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17.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18.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19.xml" ContentType="application/vnd.openxmlformats-officedocument.drawingml.chart+xml"/>
  <Override PartName="/ppt/charts/style19.xml" ContentType="application/vnd.ms-office.chartstyle+xml"/>
  <Override PartName="/ppt/charts/colors19.xml" ContentType="application/vnd.ms-office.chartcolorstyl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124"/>
  </p:notesMasterIdLst>
  <p:sldIdLst>
    <p:sldId id="256" r:id="rId3"/>
    <p:sldId id="257" r:id="rId4"/>
    <p:sldId id="259" r:id="rId5"/>
    <p:sldId id="260" r:id="rId6"/>
    <p:sldId id="261" r:id="rId7"/>
    <p:sldId id="258" r:id="rId8"/>
    <p:sldId id="262" r:id="rId9"/>
    <p:sldId id="263" r:id="rId10"/>
    <p:sldId id="264" r:id="rId11"/>
    <p:sldId id="265" r:id="rId12"/>
    <p:sldId id="266" r:id="rId13"/>
    <p:sldId id="269" r:id="rId14"/>
    <p:sldId id="267" r:id="rId15"/>
    <p:sldId id="268" r:id="rId16"/>
    <p:sldId id="271" r:id="rId17"/>
    <p:sldId id="270" r:id="rId18"/>
    <p:sldId id="272" r:id="rId19"/>
    <p:sldId id="273" r:id="rId20"/>
    <p:sldId id="275" r:id="rId21"/>
    <p:sldId id="274" r:id="rId22"/>
    <p:sldId id="276" r:id="rId23"/>
    <p:sldId id="277" r:id="rId24"/>
    <p:sldId id="278" r:id="rId25"/>
    <p:sldId id="279" r:id="rId26"/>
    <p:sldId id="356" r:id="rId27"/>
    <p:sldId id="355" r:id="rId28"/>
    <p:sldId id="357" r:id="rId29"/>
    <p:sldId id="294" r:id="rId30"/>
    <p:sldId id="295" r:id="rId31"/>
    <p:sldId id="371" r:id="rId32"/>
    <p:sldId id="373" r:id="rId33"/>
    <p:sldId id="280" r:id="rId34"/>
    <p:sldId id="286" r:id="rId35"/>
    <p:sldId id="282" r:id="rId36"/>
    <p:sldId id="283" r:id="rId37"/>
    <p:sldId id="284" r:id="rId38"/>
    <p:sldId id="285" r:id="rId39"/>
    <p:sldId id="287" r:id="rId40"/>
    <p:sldId id="289" r:id="rId41"/>
    <p:sldId id="288" r:id="rId42"/>
    <p:sldId id="291" r:id="rId43"/>
    <p:sldId id="290" r:id="rId44"/>
    <p:sldId id="292" r:id="rId45"/>
    <p:sldId id="293" r:id="rId46"/>
    <p:sldId id="296" r:id="rId47"/>
    <p:sldId id="298" r:id="rId48"/>
    <p:sldId id="299" r:id="rId49"/>
    <p:sldId id="301" r:id="rId50"/>
    <p:sldId id="302" r:id="rId51"/>
    <p:sldId id="303" r:id="rId52"/>
    <p:sldId id="297" r:id="rId53"/>
    <p:sldId id="300" r:id="rId54"/>
    <p:sldId id="305" r:id="rId55"/>
    <p:sldId id="304" r:id="rId56"/>
    <p:sldId id="306" r:id="rId57"/>
    <p:sldId id="307" r:id="rId58"/>
    <p:sldId id="335" r:id="rId59"/>
    <p:sldId id="336" r:id="rId60"/>
    <p:sldId id="352" r:id="rId61"/>
    <p:sldId id="308" r:id="rId62"/>
    <p:sldId id="309" r:id="rId63"/>
    <p:sldId id="310" r:id="rId64"/>
    <p:sldId id="311" r:id="rId65"/>
    <p:sldId id="312" r:id="rId66"/>
    <p:sldId id="313" r:id="rId67"/>
    <p:sldId id="314" r:id="rId68"/>
    <p:sldId id="317" r:id="rId69"/>
    <p:sldId id="315" r:id="rId70"/>
    <p:sldId id="316" r:id="rId71"/>
    <p:sldId id="318" r:id="rId72"/>
    <p:sldId id="319" r:id="rId73"/>
    <p:sldId id="320" r:id="rId74"/>
    <p:sldId id="346" r:id="rId75"/>
    <p:sldId id="321" r:id="rId76"/>
    <p:sldId id="322" r:id="rId77"/>
    <p:sldId id="323" r:id="rId78"/>
    <p:sldId id="324" r:id="rId79"/>
    <p:sldId id="333" r:id="rId80"/>
    <p:sldId id="325" r:id="rId81"/>
    <p:sldId id="326" r:id="rId82"/>
    <p:sldId id="327" r:id="rId83"/>
    <p:sldId id="328" r:id="rId84"/>
    <p:sldId id="329" r:id="rId85"/>
    <p:sldId id="330" r:id="rId86"/>
    <p:sldId id="331" r:id="rId87"/>
    <p:sldId id="332" r:id="rId88"/>
    <p:sldId id="334" r:id="rId89"/>
    <p:sldId id="347" r:id="rId90"/>
    <p:sldId id="348" r:id="rId91"/>
    <p:sldId id="349" r:id="rId92"/>
    <p:sldId id="337" r:id="rId93"/>
    <p:sldId id="338" r:id="rId94"/>
    <p:sldId id="339" r:id="rId95"/>
    <p:sldId id="340" r:id="rId96"/>
    <p:sldId id="341" r:id="rId97"/>
    <p:sldId id="342" r:id="rId98"/>
    <p:sldId id="343" r:id="rId99"/>
    <p:sldId id="344" r:id="rId100"/>
    <p:sldId id="345" r:id="rId101"/>
    <p:sldId id="353" r:id="rId102"/>
    <p:sldId id="350" r:id="rId103"/>
    <p:sldId id="351" r:id="rId104"/>
    <p:sldId id="354" r:id="rId105"/>
    <p:sldId id="358" r:id="rId106"/>
    <p:sldId id="359" r:id="rId107"/>
    <p:sldId id="362" r:id="rId108"/>
    <p:sldId id="363" r:id="rId109"/>
    <p:sldId id="366" r:id="rId110"/>
    <p:sldId id="360" r:id="rId111"/>
    <p:sldId id="361" r:id="rId112"/>
    <p:sldId id="364" r:id="rId113"/>
    <p:sldId id="367" r:id="rId114"/>
    <p:sldId id="368" r:id="rId115"/>
    <p:sldId id="369" r:id="rId116"/>
    <p:sldId id="365" r:id="rId117"/>
    <p:sldId id="370" r:id="rId118"/>
    <p:sldId id="372" r:id="rId119"/>
    <p:sldId id="374" r:id="rId120"/>
    <p:sldId id="375" r:id="rId121"/>
    <p:sldId id="376" r:id="rId122"/>
    <p:sldId id="377" r:id="rId123"/>
  </p:sldIdLst>
  <p:sldSz cx="12192000" cy="6858000"/>
  <p:notesSz cx="6858000" cy="9144000"/>
  <p:defaultTex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3953" autoAdjust="0"/>
    <p:restoredTop sz="94660"/>
  </p:normalViewPr>
  <p:slideViewPr>
    <p:cSldViewPr snapToGrid="0">
      <p:cViewPr varScale="1">
        <p:scale>
          <a:sx n="92" d="100"/>
          <a:sy n="92" d="100"/>
        </p:scale>
        <p:origin x="132" y="84"/>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slide" Target="slides/slide110.xml"/><Relationship Id="rId16" Type="http://schemas.openxmlformats.org/officeDocument/2006/relationships/slide" Target="slides/slide1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28" Type="http://schemas.openxmlformats.org/officeDocument/2006/relationships/tableStyles" Target="tableStyles.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slide" Target="slides/slide67.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13" Type="http://schemas.openxmlformats.org/officeDocument/2006/relationships/slide" Target="slides/slide111.xml"/><Relationship Id="rId118" Type="http://schemas.openxmlformats.org/officeDocument/2006/relationships/slide" Target="slides/slide116.xml"/><Relationship Id="rId126" Type="http://schemas.openxmlformats.org/officeDocument/2006/relationships/viewProps" Target="viewProps.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80" Type="http://schemas.openxmlformats.org/officeDocument/2006/relationships/slide" Target="slides/slide78.xml"/><Relationship Id="rId85" Type="http://schemas.openxmlformats.org/officeDocument/2006/relationships/slide" Target="slides/slide83.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slide" Target="slides/slide11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103" Type="http://schemas.openxmlformats.org/officeDocument/2006/relationships/slide" Target="slides/slide101.xml"/><Relationship Id="rId108" Type="http://schemas.openxmlformats.org/officeDocument/2006/relationships/slide" Target="slides/slide106.xml"/><Relationship Id="rId116" Type="http://schemas.openxmlformats.org/officeDocument/2006/relationships/slide" Target="slides/slide114.xml"/><Relationship Id="rId124" Type="http://schemas.openxmlformats.org/officeDocument/2006/relationships/notesMaster" Target="notesMasters/notesMaster1.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slide" Target="slides/slide73.xml"/><Relationship Id="rId83" Type="http://schemas.openxmlformats.org/officeDocument/2006/relationships/slide" Target="slides/slide81.xml"/><Relationship Id="rId88" Type="http://schemas.openxmlformats.org/officeDocument/2006/relationships/slide" Target="slides/slide86.xml"/><Relationship Id="rId91" Type="http://schemas.openxmlformats.org/officeDocument/2006/relationships/slide" Target="slides/slide89.xml"/><Relationship Id="rId96" Type="http://schemas.openxmlformats.org/officeDocument/2006/relationships/slide" Target="slides/slide94.xml"/><Relationship Id="rId111" Type="http://schemas.openxmlformats.org/officeDocument/2006/relationships/slide" Target="slides/slide109.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6" Type="http://schemas.openxmlformats.org/officeDocument/2006/relationships/slide" Target="slides/slide104.xml"/><Relationship Id="rId114" Type="http://schemas.openxmlformats.org/officeDocument/2006/relationships/slide" Target="slides/slide112.xml"/><Relationship Id="rId119" Type="http://schemas.openxmlformats.org/officeDocument/2006/relationships/slide" Target="slides/slide117.xml"/><Relationship Id="rId127" Type="http://schemas.openxmlformats.org/officeDocument/2006/relationships/theme" Target="theme/theme1.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slide" Target="slides/slide118.xml"/><Relationship Id="rId125" Type="http://schemas.openxmlformats.org/officeDocument/2006/relationships/presProps" Target="presProps.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slide" Target="slides/slide113.xml"/><Relationship Id="rId61" Type="http://schemas.openxmlformats.org/officeDocument/2006/relationships/slide" Target="slides/slide59.xml"/><Relationship Id="rId82" Type="http://schemas.openxmlformats.org/officeDocument/2006/relationships/slide" Target="slides/slide80.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Office_Excel_2007____1.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Office_Excel_2007____2.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Office_Excel_2007____3.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Office_Excel_2007____4.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Office_Excel_2007____5.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Office_Excel_2007____6.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Office_Excel_2007____7.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Office_Excel_2007____8.xlsx"/><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Office_Excel_2007____9.xlsx"/><Relationship Id="rId2" Type="http://schemas.microsoft.com/office/2011/relationships/chartColorStyle" Target="colors9.xml"/><Relationship Id="rId1" Type="http://schemas.microsoft.com/office/2011/relationships/chartStyle" Target="style9.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Office_Excel_2007____10.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Office_Excel_2007____11.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Office_Excel_2007____12.xlsx"/><Relationship Id="rId2" Type="http://schemas.microsoft.com/office/2011/relationships/chartColorStyle" Target="colors12.xml"/><Relationship Id="rId1" Type="http://schemas.microsoft.com/office/2011/relationships/chartStyle" Target="style12.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Office_Excel_2007____13.xlsx"/><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Office_Excel_2007____14.xlsx"/><Relationship Id="rId2" Type="http://schemas.microsoft.com/office/2011/relationships/chartColorStyle" Target="colors14.xml"/><Relationship Id="rId1" Type="http://schemas.microsoft.com/office/2011/relationships/chartStyle" Target="style14.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Office_Excel_2007____15.xlsx"/><Relationship Id="rId2" Type="http://schemas.microsoft.com/office/2011/relationships/chartColorStyle" Target="colors15.xml"/><Relationship Id="rId1" Type="http://schemas.microsoft.com/office/2011/relationships/chartStyle" Target="style15.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Office_Excel_2007____16.xlsx"/><Relationship Id="rId2" Type="http://schemas.microsoft.com/office/2011/relationships/chartColorStyle" Target="colors16.xml"/><Relationship Id="rId1" Type="http://schemas.microsoft.com/office/2011/relationships/chartStyle" Target="style16.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Office_Excel_2007____17.xlsx"/><Relationship Id="rId2" Type="http://schemas.microsoft.com/office/2011/relationships/chartColorStyle" Target="colors17.xml"/><Relationship Id="rId1" Type="http://schemas.microsoft.com/office/2011/relationships/chartStyle" Target="style17.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Office_Excel_2007____18.xlsx"/><Relationship Id="rId2" Type="http://schemas.microsoft.com/office/2011/relationships/chartColorStyle" Target="colors18.xml"/><Relationship Id="rId1" Type="http://schemas.microsoft.com/office/2011/relationships/chartStyle" Target="style18.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Office_Excel_2007____19.xlsx"/><Relationship Id="rId2" Type="http://schemas.microsoft.com/office/2011/relationships/chartColorStyle" Target="colors19.xml"/><Relationship Id="rId1" Type="http://schemas.microsoft.com/office/2011/relationships/chartStyle" Target="style19.xm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solidFill>
                <a:schemeClr val="bg1">
                  <a:lumMod val="95000"/>
                </a:schemeClr>
              </a:solidFill>
            </a:ln>
          </c:spPr>
          <c:dPt>
            <c:idx val="0"/>
            <c:bubble3D val="0"/>
            <c:spPr>
              <a:solidFill>
                <a:schemeClr val="accent1"/>
              </a:solidFill>
              <a:ln w="19050">
                <a:noFill/>
              </a:ln>
              <a:effectLst/>
            </c:spPr>
          </c:dPt>
          <c:dPt>
            <c:idx val="1"/>
            <c:bubble3D val="0"/>
            <c:spPr>
              <a:pattFill prst="pct25">
                <a:fgClr>
                  <a:schemeClr val="bg1"/>
                </a:fgClr>
                <a:bgClr>
                  <a:schemeClr val="bg1">
                    <a:lumMod val="85000"/>
                  </a:schemeClr>
                </a:bgClr>
              </a:pattFill>
              <a:ln w="19050">
                <a:noFill/>
              </a:ln>
              <a:effectLst/>
            </c:spPr>
          </c:dPt>
          <c:dPt>
            <c:idx val="2"/>
            <c:bubble3D val="0"/>
            <c:spPr>
              <a:solidFill>
                <a:schemeClr val="accent3"/>
              </a:solidFill>
              <a:ln w="19050">
                <a:solidFill>
                  <a:schemeClr val="bg1">
                    <a:lumMod val="95000"/>
                  </a:schemeClr>
                </a:solidFill>
              </a:ln>
              <a:effectLst/>
            </c:spPr>
          </c:dPt>
          <c:dPt>
            <c:idx val="3"/>
            <c:bubble3D val="0"/>
            <c:spPr>
              <a:solidFill>
                <a:schemeClr val="accent4"/>
              </a:solidFill>
              <a:ln w="19050">
                <a:solidFill>
                  <a:schemeClr val="bg1">
                    <a:lumMod val="95000"/>
                  </a:schemeClr>
                </a:solidFill>
              </a:ln>
              <a:effectLst/>
            </c:spPr>
          </c:dPt>
          <c:cat>
            <c:strRef>
              <c:f>Sheet1!$A$2:$A$5</c:f>
              <c:strCache>
                <c:ptCount val="2"/>
                <c:pt idx="0">
                  <c:v>1st Qtr</c:v>
                </c:pt>
                <c:pt idx="1">
                  <c:v>2nd Qtr</c:v>
                </c:pt>
              </c:strCache>
            </c:strRef>
          </c:cat>
          <c:val>
            <c:numRef>
              <c:f>Sheet1!$B$2:$B$5</c:f>
              <c:numCache>
                <c:formatCode>General</c:formatCode>
                <c:ptCount val="4"/>
                <c:pt idx="0">
                  <c:v>40</c:v>
                </c:pt>
                <c:pt idx="1">
                  <c:v>60</c:v>
                </c:pt>
              </c:numCache>
            </c:numRef>
          </c:val>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sz="1000">
          <a:latin typeface="+mn-lt"/>
        </a:defRPr>
      </a:pPr>
      <a:endParaRPr lang="zh-CN"/>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solidFill>
                <a:schemeClr val="bg1">
                  <a:lumMod val="95000"/>
                </a:schemeClr>
              </a:solidFill>
            </a:ln>
          </c:spPr>
          <c:dPt>
            <c:idx val="0"/>
            <c:bubble3D val="0"/>
            <c:spPr>
              <a:solidFill>
                <a:schemeClr val="accent2"/>
              </a:solidFill>
              <a:ln w="19050">
                <a:noFill/>
              </a:ln>
              <a:effectLst/>
            </c:spPr>
          </c:dPt>
          <c:dPt>
            <c:idx val="1"/>
            <c:bubble3D val="0"/>
            <c:spPr>
              <a:pattFill prst="pct25">
                <a:fgClr>
                  <a:schemeClr val="bg1"/>
                </a:fgClr>
                <a:bgClr>
                  <a:schemeClr val="bg1">
                    <a:lumMod val="85000"/>
                  </a:schemeClr>
                </a:bgClr>
              </a:pattFill>
              <a:ln w="19050">
                <a:noFill/>
              </a:ln>
              <a:effectLst/>
            </c:spPr>
          </c:dPt>
          <c:dPt>
            <c:idx val="2"/>
            <c:bubble3D val="0"/>
            <c:spPr>
              <a:solidFill>
                <a:schemeClr val="accent3"/>
              </a:solidFill>
              <a:ln w="19050">
                <a:solidFill>
                  <a:schemeClr val="bg1">
                    <a:lumMod val="95000"/>
                  </a:schemeClr>
                </a:solidFill>
              </a:ln>
              <a:effectLst/>
            </c:spPr>
          </c:dPt>
          <c:dPt>
            <c:idx val="3"/>
            <c:bubble3D val="0"/>
            <c:spPr>
              <a:solidFill>
                <a:schemeClr val="accent4"/>
              </a:solidFill>
              <a:ln w="19050">
                <a:solidFill>
                  <a:schemeClr val="bg1">
                    <a:lumMod val="95000"/>
                  </a:schemeClr>
                </a:solidFill>
              </a:ln>
              <a:effectLst/>
            </c:spPr>
          </c:dPt>
          <c:cat>
            <c:strRef>
              <c:f>Sheet1!$A$2:$A$5</c:f>
              <c:strCache>
                <c:ptCount val="2"/>
                <c:pt idx="0">
                  <c:v>1st Qtr</c:v>
                </c:pt>
                <c:pt idx="1">
                  <c:v>2nd Qtr</c:v>
                </c:pt>
              </c:strCache>
            </c:strRef>
          </c:cat>
          <c:val>
            <c:numRef>
              <c:f>Sheet1!$B$2:$B$5</c:f>
              <c:numCache>
                <c:formatCode>General</c:formatCode>
                <c:ptCount val="4"/>
                <c:pt idx="0">
                  <c:v>50</c:v>
                </c:pt>
                <c:pt idx="1">
                  <c:v>50</c:v>
                </c:pt>
              </c:numCache>
            </c:numRef>
          </c:val>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sz="1000">
          <a:latin typeface="+mn-lt"/>
        </a:defRPr>
      </a:pPr>
      <a:endParaRPr lang="zh-CN"/>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solidFill>
                <a:schemeClr val="bg1">
                  <a:lumMod val="95000"/>
                </a:schemeClr>
              </a:solidFill>
            </a:ln>
          </c:spPr>
          <c:dPt>
            <c:idx val="0"/>
            <c:bubble3D val="0"/>
            <c:spPr>
              <a:solidFill>
                <a:schemeClr val="accent3"/>
              </a:solidFill>
              <a:ln w="19050">
                <a:noFill/>
              </a:ln>
              <a:effectLst/>
            </c:spPr>
          </c:dPt>
          <c:dPt>
            <c:idx val="1"/>
            <c:bubble3D val="0"/>
            <c:spPr>
              <a:pattFill prst="pct25">
                <a:fgClr>
                  <a:schemeClr val="bg1"/>
                </a:fgClr>
                <a:bgClr>
                  <a:schemeClr val="bg1">
                    <a:lumMod val="85000"/>
                  </a:schemeClr>
                </a:bgClr>
              </a:pattFill>
              <a:ln w="19050">
                <a:noFill/>
              </a:ln>
              <a:effectLst/>
            </c:spPr>
          </c:dPt>
          <c:dPt>
            <c:idx val="2"/>
            <c:bubble3D val="0"/>
            <c:spPr>
              <a:solidFill>
                <a:schemeClr val="accent3"/>
              </a:solidFill>
              <a:ln w="19050">
                <a:solidFill>
                  <a:schemeClr val="bg1">
                    <a:lumMod val="95000"/>
                  </a:schemeClr>
                </a:solidFill>
              </a:ln>
              <a:effectLst/>
            </c:spPr>
          </c:dPt>
          <c:dPt>
            <c:idx val="3"/>
            <c:bubble3D val="0"/>
            <c:spPr>
              <a:solidFill>
                <a:schemeClr val="accent4"/>
              </a:solidFill>
              <a:ln w="19050">
                <a:solidFill>
                  <a:schemeClr val="bg1">
                    <a:lumMod val="95000"/>
                  </a:schemeClr>
                </a:solidFill>
              </a:ln>
              <a:effectLst/>
            </c:spPr>
          </c:dPt>
          <c:cat>
            <c:strRef>
              <c:f>Sheet1!$A$2:$A$5</c:f>
              <c:strCache>
                <c:ptCount val="2"/>
                <c:pt idx="0">
                  <c:v>1st Qtr</c:v>
                </c:pt>
                <c:pt idx="1">
                  <c:v>2nd Qtr</c:v>
                </c:pt>
              </c:strCache>
            </c:strRef>
          </c:cat>
          <c:val>
            <c:numRef>
              <c:f>Sheet1!$B$2:$B$5</c:f>
              <c:numCache>
                <c:formatCode>General</c:formatCode>
                <c:ptCount val="4"/>
                <c:pt idx="0">
                  <c:v>60</c:v>
                </c:pt>
                <c:pt idx="1">
                  <c:v>40</c:v>
                </c:pt>
              </c:numCache>
            </c:numRef>
          </c:val>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sz="1000">
          <a:latin typeface="+mn-lt"/>
        </a:defRPr>
      </a:pPr>
      <a:endParaRPr lang="zh-CN"/>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Column1</c:v>
                </c:pt>
              </c:strCache>
            </c:strRef>
          </c:tx>
          <c:spPr>
            <a:ln>
              <a:solidFill>
                <a:schemeClr val="bg1">
                  <a:lumMod val="95000"/>
                </a:schemeClr>
              </a:solidFill>
            </a:ln>
          </c:spPr>
          <c:dPt>
            <c:idx val="0"/>
            <c:bubble3D val="0"/>
            <c:spPr>
              <a:solidFill>
                <a:schemeClr val="accent5"/>
              </a:solidFill>
              <a:ln w="19050">
                <a:noFill/>
              </a:ln>
              <a:effectLst/>
            </c:spPr>
          </c:dPt>
          <c:dPt>
            <c:idx val="1"/>
            <c:bubble3D val="0"/>
            <c:spPr>
              <a:pattFill prst="pct25">
                <a:fgClr>
                  <a:schemeClr val="bg1"/>
                </a:fgClr>
                <a:bgClr>
                  <a:schemeClr val="bg1">
                    <a:lumMod val="85000"/>
                  </a:schemeClr>
                </a:bgClr>
              </a:pattFill>
              <a:ln w="19050">
                <a:noFill/>
              </a:ln>
              <a:effectLst/>
            </c:spPr>
          </c:dPt>
          <c:dPt>
            <c:idx val="2"/>
            <c:bubble3D val="0"/>
            <c:spPr>
              <a:solidFill>
                <a:schemeClr val="accent3"/>
              </a:solidFill>
              <a:ln w="19050">
                <a:solidFill>
                  <a:schemeClr val="bg1">
                    <a:lumMod val="95000"/>
                  </a:schemeClr>
                </a:solidFill>
              </a:ln>
              <a:effectLst/>
            </c:spPr>
          </c:dPt>
          <c:dPt>
            <c:idx val="3"/>
            <c:bubble3D val="0"/>
            <c:spPr>
              <a:solidFill>
                <a:schemeClr val="accent4"/>
              </a:solidFill>
              <a:ln w="19050">
                <a:solidFill>
                  <a:schemeClr val="bg1">
                    <a:lumMod val="95000"/>
                  </a:schemeClr>
                </a:solidFill>
              </a:ln>
              <a:effectLst/>
            </c:spPr>
          </c:dPt>
          <c:cat>
            <c:strRef>
              <c:f>Sheet1!$A$2:$A$5</c:f>
              <c:strCache>
                <c:ptCount val="2"/>
                <c:pt idx="0">
                  <c:v>1st Qtr</c:v>
                </c:pt>
                <c:pt idx="1">
                  <c:v>2nd Qtr</c:v>
                </c:pt>
              </c:strCache>
            </c:strRef>
          </c:cat>
          <c:val>
            <c:numRef>
              <c:f>Sheet1!$B$2:$B$5</c:f>
              <c:numCache>
                <c:formatCode>General</c:formatCode>
                <c:ptCount val="4"/>
                <c:pt idx="0">
                  <c:v>80</c:v>
                </c:pt>
                <c:pt idx="1">
                  <c:v>20</c:v>
                </c:pt>
              </c:numCache>
            </c:numRef>
          </c:val>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sz="1000">
          <a:latin typeface="+mn-lt"/>
        </a:defRPr>
      </a:pPr>
      <a:endParaRPr lang="zh-CN"/>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solidFill>
                <a:schemeClr val="bg1">
                  <a:lumMod val="95000"/>
                </a:schemeClr>
              </a:solidFill>
            </a:ln>
          </c:spPr>
          <c:dPt>
            <c:idx val="0"/>
            <c:bubble3D val="0"/>
            <c:spPr>
              <a:solidFill>
                <a:schemeClr val="accent4"/>
              </a:solidFill>
              <a:ln w="19050">
                <a:noFill/>
              </a:ln>
              <a:effectLst/>
            </c:spPr>
          </c:dPt>
          <c:dPt>
            <c:idx val="1"/>
            <c:bubble3D val="0"/>
            <c:spPr>
              <a:pattFill prst="pct25">
                <a:fgClr>
                  <a:schemeClr val="bg1"/>
                </a:fgClr>
                <a:bgClr>
                  <a:schemeClr val="bg1">
                    <a:lumMod val="85000"/>
                  </a:schemeClr>
                </a:bgClr>
              </a:pattFill>
              <a:ln w="19050">
                <a:noFill/>
              </a:ln>
              <a:effectLst/>
            </c:spPr>
          </c:dPt>
          <c:dPt>
            <c:idx val="2"/>
            <c:bubble3D val="0"/>
            <c:spPr>
              <a:solidFill>
                <a:schemeClr val="accent3"/>
              </a:solidFill>
              <a:ln w="19050">
                <a:solidFill>
                  <a:schemeClr val="bg1">
                    <a:lumMod val="95000"/>
                  </a:schemeClr>
                </a:solidFill>
              </a:ln>
              <a:effectLst/>
            </c:spPr>
          </c:dPt>
          <c:dPt>
            <c:idx val="3"/>
            <c:bubble3D val="0"/>
            <c:spPr>
              <a:solidFill>
                <a:schemeClr val="accent4"/>
              </a:solidFill>
              <a:ln w="19050">
                <a:solidFill>
                  <a:schemeClr val="bg1">
                    <a:lumMod val="95000"/>
                  </a:schemeClr>
                </a:solidFill>
              </a:ln>
              <a:effectLst/>
            </c:spPr>
          </c:dPt>
          <c:cat>
            <c:strRef>
              <c:f>Sheet1!$A$2:$A$5</c:f>
              <c:strCache>
                <c:ptCount val="2"/>
                <c:pt idx="0">
                  <c:v>1st Qtr</c:v>
                </c:pt>
                <c:pt idx="1">
                  <c:v>2nd Qtr</c:v>
                </c:pt>
              </c:strCache>
            </c:strRef>
          </c:cat>
          <c:val>
            <c:numRef>
              <c:f>Sheet1!$B$2:$B$5</c:f>
              <c:numCache>
                <c:formatCode>General</c:formatCode>
                <c:ptCount val="4"/>
                <c:pt idx="0">
                  <c:v>70</c:v>
                </c:pt>
                <c:pt idx="1">
                  <c:v>30</c:v>
                </c:pt>
              </c:numCache>
            </c:numRef>
          </c:val>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sz="1000">
          <a:latin typeface="+mn-lt"/>
        </a:defRPr>
      </a:pPr>
      <a:endParaRPr lang="zh-CN"/>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solidFill>
                <a:schemeClr val="bg1">
                  <a:lumMod val="95000"/>
                </a:schemeClr>
              </a:solidFill>
            </a:ln>
          </c:spPr>
          <c:dPt>
            <c:idx val="0"/>
            <c:bubble3D val="0"/>
            <c:spPr>
              <a:solidFill>
                <a:schemeClr val="accent1"/>
              </a:solidFill>
              <a:ln w="19050">
                <a:noFill/>
              </a:ln>
              <a:effectLst/>
            </c:spPr>
          </c:dPt>
          <c:dPt>
            <c:idx val="1"/>
            <c:bubble3D val="0"/>
            <c:spPr>
              <a:pattFill prst="pct25">
                <a:fgClr>
                  <a:schemeClr val="bg1"/>
                </a:fgClr>
                <a:bgClr>
                  <a:schemeClr val="bg1">
                    <a:lumMod val="85000"/>
                  </a:schemeClr>
                </a:bgClr>
              </a:pattFill>
              <a:ln w="19050">
                <a:noFill/>
              </a:ln>
              <a:effectLst/>
            </c:spPr>
          </c:dPt>
          <c:dPt>
            <c:idx val="2"/>
            <c:bubble3D val="0"/>
            <c:spPr>
              <a:solidFill>
                <a:schemeClr val="accent3"/>
              </a:solidFill>
              <a:ln w="19050">
                <a:solidFill>
                  <a:schemeClr val="bg1">
                    <a:lumMod val="95000"/>
                  </a:schemeClr>
                </a:solidFill>
              </a:ln>
              <a:effectLst/>
            </c:spPr>
          </c:dPt>
          <c:dPt>
            <c:idx val="3"/>
            <c:bubble3D val="0"/>
            <c:spPr>
              <a:solidFill>
                <a:schemeClr val="accent4"/>
              </a:solidFill>
              <a:ln w="19050">
                <a:solidFill>
                  <a:schemeClr val="bg1">
                    <a:lumMod val="95000"/>
                  </a:schemeClr>
                </a:solidFill>
              </a:ln>
              <a:effectLst/>
            </c:spPr>
          </c:dPt>
          <c:cat>
            <c:strRef>
              <c:f>Sheet1!$A$2:$A$5</c:f>
              <c:strCache>
                <c:ptCount val="2"/>
                <c:pt idx="0">
                  <c:v>1st Qtr</c:v>
                </c:pt>
                <c:pt idx="1">
                  <c:v>2nd Qtr</c:v>
                </c:pt>
              </c:strCache>
            </c:strRef>
          </c:cat>
          <c:val>
            <c:numRef>
              <c:f>Sheet1!$B$2:$B$5</c:f>
              <c:numCache>
                <c:formatCode>General</c:formatCode>
                <c:ptCount val="4"/>
                <c:pt idx="0">
                  <c:v>40</c:v>
                </c:pt>
                <c:pt idx="1">
                  <c:v>60</c:v>
                </c:pt>
              </c:numCache>
            </c:numRef>
          </c:val>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sz="1000">
          <a:latin typeface="+mn-lt"/>
        </a:defRPr>
      </a:pPr>
      <a:endParaRPr lang="zh-CN"/>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solidFill>
                <a:schemeClr val="bg1">
                  <a:lumMod val="95000"/>
                </a:schemeClr>
              </a:solidFill>
            </a:ln>
          </c:spPr>
          <c:dPt>
            <c:idx val="0"/>
            <c:bubble3D val="0"/>
            <c:spPr>
              <a:solidFill>
                <a:schemeClr val="accent5"/>
              </a:solidFill>
              <a:ln w="19050">
                <a:noFill/>
              </a:ln>
              <a:effectLst/>
            </c:spPr>
          </c:dPt>
          <c:dPt>
            <c:idx val="1"/>
            <c:bubble3D val="0"/>
            <c:spPr>
              <a:pattFill prst="pct25">
                <a:fgClr>
                  <a:schemeClr val="bg1"/>
                </a:fgClr>
                <a:bgClr>
                  <a:schemeClr val="bg1">
                    <a:lumMod val="85000"/>
                  </a:schemeClr>
                </a:bgClr>
              </a:pattFill>
              <a:ln w="19050">
                <a:noFill/>
              </a:ln>
              <a:effectLst/>
            </c:spPr>
          </c:dPt>
          <c:dPt>
            <c:idx val="2"/>
            <c:bubble3D val="0"/>
            <c:spPr>
              <a:solidFill>
                <a:schemeClr val="accent3"/>
              </a:solidFill>
              <a:ln w="19050">
                <a:solidFill>
                  <a:schemeClr val="bg1">
                    <a:lumMod val="95000"/>
                  </a:schemeClr>
                </a:solidFill>
              </a:ln>
              <a:effectLst/>
            </c:spPr>
          </c:dPt>
          <c:dPt>
            <c:idx val="3"/>
            <c:bubble3D val="0"/>
            <c:spPr>
              <a:solidFill>
                <a:schemeClr val="accent4"/>
              </a:solidFill>
              <a:ln w="19050">
                <a:solidFill>
                  <a:schemeClr val="bg1">
                    <a:lumMod val="95000"/>
                  </a:schemeClr>
                </a:solidFill>
              </a:ln>
              <a:effectLst/>
            </c:spPr>
          </c:dPt>
          <c:cat>
            <c:strRef>
              <c:f>Sheet1!$A$2:$A$5</c:f>
              <c:strCache>
                <c:ptCount val="2"/>
                <c:pt idx="0">
                  <c:v>1st Qtr</c:v>
                </c:pt>
                <c:pt idx="1">
                  <c:v>2nd Qtr</c:v>
                </c:pt>
              </c:strCache>
            </c:strRef>
          </c:cat>
          <c:val>
            <c:numRef>
              <c:f>Sheet1!$B$2:$B$5</c:f>
              <c:numCache>
                <c:formatCode>General</c:formatCode>
                <c:ptCount val="4"/>
                <c:pt idx="0">
                  <c:v>60</c:v>
                </c:pt>
                <c:pt idx="1">
                  <c:v>40</c:v>
                </c:pt>
              </c:numCache>
            </c:numRef>
          </c:val>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sz="1000">
          <a:latin typeface="+mn-lt"/>
        </a:defRPr>
      </a:pPr>
      <a:endParaRPr lang="zh-CN"/>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solidFill>
                <a:schemeClr val="bg1">
                  <a:lumMod val="95000"/>
                </a:schemeClr>
              </a:solidFill>
            </a:ln>
          </c:spPr>
          <c:dPt>
            <c:idx val="0"/>
            <c:bubble3D val="0"/>
            <c:spPr>
              <a:solidFill>
                <a:schemeClr val="accent1"/>
              </a:solidFill>
              <a:ln w="19050">
                <a:noFill/>
              </a:ln>
              <a:effectLst/>
            </c:spPr>
          </c:dPt>
          <c:dPt>
            <c:idx val="1"/>
            <c:bubble3D val="0"/>
            <c:spPr>
              <a:pattFill prst="pct25">
                <a:fgClr>
                  <a:schemeClr val="bg1"/>
                </a:fgClr>
                <a:bgClr>
                  <a:schemeClr val="bg1">
                    <a:lumMod val="85000"/>
                  </a:schemeClr>
                </a:bgClr>
              </a:pattFill>
              <a:ln w="19050">
                <a:noFill/>
              </a:ln>
              <a:effectLst/>
            </c:spPr>
          </c:dPt>
          <c:dPt>
            <c:idx val="2"/>
            <c:bubble3D val="0"/>
            <c:spPr>
              <a:solidFill>
                <a:schemeClr val="accent3"/>
              </a:solidFill>
              <a:ln w="19050">
                <a:solidFill>
                  <a:schemeClr val="bg1">
                    <a:lumMod val="95000"/>
                  </a:schemeClr>
                </a:solidFill>
              </a:ln>
              <a:effectLst/>
            </c:spPr>
          </c:dPt>
          <c:dPt>
            <c:idx val="3"/>
            <c:bubble3D val="0"/>
            <c:spPr>
              <a:solidFill>
                <a:schemeClr val="accent4"/>
              </a:solidFill>
              <a:ln w="19050">
                <a:solidFill>
                  <a:schemeClr val="bg1">
                    <a:lumMod val="95000"/>
                  </a:schemeClr>
                </a:solidFill>
              </a:ln>
              <a:effectLst/>
            </c:spPr>
          </c:dPt>
          <c:cat>
            <c:strRef>
              <c:f>Sheet1!$A$2:$A$5</c:f>
              <c:strCache>
                <c:ptCount val="2"/>
                <c:pt idx="0">
                  <c:v>1st Qtr</c:v>
                </c:pt>
                <c:pt idx="1">
                  <c:v>2nd Qtr</c:v>
                </c:pt>
              </c:strCache>
            </c:strRef>
          </c:cat>
          <c:val>
            <c:numRef>
              <c:f>Sheet1!$B$2:$B$5</c:f>
              <c:numCache>
                <c:formatCode>General</c:formatCode>
                <c:ptCount val="4"/>
                <c:pt idx="0">
                  <c:v>60</c:v>
                </c:pt>
                <c:pt idx="1">
                  <c:v>40</c:v>
                </c:pt>
              </c:numCache>
            </c:numRef>
          </c:val>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sz="1000">
          <a:latin typeface="+mn-lt"/>
        </a:defRPr>
      </a:pPr>
      <a:endParaRPr lang="zh-CN"/>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solidFill>
                <a:schemeClr val="bg1">
                  <a:lumMod val="95000"/>
                </a:schemeClr>
              </a:solidFill>
            </a:ln>
          </c:spPr>
          <c:dPt>
            <c:idx val="0"/>
            <c:bubble3D val="0"/>
            <c:spPr>
              <a:solidFill>
                <a:schemeClr val="accent5"/>
              </a:solidFill>
              <a:ln w="19050">
                <a:noFill/>
              </a:ln>
              <a:effectLst/>
            </c:spPr>
          </c:dPt>
          <c:dPt>
            <c:idx val="1"/>
            <c:bubble3D val="0"/>
            <c:spPr>
              <a:pattFill prst="pct25">
                <a:fgClr>
                  <a:schemeClr val="bg1"/>
                </a:fgClr>
                <a:bgClr>
                  <a:schemeClr val="bg1">
                    <a:lumMod val="85000"/>
                  </a:schemeClr>
                </a:bgClr>
              </a:pattFill>
              <a:ln w="19050">
                <a:noFill/>
              </a:ln>
              <a:effectLst/>
            </c:spPr>
          </c:dPt>
          <c:dPt>
            <c:idx val="2"/>
            <c:bubble3D val="0"/>
            <c:spPr>
              <a:solidFill>
                <a:schemeClr val="accent3"/>
              </a:solidFill>
              <a:ln w="19050">
                <a:solidFill>
                  <a:schemeClr val="bg1">
                    <a:lumMod val="95000"/>
                  </a:schemeClr>
                </a:solidFill>
              </a:ln>
              <a:effectLst/>
            </c:spPr>
          </c:dPt>
          <c:dPt>
            <c:idx val="3"/>
            <c:bubble3D val="0"/>
            <c:spPr>
              <a:solidFill>
                <a:schemeClr val="accent4"/>
              </a:solidFill>
              <a:ln w="19050">
                <a:solidFill>
                  <a:schemeClr val="bg1">
                    <a:lumMod val="95000"/>
                  </a:schemeClr>
                </a:solidFill>
              </a:ln>
              <a:effectLst/>
            </c:spPr>
          </c:dPt>
          <c:cat>
            <c:strRef>
              <c:f>Sheet1!$A$2:$A$5</c:f>
              <c:strCache>
                <c:ptCount val="2"/>
                <c:pt idx="0">
                  <c:v>1st Qtr</c:v>
                </c:pt>
                <c:pt idx="1">
                  <c:v>2nd Qtr</c:v>
                </c:pt>
              </c:strCache>
            </c:strRef>
          </c:cat>
          <c:val>
            <c:numRef>
              <c:f>Sheet1!$B$2:$B$5</c:f>
              <c:numCache>
                <c:formatCode>General</c:formatCode>
                <c:ptCount val="4"/>
                <c:pt idx="0">
                  <c:v>40</c:v>
                </c:pt>
                <c:pt idx="1">
                  <c:v>60</c:v>
                </c:pt>
              </c:numCache>
            </c:numRef>
          </c:val>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sz="1000">
          <a:latin typeface="+mn-lt"/>
        </a:defRPr>
      </a:pPr>
      <a:endParaRPr lang="zh-CN"/>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0" i="0" u="none" strike="noStrike" kern="1200" cap="all" spc="0" baseline="0">
                <a:solidFill>
                  <a:schemeClr val="bg1">
                    <a:lumMod val="50000"/>
                  </a:schemeClr>
                </a:solidFill>
                <a:latin typeface="+mn-lt"/>
                <a:ea typeface="+mn-ea"/>
                <a:cs typeface="+mn-cs"/>
              </a:defRPr>
            </a:pPr>
            <a:r>
              <a:rPr lang="id-ID" sz="1600" b="1" dirty="0" smtClean="0">
                <a:solidFill>
                  <a:schemeClr val="bg1">
                    <a:lumMod val="75000"/>
                  </a:schemeClr>
                </a:solidFill>
              </a:rPr>
              <a:t>REPORT 2014</a:t>
            </a:r>
            <a:endParaRPr lang="id-ID" sz="1600" b="1" dirty="0">
              <a:solidFill>
                <a:schemeClr val="bg1">
                  <a:lumMod val="75000"/>
                </a:schemeClr>
              </a:solidFill>
            </a:endParaRPr>
          </a:p>
        </c:rich>
      </c:tx>
      <c:layout>
        <c:manualLayout>
          <c:xMode val="edge"/>
          <c:yMode val="edge"/>
          <c:x val="0.45647317127512543"/>
          <c:y val="0.19265922830118554"/>
        </c:manualLayout>
      </c:layout>
      <c:overlay val="0"/>
      <c:spPr>
        <a:noFill/>
        <a:ln>
          <a:noFill/>
        </a:ln>
        <a:effectLst/>
      </c:spPr>
      <c:txPr>
        <a:bodyPr rot="0" spcFirstLastPara="1" vertOverflow="ellipsis" vert="horz" wrap="square" anchor="ctr" anchorCtr="1"/>
        <a:lstStyle/>
        <a:p>
          <a:pPr>
            <a:defRPr sz="1200" b="0" i="0" u="none" strike="noStrike" kern="1200" cap="all" spc="0" baseline="0">
              <a:solidFill>
                <a:schemeClr val="bg1">
                  <a:lumMod val="50000"/>
                </a:schemeClr>
              </a:solidFill>
              <a:latin typeface="+mn-lt"/>
              <a:ea typeface="+mn-ea"/>
              <a:cs typeface="+mn-cs"/>
            </a:defRPr>
          </a:pPr>
          <a:endParaRPr lang="zh-CN"/>
        </a:p>
      </c:txPr>
    </c:title>
    <c:autoTitleDeleted val="0"/>
    <c:plotArea>
      <c:layout/>
      <c:lineChart>
        <c:grouping val="standard"/>
        <c:varyColors val="0"/>
        <c:ser>
          <c:idx val="0"/>
          <c:order val="0"/>
          <c:tx>
            <c:strRef>
              <c:f>Sheet1!$B$1</c:f>
              <c:strCache>
                <c:ptCount val="1"/>
                <c:pt idx="0">
                  <c:v>Series 1</c:v>
                </c:pt>
              </c:strCache>
            </c:strRef>
          </c:tx>
          <c:spPr>
            <a:ln w="19050" cap="rnd" cmpd="sng" algn="ctr">
              <a:solidFill>
                <a:schemeClr val="accent1">
                  <a:shade val="95000"/>
                  <a:satMod val="105000"/>
                </a:schemeClr>
              </a:solidFill>
              <a:round/>
            </a:ln>
            <a:effectLst/>
          </c:spPr>
          <c:marker>
            <c:symbol val="circle"/>
            <c:size val="17"/>
            <c:spPr>
              <a:solidFill>
                <a:schemeClr val="bg2">
                  <a:lumMod val="10000"/>
                </a:schemeClr>
              </a:solidFill>
              <a:ln w="25400">
                <a:solidFill>
                  <a:schemeClr val="accent1"/>
                </a:solidFill>
              </a:ln>
              <a:effectLst/>
            </c:spPr>
          </c:marker>
          <c:dLbls>
            <c:spPr>
              <a:noFill/>
              <a:ln>
                <a:noFill/>
              </a:ln>
              <a:effectLst/>
            </c:spPr>
            <c:txPr>
              <a:bodyPr rot="0" spcFirstLastPara="1" vertOverflow="ellipsis" vert="horz" wrap="square" anchor="ctr" anchorCtr="1"/>
              <a:lstStyle/>
              <a:p>
                <a:pPr>
                  <a:defRPr sz="1000" b="1" i="0" u="none" strike="noStrike" kern="1200" baseline="0">
                    <a:solidFill>
                      <a:schemeClr val="bg1">
                        <a:lumMod val="50000"/>
                      </a:schemeClr>
                    </a:solidFill>
                    <a:latin typeface="+mn-lt"/>
                    <a:ea typeface="+mn-ea"/>
                    <a:cs typeface="+mn-cs"/>
                  </a:defRPr>
                </a:pPr>
                <a:endParaRPr lang="zh-CN"/>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35000"/>
                          <a:lumOff val="65000"/>
                        </a:schemeClr>
                      </a:solidFill>
                    </a:ln>
                    <a:effectLst/>
                  </c:spPr>
                </c15:leaderLines>
              </c:ext>
            </c:extLst>
          </c:dLbls>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10</c:v>
                </c:pt>
                <c:pt idx="1">
                  <c:v>62</c:v>
                </c:pt>
                <c:pt idx="2">
                  <c:v>40</c:v>
                </c:pt>
                <c:pt idx="3">
                  <c:v>32</c:v>
                </c:pt>
                <c:pt idx="4">
                  <c:v>40</c:v>
                </c:pt>
                <c:pt idx="5">
                  <c:v>30</c:v>
                </c:pt>
                <c:pt idx="6">
                  <c:v>28</c:v>
                </c:pt>
                <c:pt idx="7">
                  <c:v>20</c:v>
                </c:pt>
                <c:pt idx="8">
                  <c:v>40</c:v>
                </c:pt>
                <c:pt idx="9">
                  <c:v>38</c:v>
                </c:pt>
                <c:pt idx="10">
                  <c:v>47</c:v>
                </c:pt>
                <c:pt idx="11">
                  <c:v>37</c:v>
                </c:pt>
              </c:numCache>
            </c:numRef>
          </c:val>
          <c:smooth val="0"/>
        </c:ser>
        <c:ser>
          <c:idx val="1"/>
          <c:order val="1"/>
          <c:tx>
            <c:strRef>
              <c:f>Sheet1!$C$1</c:f>
              <c:strCache>
                <c:ptCount val="1"/>
                <c:pt idx="0">
                  <c:v>Series 2</c:v>
                </c:pt>
              </c:strCache>
            </c:strRef>
          </c:tx>
          <c:spPr>
            <a:ln w="19050" cap="rnd" cmpd="sng" algn="ctr">
              <a:solidFill>
                <a:schemeClr val="accent3">
                  <a:shade val="95000"/>
                  <a:satMod val="105000"/>
                </a:schemeClr>
              </a:solidFill>
              <a:round/>
            </a:ln>
            <a:effectLst/>
          </c:spPr>
          <c:marker>
            <c:symbol val="circle"/>
            <c:size val="17"/>
            <c:spPr>
              <a:solidFill>
                <a:schemeClr val="bg2">
                  <a:lumMod val="10000"/>
                </a:schemeClr>
              </a:solidFill>
              <a:ln w="25400">
                <a:solidFill>
                  <a:schemeClr val="accent2"/>
                </a:solidFill>
              </a:ln>
              <a:effectLst/>
            </c:spPr>
          </c:marker>
          <c:dLbls>
            <c:spPr>
              <a:noFill/>
              <a:ln>
                <a:noFill/>
              </a:ln>
              <a:effectLst/>
            </c:spPr>
            <c:txPr>
              <a:bodyPr rot="0" spcFirstLastPara="1" vertOverflow="ellipsis" vert="horz" wrap="square" anchor="ctr" anchorCtr="0"/>
              <a:lstStyle/>
              <a:p>
                <a:pPr algn="ctr">
                  <a:defRPr sz="1000" b="1" i="0" u="none" strike="noStrike" kern="1200" baseline="0">
                    <a:solidFill>
                      <a:schemeClr val="bg1">
                        <a:lumMod val="50000"/>
                      </a:schemeClr>
                    </a:solidFill>
                    <a:latin typeface="+mn-lt"/>
                    <a:ea typeface="+mn-ea"/>
                    <a:cs typeface="+mn-cs"/>
                  </a:defRPr>
                </a:pPr>
                <a:endParaRPr lang="zh-CN"/>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35000"/>
                          <a:lumOff val="65000"/>
                        </a:schemeClr>
                      </a:solidFill>
                    </a:ln>
                    <a:effectLst/>
                  </c:spPr>
                </c15:leaderLines>
              </c:ext>
            </c:extLst>
          </c:dLbls>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32</c:v>
                </c:pt>
                <c:pt idx="1">
                  <c:v>15</c:v>
                </c:pt>
                <c:pt idx="2">
                  <c:v>65</c:v>
                </c:pt>
                <c:pt idx="3">
                  <c:v>17</c:v>
                </c:pt>
                <c:pt idx="4">
                  <c:v>50</c:v>
                </c:pt>
                <c:pt idx="5">
                  <c:v>42</c:v>
                </c:pt>
                <c:pt idx="6">
                  <c:v>15</c:v>
                </c:pt>
                <c:pt idx="7">
                  <c:v>35</c:v>
                </c:pt>
                <c:pt idx="8">
                  <c:v>25</c:v>
                </c:pt>
                <c:pt idx="9">
                  <c:v>45</c:v>
                </c:pt>
                <c:pt idx="10">
                  <c:v>35</c:v>
                </c:pt>
                <c:pt idx="11">
                  <c:v>51</c:v>
                </c:pt>
              </c:numCache>
            </c:numRef>
          </c:val>
          <c:smooth val="0"/>
        </c:ser>
        <c:dLbls>
          <c:dLblPos val="ctr"/>
          <c:showLegendKey val="0"/>
          <c:showVal val="1"/>
          <c:showCatName val="0"/>
          <c:showSerName val="0"/>
          <c:showPercent val="0"/>
          <c:showBubbleSize val="0"/>
        </c:dLbls>
        <c:marker val="1"/>
        <c:smooth val="0"/>
        <c:axId val="429588840"/>
        <c:axId val="429589232"/>
      </c:lineChart>
      <c:catAx>
        <c:axId val="429588840"/>
        <c:scaling>
          <c:orientation val="minMax"/>
        </c:scaling>
        <c:delete val="0"/>
        <c:axPos val="b"/>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bg1">
                    <a:lumMod val="50000"/>
                  </a:schemeClr>
                </a:solidFill>
                <a:latin typeface="+mn-lt"/>
                <a:ea typeface="+mn-ea"/>
                <a:cs typeface="+mn-cs"/>
              </a:defRPr>
            </a:pPr>
            <a:endParaRPr lang="zh-CN"/>
          </a:p>
        </c:txPr>
        <c:crossAx val="429589232"/>
        <c:crosses val="autoZero"/>
        <c:auto val="1"/>
        <c:lblAlgn val="ctr"/>
        <c:lblOffset val="100"/>
        <c:noMultiLvlLbl val="0"/>
      </c:catAx>
      <c:valAx>
        <c:axId val="429589232"/>
        <c:scaling>
          <c:orientation val="minMax"/>
          <c:max val="100"/>
        </c:scaling>
        <c:delete val="1"/>
        <c:axPos val="l"/>
        <c:numFmt formatCode="General" sourceLinked="1"/>
        <c:majorTickMark val="none"/>
        <c:minorTickMark val="none"/>
        <c:tickLblPos val="nextTo"/>
        <c:crossAx val="429588840"/>
        <c:crosses val="autoZero"/>
        <c:crossBetween val="between"/>
      </c:valAx>
      <c:spPr>
        <a:noFill/>
        <a:ln>
          <a:noFill/>
        </a:ln>
        <a:effectLst/>
      </c:spPr>
    </c:plotArea>
    <c:plotVisOnly val="1"/>
    <c:dispBlanksAs val="gap"/>
    <c:showDLblsOverMax val="0"/>
  </c:chart>
  <c:spPr>
    <a:noFill/>
    <a:ln w="0" cap="flat" cmpd="sng" algn="ctr">
      <a:noFill/>
      <a:round/>
    </a:ln>
    <a:effectLst/>
  </c:spPr>
  <c:txPr>
    <a:bodyPr/>
    <a:lstStyle/>
    <a:p>
      <a:pPr>
        <a:defRPr sz="1000">
          <a:solidFill>
            <a:schemeClr val="bg1">
              <a:lumMod val="50000"/>
            </a:schemeClr>
          </a:solidFill>
          <a:latin typeface="+mn-lt"/>
        </a:defRPr>
      </a:pPr>
      <a:endParaRPr lang="zh-CN"/>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1" i="0" u="none" strike="noStrike" kern="1200" baseline="0">
                <a:solidFill>
                  <a:schemeClr val="bg1">
                    <a:lumMod val="65000"/>
                  </a:schemeClr>
                </a:solidFill>
                <a:latin typeface="+mn-lt"/>
                <a:ea typeface="+mn-ea"/>
                <a:cs typeface="+mn-cs"/>
              </a:defRPr>
            </a:pPr>
            <a:r>
              <a:rPr lang="id-ID"/>
              <a:t>Semester 1</a:t>
            </a:r>
          </a:p>
        </c:rich>
      </c:tx>
      <c:overlay val="0"/>
      <c:spPr>
        <a:noFill/>
        <a:ln>
          <a:noFill/>
        </a:ln>
        <a:effectLst/>
      </c:spPr>
      <c:txPr>
        <a:bodyPr rot="0" spcFirstLastPara="1" vertOverflow="ellipsis" vert="horz" wrap="square" anchor="ctr" anchorCtr="1"/>
        <a:lstStyle/>
        <a:p>
          <a:pPr>
            <a:defRPr sz="1200" b="1" i="0" u="none" strike="noStrike" kern="1200" baseline="0">
              <a:solidFill>
                <a:schemeClr val="bg1">
                  <a:lumMod val="65000"/>
                </a:schemeClr>
              </a:solidFill>
              <a:latin typeface="+mn-lt"/>
              <a:ea typeface="+mn-ea"/>
              <a:cs typeface="+mn-cs"/>
            </a:defRPr>
          </a:pPr>
          <a:endParaRPr lang="zh-CN"/>
        </a:p>
      </c:txPr>
    </c:title>
    <c:autoTitleDeleted val="0"/>
    <c:plotArea>
      <c:layout/>
      <c:lineChart>
        <c:grouping val="standard"/>
        <c:varyColors val="0"/>
        <c:ser>
          <c:idx val="0"/>
          <c:order val="0"/>
          <c:tx>
            <c:strRef>
              <c:f>Sheet1!$B$1</c:f>
              <c:strCache>
                <c:ptCount val="1"/>
                <c:pt idx="0">
                  <c:v>Communication</c:v>
                </c:pt>
              </c:strCache>
            </c:strRef>
          </c:tx>
          <c:spPr>
            <a:ln w="31750" cap="rnd" cmpd="sng" algn="ctr">
              <a:solidFill>
                <a:schemeClr val="accent1"/>
              </a:solidFill>
              <a:prstDash val="solid"/>
              <a:round/>
            </a:ln>
            <a:effectLst/>
          </c:spPr>
          <c:marker>
            <c:symbol val="circle"/>
            <c:size val="4"/>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w="6350" cap="flat" cmpd="sng" algn="ctr">
                <a:solidFill>
                  <a:schemeClr val="accent1"/>
                </a:solidFill>
                <a:prstDash val="solid"/>
                <a:round/>
              </a:ln>
              <a:effectLst/>
            </c:spPr>
          </c:marker>
          <c:cat>
            <c:strRef>
              <c:f>Sheet1!$A$2:$A$7</c:f>
              <c:strCache>
                <c:ptCount val="6"/>
                <c:pt idx="0">
                  <c:v>Jan</c:v>
                </c:pt>
                <c:pt idx="1">
                  <c:v>Feb</c:v>
                </c:pt>
                <c:pt idx="2">
                  <c:v>Mar</c:v>
                </c:pt>
                <c:pt idx="3">
                  <c:v>April</c:v>
                </c:pt>
                <c:pt idx="4">
                  <c:v>May</c:v>
                </c:pt>
                <c:pt idx="5">
                  <c:v>Jun</c:v>
                </c:pt>
              </c:strCache>
            </c:strRef>
          </c:cat>
          <c:val>
            <c:numRef>
              <c:f>Sheet1!$B$2:$B$7</c:f>
              <c:numCache>
                <c:formatCode>General</c:formatCode>
                <c:ptCount val="6"/>
                <c:pt idx="0">
                  <c:v>90</c:v>
                </c:pt>
                <c:pt idx="1">
                  <c:v>120</c:v>
                </c:pt>
                <c:pt idx="2">
                  <c:v>150</c:v>
                </c:pt>
                <c:pt idx="3">
                  <c:v>230</c:v>
                </c:pt>
                <c:pt idx="4">
                  <c:v>450</c:v>
                </c:pt>
                <c:pt idx="5">
                  <c:v>300</c:v>
                </c:pt>
              </c:numCache>
            </c:numRef>
          </c:val>
          <c:smooth val="0"/>
        </c:ser>
        <c:ser>
          <c:idx val="1"/>
          <c:order val="1"/>
          <c:tx>
            <c:strRef>
              <c:f>Sheet1!$C$1</c:f>
              <c:strCache>
                <c:ptCount val="1"/>
                <c:pt idx="0">
                  <c:v>Pictures</c:v>
                </c:pt>
              </c:strCache>
            </c:strRef>
          </c:tx>
          <c:spPr>
            <a:ln w="31750" cap="rnd" cmpd="sng" algn="ctr">
              <a:solidFill>
                <a:schemeClr val="accent2"/>
              </a:solidFill>
              <a:prstDash val="solid"/>
              <a:round/>
            </a:ln>
            <a:effectLst/>
          </c:spPr>
          <c:marker>
            <c:symbol val="circle"/>
            <c:size val="4"/>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w="6350" cap="flat" cmpd="sng" algn="ctr">
                <a:solidFill>
                  <a:schemeClr val="accent2"/>
                </a:solidFill>
                <a:prstDash val="solid"/>
                <a:round/>
              </a:ln>
              <a:effectLst/>
            </c:spPr>
          </c:marker>
          <c:cat>
            <c:strRef>
              <c:f>Sheet1!$A$2:$A$7</c:f>
              <c:strCache>
                <c:ptCount val="6"/>
                <c:pt idx="0">
                  <c:v>Jan</c:v>
                </c:pt>
                <c:pt idx="1">
                  <c:v>Feb</c:v>
                </c:pt>
                <c:pt idx="2">
                  <c:v>Mar</c:v>
                </c:pt>
                <c:pt idx="3">
                  <c:v>April</c:v>
                </c:pt>
                <c:pt idx="4">
                  <c:v>May</c:v>
                </c:pt>
                <c:pt idx="5">
                  <c:v>Jun</c:v>
                </c:pt>
              </c:strCache>
            </c:strRef>
          </c:cat>
          <c:val>
            <c:numRef>
              <c:f>Sheet1!$C$2:$C$7</c:f>
              <c:numCache>
                <c:formatCode>General</c:formatCode>
                <c:ptCount val="6"/>
                <c:pt idx="0">
                  <c:v>600</c:v>
                </c:pt>
                <c:pt idx="1">
                  <c:v>560</c:v>
                </c:pt>
                <c:pt idx="2">
                  <c:v>400</c:v>
                </c:pt>
                <c:pt idx="3">
                  <c:v>400</c:v>
                </c:pt>
                <c:pt idx="4">
                  <c:v>200</c:v>
                </c:pt>
                <c:pt idx="5">
                  <c:v>580</c:v>
                </c:pt>
              </c:numCache>
            </c:numRef>
          </c:val>
          <c:smooth val="0"/>
        </c:ser>
        <c:ser>
          <c:idx val="2"/>
          <c:order val="2"/>
          <c:tx>
            <c:strRef>
              <c:f>Sheet1!$D$1</c:f>
              <c:strCache>
                <c:ptCount val="1"/>
                <c:pt idx="0">
                  <c:v>Research</c:v>
                </c:pt>
              </c:strCache>
            </c:strRef>
          </c:tx>
          <c:spPr>
            <a:ln w="31750" cap="rnd" cmpd="sng" algn="ctr">
              <a:solidFill>
                <a:schemeClr val="accent3"/>
              </a:solidFill>
              <a:prstDash val="solid"/>
              <a:round/>
            </a:ln>
            <a:effectLst/>
          </c:spPr>
          <c:marker>
            <c:symbol val="circle"/>
            <c:size val="4"/>
            <c:spPr>
              <a:gradFill rotWithShape="1">
                <a:gsLst>
                  <a:gs pos="0">
                    <a:schemeClr val="accent3">
                      <a:satMod val="103000"/>
                      <a:lumMod val="102000"/>
                      <a:tint val="94000"/>
                    </a:schemeClr>
                  </a:gs>
                  <a:gs pos="50000">
                    <a:schemeClr val="accent3">
                      <a:satMod val="110000"/>
                      <a:lumMod val="100000"/>
                      <a:shade val="100000"/>
                    </a:schemeClr>
                  </a:gs>
                  <a:gs pos="100000">
                    <a:schemeClr val="accent3">
                      <a:lumMod val="99000"/>
                      <a:satMod val="120000"/>
                      <a:shade val="78000"/>
                    </a:schemeClr>
                  </a:gs>
                </a:gsLst>
                <a:lin ang="5400000" scaled="0"/>
              </a:gradFill>
              <a:ln w="6350" cap="flat" cmpd="sng" algn="ctr">
                <a:solidFill>
                  <a:schemeClr val="accent3"/>
                </a:solidFill>
                <a:prstDash val="solid"/>
                <a:round/>
              </a:ln>
              <a:effectLst/>
            </c:spPr>
          </c:marker>
          <c:cat>
            <c:strRef>
              <c:f>Sheet1!$A$2:$A$7</c:f>
              <c:strCache>
                <c:ptCount val="6"/>
                <c:pt idx="0">
                  <c:v>Jan</c:v>
                </c:pt>
                <c:pt idx="1">
                  <c:v>Feb</c:v>
                </c:pt>
                <c:pt idx="2">
                  <c:v>Mar</c:v>
                </c:pt>
                <c:pt idx="3">
                  <c:v>April</c:v>
                </c:pt>
                <c:pt idx="4">
                  <c:v>May</c:v>
                </c:pt>
                <c:pt idx="5">
                  <c:v>Jun</c:v>
                </c:pt>
              </c:strCache>
            </c:strRef>
          </c:cat>
          <c:val>
            <c:numRef>
              <c:f>Sheet1!$D$2:$D$7</c:f>
              <c:numCache>
                <c:formatCode>General</c:formatCode>
                <c:ptCount val="6"/>
                <c:pt idx="0">
                  <c:v>230</c:v>
                </c:pt>
                <c:pt idx="1">
                  <c:v>150</c:v>
                </c:pt>
                <c:pt idx="2">
                  <c:v>400</c:v>
                </c:pt>
                <c:pt idx="3">
                  <c:v>600</c:v>
                </c:pt>
                <c:pt idx="4">
                  <c:v>700</c:v>
                </c:pt>
                <c:pt idx="5">
                  <c:v>400</c:v>
                </c:pt>
              </c:numCache>
            </c:numRef>
          </c:val>
          <c:smooth val="0"/>
        </c:ser>
        <c:ser>
          <c:idx val="3"/>
          <c:order val="3"/>
          <c:tx>
            <c:strRef>
              <c:f>Sheet1!$E$1</c:f>
              <c:strCache>
                <c:ptCount val="1"/>
                <c:pt idx="0">
                  <c:v>Quality</c:v>
                </c:pt>
              </c:strCache>
            </c:strRef>
          </c:tx>
          <c:spPr>
            <a:ln w="31750" cap="rnd" cmpd="sng" algn="ctr">
              <a:solidFill>
                <a:schemeClr val="accent4"/>
              </a:solidFill>
              <a:prstDash val="solid"/>
              <a:round/>
            </a:ln>
            <a:effectLst/>
          </c:spPr>
          <c:marker>
            <c:symbol val="circle"/>
            <c:size val="4"/>
            <c:spPr>
              <a:gradFill rotWithShape="1">
                <a:gsLst>
                  <a:gs pos="0">
                    <a:schemeClr val="accent4">
                      <a:satMod val="103000"/>
                      <a:lumMod val="102000"/>
                      <a:tint val="94000"/>
                    </a:schemeClr>
                  </a:gs>
                  <a:gs pos="50000">
                    <a:schemeClr val="accent4">
                      <a:satMod val="110000"/>
                      <a:lumMod val="100000"/>
                      <a:shade val="100000"/>
                    </a:schemeClr>
                  </a:gs>
                  <a:gs pos="100000">
                    <a:schemeClr val="accent4">
                      <a:lumMod val="99000"/>
                      <a:satMod val="120000"/>
                      <a:shade val="78000"/>
                    </a:schemeClr>
                  </a:gs>
                </a:gsLst>
                <a:lin ang="5400000" scaled="0"/>
              </a:gradFill>
              <a:ln w="6350" cap="flat" cmpd="sng" algn="ctr">
                <a:solidFill>
                  <a:schemeClr val="accent4"/>
                </a:solidFill>
                <a:prstDash val="solid"/>
                <a:round/>
              </a:ln>
              <a:effectLst/>
            </c:spPr>
          </c:marker>
          <c:cat>
            <c:strRef>
              <c:f>Sheet1!$A$2:$A$7</c:f>
              <c:strCache>
                <c:ptCount val="6"/>
                <c:pt idx="0">
                  <c:v>Jan</c:v>
                </c:pt>
                <c:pt idx="1">
                  <c:v>Feb</c:v>
                </c:pt>
                <c:pt idx="2">
                  <c:v>Mar</c:v>
                </c:pt>
                <c:pt idx="3">
                  <c:v>April</c:v>
                </c:pt>
                <c:pt idx="4">
                  <c:v>May</c:v>
                </c:pt>
                <c:pt idx="5">
                  <c:v>Jun</c:v>
                </c:pt>
              </c:strCache>
            </c:strRef>
          </c:cat>
          <c:val>
            <c:numRef>
              <c:f>Sheet1!$E$2:$E$7</c:f>
              <c:numCache>
                <c:formatCode>General</c:formatCode>
                <c:ptCount val="6"/>
                <c:pt idx="0">
                  <c:v>100</c:v>
                </c:pt>
                <c:pt idx="1">
                  <c:v>200</c:v>
                </c:pt>
                <c:pt idx="2">
                  <c:v>300</c:v>
                </c:pt>
                <c:pt idx="3">
                  <c:v>50</c:v>
                </c:pt>
                <c:pt idx="4">
                  <c:v>200</c:v>
                </c:pt>
                <c:pt idx="5">
                  <c:v>400</c:v>
                </c:pt>
              </c:numCache>
            </c:numRef>
          </c:val>
          <c:smooth val="0"/>
        </c:ser>
        <c:dLbls>
          <c:showLegendKey val="0"/>
          <c:showVal val="0"/>
          <c:showCatName val="0"/>
          <c:showSerName val="0"/>
          <c:showPercent val="0"/>
          <c:showBubbleSize val="0"/>
        </c:dLbls>
        <c:marker val="1"/>
        <c:smooth val="0"/>
        <c:axId val="242231800"/>
        <c:axId val="242232192"/>
      </c:lineChart>
      <c:catAx>
        <c:axId val="242231800"/>
        <c:scaling>
          <c:orientation val="minMax"/>
        </c:scaling>
        <c:delete val="0"/>
        <c:axPos val="b"/>
        <c:majorGridlines>
          <c:spPr>
            <a:ln w="6350" cap="flat" cmpd="sng" algn="ctr">
              <a:solidFill>
                <a:sysClr val="window" lastClr="FFFFFF">
                  <a:lumMod val="95000"/>
                </a:sysClr>
              </a:solidFill>
              <a:prstDash val="solid"/>
              <a:round/>
            </a:ln>
            <a:effectLst/>
          </c:spPr>
        </c:majorGridlines>
        <c:numFmt formatCode="General" sourceLinked="0"/>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1000" b="0" i="0" u="none" strike="noStrike" kern="1200" baseline="0">
                <a:solidFill>
                  <a:schemeClr val="bg1">
                    <a:lumMod val="65000"/>
                  </a:schemeClr>
                </a:solidFill>
                <a:latin typeface="+mn-lt"/>
                <a:ea typeface="+mn-ea"/>
                <a:cs typeface="+mn-cs"/>
              </a:defRPr>
            </a:pPr>
            <a:endParaRPr lang="zh-CN"/>
          </a:p>
        </c:txPr>
        <c:crossAx val="242232192"/>
        <c:crosses val="autoZero"/>
        <c:auto val="1"/>
        <c:lblAlgn val="ctr"/>
        <c:lblOffset val="100"/>
        <c:noMultiLvlLbl val="0"/>
      </c:catAx>
      <c:valAx>
        <c:axId val="242232192"/>
        <c:scaling>
          <c:orientation val="minMax"/>
        </c:scaling>
        <c:delete val="0"/>
        <c:axPos val="l"/>
        <c:majorGridlines>
          <c:spPr>
            <a:ln w="6350" cap="flat" cmpd="sng" algn="ctr">
              <a:solidFill>
                <a:sysClr val="window" lastClr="FFFFFF">
                  <a:lumMod val="85000"/>
                </a:sysClr>
              </a:solidFill>
              <a:prstDash val="solid"/>
              <a:round/>
            </a:ln>
            <a:effectLst/>
          </c:spPr>
        </c:majorGridlines>
        <c:numFmt formatCode="General" sourceLinked="1"/>
        <c:majorTickMark val="none"/>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1000" b="0" i="0" u="none" strike="noStrike" kern="1200" baseline="0">
                <a:solidFill>
                  <a:schemeClr val="bg1">
                    <a:lumMod val="65000"/>
                  </a:schemeClr>
                </a:solidFill>
                <a:latin typeface="+mn-lt"/>
                <a:ea typeface="+mn-ea"/>
                <a:cs typeface="+mn-cs"/>
              </a:defRPr>
            </a:pPr>
            <a:endParaRPr lang="zh-CN"/>
          </a:p>
        </c:txPr>
        <c:crossAx val="242231800"/>
        <c:crosses val="autoZero"/>
        <c:crossBetween val="between"/>
      </c:valAx>
      <c:spPr>
        <a:noFill/>
        <a:ln w="25400">
          <a:noFill/>
        </a:ln>
        <a:effectLst/>
      </c:spPr>
    </c:plotArea>
    <c:legend>
      <c:legendPos val="b"/>
      <c:layout>
        <c:manualLayout>
          <c:xMode val="edge"/>
          <c:yMode val="edge"/>
          <c:x val="7.8737720448620971E-2"/>
          <c:y val="0.88394834402638356"/>
          <c:w val="0.89999984914556042"/>
          <c:h val="8.6734898022311518E-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bg1">
                  <a:lumMod val="65000"/>
                </a:schemeClr>
              </a:solidFill>
              <a:latin typeface="+mn-lt"/>
              <a:ea typeface="+mn-ea"/>
              <a:cs typeface="+mn-cs"/>
            </a:defRPr>
          </a:pPr>
          <a:endParaRPr lang="zh-CN"/>
        </a:p>
      </c:txPr>
    </c:legend>
    <c:plotVisOnly val="1"/>
    <c:dispBlanksAs val="gap"/>
    <c:showDLblsOverMax val="0"/>
  </c:chart>
  <c:spPr>
    <a:noFill/>
    <a:ln w="6350" cap="flat" cmpd="sng" algn="ctr">
      <a:noFill/>
      <a:prstDash val="solid"/>
      <a:miter lim="800000"/>
    </a:ln>
    <a:effectLst/>
  </c:spPr>
  <c:txPr>
    <a:bodyPr/>
    <a:lstStyle/>
    <a:p>
      <a:pPr>
        <a:defRPr sz="1000">
          <a:solidFill>
            <a:schemeClr val="bg1">
              <a:lumMod val="65000"/>
            </a:schemeClr>
          </a:solidFill>
          <a:latin typeface="+mn-lt"/>
        </a:defRPr>
      </a:pPr>
      <a:endParaRPr lang="zh-CN"/>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1" i="0" u="none" strike="noStrike" kern="1200" baseline="0">
                <a:solidFill>
                  <a:schemeClr val="bg1">
                    <a:lumMod val="65000"/>
                  </a:schemeClr>
                </a:solidFill>
                <a:latin typeface="+mn-lt"/>
                <a:ea typeface="+mn-ea"/>
                <a:cs typeface="+mn-cs"/>
              </a:defRPr>
            </a:pPr>
            <a:r>
              <a:rPr lang="id-ID"/>
              <a:t>Semester 2</a:t>
            </a:r>
          </a:p>
        </c:rich>
      </c:tx>
      <c:overlay val="0"/>
      <c:spPr>
        <a:noFill/>
        <a:ln>
          <a:noFill/>
        </a:ln>
        <a:effectLst/>
      </c:spPr>
      <c:txPr>
        <a:bodyPr rot="0" spcFirstLastPara="1" vertOverflow="ellipsis" vert="horz" wrap="square" anchor="ctr" anchorCtr="1"/>
        <a:lstStyle/>
        <a:p>
          <a:pPr>
            <a:defRPr sz="1200" b="1" i="0" u="none" strike="noStrike" kern="1200" baseline="0">
              <a:solidFill>
                <a:schemeClr val="bg1">
                  <a:lumMod val="65000"/>
                </a:schemeClr>
              </a:solidFill>
              <a:latin typeface="+mn-lt"/>
              <a:ea typeface="+mn-ea"/>
              <a:cs typeface="+mn-cs"/>
            </a:defRPr>
          </a:pPr>
          <a:endParaRPr lang="zh-CN"/>
        </a:p>
      </c:txPr>
    </c:title>
    <c:autoTitleDeleted val="0"/>
    <c:plotArea>
      <c:layout/>
      <c:lineChart>
        <c:grouping val="standard"/>
        <c:varyColors val="0"/>
        <c:ser>
          <c:idx val="0"/>
          <c:order val="0"/>
          <c:tx>
            <c:strRef>
              <c:f>Sheet1!$B$1</c:f>
              <c:strCache>
                <c:ptCount val="1"/>
                <c:pt idx="0">
                  <c:v>Communication</c:v>
                </c:pt>
              </c:strCache>
            </c:strRef>
          </c:tx>
          <c:spPr>
            <a:ln w="31750" cap="rnd" cmpd="sng" algn="ctr">
              <a:solidFill>
                <a:schemeClr val="accent1"/>
              </a:solidFill>
              <a:prstDash val="solid"/>
              <a:round/>
            </a:ln>
            <a:effectLst/>
          </c:spPr>
          <c:marker>
            <c:symbol val="circle"/>
            <c:size val="4"/>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w="6350" cap="flat" cmpd="sng" algn="ctr">
                <a:solidFill>
                  <a:schemeClr val="accent1"/>
                </a:solidFill>
                <a:prstDash val="solid"/>
                <a:round/>
              </a:ln>
              <a:effectLst/>
            </c:spPr>
          </c:marker>
          <c:cat>
            <c:strRef>
              <c:f>Sheet1!$A$2:$A$7</c:f>
              <c:strCache>
                <c:ptCount val="6"/>
                <c:pt idx="0">
                  <c:v>July</c:v>
                </c:pt>
                <c:pt idx="1">
                  <c:v>Aug</c:v>
                </c:pt>
                <c:pt idx="2">
                  <c:v>Sept</c:v>
                </c:pt>
                <c:pt idx="3">
                  <c:v>Oct</c:v>
                </c:pt>
                <c:pt idx="4">
                  <c:v>Nov</c:v>
                </c:pt>
                <c:pt idx="5">
                  <c:v>Des</c:v>
                </c:pt>
              </c:strCache>
            </c:strRef>
          </c:cat>
          <c:val>
            <c:numRef>
              <c:f>Sheet1!$B$2:$B$7</c:f>
              <c:numCache>
                <c:formatCode>General</c:formatCode>
                <c:ptCount val="6"/>
                <c:pt idx="0">
                  <c:v>400</c:v>
                </c:pt>
                <c:pt idx="1">
                  <c:v>220</c:v>
                </c:pt>
                <c:pt idx="2">
                  <c:v>100</c:v>
                </c:pt>
                <c:pt idx="3">
                  <c:v>230</c:v>
                </c:pt>
                <c:pt idx="4">
                  <c:v>450</c:v>
                </c:pt>
                <c:pt idx="5">
                  <c:v>300</c:v>
                </c:pt>
              </c:numCache>
            </c:numRef>
          </c:val>
          <c:smooth val="0"/>
        </c:ser>
        <c:ser>
          <c:idx val="1"/>
          <c:order val="1"/>
          <c:tx>
            <c:strRef>
              <c:f>Sheet1!$C$1</c:f>
              <c:strCache>
                <c:ptCount val="1"/>
                <c:pt idx="0">
                  <c:v>Pictures</c:v>
                </c:pt>
              </c:strCache>
            </c:strRef>
          </c:tx>
          <c:spPr>
            <a:ln w="31750" cap="rnd" cmpd="sng" algn="ctr">
              <a:solidFill>
                <a:schemeClr val="accent3"/>
              </a:solidFill>
              <a:prstDash val="solid"/>
              <a:round/>
            </a:ln>
            <a:effectLst/>
          </c:spPr>
          <c:marker>
            <c:symbol val="circle"/>
            <c:size val="4"/>
            <c:spPr>
              <a:gradFill rotWithShape="1">
                <a:gsLst>
                  <a:gs pos="0">
                    <a:schemeClr val="accent3">
                      <a:satMod val="103000"/>
                      <a:lumMod val="102000"/>
                      <a:tint val="94000"/>
                    </a:schemeClr>
                  </a:gs>
                  <a:gs pos="50000">
                    <a:schemeClr val="accent3">
                      <a:satMod val="110000"/>
                      <a:lumMod val="100000"/>
                      <a:shade val="100000"/>
                    </a:schemeClr>
                  </a:gs>
                  <a:gs pos="100000">
                    <a:schemeClr val="accent3">
                      <a:lumMod val="99000"/>
                      <a:satMod val="120000"/>
                      <a:shade val="78000"/>
                    </a:schemeClr>
                  </a:gs>
                </a:gsLst>
                <a:lin ang="5400000" scaled="0"/>
              </a:gradFill>
              <a:ln w="6350" cap="flat" cmpd="sng" algn="ctr">
                <a:solidFill>
                  <a:schemeClr val="accent3"/>
                </a:solidFill>
                <a:prstDash val="solid"/>
                <a:round/>
              </a:ln>
              <a:effectLst/>
            </c:spPr>
          </c:marker>
          <c:cat>
            <c:strRef>
              <c:f>Sheet1!$A$2:$A$7</c:f>
              <c:strCache>
                <c:ptCount val="6"/>
                <c:pt idx="0">
                  <c:v>July</c:v>
                </c:pt>
                <c:pt idx="1">
                  <c:v>Aug</c:v>
                </c:pt>
                <c:pt idx="2">
                  <c:v>Sept</c:v>
                </c:pt>
                <c:pt idx="3">
                  <c:v>Oct</c:v>
                </c:pt>
                <c:pt idx="4">
                  <c:v>Nov</c:v>
                </c:pt>
                <c:pt idx="5">
                  <c:v>Des</c:v>
                </c:pt>
              </c:strCache>
            </c:strRef>
          </c:cat>
          <c:val>
            <c:numRef>
              <c:f>Sheet1!$C$2:$C$7</c:f>
              <c:numCache>
                <c:formatCode>General</c:formatCode>
                <c:ptCount val="6"/>
                <c:pt idx="0">
                  <c:v>400</c:v>
                </c:pt>
                <c:pt idx="1">
                  <c:v>560</c:v>
                </c:pt>
                <c:pt idx="2">
                  <c:v>400</c:v>
                </c:pt>
                <c:pt idx="3">
                  <c:v>400</c:v>
                </c:pt>
                <c:pt idx="4">
                  <c:v>200</c:v>
                </c:pt>
                <c:pt idx="5">
                  <c:v>580</c:v>
                </c:pt>
              </c:numCache>
            </c:numRef>
          </c:val>
          <c:smooth val="0"/>
        </c:ser>
        <c:ser>
          <c:idx val="2"/>
          <c:order val="2"/>
          <c:tx>
            <c:strRef>
              <c:f>Sheet1!$D$1</c:f>
              <c:strCache>
                <c:ptCount val="1"/>
                <c:pt idx="0">
                  <c:v>Research</c:v>
                </c:pt>
              </c:strCache>
            </c:strRef>
          </c:tx>
          <c:spPr>
            <a:ln w="31750" cap="rnd" cmpd="sng" algn="ctr">
              <a:solidFill>
                <a:schemeClr val="accent5"/>
              </a:solidFill>
              <a:prstDash val="solid"/>
              <a:round/>
            </a:ln>
            <a:effectLst/>
          </c:spPr>
          <c:marker>
            <c:symbol val="circle"/>
            <c:size val="4"/>
            <c:spPr>
              <a:gradFill rotWithShape="1">
                <a:gsLst>
                  <a:gs pos="0">
                    <a:schemeClr val="accent5">
                      <a:satMod val="103000"/>
                      <a:lumMod val="102000"/>
                      <a:tint val="94000"/>
                    </a:schemeClr>
                  </a:gs>
                  <a:gs pos="50000">
                    <a:schemeClr val="accent5">
                      <a:satMod val="110000"/>
                      <a:lumMod val="100000"/>
                      <a:shade val="100000"/>
                    </a:schemeClr>
                  </a:gs>
                  <a:gs pos="100000">
                    <a:schemeClr val="accent5">
                      <a:lumMod val="99000"/>
                      <a:satMod val="120000"/>
                      <a:shade val="78000"/>
                    </a:schemeClr>
                  </a:gs>
                </a:gsLst>
                <a:lin ang="5400000" scaled="0"/>
              </a:gradFill>
              <a:ln w="6350" cap="flat" cmpd="sng" algn="ctr">
                <a:solidFill>
                  <a:schemeClr val="accent5"/>
                </a:solidFill>
                <a:prstDash val="solid"/>
                <a:round/>
              </a:ln>
              <a:effectLst/>
            </c:spPr>
          </c:marker>
          <c:cat>
            <c:strRef>
              <c:f>Sheet1!$A$2:$A$7</c:f>
              <c:strCache>
                <c:ptCount val="6"/>
                <c:pt idx="0">
                  <c:v>July</c:v>
                </c:pt>
                <c:pt idx="1">
                  <c:v>Aug</c:v>
                </c:pt>
                <c:pt idx="2">
                  <c:v>Sept</c:v>
                </c:pt>
                <c:pt idx="3">
                  <c:v>Oct</c:v>
                </c:pt>
                <c:pt idx="4">
                  <c:v>Nov</c:v>
                </c:pt>
                <c:pt idx="5">
                  <c:v>Des</c:v>
                </c:pt>
              </c:strCache>
            </c:strRef>
          </c:cat>
          <c:val>
            <c:numRef>
              <c:f>Sheet1!$D$2:$D$7</c:f>
              <c:numCache>
                <c:formatCode>General</c:formatCode>
                <c:ptCount val="6"/>
                <c:pt idx="0">
                  <c:v>230</c:v>
                </c:pt>
                <c:pt idx="1">
                  <c:v>150</c:v>
                </c:pt>
                <c:pt idx="2">
                  <c:v>500</c:v>
                </c:pt>
                <c:pt idx="3">
                  <c:v>600</c:v>
                </c:pt>
                <c:pt idx="4">
                  <c:v>700</c:v>
                </c:pt>
                <c:pt idx="5">
                  <c:v>400</c:v>
                </c:pt>
              </c:numCache>
            </c:numRef>
          </c:val>
          <c:smooth val="0"/>
        </c:ser>
        <c:ser>
          <c:idx val="3"/>
          <c:order val="3"/>
          <c:tx>
            <c:strRef>
              <c:f>Sheet1!$E$1</c:f>
              <c:strCache>
                <c:ptCount val="1"/>
                <c:pt idx="0">
                  <c:v>Quality</c:v>
                </c:pt>
              </c:strCache>
            </c:strRef>
          </c:tx>
          <c:spPr>
            <a:ln w="31750" cap="rnd" cmpd="sng" algn="ctr">
              <a:solidFill>
                <a:schemeClr val="accent1">
                  <a:lumMod val="60000"/>
                </a:schemeClr>
              </a:solidFill>
              <a:prstDash val="solid"/>
              <a:round/>
            </a:ln>
            <a:effectLst/>
          </c:spPr>
          <c:marker>
            <c:symbol val="circle"/>
            <c:size val="4"/>
            <c:spPr>
              <a:gradFill rotWithShape="1">
                <a:gsLst>
                  <a:gs pos="0">
                    <a:schemeClr val="accent1">
                      <a:lumMod val="60000"/>
                      <a:satMod val="103000"/>
                      <a:lumMod val="102000"/>
                      <a:tint val="94000"/>
                    </a:schemeClr>
                  </a:gs>
                  <a:gs pos="50000">
                    <a:schemeClr val="accent1">
                      <a:lumMod val="60000"/>
                      <a:satMod val="110000"/>
                      <a:lumMod val="100000"/>
                      <a:shade val="100000"/>
                    </a:schemeClr>
                  </a:gs>
                  <a:gs pos="100000">
                    <a:schemeClr val="accent1">
                      <a:lumMod val="60000"/>
                      <a:lumMod val="99000"/>
                      <a:satMod val="120000"/>
                      <a:shade val="78000"/>
                    </a:schemeClr>
                  </a:gs>
                </a:gsLst>
                <a:lin ang="5400000" scaled="0"/>
              </a:gradFill>
              <a:ln w="6350" cap="flat" cmpd="sng" algn="ctr">
                <a:solidFill>
                  <a:schemeClr val="accent1">
                    <a:lumMod val="60000"/>
                  </a:schemeClr>
                </a:solidFill>
                <a:prstDash val="solid"/>
                <a:round/>
              </a:ln>
              <a:effectLst/>
            </c:spPr>
          </c:marker>
          <c:cat>
            <c:strRef>
              <c:f>Sheet1!$A$2:$A$7</c:f>
              <c:strCache>
                <c:ptCount val="6"/>
                <c:pt idx="0">
                  <c:v>July</c:v>
                </c:pt>
                <c:pt idx="1">
                  <c:v>Aug</c:v>
                </c:pt>
                <c:pt idx="2">
                  <c:v>Sept</c:v>
                </c:pt>
                <c:pt idx="3">
                  <c:v>Oct</c:v>
                </c:pt>
                <c:pt idx="4">
                  <c:v>Nov</c:v>
                </c:pt>
                <c:pt idx="5">
                  <c:v>Des</c:v>
                </c:pt>
              </c:strCache>
            </c:strRef>
          </c:cat>
          <c:val>
            <c:numRef>
              <c:f>Sheet1!$E$2:$E$7</c:f>
              <c:numCache>
                <c:formatCode>General</c:formatCode>
                <c:ptCount val="6"/>
                <c:pt idx="0">
                  <c:v>100</c:v>
                </c:pt>
                <c:pt idx="1">
                  <c:v>200</c:v>
                </c:pt>
                <c:pt idx="2">
                  <c:v>300</c:v>
                </c:pt>
                <c:pt idx="3">
                  <c:v>50</c:v>
                </c:pt>
                <c:pt idx="4">
                  <c:v>150</c:v>
                </c:pt>
                <c:pt idx="5">
                  <c:v>400</c:v>
                </c:pt>
              </c:numCache>
            </c:numRef>
          </c:val>
          <c:smooth val="0"/>
        </c:ser>
        <c:dLbls>
          <c:showLegendKey val="0"/>
          <c:showVal val="0"/>
          <c:showCatName val="0"/>
          <c:showSerName val="0"/>
          <c:showPercent val="0"/>
          <c:showBubbleSize val="0"/>
        </c:dLbls>
        <c:marker val="1"/>
        <c:smooth val="0"/>
        <c:axId val="242232976"/>
        <c:axId val="242233368"/>
      </c:lineChart>
      <c:catAx>
        <c:axId val="242232976"/>
        <c:scaling>
          <c:orientation val="minMax"/>
        </c:scaling>
        <c:delete val="0"/>
        <c:axPos val="b"/>
        <c:majorGridlines>
          <c:spPr>
            <a:ln w="6350" cap="flat" cmpd="sng" algn="ctr">
              <a:solidFill>
                <a:sysClr val="window" lastClr="FFFFFF">
                  <a:lumMod val="95000"/>
                </a:sysClr>
              </a:solidFill>
              <a:prstDash val="solid"/>
              <a:round/>
            </a:ln>
            <a:effectLst/>
          </c:spPr>
        </c:majorGridlines>
        <c:numFmt formatCode="General" sourceLinked="0"/>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1000" b="0" i="0" u="none" strike="noStrike" kern="1200" baseline="0">
                <a:solidFill>
                  <a:schemeClr val="bg1">
                    <a:lumMod val="65000"/>
                  </a:schemeClr>
                </a:solidFill>
                <a:latin typeface="+mn-lt"/>
                <a:ea typeface="+mn-ea"/>
                <a:cs typeface="+mn-cs"/>
              </a:defRPr>
            </a:pPr>
            <a:endParaRPr lang="zh-CN"/>
          </a:p>
        </c:txPr>
        <c:crossAx val="242233368"/>
        <c:crosses val="autoZero"/>
        <c:auto val="1"/>
        <c:lblAlgn val="ctr"/>
        <c:lblOffset val="100"/>
        <c:noMultiLvlLbl val="0"/>
      </c:catAx>
      <c:valAx>
        <c:axId val="242233368"/>
        <c:scaling>
          <c:orientation val="minMax"/>
        </c:scaling>
        <c:delete val="0"/>
        <c:axPos val="l"/>
        <c:majorGridlines>
          <c:spPr>
            <a:ln w="6350" cap="flat" cmpd="sng" algn="ctr">
              <a:solidFill>
                <a:sysClr val="window" lastClr="FFFFFF">
                  <a:lumMod val="85000"/>
                </a:sysClr>
              </a:solidFill>
              <a:prstDash val="solid"/>
              <a:round/>
            </a:ln>
            <a:effectLst/>
          </c:spPr>
        </c:majorGridlines>
        <c:numFmt formatCode="General" sourceLinked="1"/>
        <c:majorTickMark val="none"/>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1000" b="0" i="0" u="none" strike="noStrike" kern="1200" baseline="0">
                <a:solidFill>
                  <a:schemeClr val="bg1">
                    <a:lumMod val="65000"/>
                  </a:schemeClr>
                </a:solidFill>
                <a:latin typeface="+mn-lt"/>
                <a:ea typeface="+mn-ea"/>
                <a:cs typeface="+mn-cs"/>
              </a:defRPr>
            </a:pPr>
            <a:endParaRPr lang="zh-CN"/>
          </a:p>
        </c:txPr>
        <c:crossAx val="242232976"/>
        <c:crosses val="autoZero"/>
        <c:crossBetween val="between"/>
      </c:valAx>
      <c:spPr>
        <a:noFill/>
        <a:ln w="25400">
          <a:noFill/>
        </a:ln>
        <a:effectLst/>
      </c:spPr>
    </c:plotArea>
    <c:legend>
      <c:legendPos val="b"/>
      <c:layout>
        <c:manualLayout>
          <c:xMode val="edge"/>
          <c:yMode val="edge"/>
          <c:x val="7.8737720448620971E-2"/>
          <c:y val="0.88394834402638356"/>
          <c:w val="0.89999984914556042"/>
          <c:h val="8.6734898022311518E-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bg1">
                  <a:lumMod val="65000"/>
                </a:schemeClr>
              </a:solidFill>
              <a:latin typeface="+mn-lt"/>
              <a:ea typeface="+mn-ea"/>
              <a:cs typeface="+mn-cs"/>
            </a:defRPr>
          </a:pPr>
          <a:endParaRPr lang="zh-CN"/>
        </a:p>
      </c:txPr>
    </c:legend>
    <c:plotVisOnly val="1"/>
    <c:dispBlanksAs val="gap"/>
    <c:showDLblsOverMax val="0"/>
  </c:chart>
  <c:spPr>
    <a:noFill/>
    <a:ln w="6350" cap="flat" cmpd="sng" algn="ctr">
      <a:noFill/>
      <a:prstDash val="solid"/>
      <a:miter lim="800000"/>
    </a:ln>
    <a:effectLst/>
  </c:spPr>
  <c:txPr>
    <a:bodyPr/>
    <a:lstStyle/>
    <a:p>
      <a:pPr>
        <a:defRPr sz="1000">
          <a:solidFill>
            <a:schemeClr val="bg1">
              <a:lumMod val="65000"/>
            </a:schemeClr>
          </a:solidFill>
          <a:latin typeface="+mn-lt"/>
        </a:defRPr>
      </a:pPr>
      <a:endParaRPr lang="zh-CN"/>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areaChart>
        <c:grouping val="standard"/>
        <c:varyColors val="0"/>
        <c:ser>
          <c:idx val="0"/>
          <c:order val="0"/>
          <c:tx>
            <c:strRef>
              <c:f>Sheet1!$B$1</c:f>
              <c:strCache>
                <c:ptCount val="1"/>
                <c:pt idx="0">
                  <c:v>Series 1</c:v>
                </c:pt>
              </c:strCache>
            </c:strRef>
          </c:tx>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a:noFill/>
            </a:ln>
            <a:effectLst/>
          </c:spPr>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a:noFill/>
            </a:ln>
            <a:effectLst/>
          </c:spPr>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dLbls>
          <c:showLegendKey val="0"/>
          <c:showVal val="0"/>
          <c:showCatName val="0"/>
          <c:showSerName val="0"/>
          <c:showPercent val="0"/>
          <c:showBubbleSize val="0"/>
        </c:dLbls>
        <c:axId val="431867128"/>
        <c:axId val="431867520"/>
      </c:areaChart>
      <c:catAx>
        <c:axId val="431867128"/>
        <c:scaling>
          <c:orientation val="minMax"/>
        </c:scaling>
        <c:delete val="1"/>
        <c:axPos val="b"/>
        <c:numFmt formatCode="General" sourceLinked="0"/>
        <c:majorTickMark val="out"/>
        <c:minorTickMark val="none"/>
        <c:tickLblPos val="nextTo"/>
        <c:crossAx val="431867520"/>
        <c:crosses val="autoZero"/>
        <c:auto val="1"/>
        <c:lblAlgn val="ctr"/>
        <c:lblOffset val="100"/>
        <c:noMultiLvlLbl val="0"/>
      </c:catAx>
      <c:valAx>
        <c:axId val="431867520"/>
        <c:scaling>
          <c:orientation val="minMax"/>
        </c:scaling>
        <c:delete val="0"/>
        <c:axPos val="l"/>
        <c:majorGridlines>
          <c:spPr>
            <a:ln w="6350" cap="flat" cmpd="sng" algn="ctr">
              <a:solidFill>
                <a:sysClr val="window" lastClr="FFFFFF">
                  <a:lumMod val="85000"/>
                </a:sysClr>
              </a:solidFill>
              <a:prstDash val="solid"/>
              <a:round/>
            </a:ln>
            <a:effectLst/>
          </c:spPr>
        </c:majorGridlines>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1000" b="0" i="0" u="none" strike="noStrike" kern="1200" baseline="0">
                <a:solidFill>
                  <a:schemeClr val="bg1">
                    <a:lumMod val="65000"/>
                  </a:schemeClr>
                </a:solidFill>
                <a:latin typeface="+mn-lt"/>
                <a:ea typeface="+mn-ea"/>
                <a:cs typeface="+mn-cs"/>
              </a:defRPr>
            </a:pPr>
            <a:endParaRPr lang="zh-CN"/>
          </a:p>
        </c:txPr>
        <c:crossAx val="431867128"/>
        <c:crosses val="autoZero"/>
        <c:crossBetween val="midCat"/>
      </c:valAx>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000">
          <a:solidFill>
            <a:schemeClr val="bg1">
              <a:lumMod val="65000"/>
            </a:schemeClr>
          </a:solidFill>
          <a:latin typeface="+mn-lt"/>
        </a:defRPr>
      </a:pPr>
      <a:endParaRPr lang="zh-CN"/>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areaChart>
        <c:grouping val="standard"/>
        <c:varyColors val="0"/>
        <c:ser>
          <c:idx val="0"/>
          <c:order val="0"/>
          <c:tx>
            <c:strRef>
              <c:f>Sheet1!$B$1</c:f>
              <c:strCache>
                <c:ptCount val="1"/>
                <c:pt idx="0">
                  <c:v>Series 1</c:v>
                </c:pt>
              </c:strCache>
            </c:strRef>
          </c:tx>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a:noFill/>
            </a:ln>
            <a:effectLst/>
          </c:spPr>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2</c:v>
                </c:pt>
                <c:pt idx="1">
                  <c:v>2.5</c:v>
                </c:pt>
                <c:pt idx="2">
                  <c:v>3.5</c:v>
                </c:pt>
                <c:pt idx="3">
                  <c:v>4.5</c:v>
                </c:pt>
              </c:numCache>
            </c:numRef>
          </c:val>
        </c:ser>
        <c:ser>
          <c:idx val="1"/>
          <c:order val="1"/>
          <c:tx>
            <c:strRef>
              <c:f>Sheet1!$C$1</c:f>
              <c:strCache>
                <c:ptCount val="1"/>
                <c:pt idx="0">
                  <c:v>Series 2</c:v>
                </c:pt>
              </c:strCache>
            </c:strRef>
          </c:tx>
          <c:spPr>
            <a:gradFill rotWithShape="1">
              <a:gsLst>
                <a:gs pos="0">
                  <a:schemeClr val="accent4">
                    <a:satMod val="103000"/>
                    <a:lumMod val="102000"/>
                    <a:tint val="94000"/>
                  </a:schemeClr>
                </a:gs>
                <a:gs pos="50000">
                  <a:schemeClr val="accent4">
                    <a:satMod val="110000"/>
                    <a:lumMod val="100000"/>
                    <a:shade val="100000"/>
                  </a:schemeClr>
                </a:gs>
                <a:gs pos="100000">
                  <a:schemeClr val="accent4">
                    <a:lumMod val="99000"/>
                    <a:satMod val="120000"/>
                    <a:shade val="78000"/>
                  </a:schemeClr>
                </a:gs>
              </a:gsLst>
              <a:lin ang="5400000" scaled="0"/>
            </a:gradFill>
            <a:ln>
              <a:noFill/>
            </a:ln>
            <a:effectLst/>
          </c:spPr>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4</c:v>
                </c:pt>
                <c:pt idx="1">
                  <c:v>4.4000000000000004</c:v>
                </c:pt>
                <c:pt idx="2">
                  <c:v>1.8</c:v>
                </c:pt>
                <c:pt idx="3">
                  <c:v>2.8</c:v>
                </c:pt>
              </c:numCache>
            </c:numRef>
          </c:val>
        </c:ser>
        <c:dLbls>
          <c:showLegendKey val="0"/>
          <c:showVal val="0"/>
          <c:showCatName val="0"/>
          <c:showSerName val="0"/>
          <c:showPercent val="0"/>
          <c:showBubbleSize val="0"/>
        </c:dLbls>
        <c:axId val="431868304"/>
        <c:axId val="431868696"/>
      </c:areaChart>
      <c:catAx>
        <c:axId val="431868304"/>
        <c:scaling>
          <c:orientation val="minMax"/>
        </c:scaling>
        <c:delete val="1"/>
        <c:axPos val="b"/>
        <c:numFmt formatCode="General" sourceLinked="0"/>
        <c:majorTickMark val="out"/>
        <c:minorTickMark val="none"/>
        <c:tickLblPos val="nextTo"/>
        <c:crossAx val="431868696"/>
        <c:crosses val="autoZero"/>
        <c:auto val="1"/>
        <c:lblAlgn val="ctr"/>
        <c:lblOffset val="100"/>
        <c:noMultiLvlLbl val="0"/>
      </c:catAx>
      <c:valAx>
        <c:axId val="431868696"/>
        <c:scaling>
          <c:orientation val="minMax"/>
        </c:scaling>
        <c:delete val="0"/>
        <c:axPos val="l"/>
        <c:majorGridlines>
          <c:spPr>
            <a:ln w="6350" cap="flat" cmpd="sng" algn="ctr">
              <a:solidFill>
                <a:srgbClr val="D9D9D9"/>
              </a:solidFill>
              <a:prstDash val="solid"/>
              <a:round/>
            </a:ln>
            <a:effectLst/>
          </c:spPr>
        </c:majorGridlines>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1000" b="0" i="0" u="none" strike="noStrike" kern="1200" baseline="0">
                <a:solidFill>
                  <a:schemeClr val="bg1">
                    <a:lumMod val="65000"/>
                  </a:schemeClr>
                </a:solidFill>
                <a:latin typeface="+mn-lt"/>
                <a:ea typeface="+mn-ea"/>
                <a:cs typeface="+mn-cs"/>
              </a:defRPr>
            </a:pPr>
            <a:endParaRPr lang="zh-CN"/>
          </a:p>
        </c:txPr>
        <c:crossAx val="431868304"/>
        <c:crosses val="autoZero"/>
        <c:crossBetween val="midCat"/>
      </c:valAx>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000">
          <a:solidFill>
            <a:schemeClr val="bg1">
              <a:lumMod val="65000"/>
            </a:schemeClr>
          </a:solidFill>
          <a:latin typeface="+mn-lt"/>
        </a:defRPr>
      </a:pPr>
      <a:endParaRPr lang="zh-CN"/>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bar"/>
        <c:grouping val="clustered"/>
        <c:varyColors val="0"/>
        <c:ser>
          <c:idx val="0"/>
          <c:order val="0"/>
          <c:tx>
            <c:strRef>
              <c:f>Sheet1!$B$1</c:f>
              <c:strCache>
                <c:ptCount val="1"/>
                <c:pt idx="0">
                  <c:v>Series 1</c:v>
                </c:pt>
              </c:strCache>
            </c:strRef>
          </c:tx>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dLbls>
          <c:showLegendKey val="0"/>
          <c:showVal val="0"/>
          <c:showCatName val="0"/>
          <c:showSerName val="0"/>
          <c:showPercent val="0"/>
          <c:showBubbleSize val="0"/>
        </c:dLbls>
        <c:gapWidth val="150"/>
        <c:axId val="431869480"/>
        <c:axId val="431869872"/>
      </c:barChart>
      <c:catAx>
        <c:axId val="431869480"/>
        <c:scaling>
          <c:orientation val="minMax"/>
        </c:scaling>
        <c:delete val="1"/>
        <c:axPos val="l"/>
        <c:numFmt formatCode="General" sourceLinked="0"/>
        <c:majorTickMark val="out"/>
        <c:minorTickMark val="none"/>
        <c:tickLblPos val="nextTo"/>
        <c:crossAx val="431869872"/>
        <c:crosses val="autoZero"/>
        <c:auto val="1"/>
        <c:lblAlgn val="ctr"/>
        <c:lblOffset val="100"/>
        <c:noMultiLvlLbl val="0"/>
      </c:catAx>
      <c:valAx>
        <c:axId val="431869872"/>
        <c:scaling>
          <c:orientation val="minMax"/>
        </c:scaling>
        <c:delete val="0"/>
        <c:axPos val="b"/>
        <c:majorGridlines>
          <c:spPr>
            <a:ln w="6350" cap="flat" cmpd="sng" algn="ctr">
              <a:solidFill>
                <a:sysClr val="window" lastClr="FFFFFF">
                  <a:lumMod val="85000"/>
                </a:sysClr>
              </a:solidFill>
              <a:prstDash val="solid"/>
              <a:round/>
            </a:ln>
            <a:effectLst/>
          </c:spPr>
        </c:majorGridlines>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1000" b="0" i="0" u="none" strike="noStrike" kern="1200" baseline="0">
                <a:solidFill>
                  <a:schemeClr val="bg1">
                    <a:lumMod val="75000"/>
                  </a:schemeClr>
                </a:solidFill>
                <a:latin typeface="Roboto" panose="02000000000000000000" pitchFamily="2" charset="0"/>
                <a:ea typeface="Roboto" panose="02000000000000000000" pitchFamily="2" charset="0"/>
                <a:cs typeface="Arual"/>
              </a:defRPr>
            </a:pPr>
            <a:endParaRPr lang="zh-CN"/>
          </a:p>
        </c:txPr>
        <c:crossAx val="431869480"/>
        <c:crosses val="autoZero"/>
        <c:crossBetween val="between"/>
      </c:valAx>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zh-CN"/>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bar"/>
        <c:grouping val="clustered"/>
        <c:varyColors val="0"/>
        <c:ser>
          <c:idx val="0"/>
          <c:order val="0"/>
          <c:tx>
            <c:strRef>
              <c:f>Sheet1!$B$1</c:f>
              <c:strCache>
                <c:ptCount val="1"/>
                <c:pt idx="0">
                  <c:v>Series 1</c:v>
                </c:pt>
              </c:strCache>
            </c:strRef>
          </c:tx>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2</c:v>
                </c:pt>
                <c:pt idx="1">
                  <c:v>2.5</c:v>
                </c:pt>
                <c:pt idx="2">
                  <c:v>3.5</c:v>
                </c:pt>
                <c:pt idx="3">
                  <c:v>4.5</c:v>
                </c:pt>
              </c:numCache>
            </c:numRef>
          </c:val>
        </c:ser>
        <c:ser>
          <c:idx val="1"/>
          <c:order val="1"/>
          <c:tx>
            <c:strRef>
              <c:f>Sheet1!$C$1</c:f>
              <c:strCache>
                <c:ptCount val="1"/>
                <c:pt idx="0">
                  <c:v>Series 2</c:v>
                </c:pt>
              </c:strCache>
            </c:strRef>
          </c:tx>
          <c:spPr>
            <a:gradFill rotWithShape="1">
              <a:gsLst>
                <a:gs pos="0">
                  <a:schemeClr val="accent4">
                    <a:satMod val="103000"/>
                    <a:lumMod val="102000"/>
                    <a:tint val="94000"/>
                  </a:schemeClr>
                </a:gs>
                <a:gs pos="50000">
                  <a:schemeClr val="accent4">
                    <a:satMod val="110000"/>
                    <a:lumMod val="100000"/>
                    <a:shade val="100000"/>
                  </a:schemeClr>
                </a:gs>
                <a:gs pos="100000">
                  <a:schemeClr val="accent4">
                    <a:lumMod val="99000"/>
                    <a:satMod val="120000"/>
                    <a:shade val="78000"/>
                  </a:schemeClr>
                </a:gs>
              </a:gsLst>
              <a:lin ang="5400000" scaled="0"/>
            </a:gra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4</c:v>
                </c:pt>
                <c:pt idx="1">
                  <c:v>4.4000000000000004</c:v>
                </c:pt>
                <c:pt idx="2">
                  <c:v>1.8</c:v>
                </c:pt>
                <c:pt idx="3">
                  <c:v>2.8</c:v>
                </c:pt>
              </c:numCache>
            </c:numRef>
          </c:val>
        </c:ser>
        <c:dLbls>
          <c:showLegendKey val="0"/>
          <c:showVal val="0"/>
          <c:showCatName val="0"/>
          <c:showSerName val="0"/>
          <c:showPercent val="0"/>
          <c:showBubbleSize val="0"/>
        </c:dLbls>
        <c:gapWidth val="150"/>
        <c:axId val="431870656"/>
        <c:axId val="432238824"/>
      </c:barChart>
      <c:catAx>
        <c:axId val="431870656"/>
        <c:scaling>
          <c:orientation val="minMax"/>
        </c:scaling>
        <c:delete val="1"/>
        <c:axPos val="l"/>
        <c:numFmt formatCode="General" sourceLinked="0"/>
        <c:majorTickMark val="out"/>
        <c:minorTickMark val="none"/>
        <c:tickLblPos val="nextTo"/>
        <c:crossAx val="432238824"/>
        <c:crosses val="autoZero"/>
        <c:auto val="1"/>
        <c:lblAlgn val="ctr"/>
        <c:lblOffset val="100"/>
        <c:noMultiLvlLbl val="0"/>
      </c:catAx>
      <c:valAx>
        <c:axId val="432238824"/>
        <c:scaling>
          <c:orientation val="minMax"/>
        </c:scaling>
        <c:delete val="0"/>
        <c:axPos val="b"/>
        <c:majorGridlines>
          <c:spPr>
            <a:ln w="6350" cap="flat" cmpd="sng" algn="ctr">
              <a:solidFill>
                <a:srgbClr val="D9D9D9"/>
              </a:solidFill>
              <a:prstDash val="solid"/>
              <a:round/>
            </a:ln>
            <a:effectLst/>
          </c:spPr>
        </c:majorGridlines>
        <c:numFmt formatCode="General" sourceLinked="1"/>
        <c:majorTickMark val="out"/>
        <c:minorTickMark val="none"/>
        <c:tickLblPos val="nextTo"/>
        <c:spPr>
          <a:noFill/>
          <a:ln w="6350" cap="flat" cmpd="sng" algn="ctr">
            <a:solidFill>
              <a:schemeClr val="tx1">
                <a:tint val="75000"/>
              </a:schemeClr>
            </a:solidFill>
            <a:prstDash val="solid"/>
            <a:round/>
          </a:ln>
          <a:effectLst/>
        </c:spPr>
        <c:txPr>
          <a:bodyPr rot="-60000000" spcFirstLastPara="1" vertOverflow="ellipsis" vert="horz" wrap="square" anchor="ctr" anchorCtr="1"/>
          <a:lstStyle/>
          <a:p>
            <a:pPr>
              <a:defRPr sz="1000" b="0" i="0" u="none" strike="noStrike" kern="1200" baseline="0">
                <a:solidFill>
                  <a:schemeClr val="bg1">
                    <a:lumMod val="75000"/>
                  </a:schemeClr>
                </a:solidFill>
                <a:latin typeface="Roboto" panose="02000000000000000000" pitchFamily="2" charset="0"/>
                <a:ea typeface="Roboto" panose="02000000000000000000" pitchFamily="2" charset="0"/>
                <a:cs typeface="Arual"/>
              </a:defRPr>
            </a:pPr>
            <a:endParaRPr lang="zh-CN"/>
          </a:p>
        </c:txPr>
        <c:crossAx val="431870656"/>
        <c:crosses val="autoZero"/>
        <c:crossBetween val="between"/>
      </c:valAx>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zh-CN"/>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radarChart>
        <c:radarStyle val="marker"/>
        <c:varyColors val="0"/>
        <c:ser>
          <c:idx val="0"/>
          <c:order val="0"/>
          <c:tx>
            <c:strRef>
              <c:f>Sheet1!$B$1</c:f>
              <c:strCache>
                <c:ptCount val="1"/>
                <c:pt idx="0">
                  <c:v>Product 01</c:v>
                </c:pt>
              </c:strCache>
            </c:strRef>
          </c:tx>
          <c:spPr>
            <a:ln w="15875" cap="rnd">
              <a:solidFill>
                <a:schemeClr val="accent1"/>
              </a:solidFill>
              <a:round/>
            </a:ln>
            <a:effectLst/>
          </c:spPr>
          <c:marker>
            <c:symbol val="none"/>
          </c:marker>
          <c:cat>
            <c:strRef>
              <c:f>Sheet1!$A$2:$A$6</c:f>
              <c:strCache>
                <c:ptCount val="5"/>
                <c:pt idx="0">
                  <c:v>Stock</c:v>
                </c:pt>
                <c:pt idx="1">
                  <c:v>Delivery</c:v>
                </c:pt>
                <c:pt idx="2">
                  <c:v>Free Delivery</c:v>
                </c:pt>
                <c:pt idx="3">
                  <c:v>Pending</c:v>
                </c:pt>
                <c:pt idx="4">
                  <c:v>On Cash</c:v>
                </c:pt>
              </c:strCache>
            </c:strRef>
          </c:cat>
          <c:val>
            <c:numRef>
              <c:f>Sheet1!$B$2:$B$6</c:f>
              <c:numCache>
                <c:formatCode>General</c:formatCode>
                <c:ptCount val="5"/>
                <c:pt idx="0">
                  <c:v>30</c:v>
                </c:pt>
                <c:pt idx="1">
                  <c:v>10</c:v>
                </c:pt>
                <c:pt idx="2">
                  <c:v>4</c:v>
                </c:pt>
                <c:pt idx="3">
                  <c:v>25</c:v>
                </c:pt>
                <c:pt idx="4">
                  <c:v>15</c:v>
                </c:pt>
              </c:numCache>
            </c:numRef>
          </c:val>
        </c:ser>
        <c:ser>
          <c:idx val="1"/>
          <c:order val="1"/>
          <c:tx>
            <c:strRef>
              <c:f>Sheet1!$C$1</c:f>
              <c:strCache>
                <c:ptCount val="1"/>
                <c:pt idx="0">
                  <c:v>Product 02</c:v>
                </c:pt>
              </c:strCache>
            </c:strRef>
          </c:tx>
          <c:spPr>
            <a:ln w="15875" cap="rnd">
              <a:solidFill>
                <a:schemeClr val="accent3"/>
              </a:solidFill>
              <a:round/>
            </a:ln>
            <a:effectLst/>
          </c:spPr>
          <c:marker>
            <c:symbol val="none"/>
          </c:marker>
          <c:cat>
            <c:strRef>
              <c:f>Sheet1!$A$2:$A$6</c:f>
              <c:strCache>
                <c:ptCount val="5"/>
                <c:pt idx="0">
                  <c:v>Stock</c:v>
                </c:pt>
                <c:pt idx="1">
                  <c:v>Delivery</c:v>
                </c:pt>
                <c:pt idx="2">
                  <c:v>Free Delivery</c:v>
                </c:pt>
                <c:pt idx="3">
                  <c:v>Pending</c:v>
                </c:pt>
                <c:pt idx="4">
                  <c:v>On Cash</c:v>
                </c:pt>
              </c:strCache>
            </c:strRef>
          </c:cat>
          <c:val>
            <c:numRef>
              <c:f>Sheet1!$C$2:$C$6</c:f>
              <c:numCache>
                <c:formatCode>General</c:formatCode>
                <c:ptCount val="5"/>
                <c:pt idx="0">
                  <c:v>30</c:v>
                </c:pt>
                <c:pt idx="1">
                  <c:v>5</c:v>
                </c:pt>
                <c:pt idx="2">
                  <c:v>3</c:v>
                </c:pt>
                <c:pt idx="3">
                  <c:v>7</c:v>
                </c:pt>
                <c:pt idx="4">
                  <c:v>10</c:v>
                </c:pt>
              </c:numCache>
            </c:numRef>
          </c:val>
        </c:ser>
        <c:ser>
          <c:idx val="2"/>
          <c:order val="2"/>
          <c:tx>
            <c:strRef>
              <c:f>Sheet1!$D$1</c:f>
              <c:strCache>
                <c:ptCount val="1"/>
                <c:pt idx="0">
                  <c:v>Product 03</c:v>
                </c:pt>
              </c:strCache>
            </c:strRef>
          </c:tx>
          <c:spPr>
            <a:ln w="15875" cap="rnd">
              <a:solidFill>
                <a:schemeClr val="accent5"/>
              </a:solidFill>
              <a:round/>
            </a:ln>
            <a:effectLst/>
          </c:spPr>
          <c:marker>
            <c:symbol val="none"/>
          </c:marker>
          <c:cat>
            <c:strRef>
              <c:f>Sheet1!$A$2:$A$6</c:f>
              <c:strCache>
                <c:ptCount val="5"/>
                <c:pt idx="0">
                  <c:v>Stock</c:v>
                </c:pt>
                <c:pt idx="1">
                  <c:v>Delivery</c:v>
                </c:pt>
                <c:pt idx="2">
                  <c:v>Free Delivery</c:v>
                </c:pt>
                <c:pt idx="3">
                  <c:v>Pending</c:v>
                </c:pt>
                <c:pt idx="4">
                  <c:v>On Cash</c:v>
                </c:pt>
              </c:strCache>
            </c:strRef>
          </c:cat>
          <c:val>
            <c:numRef>
              <c:f>Sheet1!$D$2:$D$6</c:f>
              <c:numCache>
                <c:formatCode>General</c:formatCode>
                <c:ptCount val="5"/>
                <c:pt idx="0">
                  <c:v>30</c:v>
                </c:pt>
                <c:pt idx="1">
                  <c:v>15</c:v>
                </c:pt>
                <c:pt idx="2">
                  <c:v>7</c:v>
                </c:pt>
                <c:pt idx="3">
                  <c:v>10</c:v>
                </c:pt>
                <c:pt idx="4">
                  <c:v>20</c:v>
                </c:pt>
              </c:numCache>
            </c:numRef>
          </c:val>
        </c:ser>
        <c:ser>
          <c:idx val="3"/>
          <c:order val="3"/>
          <c:tx>
            <c:strRef>
              <c:f>Sheet1!$E$1</c:f>
              <c:strCache>
                <c:ptCount val="1"/>
                <c:pt idx="0">
                  <c:v>Product 04</c:v>
                </c:pt>
              </c:strCache>
            </c:strRef>
          </c:tx>
          <c:spPr>
            <a:ln w="15875" cap="rnd">
              <a:solidFill>
                <a:schemeClr val="accent1">
                  <a:lumMod val="60000"/>
                </a:schemeClr>
              </a:solidFill>
              <a:round/>
            </a:ln>
            <a:effectLst/>
          </c:spPr>
          <c:marker>
            <c:symbol val="none"/>
          </c:marker>
          <c:cat>
            <c:strRef>
              <c:f>Sheet1!$A$2:$A$6</c:f>
              <c:strCache>
                <c:ptCount val="5"/>
                <c:pt idx="0">
                  <c:v>Stock</c:v>
                </c:pt>
                <c:pt idx="1">
                  <c:v>Delivery</c:v>
                </c:pt>
                <c:pt idx="2">
                  <c:v>Free Delivery</c:v>
                </c:pt>
                <c:pt idx="3">
                  <c:v>Pending</c:v>
                </c:pt>
                <c:pt idx="4">
                  <c:v>On Cash</c:v>
                </c:pt>
              </c:strCache>
            </c:strRef>
          </c:cat>
          <c:val>
            <c:numRef>
              <c:f>Sheet1!$E$2:$E$6</c:f>
              <c:numCache>
                <c:formatCode>General</c:formatCode>
                <c:ptCount val="5"/>
                <c:pt idx="0">
                  <c:v>30</c:v>
                </c:pt>
                <c:pt idx="1">
                  <c:v>20</c:v>
                </c:pt>
                <c:pt idx="2">
                  <c:v>30</c:v>
                </c:pt>
                <c:pt idx="3">
                  <c:v>15</c:v>
                </c:pt>
                <c:pt idx="4">
                  <c:v>20</c:v>
                </c:pt>
              </c:numCache>
            </c:numRef>
          </c:val>
        </c:ser>
        <c:dLbls>
          <c:showLegendKey val="0"/>
          <c:showVal val="0"/>
          <c:showCatName val="0"/>
          <c:showSerName val="0"/>
          <c:showPercent val="0"/>
          <c:showBubbleSize val="0"/>
        </c:dLbls>
        <c:axId val="432239608"/>
        <c:axId val="432240000"/>
      </c:radarChart>
      <c:catAx>
        <c:axId val="4322396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50000"/>
                    <a:lumOff val="50000"/>
                  </a:schemeClr>
                </a:solidFill>
                <a:latin typeface="+mn-lt"/>
                <a:ea typeface="+mn-ea"/>
                <a:cs typeface="+mn-cs"/>
              </a:defRPr>
            </a:pPr>
            <a:endParaRPr lang="zh-CN"/>
          </a:p>
        </c:txPr>
        <c:crossAx val="432240000"/>
        <c:crosses val="autoZero"/>
        <c:auto val="1"/>
        <c:lblAlgn val="ctr"/>
        <c:lblOffset val="100"/>
        <c:noMultiLvlLbl val="0"/>
      </c:catAx>
      <c:valAx>
        <c:axId val="43224000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50000"/>
                    <a:lumOff val="50000"/>
                  </a:schemeClr>
                </a:solidFill>
                <a:latin typeface="+mn-lt"/>
                <a:ea typeface="+mn-ea"/>
                <a:cs typeface="+mn-cs"/>
              </a:defRPr>
            </a:pPr>
            <a:endParaRPr lang="zh-CN"/>
          </a:p>
        </c:txPr>
        <c:crossAx val="43223960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50000"/>
                  <a:lumOff val="50000"/>
                </a:schemeClr>
              </a:solidFill>
              <a:latin typeface="+mn-lt"/>
              <a:ea typeface="+mn-ea"/>
              <a:cs typeface="+mn-cs"/>
            </a:defRPr>
          </a:pPr>
          <a:endParaRPr lang="zh-CN"/>
        </a:p>
      </c:txPr>
    </c:legend>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id-ID" sz="1800" dirty="0" smtClean="0">
                <a:solidFill>
                  <a:schemeClr val="bg1">
                    <a:lumMod val="50000"/>
                  </a:schemeClr>
                </a:solidFill>
              </a:rPr>
              <a:t>Linear Forecast</a:t>
            </a:r>
            <a:endParaRPr lang="en-US" sz="1800" dirty="0">
              <a:solidFill>
                <a:schemeClr val="bg1">
                  <a:lumMod val="50000"/>
                </a:schemeClr>
              </a:solidFill>
            </a:endParaRPr>
          </a:p>
        </c:rich>
      </c:tx>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zh-CN"/>
        </a:p>
      </c:txPr>
    </c:title>
    <c:autoTitleDeleted val="0"/>
    <c:plotArea>
      <c:layout/>
      <c:bubbleChart>
        <c:varyColors val="0"/>
        <c:ser>
          <c:idx val="0"/>
          <c:order val="0"/>
          <c:tx>
            <c:strRef>
              <c:f>Sheet1!$B$1</c:f>
              <c:strCache>
                <c:ptCount val="1"/>
                <c:pt idx="0">
                  <c:v>Y-Values</c:v>
                </c:pt>
              </c:strCache>
            </c:strRef>
          </c:tx>
          <c:spPr>
            <a:solidFill>
              <a:schemeClr val="accent1">
                <a:alpha val="75000"/>
              </a:schemeClr>
            </a:solidFill>
            <a:ln>
              <a:noFill/>
            </a:ln>
            <a:effectLst/>
          </c:spPr>
          <c:invertIfNegative val="0"/>
          <c:dPt>
            <c:idx val="0"/>
            <c:invertIfNegative val="0"/>
            <c:bubble3D val="0"/>
            <c:spPr>
              <a:solidFill>
                <a:schemeClr val="accent2"/>
              </a:solidFill>
              <a:ln>
                <a:noFill/>
              </a:ln>
              <a:effectLst/>
            </c:spPr>
          </c:dPt>
          <c:dPt>
            <c:idx val="1"/>
            <c:invertIfNegative val="0"/>
            <c:bubble3D val="0"/>
            <c:spPr>
              <a:solidFill>
                <a:schemeClr val="accent3"/>
              </a:solidFill>
              <a:ln>
                <a:noFill/>
              </a:ln>
              <a:effectLst/>
            </c:spPr>
          </c:dPt>
          <c:dPt>
            <c:idx val="2"/>
            <c:invertIfNegative val="0"/>
            <c:bubble3D val="0"/>
            <c:spPr>
              <a:solidFill>
                <a:schemeClr val="accent4"/>
              </a:solidFill>
              <a:ln>
                <a:noFill/>
              </a:ln>
              <a:effectLst/>
            </c:spPr>
          </c:dPt>
          <c:dPt>
            <c:idx val="3"/>
            <c:invertIfNegative val="0"/>
            <c:bubble3D val="0"/>
            <c:spPr>
              <a:solidFill>
                <a:schemeClr val="accent5"/>
              </a:solidFill>
              <a:ln>
                <a:noFill/>
              </a:ln>
              <a:effectLst/>
            </c:spPr>
          </c:dPt>
          <c:dPt>
            <c:idx val="4"/>
            <c:invertIfNegative val="0"/>
            <c:bubble3D val="0"/>
            <c:spPr>
              <a:solidFill>
                <a:schemeClr val="accent6"/>
              </a:solidFill>
              <a:ln>
                <a:noFill/>
              </a:ln>
              <a:effectLst/>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zh-CN"/>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trendline>
            <c:spPr>
              <a:ln w="19050" cap="rnd">
                <a:solidFill>
                  <a:schemeClr val="accent1"/>
                </a:solidFill>
                <a:prstDash val="sysDot"/>
              </a:ln>
              <a:effectLst/>
            </c:spPr>
            <c:trendlineType val="linear"/>
            <c:dispRSqr val="0"/>
            <c:dispEq val="0"/>
          </c:trendline>
          <c:trendline>
            <c:spPr>
              <a:ln w="12700" cap="rnd">
                <a:solidFill>
                  <a:schemeClr val="accent1"/>
                </a:solidFill>
                <a:prstDash val="sysDash"/>
              </a:ln>
              <a:effectLst/>
            </c:spPr>
            <c:trendlineType val="linear"/>
            <c:forward val="2"/>
            <c:dispRSqr val="0"/>
            <c:dispEq val="0"/>
          </c:trendline>
          <c:xVal>
            <c:numRef>
              <c:f>Sheet1!$A$2:$A$6</c:f>
              <c:numCache>
                <c:formatCode>General</c:formatCode>
                <c:ptCount val="5"/>
                <c:pt idx="0">
                  <c:v>0.5</c:v>
                </c:pt>
                <c:pt idx="1">
                  <c:v>1</c:v>
                </c:pt>
                <c:pt idx="2">
                  <c:v>1.5</c:v>
                </c:pt>
                <c:pt idx="3">
                  <c:v>2</c:v>
                </c:pt>
              </c:numCache>
            </c:numRef>
          </c:xVal>
          <c:yVal>
            <c:numRef>
              <c:f>Sheet1!$B$2:$B$6</c:f>
              <c:numCache>
                <c:formatCode>General</c:formatCode>
                <c:ptCount val="5"/>
                <c:pt idx="0">
                  <c:v>1</c:v>
                </c:pt>
                <c:pt idx="1">
                  <c:v>1.5</c:v>
                </c:pt>
                <c:pt idx="2">
                  <c:v>2</c:v>
                </c:pt>
                <c:pt idx="3">
                  <c:v>2.5</c:v>
                </c:pt>
              </c:numCache>
            </c:numRef>
          </c:yVal>
          <c:bubbleSize>
            <c:numRef>
              <c:f>Sheet1!$C$2:$C$6</c:f>
              <c:numCache>
                <c:formatCode>General</c:formatCode>
                <c:ptCount val="5"/>
                <c:pt idx="0">
                  <c:v>6</c:v>
                </c:pt>
                <c:pt idx="1">
                  <c:v>8</c:v>
                </c:pt>
                <c:pt idx="2">
                  <c:v>5</c:v>
                </c:pt>
                <c:pt idx="3">
                  <c:v>8</c:v>
                </c:pt>
              </c:numCache>
            </c:numRef>
          </c:bubbleSize>
          <c:bubble3D val="0"/>
        </c:ser>
        <c:dLbls>
          <c:dLblPos val="ctr"/>
          <c:showLegendKey val="0"/>
          <c:showVal val="1"/>
          <c:showCatName val="0"/>
          <c:showSerName val="0"/>
          <c:showPercent val="0"/>
          <c:showBubbleSize val="0"/>
        </c:dLbls>
        <c:bubbleScale val="100"/>
        <c:showNegBubbles val="0"/>
        <c:axId val="432241176"/>
        <c:axId val="432241568"/>
      </c:bubbleChart>
      <c:valAx>
        <c:axId val="432241176"/>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432241568"/>
        <c:crosses val="autoZero"/>
        <c:crossBetween val="midCat"/>
      </c:valAx>
      <c:valAx>
        <c:axId val="43224156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432241176"/>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depthPercent val="100"/>
      <c:rAngAx val="0"/>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pie3DChart>
        <c:varyColors val="1"/>
        <c:ser>
          <c:idx val="0"/>
          <c:order val="0"/>
          <c:tx>
            <c:strRef>
              <c:f>Sheet1!$B$1</c:f>
              <c:strCache>
                <c:ptCount val="1"/>
                <c:pt idx="0">
                  <c:v>DATA</c:v>
                </c:pt>
              </c:strCache>
            </c:strRef>
          </c:tx>
          <c:dPt>
            <c:idx val="0"/>
            <c:bubble3D val="0"/>
            <c:spPr>
              <a:solidFill>
                <a:schemeClr val="accent2"/>
              </a:solidFill>
              <a:ln>
                <a:noFill/>
              </a:ln>
              <a:effectLst/>
              <a:sp3d/>
            </c:spPr>
          </c:dPt>
          <c:dPt>
            <c:idx val="1"/>
            <c:bubble3D val="0"/>
            <c:explosion val="42"/>
            <c:spPr>
              <a:solidFill>
                <a:schemeClr val="accent3"/>
              </a:solidFill>
              <a:ln>
                <a:noFill/>
              </a:ln>
              <a:effectLst/>
              <a:sp3d/>
            </c:spPr>
          </c:dPt>
          <c:dPt>
            <c:idx val="2"/>
            <c:bubble3D val="0"/>
            <c:spPr>
              <a:solidFill>
                <a:schemeClr val="accent4"/>
              </a:solidFill>
              <a:ln>
                <a:noFill/>
              </a:ln>
              <a:effectLst/>
              <a:sp3d/>
            </c:spPr>
          </c:dPt>
          <c:dPt>
            <c:idx val="3"/>
            <c:bubble3D val="0"/>
            <c:spPr>
              <a:solidFill>
                <a:schemeClr val="accent5"/>
              </a:solidFill>
              <a:ln>
                <a:noFill/>
              </a:ln>
              <a:effectLst/>
              <a:sp3d/>
            </c:spPr>
          </c:dPt>
          <c:dLbls>
            <c:dLbl>
              <c:idx val="0"/>
              <c:tx>
                <c:rich>
                  <a:bodyPr/>
                  <a:lstStyle/>
                  <a:p>
                    <a:fld id="{1ECAFA3E-2464-43C6-A8F6-A9C29079C6D3}" type="CATEGORYNAME">
                      <a:rPr lang="en-US" altLang="zh-CN">
                        <a:solidFill>
                          <a:schemeClr val="bg1">
                            <a:lumMod val="50000"/>
                          </a:schemeClr>
                        </a:solidFill>
                        <a:latin typeface="Roboto" panose="02000000000000000000" pitchFamily="2" charset="0"/>
                        <a:ea typeface="Roboto" panose="02000000000000000000" pitchFamily="2" charset="0"/>
                      </a:rPr>
                      <a:pPr/>
                      <a:t>[类别名称]</a:t>
                    </a:fld>
                    <a:endParaRPr lang="zh-CN" altLang="en-US"/>
                  </a:p>
                </c:rich>
              </c:tx>
              <c:dLblPos val="outEnd"/>
              <c:showLegendKey val="0"/>
              <c:showVal val="0"/>
              <c:showCatName val="1"/>
              <c:showSerName val="0"/>
              <c:showPercent val="0"/>
              <c:showBubbleSize val="0"/>
              <c:extLst>
                <c:ext xmlns:c15="http://schemas.microsoft.com/office/drawing/2012/chart" uri="{CE6537A1-D6FC-4f65-9D91-7224C49458BB}">
                  <c15:dlblFieldTable/>
                  <c15:showDataLabelsRange val="0"/>
                </c:ext>
              </c:extLst>
            </c:dLbl>
            <c:dLbl>
              <c:idx val="1"/>
              <c:tx>
                <c:rich>
                  <a:bodyPr/>
                  <a:lstStyle/>
                  <a:p>
                    <a:fld id="{858951D3-573B-4376-BAC5-60F8C92AF0A7}" type="CATEGORYNAME">
                      <a:rPr lang="en-US" altLang="zh-CN">
                        <a:solidFill>
                          <a:schemeClr val="bg1">
                            <a:lumMod val="50000"/>
                          </a:schemeClr>
                        </a:solidFill>
                        <a:latin typeface="Roboto" panose="02000000000000000000" pitchFamily="2" charset="0"/>
                        <a:ea typeface="Roboto" panose="02000000000000000000" pitchFamily="2" charset="0"/>
                      </a:rPr>
                      <a:pPr/>
                      <a:t>[类别名称]</a:t>
                    </a:fld>
                    <a:endParaRPr lang="zh-CN" altLang="en-US"/>
                  </a:p>
                </c:rich>
              </c:tx>
              <c:dLblPos val="outEnd"/>
              <c:showLegendKey val="0"/>
              <c:showVal val="0"/>
              <c:showCatName val="1"/>
              <c:showSerName val="0"/>
              <c:showPercent val="0"/>
              <c:showBubbleSize val="0"/>
              <c:extLst>
                <c:ext xmlns:c15="http://schemas.microsoft.com/office/drawing/2012/chart" uri="{CE6537A1-D6FC-4f65-9D91-7224C49458BB}">
                  <c15:dlblFieldTable/>
                  <c15:showDataLabelsRange val="0"/>
                </c:ext>
              </c:extLst>
            </c:dLbl>
            <c:dLbl>
              <c:idx val="2"/>
              <c:tx>
                <c:rich>
                  <a:bodyPr/>
                  <a:lstStyle/>
                  <a:p>
                    <a:fld id="{DF55A548-431C-40E6-9A3E-691B6B25CB15}" type="CATEGORYNAME">
                      <a:rPr lang="en-US" altLang="zh-CN">
                        <a:solidFill>
                          <a:schemeClr val="bg1">
                            <a:lumMod val="50000"/>
                          </a:schemeClr>
                        </a:solidFill>
                        <a:latin typeface="Roboto" panose="02000000000000000000" pitchFamily="2" charset="0"/>
                        <a:ea typeface="Roboto" panose="02000000000000000000" pitchFamily="2" charset="0"/>
                      </a:rPr>
                      <a:pPr/>
                      <a:t>[类别名称]</a:t>
                    </a:fld>
                    <a:endParaRPr lang="zh-CN" altLang="en-US"/>
                  </a:p>
                </c:rich>
              </c:tx>
              <c:dLblPos val="outEnd"/>
              <c:showLegendKey val="0"/>
              <c:showVal val="0"/>
              <c:showCatName val="1"/>
              <c:showSerName val="0"/>
              <c:showPercent val="0"/>
              <c:showBubbleSize val="0"/>
              <c:extLst>
                <c:ext xmlns:c15="http://schemas.microsoft.com/office/drawing/2012/chart" uri="{CE6537A1-D6FC-4f65-9D91-7224C49458BB}">
                  <c15:dlblFieldTable/>
                  <c15:showDataLabelsRange val="0"/>
                </c:ext>
              </c:extLst>
            </c:dLbl>
            <c:dLbl>
              <c:idx val="3"/>
              <c:tx>
                <c:rich>
                  <a:bodyPr/>
                  <a:lstStyle/>
                  <a:p>
                    <a:fld id="{73034F33-19FE-4371-8322-E7DAC6797C86}" type="CATEGORYNAME">
                      <a:rPr lang="en-US" altLang="zh-CN">
                        <a:solidFill>
                          <a:schemeClr val="bg1">
                            <a:lumMod val="50000"/>
                          </a:schemeClr>
                        </a:solidFill>
                        <a:latin typeface="Roboto" panose="02000000000000000000" pitchFamily="2" charset="0"/>
                        <a:ea typeface="Roboto" panose="02000000000000000000" pitchFamily="2" charset="0"/>
                      </a:rPr>
                      <a:pPr/>
                      <a:t>[类别名称]</a:t>
                    </a:fld>
                    <a:endParaRPr lang="zh-CN" altLang="en-US"/>
                  </a:p>
                </c:rich>
              </c:tx>
              <c:dLblPos val="outEnd"/>
              <c:showLegendKey val="0"/>
              <c:showVal val="0"/>
              <c:showCatName val="1"/>
              <c:showSerName val="0"/>
              <c:showPercent val="0"/>
              <c:showBubbleSize val="0"/>
              <c:extLst>
                <c:ext xmlns:c15="http://schemas.microsoft.com/office/drawing/2012/chart" uri="{CE6537A1-D6FC-4f65-9D91-7224C49458BB}">
                  <c15:dlblFieldTable/>
                  <c15:showDataLabelsRange val="0"/>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bg2">
                        <a:lumMod val="50000"/>
                      </a:schemeClr>
                    </a:solidFill>
                    <a:latin typeface="+mn-lt"/>
                    <a:ea typeface="+mn-ea"/>
                    <a:cs typeface="+mn-cs"/>
                  </a:defRPr>
                </a:pPr>
                <a:endParaRPr lang="zh-CN"/>
              </a:p>
            </c:txPr>
            <c:dLblPos val="outEnd"/>
            <c:showLegendKey val="0"/>
            <c:showVal val="0"/>
            <c:showCatName val="1"/>
            <c:showSerName val="0"/>
            <c:showPercent val="0"/>
            <c:showBubbleSize val="0"/>
            <c:showLeaderLines val="1"/>
            <c:leaderLines>
              <c:spPr>
                <a:ln w="9525">
                  <a:solidFill>
                    <a:schemeClr val="tx2">
                      <a:lumMod val="35000"/>
                      <a:lumOff val="65000"/>
                    </a:schemeClr>
                  </a:solidFill>
                </a:ln>
                <a:effectLst/>
              </c:spPr>
            </c:leaderLines>
            <c:extLst>
              <c:ext xmlns:c15="http://schemas.microsoft.com/office/drawing/2012/chart" uri="{CE6537A1-D6FC-4f65-9D91-7224C49458BB}"/>
            </c:extLst>
          </c:dLbls>
          <c:cat>
            <c:strRef>
              <c:f>Sheet1!$A$2:$A$5</c:f>
              <c:strCache>
                <c:ptCount val="4"/>
                <c:pt idx="0">
                  <c:v>One</c:v>
                </c:pt>
                <c:pt idx="1">
                  <c:v>Two</c:v>
                </c:pt>
                <c:pt idx="2">
                  <c:v>Three</c:v>
                </c:pt>
                <c:pt idx="3">
                  <c:v>Four</c:v>
                </c:pt>
              </c:strCache>
            </c:strRef>
          </c:cat>
          <c:val>
            <c:numRef>
              <c:f>Sheet1!$B$2:$B$5</c:f>
              <c:numCache>
                <c:formatCode>General</c:formatCode>
                <c:ptCount val="4"/>
                <c:pt idx="0">
                  <c:v>8</c:v>
                </c:pt>
                <c:pt idx="1">
                  <c:v>5</c:v>
                </c:pt>
                <c:pt idx="2">
                  <c:v>5</c:v>
                </c:pt>
                <c:pt idx="3">
                  <c:v>3</c:v>
                </c:pt>
              </c:numCache>
            </c:numRef>
          </c:val>
        </c:ser>
        <c:dLbls>
          <c:dLblPos val="outEnd"/>
          <c:showLegendKey val="0"/>
          <c:showVal val="0"/>
          <c:showCatName val="1"/>
          <c:showSerName val="0"/>
          <c:showPercent val="0"/>
          <c:showBubbleSize val="0"/>
          <c:showLeaderLines val="1"/>
        </c:dLbls>
      </c:pie3DChart>
      <c:spPr>
        <a:noFill/>
        <a:ln>
          <a:noFill/>
        </a:ln>
        <a:effectLst/>
      </c:spPr>
    </c:plotArea>
    <c:legend>
      <c:legendPos val="r"/>
      <c:legendEntry>
        <c:idx val="0"/>
        <c:txPr>
          <a:bodyPr rot="0" spcFirstLastPara="1" vertOverflow="ellipsis" vert="horz" wrap="square" anchor="ctr" anchorCtr="1"/>
          <a:lstStyle/>
          <a:p>
            <a:pPr>
              <a:defRPr sz="1197" b="0" i="0" u="none" strike="noStrike" kern="1200" baseline="0">
                <a:solidFill>
                  <a:schemeClr val="accent2"/>
                </a:solidFill>
                <a:latin typeface="+mn-lt"/>
                <a:ea typeface="+mn-ea"/>
                <a:cs typeface="+mn-cs"/>
              </a:defRPr>
            </a:pPr>
            <a:endParaRPr lang="zh-CN"/>
          </a:p>
        </c:txPr>
      </c:legendEntry>
      <c:legendEntry>
        <c:idx val="1"/>
        <c:txPr>
          <a:bodyPr rot="0" spcFirstLastPara="1" vertOverflow="ellipsis" vert="horz" wrap="square" anchor="ctr" anchorCtr="1"/>
          <a:lstStyle/>
          <a:p>
            <a:pPr>
              <a:defRPr sz="1197" b="0" i="0" u="none" strike="noStrike" kern="1200" baseline="0">
                <a:solidFill>
                  <a:schemeClr val="accent1"/>
                </a:solidFill>
                <a:latin typeface="+mn-lt"/>
                <a:ea typeface="+mn-ea"/>
                <a:cs typeface="+mn-cs"/>
              </a:defRPr>
            </a:pPr>
            <a:endParaRPr lang="zh-CN"/>
          </a:p>
        </c:txPr>
      </c:legendEntry>
      <c:legendEntry>
        <c:idx val="2"/>
        <c:txPr>
          <a:bodyPr rot="0" spcFirstLastPara="1" vertOverflow="ellipsis" vert="horz" wrap="square" anchor="ctr" anchorCtr="1"/>
          <a:lstStyle/>
          <a:p>
            <a:pPr>
              <a:defRPr sz="1197" b="0" i="0" u="none" strike="noStrike" kern="1200" baseline="0">
                <a:solidFill>
                  <a:schemeClr val="accent4"/>
                </a:solidFill>
                <a:latin typeface="+mn-lt"/>
                <a:ea typeface="+mn-ea"/>
                <a:cs typeface="+mn-cs"/>
              </a:defRPr>
            </a:pPr>
            <a:endParaRPr lang="zh-CN"/>
          </a:p>
        </c:txPr>
      </c:legendEntry>
      <c:legendEntry>
        <c:idx val="3"/>
        <c:txPr>
          <a:bodyPr rot="0" spcFirstLastPara="1" vertOverflow="ellipsis" vert="horz" wrap="square" anchor="ctr" anchorCtr="1"/>
          <a:lstStyle/>
          <a:p>
            <a:pPr>
              <a:defRPr sz="1197" b="0" i="0" u="none" strike="noStrike" kern="1200" baseline="0">
                <a:solidFill>
                  <a:schemeClr val="accent5"/>
                </a:solidFill>
                <a:latin typeface="+mn-lt"/>
                <a:ea typeface="+mn-ea"/>
                <a:cs typeface="+mn-cs"/>
              </a:defRPr>
            </a:pPr>
            <a:endParaRPr lang="zh-CN"/>
          </a:p>
        </c:txPr>
      </c:legendEntry>
      <c:layout>
        <c:manualLayout>
          <c:xMode val="edge"/>
          <c:yMode val="edge"/>
          <c:x val="0.80320913556847706"/>
          <c:y val="0.17581477753128072"/>
          <c:w val="9.7734242262338858E-2"/>
          <c:h val="0.70244165163868233"/>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2"/>
              </a:solidFill>
              <a:latin typeface="+mn-lt"/>
              <a:ea typeface="+mn-ea"/>
              <a:cs typeface="+mn-cs"/>
            </a:defRPr>
          </a:pPr>
          <a:endParaRPr lang="zh-CN"/>
        </a:p>
      </c:txPr>
    </c:legend>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olors1.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34">
  <cs:axisTitle>
    <cs:lnRef idx="0"/>
    <cs:fillRef idx="0"/>
    <cs:effectRef idx="0"/>
    <cs:fontRef idx="minor">
      <a:schemeClr val="dk1">
        <a:lumMod val="65000"/>
        <a:lumOff val="35000"/>
      </a:schemeClr>
    </cs:fontRef>
    <cs:defRPr sz="1197" kern="1200"/>
  </cs:axisTitle>
  <cs:categoryAxis>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330" kern="1200"/>
  </cs:categoryAxis>
  <cs:chartArea>
    <cs:lnRef idx="0"/>
    <cs:fillRef idx="0"/>
    <cs:effectRef idx="0"/>
    <cs:fontRef idx="minor">
      <a:schemeClr val="dk1"/>
    </cs:fontRef>
    <cs:spPr>
      <a:solidFill>
        <a:schemeClr val="lt1"/>
      </a:solidFill>
      <a:ln w="9525" cap="flat" cmpd="sng" algn="ctr">
        <a:solidFill>
          <a:schemeClr val="dk1">
            <a:lumMod val="15000"/>
            <a:lumOff val="85000"/>
          </a:schemeClr>
        </a:solidFill>
        <a:round/>
      </a:ln>
    </cs:spPr>
    <cs:defRPr sz="1197" kern="1200"/>
  </cs:chartArea>
  <cs:dataLabel>
    <cs:lnRef idx="0"/>
    <cs:fillRef idx="0"/>
    <cs:effectRef idx="0"/>
    <cs:fontRef idx="minor">
      <cs:styleClr val="auto"/>
    </cs:fontRef>
    <cs:spPr/>
    <cs:defRPr sz="1197" b="1" i="0" u="none" strike="noStrike" kern="1200" baseline="0"/>
  </cs:dataLabel>
  <cs:dataLabelCallout>
    <cs:lnRef idx="0"/>
    <cs:fillRef idx="0"/>
    <cs:effectRef idx="0"/>
    <cs:fontRef idx="minor">
      <a:schemeClr val="dk1">
        <a:lumMod val="65000"/>
        <a:lumOff val="35000"/>
      </a:schemeClr>
    </cs:fontRef>
    <cs:spPr>
      <a:solidFill>
        <a:schemeClr val="lt1"/>
      </a:solidFill>
      <a:ln w="9575">
        <a:solidFill>
          <a:schemeClr val="lt1">
            <a:lumMod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19050" cap="rnd" cmpd="sng" algn="ctr">
        <a:solidFill>
          <a:schemeClr val="phClr">
            <a:shade val="95000"/>
            <a:satMod val="105000"/>
          </a:schemeClr>
        </a:solidFill>
        <a:round/>
      </a:ln>
    </cs:spPr>
  </cs:dataPointLine>
  <cs:dataPointMarker>
    <cs:lnRef idx="0"/>
    <cs:fillRef idx="0"/>
    <cs:effectRef idx="0"/>
    <cs:fontRef idx="minor">
      <a:schemeClr val="dk1"/>
    </cs:fontRef>
    <cs:spPr>
      <a:solidFill>
        <a:schemeClr val="lt1"/>
      </a:solidFill>
    </cs:spPr>
  </cs:dataPointMarker>
  <cs:dataPointMarkerLayout symbol="circle" size="17"/>
  <cs:dataPointWireframe>
    <cs:lnRef idx="0">
      <cs:styleClr val="auto"/>
    </cs:lnRef>
    <cs:fillRef idx="1"/>
    <cs:effectRef idx="0"/>
    <cs:fontRef idx="minor">
      <a:schemeClr val="dk1"/>
    </cs:fontRef>
    <cs:spPr>
      <a:ln w="9525">
        <a:solidFill>
          <a:schemeClr val="phClr"/>
        </a:solidFill>
      </a:ln>
    </cs:spPr>
  </cs:dataPointWireframe>
  <cs:dataTable>
    <cs:lnRef idx="0"/>
    <cs:fillRef idx="0"/>
    <cs:effectRef idx="0"/>
    <cs:fontRef idx="minor">
      <a:schemeClr val="dk1">
        <a:lumMod val="65000"/>
        <a:lumOff val="35000"/>
      </a:schemeClr>
    </cs:fontRef>
    <cs:spPr>
      <a:ln w="9525">
        <a:solidFill>
          <a:schemeClr val="dk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dk1">
            <a:lumMod val="50000"/>
            <a:lumOff val="50000"/>
          </a:schemeClr>
        </a:solidFill>
      </a:ln>
    </cs:spPr>
  </cs:downBar>
  <cs:dropLine>
    <cs:lnRef idx="0"/>
    <cs:fillRef idx="0"/>
    <cs:effectRef idx="0"/>
    <cs:fontRef idx="minor">
      <a:schemeClr val="dk1"/>
    </cs:fontRef>
    <cs:spPr>
      <a:ln w="9525">
        <a:solidFill>
          <a:schemeClr val="dk1">
            <a:lumMod val="35000"/>
            <a:lumOff val="65000"/>
          </a:schemeClr>
        </a:solidFill>
      </a:ln>
    </cs:spPr>
  </cs:dropLine>
  <cs:errorBar>
    <cs:lnRef idx="0"/>
    <cs:fillRef idx="0"/>
    <cs:effectRef idx="0"/>
    <cs:fontRef idx="minor">
      <a:schemeClr val="dk1"/>
    </cs:fontRef>
    <cs:spPr>
      <a:ln w="9525">
        <a:solidFill>
          <a:schemeClr val="dk1">
            <a:lumMod val="50000"/>
            <a:lumOff val="50000"/>
          </a:schemeClr>
        </a:solidFill>
      </a:ln>
    </cs:spPr>
  </cs:errorBar>
  <cs:floor>
    <cs:lnRef idx="0"/>
    <cs:fillRef idx="0"/>
    <cs:effectRef idx="0"/>
    <cs:fontRef idx="minor">
      <a:schemeClr val="dk1"/>
    </cs:fontRef>
  </cs:floor>
  <cs:gridlineMajor>
    <cs:lnRef idx="0"/>
    <cs:fillRef idx="0"/>
    <cs:effectRef idx="0"/>
    <cs:fontRef idx="minor">
      <a:schemeClr val="dk1"/>
    </cs:fontRef>
    <cs:spPr>
      <a:ln>
        <a:solidFill>
          <a:schemeClr val="dk1">
            <a:lumMod val="15000"/>
            <a:lumOff val="85000"/>
          </a:schemeClr>
        </a:solidFill>
      </a:ln>
    </cs:spPr>
  </cs:gridlineMajor>
  <cs:gridlineMinor>
    <cs:lnRef idx="0"/>
    <cs:fillRef idx="0"/>
    <cs:effectRef idx="0"/>
    <cs:fontRef idx="minor">
      <a:schemeClr val="dk1"/>
    </cs:fontRef>
    <cs:spPr>
      <a:ln>
        <a:solidFill>
          <a:schemeClr val="dk1">
            <a:lumMod val="5000"/>
            <a:lumOff val="95000"/>
          </a:schemeClr>
        </a:solidFill>
      </a:ln>
    </cs:spPr>
  </cs:gridlineMinor>
  <cs:hiLoLine>
    <cs:lnRef idx="0"/>
    <cs:fillRef idx="0"/>
    <cs:effectRef idx="0"/>
    <cs:fontRef idx="minor">
      <a:schemeClr val="dk1"/>
    </cs:fontRef>
    <cs:spPr>
      <a:ln w="9525">
        <a:solidFill>
          <a:schemeClr val="dk1">
            <a:lumMod val="35000"/>
            <a:lumOff val="65000"/>
          </a:schemeClr>
        </a:solidFill>
      </a:ln>
    </cs:spPr>
  </cs:hiLoLine>
  <cs:leaderLine>
    <cs:lnRef idx="0"/>
    <cs:fillRef idx="0"/>
    <cs:effectRef idx="0"/>
    <cs:fontRef idx="minor">
      <a:schemeClr val="dk1"/>
    </cs:fontRef>
    <cs:spPr>
      <a:ln w="9525">
        <a:solidFill>
          <a:schemeClr val="dk1">
            <a:lumMod val="35000"/>
            <a:lumOff val="65000"/>
          </a:schemeClr>
        </a:solidFill>
      </a:ln>
    </cs:spPr>
  </cs:leaderLine>
  <cs:legend>
    <cs:lnRef idx="0"/>
    <cs:fillRef idx="0"/>
    <cs:effectRef idx="0"/>
    <cs:fontRef idx="minor">
      <a:schemeClr val="dk1">
        <a:lumMod val="65000"/>
        <a:lumOff val="35000"/>
      </a:schemeClr>
    </cs:fontRef>
    <cs:defRPr sz="1197" kern="1200"/>
  </cs:legend>
  <cs:plotArea>
    <cs:lnRef idx="0"/>
    <cs:fillRef idx="0"/>
    <cs:effectRef idx="0"/>
    <cs:fontRef idx="minor">
      <a:schemeClr val="dk1"/>
    </cs:fontRef>
  </cs:plotArea>
  <cs:plotArea3D>
    <cs:lnRef idx="0"/>
    <cs:fillRef idx="0"/>
    <cs:effectRef idx="0"/>
    <cs:fontRef idx="minor">
      <a:schemeClr val="dk1"/>
    </cs:fontRef>
  </cs:plotArea3D>
  <cs:seriesAxis>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197" kern="1200"/>
  </cs:seriesAxis>
  <cs:seriesLine>
    <cs:lnRef idx="0"/>
    <cs:fillRef idx="0"/>
    <cs:effectRef idx="0"/>
    <cs:fontRef idx="minor">
      <a:schemeClr val="dk1"/>
    </cs:fontRef>
    <cs:spPr>
      <a:ln w="9525">
        <a:solidFill>
          <a:schemeClr val="dk1">
            <a:lumMod val="35000"/>
            <a:lumOff val="65000"/>
          </a:schemeClr>
        </a:solidFill>
      </a:ln>
    </cs:spPr>
  </cs:seriesLine>
  <cs:title>
    <cs:lnRef idx="0"/>
    <cs:fillRef idx="0"/>
    <cs:effectRef idx="0"/>
    <cs:fontRef idx="minor">
      <a:schemeClr val="dk1"/>
    </cs:fontRef>
    <cs:defRPr sz="1915" b="0" kern="1200" cap="all" spc="0" baseline="0">
      <a:gradFill>
        <a:gsLst>
          <a:gs pos="0">
            <a:schemeClr val="dk1">
              <a:lumMod val="50000"/>
              <a:lumOff val="50000"/>
            </a:schemeClr>
          </a:gs>
          <a:gs pos="100000">
            <a:schemeClr val="dk1">
              <a:lumMod val="85000"/>
              <a:lumOff val="15000"/>
            </a:schemeClr>
          </a:gs>
        </a:gsLst>
        <a:lin ang="5400000" scaled="0"/>
      </a:gradFill>
    </cs:defRPr>
  </cs:title>
  <cs:trendline>
    <cs:lnRef idx="0">
      <cs:styleClr val="auto"/>
    </cs:lnRef>
    <cs:fillRef idx="0"/>
    <cs:effectRef idx="0"/>
    <cs:fontRef idx="minor">
      <a:schemeClr val="dk1"/>
    </cs:fontRef>
    <cs:spPr>
      <a:ln w="9525" cap="rnd">
        <a:solidFill>
          <a:schemeClr val="phClr"/>
        </a:solidFill>
      </a:ln>
    </cs:spPr>
  </cs:trendline>
  <cs:trendlineLabel>
    <cs:lnRef idx="0"/>
    <cs:fillRef idx="0"/>
    <cs:effectRef idx="0"/>
    <cs:fontRef idx="minor">
      <a:schemeClr val="dk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dk1">
            <a:lumMod val="50000"/>
            <a:lumOff val="50000"/>
          </a:schemeClr>
        </a:solidFill>
      </a:ln>
    </cs:spPr>
  </cs:upBar>
  <cs:valueAxis>
    <cs:lnRef idx="0"/>
    <cs:fillRef idx="0"/>
    <cs:effectRef idx="0"/>
    <cs:fontRef idx="minor">
      <a:schemeClr val="dk1">
        <a:lumMod val="65000"/>
        <a:lumOff val="35000"/>
      </a:schemeClr>
    </cs:fontRef>
    <cs:defRPr sz="1197" kern="1200"/>
  </cs:valueAxis>
  <cs:wall>
    <cs:lnRef idx="0"/>
    <cs:fillRef idx="0"/>
    <cs:effectRef idx="0"/>
    <cs:fontRef idx="minor">
      <a:schemeClr val="dk1"/>
    </cs:fontRef>
  </cs:wall>
</cs:chartStyle>
</file>

<file path=ppt/charts/style11.xml><?xml version="1.0" encoding="utf-8"?>
<cs:chartStyle xmlns:cs="http://schemas.microsoft.com/office/drawing/2012/chartStyle" xmlns:a="http://schemas.openxmlformats.org/drawingml/2006/main" id="118">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3">
      <cs:styleClr val="auto"/>
    </cs:fillRef>
    <cs:effectRef idx="2">
      <a:schemeClr val="dk1"/>
    </cs:effectRef>
    <cs:fontRef idx="minor">
      <a:schemeClr val="tx1"/>
    </cs:fontRef>
  </cs:dataPoint>
  <cs:dataPoint3D>
    <cs:lnRef idx="0"/>
    <cs:fillRef idx="3">
      <cs:styleClr val="auto"/>
    </cs:fillRef>
    <cs:effectRef idx="2">
      <a:schemeClr val="dk1"/>
    </cs:effectRef>
    <cs:fontRef idx="minor">
      <a:schemeClr val="tx1"/>
    </cs:fontRef>
  </cs:dataPoint3D>
  <cs:dataPointLine>
    <cs:lnRef idx="1">
      <cs:styleClr val="auto"/>
    </cs:lnRef>
    <cs:lineWidthScale>5</cs:lineWidthScale>
    <cs:fillRef idx="0"/>
    <cs:effectRef idx="0"/>
    <cs:fontRef idx="minor">
      <a:schemeClr val="tx1"/>
    </cs:fontRef>
    <cs:spPr>
      <a:ln cap="rnd">
        <a:round/>
      </a:ln>
    </cs:spPr>
  </cs:dataPointLine>
  <cs:dataPointMarker>
    <cs:lnRef idx="1">
      <cs:styleClr val="auto"/>
    </cs:lnRef>
    <cs:fillRef idx="3">
      <cs:styleClr val="auto"/>
    </cs:fillRef>
    <cs:effectRef idx="2">
      <a:schemeClr val="dk1"/>
    </cs:effectRef>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0"/>
    <cs:fillRef idx="3">
      <a:schemeClr val="dk1">
        <a:tint val="95000"/>
      </a:schemeClr>
    </cs:fillRef>
    <cs:effectRef idx="2">
      <a:schemeClr val="dk1"/>
    </cs:effectRef>
    <cs:fontRef idx="minor">
      <a:schemeClr val="tx1"/>
    </cs:fontRef>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0"/>
    <cs:fillRef idx="3">
      <a:schemeClr val="dk1">
        <a:tint val="5000"/>
      </a:schemeClr>
    </cs:fillRef>
    <cs:effectRef idx="2">
      <a:schemeClr val="dk1"/>
    </cs:effectRef>
    <cs:fontRef idx="minor">
      <a:schemeClr val="tx1"/>
    </cs:fontRef>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2.xml><?xml version="1.0" encoding="utf-8"?>
<cs:chartStyle xmlns:cs="http://schemas.microsoft.com/office/drawing/2012/chartStyle" xmlns:a="http://schemas.openxmlformats.org/drawingml/2006/main" id="118">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3">
      <cs:styleClr val="auto"/>
    </cs:fillRef>
    <cs:effectRef idx="2">
      <a:schemeClr val="dk1"/>
    </cs:effectRef>
    <cs:fontRef idx="minor">
      <a:schemeClr val="tx1"/>
    </cs:fontRef>
  </cs:dataPoint>
  <cs:dataPoint3D>
    <cs:lnRef idx="0"/>
    <cs:fillRef idx="3">
      <cs:styleClr val="auto"/>
    </cs:fillRef>
    <cs:effectRef idx="2">
      <a:schemeClr val="dk1"/>
    </cs:effectRef>
    <cs:fontRef idx="minor">
      <a:schemeClr val="tx1"/>
    </cs:fontRef>
  </cs:dataPoint3D>
  <cs:dataPointLine>
    <cs:lnRef idx="1">
      <cs:styleClr val="auto"/>
    </cs:lnRef>
    <cs:lineWidthScale>5</cs:lineWidthScale>
    <cs:fillRef idx="0"/>
    <cs:effectRef idx="0"/>
    <cs:fontRef idx="minor">
      <a:schemeClr val="tx1"/>
    </cs:fontRef>
    <cs:spPr>
      <a:ln cap="rnd">
        <a:round/>
      </a:ln>
    </cs:spPr>
  </cs:dataPointLine>
  <cs:dataPointMarker>
    <cs:lnRef idx="1">
      <cs:styleClr val="auto"/>
    </cs:lnRef>
    <cs:fillRef idx="3">
      <cs:styleClr val="auto"/>
    </cs:fillRef>
    <cs:effectRef idx="2">
      <a:schemeClr val="dk1"/>
    </cs:effectRef>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0"/>
    <cs:fillRef idx="3">
      <a:schemeClr val="dk1">
        <a:tint val="95000"/>
      </a:schemeClr>
    </cs:fillRef>
    <cs:effectRef idx="2">
      <a:schemeClr val="dk1"/>
    </cs:effectRef>
    <cs:fontRef idx="minor">
      <a:schemeClr val="tx1"/>
    </cs:fontRef>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0"/>
    <cs:fillRef idx="3">
      <a:schemeClr val="dk1">
        <a:tint val="5000"/>
      </a:schemeClr>
    </cs:fillRef>
    <cs:effectRef idx="2">
      <a:schemeClr val="dk1"/>
    </cs:effectRef>
    <cs:fontRef idx="minor">
      <a:schemeClr val="tx1"/>
    </cs:fontRef>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3.xml><?xml version="1.0" encoding="utf-8"?>
<cs:chartStyle xmlns:cs="http://schemas.microsoft.com/office/drawing/2012/chartStyle" xmlns:a="http://schemas.openxmlformats.org/drawingml/2006/main" id="118">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3">
      <cs:styleClr val="auto"/>
    </cs:fillRef>
    <cs:effectRef idx="2">
      <a:schemeClr val="dk1"/>
    </cs:effectRef>
    <cs:fontRef idx="minor">
      <a:schemeClr val="tx1"/>
    </cs:fontRef>
  </cs:dataPoint>
  <cs:dataPoint3D>
    <cs:lnRef idx="0"/>
    <cs:fillRef idx="3">
      <cs:styleClr val="auto"/>
    </cs:fillRef>
    <cs:effectRef idx="2">
      <a:schemeClr val="dk1"/>
    </cs:effectRef>
    <cs:fontRef idx="minor">
      <a:schemeClr val="tx1"/>
    </cs:fontRef>
  </cs:dataPoint3D>
  <cs:dataPointLine>
    <cs:lnRef idx="1">
      <cs:styleClr val="auto"/>
    </cs:lnRef>
    <cs:lineWidthScale>5</cs:lineWidthScale>
    <cs:fillRef idx="0"/>
    <cs:effectRef idx="0"/>
    <cs:fontRef idx="minor">
      <a:schemeClr val="tx1"/>
    </cs:fontRef>
    <cs:spPr>
      <a:ln cap="rnd">
        <a:round/>
      </a:ln>
    </cs:spPr>
  </cs:dataPointLine>
  <cs:dataPointMarker>
    <cs:lnRef idx="1">
      <cs:styleClr val="auto"/>
    </cs:lnRef>
    <cs:fillRef idx="3">
      <cs:styleClr val="auto"/>
    </cs:fillRef>
    <cs:effectRef idx="2">
      <a:schemeClr val="dk1"/>
    </cs:effectRef>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0"/>
    <cs:fillRef idx="3">
      <a:schemeClr val="dk1">
        <a:tint val="95000"/>
      </a:schemeClr>
    </cs:fillRef>
    <cs:effectRef idx="2">
      <a:schemeClr val="dk1"/>
    </cs:effectRef>
    <cs:fontRef idx="minor">
      <a:schemeClr val="tx1"/>
    </cs:fontRef>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0"/>
    <cs:fillRef idx="3">
      <a:schemeClr val="dk1">
        <a:tint val="5000"/>
      </a:schemeClr>
    </cs:fillRef>
    <cs:effectRef idx="2">
      <a:schemeClr val="dk1"/>
    </cs:effectRef>
    <cs:fontRef idx="minor">
      <a:schemeClr val="tx1"/>
    </cs:fontRef>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4.xml><?xml version="1.0" encoding="utf-8"?>
<cs:chartStyle xmlns:cs="http://schemas.microsoft.com/office/drawing/2012/chartStyle" xmlns:a="http://schemas.openxmlformats.org/drawingml/2006/main" id="118">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3">
      <cs:styleClr val="auto"/>
    </cs:fillRef>
    <cs:effectRef idx="2">
      <a:schemeClr val="dk1"/>
    </cs:effectRef>
    <cs:fontRef idx="minor">
      <a:schemeClr val="tx1"/>
    </cs:fontRef>
  </cs:dataPoint>
  <cs:dataPoint3D>
    <cs:lnRef idx="0"/>
    <cs:fillRef idx="3">
      <cs:styleClr val="auto"/>
    </cs:fillRef>
    <cs:effectRef idx="2">
      <a:schemeClr val="dk1"/>
    </cs:effectRef>
    <cs:fontRef idx="minor">
      <a:schemeClr val="tx1"/>
    </cs:fontRef>
  </cs:dataPoint3D>
  <cs:dataPointLine>
    <cs:lnRef idx="1">
      <cs:styleClr val="auto"/>
    </cs:lnRef>
    <cs:lineWidthScale>5</cs:lineWidthScale>
    <cs:fillRef idx="0"/>
    <cs:effectRef idx="0"/>
    <cs:fontRef idx="minor">
      <a:schemeClr val="tx1"/>
    </cs:fontRef>
    <cs:spPr>
      <a:ln cap="rnd">
        <a:round/>
      </a:ln>
    </cs:spPr>
  </cs:dataPointLine>
  <cs:dataPointMarker>
    <cs:lnRef idx="1">
      <cs:styleClr val="auto"/>
    </cs:lnRef>
    <cs:fillRef idx="3">
      <cs:styleClr val="auto"/>
    </cs:fillRef>
    <cs:effectRef idx="2">
      <a:schemeClr val="dk1"/>
    </cs:effectRef>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0"/>
    <cs:fillRef idx="3">
      <a:schemeClr val="dk1">
        <a:tint val="95000"/>
      </a:schemeClr>
    </cs:fillRef>
    <cs:effectRef idx="2">
      <a:schemeClr val="dk1"/>
    </cs:effectRef>
    <cs:fontRef idx="minor">
      <a:schemeClr val="tx1"/>
    </cs:fontRef>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0"/>
    <cs:fillRef idx="3">
      <a:schemeClr val="dk1">
        <a:tint val="5000"/>
      </a:schemeClr>
    </cs:fillRef>
    <cs:effectRef idx="2">
      <a:schemeClr val="dk1"/>
    </cs:effectRef>
    <cs:fontRef idx="minor">
      <a:schemeClr val="tx1"/>
    </cs:fontRef>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5.xml><?xml version="1.0" encoding="utf-8"?>
<cs:chartStyle xmlns:cs="http://schemas.microsoft.com/office/drawing/2012/chartStyle" xmlns:a="http://schemas.openxmlformats.org/drawingml/2006/main" id="118">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3">
      <cs:styleClr val="auto"/>
    </cs:fillRef>
    <cs:effectRef idx="2">
      <a:schemeClr val="dk1"/>
    </cs:effectRef>
    <cs:fontRef idx="minor">
      <a:schemeClr val="tx1"/>
    </cs:fontRef>
  </cs:dataPoint>
  <cs:dataPoint3D>
    <cs:lnRef idx="0"/>
    <cs:fillRef idx="3">
      <cs:styleClr val="auto"/>
    </cs:fillRef>
    <cs:effectRef idx="2">
      <a:schemeClr val="dk1"/>
    </cs:effectRef>
    <cs:fontRef idx="minor">
      <a:schemeClr val="tx1"/>
    </cs:fontRef>
  </cs:dataPoint3D>
  <cs:dataPointLine>
    <cs:lnRef idx="1">
      <cs:styleClr val="auto"/>
    </cs:lnRef>
    <cs:lineWidthScale>5</cs:lineWidthScale>
    <cs:fillRef idx="0"/>
    <cs:effectRef idx="0"/>
    <cs:fontRef idx="minor">
      <a:schemeClr val="tx1"/>
    </cs:fontRef>
    <cs:spPr>
      <a:ln cap="rnd">
        <a:round/>
      </a:ln>
    </cs:spPr>
  </cs:dataPointLine>
  <cs:dataPointMarker>
    <cs:lnRef idx="1">
      <cs:styleClr val="auto"/>
    </cs:lnRef>
    <cs:fillRef idx="3">
      <cs:styleClr val="auto"/>
    </cs:fillRef>
    <cs:effectRef idx="2">
      <a:schemeClr val="dk1"/>
    </cs:effectRef>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0"/>
    <cs:fillRef idx="3">
      <a:schemeClr val="dk1">
        <a:tint val="95000"/>
      </a:schemeClr>
    </cs:fillRef>
    <cs:effectRef idx="2">
      <a:schemeClr val="dk1"/>
    </cs:effectRef>
    <cs:fontRef idx="minor">
      <a:schemeClr val="tx1"/>
    </cs:fontRef>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0"/>
    <cs:fillRef idx="3">
      <a:schemeClr val="dk1">
        <a:tint val="5000"/>
      </a:schemeClr>
    </cs:fillRef>
    <cs:effectRef idx="2">
      <a:schemeClr val="dk1"/>
    </cs:effectRef>
    <cs:fontRef idx="minor">
      <a:schemeClr val="tx1"/>
    </cs:fontRef>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6.xml><?xml version="1.0" encoding="utf-8"?>
<cs:chartStyle xmlns:cs="http://schemas.microsoft.com/office/drawing/2012/chartStyle" xmlns:a="http://schemas.openxmlformats.org/drawingml/2006/main" id="118">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3">
      <cs:styleClr val="auto"/>
    </cs:fillRef>
    <cs:effectRef idx="2">
      <a:schemeClr val="dk1"/>
    </cs:effectRef>
    <cs:fontRef idx="minor">
      <a:schemeClr val="tx1"/>
    </cs:fontRef>
  </cs:dataPoint>
  <cs:dataPoint3D>
    <cs:lnRef idx="0"/>
    <cs:fillRef idx="3">
      <cs:styleClr val="auto"/>
    </cs:fillRef>
    <cs:effectRef idx="2">
      <a:schemeClr val="dk1"/>
    </cs:effectRef>
    <cs:fontRef idx="minor">
      <a:schemeClr val="tx1"/>
    </cs:fontRef>
  </cs:dataPoint3D>
  <cs:dataPointLine>
    <cs:lnRef idx="1">
      <cs:styleClr val="auto"/>
    </cs:lnRef>
    <cs:lineWidthScale>5</cs:lineWidthScale>
    <cs:fillRef idx="0"/>
    <cs:effectRef idx="0"/>
    <cs:fontRef idx="minor">
      <a:schemeClr val="tx1"/>
    </cs:fontRef>
    <cs:spPr>
      <a:ln cap="rnd">
        <a:round/>
      </a:ln>
    </cs:spPr>
  </cs:dataPointLine>
  <cs:dataPointMarker>
    <cs:lnRef idx="1">
      <cs:styleClr val="auto"/>
    </cs:lnRef>
    <cs:fillRef idx="3">
      <cs:styleClr val="auto"/>
    </cs:fillRef>
    <cs:effectRef idx="2">
      <a:schemeClr val="dk1"/>
    </cs:effectRef>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0"/>
    <cs:fillRef idx="3">
      <a:schemeClr val="dk1">
        <a:tint val="95000"/>
      </a:schemeClr>
    </cs:fillRef>
    <cs:effectRef idx="2">
      <a:schemeClr val="dk1"/>
    </cs:effectRef>
    <cs:fontRef idx="minor">
      <a:schemeClr val="tx1"/>
    </cs:fontRef>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0"/>
    <cs:fillRef idx="3">
      <a:schemeClr val="dk1">
        <a:tint val="5000"/>
      </a:schemeClr>
    </cs:fillRef>
    <cs:effectRef idx="2">
      <a:schemeClr val="dk1"/>
    </cs:effectRef>
    <cs:fontRef idx="minor">
      <a:schemeClr val="tx1"/>
    </cs:fontRef>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7.xml><?xml version="1.0" encoding="utf-8"?>
<cs:chartStyle xmlns:cs="http://schemas.microsoft.com/office/drawing/2012/chartStyle" xmlns:a="http://schemas.openxmlformats.org/drawingml/2006/main" id="206">
  <cs:axisTitle>
    <cs:lnRef idx="0"/>
    <cs:fillRef idx="0"/>
    <cs:effectRef idx="0"/>
    <cs:fontRef idx="minor">
      <a:schemeClr val="tx1">
        <a:lumMod val="50000"/>
        <a:lumOff val="50000"/>
      </a:schemeClr>
    </cs:fontRef>
    <cs:defRPr sz="1197" kern="1200" cap="all"/>
  </cs:axisTitle>
  <cs:categoryAxis>
    <cs:lnRef idx="0"/>
    <cs:fillRef idx="0"/>
    <cs:effectRef idx="0"/>
    <cs:fontRef idx="minor">
      <a:schemeClr val="tx1">
        <a:lumMod val="50000"/>
        <a:lumOff val="50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
  <cs:dataPoint3D>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3D>
  <cs:dataPointLine>
    <cs:lnRef idx="0">
      <cs:styleClr val="auto"/>
    </cs:lnRef>
    <cs:fillRef idx="2">
      <cs:styleClr val="auto"/>
    </cs:fillRef>
    <cs:effectRef idx="1"/>
    <cs:fontRef idx="minor">
      <a:schemeClr val="dk1"/>
    </cs:fontRef>
    <cs:spPr>
      <a:ln w="15875" cap="rnd">
        <a:solidFill>
          <a:schemeClr val="phClr"/>
        </a:solidFill>
        <a:round/>
      </a:ln>
    </cs:spPr>
  </cs:dataPointLine>
  <cs:dataPointMarker>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Marker>
  <cs:dataPointMarkerLayout symbol="circle" size="4"/>
  <cs:dataPointWireframe>
    <cs:lnRef idx="0">
      <cs:styleClr val="auto"/>
    </cs:lnRef>
    <cs:fillRef idx="2"/>
    <cs:effectRef idx="0"/>
    <cs:fontRef idx="minor">
      <a:schemeClr val="dk1"/>
    </cs:fontRef>
    <cs:spPr>
      <a:ln w="9525" cap="rnd">
        <a:solidFill>
          <a:schemeClr val="phClr"/>
        </a:solidFill>
        <a:round/>
      </a:ln>
    </cs:spPr>
  </cs:dataPointWireframe>
  <cs:dataTable>
    <cs:lnRef idx="0"/>
    <cs:fillRef idx="0"/>
    <cs:effectRef idx="0"/>
    <cs:fontRef idx="minor">
      <a:schemeClr val="tx1">
        <a:lumMod val="50000"/>
        <a:lumOff val="50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35000"/>
            <a:lumOff val="65000"/>
          </a:schemeClr>
        </a:solidFill>
        <a:prstDash val="dash"/>
      </a:ln>
    </cs:spPr>
  </cs:dropLine>
  <cs:errorBar>
    <cs:lnRef idx="0"/>
    <cs:fillRef idx="0"/>
    <cs:effectRef idx="0"/>
    <cs:fontRef idx="minor">
      <a:schemeClr val="dk1"/>
    </cs:fontRef>
    <cs:spPr>
      <a:ln w="9525">
        <a:solidFill>
          <a:schemeClr val="tx1">
            <a:lumMod val="50000"/>
            <a:lumOff val="50000"/>
          </a:schemeClr>
        </a:solidFill>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prstDash val="dash"/>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50000"/>
        <a:lumOff val="50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50000"/>
        <a:lumOff val="50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prstDash val="dash"/>
      </a:ln>
    </cs:spPr>
  </cs:seriesLine>
  <cs:title>
    <cs:lnRef idx="0"/>
    <cs:fillRef idx="0"/>
    <cs:effectRef idx="0"/>
    <cs:fontRef idx="minor">
      <a:schemeClr val="tx1">
        <a:lumMod val="50000"/>
        <a:lumOff val="50000"/>
      </a:schemeClr>
    </cs:fontRef>
    <cs:defRPr sz="1862" kern="1200" cap="none" spc="20" baseline="0"/>
  </cs:title>
  <cs:trendline>
    <cs:lnRef idx="0">
      <cs:styleClr val="auto"/>
    </cs:lnRef>
    <cs:fillRef idx="2"/>
    <cs:effectRef idx="0"/>
    <cs:fontRef idx="minor">
      <a:schemeClr val="dk1"/>
    </cs:fontRef>
    <cs:spPr>
      <a:ln w="9525" cap="rnd">
        <a:solidFill>
          <a:schemeClr val="phClr"/>
        </a:solidFill>
      </a:ln>
    </cs:spPr>
  </cs:trendline>
  <cs:trendlineLabel>
    <cs:lnRef idx="0"/>
    <cs:fillRef idx="0"/>
    <cs:effectRef idx="0"/>
    <cs:fontRef idx="minor">
      <a:schemeClr val="tx1">
        <a:lumMod val="50000"/>
        <a:lumOff val="50000"/>
      </a:schemeClr>
    </cs:fontRef>
    <cs:defRPr sz="1197"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50000"/>
        <a:lumOff val="50000"/>
      </a:schemeClr>
    </cs:fontRef>
    <cs:defRPr sz="1197" kern="1200"/>
  </cs:valueAxis>
  <cs:wall>
    <cs:lnRef idx="0"/>
    <cs:fillRef idx="0"/>
    <cs:effectRef idx="0"/>
    <cs:fontRef idx="minor">
      <a:schemeClr val="dk1"/>
    </cs:fontRef>
  </cs:wall>
</cs:chartStyle>
</file>

<file path=ppt/charts/style18.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66">
  <cs:axisTitle>
    <cs:lnRef idx="0"/>
    <cs:fillRef idx="0"/>
    <cs:effectRef idx="0"/>
    <cs:fontRef idx="minor">
      <a:schemeClr val="tx2"/>
    </cs:fontRef>
    <cs:defRPr sz="1197"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1197" kern="1200"/>
  </cs:chartArea>
  <cs:dataLabel>
    <cs:lnRef idx="0"/>
    <cs:fillRef idx="0"/>
    <cs:effectRef idx="0"/>
    <cs:fontRef idx="minor">
      <a:schemeClr val="tx2"/>
    </cs:fontRef>
    <cs:defRPr sz="1197"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1197"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1197"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2128"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1197"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1197" kern="1200"/>
  </cs:valueAxis>
  <cs:wall>
    <cs:lnRef idx="0"/>
    <cs:fillRef idx="0"/>
    <cs:effectRef idx="0"/>
    <cs:fontRef idx="minor">
      <a:schemeClr val="tx2"/>
    </cs:fontRef>
  </cs:wall>
</cs:chartStyle>
</file>

<file path=ppt/diagrams/colors1.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ABB6AAD5-BB22-443A-B98E-11707CBE16C9}" type="doc">
      <dgm:prSet loTypeId="urn:microsoft.com/office/officeart/2009/3/layout/IncreasingArrowsProcess" loCatId="process" qsTypeId="urn:microsoft.com/office/officeart/2005/8/quickstyle/simple1" qsCatId="simple" csTypeId="urn:microsoft.com/office/officeart/2005/8/colors/colorful1" csCatId="colorful" phldr="1"/>
      <dgm:spPr/>
      <dgm:t>
        <a:bodyPr/>
        <a:lstStyle/>
        <a:p>
          <a:endParaRPr lang="en-US"/>
        </a:p>
      </dgm:t>
    </dgm:pt>
    <dgm:pt modelId="{62F3A35F-EA2B-462C-89DA-224952DBD84B}">
      <dgm:prSet phldrT="[Text]" custT="1"/>
      <dgm:spPr>
        <a:ln w="6350">
          <a:solidFill>
            <a:schemeClr val="bg2">
              <a:lumMod val="10000"/>
            </a:schemeClr>
          </a:solidFill>
        </a:ln>
      </dgm:spPr>
      <dgm:t>
        <a:bodyPr lIns="540000"/>
        <a:lstStyle/>
        <a:p>
          <a:endParaRPr lang="en-US" sz="1600" b="1" dirty="0">
            <a:solidFill>
              <a:schemeClr val="bg1"/>
            </a:solidFill>
          </a:endParaRPr>
        </a:p>
      </dgm:t>
    </dgm:pt>
    <dgm:pt modelId="{68C8E73F-A05A-4DC8-914A-C484D8568F55}" type="parTrans" cxnId="{78D5CF50-3633-4A11-9FE0-D306D94A091D}">
      <dgm:prSet/>
      <dgm:spPr/>
      <dgm:t>
        <a:bodyPr/>
        <a:lstStyle/>
        <a:p>
          <a:endParaRPr lang="en-US" sz="2400">
            <a:solidFill>
              <a:schemeClr val="bg1"/>
            </a:solidFill>
          </a:endParaRPr>
        </a:p>
      </dgm:t>
    </dgm:pt>
    <dgm:pt modelId="{12A631F8-73E8-4437-A632-1DA4C96C2081}" type="sibTrans" cxnId="{78D5CF50-3633-4A11-9FE0-D306D94A091D}">
      <dgm:prSet/>
      <dgm:spPr/>
      <dgm:t>
        <a:bodyPr/>
        <a:lstStyle/>
        <a:p>
          <a:endParaRPr lang="en-US" sz="2400">
            <a:solidFill>
              <a:schemeClr val="bg1"/>
            </a:solidFill>
          </a:endParaRPr>
        </a:p>
      </dgm:t>
    </dgm:pt>
    <dgm:pt modelId="{37FDA6AE-027B-4120-90CE-09301A415796}">
      <dgm:prSet phldrT="[Text]" custT="1"/>
      <dgm:spPr>
        <a:ln w="6350">
          <a:solidFill>
            <a:schemeClr val="bg2">
              <a:lumMod val="10000"/>
            </a:schemeClr>
          </a:solidFill>
        </a:ln>
      </dgm:spPr>
      <dgm:t>
        <a:bodyPr lIns="540000"/>
        <a:lstStyle/>
        <a:p>
          <a:endParaRPr lang="en-US" sz="1600" b="1" dirty="0">
            <a:solidFill>
              <a:schemeClr val="bg1"/>
            </a:solidFill>
          </a:endParaRPr>
        </a:p>
      </dgm:t>
    </dgm:pt>
    <dgm:pt modelId="{F547554B-51EF-4D52-BD83-B530786A53F6}" type="parTrans" cxnId="{97371629-EAFB-49C5-8D4C-1C2CC8EF98DA}">
      <dgm:prSet/>
      <dgm:spPr/>
      <dgm:t>
        <a:bodyPr/>
        <a:lstStyle/>
        <a:p>
          <a:endParaRPr lang="en-US" sz="2400">
            <a:solidFill>
              <a:schemeClr val="bg1"/>
            </a:solidFill>
          </a:endParaRPr>
        </a:p>
      </dgm:t>
    </dgm:pt>
    <dgm:pt modelId="{AACFA7FC-124D-47F0-AAB7-D837F03A13D6}" type="sibTrans" cxnId="{97371629-EAFB-49C5-8D4C-1C2CC8EF98DA}">
      <dgm:prSet/>
      <dgm:spPr/>
      <dgm:t>
        <a:bodyPr/>
        <a:lstStyle/>
        <a:p>
          <a:endParaRPr lang="en-US" sz="2400">
            <a:solidFill>
              <a:schemeClr val="bg1"/>
            </a:solidFill>
          </a:endParaRPr>
        </a:p>
      </dgm:t>
    </dgm:pt>
    <dgm:pt modelId="{8C92A023-B595-4B7E-9FD1-86305B47363F}">
      <dgm:prSet phldrT="[Text]" custT="1"/>
      <dgm:spPr>
        <a:ln w="6350">
          <a:solidFill>
            <a:schemeClr val="bg2">
              <a:lumMod val="10000"/>
            </a:schemeClr>
          </a:solidFill>
        </a:ln>
      </dgm:spPr>
      <dgm:t>
        <a:bodyPr lIns="540000"/>
        <a:lstStyle/>
        <a:p>
          <a:endParaRPr lang="en-US" sz="1600" b="1" dirty="0">
            <a:solidFill>
              <a:schemeClr val="bg1"/>
            </a:solidFill>
          </a:endParaRPr>
        </a:p>
      </dgm:t>
    </dgm:pt>
    <dgm:pt modelId="{126030B6-AD92-4139-8AC7-ED96A61FFA13}" type="parTrans" cxnId="{6393EA77-6C35-4795-B9F8-BC384CEB01BB}">
      <dgm:prSet/>
      <dgm:spPr/>
      <dgm:t>
        <a:bodyPr/>
        <a:lstStyle/>
        <a:p>
          <a:endParaRPr lang="en-US" sz="2400">
            <a:solidFill>
              <a:schemeClr val="bg1"/>
            </a:solidFill>
          </a:endParaRPr>
        </a:p>
      </dgm:t>
    </dgm:pt>
    <dgm:pt modelId="{45610BF7-B096-4636-A867-71803911F6BC}" type="sibTrans" cxnId="{6393EA77-6C35-4795-B9F8-BC384CEB01BB}">
      <dgm:prSet/>
      <dgm:spPr/>
      <dgm:t>
        <a:bodyPr/>
        <a:lstStyle/>
        <a:p>
          <a:endParaRPr lang="en-US" sz="2400">
            <a:solidFill>
              <a:schemeClr val="bg1"/>
            </a:solidFill>
          </a:endParaRPr>
        </a:p>
      </dgm:t>
    </dgm:pt>
    <dgm:pt modelId="{839B389E-0F3A-4E44-B6E2-13F1399C142F}">
      <dgm:prSet phldrT="[Text]" custT="1"/>
      <dgm:spPr>
        <a:ln w="6350">
          <a:solidFill>
            <a:schemeClr val="bg2">
              <a:lumMod val="10000"/>
            </a:schemeClr>
          </a:solidFill>
        </a:ln>
      </dgm:spPr>
      <dgm:t>
        <a:bodyPr lIns="540000"/>
        <a:lstStyle/>
        <a:p>
          <a:endParaRPr lang="en-US" sz="1600" b="1" dirty="0">
            <a:solidFill>
              <a:schemeClr val="bg1"/>
            </a:solidFill>
          </a:endParaRPr>
        </a:p>
      </dgm:t>
    </dgm:pt>
    <dgm:pt modelId="{9C2D419A-4208-435A-8DFE-59E57C79B927}" type="parTrans" cxnId="{E9F581C8-1891-4557-8FD4-140226A54CF9}">
      <dgm:prSet/>
      <dgm:spPr/>
      <dgm:t>
        <a:bodyPr/>
        <a:lstStyle/>
        <a:p>
          <a:endParaRPr lang="en-US" sz="2400"/>
        </a:p>
      </dgm:t>
    </dgm:pt>
    <dgm:pt modelId="{8F45AFFE-9FF4-4A34-B11A-ED475E2D4999}" type="sibTrans" cxnId="{E9F581C8-1891-4557-8FD4-140226A54CF9}">
      <dgm:prSet/>
      <dgm:spPr/>
      <dgm:t>
        <a:bodyPr/>
        <a:lstStyle/>
        <a:p>
          <a:endParaRPr lang="en-US" sz="2400"/>
        </a:p>
      </dgm:t>
    </dgm:pt>
    <dgm:pt modelId="{E8D49301-D1F0-4A13-A83B-F63355B3AAB1}" type="pres">
      <dgm:prSet presAssocID="{ABB6AAD5-BB22-443A-B98E-11707CBE16C9}" presName="Name0" presStyleCnt="0">
        <dgm:presLayoutVars>
          <dgm:chMax val="5"/>
          <dgm:chPref val="5"/>
          <dgm:dir/>
          <dgm:animLvl val="lvl"/>
        </dgm:presLayoutVars>
      </dgm:prSet>
      <dgm:spPr/>
      <dgm:t>
        <a:bodyPr/>
        <a:lstStyle/>
        <a:p>
          <a:endParaRPr lang="en-US"/>
        </a:p>
      </dgm:t>
    </dgm:pt>
    <dgm:pt modelId="{31D1016D-E845-420A-9D96-2392CF9C71AC}" type="pres">
      <dgm:prSet presAssocID="{62F3A35F-EA2B-462C-89DA-224952DBD84B}" presName="parentText1" presStyleLbl="node1" presStyleIdx="0" presStyleCnt="4">
        <dgm:presLayoutVars>
          <dgm:chMax/>
          <dgm:chPref val="3"/>
          <dgm:bulletEnabled val="1"/>
        </dgm:presLayoutVars>
      </dgm:prSet>
      <dgm:spPr>
        <a:prstGeom prst="verticalScroll">
          <a:avLst/>
        </a:prstGeom>
      </dgm:spPr>
      <dgm:t>
        <a:bodyPr/>
        <a:lstStyle/>
        <a:p>
          <a:endParaRPr lang="en-US"/>
        </a:p>
      </dgm:t>
    </dgm:pt>
    <dgm:pt modelId="{E704CB68-EE45-47EA-8D6C-9876FC1F6117}" type="pres">
      <dgm:prSet presAssocID="{37FDA6AE-027B-4120-90CE-09301A415796}" presName="parentText2" presStyleLbl="node1" presStyleIdx="1" presStyleCnt="4" custLinFactNeighborY="1988">
        <dgm:presLayoutVars>
          <dgm:chMax/>
          <dgm:chPref val="3"/>
          <dgm:bulletEnabled val="1"/>
        </dgm:presLayoutVars>
      </dgm:prSet>
      <dgm:spPr>
        <a:prstGeom prst="verticalScroll">
          <a:avLst/>
        </a:prstGeom>
      </dgm:spPr>
      <dgm:t>
        <a:bodyPr/>
        <a:lstStyle/>
        <a:p>
          <a:endParaRPr lang="en-US"/>
        </a:p>
      </dgm:t>
    </dgm:pt>
    <dgm:pt modelId="{DD6C64AB-DCB9-40B4-9670-E7BC915EEA3A}" type="pres">
      <dgm:prSet presAssocID="{8C92A023-B595-4B7E-9FD1-86305B47363F}" presName="parentText3" presStyleLbl="node1" presStyleIdx="2" presStyleCnt="4">
        <dgm:presLayoutVars>
          <dgm:chMax/>
          <dgm:chPref val="3"/>
          <dgm:bulletEnabled val="1"/>
        </dgm:presLayoutVars>
      </dgm:prSet>
      <dgm:spPr>
        <a:prstGeom prst="verticalScroll">
          <a:avLst/>
        </a:prstGeom>
      </dgm:spPr>
      <dgm:t>
        <a:bodyPr/>
        <a:lstStyle/>
        <a:p>
          <a:endParaRPr lang="en-US"/>
        </a:p>
      </dgm:t>
    </dgm:pt>
    <dgm:pt modelId="{E125A24A-CC28-4566-AAD9-038B7717D433}" type="pres">
      <dgm:prSet presAssocID="{839B389E-0F3A-4E44-B6E2-13F1399C142F}" presName="parentText4" presStyleLbl="node1" presStyleIdx="3" presStyleCnt="4" custLinFactNeighborX="0">
        <dgm:presLayoutVars>
          <dgm:chMax/>
          <dgm:chPref val="3"/>
          <dgm:bulletEnabled val="1"/>
        </dgm:presLayoutVars>
      </dgm:prSet>
      <dgm:spPr>
        <a:prstGeom prst="verticalScroll">
          <a:avLst/>
        </a:prstGeom>
      </dgm:spPr>
      <dgm:t>
        <a:bodyPr/>
        <a:lstStyle/>
        <a:p>
          <a:endParaRPr lang="en-US"/>
        </a:p>
      </dgm:t>
    </dgm:pt>
  </dgm:ptLst>
  <dgm:cxnLst>
    <dgm:cxn modelId="{84B22985-4CD7-4BFA-BFBD-DD20B1D7CA95}" type="presOf" srcId="{ABB6AAD5-BB22-443A-B98E-11707CBE16C9}" destId="{E8D49301-D1F0-4A13-A83B-F63355B3AAB1}" srcOrd="0" destOrd="0" presId="urn:microsoft.com/office/officeart/2009/3/layout/IncreasingArrowsProcess"/>
    <dgm:cxn modelId="{A955321C-81D9-4363-8B5A-5A7559D1207E}" type="presOf" srcId="{62F3A35F-EA2B-462C-89DA-224952DBD84B}" destId="{31D1016D-E845-420A-9D96-2392CF9C71AC}" srcOrd="0" destOrd="0" presId="urn:microsoft.com/office/officeart/2009/3/layout/IncreasingArrowsProcess"/>
    <dgm:cxn modelId="{97371629-EAFB-49C5-8D4C-1C2CC8EF98DA}" srcId="{ABB6AAD5-BB22-443A-B98E-11707CBE16C9}" destId="{37FDA6AE-027B-4120-90CE-09301A415796}" srcOrd="1" destOrd="0" parTransId="{F547554B-51EF-4D52-BD83-B530786A53F6}" sibTransId="{AACFA7FC-124D-47F0-AAB7-D837F03A13D6}"/>
    <dgm:cxn modelId="{78D5CF50-3633-4A11-9FE0-D306D94A091D}" srcId="{ABB6AAD5-BB22-443A-B98E-11707CBE16C9}" destId="{62F3A35F-EA2B-462C-89DA-224952DBD84B}" srcOrd="0" destOrd="0" parTransId="{68C8E73F-A05A-4DC8-914A-C484D8568F55}" sibTransId="{12A631F8-73E8-4437-A632-1DA4C96C2081}"/>
    <dgm:cxn modelId="{E9F581C8-1891-4557-8FD4-140226A54CF9}" srcId="{ABB6AAD5-BB22-443A-B98E-11707CBE16C9}" destId="{839B389E-0F3A-4E44-B6E2-13F1399C142F}" srcOrd="3" destOrd="0" parTransId="{9C2D419A-4208-435A-8DFE-59E57C79B927}" sibTransId="{8F45AFFE-9FF4-4A34-B11A-ED475E2D4999}"/>
    <dgm:cxn modelId="{B2215E4B-5B77-420D-900B-CF6E475A80A0}" type="presOf" srcId="{37FDA6AE-027B-4120-90CE-09301A415796}" destId="{E704CB68-EE45-47EA-8D6C-9876FC1F6117}" srcOrd="0" destOrd="0" presId="urn:microsoft.com/office/officeart/2009/3/layout/IncreasingArrowsProcess"/>
    <dgm:cxn modelId="{6393EA77-6C35-4795-B9F8-BC384CEB01BB}" srcId="{ABB6AAD5-BB22-443A-B98E-11707CBE16C9}" destId="{8C92A023-B595-4B7E-9FD1-86305B47363F}" srcOrd="2" destOrd="0" parTransId="{126030B6-AD92-4139-8AC7-ED96A61FFA13}" sibTransId="{45610BF7-B096-4636-A867-71803911F6BC}"/>
    <dgm:cxn modelId="{8EDBB91D-9D1D-4633-8070-179B37B98B96}" type="presOf" srcId="{839B389E-0F3A-4E44-B6E2-13F1399C142F}" destId="{E125A24A-CC28-4566-AAD9-038B7717D433}" srcOrd="0" destOrd="0" presId="urn:microsoft.com/office/officeart/2009/3/layout/IncreasingArrowsProcess"/>
    <dgm:cxn modelId="{FB2CF8C0-6FB3-452E-8445-E69610B43547}" type="presOf" srcId="{8C92A023-B595-4B7E-9FD1-86305B47363F}" destId="{DD6C64AB-DCB9-40B4-9670-E7BC915EEA3A}" srcOrd="0" destOrd="0" presId="urn:microsoft.com/office/officeart/2009/3/layout/IncreasingArrowsProcess"/>
    <dgm:cxn modelId="{63C6EDBA-FD00-4782-B7E8-F76B06495E0B}" type="presParOf" srcId="{E8D49301-D1F0-4A13-A83B-F63355B3AAB1}" destId="{31D1016D-E845-420A-9D96-2392CF9C71AC}" srcOrd="0" destOrd="0" presId="urn:microsoft.com/office/officeart/2009/3/layout/IncreasingArrowsProcess"/>
    <dgm:cxn modelId="{FD8719FE-0360-4607-910C-F6649D372BC6}" type="presParOf" srcId="{E8D49301-D1F0-4A13-A83B-F63355B3AAB1}" destId="{E704CB68-EE45-47EA-8D6C-9876FC1F6117}" srcOrd="1" destOrd="0" presId="urn:microsoft.com/office/officeart/2009/3/layout/IncreasingArrowsProcess"/>
    <dgm:cxn modelId="{F8EC2591-31DB-421D-AF47-BE9FADA2489D}" type="presParOf" srcId="{E8D49301-D1F0-4A13-A83B-F63355B3AAB1}" destId="{DD6C64AB-DCB9-40B4-9670-E7BC915EEA3A}" srcOrd="2" destOrd="0" presId="urn:microsoft.com/office/officeart/2009/3/layout/IncreasingArrowsProcess"/>
    <dgm:cxn modelId="{B320671D-EFE9-4ACA-A400-820A88F5060A}" type="presParOf" srcId="{E8D49301-D1F0-4A13-A83B-F63355B3AAB1}" destId="{E125A24A-CC28-4566-AAD9-038B7717D433}" srcOrd="3" destOrd="0" presId="urn:microsoft.com/office/officeart/2009/3/layout/IncreasingArrows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BCE186F4-2493-44A0-BAF4-860DD94E7B84}" type="doc">
      <dgm:prSet loTypeId="urn:microsoft.com/office/officeart/2009/3/layout/PhasedProcess" loCatId="process" qsTypeId="urn:microsoft.com/office/officeart/2005/8/quickstyle/simple1" qsCatId="simple" csTypeId="urn:microsoft.com/office/officeart/2005/8/colors/colorful1" csCatId="colorful" phldr="1"/>
      <dgm:spPr/>
      <dgm:t>
        <a:bodyPr/>
        <a:lstStyle/>
        <a:p>
          <a:endParaRPr lang="id-ID"/>
        </a:p>
      </dgm:t>
    </dgm:pt>
    <dgm:pt modelId="{1837F376-4709-468F-8C8F-DC8C1489E558}">
      <dgm:prSet phldrT="[Text]" custT="1"/>
      <dgm:spPr>
        <a:ln>
          <a:noFill/>
        </a:ln>
      </dgm:spPr>
      <dgm:t>
        <a:bodyPr/>
        <a:lstStyle/>
        <a:p>
          <a:pPr rtl="0"/>
          <a:r>
            <a:rPr lang="en-US" sz="1200" smtClean="0">
              <a:solidFill>
                <a:schemeClr val="bg1"/>
              </a:solidFill>
              <a:latin typeface="+mn-lt"/>
              <a:ea typeface="Roboto" panose="02000000000000000000" pitchFamily="2" charset="0"/>
              <a:cs typeface="Arial" pitchFamily="34" charset="0"/>
            </a:rPr>
            <a:t>Project Brief</a:t>
          </a:r>
          <a:endParaRPr lang="id-ID" sz="1200" dirty="0">
            <a:solidFill>
              <a:schemeClr val="bg1"/>
            </a:solidFill>
            <a:latin typeface="+mn-lt"/>
            <a:ea typeface="Roboto" panose="02000000000000000000" pitchFamily="2" charset="0"/>
          </a:endParaRPr>
        </a:p>
      </dgm:t>
    </dgm:pt>
    <dgm:pt modelId="{BA2E1573-675F-4399-85D0-9B991100E5AD}" type="parTrans" cxnId="{A08C0F5E-1301-472D-9F91-EB856AB7422E}">
      <dgm:prSet/>
      <dgm:spPr/>
      <dgm:t>
        <a:bodyPr/>
        <a:lstStyle/>
        <a:p>
          <a:endParaRPr lang="id-ID" sz="1600">
            <a:solidFill>
              <a:schemeClr val="bg1"/>
            </a:solidFill>
            <a:latin typeface="+mn-lt"/>
            <a:ea typeface="Roboto" panose="02000000000000000000" pitchFamily="2" charset="0"/>
          </a:endParaRPr>
        </a:p>
      </dgm:t>
    </dgm:pt>
    <dgm:pt modelId="{B6091AC3-2FF1-4DB4-AD97-64576C9D6307}" type="sibTrans" cxnId="{A08C0F5E-1301-472D-9F91-EB856AB7422E}">
      <dgm:prSet/>
      <dgm:spPr/>
      <dgm:t>
        <a:bodyPr/>
        <a:lstStyle/>
        <a:p>
          <a:endParaRPr lang="id-ID" sz="1600">
            <a:solidFill>
              <a:schemeClr val="bg1"/>
            </a:solidFill>
            <a:latin typeface="+mn-lt"/>
            <a:ea typeface="Roboto" panose="02000000000000000000" pitchFamily="2" charset="0"/>
          </a:endParaRPr>
        </a:p>
      </dgm:t>
    </dgm:pt>
    <dgm:pt modelId="{1B4DAE91-913D-49C3-B0D9-B321B0AEB10E}">
      <dgm:prSet phldrT="[Text]" custT="1"/>
      <dgm:spPr>
        <a:ln>
          <a:noFill/>
        </a:ln>
      </dgm:spPr>
      <dgm:t>
        <a:bodyPr/>
        <a:lstStyle/>
        <a:p>
          <a:pPr rtl="0"/>
          <a:r>
            <a:rPr lang="id-ID" sz="1100" smtClean="0">
              <a:solidFill>
                <a:schemeClr val="bg1"/>
              </a:solidFill>
              <a:latin typeface="+mn-lt"/>
              <a:ea typeface="Roboto" panose="02000000000000000000" pitchFamily="2" charset="0"/>
              <a:cs typeface="Arial" pitchFamily="34" charset="0"/>
            </a:rPr>
            <a:t>Research</a:t>
          </a:r>
          <a:endParaRPr lang="id-ID" sz="1100" dirty="0">
            <a:solidFill>
              <a:schemeClr val="bg1"/>
            </a:solidFill>
            <a:latin typeface="+mn-lt"/>
            <a:ea typeface="Roboto" panose="02000000000000000000" pitchFamily="2" charset="0"/>
          </a:endParaRPr>
        </a:p>
      </dgm:t>
    </dgm:pt>
    <dgm:pt modelId="{252F22C3-0648-4294-BD9E-9AA757C59C0B}" type="parTrans" cxnId="{AE3E30AC-EB40-4583-97D2-B73FE48DCE18}">
      <dgm:prSet/>
      <dgm:spPr/>
      <dgm:t>
        <a:bodyPr/>
        <a:lstStyle/>
        <a:p>
          <a:endParaRPr lang="id-ID" sz="1600">
            <a:solidFill>
              <a:schemeClr val="bg1"/>
            </a:solidFill>
            <a:latin typeface="+mn-lt"/>
            <a:ea typeface="Roboto" panose="02000000000000000000" pitchFamily="2" charset="0"/>
          </a:endParaRPr>
        </a:p>
      </dgm:t>
    </dgm:pt>
    <dgm:pt modelId="{BD74B743-03D8-4FC2-A4F2-EAE062B53225}" type="sibTrans" cxnId="{AE3E30AC-EB40-4583-97D2-B73FE48DCE18}">
      <dgm:prSet/>
      <dgm:spPr/>
      <dgm:t>
        <a:bodyPr/>
        <a:lstStyle/>
        <a:p>
          <a:endParaRPr lang="id-ID" sz="1600">
            <a:solidFill>
              <a:schemeClr val="bg1"/>
            </a:solidFill>
            <a:latin typeface="+mn-lt"/>
            <a:ea typeface="Roboto" panose="02000000000000000000" pitchFamily="2" charset="0"/>
          </a:endParaRPr>
        </a:p>
      </dgm:t>
    </dgm:pt>
    <dgm:pt modelId="{DC06B82E-93BA-4C84-830B-D96DDA53BE78}">
      <dgm:prSet phldrT="[Text]" custT="1"/>
      <dgm:spPr>
        <a:ln>
          <a:noFill/>
        </a:ln>
      </dgm:spPr>
      <dgm:t>
        <a:bodyPr/>
        <a:lstStyle/>
        <a:p>
          <a:pPr rtl="0"/>
          <a:r>
            <a:rPr lang="en-US" sz="1200" smtClean="0">
              <a:solidFill>
                <a:schemeClr val="bg1"/>
              </a:solidFill>
              <a:latin typeface="+mn-lt"/>
              <a:ea typeface="Roboto" panose="02000000000000000000" pitchFamily="2" charset="0"/>
              <a:cs typeface="Arial" pitchFamily="34" charset="0"/>
            </a:rPr>
            <a:t>Data Analysis</a:t>
          </a:r>
          <a:endParaRPr lang="id-ID" sz="1200" dirty="0">
            <a:solidFill>
              <a:schemeClr val="bg1"/>
            </a:solidFill>
            <a:latin typeface="+mn-lt"/>
            <a:ea typeface="Roboto" panose="02000000000000000000" pitchFamily="2" charset="0"/>
          </a:endParaRPr>
        </a:p>
      </dgm:t>
    </dgm:pt>
    <dgm:pt modelId="{5C401A2B-BEA6-4598-9240-36CD9261C72D}" type="parTrans" cxnId="{1F4FA8FA-39D3-459C-B59D-7402A25E7E76}">
      <dgm:prSet/>
      <dgm:spPr/>
      <dgm:t>
        <a:bodyPr/>
        <a:lstStyle/>
        <a:p>
          <a:endParaRPr lang="id-ID" sz="1600">
            <a:solidFill>
              <a:schemeClr val="bg1"/>
            </a:solidFill>
            <a:latin typeface="+mn-lt"/>
            <a:ea typeface="Roboto" panose="02000000000000000000" pitchFamily="2" charset="0"/>
          </a:endParaRPr>
        </a:p>
      </dgm:t>
    </dgm:pt>
    <dgm:pt modelId="{7228A557-D893-41D3-B7B5-DDBFAE9A6BF5}" type="sibTrans" cxnId="{1F4FA8FA-39D3-459C-B59D-7402A25E7E76}">
      <dgm:prSet/>
      <dgm:spPr/>
      <dgm:t>
        <a:bodyPr/>
        <a:lstStyle/>
        <a:p>
          <a:endParaRPr lang="id-ID" sz="1600">
            <a:solidFill>
              <a:schemeClr val="bg1"/>
            </a:solidFill>
            <a:latin typeface="+mn-lt"/>
            <a:ea typeface="Roboto" panose="02000000000000000000" pitchFamily="2" charset="0"/>
          </a:endParaRPr>
        </a:p>
      </dgm:t>
    </dgm:pt>
    <dgm:pt modelId="{855977B2-EE4E-456F-BD81-CFFB66A6C4D2}">
      <dgm:prSet phldrT="[Text]" custT="1"/>
      <dgm:spPr>
        <a:ln>
          <a:noFill/>
        </a:ln>
      </dgm:spPr>
      <dgm:t>
        <a:bodyPr/>
        <a:lstStyle/>
        <a:p>
          <a:pPr rtl="0"/>
          <a:r>
            <a:rPr lang="id-ID" sz="1200" smtClean="0">
              <a:solidFill>
                <a:schemeClr val="bg1"/>
              </a:solidFill>
              <a:latin typeface="+mn-lt"/>
              <a:ea typeface="Roboto" panose="02000000000000000000" pitchFamily="2" charset="0"/>
              <a:cs typeface="Arial" pitchFamily="34" charset="0"/>
            </a:rPr>
            <a:t>Revise</a:t>
          </a:r>
          <a:endParaRPr lang="id-ID" sz="1200" dirty="0">
            <a:solidFill>
              <a:schemeClr val="bg1"/>
            </a:solidFill>
            <a:latin typeface="+mn-lt"/>
            <a:ea typeface="Roboto" panose="02000000000000000000" pitchFamily="2" charset="0"/>
          </a:endParaRPr>
        </a:p>
      </dgm:t>
    </dgm:pt>
    <dgm:pt modelId="{477F2514-ABED-404D-A9B6-FB7F9E052777}" type="parTrans" cxnId="{6E2A276C-8B6D-4DAF-9BBB-DF8BFDB4026F}">
      <dgm:prSet/>
      <dgm:spPr/>
      <dgm:t>
        <a:bodyPr/>
        <a:lstStyle/>
        <a:p>
          <a:endParaRPr lang="id-ID" sz="1600">
            <a:solidFill>
              <a:schemeClr val="bg1"/>
            </a:solidFill>
            <a:latin typeface="+mn-lt"/>
            <a:ea typeface="Roboto" panose="02000000000000000000" pitchFamily="2" charset="0"/>
          </a:endParaRPr>
        </a:p>
      </dgm:t>
    </dgm:pt>
    <dgm:pt modelId="{F84B567B-CE4F-4017-BB21-E5366DD7D76D}" type="sibTrans" cxnId="{6E2A276C-8B6D-4DAF-9BBB-DF8BFDB4026F}">
      <dgm:prSet/>
      <dgm:spPr/>
      <dgm:t>
        <a:bodyPr/>
        <a:lstStyle/>
        <a:p>
          <a:endParaRPr lang="id-ID" sz="1600">
            <a:solidFill>
              <a:schemeClr val="bg1"/>
            </a:solidFill>
            <a:latin typeface="+mn-lt"/>
            <a:ea typeface="Roboto" panose="02000000000000000000" pitchFamily="2" charset="0"/>
          </a:endParaRPr>
        </a:p>
      </dgm:t>
    </dgm:pt>
    <dgm:pt modelId="{A0A111FA-DE63-4E63-BD73-8C1254C3BE14}">
      <dgm:prSet phldrT="[Text]" custT="1"/>
      <dgm:spPr>
        <a:ln>
          <a:noFill/>
        </a:ln>
      </dgm:spPr>
      <dgm:t>
        <a:bodyPr/>
        <a:lstStyle/>
        <a:p>
          <a:pPr rtl="0"/>
          <a:r>
            <a:rPr lang="id-ID" sz="1200" smtClean="0">
              <a:solidFill>
                <a:schemeClr val="bg1"/>
              </a:solidFill>
              <a:latin typeface="+mn-lt"/>
              <a:ea typeface="Roboto" panose="02000000000000000000" pitchFamily="2" charset="0"/>
              <a:cs typeface="Arial" pitchFamily="34" charset="0"/>
            </a:rPr>
            <a:t>Meet Up</a:t>
          </a:r>
          <a:endParaRPr lang="id-ID" sz="1200" dirty="0">
            <a:solidFill>
              <a:schemeClr val="bg1"/>
            </a:solidFill>
            <a:latin typeface="+mn-lt"/>
            <a:ea typeface="Roboto" panose="02000000000000000000" pitchFamily="2" charset="0"/>
          </a:endParaRPr>
        </a:p>
      </dgm:t>
    </dgm:pt>
    <dgm:pt modelId="{EE66930C-43DF-4E96-A7D8-469FE3280027}" type="parTrans" cxnId="{11ED35A8-4EA4-4F35-8928-126C5163F575}">
      <dgm:prSet/>
      <dgm:spPr/>
      <dgm:t>
        <a:bodyPr/>
        <a:lstStyle/>
        <a:p>
          <a:endParaRPr lang="id-ID" sz="1600">
            <a:solidFill>
              <a:schemeClr val="bg1"/>
            </a:solidFill>
            <a:latin typeface="+mn-lt"/>
            <a:ea typeface="Roboto" panose="02000000000000000000" pitchFamily="2" charset="0"/>
          </a:endParaRPr>
        </a:p>
      </dgm:t>
    </dgm:pt>
    <dgm:pt modelId="{0A5B28A5-D05C-48E7-964F-57F3538881D7}" type="sibTrans" cxnId="{11ED35A8-4EA4-4F35-8928-126C5163F575}">
      <dgm:prSet/>
      <dgm:spPr/>
      <dgm:t>
        <a:bodyPr/>
        <a:lstStyle/>
        <a:p>
          <a:endParaRPr lang="id-ID" sz="1600">
            <a:solidFill>
              <a:schemeClr val="bg1"/>
            </a:solidFill>
            <a:latin typeface="+mn-lt"/>
            <a:ea typeface="Roboto" panose="02000000000000000000" pitchFamily="2" charset="0"/>
          </a:endParaRPr>
        </a:p>
      </dgm:t>
    </dgm:pt>
    <dgm:pt modelId="{4A55C535-696E-4565-B0A9-0808649FE599}">
      <dgm:prSet phldrT="[Text]" custT="1"/>
      <dgm:spPr>
        <a:ln>
          <a:noFill/>
        </a:ln>
      </dgm:spPr>
      <dgm:t>
        <a:bodyPr/>
        <a:lstStyle/>
        <a:p>
          <a:pPr rtl="0"/>
          <a:r>
            <a:rPr lang="id-ID" sz="1200" smtClean="0">
              <a:solidFill>
                <a:schemeClr val="bg1"/>
              </a:solidFill>
              <a:latin typeface="+mn-lt"/>
              <a:ea typeface="Roboto" panose="02000000000000000000" pitchFamily="2" charset="0"/>
              <a:cs typeface="Arial" pitchFamily="34" charset="0"/>
            </a:rPr>
            <a:t>Proposal</a:t>
          </a:r>
          <a:endParaRPr lang="id-ID" sz="1200" dirty="0">
            <a:solidFill>
              <a:schemeClr val="bg1"/>
            </a:solidFill>
            <a:latin typeface="+mn-lt"/>
            <a:ea typeface="Roboto" panose="02000000000000000000" pitchFamily="2" charset="0"/>
          </a:endParaRPr>
        </a:p>
      </dgm:t>
    </dgm:pt>
    <dgm:pt modelId="{73BDB0D9-D5EB-41D2-AAB6-01640BB359A7}" type="parTrans" cxnId="{1B1725EB-49DC-47CF-A9FD-0ED66C53BFE5}">
      <dgm:prSet/>
      <dgm:spPr/>
      <dgm:t>
        <a:bodyPr/>
        <a:lstStyle/>
        <a:p>
          <a:endParaRPr lang="id-ID" sz="1600">
            <a:solidFill>
              <a:schemeClr val="bg1"/>
            </a:solidFill>
            <a:latin typeface="+mn-lt"/>
            <a:ea typeface="Roboto" panose="02000000000000000000" pitchFamily="2" charset="0"/>
          </a:endParaRPr>
        </a:p>
      </dgm:t>
    </dgm:pt>
    <dgm:pt modelId="{D576FD46-9CC9-45E8-A58C-36825EAEEABC}" type="sibTrans" cxnId="{1B1725EB-49DC-47CF-A9FD-0ED66C53BFE5}">
      <dgm:prSet/>
      <dgm:spPr/>
      <dgm:t>
        <a:bodyPr/>
        <a:lstStyle/>
        <a:p>
          <a:endParaRPr lang="id-ID" sz="1600">
            <a:solidFill>
              <a:schemeClr val="bg1"/>
            </a:solidFill>
            <a:latin typeface="+mn-lt"/>
            <a:ea typeface="Roboto" panose="02000000000000000000" pitchFamily="2" charset="0"/>
          </a:endParaRPr>
        </a:p>
      </dgm:t>
    </dgm:pt>
    <dgm:pt modelId="{69E4D695-2A16-49F7-874B-182D29DFA7C7}">
      <dgm:prSet phldrT="[Text]" custT="1"/>
      <dgm:spPr/>
      <dgm:t>
        <a:bodyPr/>
        <a:lstStyle/>
        <a:p>
          <a:endParaRPr lang="id-ID" sz="1400" b="1" dirty="0">
            <a:solidFill>
              <a:schemeClr val="bg1"/>
            </a:solidFill>
            <a:latin typeface="+mn-lt"/>
            <a:ea typeface="Roboto" panose="02000000000000000000" pitchFamily="2" charset="0"/>
          </a:endParaRPr>
        </a:p>
      </dgm:t>
    </dgm:pt>
    <dgm:pt modelId="{760C8BFD-36DF-4AFB-B859-6BEAC746232F}" type="sibTrans" cxnId="{A0D179DD-B438-4AD8-9E6A-A9BBEE0B285B}">
      <dgm:prSet/>
      <dgm:spPr/>
      <dgm:t>
        <a:bodyPr/>
        <a:lstStyle/>
        <a:p>
          <a:endParaRPr lang="id-ID" sz="1600">
            <a:solidFill>
              <a:schemeClr val="bg1"/>
            </a:solidFill>
            <a:latin typeface="+mn-lt"/>
            <a:ea typeface="Roboto" panose="02000000000000000000" pitchFamily="2" charset="0"/>
          </a:endParaRPr>
        </a:p>
      </dgm:t>
    </dgm:pt>
    <dgm:pt modelId="{17545993-2FC9-4204-8809-454575907E64}" type="parTrans" cxnId="{A0D179DD-B438-4AD8-9E6A-A9BBEE0B285B}">
      <dgm:prSet/>
      <dgm:spPr/>
      <dgm:t>
        <a:bodyPr/>
        <a:lstStyle/>
        <a:p>
          <a:endParaRPr lang="id-ID" sz="1600">
            <a:solidFill>
              <a:schemeClr val="bg1"/>
            </a:solidFill>
            <a:latin typeface="+mn-lt"/>
            <a:ea typeface="Roboto" panose="02000000000000000000" pitchFamily="2" charset="0"/>
          </a:endParaRPr>
        </a:p>
      </dgm:t>
    </dgm:pt>
    <dgm:pt modelId="{94BE54E2-F6A8-46D9-B753-DD143334E12C}">
      <dgm:prSet phldrT="[Text]" custT="1"/>
      <dgm:spPr/>
      <dgm:t>
        <a:bodyPr/>
        <a:lstStyle/>
        <a:p>
          <a:endParaRPr lang="id-ID" sz="1400" b="1" dirty="0">
            <a:solidFill>
              <a:schemeClr val="bg1"/>
            </a:solidFill>
            <a:latin typeface="+mn-lt"/>
            <a:ea typeface="Roboto" panose="02000000000000000000" pitchFamily="2" charset="0"/>
          </a:endParaRPr>
        </a:p>
      </dgm:t>
    </dgm:pt>
    <dgm:pt modelId="{97643E8D-FA25-4E64-815E-03535F04C3D4}" type="sibTrans" cxnId="{74BA7078-1B28-4C92-BDB4-2FC9EEC6D9C7}">
      <dgm:prSet/>
      <dgm:spPr/>
      <dgm:t>
        <a:bodyPr/>
        <a:lstStyle/>
        <a:p>
          <a:endParaRPr lang="id-ID" sz="1600">
            <a:solidFill>
              <a:schemeClr val="bg1"/>
            </a:solidFill>
            <a:latin typeface="+mn-lt"/>
            <a:ea typeface="Roboto" panose="02000000000000000000" pitchFamily="2" charset="0"/>
          </a:endParaRPr>
        </a:p>
      </dgm:t>
    </dgm:pt>
    <dgm:pt modelId="{FB3955E8-4DB9-4F73-B543-70D9A5E4E59E}" type="parTrans" cxnId="{74BA7078-1B28-4C92-BDB4-2FC9EEC6D9C7}">
      <dgm:prSet/>
      <dgm:spPr/>
      <dgm:t>
        <a:bodyPr/>
        <a:lstStyle/>
        <a:p>
          <a:endParaRPr lang="id-ID" sz="1600">
            <a:solidFill>
              <a:schemeClr val="bg1"/>
            </a:solidFill>
            <a:latin typeface="+mn-lt"/>
            <a:ea typeface="Roboto" panose="02000000000000000000" pitchFamily="2" charset="0"/>
          </a:endParaRPr>
        </a:p>
      </dgm:t>
    </dgm:pt>
    <dgm:pt modelId="{B34F541F-2FF4-4AFB-9F43-FE2274DDFA64}">
      <dgm:prSet phldrT="[Text]" custT="1"/>
      <dgm:spPr/>
      <dgm:t>
        <a:bodyPr/>
        <a:lstStyle/>
        <a:p>
          <a:endParaRPr lang="id-ID" sz="1400" b="1" dirty="0">
            <a:solidFill>
              <a:schemeClr val="bg1"/>
            </a:solidFill>
            <a:latin typeface="+mn-lt"/>
            <a:ea typeface="Roboto" panose="02000000000000000000" pitchFamily="2" charset="0"/>
          </a:endParaRPr>
        </a:p>
      </dgm:t>
    </dgm:pt>
    <dgm:pt modelId="{43C352BE-4B6D-4298-BF55-FBECD5BA1E61}" type="sibTrans" cxnId="{72048BBC-D58E-433D-8A17-9A772F1AE2E2}">
      <dgm:prSet/>
      <dgm:spPr/>
      <dgm:t>
        <a:bodyPr/>
        <a:lstStyle/>
        <a:p>
          <a:endParaRPr lang="id-ID" sz="1600">
            <a:solidFill>
              <a:schemeClr val="bg1"/>
            </a:solidFill>
            <a:latin typeface="+mn-lt"/>
            <a:ea typeface="Roboto" panose="02000000000000000000" pitchFamily="2" charset="0"/>
          </a:endParaRPr>
        </a:p>
      </dgm:t>
    </dgm:pt>
    <dgm:pt modelId="{FD47CDEB-A474-4C2D-8E03-B03B1ED71A61}" type="parTrans" cxnId="{72048BBC-D58E-433D-8A17-9A772F1AE2E2}">
      <dgm:prSet/>
      <dgm:spPr/>
      <dgm:t>
        <a:bodyPr/>
        <a:lstStyle/>
        <a:p>
          <a:endParaRPr lang="id-ID" sz="1600">
            <a:solidFill>
              <a:schemeClr val="bg1"/>
            </a:solidFill>
            <a:latin typeface="+mn-lt"/>
            <a:ea typeface="Roboto" panose="02000000000000000000" pitchFamily="2" charset="0"/>
          </a:endParaRPr>
        </a:p>
      </dgm:t>
    </dgm:pt>
    <dgm:pt modelId="{85A3AF17-F7D1-4FB3-BBD9-16A486595D9F}" type="pres">
      <dgm:prSet presAssocID="{BCE186F4-2493-44A0-BAF4-860DD94E7B84}" presName="Name0" presStyleCnt="0">
        <dgm:presLayoutVars>
          <dgm:chMax val="3"/>
          <dgm:chPref val="3"/>
          <dgm:bulletEnabled val="1"/>
          <dgm:dir/>
          <dgm:animLvl val="lvl"/>
        </dgm:presLayoutVars>
      </dgm:prSet>
      <dgm:spPr/>
      <dgm:t>
        <a:bodyPr/>
        <a:lstStyle/>
        <a:p>
          <a:endParaRPr lang="id-ID"/>
        </a:p>
      </dgm:t>
    </dgm:pt>
    <dgm:pt modelId="{F31267BC-1C01-4F34-A9B6-1A8CD3E0A54D}" type="pres">
      <dgm:prSet presAssocID="{BCE186F4-2493-44A0-BAF4-860DD94E7B84}" presName="arc1" presStyleLbl="node1" presStyleIdx="0" presStyleCnt="4" custScaleX="45305" custScaleY="45243" custLinFactNeighborX="28274"/>
      <dgm:spPr>
        <a:ln>
          <a:noFill/>
        </a:ln>
      </dgm:spPr>
      <dgm:t>
        <a:bodyPr/>
        <a:lstStyle/>
        <a:p>
          <a:endParaRPr lang="id-ID"/>
        </a:p>
      </dgm:t>
    </dgm:pt>
    <dgm:pt modelId="{1885FD36-3EAC-4597-B764-EC69E6237EA1}" type="pres">
      <dgm:prSet presAssocID="{BCE186F4-2493-44A0-BAF4-860DD94E7B84}" presName="arc3" presStyleLbl="node1" presStyleIdx="1" presStyleCnt="4" custScaleX="45305" custScaleY="45243" custLinFactNeighborX="-27240"/>
      <dgm:spPr>
        <a:ln>
          <a:noFill/>
        </a:ln>
      </dgm:spPr>
      <dgm:t>
        <a:bodyPr/>
        <a:lstStyle/>
        <a:p>
          <a:endParaRPr lang="id-ID"/>
        </a:p>
      </dgm:t>
    </dgm:pt>
    <dgm:pt modelId="{A213D170-8FD3-45FA-8BA5-8F47CEEE9EEE}" type="pres">
      <dgm:prSet presAssocID="{BCE186F4-2493-44A0-BAF4-860DD94E7B84}" presName="parentText2" presStyleLbl="revTx" presStyleIdx="0" presStyleCnt="3" custLinFactNeighborX="-3450">
        <dgm:presLayoutVars>
          <dgm:chMax val="4"/>
          <dgm:chPref val="3"/>
          <dgm:bulletEnabled val="1"/>
        </dgm:presLayoutVars>
      </dgm:prSet>
      <dgm:spPr/>
      <dgm:t>
        <a:bodyPr/>
        <a:lstStyle/>
        <a:p>
          <a:endParaRPr lang="id-ID"/>
        </a:p>
      </dgm:t>
    </dgm:pt>
    <dgm:pt modelId="{F22EAD75-F68B-4E62-8955-26BC23D03664}" type="pres">
      <dgm:prSet presAssocID="{BCE186F4-2493-44A0-BAF4-860DD94E7B84}" presName="arc2" presStyleLbl="node1" presStyleIdx="2" presStyleCnt="4" custScaleX="45305" custScaleY="45243" custLinFactNeighborX="32455"/>
      <dgm:spPr>
        <a:ln>
          <a:noFill/>
        </a:ln>
      </dgm:spPr>
      <dgm:t>
        <a:bodyPr/>
        <a:lstStyle/>
        <a:p>
          <a:endParaRPr lang="id-ID"/>
        </a:p>
      </dgm:t>
    </dgm:pt>
    <dgm:pt modelId="{8F2A0720-B4EA-4F6B-804F-86245650A3CE}" type="pres">
      <dgm:prSet presAssocID="{BCE186F4-2493-44A0-BAF4-860DD94E7B84}" presName="arc4" presStyleLbl="node1" presStyleIdx="3" presStyleCnt="4" custScaleX="45305" custScaleY="45243" custLinFactNeighborX="-23989"/>
      <dgm:spPr>
        <a:ln>
          <a:noFill/>
        </a:ln>
      </dgm:spPr>
      <dgm:t>
        <a:bodyPr/>
        <a:lstStyle/>
        <a:p>
          <a:endParaRPr lang="id-ID"/>
        </a:p>
      </dgm:t>
    </dgm:pt>
    <dgm:pt modelId="{1850C77F-A162-431F-BEC6-C7E78ECBA712}" type="pres">
      <dgm:prSet presAssocID="{BCE186F4-2493-44A0-BAF4-860DD94E7B84}" presName="parentText3" presStyleLbl="revTx" presStyleIdx="1" presStyleCnt="3" custLinFactNeighborX="-22072">
        <dgm:presLayoutVars>
          <dgm:chMax val="1"/>
          <dgm:chPref val="1"/>
          <dgm:bulletEnabled val="1"/>
        </dgm:presLayoutVars>
      </dgm:prSet>
      <dgm:spPr/>
      <dgm:t>
        <a:bodyPr/>
        <a:lstStyle/>
        <a:p>
          <a:endParaRPr lang="id-ID"/>
        </a:p>
      </dgm:t>
    </dgm:pt>
    <dgm:pt modelId="{3564002D-A4CD-43C9-8345-46B8295570A8}" type="pres">
      <dgm:prSet presAssocID="{BCE186F4-2493-44A0-BAF4-860DD94E7B84}" presName="middleComposite" presStyleCnt="0"/>
      <dgm:spPr/>
      <dgm:t>
        <a:bodyPr/>
        <a:lstStyle/>
        <a:p>
          <a:endParaRPr lang="id-ID"/>
        </a:p>
      </dgm:t>
    </dgm:pt>
    <dgm:pt modelId="{469FCECB-301D-4FD2-847F-311F6DF4635F}" type="pres">
      <dgm:prSet presAssocID="{855977B2-EE4E-456F-BD81-CFFB66A6C4D2}" presName="circ1" presStyleLbl="vennNode1" presStyleIdx="0" presStyleCnt="8" custLinFactNeighborX="3429" custLinFactNeighborY="-4578"/>
      <dgm:spPr/>
      <dgm:t>
        <a:bodyPr/>
        <a:lstStyle/>
        <a:p>
          <a:endParaRPr lang="id-ID"/>
        </a:p>
      </dgm:t>
    </dgm:pt>
    <dgm:pt modelId="{2E6C8642-D43D-4349-8D5C-B021FD3996D1}" type="pres">
      <dgm:prSet presAssocID="{855977B2-EE4E-456F-BD81-CFFB66A6C4D2}" presName="circ1Tx" presStyleLbl="revTx" presStyleIdx="1" presStyleCnt="3">
        <dgm:presLayoutVars>
          <dgm:chMax val="0"/>
          <dgm:chPref val="0"/>
        </dgm:presLayoutVars>
      </dgm:prSet>
      <dgm:spPr/>
      <dgm:t>
        <a:bodyPr/>
        <a:lstStyle/>
        <a:p>
          <a:endParaRPr lang="id-ID"/>
        </a:p>
      </dgm:t>
    </dgm:pt>
    <dgm:pt modelId="{19F26973-01ED-4894-B0FD-34EFD428A77C}" type="pres">
      <dgm:prSet presAssocID="{A0A111FA-DE63-4E63-BD73-8C1254C3BE14}" presName="circ2" presStyleLbl="vennNode1" presStyleIdx="1" presStyleCnt="8" custLinFactNeighborX="5715" custLinFactNeighborY="-4578"/>
      <dgm:spPr/>
      <dgm:t>
        <a:bodyPr/>
        <a:lstStyle/>
        <a:p>
          <a:endParaRPr lang="id-ID"/>
        </a:p>
      </dgm:t>
    </dgm:pt>
    <dgm:pt modelId="{9F5E7EC0-6908-4104-8BDA-0C63CD8D8E20}" type="pres">
      <dgm:prSet presAssocID="{A0A111FA-DE63-4E63-BD73-8C1254C3BE14}" presName="circ2Tx" presStyleLbl="revTx" presStyleIdx="1" presStyleCnt="3">
        <dgm:presLayoutVars>
          <dgm:chMax val="0"/>
          <dgm:chPref val="0"/>
        </dgm:presLayoutVars>
      </dgm:prSet>
      <dgm:spPr/>
      <dgm:t>
        <a:bodyPr/>
        <a:lstStyle/>
        <a:p>
          <a:endParaRPr lang="id-ID"/>
        </a:p>
      </dgm:t>
    </dgm:pt>
    <dgm:pt modelId="{611A637D-BBB5-4B41-A82F-B0A244C3D77C}" type="pres">
      <dgm:prSet presAssocID="{BCE186F4-2493-44A0-BAF4-860DD94E7B84}" presName="leftComposite" presStyleCnt="0"/>
      <dgm:spPr/>
      <dgm:t>
        <a:bodyPr/>
        <a:lstStyle/>
        <a:p>
          <a:endParaRPr lang="id-ID"/>
        </a:p>
      </dgm:t>
    </dgm:pt>
    <dgm:pt modelId="{A60122BB-1FBA-43E5-8098-D6AFA62E766F}" type="pres">
      <dgm:prSet presAssocID="{1837F376-4709-468F-8C8F-DC8C1489E558}" presName="childText1_1" presStyleLbl="vennNode1" presStyleIdx="2" presStyleCnt="8" custLinFactNeighborX="18611" custLinFactNeighborY="96974">
        <dgm:presLayoutVars>
          <dgm:chMax val="0"/>
          <dgm:chPref val="0"/>
        </dgm:presLayoutVars>
      </dgm:prSet>
      <dgm:spPr/>
      <dgm:t>
        <a:bodyPr/>
        <a:lstStyle/>
        <a:p>
          <a:endParaRPr lang="id-ID"/>
        </a:p>
      </dgm:t>
    </dgm:pt>
    <dgm:pt modelId="{CEAAACC5-2394-47E1-B5B3-9B3A267E2840}" type="pres">
      <dgm:prSet presAssocID="{1837F376-4709-468F-8C8F-DC8C1489E558}" presName="ellipse1" presStyleLbl="vennNode1" presStyleIdx="3" presStyleCnt="8" custLinFactNeighborX="12036" custLinFactNeighborY="-8514"/>
      <dgm:spPr>
        <a:ln>
          <a:noFill/>
        </a:ln>
      </dgm:spPr>
      <dgm:t>
        <a:bodyPr/>
        <a:lstStyle/>
        <a:p>
          <a:endParaRPr lang="id-ID"/>
        </a:p>
      </dgm:t>
    </dgm:pt>
    <dgm:pt modelId="{0E188060-87A3-4E04-A8BB-FE5FB9BAD350}" type="pres">
      <dgm:prSet presAssocID="{1837F376-4709-468F-8C8F-DC8C1489E558}" presName="ellipse2" presStyleLbl="vennNode1" presStyleIdx="4" presStyleCnt="8" custLinFactNeighborX="36404" custLinFactNeighborY="6577"/>
      <dgm:spPr>
        <a:ln>
          <a:noFill/>
        </a:ln>
      </dgm:spPr>
      <dgm:t>
        <a:bodyPr/>
        <a:lstStyle/>
        <a:p>
          <a:endParaRPr lang="id-ID"/>
        </a:p>
      </dgm:t>
    </dgm:pt>
    <dgm:pt modelId="{476304C9-80DF-4B0E-AABF-B9046CB85A09}" type="pres">
      <dgm:prSet presAssocID="{1B4DAE91-913D-49C3-B0D9-B321B0AEB10E}" presName="childText1_2" presStyleLbl="vennNode1" presStyleIdx="5" presStyleCnt="8" custLinFactNeighborX="-6512" custLinFactNeighborY="-3256">
        <dgm:presLayoutVars>
          <dgm:chMax val="0"/>
          <dgm:chPref val="0"/>
        </dgm:presLayoutVars>
      </dgm:prSet>
      <dgm:spPr/>
      <dgm:t>
        <a:bodyPr/>
        <a:lstStyle/>
        <a:p>
          <a:endParaRPr lang="id-ID"/>
        </a:p>
      </dgm:t>
    </dgm:pt>
    <dgm:pt modelId="{040309A8-6F06-48C1-9218-EC573B0C5B1D}" type="pres">
      <dgm:prSet presAssocID="{1B4DAE91-913D-49C3-B0D9-B321B0AEB10E}" presName="ellipse3" presStyleLbl="vennNode1" presStyleIdx="6" presStyleCnt="8" custLinFactNeighborX="43938" custLinFactNeighborY="-11833"/>
      <dgm:spPr>
        <a:ln>
          <a:noFill/>
        </a:ln>
      </dgm:spPr>
      <dgm:t>
        <a:bodyPr/>
        <a:lstStyle/>
        <a:p>
          <a:endParaRPr lang="id-ID"/>
        </a:p>
      </dgm:t>
    </dgm:pt>
    <dgm:pt modelId="{B6611EAB-2CF7-4CE4-A998-391665E20567}" type="pres">
      <dgm:prSet presAssocID="{DC06B82E-93BA-4C84-830B-D96DDA53BE78}" presName="childText1_3" presStyleLbl="vennNode1" presStyleIdx="7" presStyleCnt="8" custLinFactY="-3383" custLinFactNeighborX="16164" custLinFactNeighborY="-100000">
        <dgm:presLayoutVars>
          <dgm:chMax val="0"/>
          <dgm:chPref val="0"/>
        </dgm:presLayoutVars>
      </dgm:prSet>
      <dgm:spPr/>
      <dgm:t>
        <a:bodyPr/>
        <a:lstStyle/>
        <a:p>
          <a:endParaRPr lang="id-ID"/>
        </a:p>
      </dgm:t>
    </dgm:pt>
    <dgm:pt modelId="{ACA7C68B-B9EF-4648-98FD-6251AB8EDAE1}" type="pres">
      <dgm:prSet presAssocID="{BCE186F4-2493-44A0-BAF4-860DD94E7B84}" presName="rightChild" presStyleLbl="node2" presStyleIdx="0" presStyleCnt="1">
        <dgm:presLayoutVars>
          <dgm:chMax val="0"/>
          <dgm:chPref val="0"/>
        </dgm:presLayoutVars>
      </dgm:prSet>
      <dgm:spPr/>
      <dgm:t>
        <a:bodyPr/>
        <a:lstStyle/>
        <a:p>
          <a:endParaRPr lang="id-ID"/>
        </a:p>
      </dgm:t>
    </dgm:pt>
    <dgm:pt modelId="{C137D076-7393-4404-8139-6058D500CB5E}" type="pres">
      <dgm:prSet presAssocID="{BCE186F4-2493-44A0-BAF4-860DD94E7B84}" presName="parentText1" presStyleLbl="revTx" presStyleIdx="2" presStyleCnt="3" custLinFactNeighborX="-9660">
        <dgm:presLayoutVars>
          <dgm:chMax val="4"/>
          <dgm:chPref val="3"/>
          <dgm:bulletEnabled val="1"/>
        </dgm:presLayoutVars>
      </dgm:prSet>
      <dgm:spPr/>
      <dgm:t>
        <a:bodyPr/>
        <a:lstStyle/>
        <a:p>
          <a:endParaRPr lang="id-ID"/>
        </a:p>
      </dgm:t>
    </dgm:pt>
  </dgm:ptLst>
  <dgm:cxnLst>
    <dgm:cxn modelId="{72048BBC-D58E-433D-8A17-9A772F1AE2E2}" srcId="{BCE186F4-2493-44A0-BAF4-860DD94E7B84}" destId="{B34F541F-2FF4-4AFB-9F43-FE2274DDFA64}" srcOrd="0" destOrd="0" parTransId="{FD47CDEB-A474-4C2D-8E03-B03B1ED71A61}" sibTransId="{43C352BE-4B6D-4298-BF55-FBECD5BA1E61}"/>
    <dgm:cxn modelId="{6E2A276C-8B6D-4DAF-9BBB-DF8BFDB4026F}" srcId="{94BE54E2-F6A8-46D9-B753-DD143334E12C}" destId="{855977B2-EE4E-456F-BD81-CFFB66A6C4D2}" srcOrd="0" destOrd="0" parTransId="{477F2514-ABED-404D-A9B6-FB7F9E052777}" sibTransId="{F84B567B-CE4F-4017-BB21-E5366DD7D76D}"/>
    <dgm:cxn modelId="{AE3E30AC-EB40-4583-97D2-B73FE48DCE18}" srcId="{B34F541F-2FF4-4AFB-9F43-FE2274DDFA64}" destId="{1B4DAE91-913D-49C3-B0D9-B321B0AEB10E}" srcOrd="1" destOrd="0" parTransId="{252F22C3-0648-4294-BD9E-9AA757C59C0B}" sibTransId="{BD74B743-03D8-4FC2-A4F2-EAE062B53225}"/>
    <dgm:cxn modelId="{2EB0D0AD-8547-4DB9-BB6D-C8D1A4E513A0}" type="presOf" srcId="{BCE186F4-2493-44A0-BAF4-860DD94E7B84}" destId="{85A3AF17-F7D1-4FB3-BBD9-16A486595D9F}" srcOrd="0" destOrd="0" presId="urn:microsoft.com/office/officeart/2009/3/layout/PhasedProcess"/>
    <dgm:cxn modelId="{A0D179DD-B438-4AD8-9E6A-A9BBEE0B285B}" srcId="{BCE186F4-2493-44A0-BAF4-860DD94E7B84}" destId="{69E4D695-2A16-49F7-874B-182D29DFA7C7}" srcOrd="2" destOrd="0" parTransId="{17545993-2FC9-4204-8809-454575907E64}" sibTransId="{760C8BFD-36DF-4AFB-B859-6BEAC746232F}"/>
    <dgm:cxn modelId="{8B98BC73-E081-4070-8DB8-DC040705F6FA}" type="presOf" srcId="{1B4DAE91-913D-49C3-B0D9-B321B0AEB10E}" destId="{476304C9-80DF-4B0E-AABF-B9046CB85A09}" srcOrd="0" destOrd="0" presId="urn:microsoft.com/office/officeart/2009/3/layout/PhasedProcess"/>
    <dgm:cxn modelId="{2DED918E-490C-44C5-B4BA-2AB7ED875ADC}" type="presOf" srcId="{A0A111FA-DE63-4E63-BD73-8C1254C3BE14}" destId="{19F26973-01ED-4894-B0FD-34EFD428A77C}" srcOrd="0" destOrd="0" presId="urn:microsoft.com/office/officeart/2009/3/layout/PhasedProcess"/>
    <dgm:cxn modelId="{74BA7078-1B28-4C92-BDB4-2FC9EEC6D9C7}" srcId="{BCE186F4-2493-44A0-BAF4-860DD94E7B84}" destId="{94BE54E2-F6A8-46D9-B753-DD143334E12C}" srcOrd="1" destOrd="0" parTransId="{FB3955E8-4DB9-4F73-B543-70D9A5E4E59E}" sibTransId="{97643E8D-FA25-4E64-815E-03535F04C3D4}"/>
    <dgm:cxn modelId="{11ED35A8-4EA4-4F35-8928-126C5163F575}" srcId="{94BE54E2-F6A8-46D9-B753-DD143334E12C}" destId="{A0A111FA-DE63-4E63-BD73-8C1254C3BE14}" srcOrd="1" destOrd="0" parTransId="{EE66930C-43DF-4E96-A7D8-469FE3280027}" sibTransId="{0A5B28A5-D05C-48E7-964F-57F3538881D7}"/>
    <dgm:cxn modelId="{5A7A88DA-0953-4315-BC49-331D1C3B0381}" type="presOf" srcId="{DC06B82E-93BA-4C84-830B-D96DDA53BE78}" destId="{B6611EAB-2CF7-4CE4-A998-391665E20567}" srcOrd="0" destOrd="0" presId="urn:microsoft.com/office/officeart/2009/3/layout/PhasedProcess"/>
    <dgm:cxn modelId="{53F8872C-DB11-44AB-BEB6-2E00F6702A34}" type="presOf" srcId="{94BE54E2-F6A8-46D9-B753-DD143334E12C}" destId="{A213D170-8FD3-45FA-8BA5-8F47CEEE9EEE}" srcOrd="0" destOrd="0" presId="urn:microsoft.com/office/officeart/2009/3/layout/PhasedProcess"/>
    <dgm:cxn modelId="{AB73CC04-3E4E-4A17-A954-79EB49B9918D}" type="presOf" srcId="{855977B2-EE4E-456F-BD81-CFFB66A6C4D2}" destId="{469FCECB-301D-4FD2-847F-311F6DF4635F}" srcOrd="0" destOrd="0" presId="urn:microsoft.com/office/officeart/2009/3/layout/PhasedProcess"/>
    <dgm:cxn modelId="{73E229A4-519C-4DBD-8CBC-89612164F311}" type="presOf" srcId="{B34F541F-2FF4-4AFB-9F43-FE2274DDFA64}" destId="{C137D076-7393-4404-8139-6058D500CB5E}" srcOrd="0" destOrd="0" presId="urn:microsoft.com/office/officeart/2009/3/layout/PhasedProcess"/>
    <dgm:cxn modelId="{1F4FA8FA-39D3-459C-B59D-7402A25E7E76}" srcId="{B34F541F-2FF4-4AFB-9F43-FE2274DDFA64}" destId="{DC06B82E-93BA-4C84-830B-D96DDA53BE78}" srcOrd="2" destOrd="0" parTransId="{5C401A2B-BEA6-4598-9240-36CD9261C72D}" sibTransId="{7228A557-D893-41D3-B7B5-DDBFAE9A6BF5}"/>
    <dgm:cxn modelId="{1C1D3649-F95B-4C47-8F72-911CDA5C1381}" type="presOf" srcId="{4A55C535-696E-4565-B0A9-0808649FE599}" destId="{ACA7C68B-B9EF-4648-98FD-6251AB8EDAE1}" srcOrd="0" destOrd="0" presId="urn:microsoft.com/office/officeart/2009/3/layout/PhasedProcess"/>
    <dgm:cxn modelId="{A08C0F5E-1301-472D-9F91-EB856AB7422E}" srcId="{B34F541F-2FF4-4AFB-9F43-FE2274DDFA64}" destId="{1837F376-4709-468F-8C8F-DC8C1489E558}" srcOrd="0" destOrd="0" parTransId="{BA2E1573-675F-4399-85D0-9B991100E5AD}" sibTransId="{B6091AC3-2FF1-4DB4-AD97-64576C9D6307}"/>
    <dgm:cxn modelId="{1B1725EB-49DC-47CF-A9FD-0ED66C53BFE5}" srcId="{69E4D695-2A16-49F7-874B-182D29DFA7C7}" destId="{4A55C535-696E-4565-B0A9-0808649FE599}" srcOrd="0" destOrd="0" parTransId="{73BDB0D9-D5EB-41D2-AAB6-01640BB359A7}" sibTransId="{D576FD46-9CC9-45E8-A58C-36825EAEEABC}"/>
    <dgm:cxn modelId="{720DD11A-14E8-42EE-BEDF-FEE857C40726}" type="presOf" srcId="{69E4D695-2A16-49F7-874B-182D29DFA7C7}" destId="{1850C77F-A162-431F-BEC6-C7E78ECBA712}" srcOrd="0" destOrd="0" presId="urn:microsoft.com/office/officeart/2009/3/layout/PhasedProcess"/>
    <dgm:cxn modelId="{56873983-039D-4197-9195-DCE5C5FB84EC}" type="presOf" srcId="{855977B2-EE4E-456F-BD81-CFFB66A6C4D2}" destId="{2E6C8642-D43D-4349-8D5C-B021FD3996D1}" srcOrd="1" destOrd="0" presId="urn:microsoft.com/office/officeart/2009/3/layout/PhasedProcess"/>
    <dgm:cxn modelId="{015E5005-39BA-49DD-9A0B-BEA2D2F228B7}" type="presOf" srcId="{A0A111FA-DE63-4E63-BD73-8C1254C3BE14}" destId="{9F5E7EC0-6908-4104-8BDA-0C63CD8D8E20}" srcOrd="1" destOrd="0" presId="urn:microsoft.com/office/officeart/2009/3/layout/PhasedProcess"/>
    <dgm:cxn modelId="{0CE4305F-B956-43A9-8032-02DB0FBD09FD}" type="presOf" srcId="{1837F376-4709-468F-8C8F-DC8C1489E558}" destId="{A60122BB-1FBA-43E5-8098-D6AFA62E766F}" srcOrd="0" destOrd="0" presId="urn:microsoft.com/office/officeart/2009/3/layout/PhasedProcess"/>
    <dgm:cxn modelId="{D64EC125-4C59-4E65-8259-47CDCC906C11}" type="presParOf" srcId="{85A3AF17-F7D1-4FB3-BBD9-16A486595D9F}" destId="{F31267BC-1C01-4F34-A9B6-1A8CD3E0A54D}" srcOrd="0" destOrd="0" presId="urn:microsoft.com/office/officeart/2009/3/layout/PhasedProcess"/>
    <dgm:cxn modelId="{6E6DD272-87EC-424F-AB20-41BC3D6F2B5B}" type="presParOf" srcId="{85A3AF17-F7D1-4FB3-BBD9-16A486595D9F}" destId="{1885FD36-3EAC-4597-B764-EC69E6237EA1}" srcOrd="1" destOrd="0" presId="urn:microsoft.com/office/officeart/2009/3/layout/PhasedProcess"/>
    <dgm:cxn modelId="{AC9DB337-BB76-4BB4-AB9E-7F8996279357}" type="presParOf" srcId="{85A3AF17-F7D1-4FB3-BBD9-16A486595D9F}" destId="{A213D170-8FD3-45FA-8BA5-8F47CEEE9EEE}" srcOrd="2" destOrd="0" presId="urn:microsoft.com/office/officeart/2009/3/layout/PhasedProcess"/>
    <dgm:cxn modelId="{13D0D22B-49CD-47E6-BD2B-506768AC6CE6}" type="presParOf" srcId="{85A3AF17-F7D1-4FB3-BBD9-16A486595D9F}" destId="{F22EAD75-F68B-4E62-8955-26BC23D03664}" srcOrd="3" destOrd="0" presId="urn:microsoft.com/office/officeart/2009/3/layout/PhasedProcess"/>
    <dgm:cxn modelId="{534313EF-4FA3-48E5-BF87-3F043134B5BA}" type="presParOf" srcId="{85A3AF17-F7D1-4FB3-BBD9-16A486595D9F}" destId="{8F2A0720-B4EA-4F6B-804F-86245650A3CE}" srcOrd="4" destOrd="0" presId="urn:microsoft.com/office/officeart/2009/3/layout/PhasedProcess"/>
    <dgm:cxn modelId="{ED60903E-B38E-4EDA-9218-1203F804C7D5}" type="presParOf" srcId="{85A3AF17-F7D1-4FB3-BBD9-16A486595D9F}" destId="{1850C77F-A162-431F-BEC6-C7E78ECBA712}" srcOrd="5" destOrd="0" presId="urn:microsoft.com/office/officeart/2009/3/layout/PhasedProcess"/>
    <dgm:cxn modelId="{76142D21-2E03-4307-8773-2380DF24D1FB}" type="presParOf" srcId="{85A3AF17-F7D1-4FB3-BBD9-16A486595D9F}" destId="{3564002D-A4CD-43C9-8345-46B8295570A8}" srcOrd="6" destOrd="0" presId="urn:microsoft.com/office/officeart/2009/3/layout/PhasedProcess"/>
    <dgm:cxn modelId="{63FA4D43-7B6F-4E74-B4CB-4CFC493CB42E}" type="presParOf" srcId="{3564002D-A4CD-43C9-8345-46B8295570A8}" destId="{469FCECB-301D-4FD2-847F-311F6DF4635F}" srcOrd="0" destOrd="0" presId="urn:microsoft.com/office/officeart/2009/3/layout/PhasedProcess"/>
    <dgm:cxn modelId="{26A09C5D-769E-47DD-A559-B1D9266B00F2}" type="presParOf" srcId="{3564002D-A4CD-43C9-8345-46B8295570A8}" destId="{2E6C8642-D43D-4349-8D5C-B021FD3996D1}" srcOrd="1" destOrd="0" presId="urn:microsoft.com/office/officeart/2009/3/layout/PhasedProcess"/>
    <dgm:cxn modelId="{DD74B21E-A0D6-4732-9FA5-A3FE90B83C68}" type="presParOf" srcId="{3564002D-A4CD-43C9-8345-46B8295570A8}" destId="{19F26973-01ED-4894-B0FD-34EFD428A77C}" srcOrd="2" destOrd="0" presId="urn:microsoft.com/office/officeart/2009/3/layout/PhasedProcess"/>
    <dgm:cxn modelId="{AFE4CC97-84A0-434B-BD31-399F1BF6C775}" type="presParOf" srcId="{3564002D-A4CD-43C9-8345-46B8295570A8}" destId="{9F5E7EC0-6908-4104-8BDA-0C63CD8D8E20}" srcOrd="3" destOrd="0" presId="urn:microsoft.com/office/officeart/2009/3/layout/PhasedProcess"/>
    <dgm:cxn modelId="{31F27F73-F4B0-43CF-9AF6-08AF83AE27FB}" type="presParOf" srcId="{85A3AF17-F7D1-4FB3-BBD9-16A486595D9F}" destId="{611A637D-BBB5-4B41-A82F-B0A244C3D77C}" srcOrd="7" destOrd="0" presId="urn:microsoft.com/office/officeart/2009/3/layout/PhasedProcess"/>
    <dgm:cxn modelId="{1284038E-DC7E-4A4D-AB8C-95A9E1ADD0FA}" type="presParOf" srcId="{611A637D-BBB5-4B41-A82F-B0A244C3D77C}" destId="{A60122BB-1FBA-43E5-8098-D6AFA62E766F}" srcOrd="0" destOrd="0" presId="urn:microsoft.com/office/officeart/2009/3/layout/PhasedProcess"/>
    <dgm:cxn modelId="{1B58C793-94CA-456F-B20E-38D0E6925558}" type="presParOf" srcId="{611A637D-BBB5-4B41-A82F-B0A244C3D77C}" destId="{CEAAACC5-2394-47E1-B5B3-9B3A267E2840}" srcOrd="1" destOrd="0" presId="urn:microsoft.com/office/officeart/2009/3/layout/PhasedProcess"/>
    <dgm:cxn modelId="{05C0C298-5737-4962-A83C-6BC44404D2A2}" type="presParOf" srcId="{611A637D-BBB5-4B41-A82F-B0A244C3D77C}" destId="{0E188060-87A3-4E04-A8BB-FE5FB9BAD350}" srcOrd="2" destOrd="0" presId="urn:microsoft.com/office/officeart/2009/3/layout/PhasedProcess"/>
    <dgm:cxn modelId="{6730A9EE-19A2-443A-90C0-993EF4E4BD99}" type="presParOf" srcId="{611A637D-BBB5-4B41-A82F-B0A244C3D77C}" destId="{476304C9-80DF-4B0E-AABF-B9046CB85A09}" srcOrd="3" destOrd="0" presId="urn:microsoft.com/office/officeart/2009/3/layout/PhasedProcess"/>
    <dgm:cxn modelId="{D859ED38-4C76-424B-A9AE-BD9D7642D845}" type="presParOf" srcId="{611A637D-BBB5-4B41-A82F-B0A244C3D77C}" destId="{040309A8-6F06-48C1-9218-EC573B0C5B1D}" srcOrd="4" destOrd="0" presId="urn:microsoft.com/office/officeart/2009/3/layout/PhasedProcess"/>
    <dgm:cxn modelId="{B1BD926C-CD12-47DA-B78A-9A1194C45EF3}" type="presParOf" srcId="{611A637D-BBB5-4B41-A82F-B0A244C3D77C}" destId="{B6611EAB-2CF7-4CE4-A998-391665E20567}" srcOrd="5" destOrd="0" presId="urn:microsoft.com/office/officeart/2009/3/layout/PhasedProcess"/>
    <dgm:cxn modelId="{3E841A18-7E65-4664-8CC6-70EE3B1324C6}" type="presParOf" srcId="{85A3AF17-F7D1-4FB3-BBD9-16A486595D9F}" destId="{ACA7C68B-B9EF-4648-98FD-6251AB8EDAE1}" srcOrd="8" destOrd="0" presId="urn:microsoft.com/office/officeart/2009/3/layout/PhasedProcess"/>
    <dgm:cxn modelId="{7E733348-BF06-4C62-A579-76BF365EDE0A}" type="presParOf" srcId="{85A3AF17-F7D1-4FB3-BBD9-16A486595D9F}" destId="{C137D076-7393-4404-8139-6058D500CB5E}" srcOrd="9" destOrd="0" presId="urn:microsoft.com/office/officeart/2009/3/layout/Phased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435566BB-1B6A-4A20-9379-D11DAD0DEBFD}" type="doc">
      <dgm:prSet loTypeId="urn:microsoft.com/office/officeart/2008/layout/VerticalCurvedList" loCatId="list" qsTypeId="urn:microsoft.com/office/officeart/2005/8/quickstyle/simple1" qsCatId="simple" csTypeId="urn:microsoft.com/office/officeart/2005/8/colors/colorful1" csCatId="colorful" phldr="1"/>
      <dgm:spPr/>
      <dgm:t>
        <a:bodyPr/>
        <a:lstStyle/>
        <a:p>
          <a:endParaRPr lang="id-ID"/>
        </a:p>
      </dgm:t>
    </dgm:pt>
    <dgm:pt modelId="{FDF27DB0-EAC0-4920-AF7D-20BBB7402A2C}">
      <dgm:prSet phldrT="[Text]" custT="1"/>
      <dgm:spPr>
        <a:solidFill>
          <a:schemeClr val="accent2"/>
        </a:solidFill>
        <a:ln w="6350">
          <a:solidFill>
            <a:schemeClr val="bg2">
              <a:lumMod val="10000"/>
            </a:schemeClr>
          </a:solidFill>
        </a:ln>
      </dgm:spPr>
      <dgm:t>
        <a:bodyPr/>
        <a:lstStyle/>
        <a:p>
          <a:r>
            <a:rPr lang="id-ID" sz="1100" b="1" dirty="0" smtClean="0">
              <a:solidFill>
                <a:schemeClr val="bg1">
                  <a:lumMod val="95000"/>
                </a:schemeClr>
              </a:solidFill>
              <a:latin typeface="+mn-lt"/>
              <a:ea typeface="Roboto" panose="02000000000000000000" pitchFamily="2" charset="0"/>
            </a:rPr>
            <a:t>PERSONAL COMPUTER. </a:t>
          </a:r>
          <a:r>
            <a:rPr lang="en-US" sz="1100" dirty="0" smtClean="0">
              <a:solidFill>
                <a:schemeClr val="bg1">
                  <a:lumMod val="95000"/>
                </a:schemeClr>
              </a:solidFill>
              <a:latin typeface="+mn-lt"/>
              <a:ea typeface="Roboto" panose="02000000000000000000" pitchFamily="2" charset="0"/>
            </a:rPr>
            <a:t>The generated </a:t>
          </a:r>
          <a:r>
            <a:rPr lang="en-US" sz="1100" dirty="0" err="1" smtClean="0">
              <a:solidFill>
                <a:schemeClr val="bg1">
                  <a:lumMod val="95000"/>
                </a:schemeClr>
              </a:solidFill>
              <a:latin typeface="+mn-lt"/>
              <a:ea typeface="Roboto" panose="02000000000000000000" pitchFamily="2" charset="0"/>
            </a:rPr>
            <a:t>Lorem</a:t>
          </a:r>
          <a:r>
            <a:rPr lang="en-US" sz="1100" dirty="0" smtClean="0">
              <a:solidFill>
                <a:schemeClr val="bg1">
                  <a:lumMod val="95000"/>
                </a:schemeClr>
              </a:solidFill>
              <a:latin typeface="+mn-lt"/>
              <a:ea typeface="Roboto" panose="02000000000000000000" pitchFamily="2" charset="0"/>
            </a:rPr>
            <a:t> </a:t>
          </a:r>
          <a:r>
            <a:rPr lang="en-US" sz="1100" dirty="0" err="1" smtClean="0">
              <a:solidFill>
                <a:schemeClr val="bg1">
                  <a:lumMod val="95000"/>
                </a:schemeClr>
              </a:solidFill>
              <a:latin typeface="+mn-lt"/>
              <a:ea typeface="Roboto" panose="02000000000000000000" pitchFamily="2" charset="0"/>
            </a:rPr>
            <a:t>Ipsum</a:t>
          </a:r>
          <a:r>
            <a:rPr lang="en-US" sz="1100" dirty="0" smtClean="0">
              <a:solidFill>
                <a:schemeClr val="bg1">
                  <a:lumMod val="95000"/>
                </a:schemeClr>
              </a:solidFill>
              <a:latin typeface="+mn-lt"/>
              <a:ea typeface="Roboto" panose="02000000000000000000" pitchFamily="2" charset="0"/>
            </a:rPr>
            <a:t> is therefore always free from repetition, injected humor, or non-characteristic words. Contrary to popular belief It has roots in a piece of classical</a:t>
          </a:r>
          <a:r>
            <a:rPr lang="id-ID" sz="1100" dirty="0" smtClean="0">
              <a:solidFill>
                <a:schemeClr val="bg1">
                  <a:lumMod val="95000"/>
                </a:schemeClr>
              </a:solidFill>
              <a:latin typeface="+mn-lt"/>
              <a:ea typeface="Roboto" panose="02000000000000000000" pitchFamily="2" charset="0"/>
            </a:rPr>
            <a:t>.</a:t>
          </a:r>
          <a:endParaRPr lang="id-ID" sz="1100" dirty="0">
            <a:solidFill>
              <a:schemeClr val="bg1">
                <a:lumMod val="95000"/>
              </a:schemeClr>
            </a:solidFill>
            <a:latin typeface="+mn-lt"/>
            <a:ea typeface="Roboto" panose="02000000000000000000" pitchFamily="2" charset="0"/>
          </a:endParaRPr>
        </a:p>
      </dgm:t>
    </dgm:pt>
    <dgm:pt modelId="{95451BA8-FA3F-4B23-98B5-EFA183983FD5}" type="parTrans" cxnId="{8B8800F8-EBE8-4C70-9F9A-8212128C6F24}">
      <dgm:prSet/>
      <dgm:spPr/>
      <dgm:t>
        <a:bodyPr/>
        <a:lstStyle/>
        <a:p>
          <a:endParaRPr lang="id-ID"/>
        </a:p>
      </dgm:t>
    </dgm:pt>
    <dgm:pt modelId="{DD384F37-CF0A-45FB-9AEA-974EB4CF2B81}" type="sibTrans" cxnId="{8B8800F8-EBE8-4C70-9F9A-8212128C6F24}">
      <dgm:prSet/>
      <dgm:spPr>
        <a:ln w="57150">
          <a:solidFill>
            <a:schemeClr val="accent5">
              <a:lumMod val="75000"/>
            </a:schemeClr>
          </a:solidFill>
          <a:prstDash val="solid"/>
        </a:ln>
      </dgm:spPr>
      <dgm:t>
        <a:bodyPr/>
        <a:lstStyle/>
        <a:p>
          <a:endParaRPr lang="id-ID"/>
        </a:p>
      </dgm:t>
    </dgm:pt>
    <dgm:pt modelId="{9F78A4BF-1191-4BD9-B69E-2B8C72C488C8}">
      <dgm:prSet phldrT="[Text]" custT="1"/>
      <dgm:spPr>
        <a:solidFill>
          <a:schemeClr val="accent3"/>
        </a:solidFill>
        <a:ln w="6350">
          <a:solidFill>
            <a:schemeClr val="bg2">
              <a:lumMod val="10000"/>
            </a:schemeClr>
          </a:solidFill>
        </a:ln>
      </dgm:spPr>
      <dgm:t>
        <a:bodyPr/>
        <a:lstStyle/>
        <a:p>
          <a:r>
            <a:rPr lang="id-ID" sz="1100" b="1" dirty="0" smtClean="0">
              <a:solidFill>
                <a:schemeClr val="bg1">
                  <a:lumMod val="95000"/>
                </a:schemeClr>
              </a:solidFill>
              <a:latin typeface="+mn-lt"/>
              <a:ea typeface="Roboto" panose="02000000000000000000" pitchFamily="2" charset="0"/>
            </a:rPr>
            <a:t>LAPTOP. </a:t>
          </a:r>
          <a:r>
            <a:rPr lang="en-US" sz="1100" dirty="0" smtClean="0">
              <a:solidFill>
                <a:schemeClr val="bg1">
                  <a:lumMod val="95000"/>
                </a:schemeClr>
              </a:solidFill>
              <a:latin typeface="+mn-lt"/>
              <a:ea typeface="Roboto" panose="02000000000000000000" pitchFamily="2" charset="0"/>
            </a:rPr>
            <a:t>The generated </a:t>
          </a:r>
          <a:r>
            <a:rPr lang="en-US" sz="1100" dirty="0" err="1" smtClean="0">
              <a:solidFill>
                <a:schemeClr val="bg1">
                  <a:lumMod val="95000"/>
                </a:schemeClr>
              </a:solidFill>
              <a:latin typeface="+mn-lt"/>
              <a:ea typeface="Roboto" panose="02000000000000000000" pitchFamily="2" charset="0"/>
            </a:rPr>
            <a:t>Lorem</a:t>
          </a:r>
          <a:r>
            <a:rPr lang="en-US" sz="1100" dirty="0" smtClean="0">
              <a:solidFill>
                <a:schemeClr val="bg1">
                  <a:lumMod val="95000"/>
                </a:schemeClr>
              </a:solidFill>
              <a:latin typeface="+mn-lt"/>
              <a:ea typeface="Roboto" panose="02000000000000000000" pitchFamily="2" charset="0"/>
            </a:rPr>
            <a:t> </a:t>
          </a:r>
          <a:r>
            <a:rPr lang="en-US" sz="1100" dirty="0" err="1" smtClean="0">
              <a:solidFill>
                <a:schemeClr val="bg1">
                  <a:lumMod val="95000"/>
                </a:schemeClr>
              </a:solidFill>
              <a:latin typeface="+mn-lt"/>
              <a:ea typeface="Roboto" panose="02000000000000000000" pitchFamily="2" charset="0"/>
            </a:rPr>
            <a:t>Ipsum</a:t>
          </a:r>
          <a:r>
            <a:rPr lang="en-US" sz="1100" dirty="0" smtClean="0">
              <a:solidFill>
                <a:schemeClr val="bg1">
                  <a:lumMod val="95000"/>
                </a:schemeClr>
              </a:solidFill>
              <a:latin typeface="+mn-lt"/>
              <a:ea typeface="Roboto" panose="02000000000000000000" pitchFamily="2" charset="0"/>
            </a:rPr>
            <a:t> is therefore always free from repetition, injected humor, or non-characteristic words. Contrary to popular belief It has roots in a piece of classical</a:t>
          </a:r>
          <a:r>
            <a:rPr lang="id-ID" sz="1100" dirty="0" smtClean="0">
              <a:solidFill>
                <a:schemeClr val="bg1">
                  <a:lumMod val="95000"/>
                </a:schemeClr>
              </a:solidFill>
              <a:latin typeface="+mn-lt"/>
              <a:ea typeface="Roboto" panose="02000000000000000000" pitchFamily="2" charset="0"/>
            </a:rPr>
            <a:t>.</a:t>
          </a:r>
          <a:endParaRPr lang="id-ID" sz="1100" dirty="0">
            <a:solidFill>
              <a:schemeClr val="bg1">
                <a:lumMod val="95000"/>
              </a:schemeClr>
            </a:solidFill>
            <a:latin typeface="+mn-lt"/>
            <a:ea typeface="Roboto" panose="02000000000000000000" pitchFamily="2" charset="0"/>
          </a:endParaRPr>
        </a:p>
      </dgm:t>
    </dgm:pt>
    <dgm:pt modelId="{C10C32A8-7D6C-49C0-9AF2-450D15A055CB}" type="parTrans" cxnId="{F02CA589-ACAE-4C6D-B75E-DC1912404608}">
      <dgm:prSet/>
      <dgm:spPr/>
      <dgm:t>
        <a:bodyPr/>
        <a:lstStyle/>
        <a:p>
          <a:endParaRPr lang="id-ID"/>
        </a:p>
      </dgm:t>
    </dgm:pt>
    <dgm:pt modelId="{6CB7DAD9-F2B8-44DD-AEE6-0B918AB3F3FD}" type="sibTrans" cxnId="{F02CA589-ACAE-4C6D-B75E-DC1912404608}">
      <dgm:prSet/>
      <dgm:spPr/>
      <dgm:t>
        <a:bodyPr/>
        <a:lstStyle/>
        <a:p>
          <a:endParaRPr lang="id-ID"/>
        </a:p>
      </dgm:t>
    </dgm:pt>
    <dgm:pt modelId="{54DAB0CE-F9D0-4810-B5AB-8F258520D34B}">
      <dgm:prSet phldrT="[Text]" custT="1"/>
      <dgm:spPr>
        <a:solidFill>
          <a:schemeClr val="accent4"/>
        </a:solidFill>
        <a:ln w="6350">
          <a:solidFill>
            <a:schemeClr val="bg2">
              <a:lumMod val="10000"/>
            </a:schemeClr>
          </a:solidFill>
        </a:ln>
      </dgm:spPr>
      <dgm:t>
        <a:bodyPr/>
        <a:lstStyle/>
        <a:p>
          <a:r>
            <a:rPr lang="id-ID" sz="1100" b="1" dirty="0" smtClean="0">
              <a:solidFill>
                <a:schemeClr val="bg1">
                  <a:lumMod val="95000"/>
                </a:schemeClr>
              </a:solidFill>
              <a:latin typeface="+mn-lt"/>
              <a:ea typeface="Roboto" panose="02000000000000000000" pitchFamily="2" charset="0"/>
            </a:rPr>
            <a:t>MOBILE. </a:t>
          </a:r>
          <a:r>
            <a:rPr lang="en-US" sz="1100" dirty="0" smtClean="0">
              <a:solidFill>
                <a:schemeClr val="bg1">
                  <a:lumMod val="95000"/>
                </a:schemeClr>
              </a:solidFill>
              <a:latin typeface="+mn-lt"/>
              <a:ea typeface="Roboto" panose="02000000000000000000" pitchFamily="2" charset="0"/>
            </a:rPr>
            <a:t>The generated </a:t>
          </a:r>
          <a:r>
            <a:rPr lang="en-US" sz="1100" dirty="0" err="1" smtClean="0">
              <a:solidFill>
                <a:schemeClr val="bg1">
                  <a:lumMod val="95000"/>
                </a:schemeClr>
              </a:solidFill>
              <a:latin typeface="+mn-lt"/>
              <a:ea typeface="Roboto" panose="02000000000000000000" pitchFamily="2" charset="0"/>
            </a:rPr>
            <a:t>Lorem</a:t>
          </a:r>
          <a:r>
            <a:rPr lang="en-US" sz="1100" dirty="0" smtClean="0">
              <a:solidFill>
                <a:schemeClr val="bg1">
                  <a:lumMod val="95000"/>
                </a:schemeClr>
              </a:solidFill>
              <a:latin typeface="+mn-lt"/>
              <a:ea typeface="Roboto" panose="02000000000000000000" pitchFamily="2" charset="0"/>
            </a:rPr>
            <a:t> </a:t>
          </a:r>
          <a:r>
            <a:rPr lang="en-US" sz="1100" dirty="0" err="1" smtClean="0">
              <a:solidFill>
                <a:schemeClr val="bg1">
                  <a:lumMod val="95000"/>
                </a:schemeClr>
              </a:solidFill>
              <a:latin typeface="+mn-lt"/>
              <a:ea typeface="Roboto" panose="02000000000000000000" pitchFamily="2" charset="0"/>
            </a:rPr>
            <a:t>Ipsum</a:t>
          </a:r>
          <a:r>
            <a:rPr lang="en-US" sz="1100" dirty="0" smtClean="0">
              <a:solidFill>
                <a:schemeClr val="bg1">
                  <a:lumMod val="95000"/>
                </a:schemeClr>
              </a:solidFill>
              <a:latin typeface="+mn-lt"/>
              <a:ea typeface="Roboto" panose="02000000000000000000" pitchFamily="2" charset="0"/>
            </a:rPr>
            <a:t> is therefore always free from repetition, injected humor, or non-characteristic words. Contrary to popular belief It has roots in a piece of classical</a:t>
          </a:r>
          <a:r>
            <a:rPr lang="id-ID" sz="1100" dirty="0" smtClean="0">
              <a:solidFill>
                <a:schemeClr val="bg1">
                  <a:lumMod val="95000"/>
                </a:schemeClr>
              </a:solidFill>
              <a:latin typeface="+mn-lt"/>
              <a:ea typeface="Roboto" panose="02000000000000000000" pitchFamily="2" charset="0"/>
            </a:rPr>
            <a:t>.</a:t>
          </a:r>
          <a:endParaRPr lang="id-ID" sz="1100" dirty="0">
            <a:solidFill>
              <a:schemeClr val="bg1">
                <a:lumMod val="95000"/>
              </a:schemeClr>
            </a:solidFill>
            <a:latin typeface="+mn-lt"/>
            <a:ea typeface="Roboto" panose="02000000000000000000" pitchFamily="2" charset="0"/>
          </a:endParaRPr>
        </a:p>
      </dgm:t>
    </dgm:pt>
    <dgm:pt modelId="{7793250F-93B5-420E-A750-1B283EFF4C46}" type="parTrans" cxnId="{6014CF63-FFA8-42E1-94A5-E920FF21BB0A}">
      <dgm:prSet/>
      <dgm:spPr/>
      <dgm:t>
        <a:bodyPr/>
        <a:lstStyle/>
        <a:p>
          <a:endParaRPr lang="id-ID"/>
        </a:p>
      </dgm:t>
    </dgm:pt>
    <dgm:pt modelId="{FC0C46E9-4352-491C-9471-80B8E44BF7F6}" type="sibTrans" cxnId="{6014CF63-FFA8-42E1-94A5-E920FF21BB0A}">
      <dgm:prSet/>
      <dgm:spPr/>
      <dgm:t>
        <a:bodyPr/>
        <a:lstStyle/>
        <a:p>
          <a:endParaRPr lang="id-ID"/>
        </a:p>
      </dgm:t>
    </dgm:pt>
    <dgm:pt modelId="{DE6C1B2F-F0E7-438C-AD16-357C45DB6BE4}" type="pres">
      <dgm:prSet presAssocID="{435566BB-1B6A-4A20-9379-D11DAD0DEBFD}" presName="Name0" presStyleCnt="0">
        <dgm:presLayoutVars>
          <dgm:chMax val="7"/>
          <dgm:chPref val="7"/>
          <dgm:dir/>
        </dgm:presLayoutVars>
      </dgm:prSet>
      <dgm:spPr/>
      <dgm:t>
        <a:bodyPr/>
        <a:lstStyle/>
        <a:p>
          <a:endParaRPr lang="id-ID"/>
        </a:p>
      </dgm:t>
    </dgm:pt>
    <dgm:pt modelId="{D3161767-ACB3-4553-BE18-DA95982EBD66}" type="pres">
      <dgm:prSet presAssocID="{435566BB-1B6A-4A20-9379-D11DAD0DEBFD}" presName="Name1" presStyleCnt="0"/>
      <dgm:spPr/>
    </dgm:pt>
    <dgm:pt modelId="{5E26D964-A722-44AC-8720-517E54F0D619}" type="pres">
      <dgm:prSet presAssocID="{435566BB-1B6A-4A20-9379-D11DAD0DEBFD}" presName="cycle" presStyleCnt="0"/>
      <dgm:spPr/>
    </dgm:pt>
    <dgm:pt modelId="{61029F5C-B5DF-4634-9F39-DB431C70FC21}" type="pres">
      <dgm:prSet presAssocID="{435566BB-1B6A-4A20-9379-D11DAD0DEBFD}" presName="srcNode" presStyleLbl="node1" presStyleIdx="0" presStyleCnt="3"/>
      <dgm:spPr/>
    </dgm:pt>
    <dgm:pt modelId="{9CA5311C-F3F3-438E-B801-4EA70EB42938}" type="pres">
      <dgm:prSet presAssocID="{435566BB-1B6A-4A20-9379-D11DAD0DEBFD}" presName="conn" presStyleLbl="parChTrans1D2" presStyleIdx="0" presStyleCnt="1" custScaleY="78184"/>
      <dgm:spPr/>
      <dgm:t>
        <a:bodyPr/>
        <a:lstStyle/>
        <a:p>
          <a:endParaRPr lang="id-ID"/>
        </a:p>
      </dgm:t>
    </dgm:pt>
    <dgm:pt modelId="{E1B8B99D-B787-43A8-AEDE-A477E6A49741}" type="pres">
      <dgm:prSet presAssocID="{435566BB-1B6A-4A20-9379-D11DAD0DEBFD}" presName="extraNode" presStyleLbl="node1" presStyleIdx="0" presStyleCnt="3"/>
      <dgm:spPr/>
    </dgm:pt>
    <dgm:pt modelId="{DCD87759-42B3-4336-8955-73BAA22AED1A}" type="pres">
      <dgm:prSet presAssocID="{435566BB-1B6A-4A20-9379-D11DAD0DEBFD}" presName="dstNode" presStyleLbl="node1" presStyleIdx="0" presStyleCnt="3"/>
      <dgm:spPr/>
    </dgm:pt>
    <dgm:pt modelId="{BCFC0A0D-5C26-4B0E-9B97-027EBA05534F}" type="pres">
      <dgm:prSet presAssocID="{FDF27DB0-EAC0-4920-AF7D-20BBB7402A2C}" presName="text_1" presStyleLbl="node1" presStyleIdx="0" presStyleCnt="3" custScaleX="78438" custScaleY="130157" custLinFactNeighborX="-11129" custLinFactNeighborY="13996">
        <dgm:presLayoutVars>
          <dgm:bulletEnabled val="1"/>
        </dgm:presLayoutVars>
      </dgm:prSet>
      <dgm:spPr>
        <a:prstGeom prst="horizontalScroll">
          <a:avLst/>
        </a:prstGeom>
      </dgm:spPr>
      <dgm:t>
        <a:bodyPr/>
        <a:lstStyle/>
        <a:p>
          <a:endParaRPr lang="id-ID"/>
        </a:p>
      </dgm:t>
    </dgm:pt>
    <dgm:pt modelId="{6D91DDFE-3398-4E2E-9C0D-90E12A172ACB}" type="pres">
      <dgm:prSet presAssocID="{FDF27DB0-EAC0-4920-AF7D-20BBB7402A2C}" presName="accent_1" presStyleCnt="0"/>
      <dgm:spPr/>
    </dgm:pt>
    <dgm:pt modelId="{3A87B7BC-A8F6-4FA9-9633-16321F2F36FB}" type="pres">
      <dgm:prSet presAssocID="{FDF27DB0-EAC0-4920-AF7D-20BBB7402A2C}" presName="accentRepeatNode" presStyleLbl="solidFgAcc1" presStyleIdx="0" presStyleCnt="3" custLinFactNeighborX="5512" custLinFactNeighborY="12617"/>
      <dgm:spPr>
        <a:solidFill>
          <a:schemeClr val="bg2">
            <a:lumMod val="10000"/>
          </a:schemeClr>
        </a:solidFill>
        <a:ln w="57150">
          <a:solidFill>
            <a:schemeClr val="accent2"/>
          </a:solidFill>
        </a:ln>
      </dgm:spPr>
      <dgm:t>
        <a:bodyPr/>
        <a:lstStyle/>
        <a:p>
          <a:endParaRPr lang="id-ID"/>
        </a:p>
      </dgm:t>
    </dgm:pt>
    <dgm:pt modelId="{3503E521-6B50-4E2C-8EEC-B8CBD7140168}" type="pres">
      <dgm:prSet presAssocID="{9F78A4BF-1191-4BD9-B69E-2B8C72C488C8}" presName="text_2" presStyleLbl="node1" presStyleIdx="1" presStyleCnt="3" custScaleX="78438" custScaleY="130157" custLinFactNeighborX="-12258" custLinFactNeighborY="-55">
        <dgm:presLayoutVars>
          <dgm:bulletEnabled val="1"/>
        </dgm:presLayoutVars>
      </dgm:prSet>
      <dgm:spPr>
        <a:prstGeom prst="horizontalScroll">
          <a:avLst/>
        </a:prstGeom>
      </dgm:spPr>
      <dgm:t>
        <a:bodyPr/>
        <a:lstStyle/>
        <a:p>
          <a:endParaRPr lang="id-ID"/>
        </a:p>
      </dgm:t>
    </dgm:pt>
    <dgm:pt modelId="{1213BC79-D962-4C02-A2A2-77C3DB5D047B}" type="pres">
      <dgm:prSet presAssocID="{9F78A4BF-1191-4BD9-B69E-2B8C72C488C8}" presName="accent_2" presStyleCnt="0"/>
      <dgm:spPr/>
    </dgm:pt>
    <dgm:pt modelId="{F47FA197-DA62-465B-B9A8-DFA36447A975}" type="pres">
      <dgm:prSet presAssocID="{9F78A4BF-1191-4BD9-B69E-2B8C72C488C8}" presName="accentRepeatNode" presStyleLbl="solidFgAcc1" presStyleIdx="1" presStyleCnt="3"/>
      <dgm:spPr>
        <a:solidFill>
          <a:schemeClr val="bg2">
            <a:lumMod val="10000"/>
          </a:schemeClr>
        </a:solidFill>
        <a:ln w="57150">
          <a:solidFill>
            <a:schemeClr val="accent3"/>
          </a:solidFill>
        </a:ln>
      </dgm:spPr>
      <dgm:t>
        <a:bodyPr/>
        <a:lstStyle/>
        <a:p>
          <a:endParaRPr lang="id-ID"/>
        </a:p>
      </dgm:t>
    </dgm:pt>
    <dgm:pt modelId="{32DB89E7-120B-4858-AA09-49C68F2DABA3}" type="pres">
      <dgm:prSet presAssocID="{54DAB0CE-F9D0-4810-B5AB-8F258520D34B}" presName="text_3" presStyleLbl="node1" presStyleIdx="2" presStyleCnt="3" custScaleX="78438" custScaleY="130157" custLinFactNeighborX="-11129" custLinFactNeighborY="-15828">
        <dgm:presLayoutVars>
          <dgm:bulletEnabled val="1"/>
        </dgm:presLayoutVars>
      </dgm:prSet>
      <dgm:spPr>
        <a:prstGeom prst="horizontalScroll">
          <a:avLst/>
        </a:prstGeom>
      </dgm:spPr>
      <dgm:t>
        <a:bodyPr/>
        <a:lstStyle/>
        <a:p>
          <a:endParaRPr lang="id-ID"/>
        </a:p>
      </dgm:t>
    </dgm:pt>
    <dgm:pt modelId="{8163A2FB-F053-46DA-8FBA-D94CEB42713B}" type="pres">
      <dgm:prSet presAssocID="{54DAB0CE-F9D0-4810-B5AB-8F258520D34B}" presName="accent_3" presStyleCnt="0"/>
      <dgm:spPr/>
    </dgm:pt>
    <dgm:pt modelId="{2A6C2703-E9D7-4AA8-BCFF-B53EFB25DFCC}" type="pres">
      <dgm:prSet presAssocID="{54DAB0CE-F9D0-4810-B5AB-8F258520D34B}" presName="accentRepeatNode" presStyleLbl="solidFgAcc1" presStyleIdx="2" presStyleCnt="3" custLinFactNeighborX="4134" custLinFactNeighborY="-12617"/>
      <dgm:spPr>
        <a:solidFill>
          <a:schemeClr val="bg2">
            <a:lumMod val="10000"/>
          </a:schemeClr>
        </a:solidFill>
        <a:ln w="57150">
          <a:solidFill>
            <a:schemeClr val="accent4"/>
          </a:solidFill>
        </a:ln>
      </dgm:spPr>
      <dgm:t>
        <a:bodyPr/>
        <a:lstStyle/>
        <a:p>
          <a:endParaRPr lang="id-ID"/>
        </a:p>
      </dgm:t>
    </dgm:pt>
  </dgm:ptLst>
  <dgm:cxnLst>
    <dgm:cxn modelId="{72AEA31B-FBEE-4D90-A4FD-C66E958A92B9}" type="presOf" srcId="{FDF27DB0-EAC0-4920-AF7D-20BBB7402A2C}" destId="{BCFC0A0D-5C26-4B0E-9B97-027EBA05534F}" srcOrd="0" destOrd="0" presId="urn:microsoft.com/office/officeart/2008/layout/VerticalCurvedList"/>
    <dgm:cxn modelId="{8A16147C-AFB9-4D86-87DB-B42D56BDFA37}" type="presOf" srcId="{435566BB-1B6A-4A20-9379-D11DAD0DEBFD}" destId="{DE6C1B2F-F0E7-438C-AD16-357C45DB6BE4}" srcOrd="0" destOrd="0" presId="urn:microsoft.com/office/officeart/2008/layout/VerticalCurvedList"/>
    <dgm:cxn modelId="{EC6C384F-8D07-4662-862C-964467DB22B0}" type="presOf" srcId="{DD384F37-CF0A-45FB-9AEA-974EB4CF2B81}" destId="{9CA5311C-F3F3-438E-B801-4EA70EB42938}" srcOrd="0" destOrd="0" presId="urn:microsoft.com/office/officeart/2008/layout/VerticalCurvedList"/>
    <dgm:cxn modelId="{BEB4D785-36AC-4FD9-BFA3-1683BA0E6F5C}" type="presOf" srcId="{54DAB0CE-F9D0-4810-B5AB-8F258520D34B}" destId="{32DB89E7-120B-4858-AA09-49C68F2DABA3}" srcOrd="0" destOrd="0" presId="urn:microsoft.com/office/officeart/2008/layout/VerticalCurvedList"/>
    <dgm:cxn modelId="{8B8800F8-EBE8-4C70-9F9A-8212128C6F24}" srcId="{435566BB-1B6A-4A20-9379-D11DAD0DEBFD}" destId="{FDF27DB0-EAC0-4920-AF7D-20BBB7402A2C}" srcOrd="0" destOrd="0" parTransId="{95451BA8-FA3F-4B23-98B5-EFA183983FD5}" sibTransId="{DD384F37-CF0A-45FB-9AEA-974EB4CF2B81}"/>
    <dgm:cxn modelId="{1EE467CC-C3E6-4F61-A285-F9A2085EAC5B}" type="presOf" srcId="{9F78A4BF-1191-4BD9-B69E-2B8C72C488C8}" destId="{3503E521-6B50-4E2C-8EEC-B8CBD7140168}" srcOrd="0" destOrd="0" presId="urn:microsoft.com/office/officeart/2008/layout/VerticalCurvedList"/>
    <dgm:cxn modelId="{6014CF63-FFA8-42E1-94A5-E920FF21BB0A}" srcId="{435566BB-1B6A-4A20-9379-D11DAD0DEBFD}" destId="{54DAB0CE-F9D0-4810-B5AB-8F258520D34B}" srcOrd="2" destOrd="0" parTransId="{7793250F-93B5-420E-A750-1B283EFF4C46}" sibTransId="{FC0C46E9-4352-491C-9471-80B8E44BF7F6}"/>
    <dgm:cxn modelId="{F02CA589-ACAE-4C6D-B75E-DC1912404608}" srcId="{435566BB-1B6A-4A20-9379-D11DAD0DEBFD}" destId="{9F78A4BF-1191-4BD9-B69E-2B8C72C488C8}" srcOrd="1" destOrd="0" parTransId="{C10C32A8-7D6C-49C0-9AF2-450D15A055CB}" sibTransId="{6CB7DAD9-F2B8-44DD-AEE6-0B918AB3F3FD}"/>
    <dgm:cxn modelId="{28A53792-01D7-4F93-B100-7A7F770D911D}" type="presParOf" srcId="{DE6C1B2F-F0E7-438C-AD16-357C45DB6BE4}" destId="{D3161767-ACB3-4553-BE18-DA95982EBD66}" srcOrd="0" destOrd="0" presId="urn:microsoft.com/office/officeart/2008/layout/VerticalCurvedList"/>
    <dgm:cxn modelId="{B41492EC-8BD6-4D1C-93DE-FF2AFF1AE93C}" type="presParOf" srcId="{D3161767-ACB3-4553-BE18-DA95982EBD66}" destId="{5E26D964-A722-44AC-8720-517E54F0D619}" srcOrd="0" destOrd="0" presId="urn:microsoft.com/office/officeart/2008/layout/VerticalCurvedList"/>
    <dgm:cxn modelId="{BBADEFBE-A816-4540-AB9B-1E53125338F7}" type="presParOf" srcId="{5E26D964-A722-44AC-8720-517E54F0D619}" destId="{61029F5C-B5DF-4634-9F39-DB431C70FC21}" srcOrd="0" destOrd="0" presId="urn:microsoft.com/office/officeart/2008/layout/VerticalCurvedList"/>
    <dgm:cxn modelId="{E696CA5B-64E2-4CE7-8A8A-BD0A1F78202E}" type="presParOf" srcId="{5E26D964-A722-44AC-8720-517E54F0D619}" destId="{9CA5311C-F3F3-438E-B801-4EA70EB42938}" srcOrd="1" destOrd="0" presId="urn:microsoft.com/office/officeart/2008/layout/VerticalCurvedList"/>
    <dgm:cxn modelId="{72036517-2C89-490B-A163-A3C90C8AA952}" type="presParOf" srcId="{5E26D964-A722-44AC-8720-517E54F0D619}" destId="{E1B8B99D-B787-43A8-AEDE-A477E6A49741}" srcOrd="2" destOrd="0" presId="urn:microsoft.com/office/officeart/2008/layout/VerticalCurvedList"/>
    <dgm:cxn modelId="{DA9E032E-6FE1-442E-9967-C1C322D01960}" type="presParOf" srcId="{5E26D964-A722-44AC-8720-517E54F0D619}" destId="{DCD87759-42B3-4336-8955-73BAA22AED1A}" srcOrd="3" destOrd="0" presId="urn:microsoft.com/office/officeart/2008/layout/VerticalCurvedList"/>
    <dgm:cxn modelId="{D22CC1CF-43E5-41BE-9C75-981BD8C0E17F}" type="presParOf" srcId="{D3161767-ACB3-4553-BE18-DA95982EBD66}" destId="{BCFC0A0D-5C26-4B0E-9B97-027EBA05534F}" srcOrd="1" destOrd="0" presId="urn:microsoft.com/office/officeart/2008/layout/VerticalCurvedList"/>
    <dgm:cxn modelId="{46580959-8B85-49D1-90F5-B052CF58AAB0}" type="presParOf" srcId="{D3161767-ACB3-4553-BE18-DA95982EBD66}" destId="{6D91DDFE-3398-4E2E-9C0D-90E12A172ACB}" srcOrd="2" destOrd="0" presId="urn:microsoft.com/office/officeart/2008/layout/VerticalCurvedList"/>
    <dgm:cxn modelId="{B50F07DD-B885-407A-8C58-44E5BCC629D5}" type="presParOf" srcId="{6D91DDFE-3398-4E2E-9C0D-90E12A172ACB}" destId="{3A87B7BC-A8F6-4FA9-9633-16321F2F36FB}" srcOrd="0" destOrd="0" presId="urn:microsoft.com/office/officeart/2008/layout/VerticalCurvedList"/>
    <dgm:cxn modelId="{B5497284-7216-4515-B8D4-F92717D94485}" type="presParOf" srcId="{D3161767-ACB3-4553-BE18-DA95982EBD66}" destId="{3503E521-6B50-4E2C-8EEC-B8CBD7140168}" srcOrd="3" destOrd="0" presId="urn:microsoft.com/office/officeart/2008/layout/VerticalCurvedList"/>
    <dgm:cxn modelId="{F751D8E9-0D64-4306-B306-FCF5DDDD3034}" type="presParOf" srcId="{D3161767-ACB3-4553-BE18-DA95982EBD66}" destId="{1213BC79-D962-4C02-A2A2-77C3DB5D047B}" srcOrd="4" destOrd="0" presId="urn:microsoft.com/office/officeart/2008/layout/VerticalCurvedList"/>
    <dgm:cxn modelId="{C760477A-1103-4042-BD7B-60E133A77453}" type="presParOf" srcId="{1213BC79-D962-4C02-A2A2-77C3DB5D047B}" destId="{F47FA197-DA62-465B-B9A8-DFA36447A975}" srcOrd="0" destOrd="0" presId="urn:microsoft.com/office/officeart/2008/layout/VerticalCurvedList"/>
    <dgm:cxn modelId="{B5E714E5-7D43-490D-A72F-0CA4E597C278}" type="presParOf" srcId="{D3161767-ACB3-4553-BE18-DA95982EBD66}" destId="{32DB89E7-120B-4858-AA09-49C68F2DABA3}" srcOrd="5" destOrd="0" presId="urn:microsoft.com/office/officeart/2008/layout/VerticalCurvedList"/>
    <dgm:cxn modelId="{1DBA652A-60EB-4C9F-B52A-04AE16976E78}" type="presParOf" srcId="{D3161767-ACB3-4553-BE18-DA95982EBD66}" destId="{8163A2FB-F053-46DA-8FBA-D94CEB42713B}" srcOrd="6" destOrd="0" presId="urn:microsoft.com/office/officeart/2008/layout/VerticalCurvedList"/>
    <dgm:cxn modelId="{CDDCC3DD-C668-4C1A-A259-39E5B5334E32}" type="presParOf" srcId="{8163A2FB-F053-46DA-8FBA-D94CEB42713B}" destId="{2A6C2703-E9D7-4AA8-BCFF-B53EFB25DFCC}"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9/3/layout/IncreasingArrowsProcess">
  <dgm:title val=""/>
  <dgm:desc val=""/>
  <dgm:catLst>
    <dgm:cat type="process" pri="5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40" srcId="0" destId="10" srcOrd="0" destOrd="0"/>
        <dgm:cxn modelId="12" srcId="10" destId="11" srcOrd="0" destOrd="0"/>
        <dgm:cxn modelId="5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val="5"/>
      <dgm:chPref val="5"/>
      <dgm:dir/>
      <dgm:animLvl val="lvl"/>
    </dgm:varLst>
    <dgm:shape xmlns:r="http://schemas.openxmlformats.org/officeDocument/2006/relationships" r:blip="">
      <dgm:adjLst/>
    </dgm:shape>
    <dgm:choose name="Name1">
      <dgm:if name="Name2" axis="ch" ptType="node" func="cnt" op="equ" val="1">
        <dgm:choose name="Name3">
          <dgm:if name="Name4" axis="ch ch" ptType="node node" func="cnt" op="equ" val="0">
            <dgm:alg type="composite">
              <dgm:param type="ar" val="6.8662"/>
            </dgm:alg>
            <dgm:choose name="Name5">
              <dgm:if name="Name6" func="var" arg="dir" op="equ" val="norm">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if>
              <dgm:else name="Name7">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else>
            </dgm:choose>
          </dgm:if>
          <dgm:else name="Name8">
            <dgm:alg type="composite">
              <dgm:param type="ar" val="1.9864"/>
            </dgm:alg>
            <dgm:choose name="Name9">
              <dgm:if name="Name10" func="var" arg="dir" op="equ" val="norm">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
                  <dgm:constr type="t" for="ch" forName="childText1" refType="h" fact="0.224"/>
                  <dgm:constr type="w" for="ch" forName="childText1" refType="w" fact="0.9241"/>
                  <dgm:constr type="h" for="ch" forName="childText1" refType="h" fact="0.776"/>
                </dgm:constrLst>
              </dgm:if>
              <dgm:else name="Name11">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076"/>
                  <dgm:constr type="t" for="ch" forName="childText1" refType="h" fact="0.224"/>
                  <dgm:constr type="w" for="ch" forName="childText1" refType="w" fact="0.9241"/>
                  <dgm:constr type="h" for="ch" forName="childText1" refType="h" fact="0.776"/>
                </dgm:constrLst>
              </dgm:else>
            </dgm:choose>
          </dgm:else>
        </dgm:choose>
      </dgm:if>
      <dgm:if name="Name12" axis="ch" ptType="node" func="cnt" op="equ" val="2">
        <dgm:choose name="Name13">
          <dgm:if name="Name14" axis="ch ch" ptType="node node" func="cnt" op="equ" val="0">
            <dgm:alg type="composite">
              <dgm:param type="ar" val="5.1498"/>
            </dgm:alg>
            <dgm:choose name="Name15">
              <dgm:if name="Name16" func="var" arg="dir" op="equ" val="norm">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462"/>
                  <dgm:constr type="t" for="ch" forName="parentText2" refType="h" fact="0.2499"/>
                  <dgm:constr type="w" for="ch" forName="parentText2" refType="w" fact="0.538"/>
                  <dgm:constr type="h" for="ch" forName="parentText2" refType="h" fact="0.7501"/>
                </dgm:constrLst>
              </dgm:if>
              <dgm:else name="Name17">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
                  <dgm:constr type="t" for="ch" forName="parentText2" refType="h" fact="0.2499"/>
                  <dgm:constr type="w" for="ch" forName="parentText2" refType="w" fact="0.538"/>
                  <dgm:constr type="h" for="ch" forName="parentText2" refType="h" fact="0.7501"/>
                </dgm:constrLst>
              </dgm:else>
            </dgm:choose>
          </dgm:if>
          <dgm:else name="Name18">
            <dgm:alg type="composite">
              <dgm:param type="ar" val="2.0563"/>
            </dgm:alg>
            <dgm:choose name="Name19">
              <dgm:if name="Name2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462"/>
                  <dgm:constr type="t" for="ch" forName="parentText2" refType="h" fact="0.0998"/>
                  <dgm:constr type="w" for="ch" forName="parentText2" refType="w" fact="0.538"/>
                  <dgm:constr type="h" for="ch" forName="parentText2" refType="h" fact="0.2995"/>
                  <dgm:constr type="l" for="ch" forName="childText1" refType="w" fact="0"/>
                  <dgm:constr type="t" for="ch" forName="childText1" refType="h" fact="0.2317"/>
                  <dgm:constr type="w" for="ch" forName="childText1" refType="w" fact="0.462"/>
                  <dgm:constr type="h" for="ch" forName="childText1" refType="h" fact="0.6685"/>
                  <dgm:constr type="l" for="ch" forName="childText2" refType="w" fact="0.462"/>
                  <dgm:constr type="t" for="ch" forName="childText2" refType="h" fact="0.3315"/>
                  <dgm:constr type="w" for="ch" forName="childText2" refType="w" fact="0.462"/>
                  <dgm:constr type="h" for="ch" forName="childText2" refType="h" fact="0.6685"/>
                </dgm:constrLst>
              </dgm:if>
              <dgm:else name="Name2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
                  <dgm:constr type="t" for="ch" forName="parentText2" refType="h" fact="0.0998"/>
                  <dgm:constr type="w" for="ch" forName="parentText2" refType="w" fact="0.538"/>
                  <dgm:constr type="h" for="ch" forName="parentText2" refType="h" fact="0.2995"/>
                  <dgm:constr type="l" for="ch" forName="childText1" refType="w" fact="0.538"/>
                  <dgm:constr type="t" for="ch" forName="childText1" refType="h" fact="0.2317"/>
                  <dgm:constr type="w" for="ch" forName="childText1" refType="w" fact="0.462"/>
                  <dgm:constr type="h" for="ch" forName="childText1" refType="h" fact="0.6685"/>
                  <dgm:constr type="l" for="ch" forName="childText2" refType="w" fact="0.076"/>
                  <dgm:constr type="t" for="ch" forName="childText2" refType="h" fact="0.3315"/>
                  <dgm:constr type="w" for="ch" forName="childText2" refType="w" fact="0.462"/>
                  <dgm:constr type="h" for="ch" forName="childText2" refType="h" fact="0.6685"/>
                </dgm:constrLst>
              </dgm:else>
            </dgm:choose>
          </dgm:else>
        </dgm:choose>
      </dgm:if>
      <dgm:if name="Name22" axis="ch" ptType="node" func="cnt" op="equ" val="3">
        <dgm:choose name="Name23">
          <dgm:if name="Name24" axis="ch ch" ptType="node node" func="cnt" op="equ" val="0">
            <dgm:alg type="composite">
              <dgm:param type="ar" val="4.1198"/>
            </dgm:alg>
            <dgm:choose name="Name25">
              <dgm:if name="Name2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308"/>
                  <dgm:constr type="t" for="ch" forName="parentText2" refType="h" fact="0.2"/>
                  <dgm:constr type="w" for="ch" forName="parentText2" refType="w" fact="0.692"/>
                  <dgm:constr type="h" for="ch" forName="parentText2" refType="h" fact="0.6"/>
                  <dgm:constr type="l" for="ch" forName="parentText3" refType="w" fact="0.616"/>
                  <dgm:constr type="t" for="ch" forName="parentText3" refType="h" fact="0.4"/>
                  <dgm:constr type="w" for="ch" forName="parentText3" refType="w" fact="0.384"/>
                  <dgm:constr type="h" for="ch" forName="parentText3" refType="h" fact="0.6"/>
                </dgm:constrLst>
              </dgm:if>
              <dgm:else name="Name2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
                  <dgm:constr type="t" for="ch" forName="parentText2" refType="h" fact="0.2"/>
                  <dgm:constr type="w" for="ch" forName="parentText2" refType="w" fact="0.692"/>
                  <dgm:constr type="h" for="ch" forName="parentText2" refType="h" fact="0.6"/>
                  <dgm:constr type="l" for="ch" forName="parentText3" refType="w" fact="0"/>
                  <dgm:constr type="t" for="ch" forName="parentText3" refType="h" fact="0.4"/>
                  <dgm:constr type="w" for="ch" forName="parentText3" refType="w" fact="0.384"/>
                  <dgm:constr type="h" for="ch" forName="parentText3" refType="h" fact="0.6"/>
                </dgm:constrLst>
              </dgm:else>
            </dgm:choose>
          </dgm:if>
          <dgm:else name="Name28">
            <dgm:alg type="composite">
              <dgm:param type="ar" val="2.0702"/>
            </dgm:alg>
            <dgm:choose name="Name29">
              <dgm:if name="Name3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
                  <dgm:constr type="t" for="ch" forName="childText1" refType="h" fact="0.2325"/>
                  <dgm:constr type="w" for="ch" forName="childText1" refType="w" fact="0.308"/>
                  <dgm:constr type="h" for="ch" forName="childText1" refType="h" fact="0.5808"/>
                  <dgm:constr type="l" for="ch" forName="childText2" refType="w" fact="0.308"/>
                  <dgm:constr type="t" for="ch" forName="childText2" refType="h" fact="0.333"/>
                  <dgm:constr type="w" for="ch" forName="childText2" refType="w" fact="0.308"/>
                  <dgm:constr type="h" for="ch" forName="childText2" refType="h" fact="0.5808"/>
                  <dgm:constr type="l" for="ch" forName="childText3" refType="w" fact="0.61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308"/>
                  <dgm:constr type="t" for="ch" forName="parentText2" refType="h" fact="0.1005"/>
                  <dgm:constr type="w" for="ch" forName="parentText2" refType="w" fact="0.692"/>
                  <dgm:constr type="h" for="ch" forName="parentText2" refType="h" fact="0.3015"/>
                  <dgm:constr type="l" for="ch" forName="parentText3" refType="w" fact="0.616"/>
                  <dgm:constr type="t" for="ch" forName="parentText3" refType="h" fact="0.201"/>
                  <dgm:constr type="w" for="ch" forName="parentText3" refType="w" fact="0.384"/>
                  <dgm:constr type="h" for="ch" forName="parentText3" refType="h" fact="0.3015"/>
                </dgm:constrLst>
              </dgm:if>
              <dgm:else name="Name3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692"/>
                  <dgm:constr type="t" for="ch" forName="childText1" refType="h" fact="0.2325"/>
                  <dgm:constr type="w" for="ch" forName="childText1" refType="w" fact="0.308"/>
                  <dgm:constr type="h" for="ch" forName="childText1" refType="h" fact="0.5808"/>
                  <dgm:constr type="l" for="ch" forName="childText2" refType="w" fact="0.384"/>
                  <dgm:constr type="t" for="ch" forName="childText2" refType="h" fact="0.333"/>
                  <dgm:constr type="w" for="ch" forName="childText2" refType="w" fact="0.308"/>
                  <dgm:constr type="h" for="ch" forName="childText2" refType="h" fact="0.5808"/>
                  <dgm:constr type="l" for="ch" forName="childText3" refType="w" fact="0.07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
                  <dgm:constr type="t" for="ch" forName="parentText2" refType="h" fact="0.1005"/>
                  <dgm:constr type="w" for="ch" forName="parentText2" refType="w" fact="0.692"/>
                  <dgm:constr type="h" for="ch" forName="parentText2" refType="h" fact="0.3015"/>
                  <dgm:constr type="l" for="ch" forName="parentText3" refType="w" fact="0"/>
                  <dgm:constr type="t" for="ch" forName="parentText3" refType="h" fact="0.201"/>
                  <dgm:constr type="w" for="ch" forName="parentText3" refType="w" fact="0.384"/>
                  <dgm:constr type="h" for="ch" forName="parentText3" refType="h" fact="0.3015"/>
                </dgm:constrLst>
              </dgm:else>
            </dgm:choose>
          </dgm:else>
        </dgm:choose>
      </dgm:if>
      <dgm:if name="Name32" axis="ch" ptType="node" func="cnt" op="equ" val="4">
        <dgm:choose name="Name33">
          <dgm:if name="Name34" axis="ch ch" ptType="node node" func="cnt" op="equ" val="0">
            <dgm:alg type="composite">
              <dgm:param type="ar" val="3.435"/>
            </dgm:alg>
            <dgm:choose name="Name35">
              <dgm:if name="Name3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2305"/>
                  <dgm:constr type="t" for="ch" forName="parentText2" refType="h" fact="0.1666"/>
                  <dgm:constr type="w" for="ch" forName="parentText2" refType="w" fact="0.7695"/>
                  <dgm:constr type="h" for="ch" forName="parentText2" refType="h" fact="0.5001"/>
                  <dgm:constr type="l" for="ch" forName="parentText3" refType="w" fact="0.461"/>
                  <dgm:constr type="t" for="ch" forName="parentText3" refType="h" fact="0.3333"/>
                  <dgm:constr type="w" for="ch" forName="parentText3" refType="w" fact="0.539"/>
                  <dgm:constr type="h" for="ch" forName="parentText3" refType="h" fact="0.5001"/>
                  <dgm:constr type="l" for="ch" forName="parentText4" refType="w" fact="0.6915"/>
                  <dgm:constr type="t" for="ch" forName="parentText4" refType="h" fact="0.4999"/>
                  <dgm:constr type="w" for="ch" forName="parentText4" refType="w" fact="0.3085"/>
                  <dgm:constr type="h" for="ch" forName="parentText4" refType="h" fact="0.5001"/>
                </dgm:constrLst>
              </dgm:if>
              <dgm:else name="Name3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
                  <dgm:constr type="t" for="ch" forName="parentText2" refType="h" fact="0.1666"/>
                  <dgm:constr type="w" for="ch" forName="parentText2" refType="w" fact="0.7695"/>
                  <dgm:constr type="h" for="ch" forName="parentText2" refType="h" fact="0.5001"/>
                  <dgm:constr type="l" for="ch" forName="parentText3" refType="w" fact="0"/>
                  <dgm:constr type="t" for="ch" forName="parentText3" refType="h" fact="0.3333"/>
                  <dgm:constr type="w" for="ch" forName="parentText3" refType="w" fact="0.539"/>
                  <dgm:constr type="h" for="ch" forName="parentText3" refType="h" fact="0.5001"/>
                  <dgm:constr type="l" for="ch" forName="parentText4" refType="w" fact="0"/>
                  <dgm:constr type="t" for="ch" forName="parentText4" refType="h" fact="0.4999"/>
                  <dgm:constr type="w" for="ch" forName="parentText4" refType="w" fact="0.3085"/>
                  <dgm:constr type="h" for="ch" forName="parentText4" refType="h" fact="0.5001"/>
                </dgm:constrLst>
              </dgm:else>
            </dgm:choose>
          </dgm:if>
          <dgm:else name="Name38">
            <dgm:alg type="composite">
              <dgm:param type="ar" val="1.9377"/>
            </dgm:alg>
            <dgm:choose name="Name39">
              <dgm:if name="Name4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
                  <dgm:constr type="t" for="ch" forName="childText1" refType="h" fact="0.218"/>
                  <dgm:constr type="w" for="ch" forName="childText1" refType="w" fact="0.2305"/>
                  <dgm:constr type="h" for="ch" forName="childText1" refType="h" fact="0.5218"/>
                  <dgm:constr type="l" for="ch" forName="childText2" refType="w" fact="0.2305"/>
                  <dgm:constr type="t" for="ch" forName="childText2" refType="h" fact="0.312"/>
                  <dgm:constr type="w" for="ch" forName="childText2" refType="w" fact="0.2305"/>
                  <dgm:constr type="h" for="ch" forName="childText2" refType="h" fact="0.5085"/>
                  <dgm:constr type="l" for="ch" forName="childText3" refType="w" fact="0.461"/>
                  <dgm:constr type="t" for="ch" forName="childText3" refType="h" fact="0.406"/>
                  <dgm:constr type="w" for="ch" forName="childText3" refType="w" fact="0.2305"/>
                  <dgm:constr type="h" for="ch" forName="childText3" refType="h" fact="0.5119"/>
                  <dgm:constr type="l" for="ch" forName="childText4" refType="w" fact="0.6915"/>
                  <dgm:constr type="t" for="ch" forName="childText4" refType="h" fact="0.5"/>
                  <dgm:constr type="w" for="ch" forName="childText4" refType="w" fact="0.232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2305"/>
                  <dgm:constr type="t" for="ch" forName="parentText2" refType="h" fact="0.094"/>
                  <dgm:constr type="w" for="ch" forName="parentText2" refType="w" fact="0.7695"/>
                  <dgm:constr type="h" for="ch" forName="parentText2" refType="h" fact="0.2821"/>
                  <dgm:constr type="l" for="ch" forName="parentText3" refType="w" fact="0.461"/>
                  <dgm:constr type="t" for="ch" forName="parentText3" refType="h" fact="0.188"/>
                  <dgm:constr type="w" for="ch" forName="parentText3" refType="w" fact="0.539"/>
                  <dgm:constr type="h" for="ch" forName="parentText3" refType="h" fact="0.2821"/>
                  <dgm:constr type="l" for="ch" forName="parentText4" refType="w" fact="0.6915"/>
                  <dgm:constr type="t" for="ch" forName="parentText4" refType="h" fact="0.282"/>
                  <dgm:constr type="w" for="ch" forName="parentText4" refType="w" fact="0.3085"/>
                  <dgm:constr type="h" for="ch" forName="parentText4" refType="h" fact="0.2821"/>
                </dgm:constrLst>
              </dgm:if>
              <dgm:else name="Name4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7695"/>
                  <dgm:constr type="t" for="ch" forName="childText1" refType="h" fact="0.218"/>
                  <dgm:constr type="w" for="ch" forName="childText1" refType="w" fact="0.2305"/>
                  <dgm:constr type="h" for="ch" forName="childText1" refType="h" fact="0.5218"/>
                  <dgm:constr type="l" for="ch" forName="childText2" refType="w" fact="0.539"/>
                  <dgm:constr type="t" for="ch" forName="childText2" refType="h" fact="0.312"/>
                  <dgm:constr type="w" for="ch" forName="childText2" refType="w" fact="0.2305"/>
                  <dgm:constr type="h" for="ch" forName="childText2" refType="h" fact="0.5085"/>
                  <dgm:constr type="l" for="ch" forName="childText3" refType="w" fact="0.3085"/>
                  <dgm:constr type="t" for="ch" forName="childText3" refType="h" fact="0.406"/>
                  <dgm:constr type="w" for="ch" forName="childText3" refType="w" fact="0.2305"/>
                  <dgm:constr type="h" for="ch" forName="childText3" refType="h" fact="0.5119"/>
                  <dgm:constr type="l" for="ch" forName="childText4" refType="w" fact="0.076"/>
                  <dgm:constr type="t" for="ch" forName="childText4" refType="h" fact="0.5"/>
                  <dgm:constr type="w" for="ch" forName="childText4" refType="w" fact="0.234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
                  <dgm:constr type="t" for="ch" forName="parentText2" refType="h" fact="0.094"/>
                  <dgm:constr type="w" for="ch" forName="parentText2" refType="w" fact="0.7695"/>
                  <dgm:constr type="h" for="ch" forName="parentText2" refType="h" fact="0.2821"/>
                  <dgm:constr type="l" for="ch" forName="parentText3" refType="w" fact="0"/>
                  <dgm:constr type="t" for="ch" forName="parentText3" refType="h" fact="0.188"/>
                  <dgm:constr type="w" for="ch" forName="parentText3" refType="w" fact="0.539"/>
                  <dgm:constr type="h" for="ch" forName="parentText3" refType="h" fact="0.2821"/>
                  <dgm:constr type="l" for="ch" forName="parentText4" refType="w" fact="0"/>
                  <dgm:constr type="t" for="ch" forName="parentText4" refType="h" fact="0.282"/>
                  <dgm:constr type="w" for="ch" forName="parentText4" refType="w" fact="0.3085"/>
                  <dgm:constr type="h" for="ch" forName="parentText4" refType="h" fact="0.2821"/>
                </dgm:constrLst>
              </dgm:else>
            </dgm:choose>
          </dgm:else>
        </dgm:choose>
      </dgm:if>
      <dgm:else name="Name42">
        <dgm:choose name="Name43">
          <dgm:if name="Name44" axis="ch ch" ptType="node node" func="cnt" op="equ" val="0">
            <dgm:alg type="composite">
              <dgm:param type="ar" val="2.9463"/>
            </dgm:alg>
            <dgm:choose name="Name45">
              <dgm:if name="Name4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1848"/>
                  <dgm:constr type="t" for="ch" forName="parentText2" refType="h" fact="0.1429"/>
                  <dgm:constr type="w" for="ch" forName="parentText2" refType="w" fact="0.8152"/>
                  <dgm:constr type="h" for="ch" forName="parentText2" refType="h" fact="0.4285"/>
                  <dgm:constr type="l" for="ch" forName="parentText3" refType="w" fact="0.3696"/>
                  <dgm:constr type="t" for="ch" forName="parentText3" refType="h" fact="0.2858"/>
                  <dgm:constr type="w" for="ch" forName="parentText3" refType="w" fact="0.6304"/>
                  <dgm:constr type="h" for="ch" forName="parentText3" refType="h" fact="0.4285"/>
                  <dgm:constr type="l" for="ch" forName="parentText4" refType="w" fact="0.5545"/>
                  <dgm:constr type="t" for="ch" forName="parentText4" refType="h" fact="0.4286"/>
                  <dgm:constr type="w" for="ch" forName="parentText4" refType="w" fact="0.4455"/>
                  <dgm:constr type="h" for="ch" forName="parentText4" refType="h" fact="0.4285"/>
                  <dgm:constr type="l" for="ch" forName="parentText5" refType="w" fact="0.7393"/>
                  <dgm:constr type="t" for="ch" forName="parentText5" refType="h" fact="0.5715"/>
                  <dgm:constr type="w" for="ch" forName="parentText5" refType="w" fact="0.2607"/>
                  <dgm:constr type="h" for="ch" forName="parentText5" refType="h" fact="0.4285"/>
                </dgm:constrLst>
              </dgm:if>
              <dgm:else name="Name4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
                  <dgm:constr type="t" for="ch" forName="parentText2" refType="h" fact="0.1429"/>
                  <dgm:constr type="w" for="ch" forName="parentText2" refType="w" fact="0.8152"/>
                  <dgm:constr type="h" for="ch" forName="parentText2" refType="h" fact="0.4285"/>
                  <dgm:constr type="l" for="ch" forName="parentText3" refType="w" fact="0"/>
                  <dgm:constr type="t" for="ch" forName="parentText3" refType="h" fact="0.2858"/>
                  <dgm:constr type="w" for="ch" forName="parentText3" refType="w" fact="0.6304"/>
                  <dgm:constr type="h" for="ch" forName="parentText3" refType="h" fact="0.4285"/>
                  <dgm:constr type="l" for="ch" forName="parentText4" refType="w" fact="0"/>
                  <dgm:constr type="t" for="ch" forName="parentText4" refType="h" fact="0.4286"/>
                  <dgm:constr type="w" for="ch" forName="parentText4" refType="w" fact="0.4455"/>
                  <dgm:constr type="h" for="ch" forName="parentText4" refType="h" fact="0.4285"/>
                  <dgm:constr type="l" for="ch" forName="parentText5" refType="w" fact="0"/>
                  <dgm:constr type="t" for="ch" forName="parentText5" refType="h" fact="0.5715"/>
                  <dgm:constr type="w" for="ch" forName="parentText5" refType="w" fact="0.2607"/>
                  <dgm:constr type="h" for="ch" forName="parentText5" refType="h" fact="0.4285"/>
                </dgm:constrLst>
              </dgm:else>
            </dgm:choose>
          </dgm:if>
          <dgm:else name="Name48">
            <dgm:alg type="composite">
              <dgm:param type="ar" val="1.7837"/>
            </dgm:alg>
            <dgm:choose name="Name49">
              <dgm:if name="Name5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
                  <dgm:constr type="t" for="ch" forName="childText1" refType="h" fact="0.1997"/>
                  <dgm:constr type="w" for="ch" forName="childText1" refType="w" fact="0.18482"/>
                  <dgm:constr type="h" for="ch" forName="childText1" refType="h" fact="0.4763"/>
                  <dgm:constr type="l" for="ch" forName="childText2" refType="w" fact="0.1848"/>
                  <dgm:constr type="t" for="ch" forName="childText2" refType="h" fact="0.2862"/>
                  <dgm:constr type="w" for="ch" forName="childText2" refType="w" fact="0.18482"/>
                  <dgm:constr type="h" for="ch" forName="childText2" refType="h" fact="0.4763"/>
                  <dgm:constr type="l" for="ch" forName="childText3" refType="w" fact="0.3696"/>
                  <dgm:constr type="t" for="ch" forName="childText3" refType="h" fact="0.3727"/>
                  <dgm:constr type="w" for="ch" forName="childText3" refType="w" fact="0.18482"/>
                  <dgm:constr type="h" for="ch" forName="childText3" refType="h" fact="0.4763"/>
                  <dgm:constr type="l" for="ch" forName="childText4" refType="w" fact="0.5545"/>
                  <dgm:constr type="t" for="ch" forName="childText4" refType="h" fact="0.4592"/>
                  <dgm:constr type="w" for="ch" forName="childText4" refType="w" fact="0.18482"/>
                  <dgm:constr type="h" for="ch" forName="childText4" refType="h" fact="0.4763"/>
                  <dgm:constr type="l" for="ch" forName="childText5" refType="w" fact="0.7393"/>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1848"/>
                  <dgm:constr type="t" for="ch" forName="parentText2" refType="h" fact="0.0865"/>
                  <dgm:constr type="w" for="ch" forName="parentText2" refType="w" fact="0.8152"/>
                  <dgm:constr type="h" for="ch" forName="parentText2" refType="h" fact="0.2594"/>
                  <dgm:constr type="l" for="ch" forName="parentText3" refType="w" fact="0.3696"/>
                  <dgm:constr type="t" for="ch" forName="parentText3" refType="h" fact="0.173"/>
                  <dgm:constr type="w" for="ch" forName="parentText3" refType="w" fact="0.6304"/>
                  <dgm:constr type="h" for="ch" forName="parentText3" refType="h" fact="0.2594"/>
                  <dgm:constr type="l" for="ch" forName="parentText4" refType="w" fact="0.5545"/>
                  <dgm:constr type="t" for="ch" forName="parentText4" refType="h" fact="0.2595"/>
                  <dgm:constr type="w" for="ch" forName="parentText4" refType="w" fact="0.4455"/>
                  <dgm:constr type="h" for="ch" forName="parentText4" refType="h" fact="0.2594"/>
                  <dgm:constr type="l" for="ch" forName="parentText5" refType="w" fact="0.7393"/>
                  <dgm:constr type="t" for="ch" forName="parentText5" refType="h" fact="0.346"/>
                  <dgm:constr type="w" for="ch" forName="parentText5" refType="w" fact="0.2607"/>
                  <dgm:constr type="h" for="ch" forName="parentText5" refType="h" fact="0.2594"/>
                </dgm:constrLst>
              </dgm:if>
              <dgm:else name="Name5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81518"/>
                  <dgm:constr type="t" for="ch" forName="childText1" refType="h" fact="0.1997"/>
                  <dgm:constr type="w" for="ch" forName="childText1" refType="w" fact="0.18482"/>
                  <dgm:constr type="h" for="ch" forName="childText1" refType="h" fact="0.4763"/>
                  <dgm:constr type="l" for="ch" forName="childText2" refType="w" fact="0.63036"/>
                  <dgm:constr type="t" for="ch" forName="childText2" refType="h" fact="0.2862"/>
                  <dgm:constr type="w" for="ch" forName="childText2" refType="w" fact="0.18482"/>
                  <dgm:constr type="h" for="ch" forName="childText2" refType="h" fact="0.4763"/>
                  <dgm:constr type="l" for="ch" forName="childText3" refType="w" fact="0.44554"/>
                  <dgm:constr type="t" for="ch" forName="childText3" refType="h" fact="0.3727"/>
                  <dgm:constr type="w" for="ch" forName="childText3" refType="w" fact="0.18482"/>
                  <dgm:constr type="h" for="ch" forName="childText3" refType="h" fact="0.4763"/>
                  <dgm:constr type="l" for="ch" forName="childText4" refType="w" fact="0.26072"/>
                  <dgm:constr type="t" for="ch" forName="childText4" refType="h" fact="0.4592"/>
                  <dgm:constr type="w" for="ch" forName="childText4" refType="w" fact="0.18482"/>
                  <dgm:constr type="h" for="ch" forName="childText4" refType="h" fact="0.4763"/>
                  <dgm:constr type="l" for="ch" forName="childText5" refType="w" fact="0.0759"/>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
                  <dgm:constr type="t" for="ch" forName="parentText2" refType="h" fact="0.0865"/>
                  <dgm:constr type="w" for="ch" forName="parentText2" refType="w" fact="0.8152"/>
                  <dgm:constr type="h" for="ch" forName="parentText2" refType="h" fact="0.2594"/>
                  <dgm:constr type="l" for="ch" forName="parentText3" refType="w" fact="0"/>
                  <dgm:constr type="t" for="ch" forName="parentText3" refType="h" fact="0.173"/>
                  <dgm:constr type="w" for="ch" forName="parentText3" refType="w" fact="0.6304"/>
                  <dgm:constr type="h" for="ch" forName="parentText3" refType="h" fact="0.2594"/>
                  <dgm:constr type="l" for="ch" forName="parentText4" refType="w" fact="0"/>
                  <dgm:constr type="t" for="ch" forName="parentText4" refType="h" fact="0.2595"/>
                  <dgm:constr type="w" for="ch" forName="parentText4" refType="w" fact="0.4455"/>
                  <dgm:constr type="h" for="ch" forName="parentText4" refType="h" fact="0.2594"/>
                  <dgm:constr type="l" for="ch" forName="parentText5" refType="w" fact="0"/>
                  <dgm:constr type="t" for="ch" forName="parentText5" refType="h" fact="0.346"/>
                  <dgm:constr type="w" for="ch" forName="parentText5" refType="w" fact="0.2607"/>
                  <dgm:constr type="h" for="ch" forName="parentText5" refType="h" fact="0.2594"/>
                </dgm:constrLst>
              </dgm:else>
            </dgm:choose>
          </dgm:else>
        </dgm:choose>
      </dgm:else>
    </dgm:choose>
    <dgm:forEach name="Name52" axis="ch" ptType="node" cnt="1">
      <dgm:layoutNode name="parentText1" styleLbl="node1">
        <dgm:varLst>
          <dgm:chMax/>
          <dgm:chPref val="3"/>
          <dgm:bulletEnabled val="1"/>
        </dgm:varLst>
        <dgm:choose name="Name53">
          <dgm:if name="Name54"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55">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56">
        <dgm:if name="Name57" axis="ch" ptType="node" func="cnt" op="gte" val="1">
          <dgm:layoutNode name="childText1"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8"/>
      </dgm:choose>
    </dgm:forEach>
    <dgm:forEach name="Name59" axis="ch" ptType="node" st="2" cnt="1">
      <dgm:layoutNode name="parentText2" styleLbl="node1">
        <dgm:varLst>
          <dgm:chMax/>
          <dgm:chPref val="3"/>
          <dgm:bulletEnabled val="1"/>
        </dgm:varLst>
        <dgm:choose name="Name60">
          <dgm:if name="Name61"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2">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63">
        <dgm:if name="Name64" axis="ch" ptType="node" func="cnt" op="gte" val="1">
          <dgm:layoutNode name="childText2"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5"/>
      </dgm:choose>
    </dgm:forEach>
    <dgm:forEach name="Name66" axis="ch" ptType="node" st="3" cnt="1">
      <dgm:layoutNode name="parentText3" styleLbl="node1">
        <dgm:varLst>
          <dgm:chMax/>
          <dgm:chPref val="3"/>
          <dgm:bulletEnabled val="1"/>
        </dgm:varLst>
        <dgm:choose name="Name67">
          <dgm:if name="Name68"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9">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0">
        <dgm:if name="Name71" axis="ch" ptType="node" func="cnt" op="gte" val="1">
          <dgm:layoutNode name="childText3"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forEach>
    <dgm:forEach name="Name73" axis="ch" ptType="node" st="4" cnt="1">
      <dgm:layoutNode name="parentText4" styleLbl="node1">
        <dgm:varLst>
          <dgm:chMax/>
          <dgm:chPref val="3"/>
          <dgm:bulletEnabled val="1"/>
        </dgm:varLst>
        <dgm:choose name="Name74">
          <dgm:if name="Name75"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76">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7">
        <dgm:if name="Name78" axis="ch" ptType="node" func="cnt" op="gte" val="1">
          <dgm:layoutNode name="childText4"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9"/>
      </dgm:choose>
    </dgm:forEach>
    <dgm:forEach name="Name80" axis="ch" ptType="node" st="5" cnt="1">
      <dgm:layoutNode name="parentText5" styleLbl="node1">
        <dgm:varLst>
          <dgm:chMax/>
          <dgm:chPref val="3"/>
          <dgm:bulletEnabled val="1"/>
        </dgm:varLst>
        <dgm:choose name="Name81">
          <dgm:if name="Name82"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83">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84">
        <dgm:if name="Name85" axis="ch" ptType="node" func="cnt" op="gte" val="1">
          <dgm:layoutNode name="childText5"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6"/>
      </dgm:choose>
    </dgm:forEach>
  </dgm:layoutNode>
</dgm:layoutDef>
</file>

<file path=ppt/diagrams/layout2.xml><?xml version="1.0" encoding="utf-8"?>
<dgm:layoutDef xmlns:dgm="http://schemas.openxmlformats.org/drawingml/2006/diagram" xmlns:a="http://schemas.openxmlformats.org/drawingml/2006/main" uniqueId="urn:microsoft.com/office/officeart/2009/3/layout/PhasedProcess">
  <dgm:title val=""/>
  <dgm:desc val=""/>
  <dgm:catLst>
    <dgm:cat type="process" pri="12500"/>
  </dgm:catLst>
  <dgm:sampData>
    <dgm:dataModel>
      <dgm:ptLst>
        <dgm:pt modelId="0" type="doc"/>
        <dgm:pt modelId="10">
          <dgm:prSet phldr="1"/>
        </dgm:pt>
        <dgm:pt modelId="11">
          <dgm:prSet phldr="1"/>
        </dgm:pt>
        <dgm:pt modelId="12">
          <dgm:prSet phldr="1"/>
        </dgm:pt>
        <dgm:pt modelId="13">
          <dgm:prSet phldr="1"/>
        </dgm:pt>
        <dgm:pt modelId="20">
          <dgm:prSet phldr="1"/>
        </dgm:pt>
        <dgm:pt modelId="21">
          <dgm:prSet phldr="1"/>
        </dgm:pt>
        <dgm:pt modelId="22">
          <dgm:prSet phldr="1"/>
        </dgm:pt>
        <dgm:pt modelId="30">
          <dgm:prSet phldr="1"/>
        </dgm:pt>
        <dgm:pt modelId="31">
          <dgm:prSet phldr="1"/>
        </dgm:pt>
      </dgm:ptLst>
      <dgm:cxnLst>
        <dgm:cxn modelId="40" srcId="0" destId="10" srcOrd="0" destOrd="0"/>
        <dgm:cxn modelId="16" srcId="10" destId="11" srcOrd="0" destOrd="0"/>
        <dgm:cxn modelId="17" srcId="10" destId="12" srcOrd="1" destOrd="0"/>
        <dgm:cxn modelId="18" srcId="10" destId="13" srcOrd="2" destOrd="0"/>
        <dgm:cxn modelId="50" srcId="0" destId="20" srcOrd="1" destOrd="0"/>
        <dgm:cxn modelId="60" srcId="0" destId="30" srcOrd="2" destOrd="0"/>
        <dgm:cxn modelId="32" srcId="30" destId="31" srcOrd="0" destOrd="0"/>
        <dgm:cxn modelId="26" srcId="20" destId="21" srcOrd="0" destOrd="0"/>
        <dgm:cxn modelId="27" srcId="20" destId="22" srcOrd="1" destOrd="0"/>
      </dgm:cxnLst>
      <dgm:bg/>
      <dgm:whole/>
    </dgm:dataModel>
  </dgm:sampData>
  <dgm:styleData>
    <dgm:dataModel>
      <dgm:ptLst>
        <dgm:pt modelId="0" type="doc"/>
        <dgm:pt modelId="10">
          <dgm:prSet phldr="1"/>
        </dgm:pt>
        <dgm:pt modelId="11">
          <dgm:prSet phldr="1"/>
        </dgm:pt>
        <dgm:pt modelId="12">
          <dgm:prSet phldr="1"/>
        </dgm:pt>
        <dgm:pt modelId="13">
          <dgm:prSet phldr="1"/>
        </dgm:pt>
        <dgm:pt modelId="20">
          <dgm:prSet phldr="1"/>
        </dgm:pt>
        <dgm:pt modelId="21">
          <dgm:prSet phldr="1"/>
        </dgm:pt>
        <dgm:pt modelId="22">
          <dgm:prSet phldr="1"/>
        </dgm:pt>
        <dgm:pt modelId="30">
          <dgm:prSet phldr="1"/>
        </dgm:pt>
        <dgm:pt modelId="31">
          <dgm:prSet phldr="1"/>
        </dgm:pt>
      </dgm:ptLst>
      <dgm:cxnLst>
        <dgm:cxn modelId="40" srcId="0" destId="10" srcOrd="0" destOrd="0"/>
        <dgm:cxn modelId="16" srcId="10" destId="11" srcOrd="0" destOrd="0"/>
        <dgm:cxn modelId="17" srcId="10" destId="12" srcOrd="1" destOrd="0"/>
        <dgm:cxn modelId="18" srcId="10" destId="13" srcOrd="2" destOrd="0"/>
        <dgm:cxn modelId="50" srcId="0" destId="20" srcOrd="1" destOrd="0"/>
        <dgm:cxn modelId="60" srcId="0" destId="30" srcOrd="2" destOrd="0"/>
        <dgm:cxn modelId="32" srcId="30" destId="31" srcOrd="0" destOrd="0"/>
        <dgm:cxn modelId="26" srcId="20" destId="21" srcOrd="0" destOrd="0"/>
        <dgm:cxn modelId="27" srcId="20" destId="2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20">
          <dgm:prSet phldr="1"/>
        </dgm:pt>
        <dgm:pt modelId="21">
          <dgm:prSet phldr="1"/>
        </dgm:pt>
        <dgm:pt modelId="22">
          <dgm:prSet phldr="1"/>
        </dgm:pt>
        <dgm:pt modelId="30">
          <dgm:prSet phldr="1"/>
        </dgm:pt>
        <dgm:pt modelId="31">
          <dgm:prSet phldr="1"/>
        </dgm:pt>
      </dgm:ptLst>
      <dgm:cxnLst>
        <dgm:cxn modelId="40" srcId="0" destId="10" srcOrd="0" destOrd="0"/>
        <dgm:cxn modelId="16" srcId="10" destId="11" srcOrd="0" destOrd="0"/>
        <dgm:cxn modelId="17" srcId="10" destId="12" srcOrd="1" destOrd="0"/>
        <dgm:cxn modelId="18" srcId="10" destId="13" srcOrd="2" destOrd="0"/>
        <dgm:cxn modelId="50" srcId="0" destId="20" srcOrd="1" destOrd="0"/>
        <dgm:cxn modelId="60" srcId="0" destId="30" srcOrd="2" destOrd="0"/>
        <dgm:cxn modelId="32" srcId="30" destId="31" srcOrd="0" destOrd="0"/>
        <dgm:cxn modelId="26" srcId="20" destId="21" srcOrd="0" destOrd="0"/>
        <dgm:cxn modelId="27" srcId="20" destId="22" srcOrd="1" destOrd="0"/>
      </dgm:cxnLst>
      <dgm:bg/>
      <dgm:whole/>
    </dgm:dataModel>
  </dgm:clrData>
  <dgm:layoutNode name="Name0">
    <dgm:varLst>
      <dgm:chMax val="3"/>
      <dgm:chPref val="3"/>
      <dgm:bulletEnabled val="1"/>
      <dgm:dir/>
      <dgm:animLvl val="lvl"/>
    </dgm:varLst>
    <dgm:shape xmlns:r="http://schemas.openxmlformats.org/officeDocument/2006/relationships" r:blip="">
      <dgm:adjLst/>
    </dgm:shape>
    <dgm:choose name="Name1">
      <dgm:if name="Name2" axis="ch" ptType="node" func="cnt" op="gte" val="3">
        <dgm:alg type="composite">
          <dgm:param type="ar" val="2.8316"/>
        </dgm:alg>
        <dgm:choose name="Name3">
          <dgm:if name="Name4" func="var" arg="dir" op="equ" val="norm">
            <dgm:constrLst>
              <dgm:constr type="primFontSz" for="des" forName="parentText1" val="65"/>
              <dgm:constr type="primFontSz" for="des" forName="childText1_1" val="65"/>
              <dgm:constr type="primFontSz" for="des" forName="circ1Tx" val="65"/>
              <dgm:constr type="primFontSz" for="des" forName="parentText2" refType="primFontSz" refFor="des" refForName="parentText1" op="equ"/>
              <dgm:constr type="primFontSz" for="des" forName="parentText3" refType="primFontSz" refFor="des" refForName="parentText1" op="equ"/>
              <dgm:constr type="primFontSz" for="des" forName="childText1_1" refType="primFontSz" refFor="des" refForName="parentText1" op="lte"/>
              <dgm:constr type="primFontSz" for="des" forName="childText1_2" refType="primFontSz" refFor="des" refForName="parentText1" op="lte"/>
              <dgm:constr type="primFontSz" for="des" forName="childText1_3" refType="primFontSz" refFor="des" refForName="parentText1" op="lte"/>
              <dgm:constr type="primFontSz" for="des" forName="childText1_4" refType="primFontSz" refFor="des" refForName="parentText1" op="lte"/>
              <dgm:constr type="primFontSz" for="des" forName="childText1_1" refType="primFontSz" refFor="des" refForName="parentText2" op="lte"/>
              <dgm:constr type="primFontSz" for="des" forName="childText1_2" refType="primFontSz" refFor="des" refForName="parentText2" op="lte"/>
              <dgm:constr type="primFontSz" for="des" forName="childText1_3" refType="primFontSz" refFor="des" refForName="parentText2" op="lte"/>
              <dgm:constr type="primFontSz" for="des" forName="childText1_4" refType="primFontSz" refFor="des" refForName="parentText2" op="lte"/>
              <dgm:constr type="primFontSz" for="des" forName="childText1_1" refType="primFontSz" refFor="des" refForName="parentText3" op="lte"/>
              <dgm:constr type="primFontSz" for="des" forName="childText1_2" refType="primFontSz" refFor="des" refForName="parentText3" op="lte"/>
              <dgm:constr type="primFontSz" for="des" forName="childText1_3" refType="primFontSz" refFor="des" refForName="parentText3" op="lte"/>
              <dgm:constr type="primFontSz" for="des" forName="childText1_4" refType="primFontSz" refFor="des" refForName="parentText3" op="lte"/>
              <dgm:constr type="primFontSz" for="des" forName="circ1Tx" refType="primFontSz" refFor="des" refForName="parentText1" op="lte"/>
              <dgm:constr type="primFontSz" for="des" forName="circ2Tx" refType="primFontSz" refFor="des" refForName="parentText1" op="lte"/>
              <dgm:constr type="primFontSz" for="des" forName="circ3Tx" refType="primFontSz" refFor="des" refForName="parentText1" op="lte"/>
              <dgm:constr type="primFontSz" for="des" forName="circ4Tx" refType="primFontSz" refFor="des" refForName="parentText1" op="lte"/>
              <dgm:constr type="primFontSz" for="des" forName="circ1Tx" refType="primFontSz" refFor="des" refForName="parentText2" op="lte"/>
              <dgm:constr type="primFontSz" for="des" forName="circ2Tx" refType="primFontSz" refFor="des" refForName="parentText2" op="lte"/>
              <dgm:constr type="primFontSz" for="des" forName="circ3Tx" refType="primFontSz" refFor="des" refForName="parentText2" op="lte"/>
              <dgm:constr type="primFontSz" for="des" forName="circ4Tx" refType="primFontSz" refFor="des" refForName="parentText2" op="lte"/>
              <dgm:constr type="primFontSz" for="des" forName="circ1Tx" refType="primFontSz" refFor="des" refForName="parentText3" op="lte"/>
              <dgm:constr type="primFontSz" for="des" forName="circ2Tx" refType="primFontSz" refFor="des" refForName="parentText3" op="lte"/>
              <dgm:constr type="primFontSz" for="des" forName="circ3Tx" refType="primFontSz" refFor="des" refForName="parentText3" op="lte"/>
              <dgm:constr type="primFontSz" for="des" forName="circ4Tx" refType="primFontSz" refFor="des" refForName="parentText3" op="lte"/>
              <dgm:constr type="primFontSz" for="des" forName="rightChild" refType="primFontSz" refFor="des" refForName="parentText1" op="lte"/>
              <dgm:constr type="primFontSz" for="des" forName="rightChild" refType="primFontSz" refFor="des" refForName="parentText2" op="lte"/>
              <dgm:constr type="primFontSz" for="des" forName="rightChild" refType="primFontSz" refFor="des" refForName="parentText3" op="lte"/>
              <dgm:constr type="primFontSz" for="des" forName="childText1_2" refType="primFontSz" refFor="des" refForName="childText1_1" op="equ"/>
              <dgm:constr type="primFontSz" for="des" forName="childText1_3" refType="primFontSz" refFor="des" refForName="childText1_1" op="equ"/>
              <dgm:constr type="primFontSz" for="des" forName="childText1_4" refType="primFontSz" refFor="des" refForName="childText1_1" op="equ"/>
              <dgm:constr type="primFontSz" for="des" forName="circ2Tx" refType="primFontSz" refFor="des" refForName="circ1Tx" op="equ"/>
              <dgm:constr type="primFontSz" for="des" forName="circ3Tx" refType="primFontSz" refFor="des" refForName="circ1Tx" op="equ"/>
              <dgm:constr type="primFontSz" for="des" forName="circ4Tx" refType="primFontSz" refFor="des" refForName="circ1Tx" op="equ"/>
              <dgm:constr type="l" for="ch" forName="leftComposite" refType="w" fact="0.0567"/>
              <dgm:constr type="t" for="ch" forName="leftComposite" refType="h" fact="0.1159"/>
              <dgm:constr type="w" for="ch" forName="leftComposite" refType="w" fact="0.2455"/>
              <dgm:constr type="h" for="ch" forName="leftComposite" refType="h" fact="0.6953"/>
              <dgm:constr type="l" for="ch" forName="middleComposite" refType="w" fact="0.365"/>
              <dgm:constr type="t" for="ch" forName="middleComposite" refType="h" fact="0.1545"/>
              <dgm:constr type="w" for="ch" forName="middleComposite" refType="w" fact="0.2728"/>
              <dgm:constr type="h" for="ch" forName="middleComposite" refType="h" fact="0.6567"/>
              <dgm:constr type="l" for="ch" forName="arc1" refType="w" fact="0"/>
              <dgm:constr type="t" for="ch" forName="arc1" refType="h" fact="0"/>
              <dgm:constr type="w" for="ch" forName="arc1" refType="w" fact="0.3305"/>
              <dgm:constr type="h" for="ch" forName="arc1" refType="h" fact="0.9357"/>
              <dgm:constr type="l" for="ch" forName="arc2" refType="w" fact="0.3295"/>
              <dgm:constr type="t" for="ch" forName="arc2" refType="h" fact="0"/>
              <dgm:constr type="w" for="ch" forName="arc2" refType="w" fact="0.3305"/>
              <dgm:constr type="h" for="ch" forName="arc2" refType="h" fact="0.9357"/>
              <dgm:constr type="l" for="ch" forName="arc3" refType="w" fact="0.3401"/>
              <dgm:constr type="t" for="ch" forName="arc3" refType="h" fact="0"/>
              <dgm:constr type="w" for="ch" forName="arc3" refType="w" fact="0.3305"/>
              <dgm:constr type="h" for="ch" forName="arc3" refType="h" fact="0.9357"/>
              <dgm:constr type="l" for="ch" forName="arc4" refType="w" fact="0.6695"/>
              <dgm:constr type="t" for="ch" forName="arc4" refType="h" fact="0"/>
              <dgm:constr type="w" for="ch" forName="arc4" refType="w" fact="0.3305"/>
              <dgm:constr type="h" for="ch" forName="arc4" refType="h" fact="0.9357"/>
              <dgm:constr type="l" for="ch" forName="rightChild" refType="w" fact="0.713"/>
              <dgm:constr type="t" for="ch" forName="rightChild" refType="h" fact="0.1934"/>
              <dgm:constr type="w" for="ch" forName="rightChild" refType="w" fact="0.193"/>
              <dgm:constr type="h" for="ch" forName="rightChild" refType="h" fact="0.5464"/>
              <dgm:constr type="l" for="ch" forName="parentText1" refType="w" fact="0.0621"/>
              <dgm:constr type="t" for="ch" forName="parentText1" refType="h" fact="0.8128"/>
              <dgm:constr type="w" for="ch" forName="parentText1" refType="w" fact="0.2509"/>
              <dgm:constr type="h" for="ch" forName="parentText1" refType="h" fact="0.1872"/>
              <dgm:constr type="l" for="ch" forName="parentText2" refType="w" fact="0.3792"/>
              <dgm:constr type="t" for="ch" forName="parentText2" refType="h" fact="0.8128"/>
              <dgm:constr type="w" for="ch" forName="parentText2" refType="w" fact="0.2509"/>
              <dgm:constr type="h" for="ch" forName="parentText2" refType="h" fact="0.1872"/>
              <dgm:constr type="l" for="ch" forName="parentText3" refType="w" fact="0.6845"/>
              <dgm:constr type="t" for="ch" forName="parentText3" refType="h" fact="0.8128"/>
              <dgm:constr type="w" for="ch" forName="parentText3" refType="w" fact="0.2509"/>
              <dgm:constr type="h" for="ch" forName="parentText3" refType="h" fact="0.1872"/>
            </dgm:constrLst>
          </dgm:if>
          <dgm:else name="Name5">
            <dgm:constrLst>
              <dgm:constr type="primFontSz" for="des" forName="parentText1" val="65"/>
              <dgm:constr type="primFontSz" for="des" forName="childText1_1" val="65"/>
              <dgm:constr type="primFontSz" for="des" forName="circ1Tx" val="65"/>
              <dgm:constr type="primFontSz" for="des" forName="parentText2" refType="primFontSz" refFor="des" refForName="parentText1" op="equ"/>
              <dgm:constr type="primFontSz" for="des" forName="parentText3" refType="primFontSz" refFor="des" refForName="parentText1" op="equ"/>
              <dgm:constr type="primFontSz" for="des" forName="childText1_1" refType="primFontSz" refFor="des" refForName="parentText1" op="lte"/>
              <dgm:constr type="primFontSz" for="des" forName="childText1_2" refType="primFontSz" refFor="des" refForName="parentText1" op="lte"/>
              <dgm:constr type="primFontSz" for="des" forName="childText1_3" refType="primFontSz" refFor="des" refForName="parentText1" op="lte"/>
              <dgm:constr type="primFontSz" for="des" forName="childText1_4" refType="primFontSz" refFor="des" refForName="parentText1" op="lte"/>
              <dgm:constr type="primFontSz" for="des" forName="childText1_1" refType="primFontSz" refFor="des" refForName="parentText2" op="lte"/>
              <dgm:constr type="primFontSz" for="des" forName="childText1_2" refType="primFontSz" refFor="des" refForName="parentText2" op="lte"/>
              <dgm:constr type="primFontSz" for="des" forName="childText1_3" refType="primFontSz" refFor="des" refForName="parentText2" op="lte"/>
              <dgm:constr type="primFontSz" for="des" forName="childText1_4" refType="primFontSz" refFor="des" refForName="parentText2" op="lte"/>
              <dgm:constr type="primFontSz" for="des" forName="childText1_1" refType="primFontSz" refFor="des" refForName="parentText3" op="lte"/>
              <dgm:constr type="primFontSz" for="des" forName="childText1_2" refType="primFontSz" refFor="des" refForName="parentText3" op="lte"/>
              <dgm:constr type="primFontSz" for="des" forName="childText1_3" refType="primFontSz" refFor="des" refForName="parentText3" op="lte"/>
              <dgm:constr type="primFontSz" for="des" forName="childText1_4" refType="primFontSz" refFor="des" refForName="parentText3" op="lte"/>
              <dgm:constr type="primFontSz" for="des" forName="circ1Tx" refType="primFontSz" refFor="des" refForName="parentText1" op="lte"/>
              <dgm:constr type="primFontSz" for="des" forName="circ2Tx" refType="primFontSz" refFor="des" refForName="parentText1" op="lte"/>
              <dgm:constr type="primFontSz" for="des" forName="circ3Tx" refType="primFontSz" refFor="des" refForName="parentText1" op="lte"/>
              <dgm:constr type="primFontSz" for="des" forName="circ4Tx" refType="primFontSz" refFor="des" refForName="parentText1" op="lte"/>
              <dgm:constr type="primFontSz" for="des" forName="circ1Tx" refType="primFontSz" refFor="des" refForName="parentText2" op="lte"/>
              <dgm:constr type="primFontSz" for="des" forName="circ2Tx" refType="primFontSz" refFor="des" refForName="parentText2" op="lte"/>
              <dgm:constr type="primFontSz" for="des" forName="circ3Tx" refType="primFontSz" refFor="des" refForName="parentText2" op="lte"/>
              <dgm:constr type="primFontSz" for="des" forName="circ4Tx" refType="primFontSz" refFor="des" refForName="parentText2" op="lte"/>
              <dgm:constr type="primFontSz" for="des" forName="circ1Tx" refType="primFontSz" refFor="des" refForName="parentText3" op="lte"/>
              <dgm:constr type="primFontSz" for="des" forName="circ2Tx" refType="primFontSz" refFor="des" refForName="parentText3" op="lte"/>
              <dgm:constr type="primFontSz" for="des" forName="circ3Tx" refType="primFontSz" refFor="des" refForName="parentText3" op="lte"/>
              <dgm:constr type="primFontSz" for="des" forName="circ4Tx" refType="primFontSz" refFor="des" refForName="parentText3" op="lte"/>
              <dgm:constr type="primFontSz" for="des" forName="rightChild" refType="primFontSz" refFor="des" refForName="parentText1" op="lte"/>
              <dgm:constr type="primFontSz" for="des" forName="rightChild" refType="primFontSz" refFor="des" refForName="parentText2" op="lte"/>
              <dgm:constr type="primFontSz" for="des" forName="rightChild" refType="primFontSz" refFor="des" refForName="parentText3" op="lte"/>
              <dgm:constr type="primFontSz" for="des" forName="childText1_2" refType="primFontSz" refFor="des" refForName="childText1_1" op="equ"/>
              <dgm:constr type="primFontSz" for="des" forName="childText1_3" refType="primFontSz" refFor="des" refForName="childText1_1" op="equ"/>
              <dgm:constr type="primFontSz" for="des" forName="childText1_4" refType="primFontSz" refFor="des" refForName="childText1_1" op="equ"/>
              <dgm:constr type="primFontSz" for="des" forName="circ2Tx" refType="primFontSz" refFor="des" refForName="circ1Tx" op="equ"/>
              <dgm:constr type="primFontSz" for="des" forName="circ3Tx" refType="primFontSz" refFor="des" refForName="circ1Tx" op="equ"/>
              <dgm:constr type="primFontSz" for="des" forName="circ4Tx" refType="primFontSz" refFor="des" refForName="circ1Tx" op="equ"/>
              <dgm:constr type="l" for="ch" forName="leftComposite" refType="w" fact="0.72"/>
              <dgm:constr type="t" for="ch" forName="leftComposite" refType="h" fact="0.1159"/>
              <dgm:constr type="w" for="ch" forName="leftComposite" refType="w" fact="0.2455"/>
              <dgm:constr type="h" for="ch" forName="leftComposite" refType="h" fact="0.6953"/>
              <dgm:constr type="l" for="ch" forName="middleComposite" refType="w" fact="0.365"/>
              <dgm:constr type="t" for="ch" forName="middleComposite" refType="h" fact="0.1545"/>
              <dgm:constr type="w" for="ch" forName="middleComposite" refType="w" fact="0.2728"/>
              <dgm:constr type="h" for="ch" forName="middleComposite" refType="h" fact="0.6567"/>
              <dgm:constr type="l" for="ch" forName="rightChild" refType="w" fact="0.09"/>
              <dgm:constr type="t" for="ch" forName="rightChild" refType="h" fact="0.1934"/>
              <dgm:constr type="w" for="ch" forName="rightChild" refType="w" fact="0.193"/>
              <dgm:constr type="h" for="ch" forName="rightChild" refType="h" fact="0.5464"/>
              <dgm:constr type="l" for="ch" forName="arc1" refType="w" fact="0"/>
              <dgm:constr type="t" for="ch" forName="arc1" refType="h" fact="0"/>
              <dgm:constr type="w" for="ch" forName="arc1" refType="w" fact="0.3305"/>
              <dgm:constr type="h" for="ch" forName="arc1" refType="h" fact="0.9357"/>
              <dgm:constr type="l" for="ch" forName="arc2" refType="w" fact="0.3295"/>
              <dgm:constr type="t" for="ch" forName="arc2" refType="h" fact="0"/>
              <dgm:constr type="w" for="ch" forName="arc2" refType="w" fact="0.3305"/>
              <dgm:constr type="h" for="ch" forName="arc2" refType="h" fact="0.9357"/>
              <dgm:constr type="l" for="ch" forName="arc3" refType="w" fact="0.3401"/>
              <dgm:constr type="t" for="ch" forName="arc3" refType="h" fact="0"/>
              <dgm:constr type="w" for="ch" forName="arc3" refType="w" fact="0.3305"/>
              <dgm:constr type="h" for="ch" forName="arc3" refType="h" fact="0.9357"/>
              <dgm:constr type="l" for="ch" forName="arc4" refType="w" fact="0.6695"/>
              <dgm:constr type="t" for="ch" forName="arc4" refType="h" fact="0"/>
              <dgm:constr type="w" for="ch" forName="arc4" refType="w" fact="0.3305"/>
              <dgm:constr type="h" for="ch" forName="arc4" refType="h" fact="0.9357"/>
              <dgm:constr type="l" for="ch" forName="parentText1" refType="w" fact="0.7"/>
              <dgm:constr type="t" for="ch" forName="parentText1" refType="h" fact="0.8128"/>
              <dgm:constr type="w" for="ch" forName="parentText1" refType="w" fact="0.2509"/>
              <dgm:constr type="h" for="ch" forName="parentText1" refType="h" fact="0.1872"/>
              <dgm:constr type="l" for="ch" forName="parentText2" refType="w" fact="0.3792"/>
              <dgm:constr type="t" for="ch" forName="parentText2" refType="h" fact="0.8128"/>
              <dgm:constr type="w" for="ch" forName="parentText2" refType="w" fact="0.2509"/>
              <dgm:constr type="h" for="ch" forName="parentText2" refType="h" fact="0.1872"/>
              <dgm:constr type="l" for="ch" forName="parentText3" refType="w" fact="0.062"/>
              <dgm:constr type="t" for="ch" forName="parentText3" refType="h" fact="0.8128"/>
              <dgm:constr type="w" for="ch" forName="parentText3" refType="w" fact="0.2509"/>
              <dgm:constr type="h" for="ch" forName="parentText3" refType="h" fact="0.1872"/>
            </dgm:constrLst>
          </dgm:else>
        </dgm:choose>
      </dgm:if>
      <dgm:if name="Name6" axis="ch" ptType="node" func="cnt" op="gte" val="2">
        <dgm:alg type="composite">
          <dgm:param type="ar" val="1.8986"/>
        </dgm:alg>
        <dgm:choose name="Name7">
          <dgm:if name="Name8" func="var" arg="dir" op="equ" val="norm">
            <dgm:constrLst>
              <dgm:constr type="primFontSz" for="des" forName="parentText1" val="65"/>
              <dgm:constr type="primFontSz" for="des" forName="childText1_1" val="65"/>
              <dgm:constr type="primFontSz" for="des" forName="circ1Tx" val="65"/>
              <dgm:constr type="primFontSz" for="des" forName="parentText2" refType="primFontSz" refFor="des" refForName="parentText1" op="equ"/>
              <dgm:constr type="primFontSz" for="des" forName="childText1_1" refType="primFontSz" refFor="des" refForName="parentText1" op="lte"/>
              <dgm:constr type="primFontSz" for="des" forName="childText1_2" refType="primFontSz" refFor="des" refForName="parentText1" op="lte"/>
              <dgm:constr type="primFontSz" for="des" forName="childText1_3" refType="primFontSz" refFor="des" refForName="parentText1" op="lte"/>
              <dgm:constr type="primFontSz" for="des" forName="childText1_4" refType="primFontSz" refFor="des" refForName="parentText1" op="lte"/>
              <dgm:constr type="primFontSz" for="des" forName="childText1_1" refType="primFontSz" refFor="des" refForName="parentText2" op="lte"/>
              <dgm:constr type="primFontSz" for="des" forName="childText1_2" refType="primFontSz" refFor="des" refForName="parentText2" op="lte"/>
              <dgm:constr type="primFontSz" for="des" forName="childText1_3" refType="primFontSz" refFor="des" refForName="parentText2" op="lte"/>
              <dgm:constr type="primFontSz" for="des" forName="childText1_4" refType="primFontSz" refFor="des" refForName="parentText2" op="lte"/>
              <dgm:constr type="primFontSz" for="des" forName="childText1_1" refType="primFontSz" refFor="des" refForName="parentText3" op="lte"/>
              <dgm:constr type="primFontSz" for="des" forName="childText1_2" refType="primFontSz" refFor="des" refForName="parentText3" op="lte"/>
              <dgm:constr type="primFontSz" for="des" forName="childText1_3" refType="primFontSz" refFor="des" refForName="parentText3" op="lte"/>
              <dgm:constr type="primFontSz" for="des" forName="childText1_4" refType="primFontSz" refFor="des" refForName="parentText3" op="lte"/>
              <dgm:constr type="primFontSz" for="des" forName="circ1Tx" refType="primFontSz" refFor="des" refForName="parentText1" op="lte"/>
              <dgm:constr type="primFontSz" for="des" forName="circ2Tx" refType="primFontSz" refFor="des" refForName="parentText1" op="lte"/>
              <dgm:constr type="primFontSz" for="des" forName="circ3Tx" refType="primFontSz" refFor="des" refForName="parentText1" op="lte"/>
              <dgm:constr type="primFontSz" for="des" forName="circ4Tx" refType="primFontSz" refFor="des" refForName="parentText1" op="lte"/>
              <dgm:constr type="primFontSz" for="des" forName="circ1Tx" refType="primFontSz" refFor="des" refForName="parentText2" op="lte"/>
              <dgm:constr type="primFontSz" for="des" forName="circ2Tx" refType="primFontSz" refFor="des" refForName="parentText2" op="lte"/>
              <dgm:constr type="primFontSz" for="des" forName="circ3Tx" refType="primFontSz" refFor="des" refForName="parentText2" op="lte"/>
              <dgm:constr type="primFontSz" for="des" forName="circ4Tx" refType="primFontSz" refFor="des" refForName="parentText2" op="lte"/>
              <dgm:constr type="primFontSz" for="des" forName="circ1Tx" refType="primFontSz" refFor="des" refForName="parentText3" op="lte"/>
              <dgm:constr type="primFontSz" for="des" forName="circ2Tx" refType="primFontSz" refFor="des" refForName="parentText3" op="lte"/>
              <dgm:constr type="primFontSz" for="des" forName="circ3Tx" refType="primFontSz" refFor="des" refForName="parentText3" op="lte"/>
              <dgm:constr type="primFontSz" for="des" forName="circ4Tx" refType="primFontSz" refFor="des" refForName="parentText3" op="lte"/>
              <dgm:constr type="primFontSz" for="des" forName="childText1_2" refType="primFontSz" refFor="des" refForName="childText1_1" op="equ"/>
              <dgm:constr type="primFontSz" for="des" forName="childText1_3" refType="primFontSz" refFor="des" refForName="childText1_1" op="equ"/>
              <dgm:constr type="primFontSz" for="des" forName="childText1_4" refType="primFontSz" refFor="des" refForName="childText1_1" op="equ"/>
              <dgm:constr type="primFontSz" for="des" forName="circ2Tx" refType="primFontSz" refFor="des" refForName="circ1Tx" op="equ"/>
              <dgm:constr type="primFontSz" for="des" forName="circ3Tx" refType="primFontSz" refFor="des" refForName="circ1Tx" op="equ"/>
              <dgm:constr type="primFontSz" for="des" forName="circ4Tx" refType="primFontSz" refFor="des" refForName="circ1Tx" op="equ"/>
              <dgm:constr type="l" for="ch" forName="leftComposite" refType="w" fact="0.0941"/>
              <dgm:constr type="t" for="ch" forName="leftComposite" refType="h" fact="0.1159"/>
              <dgm:constr type="w" for="ch" forName="leftComposite" refType="w" fact="0.3469"/>
              <dgm:constr type="h" for="ch" forName="leftComposite" refType="h" fact="0.6953"/>
              <dgm:constr type="l" for="ch" forName="middleComposite" refType="w" fact="0.5782"/>
              <dgm:constr type="t" for="ch" forName="middleComposite" refType="h" fact="0.1159"/>
              <dgm:constr type="w" for="ch" forName="middleComposite" refType="w" fact="0.3389"/>
              <dgm:constr type="h" for="ch" forName="middleComposite" refType="h" fact="0.6567"/>
              <dgm:constr type="l" for="ch" forName="arc1" refType="w" fact="0"/>
              <dgm:constr type="t" for="ch" forName="arc1" refType="h" fact="0"/>
              <dgm:constr type="w" for="ch" forName="arc1" refType="w" fact="0.4928"/>
              <dgm:constr type="h" for="ch" forName="arc1" refType="h" fact="0.9357"/>
              <dgm:constr type="l" for="ch" forName="arc3" refType="w" fact="0.5072"/>
              <dgm:constr type="t" for="ch" forName="arc3" refType="h" fact="0"/>
              <dgm:constr type="w" for="ch" forName="arc3" refType="w" fact="0.4928"/>
              <dgm:constr type="h" for="ch" forName="arc3" refType="h" fact="0.9357"/>
              <dgm:constr type="l" for="ch" forName="parentText1" refType="w" fact="0.0926"/>
              <dgm:constr type="t" for="ch" forName="parentText1" refType="h" fact="0.8128"/>
              <dgm:constr type="w" for="ch" forName="parentText1" refType="w" fact="0.3742"/>
              <dgm:constr type="h" for="ch" forName="parentText1" refType="h" fact="0.1872"/>
              <dgm:constr type="l" for="ch" forName="parentText2" refType="w" fact="0.5655"/>
              <dgm:constr type="t" for="ch" forName="parentText2" refType="h" fact="0.8128"/>
              <dgm:constr type="w" for="ch" forName="parentText2" refType="w" fact="0.3742"/>
              <dgm:constr type="h" for="ch" forName="parentText2" refType="h" fact="0.1872"/>
            </dgm:constrLst>
          </dgm:if>
          <dgm:else name="Name9">
            <dgm:constrLst>
              <dgm:constr type="primFontSz" for="des" forName="parentText1" val="65"/>
              <dgm:constr type="primFontSz" for="des" forName="childText1_1" val="65"/>
              <dgm:constr type="primFontSz" for="des" forName="circ1Tx" val="65"/>
              <dgm:constr type="primFontSz" for="des" forName="parentText2" refType="primFontSz" refFor="des" refForName="parentText1" op="equ"/>
              <dgm:constr type="primFontSz" for="des" forName="childText1_1" refType="primFontSz" refFor="des" refForName="parentText1" op="lte"/>
              <dgm:constr type="primFontSz" for="des" forName="childText1_2" refType="primFontSz" refFor="des" refForName="parentText1" op="lte"/>
              <dgm:constr type="primFontSz" for="des" forName="childText1_3" refType="primFontSz" refFor="des" refForName="parentText1" op="lte"/>
              <dgm:constr type="primFontSz" for="des" forName="childText1_4" refType="primFontSz" refFor="des" refForName="parentText1" op="lte"/>
              <dgm:constr type="primFontSz" for="des" forName="childText1_1" refType="primFontSz" refFor="des" refForName="parentText2" op="lte"/>
              <dgm:constr type="primFontSz" for="des" forName="childText1_2" refType="primFontSz" refFor="des" refForName="parentText2" op="lte"/>
              <dgm:constr type="primFontSz" for="des" forName="childText1_3" refType="primFontSz" refFor="des" refForName="parentText2" op="lte"/>
              <dgm:constr type="primFontSz" for="des" forName="childText1_4" refType="primFontSz" refFor="des" refForName="parentText2" op="lte"/>
              <dgm:constr type="primFontSz" for="des" forName="childText1_1" refType="primFontSz" refFor="des" refForName="parentText3" op="lte"/>
              <dgm:constr type="primFontSz" for="des" forName="childText1_2" refType="primFontSz" refFor="des" refForName="parentText3" op="lte"/>
              <dgm:constr type="primFontSz" for="des" forName="childText1_3" refType="primFontSz" refFor="des" refForName="parentText3" op="lte"/>
              <dgm:constr type="primFontSz" for="des" forName="childText1_4" refType="primFontSz" refFor="des" refForName="parentText3" op="lte"/>
              <dgm:constr type="primFontSz" for="des" forName="circ1Tx" refType="primFontSz" refFor="des" refForName="parentText1" op="lte"/>
              <dgm:constr type="primFontSz" for="des" forName="circ2Tx" refType="primFontSz" refFor="des" refForName="parentText1" op="lte"/>
              <dgm:constr type="primFontSz" for="des" forName="circ3Tx" refType="primFontSz" refFor="des" refForName="parentText1" op="lte"/>
              <dgm:constr type="primFontSz" for="des" forName="circ4Tx" refType="primFontSz" refFor="des" refForName="parentText1" op="lte"/>
              <dgm:constr type="primFontSz" for="des" forName="circ1Tx" refType="primFontSz" refFor="des" refForName="parentText2" op="lte"/>
              <dgm:constr type="primFontSz" for="des" forName="circ2Tx" refType="primFontSz" refFor="des" refForName="parentText2" op="lte"/>
              <dgm:constr type="primFontSz" for="des" forName="circ3Tx" refType="primFontSz" refFor="des" refForName="parentText2" op="lte"/>
              <dgm:constr type="primFontSz" for="des" forName="circ4Tx" refType="primFontSz" refFor="des" refForName="parentText2" op="lte"/>
              <dgm:constr type="primFontSz" for="des" forName="circ1Tx" refType="primFontSz" refFor="des" refForName="parentText3" op="lte"/>
              <dgm:constr type="primFontSz" for="des" forName="circ2Tx" refType="primFontSz" refFor="des" refForName="parentText3" op="lte"/>
              <dgm:constr type="primFontSz" for="des" forName="circ3Tx" refType="primFontSz" refFor="des" refForName="parentText3" op="lte"/>
              <dgm:constr type="primFontSz" for="des" forName="circ4Tx" refType="primFontSz" refFor="des" refForName="parentText3" op="lte"/>
              <dgm:constr type="primFontSz" for="des" forName="childText1_2" refType="primFontSz" refFor="des" refForName="childText1_1" op="equ"/>
              <dgm:constr type="primFontSz" for="des" forName="childText1_3" refType="primFontSz" refFor="des" refForName="childText1_1" op="equ"/>
              <dgm:constr type="primFontSz" for="des" forName="childText1_4" refType="primFontSz" refFor="des" refForName="childText1_1" op="equ"/>
              <dgm:constr type="primFontSz" for="des" forName="circ2Tx" refType="primFontSz" refFor="des" refForName="circ1Tx" op="equ"/>
              <dgm:constr type="primFontSz" for="des" forName="circ3Tx" refType="primFontSz" refFor="des" refForName="circ1Tx" op="equ"/>
              <dgm:constr type="primFontSz" for="des" forName="circ4Tx" refType="primFontSz" refFor="des" refForName="circ1Tx" op="equ"/>
              <dgm:constr type="l" for="ch" forName="leftComposite" refType="w" fact="0.592"/>
              <dgm:constr type="t" for="ch" forName="leftComposite" refType="h" fact="0.1159"/>
              <dgm:constr type="w" for="ch" forName="leftComposite" refType="w" fact="0.3469"/>
              <dgm:constr type="h" for="ch" forName="leftComposite" refType="h" fact="0.6953"/>
              <dgm:constr type="l" for="ch" forName="middleComposite" refType="w" fact="0.0941"/>
              <dgm:constr type="t" for="ch" forName="middleComposite" refType="h" fact="0.1159"/>
              <dgm:constr type="w" for="ch" forName="middleComposite" refType="w" fact="0.3389"/>
              <dgm:constr type="h" for="ch" forName="middleComposite" refType="h" fact="0.6567"/>
              <dgm:constr type="l" for="ch" forName="arc1" refType="w" fact="0"/>
              <dgm:constr type="t" for="ch" forName="arc1" refType="h" fact="0"/>
              <dgm:constr type="w" for="ch" forName="arc1" refType="w" fact="0.4928"/>
              <dgm:constr type="h" for="ch" forName="arc1" refType="h" fact="0.9357"/>
              <dgm:constr type="l" for="ch" forName="arc3" refType="w" fact="0.5072"/>
              <dgm:constr type="t" for="ch" forName="arc3" refType="h" fact="0"/>
              <dgm:constr type="w" for="ch" forName="arc3" refType="w" fact="0.4928"/>
              <dgm:constr type="h" for="ch" forName="arc3" refType="h" fact="0.9357"/>
              <dgm:constr type="l" for="ch" forName="parentText2" refType="w" fact="0.0926"/>
              <dgm:constr type="t" for="ch" forName="parentText2" refType="h" fact="0.8128"/>
              <dgm:constr type="w" for="ch" forName="parentText2" refType="w" fact="0.3742"/>
              <dgm:constr type="h" for="ch" forName="parentText2" refType="h" fact="0.1872"/>
              <dgm:constr type="l" for="ch" forName="parentText1" refType="w" fact="0.5655"/>
              <dgm:constr type="t" for="ch" forName="parentText1" refType="h" fact="0.8128"/>
              <dgm:constr type="w" for="ch" forName="parentText1" refType="w" fact="0.3742"/>
              <dgm:constr type="h" for="ch" forName="parentText1" refType="h" fact="0.1872"/>
            </dgm:constrLst>
          </dgm:else>
        </dgm:choose>
      </dgm:if>
      <dgm:else name="Name10">
        <dgm:alg type="composite">
          <dgm:param type="ar" val="0.8036"/>
        </dgm:alg>
        <dgm:constrLst>
          <dgm:constr type="primFontSz" for="des" forName="parentText1" val="65"/>
          <dgm:constr type="primFontSz" for="des" forName="childText1_1" val="65"/>
          <dgm:constr type="primFontSz" for="des" forName="childText1_1" refType="primFontSz" refFor="des" refForName="parentText1" op="lte"/>
          <dgm:constr type="primFontSz" for="des" forName="childText1_2" refType="primFontSz" refFor="des" refForName="parentText1" op="lte"/>
          <dgm:constr type="primFontSz" for="des" forName="childText1_3" refType="primFontSz" refFor="des" refForName="parentText1" op="lte"/>
          <dgm:constr type="primFontSz" for="des" forName="childText1_4" refType="primFontSz" refFor="des" refForName="parentText1" op="lte"/>
          <dgm:constr type="primFontSz" for="des" forName="childText1_1" refType="primFontSz" refFor="des" refForName="parentText2" op="lte"/>
          <dgm:constr type="primFontSz" for="des" forName="childText1_2" refType="primFontSz" refFor="des" refForName="parentText2" op="lte"/>
          <dgm:constr type="primFontSz" for="des" forName="childText1_3" refType="primFontSz" refFor="des" refForName="parentText2" op="lte"/>
          <dgm:constr type="primFontSz" for="des" forName="childText1_4" refType="primFontSz" refFor="des" refForName="parentText2" op="lte"/>
          <dgm:constr type="primFontSz" for="des" forName="childText1_1" refType="primFontSz" refFor="des" refForName="parentText3" op="lte"/>
          <dgm:constr type="primFontSz" for="des" forName="childText1_2" refType="primFontSz" refFor="des" refForName="parentText3" op="lte"/>
          <dgm:constr type="primFontSz" for="des" forName="childText1_3" refType="primFontSz" refFor="des" refForName="parentText3" op="lte"/>
          <dgm:constr type="primFontSz" for="des" forName="childText1_4" refType="primFontSz" refFor="des" refForName="parentText3" op="lte"/>
          <dgm:constr type="primFontSz" for="des" forName="childText1_2" refType="primFontSz" refFor="des" refForName="childText1_1" op="equ"/>
          <dgm:constr type="primFontSz" for="des" forName="childText1_3" refType="primFontSz" refFor="des" refForName="childText1_1" op="equ"/>
          <dgm:constr type="primFontSz" for="des" forName="childText1_4" refType="primFontSz" refFor="des" refForName="childText1_1" op="equ"/>
          <dgm:constr type="l" for="ch" forName="leftComposite" refType="w" fact="0"/>
          <dgm:constr type="t" for="ch" forName="leftComposite" refType="h" fact="0.1159"/>
          <dgm:constr type="w" for="ch" forName="leftComposite" refType="w"/>
          <dgm:constr type="h" for="ch" forName="leftComposite" refType="h" fact="0.6953"/>
          <dgm:constr type="l" for="ch" forName="parentText1" refType="w" fact="0"/>
          <dgm:constr type="t" for="ch" forName="parentText1" refType="h" fact="0.8128"/>
          <dgm:constr type="w" for="ch" forName="parentText1" refType="w"/>
          <dgm:constr type="h" for="ch" forName="parentText1" refType="h" fact="0.1872"/>
        </dgm:constrLst>
      </dgm:else>
    </dgm:choose>
    <dgm:choose name="Name11">
      <dgm:if name="Name12" axis="ch" ptType="node" func="cnt" op="gte" val="1">
        <dgm:choose name="Name13">
          <dgm:if name="Name14" axis="ch" ptType="node" func="cnt" op="gte" val="2">
            <dgm:layoutNode name="arc1">
              <dgm:alg type="sp"/>
              <dgm:shape xmlns:r="http://schemas.openxmlformats.org/officeDocument/2006/relationships" rot="90" type="blockArc" r:blip="">
                <dgm:adjLst>
                  <dgm:adj idx="1" val="-135"/>
                  <dgm:adj idx="2" val="-45"/>
                  <dgm:adj idx="3" val="0.0496"/>
                </dgm:adjLst>
              </dgm:shape>
              <dgm:presOf/>
            </dgm:layoutNode>
            <dgm:layoutNode name="arc3">
              <dgm:alg type="sp"/>
              <dgm:shape xmlns:r="http://schemas.openxmlformats.org/officeDocument/2006/relationships" rot="270" type="blockArc" r:blip="">
                <dgm:adjLst>
                  <dgm:adj idx="1" val="-135"/>
                  <dgm:adj idx="2" val="-45"/>
                  <dgm:adj idx="3" val="0.0496"/>
                </dgm:adjLst>
              </dgm:shape>
              <dgm:presOf/>
            </dgm:layoutNode>
            <dgm:layoutNode name="parentText2" styleLbl="revTx">
              <dgm:varLst>
                <dgm:chMax val="4"/>
                <dgm:chPref val="3"/>
                <dgm:bulletEnabled val="1"/>
              </dgm:varLst>
              <dgm:alg type="tx"/>
              <dgm:shape xmlns:r="http://schemas.openxmlformats.org/officeDocument/2006/relationships" type="rect" r:blip="">
                <dgm:adjLst/>
              </dgm:shape>
              <dgm:presOf axis="ch 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5"/>
        </dgm:choose>
        <dgm:choose name="Name16">
          <dgm:if name="Name17" axis="ch" ptType="node" func="cnt" op="gte" val="3">
            <dgm:layoutNode name="arc2">
              <dgm:alg type="sp"/>
              <dgm:shape xmlns:r="http://schemas.openxmlformats.org/officeDocument/2006/relationships" rot="90" type="blockArc" r:blip="">
                <dgm:adjLst>
                  <dgm:adj idx="1" val="-135"/>
                  <dgm:adj idx="2" val="-45"/>
                  <dgm:adj idx="3" val="0.0496"/>
                </dgm:adjLst>
              </dgm:shape>
              <dgm:presOf/>
            </dgm:layoutNode>
            <dgm:layoutNode name="arc4">
              <dgm:alg type="sp"/>
              <dgm:shape xmlns:r="http://schemas.openxmlformats.org/officeDocument/2006/relationships" rot="270" type="blockArc" r:blip="">
                <dgm:adjLst>
                  <dgm:adj idx="1" val="-135"/>
                  <dgm:adj idx="2" val="-45"/>
                  <dgm:adj idx="3" val="0.0496"/>
                </dgm:adjLst>
              </dgm:shape>
              <dgm:presOf/>
            </dgm:layoutNode>
            <dgm:layoutNode name="parentText3" styleLbl="revTx">
              <dgm:varLst>
                <dgm:chMax val="1"/>
                <dgm:chPref val="1"/>
                <dgm:bulletEnabled val="1"/>
              </dgm:varLst>
              <dgm:alg type="tx"/>
              <dgm:shape xmlns:r="http://schemas.openxmlformats.org/officeDocument/2006/relationships" type="rect" r:blip="">
                <dgm:adjLst/>
              </dgm:shape>
              <dgm:presOf axis="ch 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8"/>
        </dgm:choose>
      </dgm:if>
      <dgm:else name="Name19"/>
    </dgm:choose>
    <dgm:layoutNode name="middleComposite">
      <dgm:choose name="Name20">
        <dgm:if name="Name21" axis="ch ch" ptType="node node" st="2 1" cnt="1 0" func="cnt" op="lte" val="1">
          <dgm:alg type="composite">
            <dgm:param type="ar" val="1"/>
          </dgm:alg>
        </dgm:if>
        <dgm:if name="Name22" axis="ch ch" ptType="node node" st="2 1" cnt="1 0" func="cnt" op="equ" val="2">
          <dgm:alg type="composite">
            <dgm:param type="ar" val="1.792"/>
          </dgm:alg>
        </dgm:if>
        <dgm:if name="Name23" axis="ch ch" ptType="node node" st="2 1" cnt="1 0" func="cnt" op="equ" val="3">
          <dgm:alg type="composite">
            <dgm:param type="ar" val="1"/>
          </dgm:alg>
        </dgm:if>
        <dgm:else name="Name24">
          <dgm:alg type="composite">
            <dgm:param type="ar" val="1"/>
          </dgm:alg>
        </dgm:else>
      </dgm:choose>
      <dgm:shape xmlns:r="http://schemas.openxmlformats.org/officeDocument/2006/relationships" r:blip="">
        <dgm:adjLst/>
      </dgm:shape>
      <dgm:presOf/>
      <dgm:choose name="Name25">
        <dgm:if name="Name26" axis="ch ch" ptType="node node" st="2 1" cnt="1 0" func="cnt" op="lte" val="1">
          <dgm:constrLst>
            <dgm:constr type="ctrX" for="ch" forName="circ1" refType="w" fact="0.5"/>
            <dgm:constr type="ctrY" for="ch" forName="circ1" refType="h" fact="0.5"/>
            <dgm:constr type="w" for="ch" forName="circ1" refType="w"/>
            <dgm:constr type="h" for="ch" forName="circ1" refType="h"/>
            <dgm:constr type="l" for="ch" forName="circ1Tx" refType="w" fact="0.2"/>
            <dgm:constr type="t" for="ch" forName="circ1Tx" refType="h" fact="0.1"/>
            <dgm:constr type="w" for="ch" forName="circ1Tx" refType="w" fact="0.6"/>
            <dgm:constr type="h" for="ch" forName="circ1Tx" refType="h" fact="0.8"/>
          </dgm:constrLst>
        </dgm:if>
        <dgm:if name="Name27" axis="ch ch" ptType="node node" st="2 1" cnt="1 0"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Lst>
        </dgm:if>
        <dgm:if name="Name28" axis="ch ch" ptType="node node" st="2 1" cnt="1 0"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Lst>
        </dgm:if>
        <dgm:else name="Name29">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Lst>
        </dgm:else>
      </dgm:choose>
      <dgm:ruleLst/>
      <dgm:forEach name="Name30" axis="ch ch" ptType="node node" st="2 1" cnt="1 1">
        <dgm:layoutNode name="circ1" styleLbl="vennNode1">
          <dgm:alg type="sp"/>
          <dgm:shape xmlns:r="http://schemas.openxmlformats.org/officeDocument/2006/relationships" type="ellipse" r:blip="">
            <dgm:adjLst/>
          </dgm:shape>
          <dgm:presOf axis="desOrSelf" ptType="node"/>
          <dgm:constrLst/>
          <dgm:ruleLst/>
        </dgm:layoutNode>
        <dgm:layoutNode name="circ1Tx" styleLbl="revTx">
          <dgm:varLst>
            <dgm:chMax val="0"/>
            <dgm:chPref val="0"/>
          </dgm:varLst>
          <dgm:alg type="tx">
            <dgm:param type="txAnchorHorzCh" val="ctr"/>
            <dgm:param type="txAnchorVertCh" val="mid"/>
          </dgm:alg>
          <dgm:shape xmlns:r="http://schemas.openxmlformats.org/officeDocument/2006/relationships" type="rect" r:blip="" hideGeom="1">
            <dgm:adjLst/>
          </dgm:shape>
          <dgm:presOf axis="desOrSelf" ptType="node"/>
          <dgm:constrLst>
            <dgm:constr type="tMarg"/>
            <dgm:constr type="bMarg"/>
            <dgm:constr type="lMarg"/>
            <dgm:constr type="rMarg"/>
            <dgm:constr type="primFontSz" val="20"/>
          </dgm:constrLst>
          <dgm:ruleLst>
            <dgm:rule type="primFontSz" val="5" fact="NaN" max="NaN"/>
          </dgm:ruleLst>
        </dgm:layoutNode>
      </dgm:forEach>
      <dgm:forEach name="Name31" axis="ch ch" ptType="node node" st="2 2" cnt="1 1">
        <dgm:layoutNode name="circ2" styleLbl="vennNode1">
          <dgm:alg type="sp"/>
          <dgm:shape xmlns:r="http://schemas.openxmlformats.org/officeDocument/2006/relationships" type="ellipse" r:blip="">
            <dgm:adjLst/>
          </dgm:shape>
          <dgm:presOf axis="desOrSelf" ptType="node"/>
          <dgm:constrLst/>
          <dgm:ruleLst/>
        </dgm:layoutNode>
        <dgm:layoutNode name="circ2Tx" styleLbl="revTx">
          <dgm:varLst>
            <dgm:chMax val="0"/>
            <dgm:chPref val="0"/>
          </dgm:varLst>
          <dgm:alg type="tx">
            <dgm:param type="txAnchorHorzCh" val="ctr"/>
            <dgm:param type="txAnchorVertCh" val="mid"/>
          </dgm:alg>
          <dgm:shape xmlns:r="http://schemas.openxmlformats.org/officeDocument/2006/relationships" type="rect" r:blip="" hideGeom="1">
            <dgm:adjLst/>
          </dgm:shape>
          <dgm:presOf axis="desOrSelf" ptType="node"/>
          <dgm:constrLst>
            <dgm:constr type="tMarg"/>
            <dgm:constr type="bMarg"/>
            <dgm:constr type="lMarg"/>
            <dgm:constr type="rMarg"/>
            <dgm:constr type="primFontSz" val="20"/>
          </dgm:constrLst>
          <dgm:ruleLst>
            <dgm:rule type="primFontSz" val="5" fact="NaN" max="NaN"/>
          </dgm:ruleLst>
        </dgm:layoutNode>
      </dgm:forEach>
      <dgm:forEach name="Name32" axis="ch ch" ptType="node node" st="2 3" cnt="1 1">
        <dgm:layoutNode name="circ3" styleLbl="vennNode1">
          <dgm:alg type="sp"/>
          <dgm:shape xmlns:r="http://schemas.openxmlformats.org/officeDocument/2006/relationships" type="ellipse" r:blip="">
            <dgm:adjLst/>
          </dgm:shape>
          <dgm:presOf axis="desOrSelf" ptType="node"/>
          <dgm:constrLst/>
          <dgm:ruleLst/>
        </dgm:layoutNode>
        <dgm:layoutNode name="circ3Tx" styleLbl="revTx">
          <dgm:varLst>
            <dgm:chMax val="0"/>
            <dgm:chPref val="0"/>
          </dgm:varLst>
          <dgm:alg type="tx">
            <dgm:param type="txAnchorHorzCh" val="ctr"/>
            <dgm:param type="txAnchorVertCh" val="mid"/>
          </dgm:alg>
          <dgm:shape xmlns:r="http://schemas.openxmlformats.org/officeDocument/2006/relationships" type="rect" r:blip="" hideGeom="1">
            <dgm:adjLst/>
          </dgm:shape>
          <dgm:presOf axis="desOrSelf" ptType="node"/>
          <dgm:constrLst>
            <dgm:constr type="tMarg"/>
            <dgm:constr type="bMarg"/>
            <dgm:constr type="lMarg"/>
            <dgm:constr type="rMarg"/>
            <dgm:constr type="primFontSz" val="20"/>
          </dgm:constrLst>
          <dgm:ruleLst>
            <dgm:rule type="primFontSz" val="5" fact="NaN" max="NaN"/>
          </dgm:ruleLst>
        </dgm:layoutNode>
      </dgm:forEach>
      <dgm:forEach name="Name33" axis="ch ch" ptType="node node" st="2 4" cnt="1 1">
        <dgm:layoutNode name="circ4" styleLbl="vennNode1">
          <dgm:alg type="sp"/>
          <dgm:shape xmlns:r="http://schemas.openxmlformats.org/officeDocument/2006/relationships" type="ellipse" r:blip="">
            <dgm:adjLst/>
          </dgm:shape>
          <dgm:presOf axis="desOrSelf" ptType="nod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presOf axis="desOrSelf" ptType="node"/>
          <dgm:constrLst>
            <dgm:constr type="tMarg"/>
            <dgm:constr type="bMarg"/>
            <dgm:constr type="lMarg"/>
            <dgm:constr type="rMarg"/>
            <dgm:constr type="primFontSz" val="20"/>
          </dgm:constrLst>
          <dgm:ruleLst>
            <dgm:rule type="primFontSz" val="5" fact="NaN" max="NaN"/>
          </dgm:ruleLst>
        </dgm:layoutNode>
      </dgm:forEach>
    </dgm:layoutNode>
    <dgm:layoutNode name="leftComposite">
      <dgm:choose name="Name34">
        <dgm:if name="Name35" axis="ch ch" ptType="node node" st="1 1" cnt="1 0" func="cnt" op="lte" val="1">
          <dgm:alg type="composite">
            <dgm:param type="ar" val="1.3085"/>
          </dgm:alg>
          <dgm:constrLst>
            <dgm:constr type="l" for="ch" forName="childText1_1" refType="w" fact="0.2124"/>
            <dgm:constr type="t" for="ch" forName="childText1_1" refType="h" fact="0"/>
            <dgm:constr type="w" for="ch" forName="childText1_1" refType="w" fact="0.5759"/>
            <dgm:constr type="h" for="ch" forName="childText1_1" refType="h" fact="0.7535"/>
            <dgm:constr type="l" for="ch" forName="ellipse1" refType="w" fact="0"/>
            <dgm:constr type="t" for="ch" forName="ellipse1" refType="h" fact="0.63"/>
            <dgm:constr type="w" for="ch" forName="ellipse1" refType="w" fact="0.2828"/>
            <dgm:constr type="h" for="ch" forName="ellipse1" refType="h" fact="0.37"/>
            <dgm:constr type="l" for="ch" forName="ellipse2" refType="w" fact="0.82"/>
            <dgm:constr type="t" for="ch" forName="ellipse2" refType="h" fact="0.17"/>
            <dgm:constr type="w" for="ch" forName="ellipse2" refType="w" fact="0.1645"/>
            <dgm:constr type="h" for="ch" forName="ellipse2" refType="h" fact="0.2153"/>
          </dgm:constrLst>
        </dgm:if>
        <dgm:if name="Name36" axis="ch ch" ptType="node node" st="1 1" cnt="1 0" func="cnt" op="equ" val="2">
          <dgm:alg type="composite">
            <dgm:param type="ar" val="0.8917"/>
          </dgm:alg>
          <dgm:constrLst>
            <dgm:constr type="l" for="ch" forName="childText1_1" refType="w" fact="0.1864"/>
            <dgm:constr type="t" for="ch" forName="childText1_1" refType="h" fact="0"/>
            <dgm:constr type="w" for="ch" forName="childText1_1" refType="w" fact="0.5055"/>
            <dgm:constr type="h" for="ch" forName="childText1_1" refType="h" fact="0.4507"/>
            <dgm:constr type="l" for="ch" forName="childText1_2" refType="w" fact="0.4945"/>
            <dgm:constr type="t" for="ch" forName="childText1_2" refType="h" fact="0.3929"/>
            <dgm:constr type="w" for="ch" forName="childText1_2" refType="w" fact="0.5055"/>
            <dgm:constr type="h" for="ch" forName="childText1_2" refType="h" fact="0.4507"/>
            <dgm:constr type="l" for="ch" forName="ellipse1" refType="w" fact="0"/>
            <dgm:constr type="t" for="ch" forName="ellipse1" refType="h" fact="0.3768"/>
            <dgm:constr type="w" for="ch" forName="ellipse1" refType="w" fact="0.2482"/>
            <dgm:constr type="h" for="ch" forName="ellipse1" refType="h" fact="0.2213"/>
            <dgm:constr type="l" for="ch" forName="ellipse3" refType="w" fact="0.5474"/>
            <dgm:constr type="t" for="ch" forName="ellipse3" refType="h" fact="0.8712"/>
            <dgm:constr type="w" for="ch" forName="ellipse3" refType="w" fact="0.1444"/>
            <dgm:constr type="h" for="ch" forName="ellipse3" refType="h" fact="0.1288"/>
            <dgm:constr type="l" for="ch" forName="ellipse2" refType="w" fact="0.7333"/>
            <dgm:constr type="t" for="ch" forName="ellipse2" refType="h" fact="0.0887"/>
            <dgm:constr type="w" for="ch" forName="ellipse2" refType="w" fact="0.1444"/>
            <dgm:constr type="h" for="ch" forName="ellipse2" refType="h" fact="0.1288"/>
          </dgm:constrLst>
        </dgm:if>
        <dgm:if name="Name37" axis="ch ch" ptType="node node" st="1 1" cnt="1 0" func="cnt" op="equ" val="3">
          <dgm:alg type="composite">
            <dgm:param type="ar" val="1.0811"/>
          </dgm:alg>
          <dgm:constrLst>
            <dgm:constr type="l" for="ch" forName="childText1_3" refType="w" fact="0.1649"/>
            <dgm:constr type="t" for="ch" forName="childText1_3" refType="h" fact="0.5389"/>
            <dgm:constr type="w" for="ch" forName="childText1_3" refType="w" fact="0.4265"/>
            <dgm:constr type="h" for="ch" forName="childText1_3" refType="h" fact="0.4611"/>
            <dgm:constr type="l" for="ch" forName="childText1_1" refType="w" fact="0.1573"/>
            <dgm:constr type="t" for="ch" forName="childText1_1" refType="h" fact="0"/>
            <dgm:constr type="w" for="ch" forName="childText1_1" refType="w" fact="0.4265"/>
            <dgm:constr type="h" for="ch" forName="childText1_1" refType="h" fact="0.4611"/>
            <dgm:constr type="l" for="ch" forName="childText1_2" refType="w" fact="0.5735"/>
            <dgm:constr type="t" for="ch" forName="childText1_2" refType="h" fact="0.2754"/>
            <dgm:constr type="w" for="ch" forName="childText1_2" refType="w" fact="0.4265"/>
            <dgm:constr type="h" for="ch" forName="childText1_2" refType="h" fact="0.4611"/>
            <dgm:constr type="l" for="ch" forName="ellipse1" refType="w" fact="0"/>
            <dgm:constr type="t" for="ch" forName="ellipse1" refType="h" fact="0.3855"/>
            <dgm:constr type="w" for="ch" forName="ellipse1" refType="w" fact="0.2095"/>
            <dgm:constr type="h" for="ch" forName="ellipse1" refType="h" fact="0.2264"/>
            <dgm:constr type="l" for="ch" forName="ellipse3" refType="w" fact="0.6181"/>
            <dgm:constr type="t" for="ch" forName="ellipse3" refType="h" fact="0.7647"/>
            <dgm:constr type="w" for="ch" forName="ellipse3" refType="w" fact="0.1219"/>
            <dgm:constr type="h" for="ch" forName="ellipse3" refType="h" fact="0.1317"/>
            <dgm:constr type="l" for="ch" forName="ellipse2" refType="w" fact="0.6188"/>
            <dgm:constr type="t" for="ch" forName="ellipse2" refType="h" fact="0.0907"/>
            <dgm:constr type="w" for="ch" forName="ellipse2" refType="w" fact="0.1219"/>
            <dgm:constr type="h" for="ch" forName="ellipse2" refType="h" fact="0.1317"/>
          </dgm:constrLst>
        </dgm:if>
        <dgm:else name="Name38">
          <dgm:alg type="composite">
            <dgm:param type="ar" val="0.9472"/>
          </dgm:alg>
          <dgm:constrLst>
            <dgm:constr type="l" for="ch" forName="childText1_3" refType="w" fact="0"/>
            <dgm:constr type="t" for="ch" forName="childText1_3" refType="h" fact="0.6035"/>
            <dgm:constr type="w" for="ch" forName="childText1_3" refType="w" fact="0.4186"/>
            <dgm:constr type="h" for="ch" forName="childText1_3" refType="h" fact="0.3965"/>
            <dgm:constr type="l" for="ch" forName="childText1_1" refType="w" fact="0.0981"/>
            <dgm:constr type="t" for="ch" forName="childText1_1" refType="h" fact="0"/>
            <dgm:constr type="w" for="ch" forName="childText1_1" refType="w" fact="0.4186"/>
            <dgm:constr type="h" for="ch" forName="childText1_1" refType="h" fact="0.3965"/>
            <dgm:constr type="l" for="ch" forName="childText1_2" refType="w" fact="0.5385"/>
            <dgm:constr type="t" for="ch" forName="childText1_2" refType="h" fact="0.1304"/>
            <dgm:constr type="w" for="ch" forName="childText1_2" refType="w" fact="0.4186"/>
            <dgm:constr type="h" for="ch" forName="childText1_2" refType="h" fact="0.3965"/>
            <dgm:constr type="l" for="ch" forName="ellipse4" refType="w" fact="0.3222"/>
            <dgm:constr type="t" for="ch" forName="ellipse4" refType="h" fact="0.4232"/>
            <dgm:constr type="w" for="ch" forName="ellipse4" refType="w" fact="0.2056"/>
            <dgm:constr type="h" for="ch" forName="ellipse4" refType="h" fact="0.1947"/>
            <dgm:constr type="l" for="ch" forName="ellipse1" refType="w" fact="0.1489"/>
            <dgm:constr type="t" for="ch" forName="ellipse1" refType="h" fact="0.4502"/>
            <dgm:constr type="w" for="ch" forName="ellipse1" refType="w" fact="0.1196"/>
            <dgm:constr type="h" for="ch" forName="ellipse1" refType="h" fact="0.1133"/>
            <dgm:constr type="l" for="ch" forName="ellipse2" refType="w" fact="0.5384"/>
            <dgm:constr type="t" for="ch" forName="ellipse2" refType="h" fact="0.0124"/>
            <dgm:constr type="w" for="ch" forName="ellipse2" refType="w" fact="0.1196"/>
            <dgm:constr type="h" for="ch" forName="ellipse2" refType="h" fact="0.1133"/>
            <dgm:constr type="l" for="ch" forName="childText1_4" refType="w" fact="0.4625"/>
            <dgm:constr type="t" for="ch" forName="childText1_4" refType="h" fact="0.5719"/>
            <dgm:constr type="w" for="ch" forName="childText1_4" refType="w" fact="0.4186"/>
            <dgm:constr type="h" for="ch" forName="childText1_4" refType="h" fact="0.3965"/>
            <dgm:constr type="l" for="ch" forName="ellipse3" refType="w" fact="0.8804"/>
            <dgm:constr type="t" for="ch" forName="ellipse3" refType="h" fact="0.5329"/>
            <dgm:constr type="w" for="ch" forName="ellipse3" refType="w" fact="0.1196"/>
            <dgm:constr type="h" for="ch" forName="ellipse3" refType="h" fact="0.1133"/>
            <dgm:constr type="l" for="ch" forName="ellipse5" refType="w" fact="0.0146"/>
            <dgm:constr type="t" for="ch" forName="ellipse5" refType="h" fact="0.5228"/>
            <dgm:constr type="w" for="ch" forName="ellipse5" refType="w" fact="0.0899"/>
            <dgm:constr type="h" for="ch" forName="ellipse5" refType="h" fact="0.0851"/>
          </dgm:constrLst>
        </dgm:else>
      </dgm:choose>
      <dgm:forEach name="Name39" axis="ch ch" ptType="node node" st="1 1" cnt="1 1">
        <dgm:layoutNode name="childText1_1" styleLbl="vennNode1">
          <dgm:varLst>
            <dgm:chMax val="0"/>
            <dgm:chPref val="0"/>
          </dgm:varLst>
          <dgm:alg type="tx"/>
          <dgm:shape xmlns:r="http://schemas.openxmlformats.org/officeDocument/2006/relationships" type="ellipse"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ellipse1" styleLbl="vennNode1">
          <dgm:alg type="sp"/>
          <dgm:shape xmlns:r="http://schemas.openxmlformats.org/officeDocument/2006/relationships" type="ellipse" r:blip="">
            <dgm:adjLst/>
          </dgm:shape>
          <dgm:presOf/>
        </dgm:layoutNode>
        <dgm:layoutNode name="ellipse2" styleLbl="vennNode1">
          <dgm:alg type="sp"/>
          <dgm:shape xmlns:r="http://schemas.openxmlformats.org/officeDocument/2006/relationships" type="ellipse" r:blip="">
            <dgm:adjLst/>
          </dgm:shape>
          <dgm:presOf/>
        </dgm:layoutNode>
      </dgm:forEach>
      <dgm:forEach name="Name40" axis="ch ch" ptType="node node" st="1 2" cnt="1 1">
        <dgm:layoutNode name="childText1_2" styleLbl="vennNode1">
          <dgm:varLst>
            <dgm:chMax val="0"/>
            <dgm:chPref val="0"/>
          </dgm:varLst>
          <dgm:alg type="tx"/>
          <dgm:shape xmlns:r="http://schemas.openxmlformats.org/officeDocument/2006/relationships" type="ellipse"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ellipse3" styleLbl="vennNode1">
          <dgm:alg type="sp"/>
          <dgm:shape xmlns:r="http://schemas.openxmlformats.org/officeDocument/2006/relationships" type="ellipse" r:blip="">
            <dgm:adjLst/>
          </dgm:shape>
          <dgm:presOf/>
        </dgm:layoutNode>
      </dgm:forEach>
      <dgm:forEach name="Name41" axis="ch ch" ptType="node node" st="1 3" cnt="1 1">
        <dgm:layoutNode name="childText1_3" styleLbl="vennNode1">
          <dgm:varLst>
            <dgm:chMax val="0"/>
            <dgm:chPref val="0"/>
          </dgm:varLst>
          <dgm:alg type="tx"/>
          <dgm:shape xmlns:r="http://schemas.openxmlformats.org/officeDocument/2006/relationships" type="ellipse"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dgm:forEach name="Name42" axis="ch ch" ptType="node node" st="1 4" cnt="1 1">
        <dgm:layoutNode name="childText1_4" styleLbl="vennNode1">
          <dgm:varLst>
            <dgm:chMax val="0"/>
            <dgm:chPref val="0"/>
          </dgm:varLst>
          <dgm:alg type="tx"/>
          <dgm:shape xmlns:r="http://schemas.openxmlformats.org/officeDocument/2006/relationships" type="ellipse"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ellipse4" styleLbl="vennNode1">
          <dgm:alg type="sp"/>
          <dgm:shape xmlns:r="http://schemas.openxmlformats.org/officeDocument/2006/relationships" type="ellipse" r:blip="">
            <dgm:adjLst/>
          </dgm:shape>
          <dgm:presOf/>
        </dgm:layoutNode>
        <dgm:layoutNode name="ellipse5" styleLbl="vennNode1">
          <dgm:alg type="sp"/>
          <dgm:shape xmlns:r="http://schemas.openxmlformats.org/officeDocument/2006/relationships" type="ellipse" r:blip="">
            <dgm:adjLst/>
          </dgm:shape>
          <dgm:presOf/>
        </dgm:layoutNode>
      </dgm:forEach>
    </dgm:layoutNode>
    <dgm:choose name="Name43">
      <dgm:if name="Name44" axis="ch ch" ptType="node node" st="3 1" cnt="1 0" func="cnt" op="gte" val="1">
        <dgm:layoutNode name="rightChild">
          <dgm:varLst>
            <dgm:chMax val="0"/>
            <dgm:chPref val="0"/>
          </dgm:varLst>
          <dgm:alg type="tx"/>
          <dgm:shape xmlns:r="http://schemas.openxmlformats.org/officeDocument/2006/relationships" type="ellipse" r:blip="">
            <dgm:adjLst/>
          </dgm:shape>
          <dgm:presOf axis="ch des"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5"/>
    </dgm:choose>
    <dgm:layoutNode name="parentText1" styleLbl="revTx">
      <dgm:varLst>
        <dgm:chMax val="4"/>
        <dgm:chPref val="3"/>
        <dgm:bulletEnabled val="1"/>
      </dgm:varLst>
      <dgm:alg type="tx"/>
      <dgm:shape xmlns:r="http://schemas.openxmlformats.org/officeDocument/2006/relationships" type="rect" r:blip="">
        <dgm:adjLst/>
      </dgm:shape>
      <dgm:presOf axis="ch 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layoutDef>
</file>

<file path=ppt/diagrams/layout3.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CAC2764-6118-4551-8EDF-AF4630A356BA}" type="datetimeFigureOut">
              <a:rPr lang="zh-CN" altLang="en-US" smtClean="0"/>
              <a:t>2015/6/4</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E59FCEE-7026-467A-B766-FB8900EB86B4}" type="slidenum">
              <a:rPr lang="zh-CN" altLang="en-US" smtClean="0"/>
              <a:t>‹#›</a:t>
            </a:fld>
            <a:endParaRPr lang="zh-CN" altLang="en-US"/>
          </a:p>
        </p:txBody>
      </p:sp>
    </p:spTree>
    <p:extLst>
      <p:ext uri="{BB962C8B-B14F-4D97-AF65-F5344CB8AC3E}">
        <p14:creationId xmlns:p14="http://schemas.microsoft.com/office/powerpoint/2010/main" val="20142745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幻灯片图像占位符 1"/>
          <p:cNvSpPr>
            <a:spLocks noGrp="1" noRot="1" noChangeAspect="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zh-CN" altLang="en-US" dirty="0" smtClean="0"/>
              <a:t>模板来自于 </a:t>
            </a:r>
            <a:r>
              <a:rPr lang="en-US" altLang="zh-CN" smtClean="0"/>
              <a:t>http://www.ypppt.com</a:t>
            </a:r>
            <a:endParaRPr lang="zh-CN" altLang="en-US" dirty="0" smtClean="0"/>
          </a:p>
        </p:txBody>
      </p:sp>
      <p:sp>
        <p:nvSpPr>
          <p:cNvPr id="614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Arial Narrow" panose="020B0606020202030204" pitchFamily="34" charset="0"/>
                <a:ea typeface="微软雅黑" panose="020B0503020204020204" pitchFamily="34" charset="-122"/>
              </a:defRPr>
            </a:lvl1pPr>
            <a:lvl2pPr marL="742950" indent="-285750">
              <a:defRPr>
                <a:solidFill>
                  <a:schemeClr val="tx1"/>
                </a:solidFill>
                <a:latin typeface="Arial Narrow" panose="020B0606020202030204" pitchFamily="34" charset="0"/>
                <a:ea typeface="微软雅黑" panose="020B0503020204020204" pitchFamily="34" charset="-122"/>
              </a:defRPr>
            </a:lvl2pPr>
            <a:lvl3pPr marL="1143000" indent="-228600">
              <a:defRPr>
                <a:solidFill>
                  <a:schemeClr val="tx1"/>
                </a:solidFill>
                <a:latin typeface="Arial Narrow" panose="020B0606020202030204" pitchFamily="34" charset="0"/>
                <a:ea typeface="微软雅黑" panose="020B0503020204020204" pitchFamily="34" charset="-122"/>
              </a:defRPr>
            </a:lvl3pPr>
            <a:lvl4pPr marL="1600200" indent="-228600">
              <a:defRPr>
                <a:solidFill>
                  <a:schemeClr val="tx1"/>
                </a:solidFill>
                <a:latin typeface="Arial Narrow" panose="020B0606020202030204" pitchFamily="34" charset="0"/>
                <a:ea typeface="微软雅黑" panose="020B0503020204020204" pitchFamily="34" charset="-122"/>
              </a:defRPr>
            </a:lvl4pPr>
            <a:lvl5pPr marL="2057400" indent="-228600">
              <a:defRPr>
                <a:solidFill>
                  <a:schemeClr val="tx1"/>
                </a:solidFill>
                <a:latin typeface="Arial Narrow" panose="020B0606020202030204" pitchFamily="34" charset="0"/>
                <a:ea typeface="微软雅黑" panose="020B0503020204020204" pitchFamily="34" charset="-122"/>
              </a:defRPr>
            </a:lvl5pPr>
            <a:lvl6pPr marL="25146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6pPr>
            <a:lvl7pPr marL="29718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7pPr>
            <a:lvl8pPr marL="34290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8pPr>
            <a:lvl9pPr marL="38862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9pPr>
          </a:lstStyle>
          <a:p>
            <a:pPr fontAlgn="base">
              <a:spcBef>
                <a:spcPct val="0"/>
              </a:spcBef>
              <a:spcAft>
                <a:spcPct val="0"/>
              </a:spcAft>
            </a:pPr>
            <a:fld id="{E5ED1824-6DB2-4029-B0DF-1D3CDCF11CDA}" type="slidenum">
              <a:rPr lang="zh-CN" altLang="en-US" smtClean="0">
                <a:solidFill>
                  <a:prstClr val="black"/>
                </a:solidFill>
                <a:latin typeface="Calibri" panose="020F0502020204030204" pitchFamily="34" charset="0"/>
                <a:ea typeface="宋体" panose="02010600030101010101" pitchFamily="2" charset="-122"/>
              </a:rPr>
              <a:pPr fontAlgn="base">
                <a:spcBef>
                  <a:spcPct val="0"/>
                </a:spcBef>
                <a:spcAft>
                  <a:spcPct val="0"/>
                </a:spcAft>
              </a:pPr>
              <a:t>121</a:t>
            </a:fld>
            <a:endParaRPr lang="zh-CN" altLang="en-US" smtClean="0">
              <a:solidFill>
                <a:prstClr val="black"/>
              </a:solidFill>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29212047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xmlns:p14="http://schemas.microsoft.com/office/powerpoint/2010/main" val="295527888"/>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xmlns:p14="http://schemas.microsoft.com/office/powerpoint/2010/main" val="424558678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id-ID"/>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xmlns:p14="http://schemas.microsoft.com/office/powerpoint/2010/main" val="213642624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5" name="Date Placeholder 4"/>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endParaRPr lang="id-ID"/>
          </a:p>
        </p:txBody>
      </p:sp>
      <p:sp>
        <p:nvSpPr>
          <p:cNvPr id="7" name="Slide Number Placeholder 6"/>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xmlns:p14="http://schemas.microsoft.com/office/powerpoint/2010/main" val="182606115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id-ID"/>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7" name="Date Placeholder 6"/>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p>
            <a:endParaRPr lang="id-ID"/>
          </a:p>
        </p:txBody>
      </p:sp>
      <p:sp>
        <p:nvSpPr>
          <p:cNvPr id="9" name="Slide Number Placeholder 8"/>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xmlns:p14="http://schemas.microsoft.com/office/powerpoint/2010/main" val="190104234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Date Placeholder 2"/>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endParaRPr lang="id-ID"/>
          </a:p>
        </p:txBody>
      </p:sp>
      <p:sp>
        <p:nvSpPr>
          <p:cNvPr id="5" name="Slide Number Placeholder 4"/>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xmlns:p14="http://schemas.microsoft.com/office/powerpoint/2010/main" val="317788668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p>
            <a:endParaRPr lang="id-ID"/>
          </a:p>
        </p:txBody>
      </p:sp>
      <p:sp>
        <p:nvSpPr>
          <p:cNvPr id="4" name="Slide Number Placeholder 3"/>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xmlns:p14="http://schemas.microsoft.com/office/powerpoint/2010/main" val="226815406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id-ID"/>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endParaRPr lang="id-ID"/>
          </a:p>
        </p:txBody>
      </p:sp>
      <p:sp>
        <p:nvSpPr>
          <p:cNvPr id="7" name="Slide Number Placeholder 6"/>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xmlns:p14="http://schemas.microsoft.com/office/powerpoint/2010/main" val="333730993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id-ID"/>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id-ID"/>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endParaRPr lang="id-ID"/>
          </a:p>
        </p:txBody>
      </p:sp>
      <p:sp>
        <p:nvSpPr>
          <p:cNvPr id="7" name="Slide Number Placeholder 6"/>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xmlns:p14="http://schemas.microsoft.com/office/powerpoint/2010/main" val="191128105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xmlns:p14="http://schemas.microsoft.com/office/powerpoint/2010/main" val="354328343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id-ID"/>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xmlns:p14="http://schemas.microsoft.com/office/powerpoint/2010/main" val="391224393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zh-CN" altLang="en-US" smtClean="0"/>
              <a:t>单击此处编辑母版标题样式</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smtClean="0"/>
              <a:t>单击此处编辑母版副标题样式</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2015/6/4</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67329661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2015/6/4</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55259189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zh-CN" altLang="en-US" smtClean="0"/>
              <a:t>单击此处编辑母版标题样式</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smtClean="0"/>
              <a:t>单击此处编辑母版文本样式</a:t>
            </a:r>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2015/6/4</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74925615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2015/6/4</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90828498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Content Placeholder 3"/>
          <p:cNvSpPr>
            <a:spLocks noGrp="1"/>
          </p:cNvSpPr>
          <p:nvPr>
            <p:ph sz="half" idx="2"/>
          </p:nvPr>
        </p:nvSpPr>
        <p:spPr>
          <a:xfrm>
            <a:off x="839788" y="2505075"/>
            <a:ext cx="5157787"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Content Placeholder 5"/>
          <p:cNvSpPr>
            <a:spLocks noGrp="1"/>
          </p:cNvSpPr>
          <p:nvPr>
            <p:ph sz="quarter" idx="4"/>
          </p:nvPr>
        </p:nvSpPr>
        <p:spPr>
          <a:xfrm>
            <a:off x="6172200" y="2505075"/>
            <a:ext cx="5183188"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7" name="Date Placeholder 6"/>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2015/6/4</a:t>
            </a:fld>
            <a:endParaRPr lang="zh-CN" alt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zh-CN" alt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90743128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Date Placeholder 2"/>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2015/6/4</a:t>
            </a:fld>
            <a:endParaRPr lang="zh-CN" alt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zh-CN" alt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27352026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2015/6/4</a:t>
            </a:fld>
            <a:endParaRPr lang="zh-CN" alt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zh-CN" alt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64302848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2015/6/4</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573916748"/>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smtClean="0"/>
              <a:t>单击图标添加图片</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2015/6/4</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316718036"/>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2015/6/4</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75714979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2015/6/4</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06226828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2">
            <a:lumMod val="10000"/>
          </a:schemeClr>
        </a:solidFill>
        <a:effectLst/>
      </p:bgPr>
    </p:bg>
    <p:spTree>
      <p:nvGrpSpPr>
        <p:cNvPr id="1" name=""/>
        <p:cNvGrpSpPr/>
        <p:nvPr/>
      </p:nvGrpSpPr>
      <p:grpSpPr>
        <a:xfrm>
          <a:off x="0" y="0"/>
          <a:ext cx="0" cy="0"/>
          <a:chOff x="0" y="0"/>
          <a:chExt cx="0" cy="0"/>
        </a:xfrm>
      </p:grpSpPr>
      <p:sp>
        <p:nvSpPr>
          <p:cNvPr id="11" name="TextBox 10"/>
          <p:cNvSpPr txBox="1"/>
          <p:nvPr userDrawn="1"/>
        </p:nvSpPr>
        <p:spPr>
          <a:xfrm>
            <a:off x="193594" y="6514129"/>
            <a:ext cx="2206171" cy="230832"/>
          </a:xfrm>
          <a:prstGeom prst="rect">
            <a:avLst/>
          </a:prstGeom>
          <a:noFill/>
        </p:spPr>
        <p:txBody>
          <a:bodyPr wrap="square" rtlCol="0">
            <a:spAutoFit/>
          </a:bodyPr>
          <a:lstStyle/>
          <a:p>
            <a:pPr algn="l"/>
            <a:r>
              <a:rPr lang="id-ID" sz="900" dirty="0" smtClean="0">
                <a:solidFill>
                  <a:schemeClr val="bg1">
                    <a:lumMod val="65000"/>
                  </a:schemeClr>
                </a:solidFill>
                <a:latin typeface="+mj-lt"/>
              </a:rPr>
              <a:t>www.</a:t>
            </a:r>
            <a:r>
              <a:rPr lang="id-ID" sz="900" dirty="0" smtClean="0">
                <a:solidFill>
                  <a:schemeClr val="bg1">
                    <a:lumMod val="50000"/>
                  </a:schemeClr>
                </a:solidFill>
                <a:latin typeface="+mj-lt"/>
              </a:rPr>
              <a:t>rawoonpowerpoint</a:t>
            </a:r>
            <a:r>
              <a:rPr lang="id-ID" sz="900" dirty="0" smtClean="0">
                <a:solidFill>
                  <a:schemeClr val="bg1">
                    <a:lumMod val="65000"/>
                  </a:schemeClr>
                </a:solidFill>
                <a:latin typeface="+mj-lt"/>
              </a:rPr>
              <a:t>.com</a:t>
            </a:r>
            <a:endParaRPr lang="id-ID" sz="900" dirty="0">
              <a:solidFill>
                <a:schemeClr val="bg1">
                  <a:lumMod val="65000"/>
                </a:schemeClr>
              </a:solidFill>
              <a:latin typeface="+mj-lt"/>
            </a:endParaRPr>
          </a:p>
        </p:txBody>
      </p:sp>
      <p:grpSp>
        <p:nvGrpSpPr>
          <p:cNvPr id="6" name="Group 5"/>
          <p:cNvGrpSpPr>
            <a:grpSpLocks noChangeAspect="1"/>
          </p:cNvGrpSpPr>
          <p:nvPr userDrawn="1"/>
        </p:nvGrpSpPr>
        <p:grpSpPr>
          <a:xfrm>
            <a:off x="5852698" y="6509082"/>
            <a:ext cx="479439" cy="218278"/>
            <a:chOff x="5174774" y="2569166"/>
            <a:chExt cx="532711" cy="242528"/>
          </a:xfrm>
        </p:grpSpPr>
        <p:grpSp>
          <p:nvGrpSpPr>
            <p:cNvPr id="8" name="Group 7"/>
            <p:cNvGrpSpPr/>
            <p:nvPr userDrawn="1"/>
          </p:nvGrpSpPr>
          <p:grpSpPr>
            <a:xfrm>
              <a:off x="5462685" y="2572354"/>
              <a:ext cx="244800" cy="239340"/>
              <a:chOff x="5462685" y="2572354"/>
              <a:chExt cx="244800" cy="239340"/>
            </a:xfrm>
          </p:grpSpPr>
          <p:sp>
            <p:nvSpPr>
              <p:cNvPr id="15" name="Oval 14"/>
              <p:cNvSpPr/>
              <p:nvPr userDrawn="1"/>
            </p:nvSpPr>
            <p:spPr>
              <a:xfrm>
                <a:off x="5462685" y="2572354"/>
                <a:ext cx="244800" cy="239340"/>
              </a:xfrm>
              <a:prstGeom prst="ellipse">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Chevron 15"/>
              <p:cNvSpPr/>
              <p:nvPr userDrawn="1"/>
            </p:nvSpPr>
            <p:spPr>
              <a:xfrm>
                <a:off x="5547183" y="2623708"/>
                <a:ext cx="126000" cy="143998"/>
              </a:xfrm>
              <a:prstGeom prst="chevron">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grpSp>
        <p:grpSp>
          <p:nvGrpSpPr>
            <p:cNvPr id="12" name="Group 11"/>
            <p:cNvGrpSpPr/>
            <p:nvPr userDrawn="1"/>
          </p:nvGrpSpPr>
          <p:grpSpPr>
            <a:xfrm rot="10800000">
              <a:off x="5174774" y="2569166"/>
              <a:ext cx="244800" cy="239339"/>
              <a:chOff x="5420353" y="2561777"/>
              <a:chExt cx="244800" cy="239339"/>
            </a:xfrm>
          </p:grpSpPr>
          <p:sp>
            <p:nvSpPr>
              <p:cNvPr id="13" name="Oval 12"/>
              <p:cNvSpPr/>
              <p:nvPr userDrawn="1"/>
            </p:nvSpPr>
            <p:spPr>
              <a:xfrm>
                <a:off x="5420353" y="2561777"/>
                <a:ext cx="244800" cy="239339"/>
              </a:xfrm>
              <a:prstGeom prst="ellipse">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Chevron 13"/>
              <p:cNvSpPr/>
              <p:nvPr userDrawn="1"/>
            </p:nvSpPr>
            <p:spPr>
              <a:xfrm>
                <a:off x="5490336" y="2602557"/>
                <a:ext cx="126000" cy="144000"/>
              </a:xfrm>
              <a:prstGeom prst="chevron">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grpSp>
      </p:grpSp>
      <p:sp>
        <p:nvSpPr>
          <p:cNvPr id="2" name="Oval 1"/>
          <p:cNvSpPr>
            <a:spLocks/>
          </p:cNvSpPr>
          <p:nvPr userDrawn="1"/>
        </p:nvSpPr>
        <p:spPr>
          <a:xfrm>
            <a:off x="11603971" y="6340779"/>
            <a:ext cx="396000" cy="396000"/>
          </a:xfrm>
          <a:prstGeom prst="ellipse">
            <a:avLst/>
          </a:prstGeom>
          <a:noFill/>
          <a:ln w="25400">
            <a:gradFill flip="none" rotWithShape="1">
              <a:gsLst>
                <a:gs pos="0">
                  <a:schemeClr val="accent6">
                    <a:lumMod val="40000"/>
                    <a:lumOff val="60000"/>
                  </a:schemeClr>
                </a:gs>
                <a:gs pos="46000">
                  <a:schemeClr val="accent6">
                    <a:lumMod val="95000"/>
                    <a:lumOff val="5000"/>
                  </a:schemeClr>
                </a:gs>
                <a:gs pos="100000">
                  <a:schemeClr val="accent6">
                    <a:lumMod val="60000"/>
                  </a:schemeClr>
                </a:gs>
              </a:gsLst>
              <a:path path="circle">
                <a:fillToRect l="50000" t="130000" r="50000" b="-30000"/>
              </a:path>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274805313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6E5758D-A3C3-4E88-8AC0-22500507BD7E}" type="datetimeFigureOut">
              <a:rPr lang="zh-CN" altLang="en-US" smtClean="0">
                <a:solidFill>
                  <a:prstClr val="black">
                    <a:tint val="75000"/>
                  </a:prstClr>
                </a:solidFill>
              </a:rPr>
              <a:pPr/>
              <a:t>2015/6/4</a:t>
            </a:fld>
            <a:endParaRPr lang="zh-CN" altLang="en-US">
              <a:solidFill>
                <a:prstClr val="black">
                  <a:tint val="75000"/>
                </a:prst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solidFill>
                <a:prstClr val="black">
                  <a:tint val="75000"/>
                </a:prst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161405981"/>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3.xml"/></Relationships>
</file>

<file path=ppt/slides/_rels/slide2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4.xml"/></Relationships>
</file>

<file path=ppt/slides/_rels/slide2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5.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3.png"/></Relationships>
</file>

<file path=ppt/slides/_rels/slide3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1.xml"/><Relationship Id="rId6" Type="http://schemas.openxmlformats.org/officeDocument/2006/relationships/chart" Target="../charts/chart5.xml"/><Relationship Id="rId5" Type="http://schemas.openxmlformats.org/officeDocument/2006/relationships/chart" Target="../charts/chart4.xml"/><Relationship Id="rId4" Type="http://schemas.openxmlformats.org/officeDocument/2006/relationships/chart" Target="../charts/chart3.xml"/></Relationships>
</file>

<file path=ppt/slides/_rels/slide52.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chart" Target="../charts/chart6.xml"/><Relationship Id="rId1" Type="http://schemas.openxmlformats.org/officeDocument/2006/relationships/slideLayout" Target="../slideLayouts/slideLayout1.xml"/><Relationship Id="rId5" Type="http://schemas.openxmlformats.org/officeDocument/2006/relationships/chart" Target="../charts/chart9.xml"/><Relationship Id="rId4" Type="http://schemas.openxmlformats.org/officeDocument/2006/relationships/chart" Target="../charts/chart8.xml"/></Relationships>
</file>

<file path=ppt/slides/_rels/slide53.xml.rels><?xml version="1.0" encoding="UTF-8" standalone="yes"?>
<Relationships xmlns="http://schemas.openxmlformats.org/package/2006/relationships"><Relationship Id="rId2" Type="http://schemas.openxmlformats.org/officeDocument/2006/relationships/chart" Target="../charts/chart10.xml"/><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chart" Target="../charts/chart11.xml"/><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chart" Target="../charts/chart13.xml"/><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3" Type="http://schemas.openxmlformats.org/officeDocument/2006/relationships/chart" Target="../charts/chart16.xml"/><Relationship Id="rId2" Type="http://schemas.openxmlformats.org/officeDocument/2006/relationships/chart" Target="../charts/chart15.xml"/><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2" Type="http://schemas.openxmlformats.org/officeDocument/2006/relationships/chart" Target="../charts/chart17.xml"/><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2" Type="http://schemas.openxmlformats.org/officeDocument/2006/relationships/chart" Target="../charts/chart18.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2" Type="http://schemas.openxmlformats.org/officeDocument/2006/relationships/chart" Target="../charts/chart19.xml"/><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1.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74.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1.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1.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7.png"/><Relationship Id="rId1" Type="http://schemas.openxmlformats.org/officeDocument/2006/relationships/slideLayout" Target="../slideLayouts/slideLayout1.xml"/><Relationship Id="rId5" Type="http://schemas.microsoft.com/office/2007/relationships/hdphoto" Target="../media/hdphoto2.wdp"/><Relationship Id="rId4" Type="http://schemas.openxmlformats.org/officeDocument/2006/relationships/image" Target="../media/image8.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8" Type="http://schemas.openxmlformats.org/officeDocument/2006/relationships/hyperlink" Target="http://www.ypppt.com/sucai/" TargetMode="External"/><Relationship Id="rId3" Type="http://schemas.openxmlformats.org/officeDocument/2006/relationships/hyperlink" Target="http://www.ypppt.com/" TargetMode="External"/><Relationship Id="rId7" Type="http://schemas.openxmlformats.org/officeDocument/2006/relationships/hyperlink" Target="http://www.ypppt.com/tubiao/" TargetMode="External"/><Relationship Id="rId2" Type="http://schemas.openxmlformats.org/officeDocument/2006/relationships/notesSlide" Target="../notesSlides/notesSlide1.xml"/><Relationship Id="rId1" Type="http://schemas.openxmlformats.org/officeDocument/2006/relationships/slideLayout" Target="../slideLayouts/slideLayout18.xml"/><Relationship Id="rId6" Type="http://schemas.openxmlformats.org/officeDocument/2006/relationships/hyperlink" Target="http://www.ypppt.com/beijing/" TargetMode="External"/><Relationship Id="rId5" Type="http://schemas.openxmlformats.org/officeDocument/2006/relationships/hyperlink" Target="http://www.ypppt.com/jieri/" TargetMode="External"/><Relationship Id="rId4" Type="http://schemas.openxmlformats.org/officeDocument/2006/relationships/hyperlink" Target="http://www.ypppt.com/moban/" TargetMode="External"/><Relationship Id="rId9" Type="http://schemas.openxmlformats.org/officeDocument/2006/relationships/hyperlink" Target="http://www.ypppt.com/jiaocheng/"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 name="Rectangle 280"/>
          <p:cNvSpPr/>
          <p:nvPr/>
        </p:nvSpPr>
        <p:spPr>
          <a:xfrm>
            <a:off x="0" y="-1517"/>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83" name="Group 282"/>
          <p:cNvGrpSpPr>
            <a:grpSpLocks noChangeAspect="1"/>
          </p:cNvGrpSpPr>
          <p:nvPr/>
        </p:nvGrpSpPr>
        <p:grpSpPr>
          <a:xfrm>
            <a:off x="-91122" y="492592"/>
            <a:ext cx="11497565" cy="6027459"/>
            <a:chOff x="815256" y="742950"/>
            <a:chExt cx="6726508" cy="3688771"/>
          </a:xfrm>
          <a:pattFill prst="solidDmnd">
            <a:fgClr>
              <a:schemeClr val="bg1">
                <a:lumMod val="50000"/>
              </a:schemeClr>
            </a:fgClr>
            <a:bgClr>
              <a:schemeClr val="bg1"/>
            </a:bgClr>
          </a:pattFill>
        </p:grpSpPr>
        <p:sp>
          <p:nvSpPr>
            <p:cNvPr id="284" name="Freeform 5"/>
            <p:cNvSpPr>
              <a:spLocks noEditPoints="1"/>
            </p:cNvSpPr>
            <p:nvPr/>
          </p:nvSpPr>
          <p:spPr bwMode="auto">
            <a:xfrm>
              <a:off x="1287450" y="2365392"/>
              <a:ext cx="99071" cy="75912"/>
            </a:xfrm>
            <a:custGeom>
              <a:avLst/>
              <a:gdLst>
                <a:gd name="T0" fmla="*/ 0 w 77"/>
                <a:gd name="T1" fmla="*/ 7 h 59"/>
                <a:gd name="T2" fmla="*/ 3 w 77"/>
                <a:gd name="T3" fmla="*/ 3 h 59"/>
                <a:gd name="T4" fmla="*/ 0 w 77"/>
                <a:gd name="T5" fmla="*/ 3 h 59"/>
                <a:gd name="T6" fmla="*/ 0 w 77"/>
                <a:gd name="T7" fmla="*/ 7 h 59"/>
                <a:gd name="T8" fmla="*/ 0 w 77"/>
                <a:gd name="T9" fmla="*/ 7 h 59"/>
                <a:gd name="T10" fmla="*/ 0 w 77"/>
                <a:gd name="T11" fmla="*/ 7 h 59"/>
                <a:gd name="T12" fmla="*/ 14 w 77"/>
                <a:gd name="T13" fmla="*/ 3 h 59"/>
                <a:gd name="T14" fmla="*/ 14 w 77"/>
                <a:gd name="T15" fmla="*/ 0 h 59"/>
                <a:gd name="T16" fmla="*/ 14 w 77"/>
                <a:gd name="T17" fmla="*/ 0 h 59"/>
                <a:gd name="T18" fmla="*/ 11 w 77"/>
                <a:gd name="T19" fmla="*/ 0 h 59"/>
                <a:gd name="T20" fmla="*/ 11 w 77"/>
                <a:gd name="T21" fmla="*/ 3 h 59"/>
                <a:gd name="T22" fmla="*/ 11 w 77"/>
                <a:gd name="T23" fmla="*/ 3 h 59"/>
                <a:gd name="T24" fmla="*/ 14 w 77"/>
                <a:gd name="T25" fmla="*/ 3 h 59"/>
                <a:gd name="T26" fmla="*/ 14 w 77"/>
                <a:gd name="T27" fmla="*/ 3 h 59"/>
                <a:gd name="T28" fmla="*/ 37 w 77"/>
                <a:gd name="T29" fmla="*/ 15 h 59"/>
                <a:gd name="T30" fmla="*/ 37 w 77"/>
                <a:gd name="T31" fmla="*/ 15 h 59"/>
                <a:gd name="T32" fmla="*/ 33 w 77"/>
                <a:gd name="T33" fmla="*/ 11 h 59"/>
                <a:gd name="T34" fmla="*/ 33 w 77"/>
                <a:gd name="T35" fmla="*/ 11 h 59"/>
                <a:gd name="T36" fmla="*/ 29 w 77"/>
                <a:gd name="T37" fmla="*/ 11 h 59"/>
                <a:gd name="T38" fmla="*/ 33 w 77"/>
                <a:gd name="T39" fmla="*/ 15 h 59"/>
                <a:gd name="T40" fmla="*/ 37 w 77"/>
                <a:gd name="T41" fmla="*/ 15 h 59"/>
                <a:gd name="T42" fmla="*/ 37 w 77"/>
                <a:gd name="T43" fmla="*/ 15 h 59"/>
                <a:gd name="T44" fmla="*/ 37 w 77"/>
                <a:gd name="T45" fmla="*/ 15 h 59"/>
                <a:gd name="T46" fmla="*/ 51 w 77"/>
                <a:gd name="T47" fmla="*/ 18 h 59"/>
                <a:gd name="T48" fmla="*/ 48 w 77"/>
                <a:gd name="T49" fmla="*/ 18 h 59"/>
                <a:gd name="T50" fmla="*/ 48 w 77"/>
                <a:gd name="T51" fmla="*/ 18 h 59"/>
                <a:gd name="T52" fmla="*/ 44 w 77"/>
                <a:gd name="T53" fmla="*/ 18 h 59"/>
                <a:gd name="T54" fmla="*/ 48 w 77"/>
                <a:gd name="T55" fmla="*/ 18 h 59"/>
                <a:gd name="T56" fmla="*/ 51 w 77"/>
                <a:gd name="T57" fmla="*/ 18 h 59"/>
                <a:gd name="T58" fmla="*/ 51 w 77"/>
                <a:gd name="T59" fmla="*/ 18 h 59"/>
                <a:gd name="T60" fmla="*/ 51 w 77"/>
                <a:gd name="T61" fmla="*/ 18 h 59"/>
                <a:gd name="T62" fmla="*/ 55 w 77"/>
                <a:gd name="T63" fmla="*/ 26 h 59"/>
                <a:gd name="T64" fmla="*/ 55 w 77"/>
                <a:gd name="T65" fmla="*/ 26 h 59"/>
                <a:gd name="T66" fmla="*/ 51 w 77"/>
                <a:gd name="T67" fmla="*/ 22 h 59"/>
                <a:gd name="T68" fmla="*/ 51 w 77"/>
                <a:gd name="T69" fmla="*/ 22 h 59"/>
                <a:gd name="T70" fmla="*/ 51 w 77"/>
                <a:gd name="T71" fmla="*/ 22 h 59"/>
                <a:gd name="T72" fmla="*/ 55 w 77"/>
                <a:gd name="T73" fmla="*/ 22 h 59"/>
                <a:gd name="T74" fmla="*/ 59 w 77"/>
                <a:gd name="T75" fmla="*/ 22 h 59"/>
                <a:gd name="T76" fmla="*/ 63 w 77"/>
                <a:gd name="T77" fmla="*/ 26 h 59"/>
                <a:gd name="T78" fmla="*/ 59 w 77"/>
                <a:gd name="T79" fmla="*/ 26 h 59"/>
                <a:gd name="T80" fmla="*/ 55 w 77"/>
                <a:gd name="T81" fmla="*/ 26 h 59"/>
                <a:gd name="T82" fmla="*/ 55 w 77"/>
                <a:gd name="T83" fmla="*/ 26 h 59"/>
                <a:gd name="T84" fmla="*/ 59 w 77"/>
                <a:gd name="T85" fmla="*/ 44 h 59"/>
                <a:gd name="T86" fmla="*/ 63 w 77"/>
                <a:gd name="T87" fmla="*/ 48 h 59"/>
                <a:gd name="T88" fmla="*/ 63 w 77"/>
                <a:gd name="T89" fmla="*/ 55 h 59"/>
                <a:gd name="T90" fmla="*/ 66 w 77"/>
                <a:gd name="T91" fmla="*/ 59 h 59"/>
                <a:gd name="T92" fmla="*/ 70 w 77"/>
                <a:gd name="T93" fmla="*/ 52 h 59"/>
                <a:gd name="T94" fmla="*/ 77 w 77"/>
                <a:gd name="T95" fmla="*/ 48 h 59"/>
                <a:gd name="T96" fmla="*/ 77 w 77"/>
                <a:gd name="T97" fmla="*/ 48 h 59"/>
                <a:gd name="T98" fmla="*/ 74 w 77"/>
                <a:gd name="T99" fmla="*/ 44 h 59"/>
                <a:gd name="T100" fmla="*/ 74 w 77"/>
                <a:gd name="T101" fmla="*/ 44 h 59"/>
                <a:gd name="T102" fmla="*/ 74 w 77"/>
                <a:gd name="T103" fmla="*/ 41 h 59"/>
                <a:gd name="T104" fmla="*/ 74 w 77"/>
                <a:gd name="T105" fmla="*/ 41 h 59"/>
                <a:gd name="T106" fmla="*/ 70 w 77"/>
                <a:gd name="T107" fmla="*/ 41 h 59"/>
                <a:gd name="T108" fmla="*/ 66 w 77"/>
                <a:gd name="T109" fmla="*/ 37 h 59"/>
                <a:gd name="T110" fmla="*/ 63 w 77"/>
                <a:gd name="T111" fmla="*/ 33 h 59"/>
                <a:gd name="T112" fmla="*/ 63 w 77"/>
                <a:gd name="T113" fmla="*/ 37 h 59"/>
                <a:gd name="T114" fmla="*/ 63 w 77"/>
                <a:gd name="T115" fmla="*/ 37 h 59"/>
                <a:gd name="T116" fmla="*/ 63 w 77"/>
                <a:gd name="T117" fmla="*/ 41 h 59"/>
                <a:gd name="T118" fmla="*/ 59 w 77"/>
                <a:gd name="T119" fmla="*/ 44 h 59"/>
                <a:gd name="T120" fmla="*/ 59 w 77"/>
                <a:gd name="T121" fmla="*/ 4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7" h="59">
                  <a:moveTo>
                    <a:pt x="0" y="7"/>
                  </a:moveTo>
                  <a:lnTo>
                    <a:pt x="3" y="3"/>
                  </a:lnTo>
                  <a:lnTo>
                    <a:pt x="0" y="3"/>
                  </a:lnTo>
                  <a:lnTo>
                    <a:pt x="0" y="7"/>
                  </a:lnTo>
                  <a:lnTo>
                    <a:pt x="0" y="7"/>
                  </a:lnTo>
                  <a:lnTo>
                    <a:pt x="0" y="7"/>
                  </a:lnTo>
                  <a:close/>
                  <a:moveTo>
                    <a:pt x="14" y="3"/>
                  </a:moveTo>
                  <a:lnTo>
                    <a:pt x="14" y="0"/>
                  </a:lnTo>
                  <a:lnTo>
                    <a:pt x="14" y="0"/>
                  </a:lnTo>
                  <a:lnTo>
                    <a:pt x="11" y="0"/>
                  </a:lnTo>
                  <a:lnTo>
                    <a:pt x="11" y="3"/>
                  </a:lnTo>
                  <a:lnTo>
                    <a:pt x="11" y="3"/>
                  </a:lnTo>
                  <a:lnTo>
                    <a:pt x="14" y="3"/>
                  </a:lnTo>
                  <a:lnTo>
                    <a:pt x="14" y="3"/>
                  </a:lnTo>
                  <a:close/>
                  <a:moveTo>
                    <a:pt x="37" y="15"/>
                  </a:moveTo>
                  <a:lnTo>
                    <a:pt x="37" y="15"/>
                  </a:lnTo>
                  <a:lnTo>
                    <a:pt x="33" y="11"/>
                  </a:lnTo>
                  <a:lnTo>
                    <a:pt x="33" y="11"/>
                  </a:lnTo>
                  <a:lnTo>
                    <a:pt x="29" y="11"/>
                  </a:lnTo>
                  <a:lnTo>
                    <a:pt x="33" y="15"/>
                  </a:lnTo>
                  <a:lnTo>
                    <a:pt x="37" y="15"/>
                  </a:lnTo>
                  <a:lnTo>
                    <a:pt x="37" y="15"/>
                  </a:lnTo>
                  <a:lnTo>
                    <a:pt x="37" y="15"/>
                  </a:lnTo>
                  <a:close/>
                  <a:moveTo>
                    <a:pt x="51" y="18"/>
                  </a:moveTo>
                  <a:lnTo>
                    <a:pt x="48" y="18"/>
                  </a:lnTo>
                  <a:lnTo>
                    <a:pt x="48" y="18"/>
                  </a:lnTo>
                  <a:lnTo>
                    <a:pt x="44" y="18"/>
                  </a:lnTo>
                  <a:lnTo>
                    <a:pt x="48" y="18"/>
                  </a:lnTo>
                  <a:lnTo>
                    <a:pt x="51" y="18"/>
                  </a:lnTo>
                  <a:lnTo>
                    <a:pt x="51" y="18"/>
                  </a:lnTo>
                  <a:lnTo>
                    <a:pt x="51" y="18"/>
                  </a:lnTo>
                  <a:close/>
                  <a:moveTo>
                    <a:pt x="55" y="26"/>
                  </a:moveTo>
                  <a:lnTo>
                    <a:pt x="55" y="26"/>
                  </a:lnTo>
                  <a:lnTo>
                    <a:pt x="51" y="22"/>
                  </a:lnTo>
                  <a:lnTo>
                    <a:pt x="51" y="22"/>
                  </a:lnTo>
                  <a:lnTo>
                    <a:pt x="51" y="22"/>
                  </a:lnTo>
                  <a:lnTo>
                    <a:pt x="55" y="22"/>
                  </a:lnTo>
                  <a:lnTo>
                    <a:pt x="59" y="22"/>
                  </a:lnTo>
                  <a:lnTo>
                    <a:pt x="63" y="26"/>
                  </a:lnTo>
                  <a:lnTo>
                    <a:pt x="59" y="26"/>
                  </a:lnTo>
                  <a:lnTo>
                    <a:pt x="55" y="26"/>
                  </a:lnTo>
                  <a:lnTo>
                    <a:pt x="55" y="26"/>
                  </a:lnTo>
                  <a:close/>
                  <a:moveTo>
                    <a:pt x="59" y="44"/>
                  </a:moveTo>
                  <a:lnTo>
                    <a:pt x="63" y="48"/>
                  </a:lnTo>
                  <a:lnTo>
                    <a:pt x="63" y="55"/>
                  </a:lnTo>
                  <a:lnTo>
                    <a:pt x="66" y="59"/>
                  </a:lnTo>
                  <a:lnTo>
                    <a:pt x="70" y="52"/>
                  </a:lnTo>
                  <a:lnTo>
                    <a:pt x="77" y="48"/>
                  </a:lnTo>
                  <a:lnTo>
                    <a:pt x="77" y="48"/>
                  </a:lnTo>
                  <a:lnTo>
                    <a:pt x="74" y="44"/>
                  </a:lnTo>
                  <a:lnTo>
                    <a:pt x="74" y="44"/>
                  </a:lnTo>
                  <a:lnTo>
                    <a:pt x="74" y="41"/>
                  </a:lnTo>
                  <a:lnTo>
                    <a:pt x="74" y="41"/>
                  </a:lnTo>
                  <a:lnTo>
                    <a:pt x="70" y="41"/>
                  </a:lnTo>
                  <a:lnTo>
                    <a:pt x="66" y="37"/>
                  </a:lnTo>
                  <a:lnTo>
                    <a:pt x="63" y="33"/>
                  </a:lnTo>
                  <a:lnTo>
                    <a:pt x="63" y="37"/>
                  </a:lnTo>
                  <a:lnTo>
                    <a:pt x="63" y="37"/>
                  </a:lnTo>
                  <a:lnTo>
                    <a:pt x="63" y="41"/>
                  </a:lnTo>
                  <a:lnTo>
                    <a:pt x="59" y="44"/>
                  </a:lnTo>
                  <a:lnTo>
                    <a:pt x="59" y="4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85" name="Freeform 6"/>
            <p:cNvSpPr>
              <a:spLocks/>
            </p:cNvSpPr>
            <p:nvPr/>
          </p:nvSpPr>
          <p:spPr bwMode="auto">
            <a:xfrm>
              <a:off x="5241266" y="3424288"/>
              <a:ext cx="5147" cy="10293"/>
            </a:xfrm>
            <a:custGeom>
              <a:avLst/>
              <a:gdLst>
                <a:gd name="T0" fmla="*/ 0 w 4"/>
                <a:gd name="T1" fmla="*/ 4 h 8"/>
                <a:gd name="T2" fmla="*/ 0 w 4"/>
                <a:gd name="T3" fmla="*/ 0 h 8"/>
                <a:gd name="T4" fmla="*/ 0 w 4"/>
                <a:gd name="T5" fmla="*/ 0 h 8"/>
                <a:gd name="T6" fmla="*/ 4 w 4"/>
                <a:gd name="T7" fmla="*/ 0 h 8"/>
                <a:gd name="T8" fmla="*/ 4 w 4"/>
                <a:gd name="T9" fmla="*/ 0 h 8"/>
                <a:gd name="T10" fmla="*/ 4 w 4"/>
                <a:gd name="T11" fmla="*/ 8 h 8"/>
                <a:gd name="T12" fmla="*/ 0 w 4"/>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0" y="4"/>
                  </a:moveTo>
                  <a:lnTo>
                    <a:pt x="0" y="0"/>
                  </a:lnTo>
                  <a:lnTo>
                    <a:pt x="0" y="0"/>
                  </a:lnTo>
                  <a:lnTo>
                    <a:pt x="4" y="0"/>
                  </a:lnTo>
                  <a:lnTo>
                    <a:pt x="4" y="0"/>
                  </a:lnTo>
                  <a:lnTo>
                    <a:pt x="4" y="8"/>
                  </a:lnTo>
                  <a:lnTo>
                    <a:pt x="0"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86" name="Freeform 7"/>
            <p:cNvSpPr>
              <a:spLocks noEditPoints="1"/>
            </p:cNvSpPr>
            <p:nvPr/>
          </p:nvSpPr>
          <p:spPr bwMode="auto">
            <a:xfrm>
              <a:off x="5202669" y="3395983"/>
              <a:ext cx="28306" cy="24446"/>
            </a:xfrm>
            <a:custGeom>
              <a:avLst/>
              <a:gdLst>
                <a:gd name="T0" fmla="*/ 4 w 22"/>
                <a:gd name="T1" fmla="*/ 11 h 19"/>
                <a:gd name="T2" fmla="*/ 4 w 22"/>
                <a:gd name="T3" fmla="*/ 7 h 19"/>
                <a:gd name="T4" fmla="*/ 4 w 22"/>
                <a:gd name="T5" fmla="*/ 4 h 19"/>
                <a:gd name="T6" fmla="*/ 4 w 22"/>
                <a:gd name="T7" fmla="*/ 4 h 19"/>
                <a:gd name="T8" fmla="*/ 4 w 22"/>
                <a:gd name="T9" fmla="*/ 0 h 19"/>
                <a:gd name="T10" fmla="*/ 0 w 22"/>
                <a:gd name="T11" fmla="*/ 0 h 19"/>
                <a:gd name="T12" fmla="*/ 0 w 22"/>
                <a:gd name="T13" fmla="*/ 4 h 19"/>
                <a:gd name="T14" fmla="*/ 0 w 22"/>
                <a:gd name="T15" fmla="*/ 7 h 19"/>
                <a:gd name="T16" fmla="*/ 0 w 22"/>
                <a:gd name="T17" fmla="*/ 7 h 19"/>
                <a:gd name="T18" fmla="*/ 0 w 22"/>
                <a:gd name="T19" fmla="*/ 11 h 19"/>
                <a:gd name="T20" fmla="*/ 4 w 22"/>
                <a:gd name="T21" fmla="*/ 11 h 19"/>
                <a:gd name="T22" fmla="*/ 4 w 22"/>
                <a:gd name="T23" fmla="*/ 11 h 19"/>
                <a:gd name="T24" fmla="*/ 4 w 22"/>
                <a:gd name="T25" fmla="*/ 15 h 19"/>
                <a:gd name="T26" fmla="*/ 8 w 22"/>
                <a:gd name="T27" fmla="*/ 15 h 19"/>
                <a:gd name="T28" fmla="*/ 8 w 22"/>
                <a:gd name="T29" fmla="*/ 19 h 19"/>
                <a:gd name="T30" fmla="*/ 4 w 22"/>
                <a:gd name="T31" fmla="*/ 19 h 19"/>
                <a:gd name="T32" fmla="*/ 4 w 22"/>
                <a:gd name="T33" fmla="*/ 15 h 19"/>
                <a:gd name="T34" fmla="*/ 4 w 22"/>
                <a:gd name="T35" fmla="*/ 15 h 19"/>
                <a:gd name="T36" fmla="*/ 4 w 22"/>
                <a:gd name="T37" fmla="*/ 15 h 19"/>
                <a:gd name="T38" fmla="*/ 22 w 22"/>
                <a:gd name="T39" fmla="*/ 19 h 19"/>
                <a:gd name="T40" fmla="*/ 22 w 22"/>
                <a:gd name="T41" fmla="*/ 15 h 19"/>
                <a:gd name="T42" fmla="*/ 22 w 22"/>
                <a:gd name="T43" fmla="*/ 11 h 19"/>
                <a:gd name="T44" fmla="*/ 22 w 22"/>
                <a:gd name="T45" fmla="*/ 15 h 19"/>
                <a:gd name="T46" fmla="*/ 19 w 22"/>
                <a:gd name="T47" fmla="*/ 15 h 19"/>
                <a:gd name="T48" fmla="*/ 19 w 22"/>
                <a:gd name="T49" fmla="*/ 15 h 19"/>
                <a:gd name="T50" fmla="*/ 22 w 22"/>
                <a:gd name="T5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19">
                  <a:moveTo>
                    <a:pt x="4" y="11"/>
                  </a:moveTo>
                  <a:lnTo>
                    <a:pt x="4" y="7"/>
                  </a:lnTo>
                  <a:lnTo>
                    <a:pt x="4" y="4"/>
                  </a:lnTo>
                  <a:lnTo>
                    <a:pt x="4" y="4"/>
                  </a:lnTo>
                  <a:lnTo>
                    <a:pt x="4" y="0"/>
                  </a:lnTo>
                  <a:lnTo>
                    <a:pt x="0" y="0"/>
                  </a:lnTo>
                  <a:lnTo>
                    <a:pt x="0" y="4"/>
                  </a:lnTo>
                  <a:lnTo>
                    <a:pt x="0" y="7"/>
                  </a:lnTo>
                  <a:lnTo>
                    <a:pt x="0" y="7"/>
                  </a:lnTo>
                  <a:lnTo>
                    <a:pt x="0" y="11"/>
                  </a:lnTo>
                  <a:lnTo>
                    <a:pt x="4" y="11"/>
                  </a:lnTo>
                  <a:lnTo>
                    <a:pt x="4" y="11"/>
                  </a:lnTo>
                  <a:close/>
                  <a:moveTo>
                    <a:pt x="4" y="15"/>
                  </a:moveTo>
                  <a:lnTo>
                    <a:pt x="8" y="15"/>
                  </a:lnTo>
                  <a:lnTo>
                    <a:pt x="8" y="19"/>
                  </a:lnTo>
                  <a:lnTo>
                    <a:pt x="4" y="19"/>
                  </a:lnTo>
                  <a:lnTo>
                    <a:pt x="4" y="15"/>
                  </a:lnTo>
                  <a:lnTo>
                    <a:pt x="4" y="15"/>
                  </a:lnTo>
                  <a:lnTo>
                    <a:pt x="4" y="15"/>
                  </a:lnTo>
                  <a:close/>
                  <a:moveTo>
                    <a:pt x="22" y="19"/>
                  </a:moveTo>
                  <a:lnTo>
                    <a:pt x="22" y="15"/>
                  </a:lnTo>
                  <a:lnTo>
                    <a:pt x="22" y="11"/>
                  </a:lnTo>
                  <a:lnTo>
                    <a:pt x="22" y="15"/>
                  </a:lnTo>
                  <a:lnTo>
                    <a:pt x="19" y="15"/>
                  </a:lnTo>
                  <a:lnTo>
                    <a:pt x="19" y="15"/>
                  </a:lnTo>
                  <a:lnTo>
                    <a:pt x="22" y="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87" name="Freeform 8"/>
            <p:cNvSpPr>
              <a:spLocks noEditPoints="1"/>
            </p:cNvSpPr>
            <p:nvPr/>
          </p:nvSpPr>
          <p:spPr bwMode="auto">
            <a:xfrm>
              <a:off x="5269572" y="3267319"/>
              <a:ext cx="200714" cy="100357"/>
            </a:xfrm>
            <a:custGeom>
              <a:avLst/>
              <a:gdLst>
                <a:gd name="T0" fmla="*/ 152 w 156"/>
                <a:gd name="T1" fmla="*/ 4 h 78"/>
                <a:gd name="T2" fmla="*/ 156 w 156"/>
                <a:gd name="T3" fmla="*/ 4 h 78"/>
                <a:gd name="T4" fmla="*/ 156 w 156"/>
                <a:gd name="T5" fmla="*/ 4 h 78"/>
                <a:gd name="T6" fmla="*/ 152 w 156"/>
                <a:gd name="T7" fmla="*/ 0 h 78"/>
                <a:gd name="T8" fmla="*/ 152 w 156"/>
                <a:gd name="T9" fmla="*/ 4 h 78"/>
                <a:gd name="T10" fmla="*/ 152 w 156"/>
                <a:gd name="T11" fmla="*/ 4 h 78"/>
                <a:gd name="T12" fmla="*/ 152 w 156"/>
                <a:gd name="T13" fmla="*/ 4 h 78"/>
                <a:gd name="T14" fmla="*/ 4 w 156"/>
                <a:gd name="T15" fmla="*/ 78 h 78"/>
                <a:gd name="T16" fmla="*/ 7 w 156"/>
                <a:gd name="T17" fmla="*/ 78 h 78"/>
                <a:gd name="T18" fmla="*/ 4 w 156"/>
                <a:gd name="T19" fmla="*/ 78 h 78"/>
                <a:gd name="T20" fmla="*/ 4 w 156"/>
                <a:gd name="T21" fmla="*/ 78 h 78"/>
                <a:gd name="T22" fmla="*/ 4 w 156"/>
                <a:gd name="T23" fmla="*/ 78 h 78"/>
                <a:gd name="T24" fmla="*/ 0 w 156"/>
                <a:gd name="T25" fmla="*/ 70 h 78"/>
                <a:gd name="T26" fmla="*/ 4 w 156"/>
                <a:gd name="T27" fmla="*/ 70 h 78"/>
                <a:gd name="T28" fmla="*/ 4 w 156"/>
                <a:gd name="T29" fmla="*/ 70 h 78"/>
                <a:gd name="T30" fmla="*/ 7 w 156"/>
                <a:gd name="T31" fmla="*/ 70 h 78"/>
                <a:gd name="T32" fmla="*/ 4 w 156"/>
                <a:gd name="T33" fmla="*/ 70 h 78"/>
                <a:gd name="T34" fmla="*/ 4 w 156"/>
                <a:gd name="T35" fmla="*/ 74 h 78"/>
                <a:gd name="T36" fmla="*/ 0 w 156"/>
                <a:gd name="T37"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6" h="78">
                  <a:moveTo>
                    <a:pt x="152" y="4"/>
                  </a:moveTo>
                  <a:lnTo>
                    <a:pt x="156" y="4"/>
                  </a:lnTo>
                  <a:lnTo>
                    <a:pt x="156" y="4"/>
                  </a:lnTo>
                  <a:lnTo>
                    <a:pt x="152" y="0"/>
                  </a:lnTo>
                  <a:lnTo>
                    <a:pt x="152" y="4"/>
                  </a:lnTo>
                  <a:lnTo>
                    <a:pt x="152" y="4"/>
                  </a:lnTo>
                  <a:lnTo>
                    <a:pt x="152" y="4"/>
                  </a:lnTo>
                  <a:close/>
                  <a:moveTo>
                    <a:pt x="4" y="78"/>
                  </a:moveTo>
                  <a:lnTo>
                    <a:pt x="7" y="78"/>
                  </a:lnTo>
                  <a:lnTo>
                    <a:pt x="4" y="78"/>
                  </a:lnTo>
                  <a:lnTo>
                    <a:pt x="4" y="78"/>
                  </a:lnTo>
                  <a:lnTo>
                    <a:pt x="4" y="78"/>
                  </a:lnTo>
                  <a:close/>
                  <a:moveTo>
                    <a:pt x="0" y="70"/>
                  </a:moveTo>
                  <a:lnTo>
                    <a:pt x="4" y="70"/>
                  </a:lnTo>
                  <a:lnTo>
                    <a:pt x="4" y="70"/>
                  </a:lnTo>
                  <a:lnTo>
                    <a:pt x="7" y="70"/>
                  </a:lnTo>
                  <a:lnTo>
                    <a:pt x="4" y="70"/>
                  </a:lnTo>
                  <a:lnTo>
                    <a:pt x="4" y="74"/>
                  </a:lnTo>
                  <a:lnTo>
                    <a:pt x="0" y="7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88" name="Freeform 9"/>
            <p:cNvSpPr>
              <a:spLocks noEditPoints="1"/>
            </p:cNvSpPr>
            <p:nvPr/>
          </p:nvSpPr>
          <p:spPr bwMode="auto">
            <a:xfrm>
              <a:off x="6240979" y="2909636"/>
              <a:ext cx="47606" cy="137670"/>
            </a:xfrm>
            <a:custGeom>
              <a:avLst/>
              <a:gdLst>
                <a:gd name="T0" fmla="*/ 4 w 10"/>
                <a:gd name="T1" fmla="*/ 5 h 29"/>
                <a:gd name="T2" fmla="*/ 4 w 10"/>
                <a:gd name="T3" fmla="*/ 3 h 29"/>
                <a:gd name="T4" fmla="*/ 4 w 10"/>
                <a:gd name="T5" fmla="*/ 1 h 29"/>
                <a:gd name="T6" fmla="*/ 4 w 10"/>
                <a:gd name="T7" fmla="*/ 0 h 29"/>
                <a:gd name="T8" fmla="*/ 3 w 10"/>
                <a:gd name="T9" fmla="*/ 1 h 29"/>
                <a:gd name="T10" fmla="*/ 3 w 10"/>
                <a:gd name="T11" fmla="*/ 3 h 29"/>
                <a:gd name="T12" fmla="*/ 3 w 10"/>
                <a:gd name="T13" fmla="*/ 5 h 29"/>
                <a:gd name="T14" fmla="*/ 3 w 10"/>
                <a:gd name="T15" fmla="*/ 10 h 29"/>
                <a:gd name="T16" fmla="*/ 3 w 10"/>
                <a:gd name="T17" fmla="*/ 8 h 29"/>
                <a:gd name="T18" fmla="*/ 3 w 10"/>
                <a:gd name="T19" fmla="*/ 7 h 29"/>
                <a:gd name="T20" fmla="*/ 4 w 10"/>
                <a:gd name="T21" fmla="*/ 6 h 29"/>
                <a:gd name="T22" fmla="*/ 3 w 10"/>
                <a:gd name="T23" fmla="*/ 7 h 29"/>
                <a:gd name="T24" fmla="*/ 3 w 10"/>
                <a:gd name="T25" fmla="*/ 9 h 29"/>
                <a:gd name="T26" fmla="*/ 3 w 10"/>
                <a:gd name="T27" fmla="*/ 10 h 29"/>
                <a:gd name="T28" fmla="*/ 1 w 10"/>
                <a:gd name="T29" fmla="*/ 9 h 29"/>
                <a:gd name="T30" fmla="*/ 0 w 10"/>
                <a:gd name="T31" fmla="*/ 9 h 29"/>
                <a:gd name="T32" fmla="*/ 3 w 10"/>
                <a:gd name="T33" fmla="*/ 14 h 29"/>
                <a:gd name="T34" fmla="*/ 3 w 10"/>
                <a:gd name="T35" fmla="*/ 12 h 29"/>
                <a:gd name="T36" fmla="*/ 2 w 10"/>
                <a:gd name="T37" fmla="*/ 13 h 29"/>
                <a:gd name="T38" fmla="*/ 5 w 10"/>
                <a:gd name="T39" fmla="*/ 19 h 29"/>
                <a:gd name="T40" fmla="*/ 4 w 10"/>
                <a:gd name="T41" fmla="*/ 19 h 29"/>
                <a:gd name="T42" fmla="*/ 6 w 10"/>
                <a:gd name="T43" fmla="*/ 22 h 29"/>
                <a:gd name="T44" fmla="*/ 7 w 10"/>
                <a:gd name="T45" fmla="*/ 23 h 29"/>
                <a:gd name="T46" fmla="*/ 6 w 10"/>
                <a:gd name="T47" fmla="*/ 22 h 29"/>
                <a:gd name="T48" fmla="*/ 8 w 10"/>
                <a:gd name="T49" fmla="*/ 23 h 29"/>
                <a:gd name="T50" fmla="*/ 8 w 10"/>
                <a:gd name="T51" fmla="*/ 23 h 29"/>
                <a:gd name="T52" fmla="*/ 8 w 10"/>
                <a:gd name="T53" fmla="*/ 22 h 29"/>
                <a:gd name="T54" fmla="*/ 7 w 10"/>
                <a:gd name="T55" fmla="*/ 25 h 29"/>
                <a:gd name="T56" fmla="*/ 7 w 10"/>
                <a:gd name="T57" fmla="*/ 24 h 29"/>
                <a:gd name="T58" fmla="*/ 7 w 10"/>
                <a:gd name="T59" fmla="*/ 24 h 29"/>
                <a:gd name="T60" fmla="*/ 9 w 10"/>
                <a:gd name="T61" fmla="*/ 26 h 29"/>
                <a:gd name="T62" fmla="*/ 8 w 10"/>
                <a:gd name="T63" fmla="*/ 26 h 29"/>
                <a:gd name="T64" fmla="*/ 9 w 10"/>
                <a:gd name="T65" fmla="*/ 27 h 29"/>
                <a:gd name="T66" fmla="*/ 9 w 10"/>
                <a:gd name="T67" fmla="*/ 28 h 29"/>
                <a:gd name="T68" fmla="*/ 9 w 10"/>
                <a:gd name="T69" fmla="*/ 29 h 29"/>
                <a:gd name="T70" fmla="*/ 10 w 10"/>
                <a:gd name="T71" fmla="*/ 28 h 29"/>
                <a:gd name="T72" fmla="*/ 9 w 10"/>
                <a:gd name="T7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29">
                  <a:moveTo>
                    <a:pt x="3" y="5"/>
                  </a:moveTo>
                  <a:cubicBezTo>
                    <a:pt x="4" y="5"/>
                    <a:pt x="4" y="5"/>
                    <a:pt x="4" y="5"/>
                  </a:cubicBezTo>
                  <a:cubicBezTo>
                    <a:pt x="4" y="4"/>
                    <a:pt x="4" y="4"/>
                    <a:pt x="4" y="4"/>
                  </a:cubicBezTo>
                  <a:cubicBezTo>
                    <a:pt x="4" y="3"/>
                    <a:pt x="4" y="3"/>
                    <a:pt x="4" y="3"/>
                  </a:cubicBezTo>
                  <a:cubicBezTo>
                    <a:pt x="4" y="2"/>
                    <a:pt x="4" y="2"/>
                    <a:pt x="4" y="2"/>
                  </a:cubicBezTo>
                  <a:cubicBezTo>
                    <a:pt x="4" y="1"/>
                    <a:pt x="4" y="1"/>
                    <a:pt x="4" y="1"/>
                  </a:cubicBezTo>
                  <a:cubicBezTo>
                    <a:pt x="4" y="1"/>
                    <a:pt x="4" y="1"/>
                    <a:pt x="4" y="1"/>
                  </a:cubicBezTo>
                  <a:cubicBezTo>
                    <a:pt x="4" y="0"/>
                    <a:pt x="4" y="0"/>
                    <a:pt x="4" y="0"/>
                  </a:cubicBezTo>
                  <a:cubicBezTo>
                    <a:pt x="4" y="0"/>
                    <a:pt x="4" y="0"/>
                    <a:pt x="4" y="0"/>
                  </a:cubicBezTo>
                  <a:cubicBezTo>
                    <a:pt x="3" y="1"/>
                    <a:pt x="3" y="1"/>
                    <a:pt x="3" y="1"/>
                  </a:cubicBezTo>
                  <a:cubicBezTo>
                    <a:pt x="3" y="2"/>
                    <a:pt x="3" y="2"/>
                    <a:pt x="3" y="2"/>
                  </a:cubicBezTo>
                  <a:cubicBezTo>
                    <a:pt x="3" y="3"/>
                    <a:pt x="3" y="3"/>
                    <a:pt x="3" y="3"/>
                  </a:cubicBezTo>
                  <a:cubicBezTo>
                    <a:pt x="3" y="3"/>
                    <a:pt x="3" y="3"/>
                    <a:pt x="3" y="3"/>
                  </a:cubicBezTo>
                  <a:cubicBezTo>
                    <a:pt x="3" y="5"/>
                    <a:pt x="3" y="5"/>
                    <a:pt x="3" y="5"/>
                  </a:cubicBezTo>
                  <a:cubicBezTo>
                    <a:pt x="3" y="5"/>
                    <a:pt x="3" y="5"/>
                    <a:pt x="3" y="5"/>
                  </a:cubicBezTo>
                  <a:close/>
                  <a:moveTo>
                    <a:pt x="3" y="10"/>
                  </a:moveTo>
                  <a:cubicBezTo>
                    <a:pt x="3" y="9"/>
                    <a:pt x="3" y="9"/>
                    <a:pt x="3" y="9"/>
                  </a:cubicBezTo>
                  <a:cubicBezTo>
                    <a:pt x="3" y="8"/>
                    <a:pt x="3" y="8"/>
                    <a:pt x="3" y="8"/>
                  </a:cubicBezTo>
                  <a:cubicBezTo>
                    <a:pt x="3" y="7"/>
                    <a:pt x="3" y="7"/>
                    <a:pt x="3" y="7"/>
                  </a:cubicBezTo>
                  <a:cubicBezTo>
                    <a:pt x="3" y="7"/>
                    <a:pt x="3" y="7"/>
                    <a:pt x="3" y="7"/>
                  </a:cubicBezTo>
                  <a:cubicBezTo>
                    <a:pt x="4" y="6"/>
                    <a:pt x="4" y="6"/>
                    <a:pt x="4" y="6"/>
                  </a:cubicBezTo>
                  <a:cubicBezTo>
                    <a:pt x="4" y="6"/>
                    <a:pt x="4" y="6"/>
                    <a:pt x="4" y="6"/>
                  </a:cubicBezTo>
                  <a:cubicBezTo>
                    <a:pt x="3" y="6"/>
                    <a:pt x="3" y="6"/>
                    <a:pt x="3" y="6"/>
                  </a:cubicBezTo>
                  <a:cubicBezTo>
                    <a:pt x="3" y="7"/>
                    <a:pt x="3" y="7"/>
                    <a:pt x="3" y="7"/>
                  </a:cubicBezTo>
                  <a:cubicBezTo>
                    <a:pt x="2" y="8"/>
                    <a:pt x="2" y="8"/>
                    <a:pt x="2" y="8"/>
                  </a:cubicBezTo>
                  <a:cubicBezTo>
                    <a:pt x="3" y="9"/>
                    <a:pt x="3" y="9"/>
                    <a:pt x="3" y="9"/>
                  </a:cubicBezTo>
                  <a:cubicBezTo>
                    <a:pt x="3" y="9"/>
                    <a:pt x="3" y="9"/>
                    <a:pt x="3" y="9"/>
                  </a:cubicBezTo>
                  <a:cubicBezTo>
                    <a:pt x="3" y="10"/>
                    <a:pt x="3" y="10"/>
                    <a:pt x="3" y="10"/>
                  </a:cubicBezTo>
                  <a:close/>
                  <a:moveTo>
                    <a:pt x="0" y="9"/>
                  </a:moveTo>
                  <a:cubicBezTo>
                    <a:pt x="1" y="9"/>
                    <a:pt x="1" y="9"/>
                    <a:pt x="1" y="9"/>
                  </a:cubicBezTo>
                  <a:cubicBezTo>
                    <a:pt x="1" y="9"/>
                    <a:pt x="1" y="9"/>
                    <a:pt x="1" y="9"/>
                  </a:cubicBezTo>
                  <a:cubicBezTo>
                    <a:pt x="0" y="9"/>
                    <a:pt x="0" y="9"/>
                    <a:pt x="0" y="9"/>
                  </a:cubicBezTo>
                  <a:close/>
                  <a:moveTo>
                    <a:pt x="2" y="14"/>
                  </a:moveTo>
                  <a:cubicBezTo>
                    <a:pt x="3" y="14"/>
                    <a:pt x="3" y="14"/>
                    <a:pt x="3" y="14"/>
                  </a:cubicBezTo>
                  <a:cubicBezTo>
                    <a:pt x="3" y="13"/>
                    <a:pt x="3" y="13"/>
                    <a:pt x="3" y="13"/>
                  </a:cubicBezTo>
                  <a:cubicBezTo>
                    <a:pt x="3" y="12"/>
                    <a:pt x="3" y="12"/>
                    <a:pt x="3" y="12"/>
                  </a:cubicBezTo>
                  <a:cubicBezTo>
                    <a:pt x="2" y="12"/>
                    <a:pt x="2" y="12"/>
                    <a:pt x="2" y="12"/>
                  </a:cubicBezTo>
                  <a:cubicBezTo>
                    <a:pt x="2" y="13"/>
                    <a:pt x="2" y="13"/>
                    <a:pt x="2" y="13"/>
                  </a:cubicBezTo>
                  <a:cubicBezTo>
                    <a:pt x="2" y="13"/>
                    <a:pt x="2" y="14"/>
                    <a:pt x="2" y="14"/>
                  </a:cubicBezTo>
                  <a:close/>
                  <a:moveTo>
                    <a:pt x="5" y="19"/>
                  </a:moveTo>
                  <a:cubicBezTo>
                    <a:pt x="4" y="19"/>
                    <a:pt x="4" y="19"/>
                    <a:pt x="4" y="19"/>
                  </a:cubicBezTo>
                  <a:cubicBezTo>
                    <a:pt x="4" y="19"/>
                    <a:pt x="4" y="19"/>
                    <a:pt x="4" y="19"/>
                  </a:cubicBezTo>
                  <a:cubicBezTo>
                    <a:pt x="5" y="19"/>
                    <a:pt x="5" y="19"/>
                    <a:pt x="5" y="19"/>
                  </a:cubicBezTo>
                  <a:close/>
                  <a:moveTo>
                    <a:pt x="6" y="22"/>
                  </a:moveTo>
                  <a:cubicBezTo>
                    <a:pt x="6" y="22"/>
                    <a:pt x="6" y="22"/>
                    <a:pt x="6" y="22"/>
                  </a:cubicBezTo>
                  <a:cubicBezTo>
                    <a:pt x="7" y="23"/>
                    <a:pt x="7" y="23"/>
                    <a:pt x="7" y="23"/>
                  </a:cubicBezTo>
                  <a:cubicBezTo>
                    <a:pt x="6" y="22"/>
                    <a:pt x="6" y="22"/>
                    <a:pt x="6" y="22"/>
                  </a:cubicBezTo>
                  <a:cubicBezTo>
                    <a:pt x="6" y="22"/>
                    <a:pt x="6" y="22"/>
                    <a:pt x="6" y="22"/>
                  </a:cubicBezTo>
                  <a:close/>
                  <a:moveTo>
                    <a:pt x="8" y="22"/>
                  </a:moveTo>
                  <a:cubicBezTo>
                    <a:pt x="8" y="23"/>
                    <a:pt x="8" y="23"/>
                    <a:pt x="8" y="23"/>
                  </a:cubicBezTo>
                  <a:cubicBezTo>
                    <a:pt x="8" y="24"/>
                    <a:pt x="8" y="24"/>
                    <a:pt x="8" y="24"/>
                  </a:cubicBezTo>
                  <a:cubicBezTo>
                    <a:pt x="8" y="23"/>
                    <a:pt x="8" y="23"/>
                    <a:pt x="8" y="23"/>
                  </a:cubicBezTo>
                  <a:cubicBezTo>
                    <a:pt x="8" y="23"/>
                    <a:pt x="8" y="23"/>
                    <a:pt x="8" y="23"/>
                  </a:cubicBezTo>
                  <a:cubicBezTo>
                    <a:pt x="8" y="22"/>
                    <a:pt x="8" y="22"/>
                    <a:pt x="8" y="22"/>
                  </a:cubicBezTo>
                  <a:close/>
                  <a:moveTo>
                    <a:pt x="7" y="24"/>
                  </a:moveTo>
                  <a:cubicBezTo>
                    <a:pt x="7" y="25"/>
                    <a:pt x="7" y="25"/>
                    <a:pt x="7" y="25"/>
                  </a:cubicBezTo>
                  <a:cubicBezTo>
                    <a:pt x="8" y="24"/>
                    <a:pt x="8" y="24"/>
                    <a:pt x="8" y="24"/>
                  </a:cubicBezTo>
                  <a:cubicBezTo>
                    <a:pt x="7" y="24"/>
                    <a:pt x="7" y="24"/>
                    <a:pt x="7" y="24"/>
                  </a:cubicBezTo>
                  <a:cubicBezTo>
                    <a:pt x="7" y="24"/>
                    <a:pt x="7" y="24"/>
                    <a:pt x="7" y="24"/>
                  </a:cubicBezTo>
                  <a:cubicBezTo>
                    <a:pt x="7" y="24"/>
                    <a:pt x="7" y="24"/>
                    <a:pt x="7" y="24"/>
                  </a:cubicBezTo>
                  <a:close/>
                  <a:moveTo>
                    <a:pt x="8" y="26"/>
                  </a:moveTo>
                  <a:cubicBezTo>
                    <a:pt x="9" y="26"/>
                    <a:pt x="9" y="26"/>
                    <a:pt x="9" y="26"/>
                  </a:cubicBezTo>
                  <a:cubicBezTo>
                    <a:pt x="9" y="26"/>
                    <a:pt x="9" y="26"/>
                    <a:pt x="9" y="26"/>
                  </a:cubicBezTo>
                  <a:cubicBezTo>
                    <a:pt x="8" y="26"/>
                    <a:pt x="8" y="26"/>
                    <a:pt x="8" y="26"/>
                  </a:cubicBezTo>
                  <a:cubicBezTo>
                    <a:pt x="8" y="26"/>
                    <a:pt x="8" y="26"/>
                    <a:pt x="8" y="26"/>
                  </a:cubicBezTo>
                  <a:close/>
                  <a:moveTo>
                    <a:pt x="9" y="27"/>
                  </a:moveTo>
                  <a:cubicBezTo>
                    <a:pt x="8" y="27"/>
                    <a:pt x="8" y="27"/>
                    <a:pt x="8" y="27"/>
                  </a:cubicBezTo>
                  <a:cubicBezTo>
                    <a:pt x="9" y="28"/>
                    <a:pt x="9" y="28"/>
                    <a:pt x="9" y="28"/>
                  </a:cubicBezTo>
                  <a:cubicBezTo>
                    <a:pt x="9" y="28"/>
                    <a:pt x="9" y="28"/>
                    <a:pt x="9" y="28"/>
                  </a:cubicBezTo>
                  <a:cubicBezTo>
                    <a:pt x="9" y="28"/>
                    <a:pt x="9" y="29"/>
                    <a:pt x="9" y="29"/>
                  </a:cubicBezTo>
                  <a:cubicBezTo>
                    <a:pt x="10" y="29"/>
                    <a:pt x="10" y="29"/>
                    <a:pt x="10" y="29"/>
                  </a:cubicBezTo>
                  <a:cubicBezTo>
                    <a:pt x="10" y="28"/>
                    <a:pt x="10" y="28"/>
                    <a:pt x="10" y="28"/>
                  </a:cubicBezTo>
                  <a:cubicBezTo>
                    <a:pt x="10" y="27"/>
                    <a:pt x="10" y="27"/>
                    <a:pt x="10" y="27"/>
                  </a:cubicBezTo>
                  <a:lnTo>
                    <a:pt x="9" y="2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89" name="Freeform 10"/>
            <p:cNvSpPr>
              <a:spLocks noEditPoints="1"/>
            </p:cNvSpPr>
            <p:nvPr/>
          </p:nvSpPr>
          <p:spPr bwMode="auto">
            <a:xfrm>
              <a:off x="4760068" y="808568"/>
              <a:ext cx="2781696" cy="1523371"/>
            </a:xfrm>
            <a:custGeom>
              <a:avLst/>
              <a:gdLst>
                <a:gd name="T0" fmla="*/ 447 w 584"/>
                <a:gd name="T1" fmla="*/ 261 h 319"/>
                <a:gd name="T2" fmla="*/ 408 w 584"/>
                <a:gd name="T3" fmla="*/ 228 h 319"/>
                <a:gd name="T4" fmla="*/ 364 w 584"/>
                <a:gd name="T5" fmla="*/ 257 h 319"/>
                <a:gd name="T6" fmla="*/ 283 w 584"/>
                <a:gd name="T7" fmla="*/ 258 h 319"/>
                <a:gd name="T8" fmla="*/ 199 w 584"/>
                <a:gd name="T9" fmla="*/ 245 h 319"/>
                <a:gd name="T10" fmla="*/ 147 w 584"/>
                <a:gd name="T11" fmla="*/ 252 h 319"/>
                <a:gd name="T12" fmla="*/ 99 w 584"/>
                <a:gd name="T13" fmla="*/ 272 h 319"/>
                <a:gd name="T14" fmla="*/ 84 w 584"/>
                <a:gd name="T15" fmla="*/ 318 h 319"/>
                <a:gd name="T16" fmla="*/ 49 w 584"/>
                <a:gd name="T17" fmla="*/ 272 h 319"/>
                <a:gd name="T18" fmla="*/ 8 w 584"/>
                <a:gd name="T19" fmla="*/ 214 h 319"/>
                <a:gd name="T20" fmla="*/ 16 w 584"/>
                <a:gd name="T21" fmla="*/ 152 h 319"/>
                <a:gd name="T22" fmla="*/ 21 w 584"/>
                <a:gd name="T23" fmla="*/ 173 h 319"/>
                <a:gd name="T24" fmla="*/ 59 w 584"/>
                <a:gd name="T25" fmla="*/ 168 h 319"/>
                <a:gd name="T26" fmla="*/ 91 w 584"/>
                <a:gd name="T27" fmla="*/ 153 h 319"/>
                <a:gd name="T28" fmla="*/ 144 w 584"/>
                <a:gd name="T29" fmla="*/ 144 h 319"/>
                <a:gd name="T30" fmla="*/ 160 w 584"/>
                <a:gd name="T31" fmla="*/ 145 h 319"/>
                <a:gd name="T32" fmla="*/ 174 w 584"/>
                <a:gd name="T33" fmla="*/ 141 h 319"/>
                <a:gd name="T34" fmla="*/ 168 w 584"/>
                <a:gd name="T35" fmla="*/ 110 h 319"/>
                <a:gd name="T36" fmla="*/ 175 w 584"/>
                <a:gd name="T37" fmla="*/ 92 h 319"/>
                <a:gd name="T38" fmla="*/ 193 w 584"/>
                <a:gd name="T39" fmla="*/ 62 h 319"/>
                <a:gd name="T40" fmla="*/ 220 w 584"/>
                <a:gd name="T41" fmla="*/ 42 h 319"/>
                <a:gd name="T42" fmla="*/ 257 w 584"/>
                <a:gd name="T43" fmla="*/ 61 h 319"/>
                <a:gd name="T44" fmla="*/ 272 w 584"/>
                <a:gd name="T45" fmla="*/ 73 h 319"/>
                <a:gd name="T46" fmla="*/ 329 w 584"/>
                <a:gd name="T47" fmla="*/ 70 h 319"/>
                <a:gd name="T48" fmla="*/ 371 w 584"/>
                <a:gd name="T49" fmla="*/ 66 h 319"/>
                <a:gd name="T50" fmla="*/ 410 w 584"/>
                <a:gd name="T51" fmla="*/ 59 h 319"/>
                <a:gd name="T52" fmla="*/ 497 w 584"/>
                <a:gd name="T53" fmla="*/ 60 h 319"/>
                <a:gd name="T54" fmla="*/ 553 w 584"/>
                <a:gd name="T55" fmla="*/ 50 h 319"/>
                <a:gd name="T56" fmla="*/ 578 w 584"/>
                <a:gd name="T57" fmla="*/ 63 h 319"/>
                <a:gd name="T58" fmla="*/ 562 w 584"/>
                <a:gd name="T59" fmla="*/ 84 h 319"/>
                <a:gd name="T60" fmla="*/ 565 w 584"/>
                <a:gd name="T61" fmla="*/ 120 h 319"/>
                <a:gd name="T62" fmla="*/ 535 w 584"/>
                <a:gd name="T63" fmla="*/ 159 h 319"/>
                <a:gd name="T64" fmla="*/ 545 w 584"/>
                <a:gd name="T65" fmla="*/ 217 h 319"/>
                <a:gd name="T66" fmla="*/ 523 w 584"/>
                <a:gd name="T67" fmla="*/ 132 h 319"/>
                <a:gd name="T68" fmla="*/ 498 w 584"/>
                <a:gd name="T69" fmla="*/ 147 h 319"/>
                <a:gd name="T70" fmla="*/ 467 w 584"/>
                <a:gd name="T71" fmla="*/ 169 h 319"/>
                <a:gd name="T72" fmla="*/ 460 w 584"/>
                <a:gd name="T73" fmla="*/ 213 h 319"/>
                <a:gd name="T74" fmla="*/ 463 w 584"/>
                <a:gd name="T75" fmla="*/ 290 h 319"/>
                <a:gd name="T76" fmla="*/ 39 w 584"/>
                <a:gd name="T77" fmla="*/ 33 h 319"/>
                <a:gd name="T78" fmla="*/ 54 w 584"/>
                <a:gd name="T79" fmla="*/ 20 h 319"/>
                <a:gd name="T80" fmla="*/ 50 w 584"/>
                <a:gd name="T81" fmla="*/ 33 h 319"/>
                <a:gd name="T82" fmla="*/ 52 w 584"/>
                <a:gd name="T83" fmla="*/ 34 h 319"/>
                <a:gd name="T84" fmla="*/ 65 w 584"/>
                <a:gd name="T85" fmla="*/ 29 h 319"/>
                <a:gd name="T86" fmla="*/ 84 w 584"/>
                <a:gd name="T87" fmla="*/ 110 h 319"/>
                <a:gd name="T88" fmla="*/ 102 w 584"/>
                <a:gd name="T89" fmla="*/ 72 h 319"/>
                <a:gd name="T90" fmla="*/ 80 w 584"/>
                <a:gd name="T91" fmla="*/ 102 h 319"/>
                <a:gd name="T92" fmla="*/ 76 w 584"/>
                <a:gd name="T93" fmla="*/ 115 h 319"/>
                <a:gd name="T94" fmla="*/ 96 w 584"/>
                <a:gd name="T95" fmla="*/ 135 h 319"/>
                <a:gd name="T96" fmla="*/ 187 w 584"/>
                <a:gd name="T97" fmla="*/ 122 h 319"/>
                <a:gd name="T98" fmla="*/ 146 w 584"/>
                <a:gd name="T99" fmla="*/ 106 h 319"/>
                <a:gd name="T100" fmla="*/ 158 w 584"/>
                <a:gd name="T101" fmla="*/ 70 h 319"/>
                <a:gd name="T102" fmla="*/ 190 w 584"/>
                <a:gd name="T103" fmla="*/ 51 h 319"/>
                <a:gd name="T104" fmla="*/ 145 w 584"/>
                <a:gd name="T105" fmla="*/ 6 h 319"/>
                <a:gd name="T106" fmla="*/ 166 w 584"/>
                <a:gd name="T107" fmla="*/ 25 h 319"/>
                <a:gd name="T108" fmla="*/ 360 w 584"/>
                <a:gd name="T109" fmla="*/ 17 h 319"/>
                <a:gd name="T110" fmla="*/ 326 w 584"/>
                <a:gd name="T111" fmla="*/ 25 h 319"/>
                <a:gd name="T112" fmla="*/ 195 w 584"/>
                <a:gd name="T113" fmla="*/ 19 h 319"/>
                <a:gd name="T114" fmla="*/ 265 w 584"/>
                <a:gd name="T115" fmla="*/ 66 h 319"/>
                <a:gd name="T116" fmla="*/ 461 w 584"/>
                <a:gd name="T117" fmla="*/ 63 h 319"/>
                <a:gd name="T118" fmla="*/ 494 w 584"/>
                <a:gd name="T119" fmla="*/ 243 h 319"/>
                <a:gd name="T120" fmla="*/ 490 w 584"/>
                <a:gd name="T121" fmla="*/ 257 h 319"/>
                <a:gd name="T122" fmla="*/ 540 w 584"/>
                <a:gd name="T123" fmla="*/ 162 h 319"/>
                <a:gd name="T124" fmla="*/ 537 w 584"/>
                <a:gd name="T125" fmla="*/ 243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 h="319">
                  <a:moveTo>
                    <a:pt x="453" y="293"/>
                  </a:moveTo>
                  <a:cubicBezTo>
                    <a:pt x="453" y="293"/>
                    <a:pt x="453" y="293"/>
                    <a:pt x="453" y="293"/>
                  </a:cubicBezTo>
                  <a:cubicBezTo>
                    <a:pt x="452" y="292"/>
                    <a:pt x="452" y="292"/>
                    <a:pt x="452" y="292"/>
                  </a:cubicBezTo>
                  <a:cubicBezTo>
                    <a:pt x="452" y="292"/>
                    <a:pt x="452" y="292"/>
                    <a:pt x="452" y="292"/>
                  </a:cubicBezTo>
                  <a:cubicBezTo>
                    <a:pt x="452" y="292"/>
                    <a:pt x="452" y="292"/>
                    <a:pt x="452" y="292"/>
                  </a:cubicBezTo>
                  <a:cubicBezTo>
                    <a:pt x="452" y="291"/>
                    <a:pt x="452" y="291"/>
                    <a:pt x="452" y="291"/>
                  </a:cubicBezTo>
                  <a:cubicBezTo>
                    <a:pt x="452" y="291"/>
                    <a:pt x="452" y="291"/>
                    <a:pt x="452" y="291"/>
                  </a:cubicBezTo>
                  <a:cubicBezTo>
                    <a:pt x="452" y="290"/>
                    <a:pt x="452" y="290"/>
                    <a:pt x="452" y="290"/>
                  </a:cubicBezTo>
                  <a:cubicBezTo>
                    <a:pt x="452" y="290"/>
                    <a:pt x="452" y="290"/>
                    <a:pt x="452" y="290"/>
                  </a:cubicBezTo>
                  <a:cubicBezTo>
                    <a:pt x="452" y="290"/>
                    <a:pt x="452" y="290"/>
                    <a:pt x="452" y="290"/>
                  </a:cubicBezTo>
                  <a:cubicBezTo>
                    <a:pt x="453" y="290"/>
                    <a:pt x="453" y="290"/>
                    <a:pt x="453" y="290"/>
                  </a:cubicBezTo>
                  <a:cubicBezTo>
                    <a:pt x="454" y="290"/>
                    <a:pt x="454" y="290"/>
                    <a:pt x="454" y="290"/>
                  </a:cubicBezTo>
                  <a:cubicBezTo>
                    <a:pt x="454" y="289"/>
                    <a:pt x="454" y="289"/>
                    <a:pt x="454" y="289"/>
                  </a:cubicBezTo>
                  <a:cubicBezTo>
                    <a:pt x="454" y="289"/>
                    <a:pt x="454" y="289"/>
                    <a:pt x="454" y="289"/>
                  </a:cubicBezTo>
                  <a:cubicBezTo>
                    <a:pt x="454" y="288"/>
                    <a:pt x="454" y="288"/>
                    <a:pt x="454" y="288"/>
                  </a:cubicBezTo>
                  <a:cubicBezTo>
                    <a:pt x="454" y="288"/>
                    <a:pt x="454" y="288"/>
                    <a:pt x="454" y="288"/>
                  </a:cubicBezTo>
                  <a:cubicBezTo>
                    <a:pt x="454" y="287"/>
                    <a:pt x="454" y="287"/>
                    <a:pt x="454" y="287"/>
                  </a:cubicBezTo>
                  <a:cubicBezTo>
                    <a:pt x="454" y="286"/>
                    <a:pt x="454" y="286"/>
                    <a:pt x="454" y="286"/>
                  </a:cubicBezTo>
                  <a:cubicBezTo>
                    <a:pt x="453" y="286"/>
                    <a:pt x="453" y="286"/>
                    <a:pt x="453" y="286"/>
                  </a:cubicBezTo>
                  <a:cubicBezTo>
                    <a:pt x="453" y="285"/>
                    <a:pt x="453" y="285"/>
                    <a:pt x="453" y="285"/>
                  </a:cubicBezTo>
                  <a:cubicBezTo>
                    <a:pt x="453" y="284"/>
                    <a:pt x="453" y="284"/>
                    <a:pt x="453" y="284"/>
                  </a:cubicBezTo>
                  <a:cubicBezTo>
                    <a:pt x="453" y="283"/>
                    <a:pt x="453" y="283"/>
                    <a:pt x="453" y="283"/>
                  </a:cubicBezTo>
                  <a:cubicBezTo>
                    <a:pt x="453" y="282"/>
                    <a:pt x="453" y="282"/>
                    <a:pt x="453" y="282"/>
                  </a:cubicBezTo>
                  <a:cubicBezTo>
                    <a:pt x="452" y="282"/>
                    <a:pt x="452" y="282"/>
                    <a:pt x="452" y="282"/>
                  </a:cubicBezTo>
                  <a:cubicBezTo>
                    <a:pt x="452" y="281"/>
                    <a:pt x="452" y="281"/>
                    <a:pt x="452" y="281"/>
                  </a:cubicBezTo>
                  <a:cubicBezTo>
                    <a:pt x="452" y="280"/>
                    <a:pt x="452" y="280"/>
                    <a:pt x="452" y="280"/>
                  </a:cubicBezTo>
                  <a:cubicBezTo>
                    <a:pt x="451" y="279"/>
                    <a:pt x="451" y="279"/>
                    <a:pt x="451" y="279"/>
                  </a:cubicBezTo>
                  <a:cubicBezTo>
                    <a:pt x="451" y="278"/>
                    <a:pt x="451" y="278"/>
                    <a:pt x="451" y="278"/>
                  </a:cubicBezTo>
                  <a:cubicBezTo>
                    <a:pt x="451" y="278"/>
                    <a:pt x="451" y="278"/>
                    <a:pt x="451" y="278"/>
                  </a:cubicBezTo>
                  <a:cubicBezTo>
                    <a:pt x="451" y="278"/>
                    <a:pt x="451" y="278"/>
                    <a:pt x="451" y="278"/>
                  </a:cubicBezTo>
                  <a:cubicBezTo>
                    <a:pt x="452" y="278"/>
                    <a:pt x="452" y="278"/>
                    <a:pt x="452" y="278"/>
                  </a:cubicBezTo>
                  <a:cubicBezTo>
                    <a:pt x="452" y="277"/>
                    <a:pt x="452" y="277"/>
                    <a:pt x="452" y="277"/>
                  </a:cubicBezTo>
                  <a:cubicBezTo>
                    <a:pt x="452" y="277"/>
                    <a:pt x="452" y="277"/>
                    <a:pt x="452" y="277"/>
                  </a:cubicBezTo>
                  <a:cubicBezTo>
                    <a:pt x="453" y="275"/>
                    <a:pt x="453" y="275"/>
                    <a:pt x="453" y="275"/>
                  </a:cubicBezTo>
                  <a:cubicBezTo>
                    <a:pt x="454" y="275"/>
                    <a:pt x="454" y="275"/>
                    <a:pt x="454" y="275"/>
                  </a:cubicBezTo>
                  <a:cubicBezTo>
                    <a:pt x="454" y="275"/>
                    <a:pt x="454" y="275"/>
                    <a:pt x="454" y="275"/>
                  </a:cubicBezTo>
                  <a:cubicBezTo>
                    <a:pt x="455" y="276"/>
                    <a:pt x="455" y="276"/>
                    <a:pt x="455" y="276"/>
                  </a:cubicBezTo>
                  <a:cubicBezTo>
                    <a:pt x="458" y="276"/>
                    <a:pt x="458" y="276"/>
                    <a:pt x="458" y="276"/>
                  </a:cubicBezTo>
                  <a:cubicBezTo>
                    <a:pt x="458" y="276"/>
                    <a:pt x="458" y="276"/>
                    <a:pt x="458" y="276"/>
                  </a:cubicBezTo>
                  <a:cubicBezTo>
                    <a:pt x="459" y="276"/>
                    <a:pt x="459" y="276"/>
                    <a:pt x="459" y="276"/>
                  </a:cubicBezTo>
                  <a:cubicBezTo>
                    <a:pt x="459" y="276"/>
                    <a:pt x="459" y="276"/>
                    <a:pt x="459" y="276"/>
                  </a:cubicBezTo>
                  <a:cubicBezTo>
                    <a:pt x="459" y="275"/>
                    <a:pt x="459" y="275"/>
                    <a:pt x="459" y="275"/>
                  </a:cubicBezTo>
                  <a:cubicBezTo>
                    <a:pt x="459" y="275"/>
                    <a:pt x="459" y="275"/>
                    <a:pt x="459" y="275"/>
                  </a:cubicBezTo>
                  <a:cubicBezTo>
                    <a:pt x="459" y="274"/>
                    <a:pt x="459" y="274"/>
                    <a:pt x="459" y="274"/>
                  </a:cubicBezTo>
                  <a:cubicBezTo>
                    <a:pt x="459" y="274"/>
                    <a:pt x="459" y="274"/>
                    <a:pt x="459" y="274"/>
                  </a:cubicBezTo>
                  <a:cubicBezTo>
                    <a:pt x="459" y="274"/>
                    <a:pt x="459" y="274"/>
                    <a:pt x="459" y="274"/>
                  </a:cubicBezTo>
                  <a:cubicBezTo>
                    <a:pt x="458" y="273"/>
                    <a:pt x="458" y="273"/>
                    <a:pt x="458" y="273"/>
                  </a:cubicBezTo>
                  <a:cubicBezTo>
                    <a:pt x="459" y="272"/>
                    <a:pt x="459" y="272"/>
                    <a:pt x="459" y="272"/>
                  </a:cubicBezTo>
                  <a:cubicBezTo>
                    <a:pt x="459" y="272"/>
                    <a:pt x="459" y="272"/>
                    <a:pt x="459" y="272"/>
                  </a:cubicBezTo>
                  <a:cubicBezTo>
                    <a:pt x="459" y="272"/>
                    <a:pt x="459" y="272"/>
                    <a:pt x="459" y="272"/>
                  </a:cubicBezTo>
                  <a:cubicBezTo>
                    <a:pt x="459" y="271"/>
                    <a:pt x="459" y="271"/>
                    <a:pt x="459" y="271"/>
                  </a:cubicBezTo>
                  <a:cubicBezTo>
                    <a:pt x="459" y="271"/>
                    <a:pt x="459" y="271"/>
                    <a:pt x="459" y="271"/>
                  </a:cubicBezTo>
                  <a:cubicBezTo>
                    <a:pt x="459" y="271"/>
                    <a:pt x="459" y="271"/>
                    <a:pt x="459" y="271"/>
                  </a:cubicBezTo>
                  <a:cubicBezTo>
                    <a:pt x="459" y="270"/>
                    <a:pt x="459" y="270"/>
                    <a:pt x="459" y="270"/>
                  </a:cubicBezTo>
                  <a:cubicBezTo>
                    <a:pt x="459" y="270"/>
                    <a:pt x="459" y="270"/>
                    <a:pt x="459" y="270"/>
                  </a:cubicBezTo>
                  <a:cubicBezTo>
                    <a:pt x="459" y="269"/>
                    <a:pt x="459" y="269"/>
                    <a:pt x="459" y="269"/>
                  </a:cubicBezTo>
                  <a:cubicBezTo>
                    <a:pt x="459" y="269"/>
                    <a:pt x="459" y="269"/>
                    <a:pt x="459" y="269"/>
                  </a:cubicBezTo>
                  <a:cubicBezTo>
                    <a:pt x="459" y="269"/>
                    <a:pt x="459" y="269"/>
                    <a:pt x="459" y="269"/>
                  </a:cubicBezTo>
                  <a:cubicBezTo>
                    <a:pt x="459" y="268"/>
                    <a:pt x="459" y="268"/>
                    <a:pt x="459" y="268"/>
                  </a:cubicBezTo>
                  <a:cubicBezTo>
                    <a:pt x="459" y="268"/>
                    <a:pt x="459" y="268"/>
                    <a:pt x="459" y="268"/>
                  </a:cubicBezTo>
                  <a:cubicBezTo>
                    <a:pt x="459" y="267"/>
                    <a:pt x="459" y="267"/>
                    <a:pt x="459" y="267"/>
                  </a:cubicBezTo>
                  <a:cubicBezTo>
                    <a:pt x="459" y="266"/>
                    <a:pt x="459" y="266"/>
                    <a:pt x="459" y="266"/>
                  </a:cubicBezTo>
                  <a:cubicBezTo>
                    <a:pt x="459" y="266"/>
                    <a:pt x="459" y="266"/>
                    <a:pt x="459" y="266"/>
                  </a:cubicBezTo>
                  <a:cubicBezTo>
                    <a:pt x="459" y="266"/>
                    <a:pt x="459" y="266"/>
                    <a:pt x="459" y="266"/>
                  </a:cubicBezTo>
                  <a:cubicBezTo>
                    <a:pt x="459" y="265"/>
                    <a:pt x="459" y="265"/>
                    <a:pt x="459" y="265"/>
                  </a:cubicBezTo>
                  <a:cubicBezTo>
                    <a:pt x="459" y="265"/>
                    <a:pt x="459" y="265"/>
                    <a:pt x="459" y="265"/>
                  </a:cubicBezTo>
                  <a:cubicBezTo>
                    <a:pt x="459" y="265"/>
                    <a:pt x="459" y="265"/>
                    <a:pt x="459" y="265"/>
                  </a:cubicBezTo>
                  <a:cubicBezTo>
                    <a:pt x="459" y="264"/>
                    <a:pt x="459" y="264"/>
                    <a:pt x="459" y="264"/>
                  </a:cubicBezTo>
                  <a:cubicBezTo>
                    <a:pt x="458" y="264"/>
                    <a:pt x="458" y="264"/>
                    <a:pt x="458" y="264"/>
                  </a:cubicBezTo>
                  <a:cubicBezTo>
                    <a:pt x="459" y="264"/>
                    <a:pt x="459" y="264"/>
                    <a:pt x="459" y="264"/>
                  </a:cubicBezTo>
                  <a:cubicBezTo>
                    <a:pt x="459" y="263"/>
                    <a:pt x="459" y="263"/>
                    <a:pt x="459" y="263"/>
                  </a:cubicBezTo>
                  <a:cubicBezTo>
                    <a:pt x="459" y="263"/>
                    <a:pt x="459" y="263"/>
                    <a:pt x="459" y="263"/>
                  </a:cubicBezTo>
                  <a:cubicBezTo>
                    <a:pt x="458" y="262"/>
                    <a:pt x="458" y="262"/>
                    <a:pt x="458" y="262"/>
                  </a:cubicBezTo>
                  <a:cubicBezTo>
                    <a:pt x="458" y="262"/>
                    <a:pt x="458" y="262"/>
                    <a:pt x="458" y="262"/>
                  </a:cubicBezTo>
                  <a:cubicBezTo>
                    <a:pt x="459" y="261"/>
                    <a:pt x="459" y="261"/>
                    <a:pt x="459" y="261"/>
                  </a:cubicBezTo>
                  <a:cubicBezTo>
                    <a:pt x="459" y="261"/>
                    <a:pt x="459" y="261"/>
                    <a:pt x="459" y="261"/>
                  </a:cubicBezTo>
                  <a:cubicBezTo>
                    <a:pt x="460" y="261"/>
                    <a:pt x="460" y="261"/>
                    <a:pt x="460" y="261"/>
                  </a:cubicBezTo>
                  <a:cubicBezTo>
                    <a:pt x="460" y="260"/>
                    <a:pt x="460" y="260"/>
                    <a:pt x="460" y="260"/>
                  </a:cubicBezTo>
                  <a:cubicBezTo>
                    <a:pt x="460" y="259"/>
                    <a:pt x="460" y="259"/>
                    <a:pt x="460" y="259"/>
                  </a:cubicBezTo>
                  <a:cubicBezTo>
                    <a:pt x="459" y="259"/>
                    <a:pt x="459" y="259"/>
                    <a:pt x="459" y="259"/>
                  </a:cubicBezTo>
                  <a:cubicBezTo>
                    <a:pt x="459" y="258"/>
                    <a:pt x="459" y="258"/>
                    <a:pt x="459" y="258"/>
                  </a:cubicBezTo>
                  <a:cubicBezTo>
                    <a:pt x="459" y="258"/>
                    <a:pt x="459" y="258"/>
                    <a:pt x="459" y="258"/>
                  </a:cubicBezTo>
                  <a:cubicBezTo>
                    <a:pt x="458" y="257"/>
                    <a:pt x="458" y="257"/>
                    <a:pt x="458" y="257"/>
                  </a:cubicBezTo>
                  <a:cubicBezTo>
                    <a:pt x="458" y="257"/>
                    <a:pt x="458" y="257"/>
                    <a:pt x="458" y="257"/>
                  </a:cubicBezTo>
                  <a:cubicBezTo>
                    <a:pt x="458" y="256"/>
                    <a:pt x="458" y="256"/>
                    <a:pt x="458" y="256"/>
                  </a:cubicBezTo>
                  <a:cubicBezTo>
                    <a:pt x="458" y="256"/>
                    <a:pt x="458" y="256"/>
                    <a:pt x="458" y="256"/>
                  </a:cubicBezTo>
                  <a:cubicBezTo>
                    <a:pt x="458" y="255"/>
                    <a:pt x="458" y="255"/>
                    <a:pt x="458" y="255"/>
                  </a:cubicBezTo>
                  <a:cubicBezTo>
                    <a:pt x="457" y="255"/>
                    <a:pt x="457" y="255"/>
                    <a:pt x="457" y="255"/>
                  </a:cubicBezTo>
                  <a:cubicBezTo>
                    <a:pt x="456" y="255"/>
                    <a:pt x="456" y="255"/>
                    <a:pt x="456" y="255"/>
                  </a:cubicBezTo>
                  <a:cubicBezTo>
                    <a:pt x="456" y="255"/>
                    <a:pt x="456" y="255"/>
                    <a:pt x="456" y="255"/>
                  </a:cubicBezTo>
                  <a:cubicBezTo>
                    <a:pt x="455" y="255"/>
                    <a:pt x="455" y="255"/>
                    <a:pt x="455" y="255"/>
                  </a:cubicBezTo>
                  <a:cubicBezTo>
                    <a:pt x="454" y="255"/>
                    <a:pt x="454" y="255"/>
                    <a:pt x="454" y="255"/>
                  </a:cubicBezTo>
                  <a:cubicBezTo>
                    <a:pt x="454" y="255"/>
                    <a:pt x="454" y="255"/>
                    <a:pt x="454" y="255"/>
                  </a:cubicBezTo>
                  <a:cubicBezTo>
                    <a:pt x="454" y="256"/>
                    <a:pt x="454" y="256"/>
                    <a:pt x="454" y="256"/>
                  </a:cubicBezTo>
                  <a:cubicBezTo>
                    <a:pt x="453" y="256"/>
                    <a:pt x="453" y="256"/>
                    <a:pt x="453" y="256"/>
                  </a:cubicBezTo>
                  <a:cubicBezTo>
                    <a:pt x="453" y="256"/>
                    <a:pt x="453" y="256"/>
                    <a:pt x="453" y="256"/>
                  </a:cubicBezTo>
                  <a:cubicBezTo>
                    <a:pt x="453" y="257"/>
                    <a:pt x="453" y="257"/>
                    <a:pt x="453" y="257"/>
                  </a:cubicBezTo>
                  <a:cubicBezTo>
                    <a:pt x="452" y="257"/>
                    <a:pt x="452" y="257"/>
                    <a:pt x="452" y="257"/>
                  </a:cubicBezTo>
                  <a:cubicBezTo>
                    <a:pt x="451" y="257"/>
                    <a:pt x="451" y="257"/>
                    <a:pt x="451" y="257"/>
                  </a:cubicBezTo>
                  <a:cubicBezTo>
                    <a:pt x="451" y="258"/>
                    <a:pt x="451" y="258"/>
                    <a:pt x="451" y="258"/>
                  </a:cubicBezTo>
                  <a:cubicBezTo>
                    <a:pt x="451" y="258"/>
                    <a:pt x="451" y="258"/>
                    <a:pt x="451" y="258"/>
                  </a:cubicBezTo>
                  <a:cubicBezTo>
                    <a:pt x="450" y="259"/>
                    <a:pt x="450" y="259"/>
                    <a:pt x="450" y="259"/>
                  </a:cubicBezTo>
                  <a:cubicBezTo>
                    <a:pt x="450" y="259"/>
                    <a:pt x="450" y="259"/>
                    <a:pt x="450" y="259"/>
                  </a:cubicBezTo>
                  <a:cubicBezTo>
                    <a:pt x="450" y="260"/>
                    <a:pt x="450" y="260"/>
                    <a:pt x="450" y="260"/>
                  </a:cubicBezTo>
                  <a:cubicBezTo>
                    <a:pt x="450" y="260"/>
                    <a:pt x="450" y="260"/>
                    <a:pt x="450" y="260"/>
                  </a:cubicBezTo>
                  <a:cubicBezTo>
                    <a:pt x="449" y="260"/>
                    <a:pt x="449" y="260"/>
                    <a:pt x="449" y="260"/>
                  </a:cubicBezTo>
                  <a:cubicBezTo>
                    <a:pt x="448" y="261"/>
                    <a:pt x="448" y="261"/>
                    <a:pt x="448" y="261"/>
                  </a:cubicBezTo>
                  <a:cubicBezTo>
                    <a:pt x="448" y="261"/>
                    <a:pt x="448" y="261"/>
                    <a:pt x="448" y="261"/>
                  </a:cubicBezTo>
                  <a:cubicBezTo>
                    <a:pt x="447" y="261"/>
                    <a:pt x="447" y="261"/>
                    <a:pt x="447" y="261"/>
                  </a:cubicBezTo>
                  <a:cubicBezTo>
                    <a:pt x="447" y="261"/>
                    <a:pt x="447" y="261"/>
                    <a:pt x="447" y="261"/>
                  </a:cubicBezTo>
                  <a:cubicBezTo>
                    <a:pt x="446" y="261"/>
                    <a:pt x="446" y="261"/>
                    <a:pt x="446" y="261"/>
                  </a:cubicBezTo>
                  <a:cubicBezTo>
                    <a:pt x="446" y="261"/>
                    <a:pt x="446" y="261"/>
                    <a:pt x="446" y="261"/>
                  </a:cubicBezTo>
                  <a:cubicBezTo>
                    <a:pt x="445" y="260"/>
                    <a:pt x="445" y="260"/>
                    <a:pt x="445" y="260"/>
                  </a:cubicBezTo>
                  <a:cubicBezTo>
                    <a:pt x="445" y="260"/>
                    <a:pt x="445" y="260"/>
                    <a:pt x="445" y="260"/>
                  </a:cubicBezTo>
                  <a:cubicBezTo>
                    <a:pt x="444" y="261"/>
                    <a:pt x="444" y="261"/>
                    <a:pt x="444" y="261"/>
                  </a:cubicBezTo>
                  <a:cubicBezTo>
                    <a:pt x="443" y="261"/>
                    <a:pt x="443" y="261"/>
                    <a:pt x="443" y="261"/>
                  </a:cubicBezTo>
                  <a:cubicBezTo>
                    <a:pt x="443" y="260"/>
                    <a:pt x="443" y="260"/>
                    <a:pt x="443" y="260"/>
                  </a:cubicBezTo>
                  <a:cubicBezTo>
                    <a:pt x="443" y="260"/>
                    <a:pt x="443" y="260"/>
                    <a:pt x="443" y="260"/>
                  </a:cubicBezTo>
                  <a:cubicBezTo>
                    <a:pt x="442" y="259"/>
                    <a:pt x="442" y="259"/>
                    <a:pt x="442" y="259"/>
                  </a:cubicBezTo>
                  <a:cubicBezTo>
                    <a:pt x="441" y="258"/>
                    <a:pt x="441" y="258"/>
                    <a:pt x="441" y="258"/>
                  </a:cubicBezTo>
                  <a:cubicBezTo>
                    <a:pt x="441" y="258"/>
                    <a:pt x="441" y="258"/>
                    <a:pt x="441" y="258"/>
                  </a:cubicBezTo>
                  <a:cubicBezTo>
                    <a:pt x="442" y="258"/>
                    <a:pt x="442" y="258"/>
                    <a:pt x="442" y="258"/>
                  </a:cubicBezTo>
                  <a:cubicBezTo>
                    <a:pt x="442" y="257"/>
                    <a:pt x="442" y="257"/>
                    <a:pt x="442" y="257"/>
                  </a:cubicBezTo>
                  <a:cubicBezTo>
                    <a:pt x="441" y="256"/>
                    <a:pt x="441" y="256"/>
                    <a:pt x="441" y="256"/>
                  </a:cubicBezTo>
                  <a:cubicBezTo>
                    <a:pt x="441" y="255"/>
                    <a:pt x="441" y="255"/>
                    <a:pt x="441" y="255"/>
                  </a:cubicBezTo>
                  <a:cubicBezTo>
                    <a:pt x="441" y="255"/>
                    <a:pt x="441" y="255"/>
                    <a:pt x="441" y="255"/>
                  </a:cubicBezTo>
                  <a:cubicBezTo>
                    <a:pt x="440" y="255"/>
                    <a:pt x="440" y="255"/>
                    <a:pt x="440" y="255"/>
                  </a:cubicBezTo>
                  <a:cubicBezTo>
                    <a:pt x="440" y="254"/>
                    <a:pt x="440" y="254"/>
                    <a:pt x="440" y="254"/>
                  </a:cubicBezTo>
                  <a:cubicBezTo>
                    <a:pt x="441" y="254"/>
                    <a:pt x="441" y="254"/>
                    <a:pt x="441" y="254"/>
                  </a:cubicBezTo>
                  <a:cubicBezTo>
                    <a:pt x="441" y="253"/>
                    <a:pt x="441" y="253"/>
                    <a:pt x="441" y="253"/>
                  </a:cubicBezTo>
                  <a:cubicBezTo>
                    <a:pt x="441" y="253"/>
                    <a:pt x="441" y="253"/>
                    <a:pt x="441" y="253"/>
                  </a:cubicBezTo>
                  <a:cubicBezTo>
                    <a:pt x="440" y="253"/>
                    <a:pt x="440" y="253"/>
                    <a:pt x="440" y="253"/>
                  </a:cubicBezTo>
                  <a:cubicBezTo>
                    <a:pt x="440" y="254"/>
                    <a:pt x="440" y="254"/>
                    <a:pt x="440" y="254"/>
                  </a:cubicBezTo>
                  <a:cubicBezTo>
                    <a:pt x="439" y="254"/>
                    <a:pt x="439" y="254"/>
                    <a:pt x="439" y="254"/>
                  </a:cubicBezTo>
                  <a:cubicBezTo>
                    <a:pt x="439" y="254"/>
                    <a:pt x="439" y="254"/>
                    <a:pt x="439" y="254"/>
                  </a:cubicBezTo>
                  <a:cubicBezTo>
                    <a:pt x="438" y="254"/>
                    <a:pt x="438" y="254"/>
                    <a:pt x="438" y="254"/>
                  </a:cubicBezTo>
                  <a:cubicBezTo>
                    <a:pt x="438" y="253"/>
                    <a:pt x="438" y="253"/>
                    <a:pt x="438" y="253"/>
                  </a:cubicBezTo>
                  <a:cubicBezTo>
                    <a:pt x="437" y="253"/>
                    <a:pt x="437" y="253"/>
                    <a:pt x="437" y="253"/>
                  </a:cubicBezTo>
                  <a:cubicBezTo>
                    <a:pt x="437" y="253"/>
                    <a:pt x="437" y="253"/>
                    <a:pt x="437" y="253"/>
                  </a:cubicBezTo>
                  <a:cubicBezTo>
                    <a:pt x="436" y="253"/>
                    <a:pt x="436" y="253"/>
                    <a:pt x="436" y="253"/>
                  </a:cubicBezTo>
                  <a:cubicBezTo>
                    <a:pt x="436" y="252"/>
                    <a:pt x="436" y="252"/>
                    <a:pt x="436" y="252"/>
                  </a:cubicBezTo>
                  <a:cubicBezTo>
                    <a:pt x="436" y="252"/>
                    <a:pt x="436" y="252"/>
                    <a:pt x="436" y="252"/>
                  </a:cubicBezTo>
                  <a:cubicBezTo>
                    <a:pt x="435" y="252"/>
                    <a:pt x="435" y="252"/>
                    <a:pt x="435" y="252"/>
                  </a:cubicBezTo>
                  <a:cubicBezTo>
                    <a:pt x="435" y="252"/>
                    <a:pt x="435" y="252"/>
                    <a:pt x="435" y="252"/>
                  </a:cubicBezTo>
                  <a:cubicBezTo>
                    <a:pt x="435" y="251"/>
                    <a:pt x="435" y="251"/>
                    <a:pt x="435" y="251"/>
                  </a:cubicBezTo>
                  <a:cubicBezTo>
                    <a:pt x="434" y="251"/>
                    <a:pt x="434" y="251"/>
                    <a:pt x="434" y="251"/>
                  </a:cubicBezTo>
                  <a:cubicBezTo>
                    <a:pt x="434" y="251"/>
                    <a:pt x="434" y="251"/>
                    <a:pt x="434" y="251"/>
                  </a:cubicBezTo>
                  <a:cubicBezTo>
                    <a:pt x="434" y="250"/>
                    <a:pt x="434" y="250"/>
                    <a:pt x="434" y="250"/>
                  </a:cubicBezTo>
                  <a:cubicBezTo>
                    <a:pt x="433" y="250"/>
                    <a:pt x="433" y="250"/>
                    <a:pt x="433" y="250"/>
                  </a:cubicBezTo>
                  <a:cubicBezTo>
                    <a:pt x="433" y="250"/>
                    <a:pt x="433" y="250"/>
                    <a:pt x="433" y="250"/>
                  </a:cubicBezTo>
                  <a:cubicBezTo>
                    <a:pt x="433" y="251"/>
                    <a:pt x="433" y="251"/>
                    <a:pt x="433" y="251"/>
                  </a:cubicBezTo>
                  <a:cubicBezTo>
                    <a:pt x="432" y="250"/>
                    <a:pt x="432" y="250"/>
                    <a:pt x="432" y="250"/>
                  </a:cubicBezTo>
                  <a:cubicBezTo>
                    <a:pt x="432" y="251"/>
                    <a:pt x="432" y="251"/>
                    <a:pt x="432" y="251"/>
                  </a:cubicBezTo>
                  <a:cubicBezTo>
                    <a:pt x="432" y="251"/>
                    <a:pt x="432" y="251"/>
                    <a:pt x="432" y="251"/>
                  </a:cubicBezTo>
                  <a:cubicBezTo>
                    <a:pt x="431" y="251"/>
                    <a:pt x="431" y="251"/>
                    <a:pt x="431" y="251"/>
                  </a:cubicBezTo>
                  <a:cubicBezTo>
                    <a:pt x="431" y="250"/>
                    <a:pt x="431" y="250"/>
                    <a:pt x="431" y="250"/>
                  </a:cubicBezTo>
                  <a:cubicBezTo>
                    <a:pt x="430" y="250"/>
                    <a:pt x="430" y="250"/>
                    <a:pt x="430" y="250"/>
                  </a:cubicBezTo>
                  <a:cubicBezTo>
                    <a:pt x="429" y="250"/>
                    <a:pt x="429" y="250"/>
                    <a:pt x="429" y="250"/>
                  </a:cubicBezTo>
                  <a:cubicBezTo>
                    <a:pt x="429" y="250"/>
                    <a:pt x="429" y="250"/>
                    <a:pt x="429" y="250"/>
                  </a:cubicBezTo>
                  <a:cubicBezTo>
                    <a:pt x="429" y="249"/>
                    <a:pt x="429" y="249"/>
                    <a:pt x="429" y="249"/>
                  </a:cubicBezTo>
                  <a:cubicBezTo>
                    <a:pt x="429" y="249"/>
                    <a:pt x="429" y="249"/>
                    <a:pt x="429" y="249"/>
                  </a:cubicBezTo>
                  <a:cubicBezTo>
                    <a:pt x="429" y="249"/>
                    <a:pt x="429" y="249"/>
                    <a:pt x="429" y="249"/>
                  </a:cubicBezTo>
                  <a:cubicBezTo>
                    <a:pt x="428" y="250"/>
                    <a:pt x="428" y="250"/>
                    <a:pt x="428" y="250"/>
                  </a:cubicBezTo>
                  <a:cubicBezTo>
                    <a:pt x="427" y="249"/>
                    <a:pt x="427" y="249"/>
                    <a:pt x="427" y="249"/>
                  </a:cubicBezTo>
                  <a:cubicBezTo>
                    <a:pt x="427" y="250"/>
                    <a:pt x="427" y="250"/>
                    <a:pt x="427" y="250"/>
                  </a:cubicBezTo>
                  <a:cubicBezTo>
                    <a:pt x="427" y="249"/>
                    <a:pt x="427" y="249"/>
                    <a:pt x="427" y="249"/>
                  </a:cubicBezTo>
                  <a:cubicBezTo>
                    <a:pt x="426" y="250"/>
                    <a:pt x="426" y="250"/>
                    <a:pt x="426" y="250"/>
                  </a:cubicBezTo>
                  <a:cubicBezTo>
                    <a:pt x="426" y="249"/>
                    <a:pt x="426" y="249"/>
                    <a:pt x="426" y="249"/>
                  </a:cubicBezTo>
                  <a:cubicBezTo>
                    <a:pt x="425" y="249"/>
                    <a:pt x="425" y="249"/>
                    <a:pt x="425" y="249"/>
                  </a:cubicBezTo>
                  <a:cubicBezTo>
                    <a:pt x="425" y="249"/>
                    <a:pt x="425" y="249"/>
                    <a:pt x="425" y="249"/>
                  </a:cubicBezTo>
                  <a:cubicBezTo>
                    <a:pt x="424" y="248"/>
                    <a:pt x="424" y="248"/>
                    <a:pt x="424" y="248"/>
                  </a:cubicBezTo>
                  <a:cubicBezTo>
                    <a:pt x="423" y="247"/>
                    <a:pt x="423" y="247"/>
                    <a:pt x="423" y="247"/>
                  </a:cubicBezTo>
                  <a:cubicBezTo>
                    <a:pt x="423" y="246"/>
                    <a:pt x="423" y="246"/>
                    <a:pt x="423" y="246"/>
                  </a:cubicBezTo>
                  <a:cubicBezTo>
                    <a:pt x="423" y="246"/>
                    <a:pt x="423" y="246"/>
                    <a:pt x="423" y="246"/>
                  </a:cubicBezTo>
                  <a:cubicBezTo>
                    <a:pt x="422" y="246"/>
                    <a:pt x="422" y="246"/>
                    <a:pt x="422" y="246"/>
                  </a:cubicBezTo>
                  <a:cubicBezTo>
                    <a:pt x="422" y="245"/>
                    <a:pt x="422" y="245"/>
                    <a:pt x="422" y="245"/>
                  </a:cubicBezTo>
                  <a:cubicBezTo>
                    <a:pt x="422" y="245"/>
                    <a:pt x="422" y="245"/>
                    <a:pt x="422" y="245"/>
                  </a:cubicBezTo>
                  <a:cubicBezTo>
                    <a:pt x="422" y="244"/>
                    <a:pt x="422" y="244"/>
                    <a:pt x="422" y="244"/>
                  </a:cubicBezTo>
                  <a:cubicBezTo>
                    <a:pt x="421" y="244"/>
                    <a:pt x="421" y="244"/>
                    <a:pt x="421" y="244"/>
                  </a:cubicBezTo>
                  <a:cubicBezTo>
                    <a:pt x="421" y="243"/>
                    <a:pt x="421" y="243"/>
                    <a:pt x="421" y="243"/>
                  </a:cubicBezTo>
                  <a:cubicBezTo>
                    <a:pt x="420" y="242"/>
                    <a:pt x="420" y="242"/>
                    <a:pt x="420" y="242"/>
                  </a:cubicBezTo>
                  <a:cubicBezTo>
                    <a:pt x="419" y="241"/>
                    <a:pt x="419" y="241"/>
                    <a:pt x="419" y="241"/>
                  </a:cubicBezTo>
                  <a:cubicBezTo>
                    <a:pt x="419" y="240"/>
                    <a:pt x="419" y="240"/>
                    <a:pt x="419" y="240"/>
                  </a:cubicBezTo>
                  <a:cubicBezTo>
                    <a:pt x="418" y="240"/>
                    <a:pt x="418" y="240"/>
                    <a:pt x="418" y="240"/>
                  </a:cubicBezTo>
                  <a:cubicBezTo>
                    <a:pt x="418" y="240"/>
                    <a:pt x="418" y="240"/>
                    <a:pt x="418" y="240"/>
                  </a:cubicBezTo>
                  <a:cubicBezTo>
                    <a:pt x="417" y="240"/>
                    <a:pt x="417" y="240"/>
                    <a:pt x="417" y="240"/>
                  </a:cubicBezTo>
                  <a:cubicBezTo>
                    <a:pt x="418" y="239"/>
                    <a:pt x="418" y="239"/>
                    <a:pt x="418" y="239"/>
                  </a:cubicBezTo>
                  <a:cubicBezTo>
                    <a:pt x="418" y="239"/>
                    <a:pt x="418" y="239"/>
                    <a:pt x="418" y="239"/>
                  </a:cubicBezTo>
                  <a:cubicBezTo>
                    <a:pt x="417" y="239"/>
                    <a:pt x="417" y="239"/>
                    <a:pt x="417" y="239"/>
                  </a:cubicBezTo>
                  <a:cubicBezTo>
                    <a:pt x="417" y="238"/>
                    <a:pt x="417" y="238"/>
                    <a:pt x="417" y="238"/>
                  </a:cubicBezTo>
                  <a:cubicBezTo>
                    <a:pt x="416" y="238"/>
                    <a:pt x="416" y="238"/>
                    <a:pt x="416" y="238"/>
                  </a:cubicBezTo>
                  <a:cubicBezTo>
                    <a:pt x="416" y="237"/>
                    <a:pt x="416" y="237"/>
                    <a:pt x="416" y="237"/>
                  </a:cubicBezTo>
                  <a:cubicBezTo>
                    <a:pt x="416" y="237"/>
                    <a:pt x="416" y="237"/>
                    <a:pt x="416" y="237"/>
                  </a:cubicBezTo>
                  <a:cubicBezTo>
                    <a:pt x="415" y="236"/>
                    <a:pt x="415" y="236"/>
                    <a:pt x="415" y="236"/>
                  </a:cubicBezTo>
                  <a:cubicBezTo>
                    <a:pt x="414" y="235"/>
                    <a:pt x="414" y="235"/>
                    <a:pt x="414" y="235"/>
                  </a:cubicBezTo>
                  <a:cubicBezTo>
                    <a:pt x="414" y="235"/>
                    <a:pt x="414" y="235"/>
                    <a:pt x="414" y="235"/>
                  </a:cubicBezTo>
                  <a:cubicBezTo>
                    <a:pt x="414" y="234"/>
                    <a:pt x="414" y="234"/>
                    <a:pt x="414" y="234"/>
                  </a:cubicBezTo>
                  <a:cubicBezTo>
                    <a:pt x="414" y="234"/>
                    <a:pt x="414" y="234"/>
                    <a:pt x="414" y="234"/>
                  </a:cubicBezTo>
                  <a:cubicBezTo>
                    <a:pt x="413" y="234"/>
                    <a:pt x="413" y="234"/>
                    <a:pt x="413" y="234"/>
                  </a:cubicBezTo>
                  <a:cubicBezTo>
                    <a:pt x="413" y="234"/>
                    <a:pt x="413" y="234"/>
                    <a:pt x="413" y="234"/>
                  </a:cubicBezTo>
                  <a:cubicBezTo>
                    <a:pt x="413" y="233"/>
                    <a:pt x="413" y="233"/>
                    <a:pt x="413" y="233"/>
                  </a:cubicBezTo>
                  <a:cubicBezTo>
                    <a:pt x="413" y="233"/>
                    <a:pt x="413" y="233"/>
                    <a:pt x="413" y="233"/>
                  </a:cubicBezTo>
                  <a:cubicBezTo>
                    <a:pt x="413" y="232"/>
                    <a:pt x="413" y="232"/>
                    <a:pt x="413" y="232"/>
                  </a:cubicBezTo>
                  <a:cubicBezTo>
                    <a:pt x="412" y="232"/>
                    <a:pt x="412" y="232"/>
                    <a:pt x="412" y="232"/>
                  </a:cubicBezTo>
                  <a:cubicBezTo>
                    <a:pt x="412" y="231"/>
                    <a:pt x="412" y="231"/>
                    <a:pt x="412" y="231"/>
                  </a:cubicBezTo>
                  <a:cubicBezTo>
                    <a:pt x="412" y="231"/>
                    <a:pt x="412" y="231"/>
                    <a:pt x="412" y="231"/>
                  </a:cubicBezTo>
                  <a:cubicBezTo>
                    <a:pt x="412" y="231"/>
                    <a:pt x="412" y="231"/>
                    <a:pt x="412" y="231"/>
                  </a:cubicBezTo>
                  <a:cubicBezTo>
                    <a:pt x="411" y="231"/>
                    <a:pt x="411" y="231"/>
                    <a:pt x="411" y="231"/>
                  </a:cubicBezTo>
                  <a:cubicBezTo>
                    <a:pt x="410" y="231"/>
                    <a:pt x="410" y="231"/>
                    <a:pt x="410" y="231"/>
                  </a:cubicBezTo>
                  <a:cubicBezTo>
                    <a:pt x="410" y="230"/>
                    <a:pt x="410" y="230"/>
                    <a:pt x="410" y="230"/>
                  </a:cubicBezTo>
                  <a:cubicBezTo>
                    <a:pt x="410" y="230"/>
                    <a:pt x="410" y="230"/>
                    <a:pt x="410" y="230"/>
                  </a:cubicBezTo>
                  <a:cubicBezTo>
                    <a:pt x="410" y="230"/>
                    <a:pt x="410" y="230"/>
                    <a:pt x="410" y="230"/>
                  </a:cubicBezTo>
                  <a:cubicBezTo>
                    <a:pt x="410" y="229"/>
                    <a:pt x="410" y="229"/>
                    <a:pt x="410" y="229"/>
                  </a:cubicBezTo>
                  <a:cubicBezTo>
                    <a:pt x="409" y="230"/>
                    <a:pt x="409" y="230"/>
                    <a:pt x="409" y="230"/>
                  </a:cubicBezTo>
                  <a:cubicBezTo>
                    <a:pt x="409" y="229"/>
                    <a:pt x="409" y="229"/>
                    <a:pt x="409" y="229"/>
                  </a:cubicBezTo>
                  <a:cubicBezTo>
                    <a:pt x="409" y="229"/>
                    <a:pt x="409" y="229"/>
                    <a:pt x="409" y="229"/>
                  </a:cubicBezTo>
                  <a:cubicBezTo>
                    <a:pt x="408" y="229"/>
                    <a:pt x="408" y="229"/>
                    <a:pt x="408" y="229"/>
                  </a:cubicBezTo>
                  <a:cubicBezTo>
                    <a:pt x="409" y="229"/>
                    <a:pt x="409" y="229"/>
                    <a:pt x="409" y="229"/>
                  </a:cubicBezTo>
                  <a:cubicBezTo>
                    <a:pt x="408" y="228"/>
                    <a:pt x="408" y="228"/>
                    <a:pt x="408" y="228"/>
                  </a:cubicBezTo>
                  <a:cubicBezTo>
                    <a:pt x="408" y="228"/>
                    <a:pt x="408" y="228"/>
                    <a:pt x="408" y="228"/>
                  </a:cubicBezTo>
                  <a:cubicBezTo>
                    <a:pt x="407" y="228"/>
                    <a:pt x="407" y="228"/>
                    <a:pt x="407" y="228"/>
                  </a:cubicBezTo>
                  <a:cubicBezTo>
                    <a:pt x="407" y="228"/>
                    <a:pt x="407" y="228"/>
                    <a:pt x="407" y="228"/>
                  </a:cubicBezTo>
                  <a:cubicBezTo>
                    <a:pt x="406" y="228"/>
                    <a:pt x="406" y="228"/>
                    <a:pt x="406" y="228"/>
                  </a:cubicBezTo>
                  <a:cubicBezTo>
                    <a:pt x="406" y="228"/>
                    <a:pt x="406" y="228"/>
                    <a:pt x="406" y="228"/>
                  </a:cubicBezTo>
                  <a:cubicBezTo>
                    <a:pt x="405" y="228"/>
                    <a:pt x="405" y="228"/>
                    <a:pt x="405" y="228"/>
                  </a:cubicBezTo>
                  <a:cubicBezTo>
                    <a:pt x="405" y="228"/>
                    <a:pt x="405" y="228"/>
                    <a:pt x="405" y="228"/>
                  </a:cubicBezTo>
                  <a:cubicBezTo>
                    <a:pt x="405" y="228"/>
                    <a:pt x="405" y="228"/>
                    <a:pt x="405" y="228"/>
                  </a:cubicBezTo>
                  <a:cubicBezTo>
                    <a:pt x="405" y="229"/>
                    <a:pt x="405" y="229"/>
                    <a:pt x="405" y="229"/>
                  </a:cubicBezTo>
                  <a:cubicBezTo>
                    <a:pt x="404" y="228"/>
                    <a:pt x="404" y="228"/>
                    <a:pt x="404" y="228"/>
                  </a:cubicBezTo>
                  <a:cubicBezTo>
                    <a:pt x="404" y="228"/>
                    <a:pt x="404" y="228"/>
                    <a:pt x="404" y="228"/>
                  </a:cubicBezTo>
                  <a:cubicBezTo>
                    <a:pt x="403" y="228"/>
                    <a:pt x="403" y="228"/>
                    <a:pt x="403" y="228"/>
                  </a:cubicBezTo>
                  <a:cubicBezTo>
                    <a:pt x="402" y="228"/>
                    <a:pt x="402" y="228"/>
                    <a:pt x="402" y="228"/>
                  </a:cubicBezTo>
                  <a:cubicBezTo>
                    <a:pt x="402" y="228"/>
                    <a:pt x="402" y="228"/>
                    <a:pt x="402" y="228"/>
                  </a:cubicBezTo>
                  <a:cubicBezTo>
                    <a:pt x="401" y="227"/>
                    <a:pt x="401" y="227"/>
                    <a:pt x="401" y="227"/>
                  </a:cubicBezTo>
                  <a:cubicBezTo>
                    <a:pt x="400" y="227"/>
                    <a:pt x="400" y="227"/>
                    <a:pt x="400" y="227"/>
                  </a:cubicBezTo>
                  <a:cubicBezTo>
                    <a:pt x="399" y="227"/>
                    <a:pt x="399" y="227"/>
                    <a:pt x="399" y="227"/>
                  </a:cubicBezTo>
                  <a:cubicBezTo>
                    <a:pt x="399" y="227"/>
                    <a:pt x="399" y="227"/>
                    <a:pt x="399" y="227"/>
                  </a:cubicBezTo>
                  <a:cubicBezTo>
                    <a:pt x="398" y="227"/>
                    <a:pt x="398" y="227"/>
                    <a:pt x="398" y="227"/>
                  </a:cubicBezTo>
                  <a:cubicBezTo>
                    <a:pt x="398" y="227"/>
                    <a:pt x="398" y="227"/>
                    <a:pt x="398" y="227"/>
                  </a:cubicBezTo>
                  <a:cubicBezTo>
                    <a:pt x="397" y="227"/>
                    <a:pt x="397" y="227"/>
                    <a:pt x="397" y="227"/>
                  </a:cubicBezTo>
                  <a:cubicBezTo>
                    <a:pt x="396" y="227"/>
                    <a:pt x="396" y="227"/>
                    <a:pt x="396" y="227"/>
                  </a:cubicBezTo>
                  <a:cubicBezTo>
                    <a:pt x="396" y="227"/>
                    <a:pt x="396" y="227"/>
                    <a:pt x="396" y="227"/>
                  </a:cubicBezTo>
                  <a:cubicBezTo>
                    <a:pt x="396" y="228"/>
                    <a:pt x="396" y="228"/>
                    <a:pt x="396" y="228"/>
                  </a:cubicBezTo>
                  <a:cubicBezTo>
                    <a:pt x="395" y="228"/>
                    <a:pt x="395" y="228"/>
                    <a:pt x="395" y="228"/>
                  </a:cubicBezTo>
                  <a:cubicBezTo>
                    <a:pt x="394" y="228"/>
                    <a:pt x="394" y="228"/>
                    <a:pt x="394" y="228"/>
                  </a:cubicBezTo>
                  <a:cubicBezTo>
                    <a:pt x="393" y="228"/>
                    <a:pt x="393" y="228"/>
                    <a:pt x="393" y="228"/>
                  </a:cubicBezTo>
                  <a:cubicBezTo>
                    <a:pt x="393" y="228"/>
                    <a:pt x="393" y="228"/>
                    <a:pt x="393" y="228"/>
                  </a:cubicBezTo>
                  <a:cubicBezTo>
                    <a:pt x="392" y="228"/>
                    <a:pt x="392" y="228"/>
                    <a:pt x="392" y="228"/>
                  </a:cubicBezTo>
                  <a:cubicBezTo>
                    <a:pt x="392" y="229"/>
                    <a:pt x="392" y="229"/>
                    <a:pt x="392" y="229"/>
                  </a:cubicBezTo>
                  <a:cubicBezTo>
                    <a:pt x="391" y="229"/>
                    <a:pt x="391" y="229"/>
                    <a:pt x="391" y="229"/>
                  </a:cubicBezTo>
                  <a:cubicBezTo>
                    <a:pt x="390" y="229"/>
                    <a:pt x="390" y="229"/>
                    <a:pt x="390" y="229"/>
                  </a:cubicBezTo>
                  <a:cubicBezTo>
                    <a:pt x="390" y="229"/>
                    <a:pt x="390" y="229"/>
                    <a:pt x="390" y="229"/>
                  </a:cubicBezTo>
                  <a:cubicBezTo>
                    <a:pt x="390" y="229"/>
                    <a:pt x="390" y="229"/>
                    <a:pt x="390" y="229"/>
                  </a:cubicBezTo>
                  <a:cubicBezTo>
                    <a:pt x="389" y="229"/>
                    <a:pt x="389" y="229"/>
                    <a:pt x="389" y="229"/>
                  </a:cubicBezTo>
                  <a:cubicBezTo>
                    <a:pt x="388" y="230"/>
                    <a:pt x="388" y="230"/>
                    <a:pt x="388" y="230"/>
                  </a:cubicBezTo>
                  <a:cubicBezTo>
                    <a:pt x="387" y="230"/>
                    <a:pt x="387" y="230"/>
                    <a:pt x="387" y="230"/>
                  </a:cubicBezTo>
                  <a:cubicBezTo>
                    <a:pt x="387" y="230"/>
                    <a:pt x="387" y="230"/>
                    <a:pt x="387" y="230"/>
                  </a:cubicBezTo>
                  <a:cubicBezTo>
                    <a:pt x="387" y="231"/>
                    <a:pt x="387" y="231"/>
                    <a:pt x="387" y="231"/>
                  </a:cubicBezTo>
                  <a:cubicBezTo>
                    <a:pt x="386" y="232"/>
                    <a:pt x="386" y="232"/>
                    <a:pt x="386" y="232"/>
                  </a:cubicBezTo>
                  <a:cubicBezTo>
                    <a:pt x="386" y="232"/>
                    <a:pt x="386" y="232"/>
                    <a:pt x="386" y="232"/>
                  </a:cubicBezTo>
                  <a:cubicBezTo>
                    <a:pt x="386" y="233"/>
                    <a:pt x="386" y="233"/>
                    <a:pt x="386" y="233"/>
                  </a:cubicBezTo>
                  <a:cubicBezTo>
                    <a:pt x="386" y="233"/>
                    <a:pt x="386" y="233"/>
                    <a:pt x="386" y="233"/>
                  </a:cubicBezTo>
                  <a:cubicBezTo>
                    <a:pt x="386" y="234"/>
                    <a:pt x="386" y="234"/>
                    <a:pt x="386" y="234"/>
                  </a:cubicBezTo>
                  <a:cubicBezTo>
                    <a:pt x="386" y="234"/>
                    <a:pt x="386" y="234"/>
                    <a:pt x="386" y="234"/>
                  </a:cubicBezTo>
                  <a:cubicBezTo>
                    <a:pt x="387" y="234"/>
                    <a:pt x="387" y="234"/>
                    <a:pt x="387" y="234"/>
                  </a:cubicBezTo>
                  <a:cubicBezTo>
                    <a:pt x="388" y="234"/>
                    <a:pt x="388" y="234"/>
                    <a:pt x="388" y="234"/>
                  </a:cubicBezTo>
                  <a:cubicBezTo>
                    <a:pt x="388" y="234"/>
                    <a:pt x="388" y="234"/>
                    <a:pt x="388" y="234"/>
                  </a:cubicBezTo>
                  <a:cubicBezTo>
                    <a:pt x="389" y="234"/>
                    <a:pt x="389" y="234"/>
                    <a:pt x="389" y="234"/>
                  </a:cubicBezTo>
                  <a:cubicBezTo>
                    <a:pt x="389" y="235"/>
                    <a:pt x="389" y="235"/>
                    <a:pt x="389" y="235"/>
                  </a:cubicBezTo>
                  <a:cubicBezTo>
                    <a:pt x="390" y="235"/>
                    <a:pt x="390" y="235"/>
                    <a:pt x="390" y="235"/>
                  </a:cubicBezTo>
                  <a:cubicBezTo>
                    <a:pt x="390" y="236"/>
                    <a:pt x="390" y="236"/>
                    <a:pt x="390" y="236"/>
                  </a:cubicBezTo>
                  <a:cubicBezTo>
                    <a:pt x="390" y="236"/>
                    <a:pt x="390" y="236"/>
                    <a:pt x="390" y="236"/>
                  </a:cubicBezTo>
                  <a:cubicBezTo>
                    <a:pt x="391" y="237"/>
                    <a:pt x="391" y="237"/>
                    <a:pt x="391" y="237"/>
                  </a:cubicBezTo>
                  <a:cubicBezTo>
                    <a:pt x="390" y="238"/>
                    <a:pt x="390" y="238"/>
                    <a:pt x="390" y="238"/>
                  </a:cubicBezTo>
                  <a:cubicBezTo>
                    <a:pt x="390" y="238"/>
                    <a:pt x="390" y="238"/>
                    <a:pt x="390" y="238"/>
                  </a:cubicBezTo>
                  <a:cubicBezTo>
                    <a:pt x="389" y="239"/>
                    <a:pt x="389" y="239"/>
                    <a:pt x="389" y="239"/>
                  </a:cubicBezTo>
                  <a:cubicBezTo>
                    <a:pt x="389" y="240"/>
                    <a:pt x="389" y="240"/>
                    <a:pt x="389" y="240"/>
                  </a:cubicBezTo>
                  <a:cubicBezTo>
                    <a:pt x="389" y="240"/>
                    <a:pt x="389" y="240"/>
                    <a:pt x="389" y="240"/>
                  </a:cubicBezTo>
                  <a:cubicBezTo>
                    <a:pt x="388" y="241"/>
                    <a:pt x="388" y="241"/>
                    <a:pt x="388" y="241"/>
                  </a:cubicBezTo>
                  <a:cubicBezTo>
                    <a:pt x="388" y="242"/>
                    <a:pt x="388" y="242"/>
                    <a:pt x="388" y="242"/>
                  </a:cubicBezTo>
                  <a:cubicBezTo>
                    <a:pt x="388" y="242"/>
                    <a:pt x="388" y="242"/>
                    <a:pt x="388" y="242"/>
                  </a:cubicBezTo>
                  <a:cubicBezTo>
                    <a:pt x="388" y="243"/>
                    <a:pt x="388" y="243"/>
                    <a:pt x="388" y="243"/>
                  </a:cubicBezTo>
                  <a:cubicBezTo>
                    <a:pt x="388" y="244"/>
                    <a:pt x="388" y="244"/>
                    <a:pt x="388" y="244"/>
                  </a:cubicBezTo>
                  <a:cubicBezTo>
                    <a:pt x="389" y="244"/>
                    <a:pt x="389" y="244"/>
                    <a:pt x="389" y="244"/>
                  </a:cubicBezTo>
                  <a:cubicBezTo>
                    <a:pt x="389" y="245"/>
                    <a:pt x="389" y="245"/>
                    <a:pt x="389" y="245"/>
                  </a:cubicBezTo>
                  <a:cubicBezTo>
                    <a:pt x="388" y="245"/>
                    <a:pt x="388" y="245"/>
                    <a:pt x="388" y="245"/>
                  </a:cubicBezTo>
                  <a:cubicBezTo>
                    <a:pt x="388" y="246"/>
                    <a:pt x="388" y="246"/>
                    <a:pt x="388" y="246"/>
                  </a:cubicBezTo>
                  <a:cubicBezTo>
                    <a:pt x="389" y="246"/>
                    <a:pt x="389" y="246"/>
                    <a:pt x="389" y="246"/>
                  </a:cubicBezTo>
                  <a:cubicBezTo>
                    <a:pt x="389" y="248"/>
                    <a:pt x="389" y="248"/>
                    <a:pt x="389" y="248"/>
                  </a:cubicBezTo>
                  <a:cubicBezTo>
                    <a:pt x="388" y="248"/>
                    <a:pt x="388" y="248"/>
                    <a:pt x="388" y="248"/>
                  </a:cubicBezTo>
                  <a:cubicBezTo>
                    <a:pt x="388" y="249"/>
                    <a:pt x="388" y="249"/>
                    <a:pt x="388" y="249"/>
                  </a:cubicBezTo>
                  <a:cubicBezTo>
                    <a:pt x="389" y="249"/>
                    <a:pt x="389" y="249"/>
                    <a:pt x="389" y="249"/>
                  </a:cubicBezTo>
                  <a:cubicBezTo>
                    <a:pt x="389" y="249"/>
                    <a:pt x="389" y="249"/>
                    <a:pt x="389" y="249"/>
                  </a:cubicBezTo>
                  <a:cubicBezTo>
                    <a:pt x="389" y="249"/>
                    <a:pt x="389" y="249"/>
                    <a:pt x="389" y="249"/>
                  </a:cubicBezTo>
                  <a:cubicBezTo>
                    <a:pt x="390" y="249"/>
                    <a:pt x="390" y="249"/>
                    <a:pt x="390" y="249"/>
                  </a:cubicBezTo>
                  <a:cubicBezTo>
                    <a:pt x="390" y="250"/>
                    <a:pt x="390" y="250"/>
                    <a:pt x="390" y="250"/>
                  </a:cubicBezTo>
                  <a:cubicBezTo>
                    <a:pt x="390" y="251"/>
                    <a:pt x="390" y="251"/>
                    <a:pt x="390" y="251"/>
                  </a:cubicBezTo>
                  <a:cubicBezTo>
                    <a:pt x="389" y="252"/>
                    <a:pt x="389" y="252"/>
                    <a:pt x="389" y="252"/>
                  </a:cubicBezTo>
                  <a:cubicBezTo>
                    <a:pt x="387" y="252"/>
                    <a:pt x="387" y="252"/>
                    <a:pt x="387" y="252"/>
                  </a:cubicBezTo>
                  <a:cubicBezTo>
                    <a:pt x="386" y="252"/>
                    <a:pt x="386" y="252"/>
                    <a:pt x="386" y="252"/>
                  </a:cubicBezTo>
                  <a:cubicBezTo>
                    <a:pt x="384" y="254"/>
                    <a:pt x="384" y="254"/>
                    <a:pt x="384" y="254"/>
                  </a:cubicBezTo>
                  <a:cubicBezTo>
                    <a:pt x="384" y="254"/>
                    <a:pt x="384" y="254"/>
                    <a:pt x="384" y="254"/>
                  </a:cubicBezTo>
                  <a:cubicBezTo>
                    <a:pt x="383" y="254"/>
                    <a:pt x="383" y="254"/>
                    <a:pt x="383" y="254"/>
                  </a:cubicBezTo>
                  <a:cubicBezTo>
                    <a:pt x="382" y="254"/>
                    <a:pt x="382" y="254"/>
                    <a:pt x="382" y="254"/>
                  </a:cubicBezTo>
                  <a:cubicBezTo>
                    <a:pt x="381" y="254"/>
                    <a:pt x="381" y="254"/>
                    <a:pt x="381" y="254"/>
                  </a:cubicBezTo>
                  <a:cubicBezTo>
                    <a:pt x="381" y="254"/>
                    <a:pt x="381" y="254"/>
                    <a:pt x="381" y="254"/>
                  </a:cubicBezTo>
                  <a:cubicBezTo>
                    <a:pt x="380" y="253"/>
                    <a:pt x="380" y="253"/>
                    <a:pt x="380" y="253"/>
                  </a:cubicBezTo>
                  <a:cubicBezTo>
                    <a:pt x="380" y="254"/>
                    <a:pt x="380" y="254"/>
                    <a:pt x="380" y="254"/>
                  </a:cubicBezTo>
                  <a:cubicBezTo>
                    <a:pt x="379" y="253"/>
                    <a:pt x="379" y="253"/>
                    <a:pt x="379" y="253"/>
                  </a:cubicBezTo>
                  <a:cubicBezTo>
                    <a:pt x="378" y="253"/>
                    <a:pt x="378" y="253"/>
                    <a:pt x="378" y="253"/>
                  </a:cubicBezTo>
                  <a:cubicBezTo>
                    <a:pt x="376" y="253"/>
                    <a:pt x="376" y="253"/>
                    <a:pt x="376" y="253"/>
                  </a:cubicBezTo>
                  <a:cubicBezTo>
                    <a:pt x="376" y="253"/>
                    <a:pt x="376" y="253"/>
                    <a:pt x="376" y="253"/>
                  </a:cubicBezTo>
                  <a:cubicBezTo>
                    <a:pt x="375" y="254"/>
                    <a:pt x="375" y="254"/>
                    <a:pt x="375" y="254"/>
                  </a:cubicBezTo>
                  <a:cubicBezTo>
                    <a:pt x="374" y="254"/>
                    <a:pt x="374" y="254"/>
                    <a:pt x="374" y="254"/>
                  </a:cubicBezTo>
                  <a:cubicBezTo>
                    <a:pt x="374" y="254"/>
                    <a:pt x="374" y="254"/>
                    <a:pt x="374" y="254"/>
                  </a:cubicBezTo>
                  <a:cubicBezTo>
                    <a:pt x="373" y="254"/>
                    <a:pt x="373" y="254"/>
                    <a:pt x="373" y="254"/>
                  </a:cubicBezTo>
                  <a:cubicBezTo>
                    <a:pt x="373" y="254"/>
                    <a:pt x="373" y="254"/>
                    <a:pt x="373" y="254"/>
                  </a:cubicBezTo>
                  <a:cubicBezTo>
                    <a:pt x="372" y="253"/>
                    <a:pt x="372" y="253"/>
                    <a:pt x="372" y="253"/>
                  </a:cubicBezTo>
                  <a:cubicBezTo>
                    <a:pt x="371" y="252"/>
                    <a:pt x="371" y="252"/>
                    <a:pt x="371" y="252"/>
                  </a:cubicBezTo>
                  <a:cubicBezTo>
                    <a:pt x="370" y="252"/>
                    <a:pt x="370" y="252"/>
                    <a:pt x="370" y="252"/>
                  </a:cubicBezTo>
                  <a:cubicBezTo>
                    <a:pt x="369" y="253"/>
                    <a:pt x="369" y="253"/>
                    <a:pt x="369" y="253"/>
                  </a:cubicBezTo>
                  <a:cubicBezTo>
                    <a:pt x="369" y="252"/>
                    <a:pt x="369" y="252"/>
                    <a:pt x="369" y="252"/>
                  </a:cubicBezTo>
                  <a:cubicBezTo>
                    <a:pt x="368" y="252"/>
                    <a:pt x="368" y="252"/>
                    <a:pt x="368" y="252"/>
                  </a:cubicBezTo>
                  <a:cubicBezTo>
                    <a:pt x="367" y="253"/>
                    <a:pt x="367" y="253"/>
                    <a:pt x="367" y="253"/>
                  </a:cubicBezTo>
                  <a:cubicBezTo>
                    <a:pt x="367" y="254"/>
                    <a:pt x="367" y="254"/>
                    <a:pt x="367" y="254"/>
                  </a:cubicBezTo>
                  <a:cubicBezTo>
                    <a:pt x="366" y="254"/>
                    <a:pt x="366" y="254"/>
                    <a:pt x="366" y="254"/>
                  </a:cubicBezTo>
                  <a:cubicBezTo>
                    <a:pt x="365" y="255"/>
                    <a:pt x="365" y="255"/>
                    <a:pt x="365" y="255"/>
                  </a:cubicBezTo>
                  <a:cubicBezTo>
                    <a:pt x="365" y="256"/>
                    <a:pt x="365" y="256"/>
                    <a:pt x="365" y="256"/>
                  </a:cubicBezTo>
                  <a:cubicBezTo>
                    <a:pt x="365" y="256"/>
                    <a:pt x="365" y="256"/>
                    <a:pt x="365" y="256"/>
                  </a:cubicBezTo>
                  <a:cubicBezTo>
                    <a:pt x="364" y="257"/>
                    <a:pt x="364" y="257"/>
                    <a:pt x="364" y="257"/>
                  </a:cubicBezTo>
                  <a:cubicBezTo>
                    <a:pt x="363" y="257"/>
                    <a:pt x="363" y="257"/>
                    <a:pt x="363" y="257"/>
                  </a:cubicBezTo>
                  <a:cubicBezTo>
                    <a:pt x="361" y="257"/>
                    <a:pt x="361" y="257"/>
                    <a:pt x="361" y="257"/>
                  </a:cubicBezTo>
                  <a:cubicBezTo>
                    <a:pt x="361" y="258"/>
                    <a:pt x="361" y="258"/>
                    <a:pt x="361" y="258"/>
                  </a:cubicBezTo>
                  <a:cubicBezTo>
                    <a:pt x="360" y="258"/>
                    <a:pt x="360" y="258"/>
                    <a:pt x="360" y="258"/>
                  </a:cubicBezTo>
                  <a:cubicBezTo>
                    <a:pt x="359" y="258"/>
                    <a:pt x="359" y="258"/>
                    <a:pt x="359" y="258"/>
                  </a:cubicBezTo>
                  <a:cubicBezTo>
                    <a:pt x="357" y="259"/>
                    <a:pt x="357" y="259"/>
                    <a:pt x="357" y="259"/>
                  </a:cubicBezTo>
                  <a:cubicBezTo>
                    <a:pt x="357" y="260"/>
                    <a:pt x="357" y="260"/>
                    <a:pt x="357" y="260"/>
                  </a:cubicBezTo>
                  <a:cubicBezTo>
                    <a:pt x="356" y="260"/>
                    <a:pt x="356" y="260"/>
                    <a:pt x="356" y="260"/>
                  </a:cubicBezTo>
                  <a:cubicBezTo>
                    <a:pt x="355" y="260"/>
                    <a:pt x="355" y="260"/>
                    <a:pt x="355" y="260"/>
                  </a:cubicBezTo>
                  <a:cubicBezTo>
                    <a:pt x="354" y="260"/>
                    <a:pt x="354" y="260"/>
                    <a:pt x="354" y="260"/>
                  </a:cubicBezTo>
                  <a:cubicBezTo>
                    <a:pt x="354" y="260"/>
                    <a:pt x="354" y="260"/>
                    <a:pt x="354" y="260"/>
                  </a:cubicBezTo>
                  <a:cubicBezTo>
                    <a:pt x="353" y="260"/>
                    <a:pt x="353" y="260"/>
                    <a:pt x="353" y="260"/>
                  </a:cubicBezTo>
                  <a:cubicBezTo>
                    <a:pt x="350" y="260"/>
                    <a:pt x="350" y="260"/>
                    <a:pt x="350" y="260"/>
                  </a:cubicBezTo>
                  <a:cubicBezTo>
                    <a:pt x="348" y="260"/>
                    <a:pt x="348" y="260"/>
                    <a:pt x="348" y="260"/>
                  </a:cubicBezTo>
                  <a:cubicBezTo>
                    <a:pt x="346" y="260"/>
                    <a:pt x="346" y="260"/>
                    <a:pt x="346" y="260"/>
                  </a:cubicBezTo>
                  <a:cubicBezTo>
                    <a:pt x="346" y="260"/>
                    <a:pt x="346" y="260"/>
                    <a:pt x="346" y="260"/>
                  </a:cubicBezTo>
                  <a:cubicBezTo>
                    <a:pt x="345" y="259"/>
                    <a:pt x="345" y="259"/>
                    <a:pt x="345" y="259"/>
                  </a:cubicBezTo>
                  <a:cubicBezTo>
                    <a:pt x="344" y="259"/>
                    <a:pt x="344" y="259"/>
                    <a:pt x="344" y="259"/>
                  </a:cubicBezTo>
                  <a:cubicBezTo>
                    <a:pt x="344" y="259"/>
                    <a:pt x="344" y="259"/>
                    <a:pt x="344" y="259"/>
                  </a:cubicBezTo>
                  <a:cubicBezTo>
                    <a:pt x="343" y="258"/>
                    <a:pt x="343" y="258"/>
                    <a:pt x="343" y="258"/>
                  </a:cubicBezTo>
                  <a:cubicBezTo>
                    <a:pt x="342" y="257"/>
                    <a:pt x="342" y="257"/>
                    <a:pt x="342" y="257"/>
                  </a:cubicBezTo>
                  <a:cubicBezTo>
                    <a:pt x="342" y="257"/>
                    <a:pt x="342" y="257"/>
                    <a:pt x="342" y="257"/>
                  </a:cubicBezTo>
                  <a:cubicBezTo>
                    <a:pt x="341" y="257"/>
                    <a:pt x="341" y="257"/>
                    <a:pt x="341" y="257"/>
                  </a:cubicBezTo>
                  <a:cubicBezTo>
                    <a:pt x="340" y="257"/>
                    <a:pt x="340" y="257"/>
                    <a:pt x="340" y="257"/>
                  </a:cubicBezTo>
                  <a:cubicBezTo>
                    <a:pt x="338" y="256"/>
                    <a:pt x="338" y="256"/>
                    <a:pt x="338" y="256"/>
                  </a:cubicBezTo>
                  <a:cubicBezTo>
                    <a:pt x="337" y="255"/>
                    <a:pt x="337" y="255"/>
                    <a:pt x="337" y="255"/>
                  </a:cubicBezTo>
                  <a:cubicBezTo>
                    <a:pt x="336" y="255"/>
                    <a:pt x="336" y="255"/>
                    <a:pt x="336" y="255"/>
                  </a:cubicBezTo>
                  <a:cubicBezTo>
                    <a:pt x="334" y="255"/>
                    <a:pt x="334" y="255"/>
                    <a:pt x="334" y="255"/>
                  </a:cubicBezTo>
                  <a:cubicBezTo>
                    <a:pt x="333" y="255"/>
                    <a:pt x="333" y="255"/>
                    <a:pt x="333" y="255"/>
                  </a:cubicBezTo>
                  <a:cubicBezTo>
                    <a:pt x="332" y="255"/>
                    <a:pt x="332" y="255"/>
                    <a:pt x="332" y="255"/>
                  </a:cubicBezTo>
                  <a:cubicBezTo>
                    <a:pt x="331" y="255"/>
                    <a:pt x="331" y="255"/>
                    <a:pt x="331" y="255"/>
                  </a:cubicBezTo>
                  <a:cubicBezTo>
                    <a:pt x="330" y="255"/>
                    <a:pt x="330" y="255"/>
                    <a:pt x="330" y="255"/>
                  </a:cubicBezTo>
                  <a:cubicBezTo>
                    <a:pt x="328" y="255"/>
                    <a:pt x="328" y="255"/>
                    <a:pt x="328" y="255"/>
                  </a:cubicBezTo>
                  <a:cubicBezTo>
                    <a:pt x="327" y="256"/>
                    <a:pt x="327" y="256"/>
                    <a:pt x="327" y="256"/>
                  </a:cubicBezTo>
                  <a:cubicBezTo>
                    <a:pt x="326" y="257"/>
                    <a:pt x="326" y="257"/>
                    <a:pt x="326" y="257"/>
                  </a:cubicBezTo>
                  <a:cubicBezTo>
                    <a:pt x="326" y="257"/>
                    <a:pt x="326" y="257"/>
                    <a:pt x="326" y="257"/>
                  </a:cubicBezTo>
                  <a:cubicBezTo>
                    <a:pt x="325" y="257"/>
                    <a:pt x="325" y="257"/>
                    <a:pt x="325" y="257"/>
                  </a:cubicBezTo>
                  <a:cubicBezTo>
                    <a:pt x="324" y="257"/>
                    <a:pt x="324" y="257"/>
                    <a:pt x="324" y="257"/>
                  </a:cubicBezTo>
                  <a:cubicBezTo>
                    <a:pt x="324" y="257"/>
                    <a:pt x="324" y="257"/>
                    <a:pt x="324" y="257"/>
                  </a:cubicBezTo>
                  <a:cubicBezTo>
                    <a:pt x="323" y="257"/>
                    <a:pt x="323" y="257"/>
                    <a:pt x="323" y="257"/>
                  </a:cubicBezTo>
                  <a:cubicBezTo>
                    <a:pt x="322" y="257"/>
                    <a:pt x="322" y="257"/>
                    <a:pt x="322" y="257"/>
                  </a:cubicBezTo>
                  <a:cubicBezTo>
                    <a:pt x="322" y="257"/>
                    <a:pt x="322" y="257"/>
                    <a:pt x="322" y="257"/>
                  </a:cubicBezTo>
                  <a:cubicBezTo>
                    <a:pt x="320" y="256"/>
                    <a:pt x="320" y="256"/>
                    <a:pt x="320" y="256"/>
                  </a:cubicBezTo>
                  <a:cubicBezTo>
                    <a:pt x="319" y="256"/>
                    <a:pt x="319" y="256"/>
                    <a:pt x="319" y="256"/>
                  </a:cubicBezTo>
                  <a:cubicBezTo>
                    <a:pt x="319" y="256"/>
                    <a:pt x="319" y="256"/>
                    <a:pt x="319" y="256"/>
                  </a:cubicBezTo>
                  <a:cubicBezTo>
                    <a:pt x="318" y="255"/>
                    <a:pt x="318" y="255"/>
                    <a:pt x="318" y="255"/>
                  </a:cubicBezTo>
                  <a:cubicBezTo>
                    <a:pt x="317" y="255"/>
                    <a:pt x="317" y="255"/>
                    <a:pt x="317" y="255"/>
                  </a:cubicBezTo>
                  <a:cubicBezTo>
                    <a:pt x="317" y="255"/>
                    <a:pt x="317" y="255"/>
                    <a:pt x="317" y="255"/>
                  </a:cubicBezTo>
                  <a:cubicBezTo>
                    <a:pt x="317" y="254"/>
                    <a:pt x="317" y="254"/>
                    <a:pt x="317" y="254"/>
                  </a:cubicBezTo>
                  <a:cubicBezTo>
                    <a:pt x="316" y="253"/>
                    <a:pt x="316" y="253"/>
                    <a:pt x="316" y="253"/>
                  </a:cubicBezTo>
                  <a:cubicBezTo>
                    <a:pt x="316" y="253"/>
                    <a:pt x="316" y="253"/>
                    <a:pt x="316" y="253"/>
                  </a:cubicBezTo>
                  <a:cubicBezTo>
                    <a:pt x="316" y="252"/>
                    <a:pt x="316" y="252"/>
                    <a:pt x="316" y="252"/>
                  </a:cubicBezTo>
                  <a:cubicBezTo>
                    <a:pt x="315" y="251"/>
                    <a:pt x="315" y="251"/>
                    <a:pt x="315" y="251"/>
                  </a:cubicBezTo>
                  <a:cubicBezTo>
                    <a:pt x="315" y="251"/>
                    <a:pt x="315" y="251"/>
                    <a:pt x="315" y="251"/>
                  </a:cubicBezTo>
                  <a:cubicBezTo>
                    <a:pt x="315" y="250"/>
                    <a:pt x="315" y="250"/>
                    <a:pt x="315" y="250"/>
                  </a:cubicBezTo>
                  <a:cubicBezTo>
                    <a:pt x="314" y="250"/>
                    <a:pt x="314" y="250"/>
                    <a:pt x="314" y="250"/>
                  </a:cubicBezTo>
                  <a:cubicBezTo>
                    <a:pt x="313" y="250"/>
                    <a:pt x="313" y="250"/>
                    <a:pt x="313" y="250"/>
                  </a:cubicBezTo>
                  <a:cubicBezTo>
                    <a:pt x="312" y="250"/>
                    <a:pt x="312" y="250"/>
                    <a:pt x="312" y="250"/>
                  </a:cubicBezTo>
                  <a:cubicBezTo>
                    <a:pt x="311" y="250"/>
                    <a:pt x="311" y="250"/>
                    <a:pt x="311" y="250"/>
                  </a:cubicBezTo>
                  <a:cubicBezTo>
                    <a:pt x="310" y="250"/>
                    <a:pt x="310" y="250"/>
                    <a:pt x="310" y="250"/>
                  </a:cubicBezTo>
                  <a:cubicBezTo>
                    <a:pt x="310" y="249"/>
                    <a:pt x="310" y="249"/>
                    <a:pt x="310" y="249"/>
                  </a:cubicBezTo>
                  <a:cubicBezTo>
                    <a:pt x="309" y="249"/>
                    <a:pt x="309" y="249"/>
                    <a:pt x="309" y="249"/>
                  </a:cubicBezTo>
                  <a:cubicBezTo>
                    <a:pt x="307" y="249"/>
                    <a:pt x="307" y="249"/>
                    <a:pt x="307" y="249"/>
                  </a:cubicBezTo>
                  <a:cubicBezTo>
                    <a:pt x="306" y="249"/>
                    <a:pt x="306" y="249"/>
                    <a:pt x="306" y="249"/>
                  </a:cubicBezTo>
                  <a:cubicBezTo>
                    <a:pt x="305" y="248"/>
                    <a:pt x="305" y="248"/>
                    <a:pt x="305" y="248"/>
                  </a:cubicBezTo>
                  <a:cubicBezTo>
                    <a:pt x="305" y="248"/>
                    <a:pt x="305" y="248"/>
                    <a:pt x="305" y="248"/>
                  </a:cubicBezTo>
                  <a:cubicBezTo>
                    <a:pt x="304" y="248"/>
                    <a:pt x="304" y="248"/>
                    <a:pt x="304" y="248"/>
                  </a:cubicBezTo>
                  <a:cubicBezTo>
                    <a:pt x="303" y="247"/>
                    <a:pt x="303" y="247"/>
                    <a:pt x="303" y="247"/>
                  </a:cubicBezTo>
                  <a:cubicBezTo>
                    <a:pt x="302" y="247"/>
                    <a:pt x="302" y="247"/>
                    <a:pt x="302" y="247"/>
                  </a:cubicBezTo>
                  <a:cubicBezTo>
                    <a:pt x="301" y="247"/>
                    <a:pt x="301" y="247"/>
                    <a:pt x="301" y="247"/>
                  </a:cubicBezTo>
                  <a:cubicBezTo>
                    <a:pt x="301" y="247"/>
                    <a:pt x="301" y="247"/>
                    <a:pt x="301" y="247"/>
                  </a:cubicBezTo>
                  <a:cubicBezTo>
                    <a:pt x="301" y="248"/>
                    <a:pt x="301" y="248"/>
                    <a:pt x="301" y="248"/>
                  </a:cubicBezTo>
                  <a:cubicBezTo>
                    <a:pt x="301" y="249"/>
                    <a:pt x="301" y="249"/>
                    <a:pt x="301" y="249"/>
                  </a:cubicBezTo>
                  <a:cubicBezTo>
                    <a:pt x="301" y="249"/>
                    <a:pt x="301" y="249"/>
                    <a:pt x="301" y="249"/>
                  </a:cubicBezTo>
                  <a:cubicBezTo>
                    <a:pt x="300" y="249"/>
                    <a:pt x="300" y="249"/>
                    <a:pt x="300" y="249"/>
                  </a:cubicBezTo>
                  <a:cubicBezTo>
                    <a:pt x="299" y="249"/>
                    <a:pt x="299" y="249"/>
                    <a:pt x="299" y="249"/>
                  </a:cubicBezTo>
                  <a:cubicBezTo>
                    <a:pt x="299" y="250"/>
                    <a:pt x="299" y="250"/>
                    <a:pt x="299" y="250"/>
                  </a:cubicBezTo>
                  <a:cubicBezTo>
                    <a:pt x="299" y="251"/>
                    <a:pt x="299" y="251"/>
                    <a:pt x="299" y="251"/>
                  </a:cubicBezTo>
                  <a:cubicBezTo>
                    <a:pt x="298" y="252"/>
                    <a:pt x="298" y="252"/>
                    <a:pt x="298" y="252"/>
                  </a:cubicBezTo>
                  <a:cubicBezTo>
                    <a:pt x="298" y="254"/>
                    <a:pt x="298" y="254"/>
                    <a:pt x="298" y="254"/>
                  </a:cubicBezTo>
                  <a:cubicBezTo>
                    <a:pt x="298" y="255"/>
                    <a:pt x="298" y="255"/>
                    <a:pt x="298" y="255"/>
                  </a:cubicBezTo>
                  <a:cubicBezTo>
                    <a:pt x="300" y="255"/>
                    <a:pt x="300" y="255"/>
                    <a:pt x="300" y="255"/>
                  </a:cubicBezTo>
                  <a:cubicBezTo>
                    <a:pt x="300" y="255"/>
                    <a:pt x="300" y="255"/>
                    <a:pt x="300" y="255"/>
                  </a:cubicBezTo>
                  <a:cubicBezTo>
                    <a:pt x="301" y="256"/>
                    <a:pt x="301" y="256"/>
                    <a:pt x="301" y="256"/>
                  </a:cubicBezTo>
                  <a:cubicBezTo>
                    <a:pt x="301" y="256"/>
                    <a:pt x="301" y="256"/>
                    <a:pt x="301" y="256"/>
                  </a:cubicBezTo>
                  <a:cubicBezTo>
                    <a:pt x="301" y="258"/>
                    <a:pt x="301" y="258"/>
                    <a:pt x="301" y="258"/>
                  </a:cubicBezTo>
                  <a:cubicBezTo>
                    <a:pt x="301" y="259"/>
                    <a:pt x="301" y="259"/>
                    <a:pt x="301" y="259"/>
                  </a:cubicBezTo>
                  <a:cubicBezTo>
                    <a:pt x="302" y="259"/>
                    <a:pt x="302" y="259"/>
                    <a:pt x="302" y="259"/>
                  </a:cubicBezTo>
                  <a:cubicBezTo>
                    <a:pt x="302" y="260"/>
                    <a:pt x="302" y="260"/>
                    <a:pt x="302" y="260"/>
                  </a:cubicBezTo>
                  <a:cubicBezTo>
                    <a:pt x="301" y="261"/>
                    <a:pt x="301" y="261"/>
                    <a:pt x="301" y="261"/>
                  </a:cubicBezTo>
                  <a:cubicBezTo>
                    <a:pt x="300" y="261"/>
                    <a:pt x="300" y="261"/>
                    <a:pt x="300" y="261"/>
                  </a:cubicBezTo>
                  <a:cubicBezTo>
                    <a:pt x="299" y="261"/>
                    <a:pt x="299" y="261"/>
                    <a:pt x="299" y="261"/>
                  </a:cubicBezTo>
                  <a:cubicBezTo>
                    <a:pt x="299" y="261"/>
                    <a:pt x="299" y="261"/>
                    <a:pt x="299" y="261"/>
                  </a:cubicBezTo>
                  <a:cubicBezTo>
                    <a:pt x="298" y="261"/>
                    <a:pt x="298" y="261"/>
                    <a:pt x="298" y="261"/>
                  </a:cubicBezTo>
                  <a:cubicBezTo>
                    <a:pt x="297" y="261"/>
                    <a:pt x="297" y="261"/>
                    <a:pt x="297" y="261"/>
                  </a:cubicBezTo>
                  <a:cubicBezTo>
                    <a:pt x="295" y="261"/>
                    <a:pt x="295" y="261"/>
                    <a:pt x="295" y="261"/>
                  </a:cubicBezTo>
                  <a:cubicBezTo>
                    <a:pt x="295" y="261"/>
                    <a:pt x="295" y="261"/>
                    <a:pt x="295" y="261"/>
                  </a:cubicBezTo>
                  <a:cubicBezTo>
                    <a:pt x="294" y="261"/>
                    <a:pt x="294" y="261"/>
                    <a:pt x="294" y="261"/>
                  </a:cubicBezTo>
                  <a:cubicBezTo>
                    <a:pt x="293" y="261"/>
                    <a:pt x="293" y="261"/>
                    <a:pt x="293" y="261"/>
                  </a:cubicBezTo>
                  <a:cubicBezTo>
                    <a:pt x="292" y="261"/>
                    <a:pt x="292" y="261"/>
                    <a:pt x="292" y="261"/>
                  </a:cubicBezTo>
                  <a:cubicBezTo>
                    <a:pt x="291" y="261"/>
                    <a:pt x="291" y="261"/>
                    <a:pt x="291" y="261"/>
                  </a:cubicBezTo>
                  <a:cubicBezTo>
                    <a:pt x="290" y="262"/>
                    <a:pt x="290" y="262"/>
                    <a:pt x="290" y="262"/>
                  </a:cubicBezTo>
                  <a:cubicBezTo>
                    <a:pt x="290" y="262"/>
                    <a:pt x="290" y="262"/>
                    <a:pt x="290" y="262"/>
                  </a:cubicBezTo>
                  <a:cubicBezTo>
                    <a:pt x="288" y="261"/>
                    <a:pt x="288" y="261"/>
                    <a:pt x="288" y="261"/>
                  </a:cubicBezTo>
                  <a:cubicBezTo>
                    <a:pt x="287" y="261"/>
                    <a:pt x="287" y="261"/>
                    <a:pt x="287" y="261"/>
                  </a:cubicBezTo>
                  <a:cubicBezTo>
                    <a:pt x="285" y="259"/>
                    <a:pt x="285" y="259"/>
                    <a:pt x="285" y="259"/>
                  </a:cubicBezTo>
                  <a:cubicBezTo>
                    <a:pt x="285" y="259"/>
                    <a:pt x="285" y="259"/>
                    <a:pt x="285" y="259"/>
                  </a:cubicBezTo>
                  <a:cubicBezTo>
                    <a:pt x="285" y="258"/>
                    <a:pt x="285" y="258"/>
                    <a:pt x="285" y="258"/>
                  </a:cubicBezTo>
                  <a:cubicBezTo>
                    <a:pt x="285" y="258"/>
                    <a:pt x="285" y="258"/>
                    <a:pt x="285" y="258"/>
                  </a:cubicBezTo>
                  <a:cubicBezTo>
                    <a:pt x="283" y="258"/>
                    <a:pt x="283" y="258"/>
                    <a:pt x="283" y="258"/>
                  </a:cubicBezTo>
                  <a:cubicBezTo>
                    <a:pt x="283" y="258"/>
                    <a:pt x="283" y="258"/>
                    <a:pt x="283" y="258"/>
                  </a:cubicBezTo>
                  <a:cubicBezTo>
                    <a:pt x="282" y="258"/>
                    <a:pt x="282" y="258"/>
                    <a:pt x="282" y="258"/>
                  </a:cubicBezTo>
                  <a:cubicBezTo>
                    <a:pt x="281" y="258"/>
                    <a:pt x="281" y="258"/>
                    <a:pt x="281" y="258"/>
                  </a:cubicBezTo>
                  <a:cubicBezTo>
                    <a:pt x="280" y="258"/>
                    <a:pt x="280" y="258"/>
                    <a:pt x="280" y="258"/>
                  </a:cubicBezTo>
                  <a:cubicBezTo>
                    <a:pt x="280" y="258"/>
                    <a:pt x="280" y="258"/>
                    <a:pt x="280" y="258"/>
                  </a:cubicBezTo>
                  <a:cubicBezTo>
                    <a:pt x="280" y="257"/>
                    <a:pt x="280" y="257"/>
                    <a:pt x="280" y="257"/>
                  </a:cubicBezTo>
                  <a:cubicBezTo>
                    <a:pt x="279" y="257"/>
                    <a:pt x="279" y="257"/>
                    <a:pt x="279" y="257"/>
                  </a:cubicBezTo>
                  <a:cubicBezTo>
                    <a:pt x="279" y="257"/>
                    <a:pt x="279" y="257"/>
                    <a:pt x="279" y="257"/>
                  </a:cubicBezTo>
                  <a:cubicBezTo>
                    <a:pt x="278" y="257"/>
                    <a:pt x="278" y="257"/>
                    <a:pt x="278" y="257"/>
                  </a:cubicBezTo>
                  <a:cubicBezTo>
                    <a:pt x="277" y="257"/>
                    <a:pt x="277" y="257"/>
                    <a:pt x="277" y="257"/>
                  </a:cubicBezTo>
                  <a:cubicBezTo>
                    <a:pt x="277" y="257"/>
                    <a:pt x="277" y="257"/>
                    <a:pt x="277" y="257"/>
                  </a:cubicBezTo>
                  <a:cubicBezTo>
                    <a:pt x="276" y="257"/>
                    <a:pt x="276" y="257"/>
                    <a:pt x="276" y="257"/>
                  </a:cubicBezTo>
                  <a:cubicBezTo>
                    <a:pt x="274" y="257"/>
                    <a:pt x="274" y="257"/>
                    <a:pt x="274" y="257"/>
                  </a:cubicBezTo>
                  <a:cubicBezTo>
                    <a:pt x="273" y="258"/>
                    <a:pt x="273" y="258"/>
                    <a:pt x="273" y="258"/>
                  </a:cubicBezTo>
                  <a:cubicBezTo>
                    <a:pt x="273" y="259"/>
                    <a:pt x="273" y="259"/>
                    <a:pt x="273" y="259"/>
                  </a:cubicBezTo>
                  <a:cubicBezTo>
                    <a:pt x="272" y="259"/>
                    <a:pt x="272" y="259"/>
                    <a:pt x="272" y="259"/>
                  </a:cubicBezTo>
                  <a:cubicBezTo>
                    <a:pt x="271" y="259"/>
                    <a:pt x="271" y="259"/>
                    <a:pt x="271" y="259"/>
                  </a:cubicBezTo>
                  <a:cubicBezTo>
                    <a:pt x="271" y="259"/>
                    <a:pt x="271" y="259"/>
                    <a:pt x="271" y="259"/>
                  </a:cubicBezTo>
                  <a:cubicBezTo>
                    <a:pt x="271" y="259"/>
                    <a:pt x="271" y="259"/>
                    <a:pt x="271" y="259"/>
                  </a:cubicBezTo>
                  <a:cubicBezTo>
                    <a:pt x="271" y="260"/>
                    <a:pt x="271" y="260"/>
                    <a:pt x="271" y="260"/>
                  </a:cubicBezTo>
                  <a:cubicBezTo>
                    <a:pt x="271" y="260"/>
                    <a:pt x="271" y="260"/>
                    <a:pt x="271" y="260"/>
                  </a:cubicBezTo>
                  <a:cubicBezTo>
                    <a:pt x="270" y="261"/>
                    <a:pt x="270" y="261"/>
                    <a:pt x="270" y="261"/>
                  </a:cubicBezTo>
                  <a:cubicBezTo>
                    <a:pt x="269" y="261"/>
                    <a:pt x="269" y="261"/>
                    <a:pt x="269" y="261"/>
                  </a:cubicBezTo>
                  <a:cubicBezTo>
                    <a:pt x="269" y="262"/>
                    <a:pt x="269" y="262"/>
                    <a:pt x="269" y="262"/>
                  </a:cubicBezTo>
                  <a:cubicBezTo>
                    <a:pt x="269" y="262"/>
                    <a:pt x="269" y="262"/>
                    <a:pt x="269" y="262"/>
                  </a:cubicBezTo>
                  <a:cubicBezTo>
                    <a:pt x="267" y="263"/>
                    <a:pt x="267" y="263"/>
                    <a:pt x="267" y="263"/>
                  </a:cubicBezTo>
                  <a:cubicBezTo>
                    <a:pt x="267" y="264"/>
                    <a:pt x="267" y="264"/>
                    <a:pt x="267" y="264"/>
                  </a:cubicBezTo>
                  <a:cubicBezTo>
                    <a:pt x="267" y="264"/>
                    <a:pt x="267" y="264"/>
                    <a:pt x="267" y="264"/>
                  </a:cubicBezTo>
                  <a:cubicBezTo>
                    <a:pt x="266" y="265"/>
                    <a:pt x="266" y="265"/>
                    <a:pt x="266" y="265"/>
                  </a:cubicBezTo>
                  <a:cubicBezTo>
                    <a:pt x="265" y="266"/>
                    <a:pt x="265" y="266"/>
                    <a:pt x="265" y="266"/>
                  </a:cubicBezTo>
                  <a:cubicBezTo>
                    <a:pt x="265" y="266"/>
                    <a:pt x="265" y="266"/>
                    <a:pt x="265" y="266"/>
                  </a:cubicBezTo>
                  <a:cubicBezTo>
                    <a:pt x="263" y="266"/>
                    <a:pt x="263" y="266"/>
                    <a:pt x="263" y="266"/>
                  </a:cubicBezTo>
                  <a:cubicBezTo>
                    <a:pt x="262" y="266"/>
                    <a:pt x="262" y="266"/>
                    <a:pt x="262" y="266"/>
                  </a:cubicBezTo>
                  <a:cubicBezTo>
                    <a:pt x="261" y="268"/>
                    <a:pt x="261" y="268"/>
                    <a:pt x="261" y="268"/>
                  </a:cubicBezTo>
                  <a:cubicBezTo>
                    <a:pt x="261" y="268"/>
                    <a:pt x="261" y="268"/>
                    <a:pt x="261" y="268"/>
                  </a:cubicBezTo>
                  <a:cubicBezTo>
                    <a:pt x="261" y="268"/>
                    <a:pt x="261" y="268"/>
                    <a:pt x="261" y="268"/>
                  </a:cubicBezTo>
                  <a:cubicBezTo>
                    <a:pt x="260" y="268"/>
                    <a:pt x="260" y="268"/>
                    <a:pt x="260" y="268"/>
                  </a:cubicBezTo>
                  <a:cubicBezTo>
                    <a:pt x="259" y="268"/>
                    <a:pt x="259" y="268"/>
                    <a:pt x="259" y="268"/>
                  </a:cubicBezTo>
                  <a:cubicBezTo>
                    <a:pt x="259" y="267"/>
                    <a:pt x="259" y="267"/>
                    <a:pt x="259" y="267"/>
                  </a:cubicBezTo>
                  <a:cubicBezTo>
                    <a:pt x="258" y="267"/>
                    <a:pt x="258" y="267"/>
                    <a:pt x="258" y="267"/>
                  </a:cubicBezTo>
                  <a:cubicBezTo>
                    <a:pt x="257" y="266"/>
                    <a:pt x="257" y="266"/>
                    <a:pt x="257" y="266"/>
                  </a:cubicBezTo>
                  <a:cubicBezTo>
                    <a:pt x="256" y="266"/>
                    <a:pt x="256" y="266"/>
                    <a:pt x="256" y="266"/>
                  </a:cubicBezTo>
                  <a:cubicBezTo>
                    <a:pt x="256" y="265"/>
                    <a:pt x="256" y="265"/>
                    <a:pt x="256" y="265"/>
                  </a:cubicBezTo>
                  <a:cubicBezTo>
                    <a:pt x="256" y="264"/>
                    <a:pt x="256" y="264"/>
                    <a:pt x="256" y="264"/>
                  </a:cubicBezTo>
                  <a:cubicBezTo>
                    <a:pt x="256" y="264"/>
                    <a:pt x="256" y="264"/>
                    <a:pt x="256" y="264"/>
                  </a:cubicBezTo>
                  <a:cubicBezTo>
                    <a:pt x="255" y="265"/>
                    <a:pt x="255" y="265"/>
                    <a:pt x="255" y="265"/>
                  </a:cubicBezTo>
                  <a:cubicBezTo>
                    <a:pt x="254" y="265"/>
                    <a:pt x="254" y="265"/>
                    <a:pt x="254" y="265"/>
                  </a:cubicBezTo>
                  <a:cubicBezTo>
                    <a:pt x="253" y="265"/>
                    <a:pt x="253" y="265"/>
                    <a:pt x="253" y="265"/>
                  </a:cubicBezTo>
                  <a:cubicBezTo>
                    <a:pt x="251" y="266"/>
                    <a:pt x="251" y="266"/>
                    <a:pt x="251" y="266"/>
                  </a:cubicBezTo>
                  <a:cubicBezTo>
                    <a:pt x="251" y="266"/>
                    <a:pt x="251" y="266"/>
                    <a:pt x="251" y="266"/>
                  </a:cubicBezTo>
                  <a:cubicBezTo>
                    <a:pt x="250" y="266"/>
                    <a:pt x="250" y="266"/>
                    <a:pt x="250" y="266"/>
                  </a:cubicBezTo>
                  <a:cubicBezTo>
                    <a:pt x="250" y="266"/>
                    <a:pt x="250" y="266"/>
                    <a:pt x="250" y="266"/>
                  </a:cubicBezTo>
                  <a:cubicBezTo>
                    <a:pt x="249" y="266"/>
                    <a:pt x="249" y="266"/>
                    <a:pt x="249" y="266"/>
                  </a:cubicBezTo>
                  <a:cubicBezTo>
                    <a:pt x="248" y="266"/>
                    <a:pt x="248" y="266"/>
                    <a:pt x="248" y="266"/>
                  </a:cubicBezTo>
                  <a:cubicBezTo>
                    <a:pt x="248" y="266"/>
                    <a:pt x="248" y="266"/>
                    <a:pt x="248" y="266"/>
                  </a:cubicBezTo>
                  <a:cubicBezTo>
                    <a:pt x="248" y="265"/>
                    <a:pt x="248" y="265"/>
                    <a:pt x="248" y="265"/>
                  </a:cubicBezTo>
                  <a:cubicBezTo>
                    <a:pt x="248" y="265"/>
                    <a:pt x="248" y="265"/>
                    <a:pt x="248" y="265"/>
                  </a:cubicBezTo>
                  <a:cubicBezTo>
                    <a:pt x="248" y="264"/>
                    <a:pt x="248" y="264"/>
                    <a:pt x="248" y="264"/>
                  </a:cubicBezTo>
                  <a:cubicBezTo>
                    <a:pt x="248" y="264"/>
                    <a:pt x="248" y="264"/>
                    <a:pt x="248" y="264"/>
                  </a:cubicBezTo>
                  <a:cubicBezTo>
                    <a:pt x="248" y="263"/>
                    <a:pt x="248" y="263"/>
                    <a:pt x="248" y="263"/>
                  </a:cubicBezTo>
                  <a:cubicBezTo>
                    <a:pt x="247" y="263"/>
                    <a:pt x="247" y="263"/>
                    <a:pt x="247" y="263"/>
                  </a:cubicBezTo>
                  <a:cubicBezTo>
                    <a:pt x="247" y="263"/>
                    <a:pt x="247" y="263"/>
                    <a:pt x="247" y="263"/>
                  </a:cubicBezTo>
                  <a:cubicBezTo>
                    <a:pt x="246" y="262"/>
                    <a:pt x="246" y="262"/>
                    <a:pt x="246" y="262"/>
                  </a:cubicBezTo>
                  <a:cubicBezTo>
                    <a:pt x="245" y="262"/>
                    <a:pt x="245" y="262"/>
                    <a:pt x="245" y="262"/>
                  </a:cubicBezTo>
                  <a:cubicBezTo>
                    <a:pt x="244" y="262"/>
                    <a:pt x="244" y="262"/>
                    <a:pt x="244" y="262"/>
                  </a:cubicBezTo>
                  <a:cubicBezTo>
                    <a:pt x="244" y="261"/>
                    <a:pt x="244" y="261"/>
                    <a:pt x="244" y="261"/>
                  </a:cubicBezTo>
                  <a:cubicBezTo>
                    <a:pt x="243" y="260"/>
                    <a:pt x="243" y="260"/>
                    <a:pt x="243" y="260"/>
                  </a:cubicBezTo>
                  <a:cubicBezTo>
                    <a:pt x="242" y="259"/>
                    <a:pt x="242" y="259"/>
                    <a:pt x="242" y="259"/>
                  </a:cubicBezTo>
                  <a:cubicBezTo>
                    <a:pt x="240" y="259"/>
                    <a:pt x="240" y="259"/>
                    <a:pt x="240" y="259"/>
                  </a:cubicBezTo>
                  <a:cubicBezTo>
                    <a:pt x="239" y="259"/>
                    <a:pt x="239" y="259"/>
                    <a:pt x="239" y="259"/>
                  </a:cubicBezTo>
                  <a:cubicBezTo>
                    <a:pt x="237" y="259"/>
                    <a:pt x="237" y="259"/>
                    <a:pt x="237" y="259"/>
                  </a:cubicBezTo>
                  <a:cubicBezTo>
                    <a:pt x="237" y="259"/>
                    <a:pt x="237" y="259"/>
                    <a:pt x="237" y="259"/>
                  </a:cubicBezTo>
                  <a:cubicBezTo>
                    <a:pt x="238" y="260"/>
                    <a:pt x="238" y="260"/>
                    <a:pt x="238" y="260"/>
                  </a:cubicBezTo>
                  <a:cubicBezTo>
                    <a:pt x="237" y="260"/>
                    <a:pt x="237" y="260"/>
                    <a:pt x="237" y="260"/>
                  </a:cubicBezTo>
                  <a:cubicBezTo>
                    <a:pt x="236" y="260"/>
                    <a:pt x="236" y="260"/>
                    <a:pt x="236" y="260"/>
                  </a:cubicBezTo>
                  <a:cubicBezTo>
                    <a:pt x="236" y="260"/>
                    <a:pt x="236" y="260"/>
                    <a:pt x="236" y="260"/>
                  </a:cubicBezTo>
                  <a:cubicBezTo>
                    <a:pt x="235" y="261"/>
                    <a:pt x="235" y="261"/>
                    <a:pt x="235" y="261"/>
                  </a:cubicBezTo>
                  <a:cubicBezTo>
                    <a:pt x="234" y="260"/>
                    <a:pt x="234" y="260"/>
                    <a:pt x="234" y="260"/>
                  </a:cubicBezTo>
                  <a:cubicBezTo>
                    <a:pt x="233" y="260"/>
                    <a:pt x="233" y="260"/>
                    <a:pt x="233" y="260"/>
                  </a:cubicBezTo>
                  <a:cubicBezTo>
                    <a:pt x="232" y="261"/>
                    <a:pt x="232" y="261"/>
                    <a:pt x="232" y="261"/>
                  </a:cubicBezTo>
                  <a:cubicBezTo>
                    <a:pt x="232" y="261"/>
                    <a:pt x="232" y="261"/>
                    <a:pt x="232" y="261"/>
                  </a:cubicBezTo>
                  <a:cubicBezTo>
                    <a:pt x="231" y="260"/>
                    <a:pt x="231" y="260"/>
                    <a:pt x="231" y="260"/>
                  </a:cubicBezTo>
                  <a:cubicBezTo>
                    <a:pt x="230" y="260"/>
                    <a:pt x="230" y="260"/>
                    <a:pt x="230" y="260"/>
                  </a:cubicBezTo>
                  <a:cubicBezTo>
                    <a:pt x="230" y="259"/>
                    <a:pt x="230" y="259"/>
                    <a:pt x="230" y="259"/>
                  </a:cubicBezTo>
                  <a:cubicBezTo>
                    <a:pt x="230" y="259"/>
                    <a:pt x="230" y="259"/>
                    <a:pt x="230" y="259"/>
                  </a:cubicBezTo>
                  <a:cubicBezTo>
                    <a:pt x="229" y="258"/>
                    <a:pt x="229" y="258"/>
                    <a:pt x="229" y="258"/>
                  </a:cubicBezTo>
                  <a:cubicBezTo>
                    <a:pt x="228" y="258"/>
                    <a:pt x="228" y="258"/>
                    <a:pt x="228" y="258"/>
                  </a:cubicBezTo>
                  <a:cubicBezTo>
                    <a:pt x="228" y="259"/>
                    <a:pt x="228" y="259"/>
                    <a:pt x="228" y="259"/>
                  </a:cubicBezTo>
                  <a:cubicBezTo>
                    <a:pt x="228" y="259"/>
                    <a:pt x="228" y="259"/>
                    <a:pt x="228" y="259"/>
                  </a:cubicBezTo>
                  <a:cubicBezTo>
                    <a:pt x="228" y="260"/>
                    <a:pt x="228" y="260"/>
                    <a:pt x="228" y="260"/>
                  </a:cubicBezTo>
                  <a:cubicBezTo>
                    <a:pt x="227" y="260"/>
                    <a:pt x="227" y="260"/>
                    <a:pt x="227" y="260"/>
                  </a:cubicBezTo>
                  <a:cubicBezTo>
                    <a:pt x="226" y="260"/>
                    <a:pt x="226" y="260"/>
                    <a:pt x="226" y="260"/>
                  </a:cubicBezTo>
                  <a:cubicBezTo>
                    <a:pt x="215" y="248"/>
                    <a:pt x="215" y="248"/>
                    <a:pt x="215" y="248"/>
                  </a:cubicBezTo>
                  <a:cubicBezTo>
                    <a:pt x="207" y="243"/>
                    <a:pt x="207" y="243"/>
                    <a:pt x="207" y="243"/>
                  </a:cubicBezTo>
                  <a:cubicBezTo>
                    <a:pt x="207" y="242"/>
                    <a:pt x="207" y="242"/>
                    <a:pt x="207" y="242"/>
                  </a:cubicBezTo>
                  <a:cubicBezTo>
                    <a:pt x="208" y="242"/>
                    <a:pt x="208" y="242"/>
                    <a:pt x="208" y="242"/>
                  </a:cubicBezTo>
                  <a:cubicBezTo>
                    <a:pt x="208" y="241"/>
                    <a:pt x="208" y="241"/>
                    <a:pt x="208" y="241"/>
                  </a:cubicBezTo>
                  <a:cubicBezTo>
                    <a:pt x="208" y="241"/>
                    <a:pt x="208" y="241"/>
                    <a:pt x="208" y="241"/>
                  </a:cubicBezTo>
                  <a:cubicBezTo>
                    <a:pt x="208" y="240"/>
                    <a:pt x="208" y="240"/>
                    <a:pt x="208" y="240"/>
                  </a:cubicBezTo>
                  <a:cubicBezTo>
                    <a:pt x="207" y="241"/>
                    <a:pt x="207" y="241"/>
                    <a:pt x="207" y="241"/>
                  </a:cubicBezTo>
                  <a:cubicBezTo>
                    <a:pt x="206" y="241"/>
                    <a:pt x="206" y="241"/>
                    <a:pt x="206" y="241"/>
                  </a:cubicBezTo>
                  <a:cubicBezTo>
                    <a:pt x="205" y="241"/>
                    <a:pt x="205" y="241"/>
                    <a:pt x="205" y="241"/>
                  </a:cubicBezTo>
                  <a:cubicBezTo>
                    <a:pt x="205" y="242"/>
                    <a:pt x="205" y="242"/>
                    <a:pt x="205" y="242"/>
                  </a:cubicBezTo>
                  <a:cubicBezTo>
                    <a:pt x="204" y="243"/>
                    <a:pt x="204" y="243"/>
                    <a:pt x="204" y="243"/>
                  </a:cubicBezTo>
                  <a:cubicBezTo>
                    <a:pt x="203" y="243"/>
                    <a:pt x="203" y="243"/>
                    <a:pt x="203" y="243"/>
                  </a:cubicBezTo>
                  <a:cubicBezTo>
                    <a:pt x="203" y="244"/>
                    <a:pt x="203" y="244"/>
                    <a:pt x="203" y="244"/>
                  </a:cubicBezTo>
                  <a:cubicBezTo>
                    <a:pt x="202" y="244"/>
                    <a:pt x="202" y="244"/>
                    <a:pt x="202" y="244"/>
                  </a:cubicBezTo>
                  <a:cubicBezTo>
                    <a:pt x="202" y="245"/>
                    <a:pt x="202" y="245"/>
                    <a:pt x="202" y="245"/>
                  </a:cubicBezTo>
                  <a:cubicBezTo>
                    <a:pt x="200" y="245"/>
                    <a:pt x="200" y="245"/>
                    <a:pt x="200" y="245"/>
                  </a:cubicBezTo>
                  <a:cubicBezTo>
                    <a:pt x="199" y="245"/>
                    <a:pt x="199" y="245"/>
                    <a:pt x="199" y="245"/>
                  </a:cubicBezTo>
                  <a:cubicBezTo>
                    <a:pt x="200" y="246"/>
                    <a:pt x="200" y="246"/>
                    <a:pt x="200" y="246"/>
                  </a:cubicBezTo>
                  <a:cubicBezTo>
                    <a:pt x="199" y="247"/>
                    <a:pt x="199" y="247"/>
                    <a:pt x="199" y="247"/>
                  </a:cubicBezTo>
                  <a:cubicBezTo>
                    <a:pt x="199" y="246"/>
                    <a:pt x="199" y="246"/>
                    <a:pt x="199" y="246"/>
                  </a:cubicBezTo>
                  <a:cubicBezTo>
                    <a:pt x="197" y="246"/>
                    <a:pt x="197" y="246"/>
                    <a:pt x="197" y="246"/>
                  </a:cubicBezTo>
                  <a:cubicBezTo>
                    <a:pt x="196" y="246"/>
                    <a:pt x="196" y="246"/>
                    <a:pt x="196" y="246"/>
                  </a:cubicBezTo>
                  <a:cubicBezTo>
                    <a:pt x="195" y="247"/>
                    <a:pt x="195" y="247"/>
                    <a:pt x="195" y="247"/>
                  </a:cubicBezTo>
                  <a:cubicBezTo>
                    <a:pt x="195" y="247"/>
                    <a:pt x="195" y="247"/>
                    <a:pt x="195" y="247"/>
                  </a:cubicBezTo>
                  <a:cubicBezTo>
                    <a:pt x="194" y="246"/>
                    <a:pt x="194" y="246"/>
                    <a:pt x="194" y="246"/>
                  </a:cubicBezTo>
                  <a:cubicBezTo>
                    <a:pt x="194" y="245"/>
                    <a:pt x="194" y="245"/>
                    <a:pt x="194" y="245"/>
                  </a:cubicBezTo>
                  <a:cubicBezTo>
                    <a:pt x="195" y="245"/>
                    <a:pt x="195" y="245"/>
                    <a:pt x="195" y="245"/>
                  </a:cubicBezTo>
                  <a:cubicBezTo>
                    <a:pt x="195" y="244"/>
                    <a:pt x="195" y="244"/>
                    <a:pt x="195" y="244"/>
                  </a:cubicBezTo>
                  <a:cubicBezTo>
                    <a:pt x="195" y="244"/>
                    <a:pt x="195" y="244"/>
                    <a:pt x="195" y="244"/>
                  </a:cubicBezTo>
                  <a:cubicBezTo>
                    <a:pt x="194" y="244"/>
                    <a:pt x="194" y="244"/>
                    <a:pt x="194" y="244"/>
                  </a:cubicBezTo>
                  <a:cubicBezTo>
                    <a:pt x="193" y="244"/>
                    <a:pt x="193" y="244"/>
                    <a:pt x="193" y="244"/>
                  </a:cubicBezTo>
                  <a:cubicBezTo>
                    <a:pt x="192" y="243"/>
                    <a:pt x="192" y="243"/>
                    <a:pt x="192" y="243"/>
                  </a:cubicBezTo>
                  <a:cubicBezTo>
                    <a:pt x="191" y="243"/>
                    <a:pt x="191" y="243"/>
                    <a:pt x="191" y="243"/>
                  </a:cubicBezTo>
                  <a:cubicBezTo>
                    <a:pt x="191" y="244"/>
                    <a:pt x="191" y="244"/>
                    <a:pt x="191" y="244"/>
                  </a:cubicBezTo>
                  <a:cubicBezTo>
                    <a:pt x="191" y="244"/>
                    <a:pt x="191" y="244"/>
                    <a:pt x="191" y="244"/>
                  </a:cubicBezTo>
                  <a:cubicBezTo>
                    <a:pt x="191" y="245"/>
                    <a:pt x="191" y="245"/>
                    <a:pt x="191" y="245"/>
                  </a:cubicBezTo>
                  <a:cubicBezTo>
                    <a:pt x="190" y="245"/>
                    <a:pt x="190" y="245"/>
                    <a:pt x="190" y="245"/>
                  </a:cubicBezTo>
                  <a:cubicBezTo>
                    <a:pt x="190" y="244"/>
                    <a:pt x="190" y="244"/>
                    <a:pt x="190" y="244"/>
                  </a:cubicBezTo>
                  <a:cubicBezTo>
                    <a:pt x="190" y="243"/>
                    <a:pt x="190" y="243"/>
                    <a:pt x="190" y="243"/>
                  </a:cubicBezTo>
                  <a:cubicBezTo>
                    <a:pt x="188" y="242"/>
                    <a:pt x="188" y="242"/>
                    <a:pt x="188" y="242"/>
                  </a:cubicBezTo>
                  <a:cubicBezTo>
                    <a:pt x="188" y="242"/>
                    <a:pt x="188" y="242"/>
                    <a:pt x="188" y="242"/>
                  </a:cubicBezTo>
                  <a:cubicBezTo>
                    <a:pt x="188" y="243"/>
                    <a:pt x="188" y="243"/>
                    <a:pt x="188" y="243"/>
                  </a:cubicBezTo>
                  <a:cubicBezTo>
                    <a:pt x="188" y="243"/>
                    <a:pt x="188" y="243"/>
                    <a:pt x="188" y="243"/>
                  </a:cubicBezTo>
                  <a:cubicBezTo>
                    <a:pt x="187" y="243"/>
                    <a:pt x="187" y="243"/>
                    <a:pt x="187" y="243"/>
                  </a:cubicBezTo>
                  <a:cubicBezTo>
                    <a:pt x="187" y="242"/>
                    <a:pt x="187" y="242"/>
                    <a:pt x="187" y="242"/>
                  </a:cubicBezTo>
                  <a:cubicBezTo>
                    <a:pt x="187" y="243"/>
                    <a:pt x="187" y="243"/>
                    <a:pt x="187" y="243"/>
                  </a:cubicBezTo>
                  <a:cubicBezTo>
                    <a:pt x="186" y="243"/>
                    <a:pt x="186" y="243"/>
                    <a:pt x="186" y="243"/>
                  </a:cubicBezTo>
                  <a:cubicBezTo>
                    <a:pt x="186" y="243"/>
                    <a:pt x="186" y="243"/>
                    <a:pt x="186" y="243"/>
                  </a:cubicBezTo>
                  <a:cubicBezTo>
                    <a:pt x="185" y="243"/>
                    <a:pt x="185" y="243"/>
                    <a:pt x="185" y="243"/>
                  </a:cubicBezTo>
                  <a:cubicBezTo>
                    <a:pt x="184" y="243"/>
                    <a:pt x="184" y="243"/>
                    <a:pt x="184" y="243"/>
                  </a:cubicBezTo>
                  <a:cubicBezTo>
                    <a:pt x="184" y="243"/>
                    <a:pt x="184" y="243"/>
                    <a:pt x="184" y="243"/>
                  </a:cubicBezTo>
                  <a:cubicBezTo>
                    <a:pt x="183" y="242"/>
                    <a:pt x="183" y="242"/>
                    <a:pt x="183" y="242"/>
                  </a:cubicBezTo>
                  <a:cubicBezTo>
                    <a:pt x="184" y="242"/>
                    <a:pt x="184" y="242"/>
                    <a:pt x="184" y="242"/>
                  </a:cubicBezTo>
                  <a:cubicBezTo>
                    <a:pt x="184" y="242"/>
                    <a:pt x="184" y="242"/>
                    <a:pt x="184" y="242"/>
                  </a:cubicBezTo>
                  <a:cubicBezTo>
                    <a:pt x="184" y="241"/>
                    <a:pt x="184" y="241"/>
                    <a:pt x="184" y="241"/>
                  </a:cubicBezTo>
                  <a:cubicBezTo>
                    <a:pt x="184" y="240"/>
                    <a:pt x="184" y="240"/>
                    <a:pt x="184" y="240"/>
                  </a:cubicBezTo>
                  <a:cubicBezTo>
                    <a:pt x="184" y="240"/>
                    <a:pt x="184" y="240"/>
                    <a:pt x="184" y="240"/>
                  </a:cubicBezTo>
                  <a:cubicBezTo>
                    <a:pt x="183" y="240"/>
                    <a:pt x="183" y="240"/>
                    <a:pt x="183" y="240"/>
                  </a:cubicBezTo>
                  <a:cubicBezTo>
                    <a:pt x="183" y="239"/>
                    <a:pt x="183" y="239"/>
                    <a:pt x="183" y="239"/>
                  </a:cubicBezTo>
                  <a:cubicBezTo>
                    <a:pt x="182" y="238"/>
                    <a:pt x="182" y="238"/>
                    <a:pt x="182" y="238"/>
                  </a:cubicBezTo>
                  <a:cubicBezTo>
                    <a:pt x="182" y="238"/>
                    <a:pt x="182" y="238"/>
                    <a:pt x="182" y="238"/>
                  </a:cubicBezTo>
                  <a:cubicBezTo>
                    <a:pt x="182" y="237"/>
                    <a:pt x="182" y="237"/>
                    <a:pt x="182" y="237"/>
                  </a:cubicBezTo>
                  <a:cubicBezTo>
                    <a:pt x="181" y="237"/>
                    <a:pt x="181" y="237"/>
                    <a:pt x="181" y="237"/>
                  </a:cubicBezTo>
                  <a:cubicBezTo>
                    <a:pt x="180" y="237"/>
                    <a:pt x="180" y="237"/>
                    <a:pt x="180" y="237"/>
                  </a:cubicBezTo>
                  <a:cubicBezTo>
                    <a:pt x="179" y="237"/>
                    <a:pt x="179" y="237"/>
                    <a:pt x="179" y="237"/>
                  </a:cubicBezTo>
                  <a:cubicBezTo>
                    <a:pt x="178" y="237"/>
                    <a:pt x="178" y="237"/>
                    <a:pt x="178" y="237"/>
                  </a:cubicBezTo>
                  <a:cubicBezTo>
                    <a:pt x="177" y="237"/>
                    <a:pt x="177" y="237"/>
                    <a:pt x="177" y="237"/>
                  </a:cubicBezTo>
                  <a:cubicBezTo>
                    <a:pt x="175" y="236"/>
                    <a:pt x="175" y="236"/>
                    <a:pt x="175" y="236"/>
                  </a:cubicBezTo>
                  <a:cubicBezTo>
                    <a:pt x="175" y="237"/>
                    <a:pt x="175" y="237"/>
                    <a:pt x="175" y="237"/>
                  </a:cubicBezTo>
                  <a:cubicBezTo>
                    <a:pt x="174" y="236"/>
                    <a:pt x="174" y="236"/>
                    <a:pt x="174" y="236"/>
                  </a:cubicBezTo>
                  <a:cubicBezTo>
                    <a:pt x="173" y="237"/>
                    <a:pt x="173" y="237"/>
                    <a:pt x="173" y="237"/>
                  </a:cubicBezTo>
                  <a:cubicBezTo>
                    <a:pt x="173" y="238"/>
                    <a:pt x="173" y="238"/>
                    <a:pt x="173" y="238"/>
                  </a:cubicBezTo>
                  <a:cubicBezTo>
                    <a:pt x="172" y="238"/>
                    <a:pt x="172" y="238"/>
                    <a:pt x="172" y="238"/>
                  </a:cubicBezTo>
                  <a:cubicBezTo>
                    <a:pt x="172" y="238"/>
                    <a:pt x="172" y="238"/>
                    <a:pt x="172" y="238"/>
                  </a:cubicBezTo>
                  <a:cubicBezTo>
                    <a:pt x="172" y="239"/>
                    <a:pt x="172" y="239"/>
                    <a:pt x="172" y="239"/>
                  </a:cubicBezTo>
                  <a:cubicBezTo>
                    <a:pt x="172" y="239"/>
                    <a:pt x="172" y="239"/>
                    <a:pt x="172" y="239"/>
                  </a:cubicBezTo>
                  <a:cubicBezTo>
                    <a:pt x="171" y="239"/>
                    <a:pt x="171" y="239"/>
                    <a:pt x="171" y="239"/>
                  </a:cubicBezTo>
                  <a:cubicBezTo>
                    <a:pt x="170" y="239"/>
                    <a:pt x="170" y="239"/>
                    <a:pt x="170" y="239"/>
                  </a:cubicBezTo>
                  <a:cubicBezTo>
                    <a:pt x="170" y="240"/>
                    <a:pt x="170" y="240"/>
                    <a:pt x="170" y="240"/>
                  </a:cubicBezTo>
                  <a:cubicBezTo>
                    <a:pt x="169" y="240"/>
                    <a:pt x="169" y="240"/>
                    <a:pt x="169" y="240"/>
                  </a:cubicBezTo>
                  <a:cubicBezTo>
                    <a:pt x="168" y="240"/>
                    <a:pt x="168" y="240"/>
                    <a:pt x="168" y="240"/>
                  </a:cubicBezTo>
                  <a:cubicBezTo>
                    <a:pt x="168" y="240"/>
                    <a:pt x="168" y="240"/>
                    <a:pt x="168" y="240"/>
                  </a:cubicBezTo>
                  <a:cubicBezTo>
                    <a:pt x="166" y="242"/>
                    <a:pt x="166" y="242"/>
                    <a:pt x="166" y="242"/>
                  </a:cubicBezTo>
                  <a:cubicBezTo>
                    <a:pt x="165" y="242"/>
                    <a:pt x="165" y="242"/>
                    <a:pt x="165" y="242"/>
                  </a:cubicBezTo>
                  <a:cubicBezTo>
                    <a:pt x="164" y="242"/>
                    <a:pt x="164" y="242"/>
                    <a:pt x="164" y="242"/>
                  </a:cubicBezTo>
                  <a:cubicBezTo>
                    <a:pt x="163" y="242"/>
                    <a:pt x="163" y="242"/>
                    <a:pt x="163" y="242"/>
                  </a:cubicBezTo>
                  <a:cubicBezTo>
                    <a:pt x="163" y="242"/>
                    <a:pt x="163" y="242"/>
                    <a:pt x="163" y="242"/>
                  </a:cubicBezTo>
                  <a:cubicBezTo>
                    <a:pt x="162" y="242"/>
                    <a:pt x="162" y="242"/>
                    <a:pt x="162" y="242"/>
                  </a:cubicBezTo>
                  <a:cubicBezTo>
                    <a:pt x="162" y="243"/>
                    <a:pt x="162" y="243"/>
                    <a:pt x="162" y="243"/>
                  </a:cubicBezTo>
                  <a:cubicBezTo>
                    <a:pt x="161" y="243"/>
                    <a:pt x="161" y="243"/>
                    <a:pt x="161" y="243"/>
                  </a:cubicBezTo>
                  <a:cubicBezTo>
                    <a:pt x="161" y="243"/>
                    <a:pt x="161" y="243"/>
                    <a:pt x="161" y="243"/>
                  </a:cubicBezTo>
                  <a:cubicBezTo>
                    <a:pt x="161" y="244"/>
                    <a:pt x="161" y="244"/>
                    <a:pt x="161" y="244"/>
                  </a:cubicBezTo>
                  <a:cubicBezTo>
                    <a:pt x="160" y="244"/>
                    <a:pt x="160" y="244"/>
                    <a:pt x="160" y="244"/>
                  </a:cubicBezTo>
                  <a:cubicBezTo>
                    <a:pt x="160" y="244"/>
                    <a:pt x="160" y="244"/>
                    <a:pt x="160" y="244"/>
                  </a:cubicBezTo>
                  <a:cubicBezTo>
                    <a:pt x="159" y="244"/>
                    <a:pt x="159" y="244"/>
                    <a:pt x="159" y="244"/>
                  </a:cubicBezTo>
                  <a:cubicBezTo>
                    <a:pt x="158" y="244"/>
                    <a:pt x="158" y="244"/>
                    <a:pt x="158" y="244"/>
                  </a:cubicBezTo>
                  <a:cubicBezTo>
                    <a:pt x="157" y="245"/>
                    <a:pt x="157" y="245"/>
                    <a:pt x="157" y="245"/>
                  </a:cubicBezTo>
                  <a:cubicBezTo>
                    <a:pt x="156" y="245"/>
                    <a:pt x="156" y="245"/>
                    <a:pt x="156" y="245"/>
                  </a:cubicBezTo>
                  <a:cubicBezTo>
                    <a:pt x="156" y="246"/>
                    <a:pt x="156" y="246"/>
                    <a:pt x="156" y="246"/>
                  </a:cubicBezTo>
                  <a:cubicBezTo>
                    <a:pt x="155" y="246"/>
                    <a:pt x="155" y="246"/>
                    <a:pt x="155" y="246"/>
                  </a:cubicBezTo>
                  <a:cubicBezTo>
                    <a:pt x="154" y="246"/>
                    <a:pt x="154" y="246"/>
                    <a:pt x="154" y="246"/>
                  </a:cubicBezTo>
                  <a:cubicBezTo>
                    <a:pt x="153" y="246"/>
                    <a:pt x="153" y="246"/>
                    <a:pt x="153" y="246"/>
                  </a:cubicBezTo>
                  <a:cubicBezTo>
                    <a:pt x="151" y="247"/>
                    <a:pt x="151" y="247"/>
                    <a:pt x="151" y="247"/>
                  </a:cubicBezTo>
                  <a:cubicBezTo>
                    <a:pt x="151" y="247"/>
                    <a:pt x="151" y="247"/>
                    <a:pt x="151" y="247"/>
                  </a:cubicBezTo>
                  <a:cubicBezTo>
                    <a:pt x="151" y="248"/>
                    <a:pt x="151" y="248"/>
                    <a:pt x="151" y="248"/>
                  </a:cubicBezTo>
                  <a:cubicBezTo>
                    <a:pt x="150" y="247"/>
                    <a:pt x="150" y="247"/>
                    <a:pt x="150" y="247"/>
                  </a:cubicBezTo>
                  <a:cubicBezTo>
                    <a:pt x="149" y="247"/>
                    <a:pt x="149" y="247"/>
                    <a:pt x="149" y="247"/>
                  </a:cubicBezTo>
                  <a:cubicBezTo>
                    <a:pt x="149" y="247"/>
                    <a:pt x="149" y="247"/>
                    <a:pt x="149" y="247"/>
                  </a:cubicBezTo>
                  <a:cubicBezTo>
                    <a:pt x="149" y="248"/>
                    <a:pt x="149" y="248"/>
                    <a:pt x="149" y="248"/>
                  </a:cubicBezTo>
                  <a:cubicBezTo>
                    <a:pt x="148" y="248"/>
                    <a:pt x="148" y="248"/>
                    <a:pt x="148" y="248"/>
                  </a:cubicBezTo>
                  <a:cubicBezTo>
                    <a:pt x="147" y="248"/>
                    <a:pt x="147" y="248"/>
                    <a:pt x="147" y="248"/>
                  </a:cubicBezTo>
                  <a:cubicBezTo>
                    <a:pt x="146" y="248"/>
                    <a:pt x="146" y="248"/>
                    <a:pt x="146" y="248"/>
                  </a:cubicBezTo>
                  <a:cubicBezTo>
                    <a:pt x="146" y="247"/>
                    <a:pt x="146" y="247"/>
                    <a:pt x="146" y="247"/>
                  </a:cubicBezTo>
                  <a:cubicBezTo>
                    <a:pt x="145" y="247"/>
                    <a:pt x="145" y="247"/>
                    <a:pt x="145" y="247"/>
                  </a:cubicBezTo>
                  <a:cubicBezTo>
                    <a:pt x="145" y="248"/>
                    <a:pt x="145" y="248"/>
                    <a:pt x="145" y="248"/>
                  </a:cubicBezTo>
                  <a:cubicBezTo>
                    <a:pt x="144" y="248"/>
                    <a:pt x="144" y="248"/>
                    <a:pt x="144" y="248"/>
                  </a:cubicBezTo>
                  <a:cubicBezTo>
                    <a:pt x="144" y="248"/>
                    <a:pt x="144" y="248"/>
                    <a:pt x="144" y="248"/>
                  </a:cubicBezTo>
                  <a:cubicBezTo>
                    <a:pt x="144" y="249"/>
                    <a:pt x="144" y="249"/>
                    <a:pt x="144" y="249"/>
                  </a:cubicBezTo>
                  <a:cubicBezTo>
                    <a:pt x="144" y="250"/>
                    <a:pt x="144" y="250"/>
                    <a:pt x="144" y="250"/>
                  </a:cubicBezTo>
                  <a:cubicBezTo>
                    <a:pt x="145" y="250"/>
                    <a:pt x="145" y="250"/>
                    <a:pt x="145" y="250"/>
                  </a:cubicBezTo>
                  <a:cubicBezTo>
                    <a:pt x="146" y="250"/>
                    <a:pt x="146" y="250"/>
                    <a:pt x="146" y="250"/>
                  </a:cubicBezTo>
                  <a:cubicBezTo>
                    <a:pt x="146" y="251"/>
                    <a:pt x="146" y="251"/>
                    <a:pt x="146" y="251"/>
                  </a:cubicBezTo>
                  <a:cubicBezTo>
                    <a:pt x="145" y="251"/>
                    <a:pt x="145" y="251"/>
                    <a:pt x="145" y="251"/>
                  </a:cubicBezTo>
                  <a:cubicBezTo>
                    <a:pt x="144" y="251"/>
                    <a:pt x="144" y="251"/>
                    <a:pt x="144" y="251"/>
                  </a:cubicBezTo>
                  <a:cubicBezTo>
                    <a:pt x="145" y="251"/>
                    <a:pt x="145" y="251"/>
                    <a:pt x="145" y="251"/>
                  </a:cubicBezTo>
                  <a:cubicBezTo>
                    <a:pt x="146" y="251"/>
                    <a:pt x="146" y="251"/>
                    <a:pt x="146" y="251"/>
                  </a:cubicBezTo>
                  <a:cubicBezTo>
                    <a:pt x="147" y="252"/>
                    <a:pt x="147" y="252"/>
                    <a:pt x="147" y="252"/>
                  </a:cubicBezTo>
                  <a:cubicBezTo>
                    <a:pt x="147" y="251"/>
                    <a:pt x="147" y="251"/>
                    <a:pt x="147" y="251"/>
                  </a:cubicBezTo>
                  <a:cubicBezTo>
                    <a:pt x="148" y="251"/>
                    <a:pt x="148" y="251"/>
                    <a:pt x="148" y="251"/>
                  </a:cubicBezTo>
                  <a:cubicBezTo>
                    <a:pt x="149" y="252"/>
                    <a:pt x="149" y="252"/>
                    <a:pt x="149" y="252"/>
                  </a:cubicBezTo>
                  <a:cubicBezTo>
                    <a:pt x="149" y="252"/>
                    <a:pt x="149" y="252"/>
                    <a:pt x="149" y="252"/>
                  </a:cubicBezTo>
                  <a:cubicBezTo>
                    <a:pt x="149" y="253"/>
                    <a:pt x="149" y="253"/>
                    <a:pt x="149" y="253"/>
                  </a:cubicBezTo>
                  <a:cubicBezTo>
                    <a:pt x="149" y="253"/>
                    <a:pt x="149" y="253"/>
                    <a:pt x="149" y="253"/>
                  </a:cubicBezTo>
                  <a:cubicBezTo>
                    <a:pt x="148" y="253"/>
                    <a:pt x="148" y="253"/>
                    <a:pt x="148" y="253"/>
                  </a:cubicBezTo>
                  <a:cubicBezTo>
                    <a:pt x="146" y="253"/>
                    <a:pt x="146" y="253"/>
                    <a:pt x="146" y="253"/>
                  </a:cubicBezTo>
                  <a:cubicBezTo>
                    <a:pt x="145" y="254"/>
                    <a:pt x="145" y="254"/>
                    <a:pt x="145" y="254"/>
                  </a:cubicBezTo>
                  <a:cubicBezTo>
                    <a:pt x="144" y="255"/>
                    <a:pt x="144" y="255"/>
                    <a:pt x="144" y="255"/>
                  </a:cubicBezTo>
                  <a:cubicBezTo>
                    <a:pt x="144" y="256"/>
                    <a:pt x="144" y="256"/>
                    <a:pt x="144" y="256"/>
                  </a:cubicBezTo>
                  <a:cubicBezTo>
                    <a:pt x="145" y="256"/>
                    <a:pt x="145" y="256"/>
                    <a:pt x="145" y="256"/>
                  </a:cubicBezTo>
                  <a:cubicBezTo>
                    <a:pt x="145" y="257"/>
                    <a:pt x="145" y="257"/>
                    <a:pt x="145" y="257"/>
                  </a:cubicBezTo>
                  <a:cubicBezTo>
                    <a:pt x="145" y="258"/>
                    <a:pt x="145" y="258"/>
                    <a:pt x="145" y="258"/>
                  </a:cubicBezTo>
                  <a:cubicBezTo>
                    <a:pt x="144" y="259"/>
                    <a:pt x="144" y="259"/>
                    <a:pt x="144" y="259"/>
                  </a:cubicBezTo>
                  <a:cubicBezTo>
                    <a:pt x="144" y="259"/>
                    <a:pt x="144" y="259"/>
                    <a:pt x="144" y="259"/>
                  </a:cubicBezTo>
                  <a:cubicBezTo>
                    <a:pt x="143" y="259"/>
                    <a:pt x="143" y="259"/>
                    <a:pt x="143" y="259"/>
                  </a:cubicBezTo>
                  <a:cubicBezTo>
                    <a:pt x="144" y="260"/>
                    <a:pt x="144" y="260"/>
                    <a:pt x="144" y="260"/>
                  </a:cubicBezTo>
                  <a:cubicBezTo>
                    <a:pt x="144" y="260"/>
                    <a:pt x="144" y="260"/>
                    <a:pt x="144" y="260"/>
                  </a:cubicBezTo>
                  <a:cubicBezTo>
                    <a:pt x="145" y="260"/>
                    <a:pt x="145" y="260"/>
                    <a:pt x="145" y="260"/>
                  </a:cubicBezTo>
                  <a:cubicBezTo>
                    <a:pt x="145" y="261"/>
                    <a:pt x="145" y="261"/>
                    <a:pt x="145" y="261"/>
                  </a:cubicBezTo>
                  <a:cubicBezTo>
                    <a:pt x="146" y="261"/>
                    <a:pt x="146" y="261"/>
                    <a:pt x="146" y="261"/>
                  </a:cubicBezTo>
                  <a:cubicBezTo>
                    <a:pt x="147" y="262"/>
                    <a:pt x="147" y="262"/>
                    <a:pt x="147" y="262"/>
                  </a:cubicBezTo>
                  <a:cubicBezTo>
                    <a:pt x="147" y="262"/>
                    <a:pt x="147" y="262"/>
                    <a:pt x="147" y="262"/>
                  </a:cubicBezTo>
                  <a:cubicBezTo>
                    <a:pt x="149" y="262"/>
                    <a:pt x="149" y="262"/>
                    <a:pt x="149" y="262"/>
                  </a:cubicBezTo>
                  <a:cubicBezTo>
                    <a:pt x="149" y="262"/>
                    <a:pt x="149" y="262"/>
                    <a:pt x="149" y="262"/>
                  </a:cubicBezTo>
                  <a:cubicBezTo>
                    <a:pt x="149" y="266"/>
                    <a:pt x="149" y="266"/>
                    <a:pt x="149" y="266"/>
                  </a:cubicBezTo>
                  <a:cubicBezTo>
                    <a:pt x="149" y="266"/>
                    <a:pt x="149" y="266"/>
                    <a:pt x="149" y="266"/>
                  </a:cubicBezTo>
                  <a:cubicBezTo>
                    <a:pt x="147" y="267"/>
                    <a:pt x="147" y="267"/>
                    <a:pt x="147" y="267"/>
                  </a:cubicBezTo>
                  <a:cubicBezTo>
                    <a:pt x="146" y="267"/>
                    <a:pt x="146" y="267"/>
                    <a:pt x="146" y="267"/>
                  </a:cubicBezTo>
                  <a:cubicBezTo>
                    <a:pt x="145" y="266"/>
                    <a:pt x="145" y="266"/>
                    <a:pt x="145" y="266"/>
                  </a:cubicBezTo>
                  <a:cubicBezTo>
                    <a:pt x="144" y="266"/>
                    <a:pt x="144" y="266"/>
                    <a:pt x="144" y="266"/>
                  </a:cubicBezTo>
                  <a:cubicBezTo>
                    <a:pt x="144" y="267"/>
                    <a:pt x="144" y="267"/>
                    <a:pt x="144" y="267"/>
                  </a:cubicBezTo>
                  <a:cubicBezTo>
                    <a:pt x="144" y="268"/>
                    <a:pt x="144" y="268"/>
                    <a:pt x="144" y="268"/>
                  </a:cubicBezTo>
                  <a:cubicBezTo>
                    <a:pt x="143" y="268"/>
                    <a:pt x="143" y="268"/>
                    <a:pt x="143" y="268"/>
                  </a:cubicBezTo>
                  <a:cubicBezTo>
                    <a:pt x="141" y="267"/>
                    <a:pt x="141" y="267"/>
                    <a:pt x="141" y="267"/>
                  </a:cubicBezTo>
                  <a:cubicBezTo>
                    <a:pt x="140" y="267"/>
                    <a:pt x="140" y="267"/>
                    <a:pt x="140" y="267"/>
                  </a:cubicBezTo>
                  <a:cubicBezTo>
                    <a:pt x="139" y="267"/>
                    <a:pt x="139" y="267"/>
                    <a:pt x="139" y="267"/>
                  </a:cubicBezTo>
                  <a:cubicBezTo>
                    <a:pt x="139" y="267"/>
                    <a:pt x="139" y="267"/>
                    <a:pt x="139" y="267"/>
                  </a:cubicBezTo>
                  <a:cubicBezTo>
                    <a:pt x="138" y="267"/>
                    <a:pt x="138" y="267"/>
                    <a:pt x="138" y="267"/>
                  </a:cubicBezTo>
                  <a:cubicBezTo>
                    <a:pt x="137" y="266"/>
                    <a:pt x="137" y="266"/>
                    <a:pt x="137" y="266"/>
                  </a:cubicBezTo>
                  <a:cubicBezTo>
                    <a:pt x="138" y="266"/>
                    <a:pt x="138" y="266"/>
                    <a:pt x="138" y="266"/>
                  </a:cubicBezTo>
                  <a:cubicBezTo>
                    <a:pt x="138" y="265"/>
                    <a:pt x="138" y="265"/>
                    <a:pt x="138" y="265"/>
                  </a:cubicBezTo>
                  <a:cubicBezTo>
                    <a:pt x="138" y="265"/>
                    <a:pt x="138" y="265"/>
                    <a:pt x="138" y="265"/>
                  </a:cubicBezTo>
                  <a:cubicBezTo>
                    <a:pt x="137" y="264"/>
                    <a:pt x="137" y="264"/>
                    <a:pt x="137" y="264"/>
                  </a:cubicBezTo>
                  <a:cubicBezTo>
                    <a:pt x="136" y="265"/>
                    <a:pt x="136" y="265"/>
                    <a:pt x="136" y="265"/>
                  </a:cubicBezTo>
                  <a:cubicBezTo>
                    <a:pt x="135" y="265"/>
                    <a:pt x="135" y="265"/>
                    <a:pt x="135" y="265"/>
                  </a:cubicBezTo>
                  <a:cubicBezTo>
                    <a:pt x="134" y="265"/>
                    <a:pt x="134" y="265"/>
                    <a:pt x="134" y="265"/>
                  </a:cubicBezTo>
                  <a:cubicBezTo>
                    <a:pt x="135" y="266"/>
                    <a:pt x="135" y="266"/>
                    <a:pt x="135" y="266"/>
                  </a:cubicBezTo>
                  <a:cubicBezTo>
                    <a:pt x="133" y="266"/>
                    <a:pt x="133" y="266"/>
                    <a:pt x="133" y="266"/>
                  </a:cubicBezTo>
                  <a:cubicBezTo>
                    <a:pt x="133" y="266"/>
                    <a:pt x="133" y="266"/>
                    <a:pt x="133" y="266"/>
                  </a:cubicBezTo>
                  <a:cubicBezTo>
                    <a:pt x="132" y="265"/>
                    <a:pt x="132" y="265"/>
                    <a:pt x="132" y="265"/>
                  </a:cubicBezTo>
                  <a:cubicBezTo>
                    <a:pt x="131" y="265"/>
                    <a:pt x="131" y="265"/>
                    <a:pt x="131" y="265"/>
                  </a:cubicBezTo>
                  <a:cubicBezTo>
                    <a:pt x="130" y="265"/>
                    <a:pt x="130" y="265"/>
                    <a:pt x="130" y="265"/>
                  </a:cubicBezTo>
                  <a:cubicBezTo>
                    <a:pt x="130" y="265"/>
                    <a:pt x="130" y="265"/>
                    <a:pt x="130" y="265"/>
                  </a:cubicBezTo>
                  <a:cubicBezTo>
                    <a:pt x="129" y="265"/>
                    <a:pt x="129" y="265"/>
                    <a:pt x="129" y="265"/>
                  </a:cubicBezTo>
                  <a:cubicBezTo>
                    <a:pt x="129" y="266"/>
                    <a:pt x="129" y="266"/>
                    <a:pt x="129" y="266"/>
                  </a:cubicBezTo>
                  <a:cubicBezTo>
                    <a:pt x="128" y="266"/>
                    <a:pt x="128" y="266"/>
                    <a:pt x="128" y="266"/>
                  </a:cubicBezTo>
                  <a:cubicBezTo>
                    <a:pt x="128" y="267"/>
                    <a:pt x="128" y="267"/>
                    <a:pt x="128" y="267"/>
                  </a:cubicBezTo>
                  <a:cubicBezTo>
                    <a:pt x="127" y="268"/>
                    <a:pt x="127" y="268"/>
                    <a:pt x="127" y="268"/>
                  </a:cubicBezTo>
                  <a:cubicBezTo>
                    <a:pt x="126" y="268"/>
                    <a:pt x="126" y="268"/>
                    <a:pt x="126" y="268"/>
                  </a:cubicBezTo>
                  <a:cubicBezTo>
                    <a:pt x="126" y="267"/>
                    <a:pt x="126" y="267"/>
                    <a:pt x="126" y="267"/>
                  </a:cubicBezTo>
                  <a:cubicBezTo>
                    <a:pt x="124" y="267"/>
                    <a:pt x="124" y="267"/>
                    <a:pt x="124" y="267"/>
                  </a:cubicBezTo>
                  <a:cubicBezTo>
                    <a:pt x="124" y="266"/>
                    <a:pt x="124" y="266"/>
                    <a:pt x="124" y="266"/>
                  </a:cubicBezTo>
                  <a:cubicBezTo>
                    <a:pt x="123" y="267"/>
                    <a:pt x="123" y="267"/>
                    <a:pt x="123" y="267"/>
                  </a:cubicBezTo>
                  <a:cubicBezTo>
                    <a:pt x="123" y="268"/>
                    <a:pt x="123" y="268"/>
                    <a:pt x="123" y="268"/>
                  </a:cubicBezTo>
                  <a:cubicBezTo>
                    <a:pt x="122" y="268"/>
                    <a:pt x="122" y="268"/>
                    <a:pt x="122" y="268"/>
                  </a:cubicBezTo>
                  <a:cubicBezTo>
                    <a:pt x="122" y="268"/>
                    <a:pt x="122" y="268"/>
                    <a:pt x="122" y="268"/>
                  </a:cubicBezTo>
                  <a:cubicBezTo>
                    <a:pt x="122" y="267"/>
                    <a:pt x="122" y="267"/>
                    <a:pt x="122" y="267"/>
                  </a:cubicBezTo>
                  <a:cubicBezTo>
                    <a:pt x="121" y="267"/>
                    <a:pt x="121" y="267"/>
                    <a:pt x="121" y="267"/>
                  </a:cubicBezTo>
                  <a:cubicBezTo>
                    <a:pt x="121" y="267"/>
                    <a:pt x="121" y="267"/>
                    <a:pt x="121" y="267"/>
                  </a:cubicBezTo>
                  <a:cubicBezTo>
                    <a:pt x="119" y="266"/>
                    <a:pt x="119" y="266"/>
                    <a:pt x="119" y="266"/>
                  </a:cubicBezTo>
                  <a:cubicBezTo>
                    <a:pt x="119" y="265"/>
                    <a:pt x="119" y="265"/>
                    <a:pt x="119" y="265"/>
                  </a:cubicBezTo>
                  <a:cubicBezTo>
                    <a:pt x="118" y="265"/>
                    <a:pt x="118" y="265"/>
                    <a:pt x="118" y="265"/>
                  </a:cubicBezTo>
                  <a:cubicBezTo>
                    <a:pt x="117" y="264"/>
                    <a:pt x="117" y="264"/>
                    <a:pt x="117" y="264"/>
                  </a:cubicBezTo>
                  <a:cubicBezTo>
                    <a:pt x="116" y="264"/>
                    <a:pt x="116" y="264"/>
                    <a:pt x="116" y="264"/>
                  </a:cubicBezTo>
                  <a:cubicBezTo>
                    <a:pt x="116" y="263"/>
                    <a:pt x="116" y="263"/>
                    <a:pt x="116" y="263"/>
                  </a:cubicBezTo>
                  <a:cubicBezTo>
                    <a:pt x="115" y="263"/>
                    <a:pt x="115" y="263"/>
                    <a:pt x="115" y="263"/>
                  </a:cubicBezTo>
                  <a:cubicBezTo>
                    <a:pt x="113" y="264"/>
                    <a:pt x="113" y="264"/>
                    <a:pt x="113" y="264"/>
                  </a:cubicBezTo>
                  <a:cubicBezTo>
                    <a:pt x="112" y="263"/>
                    <a:pt x="112" y="263"/>
                    <a:pt x="112" y="263"/>
                  </a:cubicBezTo>
                  <a:cubicBezTo>
                    <a:pt x="112" y="262"/>
                    <a:pt x="112" y="262"/>
                    <a:pt x="112" y="262"/>
                  </a:cubicBezTo>
                  <a:cubicBezTo>
                    <a:pt x="111" y="262"/>
                    <a:pt x="111" y="262"/>
                    <a:pt x="111" y="262"/>
                  </a:cubicBezTo>
                  <a:cubicBezTo>
                    <a:pt x="110" y="263"/>
                    <a:pt x="110" y="263"/>
                    <a:pt x="110" y="263"/>
                  </a:cubicBezTo>
                  <a:cubicBezTo>
                    <a:pt x="109" y="263"/>
                    <a:pt x="109" y="263"/>
                    <a:pt x="109" y="263"/>
                  </a:cubicBezTo>
                  <a:cubicBezTo>
                    <a:pt x="109" y="263"/>
                    <a:pt x="109" y="263"/>
                    <a:pt x="109" y="263"/>
                  </a:cubicBezTo>
                  <a:cubicBezTo>
                    <a:pt x="109" y="264"/>
                    <a:pt x="109" y="264"/>
                    <a:pt x="109" y="264"/>
                  </a:cubicBezTo>
                  <a:cubicBezTo>
                    <a:pt x="109" y="263"/>
                    <a:pt x="109" y="263"/>
                    <a:pt x="109" y="263"/>
                  </a:cubicBezTo>
                  <a:cubicBezTo>
                    <a:pt x="108" y="263"/>
                    <a:pt x="108" y="263"/>
                    <a:pt x="108" y="263"/>
                  </a:cubicBezTo>
                  <a:cubicBezTo>
                    <a:pt x="108" y="264"/>
                    <a:pt x="108" y="264"/>
                    <a:pt x="108" y="264"/>
                  </a:cubicBezTo>
                  <a:cubicBezTo>
                    <a:pt x="107" y="265"/>
                    <a:pt x="107" y="265"/>
                    <a:pt x="107" y="265"/>
                  </a:cubicBezTo>
                  <a:cubicBezTo>
                    <a:pt x="107" y="264"/>
                    <a:pt x="107" y="264"/>
                    <a:pt x="107" y="264"/>
                  </a:cubicBezTo>
                  <a:cubicBezTo>
                    <a:pt x="107" y="263"/>
                    <a:pt x="107" y="263"/>
                    <a:pt x="107" y="263"/>
                  </a:cubicBezTo>
                  <a:cubicBezTo>
                    <a:pt x="107" y="263"/>
                    <a:pt x="107" y="263"/>
                    <a:pt x="107" y="263"/>
                  </a:cubicBezTo>
                  <a:cubicBezTo>
                    <a:pt x="106" y="263"/>
                    <a:pt x="106" y="263"/>
                    <a:pt x="106" y="263"/>
                  </a:cubicBezTo>
                  <a:cubicBezTo>
                    <a:pt x="105" y="262"/>
                    <a:pt x="105" y="262"/>
                    <a:pt x="105" y="262"/>
                  </a:cubicBezTo>
                  <a:cubicBezTo>
                    <a:pt x="105" y="262"/>
                    <a:pt x="105" y="262"/>
                    <a:pt x="105" y="262"/>
                  </a:cubicBezTo>
                  <a:cubicBezTo>
                    <a:pt x="105" y="263"/>
                    <a:pt x="105" y="263"/>
                    <a:pt x="105" y="263"/>
                  </a:cubicBezTo>
                  <a:cubicBezTo>
                    <a:pt x="105" y="264"/>
                    <a:pt x="105" y="264"/>
                    <a:pt x="105" y="264"/>
                  </a:cubicBezTo>
                  <a:cubicBezTo>
                    <a:pt x="104" y="264"/>
                    <a:pt x="104" y="264"/>
                    <a:pt x="104" y="264"/>
                  </a:cubicBezTo>
                  <a:cubicBezTo>
                    <a:pt x="103" y="264"/>
                    <a:pt x="103" y="264"/>
                    <a:pt x="103" y="264"/>
                  </a:cubicBezTo>
                  <a:cubicBezTo>
                    <a:pt x="103" y="265"/>
                    <a:pt x="103" y="265"/>
                    <a:pt x="103" y="265"/>
                  </a:cubicBezTo>
                  <a:cubicBezTo>
                    <a:pt x="102" y="265"/>
                    <a:pt x="102" y="265"/>
                    <a:pt x="102" y="265"/>
                  </a:cubicBezTo>
                  <a:cubicBezTo>
                    <a:pt x="101" y="266"/>
                    <a:pt x="101" y="266"/>
                    <a:pt x="101" y="266"/>
                  </a:cubicBezTo>
                  <a:cubicBezTo>
                    <a:pt x="101" y="267"/>
                    <a:pt x="101" y="267"/>
                    <a:pt x="101" y="267"/>
                  </a:cubicBezTo>
                  <a:cubicBezTo>
                    <a:pt x="101" y="268"/>
                    <a:pt x="101" y="268"/>
                    <a:pt x="101" y="268"/>
                  </a:cubicBezTo>
                  <a:cubicBezTo>
                    <a:pt x="101" y="268"/>
                    <a:pt x="101" y="268"/>
                    <a:pt x="101" y="268"/>
                  </a:cubicBezTo>
                  <a:cubicBezTo>
                    <a:pt x="100" y="268"/>
                    <a:pt x="100" y="268"/>
                    <a:pt x="100" y="268"/>
                  </a:cubicBezTo>
                  <a:cubicBezTo>
                    <a:pt x="98" y="269"/>
                    <a:pt x="98" y="269"/>
                    <a:pt x="98" y="269"/>
                  </a:cubicBezTo>
                  <a:cubicBezTo>
                    <a:pt x="99" y="272"/>
                    <a:pt x="99" y="272"/>
                    <a:pt x="99" y="272"/>
                  </a:cubicBezTo>
                  <a:cubicBezTo>
                    <a:pt x="99" y="272"/>
                    <a:pt x="99" y="272"/>
                    <a:pt x="99" y="272"/>
                  </a:cubicBezTo>
                  <a:cubicBezTo>
                    <a:pt x="99" y="273"/>
                    <a:pt x="99" y="273"/>
                    <a:pt x="99" y="273"/>
                  </a:cubicBezTo>
                  <a:cubicBezTo>
                    <a:pt x="98" y="274"/>
                    <a:pt x="98" y="274"/>
                    <a:pt x="98" y="274"/>
                  </a:cubicBezTo>
                  <a:cubicBezTo>
                    <a:pt x="96" y="273"/>
                    <a:pt x="96" y="273"/>
                    <a:pt x="96" y="273"/>
                  </a:cubicBezTo>
                  <a:cubicBezTo>
                    <a:pt x="96" y="272"/>
                    <a:pt x="96" y="272"/>
                    <a:pt x="96" y="272"/>
                  </a:cubicBezTo>
                  <a:cubicBezTo>
                    <a:pt x="94" y="270"/>
                    <a:pt x="94" y="270"/>
                    <a:pt x="94" y="270"/>
                  </a:cubicBezTo>
                  <a:cubicBezTo>
                    <a:pt x="93" y="271"/>
                    <a:pt x="93" y="271"/>
                    <a:pt x="93" y="271"/>
                  </a:cubicBezTo>
                  <a:cubicBezTo>
                    <a:pt x="93" y="272"/>
                    <a:pt x="93" y="272"/>
                    <a:pt x="93" y="272"/>
                  </a:cubicBezTo>
                  <a:cubicBezTo>
                    <a:pt x="92" y="273"/>
                    <a:pt x="92" y="273"/>
                    <a:pt x="92" y="273"/>
                  </a:cubicBezTo>
                  <a:cubicBezTo>
                    <a:pt x="91" y="274"/>
                    <a:pt x="91" y="274"/>
                    <a:pt x="91" y="274"/>
                  </a:cubicBezTo>
                  <a:cubicBezTo>
                    <a:pt x="91" y="276"/>
                    <a:pt x="91" y="276"/>
                    <a:pt x="91" y="276"/>
                  </a:cubicBezTo>
                  <a:cubicBezTo>
                    <a:pt x="92" y="276"/>
                    <a:pt x="92" y="276"/>
                    <a:pt x="92" y="276"/>
                  </a:cubicBezTo>
                  <a:cubicBezTo>
                    <a:pt x="91" y="279"/>
                    <a:pt x="91" y="279"/>
                    <a:pt x="91" y="279"/>
                  </a:cubicBezTo>
                  <a:cubicBezTo>
                    <a:pt x="91" y="280"/>
                    <a:pt x="91" y="280"/>
                    <a:pt x="91" y="280"/>
                  </a:cubicBezTo>
                  <a:cubicBezTo>
                    <a:pt x="93" y="281"/>
                    <a:pt x="93" y="281"/>
                    <a:pt x="93" y="281"/>
                  </a:cubicBezTo>
                  <a:cubicBezTo>
                    <a:pt x="93" y="282"/>
                    <a:pt x="93" y="282"/>
                    <a:pt x="93" y="282"/>
                  </a:cubicBezTo>
                  <a:cubicBezTo>
                    <a:pt x="93" y="282"/>
                    <a:pt x="93" y="282"/>
                    <a:pt x="93" y="282"/>
                  </a:cubicBezTo>
                  <a:cubicBezTo>
                    <a:pt x="95" y="284"/>
                    <a:pt x="95" y="284"/>
                    <a:pt x="95" y="284"/>
                  </a:cubicBezTo>
                  <a:cubicBezTo>
                    <a:pt x="95" y="283"/>
                    <a:pt x="95" y="283"/>
                    <a:pt x="95" y="283"/>
                  </a:cubicBezTo>
                  <a:cubicBezTo>
                    <a:pt x="98" y="284"/>
                    <a:pt x="98" y="284"/>
                    <a:pt x="98" y="284"/>
                  </a:cubicBezTo>
                  <a:cubicBezTo>
                    <a:pt x="100" y="285"/>
                    <a:pt x="100" y="285"/>
                    <a:pt x="100" y="285"/>
                  </a:cubicBezTo>
                  <a:cubicBezTo>
                    <a:pt x="102" y="288"/>
                    <a:pt x="102" y="288"/>
                    <a:pt x="102" y="288"/>
                  </a:cubicBezTo>
                  <a:cubicBezTo>
                    <a:pt x="100" y="288"/>
                    <a:pt x="100" y="288"/>
                    <a:pt x="100" y="288"/>
                  </a:cubicBezTo>
                  <a:cubicBezTo>
                    <a:pt x="100" y="289"/>
                    <a:pt x="100" y="289"/>
                    <a:pt x="100" y="289"/>
                  </a:cubicBezTo>
                  <a:cubicBezTo>
                    <a:pt x="101" y="290"/>
                    <a:pt x="101" y="290"/>
                    <a:pt x="101" y="290"/>
                  </a:cubicBezTo>
                  <a:cubicBezTo>
                    <a:pt x="103" y="289"/>
                    <a:pt x="103" y="289"/>
                    <a:pt x="103" y="289"/>
                  </a:cubicBezTo>
                  <a:cubicBezTo>
                    <a:pt x="104" y="290"/>
                    <a:pt x="104" y="290"/>
                    <a:pt x="104" y="290"/>
                  </a:cubicBezTo>
                  <a:cubicBezTo>
                    <a:pt x="104" y="290"/>
                    <a:pt x="104" y="290"/>
                    <a:pt x="104" y="290"/>
                  </a:cubicBezTo>
                  <a:cubicBezTo>
                    <a:pt x="104" y="290"/>
                    <a:pt x="104" y="290"/>
                    <a:pt x="104" y="290"/>
                  </a:cubicBezTo>
                  <a:cubicBezTo>
                    <a:pt x="104" y="290"/>
                    <a:pt x="104" y="290"/>
                    <a:pt x="104" y="290"/>
                  </a:cubicBezTo>
                  <a:cubicBezTo>
                    <a:pt x="104" y="291"/>
                    <a:pt x="104" y="291"/>
                    <a:pt x="104" y="291"/>
                  </a:cubicBezTo>
                  <a:cubicBezTo>
                    <a:pt x="103" y="291"/>
                    <a:pt x="103" y="291"/>
                    <a:pt x="103" y="291"/>
                  </a:cubicBezTo>
                  <a:cubicBezTo>
                    <a:pt x="103" y="291"/>
                    <a:pt x="103" y="291"/>
                    <a:pt x="103" y="291"/>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2" y="292"/>
                    <a:pt x="102" y="292"/>
                    <a:pt x="102" y="292"/>
                  </a:cubicBezTo>
                  <a:cubicBezTo>
                    <a:pt x="101" y="292"/>
                    <a:pt x="101" y="292"/>
                    <a:pt x="101" y="292"/>
                  </a:cubicBezTo>
                  <a:cubicBezTo>
                    <a:pt x="101" y="292"/>
                    <a:pt x="101" y="292"/>
                    <a:pt x="101" y="292"/>
                  </a:cubicBezTo>
                  <a:cubicBezTo>
                    <a:pt x="102" y="293"/>
                    <a:pt x="102" y="293"/>
                    <a:pt x="102" y="293"/>
                  </a:cubicBezTo>
                  <a:cubicBezTo>
                    <a:pt x="102" y="293"/>
                    <a:pt x="102" y="293"/>
                    <a:pt x="102" y="293"/>
                  </a:cubicBezTo>
                  <a:cubicBezTo>
                    <a:pt x="102" y="294"/>
                    <a:pt x="102" y="294"/>
                    <a:pt x="102" y="294"/>
                  </a:cubicBezTo>
                  <a:cubicBezTo>
                    <a:pt x="102" y="293"/>
                    <a:pt x="102" y="293"/>
                    <a:pt x="102" y="293"/>
                  </a:cubicBezTo>
                  <a:cubicBezTo>
                    <a:pt x="102" y="293"/>
                    <a:pt x="101" y="293"/>
                    <a:pt x="101" y="293"/>
                  </a:cubicBezTo>
                  <a:cubicBezTo>
                    <a:pt x="101" y="293"/>
                    <a:pt x="100" y="293"/>
                    <a:pt x="100" y="293"/>
                  </a:cubicBezTo>
                  <a:cubicBezTo>
                    <a:pt x="100" y="293"/>
                    <a:pt x="100" y="293"/>
                    <a:pt x="100" y="293"/>
                  </a:cubicBezTo>
                  <a:cubicBezTo>
                    <a:pt x="101" y="293"/>
                    <a:pt x="101" y="293"/>
                    <a:pt x="101" y="293"/>
                  </a:cubicBezTo>
                  <a:cubicBezTo>
                    <a:pt x="101" y="294"/>
                    <a:pt x="101" y="294"/>
                    <a:pt x="101" y="294"/>
                  </a:cubicBezTo>
                  <a:cubicBezTo>
                    <a:pt x="100" y="294"/>
                    <a:pt x="100" y="294"/>
                    <a:pt x="100" y="294"/>
                  </a:cubicBezTo>
                  <a:cubicBezTo>
                    <a:pt x="100" y="294"/>
                    <a:pt x="100" y="294"/>
                    <a:pt x="100" y="294"/>
                  </a:cubicBezTo>
                  <a:cubicBezTo>
                    <a:pt x="99" y="295"/>
                    <a:pt x="99" y="295"/>
                    <a:pt x="99" y="295"/>
                  </a:cubicBezTo>
                  <a:cubicBezTo>
                    <a:pt x="99" y="294"/>
                    <a:pt x="99" y="294"/>
                    <a:pt x="99" y="294"/>
                  </a:cubicBezTo>
                  <a:cubicBezTo>
                    <a:pt x="99" y="295"/>
                    <a:pt x="99" y="295"/>
                    <a:pt x="99" y="295"/>
                  </a:cubicBezTo>
                  <a:cubicBezTo>
                    <a:pt x="98" y="295"/>
                    <a:pt x="98" y="295"/>
                    <a:pt x="98" y="295"/>
                  </a:cubicBezTo>
                  <a:cubicBezTo>
                    <a:pt x="98" y="295"/>
                    <a:pt x="98" y="295"/>
                    <a:pt x="98" y="295"/>
                  </a:cubicBezTo>
                  <a:cubicBezTo>
                    <a:pt x="97" y="294"/>
                    <a:pt x="97" y="294"/>
                    <a:pt x="97" y="294"/>
                  </a:cubicBezTo>
                  <a:cubicBezTo>
                    <a:pt x="97" y="295"/>
                    <a:pt x="97" y="295"/>
                    <a:pt x="97" y="295"/>
                  </a:cubicBezTo>
                  <a:cubicBezTo>
                    <a:pt x="97" y="296"/>
                    <a:pt x="97" y="296"/>
                    <a:pt x="97" y="296"/>
                  </a:cubicBezTo>
                  <a:cubicBezTo>
                    <a:pt x="97" y="296"/>
                    <a:pt x="97" y="296"/>
                    <a:pt x="97" y="296"/>
                  </a:cubicBezTo>
                  <a:cubicBezTo>
                    <a:pt x="96" y="297"/>
                    <a:pt x="96" y="297"/>
                    <a:pt x="96" y="297"/>
                  </a:cubicBezTo>
                  <a:cubicBezTo>
                    <a:pt x="96" y="298"/>
                    <a:pt x="96" y="298"/>
                    <a:pt x="96" y="298"/>
                  </a:cubicBezTo>
                  <a:cubicBezTo>
                    <a:pt x="96" y="298"/>
                    <a:pt x="96" y="298"/>
                    <a:pt x="96" y="298"/>
                  </a:cubicBezTo>
                  <a:cubicBezTo>
                    <a:pt x="96" y="300"/>
                    <a:pt x="96" y="300"/>
                    <a:pt x="96" y="300"/>
                  </a:cubicBezTo>
                  <a:cubicBezTo>
                    <a:pt x="95" y="300"/>
                    <a:pt x="95" y="300"/>
                    <a:pt x="95" y="300"/>
                  </a:cubicBezTo>
                  <a:cubicBezTo>
                    <a:pt x="95" y="301"/>
                    <a:pt x="95" y="301"/>
                    <a:pt x="95" y="301"/>
                  </a:cubicBezTo>
                  <a:cubicBezTo>
                    <a:pt x="95" y="302"/>
                    <a:pt x="95" y="302"/>
                    <a:pt x="95" y="302"/>
                  </a:cubicBezTo>
                  <a:cubicBezTo>
                    <a:pt x="96" y="302"/>
                    <a:pt x="96" y="302"/>
                    <a:pt x="96" y="302"/>
                  </a:cubicBezTo>
                  <a:cubicBezTo>
                    <a:pt x="97" y="302"/>
                    <a:pt x="97" y="302"/>
                    <a:pt x="97" y="302"/>
                  </a:cubicBezTo>
                  <a:cubicBezTo>
                    <a:pt x="97" y="303"/>
                    <a:pt x="97" y="303"/>
                    <a:pt x="97" y="303"/>
                  </a:cubicBezTo>
                  <a:cubicBezTo>
                    <a:pt x="98" y="303"/>
                    <a:pt x="98" y="303"/>
                    <a:pt x="98" y="303"/>
                  </a:cubicBezTo>
                  <a:cubicBezTo>
                    <a:pt x="98" y="304"/>
                    <a:pt x="98" y="304"/>
                    <a:pt x="98" y="304"/>
                  </a:cubicBezTo>
                  <a:cubicBezTo>
                    <a:pt x="99" y="305"/>
                    <a:pt x="99" y="305"/>
                    <a:pt x="99" y="305"/>
                  </a:cubicBezTo>
                  <a:cubicBezTo>
                    <a:pt x="99" y="304"/>
                    <a:pt x="99" y="304"/>
                    <a:pt x="99" y="304"/>
                  </a:cubicBezTo>
                  <a:cubicBezTo>
                    <a:pt x="100" y="304"/>
                    <a:pt x="100" y="304"/>
                    <a:pt x="100" y="304"/>
                  </a:cubicBezTo>
                  <a:cubicBezTo>
                    <a:pt x="100" y="305"/>
                    <a:pt x="100" y="305"/>
                    <a:pt x="100" y="305"/>
                  </a:cubicBezTo>
                  <a:cubicBezTo>
                    <a:pt x="99" y="306"/>
                    <a:pt x="99" y="306"/>
                    <a:pt x="99" y="306"/>
                  </a:cubicBezTo>
                  <a:cubicBezTo>
                    <a:pt x="99" y="306"/>
                    <a:pt x="99" y="306"/>
                    <a:pt x="99" y="306"/>
                  </a:cubicBezTo>
                  <a:cubicBezTo>
                    <a:pt x="99" y="306"/>
                    <a:pt x="99" y="306"/>
                    <a:pt x="99" y="306"/>
                  </a:cubicBezTo>
                  <a:cubicBezTo>
                    <a:pt x="99" y="306"/>
                    <a:pt x="99" y="306"/>
                    <a:pt x="99" y="306"/>
                  </a:cubicBezTo>
                  <a:cubicBezTo>
                    <a:pt x="100" y="307"/>
                    <a:pt x="100" y="307"/>
                    <a:pt x="100" y="307"/>
                  </a:cubicBezTo>
                  <a:cubicBezTo>
                    <a:pt x="100" y="307"/>
                    <a:pt x="100" y="307"/>
                    <a:pt x="100" y="307"/>
                  </a:cubicBezTo>
                  <a:cubicBezTo>
                    <a:pt x="100" y="308"/>
                    <a:pt x="100" y="308"/>
                    <a:pt x="100" y="308"/>
                  </a:cubicBezTo>
                  <a:cubicBezTo>
                    <a:pt x="101" y="309"/>
                    <a:pt x="101" y="309"/>
                    <a:pt x="101" y="309"/>
                  </a:cubicBezTo>
                  <a:cubicBezTo>
                    <a:pt x="101" y="310"/>
                    <a:pt x="101" y="310"/>
                    <a:pt x="101" y="310"/>
                  </a:cubicBezTo>
                  <a:cubicBezTo>
                    <a:pt x="103" y="312"/>
                    <a:pt x="103" y="312"/>
                    <a:pt x="103" y="312"/>
                  </a:cubicBezTo>
                  <a:cubicBezTo>
                    <a:pt x="105" y="314"/>
                    <a:pt x="105" y="314"/>
                    <a:pt x="105" y="314"/>
                  </a:cubicBezTo>
                  <a:cubicBezTo>
                    <a:pt x="105" y="314"/>
                    <a:pt x="105" y="314"/>
                    <a:pt x="105" y="314"/>
                  </a:cubicBezTo>
                  <a:cubicBezTo>
                    <a:pt x="105" y="314"/>
                    <a:pt x="105" y="314"/>
                    <a:pt x="105" y="314"/>
                  </a:cubicBezTo>
                  <a:cubicBezTo>
                    <a:pt x="104" y="316"/>
                    <a:pt x="104" y="316"/>
                    <a:pt x="104" y="316"/>
                  </a:cubicBezTo>
                  <a:cubicBezTo>
                    <a:pt x="102" y="316"/>
                    <a:pt x="102" y="316"/>
                    <a:pt x="102" y="316"/>
                  </a:cubicBezTo>
                  <a:cubicBezTo>
                    <a:pt x="102" y="317"/>
                    <a:pt x="102" y="317"/>
                    <a:pt x="102" y="317"/>
                  </a:cubicBezTo>
                  <a:cubicBezTo>
                    <a:pt x="100" y="317"/>
                    <a:pt x="100" y="317"/>
                    <a:pt x="100" y="317"/>
                  </a:cubicBezTo>
                  <a:cubicBezTo>
                    <a:pt x="99" y="316"/>
                    <a:pt x="99" y="316"/>
                    <a:pt x="99" y="316"/>
                  </a:cubicBezTo>
                  <a:cubicBezTo>
                    <a:pt x="97" y="315"/>
                    <a:pt x="97" y="315"/>
                    <a:pt x="97" y="315"/>
                  </a:cubicBezTo>
                  <a:cubicBezTo>
                    <a:pt x="96" y="314"/>
                    <a:pt x="96" y="314"/>
                    <a:pt x="96" y="314"/>
                  </a:cubicBezTo>
                  <a:cubicBezTo>
                    <a:pt x="96" y="316"/>
                    <a:pt x="96" y="316"/>
                    <a:pt x="96" y="316"/>
                  </a:cubicBezTo>
                  <a:cubicBezTo>
                    <a:pt x="97" y="316"/>
                    <a:pt x="97" y="316"/>
                    <a:pt x="97" y="316"/>
                  </a:cubicBezTo>
                  <a:cubicBezTo>
                    <a:pt x="97" y="317"/>
                    <a:pt x="97" y="317"/>
                    <a:pt x="97" y="317"/>
                  </a:cubicBezTo>
                  <a:cubicBezTo>
                    <a:pt x="97" y="319"/>
                    <a:pt x="97" y="319"/>
                    <a:pt x="97" y="319"/>
                  </a:cubicBezTo>
                  <a:cubicBezTo>
                    <a:pt x="96" y="318"/>
                    <a:pt x="96" y="318"/>
                    <a:pt x="96" y="318"/>
                  </a:cubicBezTo>
                  <a:cubicBezTo>
                    <a:pt x="94" y="318"/>
                    <a:pt x="94" y="318"/>
                    <a:pt x="94" y="318"/>
                  </a:cubicBezTo>
                  <a:cubicBezTo>
                    <a:pt x="91" y="317"/>
                    <a:pt x="91" y="317"/>
                    <a:pt x="91" y="317"/>
                  </a:cubicBezTo>
                  <a:cubicBezTo>
                    <a:pt x="90" y="317"/>
                    <a:pt x="90" y="317"/>
                    <a:pt x="90" y="317"/>
                  </a:cubicBezTo>
                  <a:cubicBezTo>
                    <a:pt x="90" y="318"/>
                    <a:pt x="90" y="318"/>
                    <a:pt x="90" y="318"/>
                  </a:cubicBezTo>
                  <a:cubicBezTo>
                    <a:pt x="91" y="319"/>
                    <a:pt x="91" y="319"/>
                    <a:pt x="91" y="319"/>
                  </a:cubicBezTo>
                  <a:cubicBezTo>
                    <a:pt x="90" y="318"/>
                    <a:pt x="90" y="318"/>
                    <a:pt x="90" y="318"/>
                  </a:cubicBezTo>
                  <a:cubicBezTo>
                    <a:pt x="87" y="318"/>
                    <a:pt x="87" y="318"/>
                    <a:pt x="87" y="318"/>
                  </a:cubicBezTo>
                  <a:cubicBezTo>
                    <a:pt x="86" y="318"/>
                    <a:pt x="86" y="318"/>
                    <a:pt x="86" y="318"/>
                  </a:cubicBezTo>
                  <a:cubicBezTo>
                    <a:pt x="84" y="318"/>
                    <a:pt x="84" y="318"/>
                    <a:pt x="84" y="318"/>
                  </a:cubicBezTo>
                  <a:cubicBezTo>
                    <a:pt x="83" y="318"/>
                    <a:pt x="83" y="318"/>
                    <a:pt x="83" y="318"/>
                  </a:cubicBezTo>
                  <a:cubicBezTo>
                    <a:pt x="83" y="318"/>
                    <a:pt x="83" y="318"/>
                    <a:pt x="83" y="318"/>
                  </a:cubicBezTo>
                  <a:cubicBezTo>
                    <a:pt x="82" y="318"/>
                    <a:pt x="82" y="318"/>
                    <a:pt x="82" y="318"/>
                  </a:cubicBezTo>
                  <a:cubicBezTo>
                    <a:pt x="80" y="317"/>
                    <a:pt x="80" y="317"/>
                    <a:pt x="80" y="317"/>
                  </a:cubicBezTo>
                  <a:cubicBezTo>
                    <a:pt x="80" y="317"/>
                    <a:pt x="80" y="317"/>
                    <a:pt x="80" y="317"/>
                  </a:cubicBezTo>
                  <a:cubicBezTo>
                    <a:pt x="79" y="317"/>
                    <a:pt x="79" y="317"/>
                    <a:pt x="79" y="317"/>
                  </a:cubicBezTo>
                  <a:cubicBezTo>
                    <a:pt x="78" y="317"/>
                    <a:pt x="78" y="317"/>
                    <a:pt x="78" y="317"/>
                  </a:cubicBezTo>
                  <a:cubicBezTo>
                    <a:pt x="77" y="317"/>
                    <a:pt x="77" y="317"/>
                    <a:pt x="77" y="317"/>
                  </a:cubicBezTo>
                  <a:cubicBezTo>
                    <a:pt x="77" y="317"/>
                    <a:pt x="77" y="317"/>
                    <a:pt x="77" y="317"/>
                  </a:cubicBezTo>
                  <a:cubicBezTo>
                    <a:pt x="76" y="317"/>
                    <a:pt x="76" y="317"/>
                    <a:pt x="76" y="317"/>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5"/>
                    <a:pt x="76" y="315"/>
                    <a:pt x="76" y="315"/>
                  </a:cubicBezTo>
                  <a:cubicBezTo>
                    <a:pt x="75" y="314"/>
                    <a:pt x="75" y="314"/>
                    <a:pt x="75" y="314"/>
                  </a:cubicBezTo>
                  <a:cubicBezTo>
                    <a:pt x="75" y="312"/>
                    <a:pt x="75" y="312"/>
                    <a:pt x="75" y="312"/>
                  </a:cubicBezTo>
                  <a:cubicBezTo>
                    <a:pt x="74" y="312"/>
                    <a:pt x="74" y="312"/>
                    <a:pt x="74" y="312"/>
                  </a:cubicBezTo>
                  <a:cubicBezTo>
                    <a:pt x="73" y="310"/>
                    <a:pt x="73" y="310"/>
                    <a:pt x="73" y="310"/>
                  </a:cubicBezTo>
                  <a:cubicBezTo>
                    <a:pt x="72" y="310"/>
                    <a:pt x="72" y="310"/>
                    <a:pt x="72" y="310"/>
                  </a:cubicBezTo>
                  <a:cubicBezTo>
                    <a:pt x="72" y="310"/>
                    <a:pt x="72" y="310"/>
                    <a:pt x="72" y="310"/>
                  </a:cubicBezTo>
                  <a:cubicBezTo>
                    <a:pt x="71" y="309"/>
                    <a:pt x="71" y="309"/>
                    <a:pt x="71" y="309"/>
                  </a:cubicBezTo>
                  <a:cubicBezTo>
                    <a:pt x="71" y="309"/>
                    <a:pt x="71" y="309"/>
                    <a:pt x="71" y="309"/>
                  </a:cubicBezTo>
                  <a:cubicBezTo>
                    <a:pt x="70" y="309"/>
                    <a:pt x="70" y="309"/>
                    <a:pt x="70" y="309"/>
                  </a:cubicBezTo>
                  <a:cubicBezTo>
                    <a:pt x="69" y="309"/>
                    <a:pt x="69" y="309"/>
                    <a:pt x="69" y="309"/>
                  </a:cubicBezTo>
                  <a:cubicBezTo>
                    <a:pt x="69" y="308"/>
                    <a:pt x="69" y="308"/>
                    <a:pt x="69" y="308"/>
                  </a:cubicBezTo>
                  <a:cubicBezTo>
                    <a:pt x="68" y="308"/>
                    <a:pt x="68" y="308"/>
                    <a:pt x="68" y="308"/>
                  </a:cubicBezTo>
                  <a:cubicBezTo>
                    <a:pt x="67" y="307"/>
                    <a:pt x="67" y="307"/>
                    <a:pt x="67" y="307"/>
                  </a:cubicBezTo>
                  <a:cubicBezTo>
                    <a:pt x="67" y="307"/>
                    <a:pt x="67" y="307"/>
                    <a:pt x="67" y="307"/>
                  </a:cubicBezTo>
                  <a:cubicBezTo>
                    <a:pt x="66" y="307"/>
                    <a:pt x="66" y="307"/>
                    <a:pt x="66" y="307"/>
                  </a:cubicBezTo>
                  <a:cubicBezTo>
                    <a:pt x="66" y="306"/>
                    <a:pt x="66" y="306"/>
                    <a:pt x="66" y="306"/>
                  </a:cubicBezTo>
                  <a:cubicBezTo>
                    <a:pt x="65" y="306"/>
                    <a:pt x="65" y="306"/>
                    <a:pt x="65" y="306"/>
                  </a:cubicBezTo>
                  <a:cubicBezTo>
                    <a:pt x="65" y="306"/>
                    <a:pt x="65" y="306"/>
                    <a:pt x="65" y="306"/>
                  </a:cubicBezTo>
                  <a:cubicBezTo>
                    <a:pt x="64" y="305"/>
                    <a:pt x="64" y="305"/>
                    <a:pt x="64" y="305"/>
                  </a:cubicBezTo>
                  <a:cubicBezTo>
                    <a:pt x="61" y="303"/>
                    <a:pt x="61" y="303"/>
                    <a:pt x="61" y="303"/>
                  </a:cubicBezTo>
                  <a:cubicBezTo>
                    <a:pt x="60" y="302"/>
                    <a:pt x="60" y="302"/>
                    <a:pt x="60" y="302"/>
                  </a:cubicBezTo>
                  <a:cubicBezTo>
                    <a:pt x="58" y="301"/>
                    <a:pt x="58" y="301"/>
                    <a:pt x="58" y="301"/>
                  </a:cubicBezTo>
                  <a:cubicBezTo>
                    <a:pt x="57" y="302"/>
                    <a:pt x="57" y="302"/>
                    <a:pt x="57" y="302"/>
                  </a:cubicBezTo>
                  <a:cubicBezTo>
                    <a:pt x="56" y="301"/>
                    <a:pt x="56" y="301"/>
                    <a:pt x="56" y="301"/>
                  </a:cubicBezTo>
                  <a:cubicBezTo>
                    <a:pt x="56" y="300"/>
                    <a:pt x="56" y="300"/>
                    <a:pt x="56" y="300"/>
                  </a:cubicBezTo>
                  <a:cubicBezTo>
                    <a:pt x="54" y="299"/>
                    <a:pt x="54" y="299"/>
                    <a:pt x="54" y="299"/>
                  </a:cubicBezTo>
                  <a:cubicBezTo>
                    <a:pt x="54" y="299"/>
                    <a:pt x="54" y="299"/>
                    <a:pt x="54" y="299"/>
                  </a:cubicBezTo>
                  <a:cubicBezTo>
                    <a:pt x="53" y="299"/>
                    <a:pt x="53" y="299"/>
                    <a:pt x="53" y="299"/>
                  </a:cubicBezTo>
                  <a:cubicBezTo>
                    <a:pt x="53" y="299"/>
                    <a:pt x="53" y="299"/>
                    <a:pt x="53" y="299"/>
                  </a:cubicBezTo>
                  <a:cubicBezTo>
                    <a:pt x="54" y="298"/>
                    <a:pt x="54" y="298"/>
                    <a:pt x="54" y="298"/>
                  </a:cubicBezTo>
                  <a:cubicBezTo>
                    <a:pt x="54" y="298"/>
                    <a:pt x="54" y="298"/>
                    <a:pt x="54" y="298"/>
                  </a:cubicBezTo>
                  <a:cubicBezTo>
                    <a:pt x="54" y="297"/>
                    <a:pt x="54" y="297"/>
                    <a:pt x="54" y="297"/>
                  </a:cubicBezTo>
                  <a:cubicBezTo>
                    <a:pt x="55" y="298"/>
                    <a:pt x="55" y="298"/>
                    <a:pt x="55" y="298"/>
                  </a:cubicBezTo>
                  <a:cubicBezTo>
                    <a:pt x="55" y="298"/>
                    <a:pt x="55" y="298"/>
                    <a:pt x="55" y="298"/>
                  </a:cubicBezTo>
                  <a:cubicBezTo>
                    <a:pt x="56" y="298"/>
                    <a:pt x="56" y="298"/>
                    <a:pt x="56" y="298"/>
                  </a:cubicBezTo>
                  <a:cubicBezTo>
                    <a:pt x="57" y="298"/>
                    <a:pt x="57" y="298"/>
                    <a:pt x="57" y="298"/>
                  </a:cubicBezTo>
                  <a:cubicBezTo>
                    <a:pt x="57" y="297"/>
                    <a:pt x="57" y="297"/>
                    <a:pt x="57" y="297"/>
                  </a:cubicBezTo>
                  <a:cubicBezTo>
                    <a:pt x="56" y="297"/>
                    <a:pt x="56" y="297"/>
                    <a:pt x="56" y="297"/>
                  </a:cubicBezTo>
                  <a:cubicBezTo>
                    <a:pt x="56" y="296"/>
                    <a:pt x="56" y="296"/>
                    <a:pt x="56" y="296"/>
                  </a:cubicBezTo>
                  <a:cubicBezTo>
                    <a:pt x="57" y="295"/>
                    <a:pt x="57" y="295"/>
                    <a:pt x="57" y="295"/>
                  </a:cubicBezTo>
                  <a:cubicBezTo>
                    <a:pt x="57" y="295"/>
                    <a:pt x="57" y="295"/>
                    <a:pt x="57" y="295"/>
                  </a:cubicBezTo>
                  <a:cubicBezTo>
                    <a:pt x="58" y="294"/>
                    <a:pt x="58" y="294"/>
                    <a:pt x="58" y="294"/>
                  </a:cubicBezTo>
                  <a:cubicBezTo>
                    <a:pt x="58" y="294"/>
                    <a:pt x="58" y="294"/>
                    <a:pt x="58" y="294"/>
                  </a:cubicBezTo>
                  <a:cubicBezTo>
                    <a:pt x="59" y="294"/>
                    <a:pt x="59" y="294"/>
                    <a:pt x="59" y="294"/>
                  </a:cubicBezTo>
                  <a:cubicBezTo>
                    <a:pt x="59" y="294"/>
                    <a:pt x="59" y="294"/>
                    <a:pt x="59" y="294"/>
                  </a:cubicBezTo>
                  <a:cubicBezTo>
                    <a:pt x="59" y="294"/>
                    <a:pt x="59" y="294"/>
                    <a:pt x="59" y="294"/>
                  </a:cubicBezTo>
                  <a:cubicBezTo>
                    <a:pt x="58" y="293"/>
                    <a:pt x="58" y="293"/>
                    <a:pt x="58" y="293"/>
                  </a:cubicBezTo>
                  <a:cubicBezTo>
                    <a:pt x="58" y="293"/>
                    <a:pt x="58" y="293"/>
                    <a:pt x="58" y="293"/>
                  </a:cubicBezTo>
                  <a:cubicBezTo>
                    <a:pt x="58" y="293"/>
                    <a:pt x="58" y="293"/>
                    <a:pt x="58" y="293"/>
                  </a:cubicBezTo>
                  <a:cubicBezTo>
                    <a:pt x="57" y="293"/>
                    <a:pt x="57" y="293"/>
                    <a:pt x="57" y="293"/>
                  </a:cubicBezTo>
                  <a:cubicBezTo>
                    <a:pt x="56" y="291"/>
                    <a:pt x="56" y="291"/>
                    <a:pt x="56" y="291"/>
                  </a:cubicBezTo>
                  <a:cubicBezTo>
                    <a:pt x="58" y="291"/>
                    <a:pt x="58" y="291"/>
                    <a:pt x="58" y="291"/>
                  </a:cubicBezTo>
                  <a:cubicBezTo>
                    <a:pt x="59" y="291"/>
                    <a:pt x="59" y="291"/>
                    <a:pt x="59" y="291"/>
                  </a:cubicBezTo>
                  <a:cubicBezTo>
                    <a:pt x="59" y="291"/>
                    <a:pt x="59" y="291"/>
                    <a:pt x="59" y="291"/>
                  </a:cubicBezTo>
                  <a:cubicBezTo>
                    <a:pt x="59" y="291"/>
                    <a:pt x="59" y="291"/>
                    <a:pt x="59" y="291"/>
                  </a:cubicBezTo>
                  <a:cubicBezTo>
                    <a:pt x="58" y="291"/>
                    <a:pt x="58" y="291"/>
                    <a:pt x="58" y="291"/>
                  </a:cubicBezTo>
                  <a:cubicBezTo>
                    <a:pt x="59" y="290"/>
                    <a:pt x="59" y="290"/>
                    <a:pt x="59" y="290"/>
                  </a:cubicBezTo>
                  <a:cubicBezTo>
                    <a:pt x="62" y="289"/>
                    <a:pt x="62" y="289"/>
                    <a:pt x="62" y="289"/>
                  </a:cubicBezTo>
                  <a:cubicBezTo>
                    <a:pt x="62" y="288"/>
                    <a:pt x="62" y="288"/>
                    <a:pt x="62" y="288"/>
                  </a:cubicBezTo>
                  <a:cubicBezTo>
                    <a:pt x="62" y="288"/>
                    <a:pt x="62" y="288"/>
                    <a:pt x="62" y="288"/>
                  </a:cubicBezTo>
                  <a:cubicBezTo>
                    <a:pt x="61" y="288"/>
                    <a:pt x="61" y="288"/>
                    <a:pt x="61" y="288"/>
                  </a:cubicBezTo>
                  <a:cubicBezTo>
                    <a:pt x="60" y="288"/>
                    <a:pt x="60" y="288"/>
                    <a:pt x="60" y="288"/>
                  </a:cubicBezTo>
                  <a:cubicBezTo>
                    <a:pt x="59" y="288"/>
                    <a:pt x="59" y="288"/>
                    <a:pt x="59" y="288"/>
                  </a:cubicBezTo>
                  <a:cubicBezTo>
                    <a:pt x="58" y="288"/>
                    <a:pt x="58" y="288"/>
                    <a:pt x="58" y="288"/>
                  </a:cubicBezTo>
                  <a:cubicBezTo>
                    <a:pt x="58" y="288"/>
                    <a:pt x="58" y="288"/>
                    <a:pt x="58" y="288"/>
                  </a:cubicBezTo>
                  <a:cubicBezTo>
                    <a:pt x="59" y="287"/>
                    <a:pt x="59" y="287"/>
                    <a:pt x="59" y="287"/>
                  </a:cubicBezTo>
                  <a:cubicBezTo>
                    <a:pt x="59" y="286"/>
                    <a:pt x="59" y="286"/>
                    <a:pt x="59" y="286"/>
                  </a:cubicBezTo>
                  <a:cubicBezTo>
                    <a:pt x="60" y="285"/>
                    <a:pt x="60" y="285"/>
                    <a:pt x="60" y="285"/>
                  </a:cubicBezTo>
                  <a:cubicBezTo>
                    <a:pt x="62" y="285"/>
                    <a:pt x="62" y="285"/>
                    <a:pt x="62" y="285"/>
                  </a:cubicBezTo>
                  <a:cubicBezTo>
                    <a:pt x="63" y="284"/>
                    <a:pt x="63" y="284"/>
                    <a:pt x="63" y="284"/>
                  </a:cubicBezTo>
                  <a:cubicBezTo>
                    <a:pt x="63" y="283"/>
                    <a:pt x="63" y="283"/>
                    <a:pt x="63" y="283"/>
                  </a:cubicBezTo>
                  <a:cubicBezTo>
                    <a:pt x="64" y="282"/>
                    <a:pt x="64" y="282"/>
                    <a:pt x="64" y="282"/>
                  </a:cubicBezTo>
                  <a:cubicBezTo>
                    <a:pt x="63" y="281"/>
                    <a:pt x="63" y="281"/>
                    <a:pt x="63" y="281"/>
                  </a:cubicBezTo>
                  <a:cubicBezTo>
                    <a:pt x="62" y="280"/>
                    <a:pt x="62" y="280"/>
                    <a:pt x="62" y="280"/>
                  </a:cubicBezTo>
                  <a:cubicBezTo>
                    <a:pt x="62" y="278"/>
                    <a:pt x="62" y="278"/>
                    <a:pt x="62" y="278"/>
                  </a:cubicBezTo>
                  <a:cubicBezTo>
                    <a:pt x="63" y="278"/>
                    <a:pt x="63" y="278"/>
                    <a:pt x="63" y="278"/>
                  </a:cubicBezTo>
                  <a:cubicBezTo>
                    <a:pt x="64" y="277"/>
                    <a:pt x="64" y="277"/>
                    <a:pt x="64" y="277"/>
                  </a:cubicBezTo>
                  <a:cubicBezTo>
                    <a:pt x="64" y="276"/>
                    <a:pt x="64" y="276"/>
                    <a:pt x="64" y="276"/>
                  </a:cubicBezTo>
                  <a:cubicBezTo>
                    <a:pt x="63" y="276"/>
                    <a:pt x="63" y="276"/>
                    <a:pt x="63" y="276"/>
                  </a:cubicBezTo>
                  <a:cubicBezTo>
                    <a:pt x="63" y="275"/>
                    <a:pt x="63" y="275"/>
                    <a:pt x="63" y="275"/>
                  </a:cubicBezTo>
                  <a:cubicBezTo>
                    <a:pt x="62" y="275"/>
                    <a:pt x="62" y="275"/>
                    <a:pt x="62" y="275"/>
                  </a:cubicBezTo>
                  <a:cubicBezTo>
                    <a:pt x="61" y="275"/>
                    <a:pt x="61" y="275"/>
                    <a:pt x="61" y="275"/>
                  </a:cubicBezTo>
                  <a:cubicBezTo>
                    <a:pt x="60" y="274"/>
                    <a:pt x="60" y="274"/>
                    <a:pt x="60" y="274"/>
                  </a:cubicBezTo>
                  <a:cubicBezTo>
                    <a:pt x="59" y="275"/>
                    <a:pt x="59" y="275"/>
                    <a:pt x="59" y="275"/>
                  </a:cubicBezTo>
                  <a:cubicBezTo>
                    <a:pt x="58" y="274"/>
                    <a:pt x="58" y="274"/>
                    <a:pt x="58" y="274"/>
                  </a:cubicBezTo>
                  <a:cubicBezTo>
                    <a:pt x="57" y="274"/>
                    <a:pt x="57" y="274"/>
                    <a:pt x="57" y="274"/>
                  </a:cubicBezTo>
                  <a:cubicBezTo>
                    <a:pt x="55" y="274"/>
                    <a:pt x="55" y="274"/>
                    <a:pt x="55" y="274"/>
                  </a:cubicBezTo>
                  <a:cubicBezTo>
                    <a:pt x="55" y="274"/>
                    <a:pt x="55" y="274"/>
                    <a:pt x="55" y="274"/>
                  </a:cubicBezTo>
                  <a:cubicBezTo>
                    <a:pt x="54" y="274"/>
                    <a:pt x="54" y="274"/>
                    <a:pt x="54" y="274"/>
                  </a:cubicBezTo>
                  <a:cubicBezTo>
                    <a:pt x="53" y="273"/>
                    <a:pt x="53" y="273"/>
                    <a:pt x="53" y="273"/>
                  </a:cubicBezTo>
                  <a:cubicBezTo>
                    <a:pt x="52" y="271"/>
                    <a:pt x="52" y="271"/>
                    <a:pt x="52" y="271"/>
                  </a:cubicBezTo>
                  <a:cubicBezTo>
                    <a:pt x="51" y="271"/>
                    <a:pt x="51" y="271"/>
                    <a:pt x="51" y="271"/>
                  </a:cubicBezTo>
                  <a:cubicBezTo>
                    <a:pt x="50" y="272"/>
                    <a:pt x="50" y="272"/>
                    <a:pt x="50" y="272"/>
                  </a:cubicBezTo>
                  <a:cubicBezTo>
                    <a:pt x="49" y="272"/>
                    <a:pt x="49" y="272"/>
                    <a:pt x="49" y="272"/>
                  </a:cubicBezTo>
                  <a:cubicBezTo>
                    <a:pt x="48" y="272"/>
                    <a:pt x="48" y="272"/>
                    <a:pt x="48" y="272"/>
                  </a:cubicBezTo>
                  <a:cubicBezTo>
                    <a:pt x="46" y="271"/>
                    <a:pt x="46" y="271"/>
                    <a:pt x="46" y="271"/>
                  </a:cubicBezTo>
                  <a:cubicBezTo>
                    <a:pt x="46" y="272"/>
                    <a:pt x="46" y="272"/>
                    <a:pt x="46" y="272"/>
                  </a:cubicBezTo>
                  <a:cubicBezTo>
                    <a:pt x="44" y="270"/>
                    <a:pt x="44" y="270"/>
                    <a:pt x="44" y="270"/>
                  </a:cubicBezTo>
                  <a:cubicBezTo>
                    <a:pt x="43" y="269"/>
                    <a:pt x="43" y="269"/>
                    <a:pt x="43" y="269"/>
                  </a:cubicBezTo>
                  <a:cubicBezTo>
                    <a:pt x="43" y="268"/>
                    <a:pt x="43" y="268"/>
                    <a:pt x="43" y="268"/>
                  </a:cubicBezTo>
                  <a:cubicBezTo>
                    <a:pt x="42" y="268"/>
                    <a:pt x="42" y="268"/>
                    <a:pt x="42" y="268"/>
                  </a:cubicBezTo>
                  <a:cubicBezTo>
                    <a:pt x="42" y="267"/>
                    <a:pt x="42" y="267"/>
                    <a:pt x="42" y="267"/>
                  </a:cubicBezTo>
                  <a:cubicBezTo>
                    <a:pt x="41" y="266"/>
                    <a:pt x="41" y="266"/>
                    <a:pt x="41" y="266"/>
                  </a:cubicBezTo>
                  <a:cubicBezTo>
                    <a:pt x="39" y="267"/>
                    <a:pt x="39" y="267"/>
                    <a:pt x="39" y="267"/>
                  </a:cubicBezTo>
                  <a:cubicBezTo>
                    <a:pt x="38" y="265"/>
                    <a:pt x="38" y="265"/>
                    <a:pt x="38" y="265"/>
                  </a:cubicBezTo>
                  <a:cubicBezTo>
                    <a:pt x="38" y="264"/>
                    <a:pt x="38" y="264"/>
                    <a:pt x="38" y="264"/>
                  </a:cubicBezTo>
                  <a:cubicBezTo>
                    <a:pt x="37" y="264"/>
                    <a:pt x="37" y="264"/>
                    <a:pt x="37" y="264"/>
                  </a:cubicBezTo>
                  <a:cubicBezTo>
                    <a:pt x="37" y="262"/>
                    <a:pt x="37" y="262"/>
                    <a:pt x="37" y="262"/>
                  </a:cubicBezTo>
                  <a:cubicBezTo>
                    <a:pt x="36" y="262"/>
                    <a:pt x="36" y="262"/>
                    <a:pt x="36" y="262"/>
                  </a:cubicBezTo>
                  <a:cubicBezTo>
                    <a:pt x="34" y="262"/>
                    <a:pt x="34" y="262"/>
                    <a:pt x="34" y="262"/>
                  </a:cubicBezTo>
                  <a:cubicBezTo>
                    <a:pt x="32" y="262"/>
                    <a:pt x="32" y="262"/>
                    <a:pt x="32" y="262"/>
                  </a:cubicBezTo>
                  <a:cubicBezTo>
                    <a:pt x="30" y="262"/>
                    <a:pt x="30" y="262"/>
                    <a:pt x="30" y="262"/>
                  </a:cubicBezTo>
                  <a:cubicBezTo>
                    <a:pt x="29" y="262"/>
                    <a:pt x="29" y="262"/>
                    <a:pt x="29" y="262"/>
                  </a:cubicBezTo>
                  <a:cubicBezTo>
                    <a:pt x="29" y="263"/>
                    <a:pt x="29" y="263"/>
                    <a:pt x="29" y="263"/>
                  </a:cubicBezTo>
                  <a:cubicBezTo>
                    <a:pt x="28" y="263"/>
                    <a:pt x="28" y="263"/>
                    <a:pt x="28" y="263"/>
                  </a:cubicBezTo>
                  <a:cubicBezTo>
                    <a:pt x="28" y="263"/>
                    <a:pt x="28" y="263"/>
                    <a:pt x="28" y="263"/>
                  </a:cubicBezTo>
                  <a:cubicBezTo>
                    <a:pt x="28" y="262"/>
                    <a:pt x="28" y="262"/>
                    <a:pt x="28" y="262"/>
                  </a:cubicBezTo>
                  <a:cubicBezTo>
                    <a:pt x="27" y="261"/>
                    <a:pt x="27" y="261"/>
                    <a:pt x="27" y="261"/>
                  </a:cubicBezTo>
                  <a:cubicBezTo>
                    <a:pt x="27" y="260"/>
                    <a:pt x="27" y="260"/>
                    <a:pt x="27" y="260"/>
                  </a:cubicBezTo>
                  <a:cubicBezTo>
                    <a:pt x="26" y="259"/>
                    <a:pt x="26" y="259"/>
                    <a:pt x="26" y="259"/>
                  </a:cubicBezTo>
                  <a:cubicBezTo>
                    <a:pt x="26" y="258"/>
                    <a:pt x="26" y="258"/>
                    <a:pt x="26" y="258"/>
                  </a:cubicBezTo>
                  <a:cubicBezTo>
                    <a:pt x="26" y="257"/>
                    <a:pt x="26" y="257"/>
                    <a:pt x="26" y="257"/>
                  </a:cubicBezTo>
                  <a:cubicBezTo>
                    <a:pt x="27" y="258"/>
                    <a:pt x="27" y="258"/>
                    <a:pt x="27" y="258"/>
                  </a:cubicBezTo>
                  <a:cubicBezTo>
                    <a:pt x="29" y="258"/>
                    <a:pt x="29" y="258"/>
                    <a:pt x="29" y="258"/>
                  </a:cubicBezTo>
                  <a:cubicBezTo>
                    <a:pt x="30" y="256"/>
                    <a:pt x="30" y="256"/>
                    <a:pt x="30" y="256"/>
                  </a:cubicBezTo>
                  <a:cubicBezTo>
                    <a:pt x="31" y="256"/>
                    <a:pt x="31" y="256"/>
                    <a:pt x="31" y="256"/>
                  </a:cubicBezTo>
                  <a:cubicBezTo>
                    <a:pt x="30" y="255"/>
                    <a:pt x="30" y="255"/>
                    <a:pt x="30" y="255"/>
                  </a:cubicBezTo>
                  <a:cubicBezTo>
                    <a:pt x="30" y="254"/>
                    <a:pt x="30" y="254"/>
                    <a:pt x="30" y="254"/>
                  </a:cubicBezTo>
                  <a:cubicBezTo>
                    <a:pt x="28" y="253"/>
                    <a:pt x="28" y="253"/>
                    <a:pt x="28" y="253"/>
                  </a:cubicBezTo>
                  <a:cubicBezTo>
                    <a:pt x="26" y="253"/>
                    <a:pt x="26" y="253"/>
                    <a:pt x="26" y="253"/>
                  </a:cubicBezTo>
                  <a:cubicBezTo>
                    <a:pt x="26" y="251"/>
                    <a:pt x="26" y="251"/>
                    <a:pt x="26" y="251"/>
                  </a:cubicBezTo>
                  <a:cubicBezTo>
                    <a:pt x="25" y="251"/>
                    <a:pt x="25" y="251"/>
                    <a:pt x="25" y="251"/>
                  </a:cubicBezTo>
                  <a:cubicBezTo>
                    <a:pt x="24" y="249"/>
                    <a:pt x="24" y="249"/>
                    <a:pt x="24" y="249"/>
                  </a:cubicBezTo>
                  <a:cubicBezTo>
                    <a:pt x="23" y="248"/>
                    <a:pt x="23" y="248"/>
                    <a:pt x="23" y="248"/>
                  </a:cubicBezTo>
                  <a:cubicBezTo>
                    <a:pt x="22" y="247"/>
                    <a:pt x="22" y="247"/>
                    <a:pt x="22" y="247"/>
                  </a:cubicBezTo>
                  <a:cubicBezTo>
                    <a:pt x="22" y="246"/>
                    <a:pt x="22" y="246"/>
                    <a:pt x="22" y="246"/>
                  </a:cubicBezTo>
                  <a:cubicBezTo>
                    <a:pt x="22" y="245"/>
                    <a:pt x="22" y="245"/>
                    <a:pt x="22" y="245"/>
                  </a:cubicBezTo>
                  <a:cubicBezTo>
                    <a:pt x="22" y="244"/>
                    <a:pt x="22" y="244"/>
                    <a:pt x="22" y="244"/>
                  </a:cubicBezTo>
                  <a:cubicBezTo>
                    <a:pt x="22" y="243"/>
                    <a:pt x="22" y="243"/>
                    <a:pt x="22" y="243"/>
                  </a:cubicBezTo>
                  <a:cubicBezTo>
                    <a:pt x="20" y="243"/>
                    <a:pt x="20" y="243"/>
                    <a:pt x="20" y="243"/>
                  </a:cubicBezTo>
                  <a:cubicBezTo>
                    <a:pt x="19" y="243"/>
                    <a:pt x="19" y="243"/>
                    <a:pt x="19" y="243"/>
                  </a:cubicBezTo>
                  <a:cubicBezTo>
                    <a:pt x="19" y="242"/>
                    <a:pt x="19" y="242"/>
                    <a:pt x="19" y="242"/>
                  </a:cubicBezTo>
                  <a:cubicBezTo>
                    <a:pt x="17" y="242"/>
                    <a:pt x="17" y="242"/>
                    <a:pt x="17" y="242"/>
                  </a:cubicBezTo>
                  <a:cubicBezTo>
                    <a:pt x="16" y="243"/>
                    <a:pt x="16" y="243"/>
                    <a:pt x="16" y="243"/>
                  </a:cubicBezTo>
                  <a:cubicBezTo>
                    <a:pt x="15" y="242"/>
                    <a:pt x="15" y="242"/>
                    <a:pt x="15" y="242"/>
                  </a:cubicBezTo>
                  <a:cubicBezTo>
                    <a:pt x="14" y="242"/>
                    <a:pt x="14" y="242"/>
                    <a:pt x="14" y="242"/>
                  </a:cubicBezTo>
                  <a:cubicBezTo>
                    <a:pt x="13" y="242"/>
                    <a:pt x="13" y="242"/>
                    <a:pt x="13" y="242"/>
                  </a:cubicBezTo>
                  <a:cubicBezTo>
                    <a:pt x="12" y="241"/>
                    <a:pt x="12" y="241"/>
                    <a:pt x="12" y="241"/>
                  </a:cubicBezTo>
                  <a:cubicBezTo>
                    <a:pt x="12" y="242"/>
                    <a:pt x="12" y="242"/>
                    <a:pt x="12" y="242"/>
                  </a:cubicBezTo>
                  <a:cubicBezTo>
                    <a:pt x="11" y="241"/>
                    <a:pt x="11" y="241"/>
                    <a:pt x="11" y="241"/>
                  </a:cubicBezTo>
                  <a:cubicBezTo>
                    <a:pt x="10" y="241"/>
                    <a:pt x="10" y="241"/>
                    <a:pt x="10" y="241"/>
                  </a:cubicBezTo>
                  <a:cubicBezTo>
                    <a:pt x="10" y="240"/>
                    <a:pt x="10" y="240"/>
                    <a:pt x="10" y="240"/>
                  </a:cubicBezTo>
                  <a:cubicBezTo>
                    <a:pt x="10" y="239"/>
                    <a:pt x="10" y="239"/>
                    <a:pt x="10" y="239"/>
                  </a:cubicBezTo>
                  <a:cubicBezTo>
                    <a:pt x="9" y="238"/>
                    <a:pt x="9" y="238"/>
                    <a:pt x="9" y="238"/>
                  </a:cubicBezTo>
                  <a:cubicBezTo>
                    <a:pt x="9" y="238"/>
                    <a:pt x="9" y="238"/>
                    <a:pt x="9" y="238"/>
                  </a:cubicBezTo>
                  <a:cubicBezTo>
                    <a:pt x="8" y="237"/>
                    <a:pt x="8" y="237"/>
                    <a:pt x="8" y="237"/>
                  </a:cubicBezTo>
                  <a:cubicBezTo>
                    <a:pt x="8" y="236"/>
                    <a:pt x="8" y="236"/>
                    <a:pt x="8" y="236"/>
                  </a:cubicBezTo>
                  <a:cubicBezTo>
                    <a:pt x="8" y="236"/>
                    <a:pt x="8" y="236"/>
                    <a:pt x="8" y="236"/>
                  </a:cubicBezTo>
                  <a:cubicBezTo>
                    <a:pt x="8" y="235"/>
                    <a:pt x="8" y="235"/>
                    <a:pt x="8" y="235"/>
                  </a:cubicBezTo>
                  <a:cubicBezTo>
                    <a:pt x="8" y="235"/>
                    <a:pt x="8" y="235"/>
                    <a:pt x="8" y="235"/>
                  </a:cubicBezTo>
                  <a:cubicBezTo>
                    <a:pt x="8" y="234"/>
                    <a:pt x="8" y="234"/>
                    <a:pt x="8" y="234"/>
                  </a:cubicBezTo>
                  <a:cubicBezTo>
                    <a:pt x="7" y="234"/>
                    <a:pt x="7" y="234"/>
                    <a:pt x="7" y="234"/>
                  </a:cubicBezTo>
                  <a:cubicBezTo>
                    <a:pt x="8" y="233"/>
                    <a:pt x="8" y="233"/>
                    <a:pt x="8" y="233"/>
                  </a:cubicBezTo>
                  <a:cubicBezTo>
                    <a:pt x="7" y="232"/>
                    <a:pt x="7" y="232"/>
                    <a:pt x="7" y="232"/>
                  </a:cubicBezTo>
                  <a:cubicBezTo>
                    <a:pt x="8" y="232"/>
                    <a:pt x="8" y="232"/>
                    <a:pt x="8" y="232"/>
                  </a:cubicBezTo>
                  <a:cubicBezTo>
                    <a:pt x="8" y="231"/>
                    <a:pt x="8" y="231"/>
                    <a:pt x="8" y="231"/>
                  </a:cubicBezTo>
                  <a:cubicBezTo>
                    <a:pt x="6" y="228"/>
                    <a:pt x="6" y="228"/>
                    <a:pt x="6" y="228"/>
                  </a:cubicBezTo>
                  <a:cubicBezTo>
                    <a:pt x="6" y="225"/>
                    <a:pt x="6" y="225"/>
                    <a:pt x="6" y="225"/>
                  </a:cubicBezTo>
                  <a:cubicBezTo>
                    <a:pt x="7" y="224"/>
                    <a:pt x="7" y="224"/>
                    <a:pt x="7" y="224"/>
                  </a:cubicBezTo>
                  <a:cubicBezTo>
                    <a:pt x="7" y="223"/>
                    <a:pt x="7" y="223"/>
                    <a:pt x="7" y="223"/>
                  </a:cubicBezTo>
                  <a:cubicBezTo>
                    <a:pt x="8" y="222"/>
                    <a:pt x="8" y="222"/>
                    <a:pt x="8" y="222"/>
                  </a:cubicBezTo>
                  <a:cubicBezTo>
                    <a:pt x="8" y="222"/>
                    <a:pt x="8" y="222"/>
                    <a:pt x="8" y="222"/>
                  </a:cubicBezTo>
                  <a:cubicBezTo>
                    <a:pt x="8" y="222"/>
                    <a:pt x="8" y="222"/>
                    <a:pt x="8" y="222"/>
                  </a:cubicBezTo>
                  <a:cubicBezTo>
                    <a:pt x="8" y="221"/>
                    <a:pt x="8" y="221"/>
                    <a:pt x="8" y="221"/>
                  </a:cubicBezTo>
                  <a:cubicBezTo>
                    <a:pt x="8" y="221"/>
                    <a:pt x="8" y="221"/>
                    <a:pt x="8" y="221"/>
                  </a:cubicBezTo>
                  <a:cubicBezTo>
                    <a:pt x="8" y="220"/>
                    <a:pt x="8" y="220"/>
                    <a:pt x="8" y="220"/>
                  </a:cubicBezTo>
                  <a:cubicBezTo>
                    <a:pt x="7" y="220"/>
                    <a:pt x="7" y="220"/>
                    <a:pt x="7" y="220"/>
                  </a:cubicBezTo>
                  <a:cubicBezTo>
                    <a:pt x="7" y="219"/>
                    <a:pt x="7" y="219"/>
                    <a:pt x="7" y="219"/>
                  </a:cubicBezTo>
                  <a:cubicBezTo>
                    <a:pt x="8" y="219"/>
                    <a:pt x="8" y="219"/>
                    <a:pt x="8" y="219"/>
                  </a:cubicBezTo>
                  <a:cubicBezTo>
                    <a:pt x="8" y="220"/>
                    <a:pt x="8" y="220"/>
                    <a:pt x="8" y="220"/>
                  </a:cubicBezTo>
                  <a:cubicBezTo>
                    <a:pt x="9" y="220"/>
                    <a:pt x="9" y="220"/>
                    <a:pt x="9" y="220"/>
                  </a:cubicBezTo>
                  <a:cubicBezTo>
                    <a:pt x="9" y="219"/>
                    <a:pt x="9" y="219"/>
                    <a:pt x="9" y="219"/>
                  </a:cubicBezTo>
                  <a:cubicBezTo>
                    <a:pt x="10" y="219"/>
                    <a:pt x="10" y="219"/>
                    <a:pt x="10" y="219"/>
                  </a:cubicBezTo>
                  <a:cubicBezTo>
                    <a:pt x="10" y="219"/>
                    <a:pt x="10" y="219"/>
                    <a:pt x="10" y="219"/>
                  </a:cubicBezTo>
                  <a:cubicBezTo>
                    <a:pt x="11" y="218"/>
                    <a:pt x="11" y="218"/>
                    <a:pt x="11" y="218"/>
                  </a:cubicBezTo>
                  <a:cubicBezTo>
                    <a:pt x="12" y="218"/>
                    <a:pt x="12" y="218"/>
                    <a:pt x="12" y="218"/>
                  </a:cubicBezTo>
                  <a:cubicBezTo>
                    <a:pt x="12" y="217"/>
                    <a:pt x="12" y="217"/>
                    <a:pt x="12" y="217"/>
                  </a:cubicBezTo>
                  <a:cubicBezTo>
                    <a:pt x="14" y="218"/>
                    <a:pt x="14" y="218"/>
                    <a:pt x="14" y="218"/>
                  </a:cubicBezTo>
                  <a:cubicBezTo>
                    <a:pt x="14" y="217"/>
                    <a:pt x="14" y="217"/>
                    <a:pt x="14" y="217"/>
                  </a:cubicBezTo>
                  <a:cubicBezTo>
                    <a:pt x="13" y="216"/>
                    <a:pt x="13" y="216"/>
                    <a:pt x="13" y="216"/>
                  </a:cubicBezTo>
                  <a:cubicBezTo>
                    <a:pt x="13" y="216"/>
                    <a:pt x="13" y="216"/>
                    <a:pt x="13" y="216"/>
                  </a:cubicBezTo>
                  <a:cubicBezTo>
                    <a:pt x="12" y="216"/>
                    <a:pt x="12" y="216"/>
                    <a:pt x="12" y="216"/>
                  </a:cubicBezTo>
                  <a:cubicBezTo>
                    <a:pt x="11" y="216"/>
                    <a:pt x="11" y="216"/>
                    <a:pt x="11" y="216"/>
                  </a:cubicBezTo>
                  <a:cubicBezTo>
                    <a:pt x="11" y="216"/>
                    <a:pt x="11" y="216"/>
                    <a:pt x="11" y="216"/>
                  </a:cubicBezTo>
                  <a:cubicBezTo>
                    <a:pt x="10" y="216"/>
                    <a:pt x="10" y="216"/>
                    <a:pt x="10" y="216"/>
                  </a:cubicBezTo>
                  <a:cubicBezTo>
                    <a:pt x="9" y="215"/>
                    <a:pt x="9" y="215"/>
                    <a:pt x="9" y="215"/>
                  </a:cubicBezTo>
                  <a:cubicBezTo>
                    <a:pt x="9" y="214"/>
                    <a:pt x="9" y="214"/>
                    <a:pt x="9" y="214"/>
                  </a:cubicBezTo>
                  <a:cubicBezTo>
                    <a:pt x="10" y="215"/>
                    <a:pt x="10" y="215"/>
                    <a:pt x="10" y="215"/>
                  </a:cubicBezTo>
                  <a:cubicBezTo>
                    <a:pt x="10" y="214"/>
                    <a:pt x="10" y="214"/>
                    <a:pt x="10" y="214"/>
                  </a:cubicBezTo>
                  <a:cubicBezTo>
                    <a:pt x="9" y="214"/>
                    <a:pt x="9" y="214"/>
                    <a:pt x="9" y="214"/>
                  </a:cubicBezTo>
                  <a:cubicBezTo>
                    <a:pt x="10" y="213"/>
                    <a:pt x="10" y="213"/>
                    <a:pt x="10" y="213"/>
                  </a:cubicBezTo>
                  <a:cubicBezTo>
                    <a:pt x="9" y="213"/>
                    <a:pt x="9" y="213"/>
                    <a:pt x="9" y="213"/>
                  </a:cubicBezTo>
                  <a:cubicBezTo>
                    <a:pt x="9" y="213"/>
                    <a:pt x="8" y="214"/>
                    <a:pt x="8" y="214"/>
                  </a:cubicBezTo>
                  <a:cubicBezTo>
                    <a:pt x="8" y="214"/>
                    <a:pt x="8" y="214"/>
                    <a:pt x="8" y="214"/>
                  </a:cubicBezTo>
                  <a:cubicBezTo>
                    <a:pt x="8" y="214"/>
                    <a:pt x="8" y="214"/>
                    <a:pt x="8" y="214"/>
                  </a:cubicBezTo>
                  <a:cubicBezTo>
                    <a:pt x="7" y="213"/>
                    <a:pt x="7" y="213"/>
                    <a:pt x="7" y="213"/>
                  </a:cubicBezTo>
                  <a:cubicBezTo>
                    <a:pt x="9" y="211"/>
                    <a:pt x="9" y="211"/>
                    <a:pt x="9" y="211"/>
                  </a:cubicBezTo>
                  <a:cubicBezTo>
                    <a:pt x="11" y="211"/>
                    <a:pt x="11" y="211"/>
                    <a:pt x="11" y="211"/>
                  </a:cubicBezTo>
                  <a:cubicBezTo>
                    <a:pt x="12" y="209"/>
                    <a:pt x="12" y="209"/>
                    <a:pt x="12" y="209"/>
                  </a:cubicBezTo>
                  <a:cubicBezTo>
                    <a:pt x="13" y="207"/>
                    <a:pt x="13" y="207"/>
                    <a:pt x="13" y="207"/>
                  </a:cubicBezTo>
                  <a:cubicBezTo>
                    <a:pt x="14" y="205"/>
                    <a:pt x="14" y="205"/>
                    <a:pt x="14" y="205"/>
                  </a:cubicBezTo>
                  <a:cubicBezTo>
                    <a:pt x="16" y="202"/>
                    <a:pt x="16" y="202"/>
                    <a:pt x="16" y="202"/>
                  </a:cubicBezTo>
                  <a:cubicBezTo>
                    <a:pt x="17" y="200"/>
                    <a:pt x="17" y="200"/>
                    <a:pt x="17" y="200"/>
                  </a:cubicBezTo>
                  <a:cubicBezTo>
                    <a:pt x="17" y="198"/>
                    <a:pt x="17" y="198"/>
                    <a:pt x="17" y="198"/>
                  </a:cubicBezTo>
                  <a:cubicBezTo>
                    <a:pt x="15" y="196"/>
                    <a:pt x="15" y="196"/>
                    <a:pt x="15" y="196"/>
                  </a:cubicBezTo>
                  <a:cubicBezTo>
                    <a:pt x="14" y="196"/>
                    <a:pt x="14" y="196"/>
                    <a:pt x="14" y="196"/>
                  </a:cubicBezTo>
                  <a:cubicBezTo>
                    <a:pt x="12" y="193"/>
                    <a:pt x="12" y="193"/>
                    <a:pt x="12" y="193"/>
                  </a:cubicBezTo>
                  <a:cubicBezTo>
                    <a:pt x="12" y="192"/>
                    <a:pt x="12" y="192"/>
                    <a:pt x="12" y="192"/>
                  </a:cubicBezTo>
                  <a:cubicBezTo>
                    <a:pt x="13" y="191"/>
                    <a:pt x="13" y="191"/>
                    <a:pt x="13" y="191"/>
                  </a:cubicBezTo>
                  <a:cubicBezTo>
                    <a:pt x="13" y="190"/>
                    <a:pt x="13" y="190"/>
                    <a:pt x="13" y="190"/>
                  </a:cubicBezTo>
                  <a:cubicBezTo>
                    <a:pt x="11" y="189"/>
                    <a:pt x="11" y="189"/>
                    <a:pt x="11" y="189"/>
                  </a:cubicBezTo>
                  <a:cubicBezTo>
                    <a:pt x="11" y="188"/>
                    <a:pt x="11" y="188"/>
                    <a:pt x="11" y="188"/>
                  </a:cubicBezTo>
                  <a:cubicBezTo>
                    <a:pt x="11" y="187"/>
                    <a:pt x="11" y="187"/>
                    <a:pt x="11" y="187"/>
                  </a:cubicBezTo>
                  <a:cubicBezTo>
                    <a:pt x="11" y="186"/>
                    <a:pt x="11" y="186"/>
                    <a:pt x="11" y="186"/>
                  </a:cubicBezTo>
                  <a:cubicBezTo>
                    <a:pt x="11" y="186"/>
                    <a:pt x="11" y="186"/>
                    <a:pt x="11" y="186"/>
                  </a:cubicBezTo>
                  <a:cubicBezTo>
                    <a:pt x="10" y="185"/>
                    <a:pt x="10" y="185"/>
                    <a:pt x="10" y="185"/>
                  </a:cubicBezTo>
                  <a:cubicBezTo>
                    <a:pt x="9" y="185"/>
                    <a:pt x="9" y="185"/>
                    <a:pt x="9" y="185"/>
                  </a:cubicBezTo>
                  <a:cubicBezTo>
                    <a:pt x="9" y="183"/>
                    <a:pt x="9" y="183"/>
                    <a:pt x="9" y="183"/>
                  </a:cubicBezTo>
                  <a:cubicBezTo>
                    <a:pt x="10" y="183"/>
                    <a:pt x="10" y="183"/>
                    <a:pt x="10" y="183"/>
                  </a:cubicBezTo>
                  <a:cubicBezTo>
                    <a:pt x="9" y="183"/>
                    <a:pt x="9" y="183"/>
                    <a:pt x="9" y="183"/>
                  </a:cubicBezTo>
                  <a:cubicBezTo>
                    <a:pt x="9" y="182"/>
                    <a:pt x="9" y="182"/>
                    <a:pt x="9" y="182"/>
                  </a:cubicBezTo>
                  <a:cubicBezTo>
                    <a:pt x="9" y="179"/>
                    <a:pt x="9" y="179"/>
                    <a:pt x="9" y="179"/>
                  </a:cubicBezTo>
                  <a:cubicBezTo>
                    <a:pt x="10" y="179"/>
                    <a:pt x="10" y="179"/>
                    <a:pt x="10" y="179"/>
                  </a:cubicBezTo>
                  <a:cubicBezTo>
                    <a:pt x="8" y="175"/>
                    <a:pt x="8" y="175"/>
                    <a:pt x="8" y="175"/>
                  </a:cubicBezTo>
                  <a:cubicBezTo>
                    <a:pt x="6" y="172"/>
                    <a:pt x="6" y="172"/>
                    <a:pt x="6" y="172"/>
                  </a:cubicBezTo>
                  <a:cubicBezTo>
                    <a:pt x="6" y="171"/>
                    <a:pt x="6" y="171"/>
                    <a:pt x="6" y="171"/>
                  </a:cubicBezTo>
                  <a:cubicBezTo>
                    <a:pt x="5" y="170"/>
                    <a:pt x="5" y="170"/>
                    <a:pt x="5" y="170"/>
                  </a:cubicBezTo>
                  <a:cubicBezTo>
                    <a:pt x="5" y="168"/>
                    <a:pt x="5" y="168"/>
                    <a:pt x="5" y="168"/>
                  </a:cubicBezTo>
                  <a:cubicBezTo>
                    <a:pt x="6" y="166"/>
                    <a:pt x="6" y="166"/>
                    <a:pt x="6" y="166"/>
                  </a:cubicBezTo>
                  <a:cubicBezTo>
                    <a:pt x="7" y="165"/>
                    <a:pt x="7" y="165"/>
                    <a:pt x="7" y="165"/>
                  </a:cubicBezTo>
                  <a:cubicBezTo>
                    <a:pt x="6" y="165"/>
                    <a:pt x="6" y="165"/>
                    <a:pt x="6" y="165"/>
                  </a:cubicBezTo>
                  <a:cubicBezTo>
                    <a:pt x="4" y="164"/>
                    <a:pt x="4" y="164"/>
                    <a:pt x="4" y="164"/>
                  </a:cubicBezTo>
                  <a:cubicBezTo>
                    <a:pt x="4" y="163"/>
                    <a:pt x="4" y="163"/>
                    <a:pt x="4" y="163"/>
                  </a:cubicBezTo>
                  <a:cubicBezTo>
                    <a:pt x="3" y="162"/>
                    <a:pt x="3" y="162"/>
                    <a:pt x="3" y="162"/>
                  </a:cubicBezTo>
                  <a:cubicBezTo>
                    <a:pt x="2" y="161"/>
                    <a:pt x="2" y="161"/>
                    <a:pt x="2" y="161"/>
                  </a:cubicBezTo>
                  <a:cubicBezTo>
                    <a:pt x="1" y="161"/>
                    <a:pt x="1" y="161"/>
                    <a:pt x="1" y="161"/>
                  </a:cubicBezTo>
                  <a:cubicBezTo>
                    <a:pt x="0" y="159"/>
                    <a:pt x="0" y="159"/>
                    <a:pt x="0" y="159"/>
                  </a:cubicBezTo>
                  <a:cubicBezTo>
                    <a:pt x="0" y="159"/>
                    <a:pt x="0" y="159"/>
                    <a:pt x="0" y="159"/>
                  </a:cubicBezTo>
                  <a:cubicBezTo>
                    <a:pt x="0" y="157"/>
                    <a:pt x="0" y="157"/>
                    <a:pt x="0" y="157"/>
                  </a:cubicBezTo>
                  <a:cubicBezTo>
                    <a:pt x="0" y="156"/>
                    <a:pt x="0" y="156"/>
                    <a:pt x="0" y="156"/>
                  </a:cubicBezTo>
                  <a:cubicBezTo>
                    <a:pt x="0" y="156"/>
                    <a:pt x="0" y="156"/>
                    <a:pt x="0" y="156"/>
                  </a:cubicBezTo>
                  <a:cubicBezTo>
                    <a:pt x="0" y="156"/>
                    <a:pt x="0" y="156"/>
                    <a:pt x="0" y="156"/>
                  </a:cubicBezTo>
                  <a:cubicBezTo>
                    <a:pt x="1" y="155"/>
                    <a:pt x="1" y="155"/>
                    <a:pt x="1" y="155"/>
                  </a:cubicBezTo>
                  <a:cubicBezTo>
                    <a:pt x="1" y="155"/>
                    <a:pt x="1" y="155"/>
                    <a:pt x="1" y="155"/>
                  </a:cubicBezTo>
                  <a:cubicBezTo>
                    <a:pt x="2" y="155"/>
                    <a:pt x="2" y="155"/>
                    <a:pt x="2" y="155"/>
                  </a:cubicBezTo>
                  <a:cubicBezTo>
                    <a:pt x="2" y="154"/>
                    <a:pt x="2" y="154"/>
                    <a:pt x="2" y="154"/>
                  </a:cubicBezTo>
                  <a:cubicBezTo>
                    <a:pt x="3" y="153"/>
                    <a:pt x="3" y="153"/>
                    <a:pt x="3" y="153"/>
                  </a:cubicBezTo>
                  <a:cubicBezTo>
                    <a:pt x="4" y="153"/>
                    <a:pt x="4" y="153"/>
                    <a:pt x="4" y="153"/>
                  </a:cubicBezTo>
                  <a:cubicBezTo>
                    <a:pt x="5" y="152"/>
                    <a:pt x="5" y="152"/>
                    <a:pt x="5" y="152"/>
                  </a:cubicBezTo>
                  <a:cubicBezTo>
                    <a:pt x="5" y="151"/>
                    <a:pt x="5" y="151"/>
                    <a:pt x="5" y="151"/>
                  </a:cubicBezTo>
                  <a:cubicBezTo>
                    <a:pt x="6" y="151"/>
                    <a:pt x="6" y="151"/>
                    <a:pt x="6" y="151"/>
                  </a:cubicBezTo>
                  <a:cubicBezTo>
                    <a:pt x="7" y="151"/>
                    <a:pt x="7" y="151"/>
                    <a:pt x="7" y="151"/>
                  </a:cubicBezTo>
                  <a:cubicBezTo>
                    <a:pt x="7" y="150"/>
                    <a:pt x="7" y="150"/>
                    <a:pt x="7" y="150"/>
                  </a:cubicBezTo>
                  <a:cubicBezTo>
                    <a:pt x="7" y="149"/>
                    <a:pt x="7" y="149"/>
                    <a:pt x="7" y="149"/>
                  </a:cubicBezTo>
                  <a:cubicBezTo>
                    <a:pt x="7" y="149"/>
                    <a:pt x="7" y="149"/>
                    <a:pt x="7" y="149"/>
                  </a:cubicBezTo>
                  <a:cubicBezTo>
                    <a:pt x="8" y="150"/>
                    <a:pt x="8" y="150"/>
                    <a:pt x="8" y="150"/>
                  </a:cubicBezTo>
                  <a:cubicBezTo>
                    <a:pt x="8" y="150"/>
                    <a:pt x="8" y="150"/>
                    <a:pt x="8" y="150"/>
                  </a:cubicBezTo>
                  <a:cubicBezTo>
                    <a:pt x="8" y="151"/>
                    <a:pt x="8" y="151"/>
                    <a:pt x="8" y="151"/>
                  </a:cubicBezTo>
                  <a:cubicBezTo>
                    <a:pt x="9" y="151"/>
                    <a:pt x="9" y="151"/>
                    <a:pt x="9" y="151"/>
                  </a:cubicBezTo>
                  <a:cubicBezTo>
                    <a:pt x="9" y="150"/>
                    <a:pt x="9" y="150"/>
                    <a:pt x="9" y="150"/>
                  </a:cubicBezTo>
                  <a:cubicBezTo>
                    <a:pt x="9" y="150"/>
                    <a:pt x="9" y="150"/>
                    <a:pt x="9" y="150"/>
                  </a:cubicBezTo>
                  <a:cubicBezTo>
                    <a:pt x="10" y="150"/>
                    <a:pt x="10" y="150"/>
                    <a:pt x="10" y="150"/>
                  </a:cubicBezTo>
                  <a:cubicBezTo>
                    <a:pt x="10" y="149"/>
                    <a:pt x="10" y="149"/>
                    <a:pt x="10" y="149"/>
                  </a:cubicBezTo>
                  <a:cubicBezTo>
                    <a:pt x="9" y="149"/>
                    <a:pt x="9" y="149"/>
                    <a:pt x="9" y="149"/>
                  </a:cubicBezTo>
                  <a:cubicBezTo>
                    <a:pt x="9" y="149"/>
                    <a:pt x="9" y="149"/>
                    <a:pt x="9" y="149"/>
                  </a:cubicBezTo>
                  <a:cubicBezTo>
                    <a:pt x="10" y="149"/>
                    <a:pt x="10" y="149"/>
                    <a:pt x="10" y="149"/>
                  </a:cubicBezTo>
                  <a:cubicBezTo>
                    <a:pt x="10" y="149"/>
                    <a:pt x="10" y="149"/>
                    <a:pt x="10" y="149"/>
                  </a:cubicBezTo>
                  <a:cubicBezTo>
                    <a:pt x="10" y="148"/>
                    <a:pt x="10" y="148"/>
                    <a:pt x="10" y="148"/>
                  </a:cubicBezTo>
                  <a:cubicBezTo>
                    <a:pt x="10" y="148"/>
                    <a:pt x="10" y="148"/>
                    <a:pt x="10" y="148"/>
                  </a:cubicBezTo>
                  <a:cubicBezTo>
                    <a:pt x="10" y="148"/>
                    <a:pt x="10" y="148"/>
                    <a:pt x="10" y="148"/>
                  </a:cubicBezTo>
                  <a:cubicBezTo>
                    <a:pt x="10" y="148"/>
                    <a:pt x="10" y="148"/>
                    <a:pt x="10" y="148"/>
                  </a:cubicBezTo>
                  <a:cubicBezTo>
                    <a:pt x="11" y="148"/>
                    <a:pt x="11" y="148"/>
                    <a:pt x="11" y="148"/>
                  </a:cubicBezTo>
                  <a:cubicBezTo>
                    <a:pt x="12" y="148"/>
                    <a:pt x="12" y="148"/>
                    <a:pt x="12" y="148"/>
                  </a:cubicBezTo>
                  <a:cubicBezTo>
                    <a:pt x="12" y="149"/>
                    <a:pt x="12" y="149"/>
                    <a:pt x="12" y="149"/>
                  </a:cubicBezTo>
                  <a:cubicBezTo>
                    <a:pt x="13" y="149"/>
                    <a:pt x="13" y="149"/>
                    <a:pt x="13" y="149"/>
                  </a:cubicBezTo>
                  <a:cubicBezTo>
                    <a:pt x="13" y="149"/>
                    <a:pt x="13" y="149"/>
                    <a:pt x="13" y="149"/>
                  </a:cubicBezTo>
                  <a:cubicBezTo>
                    <a:pt x="14" y="149"/>
                    <a:pt x="14" y="149"/>
                    <a:pt x="14" y="149"/>
                  </a:cubicBezTo>
                  <a:cubicBezTo>
                    <a:pt x="14" y="149"/>
                    <a:pt x="14" y="149"/>
                    <a:pt x="14" y="149"/>
                  </a:cubicBezTo>
                  <a:cubicBezTo>
                    <a:pt x="15" y="150"/>
                    <a:pt x="15" y="150"/>
                    <a:pt x="15" y="150"/>
                  </a:cubicBezTo>
                  <a:cubicBezTo>
                    <a:pt x="15" y="150"/>
                    <a:pt x="15" y="150"/>
                    <a:pt x="15" y="150"/>
                  </a:cubicBezTo>
                  <a:cubicBezTo>
                    <a:pt x="14" y="151"/>
                    <a:pt x="14" y="151"/>
                    <a:pt x="14" y="151"/>
                  </a:cubicBezTo>
                  <a:cubicBezTo>
                    <a:pt x="13" y="150"/>
                    <a:pt x="13" y="150"/>
                    <a:pt x="13" y="150"/>
                  </a:cubicBezTo>
                  <a:cubicBezTo>
                    <a:pt x="12" y="150"/>
                    <a:pt x="12" y="150"/>
                    <a:pt x="12" y="150"/>
                  </a:cubicBezTo>
                  <a:cubicBezTo>
                    <a:pt x="11" y="150"/>
                    <a:pt x="11" y="150"/>
                    <a:pt x="11" y="150"/>
                  </a:cubicBezTo>
                  <a:cubicBezTo>
                    <a:pt x="11" y="149"/>
                    <a:pt x="11" y="149"/>
                    <a:pt x="11" y="149"/>
                  </a:cubicBezTo>
                  <a:cubicBezTo>
                    <a:pt x="11" y="150"/>
                    <a:pt x="11" y="150"/>
                    <a:pt x="11" y="150"/>
                  </a:cubicBezTo>
                  <a:cubicBezTo>
                    <a:pt x="11" y="151"/>
                    <a:pt x="11" y="151"/>
                    <a:pt x="11" y="151"/>
                  </a:cubicBezTo>
                  <a:cubicBezTo>
                    <a:pt x="11" y="151"/>
                    <a:pt x="11" y="151"/>
                    <a:pt x="11" y="151"/>
                  </a:cubicBezTo>
                  <a:cubicBezTo>
                    <a:pt x="12" y="151"/>
                    <a:pt x="12" y="151"/>
                    <a:pt x="12" y="151"/>
                  </a:cubicBezTo>
                  <a:cubicBezTo>
                    <a:pt x="12" y="151"/>
                    <a:pt x="12" y="151"/>
                    <a:pt x="12" y="151"/>
                  </a:cubicBezTo>
                  <a:cubicBezTo>
                    <a:pt x="12" y="152"/>
                    <a:pt x="12" y="152"/>
                    <a:pt x="12" y="152"/>
                  </a:cubicBezTo>
                  <a:cubicBezTo>
                    <a:pt x="13" y="151"/>
                    <a:pt x="13" y="151"/>
                    <a:pt x="13" y="151"/>
                  </a:cubicBezTo>
                  <a:cubicBezTo>
                    <a:pt x="14" y="151"/>
                    <a:pt x="14" y="151"/>
                    <a:pt x="14" y="151"/>
                  </a:cubicBezTo>
                  <a:cubicBezTo>
                    <a:pt x="14" y="152"/>
                    <a:pt x="14" y="152"/>
                    <a:pt x="14" y="152"/>
                  </a:cubicBezTo>
                  <a:cubicBezTo>
                    <a:pt x="14" y="152"/>
                    <a:pt x="14" y="152"/>
                    <a:pt x="14" y="152"/>
                  </a:cubicBezTo>
                  <a:cubicBezTo>
                    <a:pt x="14" y="152"/>
                    <a:pt x="14" y="152"/>
                    <a:pt x="14" y="152"/>
                  </a:cubicBezTo>
                  <a:cubicBezTo>
                    <a:pt x="15" y="152"/>
                    <a:pt x="15" y="152"/>
                    <a:pt x="15" y="152"/>
                  </a:cubicBezTo>
                  <a:cubicBezTo>
                    <a:pt x="15" y="152"/>
                    <a:pt x="15" y="152"/>
                    <a:pt x="15" y="152"/>
                  </a:cubicBezTo>
                  <a:cubicBezTo>
                    <a:pt x="15" y="153"/>
                    <a:pt x="15" y="153"/>
                    <a:pt x="15" y="153"/>
                  </a:cubicBezTo>
                  <a:cubicBezTo>
                    <a:pt x="15" y="152"/>
                    <a:pt x="15" y="152"/>
                    <a:pt x="15" y="152"/>
                  </a:cubicBezTo>
                  <a:cubicBezTo>
                    <a:pt x="16" y="151"/>
                    <a:pt x="16" y="151"/>
                    <a:pt x="16" y="151"/>
                  </a:cubicBezTo>
                  <a:cubicBezTo>
                    <a:pt x="16" y="152"/>
                    <a:pt x="16" y="152"/>
                    <a:pt x="16" y="152"/>
                  </a:cubicBezTo>
                  <a:cubicBezTo>
                    <a:pt x="16" y="152"/>
                    <a:pt x="16" y="152"/>
                    <a:pt x="16" y="152"/>
                  </a:cubicBezTo>
                  <a:cubicBezTo>
                    <a:pt x="16" y="152"/>
                    <a:pt x="16" y="152"/>
                    <a:pt x="16" y="152"/>
                  </a:cubicBezTo>
                  <a:cubicBezTo>
                    <a:pt x="16" y="152"/>
                    <a:pt x="16" y="152"/>
                    <a:pt x="16" y="152"/>
                  </a:cubicBezTo>
                  <a:cubicBezTo>
                    <a:pt x="17" y="153"/>
                    <a:pt x="17" y="153"/>
                    <a:pt x="17" y="153"/>
                  </a:cubicBezTo>
                  <a:cubicBezTo>
                    <a:pt x="16" y="153"/>
                    <a:pt x="16" y="153"/>
                    <a:pt x="16" y="153"/>
                  </a:cubicBezTo>
                  <a:cubicBezTo>
                    <a:pt x="16" y="154"/>
                    <a:pt x="16" y="154"/>
                    <a:pt x="16" y="154"/>
                  </a:cubicBezTo>
                  <a:cubicBezTo>
                    <a:pt x="17" y="154"/>
                    <a:pt x="17" y="154"/>
                    <a:pt x="17" y="154"/>
                  </a:cubicBezTo>
                  <a:cubicBezTo>
                    <a:pt x="17" y="153"/>
                    <a:pt x="17" y="153"/>
                    <a:pt x="17" y="153"/>
                  </a:cubicBezTo>
                  <a:cubicBezTo>
                    <a:pt x="17" y="152"/>
                    <a:pt x="17" y="152"/>
                    <a:pt x="17" y="152"/>
                  </a:cubicBezTo>
                  <a:cubicBezTo>
                    <a:pt x="17" y="152"/>
                    <a:pt x="17" y="152"/>
                    <a:pt x="17" y="152"/>
                  </a:cubicBezTo>
                  <a:cubicBezTo>
                    <a:pt x="18" y="152"/>
                    <a:pt x="18" y="152"/>
                    <a:pt x="18" y="152"/>
                  </a:cubicBezTo>
                  <a:cubicBezTo>
                    <a:pt x="19" y="152"/>
                    <a:pt x="19" y="152"/>
                    <a:pt x="19" y="152"/>
                  </a:cubicBezTo>
                  <a:cubicBezTo>
                    <a:pt x="19" y="152"/>
                    <a:pt x="19" y="152"/>
                    <a:pt x="19" y="152"/>
                  </a:cubicBezTo>
                  <a:cubicBezTo>
                    <a:pt x="18" y="151"/>
                    <a:pt x="18" y="151"/>
                    <a:pt x="18" y="151"/>
                  </a:cubicBezTo>
                  <a:cubicBezTo>
                    <a:pt x="18" y="151"/>
                    <a:pt x="18" y="151"/>
                    <a:pt x="18" y="151"/>
                  </a:cubicBezTo>
                  <a:cubicBezTo>
                    <a:pt x="19" y="151"/>
                    <a:pt x="19" y="151"/>
                    <a:pt x="19" y="151"/>
                  </a:cubicBezTo>
                  <a:cubicBezTo>
                    <a:pt x="20" y="152"/>
                    <a:pt x="20" y="152"/>
                    <a:pt x="20" y="152"/>
                  </a:cubicBezTo>
                  <a:cubicBezTo>
                    <a:pt x="21" y="152"/>
                    <a:pt x="21" y="152"/>
                    <a:pt x="21" y="152"/>
                  </a:cubicBezTo>
                  <a:cubicBezTo>
                    <a:pt x="22" y="152"/>
                    <a:pt x="22" y="152"/>
                    <a:pt x="22" y="152"/>
                  </a:cubicBezTo>
                  <a:cubicBezTo>
                    <a:pt x="23" y="152"/>
                    <a:pt x="23" y="152"/>
                    <a:pt x="23" y="152"/>
                  </a:cubicBezTo>
                  <a:cubicBezTo>
                    <a:pt x="23" y="152"/>
                    <a:pt x="23" y="152"/>
                    <a:pt x="23" y="152"/>
                  </a:cubicBezTo>
                  <a:cubicBezTo>
                    <a:pt x="24" y="152"/>
                    <a:pt x="24" y="152"/>
                    <a:pt x="24" y="152"/>
                  </a:cubicBezTo>
                  <a:cubicBezTo>
                    <a:pt x="25" y="152"/>
                    <a:pt x="25" y="152"/>
                    <a:pt x="25" y="152"/>
                  </a:cubicBezTo>
                  <a:cubicBezTo>
                    <a:pt x="25" y="152"/>
                    <a:pt x="25" y="152"/>
                    <a:pt x="25" y="152"/>
                  </a:cubicBezTo>
                  <a:cubicBezTo>
                    <a:pt x="26" y="152"/>
                    <a:pt x="26" y="152"/>
                    <a:pt x="26" y="152"/>
                  </a:cubicBezTo>
                  <a:cubicBezTo>
                    <a:pt x="30" y="155"/>
                    <a:pt x="30" y="155"/>
                    <a:pt x="30" y="155"/>
                  </a:cubicBezTo>
                  <a:cubicBezTo>
                    <a:pt x="33" y="156"/>
                    <a:pt x="33" y="156"/>
                    <a:pt x="33" y="156"/>
                  </a:cubicBezTo>
                  <a:cubicBezTo>
                    <a:pt x="34" y="157"/>
                    <a:pt x="34" y="157"/>
                    <a:pt x="34" y="157"/>
                  </a:cubicBezTo>
                  <a:cubicBezTo>
                    <a:pt x="35" y="157"/>
                    <a:pt x="35" y="157"/>
                    <a:pt x="35" y="157"/>
                  </a:cubicBezTo>
                  <a:cubicBezTo>
                    <a:pt x="36" y="159"/>
                    <a:pt x="36" y="159"/>
                    <a:pt x="36" y="159"/>
                  </a:cubicBezTo>
                  <a:cubicBezTo>
                    <a:pt x="37" y="159"/>
                    <a:pt x="37" y="159"/>
                    <a:pt x="37" y="159"/>
                  </a:cubicBezTo>
                  <a:cubicBezTo>
                    <a:pt x="36" y="158"/>
                    <a:pt x="36" y="158"/>
                    <a:pt x="36" y="158"/>
                  </a:cubicBezTo>
                  <a:cubicBezTo>
                    <a:pt x="36" y="158"/>
                    <a:pt x="36" y="158"/>
                    <a:pt x="36" y="158"/>
                  </a:cubicBezTo>
                  <a:cubicBezTo>
                    <a:pt x="37" y="158"/>
                    <a:pt x="37" y="158"/>
                    <a:pt x="37" y="158"/>
                  </a:cubicBezTo>
                  <a:cubicBezTo>
                    <a:pt x="38" y="159"/>
                    <a:pt x="38" y="159"/>
                    <a:pt x="38" y="159"/>
                  </a:cubicBezTo>
                  <a:cubicBezTo>
                    <a:pt x="39" y="159"/>
                    <a:pt x="39" y="159"/>
                    <a:pt x="39" y="159"/>
                  </a:cubicBezTo>
                  <a:cubicBezTo>
                    <a:pt x="40" y="160"/>
                    <a:pt x="40" y="160"/>
                    <a:pt x="40" y="160"/>
                  </a:cubicBezTo>
                  <a:cubicBezTo>
                    <a:pt x="41" y="160"/>
                    <a:pt x="41" y="160"/>
                    <a:pt x="41" y="160"/>
                  </a:cubicBezTo>
                  <a:cubicBezTo>
                    <a:pt x="40" y="159"/>
                    <a:pt x="40" y="159"/>
                    <a:pt x="40" y="159"/>
                  </a:cubicBezTo>
                  <a:cubicBezTo>
                    <a:pt x="40" y="159"/>
                    <a:pt x="40" y="159"/>
                    <a:pt x="40" y="159"/>
                  </a:cubicBezTo>
                  <a:cubicBezTo>
                    <a:pt x="40" y="159"/>
                    <a:pt x="40" y="159"/>
                    <a:pt x="40" y="159"/>
                  </a:cubicBezTo>
                  <a:cubicBezTo>
                    <a:pt x="41" y="159"/>
                    <a:pt x="41" y="159"/>
                    <a:pt x="41" y="159"/>
                  </a:cubicBezTo>
                  <a:cubicBezTo>
                    <a:pt x="41" y="160"/>
                    <a:pt x="41" y="160"/>
                    <a:pt x="41" y="160"/>
                  </a:cubicBezTo>
                  <a:cubicBezTo>
                    <a:pt x="43" y="161"/>
                    <a:pt x="43" y="161"/>
                    <a:pt x="43" y="161"/>
                  </a:cubicBezTo>
                  <a:cubicBezTo>
                    <a:pt x="43" y="162"/>
                    <a:pt x="43" y="162"/>
                    <a:pt x="43" y="162"/>
                  </a:cubicBezTo>
                  <a:cubicBezTo>
                    <a:pt x="44" y="162"/>
                    <a:pt x="44" y="162"/>
                    <a:pt x="44" y="162"/>
                  </a:cubicBezTo>
                  <a:cubicBezTo>
                    <a:pt x="44" y="162"/>
                    <a:pt x="44" y="162"/>
                    <a:pt x="44" y="162"/>
                  </a:cubicBezTo>
                  <a:cubicBezTo>
                    <a:pt x="45" y="162"/>
                    <a:pt x="45" y="162"/>
                    <a:pt x="45" y="162"/>
                  </a:cubicBezTo>
                  <a:cubicBezTo>
                    <a:pt x="46" y="163"/>
                    <a:pt x="46" y="163"/>
                    <a:pt x="46" y="163"/>
                  </a:cubicBezTo>
                  <a:cubicBezTo>
                    <a:pt x="46" y="164"/>
                    <a:pt x="46" y="164"/>
                    <a:pt x="46" y="164"/>
                  </a:cubicBezTo>
                  <a:cubicBezTo>
                    <a:pt x="46" y="164"/>
                    <a:pt x="46" y="164"/>
                    <a:pt x="46" y="164"/>
                  </a:cubicBezTo>
                  <a:cubicBezTo>
                    <a:pt x="47" y="165"/>
                    <a:pt x="47" y="165"/>
                    <a:pt x="47" y="165"/>
                  </a:cubicBezTo>
                  <a:cubicBezTo>
                    <a:pt x="47" y="165"/>
                    <a:pt x="47" y="165"/>
                    <a:pt x="47" y="165"/>
                  </a:cubicBezTo>
                  <a:cubicBezTo>
                    <a:pt x="48" y="165"/>
                    <a:pt x="48" y="165"/>
                    <a:pt x="48" y="165"/>
                  </a:cubicBezTo>
                  <a:cubicBezTo>
                    <a:pt x="48" y="166"/>
                    <a:pt x="48" y="166"/>
                    <a:pt x="48" y="166"/>
                  </a:cubicBezTo>
                  <a:cubicBezTo>
                    <a:pt x="48" y="167"/>
                    <a:pt x="48" y="167"/>
                    <a:pt x="48" y="167"/>
                  </a:cubicBezTo>
                  <a:cubicBezTo>
                    <a:pt x="48" y="169"/>
                    <a:pt x="48" y="169"/>
                    <a:pt x="48" y="169"/>
                  </a:cubicBezTo>
                  <a:cubicBezTo>
                    <a:pt x="47" y="169"/>
                    <a:pt x="47" y="169"/>
                    <a:pt x="47" y="169"/>
                  </a:cubicBezTo>
                  <a:cubicBezTo>
                    <a:pt x="47" y="170"/>
                    <a:pt x="47" y="170"/>
                    <a:pt x="47" y="170"/>
                  </a:cubicBezTo>
                  <a:cubicBezTo>
                    <a:pt x="46" y="171"/>
                    <a:pt x="46" y="171"/>
                    <a:pt x="46" y="171"/>
                  </a:cubicBezTo>
                  <a:cubicBezTo>
                    <a:pt x="46" y="171"/>
                    <a:pt x="46" y="171"/>
                    <a:pt x="46" y="171"/>
                  </a:cubicBezTo>
                  <a:cubicBezTo>
                    <a:pt x="45" y="173"/>
                    <a:pt x="45" y="173"/>
                    <a:pt x="45" y="173"/>
                  </a:cubicBezTo>
                  <a:cubicBezTo>
                    <a:pt x="43" y="174"/>
                    <a:pt x="43" y="174"/>
                    <a:pt x="43" y="174"/>
                  </a:cubicBezTo>
                  <a:cubicBezTo>
                    <a:pt x="42" y="174"/>
                    <a:pt x="42" y="174"/>
                    <a:pt x="42" y="174"/>
                  </a:cubicBezTo>
                  <a:cubicBezTo>
                    <a:pt x="41" y="175"/>
                    <a:pt x="41" y="175"/>
                    <a:pt x="41" y="175"/>
                  </a:cubicBezTo>
                  <a:cubicBezTo>
                    <a:pt x="40" y="175"/>
                    <a:pt x="40" y="175"/>
                    <a:pt x="40" y="175"/>
                  </a:cubicBezTo>
                  <a:cubicBezTo>
                    <a:pt x="40" y="175"/>
                    <a:pt x="40" y="175"/>
                    <a:pt x="40" y="175"/>
                  </a:cubicBezTo>
                  <a:cubicBezTo>
                    <a:pt x="38" y="175"/>
                    <a:pt x="38" y="175"/>
                    <a:pt x="38" y="175"/>
                  </a:cubicBezTo>
                  <a:cubicBezTo>
                    <a:pt x="35" y="175"/>
                    <a:pt x="35" y="175"/>
                    <a:pt x="35" y="175"/>
                  </a:cubicBezTo>
                  <a:cubicBezTo>
                    <a:pt x="34" y="175"/>
                    <a:pt x="34" y="175"/>
                    <a:pt x="34" y="175"/>
                  </a:cubicBezTo>
                  <a:cubicBezTo>
                    <a:pt x="33" y="174"/>
                    <a:pt x="33" y="174"/>
                    <a:pt x="33" y="174"/>
                  </a:cubicBezTo>
                  <a:cubicBezTo>
                    <a:pt x="32" y="174"/>
                    <a:pt x="32" y="174"/>
                    <a:pt x="32" y="174"/>
                  </a:cubicBezTo>
                  <a:cubicBezTo>
                    <a:pt x="31" y="174"/>
                    <a:pt x="31" y="174"/>
                    <a:pt x="31" y="174"/>
                  </a:cubicBezTo>
                  <a:cubicBezTo>
                    <a:pt x="30" y="174"/>
                    <a:pt x="30" y="174"/>
                    <a:pt x="30" y="174"/>
                  </a:cubicBezTo>
                  <a:cubicBezTo>
                    <a:pt x="30" y="174"/>
                    <a:pt x="30" y="174"/>
                    <a:pt x="30" y="174"/>
                  </a:cubicBezTo>
                  <a:cubicBezTo>
                    <a:pt x="29" y="174"/>
                    <a:pt x="29" y="174"/>
                    <a:pt x="29" y="174"/>
                  </a:cubicBezTo>
                  <a:cubicBezTo>
                    <a:pt x="28" y="174"/>
                    <a:pt x="28" y="174"/>
                    <a:pt x="28" y="174"/>
                  </a:cubicBezTo>
                  <a:cubicBezTo>
                    <a:pt x="27" y="173"/>
                    <a:pt x="27" y="173"/>
                    <a:pt x="27" y="173"/>
                  </a:cubicBezTo>
                  <a:cubicBezTo>
                    <a:pt x="27" y="173"/>
                    <a:pt x="27" y="173"/>
                    <a:pt x="27" y="173"/>
                  </a:cubicBezTo>
                  <a:cubicBezTo>
                    <a:pt x="26" y="173"/>
                    <a:pt x="26" y="173"/>
                    <a:pt x="26" y="173"/>
                  </a:cubicBezTo>
                  <a:cubicBezTo>
                    <a:pt x="26" y="173"/>
                    <a:pt x="26" y="173"/>
                    <a:pt x="26" y="173"/>
                  </a:cubicBezTo>
                  <a:cubicBezTo>
                    <a:pt x="26" y="172"/>
                    <a:pt x="26" y="172"/>
                    <a:pt x="26" y="172"/>
                  </a:cubicBezTo>
                  <a:cubicBezTo>
                    <a:pt x="25" y="172"/>
                    <a:pt x="25" y="172"/>
                    <a:pt x="25" y="172"/>
                  </a:cubicBezTo>
                  <a:cubicBezTo>
                    <a:pt x="24" y="173"/>
                    <a:pt x="24" y="173"/>
                    <a:pt x="24" y="173"/>
                  </a:cubicBezTo>
                  <a:cubicBezTo>
                    <a:pt x="23" y="173"/>
                    <a:pt x="23" y="173"/>
                    <a:pt x="23" y="173"/>
                  </a:cubicBezTo>
                  <a:cubicBezTo>
                    <a:pt x="23" y="172"/>
                    <a:pt x="23" y="172"/>
                    <a:pt x="23" y="172"/>
                  </a:cubicBezTo>
                  <a:cubicBezTo>
                    <a:pt x="23" y="172"/>
                    <a:pt x="23" y="172"/>
                    <a:pt x="23" y="172"/>
                  </a:cubicBezTo>
                  <a:cubicBezTo>
                    <a:pt x="24" y="172"/>
                    <a:pt x="24" y="172"/>
                    <a:pt x="24" y="172"/>
                  </a:cubicBezTo>
                  <a:cubicBezTo>
                    <a:pt x="23" y="171"/>
                    <a:pt x="23" y="171"/>
                    <a:pt x="23" y="171"/>
                  </a:cubicBezTo>
                  <a:cubicBezTo>
                    <a:pt x="23" y="172"/>
                    <a:pt x="23" y="172"/>
                    <a:pt x="23" y="172"/>
                  </a:cubicBezTo>
                  <a:cubicBezTo>
                    <a:pt x="21" y="172"/>
                    <a:pt x="21" y="172"/>
                    <a:pt x="21" y="172"/>
                  </a:cubicBezTo>
                  <a:cubicBezTo>
                    <a:pt x="21" y="171"/>
                    <a:pt x="21" y="171"/>
                    <a:pt x="21" y="171"/>
                  </a:cubicBezTo>
                  <a:cubicBezTo>
                    <a:pt x="20" y="171"/>
                    <a:pt x="20" y="171"/>
                    <a:pt x="20" y="171"/>
                  </a:cubicBezTo>
                  <a:cubicBezTo>
                    <a:pt x="20" y="171"/>
                    <a:pt x="20" y="171"/>
                    <a:pt x="20" y="171"/>
                  </a:cubicBezTo>
                  <a:cubicBezTo>
                    <a:pt x="18" y="170"/>
                    <a:pt x="18" y="170"/>
                    <a:pt x="18" y="170"/>
                  </a:cubicBezTo>
                  <a:cubicBezTo>
                    <a:pt x="18" y="169"/>
                    <a:pt x="18" y="169"/>
                    <a:pt x="18" y="169"/>
                  </a:cubicBezTo>
                  <a:cubicBezTo>
                    <a:pt x="17" y="169"/>
                    <a:pt x="17" y="169"/>
                    <a:pt x="17" y="169"/>
                  </a:cubicBezTo>
                  <a:cubicBezTo>
                    <a:pt x="16" y="169"/>
                    <a:pt x="16" y="169"/>
                    <a:pt x="16" y="169"/>
                  </a:cubicBezTo>
                  <a:cubicBezTo>
                    <a:pt x="15" y="169"/>
                    <a:pt x="15" y="169"/>
                    <a:pt x="15" y="169"/>
                  </a:cubicBezTo>
                  <a:cubicBezTo>
                    <a:pt x="15" y="169"/>
                    <a:pt x="15" y="169"/>
                    <a:pt x="15" y="169"/>
                  </a:cubicBezTo>
                  <a:cubicBezTo>
                    <a:pt x="16" y="170"/>
                    <a:pt x="16" y="170"/>
                    <a:pt x="16" y="170"/>
                  </a:cubicBezTo>
                  <a:cubicBezTo>
                    <a:pt x="16" y="171"/>
                    <a:pt x="16" y="171"/>
                    <a:pt x="16" y="171"/>
                  </a:cubicBezTo>
                  <a:cubicBezTo>
                    <a:pt x="17" y="171"/>
                    <a:pt x="17" y="171"/>
                    <a:pt x="17" y="171"/>
                  </a:cubicBezTo>
                  <a:cubicBezTo>
                    <a:pt x="18" y="172"/>
                    <a:pt x="18" y="172"/>
                    <a:pt x="18" y="172"/>
                  </a:cubicBezTo>
                  <a:cubicBezTo>
                    <a:pt x="19" y="172"/>
                    <a:pt x="19" y="172"/>
                    <a:pt x="19" y="172"/>
                  </a:cubicBezTo>
                  <a:cubicBezTo>
                    <a:pt x="19" y="172"/>
                    <a:pt x="19" y="172"/>
                    <a:pt x="19" y="172"/>
                  </a:cubicBezTo>
                  <a:cubicBezTo>
                    <a:pt x="18" y="173"/>
                    <a:pt x="18" y="173"/>
                    <a:pt x="18" y="173"/>
                  </a:cubicBezTo>
                  <a:cubicBezTo>
                    <a:pt x="18" y="173"/>
                    <a:pt x="18" y="173"/>
                    <a:pt x="18" y="173"/>
                  </a:cubicBezTo>
                  <a:cubicBezTo>
                    <a:pt x="18" y="174"/>
                    <a:pt x="18" y="174"/>
                    <a:pt x="18" y="174"/>
                  </a:cubicBezTo>
                  <a:cubicBezTo>
                    <a:pt x="20" y="173"/>
                    <a:pt x="20" y="173"/>
                    <a:pt x="20" y="173"/>
                  </a:cubicBezTo>
                  <a:cubicBezTo>
                    <a:pt x="20" y="173"/>
                    <a:pt x="20" y="173"/>
                    <a:pt x="20" y="173"/>
                  </a:cubicBezTo>
                  <a:cubicBezTo>
                    <a:pt x="21" y="173"/>
                    <a:pt x="21" y="173"/>
                    <a:pt x="21" y="173"/>
                  </a:cubicBezTo>
                  <a:cubicBezTo>
                    <a:pt x="20" y="173"/>
                    <a:pt x="20" y="173"/>
                    <a:pt x="20" y="173"/>
                  </a:cubicBezTo>
                  <a:cubicBezTo>
                    <a:pt x="20" y="174"/>
                    <a:pt x="20" y="174"/>
                    <a:pt x="20" y="174"/>
                  </a:cubicBezTo>
                  <a:cubicBezTo>
                    <a:pt x="21" y="174"/>
                    <a:pt x="21" y="174"/>
                    <a:pt x="21" y="174"/>
                  </a:cubicBezTo>
                  <a:cubicBezTo>
                    <a:pt x="21" y="174"/>
                    <a:pt x="21" y="174"/>
                    <a:pt x="21" y="174"/>
                  </a:cubicBezTo>
                  <a:cubicBezTo>
                    <a:pt x="20" y="175"/>
                    <a:pt x="20" y="175"/>
                    <a:pt x="20" y="175"/>
                  </a:cubicBezTo>
                  <a:cubicBezTo>
                    <a:pt x="20" y="175"/>
                    <a:pt x="20" y="175"/>
                    <a:pt x="20" y="175"/>
                  </a:cubicBezTo>
                  <a:cubicBezTo>
                    <a:pt x="21" y="175"/>
                    <a:pt x="21" y="175"/>
                    <a:pt x="21" y="175"/>
                  </a:cubicBezTo>
                  <a:cubicBezTo>
                    <a:pt x="21" y="175"/>
                    <a:pt x="21" y="175"/>
                    <a:pt x="21" y="175"/>
                  </a:cubicBezTo>
                  <a:cubicBezTo>
                    <a:pt x="22" y="175"/>
                    <a:pt x="22" y="175"/>
                    <a:pt x="22" y="175"/>
                  </a:cubicBezTo>
                  <a:cubicBezTo>
                    <a:pt x="22" y="175"/>
                    <a:pt x="22" y="175"/>
                    <a:pt x="22" y="175"/>
                  </a:cubicBezTo>
                  <a:cubicBezTo>
                    <a:pt x="23" y="175"/>
                    <a:pt x="23" y="175"/>
                    <a:pt x="23" y="175"/>
                  </a:cubicBezTo>
                  <a:cubicBezTo>
                    <a:pt x="25" y="176"/>
                    <a:pt x="25" y="176"/>
                    <a:pt x="25" y="176"/>
                  </a:cubicBezTo>
                  <a:cubicBezTo>
                    <a:pt x="26" y="177"/>
                    <a:pt x="26" y="177"/>
                    <a:pt x="26" y="177"/>
                  </a:cubicBezTo>
                  <a:cubicBezTo>
                    <a:pt x="26" y="177"/>
                    <a:pt x="26" y="177"/>
                    <a:pt x="26" y="177"/>
                  </a:cubicBezTo>
                  <a:cubicBezTo>
                    <a:pt x="26" y="177"/>
                    <a:pt x="26" y="177"/>
                    <a:pt x="26" y="177"/>
                  </a:cubicBezTo>
                  <a:cubicBezTo>
                    <a:pt x="26" y="178"/>
                    <a:pt x="26" y="178"/>
                    <a:pt x="26" y="178"/>
                  </a:cubicBezTo>
                  <a:cubicBezTo>
                    <a:pt x="26" y="178"/>
                    <a:pt x="26" y="178"/>
                    <a:pt x="26" y="178"/>
                  </a:cubicBezTo>
                  <a:cubicBezTo>
                    <a:pt x="26" y="179"/>
                    <a:pt x="26" y="179"/>
                    <a:pt x="26" y="179"/>
                  </a:cubicBezTo>
                  <a:cubicBezTo>
                    <a:pt x="26" y="180"/>
                    <a:pt x="26" y="180"/>
                    <a:pt x="26" y="180"/>
                  </a:cubicBezTo>
                  <a:cubicBezTo>
                    <a:pt x="25" y="180"/>
                    <a:pt x="25" y="180"/>
                    <a:pt x="25" y="180"/>
                  </a:cubicBezTo>
                  <a:cubicBezTo>
                    <a:pt x="25" y="181"/>
                    <a:pt x="25" y="181"/>
                    <a:pt x="25" y="181"/>
                  </a:cubicBezTo>
                  <a:cubicBezTo>
                    <a:pt x="26" y="181"/>
                    <a:pt x="26" y="181"/>
                    <a:pt x="26" y="181"/>
                  </a:cubicBezTo>
                  <a:cubicBezTo>
                    <a:pt x="26" y="182"/>
                    <a:pt x="26" y="182"/>
                    <a:pt x="26" y="182"/>
                  </a:cubicBezTo>
                  <a:cubicBezTo>
                    <a:pt x="27" y="183"/>
                    <a:pt x="27" y="183"/>
                    <a:pt x="27" y="183"/>
                  </a:cubicBezTo>
                  <a:cubicBezTo>
                    <a:pt x="27" y="184"/>
                    <a:pt x="27" y="184"/>
                    <a:pt x="27" y="184"/>
                  </a:cubicBezTo>
                  <a:cubicBezTo>
                    <a:pt x="28" y="184"/>
                    <a:pt x="28" y="184"/>
                    <a:pt x="28" y="184"/>
                  </a:cubicBezTo>
                  <a:cubicBezTo>
                    <a:pt x="28" y="185"/>
                    <a:pt x="28" y="185"/>
                    <a:pt x="28" y="185"/>
                  </a:cubicBezTo>
                  <a:cubicBezTo>
                    <a:pt x="28" y="186"/>
                    <a:pt x="28" y="186"/>
                    <a:pt x="28" y="186"/>
                  </a:cubicBezTo>
                  <a:cubicBezTo>
                    <a:pt x="28" y="187"/>
                    <a:pt x="28" y="187"/>
                    <a:pt x="28" y="187"/>
                  </a:cubicBezTo>
                  <a:cubicBezTo>
                    <a:pt x="28" y="187"/>
                    <a:pt x="28" y="187"/>
                    <a:pt x="28" y="187"/>
                  </a:cubicBezTo>
                  <a:cubicBezTo>
                    <a:pt x="29" y="188"/>
                    <a:pt x="29" y="188"/>
                    <a:pt x="29" y="188"/>
                  </a:cubicBezTo>
                  <a:cubicBezTo>
                    <a:pt x="30" y="188"/>
                    <a:pt x="30" y="188"/>
                    <a:pt x="30" y="188"/>
                  </a:cubicBezTo>
                  <a:cubicBezTo>
                    <a:pt x="31" y="188"/>
                    <a:pt x="31" y="188"/>
                    <a:pt x="31" y="188"/>
                  </a:cubicBezTo>
                  <a:cubicBezTo>
                    <a:pt x="32" y="188"/>
                    <a:pt x="32" y="188"/>
                    <a:pt x="32" y="188"/>
                  </a:cubicBezTo>
                  <a:cubicBezTo>
                    <a:pt x="32" y="189"/>
                    <a:pt x="32" y="189"/>
                    <a:pt x="32" y="189"/>
                  </a:cubicBezTo>
                  <a:cubicBezTo>
                    <a:pt x="33" y="189"/>
                    <a:pt x="33" y="189"/>
                    <a:pt x="33" y="189"/>
                  </a:cubicBezTo>
                  <a:cubicBezTo>
                    <a:pt x="33" y="190"/>
                    <a:pt x="33" y="190"/>
                    <a:pt x="33" y="190"/>
                  </a:cubicBezTo>
                  <a:cubicBezTo>
                    <a:pt x="34" y="190"/>
                    <a:pt x="34" y="190"/>
                    <a:pt x="34" y="190"/>
                  </a:cubicBezTo>
                  <a:cubicBezTo>
                    <a:pt x="35" y="190"/>
                    <a:pt x="35" y="190"/>
                    <a:pt x="35" y="190"/>
                  </a:cubicBezTo>
                  <a:cubicBezTo>
                    <a:pt x="35" y="191"/>
                    <a:pt x="35" y="191"/>
                    <a:pt x="35" y="191"/>
                  </a:cubicBezTo>
                  <a:cubicBezTo>
                    <a:pt x="37" y="191"/>
                    <a:pt x="37" y="191"/>
                    <a:pt x="37" y="191"/>
                  </a:cubicBezTo>
                  <a:cubicBezTo>
                    <a:pt x="38" y="191"/>
                    <a:pt x="38" y="191"/>
                    <a:pt x="38" y="191"/>
                  </a:cubicBezTo>
                  <a:cubicBezTo>
                    <a:pt x="38" y="192"/>
                    <a:pt x="38" y="192"/>
                    <a:pt x="38" y="192"/>
                  </a:cubicBezTo>
                  <a:cubicBezTo>
                    <a:pt x="39" y="191"/>
                    <a:pt x="39" y="191"/>
                    <a:pt x="39" y="191"/>
                  </a:cubicBezTo>
                  <a:cubicBezTo>
                    <a:pt x="40" y="191"/>
                    <a:pt x="40" y="191"/>
                    <a:pt x="40" y="191"/>
                  </a:cubicBezTo>
                  <a:cubicBezTo>
                    <a:pt x="40" y="190"/>
                    <a:pt x="40" y="190"/>
                    <a:pt x="40" y="190"/>
                  </a:cubicBezTo>
                  <a:cubicBezTo>
                    <a:pt x="40" y="189"/>
                    <a:pt x="40" y="189"/>
                    <a:pt x="40" y="189"/>
                  </a:cubicBezTo>
                  <a:cubicBezTo>
                    <a:pt x="40" y="189"/>
                    <a:pt x="40" y="189"/>
                    <a:pt x="40" y="189"/>
                  </a:cubicBezTo>
                  <a:cubicBezTo>
                    <a:pt x="40" y="188"/>
                    <a:pt x="40" y="188"/>
                    <a:pt x="40" y="188"/>
                  </a:cubicBezTo>
                  <a:cubicBezTo>
                    <a:pt x="40" y="188"/>
                    <a:pt x="40" y="188"/>
                    <a:pt x="40" y="188"/>
                  </a:cubicBezTo>
                  <a:cubicBezTo>
                    <a:pt x="39" y="187"/>
                    <a:pt x="39" y="187"/>
                    <a:pt x="39" y="187"/>
                  </a:cubicBezTo>
                  <a:cubicBezTo>
                    <a:pt x="39" y="187"/>
                    <a:pt x="39" y="187"/>
                    <a:pt x="39" y="187"/>
                  </a:cubicBezTo>
                  <a:cubicBezTo>
                    <a:pt x="38" y="187"/>
                    <a:pt x="38" y="187"/>
                    <a:pt x="38" y="187"/>
                  </a:cubicBezTo>
                  <a:cubicBezTo>
                    <a:pt x="38" y="187"/>
                    <a:pt x="38" y="187"/>
                    <a:pt x="38" y="187"/>
                  </a:cubicBezTo>
                  <a:cubicBezTo>
                    <a:pt x="37" y="188"/>
                    <a:pt x="37" y="188"/>
                    <a:pt x="37" y="188"/>
                  </a:cubicBezTo>
                  <a:cubicBezTo>
                    <a:pt x="36" y="187"/>
                    <a:pt x="36" y="187"/>
                    <a:pt x="36" y="187"/>
                  </a:cubicBezTo>
                  <a:cubicBezTo>
                    <a:pt x="35" y="186"/>
                    <a:pt x="35" y="186"/>
                    <a:pt x="35" y="186"/>
                  </a:cubicBezTo>
                  <a:cubicBezTo>
                    <a:pt x="34" y="186"/>
                    <a:pt x="34" y="186"/>
                    <a:pt x="34" y="186"/>
                  </a:cubicBezTo>
                  <a:cubicBezTo>
                    <a:pt x="33" y="185"/>
                    <a:pt x="33" y="185"/>
                    <a:pt x="33" y="185"/>
                  </a:cubicBezTo>
                  <a:cubicBezTo>
                    <a:pt x="33" y="184"/>
                    <a:pt x="33" y="184"/>
                    <a:pt x="33" y="184"/>
                  </a:cubicBezTo>
                  <a:cubicBezTo>
                    <a:pt x="34" y="184"/>
                    <a:pt x="34" y="184"/>
                    <a:pt x="34" y="184"/>
                  </a:cubicBezTo>
                  <a:cubicBezTo>
                    <a:pt x="34" y="183"/>
                    <a:pt x="34" y="183"/>
                    <a:pt x="34" y="183"/>
                  </a:cubicBezTo>
                  <a:cubicBezTo>
                    <a:pt x="34" y="183"/>
                    <a:pt x="34" y="183"/>
                    <a:pt x="34" y="183"/>
                  </a:cubicBezTo>
                  <a:cubicBezTo>
                    <a:pt x="34" y="182"/>
                    <a:pt x="34" y="182"/>
                    <a:pt x="34" y="182"/>
                  </a:cubicBezTo>
                  <a:cubicBezTo>
                    <a:pt x="34" y="182"/>
                    <a:pt x="34" y="182"/>
                    <a:pt x="34" y="182"/>
                  </a:cubicBezTo>
                  <a:cubicBezTo>
                    <a:pt x="34" y="181"/>
                    <a:pt x="34" y="181"/>
                    <a:pt x="34" y="181"/>
                  </a:cubicBezTo>
                  <a:cubicBezTo>
                    <a:pt x="35" y="181"/>
                    <a:pt x="35" y="181"/>
                    <a:pt x="35" y="181"/>
                  </a:cubicBezTo>
                  <a:cubicBezTo>
                    <a:pt x="36" y="182"/>
                    <a:pt x="36" y="182"/>
                    <a:pt x="36" y="182"/>
                  </a:cubicBezTo>
                  <a:cubicBezTo>
                    <a:pt x="37" y="182"/>
                    <a:pt x="37" y="182"/>
                    <a:pt x="37" y="182"/>
                  </a:cubicBezTo>
                  <a:cubicBezTo>
                    <a:pt x="38" y="183"/>
                    <a:pt x="38" y="183"/>
                    <a:pt x="38" y="183"/>
                  </a:cubicBezTo>
                  <a:cubicBezTo>
                    <a:pt x="39" y="184"/>
                    <a:pt x="39" y="184"/>
                    <a:pt x="39" y="184"/>
                  </a:cubicBezTo>
                  <a:cubicBezTo>
                    <a:pt x="40" y="184"/>
                    <a:pt x="40" y="184"/>
                    <a:pt x="40" y="184"/>
                  </a:cubicBezTo>
                  <a:cubicBezTo>
                    <a:pt x="41" y="184"/>
                    <a:pt x="41" y="184"/>
                    <a:pt x="41" y="184"/>
                  </a:cubicBezTo>
                  <a:cubicBezTo>
                    <a:pt x="42" y="184"/>
                    <a:pt x="42" y="184"/>
                    <a:pt x="42" y="184"/>
                  </a:cubicBezTo>
                  <a:cubicBezTo>
                    <a:pt x="44" y="185"/>
                    <a:pt x="44" y="185"/>
                    <a:pt x="44" y="185"/>
                  </a:cubicBezTo>
                  <a:cubicBezTo>
                    <a:pt x="46" y="186"/>
                    <a:pt x="46" y="186"/>
                    <a:pt x="46" y="186"/>
                  </a:cubicBezTo>
                  <a:cubicBezTo>
                    <a:pt x="46" y="186"/>
                    <a:pt x="46" y="186"/>
                    <a:pt x="46" y="186"/>
                  </a:cubicBezTo>
                  <a:cubicBezTo>
                    <a:pt x="47" y="185"/>
                    <a:pt x="47" y="185"/>
                    <a:pt x="47" y="185"/>
                  </a:cubicBezTo>
                  <a:cubicBezTo>
                    <a:pt x="47" y="184"/>
                    <a:pt x="47" y="184"/>
                    <a:pt x="47" y="184"/>
                  </a:cubicBezTo>
                  <a:cubicBezTo>
                    <a:pt x="47" y="184"/>
                    <a:pt x="47" y="184"/>
                    <a:pt x="47" y="184"/>
                  </a:cubicBezTo>
                  <a:cubicBezTo>
                    <a:pt x="48" y="184"/>
                    <a:pt x="48" y="184"/>
                    <a:pt x="48" y="184"/>
                  </a:cubicBezTo>
                  <a:cubicBezTo>
                    <a:pt x="47" y="182"/>
                    <a:pt x="47" y="182"/>
                    <a:pt x="47" y="182"/>
                  </a:cubicBezTo>
                  <a:cubicBezTo>
                    <a:pt x="45" y="180"/>
                    <a:pt x="45" y="180"/>
                    <a:pt x="45" y="180"/>
                  </a:cubicBezTo>
                  <a:cubicBezTo>
                    <a:pt x="45" y="179"/>
                    <a:pt x="45" y="179"/>
                    <a:pt x="45" y="179"/>
                  </a:cubicBezTo>
                  <a:cubicBezTo>
                    <a:pt x="45" y="178"/>
                    <a:pt x="45" y="178"/>
                    <a:pt x="45" y="178"/>
                  </a:cubicBezTo>
                  <a:cubicBezTo>
                    <a:pt x="46" y="178"/>
                    <a:pt x="46" y="178"/>
                    <a:pt x="46" y="178"/>
                  </a:cubicBezTo>
                  <a:cubicBezTo>
                    <a:pt x="47" y="176"/>
                    <a:pt x="47" y="176"/>
                    <a:pt x="47" y="176"/>
                  </a:cubicBezTo>
                  <a:cubicBezTo>
                    <a:pt x="47" y="175"/>
                    <a:pt x="47" y="175"/>
                    <a:pt x="47" y="175"/>
                  </a:cubicBezTo>
                  <a:cubicBezTo>
                    <a:pt x="48" y="175"/>
                    <a:pt x="48" y="175"/>
                    <a:pt x="48" y="175"/>
                  </a:cubicBezTo>
                  <a:cubicBezTo>
                    <a:pt x="49" y="174"/>
                    <a:pt x="49" y="174"/>
                    <a:pt x="49" y="174"/>
                  </a:cubicBezTo>
                  <a:cubicBezTo>
                    <a:pt x="50" y="173"/>
                    <a:pt x="50" y="173"/>
                    <a:pt x="50" y="173"/>
                  </a:cubicBezTo>
                  <a:cubicBezTo>
                    <a:pt x="51" y="171"/>
                    <a:pt x="51" y="171"/>
                    <a:pt x="51" y="171"/>
                  </a:cubicBezTo>
                  <a:cubicBezTo>
                    <a:pt x="52" y="171"/>
                    <a:pt x="52" y="171"/>
                    <a:pt x="52" y="171"/>
                  </a:cubicBezTo>
                  <a:cubicBezTo>
                    <a:pt x="53" y="171"/>
                    <a:pt x="53" y="171"/>
                    <a:pt x="53" y="171"/>
                  </a:cubicBezTo>
                  <a:cubicBezTo>
                    <a:pt x="54" y="172"/>
                    <a:pt x="54" y="172"/>
                    <a:pt x="54" y="172"/>
                  </a:cubicBezTo>
                  <a:cubicBezTo>
                    <a:pt x="55" y="172"/>
                    <a:pt x="55" y="172"/>
                    <a:pt x="55" y="172"/>
                  </a:cubicBezTo>
                  <a:cubicBezTo>
                    <a:pt x="57" y="172"/>
                    <a:pt x="57" y="172"/>
                    <a:pt x="57" y="172"/>
                  </a:cubicBezTo>
                  <a:cubicBezTo>
                    <a:pt x="57" y="172"/>
                    <a:pt x="57" y="172"/>
                    <a:pt x="57" y="172"/>
                  </a:cubicBezTo>
                  <a:cubicBezTo>
                    <a:pt x="57" y="173"/>
                    <a:pt x="57" y="173"/>
                    <a:pt x="57" y="173"/>
                  </a:cubicBezTo>
                  <a:cubicBezTo>
                    <a:pt x="58" y="172"/>
                    <a:pt x="58" y="172"/>
                    <a:pt x="58" y="172"/>
                  </a:cubicBezTo>
                  <a:cubicBezTo>
                    <a:pt x="59" y="173"/>
                    <a:pt x="59" y="173"/>
                    <a:pt x="59" y="173"/>
                  </a:cubicBezTo>
                  <a:cubicBezTo>
                    <a:pt x="59" y="174"/>
                    <a:pt x="59" y="174"/>
                    <a:pt x="59" y="174"/>
                  </a:cubicBezTo>
                  <a:cubicBezTo>
                    <a:pt x="60" y="175"/>
                    <a:pt x="60" y="175"/>
                    <a:pt x="60" y="175"/>
                  </a:cubicBezTo>
                  <a:cubicBezTo>
                    <a:pt x="60" y="173"/>
                    <a:pt x="60" y="173"/>
                    <a:pt x="60" y="173"/>
                  </a:cubicBezTo>
                  <a:cubicBezTo>
                    <a:pt x="59" y="172"/>
                    <a:pt x="59" y="172"/>
                    <a:pt x="59" y="172"/>
                  </a:cubicBezTo>
                  <a:cubicBezTo>
                    <a:pt x="60" y="172"/>
                    <a:pt x="60" y="172"/>
                    <a:pt x="60" y="172"/>
                  </a:cubicBezTo>
                  <a:cubicBezTo>
                    <a:pt x="60" y="170"/>
                    <a:pt x="60" y="170"/>
                    <a:pt x="60" y="170"/>
                  </a:cubicBezTo>
                  <a:cubicBezTo>
                    <a:pt x="60" y="169"/>
                    <a:pt x="60" y="169"/>
                    <a:pt x="60" y="169"/>
                  </a:cubicBezTo>
                  <a:cubicBezTo>
                    <a:pt x="59" y="169"/>
                    <a:pt x="59" y="169"/>
                    <a:pt x="59" y="169"/>
                  </a:cubicBezTo>
                  <a:cubicBezTo>
                    <a:pt x="59" y="168"/>
                    <a:pt x="59" y="168"/>
                    <a:pt x="59" y="168"/>
                  </a:cubicBezTo>
                  <a:cubicBezTo>
                    <a:pt x="60" y="168"/>
                    <a:pt x="60" y="168"/>
                    <a:pt x="60" y="168"/>
                  </a:cubicBezTo>
                  <a:cubicBezTo>
                    <a:pt x="59" y="167"/>
                    <a:pt x="59" y="167"/>
                    <a:pt x="59" y="167"/>
                  </a:cubicBezTo>
                  <a:cubicBezTo>
                    <a:pt x="60" y="167"/>
                    <a:pt x="60" y="167"/>
                    <a:pt x="60" y="167"/>
                  </a:cubicBezTo>
                  <a:cubicBezTo>
                    <a:pt x="59" y="166"/>
                    <a:pt x="59" y="166"/>
                    <a:pt x="59" y="166"/>
                  </a:cubicBezTo>
                  <a:cubicBezTo>
                    <a:pt x="58" y="166"/>
                    <a:pt x="58" y="166"/>
                    <a:pt x="58" y="166"/>
                  </a:cubicBezTo>
                  <a:cubicBezTo>
                    <a:pt x="57" y="166"/>
                    <a:pt x="57" y="166"/>
                    <a:pt x="57" y="166"/>
                  </a:cubicBezTo>
                  <a:cubicBezTo>
                    <a:pt x="56" y="165"/>
                    <a:pt x="56" y="165"/>
                    <a:pt x="56" y="165"/>
                  </a:cubicBezTo>
                  <a:cubicBezTo>
                    <a:pt x="57" y="164"/>
                    <a:pt x="57" y="164"/>
                    <a:pt x="57" y="164"/>
                  </a:cubicBezTo>
                  <a:cubicBezTo>
                    <a:pt x="57" y="162"/>
                    <a:pt x="57" y="162"/>
                    <a:pt x="57" y="162"/>
                  </a:cubicBezTo>
                  <a:cubicBezTo>
                    <a:pt x="57" y="162"/>
                    <a:pt x="57" y="162"/>
                    <a:pt x="57" y="162"/>
                  </a:cubicBezTo>
                  <a:cubicBezTo>
                    <a:pt x="57" y="161"/>
                    <a:pt x="57" y="161"/>
                    <a:pt x="57" y="161"/>
                  </a:cubicBezTo>
                  <a:cubicBezTo>
                    <a:pt x="57" y="161"/>
                    <a:pt x="57" y="161"/>
                    <a:pt x="57" y="161"/>
                  </a:cubicBezTo>
                  <a:cubicBezTo>
                    <a:pt x="57" y="160"/>
                    <a:pt x="57" y="160"/>
                    <a:pt x="57" y="160"/>
                  </a:cubicBezTo>
                  <a:cubicBezTo>
                    <a:pt x="57" y="160"/>
                    <a:pt x="57" y="160"/>
                    <a:pt x="57" y="160"/>
                  </a:cubicBezTo>
                  <a:cubicBezTo>
                    <a:pt x="57" y="159"/>
                    <a:pt x="57" y="159"/>
                    <a:pt x="57" y="159"/>
                  </a:cubicBezTo>
                  <a:cubicBezTo>
                    <a:pt x="56" y="157"/>
                    <a:pt x="56" y="157"/>
                    <a:pt x="56" y="157"/>
                  </a:cubicBezTo>
                  <a:cubicBezTo>
                    <a:pt x="55" y="156"/>
                    <a:pt x="55" y="156"/>
                    <a:pt x="55" y="156"/>
                  </a:cubicBezTo>
                  <a:cubicBezTo>
                    <a:pt x="53" y="155"/>
                    <a:pt x="53" y="155"/>
                    <a:pt x="53" y="155"/>
                  </a:cubicBezTo>
                  <a:cubicBezTo>
                    <a:pt x="53" y="154"/>
                    <a:pt x="53" y="154"/>
                    <a:pt x="53" y="154"/>
                  </a:cubicBezTo>
                  <a:cubicBezTo>
                    <a:pt x="54" y="154"/>
                    <a:pt x="54" y="154"/>
                    <a:pt x="54" y="154"/>
                  </a:cubicBezTo>
                  <a:cubicBezTo>
                    <a:pt x="55" y="155"/>
                    <a:pt x="55" y="155"/>
                    <a:pt x="55" y="155"/>
                  </a:cubicBezTo>
                  <a:cubicBezTo>
                    <a:pt x="56" y="155"/>
                    <a:pt x="56" y="155"/>
                    <a:pt x="56" y="155"/>
                  </a:cubicBezTo>
                  <a:cubicBezTo>
                    <a:pt x="57" y="155"/>
                    <a:pt x="57" y="155"/>
                    <a:pt x="57" y="155"/>
                  </a:cubicBezTo>
                  <a:cubicBezTo>
                    <a:pt x="59" y="155"/>
                    <a:pt x="59" y="155"/>
                    <a:pt x="59" y="155"/>
                  </a:cubicBezTo>
                  <a:cubicBezTo>
                    <a:pt x="61" y="155"/>
                    <a:pt x="61" y="155"/>
                    <a:pt x="61" y="155"/>
                  </a:cubicBezTo>
                  <a:cubicBezTo>
                    <a:pt x="62" y="156"/>
                    <a:pt x="62" y="156"/>
                    <a:pt x="62" y="156"/>
                  </a:cubicBezTo>
                  <a:cubicBezTo>
                    <a:pt x="62" y="156"/>
                    <a:pt x="62" y="156"/>
                    <a:pt x="62" y="156"/>
                  </a:cubicBezTo>
                  <a:cubicBezTo>
                    <a:pt x="63" y="157"/>
                    <a:pt x="63" y="157"/>
                    <a:pt x="63" y="157"/>
                  </a:cubicBezTo>
                  <a:cubicBezTo>
                    <a:pt x="64" y="158"/>
                    <a:pt x="64" y="158"/>
                    <a:pt x="64" y="158"/>
                  </a:cubicBezTo>
                  <a:cubicBezTo>
                    <a:pt x="64" y="158"/>
                    <a:pt x="64" y="158"/>
                    <a:pt x="64" y="158"/>
                  </a:cubicBezTo>
                  <a:cubicBezTo>
                    <a:pt x="66" y="160"/>
                    <a:pt x="66" y="160"/>
                    <a:pt x="66" y="160"/>
                  </a:cubicBezTo>
                  <a:cubicBezTo>
                    <a:pt x="65" y="160"/>
                    <a:pt x="65" y="160"/>
                    <a:pt x="65" y="160"/>
                  </a:cubicBezTo>
                  <a:cubicBezTo>
                    <a:pt x="64" y="160"/>
                    <a:pt x="64" y="160"/>
                    <a:pt x="64" y="160"/>
                  </a:cubicBezTo>
                  <a:cubicBezTo>
                    <a:pt x="63" y="161"/>
                    <a:pt x="63" y="161"/>
                    <a:pt x="63" y="161"/>
                  </a:cubicBezTo>
                  <a:cubicBezTo>
                    <a:pt x="62" y="161"/>
                    <a:pt x="62" y="161"/>
                    <a:pt x="62" y="161"/>
                  </a:cubicBezTo>
                  <a:cubicBezTo>
                    <a:pt x="62" y="161"/>
                    <a:pt x="62" y="161"/>
                    <a:pt x="62" y="161"/>
                  </a:cubicBezTo>
                  <a:cubicBezTo>
                    <a:pt x="62" y="162"/>
                    <a:pt x="62" y="162"/>
                    <a:pt x="62" y="162"/>
                  </a:cubicBezTo>
                  <a:cubicBezTo>
                    <a:pt x="61" y="162"/>
                    <a:pt x="61" y="162"/>
                    <a:pt x="61" y="162"/>
                  </a:cubicBezTo>
                  <a:cubicBezTo>
                    <a:pt x="61" y="162"/>
                    <a:pt x="61" y="162"/>
                    <a:pt x="61" y="162"/>
                  </a:cubicBezTo>
                  <a:cubicBezTo>
                    <a:pt x="61" y="162"/>
                    <a:pt x="61" y="162"/>
                    <a:pt x="61" y="162"/>
                  </a:cubicBezTo>
                  <a:cubicBezTo>
                    <a:pt x="61" y="164"/>
                    <a:pt x="61" y="164"/>
                    <a:pt x="61" y="164"/>
                  </a:cubicBezTo>
                  <a:cubicBezTo>
                    <a:pt x="61" y="164"/>
                    <a:pt x="61" y="164"/>
                    <a:pt x="61" y="164"/>
                  </a:cubicBezTo>
                  <a:cubicBezTo>
                    <a:pt x="63" y="165"/>
                    <a:pt x="63" y="165"/>
                    <a:pt x="63" y="165"/>
                  </a:cubicBezTo>
                  <a:cubicBezTo>
                    <a:pt x="65" y="167"/>
                    <a:pt x="65" y="167"/>
                    <a:pt x="65" y="167"/>
                  </a:cubicBezTo>
                  <a:cubicBezTo>
                    <a:pt x="66" y="167"/>
                    <a:pt x="66" y="167"/>
                    <a:pt x="66" y="167"/>
                  </a:cubicBezTo>
                  <a:cubicBezTo>
                    <a:pt x="67" y="167"/>
                    <a:pt x="67" y="167"/>
                    <a:pt x="67" y="167"/>
                  </a:cubicBezTo>
                  <a:cubicBezTo>
                    <a:pt x="67" y="168"/>
                    <a:pt x="67" y="168"/>
                    <a:pt x="67" y="168"/>
                  </a:cubicBezTo>
                  <a:cubicBezTo>
                    <a:pt x="68" y="167"/>
                    <a:pt x="68" y="167"/>
                    <a:pt x="68" y="167"/>
                  </a:cubicBezTo>
                  <a:cubicBezTo>
                    <a:pt x="69" y="167"/>
                    <a:pt x="69" y="167"/>
                    <a:pt x="69" y="167"/>
                  </a:cubicBezTo>
                  <a:cubicBezTo>
                    <a:pt x="69" y="167"/>
                    <a:pt x="69" y="167"/>
                    <a:pt x="69" y="167"/>
                  </a:cubicBezTo>
                  <a:cubicBezTo>
                    <a:pt x="71" y="166"/>
                    <a:pt x="71" y="166"/>
                    <a:pt x="71" y="166"/>
                  </a:cubicBezTo>
                  <a:cubicBezTo>
                    <a:pt x="71" y="165"/>
                    <a:pt x="71" y="165"/>
                    <a:pt x="71" y="165"/>
                  </a:cubicBezTo>
                  <a:cubicBezTo>
                    <a:pt x="70" y="164"/>
                    <a:pt x="70" y="164"/>
                    <a:pt x="70" y="164"/>
                  </a:cubicBezTo>
                  <a:cubicBezTo>
                    <a:pt x="71" y="163"/>
                    <a:pt x="71" y="163"/>
                    <a:pt x="71" y="163"/>
                  </a:cubicBezTo>
                  <a:cubicBezTo>
                    <a:pt x="71" y="162"/>
                    <a:pt x="71" y="162"/>
                    <a:pt x="71" y="162"/>
                  </a:cubicBezTo>
                  <a:cubicBezTo>
                    <a:pt x="70" y="162"/>
                    <a:pt x="70" y="162"/>
                    <a:pt x="70" y="162"/>
                  </a:cubicBezTo>
                  <a:cubicBezTo>
                    <a:pt x="71" y="161"/>
                    <a:pt x="71" y="161"/>
                    <a:pt x="71" y="161"/>
                  </a:cubicBezTo>
                  <a:cubicBezTo>
                    <a:pt x="73" y="161"/>
                    <a:pt x="73" y="161"/>
                    <a:pt x="73" y="161"/>
                  </a:cubicBezTo>
                  <a:cubicBezTo>
                    <a:pt x="74" y="161"/>
                    <a:pt x="74" y="161"/>
                    <a:pt x="74" y="161"/>
                  </a:cubicBezTo>
                  <a:cubicBezTo>
                    <a:pt x="75" y="161"/>
                    <a:pt x="75" y="161"/>
                    <a:pt x="75" y="161"/>
                  </a:cubicBezTo>
                  <a:cubicBezTo>
                    <a:pt x="75" y="160"/>
                    <a:pt x="75" y="160"/>
                    <a:pt x="75" y="160"/>
                  </a:cubicBezTo>
                  <a:cubicBezTo>
                    <a:pt x="74" y="160"/>
                    <a:pt x="74" y="160"/>
                    <a:pt x="74" y="160"/>
                  </a:cubicBezTo>
                  <a:cubicBezTo>
                    <a:pt x="73" y="159"/>
                    <a:pt x="73" y="159"/>
                    <a:pt x="73" y="159"/>
                  </a:cubicBezTo>
                  <a:cubicBezTo>
                    <a:pt x="74" y="159"/>
                    <a:pt x="74" y="159"/>
                    <a:pt x="74" y="159"/>
                  </a:cubicBezTo>
                  <a:cubicBezTo>
                    <a:pt x="74" y="159"/>
                    <a:pt x="74" y="159"/>
                    <a:pt x="74" y="159"/>
                  </a:cubicBezTo>
                  <a:cubicBezTo>
                    <a:pt x="75" y="159"/>
                    <a:pt x="75" y="159"/>
                    <a:pt x="75" y="159"/>
                  </a:cubicBezTo>
                  <a:cubicBezTo>
                    <a:pt x="77" y="157"/>
                    <a:pt x="77" y="157"/>
                    <a:pt x="77" y="157"/>
                  </a:cubicBezTo>
                  <a:cubicBezTo>
                    <a:pt x="77" y="157"/>
                    <a:pt x="77" y="157"/>
                    <a:pt x="77" y="157"/>
                  </a:cubicBezTo>
                  <a:cubicBezTo>
                    <a:pt x="79" y="155"/>
                    <a:pt x="79" y="155"/>
                    <a:pt x="79" y="155"/>
                  </a:cubicBezTo>
                  <a:cubicBezTo>
                    <a:pt x="79" y="155"/>
                    <a:pt x="79" y="155"/>
                    <a:pt x="79" y="155"/>
                  </a:cubicBezTo>
                  <a:cubicBezTo>
                    <a:pt x="80" y="154"/>
                    <a:pt x="80" y="154"/>
                    <a:pt x="80" y="154"/>
                  </a:cubicBezTo>
                  <a:cubicBezTo>
                    <a:pt x="81" y="155"/>
                    <a:pt x="81" y="155"/>
                    <a:pt x="81" y="155"/>
                  </a:cubicBezTo>
                  <a:cubicBezTo>
                    <a:pt x="82" y="154"/>
                    <a:pt x="82" y="154"/>
                    <a:pt x="82" y="154"/>
                  </a:cubicBezTo>
                  <a:cubicBezTo>
                    <a:pt x="82" y="154"/>
                    <a:pt x="82" y="154"/>
                    <a:pt x="82" y="154"/>
                  </a:cubicBezTo>
                  <a:cubicBezTo>
                    <a:pt x="84" y="153"/>
                    <a:pt x="84" y="153"/>
                    <a:pt x="84" y="153"/>
                  </a:cubicBezTo>
                  <a:cubicBezTo>
                    <a:pt x="84" y="154"/>
                    <a:pt x="84" y="154"/>
                    <a:pt x="84" y="154"/>
                  </a:cubicBezTo>
                  <a:cubicBezTo>
                    <a:pt x="84" y="154"/>
                    <a:pt x="84" y="154"/>
                    <a:pt x="84" y="154"/>
                  </a:cubicBezTo>
                  <a:cubicBezTo>
                    <a:pt x="84" y="154"/>
                    <a:pt x="84" y="154"/>
                    <a:pt x="84" y="154"/>
                  </a:cubicBezTo>
                  <a:cubicBezTo>
                    <a:pt x="84" y="155"/>
                    <a:pt x="84" y="155"/>
                    <a:pt x="84" y="155"/>
                  </a:cubicBezTo>
                  <a:cubicBezTo>
                    <a:pt x="84" y="155"/>
                    <a:pt x="84" y="155"/>
                    <a:pt x="84" y="155"/>
                  </a:cubicBezTo>
                  <a:cubicBezTo>
                    <a:pt x="85" y="154"/>
                    <a:pt x="85" y="154"/>
                    <a:pt x="85" y="154"/>
                  </a:cubicBezTo>
                  <a:cubicBezTo>
                    <a:pt x="86" y="154"/>
                    <a:pt x="86" y="154"/>
                    <a:pt x="86" y="154"/>
                  </a:cubicBezTo>
                  <a:cubicBezTo>
                    <a:pt x="85" y="153"/>
                    <a:pt x="85" y="153"/>
                    <a:pt x="85" y="153"/>
                  </a:cubicBezTo>
                  <a:cubicBezTo>
                    <a:pt x="84" y="153"/>
                    <a:pt x="84" y="153"/>
                    <a:pt x="84" y="153"/>
                  </a:cubicBezTo>
                  <a:cubicBezTo>
                    <a:pt x="84" y="152"/>
                    <a:pt x="84" y="152"/>
                    <a:pt x="84" y="152"/>
                  </a:cubicBezTo>
                  <a:cubicBezTo>
                    <a:pt x="86" y="151"/>
                    <a:pt x="86" y="151"/>
                    <a:pt x="86" y="151"/>
                  </a:cubicBezTo>
                  <a:cubicBezTo>
                    <a:pt x="86" y="151"/>
                    <a:pt x="86" y="151"/>
                    <a:pt x="86" y="151"/>
                  </a:cubicBezTo>
                  <a:cubicBezTo>
                    <a:pt x="86" y="151"/>
                    <a:pt x="86" y="151"/>
                    <a:pt x="86" y="151"/>
                  </a:cubicBezTo>
                  <a:cubicBezTo>
                    <a:pt x="86" y="152"/>
                    <a:pt x="86" y="152"/>
                    <a:pt x="86" y="152"/>
                  </a:cubicBezTo>
                  <a:cubicBezTo>
                    <a:pt x="86" y="152"/>
                    <a:pt x="86" y="152"/>
                    <a:pt x="86" y="152"/>
                  </a:cubicBezTo>
                  <a:cubicBezTo>
                    <a:pt x="87" y="153"/>
                    <a:pt x="87" y="153"/>
                    <a:pt x="87" y="153"/>
                  </a:cubicBezTo>
                  <a:cubicBezTo>
                    <a:pt x="87" y="153"/>
                    <a:pt x="87" y="153"/>
                    <a:pt x="87" y="153"/>
                  </a:cubicBezTo>
                  <a:cubicBezTo>
                    <a:pt x="88" y="152"/>
                    <a:pt x="88" y="152"/>
                    <a:pt x="88" y="152"/>
                  </a:cubicBezTo>
                  <a:cubicBezTo>
                    <a:pt x="87" y="152"/>
                    <a:pt x="87" y="152"/>
                    <a:pt x="87" y="152"/>
                  </a:cubicBezTo>
                  <a:cubicBezTo>
                    <a:pt x="87" y="151"/>
                    <a:pt x="87" y="151"/>
                    <a:pt x="87" y="151"/>
                  </a:cubicBezTo>
                  <a:cubicBezTo>
                    <a:pt x="87" y="150"/>
                    <a:pt x="87" y="150"/>
                    <a:pt x="87" y="150"/>
                  </a:cubicBezTo>
                  <a:cubicBezTo>
                    <a:pt x="87" y="150"/>
                    <a:pt x="87" y="150"/>
                    <a:pt x="87" y="150"/>
                  </a:cubicBezTo>
                  <a:cubicBezTo>
                    <a:pt x="90" y="149"/>
                    <a:pt x="90" y="149"/>
                    <a:pt x="90" y="149"/>
                  </a:cubicBezTo>
                  <a:cubicBezTo>
                    <a:pt x="91" y="149"/>
                    <a:pt x="91" y="149"/>
                    <a:pt x="91" y="149"/>
                  </a:cubicBezTo>
                  <a:cubicBezTo>
                    <a:pt x="92" y="149"/>
                    <a:pt x="92" y="149"/>
                    <a:pt x="92" y="149"/>
                  </a:cubicBezTo>
                  <a:cubicBezTo>
                    <a:pt x="91" y="150"/>
                    <a:pt x="91" y="150"/>
                    <a:pt x="91" y="150"/>
                  </a:cubicBezTo>
                  <a:cubicBezTo>
                    <a:pt x="90" y="150"/>
                    <a:pt x="90" y="150"/>
                    <a:pt x="90" y="150"/>
                  </a:cubicBezTo>
                  <a:cubicBezTo>
                    <a:pt x="88" y="150"/>
                    <a:pt x="88" y="150"/>
                    <a:pt x="88" y="150"/>
                  </a:cubicBezTo>
                  <a:cubicBezTo>
                    <a:pt x="89" y="151"/>
                    <a:pt x="89" y="151"/>
                    <a:pt x="89" y="151"/>
                  </a:cubicBezTo>
                  <a:cubicBezTo>
                    <a:pt x="89" y="151"/>
                    <a:pt x="89" y="151"/>
                    <a:pt x="89" y="151"/>
                  </a:cubicBezTo>
                  <a:cubicBezTo>
                    <a:pt x="90" y="151"/>
                    <a:pt x="90" y="151"/>
                    <a:pt x="90" y="151"/>
                  </a:cubicBezTo>
                  <a:cubicBezTo>
                    <a:pt x="91" y="151"/>
                    <a:pt x="91" y="151"/>
                    <a:pt x="91" y="151"/>
                  </a:cubicBezTo>
                  <a:cubicBezTo>
                    <a:pt x="90" y="152"/>
                    <a:pt x="90" y="152"/>
                    <a:pt x="90" y="152"/>
                  </a:cubicBezTo>
                  <a:cubicBezTo>
                    <a:pt x="90" y="152"/>
                    <a:pt x="90" y="152"/>
                    <a:pt x="90" y="152"/>
                  </a:cubicBezTo>
                  <a:cubicBezTo>
                    <a:pt x="91" y="153"/>
                    <a:pt x="91" y="153"/>
                    <a:pt x="91" y="153"/>
                  </a:cubicBezTo>
                  <a:cubicBezTo>
                    <a:pt x="90" y="153"/>
                    <a:pt x="90" y="153"/>
                    <a:pt x="90" y="153"/>
                  </a:cubicBezTo>
                  <a:cubicBezTo>
                    <a:pt x="89" y="153"/>
                    <a:pt x="89" y="153"/>
                    <a:pt x="89" y="153"/>
                  </a:cubicBezTo>
                  <a:cubicBezTo>
                    <a:pt x="88" y="154"/>
                    <a:pt x="88" y="154"/>
                    <a:pt x="88" y="154"/>
                  </a:cubicBezTo>
                  <a:cubicBezTo>
                    <a:pt x="89" y="155"/>
                    <a:pt x="89" y="155"/>
                    <a:pt x="89" y="155"/>
                  </a:cubicBezTo>
                  <a:cubicBezTo>
                    <a:pt x="89" y="155"/>
                    <a:pt x="89" y="155"/>
                    <a:pt x="89" y="155"/>
                  </a:cubicBezTo>
                  <a:cubicBezTo>
                    <a:pt x="90" y="155"/>
                    <a:pt x="90" y="155"/>
                    <a:pt x="90" y="155"/>
                  </a:cubicBezTo>
                  <a:cubicBezTo>
                    <a:pt x="91" y="155"/>
                    <a:pt x="91" y="155"/>
                    <a:pt x="91" y="155"/>
                  </a:cubicBezTo>
                  <a:cubicBezTo>
                    <a:pt x="91" y="155"/>
                    <a:pt x="91" y="155"/>
                    <a:pt x="91" y="155"/>
                  </a:cubicBezTo>
                  <a:cubicBezTo>
                    <a:pt x="92" y="155"/>
                    <a:pt x="92" y="155"/>
                    <a:pt x="92" y="155"/>
                  </a:cubicBezTo>
                  <a:cubicBezTo>
                    <a:pt x="92" y="156"/>
                    <a:pt x="92" y="156"/>
                    <a:pt x="92" y="156"/>
                  </a:cubicBezTo>
                  <a:cubicBezTo>
                    <a:pt x="92" y="155"/>
                    <a:pt x="92" y="155"/>
                    <a:pt x="92" y="155"/>
                  </a:cubicBezTo>
                  <a:cubicBezTo>
                    <a:pt x="93" y="154"/>
                    <a:pt x="93" y="154"/>
                    <a:pt x="93" y="154"/>
                  </a:cubicBezTo>
                  <a:cubicBezTo>
                    <a:pt x="94" y="154"/>
                    <a:pt x="94" y="154"/>
                    <a:pt x="94" y="154"/>
                  </a:cubicBezTo>
                  <a:cubicBezTo>
                    <a:pt x="94" y="154"/>
                    <a:pt x="94" y="154"/>
                    <a:pt x="94" y="154"/>
                  </a:cubicBezTo>
                  <a:cubicBezTo>
                    <a:pt x="95" y="155"/>
                    <a:pt x="95" y="155"/>
                    <a:pt x="95" y="155"/>
                  </a:cubicBezTo>
                  <a:cubicBezTo>
                    <a:pt x="95" y="155"/>
                    <a:pt x="95" y="155"/>
                    <a:pt x="95" y="155"/>
                  </a:cubicBezTo>
                  <a:cubicBezTo>
                    <a:pt x="95" y="154"/>
                    <a:pt x="95" y="154"/>
                    <a:pt x="95" y="154"/>
                  </a:cubicBezTo>
                  <a:cubicBezTo>
                    <a:pt x="95" y="154"/>
                    <a:pt x="95" y="154"/>
                    <a:pt x="95" y="154"/>
                  </a:cubicBezTo>
                  <a:cubicBezTo>
                    <a:pt x="95" y="153"/>
                    <a:pt x="95" y="153"/>
                    <a:pt x="95" y="153"/>
                  </a:cubicBezTo>
                  <a:cubicBezTo>
                    <a:pt x="95" y="153"/>
                    <a:pt x="95" y="153"/>
                    <a:pt x="95" y="153"/>
                  </a:cubicBezTo>
                  <a:cubicBezTo>
                    <a:pt x="95" y="152"/>
                    <a:pt x="95" y="152"/>
                    <a:pt x="95" y="152"/>
                  </a:cubicBezTo>
                  <a:cubicBezTo>
                    <a:pt x="96" y="152"/>
                    <a:pt x="96" y="152"/>
                    <a:pt x="96" y="152"/>
                  </a:cubicBezTo>
                  <a:cubicBezTo>
                    <a:pt x="97" y="151"/>
                    <a:pt x="97" y="151"/>
                    <a:pt x="97" y="151"/>
                  </a:cubicBezTo>
                  <a:cubicBezTo>
                    <a:pt x="98" y="151"/>
                    <a:pt x="98" y="151"/>
                    <a:pt x="98" y="151"/>
                  </a:cubicBezTo>
                  <a:cubicBezTo>
                    <a:pt x="98" y="151"/>
                    <a:pt x="98" y="151"/>
                    <a:pt x="98" y="151"/>
                  </a:cubicBezTo>
                  <a:cubicBezTo>
                    <a:pt x="99" y="151"/>
                    <a:pt x="99" y="151"/>
                    <a:pt x="99" y="151"/>
                  </a:cubicBezTo>
                  <a:cubicBezTo>
                    <a:pt x="99" y="151"/>
                    <a:pt x="99" y="151"/>
                    <a:pt x="99" y="151"/>
                  </a:cubicBezTo>
                  <a:cubicBezTo>
                    <a:pt x="100" y="151"/>
                    <a:pt x="100" y="151"/>
                    <a:pt x="100" y="151"/>
                  </a:cubicBezTo>
                  <a:cubicBezTo>
                    <a:pt x="102" y="151"/>
                    <a:pt x="102" y="151"/>
                    <a:pt x="102" y="151"/>
                  </a:cubicBezTo>
                  <a:cubicBezTo>
                    <a:pt x="102" y="151"/>
                    <a:pt x="102" y="151"/>
                    <a:pt x="102" y="151"/>
                  </a:cubicBezTo>
                  <a:cubicBezTo>
                    <a:pt x="102" y="150"/>
                    <a:pt x="102" y="150"/>
                    <a:pt x="102" y="150"/>
                  </a:cubicBezTo>
                  <a:cubicBezTo>
                    <a:pt x="103" y="150"/>
                    <a:pt x="103" y="150"/>
                    <a:pt x="103" y="150"/>
                  </a:cubicBezTo>
                  <a:cubicBezTo>
                    <a:pt x="104" y="150"/>
                    <a:pt x="104" y="150"/>
                    <a:pt x="104" y="150"/>
                  </a:cubicBezTo>
                  <a:cubicBezTo>
                    <a:pt x="104" y="149"/>
                    <a:pt x="104" y="149"/>
                    <a:pt x="104" y="149"/>
                  </a:cubicBezTo>
                  <a:cubicBezTo>
                    <a:pt x="105" y="149"/>
                    <a:pt x="105" y="149"/>
                    <a:pt x="105" y="149"/>
                  </a:cubicBezTo>
                  <a:cubicBezTo>
                    <a:pt x="106" y="148"/>
                    <a:pt x="106" y="148"/>
                    <a:pt x="106" y="148"/>
                  </a:cubicBezTo>
                  <a:cubicBezTo>
                    <a:pt x="107" y="147"/>
                    <a:pt x="107" y="147"/>
                    <a:pt x="107" y="147"/>
                  </a:cubicBezTo>
                  <a:cubicBezTo>
                    <a:pt x="107" y="147"/>
                    <a:pt x="107" y="147"/>
                    <a:pt x="107" y="147"/>
                  </a:cubicBezTo>
                  <a:cubicBezTo>
                    <a:pt x="108" y="147"/>
                    <a:pt x="108" y="147"/>
                    <a:pt x="108" y="147"/>
                  </a:cubicBezTo>
                  <a:cubicBezTo>
                    <a:pt x="108" y="147"/>
                    <a:pt x="108" y="147"/>
                    <a:pt x="108" y="147"/>
                  </a:cubicBezTo>
                  <a:cubicBezTo>
                    <a:pt x="107" y="148"/>
                    <a:pt x="107" y="148"/>
                    <a:pt x="107" y="148"/>
                  </a:cubicBezTo>
                  <a:cubicBezTo>
                    <a:pt x="108" y="148"/>
                    <a:pt x="108" y="148"/>
                    <a:pt x="108" y="148"/>
                  </a:cubicBezTo>
                  <a:cubicBezTo>
                    <a:pt x="109" y="149"/>
                    <a:pt x="109" y="149"/>
                    <a:pt x="109" y="149"/>
                  </a:cubicBezTo>
                  <a:cubicBezTo>
                    <a:pt x="109" y="150"/>
                    <a:pt x="109" y="150"/>
                    <a:pt x="109" y="150"/>
                  </a:cubicBezTo>
                  <a:cubicBezTo>
                    <a:pt x="108" y="150"/>
                    <a:pt x="108" y="150"/>
                    <a:pt x="108" y="150"/>
                  </a:cubicBezTo>
                  <a:cubicBezTo>
                    <a:pt x="109" y="151"/>
                    <a:pt x="109" y="151"/>
                    <a:pt x="109" y="151"/>
                  </a:cubicBezTo>
                  <a:cubicBezTo>
                    <a:pt x="109" y="152"/>
                    <a:pt x="109" y="152"/>
                    <a:pt x="109" y="152"/>
                  </a:cubicBezTo>
                  <a:cubicBezTo>
                    <a:pt x="109" y="152"/>
                    <a:pt x="109" y="152"/>
                    <a:pt x="109" y="152"/>
                  </a:cubicBezTo>
                  <a:cubicBezTo>
                    <a:pt x="111" y="152"/>
                    <a:pt x="111" y="152"/>
                    <a:pt x="111" y="152"/>
                  </a:cubicBezTo>
                  <a:cubicBezTo>
                    <a:pt x="112" y="152"/>
                    <a:pt x="112" y="152"/>
                    <a:pt x="112" y="152"/>
                  </a:cubicBezTo>
                  <a:cubicBezTo>
                    <a:pt x="112" y="151"/>
                    <a:pt x="112" y="151"/>
                    <a:pt x="112" y="151"/>
                  </a:cubicBezTo>
                  <a:cubicBezTo>
                    <a:pt x="111" y="151"/>
                    <a:pt x="111" y="151"/>
                    <a:pt x="111" y="151"/>
                  </a:cubicBezTo>
                  <a:cubicBezTo>
                    <a:pt x="110" y="150"/>
                    <a:pt x="110" y="150"/>
                    <a:pt x="110" y="150"/>
                  </a:cubicBezTo>
                  <a:cubicBezTo>
                    <a:pt x="111" y="150"/>
                    <a:pt x="111" y="150"/>
                    <a:pt x="111" y="150"/>
                  </a:cubicBezTo>
                  <a:cubicBezTo>
                    <a:pt x="111" y="149"/>
                    <a:pt x="111" y="149"/>
                    <a:pt x="111" y="149"/>
                  </a:cubicBezTo>
                  <a:cubicBezTo>
                    <a:pt x="112" y="150"/>
                    <a:pt x="112" y="150"/>
                    <a:pt x="112" y="150"/>
                  </a:cubicBezTo>
                  <a:cubicBezTo>
                    <a:pt x="113" y="149"/>
                    <a:pt x="113" y="149"/>
                    <a:pt x="113" y="149"/>
                  </a:cubicBezTo>
                  <a:cubicBezTo>
                    <a:pt x="114" y="148"/>
                    <a:pt x="114" y="148"/>
                    <a:pt x="114" y="148"/>
                  </a:cubicBezTo>
                  <a:cubicBezTo>
                    <a:pt x="114" y="148"/>
                    <a:pt x="114" y="148"/>
                    <a:pt x="114" y="148"/>
                  </a:cubicBezTo>
                  <a:cubicBezTo>
                    <a:pt x="115" y="148"/>
                    <a:pt x="115" y="148"/>
                    <a:pt x="115" y="148"/>
                  </a:cubicBezTo>
                  <a:cubicBezTo>
                    <a:pt x="116" y="148"/>
                    <a:pt x="116" y="148"/>
                    <a:pt x="116" y="148"/>
                  </a:cubicBezTo>
                  <a:cubicBezTo>
                    <a:pt x="115" y="147"/>
                    <a:pt x="115" y="147"/>
                    <a:pt x="115" y="147"/>
                  </a:cubicBezTo>
                  <a:cubicBezTo>
                    <a:pt x="114" y="147"/>
                    <a:pt x="114" y="147"/>
                    <a:pt x="114" y="147"/>
                  </a:cubicBezTo>
                  <a:cubicBezTo>
                    <a:pt x="114" y="146"/>
                    <a:pt x="114" y="146"/>
                    <a:pt x="114" y="146"/>
                  </a:cubicBezTo>
                  <a:cubicBezTo>
                    <a:pt x="113" y="145"/>
                    <a:pt x="113" y="145"/>
                    <a:pt x="113" y="145"/>
                  </a:cubicBezTo>
                  <a:cubicBezTo>
                    <a:pt x="112" y="145"/>
                    <a:pt x="112" y="145"/>
                    <a:pt x="112" y="145"/>
                  </a:cubicBezTo>
                  <a:cubicBezTo>
                    <a:pt x="112" y="145"/>
                    <a:pt x="112" y="145"/>
                    <a:pt x="112" y="145"/>
                  </a:cubicBezTo>
                  <a:cubicBezTo>
                    <a:pt x="112" y="145"/>
                    <a:pt x="112" y="145"/>
                    <a:pt x="112" y="145"/>
                  </a:cubicBezTo>
                  <a:cubicBezTo>
                    <a:pt x="111" y="143"/>
                    <a:pt x="111" y="143"/>
                    <a:pt x="111" y="143"/>
                  </a:cubicBezTo>
                  <a:cubicBezTo>
                    <a:pt x="111" y="143"/>
                    <a:pt x="111" y="143"/>
                    <a:pt x="111" y="143"/>
                  </a:cubicBezTo>
                  <a:cubicBezTo>
                    <a:pt x="110" y="142"/>
                    <a:pt x="110" y="142"/>
                    <a:pt x="110" y="142"/>
                  </a:cubicBezTo>
                  <a:cubicBezTo>
                    <a:pt x="110" y="142"/>
                    <a:pt x="110" y="142"/>
                    <a:pt x="110" y="142"/>
                  </a:cubicBezTo>
                  <a:cubicBezTo>
                    <a:pt x="111" y="141"/>
                    <a:pt x="111" y="141"/>
                    <a:pt x="111" y="141"/>
                  </a:cubicBezTo>
                  <a:cubicBezTo>
                    <a:pt x="111" y="141"/>
                    <a:pt x="111" y="141"/>
                    <a:pt x="111" y="141"/>
                  </a:cubicBezTo>
                  <a:cubicBezTo>
                    <a:pt x="110" y="140"/>
                    <a:pt x="110" y="140"/>
                    <a:pt x="110" y="140"/>
                  </a:cubicBezTo>
                  <a:cubicBezTo>
                    <a:pt x="111" y="139"/>
                    <a:pt x="111" y="139"/>
                    <a:pt x="111" y="139"/>
                  </a:cubicBezTo>
                  <a:cubicBezTo>
                    <a:pt x="112" y="140"/>
                    <a:pt x="112" y="140"/>
                    <a:pt x="112" y="140"/>
                  </a:cubicBezTo>
                  <a:cubicBezTo>
                    <a:pt x="112" y="139"/>
                    <a:pt x="112" y="139"/>
                    <a:pt x="112" y="139"/>
                  </a:cubicBezTo>
                  <a:cubicBezTo>
                    <a:pt x="113" y="140"/>
                    <a:pt x="113" y="140"/>
                    <a:pt x="113" y="140"/>
                  </a:cubicBezTo>
                  <a:cubicBezTo>
                    <a:pt x="114" y="140"/>
                    <a:pt x="114" y="140"/>
                    <a:pt x="114" y="140"/>
                  </a:cubicBezTo>
                  <a:cubicBezTo>
                    <a:pt x="115" y="140"/>
                    <a:pt x="115" y="140"/>
                    <a:pt x="115" y="140"/>
                  </a:cubicBezTo>
                  <a:cubicBezTo>
                    <a:pt x="118" y="140"/>
                    <a:pt x="118" y="140"/>
                    <a:pt x="118" y="140"/>
                  </a:cubicBezTo>
                  <a:cubicBezTo>
                    <a:pt x="122" y="140"/>
                    <a:pt x="122" y="140"/>
                    <a:pt x="122" y="140"/>
                  </a:cubicBezTo>
                  <a:cubicBezTo>
                    <a:pt x="123" y="141"/>
                    <a:pt x="123" y="141"/>
                    <a:pt x="123" y="141"/>
                  </a:cubicBezTo>
                  <a:cubicBezTo>
                    <a:pt x="126" y="141"/>
                    <a:pt x="126" y="141"/>
                    <a:pt x="126" y="141"/>
                  </a:cubicBezTo>
                  <a:cubicBezTo>
                    <a:pt x="126" y="142"/>
                    <a:pt x="126" y="142"/>
                    <a:pt x="126" y="142"/>
                  </a:cubicBezTo>
                  <a:cubicBezTo>
                    <a:pt x="126" y="142"/>
                    <a:pt x="126" y="142"/>
                    <a:pt x="126" y="142"/>
                  </a:cubicBezTo>
                  <a:cubicBezTo>
                    <a:pt x="127" y="143"/>
                    <a:pt x="127" y="143"/>
                    <a:pt x="127" y="143"/>
                  </a:cubicBezTo>
                  <a:cubicBezTo>
                    <a:pt x="127" y="143"/>
                    <a:pt x="127" y="143"/>
                    <a:pt x="127" y="143"/>
                  </a:cubicBezTo>
                  <a:cubicBezTo>
                    <a:pt x="129" y="142"/>
                    <a:pt x="129" y="142"/>
                    <a:pt x="129" y="142"/>
                  </a:cubicBezTo>
                  <a:cubicBezTo>
                    <a:pt x="129" y="143"/>
                    <a:pt x="129" y="143"/>
                    <a:pt x="129" y="143"/>
                  </a:cubicBezTo>
                  <a:cubicBezTo>
                    <a:pt x="130" y="143"/>
                    <a:pt x="130" y="143"/>
                    <a:pt x="130" y="143"/>
                  </a:cubicBezTo>
                  <a:cubicBezTo>
                    <a:pt x="130" y="144"/>
                    <a:pt x="130" y="144"/>
                    <a:pt x="130" y="144"/>
                  </a:cubicBezTo>
                  <a:cubicBezTo>
                    <a:pt x="132" y="144"/>
                    <a:pt x="132" y="144"/>
                    <a:pt x="132" y="144"/>
                  </a:cubicBezTo>
                  <a:cubicBezTo>
                    <a:pt x="134" y="145"/>
                    <a:pt x="134" y="145"/>
                    <a:pt x="134" y="145"/>
                  </a:cubicBezTo>
                  <a:cubicBezTo>
                    <a:pt x="137" y="145"/>
                    <a:pt x="137" y="145"/>
                    <a:pt x="137" y="145"/>
                  </a:cubicBezTo>
                  <a:cubicBezTo>
                    <a:pt x="137" y="146"/>
                    <a:pt x="137" y="146"/>
                    <a:pt x="137" y="146"/>
                  </a:cubicBezTo>
                  <a:cubicBezTo>
                    <a:pt x="138" y="147"/>
                    <a:pt x="138" y="147"/>
                    <a:pt x="138" y="147"/>
                  </a:cubicBezTo>
                  <a:cubicBezTo>
                    <a:pt x="139" y="147"/>
                    <a:pt x="139" y="147"/>
                    <a:pt x="139" y="147"/>
                  </a:cubicBezTo>
                  <a:cubicBezTo>
                    <a:pt x="141" y="148"/>
                    <a:pt x="141" y="148"/>
                    <a:pt x="141" y="148"/>
                  </a:cubicBezTo>
                  <a:cubicBezTo>
                    <a:pt x="142" y="150"/>
                    <a:pt x="142" y="150"/>
                    <a:pt x="142" y="150"/>
                  </a:cubicBezTo>
                  <a:cubicBezTo>
                    <a:pt x="143" y="150"/>
                    <a:pt x="143" y="150"/>
                    <a:pt x="143" y="150"/>
                  </a:cubicBezTo>
                  <a:cubicBezTo>
                    <a:pt x="143" y="150"/>
                    <a:pt x="143" y="150"/>
                    <a:pt x="143" y="150"/>
                  </a:cubicBezTo>
                  <a:cubicBezTo>
                    <a:pt x="142" y="149"/>
                    <a:pt x="142" y="149"/>
                    <a:pt x="142" y="149"/>
                  </a:cubicBezTo>
                  <a:cubicBezTo>
                    <a:pt x="143" y="148"/>
                    <a:pt x="143" y="148"/>
                    <a:pt x="143" y="148"/>
                  </a:cubicBezTo>
                  <a:cubicBezTo>
                    <a:pt x="143" y="148"/>
                    <a:pt x="143" y="148"/>
                    <a:pt x="143" y="148"/>
                  </a:cubicBezTo>
                  <a:cubicBezTo>
                    <a:pt x="143" y="147"/>
                    <a:pt x="143" y="147"/>
                    <a:pt x="143" y="147"/>
                  </a:cubicBezTo>
                  <a:cubicBezTo>
                    <a:pt x="143" y="147"/>
                    <a:pt x="143" y="147"/>
                    <a:pt x="143" y="147"/>
                  </a:cubicBezTo>
                  <a:cubicBezTo>
                    <a:pt x="143" y="144"/>
                    <a:pt x="143" y="144"/>
                    <a:pt x="143" y="144"/>
                  </a:cubicBezTo>
                  <a:cubicBezTo>
                    <a:pt x="144" y="144"/>
                    <a:pt x="144" y="144"/>
                    <a:pt x="144" y="144"/>
                  </a:cubicBezTo>
                  <a:cubicBezTo>
                    <a:pt x="143" y="144"/>
                    <a:pt x="143" y="144"/>
                    <a:pt x="143" y="144"/>
                  </a:cubicBezTo>
                  <a:cubicBezTo>
                    <a:pt x="143" y="144"/>
                    <a:pt x="143" y="144"/>
                    <a:pt x="143" y="144"/>
                  </a:cubicBezTo>
                  <a:cubicBezTo>
                    <a:pt x="142" y="144"/>
                    <a:pt x="142" y="144"/>
                    <a:pt x="142" y="144"/>
                  </a:cubicBezTo>
                  <a:cubicBezTo>
                    <a:pt x="141" y="144"/>
                    <a:pt x="141" y="144"/>
                    <a:pt x="141" y="144"/>
                  </a:cubicBezTo>
                  <a:cubicBezTo>
                    <a:pt x="140" y="144"/>
                    <a:pt x="140" y="144"/>
                    <a:pt x="140" y="144"/>
                  </a:cubicBezTo>
                  <a:cubicBezTo>
                    <a:pt x="138" y="142"/>
                    <a:pt x="138" y="142"/>
                    <a:pt x="138" y="142"/>
                  </a:cubicBezTo>
                  <a:cubicBezTo>
                    <a:pt x="138" y="142"/>
                    <a:pt x="138" y="142"/>
                    <a:pt x="138" y="142"/>
                  </a:cubicBezTo>
                  <a:cubicBezTo>
                    <a:pt x="137" y="141"/>
                    <a:pt x="137" y="141"/>
                    <a:pt x="137" y="141"/>
                  </a:cubicBezTo>
                  <a:cubicBezTo>
                    <a:pt x="137" y="140"/>
                    <a:pt x="137" y="140"/>
                    <a:pt x="137" y="140"/>
                  </a:cubicBezTo>
                  <a:cubicBezTo>
                    <a:pt x="137" y="139"/>
                    <a:pt x="137" y="139"/>
                    <a:pt x="137" y="139"/>
                  </a:cubicBezTo>
                  <a:cubicBezTo>
                    <a:pt x="136" y="140"/>
                    <a:pt x="136" y="140"/>
                    <a:pt x="136" y="140"/>
                  </a:cubicBezTo>
                  <a:cubicBezTo>
                    <a:pt x="135" y="140"/>
                    <a:pt x="135" y="140"/>
                    <a:pt x="135" y="140"/>
                  </a:cubicBezTo>
                  <a:cubicBezTo>
                    <a:pt x="134" y="140"/>
                    <a:pt x="134" y="140"/>
                    <a:pt x="134" y="140"/>
                  </a:cubicBezTo>
                  <a:cubicBezTo>
                    <a:pt x="133" y="139"/>
                    <a:pt x="133" y="139"/>
                    <a:pt x="133" y="139"/>
                  </a:cubicBezTo>
                  <a:cubicBezTo>
                    <a:pt x="133" y="140"/>
                    <a:pt x="133" y="140"/>
                    <a:pt x="133" y="140"/>
                  </a:cubicBezTo>
                  <a:cubicBezTo>
                    <a:pt x="132" y="138"/>
                    <a:pt x="132" y="138"/>
                    <a:pt x="132" y="138"/>
                  </a:cubicBezTo>
                  <a:cubicBezTo>
                    <a:pt x="132" y="138"/>
                    <a:pt x="132" y="138"/>
                    <a:pt x="132" y="138"/>
                  </a:cubicBezTo>
                  <a:cubicBezTo>
                    <a:pt x="131" y="136"/>
                    <a:pt x="131" y="136"/>
                    <a:pt x="131" y="136"/>
                  </a:cubicBezTo>
                  <a:cubicBezTo>
                    <a:pt x="131" y="136"/>
                    <a:pt x="131" y="136"/>
                    <a:pt x="131" y="136"/>
                  </a:cubicBezTo>
                  <a:cubicBezTo>
                    <a:pt x="132" y="136"/>
                    <a:pt x="132" y="136"/>
                    <a:pt x="132" y="136"/>
                  </a:cubicBezTo>
                  <a:cubicBezTo>
                    <a:pt x="132" y="135"/>
                    <a:pt x="132" y="135"/>
                    <a:pt x="132" y="135"/>
                  </a:cubicBezTo>
                  <a:cubicBezTo>
                    <a:pt x="132" y="134"/>
                    <a:pt x="132" y="134"/>
                    <a:pt x="132" y="134"/>
                  </a:cubicBezTo>
                  <a:cubicBezTo>
                    <a:pt x="131" y="134"/>
                    <a:pt x="131" y="134"/>
                    <a:pt x="131" y="134"/>
                  </a:cubicBezTo>
                  <a:cubicBezTo>
                    <a:pt x="131" y="133"/>
                    <a:pt x="131" y="133"/>
                    <a:pt x="131" y="133"/>
                  </a:cubicBezTo>
                  <a:cubicBezTo>
                    <a:pt x="132" y="132"/>
                    <a:pt x="132" y="132"/>
                    <a:pt x="132" y="132"/>
                  </a:cubicBezTo>
                  <a:cubicBezTo>
                    <a:pt x="132" y="132"/>
                    <a:pt x="132" y="132"/>
                    <a:pt x="132" y="132"/>
                  </a:cubicBezTo>
                  <a:cubicBezTo>
                    <a:pt x="131" y="131"/>
                    <a:pt x="131" y="131"/>
                    <a:pt x="131" y="131"/>
                  </a:cubicBezTo>
                  <a:cubicBezTo>
                    <a:pt x="130" y="131"/>
                    <a:pt x="130" y="131"/>
                    <a:pt x="130" y="131"/>
                  </a:cubicBezTo>
                  <a:cubicBezTo>
                    <a:pt x="130" y="130"/>
                    <a:pt x="130" y="130"/>
                    <a:pt x="130" y="130"/>
                  </a:cubicBezTo>
                  <a:cubicBezTo>
                    <a:pt x="129" y="129"/>
                    <a:pt x="129" y="129"/>
                    <a:pt x="129" y="129"/>
                  </a:cubicBezTo>
                  <a:cubicBezTo>
                    <a:pt x="129" y="130"/>
                    <a:pt x="129" y="130"/>
                    <a:pt x="129" y="130"/>
                  </a:cubicBezTo>
                  <a:cubicBezTo>
                    <a:pt x="128" y="129"/>
                    <a:pt x="128" y="129"/>
                    <a:pt x="128" y="129"/>
                  </a:cubicBezTo>
                  <a:cubicBezTo>
                    <a:pt x="128" y="127"/>
                    <a:pt x="128" y="127"/>
                    <a:pt x="128" y="127"/>
                  </a:cubicBezTo>
                  <a:cubicBezTo>
                    <a:pt x="128" y="127"/>
                    <a:pt x="128" y="127"/>
                    <a:pt x="128" y="127"/>
                  </a:cubicBezTo>
                  <a:cubicBezTo>
                    <a:pt x="128" y="126"/>
                    <a:pt x="128" y="126"/>
                    <a:pt x="128" y="126"/>
                  </a:cubicBezTo>
                  <a:cubicBezTo>
                    <a:pt x="127" y="125"/>
                    <a:pt x="127" y="125"/>
                    <a:pt x="127" y="125"/>
                  </a:cubicBezTo>
                  <a:cubicBezTo>
                    <a:pt x="128" y="125"/>
                    <a:pt x="128" y="125"/>
                    <a:pt x="128" y="125"/>
                  </a:cubicBezTo>
                  <a:cubicBezTo>
                    <a:pt x="130" y="123"/>
                    <a:pt x="130" y="123"/>
                    <a:pt x="130" y="123"/>
                  </a:cubicBezTo>
                  <a:cubicBezTo>
                    <a:pt x="131" y="122"/>
                    <a:pt x="131" y="122"/>
                    <a:pt x="131" y="122"/>
                  </a:cubicBezTo>
                  <a:cubicBezTo>
                    <a:pt x="131" y="122"/>
                    <a:pt x="131" y="122"/>
                    <a:pt x="131" y="122"/>
                  </a:cubicBezTo>
                  <a:cubicBezTo>
                    <a:pt x="130" y="121"/>
                    <a:pt x="130" y="121"/>
                    <a:pt x="130" y="121"/>
                  </a:cubicBezTo>
                  <a:cubicBezTo>
                    <a:pt x="130" y="120"/>
                    <a:pt x="130" y="120"/>
                    <a:pt x="130" y="120"/>
                  </a:cubicBezTo>
                  <a:cubicBezTo>
                    <a:pt x="131" y="119"/>
                    <a:pt x="131" y="119"/>
                    <a:pt x="131" y="119"/>
                  </a:cubicBezTo>
                  <a:cubicBezTo>
                    <a:pt x="130" y="118"/>
                    <a:pt x="130" y="118"/>
                    <a:pt x="130" y="118"/>
                  </a:cubicBezTo>
                  <a:cubicBezTo>
                    <a:pt x="130" y="117"/>
                    <a:pt x="130" y="117"/>
                    <a:pt x="130" y="117"/>
                  </a:cubicBezTo>
                  <a:cubicBezTo>
                    <a:pt x="130" y="116"/>
                    <a:pt x="130" y="116"/>
                    <a:pt x="130" y="116"/>
                  </a:cubicBezTo>
                  <a:cubicBezTo>
                    <a:pt x="130" y="115"/>
                    <a:pt x="130" y="115"/>
                    <a:pt x="130" y="115"/>
                  </a:cubicBezTo>
                  <a:cubicBezTo>
                    <a:pt x="130" y="115"/>
                    <a:pt x="130" y="115"/>
                    <a:pt x="130" y="115"/>
                  </a:cubicBezTo>
                  <a:cubicBezTo>
                    <a:pt x="130" y="114"/>
                    <a:pt x="130" y="114"/>
                    <a:pt x="130" y="114"/>
                  </a:cubicBezTo>
                  <a:cubicBezTo>
                    <a:pt x="130" y="113"/>
                    <a:pt x="130" y="113"/>
                    <a:pt x="130" y="113"/>
                  </a:cubicBezTo>
                  <a:cubicBezTo>
                    <a:pt x="130" y="112"/>
                    <a:pt x="130" y="112"/>
                    <a:pt x="130" y="112"/>
                  </a:cubicBezTo>
                  <a:cubicBezTo>
                    <a:pt x="130" y="111"/>
                    <a:pt x="130" y="111"/>
                    <a:pt x="130" y="111"/>
                  </a:cubicBezTo>
                  <a:cubicBezTo>
                    <a:pt x="130" y="110"/>
                    <a:pt x="130" y="110"/>
                    <a:pt x="130" y="110"/>
                  </a:cubicBezTo>
                  <a:cubicBezTo>
                    <a:pt x="130" y="108"/>
                    <a:pt x="130" y="108"/>
                    <a:pt x="130" y="108"/>
                  </a:cubicBezTo>
                  <a:cubicBezTo>
                    <a:pt x="130" y="108"/>
                    <a:pt x="130" y="108"/>
                    <a:pt x="130" y="108"/>
                  </a:cubicBezTo>
                  <a:cubicBezTo>
                    <a:pt x="131" y="108"/>
                    <a:pt x="131" y="108"/>
                    <a:pt x="131" y="108"/>
                  </a:cubicBezTo>
                  <a:cubicBezTo>
                    <a:pt x="131" y="109"/>
                    <a:pt x="131" y="109"/>
                    <a:pt x="131" y="109"/>
                  </a:cubicBezTo>
                  <a:cubicBezTo>
                    <a:pt x="131" y="109"/>
                    <a:pt x="131" y="109"/>
                    <a:pt x="131" y="109"/>
                  </a:cubicBezTo>
                  <a:cubicBezTo>
                    <a:pt x="132" y="109"/>
                    <a:pt x="132" y="109"/>
                    <a:pt x="132" y="109"/>
                  </a:cubicBezTo>
                  <a:cubicBezTo>
                    <a:pt x="133" y="109"/>
                    <a:pt x="133" y="109"/>
                    <a:pt x="133" y="109"/>
                  </a:cubicBezTo>
                  <a:cubicBezTo>
                    <a:pt x="135" y="108"/>
                    <a:pt x="135" y="108"/>
                    <a:pt x="135" y="108"/>
                  </a:cubicBezTo>
                  <a:cubicBezTo>
                    <a:pt x="135" y="108"/>
                    <a:pt x="135" y="108"/>
                    <a:pt x="135" y="108"/>
                  </a:cubicBezTo>
                  <a:cubicBezTo>
                    <a:pt x="136" y="109"/>
                    <a:pt x="136" y="109"/>
                    <a:pt x="136" y="109"/>
                  </a:cubicBezTo>
                  <a:cubicBezTo>
                    <a:pt x="137" y="108"/>
                    <a:pt x="137" y="108"/>
                    <a:pt x="137" y="108"/>
                  </a:cubicBezTo>
                  <a:cubicBezTo>
                    <a:pt x="138" y="108"/>
                    <a:pt x="138" y="108"/>
                    <a:pt x="138" y="108"/>
                  </a:cubicBezTo>
                  <a:cubicBezTo>
                    <a:pt x="140" y="109"/>
                    <a:pt x="140" y="109"/>
                    <a:pt x="140" y="109"/>
                  </a:cubicBezTo>
                  <a:cubicBezTo>
                    <a:pt x="142" y="109"/>
                    <a:pt x="142" y="109"/>
                    <a:pt x="142" y="109"/>
                  </a:cubicBezTo>
                  <a:cubicBezTo>
                    <a:pt x="142" y="109"/>
                    <a:pt x="142" y="109"/>
                    <a:pt x="142" y="109"/>
                  </a:cubicBezTo>
                  <a:cubicBezTo>
                    <a:pt x="143" y="110"/>
                    <a:pt x="143" y="110"/>
                    <a:pt x="143" y="110"/>
                  </a:cubicBezTo>
                  <a:cubicBezTo>
                    <a:pt x="142" y="110"/>
                    <a:pt x="142" y="110"/>
                    <a:pt x="142" y="110"/>
                  </a:cubicBezTo>
                  <a:cubicBezTo>
                    <a:pt x="143" y="111"/>
                    <a:pt x="143" y="111"/>
                    <a:pt x="143" y="111"/>
                  </a:cubicBezTo>
                  <a:cubicBezTo>
                    <a:pt x="143" y="112"/>
                    <a:pt x="143" y="112"/>
                    <a:pt x="143" y="112"/>
                  </a:cubicBezTo>
                  <a:cubicBezTo>
                    <a:pt x="143" y="113"/>
                    <a:pt x="143" y="113"/>
                    <a:pt x="143" y="113"/>
                  </a:cubicBezTo>
                  <a:cubicBezTo>
                    <a:pt x="143" y="114"/>
                    <a:pt x="143" y="114"/>
                    <a:pt x="143" y="114"/>
                  </a:cubicBezTo>
                  <a:cubicBezTo>
                    <a:pt x="144" y="115"/>
                    <a:pt x="144" y="115"/>
                    <a:pt x="144" y="115"/>
                  </a:cubicBezTo>
                  <a:cubicBezTo>
                    <a:pt x="143" y="118"/>
                    <a:pt x="143" y="118"/>
                    <a:pt x="143" y="118"/>
                  </a:cubicBezTo>
                  <a:cubicBezTo>
                    <a:pt x="144" y="118"/>
                    <a:pt x="144" y="118"/>
                    <a:pt x="144" y="118"/>
                  </a:cubicBezTo>
                  <a:cubicBezTo>
                    <a:pt x="144" y="119"/>
                    <a:pt x="144" y="119"/>
                    <a:pt x="144" y="119"/>
                  </a:cubicBezTo>
                  <a:cubicBezTo>
                    <a:pt x="144" y="119"/>
                    <a:pt x="144" y="119"/>
                    <a:pt x="144" y="119"/>
                  </a:cubicBezTo>
                  <a:cubicBezTo>
                    <a:pt x="144" y="120"/>
                    <a:pt x="144" y="120"/>
                    <a:pt x="144" y="120"/>
                  </a:cubicBezTo>
                  <a:cubicBezTo>
                    <a:pt x="143" y="120"/>
                    <a:pt x="143" y="120"/>
                    <a:pt x="143" y="120"/>
                  </a:cubicBezTo>
                  <a:cubicBezTo>
                    <a:pt x="144" y="121"/>
                    <a:pt x="144" y="121"/>
                    <a:pt x="144" y="121"/>
                  </a:cubicBezTo>
                  <a:cubicBezTo>
                    <a:pt x="144" y="122"/>
                    <a:pt x="144" y="122"/>
                    <a:pt x="144" y="122"/>
                  </a:cubicBezTo>
                  <a:cubicBezTo>
                    <a:pt x="145" y="123"/>
                    <a:pt x="145" y="123"/>
                    <a:pt x="145" y="123"/>
                  </a:cubicBezTo>
                  <a:cubicBezTo>
                    <a:pt x="146" y="123"/>
                    <a:pt x="146" y="123"/>
                    <a:pt x="146" y="123"/>
                  </a:cubicBezTo>
                  <a:cubicBezTo>
                    <a:pt x="146" y="124"/>
                    <a:pt x="146" y="124"/>
                    <a:pt x="146" y="124"/>
                  </a:cubicBezTo>
                  <a:cubicBezTo>
                    <a:pt x="147" y="123"/>
                    <a:pt x="147" y="123"/>
                    <a:pt x="147" y="123"/>
                  </a:cubicBezTo>
                  <a:cubicBezTo>
                    <a:pt x="147" y="124"/>
                    <a:pt x="147" y="124"/>
                    <a:pt x="147" y="124"/>
                  </a:cubicBezTo>
                  <a:cubicBezTo>
                    <a:pt x="148" y="125"/>
                    <a:pt x="148" y="125"/>
                    <a:pt x="148" y="125"/>
                  </a:cubicBezTo>
                  <a:cubicBezTo>
                    <a:pt x="149" y="126"/>
                    <a:pt x="149" y="126"/>
                    <a:pt x="149" y="126"/>
                  </a:cubicBezTo>
                  <a:cubicBezTo>
                    <a:pt x="149" y="127"/>
                    <a:pt x="149" y="127"/>
                    <a:pt x="149" y="127"/>
                  </a:cubicBezTo>
                  <a:cubicBezTo>
                    <a:pt x="150" y="129"/>
                    <a:pt x="150" y="129"/>
                    <a:pt x="150" y="129"/>
                  </a:cubicBezTo>
                  <a:cubicBezTo>
                    <a:pt x="150" y="130"/>
                    <a:pt x="150" y="130"/>
                    <a:pt x="150" y="130"/>
                  </a:cubicBezTo>
                  <a:cubicBezTo>
                    <a:pt x="150" y="130"/>
                    <a:pt x="150" y="130"/>
                    <a:pt x="150" y="130"/>
                  </a:cubicBezTo>
                  <a:cubicBezTo>
                    <a:pt x="150" y="131"/>
                    <a:pt x="150" y="131"/>
                    <a:pt x="150" y="131"/>
                  </a:cubicBezTo>
                  <a:cubicBezTo>
                    <a:pt x="151" y="132"/>
                    <a:pt x="151" y="132"/>
                    <a:pt x="151" y="132"/>
                  </a:cubicBezTo>
                  <a:cubicBezTo>
                    <a:pt x="151" y="133"/>
                    <a:pt x="151" y="133"/>
                    <a:pt x="151" y="133"/>
                  </a:cubicBezTo>
                  <a:cubicBezTo>
                    <a:pt x="152" y="135"/>
                    <a:pt x="152" y="135"/>
                    <a:pt x="152" y="135"/>
                  </a:cubicBezTo>
                  <a:cubicBezTo>
                    <a:pt x="152" y="136"/>
                    <a:pt x="152" y="136"/>
                    <a:pt x="152" y="136"/>
                  </a:cubicBezTo>
                  <a:cubicBezTo>
                    <a:pt x="153" y="137"/>
                    <a:pt x="153" y="137"/>
                    <a:pt x="153" y="137"/>
                  </a:cubicBezTo>
                  <a:cubicBezTo>
                    <a:pt x="153" y="137"/>
                    <a:pt x="153" y="137"/>
                    <a:pt x="153" y="137"/>
                  </a:cubicBezTo>
                  <a:cubicBezTo>
                    <a:pt x="153" y="138"/>
                    <a:pt x="153" y="138"/>
                    <a:pt x="153" y="138"/>
                  </a:cubicBezTo>
                  <a:cubicBezTo>
                    <a:pt x="154" y="139"/>
                    <a:pt x="154" y="139"/>
                    <a:pt x="154" y="139"/>
                  </a:cubicBezTo>
                  <a:cubicBezTo>
                    <a:pt x="154" y="140"/>
                    <a:pt x="154" y="140"/>
                    <a:pt x="154" y="140"/>
                  </a:cubicBezTo>
                  <a:cubicBezTo>
                    <a:pt x="156" y="142"/>
                    <a:pt x="156" y="142"/>
                    <a:pt x="156" y="142"/>
                  </a:cubicBezTo>
                  <a:cubicBezTo>
                    <a:pt x="157" y="143"/>
                    <a:pt x="157" y="143"/>
                    <a:pt x="157" y="143"/>
                  </a:cubicBezTo>
                  <a:cubicBezTo>
                    <a:pt x="158" y="143"/>
                    <a:pt x="158" y="143"/>
                    <a:pt x="158" y="143"/>
                  </a:cubicBezTo>
                  <a:cubicBezTo>
                    <a:pt x="158" y="144"/>
                    <a:pt x="158" y="144"/>
                    <a:pt x="158" y="144"/>
                  </a:cubicBezTo>
                  <a:cubicBezTo>
                    <a:pt x="160" y="145"/>
                    <a:pt x="160" y="145"/>
                    <a:pt x="160" y="145"/>
                  </a:cubicBezTo>
                  <a:cubicBezTo>
                    <a:pt x="160" y="145"/>
                    <a:pt x="160" y="145"/>
                    <a:pt x="160" y="145"/>
                  </a:cubicBezTo>
                  <a:cubicBezTo>
                    <a:pt x="159" y="145"/>
                    <a:pt x="159" y="145"/>
                    <a:pt x="159" y="145"/>
                  </a:cubicBezTo>
                  <a:cubicBezTo>
                    <a:pt x="159" y="146"/>
                    <a:pt x="159" y="146"/>
                    <a:pt x="159" y="146"/>
                  </a:cubicBezTo>
                  <a:cubicBezTo>
                    <a:pt x="159" y="147"/>
                    <a:pt x="159" y="147"/>
                    <a:pt x="159" y="147"/>
                  </a:cubicBezTo>
                  <a:cubicBezTo>
                    <a:pt x="160" y="149"/>
                    <a:pt x="160" y="149"/>
                    <a:pt x="160" y="149"/>
                  </a:cubicBezTo>
                  <a:cubicBezTo>
                    <a:pt x="161" y="150"/>
                    <a:pt x="161" y="150"/>
                    <a:pt x="161" y="150"/>
                  </a:cubicBezTo>
                  <a:cubicBezTo>
                    <a:pt x="161" y="151"/>
                    <a:pt x="161" y="151"/>
                    <a:pt x="161" y="151"/>
                  </a:cubicBezTo>
                  <a:cubicBezTo>
                    <a:pt x="160" y="152"/>
                    <a:pt x="160" y="152"/>
                    <a:pt x="160" y="152"/>
                  </a:cubicBezTo>
                  <a:cubicBezTo>
                    <a:pt x="160" y="152"/>
                    <a:pt x="160" y="152"/>
                    <a:pt x="160" y="152"/>
                  </a:cubicBezTo>
                  <a:cubicBezTo>
                    <a:pt x="159" y="153"/>
                    <a:pt x="159" y="153"/>
                    <a:pt x="159" y="153"/>
                  </a:cubicBezTo>
                  <a:cubicBezTo>
                    <a:pt x="160" y="153"/>
                    <a:pt x="160" y="153"/>
                    <a:pt x="160" y="153"/>
                  </a:cubicBezTo>
                  <a:cubicBezTo>
                    <a:pt x="160" y="155"/>
                    <a:pt x="160" y="155"/>
                    <a:pt x="160" y="155"/>
                  </a:cubicBezTo>
                  <a:cubicBezTo>
                    <a:pt x="159" y="155"/>
                    <a:pt x="159" y="155"/>
                    <a:pt x="159" y="155"/>
                  </a:cubicBezTo>
                  <a:cubicBezTo>
                    <a:pt x="159" y="156"/>
                    <a:pt x="159" y="156"/>
                    <a:pt x="159" y="156"/>
                  </a:cubicBezTo>
                  <a:cubicBezTo>
                    <a:pt x="160" y="155"/>
                    <a:pt x="160" y="155"/>
                    <a:pt x="160" y="155"/>
                  </a:cubicBezTo>
                  <a:cubicBezTo>
                    <a:pt x="160" y="156"/>
                    <a:pt x="160" y="156"/>
                    <a:pt x="160" y="156"/>
                  </a:cubicBezTo>
                  <a:cubicBezTo>
                    <a:pt x="159" y="156"/>
                    <a:pt x="159" y="156"/>
                    <a:pt x="159" y="156"/>
                  </a:cubicBezTo>
                  <a:cubicBezTo>
                    <a:pt x="159" y="158"/>
                    <a:pt x="159" y="158"/>
                    <a:pt x="159" y="158"/>
                  </a:cubicBezTo>
                  <a:cubicBezTo>
                    <a:pt x="158" y="159"/>
                    <a:pt x="158" y="159"/>
                    <a:pt x="158" y="159"/>
                  </a:cubicBezTo>
                  <a:cubicBezTo>
                    <a:pt x="157" y="158"/>
                    <a:pt x="157" y="158"/>
                    <a:pt x="157" y="158"/>
                  </a:cubicBezTo>
                  <a:cubicBezTo>
                    <a:pt x="157" y="159"/>
                    <a:pt x="157" y="159"/>
                    <a:pt x="157" y="159"/>
                  </a:cubicBezTo>
                  <a:cubicBezTo>
                    <a:pt x="158" y="160"/>
                    <a:pt x="158" y="160"/>
                    <a:pt x="158" y="160"/>
                  </a:cubicBezTo>
                  <a:cubicBezTo>
                    <a:pt x="158" y="160"/>
                    <a:pt x="158" y="160"/>
                    <a:pt x="158" y="160"/>
                  </a:cubicBezTo>
                  <a:cubicBezTo>
                    <a:pt x="157" y="161"/>
                    <a:pt x="157" y="161"/>
                    <a:pt x="157" y="161"/>
                  </a:cubicBezTo>
                  <a:cubicBezTo>
                    <a:pt x="156" y="161"/>
                    <a:pt x="156" y="161"/>
                    <a:pt x="156" y="161"/>
                  </a:cubicBezTo>
                  <a:cubicBezTo>
                    <a:pt x="155" y="161"/>
                    <a:pt x="155" y="161"/>
                    <a:pt x="155" y="161"/>
                  </a:cubicBezTo>
                  <a:cubicBezTo>
                    <a:pt x="154" y="161"/>
                    <a:pt x="154" y="161"/>
                    <a:pt x="154" y="161"/>
                  </a:cubicBezTo>
                  <a:cubicBezTo>
                    <a:pt x="155" y="160"/>
                    <a:pt x="155" y="160"/>
                    <a:pt x="155" y="160"/>
                  </a:cubicBezTo>
                  <a:cubicBezTo>
                    <a:pt x="155" y="160"/>
                    <a:pt x="155" y="160"/>
                    <a:pt x="155" y="160"/>
                  </a:cubicBezTo>
                  <a:cubicBezTo>
                    <a:pt x="154" y="160"/>
                    <a:pt x="154" y="160"/>
                    <a:pt x="154" y="160"/>
                  </a:cubicBezTo>
                  <a:cubicBezTo>
                    <a:pt x="154" y="160"/>
                    <a:pt x="154" y="160"/>
                    <a:pt x="154" y="160"/>
                  </a:cubicBezTo>
                  <a:cubicBezTo>
                    <a:pt x="154" y="160"/>
                    <a:pt x="154" y="160"/>
                    <a:pt x="154" y="160"/>
                  </a:cubicBezTo>
                  <a:cubicBezTo>
                    <a:pt x="152" y="159"/>
                    <a:pt x="152" y="159"/>
                    <a:pt x="152" y="159"/>
                  </a:cubicBezTo>
                  <a:cubicBezTo>
                    <a:pt x="151" y="160"/>
                    <a:pt x="151" y="160"/>
                    <a:pt x="151" y="160"/>
                  </a:cubicBezTo>
                  <a:cubicBezTo>
                    <a:pt x="149" y="160"/>
                    <a:pt x="149" y="160"/>
                    <a:pt x="149" y="160"/>
                  </a:cubicBezTo>
                  <a:cubicBezTo>
                    <a:pt x="147" y="160"/>
                    <a:pt x="147" y="160"/>
                    <a:pt x="147" y="160"/>
                  </a:cubicBezTo>
                  <a:cubicBezTo>
                    <a:pt x="147" y="161"/>
                    <a:pt x="147" y="161"/>
                    <a:pt x="147" y="161"/>
                  </a:cubicBezTo>
                  <a:cubicBezTo>
                    <a:pt x="147" y="161"/>
                    <a:pt x="147" y="161"/>
                    <a:pt x="147" y="161"/>
                  </a:cubicBezTo>
                  <a:cubicBezTo>
                    <a:pt x="148" y="161"/>
                    <a:pt x="148" y="161"/>
                    <a:pt x="148" y="161"/>
                  </a:cubicBezTo>
                  <a:cubicBezTo>
                    <a:pt x="148" y="161"/>
                    <a:pt x="148" y="161"/>
                    <a:pt x="148" y="161"/>
                  </a:cubicBezTo>
                  <a:cubicBezTo>
                    <a:pt x="149" y="160"/>
                    <a:pt x="149" y="160"/>
                    <a:pt x="149" y="160"/>
                  </a:cubicBezTo>
                  <a:cubicBezTo>
                    <a:pt x="150" y="161"/>
                    <a:pt x="150" y="161"/>
                    <a:pt x="150" y="161"/>
                  </a:cubicBezTo>
                  <a:cubicBezTo>
                    <a:pt x="151" y="162"/>
                    <a:pt x="151" y="162"/>
                    <a:pt x="151" y="162"/>
                  </a:cubicBezTo>
                  <a:cubicBezTo>
                    <a:pt x="154" y="163"/>
                    <a:pt x="154" y="163"/>
                    <a:pt x="154" y="163"/>
                  </a:cubicBezTo>
                  <a:cubicBezTo>
                    <a:pt x="156" y="163"/>
                    <a:pt x="156" y="163"/>
                    <a:pt x="156" y="163"/>
                  </a:cubicBezTo>
                  <a:cubicBezTo>
                    <a:pt x="157" y="163"/>
                    <a:pt x="157" y="163"/>
                    <a:pt x="157" y="163"/>
                  </a:cubicBezTo>
                  <a:cubicBezTo>
                    <a:pt x="159" y="163"/>
                    <a:pt x="159" y="163"/>
                    <a:pt x="159" y="163"/>
                  </a:cubicBezTo>
                  <a:cubicBezTo>
                    <a:pt x="159" y="163"/>
                    <a:pt x="159" y="163"/>
                    <a:pt x="159" y="163"/>
                  </a:cubicBezTo>
                  <a:cubicBezTo>
                    <a:pt x="161" y="164"/>
                    <a:pt x="161" y="164"/>
                    <a:pt x="161" y="164"/>
                  </a:cubicBezTo>
                  <a:cubicBezTo>
                    <a:pt x="162" y="163"/>
                    <a:pt x="162" y="163"/>
                    <a:pt x="162" y="163"/>
                  </a:cubicBezTo>
                  <a:cubicBezTo>
                    <a:pt x="162" y="162"/>
                    <a:pt x="162" y="162"/>
                    <a:pt x="162" y="162"/>
                  </a:cubicBezTo>
                  <a:cubicBezTo>
                    <a:pt x="162" y="162"/>
                    <a:pt x="162" y="162"/>
                    <a:pt x="162" y="162"/>
                  </a:cubicBezTo>
                  <a:cubicBezTo>
                    <a:pt x="162" y="161"/>
                    <a:pt x="162" y="161"/>
                    <a:pt x="162" y="161"/>
                  </a:cubicBezTo>
                  <a:cubicBezTo>
                    <a:pt x="162" y="160"/>
                    <a:pt x="162" y="160"/>
                    <a:pt x="162" y="160"/>
                  </a:cubicBezTo>
                  <a:cubicBezTo>
                    <a:pt x="163" y="159"/>
                    <a:pt x="163" y="159"/>
                    <a:pt x="163" y="159"/>
                  </a:cubicBezTo>
                  <a:cubicBezTo>
                    <a:pt x="163" y="159"/>
                    <a:pt x="163" y="159"/>
                    <a:pt x="163" y="159"/>
                  </a:cubicBezTo>
                  <a:cubicBezTo>
                    <a:pt x="164" y="158"/>
                    <a:pt x="164" y="158"/>
                    <a:pt x="164" y="158"/>
                  </a:cubicBezTo>
                  <a:cubicBezTo>
                    <a:pt x="164" y="157"/>
                    <a:pt x="164" y="157"/>
                    <a:pt x="164" y="157"/>
                  </a:cubicBezTo>
                  <a:cubicBezTo>
                    <a:pt x="165" y="155"/>
                    <a:pt x="165" y="155"/>
                    <a:pt x="165" y="155"/>
                  </a:cubicBezTo>
                  <a:cubicBezTo>
                    <a:pt x="164" y="154"/>
                    <a:pt x="164" y="154"/>
                    <a:pt x="164" y="154"/>
                  </a:cubicBezTo>
                  <a:cubicBezTo>
                    <a:pt x="165" y="153"/>
                    <a:pt x="165" y="153"/>
                    <a:pt x="165" y="153"/>
                  </a:cubicBezTo>
                  <a:cubicBezTo>
                    <a:pt x="166" y="150"/>
                    <a:pt x="166" y="150"/>
                    <a:pt x="166" y="150"/>
                  </a:cubicBezTo>
                  <a:cubicBezTo>
                    <a:pt x="166" y="150"/>
                    <a:pt x="166" y="150"/>
                    <a:pt x="166" y="150"/>
                  </a:cubicBezTo>
                  <a:cubicBezTo>
                    <a:pt x="165" y="147"/>
                    <a:pt x="165" y="147"/>
                    <a:pt x="165" y="147"/>
                  </a:cubicBezTo>
                  <a:cubicBezTo>
                    <a:pt x="163" y="146"/>
                    <a:pt x="163" y="146"/>
                    <a:pt x="163" y="146"/>
                  </a:cubicBezTo>
                  <a:cubicBezTo>
                    <a:pt x="163" y="145"/>
                    <a:pt x="163" y="145"/>
                    <a:pt x="163" y="145"/>
                  </a:cubicBezTo>
                  <a:cubicBezTo>
                    <a:pt x="162" y="143"/>
                    <a:pt x="162" y="143"/>
                    <a:pt x="162" y="143"/>
                  </a:cubicBezTo>
                  <a:cubicBezTo>
                    <a:pt x="164" y="142"/>
                    <a:pt x="164" y="142"/>
                    <a:pt x="164" y="142"/>
                  </a:cubicBezTo>
                  <a:cubicBezTo>
                    <a:pt x="164" y="141"/>
                    <a:pt x="164" y="141"/>
                    <a:pt x="164" y="141"/>
                  </a:cubicBezTo>
                  <a:cubicBezTo>
                    <a:pt x="166" y="141"/>
                    <a:pt x="166" y="141"/>
                    <a:pt x="166" y="141"/>
                  </a:cubicBezTo>
                  <a:cubicBezTo>
                    <a:pt x="167" y="139"/>
                    <a:pt x="167" y="139"/>
                    <a:pt x="167" y="139"/>
                  </a:cubicBezTo>
                  <a:cubicBezTo>
                    <a:pt x="169" y="139"/>
                    <a:pt x="169" y="139"/>
                    <a:pt x="169" y="139"/>
                  </a:cubicBezTo>
                  <a:cubicBezTo>
                    <a:pt x="170" y="140"/>
                    <a:pt x="170" y="140"/>
                    <a:pt x="170" y="140"/>
                  </a:cubicBezTo>
                  <a:cubicBezTo>
                    <a:pt x="170" y="141"/>
                    <a:pt x="170" y="141"/>
                    <a:pt x="170" y="141"/>
                  </a:cubicBezTo>
                  <a:cubicBezTo>
                    <a:pt x="171" y="142"/>
                    <a:pt x="171" y="142"/>
                    <a:pt x="171" y="142"/>
                  </a:cubicBezTo>
                  <a:cubicBezTo>
                    <a:pt x="172" y="143"/>
                    <a:pt x="172" y="143"/>
                    <a:pt x="172" y="143"/>
                  </a:cubicBezTo>
                  <a:cubicBezTo>
                    <a:pt x="172" y="143"/>
                    <a:pt x="172" y="143"/>
                    <a:pt x="172" y="143"/>
                  </a:cubicBezTo>
                  <a:cubicBezTo>
                    <a:pt x="173" y="144"/>
                    <a:pt x="173" y="144"/>
                    <a:pt x="173" y="144"/>
                  </a:cubicBezTo>
                  <a:cubicBezTo>
                    <a:pt x="173" y="145"/>
                    <a:pt x="173" y="145"/>
                    <a:pt x="173" y="145"/>
                  </a:cubicBezTo>
                  <a:cubicBezTo>
                    <a:pt x="174" y="145"/>
                    <a:pt x="174" y="145"/>
                    <a:pt x="174" y="145"/>
                  </a:cubicBezTo>
                  <a:cubicBezTo>
                    <a:pt x="174" y="146"/>
                    <a:pt x="174" y="146"/>
                    <a:pt x="174" y="146"/>
                  </a:cubicBezTo>
                  <a:cubicBezTo>
                    <a:pt x="175" y="147"/>
                    <a:pt x="175" y="147"/>
                    <a:pt x="175" y="147"/>
                  </a:cubicBezTo>
                  <a:cubicBezTo>
                    <a:pt x="175" y="148"/>
                    <a:pt x="175" y="148"/>
                    <a:pt x="175" y="148"/>
                  </a:cubicBezTo>
                  <a:cubicBezTo>
                    <a:pt x="175" y="149"/>
                    <a:pt x="175" y="149"/>
                    <a:pt x="175" y="149"/>
                  </a:cubicBezTo>
                  <a:cubicBezTo>
                    <a:pt x="175" y="149"/>
                    <a:pt x="175" y="149"/>
                    <a:pt x="175" y="149"/>
                  </a:cubicBezTo>
                  <a:cubicBezTo>
                    <a:pt x="177" y="150"/>
                    <a:pt x="177" y="150"/>
                    <a:pt x="177" y="150"/>
                  </a:cubicBezTo>
                  <a:cubicBezTo>
                    <a:pt x="178" y="150"/>
                    <a:pt x="178" y="150"/>
                    <a:pt x="178" y="150"/>
                  </a:cubicBezTo>
                  <a:cubicBezTo>
                    <a:pt x="179" y="150"/>
                    <a:pt x="179" y="150"/>
                    <a:pt x="179" y="150"/>
                  </a:cubicBezTo>
                  <a:cubicBezTo>
                    <a:pt x="180" y="150"/>
                    <a:pt x="180" y="150"/>
                    <a:pt x="180" y="150"/>
                  </a:cubicBezTo>
                  <a:cubicBezTo>
                    <a:pt x="181" y="150"/>
                    <a:pt x="181" y="150"/>
                    <a:pt x="181" y="150"/>
                  </a:cubicBezTo>
                  <a:cubicBezTo>
                    <a:pt x="181" y="149"/>
                    <a:pt x="181" y="149"/>
                    <a:pt x="181" y="149"/>
                  </a:cubicBezTo>
                  <a:cubicBezTo>
                    <a:pt x="182" y="149"/>
                    <a:pt x="182" y="149"/>
                    <a:pt x="182" y="149"/>
                  </a:cubicBezTo>
                  <a:cubicBezTo>
                    <a:pt x="181" y="149"/>
                    <a:pt x="181" y="149"/>
                    <a:pt x="181" y="149"/>
                  </a:cubicBezTo>
                  <a:cubicBezTo>
                    <a:pt x="180" y="149"/>
                    <a:pt x="180" y="149"/>
                    <a:pt x="180" y="149"/>
                  </a:cubicBezTo>
                  <a:cubicBezTo>
                    <a:pt x="180" y="148"/>
                    <a:pt x="180" y="148"/>
                    <a:pt x="180" y="148"/>
                  </a:cubicBezTo>
                  <a:cubicBezTo>
                    <a:pt x="179" y="149"/>
                    <a:pt x="179" y="149"/>
                    <a:pt x="179" y="149"/>
                  </a:cubicBezTo>
                  <a:cubicBezTo>
                    <a:pt x="178" y="149"/>
                    <a:pt x="178" y="149"/>
                    <a:pt x="178" y="149"/>
                  </a:cubicBezTo>
                  <a:cubicBezTo>
                    <a:pt x="177" y="149"/>
                    <a:pt x="177" y="149"/>
                    <a:pt x="177" y="149"/>
                  </a:cubicBezTo>
                  <a:cubicBezTo>
                    <a:pt x="176" y="149"/>
                    <a:pt x="176" y="149"/>
                    <a:pt x="176" y="149"/>
                  </a:cubicBezTo>
                  <a:cubicBezTo>
                    <a:pt x="176" y="148"/>
                    <a:pt x="176" y="148"/>
                    <a:pt x="176" y="148"/>
                  </a:cubicBezTo>
                  <a:cubicBezTo>
                    <a:pt x="176" y="147"/>
                    <a:pt x="176" y="147"/>
                    <a:pt x="176" y="147"/>
                  </a:cubicBezTo>
                  <a:cubicBezTo>
                    <a:pt x="176" y="147"/>
                    <a:pt x="176" y="147"/>
                    <a:pt x="176" y="147"/>
                  </a:cubicBezTo>
                  <a:cubicBezTo>
                    <a:pt x="175" y="146"/>
                    <a:pt x="175" y="146"/>
                    <a:pt x="175" y="146"/>
                  </a:cubicBezTo>
                  <a:cubicBezTo>
                    <a:pt x="175" y="145"/>
                    <a:pt x="175" y="145"/>
                    <a:pt x="175" y="145"/>
                  </a:cubicBezTo>
                  <a:cubicBezTo>
                    <a:pt x="176" y="144"/>
                    <a:pt x="176" y="144"/>
                    <a:pt x="176" y="144"/>
                  </a:cubicBezTo>
                  <a:cubicBezTo>
                    <a:pt x="177" y="144"/>
                    <a:pt x="177" y="144"/>
                    <a:pt x="177" y="144"/>
                  </a:cubicBezTo>
                  <a:cubicBezTo>
                    <a:pt x="176" y="143"/>
                    <a:pt x="176" y="143"/>
                    <a:pt x="176" y="143"/>
                  </a:cubicBezTo>
                  <a:cubicBezTo>
                    <a:pt x="176" y="143"/>
                    <a:pt x="176" y="143"/>
                    <a:pt x="176" y="143"/>
                  </a:cubicBezTo>
                  <a:cubicBezTo>
                    <a:pt x="176" y="143"/>
                    <a:pt x="176" y="143"/>
                    <a:pt x="176" y="143"/>
                  </a:cubicBezTo>
                  <a:cubicBezTo>
                    <a:pt x="175" y="142"/>
                    <a:pt x="175" y="142"/>
                    <a:pt x="175" y="142"/>
                  </a:cubicBezTo>
                  <a:cubicBezTo>
                    <a:pt x="174" y="141"/>
                    <a:pt x="174" y="141"/>
                    <a:pt x="174" y="141"/>
                  </a:cubicBezTo>
                  <a:cubicBezTo>
                    <a:pt x="174" y="141"/>
                    <a:pt x="174" y="141"/>
                    <a:pt x="174" y="141"/>
                  </a:cubicBezTo>
                  <a:cubicBezTo>
                    <a:pt x="173" y="139"/>
                    <a:pt x="173" y="139"/>
                    <a:pt x="173" y="139"/>
                  </a:cubicBezTo>
                  <a:cubicBezTo>
                    <a:pt x="171" y="139"/>
                    <a:pt x="171" y="139"/>
                    <a:pt x="171" y="139"/>
                  </a:cubicBezTo>
                  <a:cubicBezTo>
                    <a:pt x="169" y="139"/>
                    <a:pt x="169" y="139"/>
                    <a:pt x="169" y="139"/>
                  </a:cubicBezTo>
                  <a:cubicBezTo>
                    <a:pt x="169" y="138"/>
                    <a:pt x="169" y="138"/>
                    <a:pt x="169" y="138"/>
                  </a:cubicBezTo>
                  <a:cubicBezTo>
                    <a:pt x="168" y="138"/>
                    <a:pt x="168" y="138"/>
                    <a:pt x="168" y="138"/>
                  </a:cubicBezTo>
                  <a:cubicBezTo>
                    <a:pt x="166" y="137"/>
                    <a:pt x="166" y="137"/>
                    <a:pt x="166" y="137"/>
                  </a:cubicBezTo>
                  <a:cubicBezTo>
                    <a:pt x="165" y="137"/>
                    <a:pt x="165" y="137"/>
                    <a:pt x="165" y="137"/>
                  </a:cubicBezTo>
                  <a:cubicBezTo>
                    <a:pt x="164" y="137"/>
                    <a:pt x="164" y="137"/>
                    <a:pt x="164" y="137"/>
                  </a:cubicBezTo>
                  <a:cubicBezTo>
                    <a:pt x="163" y="138"/>
                    <a:pt x="163" y="138"/>
                    <a:pt x="163" y="138"/>
                  </a:cubicBezTo>
                  <a:cubicBezTo>
                    <a:pt x="163" y="139"/>
                    <a:pt x="163" y="139"/>
                    <a:pt x="163" y="139"/>
                  </a:cubicBezTo>
                  <a:cubicBezTo>
                    <a:pt x="162" y="140"/>
                    <a:pt x="162" y="140"/>
                    <a:pt x="162" y="140"/>
                  </a:cubicBezTo>
                  <a:cubicBezTo>
                    <a:pt x="161" y="139"/>
                    <a:pt x="161" y="139"/>
                    <a:pt x="161" y="139"/>
                  </a:cubicBezTo>
                  <a:cubicBezTo>
                    <a:pt x="159" y="140"/>
                    <a:pt x="159" y="140"/>
                    <a:pt x="159" y="140"/>
                  </a:cubicBezTo>
                  <a:cubicBezTo>
                    <a:pt x="158" y="140"/>
                    <a:pt x="158" y="140"/>
                    <a:pt x="158" y="140"/>
                  </a:cubicBezTo>
                  <a:cubicBezTo>
                    <a:pt x="158" y="139"/>
                    <a:pt x="158" y="139"/>
                    <a:pt x="158" y="139"/>
                  </a:cubicBezTo>
                  <a:cubicBezTo>
                    <a:pt x="158" y="138"/>
                    <a:pt x="158" y="138"/>
                    <a:pt x="158" y="138"/>
                  </a:cubicBezTo>
                  <a:cubicBezTo>
                    <a:pt x="158" y="137"/>
                    <a:pt x="158" y="137"/>
                    <a:pt x="158" y="137"/>
                  </a:cubicBezTo>
                  <a:cubicBezTo>
                    <a:pt x="156" y="136"/>
                    <a:pt x="156" y="136"/>
                    <a:pt x="156" y="136"/>
                  </a:cubicBezTo>
                  <a:cubicBezTo>
                    <a:pt x="156" y="135"/>
                    <a:pt x="156" y="135"/>
                    <a:pt x="156" y="135"/>
                  </a:cubicBezTo>
                  <a:cubicBezTo>
                    <a:pt x="156" y="133"/>
                    <a:pt x="156" y="133"/>
                    <a:pt x="156" y="133"/>
                  </a:cubicBezTo>
                  <a:cubicBezTo>
                    <a:pt x="155" y="131"/>
                    <a:pt x="155" y="131"/>
                    <a:pt x="155" y="131"/>
                  </a:cubicBezTo>
                  <a:cubicBezTo>
                    <a:pt x="155" y="130"/>
                    <a:pt x="155" y="130"/>
                    <a:pt x="155" y="130"/>
                  </a:cubicBezTo>
                  <a:cubicBezTo>
                    <a:pt x="155" y="128"/>
                    <a:pt x="155" y="128"/>
                    <a:pt x="155" y="128"/>
                  </a:cubicBezTo>
                  <a:cubicBezTo>
                    <a:pt x="154" y="126"/>
                    <a:pt x="154" y="126"/>
                    <a:pt x="154" y="126"/>
                  </a:cubicBezTo>
                  <a:cubicBezTo>
                    <a:pt x="153" y="125"/>
                    <a:pt x="153" y="125"/>
                    <a:pt x="153" y="125"/>
                  </a:cubicBezTo>
                  <a:cubicBezTo>
                    <a:pt x="152" y="125"/>
                    <a:pt x="152" y="125"/>
                    <a:pt x="152" y="125"/>
                  </a:cubicBezTo>
                  <a:cubicBezTo>
                    <a:pt x="152" y="124"/>
                    <a:pt x="152" y="124"/>
                    <a:pt x="152" y="124"/>
                  </a:cubicBezTo>
                  <a:cubicBezTo>
                    <a:pt x="150" y="123"/>
                    <a:pt x="150" y="123"/>
                    <a:pt x="150" y="123"/>
                  </a:cubicBezTo>
                  <a:cubicBezTo>
                    <a:pt x="148" y="122"/>
                    <a:pt x="148" y="122"/>
                    <a:pt x="148" y="122"/>
                  </a:cubicBezTo>
                  <a:cubicBezTo>
                    <a:pt x="148" y="121"/>
                    <a:pt x="148" y="121"/>
                    <a:pt x="148" y="121"/>
                  </a:cubicBezTo>
                  <a:cubicBezTo>
                    <a:pt x="149" y="119"/>
                    <a:pt x="149" y="119"/>
                    <a:pt x="149" y="119"/>
                  </a:cubicBezTo>
                  <a:cubicBezTo>
                    <a:pt x="148" y="118"/>
                    <a:pt x="148" y="118"/>
                    <a:pt x="148" y="118"/>
                  </a:cubicBezTo>
                  <a:cubicBezTo>
                    <a:pt x="148" y="117"/>
                    <a:pt x="148" y="117"/>
                    <a:pt x="148" y="117"/>
                  </a:cubicBezTo>
                  <a:cubicBezTo>
                    <a:pt x="148" y="117"/>
                    <a:pt x="148" y="117"/>
                    <a:pt x="148" y="117"/>
                  </a:cubicBezTo>
                  <a:cubicBezTo>
                    <a:pt x="149" y="116"/>
                    <a:pt x="149" y="116"/>
                    <a:pt x="149" y="116"/>
                  </a:cubicBezTo>
                  <a:cubicBezTo>
                    <a:pt x="150" y="114"/>
                    <a:pt x="150" y="114"/>
                    <a:pt x="150" y="114"/>
                  </a:cubicBezTo>
                  <a:cubicBezTo>
                    <a:pt x="151" y="113"/>
                    <a:pt x="151" y="113"/>
                    <a:pt x="151" y="113"/>
                  </a:cubicBezTo>
                  <a:cubicBezTo>
                    <a:pt x="150" y="111"/>
                    <a:pt x="150" y="111"/>
                    <a:pt x="150" y="111"/>
                  </a:cubicBezTo>
                  <a:cubicBezTo>
                    <a:pt x="148" y="107"/>
                    <a:pt x="148" y="107"/>
                    <a:pt x="148" y="107"/>
                  </a:cubicBezTo>
                  <a:cubicBezTo>
                    <a:pt x="149" y="107"/>
                    <a:pt x="149" y="107"/>
                    <a:pt x="149" y="107"/>
                  </a:cubicBezTo>
                  <a:cubicBezTo>
                    <a:pt x="150" y="108"/>
                    <a:pt x="150" y="108"/>
                    <a:pt x="150" y="108"/>
                  </a:cubicBezTo>
                  <a:cubicBezTo>
                    <a:pt x="150" y="109"/>
                    <a:pt x="150" y="109"/>
                    <a:pt x="150" y="109"/>
                  </a:cubicBezTo>
                  <a:cubicBezTo>
                    <a:pt x="151" y="109"/>
                    <a:pt x="151" y="109"/>
                    <a:pt x="151" y="109"/>
                  </a:cubicBezTo>
                  <a:cubicBezTo>
                    <a:pt x="151" y="109"/>
                    <a:pt x="151" y="109"/>
                    <a:pt x="151" y="109"/>
                  </a:cubicBezTo>
                  <a:cubicBezTo>
                    <a:pt x="151" y="111"/>
                    <a:pt x="151" y="111"/>
                    <a:pt x="151" y="111"/>
                  </a:cubicBezTo>
                  <a:cubicBezTo>
                    <a:pt x="152" y="112"/>
                    <a:pt x="152" y="112"/>
                    <a:pt x="152" y="112"/>
                  </a:cubicBezTo>
                  <a:cubicBezTo>
                    <a:pt x="152" y="113"/>
                    <a:pt x="152" y="113"/>
                    <a:pt x="152" y="113"/>
                  </a:cubicBezTo>
                  <a:cubicBezTo>
                    <a:pt x="153" y="114"/>
                    <a:pt x="153" y="114"/>
                    <a:pt x="153" y="114"/>
                  </a:cubicBezTo>
                  <a:cubicBezTo>
                    <a:pt x="153" y="115"/>
                    <a:pt x="153" y="115"/>
                    <a:pt x="153" y="115"/>
                  </a:cubicBezTo>
                  <a:cubicBezTo>
                    <a:pt x="153" y="116"/>
                    <a:pt x="153" y="116"/>
                    <a:pt x="153" y="116"/>
                  </a:cubicBezTo>
                  <a:cubicBezTo>
                    <a:pt x="154" y="117"/>
                    <a:pt x="154" y="117"/>
                    <a:pt x="154" y="117"/>
                  </a:cubicBezTo>
                  <a:cubicBezTo>
                    <a:pt x="154" y="118"/>
                    <a:pt x="154" y="118"/>
                    <a:pt x="154" y="118"/>
                  </a:cubicBezTo>
                  <a:cubicBezTo>
                    <a:pt x="155" y="119"/>
                    <a:pt x="155" y="119"/>
                    <a:pt x="155" y="119"/>
                  </a:cubicBezTo>
                  <a:cubicBezTo>
                    <a:pt x="155" y="119"/>
                    <a:pt x="155" y="119"/>
                    <a:pt x="155" y="119"/>
                  </a:cubicBezTo>
                  <a:cubicBezTo>
                    <a:pt x="154" y="120"/>
                    <a:pt x="154" y="120"/>
                    <a:pt x="154" y="120"/>
                  </a:cubicBezTo>
                  <a:cubicBezTo>
                    <a:pt x="155" y="120"/>
                    <a:pt x="155" y="120"/>
                    <a:pt x="155" y="120"/>
                  </a:cubicBezTo>
                  <a:cubicBezTo>
                    <a:pt x="156" y="120"/>
                    <a:pt x="156" y="120"/>
                    <a:pt x="156" y="120"/>
                  </a:cubicBezTo>
                  <a:cubicBezTo>
                    <a:pt x="157" y="121"/>
                    <a:pt x="157" y="121"/>
                    <a:pt x="157" y="121"/>
                  </a:cubicBezTo>
                  <a:cubicBezTo>
                    <a:pt x="159" y="121"/>
                    <a:pt x="159" y="121"/>
                    <a:pt x="159" y="121"/>
                  </a:cubicBezTo>
                  <a:cubicBezTo>
                    <a:pt x="160" y="120"/>
                    <a:pt x="160" y="120"/>
                    <a:pt x="160" y="120"/>
                  </a:cubicBezTo>
                  <a:cubicBezTo>
                    <a:pt x="160" y="121"/>
                    <a:pt x="160" y="121"/>
                    <a:pt x="160" y="121"/>
                  </a:cubicBezTo>
                  <a:cubicBezTo>
                    <a:pt x="161" y="122"/>
                    <a:pt x="161" y="122"/>
                    <a:pt x="161" y="122"/>
                  </a:cubicBezTo>
                  <a:cubicBezTo>
                    <a:pt x="161" y="121"/>
                    <a:pt x="161" y="121"/>
                    <a:pt x="161" y="121"/>
                  </a:cubicBezTo>
                  <a:cubicBezTo>
                    <a:pt x="162" y="121"/>
                    <a:pt x="162" y="121"/>
                    <a:pt x="162" y="121"/>
                  </a:cubicBezTo>
                  <a:cubicBezTo>
                    <a:pt x="163" y="120"/>
                    <a:pt x="163" y="120"/>
                    <a:pt x="163" y="120"/>
                  </a:cubicBezTo>
                  <a:cubicBezTo>
                    <a:pt x="164" y="120"/>
                    <a:pt x="164" y="120"/>
                    <a:pt x="164" y="120"/>
                  </a:cubicBezTo>
                  <a:cubicBezTo>
                    <a:pt x="165" y="122"/>
                    <a:pt x="165" y="122"/>
                    <a:pt x="165" y="122"/>
                  </a:cubicBezTo>
                  <a:cubicBezTo>
                    <a:pt x="166" y="122"/>
                    <a:pt x="166" y="122"/>
                    <a:pt x="166" y="122"/>
                  </a:cubicBezTo>
                  <a:cubicBezTo>
                    <a:pt x="167" y="122"/>
                    <a:pt x="167" y="122"/>
                    <a:pt x="167" y="122"/>
                  </a:cubicBezTo>
                  <a:cubicBezTo>
                    <a:pt x="169" y="122"/>
                    <a:pt x="169" y="122"/>
                    <a:pt x="169" y="122"/>
                  </a:cubicBezTo>
                  <a:cubicBezTo>
                    <a:pt x="170" y="121"/>
                    <a:pt x="170" y="121"/>
                    <a:pt x="170" y="121"/>
                  </a:cubicBezTo>
                  <a:cubicBezTo>
                    <a:pt x="169" y="122"/>
                    <a:pt x="169" y="122"/>
                    <a:pt x="169" y="122"/>
                  </a:cubicBezTo>
                  <a:cubicBezTo>
                    <a:pt x="167" y="122"/>
                    <a:pt x="167" y="122"/>
                    <a:pt x="167" y="122"/>
                  </a:cubicBezTo>
                  <a:cubicBezTo>
                    <a:pt x="167" y="121"/>
                    <a:pt x="167" y="121"/>
                    <a:pt x="167" y="121"/>
                  </a:cubicBezTo>
                  <a:cubicBezTo>
                    <a:pt x="166" y="121"/>
                    <a:pt x="166" y="121"/>
                    <a:pt x="166" y="121"/>
                  </a:cubicBezTo>
                  <a:cubicBezTo>
                    <a:pt x="166" y="120"/>
                    <a:pt x="166" y="120"/>
                    <a:pt x="166" y="120"/>
                  </a:cubicBezTo>
                  <a:cubicBezTo>
                    <a:pt x="164" y="120"/>
                    <a:pt x="164" y="120"/>
                    <a:pt x="164" y="120"/>
                  </a:cubicBezTo>
                  <a:cubicBezTo>
                    <a:pt x="164" y="119"/>
                    <a:pt x="164" y="119"/>
                    <a:pt x="164" y="119"/>
                  </a:cubicBezTo>
                  <a:cubicBezTo>
                    <a:pt x="164" y="119"/>
                    <a:pt x="164" y="119"/>
                    <a:pt x="164" y="119"/>
                  </a:cubicBezTo>
                  <a:cubicBezTo>
                    <a:pt x="163" y="119"/>
                    <a:pt x="163" y="119"/>
                    <a:pt x="163" y="119"/>
                  </a:cubicBezTo>
                  <a:cubicBezTo>
                    <a:pt x="161" y="119"/>
                    <a:pt x="161" y="119"/>
                    <a:pt x="161" y="119"/>
                  </a:cubicBezTo>
                  <a:cubicBezTo>
                    <a:pt x="160" y="119"/>
                    <a:pt x="160" y="119"/>
                    <a:pt x="160" y="119"/>
                  </a:cubicBezTo>
                  <a:cubicBezTo>
                    <a:pt x="159" y="119"/>
                    <a:pt x="159" y="119"/>
                    <a:pt x="159" y="119"/>
                  </a:cubicBezTo>
                  <a:cubicBezTo>
                    <a:pt x="157" y="117"/>
                    <a:pt x="157" y="117"/>
                    <a:pt x="157" y="117"/>
                  </a:cubicBezTo>
                  <a:cubicBezTo>
                    <a:pt x="157" y="116"/>
                    <a:pt x="157" y="116"/>
                    <a:pt x="157" y="116"/>
                  </a:cubicBezTo>
                  <a:cubicBezTo>
                    <a:pt x="156" y="116"/>
                    <a:pt x="156" y="116"/>
                    <a:pt x="156" y="116"/>
                  </a:cubicBezTo>
                  <a:cubicBezTo>
                    <a:pt x="155" y="114"/>
                    <a:pt x="155" y="114"/>
                    <a:pt x="155" y="114"/>
                  </a:cubicBezTo>
                  <a:cubicBezTo>
                    <a:pt x="156" y="114"/>
                    <a:pt x="156" y="114"/>
                    <a:pt x="156" y="114"/>
                  </a:cubicBezTo>
                  <a:cubicBezTo>
                    <a:pt x="156" y="114"/>
                    <a:pt x="156" y="114"/>
                    <a:pt x="156" y="114"/>
                  </a:cubicBezTo>
                  <a:cubicBezTo>
                    <a:pt x="157" y="113"/>
                    <a:pt x="157" y="113"/>
                    <a:pt x="157" y="113"/>
                  </a:cubicBezTo>
                  <a:cubicBezTo>
                    <a:pt x="158" y="113"/>
                    <a:pt x="158" y="113"/>
                    <a:pt x="158" y="113"/>
                  </a:cubicBezTo>
                  <a:cubicBezTo>
                    <a:pt x="159" y="114"/>
                    <a:pt x="159" y="114"/>
                    <a:pt x="159" y="114"/>
                  </a:cubicBezTo>
                  <a:cubicBezTo>
                    <a:pt x="161" y="115"/>
                    <a:pt x="161" y="115"/>
                    <a:pt x="161" y="115"/>
                  </a:cubicBezTo>
                  <a:cubicBezTo>
                    <a:pt x="162" y="115"/>
                    <a:pt x="162" y="115"/>
                    <a:pt x="162" y="115"/>
                  </a:cubicBezTo>
                  <a:cubicBezTo>
                    <a:pt x="163" y="113"/>
                    <a:pt x="163" y="113"/>
                    <a:pt x="163" y="113"/>
                  </a:cubicBezTo>
                  <a:cubicBezTo>
                    <a:pt x="163" y="112"/>
                    <a:pt x="163" y="112"/>
                    <a:pt x="163" y="112"/>
                  </a:cubicBezTo>
                  <a:cubicBezTo>
                    <a:pt x="161" y="111"/>
                    <a:pt x="161" y="111"/>
                    <a:pt x="161" y="111"/>
                  </a:cubicBezTo>
                  <a:cubicBezTo>
                    <a:pt x="159" y="112"/>
                    <a:pt x="159" y="112"/>
                    <a:pt x="159" y="112"/>
                  </a:cubicBezTo>
                  <a:cubicBezTo>
                    <a:pt x="159" y="112"/>
                    <a:pt x="159" y="112"/>
                    <a:pt x="159" y="112"/>
                  </a:cubicBezTo>
                  <a:cubicBezTo>
                    <a:pt x="159" y="111"/>
                    <a:pt x="159" y="111"/>
                    <a:pt x="159" y="111"/>
                  </a:cubicBezTo>
                  <a:cubicBezTo>
                    <a:pt x="160" y="111"/>
                    <a:pt x="160" y="111"/>
                    <a:pt x="160" y="111"/>
                  </a:cubicBezTo>
                  <a:cubicBezTo>
                    <a:pt x="160" y="111"/>
                    <a:pt x="160" y="111"/>
                    <a:pt x="160" y="111"/>
                  </a:cubicBezTo>
                  <a:cubicBezTo>
                    <a:pt x="160" y="110"/>
                    <a:pt x="160" y="110"/>
                    <a:pt x="160" y="110"/>
                  </a:cubicBezTo>
                  <a:cubicBezTo>
                    <a:pt x="161" y="109"/>
                    <a:pt x="161" y="109"/>
                    <a:pt x="161" y="109"/>
                  </a:cubicBezTo>
                  <a:cubicBezTo>
                    <a:pt x="162" y="108"/>
                    <a:pt x="162" y="108"/>
                    <a:pt x="162" y="108"/>
                  </a:cubicBezTo>
                  <a:cubicBezTo>
                    <a:pt x="163" y="108"/>
                    <a:pt x="163" y="108"/>
                    <a:pt x="163" y="108"/>
                  </a:cubicBezTo>
                  <a:cubicBezTo>
                    <a:pt x="166" y="108"/>
                    <a:pt x="166" y="108"/>
                    <a:pt x="166" y="108"/>
                  </a:cubicBezTo>
                  <a:cubicBezTo>
                    <a:pt x="167" y="109"/>
                    <a:pt x="167" y="109"/>
                    <a:pt x="167" y="109"/>
                  </a:cubicBezTo>
                  <a:cubicBezTo>
                    <a:pt x="168" y="110"/>
                    <a:pt x="168" y="110"/>
                    <a:pt x="168" y="110"/>
                  </a:cubicBezTo>
                  <a:cubicBezTo>
                    <a:pt x="171" y="110"/>
                    <a:pt x="171" y="110"/>
                    <a:pt x="171" y="110"/>
                  </a:cubicBezTo>
                  <a:cubicBezTo>
                    <a:pt x="171" y="111"/>
                    <a:pt x="171" y="111"/>
                    <a:pt x="171" y="111"/>
                  </a:cubicBezTo>
                  <a:cubicBezTo>
                    <a:pt x="172" y="112"/>
                    <a:pt x="172" y="112"/>
                    <a:pt x="172" y="112"/>
                  </a:cubicBezTo>
                  <a:cubicBezTo>
                    <a:pt x="174" y="113"/>
                    <a:pt x="174" y="113"/>
                    <a:pt x="174" y="113"/>
                  </a:cubicBezTo>
                  <a:cubicBezTo>
                    <a:pt x="175" y="113"/>
                    <a:pt x="175" y="113"/>
                    <a:pt x="175" y="113"/>
                  </a:cubicBezTo>
                  <a:cubicBezTo>
                    <a:pt x="178" y="113"/>
                    <a:pt x="178" y="113"/>
                    <a:pt x="178" y="113"/>
                  </a:cubicBezTo>
                  <a:cubicBezTo>
                    <a:pt x="180" y="112"/>
                    <a:pt x="180" y="112"/>
                    <a:pt x="180" y="112"/>
                  </a:cubicBezTo>
                  <a:cubicBezTo>
                    <a:pt x="180" y="113"/>
                    <a:pt x="180" y="113"/>
                    <a:pt x="180" y="113"/>
                  </a:cubicBezTo>
                  <a:cubicBezTo>
                    <a:pt x="181" y="113"/>
                    <a:pt x="181" y="113"/>
                    <a:pt x="181" y="113"/>
                  </a:cubicBezTo>
                  <a:cubicBezTo>
                    <a:pt x="182" y="113"/>
                    <a:pt x="182" y="113"/>
                    <a:pt x="182" y="113"/>
                  </a:cubicBezTo>
                  <a:cubicBezTo>
                    <a:pt x="181" y="114"/>
                    <a:pt x="181" y="114"/>
                    <a:pt x="181" y="114"/>
                  </a:cubicBezTo>
                  <a:cubicBezTo>
                    <a:pt x="182" y="115"/>
                    <a:pt x="182" y="115"/>
                    <a:pt x="182" y="115"/>
                  </a:cubicBezTo>
                  <a:cubicBezTo>
                    <a:pt x="181" y="115"/>
                    <a:pt x="181" y="115"/>
                    <a:pt x="181" y="115"/>
                  </a:cubicBezTo>
                  <a:cubicBezTo>
                    <a:pt x="180" y="116"/>
                    <a:pt x="180" y="116"/>
                    <a:pt x="180" y="116"/>
                  </a:cubicBezTo>
                  <a:cubicBezTo>
                    <a:pt x="180" y="117"/>
                    <a:pt x="180" y="117"/>
                    <a:pt x="180" y="117"/>
                  </a:cubicBezTo>
                  <a:cubicBezTo>
                    <a:pt x="181" y="118"/>
                    <a:pt x="181" y="118"/>
                    <a:pt x="181" y="118"/>
                  </a:cubicBezTo>
                  <a:cubicBezTo>
                    <a:pt x="181" y="119"/>
                    <a:pt x="181" y="119"/>
                    <a:pt x="181" y="119"/>
                  </a:cubicBezTo>
                  <a:cubicBezTo>
                    <a:pt x="182" y="121"/>
                    <a:pt x="182" y="121"/>
                    <a:pt x="182" y="121"/>
                  </a:cubicBezTo>
                  <a:cubicBezTo>
                    <a:pt x="182" y="121"/>
                    <a:pt x="182" y="121"/>
                    <a:pt x="182" y="121"/>
                  </a:cubicBezTo>
                  <a:cubicBezTo>
                    <a:pt x="182" y="122"/>
                    <a:pt x="182" y="122"/>
                    <a:pt x="182" y="122"/>
                  </a:cubicBezTo>
                  <a:cubicBezTo>
                    <a:pt x="182" y="125"/>
                    <a:pt x="182" y="125"/>
                    <a:pt x="182" y="125"/>
                  </a:cubicBezTo>
                  <a:cubicBezTo>
                    <a:pt x="183" y="125"/>
                    <a:pt x="183" y="125"/>
                    <a:pt x="183" y="125"/>
                  </a:cubicBezTo>
                  <a:cubicBezTo>
                    <a:pt x="183" y="124"/>
                    <a:pt x="183" y="124"/>
                    <a:pt x="183" y="124"/>
                  </a:cubicBezTo>
                  <a:cubicBezTo>
                    <a:pt x="183" y="123"/>
                    <a:pt x="183" y="123"/>
                    <a:pt x="183" y="123"/>
                  </a:cubicBezTo>
                  <a:cubicBezTo>
                    <a:pt x="183" y="123"/>
                    <a:pt x="183" y="123"/>
                    <a:pt x="183" y="123"/>
                  </a:cubicBezTo>
                  <a:cubicBezTo>
                    <a:pt x="183" y="122"/>
                    <a:pt x="183" y="122"/>
                    <a:pt x="183" y="122"/>
                  </a:cubicBezTo>
                  <a:cubicBezTo>
                    <a:pt x="184" y="121"/>
                    <a:pt x="184" y="121"/>
                    <a:pt x="184" y="121"/>
                  </a:cubicBezTo>
                  <a:cubicBezTo>
                    <a:pt x="184" y="120"/>
                    <a:pt x="184" y="120"/>
                    <a:pt x="184" y="120"/>
                  </a:cubicBezTo>
                  <a:cubicBezTo>
                    <a:pt x="185" y="121"/>
                    <a:pt x="185" y="121"/>
                    <a:pt x="185" y="121"/>
                  </a:cubicBezTo>
                  <a:cubicBezTo>
                    <a:pt x="185" y="122"/>
                    <a:pt x="185" y="122"/>
                    <a:pt x="185" y="122"/>
                  </a:cubicBezTo>
                  <a:cubicBezTo>
                    <a:pt x="186" y="124"/>
                    <a:pt x="186" y="124"/>
                    <a:pt x="186" y="124"/>
                  </a:cubicBezTo>
                  <a:cubicBezTo>
                    <a:pt x="186" y="124"/>
                    <a:pt x="186" y="124"/>
                    <a:pt x="186" y="124"/>
                  </a:cubicBezTo>
                  <a:cubicBezTo>
                    <a:pt x="185" y="125"/>
                    <a:pt x="185" y="125"/>
                    <a:pt x="185" y="125"/>
                  </a:cubicBezTo>
                  <a:cubicBezTo>
                    <a:pt x="185" y="126"/>
                    <a:pt x="185" y="126"/>
                    <a:pt x="185" y="126"/>
                  </a:cubicBezTo>
                  <a:cubicBezTo>
                    <a:pt x="185" y="126"/>
                    <a:pt x="185" y="126"/>
                    <a:pt x="185" y="126"/>
                  </a:cubicBezTo>
                  <a:cubicBezTo>
                    <a:pt x="186" y="127"/>
                    <a:pt x="186" y="127"/>
                    <a:pt x="186" y="127"/>
                  </a:cubicBezTo>
                  <a:cubicBezTo>
                    <a:pt x="188" y="127"/>
                    <a:pt x="188" y="127"/>
                    <a:pt x="188" y="127"/>
                  </a:cubicBezTo>
                  <a:cubicBezTo>
                    <a:pt x="189" y="127"/>
                    <a:pt x="189" y="127"/>
                    <a:pt x="189" y="127"/>
                  </a:cubicBezTo>
                  <a:cubicBezTo>
                    <a:pt x="190" y="128"/>
                    <a:pt x="190" y="128"/>
                    <a:pt x="190" y="128"/>
                  </a:cubicBezTo>
                  <a:cubicBezTo>
                    <a:pt x="190" y="129"/>
                    <a:pt x="190" y="129"/>
                    <a:pt x="190" y="129"/>
                  </a:cubicBezTo>
                  <a:cubicBezTo>
                    <a:pt x="191" y="130"/>
                    <a:pt x="191" y="130"/>
                    <a:pt x="191" y="130"/>
                  </a:cubicBezTo>
                  <a:cubicBezTo>
                    <a:pt x="193" y="130"/>
                    <a:pt x="193" y="130"/>
                    <a:pt x="193" y="130"/>
                  </a:cubicBezTo>
                  <a:cubicBezTo>
                    <a:pt x="195" y="131"/>
                    <a:pt x="195" y="131"/>
                    <a:pt x="195" y="131"/>
                  </a:cubicBezTo>
                  <a:cubicBezTo>
                    <a:pt x="194" y="131"/>
                    <a:pt x="194" y="131"/>
                    <a:pt x="194" y="131"/>
                  </a:cubicBezTo>
                  <a:cubicBezTo>
                    <a:pt x="194" y="130"/>
                    <a:pt x="194" y="130"/>
                    <a:pt x="194" y="130"/>
                  </a:cubicBezTo>
                  <a:cubicBezTo>
                    <a:pt x="196" y="129"/>
                    <a:pt x="196" y="129"/>
                    <a:pt x="196" y="129"/>
                  </a:cubicBezTo>
                  <a:cubicBezTo>
                    <a:pt x="197" y="128"/>
                    <a:pt x="197" y="128"/>
                    <a:pt x="197" y="128"/>
                  </a:cubicBezTo>
                  <a:cubicBezTo>
                    <a:pt x="199" y="130"/>
                    <a:pt x="199" y="130"/>
                    <a:pt x="199" y="130"/>
                  </a:cubicBezTo>
                  <a:cubicBezTo>
                    <a:pt x="200" y="130"/>
                    <a:pt x="200" y="130"/>
                    <a:pt x="200" y="130"/>
                  </a:cubicBezTo>
                  <a:cubicBezTo>
                    <a:pt x="201" y="131"/>
                    <a:pt x="201" y="131"/>
                    <a:pt x="201" y="131"/>
                  </a:cubicBezTo>
                  <a:cubicBezTo>
                    <a:pt x="201" y="132"/>
                    <a:pt x="201" y="132"/>
                    <a:pt x="201" y="132"/>
                  </a:cubicBezTo>
                  <a:cubicBezTo>
                    <a:pt x="201" y="131"/>
                    <a:pt x="201" y="131"/>
                    <a:pt x="201" y="131"/>
                  </a:cubicBezTo>
                  <a:cubicBezTo>
                    <a:pt x="200" y="129"/>
                    <a:pt x="200" y="129"/>
                    <a:pt x="200" y="129"/>
                  </a:cubicBezTo>
                  <a:cubicBezTo>
                    <a:pt x="200" y="129"/>
                    <a:pt x="200" y="129"/>
                    <a:pt x="200" y="129"/>
                  </a:cubicBezTo>
                  <a:cubicBezTo>
                    <a:pt x="198" y="129"/>
                    <a:pt x="198" y="129"/>
                    <a:pt x="198" y="129"/>
                  </a:cubicBezTo>
                  <a:cubicBezTo>
                    <a:pt x="197" y="128"/>
                    <a:pt x="197" y="128"/>
                    <a:pt x="197" y="128"/>
                  </a:cubicBezTo>
                  <a:cubicBezTo>
                    <a:pt x="195" y="128"/>
                    <a:pt x="195" y="128"/>
                    <a:pt x="195" y="128"/>
                  </a:cubicBezTo>
                  <a:cubicBezTo>
                    <a:pt x="194" y="129"/>
                    <a:pt x="194" y="129"/>
                    <a:pt x="194" y="129"/>
                  </a:cubicBezTo>
                  <a:cubicBezTo>
                    <a:pt x="193" y="129"/>
                    <a:pt x="193" y="129"/>
                    <a:pt x="193" y="129"/>
                  </a:cubicBezTo>
                  <a:cubicBezTo>
                    <a:pt x="193" y="129"/>
                    <a:pt x="193" y="129"/>
                    <a:pt x="193" y="129"/>
                  </a:cubicBezTo>
                  <a:cubicBezTo>
                    <a:pt x="191" y="129"/>
                    <a:pt x="191" y="129"/>
                    <a:pt x="191" y="129"/>
                  </a:cubicBezTo>
                  <a:cubicBezTo>
                    <a:pt x="190" y="127"/>
                    <a:pt x="190" y="127"/>
                    <a:pt x="190" y="127"/>
                  </a:cubicBezTo>
                  <a:cubicBezTo>
                    <a:pt x="189" y="127"/>
                    <a:pt x="189" y="127"/>
                    <a:pt x="189" y="127"/>
                  </a:cubicBezTo>
                  <a:cubicBezTo>
                    <a:pt x="187" y="126"/>
                    <a:pt x="187" y="126"/>
                    <a:pt x="187" y="126"/>
                  </a:cubicBezTo>
                  <a:cubicBezTo>
                    <a:pt x="187" y="125"/>
                    <a:pt x="187" y="125"/>
                    <a:pt x="187" y="125"/>
                  </a:cubicBezTo>
                  <a:cubicBezTo>
                    <a:pt x="187" y="125"/>
                    <a:pt x="187" y="125"/>
                    <a:pt x="187" y="125"/>
                  </a:cubicBezTo>
                  <a:cubicBezTo>
                    <a:pt x="188" y="125"/>
                    <a:pt x="188" y="125"/>
                    <a:pt x="188" y="125"/>
                  </a:cubicBezTo>
                  <a:cubicBezTo>
                    <a:pt x="189" y="124"/>
                    <a:pt x="189" y="124"/>
                    <a:pt x="189" y="124"/>
                  </a:cubicBezTo>
                  <a:cubicBezTo>
                    <a:pt x="189" y="123"/>
                    <a:pt x="189" y="123"/>
                    <a:pt x="189" y="123"/>
                  </a:cubicBezTo>
                  <a:cubicBezTo>
                    <a:pt x="187" y="122"/>
                    <a:pt x="187" y="122"/>
                    <a:pt x="187" y="122"/>
                  </a:cubicBezTo>
                  <a:cubicBezTo>
                    <a:pt x="187" y="120"/>
                    <a:pt x="187" y="120"/>
                    <a:pt x="187" y="120"/>
                  </a:cubicBezTo>
                  <a:cubicBezTo>
                    <a:pt x="185" y="118"/>
                    <a:pt x="185" y="118"/>
                    <a:pt x="185" y="118"/>
                  </a:cubicBezTo>
                  <a:cubicBezTo>
                    <a:pt x="184" y="118"/>
                    <a:pt x="184" y="118"/>
                    <a:pt x="184" y="118"/>
                  </a:cubicBezTo>
                  <a:cubicBezTo>
                    <a:pt x="183" y="117"/>
                    <a:pt x="183" y="117"/>
                    <a:pt x="183" y="117"/>
                  </a:cubicBezTo>
                  <a:cubicBezTo>
                    <a:pt x="184" y="116"/>
                    <a:pt x="184" y="116"/>
                    <a:pt x="184" y="116"/>
                  </a:cubicBezTo>
                  <a:cubicBezTo>
                    <a:pt x="183" y="115"/>
                    <a:pt x="183" y="115"/>
                    <a:pt x="183" y="115"/>
                  </a:cubicBezTo>
                  <a:cubicBezTo>
                    <a:pt x="183" y="113"/>
                    <a:pt x="183" y="113"/>
                    <a:pt x="183" y="113"/>
                  </a:cubicBezTo>
                  <a:cubicBezTo>
                    <a:pt x="182" y="112"/>
                    <a:pt x="182" y="112"/>
                    <a:pt x="182" y="112"/>
                  </a:cubicBezTo>
                  <a:cubicBezTo>
                    <a:pt x="182" y="112"/>
                    <a:pt x="182" y="112"/>
                    <a:pt x="182" y="112"/>
                  </a:cubicBezTo>
                  <a:cubicBezTo>
                    <a:pt x="180" y="111"/>
                    <a:pt x="180" y="111"/>
                    <a:pt x="180" y="111"/>
                  </a:cubicBezTo>
                  <a:cubicBezTo>
                    <a:pt x="178" y="111"/>
                    <a:pt x="178" y="111"/>
                    <a:pt x="178" y="111"/>
                  </a:cubicBezTo>
                  <a:cubicBezTo>
                    <a:pt x="177" y="110"/>
                    <a:pt x="177" y="110"/>
                    <a:pt x="177" y="110"/>
                  </a:cubicBezTo>
                  <a:cubicBezTo>
                    <a:pt x="176" y="109"/>
                    <a:pt x="176" y="109"/>
                    <a:pt x="176" y="109"/>
                  </a:cubicBezTo>
                  <a:cubicBezTo>
                    <a:pt x="176" y="108"/>
                    <a:pt x="176" y="108"/>
                    <a:pt x="176" y="108"/>
                  </a:cubicBezTo>
                  <a:cubicBezTo>
                    <a:pt x="175" y="107"/>
                    <a:pt x="175" y="107"/>
                    <a:pt x="175" y="107"/>
                  </a:cubicBezTo>
                  <a:cubicBezTo>
                    <a:pt x="175" y="107"/>
                    <a:pt x="175" y="107"/>
                    <a:pt x="175" y="107"/>
                  </a:cubicBezTo>
                  <a:cubicBezTo>
                    <a:pt x="174" y="107"/>
                    <a:pt x="174" y="107"/>
                    <a:pt x="174" y="107"/>
                  </a:cubicBezTo>
                  <a:cubicBezTo>
                    <a:pt x="171" y="107"/>
                    <a:pt x="171" y="107"/>
                    <a:pt x="171" y="107"/>
                  </a:cubicBezTo>
                  <a:cubicBezTo>
                    <a:pt x="170" y="107"/>
                    <a:pt x="170" y="107"/>
                    <a:pt x="170" y="107"/>
                  </a:cubicBezTo>
                  <a:cubicBezTo>
                    <a:pt x="169" y="107"/>
                    <a:pt x="169" y="107"/>
                    <a:pt x="169" y="107"/>
                  </a:cubicBezTo>
                  <a:cubicBezTo>
                    <a:pt x="169" y="105"/>
                    <a:pt x="169" y="105"/>
                    <a:pt x="169" y="105"/>
                  </a:cubicBezTo>
                  <a:cubicBezTo>
                    <a:pt x="168" y="105"/>
                    <a:pt x="168" y="105"/>
                    <a:pt x="168" y="105"/>
                  </a:cubicBezTo>
                  <a:cubicBezTo>
                    <a:pt x="168" y="105"/>
                    <a:pt x="168" y="105"/>
                    <a:pt x="168" y="105"/>
                  </a:cubicBezTo>
                  <a:cubicBezTo>
                    <a:pt x="168" y="103"/>
                    <a:pt x="168" y="103"/>
                    <a:pt x="168" y="103"/>
                  </a:cubicBezTo>
                  <a:cubicBezTo>
                    <a:pt x="167" y="102"/>
                    <a:pt x="167" y="102"/>
                    <a:pt x="167" y="102"/>
                  </a:cubicBezTo>
                  <a:cubicBezTo>
                    <a:pt x="165" y="101"/>
                    <a:pt x="165" y="101"/>
                    <a:pt x="165" y="101"/>
                  </a:cubicBezTo>
                  <a:cubicBezTo>
                    <a:pt x="166" y="100"/>
                    <a:pt x="166" y="100"/>
                    <a:pt x="166" y="100"/>
                  </a:cubicBezTo>
                  <a:cubicBezTo>
                    <a:pt x="166" y="100"/>
                    <a:pt x="166" y="100"/>
                    <a:pt x="166" y="100"/>
                  </a:cubicBezTo>
                  <a:cubicBezTo>
                    <a:pt x="165" y="100"/>
                    <a:pt x="165" y="100"/>
                    <a:pt x="165" y="100"/>
                  </a:cubicBezTo>
                  <a:cubicBezTo>
                    <a:pt x="164" y="99"/>
                    <a:pt x="164" y="99"/>
                    <a:pt x="164" y="99"/>
                  </a:cubicBezTo>
                  <a:cubicBezTo>
                    <a:pt x="165" y="98"/>
                    <a:pt x="165" y="98"/>
                    <a:pt x="165" y="98"/>
                  </a:cubicBezTo>
                  <a:cubicBezTo>
                    <a:pt x="165" y="97"/>
                    <a:pt x="165" y="97"/>
                    <a:pt x="165" y="97"/>
                  </a:cubicBezTo>
                  <a:cubicBezTo>
                    <a:pt x="164" y="97"/>
                    <a:pt x="164" y="97"/>
                    <a:pt x="164" y="97"/>
                  </a:cubicBezTo>
                  <a:cubicBezTo>
                    <a:pt x="164" y="96"/>
                    <a:pt x="164" y="96"/>
                    <a:pt x="164" y="96"/>
                  </a:cubicBezTo>
                  <a:cubicBezTo>
                    <a:pt x="165" y="96"/>
                    <a:pt x="165" y="96"/>
                    <a:pt x="165" y="96"/>
                  </a:cubicBezTo>
                  <a:cubicBezTo>
                    <a:pt x="167" y="95"/>
                    <a:pt x="167" y="95"/>
                    <a:pt x="167" y="95"/>
                  </a:cubicBezTo>
                  <a:cubicBezTo>
                    <a:pt x="168" y="95"/>
                    <a:pt x="168" y="95"/>
                    <a:pt x="168" y="95"/>
                  </a:cubicBezTo>
                  <a:cubicBezTo>
                    <a:pt x="170" y="95"/>
                    <a:pt x="170" y="95"/>
                    <a:pt x="170" y="95"/>
                  </a:cubicBezTo>
                  <a:cubicBezTo>
                    <a:pt x="173" y="93"/>
                    <a:pt x="173" y="93"/>
                    <a:pt x="173" y="93"/>
                  </a:cubicBezTo>
                  <a:cubicBezTo>
                    <a:pt x="175" y="92"/>
                    <a:pt x="175" y="92"/>
                    <a:pt x="175" y="92"/>
                  </a:cubicBezTo>
                  <a:cubicBezTo>
                    <a:pt x="176" y="92"/>
                    <a:pt x="176" y="92"/>
                    <a:pt x="176" y="92"/>
                  </a:cubicBezTo>
                  <a:cubicBezTo>
                    <a:pt x="177" y="93"/>
                    <a:pt x="177" y="93"/>
                    <a:pt x="177" y="93"/>
                  </a:cubicBezTo>
                  <a:cubicBezTo>
                    <a:pt x="178" y="92"/>
                    <a:pt x="178" y="92"/>
                    <a:pt x="178" y="92"/>
                  </a:cubicBezTo>
                  <a:cubicBezTo>
                    <a:pt x="178" y="91"/>
                    <a:pt x="178" y="91"/>
                    <a:pt x="178" y="91"/>
                  </a:cubicBezTo>
                  <a:cubicBezTo>
                    <a:pt x="180" y="91"/>
                    <a:pt x="180" y="91"/>
                    <a:pt x="180" y="91"/>
                  </a:cubicBezTo>
                  <a:cubicBezTo>
                    <a:pt x="183" y="89"/>
                    <a:pt x="183" y="89"/>
                    <a:pt x="183" y="89"/>
                  </a:cubicBezTo>
                  <a:cubicBezTo>
                    <a:pt x="183" y="90"/>
                    <a:pt x="183" y="90"/>
                    <a:pt x="183" y="90"/>
                  </a:cubicBezTo>
                  <a:cubicBezTo>
                    <a:pt x="183" y="91"/>
                    <a:pt x="183" y="91"/>
                    <a:pt x="183" y="91"/>
                  </a:cubicBezTo>
                  <a:cubicBezTo>
                    <a:pt x="183" y="91"/>
                    <a:pt x="183" y="91"/>
                    <a:pt x="183" y="91"/>
                  </a:cubicBezTo>
                  <a:cubicBezTo>
                    <a:pt x="182" y="92"/>
                    <a:pt x="182" y="92"/>
                    <a:pt x="182" y="92"/>
                  </a:cubicBezTo>
                  <a:cubicBezTo>
                    <a:pt x="181" y="93"/>
                    <a:pt x="181" y="93"/>
                    <a:pt x="181" y="93"/>
                  </a:cubicBezTo>
                  <a:cubicBezTo>
                    <a:pt x="181" y="94"/>
                    <a:pt x="181" y="94"/>
                    <a:pt x="181" y="94"/>
                  </a:cubicBezTo>
                  <a:cubicBezTo>
                    <a:pt x="183" y="96"/>
                    <a:pt x="183" y="96"/>
                    <a:pt x="183" y="96"/>
                  </a:cubicBezTo>
                  <a:cubicBezTo>
                    <a:pt x="185" y="96"/>
                    <a:pt x="185" y="96"/>
                    <a:pt x="185" y="96"/>
                  </a:cubicBezTo>
                  <a:cubicBezTo>
                    <a:pt x="184" y="95"/>
                    <a:pt x="184" y="95"/>
                    <a:pt x="184" y="95"/>
                  </a:cubicBezTo>
                  <a:cubicBezTo>
                    <a:pt x="182" y="94"/>
                    <a:pt x="182" y="94"/>
                    <a:pt x="182" y="94"/>
                  </a:cubicBezTo>
                  <a:cubicBezTo>
                    <a:pt x="182" y="93"/>
                    <a:pt x="182" y="93"/>
                    <a:pt x="182" y="93"/>
                  </a:cubicBezTo>
                  <a:cubicBezTo>
                    <a:pt x="183" y="92"/>
                    <a:pt x="183" y="92"/>
                    <a:pt x="183" y="92"/>
                  </a:cubicBezTo>
                  <a:cubicBezTo>
                    <a:pt x="185" y="91"/>
                    <a:pt x="185" y="91"/>
                    <a:pt x="185" y="91"/>
                  </a:cubicBezTo>
                  <a:cubicBezTo>
                    <a:pt x="185" y="90"/>
                    <a:pt x="185" y="90"/>
                    <a:pt x="185" y="90"/>
                  </a:cubicBezTo>
                  <a:cubicBezTo>
                    <a:pt x="185" y="89"/>
                    <a:pt x="185" y="89"/>
                    <a:pt x="185" y="89"/>
                  </a:cubicBezTo>
                  <a:cubicBezTo>
                    <a:pt x="184" y="89"/>
                    <a:pt x="184" y="89"/>
                    <a:pt x="184" y="89"/>
                  </a:cubicBezTo>
                  <a:cubicBezTo>
                    <a:pt x="182" y="88"/>
                    <a:pt x="182" y="88"/>
                    <a:pt x="182" y="88"/>
                  </a:cubicBezTo>
                  <a:cubicBezTo>
                    <a:pt x="183" y="87"/>
                    <a:pt x="183" y="87"/>
                    <a:pt x="183" y="87"/>
                  </a:cubicBezTo>
                  <a:cubicBezTo>
                    <a:pt x="181" y="87"/>
                    <a:pt x="181" y="87"/>
                    <a:pt x="181" y="87"/>
                  </a:cubicBezTo>
                  <a:cubicBezTo>
                    <a:pt x="181" y="88"/>
                    <a:pt x="181" y="88"/>
                    <a:pt x="181" y="88"/>
                  </a:cubicBezTo>
                  <a:cubicBezTo>
                    <a:pt x="180" y="87"/>
                    <a:pt x="180" y="87"/>
                    <a:pt x="180" y="87"/>
                  </a:cubicBezTo>
                  <a:cubicBezTo>
                    <a:pt x="180" y="86"/>
                    <a:pt x="180" y="86"/>
                    <a:pt x="180" y="86"/>
                  </a:cubicBezTo>
                  <a:cubicBezTo>
                    <a:pt x="178" y="86"/>
                    <a:pt x="178" y="86"/>
                    <a:pt x="178" y="86"/>
                  </a:cubicBezTo>
                  <a:cubicBezTo>
                    <a:pt x="178" y="87"/>
                    <a:pt x="178" y="87"/>
                    <a:pt x="178" y="87"/>
                  </a:cubicBezTo>
                  <a:cubicBezTo>
                    <a:pt x="177" y="85"/>
                    <a:pt x="177" y="85"/>
                    <a:pt x="177" y="85"/>
                  </a:cubicBezTo>
                  <a:cubicBezTo>
                    <a:pt x="177" y="85"/>
                    <a:pt x="177" y="85"/>
                    <a:pt x="177" y="85"/>
                  </a:cubicBezTo>
                  <a:cubicBezTo>
                    <a:pt x="177" y="84"/>
                    <a:pt x="177" y="84"/>
                    <a:pt x="177" y="84"/>
                  </a:cubicBezTo>
                  <a:cubicBezTo>
                    <a:pt x="178" y="84"/>
                    <a:pt x="178" y="84"/>
                    <a:pt x="178" y="84"/>
                  </a:cubicBezTo>
                  <a:cubicBezTo>
                    <a:pt x="179" y="85"/>
                    <a:pt x="179" y="85"/>
                    <a:pt x="179" y="85"/>
                  </a:cubicBezTo>
                  <a:cubicBezTo>
                    <a:pt x="180" y="85"/>
                    <a:pt x="180" y="85"/>
                    <a:pt x="180" y="85"/>
                  </a:cubicBezTo>
                  <a:cubicBezTo>
                    <a:pt x="181" y="84"/>
                    <a:pt x="181" y="84"/>
                    <a:pt x="181" y="84"/>
                  </a:cubicBezTo>
                  <a:cubicBezTo>
                    <a:pt x="180" y="84"/>
                    <a:pt x="180" y="84"/>
                    <a:pt x="180" y="84"/>
                  </a:cubicBezTo>
                  <a:cubicBezTo>
                    <a:pt x="180" y="84"/>
                    <a:pt x="180" y="84"/>
                    <a:pt x="180" y="84"/>
                  </a:cubicBezTo>
                  <a:cubicBezTo>
                    <a:pt x="179" y="84"/>
                    <a:pt x="179" y="84"/>
                    <a:pt x="179" y="84"/>
                  </a:cubicBezTo>
                  <a:cubicBezTo>
                    <a:pt x="178" y="84"/>
                    <a:pt x="178" y="84"/>
                    <a:pt x="178" y="84"/>
                  </a:cubicBezTo>
                  <a:cubicBezTo>
                    <a:pt x="178" y="83"/>
                    <a:pt x="178" y="83"/>
                    <a:pt x="178" y="83"/>
                  </a:cubicBezTo>
                  <a:cubicBezTo>
                    <a:pt x="177" y="83"/>
                    <a:pt x="177" y="83"/>
                    <a:pt x="177" y="83"/>
                  </a:cubicBezTo>
                  <a:cubicBezTo>
                    <a:pt x="175" y="83"/>
                    <a:pt x="175" y="83"/>
                    <a:pt x="175" y="83"/>
                  </a:cubicBezTo>
                  <a:cubicBezTo>
                    <a:pt x="175" y="83"/>
                    <a:pt x="175" y="83"/>
                    <a:pt x="175" y="83"/>
                  </a:cubicBezTo>
                  <a:cubicBezTo>
                    <a:pt x="174" y="82"/>
                    <a:pt x="174" y="82"/>
                    <a:pt x="174" y="82"/>
                  </a:cubicBezTo>
                  <a:cubicBezTo>
                    <a:pt x="175" y="82"/>
                    <a:pt x="175" y="82"/>
                    <a:pt x="175" y="82"/>
                  </a:cubicBezTo>
                  <a:cubicBezTo>
                    <a:pt x="174" y="81"/>
                    <a:pt x="174" y="81"/>
                    <a:pt x="174" y="81"/>
                  </a:cubicBezTo>
                  <a:cubicBezTo>
                    <a:pt x="174" y="80"/>
                    <a:pt x="174" y="80"/>
                    <a:pt x="174" y="80"/>
                  </a:cubicBezTo>
                  <a:cubicBezTo>
                    <a:pt x="174" y="80"/>
                    <a:pt x="174" y="80"/>
                    <a:pt x="174" y="80"/>
                  </a:cubicBezTo>
                  <a:cubicBezTo>
                    <a:pt x="175" y="80"/>
                    <a:pt x="175" y="80"/>
                    <a:pt x="175" y="80"/>
                  </a:cubicBezTo>
                  <a:cubicBezTo>
                    <a:pt x="176" y="81"/>
                    <a:pt x="176" y="81"/>
                    <a:pt x="176" y="81"/>
                  </a:cubicBezTo>
                  <a:cubicBezTo>
                    <a:pt x="176" y="81"/>
                    <a:pt x="176" y="81"/>
                    <a:pt x="176" y="81"/>
                  </a:cubicBezTo>
                  <a:cubicBezTo>
                    <a:pt x="177" y="82"/>
                    <a:pt x="177" y="82"/>
                    <a:pt x="177" y="82"/>
                  </a:cubicBezTo>
                  <a:cubicBezTo>
                    <a:pt x="178" y="82"/>
                    <a:pt x="178" y="82"/>
                    <a:pt x="178" y="82"/>
                  </a:cubicBezTo>
                  <a:cubicBezTo>
                    <a:pt x="177" y="81"/>
                    <a:pt x="177" y="81"/>
                    <a:pt x="177" y="81"/>
                  </a:cubicBezTo>
                  <a:cubicBezTo>
                    <a:pt x="178" y="81"/>
                    <a:pt x="178" y="81"/>
                    <a:pt x="178" y="81"/>
                  </a:cubicBezTo>
                  <a:cubicBezTo>
                    <a:pt x="178" y="79"/>
                    <a:pt x="178" y="79"/>
                    <a:pt x="178" y="79"/>
                  </a:cubicBezTo>
                  <a:cubicBezTo>
                    <a:pt x="178" y="78"/>
                    <a:pt x="178" y="78"/>
                    <a:pt x="178" y="78"/>
                  </a:cubicBezTo>
                  <a:cubicBezTo>
                    <a:pt x="178" y="78"/>
                    <a:pt x="178" y="78"/>
                    <a:pt x="178" y="78"/>
                  </a:cubicBezTo>
                  <a:cubicBezTo>
                    <a:pt x="179" y="78"/>
                    <a:pt x="179" y="78"/>
                    <a:pt x="179" y="78"/>
                  </a:cubicBezTo>
                  <a:cubicBezTo>
                    <a:pt x="179" y="78"/>
                    <a:pt x="179" y="78"/>
                    <a:pt x="179" y="78"/>
                  </a:cubicBezTo>
                  <a:cubicBezTo>
                    <a:pt x="177" y="77"/>
                    <a:pt x="177" y="77"/>
                    <a:pt x="177" y="77"/>
                  </a:cubicBezTo>
                  <a:cubicBezTo>
                    <a:pt x="177" y="78"/>
                    <a:pt x="177" y="78"/>
                    <a:pt x="177" y="78"/>
                  </a:cubicBezTo>
                  <a:cubicBezTo>
                    <a:pt x="176" y="78"/>
                    <a:pt x="176" y="78"/>
                    <a:pt x="176" y="78"/>
                  </a:cubicBezTo>
                  <a:cubicBezTo>
                    <a:pt x="176" y="77"/>
                    <a:pt x="176" y="77"/>
                    <a:pt x="176" y="77"/>
                  </a:cubicBezTo>
                  <a:cubicBezTo>
                    <a:pt x="177" y="76"/>
                    <a:pt x="177" y="76"/>
                    <a:pt x="177" y="76"/>
                  </a:cubicBezTo>
                  <a:cubicBezTo>
                    <a:pt x="179" y="76"/>
                    <a:pt x="179" y="76"/>
                    <a:pt x="179" y="76"/>
                  </a:cubicBezTo>
                  <a:cubicBezTo>
                    <a:pt x="180" y="76"/>
                    <a:pt x="180" y="76"/>
                    <a:pt x="180" y="76"/>
                  </a:cubicBezTo>
                  <a:cubicBezTo>
                    <a:pt x="179" y="75"/>
                    <a:pt x="179" y="75"/>
                    <a:pt x="179" y="75"/>
                  </a:cubicBezTo>
                  <a:cubicBezTo>
                    <a:pt x="180" y="74"/>
                    <a:pt x="180" y="74"/>
                    <a:pt x="180" y="74"/>
                  </a:cubicBezTo>
                  <a:cubicBezTo>
                    <a:pt x="180" y="74"/>
                    <a:pt x="180" y="74"/>
                    <a:pt x="180" y="74"/>
                  </a:cubicBezTo>
                  <a:cubicBezTo>
                    <a:pt x="181" y="73"/>
                    <a:pt x="181" y="73"/>
                    <a:pt x="181" y="73"/>
                  </a:cubicBezTo>
                  <a:cubicBezTo>
                    <a:pt x="181" y="73"/>
                    <a:pt x="181" y="73"/>
                    <a:pt x="181" y="73"/>
                  </a:cubicBezTo>
                  <a:cubicBezTo>
                    <a:pt x="181" y="72"/>
                    <a:pt x="181" y="72"/>
                    <a:pt x="181" y="72"/>
                  </a:cubicBezTo>
                  <a:cubicBezTo>
                    <a:pt x="182" y="72"/>
                    <a:pt x="182" y="72"/>
                    <a:pt x="182" y="72"/>
                  </a:cubicBezTo>
                  <a:cubicBezTo>
                    <a:pt x="182" y="72"/>
                    <a:pt x="182" y="72"/>
                    <a:pt x="182" y="72"/>
                  </a:cubicBezTo>
                  <a:cubicBezTo>
                    <a:pt x="183" y="72"/>
                    <a:pt x="183" y="72"/>
                    <a:pt x="183" y="72"/>
                  </a:cubicBezTo>
                  <a:cubicBezTo>
                    <a:pt x="183" y="71"/>
                    <a:pt x="183" y="71"/>
                    <a:pt x="183" y="71"/>
                  </a:cubicBezTo>
                  <a:cubicBezTo>
                    <a:pt x="183" y="71"/>
                    <a:pt x="183" y="71"/>
                    <a:pt x="183" y="71"/>
                  </a:cubicBezTo>
                  <a:cubicBezTo>
                    <a:pt x="183" y="71"/>
                    <a:pt x="183" y="71"/>
                    <a:pt x="183" y="71"/>
                  </a:cubicBezTo>
                  <a:cubicBezTo>
                    <a:pt x="183" y="70"/>
                    <a:pt x="183" y="70"/>
                    <a:pt x="183" y="70"/>
                  </a:cubicBezTo>
                  <a:cubicBezTo>
                    <a:pt x="184" y="70"/>
                    <a:pt x="184" y="70"/>
                    <a:pt x="184" y="70"/>
                  </a:cubicBezTo>
                  <a:cubicBezTo>
                    <a:pt x="185" y="70"/>
                    <a:pt x="185" y="70"/>
                    <a:pt x="185" y="70"/>
                  </a:cubicBezTo>
                  <a:cubicBezTo>
                    <a:pt x="185" y="69"/>
                    <a:pt x="185" y="69"/>
                    <a:pt x="185" y="69"/>
                  </a:cubicBezTo>
                  <a:cubicBezTo>
                    <a:pt x="185" y="69"/>
                    <a:pt x="185" y="69"/>
                    <a:pt x="185" y="69"/>
                  </a:cubicBezTo>
                  <a:cubicBezTo>
                    <a:pt x="186" y="69"/>
                    <a:pt x="186" y="69"/>
                    <a:pt x="186" y="69"/>
                  </a:cubicBezTo>
                  <a:cubicBezTo>
                    <a:pt x="188" y="69"/>
                    <a:pt x="188" y="69"/>
                    <a:pt x="188" y="69"/>
                  </a:cubicBezTo>
                  <a:cubicBezTo>
                    <a:pt x="187" y="68"/>
                    <a:pt x="187" y="68"/>
                    <a:pt x="187" y="68"/>
                  </a:cubicBezTo>
                  <a:cubicBezTo>
                    <a:pt x="187" y="68"/>
                    <a:pt x="187" y="68"/>
                    <a:pt x="187" y="68"/>
                  </a:cubicBezTo>
                  <a:cubicBezTo>
                    <a:pt x="189" y="67"/>
                    <a:pt x="189" y="67"/>
                    <a:pt x="189" y="67"/>
                  </a:cubicBezTo>
                  <a:cubicBezTo>
                    <a:pt x="190" y="67"/>
                    <a:pt x="190" y="67"/>
                    <a:pt x="190" y="67"/>
                  </a:cubicBezTo>
                  <a:cubicBezTo>
                    <a:pt x="191" y="66"/>
                    <a:pt x="191" y="66"/>
                    <a:pt x="191" y="66"/>
                  </a:cubicBezTo>
                  <a:cubicBezTo>
                    <a:pt x="193" y="65"/>
                    <a:pt x="193" y="65"/>
                    <a:pt x="193" y="65"/>
                  </a:cubicBezTo>
                  <a:cubicBezTo>
                    <a:pt x="194" y="64"/>
                    <a:pt x="194" y="64"/>
                    <a:pt x="194" y="64"/>
                  </a:cubicBezTo>
                  <a:cubicBezTo>
                    <a:pt x="193" y="64"/>
                    <a:pt x="193" y="64"/>
                    <a:pt x="193" y="64"/>
                  </a:cubicBezTo>
                  <a:cubicBezTo>
                    <a:pt x="192" y="65"/>
                    <a:pt x="192" y="65"/>
                    <a:pt x="192" y="65"/>
                  </a:cubicBezTo>
                  <a:cubicBezTo>
                    <a:pt x="191" y="65"/>
                    <a:pt x="191" y="65"/>
                    <a:pt x="191" y="65"/>
                  </a:cubicBezTo>
                  <a:cubicBezTo>
                    <a:pt x="190" y="65"/>
                    <a:pt x="190" y="65"/>
                    <a:pt x="190" y="65"/>
                  </a:cubicBezTo>
                  <a:cubicBezTo>
                    <a:pt x="190" y="65"/>
                    <a:pt x="190" y="65"/>
                    <a:pt x="190" y="65"/>
                  </a:cubicBezTo>
                  <a:cubicBezTo>
                    <a:pt x="190" y="63"/>
                    <a:pt x="190" y="63"/>
                    <a:pt x="190" y="63"/>
                  </a:cubicBezTo>
                  <a:cubicBezTo>
                    <a:pt x="190" y="63"/>
                    <a:pt x="190" y="63"/>
                    <a:pt x="190" y="63"/>
                  </a:cubicBezTo>
                  <a:cubicBezTo>
                    <a:pt x="190" y="62"/>
                    <a:pt x="190" y="62"/>
                    <a:pt x="190" y="62"/>
                  </a:cubicBezTo>
                  <a:cubicBezTo>
                    <a:pt x="191" y="62"/>
                    <a:pt x="191" y="62"/>
                    <a:pt x="191" y="62"/>
                  </a:cubicBezTo>
                  <a:cubicBezTo>
                    <a:pt x="191" y="63"/>
                    <a:pt x="191" y="63"/>
                    <a:pt x="191" y="63"/>
                  </a:cubicBezTo>
                  <a:cubicBezTo>
                    <a:pt x="191" y="63"/>
                    <a:pt x="191" y="63"/>
                    <a:pt x="191" y="63"/>
                  </a:cubicBezTo>
                  <a:cubicBezTo>
                    <a:pt x="192" y="62"/>
                    <a:pt x="192" y="62"/>
                    <a:pt x="192" y="62"/>
                  </a:cubicBezTo>
                  <a:cubicBezTo>
                    <a:pt x="191" y="61"/>
                    <a:pt x="191" y="61"/>
                    <a:pt x="191" y="61"/>
                  </a:cubicBezTo>
                  <a:cubicBezTo>
                    <a:pt x="192" y="61"/>
                    <a:pt x="192" y="61"/>
                    <a:pt x="192" y="61"/>
                  </a:cubicBezTo>
                  <a:cubicBezTo>
                    <a:pt x="193" y="62"/>
                    <a:pt x="193" y="62"/>
                    <a:pt x="193" y="62"/>
                  </a:cubicBezTo>
                  <a:cubicBezTo>
                    <a:pt x="194" y="62"/>
                    <a:pt x="194" y="62"/>
                    <a:pt x="194" y="62"/>
                  </a:cubicBezTo>
                  <a:cubicBezTo>
                    <a:pt x="195" y="61"/>
                    <a:pt x="195" y="61"/>
                    <a:pt x="195" y="61"/>
                  </a:cubicBezTo>
                  <a:cubicBezTo>
                    <a:pt x="196" y="61"/>
                    <a:pt x="196" y="61"/>
                    <a:pt x="196" y="61"/>
                  </a:cubicBezTo>
                  <a:cubicBezTo>
                    <a:pt x="198" y="61"/>
                    <a:pt x="198" y="61"/>
                    <a:pt x="198" y="61"/>
                  </a:cubicBezTo>
                  <a:cubicBezTo>
                    <a:pt x="199" y="61"/>
                    <a:pt x="199" y="61"/>
                    <a:pt x="199" y="61"/>
                  </a:cubicBezTo>
                  <a:cubicBezTo>
                    <a:pt x="199" y="61"/>
                    <a:pt x="199" y="61"/>
                    <a:pt x="199" y="61"/>
                  </a:cubicBezTo>
                  <a:cubicBezTo>
                    <a:pt x="198" y="63"/>
                    <a:pt x="198" y="63"/>
                    <a:pt x="198" y="63"/>
                  </a:cubicBezTo>
                  <a:cubicBezTo>
                    <a:pt x="198" y="64"/>
                    <a:pt x="198" y="64"/>
                    <a:pt x="198" y="64"/>
                  </a:cubicBezTo>
                  <a:cubicBezTo>
                    <a:pt x="199" y="64"/>
                    <a:pt x="199" y="64"/>
                    <a:pt x="199" y="64"/>
                  </a:cubicBezTo>
                  <a:cubicBezTo>
                    <a:pt x="200" y="63"/>
                    <a:pt x="200" y="63"/>
                    <a:pt x="200" y="63"/>
                  </a:cubicBezTo>
                  <a:cubicBezTo>
                    <a:pt x="201" y="62"/>
                    <a:pt x="201" y="62"/>
                    <a:pt x="201" y="62"/>
                  </a:cubicBezTo>
                  <a:cubicBezTo>
                    <a:pt x="200" y="61"/>
                    <a:pt x="200" y="61"/>
                    <a:pt x="200" y="61"/>
                  </a:cubicBezTo>
                  <a:cubicBezTo>
                    <a:pt x="201" y="61"/>
                    <a:pt x="201" y="61"/>
                    <a:pt x="201" y="61"/>
                  </a:cubicBezTo>
                  <a:cubicBezTo>
                    <a:pt x="201" y="62"/>
                    <a:pt x="201" y="62"/>
                    <a:pt x="201" y="62"/>
                  </a:cubicBezTo>
                  <a:cubicBezTo>
                    <a:pt x="201" y="63"/>
                    <a:pt x="201" y="63"/>
                    <a:pt x="201" y="63"/>
                  </a:cubicBezTo>
                  <a:cubicBezTo>
                    <a:pt x="202" y="63"/>
                    <a:pt x="202" y="63"/>
                    <a:pt x="202" y="63"/>
                  </a:cubicBezTo>
                  <a:cubicBezTo>
                    <a:pt x="202" y="62"/>
                    <a:pt x="202" y="62"/>
                    <a:pt x="202" y="62"/>
                  </a:cubicBezTo>
                  <a:cubicBezTo>
                    <a:pt x="202" y="61"/>
                    <a:pt x="202" y="61"/>
                    <a:pt x="202" y="61"/>
                  </a:cubicBezTo>
                  <a:cubicBezTo>
                    <a:pt x="203" y="61"/>
                    <a:pt x="203" y="61"/>
                    <a:pt x="203" y="61"/>
                  </a:cubicBezTo>
                  <a:cubicBezTo>
                    <a:pt x="203" y="61"/>
                    <a:pt x="203" y="61"/>
                    <a:pt x="203" y="61"/>
                  </a:cubicBezTo>
                  <a:cubicBezTo>
                    <a:pt x="203" y="62"/>
                    <a:pt x="203" y="62"/>
                    <a:pt x="203" y="62"/>
                  </a:cubicBezTo>
                  <a:cubicBezTo>
                    <a:pt x="205" y="61"/>
                    <a:pt x="205" y="61"/>
                    <a:pt x="205" y="61"/>
                  </a:cubicBezTo>
                  <a:cubicBezTo>
                    <a:pt x="205" y="60"/>
                    <a:pt x="205" y="60"/>
                    <a:pt x="205" y="60"/>
                  </a:cubicBezTo>
                  <a:cubicBezTo>
                    <a:pt x="204" y="60"/>
                    <a:pt x="204" y="60"/>
                    <a:pt x="204" y="60"/>
                  </a:cubicBezTo>
                  <a:cubicBezTo>
                    <a:pt x="205" y="60"/>
                    <a:pt x="205" y="60"/>
                    <a:pt x="205" y="60"/>
                  </a:cubicBezTo>
                  <a:cubicBezTo>
                    <a:pt x="206" y="59"/>
                    <a:pt x="206" y="59"/>
                    <a:pt x="206" y="59"/>
                  </a:cubicBezTo>
                  <a:cubicBezTo>
                    <a:pt x="205" y="59"/>
                    <a:pt x="205" y="59"/>
                    <a:pt x="205" y="59"/>
                  </a:cubicBezTo>
                  <a:cubicBezTo>
                    <a:pt x="206" y="58"/>
                    <a:pt x="206" y="58"/>
                    <a:pt x="206" y="58"/>
                  </a:cubicBezTo>
                  <a:cubicBezTo>
                    <a:pt x="207" y="58"/>
                    <a:pt x="207" y="58"/>
                    <a:pt x="207" y="58"/>
                  </a:cubicBezTo>
                  <a:cubicBezTo>
                    <a:pt x="208" y="57"/>
                    <a:pt x="208" y="57"/>
                    <a:pt x="208" y="57"/>
                  </a:cubicBezTo>
                  <a:cubicBezTo>
                    <a:pt x="208" y="58"/>
                    <a:pt x="208" y="58"/>
                    <a:pt x="208" y="58"/>
                  </a:cubicBezTo>
                  <a:cubicBezTo>
                    <a:pt x="208" y="58"/>
                    <a:pt x="208" y="58"/>
                    <a:pt x="208" y="58"/>
                  </a:cubicBezTo>
                  <a:cubicBezTo>
                    <a:pt x="209" y="58"/>
                    <a:pt x="209" y="58"/>
                    <a:pt x="209" y="58"/>
                  </a:cubicBezTo>
                  <a:cubicBezTo>
                    <a:pt x="210" y="58"/>
                    <a:pt x="210" y="58"/>
                    <a:pt x="210" y="58"/>
                  </a:cubicBezTo>
                  <a:cubicBezTo>
                    <a:pt x="210" y="60"/>
                    <a:pt x="210" y="60"/>
                    <a:pt x="210" y="60"/>
                  </a:cubicBezTo>
                  <a:cubicBezTo>
                    <a:pt x="210" y="60"/>
                    <a:pt x="210" y="60"/>
                    <a:pt x="210" y="60"/>
                  </a:cubicBezTo>
                  <a:cubicBezTo>
                    <a:pt x="210" y="62"/>
                    <a:pt x="210" y="62"/>
                    <a:pt x="210" y="62"/>
                  </a:cubicBezTo>
                  <a:cubicBezTo>
                    <a:pt x="211" y="61"/>
                    <a:pt x="211" y="61"/>
                    <a:pt x="211" y="61"/>
                  </a:cubicBezTo>
                  <a:cubicBezTo>
                    <a:pt x="212" y="60"/>
                    <a:pt x="212" y="60"/>
                    <a:pt x="212" y="60"/>
                  </a:cubicBezTo>
                  <a:cubicBezTo>
                    <a:pt x="211" y="58"/>
                    <a:pt x="211" y="58"/>
                    <a:pt x="211" y="58"/>
                  </a:cubicBezTo>
                  <a:cubicBezTo>
                    <a:pt x="210" y="57"/>
                    <a:pt x="210" y="57"/>
                    <a:pt x="210" y="57"/>
                  </a:cubicBezTo>
                  <a:cubicBezTo>
                    <a:pt x="209" y="56"/>
                    <a:pt x="209" y="56"/>
                    <a:pt x="209" y="56"/>
                  </a:cubicBezTo>
                  <a:cubicBezTo>
                    <a:pt x="208" y="57"/>
                    <a:pt x="208" y="57"/>
                    <a:pt x="208" y="57"/>
                  </a:cubicBezTo>
                  <a:cubicBezTo>
                    <a:pt x="207" y="57"/>
                    <a:pt x="207" y="57"/>
                    <a:pt x="207" y="57"/>
                  </a:cubicBezTo>
                  <a:cubicBezTo>
                    <a:pt x="206" y="57"/>
                    <a:pt x="206" y="57"/>
                    <a:pt x="206" y="57"/>
                  </a:cubicBezTo>
                  <a:cubicBezTo>
                    <a:pt x="206" y="56"/>
                    <a:pt x="206" y="56"/>
                    <a:pt x="206" y="56"/>
                  </a:cubicBezTo>
                  <a:cubicBezTo>
                    <a:pt x="205" y="56"/>
                    <a:pt x="205" y="56"/>
                    <a:pt x="205" y="56"/>
                  </a:cubicBezTo>
                  <a:cubicBezTo>
                    <a:pt x="205" y="55"/>
                    <a:pt x="205" y="55"/>
                    <a:pt x="205" y="55"/>
                  </a:cubicBezTo>
                  <a:cubicBezTo>
                    <a:pt x="206" y="55"/>
                    <a:pt x="206" y="55"/>
                    <a:pt x="206" y="55"/>
                  </a:cubicBezTo>
                  <a:cubicBezTo>
                    <a:pt x="208" y="55"/>
                    <a:pt x="208" y="55"/>
                    <a:pt x="208" y="55"/>
                  </a:cubicBezTo>
                  <a:cubicBezTo>
                    <a:pt x="208" y="54"/>
                    <a:pt x="208" y="54"/>
                    <a:pt x="208" y="54"/>
                  </a:cubicBezTo>
                  <a:cubicBezTo>
                    <a:pt x="209" y="54"/>
                    <a:pt x="209" y="54"/>
                    <a:pt x="209" y="54"/>
                  </a:cubicBezTo>
                  <a:cubicBezTo>
                    <a:pt x="210" y="54"/>
                    <a:pt x="210" y="54"/>
                    <a:pt x="210" y="54"/>
                  </a:cubicBezTo>
                  <a:cubicBezTo>
                    <a:pt x="211" y="54"/>
                    <a:pt x="211" y="54"/>
                    <a:pt x="211" y="54"/>
                  </a:cubicBezTo>
                  <a:cubicBezTo>
                    <a:pt x="211" y="54"/>
                    <a:pt x="211" y="54"/>
                    <a:pt x="211" y="54"/>
                  </a:cubicBezTo>
                  <a:cubicBezTo>
                    <a:pt x="213" y="54"/>
                    <a:pt x="213" y="54"/>
                    <a:pt x="213" y="54"/>
                  </a:cubicBezTo>
                  <a:cubicBezTo>
                    <a:pt x="214" y="54"/>
                    <a:pt x="214" y="54"/>
                    <a:pt x="214" y="54"/>
                  </a:cubicBezTo>
                  <a:cubicBezTo>
                    <a:pt x="215" y="54"/>
                    <a:pt x="215" y="54"/>
                    <a:pt x="215" y="54"/>
                  </a:cubicBezTo>
                  <a:cubicBezTo>
                    <a:pt x="216" y="54"/>
                    <a:pt x="216" y="54"/>
                    <a:pt x="216" y="54"/>
                  </a:cubicBezTo>
                  <a:cubicBezTo>
                    <a:pt x="217" y="54"/>
                    <a:pt x="217" y="54"/>
                    <a:pt x="217" y="54"/>
                  </a:cubicBezTo>
                  <a:cubicBezTo>
                    <a:pt x="216" y="53"/>
                    <a:pt x="216" y="53"/>
                    <a:pt x="216" y="53"/>
                  </a:cubicBezTo>
                  <a:cubicBezTo>
                    <a:pt x="215" y="53"/>
                    <a:pt x="215" y="53"/>
                    <a:pt x="215" y="53"/>
                  </a:cubicBezTo>
                  <a:cubicBezTo>
                    <a:pt x="213" y="53"/>
                    <a:pt x="213" y="53"/>
                    <a:pt x="213" y="53"/>
                  </a:cubicBezTo>
                  <a:cubicBezTo>
                    <a:pt x="212" y="53"/>
                    <a:pt x="212" y="53"/>
                    <a:pt x="212" y="53"/>
                  </a:cubicBezTo>
                  <a:cubicBezTo>
                    <a:pt x="211" y="53"/>
                    <a:pt x="211" y="53"/>
                    <a:pt x="211" y="53"/>
                  </a:cubicBezTo>
                  <a:cubicBezTo>
                    <a:pt x="211" y="52"/>
                    <a:pt x="211" y="52"/>
                    <a:pt x="211" y="52"/>
                  </a:cubicBezTo>
                  <a:cubicBezTo>
                    <a:pt x="210" y="51"/>
                    <a:pt x="210" y="51"/>
                    <a:pt x="210" y="51"/>
                  </a:cubicBezTo>
                  <a:cubicBezTo>
                    <a:pt x="212" y="51"/>
                    <a:pt x="212" y="51"/>
                    <a:pt x="212" y="51"/>
                  </a:cubicBezTo>
                  <a:cubicBezTo>
                    <a:pt x="210" y="50"/>
                    <a:pt x="210" y="50"/>
                    <a:pt x="210" y="50"/>
                  </a:cubicBezTo>
                  <a:cubicBezTo>
                    <a:pt x="209" y="49"/>
                    <a:pt x="209" y="49"/>
                    <a:pt x="209" y="49"/>
                  </a:cubicBezTo>
                  <a:cubicBezTo>
                    <a:pt x="208" y="49"/>
                    <a:pt x="208" y="49"/>
                    <a:pt x="208" y="49"/>
                  </a:cubicBezTo>
                  <a:cubicBezTo>
                    <a:pt x="208" y="48"/>
                    <a:pt x="208" y="48"/>
                    <a:pt x="208" y="48"/>
                  </a:cubicBezTo>
                  <a:cubicBezTo>
                    <a:pt x="208" y="47"/>
                    <a:pt x="208" y="47"/>
                    <a:pt x="208" y="47"/>
                  </a:cubicBezTo>
                  <a:cubicBezTo>
                    <a:pt x="208" y="47"/>
                    <a:pt x="208" y="47"/>
                    <a:pt x="208" y="47"/>
                  </a:cubicBezTo>
                  <a:cubicBezTo>
                    <a:pt x="208" y="46"/>
                    <a:pt x="208" y="46"/>
                    <a:pt x="208" y="46"/>
                  </a:cubicBezTo>
                  <a:cubicBezTo>
                    <a:pt x="207" y="45"/>
                    <a:pt x="207" y="45"/>
                    <a:pt x="207" y="45"/>
                  </a:cubicBezTo>
                  <a:cubicBezTo>
                    <a:pt x="207" y="42"/>
                    <a:pt x="207" y="42"/>
                    <a:pt x="207" y="42"/>
                  </a:cubicBezTo>
                  <a:cubicBezTo>
                    <a:pt x="208" y="41"/>
                    <a:pt x="208" y="41"/>
                    <a:pt x="208" y="41"/>
                  </a:cubicBezTo>
                  <a:cubicBezTo>
                    <a:pt x="208" y="40"/>
                    <a:pt x="208" y="40"/>
                    <a:pt x="208" y="40"/>
                  </a:cubicBezTo>
                  <a:cubicBezTo>
                    <a:pt x="208" y="38"/>
                    <a:pt x="208" y="38"/>
                    <a:pt x="208" y="38"/>
                  </a:cubicBezTo>
                  <a:cubicBezTo>
                    <a:pt x="209" y="38"/>
                    <a:pt x="209" y="38"/>
                    <a:pt x="209" y="38"/>
                  </a:cubicBezTo>
                  <a:cubicBezTo>
                    <a:pt x="208" y="37"/>
                    <a:pt x="208" y="37"/>
                    <a:pt x="208" y="37"/>
                  </a:cubicBezTo>
                  <a:cubicBezTo>
                    <a:pt x="209" y="37"/>
                    <a:pt x="209" y="37"/>
                    <a:pt x="209" y="37"/>
                  </a:cubicBezTo>
                  <a:cubicBezTo>
                    <a:pt x="209" y="36"/>
                    <a:pt x="209" y="36"/>
                    <a:pt x="209" y="36"/>
                  </a:cubicBezTo>
                  <a:cubicBezTo>
                    <a:pt x="211" y="35"/>
                    <a:pt x="211" y="35"/>
                    <a:pt x="211" y="35"/>
                  </a:cubicBezTo>
                  <a:cubicBezTo>
                    <a:pt x="211" y="35"/>
                    <a:pt x="211" y="35"/>
                    <a:pt x="211" y="35"/>
                  </a:cubicBezTo>
                  <a:cubicBezTo>
                    <a:pt x="212" y="36"/>
                    <a:pt x="212" y="36"/>
                    <a:pt x="212" y="36"/>
                  </a:cubicBezTo>
                  <a:cubicBezTo>
                    <a:pt x="213" y="35"/>
                    <a:pt x="213" y="35"/>
                    <a:pt x="213" y="35"/>
                  </a:cubicBezTo>
                  <a:cubicBezTo>
                    <a:pt x="214" y="35"/>
                    <a:pt x="214" y="35"/>
                    <a:pt x="214" y="35"/>
                  </a:cubicBezTo>
                  <a:cubicBezTo>
                    <a:pt x="214" y="37"/>
                    <a:pt x="214" y="37"/>
                    <a:pt x="214" y="37"/>
                  </a:cubicBezTo>
                  <a:cubicBezTo>
                    <a:pt x="216" y="37"/>
                    <a:pt x="216" y="37"/>
                    <a:pt x="216" y="37"/>
                  </a:cubicBezTo>
                  <a:cubicBezTo>
                    <a:pt x="217" y="36"/>
                    <a:pt x="217" y="36"/>
                    <a:pt x="217" y="36"/>
                  </a:cubicBezTo>
                  <a:cubicBezTo>
                    <a:pt x="217" y="36"/>
                    <a:pt x="217" y="36"/>
                    <a:pt x="217" y="36"/>
                  </a:cubicBezTo>
                  <a:cubicBezTo>
                    <a:pt x="217" y="37"/>
                    <a:pt x="217" y="37"/>
                    <a:pt x="217" y="37"/>
                  </a:cubicBezTo>
                  <a:cubicBezTo>
                    <a:pt x="218" y="37"/>
                    <a:pt x="218" y="37"/>
                    <a:pt x="218" y="37"/>
                  </a:cubicBezTo>
                  <a:cubicBezTo>
                    <a:pt x="219" y="38"/>
                    <a:pt x="219" y="38"/>
                    <a:pt x="219" y="38"/>
                  </a:cubicBezTo>
                  <a:cubicBezTo>
                    <a:pt x="219" y="38"/>
                    <a:pt x="219" y="38"/>
                    <a:pt x="219" y="38"/>
                  </a:cubicBezTo>
                  <a:cubicBezTo>
                    <a:pt x="218" y="39"/>
                    <a:pt x="218" y="39"/>
                    <a:pt x="218" y="39"/>
                  </a:cubicBezTo>
                  <a:cubicBezTo>
                    <a:pt x="218" y="39"/>
                    <a:pt x="218" y="39"/>
                    <a:pt x="218" y="39"/>
                  </a:cubicBezTo>
                  <a:cubicBezTo>
                    <a:pt x="218" y="40"/>
                    <a:pt x="218" y="40"/>
                    <a:pt x="218" y="40"/>
                  </a:cubicBezTo>
                  <a:cubicBezTo>
                    <a:pt x="218" y="41"/>
                    <a:pt x="218" y="41"/>
                    <a:pt x="218" y="41"/>
                  </a:cubicBezTo>
                  <a:cubicBezTo>
                    <a:pt x="217" y="42"/>
                    <a:pt x="217" y="42"/>
                    <a:pt x="217" y="42"/>
                  </a:cubicBezTo>
                  <a:cubicBezTo>
                    <a:pt x="216" y="42"/>
                    <a:pt x="216" y="42"/>
                    <a:pt x="216" y="42"/>
                  </a:cubicBezTo>
                  <a:cubicBezTo>
                    <a:pt x="215" y="43"/>
                    <a:pt x="215" y="43"/>
                    <a:pt x="215" y="43"/>
                  </a:cubicBezTo>
                  <a:cubicBezTo>
                    <a:pt x="216" y="43"/>
                    <a:pt x="216" y="43"/>
                    <a:pt x="216" y="43"/>
                  </a:cubicBezTo>
                  <a:cubicBezTo>
                    <a:pt x="218" y="43"/>
                    <a:pt x="218" y="43"/>
                    <a:pt x="218" y="43"/>
                  </a:cubicBezTo>
                  <a:cubicBezTo>
                    <a:pt x="220" y="41"/>
                    <a:pt x="220" y="41"/>
                    <a:pt x="220" y="41"/>
                  </a:cubicBezTo>
                  <a:cubicBezTo>
                    <a:pt x="220" y="41"/>
                    <a:pt x="220" y="41"/>
                    <a:pt x="220" y="41"/>
                  </a:cubicBezTo>
                  <a:cubicBezTo>
                    <a:pt x="220" y="41"/>
                    <a:pt x="220" y="41"/>
                    <a:pt x="220" y="41"/>
                  </a:cubicBezTo>
                  <a:cubicBezTo>
                    <a:pt x="220" y="42"/>
                    <a:pt x="220" y="42"/>
                    <a:pt x="220" y="42"/>
                  </a:cubicBezTo>
                  <a:cubicBezTo>
                    <a:pt x="220" y="43"/>
                    <a:pt x="220" y="43"/>
                    <a:pt x="220" y="43"/>
                  </a:cubicBezTo>
                  <a:cubicBezTo>
                    <a:pt x="221" y="43"/>
                    <a:pt x="221" y="43"/>
                    <a:pt x="221" y="43"/>
                  </a:cubicBezTo>
                  <a:cubicBezTo>
                    <a:pt x="221" y="42"/>
                    <a:pt x="221" y="42"/>
                    <a:pt x="221" y="42"/>
                  </a:cubicBezTo>
                  <a:cubicBezTo>
                    <a:pt x="222" y="41"/>
                    <a:pt x="222" y="41"/>
                    <a:pt x="222" y="41"/>
                  </a:cubicBezTo>
                  <a:cubicBezTo>
                    <a:pt x="223" y="42"/>
                    <a:pt x="223" y="42"/>
                    <a:pt x="223" y="42"/>
                  </a:cubicBezTo>
                  <a:cubicBezTo>
                    <a:pt x="224" y="41"/>
                    <a:pt x="224" y="41"/>
                    <a:pt x="224" y="41"/>
                  </a:cubicBezTo>
                  <a:cubicBezTo>
                    <a:pt x="224" y="41"/>
                    <a:pt x="224" y="41"/>
                    <a:pt x="224" y="41"/>
                  </a:cubicBezTo>
                  <a:cubicBezTo>
                    <a:pt x="224" y="40"/>
                    <a:pt x="224" y="40"/>
                    <a:pt x="224" y="40"/>
                  </a:cubicBezTo>
                  <a:cubicBezTo>
                    <a:pt x="225" y="41"/>
                    <a:pt x="225" y="41"/>
                    <a:pt x="225" y="41"/>
                  </a:cubicBezTo>
                  <a:cubicBezTo>
                    <a:pt x="226" y="40"/>
                    <a:pt x="226" y="40"/>
                    <a:pt x="226" y="40"/>
                  </a:cubicBezTo>
                  <a:cubicBezTo>
                    <a:pt x="227" y="42"/>
                    <a:pt x="227" y="42"/>
                    <a:pt x="227" y="42"/>
                  </a:cubicBezTo>
                  <a:cubicBezTo>
                    <a:pt x="227" y="42"/>
                    <a:pt x="227" y="42"/>
                    <a:pt x="227" y="42"/>
                  </a:cubicBezTo>
                  <a:cubicBezTo>
                    <a:pt x="227" y="44"/>
                    <a:pt x="227" y="44"/>
                    <a:pt x="227" y="44"/>
                  </a:cubicBezTo>
                  <a:cubicBezTo>
                    <a:pt x="227" y="44"/>
                    <a:pt x="227" y="44"/>
                    <a:pt x="227" y="44"/>
                  </a:cubicBezTo>
                  <a:cubicBezTo>
                    <a:pt x="227" y="45"/>
                    <a:pt x="227" y="45"/>
                    <a:pt x="227" y="45"/>
                  </a:cubicBezTo>
                  <a:cubicBezTo>
                    <a:pt x="226" y="46"/>
                    <a:pt x="226" y="46"/>
                    <a:pt x="226" y="46"/>
                  </a:cubicBezTo>
                  <a:cubicBezTo>
                    <a:pt x="228" y="48"/>
                    <a:pt x="228" y="48"/>
                    <a:pt x="228" y="48"/>
                  </a:cubicBezTo>
                  <a:cubicBezTo>
                    <a:pt x="227" y="48"/>
                    <a:pt x="227" y="48"/>
                    <a:pt x="227" y="48"/>
                  </a:cubicBezTo>
                  <a:cubicBezTo>
                    <a:pt x="227" y="49"/>
                    <a:pt x="227" y="49"/>
                    <a:pt x="227" y="49"/>
                  </a:cubicBezTo>
                  <a:cubicBezTo>
                    <a:pt x="226" y="49"/>
                    <a:pt x="226" y="49"/>
                    <a:pt x="226" y="49"/>
                  </a:cubicBezTo>
                  <a:cubicBezTo>
                    <a:pt x="227" y="49"/>
                    <a:pt x="227" y="49"/>
                    <a:pt x="227" y="49"/>
                  </a:cubicBezTo>
                  <a:cubicBezTo>
                    <a:pt x="228" y="49"/>
                    <a:pt x="228" y="49"/>
                    <a:pt x="228" y="49"/>
                  </a:cubicBezTo>
                  <a:cubicBezTo>
                    <a:pt x="229" y="48"/>
                    <a:pt x="229" y="48"/>
                    <a:pt x="229" y="48"/>
                  </a:cubicBezTo>
                  <a:cubicBezTo>
                    <a:pt x="231" y="48"/>
                    <a:pt x="231" y="48"/>
                    <a:pt x="231" y="48"/>
                  </a:cubicBezTo>
                  <a:cubicBezTo>
                    <a:pt x="231" y="47"/>
                    <a:pt x="231" y="47"/>
                    <a:pt x="231" y="47"/>
                  </a:cubicBezTo>
                  <a:cubicBezTo>
                    <a:pt x="231" y="45"/>
                    <a:pt x="231" y="45"/>
                    <a:pt x="231" y="45"/>
                  </a:cubicBezTo>
                  <a:cubicBezTo>
                    <a:pt x="231" y="44"/>
                    <a:pt x="231" y="44"/>
                    <a:pt x="231" y="44"/>
                  </a:cubicBezTo>
                  <a:cubicBezTo>
                    <a:pt x="230" y="44"/>
                    <a:pt x="230" y="44"/>
                    <a:pt x="230" y="44"/>
                  </a:cubicBezTo>
                  <a:cubicBezTo>
                    <a:pt x="230" y="44"/>
                    <a:pt x="230" y="44"/>
                    <a:pt x="230" y="44"/>
                  </a:cubicBezTo>
                  <a:cubicBezTo>
                    <a:pt x="230" y="43"/>
                    <a:pt x="230" y="43"/>
                    <a:pt x="230" y="43"/>
                  </a:cubicBezTo>
                  <a:cubicBezTo>
                    <a:pt x="230" y="43"/>
                    <a:pt x="230" y="43"/>
                    <a:pt x="230" y="43"/>
                  </a:cubicBezTo>
                  <a:cubicBezTo>
                    <a:pt x="231" y="43"/>
                    <a:pt x="231" y="43"/>
                    <a:pt x="231" y="43"/>
                  </a:cubicBezTo>
                  <a:cubicBezTo>
                    <a:pt x="231" y="43"/>
                    <a:pt x="231" y="43"/>
                    <a:pt x="231" y="43"/>
                  </a:cubicBezTo>
                  <a:cubicBezTo>
                    <a:pt x="232" y="43"/>
                    <a:pt x="232" y="43"/>
                    <a:pt x="232" y="43"/>
                  </a:cubicBezTo>
                  <a:cubicBezTo>
                    <a:pt x="233" y="43"/>
                    <a:pt x="233" y="43"/>
                    <a:pt x="233" y="43"/>
                  </a:cubicBezTo>
                  <a:cubicBezTo>
                    <a:pt x="234" y="42"/>
                    <a:pt x="234" y="42"/>
                    <a:pt x="234" y="42"/>
                  </a:cubicBezTo>
                  <a:cubicBezTo>
                    <a:pt x="235" y="42"/>
                    <a:pt x="235" y="42"/>
                    <a:pt x="235" y="42"/>
                  </a:cubicBezTo>
                  <a:cubicBezTo>
                    <a:pt x="236" y="42"/>
                    <a:pt x="236" y="42"/>
                    <a:pt x="236" y="42"/>
                  </a:cubicBezTo>
                  <a:cubicBezTo>
                    <a:pt x="236" y="41"/>
                    <a:pt x="236" y="41"/>
                    <a:pt x="236" y="41"/>
                  </a:cubicBezTo>
                  <a:cubicBezTo>
                    <a:pt x="237" y="40"/>
                    <a:pt x="237" y="40"/>
                    <a:pt x="237" y="40"/>
                  </a:cubicBezTo>
                  <a:cubicBezTo>
                    <a:pt x="237" y="41"/>
                    <a:pt x="237" y="41"/>
                    <a:pt x="237" y="41"/>
                  </a:cubicBezTo>
                  <a:cubicBezTo>
                    <a:pt x="238" y="40"/>
                    <a:pt x="238" y="40"/>
                    <a:pt x="238" y="40"/>
                  </a:cubicBezTo>
                  <a:cubicBezTo>
                    <a:pt x="239" y="40"/>
                    <a:pt x="239" y="40"/>
                    <a:pt x="239" y="40"/>
                  </a:cubicBezTo>
                  <a:cubicBezTo>
                    <a:pt x="239" y="40"/>
                    <a:pt x="239" y="40"/>
                    <a:pt x="239" y="40"/>
                  </a:cubicBezTo>
                  <a:cubicBezTo>
                    <a:pt x="240" y="40"/>
                    <a:pt x="240" y="40"/>
                    <a:pt x="240" y="40"/>
                  </a:cubicBezTo>
                  <a:cubicBezTo>
                    <a:pt x="240" y="40"/>
                    <a:pt x="240" y="40"/>
                    <a:pt x="240" y="40"/>
                  </a:cubicBezTo>
                  <a:cubicBezTo>
                    <a:pt x="240" y="41"/>
                    <a:pt x="240" y="41"/>
                    <a:pt x="240" y="41"/>
                  </a:cubicBezTo>
                  <a:cubicBezTo>
                    <a:pt x="240" y="42"/>
                    <a:pt x="240" y="42"/>
                    <a:pt x="240" y="42"/>
                  </a:cubicBezTo>
                  <a:cubicBezTo>
                    <a:pt x="242" y="41"/>
                    <a:pt x="242" y="41"/>
                    <a:pt x="242" y="41"/>
                  </a:cubicBezTo>
                  <a:cubicBezTo>
                    <a:pt x="243" y="42"/>
                    <a:pt x="243" y="42"/>
                    <a:pt x="243" y="42"/>
                  </a:cubicBezTo>
                  <a:cubicBezTo>
                    <a:pt x="243" y="42"/>
                    <a:pt x="243" y="42"/>
                    <a:pt x="243" y="42"/>
                  </a:cubicBezTo>
                  <a:cubicBezTo>
                    <a:pt x="247" y="44"/>
                    <a:pt x="247" y="44"/>
                    <a:pt x="247" y="44"/>
                  </a:cubicBezTo>
                  <a:cubicBezTo>
                    <a:pt x="248" y="44"/>
                    <a:pt x="248" y="44"/>
                    <a:pt x="248" y="44"/>
                  </a:cubicBezTo>
                  <a:cubicBezTo>
                    <a:pt x="248" y="45"/>
                    <a:pt x="248" y="45"/>
                    <a:pt x="248" y="45"/>
                  </a:cubicBezTo>
                  <a:cubicBezTo>
                    <a:pt x="248" y="45"/>
                    <a:pt x="248" y="45"/>
                    <a:pt x="248" y="45"/>
                  </a:cubicBezTo>
                  <a:cubicBezTo>
                    <a:pt x="249" y="47"/>
                    <a:pt x="249" y="47"/>
                    <a:pt x="249" y="47"/>
                  </a:cubicBezTo>
                  <a:cubicBezTo>
                    <a:pt x="250" y="47"/>
                    <a:pt x="250" y="47"/>
                    <a:pt x="250" y="47"/>
                  </a:cubicBezTo>
                  <a:cubicBezTo>
                    <a:pt x="250" y="46"/>
                    <a:pt x="250" y="46"/>
                    <a:pt x="250" y="46"/>
                  </a:cubicBezTo>
                  <a:cubicBezTo>
                    <a:pt x="250" y="46"/>
                    <a:pt x="250" y="46"/>
                    <a:pt x="250" y="46"/>
                  </a:cubicBezTo>
                  <a:cubicBezTo>
                    <a:pt x="251" y="45"/>
                    <a:pt x="251" y="45"/>
                    <a:pt x="251" y="45"/>
                  </a:cubicBezTo>
                  <a:cubicBezTo>
                    <a:pt x="250" y="45"/>
                    <a:pt x="250" y="45"/>
                    <a:pt x="250" y="45"/>
                  </a:cubicBezTo>
                  <a:cubicBezTo>
                    <a:pt x="249" y="45"/>
                    <a:pt x="249" y="45"/>
                    <a:pt x="249" y="45"/>
                  </a:cubicBezTo>
                  <a:cubicBezTo>
                    <a:pt x="249" y="44"/>
                    <a:pt x="249" y="44"/>
                    <a:pt x="249" y="44"/>
                  </a:cubicBezTo>
                  <a:cubicBezTo>
                    <a:pt x="250" y="44"/>
                    <a:pt x="250" y="44"/>
                    <a:pt x="250" y="44"/>
                  </a:cubicBezTo>
                  <a:cubicBezTo>
                    <a:pt x="250" y="44"/>
                    <a:pt x="250" y="44"/>
                    <a:pt x="250" y="44"/>
                  </a:cubicBezTo>
                  <a:cubicBezTo>
                    <a:pt x="251" y="44"/>
                    <a:pt x="251" y="44"/>
                    <a:pt x="251" y="44"/>
                  </a:cubicBezTo>
                  <a:cubicBezTo>
                    <a:pt x="252" y="45"/>
                    <a:pt x="252" y="45"/>
                    <a:pt x="252" y="45"/>
                  </a:cubicBezTo>
                  <a:cubicBezTo>
                    <a:pt x="252" y="46"/>
                    <a:pt x="252" y="46"/>
                    <a:pt x="252" y="46"/>
                  </a:cubicBezTo>
                  <a:cubicBezTo>
                    <a:pt x="253" y="47"/>
                    <a:pt x="253" y="47"/>
                    <a:pt x="253" y="47"/>
                  </a:cubicBezTo>
                  <a:cubicBezTo>
                    <a:pt x="253" y="48"/>
                    <a:pt x="253" y="48"/>
                    <a:pt x="253" y="48"/>
                  </a:cubicBezTo>
                  <a:cubicBezTo>
                    <a:pt x="254" y="48"/>
                    <a:pt x="254" y="48"/>
                    <a:pt x="254" y="48"/>
                  </a:cubicBezTo>
                  <a:cubicBezTo>
                    <a:pt x="254" y="48"/>
                    <a:pt x="254" y="48"/>
                    <a:pt x="254" y="48"/>
                  </a:cubicBezTo>
                  <a:cubicBezTo>
                    <a:pt x="254" y="47"/>
                    <a:pt x="254" y="47"/>
                    <a:pt x="254" y="47"/>
                  </a:cubicBezTo>
                  <a:cubicBezTo>
                    <a:pt x="255" y="48"/>
                    <a:pt x="255" y="48"/>
                    <a:pt x="255" y="48"/>
                  </a:cubicBezTo>
                  <a:cubicBezTo>
                    <a:pt x="256" y="49"/>
                    <a:pt x="256" y="49"/>
                    <a:pt x="256" y="49"/>
                  </a:cubicBezTo>
                  <a:cubicBezTo>
                    <a:pt x="256" y="49"/>
                    <a:pt x="256" y="49"/>
                    <a:pt x="256" y="49"/>
                  </a:cubicBezTo>
                  <a:cubicBezTo>
                    <a:pt x="256" y="50"/>
                    <a:pt x="256" y="50"/>
                    <a:pt x="256" y="50"/>
                  </a:cubicBezTo>
                  <a:cubicBezTo>
                    <a:pt x="256" y="51"/>
                    <a:pt x="256" y="51"/>
                    <a:pt x="256" y="51"/>
                  </a:cubicBezTo>
                  <a:cubicBezTo>
                    <a:pt x="256" y="51"/>
                    <a:pt x="256" y="51"/>
                    <a:pt x="256" y="51"/>
                  </a:cubicBezTo>
                  <a:cubicBezTo>
                    <a:pt x="256" y="50"/>
                    <a:pt x="256" y="50"/>
                    <a:pt x="256" y="50"/>
                  </a:cubicBezTo>
                  <a:cubicBezTo>
                    <a:pt x="256" y="50"/>
                    <a:pt x="256" y="50"/>
                    <a:pt x="256" y="50"/>
                  </a:cubicBezTo>
                  <a:cubicBezTo>
                    <a:pt x="255" y="50"/>
                    <a:pt x="255" y="50"/>
                    <a:pt x="255" y="50"/>
                  </a:cubicBezTo>
                  <a:cubicBezTo>
                    <a:pt x="255" y="50"/>
                    <a:pt x="255" y="50"/>
                    <a:pt x="255" y="50"/>
                  </a:cubicBezTo>
                  <a:cubicBezTo>
                    <a:pt x="254" y="50"/>
                    <a:pt x="254" y="50"/>
                    <a:pt x="254" y="50"/>
                  </a:cubicBezTo>
                  <a:cubicBezTo>
                    <a:pt x="253" y="49"/>
                    <a:pt x="253" y="49"/>
                    <a:pt x="253" y="49"/>
                  </a:cubicBezTo>
                  <a:cubicBezTo>
                    <a:pt x="251" y="49"/>
                    <a:pt x="251" y="49"/>
                    <a:pt x="251" y="49"/>
                  </a:cubicBezTo>
                  <a:cubicBezTo>
                    <a:pt x="251" y="49"/>
                    <a:pt x="251" y="49"/>
                    <a:pt x="251" y="49"/>
                  </a:cubicBezTo>
                  <a:cubicBezTo>
                    <a:pt x="252" y="50"/>
                    <a:pt x="252" y="50"/>
                    <a:pt x="252" y="50"/>
                  </a:cubicBezTo>
                  <a:cubicBezTo>
                    <a:pt x="253" y="50"/>
                    <a:pt x="253" y="50"/>
                    <a:pt x="253" y="50"/>
                  </a:cubicBezTo>
                  <a:cubicBezTo>
                    <a:pt x="253" y="51"/>
                    <a:pt x="253" y="51"/>
                    <a:pt x="253" y="51"/>
                  </a:cubicBezTo>
                  <a:cubicBezTo>
                    <a:pt x="253" y="51"/>
                    <a:pt x="253" y="51"/>
                    <a:pt x="253" y="51"/>
                  </a:cubicBezTo>
                  <a:cubicBezTo>
                    <a:pt x="254" y="52"/>
                    <a:pt x="254" y="52"/>
                    <a:pt x="254" y="52"/>
                  </a:cubicBezTo>
                  <a:cubicBezTo>
                    <a:pt x="254" y="52"/>
                    <a:pt x="254" y="52"/>
                    <a:pt x="254" y="52"/>
                  </a:cubicBezTo>
                  <a:cubicBezTo>
                    <a:pt x="255" y="52"/>
                    <a:pt x="255" y="52"/>
                    <a:pt x="255" y="52"/>
                  </a:cubicBezTo>
                  <a:cubicBezTo>
                    <a:pt x="255" y="51"/>
                    <a:pt x="255" y="51"/>
                    <a:pt x="255" y="51"/>
                  </a:cubicBezTo>
                  <a:cubicBezTo>
                    <a:pt x="255" y="51"/>
                    <a:pt x="255" y="51"/>
                    <a:pt x="255" y="51"/>
                  </a:cubicBezTo>
                  <a:cubicBezTo>
                    <a:pt x="256" y="51"/>
                    <a:pt x="256" y="51"/>
                    <a:pt x="256" y="51"/>
                  </a:cubicBezTo>
                  <a:cubicBezTo>
                    <a:pt x="256" y="52"/>
                    <a:pt x="256" y="52"/>
                    <a:pt x="256" y="52"/>
                  </a:cubicBezTo>
                  <a:cubicBezTo>
                    <a:pt x="257" y="52"/>
                    <a:pt x="257" y="52"/>
                    <a:pt x="257" y="52"/>
                  </a:cubicBezTo>
                  <a:cubicBezTo>
                    <a:pt x="257" y="52"/>
                    <a:pt x="257" y="52"/>
                    <a:pt x="257" y="52"/>
                  </a:cubicBezTo>
                  <a:cubicBezTo>
                    <a:pt x="258" y="52"/>
                    <a:pt x="258" y="52"/>
                    <a:pt x="258" y="52"/>
                  </a:cubicBezTo>
                  <a:cubicBezTo>
                    <a:pt x="257" y="53"/>
                    <a:pt x="257" y="53"/>
                    <a:pt x="257" y="53"/>
                  </a:cubicBezTo>
                  <a:cubicBezTo>
                    <a:pt x="258" y="54"/>
                    <a:pt x="258" y="54"/>
                    <a:pt x="258" y="54"/>
                  </a:cubicBezTo>
                  <a:cubicBezTo>
                    <a:pt x="258" y="55"/>
                    <a:pt x="258" y="55"/>
                    <a:pt x="258" y="55"/>
                  </a:cubicBezTo>
                  <a:cubicBezTo>
                    <a:pt x="258" y="57"/>
                    <a:pt x="258" y="57"/>
                    <a:pt x="258" y="57"/>
                  </a:cubicBezTo>
                  <a:cubicBezTo>
                    <a:pt x="258" y="58"/>
                    <a:pt x="258" y="58"/>
                    <a:pt x="258" y="58"/>
                  </a:cubicBezTo>
                  <a:cubicBezTo>
                    <a:pt x="257" y="58"/>
                    <a:pt x="257" y="58"/>
                    <a:pt x="257" y="58"/>
                  </a:cubicBezTo>
                  <a:cubicBezTo>
                    <a:pt x="257" y="59"/>
                    <a:pt x="257" y="59"/>
                    <a:pt x="257" y="59"/>
                  </a:cubicBezTo>
                  <a:cubicBezTo>
                    <a:pt x="257" y="60"/>
                    <a:pt x="257" y="60"/>
                    <a:pt x="257" y="60"/>
                  </a:cubicBezTo>
                  <a:cubicBezTo>
                    <a:pt x="257" y="61"/>
                    <a:pt x="257" y="61"/>
                    <a:pt x="257" y="61"/>
                  </a:cubicBezTo>
                  <a:cubicBezTo>
                    <a:pt x="257" y="61"/>
                    <a:pt x="257" y="61"/>
                    <a:pt x="257" y="61"/>
                  </a:cubicBezTo>
                  <a:cubicBezTo>
                    <a:pt x="257" y="62"/>
                    <a:pt x="257" y="62"/>
                    <a:pt x="257" y="62"/>
                  </a:cubicBezTo>
                  <a:cubicBezTo>
                    <a:pt x="257" y="62"/>
                    <a:pt x="257" y="62"/>
                    <a:pt x="257" y="62"/>
                  </a:cubicBezTo>
                  <a:cubicBezTo>
                    <a:pt x="256" y="63"/>
                    <a:pt x="256" y="63"/>
                    <a:pt x="256" y="63"/>
                  </a:cubicBezTo>
                  <a:cubicBezTo>
                    <a:pt x="256" y="64"/>
                    <a:pt x="256" y="64"/>
                    <a:pt x="256" y="64"/>
                  </a:cubicBezTo>
                  <a:cubicBezTo>
                    <a:pt x="256" y="64"/>
                    <a:pt x="256" y="64"/>
                    <a:pt x="256" y="64"/>
                  </a:cubicBezTo>
                  <a:cubicBezTo>
                    <a:pt x="255" y="65"/>
                    <a:pt x="255" y="65"/>
                    <a:pt x="255" y="65"/>
                  </a:cubicBezTo>
                  <a:cubicBezTo>
                    <a:pt x="255" y="66"/>
                    <a:pt x="255" y="66"/>
                    <a:pt x="255" y="66"/>
                  </a:cubicBezTo>
                  <a:cubicBezTo>
                    <a:pt x="255" y="66"/>
                    <a:pt x="255" y="66"/>
                    <a:pt x="255" y="66"/>
                  </a:cubicBezTo>
                  <a:cubicBezTo>
                    <a:pt x="255" y="67"/>
                    <a:pt x="255" y="67"/>
                    <a:pt x="255" y="67"/>
                  </a:cubicBezTo>
                  <a:cubicBezTo>
                    <a:pt x="254" y="67"/>
                    <a:pt x="254" y="67"/>
                    <a:pt x="254" y="67"/>
                  </a:cubicBezTo>
                  <a:cubicBezTo>
                    <a:pt x="253" y="68"/>
                    <a:pt x="253" y="68"/>
                    <a:pt x="253" y="68"/>
                  </a:cubicBezTo>
                  <a:cubicBezTo>
                    <a:pt x="252" y="68"/>
                    <a:pt x="252" y="68"/>
                    <a:pt x="252" y="68"/>
                  </a:cubicBezTo>
                  <a:cubicBezTo>
                    <a:pt x="253" y="68"/>
                    <a:pt x="253" y="68"/>
                    <a:pt x="253" y="68"/>
                  </a:cubicBezTo>
                  <a:cubicBezTo>
                    <a:pt x="254" y="68"/>
                    <a:pt x="254" y="68"/>
                    <a:pt x="254" y="68"/>
                  </a:cubicBezTo>
                  <a:cubicBezTo>
                    <a:pt x="254" y="68"/>
                    <a:pt x="254" y="68"/>
                    <a:pt x="254" y="68"/>
                  </a:cubicBezTo>
                  <a:cubicBezTo>
                    <a:pt x="254" y="68"/>
                    <a:pt x="254" y="68"/>
                    <a:pt x="254" y="68"/>
                  </a:cubicBezTo>
                  <a:cubicBezTo>
                    <a:pt x="255" y="69"/>
                    <a:pt x="255" y="69"/>
                    <a:pt x="255" y="69"/>
                  </a:cubicBezTo>
                  <a:cubicBezTo>
                    <a:pt x="254" y="70"/>
                    <a:pt x="254" y="70"/>
                    <a:pt x="254" y="70"/>
                  </a:cubicBezTo>
                  <a:cubicBezTo>
                    <a:pt x="253" y="71"/>
                    <a:pt x="253" y="71"/>
                    <a:pt x="253" y="71"/>
                  </a:cubicBezTo>
                  <a:cubicBezTo>
                    <a:pt x="253" y="73"/>
                    <a:pt x="253" y="73"/>
                    <a:pt x="253" y="73"/>
                  </a:cubicBezTo>
                  <a:cubicBezTo>
                    <a:pt x="253" y="74"/>
                    <a:pt x="253" y="74"/>
                    <a:pt x="253" y="74"/>
                  </a:cubicBezTo>
                  <a:cubicBezTo>
                    <a:pt x="253" y="75"/>
                    <a:pt x="253" y="75"/>
                    <a:pt x="253" y="75"/>
                  </a:cubicBezTo>
                  <a:cubicBezTo>
                    <a:pt x="253" y="76"/>
                    <a:pt x="253" y="76"/>
                    <a:pt x="253" y="76"/>
                  </a:cubicBezTo>
                  <a:cubicBezTo>
                    <a:pt x="252" y="77"/>
                    <a:pt x="252" y="77"/>
                    <a:pt x="252" y="77"/>
                  </a:cubicBezTo>
                  <a:cubicBezTo>
                    <a:pt x="251" y="77"/>
                    <a:pt x="251" y="77"/>
                    <a:pt x="251" y="77"/>
                  </a:cubicBezTo>
                  <a:cubicBezTo>
                    <a:pt x="251" y="77"/>
                    <a:pt x="251" y="77"/>
                    <a:pt x="251" y="77"/>
                  </a:cubicBezTo>
                  <a:cubicBezTo>
                    <a:pt x="250" y="77"/>
                    <a:pt x="250" y="77"/>
                    <a:pt x="250" y="77"/>
                  </a:cubicBezTo>
                  <a:cubicBezTo>
                    <a:pt x="251" y="78"/>
                    <a:pt x="251" y="78"/>
                    <a:pt x="251" y="78"/>
                  </a:cubicBezTo>
                  <a:cubicBezTo>
                    <a:pt x="251" y="79"/>
                    <a:pt x="251" y="79"/>
                    <a:pt x="251" y="79"/>
                  </a:cubicBezTo>
                  <a:cubicBezTo>
                    <a:pt x="251" y="80"/>
                    <a:pt x="251" y="80"/>
                    <a:pt x="251" y="80"/>
                  </a:cubicBezTo>
                  <a:cubicBezTo>
                    <a:pt x="250" y="80"/>
                    <a:pt x="250" y="80"/>
                    <a:pt x="250" y="80"/>
                  </a:cubicBezTo>
                  <a:cubicBezTo>
                    <a:pt x="249" y="82"/>
                    <a:pt x="249" y="82"/>
                    <a:pt x="249" y="82"/>
                  </a:cubicBezTo>
                  <a:cubicBezTo>
                    <a:pt x="250" y="83"/>
                    <a:pt x="250" y="83"/>
                    <a:pt x="250" y="83"/>
                  </a:cubicBezTo>
                  <a:cubicBezTo>
                    <a:pt x="250" y="84"/>
                    <a:pt x="250" y="84"/>
                    <a:pt x="250" y="84"/>
                  </a:cubicBezTo>
                  <a:cubicBezTo>
                    <a:pt x="250" y="84"/>
                    <a:pt x="250" y="84"/>
                    <a:pt x="250" y="84"/>
                  </a:cubicBezTo>
                  <a:cubicBezTo>
                    <a:pt x="250" y="85"/>
                    <a:pt x="250" y="85"/>
                    <a:pt x="250" y="85"/>
                  </a:cubicBezTo>
                  <a:cubicBezTo>
                    <a:pt x="250" y="85"/>
                    <a:pt x="250" y="85"/>
                    <a:pt x="250" y="85"/>
                  </a:cubicBezTo>
                  <a:cubicBezTo>
                    <a:pt x="250" y="87"/>
                    <a:pt x="250" y="87"/>
                    <a:pt x="250" y="87"/>
                  </a:cubicBezTo>
                  <a:cubicBezTo>
                    <a:pt x="249" y="88"/>
                    <a:pt x="249" y="88"/>
                    <a:pt x="249" y="88"/>
                  </a:cubicBezTo>
                  <a:cubicBezTo>
                    <a:pt x="249" y="88"/>
                    <a:pt x="249" y="88"/>
                    <a:pt x="249" y="88"/>
                  </a:cubicBezTo>
                  <a:cubicBezTo>
                    <a:pt x="249" y="88"/>
                    <a:pt x="249" y="88"/>
                    <a:pt x="249" y="88"/>
                  </a:cubicBezTo>
                  <a:cubicBezTo>
                    <a:pt x="250" y="88"/>
                    <a:pt x="250" y="88"/>
                    <a:pt x="250" y="88"/>
                  </a:cubicBezTo>
                  <a:cubicBezTo>
                    <a:pt x="251" y="87"/>
                    <a:pt x="251" y="87"/>
                    <a:pt x="251" y="87"/>
                  </a:cubicBezTo>
                  <a:cubicBezTo>
                    <a:pt x="251" y="86"/>
                    <a:pt x="251" y="86"/>
                    <a:pt x="251" y="86"/>
                  </a:cubicBezTo>
                  <a:cubicBezTo>
                    <a:pt x="251" y="86"/>
                    <a:pt x="251" y="86"/>
                    <a:pt x="251" y="86"/>
                  </a:cubicBezTo>
                  <a:cubicBezTo>
                    <a:pt x="251" y="86"/>
                    <a:pt x="251" y="86"/>
                    <a:pt x="251" y="86"/>
                  </a:cubicBezTo>
                  <a:cubicBezTo>
                    <a:pt x="252" y="85"/>
                    <a:pt x="252" y="85"/>
                    <a:pt x="252" y="85"/>
                  </a:cubicBezTo>
                  <a:cubicBezTo>
                    <a:pt x="253" y="85"/>
                    <a:pt x="253" y="85"/>
                    <a:pt x="253" y="85"/>
                  </a:cubicBezTo>
                  <a:cubicBezTo>
                    <a:pt x="252" y="85"/>
                    <a:pt x="252" y="85"/>
                    <a:pt x="252" y="85"/>
                  </a:cubicBezTo>
                  <a:cubicBezTo>
                    <a:pt x="251" y="84"/>
                    <a:pt x="251" y="84"/>
                    <a:pt x="251" y="84"/>
                  </a:cubicBezTo>
                  <a:cubicBezTo>
                    <a:pt x="250" y="83"/>
                    <a:pt x="250" y="83"/>
                    <a:pt x="250" y="83"/>
                  </a:cubicBezTo>
                  <a:cubicBezTo>
                    <a:pt x="251" y="82"/>
                    <a:pt x="251" y="82"/>
                    <a:pt x="251" y="82"/>
                  </a:cubicBezTo>
                  <a:cubicBezTo>
                    <a:pt x="252" y="82"/>
                    <a:pt x="252" y="82"/>
                    <a:pt x="252" y="82"/>
                  </a:cubicBezTo>
                  <a:cubicBezTo>
                    <a:pt x="254" y="81"/>
                    <a:pt x="254" y="81"/>
                    <a:pt x="254" y="81"/>
                  </a:cubicBezTo>
                  <a:cubicBezTo>
                    <a:pt x="255" y="80"/>
                    <a:pt x="255" y="80"/>
                    <a:pt x="255" y="80"/>
                  </a:cubicBezTo>
                  <a:cubicBezTo>
                    <a:pt x="256" y="80"/>
                    <a:pt x="256" y="80"/>
                    <a:pt x="256" y="80"/>
                  </a:cubicBezTo>
                  <a:cubicBezTo>
                    <a:pt x="256" y="80"/>
                    <a:pt x="256" y="80"/>
                    <a:pt x="256" y="80"/>
                  </a:cubicBezTo>
                  <a:cubicBezTo>
                    <a:pt x="256" y="79"/>
                    <a:pt x="256" y="79"/>
                    <a:pt x="256" y="79"/>
                  </a:cubicBezTo>
                  <a:cubicBezTo>
                    <a:pt x="257" y="78"/>
                    <a:pt x="257" y="78"/>
                    <a:pt x="257" y="78"/>
                  </a:cubicBezTo>
                  <a:cubicBezTo>
                    <a:pt x="258" y="77"/>
                    <a:pt x="258" y="77"/>
                    <a:pt x="258" y="77"/>
                  </a:cubicBezTo>
                  <a:cubicBezTo>
                    <a:pt x="257" y="77"/>
                    <a:pt x="257" y="77"/>
                    <a:pt x="257" y="77"/>
                  </a:cubicBezTo>
                  <a:cubicBezTo>
                    <a:pt x="257" y="76"/>
                    <a:pt x="257" y="76"/>
                    <a:pt x="257" y="76"/>
                  </a:cubicBezTo>
                  <a:cubicBezTo>
                    <a:pt x="258" y="77"/>
                    <a:pt x="258" y="77"/>
                    <a:pt x="258" y="77"/>
                  </a:cubicBezTo>
                  <a:cubicBezTo>
                    <a:pt x="259" y="77"/>
                    <a:pt x="259" y="77"/>
                    <a:pt x="259" y="77"/>
                  </a:cubicBezTo>
                  <a:cubicBezTo>
                    <a:pt x="260" y="76"/>
                    <a:pt x="260" y="76"/>
                    <a:pt x="260" y="76"/>
                  </a:cubicBezTo>
                  <a:cubicBezTo>
                    <a:pt x="260" y="75"/>
                    <a:pt x="260" y="75"/>
                    <a:pt x="260" y="75"/>
                  </a:cubicBezTo>
                  <a:cubicBezTo>
                    <a:pt x="261" y="74"/>
                    <a:pt x="261" y="74"/>
                    <a:pt x="261" y="74"/>
                  </a:cubicBezTo>
                  <a:cubicBezTo>
                    <a:pt x="261" y="73"/>
                    <a:pt x="261" y="73"/>
                    <a:pt x="261" y="73"/>
                  </a:cubicBezTo>
                  <a:cubicBezTo>
                    <a:pt x="261" y="72"/>
                    <a:pt x="261" y="72"/>
                    <a:pt x="261" y="72"/>
                  </a:cubicBezTo>
                  <a:cubicBezTo>
                    <a:pt x="259" y="73"/>
                    <a:pt x="259" y="73"/>
                    <a:pt x="259" y="73"/>
                  </a:cubicBezTo>
                  <a:cubicBezTo>
                    <a:pt x="259" y="74"/>
                    <a:pt x="259" y="74"/>
                    <a:pt x="259" y="74"/>
                  </a:cubicBezTo>
                  <a:cubicBezTo>
                    <a:pt x="258" y="75"/>
                    <a:pt x="258" y="75"/>
                    <a:pt x="258" y="75"/>
                  </a:cubicBezTo>
                  <a:cubicBezTo>
                    <a:pt x="257" y="74"/>
                    <a:pt x="257" y="74"/>
                    <a:pt x="257" y="74"/>
                  </a:cubicBezTo>
                  <a:cubicBezTo>
                    <a:pt x="256" y="73"/>
                    <a:pt x="256" y="73"/>
                    <a:pt x="256" y="73"/>
                  </a:cubicBezTo>
                  <a:cubicBezTo>
                    <a:pt x="257" y="72"/>
                    <a:pt x="257" y="72"/>
                    <a:pt x="257" y="72"/>
                  </a:cubicBezTo>
                  <a:cubicBezTo>
                    <a:pt x="257" y="71"/>
                    <a:pt x="257" y="71"/>
                    <a:pt x="257" y="71"/>
                  </a:cubicBezTo>
                  <a:cubicBezTo>
                    <a:pt x="258" y="70"/>
                    <a:pt x="258" y="70"/>
                    <a:pt x="258" y="70"/>
                  </a:cubicBezTo>
                  <a:cubicBezTo>
                    <a:pt x="259" y="70"/>
                    <a:pt x="259" y="70"/>
                    <a:pt x="259" y="70"/>
                  </a:cubicBezTo>
                  <a:cubicBezTo>
                    <a:pt x="260" y="71"/>
                    <a:pt x="260" y="71"/>
                    <a:pt x="260" y="71"/>
                  </a:cubicBezTo>
                  <a:cubicBezTo>
                    <a:pt x="261" y="71"/>
                    <a:pt x="261" y="71"/>
                    <a:pt x="261" y="71"/>
                  </a:cubicBezTo>
                  <a:cubicBezTo>
                    <a:pt x="261" y="70"/>
                    <a:pt x="261" y="70"/>
                    <a:pt x="261" y="70"/>
                  </a:cubicBezTo>
                  <a:cubicBezTo>
                    <a:pt x="262" y="69"/>
                    <a:pt x="262" y="69"/>
                    <a:pt x="262" y="69"/>
                  </a:cubicBezTo>
                  <a:cubicBezTo>
                    <a:pt x="262" y="70"/>
                    <a:pt x="262" y="70"/>
                    <a:pt x="262" y="70"/>
                  </a:cubicBezTo>
                  <a:cubicBezTo>
                    <a:pt x="262" y="70"/>
                    <a:pt x="262" y="70"/>
                    <a:pt x="262" y="70"/>
                  </a:cubicBezTo>
                  <a:cubicBezTo>
                    <a:pt x="262" y="71"/>
                    <a:pt x="262" y="71"/>
                    <a:pt x="262" y="71"/>
                  </a:cubicBezTo>
                  <a:cubicBezTo>
                    <a:pt x="264" y="73"/>
                    <a:pt x="264" y="73"/>
                    <a:pt x="264" y="73"/>
                  </a:cubicBezTo>
                  <a:cubicBezTo>
                    <a:pt x="265" y="73"/>
                    <a:pt x="265" y="73"/>
                    <a:pt x="265" y="73"/>
                  </a:cubicBezTo>
                  <a:cubicBezTo>
                    <a:pt x="266" y="73"/>
                    <a:pt x="266" y="73"/>
                    <a:pt x="266" y="73"/>
                  </a:cubicBezTo>
                  <a:cubicBezTo>
                    <a:pt x="268" y="72"/>
                    <a:pt x="268" y="72"/>
                    <a:pt x="268" y="72"/>
                  </a:cubicBezTo>
                  <a:cubicBezTo>
                    <a:pt x="268" y="72"/>
                    <a:pt x="268" y="72"/>
                    <a:pt x="268" y="72"/>
                  </a:cubicBezTo>
                  <a:cubicBezTo>
                    <a:pt x="268" y="71"/>
                    <a:pt x="268" y="71"/>
                    <a:pt x="268" y="71"/>
                  </a:cubicBezTo>
                  <a:cubicBezTo>
                    <a:pt x="267" y="69"/>
                    <a:pt x="267" y="69"/>
                    <a:pt x="267" y="69"/>
                  </a:cubicBezTo>
                  <a:cubicBezTo>
                    <a:pt x="267" y="69"/>
                    <a:pt x="267" y="69"/>
                    <a:pt x="267" y="69"/>
                  </a:cubicBezTo>
                  <a:cubicBezTo>
                    <a:pt x="267" y="69"/>
                    <a:pt x="267" y="69"/>
                    <a:pt x="267" y="69"/>
                  </a:cubicBezTo>
                  <a:cubicBezTo>
                    <a:pt x="269" y="70"/>
                    <a:pt x="269" y="70"/>
                    <a:pt x="269" y="70"/>
                  </a:cubicBezTo>
                  <a:cubicBezTo>
                    <a:pt x="270" y="71"/>
                    <a:pt x="270" y="71"/>
                    <a:pt x="270" y="71"/>
                  </a:cubicBezTo>
                  <a:cubicBezTo>
                    <a:pt x="271" y="71"/>
                    <a:pt x="271" y="71"/>
                    <a:pt x="271" y="71"/>
                  </a:cubicBezTo>
                  <a:cubicBezTo>
                    <a:pt x="270" y="72"/>
                    <a:pt x="270" y="72"/>
                    <a:pt x="270" y="72"/>
                  </a:cubicBezTo>
                  <a:cubicBezTo>
                    <a:pt x="271" y="72"/>
                    <a:pt x="271" y="72"/>
                    <a:pt x="271" y="72"/>
                  </a:cubicBezTo>
                  <a:cubicBezTo>
                    <a:pt x="272" y="73"/>
                    <a:pt x="272" y="73"/>
                    <a:pt x="272" y="73"/>
                  </a:cubicBezTo>
                  <a:cubicBezTo>
                    <a:pt x="272" y="75"/>
                    <a:pt x="272" y="75"/>
                    <a:pt x="272" y="75"/>
                  </a:cubicBezTo>
                  <a:cubicBezTo>
                    <a:pt x="272" y="75"/>
                    <a:pt x="272" y="75"/>
                    <a:pt x="272" y="75"/>
                  </a:cubicBezTo>
                  <a:cubicBezTo>
                    <a:pt x="272" y="75"/>
                    <a:pt x="272" y="75"/>
                    <a:pt x="272" y="75"/>
                  </a:cubicBezTo>
                  <a:cubicBezTo>
                    <a:pt x="273" y="74"/>
                    <a:pt x="273" y="74"/>
                    <a:pt x="273" y="74"/>
                  </a:cubicBezTo>
                  <a:cubicBezTo>
                    <a:pt x="273" y="74"/>
                    <a:pt x="273" y="74"/>
                    <a:pt x="273" y="74"/>
                  </a:cubicBezTo>
                  <a:cubicBezTo>
                    <a:pt x="274" y="73"/>
                    <a:pt x="274" y="73"/>
                    <a:pt x="274" y="73"/>
                  </a:cubicBezTo>
                  <a:cubicBezTo>
                    <a:pt x="274" y="73"/>
                    <a:pt x="274" y="73"/>
                    <a:pt x="274" y="73"/>
                  </a:cubicBezTo>
                  <a:cubicBezTo>
                    <a:pt x="273" y="73"/>
                    <a:pt x="273" y="73"/>
                    <a:pt x="273" y="73"/>
                  </a:cubicBezTo>
                  <a:cubicBezTo>
                    <a:pt x="272" y="73"/>
                    <a:pt x="272" y="73"/>
                    <a:pt x="272" y="73"/>
                  </a:cubicBezTo>
                  <a:cubicBezTo>
                    <a:pt x="272" y="72"/>
                    <a:pt x="272" y="72"/>
                    <a:pt x="272" y="72"/>
                  </a:cubicBezTo>
                  <a:cubicBezTo>
                    <a:pt x="273" y="71"/>
                    <a:pt x="273" y="71"/>
                    <a:pt x="273" y="71"/>
                  </a:cubicBezTo>
                  <a:cubicBezTo>
                    <a:pt x="274" y="71"/>
                    <a:pt x="274" y="71"/>
                    <a:pt x="274" y="71"/>
                  </a:cubicBezTo>
                  <a:cubicBezTo>
                    <a:pt x="274" y="70"/>
                    <a:pt x="274" y="70"/>
                    <a:pt x="274" y="70"/>
                  </a:cubicBezTo>
                  <a:cubicBezTo>
                    <a:pt x="275" y="70"/>
                    <a:pt x="275" y="70"/>
                    <a:pt x="275" y="70"/>
                  </a:cubicBezTo>
                  <a:cubicBezTo>
                    <a:pt x="275" y="70"/>
                    <a:pt x="275" y="70"/>
                    <a:pt x="275" y="70"/>
                  </a:cubicBezTo>
                  <a:cubicBezTo>
                    <a:pt x="277" y="69"/>
                    <a:pt x="277" y="69"/>
                    <a:pt x="277" y="69"/>
                  </a:cubicBezTo>
                  <a:cubicBezTo>
                    <a:pt x="280" y="69"/>
                    <a:pt x="280" y="69"/>
                    <a:pt x="280" y="69"/>
                  </a:cubicBezTo>
                  <a:cubicBezTo>
                    <a:pt x="283" y="68"/>
                    <a:pt x="283" y="68"/>
                    <a:pt x="283" y="68"/>
                  </a:cubicBezTo>
                  <a:cubicBezTo>
                    <a:pt x="286" y="67"/>
                    <a:pt x="286" y="67"/>
                    <a:pt x="286" y="67"/>
                  </a:cubicBezTo>
                  <a:cubicBezTo>
                    <a:pt x="287" y="67"/>
                    <a:pt x="287" y="67"/>
                    <a:pt x="287" y="67"/>
                  </a:cubicBezTo>
                  <a:cubicBezTo>
                    <a:pt x="289" y="68"/>
                    <a:pt x="289" y="68"/>
                    <a:pt x="289" y="68"/>
                  </a:cubicBezTo>
                  <a:cubicBezTo>
                    <a:pt x="289" y="68"/>
                    <a:pt x="289" y="68"/>
                    <a:pt x="289" y="68"/>
                  </a:cubicBezTo>
                  <a:cubicBezTo>
                    <a:pt x="288" y="69"/>
                    <a:pt x="288" y="69"/>
                    <a:pt x="288" y="69"/>
                  </a:cubicBezTo>
                  <a:cubicBezTo>
                    <a:pt x="288" y="69"/>
                    <a:pt x="288" y="69"/>
                    <a:pt x="288" y="69"/>
                  </a:cubicBezTo>
                  <a:cubicBezTo>
                    <a:pt x="288" y="71"/>
                    <a:pt x="288" y="71"/>
                    <a:pt x="288" y="71"/>
                  </a:cubicBezTo>
                  <a:cubicBezTo>
                    <a:pt x="289" y="72"/>
                    <a:pt x="289" y="72"/>
                    <a:pt x="289" y="72"/>
                  </a:cubicBezTo>
                  <a:cubicBezTo>
                    <a:pt x="293" y="72"/>
                    <a:pt x="293" y="72"/>
                    <a:pt x="293" y="72"/>
                  </a:cubicBezTo>
                  <a:cubicBezTo>
                    <a:pt x="294" y="72"/>
                    <a:pt x="294" y="72"/>
                    <a:pt x="294" y="72"/>
                  </a:cubicBezTo>
                  <a:cubicBezTo>
                    <a:pt x="294" y="72"/>
                    <a:pt x="294" y="72"/>
                    <a:pt x="294" y="72"/>
                  </a:cubicBezTo>
                  <a:cubicBezTo>
                    <a:pt x="296" y="72"/>
                    <a:pt x="296" y="72"/>
                    <a:pt x="296" y="72"/>
                  </a:cubicBezTo>
                  <a:cubicBezTo>
                    <a:pt x="297" y="72"/>
                    <a:pt x="297" y="72"/>
                    <a:pt x="297" y="72"/>
                  </a:cubicBezTo>
                  <a:cubicBezTo>
                    <a:pt x="300" y="72"/>
                    <a:pt x="300" y="72"/>
                    <a:pt x="300" y="72"/>
                  </a:cubicBezTo>
                  <a:cubicBezTo>
                    <a:pt x="302" y="71"/>
                    <a:pt x="302" y="71"/>
                    <a:pt x="302" y="71"/>
                  </a:cubicBezTo>
                  <a:cubicBezTo>
                    <a:pt x="302" y="71"/>
                    <a:pt x="302" y="71"/>
                    <a:pt x="302" y="71"/>
                  </a:cubicBezTo>
                  <a:cubicBezTo>
                    <a:pt x="303" y="71"/>
                    <a:pt x="303" y="71"/>
                    <a:pt x="303" y="71"/>
                  </a:cubicBezTo>
                  <a:cubicBezTo>
                    <a:pt x="304" y="70"/>
                    <a:pt x="304" y="70"/>
                    <a:pt x="304" y="70"/>
                  </a:cubicBezTo>
                  <a:cubicBezTo>
                    <a:pt x="303" y="70"/>
                    <a:pt x="303" y="70"/>
                    <a:pt x="303" y="70"/>
                  </a:cubicBezTo>
                  <a:cubicBezTo>
                    <a:pt x="304" y="70"/>
                    <a:pt x="304" y="70"/>
                    <a:pt x="304" y="70"/>
                  </a:cubicBezTo>
                  <a:cubicBezTo>
                    <a:pt x="305" y="70"/>
                    <a:pt x="305" y="70"/>
                    <a:pt x="305" y="70"/>
                  </a:cubicBezTo>
                  <a:cubicBezTo>
                    <a:pt x="306" y="70"/>
                    <a:pt x="306" y="70"/>
                    <a:pt x="306" y="70"/>
                  </a:cubicBezTo>
                  <a:cubicBezTo>
                    <a:pt x="306" y="70"/>
                    <a:pt x="306" y="70"/>
                    <a:pt x="306" y="70"/>
                  </a:cubicBezTo>
                  <a:cubicBezTo>
                    <a:pt x="307" y="70"/>
                    <a:pt x="307" y="70"/>
                    <a:pt x="307" y="70"/>
                  </a:cubicBezTo>
                  <a:cubicBezTo>
                    <a:pt x="307" y="69"/>
                    <a:pt x="307" y="69"/>
                    <a:pt x="307" y="69"/>
                  </a:cubicBezTo>
                  <a:cubicBezTo>
                    <a:pt x="307" y="69"/>
                    <a:pt x="307" y="69"/>
                    <a:pt x="307" y="69"/>
                  </a:cubicBezTo>
                  <a:cubicBezTo>
                    <a:pt x="306" y="68"/>
                    <a:pt x="306" y="68"/>
                    <a:pt x="306" y="68"/>
                  </a:cubicBezTo>
                  <a:cubicBezTo>
                    <a:pt x="307" y="67"/>
                    <a:pt x="307" y="67"/>
                    <a:pt x="307" y="67"/>
                  </a:cubicBezTo>
                  <a:cubicBezTo>
                    <a:pt x="306" y="67"/>
                    <a:pt x="306" y="67"/>
                    <a:pt x="306" y="67"/>
                  </a:cubicBezTo>
                  <a:cubicBezTo>
                    <a:pt x="305" y="67"/>
                    <a:pt x="305" y="67"/>
                    <a:pt x="305" y="67"/>
                  </a:cubicBezTo>
                  <a:cubicBezTo>
                    <a:pt x="305" y="66"/>
                    <a:pt x="305" y="66"/>
                    <a:pt x="305" y="66"/>
                  </a:cubicBezTo>
                  <a:cubicBezTo>
                    <a:pt x="304" y="65"/>
                    <a:pt x="304" y="65"/>
                    <a:pt x="304" y="65"/>
                  </a:cubicBezTo>
                  <a:cubicBezTo>
                    <a:pt x="304" y="65"/>
                    <a:pt x="304" y="65"/>
                    <a:pt x="304" y="65"/>
                  </a:cubicBezTo>
                  <a:cubicBezTo>
                    <a:pt x="304" y="64"/>
                    <a:pt x="304" y="64"/>
                    <a:pt x="304" y="64"/>
                  </a:cubicBezTo>
                  <a:cubicBezTo>
                    <a:pt x="304" y="63"/>
                    <a:pt x="304" y="63"/>
                    <a:pt x="304" y="63"/>
                  </a:cubicBezTo>
                  <a:cubicBezTo>
                    <a:pt x="304" y="62"/>
                    <a:pt x="304" y="62"/>
                    <a:pt x="304" y="62"/>
                  </a:cubicBezTo>
                  <a:cubicBezTo>
                    <a:pt x="304" y="63"/>
                    <a:pt x="304" y="63"/>
                    <a:pt x="304" y="63"/>
                  </a:cubicBezTo>
                  <a:cubicBezTo>
                    <a:pt x="305" y="63"/>
                    <a:pt x="305" y="63"/>
                    <a:pt x="305" y="63"/>
                  </a:cubicBezTo>
                  <a:cubicBezTo>
                    <a:pt x="306" y="62"/>
                    <a:pt x="306" y="62"/>
                    <a:pt x="306" y="62"/>
                  </a:cubicBezTo>
                  <a:cubicBezTo>
                    <a:pt x="305" y="62"/>
                    <a:pt x="305" y="62"/>
                    <a:pt x="305" y="62"/>
                  </a:cubicBezTo>
                  <a:cubicBezTo>
                    <a:pt x="305" y="61"/>
                    <a:pt x="305" y="61"/>
                    <a:pt x="305" y="61"/>
                  </a:cubicBezTo>
                  <a:cubicBezTo>
                    <a:pt x="306" y="61"/>
                    <a:pt x="306" y="61"/>
                    <a:pt x="306" y="61"/>
                  </a:cubicBezTo>
                  <a:cubicBezTo>
                    <a:pt x="307" y="62"/>
                    <a:pt x="307" y="62"/>
                    <a:pt x="307" y="62"/>
                  </a:cubicBezTo>
                  <a:cubicBezTo>
                    <a:pt x="307" y="62"/>
                    <a:pt x="307" y="62"/>
                    <a:pt x="307" y="62"/>
                  </a:cubicBezTo>
                  <a:cubicBezTo>
                    <a:pt x="308" y="61"/>
                    <a:pt x="308" y="61"/>
                    <a:pt x="308" y="61"/>
                  </a:cubicBezTo>
                  <a:cubicBezTo>
                    <a:pt x="308" y="61"/>
                    <a:pt x="308" y="61"/>
                    <a:pt x="308" y="61"/>
                  </a:cubicBezTo>
                  <a:cubicBezTo>
                    <a:pt x="309" y="61"/>
                    <a:pt x="309" y="61"/>
                    <a:pt x="309" y="61"/>
                  </a:cubicBezTo>
                  <a:cubicBezTo>
                    <a:pt x="310" y="61"/>
                    <a:pt x="310" y="61"/>
                    <a:pt x="310" y="61"/>
                  </a:cubicBezTo>
                  <a:cubicBezTo>
                    <a:pt x="310" y="61"/>
                    <a:pt x="310" y="61"/>
                    <a:pt x="310" y="61"/>
                  </a:cubicBezTo>
                  <a:cubicBezTo>
                    <a:pt x="311" y="61"/>
                    <a:pt x="311" y="61"/>
                    <a:pt x="311" y="61"/>
                  </a:cubicBezTo>
                  <a:cubicBezTo>
                    <a:pt x="312" y="62"/>
                    <a:pt x="312" y="62"/>
                    <a:pt x="312" y="62"/>
                  </a:cubicBezTo>
                  <a:cubicBezTo>
                    <a:pt x="312" y="62"/>
                    <a:pt x="312" y="62"/>
                    <a:pt x="312" y="62"/>
                  </a:cubicBezTo>
                  <a:cubicBezTo>
                    <a:pt x="313" y="62"/>
                    <a:pt x="313" y="62"/>
                    <a:pt x="313" y="62"/>
                  </a:cubicBezTo>
                  <a:cubicBezTo>
                    <a:pt x="313" y="61"/>
                    <a:pt x="313" y="61"/>
                    <a:pt x="313" y="61"/>
                  </a:cubicBezTo>
                  <a:cubicBezTo>
                    <a:pt x="313" y="61"/>
                    <a:pt x="313" y="61"/>
                    <a:pt x="313" y="61"/>
                  </a:cubicBezTo>
                  <a:cubicBezTo>
                    <a:pt x="314" y="62"/>
                    <a:pt x="314" y="62"/>
                    <a:pt x="314" y="62"/>
                  </a:cubicBezTo>
                  <a:cubicBezTo>
                    <a:pt x="313" y="63"/>
                    <a:pt x="313" y="63"/>
                    <a:pt x="313" y="63"/>
                  </a:cubicBezTo>
                  <a:cubicBezTo>
                    <a:pt x="313" y="63"/>
                    <a:pt x="313" y="63"/>
                    <a:pt x="313" y="63"/>
                  </a:cubicBezTo>
                  <a:cubicBezTo>
                    <a:pt x="313" y="63"/>
                    <a:pt x="313" y="63"/>
                    <a:pt x="313" y="63"/>
                  </a:cubicBezTo>
                  <a:cubicBezTo>
                    <a:pt x="314" y="63"/>
                    <a:pt x="314" y="63"/>
                    <a:pt x="314" y="63"/>
                  </a:cubicBezTo>
                  <a:cubicBezTo>
                    <a:pt x="315" y="63"/>
                    <a:pt x="315" y="63"/>
                    <a:pt x="315" y="63"/>
                  </a:cubicBezTo>
                  <a:cubicBezTo>
                    <a:pt x="315" y="63"/>
                    <a:pt x="315" y="63"/>
                    <a:pt x="315" y="63"/>
                  </a:cubicBezTo>
                  <a:cubicBezTo>
                    <a:pt x="315" y="63"/>
                    <a:pt x="315" y="63"/>
                    <a:pt x="315" y="63"/>
                  </a:cubicBezTo>
                  <a:cubicBezTo>
                    <a:pt x="316" y="63"/>
                    <a:pt x="316" y="63"/>
                    <a:pt x="316" y="63"/>
                  </a:cubicBezTo>
                  <a:cubicBezTo>
                    <a:pt x="315" y="62"/>
                    <a:pt x="315" y="62"/>
                    <a:pt x="315" y="62"/>
                  </a:cubicBezTo>
                  <a:cubicBezTo>
                    <a:pt x="315" y="62"/>
                    <a:pt x="315" y="62"/>
                    <a:pt x="315" y="62"/>
                  </a:cubicBezTo>
                  <a:cubicBezTo>
                    <a:pt x="315" y="61"/>
                    <a:pt x="315" y="61"/>
                    <a:pt x="315" y="61"/>
                  </a:cubicBezTo>
                  <a:cubicBezTo>
                    <a:pt x="316" y="61"/>
                    <a:pt x="316" y="61"/>
                    <a:pt x="316" y="61"/>
                  </a:cubicBezTo>
                  <a:cubicBezTo>
                    <a:pt x="317" y="61"/>
                    <a:pt x="317" y="61"/>
                    <a:pt x="317" y="61"/>
                  </a:cubicBezTo>
                  <a:cubicBezTo>
                    <a:pt x="318" y="61"/>
                    <a:pt x="318" y="61"/>
                    <a:pt x="318" y="61"/>
                  </a:cubicBezTo>
                  <a:cubicBezTo>
                    <a:pt x="318" y="61"/>
                    <a:pt x="318" y="61"/>
                    <a:pt x="318" y="61"/>
                  </a:cubicBezTo>
                  <a:cubicBezTo>
                    <a:pt x="319" y="61"/>
                    <a:pt x="319" y="61"/>
                    <a:pt x="319" y="61"/>
                  </a:cubicBezTo>
                  <a:cubicBezTo>
                    <a:pt x="319" y="62"/>
                    <a:pt x="319" y="62"/>
                    <a:pt x="319" y="62"/>
                  </a:cubicBezTo>
                  <a:cubicBezTo>
                    <a:pt x="320" y="63"/>
                    <a:pt x="320" y="63"/>
                    <a:pt x="320" y="63"/>
                  </a:cubicBezTo>
                  <a:cubicBezTo>
                    <a:pt x="320" y="62"/>
                    <a:pt x="320" y="62"/>
                    <a:pt x="320" y="62"/>
                  </a:cubicBezTo>
                  <a:cubicBezTo>
                    <a:pt x="320" y="62"/>
                    <a:pt x="320" y="62"/>
                    <a:pt x="320" y="62"/>
                  </a:cubicBezTo>
                  <a:cubicBezTo>
                    <a:pt x="321" y="61"/>
                    <a:pt x="321" y="61"/>
                    <a:pt x="321" y="61"/>
                  </a:cubicBezTo>
                  <a:cubicBezTo>
                    <a:pt x="321" y="62"/>
                    <a:pt x="321" y="62"/>
                    <a:pt x="321" y="62"/>
                  </a:cubicBezTo>
                  <a:cubicBezTo>
                    <a:pt x="322" y="63"/>
                    <a:pt x="322" y="63"/>
                    <a:pt x="322" y="63"/>
                  </a:cubicBezTo>
                  <a:cubicBezTo>
                    <a:pt x="323" y="62"/>
                    <a:pt x="323" y="62"/>
                    <a:pt x="323" y="62"/>
                  </a:cubicBezTo>
                  <a:cubicBezTo>
                    <a:pt x="323" y="63"/>
                    <a:pt x="323" y="63"/>
                    <a:pt x="323" y="63"/>
                  </a:cubicBezTo>
                  <a:cubicBezTo>
                    <a:pt x="324" y="64"/>
                    <a:pt x="324" y="64"/>
                    <a:pt x="324" y="64"/>
                  </a:cubicBezTo>
                  <a:cubicBezTo>
                    <a:pt x="324" y="63"/>
                    <a:pt x="324" y="63"/>
                    <a:pt x="324" y="63"/>
                  </a:cubicBezTo>
                  <a:cubicBezTo>
                    <a:pt x="325" y="63"/>
                    <a:pt x="325" y="63"/>
                    <a:pt x="325" y="63"/>
                  </a:cubicBezTo>
                  <a:cubicBezTo>
                    <a:pt x="325" y="63"/>
                    <a:pt x="325" y="63"/>
                    <a:pt x="325" y="63"/>
                  </a:cubicBezTo>
                  <a:cubicBezTo>
                    <a:pt x="325" y="64"/>
                    <a:pt x="325" y="64"/>
                    <a:pt x="325" y="64"/>
                  </a:cubicBezTo>
                  <a:cubicBezTo>
                    <a:pt x="325" y="65"/>
                    <a:pt x="325" y="65"/>
                    <a:pt x="325" y="65"/>
                  </a:cubicBezTo>
                  <a:cubicBezTo>
                    <a:pt x="326" y="65"/>
                    <a:pt x="326" y="65"/>
                    <a:pt x="326" y="65"/>
                  </a:cubicBezTo>
                  <a:cubicBezTo>
                    <a:pt x="327" y="65"/>
                    <a:pt x="327" y="65"/>
                    <a:pt x="327" y="65"/>
                  </a:cubicBezTo>
                  <a:cubicBezTo>
                    <a:pt x="327" y="66"/>
                    <a:pt x="327" y="66"/>
                    <a:pt x="327" y="66"/>
                  </a:cubicBezTo>
                  <a:cubicBezTo>
                    <a:pt x="327" y="65"/>
                    <a:pt x="327" y="65"/>
                    <a:pt x="327" y="65"/>
                  </a:cubicBezTo>
                  <a:cubicBezTo>
                    <a:pt x="328" y="65"/>
                    <a:pt x="328" y="65"/>
                    <a:pt x="328" y="65"/>
                  </a:cubicBezTo>
                  <a:cubicBezTo>
                    <a:pt x="328" y="66"/>
                    <a:pt x="328" y="66"/>
                    <a:pt x="328" y="66"/>
                  </a:cubicBezTo>
                  <a:cubicBezTo>
                    <a:pt x="327" y="67"/>
                    <a:pt x="327" y="67"/>
                    <a:pt x="327" y="67"/>
                  </a:cubicBezTo>
                  <a:cubicBezTo>
                    <a:pt x="327" y="68"/>
                    <a:pt x="327" y="68"/>
                    <a:pt x="327" y="68"/>
                  </a:cubicBezTo>
                  <a:cubicBezTo>
                    <a:pt x="328" y="67"/>
                    <a:pt x="328" y="67"/>
                    <a:pt x="328" y="67"/>
                  </a:cubicBezTo>
                  <a:cubicBezTo>
                    <a:pt x="329" y="67"/>
                    <a:pt x="329" y="67"/>
                    <a:pt x="329" y="67"/>
                  </a:cubicBezTo>
                  <a:cubicBezTo>
                    <a:pt x="329" y="67"/>
                    <a:pt x="329" y="67"/>
                    <a:pt x="329" y="67"/>
                  </a:cubicBezTo>
                  <a:cubicBezTo>
                    <a:pt x="328" y="69"/>
                    <a:pt x="328" y="69"/>
                    <a:pt x="328" y="69"/>
                  </a:cubicBezTo>
                  <a:cubicBezTo>
                    <a:pt x="328" y="70"/>
                    <a:pt x="328" y="70"/>
                    <a:pt x="328" y="70"/>
                  </a:cubicBezTo>
                  <a:cubicBezTo>
                    <a:pt x="329" y="70"/>
                    <a:pt x="329" y="70"/>
                    <a:pt x="329" y="70"/>
                  </a:cubicBezTo>
                  <a:cubicBezTo>
                    <a:pt x="330" y="70"/>
                    <a:pt x="330" y="70"/>
                    <a:pt x="330" y="70"/>
                  </a:cubicBezTo>
                  <a:cubicBezTo>
                    <a:pt x="330" y="69"/>
                    <a:pt x="330" y="69"/>
                    <a:pt x="330" y="69"/>
                  </a:cubicBezTo>
                  <a:cubicBezTo>
                    <a:pt x="331" y="69"/>
                    <a:pt x="331" y="69"/>
                    <a:pt x="331" y="69"/>
                  </a:cubicBezTo>
                  <a:cubicBezTo>
                    <a:pt x="331" y="70"/>
                    <a:pt x="331" y="70"/>
                    <a:pt x="331" y="70"/>
                  </a:cubicBezTo>
                  <a:cubicBezTo>
                    <a:pt x="332" y="70"/>
                    <a:pt x="332" y="70"/>
                    <a:pt x="332" y="70"/>
                  </a:cubicBezTo>
                  <a:cubicBezTo>
                    <a:pt x="332" y="71"/>
                    <a:pt x="332" y="71"/>
                    <a:pt x="332" y="71"/>
                  </a:cubicBezTo>
                  <a:cubicBezTo>
                    <a:pt x="332" y="72"/>
                    <a:pt x="332" y="72"/>
                    <a:pt x="332" y="72"/>
                  </a:cubicBezTo>
                  <a:cubicBezTo>
                    <a:pt x="333" y="72"/>
                    <a:pt x="333" y="72"/>
                    <a:pt x="333" y="72"/>
                  </a:cubicBezTo>
                  <a:cubicBezTo>
                    <a:pt x="333" y="72"/>
                    <a:pt x="333" y="72"/>
                    <a:pt x="333" y="72"/>
                  </a:cubicBezTo>
                  <a:cubicBezTo>
                    <a:pt x="334" y="72"/>
                    <a:pt x="334" y="72"/>
                    <a:pt x="334" y="72"/>
                  </a:cubicBezTo>
                  <a:cubicBezTo>
                    <a:pt x="334" y="73"/>
                    <a:pt x="334" y="73"/>
                    <a:pt x="334" y="73"/>
                  </a:cubicBezTo>
                  <a:cubicBezTo>
                    <a:pt x="333" y="74"/>
                    <a:pt x="333" y="74"/>
                    <a:pt x="333" y="74"/>
                  </a:cubicBezTo>
                  <a:cubicBezTo>
                    <a:pt x="332" y="74"/>
                    <a:pt x="332" y="74"/>
                    <a:pt x="332" y="74"/>
                  </a:cubicBezTo>
                  <a:cubicBezTo>
                    <a:pt x="331" y="74"/>
                    <a:pt x="331" y="74"/>
                    <a:pt x="331" y="74"/>
                  </a:cubicBezTo>
                  <a:cubicBezTo>
                    <a:pt x="330" y="73"/>
                    <a:pt x="330" y="73"/>
                    <a:pt x="330" y="73"/>
                  </a:cubicBezTo>
                  <a:cubicBezTo>
                    <a:pt x="328" y="73"/>
                    <a:pt x="328" y="73"/>
                    <a:pt x="328" y="73"/>
                  </a:cubicBezTo>
                  <a:cubicBezTo>
                    <a:pt x="329" y="74"/>
                    <a:pt x="329" y="74"/>
                    <a:pt x="329" y="74"/>
                  </a:cubicBezTo>
                  <a:cubicBezTo>
                    <a:pt x="329" y="75"/>
                    <a:pt x="329" y="75"/>
                    <a:pt x="329" y="75"/>
                  </a:cubicBezTo>
                  <a:cubicBezTo>
                    <a:pt x="331" y="75"/>
                    <a:pt x="331" y="75"/>
                    <a:pt x="331" y="75"/>
                  </a:cubicBezTo>
                  <a:cubicBezTo>
                    <a:pt x="331" y="76"/>
                    <a:pt x="331" y="76"/>
                    <a:pt x="331" y="76"/>
                  </a:cubicBezTo>
                  <a:cubicBezTo>
                    <a:pt x="333" y="77"/>
                    <a:pt x="333" y="77"/>
                    <a:pt x="333" y="77"/>
                  </a:cubicBezTo>
                  <a:cubicBezTo>
                    <a:pt x="334" y="77"/>
                    <a:pt x="334" y="77"/>
                    <a:pt x="334" y="77"/>
                  </a:cubicBezTo>
                  <a:cubicBezTo>
                    <a:pt x="335" y="76"/>
                    <a:pt x="335" y="76"/>
                    <a:pt x="335" y="76"/>
                  </a:cubicBezTo>
                  <a:cubicBezTo>
                    <a:pt x="335" y="76"/>
                    <a:pt x="335" y="76"/>
                    <a:pt x="335" y="76"/>
                  </a:cubicBezTo>
                  <a:cubicBezTo>
                    <a:pt x="335" y="75"/>
                    <a:pt x="335" y="75"/>
                    <a:pt x="335" y="75"/>
                  </a:cubicBezTo>
                  <a:cubicBezTo>
                    <a:pt x="334" y="74"/>
                    <a:pt x="334" y="74"/>
                    <a:pt x="334" y="74"/>
                  </a:cubicBezTo>
                  <a:cubicBezTo>
                    <a:pt x="335" y="74"/>
                    <a:pt x="335" y="74"/>
                    <a:pt x="335" y="74"/>
                  </a:cubicBezTo>
                  <a:cubicBezTo>
                    <a:pt x="336" y="75"/>
                    <a:pt x="336" y="75"/>
                    <a:pt x="336" y="75"/>
                  </a:cubicBezTo>
                  <a:cubicBezTo>
                    <a:pt x="337" y="76"/>
                    <a:pt x="337" y="76"/>
                    <a:pt x="337" y="76"/>
                  </a:cubicBezTo>
                  <a:cubicBezTo>
                    <a:pt x="337" y="76"/>
                    <a:pt x="337" y="76"/>
                    <a:pt x="337" y="76"/>
                  </a:cubicBezTo>
                  <a:cubicBezTo>
                    <a:pt x="336" y="76"/>
                    <a:pt x="336" y="76"/>
                    <a:pt x="336" y="76"/>
                  </a:cubicBezTo>
                  <a:cubicBezTo>
                    <a:pt x="335" y="78"/>
                    <a:pt x="335" y="78"/>
                    <a:pt x="335" y="78"/>
                  </a:cubicBezTo>
                  <a:cubicBezTo>
                    <a:pt x="335" y="78"/>
                    <a:pt x="335" y="78"/>
                    <a:pt x="335" y="78"/>
                  </a:cubicBezTo>
                  <a:cubicBezTo>
                    <a:pt x="336" y="78"/>
                    <a:pt x="336" y="78"/>
                    <a:pt x="336" y="78"/>
                  </a:cubicBezTo>
                  <a:cubicBezTo>
                    <a:pt x="336" y="78"/>
                    <a:pt x="336" y="78"/>
                    <a:pt x="336" y="78"/>
                  </a:cubicBezTo>
                  <a:cubicBezTo>
                    <a:pt x="337" y="78"/>
                    <a:pt x="337" y="78"/>
                    <a:pt x="337" y="78"/>
                  </a:cubicBezTo>
                  <a:cubicBezTo>
                    <a:pt x="340" y="80"/>
                    <a:pt x="340" y="80"/>
                    <a:pt x="340" y="80"/>
                  </a:cubicBezTo>
                  <a:cubicBezTo>
                    <a:pt x="341" y="80"/>
                    <a:pt x="341" y="80"/>
                    <a:pt x="341" y="80"/>
                  </a:cubicBezTo>
                  <a:cubicBezTo>
                    <a:pt x="341" y="81"/>
                    <a:pt x="341" y="81"/>
                    <a:pt x="341" y="81"/>
                  </a:cubicBezTo>
                  <a:cubicBezTo>
                    <a:pt x="344" y="82"/>
                    <a:pt x="344" y="82"/>
                    <a:pt x="344" y="82"/>
                  </a:cubicBezTo>
                  <a:cubicBezTo>
                    <a:pt x="345" y="83"/>
                    <a:pt x="345" y="83"/>
                    <a:pt x="345" y="83"/>
                  </a:cubicBezTo>
                  <a:cubicBezTo>
                    <a:pt x="346" y="83"/>
                    <a:pt x="346" y="83"/>
                    <a:pt x="346" y="83"/>
                  </a:cubicBezTo>
                  <a:cubicBezTo>
                    <a:pt x="346" y="83"/>
                    <a:pt x="346" y="83"/>
                    <a:pt x="346" y="83"/>
                  </a:cubicBezTo>
                  <a:cubicBezTo>
                    <a:pt x="346" y="82"/>
                    <a:pt x="346" y="82"/>
                    <a:pt x="346" y="82"/>
                  </a:cubicBezTo>
                  <a:cubicBezTo>
                    <a:pt x="347" y="82"/>
                    <a:pt x="347" y="82"/>
                    <a:pt x="347" y="82"/>
                  </a:cubicBezTo>
                  <a:cubicBezTo>
                    <a:pt x="347" y="83"/>
                    <a:pt x="347" y="83"/>
                    <a:pt x="347" y="83"/>
                  </a:cubicBezTo>
                  <a:cubicBezTo>
                    <a:pt x="348" y="83"/>
                    <a:pt x="348" y="83"/>
                    <a:pt x="348" y="83"/>
                  </a:cubicBezTo>
                  <a:cubicBezTo>
                    <a:pt x="348" y="84"/>
                    <a:pt x="348" y="84"/>
                    <a:pt x="348" y="84"/>
                  </a:cubicBezTo>
                  <a:cubicBezTo>
                    <a:pt x="349" y="84"/>
                    <a:pt x="349" y="84"/>
                    <a:pt x="349" y="84"/>
                  </a:cubicBezTo>
                  <a:cubicBezTo>
                    <a:pt x="349" y="83"/>
                    <a:pt x="349" y="83"/>
                    <a:pt x="349" y="83"/>
                  </a:cubicBezTo>
                  <a:cubicBezTo>
                    <a:pt x="348" y="79"/>
                    <a:pt x="348" y="79"/>
                    <a:pt x="348" y="79"/>
                  </a:cubicBezTo>
                  <a:cubicBezTo>
                    <a:pt x="347" y="77"/>
                    <a:pt x="347" y="77"/>
                    <a:pt x="347" y="77"/>
                  </a:cubicBezTo>
                  <a:cubicBezTo>
                    <a:pt x="346" y="74"/>
                    <a:pt x="346" y="74"/>
                    <a:pt x="346" y="74"/>
                  </a:cubicBezTo>
                  <a:cubicBezTo>
                    <a:pt x="346" y="72"/>
                    <a:pt x="346" y="72"/>
                    <a:pt x="346" y="72"/>
                  </a:cubicBezTo>
                  <a:cubicBezTo>
                    <a:pt x="345" y="71"/>
                    <a:pt x="345" y="71"/>
                    <a:pt x="345" y="71"/>
                  </a:cubicBezTo>
                  <a:cubicBezTo>
                    <a:pt x="345" y="70"/>
                    <a:pt x="345" y="70"/>
                    <a:pt x="345" y="70"/>
                  </a:cubicBezTo>
                  <a:cubicBezTo>
                    <a:pt x="346" y="71"/>
                    <a:pt x="346" y="71"/>
                    <a:pt x="346" y="71"/>
                  </a:cubicBezTo>
                  <a:cubicBezTo>
                    <a:pt x="346" y="72"/>
                    <a:pt x="346" y="72"/>
                    <a:pt x="346" y="72"/>
                  </a:cubicBezTo>
                  <a:cubicBezTo>
                    <a:pt x="347" y="73"/>
                    <a:pt x="347" y="73"/>
                    <a:pt x="347" y="73"/>
                  </a:cubicBezTo>
                  <a:cubicBezTo>
                    <a:pt x="348" y="73"/>
                    <a:pt x="348" y="73"/>
                    <a:pt x="348" y="73"/>
                  </a:cubicBezTo>
                  <a:cubicBezTo>
                    <a:pt x="349" y="74"/>
                    <a:pt x="349" y="74"/>
                    <a:pt x="349" y="74"/>
                  </a:cubicBezTo>
                  <a:cubicBezTo>
                    <a:pt x="351" y="74"/>
                    <a:pt x="351" y="74"/>
                    <a:pt x="351" y="74"/>
                  </a:cubicBezTo>
                  <a:cubicBezTo>
                    <a:pt x="354" y="74"/>
                    <a:pt x="354" y="74"/>
                    <a:pt x="354" y="74"/>
                  </a:cubicBezTo>
                  <a:cubicBezTo>
                    <a:pt x="355" y="74"/>
                    <a:pt x="355" y="74"/>
                    <a:pt x="355" y="74"/>
                  </a:cubicBezTo>
                  <a:cubicBezTo>
                    <a:pt x="356" y="74"/>
                    <a:pt x="356" y="74"/>
                    <a:pt x="356" y="74"/>
                  </a:cubicBezTo>
                  <a:cubicBezTo>
                    <a:pt x="357" y="74"/>
                    <a:pt x="357" y="74"/>
                    <a:pt x="357" y="74"/>
                  </a:cubicBezTo>
                  <a:cubicBezTo>
                    <a:pt x="357" y="74"/>
                    <a:pt x="357" y="74"/>
                    <a:pt x="357" y="74"/>
                  </a:cubicBezTo>
                  <a:cubicBezTo>
                    <a:pt x="356" y="73"/>
                    <a:pt x="356" y="73"/>
                    <a:pt x="356" y="73"/>
                  </a:cubicBezTo>
                  <a:cubicBezTo>
                    <a:pt x="356" y="73"/>
                    <a:pt x="356" y="73"/>
                    <a:pt x="356" y="73"/>
                  </a:cubicBezTo>
                  <a:cubicBezTo>
                    <a:pt x="356" y="72"/>
                    <a:pt x="356" y="72"/>
                    <a:pt x="356" y="72"/>
                  </a:cubicBezTo>
                  <a:cubicBezTo>
                    <a:pt x="356" y="72"/>
                    <a:pt x="356" y="72"/>
                    <a:pt x="356" y="72"/>
                  </a:cubicBezTo>
                  <a:cubicBezTo>
                    <a:pt x="356" y="71"/>
                    <a:pt x="356" y="71"/>
                    <a:pt x="356" y="71"/>
                  </a:cubicBezTo>
                  <a:cubicBezTo>
                    <a:pt x="359" y="70"/>
                    <a:pt x="359" y="70"/>
                    <a:pt x="359" y="70"/>
                  </a:cubicBezTo>
                  <a:cubicBezTo>
                    <a:pt x="360" y="70"/>
                    <a:pt x="360" y="70"/>
                    <a:pt x="360" y="70"/>
                  </a:cubicBezTo>
                  <a:cubicBezTo>
                    <a:pt x="360" y="70"/>
                    <a:pt x="360" y="70"/>
                    <a:pt x="360" y="70"/>
                  </a:cubicBezTo>
                  <a:cubicBezTo>
                    <a:pt x="361" y="70"/>
                    <a:pt x="361" y="70"/>
                    <a:pt x="361" y="70"/>
                  </a:cubicBezTo>
                  <a:cubicBezTo>
                    <a:pt x="363" y="70"/>
                    <a:pt x="363" y="70"/>
                    <a:pt x="363" y="70"/>
                  </a:cubicBezTo>
                  <a:cubicBezTo>
                    <a:pt x="364" y="71"/>
                    <a:pt x="364" y="71"/>
                    <a:pt x="364" y="71"/>
                  </a:cubicBezTo>
                  <a:cubicBezTo>
                    <a:pt x="365" y="72"/>
                    <a:pt x="365" y="72"/>
                    <a:pt x="365" y="72"/>
                  </a:cubicBezTo>
                  <a:cubicBezTo>
                    <a:pt x="365" y="72"/>
                    <a:pt x="365" y="72"/>
                    <a:pt x="365" y="72"/>
                  </a:cubicBezTo>
                  <a:cubicBezTo>
                    <a:pt x="367" y="73"/>
                    <a:pt x="367" y="73"/>
                    <a:pt x="367" y="73"/>
                  </a:cubicBezTo>
                  <a:cubicBezTo>
                    <a:pt x="367" y="73"/>
                    <a:pt x="367" y="73"/>
                    <a:pt x="367" y="73"/>
                  </a:cubicBezTo>
                  <a:cubicBezTo>
                    <a:pt x="369" y="73"/>
                    <a:pt x="369" y="73"/>
                    <a:pt x="369" y="73"/>
                  </a:cubicBezTo>
                  <a:cubicBezTo>
                    <a:pt x="368" y="73"/>
                    <a:pt x="368" y="73"/>
                    <a:pt x="368" y="73"/>
                  </a:cubicBezTo>
                  <a:cubicBezTo>
                    <a:pt x="368" y="72"/>
                    <a:pt x="368" y="72"/>
                    <a:pt x="368" y="72"/>
                  </a:cubicBezTo>
                  <a:cubicBezTo>
                    <a:pt x="369" y="73"/>
                    <a:pt x="369" y="73"/>
                    <a:pt x="369" y="73"/>
                  </a:cubicBezTo>
                  <a:cubicBezTo>
                    <a:pt x="370" y="72"/>
                    <a:pt x="370" y="72"/>
                    <a:pt x="370" y="72"/>
                  </a:cubicBezTo>
                  <a:cubicBezTo>
                    <a:pt x="369" y="72"/>
                    <a:pt x="369" y="72"/>
                    <a:pt x="369" y="72"/>
                  </a:cubicBezTo>
                  <a:cubicBezTo>
                    <a:pt x="370" y="71"/>
                    <a:pt x="370" y="71"/>
                    <a:pt x="370" y="71"/>
                  </a:cubicBezTo>
                  <a:cubicBezTo>
                    <a:pt x="369" y="70"/>
                    <a:pt x="369" y="70"/>
                    <a:pt x="369" y="70"/>
                  </a:cubicBezTo>
                  <a:cubicBezTo>
                    <a:pt x="368" y="71"/>
                    <a:pt x="368" y="71"/>
                    <a:pt x="368" y="71"/>
                  </a:cubicBezTo>
                  <a:cubicBezTo>
                    <a:pt x="367" y="71"/>
                    <a:pt x="367" y="71"/>
                    <a:pt x="367" y="71"/>
                  </a:cubicBezTo>
                  <a:cubicBezTo>
                    <a:pt x="367" y="69"/>
                    <a:pt x="367" y="69"/>
                    <a:pt x="367" y="69"/>
                  </a:cubicBezTo>
                  <a:cubicBezTo>
                    <a:pt x="366" y="68"/>
                    <a:pt x="366" y="68"/>
                    <a:pt x="366" y="68"/>
                  </a:cubicBezTo>
                  <a:cubicBezTo>
                    <a:pt x="367" y="68"/>
                    <a:pt x="367" y="68"/>
                    <a:pt x="367" y="68"/>
                  </a:cubicBezTo>
                  <a:cubicBezTo>
                    <a:pt x="367" y="68"/>
                    <a:pt x="367" y="68"/>
                    <a:pt x="367" y="68"/>
                  </a:cubicBezTo>
                  <a:cubicBezTo>
                    <a:pt x="368" y="68"/>
                    <a:pt x="368" y="68"/>
                    <a:pt x="368" y="68"/>
                  </a:cubicBezTo>
                  <a:cubicBezTo>
                    <a:pt x="368" y="67"/>
                    <a:pt x="368" y="67"/>
                    <a:pt x="368" y="67"/>
                  </a:cubicBezTo>
                  <a:cubicBezTo>
                    <a:pt x="368" y="67"/>
                    <a:pt x="368" y="67"/>
                    <a:pt x="368" y="67"/>
                  </a:cubicBezTo>
                  <a:cubicBezTo>
                    <a:pt x="370" y="68"/>
                    <a:pt x="370" y="68"/>
                    <a:pt x="370" y="68"/>
                  </a:cubicBezTo>
                  <a:cubicBezTo>
                    <a:pt x="370" y="69"/>
                    <a:pt x="370" y="69"/>
                    <a:pt x="370" y="69"/>
                  </a:cubicBezTo>
                  <a:cubicBezTo>
                    <a:pt x="371" y="69"/>
                    <a:pt x="371" y="69"/>
                    <a:pt x="371" y="69"/>
                  </a:cubicBezTo>
                  <a:cubicBezTo>
                    <a:pt x="371" y="69"/>
                    <a:pt x="371" y="69"/>
                    <a:pt x="371" y="69"/>
                  </a:cubicBezTo>
                  <a:cubicBezTo>
                    <a:pt x="372" y="69"/>
                    <a:pt x="372" y="69"/>
                    <a:pt x="372" y="69"/>
                  </a:cubicBezTo>
                  <a:cubicBezTo>
                    <a:pt x="371" y="68"/>
                    <a:pt x="371" y="68"/>
                    <a:pt x="371" y="68"/>
                  </a:cubicBezTo>
                  <a:cubicBezTo>
                    <a:pt x="372" y="68"/>
                    <a:pt x="372" y="68"/>
                    <a:pt x="372" y="68"/>
                  </a:cubicBezTo>
                  <a:cubicBezTo>
                    <a:pt x="373" y="68"/>
                    <a:pt x="373" y="68"/>
                    <a:pt x="373" y="68"/>
                  </a:cubicBezTo>
                  <a:cubicBezTo>
                    <a:pt x="373" y="67"/>
                    <a:pt x="373" y="67"/>
                    <a:pt x="373" y="67"/>
                  </a:cubicBezTo>
                  <a:cubicBezTo>
                    <a:pt x="372" y="66"/>
                    <a:pt x="372" y="66"/>
                    <a:pt x="372" y="66"/>
                  </a:cubicBezTo>
                  <a:cubicBezTo>
                    <a:pt x="371" y="66"/>
                    <a:pt x="371" y="66"/>
                    <a:pt x="371" y="66"/>
                  </a:cubicBezTo>
                  <a:cubicBezTo>
                    <a:pt x="370" y="65"/>
                    <a:pt x="370" y="65"/>
                    <a:pt x="370" y="65"/>
                  </a:cubicBezTo>
                  <a:cubicBezTo>
                    <a:pt x="370" y="64"/>
                    <a:pt x="370" y="64"/>
                    <a:pt x="370" y="64"/>
                  </a:cubicBezTo>
                  <a:cubicBezTo>
                    <a:pt x="369" y="63"/>
                    <a:pt x="369" y="63"/>
                    <a:pt x="369" y="63"/>
                  </a:cubicBezTo>
                  <a:cubicBezTo>
                    <a:pt x="368" y="64"/>
                    <a:pt x="368" y="64"/>
                    <a:pt x="368" y="64"/>
                  </a:cubicBezTo>
                  <a:cubicBezTo>
                    <a:pt x="367" y="63"/>
                    <a:pt x="367" y="63"/>
                    <a:pt x="367" y="63"/>
                  </a:cubicBezTo>
                  <a:cubicBezTo>
                    <a:pt x="369" y="63"/>
                    <a:pt x="369" y="63"/>
                    <a:pt x="369" y="63"/>
                  </a:cubicBezTo>
                  <a:cubicBezTo>
                    <a:pt x="368" y="62"/>
                    <a:pt x="368" y="62"/>
                    <a:pt x="368" y="62"/>
                  </a:cubicBezTo>
                  <a:cubicBezTo>
                    <a:pt x="368" y="62"/>
                    <a:pt x="368" y="62"/>
                    <a:pt x="368" y="62"/>
                  </a:cubicBezTo>
                  <a:cubicBezTo>
                    <a:pt x="368" y="61"/>
                    <a:pt x="368" y="61"/>
                    <a:pt x="368" y="61"/>
                  </a:cubicBezTo>
                  <a:cubicBezTo>
                    <a:pt x="369" y="61"/>
                    <a:pt x="369" y="61"/>
                    <a:pt x="369" y="61"/>
                  </a:cubicBezTo>
                  <a:cubicBezTo>
                    <a:pt x="369" y="59"/>
                    <a:pt x="369" y="59"/>
                    <a:pt x="369" y="59"/>
                  </a:cubicBezTo>
                  <a:cubicBezTo>
                    <a:pt x="368" y="60"/>
                    <a:pt x="368" y="60"/>
                    <a:pt x="368" y="60"/>
                  </a:cubicBezTo>
                  <a:cubicBezTo>
                    <a:pt x="367" y="61"/>
                    <a:pt x="367" y="61"/>
                    <a:pt x="367" y="61"/>
                  </a:cubicBezTo>
                  <a:cubicBezTo>
                    <a:pt x="367" y="62"/>
                    <a:pt x="367" y="62"/>
                    <a:pt x="367" y="62"/>
                  </a:cubicBezTo>
                  <a:cubicBezTo>
                    <a:pt x="365" y="61"/>
                    <a:pt x="365" y="61"/>
                    <a:pt x="365" y="61"/>
                  </a:cubicBezTo>
                  <a:cubicBezTo>
                    <a:pt x="364" y="60"/>
                    <a:pt x="364" y="60"/>
                    <a:pt x="364" y="60"/>
                  </a:cubicBezTo>
                  <a:cubicBezTo>
                    <a:pt x="365" y="59"/>
                    <a:pt x="365" y="59"/>
                    <a:pt x="365" y="59"/>
                  </a:cubicBezTo>
                  <a:cubicBezTo>
                    <a:pt x="365" y="58"/>
                    <a:pt x="365" y="58"/>
                    <a:pt x="365" y="58"/>
                  </a:cubicBezTo>
                  <a:cubicBezTo>
                    <a:pt x="366" y="57"/>
                    <a:pt x="366" y="57"/>
                    <a:pt x="366" y="57"/>
                  </a:cubicBezTo>
                  <a:cubicBezTo>
                    <a:pt x="367" y="57"/>
                    <a:pt x="367" y="57"/>
                    <a:pt x="367" y="57"/>
                  </a:cubicBezTo>
                  <a:cubicBezTo>
                    <a:pt x="369" y="56"/>
                    <a:pt x="369" y="56"/>
                    <a:pt x="369" y="56"/>
                  </a:cubicBezTo>
                  <a:cubicBezTo>
                    <a:pt x="369" y="56"/>
                    <a:pt x="369" y="56"/>
                    <a:pt x="369" y="56"/>
                  </a:cubicBezTo>
                  <a:cubicBezTo>
                    <a:pt x="368" y="55"/>
                    <a:pt x="368" y="55"/>
                    <a:pt x="368" y="55"/>
                  </a:cubicBezTo>
                  <a:cubicBezTo>
                    <a:pt x="367" y="55"/>
                    <a:pt x="367" y="55"/>
                    <a:pt x="367" y="55"/>
                  </a:cubicBezTo>
                  <a:cubicBezTo>
                    <a:pt x="366" y="54"/>
                    <a:pt x="366" y="54"/>
                    <a:pt x="366" y="54"/>
                  </a:cubicBezTo>
                  <a:cubicBezTo>
                    <a:pt x="365" y="54"/>
                    <a:pt x="365" y="54"/>
                    <a:pt x="365" y="54"/>
                  </a:cubicBezTo>
                  <a:cubicBezTo>
                    <a:pt x="364" y="53"/>
                    <a:pt x="364" y="53"/>
                    <a:pt x="364" y="53"/>
                  </a:cubicBezTo>
                  <a:cubicBezTo>
                    <a:pt x="365" y="53"/>
                    <a:pt x="365" y="53"/>
                    <a:pt x="365" y="53"/>
                  </a:cubicBezTo>
                  <a:cubicBezTo>
                    <a:pt x="367" y="53"/>
                    <a:pt x="367" y="53"/>
                    <a:pt x="367" y="53"/>
                  </a:cubicBezTo>
                  <a:cubicBezTo>
                    <a:pt x="369" y="53"/>
                    <a:pt x="369" y="53"/>
                    <a:pt x="369" y="53"/>
                  </a:cubicBezTo>
                  <a:cubicBezTo>
                    <a:pt x="371" y="53"/>
                    <a:pt x="371" y="53"/>
                    <a:pt x="371" y="53"/>
                  </a:cubicBezTo>
                  <a:cubicBezTo>
                    <a:pt x="374" y="53"/>
                    <a:pt x="374" y="53"/>
                    <a:pt x="374" y="53"/>
                  </a:cubicBezTo>
                  <a:cubicBezTo>
                    <a:pt x="379" y="53"/>
                    <a:pt x="379" y="53"/>
                    <a:pt x="379" y="53"/>
                  </a:cubicBezTo>
                  <a:cubicBezTo>
                    <a:pt x="380" y="52"/>
                    <a:pt x="380" y="52"/>
                    <a:pt x="380" y="52"/>
                  </a:cubicBezTo>
                  <a:cubicBezTo>
                    <a:pt x="383" y="52"/>
                    <a:pt x="383" y="52"/>
                    <a:pt x="383" y="52"/>
                  </a:cubicBezTo>
                  <a:cubicBezTo>
                    <a:pt x="385" y="52"/>
                    <a:pt x="385" y="52"/>
                    <a:pt x="385" y="52"/>
                  </a:cubicBezTo>
                  <a:cubicBezTo>
                    <a:pt x="386" y="52"/>
                    <a:pt x="386" y="52"/>
                    <a:pt x="386" y="52"/>
                  </a:cubicBezTo>
                  <a:cubicBezTo>
                    <a:pt x="389" y="52"/>
                    <a:pt x="389" y="52"/>
                    <a:pt x="389" y="52"/>
                  </a:cubicBezTo>
                  <a:cubicBezTo>
                    <a:pt x="387" y="53"/>
                    <a:pt x="387" y="53"/>
                    <a:pt x="387" y="53"/>
                  </a:cubicBezTo>
                  <a:cubicBezTo>
                    <a:pt x="385" y="54"/>
                    <a:pt x="385" y="54"/>
                    <a:pt x="385" y="54"/>
                  </a:cubicBezTo>
                  <a:cubicBezTo>
                    <a:pt x="384" y="53"/>
                    <a:pt x="384" y="53"/>
                    <a:pt x="384" y="53"/>
                  </a:cubicBezTo>
                  <a:cubicBezTo>
                    <a:pt x="383" y="53"/>
                    <a:pt x="383" y="53"/>
                    <a:pt x="383" y="53"/>
                  </a:cubicBezTo>
                  <a:cubicBezTo>
                    <a:pt x="382" y="53"/>
                    <a:pt x="382" y="53"/>
                    <a:pt x="382" y="53"/>
                  </a:cubicBezTo>
                  <a:cubicBezTo>
                    <a:pt x="382" y="55"/>
                    <a:pt x="382" y="55"/>
                    <a:pt x="382" y="55"/>
                  </a:cubicBezTo>
                  <a:cubicBezTo>
                    <a:pt x="382" y="56"/>
                    <a:pt x="382" y="56"/>
                    <a:pt x="382" y="56"/>
                  </a:cubicBezTo>
                  <a:cubicBezTo>
                    <a:pt x="382" y="56"/>
                    <a:pt x="382" y="56"/>
                    <a:pt x="382" y="56"/>
                  </a:cubicBezTo>
                  <a:cubicBezTo>
                    <a:pt x="382" y="57"/>
                    <a:pt x="382" y="57"/>
                    <a:pt x="382" y="57"/>
                  </a:cubicBezTo>
                  <a:cubicBezTo>
                    <a:pt x="382" y="57"/>
                    <a:pt x="382" y="57"/>
                    <a:pt x="382" y="57"/>
                  </a:cubicBezTo>
                  <a:cubicBezTo>
                    <a:pt x="384" y="56"/>
                    <a:pt x="384" y="56"/>
                    <a:pt x="384" y="56"/>
                  </a:cubicBezTo>
                  <a:cubicBezTo>
                    <a:pt x="384" y="55"/>
                    <a:pt x="384" y="55"/>
                    <a:pt x="384" y="55"/>
                  </a:cubicBezTo>
                  <a:cubicBezTo>
                    <a:pt x="386" y="54"/>
                    <a:pt x="386" y="54"/>
                    <a:pt x="386" y="54"/>
                  </a:cubicBezTo>
                  <a:cubicBezTo>
                    <a:pt x="389" y="53"/>
                    <a:pt x="389" y="53"/>
                    <a:pt x="389" y="53"/>
                  </a:cubicBezTo>
                  <a:cubicBezTo>
                    <a:pt x="390" y="54"/>
                    <a:pt x="390" y="54"/>
                    <a:pt x="390" y="54"/>
                  </a:cubicBezTo>
                  <a:cubicBezTo>
                    <a:pt x="390" y="56"/>
                    <a:pt x="390" y="56"/>
                    <a:pt x="390" y="56"/>
                  </a:cubicBezTo>
                  <a:cubicBezTo>
                    <a:pt x="389" y="57"/>
                    <a:pt x="389" y="57"/>
                    <a:pt x="389" y="57"/>
                  </a:cubicBezTo>
                  <a:cubicBezTo>
                    <a:pt x="389" y="56"/>
                    <a:pt x="389" y="56"/>
                    <a:pt x="389" y="56"/>
                  </a:cubicBezTo>
                  <a:cubicBezTo>
                    <a:pt x="388" y="55"/>
                    <a:pt x="388" y="55"/>
                    <a:pt x="388" y="55"/>
                  </a:cubicBezTo>
                  <a:cubicBezTo>
                    <a:pt x="388" y="54"/>
                    <a:pt x="388" y="54"/>
                    <a:pt x="388" y="54"/>
                  </a:cubicBezTo>
                  <a:cubicBezTo>
                    <a:pt x="387" y="55"/>
                    <a:pt x="387" y="55"/>
                    <a:pt x="387" y="55"/>
                  </a:cubicBezTo>
                  <a:cubicBezTo>
                    <a:pt x="386" y="54"/>
                    <a:pt x="386" y="54"/>
                    <a:pt x="386" y="54"/>
                  </a:cubicBezTo>
                  <a:cubicBezTo>
                    <a:pt x="387" y="56"/>
                    <a:pt x="387" y="56"/>
                    <a:pt x="387" y="56"/>
                  </a:cubicBezTo>
                  <a:cubicBezTo>
                    <a:pt x="388" y="56"/>
                    <a:pt x="388" y="56"/>
                    <a:pt x="388" y="56"/>
                  </a:cubicBezTo>
                  <a:cubicBezTo>
                    <a:pt x="388" y="58"/>
                    <a:pt x="388" y="58"/>
                    <a:pt x="388" y="58"/>
                  </a:cubicBezTo>
                  <a:cubicBezTo>
                    <a:pt x="388" y="59"/>
                    <a:pt x="388" y="59"/>
                    <a:pt x="388" y="59"/>
                  </a:cubicBezTo>
                  <a:cubicBezTo>
                    <a:pt x="387" y="59"/>
                    <a:pt x="387" y="59"/>
                    <a:pt x="387" y="59"/>
                  </a:cubicBezTo>
                  <a:cubicBezTo>
                    <a:pt x="386" y="59"/>
                    <a:pt x="386" y="59"/>
                    <a:pt x="386" y="59"/>
                  </a:cubicBezTo>
                  <a:cubicBezTo>
                    <a:pt x="387" y="60"/>
                    <a:pt x="387" y="60"/>
                    <a:pt x="387" y="60"/>
                  </a:cubicBezTo>
                  <a:cubicBezTo>
                    <a:pt x="387" y="61"/>
                    <a:pt x="387" y="61"/>
                    <a:pt x="387" y="61"/>
                  </a:cubicBezTo>
                  <a:cubicBezTo>
                    <a:pt x="388" y="61"/>
                    <a:pt x="388" y="61"/>
                    <a:pt x="388" y="61"/>
                  </a:cubicBezTo>
                  <a:cubicBezTo>
                    <a:pt x="388" y="61"/>
                    <a:pt x="388" y="61"/>
                    <a:pt x="388" y="61"/>
                  </a:cubicBezTo>
                  <a:cubicBezTo>
                    <a:pt x="390" y="60"/>
                    <a:pt x="390" y="60"/>
                    <a:pt x="390" y="60"/>
                  </a:cubicBezTo>
                  <a:cubicBezTo>
                    <a:pt x="390" y="59"/>
                    <a:pt x="390" y="59"/>
                    <a:pt x="390" y="59"/>
                  </a:cubicBezTo>
                  <a:cubicBezTo>
                    <a:pt x="390" y="58"/>
                    <a:pt x="390" y="58"/>
                    <a:pt x="390" y="58"/>
                  </a:cubicBezTo>
                  <a:cubicBezTo>
                    <a:pt x="390" y="57"/>
                    <a:pt x="390" y="57"/>
                    <a:pt x="390" y="57"/>
                  </a:cubicBezTo>
                  <a:cubicBezTo>
                    <a:pt x="390" y="56"/>
                    <a:pt x="390" y="56"/>
                    <a:pt x="390" y="56"/>
                  </a:cubicBezTo>
                  <a:cubicBezTo>
                    <a:pt x="390" y="52"/>
                    <a:pt x="390" y="52"/>
                    <a:pt x="390" y="52"/>
                  </a:cubicBezTo>
                  <a:cubicBezTo>
                    <a:pt x="391" y="51"/>
                    <a:pt x="391" y="51"/>
                    <a:pt x="391" y="51"/>
                  </a:cubicBezTo>
                  <a:cubicBezTo>
                    <a:pt x="394" y="50"/>
                    <a:pt x="394" y="50"/>
                    <a:pt x="394" y="50"/>
                  </a:cubicBezTo>
                  <a:cubicBezTo>
                    <a:pt x="396" y="50"/>
                    <a:pt x="396" y="50"/>
                    <a:pt x="396" y="50"/>
                  </a:cubicBezTo>
                  <a:cubicBezTo>
                    <a:pt x="399" y="50"/>
                    <a:pt x="399" y="50"/>
                    <a:pt x="399" y="50"/>
                  </a:cubicBezTo>
                  <a:cubicBezTo>
                    <a:pt x="402" y="51"/>
                    <a:pt x="402" y="51"/>
                    <a:pt x="402" y="51"/>
                  </a:cubicBezTo>
                  <a:cubicBezTo>
                    <a:pt x="403" y="53"/>
                    <a:pt x="403" y="53"/>
                    <a:pt x="403" y="53"/>
                  </a:cubicBezTo>
                  <a:cubicBezTo>
                    <a:pt x="403" y="54"/>
                    <a:pt x="403" y="54"/>
                    <a:pt x="403" y="54"/>
                  </a:cubicBezTo>
                  <a:cubicBezTo>
                    <a:pt x="402" y="54"/>
                    <a:pt x="402" y="54"/>
                    <a:pt x="402" y="54"/>
                  </a:cubicBezTo>
                  <a:cubicBezTo>
                    <a:pt x="401" y="53"/>
                    <a:pt x="401" y="53"/>
                    <a:pt x="401" y="53"/>
                  </a:cubicBezTo>
                  <a:cubicBezTo>
                    <a:pt x="401" y="53"/>
                    <a:pt x="401" y="53"/>
                    <a:pt x="401" y="53"/>
                  </a:cubicBezTo>
                  <a:cubicBezTo>
                    <a:pt x="401" y="54"/>
                    <a:pt x="401" y="54"/>
                    <a:pt x="401" y="54"/>
                  </a:cubicBezTo>
                  <a:cubicBezTo>
                    <a:pt x="401" y="55"/>
                    <a:pt x="401" y="55"/>
                    <a:pt x="401" y="55"/>
                  </a:cubicBezTo>
                  <a:cubicBezTo>
                    <a:pt x="401" y="56"/>
                    <a:pt x="401" y="56"/>
                    <a:pt x="401" y="56"/>
                  </a:cubicBezTo>
                  <a:cubicBezTo>
                    <a:pt x="400" y="56"/>
                    <a:pt x="400" y="56"/>
                    <a:pt x="400" y="56"/>
                  </a:cubicBezTo>
                  <a:cubicBezTo>
                    <a:pt x="401" y="56"/>
                    <a:pt x="401" y="56"/>
                    <a:pt x="401" y="56"/>
                  </a:cubicBezTo>
                  <a:cubicBezTo>
                    <a:pt x="402" y="56"/>
                    <a:pt x="402" y="56"/>
                    <a:pt x="402" y="56"/>
                  </a:cubicBezTo>
                  <a:cubicBezTo>
                    <a:pt x="403" y="56"/>
                    <a:pt x="403" y="56"/>
                    <a:pt x="403" y="56"/>
                  </a:cubicBezTo>
                  <a:cubicBezTo>
                    <a:pt x="404" y="55"/>
                    <a:pt x="404" y="55"/>
                    <a:pt x="404" y="55"/>
                  </a:cubicBezTo>
                  <a:cubicBezTo>
                    <a:pt x="405" y="56"/>
                    <a:pt x="405" y="56"/>
                    <a:pt x="405" y="56"/>
                  </a:cubicBezTo>
                  <a:cubicBezTo>
                    <a:pt x="405" y="57"/>
                    <a:pt x="405" y="57"/>
                    <a:pt x="405" y="57"/>
                  </a:cubicBezTo>
                  <a:cubicBezTo>
                    <a:pt x="405" y="58"/>
                    <a:pt x="405" y="58"/>
                    <a:pt x="405" y="58"/>
                  </a:cubicBezTo>
                  <a:cubicBezTo>
                    <a:pt x="406" y="59"/>
                    <a:pt x="406" y="59"/>
                    <a:pt x="406" y="59"/>
                  </a:cubicBezTo>
                  <a:cubicBezTo>
                    <a:pt x="406" y="58"/>
                    <a:pt x="406" y="58"/>
                    <a:pt x="406" y="58"/>
                  </a:cubicBezTo>
                  <a:cubicBezTo>
                    <a:pt x="406" y="57"/>
                    <a:pt x="406" y="57"/>
                    <a:pt x="406" y="57"/>
                  </a:cubicBezTo>
                  <a:cubicBezTo>
                    <a:pt x="407" y="56"/>
                    <a:pt x="407" y="56"/>
                    <a:pt x="407" y="56"/>
                  </a:cubicBezTo>
                  <a:cubicBezTo>
                    <a:pt x="408" y="57"/>
                    <a:pt x="408" y="57"/>
                    <a:pt x="408" y="57"/>
                  </a:cubicBezTo>
                  <a:cubicBezTo>
                    <a:pt x="409" y="58"/>
                    <a:pt x="409" y="58"/>
                    <a:pt x="409" y="58"/>
                  </a:cubicBezTo>
                  <a:cubicBezTo>
                    <a:pt x="408" y="58"/>
                    <a:pt x="408" y="58"/>
                    <a:pt x="408" y="58"/>
                  </a:cubicBezTo>
                  <a:cubicBezTo>
                    <a:pt x="408" y="59"/>
                    <a:pt x="408" y="59"/>
                    <a:pt x="408" y="59"/>
                  </a:cubicBezTo>
                  <a:cubicBezTo>
                    <a:pt x="408" y="60"/>
                    <a:pt x="408" y="60"/>
                    <a:pt x="408" y="60"/>
                  </a:cubicBezTo>
                  <a:cubicBezTo>
                    <a:pt x="409" y="59"/>
                    <a:pt x="409" y="59"/>
                    <a:pt x="409" y="59"/>
                  </a:cubicBezTo>
                  <a:cubicBezTo>
                    <a:pt x="409" y="58"/>
                    <a:pt x="409" y="58"/>
                    <a:pt x="409" y="58"/>
                  </a:cubicBezTo>
                  <a:cubicBezTo>
                    <a:pt x="410" y="58"/>
                    <a:pt x="410" y="58"/>
                    <a:pt x="410" y="58"/>
                  </a:cubicBezTo>
                  <a:cubicBezTo>
                    <a:pt x="410" y="59"/>
                    <a:pt x="410" y="59"/>
                    <a:pt x="410" y="59"/>
                  </a:cubicBezTo>
                  <a:cubicBezTo>
                    <a:pt x="410" y="58"/>
                    <a:pt x="410" y="58"/>
                    <a:pt x="410" y="58"/>
                  </a:cubicBezTo>
                  <a:cubicBezTo>
                    <a:pt x="411" y="56"/>
                    <a:pt x="411" y="56"/>
                    <a:pt x="411" y="56"/>
                  </a:cubicBezTo>
                  <a:cubicBezTo>
                    <a:pt x="411" y="56"/>
                    <a:pt x="411" y="56"/>
                    <a:pt x="411" y="56"/>
                  </a:cubicBezTo>
                  <a:cubicBezTo>
                    <a:pt x="412" y="56"/>
                    <a:pt x="412" y="56"/>
                    <a:pt x="412" y="56"/>
                  </a:cubicBezTo>
                  <a:cubicBezTo>
                    <a:pt x="414" y="58"/>
                    <a:pt x="414" y="58"/>
                    <a:pt x="414" y="58"/>
                  </a:cubicBezTo>
                  <a:cubicBezTo>
                    <a:pt x="416" y="58"/>
                    <a:pt x="416" y="58"/>
                    <a:pt x="416" y="58"/>
                  </a:cubicBezTo>
                  <a:cubicBezTo>
                    <a:pt x="418" y="59"/>
                    <a:pt x="418" y="59"/>
                    <a:pt x="418" y="59"/>
                  </a:cubicBezTo>
                  <a:cubicBezTo>
                    <a:pt x="417" y="60"/>
                    <a:pt x="417" y="60"/>
                    <a:pt x="417" y="60"/>
                  </a:cubicBezTo>
                  <a:cubicBezTo>
                    <a:pt x="416" y="61"/>
                    <a:pt x="416" y="61"/>
                    <a:pt x="416" y="61"/>
                  </a:cubicBezTo>
                  <a:cubicBezTo>
                    <a:pt x="415" y="62"/>
                    <a:pt x="415" y="62"/>
                    <a:pt x="415" y="62"/>
                  </a:cubicBezTo>
                  <a:cubicBezTo>
                    <a:pt x="416" y="61"/>
                    <a:pt x="416" y="61"/>
                    <a:pt x="416" y="61"/>
                  </a:cubicBezTo>
                  <a:cubicBezTo>
                    <a:pt x="418" y="61"/>
                    <a:pt x="418" y="61"/>
                    <a:pt x="418" y="61"/>
                  </a:cubicBezTo>
                  <a:cubicBezTo>
                    <a:pt x="419" y="61"/>
                    <a:pt x="419" y="61"/>
                    <a:pt x="419" y="61"/>
                  </a:cubicBezTo>
                  <a:cubicBezTo>
                    <a:pt x="421" y="61"/>
                    <a:pt x="421" y="61"/>
                    <a:pt x="421" y="61"/>
                  </a:cubicBezTo>
                  <a:cubicBezTo>
                    <a:pt x="422" y="60"/>
                    <a:pt x="422" y="60"/>
                    <a:pt x="422" y="60"/>
                  </a:cubicBezTo>
                  <a:cubicBezTo>
                    <a:pt x="423" y="60"/>
                    <a:pt x="423" y="60"/>
                    <a:pt x="423" y="60"/>
                  </a:cubicBezTo>
                  <a:cubicBezTo>
                    <a:pt x="425" y="58"/>
                    <a:pt x="425" y="58"/>
                    <a:pt x="425" y="58"/>
                  </a:cubicBezTo>
                  <a:cubicBezTo>
                    <a:pt x="426" y="58"/>
                    <a:pt x="426" y="58"/>
                    <a:pt x="426" y="58"/>
                  </a:cubicBezTo>
                  <a:cubicBezTo>
                    <a:pt x="427" y="57"/>
                    <a:pt x="427" y="57"/>
                    <a:pt x="427" y="57"/>
                  </a:cubicBezTo>
                  <a:cubicBezTo>
                    <a:pt x="428" y="56"/>
                    <a:pt x="428" y="56"/>
                    <a:pt x="428" y="56"/>
                  </a:cubicBezTo>
                  <a:cubicBezTo>
                    <a:pt x="432" y="55"/>
                    <a:pt x="432" y="55"/>
                    <a:pt x="432" y="55"/>
                  </a:cubicBezTo>
                  <a:cubicBezTo>
                    <a:pt x="433" y="54"/>
                    <a:pt x="433" y="54"/>
                    <a:pt x="433" y="54"/>
                  </a:cubicBezTo>
                  <a:cubicBezTo>
                    <a:pt x="434" y="55"/>
                    <a:pt x="434" y="55"/>
                    <a:pt x="434" y="55"/>
                  </a:cubicBezTo>
                  <a:cubicBezTo>
                    <a:pt x="434" y="54"/>
                    <a:pt x="434" y="54"/>
                    <a:pt x="434" y="54"/>
                  </a:cubicBezTo>
                  <a:cubicBezTo>
                    <a:pt x="436" y="53"/>
                    <a:pt x="436" y="53"/>
                    <a:pt x="436" y="53"/>
                  </a:cubicBezTo>
                  <a:cubicBezTo>
                    <a:pt x="437" y="53"/>
                    <a:pt x="437" y="53"/>
                    <a:pt x="437" y="53"/>
                  </a:cubicBezTo>
                  <a:cubicBezTo>
                    <a:pt x="440" y="53"/>
                    <a:pt x="440" y="53"/>
                    <a:pt x="440" y="53"/>
                  </a:cubicBezTo>
                  <a:cubicBezTo>
                    <a:pt x="444" y="54"/>
                    <a:pt x="444" y="54"/>
                    <a:pt x="444" y="54"/>
                  </a:cubicBezTo>
                  <a:cubicBezTo>
                    <a:pt x="446" y="56"/>
                    <a:pt x="446" y="56"/>
                    <a:pt x="446" y="56"/>
                  </a:cubicBezTo>
                  <a:cubicBezTo>
                    <a:pt x="448" y="57"/>
                    <a:pt x="448" y="57"/>
                    <a:pt x="448" y="57"/>
                  </a:cubicBezTo>
                  <a:cubicBezTo>
                    <a:pt x="449" y="59"/>
                    <a:pt x="449" y="59"/>
                    <a:pt x="449" y="59"/>
                  </a:cubicBezTo>
                  <a:cubicBezTo>
                    <a:pt x="450" y="60"/>
                    <a:pt x="450" y="60"/>
                    <a:pt x="450" y="60"/>
                  </a:cubicBezTo>
                  <a:cubicBezTo>
                    <a:pt x="450" y="61"/>
                    <a:pt x="450" y="61"/>
                    <a:pt x="450" y="61"/>
                  </a:cubicBezTo>
                  <a:cubicBezTo>
                    <a:pt x="451" y="61"/>
                    <a:pt x="451" y="61"/>
                    <a:pt x="451" y="61"/>
                  </a:cubicBezTo>
                  <a:cubicBezTo>
                    <a:pt x="450" y="62"/>
                    <a:pt x="450" y="62"/>
                    <a:pt x="450" y="62"/>
                  </a:cubicBezTo>
                  <a:cubicBezTo>
                    <a:pt x="451" y="64"/>
                    <a:pt x="451" y="64"/>
                    <a:pt x="451" y="64"/>
                  </a:cubicBezTo>
                  <a:cubicBezTo>
                    <a:pt x="451" y="65"/>
                    <a:pt x="451" y="65"/>
                    <a:pt x="451" y="65"/>
                  </a:cubicBezTo>
                  <a:cubicBezTo>
                    <a:pt x="451" y="65"/>
                    <a:pt x="451" y="65"/>
                    <a:pt x="451" y="65"/>
                  </a:cubicBezTo>
                  <a:cubicBezTo>
                    <a:pt x="452" y="65"/>
                    <a:pt x="452" y="65"/>
                    <a:pt x="452" y="65"/>
                  </a:cubicBezTo>
                  <a:cubicBezTo>
                    <a:pt x="453" y="64"/>
                    <a:pt x="453" y="64"/>
                    <a:pt x="453" y="64"/>
                  </a:cubicBezTo>
                  <a:cubicBezTo>
                    <a:pt x="454" y="64"/>
                    <a:pt x="454" y="64"/>
                    <a:pt x="454" y="64"/>
                  </a:cubicBezTo>
                  <a:cubicBezTo>
                    <a:pt x="455" y="65"/>
                    <a:pt x="455" y="65"/>
                    <a:pt x="455" y="65"/>
                  </a:cubicBezTo>
                  <a:cubicBezTo>
                    <a:pt x="455" y="64"/>
                    <a:pt x="455" y="64"/>
                    <a:pt x="455" y="64"/>
                  </a:cubicBezTo>
                  <a:cubicBezTo>
                    <a:pt x="456" y="64"/>
                    <a:pt x="456" y="64"/>
                    <a:pt x="456" y="64"/>
                  </a:cubicBezTo>
                  <a:cubicBezTo>
                    <a:pt x="457" y="64"/>
                    <a:pt x="457" y="64"/>
                    <a:pt x="457" y="64"/>
                  </a:cubicBezTo>
                  <a:cubicBezTo>
                    <a:pt x="457" y="65"/>
                    <a:pt x="457" y="65"/>
                    <a:pt x="457" y="65"/>
                  </a:cubicBezTo>
                  <a:cubicBezTo>
                    <a:pt x="458" y="65"/>
                    <a:pt x="458" y="65"/>
                    <a:pt x="458" y="65"/>
                  </a:cubicBezTo>
                  <a:cubicBezTo>
                    <a:pt x="457" y="63"/>
                    <a:pt x="457" y="63"/>
                    <a:pt x="457" y="63"/>
                  </a:cubicBezTo>
                  <a:cubicBezTo>
                    <a:pt x="458" y="63"/>
                    <a:pt x="458" y="63"/>
                    <a:pt x="458" y="63"/>
                  </a:cubicBezTo>
                  <a:cubicBezTo>
                    <a:pt x="459" y="64"/>
                    <a:pt x="459" y="64"/>
                    <a:pt x="459" y="64"/>
                  </a:cubicBezTo>
                  <a:cubicBezTo>
                    <a:pt x="460" y="66"/>
                    <a:pt x="460" y="66"/>
                    <a:pt x="460" y="66"/>
                  </a:cubicBezTo>
                  <a:cubicBezTo>
                    <a:pt x="460" y="67"/>
                    <a:pt x="460" y="67"/>
                    <a:pt x="460" y="67"/>
                  </a:cubicBezTo>
                  <a:cubicBezTo>
                    <a:pt x="461" y="67"/>
                    <a:pt x="461" y="67"/>
                    <a:pt x="461" y="67"/>
                  </a:cubicBezTo>
                  <a:cubicBezTo>
                    <a:pt x="462" y="69"/>
                    <a:pt x="462" y="69"/>
                    <a:pt x="462" y="69"/>
                  </a:cubicBezTo>
                  <a:cubicBezTo>
                    <a:pt x="462" y="68"/>
                    <a:pt x="462" y="68"/>
                    <a:pt x="462" y="68"/>
                  </a:cubicBezTo>
                  <a:cubicBezTo>
                    <a:pt x="462" y="67"/>
                    <a:pt x="462" y="67"/>
                    <a:pt x="462" y="67"/>
                  </a:cubicBezTo>
                  <a:cubicBezTo>
                    <a:pt x="461" y="67"/>
                    <a:pt x="461" y="67"/>
                    <a:pt x="461" y="67"/>
                  </a:cubicBezTo>
                  <a:cubicBezTo>
                    <a:pt x="461" y="66"/>
                    <a:pt x="461" y="66"/>
                    <a:pt x="461" y="66"/>
                  </a:cubicBezTo>
                  <a:cubicBezTo>
                    <a:pt x="462" y="66"/>
                    <a:pt x="462" y="66"/>
                    <a:pt x="462" y="66"/>
                  </a:cubicBezTo>
                  <a:cubicBezTo>
                    <a:pt x="463" y="66"/>
                    <a:pt x="463" y="66"/>
                    <a:pt x="463" y="66"/>
                  </a:cubicBezTo>
                  <a:cubicBezTo>
                    <a:pt x="464" y="67"/>
                    <a:pt x="464" y="67"/>
                    <a:pt x="464" y="67"/>
                  </a:cubicBezTo>
                  <a:cubicBezTo>
                    <a:pt x="465" y="69"/>
                    <a:pt x="465" y="69"/>
                    <a:pt x="465" y="69"/>
                  </a:cubicBezTo>
                  <a:cubicBezTo>
                    <a:pt x="464" y="67"/>
                    <a:pt x="464" y="67"/>
                    <a:pt x="464" y="67"/>
                  </a:cubicBezTo>
                  <a:cubicBezTo>
                    <a:pt x="463" y="65"/>
                    <a:pt x="463" y="65"/>
                    <a:pt x="463" y="65"/>
                  </a:cubicBezTo>
                  <a:cubicBezTo>
                    <a:pt x="463" y="63"/>
                    <a:pt x="463" y="63"/>
                    <a:pt x="463" y="63"/>
                  </a:cubicBezTo>
                  <a:cubicBezTo>
                    <a:pt x="463" y="62"/>
                    <a:pt x="463" y="62"/>
                    <a:pt x="463" y="62"/>
                  </a:cubicBezTo>
                  <a:cubicBezTo>
                    <a:pt x="464" y="61"/>
                    <a:pt x="464" y="61"/>
                    <a:pt x="464" y="61"/>
                  </a:cubicBezTo>
                  <a:cubicBezTo>
                    <a:pt x="466" y="61"/>
                    <a:pt x="466" y="61"/>
                    <a:pt x="466" y="61"/>
                  </a:cubicBezTo>
                  <a:cubicBezTo>
                    <a:pt x="467" y="60"/>
                    <a:pt x="467" y="60"/>
                    <a:pt x="467" y="60"/>
                  </a:cubicBezTo>
                  <a:cubicBezTo>
                    <a:pt x="468" y="59"/>
                    <a:pt x="468" y="59"/>
                    <a:pt x="468" y="59"/>
                  </a:cubicBezTo>
                  <a:cubicBezTo>
                    <a:pt x="468" y="59"/>
                    <a:pt x="468" y="59"/>
                    <a:pt x="468" y="59"/>
                  </a:cubicBezTo>
                  <a:cubicBezTo>
                    <a:pt x="468" y="58"/>
                    <a:pt x="468" y="58"/>
                    <a:pt x="468" y="58"/>
                  </a:cubicBezTo>
                  <a:cubicBezTo>
                    <a:pt x="469" y="58"/>
                    <a:pt x="469" y="58"/>
                    <a:pt x="469" y="58"/>
                  </a:cubicBezTo>
                  <a:cubicBezTo>
                    <a:pt x="470" y="59"/>
                    <a:pt x="470" y="59"/>
                    <a:pt x="470" y="59"/>
                  </a:cubicBezTo>
                  <a:cubicBezTo>
                    <a:pt x="471" y="59"/>
                    <a:pt x="471" y="59"/>
                    <a:pt x="471" y="59"/>
                  </a:cubicBezTo>
                  <a:cubicBezTo>
                    <a:pt x="472" y="59"/>
                    <a:pt x="472" y="59"/>
                    <a:pt x="472" y="59"/>
                  </a:cubicBezTo>
                  <a:cubicBezTo>
                    <a:pt x="473" y="58"/>
                    <a:pt x="473" y="58"/>
                    <a:pt x="473" y="58"/>
                  </a:cubicBezTo>
                  <a:cubicBezTo>
                    <a:pt x="474" y="59"/>
                    <a:pt x="474" y="59"/>
                    <a:pt x="474" y="59"/>
                  </a:cubicBezTo>
                  <a:cubicBezTo>
                    <a:pt x="475" y="58"/>
                    <a:pt x="475" y="58"/>
                    <a:pt x="475" y="58"/>
                  </a:cubicBezTo>
                  <a:cubicBezTo>
                    <a:pt x="477" y="58"/>
                    <a:pt x="477" y="58"/>
                    <a:pt x="477" y="58"/>
                  </a:cubicBezTo>
                  <a:cubicBezTo>
                    <a:pt x="478" y="58"/>
                    <a:pt x="478" y="58"/>
                    <a:pt x="478" y="58"/>
                  </a:cubicBezTo>
                  <a:cubicBezTo>
                    <a:pt x="478" y="58"/>
                    <a:pt x="478" y="58"/>
                    <a:pt x="478" y="58"/>
                  </a:cubicBezTo>
                  <a:cubicBezTo>
                    <a:pt x="478" y="58"/>
                    <a:pt x="478" y="58"/>
                    <a:pt x="478" y="58"/>
                  </a:cubicBezTo>
                  <a:cubicBezTo>
                    <a:pt x="479" y="59"/>
                    <a:pt x="479" y="59"/>
                    <a:pt x="479" y="59"/>
                  </a:cubicBezTo>
                  <a:cubicBezTo>
                    <a:pt x="479" y="58"/>
                    <a:pt x="479" y="58"/>
                    <a:pt x="479" y="58"/>
                  </a:cubicBezTo>
                  <a:cubicBezTo>
                    <a:pt x="480" y="57"/>
                    <a:pt x="480" y="57"/>
                    <a:pt x="480" y="57"/>
                  </a:cubicBezTo>
                  <a:cubicBezTo>
                    <a:pt x="480" y="56"/>
                    <a:pt x="480" y="56"/>
                    <a:pt x="480" y="56"/>
                  </a:cubicBezTo>
                  <a:cubicBezTo>
                    <a:pt x="480" y="55"/>
                    <a:pt x="480" y="55"/>
                    <a:pt x="480" y="55"/>
                  </a:cubicBezTo>
                  <a:cubicBezTo>
                    <a:pt x="480" y="54"/>
                    <a:pt x="480" y="54"/>
                    <a:pt x="480" y="54"/>
                  </a:cubicBezTo>
                  <a:cubicBezTo>
                    <a:pt x="481" y="54"/>
                    <a:pt x="481" y="54"/>
                    <a:pt x="481" y="54"/>
                  </a:cubicBezTo>
                  <a:cubicBezTo>
                    <a:pt x="482" y="54"/>
                    <a:pt x="482" y="54"/>
                    <a:pt x="482" y="54"/>
                  </a:cubicBezTo>
                  <a:cubicBezTo>
                    <a:pt x="483" y="55"/>
                    <a:pt x="483" y="55"/>
                    <a:pt x="483" y="55"/>
                  </a:cubicBezTo>
                  <a:cubicBezTo>
                    <a:pt x="483" y="55"/>
                    <a:pt x="483" y="55"/>
                    <a:pt x="483" y="55"/>
                  </a:cubicBezTo>
                  <a:cubicBezTo>
                    <a:pt x="484" y="55"/>
                    <a:pt x="484" y="55"/>
                    <a:pt x="484" y="55"/>
                  </a:cubicBezTo>
                  <a:cubicBezTo>
                    <a:pt x="485" y="56"/>
                    <a:pt x="485" y="56"/>
                    <a:pt x="485" y="56"/>
                  </a:cubicBezTo>
                  <a:cubicBezTo>
                    <a:pt x="485" y="57"/>
                    <a:pt x="485" y="57"/>
                    <a:pt x="485" y="57"/>
                  </a:cubicBezTo>
                  <a:cubicBezTo>
                    <a:pt x="486" y="58"/>
                    <a:pt x="486" y="58"/>
                    <a:pt x="486" y="58"/>
                  </a:cubicBezTo>
                  <a:cubicBezTo>
                    <a:pt x="487" y="59"/>
                    <a:pt x="487" y="59"/>
                    <a:pt x="487" y="59"/>
                  </a:cubicBezTo>
                  <a:cubicBezTo>
                    <a:pt x="488" y="58"/>
                    <a:pt x="488" y="58"/>
                    <a:pt x="488" y="58"/>
                  </a:cubicBezTo>
                  <a:cubicBezTo>
                    <a:pt x="490" y="59"/>
                    <a:pt x="490" y="59"/>
                    <a:pt x="490" y="59"/>
                  </a:cubicBezTo>
                  <a:cubicBezTo>
                    <a:pt x="490" y="59"/>
                    <a:pt x="490" y="59"/>
                    <a:pt x="490" y="59"/>
                  </a:cubicBezTo>
                  <a:cubicBezTo>
                    <a:pt x="491" y="59"/>
                    <a:pt x="491" y="59"/>
                    <a:pt x="491" y="59"/>
                  </a:cubicBezTo>
                  <a:cubicBezTo>
                    <a:pt x="493" y="61"/>
                    <a:pt x="493" y="61"/>
                    <a:pt x="493" y="61"/>
                  </a:cubicBezTo>
                  <a:cubicBezTo>
                    <a:pt x="493" y="61"/>
                    <a:pt x="493" y="61"/>
                    <a:pt x="493" y="61"/>
                  </a:cubicBezTo>
                  <a:cubicBezTo>
                    <a:pt x="493" y="62"/>
                    <a:pt x="493" y="62"/>
                    <a:pt x="493" y="62"/>
                  </a:cubicBezTo>
                  <a:cubicBezTo>
                    <a:pt x="495" y="62"/>
                    <a:pt x="495" y="62"/>
                    <a:pt x="495" y="62"/>
                  </a:cubicBezTo>
                  <a:cubicBezTo>
                    <a:pt x="495" y="62"/>
                    <a:pt x="495" y="62"/>
                    <a:pt x="495" y="62"/>
                  </a:cubicBezTo>
                  <a:cubicBezTo>
                    <a:pt x="496" y="62"/>
                    <a:pt x="496" y="62"/>
                    <a:pt x="496" y="62"/>
                  </a:cubicBezTo>
                  <a:cubicBezTo>
                    <a:pt x="496" y="61"/>
                    <a:pt x="496" y="61"/>
                    <a:pt x="496" y="61"/>
                  </a:cubicBezTo>
                  <a:cubicBezTo>
                    <a:pt x="497" y="60"/>
                    <a:pt x="497" y="60"/>
                    <a:pt x="497" y="60"/>
                  </a:cubicBezTo>
                  <a:cubicBezTo>
                    <a:pt x="498" y="60"/>
                    <a:pt x="498" y="60"/>
                    <a:pt x="498" y="60"/>
                  </a:cubicBezTo>
                  <a:cubicBezTo>
                    <a:pt x="498" y="60"/>
                    <a:pt x="498" y="60"/>
                    <a:pt x="498" y="60"/>
                  </a:cubicBezTo>
                  <a:cubicBezTo>
                    <a:pt x="498" y="59"/>
                    <a:pt x="498" y="59"/>
                    <a:pt x="498" y="59"/>
                  </a:cubicBezTo>
                  <a:cubicBezTo>
                    <a:pt x="498" y="59"/>
                    <a:pt x="498" y="59"/>
                    <a:pt x="498" y="59"/>
                  </a:cubicBezTo>
                  <a:cubicBezTo>
                    <a:pt x="498" y="59"/>
                    <a:pt x="498" y="59"/>
                    <a:pt x="498" y="59"/>
                  </a:cubicBezTo>
                  <a:cubicBezTo>
                    <a:pt x="498" y="58"/>
                    <a:pt x="498" y="58"/>
                    <a:pt x="498" y="58"/>
                  </a:cubicBezTo>
                  <a:cubicBezTo>
                    <a:pt x="497" y="57"/>
                    <a:pt x="497" y="57"/>
                    <a:pt x="497" y="57"/>
                  </a:cubicBezTo>
                  <a:cubicBezTo>
                    <a:pt x="496" y="57"/>
                    <a:pt x="496" y="57"/>
                    <a:pt x="496" y="57"/>
                  </a:cubicBezTo>
                  <a:cubicBezTo>
                    <a:pt x="496" y="55"/>
                    <a:pt x="496" y="55"/>
                    <a:pt x="496" y="55"/>
                  </a:cubicBezTo>
                  <a:cubicBezTo>
                    <a:pt x="494" y="54"/>
                    <a:pt x="494" y="54"/>
                    <a:pt x="494" y="54"/>
                  </a:cubicBezTo>
                  <a:cubicBezTo>
                    <a:pt x="493" y="54"/>
                    <a:pt x="493" y="54"/>
                    <a:pt x="493" y="54"/>
                  </a:cubicBezTo>
                  <a:cubicBezTo>
                    <a:pt x="493" y="53"/>
                    <a:pt x="493" y="53"/>
                    <a:pt x="493" y="53"/>
                  </a:cubicBezTo>
                  <a:cubicBezTo>
                    <a:pt x="491" y="52"/>
                    <a:pt x="491" y="52"/>
                    <a:pt x="491" y="52"/>
                  </a:cubicBezTo>
                  <a:cubicBezTo>
                    <a:pt x="490" y="53"/>
                    <a:pt x="490" y="53"/>
                    <a:pt x="490" y="53"/>
                  </a:cubicBezTo>
                  <a:cubicBezTo>
                    <a:pt x="490" y="53"/>
                    <a:pt x="490" y="53"/>
                    <a:pt x="490" y="53"/>
                  </a:cubicBezTo>
                  <a:cubicBezTo>
                    <a:pt x="490" y="52"/>
                    <a:pt x="490" y="52"/>
                    <a:pt x="490" y="52"/>
                  </a:cubicBezTo>
                  <a:cubicBezTo>
                    <a:pt x="490" y="52"/>
                    <a:pt x="490" y="52"/>
                    <a:pt x="490" y="52"/>
                  </a:cubicBezTo>
                  <a:cubicBezTo>
                    <a:pt x="490" y="50"/>
                    <a:pt x="490" y="50"/>
                    <a:pt x="490" y="50"/>
                  </a:cubicBezTo>
                  <a:cubicBezTo>
                    <a:pt x="489" y="50"/>
                    <a:pt x="489" y="50"/>
                    <a:pt x="489" y="50"/>
                  </a:cubicBezTo>
                  <a:cubicBezTo>
                    <a:pt x="489" y="49"/>
                    <a:pt x="489" y="49"/>
                    <a:pt x="489" y="49"/>
                  </a:cubicBezTo>
                  <a:cubicBezTo>
                    <a:pt x="488" y="48"/>
                    <a:pt x="488" y="48"/>
                    <a:pt x="488" y="48"/>
                  </a:cubicBezTo>
                  <a:cubicBezTo>
                    <a:pt x="487" y="47"/>
                    <a:pt x="487" y="47"/>
                    <a:pt x="487" y="47"/>
                  </a:cubicBezTo>
                  <a:cubicBezTo>
                    <a:pt x="487" y="47"/>
                    <a:pt x="487" y="47"/>
                    <a:pt x="487" y="47"/>
                  </a:cubicBezTo>
                  <a:cubicBezTo>
                    <a:pt x="489" y="47"/>
                    <a:pt x="489" y="47"/>
                    <a:pt x="489" y="47"/>
                  </a:cubicBezTo>
                  <a:cubicBezTo>
                    <a:pt x="490" y="47"/>
                    <a:pt x="490" y="47"/>
                    <a:pt x="490" y="47"/>
                  </a:cubicBezTo>
                  <a:cubicBezTo>
                    <a:pt x="492" y="47"/>
                    <a:pt x="492" y="47"/>
                    <a:pt x="492" y="47"/>
                  </a:cubicBezTo>
                  <a:cubicBezTo>
                    <a:pt x="494" y="47"/>
                    <a:pt x="494" y="47"/>
                    <a:pt x="494" y="47"/>
                  </a:cubicBezTo>
                  <a:cubicBezTo>
                    <a:pt x="494" y="46"/>
                    <a:pt x="494" y="46"/>
                    <a:pt x="494" y="46"/>
                  </a:cubicBezTo>
                  <a:cubicBezTo>
                    <a:pt x="495" y="46"/>
                    <a:pt x="495" y="46"/>
                    <a:pt x="495" y="46"/>
                  </a:cubicBezTo>
                  <a:cubicBezTo>
                    <a:pt x="497" y="46"/>
                    <a:pt x="497" y="46"/>
                    <a:pt x="497" y="46"/>
                  </a:cubicBezTo>
                  <a:cubicBezTo>
                    <a:pt x="497" y="46"/>
                    <a:pt x="497" y="46"/>
                    <a:pt x="497" y="46"/>
                  </a:cubicBezTo>
                  <a:cubicBezTo>
                    <a:pt x="498" y="46"/>
                    <a:pt x="498" y="46"/>
                    <a:pt x="498" y="46"/>
                  </a:cubicBezTo>
                  <a:cubicBezTo>
                    <a:pt x="498" y="45"/>
                    <a:pt x="498" y="45"/>
                    <a:pt x="498" y="45"/>
                  </a:cubicBezTo>
                  <a:cubicBezTo>
                    <a:pt x="499" y="45"/>
                    <a:pt x="499" y="45"/>
                    <a:pt x="499" y="45"/>
                  </a:cubicBezTo>
                  <a:cubicBezTo>
                    <a:pt x="499" y="46"/>
                    <a:pt x="499" y="46"/>
                    <a:pt x="499" y="46"/>
                  </a:cubicBezTo>
                  <a:cubicBezTo>
                    <a:pt x="500" y="46"/>
                    <a:pt x="500" y="46"/>
                    <a:pt x="500" y="46"/>
                  </a:cubicBezTo>
                  <a:cubicBezTo>
                    <a:pt x="500" y="45"/>
                    <a:pt x="500" y="45"/>
                    <a:pt x="500" y="45"/>
                  </a:cubicBezTo>
                  <a:cubicBezTo>
                    <a:pt x="501" y="45"/>
                    <a:pt x="501" y="45"/>
                    <a:pt x="501" y="45"/>
                  </a:cubicBezTo>
                  <a:cubicBezTo>
                    <a:pt x="501" y="44"/>
                    <a:pt x="501" y="44"/>
                    <a:pt x="501" y="44"/>
                  </a:cubicBezTo>
                  <a:cubicBezTo>
                    <a:pt x="505" y="44"/>
                    <a:pt x="505" y="44"/>
                    <a:pt x="505" y="44"/>
                  </a:cubicBezTo>
                  <a:cubicBezTo>
                    <a:pt x="505" y="44"/>
                    <a:pt x="505" y="44"/>
                    <a:pt x="505" y="44"/>
                  </a:cubicBezTo>
                  <a:cubicBezTo>
                    <a:pt x="505" y="44"/>
                    <a:pt x="505" y="44"/>
                    <a:pt x="505" y="44"/>
                  </a:cubicBezTo>
                  <a:cubicBezTo>
                    <a:pt x="506" y="43"/>
                    <a:pt x="506" y="43"/>
                    <a:pt x="506" y="43"/>
                  </a:cubicBezTo>
                  <a:cubicBezTo>
                    <a:pt x="506" y="43"/>
                    <a:pt x="506" y="43"/>
                    <a:pt x="506" y="43"/>
                  </a:cubicBezTo>
                  <a:cubicBezTo>
                    <a:pt x="507" y="43"/>
                    <a:pt x="507" y="43"/>
                    <a:pt x="507" y="43"/>
                  </a:cubicBezTo>
                  <a:cubicBezTo>
                    <a:pt x="508" y="43"/>
                    <a:pt x="508" y="43"/>
                    <a:pt x="508" y="43"/>
                  </a:cubicBezTo>
                  <a:cubicBezTo>
                    <a:pt x="509" y="44"/>
                    <a:pt x="509" y="44"/>
                    <a:pt x="509" y="44"/>
                  </a:cubicBezTo>
                  <a:cubicBezTo>
                    <a:pt x="510" y="44"/>
                    <a:pt x="510" y="44"/>
                    <a:pt x="510" y="44"/>
                  </a:cubicBezTo>
                  <a:cubicBezTo>
                    <a:pt x="511" y="43"/>
                    <a:pt x="511" y="43"/>
                    <a:pt x="511" y="43"/>
                  </a:cubicBezTo>
                  <a:cubicBezTo>
                    <a:pt x="512" y="44"/>
                    <a:pt x="512" y="44"/>
                    <a:pt x="512" y="44"/>
                  </a:cubicBezTo>
                  <a:cubicBezTo>
                    <a:pt x="512" y="44"/>
                    <a:pt x="512" y="44"/>
                    <a:pt x="512" y="44"/>
                  </a:cubicBezTo>
                  <a:cubicBezTo>
                    <a:pt x="513" y="44"/>
                    <a:pt x="513" y="44"/>
                    <a:pt x="513" y="44"/>
                  </a:cubicBezTo>
                  <a:cubicBezTo>
                    <a:pt x="514" y="43"/>
                    <a:pt x="514" y="43"/>
                    <a:pt x="514" y="43"/>
                  </a:cubicBezTo>
                  <a:cubicBezTo>
                    <a:pt x="517" y="44"/>
                    <a:pt x="517" y="44"/>
                    <a:pt x="517" y="44"/>
                  </a:cubicBezTo>
                  <a:cubicBezTo>
                    <a:pt x="518" y="45"/>
                    <a:pt x="518" y="45"/>
                    <a:pt x="518" y="45"/>
                  </a:cubicBezTo>
                  <a:cubicBezTo>
                    <a:pt x="519" y="44"/>
                    <a:pt x="519" y="44"/>
                    <a:pt x="519" y="44"/>
                  </a:cubicBezTo>
                  <a:cubicBezTo>
                    <a:pt x="518" y="44"/>
                    <a:pt x="518" y="44"/>
                    <a:pt x="518" y="44"/>
                  </a:cubicBezTo>
                  <a:cubicBezTo>
                    <a:pt x="519" y="44"/>
                    <a:pt x="519" y="44"/>
                    <a:pt x="519" y="44"/>
                  </a:cubicBezTo>
                  <a:cubicBezTo>
                    <a:pt x="520" y="44"/>
                    <a:pt x="520" y="44"/>
                    <a:pt x="520" y="44"/>
                  </a:cubicBezTo>
                  <a:cubicBezTo>
                    <a:pt x="520" y="45"/>
                    <a:pt x="520" y="45"/>
                    <a:pt x="520" y="45"/>
                  </a:cubicBezTo>
                  <a:cubicBezTo>
                    <a:pt x="520" y="45"/>
                    <a:pt x="520" y="45"/>
                    <a:pt x="520" y="45"/>
                  </a:cubicBezTo>
                  <a:cubicBezTo>
                    <a:pt x="521" y="45"/>
                    <a:pt x="521" y="45"/>
                    <a:pt x="521" y="45"/>
                  </a:cubicBezTo>
                  <a:cubicBezTo>
                    <a:pt x="524" y="45"/>
                    <a:pt x="524" y="45"/>
                    <a:pt x="524" y="45"/>
                  </a:cubicBezTo>
                  <a:cubicBezTo>
                    <a:pt x="527" y="47"/>
                    <a:pt x="527" y="47"/>
                    <a:pt x="527" y="47"/>
                  </a:cubicBezTo>
                  <a:cubicBezTo>
                    <a:pt x="527" y="47"/>
                    <a:pt x="527" y="47"/>
                    <a:pt x="527" y="47"/>
                  </a:cubicBezTo>
                  <a:cubicBezTo>
                    <a:pt x="526" y="47"/>
                    <a:pt x="526" y="47"/>
                    <a:pt x="526" y="47"/>
                  </a:cubicBezTo>
                  <a:cubicBezTo>
                    <a:pt x="524" y="46"/>
                    <a:pt x="524" y="46"/>
                    <a:pt x="524" y="46"/>
                  </a:cubicBezTo>
                  <a:cubicBezTo>
                    <a:pt x="524" y="46"/>
                    <a:pt x="524" y="46"/>
                    <a:pt x="524" y="46"/>
                  </a:cubicBezTo>
                  <a:cubicBezTo>
                    <a:pt x="527" y="47"/>
                    <a:pt x="527" y="47"/>
                    <a:pt x="527" y="47"/>
                  </a:cubicBezTo>
                  <a:cubicBezTo>
                    <a:pt x="528" y="47"/>
                    <a:pt x="528" y="47"/>
                    <a:pt x="528" y="47"/>
                  </a:cubicBezTo>
                  <a:cubicBezTo>
                    <a:pt x="529" y="47"/>
                    <a:pt x="529" y="47"/>
                    <a:pt x="529" y="47"/>
                  </a:cubicBezTo>
                  <a:cubicBezTo>
                    <a:pt x="530" y="47"/>
                    <a:pt x="530" y="47"/>
                    <a:pt x="530" y="47"/>
                  </a:cubicBezTo>
                  <a:cubicBezTo>
                    <a:pt x="531" y="47"/>
                    <a:pt x="531" y="47"/>
                    <a:pt x="531" y="47"/>
                  </a:cubicBezTo>
                  <a:cubicBezTo>
                    <a:pt x="531" y="46"/>
                    <a:pt x="531" y="46"/>
                    <a:pt x="531" y="46"/>
                  </a:cubicBezTo>
                  <a:cubicBezTo>
                    <a:pt x="531" y="46"/>
                    <a:pt x="531" y="46"/>
                    <a:pt x="531" y="46"/>
                  </a:cubicBezTo>
                  <a:cubicBezTo>
                    <a:pt x="532" y="46"/>
                    <a:pt x="532" y="46"/>
                    <a:pt x="532" y="46"/>
                  </a:cubicBezTo>
                  <a:cubicBezTo>
                    <a:pt x="533" y="47"/>
                    <a:pt x="533" y="47"/>
                    <a:pt x="533" y="47"/>
                  </a:cubicBezTo>
                  <a:cubicBezTo>
                    <a:pt x="533" y="47"/>
                    <a:pt x="533" y="47"/>
                    <a:pt x="533" y="47"/>
                  </a:cubicBezTo>
                  <a:cubicBezTo>
                    <a:pt x="534" y="46"/>
                    <a:pt x="534" y="46"/>
                    <a:pt x="534" y="46"/>
                  </a:cubicBezTo>
                  <a:cubicBezTo>
                    <a:pt x="534" y="46"/>
                    <a:pt x="534" y="46"/>
                    <a:pt x="534" y="46"/>
                  </a:cubicBezTo>
                  <a:cubicBezTo>
                    <a:pt x="535" y="47"/>
                    <a:pt x="535" y="47"/>
                    <a:pt x="535" y="47"/>
                  </a:cubicBezTo>
                  <a:cubicBezTo>
                    <a:pt x="535" y="47"/>
                    <a:pt x="535" y="47"/>
                    <a:pt x="535" y="47"/>
                  </a:cubicBezTo>
                  <a:cubicBezTo>
                    <a:pt x="536" y="48"/>
                    <a:pt x="536" y="48"/>
                    <a:pt x="536" y="48"/>
                  </a:cubicBezTo>
                  <a:cubicBezTo>
                    <a:pt x="537" y="47"/>
                    <a:pt x="537" y="47"/>
                    <a:pt x="537" y="47"/>
                  </a:cubicBezTo>
                  <a:cubicBezTo>
                    <a:pt x="541" y="48"/>
                    <a:pt x="541" y="48"/>
                    <a:pt x="541" y="48"/>
                  </a:cubicBezTo>
                  <a:cubicBezTo>
                    <a:pt x="541" y="47"/>
                    <a:pt x="541" y="47"/>
                    <a:pt x="541" y="47"/>
                  </a:cubicBezTo>
                  <a:cubicBezTo>
                    <a:pt x="542" y="47"/>
                    <a:pt x="542" y="47"/>
                    <a:pt x="542" y="47"/>
                  </a:cubicBezTo>
                  <a:cubicBezTo>
                    <a:pt x="543" y="48"/>
                    <a:pt x="543" y="48"/>
                    <a:pt x="543" y="48"/>
                  </a:cubicBezTo>
                  <a:cubicBezTo>
                    <a:pt x="543" y="48"/>
                    <a:pt x="543" y="48"/>
                    <a:pt x="543" y="48"/>
                  </a:cubicBezTo>
                  <a:cubicBezTo>
                    <a:pt x="543" y="47"/>
                    <a:pt x="543" y="47"/>
                    <a:pt x="543" y="47"/>
                  </a:cubicBezTo>
                  <a:cubicBezTo>
                    <a:pt x="543" y="47"/>
                    <a:pt x="543" y="47"/>
                    <a:pt x="543" y="47"/>
                  </a:cubicBezTo>
                  <a:cubicBezTo>
                    <a:pt x="545" y="47"/>
                    <a:pt x="545" y="47"/>
                    <a:pt x="545" y="47"/>
                  </a:cubicBezTo>
                  <a:cubicBezTo>
                    <a:pt x="545" y="48"/>
                    <a:pt x="545" y="48"/>
                    <a:pt x="545" y="48"/>
                  </a:cubicBezTo>
                  <a:cubicBezTo>
                    <a:pt x="545" y="49"/>
                    <a:pt x="545" y="49"/>
                    <a:pt x="545" y="49"/>
                  </a:cubicBezTo>
                  <a:cubicBezTo>
                    <a:pt x="547" y="48"/>
                    <a:pt x="547" y="48"/>
                    <a:pt x="547" y="48"/>
                  </a:cubicBezTo>
                  <a:cubicBezTo>
                    <a:pt x="547" y="48"/>
                    <a:pt x="547" y="48"/>
                    <a:pt x="547" y="48"/>
                  </a:cubicBezTo>
                  <a:cubicBezTo>
                    <a:pt x="546" y="48"/>
                    <a:pt x="546" y="48"/>
                    <a:pt x="546" y="48"/>
                  </a:cubicBezTo>
                  <a:cubicBezTo>
                    <a:pt x="547" y="48"/>
                    <a:pt x="547" y="48"/>
                    <a:pt x="547" y="48"/>
                  </a:cubicBezTo>
                  <a:cubicBezTo>
                    <a:pt x="548" y="48"/>
                    <a:pt x="548" y="48"/>
                    <a:pt x="548" y="48"/>
                  </a:cubicBezTo>
                  <a:cubicBezTo>
                    <a:pt x="548" y="49"/>
                    <a:pt x="548" y="49"/>
                    <a:pt x="548" y="49"/>
                  </a:cubicBezTo>
                  <a:cubicBezTo>
                    <a:pt x="549" y="49"/>
                    <a:pt x="549" y="49"/>
                    <a:pt x="549" y="49"/>
                  </a:cubicBezTo>
                  <a:cubicBezTo>
                    <a:pt x="550" y="50"/>
                    <a:pt x="550" y="50"/>
                    <a:pt x="550" y="50"/>
                  </a:cubicBezTo>
                  <a:cubicBezTo>
                    <a:pt x="551" y="49"/>
                    <a:pt x="551" y="49"/>
                    <a:pt x="551" y="49"/>
                  </a:cubicBezTo>
                  <a:cubicBezTo>
                    <a:pt x="550" y="49"/>
                    <a:pt x="550" y="49"/>
                    <a:pt x="550" y="49"/>
                  </a:cubicBezTo>
                  <a:cubicBezTo>
                    <a:pt x="549" y="48"/>
                    <a:pt x="549" y="48"/>
                    <a:pt x="549" y="48"/>
                  </a:cubicBezTo>
                  <a:cubicBezTo>
                    <a:pt x="549" y="48"/>
                    <a:pt x="549" y="48"/>
                    <a:pt x="549" y="48"/>
                  </a:cubicBezTo>
                  <a:cubicBezTo>
                    <a:pt x="550" y="48"/>
                    <a:pt x="550" y="48"/>
                    <a:pt x="550" y="48"/>
                  </a:cubicBezTo>
                  <a:cubicBezTo>
                    <a:pt x="551" y="48"/>
                    <a:pt x="551" y="48"/>
                    <a:pt x="551" y="48"/>
                  </a:cubicBezTo>
                  <a:cubicBezTo>
                    <a:pt x="552" y="49"/>
                    <a:pt x="552" y="49"/>
                    <a:pt x="552" y="49"/>
                  </a:cubicBezTo>
                  <a:cubicBezTo>
                    <a:pt x="553" y="50"/>
                    <a:pt x="553" y="50"/>
                    <a:pt x="553" y="50"/>
                  </a:cubicBezTo>
                  <a:cubicBezTo>
                    <a:pt x="553" y="50"/>
                    <a:pt x="553" y="50"/>
                    <a:pt x="553" y="50"/>
                  </a:cubicBezTo>
                  <a:cubicBezTo>
                    <a:pt x="553" y="49"/>
                    <a:pt x="553" y="49"/>
                    <a:pt x="553" y="49"/>
                  </a:cubicBezTo>
                  <a:cubicBezTo>
                    <a:pt x="553" y="49"/>
                    <a:pt x="553" y="49"/>
                    <a:pt x="553" y="49"/>
                  </a:cubicBezTo>
                  <a:cubicBezTo>
                    <a:pt x="554" y="49"/>
                    <a:pt x="554" y="49"/>
                    <a:pt x="554" y="49"/>
                  </a:cubicBezTo>
                  <a:cubicBezTo>
                    <a:pt x="554" y="49"/>
                    <a:pt x="554" y="49"/>
                    <a:pt x="554" y="49"/>
                  </a:cubicBezTo>
                  <a:cubicBezTo>
                    <a:pt x="554" y="50"/>
                    <a:pt x="554" y="50"/>
                    <a:pt x="554" y="50"/>
                  </a:cubicBezTo>
                  <a:cubicBezTo>
                    <a:pt x="555" y="51"/>
                    <a:pt x="555" y="51"/>
                    <a:pt x="555" y="51"/>
                  </a:cubicBezTo>
                  <a:cubicBezTo>
                    <a:pt x="557" y="53"/>
                    <a:pt x="557" y="53"/>
                    <a:pt x="557" y="53"/>
                  </a:cubicBezTo>
                  <a:cubicBezTo>
                    <a:pt x="558" y="54"/>
                    <a:pt x="558" y="54"/>
                    <a:pt x="558" y="54"/>
                  </a:cubicBezTo>
                  <a:cubicBezTo>
                    <a:pt x="558" y="54"/>
                    <a:pt x="558" y="54"/>
                    <a:pt x="558" y="54"/>
                  </a:cubicBezTo>
                  <a:cubicBezTo>
                    <a:pt x="559" y="55"/>
                    <a:pt x="559" y="55"/>
                    <a:pt x="559" y="55"/>
                  </a:cubicBezTo>
                  <a:cubicBezTo>
                    <a:pt x="560" y="56"/>
                    <a:pt x="560" y="56"/>
                    <a:pt x="560" y="56"/>
                  </a:cubicBezTo>
                  <a:cubicBezTo>
                    <a:pt x="559" y="56"/>
                    <a:pt x="559" y="56"/>
                    <a:pt x="559" y="56"/>
                  </a:cubicBezTo>
                  <a:cubicBezTo>
                    <a:pt x="560" y="57"/>
                    <a:pt x="560" y="57"/>
                    <a:pt x="560" y="57"/>
                  </a:cubicBezTo>
                  <a:cubicBezTo>
                    <a:pt x="560" y="57"/>
                    <a:pt x="560" y="57"/>
                    <a:pt x="560" y="57"/>
                  </a:cubicBezTo>
                  <a:cubicBezTo>
                    <a:pt x="561" y="57"/>
                    <a:pt x="561" y="57"/>
                    <a:pt x="561" y="57"/>
                  </a:cubicBezTo>
                  <a:cubicBezTo>
                    <a:pt x="562" y="57"/>
                    <a:pt x="562" y="57"/>
                    <a:pt x="562" y="57"/>
                  </a:cubicBezTo>
                  <a:cubicBezTo>
                    <a:pt x="563" y="58"/>
                    <a:pt x="563" y="58"/>
                    <a:pt x="563" y="58"/>
                  </a:cubicBezTo>
                  <a:cubicBezTo>
                    <a:pt x="564" y="58"/>
                    <a:pt x="564" y="58"/>
                    <a:pt x="564" y="58"/>
                  </a:cubicBezTo>
                  <a:cubicBezTo>
                    <a:pt x="564" y="58"/>
                    <a:pt x="564" y="58"/>
                    <a:pt x="564" y="58"/>
                  </a:cubicBezTo>
                  <a:cubicBezTo>
                    <a:pt x="564" y="58"/>
                    <a:pt x="564" y="58"/>
                    <a:pt x="564" y="58"/>
                  </a:cubicBezTo>
                  <a:cubicBezTo>
                    <a:pt x="563" y="57"/>
                    <a:pt x="563" y="57"/>
                    <a:pt x="563" y="57"/>
                  </a:cubicBezTo>
                  <a:cubicBezTo>
                    <a:pt x="564" y="56"/>
                    <a:pt x="564" y="56"/>
                    <a:pt x="564" y="56"/>
                  </a:cubicBezTo>
                  <a:cubicBezTo>
                    <a:pt x="564" y="56"/>
                    <a:pt x="564" y="56"/>
                    <a:pt x="564" y="56"/>
                  </a:cubicBezTo>
                  <a:cubicBezTo>
                    <a:pt x="565" y="57"/>
                    <a:pt x="565" y="57"/>
                    <a:pt x="565" y="57"/>
                  </a:cubicBezTo>
                  <a:cubicBezTo>
                    <a:pt x="566" y="58"/>
                    <a:pt x="566" y="58"/>
                    <a:pt x="566" y="58"/>
                  </a:cubicBezTo>
                  <a:cubicBezTo>
                    <a:pt x="566" y="58"/>
                    <a:pt x="566" y="58"/>
                    <a:pt x="566" y="58"/>
                  </a:cubicBezTo>
                  <a:cubicBezTo>
                    <a:pt x="565" y="57"/>
                    <a:pt x="565" y="57"/>
                    <a:pt x="565" y="57"/>
                  </a:cubicBezTo>
                  <a:cubicBezTo>
                    <a:pt x="565" y="56"/>
                    <a:pt x="565" y="56"/>
                    <a:pt x="565" y="56"/>
                  </a:cubicBezTo>
                  <a:cubicBezTo>
                    <a:pt x="564" y="55"/>
                    <a:pt x="564" y="55"/>
                    <a:pt x="564" y="55"/>
                  </a:cubicBezTo>
                  <a:cubicBezTo>
                    <a:pt x="563" y="56"/>
                    <a:pt x="563" y="56"/>
                    <a:pt x="563" y="56"/>
                  </a:cubicBezTo>
                  <a:cubicBezTo>
                    <a:pt x="562" y="56"/>
                    <a:pt x="562" y="56"/>
                    <a:pt x="562" y="56"/>
                  </a:cubicBezTo>
                  <a:cubicBezTo>
                    <a:pt x="562" y="55"/>
                    <a:pt x="562" y="55"/>
                    <a:pt x="562" y="55"/>
                  </a:cubicBezTo>
                  <a:cubicBezTo>
                    <a:pt x="562" y="55"/>
                    <a:pt x="562" y="55"/>
                    <a:pt x="562" y="55"/>
                  </a:cubicBezTo>
                  <a:cubicBezTo>
                    <a:pt x="562" y="54"/>
                    <a:pt x="562" y="54"/>
                    <a:pt x="562" y="54"/>
                  </a:cubicBezTo>
                  <a:cubicBezTo>
                    <a:pt x="561" y="53"/>
                    <a:pt x="561" y="53"/>
                    <a:pt x="561" y="53"/>
                  </a:cubicBezTo>
                  <a:cubicBezTo>
                    <a:pt x="560" y="52"/>
                    <a:pt x="560" y="52"/>
                    <a:pt x="560" y="52"/>
                  </a:cubicBezTo>
                  <a:cubicBezTo>
                    <a:pt x="559" y="51"/>
                    <a:pt x="559" y="51"/>
                    <a:pt x="559" y="51"/>
                  </a:cubicBezTo>
                  <a:cubicBezTo>
                    <a:pt x="559" y="51"/>
                    <a:pt x="559" y="51"/>
                    <a:pt x="559" y="51"/>
                  </a:cubicBezTo>
                  <a:cubicBezTo>
                    <a:pt x="558" y="52"/>
                    <a:pt x="558" y="52"/>
                    <a:pt x="558" y="52"/>
                  </a:cubicBezTo>
                  <a:cubicBezTo>
                    <a:pt x="558" y="52"/>
                    <a:pt x="558" y="52"/>
                    <a:pt x="558" y="52"/>
                  </a:cubicBezTo>
                  <a:cubicBezTo>
                    <a:pt x="558" y="51"/>
                    <a:pt x="558" y="51"/>
                    <a:pt x="558" y="51"/>
                  </a:cubicBezTo>
                  <a:cubicBezTo>
                    <a:pt x="559" y="50"/>
                    <a:pt x="559" y="50"/>
                    <a:pt x="559" y="50"/>
                  </a:cubicBezTo>
                  <a:cubicBezTo>
                    <a:pt x="560" y="48"/>
                    <a:pt x="560" y="48"/>
                    <a:pt x="560" y="48"/>
                  </a:cubicBezTo>
                  <a:cubicBezTo>
                    <a:pt x="561" y="48"/>
                    <a:pt x="561" y="48"/>
                    <a:pt x="561" y="48"/>
                  </a:cubicBezTo>
                  <a:cubicBezTo>
                    <a:pt x="561" y="49"/>
                    <a:pt x="561" y="49"/>
                    <a:pt x="561" y="49"/>
                  </a:cubicBezTo>
                  <a:cubicBezTo>
                    <a:pt x="561" y="50"/>
                    <a:pt x="561" y="50"/>
                    <a:pt x="561" y="50"/>
                  </a:cubicBezTo>
                  <a:cubicBezTo>
                    <a:pt x="562" y="50"/>
                    <a:pt x="562" y="50"/>
                    <a:pt x="562" y="50"/>
                  </a:cubicBezTo>
                  <a:cubicBezTo>
                    <a:pt x="562" y="50"/>
                    <a:pt x="562" y="50"/>
                    <a:pt x="562" y="50"/>
                  </a:cubicBezTo>
                  <a:cubicBezTo>
                    <a:pt x="562" y="49"/>
                    <a:pt x="562" y="49"/>
                    <a:pt x="562" y="49"/>
                  </a:cubicBezTo>
                  <a:cubicBezTo>
                    <a:pt x="561" y="49"/>
                    <a:pt x="561" y="49"/>
                    <a:pt x="561" y="49"/>
                  </a:cubicBezTo>
                  <a:cubicBezTo>
                    <a:pt x="562" y="49"/>
                    <a:pt x="562" y="49"/>
                    <a:pt x="562" y="49"/>
                  </a:cubicBezTo>
                  <a:cubicBezTo>
                    <a:pt x="563" y="48"/>
                    <a:pt x="563" y="48"/>
                    <a:pt x="563" y="48"/>
                  </a:cubicBezTo>
                  <a:cubicBezTo>
                    <a:pt x="563" y="47"/>
                    <a:pt x="563" y="47"/>
                    <a:pt x="563" y="47"/>
                  </a:cubicBezTo>
                  <a:cubicBezTo>
                    <a:pt x="562" y="47"/>
                    <a:pt x="562" y="47"/>
                    <a:pt x="562" y="47"/>
                  </a:cubicBezTo>
                  <a:cubicBezTo>
                    <a:pt x="563" y="47"/>
                    <a:pt x="563" y="47"/>
                    <a:pt x="563" y="47"/>
                  </a:cubicBezTo>
                  <a:cubicBezTo>
                    <a:pt x="563" y="47"/>
                    <a:pt x="563" y="47"/>
                    <a:pt x="563" y="47"/>
                  </a:cubicBezTo>
                  <a:cubicBezTo>
                    <a:pt x="564" y="47"/>
                    <a:pt x="564" y="47"/>
                    <a:pt x="564" y="47"/>
                  </a:cubicBezTo>
                  <a:cubicBezTo>
                    <a:pt x="565" y="46"/>
                    <a:pt x="565" y="46"/>
                    <a:pt x="565" y="46"/>
                  </a:cubicBezTo>
                  <a:cubicBezTo>
                    <a:pt x="565" y="46"/>
                    <a:pt x="565" y="46"/>
                    <a:pt x="565" y="46"/>
                  </a:cubicBezTo>
                  <a:cubicBezTo>
                    <a:pt x="566" y="46"/>
                    <a:pt x="566" y="46"/>
                    <a:pt x="566" y="46"/>
                  </a:cubicBezTo>
                  <a:cubicBezTo>
                    <a:pt x="566" y="46"/>
                    <a:pt x="566" y="46"/>
                    <a:pt x="566" y="46"/>
                  </a:cubicBezTo>
                  <a:cubicBezTo>
                    <a:pt x="567" y="46"/>
                    <a:pt x="567" y="46"/>
                    <a:pt x="567" y="46"/>
                  </a:cubicBezTo>
                  <a:cubicBezTo>
                    <a:pt x="567" y="47"/>
                    <a:pt x="567" y="47"/>
                    <a:pt x="567" y="47"/>
                  </a:cubicBezTo>
                  <a:cubicBezTo>
                    <a:pt x="568" y="47"/>
                    <a:pt x="568" y="47"/>
                    <a:pt x="568" y="47"/>
                  </a:cubicBezTo>
                  <a:cubicBezTo>
                    <a:pt x="569" y="47"/>
                    <a:pt x="569" y="47"/>
                    <a:pt x="569" y="47"/>
                  </a:cubicBezTo>
                  <a:cubicBezTo>
                    <a:pt x="570" y="47"/>
                    <a:pt x="570" y="47"/>
                    <a:pt x="570" y="47"/>
                  </a:cubicBezTo>
                  <a:cubicBezTo>
                    <a:pt x="572" y="48"/>
                    <a:pt x="572" y="48"/>
                    <a:pt x="572" y="48"/>
                  </a:cubicBezTo>
                  <a:cubicBezTo>
                    <a:pt x="572" y="48"/>
                    <a:pt x="572" y="48"/>
                    <a:pt x="572" y="48"/>
                  </a:cubicBezTo>
                  <a:cubicBezTo>
                    <a:pt x="572" y="49"/>
                    <a:pt x="572" y="49"/>
                    <a:pt x="572" y="49"/>
                  </a:cubicBezTo>
                  <a:cubicBezTo>
                    <a:pt x="573" y="49"/>
                    <a:pt x="573" y="49"/>
                    <a:pt x="573" y="49"/>
                  </a:cubicBezTo>
                  <a:cubicBezTo>
                    <a:pt x="573" y="48"/>
                    <a:pt x="573" y="48"/>
                    <a:pt x="573" y="48"/>
                  </a:cubicBezTo>
                  <a:cubicBezTo>
                    <a:pt x="574" y="48"/>
                    <a:pt x="574" y="48"/>
                    <a:pt x="574" y="48"/>
                  </a:cubicBezTo>
                  <a:cubicBezTo>
                    <a:pt x="574" y="49"/>
                    <a:pt x="574" y="49"/>
                    <a:pt x="574" y="49"/>
                  </a:cubicBezTo>
                  <a:cubicBezTo>
                    <a:pt x="575" y="49"/>
                    <a:pt x="575" y="49"/>
                    <a:pt x="575" y="49"/>
                  </a:cubicBezTo>
                  <a:cubicBezTo>
                    <a:pt x="576" y="48"/>
                    <a:pt x="576" y="48"/>
                    <a:pt x="576" y="48"/>
                  </a:cubicBezTo>
                  <a:cubicBezTo>
                    <a:pt x="576" y="48"/>
                    <a:pt x="576" y="48"/>
                    <a:pt x="576" y="48"/>
                  </a:cubicBezTo>
                  <a:cubicBezTo>
                    <a:pt x="576" y="49"/>
                    <a:pt x="576" y="49"/>
                    <a:pt x="576" y="49"/>
                  </a:cubicBezTo>
                  <a:cubicBezTo>
                    <a:pt x="576" y="49"/>
                    <a:pt x="576" y="49"/>
                    <a:pt x="576" y="49"/>
                  </a:cubicBezTo>
                  <a:cubicBezTo>
                    <a:pt x="576" y="50"/>
                    <a:pt x="576" y="50"/>
                    <a:pt x="576" y="50"/>
                  </a:cubicBezTo>
                  <a:cubicBezTo>
                    <a:pt x="576" y="52"/>
                    <a:pt x="576" y="52"/>
                    <a:pt x="576" y="52"/>
                  </a:cubicBezTo>
                  <a:cubicBezTo>
                    <a:pt x="576" y="53"/>
                    <a:pt x="576" y="53"/>
                    <a:pt x="576" y="53"/>
                  </a:cubicBezTo>
                  <a:cubicBezTo>
                    <a:pt x="576" y="53"/>
                    <a:pt x="576" y="53"/>
                    <a:pt x="576" y="53"/>
                  </a:cubicBezTo>
                  <a:cubicBezTo>
                    <a:pt x="577" y="53"/>
                    <a:pt x="577" y="53"/>
                    <a:pt x="577" y="53"/>
                  </a:cubicBezTo>
                  <a:cubicBezTo>
                    <a:pt x="578" y="54"/>
                    <a:pt x="578" y="54"/>
                    <a:pt x="578" y="54"/>
                  </a:cubicBezTo>
                  <a:cubicBezTo>
                    <a:pt x="579" y="54"/>
                    <a:pt x="579" y="54"/>
                    <a:pt x="579" y="54"/>
                  </a:cubicBezTo>
                  <a:cubicBezTo>
                    <a:pt x="579" y="55"/>
                    <a:pt x="579" y="55"/>
                    <a:pt x="579" y="55"/>
                  </a:cubicBezTo>
                  <a:cubicBezTo>
                    <a:pt x="578" y="56"/>
                    <a:pt x="578" y="56"/>
                    <a:pt x="578" y="56"/>
                  </a:cubicBezTo>
                  <a:cubicBezTo>
                    <a:pt x="577" y="56"/>
                    <a:pt x="577" y="56"/>
                    <a:pt x="577" y="56"/>
                  </a:cubicBezTo>
                  <a:cubicBezTo>
                    <a:pt x="576" y="56"/>
                    <a:pt x="576" y="56"/>
                    <a:pt x="576" y="56"/>
                  </a:cubicBezTo>
                  <a:cubicBezTo>
                    <a:pt x="577" y="56"/>
                    <a:pt x="577" y="56"/>
                    <a:pt x="577" y="56"/>
                  </a:cubicBezTo>
                  <a:cubicBezTo>
                    <a:pt x="578" y="57"/>
                    <a:pt x="578" y="57"/>
                    <a:pt x="578" y="57"/>
                  </a:cubicBezTo>
                  <a:cubicBezTo>
                    <a:pt x="578" y="58"/>
                    <a:pt x="578" y="58"/>
                    <a:pt x="578" y="58"/>
                  </a:cubicBezTo>
                  <a:cubicBezTo>
                    <a:pt x="577" y="58"/>
                    <a:pt x="577" y="58"/>
                    <a:pt x="577" y="58"/>
                  </a:cubicBezTo>
                  <a:cubicBezTo>
                    <a:pt x="576" y="59"/>
                    <a:pt x="576" y="59"/>
                    <a:pt x="576" y="59"/>
                  </a:cubicBezTo>
                  <a:cubicBezTo>
                    <a:pt x="576" y="59"/>
                    <a:pt x="576" y="59"/>
                    <a:pt x="576" y="59"/>
                  </a:cubicBezTo>
                  <a:cubicBezTo>
                    <a:pt x="575" y="60"/>
                    <a:pt x="575" y="60"/>
                    <a:pt x="575" y="60"/>
                  </a:cubicBezTo>
                  <a:cubicBezTo>
                    <a:pt x="573" y="60"/>
                    <a:pt x="573" y="60"/>
                    <a:pt x="573" y="60"/>
                  </a:cubicBezTo>
                  <a:cubicBezTo>
                    <a:pt x="572" y="60"/>
                    <a:pt x="572" y="60"/>
                    <a:pt x="572" y="60"/>
                  </a:cubicBezTo>
                  <a:cubicBezTo>
                    <a:pt x="574" y="60"/>
                    <a:pt x="574" y="60"/>
                    <a:pt x="574" y="60"/>
                  </a:cubicBezTo>
                  <a:cubicBezTo>
                    <a:pt x="574" y="60"/>
                    <a:pt x="574" y="60"/>
                    <a:pt x="574" y="60"/>
                  </a:cubicBezTo>
                  <a:cubicBezTo>
                    <a:pt x="575" y="61"/>
                    <a:pt x="575" y="61"/>
                    <a:pt x="575" y="61"/>
                  </a:cubicBezTo>
                  <a:cubicBezTo>
                    <a:pt x="576" y="60"/>
                    <a:pt x="576" y="60"/>
                    <a:pt x="576" y="60"/>
                  </a:cubicBezTo>
                  <a:cubicBezTo>
                    <a:pt x="576" y="60"/>
                    <a:pt x="576" y="60"/>
                    <a:pt x="576" y="60"/>
                  </a:cubicBezTo>
                  <a:cubicBezTo>
                    <a:pt x="576" y="61"/>
                    <a:pt x="576" y="61"/>
                    <a:pt x="576" y="61"/>
                  </a:cubicBezTo>
                  <a:cubicBezTo>
                    <a:pt x="577" y="62"/>
                    <a:pt x="577" y="62"/>
                    <a:pt x="577" y="62"/>
                  </a:cubicBezTo>
                  <a:cubicBezTo>
                    <a:pt x="576" y="63"/>
                    <a:pt x="576" y="63"/>
                    <a:pt x="576" y="63"/>
                  </a:cubicBezTo>
                  <a:cubicBezTo>
                    <a:pt x="576" y="64"/>
                    <a:pt x="576" y="64"/>
                    <a:pt x="576" y="64"/>
                  </a:cubicBezTo>
                  <a:cubicBezTo>
                    <a:pt x="577" y="63"/>
                    <a:pt x="577" y="63"/>
                    <a:pt x="577" y="63"/>
                  </a:cubicBezTo>
                  <a:cubicBezTo>
                    <a:pt x="578" y="63"/>
                    <a:pt x="578" y="63"/>
                    <a:pt x="578" y="63"/>
                  </a:cubicBezTo>
                  <a:cubicBezTo>
                    <a:pt x="579" y="64"/>
                    <a:pt x="579" y="64"/>
                    <a:pt x="579" y="64"/>
                  </a:cubicBezTo>
                  <a:cubicBezTo>
                    <a:pt x="579" y="64"/>
                    <a:pt x="579" y="64"/>
                    <a:pt x="579" y="64"/>
                  </a:cubicBezTo>
                  <a:cubicBezTo>
                    <a:pt x="580" y="65"/>
                    <a:pt x="580" y="65"/>
                    <a:pt x="580" y="65"/>
                  </a:cubicBezTo>
                  <a:cubicBezTo>
                    <a:pt x="579" y="66"/>
                    <a:pt x="579" y="66"/>
                    <a:pt x="579" y="66"/>
                  </a:cubicBezTo>
                  <a:cubicBezTo>
                    <a:pt x="579" y="66"/>
                    <a:pt x="579" y="66"/>
                    <a:pt x="579" y="66"/>
                  </a:cubicBezTo>
                  <a:cubicBezTo>
                    <a:pt x="580" y="67"/>
                    <a:pt x="580" y="67"/>
                    <a:pt x="580" y="67"/>
                  </a:cubicBezTo>
                  <a:cubicBezTo>
                    <a:pt x="579" y="68"/>
                    <a:pt x="579" y="68"/>
                    <a:pt x="579" y="68"/>
                  </a:cubicBezTo>
                  <a:cubicBezTo>
                    <a:pt x="578" y="68"/>
                    <a:pt x="578" y="68"/>
                    <a:pt x="578" y="68"/>
                  </a:cubicBezTo>
                  <a:cubicBezTo>
                    <a:pt x="579" y="69"/>
                    <a:pt x="579" y="69"/>
                    <a:pt x="579" y="69"/>
                  </a:cubicBezTo>
                  <a:cubicBezTo>
                    <a:pt x="579" y="68"/>
                    <a:pt x="579" y="68"/>
                    <a:pt x="579" y="68"/>
                  </a:cubicBezTo>
                  <a:cubicBezTo>
                    <a:pt x="580" y="68"/>
                    <a:pt x="580" y="68"/>
                    <a:pt x="580" y="68"/>
                  </a:cubicBezTo>
                  <a:cubicBezTo>
                    <a:pt x="580" y="69"/>
                    <a:pt x="580" y="69"/>
                    <a:pt x="580" y="69"/>
                  </a:cubicBezTo>
                  <a:cubicBezTo>
                    <a:pt x="580" y="70"/>
                    <a:pt x="580" y="70"/>
                    <a:pt x="580" y="70"/>
                  </a:cubicBezTo>
                  <a:cubicBezTo>
                    <a:pt x="581" y="69"/>
                    <a:pt x="581" y="69"/>
                    <a:pt x="581" y="69"/>
                  </a:cubicBezTo>
                  <a:cubicBezTo>
                    <a:pt x="581" y="70"/>
                    <a:pt x="581" y="70"/>
                    <a:pt x="581" y="70"/>
                  </a:cubicBezTo>
                  <a:cubicBezTo>
                    <a:pt x="581" y="69"/>
                    <a:pt x="581" y="69"/>
                    <a:pt x="581" y="69"/>
                  </a:cubicBezTo>
                  <a:cubicBezTo>
                    <a:pt x="582" y="69"/>
                    <a:pt x="582" y="69"/>
                    <a:pt x="582" y="69"/>
                  </a:cubicBezTo>
                  <a:cubicBezTo>
                    <a:pt x="583" y="69"/>
                    <a:pt x="583" y="69"/>
                    <a:pt x="583" y="69"/>
                  </a:cubicBezTo>
                  <a:cubicBezTo>
                    <a:pt x="584" y="69"/>
                    <a:pt x="584" y="69"/>
                    <a:pt x="584" y="69"/>
                  </a:cubicBezTo>
                  <a:cubicBezTo>
                    <a:pt x="584" y="70"/>
                    <a:pt x="584" y="70"/>
                    <a:pt x="584" y="70"/>
                  </a:cubicBezTo>
                  <a:cubicBezTo>
                    <a:pt x="583" y="71"/>
                    <a:pt x="583" y="71"/>
                    <a:pt x="583" y="71"/>
                  </a:cubicBezTo>
                  <a:cubicBezTo>
                    <a:pt x="582" y="70"/>
                    <a:pt x="582" y="70"/>
                    <a:pt x="582" y="70"/>
                  </a:cubicBezTo>
                  <a:cubicBezTo>
                    <a:pt x="582" y="71"/>
                    <a:pt x="582" y="71"/>
                    <a:pt x="582" y="71"/>
                  </a:cubicBezTo>
                  <a:cubicBezTo>
                    <a:pt x="583" y="71"/>
                    <a:pt x="583" y="71"/>
                    <a:pt x="583" y="71"/>
                  </a:cubicBezTo>
                  <a:cubicBezTo>
                    <a:pt x="583" y="71"/>
                    <a:pt x="583" y="71"/>
                    <a:pt x="583" y="71"/>
                  </a:cubicBezTo>
                  <a:cubicBezTo>
                    <a:pt x="584" y="72"/>
                    <a:pt x="584" y="72"/>
                    <a:pt x="584" y="72"/>
                  </a:cubicBezTo>
                  <a:cubicBezTo>
                    <a:pt x="584" y="73"/>
                    <a:pt x="584" y="73"/>
                    <a:pt x="584" y="73"/>
                  </a:cubicBezTo>
                  <a:cubicBezTo>
                    <a:pt x="583" y="73"/>
                    <a:pt x="583" y="73"/>
                    <a:pt x="583" y="73"/>
                  </a:cubicBezTo>
                  <a:cubicBezTo>
                    <a:pt x="582" y="72"/>
                    <a:pt x="582" y="72"/>
                    <a:pt x="582" y="72"/>
                  </a:cubicBezTo>
                  <a:cubicBezTo>
                    <a:pt x="581" y="72"/>
                    <a:pt x="581" y="72"/>
                    <a:pt x="581" y="72"/>
                  </a:cubicBezTo>
                  <a:cubicBezTo>
                    <a:pt x="582" y="73"/>
                    <a:pt x="582" y="73"/>
                    <a:pt x="582" y="73"/>
                  </a:cubicBezTo>
                  <a:cubicBezTo>
                    <a:pt x="581" y="74"/>
                    <a:pt x="581" y="74"/>
                    <a:pt x="581" y="74"/>
                  </a:cubicBezTo>
                  <a:cubicBezTo>
                    <a:pt x="581" y="74"/>
                    <a:pt x="581" y="74"/>
                    <a:pt x="581" y="74"/>
                  </a:cubicBezTo>
                  <a:cubicBezTo>
                    <a:pt x="580" y="74"/>
                    <a:pt x="580" y="74"/>
                    <a:pt x="580" y="74"/>
                  </a:cubicBezTo>
                  <a:cubicBezTo>
                    <a:pt x="580" y="74"/>
                    <a:pt x="580" y="74"/>
                    <a:pt x="580" y="74"/>
                  </a:cubicBezTo>
                  <a:cubicBezTo>
                    <a:pt x="579" y="73"/>
                    <a:pt x="579" y="73"/>
                    <a:pt x="579" y="73"/>
                  </a:cubicBezTo>
                  <a:cubicBezTo>
                    <a:pt x="577" y="73"/>
                    <a:pt x="577" y="73"/>
                    <a:pt x="577" y="73"/>
                  </a:cubicBezTo>
                  <a:cubicBezTo>
                    <a:pt x="576" y="74"/>
                    <a:pt x="576" y="74"/>
                    <a:pt x="576" y="74"/>
                  </a:cubicBezTo>
                  <a:cubicBezTo>
                    <a:pt x="576" y="74"/>
                    <a:pt x="576" y="74"/>
                    <a:pt x="576" y="74"/>
                  </a:cubicBezTo>
                  <a:cubicBezTo>
                    <a:pt x="576" y="73"/>
                    <a:pt x="576" y="73"/>
                    <a:pt x="576" y="73"/>
                  </a:cubicBezTo>
                  <a:cubicBezTo>
                    <a:pt x="575" y="72"/>
                    <a:pt x="575" y="72"/>
                    <a:pt x="575" y="72"/>
                  </a:cubicBezTo>
                  <a:cubicBezTo>
                    <a:pt x="575" y="72"/>
                    <a:pt x="575" y="72"/>
                    <a:pt x="575" y="72"/>
                  </a:cubicBezTo>
                  <a:cubicBezTo>
                    <a:pt x="575" y="73"/>
                    <a:pt x="575" y="73"/>
                    <a:pt x="575" y="73"/>
                  </a:cubicBezTo>
                  <a:cubicBezTo>
                    <a:pt x="574" y="73"/>
                    <a:pt x="574" y="73"/>
                    <a:pt x="574" y="73"/>
                  </a:cubicBezTo>
                  <a:cubicBezTo>
                    <a:pt x="574" y="74"/>
                    <a:pt x="574" y="74"/>
                    <a:pt x="574" y="74"/>
                  </a:cubicBezTo>
                  <a:cubicBezTo>
                    <a:pt x="575" y="74"/>
                    <a:pt x="575" y="74"/>
                    <a:pt x="575" y="74"/>
                  </a:cubicBezTo>
                  <a:cubicBezTo>
                    <a:pt x="574" y="75"/>
                    <a:pt x="574" y="75"/>
                    <a:pt x="574" y="75"/>
                  </a:cubicBezTo>
                  <a:cubicBezTo>
                    <a:pt x="574" y="75"/>
                    <a:pt x="574" y="75"/>
                    <a:pt x="574" y="75"/>
                  </a:cubicBezTo>
                  <a:cubicBezTo>
                    <a:pt x="574" y="75"/>
                    <a:pt x="574" y="75"/>
                    <a:pt x="574" y="75"/>
                  </a:cubicBezTo>
                  <a:cubicBezTo>
                    <a:pt x="573" y="74"/>
                    <a:pt x="573" y="74"/>
                    <a:pt x="573" y="74"/>
                  </a:cubicBezTo>
                  <a:cubicBezTo>
                    <a:pt x="571" y="75"/>
                    <a:pt x="571" y="75"/>
                    <a:pt x="571" y="75"/>
                  </a:cubicBezTo>
                  <a:cubicBezTo>
                    <a:pt x="571" y="75"/>
                    <a:pt x="571" y="75"/>
                    <a:pt x="571" y="75"/>
                  </a:cubicBezTo>
                  <a:cubicBezTo>
                    <a:pt x="571" y="74"/>
                    <a:pt x="571" y="74"/>
                    <a:pt x="571" y="74"/>
                  </a:cubicBezTo>
                  <a:cubicBezTo>
                    <a:pt x="571" y="73"/>
                    <a:pt x="571" y="73"/>
                    <a:pt x="571" y="73"/>
                  </a:cubicBezTo>
                  <a:cubicBezTo>
                    <a:pt x="570" y="73"/>
                    <a:pt x="570" y="73"/>
                    <a:pt x="570" y="73"/>
                  </a:cubicBezTo>
                  <a:cubicBezTo>
                    <a:pt x="568" y="72"/>
                    <a:pt x="568" y="72"/>
                    <a:pt x="568" y="72"/>
                  </a:cubicBezTo>
                  <a:cubicBezTo>
                    <a:pt x="568" y="71"/>
                    <a:pt x="568" y="71"/>
                    <a:pt x="568" y="71"/>
                  </a:cubicBezTo>
                  <a:cubicBezTo>
                    <a:pt x="568" y="71"/>
                    <a:pt x="568" y="71"/>
                    <a:pt x="568" y="71"/>
                  </a:cubicBezTo>
                  <a:cubicBezTo>
                    <a:pt x="567" y="70"/>
                    <a:pt x="567" y="70"/>
                    <a:pt x="567" y="70"/>
                  </a:cubicBezTo>
                  <a:cubicBezTo>
                    <a:pt x="566" y="71"/>
                    <a:pt x="566" y="71"/>
                    <a:pt x="566" y="71"/>
                  </a:cubicBezTo>
                  <a:cubicBezTo>
                    <a:pt x="565" y="72"/>
                    <a:pt x="565" y="72"/>
                    <a:pt x="565" y="72"/>
                  </a:cubicBezTo>
                  <a:cubicBezTo>
                    <a:pt x="564" y="72"/>
                    <a:pt x="564" y="72"/>
                    <a:pt x="564" y="72"/>
                  </a:cubicBezTo>
                  <a:cubicBezTo>
                    <a:pt x="564" y="72"/>
                    <a:pt x="564" y="72"/>
                    <a:pt x="564" y="72"/>
                  </a:cubicBezTo>
                  <a:cubicBezTo>
                    <a:pt x="564" y="71"/>
                    <a:pt x="564" y="71"/>
                    <a:pt x="564" y="71"/>
                  </a:cubicBezTo>
                  <a:cubicBezTo>
                    <a:pt x="563" y="71"/>
                    <a:pt x="563" y="71"/>
                    <a:pt x="563" y="71"/>
                  </a:cubicBezTo>
                  <a:cubicBezTo>
                    <a:pt x="563" y="71"/>
                    <a:pt x="563" y="71"/>
                    <a:pt x="563" y="71"/>
                  </a:cubicBezTo>
                  <a:cubicBezTo>
                    <a:pt x="563" y="73"/>
                    <a:pt x="563" y="73"/>
                    <a:pt x="563" y="73"/>
                  </a:cubicBezTo>
                  <a:cubicBezTo>
                    <a:pt x="564" y="74"/>
                    <a:pt x="564" y="74"/>
                    <a:pt x="564" y="74"/>
                  </a:cubicBezTo>
                  <a:cubicBezTo>
                    <a:pt x="563" y="75"/>
                    <a:pt x="563" y="75"/>
                    <a:pt x="563" y="75"/>
                  </a:cubicBezTo>
                  <a:cubicBezTo>
                    <a:pt x="562" y="77"/>
                    <a:pt x="562" y="77"/>
                    <a:pt x="562" y="77"/>
                  </a:cubicBezTo>
                  <a:cubicBezTo>
                    <a:pt x="561" y="77"/>
                    <a:pt x="561" y="77"/>
                    <a:pt x="561" y="77"/>
                  </a:cubicBezTo>
                  <a:cubicBezTo>
                    <a:pt x="561" y="75"/>
                    <a:pt x="561" y="75"/>
                    <a:pt x="561" y="75"/>
                  </a:cubicBezTo>
                  <a:cubicBezTo>
                    <a:pt x="560" y="75"/>
                    <a:pt x="560" y="75"/>
                    <a:pt x="560" y="75"/>
                  </a:cubicBezTo>
                  <a:cubicBezTo>
                    <a:pt x="559" y="76"/>
                    <a:pt x="559" y="76"/>
                    <a:pt x="559" y="76"/>
                  </a:cubicBezTo>
                  <a:cubicBezTo>
                    <a:pt x="557" y="74"/>
                    <a:pt x="557" y="74"/>
                    <a:pt x="557" y="74"/>
                  </a:cubicBezTo>
                  <a:cubicBezTo>
                    <a:pt x="557" y="73"/>
                    <a:pt x="557" y="73"/>
                    <a:pt x="557" y="73"/>
                  </a:cubicBezTo>
                  <a:cubicBezTo>
                    <a:pt x="557" y="71"/>
                    <a:pt x="557" y="71"/>
                    <a:pt x="557" y="71"/>
                  </a:cubicBezTo>
                  <a:cubicBezTo>
                    <a:pt x="556" y="71"/>
                    <a:pt x="556" y="71"/>
                    <a:pt x="556" y="71"/>
                  </a:cubicBezTo>
                  <a:cubicBezTo>
                    <a:pt x="556" y="71"/>
                    <a:pt x="556" y="71"/>
                    <a:pt x="556" y="71"/>
                  </a:cubicBezTo>
                  <a:cubicBezTo>
                    <a:pt x="555" y="70"/>
                    <a:pt x="555" y="70"/>
                    <a:pt x="555" y="70"/>
                  </a:cubicBezTo>
                  <a:cubicBezTo>
                    <a:pt x="555" y="71"/>
                    <a:pt x="555" y="71"/>
                    <a:pt x="555" y="71"/>
                  </a:cubicBezTo>
                  <a:cubicBezTo>
                    <a:pt x="555" y="71"/>
                    <a:pt x="555" y="71"/>
                    <a:pt x="555" y="71"/>
                  </a:cubicBezTo>
                  <a:cubicBezTo>
                    <a:pt x="555" y="72"/>
                    <a:pt x="555" y="72"/>
                    <a:pt x="555" y="72"/>
                  </a:cubicBezTo>
                  <a:cubicBezTo>
                    <a:pt x="555" y="72"/>
                    <a:pt x="555" y="72"/>
                    <a:pt x="555" y="72"/>
                  </a:cubicBezTo>
                  <a:cubicBezTo>
                    <a:pt x="555" y="73"/>
                    <a:pt x="555" y="73"/>
                    <a:pt x="555" y="73"/>
                  </a:cubicBezTo>
                  <a:cubicBezTo>
                    <a:pt x="554" y="72"/>
                    <a:pt x="554" y="72"/>
                    <a:pt x="554" y="72"/>
                  </a:cubicBezTo>
                  <a:cubicBezTo>
                    <a:pt x="553" y="71"/>
                    <a:pt x="553" y="71"/>
                    <a:pt x="553" y="71"/>
                  </a:cubicBezTo>
                  <a:cubicBezTo>
                    <a:pt x="553" y="71"/>
                    <a:pt x="553" y="71"/>
                    <a:pt x="553" y="71"/>
                  </a:cubicBezTo>
                  <a:cubicBezTo>
                    <a:pt x="553" y="72"/>
                    <a:pt x="553" y="72"/>
                    <a:pt x="553" y="72"/>
                  </a:cubicBezTo>
                  <a:cubicBezTo>
                    <a:pt x="553" y="73"/>
                    <a:pt x="553" y="73"/>
                    <a:pt x="553" y="73"/>
                  </a:cubicBezTo>
                  <a:cubicBezTo>
                    <a:pt x="553" y="73"/>
                    <a:pt x="553" y="73"/>
                    <a:pt x="553" y="73"/>
                  </a:cubicBezTo>
                  <a:cubicBezTo>
                    <a:pt x="554" y="73"/>
                    <a:pt x="554" y="73"/>
                    <a:pt x="554" y="73"/>
                  </a:cubicBezTo>
                  <a:cubicBezTo>
                    <a:pt x="555" y="74"/>
                    <a:pt x="555" y="74"/>
                    <a:pt x="555" y="74"/>
                  </a:cubicBezTo>
                  <a:cubicBezTo>
                    <a:pt x="554" y="75"/>
                    <a:pt x="554" y="75"/>
                    <a:pt x="554" y="75"/>
                  </a:cubicBezTo>
                  <a:cubicBezTo>
                    <a:pt x="553" y="75"/>
                    <a:pt x="553" y="75"/>
                    <a:pt x="553" y="75"/>
                  </a:cubicBezTo>
                  <a:cubicBezTo>
                    <a:pt x="553" y="75"/>
                    <a:pt x="553" y="75"/>
                    <a:pt x="553" y="75"/>
                  </a:cubicBezTo>
                  <a:cubicBezTo>
                    <a:pt x="553" y="75"/>
                    <a:pt x="553" y="75"/>
                    <a:pt x="553" y="75"/>
                  </a:cubicBezTo>
                  <a:cubicBezTo>
                    <a:pt x="556" y="78"/>
                    <a:pt x="556" y="78"/>
                    <a:pt x="556" y="78"/>
                  </a:cubicBezTo>
                  <a:cubicBezTo>
                    <a:pt x="558" y="78"/>
                    <a:pt x="558" y="78"/>
                    <a:pt x="558" y="78"/>
                  </a:cubicBezTo>
                  <a:cubicBezTo>
                    <a:pt x="559" y="78"/>
                    <a:pt x="559" y="78"/>
                    <a:pt x="559" y="78"/>
                  </a:cubicBezTo>
                  <a:cubicBezTo>
                    <a:pt x="560" y="79"/>
                    <a:pt x="560" y="79"/>
                    <a:pt x="560" y="79"/>
                  </a:cubicBezTo>
                  <a:cubicBezTo>
                    <a:pt x="560" y="80"/>
                    <a:pt x="560" y="80"/>
                    <a:pt x="560" y="80"/>
                  </a:cubicBezTo>
                  <a:cubicBezTo>
                    <a:pt x="560" y="80"/>
                    <a:pt x="560" y="80"/>
                    <a:pt x="560" y="80"/>
                  </a:cubicBezTo>
                  <a:cubicBezTo>
                    <a:pt x="559" y="79"/>
                    <a:pt x="559" y="79"/>
                    <a:pt x="559" y="79"/>
                  </a:cubicBezTo>
                  <a:cubicBezTo>
                    <a:pt x="559" y="79"/>
                    <a:pt x="559" y="79"/>
                    <a:pt x="559" y="79"/>
                  </a:cubicBezTo>
                  <a:cubicBezTo>
                    <a:pt x="559" y="80"/>
                    <a:pt x="559" y="80"/>
                    <a:pt x="559" y="80"/>
                  </a:cubicBezTo>
                  <a:cubicBezTo>
                    <a:pt x="560" y="81"/>
                    <a:pt x="560" y="81"/>
                    <a:pt x="560" y="81"/>
                  </a:cubicBezTo>
                  <a:cubicBezTo>
                    <a:pt x="561" y="82"/>
                    <a:pt x="561" y="82"/>
                    <a:pt x="561" y="82"/>
                  </a:cubicBezTo>
                  <a:cubicBezTo>
                    <a:pt x="562" y="83"/>
                    <a:pt x="562" y="83"/>
                    <a:pt x="562" y="83"/>
                  </a:cubicBezTo>
                  <a:cubicBezTo>
                    <a:pt x="562" y="84"/>
                    <a:pt x="562" y="84"/>
                    <a:pt x="562" y="84"/>
                  </a:cubicBezTo>
                  <a:cubicBezTo>
                    <a:pt x="561" y="87"/>
                    <a:pt x="561" y="87"/>
                    <a:pt x="561" y="87"/>
                  </a:cubicBezTo>
                  <a:cubicBezTo>
                    <a:pt x="561" y="89"/>
                    <a:pt x="561" y="89"/>
                    <a:pt x="561" y="89"/>
                  </a:cubicBezTo>
                  <a:cubicBezTo>
                    <a:pt x="561" y="90"/>
                    <a:pt x="561" y="90"/>
                    <a:pt x="561" y="90"/>
                  </a:cubicBezTo>
                  <a:cubicBezTo>
                    <a:pt x="562" y="90"/>
                    <a:pt x="562" y="90"/>
                    <a:pt x="562" y="90"/>
                  </a:cubicBezTo>
                  <a:cubicBezTo>
                    <a:pt x="561" y="92"/>
                    <a:pt x="561" y="92"/>
                    <a:pt x="561" y="92"/>
                  </a:cubicBezTo>
                  <a:cubicBezTo>
                    <a:pt x="561" y="93"/>
                    <a:pt x="561" y="93"/>
                    <a:pt x="561" y="93"/>
                  </a:cubicBezTo>
                  <a:cubicBezTo>
                    <a:pt x="560" y="93"/>
                    <a:pt x="560" y="93"/>
                    <a:pt x="560" y="93"/>
                  </a:cubicBezTo>
                  <a:cubicBezTo>
                    <a:pt x="560" y="92"/>
                    <a:pt x="560" y="92"/>
                    <a:pt x="560" y="92"/>
                  </a:cubicBezTo>
                  <a:cubicBezTo>
                    <a:pt x="560" y="92"/>
                    <a:pt x="560" y="92"/>
                    <a:pt x="560" y="92"/>
                  </a:cubicBezTo>
                  <a:cubicBezTo>
                    <a:pt x="558" y="94"/>
                    <a:pt x="558" y="94"/>
                    <a:pt x="558" y="94"/>
                  </a:cubicBezTo>
                  <a:cubicBezTo>
                    <a:pt x="557" y="93"/>
                    <a:pt x="557" y="93"/>
                    <a:pt x="557" y="93"/>
                  </a:cubicBezTo>
                  <a:cubicBezTo>
                    <a:pt x="556" y="94"/>
                    <a:pt x="556" y="94"/>
                    <a:pt x="556" y="94"/>
                  </a:cubicBezTo>
                  <a:cubicBezTo>
                    <a:pt x="556" y="93"/>
                    <a:pt x="556" y="93"/>
                    <a:pt x="556" y="93"/>
                  </a:cubicBezTo>
                  <a:cubicBezTo>
                    <a:pt x="555" y="93"/>
                    <a:pt x="555" y="93"/>
                    <a:pt x="555" y="93"/>
                  </a:cubicBezTo>
                  <a:cubicBezTo>
                    <a:pt x="554" y="93"/>
                    <a:pt x="554" y="93"/>
                    <a:pt x="554" y="93"/>
                  </a:cubicBezTo>
                  <a:cubicBezTo>
                    <a:pt x="553" y="91"/>
                    <a:pt x="553" y="91"/>
                    <a:pt x="553" y="91"/>
                  </a:cubicBezTo>
                  <a:cubicBezTo>
                    <a:pt x="552" y="91"/>
                    <a:pt x="552" y="91"/>
                    <a:pt x="552" y="91"/>
                  </a:cubicBezTo>
                  <a:cubicBezTo>
                    <a:pt x="551" y="91"/>
                    <a:pt x="551" y="91"/>
                    <a:pt x="551" y="91"/>
                  </a:cubicBezTo>
                  <a:cubicBezTo>
                    <a:pt x="550" y="90"/>
                    <a:pt x="550" y="90"/>
                    <a:pt x="550" y="90"/>
                  </a:cubicBezTo>
                  <a:cubicBezTo>
                    <a:pt x="549" y="90"/>
                    <a:pt x="549" y="90"/>
                    <a:pt x="549" y="90"/>
                  </a:cubicBezTo>
                  <a:cubicBezTo>
                    <a:pt x="548" y="91"/>
                    <a:pt x="548" y="91"/>
                    <a:pt x="548" y="91"/>
                  </a:cubicBezTo>
                  <a:cubicBezTo>
                    <a:pt x="547" y="91"/>
                    <a:pt x="547" y="91"/>
                    <a:pt x="547" y="91"/>
                  </a:cubicBezTo>
                  <a:cubicBezTo>
                    <a:pt x="548" y="92"/>
                    <a:pt x="548" y="92"/>
                    <a:pt x="548" y="92"/>
                  </a:cubicBezTo>
                  <a:cubicBezTo>
                    <a:pt x="550" y="92"/>
                    <a:pt x="550" y="92"/>
                    <a:pt x="550" y="92"/>
                  </a:cubicBezTo>
                  <a:cubicBezTo>
                    <a:pt x="550" y="91"/>
                    <a:pt x="550" y="91"/>
                    <a:pt x="550" y="91"/>
                  </a:cubicBezTo>
                  <a:cubicBezTo>
                    <a:pt x="553" y="92"/>
                    <a:pt x="553" y="92"/>
                    <a:pt x="553" y="92"/>
                  </a:cubicBezTo>
                  <a:cubicBezTo>
                    <a:pt x="553" y="93"/>
                    <a:pt x="553" y="93"/>
                    <a:pt x="553" y="93"/>
                  </a:cubicBezTo>
                  <a:cubicBezTo>
                    <a:pt x="552" y="93"/>
                    <a:pt x="552" y="93"/>
                    <a:pt x="552" y="93"/>
                  </a:cubicBezTo>
                  <a:cubicBezTo>
                    <a:pt x="551" y="93"/>
                    <a:pt x="551" y="93"/>
                    <a:pt x="551" y="93"/>
                  </a:cubicBezTo>
                  <a:cubicBezTo>
                    <a:pt x="550" y="93"/>
                    <a:pt x="550" y="93"/>
                    <a:pt x="550" y="93"/>
                  </a:cubicBezTo>
                  <a:cubicBezTo>
                    <a:pt x="550" y="94"/>
                    <a:pt x="550" y="94"/>
                    <a:pt x="550" y="94"/>
                  </a:cubicBezTo>
                  <a:cubicBezTo>
                    <a:pt x="549" y="93"/>
                    <a:pt x="549" y="93"/>
                    <a:pt x="549" y="93"/>
                  </a:cubicBezTo>
                  <a:cubicBezTo>
                    <a:pt x="548" y="93"/>
                    <a:pt x="548" y="93"/>
                    <a:pt x="548" y="93"/>
                  </a:cubicBezTo>
                  <a:cubicBezTo>
                    <a:pt x="549" y="93"/>
                    <a:pt x="549" y="93"/>
                    <a:pt x="549" y="93"/>
                  </a:cubicBezTo>
                  <a:cubicBezTo>
                    <a:pt x="549" y="94"/>
                    <a:pt x="549" y="94"/>
                    <a:pt x="549" y="94"/>
                  </a:cubicBezTo>
                  <a:cubicBezTo>
                    <a:pt x="551" y="95"/>
                    <a:pt x="551" y="95"/>
                    <a:pt x="551" y="95"/>
                  </a:cubicBezTo>
                  <a:cubicBezTo>
                    <a:pt x="550" y="96"/>
                    <a:pt x="550" y="96"/>
                    <a:pt x="550" y="96"/>
                  </a:cubicBezTo>
                  <a:cubicBezTo>
                    <a:pt x="551" y="97"/>
                    <a:pt x="551" y="97"/>
                    <a:pt x="551" y="97"/>
                  </a:cubicBezTo>
                  <a:cubicBezTo>
                    <a:pt x="552" y="98"/>
                    <a:pt x="552" y="98"/>
                    <a:pt x="552" y="98"/>
                  </a:cubicBezTo>
                  <a:cubicBezTo>
                    <a:pt x="551" y="97"/>
                    <a:pt x="551" y="97"/>
                    <a:pt x="551" y="97"/>
                  </a:cubicBezTo>
                  <a:cubicBezTo>
                    <a:pt x="551" y="95"/>
                    <a:pt x="551" y="95"/>
                    <a:pt x="551" y="95"/>
                  </a:cubicBezTo>
                  <a:cubicBezTo>
                    <a:pt x="552" y="95"/>
                    <a:pt x="552" y="95"/>
                    <a:pt x="552" y="95"/>
                  </a:cubicBezTo>
                  <a:cubicBezTo>
                    <a:pt x="553" y="95"/>
                    <a:pt x="553" y="95"/>
                    <a:pt x="553" y="95"/>
                  </a:cubicBezTo>
                  <a:cubicBezTo>
                    <a:pt x="553" y="95"/>
                    <a:pt x="553" y="95"/>
                    <a:pt x="553" y="95"/>
                  </a:cubicBezTo>
                  <a:cubicBezTo>
                    <a:pt x="554" y="94"/>
                    <a:pt x="554" y="94"/>
                    <a:pt x="554" y="94"/>
                  </a:cubicBezTo>
                  <a:cubicBezTo>
                    <a:pt x="555" y="94"/>
                    <a:pt x="555" y="94"/>
                    <a:pt x="555" y="94"/>
                  </a:cubicBezTo>
                  <a:cubicBezTo>
                    <a:pt x="555" y="94"/>
                    <a:pt x="555" y="94"/>
                    <a:pt x="555" y="94"/>
                  </a:cubicBezTo>
                  <a:cubicBezTo>
                    <a:pt x="555" y="95"/>
                    <a:pt x="555" y="95"/>
                    <a:pt x="555" y="95"/>
                  </a:cubicBezTo>
                  <a:cubicBezTo>
                    <a:pt x="556" y="96"/>
                    <a:pt x="556" y="96"/>
                    <a:pt x="556" y="96"/>
                  </a:cubicBezTo>
                  <a:cubicBezTo>
                    <a:pt x="558" y="96"/>
                    <a:pt x="558" y="96"/>
                    <a:pt x="558" y="96"/>
                  </a:cubicBezTo>
                  <a:cubicBezTo>
                    <a:pt x="559" y="97"/>
                    <a:pt x="559" y="97"/>
                    <a:pt x="559" y="97"/>
                  </a:cubicBezTo>
                  <a:cubicBezTo>
                    <a:pt x="560" y="97"/>
                    <a:pt x="560" y="97"/>
                    <a:pt x="560" y="97"/>
                  </a:cubicBezTo>
                  <a:cubicBezTo>
                    <a:pt x="560" y="96"/>
                    <a:pt x="560" y="96"/>
                    <a:pt x="560" y="96"/>
                  </a:cubicBezTo>
                  <a:cubicBezTo>
                    <a:pt x="560" y="96"/>
                    <a:pt x="560" y="96"/>
                    <a:pt x="560" y="96"/>
                  </a:cubicBezTo>
                  <a:cubicBezTo>
                    <a:pt x="560" y="96"/>
                    <a:pt x="560" y="96"/>
                    <a:pt x="560" y="96"/>
                  </a:cubicBezTo>
                  <a:cubicBezTo>
                    <a:pt x="563" y="98"/>
                    <a:pt x="563" y="98"/>
                    <a:pt x="563" y="98"/>
                  </a:cubicBezTo>
                  <a:cubicBezTo>
                    <a:pt x="563" y="98"/>
                    <a:pt x="563" y="98"/>
                    <a:pt x="563" y="98"/>
                  </a:cubicBezTo>
                  <a:cubicBezTo>
                    <a:pt x="562" y="98"/>
                    <a:pt x="562" y="98"/>
                    <a:pt x="562" y="98"/>
                  </a:cubicBezTo>
                  <a:cubicBezTo>
                    <a:pt x="562" y="99"/>
                    <a:pt x="562" y="99"/>
                    <a:pt x="562" y="99"/>
                  </a:cubicBezTo>
                  <a:cubicBezTo>
                    <a:pt x="564" y="100"/>
                    <a:pt x="564" y="100"/>
                    <a:pt x="564" y="100"/>
                  </a:cubicBezTo>
                  <a:cubicBezTo>
                    <a:pt x="564" y="100"/>
                    <a:pt x="564" y="100"/>
                    <a:pt x="564" y="100"/>
                  </a:cubicBezTo>
                  <a:cubicBezTo>
                    <a:pt x="564" y="100"/>
                    <a:pt x="564" y="100"/>
                    <a:pt x="564" y="100"/>
                  </a:cubicBezTo>
                  <a:cubicBezTo>
                    <a:pt x="564" y="99"/>
                    <a:pt x="564" y="99"/>
                    <a:pt x="564" y="99"/>
                  </a:cubicBezTo>
                  <a:cubicBezTo>
                    <a:pt x="566" y="100"/>
                    <a:pt x="566" y="100"/>
                    <a:pt x="566" y="100"/>
                  </a:cubicBezTo>
                  <a:cubicBezTo>
                    <a:pt x="567" y="102"/>
                    <a:pt x="567" y="102"/>
                    <a:pt x="567" y="102"/>
                  </a:cubicBezTo>
                  <a:cubicBezTo>
                    <a:pt x="567" y="102"/>
                    <a:pt x="567" y="102"/>
                    <a:pt x="567" y="102"/>
                  </a:cubicBezTo>
                  <a:cubicBezTo>
                    <a:pt x="566" y="102"/>
                    <a:pt x="566" y="102"/>
                    <a:pt x="566" y="102"/>
                  </a:cubicBezTo>
                  <a:cubicBezTo>
                    <a:pt x="566" y="102"/>
                    <a:pt x="566" y="102"/>
                    <a:pt x="566" y="102"/>
                  </a:cubicBezTo>
                  <a:cubicBezTo>
                    <a:pt x="567" y="103"/>
                    <a:pt x="567" y="103"/>
                    <a:pt x="567" y="103"/>
                  </a:cubicBezTo>
                  <a:cubicBezTo>
                    <a:pt x="566" y="103"/>
                    <a:pt x="566" y="103"/>
                    <a:pt x="566" y="103"/>
                  </a:cubicBezTo>
                  <a:cubicBezTo>
                    <a:pt x="566" y="104"/>
                    <a:pt x="566" y="104"/>
                    <a:pt x="566" y="104"/>
                  </a:cubicBezTo>
                  <a:cubicBezTo>
                    <a:pt x="566" y="105"/>
                    <a:pt x="566" y="105"/>
                    <a:pt x="566" y="105"/>
                  </a:cubicBezTo>
                  <a:cubicBezTo>
                    <a:pt x="567" y="104"/>
                    <a:pt x="567" y="104"/>
                    <a:pt x="567" y="104"/>
                  </a:cubicBezTo>
                  <a:cubicBezTo>
                    <a:pt x="567" y="104"/>
                    <a:pt x="567" y="104"/>
                    <a:pt x="567" y="104"/>
                  </a:cubicBezTo>
                  <a:cubicBezTo>
                    <a:pt x="567" y="103"/>
                    <a:pt x="567" y="103"/>
                    <a:pt x="567" y="103"/>
                  </a:cubicBezTo>
                  <a:cubicBezTo>
                    <a:pt x="568" y="104"/>
                    <a:pt x="568" y="104"/>
                    <a:pt x="568" y="104"/>
                  </a:cubicBezTo>
                  <a:cubicBezTo>
                    <a:pt x="568" y="103"/>
                    <a:pt x="568" y="103"/>
                    <a:pt x="568" y="103"/>
                  </a:cubicBezTo>
                  <a:cubicBezTo>
                    <a:pt x="569" y="104"/>
                    <a:pt x="569" y="104"/>
                    <a:pt x="569" y="104"/>
                  </a:cubicBezTo>
                  <a:cubicBezTo>
                    <a:pt x="571" y="105"/>
                    <a:pt x="571" y="105"/>
                    <a:pt x="571" y="105"/>
                  </a:cubicBezTo>
                  <a:cubicBezTo>
                    <a:pt x="573" y="106"/>
                    <a:pt x="573" y="106"/>
                    <a:pt x="573" y="106"/>
                  </a:cubicBezTo>
                  <a:cubicBezTo>
                    <a:pt x="574" y="107"/>
                    <a:pt x="574" y="107"/>
                    <a:pt x="574" y="107"/>
                  </a:cubicBezTo>
                  <a:cubicBezTo>
                    <a:pt x="573" y="107"/>
                    <a:pt x="573" y="107"/>
                    <a:pt x="573" y="107"/>
                  </a:cubicBezTo>
                  <a:cubicBezTo>
                    <a:pt x="575" y="109"/>
                    <a:pt x="575" y="109"/>
                    <a:pt x="575" y="109"/>
                  </a:cubicBezTo>
                  <a:cubicBezTo>
                    <a:pt x="576" y="109"/>
                    <a:pt x="576" y="109"/>
                    <a:pt x="576" y="109"/>
                  </a:cubicBezTo>
                  <a:cubicBezTo>
                    <a:pt x="577" y="110"/>
                    <a:pt x="577" y="110"/>
                    <a:pt x="577" y="110"/>
                  </a:cubicBezTo>
                  <a:cubicBezTo>
                    <a:pt x="577" y="113"/>
                    <a:pt x="577" y="113"/>
                    <a:pt x="577" y="113"/>
                  </a:cubicBezTo>
                  <a:cubicBezTo>
                    <a:pt x="576" y="113"/>
                    <a:pt x="576" y="113"/>
                    <a:pt x="576" y="113"/>
                  </a:cubicBezTo>
                  <a:cubicBezTo>
                    <a:pt x="576" y="113"/>
                    <a:pt x="576" y="113"/>
                    <a:pt x="576" y="113"/>
                  </a:cubicBezTo>
                  <a:cubicBezTo>
                    <a:pt x="577" y="114"/>
                    <a:pt x="577" y="114"/>
                    <a:pt x="577" y="114"/>
                  </a:cubicBezTo>
                  <a:cubicBezTo>
                    <a:pt x="578" y="115"/>
                    <a:pt x="578" y="115"/>
                    <a:pt x="578" y="115"/>
                  </a:cubicBezTo>
                  <a:cubicBezTo>
                    <a:pt x="577" y="115"/>
                    <a:pt x="577" y="115"/>
                    <a:pt x="577" y="115"/>
                  </a:cubicBezTo>
                  <a:cubicBezTo>
                    <a:pt x="577" y="115"/>
                    <a:pt x="577" y="115"/>
                    <a:pt x="577" y="115"/>
                  </a:cubicBezTo>
                  <a:cubicBezTo>
                    <a:pt x="573" y="115"/>
                    <a:pt x="573" y="115"/>
                    <a:pt x="573" y="115"/>
                  </a:cubicBezTo>
                  <a:cubicBezTo>
                    <a:pt x="572" y="114"/>
                    <a:pt x="572" y="114"/>
                    <a:pt x="572" y="114"/>
                  </a:cubicBezTo>
                  <a:cubicBezTo>
                    <a:pt x="572" y="114"/>
                    <a:pt x="572" y="114"/>
                    <a:pt x="572" y="114"/>
                  </a:cubicBezTo>
                  <a:cubicBezTo>
                    <a:pt x="571" y="114"/>
                    <a:pt x="571" y="114"/>
                    <a:pt x="571" y="114"/>
                  </a:cubicBezTo>
                  <a:cubicBezTo>
                    <a:pt x="571" y="113"/>
                    <a:pt x="571" y="113"/>
                    <a:pt x="571" y="113"/>
                  </a:cubicBezTo>
                  <a:cubicBezTo>
                    <a:pt x="570" y="113"/>
                    <a:pt x="570" y="113"/>
                    <a:pt x="570" y="113"/>
                  </a:cubicBezTo>
                  <a:cubicBezTo>
                    <a:pt x="570" y="114"/>
                    <a:pt x="570" y="114"/>
                    <a:pt x="570" y="114"/>
                  </a:cubicBezTo>
                  <a:cubicBezTo>
                    <a:pt x="570" y="114"/>
                    <a:pt x="570" y="114"/>
                    <a:pt x="570" y="114"/>
                  </a:cubicBezTo>
                  <a:cubicBezTo>
                    <a:pt x="569" y="115"/>
                    <a:pt x="569" y="115"/>
                    <a:pt x="569" y="115"/>
                  </a:cubicBezTo>
                  <a:cubicBezTo>
                    <a:pt x="568" y="115"/>
                    <a:pt x="568" y="115"/>
                    <a:pt x="568" y="115"/>
                  </a:cubicBezTo>
                  <a:cubicBezTo>
                    <a:pt x="568" y="115"/>
                    <a:pt x="568" y="115"/>
                    <a:pt x="568" y="115"/>
                  </a:cubicBezTo>
                  <a:cubicBezTo>
                    <a:pt x="568" y="116"/>
                    <a:pt x="568" y="116"/>
                    <a:pt x="568" y="116"/>
                  </a:cubicBezTo>
                  <a:cubicBezTo>
                    <a:pt x="567" y="117"/>
                    <a:pt x="567" y="117"/>
                    <a:pt x="567" y="117"/>
                  </a:cubicBezTo>
                  <a:cubicBezTo>
                    <a:pt x="566" y="117"/>
                    <a:pt x="566" y="117"/>
                    <a:pt x="566" y="117"/>
                  </a:cubicBezTo>
                  <a:cubicBezTo>
                    <a:pt x="566" y="118"/>
                    <a:pt x="566" y="118"/>
                    <a:pt x="566" y="118"/>
                  </a:cubicBezTo>
                  <a:cubicBezTo>
                    <a:pt x="566" y="118"/>
                    <a:pt x="566" y="118"/>
                    <a:pt x="566" y="118"/>
                  </a:cubicBezTo>
                  <a:cubicBezTo>
                    <a:pt x="565" y="119"/>
                    <a:pt x="565" y="119"/>
                    <a:pt x="565" y="119"/>
                  </a:cubicBezTo>
                  <a:cubicBezTo>
                    <a:pt x="565" y="120"/>
                    <a:pt x="565" y="120"/>
                    <a:pt x="565" y="120"/>
                  </a:cubicBezTo>
                  <a:cubicBezTo>
                    <a:pt x="564" y="120"/>
                    <a:pt x="564" y="120"/>
                    <a:pt x="564" y="120"/>
                  </a:cubicBezTo>
                  <a:cubicBezTo>
                    <a:pt x="564" y="120"/>
                    <a:pt x="564" y="120"/>
                    <a:pt x="564" y="120"/>
                  </a:cubicBezTo>
                  <a:cubicBezTo>
                    <a:pt x="564" y="121"/>
                    <a:pt x="564" y="121"/>
                    <a:pt x="564" y="121"/>
                  </a:cubicBezTo>
                  <a:cubicBezTo>
                    <a:pt x="564" y="122"/>
                    <a:pt x="564" y="122"/>
                    <a:pt x="564" y="122"/>
                  </a:cubicBezTo>
                  <a:cubicBezTo>
                    <a:pt x="563" y="123"/>
                    <a:pt x="563" y="123"/>
                    <a:pt x="563" y="123"/>
                  </a:cubicBezTo>
                  <a:cubicBezTo>
                    <a:pt x="563" y="122"/>
                    <a:pt x="563" y="122"/>
                    <a:pt x="563" y="122"/>
                  </a:cubicBezTo>
                  <a:cubicBezTo>
                    <a:pt x="563" y="123"/>
                    <a:pt x="563" y="123"/>
                    <a:pt x="563" y="123"/>
                  </a:cubicBezTo>
                  <a:cubicBezTo>
                    <a:pt x="563" y="124"/>
                    <a:pt x="563" y="124"/>
                    <a:pt x="563" y="124"/>
                  </a:cubicBezTo>
                  <a:cubicBezTo>
                    <a:pt x="562" y="124"/>
                    <a:pt x="562" y="124"/>
                    <a:pt x="562" y="124"/>
                  </a:cubicBezTo>
                  <a:cubicBezTo>
                    <a:pt x="561" y="125"/>
                    <a:pt x="561" y="125"/>
                    <a:pt x="561" y="125"/>
                  </a:cubicBezTo>
                  <a:cubicBezTo>
                    <a:pt x="562" y="125"/>
                    <a:pt x="562" y="125"/>
                    <a:pt x="562" y="125"/>
                  </a:cubicBezTo>
                  <a:cubicBezTo>
                    <a:pt x="562" y="125"/>
                    <a:pt x="562" y="125"/>
                    <a:pt x="562" y="125"/>
                  </a:cubicBezTo>
                  <a:cubicBezTo>
                    <a:pt x="561" y="126"/>
                    <a:pt x="561" y="126"/>
                    <a:pt x="561" y="126"/>
                  </a:cubicBezTo>
                  <a:cubicBezTo>
                    <a:pt x="561" y="126"/>
                    <a:pt x="561" y="126"/>
                    <a:pt x="561" y="126"/>
                  </a:cubicBezTo>
                  <a:cubicBezTo>
                    <a:pt x="560" y="126"/>
                    <a:pt x="560" y="126"/>
                    <a:pt x="560" y="126"/>
                  </a:cubicBezTo>
                  <a:cubicBezTo>
                    <a:pt x="561" y="127"/>
                    <a:pt x="561" y="127"/>
                    <a:pt x="561" y="127"/>
                  </a:cubicBezTo>
                  <a:cubicBezTo>
                    <a:pt x="561" y="127"/>
                    <a:pt x="561" y="127"/>
                    <a:pt x="561" y="127"/>
                  </a:cubicBezTo>
                  <a:cubicBezTo>
                    <a:pt x="560" y="128"/>
                    <a:pt x="560" y="128"/>
                    <a:pt x="560" y="128"/>
                  </a:cubicBezTo>
                  <a:cubicBezTo>
                    <a:pt x="560" y="129"/>
                    <a:pt x="560" y="129"/>
                    <a:pt x="560" y="129"/>
                  </a:cubicBezTo>
                  <a:cubicBezTo>
                    <a:pt x="560" y="129"/>
                    <a:pt x="560" y="129"/>
                    <a:pt x="560" y="129"/>
                  </a:cubicBezTo>
                  <a:cubicBezTo>
                    <a:pt x="559" y="129"/>
                    <a:pt x="559" y="129"/>
                    <a:pt x="559" y="129"/>
                  </a:cubicBezTo>
                  <a:cubicBezTo>
                    <a:pt x="559" y="129"/>
                    <a:pt x="559" y="129"/>
                    <a:pt x="559" y="129"/>
                  </a:cubicBezTo>
                  <a:cubicBezTo>
                    <a:pt x="558" y="129"/>
                    <a:pt x="558" y="129"/>
                    <a:pt x="558" y="129"/>
                  </a:cubicBezTo>
                  <a:cubicBezTo>
                    <a:pt x="559" y="130"/>
                    <a:pt x="559" y="130"/>
                    <a:pt x="559" y="130"/>
                  </a:cubicBezTo>
                  <a:cubicBezTo>
                    <a:pt x="560" y="130"/>
                    <a:pt x="560" y="130"/>
                    <a:pt x="560" y="130"/>
                  </a:cubicBezTo>
                  <a:cubicBezTo>
                    <a:pt x="560" y="131"/>
                    <a:pt x="560" y="131"/>
                    <a:pt x="560" y="131"/>
                  </a:cubicBezTo>
                  <a:cubicBezTo>
                    <a:pt x="558" y="131"/>
                    <a:pt x="558" y="131"/>
                    <a:pt x="558" y="131"/>
                  </a:cubicBezTo>
                  <a:cubicBezTo>
                    <a:pt x="558" y="132"/>
                    <a:pt x="558" y="132"/>
                    <a:pt x="558" y="132"/>
                  </a:cubicBezTo>
                  <a:cubicBezTo>
                    <a:pt x="559" y="132"/>
                    <a:pt x="559" y="132"/>
                    <a:pt x="559" y="132"/>
                  </a:cubicBezTo>
                  <a:cubicBezTo>
                    <a:pt x="560" y="133"/>
                    <a:pt x="560" y="133"/>
                    <a:pt x="560" y="133"/>
                  </a:cubicBezTo>
                  <a:cubicBezTo>
                    <a:pt x="559" y="134"/>
                    <a:pt x="559" y="134"/>
                    <a:pt x="559" y="134"/>
                  </a:cubicBezTo>
                  <a:cubicBezTo>
                    <a:pt x="560" y="134"/>
                    <a:pt x="560" y="134"/>
                    <a:pt x="560" y="134"/>
                  </a:cubicBezTo>
                  <a:cubicBezTo>
                    <a:pt x="559" y="136"/>
                    <a:pt x="559" y="136"/>
                    <a:pt x="559" y="136"/>
                  </a:cubicBezTo>
                  <a:cubicBezTo>
                    <a:pt x="559" y="136"/>
                    <a:pt x="559" y="136"/>
                    <a:pt x="559" y="136"/>
                  </a:cubicBezTo>
                  <a:cubicBezTo>
                    <a:pt x="558" y="138"/>
                    <a:pt x="558" y="138"/>
                    <a:pt x="558" y="138"/>
                  </a:cubicBezTo>
                  <a:cubicBezTo>
                    <a:pt x="558" y="139"/>
                    <a:pt x="558" y="139"/>
                    <a:pt x="558" y="139"/>
                  </a:cubicBezTo>
                  <a:cubicBezTo>
                    <a:pt x="557" y="140"/>
                    <a:pt x="557" y="140"/>
                    <a:pt x="557" y="140"/>
                  </a:cubicBezTo>
                  <a:cubicBezTo>
                    <a:pt x="557" y="141"/>
                    <a:pt x="557" y="141"/>
                    <a:pt x="557" y="141"/>
                  </a:cubicBezTo>
                  <a:cubicBezTo>
                    <a:pt x="558" y="141"/>
                    <a:pt x="558" y="141"/>
                    <a:pt x="558" y="141"/>
                  </a:cubicBezTo>
                  <a:cubicBezTo>
                    <a:pt x="558" y="142"/>
                    <a:pt x="558" y="142"/>
                    <a:pt x="558" y="142"/>
                  </a:cubicBezTo>
                  <a:cubicBezTo>
                    <a:pt x="558" y="142"/>
                    <a:pt x="558" y="142"/>
                    <a:pt x="558" y="142"/>
                  </a:cubicBezTo>
                  <a:cubicBezTo>
                    <a:pt x="559" y="144"/>
                    <a:pt x="559" y="144"/>
                    <a:pt x="559" y="144"/>
                  </a:cubicBezTo>
                  <a:cubicBezTo>
                    <a:pt x="559" y="144"/>
                    <a:pt x="559" y="144"/>
                    <a:pt x="559" y="144"/>
                  </a:cubicBezTo>
                  <a:cubicBezTo>
                    <a:pt x="558" y="144"/>
                    <a:pt x="558" y="144"/>
                    <a:pt x="558" y="144"/>
                  </a:cubicBezTo>
                  <a:cubicBezTo>
                    <a:pt x="557" y="144"/>
                    <a:pt x="557" y="144"/>
                    <a:pt x="557" y="144"/>
                  </a:cubicBezTo>
                  <a:cubicBezTo>
                    <a:pt x="557" y="143"/>
                    <a:pt x="557" y="143"/>
                    <a:pt x="557" y="143"/>
                  </a:cubicBezTo>
                  <a:cubicBezTo>
                    <a:pt x="556" y="144"/>
                    <a:pt x="556" y="144"/>
                    <a:pt x="556" y="144"/>
                  </a:cubicBezTo>
                  <a:cubicBezTo>
                    <a:pt x="555" y="143"/>
                    <a:pt x="555" y="143"/>
                    <a:pt x="555" y="143"/>
                  </a:cubicBezTo>
                  <a:cubicBezTo>
                    <a:pt x="555" y="142"/>
                    <a:pt x="555" y="142"/>
                    <a:pt x="555" y="142"/>
                  </a:cubicBezTo>
                  <a:cubicBezTo>
                    <a:pt x="555" y="142"/>
                    <a:pt x="555" y="142"/>
                    <a:pt x="555" y="142"/>
                  </a:cubicBezTo>
                  <a:cubicBezTo>
                    <a:pt x="554" y="142"/>
                    <a:pt x="554" y="142"/>
                    <a:pt x="554" y="142"/>
                  </a:cubicBezTo>
                  <a:cubicBezTo>
                    <a:pt x="553" y="142"/>
                    <a:pt x="553" y="142"/>
                    <a:pt x="553" y="142"/>
                  </a:cubicBezTo>
                  <a:cubicBezTo>
                    <a:pt x="553" y="141"/>
                    <a:pt x="553" y="141"/>
                    <a:pt x="553" y="141"/>
                  </a:cubicBezTo>
                  <a:cubicBezTo>
                    <a:pt x="551" y="140"/>
                    <a:pt x="551" y="140"/>
                    <a:pt x="551" y="140"/>
                  </a:cubicBezTo>
                  <a:cubicBezTo>
                    <a:pt x="550" y="140"/>
                    <a:pt x="550" y="140"/>
                    <a:pt x="550" y="140"/>
                  </a:cubicBezTo>
                  <a:cubicBezTo>
                    <a:pt x="548" y="141"/>
                    <a:pt x="548" y="141"/>
                    <a:pt x="548" y="141"/>
                  </a:cubicBezTo>
                  <a:cubicBezTo>
                    <a:pt x="548" y="140"/>
                    <a:pt x="548" y="140"/>
                    <a:pt x="548" y="140"/>
                  </a:cubicBezTo>
                  <a:cubicBezTo>
                    <a:pt x="547" y="141"/>
                    <a:pt x="547" y="141"/>
                    <a:pt x="547" y="141"/>
                  </a:cubicBezTo>
                  <a:cubicBezTo>
                    <a:pt x="546" y="142"/>
                    <a:pt x="546" y="142"/>
                    <a:pt x="546" y="142"/>
                  </a:cubicBezTo>
                  <a:cubicBezTo>
                    <a:pt x="545" y="142"/>
                    <a:pt x="545" y="142"/>
                    <a:pt x="545" y="142"/>
                  </a:cubicBezTo>
                  <a:cubicBezTo>
                    <a:pt x="544" y="143"/>
                    <a:pt x="544" y="143"/>
                    <a:pt x="544" y="143"/>
                  </a:cubicBezTo>
                  <a:cubicBezTo>
                    <a:pt x="544" y="144"/>
                    <a:pt x="544" y="144"/>
                    <a:pt x="544" y="144"/>
                  </a:cubicBezTo>
                  <a:cubicBezTo>
                    <a:pt x="543" y="143"/>
                    <a:pt x="543" y="143"/>
                    <a:pt x="543" y="143"/>
                  </a:cubicBezTo>
                  <a:cubicBezTo>
                    <a:pt x="544" y="145"/>
                    <a:pt x="544" y="145"/>
                    <a:pt x="544" y="145"/>
                  </a:cubicBezTo>
                  <a:cubicBezTo>
                    <a:pt x="543" y="145"/>
                    <a:pt x="543" y="145"/>
                    <a:pt x="543" y="145"/>
                  </a:cubicBezTo>
                  <a:cubicBezTo>
                    <a:pt x="543" y="146"/>
                    <a:pt x="543" y="146"/>
                    <a:pt x="543" y="146"/>
                  </a:cubicBezTo>
                  <a:cubicBezTo>
                    <a:pt x="543" y="147"/>
                    <a:pt x="543" y="147"/>
                    <a:pt x="543" y="147"/>
                  </a:cubicBezTo>
                  <a:cubicBezTo>
                    <a:pt x="543" y="149"/>
                    <a:pt x="543" y="149"/>
                    <a:pt x="543" y="149"/>
                  </a:cubicBezTo>
                  <a:cubicBezTo>
                    <a:pt x="542" y="149"/>
                    <a:pt x="542" y="149"/>
                    <a:pt x="542" y="149"/>
                  </a:cubicBezTo>
                  <a:cubicBezTo>
                    <a:pt x="542" y="149"/>
                    <a:pt x="542" y="149"/>
                    <a:pt x="542" y="149"/>
                  </a:cubicBezTo>
                  <a:cubicBezTo>
                    <a:pt x="541" y="146"/>
                    <a:pt x="541" y="146"/>
                    <a:pt x="541" y="146"/>
                  </a:cubicBezTo>
                  <a:cubicBezTo>
                    <a:pt x="541" y="145"/>
                    <a:pt x="541" y="145"/>
                    <a:pt x="541" y="145"/>
                  </a:cubicBezTo>
                  <a:cubicBezTo>
                    <a:pt x="540" y="145"/>
                    <a:pt x="540" y="145"/>
                    <a:pt x="540" y="145"/>
                  </a:cubicBezTo>
                  <a:cubicBezTo>
                    <a:pt x="539" y="144"/>
                    <a:pt x="539" y="144"/>
                    <a:pt x="539" y="144"/>
                  </a:cubicBezTo>
                  <a:cubicBezTo>
                    <a:pt x="539" y="145"/>
                    <a:pt x="539" y="145"/>
                    <a:pt x="539" y="145"/>
                  </a:cubicBezTo>
                  <a:cubicBezTo>
                    <a:pt x="538" y="147"/>
                    <a:pt x="538" y="147"/>
                    <a:pt x="538" y="147"/>
                  </a:cubicBezTo>
                  <a:cubicBezTo>
                    <a:pt x="537" y="147"/>
                    <a:pt x="537" y="147"/>
                    <a:pt x="537" y="147"/>
                  </a:cubicBezTo>
                  <a:cubicBezTo>
                    <a:pt x="537" y="148"/>
                    <a:pt x="537" y="148"/>
                    <a:pt x="537" y="148"/>
                  </a:cubicBezTo>
                  <a:cubicBezTo>
                    <a:pt x="538" y="148"/>
                    <a:pt x="538" y="148"/>
                    <a:pt x="538" y="148"/>
                  </a:cubicBezTo>
                  <a:cubicBezTo>
                    <a:pt x="537" y="150"/>
                    <a:pt x="537" y="150"/>
                    <a:pt x="537" y="150"/>
                  </a:cubicBezTo>
                  <a:cubicBezTo>
                    <a:pt x="536" y="149"/>
                    <a:pt x="536" y="149"/>
                    <a:pt x="536" y="149"/>
                  </a:cubicBezTo>
                  <a:cubicBezTo>
                    <a:pt x="536" y="149"/>
                    <a:pt x="536" y="149"/>
                    <a:pt x="536" y="149"/>
                  </a:cubicBezTo>
                  <a:cubicBezTo>
                    <a:pt x="536" y="148"/>
                    <a:pt x="536" y="148"/>
                    <a:pt x="536" y="148"/>
                  </a:cubicBezTo>
                  <a:cubicBezTo>
                    <a:pt x="535" y="148"/>
                    <a:pt x="535" y="148"/>
                    <a:pt x="535" y="148"/>
                  </a:cubicBezTo>
                  <a:cubicBezTo>
                    <a:pt x="535" y="150"/>
                    <a:pt x="535" y="150"/>
                    <a:pt x="535" y="150"/>
                  </a:cubicBezTo>
                  <a:cubicBezTo>
                    <a:pt x="534" y="150"/>
                    <a:pt x="534" y="150"/>
                    <a:pt x="534" y="150"/>
                  </a:cubicBezTo>
                  <a:cubicBezTo>
                    <a:pt x="533" y="149"/>
                    <a:pt x="533" y="149"/>
                    <a:pt x="533" y="149"/>
                  </a:cubicBezTo>
                  <a:cubicBezTo>
                    <a:pt x="532" y="149"/>
                    <a:pt x="532" y="149"/>
                    <a:pt x="532" y="149"/>
                  </a:cubicBezTo>
                  <a:cubicBezTo>
                    <a:pt x="532" y="150"/>
                    <a:pt x="532" y="150"/>
                    <a:pt x="532" y="150"/>
                  </a:cubicBezTo>
                  <a:cubicBezTo>
                    <a:pt x="533" y="151"/>
                    <a:pt x="533" y="151"/>
                    <a:pt x="533" y="151"/>
                  </a:cubicBezTo>
                  <a:cubicBezTo>
                    <a:pt x="533" y="151"/>
                    <a:pt x="533" y="151"/>
                    <a:pt x="533" y="151"/>
                  </a:cubicBezTo>
                  <a:cubicBezTo>
                    <a:pt x="532" y="152"/>
                    <a:pt x="532" y="152"/>
                    <a:pt x="532" y="152"/>
                  </a:cubicBezTo>
                  <a:cubicBezTo>
                    <a:pt x="532" y="152"/>
                    <a:pt x="532" y="152"/>
                    <a:pt x="532" y="152"/>
                  </a:cubicBezTo>
                  <a:cubicBezTo>
                    <a:pt x="533" y="153"/>
                    <a:pt x="533" y="153"/>
                    <a:pt x="533" y="153"/>
                  </a:cubicBezTo>
                  <a:cubicBezTo>
                    <a:pt x="533" y="154"/>
                    <a:pt x="533" y="154"/>
                    <a:pt x="533" y="154"/>
                  </a:cubicBezTo>
                  <a:cubicBezTo>
                    <a:pt x="533" y="154"/>
                    <a:pt x="533" y="154"/>
                    <a:pt x="533" y="154"/>
                  </a:cubicBezTo>
                  <a:cubicBezTo>
                    <a:pt x="533" y="155"/>
                    <a:pt x="533" y="155"/>
                    <a:pt x="533" y="155"/>
                  </a:cubicBezTo>
                  <a:cubicBezTo>
                    <a:pt x="534" y="155"/>
                    <a:pt x="534" y="155"/>
                    <a:pt x="534" y="155"/>
                  </a:cubicBezTo>
                  <a:cubicBezTo>
                    <a:pt x="535" y="156"/>
                    <a:pt x="535" y="156"/>
                    <a:pt x="535" y="156"/>
                  </a:cubicBezTo>
                  <a:cubicBezTo>
                    <a:pt x="535" y="156"/>
                    <a:pt x="535" y="156"/>
                    <a:pt x="535" y="156"/>
                  </a:cubicBezTo>
                  <a:cubicBezTo>
                    <a:pt x="534" y="156"/>
                    <a:pt x="534" y="156"/>
                    <a:pt x="534" y="156"/>
                  </a:cubicBezTo>
                  <a:cubicBezTo>
                    <a:pt x="534" y="157"/>
                    <a:pt x="534" y="157"/>
                    <a:pt x="534" y="157"/>
                  </a:cubicBezTo>
                  <a:cubicBezTo>
                    <a:pt x="535" y="157"/>
                    <a:pt x="535" y="157"/>
                    <a:pt x="535" y="157"/>
                  </a:cubicBezTo>
                  <a:cubicBezTo>
                    <a:pt x="535" y="158"/>
                    <a:pt x="535" y="158"/>
                    <a:pt x="535" y="158"/>
                  </a:cubicBezTo>
                  <a:cubicBezTo>
                    <a:pt x="535" y="158"/>
                    <a:pt x="535" y="158"/>
                    <a:pt x="535" y="158"/>
                  </a:cubicBezTo>
                  <a:cubicBezTo>
                    <a:pt x="535" y="158"/>
                    <a:pt x="535" y="158"/>
                    <a:pt x="535" y="158"/>
                  </a:cubicBezTo>
                  <a:cubicBezTo>
                    <a:pt x="534" y="158"/>
                    <a:pt x="534" y="158"/>
                    <a:pt x="534" y="158"/>
                  </a:cubicBezTo>
                  <a:cubicBezTo>
                    <a:pt x="534" y="158"/>
                    <a:pt x="534" y="158"/>
                    <a:pt x="534" y="158"/>
                  </a:cubicBezTo>
                  <a:cubicBezTo>
                    <a:pt x="535" y="159"/>
                    <a:pt x="535" y="159"/>
                    <a:pt x="535" y="159"/>
                  </a:cubicBezTo>
                  <a:cubicBezTo>
                    <a:pt x="535" y="159"/>
                    <a:pt x="535" y="159"/>
                    <a:pt x="535" y="159"/>
                  </a:cubicBezTo>
                  <a:cubicBezTo>
                    <a:pt x="535" y="160"/>
                    <a:pt x="535" y="160"/>
                    <a:pt x="535" y="160"/>
                  </a:cubicBezTo>
                  <a:cubicBezTo>
                    <a:pt x="535" y="161"/>
                    <a:pt x="535" y="161"/>
                    <a:pt x="535" y="161"/>
                  </a:cubicBezTo>
                  <a:cubicBezTo>
                    <a:pt x="535" y="161"/>
                    <a:pt x="535" y="161"/>
                    <a:pt x="535" y="161"/>
                  </a:cubicBezTo>
                  <a:cubicBezTo>
                    <a:pt x="534" y="162"/>
                    <a:pt x="534" y="162"/>
                    <a:pt x="534" y="162"/>
                  </a:cubicBezTo>
                  <a:cubicBezTo>
                    <a:pt x="535" y="163"/>
                    <a:pt x="535" y="163"/>
                    <a:pt x="535" y="163"/>
                  </a:cubicBezTo>
                  <a:cubicBezTo>
                    <a:pt x="535" y="164"/>
                    <a:pt x="535" y="164"/>
                    <a:pt x="535" y="164"/>
                  </a:cubicBezTo>
                  <a:cubicBezTo>
                    <a:pt x="535" y="164"/>
                    <a:pt x="535" y="164"/>
                    <a:pt x="535" y="164"/>
                  </a:cubicBezTo>
                  <a:cubicBezTo>
                    <a:pt x="535" y="165"/>
                    <a:pt x="535" y="165"/>
                    <a:pt x="535" y="165"/>
                  </a:cubicBezTo>
                  <a:cubicBezTo>
                    <a:pt x="535" y="166"/>
                    <a:pt x="535" y="166"/>
                    <a:pt x="535" y="166"/>
                  </a:cubicBezTo>
                  <a:cubicBezTo>
                    <a:pt x="536" y="167"/>
                    <a:pt x="536" y="167"/>
                    <a:pt x="536" y="167"/>
                  </a:cubicBezTo>
                  <a:cubicBezTo>
                    <a:pt x="535" y="168"/>
                    <a:pt x="535" y="168"/>
                    <a:pt x="535" y="168"/>
                  </a:cubicBezTo>
                  <a:cubicBezTo>
                    <a:pt x="536" y="168"/>
                    <a:pt x="536" y="168"/>
                    <a:pt x="536" y="168"/>
                  </a:cubicBezTo>
                  <a:cubicBezTo>
                    <a:pt x="537" y="169"/>
                    <a:pt x="537" y="169"/>
                    <a:pt x="537" y="169"/>
                  </a:cubicBezTo>
                  <a:cubicBezTo>
                    <a:pt x="538" y="170"/>
                    <a:pt x="538" y="170"/>
                    <a:pt x="538" y="170"/>
                  </a:cubicBezTo>
                  <a:cubicBezTo>
                    <a:pt x="539" y="171"/>
                    <a:pt x="539" y="171"/>
                    <a:pt x="539" y="171"/>
                  </a:cubicBezTo>
                  <a:cubicBezTo>
                    <a:pt x="540" y="170"/>
                    <a:pt x="540" y="170"/>
                    <a:pt x="540" y="170"/>
                  </a:cubicBezTo>
                  <a:cubicBezTo>
                    <a:pt x="540" y="170"/>
                    <a:pt x="540" y="170"/>
                    <a:pt x="540" y="170"/>
                  </a:cubicBezTo>
                  <a:cubicBezTo>
                    <a:pt x="539" y="169"/>
                    <a:pt x="539" y="169"/>
                    <a:pt x="539" y="169"/>
                  </a:cubicBezTo>
                  <a:cubicBezTo>
                    <a:pt x="538" y="168"/>
                    <a:pt x="538" y="168"/>
                    <a:pt x="538" y="168"/>
                  </a:cubicBezTo>
                  <a:cubicBezTo>
                    <a:pt x="539" y="168"/>
                    <a:pt x="539" y="168"/>
                    <a:pt x="539" y="168"/>
                  </a:cubicBezTo>
                  <a:cubicBezTo>
                    <a:pt x="540" y="168"/>
                    <a:pt x="540" y="168"/>
                    <a:pt x="540" y="168"/>
                  </a:cubicBezTo>
                  <a:cubicBezTo>
                    <a:pt x="542" y="169"/>
                    <a:pt x="542" y="169"/>
                    <a:pt x="542" y="169"/>
                  </a:cubicBezTo>
                  <a:cubicBezTo>
                    <a:pt x="542" y="168"/>
                    <a:pt x="542" y="168"/>
                    <a:pt x="542" y="168"/>
                  </a:cubicBezTo>
                  <a:cubicBezTo>
                    <a:pt x="543" y="169"/>
                    <a:pt x="543" y="169"/>
                    <a:pt x="543" y="169"/>
                  </a:cubicBezTo>
                  <a:cubicBezTo>
                    <a:pt x="543" y="169"/>
                    <a:pt x="543" y="169"/>
                    <a:pt x="543" y="169"/>
                  </a:cubicBezTo>
                  <a:cubicBezTo>
                    <a:pt x="543" y="170"/>
                    <a:pt x="543" y="170"/>
                    <a:pt x="543" y="170"/>
                  </a:cubicBezTo>
                  <a:cubicBezTo>
                    <a:pt x="543" y="171"/>
                    <a:pt x="543" y="171"/>
                    <a:pt x="543" y="171"/>
                  </a:cubicBezTo>
                  <a:cubicBezTo>
                    <a:pt x="543" y="171"/>
                    <a:pt x="543" y="171"/>
                    <a:pt x="543" y="171"/>
                  </a:cubicBezTo>
                  <a:cubicBezTo>
                    <a:pt x="543" y="172"/>
                    <a:pt x="543" y="172"/>
                    <a:pt x="543" y="172"/>
                  </a:cubicBezTo>
                  <a:cubicBezTo>
                    <a:pt x="543" y="172"/>
                    <a:pt x="543" y="172"/>
                    <a:pt x="543" y="172"/>
                  </a:cubicBezTo>
                  <a:cubicBezTo>
                    <a:pt x="542" y="173"/>
                    <a:pt x="542" y="173"/>
                    <a:pt x="542" y="173"/>
                  </a:cubicBezTo>
                  <a:cubicBezTo>
                    <a:pt x="543" y="174"/>
                    <a:pt x="543" y="174"/>
                    <a:pt x="543" y="174"/>
                  </a:cubicBezTo>
                  <a:cubicBezTo>
                    <a:pt x="543" y="175"/>
                    <a:pt x="543" y="175"/>
                    <a:pt x="543" y="175"/>
                  </a:cubicBezTo>
                  <a:cubicBezTo>
                    <a:pt x="543" y="177"/>
                    <a:pt x="543" y="177"/>
                    <a:pt x="543" y="177"/>
                  </a:cubicBezTo>
                  <a:cubicBezTo>
                    <a:pt x="544" y="177"/>
                    <a:pt x="544" y="177"/>
                    <a:pt x="544" y="177"/>
                  </a:cubicBezTo>
                  <a:cubicBezTo>
                    <a:pt x="545" y="177"/>
                    <a:pt x="545" y="177"/>
                    <a:pt x="545" y="177"/>
                  </a:cubicBezTo>
                  <a:cubicBezTo>
                    <a:pt x="545" y="177"/>
                    <a:pt x="545" y="177"/>
                    <a:pt x="545" y="177"/>
                  </a:cubicBezTo>
                  <a:cubicBezTo>
                    <a:pt x="546" y="176"/>
                    <a:pt x="546" y="176"/>
                    <a:pt x="546" y="176"/>
                  </a:cubicBezTo>
                  <a:cubicBezTo>
                    <a:pt x="546" y="176"/>
                    <a:pt x="546" y="176"/>
                    <a:pt x="546" y="176"/>
                  </a:cubicBezTo>
                  <a:cubicBezTo>
                    <a:pt x="546" y="176"/>
                    <a:pt x="546" y="176"/>
                    <a:pt x="546" y="176"/>
                  </a:cubicBezTo>
                  <a:cubicBezTo>
                    <a:pt x="547" y="176"/>
                    <a:pt x="547" y="176"/>
                    <a:pt x="547" y="176"/>
                  </a:cubicBezTo>
                  <a:cubicBezTo>
                    <a:pt x="547" y="178"/>
                    <a:pt x="547" y="178"/>
                    <a:pt x="547" y="178"/>
                  </a:cubicBezTo>
                  <a:cubicBezTo>
                    <a:pt x="549" y="180"/>
                    <a:pt x="549" y="180"/>
                    <a:pt x="549" y="180"/>
                  </a:cubicBezTo>
                  <a:cubicBezTo>
                    <a:pt x="550" y="181"/>
                    <a:pt x="550" y="181"/>
                    <a:pt x="550" y="181"/>
                  </a:cubicBezTo>
                  <a:cubicBezTo>
                    <a:pt x="549" y="182"/>
                    <a:pt x="549" y="182"/>
                    <a:pt x="549" y="182"/>
                  </a:cubicBezTo>
                  <a:cubicBezTo>
                    <a:pt x="549" y="183"/>
                    <a:pt x="549" y="183"/>
                    <a:pt x="549" y="183"/>
                  </a:cubicBezTo>
                  <a:cubicBezTo>
                    <a:pt x="549" y="183"/>
                    <a:pt x="549" y="183"/>
                    <a:pt x="549" y="183"/>
                  </a:cubicBezTo>
                  <a:cubicBezTo>
                    <a:pt x="547" y="182"/>
                    <a:pt x="547" y="182"/>
                    <a:pt x="547" y="182"/>
                  </a:cubicBezTo>
                  <a:cubicBezTo>
                    <a:pt x="546" y="182"/>
                    <a:pt x="546" y="182"/>
                    <a:pt x="546" y="182"/>
                  </a:cubicBezTo>
                  <a:cubicBezTo>
                    <a:pt x="546" y="181"/>
                    <a:pt x="546" y="181"/>
                    <a:pt x="546" y="181"/>
                  </a:cubicBezTo>
                  <a:cubicBezTo>
                    <a:pt x="546" y="180"/>
                    <a:pt x="546" y="180"/>
                    <a:pt x="546" y="180"/>
                  </a:cubicBezTo>
                  <a:cubicBezTo>
                    <a:pt x="546" y="179"/>
                    <a:pt x="546" y="179"/>
                    <a:pt x="546" y="179"/>
                  </a:cubicBezTo>
                  <a:cubicBezTo>
                    <a:pt x="546" y="178"/>
                    <a:pt x="546" y="178"/>
                    <a:pt x="546" y="178"/>
                  </a:cubicBezTo>
                  <a:cubicBezTo>
                    <a:pt x="546" y="178"/>
                    <a:pt x="546" y="178"/>
                    <a:pt x="546" y="178"/>
                  </a:cubicBezTo>
                  <a:cubicBezTo>
                    <a:pt x="546" y="179"/>
                    <a:pt x="546" y="179"/>
                    <a:pt x="546" y="179"/>
                  </a:cubicBezTo>
                  <a:cubicBezTo>
                    <a:pt x="546" y="179"/>
                    <a:pt x="546" y="179"/>
                    <a:pt x="546" y="179"/>
                  </a:cubicBezTo>
                  <a:cubicBezTo>
                    <a:pt x="545" y="179"/>
                    <a:pt x="545" y="179"/>
                    <a:pt x="545" y="179"/>
                  </a:cubicBezTo>
                  <a:cubicBezTo>
                    <a:pt x="544" y="181"/>
                    <a:pt x="544" y="181"/>
                    <a:pt x="544" y="181"/>
                  </a:cubicBezTo>
                  <a:cubicBezTo>
                    <a:pt x="544" y="181"/>
                    <a:pt x="544" y="181"/>
                    <a:pt x="544" y="181"/>
                  </a:cubicBezTo>
                  <a:cubicBezTo>
                    <a:pt x="546" y="181"/>
                    <a:pt x="546" y="181"/>
                    <a:pt x="546" y="181"/>
                  </a:cubicBezTo>
                  <a:cubicBezTo>
                    <a:pt x="546" y="182"/>
                    <a:pt x="546" y="182"/>
                    <a:pt x="546" y="182"/>
                  </a:cubicBezTo>
                  <a:cubicBezTo>
                    <a:pt x="545" y="183"/>
                    <a:pt x="545" y="183"/>
                    <a:pt x="545" y="183"/>
                  </a:cubicBezTo>
                  <a:cubicBezTo>
                    <a:pt x="545" y="184"/>
                    <a:pt x="545" y="184"/>
                    <a:pt x="545" y="184"/>
                  </a:cubicBezTo>
                  <a:cubicBezTo>
                    <a:pt x="545" y="184"/>
                    <a:pt x="545" y="184"/>
                    <a:pt x="545" y="184"/>
                  </a:cubicBezTo>
                  <a:cubicBezTo>
                    <a:pt x="545" y="187"/>
                    <a:pt x="545" y="187"/>
                    <a:pt x="545" y="187"/>
                  </a:cubicBezTo>
                  <a:cubicBezTo>
                    <a:pt x="546" y="188"/>
                    <a:pt x="546" y="188"/>
                    <a:pt x="546" y="188"/>
                  </a:cubicBezTo>
                  <a:cubicBezTo>
                    <a:pt x="546" y="188"/>
                    <a:pt x="546" y="188"/>
                    <a:pt x="546" y="188"/>
                  </a:cubicBezTo>
                  <a:cubicBezTo>
                    <a:pt x="548" y="191"/>
                    <a:pt x="548" y="191"/>
                    <a:pt x="548" y="191"/>
                  </a:cubicBezTo>
                  <a:cubicBezTo>
                    <a:pt x="549" y="191"/>
                    <a:pt x="549" y="191"/>
                    <a:pt x="549" y="191"/>
                  </a:cubicBezTo>
                  <a:cubicBezTo>
                    <a:pt x="550" y="193"/>
                    <a:pt x="550" y="193"/>
                    <a:pt x="550" y="193"/>
                  </a:cubicBezTo>
                  <a:cubicBezTo>
                    <a:pt x="551" y="194"/>
                    <a:pt x="551" y="194"/>
                    <a:pt x="551" y="194"/>
                  </a:cubicBezTo>
                  <a:cubicBezTo>
                    <a:pt x="551" y="194"/>
                    <a:pt x="551" y="194"/>
                    <a:pt x="551" y="194"/>
                  </a:cubicBezTo>
                  <a:cubicBezTo>
                    <a:pt x="551" y="195"/>
                    <a:pt x="551" y="195"/>
                    <a:pt x="551" y="195"/>
                  </a:cubicBezTo>
                  <a:cubicBezTo>
                    <a:pt x="548" y="196"/>
                    <a:pt x="548" y="196"/>
                    <a:pt x="548" y="196"/>
                  </a:cubicBezTo>
                  <a:cubicBezTo>
                    <a:pt x="548" y="196"/>
                    <a:pt x="548" y="196"/>
                    <a:pt x="548" y="196"/>
                  </a:cubicBezTo>
                  <a:cubicBezTo>
                    <a:pt x="546" y="197"/>
                    <a:pt x="546" y="197"/>
                    <a:pt x="546" y="197"/>
                  </a:cubicBezTo>
                  <a:cubicBezTo>
                    <a:pt x="546" y="197"/>
                    <a:pt x="546" y="197"/>
                    <a:pt x="546" y="197"/>
                  </a:cubicBezTo>
                  <a:cubicBezTo>
                    <a:pt x="546" y="197"/>
                    <a:pt x="546" y="197"/>
                    <a:pt x="546" y="197"/>
                  </a:cubicBezTo>
                  <a:cubicBezTo>
                    <a:pt x="545" y="199"/>
                    <a:pt x="545" y="199"/>
                    <a:pt x="545" y="199"/>
                  </a:cubicBezTo>
                  <a:cubicBezTo>
                    <a:pt x="545" y="200"/>
                    <a:pt x="545" y="200"/>
                    <a:pt x="545" y="200"/>
                  </a:cubicBezTo>
                  <a:cubicBezTo>
                    <a:pt x="545" y="200"/>
                    <a:pt x="545" y="200"/>
                    <a:pt x="545" y="200"/>
                  </a:cubicBezTo>
                  <a:cubicBezTo>
                    <a:pt x="545" y="201"/>
                    <a:pt x="545" y="201"/>
                    <a:pt x="545" y="201"/>
                  </a:cubicBezTo>
                  <a:cubicBezTo>
                    <a:pt x="545" y="203"/>
                    <a:pt x="545" y="203"/>
                    <a:pt x="545" y="203"/>
                  </a:cubicBezTo>
                  <a:cubicBezTo>
                    <a:pt x="546" y="205"/>
                    <a:pt x="546" y="205"/>
                    <a:pt x="546" y="205"/>
                  </a:cubicBezTo>
                  <a:cubicBezTo>
                    <a:pt x="547" y="206"/>
                    <a:pt x="547" y="206"/>
                    <a:pt x="547" y="206"/>
                  </a:cubicBezTo>
                  <a:cubicBezTo>
                    <a:pt x="547" y="207"/>
                    <a:pt x="547" y="207"/>
                    <a:pt x="547" y="207"/>
                  </a:cubicBezTo>
                  <a:cubicBezTo>
                    <a:pt x="548" y="207"/>
                    <a:pt x="548" y="207"/>
                    <a:pt x="548" y="207"/>
                  </a:cubicBezTo>
                  <a:cubicBezTo>
                    <a:pt x="549" y="208"/>
                    <a:pt x="549" y="208"/>
                    <a:pt x="549" y="208"/>
                  </a:cubicBezTo>
                  <a:cubicBezTo>
                    <a:pt x="548" y="208"/>
                    <a:pt x="548" y="208"/>
                    <a:pt x="548" y="208"/>
                  </a:cubicBezTo>
                  <a:cubicBezTo>
                    <a:pt x="547" y="208"/>
                    <a:pt x="547" y="208"/>
                    <a:pt x="547" y="208"/>
                  </a:cubicBezTo>
                  <a:cubicBezTo>
                    <a:pt x="547" y="208"/>
                    <a:pt x="547" y="208"/>
                    <a:pt x="547" y="208"/>
                  </a:cubicBezTo>
                  <a:cubicBezTo>
                    <a:pt x="546" y="209"/>
                    <a:pt x="546" y="209"/>
                    <a:pt x="546" y="209"/>
                  </a:cubicBezTo>
                  <a:cubicBezTo>
                    <a:pt x="545" y="209"/>
                    <a:pt x="545" y="209"/>
                    <a:pt x="545" y="209"/>
                  </a:cubicBezTo>
                  <a:cubicBezTo>
                    <a:pt x="544" y="210"/>
                    <a:pt x="544" y="210"/>
                    <a:pt x="544" y="210"/>
                  </a:cubicBezTo>
                  <a:cubicBezTo>
                    <a:pt x="543" y="209"/>
                    <a:pt x="543" y="209"/>
                    <a:pt x="543" y="209"/>
                  </a:cubicBezTo>
                  <a:cubicBezTo>
                    <a:pt x="542" y="210"/>
                    <a:pt x="542" y="210"/>
                    <a:pt x="542" y="210"/>
                  </a:cubicBezTo>
                  <a:cubicBezTo>
                    <a:pt x="543" y="210"/>
                    <a:pt x="543" y="210"/>
                    <a:pt x="543" y="210"/>
                  </a:cubicBezTo>
                  <a:cubicBezTo>
                    <a:pt x="544" y="210"/>
                    <a:pt x="544" y="210"/>
                    <a:pt x="544" y="210"/>
                  </a:cubicBezTo>
                  <a:cubicBezTo>
                    <a:pt x="544" y="211"/>
                    <a:pt x="544" y="211"/>
                    <a:pt x="544" y="211"/>
                  </a:cubicBezTo>
                  <a:cubicBezTo>
                    <a:pt x="543" y="212"/>
                    <a:pt x="543" y="212"/>
                    <a:pt x="543" y="212"/>
                  </a:cubicBezTo>
                  <a:cubicBezTo>
                    <a:pt x="544" y="213"/>
                    <a:pt x="544" y="213"/>
                    <a:pt x="544" y="213"/>
                  </a:cubicBezTo>
                  <a:cubicBezTo>
                    <a:pt x="544" y="213"/>
                    <a:pt x="544" y="213"/>
                    <a:pt x="544" y="213"/>
                  </a:cubicBezTo>
                  <a:cubicBezTo>
                    <a:pt x="544" y="213"/>
                    <a:pt x="544" y="213"/>
                    <a:pt x="544" y="213"/>
                  </a:cubicBezTo>
                  <a:cubicBezTo>
                    <a:pt x="544" y="214"/>
                    <a:pt x="544" y="214"/>
                    <a:pt x="544" y="214"/>
                  </a:cubicBezTo>
                  <a:cubicBezTo>
                    <a:pt x="544" y="215"/>
                    <a:pt x="544" y="215"/>
                    <a:pt x="544" y="215"/>
                  </a:cubicBezTo>
                  <a:cubicBezTo>
                    <a:pt x="544" y="215"/>
                    <a:pt x="544" y="215"/>
                    <a:pt x="544" y="215"/>
                  </a:cubicBezTo>
                  <a:cubicBezTo>
                    <a:pt x="545" y="214"/>
                    <a:pt x="545" y="214"/>
                    <a:pt x="545" y="214"/>
                  </a:cubicBezTo>
                  <a:cubicBezTo>
                    <a:pt x="546" y="215"/>
                    <a:pt x="546" y="215"/>
                    <a:pt x="546" y="215"/>
                  </a:cubicBezTo>
                  <a:cubicBezTo>
                    <a:pt x="545" y="216"/>
                    <a:pt x="545" y="216"/>
                    <a:pt x="545" y="216"/>
                  </a:cubicBezTo>
                  <a:cubicBezTo>
                    <a:pt x="545" y="217"/>
                    <a:pt x="545" y="217"/>
                    <a:pt x="545" y="217"/>
                  </a:cubicBezTo>
                  <a:cubicBezTo>
                    <a:pt x="545" y="218"/>
                    <a:pt x="545" y="218"/>
                    <a:pt x="545" y="218"/>
                  </a:cubicBezTo>
                  <a:cubicBezTo>
                    <a:pt x="545" y="219"/>
                    <a:pt x="545" y="219"/>
                    <a:pt x="545" y="219"/>
                  </a:cubicBezTo>
                  <a:cubicBezTo>
                    <a:pt x="545" y="220"/>
                    <a:pt x="545" y="220"/>
                    <a:pt x="545" y="220"/>
                  </a:cubicBezTo>
                  <a:cubicBezTo>
                    <a:pt x="545" y="220"/>
                    <a:pt x="545" y="220"/>
                    <a:pt x="545" y="220"/>
                  </a:cubicBezTo>
                  <a:cubicBezTo>
                    <a:pt x="545" y="221"/>
                    <a:pt x="545" y="221"/>
                    <a:pt x="545" y="221"/>
                  </a:cubicBezTo>
                  <a:cubicBezTo>
                    <a:pt x="544" y="222"/>
                    <a:pt x="544" y="222"/>
                    <a:pt x="544" y="222"/>
                  </a:cubicBezTo>
                  <a:cubicBezTo>
                    <a:pt x="544" y="223"/>
                    <a:pt x="544" y="223"/>
                    <a:pt x="544" y="223"/>
                  </a:cubicBezTo>
                  <a:cubicBezTo>
                    <a:pt x="543" y="223"/>
                    <a:pt x="543" y="223"/>
                    <a:pt x="543" y="223"/>
                  </a:cubicBezTo>
                  <a:cubicBezTo>
                    <a:pt x="543" y="225"/>
                    <a:pt x="543" y="225"/>
                    <a:pt x="543" y="225"/>
                  </a:cubicBezTo>
                  <a:cubicBezTo>
                    <a:pt x="542" y="227"/>
                    <a:pt x="542" y="227"/>
                    <a:pt x="542" y="227"/>
                  </a:cubicBezTo>
                  <a:cubicBezTo>
                    <a:pt x="542" y="226"/>
                    <a:pt x="542" y="226"/>
                    <a:pt x="542" y="226"/>
                  </a:cubicBezTo>
                  <a:cubicBezTo>
                    <a:pt x="542" y="225"/>
                    <a:pt x="542" y="225"/>
                    <a:pt x="542" y="225"/>
                  </a:cubicBezTo>
                  <a:cubicBezTo>
                    <a:pt x="542" y="224"/>
                    <a:pt x="542" y="224"/>
                    <a:pt x="542" y="224"/>
                  </a:cubicBezTo>
                  <a:cubicBezTo>
                    <a:pt x="542" y="224"/>
                    <a:pt x="542" y="224"/>
                    <a:pt x="542" y="224"/>
                  </a:cubicBezTo>
                  <a:cubicBezTo>
                    <a:pt x="540" y="224"/>
                    <a:pt x="540" y="224"/>
                    <a:pt x="540" y="224"/>
                  </a:cubicBezTo>
                  <a:cubicBezTo>
                    <a:pt x="539" y="222"/>
                    <a:pt x="539" y="222"/>
                    <a:pt x="539" y="222"/>
                  </a:cubicBezTo>
                  <a:cubicBezTo>
                    <a:pt x="539" y="221"/>
                    <a:pt x="539" y="221"/>
                    <a:pt x="539" y="221"/>
                  </a:cubicBezTo>
                  <a:cubicBezTo>
                    <a:pt x="537" y="217"/>
                    <a:pt x="537" y="217"/>
                    <a:pt x="537" y="217"/>
                  </a:cubicBezTo>
                  <a:cubicBezTo>
                    <a:pt x="536" y="216"/>
                    <a:pt x="536" y="216"/>
                    <a:pt x="536" y="216"/>
                  </a:cubicBezTo>
                  <a:cubicBezTo>
                    <a:pt x="536" y="216"/>
                    <a:pt x="536" y="216"/>
                    <a:pt x="536" y="216"/>
                  </a:cubicBezTo>
                  <a:cubicBezTo>
                    <a:pt x="537" y="216"/>
                    <a:pt x="537" y="216"/>
                    <a:pt x="537" y="216"/>
                  </a:cubicBezTo>
                  <a:cubicBezTo>
                    <a:pt x="538" y="215"/>
                    <a:pt x="538" y="215"/>
                    <a:pt x="538" y="215"/>
                  </a:cubicBezTo>
                  <a:cubicBezTo>
                    <a:pt x="537" y="215"/>
                    <a:pt x="537" y="215"/>
                    <a:pt x="537" y="215"/>
                  </a:cubicBezTo>
                  <a:cubicBezTo>
                    <a:pt x="536" y="215"/>
                    <a:pt x="536" y="215"/>
                    <a:pt x="536" y="215"/>
                  </a:cubicBezTo>
                  <a:cubicBezTo>
                    <a:pt x="534" y="214"/>
                    <a:pt x="534" y="214"/>
                    <a:pt x="534" y="214"/>
                  </a:cubicBezTo>
                  <a:cubicBezTo>
                    <a:pt x="531" y="209"/>
                    <a:pt x="531" y="209"/>
                    <a:pt x="531" y="209"/>
                  </a:cubicBezTo>
                  <a:cubicBezTo>
                    <a:pt x="528" y="206"/>
                    <a:pt x="528" y="206"/>
                    <a:pt x="528" y="206"/>
                  </a:cubicBezTo>
                  <a:cubicBezTo>
                    <a:pt x="527" y="204"/>
                    <a:pt x="527" y="204"/>
                    <a:pt x="527" y="204"/>
                  </a:cubicBezTo>
                  <a:cubicBezTo>
                    <a:pt x="526" y="203"/>
                    <a:pt x="526" y="203"/>
                    <a:pt x="526" y="203"/>
                  </a:cubicBezTo>
                  <a:cubicBezTo>
                    <a:pt x="524" y="200"/>
                    <a:pt x="524" y="200"/>
                    <a:pt x="524" y="200"/>
                  </a:cubicBezTo>
                  <a:cubicBezTo>
                    <a:pt x="522" y="195"/>
                    <a:pt x="522" y="195"/>
                    <a:pt x="522" y="195"/>
                  </a:cubicBezTo>
                  <a:cubicBezTo>
                    <a:pt x="520" y="191"/>
                    <a:pt x="520" y="191"/>
                    <a:pt x="520" y="191"/>
                  </a:cubicBezTo>
                  <a:cubicBezTo>
                    <a:pt x="520" y="190"/>
                    <a:pt x="520" y="190"/>
                    <a:pt x="520" y="190"/>
                  </a:cubicBezTo>
                  <a:cubicBezTo>
                    <a:pt x="518" y="188"/>
                    <a:pt x="518" y="188"/>
                    <a:pt x="518" y="188"/>
                  </a:cubicBezTo>
                  <a:cubicBezTo>
                    <a:pt x="518" y="185"/>
                    <a:pt x="518" y="185"/>
                    <a:pt x="518" y="185"/>
                  </a:cubicBezTo>
                  <a:cubicBezTo>
                    <a:pt x="517" y="184"/>
                    <a:pt x="517" y="184"/>
                    <a:pt x="517" y="184"/>
                  </a:cubicBezTo>
                  <a:cubicBezTo>
                    <a:pt x="517" y="182"/>
                    <a:pt x="517" y="182"/>
                    <a:pt x="517" y="182"/>
                  </a:cubicBezTo>
                  <a:cubicBezTo>
                    <a:pt x="518" y="181"/>
                    <a:pt x="518" y="181"/>
                    <a:pt x="518" y="181"/>
                  </a:cubicBezTo>
                  <a:cubicBezTo>
                    <a:pt x="519" y="180"/>
                    <a:pt x="519" y="180"/>
                    <a:pt x="519" y="180"/>
                  </a:cubicBezTo>
                  <a:cubicBezTo>
                    <a:pt x="519" y="180"/>
                    <a:pt x="519" y="180"/>
                    <a:pt x="519" y="180"/>
                  </a:cubicBezTo>
                  <a:cubicBezTo>
                    <a:pt x="519" y="179"/>
                    <a:pt x="519" y="179"/>
                    <a:pt x="519" y="179"/>
                  </a:cubicBezTo>
                  <a:cubicBezTo>
                    <a:pt x="519" y="179"/>
                    <a:pt x="519" y="179"/>
                    <a:pt x="519" y="179"/>
                  </a:cubicBezTo>
                  <a:cubicBezTo>
                    <a:pt x="519" y="177"/>
                    <a:pt x="519" y="177"/>
                    <a:pt x="519" y="177"/>
                  </a:cubicBezTo>
                  <a:cubicBezTo>
                    <a:pt x="518" y="175"/>
                    <a:pt x="518" y="175"/>
                    <a:pt x="518" y="175"/>
                  </a:cubicBezTo>
                  <a:cubicBezTo>
                    <a:pt x="516" y="175"/>
                    <a:pt x="516" y="175"/>
                    <a:pt x="516" y="175"/>
                  </a:cubicBezTo>
                  <a:cubicBezTo>
                    <a:pt x="516" y="174"/>
                    <a:pt x="516" y="174"/>
                    <a:pt x="516" y="174"/>
                  </a:cubicBezTo>
                  <a:cubicBezTo>
                    <a:pt x="517" y="173"/>
                    <a:pt x="517" y="173"/>
                    <a:pt x="517" y="173"/>
                  </a:cubicBezTo>
                  <a:cubicBezTo>
                    <a:pt x="519" y="174"/>
                    <a:pt x="519" y="174"/>
                    <a:pt x="519" y="174"/>
                  </a:cubicBezTo>
                  <a:cubicBezTo>
                    <a:pt x="520" y="173"/>
                    <a:pt x="520" y="173"/>
                    <a:pt x="520" y="173"/>
                  </a:cubicBezTo>
                  <a:cubicBezTo>
                    <a:pt x="520" y="172"/>
                    <a:pt x="520" y="172"/>
                    <a:pt x="520" y="172"/>
                  </a:cubicBezTo>
                  <a:cubicBezTo>
                    <a:pt x="520" y="171"/>
                    <a:pt x="520" y="171"/>
                    <a:pt x="520" y="171"/>
                  </a:cubicBezTo>
                  <a:cubicBezTo>
                    <a:pt x="521" y="171"/>
                    <a:pt x="521" y="171"/>
                    <a:pt x="521" y="171"/>
                  </a:cubicBezTo>
                  <a:cubicBezTo>
                    <a:pt x="522" y="171"/>
                    <a:pt x="522" y="171"/>
                    <a:pt x="522" y="171"/>
                  </a:cubicBezTo>
                  <a:cubicBezTo>
                    <a:pt x="521" y="170"/>
                    <a:pt x="521" y="170"/>
                    <a:pt x="521" y="170"/>
                  </a:cubicBezTo>
                  <a:cubicBezTo>
                    <a:pt x="523" y="168"/>
                    <a:pt x="523" y="168"/>
                    <a:pt x="523" y="168"/>
                  </a:cubicBezTo>
                  <a:cubicBezTo>
                    <a:pt x="522" y="166"/>
                    <a:pt x="522" y="166"/>
                    <a:pt x="522" y="166"/>
                  </a:cubicBezTo>
                  <a:cubicBezTo>
                    <a:pt x="522" y="165"/>
                    <a:pt x="522" y="165"/>
                    <a:pt x="522" y="165"/>
                  </a:cubicBezTo>
                  <a:cubicBezTo>
                    <a:pt x="522" y="164"/>
                    <a:pt x="522" y="164"/>
                    <a:pt x="522" y="164"/>
                  </a:cubicBezTo>
                  <a:cubicBezTo>
                    <a:pt x="522" y="163"/>
                    <a:pt x="522" y="163"/>
                    <a:pt x="522" y="163"/>
                  </a:cubicBezTo>
                  <a:cubicBezTo>
                    <a:pt x="522" y="162"/>
                    <a:pt x="522" y="162"/>
                    <a:pt x="522" y="162"/>
                  </a:cubicBezTo>
                  <a:cubicBezTo>
                    <a:pt x="522" y="162"/>
                    <a:pt x="522" y="162"/>
                    <a:pt x="522" y="162"/>
                  </a:cubicBezTo>
                  <a:cubicBezTo>
                    <a:pt x="522" y="160"/>
                    <a:pt x="522" y="160"/>
                    <a:pt x="522" y="160"/>
                  </a:cubicBezTo>
                  <a:cubicBezTo>
                    <a:pt x="523" y="160"/>
                    <a:pt x="523" y="160"/>
                    <a:pt x="523" y="160"/>
                  </a:cubicBezTo>
                  <a:cubicBezTo>
                    <a:pt x="522" y="159"/>
                    <a:pt x="522" y="159"/>
                    <a:pt x="522" y="159"/>
                  </a:cubicBezTo>
                  <a:cubicBezTo>
                    <a:pt x="522" y="159"/>
                    <a:pt x="522" y="159"/>
                    <a:pt x="522" y="159"/>
                  </a:cubicBezTo>
                  <a:cubicBezTo>
                    <a:pt x="522" y="158"/>
                    <a:pt x="522" y="158"/>
                    <a:pt x="522" y="158"/>
                  </a:cubicBezTo>
                  <a:cubicBezTo>
                    <a:pt x="523" y="157"/>
                    <a:pt x="523" y="157"/>
                    <a:pt x="523" y="157"/>
                  </a:cubicBezTo>
                  <a:cubicBezTo>
                    <a:pt x="522" y="157"/>
                    <a:pt x="522" y="157"/>
                    <a:pt x="522" y="157"/>
                  </a:cubicBezTo>
                  <a:cubicBezTo>
                    <a:pt x="522" y="156"/>
                    <a:pt x="522" y="156"/>
                    <a:pt x="522" y="156"/>
                  </a:cubicBezTo>
                  <a:cubicBezTo>
                    <a:pt x="523" y="155"/>
                    <a:pt x="523" y="155"/>
                    <a:pt x="523" y="155"/>
                  </a:cubicBezTo>
                  <a:cubicBezTo>
                    <a:pt x="524" y="155"/>
                    <a:pt x="524" y="155"/>
                    <a:pt x="524" y="155"/>
                  </a:cubicBezTo>
                  <a:cubicBezTo>
                    <a:pt x="523" y="154"/>
                    <a:pt x="523" y="154"/>
                    <a:pt x="523" y="154"/>
                  </a:cubicBezTo>
                  <a:cubicBezTo>
                    <a:pt x="524" y="152"/>
                    <a:pt x="524" y="152"/>
                    <a:pt x="524" y="152"/>
                  </a:cubicBezTo>
                  <a:cubicBezTo>
                    <a:pt x="523" y="152"/>
                    <a:pt x="523" y="152"/>
                    <a:pt x="523" y="152"/>
                  </a:cubicBezTo>
                  <a:cubicBezTo>
                    <a:pt x="523" y="151"/>
                    <a:pt x="523" y="151"/>
                    <a:pt x="523" y="151"/>
                  </a:cubicBezTo>
                  <a:cubicBezTo>
                    <a:pt x="524" y="150"/>
                    <a:pt x="524" y="150"/>
                    <a:pt x="524" y="150"/>
                  </a:cubicBezTo>
                  <a:cubicBezTo>
                    <a:pt x="524" y="149"/>
                    <a:pt x="524" y="149"/>
                    <a:pt x="524" y="149"/>
                  </a:cubicBezTo>
                  <a:cubicBezTo>
                    <a:pt x="523" y="149"/>
                    <a:pt x="523" y="149"/>
                    <a:pt x="523" y="149"/>
                  </a:cubicBezTo>
                  <a:cubicBezTo>
                    <a:pt x="523" y="148"/>
                    <a:pt x="523" y="148"/>
                    <a:pt x="523" y="148"/>
                  </a:cubicBezTo>
                  <a:cubicBezTo>
                    <a:pt x="523" y="147"/>
                    <a:pt x="523" y="147"/>
                    <a:pt x="523" y="147"/>
                  </a:cubicBezTo>
                  <a:cubicBezTo>
                    <a:pt x="524" y="147"/>
                    <a:pt x="524" y="147"/>
                    <a:pt x="524" y="147"/>
                  </a:cubicBezTo>
                  <a:cubicBezTo>
                    <a:pt x="524" y="146"/>
                    <a:pt x="524" y="146"/>
                    <a:pt x="524" y="146"/>
                  </a:cubicBezTo>
                  <a:cubicBezTo>
                    <a:pt x="524" y="146"/>
                    <a:pt x="524" y="146"/>
                    <a:pt x="524" y="146"/>
                  </a:cubicBezTo>
                  <a:cubicBezTo>
                    <a:pt x="525" y="145"/>
                    <a:pt x="525" y="145"/>
                    <a:pt x="525" y="145"/>
                  </a:cubicBezTo>
                  <a:cubicBezTo>
                    <a:pt x="526" y="145"/>
                    <a:pt x="526" y="145"/>
                    <a:pt x="526" y="145"/>
                  </a:cubicBezTo>
                  <a:cubicBezTo>
                    <a:pt x="527" y="144"/>
                    <a:pt x="527" y="144"/>
                    <a:pt x="527" y="144"/>
                  </a:cubicBezTo>
                  <a:cubicBezTo>
                    <a:pt x="527" y="144"/>
                    <a:pt x="527" y="144"/>
                    <a:pt x="527" y="144"/>
                  </a:cubicBezTo>
                  <a:cubicBezTo>
                    <a:pt x="528" y="143"/>
                    <a:pt x="528" y="143"/>
                    <a:pt x="528" y="143"/>
                  </a:cubicBezTo>
                  <a:cubicBezTo>
                    <a:pt x="528" y="143"/>
                    <a:pt x="528" y="143"/>
                    <a:pt x="528" y="143"/>
                  </a:cubicBezTo>
                  <a:cubicBezTo>
                    <a:pt x="528" y="143"/>
                    <a:pt x="528" y="143"/>
                    <a:pt x="528" y="143"/>
                  </a:cubicBezTo>
                  <a:cubicBezTo>
                    <a:pt x="528" y="142"/>
                    <a:pt x="528" y="142"/>
                    <a:pt x="528" y="142"/>
                  </a:cubicBezTo>
                  <a:cubicBezTo>
                    <a:pt x="527" y="142"/>
                    <a:pt x="527" y="142"/>
                    <a:pt x="527" y="142"/>
                  </a:cubicBezTo>
                  <a:cubicBezTo>
                    <a:pt x="527" y="143"/>
                    <a:pt x="527" y="143"/>
                    <a:pt x="527" y="143"/>
                  </a:cubicBezTo>
                  <a:cubicBezTo>
                    <a:pt x="526" y="142"/>
                    <a:pt x="526" y="142"/>
                    <a:pt x="526" y="142"/>
                  </a:cubicBezTo>
                  <a:cubicBezTo>
                    <a:pt x="526" y="141"/>
                    <a:pt x="526" y="141"/>
                    <a:pt x="526" y="141"/>
                  </a:cubicBezTo>
                  <a:cubicBezTo>
                    <a:pt x="527" y="139"/>
                    <a:pt x="527" y="139"/>
                    <a:pt x="527" y="139"/>
                  </a:cubicBezTo>
                  <a:cubicBezTo>
                    <a:pt x="526" y="139"/>
                    <a:pt x="526" y="139"/>
                    <a:pt x="526" y="139"/>
                  </a:cubicBezTo>
                  <a:cubicBezTo>
                    <a:pt x="526" y="138"/>
                    <a:pt x="526" y="138"/>
                    <a:pt x="526" y="138"/>
                  </a:cubicBezTo>
                  <a:cubicBezTo>
                    <a:pt x="526" y="138"/>
                    <a:pt x="526" y="138"/>
                    <a:pt x="526" y="138"/>
                  </a:cubicBezTo>
                  <a:cubicBezTo>
                    <a:pt x="525" y="138"/>
                    <a:pt x="525" y="138"/>
                    <a:pt x="525" y="138"/>
                  </a:cubicBezTo>
                  <a:cubicBezTo>
                    <a:pt x="525" y="138"/>
                    <a:pt x="525" y="138"/>
                    <a:pt x="525" y="138"/>
                  </a:cubicBezTo>
                  <a:cubicBezTo>
                    <a:pt x="525" y="136"/>
                    <a:pt x="525" y="136"/>
                    <a:pt x="525" y="136"/>
                  </a:cubicBezTo>
                  <a:cubicBezTo>
                    <a:pt x="525" y="136"/>
                    <a:pt x="525" y="136"/>
                    <a:pt x="525" y="136"/>
                  </a:cubicBezTo>
                  <a:cubicBezTo>
                    <a:pt x="525" y="136"/>
                    <a:pt x="525" y="136"/>
                    <a:pt x="525" y="136"/>
                  </a:cubicBezTo>
                  <a:cubicBezTo>
                    <a:pt x="525" y="135"/>
                    <a:pt x="525" y="135"/>
                    <a:pt x="525" y="135"/>
                  </a:cubicBezTo>
                  <a:cubicBezTo>
                    <a:pt x="524" y="134"/>
                    <a:pt x="524" y="134"/>
                    <a:pt x="524" y="134"/>
                  </a:cubicBezTo>
                  <a:cubicBezTo>
                    <a:pt x="524" y="134"/>
                    <a:pt x="524" y="134"/>
                    <a:pt x="524" y="134"/>
                  </a:cubicBezTo>
                  <a:cubicBezTo>
                    <a:pt x="524" y="134"/>
                    <a:pt x="524" y="134"/>
                    <a:pt x="524" y="134"/>
                  </a:cubicBezTo>
                  <a:cubicBezTo>
                    <a:pt x="524" y="133"/>
                    <a:pt x="524" y="133"/>
                    <a:pt x="524" y="133"/>
                  </a:cubicBezTo>
                  <a:cubicBezTo>
                    <a:pt x="523" y="132"/>
                    <a:pt x="523" y="132"/>
                    <a:pt x="523" y="132"/>
                  </a:cubicBezTo>
                  <a:cubicBezTo>
                    <a:pt x="523" y="132"/>
                    <a:pt x="523" y="132"/>
                    <a:pt x="523" y="132"/>
                  </a:cubicBezTo>
                  <a:cubicBezTo>
                    <a:pt x="522" y="131"/>
                    <a:pt x="522" y="131"/>
                    <a:pt x="522" y="131"/>
                  </a:cubicBezTo>
                  <a:cubicBezTo>
                    <a:pt x="522" y="131"/>
                    <a:pt x="522" y="131"/>
                    <a:pt x="522" y="131"/>
                  </a:cubicBezTo>
                  <a:cubicBezTo>
                    <a:pt x="522" y="130"/>
                    <a:pt x="522" y="130"/>
                    <a:pt x="522" y="130"/>
                  </a:cubicBezTo>
                  <a:cubicBezTo>
                    <a:pt x="522" y="129"/>
                    <a:pt x="522" y="129"/>
                    <a:pt x="522" y="129"/>
                  </a:cubicBezTo>
                  <a:cubicBezTo>
                    <a:pt x="523" y="128"/>
                    <a:pt x="523" y="128"/>
                    <a:pt x="523" y="128"/>
                  </a:cubicBezTo>
                  <a:cubicBezTo>
                    <a:pt x="524" y="128"/>
                    <a:pt x="524" y="128"/>
                    <a:pt x="524" y="128"/>
                  </a:cubicBezTo>
                  <a:cubicBezTo>
                    <a:pt x="525" y="128"/>
                    <a:pt x="525" y="128"/>
                    <a:pt x="525" y="128"/>
                  </a:cubicBezTo>
                  <a:cubicBezTo>
                    <a:pt x="524" y="127"/>
                    <a:pt x="524" y="127"/>
                    <a:pt x="524" y="127"/>
                  </a:cubicBezTo>
                  <a:cubicBezTo>
                    <a:pt x="526" y="127"/>
                    <a:pt x="526" y="127"/>
                    <a:pt x="526" y="127"/>
                  </a:cubicBezTo>
                  <a:cubicBezTo>
                    <a:pt x="525" y="127"/>
                    <a:pt x="525" y="127"/>
                    <a:pt x="525" y="127"/>
                  </a:cubicBezTo>
                  <a:cubicBezTo>
                    <a:pt x="524" y="127"/>
                    <a:pt x="524" y="127"/>
                    <a:pt x="524" y="127"/>
                  </a:cubicBezTo>
                  <a:cubicBezTo>
                    <a:pt x="524" y="127"/>
                    <a:pt x="524" y="127"/>
                    <a:pt x="524" y="127"/>
                  </a:cubicBezTo>
                  <a:cubicBezTo>
                    <a:pt x="522" y="127"/>
                    <a:pt x="522" y="127"/>
                    <a:pt x="522" y="127"/>
                  </a:cubicBezTo>
                  <a:cubicBezTo>
                    <a:pt x="521" y="126"/>
                    <a:pt x="521" y="126"/>
                    <a:pt x="521" y="126"/>
                  </a:cubicBezTo>
                  <a:cubicBezTo>
                    <a:pt x="521" y="126"/>
                    <a:pt x="521" y="126"/>
                    <a:pt x="521" y="126"/>
                  </a:cubicBezTo>
                  <a:cubicBezTo>
                    <a:pt x="520" y="126"/>
                    <a:pt x="520" y="126"/>
                    <a:pt x="520" y="126"/>
                  </a:cubicBezTo>
                  <a:cubicBezTo>
                    <a:pt x="519" y="127"/>
                    <a:pt x="519" y="127"/>
                    <a:pt x="519" y="127"/>
                  </a:cubicBezTo>
                  <a:cubicBezTo>
                    <a:pt x="518" y="127"/>
                    <a:pt x="518" y="127"/>
                    <a:pt x="518" y="127"/>
                  </a:cubicBezTo>
                  <a:cubicBezTo>
                    <a:pt x="517" y="128"/>
                    <a:pt x="517" y="128"/>
                    <a:pt x="517" y="128"/>
                  </a:cubicBezTo>
                  <a:cubicBezTo>
                    <a:pt x="517" y="128"/>
                    <a:pt x="517" y="128"/>
                    <a:pt x="517" y="128"/>
                  </a:cubicBezTo>
                  <a:cubicBezTo>
                    <a:pt x="517" y="129"/>
                    <a:pt x="517" y="129"/>
                    <a:pt x="517" y="129"/>
                  </a:cubicBezTo>
                  <a:cubicBezTo>
                    <a:pt x="518" y="130"/>
                    <a:pt x="518" y="130"/>
                    <a:pt x="518" y="130"/>
                  </a:cubicBezTo>
                  <a:cubicBezTo>
                    <a:pt x="518" y="130"/>
                    <a:pt x="518" y="130"/>
                    <a:pt x="518" y="130"/>
                  </a:cubicBezTo>
                  <a:cubicBezTo>
                    <a:pt x="518" y="131"/>
                    <a:pt x="518" y="131"/>
                    <a:pt x="518" y="131"/>
                  </a:cubicBezTo>
                  <a:cubicBezTo>
                    <a:pt x="518" y="132"/>
                    <a:pt x="518" y="132"/>
                    <a:pt x="518" y="132"/>
                  </a:cubicBezTo>
                  <a:cubicBezTo>
                    <a:pt x="519" y="133"/>
                    <a:pt x="519" y="133"/>
                    <a:pt x="519" y="133"/>
                  </a:cubicBezTo>
                  <a:cubicBezTo>
                    <a:pt x="519" y="133"/>
                    <a:pt x="519" y="133"/>
                    <a:pt x="519" y="133"/>
                  </a:cubicBezTo>
                  <a:cubicBezTo>
                    <a:pt x="520" y="133"/>
                    <a:pt x="520" y="133"/>
                    <a:pt x="520" y="133"/>
                  </a:cubicBezTo>
                  <a:cubicBezTo>
                    <a:pt x="520" y="135"/>
                    <a:pt x="520" y="135"/>
                    <a:pt x="520" y="135"/>
                  </a:cubicBezTo>
                  <a:cubicBezTo>
                    <a:pt x="521" y="135"/>
                    <a:pt x="521" y="135"/>
                    <a:pt x="521" y="135"/>
                  </a:cubicBezTo>
                  <a:cubicBezTo>
                    <a:pt x="521" y="136"/>
                    <a:pt x="521" y="136"/>
                    <a:pt x="521" y="136"/>
                  </a:cubicBezTo>
                  <a:cubicBezTo>
                    <a:pt x="522" y="137"/>
                    <a:pt x="522" y="137"/>
                    <a:pt x="522" y="137"/>
                  </a:cubicBezTo>
                  <a:cubicBezTo>
                    <a:pt x="521" y="137"/>
                    <a:pt x="521" y="137"/>
                    <a:pt x="521" y="137"/>
                  </a:cubicBezTo>
                  <a:cubicBezTo>
                    <a:pt x="521" y="137"/>
                    <a:pt x="521" y="137"/>
                    <a:pt x="521" y="137"/>
                  </a:cubicBezTo>
                  <a:cubicBezTo>
                    <a:pt x="520" y="136"/>
                    <a:pt x="520" y="136"/>
                    <a:pt x="520" y="136"/>
                  </a:cubicBezTo>
                  <a:cubicBezTo>
                    <a:pt x="519" y="136"/>
                    <a:pt x="519" y="136"/>
                    <a:pt x="519" y="136"/>
                  </a:cubicBezTo>
                  <a:cubicBezTo>
                    <a:pt x="519" y="137"/>
                    <a:pt x="519" y="137"/>
                    <a:pt x="519" y="137"/>
                  </a:cubicBezTo>
                  <a:cubicBezTo>
                    <a:pt x="518" y="138"/>
                    <a:pt x="518" y="138"/>
                    <a:pt x="518" y="138"/>
                  </a:cubicBezTo>
                  <a:cubicBezTo>
                    <a:pt x="519" y="139"/>
                    <a:pt x="519" y="139"/>
                    <a:pt x="519" y="139"/>
                  </a:cubicBezTo>
                  <a:cubicBezTo>
                    <a:pt x="518" y="140"/>
                    <a:pt x="518" y="140"/>
                    <a:pt x="518" y="140"/>
                  </a:cubicBezTo>
                  <a:cubicBezTo>
                    <a:pt x="518" y="140"/>
                    <a:pt x="518" y="140"/>
                    <a:pt x="518" y="140"/>
                  </a:cubicBezTo>
                  <a:cubicBezTo>
                    <a:pt x="518" y="140"/>
                    <a:pt x="518" y="140"/>
                    <a:pt x="518" y="140"/>
                  </a:cubicBezTo>
                  <a:cubicBezTo>
                    <a:pt x="518" y="141"/>
                    <a:pt x="518" y="141"/>
                    <a:pt x="518" y="141"/>
                  </a:cubicBezTo>
                  <a:cubicBezTo>
                    <a:pt x="518" y="141"/>
                    <a:pt x="518" y="141"/>
                    <a:pt x="518" y="141"/>
                  </a:cubicBezTo>
                  <a:cubicBezTo>
                    <a:pt x="518" y="142"/>
                    <a:pt x="518" y="142"/>
                    <a:pt x="518" y="142"/>
                  </a:cubicBezTo>
                  <a:cubicBezTo>
                    <a:pt x="518" y="142"/>
                    <a:pt x="518" y="142"/>
                    <a:pt x="518" y="142"/>
                  </a:cubicBezTo>
                  <a:cubicBezTo>
                    <a:pt x="518" y="143"/>
                    <a:pt x="518" y="143"/>
                    <a:pt x="518" y="143"/>
                  </a:cubicBezTo>
                  <a:cubicBezTo>
                    <a:pt x="518" y="145"/>
                    <a:pt x="518" y="145"/>
                    <a:pt x="518" y="145"/>
                  </a:cubicBezTo>
                  <a:cubicBezTo>
                    <a:pt x="517" y="145"/>
                    <a:pt x="517" y="145"/>
                    <a:pt x="517" y="145"/>
                  </a:cubicBezTo>
                  <a:cubicBezTo>
                    <a:pt x="517" y="146"/>
                    <a:pt x="517" y="146"/>
                    <a:pt x="517" y="146"/>
                  </a:cubicBezTo>
                  <a:cubicBezTo>
                    <a:pt x="517" y="146"/>
                    <a:pt x="517" y="146"/>
                    <a:pt x="517" y="146"/>
                  </a:cubicBezTo>
                  <a:cubicBezTo>
                    <a:pt x="516" y="147"/>
                    <a:pt x="516" y="147"/>
                    <a:pt x="516" y="147"/>
                  </a:cubicBezTo>
                  <a:cubicBezTo>
                    <a:pt x="516" y="147"/>
                    <a:pt x="516" y="147"/>
                    <a:pt x="516" y="147"/>
                  </a:cubicBezTo>
                  <a:cubicBezTo>
                    <a:pt x="515" y="146"/>
                    <a:pt x="515" y="146"/>
                    <a:pt x="515" y="146"/>
                  </a:cubicBezTo>
                  <a:cubicBezTo>
                    <a:pt x="516" y="145"/>
                    <a:pt x="516" y="145"/>
                    <a:pt x="516" y="145"/>
                  </a:cubicBezTo>
                  <a:cubicBezTo>
                    <a:pt x="515" y="144"/>
                    <a:pt x="515" y="144"/>
                    <a:pt x="515" y="144"/>
                  </a:cubicBezTo>
                  <a:cubicBezTo>
                    <a:pt x="515" y="144"/>
                    <a:pt x="515" y="144"/>
                    <a:pt x="515" y="144"/>
                  </a:cubicBezTo>
                  <a:cubicBezTo>
                    <a:pt x="514" y="145"/>
                    <a:pt x="514" y="145"/>
                    <a:pt x="514" y="145"/>
                  </a:cubicBezTo>
                  <a:cubicBezTo>
                    <a:pt x="514" y="145"/>
                    <a:pt x="514" y="145"/>
                    <a:pt x="514" y="145"/>
                  </a:cubicBezTo>
                  <a:cubicBezTo>
                    <a:pt x="513" y="146"/>
                    <a:pt x="513" y="146"/>
                    <a:pt x="513" y="146"/>
                  </a:cubicBezTo>
                  <a:cubicBezTo>
                    <a:pt x="513" y="144"/>
                    <a:pt x="513" y="144"/>
                    <a:pt x="513" y="144"/>
                  </a:cubicBezTo>
                  <a:cubicBezTo>
                    <a:pt x="512" y="144"/>
                    <a:pt x="512" y="144"/>
                    <a:pt x="512" y="144"/>
                  </a:cubicBezTo>
                  <a:cubicBezTo>
                    <a:pt x="512" y="144"/>
                    <a:pt x="512" y="144"/>
                    <a:pt x="512" y="144"/>
                  </a:cubicBezTo>
                  <a:cubicBezTo>
                    <a:pt x="511" y="144"/>
                    <a:pt x="511" y="144"/>
                    <a:pt x="511" y="144"/>
                  </a:cubicBezTo>
                  <a:cubicBezTo>
                    <a:pt x="511" y="144"/>
                    <a:pt x="511" y="144"/>
                    <a:pt x="511" y="144"/>
                  </a:cubicBezTo>
                  <a:cubicBezTo>
                    <a:pt x="511" y="144"/>
                    <a:pt x="511" y="144"/>
                    <a:pt x="511" y="144"/>
                  </a:cubicBezTo>
                  <a:cubicBezTo>
                    <a:pt x="512" y="143"/>
                    <a:pt x="512" y="143"/>
                    <a:pt x="512" y="143"/>
                  </a:cubicBezTo>
                  <a:cubicBezTo>
                    <a:pt x="511" y="143"/>
                    <a:pt x="511" y="143"/>
                    <a:pt x="511" y="143"/>
                  </a:cubicBezTo>
                  <a:cubicBezTo>
                    <a:pt x="511" y="142"/>
                    <a:pt x="511" y="142"/>
                    <a:pt x="511" y="142"/>
                  </a:cubicBezTo>
                  <a:cubicBezTo>
                    <a:pt x="512" y="142"/>
                    <a:pt x="512" y="142"/>
                    <a:pt x="512" y="142"/>
                  </a:cubicBezTo>
                  <a:cubicBezTo>
                    <a:pt x="511" y="141"/>
                    <a:pt x="511" y="141"/>
                    <a:pt x="511" y="141"/>
                  </a:cubicBezTo>
                  <a:cubicBezTo>
                    <a:pt x="511" y="141"/>
                    <a:pt x="511" y="141"/>
                    <a:pt x="511" y="141"/>
                  </a:cubicBezTo>
                  <a:cubicBezTo>
                    <a:pt x="512" y="140"/>
                    <a:pt x="512" y="140"/>
                    <a:pt x="512" y="140"/>
                  </a:cubicBezTo>
                  <a:cubicBezTo>
                    <a:pt x="511" y="140"/>
                    <a:pt x="511" y="140"/>
                    <a:pt x="511" y="140"/>
                  </a:cubicBezTo>
                  <a:cubicBezTo>
                    <a:pt x="511" y="139"/>
                    <a:pt x="511" y="139"/>
                    <a:pt x="511" y="139"/>
                  </a:cubicBezTo>
                  <a:cubicBezTo>
                    <a:pt x="511" y="139"/>
                    <a:pt x="511" y="139"/>
                    <a:pt x="511" y="139"/>
                  </a:cubicBezTo>
                  <a:cubicBezTo>
                    <a:pt x="511" y="138"/>
                    <a:pt x="511" y="138"/>
                    <a:pt x="511" y="138"/>
                  </a:cubicBezTo>
                  <a:cubicBezTo>
                    <a:pt x="510" y="137"/>
                    <a:pt x="510" y="137"/>
                    <a:pt x="510" y="137"/>
                  </a:cubicBezTo>
                  <a:cubicBezTo>
                    <a:pt x="510" y="137"/>
                    <a:pt x="510" y="137"/>
                    <a:pt x="510" y="137"/>
                  </a:cubicBezTo>
                  <a:cubicBezTo>
                    <a:pt x="510" y="137"/>
                    <a:pt x="510" y="137"/>
                    <a:pt x="510" y="137"/>
                  </a:cubicBezTo>
                  <a:cubicBezTo>
                    <a:pt x="509" y="138"/>
                    <a:pt x="509" y="138"/>
                    <a:pt x="509" y="138"/>
                  </a:cubicBezTo>
                  <a:cubicBezTo>
                    <a:pt x="509" y="138"/>
                    <a:pt x="509" y="138"/>
                    <a:pt x="509" y="138"/>
                  </a:cubicBezTo>
                  <a:cubicBezTo>
                    <a:pt x="509" y="139"/>
                    <a:pt x="509" y="139"/>
                    <a:pt x="509" y="139"/>
                  </a:cubicBezTo>
                  <a:cubicBezTo>
                    <a:pt x="508" y="140"/>
                    <a:pt x="508" y="140"/>
                    <a:pt x="508" y="140"/>
                  </a:cubicBezTo>
                  <a:cubicBezTo>
                    <a:pt x="508" y="140"/>
                    <a:pt x="508" y="140"/>
                    <a:pt x="508" y="140"/>
                  </a:cubicBezTo>
                  <a:cubicBezTo>
                    <a:pt x="507" y="139"/>
                    <a:pt x="507" y="139"/>
                    <a:pt x="507" y="139"/>
                  </a:cubicBezTo>
                  <a:cubicBezTo>
                    <a:pt x="507" y="139"/>
                    <a:pt x="507" y="139"/>
                    <a:pt x="507" y="139"/>
                  </a:cubicBezTo>
                  <a:cubicBezTo>
                    <a:pt x="507" y="139"/>
                    <a:pt x="507" y="139"/>
                    <a:pt x="507" y="139"/>
                  </a:cubicBezTo>
                  <a:cubicBezTo>
                    <a:pt x="506" y="138"/>
                    <a:pt x="506" y="138"/>
                    <a:pt x="506" y="138"/>
                  </a:cubicBezTo>
                  <a:cubicBezTo>
                    <a:pt x="505" y="138"/>
                    <a:pt x="505" y="138"/>
                    <a:pt x="505" y="138"/>
                  </a:cubicBezTo>
                  <a:cubicBezTo>
                    <a:pt x="505" y="138"/>
                    <a:pt x="505" y="138"/>
                    <a:pt x="505" y="138"/>
                  </a:cubicBezTo>
                  <a:cubicBezTo>
                    <a:pt x="505" y="138"/>
                    <a:pt x="505" y="138"/>
                    <a:pt x="505" y="138"/>
                  </a:cubicBezTo>
                  <a:cubicBezTo>
                    <a:pt x="505" y="139"/>
                    <a:pt x="505" y="139"/>
                    <a:pt x="505" y="139"/>
                  </a:cubicBezTo>
                  <a:cubicBezTo>
                    <a:pt x="504" y="139"/>
                    <a:pt x="504" y="139"/>
                    <a:pt x="504" y="139"/>
                  </a:cubicBezTo>
                  <a:cubicBezTo>
                    <a:pt x="504" y="140"/>
                    <a:pt x="504" y="140"/>
                    <a:pt x="504" y="140"/>
                  </a:cubicBezTo>
                  <a:cubicBezTo>
                    <a:pt x="502" y="140"/>
                    <a:pt x="502" y="140"/>
                    <a:pt x="502" y="140"/>
                  </a:cubicBezTo>
                  <a:cubicBezTo>
                    <a:pt x="502" y="140"/>
                    <a:pt x="502" y="140"/>
                    <a:pt x="502" y="140"/>
                  </a:cubicBezTo>
                  <a:cubicBezTo>
                    <a:pt x="501" y="140"/>
                    <a:pt x="501" y="140"/>
                    <a:pt x="501" y="140"/>
                  </a:cubicBezTo>
                  <a:cubicBezTo>
                    <a:pt x="501" y="141"/>
                    <a:pt x="501" y="141"/>
                    <a:pt x="501" y="141"/>
                  </a:cubicBezTo>
                  <a:cubicBezTo>
                    <a:pt x="499" y="140"/>
                    <a:pt x="499" y="140"/>
                    <a:pt x="499" y="140"/>
                  </a:cubicBezTo>
                  <a:cubicBezTo>
                    <a:pt x="498" y="142"/>
                    <a:pt x="498" y="142"/>
                    <a:pt x="498" y="142"/>
                  </a:cubicBezTo>
                  <a:cubicBezTo>
                    <a:pt x="498" y="142"/>
                    <a:pt x="498" y="142"/>
                    <a:pt x="498" y="142"/>
                  </a:cubicBezTo>
                  <a:cubicBezTo>
                    <a:pt x="498" y="143"/>
                    <a:pt x="498" y="143"/>
                    <a:pt x="498" y="143"/>
                  </a:cubicBezTo>
                  <a:cubicBezTo>
                    <a:pt x="497" y="144"/>
                    <a:pt x="497" y="144"/>
                    <a:pt x="497" y="144"/>
                  </a:cubicBezTo>
                  <a:cubicBezTo>
                    <a:pt x="497" y="144"/>
                    <a:pt x="497" y="144"/>
                    <a:pt x="497" y="144"/>
                  </a:cubicBezTo>
                  <a:cubicBezTo>
                    <a:pt x="498" y="145"/>
                    <a:pt x="498" y="145"/>
                    <a:pt x="498" y="145"/>
                  </a:cubicBezTo>
                  <a:cubicBezTo>
                    <a:pt x="498" y="146"/>
                    <a:pt x="498" y="146"/>
                    <a:pt x="498" y="146"/>
                  </a:cubicBezTo>
                  <a:cubicBezTo>
                    <a:pt x="499" y="147"/>
                    <a:pt x="499" y="147"/>
                    <a:pt x="499" y="147"/>
                  </a:cubicBezTo>
                  <a:cubicBezTo>
                    <a:pt x="498" y="147"/>
                    <a:pt x="498" y="147"/>
                    <a:pt x="498" y="147"/>
                  </a:cubicBezTo>
                  <a:cubicBezTo>
                    <a:pt x="498" y="150"/>
                    <a:pt x="498" y="150"/>
                    <a:pt x="498" y="150"/>
                  </a:cubicBezTo>
                  <a:cubicBezTo>
                    <a:pt x="499" y="151"/>
                    <a:pt x="499" y="151"/>
                    <a:pt x="499" y="151"/>
                  </a:cubicBezTo>
                  <a:cubicBezTo>
                    <a:pt x="498" y="152"/>
                    <a:pt x="498" y="152"/>
                    <a:pt x="498" y="152"/>
                  </a:cubicBezTo>
                  <a:cubicBezTo>
                    <a:pt x="498" y="152"/>
                    <a:pt x="498" y="152"/>
                    <a:pt x="498" y="152"/>
                  </a:cubicBezTo>
                  <a:cubicBezTo>
                    <a:pt x="498" y="153"/>
                    <a:pt x="498" y="153"/>
                    <a:pt x="498" y="153"/>
                  </a:cubicBezTo>
                  <a:cubicBezTo>
                    <a:pt x="497" y="153"/>
                    <a:pt x="497" y="153"/>
                    <a:pt x="497" y="153"/>
                  </a:cubicBezTo>
                  <a:cubicBezTo>
                    <a:pt x="497" y="155"/>
                    <a:pt x="497" y="155"/>
                    <a:pt x="497" y="155"/>
                  </a:cubicBezTo>
                  <a:cubicBezTo>
                    <a:pt x="497" y="155"/>
                    <a:pt x="497" y="155"/>
                    <a:pt x="497" y="155"/>
                  </a:cubicBezTo>
                  <a:cubicBezTo>
                    <a:pt x="497" y="156"/>
                    <a:pt x="497" y="156"/>
                    <a:pt x="497" y="156"/>
                  </a:cubicBezTo>
                  <a:cubicBezTo>
                    <a:pt x="496" y="158"/>
                    <a:pt x="496" y="158"/>
                    <a:pt x="496" y="158"/>
                  </a:cubicBezTo>
                  <a:cubicBezTo>
                    <a:pt x="497" y="159"/>
                    <a:pt x="497" y="159"/>
                    <a:pt x="497" y="159"/>
                  </a:cubicBezTo>
                  <a:cubicBezTo>
                    <a:pt x="496" y="159"/>
                    <a:pt x="496" y="159"/>
                    <a:pt x="496" y="159"/>
                  </a:cubicBezTo>
                  <a:cubicBezTo>
                    <a:pt x="497" y="161"/>
                    <a:pt x="497" y="161"/>
                    <a:pt x="497" y="161"/>
                  </a:cubicBezTo>
                  <a:cubicBezTo>
                    <a:pt x="497" y="161"/>
                    <a:pt x="497" y="161"/>
                    <a:pt x="497" y="161"/>
                  </a:cubicBezTo>
                  <a:cubicBezTo>
                    <a:pt x="497" y="162"/>
                    <a:pt x="497" y="162"/>
                    <a:pt x="497" y="162"/>
                  </a:cubicBezTo>
                  <a:cubicBezTo>
                    <a:pt x="497" y="162"/>
                    <a:pt x="497" y="162"/>
                    <a:pt x="497" y="162"/>
                  </a:cubicBezTo>
                  <a:cubicBezTo>
                    <a:pt x="498" y="162"/>
                    <a:pt x="498" y="162"/>
                    <a:pt x="498" y="162"/>
                  </a:cubicBezTo>
                  <a:cubicBezTo>
                    <a:pt x="499" y="162"/>
                    <a:pt x="499" y="162"/>
                    <a:pt x="499" y="162"/>
                  </a:cubicBezTo>
                  <a:cubicBezTo>
                    <a:pt x="499" y="161"/>
                    <a:pt x="499" y="161"/>
                    <a:pt x="499" y="161"/>
                  </a:cubicBezTo>
                  <a:cubicBezTo>
                    <a:pt x="499" y="161"/>
                    <a:pt x="499" y="161"/>
                    <a:pt x="499" y="161"/>
                  </a:cubicBezTo>
                  <a:cubicBezTo>
                    <a:pt x="500" y="161"/>
                    <a:pt x="500" y="161"/>
                    <a:pt x="500" y="161"/>
                  </a:cubicBezTo>
                  <a:cubicBezTo>
                    <a:pt x="500" y="161"/>
                    <a:pt x="500" y="161"/>
                    <a:pt x="500" y="161"/>
                  </a:cubicBezTo>
                  <a:cubicBezTo>
                    <a:pt x="500" y="161"/>
                    <a:pt x="500" y="161"/>
                    <a:pt x="500" y="161"/>
                  </a:cubicBezTo>
                  <a:cubicBezTo>
                    <a:pt x="500" y="161"/>
                    <a:pt x="500" y="161"/>
                    <a:pt x="500" y="161"/>
                  </a:cubicBezTo>
                  <a:cubicBezTo>
                    <a:pt x="501" y="161"/>
                    <a:pt x="501" y="161"/>
                    <a:pt x="501" y="161"/>
                  </a:cubicBezTo>
                  <a:cubicBezTo>
                    <a:pt x="502" y="162"/>
                    <a:pt x="502" y="162"/>
                    <a:pt x="502" y="162"/>
                  </a:cubicBezTo>
                  <a:cubicBezTo>
                    <a:pt x="502" y="162"/>
                    <a:pt x="502" y="162"/>
                    <a:pt x="502" y="162"/>
                  </a:cubicBezTo>
                  <a:cubicBezTo>
                    <a:pt x="501" y="162"/>
                    <a:pt x="501" y="162"/>
                    <a:pt x="501" y="162"/>
                  </a:cubicBezTo>
                  <a:cubicBezTo>
                    <a:pt x="502" y="163"/>
                    <a:pt x="502" y="163"/>
                    <a:pt x="502" y="163"/>
                  </a:cubicBezTo>
                  <a:cubicBezTo>
                    <a:pt x="502" y="163"/>
                    <a:pt x="502" y="163"/>
                    <a:pt x="502" y="163"/>
                  </a:cubicBezTo>
                  <a:cubicBezTo>
                    <a:pt x="501" y="163"/>
                    <a:pt x="501" y="163"/>
                    <a:pt x="501" y="163"/>
                  </a:cubicBezTo>
                  <a:cubicBezTo>
                    <a:pt x="501" y="164"/>
                    <a:pt x="501" y="164"/>
                    <a:pt x="501" y="164"/>
                  </a:cubicBezTo>
                  <a:cubicBezTo>
                    <a:pt x="500" y="163"/>
                    <a:pt x="500" y="163"/>
                    <a:pt x="500" y="163"/>
                  </a:cubicBezTo>
                  <a:cubicBezTo>
                    <a:pt x="500" y="164"/>
                    <a:pt x="500" y="164"/>
                    <a:pt x="500" y="164"/>
                  </a:cubicBezTo>
                  <a:cubicBezTo>
                    <a:pt x="500" y="164"/>
                    <a:pt x="500" y="164"/>
                    <a:pt x="500" y="164"/>
                  </a:cubicBezTo>
                  <a:cubicBezTo>
                    <a:pt x="500" y="165"/>
                    <a:pt x="500" y="165"/>
                    <a:pt x="500" y="165"/>
                  </a:cubicBezTo>
                  <a:cubicBezTo>
                    <a:pt x="499" y="166"/>
                    <a:pt x="499" y="166"/>
                    <a:pt x="499" y="166"/>
                  </a:cubicBezTo>
                  <a:cubicBezTo>
                    <a:pt x="498" y="165"/>
                    <a:pt x="498" y="165"/>
                    <a:pt x="498" y="165"/>
                  </a:cubicBezTo>
                  <a:cubicBezTo>
                    <a:pt x="498" y="165"/>
                    <a:pt x="498" y="165"/>
                    <a:pt x="498" y="165"/>
                  </a:cubicBezTo>
                  <a:cubicBezTo>
                    <a:pt x="498" y="164"/>
                    <a:pt x="498" y="164"/>
                    <a:pt x="498" y="164"/>
                  </a:cubicBezTo>
                  <a:cubicBezTo>
                    <a:pt x="497" y="165"/>
                    <a:pt x="497" y="165"/>
                    <a:pt x="497" y="165"/>
                  </a:cubicBezTo>
                  <a:cubicBezTo>
                    <a:pt x="497" y="164"/>
                    <a:pt x="497" y="164"/>
                    <a:pt x="497" y="164"/>
                  </a:cubicBezTo>
                  <a:cubicBezTo>
                    <a:pt x="496" y="164"/>
                    <a:pt x="496" y="164"/>
                    <a:pt x="496" y="164"/>
                  </a:cubicBezTo>
                  <a:cubicBezTo>
                    <a:pt x="496" y="165"/>
                    <a:pt x="496" y="165"/>
                    <a:pt x="496" y="165"/>
                  </a:cubicBezTo>
                  <a:cubicBezTo>
                    <a:pt x="496" y="166"/>
                    <a:pt x="496" y="166"/>
                    <a:pt x="496" y="166"/>
                  </a:cubicBezTo>
                  <a:cubicBezTo>
                    <a:pt x="496" y="166"/>
                    <a:pt x="496" y="166"/>
                    <a:pt x="496" y="166"/>
                  </a:cubicBezTo>
                  <a:cubicBezTo>
                    <a:pt x="495" y="166"/>
                    <a:pt x="495" y="166"/>
                    <a:pt x="495" y="166"/>
                  </a:cubicBezTo>
                  <a:cubicBezTo>
                    <a:pt x="495" y="167"/>
                    <a:pt x="495" y="167"/>
                    <a:pt x="495" y="167"/>
                  </a:cubicBezTo>
                  <a:cubicBezTo>
                    <a:pt x="495" y="167"/>
                    <a:pt x="495" y="167"/>
                    <a:pt x="495" y="167"/>
                  </a:cubicBezTo>
                  <a:cubicBezTo>
                    <a:pt x="495" y="168"/>
                    <a:pt x="495" y="168"/>
                    <a:pt x="495" y="168"/>
                  </a:cubicBezTo>
                  <a:cubicBezTo>
                    <a:pt x="494" y="167"/>
                    <a:pt x="494" y="167"/>
                    <a:pt x="494" y="167"/>
                  </a:cubicBezTo>
                  <a:cubicBezTo>
                    <a:pt x="493" y="166"/>
                    <a:pt x="493" y="166"/>
                    <a:pt x="493" y="166"/>
                  </a:cubicBezTo>
                  <a:cubicBezTo>
                    <a:pt x="492" y="166"/>
                    <a:pt x="492" y="166"/>
                    <a:pt x="492" y="166"/>
                  </a:cubicBezTo>
                  <a:cubicBezTo>
                    <a:pt x="493" y="167"/>
                    <a:pt x="493" y="167"/>
                    <a:pt x="493" y="167"/>
                  </a:cubicBezTo>
                  <a:cubicBezTo>
                    <a:pt x="492" y="168"/>
                    <a:pt x="492" y="168"/>
                    <a:pt x="492" y="168"/>
                  </a:cubicBezTo>
                  <a:cubicBezTo>
                    <a:pt x="492" y="168"/>
                    <a:pt x="492" y="168"/>
                    <a:pt x="492" y="168"/>
                  </a:cubicBezTo>
                  <a:cubicBezTo>
                    <a:pt x="492" y="169"/>
                    <a:pt x="492" y="169"/>
                    <a:pt x="492" y="169"/>
                  </a:cubicBezTo>
                  <a:cubicBezTo>
                    <a:pt x="491" y="169"/>
                    <a:pt x="491" y="169"/>
                    <a:pt x="491" y="169"/>
                  </a:cubicBezTo>
                  <a:cubicBezTo>
                    <a:pt x="490" y="169"/>
                    <a:pt x="490" y="169"/>
                    <a:pt x="490" y="169"/>
                  </a:cubicBezTo>
                  <a:cubicBezTo>
                    <a:pt x="489" y="168"/>
                    <a:pt x="489" y="168"/>
                    <a:pt x="489" y="168"/>
                  </a:cubicBezTo>
                  <a:cubicBezTo>
                    <a:pt x="488" y="168"/>
                    <a:pt x="488" y="168"/>
                    <a:pt x="488" y="168"/>
                  </a:cubicBezTo>
                  <a:cubicBezTo>
                    <a:pt x="488" y="168"/>
                    <a:pt x="488" y="168"/>
                    <a:pt x="488" y="168"/>
                  </a:cubicBezTo>
                  <a:cubicBezTo>
                    <a:pt x="488" y="167"/>
                    <a:pt x="488" y="167"/>
                    <a:pt x="488" y="167"/>
                  </a:cubicBezTo>
                  <a:cubicBezTo>
                    <a:pt x="489" y="167"/>
                    <a:pt x="489" y="167"/>
                    <a:pt x="489" y="167"/>
                  </a:cubicBezTo>
                  <a:cubicBezTo>
                    <a:pt x="489" y="166"/>
                    <a:pt x="489" y="166"/>
                    <a:pt x="489" y="166"/>
                  </a:cubicBezTo>
                  <a:cubicBezTo>
                    <a:pt x="489" y="166"/>
                    <a:pt x="489" y="166"/>
                    <a:pt x="489" y="166"/>
                  </a:cubicBezTo>
                  <a:cubicBezTo>
                    <a:pt x="491" y="166"/>
                    <a:pt x="491" y="166"/>
                    <a:pt x="491" y="166"/>
                  </a:cubicBezTo>
                  <a:cubicBezTo>
                    <a:pt x="492" y="165"/>
                    <a:pt x="492" y="165"/>
                    <a:pt x="492" y="165"/>
                  </a:cubicBezTo>
                  <a:cubicBezTo>
                    <a:pt x="492" y="165"/>
                    <a:pt x="492" y="165"/>
                    <a:pt x="492" y="165"/>
                  </a:cubicBezTo>
                  <a:cubicBezTo>
                    <a:pt x="491" y="164"/>
                    <a:pt x="491" y="164"/>
                    <a:pt x="491" y="164"/>
                  </a:cubicBezTo>
                  <a:cubicBezTo>
                    <a:pt x="490" y="165"/>
                    <a:pt x="490" y="165"/>
                    <a:pt x="490" y="165"/>
                  </a:cubicBezTo>
                  <a:cubicBezTo>
                    <a:pt x="489" y="165"/>
                    <a:pt x="489" y="165"/>
                    <a:pt x="489" y="165"/>
                  </a:cubicBezTo>
                  <a:cubicBezTo>
                    <a:pt x="489" y="165"/>
                    <a:pt x="489" y="165"/>
                    <a:pt x="489" y="165"/>
                  </a:cubicBezTo>
                  <a:cubicBezTo>
                    <a:pt x="488" y="164"/>
                    <a:pt x="488" y="164"/>
                    <a:pt x="488" y="164"/>
                  </a:cubicBezTo>
                  <a:cubicBezTo>
                    <a:pt x="488" y="164"/>
                    <a:pt x="488" y="164"/>
                    <a:pt x="488" y="164"/>
                  </a:cubicBezTo>
                  <a:cubicBezTo>
                    <a:pt x="486" y="164"/>
                    <a:pt x="486" y="164"/>
                    <a:pt x="486" y="164"/>
                  </a:cubicBezTo>
                  <a:cubicBezTo>
                    <a:pt x="485" y="164"/>
                    <a:pt x="485" y="164"/>
                    <a:pt x="485" y="164"/>
                  </a:cubicBezTo>
                  <a:cubicBezTo>
                    <a:pt x="485" y="164"/>
                    <a:pt x="485" y="164"/>
                    <a:pt x="485" y="164"/>
                  </a:cubicBezTo>
                  <a:cubicBezTo>
                    <a:pt x="485" y="164"/>
                    <a:pt x="485" y="164"/>
                    <a:pt x="485" y="164"/>
                  </a:cubicBezTo>
                  <a:cubicBezTo>
                    <a:pt x="484" y="164"/>
                    <a:pt x="484" y="164"/>
                    <a:pt x="484" y="164"/>
                  </a:cubicBezTo>
                  <a:cubicBezTo>
                    <a:pt x="484" y="164"/>
                    <a:pt x="484" y="164"/>
                    <a:pt x="484" y="164"/>
                  </a:cubicBezTo>
                  <a:cubicBezTo>
                    <a:pt x="483" y="164"/>
                    <a:pt x="483" y="164"/>
                    <a:pt x="483" y="164"/>
                  </a:cubicBezTo>
                  <a:cubicBezTo>
                    <a:pt x="482" y="163"/>
                    <a:pt x="482" y="163"/>
                    <a:pt x="482" y="163"/>
                  </a:cubicBezTo>
                  <a:cubicBezTo>
                    <a:pt x="481" y="164"/>
                    <a:pt x="481" y="164"/>
                    <a:pt x="481" y="164"/>
                  </a:cubicBezTo>
                  <a:cubicBezTo>
                    <a:pt x="480" y="163"/>
                    <a:pt x="480" y="163"/>
                    <a:pt x="480" y="163"/>
                  </a:cubicBezTo>
                  <a:cubicBezTo>
                    <a:pt x="479" y="163"/>
                    <a:pt x="479" y="163"/>
                    <a:pt x="479" y="163"/>
                  </a:cubicBezTo>
                  <a:cubicBezTo>
                    <a:pt x="478" y="164"/>
                    <a:pt x="478" y="164"/>
                    <a:pt x="478" y="164"/>
                  </a:cubicBezTo>
                  <a:cubicBezTo>
                    <a:pt x="477" y="165"/>
                    <a:pt x="477" y="165"/>
                    <a:pt x="477" y="165"/>
                  </a:cubicBezTo>
                  <a:cubicBezTo>
                    <a:pt x="477" y="165"/>
                    <a:pt x="477" y="165"/>
                    <a:pt x="477" y="165"/>
                  </a:cubicBezTo>
                  <a:cubicBezTo>
                    <a:pt x="478" y="166"/>
                    <a:pt x="478" y="166"/>
                    <a:pt x="478" y="166"/>
                  </a:cubicBezTo>
                  <a:cubicBezTo>
                    <a:pt x="477" y="166"/>
                    <a:pt x="477" y="166"/>
                    <a:pt x="477" y="166"/>
                  </a:cubicBezTo>
                  <a:cubicBezTo>
                    <a:pt x="477" y="166"/>
                    <a:pt x="477" y="166"/>
                    <a:pt x="477" y="166"/>
                  </a:cubicBezTo>
                  <a:cubicBezTo>
                    <a:pt x="476" y="167"/>
                    <a:pt x="476" y="167"/>
                    <a:pt x="476" y="167"/>
                  </a:cubicBezTo>
                  <a:cubicBezTo>
                    <a:pt x="477" y="167"/>
                    <a:pt x="477" y="167"/>
                    <a:pt x="477" y="167"/>
                  </a:cubicBezTo>
                  <a:cubicBezTo>
                    <a:pt x="478" y="167"/>
                    <a:pt x="478" y="167"/>
                    <a:pt x="478" y="167"/>
                  </a:cubicBezTo>
                  <a:cubicBezTo>
                    <a:pt x="478" y="167"/>
                    <a:pt x="478" y="167"/>
                    <a:pt x="478" y="167"/>
                  </a:cubicBezTo>
                  <a:cubicBezTo>
                    <a:pt x="478" y="168"/>
                    <a:pt x="478" y="168"/>
                    <a:pt x="478" y="168"/>
                  </a:cubicBezTo>
                  <a:cubicBezTo>
                    <a:pt x="476" y="168"/>
                    <a:pt x="476" y="168"/>
                    <a:pt x="476" y="168"/>
                  </a:cubicBezTo>
                  <a:cubicBezTo>
                    <a:pt x="476" y="168"/>
                    <a:pt x="476" y="168"/>
                    <a:pt x="476" y="168"/>
                  </a:cubicBezTo>
                  <a:cubicBezTo>
                    <a:pt x="474" y="168"/>
                    <a:pt x="474" y="168"/>
                    <a:pt x="474" y="168"/>
                  </a:cubicBezTo>
                  <a:cubicBezTo>
                    <a:pt x="474" y="168"/>
                    <a:pt x="474" y="168"/>
                    <a:pt x="474" y="168"/>
                  </a:cubicBezTo>
                  <a:cubicBezTo>
                    <a:pt x="474" y="169"/>
                    <a:pt x="474" y="169"/>
                    <a:pt x="474" y="169"/>
                  </a:cubicBezTo>
                  <a:cubicBezTo>
                    <a:pt x="473" y="168"/>
                    <a:pt x="473" y="168"/>
                    <a:pt x="473" y="168"/>
                  </a:cubicBezTo>
                  <a:cubicBezTo>
                    <a:pt x="473" y="169"/>
                    <a:pt x="473" y="169"/>
                    <a:pt x="473" y="169"/>
                  </a:cubicBezTo>
                  <a:cubicBezTo>
                    <a:pt x="472" y="169"/>
                    <a:pt x="472" y="169"/>
                    <a:pt x="472" y="169"/>
                  </a:cubicBezTo>
                  <a:cubicBezTo>
                    <a:pt x="472" y="168"/>
                    <a:pt x="472" y="168"/>
                    <a:pt x="472" y="168"/>
                  </a:cubicBezTo>
                  <a:cubicBezTo>
                    <a:pt x="470" y="168"/>
                    <a:pt x="470" y="168"/>
                    <a:pt x="470" y="168"/>
                  </a:cubicBezTo>
                  <a:cubicBezTo>
                    <a:pt x="470" y="169"/>
                    <a:pt x="470" y="169"/>
                    <a:pt x="470" y="169"/>
                  </a:cubicBezTo>
                  <a:cubicBezTo>
                    <a:pt x="468" y="168"/>
                    <a:pt x="468" y="168"/>
                    <a:pt x="468" y="168"/>
                  </a:cubicBezTo>
                  <a:cubicBezTo>
                    <a:pt x="467" y="169"/>
                    <a:pt x="467" y="169"/>
                    <a:pt x="467" y="169"/>
                  </a:cubicBezTo>
                  <a:cubicBezTo>
                    <a:pt x="467" y="169"/>
                    <a:pt x="467" y="169"/>
                    <a:pt x="467" y="169"/>
                  </a:cubicBezTo>
                  <a:cubicBezTo>
                    <a:pt x="468" y="170"/>
                    <a:pt x="468" y="170"/>
                    <a:pt x="468" y="170"/>
                  </a:cubicBezTo>
                  <a:cubicBezTo>
                    <a:pt x="467" y="171"/>
                    <a:pt x="467" y="171"/>
                    <a:pt x="467" y="171"/>
                  </a:cubicBezTo>
                  <a:cubicBezTo>
                    <a:pt x="467" y="172"/>
                    <a:pt x="467" y="172"/>
                    <a:pt x="467" y="172"/>
                  </a:cubicBezTo>
                  <a:cubicBezTo>
                    <a:pt x="466" y="171"/>
                    <a:pt x="466" y="171"/>
                    <a:pt x="466" y="171"/>
                  </a:cubicBezTo>
                  <a:cubicBezTo>
                    <a:pt x="466" y="171"/>
                    <a:pt x="466" y="171"/>
                    <a:pt x="466" y="171"/>
                  </a:cubicBezTo>
                  <a:cubicBezTo>
                    <a:pt x="466" y="170"/>
                    <a:pt x="466" y="170"/>
                    <a:pt x="466" y="170"/>
                  </a:cubicBezTo>
                  <a:cubicBezTo>
                    <a:pt x="465" y="169"/>
                    <a:pt x="465" y="169"/>
                    <a:pt x="465" y="169"/>
                  </a:cubicBezTo>
                  <a:cubicBezTo>
                    <a:pt x="465" y="170"/>
                    <a:pt x="465" y="170"/>
                    <a:pt x="465" y="170"/>
                  </a:cubicBezTo>
                  <a:cubicBezTo>
                    <a:pt x="464" y="170"/>
                    <a:pt x="464" y="170"/>
                    <a:pt x="464" y="170"/>
                  </a:cubicBezTo>
                  <a:cubicBezTo>
                    <a:pt x="463" y="170"/>
                    <a:pt x="463" y="170"/>
                    <a:pt x="463" y="170"/>
                  </a:cubicBezTo>
                  <a:cubicBezTo>
                    <a:pt x="462" y="171"/>
                    <a:pt x="462" y="171"/>
                    <a:pt x="462" y="171"/>
                  </a:cubicBezTo>
                  <a:cubicBezTo>
                    <a:pt x="461" y="170"/>
                    <a:pt x="461" y="170"/>
                    <a:pt x="461" y="170"/>
                  </a:cubicBezTo>
                  <a:cubicBezTo>
                    <a:pt x="460" y="171"/>
                    <a:pt x="460" y="171"/>
                    <a:pt x="460" y="171"/>
                  </a:cubicBezTo>
                  <a:cubicBezTo>
                    <a:pt x="459" y="171"/>
                    <a:pt x="459" y="171"/>
                    <a:pt x="459" y="171"/>
                  </a:cubicBezTo>
                  <a:cubicBezTo>
                    <a:pt x="457" y="172"/>
                    <a:pt x="457" y="172"/>
                    <a:pt x="457" y="172"/>
                  </a:cubicBezTo>
                  <a:cubicBezTo>
                    <a:pt x="456" y="173"/>
                    <a:pt x="456" y="173"/>
                    <a:pt x="456" y="173"/>
                  </a:cubicBezTo>
                  <a:cubicBezTo>
                    <a:pt x="456" y="172"/>
                    <a:pt x="456" y="172"/>
                    <a:pt x="456" y="172"/>
                  </a:cubicBezTo>
                  <a:cubicBezTo>
                    <a:pt x="455" y="172"/>
                    <a:pt x="455" y="172"/>
                    <a:pt x="455" y="172"/>
                  </a:cubicBezTo>
                  <a:cubicBezTo>
                    <a:pt x="455" y="173"/>
                    <a:pt x="455" y="173"/>
                    <a:pt x="455" y="173"/>
                  </a:cubicBezTo>
                  <a:cubicBezTo>
                    <a:pt x="453" y="174"/>
                    <a:pt x="453" y="174"/>
                    <a:pt x="453" y="174"/>
                  </a:cubicBezTo>
                  <a:cubicBezTo>
                    <a:pt x="453" y="175"/>
                    <a:pt x="453" y="175"/>
                    <a:pt x="453" y="175"/>
                  </a:cubicBezTo>
                  <a:cubicBezTo>
                    <a:pt x="452" y="175"/>
                    <a:pt x="452" y="175"/>
                    <a:pt x="452" y="175"/>
                  </a:cubicBezTo>
                  <a:cubicBezTo>
                    <a:pt x="452" y="176"/>
                    <a:pt x="452" y="176"/>
                    <a:pt x="452" y="176"/>
                  </a:cubicBezTo>
                  <a:cubicBezTo>
                    <a:pt x="453" y="178"/>
                    <a:pt x="453" y="178"/>
                    <a:pt x="453" y="178"/>
                  </a:cubicBezTo>
                  <a:cubicBezTo>
                    <a:pt x="453" y="180"/>
                    <a:pt x="453" y="180"/>
                    <a:pt x="453" y="180"/>
                  </a:cubicBezTo>
                  <a:cubicBezTo>
                    <a:pt x="452" y="181"/>
                    <a:pt x="452" y="181"/>
                    <a:pt x="452" y="181"/>
                  </a:cubicBezTo>
                  <a:cubicBezTo>
                    <a:pt x="451" y="182"/>
                    <a:pt x="451" y="182"/>
                    <a:pt x="451" y="182"/>
                  </a:cubicBezTo>
                  <a:cubicBezTo>
                    <a:pt x="451" y="183"/>
                    <a:pt x="451" y="183"/>
                    <a:pt x="451" y="183"/>
                  </a:cubicBezTo>
                  <a:cubicBezTo>
                    <a:pt x="451" y="185"/>
                    <a:pt x="451" y="185"/>
                    <a:pt x="451" y="185"/>
                  </a:cubicBezTo>
                  <a:cubicBezTo>
                    <a:pt x="452" y="185"/>
                    <a:pt x="452" y="185"/>
                    <a:pt x="452" y="185"/>
                  </a:cubicBezTo>
                  <a:cubicBezTo>
                    <a:pt x="452" y="186"/>
                    <a:pt x="452" y="186"/>
                    <a:pt x="452" y="186"/>
                  </a:cubicBezTo>
                  <a:cubicBezTo>
                    <a:pt x="451" y="186"/>
                    <a:pt x="451" y="186"/>
                    <a:pt x="451" y="186"/>
                  </a:cubicBezTo>
                  <a:cubicBezTo>
                    <a:pt x="451" y="186"/>
                    <a:pt x="451" y="186"/>
                    <a:pt x="451" y="186"/>
                  </a:cubicBezTo>
                  <a:cubicBezTo>
                    <a:pt x="451" y="187"/>
                    <a:pt x="451" y="187"/>
                    <a:pt x="451" y="187"/>
                  </a:cubicBezTo>
                  <a:cubicBezTo>
                    <a:pt x="450" y="188"/>
                    <a:pt x="450" y="188"/>
                    <a:pt x="450" y="188"/>
                  </a:cubicBezTo>
                  <a:cubicBezTo>
                    <a:pt x="451" y="189"/>
                    <a:pt x="451" y="189"/>
                    <a:pt x="451" y="189"/>
                  </a:cubicBezTo>
                  <a:cubicBezTo>
                    <a:pt x="450" y="190"/>
                    <a:pt x="450" y="190"/>
                    <a:pt x="450" y="190"/>
                  </a:cubicBezTo>
                  <a:cubicBezTo>
                    <a:pt x="450" y="191"/>
                    <a:pt x="450" y="191"/>
                    <a:pt x="450" y="191"/>
                  </a:cubicBezTo>
                  <a:cubicBezTo>
                    <a:pt x="448" y="192"/>
                    <a:pt x="448" y="192"/>
                    <a:pt x="448" y="192"/>
                  </a:cubicBezTo>
                  <a:cubicBezTo>
                    <a:pt x="449" y="193"/>
                    <a:pt x="449" y="193"/>
                    <a:pt x="449" y="193"/>
                  </a:cubicBezTo>
                  <a:cubicBezTo>
                    <a:pt x="448" y="193"/>
                    <a:pt x="448" y="193"/>
                    <a:pt x="448" y="193"/>
                  </a:cubicBezTo>
                  <a:cubicBezTo>
                    <a:pt x="448" y="195"/>
                    <a:pt x="448" y="195"/>
                    <a:pt x="448" y="195"/>
                  </a:cubicBezTo>
                  <a:cubicBezTo>
                    <a:pt x="447" y="195"/>
                    <a:pt x="447" y="195"/>
                    <a:pt x="447" y="195"/>
                  </a:cubicBezTo>
                  <a:cubicBezTo>
                    <a:pt x="447" y="197"/>
                    <a:pt x="447" y="197"/>
                    <a:pt x="447" y="197"/>
                  </a:cubicBezTo>
                  <a:cubicBezTo>
                    <a:pt x="447" y="198"/>
                    <a:pt x="447" y="198"/>
                    <a:pt x="447" y="198"/>
                  </a:cubicBezTo>
                  <a:cubicBezTo>
                    <a:pt x="447" y="199"/>
                    <a:pt x="447" y="199"/>
                    <a:pt x="447" y="199"/>
                  </a:cubicBezTo>
                  <a:cubicBezTo>
                    <a:pt x="447" y="200"/>
                    <a:pt x="447" y="200"/>
                    <a:pt x="447" y="200"/>
                  </a:cubicBezTo>
                  <a:cubicBezTo>
                    <a:pt x="446" y="200"/>
                    <a:pt x="446" y="200"/>
                    <a:pt x="446" y="200"/>
                  </a:cubicBezTo>
                  <a:cubicBezTo>
                    <a:pt x="446" y="201"/>
                    <a:pt x="446" y="201"/>
                    <a:pt x="446" y="201"/>
                  </a:cubicBezTo>
                  <a:cubicBezTo>
                    <a:pt x="445" y="202"/>
                    <a:pt x="445" y="202"/>
                    <a:pt x="445" y="202"/>
                  </a:cubicBezTo>
                  <a:cubicBezTo>
                    <a:pt x="445" y="203"/>
                    <a:pt x="445" y="203"/>
                    <a:pt x="445" y="203"/>
                  </a:cubicBezTo>
                  <a:cubicBezTo>
                    <a:pt x="445" y="203"/>
                    <a:pt x="445" y="203"/>
                    <a:pt x="445" y="203"/>
                  </a:cubicBezTo>
                  <a:cubicBezTo>
                    <a:pt x="445" y="204"/>
                    <a:pt x="445" y="204"/>
                    <a:pt x="445" y="204"/>
                  </a:cubicBezTo>
                  <a:cubicBezTo>
                    <a:pt x="444" y="205"/>
                    <a:pt x="444" y="205"/>
                    <a:pt x="444" y="205"/>
                  </a:cubicBezTo>
                  <a:cubicBezTo>
                    <a:pt x="444" y="206"/>
                    <a:pt x="444" y="206"/>
                    <a:pt x="444" y="206"/>
                  </a:cubicBezTo>
                  <a:cubicBezTo>
                    <a:pt x="442" y="207"/>
                    <a:pt x="442" y="207"/>
                    <a:pt x="442" y="207"/>
                  </a:cubicBezTo>
                  <a:cubicBezTo>
                    <a:pt x="442" y="208"/>
                    <a:pt x="442" y="208"/>
                    <a:pt x="442" y="208"/>
                  </a:cubicBezTo>
                  <a:cubicBezTo>
                    <a:pt x="441" y="209"/>
                    <a:pt x="441" y="209"/>
                    <a:pt x="441" y="209"/>
                  </a:cubicBezTo>
                  <a:cubicBezTo>
                    <a:pt x="441" y="210"/>
                    <a:pt x="441" y="210"/>
                    <a:pt x="441" y="210"/>
                  </a:cubicBezTo>
                  <a:cubicBezTo>
                    <a:pt x="441" y="211"/>
                    <a:pt x="441" y="211"/>
                    <a:pt x="441" y="211"/>
                  </a:cubicBezTo>
                  <a:cubicBezTo>
                    <a:pt x="441" y="212"/>
                    <a:pt x="441" y="212"/>
                    <a:pt x="441" y="212"/>
                  </a:cubicBezTo>
                  <a:cubicBezTo>
                    <a:pt x="442" y="212"/>
                    <a:pt x="442" y="212"/>
                    <a:pt x="442" y="212"/>
                  </a:cubicBezTo>
                  <a:cubicBezTo>
                    <a:pt x="443" y="212"/>
                    <a:pt x="443" y="212"/>
                    <a:pt x="443" y="212"/>
                  </a:cubicBezTo>
                  <a:cubicBezTo>
                    <a:pt x="444" y="212"/>
                    <a:pt x="444" y="212"/>
                    <a:pt x="444" y="212"/>
                  </a:cubicBezTo>
                  <a:cubicBezTo>
                    <a:pt x="444" y="212"/>
                    <a:pt x="444" y="212"/>
                    <a:pt x="444" y="212"/>
                  </a:cubicBezTo>
                  <a:cubicBezTo>
                    <a:pt x="446" y="212"/>
                    <a:pt x="446" y="212"/>
                    <a:pt x="446" y="212"/>
                  </a:cubicBezTo>
                  <a:cubicBezTo>
                    <a:pt x="446" y="212"/>
                    <a:pt x="446" y="212"/>
                    <a:pt x="446" y="212"/>
                  </a:cubicBezTo>
                  <a:cubicBezTo>
                    <a:pt x="447" y="211"/>
                    <a:pt x="447" y="211"/>
                    <a:pt x="447" y="211"/>
                  </a:cubicBezTo>
                  <a:cubicBezTo>
                    <a:pt x="447" y="211"/>
                    <a:pt x="447" y="211"/>
                    <a:pt x="447" y="211"/>
                  </a:cubicBezTo>
                  <a:cubicBezTo>
                    <a:pt x="448" y="211"/>
                    <a:pt x="448" y="211"/>
                    <a:pt x="448" y="211"/>
                  </a:cubicBezTo>
                  <a:cubicBezTo>
                    <a:pt x="448" y="213"/>
                    <a:pt x="448" y="213"/>
                    <a:pt x="448" y="213"/>
                  </a:cubicBezTo>
                  <a:cubicBezTo>
                    <a:pt x="449" y="214"/>
                    <a:pt x="449" y="214"/>
                    <a:pt x="449" y="214"/>
                  </a:cubicBezTo>
                  <a:cubicBezTo>
                    <a:pt x="450" y="215"/>
                    <a:pt x="450" y="215"/>
                    <a:pt x="450" y="215"/>
                  </a:cubicBezTo>
                  <a:cubicBezTo>
                    <a:pt x="450" y="216"/>
                    <a:pt x="450" y="216"/>
                    <a:pt x="450" y="216"/>
                  </a:cubicBezTo>
                  <a:cubicBezTo>
                    <a:pt x="451" y="217"/>
                    <a:pt x="451" y="217"/>
                    <a:pt x="451" y="217"/>
                  </a:cubicBezTo>
                  <a:cubicBezTo>
                    <a:pt x="451" y="217"/>
                    <a:pt x="451" y="217"/>
                    <a:pt x="451" y="217"/>
                  </a:cubicBezTo>
                  <a:cubicBezTo>
                    <a:pt x="452" y="217"/>
                    <a:pt x="452" y="217"/>
                    <a:pt x="452" y="217"/>
                  </a:cubicBezTo>
                  <a:cubicBezTo>
                    <a:pt x="452" y="216"/>
                    <a:pt x="452" y="216"/>
                    <a:pt x="452" y="216"/>
                  </a:cubicBezTo>
                  <a:cubicBezTo>
                    <a:pt x="453" y="216"/>
                    <a:pt x="453" y="216"/>
                    <a:pt x="453" y="216"/>
                  </a:cubicBezTo>
                  <a:cubicBezTo>
                    <a:pt x="453" y="215"/>
                    <a:pt x="453" y="215"/>
                    <a:pt x="453" y="215"/>
                  </a:cubicBezTo>
                  <a:cubicBezTo>
                    <a:pt x="453" y="216"/>
                    <a:pt x="453" y="216"/>
                    <a:pt x="453" y="216"/>
                  </a:cubicBezTo>
                  <a:cubicBezTo>
                    <a:pt x="454" y="215"/>
                    <a:pt x="454" y="215"/>
                    <a:pt x="454" y="215"/>
                  </a:cubicBezTo>
                  <a:cubicBezTo>
                    <a:pt x="455" y="216"/>
                    <a:pt x="455" y="216"/>
                    <a:pt x="455" y="216"/>
                  </a:cubicBezTo>
                  <a:cubicBezTo>
                    <a:pt x="455" y="216"/>
                    <a:pt x="455" y="216"/>
                    <a:pt x="455" y="216"/>
                  </a:cubicBezTo>
                  <a:cubicBezTo>
                    <a:pt x="454" y="216"/>
                    <a:pt x="454" y="216"/>
                    <a:pt x="454" y="216"/>
                  </a:cubicBezTo>
                  <a:cubicBezTo>
                    <a:pt x="454" y="218"/>
                    <a:pt x="454" y="218"/>
                    <a:pt x="454" y="218"/>
                  </a:cubicBezTo>
                  <a:cubicBezTo>
                    <a:pt x="454" y="218"/>
                    <a:pt x="454" y="218"/>
                    <a:pt x="454" y="218"/>
                  </a:cubicBezTo>
                  <a:cubicBezTo>
                    <a:pt x="453" y="218"/>
                    <a:pt x="453" y="218"/>
                    <a:pt x="453" y="218"/>
                  </a:cubicBezTo>
                  <a:cubicBezTo>
                    <a:pt x="453" y="219"/>
                    <a:pt x="453" y="219"/>
                    <a:pt x="453" y="219"/>
                  </a:cubicBezTo>
                  <a:cubicBezTo>
                    <a:pt x="455" y="218"/>
                    <a:pt x="455" y="218"/>
                    <a:pt x="455" y="218"/>
                  </a:cubicBezTo>
                  <a:cubicBezTo>
                    <a:pt x="456" y="218"/>
                    <a:pt x="456" y="218"/>
                    <a:pt x="456" y="218"/>
                  </a:cubicBezTo>
                  <a:cubicBezTo>
                    <a:pt x="457" y="217"/>
                    <a:pt x="457" y="217"/>
                    <a:pt x="457" y="217"/>
                  </a:cubicBezTo>
                  <a:cubicBezTo>
                    <a:pt x="457" y="216"/>
                    <a:pt x="457" y="216"/>
                    <a:pt x="457" y="216"/>
                  </a:cubicBezTo>
                  <a:cubicBezTo>
                    <a:pt x="457" y="215"/>
                    <a:pt x="457" y="215"/>
                    <a:pt x="457" y="215"/>
                  </a:cubicBezTo>
                  <a:cubicBezTo>
                    <a:pt x="457" y="216"/>
                    <a:pt x="457" y="216"/>
                    <a:pt x="457" y="216"/>
                  </a:cubicBezTo>
                  <a:cubicBezTo>
                    <a:pt x="457" y="217"/>
                    <a:pt x="457" y="217"/>
                    <a:pt x="457" y="217"/>
                  </a:cubicBezTo>
                  <a:cubicBezTo>
                    <a:pt x="457" y="218"/>
                    <a:pt x="457" y="218"/>
                    <a:pt x="457" y="218"/>
                  </a:cubicBezTo>
                  <a:cubicBezTo>
                    <a:pt x="458" y="218"/>
                    <a:pt x="458" y="218"/>
                    <a:pt x="458" y="218"/>
                  </a:cubicBezTo>
                  <a:cubicBezTo>
                    <a:pt x="458" y="217"/>
                    <a:pt x="458" y="217"/>
                    <a:pt x="458" y="217"/>
                  </a:cubicBezTo>
                  <a:cubicBezTo>
                    <a:pt x="458" y="215"/>
                    <a:pt x="458" y="215"/>
                    <a:pt x="458" y="215"/>
                  </a:cubicBezTo>
                  <a:cubicBezTo>
                    <a:pt x="458" y="215"/>
                    <a:pt x="458" y="215"/>
                    <a:pt x="458" y="215"/>
                  </a:cubicBezTo>
                  <a:cubicBezTo>
                    <a:pt x="457" y="214"/>
                    <a:pt x="457" y="214"/>
                    <a:pt x="457" y="214"/>
                  </a:cubicBezTo>
                  <a:cubicBezTo>
                    <a:pt x="457" y="213"/>
                    <a:pt x="457" y="213"/>
                    <a:pt x="457" y="213"/>
                  </a:cubicBezTo>
                  <a:cubicBezTo>
                    <a:pt x="458" y="213"/>
                    <a:pt x="458" y="213"/>
                    <a:pt x="458" y="213"/>
                  </a:cubicBezTo>
                  <a:cubicBezTo>
                    <a:pt x="459" y="213"/>
                    <a:pt x="459" y="213"/>
                    <a:pt x="459" y="213"/>
                  </a:cubicBezTo>
                  <a:cubicBezTo>
                    <a:pt x="459" y="213"/>
                    <a:pt x="459" y="213"/>
                    <a:pt x="459" y="213"/>
                  </a:cubicBezTo>
                  <a:cubicBezTo>
                    <a:pt x="459" y="214"/>
                    <a:pt x="459" y="214"/>
                    <a:pt x="459" y="214"/>
                  </a:cubicBezTo>
                  <a:cubicBezTo>
                    <a:pt x="459" y="214"/>
                    <a:pt x="459" y="214"/>
                    <a:pt x="459" y="214"/>
                  </a:cubicBezTo>
                  <a:cubicBezTo>
                    <a:pt x="460" y="213"/>
                    <a:pt x="460" y="213"/>
                    <a:pt x="460" y="213"/>
                  </a:cubicBezTo>
                  <a:cubicBezTo>
                    <a:pt x="461" y="213"/>
                    <a:pt x="461" y="213"/>
                    <a:pt x="461" y="213"/>
                  </a:cubicBezTo>
                  <a:cubicBezTo>
                    <a:pt x="462" y="213"/>
                    <a:pt x="462" y="213"/>
                    <a:pt x="462" y="213"/>
                  </a:cubicBezTo>
                  <a:cubicBezTo>
                    <a:pt x="463" y="213"/>
                    <a:pt x="463" y="213"/>
                    <a:pt x="463" y="213"/>
                  </a:cubicBezTo>
                  <a:cubicBezTo>
                    <a:pt x="464" y="213"/>
                    <a:pt x="464" y="213"/>
                    <a:pt x="464" y="213"/>
                  </a:cubicBezTo>
                  <a:cubicBezTo>
                    <a:pt x="464" y="214"/>
                    <a:pt x="464" y="214"/>
                    <a:pt x="464" y="214"/>
                  </a:cubicBezTo>
                  <a:cubicBezTo>
                    <a:pt x="465" y="215"/>
                    <a:pt x="465" y="215"/>
                    <a:pt x="465" y="215"/>
                  </a:cubicBezTo>
                  <a:cubicBezTo>
                    <a:pt x="465" y="215"/>
                    <a:pt x="465" y="215"/>
                    <a:pt x="465" y="215"/>
                  </a:cubicBezTo>
                  <a:cubicBezTo>
                    <a:pt x="467" y="215"/>
                    <a:pt x="467" y="215"/>
                    <a:pt x="467" y="215"/>
                  </a:cubicBezTo>
                  <a:cubicBezTo>
                    <a:pt x="467" y="216"/>
                    <a:pt x="467" y="216"/>
                    <a:pt x="467" y="216"/>
                  </a:cubicBezTo>
                  <a:cubicBezTo>
                    <a:pt x="469" y="216"/>
                    <a:pt x="469" y="216"/>
                    <a:pt x="469" y="216"/>
                  </a:cubicBezTo>
                  <a:cubicBezTo>
                    <a:pt x="469" y="217"/>
                    <a:pt x="469" y="217"/>
                    <a:pt x="469" y="217"/>
                  </a:cubicBezTo>
                  <a:cubicBezTo>
                    <a:pt x="470" y="217"/>
                    <a:pt x="470" y="217"/>
                    <a:pt x="470" y="217"/>
                  </a:cubicBezTo>
                  <a:cubicBezTo>
                    <a:pt x="470" y="218"/>
                    <a:pt x="470" y="218"/>
                    <a:pt x="470" y="218"/>
                  </a:cubicBezTo>
                  <a:cubicBezTo>
                    <a:pt x="471" y="218"/>
                    <a:pt x="471" y="218"/>
                    <a:pt x="471" y="218"/>
                  </a:cubicBezTo>
                  <a:cubicBezTo>
                    <a:pt x="472" y="219"/>
                    <a:pt x="472" y="219"/>
                    <a:pt x="472" y="219"/>
                  </a:cubicBezTo>
                  <a:cubicBezTo>
                    <a:pt x="471" y="220"/>
                    <a:pt x="471" y="220"/>
                    <a:pt x="471" y="220"/>
                  </a:cubicBezTo>
                  <a:cubicBezTo>
                    <a:pt x="471" y="220"/>
                    <a:pt x="471" y="220"/>
                    <a:pt x="471" y="220"/>
                  </a:cubicBezTo>
                  <a:cubicBezTo>
                    <a:pt x="471" y="221"/>
                    <a:pt x="471" y="221"/>
                    <a:pt x="471" y="221"/>
                  </a:cubicBezTo>
                  <a:cubicBezTo>
                    <a:pt x="471" y="222"/>
                    <a:pt x="471" y="222"/>
                    <a:pt x="471" y="222"/>
                  </a:cubicBezTo>
                  <a:cubicBezTo>
                    <a:pt x="472" y="222"/>
                    <a:pt x="472" y="222"/>
                    <a:pt x="472" y="222"/>
                  </a:cubicBezTo>
                  <a:cubicBezTo>
                    <a:pt x="473" y="223"/>
                    <a:pt x="473" y="223"/>
                    <a:pt x="473" y="223"/>
                  </a:cubicBezTo>
                  <a:cubicBezTo>
                    <a:pt x="473" y="224"/>
                    <a:pt x="473" y="224"/>
                    <a:pt x="473" y="224"/>
                  </a:cubicBezTo>
                  <a:cubicBezTo>
                    <a:pt x="473" y="224"/>
                    <a:pt x="473" y="224"/>
                    <a:pt x="473" y="224"/>
                  </a:cubicBezTo>
                  <a:cubicBezTo>
                    <a:pt x="473" y="225"/>
                    <a:pt x="473" y="225"/>
                    <a:pt x="473" y="225"/>
                  </a:cubicBezTo>
                  <a:cubicBezTo>
                    <a:pt x="474" y="226"/>
                    <a:pt x="474" y="226"/>
                    <a:pt x="474" y="226"/>
                  </a:cubicBezTo>
                  <a:cubicBezTo>
                    <a:pt x="474" y="226"/>
                    <a:pt x="474" y="226"/>
                    <a:pt x="474" y="226"/>
                  </a:cubicBezTo>
                  <a:cubicBezTo>
                    <a:pt x="475" y="225"/>
                    <a:pt x="475" y="225"/>
                    <a:pt x="475" y="225"/>
                  </a:cubicBezTo>
                  <a:cubicBezTo>
                    <a:pt x="475" y="226"/>
                    <a:pt x="475" y="226"/>
                    <a:pt x="475" y="226"/>
                  </a:cubicBezTo>
                  <a:cubicBezTo>
                    <a:pt x="475" y="227"/>
                    <a:pt x="475" y="227"/>
                    <a:pt x="475" y="227"/>
                  </a:cubicBezTo>
                  <a:cubicBezTo>
                    <a:pt x="475" y="228"/>
                    <a:pt x="475" y="228"/>
                    <a:pt x="475" y="228"/>
                  </a:cubicBezTo>
                  <a:cubicBezTo>
                    <a:pt x="476" y="228"/>
                    <a:pt x="476" y="228"/>
                    <a:pt x="476" y="228"/>
                  </a:cubicBezTo>
                  <a:cubicBezTo>
                    <a:pt x="475" y="229"/>
                    <a:pt x="475" y="229"/>
                    <a:pt x="475" y="229"/>
                  </a:cubicBezTo>
                  <a:cubicBezTo>
                    <a:pt x="475" y="229"/>
                    <a:pt x="475" y="229"/>
                    <a:pt x="475" y="229"/>
                  </a:cubicBezTo>
                  <a:cubicBezTo>
                    <a:pt x="475" y="230"/>
                    <a:pt x="475" y="230"/>
                    <a:pt x="475" y="230"/>
                  </a:cubicBezTo>
                  <a:cubicBezTo>
                    <a:pt x="475" y="231"/>
                    <a:pt x="475" y="231"/>
                    <a:pt x="475" y="231"/>
                  </a:cubicBezTo>
                  <a:cubicBezTo>
                    <a:pt x="475" y="231"/>
                    <a:pt x="475" y="231"/>
                    <a:pt x="475" y="231"/>
                  </a:cubicBezTo>
                  <a:cubicBezTo>
                    <a:pt x="475" y="231"/>
                    <a:pt x="475" y="231"/>
                    <a:pt x="475" y="231"/>
                  </a:cubicBezTo>
                  <a:cubicBezTo>
                    <a:pt x="475" y="232"/>
                    <a:pt x="475" y="232"/>
                    <a:pt x="475" y="232"/>
                  </a:cubicBezTo>
                  <a:cubicBezTo>
                    <a:pt x="475" y="232"/>
                    <a:pt x="475" y="232"/>
                    <a:pt x="475" y="232"/>
                  </a:cubicBezTo>
                  <a:cubicBezTo>
                    <a:pt x="475" y="233"/>
                    <a:pt x="475" y="233"/>
                    <a:pt x="475" y="233"/>
                  </a:cubicBezTo>
                  <a:cubicBezTo>
                    <a:pt x="476" y="235"/>
                    <a:pt x="476" y="235"/>
                    <a:pt x="476" y="235"/>
                  </a:cubicBezTo>
                  <a:cubicBezTo>
                    <a:pt x="475" y="235"/>
                    <a:pt x="475" y="235"/>
                    <a:pt x="475" y="235"/>
                  </a:cubicBezTo>
                  <a:cubicBezTo>
                    <a:pt x="476" y="237"/>
                    <a:pt x="476" y="237"/>
                    <a:pt x="476" y="237"/>
                  </a:cubicBezTo>
                  <a:cubicBezTo>
                    <a:pt x="476" y="237"/>
                    <a:pt x="476" y="237"/>
                    <a:pt x="476" y="237"/>
                  </a:cubicBezTo>
                  <a:cubicBezTo>
                    <a:pt x="476" y="238"/>
                    <a:pt x="476" y="238"/>
                    <a:pt x="476" y="238"/>
                  </a:cubicBezTo>
                  <a:cubicBezTo>
                    <a:pt x="477" y="241"/>
                    <a:pt x="477" y="241"/>
                    <a:pt x="477" y="241"/>
                  </a:cubicBezTo>
                  <a:cubicBezTo>
                    <a:pt x="477" y="241"/>
                    <a:pt x="477" y="241"/>
                    <a:pt x="477" y="241"/>
                  </a:cubicBezTo>
                  <a:cubicBezTo>
                    <a:pt x="478" y="240"/>
                    <a:pt x="478" y="240"/>
                    <a:pt x="478" y="240"/>
                  </a:cubicBezTo>
                  <a:cubicBezTo>
                    <a:pt x="478" y="241"/>
                    <a:pt x="478" y="241"/>
                    <a:pt x="478" y="241"/>
                  </a:cubicBezTo>
                  <a:cubicBezTo>
                    <a:pt x="477" y="242"/>
                    <a:pt x="477" y="242"/>
                    <a:pt x="477" y="242"/>
                  </a:cubicBezTo>
                  <a:cubicBezTo>
                    <a:pt x="477" y="242"/>
                    <a:pt x="477" y="242"/>
                    <a:pt x="477" y="242"/>
                  </a:cubicBezTo>
                  <a:cubicBezTo>
                    <a:pt x="478" y="243"/>
                    <a:pt x="478" y="243"/>
                    <a:pt x="478" y="243"/>
                  </a:cubicBezTo>
                  <a:cubicBezTo>
                    <a:pt x="478" y="243"/>
                    <a:pt x="478" y="243"/>
                    <a:pt x="478" y="243"/>
                  </a:cubicBezTo>
                  <a:cubicBezTo>
                    <a:pt x="479" y="244"/>
                    <a:pt x="479" y="244"/>
                    <a:pt x="479" y="244"/>
                  </a:cubicBezTo>
                  <a:cubicBezTo>
                    <a:pt x="479" y="245"/>
                    <a:pt x="479" y="245"/>
                    <a:pt x="479" y="245"/>
                  </a:cubicBezTo>
                  <a:cubicBezTo>
                    <a:pt x="479" y="246"/>
                    <a:pt x="479" y="246"/>
                    <a:pt x="479" y="246"/>
                  </a:cubicBezTo>
                  <a:cubicBezTo>
                    <a:pt x="479" y="246"/>
                    <a:pt x="479" y="246"/>
                    <a:pt x="479" y="246"/>
                  </a:cubicBezTo>
                  <a:cubicBezTo>
                    <a:pt x="480" y="248"/>
                    <a:pt x="480" y="248"/>
                    <a:pt x="480" y="248"/>
                  </a:cubicBezTo>
                  <a:cubicBezTo>
                    <a:pt x="480" y="248"/>
                    <a:pt x="480" y="248"/>
                    <a:pt x="480" y="248"/>
                  </a:cubicBezTo>
                  <a:cubicBezTo>
                    <a:pt x="480" y="249"/>
                    <a:pt x="480" y="249"/>
                    <a:pt x="480" y="249"/>
                  </a:cubicBezTo>
                  <a:cubicBezTo>
                    <a:pt x="480" y="250"/>
                    <a:pt x="480" y="250"/>
                    <a:pt x="480" y="250"/>
                  </a:cubicBezTo>
                  <a:cubicBezTo>
                    <a:pt x="480" y="251"/>
                    <a:pt x="480" y="251"/>
                    <a:pt x="480" y="251"/>
                  </a:cubicBezTo>
                  <a:cubicBezTo>
                    <a:pt x="480" y="252"/>
                    <a:pt x="480" y="252"/>
                    <a:pt x="480" y="252"/>
                  </a:cubicBezTo>
                  <a:cubicBezTo>
                    <a:pt x="480" y="253"/>
                    <a:pt x="480" y="253"/>
                    <a:pt x="480" y="253"/>
                  </a:cubicBezTo>
                  <a:cubicBezTo>
                    <a:pt x="479" y="254"/>
                    <a:pt x="479" y="254"/>
                    <a:pt x="479" y="254"/>
                  </a:cubicBezTo>
                  <a:cubicBezTo>
                    <a:pt x="479" y="255"/>
                    <a:pt x="479" y="255"/>
                    <a:pt x="479" y="255"/>
                  </a:cubicBezTo>
                  <a:cubicBezTo>
                    <a:pt x="479" y="256"/>
                    <a:pt x="479" y="256"/>
                    <a:pt x="479" y="256"/>
                  </a:cubicBezTo>
                  <a:cubicBezTo>
                    <a:pt x="479" y="258"/>
                    <a:pt x="479" y="258"/>
                    <a:pt x="479" y="258"/>
                  </a:cubicBezTo>
                  <a:cubicBezTo>
                    <a:pt x="479" y="258"/>
                    <a:pt x="479" y="258"/>
                    <a:pt x="479" y="258"/>
                  </a:cubicBezTo>
                  <a:cubicBezTo>
                    <a:pt x="479" y="259"/>
                    <a:pt x="479" y="259"/>
                    <a:pt x="479" y="259"/>
                  </a:cubicBezTo>
                  <a:cubicBezTo>
                    <a:pt x="478" y="260"/>
                    <a:pt x="478" y="260"/>
                    <a:pt x="478" y="260"/>
                  </a:cubicBezTo>
                  <a:cubicBezTo>
                    <a:pt x="478" y="261"/>
                    <a:pt x="478" y="261"/>
                    <a:pt x="478" y="261"/>
                  </a:cubicBezTo>
                  <a:cubicBezTo>
                    <a:pt x="477" y="262"/>
                    <a:pt x="477" y="262"/>
                    <a:pt x="477" y="262"/>
                  </a:cubicBezTo>
                  <a:cubicBezTo>
                    <a:pt x="478" y="262"/>
                    <a:pt x="478" y="262"/>
                    <a:pt x="478" y="262"/>
                  </a:cubicBezTo>
                  <a:cubicBezTo>
                    <a:pt x="478" y="263"/>
                    <a:pt x="478" y="263"/>
                    <a:pt x="478" y="263"/>
                  </a:cubicBezTo>
                  <a:cubicBezTo>
                    <a:pt x="477" y="263"/>
                    <a:pt x="477" y="263"/>
                    <a:pt x="477" y="263"/>
                  </a:cubicBezTo>
                  <a:cubicBezTo>
                    <a:pt x="478" y="265"/>
                    <a:pt x="478" y="265"/>
                    <a:pt x="478" y="265"/>
                  </a:cubicBezTo>
                  <a:cubicBezTo>
                    <a:pt x="477" y="266"/>
                    <a:pt x="477" y="266"/>
                    <a:pt x="477" y="266"/>
                  </a:cubicBezTo>
                  <a:cubicBezTo>
                    <a:pt x="477" y="267"/>
                    <a:pt x="477" y="267"/>
                    <a:pt x="477" y="267"/>
                  </a:cubicBezTo>
                  <a:cubicBezTo>
                    <a:pt x="477" y="267"/>
                    <a:pt x="477" y="267"/>
                    <a:pt x="477" y="267"/>
                  </a:cubicBezTo>
                  <a:cubicBezTo>
                    <a:pt x="477" y="268"/>
                    <a:pt x="477" y="268"/>
                    <a:pt x="477" y="268"/>
                  </a:cubicBezTo>
                  <a:cubicBezTo>
                    <a:pt x="476" y="269"/>
                    <a:pt x="476" y="269"/>
                    <a:pt x="476" y="269"/>
                  </a:cubicBezTo>
                  <a:cubicBezTo>
                    <a:pt x="476" y="270"/>
                    <a:pt x="476" y="270"/>
                    <a:pt x="476" y="270"/>
                  </a:cubicBezTo>
                  <a:cubicBezTo>
                    <a:pt x="475" y="271"/>
                    <a:pt x="475" y="271"/>
                    <a:pt x="475" y="271"/>
                  </a:cubicBezTo>
                  <a:cubicBezTo>
                    <a:pt x="475" y="272"/>
                    <a:pt x="475" y="272"/>
                    <a:pt x="475" y="272"/>
                  </a:cubicBezTo>
                  <a:cubicBezTo>
                    <a:pt x="474" y="273"/>
                    <a:pt x="474" y="273"/>
                    <a:pt x="474" y="273"/>
                  </a:cubicBezTo>
                  <a:cubicBezTo>
                    <a:pt x="473" y="276"/>
                    <a:pt x="473" y="276"/>
                    <a:pt x="473" y="276"/>
                  </a:cubicBezTo>
                  <a:cubicBezTo>
                    <a:pt x="473" y="276"/>
                    <a:pt x="473" y="276"/>
                    <a:pt x="473" y="276"/>
                  </a:cubicBezTo>
                  <a:cubicBezTo>
                    <a:pt x="473" y="277"/>
                    <a:pt x="473" y="277"/>
                    <a:pt x="473" y="277"/>
                  </a:cubicBezTo>
                  <a:cubicBezTo>
                    <a:pt x="473" y="278"/>
                    <a:pt x="473" y="278"/>
                    <a:pt x="473" y="278"/>
                  </a:cubicBezTo>
                  <a:cubicBezTo>
                    <a:pt x="473" y="278"/>
                    <a:pt x="473" y="278"/>
                    <a:pt x="473" y="278"/>
                  </a:cubicBezTo>
                  <a:cubicBezTo>
                    <a:pt x="472" y="279"/>
                    <a:pt x="472" y="279"/>
                    <a:pt x="472" y="279"/>
                  </a:cubicBezTo>
                  <a:cubicBezTo>
                    <a:pt x="472" y="280"/>
                    <a:pt x="472" y="280"/>
                    <a:pt x="472" y="280"/>
                  </a:cubicBezTo>
                  <a:cubicBezTo>
                    <a:pt x="471" y="280"/>
                    <a:pt x="471" y="280"/>
                    <a:pt x="471" y="280"/>
                  </a:cubicBezTo>
                  <a:cubicBezTo>
                    <a:pt x="471" y="281"/>
                    <a:pt x="471" y="281"/>
                    <a:pt x="471" y="281"/>
                  </a:cubicBezTo>
                  <a:cubicBezTo>
                    <a:pt x="470" y="281"/>
                    <a:pt x="470" y="281"/>
                    <a:pt x="470" y="281"/>
                  </a:cubicBezTo>
                  <a:cubicBezTo>
                    <a:pt x="471" y="282"/>
                    <a:pt x="471" y="282"/>
                    <a:pt x="471" y="282"/>
                  </a:cubicBezTo>
                  <a:cubicBezTo>
                    <a:pt x="470" y="283"/>
                    <a:pt x="470" y="283"/>
                    <a:pt x="470" y="283"/>
                  </a:cubicBezTo>
                  <a:cubicBezTo>
                    <a:pt x="470" y="283"/>
                    <a:pt x="470" y="283"/>
                    <a:pt x="470" y="283"/>
                  </a:cubicBezTo>
                  <a:cubicBezTo>
                    <a:pt x="469" y="283"/>
                    <a:pt x="469" y="283"/>
                    <a:pt x="469" y="283"/>
                  </a:cubicBezTo>
                  <a:cubicBezTo>
                    <a:pt x="469" y="284"/>
                    <a:pt x="469" y="284"/>
                    <a:pt x="469" y="284"/>
                  </a:cubicBezTo>
                  <a:cubicBezTo>
                    <a:pt x="469" y="285"/>
                    <a:pt x="469" y="285"/>
                    <a:pt x="469" y="285"/>
                  </a:cubicBezTo>
                  <a:cubicBezTo>
                    <a:pt x="468" y="285"/>
                    <a:pt x="468" y="285"/>
                    <a:pt x="468" y="285"/>
                  </a:cubicBezTo>
                  <a:cubicBezTo>
                    <a:pt x="469" y="286"/>
                    <a:pt x="469" y="286"/>
                    <a:pt x="469" y="286"/>
                  </a:cubicBezTo>
                  <a:cubicBezTo>
                    <a:pt x="467" y="287"/>
                    <a:pt x="467" y="287"/>
                    <a:pt x="467" y="287"/>
                  </a:cubicBezTo>
                  <a:cubicBezTo>
                    <a:pt x="466" y="288"/>
                    <a:pt x="466" y="288"/>
                    <a:pt x="466" y="288"/>
                  </a:cubicBezTo>
                  <a:cubicBezTo>
                    <a:pt x="466" y="288"/>
                    <a:pt x="466" y="288"/>
                    <a:pt x="466" y="288"/>
                  </a:cubicBezTo>
                  <a:cubicBezTo>
                    <a:pt x="466" y="289"/>
                    <a:pt x="466" y="289"/>
                    <a:pt x="466" y="289"/>
                  </a:cubicBezTo>
                  <a:cubicBezTo>
                    <a:pt x="464" y="289"/>
                    <a:pt x="464" y="289"/>
                    <a:pt x="464" y="289"/>
                  </a:cubicBezTo>
                  <a:cubicBezTo>
                    <a:pt x="463" y="290"/>
                    <a:pt x="463" y="290"/>
                    <a:pt x="463" y="290"/>
                  </a:cubicBezTo>
                  <a:cubicBezTo>
                    <a:pt x="463" y="290"/>
                    <a:pt x="463" y="290"/>
                    <a:pt x="463" y="290"/>
                  </a:cubicBezTo>
                  <a:cubicBezTo>
                    <a:pt x="462" y="290"/>
                    <a:pt x="462" y="290"/>
                    <a:pt x="462" y="290"/>
                  </a:cubicBezTo>
                  <a:cubicBezTo>
                    <a:pt x="461" y="289"/>
                    <a:pt x="461" y="289"/>
                    <a:pt x="461" y="289"/>
                  </a:cubicBezTo>
                  <a:cubicBezTo>
                    <a:pt x="460" y="289"/>
                    <a:pt x="460" y="289"/>
                    <a:pt x="460" y="289"/>
                  </a:cubicBezTo>
                  <a:cubicBezTo>
                    <a:pt x="460" y="287"/>
                    <a:pt x="460" y="287"/>
                    <a:pt x="460" y="287"/>
                  </a:cubicBezTo>
                  <a:cubicBezTo>
                    <a:pt x="459" y="287"/>
                    <a:pt x="459" y="287"/>
                    <a:pt x="459" y="287"/>
                  </a:cubicBezTo>
                  <a:cubicBezTo>
                    <a:pt x="458" y="287"/>
                    <a:pt x="458" y="287"/>
                    <a:pt x="458" y="287"/>
                  </a:cubicBezTo>
                  <a:cubicBezTo>
                    <a:pt x="457" y="287"/>
                    <a:pt x="457" y="287"/>
                    <a:pt x="457" y="287"/>
                  </a:cubicBezTo>
                  <a:cubicBezTo>
                    <a:pt x="457" y="287"/>
                    <a:pt x="457" y="287"/>
                    <a:pt x="457" y="287"/>
                  </a:cubicBezTo>
                  <a:cubicBezTo>
                    <a:pt x="457" y="288"/>
                    <a:pt x="457" y="288"/>
                    <a:pt x="457" y="288"/>
                  </a:cubicBezTo>
                  <a:cubicBezTo>
                    <a:pt x="456" y="289"/>
                    <a:pt x="456" y="289"/>
                    <a:pt x="456" y="289"/>
                  </a:cubicBezTo>
                  <a:cubicBezTo>
                    <a:pt x="456" y="290"/>
                    <a:pt x="456" y="290"/>
                    <a:pt x="456" y="290"/>
                  </a:cubicBezTo>
                  <a:cubicBezTo>
                    <a:pt x="455" y="290"/>
                    <a:pt x="455" y="290"/>
                    <a:pt x="455" y="290"/>
                  </a:cubicBezTo>
                  <a:cubicBezTo>
                    <a:pt x="455" y="292"/>
                    <a:pt x="455" y="292"/>
                    <a:pt x="455" y="292"/>
                  </a:cubicBezTo>
                  <a:cubicBezTo>
                    <a:pt x="455" y="291"/>
                    <a:pt x="455" y="291"/>
                    <a:pt x="455" y="291"/>
                  </a:cubicBezTo>
                  <a:cubicBezTo>
                    <a:pt x="453" y="292"/>
                    <a:pt x="453" y="292"/>
                    <a:pt x="453" y="292"/>
                  </a:cubicBezTo>
                  <a:cubicBezTo>
                    <a:pt x="453" y="293"/>
                    <a:pt x="453" y="293"/>
                    <a:pt x="453" y="293"/>
                  </a:cubicBezTo>
                  <a:cubicBezTo>
                    <a:pt x="453" y="293"/>
                    <a:pt x="453" y="293"/>
                    <a:pt x="453" y="293"/>
                  </a:cubicBezTo>
                  <a:close/>
                  <a:moveTo>
                    <a:pt x="147" y="296"/>
                  </a:moveTo>
                  <a:cubicBezTo>
                    <a:pt x="146" y="295"/>
                    <a:pt x="146" y="295"/>
                    <a:pt x="146" y="295"/>
                  </a:cubicBezTo>
                  <a:cubicBezTo>
                    <a:pt x="140" y="296"/>
                    <a:pt x="140" y="296"/>
                    <a:pt x="140" y="296"/>
                  </a:cubicBezTo>
                  <a:cubicBezTo>
                    <a:pt x="147" y="296"/>
                    <a:pt x="147" y="296"/>
                    <a:pt x="147" y="296"/>
                  </a:cubicBezTo>
                  <a:close/>
                  <a:moveTo>
                    <a:pt x="518" y="279"/>
                  </a:moveTo>
                  <a:cubicBezTo>
                    <a:pt x="519" y="279"/>
                    <a:pt x="519" y="279"/>
                    <a:pt x="519" y="279"/>
                  </a:cubicBezTo>
                  <a:cubicBezTo>
                    <a:pt x="519" y="278"/>
                    <a:pt x="519" y="278"/>
                    <a:pt x="519" y="278"/>
                  </a:cubicBezTo>
                  <a:cubicBezTo>
                    <a:pt x="520" y="278"/>
                    <a:pt x="520" y="278"/>
                    <a:pt x="520" y="278"/>
                  </a:cubicBezTo>
                  <a:cubicBezTo>
                    <a:pt x="519" y="278"/>
                    <a:pt x="519" y="278"/>
                    <a:pt x="519" y="278"/>
                  </a:cubicBezTo>
                  <a:cubicBezTo>
                    <a:pt x="518" y="279"/>
                    <a:pt x="518" y="279"/>
                    <a:pt x="518" y="279"/>
                  </a:cubicBezTo>
                  <a:close/>
                  <a:moveTo>
                    <a:pt x="29" y="41"/>
                  </a:moveTo>
                  <a:cubicBezTo>
                    <a:pt x="28" y="40"/>
                    <a:pt x="28" y="40"/>
                    <a:pt x="28" y="40"/>
                  </a:cubicBezTo>
                  <a:cubicBezTo>
                    <a:pt x="28" y="39"/>
                    <a:pt x="28" y="39"/>
                    <a:pt x="28" y="39"/>
                  </a:cubicBezTo>
                  <a:cubicBezTo>
                    <a:pt x="28" y="39"/>
                    <a:pt x="28" y="39"/>
                    <a:pt x="28" y="39"/>
                  </a:cubicBezTo>
                  <a:cubicBezTo>
                    <a:pt x="27" y="38"/>
                    <a:pt x="27" y="38"/>
                    <a:pt x="27" y="38"/>
                  </a:cubicBezTo>
                  <a:cubicBezTo>
                    <a:pt x="27" y="38"/>
                    <a:pt x="27" y="38"/>
                    <a:pt x="27" y="38"/>
                  </a:cubicBezTo>
                  <a:cubicBezTo>
                    <a:pt x="28" y="37"/>
                    <a:pt x="28" y="37"/>
                    <a:pt x="28" y="37"/>
                  </a:cubicBezTo>
                  <a:cubicBezTo>
                    <a:pt x="28" y="36"/>
                    <a:pt x="28" y="36"/>
                    <a:pt x="28" y="36"/>
                  </a:cubicBezTo>
                  <a:cubicBezTo>
                    <a:pt x="30" y="36"/>
                    <a:pt x="30" y="36"/>
                    <a:pt x="30" y="36"/>
                  </a:cubicBezTo>
                  <a:cubicBezTo>
                    <a:pt x="30" y="36"/>
                    <a:pt x="30" y="36"/>
                    <a:pt x="30" y="36"/>
                  </a:cubicBezTo>
                  <a:cubicBezTo>
                    <a:pt x="31" y="36"/>
                    <a:pt x="31" y="36"/>
                    <a:pt x="31" y="36"/>
                  </a:cubicBezTo>
                  <a:cubicBezTo>
                    <a:pt x="31" y="37"/>
                    <a:pt x="31" y="37"/>
                    <a:pt x="31" y="37"/>
                  </a:cubicBezTo>
                  <a:cubicBezTo>
                    <a:pt x="32" y="37"/>
                    <a:pt x="32" y="37"/>
                    <a:pt x="32" y="37"/>
                  </a:cubicBezTo>
                  <a:cubicBezTo>
                    <a:pt x="33" y="37"/>
                    <a:pt x="33" y="37"/>
                    <a:pt x="33" y="37"/>
                  </a:cubicBezTo>
                  <a:cubicBezTo>
                    <a:pt x="33" y="37"/>
                    <a:pt x="33" y="37"/>
                    <a:pt x="33" y="37"/>
                  </a:cubicBezTo>
                  <a:cubicBezTo>
                    <a:pt x="34" y="36"/>
                    <a:pt x="34" y="36"/>
                    <a:pt x="34" y="36"/>
                  </a:cubicBezTo>
                  <a:cubicBezTo>
                    <a:pt x="33" y="36"/>
                    <a:pt x="33" y="36"/>
                    <a:pt x="33" y="36"/>
                  </a:cubicBezTo>
                  <a:cubicBezTo>
                    <a:pt x="32" y="36"/>
                    <a:pt x="32" y="36"/>
                    <a:pt x="32" y="36"/>
                  </a:cubicBezTo>
                  <a:cubicBezTo>
                    <a:pt x="30" y="34"/>
                    <a:pt x="30" y="34"/>
                    <a:pt x="30" y="34"/>
                  </a:cubicBezTo>
                  <a:cubicBezTo>
                    <a:pt x="28" y="34"/>
                    <a:pt x="28" y="34"/>
                    <a:pt x="28" y="34"/>
                  </a:cubicBezTo>
                  <a:cubicBezTo>
                    <a:pt x="27" y="34"/>
                    <a:pt x="27" y="34"/>
                    <a:pt x="27" y="34"/>
                  </a:cubicBezTo>
                  <a:cubicBezTo>
                    <a:pt x="25" y="36"/>
                    <a:pt x="25" y="36"/>
                    <a:pt x="25" y="36"/>
                  </a:cubicBezTo>
                  <a:cubicBezTo>
                    <a:pt x="25" y="37"/>
                    <a:pt x="25" y="37"/>
                    <a:pt x="25" y="37"/>
                  </a:cubicBezTo>
                  <a:cubicBezTo>
                    <a:pt x="24" y="37"/>
                    <a:pt x="24" y="37"/>
                    <a:pt x="24" y="37"/>
                  </a:cubicBezTo>
                  <a:cubicBezTo>
                    <a:pt x="22" y="38"/>
                    <a:pt x="22" y="38"/>
                    <a:pt x="22" y="38"/>
                  </a:cubicBezTo>
                  <a:cubicBezTo>
                    <a:pt x="22" y="40"/>
                    <a:pt x="22" y="40"/>
                    <a:pt x="22" y="40"/>
                  </a:cubicBezTo>
                  <a:cubicBezTo>
                    <a:pt x="23" y="40"/>
                    <a:pt x="23" y="40"/>
                    <a:pt x="23" y="40"/>
                  </a:cubicBezTo>
                  <a:cubicBezTo>
                    <a:pt x="24" y="40"/>
                    <a:pt x="24" y="40"/>
                    <a:pt x="24" y="40"/>
                  </a:cubicBezTo>
                  <a:cubicBezTo>
                    <a:pt x="25" y="40"/>
                    <a:pt x="25" y="40"/>
                    <a:pt x="25" y="40"/>
                  </a:cubicBezTo>
                  <a:cubicBezTo>
                    <a:pt x="25" y="41"/>
                    <a:pt x="25" y="41"/>
                    <a:pt x="25" y="41"/>
                  </a:cubicBezTo>
                  <a:cubicBezTo>
                    <a:pt x="26" y="41"/>
                    <a:pt x="26" y="41"/>
                    <a:pt x="26" y="41"/>
                  </a:cubicBezTo>
                  <a:cubicBezTo>
                    <a:pt x="26" y="40"/>
                    <a:pt x="26" y="40"/>
                    <a:pt x="26" y="40"/>
                  </a:cubicBezTo>
                  <a:cubicBezTo>
                    <a:pt x="26" y="40"/>
                    <a:pt x="26" y="40"/>
                    <a:pt x="26" y="40"/>
                  </a:cubicBezTo>
                  <a:cubicBezTo>
                    <a:pt x="27" y="40"/>
                    <a:pt x="27" y="40"/>
                    <a:pt x="27" y="40"/>
                  </a:cubicBezTo>
                  <a:cubicBezTo>
                    <a:pt x="27" y="40"/>
                    <a:pt x="27" y="40"/>
                    <a:pt x="27" y="40"/>
                  </a:cubicBezTo>
                  <a:cubicBezTo>
                    <a:pt x="28" y="41"/>
                    <a:pt x="28" y="41"/>
                    <a:pt x="28" y="41"/>
                  </a:cubicBezTo>
                  <a:cubicBezTo>
                    <a:pt x="29" y="42"/>
                    <a:pt x="29" y="42"/>
                    <a:pt x="29" y="42"/>
                  </a:cubicBezTo>
                  <a:cubicBezTo>
                    <a:pt x="29" y="41"/>
                    <a:pt x="29" y="41"/>
                    <a:pt x="29" y="41"/>
                  </a:cubicBezTo>
                  <a:close/>
                  <a:moveTo>
                    <a:pt x="36" y="29"/>
                  </a:moveTo>
                  <a:cubicBezTo>
                    <a:pt x="36" y="29"/>
                    <a:pt x="36" y="29"/>
                    <a:pt x="36" y="29"/>
                  </a:cubicBezTo>
                  <a:cubicBezTo>
                    <a:pt x="37" y="28"/>
                    <a:pt x="37" y="28"/>
                    <a:pt x="37" y="28"/>
                  </a:cubicBezTo>
                  <a:cubicBezTo>
                    <a:pt x="37" y="28"/>
                    <a:pt x="37" y="28"/>
                    <a:pt x="37" y="28"/>
                  </a:cubicBezTo>
                  <a:cubicBezTo>
                    <a:pt x="37" y="29"/>
                    <a:pt x="37" y="29"/>
                    <a:pt x="37" y="29"/>
                  </a:cubicBezTo>
                  <a:cubicBezTo>
                    <a:pt x="37" y="29"/>
                    <a:pt x="37" y="29"/>
                    <a:pt x="37" y="29"/>
                  </a:cubicBezTo>
                  <a:cubicBezTo>
                    <a:pt x="37" y="30"/>
                    <a:pt x="37" y="30"/>
                    <a:pt x="37" y="30"/>
                  </a:cubicBezTo>
                  <a:cubicBezTo>
                    <a:pt x="36" y="30"/>
                    <a:pt x="36" y="30"/>
                    <a:pt x="36" y="30"/>
                  </a:cubicBezTo>
                  <a:cubicBezTo>
                    <a:pt x="36" y="30"/>
                    <a:pt x="36" y="29"/>
                    <a:pt x="36" y="29"/>
                  </a:cubicBezTo>
                  <a:close/>
                  <a:moveTo>
                    <a:pt x="34" y="45"/>
                  </a:moveTo>
                  <a:cubicBezTo>
                    <a:pt x="34" y="45"/>
                    <a:pt x="34" y="45"/>
                    <a:pt x="34" y="45"/>
                  </a:cubicBezTo>
                  <a:cubicBezTo>
                    <a:pt x="35" y="45"/>
                    <a:pt x="35" y="45"/>
                    <a:pt x="35" y="45"/>
                  </a:cubicBezTo>
                  <a:cubicBezTo>
                    <a:pt x="35" y="45"/>
                    <a:pt x="35" y="45"/>
                    <a:pt x="35" y="45"/>
                  </a:cubicBezTo>
                  <a:cubicBezTo>
                    <a:pt x="35" y="44"/>
                    <a:pt x="35" y="44"/>
                    <a:pt x="35" y="44"/>
                  </a:cubicBezTo>
                  <a:cubicBezTo>
                    <a:pt x="35" y="44"/>
                    <a:pt x="35" y="44"/>
                    <a:pt x="35" y="44"/>
                  </a:cubicBezTo>
                  <a:cubicBezTo>
                    <a:pt x="36" y="44"/>
                    <a:pt x="36" y="44"/>
                    <a:pt x="36" y="44"/>
                  </a:cubicBezTo>
                  <a:cubicBezTo>
                    <a:pt x="36" y="43"/>
                    <a:pt x="36" y="43"/>
                    <a:pt x="36" y="43"/>
                  </a:cubicBezTo>
                  <a:cubicBezTo>
                    <a:pt x="37" y="42"/>
                    <a:pt x="37" y="42"/>
                    <a:pt x="37" y="42"/>
                  </a:cubicBezTo>
                  <a:cubicBezTo>
                    <a:pt x="36" y="41"/>
                    <a:pt x="36" y="41"/>
                    <a:pt x="36" y="41"/>
                  </a:cubicBezTo>
                  <a:cubicBezTo>
                    <a:pt x="36" y="41"/>
                    <a:pt x="36" y="41"/>
                    <a:pt x="36" y="41"/>
                  </a:cubicBezTo>
                  <a:cubicBezTo>
                    <a:pt x="36" y="40"/>
                    <a:pt x="36" y="40"/>
                    <a:pt x="36" y="40"/>
                  </a:cubicBezTo>
                  <a:cubicBezTo>
                    <a:pt x="36" y="40"/>
                    <a:pt x="36" y="40"/>
                    <a:pt x="36" y="40"/>
                  </a:cubicBezTo>
                  <a:cubicBezTo>
                    <a:pt x="37" y="40"/>
                    <a:pt x="37" y="40"/>
                    <a:pt x="37" y="40"/>
                  </a:cubicBezTo>
                  <a:cubicBezTo>
                    <a:pt x="39" y="40"/>
                    <a:pt x="39" y="40"/>
                    <a:pt x="39" y="40"/>
                  </a:cubicBezTo>
                  <a:cubicBezTo>
                    <a:pt x="39" y="40"/>
                    <a:pt x="39" y="40"/>
                    <a:pt x="39" y="40"/>
                  </a:cubicBezTo>
                  <a:cubicBezTo>
                    <a:pt x="39" y="39"/>
                    <a:pt x="39" y="39"/>
                    <a:pt x="39" y="39"/>
                  </a:cubicBezTo>
                  <a:cubicBezTo>
                    <a:pt x="39" y="39"/>
                    <a:pt x="39" y="39"/>
                    <a:pt x="39" y="39"/>
                  </a:cubicBezTo>
                  <a:cubicBezTo>
                    <a:pt x="38" y="39"/>
                    <a:pt x="38" y="39"/>
                    <a:pt x="38" y="39"/>
                  </a:cubicBezTo>
                  <a:cubicBezTo>
                    <a:pt x="38" y="38"/>
                    <a:pt x="38" y="38"/>
                    <a:pt x="38" y="38"/>
                  </a:cubicBezTo>
                  <a:cubicBezTo>
                    <a:pt x="38" y="38"/>
                    <a:pt x="38" y="38"/>
                    <a:pt x="38" y="38"/>
                  </a:cubicBezTo>
                  <a:cubicBezTo>
                    <a:pt x="38" y="37"/>
                    <a:pt x="38" y="37"/>
                    <a:pt x="38" y="37"/>
                  </a:cubicBezTo>
                  <a:cubicBezTo>
                    <a:pt x="38" y="37"/>
                    <a:pt x="38" y="37"/>
                    <a:pt x="38" y="37"/>
                  </a:cubicBezTo>
                  <a:cubicBezTo>
                    <a:pt x="38" y="37"/>
                    <a:pt x="38" y="37"/>
                    <a:pt x="38" y="37"/>
                  </a:cubicBezTo>
                  <a:cubicBezTo>
                    <a:pt x="39" y="37"/>
                    <a:pt x="39" y="37"/>
                    <a:pt x="39" y="37"/>
                  </a:cubicBezTo>
                  <a:cubicBezTo>
                    <a:pt x="39" y="38"/>
                    <a:pt x="39" y="38"/>
                    <a:pt x="39" y="38"/>
                  </a:cubicBezTo>
                  <a:cubicBezTo>
                    <a:pt x="40" y="37"/>
                    <a:pt x="40" y="37"/>
                    <a:pt x="40" y="37"/>
                  </a:cubicBezTo>
                  <a:cubicBezTo>
                    <a:pt x="40" y="37"/>
                    <a:pt x="40" y="37"/>
                    <a:pt x="40" y="37"/>
                  </a:cubicBezTo>
                  <a:cubicBezTo>
                    <a:pt x="41" y="36"/>
                    <a:pt x="41" y="36"/>
                    <a:pt x="41" y="36"/>
                  </a:cubicBezTo>
                  <a:cubicBezTo>
                    <a:pt x="41" y="36"/>
                    <a:pt x="41" y="36"/>
                    <a:pt x="41" y="36"/>
                  </a:cubicBezTo>
                  <a:cubicBezTo>
                    <a:pt x="41" y="35"/>
                    <a:pt x="41" y="35"/>
                    <a:pt x="41" y="35"/>
                  </a:cubicBezTo>
                  <a:cubicBezTo>
                    <a:pt x="41" y="35"/>
                    <a:pt x="41" y="35"/>
                    <a:pt x="41" y="35"/>
                  </a:cubicBezTo>
                  <a:cubicBezTo>
                    <a:pt x="40" y="34"/>
                    <a:pt x="40" y="34"/>
                    <a:pt x="40" y="34"/>
                  </a:cubicBezTo>
                  <a:cubicBezTo>
                    <a:pt x="40" y="34"/>
                    <a:pt x="40" y="34"/>
                    <a:pt x="40" y="34"/>
                  </a:cubicBezTo>
                  <a:cubicBezTo>
                    <a:pt x="39" y="33"/>
                    <a:pt x="39" y="33"/>
                    <a:pt x="39" y="33"/>
                  </a:cubicBezTo>
                  <a:cubicBezTo>
                    <a:pt x="38" y="34"/>
                    <a:pt x="38" y="34"/>
                    <a:pt x="38" y="34"/>
                  </a:cubicBezTo>
                  <a:cubicBezTo>
                    <a:pt x="38" y="35"/>
                    <a:pt x="38" y="35"/>
                    <a:pt x="38" y="35"/>
                  </a:cubicBezTo>
                  <a:cubicBezTo>
                    <a:pt x="37" y="35"/>
                    <a:pt x="37" y="35"/>
                    <a:pt x="37" y="35"/>
                  </a:cubicBezTo>
                  <a:cubicBezTo>
                    <a:pt x="37" y="35"/>
                    <a:pt x="37" y="35"/>
                    <a:pt x="37" y="35"/>
                  </a:cubicBezTo>
                  <a:cubicBezTo>
                    <a:pt x="37" y="34"/>
                    <a:pt x="37" y="34"/>
                    <a:pt x="37" y="34"/>
                  </a:cubicBezTo>
                  <a:cubicBezTo>
                    <a:pt x="38" y="33"/>
                    <a:pt x="38" y="33"/>
                    <a:pt x="38" y="33"/>
                  </a:cubicBezTo>
                  <a:cubicBezTo>
                    <a:pt x="38" y="32"/>
                    <a:pt x="38" y="32"/>
                    <a:pt x="38" y="32"/>
                  </a:cubicBezTo>
                  <a:cubicBezTo>
                    <a:pt x="38" y="31"/>
                    <a:pt x="38" y="31"/>
                    <a:pt x="38" y="31"/>
                  </a:cubicBezTo>
                  <a:cubicBezTo>
                    <a:pt x="38" y="31"/>
                    <a:pt x="38" y="31"/>
                    <a:pt x="38" y="31"/>
                  </a:cubicBezTo>
                  <a:cubicBezTo>
                    <a:pt x="37" y="32"/>
                    <a:pt x="37" y="32"/>
                    <a:pt x="37" y="32"/>
                  </a:cubicBezTo>
                  <a:cubicBezTo>
                    <a:pt x="37" y="33"/>
                    <a:pt x="37" y="33"/>
                    <a:pt x="37" y="33"/>
                  </a:cubicBezTo>
                  <a:cubicBezTo>
                    <a:pt x="36" y="33"/>
                    <a:pt x="36" y="33"/>
                    <a:pt x="36" y="33"/>
                  </a:cubicBezTo>
                  <a:cubicBezTo>
                    <a:pt x="36" y="33"/>
                    <a:pt x="36" y="33"/>
                    <a:pt x="36" y="33"/>
                  </a:cubicBezTo>
                  <a:cubicBezTo>
                    <a:pt x="37" y="32"/>
                    <a:pt x="37" y="32"/>
                    <a:pt x="37" y="32"/>
                  </a:cubicBezTo>
                  <a:cubicBezTo>
                    <a:pt x="36" y="32"/>
                    <a:pt x="36" y="32"/>
                    <a:pt x="36" y="32"/>
                  </a:cubicBezTo>
                  <a:cubicBezTo>
                    <a:pt x="36" y="32"/>
                    <a:pt x="36" y="32"/>
                    <a:pt x="36" y="32"/>
                  </a:cubicBezTo>
                  <a:cubicBezTo>
                    <a:pt x="36" y="33"/>
                    <a:pt x="36" y="33"/>
                    <a:pt x="36" y="33"/>
                  </a:cubicBezTo>
                  <a:cubicBezTo>
                    <a:pt x="35" y="33"/>
                    <a:pt x="35" y="33"/>
                    <a:pt x="35" y="33"/>
                  </a:cubicBezTo>
                  <a:cubicBezTo>
                    <a:pt x="35" y="34"/>
                    <a:pt x="35" y="34"/>
                    <a:pt x="35" y="34"/>
                  </a:cubicBezTo>
                  <a:cubicBezTo>
                    <a:pt x="35" y="34"/>
                    <a:pt x="35" y="34"/>
                    <a:pt x="35" y="34"/>
                  </a:cubicBezTo>
                  <a:cubicBezTo>
                    <a:pt x="36" y="34"/>
                    <a:pt x="36" y="34"/>
                    <a:pt x="36" y="34"/>
                  </a:cubicBezTo>
                  <a:cubicBezTo>
                    <a:pt x="36" y="34"/>
                    <a:pt x="36" y="34"/>
                    <a:pt x="36" y="34"/>
                  </a:cubicBezTo>
                  <a:cubicBezTo>
                    <a:pt x="36" y="35"/>
                    <a:pt x="36" y="35"/>
                    <a:pt x="36" y="35"/>
                  </a:cubicBezTo>
                  <a:cubicBezTo>
                    <a:pt x="36" y="35"/>
                    <a:pt x="36" y="35"/>
                    <a:pt x="36" y="35"/>
                  </a:cubicBezTo>
                  <a:cubicBezTo>
                    <a:pt x="35" y="36"/>
                    <a:pt x="35" y="36"/>
                    <a:pt x="35" y="36"/>
                  </a:cubicBezTo>
                  <a:cubicBezTo>
                    <a:pt x="35" y="36"/>
                    <a:pt x="35" y="36"/>
                    <a:pt x="35" y="36"/>
                  </a:cubicBezTo>
                  <a:cubicBezTo>
                    <a:pt x="35" y="37"/>
                    <a:pt x="35" y="37"/>
                    <a:pt x="35" y="37"/>
                  </a:cubicBezTo>
                  <a:cubicBezTo>
                    <a:pt x="34" y="37"/>
                    <a:pt x="34" y="37"/>
                    <a:pt x="34" y="37"/>
                  </a:cubicBezTo>
                  <a:cubicBezTo>
                    <a:pt x="34" y="38"/>
                    <a:pt x="34" y="38"/>
                    <a:pt x="34" y="38"/>
                  </a:cubicBezTo>
                  <a:cubicBezTo>
                    <a:pt x="33" y="38"/>
                    <a:pt x="33" y="38"/>
                    <a:pt x="33" y="38"/>
                  </a:cubicBezTo>
                  <a:cubicBezTo>
                    <a:pt x="32" y="38"/>
                    <a:pt x="32" y="38"/>
                    <a:pt x="32" y="38"/>
                  </a:cubicBezTo>
                  <a:cubicBezTo>
                    <a:pt x="31" y="38"/>
                    <a:pt x="31" y="38"/>
                    <a:pt x="31" y="38"/>
                  </a:cubicBezTo>
                  <a:cubicBezTo>
                    <a:pt x="30" y="38"/>
                    <a:pt x="30" y="38"/>
                    <a:pt x="30" y="38"/>
                  </a:cubicBezTo>
                  <a:cubicBezTo>
                    <a:pt x="30" y="37"/>
                    <a:pt x="30" y="37"/>
                    <a:pt x="30" y="37"/>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39"/>
                    <a:pt x="31" y="39"/>
                    <a:pt x="31" y="39"/>
                  </a:cubicBezTo>
                  <a:cubicBezTo>
                    <a:pt x="31" y="39"/>
                    <a:pt x="31" y="39"/>
                    <a:pt x="31" y="39"/>
                  </a:cubicBezTo>
                  <a:cubicBezTo>
                    <a:pt x="31" y="40"/>
                    <a:pt x="31" y="40"/>
                    <a:pt x="31" y="40"/>
                  </a:cubicBezTo>
                  <a:cubicBezTo>
                    <a:pt x="32" y="40"/>
                    <a:pt x="32" y="40"/>
                    <a:pt x="32" y="40"/>
                  </a:cubicBezTo>
                  <a:cubicBezTo>
                    <a:pt x="32" y="41"/>
                    <a:pt x="32" y="41"/>
                    <a:pt x="32" y="41"/>
                  </a:cubicBezTo>
                  <a:cubicBezTo>
                    <a:pt x="32" y="41"/>
                    <a:pt x="32" y="41"/>
                    <a:pt x="32" y="41"/>
                  </a:cubicBezTo>
                  <a:cubicBezTo>
                    <a:pt x="31" y="41"/>
                    <a:pt x="31" y="41"/>
                    <a:pt x="31" y="41"/>
                  </a:cubicBezTo>
                  <a:cubicBezTo>
                    <a:pt x="30" y="41"/>
                    <a:pt x="30" y="41"/>
                    <a:pt x="30" y="41"/>
                  </a:cubicBezTo>
                  <a:cubicBezTo>
                    <a:pt x="30" y="43"/>
                    <a:pt x="30" y="43"/>
                    <a:pt x="30" y="43"/>
                  </a:cubicBezTo>
                  <a:cubicBezTo>
                    <a:pt x="31" y="44"/>
                    <a:pt x="31" y="44"/>
                    <a:pt x="31" y="44"/>
                  </a:cubicBezTo>
                  <a:cubicBezTo>
                    <a:pt x="31" y="44"/>
                    <a:pt x="31" y="44"/>
                    <a:pt x="31" y="44"/>
                  </a:cubicBezTo>
                  <a:cubicBezTo>
                    <a:pt x="31" y="45"/>
                    <a:pt x="31" y="45"/>
                    <a:pt x="31" y="45"/>
                  </a:cubicBezTo>
                  <a:cubicBezTo>
                    <a:pt x="31" y="45"/>
                    <a:pt x="31" y="45"/>
                    <a:pt x="31" y="45"/>
                  </a:cubicBezTo>
                  <a:cubicBezTo>
                    <a:pt x="32" y="45"/>
                    <a:pt x="32" y="45"/>
                    <a:pt x="32" y="45"/>
                  </a:cubicBezTo>
                  <a:cubicBezTo>
                    <a:pt x="33" y="44"/>
                    <a:pt x="33" y="44"/>
                    <a:pt x="33" y="44"/>
                  </a:cubicBezTo>
                  <a:cubicBezTo>
                    <a:pt x="33" y="43"/>
                    <a:pt x="33" y="43"/>
                    <a:pt x="33" y="43"/>
                  </a:cubicBezTo>
                  <a:cubicBezTo>
                    <a:pt x="33" y="43"/>
                    <a:pt x="33" y="43"/>
                    <a:pt x="33" y="43"/>
                  </a:cubicBezTo>
                  <a:cubicBezTo>
                    <a:pt x="34" y="44"/>
                    <a:pt x="34" y="44"/>
                    <a:pt x="34" y="44"/>
                  </a:cubicBezTo>
                  <a:cubicBezTo>
                    <a:pt x="34" y="45"/>
                    <a:pt x="34" y="45"/>
                    <a:pt x="34" y="45"/>
                  </a:cubicBezTo>
                  <a:close/>
                  <a:moveTo>
                    <a:pt x="40" y="44"/>
                  </a:moveTo>
                  <a:cubicBezTo>
                    <a:pt x="40" y="43"/>
                    <a:pt x="40" y="43"/>
                    <a:pt x="40" y="43"/>
                  </a:cubicBezTo>
                  <a:cubicBezTo>
                    <a:pt x="40" y="43"/>
                    <a:pt x="40" y="43"/>
                    <a:pt x="40" y="43"/>
                  </a:cubicBezTo>
                  <a:cubicBezTo>
                    <a:pt x="40" y="42"/>
                    <a:pt x="40" y="42"/>
                    <a:pt x="40" y="42"/>
                  </a:cubicBezTo>
                  <a:cubicBezTo>
                    <a:pt x="39" y="42"/>
                    <a:pt x="39" y="42"/>
                    <a:pt x="39" y="42"/>
                  </a:cubicBezTo>
                  <a:cubicBezTo>
                    <a:pt x="38" y="41"/>
                    <a:pt x="38" y="41"/>
                    <a:pt x="38" y="41"/>
                  </a:cubicBezTo>
                  <a:cubicBezTo>
                    <a:pt x="38" y="42"/>
                    <a:pt x="38" y="42"/>
                    <a:pt x="38" y="42"/>
                  </a:cubicBezTo>
                  <a:cubicBezTo>
                    <a:pt x="38" y="43"/>
                    <a:pt x="38" y="43"/>
                    <a:pt x="38" y="43"/>
                  </a:cubicBezTo>
                  <a:cubicBezTo>
                    <a:pt x="38" y="43"/>
                    <a:pt x="38" y="43"/>
                    <a:pt x="38" y="43"/>
                  </a:cubicBezTo>
                  <a:cubicBezTo>
                    <a:pt x="40" y="44"/>
                    <a:pt x="40" y="44"/>
                    <a:pt x="40" y="44"/>
                  </a:cubicBezTo>
                  <a:close/>
                  <a:moveTo>
                    <a:pt x="41" y="46"/>
                  </a:moveTo>
                  <a:cubicBezTo>
                    <a:pt x="41" y="46"/>
                    <a:pt x="42" y="46"/>
                    <a:pt x="42" y="46"/>
                  </a:cubicBezTo>
                  <a:cubicBezTo>
                    <a:pt x="42" y="46"/>
                    <a:pt x="42" y="46"/>
                    <a:pt x="42" y="46"/>
                  </a:cubicBezTo>
                  <a:cubicBezTo>
                    <a:pt x="44" y="46"/>
                    <a:pt x="44" y="46"/>
                    <a:pt x="44" y="46"/>
                  </a:cubicBezTo>
                  <a:cubicBezTo>
                    <a:pt x="44" y="45"/>
                    <a:pt x="44" y="45"/>
                    <a:pt x="44" y="45"/>
                  </a:cubicBezTo>
                  <a:cubicBezTo>
                    <a:pt x="44" y="45"/>
                    <a:pt x="44" y="45"/>
                    <a:pt x="44" y="45"/>
                  </a:cubicBezTo>
                  <a:cubicBezTo>
                    <a:pt x="43" y="44"/>
                    <a:pt x="43" y="44"/>
                    <a:pt x="43" y="44"/>
                  </a:cubicBezTo>
                  <a:cubicBezTo>
                    <a:pt x="43" y="44"/>
                    <a:pt x="43" y="44"/>
                    <a:pt x="43" y="44"/>
                  </a:cubicBezTo>
                  <a:cubicBezTo>
                    <a:pt x="42" y="42"/>
                    <a:pt x="42" y="42"/>
                    <a:pt x="42" y="42"/>
                  </a:cubicBezTo>
                  <a:cubicBezTo>
                    <a:pt x="42" y="43"/>
                    <a:pt x="42" y="43"/>
                    <a:pt x="42" y="43"/>
                  </a:cubicBezTo>
                  <a:cubicBezTo>
                    <a:pt x="42" y="44"/>
                    <a:pt x="42" y="44"/>
                    <a:pt x="42" y="44"/>
                  </a:cubicBezTo>
                  <a:cubicBezTo>
                    <a:pt x="41" y="45"/>
                    <a:pt x="41" y="45"/>
                    <a:pt x="41" y="45"/>
                  </a:cubicBezTo>
                  <a:cubicBezTo>
                    <a:pt x="40" y="45"/>
                    <a:pt x="40" y="45"/>
                    <a:pt x="40" y="45"/>
                  </a:cubicBezTo>
                  <a:cubicBezTo>
                    <a:pt x="40" y="45"/>
                    <a:pt x="40" y="45"/>
                    <a:pt x="40" y="45"/>
                  </a:cubicBezTo>
                  <a:cubicBezTo>
                    <a:pt x="41" y="45"/>
                    <a:pt x="41" y="45"/>
                    <a:pt x="41" y="45"/>
                  </a:cubicBezTo>
                  <a:cubicBezTo>
                    <a:pt x="41" y="46"/>
                    <a:pt x="41" y="46"/>
                    <a:pt x="41" y="46"/>
                  </a:cubicBezTo>
                  <a:close/>
                  <a:moveTo>
                    <a:pt x="52" y="18"/>
                  </a:moveTo>
                  <a:cubicBezTo>
                    <a:pt x="53" y="17"/>
                    <a:pt x="53" y="17"/>
                    <a:pt x="53" y="17"/>
                  </a:cubicBezTo>
                  <a:cubicBezTo>
                    <a:pt x="54" y="17"/>
                    <a:pt x="54" y="17"/>
                    <a:pt x="54" y="17"/>
                  </a:cubicBezTo>
                  <a:cubicBezTo>
                    <a:pt x="54" y="17"/>
                    <a:pt x="54" y="17"/>
                    <a:pt x="54" y="17"/>
                  </a:cubicBezTo>
                  <a:cubicBezTo>
                    <a:pt x="55" y="16"/>
                    <a:pt x="55" y="16"/>
                    <a:pt x="55" y="16"/>
                  </a:cubicBezTo>
                  <a:cubicBezTo>
                    <a:pt x="54" y="16"/>
                    <a:pt x="54" y="16"/>
                    <a:pt x="54" y="16"/>
                  </a:cubicBezTo>
                  <a:cubicBezTo>
                    <a:pt x="54" y="15"/>
                    <a:pt x="54" y="15"/>
                    <a:pt x="54" y="15"/>
                  </a:cubicBezTo>
                  <a:cubicBezTo>
                    <a:pt x="54" y="15"/>
                    <a:pt x="54" y="15"/>
                    <a:pt x="54" y="15"/>
                  </a:cubicBezTo>
                  <a:cubicBezTo>
                    <a:pt x="53" y="15"/>
                    <a:pt x="53" y="15"/>
                    <a:pt x="53" y="15"/>
                  </a:cubicBezTo>
                  <a:cubicBezTo>
                    <a:pt x="52" y="15"/>
                    <a:pt x="52" y="15"/>
                    <a:pt x="52" y="15"/>
                  </a:cubicBezTo>
                  <a:cubicBezTo>
                    <a:pt x="51" y="16"/>
                    <a:pt x="51" y="16"/>
                    <a:pt x="51" y="16"/>
                  </a:cubicBezTo>
                  <a:cubicBezTo>
                    <a:pt x="51" y="16"/>
                    <a:pt x="51" y="16"/>
                    <a:pt x="51" y="16"/>
                  </a:cubicBezTo>
                  <a:cubicBezTo>
                    <a:pt x="52" y="17"/>
                    <a:pt x="52" y="17"/>
                    <a:pt x="52" y="17"/>
                  </a:cubicBezTo>
                  <a:cubicBezTo>
                    <a:pt x="52" y="17"/>
                    <a:pt x="52" y="17"/>
                    <a:pt x="52" y="17"/>
                  </a:cubicBezTo>
                  <a:cubicBezTo>
                    <a:pt x="52" y="17"/>
                    <a:pt x="52" y="18"/>
                    <a:pt x="52" y="18"/>
                  </a:cubicBezTo>
                  <a:close/>
                  <a:moveTo>
                    <a:pt x="53" y="19"/>
                  </a:moveTo>
                  <a:cubicBezTo>
                    <a:pt x="53" y="19"/>
                    <a:pt x="53" y="19"/>
                    <a:pt x="53" y="19"/>
                  </a:cubicBezTo>
                  <a:cubicBezTo>
                    <a:pt x="54" y="18"/>
                    <a:pt x="54" y="18"/>
                    <a:pt x="54" y="18"/>
                  </a:cubicBezTo>
                  <a:cubicBezTo>
                    <a:pt x="54" y="19"/>
                    <a:pt x="54" y="19"/>
                    <a:pt x="54" y="19"/>
                  </a:cubicBezTo>
                  <a:cubicBezTo>
                    <a:pt x="53" y="19"/>
                    <a:pt x="53" y="19"/>
                    <a:pt x="53" y="19"/>
                  </a:cubicBezTo>
                  <a:close/>
                  <a:moveTo>
                    <a:pt x="54" y="22"/>
                  </a:moveTo>
                  <a:cubicBezTo>
                    <a:pt x="54" y="21"/>
                    <a:pt x="54" y="21"/>
                    <a:pt x="54" y="21"/>
                  </a:cubicBezTo>
                  <a:cubicBezTo>
                    <a:pt x="54" y="21"/>
                    <a:pt x="54" y="21"/>
                    <a:pt x="54" y="21"/>
                  </a:cubicBezTo>
                  <a:cubicBezTo>
                    <a:pt x="55" y="20"/>
                    <a:pt x="55" y="20"/>
                    <a:pt x="55" y="20"/>
                  </a:cubicBezTo>
                  <a:cubicBezTo>
                    <a:pt x="54" y="20"/>
                    <a:pt x="54" y="20"/>
                    <a:pt x="54" y="20"/>
                  </a:cubicBezTo>
                  <a:cubicBezTo>
                    <a:pt x="54" y="20"/>
                    <a:pt x="54" y="20"/>
                    <a:pt x="54" y="20"/>
                  </a:cubicBezTo>
                  <a:cubicBezTo>
                    <a:pt x="53" y="20"/>
                    <a:pt x="53" y="20"/>
                    <a:pt x="53" y="20"/>
                  </a:cubicBezTo>
                  <a:cubicBezTo>
                    <a:pt x="53" y="20"/>
                    <a:pt x="53" y="20"/>
                    <a:pt x="53" y="20"/>
                  </a:cubicBezTo>
                  <a:cubicBezTo>
                    <a:pt x="52" y="20"/>
                    <a:pt x="52" y="20"/>
                    <a:pt x="52" y="20"/>
                  </a:cubicBezTo>
                  <a:cubicBezTo>
                    <a:pt x="51" y="20"/>
                    <a:pt x="51" y="20"/>
                    <a:pt x="51" y="20"/>
                  </a:cubicBezTo>
                  <a:cubicBezTo>
                    <a:pt x="50" y="21"/>
                    <a:pt x="50" y="21"/>
                    <a:pt x="50" y="21"/>
                  </a:cubicBezTo>
                  <a:cubicBezTo>
                    <a:pt x="50" y="21"/>
                    <a:pt x="50" y="21"/>
                    <a:pt x="50" y="21"/>
                  </a:cubicBezTo>
                  <a:cubicBezTo>
                    <a:pt x="50" y="22"/>
                    <a:pt x="50" y="22"/>
                    <a:pt x="50" y="22"/>
                  </a:cubicBezTo>
                  <a:cubicBezTo>
                    <a:pt x="51" y="22"/>
                    <a:pt x="51" y="22"/>
                    <a:pt x="51" y="22"/>
                  </a:cubicBezTo>
                  <a:cubicBezTo>
                    <a:pt x="52" y="22"/>
                    <a:pt x="52" y="22"/>
                    <a:pt x="52" y="22"/>
                  </a:cubicBezTo>
                  <a:cubicBezTo>
                    <a:pt x="53" y="22"/>
                    <a:pt x="53" y="22"/>
                    <a:pt x="53" y="22"/>
                  </a:cubicBezTo>
                  <a:cubicBezTo>
                    <a:pt x="53" y="22"/>
                    <a:pt x="53" y="22"/>
                    <a:pt x="53" y="22"/>
                  </a:cubicBezTo>
                  <a:cubicBezTo>
                    <a:pt x="54" y="22"/>
                    <a:pt x="54" y="22"/>
                    <a:pt x="54" y="22"/>
                  </a:cubicBezTo>
                  <a:close/>
                  <a:moveTo>
                    <a:pt x="56" y="22"/>
                  </a:moveTo>
                  <a:cubicBezTo>
                    <a:pt x="55" y="21"/>
                    <a:pt x="55" y="21"/>
                    <a:pt x="55" y="21"/>
                  </a:cubicBezTo>
                  <a:cubicBezTo>
                    <a:pt x="56" y="20"/>
                    <a:pt x="56" y="20"/>
                    <a:pt x="56" y="20"/>
                  </a:cubicBezTo>
                  <a:cubicBezTo>
                    <a:pt x="56" y="20"/>
                    <a:pt x="56" y="20"/>
                    <a:pt x="56" y="20"/>
                  </a:cubicBezTo>
                  <a:cubicBezTo>
                    <a:pt x="57" y="21"/>
                    <a:pt x="57" y="21"/>
                    <a:pt x="57" y="21"/>
                  </a:cubicBezTo>
                  <a:cubicBezTo>
                    <a:pt x="57" y="21"/>
                    <a:pt x="57" y="21"/>
                    <a:pt x="57" y="21"/>
                  </a:cubicBezTo>
                  <a:cubicBezTo>
                    <a:pt x="57" y="22"/>
                    <a:pt x="57" y="22"/>
                    <a:pt x="57" y="22"/>
                  </a:cubicBezTo>
                  <a:cubicBezTo>
                    <a:pt x="56" y="22"/>
                    <a:pt x="56" y="22"/>
                    <a:pt x="56" y="22"/>
                  </a:cubicBezTo>
                  <a:cubicBezTo>
                    <a:pt x="56" y="22"/>
                    <a:pt x="56" y="22"/>
                    <a:pt x="56" y="22"/>
                  </a:cubicBezTo>
                  <a:close/>
                  <a:moveTo>
                    <a:pt x="52" y="26"/>
                  </a:moveTo>
                  <a:cubicBezTo>
                    <a:pt x="53" y="25"/>
                    <a:pt x="53" y="25"/>
                    <a:pt x="53" y="25"/>
                  </a:cubicBezTo>
                  <a:cubicBezTo>
                    <a:pt x="53" y="24"/>
                    <a:pt x="53" y="24"/>
                    <a:pt x="53" y="24"/>
                  </a:cubicBezTo>
                  <a:cubicBezTo>
                    <a:pt x="54" y="23"/>
                    <a:pt x="54" y="23"/>
                    <a:pt x="54" y="23"/>
                  </a:cubicBezTo>
                  <a:cubicBezTo>
                    <a:pt x="54" y="23"/>
                    <a:pt x="54" y="23"/>
                    <a:pt x="54" y="23"/>
                  </a:cubicBezTo>
                  <a:cubicBezTo>
                    <a:pt x="54" y="22"/>
                    <a:pt x="54" y="22"/>
                    <a:pt x="54" y="22"/>
                  </a:cubicBezTo>
                  <a:cubicBezTo>
                    <a:pt x="53" y="23"/>
                    <a:pt x="53" y="23"/>
                    <a:pt x="53" y="23"/>
                  </a:cubicBezTo>
                  <a:cubicBezTo>
                    <a:pt x="52" y="23"/>
                    <a:pt x="52" y="23"/>
                    <a:pt x="52" y="23"/>
                  </a:cubicBezTo>
                  <a:cubicBezTo>
                    <a:pt x="51" y="23"/>
                    <a:pt x="51" y="23"/>
                    <a:pt x="51" y="23"/>
                  </a:cubicBezTo>
                  <a:cubicBezTo>
                    <a:pt x="50" y="23"/>
                    <a:pt x="50" y="23"/>
                    <a:pt x="50" y="23"/>
                  </a:cubicBezTo>
                  <a:cubicBezTo>
                    <a:pt x="50" y="24"/>
                    <a:pt x="50" y="24"/>
                    <a:pt x="50" y="24"/>
                  </a:cubicBezTo>
                  <a:cubicBezTo>
                    <a:pt x="50" y="24"/>
                    <a:pt x="50" y="24"/>
                    <a:pt x="50" y="24"/>
                  </a:cubicBezTo>
                  <a:cubicBezTo>
                    <a:pt x="51" y="24"/>
                    <a:pt x="51" y="24"/>
                    <a:pt x="51" y="24"/>
                  </a:cubicBezTo>
                  <a:cubicBezTo>
                    <a:pt x="51" y="25"/>
                    <a:pt x="51" y="25"/>
                    <a:pt x="51" y="25"/>
                  </a:cubicBezTo>
                  <a:cubicBezTo>
                    <a:pt x="51" y="25"/>
                    <a:pt x="51" y="25"/>
                    <a:pt x="51" y="25"/>
                  </a:cubicBezTo>
                  <a:cubicBezTo>
                    <a:pt x="50" y="25"/>
                    <a:pt x="50" y="25"/>
                    <a:pt x="50" y="25"/>
                  </a:cubicBezTo>
                  <a:cubicBezTo>
                    <a:pt x="49" y="26"/>
                    <a:pt x="49" y="26"/>
                    <a:pt x="49" y="26"/>
                  </a:cubicBezTo>
                  <a:cubicBezTo>
                    <a:pt x="49" y="26"/>
                    <a:pt x="49" y="26"/>
                    <a:pt x="49" y="26"/>
                  </a:cubicBezTo>
                  <a:cubicBezTo>
                    <a:pt x="49" y="27"/>
                    <a:pt x="49" y="27"/>
                    <a:pt x="49" y="27"/>
                  </a:cubicBezTo>
                  <a:cubicBezTo>
                    <a:pt x="50" y="27"/>
                    <a:pt x="50" y="27"/>
                    <a:pt x="50" y="27"/>
                  </a:cubicBezTo>
                  <a:cubicBezTo>
                    <a:pt x="51" y="26"/>
                    <a:pt x="51" y="26"/>
                    <a:pt x="51" y="26"/>
                  </a:cubicBezTo>
                  <a:cubicBezTo>
                    <a:pt x="51" y="26"/>
                    <a:pt x="52" y="26"/>
                    <a:pt x="52" y="26"/>
                  </a:cubicBezTo>
                  <a:close/>
                  <a:moveTo>
                    <a:pt x="55" y="26"/>
                  </a:moveTo>
                  <a:cubicBezTo>
                    <a:pt x="54" y="26"/>
                    <a:pt x="54" y="26"/>
                    <a:pt x="54" y="26"/>
                  </a:cubicBezTo>
                  <a:cubicBezTo>
                    <a:pt x="53" y="26"/>
                    <a:pt x="53" y="26"/>
                    <a:pt x="53" y="26"/>
                  </a:cubicBezTo>
                  <a:cubicBezTo>
                    <a:pt x="53" y="26"/>
                    <a:pt x="53" y="26"/>
                    <a:pt x="53" y="26"/>
                  </a:cubicBezTo>
                  <a:cubicBezTo>
                    <a:pt x="53" y="25"/>
                    <a:pt x="53" y="25"/>
                    <a:pt x="53" y="25"/>
                  </a:cubicBezTo>
                  <a:cubicBezTo>
                    <a:pt x="54" y="25"/>
                    <a:pt x="54" y="25"/>
                    <a:pt x="54" y="25"/>
                  </a:cubicBezTo>
                  <a:cubicBezTo>
                    <a:pt x="54" y="24"/>
                    <a:pt x="54" y="24"/>
                    <a:pt x="54" y="24"/>
                  </a:cubicBezTo>
                  <a:cubicBezTo>
                    <a:pt x="55" y="25"/>
                    <a:pt x="55" y="25"/>
                    <a:pt x="55" y="25"/>
                  </a:cubicBezTo>
                  <a:cubicBezTo>
                    <a:pt x="55" y="25"/>
                    <a:pt x="55" y="25"/>
                    <a:pt x="55" y="25"/>
                  </a:cubicBezTo>
                  <a:cubicBezTo>
                    <a:pt x="55" y="26"/>
                    <a:pt x="55" y="26"/>
                    <a:pt x="55" y="26"/>
                  </a:cubicBezTo>
                  <a:close/>
                  <a:moveTo>
                    <a:pt x="57" y="28"/>
                  </a:moveTo>
                  <a:cubicBezTo>
                    <a:pt x="56" y="27"/>
                    <a:pt x="56" y="27"/>
                    <a:pt x="56" y="27"/>
                  </a:cubicBezTo>
                  <a:cubicBezTo>
                    <a:pt x="56" y="26"/>
                    <a:pt x="56" y="26"/>
                    <a:pt x="56" y="26"/>
                  </a:cubicBezTo>
                  <a:cubicBezTo>
                    <a:pt x="56" y="26"/>
                    <a:pt x="56" y="26"/>
                    <a:pt x="56" y="26"/>
                  </a:cubicBezTo>
                  <a:cubicBezTo>
                    <a:pt x="56" y="26"/>
                    <a:pt x="56" y="26"/>
                    <a:pt x="56" y="26"/>
                  </a:cubicBezTo>
                  <a:cubicBezTo>
                    <a:pt x="57" y="26"/>
                    <a:pt x="57" y="26"/>
                    <a:pt x="57" y="26"/>
                  </a:cubicBezTo>
                  <a:cubicBezTo>
                    <a:pt x="58" y="26"/>
                    <a:pt x="58" y="26"/>
                    <a:pt x="58" y="26"/>
                  </a:cubicBezTo>
                  <a:cubicBezTo>
                    <a:pt x="58" y="27"/>
                    <a:pt x="58" y="27"/>
                    <a:pt x="58" y="27"/>
                  </a:cubicBezTo>
                  <a:cubicBezTo>
                    <a:pt x="58" y="27"/>
                    <a:pt x="58" y="27"/>
                    <a:pt x="58" y="27"/>
                  </a:cubicBezTo>
                  <a:cubicBezTo>
                    <a:pt x="57" y="28"/>
                    <a:pt x="57" y="28"/>
                    <a:pt x="57" y="28"/>
                  </a:cubicBezTo>
                  <a:close/>
                  <a:moveTo>
                    <a:pt x="56" y="30"/>
                  </a:moveTo>
                  <a:cubicBezTo>
                    <a:pt x="55" y="29"/>
                    <a:pt x="55" y="29"/>
                    <a:pt x="55" y="29"/>
                  </a:cubicBezTo>
                  <a:cubicBezTo>
                    <a:pt x="54" y="28"/>
                    <a:pt x="54" y="28"/>
                    <a:pt x="54" y="28"/>
                  </a:cubicBezTo>
                  <a:cubicBezTo>
                    <a:pt x="52" y="27"/>
                    <a:pt x="52" y="27"/>
                    <a:pt x="52" y="27"/>
                  </a:cubicBezTo>
                  <a:cubicBezTo>
                    <a:pt x="51" y="27"/>
                    <a:pt x="51" y="27"/>
                    <a:pt x="51" y="27"/>
                  </a:cubicBezTo>
                  <a:cubicBezTo>
                    <a:pt x="51" y="27"/>
                    <a:pt x="51" y="27"/>
                    <a:pt x="51" y="27"/>
                  </a:cubicBezTo>
                  <a:cubicBezTo>
                    <a:pt x="51" y="27"/>
                    <a:pt x="51" y="27"/>
                    <a:pt x="51" y="27"/>
                  </a:cubicBezTo>
                  <a:cubicBezTo>
                    <a:pt x="52" y="27"/>
                    <a:pt x="52" y="27"/>
                    <a:pt x="52" y="27"/>
                  </a:cubicBezTo>
                  <a:cubicBezTo>
                    <a:pt x="53" y="27"/>
                    <a:pt x="53" y="27"/>
                    <a:pt x="53" y="27"/>
                  </a:cubicBezTo>
                  <a:cubicBezTo>
                    <a:pt x="54" y="27"/>
                    <a:pt x="54" y="27"/>
                    <a:pt x="54" y="27"/>
                  </a:cubicBezTo>
                  <a:cubicBezTo>
                    <a:pt x="56" y="28"/>
                    <a:pt x="56" y="28"/>
                    <a:pt x="56" y="28"/>
                  </a:cubicBezTo>
                  <a:cubicBezTo>
                    <a:pt x="56" y="28"/>
                    <a:pt x="56" y="28"/>
                    <a:pt x="56" y="28"/>
                  </a:cubicBezTo>
                  <a:cubicBezTo>
                    <a:pt x="57" y="28"/>
                    <a:pt x="57" y="28"/>
                    <a:pt x="57" y="28"/>
                  </a:cubicBezTo>
                  <a:cubicBezTo>
                    <a:pt x="57" y="28"/>
                    <a:pt x="57" y="28"/>
                    <a:pt x="57" y="28"/>
                  </a:cubicBezTo>
                  <a:cubicBezTo>
                    <a:pt x="57" y="29"/>
                    <a:pt x="57" y="29"/>
                    <a:pt x="57" y="29"/>
                  </a:cubicBezTo>
                  <a:cubicBezTo>
                    <a:pt x="57" y="30"/>
                    <a:pt x="57" y="30"/>
                    <a:pt x="57" y="30"/>
                  </a:cubicBezTo>
                  <a:cubicBezTo>
                    <a:pt x="56" y="30"/>
                    <a:pt x="56" y="30"/>
                    <a:pt x="56" y="30"/>
                  </a:cubicBezTo>
                  <a:close/>
                  <a:moveTo>
                    <a:pt x="57" y="32"/>
                  </a:moveTo>
                  <a:cubicBezTo>
                    <a:pt x="57" y="31"/>
                    <a:pt x="57" y="31"/>
                    <a:pt x="57" y="31"/>
                  </a:cubicBezTo>
                  <a:cubicBezTo>
                    <a:pt x="56" y="30"/>
                    <a:pt x="56" y="30"/>
                    <a:pt x="56" y="30"/>
                  </a:cubicBezTo>
                  <a:cubicBezTo>
                    <a:pt x="55" y="30"/>
                    <a:pt x="55" y="30"/>
                    <a:pt x="55" y="30"/>
                  </a:cubicBezTo>
                  <a:cubicBezTo>
                    <a:pt x="54" y="30"/>
                    <a:pt x="54" y="30"/>
                    <a:pt x="54" y="30"/>
                  </a:cubicBezTo>
                  <a:cubicBezTo>
                    <a:pt x="53" y="29"/>
                    <a:pt x="53" y="29"/>
                    <a:pt x="53" y="29"/>
                  </a:cubicBezTo>
                  <a:cubicBezTo>
                    <a:pt x="52" y="29"/>
                    <a:pt x="52" y="29"/>
                    <a:pt x="52" y="29"/>
                  </a:cubicBezTo>
                  <a:cubicBezTo>
                    <a:pt x="52" y="28"/>
                    <a:pt x="52" y="28"/>
                    <a:pt x="52" y="28"/>
                  </a:cubicBezTo>
                  <a:cubicBezTo>
                    <a:pt x="51" y="28"/>
                    <a:pt x="51" y="28"/>
                    <a:pt x="51" y="28"/>
                  </a:cubicBezTo>
                  <a:cubicBezTo>
                    <a:pt x="50" y="28"/>
                    <a:pt x="50" y="28"/>
                    <a:pt x="50" y="28"/>
                  </a:cubicBezTo>
                  <a:cubicBezTo>
                    <a:pt x="48" y="28"/>
                    <a:pt x="48" y="28"/>
                    <a:pt x="48" y="28"/>
                  </a:cubicBezTo>
                  <a:cubicBezTo>
                    <a:pt x="47" y="28"/>
                    <a:pt x="47" y="28"/>
                    <a:pt x="47" y="28"/>
                  </a:cubicBezTo>
                  <a:cubicBezTo>
                    <a:pt x="47" y="29"/>
                    <a:pt x="47" y="29"/>
                    <a:pt x="47" y="29"/>
                  </a:cubicBezTo>
                  <a:cubicBezTo>
                    <a:pt x="47" y="29"/>
                    <a:pt x="47" y="29"/>
                    <a:pt x="47" y="29"/>
                  </a:cubicBezTo>
                  <a:cubicBezTo>
                    <a:pt x="47" y="30"/>
                    <a:pt x="47" y="30"/>
                    <a:pt x="47" y="30"/>
                  </a:cubicBezTo>
                  <a:cubicBezTo>
                    <a:pt x="49" y="30"/>
                    <a:pt x="49" y="30"/>
                    <a:pt x="49" y="30"/>
                  </a:cubicBezTo>
                  <a:cubicBezTo>
                    <a:pt x="49" y="30"/>
                    <a:pt x="49" y="30"/>
                    <a:pt x="49" y="30"/>
                  </a:cubicBezTo>
                  <a:cubicBezTo>
                    <a:pt x="50" y="30"/>
                    <a:pt x="50" y="30"/>
                    <a:pt x="50" y="30"/>
                  </a:cubicBezTo>
                  <a:cubicBezTo>
                    <a:pt x="50" y="30"/>
                    <a:pt x="50" y="30"/>
                    <a:pt x="50" y="30"/>
                  </a:cubicBezTo>
                  <a:cubicBezTo>
                    <a:pt x="51" y="31"/>
                    <a:pt x="51" y="31"/>
                    <a:pt x="51" y="31"/>
                  </a:cubicBezTo>
                  <a:cubicBezTo>
                    <a:pt x="51" y="31"/>
                    <a:pt x="51" y="31"/>
                    <a:pt x="51" y="31"/>
                  </a:cubicBezTo>
                  <a:cubicBezTo>
                    <a:pt x="52" y="31"/>
                    <a:pt x="52" y="31"/>
                    <a:pt x="52" y="31"/>
                  </a:cubicBezTo>
                  <a:cubicBezTo>
                    <a:pt x="52" y="31"/>
                    <a:pt x="52" y="31"/>
                    <a:pt x="52" y="31"/>
                  </a:cubicBezTo>
                  <a:cubicBezTo>
                    <a:pt x="53" y="32"/>
                    <a:pt x="53" y="32"/>
                    <a:pt x="53" y="32"/>
                  </a:cubicBezTo>
                  <a:cubicBezTo>
                    <a:pt x="54" y="32"/>
                    <a:pt x="54" y="32"/>
                    <a:pt x="54" y="32"/>
                  </a:cubicBezTo>
                  <a:cubicBezTo>
                    <a:pt x="55" y="32"/>
                    <a:pt x="55" y="32"/>
                    <a:pt x="55" y="32"/>
                  </a:cubicBezTo>
                  <a:cubicBezTo>
                    <a:pt x="56" y="32"/>
                    <a:pt x="56" y="32"/>
                    <a:pt x="56" y="32"/>
                  </a:cubicBezTo>
                  <a:cubicBezTo>
                    <a:pt x="57" y="32"/>
                    <a:pt x="57" y="32"/>
                    <a:pt x="57" y="32"/>
                  </a:cubicBezTo>
                  <a:close/>
                  <a:moveTo>
                    <a:pt x="50" y="33"/>
                  </a:moveTo>
                  <a:cubicBezTo>
                    <a:pt x="50" y="33"/>
                    <a:pt x="50" y="33"/>
                    <a:pt x="50" y="33"/>
                  </a:cubicBezTo>
                  <a:cubicBezTo>
                    <a:pt x="49" y="33"/>
                    <a:pt x="49" y="33"/>
                    <a:pt x="49" y="33"/>
                  </a:cubicBezTo>
                  <a:cubicBezTo>
                    <a:pt x="48" y="33"/>
                    <a:pt x="48" y="33"/>
                    <a:pt x="48" y="33"/>
                  </a:cubicBezTo>
                  <a:cubicBezTo>
                    <a:pt x="48" y="32"/>
                    <a:pt x="48" y="32"/>
                    <a:pt x="48" y="32"/>
                  </a:cubicBezTo>
                  <a:cubicBezTo>
                    <a:pt x="47" y="32"/>
                    <a:pt x="47" y="32"/>
                    <a:pt x="47" y="32"/>
                  </a:cubicBezTo>
                  <a:cubicBezTo>
                    <a:pt x="48" y="32"/>
                    <a:pt x="48" y="32"/>
                    <a:pt x="48" y="32"/>
                  </a:cubicBezTo>
                  <a:cubicBezTo>
                    <a:pt x="49" y="31"/>
                    <a:pt x="49" y="31"/>
                    <a:pt x="49" y="31"/>
                  </a:cubicBezTo>
                  <a:cubicBezTo>
                    <a:pt x="50" y="32"/>
                    <a:pt x="50" y="32"/>
                    <a:pt x="50" y="32"/>
                  </a:cubicBezTo>
                  <a:cubicBezTo>
                    <a:pt x="50" y="31"/>
                    <a:pt x="50" y="31"/>
                    <a:pt x="50" y="31"/>
                  </a:cubicBezTo>
                  <a:cubicBezTo>
                    <a:pt x="51" y="32"/>
                    <a:pt x="51" y="32"/>
                    <a:pt x="51" y="32"/>
                  </a:cubicBezTo>
                  <a:cubicBezTo>
                    <a:pt x="51" y="32"/>
                    <a:pt x="51" y="32"/>
                    <a:pt x="51" y="32"/>
                  </a:cubicBezTo>
                  <a:cubicBezTo>
                    <a:pt x="51" y="32"/>
                    <a:pt x="51" y="32"/>
                    <a:pt x="51" y="32"/>
                  </a:cubicBezTo>
                  <a:cubicBezTo>
                    <a:pt x="52" y="32"/>
                    <a:pt x="52" y="32"/>
                    <a:pt x="52" y="32"/>
                  </a:cubicBezTo>
                  <a:cubicBezTo>
                    <a:pt x="52" y="32"/>
                    <a:pt x="52" y="32"/>
                    <a:pt x="52" y="32"/>
                  </a:cubicBezTo>
                  <a:cubicBezTo>
                    <a:pt x="52" y="33"/>
                    <a:pt x="52" y="33"/>
                    <a:pt x="52" y="33"/>
                  </a:cubicBezTo>
                  <a:cubicBezTo>
                    <a:pt x="50" y="33"/>
                    <a:pt x="50" y="33"/>
                    <a:pt x="50" y="33"/>
                  </a:cubicBezTo>
                  <a:close/>
                  <a:moveTo>
                    <a:pt x="48" y="38"/>
                  </a:moveTo>
                  <a:cubicBezTo>
                    <a:pt x="48" y="37"/>
                    <a:pt x="48" y="37"/>
                    <a:pt x="48" y="37"/>
                  </a:cubicBezTo>
                  <a:cubicBezTo>
                    <a:pt x="48" y="36"/>
                    <a:pt x="48" y="36"/>
                    <a:pt x="48" y="36"/>
                  </a:cubicBezTo>
                  <a:cubicBezTo>
                    <a:pt x="47" y="36"/>
                    <a:pt x="47" y="36"/>
                    <a:pt x="47" y="36"/>
                  </a:cubicBezTo>
                  <a:cubicBezTo>
                    <a:pt x="47" y="37"/>
                    <a:pt x="47" y="37"/>
                    <a:pt x="47" y="37"/>
                  </a:cubicBezTo>
                  <a:cubicBezTo>
                    <a:pt x="47" y="37"/>
                    <a:pt x="47" y="37"/>
                    <a:pt x="47" y="37"/>
                  </a:cubicBezTo>
                  <a:cubicBezTo>
                    <a:pt x="47" y="38"/>
                    <a:pt x="47" y="38"/>
                    <a:pt x="47" y="38"/>
                  </a:cubicBezTo>
                  <a:cubicBezTo>
                    <a:pt x="48" y="38"/>
                    <a:pt x="48" y="38"/>
                    <a:pt x="48" y="38"/>
                  </a:cubicBezTo>
                  <a:cubicBezTo>
                    <a:pt x="48" y="38"/>
                    <a:pt x="48" y="38"/>
                    <a:pt x="48" y="38"/>
                  </a:cubicBezTo>
                  <a:close/>
                  <a:moveTo>
                    <a:pt x="49" y="37"/>
                  </a:moveTo>
                  <a:cubicBezTo>
                    <a:pt x="49" y="37"/>
                    <a:pt x="49" y="37"/>
                    <a:pt x="49" y="37"/>
                  </a:cubicBezTo>
                  <a:cubicBezTo>
                    <a:pt x="50" y="37"/>
                    <a:pt x="50" y="37"/>
                    <a:pt x="50" y="37"/>
                  </a:cubicBezTo>
                  <a:cubicBezTo>
                    <a:pt x="49" y="36"/>
                    <a:pt x="49" y="36"/>
                    <a:pt x="49" y="36"/>
                  </a:cubicBezTo>
                  <a:cubicBezTo>
                    <a:pt x="49" y="35"/>
                    <a:pt x="49" y="35"/>
                    <a:pt x="49" y="35"/>
                  </a:cubicBezTo>
                  <a:cubicBezTo>
                    <a:pt x="48" y="36"/>
                    <a:pt x="48" y="36"/>
                    <a:pt x="48" y="36"/>
                  </a:cubicBezTo>
                  <a:cubicBezTo>
                    <a:pt x="48" y="36"/>
                    <a:pt x="48" y="36"/>
                    <a:pt x="48" y="36"/>
                  </a:cubicBezTo>
                  <a:cubicBezTo>
                    <a:pt x="49" y="37"/>
                    <a:pt x="49" y="37"/>
                    <a:pt x="49" y="37"/>
                  </a:cubicBezTo>
                  <a:close/>
                  <a:moveTo>
                    <a:pt x="51" y="37"/>
                  </a:moveTo>
                  <a:cubicBezTo>
                    <a:pt x="51" y="37"/>
                    <a:pt x="52" y="37"/>
                    <a:pt x="52" y="37"/>
                  </a:cubicBezTo>
                  <a:cubicBezTo>
                    <a:pt x="52" y="36"/>
                    <a:pt x="52" y="36"/>
                    <a:pt x="52" y="36"/>
                  </a:cubicBezTo>
                  <a:cubicBezTo>
                    <a:pt x="51" y="36"/>
                    <a:pt x="51" y="36"/>
                    <a:pt x="51" y="36"/>
                  </a:cubicBezTo>
                  <a:cubicBezTo>
                    <a:pt x="50" y="36"/>
                    <a:pt x="50" y="36"/>
                    <a:pt x="50" y="36"/>
                  </a:cubicBezTo>
                  <a:cubicBezTo>
                    <a:pt x="50" y="36"/>
                    <a:pt x="50" y="36"/>
                    <a:pt x="50" y="36"/>
                  </a:cubicBezTo>
                  <a:cubicBezTo>
                    <a:pt x="51" y="37"/>
                    <a:pt x="51" y="37"/>
                    <a:pt x="51" y="37"/>
                  </a:cubicBezTo>
                  <a:close/>
                  <a:moveTo>
                    <a:pt x="51" y="39"/>
                  </a:moveTo>
                  <a:cubicBezTo>
                    <a:pt x="51" y="38"/>
                    <a:pt x="51" y="38"/>
                    <a:pt x="51" y="38"/>
                  </a:cubicBezTo>
                  <a:cubicBezTo>
                    <a:pt x="51" y="38"/>
                    <a:pt x="51" y="38"/>
                    <a:pt x="51" y="38"/>
                  </a:cubicBezTo>
                  <a:cubicBezTo>
                    <a:pt x="51" y="37"/>
                    <a:pt x="51" y="37"/>
                    <a:pt x="51" y="37"/>
                  </a:cubicBezTo>
                  <a:cubicBezTo>
                    <a:pt x="50" y="37"/>
                    <a:pt x="50" y="37"/>
                    <a:pt x="50" y="37"/>
                  </a:cubicBezTo>
                  <a:cubicBezTo>
                    <a:pt x="50" y="37"/>
                    <a:pt x="50" y="37"/>
                    <a:pt x="50" y="37"/>
                  </a:cubicBezTo>
                  <a:cubicBezTo>
                    <a:pt x="50" y="38"/>
                    <a:pt x="50" y="38"/>
                    <a:pt x="50" y="38"/>
                  </a:cubicBezTo>
                  <a:cubicBezTo>
                    <a:pt x="50" y="38"/>
                    <a:pt x="50" y="38"/>
                    <a:pt x="50" y="38"/>
                  </a:cubicBezTo>
                  <a:cubicBezTo>
                    <a:pt x="51" y="39"/>
                    <a:pt x="51" y="39"/>
                    <a:pt x="51" y="39"/>
                  </a:cubicBezTo>
                  <a:close/>
                  <a:moveTo>
                    <a:pt x="49" y="41"/>
                  </a:moveTo>
                  <a:cubicBezTo>
                    <a:pt x="49" y="40"/>
                    <a:pt x="49" y="40"/>
                    <a:pt x="49" y="40"/>
                  </a:cubicBezTo>
                  <a:cubicBezTo>
                    <a:pt x="49" y="40"/>
                    <a:pt x="49" y="40"/>
                    <a:pt x="49" y="40"/>
                  </a:cubicBezTo>
                  <a:cubicBezTo>
                    <a:pt x="48" y="39"/>
                    <a:pt x="48" y="39"/>
                    <a:pt x="48" y="39"/>
                  </a:cubicBezTo>
                  <a:cubicBezTo>
                    <a:pt x="47" y="39"/>
                    <a:pt x="47" y="39"/>
                    <a:pt x="47" y="39"/>
                  </a:cubicBezTo>
                  <a:cubicBezTo>
                    <a:pt x="47" y="40"/>
                    <a:pt x="47" y="40"/>
                    <a:pt x="47" y="40"/>
                  </a:cubicBezTo>
                  <a:cubicBezTo>
                    <a:pt x="47" y="40"/>
                    <a:pt x="47" y="40"/>
                    <a:pt x="47" y="40"/>
                  </a:cubicBezTo>
                  <a:cubicBezTo>
                    <a:pt x="47" y="41"/>
                    <a:pt x="47" y="41"/>
                    <a:pt x="47" y="41"/>
                  </a:cubicBezTo>
                  <a:cubicBezTo>
                    <a:pt x="46" y="41"/>
                    <a:pt x="46" y="41"/>
                    <a:pt x="46" y="41"/>
                  </a:cubicBezTo>
                  <a:cubicBezTo>
                    <a:pt x="47" y="42"/>
                    <a:pt x="47" y="42"/>
                    <a:pt x="47" y="42"/>
                  </a:cubicBezTo>
                  <a:cubicBezTo>
                    <a:pt x="48" y="42"/>
                    <a:pt x="48" y="42"/>
                    <a:pt x="48" y="42"/>
                  </a:cubicBezTo>
                  <a:cubicBezTo>
                    <a:pt x="49" y="42"/>
                    <a:pt x="49" y="42"/>
                    <a:pt x="49" y="42"/>
                  </a:cubicBezTo>
                  <a:cubicBezTo>
                    <a:pt x="49" y="41"/>
                    <a:pt x="49" y="41"/>
                    <a:pt x="49" y="41"/>
                  </a:cubicBezTo>
                  <a:close/>
                  <a:moveTo>
                    <a:pt x="50" y="39"/>
                  </a:moveTo>
                  <a:cubicBezTo>
                    <a:pt x="50" y="40"/>
                    <a:pt x="50" y="40"/>
                    <a:pt x="50" y="40"/>
                  </a:cubicBezTo>
                  <a:cubicBezTo>
                    <a:pt x="50" y="41"/>
                    <a:pt x="50" y="41"/>
                    <a:pt x="50" y="41"/>
                  </a:cubicBezTo>
                  <a:cubicBezTo>
                    <a:pt x="51" y="41"/>
                    <a:pt x="51" y="41"/>
                    <a:pt x="51" y="41"/>
                  </a:cubicBezTo>
                  <a:cubicBezTo>
                    <a:pt x="51" y="40"/>
                    <a:pt x="51" y="40"/>
                    <a:pt x="51" y="40"/>
                  </a:cubicBezTo>
                  <a:cubicBezTo>
                    <a:pt x="51" y="40"/>
                    <a:pt x="51" y="40"/>
                    <a:pt x="51" y="40"/>
                  </a:cubicBezTo>
                  <a:cubicBezTo>
                    <a:pt x="50" y="39"/>
                    <a:pt x="50" y="39"/>
                    <a:pt x="50" y="39"/>
                  </a:cubicBezTo>
                  <a:close/>
                  <a:moveTo>
                    <a:pt x="57" y="30"/>
                  </a:moveTo>
                  <a:cubicBezTo>
                    <a:pt x="57" y="30"/>
                    <a:pt x="57" y="30"/>
                    <a:pt x="57" y="30"/>
                  </a:cubicBezTo>
                  <a:cubicBezTo>
                    <a:pt x="58" y="30"/>
                    <a:pt x="58" y="30"/>
                    <a:pt x="58" y="30"/>
                  </a:cubicBezTo>
                  <a:cubicBezTo>
                    <a:pt x="58" y="29"/>
                    <a:pt x="58" y="29"/>
                    <a:pt x="58" y="29"/>
                  </a:cubicBezTo>
                  <a:cubicBezTo>
                    <a:pt x="58" y="28"/>
                    <a:pt x="58" y="28"/>
                    <a:pt x="58" y="28"/>
                  </a:cubicBezTo>
                  <a:cubicBezTo>
                    <a:pt x="59" y="28"/>
                    <a:pt x="59" y="28"/>
                    <a:pt x="59" y="28"/>
                  </a:cubicBezTo>
                  <a:cubicBezTo>
                    <a:pt x="59" y="29"/>
                    <a:pt x="59" y="29"/>
                    <a:pt x="59" y="29"/>
                  </a:cubicBezTo>
                  <a:cubicBezTo>
                    <a:pt x="59" y="30"/>
                    <a:pt x="59" y="30"/>
                    <a:pt x="59" y="30"/>
                  </a:cubicBezTo>
                  <a:cubicBezTo>
                    <a:pt x="59" y="30"/>
                    <a:pt x="59" y="30"/>
                    <a:pt x="59" y="30"/>
                  </a:cubicBezTo>
                  <a:cubicBezTo>
                    <a:pt x="59" y="30"/>
                    <a:pt x="59" y="30"/>
                    <a:pt x="59" y="30"/>
                  </a:cubicBezTo>
                  <a:cubicBezTo>
                    <a:pt x="58" y="31"/>
                    <a:pt x="58" y="31"/>
                    <a:pt x="58" y="31"/>
                  </a:cubicBezTo>
                  <a:cubicBezTo>
                    <a:pt x="57" y="31"/>
                    <a:pt x="57" y="31"/>
                    <a:pt x="57" y="31"/>
                  </a:cubicBezTo>
                  <a:cubicBezTo>
                    <a:pt x="57" y="30"/>
                    <a:pt x="57" y="30"/>
                    <a:pt x="57" y="30"/>
                  </a:cubicBezTo>
                  <a:close/>
                  <a:moveTo>
                    <a:pt x="52" y="39"/>
                  </a:moveTo>
                  <a:cubicBezTo>
                    <a:pt x="52" y="40"/>
                    <a:pt x="52" y="40"/>
                    <a:pt x="52" y="40"/>
                  </a:cubicBezTo>
                  <a:cubicBezTo>
                    <a:pt x="53" y="40"/>
                    <a:pt x="53" y="40"/>
                    <a:pt x="53" y="40"/>
                  </a:cubicBezTo>
                  <a:cubicBezTo>
                    <a:pt x="54" y="40"/>
                    <a:pt x="54" y="40"/>
                    <a:pt x="54" y="40"/>
                  </a:cubicBezTo>
                  <a:cubicBezTo>
                    <a:pt x="54" y="39"/>
                    <a:pt x="54" y="39"/>
                    <a:pt x="54" y="39"/>
                  </a:cubicBezTo>
                  <a:cubicBezTo>
                    <a:pt x="54" y="39"/>
                    <a:pt x="54" y="39"/>
                    <a:pt x="54" y="39"/>
                  </a:cubicBezTo>
                  <a:cubicBezTo>
                    <a:pt x="53" y="38"/>
                    <a:pt x="53" y="38"/>
                    <a:pt x="53" y="38"/>
                  </a:cubicBezTo>
                  <a:cubicBezTo>
                    <a:pt x="53" y="38"/>
                    <a:pt x="53" y="38"/>
                    <a:pt x="53" y="38"/>
                  </a:cubicBezTo>
                  <a:cubicBezTo>
                    <a:pt x="52" y="39"/>
                    <a:pt x="52" y="39"/>
                    <a:pt x="52" y="39"/>
                  </a:cubicBezTo>
                  <a:cubicBezTo>
                    <a:pt x="52" y="39"/>
                    <a:pt x="52" y="39"/>
                    <a:pt x="52" y="39"/>
                  </a:cubicBezTo>
                  <a:close/>
                  <a:moveTo>
                    <a:pt x="52" y="38"/>
                  </a:moveTo>
                  <a:cubicBezTo>
                    <a:pt x="53" y="38"/>
                    <a:pt x="53" y="38"/>
                    <a:pt x="53" y="38"/>
                  </a:cubicBezTo>
                  <a:cubicBezTo>
                    <a:pt x="53" y="37"/>
                    <a:pt x="53" y="37"/>
                    <a:pt x="53" y="37"/>
                  </a:cubicBezTo>
                  <a:cubicBezTo>
                    <a:pt x="53" y="37"/>
                    <a:pt x="53" y="37"/>
                    <a:pt x="53" y="37"/>
                  </a:cubicBezTo>
                  <a:cubicBezTo>
                    <a:pt x="53" y="37"/>
                    <a:pt x="53" y="37"/>
                    <a:pt x="53" y="37"/>
                  </a:cubicBezTo>
                  <a:cubicBezTo>
                    <a:pt x="52" y="38"/>
                    <a:pt x="52" y="38"/>
                    <a:pt x="52" y="38"/>
                  </a:cubicBezTo>
                  <a:close/>
                  <a:moveTo>
                    <a:pt x="54" y="37"/>
                  </a:moveTo>
                  <a:cubicBezTo>
                    <a:pt x="54" y="37"/>
                    <a:pt x="54" y="37"/>
                    <a:pt x="54" y="37"/>
                  </a:cubicBezTo>
                  <a:cubicBezTo>
                    <a:pt x="54" y="37"/>
                    <a:pt x="54" y="37"/>
                    <a:pt x="54" y="37"/>
                  </a:cubicBezTo>
                  <a:cubicBezTo>
                    <a:pt x="55" y="37"/>
                    <a:pt x="55" y="37"/>
                    <a:pt x="55" y="37"/>
                  </a:cubicBezTo>
                  <a:cubicBezTo>
                    <a:pt x="55" y="37"/>
                    <a:pt x="55" y="37"/>
                    <a:pt x="55" y="37"/>
                  </a:cubicBezTo>
                  <a:cubicBezTo>
                    <a:pt x="55" y="37"/>
                    <a:pt x="55" y="37"/>
                    <a:pt x="55" y="37"/>
                  </a:cubicBezTo>
                  <a:cubicBezTo>
                    <a:pt x="54" y="37"/>
                    <a:pt x="54" y="37"/>
                    <a:pt x="54" y="37"/>
                  </a:cubicBezTo>
                  <a:cubicBezTo>
                    <a:pt x="54" y="37"/>
                    <a:pt x="54" y="37"/>
                    <a:pt x="54" y="37"/>
                  </a:cubicBezTo>
                  <a:cubicBezTo>
                    <a:pt x="54" y="37"/>
                    <a:pt x="54" y="37"/>
                    <a:pt x="54" y="37"/>
                  </a:cubicBezTo>
                  <a:close/>
                  <a:moveTo>
                    <a:pt x="54" y="34"/>
                  </a:moveTo>
                  <a:cubicBezTo>
                    <a:pt x="53" y="34"/>
                    <a:pt x="53" y="34"/>
                    <a:pt x="53" y="34"/>
                  </a:cubicBezTo>
                  <a:cubicBezTo>
                    <a:pt x="53" y="34"/>
                    <a:pt x="53" y="34"/>
                    <a:pt x="53" y="34"/>
                  </a:cubicBezTo>
                  <a:cubicBezTo>
                    <a:pt x="52" y="34"/>
                    <a:pt x="52" y="34"/>
                    <a:pt x="52" y="34"/>
                  </a:cubicBezTo>
                  <a:cubicBezTo>
                    <a:pt x="52" y="33"/>
                    <a:pt x="52" y="33"/>
                    <a:pt x="52" y="33"/>
                  </a:cubicBezTo>
                  <a:cubicBezTo>
                    <a:pt x="53" y="32"/>
                    <a:pt x="53" y="32"/>
                    <a:pt x="53" y="32"/>
                  </a:cubicBezTo>
                  <a:cubicBezTo>
                    <a:pt x="54" y="32"/>
                    <a:pt x="54" y="32"/>
                    <a:pt x="54" y="32"/>
                  </a:cubicBezTo>
                  <a:cubicBezTo>
                    <a:pt x="55" y="32"/>
                    <a:pt x="55" y="32"/>
                    <a:pt x="55" y="32"/>
                  </a:cubicBezTo>
                  <a:cubicBezTo>
                    <a:pt x="55" y="33"/>
                    <a:pt x="55" y="33"/>
                    <a:pt x="55" y="33"/>
                  </a:cubicBezTo>
                  <a:cubicBezTo>
                    <a:pt x="56" y="33"/>
                    <a:pt x="56" y="33"/>
                    <a:pt x="56" y="33"/>
                  </a:cubicBezTo>
                  <a:cubicBezTo>
                    <a:pt x="56" y="34"/>
                    <a:pt x="56" y="34"/>
                    <a:pt x="56" y="34"/>
                  </a:cubicBezTo>
                  <a:cubicBezTo>
                    <a:pt x="55" y="34"/>
                    <a:pt x="55" y="34"/>
                    <a:pt x="55" y="34"/>
                  </a:cubicBezTo>
                  <a:cubicBezTo>
                    <a:pt x="54" y="34"/>
                    <a:pt x="54" y="34"/>
                    <a:pt x="54" y="34"/>
                  </a:cubicBezTo>
                  <a:cubicBezTo>
                    <a:pt x="54" y="34"/>
                    <a:pt x="54" y="34"/>
                    <a:pt x="54" y="34"/>
                  </a:cubicBezTo>
                  <a:close/>
                  <a:moveTo>
                    <a:pt x="57" y="33"/>
                  </a:moveTo>
                  <a:cubicBezTo>
                    <a:pt x="58" y="34"/>
                    <a:pt x="58" y="34"/>
                    <a:pt x="58" y="34"/>
                  </a:cubicBezTo>
                  <a:cubicBezTo>
                    <a:pt x="58" y="34"/>
                    <a:pt x="58" y="34"/>
                    <a:pt x="58" y="34"/>
                  </a:cubicBezTo>
                  <a:cubicBezTo>
                    <a:pt x="59" y="34"/>
                    <a:pt x="59" y="34"/>
                    <a:pt x="59" y="34"/>
                  </a:cubicBezTo>
                  <a:cubicBezTo>
                    <a:pt x="59" y="33"/>
                    <a:pt x="59" y="33"/>
                    <a:pt x="59" y="33"/>
                  </a:cubicBezTo>
                  <a:cubicBezTo>
                    <a:pt x="59" y="33"/>
                    <a:pt x="59" y="33"/>
                    <a:pt x="59" y="33"/>
                  </a:cubicBezTo>
                  <a:cubicBezTo>
                    <a:pt x="58" y="33"/>
                    <a:pt x="58" y="33"/>
                    <a:pt x="58" y="33"/>
                  </a:cubicBezTo>
                  <a:cubicBezTo>
                    <a:pt x="58" y="33"/>
                    <a:pt x="58" y="33"/>
                    <a:pt x="58" y="33"/>
                  </a:cubicBezTo>
                  <a:cubicBezTo>
                    <a:pt x="57" y="33"/>
                    <a:pt x="57" y="33"/>
                    <a:pt x="57" y="33"/>
                  </a:cubicBezTo>
                  <a:close/>
                  <a:moveTo>
                    <a:pt x="59" y="41"/>
                  </a:moveTo>
                  <a:cubicBezTo>
                    <a:pt x="59" y="41"/>
                    <a:pt x="59" y="41"/>
                    <a:pt x="59" y="41"/>
                  </a:cubicBezTo>
                  <a:cubicBezTo>
                    <a:pt x="59" y="40"/>
                    <a:pt x="59" y="40"/>
                    <a:pt x="59" y="40"/>
                  </a:cubicBezTo>
                  <a:cubicBezTo>
                    <a:pt x="59" y="39"/>
                    <a:pt x="59" y="39"/>
                    <a:pt x="59" y="39"/>
                  </a:cubicBezTo>
                  <a:cubicBezTo>
                    <a:pt x="59" y="38"/>
                    <a:pt x="59" y="38"/>
                    <a:pt x="59" y="38"/>
                  </a:cubicBezTo>
                  <a:cubicBezTo>
                    <a:pt x="58" y="37"/>
                    <a:pt x="58" y="37"/>
                    <a:pt x="58" y="37"/>
                  </a:cubicBezTo>
                  <a:cubicBezTo>
                    <a:pt x="57" y="37"/>
                    <a:pt x="57" y="37"/>
                    <a:pt x="57" y="37"/>
                  </a:cubicBezTo>
                  <a:cubicBezTo>
                    <a:pt x="57" y="37"/>
                    <a:pt x="57" y="37"/>
                    <a:pt x="57" y="37"/>
                  </a:cubicBezTo>
                  <a:cubicBezTo>
                    <a:pt x="56" y="37"/>
                    <a:pt x="56" y="37"/>
                    <a:pt x="56" y="37"/>
                  </a:cubicBezTo>
                  <a:cubicBezTo>
                    <a:pt x="55" y="38"/>
                    <a:pt x="55" y="38"/>
                    <a:pt x="55" y="38"/>
                  </a:cubicBezTo>
                  <a:cubicBezTo>
                    <a:pt x="55" y="38"/>
                    <a:pt x="55" y="38"/>
                    <a:pt x="55" y="38"/>
                  </a:cubicBezTo>
                  <a:cubicBezTo>
                    <a:pt x="55" y="39"/>
                    <a:pt x="55" y="39"/>
                    <a:pt x="55" y="39"/>
                  </a:cubicBezTo>
                  <a:cubicBezTo>
                    <a:pt x="56" y="41"/>
                    <a:pt x="56" y="41"/>
                    <a:pt x="56" y="41"/>
                  </a:cubicBezTo>
                  <a:cubicBezTo>
                    <a:pt x="56" y="41"/>
                    <a:pt x="56" y="41"/>
                    <a:pt x="56" y="41"/>
                  </a:cubicBezTo>
                  <a:cubicBezTo>
                    <a:pt x="57" y="41"/>
                    <a:pt x="57" y="41"/>
                    <a:pt x="57" y="41"/>
                  </a:cubicBezTo>
                  <a:cubicBezTo>
                    <a:pt x="58" y="41"/>
                    <a:pt x="58" y="41"/>
                    <a:pt x="58" y="41"/>
                  </a:cubicBezTo>
                  <a:cubicBezTo>
                    <a:pt x="59" y="41"/>
                    <a:pt x="59" y="41"/>
                    <a:pt x="59" y="41"/>
                  </a:cubicBezTo>
                  <a:close/>
                  <a:moveTo>
                    <a:pt x="61" y="40"/>
                  </a:moveTo>
                  <a:cubicBezTo>
                    <a:pt x="61" y="40"/>
                    <a:pt x="61" y="40"/>
                    <a:pt x="61" y="40"/>
                  </a:cubicBezTo>
                  <a:cubicBezTo>
                    <a:pt x="61" y="39"/>
                    <a:pt x="61" y="39"/>
                    <a:pt x="61" y="39"/>
                  </a:cubicBezTo>
                  <a:cubicBezTo>
                    <a:pt x="61" y="39"/>
                    <a:pt x="61" y="39"/>
                    <a:pt x="61" y="39"/>
                  </a:cubicBezTo>
                  <a:cubicBezTo>
                    <a:pt x="61" y="39"/>
                    <a:pt x="61" y="39"/>
                    <a:pt x="61" y="39"/>
                  </a:cubicBezTo>
                  <a:cubicBezTo>
                    <a:pt x="62" y="38"/>
                    <a:pt x="62" y="38"/>
                    <a:pt x="62" y="38"/>
                  </a:cubicBezTo>
                  <a:cubicBezTo>
                    <a:pt x="62" y="37"/>
                    <a:pt x="62" y="37"/>
                    <a:pt x="62" y="37"/>
                  </a:cubicBezTo>
                  <a:cubicBezTo>
                    <a:pt x="63" y="37"/>
                    <a:pt x="63" y="37"/>
                    <a:pt x="63" y="37"/>
                  </a:cubicBezTo>
                  <a:cubicBezTo>
                    <a:pt x="64" y="37"/>
                    <a:pt x="64" y="37"/>
                    <a:pt x="64" y="37"/>
                  </a:cubicBezTo>
                  <a:cubicBezTo>
                    <a:pt x="64" y="36"/>
                    <a:pt x="64" y="36"/>
                    <a:pt x="64" y="36"/>
                  </a:cubicBezTo>
                  <a:cubicBezTo>
                    <a:pt x="63" y="36"/>
                    <a:pt x="63" y="36"/>
                    <a:pt x="63" y="36"/>
                  </a:cubicBezTo>
                  <a:cubicBezTo>
                    <a:pt x="62" y="36"/>
                    <a:pt x="62" y="36"/>
                    <a:pt x="62" y="36"/>
                  </a:cubicBezTo>
                  <a:cubicBezTo>
                    <a:pt x="61" y="36"/>
                    <a:pt x="61" y="36"/>
                    <a:pt x="61" y="36"/>
                  </a:cubicBezTo>
                  <a:cubicBezTo>
                    <a:pt x="60" y="35"/>
                    <a:pt x="60" y="35"/>
                    <a:pt x="60" y="35"/>
                  </a:cubicBezTo>
                  <a:cubicBezTo>
                    <a:pt x="59" y="35"/>
                    <a:pt x="59" y="35"/>
                    <a:pt x="59" y="35"/>
                  </a:cubicBezTo>
                  <a:cubicBezTo>
                    <a:pt x="58" y="35"/>
                    <a:pt x="58" y="35"/>
                    <a:pt x="58" y="35"/>
                  </a:cubicBezTo>
                  <a:cubicBezTo>
                    <a:pt x="58" y="35"/>
                    <a:pt x="58" y="35"/>
                    <a:pt x="58" y="35"/>
                  </a:cubicBezTo>
                  <a:cubicBezTo>
                    <a:pt x="58" y="36"/>
                    <a:pt x="58" y="36"/>
                    <a:pt x="58" y="36"/>
                  </a:cubicBezTo>
                  <a:cubicBezTo>
                    <a:pt x="59" y="37"/>
                    <a:pt x="59" y="37"/>
                    <a:pt x="59" y="37"/>
                  </a:cubicBezTo>
                  <a:cubicBezTo>
                    <a:pt x="59" y="39"/>
                    <a:pt x="59" y="39"/>
                    <a:pt x="59" y="39"/>
                  </a:cubicBezTo>
                  <a:cubicBezTo>
                    <a:pt x="60" y="40"/>
                    <a:pt x="60" y="40"/>
                    <a:pt x="60" y="40"/>
                  </a:cubicBezTo>
                  <a:cubicBezTo>
                    <a:pt x="61" y="40"/>
                    <a:pt x="61" y="40"/>
                    <a:pt x="61" y="40"/>
                  </a:cubicBezTo>
                  <a:cubicBezTo>
                    <a:pt x="61" y="40"/>
                    <a:pt x="61" y="40"/>
                    <a:pt x="61" y="40"/>
                  </a:cubicBezTo>
                  <a:close/>
                  <a:moveTo>
                    <a:pt x="64" y="40"/>
                  </a:moveTo>
                  <a:cubicBezTo>
                    <a:pt x="64" y="41"/>
                    <a:pt x="64" y="41"/>
                    <a:pt x="64" y="41"/>
                  </a:cubicBezTo>
                  <a:cubicBezTo>
                    <a:pt x="65" y="41"/>
                    <a:pt x="65" y="41"/>
                    <a:pt x="65" y="41"/>
                  </a:cubicBezTo>
                  <a:cubicBezTo>
                    <a:pt x="66" y="42"/>
                    <a:pt x="66" y="42"/>
                    <a:pt x="66" y="42"/>
                  </a:cubicBezTo>
                  <a:cubicBezTo>
                    <a:pt x="67" y="42"/>
                    <a:pt x="67" y="42"/>
                    <a:pt x="67" y="42"/>
                  </a:cubicBezTo>
                  <a:cubicBezTo>
                    <a:pt x="68" y="41"/>
                    <a:pt x="68" y="41"/>
                    <a:pt x="68" y="41"/>
                  </a:cubicBezTo>
                  <a:cubicBezTo>
                    <a:pt x="67" y="40"/>
                    <a:pt x="67" y="40"/>
                    <a:pt x="67" y="40"/>
                  </a:cubicBezTo>
                  <a:cubicBezTo>
                    <a:pt x="67" y="39"/>
                    <a:pt x="67" y="39"/>
                    <a:pt x="67" y="39"/>
                  </a:cubicBezTo>
                  <a:cubicBezTo>
                    <a:pt x="65" y="40"/>
                    <a:pt x="65" y="40"/>
                    <a:pt x="65" y="40"/>
                  </a:cubicBezTo>
                  <a:cubicBezTo>
                    <a:pt x="64" y="40"/>
                    <a:pt x="64" y="40"/>
                    <a:pt x="64" y="40"/>
                  </a:cubicBezTo>
                  <a:close/>
                  <a:moveTo>
                    <a:pt x="64" y="42"/>
                  </a:moveTo>
                  <a:cubicBezTo>
                    <a:pt x="64" y="43"/>
                    <a:pt x="64" y="43"/>
                    <a:pt x="64" y="43"/>
                  </a:cubicBezTo>
                  <a:cubicBezTo>
                    <a:pt x="65" y="43"/>
                    <a:pt x="65" y="43"/>
                    <a:pt x="65" y="43"/>
                  </a:cubicBezTo>
                  <a:cubicBezTo>
                    <a:pt x="65" y="43"/>
                    <a:pt x="65" y="43"/>
                    <a:pt x="65" y="43"/>
                  </a:cubicBezTo>
                  <a:cubicBezTo>
                    <a:pt x="66" y="43"/>
                    <a:pt x="66" y="43"/>
                    <a:pt x="66" y="43"/>
                  </a:cubicBezTo>
                  <a:cubicBezTo>
                    <a:pt x="65" y="42"/>
                    <a:pt x="65" y="42"/>
                    <a:pt x="65" y="42"/>
                  </a:cubicBezTo>
                  <a:cubicBezTo>
                    <a:pt x="64" y="42"/>
                    <a:pt x="64" y="42"/>
                    <a:pt x="64" y="42"/>
                  </a:cubicBezTo>
                  <a:close/>
                  <a:moveTo>
                    <a:pt x="64" y="16"/>
                  </a:moveTo>
                  <a:cubicBezTo>
                    <a:pt x="65" y="16"/>
                    <a:pt x="65" y="16"/>
                    <a:pt x="65" y="16"/>
                  </a:cubicBezTo>
                  <a:cubicBezTo>
                    <a:pt x="65" y="16"/>
                    <a:pt x="65" y="16"/>
                    <a:pt x="65" y="16"/>
                  </a:cubicBezTo>
                  <a:cubicBezTo>
                    <a:pt x="66" y="15"/>
                    <a:pt x="66" y="15"/>
                    <a:pt x="66" y="15"/>
                  </a:cubicBezTo>
                  <a:cubicBezTo>
                    <a:pt x="66" y="16"/>
                    <a:pt x="66" y="16"/>
                    <a:pt x="66" y="16"/>
                  </a:cubicBezTo>
                  <a:cubicBezTo>
                    <a:pt x="67" y="16"/>
                    <a:pt x="67" y="16"/>
                    <a:pt x="67" y="16"/>
                  </a:cubicBezTo>
                  <a:cubicBezTo>
                    <a:pt x="67" y="16"/>
                    <a:pt x="67" y="16"/>
                    <a:pt x="67" y="16"/>
                  </a:cubicBezTo>
                  <a:cubicBezTo>
                    <a:pt x="68" y="16"/>
                    <a:pt x="68" y="16"/>
                    <a:pt x="68" y="16"/>
                  </a:cubicBezTo>
                  <a:cubicBezTo>
                    <a:pt x="67" y="17"/>
                    <a:pt x="67" y="17"/>
                    <a:pt x="67" y="17"/>
                  </a:cubicBezTo>
                  <a:cubicBezTo>
                    <a:pt x="66" y="17"/>
                    <a:pt x="66" y="17"/>
                    <a:pt x="66" y="17"/>
                  </a:cubicBezTo>
                  <a:cubicBezTo>
                    <a:pt x="66" y="17"/>
                    <a:pt x="66" y="17"/>
                    <a:pt x="66" y="17"/>
                  </a:cubicBezTo>
                  <a:cubicBezTo>
                    <a:pt x="64" y="17"/>
                    <a:pt x="64" y="17"/>
                    <a:pt x="64" y="17"/>
                  </a:cubicBezTo>
                  <a:cubicBezTo>
                    <a:pt x="64" y="16"/>
                    <a:pt x="64" y="16"/>
                    <a:pt x="64" y="16"/>
                  </a:cubicBezTo>
                  <a:close/>
                  <a:moveTo>
                    <a:pt x="66" y="28"/>
                  </a:moveTo>
                  <a:cubicBezTo>
                    <a:pt x="66" y="27"/>
                    <a:pt x="66" y="27"/>
                    <a:pt x="66" y="27"/>
                  </a:cubicBezTo>
                  <a:cubicBezTo>
                    <a:pt x="67" y="26"/>
                    <a:pt x="67" y="26"/>
                    <a:pt x="67" y="26"/>
                  </a:cubicBezTo>
                  <a:cubicBezTo>
                    <a:pt x="67" y="26"/>
                    <a:pt x="67" y="26"/>
                    <a:pt x="67" y="26"/>
                  </a:cubicBezTo>
                  <a:cubicBezTo>
                    <a:pt x="66" y="25"/>
                    <a:pt x="66" y="25"/>
                    <a:pt x="66" y="25"/>
                  </a:cubicBezTo>
                  <a:cubicBezTo>
                    <a:pt x="66" y="25"/>
                    <a:pt x="66" y="25"/>
                    <a:pt x="66" y="25"/>
                  </a:cubicBezTo>
                  <a:cubicBezTo>
                    <a:pt x="65" y="25"/>
                    <a:pt x="65" y="25"/>
                    <a:pt x="65" y="25"/>
                  </a:cubicBezTo>
                  <a:cubicBezTo>
                    <a:pt x="64" y="25"/>
                    <a:pt x="64" y="25"/>
                    <a:pt x="64" y="25"/>
                  </a:cubicBezTo>
                  <a:cubicBezTo>
                    <a:pt x="63" y="26"/>
                    <a:pt x="63" y="26"/>
                    <a:pt x="63" y="26"/>
                  </a:cubicBezTo>
                  <a:cubicBezTo>
                    <a:pt x="62" y="26"/>
                    <a:pt x="62" y="26"/>
                    <a:pt x="62" y="26"/>
                  </a:cubicBezTo>
                  <a:cubicBezTo>
                    <a:pt x="62" y="27"/>
                    <a:pt x="62" y="27"/>
                    <a:pt x="62" y="27"/>
                  </a:cubicBezTo>
                  <a:cubicBezTo>
                    <a:pt x="64" y="28"/>
                    <a:pt x="64" y="28"/>
                    <a:pt x="64" y="28"/>
                  </a:cubicBezTo>
                  <a:cubicBezTo>
                    <a:pt x="65" y="28"/>
                    <a:pt x="65" y="28"/>
                    <a:pt x="65" y="28"/>
                  </a:cubicBezTo>
                  <a:cubicBezTo>
                    <a:pt x="66" y="28"/>
                    <a:pt x="66" y="28"/>
                    <a:pt x="66" y="28"/>
                  </a:cubicBezTo>
                  <a:close/>
                  <a:moveTo>
                    <a:pt x="68" y="26"/>
                  </a:moveTo>
                  <a:cubicBezTo>
                    <a:pt x="68" y="27"/>
                    <a:pt x="68" y="27"/>
                    <a:pt x="68" y="27"/>
                  </a:cubicBezTo>
                  <a:cubicBezTo>
                    <a:pt x="68" y="28"/>
                    <a:pt x="68" y="28"/>
                    <a:pt x="68" y="28"/>
                  </a:cubicBezTo>
                  <a:cubicBezTo>
                    <a:pt x="67" y="28"/>
                    <a:pt x="67" y="28"/>
                    <a:pt x="67" y="28"/>
                  </a:cubicBezTo>
                  <a:cubicBezTo>
                    <a:pt x="67" y="28"/>
                    <a:pt x="67" y="28"/>
                    <a:pt x="67" y="28"/>
                  </a:cubicBezTo>
                  <a:cubicBezTo>
                    <a:pt x="66" y="28"/>
                    <a:pt x="66" y="28"/>
                    <a:pt x="66" y="28"/>
                  </a:cubicBezTo>
                  <a:cubicBezTo>
                    <a:pt x="65" y="29"/>
                    <a:pt x="65" y="29"/>
                    <a:pt x="65" y="29"/>
                  </a:cubicBezTo>
                  <a:cubicBezTo>
                    <a:pt x="64" y="29"/>
                    <a:pt x="64" y="29"/>
                    <a:pt x="64" y="29"/>
                  </a:cubicBezTo>
                  <a:cubicBezTo>
                    <a:pt x="63" y="29"/>
                    <a:pt x="63" y="29"/>
                    <a:pt x="63" y="29"/>
                  </a:cubicBezTo>
                  <a:cubicBezTo>
                    <a:pt x="63" y="29"/>
                    <a:pt x="63" y="29"/>
                    <a:pt x="63" y="29"/>
                  </a:cubicBezTo>
                  <a:cubicBezTo>
                    <a:pt x="63" y="30"/>
                    <a:pt x="63" y="30"/>
                    <a:pt x="63" y="30"/>
                  </a:cubicBezTo>
                  <a:cubicBezTo>
                    <a:pt x="63" y="30"/>
                    <a:pt x="63" y="30"/>
                    <a:pt x="63" y="30"/>
                  </a:cubicBezTo>
                  <a:cubicBezTo>
                    <a:pt x="63" y="33"/>
                    <a:pt x="63" y="33"/>
                    <a:pt x="63" y="33"/>
                  </a:cubicBezTo>
                  <a:cubicBezTo>
                    <a:pt x="64" y="34"/>
                    <a:pt x="64" y="34"/>
                    <a:pt x="64" y="34"/>
                  </a:cubicBezTo>
                  <a:cubicBezTo>
                    <a:pt x="65" y="35"/>
                    <a:pt x="65" y="35"/>
                    <a:pt x="65" y="35"/>
                  </a:cubicBezTo>
                  <a:cubicBezTo>
                    <a:pt x="66" y="35"/>
                    <a:pt x="66" y="35"/>
                    <a:pt x="66" y="35"/>
                  </a:cubicBezTo>
                  <a:cubicBezTo>
                    <a:pt x="67" y="35"/>
                    <a:pt x="67" y="35"/>
                    <a:pt x="67" y="35"/>
                  </a:cubicBezTo>
                  <a:cubicBezTo>
                    <a:pt x="68" y="35"/>
                    <a:pt x="68" y="35"/>
                    <a:pt x="68" y="35"/>
                  </a:cubicBezTo>
                  <a:cubicBezTo>
                    <a:pt x="69" y="34"/>
                    <a:pt x="69" y="34"/>
                    <a:pt x="69" y="34"/>
                  </a:cubicBezTo>
                  <a:cubicBezTo>
                    <a:pt x="70" y="34"/>
                    <a:pt x="70" y="34"/>
                    <a:pt x="70" y="34"/>
                  </a:cubicBezTo>
                  <a:cubicBezTo>
                    <a:pt x="70" y="33"/>
                    <a:pt x="70" y="33"/>
                    <a:pt x="70" y="33"/>
                  </a:cubicBezTo>
                  <a:cubicBezTo>
                    <a:pt x="69" y="33"/>
                    <a:pt x="69" y="33"/>
                    <a:pt x="69" y="33"/>
                  </a:cubicBezTo>
                  <a:cubicBezTo>
                    <a:pt x="69" y="32"/>
                    <a:pt x="69" y="32"/>
                    <a:pt x="69" y="32"/>
                  </a:cubicBezTo>
                  <a:cubicBezTo>
                    <a:pt x="68" y="32"/>
                    <a:pt x="68" y="32"/>
                    <a:pt x="68" y="32"/>
                  </a:cubicBezTo>
                  <a:cubicBezTo>
                    <a:pt x="67" y="31"/>
                    <a:pt x="67" y="31"/>
                    <a:pt x="67" y="31"/>
                  </a:cubicBezTo>
                  <a:cubicBezTo>
                    <a:pt x="67" y="30"/>
                    <a:pt x="67" y="30"/>
                    <a:pt x="67" y="30"/>
                  </a:cubicBezTo>
                  <a:cubicBezTo>
                    <a:pt x="68" y="30"/>
                    <a:pt x="68" y="30"/>
                    <a:pt x="68" y="30"/>
                  </a:cubicBezTo>
                  <a:cubicBezTo>
                    <a:pt x="69" y="30"/>
                    <a:pt x="69" y="30"/>
                    <a:pt x="69" y="30"/>
                  </a:cubicBezTo>
                  <a:cubicBezTo>
                    <a:pt x="70" y="29"/>
                    <a:pt x="70" y="29"/>
                    <a:pt x="70" y="29"/>
                  </a:cubicBezTo>
                  <a:cubicBezTo>
                    <a:pt x="70" y="29"/>
                    <a:pt x="70" y="29"/>
                    <a:pt x="70" y="29"/>
                  </a:cubicBezTo>
                  <a:cubicBezTo>
                    <a:pt x="69" y="28"/>
                    <a:pt x="69" y="28"/>
                    <a:pt x="69" y="28"/>
                  </a:cubicBezTo>
                  <a:cubicBezTo>
                    <a:pt x="68" y="27"/>
                    <a:pt x="68" y="27"/>
                    <a:pt x="68" y="27"/>
                  </a:cubicBezTo>
                  <a:cubicBezTo>
                    <a:pt x="68" y="26"/>
                    <a:pt x="68" y="26"/>
                    <a:pt x="68" y="26"/>
                  </a:cubicBezTo>
                  <a:close/>
                  <a:moveTo>
                    <a:pt x="72" y="28"/>
                  </a:moveTo>
                  <a:cubicBezTo>
                    <a:pt x="71" y="27"/>
                    <a:pt x="71" y="27"/>
                    <a:pt x="71" y="27"/>
                  </a:cubicBezTo>
                  <a:cubicBezTo>
                    <a:pt x="71" y="27"/>
                    <a:pt x="71" y="27"/>
                    <a:pt x="71" y="27"/>
                  </a:cubicBezTo>
                  <a:cubicBezTo>
                    <a:pt x="71" y="26"/>
                    <a:pt x="71" y="26"/>
                    <a:pt x="71" y="26"/>
                  </a:cubicBezTo>
                  <a:cubicBezTo>
                    <a:pt x="70" y="26"/>
                    <a:pt x="70" y="26"/>
                    <a:pt x="70" y="26"/>
                  </a:cubicBezTo>
                  <a:cubicBezTo>
                    <a:pt x="69" y="26"/>
                    <a:pt x="69" y="26"/>
                    <a:pt x="69" y="26"/>
                  </a:cubicBezTo>
                  <a:cubicBezTo>
                    <a:pt x="69" y="25"/>
                    <a:pt x="69" y="25"/>
                    <a:pt x="69" y="25"/>
                  </a:cubicBezTo>
                  <a:cubicBezTo>
                    <a:pt x="69" y="25"/>
                    <a:pt x="69" y="25"/>
                    <a:pt x="69" y="25"/>
                  </a:cubicBezTo>
                  <a:cubicBezTo>
                    <a:pt x="69" y="23"/>
                    <a:pt x="69" y="23"/>
                    <a:pt x="69" y="23"/>
                  </a:cubicBezTo>
                  <a:cubicBezTo>
                    <a:pt x="69" y="23"/>
                    <a:pt x="69" y="23"/>
                    <a:pt x="69" y="23"/>
                  </a:cubicBezTo>
                  <a:cubicBezTo>
                    <a:pt x="69" y="21"/>
                    <a:pt x="69" y="21"/>
                    <a:pt x="69" y="21"/>
                  </a:cubicBezTo>
                  <a:cubicBezTo>
                    <a:pt x="70" y="21"/>
                    <a:pt x="70" y="21"/>
                    <a:pt x="70" y="21"/>
                  </a:cubicBezTo>
                  <a:cubicBezTo>
                    <a:pt x="71" y="20"/>
                    <a:pt x="71" y="20"/>
                    <a:pt x="71" y="20"/>
                  </a:cubicBezTo>
                  <a:cubicBezTo>
                    <a:pt x="71" y="20"/>
                    <a:pt x="71" y="20"/>
                    <a:pt x="71" y="20"/>
                  </a:cubicBezTo>
                  <a:cubicBezTo>
                    <a:pt x="71" y="19"/>
                    <a:pt x="71" y="19"/>
                    <a:pt x="71" y="19"/>
                  </a:cubicBezTo>
                  <a:cubicBezTo>
                    <a:pt x="71" y="19"/>
                    <a:pt x="71" y="19"/>
                    <a:pt x="71" y="19"/>
                  </a:cubicBezTo>
                  <a:cubicBezTo>
                    <a:pt x="72" y="19"/>
                    <a:pt x="72" y="19"/>
                    <a:pt x="72" y="19"/>
                  </a:cubicBezTo>
                  <a:cubicBezTo>
                    <a:pt x="73" y="19"/>
                    <a:pt x="73" y="19"/>
                    <a:pt x="73" y="19"/>
                  </a:cubicBezTo>
                  <a:cubicBezTo>
                    <a:pt x="73" y="20"/>
                    <a:pt x="73" y="20"/>
                    <a:pt x="73" y="20"/>
                  </a:cubicBezTo>
                  <a:cubicBezTo>
                    <a:pt x="73" y="21"/>
                    <a:pt x="73" y="21"/>
                    <a:pt x="73" y="21"/>
                  </a:cubicBezTo>
                  <a:cubicBezTo>
                    <a:pt x="73" y="22"/>
                    <a:pt x="73" y="22"/>
                    <a:pt x="73" y="22"/>
                  </a:cubicBezTo>
                  <a:cubicBezTo>
                    <a:pt x="74" y="22"/>
                    <a:pt x="74" y="22"/>
                    <a:pt x="74" y="22"/>
                  </a:cubicBezTo>
                  <a:cubicBezTo>
                    <a:pt x="75" y="23"/>
                    <a:pt x="75" y="23"/>
                    <a:pt x="75" y="23"/>
                  </a:cubicBezTo>
                  <a:cubicBezTo>
                    <a:pt x="76" y="23"/>
                    <a:pt x="76" y="23"/>
                    <a:pt x="76" y="23"/>
                  </a:cubicBezTo>
                  <a:cubicBezTo>
                    <a:pt x="76" y="24"/>
                    <a:pt x="76" y="24"/>
                    <a:pt x="76" y="24"/>
                  </a:cubicBezTo>
                  <a:cubicBezTo>
                    <a:pt x="74" y="24"/>
                    <a:pt x="74" y="24"/>
                    <a:pt x="74" y="24"/>
                  </a:cubicBezTo>
                  <a:cubicBezTo>
                    <a:pt x="73" y="25"/>
                    <a:pt x="73" y="25"/>
                    <a:pt x="73" y="25"/>
                  </a:cubicBezTo>
                  <a:cubicBezTo>
                    <a:pt x="73" y="25"/>
                    <a:pt x="73" y="25"/>
                    <a:pt x="73" y="25"/>
                  </a:cubicBezTo>
                  <a:cubicBezTo>
                    <a:pt x="73" y="26"/>
                    <a:pt x="73" y="26"/>
                    <a:pt x="73" y="26"/>
                  </a:cubicBezTo>
                  <a:cubicBezTo>
                    <a:pt x="73" y="27"/>
                    <a:pt x="73" y="27"/>
                    <a:pt x="73" y="27"/>
                  </a:cubicBezTo>
                  <a:cubicBezTo>
                    <a:pt x="72" y="28"/>
                    <a:pt x="72" y="28"/>
                    <a:pt x="72" y="28"/>
                  </a:cubicBezTo>
                  <a:close/>
                  <a:moveTo>
                    <a:pt x="453" y="50"/>
                  </a:moveTo>
                  <a:cubicBezTo>
                    <a:pt x="453" y="50"/>
                    <a:pt x="453" y="50"/>
                    <a:pt x="453" y="50"/>
                  </a:cubicBezTo>
                  <a:cubicBezTo>
                    <a:pt x="453" y="50"/>
                    <a:pt x="453" y="50"/>
                    <a:pt x="453" y="50"/>
                  </a:cubicBezTo>
                  <a:cubicBezTo>
                    <a:pt x="453" y="50"/>
                    <a:pt x="453" y="50"/>
                    <a:pt x="453" y="50"/>
                  </a:cubicBezTo>
                  <a:cubicBezTo>
                    <a:pt x="452" y="50"/>
                    <a:pt x="452" y="50"/>
                    <a:pt x="452" y="50"/>
                  </a:cubicBezTo>
                  <a:cubicBezTo>
                    <a:pt x="453" y="50"/>
                    <a:pt x="453" y="50"/>
                    <a:pt x="453" y="50"/>
                  </a:cubicBezTo>
                  <a:close/>
                  <a:moveTo>
                    <a:pt x="449" y="50"/>
                  </a:moveTo>
                  <a:cubicBezTo>
                    <a:pt x="450" y="50"/>
                    <a:pt x="450" y="50"/>
                    <a:pt x="450" y="50"/>
                  </a:cubicBezTo>
                  <a:cubicBezTo>
                    <a:pt x="450" y="49"/>
                    <a:pt x="450" y="49"/>
                    <a:pt x="450" y="49"/>
                  </a:cubicBezTo>
                  <a:cubicBezTo>
                    <a:pt x="449" y="49"/>
                    <a:pt x="449" y="49"/>
                    <a:pt x="449" y="49"/>
                  </a:cubicBezTo>
                  <a:cubicBezTo>
                    <a:pt x="449" y="49"/>
                    <a:pt x="449" y="49"/>
                    <a:pt x="449" y="49"/>
                  </a:cubicBezTo>
                  <a:cubicBezTo>
                    <a:pt x="449" y="50"/>
                    <a:pt x="449" y="50"/>
                    <a:pt x="449" y="50"/>
                  </a:cubicBezTo>
                  <a:close/>
                  <a:moveTo>
                    <a:pt x="446" y="51"/>
                  </a:moveTo>
                  <a:cubicBezTo>
                    <a:pt x="446" y="51"/>
                    <a:pt x="446" y="51"/>
                    <a:pt x="446" y="51"/>
                  </a:cubicBezTo>
                  <a:cubicBezTo>
                    <a:pt x="446" y="51"/>
                    <a:pt x="446" y="51"/>
                    <a:pt x="446" y="51"/>
                  </a:cubicBezTo>
                  <a:cubicBezTo>
                    <a:pt x="446" y="50"/>
                    <a:pt x="446" y="50"/>
                    <a:pt x="446" y="50"/>
                  </a:cubicBezTo>
                  <a:cubicBezTo>
                    <a:pt x="446" y="50"/>
                    <a:pt x="446" y="50"/>
                    <a:pt x="446" y="50"/>
                  </a:cubicBezTo>
                  <a:cubicBezTo>
                    <a:pt x="445" y="50"/>
                    <a:pt x="445" y="50"/>
                    <a:pt x="445" y="50"/>
                  </a:cubicBezTo>
                  <a:cubicBezTo>
                    <a:pt x="446" y="51"/>
                    <a:pt x="446" y="51"/>
                    <a:pt x="446" y="51"/>
                  </a:cubicBezTo>
                  <a:close/>
                  <a:moveTo>
                    <a:pt x="523" y="136"/>
                  </a:moveTo>
                  <a:cubicBezTo>
                    <a:pt x="522" y="136"/>
                    <a:pt x="522" y="136"/>
                    <a:pt x="522" y="136"/>
                  </a:cubicBezTo>
                  <a:cubicBezTo>
                    <a:pt x="523" y="137"/>
                    <a:pt x="523" y="137"/>
                    <a:pt x="523" y="137"/>
                  </a:cubicBezTo>
                  <a:cubicBezTo>
                    <a:pt x="523" y="137"/>
                    <a:pt x="523" y="137"/>
                    <a:pt x="523" y="137"/>
                  </a:cubicBezTo>
                  <a:cubicBezTo>
                    <a:pt x="523" y="136"/>
                    <a:pt x="523" y="136"/>
                    <a:pt x="523" y="136"/>
                  </a:cubicBezTo>
                  <a:cubicBezTo>
                    <a:pt x="523" y="136"/>
                    <a:pt x="523" y="136"/>
                    <a:pt x="523" y="136"/>
                  </a:cubicBezTo>
                  <a:cubicBezTo>
                    <a:pt x="523" y="136"/>
                    <a:pt x="523" y="136"/>
                    <a:pt x="523" y="136"/>
                  </a:cubicBezTo>
                  <a:close/>
                  <a:moveTo>
                    <a:pt x="522" y="134"/>
                  </a:moveTo>
                  <a:cubicBezTo>
                    <a:pt x="522" y="135"/>
                    <a:pt x="522" y="135"/>
                    <a:pt x="522" y="135"/>
                  </a:cubicBezTo>
                  <a:cubicBezTo>
                    <a:pt x="523" y="135"/>
                    <a:pt x="523" y="135"/>
                    <a:pt x="523" y="135"/>
                  </a:cubicBezTo>
                  <a:cubicBezTo>
                    <a:pt x="523" y="135"/>
                    <a:pt x="523" y="135"/>
                    <a:pt x="523" y="135"/>
                  </a:cubicBezTo>
                  <a:cubicBezTo>
                    <a:pt x="522" y="134"/>
                    <a:pt x="522" y="134"/>
                    <a:pt x="522" y="134"/>
                  </a:cubicBezTo>
                  <a:cubicBezTo>
                    <a:pt x="522" y="134"/>
                    <a:pt x="522" y="134"/>
                    <a:pt x="522" y="134"/>
                  </a:cubicBezTo>
                  <a:cubicBezTo>
                    <a:pt x="522" y="134"/>
                    <a:pt x="522" y="134"/>
                    <a:pt x="522" y="134"/>
                  </a:cubicBezTo>
                  <a:close/>
                  <a:moveTo>
                    <a:pt x="83" y="86"/>
                  </a:moveTo>
                  <a:cubicBezTo>
                    <a:pt x="83" y="86"/>
                    <a:pt x="83" y="86"/>
                    <a:pt x="83" y="86"/>
                  </a:cubicBezTo>
                  <a:cubicBezTo>
                    <a:pt x="83" y="85"/>
                    <a:pt x="83" y="85"/>
                    <a:pt x="83" y="85"/>
                  </a:cubicBezTo>
                  <a:cubicBezTo>
                    <a:pt x="85" y="85"/>
                    <a:pt x="85" y="85"/>
                    <a:pt x="85" y="85"/>
                  </a:cubicBezTo>
                  <a:cubicBezTo>
                    <a:pt x="85" y="84"/>
                    <a:pt x="85" y="84"/>
                    <a:pt x="85" y="84"/>
                  </a:cubicBezTo>
                  <a:cubicBezTo>
                    <a:pt x="84" y="84"/>
                    <a:pt x="84" y="84"/>
                    <a:pt x="84" y="84"/>
                  </a:cubicBezTo>
                  <a:cubicBezTo>
                    <a:pt x="83" y="85"/>
                    <a:pt x="83" y="85"/>
                    <a:pt x="83" y="85"/>
                  </a:cubicBezTo>
                  <a:cubicBezTo>
                    <a:pt x="83" y="85"/>
                    <a:pt x="83" y="85"/>
                    <a:pt x="83" y="85"/>
                  </a:cubicBezTo>
                  <a:cubicBezTo>
                    <a:pt x="82" y="85"/>
                    <a:pt x="82" y="85"/>
                    <a:pt x="82" y="85"/>
                  </a:cubicBezTo>
                  <a:cubicBezTo>
                    <a:pt x="83" y="86"/>
                    <a:pt x="83" y="86"/>
                    <a:pt x="83" y="86"/>
                  </a:cubicBezTo>
                  <a:close/>
                  <a:moveTo>
                    <a:pt x="77" y="111"/>
                  </a:moveTo>
                  <a:cubicBezTo>
                    <a:pt x="79" y="112"/>
                    <a:pt x="79" y="112"/>
                    <a:pt x="79" y="112"/>
                  </a:cubicBezTo>
                  <a:cubicBezTo>
                    <a:pt x="80" y="111"/>
                    <a:pt x="80" y="111"/>
                    <a:pt x="80" y="111"/>
                  </a:cubicBezTo>
                  <a:cubicBezTo>
                    <a:pt x="81" y="111"/>
                    <a:pt x="81" y="111"/>
                    <a:pt x="81" y="111"/>
                  </a:cubicBezTo>
                  <a:cubicBezTo>
                    <a:pt x="82" y="111"/>
                    <a:pt x="82" y="111"/>
                    <a:pt x="82" y="111"/>
                  </a:cubicBezTo>
                  <a:cubicBezTo>
                    <a:pt x="82" y="111"/>
                    <a:pt x="82" y="111"/>
                    <a:pt x="82" y="111"/>
                  </a:cubicBezTo>
                  <a:cubicBezTo>
                    <a:pt x="83" y="111"/>
                    <a:pt x="83" y="111"/>
                    <a:pt x="83" y="111"/>
                  </a:cubicBezTo>
                  <a:cubicBezTo>
                    <a:pt x="84" y="111"/>
                    <a:pt x="84" y="111"/>
                    <a:pt x="84" y="111"/>
                  </a:cubicBezTo>
                  <a:cubicBezTo>
                    <a:pt x="84" y="111"/>
                    <a:pt x="84" y="111"/>
                    <a:pt x="84" y="111"/>
                  </a:cubicBezTo>
                  <a:cubicBezTo>
                    <a:pt x="84" y="110"/>
                    <a:pt x="84" y="110"/>
                    <a:pt x="84" y="110"/>
                  </a:cubicBezTo>
                  <a:cubicBezTo>
                    <a:pt x="84" y="110"/>
                    <a:pt x="84" y="110"/>
                    <a:pt x="84" y="110"/>
                  </a:cubicBezTo>
                  <a:cubicBezTo>
                    <a:pt x="84" y="111"/>
                    <a:pt x="84" y="111"/>
                    <a:pt x="84" y="111"/>
                  </a:cubicBezTo>
                  <a:cubicBezTo>
                    <a:pt x="85" y="111"/>
                    <a:pt x="85" y="111"/>
                    <a:pt x="85" y="111"/>
                  </a:cubicBezTo>
                  <a:cubicBezTo>
                    <a:pt x="86" y="111"/>
                    <a:pt x="86" y="111"/>
                    <a:pt x="86" y="111"/>
                  </a:cubicBezTo>
                  <a:cubicBezTo>
                    <a:pt x="87" y="111"/>
                    <a:pt x="87" y="111"/>
                    <a:pt x="87" y="111"/>
                  </a:cubicBezTo>
                  <a:cubicBezTo>
                    <a:pt x="87" y="111"/>
                    <a:pt x="87" y="111"/>
                    <a:pt x="87" y="111"/>
                  </a:cubicBezTo>
                  <a:cubicBezTo>
                    <a:pt x="88" y="110"/>
                    <a:pt x="88" y="110"/>
                    <a:pt x="88" y="110"/>
                  </a:cubicBezTo>
                  <a:cubicBezTo>
                    <a:pt x="88" y="109"/>
                    <a:pt x="88" y="109"/>
                    <a:pt x="88" y="109"/>
                  </a:cubicBezTo>
                  <a:cubicBezTo>
                    <a:pt x="88" y="108"/>
                    <a:pt x="88" y="108"/>
                    <a:pt x="88" y="108"/>
                  </a:cubicBezTo>
                  <a:cubicBezTo>
                    <a:pt x="88" y="107"/>
                    <a:pt x="88" y="107"/>
                    <a:pt x="88" y="107"/>
                  </a:cubicBezTo>
                  <a:cubicBezTo>
                    <a:pt x="88" y="107"/>
                    <a:pt x="88" y="107"/>
                    <a:pt x="88" y="107"/>
                  </a:cubicBezTo>
                  <a:cubicBezTo>
                    <a:pt x="87" y="106"/>
                    <a:pt x="87" y="106"/>
                    <a:pt x="87" y="106"/>
                  </a:cubicBezTo>
                  <a:cubicBezTo>
                    <a:pt x="86" y="106"/>
                    <a:pt x="86" y="106"/>
                    <a:pt x="86" y="106"/>
                  </a:cubicBezTo>
                  <a:cubicBezTo>
                    <a:pt x="86" y="106"/>
                    <a:pt x="86" y="106"/>
                    <a:pt x="86" y="106"/>
                  </a:cubicBezTo>
                  <a:cubicBezTo>
                    <a:pt x="86" y="105"/>
                    <a:pt x="86" y="105"/>
                    <a:pt x="86" y="105"/>
                  </a:cubicBezTo>
                  <a:cubicBezTo>
                    <a:pt x="86" y="105"/>
                    <a:pt x="86" y="105"/>
                    <a:pt x="86" y="105"/>
                  </a:cubicBezTo>
                  <a:cubicBezTo>
                    <a:pt x="87" y="105"/>
                    <a:pt x="87" y="105"/>
                    <a:pt x="87" y="105"/>
                  </a:cubicBezTo>
                  <a:cubicBezTo>
                    <a:pt x="87" y="105"/>
                    <a:pt x="87" y="105"/>
                    <a:pt x="87" y="105"/>
                  </a:cubicBezTo>
                  <a:cubicBezTo>
                    <a:pt x="88" y="106"/>
                    <a:pt x="88" y="106"/>
                    <a:pt x="88" y="106"/>
                  </a:cubicBezTo>
                  <a:cubicBezTo>
                    <a:pt x="88" y="106"/>
                    <a:pt x="88" y="106"/>
                    <a:pt x="88" y="106"/>
                  </a:cubicBezTo>
                  <a:cubicBezTo>
                    <a:pt x="88" y="106"/>
                    <a:pt x="88" y="106"/>
                    <a:pt x="88" y="106"/>
                  </a:cubicBezTo>
                  <a:cubicBezTo>
                    <a:pt x="89" y="106"/>
                    <a:pt x="89" y="106"/>
                    <a:pt x="89" y="106"/>
                  </a:cubicBezTo>
                  <a:cubicBezTo>
                    <a:pt x="88" y="105"/>
                    <a:pt x="88" y="105"/>
                    <a:pt x="88" y="105"/>
                  </a:cubicBezTo>
                  <a:cubicBezTo>
                    <a:pt x="87" y="103"/>
                    <a:pt x="87" y="103"/>
                    <a:pt x="87" y="103"/>
                  </a:cubicBezTo>
                  <a:cubicBezTo>
                    <a:pt x="87" y="102"/>
                    <a:pt x="87" y="102"/>
                    <a:pt x="87" y="102"/>
                  </a:cubicBezTo>
                  <a:cubicBezTo>
                    <a:pt x="87" y="102"/>
                    <a:pt x="87" y="102"/>
                    <a:pt x="87" y="102"/>
                  </a:cubicBezTo>
                  <a:cubicBezTo>
                    <a:pt x="87" y="103"/>
                    <a:pt x="87" y="103"/>
                    <a:pt x="87" y="103"/>
                  </a:cubicBezTo>
                  <a:cubicBezTo>
                    <a:pt x="88" y="103"/>
                    <a:pt x="88" y="103"/>
                    <a:pt x="88" y="103"/>
                  </a:cubicBezTo>
                  <a:cubicBezTo>
                    <a:pt x="88" y="104"/>
                    <a:pt x="88" y="104"/>
                    <a:pt x="88" y="104"/>
                  </a:cubicBezTo>
                  <a:cubicBezTo>
                    <a:pt x="89" y="104"/>
                    <a:pt x="89" y="104"/>
                    <a:pt x="89" y="104"/>
                  </a:cubicBezTo>
                  <a:cubicBezTo>
                    <a:pt x="89" y="103"/>
                    <a:pt x="89" y="103"/>
                    <a:pt x="89" y="103"/>
                  </a:cubicBezTo>
                  <a:cubicBezTo>
                    <a:pt x="89" y="103"/>
                    <a:pt x="89" y="103"/>
                    <a:pt x="89" y="103"/>
                  </a:cubicBezTo>
                  <a:cubicBezTo>
                    <a:pt x="89" y="102"/>
                    <a:pt x="89" y="102"/>
                    <a:pt x="89" y="102"/>
                  </a:cubicBezTo>
                  <a:cubicBezTo>
                    <a:pt x="89" y="102"/>
                    <a:pt x="89" y="102"/>
                    <a:pt x="89" y="102"/>
                  </a:cubicBezTo>
                  <a:cubicBezTo>
                    <a:pt x="89" y="101"/>
                    <a:pt x="89" y="101"/>
                    <a:pt x="89" y="101"/>
                  </a:cubicBezTo>
                  <a:cubicBezTo>
                    <a:pt x="89" y="100"/>
                    <a:pt x="89" y="100"/>
                    <a:pt x="89" y="100"/>
                  </a:cubicBezTo>
                  <a:cubicBezTo>
                    <a:pt x="89" y="100"/>
                    <a:pt x="89" y="100"/>
                    <a:pt x="89" y="100"/>
                  </a:cubicBezTo>
                  <a:cubicBezTo>
                    <a:pt x="88" y="99"/>
                    <a:pt x="88" y="99"/>
                    <a:pt x="88" y="99"/>
                  </a:cubicBezTo>
                  <a:cubicBezTo>
                    <a:pt x="88" y="98"/>
                    <a:pt x="88" y="98"/>
                    <a:pt x="88" y="98"/>
                  </a:cubicBezTo>
                  <a:cubicBezTo>
                    <a:pt x="89" y="99"/>
                    <a:pt x="89" y="99"/>
                    <a:pt x="89" y="99"/>
                  </a:cubicBezTo>
                  <a:cubicBezTo>
                    <a:pt x="90" y="99"/>
                    <a:pt x="90" y="99"/>
                    <a:pt x="90" y="99"/>
                  </a:cubicBezTo>
                  <a:cubicBezTo>
                    <a:pt x="90" y="98"/>
                    <a:pt x="90" y="98"/>
                    <a:pt x="90" y="98"/>
                  </a:cubicBezTo>
                  <a:cubicBezTo>
                    <a:pt x="90" y="98"/>
                    <a:pt x="90" y="98"/>
                    <a:pt x="90" y="98"/>
                  </a:cubicBezTo>
                  <a:cubicBezTo>
                    <a:pt x="89" y="98"/>
                    <a:pt x="89" y="98"/>
                    <a:pt x="89" y="98"/>
                  </a:cubicBezTo>
                  <a:cubicBezTo>
                    <a:pt x="89" y="97"/>
                    <a:pt x="89" y="97"/>
                    <a:pt x="89" y="97"/>
                  </a:cubicBezTo>
                  <a:cubicBezTo>
                    <a:pt x="90" y="97"/>
                    <a:pt x="90" y="97"/>
                    <a:pt x="90" y="97"/>
                  </a:cubicBezTo>
                  <a:cubicBezTo>
                    <a:pt x="91" y="97"/>
                    <a:pt x="91" y="97"/>
                    <a:pt x="91" y="97"/>
                  </a:cubicBezTo>
                  <a:cubicBezTo>
                    <a:pt x="92" y="98"/>
                    <a:pt x="92" y="98"/>
                    <a:pt x="92" y="98"/>
                  </a:cubicBezTo>
                  <a:cubicBezTo>
                    <a:pt x="92" y="97"/>
                    <a:pt x="92" y="97"/>
                    <a:pt x="92" y="97"/>
                  </a:cubicBezTo>
                  <a:cubicBezTo>
                    <a:pt x="92" y="97"/>
                    <a:pt x="92" y="97"/>
                    <a:pt x="92" y="97"/>
                  </a:cubicBezTo>
                  <a:cubicBezTo>
                    <a:pt x="91" y="96"/>
                    <a:pt x="91" y="96"/>
                    <a:pt x="91" y="96"/>
                  </a:cubicBezTo>
                  <a:cubicBezTo>
                    <a:pt x="92" y="96"/>
                    <a:pt x="92" y="96"/>
                    <a:pt x="92" y="96"/>
                  </a:cubicBezTo>
                  <a:cubicBezTo>
                    <a:pt x="93" y="97"/>
                    <a:pt x="93" y="97"/>
                    <a:pt x="93" y="97"/>
                  </a:cubicBezTo>
                  <a:cubicBezTo>
                    <a:pt x="93" y="96"/>
                    <a:pt x="93" y="96"/>
                    <a:pt x="93" y="96"/>
                  </a:cubicBezTo>
                  <a:cubicBezTo>
                    <a:pt x="93" y="95"/>
                    <a:pt x="93" y="95"/>
                    <a:pt x="93" y="95"/>
                  </a:cubicBezTo>
                  <a:cubicBezTo>
                    <a:pt x="93" y="95"/>
                    <a:pt x="93" y="95"/>
                    <a:pt x="93" y="95"/>
                  </a:cubicBezTo>
                  <a:cubicBezTo>
                    <a:pt x="93" y="95"/>
                    <a:pt x="93" y="95"/>
                    <a:pt x="93" y="95"/>
                  </a:cubicBezTo>
                  <a:cubicBezTo>
                    <a:pt x="94" y="94"/>
                    <a:pt x="94" y="94"/>
                    <a:pt x="94" y="94"/>
                  </a:cubicBezTo>
                  <a:cubicBezTo>
                    <a:pt x="95" y="94"/>
                    <a:pt x="95" y="94"/>
                    <a:pt x="95" y="94"/>
                  </a:cubicBezTo>
                  <a:cubicBezTo>
                    <a:pt x="94" y="93"/>
                    <a:pt x="94" y="93"/>
                    <a:pt x="94" y="93"/>
                  </a:cubicBezTo>
                  <a:cubicBezTo>
                    <a:pt x="94" y="93"/>
                    <a:pt x="94" y="93"/>
                    <a:pt x="94" y="93"/>
                  </a:cubicBezTo>
                  <a:cubicBezTo>
                    <a:pt x="94" y="92"/>
                    <a:pt x="94" y="92"/>
                    <a:pt x="94" y="92"/>
                  </a:cubicBezTo>
                  <a:cubicBezTo>
                    <a:pt x="94" y="93"/>
                    <a:pt x="94" y="93"/>
                    <a:pt x="94" y="93"/>
                  </a:cubicBezTo>
                  <a:cubicBezTo>
                    <a:pt x="95" y="92"/>
                    <a:pt x="95" y="92"/>
                    <a:pt x="95" y="92"/>
                  </a:cubicBezTo>
                  <a:cubicBezTo>
                    <a:pt x="96" y="91"/>
                    <a:pt x="96" y="91"/>
                    <a:pt x="96" y="91"/>
                  </a:cubicBezTo>
                  <a:cubicBezTo>
                    <a:pt x="96" y="90"/>
                    <a:pt x="96" y="90"/>
                    <a:pt x="96" y="90"/>
                  </a:cubicBezTo>
                  <a:cubicBezTo>
                    <a:pt x="97" y="89"/>
                    <a:pt x="97" y="89"/>
                    <a:pt x="97" y="89"/>
                  </a:cubicBezTo>
                  <a:cubicBezTo>
                    <a:pt x="97" y="88"/>
                    <a:pt x="97" y="88"/>
                    <a:pt x="97" y="88"/>
                  </a:cubicBezTo>
                  <a:cubicBezTo>
                    <a:pt x="98" y="88"/>
                    <a:pt x="98" y="88"/>
                    <a:pt x="98" y="88"/>
                  </a:cubicBezTo>
                  <a:cubicBezTo>
                    <a:pt x="99" y="87"/>
                    <a:pt x="99" y="87"/>
                    <a:pt x="99" y="87"/>
                  </a:cubicBezTo>
                  <a:cubicBezTo>
                    <a:pt x="100" y="85"/>
                    <a:pt x="100" y="85"/>
                    <a:pt x="100" y="85"/>
                  </a:cubicBezTo>
                  <a:cubicBezTo>
                    <a:pt x="100" y="85"/>
                    <a:pt x="100" y="85"/>
                    <a:pt x="100" y="85"/>
                  </a:cubicBezTo>
                  <a:cubicBezTo>
                    <a:pt x="102" y="84"/>
                    <a:pt x="102" y="84"/>
                    <a:pt x="102" y="84"/>
                  </a:cubicBezTo>
                  <a:cubicBezTo>
                    <a:pt x="104" y="82"/>
                    <a:pt x="104" y="82"/>
                    <a:pt x="104" y="82"/>
                  </a:cubicBezTo>
                  <a:cubicBezTo>
                    <a:pt x="105" y="81"/>
                    <a:pt x="105" y="81"/>
                    <a:pt x="105" y="81"/>
                  </a:cubicBezTo>
                  <a:cubicBezTo>
                    <a:pt x="106" y="81"/>
                    <a:pt x="106" y="81"/>
                    <a:pt x="106" y="81"/>
                  </a:cubicBezTo>
                  <a:cubicBezTo>
                    <a:pt x="107" y="80"/>
                    <a:pt x="107" y="80"/>
                    <a:pt x="107" y="80"/>
                  </a:cubicBezTo>
                  <a:cubicBezTo>
                    <a:pt x="108" y="80"/>
                    <a:pt x="108" y="80"/>
                    <a:pt x="108" y="80"/>
                  </a:cubicBezTo>
                  <a:cubicBezTo>
                    <a:pt x="109" y="79"/>
                    <a:pt x="109" y="79"/>
                    <a:pt x="109" y="79"/>
                  </a:cubicBezTo>
                  <a:cubicBezTo>
                    <a:pt x="110" y="78"/>
                    <a:pt x="110" y="78"/>
                    <a:pt x="110" y="78"/>
                  </a:cubicBezTo>
                  <a:cubicBezTo>
                    <a:pt x="111" y="77"/>
                    <a:pt x="111" y="77"/>
                    <a:pt x="111" y="77"/>
                  </a:cubicBezTo>
                  <a:cubicBezTo>
                    <a:pt x="112" y="77"/>
                    <a:pt x="112" y="77"/>
                    <a:pt x="112" y="77"/>
                  </a:cubicBezTo>
                  <a:cubicBezTo>
                    <a:pt x="112" y="77"/>
                    <a:pt x="112" y="77"/>
                    <a:pt x="112" y="77"/>
                  </a:cubicBezTo>
                  <a:cubicBezTo>
                    <a:pt x="112" y="77"/>
                    <a:pt x="112" y="77"/>
                    <a:pt x="112" y="77"/>
                  </a:cubicBezTo>
                  <a:cubicBezTo>
                    <a:pt x="112" y="76"/>
                    <a:pt x="112" y="76"/>
                    <a:pt x="112" y="76"/>
                  </a:cubicBezTo>
                  <a:cubicBezTo>
                    <a:pt x="112" y="75"/>
                    <a:pt x="112" y="75"/>
                    <a:pt x="112" y="75"/>
                  </a:cubicBezTo>
                  <a:cubicBezTo>
                    <a:pt x="112" y="75"/>
                    <a:pt x="112" y="75"/>
                    <a:pt x="112" y="75"/>
                  </a:cubicBezTo>
                  <a:cubicBezTo>
                    <a:pt x="112" y="74"/>
                    <a:pt x="112" y="74"/>
                    <a:pt x="112" y="74"/>
                  </a:cubicBezTo>
                  <a:cubicBezTo>
                    <a:pt x="112" y="73"/>
                    <a:pt x="112" y="73"/>
                    <a:pt x="112" y="73"/>
                  </a:cubicBezTo>
                  <a:cubicBezTo>
                    <a:pt x="111" y="73"/>
                    <a:pt x="111" y="73"/>
                    <a:pt x="111" y="73"/>
                  </a:cubicBezTo>
                  <a:cubicBezTo>
                    <a:pt x="111" y="72"/>
                    <a:pt x="111" y="72"/>
                    <a:pt x="111" y="72"/>
                  </a:cubicBezTo>
                  <a:cubicBezTo>
                    <a:pt x="112" y="71"/>
                    <a:pt x="112" y="71"/>
                    <a:pt x="112" y="71"/>
                  </a:cubicBezTo>
                  <a:cubicBezTo>
                    <a:pt x="112" y="71"/>
                    <a:pt x="112" y="71"/>
                    <a:pt x="112" y="71"/>
                  </a:cubicBezTo>
                  <a:cubicBezTo>
                    <a:pt x="111" y="71"/>
                    <a:pt x="111" y="71"/>
                    <a:pt x="111" y="71"/>
                  </a:cubicBezTo>
                  <a:cubicBezTo>
                    <a:pt x="110" y="70"/>
                    <a:pt x="110" y="70"/>
                    <a:pt x="110" y="70"/>
                  </a:cubicBezTo>
                  <a:cubicBezTo>
                    <a:pt x="109" y="70"/>
                    <a:pt x="109" y="70"/>
                    <a:pt x="109" y="70"/>
                  </a:cubicBezTo>
                  <a:cubicBezTo>
                    <a:pt x="109" y="70"/>
                    <a:pt x="109" y="70"/>
                    <a:pt x="109" y="70"/>
                  </a:cubicBezTo>
                  <a:cubicBezTo>
                    <a:pt x="109" y="69"/>
                    <a:pt x="109" y="69"/>
                    <a:pt x="109" y="69"/>
                  </a:cubicBezTo>
                  <a:cubicBezTo>
                    <a:pt x="108" y="69"/>
                    <a:pt x="108" y="69"/>
                    <a:pt x="108" y="69"/>
                  </a:cubicBezTo>
                  <a:cubicBezTo>
                    <a:pt x="107" y="69"/>
                    <a:pt x="107" y="69"/>
                    <a:pt x="107" y="69"/>
                  </a:cubicBezTo>
                  <a:cubicBezTo>
                    <a:pt x="107" y="70"/>
                    <a:pt x="107" y="70"/>
                    <a:pt x="107" y="70"/>
                  </a:cubicBezTo>
                  <a:cubicBezTo>
                    <a:pt x="107" y="70"/>
                    <a:pt x="107" y="70"/>
                    <a:pt x="107" y="70"/>
                  </a:cubicBezTo>
                  <a:cubicBezTo>
                    <a:pt x="106" y="69"/>
                    <a:pt x="106" y="69"/>
                    <a:pt x="106" y="69"/>
                  </a:cubicBezTo>
                  <a:cubicBezTo>
                    <a:pt x="105" y="69"/>
                    <a:pt x="105" y="69"/>
                    <a:pt x="105" y="69"/>
                  </a:cubicBezTo>
                  <a:cubicBezTo>
                    <a:pt x="104" y="70"/>
                    <a:pt x="104" y="70"/>
                    <a:pt x="104" y="70"/>
                  </a:cubicBezTo>
                  <a:cubicBezTo>
                    <a:pt x="104" y="71"/>
                    <a:pt x="104" y="71"/>
                    <a:pt x="104" y="71"/>
                  </a:cubicBezTo>
                  <a:cubicBezTo>
                    <a:pt x="103" y="71"/>
                    <a:pt x="103" y="71"/>
                    <a:pt x="103" y="71"/>
                  </a:cubicBezTo>
                  <a:cubicBezTo>
                    <a:pt x="103" y="71"/>
                    <a:pt x="103" y="71"/>
                    <a:pt x="103" y="71"/>
                  </a:cubicBezTo>
                  <a:cubicBezTo>
                    <a:pt x="102" y="72"/>
                    <a:pt x="102" y="72"/>
                    <a:pt x="102" y="72"/>
                  </a:cubicBezTo>
                  <a:cubicBezTo>
                    <a:pt x="102" y="72"/>
                    <a:pt x="102" y="72"/>
                    <a:pt x="102" y="72"/>
                  </a:cubicBezTo>
                  <a:cubicBezTo>
                    <a:pt x="102" y="73"/>
                    <a:pt x="102" y="73"/>
                    <a:pt x="102" y="73"/>
                  </a:cubicBezTo>
                  <a:cubicBezTo>
                    <a:pt x="101" y="73"/>
                    <a:pt x="101" y="73"/>
                    <a:pt x="101" y="73"/>
                  </a:cubicBezTo>
                  <a:cubicBezTo>
                    <a:pt x="102" y="74"/>
                    <a:pt x="102" y="74"/>
                    <a:pt x="102" y="74"/>
                  </a:cubicBezTo>
                  <a:cubicBezTo>
                    <a:pt x="102" y="75"/>
                    <a:pt x="102" y="75"/>
                    <a:pt x="102" y="75"/>
                  </a:cubicBezTo>
                  <a:cubicBezTo>
                    <a:pt x="101" y="75"/>
                    <a:pt x="101" y="75"/>
                    <a:pt x="101" y="75"/>
                  </a:cubicBezTo>
                  <a:cubicBezTo>
                    <a:pt x="101" y="75"/>
                    <a:pt x="101" y="75"/>
                    <a:pt x="101" y="75"/>
                  </a:cubicBezTo>
                  <a:cubicBezTo>
                    <a:pt x="101" y="76"/>
                    <a:pt x="101" y="76"/>
                    <a:pt x="101" y="76"/>
                  </a:cubicBezTo>
                  <a:cubicBezTo>
                    <a:pt x="100" y="76"/>
                    <a:pt x="100" y="76"/>
                    <a:pt x="100" y="76"/>
                  </a:cubicBezTo>
                  <a:cubicBezTo>
                    <a:pt x="100" y="77"/>
                    <a:pt x="100" y="77"/>
                    <a:pt x="100" y="77"/>
                  </a:cubicBezTo>
                  <a:cubicBezTo>
                    <a:pt x="98" y="77"/>
                    <a:pt x="98" y="77"/>
                    <a:pt x="98" y="77"/>
                  </a:cubicBezTo>
                  <a:cubicBezTo>
                    <a:pt x="98" y="78"/>
                    <a:pt x="98" y="78"/>
                    <a:pt x="98" y="78"/>
                  </a:cubicBezTo>
                  <a:cubicBezTo>
                    <a:pt x="98" y="78"/>
                    <a:pt x="98" y="78"/>
                    <a:pt x="98" y="78"/>
                  </a:cubicBezTo>
                  <a:cubicBezTo>
                    <a:pt x="97" y="78"/>
                    <a:pt x="97" y="78"/>
                    <a:pt x="97" y="78"/>
                  </a:cubicBezTo>
                  <a:cubicBezTo>
                    <a:pt x="96" y="78"/>
                    <a:pt x="96" y="78"/>
                    <a:pt x="96" y="78"/>
                  </a:cubicBezTo>
                  <a:cubicBezTo>
                    <a:pt x="95" y="79"/>
                    <a:pt x="95" y="79"/>
                    <a:pt x="95" y="79"/>
                  </a:cubicBezTo>
                  <a:cubicBezTo>
                    <a:pt x="95" y="80"/>
                    <a:pt x="95" y="80"/>
                    <a:pt x="95" y="80"/>
                  </a:cubicBezTo>
                  <a:cubicBezTo>
                    <a:pt x="94" y="79"/>
                    <a:pt x="94" y="79"/>
                    <a:pt x="94" y="79"/>
                  </a:cubicBezTo>
                  <a:cubicBezTo>
                    <a:pt x="94" y="79"/>
                    <a:pt x="94" y="79"/>
                    <a:pt x="94" y="79"/>
                  </a:cubicBezTo>
                  <a:cubicBezTo>
                    <a:pt x="94" y="79"/>
                    <a:pt x="94" y="79"/>
                    <a:pt x="94" y="79"/>
                  </a:cubicBezTo>
                  <a:cubicBezTo>
                    <a:pt x="94" y="79"/>
                    <a:pt x="94" y="79"/>
                    <a:pt x="94" y="79"/>
                  </a:cubicBezTo>
                  <a:cubicBezTo>
                    <a:pt x="94" y="80"/>
                    <a:pt x="94" y="80"/>
                    <a:pt x="94" y="80"/>
                  </a:cubicBezTo>
                  <a:cubicBezTo>
                    <a:pt x="93" y="80"/>
                    <a:pt x="93" y="80"/>
                    <a:pt x="93" y="80"/>
                  </a:cubicBezTo>
                  <a:cubicBezTo>
                    <a:pt x="93" y="80"/>
                    <a:pt x="93" y="80"/>
                    <a:pt x="93" y="80"/>
                  </a:cubicBezTo>
                  <a:cubicBezTo>
                    <a:pt x="93" y="79"/>
                    <a:pt x="93" y="79"/>
                    <a:pt x="93" y="79"/>
                  </a:cubicBezTo>
                  <a:cubicBezTo>
                    <a:pt x="91" y="79"/>
                    <a:pt x="91" y="79"/>
                    <a:pt x="91" y="79"/>
                  </a:cubicBezTo>
                  <a:cubicBezTo>
                    <a:pt x="90" y="80"/>
                    <a:pt x="90" y="80"/>
                    <a:pt x="90" y="80"/>
                  </a:cubicBezTo>
                  <a:cubicBezTo>
                    <a:pt x="89" y="80"/>
                    <a:pt x="89" y="80"/>
                    <a:pt x="89" y="80"/>
                  </a:cubicBezTo>
                  <a:cubicBezTo>
                    <a:pt x="89" y="80"/>
                    <a:pt x="89" y="80"/>
                    <a:pt x="89" y="80"/>
                  </a:cubicBezTo>
                  <a:cubicBezTo>
                    <a:pt x="89" y="80"/>
                    <a:pt x="89" y="80"/>
                    <a:pt x="89" y="80"/>
                  </a:cubicBezTo>
                  <a:cubicBezTo>
                    <a:pt x="89" y="81"/>
                    <a:pt x="89" y="81"/>
                    <a:pt x="89" y="81"/>
                  </a:cubicBezTo>
                  <a:cubicBezTo>
                    <a:pt x="89" y="82"/>
                    <a:pt x="89" y="82"/>
                    <a:pt x="89" y="82"/>
                  </a:cubicBezTo>
                  <a:cubicBezTo>
                    <a:pt x="89" y="82"/>
                    <a:pt x="89" y="82"/>
                    <a:pt x="89" y="82"/>
                  </a:cubicBezTo>
                  <a:cubicBezTo>
                    <a:pt x="89" y="82"/>
                    <a:pt x="89" y="82"/>
                    <a:pt x="89" y="82"/>
                  </a:cubicBezTo>
                  <a:cubicBezTo>
                    <a:pt x="88" y="83"/>
                    <a:pt x="88" y="83"/>
                    <a:pt x="88" y="83"/>
                  </a:cubicBezTo>
                  <a:cubicBezTo>
                    <a:pt x="88" y="83"/>
                    <a:pt x="88" y="83"/>
                    <a:pt x="88" y="83"/>
                  </a:cubicBezTo>
                  <a:cubicBezTo>
                    <a:pt x="88" y="82"/>
                    <a:pt x="88" y="82"/>
                    <a:pt x="88" y="82"/>
                  </a:cubicBezTo>
                  <a:cubicBezTo>
                    <a:pt x="88" y="82"/>
                    <a:pt x="88" y="82"/>
                    <a:pt x="88" y="82"/>
                  </a:cubicBezTo>
                  <a:cubicBezTo>
                    <a:pt x="88" y="82"/>
                    <a:pt x="88" y="82"/>
                    <a:pt x="88" y="82"/>
                  </a:cubicBezTo>
                  <a:cubicBezTo>
                    <a:pt x="88" y="82"/>
                    <a:pt x="88" y="82"/>
                    <a:pt x="88" y="82"/>
                  </a:cubicBezTo>
                  <a:cubicBezTo>
                    <a:pt x="87" y="82"/>
                    <a:pt x="87" y="82"/>
                    <a:pt x="87" y="82"/>
                  </a:cubicBezTo>
                  <a:cubicBezTo>
                    <a:pt x="86" y="83"/>
                    <a:pt x="86" y="83"/>
                    <a:pt x="86" y="83"/>
                  </a:cubicBezTo>
                  <a:cubicBezTo>
                    <a:pt x="86" y="83"/>
                    <a:pt x="86" y="83"/>
                    <a:pt x="86" y="83"/>
                  </a:cubicBezTo>
                  <a:cubicBezTo>
                    <a:pt x="87" y="84"/>
                    <a:pt x="87" y="84"/>
                    <a:pt x="87" y="84"/>
                  </a:cubicBezTo>
                  <a:cubicBezTo>
                    <a:pt x="87" y="84"/>
                    <a:pt x="87" y="84"/>
                    <a:pt x="87" y="84"/>
                  </a:cubicBezTo>
                  <a:cubicBezTo>
                    <a:pt x="86" y="85"/>
                    <a:pt x="86" y="85"/>
                    <a:pt x="86" y="85"/>
                  </a:cubicBezTo>
                  <a:cubicBezTo>
                    <a:pt x="85" y="85"/>
                    <a:pt x="85" y="85"/>
                    <a:pt x="85" y="85"/>
                  </a:cubicBezTo>
                  <a:cubicBezTo>
                    <a:pt x="85" y="85"/>
                    <a:pt x="85" y="85"/>
                    <a:pt x="85" y="85"/>
                  </a:cubicBezTo>
                  <a:cubicBezTo>
                    <a:pt x="85" y="86"/>
                    <a:pt x="85" y="86"/>
                    <a:pt x="85" y="86"/>
                  </a:cubicBezTo>
                  <a:cubicBezTo>
                    <a:pt x="84" y="86"/>
                    <a:pt x="84" y="86"/>
                    <a:pt x="84" y="86"/>
                  </a:cubicBezTo>
                  <a:cubicBezTo>
                    <a:pt x="83" y="86"/>
                    <a:pt x="83" y="86"/>
                    <a:pt x="83" y="86"/>
                  </a:cubicBezTo>
                  <a:cubicBezTo>
                    <a:pt x="83" y="87"/>
                    <a:pt x="83" y="87"/>
                    <a:pt x="83" y="87"/>
                  </a:cubicBezTo>
                  <a:cubicBezTo>
                    <a:pt x="83" y="88"/>
                    <a:pt x="83" y="88"/>
                    <a:pt x="83" y="88"/>
                  </a:cubicBezTo>
                  <a:cubicBezTo>
                    <a:pt x="84" y="88"/>
                    <a:pt x="84" y="88"/>
                    <a:pt x="84" y="88"/>
                  </a:cubicBezTo>
                  <a:cubicBezTo>
                    <a:pt x="83" y="88"/>
                    <a:pt x="83" y="88"/>
                    <a:pt x="83" y="88"/>
                  </a:cubicBezTo>
                  <a:cubicBezTo>
                    <a:pt x="82" y="88"/>
                    <a:pt x="82" y="88"/>
                    <a:pt x="82" y="88"/>
                  </a:cubicBezTo>
                  <a:cubicBezTo>
                    <a:pt x="81" y="89"/>
                    <a:pt x="81" y="89"/>
                    <a:pt x="81" y="89"/>
                  </a:cubicBezTo>
                  <a:cubicBezTo>
                    <a:pt x="81" y="90"/>
                    <a:pt x="81" y="90"/>
                    <a:pt x="81" y="90"/>
                  </a:cubicBezTo>
                  <a:cubicBezTo>
                    <a:pt x="81" y="90"/>
                    <a:pt x="81" y="90"/>
                    <a:pt x="81" y="90"/>
                  </a:cubicBezTo>
                  <a:cubicBezTo>
                    <a:pt x="82" y="90"/>
                    <a:pt x="82" y="90"/>
                    <a:pt x="82" y="90"/>
                  </a:cubicBezTo>
                  <a:cubicBezTo>
                    <a:pt x="82" y="90"/>
                    <a:pt x="82" y="90"/>
                    <a:pt x="82" y="90"/>
                  </a:cubicBezTo>
                  <a:cubicBezTo>
                    <a:pt x="83" y="91"/>
                    <a:pt x="83" y="91"/>
                    <a:pt x="83" y="91"/>
                  </a:cubicBezTo>
                  <a:cubicBezTo>
                    <a:pt x="83" y="91"/>
                    <a:pt x="83" y="91"/>
                    <a:pt x="83" y="91"/>
                  </a:cubicBezTo>
                  <a:cubicBezTo>
                    <a:pt x="83" y="92"/>
                    <a:pt x="83" y="92"/>
                    <a:pt x="83" y="92"/>
                  </a:cubicBezTo>
                  <a:cubicBezTo>
                    <a:pt x="82" y="92"/>
                    <a:pt x="82" y="92"/>
                    <a:pt x="82" y="92"/>
                  </a:cubicBezTo>
                  <a:cubicBezTo>
                    <a:pt x="82" y="92"/>
                    <a:pt x="82" y="92"/>
                    <a:pt x="82" y="92"/>
                  </a:cubicBezTo>
                  <a:cubicBezTo>
                    <a:pt x="81" y="92"/>
                    <a:pt x="81" y="92"/>
                    <a:pt x="81" y="92"/>
                  </a:cubicBezTo>
                  <a:cubicBezTo>
                    <a:pt x="80" y="92"/>
                    <a:pt x="80" y="92"/>
                    <a:pt x="80" y="92"/>
                  </a:cubicBezTo>
                  <a:cubicBezTo>
                    <a:pt x="79" y="93"/>
                    <a:pt x="79" y="93"/>
                    <a:pt x="79" y="93"/>
                  </a:cubicBezTo>
                  <a:cubicBezTo>
                    <a:pt x="79" y="93"/>
                    <a:pt x="79" y="93"/>
                    <a:pt x="79" y="93"/>
                  </a:cubicBezTo>
                  <a:cubicBezTo>
                    <a:pt x="79" y="94"/>
                    <a:pt x="79" y="94"/>
                    <a:pt x="79" y="94"/>
                  </a:cubicBezTo>
                  <a:cubicBezTo>
                    <a:pt x="78" y="94"/>
                    <a:pt x="78" y="94"/>
                    <a:pt x="78" y="94"/>
                  </a:cubicBezTo>
                  <a:cubicBezTo>
                    <a:pt x="78" y="94"/>
                    <a:pt x="78" y="94"/>
                    <a:pt x="78" y="94"/>
                  </a:cubicBezTo>
                  <a:cubicBezTo>
                    <a:pt x="77" y="94"/>
                    <a:pt x="77" y="94"/>
                    <a:pt x="77" y="94"/>
                  </a:cubicBezTo>
                  <a:cubicBezTo>
                    <a:pt x="77" y="93"/>
                    <a:pt x="77" y="93"/>
                    <a:pt x="77" y="93"/>
                  </a:cubicBezTo>
                  <a:cubicBezTo>
                    <a:pt x="77" y="93"/>
                    <a:pt x="77" y="93"/>
                    <a:pt x="77" y="93"/>
                  </a:cubicBezTo>
                  <a:cubicBezTo>
                    <a:pt x="76" y="94"/>
                    <a:pt x="76" y="94"/>
                    <a:pt x="76" y="94"/>
                  </a:cubicBezTo>
                  <a:cubicBezTo>
                    <a:pt x="76" y="95"/>
                    <a:pt x="76" y="95"/>
                    <a:pt x="76" y="95"/>
                  </a:cubicBezTo>
                  <a:cubicBezTo>
                    <a:pt x="77" y="96"/>
                    <a:pt x="77" y="96"/>
                    <a:pt x="77" y="96"/>
                  </a:cubicBezTo>
                  <a:cubicBezTo>
                    <a:pt x="78" y="96"/>
                    <a:pt x="78" y="96"/>
                    <a:pt x="78" y="96"/>
                  </a:cubicBezTo>
                  <a:cubicBezTo>
                    <a:pt x="78" y="96"/>
                    <a:pt x="78" y="96"/>
                    <a:pt x="78" y="96"/>
                  </a:cubicBezTo>
                  <a:cubicBezTo>
                    <a:pt x="78" y="96"/>
                    <a:pt x="78" y="96"/>
                    <a:pt x="78" y="96"/>
                  </a:cubicBezTo>
                  <a:cubicBezTo>
                    <a:pt x="78" y="97"/>
                    <a:pt x="78" y="97"/>
                    <a:pt x="78" y="97"/>
                  </a:cubicBezTo>
                  <a:cubicBezTo>
                    <a:pt x="78" y="97"/>
                    <a:pt x="78" y="97"/>
                    <a:pt x="78" y="97"/>
                  </a:cubicBezTo>
                  <a:cubicBezTo>
                    <a:pt x="78" y="98"/>
                    <a:pt x="78" y="98"/>
                    <a:pt x="78" y="98"/>
                  </a:cubicBezTo>
                  <a:cubicBezTo>
                    <a:pt x="79" y="97"/>
                    <a:pt x="79" y="97"/>
                    <a:pt x="79" y="97"/>
                  </a:cubicBezTo>
                  <a:cubicBezTo>
                    <a:pt x="79" y="97"/>
                    <a:pt x="79" y="97"/>
                    <a:pt x="79" y="97"/>
                  </a:cubicBezTo>
                  <a:cubicBezTo>
                    <a:pt x="80" y="97"/>
                    <a:pt x="80" y="97"/>
                    <a:pt x="80" y="97"/>
                  </a:cubicBezTo>
                  <a:cubicBezTo>
                    <a:pt x="80" y="97"/>
                    <a:pt x="80" y="97"/>
                    <a:pt x="80" y="97"/>
                  </a:cubicBezTo>
                  <a:cubicBezTo>
                    <a:pt x="81" y="97"/>
                    <a:pt x="81" y="97"/>
                    <a:pt x="81" y="97"/>
                  </a:cubicBezTo>
                  <a:cubicBezTo>
                    <a:pt x="81" y="97"/>
                    <a:pt x="81" y="97"/>
                    <a:pt x="81" y="97"/>
                  </a:cubicBezTo>
                  <a:cubicBezTo>
                    <a:pt x="81" y="98"/>
                    <a:pt x="81" y="98"/>
                    <a:pt x="81" y="98"/>
                  </a:cubicBezTo>
                  <a:cubicBezTo>
                    <a:pt x="80" y="98"/>
                    <a:pt x="80" y="98"/>
                    <a:pt x="80" y="98"/>
                  </a:cubicBezTo>
                  <a:cubicBezTo>
                    <a:pt x="79" y="98"/>
                    <a:pt x="79" y="98"/>
                    <a:pt x="79" y="98"/>
                  </a:cubicBezTo>
                  <a:cubicBezTo>
                    <a:pt x="79" y="98"/>
                    <a:pt x="79" y="98"/>
                    <a:pt x="79" y="98"/>
                  </a:cubicBezTo>
                  <a:cubicBezTo>
                    <a:pt x="78" y="98"/>
                    <a:pt x="78" y="98"/>
                    <a:pt x="78" y="98"/>
                  </a:cubicBezTo>
                  <a:cubicBezTo>
                    <a:pt x="78" y="99"/>
                    <a:pt x="78" y="99"/>
                    <a:pt x="78" y="99"/>
                  </a:cubicBezTo>
                  <a:cubicBezTo>
                    <a:pt x="78" y="100"/>
                    <a:pt x="78" y="100"/>
                    <a:pt x="78" y="100"/>
                  </a:cubicBezTo>
                  <a:cubicBezTo>
                    <a:pt x="79" y="100"/>
                    <a:pt x="79" y="100"/>
                    <a:pt x="79" y="100"/>
                  </a:cubicBezTo>
                  <a:cubicBezTo>
                    <a:pt x="80" y="100"/>
                    <a:pt x="80" y="100"/>
                    <a:pt x="80" y="100"/>
                  </a:cubicBezTo>
                  <a:cubicBezTo>
                    <a:pt x="80" y="100"/>
                    <a:pt x="80" y="100"/>
                    <a:pt x="80" y="100"/>
                  </a:cubicBezTo>
                  <a:cubicBezTo>
                    <a:pt x="80" y="100"/>
                    <a:pt x="80" y="100"/>
                    <a:pt x="80" y="100"/>
                  </a:cubicBezTo>
                  <a:cubicBezTo>
                    <a:pt x="80" y="100"/>
                    <a:pt x="80" y="100"/>
                    <a:pt x="80" y="100"/>
                  </a:cubicBezTo>
                  <a:cubicBezTo>
                    <a:pt x="79" y="101"/>
                    <a:pt x="79" y="101"/>
                    <a:pt x="79" y="101"/>
                  </a:cubicBezTo>
                  <a:cubicBezTo>
                    <a:pt x="78" y="101"/>
                    <a:pt x="78" y="101"/>
                    <a:pt x="78" y="101"/>
                  </a:cubicBezTo>
                  <a:cubicBezTo>
                    <a:pt x="78" y="101"/>
                    <a:pt x="78" y="101"/>
                    <a:pt x="78" y="101"/>
                  </a:cubicBezTo>
                  <a:cubicBezTo>
                    <a:pt x="78" y="102"/>
                    <a:pt x="78" y="102"/>
                    <a:pt x="78" y="102"/>
                  </a:cubicBezTo>
                  <a:cubicBezTo>
                    <a:pt x="78" y="102"/>
                    <a:pt x="78" y="102"/>
                    <a:pt x="78" y="102"/>
                  </a:cubicBezTo>
                  <a:cubicBezTo>
                    <a:pt x="79" y="102"/>
                    <a:pt x="79" y="102"/>
                    <a:pt x="79" y="102"/>
                  </a:cubicBezTo>
                  <a:cubicBezTo>
                    <a:pt x="80" y="102"/>
                    <a:pt x="80" y="102"/>
                    <a:pt x="80" y="102"/>
                  </a:cubicBezTo>
                  <a:cubicBezTo>
                    <a:pt x="80" y="102"/>
                    <a:pt x="80" y="102"/>
                    <a:pt x="80" y="102"/>
                  </a:cubicBezTo>
                  <a:cubicBezTo>
                    <a:pt x="79" y="102"/>
                    <a:pt x="79" y="102"/>
                    <a:pt x="79" y="102"/>
                  </a:cubicBezTo>
                  <a:cubicBezTo>
                    <a:pt x="78" y="102"/>
                    <a:pt x="78" y="102"/>
                    <a:pt x="78" y="102"/>
                  </a:cubicBezTo>
                  <a:cubicBezTo>
                    <a:pt x="78" y="103"/>
                    <a:pt x="78" y="103"/>
                    <a:pt x="78" y="103"/>
                  </a:cubicBezTo>
                  <a:cubicBezTo>
                    <a:pt x="79" y="103"/>
                    <a:pt x="79" y="103"/>
                    <a:pt x="79" y="103"/>
                  </a:cubicBezTo>
                  <a:cubicBezTo>
                    <a:pt x="80" y="103"/>
                    <a:pt x="80" y="103"/>
                    <a:pt x="80" y="103"/>
                  </a:cubicBezTo>
                  <a:cubicBezTo>
                    <a:pt x="81" y="104"/>
                    <a:pt x="81" y="104"/>
                    <a:pt x="81" y="104"/>
                  </a:cubicBezTo>
                  <a:cubicBezTo>
                    <a:pt x="82" y="104"/>
                    <a:pt x="82" y="104"/>
                    <a:pt x="82" y="104"/>
                  </a:cubicBezTo>
                  <a:cubicBezTo>
                    <a:pt x="82" y="104"/>
                    <a:pt x="82" y="104"/>
                    <a:pt x="82" y="104"/>
                  </a:cubicBezTo>
                  <a:cubicBezTo>
                    <a:pt x="82" y="105"/>
                    <a:pt x="82" y="105"/>
                    <a:pt x="82" y="105"/>
                  </a:cubicBezTo>
                  <a:cubicBezTo>
                    <a:pt x="81" y="104"/>
                    <a:pt x="81" y="104"/>
                    <a:pt x="81" y="104"/>
                  </a:cubicBezTo>
                  <a:cubicBezTo>
                    <a:pt x="80" y="104"/>
                    <a:pt x="80" y="104"/>
                    <a:pt x="80" y="104"/>
                  </a:cubicBezTo>
                  <a:cubicBezTo>
                    <a:pt x="79" y="104"/>
                    <a:pt x="79" y="104"/>
                    <a:pt x="79" y="104"/>
                  </a:cubicBezTo>
                  <a:cubicBezTo>
                    <a:pt x="79" y="103"/>
                    <a:pt x="79" y="103"/>
                    <a:pt x="79" y="103"/>
                  </a:cubicBezTo>
                  <a:cubicBezTo>
                    <a:pt x="78" y="103"/>
                    <a:pt x="78" y="103"/>
                    <a:pt x="78" y="103"/>
                  </a:cubicBezTo>
                  <a:cubicBezTo>
                    <a:pt x="77" y="104"/>
                    <a:pt x="77" y="104"/>
                    <a:pt x="77" y="104"/>
                  </a:cubicBezTo>
                  <a:cubicBezTo>
                    <a:pt x="77" y="104"/>
                    <a:pt x="77" y="104"/>
                    <a:pt x="77" y="104"/>
                  </a:cubicBezTo>
                  <a:cubicBezTo>
                    <a:pt x="77" y="105"/>
                    <a:pt x="77" y="105"/>
                    <a:pt x="77" y="105"/>
                  </a:cubicBezTo>
                  <a:cubicBezTo>
                    <a:pt x="77" y="105"/>
                    <a:pt x="77" y="105"/>
                    <a:pt x="77" y="105"/>
                  </a:cubicBezTo>
                  <a:cubicBezTo>
                    <a:pt x="77" y="105"/>
                    <a:pt x="77" y="105"/>
                    <a:pt x="77" y="105"/>
                  </a:cubicBezTo>
                  <a:cubicBezTo>
                    <a:pt x="77" y="106"/>
                    <a:pt x="77" y="106"/>
                    <a:pt x="77" y="106"/>
                  </a:cubicBezTo>
                  <a:cubicBezTo>
                    <a:pt x="77" y="106"/>
                    <a:pt x="77" y="106"/>
                    <a:pt x="77" y="106"/>
                  </a:cubicBezTo>
                  <a:cubicBezTo>
                    <a:pt x="76" y="106"/>
                    <a:pt x="76" y="106"/>
                    <a:pt x="76" y="106"/>
                  </a:cubicBezTo>
                  <a:cubicBezTo>
                    <a:pt x="76" y="106"/>
                    <a:pt x="76" y="106"/>
                    <a:pt x="76" y="106"/>
                  </a:cubicBezTo>
                  <a:cubicBezTo>
                    <a:pt x="76" y="107"/>
                    <a:pt x="76" y="107"/>
                    <a:pt x="76" y="107"/>
                  </a:cubicBezTo>
                  <a:cubicBezTo>
                    <a:pt x="76" y="107"/>
                    <a:pt x="76" y="107"/>
                    <a:pt x="76" y="107"/>
                  </a:cubicBezTo>
                  <a:cubicBezTo>
                    <a:pt x="75" y="108"/>
                    <a:pt x="75" y="108"/>
                    <a:pt x="75" y="108"/>
                  </a:cubicBezTo>
                  <a:cubicBezTo>
                    <a:pt x="75" y="108"/>
                    <a:pt x="75" y="108"/>
                    <a:pt x="75" y="108"/>
                  </a:cubicBezTo>
                  <a:cubicBezTo>
                    <a:pt x="75" y="108"/>
                    <a:pt x="75" y="108"/>
                    <a:pt x="75" y="108"/>
                  </a:cubicBezTo>
                  <a:cubicBezTo>
                    <a:pt x="76" y="109"/>
                    <a:pt x="76" y="109"/>
                    <a:pt x="76" y="109"/>
                  </a:cubicBezTo>
                  <a:cubicBezTo>
                    <a:pt x="76" y="109"/>
                    <a:pt x="76" y="109"/>
                    <a:pt x="76" y="109"/>
                  </a:cubicBezTo>
                  <a:cubicBezTo>
                    <a:pt x="77" y="109"/>
                    <a:pt x="77" y="109"/>
                    <a:pt x="77" y="109"/>
                  </a:cubicBezTo>
                  <a:cubicBezTo>
                    <a:pt x="77" y="109"/>
                    <a:pt x="77" y="109"/>
                    <a:pt x="77" y="109"/>
                  </a:cubicBezTo>
                  <a:cubicBezTo>
                    <a:pt x="78" y="108"/>
                    <a:pt x="78" y="108"/>
                    <a:pt x="78" y="108"/>
                  </a:cubicBezTo>
                  <a:cubicBezTo>
                    <a:pt x="79" y="108"/>
                    <a:pt x="79" y="108"/>
                    <a:pt x="79" y="108"/>
                  </a:cubicBezTo>
                  <a:cubicBezTo>
                    <a:pt x="80" y="107"/>
                    <a:pt x="80" y="107"/>
                    <a:pt x="80" y="107"/>
                  </a:cubicBezTo>
                  <a:cubicBezTo>
                    <a:pt x="81" y="107"/>
                    <a:pt x="81" y="107"/>
                    <a:pt x="81" y="107"/>
                  </a:cubicBezTo>
                  <a:cubicBezTo>
                    <a:pt x="81" y="108"/>
                    <a:pt x="81" y="108"/>
                    <a:pt x="81" y="108"/>
                  </a:cubicBezTo>
                  <a:cubicBezTo>
                    <a:pt x="81" y="108"/>
                    <a:pt x="81" y="108"/>
                    <a:pt x="81" y="108"/>
                  </a:cubicBezTo>
                  <a:cubicBezTo>
                    <a:pt x="81" y="108"/>
                    <a:pt x="81" y="108"/>
                    <a:pt x="81" y="108"/>
                  </a:cubicBezTo>
                  <a:cubicBezTo>
                    <a:pt x="80" y="108"/>
                    <a:pt x="80" y="108"/>
                    <a:pt x="80" y="108"/>
                  </a:cubicBezTo>
                  <a:cubicBezTo>
                    <a:pt x="80" y="108"/>
                    <a:pt x="80" y="108"/>
                    <a:pt x="80" y="108"/>
                  </a:cubicBezTo>
                  <a:cubicBezTo>
                    <a:pt x="79" y="108"/>
                    <a:pt x="79" y="108"/>
                    <a:pt x="79" y="108"/>
                  </a:cubicBezTo>
                  <a:cubicBezTo>
                    <a:pt x="78" y="109"/>
                    <a:pt x="78" y="109"/>
                    <a:pt x="78" y="109"/>
                  </a:cubicBezTo>
                  <a:cubicBezTo>
                    <a:pt x="78" y="109"/>
                    <a:pt x="78" y="109"/>
                    <a:pt x="78" y="109"/>
                  </a:cubicBezTo>
                  <a:cubicBezTo>
                    <a:pt x="77" y="110"/>
                    <a:pt x="77" y="110"/>
                    <a:pt x="77" y="110"/>
                  </a:cubicBezTo>
                  <a:cubicBezTo>
                    <a:pt x="78" y="111"/>
                    <a:pt x="78" y="111"/>
                    <a:pt x="78" y="111"/>
                  </a:cubicBezTo>
                  <a:cubicBezTo>
                    <a:pt x="77" y="111"/>
                    <a:pt x="77" y="111"/>
                    <a:pt x="77" y="111"/>
                  </a:cubicBezTo>
                  <a:cubicBezTo>
                    <a:pt x="77" y="111"/>
                    <a:pt x="77" y="112"/>
                    <a:pt x="77" y="111"/>
                  </a:cubicBezTo>
                  <a:close/>
                  <a:moveTo>
                    <a:pt x="81" y="133"/>
                  </a:moveTo>
                  <a:cubicBezTo>
                    <a:pt x="82" y="133"/>
                    <a:pt x="82" y="133"/>
                    <a:pt x="82" y="133"/>
                  </a:cubicBezTo>
                  <a:cubicBezTo>
                    <a:pt x="82" y="133"/>
                    <a:pt x="82" y="133"/>
                    <a:pt x="82" y="133"/>
                  </a:cubicBezTo>
                  <a:cubicBezTo>
                    <a:pt x="81" y="132"/>
                    <a:pt x="81" y="132"/>
                    <a:pt x="81" y="132"/>
                  </a:cubicBezTo>
                  <a:cubicBezTo>
                    <a:pt x="82" y="132"/>
                    <a:pt x="82" y="132"/>
                    <a:pt x="82" y="132"/>
                  </a:cubicBezTo>
                  <a:cubicBezTo>
                    <a:pt x="81" y="131"/>
                    <a:pt x="81" y="131"/>
                    <a:pt x="81" y="131"/>
                  </a:cubicBezTo>
                  <a:cubicBezTo>
                    <a:pt x="80" y="131"/>
                    <a:pt x="80" y="131"/>
                    <a:pt x="80" y="131"/>
                  </a:cubicBezTo>
                  <a:cubicBezTo>
                    <a:pt x="80" y="130"/>
                    <a:pt x="80" y="130"/>
                    <a:pt x="80" y="130"/>
                  </a:cubicBezTo>
                  <a:cubicBezTo>
                    <a:pt x="80" y="130"/>
                    <a:pt x="80" y="130"/>
                    <a:pt x="80" y="130"/>
                  </a:cubicBezTo>
                  <a:cubicBezTo>
                    <a:pt x="79" y="130"/>
                    <a:pt x="79" y="130"/>
                    <a:pt x="79" y="130"/>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80" y="131"/>
                    <a:pt x="80" y="131"/>
                    <a:pt x="80" y="131"/>
                  </a:cubicBezTo>
                  <a:cubicBezTo>
                    <a:pt x="80" y="132"/>
                    <a:pt x="80" y="132"/>
                    <a:pt x="80" y="132"/>
                  </a:cubicBezTo>
                  <a:cubicBezTo>
                    <a:pt x="81" y="132"/>
                    <a:pt x="81" y="132"/>
                    <a:pt x="81" y="132"/>
                  </a:cubicBezTo>
                  <a:cubicBezTo>
                    <a:pt x="81" y="133"/>
                    <a:pt x="81" y="133"/>
                    <a:pt x="81" y="133"/>
                  </a:cubicBezTo>
                  <a:close/>
                  <a:moveTo>
                    <a:pt x="97" y="133"/>
                  </a:moveTo>
                  <a:cubicBezTo>
                    <a:pt x="96" y="132"/>
                    <a:pt x="96" y="132"/>
                    <a:pt x="96" y="132"/>
                  </a:cubicBezTo>
                  <a:cubicBezTo>
                    <a:pt x="96" y="133"/>
                    <a:pt x="96" y="133"/>
                    <a:pt x="96" y="133"/>
                  </a:cubicBezTo>
                  <a:cubicBezTo>
                    <a:pt x="95" y="133"/>
                    <a:pt x="95" y="133"/>
                    <a:pt x="95" y="133"/>
                  </a:cubicBezTo>
                  <a:cubicBezTo>
                    <a:pt x="94" y="131"/>
                    <a:pt x="94" y="131"/>
                    <a:pt x="94" y="131"/>
                  </a:cubicBezTo>
                  <a:cubicBezTo>
                    <a:pt x="94" y="131"/>
                    <a:pt x="94" y="131"/>
                    <a:pt x="94" y="131"/>
                  </a:cubicBezTo>
                  <a:cubicBezTo>
                    <a:pt x="92" y="130"/>
                    <a:pt x="92" y="130"/>
                    <a:pt x="92" y="130"/>
                  </a:cubicBezTo>
                  <a:cubicBezTo>
                    <a:pt x="92" y="130"/>
                    <a:pt x="92" y="130"/>
                    <a:pt x="92" y="130"/>
                  </a:cubicBezTo>
                  <a:cubicBezTo>
                    <a:pt x="91" y="130"/>
                    <a:pt x="91" y="130"/>
                    <a:pt x="91" y="130"/>
                  </a:cubicBezTo>
                  <a:cubicBezTo>
                    <a:pt x="90" y="128"/>
                    <a:pt x="90" y="128"/>
                    <a:pt x="90" y="128"/>
                  </a:cubicBezTo>
                  <a:cubicBezTo>
                    <a:pt x="88" y="126"/>
                    <a:pt x="88" y="126"/>
                    <a:pt x="88" y="126"/>
                  </a:cubicBezTo>
                  <a:cubicBezTo>
                    <a:pt x="87" y="124"/>
                    <a:pt x="87" y="124"/>
                    <a:pt x="87" y="124"/>
                  </a:cubicBezTo>
                  <a:cubicBezTo>
                    <a:pt x="87" y="123"/>
                    <a:pt x="87" y="123"/>
                    <a:pt x="87" y="123"/>
                  </a:cubicBezTo>
                  <a:cubicBezTo>
                    <a:pt x="87" y="121"/>
                    <a:pt x="87" y="121"/>
                    <a:pt x="87" y="121"/>
                  </a:cubicBezTo>
                  <a:cubicBezTo>
                    <a:pt x="86" y="120"/>
                    <a:pt x="86" y="120"/>
                    <a:pt x="86" y="120"/>
                  </a:cubicBezTo>
                  <a:cubicBezTo>
                    <a:pt x="85" y="118"/>
                    <a:pt x="85" y="118"/>
                    <a:pt x="85" y="118"/>
                  </a:cubicBezTo>
                  <a:cubicBezTo>
                    <a:pt x="85" y="117"/>
                    <a:pt x="85" y="117"/>
                    <a:pt x="85" y="117"/>
                  </a:cubicBezTo>
                  <a:cubicBezTo>
                    <a:pt x="86" y="117"/>
                    <a:pt x="86" y="117"/>
                    <a:pt x="86" y="117"/>
                  </a:cubicBezTo>
                  <a:cubicBezTo>
                    <a:pt x="86" y="116"/>
                    <a:pt x="86" y="116"/>
                    <a:pt x="86" y="116"/>
                  </a:cubicBezTo>
                  <a:cubicBezTo>
                    <a:pt x="85" y="116"/>
                    <a:pt x="85" y="116"/>
                    <a:pt x="85" y="116"/>
                  </a:cubicBezTo>
                  <a:cubicBezTo>
                    <a:pt x="84" y="116"/>
                    <a:pt x="84" y="116"/>
                    <a:pt x="84" y="116"/>
                  </a:cubicBezTo>
                  <a:cubicBezTo>
                    <a:pt x="84" y="116"/>
                    <a:pt x="84" y="116"/>
                    <a:pt x="84" y="116"/>
                  </a:cubicBezTo>
                  <a:cubicBezTo>
                    <a:pt x="84" y="116"/>
                    <a:pt x="84" y="116"/>
                    <a:pt x="84" y="116"/>
                  </a:cubicBezTo>
                  <a:cubicBezTo>
                    <a:pt x="85" y="116"/>
                    <a:pt x="85" y="116"/>
                    <a:pt x="85" y="116"/>
                  </a:cubicBezTo>
                  <a:cubicBezTo>
                    <a:pt x="86" y="115"/>
                    <a:pt x="86" y="115"/>
                    <a:pt x="86" y="115"/>
                  </a:cubicBezTo>
                  <a:cubicBezTo>
                    <a:pt x="86" y="114"/>
                    <a:pt x="86" y="114"/>
                    <a:pt x="86" y="114"/>
                  </a:cubicBezTo>
                  <a:cubicBezTo>
                    <a:pt x="86" y="113"/>
                    <a:pt x="86" y="113"/>
                    <a:pt x="86" y="113"/>
                  </a:cubicBezTo>
                  <a:cubicBezTo>
                    <a:pt x="85" y="113"/>
                    <a:pt x="85" y="113"/>
                    <a:pt x="85" y="113"/>
                  </a:cubicBezTo>
                  <a:cubicBezTo>
                    <a:pt x="84" y="113"/>
                    <a:pt x="84" y="113"/>
                    <a:pt x="84" y="113"/>
                  </a:cubicBezTo>
                  <a:cubicBezTo>
                    <a:pt x="85" y="113"/>
                    <a:pt x="85" y="113"/>
                    <a:pt x="85" y="113"/>
                  </a:cubicBezTo>
                  <a:cubicBezTo>
                    <a:pt x="86" y="113"/>
                    <a:pt x="86" y="113"/>
                    <a:pt x="86" y="113"/>
                  </a:cubicBezTo>
                  <a:cubicBezTo>
                    <a:pt x="86" y="112"/>
                    <a:pt x="86" y="112"/>
                    <a:pt x="86" y="112"/>
                  </a:cubicBezTo>
                  <a:cubicBezTo>
                    <a:pt x="86" y="112"/>
                    <a:pt x="86" y="112"/>
                    <a:pt x="86" y="112"/>
                  </a:cubicBezTo>
                  <a:cubicBezTo>
                    <a:pt x="84" y="112"/>
                    <a:pt x="84" y="112"/>
                    <a:pt x="84" y="112"/>
                  </a:cubicBezTo>
                  <a:cubicBezTo>
                    <a:pt x="82" y="111"/>
                    <a:pt x="82" y="111"/>
                    <a:pt x="82" y="111"/>
                  </a:cubicBezTo>
                  <a:cubicBezTo>
                    <a:pt x="81" y="111"/>
                    <a:pt x="81" y="111"/>
                    <a:pt x="81" y="111"/>
                  </a:cubicBezTo>
                  <a:cubicBezTo>
                    <a:pt x="80" y="111"/>
                    <a:pt x="80" y="111"/>
                    <a:pt x="80" y="111"/>
                  </a:cubicBezTo>
                  <a:cubicBezTo>
                    <a:pt x="79" y="112"/>
                    <a:pt x="79" y="112"/>
                    <a:pt x="79" y="112"/>
                  </a:cubicBezTo>
                  <a:cubicBezTo>
                    <a:pt x="77" y="112"/>
                    <a:pt x="77" y="112"/>
                    <a:pt x="77" y="112"/>
                  </a:cubicBezTo>
                  <a:cubicBezTo>
                    <a:pt x="77" y="112"/>
                    <a:pt x="77" y="112"/>
                    <a:pt x="77" y="112"/>
                  </a:cubicBezTo>
                  <a:cubicBezTo>
                    <a:pt x="76" y="113"/>
                    <a:pt x="76" y="113"/>
                    <a:pt x="76" y="113"/>
                  </a:cubicBezTo>
                  <a:cubicBezTo>
                    <a:pt x="76" y="114"/>
                    <a:pt x="76" y="114"/>
                    <a:pt x="76" y="114"/>
                  </a:cubicBezTo>
                  <a:cubicBezTo>
                    <a:pt x="75" y="114"/>
                    <a:pt x="75" y="114"/>
                    <a:pt x="75" y="114"/>
                  </a:cubicBezTo>
                  <a:cubicBezTo>
                    <a:pt x="76" y="115"/>
                    <a:pt x="76" y="115"/>
                    <a:pt x="76" y="115"/>
                  </a:cubicBezTo>
                  <a:cubicBezTo>
                    <a:pt x="76" y="115"/>
                    <a:pt x="76" y="115"/>
                    <a:pt x="76" y="115"/>
                  </a:cubicBezTo>
                  <a:cubicBezTo>
                    <a:pt x="77" y="116"/>
                    <a:pt x="77" y="116"/>
                    <a:pt x="77" y="116"/>
                  </a:cubicBezTo>
                  <a:cubicBezTo>
                    <a:pt x="76" y="116"/>
                    <a:pt x="76" y="116"/>
                    <a:pt x="76" y="116"/>
                  </a:cubicBezTo>
                  <a:cubicBezTo>
                    <a:pt x="76" y="116"/>
                    <a:pt x="76" y="116"/>
                    <a:pt x="76" y="116"/>
                  </a:cubicBezTo>
                  <a:cubicBezTo>
                    <a:pt x="75" y="116"/>
                    <a:pt x="75" y="116"/>
                    <a:pt x="75" y="116"/>
                  </a:cubicBezTo>
                  <a:cubicBezTo>
                    <a:pt x="74" y="117"/>
                    <a:pt x="74" y="117"/>
                    <a:pt x="74" y="117"/>
                  </a:cubicBezTo>
                  <a:cubicBezTo>
                    <a:pt x="74" y="118"/>
                    <a:pt x="74" y="118"/>
                    <a:pt x="74" y="118"/>
                  </a:cubicBezTo>
                  <a:cubicBezTo>
                    <a:pt x="74" y="119"/>
                    <a:pt x="74" y="119"/>
                    <a:pt x="74" y="119"/>
                  </a:cubicBezTo>
                  <a:cubicBezTo>
                    <a:pt x="75" y="119"/>
                    <a:pt x="75" y="119"/>
                    <a:pt x="75" y="119"/>
                  </a:cubicBezTo>
                  <a:cubicBezTo>
                    <a:pt x="76" y="118"/>
                    <a:pt x="76" y="118"/>
                    <a:pt x="76" y="118"/>
                  </a:cubicBezTo>
                  <a:cubicBezTo>
                    <a:pt x="76" y="118"/>
                    <a:pt x="76" y="118"/>
                    <a:pt x="76" y="118"/>
                  </a:cubicBezTo>
                  <a:cubicBezTo>
                    <a:pt x="76" y="119"/>
                    <a:pt x="76" y="119"/>
                    <a:pt x="76" y="119"/>
                  </a:cubicBezTo>
                  <a:cubicBezTo>
                    <a:pt x="75" y="120"/>
                    <a:pt x="75" y="120"/>
                    <a:pt x="75" y="120"/>
                  </a:cubicBezTo>
                  <a:cubicBezTo>
                    <a:pt x="76" y="120"/>
                    <a:pt x="76" y="120"/>
                    <a:pt x="76" y="120"/>
                  </a:cubicBezTo>
                  <a:cubicBezTo>
                    <a:pt x="76" y="119"/>
                    <a:pt x="76" y="119"/>
                    <a:pt x="76" y="119"/>
                  </a:cubicBezTo>
                  <a:cubicBezTo>
                    <a:pt x="77" y="119"/>
                    <a:pt x="77" y="119"/>
                    <a:pt x="77" y="119"/>
                  </a:cubicBezTo>
                  <a:cubicBezTo>
                    <a:pt x="77" y="119"/>
                    <a:pt x="77" y="119"/>
                    <a:pt x="77" y="119"/>
                  </a:cubicBezTo>
                  <a:cubicBezTo>
                    <a:pt x="77" y="120"/>
                    <a:pt x="77" y="120"/>
                    <a:pt x="77" y="120"/>
                  </a:cubicBezTo>
                  <a:cubicBezTo>
                    <a:pt x="76" y="120"/>
                    <a:pt x="76" y="120"/>
                    <a:pt x="76" y="120"/>
                  </a:cubicBezTo>
                  <a:cubicBezTo>
                    <a:pt x="77" y="121"/>
                    <a:pt x="77" y="121"/>
                    <a:pt x="77" y="121"/>
                  </a:cubicBezTo>
                  <a:cubicBezTo>
                    <a:pt x="78" y="121"/>
                    <a:pt x="78" y="121"/>
                    <a:pt x="78" y="121"/>
                  </a:cubicBezTo>
                  <a:cubicBezTo>
                    <a:pt x="77" y="121"/>
                    <a:pt x="77" y="121"/>
                    <a:pt x="77" y="121"/>
                  </a:cubicBezTo>
                  <a:cubicBezTo>
                    <a:pt x="77" y="121"/>
                    <a:pt x="77" y="121"/>
                    <a:pt x="77" y="121"/>
                  </a:cubicBezTo>
                  <a:cubicBezTo>
                    <a:pt x="76" y="122"/>
                    <a:pt x="76" y="122"/>
                    <a:pt x="76" y="122"/>
                  </a:cubicBezTo>
                  <a:cubicBezTo>
                    <a:pt x="76" y="122"/>
                    <a:pt x="76" y="122"/>
                    <a:pt x="76" y="122"/>
                  </a:cubicBezTo>
                  <a:cubicBezTo>
                    <a:pt x="77" y="123"/>
                    <a:pt x="77" y="123"/>
                    <a:pt x="77" y="123"/>
                  </a:cubicBezTo>
                  <a:cubicBezTo>
                    <a:pt x="76" y="123"/>
                    <a:pt x="76" y="123"/>
                    <a:pt x="76" y="123"/>
                  </a:cubicBezTo>
                  <a:cubicBezTo>
                    <a:pt x="76" y="123"/>
                    <a:pt x="76" y="123"/>
                    <a:pt x="76" y="123"/>
                  </a:cubicBezTo>
                  <a:cubicBezTo>
                    <a:pt x="75" y="123"/>
                    <a:pt x="75" y="123"/>
                    <a:pt x="75" y="123"/>
                  </a:cubicBezTo>
                  <a:cubicBezTo>
                    <a:pt x="74" y="123"/>
                    <a:pt x="74" y="123"/>
                    <a:pt x="74" y="123"/>
                  </a:cubicBezTo>
                  <a:cubicBezTo>
                    <a:pt x="74" y="123"/>
                    <a:pt x="74" y="123"/>
                    <a:pt x="74" y="123"/>
                  </a:cubicBezTo>
                  <a:cubicBezTo>
                    <a:pt x="73" y="124"/>
                    <a:pt x="73" y="124"/>
                    <a:pt x="73" y="124"/>
                  </a:cubicBezTo>
                  <a:cubicBezTo>
                    <a:pt x="73" y="125"/>
                    <a:pt x="73" y="125"/>
                    <a:pt x="73" y="125"/>
                  </a:cubicBezTo>
                  <a:cubicBezTo>
                    <a:pt x="73" y="126"/>
                    <a:pt x="73" y="126"/>
                    <a:pt x="73" y="126"/>
                  </a:cubicBezTo>
                  <a:cubicBezTo>
                    <a:pt x="73" y="127"/>
                    <a:pt x="73" y="127"/>
                    <a:pt x="73" y="127"/>
                  </a:cubicBezTo>
                  <a:cubicBezTo>
                    <a:pt x="73" y="128"/>
                    <a:pt x="73" y="128"/>
                    <a:pt x="73" y="128"/>
                  </a:cubicBezTo>
                  <a:cubicBezTo>
                    <a:pt x="75" y="128"/>
                    <a:pt x="75" y="128"/>
                    <a:pt x="75" y="128"/>
                  </a:cubicBezTo>
                  <a:cubicBezTo>
                    <a:pt x="75" y="129"/>
                    <a:pt x="75" y="129"/>
                    <a:pt x="75" y="129"/>
                  </a:cubicBezTo>
                  <a:cubicBezTo>
                    <a:pt x="76" y="130"/>
                    <a:pt x="76" y="130"/>
                    <a:pt x="76" y="130"/>
                  </a:cubicBezTo>
                  <a:cubicBezTo>
                    <a:pt x="77" y="130"/>
                    <a:pt x="77" y="130"/>
                    <a:pt x="77" y="130"/>
                  </a:cubicBezTo>
                  <a:cubicBezTo>
                    <a:pt x="77" y="130"/>
                    <a:pt x="77" y="130"/>
                    <a:pt x="77" y="130"/>
                  </a:cubicBezTo>
                  <a:cubicBezTo>
                    <a:pt x="78" y="130"/>
                    <a:pt x="78" y="130"/>
                    <a:pt x="78" y="130"/>
                  </a:cubicBezTo>
                  <a:cubicBezTo>
                    <a:pt x="79" y="129"/>
                    <a:pt x="79" y="129"/>
                    <a:pt x="79" y="129"/>
                  </a:cubicBezTo>
                  <a:cubicBezTo>
                    <a:pt x="78" y="128"/>
                    <a:pt x="78" y="128"/>
                    <a:pt x="78" y="128"/>
                  </a:cubicBezTo>
                  <a:cubicBezTo>
                    <a:pt x="78" y="127"/>
                    <a:pt x="78" y="127"/>
                    <a:pt x="78" y="127"/>
                  </a:cubicBezTo>
                  <a:cubicBezTo>
                    <a:pt x="79" y="126"/>
                    <a:pt x="79" y="126"/>
                    <a:pt x="79" y="126"/>
                  </a:cubicBezTo>
                  <a:cubicBezTo>
                    <a:pt x="79" y="127"/>
                    <a:pt x="79" y="127"/>
                    <a:pt x="79" y="127"/>
                  </a:cubicBezTo>
                  <a:cubicBezTo>
                    <a:pt x="79" y="128"/>
                    <a:pt x="79" y="128"/>
                    <a:pt x="79" y="128"/>
                  </a:cubicBezTo>
                  <a:cubicBezTo>
                    <a:pt x="79" y="128"/>
                    <a:pt x="79" y="128"/>
                    <a:pt x="79" y="128"/>
                  </a:cubicBezTo>
                  <a:cubicBezTo>
                    <a:pt x="79" y="129"/>
                    <a:pt x="79" y="129"/>
                    <a:pt x="79" y="129"/>
                  </a:cubicBezTo>
                  <a:cubicBezTo>
                    <a:pt x="80" y="129"/>
                    <a:pt x="80" y="129"/>
                    <a:pt x="80" y="129"/>
                  </a:cubicBezTo>
                  <a:cubicBezTo>
                    <a:pt x="80" y="129"/>
                    <a:pt x="80" y="129"/>
                    <a:pt x="80" y="129"/>
                  </a:cubicBezTo>
                  <a:cubicBezTo>
                    <a:pt x="80" y="128"/>
                    <a:pt x="80" y="128"/>
                    <a:pt x="80" y="128"/>
                  </a:cubicBezTo>
                  <a:cubicBezTo>
                    <a:pt x="81" y="128"/>
                    <a:pt x="81" y="128"/>
                    <a:pt x="81" y="128"/>
                  </a:cubicBezTo>
                  <a:cubicBezTo>
                    <a:pt x="81" y="128"/>
                    <a:pt x="81" y="128"/>
                    <a:pt x="81" y="128"/>
                  </a:cubicBezTo>
                  <a:cubicBezTo>
                    <a:pt x="81" y="128"/>
                    <a:pt x="81" y="128"/>
                    <a:pt x="81" y="128"/>
                  </a:cubicBezTo>
                  <a:cubicBezTo>
                    <a:pt x="81" y="129"/>
                    <a:pt x="81" y="129"/>
                    <a:pt x="81" y="129"/>
                  </a:cubicBezTo>
                  <a:cubicBezTo>
                    <a:pt x="82" y="130"/>
                    <a:pt x="82" y="130"/>
                    <a:pt x="82" y="130"/>
                  </a:cubicBezTo>
                  <a:cubicBezTo>
                    <a:pt x="83" y="131"/>
                    <a:pt x="83" y="131"/>
                    <a:pt x="83" y="131"/>
                  </a:cubicBezTo>
                  <a:cubicBezTo>
                    <a:pt x="84" y="131"/>
                    <a:pt x="84" y="131"/>
                    <a:pt x="84" y="131"/>
                  </a:cubicBezTo>
                  <a:cubicBezTo>
                    <a:pt x="84" y="130"/>
                    <a:pt x="84" y="130"/>
                    <a:pt x="84" y="130"/>
                  </a:cubicBezTo>
                  <a:cubicBezTo>
                    <a:pt x="85" y="131"/>
                    <a:pt x="85" y="131"/>
                    <a:pt x="85" y="131"/>
                  </a:cubicBezTo>
                  <a:cubicBezTo>
                    <a:pt x="84" y="131"/>
                    <a:pt x="84" y="131"/>
                    <a:pt x="84" y="131"/>
                  </a:cubicBezTo>
                  <a:cubicBezTo>
                    <a:pt x="84" y="131"/>
                    <a:pt x="84" y="131"/>
                    <a:pt x="84" y="131"/>
                  </a:cubicBezTo>
                  <a:cubicBezTo>
                    <a:pt x="84" y="131"/>
                    <a:pt x="84" y="131"/>
                    <a:pt x="84" y="131"/>
                  </a:cubicBezTo>
                  <a:cubicBezTo>
                    <a:pt x="83" y="132"/>
                    <a:pt x="83" y="132"/>
                    <a:pt x="83" y="132"/>
                  </a:cubicBezTo>
                  <a:cubicBezTo>
                    <a:pt x="83" y="132"/>
                    <a:pt x="83" y="132"/>
                    <a:pt x="83" y="132"/>
                  </a:cubicBezTo>
                  <a:cubicBezTo>
                    <a:pt x="84" y="133"/>
                    <a:pt x="84" y="133"/>
                    <a:pt x="84" y="133"/>
                  </a:cubicBezTo>
                  <a:cubicBezTo>
                    <a:pt x="84" y="133"/>
                    <a:pt x="84" y="133"/>
                    <a:pt x="84" y="133"/>
                  </a:cubicBezTo>
                  <a:cubicBezTo>
                    <a:pt x="83" y="133"/>
                    <a:pt x="83" y="133"/>
                    <a:pt x="83" y="133"/>
                  </a:cubicBezTo>
                  <a:cubicBezTo>
                    <a:pt x="83" y="133"/>
                    <a:pt x="83" y="133"/>
                    <a:pt x="83" y="133"/>
                  </a:cubicBezTo>
                  <a:cubicBezTo>
                    <a:pt x="83" y="134"/>
                    <a:pt x="83" y="134"/>
                    <a:pt x="83" y="134"/>
                  </a:cubicBezTo>
                  <a:cubicBezTo>
                    <a:pt x="83" y="134"/>
                    <a:pt x="83" y="134"/>
                    <a:pt x="83" y="134"/>
                  </a:cubicBezTo>
                  <a:cubicBezTo>
                    <a:pt x="84" y="134"/>
                    <a:pt x="84" y="134"/>
                    <a:pt x="84" y="134"/>
                  </a:cubicBezTo>
                  <a:cubicBezTo>
                    <a:pt x="85" y="135"/>
                    <a:pt x="85" y="135"/>
                    <a:pt x="85" y="135"/>
                  </a:cubicBezTo>
                  <a:cubicBezTo>
                    <a:pt x="86" y="135"/>
                    <a:pt x="86" y="135"/>
                    <a:pt x="86" y="135"/>
                  </a:cubicBezTo>
                  <a:cubicBezTo>
                    <a:pt x="87" y="135"/>
                    <a:pt x="87" y="135"/>
                    <a:pt x="87" y="135"/>
                  </a:cubicBezTo>
                  <a:cubicBezTo>
                    <a:pt x="87" y="134"/>
                    <a:pt x="87" y="134"/>
                    <a:pt x="87" y="134"/>
                  </a:cubicBezTo>
                  <a:cubicBezTo>
                    <a:pt x="88" y="134"/>
                    <a:pt x="88" y="134"/>
                    <a:pt x="88" y="134"/>
                  </a:cubicBezTo>
                  <a:cubicBezTo>
                    <a:pt x="88" y="135"/>
                    <a:pt x="88" y="135"/>
                    <a:pt x="88" y="135"/>
                  </a:cubicBezTo>
                  <a:cubicBezTo>
                    <a:pt x="88" y="136"/>
                    <a:pt x="88" y="136"/>
                    <a:pt x="88" y="136"/>
                  </a:cubicBezTo>
                  <a:cubicBezTo>
                    <a:pt x="89" y="136"/>
                    <a:pt x="89" y="136"/>
                    <a:pt x="89" y="136"/>
                  </a:cubicBezTo>
                  <a:cubicBezTo>
                    <a:pt x="90" y="136"/>
                    <a:pt x="90" y="136"/>
                    <a:pt x="90" y="136"/>
                  </a:cubicBezTo>
                  <a:cubicBezTo>
                    <a:pt x="90" y="136"/>
                    <a:pt x="90" y="136"/>
                    <a:pt x="90" y="136"/>
                  </a:cubicBezTo>
                  <a:cubicBezTo>
                    <a:pt x="90" y="135"/>
                    <a:pt x="90" y="135"/>
                    <a:pt x="90" y="135"/>
                  </a:cubicBezTo>
                  <a:cubicBezTo>
                    <a:pt x="89" y="134"/>
                    <a:pt x="89" y="134"/>
                    <a:pt x="89" y="134"/>
                  </a:cubicBezTo>
                  <a:cubicBezTo>
                    <a:pt x="89" y="134"/>
                    <a:pt x="89" y="134"/>
                    <a:pt x="89" y="134"/>
                  </a:cubicBezTo>
                  <a:cubicBezTo>
                    <a:pt x="89" y="134"/>
                    <a:pt x="89" y="134"/>
                    <a:pt x="89" y="134"/>
                  </a:cubicBezTo>
                  <a:cubicBezTo>
                    <a:pt x="90" y="134"/>
                    <a:pt x="90" y="134"/>
                    <a:pt x="90" y="134"/>
                  </a:cubicBezTo>
                  <a:cubicBezTo>
                    <a:pt x="90" y="135"/>
                    <a:pt x="90" y="135"/>
                    <a:pt x="90" y="135"/>
                  </a:cubicBezTo>
                  <a:cubicBezTo>
                    <a:pt x="91" y="135"/>
                    <a:pt x="91" y="135"/>
                    <a:pt x="91" y="135"/>
                  </a:cubicBezTo>
                  <a:cubicBezTo>
                    <a:pt x="91" y="136"/>
                    <a:pt x="91" y="136"/>
                    <a:pt x="91" y="136"/>
                  </a:cubicBezTo>
                  <a:cubicBezTo>
                    <a:pt x="92" y="136"/>
                    <a:pt x="92" y="136"/>
                    <a:pt x="92" y="136"/>
                  </a:cubicBezTo>
                  <a:cubicBezTo>
                    <a:pt x="92" y="135"/>
                    <a:pt x="92" y="135"/>
                    <a:pt x="92" y="135"/>
                  </a:cubicBezTo>
                  <a:cubicBezTo>
                    <a:pt x="92" y="135"/>
                    <a:pt x="92" y="135"/>
                    <a:pt x="92" y="135"/>
                  </a:cubicBezTo>
                  <a:cubicBezTo>
                    <a:pt x="93" y="136"/>
                    <a:pt x="93" y="136"/>
                    <a:pt x="93" y="136"/>
                  </a:cubicBezTo>
                  <a:cubicBezTo>
                    <a:pt x="94" y="136"/>
                    <a:pt x="94" y="136"/>
                    <a:pt x="94" y="136"/>
                  </a:cubicBezTo>
                  <a:cubicBezTo>
                    <a:pt x="94" y="136"/>
                    <a:pt x="94" y="136"/>
                    <a:pt x="94" y="136"/>
                  </a:cubicBezTo>
                  <a:cubicBezTo>
                    <a:pt x="94" y="136"/>
                    <a:pt x="94" y="136"/>
                    <a:pt x="94" y="136"/>
                  </a:cubicBezTo>
                  <a:cubicBezTo>
                    <a:pt x="94" y="135"/>
                    <a:pt x="94" y="135"/>
                    <a:pt x="94" y="135"/>
                  </a:cubicBezTo>
                  <a:cubicBezTo>
                    <a:pt x="94" y="135"/>
                    <a:pt x="94" y="135"/>
                    <a:pt x="94" y="135"/>
                  </a:cubicBezTo>
                  <a:cubicBezTo>
                    <a:pt x="94" y="135"/>
                    <a:pt x="94" y="135"/>
                    <a:pt x="94" y="135"/>
                  </a:cubicBezTo>
                  <a:cubicBezTo>
                    <a:pt x="95" y="135"/>
                    <a:pt x="95" y="135"/>
                    <a:pt x="95" y="135"/>
                  </a:cubicBezTo>
                  <a:cubicBezTo>
                    <a:pt x="95" y="135"/>
                    <a:pt x="95" y="135"/>
                    <a:pt x="95" y="135"/>
                  </a:cubicBezTo>
                  <a:cubicBezTo>
                    <a:pt x="95" y="135"/>
                    <a:pt x="95" y="135"/>
                    <a:pt x="95" y="135"/>
                  </a:cubicBezTo>
                  <a:cubicBezTo>
                    <a:pt x="96" y="136"/>
                    <a:pt x="96" y="136"/>
                    <a:pt x="96" y="136"/>
                  </a:cubicBezTo>
                  <a:cubicBezTo>
                    <a:pt x="96" y="137"/>
                    <a:pt x="96" y="137"/>
                    <a:pt x="96" y="137"/>
                  </a:cubicBezTo>
                  <a:cubicBezTo>
                    <a:pt x="97" y="136"/>
                    <a:pt x="97" y="136"/>
                    <a:pt x="97" y="136"/>
                  </a:cubicBezTo>
                  <a:cubicBezTo>
                    <a:pt x="97" y="136"/>
                    <a:pt x="97" y="136"/>
                    <a:pt x="97" y="136"/>
                  </a:cubicBezTo>
                  <a:cubicBezTo>
                    <a:pt x="96" y="135"/>
                    <a:pt x="96" y="135"/>
                    <a:pt x="96" y="135"/>
                  </a:cubicBezTo>
                  <a:cubicBezTo>
                    <a:pt x="96" y="135"/>
                    <a:pt x="96" y="135"/>
                    <a:pt x="96" y="135"/>
                  </a:cubicBezTo>
                  <a:cubicBezTo>
                    <a:pt x="95" y="135"/>
                    <a:pt x="95" y="135"/>
                    <a:pt x="95" y="135"/>
                  </a:cubicBezTo>
                  <a:cubicBezTo>
                    <a:pt x="96" y="135"/>
                    <a:pt x="96" y="135"/>
                    <a:pt x="96" y="135"/>
                  </a:cubicBezTo>
                  <a:cubicBezTo>
                    <a:pt x="96" y="135"/>
                    <a:pt x="96" y="135"/>
                    <a:pt x="96" y="135"/>
                  </a:cubicBezTo>
                  <a:cubicBezTo>
                    <a:pt x="96" y="135"/>
                    <a:pt x="96" y="135"/>
                    <a:pt x="96" y="135"/>
                  </a:cubicBezTo>
                  <a:cubicBezTo>
                    <a:pt x="97" y="134"/>
                    <a:pt x="97" y="134"/>
                    <a:pt x="97" y="134"/>
                  </a:cubicBezTo>
                  <a:cubicBezTo>
                    <a:pt x="97" y="134"/>
                    <a:pt x="97" y="134"/>
                    <a:pt x="97" y="134"/>
                  </a:cubicBezTo>
                  <a:cubicBezTo>
                    <a:pt x="97" y="133"/>
                    <a:pt x="97" y="133"/>
                    <a:pt x="97" y="133"/>
                  </a:cubicBezTo>
                  <a:close/>
                  <a:moveTo>
                    <a:pt x="31" y="183"/>
                  </a:moveTo>
                  <a:cubicBezTo>
                    <a:pt x="30" y="183"/>
                    <a:pt x="30" y="183"/>
                    <a:pt x="30" y="183"/>
                  </a:cubicBezTo>
                  <a:cubicBezTo>
                    <a:pt x="31" y="182"/>
                    <a:pt x="31" y="182"/>
                    <a:pt x="31" y="182"/>
                  </a:cubicBezTo>
                  <a:cubicBezTo>
                    <a:pt x="30" y="182"/>
                    <a:pt x="30" y="182"/>
                    <a:pt x="30" y="182"/>
                  </a:cubicBezTo>
                  <a:cubicBezTo>
                    <a:pt x="30" y="182"/>
                    <a:pt x="30" y="182"/>
                    <a:pt x="30" y="182"/>
                  </a:cubicBezTo>
                  <a:cubicBezTo>
                    <a:pt x="29" y="182"/>
                    <a:pt x="29" y="182"/>
                    <a:pt x="29" y="182"/>
                  </a:cubicBezTo>
                  <a:cubicBezTo>
                    <a:pt x="29" y="183"/>
                    <a:pt x="29" y="183"/>
                    <a:pt x="29" y="183"/>
                  </a:cubicBezTo>
                  <a:cubicBezTo>
                    <a:pt x="30" y="183"/>
                    <a:pt x="30" y="183"/>
                    <a:pt x="30" y="183"/>
                  </a:cubicBezTo>
                  <a:cubicBezTo>
                    <a:pt x="30" y="184"/>
                    <a:pt x="30" y="184"/>
                    <a:pt x="30" y="184"/>
                  </a:cubicBezTo>
                  <a:cubicBezTo>
                    <a:pt x="31" y="184"/>
                    <a:pt x="31" y="184"/>
                    <a:pt x="31" y="184"/>
                  </a:cubicBezTo>
                  <a:cubicBezTo>
                    <a:pt x="31" y="183"/>
                    <a:pt x="31" y="183"/>
                    <a:pt x="31" y="183"/>
                  </a:cubicBezTo>
                  <a:close/>
                  <a:moveTo>
                    <a:pt x="54" y="170"/>
                  </a:moveTo>
                  <a:cubicBezTo>
                    <a:pt x="54" y="170"/>
                    <a:pt x="54" y="170"/>
                    <a:pt x="54" y="170"/>
                  </a:cubicBezTo>
                  <a:cubicBezTo>
                    <a:pt x="54" y="170"/>
                    <a:pt x="54" y="170"/>
                    <a:pt x="54" y="170"/>
                  </a:cubicBezTo>
                  <a:cubicBezTo>
                    <a:pt x="53" y="169"/>
                    <a:pt x="53" y="169"/>
                    <a:pt x="53" y="169"/>
                  </a:cubicBezTo>
                  <a:cubicBezTo>
                    <a:pt x="53" y="169"/>
                    <a:pt x="53" y="169"/>
                    <a:pt x="53" y="169"/>
                  </a:cubicBezTo>
                  <a:cubicBezTo>
                    <a:pt x="53" y="170"/>
                    <a:pt x="53" y="170"/>
                    <a:pt x="53" y="170"/>
                  </a:cubicBezTo>
                  <a:cubicBezTo>
                    <a:pt x="54" y="170"/>
                    <a:pt x="54" y="170"/>
                    <a:pt x="54" y="170"/>
                  </a:cubicBezTo>
                  <a:close/>
                  <a:moveTo>
                    <a:pt x="71" y="153"/>
                  </a:moveTo>
                  <a:cubicBezTo>
                    <a:pt x="72" y="153"/>
                    <a:pt x="72" y="153"/>
                    <a:pt x="72" y="153"/>
                  </a:cubicBezTo>
                  <a:cubicBezTo>
                    <a:pt x="74" y="152"/>
                    <a:pt x="74" y="152"/>
                    <a:pt x="74" y="152"/>
                  </a:cubicBezTo>
                  <a:cubicBezTo>
                    <a:pt x="74" y="151"/>
                    <a:pt x="74" y="151"/>
                    <a:pt x="74" y="151"/>
                  </a:cubicBezTo>
                  <a:cubicBezTo>
                    <a:pt x="74" y="149"/>
                    <a:pt x="74" y="149"/>
                    <a:pt x="74" y="149"/>
                  </a:cubicBezTo>
                  <a:cubicBezTo>
                    <a:pt x="75" y="149"/>
                    <a:pt x="75" y="149"/>
                    <a:pt x="75" y="149"/>
                  </a:cubicBezTo>
                  <a:cubicBezTo>
                    <a:pt x="75" y="150"/>
                    <a:pt x="75" y="150"/>
                    <a:pt x="75" y="150"/>
                  </a:cubicBezTo>
                  <a:cubicBezTo>
                    <a:pt x="75" y="151"/>
                    <a:pt x="75" y="151"/>
                    <a:pt x="75" y="151"/>
                  </a:cubicBezTo>
                  <a:cubicBezTo>
                    <a:pt x="76" y="150"/>
                    <a:pt x="76" y="150"/>
                    <a:pt x="76" y="150"/>
                  </a:cubicBezTo>
                  <a:cubicBezTo>
                    <a:pt x="76" y="149"/>
                    <a:pt x="76" y="149"/>
                    <a:pt x="76" y="149"/>
                  </a:cubicBezTo>
                  <a:cubicBezTo>
                    <a:pt x="75" y="148"/>
                    <a:pt x="75" y="148"/>
                    <a:pt x="75" y="148"/>
                  </a:cubicBezTo>
                  <a:cubicBezTo>
                    <a:pt x="72" y="147"/>
                    <a:pt x="72" y="147"/>
                    <a:pt x="72" y="147"/>
                  </a:cubicBezTo>
                  <a:cubicBezTo>
                    <a:pt x="70" y="146"/>
                    <a:pt x="70" y="146"/>
                    <a:pt x="70" y="146"/>
                  </a:cubicBezTo>
                  <a:cubicBezTo>
                    <a:pt x="69" y="147"/>
                    <a:pt x="69" y="147"/>
                    <a:pt x="69" y="147"/>
                  </a:cubicBezTo>
                  <a:cubicBezTo>
                    <a:pt x="69" y="149"/>
                    <a:pt x="69" y="149"/>
                    <a:pt x="69" y="149"/>
                  </a:cubicBezTo>
                  <a:cubicBezTo>
                    <a:pt x="69" y="151"/>
                    <a:pt x="69" y="151"/>
                    <a:pt x="69" y="151"/>
                  </a:cubicBezTo>
                  <a:cubicBezTo>
                    <a:pt x="69" y="151"/>
                    <a:pt x="69" y="151"/>
                    <a:pt x="69" y="151"/>
                  </a:cubicBezTo>
                  <a:cubicBezTo>
                    <a:pt x="69" y="153"/>
                    <a:pt x="69" y="153"/>
                    <a:pt x="69" y="153"/>
                  </a:cubicBezTo>
                  <a:cubicBezTo>
                    <a:pt x="70" y="152"/>
                    <a:pt x="70" y="152"/>
                    <a:pt x="70" y="152"/>
                  </a:cubicBezTo>
                  <a:cubicBezTo>
                    <a:pt x="70" y="153"/>
                    <a:pt x="70" y="153"/>
                    <a:pt x="70" y="153"/>
                  </a:cubicBezTo>
                  <a:cubicBezTo>
                    <a:pt x="70" y="153"/>
                    <a:pt x="70" y="153"/>
                    <a:pt x="70" y="153"/>
                  </a:cubicBezTo>
                  <a:cubicBezTo>
                    <a:pt x="71" y="153"/>
                    <a:pt x="71" y="153"/>
                    <a:pt x="71" y="153"/>
                  </a:cubicBezTo>
                  <a:cubicBezTo>
                    <a:pt x="71" y="153"/>
                    <a:pt x="71" y="153"/>
                    <a:pt x="71" y="153"/>
                  </a:cubicBezTo>
                  <a:close/>
                  <a:moveTo>
                    <a:pt x="79" y="154"/>
                  </a:moveTo>
                  <a:cubicBezTo>
                    <a:pt x="80" y="154"/>
                    <a:pt x="80" y="154"/>
                    <a:pt x="80" y="154"/>
                  </a:cubicBezTo>
                  <a:cubicBezTo>
                    <a:pt x="80" y="154"/>
                    <a:pt x="80" y="154"/>
                    <a:pt x="80" y="154"/>
                  </a:cubicBezTo>
                  <a:cubicBezTo>
                    <a:pt x="81" y="154"/>
                    <a:pt x="81" y="154"/>
                    <a:pt x="81" y="154"/>
                  </a:cubicBezTo>
                  <a:cubicBezTo>
                    <a:pt x="81" y="153"/>
                    <a:pt x="81" y="153"/>
                    <a:pt x="81" y="153"/>
                  </a:cubicBezTo>
                  <a:cubicBezTo>
                    <a:pt x="80" y="153"/>
                    <a:pt x="80" y="153"/>
                    <a:pt x="80" y="153"/>
                  </a:cubicBezTo>
                  <a:cubicBezTo>
                    <a:pt x="79" y="154"/>
                    <a:pt x="79" y="154"/>
                    <a:pt x="79" y="154"/>
                  </a:cubicBezTo>
                  <a:cubicBezTo>
                    <a:pt x="79" y="154"/>
                    <a:pt x="79" y="154"/>
                    <a:pt x="79" y="154"/>
                  </a:cubicBezTo>
                  <a:close/>
                  <a:moveTo>
                    <a:pt x="92" y="154"/>
                  </a:moveTo>
                  <a:cubicBezTo>
                    <a:pt x="92" y="154"/>
                    <a:pt x="92" y="154"/>
                    <a:pt x="92" y="154"/>
                  </a:cubicBezTo>
                  <a:cubicBezTo>
                    <a:pt x="93" y="153"/>
                    <a:pt x="93" y="153"/>
                    <a:pt x="93" y="153"/>
                  </a:cubicBezTo>
                  <a:cubicBezTo>
                    <a:pt x="93" y="153"/>
                    <a:pt x="93" y="153"/>
                    <a:pt x="93" y="153"/>
                  </a:cubicBezTo>
                  <a:cubicBezTo>
                    <a:pt x="92" y="153"/>
                    <a:pt x="92" y="153"/>
                    <a:pt x="92" y="153"/>
                  </a:cubicBezTo>
                  <a:cubicBezTo>
                    <a:pt x="92" y="154"/>
                    <a:pt x="92" y="154"/>
                    <a:pt x="92" y="154"/>
                  </a:cubicBezTo>
                  <a:cubicBezTo>
                    <a:pt x="92" y="154"/>
                    <a:pt x="92" y="154"/>
                    <a:pt x="92" y="154"/>
                  </a:cubicBezTo>
                  <a:close/>
                  <a:moveTo>
                    <a:pt x="90" y="154"/>
                  </a:moveTo>
                  <a:cubicBezTo>
                    <a:pt x="91" y="154"/>
                    <a:pt x="91" y="154"/>
                    <a:pt x="91" y="154"/>
                  </a:cubicBezTo>
                  <a:cubicBezTo>
                    <a:pt x="92" y="154"/>
                    <a:pt x="92" y="154"/>
                    <a:pt x="92" y="154"/>
                  </a:cubicBezTo>
                  <a:cubicBezTo>
                    <a:pt x="91" y="153"/>
                    <a:pt x="91" y="153"/>
                    <a:pt x="91" y="153"/>
                  </a:cubicBezTo>
                  <a:cubicBezTo>
                    <a:pt x="91" y="153"/>
                    <a:pt x="91" y="153"/>
                    <a:pt x="91" y="153"/>
                  </a:cubicBezTo>
                  <a:cubicBezTo>
                    <a:pt x="90" y="154"/>
                    <a:pt x="90" y="154"/>
                    <a:pt x="90" y="154"/>
                  </a:cubicBezTo>
                  <a:close/>
                  <a:moveTo>
                    <a:pt x="101" y="150"/>
                  </a:moveTo>
                  <a:cubicBezTo>
                    <a:pt x="101" y="150"/>
                    <a:pt x="101" y="150"/>
                    <a:pt x="101" y="150"/>
                  </a:cubicBezTo>
                  <a:cubicBezTo>
                    <a:pt x="102" y="150"/>
                    <a:pt x="102" y="150"/>
                    <a:pt x="102" y="150"/>
                  </a:cubicBezTo>
                  <a:cubicBezTo>
                    <a:pt x="103" y="149"/>
                    <a:pt x="103" y="149"/>
                    <a:pt x="103" y="149"/>
                  </a:cubicBezTo>
                  <a:cubicBezTo>
                    <a:pt x="103" y="149"/>
                    <a:pt x="103" y="149"/>
                    <a:pt x="103" y="149"/>
                  </a:cubicBezTo>
                  <a:cubicBezTo>
                    <a:pt x="103" y="149"/>
                    <a:pt x="103" y="149"/>
                    <a:pt x="103" y="149"/>
                  </a:cubicBezTo>
                  <a:cubicBezTo>
                    <a:pt x="101" y="149"/>
                    <a:pt x="101" y="149"/>
                    <a:pt x="101" y="149"/>
                  </a:cubicBezTo>
                  <a:cubicBezTo>
                    <a:pt x="101" y="150"/>
                    <a:pt x="101" y="150"/>
                    <a:pt x="101" y="150"/>
                  </a:cubicBezTo>
                  <a:close/>
                  <a:moveTo>
                    <a:pt x="97" y="149"/>
                  </a:moveTo>
                  <a:cubicBezTo>
                    <a:pt x="97" y="150"/>
                    <a:pt x="97" y="150"/>
                    <a:pt x="97" y="150"/>
                  </a:cubicBezTo>
                  <a:cubicBezTo>
                    <a:pt x="98" y="150"/>
                    <a:pt x="98" y="150"/>
                    <a:pt x="98" y="150"/>
                  </a:cubicBezTo>
                  <a:cubicBezTo>
                    <a:pt x="98" y="149"/>
                    <a:pt x="98" y="149"/>
                    <a:pt x="98" y="149"/>
                  </a:cubicBezTo>
                  <a:cubicBezTo>
                    <a:pt x="97" y="149"/>
                    <a:pt x="97" y="149"/>
                    <a:pt x="97" y="149"/>
                  </a:cubicBezTo>
                  <a:cubicBezTo>
                    <a:pt x="97" y="149"/>
                    <a:pt x="97" y="149"/>
                    <a:pt x="97" y="149"/>
                  </a:cubicBezTo>
                  <a:close/>
                  <a:moveTo>
                    <a:pt x="94" y="149"/>
                  </a:moveTo>
                  <a:cubicBezTo>
                    <a:pt x="95" y="149"/>
                    <a:pt x="95" y="149"/>
                    <a:pt x="95" y="149"/>
                  </a:cubicBezTo>
                  <a:cubicBezTo>
                    <a:pt x="95" y="150"/>
                    <a:pt x="95" y="150"/>
                    <a:pt x="95" y="150"/>
                  </a:cubicBezTo>
                  <a:cubicBezTo>
                    <a:pt x="96" y="150"/>
                    <a:pt x="96" y="150"/>
                    <a:pt x="96" y="150"/>
                  </a:cubicBezTo>
                  <a:cubicBezTo>
                    <a:pt x="96" y="149"/>
                    <a:pt x="96" y="149"/>
                    <a:pt x="96" y="149"/>
                  </a:cubicBezTo>
                  <a:cubicBezTo>
                    <a:pt x="95" y="149"/>
                    <a:pt x="95" y="149"/>
                    <a:pt x="95" y="149"/>
                  </a:cubicBezTo>
                  <a:cubicBezTo>
                    <a:pt x="94" y="149"/>
                    <a:pt x="94" y="149"/>
                    <a:pt x="94" y="149"/>
                  </a:cubicBezTo>
                  <a:close/>
                  <a:moveTo>
                    <a:pt x="93" y="149"/>
                  </a:moveTo>
                  <a:cubicBezTo>
                    <a:pt x="93" y="149"/>
                    <a:pt x="93" y="149"/>
                    <a:pt x="93" y="149"/>
                  </a:cubicBezTo>
                  <a:cubicBezTo>
                    <a:pt x="93" y="149"/>
                    <a:pt x="93" y="149"/>
                    <a:pt x="93" y="149"/>
                  </a:cubicBezTo>
                  <a:cubicBezTo>
                    <a:pt x="94" y="149"/>
                    <a:pt x="94" y="149"/>
                    <a:pt x="94" y="149"/>
                  </a:cubicBezTo>
                  <a:cubicBezTo>
                    <a:pt x="93" y="149"/>
                    <a:pt x="93" y="149"/>
                    <a:pt x="93" y="149"/>
                  </a:cubicBezTo>
                  <a:cubicBezTo>
                    <a:pt x="93" y="149"/>
                    <a:pt x="93" y="149"/>
                    <a:pt x="93" y="149"/>
                  </a:cubicBezTo>
                  <a:close/>
                  <a:moveTo>
                    <a:pt x="188" y="123"/>
                  </a:moveTo>
                  <a:cubicBezTo>
                    <a:pt x="188" y="124"/>
                    <a:pt x="188" y="124"/>
                    <a:pt x="188" y="124"/>
                  </a:cubicBezTo>
                  <a:cubicBezTo>
                    <a:pt x="188" y="124"/>
                    <a:pt x="188" y="124"/>
                    <a:pt x="188" y="124"/>
                  </a:cubicBezTo>
                  <a:cubicBezTo>
                    <a:pt x="188" y="124"/>
                    <a:pt x="188" y="124"/>
                    <a:pt x="188" y="124"/>
                  </a:cubicBezTo>
                  <a:cubicBezTo>
                    <a:pt x="188" y="123"/>
                    <a:pt x="188" y="123"/>
                    <a:pt x="188" y="123"/>
                  </a:cubicBezTo>
                  <a:cubicBezTo>
                    <a:pt x="188" y="123"/>
                    <a:pt x="188" y="123"/>
                    <a:pt x="188" y="123"/>
                  </a:cubicBezTo>
                  <a:close/>
                  <a:moveTo>
                    <a:pt x="186" y="121"/>
                  </a:moveTo>
                  <a:cubicBezTo>
                    <a:pt x="186" y="122"/>
                    <a:pt x="186" y="122"/>
                    <a:pt x="186" y="122"/>
                  </a:cubicBezTo>
                  <a:cubicBezTo>
                    <a:pt x="186" y="123"/>
                    <a:pt x="186" y="123"/>
                    <a:pt x="186" y="123"/>
                  </a:cubicBezTo>
                  <a:cubicBezTo>
                    <a:pt x="186" y="124"/>
                    <a:pt x="186" y="124"/>
                    <a:pt x="186" y="124"/>
                  </a:cubicBezTo>
                  <a:cubicBezTo>
                    <a:pt x="186" y="124"/>
                    <a:pt x="186" y="124"/>
                    <a:pt x="186" y="124"/>
                  </a:cubicBezTo>
                  <a:cubicBezTo>
                    <a:pt x="187" y="124"/>
                    <a:pt x="187" y="124"/>
                    <a:pt x="187" y="124"/>
                  </a:cubicBezTo>
                  <a:cubicBezTo>
                    <a:pt x="187" y="122"/>
                    <a:pt x="187" y="122"/>
                    <a:pt x="187" y="122"/>
                  </a:cubicBezTo>
                  <a:cubicBezTo>
                    <a:pt x="186" y="121"/>
                    <a:pt x="186" y="121"/>
                    <a:pt x="186" y="121"/>
                  </a:cubicBezTo>
                  <a:cubicBezTo>
                    <a:pt x="186" y="121"/>
                    <a:pt x="186" y="121"/>
                    <a:pt x="186" y="121"/>
                  </a:cubicBezTo>
                  <a:close/>
                  <a:moveTo>
                    <a:pt x="185" y="119"/>
                  </a:moveTo>
                  <a:cubicBezTo>
                    <a:pt x="185" y="120"/>
                    <a:pt x="185" y="120"/>
                    <a:pt x="185" y="120"/>
                  </a:cubicBezTo>
                  <a:cubicBezTo>
                    <a:pt x="185" y="120"/>
                    <a:pt x="185" y="120"/>
                    <a:pt x="185" y="120"/>
                  </a:cubicBezTo>
                  <a:cubicBezTo>
                    <a:pt x="186" y="119"/>
                    <a:pt x="186" y="119"/>
                    <a:pt x="186" y="119"/>
                  </a:cubicBezTo>
                  <a:cubicBezTo>
                    <a:pt x="185" y="119"/>
                    <a:pt x="185" y="119"/>
                    <a:pt x="185" y="119"/>
                  </a:cubicBezTo>
                  <a:cubicBezTo>
                    <a:pt x="185" y="119"/>
                    <a:pt x="185" y="119"/>
                    <a:pt x="185" y="119"/>
                  </a:cubicBezTo>
                  <a:close/>
                  <a:moveTo>
                    <a:pt x="104" y="143"/>
                  </a:moveTo>
                  <a:cubicBezTo>
                    <a:pt x="104" y="143"/>
                    <a:pt x="104" y="143"/>
                    <a:pt x="104" y="143"/>
                  </a:cubicBezTo>
                  <a:cubicBezTo>
                    <a:pt x="104" y="142"/>
                    <a:pt x="104" y="142"/>
                    <a:pt x="104" y="142"/>
                  </a:cubicBezTo>
                  <a:cubicBezTo>
                    <a:pt x="104" y="142"/>
                    <a:pt x="104" y="142"/>
                    <a:pt x="104" y="142"/>
                  </a:cubicBezTo>
                  <a:cubicBezTo>
                    <a:pt x="104" y="143"/>
                    <a:pt x="104" y="143"/>
                    <a:pt x="104" y="143"/>
                  </a:cubicBezTo>
                  <a:close/>
                  <a:moveTo>
                    <a:pt x="108" y="146"/>
                  </a:moveTo>
                  <a:cubicBezTo>
                    <a:pt x="108" y="146"/>
                    <a:pt x="109" y="146"/>
                    <a:pt x="109" y="146"/>
                  </a:cubicBezTo>
                  <a:cubicBezTo>
                    <a:pt x="108" y="146"/>
                    <a:pt x="108" y="146"/>
                    <a:pt x="108" y="146"/>
                  </a:cubicBezTo>
                  <a:cubicBezTo>
                    <a:pt x="108" y="146"/>
                    <a:pt x="108" y="146"/>
                    <a:pt x="108" y="146"/>
                  </a:cubicBezTo>
                  <a:close/>
                  <a:moveTo>
                    <a:pt x="107" y="145"/>
                  </a:moveTo>
                  <a:cubicBezTo>
                    <a:pt x="107" y="144"/>
                    <a:pt x="107" y="144"/>
                    <a:pt x="107" y="144"/>
                  </a:cubicBezTo>
                  <a:cubicBezTo>
                    <a:pt x="106" y="144"/>
                    <a:pt x="106" y="144"/>
                    <a:pt x="106" y="144"/>
                  </a:cubicBezTo>
                  <a:cubicBezTo>
                    <a:pt x="105" y="143"/>
                    <a:pt x="105" y="143"/>
                    <a:pt x="105" y="143"/>
                  </a:cubicBezTo>
                  <a:cubicBezTo>
                    <a:pt x="105" y="144"/>
                    <a:pt x="105" y="144"/>
                    <a:pt x="105" y="144"/>
                  </a:cubicBezTo>
                  <a:cubicBezTo>
                    <a:pt x="106" y="144"/>
                    <a:pt x="106" y="144"/>
                    <a:pt x="106" y="144"/>
                  </a:cubicBezTo>
                  <a:cubicBezTo>
                    <a:pt x="107" y="145"/>
                    <a:pt x="107" y="145"/>
                    <a:pt x="107" y="145"/>
                  </a:cubicBezTo>
                  <a:close/>
                  <a:moveTo>
                    <a:pt x="110" y="141"/>
                  </a:moveTo>
                  <a:cubicBezTo>
                    <a:pt x="110" y="141"/>
                    <a:pt x="110" y="141"/>
                    <a:pt x="110" y="141"/>
                  </a:cubicBezTo>
                  <a:cubicBezTo>
                    <a:pt x="110" y="139"/>
                    <a:pt x="110" y="139"/>
                    <a:pt x="110" y="139"/>
                  </a:cubicBezTo>
                  <a:cubicBezTo>
                    <a:pt x="108" y="138"/>
                    <a:pt x="108" y="138"/>
                    <a:pt x="108" y="138"/>
                  </a:cubicBezTo>
                  <a:cubicBezTo>
                    <a:pt x="107" y="137"/>
                    <a:pt x="107" y="137"/>
                    <a:pt x="107" y="137"/>
                  </a:cubicBezTo>
                  <a:cubicBezTo>
                    <a:pt x="106" y="137"/>
                    <a:pt x="106" y="137"/>
                    <a:pt x="106" y="137"/>
                  </a:cubicBezTo>
                  <a:cubicBezTo>
                    <a:pt x="105" y="136"/>
                    <a:pt x="105" y="136"/>
                    <a:pt x="105" y="136"/>
                  </a:cubicBezTo>
                  <a:cubicBezTo>
                    <a:pt x="104" y="136"/>
                    <a:pt x="104" y="136"/>
                    <a:pt x="104" y="136"/>
                  </a:cubicBezTo>
                  <a:cubicBezTo>
                    <a:pt x="104" y="135"/>
                    <a:pt x="104" y="135"/>
                    <a:pt x="104" y="135"/>
                  </a:cubicBezTo>
                  <a:cubicBezTo>
                    <a:pt x="103" y="135"/>
                    <a:pt x="103" y="135"/>
                    <a:pt x="103" y="135"/>
                  </a:cubicBezTo>
                  <a:cubicBezTo>
                    <a:pt x="102" y="135"/>
                    <a:pt x="102" y="135"/>
                    <a:pt x="102" y="135"/>
                  </a:cubicBezTo>
                  <a:cubicBezTo>
                    <a:pt x="102" y="135"/>
                    <a:pt x="102" y="135"/>
                    <a:pt x="102" y="135"/>
                  </a:cubicBezTo>
                  <a:cubicBezTo>
                    <a:pt x="102" y="135"/>
                    <a:pt x="102" y="135"/>
                    <a:pt x="102" y="135"/>
                  </a:cubicBezTo>
                  <a:cubicBezTo>
                    <a:pt x="101" y="136"/>
                    <a:pt x="101" y="136"/>
                    <a:pt x="101" y="136"/>
                  </a:cubicBezTo>
                  <a:cubicBezTo>
                    <a:pt x="102" y="137"/>
                    <a:pt x="102" y="137"/>
                    <a:pt x="102" y="137"/>
                  </a:cubicBezTo>
                  <a:cubicBezTo>
                    <a:pt x="103" y="137"/>
                    <a:pt x="103" y="137"/>
                    <a:pt x="103" y="137"/>
                  </a:cubicBezTo>
                  <a:cubicBezTo>
                    <a:pt x="103" y="137"/>
                    <a:pt x="103" y="137"/>
                    <a:pt x="103" y="137"/>
                  </a:cubicBezTo>
                  <a:cubicBezTo>
                    <a:pt x="102" y="137"/>
                    <a:pt x="102" y="137"/>
                    <a:pt x="102" y="137"/>
                  </a:cubicBezTo>
                  <a:cubicBezTo>
                    <a:pt x="101" y="137"/>
                    <a:pt x="101" y="137"/>
                    <a:pt x="101" y="137"/>
                  </a:cubicBezTo>
                  <a:cubicBezTo>
                    <a:pt x="101" y="137"/>
                    <a:pt x="101" y="137"/>
                    <a:pt x="101" y="137"/>
                  </a:cubicBezTo>
                  <a:cubicBezTo>
                    <a:pt x="101" y="137"/>
                    <a:pt x="101" y="137"/>
                    <a:pt x="101" y="137"/>
                  </a:cubicBezTo>
                  <a:cubicBezTo>
                    <a:pt x="103" y="139"/>
                    <a:pt x="103" y="139"/>
                    <a:pt x="103" y="139"/>
                  </a:cubicBezTo>
                  <a:cubicBezTo>
                    <a:pt x="104" y="139"/>
                    <a:pt x="104" y="139"/>
                    <a:pt x="104" y="139"/>
                  </a:cubicBezTo>
                  <a:cubicBezTo>
                    <a:pt x="104" y="140"/>
                    <a:pt x="104" y="140"/>
                    <a:pt x="104" y="140"/>
                  </a:cubicBezTo>
                  <a:cubicBezTo>
                    <a:pt x="105" y="140"/>
                    <a:pt x="105" y="140"/>
                    <a:pt x="105" y="140"/>
                  </a:cubicBezTo>
                  <a:cubicBezTo>
                    <a:pt x="105" y="139"/>
                    <a:pt x="105" y="139"/>
                    <a:pt x="105" y="139"/>
                  </a:cubicBezTo>
                  <a:cubicBezTo>
                    <a:pt x="106" y="140"/>
                    <a:pt x="106" y="140"/>
                    <a:pt x="106" y="140"/>
                  </a:cubicBezTo>
                  <a:cubicBezTo>
                    <a:pt x="106" y="139"/>
                    <a:pt x="106" y="139"/>
                    <a:pt x="106" y="139"/>
                  </a:cubicBezTo>
                  <a:cubicBezTo>
                    <a:pt x="107" y="140"/>
                    <a:pt x="107" y="140"/>
                    <a:pt x="107" y="140"/>
                  </a:cubicBezTo>
                  <a:cubicBezTo>
                    <a:pt x="107" y="141"/>
                    <a:pt x="107" y="141"/>
                    <a:pt x="107" y="141"/>
                  </a:cubicBezTo>
                  <a:cubicBezTo>
                    <a:pt x="107" y="141"/>
                    <a:pt x="107" y="141"/>
                    <a:pt x="107" y="141"/>
                  </a:cubicBezTo>
                  <a:cubicBezTo>
                    <a:pt x="107" y="142"/>
                    <a:pt x="107" y="142"/>
                    <a:pt x="107" y="142"/>
                  </a:cubicBezTo>
                  <a:cubicBezTo>
                    <a:pt x="108" y="142"/>
                    <a:pt x="108" y="142"/>
                    <a:pt x="108" y="142"/>
                  </a:cubicBezTo>
                  <a:cubicBezTo>
                    <a:pt x="109" y="141"/>
                    <a:pt x="109" y="141"/>
                    <a:pt x="109" y="141"/>
                  </a:cubicBezTo>
                  <a:cubicBezTo>
                    <a:pt x="110" y="141"/>
                    <a:pt x="110" y="141"/>
                    <a:pt x="110" y="141"/>
                  </a:cubicBezTo>
                  <a:close/>
                  <a:moveTo>
                    <a:pt x="131" y="107"/>
                  </a:moveTo>
                  <a:cubicBezTo>
                    <a:pt x="131" y="107"/>
                    <a:pt x="131" y="107"/>
                    <a:pt x="131" y="107"/>
                  </a:cubicBezTo>
                  <a:cubicBezTo>
                    <a:pt x="131" y="107"/>
                    <a:pt x="131" y="107"/>
                    <a:pt x="131" y="107"/>
                  </a:cubicBezTo>
                  <a:cubicBezTo>
                    <a:pt x="131" y="106"/>
                    <a:pt x="131" y="106"/>
                    <a:pt x="131" y="106"/>
                  </a:cubicBezTo>
                  <a:cubicBezTo>
                    <a:pt x="131" y="106"/>
                    <a:pt x="131" y="106"/>
                    <a:pt x="131" y="106"/>
                  </a:cubicBezTo>
                  <a:cubicBezTo>
                    <a:pt x="132" y="107"/>
                    <a:pt x="132" y="107"/>
                    <a:pt x="132" y="107"/>
                  </a:cubicBezTo>
                  <a:cubicBezTo>
                    <a:pt x="132" y="107"/>
                    <a:pt x="132" y="107"/>
                    <a:pt x="132" y="107"/>
                  </a:cubicBezTo>
                  <a:cubicBezTo>
                    <a:pt x="133" y="107"/>
                    <a:pt x="133" y="107"/>
                    <a:pt x="133" y="107"/>
                  </a:cubicBezTo>
                  <a:cubicBezTo>
                    <a:pt x="133" y="107"/>
                    <a:pt x="133" y="107"/>
                    <a:pt x="133" y="107"/>
                  </a:cubicBezTo>
                  <a:cubicBezTo>
                    <a:pt x="134" y="106"/>
                    <a:pt x="134" y="106"/>
                    <a:pt x="134" y="106"/>
                  </a:cubicBezTo>
                  <a:cubicBezTo>
                    <a:pt x="134" y="106"/>
                    <a:pt x="134" y="106"/>
                    <a:pt x="134" y="106"/>
                  </a:cubicBezTo>
                  <a:cubicBezTo>
                    <a:pt x="135" y="105"/>
                    <a:pt x="135" y="105"/>
                    <a:pt x="135" y="105"/>
                  </a:cubicBezTo>
                  <a:cubicBezTo>
                    <a:pt x="135" y="105"/>
                    <a:pt x="135" y="105"/>
                    <a:pt x="135" y="105"/>
                  </a:cubicBezTo>
                  <a:cubicBezTo>
                    <a:pt x="135" y="104"/>
                    <a:pt x="135" y="104"/>
                    <a:pt x="135" y="104"/>
                  </a:cubicBezTo>
                  <a:cubicBezTo>
                    <a:pt x="134" y="104"/>
                    <a:pt x="134" y="104"/>
                    <a:pt x="134" y="104"/>
                  </a:cubicBezTo>
                  <a:cubicBezTo>
                    <a:pt x="134" y="103"/>
                    <a:pt x="134" y="103"/>
                    <a:pt x="134" y="103"/>
                  </a:cubicBezTo>
                  <a:cubicBezTo>
                    <a:pt x="133" y="102"/>
                    <a:pt x="133" y="102"/>
                    <a:pt x="133" y="102"/>
                  </a:cubicBezTo>
                  <a:cubicBezTo>
                    <a:pt x="132" y="102"/>
                    <a:pt x="132" y="102"/>
                    <a:pt x="132" y="102"/>
                  </a:cubicBezTo>
                  <a:cubicBezTo>
                    <a:pt x="132" y="102"/>
                    <a:pt x="132" y="102"/>
                    <a:pt x="132" y="102"/>
                  </a:cubicBezTo>
                  <a:cubicBezTo>
                    <a:pt x="131" y="103"/>
                    <a:pt x="131" y="103"/>
                    <a:pt x="131" y="103"/>
                  </a:cubicBezTo>
                  <a:cubicBezTo>
                    <a:pt x="130" y="103"/>
                    <a:pt x="130" y="103"/>
                    <a:pt x="130" y="103"/>
                  </a:cubicBezTo>
                  <a:cubicBezTo>
                    <a:pt x="129" y="104"/>
                    <a:pt x="129" y="104"/>
                    <a:pt x="129" y="104"/>
                  </a:cubicBezTo>
                  <a:cubicBezTo>
                    <a:pt x="129" y="104"/>
                    <a:pt x="129" y="104"/>
                    <a:pt x="129" y="104"/>
                  </a:cubicBezTo>
                  <a:cubicBezTo>
                    <a:pt x="130" y="105"/>
                    <a:pt x="130" y="105"/>
                    <a:pt x="130" y="105"/>
                  </a:cubicBezTo>
                  <a:cubicBezTo>
                    <a:pt x="130" y="106"/>
                    <a:pt x="130" y="106"/>
                    <a:pt x="130" y="106"/>
                  </a:cubicBezTo>
                  <a:cubicBezTo>
                    <a:pt x="130" y="107"/>
                    <a:pt x="130" y="107"/>
                    <a:pt x="130" y="107"/>
                  </a:cubicBezTo>
                  <a:cubicBezTo>
                    <a:pt x="131" y="107"/>
                    <a:pt x="131" y="107"/>
                    <a:pt x="131" y="107"/>
                  </a:cubicBezTo>
                  <a:close/>
                  <a:moveTo>
                    <a:pt x="133" y="141"/>
                  </a:moveTo>
                  <a:cubicBezTo>
                    <a:pt x="133" y="141"/>
                    <a:pt x="134" y="141"/>
                    <a:pt x="134" y="141"/>
                  </a:cubicBezTo>
                  <a:cubicBezTo>
                    <a:pt x="134" y="142"/>
                    <a:pt x="134" y="142"/>
                    <a:pt x="134" y="142"/>
                  </a:cubicBezTo>
                  <a:cubicBezTo>
                    <a:pt x="135" y="141"/>
                    <a:pt x="135" y="141"/>
                    <a:pt x="135" y="141"/>
                  </a:cubicBezTo>
                  <a:cubicBezTo>
                    <a:pt x="135" y="140"/>
                    <a:pt x="135" y="140"/>
                    <a:pt x="135" y="140"/>
                  </a:cubicBezTo>
                  <a:cubicBezTo>
                    <a:pt x="134" y="140"/>
                    <a:pt x="134" y="140"/>
                    <a:pt x="134" y="140"/>
                  </a:cubicBezTo>
                  <a:cubicBezTo>
                    <a:pt x="134" y="140"/>
                    <a:pt x="134" y="140"/>
                    <a:pt x="134" y="140"/>
                  </a:cubicBezTo>
                  <a:cubicBezTo>
                    <a:pt x="134" y="141"/>
                    <a:pt x="134" y="141"/>
                    <a:pt x="134" y="141"/>
                  </a:cubicBezTo>
                  <a:cubicBezTo>
                    <a:pt x="133" y="141"/>
                    <a:pt x="133" y="141"/>
                    <a:pt x="133" y="141"/>
                  </a:cubicBezTo>
                  <a:close/>
                  <a:moveTo>
                    <a:pt x="150" y="160"/>
                  </a:moveTo>
                  <a:cubicBezTo>
                    <a:pt x="150" y="161"/>
                    <a:pt x="150" y="161"/>
                    <a:pt x="150" y="161"/>
                  </a:cubicBezTo>
                  <a:cubicBezTo>
                    <a:pt x="151" y="161"/>
                    <a:pt x="151" y="161"/>
                    <a:pt x="151" y="161"/>
                  </a:cubicBezTo>
                  <a:cubicBezTo>
                    <a:pt x="151" y="161"/>
                    <a:pt x="151" y="161"/>
                    <a:pt x="151" y="161"/>
                  </a:cubicBezTo>
                  <a:cubicBezTo>
                    <a:pt x="152" y="162"/>
                    <a:pt x="152" y="162"/>
                    <a:pt x="152" y="162"/>
                  </a:cubicBezTo>
                  <a:cubicBezTo>
                    <a:pt x="153" y="161"/>
                    <a:pt x="153" y="161"/>
                    <a:pt x="153" y="161"/>
                  </a:cubicBezTo>
                  <a:cubicBezTo>
                    <a:pt x="153" y="161"/>
                    <a:pt x="153" y="161"/>
                    <a:pt x="153" y="161"/>
                  </a:cubicBezTo>
                  <a:cubicBezTo>
                    <a:pt x="153" y="160"/>
                    <a:pt x="153" y="160"/>
                    <a:pt x="153" y="160"/>
                  </a:cubicBezTo>
                  <a:cubicBezTo>
                    <a:pt x="152" y="160"/>
                    <a:pt x="152" y="160"/>
                    <a:pt x="152" y="160"/>
                  </a:cubicBezTo>
                  <a:cubicBezTo>
                    <a:pt x="151" y="160"/>
                    <a:pt x="151" y="160"/>
                    <a:pt x="151" y="160"/>
                  </a:cubicBezTo>
                  <a:cubicBezTo>
                    <a:pt x="151" y="160"/>
                    <a:pt x="151" y="160"/>
                    <a:pt x="151" y="160"/>
                  </a:cubicBezTo>
                  <a:cubicBezTo>
                    <a:pt x="150" y="160"/>
                    <a:pt x="150" y="160"/>
                    <a:pt x="150" y="160"/>
                  </a:cubicBezTo>
                  <a:close/>
                  <a:moveTo>
                    <a:pt x="147" y="107"/>
                  </a:moveTo>
                  <a:cubicBezTo>
                    <a:pt x="147" y="106"/>
                    <a:pt x="147" y="106"/>
                    <a:pt x="147" y="106"/>
                  </a:cubicBezTo>
                  <a:cubicBezTo>
                    <a:pt x="146" y="106"/>
                    <a:pt x="146" y="106"/>
                    <a:pt x="146" y="106"/>
                  </a:cubicBezTo>
                  <a:cubicBezTo>
                    <a:pt x="146" y="105"/>
                    <a:pt x="146" y="105"/>
                    <a:pt x="146" y="105"/>
                  </a:cubicBezTo>
                  <a:cubicBezTo>
                    <a:pt x="147" y="105"/>
                    <a:pt x="147" y="105"/>
                    <a:pt x="147" y="105"/>
                  </a:cubicBezTo>
                  <a:cubicBezTo>
                    <a:pt x="147" y="104"/>
                    <a:pt x="147" y="104"/>
                    <a:pt x="147" y="104"/>
                  </a:cubicBezTo>
                  <a:cubicBezTo>
                    <a:pt x="146" y="104"/>
                    <a:pt x="146" y="104"/>
                    <a:pt x="146" y="104"/>
                  </a:cubicBezTo>
                  <a:cubicBezTo>
                    <a:pt x="145" y="104"/>
                    <a:pt x="145" y="104"/>
                    <a:pt x="145" y="104"/>
                  </a:cubicBezTo>
                  <a:cubicBezTo>
                    <a:pt x="145" y="106"/>
                    <a:pt x="145" y="106"/>
                    <a:pt x="145" y="106"/>
                  </a:cubicBezTo>
                  <a:cubicBezTo>
                    <a:pt x="145" y="106"/>
                    <a:pt x="145" y="106"/>
                    <a:pt x="145" y="106"/>
                  </a:cubicBezTo>
                  <a:cubicBezTo>
                    <a:pt x="146" y="106"/>
                    <a:pt x="146" y="106"/>
                    <a:pt x="146" y="106"/>
                  </a:cubicBezTo>
                  <a:cubicBezTo>
                    <a:pt x="146" y="107"/>
                    <a:pt x="146" y="107"/>
                    <a:pt x="146" y="107"/>
                  </a:cubicBezTo>
                  <a:cubicBezTo>
                    <a:pt x="147" y="107"/>
                    <a:pt x="147" y="107"/>
                    <a:pt x="147" y="107"/>
                  </a:cubicBezTo>
                  <a:close/>
                  <a:moveTo>
                    <a:pt x="146" y="101"/>
                  </a:moveTo>
                  <a:cubicBezTo>
                    <a:pt x="146" y="100"/>
                    <a:pt x="146" y="100"/>
                    <a:pt x="146" y="100"/>
                  </a:cubicBezTo>
                  <a:cubicBezTo>
                    <a:pt x="147" y="101"/>
                    <a:pt x="147" y="101"/>
                    <a:pt x="147" y="101"/>
                  </a:cubicBezTo>
                  <a:cubicBezTo>
                    <a:pt x="148" y="100"/>
                    <a:pt x="148" y="100"/>
                    <a:pt x="148" y="100"/>
                  </a:cubicBezTo>
                  <a:cubicBezTo>
                    <a:pt x="147" y="100"/>
                    <a:pt x="147" y="100"/>
                    <a:pt x="147" y="100"/>
                  </a:cubicBezTo>
                  <a:cubicBezTo>
                    <a:pt x="148" y="99"/>
                    <a:pt x="148" y="99"/>
                    <a:pt x="148" y="99"/>
                  </a:cubicBezTo>
                  <a:cubicBezTo>
                    <a:pt x="148" y="99"/>
                    <a:pt x="148" y="99"/>
                    <a:pt x="148" y="99"/>
                  </a:cubicBezTo>
                  <a:cubicBezTo>
                    <a:pt x="148" y="99"/>
                    <a:pt x="148" y="99"/>
                    <a:pt x="148" y="99"/>
                  </a:cubicBezTo>
                  <a:cubicBezTo>
                    <a:pt x="147" y="99"/>
                    <a:pt x="147" y="99"/>
                    <a:pt x="147" y="99"/>
                  </a:cubicBezTo>
                  <a:cubicBezTo>
                    <a:pt x="146" y="100"/>
                    <a:pt x="146" y="100"/>
                    <a:pt x="146" y="100"/>
                  </a:cubicBezTo>
                  <a:cubicBezTo>
                    <a:pt x="146" y="100"/>
                    <a:pt x="146" y="100"/>
                    <a:pt x="146" y="100"/>
                  </a:cubicBezTo>
                  <a:cubicBezTo>
                    <a:pt x="146" y="101"/>
                    <a:pt x="146" y="101"/>
                    <a:pt x="146" y="101"/>
                  </a:cubicBezTo>
                  <a:close/>
                  <a:moveTo>
                    <a:pt x="149" y="102"/>
                  </a:moveTo>
                  <a:cubicBezTo>
                    <a:pt x="150" y="103"/>
                    <a:pt x="150" y="103"/>
                    <a:pt x="150" y="103"/>
                  </a:cubicBezTo>
                  <a:cubicBezTo>
                    <a:pt x="151" y="103"/>
                    <a:pt x="151" y="103"/>
                    <a:pt x="151" y="103"/>
                  </a:cubicBezTo>
                  <a:cubicBezTo>
                    <a:pt x="152" y="103"/>
                    <a:pt x="152" y="103"/>
                    <a:pt x="152" y="103"/>
                  </a:cubicBezTo>
                  <a:cubicBezTo>
                    <a:pt x="152" y="102"/>
                    <a:pt x="152" y="102"/>
                    <a:pt x="152" y="102"/>
                  </a:cubicBezTo>
                  <a:cubicBezTo>
                    <a:pt x="151" y="102"/>
                    <a:pt x="151" y="102"/>
                    <a:pt x="151" y="102"/>
                  </a:cubicBezTo>
                  <a:cubicBezTo>
                    <a:pt x="150" y="102"/>
                    <a:pt x="150" y="102"/>
                    <a:pt x="150" y="102"/>
                  </a:cubicBezTo>
                  <a:cubicBezTo>
                    <a:pt x="149" y="102"/>
                    <a:pt x="149" y="102"/>
                    <a:pt x="149" y="102"/>
                  </a:cubicBezTo>
                  <a:close/>
                  <a:moveTo>
                    <a:pt x="158" y="108"/>
                  </a:moveTo>
                  <a:cubicBezTo>
                    <a:pt x="158" y="109"/>
                    <a:pt x="158" y="109"/>
                    <a:pt x="158" y="109"/>
                  </a:cubicBezTo>
                  <a:cubicBezTo>
                    <a:pt x="157" y="109"/>
                    <a:pt x="157" y="109"/>
                    <a:pt x="157" y="109"/>
                  </a:cubicBezTo>
                  <a:cubicBezTo>
                    <a:pt x="157" y="110"/>
                    <a:pt x="157" y="110"/>
                    <a:pt x="157" y="110"/>
                  </a:cubicBezTo>
                  <a:cubicBezTo>
                    <a:pt x="157" y="110"/>
                    <a:pt x="157" y="110"/>
                    <a:pt x="157" y="110"/>
                  </a:cubicBezTo>
                  <a:cubicBezTo>
                    <a:pt x="157" y="111"/>
                    <a:pt x="157" y="111"/>
                    <a:pt x="157" y="111"/>
                  </a:cubicBezTo>
                  <a:cubicBezTo>
                    <a:pt x="158" y="111"/>
                    <a:pt x="158" y="111"/>
                    <a:pt x="158" y="111"/>
                  </a:cubicBezTo>
                  <a:cubicBezTo>
                    <a:pt x="159" y="110"/>
                    <a:pt x="159" y="110"/>
                    <a:pt x="159" y="110"/>
                  </a:cubicBezTo>
                  <a:cubicBezTo>
                    <a:pt x="159" y="110"/>
                    <a:pt x="159" y="110"/>
                    <a:pt x="159" y="110"/>
                  </a:cubicBezTo>
                  <a:cubicBezTo>
                    <a:pt x="160" y="109"/>
                    <a:pt x="160" y="109"/>
                    <a:pt x="160" y="109"/>
                  </a:cubicBezTo>
                  <a:cubicBezTo>
                    <a:pt x="160" y="109"/>
                    <a:pt x="160" y="109"/>
                    <a:pt x="160" y="109"/>
                  </a:cubicBezTo>
                  <a:cubicBezTo>
                    <a:pt x="161" y="108"/>
                    <a:pt x="161" y="108"/>
                    <a:pt x="161" y="108"/>
                  </a:cubicBezTo>
                  <a:cubicBezTo>
                    <a:pt x="161" y="107"/>
                    <a:pt x="161" y="107"/>
                    <a:pt x="161" y="107"/>
                  </a:cubicBezTo>
                  <a:cubicBezTo>
                    <a:pt x="161" y="107"/>
                    <a:pt x="161" y="107"/>
                    <a:pt x="161" y="107"/>
                  </a:cubicBezTo>
                  <a:cubicBezTo>
                    <a:pt x="160" y="107"/>
                    <a:pt x="160" y="107"/>
                    <a:pt x="160" y="107"/>
                  </a:cubicBezTo>
                  <a:cubicBezTo>
                    <a:pt x="159" y="107"/>
                    <a:pt x="159" y="107"/>
                    <a:pt x="159" y="107"/>
                  </a:cubicBezTo>
                  <a:cubicBezTo>
                    <a:pt x="158" y="108"/>
                    <a:pt x="158" y="108"/>
                    <a:pt x="158" y="108"/>
                  </a:cubicBezTo>
                  <a:close/>
                  <a:moveTo>
                    <a:pt x="161" y="100"/>
                  </a:moveTo>
                  <a:cubicBezTo>
                    <a:pt x="160" y="101"/>
                    <a:pt x="160" y="101"/>
                    <a:pt x="160" y="101"/>
                  </a:cubicBezTo>
                  <a:cubicBezTo>
                    <a:pt x="160" y="103"/>
                    <a:pt x="160" y="103"/>
                    <a:pt x="160" y="103"/>
                  </a:cubicBezTo>
                  <a:cubicBezTo>
                    <a:pt x="160" y="104"/>
                    <a:pt x="160" y="104"/>
                    <a:pt x="160" y="104"/>
                  </a:cubicBezTo>
                  <a:cubicBezTo>
                    <a:pt x="160" y="104"/>
                    <a:pt x="160" y="104"/>
                    <a:pt x="160" y="104"/>
                  </a:cubicBezTo>
                  <a:cubicBezTo>
                    <a:pt x="161" y="104"/>
                    <a:pt x="161" y="104"/>
                    <a:pt x="161" y="104"/>
                  </a:cubicBezTo>
                  <a:cubicBezTo>
                    <a:pt x="161" y="105"/>
                    <a:pt x="161" y="105"/>
                    <a:pt x="161" y="105"/>
                  </a:cubicBezTo>
                  <a:cubicBezTo>
                    <a:pt x="162" y="105"/>
                    <a:pt x="162" y="105"/>
                    <a:pt x="162" y="105"/>
                  </a:cubicBezTo>
                  <a:cubicBezTo>
                    <a:pt x="163" y="105"/>
                    <a:pt x="163" y="105"/>
                    <a:pt x="163" y="105"/>
                  </a:cubicBezTo>
                  <a:cubicBezTo>
                    <a:pt x="163" y="105"/>
                    <a:pt x="163" y="105"/>
                    <a:pt x="163" y="105"/>
                  </a:cubicBezTo>
                  <a:cubicBezTo>
                    <a:pt x="164" y="104"/>
                    <a:pt x="164" y="104"/>
                    <a:pt x="164" y="104"/>
                  </a:cubicBezTo>
                  <a:cubicBezTo>
                    <a:pt x="163" y="103"/>
                    <a:pt x="163" y="103"/>
                    <a:pt x="163" y="103"/>
                  </a:cubicBezTo>
                  <a:cubicBezTo>
                    <a:pt x="163" y="102"/>
                    <a:pt x="163" y="102"/>
                    <a:pt x="163" y="102"/>
                  </a:cubicBezTo>
                  <a:cubicBezTo>
                    <a:pt x="162" y="101"/>
                    <a:pt x="162" y="101"/>
                    <a:pt x="162" y="101"/>
                  </a:cubicBezTo>
                  <a:cubicBezTo>
                    <a:pt x="161" y="100"/>
                    <a:pt x="161" y="100"/>
                    <a:pt x="161" y="100"/>
                  </a:cubicBezTo>
                  <a:close/>
                  <a:moveTo>
                    <a:pt x="155" y="87"/>
                  </a:moveTo>
                  <a:cubicBezTo>
                    <a:pt x="155" y="86"/>
                    <a:pt x="155" y="86"/>
                    <a:pt x="155" y="86"/>
                  </a:cubicBezTo>
                  <a:cubicBezTo>
                    <a:pt x="155" y="86"/>
                    <a:pt x="155" y="86"/>
                    <a:pt x="155" y="86"/>
                  </a:cubicBezTo>
                  <a:cubicBezTo>
                    <a:pt x="154" y="86"/>
                    <a:pt x="154" y="86"/>
                    <a:pt x="154" y="86"/>
                  </a:cubicBezTo>
                  <a:cubicBezTo>
                    <a:pt x="153" y="86"/>
                    <a:pt x="153" y="86"/>
                    <a:pt x="153" y="86"/>
                  </a:cubicBezTo>
                  <a:cubicBezTo>
                    <a:pt x="153" y="86"/>
                    <a:pt x="153" y="86"/>
                    <a:pt x="153" y="86"/>
                  </a:cubicBezTo>
                  <a:cubicBezTo>
                    <a:pt x="154" y="86"/>
                    <a:pt x="154" y="86"/>
                    <a:pt x="154" y="86"/>
                  </a:cubicBezTo>
                  <a:cubicBezTo>
                    <a:pt x="154" y="87"/>
                    <a:pt x="154" y="87"/>
                    <a:pt x="154" y="87"/>
                  </a:cubicBezTo>
                  <a:cubicBezTo>
                    <a:pt x="154" y="87"/>
                    <a:pt x="154" y="87"/>
                    <a:pt x="154" y="87"/>
                  </a:cubicBezTo>
                  <a:cubicBezTo>
                    <a:pt x="155" y="87"/>
                    <a:pt x="155" y="87"/>
                    <a:pt x="155" y="87"/>
                  </a:cubicBezTo>
                  <a:close/>
                  <a:moveTo>
                    <a:pt x="158" y="77"/>
                  </a:moveTo>
                  <a:cubicBezTo>
                    <a:pt x="157" y="77"/>
                    <a:pt x="157" y="77"/>
                    <a:pt x="157" y="77"/>
                  </a:cubicBezTo>
                  <a:cubicBezTo>
                    <a:pt x="157" y="76"/>
                    <a:pt x="157" y="76"/>
                    <a:pt x="157" y="76"/>
                  </a:cubicBezTo>
                  <a:cubicBezTo>
                    <a:pt x="157" y="78"/>
                    <a:pt x="157" y="78"/>
                    <a:pt x="157" y="78"/>
                  </a:cubicBezTo>
                  <a:cubicBezTo>
                    <a:pt x="158" y="78"/>
                    <a:pt x="158" y="78"/>
                    <a:pt x="158" y="78"/>
                  </a:cubicBezTo>
                  <a:cubicBezTo>
                    <a:pt x="158" y="78"/>
                    <a:pt x="158" y="78"/>
                    <a:pt x="158" y="78"/>
                  </a:cubicBezTo>
                  <a:cubicBezTo>
                    <a:pt x="158" y="78"/>
                    <a:pt x="158" y="78"/>
                    <a:pt x="158" y="78"/>
                  </a:cubicBezTo>
                  <a:cubicBezTo>
                    <a:pt x="159" y="79"/>
                    <a:pt x="159" y="79"/>
                    <a:pt x="159" y="79"/>
                  </a:cubicBezTo>
                  <a:cubicBezTo>
                    <a:pt x="159" y="79"/>
                    <a:pt x="159" y="79"/>
                    <a:pt x="159" y="79"/>
                  </a:cubicBezTo>
                  <a:cubicBezTo>
                    <a:pt x="159" y="79"/>
                    <a:pt x="159" y="79"/>
                    <a:pt x="159" y="79"/>
                  </a:cubicBezTo>
                  <a:cubicBezTo>
                    <a:pt x="159" y="78"/>
                    <a:pt x="159" y="78"/>
                    <a:pt x="159" y="78"/>
                  </a:cubicBezTo>
                  <a:cubicBezTo>
                    <a:pt x="159" y="77"/>
                    <a:pt x="159" y="77"/>
                    <a:pt x="159" y="77"/>
                  </a:cubicBezTo>
                  <a:cubicBezTo>
                    <a:pt x="159" y="77"/>
                    <a:pt x="159" y="77"/>
                    <a:pt x="159" y="77"/>
                  </a:cubicBezTo>
                  <a:cubicBezTo>
                    <a:pt x="159" y="76"/>
                    <a:pt x="159" y="76"/>
                    <a:pt x="159" y="76"/>
                  </a:cubicBezTo>
                  <a:cubicBezTo>
                    <a:pt x="159" y="76"/>
                    <a:pt x="159" y="76"/>
                    <a:pt x="159" y="76"/>
                  </a:cubicBezTo>
                  <a:cubicBezTo>
                    <a:pt x="159" y="75"/>
                    <a:pt x="159" y="75"/>
                    <a:pt x="159" y="75"/>
                  </a:cubicBezTo>
                  <a:cubicBezTo>
                    <a:pt x="158" y="75"/>
                    <a:pt x="158" y="75"/>
                    <a:pt x="158" y="75"/>
                  </a:cubicBezTo>
                  <a:cubicBezTo>
                    <a:pt x="158" y="75"/>
                    <a:pt x="158" y="75"/>
                    <a:pt x="158" y="75"/>
                  </a:cubicBezTo>
                  <a:cubicBezTo>
                    <a:pt x="157" y="76"/>
                    <a:pt x="157" y="76"/>
                    <a:pt x="157" y="76"/>
                  </a:cubicBezTo>
                  <a:cubicBezTo>
                    <a:pt x="158" y="76"/>
                    <a:pt x="158" y="76"/>
                    <a:pt x="158" y="76"/>
                  </a:cubicBezTo>
                  <a:cubicBezTo>
                    <a:pt x="158" y="77"/>
                    <a:pt x="158" y="77"/>
                    <a:pt x="158" y="77"/>
                  </a:cubicBezTo>
                  <a:close/>
                  <a:moveTo>
                    <a:pt x="156" y="72"/>
                  </a:moveTo>
                  <a:cubicBezTo>
                    <a:pt x="155" y="72"/>
                    <a:pt x="155" y="72"/>
                    <a:pt x="155" y="72"/>
                  </a:cubicBezTo>
                  <a:cubicBezTo>
                    <a:pt x="155" y="72"/>
                    <a:pt x="155" y="72"/>
                    <a:pt x="155" y="72"/>
                  </a:cubicBezTo>
                  <a:cubicBezTo>
                    <a:pt x="154" y="71"/>
                    <a:pt x="154" y="71"/>
                    <a:pt x="154" y="71"/>
                  </a:cubicBezTo>
                  <a:cubicBezTo>
                    <a:pt x="154" y="72"/>
                    <a:pt x="154" y="72"/>
                    <a:pt x="154" y="72"/>
                  </a:cubicBezTo>
                  <a:cubicBezTo>
                    <a:pt x="154" y="72"/>
                    <a:pt x="154" y="72"/>
                    <a:pt x="154" y="72"/>
                  </a:cubicBezTo>
                  <a:cubicBezTo>
                    <a:pt x="155" y="73"/>
                    <a:pt x="155" y="73"/>
                    <a:pt x="155" y="73"/>
                  </a:cubicBezTo>
                  <a:cubicBezTo>
                    <a:pt x="156" y="73"/>
                    <a:pt x="156" y="73"/>
                    <a:pt x="156" y="73"/>
                  </a:cubicBezTo>
                  <a:cubicBezTo>
                    <a:pt x="156" y="72"/>
                    <a:pt x="156" y="72"/>
                    <a:pt x="156" y="72"/>
                  </a:cubicBezTo>
                  <a:close/>
                  <a:moveTo>
                    <a:pt x="156" y="71"/>
                  </a:moveTo>
                  <a:cubicBezTo>
                    <a:pt x="156" y="71"/>
                    <a:pt x="157" y="72"/>
                    <a:pt x="157" y="72"/>
                  </a:cubicBezTo>
                  <a:cubicBezTo>
                    <a:pt x="158" y="71"/>
                    <a:pt x="158" y="71"/>
                    <a:pt x="158" y="71"/>
                  </a:cubicBezTo>
                  <a:cubicBezTo>
                    <a:pt x="159" y="72"/>
                    <a:pt x="159" y="72"/>
                    <a:pt x="159" y="72"/>
                  </a:cubicBezTo>
                  <a:cubicBezTo>
                    <a:pt x="159" y="71"/>
                    <a:pt x="159" y="71"/>
                    <a:pt x="159" y="71"/>
                  </a:cubicBezTo>
                  <a:cubicBezTo>
                    <a:pt x="159" y="71"/>
                    <a:pt x="159" y="71"/>
                    <a:pt x="159" y="71"/>
                  </a:cubicBezTo>
                  <a:cubicBezTo>
                    <a:pt x="158" y="71"/>
                    <a:pt x="158" y="71"/>
                    <a:pt x="158" y="71"/>
                  </a:cubicBezTo>
                  <a:cubicBezTo>
                    <a:pt x="158" y="70"/>
                    <a:pt x="158" y="70"/>
                    <a:pt x="158" y="70"/>
                  </a:cubicBezTo>
                  <a:cubicBezTo>
                    <a:pt x="157" y="71"/>
                    <a:pt x="157" y="71"/>
                    <a:pt x="157" y="71"/>
                  </a:cubicBezTo>
                  <a:cubicBezTo>
                    <a:pt x="156" y="71"/>
                    <a:pt x="156" y="71"/>
                    <a:pt x="156" y="71"/>
                  </a:cubicBezTo>
                  <a:close/>
                  <a:moveTo>
                    <a:pt x="167" y="91"/>
                  </a:moveTo>
                  <a:cubicBezTo>
                    <a:pt x="167" y="90"/>
                    <a:pt x="167" y="90"/>
                    <a:pt x="167" y="90"/>
                  </a:cubicBezTo>
                  <a:cubicBezTo>
                    <a:pt x="167" y="89"/>
                    <a:pt x="167" y="89"/>
                    <a:pt x="167" y="89"/>
                  </a:cubicBezTo>
                  <a:cubicBezTo>
                    <a:pt x="166" y="90"/>
                    <a:pt x="166" y="90"/>
                    <a:pt x="166" y="90"/>
                  </a:cubicBezTo>
                  <a:cubicBezTo>
                    <a:pt x="166" y="90"/>
                    <a:pt x="166" y="90"/>
                    <a:pt x="166" y="90"/>
                  </a:cubicBezTo>
                  <a:cubicBezTo>
                    <a:pt x="166" y="91"/>
                    <a:pt x="166" y="91"/>
                    <a:pt x="166" y="91"/>
                  </a:cubicBezTo>
                  <a:cubicBezTo>
                    <a:pt x="167" y="91"/>
                    <a:pt x="167" y="91"/>
                    <a:pt x="167" y="91"/>
                  </a:cubicBezTo>
                  <a:close/>
                  <a:moveTo>
                    <a:pt x="169" y="90"/>
                  </a:moveTo>
                  <a:cubicBezTo>
                    <a:pt x="170" y="90"/>
                    <a:pt x="170" y="90"/>
                    <a:pt x="170" y="90"/>
                  </a:cubicBezTo>
                  <a:cubicBezTo>
                    <a:pt x="170" y="89"/>
                    <a:pt x="170" y="89"/>
                    <a:pt x="170" y="89"/>
                  </a:cubicBezTo>
                  <a:cubicBezTo>
                    <a:pt x="169" y="89"/>
                    <a:pt x="169" y="89"/>
                    <a:pt x="169" y="89"/>
                  </a:cubicBezTo>
                  <a:cubicBezTo>
                    <a:pt x="169" y="89"/>
                    <a:pt x="169" y="89"/>
                    <a:pt x="169" y="89"/>
                  </a:cubicBezTo>
                  <a:cubicBezTo>
                    <a:pt x="168" y="89"/>
                    <a:pt x="168" y="89"/>
                    <a:pt x="168" y="89"/>
                  </a:cubicBezTo>
                  <a:cubicBezTo>
                    <a:pt x="168" y="90"/>
                    <a:pt x="168" y="90"/>
                    <a:pt x="168" y="90"/>
                  </a:cubicBezTo>
                  <a:cubicBezTo>
                    <a:pt x="169" y="90"/>
                    <a:pt x="169" y="90"/>
                    <a:pt x="169" y="90"/>
                  </a:cubicBezTo>
                  <a:close/>
                  <a:moveTo>
                    <a:pt x="173" y="91"/>
                  </a:moveTo>
                  <a:cubicBezTo>
                    <a:pt x="174" y="90"/>
                    <a:pt x="174" y="90"/>
                    <a:pt x="174" y="90"/>
                  </a:cubicBezTo>
                  <a:cubicBezTo>
                    <a:pt x="173" y="90"/>
                    <a:pt x="173" y="90"/>
                    <a:pt x="173" y="90"/>
                  </a:cubicBezTo>
                  <a:cubicBezTo>
                    <a:pt x="172" y="90"/>
                    <a:pt x="172" y="90"/>
                    <a:pt x="172" y="90"/>
                  </a:cubicBezTo>
                  <a:cubicBezTo>
                    <a:pt x="172" y="91"/>
                    <a:pt x="172" y="91"/>
                    <a:pt x="172" y="91"/>
                  </a:cubicBezTo>
                  <a:cubicBezTo>
                    <a:pt x="173" y="91"/>
                    <a:pt x="173" y="91"/>
                    <a:pt x="173" y="91"/>
                  </a:cubicBezTo>
                  <a:close/>
                  <a:moveTo>
                    <a:pt x="179" y="89"/>
                  </a:moveTo>
                  <a:cubicBezTo>
                    <a:pt x="180" y="90"/>
                    <a:pt x="180" y="90"/>
                    <a:pt x="180" y="90"/>
                  </a:cubicBezTo>
                  <a:cubicBezTo>
                    <a:pt x="180" y="90"/>
                    <a:pt x="180" y="90"/>
                    <a:pt x="180" y="90"/>
                  </a:cubicBezTo>
                  <a:cubicBezTo>
                    <a:pt x="181" y="90"/>
                    <a:pt x="181" y="90"/>
                    <a:pt x="181" y="90"/>
                  </a:cubicBezTo>
                  <a:cubicBezTo>
                    <a:pt x="180" y="89"/>
                    <a:pt x="180" y="89"/>
                    <a:pt x="180" y="89"/>
                  </a:cubicBezTo>
                  <a:cubicBezTo>
                    <a:pt x="179" y="89"/>
                    <a:pt x="179" y="89"/>
                    <a:pt x="179" y="89"/>
                  </a:cubicBezTo>
                  <a:close/>
                  <a:moveTo>
                    <a:pt x="176" y="88"/>
                  </a:moveTo>
                  <a:cubicBezTo>
                    <a:pt x="177" y="88"/>
                    <a:pt x="177" y="88"/>
                    <a:pt x="177" y="88"/>
                  </a:cubicBezTo>
                  <a:cubicBezTo>
                    <a:pt x="177" y="88"/>
                    <a:pt x="177" y="88"/>
                    <a:pt x="177" y="88"/>
                  </a:cubicBezTo>
                  <a:cubicBezTo>
                    <a:pt x="176" y="87"/>
                    <a:pt x="176" y="87"/>
                    <a:pt x="176" y="87"/>
                  </a:cubicBezTo>
                  <a:cubicBezTo>
                    <a:pt x="176" y="87"/>
                    <a:pt x="176" y="87"/>
                    <a:pt x="176" y="87"/>
                  </a:cubicBezTo>
                  <a:cubicBezTo>
                    <a:pt x="176" y="88"/>
                    <a:pt x="176" y="88"/>
                    <a:pt x="176" y="88"/>
                  </a:cubicBezTo>
                  <a:cubicBezTo>
                    <a:pt x="176" y="88"/>
                    <a:pt x="176" y="88"/>
                    <a:pt x="176" y="88"/>
                  </a:cubicBezTo>
                  <a:close/>
                  <a:moveTo>
                    <a:pt x="173" y="85"/>
                  </a:moveTo>
                  <a:cubicBezTo>
                    <a:pt x="173" y="84"/>
                    <a:pt x="173" y="84"/>
                    <a:pt x="173" y="84"/>
                  </a:cubicBezTo>
                  <a:cubicBezTo>
                    <a:pt x="172" y="84"/>
                    <a:pt x="172" y="84"/>
                    <a:pt x="172" y="84"/>
                  </a:cubicBezTo>
                  <a:cubicBezTo>
                    <a:pt x="171" y="85"/>
                    <a:pt x="171" y="85"/>
                    <a:pt x="171" y="85"/>
                  </a:cubicBezTo>
                  <a:cubicBezTo>
                    <a:pt x="171" y="86"/>
                    <a:pt x="171" y="86"/>
                    <a:pt x="171" y="86"/>
                  </a:cubicBezTo>
                  <a:cubicBezTo>
                    <a:pt x="172" y="86"/>
                    <a:pt x="172" y="86"/>
                    <a:pt x="172" y="86"/>
                  </a:cubicBezTo>
                  <a:cubicBezTo>
                    <a:pt x="172" y="86"/>
                    <a:pt x="172" y="86"/>
                    <a:pt x="172" y="86"/>
                  </a:cubicBezTo>
                  <a:cubicBezTo>
                    <a:pt x="172" y="85"/>
                    <a:pt x="172" y="85"/>
                    <a:pt x="172" y="85"/>
                  </a:cubicBezTo>
                  <a:cubicBezTo>
                    <a:pt x="172" y="85"/>
                    <a:pt x="172" y="85"/>
                    <a:pt x="172" y="85"/>
                  </a:cubicBezTo>
                  <a:cubicBezTo>
                    <a:pt x="173" y="85"/>
                    <a:pt x="173" y="85"/>
                    <a:pt x="173" y="85"/>
                  </a:cubicBezTo>
                  <a:close/>
                  <a:moveTo>
                    <a:pt x="175" y="84"/>
                  </a:moveTo>
                  <a:cubicBezTo>
                    <a:pt x="175" y="84"/>
                    <a:pt x="175" y="84"/>
                    <a:pt x="175" y="84"/>
                  </a:cubicBezTo>
                  <a:cubicBezTo>
                    <a:pt x="174" y="84"/>
                    <a:pt x="174" y="84"/>
                    <a:pt x="174" y="84"/>
                  </a:cubicBezTo>
                  <a:cubicBezTo>
                    <a:pt x="174" y="84"/>
                    <a:pt x="174" y="84"/>
                    <a:pt x="174" y="84"/>
                  </a:cubicBezTo>
                  <a:cubicBezTo>
                    <a:pt x="174" y="85"/>
                    <a:pt x="174" y="85"/>
                    <a:pt x="174" y="85"/>
                  </a:cubicBezTo>
                  <a:cubicBezTo>
                    <a:pt x="175" y="85"/>
                    <a:pt x="175" y="85"/>
                    <a:pt x="175" y="85"/>
                  </a:cubicBezTo>
                  <a:cubicBezTo>
                    <a:pt x="175" y="85"/>
                    <a:pt x="175" y="85"/>
                    <a:pt x="175" y="85"/>
                  </a:cubicBezTo>
                  <a:cubicBezTo>
                    <a:pt x="175" y="84"/>
                    <a:pt x="175" y="84"/>
                    <a:pt x="175" y="84"/>
                  </a:cubicBezTo>
                  <a:close/>
                  <a:moveTo>
                    <a:pt x="176" y="85"/>
                  </a:moveTo>
                  <a:cubicBezTo>
                    <a:pt x="176" y="85"/>
                    <a:pt x="176" y="85"/>
                    <a:pt x="176" y="85"/>
                  </a:cubicBezTo>
                  <a:cubicBezTo>
                    <a:pt x="176" y="85"/>
                    <a:pt x="176" y="85"/>
                    <a:pt x="176" y="85"/>
                  </a:cubicBezTo>
                  <a:cubicBezTo>
                    <a:pt x="177" y="84"/>
                    <a:pt x="177" y="84"/>
                    <a:pt x="177" y="84"/>
                  </a:cubicBezTo>
                  <a:cubicBezTo>
                    <a:pt x="177" y="84"/>
                    <a:pt x="177" y="84"/>
                    <a:pt x="177" y="84"/>
                  </a:cubicBezTo>
                  <a:cubicBezTo>
                    <a:pt x="177" y="83"/>
                    <a:pt x="177" y="83"/>
                    <a:pt x="177" y="83"/>
                  </a:cubicBezTo>
                  <a:cubicBezTo>
                    <a:pt x="176" y="83"/>
                    <a:pt x="176" y="83"/>
                    <a:pt x="176" y="83"/>
                  </a:cubicBezTo>
                  <a:cubicBezTo>
                    <a:pt x="176" y="84"/>
                    <a:pt x="176" y="84"/>
                    <a:pt x="176" y="84"/>
                  </a:cubicBezTo>
                  <a:cubicBezTo>
                    <a:pt x="176" y="84"/>
                    <a:pt x="176" y="84"/>
                    <a:pt x="176" y="84"/>
                  </a:cubicBezTo>
                  <a:cubicBezTo>
                    <a:pt x="176" y="85"/>
                    <a:pt x="176" y="85"/>
                    <a:pt x="176" y="85"/>
                  </a:cubicBezTo>
                  <a:close/>
                  <a:moveTo>
                    <a:pt x="173" y="82"/>
                  </a:moveTo>
                  <a:cubicBezTo>
                    <a:pt x="174" y="81"/>
                    <a:pt x="174" y="81"/>
                    <a:pt x="174" y="81"/>
                  </a:cubicBezTo>
                  <a:cubicBezTo>
                    <a:pt x="173" y="81"/>
                    <a:pt x="173" y="81"/>
                    <a:pt x="173" y="81"/>
                  </a:cubicBezTo>
                  <a:cubicBezTo>
                    <a:pt x="173" y="81"/>
                    <a:pt x="173" y="81"/>
                    <a:pt x="173" y="81"/>
                  </a:cubicBezTo>
                  <a:cubicBezTo>
                    <a:pt x="172" y="81"/>
                    <a:pt x="172" y="81"/>
                    <a:pt x="172" y="81"/>
                  </a:cubicBezTo>
                  <a:cubicBezTo>
                    <a:pt x="171" y="81"/>
                    <a:pt x="171" y="81"/>
                    <a:pt x="171" y="81"/>
                  </a:cubicBezTo>
                  <a:cubicBezTo>
                    <a:pt x="171" y="82"/>
                    <a:pt x="171" y="82"/>
                    <a:pt x="171" y="82"/>
                  </a:cubicBezTo>
                  <a:cubicBezTo>
                    <a:pt x="173" y="82"/>
                    <a:pt x="173" y="82"/>
                    <a:pt x="173" y="82"/>
                  </a:cubicBezTo>
                  <a:cubicBezTo>
                    <a:pt x="173" y="82"/>
                    <a:pt x="173" y="82"/>
                    <a:pt x="173" y="82"/>
                  </a:cubicBezTo>
                  <a:close/>
                  <a:moveTo>
                    <a:pt x="177" y="80"/>
                  </a:moveTo>
                  <a:cubicBezTo>
                    <a:pt x="177" y="80"/>
                    <a:pt x="177" y="80"/>
                    <a:pt x="177" y="80"/>
                  </a:cubicBezTo>
                  <a:cubicBezTo>
                    <a:pt x="177" y="80"/>
                    <a:pt x="177" y="80"/>
                    <a:pt x="177" y="80"/>
                  </a:cubicBezTo>
                  <a:cubicBezTo>
                    <a:pt x="177" y="79"/>
                    <a:pt x="177" y="79"/>
                    <a:pt x="177" y="79"/>
                  </a:cubicBezTo>
                  <a:cubicBezTo>
                    <a:pt x="178" y="79"/>
                    <a:pt x="178" y="79"/>
                    <a:pt x="178" y="79"/>
                  </a:cubicBezTo>
                  <a:cubicBezTo>
                    <a:pt x="178" y="79"/>
                    <a:pt x="178" y="79"/>
                    <a:pt x="178" y="79"/>
                  </a:cubicBezTo>
                  <a:cubicBezTo>
                    <a:pt x="177" y="78"/>
                    <a:pt x="177" y="78"/>
                    <a:pt x="177" y="78"/>
                  </a:cubicBezTo>
                  <a:cubicBezTo>
                    <a:pt x="176" y="78"/>
                    <a:pt x="176" y="78"/>
                    <a:pt x="176" y="78"/>
                  </a:cubicBezTo>
                  <a:cubicBezTo>
                    <a:pt x="176" y="79"/>
                    <a:pt x="176" y="79"/>
                    <a:pt x="176" y="79"/>
                  </a:cubicBezTo>
                  <a:cubicBezTo>
                    <a:pt x="176" y="79"/>
                    <a:pt x="176" y="79"/>
                    <a:pt x="176" y="79"/>
                  </a:cubicBezTo>
                  <a:cubicBezTo>
                    <a:pt x="176" y="79"/>
                    <a:pt x="176" y="79"/>
                    <a:pt x="176" y="79"/>
                  </a:cubicBezTo>
                  <a:cubicBezTo>
                    <a:pt x="175" y="79"/>
                    <a:pt x="175" y="79"/>
                    <a:pt x="175" y="79"/>
                  </a:cubicBezTo>
                  <a:cubicBezTo>
                    <a:pt x="175" y="79"/>
                    <a:pt x="175" y="79"/>
                    <a:pt x="175" y="79"/>
                  </a:cubicBezTo>
                  <a:cubicBezTo>
                    <a:pt x="175" y="80"/>
                    <a:pt x="175" y="80"/>
                    <a:pt x="175" y="80"/>
                  </a:cubicBezTo>
                  <a:cubicBezTo>
                    <a:pt x="176" y="80"/>
                    <a:pt x="176" y="80"/>
                    <a:pt x="176" y="80"/>
                  </a:cubicBezTo>
                  <a:cubicBezTo>
                    <a:pt x="176" y="80"/>
                    <a:pt x="176" y="80"/>
                    <a:pt x="176" y="80"/>
                  </a:cubicBezTo>
                  <a:cubicBezTo>
                    <a:pt x="177" y="80"/>
                    <a:pt x="177" y="80"/>
                    <a:pt x="177" y="80"/>
                  </a:cubicBezTo>
                  <a:close/>
                  <a:moveTo>
                    <a:pt x="174" y="46"/>
                  </a:moveTo>
                  <a:cubicBezTo>
                    <a:pt x="174" y="46"/>
                    <a:pt x="174" y="46"/>
                    <a:pt x="174" y="46"/>
                  </a:cubicBezTo>
                  <a:cubicBezTo>
                    <a:pt x="174" y="45"/>
                    <a:pt x="174" y="45"/>
                    <a:pt x="174" y="45"/>
                  </a:cubicBezTo>
                  <a:cubicBezTo>
                    <a:pt x="174" y="45"/>
                    <a:pt x="174" y="45"/>
                    <a:pt x="174" y="45"/>
                  </a:cubicBezTo>
                  <a:cubicBezTo>
                    <a:pt x="173" y="45"/>
                    <a:pt x="173" y="45"/>
                    <a:pt x="173" y="45"/>
                  </a:cubicBezTo>
                  <a:cubicBezTo>
                    <a:pt x="174" y="46"/>
                    <a:pt x="174" y="46"/>
                    <a:pt x="174" y="46"/>
                  </a:cubicBezTo>
                  <a:close/>
                  <a:moveTo>
                    <a:pt x="169" y="53"/>
                  </a:moveTo>
                  <a:cubicBezTo>
                    <a:pt x="169" y="53"/>
                    <a:pt x="169" y="53"/>
                    <a:pt x="169" y="53"/>
                  </a:cubicBezTo>
                  <a:cubicBezTo>
                    <a:pt x="170" y="53"/>
                    <a:pt x="170" y="53"/>
                    <a:pt x="170" y="53"/>
                  </a:cubicBezTo>
                  <a:cubicBezTo>
                    <a:pt x="170" y="53"/>
                    <a:pt x="170" y="53"/>
                    <a:pt x="170" y="53"/>
                  </a:cubicBezTo>
                  <a:cubicBezTo>
                    <a:pt x="171" y="53"/>
                    <a:pt x="171" y="53"/>
                    <a:pt x="171" y="53"/>
                  </a:cubicBezTo>
                  <a:cubicBezTo>
                    <a:pt x="171" y="52"/>
                    <a:pt x="171" y="52"/>
                    <a:pt x="171" y="52"/>
                  </a:cubicBezTo>
                  <a:cubicBezTo>
                    <a:pt x="170" y="51"/>
                    <a:pt x="170" y="51"/>
                    <a:pt x="170" y="51"/>
                  </a:cubicBezTo>
                  <a:cubicBezTo>
                    <a:pt x="169" y="51"/>
                    <a:pt x="169" y="51"/>
                    <a:pt x="169" y="51"/>
                  </a:cubicBezTo>
                  <a:cubicBezTo>
                    <a:pt x="169" y="51"/>
                    <a:pt x="169" y="51"/>
                    <a:pt x="169" y="51"/>
                  </a:cubicBezTo>
                  <a:cubicBezTo>
                    <a:pt x="169" y="52"/>
                    <a:pt x="169" y="52"/>
                    <a:pt x="169" y="52"/>
                  </a:cubicBezTo>
                  <a:cubicBezTo>
                    <a:pt x="169" y="53"/>
                    <a:pt x="169" y="53"/>
                    <a:pt x="169" y="53"/>
                  </a:cubicBezTo>
                  <a:close/>
                  <a:moveTo>
                    <a:pt x="189" y="51"/>
                  </a:moveTo>
                  <a:cubicBezTo>
                    <a:pt x="189" y="51"/>
                    <a:pt x="189" y="51"/>
                    <a:pt x="189" y="51"/>
                  </a:cubicBezTo>
                  <a:cubicBezTo>
                    <a:pt x="190" y="51"/>
                    <a:pt x="190" y="51"/>
                    <a:pt x="190" y="51"/>
                  </a:cubicBezTo>
                  <a:cubicBezTo>
                    <a:pt x="190" y="51"/>
                    <a:pt x="190" y="51"/>
                    <a:pt x="190" y="51"/>
                  </a:cubicBezTo>
                  <a:cubicBezTo>
                    <a:pt x="191" y="51"/>
                    <a:pt x="191" y="51"/>
                    <a:pt x="191" y="51"/>
                  </a:cubicBezTo>
                  <a:cubicBezTo>
                    <a:pt x="191" y="51"/>
                    <a:pt x="191" y="51"/>
                    <a:pt x="191" y="51"/>
                  </a:cubicBezTo>
                  <a:cubicBezTo>
                    <a:pt x="191" y="51"/>
                    <a:pt x="191" y="51"/>
                    <a:pt x="191" y="51"/>
                  </a:cubicBezTo>
                  <a:cubicBezTo>
                    <a:pt x="192" y="51"/>
                    <a:pt x="192" y="51"/>
                    <a:pt x="192" y="51"/>
                  </a:cubicBezTo>
                  <a:cubicBezTo>
                    <a:pt x="192" y="50"/>
                    <a:pt x="192" y="50"/>
                    <a:pt x="192" y="50"/>
                  </a:cubicBezTo>
                  <a:cubicBezTo>
                    <a:pt x="192" y="49"/>
                    <a:pt x="192" y="49"/>
                    <a:pt x="192" y="49"/>
                  </a:cubicBezTo>
                  <a:cubicBezTo>
                    <a:pt x="193" y="49"/>
                    <a:pt x="193" y="49"/>
                    <a:pt x="193" y="49"/>
                  </a:cubicBezTo>
                  <a:cubicBezTo>
                    <a:pt x="193" y="48"/>
                    <a:pt x="193" y="48"/>
                    <a:pt x="193" y="48"/>
                  </a:cubicBezTo>
                  <a:cubicBezTo>
                    <a:pt x="193" y="48"/>
                    <a:pt x="193" y="48"/>
                    <a:pt x="193" y="48"/>
                  </a:cubicBezTo>
                  <a:cubicBezTo>
                    <a:pt x="192" y="48"/>
                    <a:pt x="192" y="48"/>
                    <a:pt x="192" y="48"/>
                  </a:cubicBezTo>
                  <a:cubicBezTo>
                    <a:pt x="192" y="48"/>
                    <a:pt x="192" y="48"/>
                    <a:pt x="192" y="48"/>
                  </a:cubicBezTo>
                  <a:cubicBezTo>
                    <a:pt x="191" y="49"/>
                    <a:pt x="191" y="49"/>
                    <a:pt x="191" y="49"/>
                  </a:cubicBezTo>
                  <a:cubicBezTo>
                    <a:pt x="190" y="49"/>
                    <a:pt x="190" y="49"/>
                    <a:pt x="190" y="49"/>
                  </a:cubicBezTo>
                  <a:cubicBezTo>
                    <a:pt x="189" y="51"/>
                    <a:pt x="189" y="51"/>
                    <a:pt x="189" y="51"/>
                  </a:cubicBezTo>
                  <a:cubicBezTo>
                    <a:pt x="189" y="51"/>
                    <a:pt x="189" y="51"/>
                    <a:pt x="189" y="51"/>
                  </a:cubicBezTo>
                  <a:close/>
                  <a:moveTo>
                    <a:pt x="197" y="52"/>
                  </a:moveTo>
                  <a:cubicBezTo>
                    <a:pt x="198" y="52"/>
                    <a:pt x="198" y="52"/>
                    <a:pt x="198" y="52"/>
                  </a:cubicBezTo>
                  <a:cubicBezTo>
                    <a:pt x="199" y="51"/>
                    <a:pt x="199" y="51"/>
                    <a:pt x="199" y="51"/>
                  </a:cubicBezTo>
                  <a:cubicBezTo>
                    <a:pt x="198" y="51"/>
                    <a:pt x="198" y="51"/>
                    <a:pt x="198" y="51"/>
                  </a:cubicBezTo>
                  <a:cubicBezTo>
                    <a:pt x="197" y="51"/>
                    <a:pt x="197" y="51"/>
                    <a:pt x="197" y="51"/>
                  </a:cubicBezTo>
                  <a:cubicBezTo>
                    <a:pt x="197" y="52"/>
                    <a:pt x="197" y="52"/>
                    <a:pt x="197" y="52"/>
                  </a:cubicBezTo>
                  <a:cubicBezTo>
                    <a:pt x="197" y="52"/>
                    <a:pt x="197" y="52"/>
                    <a:pt x="197" y="52"/>
                  </a:cubicBezTo>
                  <a:close/>
                  <a:moveTo>
                    <a:pt x="199" y="54"/>
                  </a:moveTo>
                  <a:cubicBezTo>
                    <a:pt x="199" y="54"/>
                    <a:pt x="199" y="54"/>
                    <a:pt x="199" y="54"/>
                  </a:cubicBezTo>
                  <a:cubicBezTo>
                    <a:pt x="199" y="54"/>
                    <a:pt x="199" y="54"/>
                    <a:pt x="199" y="54"/>
                  </a:cubicBezTo>
                  <a:cubicBezTo>
                    <a:pt x="200" y="53"/>
                    <a:pt x="200" y="53"/>
                    <a:pt x="200" y="53"/>
                  </a:cubicBezTo>
                  <a:cubicBezTo>
                    <a:pt x="199" y="53"/>
                    <a:pt x="199" y="53"/>
                    <a:pt x="199" y="53"/>
                  </a:cubicBezTo>
                  <a:cubicBezTo>
                    <a:pt x="199" y="52"/>
                    <a:pt x="199" y="52"/>
                    <a:pt x="199" y="52"/>
                  </a:cubicBezTo>
                  <a:cubicBezTo>
                    <a:pt x="198" y="52"/>
                    <a:pt x="198" y="52"/>
                    <a:pt x="198" y="52"/>
                  </a:cubicBezTo>
                  <a:cubicBezTo>
                    <a:pt x="198" y="53"/>
                    <a:pt x="198" y="53"/>
                    <a:pt x="198" y="53"/>
                  </a:cubicBezTo>
                  <a:cubicBezTo>
                    <a:pt x="199" y="53"/>
                    <a:pt x="199" y="53"/>
                    <a:pt x="199" y="53"/>
                  </a:cubicBezTo>
                  <a:cubicBezTo>
                    <a:pt x="199" y="54"/>
                    <a:pt x="199" y="54"/>
                    <a:pt x="199" y="54"/>
                  </a:cubicBezTo>
                  <a:close/>
                  <a:moveTo>
                    <a:pt x="191" y="56"/>
                  </a:moveTo>
                  <a:cubicBezTo>
                    <a:pt x="192" y="55"/>
                    <a:pt x="192" y="55"/>
                    <a:pt x="192" y="55"/>
                  </a:cubicBezTo>
                  <a:cubicBezTo>
                    <a:pt x="192" y="55"/>
                    <a:pt x="192" y="55"/>
                    <a:pt x="192" y="55"/>
                  </a:cubicBezTo>
                  <a:cubicBezTo>
                    <a:pt x="191" y="55"/>
                    <a:pt x="191" y="55"/>
                    <a:pt x="191" y="55"/>
                  </a:cubicBezTo>
                  <a:cubicBezTo>
                    <a:pt x="191" y="55"/>
                    <a:pt x="191" y="55"/>
                    <a:pt x="191" y="55"/>
                  </a:cubicBezTo>
                  <a:cubicBezTo>
                    <a:pt x="190" y="55"/>
                    <a:pt x="190" y="55"/>
                    <a:pt x="190" y="55"/>
                  </a:cubicBezTo>
                  <a:cubicBezTo>
                    <a:pt x="190" y="56"/>
                    <a:pt x="190" y="56"/>
                    <a:pt x="190" y="56"/>
                  </a:cubicBezTo>
                  <a:cubicBezTo>
                    <a:pt x="191" y="56"/>
                    <a:pt x="191" y="56"/>
                    <a:pt x="191" y="56"/>
                  </a:cubicBezTo>
                  <a:close/>
                  <a:moveTo>
                    <a:pt x="195" y="56"/>
                  </a:moveTo>
                  <a:cubicBezTo>
                    <a:pt x="196" y="55"/>
                    <a:pt x="196" y="55"/>
                    <a:pt x="196" y="55"/>
                  </a:cubicBezTo>
                  <a:cubicBezTo>
                    <a:pt x="196" y="55"/>
                    <a:pt x="196" y="55"/>
                    <a:pt x="196" y="55"/>
                  </a:cubicBezTo>
                  <a:cubicBezTo>
                    <a:pt x="196" y="55"/>
                    <a:pt x="196" y="55"/>
                    <a:pt x="196" y="55"/>
                  </a:cubicBezTo>
                  <a:cubicBezTo>
                    <a:pt x="196" y="54"/>
                    <a:pt x="196" y="54"/>
                    <a:pt x="196" y="54"/>
                  </a:cubicBezTo>
                  <a:cubicBezTo>
                    <a:pt x="195" y="54"/>
                    <a:pt x="195" y="54"/>
                    <a:pt x="195" y="54"/>
                  </a:cubicBezTo>
                  <a:cubicBezTo>
                    <a:pt x="195" y="54"/>
                    <a:pt x="195" y="54"/>
                    <a:pt x="195" y="54"/>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5" y="55"/>
                    <a:pt x="195" y="55"/>
                    <a:pt x="195" y="55"/>
                  </a:cubicBezTo>
                  <a:cubicBezTo>
                    <a:pt x="195" y="55"/>
                    <a:pt x="195" y="55"/>
                    <a:pt x="195" y="55"/>
                  </a:cubicBezTo>
                  <a:cubicBezTo>
                    <a:pt x="195" y="56"/>
                    <a:pt x="195" y="56"/>
                    <a:pt x="195" y="56"/>
                  </a:cubicBezTo>
                  <a:close/>
                  <a:moveTo>
                    <a:pt x="196" y="60"/>
                  </a:moveTo>
                  <a:cubicBezTo>
                    <a:pt x="196" y="60"/>
                    <a:pt x="196" y="60"/>
                    <a:pt x="196" y="60"/>
                  </a:cubicBezTo>
                  <a:cubicBezTo>
                    <a:pt x="197" y="60"/>
                    <a:pt x="197" y="60"/>
                    <a:pt x="197" y="60"/>
                  </a:cubicBezTo>
                  <a:cubicBezTo>
                    <a:pt x="198" y="60"/>
                    <a:pt x="198" y="60"/>
                    <a:pt x="198" y="60"/>
                  </a:cubicBezTo>
                  <a:cubicBezTo>
                    <a:pt x="198" y="60"/>
                    <a:pt x="198" y="60"/>
                    <a:pt x="198" y="60"/>
                  </a:cubicBezTo>
                  <a:cubicBezTo>
                    <a:pt x="199" y="60"/>
                    <a:pt x="199" y="60"/>
                    <a:pt x="199" y="60"/>
                  </a:cubicBezTo>
                  <a:cubicBezTo>
                    <a:pt x="200" y="60"/>
                    <a:pt x="200" y="60"/>
                    <a:pt x="200" y="60"/>
                  </a:cubicBezTo>
                  <a:cubicBezTo>
                    <a:pt x="200" y="59"/>
                    <a:pt x="200" y="59"/>
                    <a:pt x="200" y="59"/>
                  </a:cubicBezTo>
                  <a:cubicBezTo>
                    <a:pt x="200" y="59"/>
                    <a:pt x="200" y="59"/>
                    <a:pt x="200" y="59"/>
                  </a:cubicBezTo>
                  <a:cubicBezTo>
                    <a:pt x="200" y="59"/>
                    <a:pt x="200" y="59"/>
                    <a:pt x="200" y="59"/>
                  </a:cubicBezTo>
                  <a:cubicBezTo>
                    <a:pt x="200" y="59"/>
                    <a:pt x="200" y="59"/>
                    <a:pt x="200" y="59"/>
                  </a:cubicBezTo>
                  <a:cubicBezTo>
                    <a:pt x="200" y="58"/>
                    <a:pt x="200" y="58"/>
                    <a:pt x="200" y="58"/>
                  </a:cubicBezTo>
                  <a:cubicBezTo>
                    <a:pt x="199" y="58"/>
                    <a:pt x="199" y="58"/>
                    <a:pt x="199" y="58"/>
                  </a:cubicBezTo>
                  <a:cubicBezTo>
                    <a:pt x="199" y="58"/>
                    <a:pt x="199" y="58"/>
                    <a:pt x="199" y="58"/>
                  </a:cubicBezTo>
                  <a:cubicBezTo>
                    <a:pt x="199" y="59"/>
                    <a:pt x="199" y="59"/>
                    <a:pt x="199" y="59"/>
                  </a:cubicBezTo>
                  <a:cubicBezTo>
                    <a:pt x="198" y="59"/>
                    <a:pt x="198" y="59"/>
                    <a:pt x="198" y="59"/>
                  </a:cubicBezTo>
                  <a:cubicBezTo>
                    <a:pt x="198" y="59"/>
                    <a:pt x="198" y="59"/>
                    <a:pt x="198" y="59"/>
                  </a:cubicBezTo>
                  <a:cubicBezTo>
                    <a:pt x="198" y="58"/>
                    <a:pt x="198" y="58"/>
                    <a:pt x="198" y="58"/>
                  </a:cubicBezTo>
                  <a:cubicBezTo>
                    <a:pt x="197" y="58"/>
                    <a:pt x="197" y="58"/>
                    <a:pt x="197" y="58"/>
                  </a:cubicBezTo>
                  <a:cubicBezTo>
                    <a:pt x="197" y="59"/>
                    <a:pt x="197" y="59"/>
                    <a:pt x="197" y="59"/>
                  </a:cubicBezTo>
                  <a:cubicBezTo>
                    <a:pt x="197" y="59"/>
                    <a:pt x="197" y="59"/>
                    <a:pt x="197" y="59"/>
                  </a:cubicBezTo>
                  <a:cubicBezTo>
                    <a:pt x="196" y="59"/>
                    <a:pt x="196" y="59"/>
                    <a:pt x="196" y="59"/>
                  </a:cubicBezTo>
                  <a:cubicBezTo>
                    <a:pt x="196" y="60"/>
                    <a:pt x="196" y="60"/>
                    <a:pt x="196" y="60"/>
                  </a:cubicBezTo>
                  <a:cubicBezTo>
                    <a:pt x="196" y="60"/>
                    <a:pt x="196" y="60"/>
                    <a:pt x="196" y="60"/>
                  </a:cubicBezTo>
                  <a:close/>
                  <a:moveTo>
                    <a:pt x="116" y="36"/>
                  </a:moveTo>
                  <a:cubicBezTo>
                    <a:pt x="117" y="36"/>
                    <a:pt x="117" y="36"/>
                    <a:pt x="117" y="36"/>
                  </a:cubicBezTo>
                  <a:cubicBezTo>
                    <a:pt x="118" y="37"/>
                    <a:pt x="118" y="37"/>
                    <a:pt x="118" y="37"/>
                  </a:cubicBezTo>
                  <a:cubicBezTo>
                    <a:pt x="118" y="37"/>
                    <a:pt x="118" y="37"/>
                    <a:pt x="118" y="37"/>
                  </a:cubicBezTo>
                  <a:cubicBezTo>
                    <a:pt x="119" y="36"/>
                    <a:pt x="119" y="36"/>
                    <a:pt x="119" y="36"/>
                  </a:cubicBezTo>
                  <a:cubicBezTo>
                    <a:pt x="120" y="36"/>
                    <a:pt x="120" y="36"/>
                    <a:pt x="120" y="36"/>
                  </a:cubicBezTo>
                  <a:cubicBezTo>
                    <a:pt x="119" y="36"/>
                    <a:pt x="119" y="36"/>
                    <a:pt x="119" y="36"/>
                  </a:cubicBezTo>
                  <a:cubicBezTo>
                    <a:pt x="118" y="36"/>
                    <a:pt x="118" y="36"/>
                    <a:pt x="118" y="36"/>
                  </a:cubicBezTo>
                  <a:cubicBezTo>
                    <a:pt x="117" y="36"/>
                    <a:pt x="117" y="36"/>
                    <a:pt x="117" y="36"/>
                  </a:cubicBezTo>
                  <a:cubicBezTo>
                    <a:pt x="117" y="35"/>
                    <a:pt x="117" y="35"/>
                    <a:pt x="117" y="35"/>
                  </a:cubicBezTo>
                  <a:cubicBezTo>
                    <a:pt x="116" y="35"/>
                    <a:pt x="116" y="35"/>
                    <a:pt x="116" y="35"/>
                  </a:cubicBezTo>
                  <a:cubicBezTo>
                    <a:pt x="116" y="36"/>
                    <a:pt x="116" y="36"/>
                    <a:pt x="116" y="36"/>
                  </a:cubicBezTo>
                  <a:cubicBezTo>
                    <a:pt x="116" y="36"/>
                    <a:pt x="116" y="36"/>
                    <a:pt x="116" y="36"/>
                  </a:cubicBezTo>
                  <a:close/>
                  <a:moveTo>
                    <a:pt x="114" y="19"/>
                  </a:moveTo>
                  <a:cubicBezTo>
                    <a:pt x="114" y="19"/>
                    <a:pt x="114" y="19"/>
                    <a:pt x="114" y="19"/>
                  </a:cubicBezTo>
                  <a:cubicBezTo>
                    <a:pt x="114" y="18"/>
                    <a:pt x="114" y="18"/>
                    <a:pt x="114" y="18"/>
                  </a:cubicBezTo>
                  <a:cubicBezTo>
                    <a:pt x="115" y="17"/>
                    <a:pt x="115" y="17"/>
                    <a:pt x="115" y="17"/>
                  </a:cubicBezTo>
                  <a:cubicBezTo>
                    <a:pt x="116" y="17"/>
                    <a:pt x="116" y="17"/>
                    <a:pt x="116" y="17"/>
                  </a:cubicBezTo>
                  <a:cubicBezTo>
                    <a:pt x="118" y="18"/>
                    <a:pt x="118" y="18"/>
                    <a:pt x="118" y="18"/>
                  </a:cubicBezTo>
                  <a:cubicBezTo>
                    <a:pt x="118" y="18"/>
                    <a:pt x="118" y="18"/>
                    <a:pt x="118" y="18"/>
                  </a:cubicBezTo>
                  <a:cubicBezTo>
                    <a:pt x="117" y="19"/>
                    <a:pt x="117" y="19"/>
                    <a:pt x="117" y="19"/>
                  </a:cubicBezTo>
                  <a:cubicBezTo>
                    <a:pt x="116" y="19"/>
                    <a:pt x="116" y="19"/>
                    <a:pt x="116" y="19"/>
                  </a:cubicBezTo>
                  <a:cubicBezTo>
                    <a:pt x="115" y="19"/>
                    <a:pt x="115" y="19"/>
                    <a:pt x="115" y="19"/>
                  </a:cubicBezTo>
                  <a:cubicBezTo>
                    <a:pt x="115" y="19"/>
                    <a:pt x="114" y="19"/>
                    <a:pt x="114" y="19"/>
                  </a:cubicBezTo>
                  <a:close/>
                  <a:moveTo>
                    <a:pt x="142" y="6"/>
                  </a:moveTo>
                  <a:cubicBezTo>
                    <a:pt x="142" y="5"/>
                    <a:pt x="142" y="5"/>
                    <a:pt x="142" y="5"/>
                  </a:cubicBezTo>
                  <a:cubicBezTo>
                    <a:pt x="143" y="5"/>
                    <a:pt x="143" y="5"/>
                    <a:pt x="143" y="5"/>
                  </a:cubicBezTo>
                  <a:cubicBezTo>
                    <a:pt x="144" y="5"/>
                    <a:pt x="144" y="5"/>
                    <a:pt x="144" y="5"/>
                  </a:cubicBezTo>
                  <a:cubicBezTo>
                    <a:pt x="145" y="5"/>
                    <a:pt x="145" y="5"/>
                    <a:pt x="145" y="5"/>
                  </a:cubicBezTo>
                  <a:cubicBezTo>
                    <a:pt x="145" y="5"/>
                    <a:pt x="145" y="5"/>
                    <a:pt x="145" y="5"/>
                  </a:cubicBezTo>
                  <a:cubicBezTo>
                    <a:pt x="145" y="6"/>
                    <a:pt x="145" y="6"/>
                    <a:pt x="145" y="6"/>
                  </a:cubicBezTo>
                  <a:cubicBezTo>
                    <a:pt x="144" y="7"/>
                    <a:pt x="144" y="7"/>
                    <a:pt x="144" y="7"/>
                  </a:cubicBezTo>
                  <a:cubicBezTo>
                    <a:pt x="143" y="7"/>
                    <a:pt x="143" y="7"/>
                    <a:pt x="143" y="7"/>
                  </a:cubicBezTo>
                  <a:cubicBezTo>
                    <a:pt x="142" y="7"/>
                    <a:pt x="142" y="7"/>
                    <a:pt x="142" y="7"/>
                  </a:cubicBezTo>
                  <a:cubicBezTo>
                    <a:pt x="142" y="6"/>
                    <a:pt x="142" y="6"/>
                    <a:pt x="142" y="6"/>
                  </a:cubicBezTo>
                  <a:close/>
                  <a:moveTo>
                    <a:pt x="161" y="18"/>
                  </a:moveTo>
                  <a:cubicBezTo>
                    <a:pt x="163" y="17"/>
                    <a:pt x="163" y="17"/>
                    <a:pt x="163" y="17"/>
                  </a:cubicBezTo>
                  <a:cubicBezTo>
                    <a:pt x="164" y="16"/>
                    <a:pt x="164" y="16"/>
                    <a:pt x="164" y="16"/>
                  </a:cubicBezTo>
                  <a:cubicBezTo>
                    <a:pt x="164" y="15"/>
                    <a:pt x="164" y="15"/>
                    <a:pt x="164" y="15"/>
                  </a:cubicBezTo>
                  <a:cubicBezTo>
                    <a:pt x="165" y="14"/>
                    <a:pt x="165" y="14"/>
                    <a:pt x="165" y="14"/>
                  </a:cubicBezTo>
                  <a:cubicBezTo>
                    <a:pt x="166" y="13"/>
                    <a:pt x="166" y="13"/>
                    <a:pt x="166" y="13"/>
                  </a:cubicBezTo>
                  <a:cubicBezTo>
                    <a:pt x="168" y="12"/>
                    <a:pt x="168" y="12"/>
                    <a:pt x="168" y="12"/>
                  </a:cubicBezTo>
                  <a:cubicBezTo>
                    <a:pt x="168" y="12"/>
                    <a:pt x="168" y="12"/>
                    <a:pt x="168" y="12"/>
                  </a:cubicBezTo>
                  <a:cubicBezTo>
                    <a:pt x="168" y="11"/>
                    <a:pt x="168" y="11"/>
                    <a:pt x="168" y="11"/>
                  </a:cubicBezTo>
                  <a:cubicBezTo>
                    <a:pt x="166" y="10"/>
                    <a:pt x="166" y="10"/>
                    <a:pt x="166" y="10"/>
                  </a:cubicBezTo>
                  <a:cubicBezTo>
                    <a:pt x="165" y="9"/>
                    <a:pt x="165" y="9"/>
                    <a:pt x="165" y="9"/>
                  </a:cubicBezTo>
                  <a:cubicBezTo>
                    <a:pt x="164" y="8"/>
                    <a:pt x="164" y="8"/>
                    <a:pt x="164" y="8"/>
                  </a:cubicBezTo>
                  <a:cubicBezTo>
                    <a:pt x="164" y="7"/>
                    <a:pt x="164" y="7"/>
                    <a:pt x="164" y="7"/>
                  </a:cubicBezTo>
                  <a:cubicBezTo>
                    <a:pt x="165" y="6"/>
                    <a:pt x="165" y="6"/>
                    <a:pt x="165" y="6"/>
                  </a:cubicBezTo>
                  <a:cubicBezTo>
                    <a:pt x="165" y="5"/>
                    <a:pt x="165" y="5"/>
                    <a:pt x="165" y="5"/>
                  </a:cubicBezTo>
                  <a:cubicBezTo>
                    <a:pt x="165" y="5"/>
                    <a:pt x="165" y="5"/>
                    <a:pt x="165" y="5"/>
                  </a:cubicBezTo>
                  <a:cubicBezTo>
                    <a:pt x="162" y="5"/>
                    <a:pt x="162" y="5"/>
                    <a:pt x="162" y="5"/>
                  </a:cubicBezTo>
                  <a:cubicBezTo>
                    <a:pt x="161" y="5"/>
                    <a:pt x="161" y="5"/>
                    <a:pt x="161" y="5"/>
                  </a:cubicBezTo>
                  <a:cubicBezTo>
                    <a:pt x="159" y="4"/>
                    <a:pt x="159" y="4"/>
                    <a:pt x="159" y="4"/>
                  </a:cubicBezTo>
                  <a:cubicBezTo>
                    <a:pt x="158" y="2"/>
                    <a:pt x="158" y="2"/>
                    <a:pt x="158" y="2"/>
                  </a:cubicBezTo>
                  <a:cubicBezTo>
                    <a:pt x="156" y="1"/>
                    <a:pt x="156" y="1"/>
                    <a:pt x="156" y="1"/>
                  </a:cubicBezTo>
                  <a:cubicBezTo>
                    <a:pt x="155" y="0"/>
                    <a:pt x="155" y="0"/>
                    <a:pt x="155" y="0"/>
                  </a:cubicBezTo>
                  <a:cubicBezTo>
                    <a:pt x="154" y="0"/>
                    <a:pt x="154" y="0"/>
                    <a:pt x="154" y="0"/>
                  </a:cubicBezTo>
                  <a:cubicBezTo>
                    <a:pt x="154" y="1"/>
                    <a:pt x="154" y="1"/>
                    <a:pt x="154" y="1"/>
                  </a:cubicBezTo>
                  <a:cubicBezTo>
                    <a:pt x="154" y="1"/>
                    <a:pt x="154" y="1"/>
                    <a:pt x="154" y="1"/>
                  </a:cubicBezTo>
                  <a:cubicBezTo>
                    <a:pt x="154" y="2"/>
                    <a:pt x="154" y="2"/>
                    <a:pt x="154" y="2"/>
                  </a:cubicBezTo>
                  <a:cubicBezTo>
                    <a:pt x="154" y="3"/>
                    <a:pt x="154" y="3"/>
                    <a:pt x="154" y="3"/>
                  </a:cubicBezTo>
                  <a:cubicBezTo>
                    <a:pt x="153" y="4"/>
                    <a:pt x="153" y="4"/>
                    <a:pt x="153" y="4"/>
                  </a:cubicBezTo>
                  <a:cubicBezTo>
                    <a:pt x="152" y="5"/>
                    <a:pt x="152" y="5"/>
                    <a:pt x="152" y="5"/>
                  </a:cubicBezTo>
                  <a:cubicBezTo>
                    <a:pt x="152" y="6"/>
                    <a:pt x="152" y="6"/>
                    <a:pt x="152" y="6"/>
                  </a:cubicBezTo>
                  <a:cubicBezTo>
                    <a:pt x="151" y="7"/>
                    <a:pt x="151" y="7"/>
                    <a:pt x="151" y="7"/>
                  </a:cubicBezTo>
                  <a:cubicBezTo>
                    <a:pt x="152" y="10"/>
                    <a:pt x="152" y="10"/>
                    <a:pt x="152" y="10"/>
                  </a:cubicBezTo>
                  <a:cubicBezTo>
                    <a:pt x="152" y="11"/>
                    <a:pt x="152" y="11"/>
                    <a:pt x="152" y="11"/>
                  </a:cubicBezTo>
                  <a:cubicBezTo>
                    <a:pt x="153" y="12"/>
                    <a:pt x="153" y="12"/>
                    <a:pt x="153" y="12"/>
                  </a:cubicBezTo>
                  <a:cubicBezTo>
                    <a:pt x="153" y="12"/>
                    <a:pt x="153" y="12"/>
                    <a:pt x="153" y="12"/>
                  </a:cubicBezTo>
                  <a:cubicBezTo>
                    <a:pt x="153" y="14"/>
                    <a:pt x="153" y="14"/>
                    <a:pt x="153" y="14"/>
                  </a:cubicBezTo>
                  <a:cubicBezTo>
                    <a:pt x="152" y="15"/>
                    <a:pt x="152" y="15"/>
                    <a:pt x="152" y="15"/>
                  </a:cubicBezTo>
                  <a:cubicBezTo>
                    <a:pt x="152" y="16"/>
                    <a:pt x="152" y="16"/>
                    <a:pt x="152" y="16"/>
                  </a:cubicBezTo>
                  <a:cubicBezTo>
                    <a:pt x="152" y="17"/>
                    <a:pt x="152" y="17"/>
                    <a:pt x="152" y="17"/>
                  </a:cubicBezTo>
                  <a:cubicBezTo>
                    <a:pt x="153" y="16"/>
                    <a:pt x="153" y="16"/>
                    <a:pt x="153" y="16"/>
                  </a:cubicBezTo>
                  <a:cubicBezTo>
                    <a:pt x="153" y="16"/>
                    <a:pt x="153" y="16"/>
                    <a:pt x="153" y="16"/>
                  </a:cubicBezTo>
                  <a:cubicBezTo>
                    <a:pt x="154" y="15"/>
                    <a:pt x="154" y="15"/>
                    <a:pt x="154" y="15"/>
                  </a:cubicBezTo>
                  <a:cubicBezTo>
                    <a:pt x="155" y="16"/>
                    <a:pt x="155" y="16"/>
                    <a:pt x="155" y="16"/>
                  </a:cubicBezTo>
                  <a:cubicBezTo>
                    <a:pt x="155" y="16"/>
                    <a:pt x="155" y="16"/>
                    <a:pt x="155" y="16"/>
                  </a:cubicBezTo>
                  <a:cubicBezTo>
                    <a:pt x="156" y="17"/>
                    <a:pt x="156" y="17"/>
                    <a:pt x="156" y="17"/>
                  </a:cubicBezTo>
                  <a:cubicBezTo>
                    <a:pt x="157" y="17"/>
                    <a:pt x="157" y="17"/>
                    <a:pt x="157" y="17"/>
                  </a:cubicBezTo>
                  <a:cubicBezTo>
                    <a:pt x="157" y="17"/>
                    <a:pt x="157" y="17"/>
                    <a:pt x="157" y="17"/>
                  </a:cubicBezTo>
                  <a:cubicBezTo>
                    <a:pt x="158" y="17"/>
                    <a:pt x="158" y="17"/>
                    <a:pt x="158" y="17"/>
                  </a:cubicBezTo>
                  <a:cubicBezTo>
                    <a:pt x="159" y="18"/>
                    <a:pt x="159" y="18"/>
                    <a:pt x="159" y="18"/>
                  </a:cubicBezTo>
                  <a:cubicBezTo>
                    <a:pt x="160" y="18"/>
                    <a:pt x="160" y="18"/>
                    <a:pt x="160" y="18"/>
                  </a:cubicBezTo>
                  <a:cubicBezTo>
                    <a:pt x="161" y="18"/>
                    <a:pt x="161" y="18"/>
                    <a:pt x="161" y="18"/>
                  </a:cubicBezTo>
                  <a:close/>
                  <a:moveTo>
                    <a:pt x="157" y="23"/>
                  </a:moveTo>
                  <a:cubicBezTo>
                    <a:pt x="157" y="23"/>
                    <a:pt x="157" y="23"/>
                    <a:pt x="157" y="23"/>
                  </a:cubicBezTo>
                  <a:cubicBezTo>
                    <a:pt x="158" y="24"/>
                    <a:pt x="158" y="24"/>
                    <a:pt x="158" y="24"/>
                  </a:cubicBezTo>
                  <a:cubicBezTo>
                    <a:pt x="159" y="24"/>
                    <a:pt x="159" y="24"/>
                    <a:pt x="159" y="24"/>
                  </a:cubicBezTo>
                  <a:cubicBezTo>
                    <a:pt x="160" y="23"/>
                    <a:pt x="160" y="23"/>
                    <a:pt x="160" y="23"/>
                  </a:cubicBezTo>
                  <a:cubicBezTo>
                    <a:pt x="161" y="23"/>
                    <a:pt x="161" y="23"/>
                    <a:pt x="161" y="23"/>
                  </a:cubicBezTo>
                  <a:cubicBezTo>
                    <a:pt x="162" y="22"/>
                    <a:pt x="162" y="22"/>
                    <a:pt x="162" y="22"/>
                  </a:cubicBezTo>
                  <a:cubicBezTo>
                    <a:pt x="162" y="21"/>
                    <a:pt x="162" y="21"/>
                    <a:pt x="162" y="21"/>
                  </a:cubicBezTo>
                  <a:cubicBezTo>
                    <a:pt x="163" y="20"/>
                    <a:pt x="163" y="20"/>
                    <a:pt x="163" y="20"/>
                  </a:cubicBezTo>
                  <a:cubicBezTo>
                    <a:pt x="162" y="19"/>
                    <a:pt x="162" y="19"/>
                    <a:pt x="162" y="19"/>
                  </a:cubicBezTo>
                  <a:cubicBezTo>
                    <a:pt x="161" y="19"/>
                    <a:pt x="161" y="19"/>
                    <a:pt x="161" y="19"/>
                  </a:cubicBezTo>
                  <a:cubicBezTo>
                    <a:pt x="159" y="18"/>
                    <a:pt x="159" y="18"/>
                    <a:pt x="159" y="18"/>
                  </a:cubicBezTo>
                  <a:cubicBezTo>
                    <a:pt x="158" y="19"/>
                    <a:pt x="158" y="19"/>
                    <a:pt x="158" y="19"/>
                  </a:cubicBezTo>
                  <a:cubicBezTo>
                    <a:pt x="157" y="19"/>
                    <a:pt x="157" y="19"/>
                    <a:pt x="157" y="19"/>
                  </a:cubicBezTo>
                  <a:cubicBezTo>
                    <a:pt x="156" y="19"/>
                    <a:pt x="156" y="19"/>
                    <a:pt x="156" y="19"/>
                  </a:cubicBezTo>
                  <a:cubicBezTo>
                    <a:pt x="155" y="19"/>
                    <a:pt x="155" y="19"/>
                    <a:pt x="155" y="19"/>
                  </a:cubicBezTo>
                  <a:cubicBezTo>
                    <a:pt x="155" y="19"/>
                    <a:pt x="155" y="19"/>
                    <a:pt x="155" y="19"/>
                  </a:cubicBezTo>
                  <a:cubicBezTo>
                    <a:pt x="154" y="19"/>
                    <a:pt x="154" y="19"/>
                    <a:pt x="154" y="19"/>
                  </a:cubicBezTo>
                  <a:cubicBezTo>
                    <a:pt x="153" y="19"/>
                    <a:pt x="153" y="19"/>
                    <a:pt x="153" y="19"/>
                  </a:cubicBezTo>
                  <a:cubicBezTo>
                    <a:pt x="154" y="20"/>
                    <a:pt x="154" y="20"/>
                    <a:pt x="154" y="20"/>
                  </a:cubicBezTo>
                  <a:cubicBezTo>
                    <a:pt x="155" y="20"/>
                    <a:pt x="155" y="20"/>
                    <a:pt x="155" y="20"/>
                  </a:cubicBezTo>
                  <a:cubicBezTo>
                    <a:pt x="155" y="21"/>
                    <a:pt x="155" y="21"/>
                    <a:pt x="155" y="21"/>
                  </a:cubicBezTo>
                  <a:cubicBezTo>
                    <a:pt x="156" y="21"/>
                    <a:pt x="156" y="21"/>
                    <a:pt x="156" y="21"/>
                  </a:cubicBezTo>
                  <a:cubicBezTo>
                    <a:pt x="157" y="22"/>
                    <a:pt x="157" y="22"/>
                    <a:pt x="157" y="22"/>
                  </a:cubicBezTo>
                  <a:cubicBezTo>
                    <a:pt x="158" y="22"/>
                    <a:pt x="158" y="22"/>
                    <a:pt x="158" y="22"/>
                  </a:cubicBezTo>
                  <a:cubicBezTo>
                    <a:pt x="159" y="22"/>
                    <a:pt x="159" y="22"/>
                    <a:pt x="159" y="22"/>
                  </a:cubicBezTo>
                  <a:cubicBezTo>
                    <a:pt x="160" y="23"/>
                    <a:pt x="160" y="23"/>
                    <a:pt x="160" y="23"/>
                  </a:cubicBezTo>
                  <a:cubicBezTo>
                    <a:pt x="160" y="23"/>
                    <a:pt x="160" y="23"/>
                    <a:pt x="160" y="23"/>
                  </a:cubicBezTo>
                  <a:cubicBezTo>
                    <a:pt x="158" y="23"/>
                    <a:pt x="158" y="23"/>
                    <a:pt x="158" y="23"/>
                  </a:cubicBezTo>
                  <a:cubicBezTo>
                    <a:pt x="157" y="23"/>
                    <a:pt x="157" y="23"/>
                    <a:pt x="157" y="23"/>
                  </a:cubicBezTo>
                  <a:close/>
                  <a:moveTo>
                    <a:pt x="187" y="26"/>
                  </a:moveTo>
                  <a:cubicBezTo>
                    <a:pt x="187" y="26"/>
                    <a:pt x="187" y="26"/>
                    <a:pt x="187" y="26"/>
                  </a:cubicBezTo>
                  <a:cubicBezTo>
                    <a:pt x="186" y="27"/>
                    <a:pt x="186" y="27"/>
                    <a:pt x="186" y="27"/>
                  </a:cubicBezTo>
                  <a:cubicBezTo>
                    <a:pt x="185" y="28"/>
                    <a:pt x="185" y="28"/>
                    <a:pt x="185" y="28"/>
                  </a:cubicBezTo>
                  <a:cubicBezTo>
                    <a:pt x="184" y="29"/>
                    <a:pt x="184" y="29"/>
                    <a:pt x="184" y="29"/>
                  </a:cubicBezTo>
                  <a:cubicBezTo>
                    <a:pt x="183" y="29"/>
                    <a:pt x="183" y="29"/>
                    <a:pt x="183" y="29"/>
                  </a:cubicBezTo>
                  <a:cubicBezTo>
                    <a:pt x="182" y="29"/>
                    <a:pt x="182" y="29"/>
                    <a:pt x="182" y="29"/>
                  </a:cubicBezTo>
                  <a:cubicBezTo>
                    <a:pt x="182" y="29"/>
                    <a:pt x="182" y="29"/>
                    <a:pt x="182" y="29"/>
                  </a:cubicBezTo>
                  <a:cubicBezTo>
                    <a:pt x="181" y="28"/>
                    <a:pt x="181" y="28"/>
                    <a:pt x="181" y="28"/>
                  </a:cubicBezTo>
                  <a:cubicBezTo>
                    <a:pt x="180" y="28"/>
                    <a:pt x="180" y="28"/>
                    <a:pt x="180" y="28"/>
                  </a:cubicBezTo>
                  <a:cubicBezTo>
                    <a:pt x="179" y="28"/>
                    <a:pt x="179" y="28"/>
                    <a:pt x="179" y="28"/>
                  </a:cubicBezTo>
                  <a:cubicBezTo>
                    <a:pt x="179" y="28"/>
                    <a:pt x="179" y="28"/>
                    <a:pt x="179" y="28"/>
                  </a:cubicBezTo>
                  <a:cubicBezTo>
                    <a:pt x="176" y="28"/>
                    <a:pt x="176" y="28"/>
                    <a:pt x="176" y="28"/>
                  </a:cubicBezTo>
                  <a:cubicBezTo>
                    <a:pt x="175" y="28"/>
                    <a:pt x="175" y="28"/>
                    <a:pt x="175" y="28"/>
                  </a:cubicBezTo>
                  <a:cubicBezTo>
                    <a:pt x="175" y="27"/>
                    <a:pt x="175" y="27"/>
                    <a:pt x="175" y="27"/>
                  </a:cubicBezTo>
                  <a:cubicBezTo>
                    <a:pt x="174" y="28"/>
                    <a:pt x="174" y="28"/>
                    <a:pt x="174" y="28"/>
                  </a:cubicBezTo>
                  <a:cubicBezTo>
                    <a:pt x="172" y="28"/>
                    <a:pt x="172" y="28"/>
                    <a:pt x="172" y="28"/>
                  </a:cubicBezTo>
                  <a:cubicBezTo>
                    <a:pt x="172" y="28"/>
                    <a:pt x="172" y="28"/>
                    <a:pt x="172" y="28"/>
                  </a:cubicBezTo>
                  <a:cubicBezTo>
                    <a:pt x="171" y="27"/>
                    <a:pt x="171" y="27"/>
                    <a:pt x="171" y="27"/>
                  </a:cubicBezTo>
                  <a:cubicBezTo>
                    <a:pt x="170" y="27"/>
                    <a:pt x="170" y="27"/>
                    <a:pt x="170" y="27"/>
                  </a:cubicBezTo>
                  <a:cubicBezTo>
                    <a:pt x="169" y="27"/>
                    <a:pt x="169" y="27"/>
                    <a:pt x="169" y="27"/>
                  </a:cubicBezTo>
                  <a:cubicBezTo>
                    <a:pt x="168" y="25"/>
                    <a:pt x="168" y="25"/>
                    <a:pt x="168" y="25"/>
                  </a:cubicBezTo>
                  <a:cubicBezTo>
                    <a:pt x="168" y="24"/>
                    <a:pt x="168" y="24"/>
                    <a:pt x="168" y="24"/>
                  </a:cubicBezTo>
                  <a:cubicBezTo>
                    <a:pt x="167" y="24"/>
                    <a:pt x="167" y="24"/>
                    <a:pt x="167" y="24"/>
                  </a:cubicBezTo>
                  <a:cubicBezTo>
                    <a:pt x="166" y="25"/>
                    <a:pt x="166" y="25"/>
                    <a:pt x="166" y="25"/>
                  </a:cubicBezTo>
                  <a:cubicBezTo>
                    <a:pt x="166" y="24"/>
                    <a:pt x="166" y="24"/>
                    <a:pt x="166" y="24"/>
                  </a:cubicBezTo>
                  <a:cubicBezTo>
                    <a:pt x="165" y="24"/>
                    <a:pt x="165" y="24"/>
                    <a:pt x="165" y="24"/>
                  </a:cubicBezTo>
                  <a:cubicBezTo>
                    <a:pt x="165" y="24"/>
                    <a:pt x="165" y="24"/>
                    <a:pt x="165" y="24"/>
                  </a:cubicBezTo>
                  <a:cubicBezTo>
                    <a:pt x="165" y="25"/>
                    <a:pt x="165" y="25"/>
                    <a:pt x="165" y="25"/>
                  </a:cubicBezTo>
                  <a:cubicBezTo>
                    <a:pt x="164" y="25"/>
                    <a:pt x="164" y="25"/>
                    <a:pt x="164" y="25"/>
                  </a:cubicBezTo>
                  <a:cubicBezTo>
                    <a:pt x="164" y="25"/>
                    <a:pt x="164" y="25"/>
                    <a:pt x="164" y="25"/>
                  </a:cubicBezTo>
                  <a:cubicBezTo>
                    <a:pt x="163" y="24"/>
                    <a:pt x="163" y="24"/>
                    <a:pt x="163" y="24"/>
                  </a:cubicBezTo>
                  <a:cubicBezTo>
                    <a:pt x="163" y="24"/>
                    <a:pt x="163" y="24"/>
                    <a:pt x="163" y="24"/>
                  </a:cubicBezTo>
                  <a:cubicBezTo>
                    <a:pt x="164" y="23"/>
                    <a:pt x="164" y="23"/>
                    <a:pt x="164" y="23"/>
                  </a:cubicBezTo>
                  <a:cubicBezTo>
                    <a:pt x="165" y="23"/>
                    <a:pt x="165" y="23"/>
                    <a:pt x="165" y="23"/>
                  </a:cubicBezTo>
                  <a:cubicBezTo>
                    <a:pt x="164" y="21"/>
                    <a:pt x="164" y="21"/>
                    <a:pt x="164" y="21"/>
                  </a:cubicBezTo>
                  <a:cubicBezTo>
                    <a:pt x="164" y="21"/>
                    <a:pt x="164" y="21"/>
                    <a:pt x="164" y="21"/>
                  </a:cubicBezTo>
                  <a:cubicBezTo>
                    <a:pt x="165" y="20"/>
                    <a:pt x="165" y="20"/>
                    <a:pt x="165" y="20"/>
                  </a:cubicBezTo>
                  <a:cubicBezTo>
                    <a:pt x="165" y="19"/>
                    <a:pt x="165" y="19"/>
                    <a:pt x="165" y="19"/>
                  </a:cubicBezTo>
                  <a:cubicBezTo>
                    <a:pt x="165" y="19"/>
                    <a:pt x="165" y="19"/>
                    <a:pt x="165" y="19"/>
                  </a:cubicBezTo>
                  <a:cubicBezTo>
                    <a:pt x="164" y="19"/>
                    <a:pt x="164" y="19"/>
                    <a:pt x="164" y="19"/>
                  </a:cubicBezTo>
                  <a:cubicBezTo>
                    <a:pt x="164" y="18"/>
                    <a:pt x="164" y="18"/>
                    <a:pt x="164" y="18"/>
                  </a:cubicBezTo>
                  <a:cubicBezTo>
                    <a:pt x="164" y="17"/>
                    <a:pt x="164" y="17"/>
                    <a:pt x="164" y="17"/>
                  </a:cubicBezTo>
                  <a:cubicBezTo>
                    <a:pt x="165" y="16"/>
                    <a:pt x="165" y="16"/>
                    <a:pt x="165" y="16"/>
                  </a:cubicBezTo>
                  <a:cubicBezTo>
                    <a:pt x="166" y="16"/>
                    <a:pt x="166" y="16"/>
                    <a:pt x="166" y="16"/>
                  </a:cubicBezTo>
                  <a:cubicBezTo>
                    <a:pt x="166" y="15"/>
                    <a:pt x="166" y="15"/>
                    <a:pt x="166" y="15"/>
                  </a:cubicBezTo>
                  <a:cubicBezTo>
                    <a:pt x="166" y="15"/>
                    <a:pt x="166" y="15"/>
                    <a:pt x="166" y="15"/>
                  </a:cubicBezTo>
                  <a:cubicBezTo>
                    <a:pt x="168" y="14"/>
                    <a:pt x="168" y="14"/>
                    <a:pt x="168" y="14"/>
                  </a:cubicBezTo>
                  <a:cubicBezTo>
                    <a:pt x="169" y="14"/>
                    <a:pt x="169" y="14"/>
                    <a:pt x="169" y="14"/>
                  </a:cubicBezTo>
                  <a:cubicBezTo>
                    <a:pt x="169" y="13"/>
                    <a:pt x="169" y="13"/>
                    <a:pt x="169" y="13"/>
                  </a:cubicBezTo>
                  <a:cubicBezTo>
                    <a:pt x="170" y="12"/>
                    <a:pt x="170" y="12"/>
                    <a:pt x="170" y="12"/>
                  </a:cubicBezTo>
                  <a:cubicBezTo>
                    <a:pt x="171" y="12"/>
                    <a:pt x="171" y="12"/>
                    <a:pt x="171" y="12"/>
                  </a:cubicBezTo>
                  <a:cubicBezTo>
                    <a:pt x="173" y="13"/>
                    <a:pt x="173" y="13"/>
                    <a:pt x="173" y="13"/>
                  </a:cubicBezTo>
                  <a:cubicBezTo>
                    <a:pt x="174" y="15"/>
                    <a:pt x="174" y="15"/>
                    <a:pt x="174" y="15"/>
                  </a:cubicBezTo>
                  <a:cubicBezTo>
                    <a:pt x="174" y="16"/>
                    <a:pt x="174" y="16"/>
                    <a:pt x="174" y="16"/>
                  </a:cubicBezTo>
                  <a:cubicBezTo>
                    <a:pt x="174" y="17"/>
                    <a:pt x="174" y="17"/>
                    <a:pt x="174" y="17"/>
                  </a:cubicBezTo>
                  <a:cubicBezTo>
                    <a:pt x="174" y="17"/>
                    <a:pt x="174" y="17"/>
                    <a:pt x="174" y="17"/>
                  </a:cubicBezTo>
                  <a:cubicBezTo>
                    <a:pt x="174" y="18"/>
                    <a:pt x="174" y="18"/>
                    <a:pt x="174" y="18"/>
                  </a:cubicBezTo>
                  <a:cubicBezTo>
                    <a:pt x="174" y="19"/>
                    <a:pt x="174" y="19"/>
                    <a:pt x="174" y="19"/>
                  </a:cubicBezTo>
                  <a:cubicBezTo>
                    <a:pt x="174" y="19"/>
                    <a:pt x="174" y="19"/>
                    <a:pt x="174" y="19"/>
                  </a:cubicBezTo>
                  <a:cubicBezTo>
                    <a:pt x="174" y="19"/>
                    <a:pt x="174" y="19"/>
                    <a:pt x="174" y="19"/>
                  </a:cubicBezTo>
                  <a:cubicBezTo>
                    <a:pt x="175" y="18"/>
                    <a:pt x="175" y="18"/>
                    <a:pt x="175" y="18"/>
                  </a:cubicBezTo>
                  <a:cubicBezTo>
                    <a:pt x="175" y="17"/>
                    <a:pt x="175" y="17"/>
                    <a:pt x="175" y="17"/>
                  </a:cubicBezTo>
                  <a:cubicBezTo>
                    <a:pt x="175" y="16"/>
                    <a:pt x="175" y="16"/>
                    <a:pt x="175" y="16"/>
                  </a:cubicBezTo>
                  <a:cubicBezTo>
                    <a:pt x="175" y="16"/>
                    <a:pt x="175" y="16"/>
                    <a:pt x="175" y="16"/>
                  </a:cubicBezTo>
                  <a:cubicBezTo>
                    <a:pt x="175" y="15"/>
                    <a:pt x="175" y="15"/>
                    <a:pt x="175" y="15"/>
                  </a:cubicBezTo>
                  <a:cubicBezTo>
                    <a:pt x="174" y="14"/>
                    <a:pt x="174" y="14"/>
                    <a:pt x="174" y="14"/>
                  </a:cubicBezTo>
                  <a:cubicBezTo>
                    <a:pt x="174" y="13"/>
                    <a:pt x="174" y="13"/>
                    <a:pt x="174" y="13"/>
                  </a:cubicBezTo>
                  <a:cubicBezTo>
                    <a:pt x="174" y="13"/>
                    <a:pt x="174" y="13"/>
                    <a:pt x="174" y="13"/>
                  </a:cubicBezTo>
                  <a:cubicBezTo>
                    <a:pt x="176" y="13"/>
                    <a:pt x="176" y="13"/>
                    <a:pt x="176" y="13"/>
                  </a:cubicBezTo>
                  <a:cubicBezTo>
                    <a:pt x="177" y="13"/>
                    <a:pt x="177" y="13"/>
                    <a:pt x="177" y="13"/>
                  </a:cubicBezTo>
                  <a:cubicBezTo>
                    <a:pt x="180" y="15"/>
                    <a:pt x="180" y="15"/>
                    <a:pt x="180" y="15"/>
                  </a:cubicBezTo>
                  <a:cubicBezTo>
                    <a:pt x="181" y="15"/>
                    <a:pt x="181" y="15"/>
                    <a:pt x="181" y="15"/>
                  </a:cubicBezTo>
                  <a:cubicBezTo>
                    <a:pt x="181" y="15"/>
                    <a:pt x="181" y="15"/>
                    <a:pt x="181" y="15"/>
                  </a:cubicBezTo>
                  <a:cubicBezTo>
                    <a:pt x="181" y="16"/>
                    <a:pt x="181" y="16"/>
                    <a:pt x="181" y="16"/>
                  </a:cubicBezTo>
                  <a:cubicBezTo>
                    <a:pt x="182" y="17"/>
                    <a:pt x="182" y="17"/>
                    <a:pt x="182" y="17"/>
                  </a:cubicBezTo>
                  <a:cubicBezTo>
                    <a:pt x="182" y="18"/>
                    <a:pt x="182" y="18"/>
                    <a:pt x="182" y="18"/>
                  </a:cubicBezTo>
                  <a:cubicBezTo>
                    <a:pt x="182" y="19"/>
                    <a:pt x="182" y="19"/>
                    <a:pt x="182" y="19"/>
                  </a:cubicBezTo>
                  <a:cubicBezTo>
                    <a:pt x="183" y="20"/>
                    <a:pt x="183" y="20"/>
                    <a:pt x="183" y="20"/>
                  </a:cubicBezTo>
                  <a:cubicBezTo>
                    <a:pt x="184" y="21"/>
                    <a:pt x="184" y="21"/>
                    <a:pt x="184" y="21"/>
                  </a:cubicBezTo>
                  <a:cubicBezTo>
                    <a:pt x="184" y="22"/>
                    <a:pt x="184" y="22"/>
                    <a:pt x="184" y="22"/>
                  </a:cubicBezTo>
                  <a:cubicBezTo>
                    <a:pt x="183" y="22"/>
                    <a:pt x="183" y="22"/>
                    <a:pt x="183" y="22"/>
                  </a:cubicBezTo>
                  <a:cubicBezTo>
                    <a:pt x="183" y="21"/>
                    <a:pt x="183" y="21"/>
                    <a:pt x="183" y="21"/>
                  </a:cubicBezTo>
                  <a:cubicBezTo>
                    <a:pt x="182" y="22"/>
                    <a:pt x="182" y="22"/>
                    <a:pt x="182" y="22"/>
                  </a:cubicBezTo>
                  <a:cubicBezTo>
                    <a:pt x="182" y="22"/>
                    <a:pt x="182" y="22"/>
                    <a:pt x="182" y="22"/>
                  </a:cubicBezTo>
                  <a:cubicBezTo>
                    <a:pt x="183" y="23"/>
                    <a:pt x="183" y="23"/>
                    <a:pt x="183" y="23"/>
                  </a:cubicBezTo>
                  <a:cubicBezTo>
                    <a:pt x="185" y="23"/>
                    <a:pt x="185" y="23"/>
                    <a:pt x="185" y="23"/>
                  </a:cubicBezTo>
                  <a:cubicBezTo>
                    <a:pt x="186" y="24"/>
                    <a:pt x="186" y="24"/>
                    <a:pt x="186" y="24"/>
                  </a:cubicBezTo>
                  <a:cubicBezTo>
                    <a:pt x="186" y="24"/>
                    <a:pt x="186" y="24"/>
                    <a:pt x="186" y="24"/>
                  </a:cubicBezTo>
                  <a:cubicBezTo>
                    <a:pt x="187" y="26"/>
                    <a:pt x="187" y="26"/>
                    <a:pt x="187" y="26"/>
                  </a:cubicBezTo>
                  <a:close/>
                  <a:moveTo>
                    <a:pt x="350" y="3"/>
                  </a:moveTo>
                  <a:cubicBezTo>
                    <a:pt x="350" y="2"/>
                    <a:pt x="350" y="2"/>
                    <a:pt x="350" y="2"/>
                  </a:cubicBezTo>
                  <a:cubicBezTo>
                    <a:pt x="351" y="1"/>
                    <a:pt x="351" y="1"/>
                    <a:pt x="351" y="1"/>
                  </a:cubicBezTo>
                  <a:cubicBezTo>
                    <a:pt x="351" y="1"/>
                    <a:pt x="351" y="1"/>
                    <a:pt x="351" y="1"/>
                  </a:cubicBezTo>
                  <a:cubicBezTo>
                    <a:pt x="352" y="1"/>
                    <a:pt x="352" y="1"/>
                    <a:pt x="352" y="1"/>
                  </a:cubicBezTo>
                  <a:cubicBezTo>
                    <a:pt x="352" y="2"/>
                    <a:pt x="352" y="2"/>
                    <a:pt x="352" y="2"/>
                  </a:cubicBezTo>
                  <a:cubicBezTo>
                    <a:pt x="351" y="2"/>
                    <a:pt x="351" y="2"/>
                    <a:pt x="351" y="2"/>
                  </a:cubicBezTo>
                  <a:cubicBezTo>
                    <a:pt x="351" y="3"/>
                    <a:pt x="351" y="3"/>
                    <a:pt x="351" y="3"/>
                  </a:cubicBezTo>
                  <a:cubicBezTo>
                    <a:pt x="350" y="3"/>
                    <a:pt x="350" y="3"/>
                    <a:pt x="350" y="3"/>
                  </a:cubicBezTo>
                  <a:close/>
                  <a:moveTo>
                    <a:pt x="359" y="17"/>
                  </a:moveTo>
                  <a:cubicBezTo>
                    <a:pt x="359" y="18"/>
                    <a:pt x="359" y="18"/>
                    <a:pt x="359" y="18"/>
                  </a:cubicBezTo>
                  <a:cubicBezTo>
                    <a:pt x="361" y="20"/>
                    <a:pt x="361" y="20"/>
                    <a:pt x="361" y="20"/>
                  </a:cubicBezTo>
                  <a:cubicBezTo>
                    <a:pt x="361" y="21"/>
                    <a:pt x="361" y="21"/>
                    <a:pt x="361" y="21"/>
                  </a:cubicBezTo>
                  <a:cubicBezTo>
                    <a:pt x="364" y="22"/>
                    <a:pt x="364" y="22"/>
                    <a:pt x="364" y="22"/>
                  </a:cubicBezTo>
                  <a:cubicBezTo>
                    <a:pt x="367" y="22"/>
                    <a:pt x="367" y="22"/>
                    <a:pt x="367" y="22"/>
                  </a:cubicBezTo>
                  <a:cubicBezTo>
                    <a:pt x="368" y="23"/>
                    <a:pt x="368" y="23"/>
                    <a:pt x="368" y="23"/>
                  </a:cubicBezTo>
                  <a:cubicBezTo>
                    <a:pt x="370" y="23"/>
                    <a:pt x="370" y="23"/>
                    <a:pt x="370" y="23"/>
                  </a:cubicBezTo>
                  <a:cubicBezTo>
                    <a:pt x="371" y="22"/>
                    <a:pt x="371" y="22"/>
                    <a:pt x="371" y="22"/>
                  </a:cubicBezTo>
                  <a:cubicBezTo>
                    <a:pt x="372" y="23"/>
                    <a:pt x="372" y="23"/>
                    <a:pt x="372" y="23"/>
                  </a:cubicBezTo>
                  <a:cubicBezTo>
                    <a:pt x="373" y="23"/>
                    <a:pt x="373" y="23"/>
                    <a:pt x="373" y="23"/>
                  </a:cubicBezTo>
                  <a:cubicBezTo>
                    <a:pt x="375" y="22"/>
                    <a:pt x="375" y="22"/>
                    <a:pt x="375" y="22"/>
                  </a:cubicBezTo>
                  <a:cubicBezTo>
                    <a:pt x="375" y="21"/>
                    <a:pt x="375" y="21"/>
                    <a:pt x="375" y="21"/>
                  </a:cubicBezTo>
                  <a:cubicBezTo>
                    <a:pt x="376" y="20"/>
                    <a:pt x="376" y="20"/>
                    <a:pt x="376" y="20"/>
                  </a:cubicBezTo>
                  <a:cubicBezTo>
                    <a:pt x="375" y="19"/>
                    <a:pt x="375" y="19"/>
                    <a:pt x="375" y="19"/>
                  </a:cubicBezTo>
                  <a:cubicBezTo>
                    <a:pt x="375" y="18"/>
                    <a:pt x="375" y="18"/>
                    <a:pt x="375" y="18"/>
                  </a:cubicBezTo>
                  <a:cubicBezTo>
                    <a:pt x="374" y="18"/>
                    <a:pt x="374" y="18"/>
                    <a:pt x="374" y="18"/>
                  </a:cubicBezTo>
                  <a:cubicBezTo>
                    <a:pt x="374" y="18"/>
                    <a:pt x="374" y="18"/>
                    <a:pt x="374" y="18"/>
                  </a:cubicBezTo>
                  <a:cubicBezTo>
                    <a:pt x="374" y="17"/>
                    <a:pt x="374" y="17"/>
                    <a:pt x="374" y="17"/>
                  </a:cubicBezTo>
                  <a:cubicBezTo>
                    <a:pt x="373" y="17"/>
                    <a:pt x="373" y="17"/>
                    <a:pt x="373" y="17"/>
                  </a:cubicBezTo>
                  <a:cubicBezTo>
                    <a:pt x="373" y="17"/>
                    <a:pt x="373" y="17"/>
                    <a:pt x="373" y="17"/>
                  </a:cubicBezTo>
                  <a:cubicBezTo>
                    <a:pt x="371" y="17"/>
                    <a:pt x="371" y="17"/>
                    <a:pt x="371" y="17"/>
                  </a:cubicBezTo>
                  <a:cubicBezTo>
                    <a:pt x="369" y="17"/>
                    <a:pt x="369" y="17"/>
                    <a:pt x="369" y="17"/>
                  </a:cubicBezTo>
                  <a:cubicBezTo>
                    <a:pt x="368" y="18"/>
                    <a:pt x="368" y="18"/>
                    <a:pt x="368" y="18"/>
                  </a:cubicBezTo>
                  <a:cubicBezTo>
                    <a:pt x="367" y="18"/>
                    <a:pt x="367" y="18"/>
                    <a:pt x="367" y="18"/>
                  </a:cubicBezTo>
                  <a:cubicBezTo>
                    <a:pt x="367" y="18"/>
                    <a:pt x="367" y="18"/>
                    <a:pt x="367" y="18"/>
                  </a:cubicBezTo>
                  <a:cubicBezTo>
                    <a:pt x="366" y="17"/>
                    <a:pt x="366" y="17"/>
                    <a:pt x="366" y="17"/>
                  </a:cubicBezTo>
                  <a:cubicBezTo>
                    <a:pt x="366" y="17"/>
                    <a:pt x="366" y="17"/>
                    <a:pt x="366" y="17"/>
                  </a:cubicBezTo>
                  <a:cubicBezTo>
                    <a:pt x="365" y="17"/>
                    <a:pt x="365" y="17"/>
                    <a:pt x="365" y="17"/>
                  </a:cubicBezTo>
                  <a:cubicBezTo>
                    <a:pt x="363" y="17"/>
                    <a:pt x="363" y="17"/>
                    <a:pt x="363" y="17"/>
                  </a:cubicBezTo>
                  <a:cubicBezTo>
                    <a:pt x="363" y="17"/>
                    <a:pt x="363" y="17"/>
                    <a:pt x="363" y="17"/>
                  </a:cubicBezTo>
                  <a:cubicBezTo>
                    <a:pt x="363" y="18"/>
                    <a:pt x="363" y="18"/>
                    <a:pt x="363" y="18"/>
                  </a:cubicBezTo>
                  <a:cubicBezTo>
                    <a:pt x="362" y="18"/>
                    <a:pt x="362" y="18"/>
                    <a:pt x="362" y="18"/>
                  </a:cubicBezTo>
                  <a:cubicBezTo>
                    <a:pt x="361" y="18"/>
                    <a:pt x="361" y="18"/>
                    <a:pt x="361" y="18"/>
                  </a:cubicBezTo>
                  <a:cubicBezTo>
                    <a:pt x="360" y="18"/>
                    <a:pt x="360" y="18"/>
                    <a:pt x="360" y="18"/>
                  </a:cubicBezTo>
                  <a:cubicBezTo>
                    <a:pt x="360" y="17"/>
                    <a:pt x="360" y="17"/>
                    <a:pt x="360" y="17"/>
                  </a:cubicBezTo>
                  <a:cubicBezTo>
                    <a:pt x="359" y="17"/>
                    <a:pt x="359" y="17"/>
                    <a:pt x="359" y="17"/>
                  </a:cubicBezTo>
                  <a:close/>
                  <a:moveTo>
                    <a:pt x="325" y="31"/>
                  </a:moveTo>
                  <a:cubicBezTo>
                    <a:pt x="324" y="29"/>
                    <a:pt x="324" y="29"/>
                    <a:pt x="324" y="29"/>
                  </a:cubicBezTo>
                  <a:cubicBezTo>
                    <a:pt x="324" y="28"/>
                    <a:pt x="324" y="28"/>
                    <a:pt x="324" y="28"/>
                  </a:cubicBezTo>
                  <a:cubicBezTo>
                    <a:pt x="323" y="27"/>
                    <a:pt x="323" y="27"/>
                    <a:pt x="323" y="27"/>
                  </a:cubicBezTo>
                  <a:cubicBezTo>
                    <a:pt x="321" y="27"/>
                    <a:pt x="321" y="27"/>
                    <a:pt x="321" y="27"/>
                  </a:cubicBezTo>
                  <a:cubicBezTo>
                    <a:pt x="321" y="26"/>
                    <a:pt x="321" y="26"/>
                    <a:pt x="321" y="26"/>
                  </a:cubicBezTo>
                  <a:cubicBezTo>
                    <a:pt x="320" y="26"/>
                    <a:pt x="320" y="26"/>
                    <a:pt x="320" y="26"/>
                  </a:cubicBezTo>
                  <a:cubicBezTo>
                    <a:pt x="319" y="25"/>
                    <a:pt x="319" y="25"/>
                    <a:pt x="319" y="25"/>
                  </a:cubicBezTo>
                  <a:cubicBezTo>
                    <a:pt x="320" y="26"/>
                    <a:pt x="320" y="26"/>
                    <a:pt x="320" y="26"/>
                  </a:cubicBezTo>
                  <a:cubicBezTo>
                    <a:pt x="320" y="27"/>
                    <a:pt x="320" y="27"/>
                    <a:pt x="320" y="27"/>
                  </a:cubicBezTo>
                  <a:cubicBezTo>
                    <a:pt x="322" y="28"/>
                    <a:pt x="322" y="28"/>
                    <a:pt x="322" y="28"/>
                  </a:cubicBezTo>
                  <a:cubicBezTo>
                    <a:pt x="323" y="30"/>
                    <a:pt x="323" y="30"/>
                    <a:pt x="323" y="30"/>
                  </a:cubicBezTo>
                  <a:cubicBezTo>
                    <a:pt x="324" y="32"/>
                    <a:pt x="324" y="32"/>
                    <a:pt x="324" y="32"/>
                  </a:cubicBezTo>
                  <a:cubicBezTo>
                    <a:pt x="324" y="32"/>
                    <a:pt x="324" y="32"/>
                    <a:pt x="324" y="32"/>
                  </a:cubicBezTo>
                  <a:cubicBezTo>
                    <a:pt x="325" y="32"/>
                    <a:pt x="325" y="32"/>
                    <a:pt x="325" y="32"/>
                  </a:cubicBezTo>
                  <a:cubicBezTo>
                    <a:pt x="325" y="31"/>
                    <a:pt x="325" y="31"/>
                    <a:pt x="325" y="31"/>
                  </a:cubicBezTo>
                  <a:close/>
                  <a:moveTo>
                    <a:pt x="342" y="32"/>
                  </a:moveTo>
                  <a:cubicBezTo>
                    <a:pt x="342" y="32"/>
                    <a:pt x="342" y="32"/>
                    <a:pt x="342" y="32"/>
                  </a:cubicBezTo>
                  <a:cubicBezTo>
                    <a:pt x="341" y="32"/>
                    <a:pt x="341" y="32"/>
                    <a:pt x="341" y="32"/>
                  </a:cubicBezTo>
                  <a:cubicBezTo>
                    <a:pt x="341" y="32"/>
                    <a:pt x="341" y="32"/>
                    <a:pt x="341" y="32"/>
                  </a:cubicBezTo>
                  <a:cubicBezTo>
                    <a:pt x="341" y="31"/>
                    <a:pt x="341" y="31"/>
                    <a:pt x="341" y="31"/>
                  </a:cubicBezTo>
                  <a:cubicBezTo>
                    <a:pt x="342" y="31"/>
                    <a:pt x="342" y="31"/>
                    <a:pt x="342" y="31"/>
                  </a:cubicBezTo>
                  <a:cubicBezTo>
                    <a:pt x="342" y="32"/>
                    <a:pt x="342" y="32"/>
                    <a:pt x="342" y="32"/>
                  </a:cubicBezTo>
                  <a:cubicBezTo>
                    <a:pt x="343" y="32"/>
                    <a:pt x="343" y="32"/>
                    <a:pt x="343" y="32"/>
                  </a:cubicBezTo>
                  <a:cubicBezTo>
                    <a:pt x="343" y="33"/>
                    <a:pt x="343" y="33"/>
                    <a:pt x="343" y="33"/>
                  </a:cubicBezTo>
                  <a:cubicBezTo>
                    <a:pt x="343" y="33"/>
                    <a:pt x="343" y="33"/>
                    <a:pt x="343" y="33"/>
                  </a:cubicBezTo>
                  <a:cubicBezTo>
                    <a:pt x="344" y="33"/>
                    <a:pt x="344" y="33"/>
                    <a:pt x="344" y="33"/>
                  </a:cubicBezTo>
                  <a:cubicBezTo>
                    <a:pt x="345" y="32"/>
                    <a:pt x="345" y="32"/>
                    <a:pt x="345" y="32"/>
                  </a:cubicBezTo>
                  <a:cubicBezTo>
                    <a:pt x="346" y="30"/>
                    <a:pt x="346" y="30"/>
                    <a:pt x="346" y="30"/>
                  </a:cubicBezTo>
                  <a:cubicBezTo>
                    <a:pt x="347" y="29"/>
                    <a:pt x="347" y="29"/>
                    <a:pt x="347" y="29"/>
                  </a:cubicBezTo>
                  <a:cubicBezTo>
                    <a:pt x="348" y="29"/>
                    <a:pt x="348" y="29"/>
                    <a:pt x="348" y="29"/>
                  </a:cubicBezTo>
                  <a:cubicBezTo>
                    <a:pt x="349" y="28"/>
                    <a:pt x="349" y="28"/>
                    <a:pt x="349" y="28"/>
                  </a:cubicBezTo>
                  <a:cubicBezTo>
                    <a:pt x="349" y="29"/>
                    <a:pt x="349" y="29"/>
                    <a:pt x="349" y="29"/>
                  </a:cubicBezTo>
                  <a:cubicBezTo>
                    <a:pt x="349" y="29"/>
                    <a:pt x="349" y="29"/>
                    <a:pt x="349" y="29"/>
                  </a:cubicBezTo>
                  <a:cubicBezTo>
                    <a:pt x="350" y="29"/>
                    <a:pt x="350" y="29"/>
                    <a:pt x="350" y="29"/>
                  </a:cubicBezTo>
                  <a:cubicBezTo>
                    <a:pt x="350" y="30"/>
                    <a:pt x="350" y="30"/>
                    <a:pt x="350" y="30"/>
                  </a:cubicBezTo>
                  <a:cubicBezTo>
                    <a:pt x="351" y="29"/>
                    <a:pt x="351" y="29"/>
                    <a:pt x="351" y="29"/>
                  </a:cubicBezTo>
                  <a:cubicBezTo>
                    <a:pt x="351" y="29"/>
                    <a:pt x="351" y="29"/>
                    <a:pt x="351" y="29"/>
                  </a:cubicBezTo>
                  <a:cubicBezTo>
                    <a:pt x="353" y="28"/>
                    <a:pt x="353" y="28"/>
                    <a:pt x="353" y="28"/>
                  </a:cubicBezTo>
                  <a:cubicBezTo>
                    <a:pt x="353" y="27"/>
                    <a:pt x="353" y="27"/>
                    <a:pt x="353" y="27"/>
                  </a:cubicBezTo>
                  <a:cubicBezTo>
                    <a:pt x="353" y="27"/>
                    <a:pt x="353" y="27"/>
                    <a:pt x="353" y="27"/>
                  </a:cubicBezTo>
                  <a:cubicBezTo>
                    <a:pt x="352" y="27"/>
                    <a:pt x="352" y="27"/>
                    <a:pt x="352" y="27"/>
                  </a:cubicBezTo>
                  <a:cubicBezTo>
                    <a:pt x="350" y="28"/>
                    <a:pt x="350" y="28"/>
                    <a:pt x="350" y="28"/>
                  </a:cubicBezTo>
                  <a:cubicBezTo>
                    <a:pt x="349" y="27"/>
                    <a:pt x="349" y="27"/>
                    <a:pt x="349" y="27"/>
                  </a:cubicBezTo>
                  <a:cubicBezTo>
                    <a:pt x="348" y="26"/>
                    <a:pt x="348" y="26"/>
                    <a:pt x="348" y="26"/>
                  </a:cubicBezTo>
                  <a:cubicBezTo>
                    <a:pt x="347" y="26"/>
                    <a:pt x="347" y="26"/>
                    <a:pt x="347" y="26"/>
                  </a:cubicBezTo>
                  <a:cubicBezTo>
                    <a:pt x="346" y="26"/>
                    <a:pt x="346" y="26"/>
                    <a:pt x="346" y="26"/>
                  </a:cubicBezTo>
                  <a:cubicBezTo>
                    <a:pt x="346" y="25"/>
                    <a:pt x="346" y="25"/>
                    <a:pt x="346" y="25"/>
                  </a:cubicBezTo>
                  <a:cubicBezTo>
                    <a:pt x="345" y="24"/>
                    <a:pt x="345" y="24"/>
                    <a:pt x="345" y="24"/>
                  </a:cubicBezTo>
                  <a:cubicBezTo>
                    <a:pt x="344" y="24"/>
                    <a:pt x="344" y="24"/>
                    <a:pt x="344" y="24"/>
                  </a:cubicBezTo>
                  <a:cubicBezTo>
                    <a:pt x="343" y="23"/>
                    <a:pt x="343" y="23"/>
                    <a:pt x="343" y="23"/>
                  </a:cubicBezTo>
                  <a:cubicBezTo>
                    <a:pt x="343" y="22"/>
                    <a:pt x="343" y="22"/>
                    <a:pt x="343" y="22"/>
                  </a:cubicBezTo>
                  <a:cubicBezTo>
                    <a:pt x="343" y="21"/>
                    <a:pt x="343" y="21"/>
                    <a:pt x="343" y="21"/>
                  </a:cubicBezTo>
                  <a:cubicBezTo>
                    <a:pt x="342" y="20"/>
                    <a:pt x="342" y="20"/>
                    <a:pt x="342" y="20"/>
                  </a:cubicBezTo>
                  <a:cubicBezTo>
                    <a:pt x="341" y="20"/>
                    <a:pt x="341" y="20"/>
                    <a:pt x="341" y="20"/>
                  </a:cubicBezTo>
                  <a:cubicBezTo>
                    <a:pt x="341" y="20"/>
                    <a:pt x="341" y="20"/>
                    <a:pt x="341" y="20"/>
                  </a:cubicBezTo>
                  <a:cubicBezTo>
                    <a:pt x="342" y="19"/>
                    <a:pt x="342" y="19"/>
                    <a:pt x="342" y="19"/>
                  </a:cubicBezTo>
                  <a:cubicBezTo>
                    <a:pt x="342" y="19"/>
                    <a:pt x="342" y="19"/>
                    <a:pt x="342" y="19"/>
                  </a:cubicBezTo>
                  <a:cubicBezTo>
                    <a:pt x="342" y="18"/>
                    <a:pt x="342" y="18"/>
                    <a:pt x="342" y="18"/>
                  </a:cubicBezTo>
                  <a:cubicBezTo>
                    <a:pt x="342" y="18"/>
                    <a:pt x="342" y="18"/>
                    <a:pt x="342" y="18"/>
                  </a:cubicBezTo>
                  <a:cubicBezTo>
                    <a:pt x="342" y="18"/>
                    <a:pt x="342" y="18"/>
                    <a:pt x="342" y="18"/>
                  </a:cubicBezTo>
                  <a:cubicBezTo>
                    <a:pt x="342" y="17"/>
                    <a:pt x="342" y="17"/>
                    <a:pt x="342" y="17"/>
                  </a:cubicBezTo>
                  <a:cubicBezTo>
                    <a:pt x="341" y="17"/>
                    <a:pt x="341" y="17"/>
                    <a:pt x="341" y="17"/>
                  </a:cubicBezTo>
                  <a:cubicBezTo>
                    <a:pt x="339" y="17"/>
                    <a:pt x="339" y="17"/>
                    <a:pt x="339" y="17"/>
                  </a:cubicBezTo>
                  <a:cubicBezTo>
                    <a:pt x="338" y="17"/>
                    <a:pt x="338" y="17"/>
                    <a:pt x="338" y="17"/>
                  </a:cubicBezTo>
                  <a:cubicBezTo>
                    <a:pt x="338" y="16"/>
                    <a:pt x="338" y="16"/>
                    <a:pt x="338" y="16"/>
                  </a:cubicBezTo>
                  <a:cubicBezTo>
                    <a:pt x="337" y="16"/>
                    <a:pt x="337" y="16"/>
                    <a:pt x="337" y="16"/>
                  </a:cubicBezTo>
                  <a:cubicBezTo>
                    <a:pt x="336" y="16"/>
                    <a:pt x="336" y="16"/>
                    <a:pt x="336" y="16"/>
                  </a:cubicBezTo>
                  <a:cubicBezTo>
                    <a:pt x="335" y="16"/>
                    <a:pt x="335" y="16"/>
                    <a:pt x="335" y="16"/>
                  </a:cubicBezTo>
                  <a:cubicBezTo>
                    <a:pt x="337" y="17"/>
                    <a:pt x="337" y="17"/>
                    <a:pt x="337" y="17"/>
                  </a:cubicBezTo>
                  <a:cubicBezTo>
                    <a:pt x="338" y="17"/>
                    <a:pt x="338" y="17"/>
                    <a:pt x="338" y="17"/>
                  </a:cubicBezTo>
                  <a:cubicBezTo>
                    <a:pt x="338" y="18"/>
                    <a:pt x="338" y="18"/>
                    <a:pt x="338" y="18"/>
                  </a:cubicBezTo>
                  <a:cubicBezTo>
                    <a:pt x="337" y="18"/>
                    <a:pt x="337" y="18"/>
                    <a:pt x="337" y="18"/>
                  </a:cubicBezTo>
                  <a:cubicBezTo>
                    <a:pt x="337" y="18"/>
                    <a:pt x="337" y="18"/>
                    <a:pt x="337" y="18"/>
                  </a:cubicBezTo>
                  <a:cubicBezTo>
                    <a:pt x="336" y="18"/>
                    <a:pt x="336" y="18"/>
                    <a:pt x="336" y="18"/>
                  </a:cubicBezTo>
                  <a:cubicBezTo>
                    <a:pt x="335" y="18"/>
                    <a:pt x="335" y="18"/>
                    <a:pt x="335" y="18"/>
                  </a:cubicBezTo>
                  <a:cubicBezTo>
                    <a:pt x="336" y="19"/>
                    <a:pt x="336" y="19"/>
                    <a:pt x="336" y="19"/>
                  </a:cubicBezTo>
                  <a:cubicBezTo>
                    <a:pt x="336" y="20"/>
                    <a:pt x="336" y="20"/>
                    <a:pt x="336" y="20"/>
                  </a:cubicBezTo>
                  <a:cubicBezTo>
                    <a:pt x="336" y="21"/>
                    <a:pt x="336" y="21"/>
                    <a:pt x="336" y="21"/>
                  </a:cubicBezTo>
                  <a:cubicBezTo>
                    <a:pt x="338" y="22"/>
                    <a:pt x="338" y="22"/>
                    <a:pt x="338" y="22"/>
                  </a:cubicBezTo>
                  <a:cubicBezTo>
                    <a:pt x="338" y="23"/>
                    <a:pt x="338" y="23"/>
                    <a:pt x="338" y="23"/>
                  </a:cubicBezTo>
                  <a:cubicBezTo>
                    <a:pt x="338" y="23"/>
                    <a:pt x="338" y="23"/>
                    <a:pt x="338" y="23"/>
                  </a:cubicBezTo>
                  <a:cubicBezTo>
                    <a:pt x="337" y="23"/>
                    <a:pt x="337" y="23"/>
                    <a:pt x="337" y="23"/>
                  </a:cubicBezTo>
                  <a:cubicBezTo>
                    <a:pt x="336" y="22"/>
                    <a:pt x="336" y="22"/>
                    <a:pt x="336" y="22"/>
                  </a:cubicBezTo>
                  <a:cubicBezTo>
                    <a:pt x="335" y="21"/>
                    <a:pt x="335" y="21"/>
                    <a:pt x="335" y="21"/>
                  </a:cubicBezTo>
                  <a:cubicBezTo>
                    <a:pt x="334" y="21"/>
                    <a:pt x="334" y="21"/>
                    <a:pt x="334" y="21"/>
                  </a:cubicBezTo>
                  <a:cubicBezTo>
                    <a:pt x="334" y="21"/>
                    <a:pt x="334" y="21"/>
                    <a:pt x="334" y="21"/>
                  </a:cubicBezTo>
                  <a:cubicBezTo>
                    <a:pt x="333" y="21"/>
                    <a:pt x="333" y="21"/>
                    <a:pt x="333" y="21"/>
                  </a:cubicBezTo>
                  <a:cubicBezTo>
                    <a:pt x="333" y="21"/>
                    <a:pt x="333" y="21"/>
                    <a:pt x="333" y="21"/>
                  </a:cubicBezTo>
                  <a:cubicBezTo>
                    <a:pt x="332" y="21"/>
                    <a:pt x="332" y="21"/>
                    <a:pt x="332" y="21"/>
                  </a:cubicBezTo>
                  <a:cubicBezTo>
                    <a:pt x="332" y="20"/>
                    <a:pt x="332" y="20"/>
                    <a:pt x="332" y="20"/>
                  </a:cubicBezTo>
                  <a:cubicBezTo>
                    <a:pt x="332" y="19"/>
                    <a:pt x="332" y="19"/>
                    <a:pt x="332" y="19"/>
                  </a:cubicBezTo>
                  <a:cubicBezTo>
                    <a:pt x="331" y="19"/>
                    <a:pt x="331" y="19"/>
                    <a:pt x="331" y="19"/>
                  </a:cubicBezTo>
                  <a:cubicBezTo>
                    <a:pt x="330" y="18"/>
                    <a:pt x="330" y="18"/>
                    <a:pt x="330" y="18"/>
                  </a:cubicBezTo>
                  <a:cubicBezTo>
                    <a:pt x="329" y="18"/>
                    <a:pt x="329" y="18"/>
                    <a:pt x="329" y="18"/>
                  </a:cubicBezTo>
                  <a:cubicBezTo>
                    <a:pt x="328" y="18"/>
                    <a:pt x="328" y="18"/>
                    <a:pt x="328" y="18"/>
                  </a:cubicBezTo>
                  <a:cubicBezTo>
                    <a:pt x="328" y="17"/>
                    <a:pt x="328" y="17"/>
                    <a:pt x="328" y="17"/>
                  </a:cubicBezTo>
                  <a:cubicBezTo>
                    <a:pt x="327" y="18"/>
                    <a:pt x="327" y="18"/>
                    <a:pt x="327" y="18"/>
                  </a:cubicBezTo>
                  <a:cubicBezTo>
                    <a:pt x="326" y="18"/>
                    <a:pt x="326" y="18"/>
                    <a:pt x="326" y="18"/>
                  </a:cubicBezTo>
                  <a:cubicBezTo>
                    <a:pt x="326" y="19"/>
                    <a:pt x="326" y="19"/>
                    <a:pt x="326" y="19"/>
                  </a:cubicBezTo>
                  <a:cubicBezTo>
                    <a:pt x="326" y="20"/>
                    <a:pt x="326" y="20"/>
                    <a:pt x="326" y="20"/>
                  </a:cubicBezTo>
                  <a:cubicBezTo>
                    <a:pt x="326" y="21"/>
                    <a:pt x="326" y="21"/>
                    <a:pt x="326" y="21"/>
                  </a:cubicBezTo>
                  <a:cubicBezTo>
                    <a:pt x="325" y="22"/>
                    <a:pt x="325" y="22"/>
                    <a:pt x="325" y="22"/>
                  </a:cubicBezTo>
                  <a:cubicBezTo>
                    <a:pt x="324" y="22"/>
                    <a:pt x="324" y="22"/>
                    <a:pt x="324" y="22"/>
                  </a:cubicBezTo>
                  <a:cubicBezTo>
                    <a:pt x="324" y="23"/>
                    <a:pt x="324" y="23"/>
                    <a:pt x="324" y="23"/>
                  </a:cubicBezTo>
                  <a:cubicBezTo>
                    <a:pt x="325" y="24"/>
                    <a:pt x="325" y="24"/>
                    <a:pt x="325" y="24"/>
                  </a:cubicBezTo>
                  <a:cubicBezTo>
                    <a:pt x="326" y="24"/>
                    <a:pt x="326" y="24"/>
                    <a:pt x="326" y="24"/>
                  </a:cubicBezTo>
                  <a:cubicBezTo>
                    <a:pt x="327" y="25"/>
                    <a:pt x="327" y="25"/>
                    <a:pt x="327" y="25"/>
                  </a:cubicBezTo>
                  <a:cubicBezTo>
                    <a:pt x="326" y="25"/>
                    <a:pt x="326" y="25"/>
                    <a:pt x="326" y="25"/>
                  </a:cubicBezTo>
                  <a:cubicBezTo>
                    <a:pt x="326" y="25"/>
                    <a:pt x="326" y="25"/>
                    <a:pt x="326" y="25"/>
                  </a:cubicBezTo>
                  <a:cubicBezTo>
                    <a:pt x="326" y="26"/>
                    <a:pt x="326" y="26"/>
                    <a:pt x="326" y="26"/>
                  </a:cubicBezTo>
                  <a:cubicBezTo>
                    <a:pt x="327" y="26"/>
                    <a:pt x="327" y="26"/>
                    <a:pt x="327" y="26"/>
                  </a:cubicBezTo>
                  <a:cubicBezTo>
                    <a:pt x="327" y="27"/>
                    <a:pt x="327" y="27"/>
                    <a:pt x="327" y="27"/>
                  </a:cubicBezTo>
                  <a:cubicBezTo>
                    <a:pt x="327" y="27"/>
                    <a:pt x="327" y="27"/>
                    <a:pt x="327" y="27"/>
                  </a:cubicBezTo>
                  <a:cubicBezTo>
                    <a:pt x="327" y="28"/>
                    <a:pt x="327" y="28"/>
                    <a:pt x="327" y="28"/>
                  </a:cubicBezTo>
                  <a:cubicBezTo>
                    <a:pt x="328" y="28"/>
                    <a:pt x="328" y="28"/>
                    <a:pt x="328" y="28"/>
                  </a:cubicBezTo>
                  <a:cubicBezTo>
                    <a:pt x="329" y="29"/>
                    <a:pt x="329" y="29"/>
                    <a:pt x="329" y="29"/>
                  </a:cubicBezTo>
                  <a:cubicBezTo>
                    <a:pt x="329" y="29"/>
                    <a:pt x="329" y="29"/>
                    <a:pt x="329" y="29"/>
                  </a:cubicBezTo>
                  <a:cubicBezTo>
                    <a:pt x="329" y="29"/>
                    <a:pt x="329" y="29"/>
                    <a:pt x="329" y="29"/>
                  </a:cubicBezTo>
                  <a:cubicBezTo>
                    <a:pt x="329" y="29"/>
                    <a:pt x="329" y="29"/>
                    <a:pt x="329" y="29"/>
                  </a:cubicBezTo>
                  <a:cubicBezTo>
                    <a:pt x="330" y="29"/>
                    <a:pt x="330" y="29"/>
                    <a:pt x="330" y="29"/>
                  </a:cubicBezTo>
                  <a:cubicBezTo>
                    <a:pt x="330" y="30"/>
                    <a:pt x="330" y="30"/>
                    <a:pt x="330" y="30"/>
                  </a:cubicBezTo>
                  <a:cubicBezTo>
                    <a:pt x="330" y="30"/>
                    <a:pt x="330" y="30"/>
                    <a:pt x="330" y="30"/>
                  </a:cubicBezTo>
                  <a:cubicBezTo>
                    <a:pt x="329" y="30"/>
                    <a:pt x="329" y="30"/>
                    <a:pt x="329" y="30"/>
                  </a:cubicBezTo>
                  <a:cubicBezTo>
                    <a:pt x="329" y="30"/>
                    <a:pt x="329" y="30"/>
                    <a:pt x="329" y="30"/>
                  </a:cubicBezTo>
                  <a:cubicBezTo>
                    <a:pt x="329" y="30"/>
                    <a:pt x="329" y="30"/>
                    <a:pt x="329" y="30"/>
                  </a:cubicBezTo>
                  <a:cubicBezTo>
                    <a:pt x="329" y="31"/>
                    <a:pt x="329" y="31"/>
                    <a:pt x="329" y="31"/>
                  </a:cubicBezTo>
                  <a:cubicBezTo>
                    <a:pt x="332" y="33"/>
                    <a:pt x="332" y="33"/>
                    <a:pt x="332" y="33"/>
                  </a:cubicBezTo>
                  <a:cubicBezTo>
                    <a:pt x="333" y="33"/>
                    <a:pt x="333" y="33"/>
                    <a:pt x="333" y="33"/>
                  </a:cubicBezTo>
                  <a:cubicBezTo>
                    <a:pt x="334" y="33"/>
                    <a:pt x="334" y="33"/>
                    <a:pt x="334" y="33"/>
                  </a:cubicBezTo>
                  <a:cubicBezTo>
                    <a:pt x="335" y="34"/>
                    <a:pt x="335" y="34"/>
                    <a:pt x="335" y="34"/>
                  </a:cubicBezTo>
                  <a:cubicBezTo>
                    <a:pt x="336" y="34"/>
                    <a:pt x="336" y="34"/>
                    <a:pt x="336" y="34"/>
                  </a:cubicBezTo>
                  <a:cubicBezTo>
                    <a:pt x="336" y="35"/>
                    <a:pt x="336" y="35"/>
                    <a:pt x="336" y="35"/>
                  </a:cubicBezTo>
                  <a:cubicBezTo>
                    <a:pt x="337" y="35"/>
                    <a:pt x="337" y="35"/>
                    <a:pt x="337" y="35"/>
                  </a:cubicBezTo>
                  <a:cubicBezTo>
                    <a:pt x="338" y="35"/>
                    <a:pt x="338" y="35"/>
                    <a:pt x="338" y="35"/>
                  </a:cubicBezTo>
                  <a:cubicBezTo>
                    <a:pt x="339" y="35"/>
                    <a:pt x="339" y="35"/>
                    <a:pt x="339" y="35"/>
                  </a:cubicBezTo>
                  <a:cubicBezTo>
                    <a:pt x="341" y="35"/>
                    <a:pt x="341" y="35"/>
                    <a:pt x="341" y="35"/>
                  </a:cubicBezTo>
                  <a:cubicBezTo>
                    <a:pt x="342" y="36"/>
                    <a:pt x="342" y="36"/>
                    <a:pt x="342" y="36"/>
                  </a:cubicBezTo>
                  <a:cubicBezTo>
                    <a:pt x="342" y="35"/>
                    <a:pt x="342" y="35"/>
                    <a:pt x="342" y="35"/>
                  </a:cubicBezTo>
                  <a:cubicBezTo>
                    <a:pt x="343" y="35"/>
                    <a:pt x="343" y="35"/>
                    <a:pt x="343" y="35"/>
                  </a:cubicBezTo>
                  <a:cubicBezTo>
                    <a:pt x="343" y="34"/>
                    <a:pt x="343" y="34"/>
                    <a:pt x="343" y="34"/>
                  </a:cubicBezTo>
                  <a:cubicBezTo>
                    <a:pt x="342" y="33"/>
                    <a:pt x="342" y="33"/>
                    <a:pt x="342" y="33"/>
                  </a:cubicBezTo>
                  <a:cubicBezTo>
                    <a:pt x="342" y="32"/>
                    <a:pt x="342" y="32"/>
                    <a:pt x="342" y="32"/>
                  </a:cubicBezTo>
                  <a:close/>
                  <a:moveTo>
                    <a:pt x="343" y="17"/>
                  </a:moveTo>
                  <a:cubicBezTo>
                    <a:pt x="344" y="17"/>
                    <a:pt x="344" y="17"/>
                    <a:pt x="344" y="17"/>
                  </a:cubicBezTo>
                  <a:cubicBezTo>
                    <a:pt x="345" y="17"/>
                    <a:pt x="345" y="17"/>
                    <a:pt x="345" y="17"/>
                  </a:cubicBezTo>
                  <a:cubicBezTo>
                    <a:pt x="346" y="17"/>
                    <a:pt x="346" y="17"/>
                    <a:pt x="346" y="17"/>
                  </a:cubicBezTo>
                  <a:cubicBezTo>
                    <a:pt x="348" y="18"/>
                    <a:pt x="348" y="18"/>
                    <a:pt x="348" y="18"/>
                  </a:cubicBezTo>
                  <a:cubicBezTo>
                    <a:pt x="349" y="18"/>
                    <a:pt x="349" y="18"/>
                    <a:pt x="349" y="18"/>
                  </a:cubicBezTo>
                  <a:cubicBezTo>
                    <a:pt x="350" y="18"/>
                    <a:pt x="350" y="18"/>
                    <a:pt x="350" y="18"/>
                  </a:cubicBezTo>
                  <a:cubicBezTo>
                    <a:pt x="352" y="18"/>
                    <a:pt x="352" y="18"/>
                    <a:pt x="352" y="18"/>
                  </a:cubicBezTo>
                  <a:cubicBezTo>
                    <a:pt x="355" y="19"/>
                    <a:pt x="355" y="19"/>
                    <a:pt x="355" y="19"/>
                  </a:cubicBezTo>
                  <a:cubicBezTo>
                    <a:pt x="355" y="19"/>
                    <a:pt x="355" y="19"/>
                    <a:pt x="355" y="19"/>
                  </a:cubicBezTo>
                  <a:cubicBezTo>
                    <a:pt x="354" y="19"/>
                    <a:pt x="354" y="19"/>
                    <a:pt x="354" y="19"/>
                  </a:cubicBezTo>
                  <a:cubicBezTo>
                    <a:pt x="353" y="20"/>
                    <a:pt x="353" y="20"/>
                    <a:pt x="353" y="20"/>
                  </a:cubicBezTo>
                  <a:cubicBezTo>
                    <a:pt x="353" y="21"/>
                    <a:pt x="353" y="21"/>
                    <a:pt x="353" y="21"/>
                  </a:cubicBezTo>
                  <a:cubicBezTo>
                    <a:pt x="354" y="22"/>
                    <a:pt x="354" y="22"/>
                    <a:pt x="354" y="22"/>
                  </a:cubicBezTo>
                  <a:cubicBezTo>
                    <a:pt x="355" y="22"/>
                    <a:pt x="355" y="22"/>
                    <a:pt x="355" y="22"/>
                  </a:cubicBezTo>
                  <a:cubicBezTo>
                    <a:pt x="355" y="23"/>
                    <a:pt x="355" y="23"/>
                    <a:pt x="355" y="23"/>
                  </a:cubicBezTo>
                  <a:cubicBezTo>
                    <a:pt x="355" y="23"/>
                    <a:pt x="355" y="23"/>
                    <a:pt x="355" y="23"/>
                  </a:cubicBezTo>
                  <a:cubicBezTo>
                    <a:pt x="355" y="24"/>
                    <a:pt x="355" y="24"/>
                    <a:pt x="355" y="24"/>
                  </a:cubicBezTo>
                  <a:cubicBezTo>
                    <a:pt x="355" y="25"/>
                    <a:pt x="355" y="25"/>
                    <a:pt x="355" y="25"/>
                  </a:cubicBezTo>
                  <a:cubicBezTo>
                    <a:pt x="354" y="26"/>
                    <a:pt x="354" y="26"/>
                    <a:pt x="354" y="26"/>
                  </a:cubicBezTo>
                  <a:cubicBezTo>
                    <a:pt x="353" y="26"/>
                    <a:pt x="353" y="26"/>
                    <a:pt x="353" y="26"/>
                  </a:cubicBezTo>
                  <a:cubicBezTo>
                    <a:pt x="353" y="26"/>
                    <a:pt x="353" y="26"/>
                    <a:pt x="353" y="26"/>
                  </a:cubicBezTo>
                  <a:cubicBezTo>
                    <a:pt x="352" y="26"/>
                    <a:pt x="352" y="26"/>
                    <a:pt x="352" y="26"/>
                  </a:cubicBezTo>
                  <a:cubicBezTo>
                    <a:pt x="351" y="26"/>
                    <a:pt x="351" y="26"/>
                    <a:pt x="351" y="26"/>
                  </a:cubicBezTo>
                  <a:cubicBezTo>
                    <a:pt x="350" y="27"/>
                    <a:pt x="350" y="27"/>
                    <a:pt x="350" y="27"/>
                  </a:cubicBezTo>
                  <a:cubicBezTo>
                    <a:pt x="348" y="26"/>
                    <a:pt x="348" y="26"/>
                    <a:pt x="348" y="26"/>
                  </a:cubicBezTo>
                  <a:cubicBezTo>
                    <a:pt x="347" y="25"/>
                    <a:pt x="347" y="25"/>
                    <a:pt x="347" y="25"/>
                  </a:cubicBezTo>
                  <a:cubicBezTo>
                    <a:pt x="345" y="23"/>
                    <a:pt x="345" y="23"/>
                    <a:pt x="345" y="23"/>
                  </a:cubicBezTo>
                  <a:cubicBezTo>
                    <a:pt x="345" y="22"/>
                    <a:pt x="345" y="22"/>
                    <a:pt x="345" y="22"/>
                  </a:cubicBezTo>
                  <a:cubicBezTo>
                    <a:pt x="345" y="21"/>
                    <a:pt x="345" y="21"/>
                    <a:pt x="345" y="21"/>
                  </a:cubicBezTo>
                  <a:cubicBezTo>
                    <a:pt x="345" y="21"/>
                    <a:pt x="345" y="21"/>
                    <a:pt x="345" y="21"/>
                  </a:cubicBezTo>
                  <a:cubicBezTo>
                    <a:pt x="346" y="20"/>
                    <a:pt x="346" y="20"/>
                    <a:pt x="346" y="20"/>
                  </a:cubicBezTo>
                  <a:cubicBezTo>
                    <a:pt x="345" y="20"/>
                    <a:pt x="345" y="20"/>
                    <a:pt x="345" y="20"/>
                  </a:cubicBezTo>
                  <a:cubicBezTo>
                    <a:pt x="345" y="19"/>
                    <a:pt x="345" y="19"/>
                    <a:pt x="345" y="19"/>
                  </a:cubicBezTo>
                  <a:cubicBezTo>
                    <a:pt x="344" y="19"/>
                    <a:pt x="344" y="19"/>
                    <a:pt x="344" y="19"/>
                  </a:cubicBezTo>
                  <a:cubicBezTo>
                    <a:pt x="344" y="18"/>
                    <a:pt x="344" y="18"/>
                    <a:pt x="344" y="18"/>
                  </a:cubicBezTo>
                  <a:cubicBezTo>
                    <a:pt x="343" y="18"/>
                    <a:pt x="343" y="18"/>
                    <a:pt x="343" y="18"/>
                  </a:cubicBezTo>
                  <a:cubicBezTo>
                    <a:pt x="343" y="17"/>
                    <a:pt x="343" y="17"/>
                    <a:pt x="343" y="17"/>
                  </a:cubicBezTo>
                  <a:close/>
                  <a:moveTo>
                    <a:pt x="195" y="38"/>
                  </a:moveTo>
                  <a:cubicBezTo>
                    <a:pt x="195" y="38"/>
                    <a:pt x="196" y="37"/>
                    <a:pt x="196" y="37"/>
                  </a:cubicBezTo>
                  <a:cubicBezTo>
                    <a:pt x="197" y="36"/>
                    <a:pt x="197" y="36"/>
                    <a:pt x="197" y="36"/>
                  </a:cubicBezTo>
                  <a:cubicBezTo>
                    <a:pt x="198" y="35"/>
                    <a:pt x="198" y="35"/>
                    <a:pt x="198" y="35"/>
                  </a:cubicBezTo>
                  <a:cubicBezTo>
                    <a:pt x="199" y="35"/>
                    <a:pt x="199" y="35"/>
                    <a:pt x="199" y="35"/>
                  </a:cubicBezTo>
                  <a:cubicBezTo>
                    <a:pt x="198" y="34"/>
                    <a:pt x="198" y="34"/>
                    <a:pt x="198" y="34"/>
                  </a:cubicBezTo>
                  <a:cubicBezTo>
                    <a:pt x="199" y="33"/>
                    <a:pt x="199" y="33"/>
                    <a:pt x="199" y="33"/>
                  </a:cubicBezTo>
                  <a:cubicBezTo>
                    <a:pt x="200" y="32"/>
                    <a:pt x="200" y="32"/>
                    <a:pt x="200" y="32"/>
                  </a:cubicBezTo>
                  <a:cubicBezTo>
                    <a:pt x="201" y="32"/>
                    <a:pt x="201" y="32"/>
                    <a:pt x="201" y="32"/>
                  </a:cubicBezTo>
                  <a:cubicBezTo>
                    <a:pt x="202" y="33"/>
                    <a:pt x="202" y="33"/>
                    <a:pt x="202" y="33"/>
                  </a:cubicBezTo>
                  <a:cubicBezTo>
                    <a:pt x="202" y="32"/>
                    <a:pt x="202" y="32"/>
                    <a:pt x="202" y="32"/>
                  </a:cubicBezTo>
                  <a:cubicBezTo>
                    <a:pt x="203" y="32"/>
                    <a:pt x="203" y="32"/>
                    <a:pt x="203" y="32"/>
                  </a:cubicBezTo>
                  <a:cubicBezTo>
                    <a:pt x="203" y="31"/>
                    <a:pt x="203" y="31"/>
                    <a:pt x="203" y="31"/>
                  </a:cubicBezTo>
                  <a:cubicBezTo>
                    <a:pt x="204" y="31"/>
                    <a:pt x="204" y="31"/>
                    <a:pt x="204" y="31"/>
                  </a:cubicBezTo>
                  <a:cubicBezTo>
                    <a:pt x="206" y="30"/>
                    <a:pt x="206" y="30"/>
                    <a:pt x="206" y="30"/>
                  </a:cubicBezTo>
                  <a:cubicBezTo>
                    <a:pt x="206" y="29"/>
                    <a:pt x="206" y="29"/>
                    <a:pt x="206" y="29"/>
                  </a:cubicBezTo>
                  <a:cubicBezTo>
                    <a:pt x="206" y="29"/>
                    <a:pt x="206" y="29"/>
                    <a:pt x="206" y="29"/>
                  </a:cubicBezTo>
                  <a:cubicBezTo>
                    <a:pt x="207" y="27"/>
                    <a:pt x="207" y="27"/>
                    <a:pt x="207" y="27"/>
                  </a:cubicBezTo>
                  <a:cubicBezTo>
                    <a:pt x="207" y="26"/>
                    <a:pt x="207" y="26"/>
                    <a:pt x="207" y="26"/>
                  </a:cubicBezTo>
                  <a:cubicBezTo>
                    <a:pt x="206" y="25"/>
                    <a:pt x="206" y="25"/>
                    <a:pt x="206" y="25"/>
                  </a:cubicBezTo>
                  <a:cubicBezTo>
                    <a:pt x="205" y="24"/>
                    <a:pt x="205" y="24"/>
                    <a:pt x="205" y="24"/>
                  </a:cubicBezTo>
                  <a:cubicBezTo>
                    <a:pt x="205" y="23"/>
                    <a:pt x="205" y="23"/>
                    <a:pt x="205" y="23"/>
                  </a:cubicBezTo>
                  <a:cubicBezTo>
                    <a:pt x="204" y="23"/>
                    <a:pt x="204" y="23"/>
                    <a:pt x="204" y="23"/>
                  </a:cubicBezTo>
                  <a:cubicBezTo>
                    <a:pt x="203" y="22"/>
                    <a:pt x="203" y="22"/>
                    <a:pt x="203" y="22"/>
                  </a:cubicBezTo>
                  <a:cubicBezTo>
                    <a:pt x="203" y="23"/>
                    <a:pt x="203" y="23"/>
                    <a:pt x="203" y="23"/>
                  </a:cubicBezTo>
                  <a:cubicBezTo>
                    <a:pt x="202" y="22"/>
                    <a:pt x="202" y="22"/>
                    <a:pt x="202" y="22"/>
                  </a:cubicBezTo>
                  <a:cubicBezTo>
                    <a:pt x="201" y="22"/>
                    <a:pt x="201" y="22"/>
                    <a:pt x="201" y="22"/>
                  </a:cubicBezTo>
                  <a:cubicBezTo>
                    <a:pt x="200" y="21"/>
                    <a:pt x="200" y="21"/>
                    <a:pt x="200" y="21"/>
                  </a:cubicBezTo>
                  <a:cubicBezTo>
                    <a:pt x="199" y="21"/>
                    <a:pt x="199" y="21"/>
                    <a:pt x="199" y="21"/>
                  </a:cubicBezTo>
                  <a:cubicBezTo>
                    <a:pt x="199" y="21"/>
                    <a:pt x="199" y="21"/>
                    <a:pt x="199" y="21"/>
                  </a:cubicBezTo>
                  <a:cubicBezTo>
                    <a:pt x="198" y="21"/>
                    <a:pt x="198" y="21"/>
                    <a:pt x="198" y="21"/>
                  </a:cubicBezTo>
                  <a:cubicBezTo>
                    <a:pt x="198" y="20"/>
                    <a:pt x="198" y="20"/>
                    <a:pt x="198" y="20"/>
                  </a:cubicBezTo>
                  <a:cubicBezTo>
                    <a:pt x="198" y="20"/>
                    <a:pt x="198" y="20"/>
                    <a:pt x="198" y="20"/>
                  </a:cubicBezTo>
                  <a:cubicBezTo>
                    <a:pt x="197" y="20"/>
                    <a:pt x="197" y="20"/>
                    <a:pt x="197" y="20"/>
                  </a:cubicBezTo>
                  <a:cubicBezTo>
                    <a:pt x="197" y="20"/>
                    <a:pt x="197" y="20"/>
                    <a:pt x="197" y="20"/>
                  </a:cubicBezTo>
                  <a:cubicBezTo>
                    <a:pt x="196" y="20"/>
                    <a:pt x="196" y="20"/>
                    <a:pt x="196" y="20"/>
                  </a:cubicBezTo>
                  <a:cubicBezTo>
                    <a:pt x="195" y="19"/>
                    <a:pt x="195" y="19"/>
                    <a:pt x="195" y="19"/>
                  </a:cubicBezTo>
                  <a:cubicBezTo>
                    <a:pt x="195" y="19"/>
                    <a:pt x="195" y="19"/>
                    <a:pt x="195" y="19"/>
                  </a:cubicBezTo>
                  <a:cubicBezTo>
                    <a:pt x="195" y="20"/>
                    <a:pt x="195" y="20"/>
                    <a:pt x="195" y="20"/>
                  </a:cubicBezTo>
                  <a:cubicBezTo>
                    <a:pt x="196" y="20"/>
                    <a:pt x="196" y="20"/>
                    <a:pt x="196" y="20"/>
                  </a:cubicBezTo>
                  <a:cubicBezTo>
                    <a:pt x="196" y="21"/>
                    <a:pt x="196" y="21"/>
                    <a:pt x="196" y="21"/>
                  </a:cubicBezTo>
                  <a:cubicBezTo>
                    <a:pt x="195" y="21"/>
                    <a:pt x="195" y="21"/>
                    <a:pt x="195" y="21"/>
                  </a:cubicBezTo>
                  <a:cubicBezTo>
                    <a:pt x="195" y="22"/>
                    <a:pt x="195" y="22"/>
                    <a:pt x="195" y="22"/>
                  </a:cubicBezTo>
                  <a:cubicBezTo>
                    <a:pt x="195" y="22"/>
                    <a:pt x="195" y="22"/>
                    <a:pt x="195" y="22"/>
                  </a:cubicBezTo>
                  <a:cubicBezTo>
                    <a:pt x="194" y="21"/>
                    <a:pt x="194" y="21"/>
                    <a:pt x="194" y="21"/>
                  </a:cubicBezTo>
                  <a:cubicBezTo>
                    <a:pt x="194" y="19"/>
                    <a:pt x="194" y="19"/>
                    <a:pt x="194" y="19"/>
                  </a:cubicBezTo>
                  <a:cubicBezTo>
                    <a:pt x="193" y="18"/>
                    <a:pt x="193" y="18"/>
                    <a:pt x="193" y="18"/>
                  </a:cubicBezTo>
                  <a:cubicBezTo>
                    <a:pt x="192" y="18"/>
                    <a:pt x="192" y="18"/>
                    <a:pt x="192" y="18"/>
                  </a:cubicBezTo>
                  <a:cubicBezTo>
                    <a:pt x="191" y="18"/>
                    <a:pt x="191" y="18"/>
                    <a:pt x="191" y="18"/>
                  </a:cubicBezTo>
                  <a:cubicBezTo>
                    <a:pt x="191" y="18"/>
                    <a:pt x="191" y="18"/>
                    <a:pt x="191" y="18"/>
                  </a:cubicBezTo>
                  <a:cubicBezTo>
                    <a:pt x="190" y="18"/>
                    <a:pt x="190" y="18"/>
                    <a:pt x="190" y="18"/>
                  </a:cubicBezTo>
                  <a:cubicBezTo>
                    <a:pt x="190" y="19"/>
                    <a:pt x="190" y="19"/>
                    <a:pt x="190" y="19"/>
                  </a:cubicBezTo>
                  <a:cubicBezTo>
                    <a:pt x="191" y="20"/>
                    <a:pt x="191" y="20"/>
                    <a:pt x="191" y="20"/>
                  </a:cubicBezTo>
                  <a:cubicBezTo>
                    <a:pt x="192" y="20"/>
                    <a:pt x="192" y="20"/>
                    <a:pt x="192" y="20"/>
                  </a:cubicBezTo>
                  <a:cubicBezTo>
                    <a:pt x="191" y="21"/>
                    <a:pt x="191" y="21"/>
                    <a:pt x="191" y="21"/>
                  </a:cubicBezTo>
                  <a:cubicBezTo>
                    <a:pt x="191" y="21"/>
                    <a:pt x="191" y="21"/>
                    <a:pt x="191" y="21"/>
                  </a:cubicBezTo>
                  <a:cubicBezTo>
                    <a:pt x="190" y="20"/>
                    <a:pt x="190" y="20"/>
                    <a:pt x="190" y="20"/>
                  </a:cubicBezTo>
                  <a:cubicBezTo>
                    <a:pt x="190" y="20"/>
                    <a:pt x="190" y="20"/>
                    <a:pt x="190" y="20"/>
                  </a:cubicBezTo>
                  <a:cubicBezTo>
                    <a:pt x="189" y="20"/>
                    <a:pt x="189" y="20"/>
                    <a:pt x="189" y="20"/>
                  </a:cubicBezTo>
                  <a:cubicBezTo>
                    <a:pt x="190" y="20"/>
                    <a:pt x="190" y="20"/>
                    <a:pt x="190" y="20"/>
                  </a:cubicBezTo>
                  <a:cubicBezTo>
                    <a:pt x="190" y="21"/>
                    <a:pt x="190" y="21"/>
                    <a:pt x="190" y="21"/>
                  </a:cubicBezTo>
                  <a:cubicBezTo>
                    <a:pt x="190" y="21"/>
                    <a:pt x="190" y="21"/>
                    <a:pt x="190" y="21"/>
                  </a:cubicBezTo>
                  <a:cubicBezTo>
                    <a:pt x="190" y="22"/>
                    <a:pt x="190" y="22"/>
                    <a:pt x="190" y="22"/>
                  </a:cubicBezTo>
                  <a:cubicBezTo>
                    <a:pt x="190" y="22"/>
                    <a:pt x="190" y="22"/>
                    <a:pt x="190" y="22"/>
                  </a:cubicBezTo>
                  <a:cubicBezTo>
                    <a:pt x="191" y="23"/>
                    <a:pt x="191" y="23"/>
                    <a:pt x="191" y="23"/>
                  </a:cubicBezTo>
                  <a:cubicBezTo>
                    <a:pt x="191" y="23"/>
                    <a:pt x="191" y="23"/>
                    <a:pt x="191" y="23"/>
                  </a:cubicBezTo>
                  <a:cubicBezTo>
                    <a:pt x="191" y="24"/>
                    <a:pt x="191" y="24"/>
                    <a:pt x="191" y="24"/>
                  </a:cubicBezTo>
                  <a:cubicBezTo>
                    <a:pt x="192" y="26"/>
                    <a:pt x="192" y="26"/>
                    <a:pt x="192" y="26"/>
                  </a:cubicBezTo>
                  <a:cubicBezTo>
                    <a:pt x="193" y="26"/>
                    <a:pt x="193" y="26"/>
                    <a:pt x="193" y="26"/>
                  </a:cubicBezTo>
                  <a:cubicBezTo>
                    <a:pt x="193" y="26"/>
                    <a:pt x="193" y="26"/>
                    <a:pt x="193" y="26"/>
                  </a:cubicBezTo>
                  <a:cubicBezTo>
                    <a:pt x="193" y="27"/>
                    <a:pt x="193" y="27"/>
                    <a:pt x="193" y="27"/>
                  </a:cubicBezTo>
                  <a:cubicBezTo>
                    <a:pt x="192" y="27"/>
                    <a:pt x="192" y="27"/>
                    <a:pt x="192" y="27"/>
                  </a:cubicBezTo>
                  <a:cubicBezTo>
                    <a:pt x="192" y="28"/>
                    <a:pt x="192" y="28"/>
                    <a:pt x="192" y="28"/>
                  </a:cubicBezTo>
                  <a:cubicBezTo>
                    <a:pt x="192" y="30"/>
                    <a:pt x="192" y="30"/>
                    <a:pt x="192" y="30"/>
                  </a:cubicBezTo>
                  <a:cubicBezTo>
                    <a:pt x="193" y="31"/>
                    <a:pt x="193" y="31"/>
                    <a:pt x="193" y="31"/>
                  </a:cubicBezTo>
                  <a:cubicBezTo>
                    <a:pt x="193" y="32"/>
                    <a:pt x="193" y="32"/>
                    <a:pt x="193" y="32"/>
                  </a:cubicBezTo>
                  <a:cubicBezTo>
                    <a:pt x="193" y="32"/>
                    <a:pt x="193" y="32"/>
                    <a:pt x="193" y="32"/>
                  </a:cubicBezTo>
                  <a:cubicBezTo>
                    <a:pt x="193" y="33"/>
                    <a:pt x="193" y="33"/>
                    <a:pt x="193" y="33"/>
                  </a:cubicBezTo>
                  <a:cubicBezTo>
                    <a:pt x="193" y="33"/>
                    <a:pt x="193" y="33"/>
                    <a:pt x="193" y="33"/>
                  </a:cubicBezTo>
                  <a:cubicBezTo>
                    <a:pt x="193" y="34"/>
                    <a:pt x="193" y="34"/>
                    <a:pt x="193" y="34"/>
                  </a:cubicBezTo>
                  <a:cubicBezTo>
                    <a:pt x="194" y="36"/>
                    <a:pt x="194" y="36"/>
                    <a:pt x="194" y="36"/>
                  </a:cubicBezTo>
                  <a:cubicBezTo>
                    <a:pt x="195" y="36"/>
                    <a:pt x="195" y="36"/>
                    <a:pt x="195" y="36"/>
                  </a:cubicBezTo>
                  <a:cubicBezTo>
                    <a:pt x="195" y="37"/>
                    <a:pt x="195" y="37"/>
                    <a:pt x="195" y="37"/>
                  </a:cubicBezTo>
                  <a:cubicBezTo>
                    <a:pt x="195" y="38"/>
                    <a:pt x="195" y="38"/>
                    <a:pt x="195" y="38"/>
                  </a:cubicBezTo>
                  <a:close/>
                  <a:moveTo>
                    <a:pt x="212" y="29"/>
                  </a:moveTo>
                  <a:cubicBezTo>
                    <a:pt x="213" y="28"/>
                    <a:pt x="213" y="28"/>
                    <a:pt x="213" y="28"/>
                  </a:cubicBezTo>
                  <a:cubicBezTo>
                    <a:pt x="213" y="28"/>
                    <a:pt x="213" y="28"/>
                    <a:pt x="213" y="28"/>
                  </a:cubicBezTo>
                  <a:cubicBezTo>
                    <a:pt x="213" y="28"/>
                    <a:pt x="213" y="28"/>
                    <a:pt x="213" y="28"/>
                  </a:cubicBezTo>
                  <a:cubicBezTo>
                    <a:pt x="213" y="27"/>
                    <a:pt x="213" y="27"/>
                    <a:pt x="213" y="27"/>
                  </a:cubicBezTo>
                  <a:cubicBezTo>
                    <a:pt x="214" y="27"/>
                    <a:pt x="214" y="27"/>
                    <a:pt x="214" y="27"/>
                  </a:cubicBezTo>
                  <a:cubicBezTo>
                    <a:pt x="213" y="26"/>
                    <a:pt x="213" y="26"/>
                    <a:pt x="213" y="26"/>
                  </a:cubicBezTo>
                  <a:cubicBezTo>
                    <a:pt x="213" y="27"/>
                    <a:pt x="213" y="27"/>
                    <a:pt x="213" y="27"/>
                  </a:cubicBezTo>
                  <a:cubicBezTo>
                    <a:pt x="212" y="27"/>
                    <a:pt x="212" y="27"/>
                    <a:pt x="212" y="27"/>
                  </a:cubicBezTo>
                  <a:cubicBezTo>
                    <a:pt x="212" y="28"/>
                    <a:pt x="212" y="28"/>
                    <a:pt x="212" y="28"/>
                  </a:cubicBezTo>
                  <a:cubicBezTo>
                    <a:pt x="212" y="28"/>
                    <a:pt x="212" y="28"/>
                    <a:pt x="212" y="28"/>
                  </a:cubicBezTo>
                  <a:cubicBezTo>
                    <a:pt x="211" y="29"/>
                    <a:pt x="211" y="29"/>
                    <a:pt x="211" y="29"/>
                  </a:cubicBezTo>
                  <a:cubicBezTo>
                    <a:pt x="212" y="29"/>
                    <a:pt x="212" y="29"/>
                    <a:pt x="212" y="29"/>
                  </a:cubicBezTo>
                  <a:cubicBezTo>
                    <a:pt x="212" y="29"/>
                    <a:pt x="212" y="29"/>
                    <a:pt x="212" y="29"/>
                  </a:cubicBezTo>
                  <a:close/>
                  <a:moveTo>
                    <a:pt x="213" y="29"/>
                  </a:moveTo>
                  <a:cubicBezTo>
                    <a:pt x="214" y="28"/>
                    <a:pt x="214" y="28"/>
                    <a:pt x="214" y="28"/>
                  </a:cubicBezTo>
                  <a:cubicBezTo>
                    <a:pt x="215" y="28"/>
                    <a:pt x="215" y="28"/>
                    <a:pt x="215" y="28"/>
                  </a:cubicBezTo>
                  <a:cubicBezTo>
                    <a:pt x="216" y="28"/>
                    <a:pt x="216" y="28"/>
                    <a:pt x="216" y="28"/>
                  </a:cubicBezTo>
                  <a:cubicBezTo>
                    <a:pt x="216" y="28"/>
                    <a:pt x="216" y="28"/>
                    <a:pt x="216" y="28"/>
                  </a:cubicBezTo>
                  <a:cubicBezTo>
                    <a:pt x="217" y="27"/>
                    <a:pt x="217" y="27"/>
                    <a:pt x="217" y="27"/>
                  </a:cubicBezTo>
                  <a:cubicBezTo>
                    <a:pt x="217" y="27"/>
                    <a:pt x="217" y="27"/>
                    <a:pt x="217" y="27"/>
                  </a:cubicBezTo>
                  <a:cubicBezTo>
                    <a:pt x="218" y="28"/>
                    <a:pt x="218" y="28"/>
                    <a:pt x="218" y="28"/>
                  </a:cubicBezTo>
                  <a:cubicBezTo>
                    <a:pt x="217" y="29"/>
                    <a:pt x="217" y="29"/>
                    <a:pt x="217" y="29"/>
                  </a:cubicBezTo>
                  <a:cubicBezTo>
                    <a:pt x="216" y="29"/>
                    <a:pt x="216" y="29"/>
                    <a:pt x="216" y="29"/>
                  </a:cubicBezTo>
                  <a:cubicBezTo>
                    <a:pt x="216" y="29"/>
                    <a:pt x="216" y="29"/>
                    <a:pt x="216" y="29"/>
                  </a:cubicBezTo>
                  <a:cubicBezTo>
                    <a:pt x="215" y="29"/>
                    <a:pt x="215" y="29"/>
                    <a:pt x="215" y="29"/>
                  </a:cubicBezTo>
                  <a:cubicBezTo>
                    <a:pt x="213" y="29"/>
                    <a:pt x="213" y="29"/>
                    <a:pt x="213" y="29"/>
                  </a:cubicBezTo>
                  <a:cubicBezTo>
                    <a:pt x="213" y="29"/>
                    <a:pt x="213" y="29"/>
                    <a:pt x="213" y="29"/>
                  </a:cubicBezTo>
                  <a:close/>
                  <a:moveTo>
                    <a:pt x="222" y="36"/>
                  </a:moveTo>
                  <a:cubicBezTo>
                    <a:pt x="222" y="37"/>
                    <a:pt x="222" y="37"/>
                    <a:pt x="222" y="37"/>
                  </a:cubicBezTo>
                  <a:cubicBezTo>
                    <a:pt x="223" y="38"/>
                    <a:pt x="223" y="38"/>
                    <a:pt x="223" y="38"/>
                  </a:cubicBezTo>
                  <a:cubicBezTo>
                    <a:pt x="223" y="38"/>
                    <a:pt x="223" y="38"/>
                    <a:pt x="223" y="38"/>
                  </a:cubicBezTo>
                  <a:cubicBezTo>
                    <a:pt x="223" y="39"/>
                    <a:pt x="223" y="39"/>
                    <a:pt x="223" y="39"/>
                  </a:cubicBezTo>
                  <a:cubicBezTo>
                    <a:pt x="224" y="38"/>
                    <a:pt x="224" y="38"/>
                    <a:pt x="224" y="38"/>
                  </a:cubicBezTo>
                  <a:cubicBezTo>
                    <a:pt x="224" y="37"/>
                    <a:pt x="224" y="37"/>
                    <a:pt x="224" y="37"/>
                  </a:cubicBezTo>
                  <a:cubicBezTo>
                    <a:pt x="224" y="36"/>
                    <a:pt x="224" y="36"/>
                    <a:pt x="224" y="36"/>
                  </a:cubicBezTo>
                  <a:cubicBezTo>
                    <a:pt x="223" y="36"/>
                    <a:pt x="223" y="36"/>
                    <a:pt x="223" y="36"/>
                  </a:cubicBezTo>
                  <a:cubicBezTo>
                    <a:pt x="222" y="36"/>
                    <a:pt x="222" y="36"/>
                    <a:pt x="222" y="36"/>
                  </a:cubicBezTo>
                  <a:close/>
                  <a:moveTo>
                    <a:pt x="305" y="61"/>
                  </a:moveTo>
                  <a:cubicBezTo>
                    <a:pt x="305" y="60"/>
                    <a:pt x="305" y="60"/>
                    <a:pt x="305" y="60"/>
                  </a:cubicBezTo>
                  <a:cubicBezTo>
                    <a:pt x="306" y="59"/>
                    <a:pt x="306" y="59"/>
                    <a:pt x="306" y="59"/>
                  </a:cubicBezTo>
                  <a:cubicBezTo>
                    <a:pt x="306" y="59"/>
                    <a:pt x="306" y="59"/>
                    <a:pt x="306" y="59"/>
                  </a:cubicBezTo>
                  <a:cubicBezTo>
                    <a:pt x="304" y="59"/>
                    <a:pt x="304" y="59"/>
                    <a:pt x="304" y="59"/>
                  </a:cubicBezTo>
                  <a:cubicBezTo>
                    <a:pt x="304" y="60"/>
                    <a:pt x="304" y="60"/>
                    <a:pt x="304" y="60"/>
                  </a:cubicBezTo>
                  <a:cubicBezTo>
                    <a:pt x="304" y="60"/>
                    <a:pt x="304" y="60"/>
                    <a:pt x="304" y="60"/>
                  </a:cubicBezTo>
                  <a:cubicBezTo>
                    <a:pt x="305" y="60"/>
                    <a:pt x="305" y="60"/>
                    <a:pt x="305" y="60"/>
                  </a:cubicBezTo>
                  <a:cubicBezTo>
                    <a:pt x="305" y="61"/>
                    <a:pt x="305" y="61"/>
                    <a:pt x="305" y="61"/>
                  </a:cubicBezTo>
                  <a:close/>
                  <a:moveTo>
                    <a:pt x="294" y="72"/>
                  </a:moveTo>
                  <a:cubicBezTo>
                    <a:pt x="295" y="72"/>
                    <a:pt x="295" y="72"/>
                    <a:pt x="295" y="72"/>
                  </a:cubicBezTo>
                  <a:cubicBezTo>
                    <a:pt x="295" y="71"/>
                    <a:pt x="295" y="71"/>
                    <a:pt x="295" y="71"/>
                  </a:cubicBezTo>
                  <a:cubicBezTo>
                    <a:pt x="296" y="72"/>
                    <a:pt x="296" y="72"/>
                    <a:pt x="296" y="72"/>
                  </a:cubicBezTo>
                  <a:cubicBezTo>
                    <a:pt x="296" y="71"/>
                    <a:pt x="296" y="71"/>
                    <a:pt x="296" y="71"/>
                  </a:cubicBezTo>
                  <a:cubicBezTo>
                    <a:pt x="295" y="71"/>
                    <a:pt x="295" y="71"/>
                    <a:pt x="295" y="71"/>
                  </a:cubicBezTo>
                  <a:cubicBezTo>
                    <a:pt x="294" y="70"/>
                    <a:pt x="294" y="70"/>
                    <a:pt x="294" y="70"/>
                  </a:cubicBezTo>
                  <a:cubicBezTo>
                    <a:pt x="294" y="70"/>
                    <a:pt x="294" y="70"/>
                    <a:pt x="294" y="70"/>
                  </a:cubicBezTo>
                  <a:cubicBezTo>
                    <a:pt x="293" y="70"/>
                    <a:pt x="293" y="70"/>
                    <a:pt x="293" y="70"/>
                  </a:cubicBezTo>
                  <a:cubicBezTo>
                    <a:pt x="293" y="71"/>
                    <a:pt x="293" y="71"/>
                    <a:pt x="293" y="71"/>
                  </a:cubicBezTo>
                  <a:cubicBezTo>
                    <a:pt x="294" y="71"/>
                    <a:pt x="294" y="71"/>
                    <a:pt x="294" y="71"/>
                  </a:cubicBezTo>
                  <a:cubicBezTo>
                    <a:pt x="294" y="71"/>
                    <a:pt x="294" y="72"/>
                    <a:pt x="294" y="72"/>
                  </a:cubicBezTo>
                  <a:close/>
                  <a:moveTo>
                    <a:pt x="263" y="67"/>
                  </a:moveTo>
                  <a:cubicBezTo>
                    <a:pt x="264" y="67"/>
                    <a:pt x="264" y="67"/>
                    <a:pt x="264" y="67"/>
                  </a:cubicBezTo>
                  <a:cubicBezTo>
                    <a:pt x="265" y="67"/>
                    <a:pt x="265" y="67"/>
                    <a:pt x="265" y="67"/>
                  </a:cubicBezTo>
                  <a:cubicBezTo>
                    <a:pt x="265" y="67"/>
                    <a:pt x="265" y="67"/>
                    <a:pt x="265" y="67"/>
                  </a:cubicBezTo>
                  <a:cubicBezTo>
                    <a:pt x="265" y="66"/>
                    <a:pt x="265" y="66"/>
                    <a:pt x="265" y="66"/>
                  </a:cubicBezTo>
                  <a:cubicBezTo>
                    <a:pt x="266" y="66"/>
                    <a:pt x="266" y="66"/>
                    <a:pt x="266" y="66"/>
                  </a:cubicBezTo>
                  <a:cubicBezTo>
                    <a:pt x="266" y="65"/>
                    <a:pt x="266" y="65"/>
                    <a:pt x="266" y="65"/>
                  </a:cubicBezTo>
                  <a:cubicBezTo>
                    <a:pt x="265" y="65"/>
                    <a:pt x="265" y="65"/>
                    <a:pt x="265" y="65"/>
                  </a:cubicBezTo>
                  <a:cubicBezTo>
                    <a:pt x="265" y="64"/>
                    <a:pt x="265" y="64"/>
                    <a:pt x="265" y="64"/>
                  </a:cubicBezTo>
                  <a:cubicBezTo>
                    <a:pt x="265" y="63"/>
                    <a:pt x="265" y="63"/>
                    <a:pt x="265" y="63"/>
                  </a:cubicBezTo>
                  <a:cubicBezTo>
                    <a:pt x="264" y="62"/>
                    <a:pt x="264" y="62"/>
                    <a:pt x="264" y="62"/>
                  </a:cubicBezTo>
                  <a:cubicBezTo>
                    <a:pt x="264" y="62"/>
                    <a:pt x="264" y="62"/>
                    <a:pt x="264" y="62"/>
                  </a:cubicBezTo>
                  <a:cubicBezTo>
                    <a:pt x="264" y="62"/>
                    <a:pt x="264" y="62"/>
                    <a:pt x="264" y="62"/>
                  </a:cubicBezTo>
                  <a:cubicBezTo>
                    <a:pt x="262" y="62"/>
                    <a:pt x="262" y="62"/>
                    <a:pt x="262" y="62"/>
                  </a:cubicBezTo>
                  <a:cubicBezTo>
                    <a:pt x="261" y="63"/>
                    <a:pt x="261" y="63"/>
                    <a:pt x="261" y="63"/>
                  </a:cubicBezTo>
                  <a:cubicBezTo>
                    <a:pt x="260" y="63"/>
                    <a:pt x="260" y="63"/>
                    <a:pt x="260" y="63"/>
                  </a:cubicBezTo>
                  <a:cubicBezTo>
                    <a:pt x="259" y="63"/>
                    <a:pt x="259" y="63"/>
                    <a:pt x="259" y="63"/>
                  </a:cubicBezTo>
                  <a:cubicBezTo>
                    <a:pt x="260" y="64"/>
                    <a:pt x="260" y="64"/>
                    <a:pt x="260" y="64"/>
                  </a:cubicBezTo>
                  <a:cubicBezTo>
                    <a:pt x="260" y="65"/>
                    <a:pt x="260" y="65"/>
                    <a:pt x="260" y="65"/>
                  </a:cubicBezTo>
                  <a:cubicBezTo>
                    <a:pt x="261" y="65"/>
                    <a:pt x="261" y="65"/>
                    <a:pt x="261" y="65"/>
                  </a:cubicBezTo>
                  <a:cubicBezTo>
                    <a:pt x="260" y="66"/>
                    <a:pt x="260" y="66"/>
                    <a:pt x="260" y="66"/>
                  </a:cubicBezTo>
                  <a:cubicBezTo>
                    <a:pt x="259" y="66"/>
                    <a:pt x="259" y="66"/>
                    <a:pt x="259" y="66"/>
                  </a:cubicBezTo>
                  <a:cubicBezTo>
                    <a:pt x="259" y="66"/>
                    <a:pt x="259" y="66"/>
                    <a:pt x="259" y="66"/>
                  </a:cubicBezTo>
                  <a:cubicBezTo>
                    <a:pt x="260" y="66"/>
                    <a:pt x="260" y="66"/>
                    <a:pt x="260" y="66"/>
                  </a:cubicBezTo>
                  <a:cubicBezTo>
                    <a:pt x="261" y="66"/>
                    <a:pt x="261" y="66"/>
                    <a:pt x="261" y="66"/>
                  </a:cubicBezTo>
                  <a:cubicBezTo>
                    <a:pt x="263" y="67"/>
                    <a:pt x="263" y="67"/>
                    <a:pt x="263" y="67"/>
                  </a:cubicBezTo>
                  <a:close/>
                  <a:moveTo>
                    <a:pt x="353" y="42"/>
                  </a:moveTo>
                  <a:cubicBezTo>
                    <a:pt x="354" y="42"/>
                    <a:pt x="354" y="42"/>
                    <a:pt x="354" y="42"/>
                  </a:cubicBezTo>
                  <a:cubicBezTo>
                    <a:pt x="354" y="42"/>
                    <a:pt x="354" y="42"/>
                    <a:pt x="354" y="42"/>
                  </a:cubicBezTo>
                  <a:cubicBezTo>
                    <a:pt x="354" y="41"/>
                    <a:pt x="354" y="41"/>
                    <a:pt x="354" y="41"/>
                  </a:cubicBezTo>
                  <a:cubicBezTo>
                    <a:pt x="354" y="40"/>
                    <a:pt x="354" y="40"/>
                    <a:pt x="354" y="40"/>
                  </a:cubicBezTo>
                  <a:cubicBezTo>
                    <a:pt x="354" y="40"/>
                    <a:pt x="354" y="40"/>
                    <a:pt x="354" y="40"/>
                  </a:cubicBezTo>
                  <a:cubicBezTo>
                    <a:pt x="353" y="39"/>
                    <a:pt x="353" y="39"/>
                    <a:pt x="353" y="39"/>
                  </a:cubicBezTo>
                  <a:cubicBezTo>
                    <a:pt x="353" y="38"/>
                    <a:pt x="353" y="38"/>
                    <a:pt x="353" y="38"/>
                  </a:cubicBezTo>
                  <a:cubicBezTo>
                    <a:pt x="352" y="37"/>
                    <a:pt x="352" y="37"/>
                    <a:pt x="352" y="37"/>
                  </a:cubicBezTo>
                  <a:cubicBezTo>
                    <a:pt x="351" y="38"/>
                    <a:pt x="351" y="38"/>
                    <a:pt x="351" y="38"/>
                  </a:cubicBezTo>
                  <a:cubicBezTo>
                    <a:pt x="350" y="38"/>
                    <a:pt x="350" y="38"/>
                    <a:pt x="350" y="38"/>
                  </a:cubicBezTo>
                  <a:cubicBezTo>
                    <a:pt x="350" y="39"/>
                    <a:pt x="350" y="39"/>
                    <a:pt x="350" y="39"/>
                  </a:cubicBezTo>
                  <a:cubicBezTo>
                    <a:pt x="351" y="40"/>
                    <a:pt x="351" y="40"/>
                    <a:pt x="351" y="40"/>
                  </a:cubicBezTo>
                  <a:cubicBezTo>
                    <a:pt x="351" y="40"/>
                    <a:pt x="351" y="40"/>
                    <a:pt x="351" y="40"/>
                  </a:cubicBezTo>
                  <a:cubicBezTo>
                    <a:pt x="351" y="41"/>
                    <a:pt x="351" y="41"/>
                    <a:pt x="351" y="41"/>
                  </a:cubicBezTo>
                  <a:cubicBezTo>
                    <a:pt x="352" y="41"/>
                    <a:pt x="352" y="41"/>
                    <a:pt x="352" y="41"/>
                  </a:cubicBezTo>
                  <a:cubicBezTo>
                    <a:pt x="353" y="42"/>
                    <a:pt x="353" y="42"/>
                    <a:pt x="353" y="42"/>
                  </a:cubicBezTo>
                  <a:cubicBezTo>
                    <a:pt x="353" y="42"/>
                    <a:pt x="353" y="42"/>
                    <a:pt x="353" y="42"/>
                  </a:cubicBezTo>
                  <a:close/>
                  <a:moveTo>
                    <a:pt x="356" y="48"/>
                  </a:moveTo>
                  <a:cubicBezTo>
                    <a:pt x="357" y="48"/>
                    <a:pt x="357" y="48"/>
                    <a:pt x="357" y="48"/>
                  </a:cubicBezTo>
                  <a:cubicBezTo>
                    <a:pt x="357" y="47"/>
                    <a:pt x="357" y="47"/>
                    <a:pt x="357" y="47"/>
                  </a:cubicBezTo>
                  <a:cubicBezTo>
                    <a:pt x="359" y="47"/>
                    <a:pt x="359" y="47"/>
                    <a:pt x="359" y="47"/>
                  </a:cubicBezTo>
                  <a:cubicBezTo>
                    <a:pt x="360" y="47"/>
                    <a:pt x="360" y="47"/>
                    <a:pt x="360" y="47"/>
                  </a:cubicBezTo>
                  <a:cubicBezTo>
                    <a:pt x="362" y="47"/>
                    <a:pt x="362" y="47"/>
                    <a:pt x="362" y="47"/>
                  </a:cubicBezTo>
                  <a:cubicBezTo>
                    <a:pt x="363" y="47"/>
                    <a:pt x="363" y="47"/>
                    <a:pt x="363" y="47"/>
                  </a:cubicBezTo>
                  <a:cubicBezTo>
                    <a:pt x="365" y="47"/>
                    <a:pt x="365" y="47"/>
                    <a:pt x="365" y="47"/>
                  </a:cubicBezTo>
                  <a:cubicBezTo>
                    <a:pt x="366" y="46"/>
                    <a:pt x="366" y="46"/>
                    <a:pt x="366" y="46"/>
                  </a:cubicBezTo>
                  <a:cubicBezTo>
                    <a:pt x="367" y="46"/>
                    <a:pt x="367" y="46"/>
                    <a:pt x="367" y="46"/>
                  </a:cubicBezTo>
                  <a:cubicBezTo>
                    <a:pt x="368" y="46"/>
                    <a:pt x="368" y="46"/>
                    <a:pt x="368" y="46"/>
                  </a:cubicBezTo>
                  <a:cubicBezTo>
                    <a:pt x="369" y="46"/>
                    <a:pt x="369" y="46"/>
                    <a:pt x="369" y="46"/>
                  </a:cubicBezTo>
                  <a:cubicBezTo>
                    <a:pt x="368" y="45"/>
                    <a:pt x="368" y="45"/>
                    <a:pt x="368" y="45"/>
                  </a:cubicBezTo>
                  <a:cubicBezTo>
                    <a:pt x="368" y="44"/>
                    <a:pt x="368" y="44"/>
                    <a:pt x="368" y="44"/>
                  </a:cubicBezTo>
                  <a:cubicBezTo>
                    <a:pt x="367" y="43"/>
                    <a:pt x="367" y="43"/>
                    <a:pt x="367" y="43"/>
                  </a:cubicBezTo>
                  <a:cubicBezTo>
                    <a:pt x="365" y="42"/>
                    <a:pt x="365" y="42"/>
                    <a:pt x="365" y="42"/>
                  </a:cubicBezTo>
                  <a:cubicBezTo>
                    <a:pt x="364" y="42"/>
                    <a:pt x="364" y="42"/>
                    <a:pt x="364" y="42"/>
                  </a:cubicBezTo>
                  <a:cubicBezTo>
                    <a:pt x="363" y="41"/>
                    <a:pt x="363" y="41"/>
                    <a:pt x="363" y="41"/>
                  </a:cubicBezTo>
                  <a:cubicBezTo>
                    <a:pt x="362" y="41"/>
                    <a:pt x="362" y="41"/>
                    <a:pt x="362" y="41"/>
                  </a:cubicBezTo>
                  <a:cubicBezTo>
                    <a:pt x="361" y="41"/>
                    <a:pt x="361" y="41"/>
                    <a:pt x="361" y="41"/>
                  </a:cubicBezTo>
                  <a:cubicBezTo>
                    <a:pt x="360" y="41"/>
                    <a:pt x="360" y="41"/>
                    <a:pt x="360" y="41"/>
                  </a:cubicBezTo>
                  <a:cubicBezTo>
                    <a:pt x="359" y="40"/>
                    <a:pt x="359" y="40"/>
                    <a:pt x="359" y="40"/>
                  </a:cubicBezTo>
                  <a:cubicBezTo>
                    <a:pt x="358" y="40"/>
                    <a:pt x="358" y="40"/>
                    <a:pt x="358" y="40"/>
                  </a:cubicBezTo>
                  <a:cubicBezTo>
                    <a:pt x="358" y="41"/>
                    <a:pt x="358" y="41"/>
                    <a:pt x="358" y="41"/>
                  </a:cubicBezTo>
                  <a:cubicBezTo>
                    <a:pt x="357" y="43"/>
                    <a:pt x="357" y="43"/>
                    <a:pt x="357" y="43"/>
                  </a:cubicBezTo>
                  <a:cubicBezTo>
                    <a:pt x="357" y="43"/>
                    <a:pt x="357" y="43"/>
                    <a:pt x="357" y="43"/>
                  </a:cubicBezTo>
                  <a:cubicBezTo>
                    <a:pt x="357" y="45"/>
                    <a:pt x="357" y="45"/>
                    <a:pt x="357" y="45"/>
                  </a:cubicBezTo>
                  <a:cubicBezTo>
                    <a:pt x="356" y="47"/>
                    <a:pt x="356" y="47"/>
                    <a:pt x="356" y="47"/>
                  </a:cubicBezTo>
                  <a:cubicBezTo>
                    <a:pt x="355" y="48"/>
                    <a:pt x="355" y="48"/>
                    <a:pt x="355" y="48"/>
                  </a:cubicBezTo>
                  <a:cubicBezTo>
                    <a:pt x="355" y="48"/>
                    <a:pt x="355" y="48"/>
                    <a:pt x="355" y="48"/>
                  </a:cubicBezTo>
                  <a:cubicBezTo>
                    <a:pt x="356" y="48"/>
                    <a:pt x="356" y="48"/>
                    <a:pt x="356" y="48"/>
                  </a:cubicBezTo>
                  <a:close/>
                  <a:moveTo>
                    <a:pt x="335" y="44"/>
                  </a:moveTo>
                  <a:cubicBezTo>
                    <a:pt x="335" y="45"/>
                    <a:pt x="335" y="45"/>
                    <a:pt x="335" y="45"/>
                  </a:cubicBezTo>
                  <a:cubicBezTo>
                    <a:pt x="336" y="46"/>
                    <a:pt x="336" y="46"/>
                    <a:pt x="336" y="46"/>
                  </a:cubicBezTo>
                  <a:cubicBezTo>
                    <a:pt x="337" y="46"/>
                    <a:pt x="337" y="46"/>
                    <a:pt x="337" y="46"/>
                  </a:cubicBezTo>
                  <a:cubicBezTo>
                    <a:pt x="337" y="46"/>
                    <a:pt x="337" y="46"/>
                    <a:pt x="337" y="46"/>
                  </a:cubicBezTo>
                  <a:cubicBezTo>
                    <a:pt x="339" y="46"/>
                    <a:pt x="339" y="46"/>
                    <a:pt x="339" y="46"/>
                  </a:cubicBezTo>
                  <a:cubicBezTo>
                    <a:pt x="339" y="47"/>
                    <a:pt x="339" y="47"/>
                    <a:pt x="339" y="47"/>
                  </a:cubicBezTo>
                  <a:cubicBezTo>
                    <a:pt x="340" y="47"/>
                    <a:pt x="340" y="47"/>
                    <a:pt x="340" y="47"/>
                  </a:cubicBezTo>
                  <a:cubicBezTo>
                    <a:pt x="340" y="47"/>
                    <a:pt x="340" y="47"/>
                    <a:pt x="340" y="47"/>
                  </a:cubicBezTo>
                  <a:cubicBezTo>
                    <a:pt x="339" y="46"/>
                    <a:pt x="339" y="46"/>
                    <a:pt x="339" y="46"/>
                  </a:cubicBezTo>
                  <a:cubicBezTo>
                    <a:pt x="338" y="45"/>
                    <a:pt x="338" y="45"/>
                    <a:pt x="338" y="45"/>
                  </a:cubicBezTo>
                  <a:cubicBezTo>
                    <a:pt x="337" y="45"/>
                    <a:pt x="337" y="45"/>
                    <a:pt x="337" y="45"/>
                  </a:cubicBezTo>
                  <a:cubicBezTo>
                    <a:pt x="336" y="44"/>
                    <a:pt x="336" y="44"/>
                    <a:pt x="336" y="44"/>
                  </a:cubicBezTo>
                  <a:cubicBezTo>
                    <a:pt x="335" y="44"/>
                    <a:pt x="335" y="44"/>
                    <a:pt x="335" y="44"/>
                  </a:cubicBezTo>
                  <a:cubicBezTo>
                    <a:pt x="335" y="44"/>
                    <a:pt x="335" y="44"/>
                    <a:pt x="335" y="44"/>
                  </a:cubicBezTo>
                  <a:close/>
                  <a:moveTo>
                    <a:pt x="363" y="70"/>
                  </a:moveTo>
                  <a:cubicBezTo>
                    <a:pt x="364" y="71"/>
                    <a:pt x="364" y="71"/>
                    <a:pt x="364" y="71"/>
                  </a:cubicBezTo>
                  <a:cubicBezTo>
                    <a:pt x="365" y="71"/>
                    <a:pt x="365" y="71"/>
                    <a:pt x="365" y="71"/>
                  </a:cubicBezTo>
                  <a:cubicBezTo>
                    <a:pt x="365" y="71"/>
                    <a:pt x="365" y="71"/>
                    <a:pt x="365" y="71"/>
                  </a:cubicBezTo>
                  <a:cubicBezTo>
                    <a:pt x="366" y="70"/>
                    <a:pt x="366" y="70"/>
                    <a:pt x="366" y="70"/>
                  </a:cubicBezTo>
                  <a:cubicBezTo>
                    <a:pt x="366" y="70"/>
                    <a:pt x="366" y="70"/>
                    <a:pt x="366" y="70"/>
                  </a:cubicBezTo>
                  <a:cubicBezTo>
                    <a:pt x="366" y="69"/>
                    <a:pt x="366" y="69"/>
                    <a:pt x="366" y="69"/>
                  </a:cubicBezTo>
                  <a:cubicBezTo>
                    <a:pt x="365" y="68"/>
                    <a:pt x="365" y="68"/>
                    <a:pt x="365" y="68"/>
                  </a:cubicBezTo>
                  <a:cubicBezTo>
                    <a:pt x="365" y="69"/>
                    <a:pt x="365" y="69"/>
                    <a:pt x="365" y="69"/>
                  </a:cubicBezTo>
                  <a:cubicBezTo>
                    <a:pt x="365" y="69"/>
                    <a:pt x="365" y="69"/>
                    <a:pt x="365" y="69"/>
                  </a:cubicBezTo>
                  <a:cubicBezTo>
                    <a:pt x="364" y="70"/>
                    <a:pt x="364" y="70"/>
                    <a:pt x="364" y="70"/>
                  </a:cubicBezTo>
                  <a:cubicBezTo>
                    <a:pt x="364" y="70"/>
                    <a:pt x="363" y="70"/>
                    <a:pt x="363" y="70"/>
                  </a:cubicBezTo>
                  <a:close/>
                  <a:moveTo>
                    <a:pt x="462" y="63"/>
                  </a:moveTo>
                  <a:cubicBezTo>
                    <a:pt x="462" y="63"/>
                    <a:pt x="462" y="63"/>
                    <a:pt x="462" y="63"/>
                  </a:cubicBezTo>
                  <a:cubicBezTo>
                    <a:pt x="463" y="62"/>
                    <a:pt x="463" y="62"/>
                    <a:pt x="463" y="62"/>
                  </a:cubicBezTo>
                  <a:cubicBezTo>
                    <a:pt x="462" y="62"/>
                    <a:pt x="462" y="62"/>
                    <a:pt x="462" y="62"/>
                  </a:cubicBezTo>
                  <a:cubicBezTo>
                    <a:pt x="462" y="62"/>
                    <a:pt x="462" y="62"/>
                    <a:pt x="462" y="62"/>
                  </a:cubicBezTo>
                  <a:cubicBezTo>
                    <a:pt x="462" y="62"/>
                    <a:pt x="462" y="62"/>
                    <a:pt x="462" y="62"/>
                  </a:cubicBezTo>
                  <a:cubicBezTo>
                    <a:pt x="462" y="63"/>
                    <a:pt x="462" y="63"/>
                    <a:pt x="462" y="63"/>
                  </a:cubicBezTo>
                  <a:close/>
                  <a:moveTo>
                    <a:pt x="461" y="64"/>
                  </a:moveTo>
                  <a:cubicBezTo>
                    <a:pt x="462" y="64"/>
                    <a:pt x="462" y="64"/>
                    <a:pt x="462" y="64"/>
                  </a:cubicBezTo>
                  <a:cubicBezTo>
                    <a:pt x="462" y="63"/>
                    <a:pt x="462" y="63"/>
                    <a:pt x="462" y="63"/>
                  </a:cubicBezTo>
                  <a:cubicBezTo>
                    <a:pt x="461" y="62"/>
                    <a:pt x="461" y="62"/>
                    <a:pt x="461" y="62"/>
                  </a:cubicBezTo>
                  <a:cubicBezTo>
                    <a:pt x="461" y="62"/>
                    <a:pt x="461" y="62"/>
                    <a:pt x="461" y="62"/>
                  </a:cubicBezTo>
                  <a:cubicBezTo>
                    <a:pt x="461" y="63"/>
                    <a:pt x="461" y="63"/>
                    <a:pt x="461" y="63"/>
                  </a:cubicBezTo>
                  <a:cubicBezTo>
                    <a:pt x="461" y="64"/>
                    <a:pt x="461" y="64"/>
                    <a:pt x="461" y="64"/>
                  </a:cubicBezTo>
                  <a:close/>
                  <a:moveTo>
                    <a:pt x="461" y="64"/>
                  </a:moveTo>
                  <a:cubicBezTo>
                    <a:pt x="461" y="65"/>
                    <a:pt x="461" y="65"/>
                    <a:pt x="461" y="65"/>
                  </a:cubicBezTo>
                  <a:cubicBezTo>
                    <a:pt x="462" y="66"/>
                    <a:pt x="462" y="66"/>
                    <a:pt x="462" y="66"/>
                  </a:cubicBezTo>
                  <a:cubicBezTo>
                    <a:pt x="462" y="65"/>
                    <a:pt x="462" y="65"/>
                    <a:pt x="462" y="65"/>
                  </a:cubicBezTo>
                  <a:cubicBezTo>
                    <a:pt x="462" y="64"/>
                    <a:pt x="462" y="64"/>
                    <a:pt x="462" y="64"/>
                  </a:cubicBezTo>
                  <a:cubicBezTo>
                    <a:pt x="461" y="64"/>
                    <a:pt x="461" y="64"/>
                    <a:pt x="461" y="64"/>
                  </a:cubicBezTo>
                  <a:cubicBezTo>
                    <a:pt x="461" y="64"/>
                    <a:pt x="461" y="64"/>
                    <a:pt x="461" y="64"/>
                  </a:cubicBezTo>
                  <a:cubicBezTo>
                    <a:pt x="461" y="64"/>
                    <a:pt x="461" y="64"/>
                    <a:pt x="461" y="64"/>
                  </a:cubicBezTo>
                  <a:close/>
                  <a:moveTo>
                    <a:pt x="458" y="63"/>
                  </a:moveTo>
                  <a:cubicBezTo>
                    <a:pt x="459" y="64"/>
                    <a:pt x="459" y="64"/>
                    <a:pt x="459" y="64"/>
                  </a:cubicBezTo>
                  <a:cubicBezTo>
                    <a:pt x="460" y="65"/>
                    <a:pt x="460" y="65"/>
                    <a:pt x="460" y="65"/>
                  </a:cubicBezTo>
                  <a:cubicBezTo>
                    <a:pt x="460" y="64"/>
                    <a:pt x="460" y="64"/>
                    <a:pt x="460" y="64"/>
                  </a:cubicBezTo>
                  <a:cubicBezTo>
                    <a:pt x="460" y="64"/>
                    <a:pt x="460" y="64"/>
                    <a:pt x="460" y="64"/>
                  </a:cubicBezTo>
                  <a:cubicBezTo>
                    <a:pt x="460" y="63"/>
                    <a:pt x="460" y="63"/>
                    <a:pt x="460" y="63"/>
                  </a:cubicBezTo>
                  <a:cubicBezTo>
                    <a:pt x="459" y="63"/>
                    <a:pt x="459" y="63"/>
                    <a:pt x="459" y="63"/>
                  </a:cubicBezTo>
                  <a:cubicBezTo>
                    <a:pt x="459" y="63"/>
                    <a:pt x="459" y="63"/>
                    <a:pt x="459" y="63"/>
                  </a:cubicBezTo>
                  <a:cubicBezTo>
                    <a:pt x="458" y="63"/>
                    <a:pt x="458" y="63"/>
                    <a:pt x="458" y="63"/>
                  </a:cubicBezTo>
                  <a:close/>
                  <a:moveTo>
                    <a:pt x="483" y="54"/>
                  </a:moveTo>
                  <a:cubicBezTo>
                    <a:pt x="484" y="55"/>
                    <a:pt x="484" y="55"/>
                    <a:pt x="484" y="55"/>
                  </a:cubicBezTo>
                  <a:cubicBezTo>
                    <a:pt x="485" y="54"/>
                    <a:pt x="485" y="54"/>
                    <a:pt x="485" y="54"/>
                  </a:cubicBezTo>
                  <a:cubicBezTo>
                    <a:pt x="486" y="54"/>
                    <a:pt x="486" y="54"/>
                    <a:pt x="486" y="54"/>
                  </a:cubicBezTo>
                  <a:cubicBezTo>
                    <a:pt x="485" y="53"/>
                    <a:pt x="485" y="53"/>
                    <a:pt x="485" y="53"/>
                  </a:cubicBezTo>
                  <a:cubicBezTo>
                    <a:pt x="485" y="52"/>
                    <a:pt x="485" y="52"/>
                    <a:pt x="485" y="52"/>
                  </a:cubicBezTo>
                  <a:cubicBezTo>
                    <a:pt x="485" y="52"/>
                    <a:pt x="485" y="52"/>
                    <a:pt x="485" y="52"/>
                  </a:cubicBezTo>
                  <a:cubicBezTo>
                    <a:pt x="485" y="51"/>
                    <a:pt x="485" y="51"/>
                    <a:pt x="485" y="51"/>
                  </a:cubicBezTo>
                  <a:cubicBezTo>
                    <a:pt x="484" y="50"/>
                    <a:pt x="484" y="50"/>
                    <a:pt x="484" y="50"/>
                  </a:cubicBezTo>
                  <a:cubicBezTo>
                    <a:pt x="484" y="51"/>
                    <a:pt x="484" y="51"/>
                    <a:pt x="484" y="51"/>
                  </a:cubicBezTo>
                  <a:cubicBezTo>
                    <a:pt x="483" y="51"/>
                    <a:pt x="483" y="51"/>
                    <a:pt x="483" y="51"/>
                  </a:cubicBezTo>
                  <a:cubicBezTo>
                    <a:pt x="482" y="50"/>
                    <a:pt x="482" y="50"/>
                    <a:pt x="482" y="50"/>
                  </a:cubicBezTo>
                  <a:cubicBezTo>
                    <a:pt x="481" y="50"/>
                    <a:pt x="481" y="50"/>
                    <a:pt x="481" y="50"/>
                  </a:cubicBezTo>
                  <a:cubicBezTo>
                    <a:pt x="481" y="51"/>
                    <a:pt x="481" y="51"/>
                    <a:pt x="481" y="51"/>
                  </a:cubicBezTo>
                  <a:cubicBezTo>
                    <a:pt x="480" y="51"/>
                    <a:pt x="480" y="51"/>
                    <a:pt x="480" y="51"/>
                  </a:cubicBezTo>
                  <a:cubicBezTo>
                    <a:pt x="481" y="51"/>
                    <a:pt x="481" y="51"/>
                    <a:pt x="481" y="51"/>
                  </a:cubicBezTo>
                  <a:cubicBezTo>
                    <a:pt x="480" y="51"/>
                    <a:pt x="480" y="51"/>
                    <a:pt x="480" y="51"/>
                  </a:cubicBezTo>
                  <a:cubicBezTo>
                    <a:pt x="480" y="52"/>
                    <a:pt x="480" y="52"/>
                    <a:pt x="480" y="52"/>
                  </a:cubicBezTo>
                  <a:cubicBezTo>
                    <a:pt x="480" y="53"/>
                    <a:pt x="480" y="53"/>
                    <a:pt x="480" y="53"/>
                  </a:cubicBezTo>
                  <a:cubicBezTo>
                    <a:pt x="480" y="53"/>
                    <a:pt x="480" y="53"/>
                    <a:pt x="480" y="53"/>
                  </a:cubicBezTo>
                  <a:cubicBezTo>
                    <a:pt x="481" y="53"/>
                    <a:pt x="481" y="53"/>
                    <a:pt x="481" y="53"/>
                  </a:cubicBezTo>
                  <a:cubicBezTo>
                    <a:pt x="482" y="54"/>
                    <a:pt x="482" y="54"/>
                    <a:pt x="482" y="54"/>
                  </a:cubicBezTo>
                  <a:cubicBezTo>
                    <a:pt x="483" y="54"/>
                    <a:pt x="483" y="54"/>
                    <a:pt x="483" y="54"/>
                  </a:cubicBezTo>
                  <a:close/>
                  <a:moveTo>
                    <a:pt x="489" y="52"/>
                  </a:moveTo>
                  <a:cubicBezTo>
                    <a:pt x="489" y="52"/>
                    <a:pt x="489" y="52"/>
                    <a:pt x="489" y="52"/>
                  </a:cubicBezTo>
                  <a:cubicBezTo>
                    <a:pt x="489" y="51"/>
                    <a:pt x="489" y="51"/>
                    <a:pt x="489" y="51"/>
                  </a:cubicBezTo>
                  <a:cubicBezTo>
                    <a:pt x="489" y="52"/>
                    <a:pt x="489" y="52"/>
                    <a:pt x="489" y="52"/>
                  </a:cubicBezTo>
                  <a:cubicBezTo>
                    <a:pt x="488" y="52"/>
                    <a:pt x="488" y="52"/>
                    <a:pt x="488" y="52"/>
                  </a:cubicBezTo>
                  <a:cubicBezTo>
                    <a:pt x="489" y="52"/>
                    <a:pt x="489" y="52"/>
                    <a:pt x="489" y="52"/>
                  </a:cubicBezTo>
                  <a:close/>
                  <a:moveTo>
                    <a:pt x="495" y="267"/>
                  </a:moveTo>
                  <a:cubicBezTo>
                    <a:pt x="495" y="267"/>
                    <a:pt x="495" y="267"/>
                    <a:pt x="495" y="267"/>
                  </a:cubicBezTo>
                  <a:cubicBezTo>
                    <a:pt x="495" y="266"/>
                    <a:pt x="495" y="266"/>
                    <a:pt x="495" y="266"/>
                  </a:cubicBezTo>
                  <a:cubicBezTo>
                    <a:pt x="494" y="265"/>
                    <a:pt x="494" y="265"/>
                    <a:pt x="494" y="265"/>
                  </a:cubicBezTo>
                  <a:cubicBezTo>
                    <a:pt x="494" y="264"/>
                    <a:pt x="494" y="264"/>
                    <a:pt x="494" y="264"/>
                  </a:cubicBezTo>
                  <a:cubicBezTo>
                    <a:pt x="494" y="263"/>
                    <a:pt x="494" y="263"/>
                    <a:pt x="494" y="263"/>
                  </a:cubicBezTo>
                  <a:cubicBezTo>
                    <a:pt x="495" y="262"/>
                    <a:pt x="495" y="262"/>
                    <a:pt x="495" y="262"/>
                  </a:cubicBezTo>
                  <a:cubicBezTo>
                    <a:pt x="496" y="262"/>
                    <a:pt x="496" y="262"/>
                    <a:pt x="496" y="262"/>
                  </a:cubicBezTo>
                  <a:cubicBezTo>
                    <a:pt x="496" y="263"/>
                    <a:pt x="496" y="263"/>
                    <a:pt x="496" y="263"/>
                  </a:cubicBezTo>
                  <a:cubicBezTo>
                    <a:pt x="496" y="263"/>
                    <a:pt x="496" y="263"/>
                    <a:pt x="496" y="263"/>
                  </a:cubicBezTo>
                  <a:cubicBezTo>
                    <a:pt x="498" y="263"/>
                    <a:pt x="498" y="263"/>
                    <a:pt x="498" y="263"/>
                  </a:cubicBezTo>
                  <a:cubicBezTo>
                    <a:pt x="498" y="263"/>
                    <a:pt x="498" y="263"/>
                    <a:pt x="498" y="263"/>
                  </a:cubicBezTo>
                  <a:cubicBezTo>
                    <a:pt x="498" y="263"/>
                    <a:pt x="498" y="263"/>
                    <a:pt x="498" y="263"/>
                  </a:cubicBezTo>
                  <a:cubicBezTo>
                    <a:pt x="499" y="263"/>
                    <a:pt x="499" y="263"/>
                    <a:pt x="499" y="263"/>
                  </a:cubicBezTo>
                  <a:cubicBezTo>
                    <a:pt x="498" y="263"/>
                    <a:pt x="498" y="263"/>
                    <a:pt x="498" y="263"/>
                  </a:cubicBezTo>
                  <a:cubicBezTo>
                    <a:pt x="498" y="264"/>
                    <a:pt x="498" y="264"/>
                    <a:pt x="498" y="264"/>
                  </a:cubicBezTo>
                  <a:cubicBezTo>
                    <a:pt x="499" y="265"/>
                    <a:pt x="499" y="265"/>
                    <a:pt x="499" y="265"/>
                  </a:cubicBezTo>
                  <a:cubicBezTo>
                    <a:pt x="500" y="265"/>
                    <a:pt x="500" y="265"/>
                    <a:pt x="500" y="265"/>
                  </a:cubicBezTo>
                  <a:cubicBezTo>
                    <a:pt x="500" y="266"/>
                    <a:pt x="500" y="266"/>
                    <a:pt x="500" y="266"/>
                  </a:cubicBezTo>
                  <a:cubicBezTo>
                    <a:pt x="500" y="265"/>
                    <a:pt x="500" y="265"/>
                    <a:pt x="500" y="265"/>
                  </a:cubicBezTo>
                  <a:cubicBezTo>
                    <a:pt x="500" y="265"/>
                    <a:pt x="500" y="265"/>
                    <a:pt x="500" y="265"/>
                  </a:cubicBezTo>
                  <a:cubicBezTo>
                    <a:pt x="500" y="264"/>
                    <a:pt x="500" y="264"/>
                    <a:pt x="500" y="264"/>
                  </a:cubicBezTo>
                  <a:cubicBezTo>
                    <a:pt x="500" y="263"/>
                    <a:pt x="500" y="263"/>
                    <a:pt x="500" y="263"/>
                  </a:cubicBezTo>
                  <a:cubicBezTo>
                    <a:pt x="499" y="263"/>
                    <a:pt x="499" y="263"/>
                    <a:pt x="499" y="263"/>
                  </a:cubicBezTo>
                  <a:cubicBezTo>
                    <a:pt x="499" y="261"/>
                    <a:pt x="499" y="261"/>
                    <a:pt x="499" y="261"/>
                  </a:cubicBezTo>
                  <a:cubicBezTo>
                    <a:pt x="499" y="261"/>
                    <a:pt x="499" y="261"/>
                    <a:pt x="499" y="261"/>
                  </a:cubicBezTo>
                  <a:cubicBezTo>
                    <a:pt x="498" y="261"/>
                    <a:pt x="498" y="261"/>
                    <a:pt x="498" y="261"/>
                  </a:cubicBezTo>
                  <a:cubicBezTo>
                    <a:pt x="497" y="261"/>
                    <a:pt x="497" y="261"/>
                    <a:pt x="497" y="261"/>
                  </a:cubicBezTo>
                  <a:cubicBezTo>
                    <a:pt x="496" y="260"/>
                    <a:pt x="496" y="260"/>
                    <a:pt x="496" y="260"/>
                  </a:cubicBezTo>
                  <a:cubicBezTo>
                    <a:pt x="496" y="259"/>
                    <a:pt x="496" y="259"/>
                    <a:pt x="496" y="259"/>
                  </a:cubicBezTo>
                  <a:cubicBezTo>
                    <a:pt x="495" y="258"/>
                    <a:pt x="495" y="258"/>
                    <a:pt x="495" y="258"/>
                  </a:cubicBezTo>
                  <a:cubicBezTo>
                    <a:pt x="494" y="257"/>
                    <a:pt x="494" y="257"/>
                    <a:pt x="494" y="257"/>
                  </a:cubicBezTo>
                  <a:cubicBezTo>
                    <a:pt x="494" y="257"/>
                    <a:pt x="494" y="257"/>
                    <a:pt x="494" y="257"/>
                  </a:cubicBezTo>
                  <a:cubicBezTo>
                    <a:pt x="493" y="256"/>
                    <a:pt x="493" y="256"/>
                    <a:pt x="493" y="256"/>
                  </a:cubicBezTo>
                  <a:cubicBezTo>
                    <a:pt x="493" y="255"/>
                    <a:pt x="493" y="255"/>
                    <a:pt x="493" y="255"/>
                  </a:cubicBezTo>
                  <a:cubicBezTo>
                    <a:pt x="492" y="254"/>
                    <a:pt x="492" y="254"/>
                    <a:pt x="492" y="254"/>
                  </a:cubicBezTo>
                  <a:cubicBezTo>
                    <a:pt x="492" y="253"/>
                    <a:pt x="492" y="253"/>
                    <a:pt x="492" y="253"/>
                  </a:cubicBezTo>
                  <a:cubicBezTo>
                    <a:pt x="492" y="252"/>
                    <a:pt x="492" y="252"/>
                    <a:pt x="492" y="252"/>
                  </a:cubicBezTo>
                  <a:cubicBezTo>
                    <a:pt x="491" y="250"/>
                    <a:pt x="491" y="250"/>
                    <a:pt x="491" y="250"/>
                  </a:cubicBezTo>
                  <a:cubicBezTo>
                    <a:pt x="491" y="249"/>
                    <a:pt x="491" y="249"/>
                    <a:pt x="491" y="249"/>
                  </a:cubicBezTo>
                  <a:cubicBezTo>
                    <a:pt x="491" y="248"/>
                    <a:pt x="491" y="248"/>
                    <a:pt x="491" y="248"/>
                  </a:cubicBezTo>
                  <a:cubicBezTo>
                    <a:pt x="491" y="247"/>
                    <a:pt x="491" y="247"/>
                    <a:pt x="491" y="247"/>
                  </a:cubicBezTo>
                  <a:cubicBezTo>
                    <a:pt x="490" y="246"/>
                    <a:pt x="490" y="246"/>
                    <a:pt x="490" y="246"/>
                  </a:cubicBezTo>
                  <a:cubicBezTo>
                    <a:pt x="491" y="246"/>
                    <a:pt x="491" y="246"/>
                    <a:pt x="491" y="246"/>
                  </a:cubicBezTo>
                  <a:cubicBezTo>
                    <a:pt x="491" y="245"/>
                    <a:pt x="491" y="245"/>
                    <a:pt x="491" y="245"/>
                  </a:cubicBezTo>
                  <a:cubicBezTo>
                    <a:pt x="491" y="245"/>
                    <a:pt x="491" y="245"/>
                    <a:pt x="491" y="245"/>
                  </a:cubicBezTo>
                  <a:cubicBezTo>
                    <a:pt x="491" y="245"/>
                    <a:pt x="491" y="245"/>
                    <a:pt x="491" y="245"/>
                  </a:cubicBezTo>
                  <a:cubicBezTo>
                    <a:pt x="492" y="245"/>
                    <a:pt x="492" y="245"/>
                    <a:pt x="492" y="245"/>
                  </a:cubicBezTo>
                  <a:cubicBezTo>
                    <a:pt x="493" y="245"/>
                    <a:pt x="493" y="245"/>
                    <a:pt x="493" y="245"/>
                  </a:cubicBezTo>
                  <a:cubicBezTo>
                    <a:pt x="494" y="245"/>
                    <a:pt x="494" y="245"/>
                    <a:pt x="494" y="245"/>
                  </a:cubicBezTo>
                  <a:cubicBezTo>
                    <a:pt x="495" y="245"/>
                    <a:pt x="495" y="245"/>
                    <a:pt x="495" y="245"/>
                  </a:cubicBezTo>
                  <a:cubicBezTo>
                    <a:pt x="495" y="246"/>
                    <a:pt x="495" y="246"/>
                    <a:pt x="495" y="246"/>
                  </a:cubicBezTo>
                  <a:cubicBezTo>
                    <a:pt x="496" y="247"/>
                    <a:pt x="496" y="247"/>
                    <a:pt x="496" y="247"/>
                  </a:cubicBezTo>
                  <a:cubicBezTo>
                    <a:pt x="497" y="247"/>
                    <a:pt x="497" y="247"/>
                    <a:pt x="497" y="247"/>
                  </a:cubicBezTo>
                  <a:cubicBezTo>
                    <a:pt x="498" y="248"/>
                    <a:pt x="498" y="248"/>
                    <a:pt x="498" y="248"/>
                  </a:cubicBezTo>
                  <a:cubicBezTo>
                    <a:pt x="499" y="248"/>
                    <a:pt x="499" y="248"/>
                    <a:pt x="499" y="248"/>
                  </a:cubicBezTo>
                  <a:cubicBezTo>
                    <a:pt x="498" y="247"/>
                    <a:pt x="498" y="247"/>
                    <a:pt x="498" y="247"/>
                  </a:cubicBezTo>
                  <a:cubicBezTo>
                    <a:pt x="497" y="246"/>
                    <a:pt x="497" y="246"/>
                    <a:pt x="497" y="246"/>
                  </a:cubicBezTo>
                  <a:cubicBezTo>
                    <a:pt x="496" y="246"/>
                    <a:pt x="496" y="246"/>
                    <a:pt x="496" y="246"/>
                  </a:cubicBezTo>
                  <a:cubicBezTo>
                    <a:pt x="495" y="244"/>
                    <a:pt x="495" y="244"/>
                    <a:pt x="495" y="244"/>
                  </a:cubicBezTo>
                  <a:cubicBezTo>
                    <a:pt x="494" y="243"/>
                    <a:pt x="494" y="243"/>
                    <a:pt x="494" y="243"/>
                  </a:cubicBezTo>
                  <a:cubicBezTo>
                    <a:pt x="494" y="243"/>
                    <a:pt x="494" y="243"/>
                    <a:pt x="494" y="243"/>
                  </a:cubicBezTo>
                  <a:cubicBezTo>
                    <a:pt x="494" y="243"/>
                    <a:pt x="494" y="243"/>
                    <a:pt x="494" y="243"/>
                  </a:cubicBezTo>
                  <a:cubicBezTo>
                    <a:pt x="493" y="241"/>
                    <a:pt x="493" y="241"/>
                    <a:pt x="493" y="241"/>
                  </a:cubicBezTo>
                  <a:cubicBezTo>
                    <a:pt x="493" y="240"/>
                    <a:pt x="493" y="240"/>
                    <a:pt x="493" y="240"/>
                  </a:cubicBezTo>
                  <a:cubicBezTo>
                    <a:pt x="492" y="240"/>
                    <a:pt x="492" y="240"/>
                    <a:pt x="492" y="240"/>
                  </a:cubicBezTo>
                  <a:cubicBezTo>
                    <a:pt x="492" y="239"/>
                    <a:pt x="492" y="239"/>
                    <a:pt x="492" y="239"/>
                  </a:cubicBezTo>
                  <a:cubicBezTo>
                    <a:pt x="491" y="238"/>
                    <a:pt x="491" y="238"/>
                    <a:pt x="491" y="238"/>
                  </a:cubicBezTo>
                  <a:cubicBezTo>
                    <a:pt x="489" y="236"/>
                    <a:pt x="489" y="236"/>
                    <a:pt x="489" y="236"/>
                  </a:cubicBezTo>
                  <a:cubicBezTo>
                    <a:pt x="489" y="235"/>
                    <a:pt x="489" y="235"/>
                    <a:pt x="489" y="235"/>
                  </a:cubicBezTo>
                  <a:cubicBezTo>
                    <a:pt x="488" y="233"/>
                    <a:pt x="488" y="233"/>
                    <a:pt x="488" y="233"/>
                  </a:cubicBezTo>
                  <a:cubicBezTo>
                    <a:pt x="487" y="232"/>
                    <a:pt x="487" y="232"/>
                    <a:pt x="487" y="232"/>
                  </a:cubicBezTo>
                  <a:cubicBezTo>
                    <a:pt x="486" y="231"/>
                    <a:pt x="486" y="231"/>
                    <a:pt x="486" y="231"/>
                  </a:cubicBezTo>
                  <a:cubicBezTo>
                    <a:pt x="486" y="230"/>
                    <a:pt x="486" y="230"/>
                    <a:pt x="486" y="230"/>
                  </a:cubicBezTo>
                  <a:cubicBezTo>
                    <a:pt x="486" y="230"/>
                    <a:pt x="486" y="230"/>
                    <a:pt x="486" y="230"/>
                  </a:cubicBezTo>
                  <a:cubicBezTo>
                    <a:pt x="485" y="229"/>
                    <a:pt x="485" y="229"/>
                    <a:pt x="485" y="229"/>
                  </a:cubicBezTo>
                  <a:cubicBezTo>
                    <a:pt x="485" y="230"/>
                    <a:pt x="485" y="230"/>
                    <a:pt x="485" y="230"/>
                  </a:cubicBezTo>
                  <a:cubicBezTo>
                    <a:pt x="485" y="230"/>
                    <a:pt x="485" y="230"/>
                    <a:pt x="485" y="230"/>
                  </a:cubicBezTo>
                  <a:cubicBezTo>
                    <a:pt x="484" y="229"/>
                    <a:pt x="484" y="229"/>
                    <a:pt x="484" y="229"/>
                  </a:cubicBezTo>
                  <a:cubicBezTo>
                    <a:pt x="485" y="229"/>
                    <a:pt x="485" y="229"/>
                    <a:pt x="485" y="229"/>
                  </a:cubicBezTo>
                  <a:cubicBezTo>
                    <a:pt x="484" y="228"/>
                    <a:pt x="484" y="228"/>
                    <a:pt x="484" y="228"/>
                  </a:cubicBezTo>
                  <a:cubicBezTo>
                    <a:pt x="483" y="228"/>
                    <a:pt x="483" y="228"/>
                    <a:pt x="483" y="228"/>
                  </a:cubicBezTo>
                  <a:cubicBezTo>
                    <a:pt x="483" y="227"/>
                    <a:pt x="483" y="227"/>
                    <a:pt x="483" y="227"/>
                  </a:cubicBezTo>
                  <a:cubicBezTo>
                    <a:pt x="482" y="226"/>
                    <a:pt x="482" y="226"/>
                    <a:pt x="482" y="226"/>
                  </a:cubicBezTo>
                  <a:cubicBezTo>
                    <a:pt x="482" y="225"/>
                    <a:pt x="482" y="225"/>
                    <a:pt x="482" y="225"/>
                  </a:cubicBezTo>
                  <a:cubicBezTo>
                    <a:pt x="482" y="224"/>
                    <a:pt x="482" y="224"/>
                    <a:pt x="482" y="224"/>
                  </a:cubicBezTo>
                  <a:cubicBezTo>
                    <a:pt x="482" y="224"/>
                    <a:pt x="482" y="224"/>
                    <a:pt x="482" y="224"/>
                  </a:cubicBezTo>
                  <a:cubicBezTo>
                    <a:pt x="482" y="224"/>
                    <a:pt x="482" y="224"/>
                    <a:pt x="482" y="224"/>
                  </a:cubicBezTo>
                  <a:cubicBezTo>
                    <a:pt x="482" y="223"/>
                    <a:pt x="482" y="223"/>
                    <a:pt x="482" y="223"/>
                  </a:cubicBezTo>
                  <a:cubicBezTo>
                    <a:pt x="482" y="221"/>
                    <a:pt x="482" y="221"/>
                    <a:pt x="482" y="221"/>
                  </a:cubicBezTo>
                  <a:cubicBezTo>
                    <a:pt x="481" y="220"/>
                    <a:pt x="481" y="220"/>
                    <a:pt x="481" y="220"/>
                  </a:cubicBezTo>
                  <a:cubicBezTo>
                    <a:pt x="480" y="220"/>
                    <a:pt x="480" y="220"/>
                    <a:pt x="480" y="220"/>
                  </a:cubicBezTo>
                  <a:cubicBezTo>
                    <a:pt x="480" y="219"/>
                    <a:pt x="480" y="219"/>
                    <a:pt x="480" y="219"/>
                  </a:cubicBezTo>
                  <a:cubicBezTo>
                    <a:pt x="479" y="219"/>
                    <a:pt x="479" y="219"/>
                    <a:pt x="479" y="219"/>
                  </a:cubicBezTo>
                  <a:cubicBezTo>
                    <a:pt x="479" y="218"/>
                    <a:pt x="479" y="218"/>
                    <a:pt x="479" y="218"/>
                  </a:cubicBezTo>
                  <a:cubicBezTo>
                    <a:pt x="479" y="218"/>
                    <a:pt x="479" y="218"/>
                    <a:pt x="479" y="218"/>
                  </a:cubicBezTo>
                  <a:cubicBezTo>
                    <a:pt x="479" y="218"/>
                    <a:pt x="479" y="218"/>
                    <a:pt x="479" y="218"/>
                  </a:cubicBezTo>
                  <a:cubicBezTo>
                    <a:pt x="480" y="218"/>
                    <a:pt x="480" y="218"/>
                    <a:pt x="480" y="218"/>
                  </a:cubicBezTo>
                  <a:cubicBezTo>
                    <a:pt x="481" y="219"/>
                    <a:pt x="481" y="219"/>
                    <a:pt x="481" y="219"/>
                  </a:cubicBezTo>
                  <a:cubicBezTo>
                    <a:pt x="481" y="218"/>
                    <a:pt x="481" y="218"/>
                    <a:pt x="481" y="218"/>
                  </a:cubicBezTo>
                  <a:cubicBezTo>
                    <a:pt x="480" y="217"/>
                    <a:pt x="480" y="217"/>
                    <a:pt x="480" y="217"/>
                  </a:cubicBezTo>
                  <a:cubicBezTo>
                    <a:pt x="479" y="216"/>
                    <a:pt x="479" y="216"/>
                    <a:pt x="479" y="216"/>
                  </a:cubicBezTo>
                  <a:cubicBezTo>
                    <a:pt x="478" y="216"/>
                    <a:pt x="478" y="216"/>
                    <a:pt x="478" y="216"/>
                  </a:cubicBezTo>
                  <a:cubicBezTo>
                    <a:pt x="478" y="215"/>
                    <a:pt x="478" y="215"/>
                    <a:pt x="478" y="215"/>
                  </a:cubicBezTo>
                  <a:cubicBezTo>
                    <a:pt x="476" y="214"/>
                    <a:pt x="476" y="214"/>
                    <a:pt x="476" y="214"/>
                  </a:cubicBezTo>
                  <a:cubicBezTo>
                    <a:pt x="476" y="213"/>
                    <a:pt x="476" y="213"/>
                    <a:pt x="476" y="213"/>
                  </a:cubicBezTo>
                  <a:cubicBezTo>
                    <a:pt x="476" y="212"/>
                    <a:pt x="476" y="212"/>
                    <a:pt x="476" y="212"/>
                  </a:cubicBezTo>
                  <a:cubicBezTo>
                    <a:pt x="475" y="211"/>
                    <a:pt x="475" y="211"/>
                    <a:pt x="475" y="211"/>
                  </a:cubicBezTo>
                  <a:cubicBezTo>
                    <a:pt x="474" y="211"/>
                    <a:pt x="474" y="211"/>
                    <a:pt x="474" y="211"/>
                  </a:cubicBezTo>
                  <a:cubicBezTo>
                    <a:pt x="473" y="210"/>
                    <a:pt x="473" y="210"/>
                    <a:pt x="473" y="210"/>
                  </a:cubicBezTo>
                  <a:cubicBezTo>
                    <a:pt x="473" y="209"/>
                    <a:pt x="473" y="209"/>
                    <a:pt x="473" y="209"/>
                  </a:cubicBezTo>
                  <a:cubicBezTo>
                    <a:pt x="473" y="210"/>
                    <a:pt x="473" y="210"/>
                    <a:pt x="473" y="210"/>
                  </a:cubicBezTo>
                  <a:cubicBezTo>
                    <a:pt x="473" y="210"/>
                    <a:pt x="473" y="210"/>
                    <a:pt x="473" y="210"/>
                  </a:cubicBezTo>
                  <a:cubicBezTo>
                    <a:pt x="473" y="211"/>
                    <a:pt x="473" y="211"/>
                    <a:pt x="473" y="211"/>
                  </a:cubicBezTo>
                  <a:cubicBezTo>
                    <a:pt x="472" y="211"/>
                    <a:pt x="472" y="211"/>
                    <a:pt x="472" y="211"/>
                  </a:cubicBezTo>
                  <a:cubicBezTo>
                    <a:pt x="472" y="211"/>
                    <a:pt x="472" y="211"/>
                    <a:pt x="472" y="211"/>
                  </a:cubicBezTo>
                  <a:cubicBezTo>
                    <a:pt x="471" y="211"/>
                    <a:pt x="471" y="211"/>
                    <a:pt x="471" y="211"/>
                  </a:cubicBezTo>
                  <a:cubicBezTo>
                    <a:pt x="472" y="212"/>
                    <a:pt x="472" y="212"/>
                    <a:pt x="472" y="212"/>
                  </a:cubicBezTo>
                  <a:cubicBezTo>
                    <a:pt x="474" y="212"/>
                    <a:pt x="474" y="212"/>
                    <a:pt x="474" y="212"/>
                  </a:cubicBezTo>
                  <a:cubicBezTo>
                    <a:pt x="474" y="213"/>
                    <a:pt x="474" y="213"/>
                    <a:pt x="474" y="213"/>
                  </a:cubicBezTo>
                  <a:cubicBezTo>
                    <a:pt x="474" y="214"/>
                    <a:pt x="474" y="214"/>
                    <a:pt x="474" y="214"/>
                  </a:cubicBezTo>
                  <a:cubicBezTo>
                    <a:pt x="474" y="214"/>
                    <a:pt x="474" y="214"/>
                    <a:pt x="474" y="214"/>
                  </a:cubicBezTo>
                  <a:cubicBezTo>
                    <a:pt x="475" y="214"/>
                    <a:pt x="475" y="214"/>
                    <a:pt x="475" y="214"/>
                  </a:cubicBezTo>
                  <a:cubicBezTo>
                    <a:pt x="475" y="214"/>
                    <a:pt x="475" y="214"/>
                    <a:pt x="475" y="214"/>
                  </a:cubicBezTo>
                  <a:cubicBezTo>
                    <a:pt x="475" y="215"/>
                    <a:pt x="475" y="215"/>
                    <a:pt x="475" y="215"/>
                  </a:cubicBezTo>
                  <a:cubicBezTo>
                    <a:pt x="474" y="215"/>
                    <a:pt x="474" y="215"/>
                    <a:pt x="474" y="215"/>
                  </a:cubicBezTo>
                  <a:cubicBezTo>
                    <a:pt x="474" y="215"/>
                    <a:pt x="474" y="215"/>
                    <a:pt x="474" y="215"/>
                  </a:cubicBezTo>
                  <a:cubicBezTo>
                    <a:pt x="475" y="215"/>
                    <a:pt x="475" y="215"/>
                    <a:pt x="475" y="215"/>
                  </a:cubicBezTo>
                  <a:cubicBezTo>
                    <a:pt x="475" y="216"/>
                    <a:pt x="475" y="216"/>
                    <a:pt x="475" y="216"/>
                  </a:cubicBezTo>
                  <a:cubicBezTo>
                    <a:pt x="475" y="216"/>
                    <a:pt x="475" y="216"/>
                    <a:pt x="475" y="216"/>
                  </a:cubicBezTo>
                  <a:cubicBezTo>
                    <a:pt x="474" y="216"/>
                    <a:pt x="474" y="216"/>
                    <a:pt x="474" y="216"/>
                  </a:cubicBezTo>
                  <a:cubicBezTo>
                    <a:pt x="473" y="216"/>
                    <a:pt x="473" y="216"/>
                    <a:pt x="473" y="216"/>
                  </a:cubicBezTo>
                  <a:cubicBezTo>
                    <a:pt x="473" y="216"/>
                    <a:pt x="473" y="216"/>
                    <a:pt x="473" y="216"/>
                  </a:cubicBezTo>
                  <a:cubicBezTo>
                    <a:pt x="472" y="217"/>
                    <a:pt x="472" y="217"/>
                    <a:pt x="472" y="217"/>
                  </a:cubicBezTo>
                  <a:cubicBezTo>
                    <a:pt x="473" y="218"/>
                    <a:pt x="473" y="218"/>
                    <a:pt x="473" y="218"/>
                  </a:cubicBezTo>
                  <a:cubicBezTo>
                    <a:pt x="473" y="219"/>
                    <a:pt x="473" y="219"/>
                    <a:pt x="473" y="219"/>
                  </a:cubicBezTo>
                  <a:cubicBezTo>
                    <a:pt x="474" y="220"/>
                    <a:pt x="474" y="220"/>
                    <a:pt x="474" y="220"/>
                  </a:cubicBezTo>
                  <a:cubicBezTo>
                    <a:pt x="475" y="221"/>
                    <a:pt x="475" y="221"/>
                    <a:pt x="475" y="221"/>
                  </a:cubicBezTo>
                  <a:cubicBezTo>
                    <a:pt x="475" y="223"/>
                    <a:pt x="475" y="223"/>
                    <a:pt x="475" y="223"/>
                  </a:cubicBezTo>
                  <a:cubicBezTo>
                    <a:pt x="475" y="223"/>
                    <a:pt x="475" y="223"/>
                    <a:pt x="475" y="223"/>
                  </a:cubicBezTo>
                  <a:cubicBezTo>
                    <a:pt x="476" y="225"/>
                    <a:pt x="476" y="225"/>
                    <a:pt x="476" y="225"/>
                  </a:cubicBezTo>
                  <a:cubicBezTo>
                    <a:pt x="476" y="227"/>
                    <a:pt x="476" y="227"/>
                    <a:pt x="476" y="227"/>
                  </a:cubicBezTo>
                  <a:cubicBezTo>
                    <a:pt x="477" y="228"/>
                    <a:pt x="477" y="228"/>
                    <a:pt x="477" y="228"/>
                  </a:cubicBezTo>
                  <a:cubicBezTo>
                    <a:pt x="478" y="228"/>
                    <a:pt x="478" y="228"/>
                    <a:pt x="478" y="228"/>
                  </a:cubicBezTo>
                  <a:cubicBezTo>
                    <a:pt x="478" y="229"/>
                    <a:pt x="478" y="229"/>
                    <a:pt x="478" y="229"/>
                  </a:cubicBezTo>
                  <a:cubicBezTo>
                    <a:pt x="478" y="229"/>
                    <a:pt x="478" y="229"/>
                    <a:pt x="478" y="229"/>
                  </a:cubicBezTo>
                  <a:cubicBezTo>
                    <a:pt x="480" y="231"/>
                    <a:pt x="480" y="231"/>
                    <a:pt x="480" y="231"/>
                  </a:cubicBezTo>
                  <a:cubicBezTo>
                    <a:pt x="480" y="231"/>
                    <a:pt x="480" y="231"/>
                    <a:pt x="480" y="231"/>
                  </a:cubicBezTo>
                  <a:cubicBezTo>
                    <a:pt x="481" y="232"/>
                    <a:pt x="481" y="232"/>
                    <a:pt x="481" y="232"/>
                  </a:cubicBezTo>
                  <a:cubicBezTo>
                    <a:pt x="482" y="234"/>
                    <a:pt x="482" y="234"/>
                    <a:pt x="482" y="234"/>
                  </a:cubicBezTo>
                  <a:cubicBezTo>
                    <a:pt x="482" y="235"/>
                    <a:pt x="482" y="235"/>
                    <a:pt x="482" y="235"/>
                  </a:cubicBezTo>
                  <a:cubicBezTo>
                    <a:pt x="482" y="236"/>
                    <a:pt x="482" y="236"/>
                    <a:pt x="482" y="236"/>
                  </a:cubicBezTo>
                  <a:cubicBezTo>
                    <a:pt x="482" y="237"/>
                    <a:pt x="482" y="237"/>
                    <a:pt x="482" y="237"/>
                  </a:cubicBezTo>
                  <a:cubicBezTo>
                    <a:pt x="483" y="237"/>
                    <a:pt x="483" y="237"/>
                    <a:pt x="483" y="237"/>
                  </a:cubicBezTo>
                  <a:cubicBezTo>
                    <a:pt x="484" y="238"/>
                    <a:pt x="484" y="238"/>
                    <a:pt x="484" y="238"/>
                  </a:cubicBezTo>
                  <a:cubicBezTo>
                    <a:pt x="484" y="238"/>
                    <a:pt x="484" y="238"/>
                    <a:pt x="484" y="238"/>
                  </a:cubicBezTo>
                  <a:cubicBezTo>
                    <a:pt x="484" y="239"/>
                    <a:pt x="484" y="239"/>
                    <a:pt x="484" y="239"/>
                  </a:cubicBezTo>
                  <a:cubicBezTo>
                    <a:pt x="485" y="240"/>
                    <a:pt x="485" y="240"/>
                    <a:pt x="485" y="240"/>
                  </a:cubicBezTo>
                  <a:cubicBezTo>
                    <a:pt x="485" y="241"/>
                    <a:pt x="485" y="241"/>
                    <a:pt x="485" y="241"/>
                  </a:cubicBezTo>
                  <a:cubicBezTo>
                    <a:pt x="485" y="242"/>
                    <a:pt x="485" y="242"/>
                    <a:pt x="485" y="242"/>
                  </a:cubicBezTo>
                  <a:cubicBezTo>
                    <a:pt x="486" y="244"/>
                    <a:pt x="486" y="244"/>
                    <a:pt x="486" y="244"/>
                  </a:cubicBezTo>
                  <a:cubicBezTo>
                    <a:pt x="486" y="244"/>
                    <a:pt x="486" y="244"/>
                    <a:pt x="486" y="244"/>
                  </a:cubicBezTo>
                  <a:cubicBezTo>
                    <a:pt x="486" y="245"/>
                    <a:pt x="486" y="245"/>
                    <a:pt x="486" y="245"/>
                  </a:cubicBezTo>
                  <a:cubicBezTo>
                    <a:pt x="486" y="246"/>
                    <a:pt x="486" y="246"/>
                    <a:pt x="486" y="246"/>
                  </a:cubicBezTo>
                  <a:cubicBezTo>
                    <a:pt x="487" y="248"/>
                    <a:pt x="487" y="248"/>
                    <a:pt x="487" y="248"/>
                  </a:cubicBezTo>
                  <a:cubicBezTo>
                    <a:pt x="486" y="248"/>
                    <a:pt x="486" y="248"/>
                    <a:pt x="486" y="248"/>
                  </a:cubicBezTo>
                  <a:cubicBezTo>
                    <a:pt x="487" y="250"/>
                    <a:pt x="487" y="250"/>
                    <a:pt x="487" y="250"/>
                  </a:cubicBezTo>
                  <a:cubicBezTo>
                    <a:pt x="487" y="250"/>
                    <a:pt x="487" y="250"/>
                    <a:pt x="487" y="250"/>
                  </a:cubicBezTo>
                  <a:cubicBezTo>
                    <a:pt x="489" y="252"/>
                    <a:pt x="489" y="252"/>
                    <a:pt x="489" y="252"/>
                  </a:cubicBezTo>
                  <a:cubicBezTo>
                    <a:pt x="489" y="253"/>
                    <a:pt x="489" y="253"/>
                    <a:pt x="489" y="253"/>
                  </a:cubicBezTo>
                  <a:cubicBezTo>
                    <a:pt x="490" y="254"/>
                    <a:pt x="490" y="254"/>
                    <a:pt x="490" y="254"/>
                  </a:cubicBezTo>
                  <a:cubicBezTo>
                    <a:pt x="490" y="256"/>
                    <a:pt x="490" y="256"/>
                    <a:pt x="490" y="256"/>
                  </a:cubicBezTo>
                  <a:cubicBezTo>
                    <a:pt x="490" y="257"/>
                    <a:pt x="490" y="257"/>
                    <a:pt x="490" y="257"/>
                  </a:cubicBezTo>
                  <a:cubicBezTo>
                    <a:pt x="491" y="258"/>
                    <a:pt x="491" y="258"/>
                    <a:pt x="491" y="258"/>
                  </a:cubicBezTo>
                  <a:cubicBezTo>
                    <a:pt x="491" y="259"/>
                    <a:pt x="491" y="259"/>
                    <a:pt x="491" y="259"/>
                  </a:cubicBezTo>
                  <a:cubicBezTo>
                    <a:pt x="492" y="260"/>
                    <a:pt x="492" y="260"/>
                    <a:pt x="492" y="260"/>
                  </a:cubicBezTo>
                  <a:cubicBezTo>
                    <a:pt x="492" y="261"/>
                    <a:pt x="492" y="261"/>
                    <a:pt x="492" y="261"/>
                  </a:cubicBezTo>
                  <a:cubicBezTo>
                    <a:pt x="492" y="262"/>
                    <a:pt x="492" y="262"/>
                    <a:pt x="492" y="262"/>
                  </a:cubicBezTo>
                  <a:cubicBezTo>
                    <a:pt x="492" y="264"/>
                    <a:pt x="492" y="264"/>
                    <a:pt x="492" y="264"/>
                  </a:cubicBezTo>
                  <a:cubicBezTo>
                    <a:pt x="492" y="265"/>
                    <a:pt x="492" y="265"/>
                    <a:pt x="492" y="265"/>
                  </a:cubicBezTo>
                  <a:cubicBezTo>
                    <a:pt x="493" y="266"/>
                    <a:pt x="493" y="266"/>
                    <a:pt x="493" y="266"/>
                  </a:cubicBezTo>
                  <a:cubicBezTo>
                    <a:pt x="494" y="267"/>
                    <a:pt x="494" y="267"/>
                    <a:pt x="494" y="267"/>
                  </a:cubicBezTo>
                  <a:cubicBezTo>
                    <a:pt x="495" y="267"/>
                    <a:pt x="495" y="267"/>
                    <a:pt x="495" y="267"/>
                  </a:cubicBezTo>
                  <a:close/>
                  <a:moveTo>
                    <a:pt x="450" y="211"/>
                  </a:moveTo>
                  <a:cubicBezTo>
                    <a:pt x="450" y="211"/>
                    <a:pt x="450" y="211"/>
                    <a:pt x="450" y="211"/>
                  </a:cubicBezTo>
                  <a:cubicBezTo>
                    <a:pt x="450" y="210"/>
                    <a:pt x="450" y="210"/>
                    <a:pt x="450" y="210"/>
                  </a:cubicBezTo>
                  <a:cubicBezTo>
                    <a:pt x="450" y="210"/>
                    <a:pt x="450" y="210"/>
                    <a:pt x="450" y="210"/>
                  </a:cubicBezTo>
                  <a:cubicBezTo>
                    <a:pt x="451" y="210"/>
                    <a:pt x="451" y="210"/>
                    <a:pt x="451" y="210"/>
                  </a:cubicBezTo>
                  <a:cubicBezTo>
                    <a:pt x="451" y="211"/>
                    <a:pt x="451" y="211"/>
                    <a:pt x="451" y="211"/>
                  </a:cubicBezTo>
                  <a:cubicBezTo>
                    <a:pt x="452" y="211"/>
                    <a:pt x="452" y="211"/>
                    <a:pt x="452" y="211"/>
                  </a:cubicBezTo>
                  <a:cubicBezTo>
                    <a:pt x="452" y="210"/>
                    <a:pt x="452" y="210"/>
                    <a:pt x="452" y="210"/>
                  </a:cubicBezTo>
                  <a:cubicBezTo>
                    <a:pt x="453" y="210"/>
                    <a:pt x="453" y="210"/>
                    <a:pt x="453" y="210"/>
                  </a:cubicBezTo>
                  <a:cubicBezTo>
                    <a:pt x="452" y="209"/>
                    <a:pt x="452" y="209"/>
                    <a:pt x="452" y="209"/>
                  </a:cubicBezTo>
                  <a:cubicBezTo>
                    <a:pt x="452" y="209"/>
                    <a:pt x="452" y="209"/>
                    <a:pt x="452" y="209"/>
                  </a:cubicBezTo>
                  <a:cubicBezTo>
                    <a:pt x="453" y="209"/>
                    <a:pt x="453" y="209"/>
                    <a:pt x="453" y="209"/>
                  </a:cubicBezTo>
                  <a:cubicBezTo>
                    <a:pt x="453" y="208"/>
                    <a:pt x="453" y="208"/>
                    <a:pt x="453" y="208"/>
                  </a:cubicBezTo>
                  <a:cubicBezTo>
                    <a:pt x="452" y="208"/>
                    <a:pt x="452" y="208"/>
                    <a:pt x="452" y="208"/>
                  </a:cubicBezTo>
                  <a:cubicBezTo>
                    <a:pt x="452" y="208"/>
                    <a:pt x="452" y="208"/>
                    <a:pt x="452" y="208"/>
                  </a:cubicBezTo>
                  <a:cubicBezTo>
                    <a:pt x="452" y="209"/>
                    <a:pt x="452" y="209"/>
                    <a:pt x="452" y="209"/>
                  </a:cubicBezTo>
                  <a:cubicBezTo>
                    <a:pt x="451" y="209"/>
                    <a:pt x="451" y="209"/>
                    <a:pt x="451" y="209"/>
                  </a:cubicBezTo>
                  <a:cubicBezTo>
                    <a:pt x="452" y="208"/>
                    <a:pt x="452" y="208"/>
                    <a:pt x="452" y="208"/>
                  </a:cubicBezTo>
                  <a:cubicBezTo>
                    <a:pt x="452" y="208"/>
                    <a:pt x="452" y="208"/>
                    <a:pt x="452" y="208"/>
                  </a:cubicBezTo>
                  <a:cubicBezTo>
                    <a:pt x="452" y="208"/>
                    <a:pt x="452" y="208"/>
                    <a:pt x="452" y="208"/>
                  </a:cubicBezTo>
                  <a:cubicBezTo>
                    <a:pt x="451" y="208"/>
                    <a:pt x="451" y="208"/>
                    <a:pt x="451" y="208"/>
                  </a:cubicBezTo>
                  <a:cubicBezTo>
                    <a:pt x="450" y="207"/>
                    <a:pt x="450" y="207"/>
                    <a:pt x="450" y="207"/>
                  </a:cubicBezTo>
                  <a:cubicBezTo>
                    <a:pt x="450" y="208"/>
                    <a:pt x="450" y="208"/>
                    <a:pt x="450" y="208"/>
                  </a:cubicBezTo>
                  <a:cubicBezTo>
                    <a:pt x="449" y="209"/>
                    <a:pt x="449" y="209"/>
                    <a:pt x="449" y="209"/>
                  </a:cubicBezTo>
                  <a:cubicBezTo>
                    <a:pt x="449" y="209"/>
                    <a:pt x="449" y="209"/>
                    <a:pt x="449" y="209"/>
                  </a:cubicBezTo>
                  <a:cubicBezTo>
                    <a:pt x="449" y="210"/>
                    <a:pt x="449" y="210"/>
                    <a:pt x="449" y="210"/>
                  </a:cubicBezTo>
                  <a:cubicBezTo>
                    <a:pt x="450" y="211"/>
                    <a:pt x="450" y="211"/>
                    <a:pt x="450" y="211"/>
                  </a:cubicBezTo>
                  <a:close/>
                  <a:moveTo>
                    <a:pt x="447" y="210"/>
                  </a:moveTo>
                  <a:cubicBezTo>
                    <a:pt x="447" y="210"/>
                    <a:pt x="447" y="210"/>
                    <a:pt x="447" y="210"/>
                  </a:cubicBezTo>
                  <a:cubicBezTo>
                    <a:pt x="447" y="210"/>
                    <a:pt x="447" y="210"/>
                    <a:pt x="447" y="210"/>
                  </a:cubicBezTo>
                  <a:cubicBezTo>
                    <a:pt x="447" y="209"/>
                    <a:pt x="447" y="209"/>
                    <a:pt x="447" y="209"/>
                  </a:cubicBezTo>
                  <a:cubicBezTo>
                    <a:pt x="448" y="210"/>
                    <a:pt x="448" y="210"/>
                    <a:pt x="448" y="210"/>
                  </a:cubicBezTo>
                  <a:cubicBezTo>
                    <a:pt x="448" y="210"/>
                    <a:pt x="448" y="210"/>
                    <a:pt x="448" y="210"/>
                  </a:cubicBezTo>
                  <a:cubicBezTo>
                    <a:pt x="448" y="209"/>
                    <a:pt x="448" y="209"/>
                    <a:pt x="448" y="209"/>
                  </a:cubicBezTo>
                  <a:cubicBezTo>
                    <a:pt x="448" y="209"/>
                    <a:pt x="448" y="209"/>
                    <a:pt x="448" y="209"/>
                  </a:cubicBezTo>
                  <a:cubicBezTo>
                    <a:pt x="448" y="208"/>
                    <a:pt x="448" y="208"/>
                    <a:pt x="448" y="208"/>
                  </a:cubicBezTo>
                  <a:cubicBezTo>
                    <a:pt x="448" y="208"/>
                    <a:pt x="448" y="208"/>
                    <a:pt x="448" y="208"/>
                  </a:cubicBezTo>
                  <a:cubicBezTo>
                    <a:pt x="447" y="209"/>
                    <a:pt x="447" y="209"/>
                    <a:pt x="447" y="209"/>
                  </a:cubicBezTo>
                  <a:cubicBezTo>
                    <a:pt x="446" y="209"/>
                    <a:pt x="446" y="209"/>
                    <a:pt x="446" y="209"/>
                  </a:cubicBezTo>
                  <a:cubicBezTo>
                    <a:pt x="446" y="210"/>
                    <a:pt x="446" y="210"/>
                    <a:pt x="446" y="210"/>
                  </a:cubicBezTo>
                  <a:cubicBezTo>
                    <a:pt x="447" y="210"/>
                    <a:pt x="447" y="210"/>
                    <a:pt x="447" y="210"/>
                  </a:cubicBezTo>
                  <a:close/>
                  <a:moveTo>
                    <a:pt x="453" y="213"/>
                  </a:moveTo>
                  <a:cubicBezTo>
                    <a:pt x="453" y="213"/>
                    <a:pt x="453" y="213"/>
                    <a:pt x="453" y="213"/>
                  </a:cubicBezTo>
                  <a:cubicBezTo>
                    <a:pt x="453" y="213"/>
                    <a:pt x="453" y="213"/>
                    <a:pt x="453" y="213"/>
                  </a:cubicBezTo>
                  <a:cubicBezTo>
                    <a:pt x="454" y="212"/>
                    <a:pt x="454" y="212"/>
                    <a:pt x="454" y="212"/>
                  </a:cubicBezTo>
                  <a:cubicBezTo>
                    <a:pt x="453" y="212"/>
                    <a:pt x="453" y="212"/>
                    <a:pt x="453" y="212"/>
                  </a:cubicBezTo>
                  <a:cubicBezTo>
                    <a:pt x="453" y="212"/>
                    <a:pt x="453" y="212"/>
                    <a:pt x="453" y="212"/>
                  </a:cubicBezTo>
                  <a:cubicBezTo>
                    <a:pt x="453" y="212"/>
                    <a:pt x="453" y="212"/>
                    <a:pt x="453" y="212"/>
                  </a:cubicBezTo>
                  <a:cubicBezTo>
                    <a:pt x="453" y="213"/>
                    <a:pt x="453" y="213"/>
                    <a:pt x="453" y="213"/>
                  </a:cubicBezTo>
                  <a:close/>
                  <a:moveTo>
                    <a:pt x="452" y="212"/>
                  </a:moveTo>
                  <a:cubicBezTo>
                    <a:pt x="452" y="212"/>
                    <a:pt x="452" y="212"/>
                    <a:pt x="452" y="212"/>
                  </a:cubicBezTo>
                  <a:cubicBezTo>
                    <a:pt x="452" y="213"/>
                    <a:pt x="452" y="213"/>
                    <a:pt x="452" y="213"/>
                  </a:cubicBezTo>
                  <a:cubicBezTo>
                    <a:pt x="452" y="212"/>
                    <a:pt x="452" y="212"/>
                    <a:pt x="452" y="212"/>
                  </a:cubicBezTo>
                  <a:cubicBezTo>
                    <a:pt x="452" y="212"/>
                    <a:pt x="452" y="212"/>
                    <a:pt x="452" y="212"/>
                  </a:cubicBezTo>
                  <a:cubicBezTo>
                    <a:pt x="452" y="212"/>
                    <a:pt x="452" y="212"/>
                    <a:pt x="452" y="212"/>
                  </a:cubicBezTo>
                  <a:cubicBezTo>
                    <a:pt x="452" y="212"/>
                    <a:pt x="452" y="212"/>
                    <a:pt x="452" y="212"/>
                  </a:cubicBezTo>
                  <a:close/>
                  <a:moveTo>
                    <a:pt x="452" y="215"/>
                  </a:moveTo>
                  <a:cubicBezTo>
                    <a:pt x="452" y="215"/>
                    <a:pt x="452" y="215"/>
                    <a:pt x="452" y="215"/>
                  </a:cubicBezTo>
                  <a:cubicBezTo>
                    <a:pt x="453" y="215"/>
                    <a:pt x="453" y="215"/>
                    <a:pt x="453" y="215"/>
                  </a:cubicBezTo>
                  <a:cubicBezTo>
                    <a:pt x="453" y="214"/>
                    <a:pt x="453" y="214"/>
                    <a:pt x="453" y="214"/>
                  </a:cubicBezTo>
                  <a:cubicBezTo>
                    <a:pt x="453" y="214"/>
                    <a:pt x="453" y="214"/>
                    <a:pt x="453" y="214"/>
                  </a:cubicBezTo>
                  <a:cubicBezTo>
                    <a:pt x="453" y="213"/>
                    <a:pt x="453" y="213"/>
                    <a:pt x="453" y="213"/>
                  </a:cubicBezTo>
                  <a:cubicBezTo>
                    <a:pt x="452" y="214"/>
                    <a:pt x="452" y="214"/>
                    <a:pt x="452" y="214"/>
                  </a:cubicBezTo>
                  <a:cubicBezTo>
                    <a:pt x="451" y="214"/>
                    <a:pt x="451" y="214"/>
                    <a:pt x="451" y="214"/>
                  </a:cubicBezTo>
                  <a:cubicBezTo>
                    <a:pt x="451" y="215"/>
                    <a:pt x="451" y="215"/>
                    <a:pt x="451" y="215"/>
                  </a:cubicBezTo>
                  <a:cubicBezTo>
                    <a:pt x="452" y="215"/>
                    <a:pt x="452" y="215"/>
                    <a:pt x="452" y="215"/>
                  </a:cubicBezTo>
                  <a:close/>
                  <a:moveTo>
                    <a:pt x="486" y="169"/>
                  </a:moveTo>
                  <a:cubicBezTo>
                    <a:pt x="486" y="169"/>
                    <a:pt x="486" y="169"/>
                    <a:pt x="486" y="169"/>
                  </a:cubicBezTo>
                  <a:cubicBezTo>
                    <a:pt x="487" y="168"/>
                    <a:pt x="487" y="168"/>
                    <a:pt x="487" y="168"/>
                  </a:cubicBezTo>
                  <a:cubicBezTo>
                    <a:pt x="487" y="167"/>
                    <a:pt x="487" y="167"/>
                    <a:pt x="487" y="167"/>
                  </a:cubicBezTo>
                  <a:cubicBezTo>
                    <a:pt x="486" y="167"/>
                    <a:pt x="486" y="167"/>
                    <a:pt x="486" y="167"/>
                  </a:cubicBezTo>
                  <a:cubicBezTo>
                    <a:pt x="486" y="168"/>
                    <a:pt x="486" y="168"/>
                    <a:pt x="486" y="168"/>
                  </a:cubicBezTo>
                  <a:cubicBezTo>
                    <a:pt x="486" y="169"/>
                    <a:pt x="486" y="169"/>
                    <a:pt x="486" y="169"/>
                  </a:cubicBezTo>
                  <a:close/>
                  <a:moveTo>
                    <a:pt x="540" y="163"/>
                  </a:moveTo>
                  <a:cubicBezTo>
                    <a:pt x="540" y="164"/>
                    <a:pt x="540" y="164"/>
                    <a:pt x="540" y="164"/>
                  </a:cubicBezTo>
                  <a:cubicBezTo>
                    <a:pt x="540" y="163"/>
                    <a:pt x="540" y="163"/>
                    <a:pt x="540" y="163"/>
                  </a:cubicBezTo>
                  <a:cubicBezTo>
                    <a:pt x="540" y="162"/>
                    <a:pt x="540" y="162"/>
                    <a:pt x="540" y="162"/>
                  </a:cubicBezTo>
                  <a:cubicBezTo>
                    <a:pt x="540" y="162"/>
                    <a:pt x="540" y="162"/>
                    <a:pt x="540" y="162"/>
                  </a:cubicBezTo>
                  <a:cubicBezTo>
                    <a:pt x="540" y="161"/>
                    <a:pt x="540" y="161"/>
                    <a:pt x="540" y="161"/>
                  </a:cubicBezTo>
                  <a:cubicBezTo>
                    <a:pt x="541" y="160"/>
                    <a:pt x="541" y="160"/>
                    <a:pt x="541" y="160"/>
                  </a:cubicBezTo>
                  <a:cubicBezTo>
                    <a:pt x="541" y="159"/>
                    <a:pt x="541" y="159"/>
                    <a:pt x="541" y="159"/>
                  </a:cubicBezTo>
                  <a:cubicBezTo>
                    <a:pt x="542" y="159"/>
                    <a:pt x="542" y="159"/>
                    <a:pt x="542" y="159"/>
                  </a:cubicBezTo>
                  <a:cubicBezTo>
                    <a:pt x="543" y="158"/>
                    <a:pt x="543" y="158"/>
                    <a:pt x="543" y="158"/>
                  </a:cubicBezTo>
                  <a:cubicBezTo>
                    <a:pt x="543" y="158"/>
                    <a:pt x="543" y="158"/>
                    <a:pt x="543" y="158"/>
                  </a:cubicBezTo>
                  <a:cubicBezTo>
                    <a:pt x="542" y="157"/>
                    <a:pt x="542" y="157"/>
                    <a:pt x="542" y="157"/>
                  </a:cubicBezTo>
                  <a:cubicBezTo>
                    <a:pt x="541" y="155"/>
                    <a:pt x="541" y="155"/>
                    <a:pt x="541" y="155"/>
                  </a:cubicBezTo>
                  <a:cubicBezTo>
                    <a:pt x="541" y="155"/>
                    <a:pt x="541" y="155"/>
                    <a:pt x="541" y="155"/>
                  </a:cubicBezTo>
                  <a:cubicBezTo>
                    <a:pt x="540" y="156"/>
                    <a:pt x="540" y="156"/>
                    <a:pt x="540" y="156"/>
                  </a:cubicBezTo>
                  <a:cubicBezTo>
                    <a:pt x="540" y="156"/>
                    <a:pt x="540" y="156"/>
                    <a:pt x="540" y="156"/>
                  </a:cubicBezTo>
                  <a:cubicBezTo>
                    <a:pt x="540" y="156"/>
                    <a:pt x="540" y="156"/>
                    <a:pt x="540" y="156"/>
                  </a:cubicBezTo>
                  <a:cubicBezTo>
                    <a:pt x="539" y="158"/>
                    <a:pt x="539" y="158"/>
                    <a:pt x="539" y="158"/>
                  </a:cubicBezTo>
                  <a:cubicBezTo>
                    <a:pt x="538" y="158"/>
                    <a:pt x="538" y="158"/>
                    <a:pt x="538" y="158"/>
                  </a:cubicBezTo>
                  <a:cubicBezTo>
                    <a:pt x="538" y="159"/>
                    <a:pt x="538" y="159"/>
                    <a:pt x="538" y="159"/>
                  </a:cubicBezTo>
                  <a:cubicBezTo>
                    <a:pt x="538" y="158"/>
                    <a:pt x="538" y="158"/>
                    <a:pt x="538" y="158"/>
                  </a:cubicBezTo>
                  <a:cubicBezTo>
                    <a:pt x="539" y="158"/>
                    <a:pt x="539" y="158"/>
                    <a:pt x="539" y="158"/>
                  </a:cubicBezTo>
                  <a:cubicBezTo>
                    <a:pt x="539" y="158"/>
                    <a:pt x="539" y="158"/>
                    <a:pt x="539" y="158"/>
                  </a:cubicBezTo>
                  <a:cubicBezTo>
                    <a:pt x="539" y="159"/>
                    <a:pt x="539" y="159"/>
                    <a:pt x="539" y="159"/>
                  </a:cubicBezTo>
                  <a:cubicBezTo>
                    <a:pt x="539" y="160"/>
                    <a:pt x="539" y="160"/>
                    <a:pt x="539" y="160"/>
                  </a:cubicBezTo>
                  <a:cubicBezTo>
                    <a:pt x="540" y="161"/>
                    <a:pt x="540" y="161"/>
                    <a:pt x="540" y="161"/>
                  </a:cubicBezTo>
                  <a:cubicBezTo>
                    <a:pt x="540" y="162"/>
                    <a:pt x="540" y="162"/>
                    <a:pt x="540" y="162"/>
                  </a:cubicBezTo>
                  <a:cubicBezTo>
                    <a:pt x="539" y="162"/>
                    <a:pt x="539" y="162"/>
                    <a:pt x="539" y="162"/>
                  </a:cubicBezTo>
                  <a:cubicBezTo>
                    <a:pt x="539" y="163"/>
                    <a:pt x="539" y="163"/>
                    <a:pt x="539" y="163"/>
                  </a:cubicBezTo>
                  <a:cubicBezTo>
                    <a:pt x="540" y="163"/>
                    <a:pt x="540" y="163"/>
                    <a:pt x="540" y="163"/>
                  </a:cubicBezTo>
                  <a:close/>
                  <a:moveTo>
                    <a:pt x="572" y="189"/>
                  </a:moveTo>
                  <a:cubicBezTo>
                    <a:pt x="572" y="189"/>
                    <a:pt x="572" y="189"/>
                    <a:pt x="572" y="189"/>
                  </a:cubicBezTo>
                  <a:cubicBezTo>
                    <a:pt x="573" y="189"/>
                    <a:pt x="573" y="189"/>
                    <a:pt x="573" y="189"/>
                  </a:cubicBezTo>
                  <a:cubicBezTo>
                    <a:pt x="574" y="190"/>
                    <a:pt x="574" y="190"/>
                    <a:pt x="574" y="190"/>
                  </a:cubicBezTo>
                  <a:cubicBezTo>
                    <a:pt x="576" y="191"/>
                    <a:pt x="576" y="191"/>
                    <a:pt x="576" y="191"/>
                  </a:cubicBezTo>
                  <a:cubicBezTo>
                    <a:pt x="576" y="191"/>
                    <a:pt x="576" y="191"/>
                    <a:pt x="576" y="191"/>
                  </a:cubicBezTo>
                  <a:cubicBezTo>
                    <a:pt x="577" y="191"/>
                    <a:pt x="577" y="191"/>
                    <a:pt x="577" y="191"/>
                  </a:cubicBezTo>
                  <a:cubicBezTo>
                    <a:pt x="577" y="190"/>
                    <a:pt x="577" y="190"/>
                    <a:pt x="577" y="190"/>
                  </a:cubicBezTo>
                  <a:cubicBezTo>
                    <a:pt x="576" y="190"/>
                    <a:pt x="576" y="190"/>
                    <a:pt x="576" y="190"/>
                  </a:cubicBezTo>
                  <a:cubicBezTo>
                    <a:pt x="575" y="190"/>
                    <a:pt x="575" y="190"/>
                    <a:pt x="575" y="190"/>
                  </a:cubicBezTo>
                  <a:cubicBezTo>
                    <a:pt x="574" y="189"/>
                    <a:pt x="574" y="189"/>
                    <a:pt x="574" y="189"/>
                  </a:cubicBezTo>
                  <a:cubicBezTo>
                    <a:pt x="574" y="189"/>
                    <a:pt x="574" y="189"/>
                    <a:pt x="574" y="189"/>
                  </a:cubicBezTo>
                  <a:cubicBezTo>
                    <a:pt x="572" y="189"/>
                    <a:pt x="572" y="189"/>
                    <a:pt x="572" y="189"/>
                  </a:cubicBezTo>
                  <a:cubicBezTo>
                    <a:pt x="572" y="189"/>
                    <a:pt x="572" y="189"/>
                    <a:pt x="572" y="189"/>
                  </a:cubicBezTo>
                  <a:close/>
                  <a:moveTo>
                    <a:pt x="563" y="187"/>
                  </a:moveTo>
                  <a:cubicBezTo>
                    <a:pt x="564" y="187"/>
                    <a:pt x="564" y="187"/>
                    <a:pt x="564" y="187"/>
                  </a:cubicBezTo>
                  <a:cubicBezTo>
                    <a:pt x="564" y="187"/>
                    <a:pt x="564" y="187"/>
                    <a:pt x="564" y="187"/>
                  </a:cubicBezTo>
                  <a:cubicBezTo>
                    <a:pt x="565" y="188"/>
                    <a:pt x="565" y="188"/>
                    <a:pt x="565" y="188"/>
                  </a:cubicBezTo>
                  <a:cubicBezTo>
                    <a:pt x="565" y="188"/>
                    <a:pt x="565" y="188"/>
                    <a:pt x="565" y="188"/>
                  </a:cubicBezTo>
                  <a:cubicBezTo>
                    <a:pt x="566" y="189"/>
                    <a:pt x="566" y="189"/>
                    <a:pt x="566" y="189"/>
                  </a:cubicBezTo>
                  <a:cubicBezTo>
                    <a:pt x="566" y="189"/>
                    <a:pt x="566" y="189"/>
                    <a:pt x="566" y="189"/>
                  </a:cubicBezTo>
                  <a:cubicBezTo>
                    <a:pt x="567" y="190"/>
                    <a:pt x="567" y="190"/>
                    <a:pt x="567" y="190"/>
                  </a:cubicBezTo>
                  <a:cubicBezTo>
                    <a:pt x="567" y="190"/>
                    <a:pt x="567" y="190"/>
                    <a:pt x="567" y="190"/>
                  </a:cubicBezTo>
                  <a:cubicBezTo>
                    <a:pt x="568" y="190"/>
                    <a:pt x="568" y="190"/>
                    <a:pt x="568" y="190"/>
                  </a:cubicBezTo>
                  <a:cubicBezTo>
                    <a:pt x="569" y="190"/>
                    <a:pt x="569" y="190"/>
                    <a:pt x="569" y="190"/>
                  </a:cubicBezTo>
                  <a:cubicBezTo>
                    <a:pt x="570" y="190"/>
                    <a:pt x="570" y="190"/>
                    <a:pt x="570" y="190"/>
                  </a:cubicBezTo>
                  <a:cubicBezTo>
                    <a:pt x="570" y="190"/>
                    <a:pt x="570" y="190"/>
                    <a:pt x="570" y="190"/>
                  </a:cubicBezTo>
                  <a:cubicBezTo>
                    <a:pt x="569" y="189"/>
                    <a:pt x="569" y="189"/>
                    <a:pt x="569" y="189"/>
                  </a:cubicBezTo>
                  <a:cubicBezTo>
                    <a:pt x="568" y="189"/>
                    <a:pt x="568" y="189"/>
                    <a:pt x="568" y="189"/>
                  </a:cubicBezTo>
                  <a:cubicBezTo>
                    <a:pt x="567" y="188"/>
                    <a:pt x="567" y="188"/>
                    <a:pt x="567" y="188"/>
                  </a:cubicBezTo>
                  <a:cubicBezTo>
                    <a:pt x="567" y="187"/>
                    <a:pt x="567" y="187"/>
                    <a:pt x="567" y="187"/>
                  </a:cubicBezTo>
                  <a:cubicBezTo>
                    <a:pt x="566" y="187"/>
                    <a:pt x="566" y="187"/>
                    <a:pt x="566" y="187"/>
                  </a:cubicBezTo>
                  <a:cubicBezTo>
                    <a:pt x="565" y="186"/>
                    <a:pt x="565" y="186"/>
                    <a:pt x="565" y="186"/>
                  </a:cubicBezTo>
                  <a:cubicBezTo>
                    <a:pt x="565" y="186"/>
                    <a:pt x="565" y="186"/>
                    <a:pt x="565" y="186"/>
                  </a:cubicBezTo>
                  <a:cubicBezTo>
                    <a:pt x="566" y="186"/>
                    <a:pt x="566" y="186"/>
                    <a:pt x="566" y="186"/>
                  </a:cubicBezTo>
                  <a:cubicBezTo>
                    <a:pt x="565" y="186"/>
                    <a:pt x="565" y="186"/>
                    <a:pt x="565" y="186"/>
                  </a:cubicBezTo>
                  <a:cubicBezTo>
                    <a:pt x="564" y="186"/>
                    <a:pt x="564" y="186"/>
                    <a:pt x="564" y="186"/>
                  </a:cubicBezTo>
                  <a:cubicBezTo>
                    <a:pt x="563" y="186"/>
                    <a:pt x="563" y="186"/>
                    <a:pt x="563" y="186"/>
                  </a:cubicBezTo>
                  <a:cubicBezTo>
                    <a:pt x="563" y="186"/>
                    <a:pt x="563" y="186"/>
                    <a:pt x="563" y="186"/>
                  </a:cubicBezTo>
                  <a:cubicBezTo>
                    <a:pt x="563" y="187"/>
                    <a:pt x="563" y="187"/>
                    <a:pt x="563" y="187"/>
                  </a:cubicBezTo>
                  <a:close/>
                  <a:moveTo>
                    <a:pt x="541" y="228"/>
                  </a:moveTo>
                  <a:cubicBezTo>
                    <a:pt x="541" y="228"/>
                    <a:pt x="541" y="228"/>
                    <a:pt x="541" y="228"/>
                  </a:cubicBezTo>
                  <a:cubicBezTo>
                    <a:pt x="542" y="228"/>
                    <a:pt x="542" y="228"/>
                    <a:pt x="542" y="228"/>
                  </a:cubicBezTo>
                  <a:cubicBezTo>
                    <a:pt x="542" y="227"/>
                    <a:pt x="542" y="227"/>
                    <a:pt x="542" y="227"/>
                  </a:cubicBezTo>
                  <a:cubicBezTo>
                    <a:pt x="541" y="227"/>
                    <a:pt x="541" y="227"/>
                    <a:pt x="541" y="227"/>
                  </a:cubicBezTo>
                  <a:cubicBezTo>
                    <a:pt x="540" y="227"/>
                    <a:pt x="540" y="227"/>
                    <a:pt x="540" y="227"/>
                  </a:cubicBezTo>
                  <a:cubicBezTo>
                    <a:pt x="540" y="228"/>
                    <a:pt x="540" y="228"/>
                    <a:pt x="540" y="228"/>
                  </a:cubicBezTo>
                  <a:cubicBezTo>
                    <a:pt x="541" y="228"/>
                    <a:pt x="541" y="228"/>
                    <a:pt x="541" y="228"/>
                  </a:cubicBezTo>
                  <a:close/>
                  <a:moveTo>
                    <a:pt x="536" y="227"/>
                  </a:moveTo>
                  <a:cubicBezTo>
                    <a:pt x="536" y="228"/>
                    <a:pt x="536" y="228"/>
                    <a:pt x="536" y="228"/>
                  </a:cubicBezTo>
                  <a:cubicBezTo>
                    <a:pt x="537" y="228"/>
                    <a:pt x="537" y="228"/>
                    <a:pt x="537" y="228"/>
                  </a:cubicBezTo>
                  <a:cubicBezTo>
                    <a:pt x="538" y="228"/>
                    <a:pt x="538" y="228"/>
                    <a:pt x="538" y="228"/>
                  </a:cubicBezTo>
                  <a:cubicBezTo>
                    <a:pt x="538" y="228"/>
                    <a:pt x="538" y="228"/>
                    <a:pt x="538" y="228"/>
                  </a:cubicBezTo>
                  <a:cubicBezTo>
                    <a:pt x="537" y="227"/>
                    <a:pt x="537" y="227"/>
                    <a:pt x="537" y="227"/>
                  </a:cubicBezTo>
                  <a:cubicBezTo>
                    <a:pt x="536" y="227"/>
                    <a:pt x="536" y="227"/>
                    <a:pt x="536" y="227"/>
                  </a:cubicBezTo>
                  <a:close/>
                  <a:moveTo>
                    <a:pt x="539" y="234"/>
                  </a:moveTo>
                  <a:cubicBezTo>
                    <a:pt x="539" y="234"/>
                    <a:pt x="539" y="234"/>
                    <a:pt x="539" y="234"/>
                  </a:cubicBezTo>
                  <a:cubicBezTo>
                    <a:pt x="539" y="233"/>
                    <a:pt x="539" y="233"/>
                    <a:pt x="539" y="233"/>
                  </a:cubicBezTo>
                  <a:cubicBezTo>
                    <a:pt x="539" y="232"/>
                    <a:pt x="539" y="232"/>
                    <a:pt x="539" y="232"/>
                  </a:cubicBezTo>
                  <a:cubicBezTo>
                    <a:pt x="540" y="232"/>
                    <a:pt x="540" y="232"/>
                    <a:pt x="540" y="232"/>
                  </a:cubicBezTo>
                  <a:cubicBezTo>
                    <a:pt x="541" y="231"/>
                    <a:pt x="541" y="231"/>
                    <a:pt x="541" y="231"/>
                  </a:cubicBezTo>
                  <a:cubicBezTo>
                    <a:pt x="540" y="230"/>
                    <a:pt x="540" y="230"/>
                    <a:pt x="540" y="230"/>
                  </a:cubicBezTo>
                  <a:cubicBezTo>
                    <a:pt x="541" y="230"/>
                    <a:pt x="541" y="230"/>
                    <a:pt x="541" y="230"/>
                  </a:cubicBezTo>
                  <a:cubicBezTo>
                    <a:pt x="541" y="229"/>
                    <a:pt x="541" y="229"/>
                    <a:pt x="541" y="229"/>
                  </a:cubicBezTo>
                  <a:cubicBezTo>
                    <a:pt x="541" y="229"/>
                    <a:pt x="541" y="229"/>
                    <a:pt x="541" y="229"/>
                  </a:cubicBezTo>
                  <a:cubicBezTo>
                    <a:pt x="539" y="228"/>
                    <a:pt x="539" y="228"/>
                    <a:pt x="539" y="228"/>
                  </a:cubicBezTo>
                  <a:cubicBezTo>
                    <a:pt x="539" y="228"/>
                    <a:pt x="539" y="228"/>
                    <a:pt x="539" y="228"/>
                  </a:cubicBezTo>
                  <a:cubicBezTo>
                    <a:pt x="539" y="230"/>
                    <a:pt x="539" y="230"/>
                    <a:pt x="539" y="230"/>
                  </a:cubicBezTo>
                  <a:cubicBezTo>
                    <a:pt x="539" y="230"/>
                    <a:pt x="539" y="230"/>
                    <a:pt x="539" y="230"/>
                  </a:cubicBezTo>
                  <a:cubicBezTo>
                    <a:pt x="538" y="231"/>
                    <a:pt x="538" y="231"/>
                    <a:pt x="538" y="231"/>
                  </a:cubicBezTo>
                  <a:cubicBezTo>
                    <a:pt x="538" y="231"/>
                    <a:pt x="538" y="231"/>
                    <a:pt x="538" y="231"/>
                  </a:cubicBezTo>
                  <a:cubicBezTo>
                    <a:pt x="537" y="231"/>
                    <a:pt x="537" y="231"/>
                    <a:pt x="537" y="231"/>
                  </a:cubicBezTo>
                  <a:cubicBezTo>
                    <a:pt x="537" y="232"/>
                    <a:pt x="537" y="232"/>
                    <a:pt x="537" y="232"/>
                  </a:cubicBezTo>
                  <a:cubicBezTo>
                    <a:pt x="538" y="232"/>
                    <a:pt x="538" y="232"/>
                    <a:pt x="538" y="232"/>
                  </a:cubicBezTo>
                  <a:cubicBezTo>
                    <a:pt x="538" y="233"/>
                    <a:pt x="538" y="233"/>
                    <a:pt x="538" y="233"/>
                  </a:cubicBezTo>
                  <a:cubicBezTo>
                    <a:pt x="538" y="233"/>
                    <a:pt x="538" y="233"/>
                    <a:pt x="538" y="233"/>
                  </a:cubicBezTo>
                  <a:cubicBezTo>
                    <a:pt x="538" y="233"/>
                    <a:pt x="538" y="233"/>
                    <a:pt x="538" y="233"/>
                  </a:cubicBezTo>
                  <a:cubicBezTo>
                    <a:pt x="539" y="233"/>
                    <a:pt x="539" y="233"/>
                    <a:pt x="539" y="233"/>
                  </a:cubicBezTo>
                  <a:cubicBezTo>
                    <a:pt x="539" y="234"/>
                    <a:pt x="539" y="234"/>
                    <a:pt x="539" y="234"/>
                  </a:cubicBezTo>
                  <a:close/>
                  <a:moveTo>
                    <a:pt x="538" y="239"/>
                  </a:moveTo>
                  <a:cubicBezTo>
                    <a:pt x="538" y="239"/>
                    <a:pt x="538" y="238"/>
                    <a:pt x="538" y="238"/>
                  </a:cubicBezTo>
                  <a:cubicBezTo>
                    <a:pt x="538" y="238"/>
                    <a:pt x="538" y="238"/>
                    <a:pt x="538" y="238"/>
                  </a:cubicBezTo>
                  <a:cubicBezTo>
                    <a:pt x="538" y="237"/>
                    <a:pt x="538" y="237"/>
                    <a:pt x="538" y="237"/>
                  </a:cubicBezTo>
                  <a:cubicBezTo>
                    <a:pt x="538" y="237"/>
                    <a:pt x="538" y="237"/>
                    <a:pt x="538" y="237"/>
                  </a:cubicBezTo>
                  <a:cubicBezTo>
                    <a:pt x="538" y="237"/>
                    <a:pt x="538" y="237"/>
                    <a:pt x="538" y="237"/>
                  </a:cubicBezTo>
                  <a:cubicBezTo>
                    <a:pt x="537" y="238"/>
                    <a:pt x="537" y="238"/>
                    <a:pt x="537" y="238"/>
                  </a:cubicBezTo>
                  <a:cubicBezTo>
                    <a:pt x="538" y="239"/>
                    <a:pt x="538" y="239"/>
                    <a:pt x="538" y="239"/>
                  </a:cubicBezTo>
                  <a:close/>
                  <a:moveTo>
                    <a:pt x="538" y="240"/>
                  </a:moveTo>
                  <a:cubicBezTo>
                    <a:pt x="539" y="240"/>
                    <a:pt x="539" y="240"/>
                    <a:pt x="539" y="240"/>
                  </a:cubicBezTo>
                  <a:cubicBezTo>
                    <a:pt x="538" y="240"/>
                    <a:pt x="538" y="240"/>
                    <a:pt x="538" y="240"/>
                  </a:cubicBezTo>
                  <a:cubicBezTo>
                    <a:pt x="538" y="239"/>
                    <a:pt x="538" y="239"/>
                    <a:pt x="538" y="239"/>
                  </a:cubicBezTo>
                  <a:cubicBezTo>
                    <a:pt x="538" y="240"/>
                    <a:pt x="538" y="240"/>
                    <a:pt x="538" y="240"/>
                  </a:cubicBezTo>
                  <a:cubicBezTo>
                    <a:pt x="538" y="240"/>
                    <a:pt x="538" y="240"/>
                    <a:pt x="538" y="240"/>
                  </a:cubicBezTo>
                  <a:cubicBezTo>
                    <a:pt x="538" y="240"/>
                    <a:pt x="538" y="240"/>
                    <a:pt x="538" y="240"/>
                  </a:cubicBezTo>
                  <a:close/>
                  <a:moveTo>
                    <a:pt x="537" y="241"/>
                  </a:moveTo>
                  <a:cubicBezTo>
                    <a:pt x="537" y="241"/>
                    <a:pt x="537" y="241"/>
                    <a:pt x="537" y="241"/>
                  </a:cubicBezTo>
                  <a:cubicBezTo>
                    <a:pt x="537" y="241"/>
                    <a:pt x="537" y="241"/>
                    <a:pt x="537" y="241"/>
                  </a:cubicBezTo>
                  <a:cubicBezTo>
                    <a:pt x="536" y="241"/>
                    <a:pt x="536" y="241"/>
                    <a:pt x="536" y="241"/>
                  </a:cubicBezTo>
                  <a:cubicBezTo>
                    <a:pt x="536" y="241"/>
                    <a:pt x="536" y="241"/>
                    <a:pt x="536" y="241"/>
                  </a:cubicBezTo>
                  <a:cubicBezTo>
                    <a:pt x="537" y="241"/>
                    <a:pt x="537" y="241"/>
                    <a:pt x="537" y="241"/>
                  </a:cubicBezTo>
                  <a:close/>
                  <a:moveTo>
                    <a:pt x="537" y="243"/>
                  </a:moveTo>
                  <a:cubicBezTo>
                    <a:pt x="538" y="243"/>
                    <a:pt x="538" y="243"/>
                    <a:pt x="538" y="243"/>
                  </a:cubicBezTo>
                  <a:cubicBezTo>
                    <a:pt x="538" y="243"/>
                    <a:pt x="538" y="243"/>
                    <a:pt x="538" y="243"/>
                  </a:cubicBezTo>
                  <a:cubicBezTo>
                    <a:pt x="538" y="242"/>
                    <a:pt x="538" y="242"/>
                    <a:pt x="538" y="242"/>
                  </a:cubicBezTo>
                  <a:cubicBezTo>
                    <a:pt x="538" y="242"/>
                    <a:pt x="538" y="242"/>
                    <a:pt x="538" y="242"/>
                  </a:cubicBezTo>
                  <a:cubicBezTo>
                    <a:pt x="537" y="242"/>
                    <a:pt x="537" y="242"/>
                    <a:pt x="537" y="242"/>
                  </a:cubicBezTo>
                  <a:cubicBezTo>
                    <a:pt x="537" y="243"/>
                    <a:pt x="537" y="243"/>
                    <a:pt x="537" y="243"/>
                  </a:cubicBezTo>
                  <a:close/>
                  <a:moveTo>
                    <a:pt x="536" y="248"/>
                  </a:moveTo>
                  <a:cubicBezTo>
                    <a:pt x="536" y="248"/>
                    <a:pt x="536" y="248"/>
                    <a:pt x="536" y="248"/>
                  </a:cubicBezTo>
                  <a:cubicBezTo>
                    <a:pt x="536" y="248"/>
                    <a:pt x="536" y="248"/>
                    <a:pt x="536" y="248"/>
                  </a:cubicBezTo>
                  <a:cubicBezTo>
                    <a:pt x="536" y="248"/>
                    <a:pt x="536" y="248"/>
                    <a:pt x="536" y="248"/>
                  </a:cubicBezTo>
                  <a:cubicBezTo>
                    <a:pt x="536" y="248"/>
                    <a:pt x="536" y="248"/>
                    <a:pt x="536" y="248"/>
                  </a:cubicBezTo>
                  <a:close/>
                  <a:moveTo>
                    <a:pt x="536" y="251"/>
                  </a:moveTo>
                  <a:cubicBezTo>
                    <a:pt x="536" y="250"/>
                    <a:pt x="536" y="250"/>
                    <a:pt x="536" y="250"/>
                  </a:cubicBezTo>
                  <a:cubicBezTo>
                    <a:pt x="536" y="250"/>
                    <a:pt x="536" y="250"/>
                    <a:pt x="536" y="250"/>
                  </a:cubicBezTo>
                  <a:cubicBezTo>
                    <a:pt x="536" y="250"/>
                    <a:pt x="536" y="250"/>
                    <a:pt x="536" y="250"/>
                  </a:cubicBezTo>
                  <a:cubicBezTo>
                    <a:pt x="536" y="251"/>
                    <a:pt x="536" y="251"/>
                    <a:pt x="536" y="251"/>
                  </a:cubicBezTo>
                  <a:close/>
                  <a:moveTo>
                    <a:pt x="536" y="252"/>
                  </a:moveTo>
                  <a:cubicBezTo>
                    <a:pt x="536" y="252"/>
                    <a:pt x="536" y="252"/>
                    <a:pt x="536" y="252"/>
                  </a:cubicBezTo>
                  <a:cubicBezTo>
                    <a:pt x="536" y="252"/>
                    <a:pt x="536" y="252"/>
                    <a:pt x="536" y="252"/>
                  </a:cubicBezTo>
                  <a:cubicBezTo>
                    <a:pt x="536" y="252"/>
                    <a:pt x="536" y="252"/>
                    <a:pt x="536" y="252"/>
                  </a:cubicBezTo>
                  <a:close/>
                  <a:moveTo>
                    <a:pt x="535" y="253"/>
                  </a:moveTo>
                  <a:cubicBezTo>
                    <a:pt x="535" y="253"/>
                    <a:pt x="535" y="253"/>
                    <a:pt x="535" y="253"/>
                  </a:cubicBezTo>
                  <a:cubicBezTo>
                    <a:pt x="535" y="253"/>
                    <a:pt x="535" y="253"/>
                    <a:pt x="535" y="253"/>
                  </a:cubicBezTo>
                  <a:cubicBezTo>
                    <a:pt x="535" y="253"/>
                    <a:pt x="535" y="253"/>
                    <a:pt x="535" y="253"/>
                  </a:cubicBezTo>
                  <a:cubicBezTo>
                    <a:pt x="535" y="253"/>
                    <a:pt x="535" y="253"/>
                    <a:pt x="535" y="253"/>
                  </a:cubicBezTo>
                  <a:cubicBezTo>
                    <a:pt x="535" y="253"/>
                    <a:pt x="535" y="253"/>
                    <a:pt x="535" y="253"/>
                  </a:cubicBezTo>
                  <a:close/>
                  <a:moveTo>
                    <a:pt x="534" y="256"/>
                  </a:moveTo>
                  <a:cubicBezTo>
                    <a:pt x="534" y="256"/>
                    <a:pt x="534" y="256"/>
                    <a:pt x="534" y="256"/>
                  </a:cubicBezTo>
                  <a:cubicBezTo>
                    <a:pt x="534" y="255"/>
                    <a:pt x="534" y="255"/>
                    <a:pt x="534" y="255"/>
                  </a:cubicBezTo>
                  <a:cubicBezTo>
                    <a:pt x="534" y="255"/>
                    <a:pt x="534" y="255"/>
                    <a:pt x="534" y="255"/>
                  </a:cubicBezTo>
                  <a:cubicBezTo>
                    <a:pt x="534" y="255"/>
                    <a:pt x="534" y="255"/>
                    <a:pt x="534" y="255"/>
                  </a:cubicBezTo>
                  <a:cubicBezTo>
                    <a:pt x="534" y="256"/>
                    <a:pt x="534" y="256"/>
                    <a:pt x="534" y="256"/>
                  </a:cubicBezTo>
                  <a:cubicBezTo>
                    <a:pt x="534" y="256"/>
                    <a:pt x="534" y="256"/>
                    <a:pt x="534" y="256"/>
                  </a:cubicBezTo>
                  <a:close/>
                  <a:moveTo>
                    <a:pt x="526" y="266"/>
                  </a:moveTo>
                  <a:cubicBezTo>
                    <a:pt x="527" y="266"/>
                    <a:pt x="527" y="266"/>
                    <a:pt x="527" y="266"/>
                  </a:cubicBezTo>
                  <a:cubicBezTo>
                    <a:pt x="528" y="265"/>
                    <a:pt x="528" y="265"/>
                    <a:pt x="528" y="265"/>
                  </a:cubicBezTo>
                  <a:cubicBezTo>
                    <a:pt x="528" y="264"/>
                    <a:pt x="528" y="264"/>
                    <a:pt x="528" y="264"/>
                  </a:cubicBezTo>
                  <a:cubicBezTo>
                    <a:pt x="529" y="264"/>
                    <a:pt x="529" y="264"/>
                    <a:pt x="529" y="264"/>
                  </a:cubicBezTo>
                  <a:cubicBezTo>
                    <a:pt x="529" y="263"/>
                    <a:pt x="529" y="263"/>
                    <a:pt x="529" y="263"/>
                  </a:cubicBezTo>
                  <a:cubicBezTo>
                    <a:pt x="529" y="262"/>
                    <a:pt x="529" y="262"/>
                    <a:pt x="529" y="262"/>
                  </a:cubicBezTo>
                  <a:cubicBezTo>
                    <a:pt x="530" y="261"/>
                    <a:pt x="530" y="261"/>
                    <a:pt x="530" y="261"/>
                  </a:cubicBezTo>
                  <a:cubicBezTo>
                    <a:pt x="530" y="261"/>
                    <a:pt x="530" y="261"/>
                    <a:pt x="530" y="261"/>
                  </a:cubicBezTo>
                  <a:cubicBezTo>
                    <a:pt x="529" y="261"/>
                    <a:pt x="529" y="261"/>
                    <a:pt x="529" y="261"/>
                  </a:cubicBezTo>
                  <a:cubicBezTo>
                    <a:pt x="528" y="262"/>
                    <a:pt x="528" y="262"/>
                    <a:pt x="528" y="262"/>
                  </a:cubicBezTo>
                  <a:cubicBezTo>
                    <a:pt x="528" y="262"/>
                    <a:pt x="528" y="262"/>
                    <a:pt x="528" y="262"/>
                  </a:cubicBezTo>
                  <a:cubicBezTo>
                    <a:pt x="528" y="263"/>
                    <a:pt x="528" y="263"/>
                    <a:pt x="528" y="263"/>
                  </a:cubicBezTo>
                  <a:cubicBezTo>
                    <a:pt x="527" y="263"/>
                    <a:pt x="527" y="263"/>
                    <a:pt x="527" y="263"/>
                  </a:cubicBezTo>
                  <a:cubicBezTo>
                    <a:pt x="527" y="264"/>
                    <a:pt x="527" y="264"/>
                    <a:pt x="527" y="264"/>
                  </a:cubicBezTo>
                  <a:cubicBezTo>
                    <a:pt x="527" y="264"/>
                    <a:pt x="527" y="264"/>
                    <a:pt x="527" y="264"/>
                  </a:cubicBezTo>
                  <a:cubicBezTo>
                    <a:pt x="526" y="266"/>
                    <a:pt x="526" y="266"/>
                    <a:pt x="526" y="266"/>
                  </a:cubicBezTo>
                  <a:close/>
                  <a:moveTo>
                    <a:pt x="518" y="274"/>
                  </a:moveTo>
                  <a:cubicBezTo>
                    <a:pt x="519" y="274"/>
                    <a:pt x="519" y="274"/>
                    <a:pt x="519" y="274"/>
                  </a:cubicBezTo>
                  <a:cubicBezTo>
                    <a:pt x="519" y="273"/>
                    <a:pt x="519" y="273"/>
                    <a:pt x="519" y="273"/>
                  </a:cubicBezTo>
                  <a:cubicBezTo>
                    <a:pt x="519" y="273"/>
                    <a:pt x="519" y="273"/>
                    <a:pt x="519" y="273"/>
                  </a:cubicBezTo>
                  <a:cubicBezTo>
                    <a:pt x="519" y="272"/>
                    <a:pt x="519" y="272"/>
                    <a:pt x="519" y="272"/>
                  </a:cubicBezTo>
                  <a:cubicBezTo>
                    <a:pt x="520" y="272"/>
                    <a:pt x="520" y="272"/>
                    <a:pt x="520" y="272"/>
                  </a:cubicBezTo>
                  <a:cubicBezTo>
                    <a:pt x="520" y="271"/>
                    <a:pt x="520" y="271"/>
                    <a:pt x="520" y="271"/>
                  </a:cubicBezTo>
                  <a:cubicBezTo>
                    <a:pt x="520" y="271"/>
                    <a:pt x="520" y="271"/>
                    <a:pt x="520" y="271"/>
                  </a:cubicBezTo>
                  <a:cubicBezTo>
                    <a:pt x="521" y="271"/>
                    <a:pt x="521" y="271"/>
                    <a:pt x="521" y="271"/>
                  </a:cubicBezTo>
                  <a:cubicBezTo>
                    <a:pt x="521" y="270"/>
                    <a:pt x="521" y="270"/>
                    <a:pt x="521" y="270"/>
                  </a:cubicBezTo>
                  <a:cubicBezTo>
                    <a:pt x="522" y="269"/>
                    <a:pt x="522" y="269"/>
                    <a:pt x="522" y="269"/>
                  </a:cubicBezTo>
                  <a:cubicBezTo>
                    <a:pt x="523" y="268"/>
                    <a:pt x="523" y="268"/>
                    <a:pt x="523" y="268"/>
                  </a:cubicBezTo>
                  <a:cubicBezTo>
                    <a:pt x="524" y="268"/>
                    <a:pt x="524" y="268"/>
                    <a:pt x="524" y="268"/>
                  </a:cubicBezTo>
                  <a:cubicBezTo>
                    <a:pt x="524" y="268"/>
                    <a:pt x="524" y="268"/>
                    <a:pt x="524" y="268"/>
                  </a:cubicBezTo>
                  <a:cubicBezTo>
                    <a:pt x="524" y="267"/>
                    <a:pt x="524" y="267"/>
                    <a:pt x="524" y="267"/>
                  </a:cubicBezTo>
                  <a:cubicBezTo>
                    <a:pt x="524" y="266"/>
                    <a:pt x="524" y="266"/>
                    <a:pt x="524" y="266"/>
                  </a:cubicBezTo>
                  <a:cubicBezTo>
                    <a:pt x="523" y="266"/>
                    <a:pt x="523" y="266"/>
                    <a:pt x="523" y="266"/>
                  </a:cubicBezTo>
                  <a:cubicBezTo>
                    <a:pt x="523" y="267"/>
                    <a:pt x="523" y="267"/>
                    <a:pt x="523" y="267"/>
                  </a:cubicBezTo>
                  <a:cubicBezTo>
                    <a:pt x="522" y="268"/>
                    <a:pt x="522" y="268"/>
                    <a:pt x="522" y="268"/>
                  </a:cubicBezTo>
                  <a:cubicBezTo>
                    <a:pt x="522" y="268"/>
                    <a:pt x="522" y="268"/>
                    <a:pt x="522" y="268"/>
                  </a:cubicBezTo>
                  <a:cubicBezTo>
                    <a:pt x="521" y="268"/>
                    <a:pt x="521" y="268"/>
                    <a:pt x="521" y="268"/>
                  </a:cubicBezTo>
                  <a:cubicBezTo>
                    <a:pt x="521" y="268"/>
                    <a:pt x="521" y="268"/>
                    <a:pt x="521" y="268"/>
                  </a:cubicBezTo>
                  <a:cubicBezTo>
                    <a:pt x="520" y="268"/>
                    <a:pt x="520" y="268"/>
                    <a:pt x="520" y="268"/>
                  </a:cubicBezTo>
                  <a:cubicBezTo>
                    <a:pt x="520" y="268"/>
                    <a:pt x="520" y="268"/>
                    <a:pt x="520" y="268"/>
                  </a:cubicBezTo>
                  <a:cubicBezTo>
                    <a:pt x="520" y="268"/>
                    <a:pt x="520" y="268"/>
                    <a:pt x="520" y="268"/>
                  </a:cubicBezTo>
                  <a:cubicBezTo>
                    <a:pt x="520" y="269"/>
                    <a:pt x="520" y="269"/>
                    <a:pt x="520" y="269"/>
                  </a:cubicBezTo>
                  <a:cubicBezTo>
                    <a:pt x="520" y="269"/>
                    <a:pt x="520" y="269"/>
                    <a:pt x="520" y="269"/>
                  </a:cubicBezTo>
                  <a:cubicBezTo>
                    <a:pt x="519" y="270"/>
                    <a:pt x="519" y="270"/>
                    <a:pt x="519" y="270"/>
                  </a:cubicBezTo>
                  <a:cubicBezTo>
                    <a:pt x="519" y="270"/>
                    <a:pt x="519" y="270"/>
                    <a:pt x="519" y="270"/>
                  </a:cubicBezTo>
                  <a:cubicBezTo>
                    <a:pt x="519" y="271"/>
                    <a:pt x="519" y="271"/>
                    <a:pt x="519" y="271"/>
                  </a:cubicBezTo>
                  <a:cubicBezTo>
                    <a:pt x="519" y="271"/>
                    <a:pt x="519" y="271"/>
                    <a:pt x="519" y="271"/>
                  </a:cubicBezTo>
                  <a:cubicBezTo>
                    <a:pt x="518" y="272"/>
                    <a:pt x="518" y="272"/>
                    <a:pt x="518" y="272"/>
                  </a:cubicBezTo>
                  <a:cubicBezTo>
                    <a:pt x="518" y="272"/>
                    <a:pt x="518" y="272"/>
                    <a:pt x="518" y="272"/>
                  </a:cubicBezTo>
                  <a:cubicBezTo>
                    <a:pt x="518" y="273"/>
                    <a:pt x="518" y="273"/>
                    <a:pt x="518" y="273"/>
                  </a:cubicBezTo>
                  <a:cubicBezTo>
                    <a:pt x="518" y="273"/>
                    <a:pt x="518" y="273"/>
                    <a:pt x="518" y="273"/>
                  </a:cubicBezTo>
                  <a:cubicBezTo>
                    <a:pt x="518" y="274"/>
                    <a:pt x="518" y="274"/>
                    <a:pt x="518" y="274"/>
                  </a:cubicBezTo>
                  <a:cubicBezTo>
                    <a:pt x="518" y="274"/>
                    <a:pt x="518" y="274"/>
                    <a:pt x="518" y="274"/>
                  </a:cubicBezTo>
                  <a:close/>
                  <a:moveTo>
                    <a:pt x="514" y="280"/>
                  </a:moveTo>
                  <a:cubicBezTo>
                    <a:pt x="514" y="280"/>
                    <a:pt x="514" y="279"/>
                    <a:pt x="514" y="279"/>
                  </a:cubicBezTo>
                  <a:cubicBezTo>
                    <a:pt x="515" y="277"/>
                    <a:pt x="515" y="277"/>
                    <a:pt x="515" y="277"/>
                  </a:cubicBezTo>
                  <a:cubicBezTo>
                    <a:pt x="515" y="277"/>
                    <a:pt x="515" y="277"/>
                    <a:pt x="515" y="277"/>
                  </a:cubicBezTo>
                  <a:cubicBezTo>
                    <a:pt x="516" y="276"/>
                    <a:pt x="516" y="276"/>
                    <a:pt x="516" y="276"/>
                  </a:cubicBezTo>
                  <a:cubicBezTo>
                    <a:pt x="516" y="275"/>
                    <a:pt x="516" y="275"/>
                    <a:pt x="516" y="275"/>
                  </a:cubicBezTo>
                  <a:cubicBezTo>
                    <a:pt x="516" y="275"/>
                    <a:pt x="516" y="275"/>
                    <a:pt x="516" y="275"/>
                  </a:cubicBezTo>
                  <a:cubicBezTo>
                    <a:pt x="516" y="275"/>
                    <a:pt x="516" y="275"/>
                    <a:pt x="516" y="275"/>
                  </a:cubicBezTo>
                  <a:cubicBezTo>
                    <a:pt x="515" y="275"/>
                    <a:pt x="515" y="275"/>
                    <a:pt x="515" y="275"/>
                  </a:cubicBezTo>
                  <a:cubicBezTo>
                    <a:pt x="515" y="274"/>
                    <a:pt x="515" y="274"/>
                    <a:pt x="515" y="274"/>
                  </a:cubicBezTo>
                  <a:cubicBezTo>
                    <a:pt x="514" y="275"/>
                    <a:pt x="514" y="275"/>
                    <a:pt x="514" y="275"/>
                  </a:cubicBezTo>
                  <a:cubicBezTo>
                    <a:pt x="514" y="276"/>
                    <a:pt x="514" y="276"/>
                    <a:pt x="514" y="276"/>
                  </a:cubicBezTo>
                  <a:cubicBezTo>
                    <a:pt x="514" y="276"/>
                    <a:pt x="514" y="276"/>
                    <a:pt x="514" y="276"/>
                  </a:cubicBezTo>
                  <a:cubicBezTo>
                    <a:pt x="514" y="278"/>
                    <a:pt x="514" y="278"/>
                    <a:pt x="514" y="278"/>
                  </a:cubicBezTo>
                  <a:cubicBezTo>
                    <a:pt x="513" y="278"/>
                    <a:pt x="513" y="278"/>
                    <a:pt x="513" y="278"/>
                  </a:cubicBezTo>
                  <a:cubicBezTo>
                    <a:pt x="514" y="279"/>
                    <a:pt x="514" y="279"/>
                    <a:pt x="514" y="279"/>
                  </a:cubicBezTo>
                  <a:cubicBezTo>
                    <a:pt x="514" y="280"/>
                    <a:pt x="514" y="280"/>
                    <a:pt x="514" y="280"/>
                  </a:cubicBezTo>
                  <a:close/>
                  <a:moveTo>
                    <a:pt x="9" y="215"/>
                  </a:moveTo>
                  <a:cubicBezTo>
                    <a:pt x="9" y="215"/>
                    <a:pt x="8" y="216"/>
                    <a:pt x="8" y="216"/>
                  </a:cubicBezTo>
                  <a:cubicBezTo>
                    <a:pt x="9" y="217"/>
                    <a:pt x="9" y="217"/>
                    <a:pt x="9" y="217"/>
                  </a:cubicBezTo>
                  <a:cubicBezTo>
                    <a:pt x="10" y="216"/>
                    <a:pt x="10" y="216"/>
                    <a:pt x="10" y="216"/>
                  </a:cubicBezTo>
                  <a:lnTo>
                    <a:pt x="9" y="2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90" name="Freeform 11"/>
            <p:cNvSpPr>
              <a:spLocks noEditPoints="1"/>
            </p:cNvSpPr>
            <p:nvPr/>
          </p:nvSpPr>
          <p:spPr bwMode="auto">
            <a:xfrm>
              <a:off x="4426829" y="1014430"/>
              <a:ext cx="299785" cy="329377"/>
            </a:xfrm>
            <a:custGeom>
              <a:avLst/>
              <a:gdLst>
                <a:gd name="T0" fmla="*/ 60 w 63"/>
                <a:gd name="T1" fmla="*/ 6 h 69"/>
                <a:gd name="T2" fmla="*/ 26 w 63"/>
                <a:gd name="T3" fmla="*/ 0 h 69"/>
                <a:gd name="T4" fmla="*/ 21 w 63"/>
                <a:gd name="T5" fmla="*/ 7 h 69"/>
                <a:gd name="T6" fmla="*/ 28 w 63"/>
                <a:gd name="T7" fmla="*/ 13 h 69"/>
                <a:gd name="T8" fmla="*/ 28 w 63"/>
                <a:gd name="T9" fmla="*/ 13 h 69"/>
                <a:gd name="T10" fmla="*/ 25 w 63"/>
                <a:gd name="T11" fmla="*/ 14 h 69"/>
                <a:gd name="T12" fmla="*/ 33 w 63"/>
                <a:gd name="T13" fmla="*/ 17 h 69"/>
                <a:gd name="T14" fmla="*/ 39 w 63"/>
                <a:gd name="T15" fmla="*/ 17 h 69"/>
                <a:gd name="T16" fmla="*/ 45 w 63"/>
                <a:gd name="T17" fmla="*/ 12 h 69"/>
                <a:gd name="T18" fmla="*/ 44 w 63"/>
                <a:gd name="T19" fmla="*/ 7 h 69"/>
                <a:gd name="T20" fmla="*/ 38 w 63"/>
                <a:gd name="T21" fmla="*/ 5 h 69"/>
                <a:gd name="T22" fmla="*/ 35 w 63"/>
                <a:gd name="T23" fmla="*/ 7 h 69"/>
                <a:gd name="T24" fmla="*/ 33 w 63"/>
                <a:gd name="T25" fmla="*/ 3 h 69"/>
                <a:gd name="T26" fmla="*/ 33 w 63"/>
                <a:gd name="T27" fmla="*/ 10 h 69"/>
                <a:gd name="T28" fmla="*/ 28 w 63"/>
                <a:gd name="T29" fmla="*/ 7 h 69"/>
                <a:gd name="T30" fmla="*/ 25 w 63"/>
                <a:gd name="T31" fmla="*/ 3 h 69"/>
                <a:gd name="T32" fmla="*/ 24 w 63"/>
                <a:gd name="T33" fmla="*/ 8 h 69"/>
                <a:gd name="T34" fmla="*/ 21 w 63"/>
                <a:gd name="T35" fmla="*/ 10 h 69"/>
                <a:gd name="T36" fmla="*/ 51 w 63"/>
                <a:gd name="T37" fmla="*/ 22 h 69"/>
                <a:gd name="T38" fmla="*/ 52 w 63"/>
                <a:gd name="T39" fmla="*/ 22 h 69"/>
                <a:gd name="T40" fmla="*/ 49 w 63"/>
                <a:gd name="T41" fmla="*/ 24 h 69"/>
                <a:gd name="T42" fmla="*/ 39 w 63"/>
                <a:gd name="T43" fmla="*/ 30 h 69"/>
                <a:gd name="T44" fmla="*/ 44 w 63"/>
                <a:gd name="T45" fmla="*/ 34 h 69"/>
                <a:gd name="T46" fmla="*/ 38 w 63"/>
                <a:gd name="T47" fmla="*/ 39 h 69"/>
                <a:gd name="T48" fmla="*/ 33 w 63"/>
                <a:gd name="T49" fmla="*/ 39 h 69"/>
                <a:gd name="T50" fmla="*/ 33 w 63"/>
                <a:gd name="T51" fmla="*/ 32 h 69"/>
                <a:gd name="T52" fmla="*/ 29 w 63"/>
                <a:gd name="T53" fmla="*/ 27 h 69"/>
                <a:gd name="T54" fmla="*/ 35 w 63"/>
                <a:gd name="T55" fmla="*/ 29 h 69"/>
                <a:gd name="T56" fmla="*/ 33 w 63"/>
                <a:gd name="T57" fmla="*/ 25 h 69"/>
                <a:gd name="T58" fmla="*/ 3 w 63"/>
                <a:gd name="T59" fmla="*/ 28 h 69"/>
                <a:gd name="T60" fmla="*/ 3 w 63"/>
                <a:gd name="T61" fmla="*/ 27 h 69"/>
                <a:gd name="T62" fmla="*/ 21 w 63"/>
                <a:gd name="T63" fmla="*/ 48 h 69"/>
                <a:gd name="T64" fmla="*/ 19 w 63"/>
                <a:gd name="T65" fmla="*/ 44 h 69"/>
                <a:gd name="T66" fmla="*/ 14 w 63"/>
                <a:gd name="T67" fmla="*/ 42 h 69"/>
                <a:gd name="T68" fmla="*/ 12 w 63"/>
                <a:gd name="T69" fmla="*/ 39 h 69"/>
                <a:gd name="T70" fmla="*/ 16 w 63"/>
                <a:gd name="T71" fmla="*/ 38 h 69"/>
                <a:gd name="T72" fmla="*/ 19 w 63"/>
                <a:gd name="T73" fmla="*/ 35 h 69"/>
                <a:gd name="T74" fmla="*/ 17 w 63"/>
                <a:gd name="T75" fmla="*/ 34 h 69"/>
                <a:gd name="T76" fmla="*/ 11 w 63"/>
                <a:gd name="T77" fmla="*/ 35 h 69"/>
                <a:gd name="T78" fmla="*/ 14 w 63"/>
                <a:gd name="T79" fmla="*/ 31 h 69"/>
                <a:gd name="T80" fmla="*/ 19 w 63"/>
                <a:gd name="T81" fmla="*/ 28 h 69"/>
                <a:gd name="T82" fmla="*/ 15 w 63"/>
                <a:gd name="T83" fmla="*/ 28 h 69"/>
                <a:gd name="T84" fmla="*/ 14 w 63"/>
                <a:gd name="T85" fmla="*/ 26 h 69"/>
                <a:gd name="T86" fmla="*/ 13 w 63"/>
                <a:gd name="T87" fmla="*/ 29 h 69"/>
                <a:gd name="T88" fmla="*/ 7 w 63"/>
                <a:gd name="T89" fmla="*/ 29 h 69"/>
                <a:gd name="T90" fmla="*/ 4 w 63"/>
                <a:gd name="T91" fmla="*/ 25 h 69"/>
                <a:gd name="T92" fmla="*/ 5 w 63"/>
                <a:gd name="T93" fmla="*/ 24 h 69"/>
                <a:gd name="T94" fmla="*/ 4 w 63"/>
                <a:gd name="T95" fmla="*/ 19 h 69"/>
                <a:gd name="T96" fmla="*/ 0 w 63"/>
                <a:gd name="T97" fmla="*/ 17 h 69"/>
                <a:gd name="T98" fmla="*/ 5 w 63"/>
                <a:gd name="T99" fmla="*/ 15 h 69"/>
                <a:gd name="T100" fmla="*/ 9 w 63"/>
                <a:gd name="T101" fmla="*/ 14 h 69"/>
                <a:gd name="T102" fmla="*/ 9 w 63"/>
                <a:gd name="T103" fmla="*/ 15 h 69"/>
                <a:gd name="T104" fmla="*/ 10 w 63"/>
                <a:gd name="T105" fmla="*/ 19 h 69"/>
                <a:gd name="T106" fmla="*/ 13 w 63"/>
                <a:gd name="T107" fmla="*/ 17 h 69"/>
                <a:gd name="T108" fmla="*/ 17 w 63"/>
                <a:gd name="T109" fmla="*/ 23 h 69"/>
                <a:gd name="T110" fmla="*/ 15 w 63"/>
                <a:gd name="T111" fmla="*/ 12 h 69"/>
                <a:gd name="T112" fmla="*/ 21 w 63"/>
                <a:gd name="T113" fmla="*/ 13 h 69"/>
                <a:gd name="T114" fmla="*/ 23 w 63"/>
                <a:gd name="T115" fmla="*/ 15 h 69"/>
                <a:gd name="T116" fmla="*/ 32 w 63"/>
                <a:gd name="T117" fmla="*/ 23 h 69"/>
                <a:gd name="T118" fmla="*/ 27 w 63"/>
                <a:gd name="T119" fmla="*/ 27 h 69"/>
                <a:gd name="T120" fmla="*/ 26 w 63"/>
                <a:gd name="T121" fmla="*/ 34 h 69"/>
                <a:gd name="T122" fmla="*/ 23 w 63"/>
                <a:gd name="T123" fmla="*/ 41 h 69"/>
                <a:gd name="T124" fmla="*/ 32 w 63"/>
                <a:gd name="T1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 h="69">
                  <a:moveTo>
                    <a:pt x="58" y="6"/>
                  </a:moveTo>
                  <a:cubicBezTo>
                    <a:pt x="59" y="6"/>
                    <a:pt x="59" y="5"/>
                    <a:pt x="59" y="5"/>
                  </a:cubicBezTo>
                  <a:cubicBezTo>
                    <a:pt x="60" y="5"/>
                    <a:pt x="60" y="5"/>
                    <a:pt x="60" y="5"/>
                  </a:cubicBezTo>
                  <a:cubicBezTo>
                    <a:pt x="61" y="5"/>
                    <a:pt x="61" y="5"/>
                    <a:pt x="61" y="5"/>
                  </a:cubicBezTo>
                  <a:cubicBezTo>
                    <a:pt x="61" y="4"/>
                    <a:pt x="61" y="4"/>
                    <a:pt x="61" y="4"/>
                  </a:cubicBezTo>
                  <a:cubicBezTo>
                    <a:pt x="62" y="3"/>
                    <a:pt x="62" y="3"/>
                    <a:pt x="62" y="3"/>
                  </a:cubicBezTo>
                  <a:cubicBezTo>
                    <a:pt x="63" y="3"/>
                    <a:pt x="63" y="3"/>
                    <a:pt x="63" y="3"/>
                  </a:cubicBezTo>
                  <a:cubicBezTo>
                    <a:pt x="63" y="4"/>
                    <a:pt x="63" y="4"/>
                    <a:pt x="63" y="4"/>
                  </a:cubicBezTo>
                  <a:cubicBezTo>
                    <a:pt x="63" y="4"/>
                    <a:pt x="63" y="4"/>
                    <a:pt x="63" y="4"/>
                  </a:cubicBezTo>
                  <a:cubicBezTo>
                    <a:pt x="62" y="5"/>
                    <a:pt x="62" y="5"/>
                    <a:pt x="62" y="5"/>
                  </a:cubicBezTo>
                  <a:cubicBezTo>
                    <a:pt x="61" y="5"/>
                    <a:pt x="61" y="5"/>
                    <a:pt x="61" y="5"/>
                  </a:cubicBezTo>
                  <a:cubicBezTo>
                    <a:pt x="60" y="6"/>
                    <a:pt x="60" y="6"/>
                    <a:pt x="60" y="6"/>
                  </a:cubicBezTo>
                  <a:cubicBezTo>
                    <a:pt x="59" y="6"/>
                    <a:pt x="59" y="6"/>
                    <a:pt x="59" y="6"/>
                  </a:cubicBezTo>
                  <a:cubicBezTo>
                    <a:pt x="59" y="6"/>
                    <a:pt x="59" y="6"/>
                    <a:pt x="59" y="6"/>
                  </a:cubicBezTo>
                  <a:cubicBezTo>
                    <a:pt x="58" y="6"/>
                    <a:pt x="58" y="6"/>
                    <a:pt x="58" y="6"/>
                  </a:cubicBezTo>
                  <a:close/>
                  <a:moveTo>
                    <a:pt x="47" y="7"/>
                  </a:moveTo>
                  <a:cubicBezTo>
                    <a:pt x="48" y="7"/>
                    <a:pt x="48" y="7"/>
                    <a:pt x="48" y="7"/>
                  </a:cubicBezTo>
                  <a:cubicBezTo>
                    <a:pt x="48" y="7"/>
                    <a:pt x="48" y="7"/>
                    <a:pt x="48" y="7"/>
                  </a:cubicBezTo>
                  <a:cubicBezTo>
                    <a:pt x="49" y="7"/>
                    <a:pt x="49" y="7"/>
                    <a:pt x="49" y="7"/>
                  </a:cubicBezTo>
                  <a:cubicBezTo>
                    <a:pt x="48" y="6"/>
                    <a:pt x="48" y="6"/>
                    <a:pt x="48" y="6"/>
                  </a:cubicBezTo>
                  <a:cubicBezTo>
                    <a:pt x="48" y="6"/>
                    <a:pt x="48" y="6"/>
                    <a:pt x="48" y="6"/>
                  </a:cubicBezTo>
                  <a:cubicBezTo>
                    <a:pt x="47" y="6"/>
                    <a:pt x="47" y="6"/>
                    <a:pt x="47" y="6"/>
                  </a:cubicBezTo>
                  <a:cubicBezTo>
                    <a:pt x="47" y="7"/>
                    <a:pt x="47" y="7"/>
                    <a:pt x="47" y="7"/>
                  </a:cubicBezTo>
                  <a:close/>
                  <a:moveTo>
                    <a:pt x="26" y="0"/>
                  </a:moveTo>
                  <a:cubicBezTo>
                    <a:pt x="27" y="1"/>
                    <a:pt x="27" y="1"/>
                    <a:pt x="27" y="1"/>
                  </a:cubicBezTo>
                  <a:cubicBezTo>
                    <a:pt x="28" y="2"/>
                    <a:pt x="28" y="2"/>
                    <a:pt x="28" y="2"/>
                  </a:cubicBezTo>
                  <a:cubicBezTo>
                    <a:pt x="28" y="1"/>
                    <a:pt x="28" y="1"/>
                    <a:pt x="28" y="1"/>
                  </a:cubicBezTo>
                  <a:cubicBezTo>
                    <a:pt x="29" y="1"/>
                    <a:pt x="29" y="1"/>
                    <a:pt x="29" y="1"/>
                  </a:cubicBezTo>
                  <a:cubicBezTo>
                    <a:pt x="28" y="0"/>
                    <a:pt x="28" y="0"/>
                    <a:pt x="28" y="0"/>
                  </a:cubicBezTo>
                  <a:cubicBezTo>
                    <a:pt x="28" y="1"/>
                    <a:pt x="28" y="1"/>
                    <a:pt x="28" y="1"/>
                  </a:cubicBezTo>
                  <a:cubicBezTo>
                    <a:pt x="27" y="0"/>
                    <a:pt x="27" y="0"/>
                    <a:pt x="27" y="0"/>
                  </a:cubicBezTo>
                  <a:cubicBezTo>
                    <a:pt x="26" y="0"/>
                    <a:pt x="26" y="0"/>
                    <a:pt x="26" y="0"/>
                  </a:cubicBezTo>
                  <a:cubicBezTo>
                    <a:pt x="26" y="0"/>
                    <a:pt x="26" y="0"/>
                    <a:pt x="26" y="0"/>
                  </a:cubicBezTo>
                  <a:cubicBezTo>
                    <a:pt x="26" y="0"/>
                    <a:pt x="26" y="0"/>
                    <a:pt x="26" y="0"/>
                  </a:cubicBezTo>
                  <a:close/>
                  <a:moveTo>
                    <a:pt x="22" y="7"/>
                  </a:moveTo>
                  <a:cubicBezTo>
                    <a:pt x="21" y="7"/>
                    <a:pt x="21" y="7"/>
                    <a:pt x="21" y="7"/>
                  </a:cubicBezTo>
                  <a:cubicBezTo>
                    <a:pt x="21" y="6"/>
                    <a:pt x="21" y="6"/>
                    <a:pt x="21" y="6"/>
                  </a:cubicBezTo>
                  <a:cubicBezTo>
                    <a:pt x="21" y="6"/>
                    <a:pt x="21" y="6"/>
                    <a:pt x="21" y="6"/>
                  </a:cubicBezTo>
                  <a:cubicBezTo>
                    <a:pt x="22" y="6"/>
                    <a:pt x="22" y="6"/>
                    <a:pt x="22" y="6"/>
                  </a:cubicBezTo>
                  <a:cubicBezTo>
                    <a:pt x="22" y="6"/>
                    <a:pt x="22" y="6"/>
                    <a:pt x="22" y="6"/>
                  </a:cubicBezTo>
                  <a:cubicBezTo>
                    <a:pt x="23" y="6"/>
                    <a:pt x="23" y="6"/>
                    <a:pt x="23" y="6"/>
                  </a:cubicBezTo>
                  <a:cubicBezTo>
                    <a:pt x="22" y="7"/>
                    <a:pt x="22" y="7"/>
                    <a:pt x="22" y="7"/>
                  </a:cubicBezTo>
                  <a:cubicBezTo>
                    <a:pt x="22" y="7"/>
                    <a:pt x="22" y="7"/>
                    <a:pt x="22" y="7"/>
                  </a:cubicBezTo>
                  <a:cubicBezTo>
                    <a:pt x="22" y="7"/>
                    <a:pt x="22" y="7"/>
                    <a:pt x="22" y="7"/>
                  </a:cubicBezTo>
                  <a:close/>
                  <a:moveTo>
                    <a:pt x="26" y="13"/>
                  </a:moveTo>
                  <a:cubicBezTo>
                    <a:pt x="26" y="13"/>
                    <a:pt x="26" y="13"/>
                    <a:pt x="26" y="13"/>
                  </a:cubicBezTo>
                  <a:cubicBezTo>
                    <a:pt x="27" y="13"/>
                    <a:pt x="27" y="13"/>
                    <a:pt x="27" y="13"/>
                  </a:cubicBezTo>
                  <a:cubicBezTo>
                    <a:pt x="28" y="13"/>
                    <a:pt x="28" y="13"/>
                    <a:pt x="28" y="13"/>
                  </a:cubicBezTo>
                  <a:cubicBezTo>
                    <a:pt x="29" y="12"/>
                    <a:pt x="29" y="12"/>
                    <a:pt x="29" y="12"/>
                  </a:cubicBezTo>
                  <a:cubicBezTo>
                    <a:pt x="31" y="12"/>
                    <a:pt x="31" y="12"/>
                    <a:pt x="31" y="12"/>
                  </a:cubicBezTo>
                  <a:cubicBezTo>
                    <a:pt x="31" y="12"/>
                    <a:pt x="31" y="12"/>
                    <a:pt x="31" y="12"/>
                  </a:cubicBezTo>
                  <a:cubicBezTo>
                    <a:pt x="32" y="12"/>
                    <a:pt x="32" y="12"/>
                    <a:pt x="32" y="12"/>
                  </a:cubicBezTo>
                  <a:cubicBezTo>
                    <a:pt x="32" y="12"/>
                    <a:pt x="32" y="12"/>
                    <a:pt x="32" y="12"/>
                  </a:cubicBezTo>
                  <a:cubicBezTo>
                    <a:pt x="32" y="13"/>
                    <a:pt x="32" y="13"/>
                    <a:pt x="32" y="13"/>
                  </a:cubicBezTo>
                  <a:cubicBezTo>
                    <a:pt x="32" y="13"/>
                    <a:pt x="32" y="13"/>
                    <a:pt x="32" y="13"/>
                  </a:cubicBezTo>
                  <a:cubicBezTo>
                    <a:pt x="32" y="13"/>
                    <a:pt x="32" y="13"/>
                    <a:pt x="32" y="13"/>
                  </a:cubicBezTo>
                  <a:cubicBezTo>
                    <a:pt x="31" y="14"/>
                    <a:pt x="31" y="14"/>
                    <a:pt x="31" y="14"/>
                  </a:cubicBezTo>
                  <a:cubicBezTo>
                    <a:pt x="30" y="13"/>
                    <a:pt x="30" y="13"/>
                    <a:pt x="30" y="13"/>
                  </a:cubicBezTo>
                  <a:cubicBezTo>
                    <a:pt x="29" y="13"/>
                    <a:pt x="29" y="13"/>
                    <a:pt x="29" y="13"/>
                  </a:cubicBezTo>
                  <a:cubicBezTo>
                    <a:pt x="28" y="13"/>
                    <a:pt x="28" y="13"/>
                    <a:pt x="28" y="13"/>
                  </a:cubicBezTo>
                  <a:cubicBezTo>
                    <a:pt x="28" y="14"/>
                    <a:pt x="28" y="14"/>
                    <a:pt x="28" y="14"/>
                  </a:cubicBezTo>
                  <a:cubicBezTo>
                    <a:pt x="28" y="14"/>
                    <a:pt x="28" y="14"/>
                    <a:pt x="28" y="14"/>
                  </a:cubicBezTo>
                  <a:cubicBezTo>
                    <a:pt x="30" y="14"/>
                    <a:pt x="30" y="14"/>
                    <a:pt x="30" y="14"/>
                  </a:cubicBezTo>
                  <a:cubicBezTo>
                    <a:pt x="30" y="14"/>
                    <a:pt x="30" y="14"/>
                    <a:pt x="30" y="14"/>
                  </a:cubicBezTo>
                  <a:cubicBezTo>
                    <a:pt x="30" y="15"/>
                    <a:pt x="30" y="15"/>
                    <a:pt x="30" y="15"/>
                  </a:cubicBezTo>
                  <a:cubicBezTo>
                    <a:pt x="30" y="15"/>
                    <a:pt x="30" y="15"/>
                    <a:pt x="30" y="15"/>
                  </a:cubicBezTo>
                  <a:cubicBezTo>
                    <a:pt x="29" y="14"/>
                    <a:pt x="29" y="14"/>
                    <a:pt x="29" y="14"/>
                  </a:cubicBezTo>
                  <a:cubicBezTo>
                    <a:pt x="29" y="15"/>
                    <a:pt x="29" y="15"/>
                    <a:pt x="29" y="15"/>
                  </a:cubicBezTo>
                  <a:cubicBezTo>
                    <a:pt x="28" y="15"/>
                    <a:pt x="28" y="15"/>
                    <a:pt x="28" y="15"/>
                  </a:cubicBezTo>
                  <a:cubicBezTo>
                    <a:pt x="27" y="14"/>
                    <a:pt x="27" y="14"/>
                    <a:pt x="27" y="14"/>
                  </a:cubicBezTo>
                  <a:cubicBezTo>
                    <a:pt x="26" y="14"/>
                    <a:pt x="26" y="14"/>
                    <a:pt x="26" y="14"/>
                  </a:cubicBezTo>
                  <a:cubicBezTo>
                    <a:pt x="25" y="14"/>
                    <a:pt x="25" y="14"/>
                    <a:pt x="25" y="14"/>
                  </a:cubicBezTo>
                  <a:cubicBezTo>
                    <a:pt x="25" y="15"/>
                    <a:pt x="25" y="15"/>
                    <a:pt x="25" y="15"/>
                  </a:cubicBezTo>
                  <a:cubicBezTo>
                    <a:pt x="26" y="15"/>
                    <a:pt x="26" y="15"/>
                    <a:pt x="26" y="15"/>
                  </a:cubicBezTo>
                  <a:cubicBezTo>
                    <a:pt x="28" y="16"/>
                    <a:pt x="28" y="16"/>
                    <a:pt x="28" y="16"/>
                  </a:cubicBezTo>
                  <a:cubicBezTo>
                    <a:pt x="28" y="16"/>
                    <a:pt x="28" y="16"/>
                    <a:pt x="28" y="16"/>
                  </a:cubicBezTo>
                  <a:cubicBezTo>
                    <a:pt x="29" y="16"/>
                    <a:pt x="29" y="16"/>
                    <a:pt x="29" y="16"/>
                  </a:cubicBezTo>
                  <a:cubicBezTo>
                    <a:pt x="29" y="16"/>
                    <a:pt x="29" y="16"/>
                    <a:pt x="29" y="16"/>
                  </a:cubicBezTo>
                  <a:cubicBezTo>
                    <a:pt x="30" y="17"/>
                    <a:pt x="30" y="17"/>
                    <a:pt x="30" y="17"/>
                  </a:cubicBezTo>
                  <a:cubicBezTo>
                    <a:pt x="30" y="18"/>
                    <a:pt x="30" y="18"/>
                    <a:pt x="30" y="18"/>
                  </a:cubicBezTo>
                  <a:cubicBezTo>
                    <a:pt x="30" y="18"/>
                    <a:pt x="30" y="18"/>
                    <a:pt x="30" y="18"/>
                  </a:cubicBezTo>
                  <a:cubicBezTo>
                    <a:pt x="31" y="18"/>
                    <a:pt x="31" y="18"/>
                    <a:pt x="31" y="18"/>
                  </a:cubicBezTo>
                  <a:cubicBezTo>
                    <a:pt x="32" y="17"/>
                    <a:pt x="32" y="17"/>
                    <a:pt x="32" y="17"/>
                  </a:cubicBezTo>
                  <a:cubicBezTo>
                    <a:pt x="33" y="17"/>
                    <a:pt x="33" y="17"/>
                    <a:pt x="33" y="17"/>
                  </a:cubicBezTo>
                  <a:cubicBezTo>
                    <a:pt x="34" y="17"/>
                    <a:pt x="34" y="17"/>
                    <a:pt x="34" y="17"/>
                  </a:cubicBezTo>
                  <a:cubicBezTo>
                    <a:pt x="35" y="17"/>
                    <a:pt x="35" y="17"/>
                    <a:pt x="35" y="17"/>
                  </a:cubicBezTo>
                  <a:cubicBezTo>
                    <a:pt x="36" y="17"/>
                    <a:pt x="36" y="17"/>
                    <a:pt x="36" y="17"/>
                  </a:cubicBezTo>
                  <a:cubicBezTo>
                    <a:pt x="35" y="18"/>
                    <a:pt x="35" y="18"/>
                    <a:pt x="35" y="18"/>
                  </a:cubicBezTo>
                  <a:cubicBezTo>
                    <a:pt x="36" y="19"/>
                    <a:pt x="36" y="19"/>
                    <a:pt x="36" y="19"/>
                  </a:cubicBezTo>
                  <a:cubicBezTo>
                    <a:pt x="37" y="19"/>
                    <a:pt x="37" y="19"/>
                    <a:pt x="37" y="19"/>
                  </a:cubicBezTo>
                  <a:cubicBezTo>
                    <a:pt x="38" y="19"/>
                    <a:pt x="38" y="19"/>
                    <a:pt x="38" y="19"/>
                  </a:cubicBezTo>
                  <a:cubicBezTo>
                    <a:pt x="39" y="19"/>
                    <a:pt x="39" y="19"/>
                    <a:pt x="39" y="19"/>
                  </a:cubicBezTo>
                  <a:cubicBezTo>
                    <a:pt x="39" y="19"/>
                    <a:pt x="39" y="19"/>
                    <a:pt x="39" y="19"/>
                  </a:cubicBezTo>
                  <a:cubicBezTo>
                    <a:pt x="39" y="18"/>
                    <a:pt x="39" y="18"/>
                    <a:pt x="39" y="18"/>
                  </a:cubicBezTo>
                  <a:cubicBezTo>
                    <a:pt x="39" y="18"/>
                    <a:pt x="39" y="18"/>
                    <a:pt x="39" y="18"/>
                  </a:cubicBezTo>
                  <a:cubicBezTo>
                    <a:pt x="39" y="17"/>
                    <a:pt x="39" y="17"/>
                    <a:pt x="39" y="17"/>
                  </a:cubicBezTo>
                  <a:cubicBezTo>
                    <a:pt x="40" y="17"/>
                    <a:pt x="40" y="17"/>
                    <a:pt x="40" y="17"/>
                  </a:cubicBezTo>
                  <a:cubicBezTo>
                    <a:pt x="41" y="17"/>
                    <a:pt x="41" y="17"/>
                    <a:pt x="41" y="17"/>
                  </a:cubicBezTo>
                  <a:cubicBezTo>
                    <a:pt x="41" y="17"/>
                    <a:pt x="41" y="17"/>
                    <a:pt x="41" y="17"/>
                  </a:cubicBezTo>
                  <a:cubicBezTo>
                    <a:pt x="42" y="17"/>
                    <a:pt x="42" y="17"/>
                    <a:pt x="42" y="17"/>
                  </a:cubicBezTo>
                  <a:cubicBezTo>
                    <a:pt x="43" y="17"/>
                    <a:pt x="43" y="17"/>
                    <a:pt x="43" y="17"/>
                  </a:cubicBezTo>
                  <a:cubicBezTo>
                    <a:pt x="44" y="17"/>
                    <a:pt x="44" y="17"/>
                    <a:pt x="44" y="17"/>
                  </a:cubicBezTo>
                  <a:cubicBezTo>
                    <a:pt x="44" y="16"/>
                    <a:pt x="44" y="16"/>
                    <a:pt x="44" y="16"/>
                  </a:cubicBezTo>
                  <a:cubicBezTo>
                    <a:pt x="44" y="15"/>
                    <a:pt x="44" y="15"/>
                    <a:pt x="44" y="15"/>
                  </a:cubicBezTo>
                  <a:cubicBezTo>
                    <a:pt x="44" y="15"/>
                    <a:pt x="44" y="15"/>
                    <a:pt x="44" y="15"/>
                  </a:cubicBezTo>
                  <a:cubicBezTo>
                    <a:pt x="44" y="14"/>
                    <a:pt x="44" y="14"/>
                    <a:pt x="44" y="14"/>
                  </a:cubicBezTo>
                  <a:cubicBezTo>
                    <a:pt x="45" y="14"/>
                    <a:pt x="45" y="14"/>
                    <a:pt x="45" y="14"/>
                  </a:cubicBezTo>
                  <a:cubicBezTo>
                    <a:pt x="45" y="12"/>
                    <a:pt x="45" y="12"/>
                    <a:pt x="45" y="12"/>
                  </a:cubicBezTo>
                  <a:cubicBezTo>
                    <a:pt x="46" y="12"/>
                    <a:pt x="46" y="12"/>
                    <a:pt x="46" y="12"/>
                  </a:cubicBezTo>
                  <a:cubicBezTo>
                    <a:pt x="47" y="11"/>
                    <a:pt x="47" y="11"/>
                    <a:pt x="47" y="11"/>
                  </a:cubicBezTo>
                  <a:cubicBezTo>
                    <a:pt x="47" y="10"/>
                    <a:pt x="47" y="10"/>
                    <a:pt x="47" y="10"/>
                  </a:cubicBezTo>
                  <a:cubicBezTo>
                    <a:pt x="47" y="10"/>
                    <a:pt x="47" y="10"/>
                    <a:pt x="47" y="10"/>
                  </a:cubicBezTo>
                  <a:cubicBezTo>
                    <a:pt x="47" y="9"/>
                    <a:pt x="47" y="9"/>
                    <a:pt x="47" y="9"/>
                  </a:cubicBezTo>
                  <a:cubicBezTo>
                    <a:pt x="47" y="8"/>
                    <a:pt x="47" y="8"/>
                    <a:pt x="47" y="8"/>
                  </a:cubicBezTo>
                  <a:cubicBezTo>
                    <a:pt x="47" y="8"/>
                    <a:pt x="47" y="8"/>
                    <a:pt x="47" y="8"/>
                  </a:cubicBezTo>
                  <a:cubicBezTo>
                    <a:pt x="47" y="7"/>
                    <a:pt x="47" y="7"/>
                    <a:pt x="47" y="7"/>
                  </a:cubicBezTo>
                  <a:cubicBezTo>
                    <a:pt x="47" y="7"/>
                    <a:pt x="47" y="7"/>
                    <a:pt x="47" y="7"/>
                  </a:cubicBezTo>
                  <a:cubicBezTo>
                    <a:pt x="45" y="7"/>
                    <a:pt x="45" y="7"/>
                    <a:pt x="45" y="7"/>
                  </a:cubicBezTo>
                  <a:cubicBezTo>
                    <a:pt x="45" y="7"/>
                    <a:pt x="45" y="7"/>
                    <a:pt x="45" y="7"/>
                  </a:cubicBezTo>
                  <a:cubicBezTo>
                    <a:pt x="44" y="7"/>
                    <a:pt x="44" y="7"/>
                    <a:pt x="44" y="7"/>
                  </a:cubicBezTo>
                  <a:cubicBezTo>
                    <a:pt x="43" y="7"/>
                    <a:pt x="43" y="7"/>
                    <a:pt x="43" y="7"/>
                  </a:cubicBezTo>
                  <a:cubicBezTo>
                    <a:pt x="42" y="7"/>
                    <a:pt x="42" y="7"/>
                    <a:pt x="42" y="7"/>
                  </a:cubicBezTo>
                  <a:cubicBezTo>
                    <a:pt x="41" y="6"/>
                    <a:pt x="41" y="6"/>
                    <a:pt x="41" y="6"/>
                  </a:cubicBezTo>
                  <a:cubicBezTo>
                    <a:pt x="40" y="6"/>
                    <a:pt x="40" y="6"/>
                    <a:pt x="40" y="6"/>
                  </a:cubicBezTo>
                  <a:cubicBezTo>
                    <a:pt x="40" y="6"/>
                    <a:pt x="40" y="6"/>
                    <a:pt x="40" y="6"/>
                  </a:cubicBezTo>
                  <a:cubicBezTo>
                    <a:pt x="40" y="6"/>
                    <a:pt x="40" y="6"/>
                    <a:pt x="40" y="6"/>
                  </a:cubicBezTo>
                  <a:cubicBezTo>
                    <a:pt x="39" y="5"/>
                    <a:pt x="39" y="5"/>
                    <a:pt x="39" y="5"/>
                  </a:cubicBezTo>
                  <a:cubicBezTo>
                    <a:pt x="39" y="6"/>
                    <a:pt x="39" y="6"/>
                    <a:pt x="39" y="6"/>
                  </a:cubicBezTo>
                  <a:cubicBezTo>
                    <a:pt x="39" y="5"/>
                    <a:pt x="39" y="5"/>
                    <a:pt x="39" y="5"/>
                  </a:cubicBezTo>
                  <a:cubicBezTo>
                    <a:pt x="39" y="5"/>
                    <a:pt x="39" y="5"/>
                    <a:pt x="39" y="5"/>
                  </a:cubicBezTo>
                  <a:cubicBezTo>
                    <a:pt x="39" y="4"/>
                    <a:pt x="39" y="4"/>
                    <a:pt x="39" y="4"/>
                  </a:cubicBezTo>
                  <a:cubicBezTo>
                    <a:pt x="38" y="5"/>
                    <a:pt x="38" y="5"/>
                    <a:pt x="38" y="5"/>
                  </a:cubicBezTo>
                  <a:cubicBezTo>
                    <a:pt x="38" y="5"/>
                    <a:pt x="38" y="5"/>
                    <a:pt x="38" y="5"/>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6"/>
                    <a:pt x="37" y="6"/>
                    <a:pt x="37" y="6"/>
                  </a:cubicBezTo>
                  <a:cubicBezTo>
                    <a:pt x="36" y="6"/>
                    <a:pt x="36" y="6"/>
                    <a:pt x="36" y="6"/>
                  </a:cubicBezTo>
                  <a:cubicBezTo>
                    <a:pt x="36" y="7"/>
                    <a:pt x="36" y="7"/>
                    <a:pt x="36" y="7"/>
                  </a:cubicBezTo>
                  <a:cubicBezTo>
                    <a:pt x="36" y="7"/>
                    <a:pt x="36" y="7"/>
                    <a:pt x="36" y="7"/>
                  </a:cubicBezTo>
                  <a:cubicBezTo>
                    <a:pt x="36" y="7"/>
                    <a:pt x="36" y="7"/>
                    <a:pt x="36" y="7"/>
                  </a:cubicBezTo>
                  <a:cubicBezTo>
                    <a:pt x="35" y="7"/>
                    <a:pt x="35" y="7"/>
                    <a:pt x="35" y="7"/>
                  </a:cubicBezTo>
                  <a:cubicBezTo>
                    <a:pt x="35" y="7"/>
                    <a:pt x="35" y="7"/>
                    <a:pt x="35" y="7"/>
                  </a:cubicBezTo>
                  <a:cubicBezTo>
                    <a:pt x="35" y="7"/>
                    <a:pt x="35" y="7"/>
                    <a:pt x="35" y="7"/>
                  </a:cubicBezTo>
                  <a:cubicBezTo>
                    <a:pt x="35" y="8"/>
                    <a:pt x="35" y="8"/>
                    <a:pt x="35" y="8"/>
                  </a:cubicBezTo>
                  <a:cubicBezTo>
                    <a:pt x="35" y="7"/>
                    <a:pt x="35" y="7"/>
                    <a:pt x="35" y="7"/>
                  </a:cubicBezTo>
                  <a:cubicBezTo>
                    <a:pt x="34" y="7"/>
                    <a:pt x="34" y="7"/>
                    <a:pt x="34" y="7"/>
                  </a:cubicBezTo>
                  <a:cubicBezTo>
                    <a:pt x="35" y="6"/>
                    <a:pt x="35" y="6"/>
                    <a:pt x="35" y="6"/>
                  </a:cubicBezTo>
                  <a:cubicBezTo>
                    <a:pt x="35" y="4"/>
                    <a:pt x="35" y="4"/>
                    <a:pt x="35" y="4"/>
                  </a:cubicBezTo>
                  <a:cubicBezTo>
                    <a:pt x="35" y="4"/>
                    <a:pt x="35" y="4"/>
                    <a:pt x="35" y="4"/>
                  </a:cubicBezTo>
                  <a:cubicBezTo>
                    <a:pt x="34" y="3"/>
                    <a:pt x="34" y="3"/>
                    <a:pt x="34"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3" y="4"/>
                    <a:pt x="33" y="4"/>
                    <a:pt x="33" y="4"/>
                  </a:cubicBezTo>
                  <a:cubicBezTo>
                    <a:pt x="33" y="4"/>
                    <a:pt x="33" y="4"/>
                    <a:pt x="33" y="4"/>
                  </a:cubicBezTo>
                  <a:cubicBezTo>
                    <a:pt x="32" y="4"/>
                    <a:pt x="32" y="4"/>
                    <a:pt x="32" y="4"/>
                  </a:cubicBezTo>
                  <a:cubicBezTo>
                    <a:pt x="32" y="5"/>
                    <a:pt x="32" y="5"/>
                    <a:pt x="32" y="5"/>
                  </a:cubicBezTo>
                  <a:cubicBezTo>
                    <a:pt x="33" y="6"/>
                    <a:pt x="33" y="6"/>
                    <a:pt x="33" y="6"/>
                  </a:cubicBezTo>
                  <a:cubicBezTo>
                    <a:pt x="33" y="6"/>
                    <a:pt x="33" y="6"/>
                    <a:pt x="33" y="6"/>
                  </a:cubicBezTo>
                  <a:cubicBezTo>
                    <a:pt x="33" y="7"/>
                    <a:pt x="33" y="7"/>
                    <a:pt x="33" y="7"/>
                  </a:cubicBezTo>
                  <a:cubicBezTo>
                    <a:pt x="33" y="8"/>
                    <a:pt x="33" y="8"/>
                    <a:pt x="33" y="8"/>
                  </a:cubicBezTo>
                  <a:cubicBezTo>
                    <a:pt x="33" y="9"/>
                    <a:pt x="33" y="9"/>
                    <a:pt x="33" y="9"/>
                  </a:cubicBezTo>
                  <a:cubicBezTo>
                    <a:pt x="33" y="10"/>
                    <a:pt x="33" y="10"/>
                    <a:pt x="33" y="10"/>
                  </a:cubicBezTo>
                  <a:cubicBezTo>
                    <a:pt x="33" y="10"/>
                    <a:pt x="33" y="10"/>
                    <a:pt x="33" y="10"/>
                  </a:cubicBezTo>
                  <a:cubicBezTo>
                    <a:pt x="32" y="9"/>
                    <a:pt x="32" y="9"/>
                    <a:pt x="32" y="9"/>
                  </a:cubicBezTo>
                  <a:cubicBezTo>
                    <a:pt x="32" y="8"/>
                    <a:pt x="32" y="8"/>
                    <a:pt x="32" y="8"/>
                  </a:cubicBezTo>
                  <a:cubicBezTo>
                    <a:pt x="31" y="8"/>
                    <a:pt x="31" y="8"/>
                    <a:pt x="31" y="8"/>
                  </a:cubicBezTo>
                  <a:cubicBezTo>
                    <a:pt x="31" y="7"/>
                    <a:pt x="31" y="7"/>
                    <a:pt x="31" y="7"/>
                  </a:cubicBezTo>
                  <a:cubicBezTo>
                    <a:pt x="31" y="7"/>
                    <a:pt x="31" y="7"/>
                    <a:pt x="31" y="7"/>
                  </a:cubicBezTo>
                  <a:cubicBezTo>
                    <a:pt x="31" y="6"/>
                    <a:pt x="31" y="6"/>
                    <a:pt x="31" y="6"/>
                  </a:cubicBezTo>
                  <a:cubicBezTo>
                    <a:pt x="30" y="6"/>
                    <a:pt x="30" y="6"/>
                    <a:pt x="30" y="6"/>
                  </a:cubicBezTo>
                  <a:cubicBezTo>
                    <a:pt x="30" y="7"/>
                    <a:pt x="30" y="7"/>
                    <a:pt x="30" y="7"/>
                  </a:cubicBezTo>
                  <a:cubicBezTo>
                    <a:pt x="29" y="7"/>
                    <a:pt x="29" y="7"/>
                    <a:pt x="29" y="7"/>
                  </a:cubicBezTo>
                  <a:cubicBezTo>
                    <a:pt x="29" y="7"/>
                    <a:pt x="29" y="7"/>
                    <a:pt x="29" y="7"/>
                  </a:cubicBezTo>
                  <a:cubicBezTo>
                    <a:pt x="28" y="7"/>
                    <a:pt x="28" y="7"/>
                    <a:pt x="28" y="7"/>
                  </a:cubicBezTo>
                  <a:cubicBezTo>
                    <a:pt x="28" y="7"/>
                    <a:pt x="28" y="7"/>
                    <a:pt x="28" y="7"/>
                  </a:cubicBezTo>
                  <a:cubicBezTo>
                    <a:pt x="28" y="7"/>
                    <a:pt x="28" y="7"/>
                    <a:pt x="28" y="7"/>
                  </a:cubicBezTo>
                  <a:cubicBezTo>
                    <a:pt x="28" y="6"/>
                    <a:pt x="28" y="6"/>
                    <a:pt x="28" y="6"/>
                  </a:cubicBezTo>
                  <a:cubicBezTo>
                    <a:pt x="27" y="6"/>
                    <a:pt x="27" y="6"/>
                    <a:pt x="27" y="6"/>
                  </a:cubicBezTo>
                  <a:cubicBezTo>
                    <a:pt x="27" y="6"/>
                    <a:pt x="27" y="6"/>
                    <a:pt x="27" y="6"/>
                  </a:cubicBezTo>
                  <a:cubicBezTo>
                    <a:pt x="26" y="5"/>
                    <a:pt x="26" y="5"/>
                    <a:pt x="26" y="5"/>
                  </a:cubicBezTo>
                  <a:cubicBezTo>
                    <a:pt x="26" y="5"/>
                    <a:pt x="26" y="5"/>
                    <a:pt x="26" y="5"/>
                  </a:cubicBezTo>
                  <a:cubicBezTo>
                    <a:pt x="26" y="5"/>
                    <a:pt x="26" y="5"/>
                    <a:pt x="26" y="5"/>
                  </a:cubicBezTo>
                  <a:cubicBezTo>
                    <a:pt x="25" y="4"/>
                    <a:pt x="25" y="4"/>
                    <a:pt x="25" y="4"/>
                  </a:cubicBezTo>
                  <a:cubicBezTo>
                    <a:pt x="25" y="4"/>
                    <a:pt x="25" y="4"/>
                    <a:pt x="25" y="4"/>
                  </a:cubicBezTo>
                  <a:cubicBezTo>
                    <a:pt x="25" y="3"/>
                    <a:pt x="25" y="3"/>
                    <a:pt x="25" y="3"/>
                  </a:cubicBezTo>
                  <a:cubicBezTo>
                    <a:pt x="25" y="3"/>
                    <a:pt x="25" y="3"/>
                    <a:pt x="25" y="3"/>
                  </a:cubicBezTo>
                  <a:cubicBezTo>
                    <a:pt x="24" y="3"/>
                    <a:pt x="24" y="3"/>
                    <a:pt x="24" y="3"/>
                  </a:cubicBezTo>
                  <a:cubicBezTo>
                    <a:pt x="24" y="5"/>
                    <a:pt x="24" y="5"/>
                    <a:pt x="24" y="5"/>
                  </a:cubicBezTo>
                  <a:cubicBezTo>
                    <a:pt x="24" y="5"/>
                    <a:pt x="24" y="5"/>
                    <a:pt x="24" y="5"/>
                  </a:cubicBezTo>
                  <a:cubicBezTo>
                    <a:pt x="25" y="6"/>
                    <a:pt x="25" y="6"/>
                    <a:pt x="25" y="6"/>
                  </a:cubicBezTo>
                  <a:cubicBezTo>
                    <a:pt x="25" y="7"/>
                    <a:pt x="25" y="7"/>
                    <a:pt x="25" y="7"/>
                  </a:cubicBezTo>
                  <a:cubicBezTo>
                    <a:pt x="25" y="7"/>
                    <a:pt x="25" y="7"/>
                    <a:pt x="25" y="7"/>
                  </a:cubicBezTo>
                  <a:cubicBezTo>
                    <a:pt x="24" y="7"/>
                    <a:pt x="24" y="7"/>
                    <a:pt x="24" y="7"/>
                  </a:cubicBezTo>
                  <a:cubicBezTo>
                    <a:pt x="24" y="6"/>
                    <a:pt x="24" y="6"/>
                    <a:pt x="24" y="6"/>
                  </a:cubicBezTo>
                  <a:cubicBezTo>
                    <a:pt x="23" y="6"/>
                    <a:pt x="23" y="6"/>
                    <a:pt x="23" y="6"/>
                  </a:cubicBezTo>
                  <a:cubicBezTo>
                    <a:pt x="23" y="7"/>
                    <a:pt x="23" y="7"/>
                    <a:pt x="23" y="7"/>
                  </a:cubicBezTo>
                  <a:cubicBezTo>
                    <a:pt x="24" y="8"/>
                    <a:pt x="24" y="8"/>
                    <a:pt x="24" y="8"/>
                  </a:cubicBezTo>
                  <a:cubicBezTo>
                    <a:pt x="24" y="8"/>
                    <a:pt x="24" y="8"/>
                    <a:pt x="24" y="8"/>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1" y="8"/>
                    <a:pt x="21" y="8"/>
                    <a:pt x="21" y="8"/>
                  </a:cubicBezTo>
                  <a:cubicBezTo>
                    <a:pt x="21" y="8"/>
                    <a:pt x="21" y="8"/>
                    <a:pt x="21" y="8"/>
                  </a:cubicBezTo>
                  <a:cubicBezTo>
                    <a:pt x="20" y="8"/>
                    <a:pt x="20" y="8"/>
                    <a:pt x="20" y="8"/>
                  </a:cubicBezTo>
                  <a:cubicBezTo>
                    <a:pt x="21" y="9"/>
                    <a:pt x="21" y="9"/>
                    <a:pt x="21" y="9"/>
                  </a:cubicBezTo>
                  <a:cubicBezTo>
                    <a:pt x="21" y="9"/>
                    <a:pt x="21" y="9"/>
                    <a:pt x="21" y="9"/>
                  </a:cubicBezTo>
                  <a:cubicBezTo>
                    <a:pt x="22" y="9"/>
                    <a:pt x="22" y="9"/>
                    <a:pt x="22" y="9"/>
                  </a:cubicBezTo>
                  <a:cubicBezTo>
                    <a:pt x="21" y="10"/>
                    <a:pt x="21" y="10"/>
                    <a:pt x="21" y="10"/>
                  </a:cubicBezTo>
                  <a:cubicBezTo>
                    <a:pt x="22" y="10"/>
                    <a:pt x="22" y="10"/>
                    <a:pt x="22" y="10"/>
                  </a:cubicBezTo>
                  <a:cubicBezTo>
                    <a:pt x="22" y="10"/>
                    <a:pt x="22" y="10"/>
                    <a:pt x="22" y="10"/>
                  </a:cubicBezTo>
                  <a:cubicBezTo>
                    <a:pt x="23" y="10"/>
                    <a:pt x="23" y="10"/>
                    <a:pt x="23" y="10"/>
                  </a:cubicBezTo>
                  <a:cubicBezTo>
                    <a:pt x="21" y="11"/>
                    <a:pt x="21" y="11"/>
                    <a:pt x="21" y="11"/>
                  </a:cubicBezTo>
                  <a:cubicBezTo>
                    <a:pt x="21" y="11"/>
                    <a:pt x="21" y="11"/>
                    <a:pt x="21" y="11"/>
                  </a:cubicBezTo>
                  <a:cubicBezTo>
                    <a:pt x="22" y="13"/>
                    <a:pt x="22" y="13"/>
                    <a:pt x="22" y="13"/>
                  </a:cubicBezTo>
                  <a:cubicBezTo>
                    <a:pt x="23" y="13"/>
                    <a:pt x="23" y="13"/>
                    <a:pt x="23" y="13"/>
                  </a:cubicBezTo>
                  <a:cubicBezTo>
                    <a:pt x="24" y="13"/>
                    <a:pt x="24" y="13"/>
                    <a:pt x="24" y="13"/>
                  </a:cubicBezTo>
                  <a:cubicBezTo>
                    <a:pt x="25" y="13"/>
                    <a:pt x="25" y="13"/>
                    <a:pt x="25" y="13"/>
                  </a:cubicBezTo>
                  <a:cubicBezTo>
                    <a:pt x="25" y="13"/>
                    <a:pt x="25" y="13"/>
                    <a:pt x="25" y="13"/>
                  </a:cubicBezTo>
                  <a:cubicBezTo>
                    <a:pt x="26" y="13"/>
                    <a:pt x="26" y="13"/>
                    <a:pt x="26" y="13"/>
                  </a:cubicBezTo>
                  <a:close/>
                  <a:moveTo>
                    <a:pt x="51" y="22"/>
                  </a:moveTo>
                  <a:cubicBezTo>
                    <a:pt x="52" y="21"/>
                    <a:pt x="52" y="21"/>
                    <a:pt x="52" y="21"/>
                  </a:cubicBezTo>
                  <a:cubicBezTo>
                    <a:pt x="52" y="21"/>
                    <a:pt x="52" y="21"/>
                    <a:pt x="52" y="21"/>
                  </a:cubicBezTo>
                  <a:cubicBezTo>
                    <a:pt x="53" y="21"/>
                    <a:pt x="53" y="21"/>
                    <a:pt x="53" y="21"/>
                  </a:cubicBezTo>
                  <a:cubicBezTo>
                    <a:pt x="53" y="20"/>
                    <a:pt x="53" y="20"/>
                    <a:pt x="53" y="20"/>
                  </a:cubicBezTo>
                  <a:cubicBezTo>
                    <a:pt x="54" y="21"/>
                    <a:pt x="54" y="21"/>
                    <a:pt x="54" y="21"/>
                  </a:cubicBezTo>
                  <a:cubicBezTo>
                    <a:pt x="55" y="21"/>
                    <a:pt x="55" y="21"/>
                    <a:pt x="55" y="21"/>
                  </a:cubicBezTo>
                  <a:cubicBezTo>
                    <a:pt x="56" y="21"/>
                    <a:pt x="56" y="21"/>
                    <a:pt x="56" y="21"/>
                  </a:cubicBezTo>
                  <a:cubicBezTo>
                    <a:pt x="55" y="21"/>
                    <a:pt x="55" y="21"/>
                    <a:pt x="55" y="21"/>
                  </a:cubicBezTo>
                  <a:cubicBezTo>
                    <a:pt x="55" y="22"/>
                    <a:pt x="55" y="22"/>
                    <a:pt x="55" y="22"/>
                  </a:cubicBezTo>
                  <a:cubicBezTo>
                    <a:pt x="53" y="21"/>
                    <a:pt x="53" y="21"/>
                    <a:pt x="53" y="21"/>
                  </a:cubicBezTo>
                  <a:cubicBezTo>
                    <a:pt x="53" y="21"/>
                    <a:pt x="53" y="21"/>
                    <a:pt x="53" y="21"/>
                  </a:cubicBezTo>
                  <a:cubicBezTo>
                    <a:pt x="52" y="22"/>
                    <a:pt x="52" y="22"/>
                    <a:pt x="52" y="22"/>
                  </a:cubicBezTo>
                  <a:cubicBezTo>
                    <a:pt x="52" y="22"/>
                    <a:pt x="52" y="22"/>
                    <a:pt x="52" y="22"/>
                  </a:cubicBezTo>
                  <a:cubicBezTo>
                    <a:pt x="51" y="22"/>
                    <a:pt x="51" y="22"/>
                    <a:pt x="51" y="22"/>
                  </a:cubicBezTo>
                  <a:cubicBezTo>
                    <a:pt x="51" y="22"/>
                    <a:pt x="51" y="22"/>
                    <a:pt x="51" y="22"/>
                  </a:cubicBezTo>
                  <a:close/>
                  <a:moveTo>
                    <a:pt x="48" y="25"/>
                  </a:moveTo>
                  <a:cubicBezTo>
                    <a:pt x="48" y="24"/>
                    <a:pt x="48" y="24"/>
                    <a:pt x="48" y="24"/>
                  </a:cubicBezTo>
                  <a:cubicBezTo>
                    <a:pt x="47" y="24"/>
                    <a:pt x="47" y="24"/>
                    <a:pt x="47" y="24"/>
                  </a:cubicBezTo>
                  <a:cubicBezTo>
                    <a:pt x="47" y="23"/>
                    <a:pt x="47" y="23"/>
                    <a:pt x="47" y="23"/>
                  </a:cubicBezTo>
                  <a:cubicBezTo>
                    <a:pt x="47" y="23"/>
                    <a:pt x="47" y="23"/>
                    <a:pt x="47" y="23"/>
                  </a:cubicBezTo>
                  <a:cubicBezTo>
                    <a:pt x="48" y="23"/>
                    <a:pt x="48" y="23"/>
                    <a:pt x="48" y="23"/>
                  </a:cubicBezTo>
                  <a:cubicBezTo>
                    <a:pt x="48" y="23"/>
                    <a:pt x="48" y="23"/>
                    <a:pt x="48" y="23"/>
                  </a:cubicBezTo>
                  <a:cubicBezTo>
                    <a:pt x="48" y="23"/>
                    <a:pt x="48" y="23"/>
                    <a:pt x="48" y="23"/>
                  </a:cubicBezTo>
                  <a:cubicBezTo>
                    <a:pt x="49" y="24"/>
                    <a:pt x="49" y="24"/>
                    <a:pt x="49" y="24"/>
                  </a:cubicBezTo>
                  <a:cubicBezTo>
                    <a:pt x="49" y="24"/>
                    <a:pt x="49" y="24"/>
                    <a:pt x="49" y="24"/>
                  </a:cubicBezTo>
                  <a:cubicBezTo>
                    <a:pt x="48" y="25"/>
                    <a:pt x="48" y="25"/>
                    <a:pt x="48" y="25"/>
                  </a:cubicBezTo>
                  <a:cubicBezTo>
                    <a:pt x="48" y="25"/>
                    <a:pt x="48" y="25"/>
                    <a:pt x="48" y="25"/>
                  </a:cubicBezTo>
                  <a:close/>
                  <a:moveTo>
                    <a:pt x="32" y="32"/>
                  </a:moveTo>
                  <a:cubicBezTo>
                    <a:pt x="32" y="31"/>
                    <a:pt x="32" y="31"/>
                    <a:pt x="32" y="31"/>
                  </a:cubicBezTo>
                  <a:cubicBezTo>
                    <a:pt x="33" y="30"/>
                    <a:pt x="33" y="30"/>
                    <a:pt x="33" y="30"/>
                  </a:cubicBezTo>
                  <a:cubicBezTo>
                    <a:pt x="35" y="30"/>
                    <a:pt x="35" y="30"/>
                    <a:pt x="35" y="30"/>
                  </a:cubicBezTo>
                  <a:cubicBezTo>
                    <a:pt x="36" y="30"/>
                    <a:pt x="36" y="30"/>
                    <a:pt x="36" y="30"/>
                  </a:cubicBezTo>
                  <a:cubicBezTo>
                    <a:pt x="37" y="29"/>
                    <a:pt x="37" y="29"/>
                    <a:pt x="37" y="29"/>
                  </a:cubicBezTo>
                  <a:cubicBezTo>
                    <a:pt x="38" y="28"/>
                    <a:pt x="38" y="28"/>
                    <a:pt x="38" y="28"/>
                  </a:cubicBezTo>
                  <a:cubicBezTo>
                    <a:pt x="38" y="29"/>
                    <a:pt x="38" y="29"/>
                    <a:pt x="38" y="29"/>
                  </a:cubicBezTo>
                  <a:cubicBezTo>
                    <a:pt x="39" y="30"/>
                    <a:pt x="39" y="30"/>
                    <a:pt x="39" y="30"/>
                  </a:cubicBezTo>
                  <a:cubicBezTo>
                    <a:pt x="39" y="30"/>
                    <a:pt x="39" y="30"/>
                    <a:pt x="39" y="30"/>
                  </a:cubicBezTo>
                  <a:cubicBezTo>
                    <a:pt x="38" y="31"/>
                    <a:pt x="38" y="31"/>
                    <a:pt x="38" y="31"/>
                  </a:cubicBezTo>
                  <a:cubicBezTo>
                    <a:pt x="38" y="31"/>
                    <a:pt x="38" y="31"/>
                    <a:pt x="38" y="31"/>
                  </a:cubicBezTo>
                  <a:cubicBezTo>
                    <a:pt x="38" y="32"/>
                    <a:pt x="38" y="32"/>
                    <a:pt x="38" y="32"/>
                  </a:cubicBezTo>
                  <a:cubicBezTo>
                    <a:pt x="39" y="33"/>
                    <a:pt x="39" y="33"/>
                    <a:pt x="39" y="33"/>
                  </a:cubicBezTo>
                  <a:cubicBezTo>
                    <a:pt x="40" y="34"/>
                    <a:pt x="40" y="34"/>
                    <a:pt x="40" y="34"/>
                  </a:cubicBezTo>
                  <a:cubicBezTo>
                    <a:pt x="41" y="33"/>
                    <a:pt x="41" y="33"/>
                    <a:pt x="41" y="33"/>
                  </a:cubicBezTo>
                  <a:cubicBezTo>
                    <a:pt x="42" y="33"/>
                    <a:pt x="42" y="33"/>
                    <a:pt x="42" y="33"/>
                  </a:cubicBezTo>
                  <a:cubicBezTo>
                    <a:pt x="43" y="33"/>
                    <a:pt x="43" y="33"/>
                    <a:pt x="43" y="33"/>
                  </a:cubicBezTo>
                  <a:cubicBezTo>
                    <a:pt x="43" y="33"/>
                    <a:pt x="43" y="33"/>
                    <a:pt x="43" y="33"/>
                  </a:cubicBezTo>
                  <a:cubicBezTo>
                    <a:pt x="44" y="34"/>
                    <a:pt x="44" y="34"/>
                    <a:pt x="44" y="34"/>
                  </a:cubicBezTo>
                  <a:cubicBezTo>
                    <a:pt x="44" y="34"/>
                    <a:pt x="44" y="34"/>
                    <a:pt x="44" y="34"/>
                  </a:cubicBezTo>
                  <a:cubicBezTo>
                    <a:pt x="43" y="34"/>
                    <a:pt x="43" y="34"/>
                    <a:pt x="43" y="34"/>
                  </a:cubicBezTo>
                  <a:cubicBezTo>
                    <a:pt x="42" y="36"/>
                    <a:pt x="42" y="36"/>
                    <a:pt x="42" y="36"/>
                  </a:cubicBezTo>
                  <a:cubicBezTo>
                    <a:pt x="42" y="36"/>
                    <a:pt x="42" y="36"/>
                    <a:pt x="42" y="36"/>
                  </a:cubicBezTo>
                  <a:cubicBezTo>
                    <a:pt x="41" y="38"/>
                    <a:pt x="41" y="38"/>
                    <a:pt x="41" y="38"/>
                  </a:cubicBezTo>
                  <a:cubicBezTo>
                    <a:pt x="40" y="38"/>
                    <a:pt x="40" y="38"/>
                    <a:pt x="40" y="38"/>
                  </a:cubicBezTo>
                  <a:cubicBezTo>
                    <a:pt x="40" y="38"/>
                    <a:pt x="40" y="38"/>
                    <a:pt x="40" y="38"/>
                  </a:cubicBezTo>
                  <a:cubicBezTo>
                    <a:pt x="39" y="39"/>
                    <a:pt x="39" y="39"/>
                    <a:pt x="39" y="39"/>
                  </a:cubicBezTo>
                  <a:cubicBezTo>
                    <a:pt x="39" y="40"/>
                    <a:pt x="39" y="40"/>
                    <a:pt x="39" y="40"/>
                  </a:cubicBezTo>
                  <a:cubicBezTo>
                    <a:pt x="38" y="40"/>
                    <a:pt x="38" y="40"/>
                    <a:pt x="38" y="40"/>
                  </a:cubicBezTo>
                  <a:cubicBezTo>
                    <a:pt x="38" y="40"/>
                    <a:pt x="38" y="40"/>
                    <a:pt x="38" y="40"/>
                  </a:cubicBezTo>
                  <a:cubicBezTo>
                    <a:pt x="38" y="40"/>
                    <a:pt x="38" y="40"/>
                    <a:pt x="38" y="40"/>
                  </a:cubicBezTo>
                  <a:cubicBezTo>
                    <a:pt x="38" y="39"/>
                    <a:pt x="38" y="39"/>
                    <a:pt x="38" y="39"/>
                  </a:cubicBezTo>
                  <a:cubicBezTo>
                    <a:pt x="38" y="38"/>
                    <a:pt x="38" y="38"/>
                    <a:pt x="38" y="38"/>
                  </a:cubicBezTo>
                  <a:cubicBezTo>
                    <a:pt x="38" y="37"/>
                    <a:pt x="38" y="37"/>
                    <a:pt x="38" y="37"/>
                  </a:cubicBezTo>
                  <a:cubicBezTo>
                    <a:pt x="38" y="36"/>
                    <a:pt x="38" y="36"/>
                    <a:pt x="38" y="36"/>
                  </a:cubicBezTo>
                  <a:cubicBezTo>
                    <a:pt x="38" y="36"/>
                    <a:pt x="38" y="36"/>
                    <a:pt x="38" y="36"/>
                  </a:cubicBezTo>
                  <a:cubicBezTo>
                    <a:pt x="37" y="36"/>
                    <a:pt x="37" y="36"/>
                    <a:pt x="37" y="36"/>
                  </a:cubicBezTo>
                  <a:cubicBezTo>
                    <a:pt x="37" y="36"/>
                    <a:pt x="37" y="36"/>
                    <a:pt x="37" y="36"/>
                  </a:cubicBezTo>
                  <a:cubicBezTo>
                    <a:pt x="36" y="37"/>
                    <a:pt x="36" y="37"/>
                    <a:pt x="36" y="37"/>
                  </a:cubicBezTo>
                  <a:cubicBezTo>
                    <a:pt x="36" y="38"/>
                    <a:pt x="36" y="38"/>
                    <a:pt x="36" y="38"/>
                  </a:cubicBezTo>
                  <a:cubicBezTo>
                    <a:pt x="35" y="38"/>
                    <a:pt x="35" y="38"/>
                    <a:pt x="35" y="38"/>
                  </a:cubicBezTo>
                  <a:cubicBezTo>
                    <a:pt x="34" y="39"/>
                    <a:pt x="34" y="39"/>
                    <a:pt x="34" y="39"/>
                  </a:cubicBezTo>
                  <a:cubicBezTo>
                    <a:pt x="33" y="39"/>
                    <a:pt x="33" y="39"/>
                    <a:pt x="33" y="39"/>
                  </a:cubicBezTo>
                  <a:cubicBezTo>
                    <a:pt x="33" y="39"/>
                    <a:pt x="33" y="39"/>
                    <a:pt x="33" y="39"/>
                  </a:cubicBezTo>
                  <a:cubicBezTo>
                    <a:pt x="32" y="39"/>
                    <a:pt x="32" y="39"/>
                    <a:pt x="32" y="39"/>
                  </a:cubicBezTo>
                  <a:cubicBezTo>
                    <a:pt x="32" y="38"/>
                    <a:pt x="32" y="38"/>
                    <a:pt x="32" y="38"/>
                  </a:cubicBezTo>
                  <a:cubicBezTo>
                    <a:pt x="33" y="38"/>
                    <a:pt x="33" y="38"/>
                    <a:pt x="33" y="38"/>
                  </a:cubicBezTo>
                  <a:cubicBezTo>
                    <a:pt x="32" y="37"/>
                    <a:pt x="32" y="37"/>
                    <a:pt x="32" y="37"/>
                  </a:cubicBezTo>
                  <a:cubicBezTo>
                    <a:pt x="33" y="37"/>
                    <a:pt x="33" y="37"/>
                    <a:pt x="33" y="37"/>
                  </a:cubicBezTo>
                  <a:cubicBezTo>
                    <a:pt x="33" y="36"/>
                    <a:pt x="33" y="36"/>
                    <a:pt x="33" y="36"/>
                  </a:cubicBezTo>
                  <a:cubicBezTo>
                    <a:pt x="34" y="35"/>
                    <a:pt x="34" y="35"/>
                    <a:pt x="34" y="35"/>
                  </a:cubicBezTo>
                  <a:cubicBezTo>
                    <a:pt x="34" y="34"/>
                    <a:pt x="34" y="34"/>
                    <a:pt x="34" y="34"/>
                  </a:cubicBezTo>
                  <a:cubicBezTo>
                    <a:pt x="34" y="33"/>
                    <a:pt x="34" y="33"/>
                    <a:pt x="34" y="33"/>
                  </a:cubicBezTo>
                  <a:cubicBezTo>
                    <a:pt x="34" y="33"/>
                    <a:pt x="34" y="33"/>
                    <a:pt x="34" y="33"/>
                  </a:cubicBezTo>
                  <a:cubicBezTo>
                    <a:pt x="33" y="33"/>
                    <a:pt x="33" y="33"/>
                    <a:pt x="33" y="33"/>
                  </a:cubicBezTo>
                  <a:cubicBezTo>
                    <a:pt x="33" y="32"/>
                    <a:pt x="33" y="32"/>
                    <a:pt x="33" y="32"/>
                  </a:cubicBezTo>
                  <a:cubicBezTo>
                    <a:pt x="32" y="32"/>
                    <a:pt x="32" y="32"/>
                    <a:pt x="32" y="32"/>
                  </a:cubicBezTo>
                  <a:close/>
                  <a:moveTo>
                    <a:pt x="28" y="20"/>
                  </a:moveTo>
                  <a:cubicBezTo>
                    <a:pt x="28" y="21"/>
                    <a:pt x="28" y="21"/>
                    <a:pt x="28" y="21"/>
                  </a:cubicBezTo>
                  <a:cubicBezTo>
                    <a:pt x="29" y="21"/>
                    <a:pt x="29" y="21"/>
                    <a:pt x="29" y="21"/>
                  </a:cubicBezTo>
                  <a:cubicBezTo>
                    <a:pt x="29" y="21"/>
                    <a:pt x="29" y="21"/>
                    <a:pt x="29" y="21"/>
                  </a:cubicBezTo>
                  <a:cubicBezTo>
                    <a:pt x="30" y="21"/>
                    <a:pt x="30" y="21"/>
                    <a:pt x="30" y="21"/>
                  </a:cubicBezTo>
                  <a:cubicBezTo>
                    <a:pt x="30" y="21"/>
                    <a:pt x="30" y="21"/>
                    <a:pt x="30" y="21"/>
                  </a:cubicBezTo>
                  <a:cubicBezTo>
                    <a:pt x="30" y="20"/>
                    <a:pt x="30" y="20"/>
                    <a:pt x="30" y="20"/>
                  </a:cubicBezTo>
                  <a:cubicBezTo>
                    <a:pt x="28" y="20"/>
                    <a:pt x="28" y="20"/>
                    <a:pt x="28" y="20"/>
                  </a:cubicBezTo>
                  <a:cubicBezTo>
                    <a:pt x="28" y="20"/>
                    <a:pt x="28" y="20"/>
                    <a:pt x="28" y="20"/>
                  </a:cubicBezTo>
                  <a:cubicBezTo>
                    <a:pt x="28" y="20"/>
                    <a:pt x="28" y="20"/>
                    <a:pt x="28" y="20"/>
                  </a:cubicBezTo>
                  <a:close/>
                  <a:moveTo>
                    <a:pt x="29" y="27"/>
                  </a:moveTo>
                  <a:cubicBezTo>
                    <a:pt x="30" y="28"/>
                    <a:pt x="30" y="28"/>
                    <a:pt x="30" y="28"/>
                  </a:cubicBezTo>
                  <a:cubicBezTo>
                    <a:pt x="31" y="28"/>
                    <a:pt x="31" y="28"/>
                    <a:pt x="31" y="28"/>
                  </a:cubicBezTo>
                  <a:cubicBezTo>
                    <a:pt x="31" y="28"/>
                    <a:pt x="31" y="28"/>
                    <a:pt x="31" y="28"/>
                  </a:cubicBezTo>
                  <a:cubicBezTo>
                    <a:pt x="32" y="29"/>
                    <a:pt x="32" y="29"/>
                    <a:pt x="32" y="29"/>
                  </a:cubicBezTo>
                  <a:cubicBezTo>
                    <a:pt x="32" y="29"/>
                    <a:pt x="32" y="29"/>
                    <a:pt x="32" y="29"/>
                  </a:cubicBezTo>
                  <a:cubicBezTo>
                    <a:pt x="32" y="29"/>
                    <a:pt x="32" y="29"/>
                    <a:pt x="32" y="29"/>
                  </a:cubicBezTo>
                  <a:cubicBezTo>
                    <a:pt x="32" y="30"/>
                    <a:pt x="32" y="30"/>
                    <a:pt x="32" y="30"/>
                  </a:cubicBezTo>
                  <a:cubicBezTo>
                    <a:pt x="32" y="30"/>
                    <a:pt x="32" y="30"/>
                    <a:pt x="32" y="30"/>
                  </a:cubicBezTo>
                  <a:cubicBezTo>
                    <a:pt x="33" y="30"/>
                    <a:pt x="33" y="30"/>
                    <a:pt x="33" y="30"/>
                  </a:cubicBezTo>
                  <a:cubicBezTo>
                    <a:pt x="33" y="30"/>
                    <a:pt x="33" y="30"/>
                    <a:pt x="33" y="30"/>
                  </a:cubicBezTo>
                  <a:cubicBezTo>
                    <a:pt x="34" y="29"/>
                    <a:pt x="34" y="29"/>
                    <a:pt x="34" y="29"/>
                  </a:cubicBezTo>
                  <a:cubicBezTo>
                    <a:pt x="35" y="29"/>
                    <a:pt x="35" y="29"/>
                    <a:pt x="35" y="29"/>
                  </a:cubicBezTo>
                  <a:cubicBezTo>
                    <a:pt x="35" y="29"/>
                    <a:pt x="35" y="29"/>
                    <a:pt x="35" y="29"/>
                  </a:cubicBezTo>
                  <a:cubicBezTo>
                    <a:pt x="35" y="28"/>
                    <a:pt x="35" y="28"/>
                    <a:pt x="35" y="28"/>
                  </a:cubicBezTo>
                  <a:cubicBezTo>
                    <a:pt x="35" y="27"/>
                    <a:pt x="35" y="27"/>
                    <a:pt x="35" y="27"/>
                  </a:cubicBezTo>
                  <a:cubicBezTo>
                    <a:pt x="36" y="27"/>
                    <a:pt x="36" y="27"/>
                    <a:pt x="36" y="27"/>
                  </a:cubicBezTo>
                  <a:cubicBezTo>
                    <a:pt x="36" y="26"/>
                    <a:pt x="36" y="26"/>
                    <a:pt x="36" y="26"/>
                  </a:cubicBezTo>
                  <a:cubicBezTo>
                    <a:pt x="36" y="26"/>
                    <a:pt x="36" y="26"/>
                    <a:pt x="36" y="26"/>
                  </a:cubicBezTo>
                  <a:cubicBezTo>
                    <a:pt x="35" y="26"/>
                    <a:pt x="35" y="26"/>
                    <a:pt x="35" y="26"/>
                  </a:cubicBezTo>
                  <a:cubicBezTo>
                    <a:pt x="35" y="25"/>
                    <a:pt x="35" y="25"/>
                    <a:pt x="35" y="25"/>
                  </a:cubicBezTo>
                  <a:cubicBezTo>
                    <a:pt x="34" y="25"/>
                    <a:pt x="34" y="25"/>
                    <a:pt x="34" y="25"/>
                  </a:cubicBezTo>
                  <a:cubicBezTo>
                    <a:pt x="34" y="25"/>
                    <a:pt x="34" y="25"/>
                    <a:pt x="34" y="25"/>
                  </a:cubicBezTo>
                  <a:cubicBezTo>
                    <a:pt x="33" y="26"/>
                    <a:pt x="33" y="26"/>
                    <a:pt x="33" y="26"/>
                  </a:cubicBezTo>
                  <a:cubicBezTo>
                    <a:pt x="33" y="25"/>
                    <a:pt x="33" y="25"/>
                    <a:pt x="33" y="25"/>
                  </a:cubicBezTo>
                  <a:cubicBezTo>
                    <a:pt x="32" y="25"/>
                    <a:pt x="32" y="25"/>
                    <a:pt x="32" y="25"/>
                  </a:cubicBezTo>
                  <a:cubicBezTo>
                    <a:pt x="32" y="26"/>
                    <a:pt x="32" y="26"/>
                    <a:pt x="32" y="26"/>
                  </a:cubicBezTo>
                  <a:cubicBezTo>
                    <a:pt x="32" y="26"/>
                    <a:pt x="32" y="26"/>
                    <a:pt x="32" y="26"/>
                  </a:cubicBezTo>
                  <a:cubicBezTo>
                    <a:pt x="31" y="26"/>
                    <a:pt x="31" y="26"/>
                    <a:pt x="31" y="26"/>
                  </a:cubicBezTo>
                  <a:cubicBezTo>
                    <a:pt x="30" y="26"/>
                    <a:pt x="30" y="26"/>
                    <a:pt x="30" y="26"/>
                  </a:cubicBezTo>
                  <a:cubicBezTo>
                    <a:pt x="30" y="27"/>
                    <a:pt x="30" y="27"/>
                    <a:pt x="30" y="27"/>
                  </a:cubicBezTo>
                  <a:cubicBezTo>
                    <a:pt x="29" y="27"/>
                    <a:pt x="29" y="27"/>
                    <a:pt x="29" y="27"/>
                  </a:cubicBezTo>
                  <a:close/>
                  <a:moveTo>
                    <a:pt x="5" y="31"/>
                  </a:moveTo>
                  <a:cubicBezTo>
                    <a:pt x="4" y="30"/>
                    <a:pt x="4" y="30"/>
                    <a:pt x="4" y="30"/>
                  </a:cubicBezTo>
                  <a:cubicBezTo>
                    <a:pt x="4" y="30"/>
                    <a:pt x="4" y="30"/>
                    <a:pt x="4" y="30"/>
                  </a:cubicBezTo>
                  <a:cubicBezTo>
                    <a:pt x="4" y="29"/>
                    <a:pt x="4" y="29"/>
                    <a:pt x="4" y="29"/>
                  </a:cubicBezTo>
                  <a:cubicBezTo>
                    <a:pt x="3" y="28"/>
                    <a:pt x="3" y="28"/>
                    <a:pt x="3" y="28"/>
                  </a:cubicBezTo>
                  <a:cubicBezTo>
                    <a:pt x="2" y="28"/>
                    <a:pt x="2" y="28"/>
                    <a:pt x="2" y="28"/>
                  </a:cubicBezTo>
                  <a:cubicBezTo>
                    <a:pt x="2" y="28"/>
                    <a:pt x="2" y="28"/>
                    <a:pt x="2" y="28"/>
                  </a:cubicBezTo>
                  <a:cubicBezTo>
                    <a:pt x="2" y="26"/>
                    <a:pt x="2" y="26"/>
                    <a:pt x="2" y="26"/>
                  </a:cubicBezTo>
                  <a:cubicBezTo>
                    <a:pt x="1" y="26"/>
                    <a:pt x="1" y="26"/>
                    <a:pt x="1" y="26"/>
                  </a:cubicBezTo>
                  <a:cubicBezTo>
                    <a:pt x="1" y="25"/>
                    <a:pt x="1" y="25"/>
                    <a:pt x="1" y="25"/>
                  </a:cubicBezTo>
                  <a:cubicBezTo>
                    <a:pt x="1" y="24"/>
                    <a:pt x="1" y="24"/>
                    <a:pt x="1" y="24"/>
                  </a:cubicBezTo>
                  <a:cubicBezTo>
                    <a:pt x="1" y="24"/>
                    <a:pt x="1" y="24"/>
                    <a:pt x="1" y="24"/>
                  </a:cubicBezTo>
                  <a:cubicBezTo>
                    <a:pt x="2" y="24"/>
                    <a:pt x="2" y="24"/>
                    <a:pt x="2" y="24"/>
                  </a:cubicBezTo>
                  <a:cubicBezTo>
                    <a:pt x="2" y="25"/>
                    <a:pt x="2" y="25"/>
                    <a:pt x="2" y="25"/>
                  </a:cubicBezTo>
                  <a:cubicBezTo>
                    <a:pt x="3" y="25"/>
                    <a:pt x="3" y="25"/>
                    <a:pt x="3" y="25"/>
                  </a:cubicBezTo>
                  <a:cubicBezTo>
                    <a:pt x="2" y="26"/>
                    <a:pt x="2" y="26"/>
                    <a:pt x="2" y="26"/>
                  </a:cubicBezTo>
                  <a:cubicBezTo>
                    <a:pt x="3" y="27"/>
                    <a:pt x="3" y="27"/>
                    <a:pt x="3" y="27"/>
                  </a:cubicBezTo>
                  <a:cubicBezTo>
                    <a:pt x="4" y="28"/>
                    <a:pt x="4" y="28"/>
                    <a:pt x="4" y="28"/>
                  </a:cubicBezTo>
                  <a:cubicBezTo>
                    <a:pt x="4" y="28"/>
                    <a:pt x="4" y="28"/>
                    <a:pt x="4" y="28"/>
                  </a:cubicBezTo>
                  <a:cubicBezTo>
                    <a:pt x="4" y="28"/>
                    <a:pt x="4" y="28"/>
                    <a:pt x="4" y="28"/>
                  </a:cubicBezTo>
                  <a:cubicBezTo>
                    <a:pt x="4" y="28"/>
                    <a:pt x="4" y="28"/>
                    <a:pt x="4" y="28"/>
                  </a:cubicBezTo>
                  <a:cubicBezTo>
                    <a:pt x="5" y="29"/>
                    <a:pt x="5" y="29"/>
                    <a:pt x="5" y="29"/>
                  </a:cubicBezTo>
                  <a:cubicBezTo>
                    <a:pt x="5" y="30"/>
                    <a:pt x="5" y="30"/>
                    <a:pt x="5" y="30"/>
                  </a:cubicBezTo>
                  <a:cubicBezTo>
                    <a:pt x="6" y="30"/>
                    <a:pt x="6" y="30"/>
                    <a:pt x="6" y="30"/>
                  </a:cubicBezTo>
                  <a:cubicBezTo>
                    <a:pt x="5" y="31"/>
                    <a:pt x="5" y="31"/>
                    <a:pt x="5" y="31"/>
                  </a:cubicBezTo>
                  <a:cubicBezTo>
                    <a:pt x="5" y="31"/>
                    <a:pt x="5" y="31"/>
                    <a:pt x="5" y="31"/>
                  </a:cubicBezTo>
                  <a:cubicBezTo>
                    <a:pt x="5" y="31"/>
                    <a:pt x="5" y="31"/>
                    <a:pt x="5" y="31"/>
                  </a:cubicBezTo>
                  <a:close/>
                  <a:moveTo>
                    <a:pt x="21" y="49"/>
                  </a:moveTo>
                  <a:cubicBezTo>
                    <a:pt x="21" y="48"/>
                    <a:pt x="21" y="48"/>
                    <a:pt x="21" y="48"/>
                  </a:cubicBezTo>
                  <a:cubicBezTo>
                    <a:pt x="21" y="49"/>
                    <a:pt x="21" y="49"/>
                    <a:pt x="21" y="49"/>
                  </a:cubicBezTo>
                  <a:cubicBezTo>
                    <a:pt x="20" y="49"/>
                    <a:pt x="20" y="49"/>
                    <a:pt x="20" y="49"/>
                  </a:cubicBezTo>
                  <a:cubicBezTo>
                    <a:pt x="20" y="49"/>
                    <a:pt x="20" y="49"/>
                    <a:pt x="20" y="49"/>
                  </a:cubicBezTo>
                  <a:cubicBezTo>
                    <a:pt x="20" y="48"/>
                    <a:pt x="20" y="48"/>
                    <a:pt x="20" y="48"/>
                  </a:cubicBezTo>
                  <a:cubicBezTo>
                    <a:pt x="20" y="47"/>
                    <a:pt x="20" y="47"/>
                    <a:pt x="20" y="47"/>
                  </a:cubicBezTo>
                  <a:cubicBezTo>
                    <a:pt x="20" y="47"/>
                    <a:pt x="20" y="47"/>
                    <a:pt x="20" y="47"/>
                  </a:cubicBezTo>
                  <a:cubicBezTo>
                    <a:pt x="19" y="47"/>
                    <a:pt x="19" y="47"/>
                    <a:pt x="19" y="47"/>
                  </a:cubicBezTo>
                  <a:cubicBezTo>
                    <a:pt x="18" y="46"/>
                    <a:pt x="18" y="46"/>
                    <a:pt x="18" y="46"/>
                  </a:cubicBezTo>
                  <a:cubicBezTo>
                    <a:pt x="18" y="45"/>
                    <a:pt x="18" y="45"/>
                    <a:pt x="18" y="45"/>
                  </a:cubicBezTo>
                  <a:cubicBezTo>
                    <a:pt x="19" y="45"/>
                    <a:pt x="19" y="45"/>
                    <a:pt x="19" y="45"/>
                  </a:cubicBezTo>
                  <a:cubicBezTo>
                    <a:pt x="19" y="45"/>
                    <a:pt x="19" y="45"/>
                    <a:pt x="19" y="45"/>
                  </a:cubicBezTo>
                  <a:cubicBezTo>
                    <a:pt x="19" y="44"/>
                    <a:pt x="19" y="44"/>
                    <a:pt x="19" y="44"/>
                  </a:cubicBezTo>
                  <a:cubicBezTo>
                    <a:pt x="19" y="44"/>
                    <a:pt x="19" y="44"/>
                    <a:pt x="19" y="44"/>
                  </a:cubicBezTo>
                  <a:cubicBezTo>
                    <a:pt x="19" y="44"/>
                    <a:pt x="19" y="44"/>
                    <a:pt x="19" y="44"/>
                  </a:cubicBezTo>
                  <a:cubicBezTo>
                    <a:pt x="19" y="44"/>
                    <a:pt x="19" y="44"/>
                    <a:pt x="19" y="44"/>
                  </a:cubicBezTo>
                  <a:cubicBezTo>
                    <a:pt x="18" y="43"/>
                    <a:pt x="18" y="43"/>
                    <a:pt x="18" y="43"/>
                  </a:cubicBezTo>
                  <a:cubicBezTo>
                    <a:pt x="18" y="43"/>
                    <a:pt x="18" y="43"/>
                    <a:pt x="18" y="43"/>
                  </a:cubicBezTo>
                  <a:cubicBezTo>
                    <a:pt x="18" y="44"/>
                    <a:pt x="18" y="44"/>
                    <a:pt x="18" y="44"/>
                  </a:cubicBezTo>
                  <a:cubicBezTo>
                    <a:pt x="17" y="44"/>
                    <a:pt x="17" y="44"/>
                    <a:pt x="17" y="44"/>
                  </a:cubicBezTo>
                  <a:cubicBezTo>
                    <a:pt x="16" y="43"/>
                    <a:pt x="16" y="43"/>
                    <a:pt x="16" y="43"/>
                  </a:cubicBezTo>
                  <a:cubicBezTo>
                    <a:pt x="16" y="43"/>
                    <a:pt x="16" y="43"/>
                    <a:pt x="16" y="43"/>
                  </a:cubicBezTo>
                  <a:cubicBezTo>
                    <a:pt x="15" y="43"/>
                    <a:pt x="15" y="43"/>
                    <a:pt x="15" y="43"/>
                  </a:cubicBezTo>
                  <a:cubicBezTo>
                    <a:pt x="15" y="42"/>
                    <a:pt x="15" y="42"/>
                    <a:pt x="15" y="42"/>
                  </a:cubicBezTo>
                  <a:cubicBezTo>
                    <a:pt x="14" y="42"/>
                    <a:pt x="14" y="42"/>
                    <a:pt x="14" y="42"/>
                  </a:cubicBezTo>
                  <a:cubicBezTo>
                    <a:pt x="14" y="42"/>
                    <a:pt x="14" y="42"/>
                    <a:pt x="14" y="42"/>
                  </a:cubicBezTo>
                  <a:cubicBezTo>
                    <a:pt x="14" y="42"/>
                    <a:pt x="14" y="42"/>
                    <a:pt x="14" y="42"/>
                  </a:cubicBezTo>
                  <a:cubicBezTo>
                    <a:pt x="14" y="41"/>
                    <a:pt x="14" y="41"/>
                    <a:pt x="14" y="41"/>
                  </a:cubicBezTo>
                  <a:cubicBezTo>
                    <a:pt x="13" y="41"/>
                    <a:pt x="13" y="41"/>
                    <a:pt x="13" y="41"/>
                  </a:cubicBezTo>
                  <a:cubicBezTo>
                    <a:pt x="13" y="41"/>
                    <a:pt x="13" y="41"/>
                    <a:pt x="13" y="41"/>
                  </a:cubicBezTo>
                  <a:cubicBezTo>
                    <a:pt x="13" y="41"/>
                    <a:pt x="13" y="41"/>
                    <a:pt x="13" y="41"/>
                  </a:cubicBezTo>
                  <a:cubicBezTo>
                    <a:pt x="13" y="40"/>
                    <a:pt x="13" y="40"/>
                    <a:pt x="13" y="40"/>
                  </a:cubicBezTo>
                  <a:cubicBezTo>
                    <a:pt x="12" y="40"/>
                    <a:pt x="12" y="40"/>
                    <a:pt x="12" y="40"/>
                  </a:cubicBezTo>
                  <a:cubicBezTo>
                    <a:pt x="12" y="40"/>
                    <a:pt x="12" y="40"/>
                    <a:pt x="12" y="40"/>
                  </a:cubicBezTo>
                  <a:cubicBezTo>
                    <a:pt x="12" y="39"/>
                    <a:pt x="12" y="39"/>
                    <a:pt x="12" y="39"/>
                  </a:cubicBezTo>
                  <a:cubicBezTo>
                    <a:pt x="12" y="39"/>
                    <a:pt x="12" y="39"/>
                    <a:pt x="12" y="39"/>
                  </a:cubicBezTo>
                  <a:cubicBezTo>
                    <a:pt x="12" y="39"/>
                    <a:pt x="12" y="39"/>
                    <a:pt x="12" y="39"/>
                  </a:cubicBezTo>
                  <a:cubicBezTo>
                    <a:pt x="12" y="38"/>
                    <a:pt x="12" y="38"/>
                    <a:pt x="12" y="38"/>
                  </a:cubicBezTo>
                  <a:cubicBezTo>
                    <a:pt x="12" y="38"/>
                    <a:pt x="12" y="38"/>
                    <a:pt x="12" y="38"/>
                  </a:cubicBezTo>
                  <a:cubicBezTo>
                    <a:pt x="12" y="38"/>
                    <a:pt x="12" y="38"/>
                    <a:pt x="12" y="38"/>
                  </a:cubicBezTo>
                  <a:cubicBezTo>
                    <a:pt x="13" y="37"/>
                    <a:pt x="13" y="37"/>
                    <a:pt x="13" y="37"/>
                  </a:cubicBezTo>
                  <a:cubicBezTo>
                    <a:pt x="13" y="37"/>
                    <a:pt x="13" y="37"/>
                    <a:pt x="13" y="37"/>
                  </a:cubicBezTo>
                  <a:cubicBezTo>
                    <a:pt x="14" y="38"/>
                    <a:pt x="14" y="38"/>
                    <a:pt x="14" y="38"/>
                  </a:cubicBezTo>
                  <a:cubicBezTo>
                    <a:pt x="14" y="38"/>
                    <a:pt x="14" y="38"/>
                    <a:pt x="14" y="38"/>
                  </a:cubicBezTo>
                  <a:cubicBezTo>
                    <a:pt x="14" y="38"/>
                    <a:pt x="14" y="38"/>
                    <a:pt x="14" y="38"/>
                  </a:cubicBezTo>
                  <a:cubicBezTo>
                    <a:pt x="14" y="38"/>
                    <a:pt x="14" y="38"/>
                    <a:pt x="14" y="38"/>
                  </a:cubicBezTo>
                  <a:cubicBezTo>
                    <a:pt x="15" y="38"/>
                    <a:pt x="15" y="38"/>
                    <a:pt x="15" y="38"/>
                  </a:cubicBezTo>
                  <a:cubicBezTo>
                    <a:pt x="16" y="38"/>
                    <a:pt x="16" y="38"/>
                    <a:pt x="16" y="38"/>
                  </a:cubicBezTo>
                  <a:cubicBezTo>
                    <a:pt x="16" y="38"/>
                    <a:pt x="16" y="38"/>
                    <a:pt x="16" y="38"/>
                  </a:cubicBezTo>
                  <a:cubicBezTo>
                    <a:pt x="18" y="38"/>
                    <a:pt x="18" y="38"/>
                    <a:pt x="18" y="38"/>
                  </a:cubicBezTo>
                  <a:cubicBezTo>
                    <a:pt x="18" y="37"/>
                    <a:pt x="18" y="37"/>
                    <a:pt x="18" y="37"/>
                  </a:cubicBezTo>
                  <a:cubicBezTo>
                    <a:pt x="17" y="37"/>
                    <a:pt x="17" y="37"/>
                    <a:pt x="17" y="37"/>
                  </a:cubicBezTo>
                  <a:cubicBezTo>
                    <a:pt x="16" y="37"/>
                    <a:pt x="16" y="37"/>
                    <a:pt x="16" y="37"/>
                  </a:cubicBezTo>
                  <a:cubicBezTo>
                    <a:pt x="15" y="37"/>
                    <a:pt x="15" y="37"/>
                    <a:pt x="15" y="37"/>
                  </a:cubicBezTo>
                  <a:cubicBezTo>
                    <a:pt x="14" y="36"/>
                    <a:pt x="14" y="36"/>
                    <a:pt x="14" y="36"/>
                  </a:cubicBezTo>
                  <a:cubicBezTo>
                    <a:pt x="14" y="36"/>
                    <a:pt x="14" y="36"/>
                    <a:pt x="14" y="36"/>
                  </a:cubicBezTo>
                  <a:cubicBezTo>
                    <a:pt x="15" y="36"/>
                    <a:pt x="15" y="36"/>
                    <a:pt x="15" y="36"/>
                  </a:cubicBezTo>
                  <a:cubicBezTo>
                    <a:pt x="16" y="36"/>
                    <a:pt x="16" y="36"/>
                    <a:pt x="16" y="36"/>
                  </a:cubicBezTo>
                  <a:cubicBezTo>
                    <a:pt x="17" y="35"/>
                    <a:pt x="17" y="35"/>
                    <a:pt x="17" y="35"/>
                  </a:cubicBezTo>
                  <a:cubicBezTo>
                    <a:pt x="18" y="35"/>
                    <a:pt x="18" y="35"/>
                    <a:pt x="18" y="35"/>
                  </a:cubicBezTo>
                  <a:cubicBezTo>
                    <a:pt x="19" y="35"/>
                    <a:pt x="19" y="35"/>
                    <a:pt x="19" y="35"/>
                  </a:cubicBezTo>
                  <a:cubicBezTo>
                    <a:pt x="19" y="35"/>
                    <a:pt x="19" y="35"/>
                    <a:pt x="19" y="35"/>
                  </a:cubicBezTo>
                  <a:cubicBezTo>
                    <a:pt x="20" y="35"/>
                    <a:pt x="20" y="35"/>
                    <a:pt x="20" y="35"/>
                  </a:cubicBezTo>
                  <a:cubicBezTo>
                    <a:pt x="20" y="35"/>
                    <a:pt x="20" y="35"/>
                    <a:pt x="20" y="35"/>
                  </a:cubicBezTo>
                  <a:cubicBezTo>
                    <a:pt x="20" y="34"/>
                    <a:pt x="20" y="34"/>
                    <a:pt x="20" y="34"/>
                  </a:cubicBezTo>
                  <a:cubicBezTo>
                    <a:pt x="21" y="34"/>
                    <a:pt x="21" y="34"/>
                    <a:pt x="21" y="34"/>
                  </a:cubicBezTo>
                  <a:cubicBezTo>
                    <a:pt x="21" y="34"/>
                    <a:pt x="21" y="34"/>
                    <a:pt x="21" y="34"/>
                  </a:cubicBezTo>
                  <a:cubicBezTo>
                    <a:pt x="20" y="33"/>
                    <a:pt x="20" y="33"/>
                    <a:pt x="20" y="33"/>
                  </a:cubicBezTo>
                  <a:cubicBezTo>
                    <a:pt x="20" y="34"/>
                    <a:pt x="20" y="34"/>
                    <a:pt x="20" y="34"/>
                  </a:cubicBezTo>
                  <a:cubicBezTo>
                    <a:pt x="19" y="34"/>
                    <a:pt x="19" y="34"/>
                    <a:pt x="19" y="34"/>
                  </a:cubicBezTo>
                  <a:cubicBezTo>
                    <a:pt x="17" y="34"/>
                    <a:pt x="17" y="34"/>
                    <a:pt x="17" y="34"/>
                  </a:cubicBezTo>
                  <a:cubicBezTo>
                    <a:pt x="17" y="34"/>
                    <a:pt x="17" y="34"/>
                    <a:pt x="17" y="34"/>
                  </a:cubicBezTo>
                  <a:cubicBezTo>
                    <a:pt x="17" y="34"/>
                    <a:pt x="17" y="34"/>
                    <a:pt x="17" y="34"/>
                  </a:cubicBezTo>
                  <a:cubicBezTo>
                    <a:pt x="16" y="34"/>
                    <a:pt x="16" y="34"/>
                    <a:pt x="16" y="34"/>
                  </a:cubicBezTo>
                  <a:cubicBezTo>
                    <a:pt x="16" y="34"/>
                    <a:pt x="16" y="34"/>
                    <a:pt x="16" y="34"/>
                  </a:cubicBezTo>
                  <a:cubicBezTo>
                    <a:pt x="15" y="34"/>
                    <a:pt x="15" y="34"/>
                    <a:pt x="15" y="34"/>
                  </a:cubicBezTo>
                  <a:cubicBezTo>
                    <a:pt x="15" y="35"/>
                    <a:pt x="15" y="35"/>
                    <a:pt x="15" y="35"/>
                  </a:cubicBezTo>
                  <a:cubicBezTo>
                    <a:pt x="14" y="35"/>
                    <a:pt x="14" y="35"/>
                    <a:pt x="14" y="35"/>
                  </a:cubicBezTo>
                  <a:cubicBezTo>
                    <a:pt x="14" y="35"/>
                    <a:pt x="14" y="35"/>
                    <a:pt x="14" y="35"/>
                  </a:cubicBezTo>
                  <a:cubicBezTo>
                    <a:pt x="13" y="35"/>
                    <a:pt x="13" y="35"/>
                    <a:pt x="13" y="35"/>
                  </a:cubicBezTo>
                  <a:cubicBezTo>
                    <a:pt x="12" y="35"/>
                    <a:pt x="12" y="35"/>
                    <a:pt x="12" y="35"/>
                  </a:cubicBezTo>
                  <a:cubicBezTo>
                    <a:pt x="12" y="36"/>
                    <a:pt x="12" y="36"/>
                    <a:pt x="12" y="36"/>
                  </a:cubicBezTo>
                  <a:cubicBezTo>
                    <a:pt x="11" y="36"/>
                    <a:pt x="11" y="36"/>
                    <a:pt x="11" y="36"/>
                  </a:cubicBezTo>
                  <a:cubicBezTo>
                    <a:pt x="11" y="36"/>
                    <a:pt x="11" y="36"/>
                    <a:pt x="11" y="36"/>
                  </a:cubicBezTo>
                  <a:cubicBezTo>
                    <a:pt x="11" y="35"/>
                    <a:pt x="11" y="35"/>
                    <a:pt x="11" y="35"/>
                  </a:cubicBezTo>
                  <a:cubicBezTo>
                    <a:pt x="10" y="33"/>
                    <a:pt x="10" y="33"/>
                    <a:pt x="10" y="33"/>
                  </a:cubicBezTo>
                  <a:cubicBezTo>
                    <a:pt x="11" y="33"/>
                    <a:pt x="11" y="33"/>
                    <a:pt x="11" y="33"/>
                  </a:cubicBezTo>
                  <a:cubicBezTo>
                    <a:pt x="11" y="33"/>
                    <a:pt x="11" y="33"/>
                    <a:pt x="11" y="33"/>
                  </a:cubicBezTo>
                  <a:cubicBezTo>
                    <a:pt x="11" y="32"/>
                    <a:pt x="11" y="32"/>
                    <a:pt x="11" y="32"/>
                  </a:cubicBezTo>
                  <a:cubicBezTo>
                    <a:pt x="12" y="32"/>
                    <a:pt x="12" y="32"/>
                    <a:pt x="12" y="32"/>
                  </a:cubicBezTo>
                  <a:cubicBezTo>
                    <a:pt x="12" y="32"/>
                    <a:pt x="12" y="32"/>
                    <a:pt x="12" y="32"/>
                  </a:cubicBezTo>
                  <a:cubicBezTo>
                    <a:pt x="12" y="33"/>
                    <a:pt x="12" y="33"/>
                    <a:pt x="12" y="33"/>
                  </a:cubicBezTo>
                  <a:cubicBezTo>
                    <a:pt x="12" y="33"/>
                    <a:pt x="12" y="33"/>
                    <a:pt x="12" y="33"/>
                  </a:cubicBezTo>
                  <a:cubicBezTo>
                    <a:pt x="13" y="32"/>
                    <a:pt x="13" y="32"/>
                    <a:pt x="13" y="32"/>
                  </a:cubicBezTo>
                  <a:cubicBezTo>
                    <a:pt x="13" y="32"/>
                    <a:pt x="13" y="32"/>
                    <a:pt x="13" y="32"/>
                  </a:cubicBezTo>
                  <a:cubicBezTo>
                    <a:pt x="14" y="32"/>
                    <a:pt x="14" y="32"/>
                    <a:pt x="14" y="32"/>
                  </a:cubicBezTo>
                  <a:cubicBezTo>
                    <a:pt x="14" y="31"/>
                    <a:pt x="14" y="31"/>
                    <a:pt x="14" y="31"/>
                  </a:cubicBezTo>
                  <a:cubicBezTo>
                    <a:pt x="15" y="31"/>
                    <a:pt x="15" y="31"/>
                    <a:pt x="15" y="31"/>
                  </a:cubicBezTo>
                  <a:cubicBezTo>
                    <a:pt x="16" y="30"/>
                    <a:pt x="16" y="30"/>
                    <a:pt x="16" y="30"/>
                  </a:cubicBezTo>
                  <a:cubicBezTo>
                    <a:pt x="16" y="30"/>
                    <a:pt x="16" y="30"/>
                    <a:pt x="16" y="30"/>
                  </a:cubicBezTo>
                  <a:cubicBezTo>
                    <a:pt x="16" y="29"/>
                    <a:pt x="16" y="29"/>
                    <a:pt x="16" y="29"/>
                  </a:cubicBezTo>
                  <a:cubicBezTo>
                    <a:pt x="17" y="29"/>
                    <a:pt x="17" y="29"/>
                    <a:pt x="17" y="29"/>
                  </a:cubicBezTo>
                  <a:cubicBezTo>
                    <a:pt x="18" y="29"/>
                    <a:pt x="18" y="29"/>
                    <a:pt x="18" y="29"/>
                  </a:cubicBezTo>
                  <a:cubicBezTo>
                    <a:pt x="19" y="28"/>
                    <a:pt x="19" y="28"/>
                    <a:pt x="19" y="28"/>
                  </a:cubicBezTo>
                  <a:cubicBezTo>
                    <a:pt x="20" y="28"/>
                    <a:pt x="20" y="28"/>
                    <a:pt x="20" y="28"/>
                  </a:cubicBezTo>
                  <a:cubicBezTo>
                    <a:pt x="20" y="28"/>
                    <a:pt x="20" y="28"/>
                    <a:pt x="20" y="28"/>
                  </a:cubicBezTo>
                  <a:cubicBezTo>
                    <a:pt x="20" y="27"/>
                    <a:pt x="20" y="27"/>
                    <a:pt x="20" y="27"/>
                  </a:cubicBezTo>
                  <a:cubicBezTo>
                    <a:pt x="20" y="27"/>
                    <a:pt x="20" y="27"/>
                    <a:pt x="20" y="27"/>
                  </a:cubicBezTo>
                  <a:cubicBezTo>
                    <a:pt x="19" y="28"/>
                    <a:pt x="19" y="28"/>
                    <a:pt x="19" y="28"/>
                  </a:cubicBezTo>
                  <a:cubicBezTo>
                    <a:pt x="19" y="28"/>
                    <a:pt x="19" y="28"/>
                    <a:pt x="19" y="28"/>
                  </a:cubicBezTo>
                  <a:cubicBezTo>
                    <a:pt x="18" y="28"/>
                    <a:pt x="18" y="28"/>
                    <a:pt x="18" y="28"/>
                  </a:cubicBezTo>
                  <a:cubicBezTo>
                    <a:pt x="18" y="27"/>
                    <a:pt x="18" y="27"/>
                    <a:pt x="18" y="27"/>
                  </a:cubicBezTo>
                  <a:cubicBezTo>
                    <a:pt x="18" y="26"/>
                    <a:pt x="18" y="26"/>
                    <a:pt x="18" y="26"/>
                  </a:cubicBezTo>
                  <a:cubicBezTo>
                    <a:pt x="18" y="25"/>
                    <a:pt x="18" y="25"/>
                    <a:pt x="18" y="25"/>
                  </a:cubicBezTo>
                  <a:cubicBezTo>
                    <a:pt x="18" y="25"/>
                    <a:pt x="18" y="25"/>
                    <a:pt x="18" y="25"/>
                  </a:cubicBezTo>
                  <a:cubicBezTo>
                    <a:pt x="18" y="25"/>
                    <a:pt x="18" y="25"/>
                    <a:pt x="18" y="25"/>
                  </a:cubicBezTo>
                  <a:cubicBezTo>
                    <a:pt x="17" y="25"/>
                    <a:pt x="17" y="25"/>
                    <a:pt x="17" y="25"/>
                  </a:cubicBezTo>
                  <a:cubicBezTo>
                    <a:pt x="17" y="26"/>
                    <a:pt x="17" y="26"/>
                    <a:pt x="17" y="26"/>
                  </a:cubicBezTo>
                  <a:cubicBezTo>
                    <a:pt x="17" y="27"/>
                    <a:pt x="17" y="27"/>
                    <a:pt x="17" y="27"/>
                  </a:cubicBezTo>
                  <a:cubicBezTo>
                    <a:pt x="16" y="28"/>
                    <a:pt x="16" y="28"/>
                    <a:pt x="16" y="28"/>
                  </a:cubicBezTo>
                  <a:cubicBezTo>
                    <a:pt x="15" y="28"/>
                    <a:pt x="15" y="28"/>
                    <a:pt x="15" y="28"/>
                  </a:cubicBezTo>
                  <a:cubicBezTo>
                    <a:pt x="15" y="28"/>
                    <a:pt x="15" y="28"/>
                    <a:pt x="15" y="28"/>
                  </a:cubicBezTo>
                  <a:cubicBezTo>
                    <a:pt x="15" y="27"/>
                    <a:pt x="15" y="27"/>
                    <a:pt x="15" y="27"/>
                  </a:cubicBezTo>
                  <a:cubicBezTo>
                    <a:pt x="15" y="27"/>
                    <a:pt x="15" y="27"/>
                    <a:pt x="15" y="27"/>
                  </a:cubicBezTo>
                  <a:cubicBezTo>
                    <a:pt x="15" y="26"/>
                    <a:pt x="15" y="26"/>
                    <a:pt x="15" y="26"/>
                  </a:cubicBezTo>
                  <a:cubicBezTo>
                    <a:pt x="15" y="26"/>
                    <a:pt x="15" y="26"/>
                    <a:pt x="15" y="26"/>
                  </a:cubicBezTo>
                  <a:cubicBezTo>
                    <a:pt x="15" y="25"/>
                    <a:pt x="15" y="25"/>
                    <a:pt x="15" y="25"/>
                  </a:cubicBezTo>
                  <a:cubicBezTo>
                    <a:pt x="15" y="24"/>
                    <a:pt x="15" y="24"/>
                    <a:pt x="15" y="24"/>
                  </a:cubicBezTo>
                  <a:cubicBezTo>
                    <a:pt x="15" y="24"/>
                    <a:pt x="15" y="24"/>
                    <a:pt x="15" y="24"/>
                  </a:cubicBezTo>
                  <a:cubicBezTo>
                    <a:pt x="14" y="24"/>
                    <a:pt x="14" y="24"/>
                    <a:pt x="14" y="24"/>
                  </a:cubicBezTo>
                  <a:cubicBezTo>
                    <a:pt x="14" y="24"/>
                    <a:pt x="14" y="24"/>
                    <a:pt x="14" y="24"/>
                  </a:cubicBezTo>
                  <a:cubicBezTo>
                    <a:pt x="14" y="26"/>
                    <a:pt x="14" y="26"/>
                    <a:pt x="14" y="26"/>
                  </a:cubicBezTo>
                  <a:cubicBezTo>
                    <a:pt x="14" y="26"/>
                    <a:pt x="14" y="26"/>
                    <a:pt x="14" y="26"/>
                  </a:cubicBezTo>
                  <a:cubicBezTo>
                    <a:pt x="14" y="27"/>
                    <a:pt x="14" y="27"/>
                    <a:pt x="14" y="27"/>
                  </a:cubicBezTo>
                  <a:cubicBezTo>
                    <a:pt x="13" y="26"/>
                    <a:pt x="13" y="26"/>
                    <a:pt x="13" y="26"/>
                  </a:cubicBezTo>
                  <a:cubicBezTo>
                    <a:pt x="13" y="26"/>
                    <a:pt x="13" y="26"/>
                    <a:pt x="13" y="26"/>
                  </a:cubicBezTo>
                  <a:cubicBezTo>
                    <a:pt x="13" y="25"/>
                    <a:pt x="13" y="25"/>
                    <a:pt x="13" y="25"/>
                  </a:cubicBezTo>
                  <a:cubicBezTo>
                    <a:pt x="13" y="25"/>
                    <a:pt x="13" y="25"/>
                    <a:pt x="13" y="25"/>
                  </a:cubicBezTo>
                  <a:cubicBezTo>
                    <a:pt x="12" y="25"/>
                    <a:pt x="12" y="25"/>
                    <a:pt x="12" y="25"/>
                  </a:cubicBezTo>
                  <a:cubicBezTo>
                    <a:pt x="12" y="26"/>
                    <a:pt x="12" y="26"/>
                    <a:pt x="12" y="26"/>
                  </a:cubicBezTo>
                  <a:cubicBezTo>
                    <a:pt x="12" y="26"/>
                    <a:pt x="12" y="26"/>
                    <a:pt x="12" y="26"/>
                  </a:cubicBezTo>
                  <a:cubicBezTo>
                    <a:pt x="12" y="27"/>
                    <a:pt x="12" y="27"/>
                    <a:pt x="12" y="27"/>
                  </a:cubicBezTo>
                  <a:cubicBezTo>
                    <a:pt x="13" y="28"/>
                    <a:pt x="13" y="28"/>
                    <a:pt x="13" y="28"/>
                  </a:cubicBezTo>
                  <a:cubicBezTo>
                    <a:pt x="13" y="29"/>
                    <a:pt x="13" y="29"/>
                    <a:pt x="13" y="29"/>
                  </a:cubicBezTo>
                  <a:cubicBezTo>
                    <a:pt x="13" y="29"/>
                    <a:pt x="13" y="29"/>
                    <a:pt x="13" y="29"/>
                  </a:cubicBezTo>
                  <a:cubicBezTo>
                    <a:pt x="13" y="29"/>
                    <a:pt x="13" y="29"/>
                    <a:pt x="13" y="29"/>
                  </a:cubicBezTo>
                  <a:cubicBezTo>
                    <a:pt x="12" y="29"/>
                    <a:pt x="12" y="29"/>
                    <a:pt x="12" y="29"/>
                  </a:cubicBezTo>
                  <a:cubicBezTo>
                    <a:pt x="12" y="30"/>
                    <a:pt x="12" y="30"/>
                    <a:pt x="12" y="30"/>
                  </a:cubicBezTo>
                  <a:cubicBezTo>
                    <a:pt x="12" y="31"/>
                    <a:pt x="12" y="31"/>
                    <a:pt x="12" y="31"/>
                  </a:cubicBezTo>
                  <a:cubicBezTo>
                    <a:pt x="11" y="31"/>
                    <a:pt x="11" y="31"/>
                    <a:pt x="11" y="31"/>
                  </a:cubicBezTo>
                  <a:cubicBezTo>
                    <a:pt x="10" y="31"/>
                    <a:pt x="10" y="31"/>
                    <a:pt x="10" y="31"/>
                  </a:cubicBezTo>
                  <a:cubicBezTo>
                    <a:pt x="9" y="31"/>
                    <a:pt x="9" y="31"/>
                    <a:pt x="9" y="31"/>
                  </a:cubicBezTo>
                  <a:cubicBezTo>
                    <a:pt x="9" y="31"/>
                    <a:pt x="9" y="31"/>
                    <a:pt x="9" y="31"/>
                  </a:cubicBezTo>
                  <a:cubicBezTo>
                    <a:pt x="9" y="30"/>
                    <a:pt x="9" y="30"/>
                    <a:pt x="9" y="30"/>
                  </a:cubicBezTo>
                  <a:cubicBezTo>
                    <a:pt x="9" y="30"/>
                    <a:pt x="9" y="30"/>
                    <a:pt x="9" y="30"/>
                  </a:cubicBezTo>
                  <a:cubicBezTo>
                    <a:pt x="8" y="29"/>
                    <a:pt x="8" y="29"/>
                    <a:pt x="8" y="29"/>
                  </a:cubicBezTo>
                  <a:cubicBezTo>
                    <a:pt x="7" y="29"/>
                    <a:pt x="7" y="29"/>
                    <a:pt x="7" y="29"/>
                  </a:cubicBezTo>
                  <a:cubicBezTo>
                    <a:pt x="7" y="29"/>
                    <a:pt x="7" y="29"/>
                    <a:pt x="7" y="29"/>
                  </a:cubicBezTo>
                  <a:cubicBezTo>
                    <a:pt x="6" y="28"/>
                    <a:pt x="6" y="28"/>
                    <a:pt x="6" y="28"/>
                  </a:cubicBezTo>
                  <a:cubicBezTo>
                    <a:pt x="6" y="27"/>
                    <a:pt x="6" y="27"/>
                    <a:pt x="6" y="27"/>
                  </a:cubicBezTo>
                  <a:cubicBezTo>
                    <a:pt x="7" y="27"/>
                    <a:pt x="7" y="27"/>
                    <a:pt x="7" y="27"/>
                  </a:cubicBezTo>
                  <a:cubicBezTo>
                    <a:pt x="8" y="27"/>
                    <a:pt x="8" y="27"/>
                    <a:pt x="8" y="27"/>
                  </a:cubicBezTo>
                  <a:cubicBezTo>
                    <a:pt x="8" y="27"/>
                    <a:pt x="8" y="27"/>
                    <a:pt x="8" y="27"/>
                  </a:cubicBezTo>
                  <a:cubicBezTo>
                    <a:pt x="7" y="27"/>
                    <a:pt x="7" y="27"/>
                    <a:pt x="7" y="27"/>
                  </a:cubicBezTo>
                  <a:cubicBezTo>
                    <a:pt x="6" y="27"/>
                    <a:pt x="6" y="27"/>
                    <a:pt x="6" y="27"/>
                  </a:cubicBezTo>
                  <a:cubicBezTo>
                    <a:pt x="6" y="27"/>
                    <a:pt x="6" y="27"/>
                    <a:pt x="6"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4"/>
                  </a:cubicBezTo>
                  <a:cubicBezTo>
                    <a:pt x="4" y="24"/>
                    <a:pt x="4" y="24"/>
                    <a:pt x="4" y="24"/>
                  </a:cubicBezTo>
                  <a:cubicBezTo>
                    <a:pt x="4" y="24"/>
                    <a:pt x="4" y="24"/>
                    <a:pt x="4" y="24"/>
                  </a:cubicBezTo>
                  <a:cubicBezTo>
                    <a:pt x="3" y="24"/>
                    <a:pt x="3" y="24"/>
                    <a:pt x="3" y="24"/>
                  </a:cubicBezTo>
                  <a:cubicBezTo>
                    <a:pt x="3" y="23"/>
                    <a:pt x="3" y="23"/>
                    <a:pt x="3" y="23"/>
                  </a:cubicBezTo>
                  <a:cubicBezTo>
                    <a:pt x="3" y="22"/>
                    <a:pt x="3" y="22"/>
                    <a:pt x="3" y="22"/>
                  </a:cubicBezTo>
                  <a:cubicBezTo>
                    <a:pt x="3" y="22"/>
                    <a:pt x="3" y="22"/>
                    <a:pt x="3" y="22"/>
                  </a:cubicBezTo>
                  <a:cubicBezTo>
                    <a:pt x="4" y="23"/>
                    <a:pt x="4" y="23"/>
                    <a:pt x="4" y="23"/>
                  </a:cubicBezTo>
                  <a:cubicBezTo>
                    <a:pt x="4" y="23"/>
                    <a:pt x="4" y="23"/>
                    <a:pt x="4" y="23"/>
                  </a:cubicBezTo>
                  <a:cubicBezTo>
                    <a:pt x="4" y="24"/>
                    <a:pt x="4" y="24"/>
                    <a:pt x="4" y="24"/>
                  </a:cubicBezTo>
                  <a:cubicBezTo>
                    <a:pt x="5" y="24"/>
                    <a:pt x="5" y="24"/>
                    <a:pt x="5" y="24"/>
                  </a:cubicBezTo>
                  <a:cubicBezTo>
                    <a:pt x="5" y="23"/>
                    <a:pt x="5" y="23"/>
                    <a:pt x="5" y="23"/>
                  </a:cubicBezTo>
                  <a:cubicBezTo>
                    <a:pt x="5" y="23"/>
                    <a:pt x="5" y="23"/>
                    <a:pt x="5" y="23"/>
                  </a:cubicBezTo>
                  <a:cubicBezTo>
                    <a:pt x="5" y="22"/>
                    <a:pt x="5" y="22"/>
                    <a:pt x="5" y="22"/>
                  </a:cubicBezTo>
                  <a:cubicBezTo>
                    <a:pt x="5" y="22"/>
                    <a:pt x="5" y="22"/>
                    <a:pt x="5" y="22"/>
                  </a:cubicBezTo>
                  <a:cubicBezTo>
                    <a:pt x="4" y="22"/>
                    <a:pt x="4" y="22"/>
                    <a:pt x="4" y="22"/>
                  </a:cubicBezTo>
                  <a:cubicBezTo>
                    <a:pt x="4" y="22"/>
                    <a:pt x="4" y="22"/>
                    <a:pt x="4" y="22"/>
                  </a:cubicBezTo>
                  <a:cubicBezTo>
                    <a:pt x="3" y="21"/>
                    <a:pt x="3" y="21"/>
                    <a:pt x="3" y="21"/>
                  </a:cubicBezTo>
                  <a:cubicBezTo>
                    <a:pt x="3" y="21"/>
                    <a:pt x="3" y="21"/>
                    <a:pt x="3" y="21"/>
                  </a:cubicBezTo>
                  <a:cubicBezTo>
                    <a:pt x="4" y="21"/>
                    <a:pt x="4" y="21"/>
                    <a:pt x="4" y="21"/>
                  </a:cubicBezTo>
                  <a:cubicBezTo>
                    <a:pt x="4" y="20"/>
                    <a:pt x="4" y="20"/>
                    <a:pt x="4" y="20"/>
                  </a:cubicBezTo>
                  <a:cubicBezTo>
                    <a:pt x="4" y="19"/>
                    <a:pt x="4" y="19"/>
                    <a:pt x="4" y="19"/>
                  </a:cubicBezTo>
                  <a:cubicBezTo>
                    <a:pt x="4" y="19"/>
                    <a:pt x="4" y="19"/>
                    <a:pt x="4" y="19"/>
                  </a:cubicBezTo>
                  <a:cubicBezTo>
                    <a:pt x="4" y="19"/>
                    <a:pt x="4" y="19"/>
                    <a:pt x="4" y="19"/>
                  </a:cubicBezTo>
                  <a:cubicBezTo>
                    <a:pt x="3" y="19"/>
                    <a:pt x="3" y="19"/>
                    <a:pt x="3" y="19"/>
                  </a:cubicBezTo>
                  <a:cubicBezTo>
                    <a:pt x="3" y="19"/>
                    <a:pt x="3" y="19"/>
                    <a:pt x="3" y="19"/>
                  </a:cubicBezTo>
                  <a:cubicBezTo>
                    <a:pt x="3" y="20"/>
                    <a:pt x="3" y="20"/>
                    <a:pt x="3" y="20"/>
                  </a:cubicBezTo>
                  <a:cubicBezTo>
                    <a:pt x="3" y="20"/>
                    <a:pt x="3" y="20"/>
                    <a:pt x="3" y="20"/>
                  </a:cubicBezTo>
                  <a:cubicBezTo>
                    <a:pt x="2" y="21"/>
                    <a:pt x="2" y="21"/>
                    <a:pt x="2" y="21"/>
                  </a:cubicBezTo>
                  <a:cubicBezTo>
                    <a:pt x="2" y="21"/>
                    <a:pt x="2" y="21"/>
                    <a:pt x="2" y="21"/>
                  </a:cubicBezTo>
                  <a:cubicBezTo>
                    <a:pt x="2" y="20"/>
                    <a:pt x="2" y="20"/>
                    <a:pt x="2" y="20"/>
                  </a:cubicBezTo>
                  <a:cubicBezTo>
                    <a:pt x="1" y="19"/>
                    <a:pt x="1" y="19"/>
                    <a:pt x="1" y="19"/>
                  </a:cubicBezTo>
                  <a:cubicBezTo>
                    <a:pt x="1" y="18"/>
                    <a:pt x="1" y="18"/>
                    <a:pt x="1" y="18"/>
                  </a:cubicBezTo>
                  <a:cubicBezTo>
                    <a:pt x="0" y="17"/>
                    <a:pt x="0" y="17"/>
                    <a:pt x="0" y="17"/>
                  </a:cubicBezTo>
                  <a:cubicBezTo>
                    <a:pt x="0" y="17"/>
                    <a:pt x="0" y="17"/>
                    <a:pt x="0" y="17"/>
                  </a:cubicBezTo>
                  <a:cubicBezTo>
                    <a:pt x="1" y="17"/>
                    <a:pt x="1" y="17"/>
                    <a:pt x="1" y="17"/>
                  </a:cubicBezTo>
                  <a:cubicBezTo>
                    <a:pt x="2" y="16"/>
                    <a:pt x="2" y="16"/>
                    <a:pt x="2" y="16"/>
                  </a:cubicBezTo>
                  <a:cubicBezTo>
                    <a:pt x="2" y="16"/>
                    <a:pt x="2" y="16"/>
                    <a:pt x="2" y="16"/>
                  </a:cubicBezTo>
                  <a:cubicBezTo>
                    <a:pt x="2" y="15"/>
                    <a:pt x="2" y="15"/>
                    <a:pt x="2" y="15"/>
                  </a:cubicBezTo>
                  <a:cubicBezTo>
                    <a:pt x="2" y="15"/>
                    <a:pt x="2" y="15"/>
                    <a:pt x="2" y="15"/>
                  </a:cubicBezTo>
                  <a:cubicBezTo>
                    <a:pt x="2" y="14"/>
                    <a:pt x="2" y="14"/>
                    <a:pt x="2" y="14"/>
                  </a:cubicBezTo>
                  <a:cubicBezTo>
                    <a:pt x="2" y="13"/>
                    <a:pt x="2" y="13"/>
                    <a:pt x="2" y="13"/>
                  </a:cubicBezTo>
                  <a:cubicBezTo>
                    <a:pt x="3" y="13"/>
                    <a:pt x="3" y="13"/>
                    <a:pt x="3" y="13"/>
                  </a:cubicBezTo>
                  <a:cubicBezTo>
                    <a:pt x="3" y="14"/>
                    <a:pt x="3" y="14"/>
                    <a:pt x="3" y="14"/>
                  </a:cubicBezTo>
                  <a:cubicBezTo>
                    <a:pt x="4" y="15"/>
                    <a:pt x="4" y="15"/>
                    <a:pt x="4" y="15"/>
                  </a:cubicBezTo>
                  <a:cubicBezTo>
                    <a:pt x="4" y="15"/>
                    <a:pt x="4" y="15"/>
                    <a:pt x="4" y="15"/>
                  </a:cubicBezTo>
                  <a:cubicBezTo>
                    <a:pt x="5" y="15"/>
                    <a:pt x="5" y="15"/>
                    <a:pt x="5" y="15"/>
                  </a:cubicBezTo>
                  <a:cubicBezTo>
                    <a:pt x="4" y="14"/>
                    <a:pt x="4" y="14"/>
                    <a:pt x="4" y="14"/>
                  </a:cubicBezTo>
                  <a:cubicBezTo>
                    <a:pt x="4" y="13"/>
                    <a:pt x="4" y="13"/>
                    <a:pt x="4" y="13"/>
                  </a:cubicBezTo>
                  <a:cubicBezTo>
                    <a:pt x="4" y="13"/>
                    <a:pt x="4" y="13"/>
                    <a:pt x="4" y="13"/>
                  </a:cubicBezTo>
                  <a:cubicBezTo>
                    <a:pt x="5" y="13"/>
                    <a:pt x="5" y="13"/>
                    <a:pt x="5" y="13"/>
                  </a:cubicBezTo>
                  <a:cubicBezTo>
                    <a:pt x="5" y="13"/>
                    <a:pt x="5" y="13"/>
                    <a:pt x="5" y="13"/>
                  </a:cubicBezTo>
                  <a:cubicBezTo>
                    <a:pt x="5" y="14"/>
                    <a:pt x="5" y="14"/>
                    <a:pt x="5" y="14"/>
                  </a:cubicBezTo>
                  <a:cubicBezTo>
                    <a:pt x="6" y="13"/>
                    <a:pt x="6" y="13"/>
                    <a:pt x="6" y="13"/>
                  </a:cubicBezTo>
                  <a:cubicBezTo>
                    <a:pt x="8" y="12"/>
                    <a:pt x="8" y="12"/>
                    <a:pt x="8" y="12"/>
                  </a:cubicBezTo>
                  <a:cubicBezTo>
                    <a:pt x="8" y="12"/>
                    <a:pt x="8" y="12"/>
                    <a:pt x="8" y="12"/>
                  </a:cubicBezTo>
                  <a:cubicBezTo>
                    <a:pt x="9" y="12"/>
                    <a:pt x="9" y="12"/>
                    <a:pt x="9" y="12"/>
                  </a:cubicBezTo>
                  <a:cubicBezTo>
                    <a:pt x="9" y="13"/>
                    <a:pt x="9" y="13"/>
                    <a:pt x="9" y="13"/>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7" y="15"/>
                    <a:pt x="7" y="15"/>
                    <a:pt x="7" y="15"/>
                  </a:cubicBezTo>
                  <a:cubicBezTo>
                    <a:pt x="7" y="15"/>
                    <a:pt x="7" y="15"/>
                    <a:pt x="7" y="15"/>
                  </a:cubicBezTo>
                  <a:cubicBezTo>
                    <a:pt x="6" y="15"/>
                    <a:pt x="6" y="15"/>
                    <a:pt x="6" y="15"/>
                  </a:cubicBezTo>
                  <a:cubicBezTo>
                    <a:pt x="6" y="16"/>
                    <a:pt x="6" y="16"/>
                    <a:pt x="6" y="16"/>
                  </a:cubicBezTo>
                  <a:cubicBezTo>
                    <a:pt x="6" y="16"/>
                    <a:pt x="6" y="16"/>
                    <a:pt x="6" y="16"/>
                  </a:cubicBezTo>
                  <a:cubicBezTo>
                    <a:pt x="7" y="16"/>
                    <a:pt x="7" y="16"/>
                    <a:pt x="7" y="16"/>
                  </a:cubicBezTo>
                  <a:cubicBezTo>
                    <a:pt x="8" y="15"/>
                    <a:pt x="8" y="15"/>
                    <a:pt x="8" y="15"/>
                  </a:cubicBezTo>
                  <a:cubicBezTo>
                    <a:pt x="9" y="15"/>
                    <a:pt x="9" y="15"/>
                    <a:pt x="9" y="15"/>
                  </a:cubicBezTo>
                  <a:cubicBezTo>
                    <a:pt x="9" y="16"/>
                    <a:pt x="9" y="16"/>
                    <a:pt x="9" y="16"/>
                  </a:cubicBezTo>
                  <a:cubicBezTo>
                    <a:pt x="8" y="16"/>
                    <a:pt x="8" y="16"/>
                    <a:pt x="8" y="16"/>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8"/>
                    <a:pt x="9" y="18"/>
                    <a:pt x="9" y="18"/>
                  </a:cubicBezTo>
                  <a:cubicBezTo>
                    <a:pt x="10" y="19"/>
                    <a:pt x="10" y="19"/>
                    <a:pt x="10" y="19"/>
                  </a:cubicBezTo>
                  <a:cubicBezTo>
                    <a:pt x="10" y="19"/>
                    <a:pt x="10" y="19"/>
                    <a:pt x="10" y="19"/>
                  </a:cubicBezTo>
                  <a:cubicBezTo>
                    <a:pt x="10" y="19"/>
                    <a:pt x="10" y="19"/>
                    <a:pt x="10" y="19"/>
                  </a:cubicBezTo>
                  <a:cubicBezTo>
                    <a:pt x="10" y="18"/>
                    <a:pt x="10" y="18"/>
                    <a:pt x="10" y="18"/>
                  </a:cubicBezTo>
                  <a:cubicBezTo>
                    <a:pt x="10" y="17"/>
                    <a:pt x="10" y="17"/>
                    <a:pt x="10" y="17"/>
                  </a:cubicBezTo>
                  <a:cubicBezTo>
                    <a:pt x="10" y="16"/>
                    <a:pt x="10" y="16"/>
                    <a:pt x="10" y="16"/>
                  </a:cubicBezTo>
                  <a:cubicBezTo>
                    <a:pt x="10" y="16"/>
                    <a:pt x="10" y="16"/>
                    <a:pt x="10" y="16"/>
                  </a:cubicBezTo>
                  <a:cubicBezTo>
                    <a:pt x="11" y="14"/>
                    <a:pt x="11" y="14"/>
                    <a:pt x="11" y="14"/>
                  </a:cubicBezTo>
                  <a:cubicBezTo>
                    <a:pt x="11" y="14"/>
                    <a:pt x="11" y="14"/>
                    <a:pt x="11" y="14"/>
                  </a:cubicBezTo>
                  <a:cubicBezTo>
                    <a:pt x="11" y="13"/>
                    <a:pt x="11" y="13"/>
                    <a:pt x="11" y="13"/>
                  </a:cubicBezTo>
                  <a:cubicBezTo>
                    <a:pt x="12" y="13"/>
                    <a:pt x="12" y="13"/>
                    <a:pt x="12" y="13"/>
                  </a:cubicBezTo>
                  <a:cubicBezTo>
                    <a:pt x="12" y="14"/>
                    <a:pt x="12" y="14"/>
                    <a:pt x="12" y="14"/>
                  </a:cubicBezTo>
                  <a:cubicBezTo>
                    <a:pt x="13" y="15"/>
                    <a:pt x="13" y="15"/>
                    <a:pt x="13" y="15"/>
                  </a:cubicBezTo>
                  <a:cubicBezTo>
                    <a:pt x="13" y="15"/>
                    <a:pt x="13" y="15"/>
                    <a:pt x="13" y="15"/>
                  </a:cubicBezTo>
                  <a:cubicBezTo>
                    <a:pt x="13" y="17"/>
                    <a:pt x="13" y="17"/>
                    <a:pt x="13" y="17"/>
                  </a:cubicBezTo>
                  <a:cubicBezTo>
                    <a:pt x="14" y="18"/>
                    <a:pt x="14" y="18"/>
                    <a:pt x="14" y="18"/>
                  </a:cubicBezTo>
                  <a:cubicBezTo>
                    <a:pt x="14" y="19"/>
                    <a:pt x="14" y="19"/>
                    <a:pt x="14" y="19"/>
                  </a:cubicBezTo>
                  <a:cubicBezTo>
                    <a:pt x="14" y="20"/>
                    <a:pt x="14" y="20"/>
                    <a:pt x="14" y="20"/>
                  </a:cubicBezTo>
                  <a:cubicBezTo>
                    <a:pt x="13" y="20"/>
                    <a:pt x="13" y="20"/>
                    <a:pt x="13" y="20"/>
                  </a:cubicBezTo>
                  <a:cubicBezTo>
                    <a:pt x="13" y="20"/>
                    <a:pt x="13" y="20"/>
                    <a:pt x="13" y="20"/>
                  </a:cubicBezTo>
                  <a:cubicBezTo>
                    <a:pt x="14" y="21"/>
                    <a:pt x="14" y="21"/>
                    <a:pt x="14" y="21"/>
                  </a:cubicBezTo>
                  <a:cubicBezTo>
                    <a:pt x="14" y="20"/>
                    <a:pt x="14" y="20"/>
                    <a:pt x="14" y="20"/>
                  </a:cubicBezTo>
                  <a:cubicBezTo>
                    <a:pt x="15" y="20"/>
                    <a:pt x="15" y="20"/>
                    <a:pt x="15" y="20"/>
                  </a:cubicBezTo>
                  <a:cubicBezTo>
                    <a:pt x="15" y="21"/>
                    <a:pt x="15" y="21"/>
                    <a:pt x="15" y="21"/>
                  </a:cubicBezTo>
                  <a:cubicBezTo>
                    <a:pt x="16" y="22"/>
                    <a:pt x="16" y="22"/>
                    <a:pt x="16" y="22"/>
                  </a:cubicBezTo>
                  <a:cubicBezTo>
                    <a:pt x="16" y="23"/>
                    <a:pt x="16" y="23"/>
                    <a:pt x="16" y="23"/>
                  </a:cubicBezTo>
                  <a:cubicBezTo>
                    <a:pt x="17" y="23"/>
                    <a:pt x="17" y="23"/>
                    <a:pt x="17" y="23"/>
                  </a:cubicBezTo>
                  <a:cubicBezTo>
                    <a:pt x="17" y="22"/>
                    <a:pt x="17" y="22"/>
                    <a:pt x="17" y="22"/>
                  </a:cubicBezTo>
                  <a:cubicBezTo>
                    <a:pt x="16" y="21"/>
                    <a:pt x="16" y="21"/>
                    <a:pt x="16" y="21"/>
                  </a:cubicBezTo>
                  <a:cubicBezTo>
                    <a:pt x="16" y="20"/>
                    <a:pt x="16" y="20"/>
                    <a:pt x="16" y="20"/>
                  </a:cubicBezTo>
                  <a:cubicBezTo>
                    <a:pt x="15" y="19"/>
                    <a:pt x="15" y="19"/>
                    <a:pt x="15" y="19"/>
                  </a:cubicBezTo>
                  <a:cubicBezTo>
                    <a:pt x="15" y="18"/>
                    <a:pt x="15" y="18"/>
                    <a:pt x="15" y="18"/>
                  </a:cubicBezTo>
                  <a:cubicBezTo>
                    <a:pt x="15" y="17"/>
                    <a:pt x="15" y="17"/>
                    <a:pt x="15" y="17"/>
                  </a:cubicBezTo>
                  <a:cubicBezTo>
                    <a:pt x="15" y="15"/>
                    <a:pt x="15" y="15"/>
                    <a:pt x="15" y="15"/>
                  </a:cubicBezTo>
                  <a:cubicBezTo>
                    <a:pt x="15" y="14"/>
                    <a:pt x="15" y="14"/>
                    <a:pt x="15" y="14"/>
                  </a:cubicBezTo>
                  <a:cubicBezTo>
                    <a:pt x="14" y="14"/>
                    <a:pt x="14" y="14"/>
                    <a:pt x="14" y="14"/>
                  </a:cubicBezTo>
                  <a:cubicBezTo>
                    <a:pt x="15" y="13"/>
                    <a:pt x="15" y="13"/>
                    <a:pt x="15" y="13"/>
                  </a:cubicBezTo>
                  <a:cubicBezTo>
                    <a:pt x="15" y="13"/>
                    <a:pt x="15" y="13"/>
                    <a:pt x="15" y="13"/>
                  </a:cubicBezTo>
                  <a:cubicBezTo>
                    <a:pt x="15" y="12"/>
                    <a:pt x="15" y="12"/>
                    <a:pt x="15" y="12"/>
                  </a:cubicBezTo>
                  <a:cubicBezTo>
                    <a:pt x="15" y="11"/>
                    <a:pt x="15" y="11"/>
                    <a:pt x="15" y="11"/>
                  </a:cubicBezTo>
                  <a:cubicBezTo>
                    <a:pt x="15" y="10"/>
                    <a:pt x="15" y="10"/>
                    <a:pt x="15" y="10"/>
                  </a:cubicBezTo>
                  <a:cubicBezTo>
                    <a:pt x="16" y="10"/>
                    <a:pt x="16" y="10"/>
                    <a:pt x="16" y="10"/>
                  </a:cubicBezTo>
                  <a:cubicBezTo>
                    <a:pt x="16" y="10"/>
                    <a:pt x="16" y="10"/>
                    <a:pt x="16" y="10"/>
                  </a:cubicBezTo>
                  <a:cubicBezTo>
                    <a:pt x="17" y="11"/>
                    <a:pt x="17" y="11"/>
                    <a:pt x="17" y="11"/>
                  </a:cubicBezTo>
                  <a:cubicBezTo>
                    <a:pt x="17" y="12"/>
                    <a:pt x="17" y="12"/>
                    <a:pt x="17" y="12"/>
                  </a:cubicBezTo>
                  <a:cubicBezTo>
                    <a:pt x="18" y="12"/>
                    <a:pt x="18" y="12"/>
                    <a:pt x="18" y="12"/>
                  </a:cubicBezTo>
                  <a:cubicBezTo>
                    <a:pt x="18" y="11"/>
                    <a:pt x="18" y="11"/>
                    <a:pt x="18" y="11"/>
                  </a:cubicBezTo>
                  <a:cubicBezTo>
                    <a:pt x="19" y="11"/>
                    <a:pt x="19" y="11"/>
                    <a:pt x="19" y="11"/>
                  </a:cubicBezTo>
                  <a:cubicBezTo>
                    <a:pt x="19" y="11"/>
                    <a:pt x="19" y="11"/>
                    <a:pt x="19" y="11"/>
                  </a:cubicBezTo>
                  <a:cubicBezTo>
                    <a:pt x="20" y="13"/>
                    <a:pt x="20" y="13"/>
                    <a:pt x="20" y="13"/>
                  </a:cubicBezTo>
                  <a:cubicBezTo>
                    <a:pt x="21" y="13"/>
                    <a:pt x="21" y="13"/>
                    <a:pt x="21" y="13"/>
                  </a:cubicBezTo>
                  <a:cubicBezTo>
                    <a:pt x="21" y="14"/>
                    <a:pt x="21" y="14"/>
                    <a:pt x="21" y="14"/>
                  </a:cubicBezTo>
                  <a:cubicBezTo>
                    <a:pt x="20" y="15"/>
                    <a:pt x="20" y="15"/>
                    <a:pt x="20" y="15"/>
                  </a:cubicBezTo>
                  <a:cubicBezTo>
                    <a:pt x="20" y="16"/>
                    <a:pt x="20" y="16"/>
                    <a:pt x="20" y="16"/>
                  </a:cubicBezTo>
                  <a:cubicBezTo>
                    <a:pt x="20" y="17"/>
                    <a:pt x="20" y="17"/>
                    <a:pt x="20" y="17"/>
                  </a:cubicBezTo>
                  <a:cubicBezTo>
                    <a:pt x="20" y="18"/>
                    <a:pt x="20" y="18"/>
                    <a:pt x="20" y="18"/>
                  </a:cubicBezTo>
                  <a:cubicBezTo>
                    <a:pt x="20" y="18"/>
                    <a:pt x="20" y="18"/>
                    <a:pt x="20" y="18"/>
                  </a:cubicBezTo>
                  <a:cubicBezTo>
                    <a:pt x="21" y="18"/>
                    <a:pt x="21" y="18"/>
                    <a:pt x="21" y="18"/>
                  </a:cubicBezTo>
                  <a:cubicBezTo>
                    <a:pt x="21" y="17"/>
                    <a:pt x="21" y="17"/>
                    <a:pt x="21" y="17"/>
                  </a:cubicBezTo>
                  <a:cubicBezTo>
                    <a:pt x="21" y="15"/>
                    <a:pt x="21" y="15"/>
                    <a:pt x="21" y="15"/>
                  </a:cubicBezTo>
                  <a:cubicBezTo>
                    <a:pt x="21" y="14"/>
                    <a:pt x="21" y="14"/>
                    <a:pt x="21" y="14"/>
                  </a:cubicBezTo>
                  <a:cubicBezTo>
                    <a:pt x="22" y="14"/>
                    <a:pt x="22" y="14"/>
                    <a:pt x="22" y="14"/>
                  </a:cubicBezTo>
                  <a:cubicBezTo>
                    <a:pt x="23" y="15"/>
                    <a:pt x="23" y="15"/>
                    <a:pt x="23" y="15"/>
                  </a:cubicBezTo>
                  <a:cubicBezTo>
                    <a:pt x="23" y="16"/>
                    <a:pt x="23" y="16"/>
                    <a:pt x="23" y="16"/>
                  </a:cubicBezTo>
                  <a:cubicBezTo>
                    <a:pt x="24" y="18"/>
                    <a:pt x="24" y="18"/>
                    <a:pt x="24" y="18"/>
                  </a:cubicBezTo>
                  <a:cubicBezTo>
                    <a:pt x="24" y="19"/>
                    <a:pt x="24" y="19"/>
                    <a:pt x="24" y="19"/>
                  </a:cubicBezTo>
                  <a:cubicBezTo>
                    <a:pt x="24" y="19"/>
                    <a:pt x="24" y="19"/>
                    <a:pt x="24" y="19"/>
                  </a:cubicBezTo>
                  <a:cubicBezTo>
                    <a:pt x="25" y="19"/>
                    <a:pt x="25" y="19"/>
                    <a:pt x="25" y="19"/>
                  </a:cubicBezTo>
                  <a:cubicBezTo>
                    <a:pt x="26" y="19"/>
                    <a:pt x="26" y="19"/>
                    <a:pt x="26" y="19"/>
                  </a:cubicBezTo>
                  <a:cubicBezTo>
                    <a:pt x="27" y="21"/>
                    <a:pt x="27" y="21"/>
                    <a:pt x="27" y="21"/>
                  </a:cubicBezTo>
                  <a:cubicBezTo>
                    <a:pt x="27" y="21"/>
                    <a:pt x="27" y="21"/>
                    <a:pt x="27" y="21"/>
                  </a:cubicBezTo>
                  <a:cubicBezTo>
                    <a:pt x="29" y="22"/>
                    <a:pt x="29" y="22"/>
                    <a:pt x="29" y="22"/>
                  </a:cubicBezTo>
                  <a:cubicBezTo>
                    <a:pt x="29" y="23"/>
                    <a:pt x="29" y="23"/>
                    <a:pt x="29" y="23"/>
                  </a:cubicBezTo>
                  <a:cubicBezTo>
                    <a:pt x="31" y="23"/>
                    <a:pt x="31" y="23"/>
                    <a:pt x="31" y="23"/>
                  </a:cubicBezTo>
                  <a:cubicBezTo>
                    <a:pt x="32" y="23"/>
                    <a:pt x="32" y="23"/>
                    <a:pt x="32" y="23"/>
                  </a:cubicBezTo>
                  <a:cubicBezTo>
                    <a:pt x="32" y="24"/>
                    <a:pt x="32" y="24"/>
                    <a:pt x="32" y="24"/>
                  </a:cubicBezTo>
                  <a:cubicBezTo>
                    <a:pt x="32" y="24"/>
                    <a:pt x="32" y="24"/>
                    <a:pt x="32" y="24"/>
                  </a:cubicBezTo>
                  <a:cubicBezTo>
                    <a:pt x="32" y="25"/>
                    <a:pt x="32" y="25"/>
                    <a:pt x="32" y="25"/>
                  </a:cubicBezTo>
                  <a:cubicBezTo>
                    <a:pt x="31" y="25"/>
                    <a:pt x="31" y="25"/>
                    <a:pt x="31" y="25"/>
                  </a:cubicBezTo>
                  <a:cubicBezTo>
                    <a:pt x="31" y="24"/>
                    <a:pt x="31" y="24"/>
                    <a:pt x="31" y="24"/>
                  </a:cubicBezTo>
                  <a:cubicBezTo>
                    <a:pt x="30" y="25"/>
                    <a:pt x="30" y="25"/>
                    <a:pt x="30" y="25"/>
                  </a:cubicBezTo>
                  <a:cubicBezTo>
                    <a:pt x="29" y="25"/>
                    <a:pt x="29" y="25"/>
                    <a:pt x="29" y="25"/>
                  </a:cubicBezTo>
                  <a:cubicBezTo>
                    <a:pt x="28" y="25"/>
                    <a:pt x="28" y="25"/>
                    <a:pt x="28" y="25"/>
                  </a:cubicBezTo>
                  <a:cubicBezTo>
                    <a:pt x="27" y="26"/>
                    <a:pt x="27" y="26"/>
                    <a:pt x="27" y="26"/>
                  </a:cubicBezTo>
                  <a:cubicBezTo>
                    <a:pt x="27" y="26"/>
                    <a:pt x="27" y="26"/>
                    <a:pt x="27" y="26"/>
                  </a:cubicBezTo>
                  <a:cubicBezTo>
                    <a:pt x="27" y="26"/>
                    <a:pt x="27" y="26"/>
                    <a:pt x="27" y="26"/>
                  </a:cubicBezTo>
                  <a:cubicBezTo>
                    <a:pt x="27" y="27"/>
                    <a:pt x="27" y="27"/>
                    <a:pt x="27" y="27"/>
                  </a:cubicBezTo>
                  <a:cubicBezTo>
                    <a:pt x="26" y="27"/>
                    <a:pt x="26" y="27"/>
                    <a:pt x="26" y="27"/>
                  </a:cubicBezTo>
                  <a:cubicBezTo>
                    <a:pt x="26" y="28"/>
                    <a:pt x="26" y="28"/>
                    <a:pt x="26" y="28"/>
                  </a:cubicBezTo>
                  <a:cubicBezTo>
                    <a:pt x="26" y="29"/>
                    <a:pt x="26" y="29"/>
                    <a:pt x="26" y="29"/>
                  </a:cubicBezTo>
                  <a:cubicBezTo>
                    <a:pt x="26" y="30"/>
                    <a:pt x="26" y="30"/>
                    <a:pt x="26" y="30"/>
                  </a:cubicBezTo>
                  <a:cubicBezTo>
                    <a:pt x="26" y="31"/>
                    <a:pt x="26" y="31"/>
                    <a:pt x="26" y="31"/>
                  </a:cubicBezTo>
                  <a:cubicBezTo>
                    <a:pt x="26" y="32"/>
                    <a:pt x="26" y="32"/>
                    <a:pt x="26" y="32"/>
                  </a:cubicBezTo>
                  <a:cubicBezTo>
                    <a:pt x="27" y="32"/>
                    <a:pt x="27" y="32"/>
                    <a:pt x="27" y="32"/>
                  </a:cubicBezTo>
                  <a:cubicBezTo>
                    <a:pt x="26" y="33"/>
                    <a:pt x="26" y="33"/>
                    <a:pt x="26" y="33"/>
                  </a:cubicBezTo>
                  <a:cubicBezTo>
                    <a:pt x="25" y="32"/>
                    <a:pt x="25" y="32"/>
                    <a:pt x="25" y="32"/>
                  </a:cubicBezTo>
                  <a:cubicBezTo>
                    <a:pt x="25" y="33"/>
                    <a:pt x="25" y="33"/>
                    <a:pt x="25" y="33"/>
                  </a:cubicBezTo>
                  <a:cubicBezTo>
                    <a:pt x="25" y="33"/>
                    <a:pt x="25" y="33"/>
                    <a:pt x="25" y="33"/>
                  </a:cubicBezTo>
                  <a:cubicBezTo>
                    <a:pt x="26" y="34"/>
                    <a:pt x="26" y="34"/>
                    <a:pt x="26" y="34"/>
                  </a:cubicBezTo>
                  <a:cubicBezTo>
                    <a:pt x="26" y="35"/>
                    <a:pt x="26" y="35"/>
                    <a:pt x="26" y="35"/>
                  </a:cubicBezTo>
                  <a:cubicBezTo>
                    <a:pt x="25" y="36"/>
                    <a:pt x="25" y="36"/>
                    <a:pt x="25" y="36"/>
                  </a:cubicBezTo>
                  <a:cubicBezTo>
                    <a:pt x="25" y="37"/>
                    <a:pt x="25" y="37"/>
                    <a:pt x="25" y="37"/>
                  </a:cubicBezTo>
                  <a:cubicBezTo>
                    <a:pt x="25" y="38"/>
                    <a:pt x="25" y="38"/>
                    <a:pt x="25" y="38"/>
                  </a:cubicBezTo>
                  <a:cubicBezTo>
                    <a:pt x="25" y="38"/>
                    <a:pt x="25" y="38"/>
                    <a:pt x="25" y="38"/>
                  </a:cubicBezTo>
                  <a:cubicBezTo>
                    <a:pt x="24" y="38"/>
                    <a:pt x="24" y="38"/>
                    <a:pt x="24" y="38"/>
                  </a:cubicBezTo>
                  <a:cubicBezTo>
                    <a:pt x="23" y="39"/>
                    <a:pt x="23" y="39"/>
                    <a:pt x="23" y="39"/>
                  </a:cubicBezTo>
                  <a:cubicBezTo>
                    <a:pt x="24" y="39"/>
                    <a:pt x="24" y="39"/>
                    <a:pt x="24" y="39"/>
                  </a:cubicBezTo>
                  <a:cubicBezTo>
                    <a:pt x="24" y="39"/>
                    <a:pt x="24" y="39"/>
                    <a:pt x="24" y="39"/>
                  </a:cubicBezTo>
                  <a:cubicBezTo>
                    <a:pt x="23" y="40"/>
                    <a:pt x="23" y="40"/>
                    <a:pt x="23" y="40"/>
                  </a:cubicBezTo>
                  <a:cubicBezTo>
                    <a:pt x="23" y="40"/>
                    <a:pt x="23" y="40"/>
                    <a:pt x="23" y="40"/>
                  </a:cubicBezTo>
                  <a:cubicBezTo>
                    <a:pt x="23" y="41"/>
                    <a:pt x="23" y="41"/>
                    <a:pt x="23" y="41"/>
                  </a:cubicBezTo>
                  <a:cubicBezTo>
                    <a:pt x="23" y="43"/>
                    <a:pt x="23" y="43"/>
                    <a:pt x="23" y="43"/>
                  </a:cubicBezTo>
                  <a:cubicBezTo>
                    <a:pt x="23" y="44"/>
                    <a:pt x="23" y="44"/>
                    <a:pt x="23" y="44"/>
                  </a:cubicBezTo>
                  <a:cubicBezTo>
                    <a:pt x="22" y="45"/>
                    <a:pt x="22" y="45"/>
                    <a:pt x="22" y="45"/>
                  </a:cubicBezTo>
                  <a:cubicBezTo>
                    <a:pt x="23" y="46"/>
                    <a:pt x="23" y="46"/>
                    <a:pt x="23" y="46"/>
                  </a:cubicBezTo>
                  <a:cubicBezTo>
                    <a:pt x="23" y="47"/>
                    <a:pt x="23" y="47"/>
                    <a:pt x="23" y="47"/>
                  </a:cubicBezTo>
                  <a:cubicBezTo>
                    <a:pt x="23" y="47"/>
                    <a:pt x="23" y="47"/>
                    <a:pt x="23" y="47"/>
                  </a:cubicBezTo>
                  <a:cubicBezTo>
                    <a:pt x="23" y="47"/>
                    <a:pt x="23" y="47"/>
                    <a:pt x="23" y="47"/>
                  </a:cubicBezTo>
                  <a:cubicBezTo>
                    <a:pt x="23" y="48"/>
                    <a:pt x="23" y="48"/>
                    <a:pt x="23" y="48"/>
                  </a:cubicBezTo>
                  <a:cubicBezTo>
                    <a:pt x="22" y="49"/>
                    <a:pt x="22" y="49"/>
                    <a:pt x="22" y="49"/>
                  </a:cubicBezTo>
                  <a:cubicBezTo>
                    <a:pt x="21" y="49"/>
                    <a:pt x="21" y="49"/>
                    <a:pt x="21" y="49"/>
                  </a:cubicBezTo>
                  <a:close/>
                  <a:moveTo>
                    <a:pt x="31" y="69"/>
                  </a:moveTo>
                  <a:cubicBezTo>
                    <a:pt x="32" y="69"/>
                    <a:pt x="32" y="69"/>
                    <a:pt x="32" y="69"/>
                  </a:cubicBezTo>
                  <a:cubicBezTo>
                    <a:pt x="32" y="68"/>
                    <a:pt x="32" y="68"/>
                    <a:pt x="32" y="68"/>
                  </a:cubicBezTo>
                  <a:cubicBezTo>
                    <a:pt x="31" y="67"/>
                    <a:pt x="31" y="67"/>
                    <a:pt x="31" y="67"/>
                  </a:cubicBezTo>
                  <a:cubicBezTo>
                    <a:pt x="30" y="67"/>
                    <a:pt x="30" y="67"/>
                    <a:pt x="30" y="67"/>
                  </a:cubicBezTo>
                  <a:cubicBezTo>
                    <a:pt x="30" y="68"/>
                    <a:pt x="30" y="68"/>
                    <a:pt x="30" y="68"/>
                  </a:cubicBezTo>
                  <a:cubicBezTo>
                    <a:pt x="30" y="68"/>
                    <a:pt x="30" y="68"/>
                    <a:pt x="30" y="68"/>
                  </a:cubicBezTo>
                  <a:cubicBezTo>
                    <a:pt x="31" y="69"/>
                    <a:pt x="31" y="69"/>
                    <a:pt x="31" y="69"/>
                  </a:cubicBezTo>
                  <a:cubicBezTo>
                    <a:pt x="31" y="69"/>
                    <a:pt x="31" y="69"/>
                    <a:pt x="31"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91" name="Freeform 12"/>
            <p:cNvSpPr>
              <a:spLocks noEditPoints="1"/>
            </p:cNvSpPr>
            <p:nvPr/>
          </p:nvSpPr>
          <p:spPr bwMode="auto">
            <a:xfrm>
              <a:off x="6884296" y="2097772"/>
              <a:ext cx="333238" cy="582844"/>
            </a:xfrm>
            <a:custGeom>
              <a:avLst/>
              <a:gdLst>
                <a:gd name="T0" fmla="*/ 108 w 259"/>
                <a:gd name="T1" fmla="*/ 219 h 453"/>
                <a:gd name="T2" fmla="*/ 11 w 259"/>
                <a:gd name="T3" fmla="*/ 449 h 453"/>
                <a:gd name="T4" fmla="*/ 60 w 259"/>
                <a:gd name="T5" fmla="*/ 412 h 453"/>
                <a:gd name="T6" fmla="*/ 60 w 259"/>
                <a:gd name="T7" fmla="*/ 412 h 453"/>
                <a:gd name="T8" fmla="*/ 74 w 259"/>
                <a:gd name="T9" fmla="*/ 375 h 453"/>
                <a:gd name="T10" fmla="*/ 78 w 259"/>
                <a:gd name="T11" fmla="*/ 378 h 453"/>
                <a:gd name="T12" fmla="*/ 182 w 259"/>
                <a:gd name="T13" fmla="*/ 93 h 453"/>
                <a:gd name="T14" fmla="*/ 174 w 259"/>
                <a:gd name="T15" fmla="*/ 63 h 453"/>
                <a:gd name="T16" fmla="*/ 185 w 259"/>
                <a:gd name="T17" fmla="*/ 56 h 453"/>
                <a:gd name="T18" fmla="*/ 185 w 259"/>
                <a:gd name="T19" fmla="*/ 33 h 453"/>
                <a:gd name="T20" fmla="*/ 185 w 259"/>
                <a:gd name="T21" fmla="*/ 0 h 453"/>
                <a:gd name="T22" fmla="*/ 230 w 259"/>
                <a:gd name="T23" fmla="*/ 33 h 453"/>
                <a:gd name="T24" fmla="*/ 245 w 259"/>
                <a:gd name="T25" fmla="*/ 33 h 453"/>
                <a:gd name="T26" fmla="*/ 256 w 259"/>
                <a:gd name="T27" fmla="*/ 48 h 453"/>
                <a:gd name="T28" fmla="*/ 230 w 259"/>
                <a:gd name="T29" fmla="*/ 67 h 453"/>
                <a:gd name="T30" fmla="*/ 200 w 259"/>
                <a:gd name="T31" fmla="*/ 67 h 453"/>
                <a:gd name="T32" fmla="*/ 189 w 259"/>
                <a:gd name="T33" fmla="*/ 78 h 453"/>
                <a:gd name="T34" fmla="*/ 185 w 259"/>
                <a:gd name="T35" fmla="*/ 96 h 453"/>
                <a:gd name="T36" fmla="*/ 182 w 259"/>
                <a:gd name="T37" fmla="*/ 171 h 453"/>
                <a:gd name="T38" fmla="*/ 60 w 259"/>
                <a:gd name="T39" fmla="*/ 278 h 453"/>
                <a:gd name="T40" fmla="*/ 52 w 259"/>
                <a:gd name="T41" fmla="*/ 286 h 453"/>
                <a:gd name="T42" fmla="*/ 52 w 259"/>
                <a:gd name="T43" fmla="*/ 293 h 453"/>
                <a:gd name="T44" fmla="*/ 74 w 259"/>
                <a:gd name="T45" fmla="*/ 300 h 453"/>
                <a:gd name="T46" fmla="*/ 71 w 259"/>
                <a:gd name="T47" fmla="*/ 289 h 453"/>
                <a:gd name="T48" fmla="*/ 130 w 259"/>
                <a:gd name="T49" fmla="*/ 252 h 453"/>
                <a:gd name="T50" fmla="*/ 122 w 259"/>
                <a:gd name="T51" fmla="*/ 282 h 453"/>
                <a:gd name="T52" fmla="*/ 145 w 259"/>
                <a:gd name="T53" fmla="*/ 260 h 453"/>
                <a:gd name="T54" fmla="*/ 115 w 259"/>
                <a:gd name="T55" fmla="*/ 263 h 453"/>
                <a:gd name="T56" fmla="*/ 115 w 259"/>
                <a:gd name="T57" fmla="*/ 282 h 453"/>
                <a:gd name="T58" fmla="*/ 97 w 259"/>
                <a:gd name="T59" fmla="*/ 330 h 453"/>
                <a:gd name="T60" fmla="*/ 93 w 259"/>
                <a:gd name="T61" fmla="*/ 312 h 453"/>
                <a:gd name="T62" fmla="*/ 100 w 259"/>
                <a:gd name="T63" fmla="*/ 282 h 453"/>
                <a:gd name="T64" fmla="*/ 89 w 259"/>
                <a:gd name="T65" fmla="*/ 271 h 453"/>
                <a:gd name="T66" fmla="*/ 104 w 259"/>
                <a:gd name="T67" fmla="*/ 252 h 453"/>
                <a:gd name="T68" fmla="*/ 134 w 259"/>
                <a:gd name="T69" fmla="*/ 249 h 453"/>
                <a:gd name="T70" fmla="*/ 148 w 259"/>
                <a:gd name="T71" fmla="*/ 260 h 453"/>
                <a:gd name="T72" fmla="*/ 171 w 259"/>
                <a:gd name="T73" fmla="*/ 252 h 453"/>
                <a:gd name="T74" fmla="*/ 171 w 259"/>
                <a:gd name="T75" fmla="*/ 241 h 453"/>
                <a:gd name="T76" fmla="*/ 185 w 259"/>
                <a:gd name="T77" fmla="*/ 241 h 453"/>
                <a:gd name="T78" fmla="*/ 208 w 259"/>
                <a:gd name="T79" fmla="*/ 237 h 453"/>
                <a:gd name="T80" fmla="*/ 219 w 259"/>
                <a:gd name="T81" fmla="*/ 226 h 453"/>
                <a:gd name="T82" fmla="*/ 226 w 259"/>
                <a:gd name="T83" fmla="*/ 211 h 453"/>
                <a:gd name="T84" fmla="*/ 230 w 259"/>
                <a:gd name="T85" fmla="*/ 163 h 453"/>
                <a:gd name="T86" fmla="*/ 226 w 259"/>
                <a:gd name="T87" fmla="*/ 137 h 453"/>
                <a:gd name="T88" fmla="*/ 204 w 259"/>
                <a:gd name="T89" fmla="*/ 93 h 453"/>
                <a:gd name="T90" fmla="*/ 204 w 259"/>
                <a:gd name="T91" fmla="*/ 100 h 453"/>
                <a:gd name="T92" fmla="*/ 189 w 259"/>
                <a:gd name="T93" fmla="*/ 100 h 453"/>
                <a:gd name="T94" fmla="*/ 185 w 259"/>
                <a:gd name="T95" fmla="*/ 126 h 453"/>
                <a:gd name="T96" fmla="*/ 185 w 259"/>
                <a:gd name="T97" fmla="*/ 178 h 453"/>
                <a:gd name="T98" fmla="*/ 163 w 259"/>
                <a:gd name="T99" fmla="*/ 189 h 453"/>
                <a:gd name="T100" fmla="*/ 152 w 259"/>
                <a:gd name="T101" fmla="*/ 211 h 453"/>
                <a:gd name="T102" fmla="*/ 145 w 259"/>
                <a:gd name="T103" fmla="*/ 226 h 453"/>
                <a:gd name="T104" fmla="*/ 111 w 259"/>
                <a:gd name="T105" fmla="*/ 230 h 453"/>
                <a:gd name="T106" fmla="*/ 78 w 259"/>
                <a:gd name="T107" fmla="*/ 256 h 453"/>
                <a:gd name="T108" fmla="*/ 63 w 259"/>
                <a:gd name="T109" fmla="*/ 278 h 453"/>
                <a:gd name="T110" fmla="*/ 67 w 259"/>
                <a:gd name="T111" fmla="*/ 289 h 453"/>
                <a:gd name="T112" fmla="*/ 71 w 259"/>
                <a:gd name="T113" fmla="*/ 282 h 453"/>
                <a:gd name="T114" fmla="*/ 78 w 259"/>
                <a:gd name="T115" fmla="*/ 308 h 453"/>
                <a:gd name="T116" fmla="*/ 89 w 259"/>
                <a:gd name="T117" fmla="*/ 308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453">
                  <a:moveTo>
                    <a:pt x="104" y="219"/>
                  </a:moveTo>
                  <a:lnTo>
                    <a:pt x="108" y="219"/>
                  </a:lnTo>
                  <a:lnTo>
                    <a:pt x="104" y="219"/>
                  </a:lnTo>
                  <a:lnTo>
                    <a:pt x="104" y="219"/>
                  </a:lnTo>
                  <a:lnTo>
                    <a:pt x="104" y="219"/>
                  </a:lnTo>
                  <a:lnTo>
                    <a:pt x="104" y="219"/>
                  </a:lnTo>
                  <a:close/>
                  <a:moveTo>
                    <a:pt x="108" y="219"/>
                  </a:moveTo>
                  <a:lnTo>
                    <a:pt x="108" y="215"/>
                  </a:lnTo>
                  <a:lnTo>
                    <a:pt x="108" y="215"/>
                  </a:lnTo>
                  <a:lnTo>
                    <a:pt x="111" y="215"/>
                  </a:lnTo>
                  <a:lnTo>
                    <a:pt x="111" y="215"/>
                  </a:lnTo>
                  <a:lnTo>
                    <a:pt x="108" y="219"/>
                  </a:lnTo>
                  <a:lnTo>
                    <a:pt x="108" y="219"/>
                  </a:lnTo>
                  <a:lnTo>
                    <a:pt x="108" y="219"/>
                  </a:lnTo>
                  <a:close/>
                  <a:moveTo>
                    <a:pt x="4" y="453"/>
                  </a:moveTo>
                  <a:lnTo>
                    <a:pt x="4" y="449"/>
                  </a:lnTo>
                  <a:lnTo>
                    <a:pt x="0" y="449"/>
                  </a:lnTo>
                  <a:lnTo>
                    <a:pt x="0" y="453"/>
                  </a:lnTo>
                  <a:lnTo>
                    <a:pt x="4" y="453"/>
                  </a:lnTo>
                  <a:lnTo>
                    <a:pt x="4" y="453"/>
                  </a:lnTo>
                  <a:lnTo>
                    <a:pt x="4" y="453"/>
                  </a:lnTo>
                  <a:close/>
                  <a:moveTo>
                    <a:pt x="8" y="449"/>
                  </a:moveTo>
                  <a:lnTo>
                    <a:pt x="8" y="445"/>
                  </a:lnTo>
                  <a:lnTo>
                    <a:pt x="11" y="449"/>
                  </a:lnTo>
                  <a:lnTo>
                    <a:pt x="8" y="453"/>
                  </a:lnTo>
                  <a:lnTo>
                    <a:pt x="8" y="449"/>
                  </a:lnTo>
                  <a:lnTo>
                    <a:pt x="8" y="449"/>
                  </a:lnTo>
                  <a:lnTo>
                    <a:pt x="8" y="449"/>
                  </a:lnTo>
                  <a:close/>
                  <a:moveTo>
                    <a:pt x="22" y="438"/>
                  </a:moveTo>
                  <a:lnTo>
                    <a:pt x="22" y="441"/>
                  </a:lnTo>
                  <a:lnTo>
                    <a:pt x="22" y="441"/>
                  </a:lnTo>
                  <a:lnTo>
                    <a:pt x="26" y="441"/>
                  </a:lnTo>
                  <a:lnTo>
                    <a:pt x="26" y="441"/>
                  </a:lnTo>
                  <a:lnTo>
                    <a:pt x="22" y="438"/>
                  </a:lnTo>
                  <a:lnTo>
                    <a:pt x="22" y="438"/>
                  </a:lnTo>
                  <a:close/>
                  <a:moveTo>
                    <a:pt x="60" y="412"/>
                  </a:moveTo>
                  <a:lnTo>
                    <a:pt x="56" y="408"/>
                  </a:lnTo>
                  <a:lnTo>
                    <a:pt x="60" y="408"/>
                  </a:lnTo>
                  <a:lnTo>
                    <a:pt x="60" y="404"/>
                  </a:lnTo>
                  <a:lnTo>
                    <a:pt x="60" y="404"/>
                  </a:lnTo>
                  <a:lnTo>
                    <a:pt x="63" y="401"/>
                  </a:lnTo>
                  <a:lnTo>
                    <a:pt x="63" y="401"/>
                  </a:lnTo>
                  <a:lnTo>
                    <a:pt x="67" y="401"/>
                  </a:lnTo>
                  <a:lnTo>
                    <a:pt x="63" y="404"/>
                  </a:lnTo>
                  <a:lnTo>
                    <a:pt x="63" y="408"/>
                  </a:lnTo>
                  <a:lnTo>
                    <a:pt x="60" y="408"/>
                  </a:lnTo>
                  <a:lnTo>
                    <a:pt x="60" y="412"/>
                  </a:lnTo>
                  <a:lnTo>
                    <a:pt x="60" y="412"/>
                  </a:lnTo>
                  <a:lnTo>
                    <a:pt x="60" y="412"/>
                  </a:lnTo>
                  <a:close/>
                  <a:moveTo>
                    <a:pt x="74" y="382"/>
                  </a:moveTo>
                  <a:lnTo>
                    <a:pt x="74" y="382"/>
                  </a:lnTo>
                  <a:lnTo>
                    <a:pt x="74" y="386"/>
                  </a:lnTo>
                  <a:lnTo>
                    <a:pt x="74" y="386"/>
                  </a:lnTo>
                  <a:lnTo>
                    <a:pt x="71" y="386"/>
                  </a:lnTo>
                  <a:lnTo>
                    <a:pt x="71" y="382"/>
                  </a:lnTo>
                  <a:lnTo>
                    <a:pt x="74" y="382"/>
                  </a:lnTo>
                  <a:lnTo>
                    <a:pt x="74" y="382"/>
                  </a:lnTo>
                  <a:close/>
                  <a:moveTo>
                    <a:pt x="78" y="378"/>
                  </a:moveTo>
                  <a:lnTo>
                    <a:pt x="78" y="375"/>
                  </a:lnTo>
                  <a:lnTo>
                    <a:pt x="74" y="375"/>
                  </a:lnTo>
                  <a:lnTo>
                    <a:pt x="74" y="375"/>
                  </a:lnTo>
                  <a:lnTo>
                    <a:pt x="74" y="375"/>
                  </a:lnTo>
                  <a:lnTo>
                    <a:pt x="78" y="371"/>
                  </a:lnTo>
                  <a:lnTo>
                    <a:pt x="78" y="371"/>
                  </a:lnTo>
                  <a:lnTo>
                    <a:pt x="82" y="371"/>
                  </a:lnTo>
                  <a:lnTo>
                    <a:pt x="82" y="371"/>
                  </a:lnTo>
                  <a:lnTo>
                    <a:pt x="82" y="371"/>
                  </a:lnTo>
                  <a:lnTo>
                    <a:pt x="85" y="371"/>
                  </a:lnTo>
                  <a:lnTo>
                    <a:pt x="82" y="371"/>
                  </a:lnTo>
                  <a:lnTo>
                    <a:pt x="82" y="375"/>
                  </a:lnTo>
                  <a:lnTo>
                    <a:pt x="82" y="375"/>
                  </a:lnTo>
                  <a:lnTo>
                    <a:pt x="78" y="378"/>
                  </a:lnTo>
                  <a:lnTo>
                    <a:pt x="78" y="378"/>
                  </a:lnTo>
                  <a:close/>
                  <a:moveTo>
                    <a:pt x="163" y="82"/>
                  </a:moveTo>
                  <a:lnTo>
                    <a:pt x="163" y="82"/>
                  </a:lnTo>
                  <a:lnTo>
                    <a:pt x="163" y="78"/>
                  </a:lnTo>
                  <a:lnTo>
                    <a:pt x="167" y="74"/>
                  </a:lnTo>
                  <a:lnTo>
                    <a:pt x="167" y="74"/>
                  </a:lnTo>
                  <a:lnTo>
                    <a:pt x="167" y="78"/>
                  </a:lnTo>
                  <a:lnTo>
                    <a:pt x="167" y="82"/>
                  </a:lnTo>
                  <a:lnTo>
                    <a:pt x="163" y="82"/>
                  </a:lnTo>
                  <a:lnTo>
                    <a:pt x="163" y="82"/>
                  </a:lnTo>
                  <a:close/>
                  <a:moveTo>
                    <a:pt x="185" y="96"/>
                  </a:moveTo>
                  <a:lnTo>
                    <a:pt x="182" y="93"/>
                  </a:lnTo>
                  <a:lnTo>
                    <a:pt x="182" y="93"/>
                  </a:lnTo>
                  <a:lnTo>
                    <a:pt x="182" y="93"/>
                  </a:lnTo>
                  <a:lnTo>
                    <a:pt x="182" y="85"/>
                  </a:lnTo>
                  <a:lnTo>
                    <a:pt x="178" y="82"/>
                  </a:lnTo>
                  <a:lnTo>
                    <a:pt x="174" y="78"/>
                  </a:lnTo>
                  <a:lnTo>
                    <a:pt x="174" y="78"/>
                  </a:lnTo>
                  <a:lnTo>
                    <a:pt x="171" y="78"/>
                  </a:lnTo>
                  <a:lnTo>
                    <a:pt x="171" y="74"/>
                  </a:lnTo>
                  <a:lnTo>
                    <a:pt x="171" y="71"/>
                  </a:lnTo>
                  <a:lnTo>
                    <a:pt x="171" y="67"/>
                  </a:lnTo>
                  <a:lnTo>
                    <a:pt x="171" y="67"/>
                  </a:lnTo>
                  <a:lnTo>
                    <a:pt x="174" y="63"/>
                  </a:lnTo>
                  <a:lnTo>
                    <a:pt x="174" y="63"/>
                  </a:lnTo>
                  <a:lnTo>
                    <a:pt x="174" y="63"/>
                  </a:lnTo>
                  <a:lnTo>
                    <a:pt x="178" y="59"/>
                  </a:lnTo>
                  <a:lnTo>
                    <a:pt x="178" y="59"/>
                  </a:lnTo>
                  <a:lnTo>
                    <a:pt x="178" y="56"/>
                  </a:lnTo>
                  <a:lnTo>
                    <a:pt x="174" y="56"/>
                  </a:lnTo>
                  <a:lnTo>
                    <a:pt x="174" y="56"/>
                  </a:lnTo>
                  <a:lnTo>
                    <a:pt x="174" y="56"/>
                  </a:lnTo>
                  <a:lnTo>
                    <a:pt x="174" y="52"/>
                  </a:lnTo>
                  <a:lnTo>
                    <a:pt x="178" y="52"/>
                  </a:lnTo>
                  <a:lnTo>
                    <a:pt x="182" y="52"/>
                  </a:lnTo>
                  <a:lnTo>
                    <a:pt x="185" y="56"/>
                  </a:lnTo>
                  <a:lnTo>
                    <a:pt x="189" y="52"/>
                  </a:lnTo>
                  <a:lnTo>
                    <a:pt x="189" y="52"/>
                  </a:lnTo>
                  <a:lnTo>
                    <a:pt x="189" y="48"/>
                  </a:lnTo>
                  <a:lnTo>
                    <a:pt x="189" y="48"/>
                  </a:lnTo>
                  <a:lnTo>
                    <a:pt x="189" y="48"/>
                  </a:lnTo>
                  <a:lnTo>
                    <a:pt x="185" y="45"/>
                  </a:lnTo>
                  <a:lnTo>
                    <a:pt x="185" y="45"/>
                  </a:lnTo>
                  <a:lnTo>
                    <a:pt x="185" y="41"/>
                  </a:lnTo>
                  <a:lnTo>
                    <a:pt x="185" y="37"/>
                  </a:lnTo>
                  <a:lnTo>
                    <a:pt x="189" y="37"/>
                  </a:lnTo>
                  <a:lnTo>
                    <a:pt x="189" y="37"/>
                  </a:lnTo>
                  <a:lnTo>
                    <a:pt x="185" y="33"/>
                  </a:lnTo>
                  <a:lnTo>
                    <a:pt x="185" y="30"/>
                  </a:lnTo>
                  <a:lnTo>
                    <a:pt x="185" y="26"/>
                  </a:lnTo>
                  <a:lnTo>
                    <a:pt x="185" y="22"/>
                  </a:lnTo>
                  <a:lnTo>
                    <a:pt x="185" y="19"/>
                  </a:lnTo>
                  <a:lnTo>
                    <a:pt x="178" y="11"/>
                  </a:lnTo>
                  <a:lnTo>
                    <a:pt x="178" y="7"/>
                  </a:lnTo>
                  <a:lnTo>
                    <a:pt x="178" y="4"/>
                  </a:lnTo>
                  <a:lnTo>
                    <a:pt x="178" y="4"/>
                  </a:lnTo>
                  <a:lnTo>
                    <a:pt x="178" y="4"/>
                  </a:lnTo>
                  <a:lnTo>
                    <a:pt x="182" y="0"/>
                  </a:lnTo>
                  <a:lnTo>
                    <a:pt x="182" y="0"/>
                  </a:lnTo>
                  <a:lnTo>
                    <a:pt x="185" y="0"/>
                  </a:lnTo>
                  <a:lnTo>
                    <a:pt x="185" y="4"/>
                  </a:lnTo>
                  <a:lnTo>
                    <a:pt x="189" y="7"/>
                  </a:lnTo>
                  <a:lnTo>
                    <a:pt x="197" y="7"/>
                  </a:lnTo>
                  <a:lnTo>
                    <a:pt x="197" y="11"/>
                  </a:lnTo>
                  <a:lnTo>
                    <a:pt x="204" y="19"/>
                  </a:lnTo>
                  <a:lnTo>
                    <a:pt x="208" y="22"/>
                  </a:lnTo>
                  <a:lnTo>
                    <a:pt x="211" y="22"/>
                  </a:lnTo>
                  <a:lnTo>
                    <a:pt x="211" y="22"/>
                  </a:lnTo>
                  <a:lnTo>
                    <a:pt x="215" y="26"/>
                  </a:lnTo>
                  <a:lnTo>
                    <a:pt x="222" y="30"/>
                  </a:lnTo>
                  <a:lnTo>
                    <a:pt x="226" y="30"/>
                  </a:lnTo>
                  <a:lnTo>
                    <a:pt x="230" y="33"/>
                  </a:lnTo>
                  <a:lnTo>
                    <a:pt x="230" y="30"/>
                  </a:lnTo>
                  <a:lnTo>
                    <a:pt x="234" y="33"/>
                  </a:lnTo>
                  <a:lnTo>
                    <a:pt x="237" y="30"/>
                  </a:lnTo>
                  <a:lnTo>
                    <a:pt x="241" y="30"/>
                  </a:lnTo>
                  <a:lnTo>
                    <a:pt x="245" y="26"/>
                  </a:lnTo>
                  <a:lnTo>
                    <a:pt x="245" y="22"/>
                  </a:lnTo>
                  <a:lnTo>
                    <a:pt x="245" y="22"/>
                  </a:lnTo>
                  <a:lnTo>
                    <a:pt x="245" y="22"/>
                  </a:lnTo>
                  <a:lnTo>
                    <a:pt x="245" y="26"/>
                  </a:lnTo>
                  <a:lnTo>
                    <a:pt x="245" y="30"/>
                  </a:lnTo>
                  <a:lnTo>
                    <a:pt x="245" y="33"/>
                  </a:lnTo>
                  <a:lnTo>
                    <a:pt x="245" y="33"/>
                  </a:lnTo>
                  <a:lnTo>
                    <a:pt x="248" y="37"/>
                  </a:lnTo>
                  <a:lnTo>
                    <a:pt x="252" y="41"/>
                  </a:lnTo>
                  <a:lnTo>
                    <a:pt x="252" y="41"/>
                  </a:lnTo>
                  <a:lnTo>
                    <a:pt x="252" y="45"/>
                  </a:lnTo>
                  <a:lnTo>
                    <a:pt x="256" y="45"/>
                  </a:lnTo>
                  <a:lnTo>
                    <a:pt x="256" y="41"/>
                  </a:lnTo>
                  <a:lnTo>
                    <a:pt x="259" y="41"/>
                  </a:lnTo>
                  <a:lnTo>
                    <a:pt x="259" y="41"/>
                  </a:lnTo>
                  <a:lnTo>
                    <a:pt x="259" y="41"/>
                  </a:lnTo>
                  <a:lnTo>
                    <a:pt x="259" y="41"/>
                  </a:lnTo>
                  <a:lnTo>
                    <a:pt x="259" y="45"/>
                  </a:lnTo>
                  <a:lnTo>
                    <a:pt x="256" y="48"/>
                  </a:lnTo>
                  <a:lnTo>
                    <a:pt x="252" y="48"/>
                  </a:lnTo>
                  <a:lnTo>
                    <a:pt x="252" y="52"/>
                  </a:lnTo>
                  <a:lnTo>
                    <a:pt x="252" y="52"/>
                  </a:lnTo>
                  <a:lnTo>
                    <a:pt x="248" y="52"/>
                  </a:lnTo>
                  <a:lnTo>
                    <a:pt x="248" y="52"/>
                  </a:lnTo>
                  <a:lnTo>
                    <a:pt x="245" y="52"/>
                  </a:lnTo>
                  <a:lnTo>
                    <a:pt x="245" y="56"/>
                  </a:lnTo>
                  <a:lnTo>
                    <a:pt x="241" y="56"/>
                  </a:lnTo>
                  <a:lnTo>
                    <a:pt x="237" y="52"/>
                  </a:lnTo>
                  <a:lnTo>
                    <a:pt x="237" y="56"/>
                  </a:lnTo>
                  <a:lnTo>
                    <a:pt x="230" y="59"/>
                  </a:lnTo>
                  <a:lnTo>
                    <a:pt x="230" y="67"/>
                  </a:lnTo>
                  <a:lnTo>
                    <a:pt x="230" y="71"/>
                  </a:lnTo>
                  <a:lnTo>
                    <a:pt x="230" y="74"/>
                  </a:lnTo>
                  <a:lnTo>
                    <a:pt x="230" y="78"/>
                  </a:lnTo>
                  <a:lnTo>
                    <a:pt x="230" y="78"/>
                  </a:lnTo>
                  <a:lnTo>
                    <a:pt x="226" y="78"/>
                  </a:lnTo>
                  <a:lnTo>
                    <a:pt x="226" y="74"/>
                  </a:lnTo>
                  <a:lnTo>
                    <a:pt x="219" y="74"/>
                  </a:lnTo>
                  <a:lnTo>
                    <a:pt x="215" y="71"/>
                  </a:lnTo>
                  <a:lnTo>
                    <a:pt x="211" y="67"/>
                  </a:lnTo>
                  <a:lnTo>
                    <a:pt x="208" y="67"/>
                  </a:lnTo>
                  <a:lnTo>
                    <a:pt x="204" y="67"/>
                  </a:lnTo>
                  <a:lnTo>
                    <a:pt x="200" y="67"/>
                  </a:lnTo>
                  <a:lnTo>
                    <a:pt x="200" y="63"/>
                  </a:lnTo>
                  <a:lnTo>
                    <a:pt x="197" y="63"/>
                  </a:lnTo>
                  <a:lnTo>
                    <a:pt x="193" y="67"/>
                  </a:lnTo>
                  <a:lnTo>
                    <a:pt x="189" y="71"/>
                  </a:lnTo>
                  <a:lnTo>
                    <a:pt x="189" y="71"/>
                  </a:lnTo>
                  <a:lnTo>
                    <a:pt x="185" y="67"/>
                  </a:lnTo>
                  <a:lnTo>
                    <a:pt x="182" y="67"/>
                  </a:lnTo>
                  <a:lnTo>
                    <a:pt x="182" y="71"/>
                  </a:lnTo>
                  <a:lnTo>
                    <a:pt x="182" y="74"/>
                  </a:lnTo>
                  <a:lnTo>
                    <a:pt x="182" y="74"/>
                  </a:lnTo>
                  <a:lnTo>
                    <a:pt x="185" y="78"/>
                  </a:lnTo>
                  <a:lnTo>
                    <a:pt x="189" y="78"/>
                  </a:lnTo>
                  <a:lnTo>
                    <a:pt x="193" y="82"/>
                  </a:lnTo>
                  <a:lnTo>
                    <a:pt x="197" y="82"/>
                  </a:lnTo>
                  <a:lnTo>
                    <a:pt x="200" y="82"/>
                  </a:lnTo>
                  <a:lnTo>
                    <a:pt x="200" y="82"/>
                  </a:lnTo>
                  <a:lnTo>
                    <a:pt x="197" y="85"/>
                  </a:lnTo>
                  <a:lnTo>
                    <a:pt x="197" y="89"/>
                  </a:lnTo>
                  <a:lnTo>
                    <a:pt x="197" y="85"/>
                  </a:lnTo>
                  <a:lnTo>
                    <a:pt x="189" y="85"/>
                  </a:lnTo>
                  <a:lnTo>
                    <a:pt x="189" y="89"/>
                  </a:lnTo>
                  <a:lnTo>
                    <a:pt x="189" y="89"/>
                  </a:lnTo>
                  <a:lnTo>
                    <a:pt x="189" y="93"/>
                  </a:lnTo>
                  <a:lnTo>
                    <a:pt x="185" y="96"/>
                  </a:lnTo>
                  <a:lnTo>
                    <a:pt x="185" y="96"/>
                  </a:lnTo>
                  <a:close/>
                  <a:moveTo>
                    <a:pt x="178" y="178"/>
                  </a:moveTo>
                  <a:lnTo>
                    <a:pt x="178" y="174"/>
                  </a:lnTo>
                  <a:lnTo>
                    <a:pt x="182" y="174"/>
                  </a:lnTo>
                  <a:lnTo>
                    <a:pt x="178" y="174"/>
                  </a:lnTo>
                  <a:lnTo>
                    <a:pt x="178" y="174"/>
                  </a:lnTo>
                  <a:lnTo>
                    <a:pt x="178" y="174"/>
                  </a:lnTo>
                  <a:lnTo>
                    <a:pt x="178" y="167"/>
                  </a:lnTo>
                  <a:lnTo>
                    <a:pt x="178" y="167"/>
                  </a:lnTo>
                  <a:lnTo>
                    <a:pt x="182" y="167"/>
                  </a:lnTo>
                  <a:lnTo>
                    <a:pt x="182" y="171"/>
                  </a:lnTo>
                  <a:lnTo>
                    <a:pt x="182" y="171"/>
                  </a:lnTo>
                  <a:lnTo>
                    <a:pt x="182" y="174"/>
                  </a:lnTo>
                  <a:lnTo>
                    <a:pt x="182" y="178"/>
                  </a:lnTo>
                  <a:lnTo>
                    <a:pt x="182" y="178"/>
                  </a:lnTo>
                  <a:lnTo>
                    <a:pt x="178" y="178"/>
                  </a:lnTo>
                  <a:lnTo>
                    <a:pt x="178" y="178"/>
                  </a:lnTo>
                  <a:close/>
                  <a:moveTo>
                    <a:pt x="60" y="278"/>
                  </a:moveTo>
                  <a:lnTo>
                    <a:pt x="60" y="282"/>
                  </a:lnTo>
                  <a:lnTo>
                    <a:pt x="60" y="278"/>
                  </a:lnTo>
                  <a:lnTo>
                    <a:pt x="60" y="278"/>
                  </a:lnTo>
                  <a:lnTo>
                    <a:pt x="60" y="278"/>
                  </a:lnTo>
                  <a:lnTo>
                    <a:pt x="60" y="278"/>
                  </a:lnTo>
                  <a:lnTo>
                    <a:pt x="60" y="278"/>
                  </a:lnTo>
                  <a:close/>
                  <a:moveTo>
                    <a:pt x="56" y="282"/>
                  </a:moveTo>
                  <a:lnTo>
                    <a:pt x="60" y="282"/>
                  </a:lnTo>
                  <a:lnTo>
                    <a:pt x="60" y="282"/>
                  </a:lnTo>
                  <a:lnTo>
                    <a:pt x="56" y="282"/>
                  </a:lnTo>
                  <a:lnTo>
                    <a:pt x="56" y="282"/>
                  </a:lnTo>
                  <a:close/>
                  <a:moveTo>
                    <a:pt x="56" y="282"/>
                  </a:moveTo>
                  <a:lnTo>
                    <a:pt x="56" y="282"/>
                  </a:lnTo>
                  <a:lnTo>
                    <a:pt x="56" y="282"/>
                  </a:lnTo>
                  <a:lnTo>
                    <a:pt x="56" y="282"/>
                  </a:lnTo>
                  <a:lnTo>
                    <a:pt x="56" y="282"/>
                  </a:lnTo>
                  <a:close/>
                  <a:moveTo>
                    <a:pt x="52" y="286"/>
                  </a:moveTo>
                  <a:lnTo>
                    <a:pt x="52" y="286"/>
                  </a:lnTo>
                  <a:lnTo>
                    <a:pt x="56" y="286"/>
                  </a:lnTo>
                  <a:lnTo>
                    <a:pt x="52" y="286"/>
                  </a:lnTo>
                  <a:lnTo>
                    <a:pt x="52" y="286"/>
                  </a:lnTo>
                  <a:close/>
                  <a:moveTo>
                    <a:pt x="52" y="293"/>
                  </a:moveTo>
                  <a:lnTo>
                    <a:pt x="48" y="289"/>
                  </a:lnTo>
                  <a:lnTo>
                    <a:pt x="48" y="286"/>
                  </a:lnTo>
                  <a:lnTo>
                    <a:pt x="52" y="286"/>
                  </a:lnTo>
                  <a:lnTo>
                    <a:pt x="52" y="289"/>
                  </a:lnTo>
                  <a:lnTo>
                    <a:pt x="52" y="289"/>
                  </a:lnTo>
                  <a:lnTo>
                    <a:pt x="56" y="289"/>
                  </a:lnTo>
                  <a:lnTo>
                    <a:pt x="52" y="293"/>
                  </a:lnTo>
                  <a:lnTo>
                    <a:pt x="52" y="293"/>
                  </a:lnTo>
                  <a:lnTo>
                    <a:pt x="52" y="293"/>
                  </a:lnTo>
                  <a:close/>
                  <a:moveTo>
                    <a:pt x="74" y="293"/>
                  </a:moveTo>
                  <a:lnTo>
                    <a:pt x="74" y="293"/>
                  </a:lnTo>
                  <a:lnTo>
                    <a:pt x="78" y="289"/>
                  </a:lnTo>
                  <a:lnTo>
                    <a:pt x="78" y="293"/>
                  </a:lnTo>
                  <a:lnTo>
                    <a:pt x="78" y="293"/>
                  </a:lnTo>
                  <a:lnTo>
                    <a:pt x="74" y="293"/>
                  </a:lnTo>
                  <a:lnTo>
                    <a:pt x="74" y="293"/>
                  </a:lnTo>
                  <a:close/>
                  <a:moveTo>
                    <a:pt x="74" y="297"/>
                  </a:moveTo>
                  <a:lnTo>
                    <a:pt x="74" y="297"/>
                  </a:lnTo>
                  <a:lnTo>
                    <a:pt x="74" y="297"/>
                  </a:lnTo>
                  <a:lnTo>
                    <a:pt x="74" y="300"/>
                  </a:lnTo>
                  <a:lnTo>
                    <a:pt x="74" y="297"/>
                  </a:lnTo>
                  <a:lnTo>
                    <a:pt x="74" y="297"/>
                  </a:lnTo>
                  <a:close/>
                  <a:moveTo>
                    <a:pt x="71" y="289"/>
                  </a:moveTo>
                  <a:lnTo>
                    <a:pt x="71" y="293"/>
                  </a:lnTo>
                  <a:lnTo>
                    <a:pt x="71" y="293"/>
                  </a:lnTo>
                  <a:lnTo>
                    <a:pt x="71" y="297"/>
                  </a:lnTo>
                  <a:lnTo>
                    <a:pt x="74" y="297"/>
                  </a:lnTo>
                  <a:lnTo>
                    <a:pt x="74" y="293"/>
                  </a:lnTo>
                  <a:lnTo>
                    <a:pt x="74" y="293"/>
                  </a:lnTo>
                  <a:lnTo>
                    <a:pt x="74" y="289"/>
                  </a:lnTo>
                  <a:lnTo>
                    <a:pt x="71" y="289"/>
                  </a:lnTo>
                  <a:lnTo>
                    <a:pt x="71" y="289"/>
                  </a:lnTo>
                  <a:close/>
                  <a:moveTo>
                    <a:pt x="141" y="256"/>
                  </a:moveTo>
                  <a:lnTo>
                    <a:pt x="141" y="252"/>
                  </a:lnTo>
                  <a:lnTo>
                    <a:pt x="141" y="249"/>
                  </a:lnTo>
                  <a:lnTo>
                    <a:pt x="141" y="249"/>
                  </a:lnTo>
                  <a:lnTo>
                    <a:pt x="145" y="249"/>
                  </a:lnTo>
                  <a:lnTo>
                    <a:pt x="145" y="249"/>
                  </a:lnTo>
                  <a:lnTo>
                    <a:pt x="145" y="252"/>
                  </a:lnTo>
                  <a:lnTo>
                    <a:pt x="145" y="252"/>
                  </a:lnTo>
                  <a:lnTo>
                    <a:pt x="145" y="256"/>
                  </a:lnTo>
                  <a:lnTo>
                    <a:pt x="141" y="256"/>
                  </a:lnTo>
                  <a:lnTo>
                    <a:pt x="141" y="256"/>
                  </a:lnTo>
                  <a:close/>
                  <a:moveTo>
                    <a:pt x="130" y="252"/>
                  </a:moveTo>
                  <a:lnTo>
                    <a:pt x="134" y="249"/>
                  </a:lnTo>
                  <a:lnTo>
                    <a:pt x="137" y="249"/>
                  </a:lnTo>
                  <a:lnTo>
                    <a:pt x="134" y="252"/>
                  </a:lnTo>
                  <a:lnTo>
                    <a:pt x="134" y="252"/>
                  </a:lnTo>
                  <a:lnTo>
                    <a:pt x="130" y="252"/>
                  </a:lnTo>
                  <a:lnTo>
                    <a:pt x="130" y="252"/>
                  </a:lnTo>
                  <a:close/>
                  <a:moveTo>
                    <a:pt x="115" y="282"/>
                  </a:moveTo>
                  <a:lnTo>
                    <a:pt x="119" y="282"/>
                  </a:lnTo>
                  <a:lnTo>
                    <a:pt x="119" y="282"/>
                  </a:lnTo>
                  <a:lnTo>
                    <a:pt x="119" y="282"/>
                  </a:lnTo>
                  <a:lnTo>
                    <a:pt x="122" y="282"/>
                  </a:lnTo>
                  <a:lnTo>
                    <a:pt x="122" y="282"/>
                  </a:lnTo>
                  <a:lnTo>
                    <a:pt x="119" y="278"/>
                  </a:lnTo>
                  <a:lnTo>
                    <a:pt x="119" y="275"/>
                  </a:lnTo>
                  <a:lnTo>
                    <a:pt x="122" y="271"/>
                  </a:lnTo>
                  <a:lnTo>
                    <a:pt x="126" y="271"/>
                  </a:lnTo>
                  <a:lnTo>
                    <a:pt x="126" y="267"/>
                  </a:lnTo>
                  <a:lnTo>
                    <a:pt x="130" y="267"/>
                  </a:lnTo>
                  <a:lnTo>
                    <a:pt x="134" y="271"/>
                  </a:lnTo>
                  <a:lnTo>
                    <a:pt x="137" y="271"/>
                  </a:lnTo>
                  <a:lnTo>
                    <a:pt x="137" y="271"/>
                  </a:lnTo>
                  <a:lnTo>
                    <a:pt x="141" y="267"/>
                  </a:lnTo>
                  <a:lnTo>
                    <a:pt x="145" y="263"/>
                  </a:lnTo>
                  <a:lnTo>
                    <a:pt x="145" y="260"/>
                  </a:lnTo>
                  <a:lnTo>
                    <a:pt x="141" y="260"/>
                  </a:lnTo>
                  <a:lnTo>
                    <a:pt x="141" y="260"/>
                  </a:lnTo>
                  <a:lnTo>
                    <a:pt x="137" y="256"/>
                  </a:lnTo>
                  <a:lnTo>
                    <a:pt x="137" y="256"/>
                  </a:lnTo>
                  <a:lnTo>
                    <a:pt x="134" y="256"/>
                  </a:lnTo>
                  <a:lnTo>
                    <a:pt x="130" y="252"/>
                  </a:lnTo>
                  <a:lnTo>
                    <a:pt x="126" y="256"/>
                  </a:lnTo>
                  <a:lnTo>
                    <a:pt x="126" y="260"/>
                  </a:lnTo>
                  <a:lnTo>
                    <a:pt x="122" y="260"/>
                  </a:lnTo>
                  <a:lnTo>
                    <a:pt x="119" y="263"/>
                  </a:lnTo>
                  <a:lnTo>
                    <a:pt x="119" y="263"/>
                  </a:lnTo>
                  <a:lnTo>
                    <a:pt x="115" y="263"/>
                  </a:lnTo>
                  <a:lnTo>
                    <a:pt x="115" y="260"/>
                  </a:lnTo>
                  <a:lnTo>
                    <a:pt x="111" y="260"/>
                  </a:lnTo>
                  <a:lnTo>
                    <a:pt x="108" y="263"/>
                  </a:lnTo>
                  <a:lnTo>
                    <a:pt x="108" y="267"/>
                  </a:lnTo>
                  <a:lnTo>
                    <a:pt x="104" y="267"/>
                  </a:lnTo>
                  <a:lnTo>
                    <a:pt x="104" y="271"/>
                  </a:lnTo>
                  <a:lnTo>
                    <a:pt x="111" y="271"/>
                  </a:lnTo>
                  <a:lnTo>
                    <a:pt x="111" y="275"/>
                  </a:lnTo>
                  <a:lnTo>
                    <a:pt x="111" y="275"/>
                  </a:lnTo>
                  <a:lnTo>
                    <a:pt x="111" y="278"/>
                  </a:lnTo>
                  <a:lnTo>
                    <a:pt x="111" y="282"/>
                  </a:lnTo>
                  <a:lnTo>
                    <a:pt x="115" y="282"/>
                  </a:lnTo>
                  <a:lnTo>
                    <a:pt x="115" y="282"/>
                  </a:lnTo>
                  <a:lnTo>
                    <a:pt x="115" y="282"/>
                  </a:lnTo>
                  <a:close/>
                  <a:moveTo>
                    <a:pt x="93" y="334"/>
                  </a:moveTo>
                  <a:lnTo>
                    <a:pt x="93" y="330"/>
                  </a:lnTo>
                  <a:lnTo>
                    <a:pt x="89" y="330"/>
                  </a:lnTo>
                  <a:lnTo>
                    <a:pt x="89" y="334"/>
                  </a:lnTo>
                  <a:lnTo>
                    <a:pt x="93" y="338"/>
                  </a:lnTo>
                  <a:lnTo>
                    <a:pt x="93" y="338"/>
                  </a:lnTo>
                  <a:lnTo>
                    <a:pt x="97" y="334"/>
                  </a:lnTo>
                  <a:lnTo>
                    <a:pt x="93" y="334"/>
                  </a:lnTo>
                  <a:lnTo>
                    <a:pt x="93" y="334"/>
                  </a:lnTo>
                  <a:close/>
                  <a:moveTo>
                    <a:pt x="97" y="330"/>
                  </a:moveTo>
                  <a:lnTo>
                    <a:pt x="97" y="326"/>
                  </a:lnTo>
                  <a:lnTo>
                    <a:pt x="97" y="323"/>
                  </a:lnTo>
                  <a:lnTo>
                    <a:pt x="100" y="326"/>
                  </a:lnTo>
                  <a:lnTo>
                    <a:pt x="100" y="326"/>
                  </a:lnTo>
                  <a:lnTo>
                    <a:pt x="97" y="330"/>
                  </a:lnTo>
                  <a:lnTo>
                    <a:pt x="97" y="330"/>
                  </a:lnTo>
                  <a:lnTo>
                    <a:pt x="97" y="330"/>
                  </a:lnTo>
                  <a:close/>
                  <a:moveTo>
                    <a:pt x="93" y="323"/>
                  </a:moveTo>
                  <a:lnTo>
                    <a:pt x="93" y="319"/>
                  </a:lnTo>
                  <a:lnTo>
                    <a:pt x="97" y="315"/>
                  </a:lnTo>
                  <a:lnTo>
                    <a:pt x="97" y="312"/>
                  </a:lnTo>
                  <a:lnTo>
                    <a:pt x="93" y="312"/>
                  </a:lnTo>
                  <a:lnTo>
                    <a:pt x="97" y="312"/>
                  </a:lnTo>
                  <a:lnTo>
                    <a:pt x="100" y="312"/>
                  </a:lnTo>
                  <a:lnTo>
                    <a:pt x="100" y="312"/>
                  </a:lnTo>
                  <a:lnTo>
                    <a:pt x="100" y="312"/>
                  </a:lnTo>
                  <a:lnTo>
                    <a:pt x="100" y="304"/>
                  </a:lnTo>
                  <a:lnTo>
                    <a:pt x="100" y="304"/>
                  </a:lnTo>
                  <a:lnTo>
                    <a:pt x="100" y="293"/>
                  </a:lnTo>
                  <a:lnTo>
                    <a:pt x="100" y="289"/>
                  </a:lnTo>
                  <a:lnTo>
                    <a:pt x="100" y="286"/>
                  </a:lnTo>
                  <a:lnTo>
                    <a:pt x="104" y="286"/>
                  </a:lnTo>
                  <a:lnTo>
                    <a:pt x="104" y="282"/>
                  </a:lnTo>
                  <a:lnTo>
                    <a:pt x="100" y="282"/>
                  </a:lnTo>
                  <a:lnTo>
                    <a:pt x="100" y="278"/>
                  </a:lnTo>
                  <a:lnTo>
                    <a:pt x="100" y="278"/>
                  </a:lnTo>
                  <a:lnTo>
                    <a:pt x="100" y="278"/>
                  </a:lnTo>
                  <a:lnTo>
                    <a:pt x="97" y="278"/>
                  </a:lnTo>
                  <a:lnTo>
                    <a:pt x="93" y="275"/>
                  </a:lnTo>
                  <a:lnTo>
                    <a:pt x="97" y="275"/>
                  </a:lnTo>
                  <a:lnTo>
                    <a:pt x="97" y="271"/>
                  </a:lnTo>
                  <a:lnTo>
                    <a:pt x="97" y="267"/>
                  </a:lnTo>
                  <a:lnTo>
                    <a:pt x="97" y="267"/>
                  </a:lnTo>
                  <a:lnTo>
                    <a:pt x="93" y="267"/>
                  </a:lnTo>
                  <a:lnTo>
                    <a:pt x="93" y="267"/>
                  </a:lnTo>
                  <a:lnTo>
                    <a:pt x="89" y="271"/>
                  </a:lnTo>
                  <a:lnTo>
                    <a:pt x="89" y="271"/>
                  </a:lnTo>
                  <a:lnTo>
                    <a:pt x="85" y="267"/>
                  </a:lnTo>
                  <a:lnTo>
                    <a:pt x="85" y="263"/>
                  </a:lnTo>
                  <a:lnTo>
                    <a:pt x="89" y="263"/>
                  </a:lnTo>
                  <a:lnTo>
                    <a:pt x="93" y="260"/>
                  </a:lnTo>
                  <a:lnTo>
                    <a:pt x="100" y="263"/>
                  </a:lnTo>
                  <a:lnTo>
                    <a:pt x="100" y="263"/>
                  </a:lnTo>
                  <a:lnTo>
                    <a:pt x="104" y="263"/>
                  </a:lnTo>
                  <a:lnTo>
                    <a:pt x="104" y="260"/>
                  </a:lnTo>
                  <a:lnTo>
                    <a:pt x="104" y="256"/>
                  </a:lnTo>
                  <a:lnTo>
                    <a:pt x="100" y="256"/>
                  </a:lnTo>
                  <a:lnTo>
                    <a:pt x="104" y="252"/>
                  </a:lnTo>
                  <a:lnTo>
                    <a:pt x="104" y="252"/>
                  </a:lnTo>
                  <a:lnTo>
                    <a:pt x="108" y="256"/>
                  </a:lnTo>
                  <a:lnTo>
                    <a:pt x="108" y="256"/>
                  </a:lnTo>
                  <a:lnTo>
                    <a:pt x="111" y="252"/>
                  </a:lnTo>
                  <a:lnTo>
                    <a:pt x="115" y="252"/>
                  </a:lnTo>
                  <a:lnTo>
                    <a:pt x="122" y="252"/>
                  </a:lnTo>
                  <a:lnTo>
                    <a:pt x="126" y="252"/>
                  </a:lnTo>
                  <a:lnTo>
                    <a:pt x="126" y="252"/>
                  </a:lnTo>
                  <a:lnTo>
                    <a:pt x="130" y="252"/>
                  </a:lnTo>
                  <a:lnTo>
                    <a:pt x="130" y="249"/>
                  </a:lnTo>
                  <a:lnTo>
                    <a:pt x="134" y="249"/>
                  </a:lnTo>
                  <a:lnTo>
                    <a:pt x="134" y="249"/>
                  </a:lnTo>
                  <a:lnTo>
                    <a:pt x="137" y="245"/>
                  </a:lnTo>
                  <a:lnTo>
                    <a:pt x="141" y="241"/>
                  </a:lnTo>
                  <a:lnTo>
                    <a:pt x="145" y="245"/>
                  </a:lnTo>
                  <a:lnTo>
                    <a:pt x="148" y="245"/>
                  </a:lnTo>
                  <a:lnTo>
                    <a:pt x="148" y="245"/>
                  </a:lnTo>
                  <a:lnTo>
                    <a:pt x="148" y="245"/>
                  </a:lnTo>
                  <a:lnTo>
                    <a:pt x="148" y="249"/>
                  </a:lnTo>
                  <a:lnTo>
                    <a:pt x="145" y="252"/>
                  </a:lnTo>
                  <a:lnTo>
                    <a:pt x="148" y="252"/>
                  </a:lnTo>
                  <a:lnTo>
                    <a:pt x="148" y="256"/>
                  </a:lnTo>
                  <a:lnTo>
                    <a:pt x="148" y="260"/>
                  </a:lnTo>
                  <a:lnTo>
                    <a:pt x="148" y="260"/>
                  </a:lnTo>
                  <a:lnTo>
                    <a:pt x="148" y="263"/>
                  </a:lnTo>
                  <a:lnTo>
                    <a:pt x="152" y="263"/>
                  </a:lnTo>
                  <a:lnTo>
                    <a:pt x="156" y="267"/>
                  </a:lnTo>
                  <a:lnTo>
                    <a:pt x="159" y="267"/>
                  </a:lnTo>
                  <a:lnTo>
                    <a:pt x="163" y="267"/>
                  </a:lnTo>
                  <a:lnTo>
                    <a:pt x="163" y="263"/>
                  </a:lnTo>
                  <a:lnTo>
                    <a:pt x="167" y="260"/>
                  </a:lnTo>
                  <a:lnTo>
                    <a:pt x="167" y="260"/>
                  </a:lnTo>
                  <a:lnTo>
                    <a:pt x="167" y="260"/>
                  </a:lnTo>
                  <a:lnTo>
                    <a:pt x="167" y="256"/>
                  </a:lnTo>
                  <a:lnTo>
                    <a:pt x="171" y="252"/>
                  </a:lnTo>
                  <a:lnTo>
                    <a:pt x="171" y="252"/>
                  </a:lnTo>
                  <a:lnTo>
                    <a:pt x="174" y="252"/>
                  </a:lnTo>
                  <a:lnTo>
                    <a:pt x="174" y="252"/>
                  </a:lnTo>
                  <a:lnTo>
                    <a:pt x="174" y="249"/>
                  </a:lnTo>
                  <a:lnTo>
                    <a:pt x="174" y="245"/>
                  </a:lnTo>
                  <a:lnTo>
                    <a:pt x="167" y="245"/>
                  </a:lnTo>
                  <a:lnTo>
                    <a:pt x="167" y="241"/>
                  </a:lnTo>
                  <a:lnTo>
                    <a:pt x="167" y="237"/>
                  </a:lnTo>
                  <a:lnTo>
                    <a:pt x="171" y="237"/>
                  </a:lnTo>
                  <a:lnTo>
                    <a:pt x="171" y="237"/>
                  </a:lnTo>
                  <a:lnTo>
                    <a:pt x="171" y="237"/>
                  </a:lnTo>
                  <a:lnTo>
                    <a:pt x="171" y="241"/>
                  </a:lnTo>
                  <a:lnTo>
                    <a:pt x="171" y="241"/>
                  </a:lnTo>
                  <a:lnTo>
                    <a:pt x="174" y="241"/>
                  </a:lnTo>
                  <a:lnTo>
                    <a:pt x="174" y="241"/>
                  </a:lnTo>
                  <a:lnTo>
                    <a:pt x="178" y="241"/>
                  </a:lnTo>
                  <a:lnTo>
                    <a:pt x="178" y="241"/>
                  </a:lnTo>
                  <a:lnTo>
                    <a:pt x="182" y="241"/>
                  </a:lnTo>
                  <a:lnTo>
                    <a:pt x="182" y="241"/>
                  </a:lnTo>
                  <a:lnTo>
                    <a:pt x="182" y="241"/>
                  </a:lnTo>
                  <a:lnTo>
                    <a:pt x="178" y="245"/>
                  </a:lnTo>
                  <a:lnTo>
                    <a:pt x="178" y="245"/>
                  </a:lnTo>
                  <a:lnTo>
                    <a:pt x="178" y="245"/>
                  </a:lnTo>
                  <a:lnTo>
                    <a:pt x="182" y="245"/>
                  </a:lnTo>
                  <a:lnTo>
                    <a:pt x="185" y="241"/>
                  </a:lnTo>
                  <a:lnTo>
                    <a:pt x="193" y="241"/>
                  </a:lnTo>
                  <a:lnTo>
                    <a:pt x="197" y="241"/>
                  </a:lnTo>
                  <a:lnTo>
                    <a:pt x="197" y="241"/>
                  </a:lnTo>
                  <a:lnTo>
                    <a:pt x="197" y="237"/>
                  </a:lnTo>
                  <a:lnTo>
                    <a:pt x="197" y="234"/>
                  </a:lnTo>
                  <a:lnTo>
                    <a:pt x="200" y="234"/>
                  </a:lnTo>
                  <a:lnTo>
                    <a:pt x="204" y="234"/>
                  </a:lnTo>
                  <a:lnTo>
                    <a:pt x="204" y="237"/>
                  </a:lnTo>
                  <a:lnTo>
                    <a:pt x="204" y="241"/>
                  </a:lnTo>
                  <a:lnTo>
                    <a:pt x="204" y="241"/>
                  </a:lnTo>
                  <a:lnTo>
                    <a:pt x="208" y="241"/>
                  </a:lnTo>
                  <a:lnTo>
                    <a:pt x="208" y="237"/>
                  </a:lnTo>
                  <a:lnTo>
                    <a:pt x="208" y="234"/>
                  </a:lnTo>
                  <a:lnTo>
                    <a:pt x="208" y="230"/>
                  </a:lnTo>
                  <a:lnTo>
                    <a:pt x="211" y="226"/>
                  </a:lnTo>
                  <a:lnTo>
                    <a:pt x="215" y="226"/>
                  </a:lnTo>
                  <a:lnTo>
                    <a:pt x="215" y="226"/>
                  </a:lnTo>
                  <a:lnTo>
                    <a:pt x="211" y="223"/>
                  </a:lnTo>
                  <a:lnTo>
                    <a:pt x="215" y="219"/>
                  </a:lnTo>
                  <a:lnTo>
                    <a:pt x="215" y="219"/>
                  </a:lnTo>
                  <a:lnTo>
                    <a:pt x="219" y="219"/>
                  </a:lnTo>
                  <a:lnTo>
                    <a:pt x="219" y="223"/>
                  </a:lnTo>
                  <a:lnTo>
                    <a:pt x="219" y="223"/>
                  </a:lnTo>
                  <a:lnTo>
                    <a:pt x="219" y="226"/>
                  </a:lnTo>
                  <a:lnTo>
                    <a:pt x="219" y="237"/>
                  </a:lnTo>
                  <a:lnTo>
                    <a:pt x="219" y="237"/>
                  </a:lnTo>
                  <a:lnTo>
                    <a:pt x="222" y="234"/>
                  </a:lnTo>
                  <a:lnTo>
                    <a:pt x="222" y="234"/>
                  </a:lnTo>
                  <a:lnTo>
                    <a:pt x="226" y="234"/>
                  </a:lnTo>
                  <a:lnTo>
                    <a:pt x="230" y="230"/>
                  </a:lnTo>
                  <a:lnTo>
                    <a:pt x="230" y="226"/>
                  </a:lnTo>
                  <a:lnTo>
                    <a:pt x="230" y="223"/>
                  </a:lnTo>
                  <a:lnTo>
                    <a:pt x="234" y="219"/>
                  </a:lnTo>
                  <a:lnTo>
                    <a:pt x="234" y="219"/>
                  </a:lnTo>
                  <a:lnTo>
                    <a:pt x="230" y="215"/>
                  </a:lnTo>
                  <a:lnTo>
                    <a:pt x="226" y="211"/>
                  </a:lnTo>
                  <a:lnTo>
                    <a:pt x="226" y="208"/>
                  </a:lnTo>
                  <a:lnTo>
                    <a:pt x="226" y="200"/>
                  </a:lnTo>
                  <a:lnTo>
                    <a:pt x="226" y="193"/>
                  </a:lnTo>
                  <a:lnTo>
                    <a:pt x="226" y="186"/>
                  </a:lnTo>
                  <a:lnTo>
                    <a:pt x="222" y="178"/>
                  </a:lnTo>
                  <a:lnTo>
                    <a:pt x="219" y="171"/>
                  </a:lnTo>
                  <a:lnTo>
                    <a:pt x="219" y="167"/>
                  </a:lnTo>
                  <a:lnTo>
                    <a:pt x="219" y="163"/>
                  </a:lnTo>
                  <a:lnTo>
                    <a:pt x="226" y="160"/>
                  </a:lnTo>
                  <a:lnTo>
                    <a:pt x="226" y="160"/>
                  </a:lnTo>
                  <a:lnTo>
                    <a:pt x="230" y="163"/>
                  </a:lnTo>
                  <a:lnTo>
                    <a:pt x="230" y="163"/>
                  </a:lnTo>
                  <a:lnTo>
                    <a:pt x="230" y="160"/>
                  </a:lnTo>
                  <a:lnTo>
                    <a:pt x="230" y="156"/>
                  </a:lnTo>
                  <a:lnTo>
                    <a:pt x="226" y="156"/>
                  </a:lnTo>
                  <a:lnTo>
                    <a:pt x="226" y="152"/>
                  </a:lnTo>
                  <a:lnTo>
                    <a:pt x="226" y="152"/>
                  </a:lnTo>
                  <a:lnTo>
                    <a:pt x="226" y="148"/>
                  </a:lnTo>
                  <a:lnTo>
                    <a:pt x="226" y="148"/>
                  </a:lnTo>
                  <a:lnTo>
                    <a:pt x="226" y="145"/>
                  </a:lnTo>
                  <a:lnTo>
                    <a:pt x="226" y="145"/>
                  </a:lnTo>
                  <a:lnTo>
                    <a:pt x="226" y="141"/>
                  </a:lnTo>
                  <a:lnTo>
                    <a:pt x="226" y="137"/>
                  </a:lnTo>
                  <a:lnTo>
                    <a:pt x="226" y="137"/>
                  </a:lnTo>
                  <a:lnTo>
                    <a:pt x="226" y="134"/>
                  </a:lnTo>
                  <a:lnTo>
                    <a:pt x="226" y="130"/>
                  </a:lnTo>
                  <a:lnTo>
                    <a:pt x="222" y="122"/>
                  </a:lnTo>
                  <a:lnTo>
                    <a:pt x="222" y="122"/>
                  </a:lnTo>
                  <a:lnTo>
                    <a:pt x="219" y="122"/>
                  </a:lnTo>
                  <a:lnTo>
                    <a:pt x="219" y="115"/>
                  </a:lnTo>
                  <a:lnTo>
                    <a:pt x="215" y="115"/>
                  </a:lnTo>
                  <a:lnTo>
                    <a:pt x="208" y="108"/>
                  </a:lnTo>
                  <a:lnTo>
                    <a:pt x="208" y="104"/>
                  </a:lnTo>
                  <a:lnTo>
                    <a:pt x="204" y="100"/>
                  </a:lnTo>
                  <a:lnTo>
                    <a:pt x="204" y="96"/>
                  </a:lnTo>
                  <a:lnTo>
                    <a:pt x="204" y="93"/>
                  </a:lnTo>
                  <a:lnTo>
                    <a:pt x="204" y="96"/>
                  </a:lnTo>
                  <a:lnTo>
                    <a:pt x="204" y="96"/>
                  </a:lnTo>
                  <a:lnTo>
                    <a:pt x="200" y="93"/>
                  </a:lnTo>
                  <a:lnTo>
                    <a:pt x="200" y="93"/>
                  </a:lnTo>
                  <a:lnTo>
                    <a:pt x="197" y="93"/>
                  </a:lnTo>
                  <a:lnTo>
                    <a:pt x="197" y="93"/>
                  </a:lnTo>
                  <a:lnTo>
                    <a:pt x="197" y="96"/>
                  </a:lnTo>
                  <a:lnTo>
                    <a:pt x="197" y="100"/>
                  </a:lnTo>
                  <a:lnTo>
                    <a:pt x="197" y="100"/>
                  </a:lnTo>
                  <a:lnTo>
                    <a:pt x="200" y="100"/>
                  </a:lnTo>
                  <a:lnTo>
                    <a:pt x="204" y="96"/>
                  </a:lnTo>
                  <a:lnTo>
                    <a:pt x="204" y="100"/>
                  </a:lnTo>
                  <a:lnTo>
                    <a:pt x="204" y="104"/>
                  </a:lnTo>
                  <a:lnTo>
                    <a:pt x="200" y="104"/>
                  </a:lnTo>
                  <a:lnTo>
                    <a:pt x="200" y="104"/>
                  </a:lnTo>
                  <a:lnTo>
                    <a:pt x="197" y="104"/>
                  </a:lnTo>
                  <a:lnTo>
                    <a:pt x="200" y="108"/>
                  </a:lnTo>
                  <a:lnTo>
                    <a:pt x="197" y="108"/>
                  </a:lnTo>
                  <a:lnTo>
                    <a:pt x="197" y="108"/>
                  </a:lnTo>
                  <a:lnTo>
                    <a:pt x="193" y="104"/>
                  </a:lnTo>
                  <a:lnTo>
                    <a:pt x="193" y="104"/>
                  </a:lnTo>
                  <a:lnTo>
                    <a:pt x="193" y="100"/>
                  </a:lnTo>
                  <a:lnTo>
                    <a:pt x="189" y="100"/>
                  </a:lnTo>
                  <a:lnTo>
                    <a:pt x="189" y="100"/>
                  </a:lnTo>
                  <a:lnTo>
                    <a:pt x="189" y="104"/>
                  </a:lnTo>
                  <a:lnTo>
                    <a:pt x="189" y="108"/>
                  </a:lnTo>
                  <a:lnTo>
                    <a:pt x="189" y="111"/>
                  </a:lnTo>
                  <a:lnTo>
                    <a:pt x="189" y="111"/>
                  </a:lnTo>
                  <a:lnTo>
                    <a:pt x="185" y="115"/>
                  </a:lnTo>
                  <a:lnTo>
                    <a:pt x="185" y="115"/>
                  </a:lnTo>
                  <a:lnTo>
                    <a:pt x="189" y="119"/>
                  </a:lnTo>
                  <a:lnTo>
                    <a:pt x="193" y="122"/>
                  </a:lnTo>
                  <a:lnTo>
                    <a:pt x="189" y="126"/>
                  </a:lnTo>
                  <a:lnTo>
                    <a:pt x="189" y="126"/>
                  </a:lnTo>
                  <a:lnTo>
                    <a:pt x="185" y="126"/>
                  </a:lnTo>
                  <a:lnTo>
                    <a:pt x="185" y="126"/>
                  </a:lnTo>
                  <a:lnTo>
                    <a:pt x="185" y="130"/>
                  </a:lnTo>
                  <a:lnTo>
                    <a:pt x="189" y="130"/>
                  </a:lnTo>
                  <a:lnTo>
                    <a:pt x="193" y="126"/>
                  </a:lnTo>
                  <a:lnTo>
                    <a:pt x="197" y="134"/>
                  </a:lnTo>
                  <a:lnTo>
                    <a:pt x="197" y="141"/>
                  </a:lnTo>
                  <a:lnTo>
                    <a:pt x="197" y="145"/>
                  </a:lnTo>
                  <a:lnTo>
                    <a:pt x="197" y="152"/>
                  </a:lnTo>
                  <a:lnTo>
                    <a:pt x="193" y="163"/>
                  </a:lnTo>
                  <a:lnTo>
                    <a:pt x="193" y="167"/>
                  </a:lnTo>
                  <a:lnTo>
                    <a:pt x="193" y="171"/>
                  </a:lnTo>
                  <a:lnTo>
                    <a:pt x="189" y="174"/>
                  </a:lnTo>
                  <a:lnTo>
                    <a:pt x="185" y="178"/>
                  </a:lnTo>
                  <a:lnTo>
                    <a:pt x="185" y="182"/>
                  </a:lnTo>
                  <a:lnTo>
                    <a:pt x="185" y="186"/>
                  </a:lnTo>
                  <a:lnTo>
                    <a:pt x="185" y="189"/>
                  </a:lnTo>
                  <a:lnTo>
                    <a:pt x="182" y="193"/>
                  </a:lnTo>
                  <a:lnTo>
                    <a:pt x="171" y="197"/>
                  </a:lnTo>
                  <a:lnTo>
                    <a:pt x="171" y="197"/>
                  </a:lnTo>
                  <a:lnTo>
                    <a:pt x="167" y="200"/>
                  </a:lnTo>
                  <a:lnTo>
                    <a:pt x="163" y="197"/>
                  </a:lnTo>
                  <a:lnTo>
                    <a:pt x="159" y="193"/>
                  </a:lnTo>
                  <a:lnTo>
                    <a:pt x="159" y="193"/>
                  </a:lnTo>
                  <a:lnTo>
                    <a:pt x="163" y="189"/>
                  </a:lnTo>
                  <a:lnTo>
                    <a:pt x="163" y="189"/>
                  </a:lnTo>
                  <a:lnTo>
                    <a:pt x="163" y="186"/>
                  </a:lnTo>
                  <a:lnTo>
                    <a:pt x="167" y="186"/>
                  </a:lnTo>
                  <a:lnTo>
                    <a:pt x="167" y="182"/>
                  </a:lnTo>
                  <a:lnTo>
                    <a:pt x="159" y="186"/>
                  </a:lnTo>
                  <a:lnTo>
                    <a:pt x="159" y="186"/>
                  </a:lnTo>
                  <a:lnTo>
                    <a:pt x="156" y="189"/>
                  </a:lnTo>
                  <a:lnTo>
                    <a:pt x="156" y="193"/>
                  </a:lnTo>
                  <a:lnTo>
                    <a:pt x="156" y="193"/>
                  </a:lnTo>
                  <a:lnTo>
                    <a:pt x="156" y="200"/>
                  </a:lnTo>
                  <a:lnTo>
                    <a:pt x="156" y="204"/>
                  </a:lnTo>
                  <a:lnTo>
                    <a:pt x="152" y="208"/>
                  </a:lnTo>
                  <a:lnTo>
                    <a:pt x="152" y="211"/>
                  </a:lnTo>
                  <a:lnTo>
                    <a:pt x="152" y="211"/>
                  </a:lnTo>
                  <a:lnTo>
                    <a:pt x="152" y="219"/>
                  </a:lnTo>
                  <a:lnTo>
                    <a:pt x="152" y="219"/>
                  </a:lnTo>
                  <a:lnTo>
                    <a:pt x="152" y="219"/>
                  </a:lnTo>
                  <a:lnTo>
                    <a:pt x="152" y="223"/>
                  </a:lnTo>
                  <a:lnTo>
                    <a:pt x="152" y="223"/>
                  </a:lnTo>
                  <a:lnTo>
                    <a:pt x="152" y="223"/>
                  </a:lnTo>
                  <a:lnTo>
                    <a:pt x="148" y="223"/>
                  </a:lnTo>
                  <a:lnTo>
                    <a:pt x="152" y="226"/>
                  </a:lnTo>
                  <a:lnTo>
                    <a:pt x="148" y="226"/>
                  </a:lnTo>
                  <a:lnTo>
                    <a:pt x="148" y="226"/>
                  </a:lnTo>
                  <a:lnTo>
                    <a:pt x="145" y="226"/>
                  </a:lnTo>
                  <a:lnTo>
                    <a:pt x="145" y="226"/>
                  </a:lnTo>
                  <a:lnTo>
                    <a:pt x="141" y="223"/>
                  </a:lnTo>
                  <a:lnTo>
                    <a:pt x="141" y="223"/>
                  </a:lnTo>
                  <a:lnTo>
                    <a:pt x="141" y="223"/>
                  </a:lnTo>
                  <a:lnTo>
                    <a:pt x="137" y="223"/>
                  </a:lnTo>
                  <a:lnTo>
                    <a:pt x="137" y="223"/>
                  </a:lnTo>
                  <a:lnTo>
                    <a:pt x="130" y="226"/>
                  </a:lnTo>
                  <a:lnTo>
                    <a:pt x="126" y="226"/>
                  </a:lnTo>
                  <a:lnTo>
                    <a:pt x="122" y="230"/>
                  </a:lnTo>
                  <a:lnTo>
                    <a:pt x="119" y="230"/>
                  </a:lnTo>
                  <a:lnTo>
                    <a:pt x="115" y="230"/>
                  </a:lnTo>
                  <a:lnTo>
                    <a:pt x="111" y="230"/>
                  </a:lnTo>
                  <a:lnTo>
                    <a:pt x="108" y="230"/>
                  </a:lnTo>
                  <a:lnTo>
                    <a:pt x="104" y="234"/>
                  </a:lnTo>
                  <a:lnTo>
                    <a:pt x="100" y="237"/>
                  </a:lnTo>
                  <a:lnTo>
                    <a:pt x="100" y="237"/>
                  </a:lnTo>
                  <a:lnTo>
                    <a:pt x="100" y="241"/>
                  </a:lnTo>
                  <a:lnTo>
                    <a:pt x="93" y="245"/>
                  </a:lnTo>
                  <a:lnTo>
                    <a:pt x="93" y="245"/>
                  </a:lnTo>
                  <a:lnTo>
                    <a:pt x="89" y="249"/>
                  </a:lnTo>
                  <a:lnTo>
                    <a:pt x="89" y="252"/>
                  </a:lnTo>
                  <a:lnTo>
                    <a:pt x="85" y="252"/>
                  </a:lnTo>
                  <a:lnTo>
                    <a:pt x="82" y="252"/>
                  </a:lnTo>
                  <a:lnTo>
                    <a:pt x="78" y="256"/>
                  </a:lnTo>
                  <a:lnTo>
                    <a:pt x="82" y="260"/>
                  </a:lnTo>
                  <a:lnTo>
                    <a:pt x="82" y="260"/>
                  </a:lnTo>
                  <a:lnTo>
                    <a:pt x="82" y="263"/>
                  </a:lnTo>
                  <a:lnTo>
                    <a:pt x="82" y="263"/>
                  </a:lnTo>
                  <a:lnTo>
                    <a:pt x="78" y="263"/>
                  </a:lnTo>
                  <a:lnTo>
                    <a:pt x="74" y="267"/>
                  </a:lnTo>
                  <a:lnTo>
                    <a:pt x="74" y="271"/>
                  </a:lnTo>
                  <a:lnTo>
                    <a:pt x="74" y="271"/>
                  </a:lnTo>
                  <a:lnTo>
                    <a:pt x="71" y="275"/>
                  </a:lnTo>
                  <a:lnTo>
                    <a:pt x="67" y="275"/>
                  </a:lnTo>
                  <a:lnTo>
                    <a:pt x="67" y="275"/>
                  </a:lnTo>
                  <a:lnTo>
                    <a:pt x="63" y="278"/>
                  </a:lnTo>
                  <a:lnTo>
                    <a:pt x="63" y="278"/>
                  </a:lnTo>
                  <a:lnTo>
                    <a:pt x="67" y="278"/>
                  </a:lnTo>
                  <a:lnTo>
                    <a:pt x="67" y="282"/>
                  </a:lnTo>
                  <a:lnTo>
                    <a:pt x="67" y="282"/>
                  </a:lnTo>
                  <a:lnTo>
                    <a:pt x="67" y="286"/>
                  </a:lnTo>
                  <a:lnTo>
                    <a:pt x="67" y="282"/>
                  </a:lnTo>
                  <a:lnTo>
                    <a:pt x="67" y="282"/>
                  </a:lnTo>
                  <a:lnTo>
                    <a:pt x="63" y="282"/>
                  </a:lnTo>
                  <a:lnTo>
                    <a:pt x="67" y="286"/>
                  </a:lnTo>
                  <a:lnTo>
                    <a:pt x="67" y="286"/>
                  </a:lnTo>
                  <a:lnTo>
                    <a:pt x="67" y="289"/>
                  </a:lnTo>
                  <a:lnTo>
                    <a:pt x="67" y="289"/>
                  </a:lnTo>
                  <a:lnTo>
                    <a:pt x="67" y="289"/>
                  </a:lnTo>
                  <a:lnTo>
                    <a:pt x="71" y="286"/>
                  </a:lnTo>
                  <a:lnTo>
                    <a:pt x="71" y="286"/>
                  </a:lnTo>
                  <a:lnTo>
                    <a:pt x="74" y="286"/>
                  </a:lnTo>
                  <a:lnTo>
                    <a:pt x="74" y="289"/>
                  </a:lnTo>
                  <a:lnTo>
                    <a:pt x="74" y="289"/>
                  </a:lnTo>
                  <a:lnTo>
                    <a:pt x="78" y="289"/>
                  </a:lnTo>
                  <a:lnTo>
                    <a:pt x="74" y="286"/>
                  </a:lnTo>
                  <a:lnTo>
                    <a:pt x="74" y="286"/>
                  </a:lnTo>
                  <a:lnTo>
                    <a:pt x="71" y="286"/>
                  </a:lnTo>
                  <a:lnTo>
                    <a:pt x="71" y="282"/>
                  </a:lnTo>
                  <a:lnTo>
                    <a:pt x="71" y="282"/>
                  </a:lnTo>
                  <a:lnTo>
                    <a:pt x="71" y="278"/>
                  </a:lnTo>
                  <a:lnTo>
                    <a:pt x="74" y="278"/>
                  </a:lnTo>
                  <a:lnTo>
                    <a:pt x="74" y="278"/>
                  </a:lnTo>
                  <a:lnTo>
                    <a:pt x="78" y="282"/>
                  </a:lnTo>
                  <a:lnTo>
                    <a:pt x="78" y="286"/>
                  </a:lnTo>
                  <a:lnTo>
                    <a:pt x="82" y="289"/>
                  </a:lnTo>
                  <a:lnTo>
                    <a:pt x="82" y="293"/>
                  </a:lnTo>
                  <a:lnTo>
                    <a:pt x="78" y="297"/>
                  </a:lnTo>
                  <a:lnTo>
                    <a:pt x="74" y="297"/>
                  </a:lnTo>
                  <a:lnTo>
                    <a:pt x="74" y="300"/>
                  </a:lnTo>
                  <a:lnTo>
                    <a:pt x="78" y="304"/>
                  </a:lnTo>
                  <a:lnTo>
                    <a:pt x="78" y="308"/>
                  </a:lnTo>
                  <a:lnTo>
                    <a:pt x="82" y="312"/>
                  </a:lnTo>
                  <a:lnTo>
                    <a:pt x="82" y="315"/>
                  </a:lnTo>
                  <a:lnTo>
                    <a:pt x="82" y="315"/>
                  </a:lnTo>
                  <a:lnTo>
                    <a:pt x="82" y="319"/>
                  </a:lnTo>
                  <a:lnTo>
                    <a:pt x="85" y="319"/>
                  </a:lnTo>
                  <a:lnTo>
                    <a:pt x="89" y="319"/>
                  </a:lnTo>
                  <a:lnTo>
                    <a:pt x="89" y="319"/>
                  </a:lnTo>
                  <a:lnTo>
                    <a:pt x="89" y="315"/>
                  </a:lnTo>
                  <a:lnTo>
                    <a:pt x="85" y="312"/>
                  </a:lnTo>
                  <a:lnTo>
                    <a:pt x="85" y="308"/>
                  </a:lnTo>
                  <a:lnTo>
                    <a:pt x="89" y="308"/>
                  </a:lnTo>
                  <a:lnTo>
                    <a:pt x="89" y="308"/>
                  </a:lnTo>
                  <a:lnTo>
                    <a:pt x="89" y="308"/>
                  </a:lnTo>
                  <a:lnTo>
                    <a:pt x="89" y="312"/>
                  </a:lnTo>
                  <a:lnTo>
                    <a:pt x="89" y="312"/>
                  </a:lnTo>
                  <a:lnTo>
                    <a:pt x="93" y="319"/>
                  </a:lnTo>
                  <a:lnTo>
                    <a:pt x="93" y="319"/>
                  </a:lnTo>
                  <a:lnTo>
                    <a:pt x="93" y="32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92" name="Freeform 13"/>
            <p:cNvSpPr>
              <a:spLocks noEditPoints="1"/>
            </p:cNvSpPr>
            <p:nvPr/>
          </p:nvSpPr>
          <p:spPr bwMode="auto">
            <a:xfrm>
              <a:off x="6861137" y="2317785"/>
              <a:ext cx="95211" cy="137670"/>
            </a:xfrm>
            <a:custGeom>
              <a:avLst/>
              <a:gdLst>
                <a:gd name="T0" fmla="*/ 48 w 74"/>
                <a:gd name="T1" fmla="*/ 78 h 107"/>
                <a:gd name="T2" fmla="*/ 44 w 74"/>
                <a:gd name="T3" fmla="*/ 78 h 107"/>
                <a:gd name="T4" fmla="*/ 44 w 74"/>
                <a:gd name="T5" fmla="*/ 78 h 107"/>
                <a:gd name="T6" fmla="*/ 18 w 74"/>
                <a:gd name="T7" fmla="*/ 85 h 107"/>
                <a:gd name="T8" fmla="*/ 22 w 74"/>
                <a:gd name="T9" fmla="*/ 85 h 107"/>
                <a:gd name="T10" fmla="*/ 22 w 74"/>
                <a:gd name="T11" fmla="*/ 85 h 107"/>
                <a:gd name="T12" fmla="*/ 22 w 74"/>
                <a:gd name="T13" fmla="*/ 89 h 107"/>
                <a:gd name="T14" fmla="*/ 22 w 74"/>
                <a:gd name="T15" fmla="*/ 89 h 107"/>
                <a:gd name="T16" fmla="*/ 55 w 74"/>
                <a:gd name="T17" fmla="*/ 74 h 107"/>
                <a:gd name="T18" fmla="*/ 59 w 74"/>
                <a:gd name="T19" fmla="*/ 78 h 107"/>
                <a:gd name="T20" fmla="*/ 59 w 74"/>
                <a:gd name="T21" fmla="*/ 78 h 107"/>
                <a:gd name="T22" fmla="*/ 59 w 74"/>
                <a:gd name="T23" fmla="*/ 74 h 107"/>
                <a:gd name="T24" fmla="*/ 70 w 74"/>
                <a:gd name="T25" fmla="*/ 92 h 107"/>
                <a:gd name="T26" fmla="*/ 70 w 74"/>
                <a:gd name="T27" fmla="*/ 89 h 107"/>
                <a:gd name="T28" fmla="*/ 74 w 74"/>
                <a:gd name="T29" fmla="*/ 92 h 107"/>
                <a:gd name="T30" fmla="*/ 70 w 74"/>
                <a:gd name="T31" fmla="*/ 92 h 107"/>
                <a:gd name="T32" fmla="*/ 74 w 74"/>
                <a:gd name="T33" fmla="*/ 85 h 107"/>
                <a:gd name="T34" fmla="*/ 70 w 74"/>
                <a:gd name="T35" fmla="*/ 85 h 107"/>
                <a:gd name="T36" fmla="*/ 70 w 74"/>
                <a:gd name="T37" fmla="*/ 81 h 107"/>
                <a:gd name="T38" fmla="*/ 74 w 74"/>
                <a:gd name="T39" fmla="*/ 81 h 107"/>
                <a:gd name="T40" fmla="*/ 74 w 74"/>
                <a:gd name="T41" fmla="*/ 85 h 107"/>
                <a:gd name="T42" fmla="*/ 26 w 74"/>
                <a:gd name="T43" fmla="*/ 107 h 107"/>
                <a:gd name="T44" fmla="*/ 26 w 74"/>
                <a:gd name="T45" fmla="*/ 104 h 107"/>
                <a:gd name="T46" fmla="*/ 37 w 74"/>
                <a:gd name="T47" fmla="*/ 104 h 107"/>
                <a:gd name="T48" fmla="*/ 33 w 74"/>
                <a:gd name="T49" fmla="*/ 107 h 107"/>
                <a:gd name="T50" fmla="*/ 26 w 74"/>
                <a:gd name="T51" fmla="*/ 107 h 107"/>
                <a:gd name="T52" fmla="*/ 0 w 74"/>
                <a:gd name="T53" fmla="*/ 18 h 107"/>
                <a:gd name="T54" fmla="*/ 3 w 74"/>
                <a:gd name="T55" fmla="*/ 18 h 107"/>
                <a:gd name="T56" fmla="*/ 3 w 74"/>
                <a:gd name="T57" fmla="*/ 18 h 107"/>
                <a:gd name="T58" fmla="*/ 15 w 74"/>
                <a:gd name="T59" fmla="*/ 29 h 107"/>
                <a:gd name="T60" fmla="*/ 18 w 74"/>
                <a:gd name="T61" fmla="*/ 33 h 107"/>
                <a:gd name="T62" fmla="*/ 22 w 74"/>
                <a:gd name="T63" fmla="*/ 37 h 107"/>
                <a:gd name="T64" fmla="*/ 15 w 74"/>
                <a:gd name="T65" fmla="*/ 33 h 107"/>
                <a:gd name="T66" fmla="*/ 11 w 74"/>
                <a:gd name="T67" fmla="*/ 37 h 107"/>
                <a:gd name="T68" fmla="*/ 15 w 74"/>
                <a:gd name="T69" fmla="*/ 44 h 107"/>
                <a:gd name="T70" fmla="*/ 18 w 74"/>
                <a:gd name="T71" fmla="*/ 44 h 107"/>
                <a:gd name="T72" fmla="*/ 18 w 74"/>
                <a:gd name="T73" fmla="*/ 52 h 107"/>
                <a:gd name="T74" fmla="*/ 22 w 74"/>
                <a:gd name="T75" fmla="*/ 59 h 107"/>
                <a:gd name="T76" fmla="*/ 18 w 74"/>
                <a:gd name="T77" fmla="*/ 63 h 107"/>
                <a:gd name="T78" fmla="*/ 22 w 74"/>
                <a:gd name="T79" fmla="*/ 66 h 107"/>
                <a:gd name="T80" fmla="*/ 18 w 74"/>
                <a:gd name="T81" fmla="*/ 70 h 107"/>
                <a:gd name="T82" fmla="*/ 18 w 74"/>
                <a:gd name="T83" fmla="*/ 74 h 107"/>
                <a:gd name="T84" fmla="*/ 26 w 74"/>
                <a:gd name="T85" fmla="*/ 81 h 107"/>
                <a:gd name="T86" fmla="*/ 26 w 74"/>
                <a:gd name="T87" fmla="*/ 85 h 107"/>
                <a:gd name="T88" fmla="*/ 29 w 74"/>
                <a:gd name="T89" fmla="*/ 85 h 107"/>
                <a:gd name="T90" fmla="*/ 29 w 74"/>
                <a:gd name="T91" fmla="*/ 85 h 107"/>
                <a:gd name="T92" fmla="*/ 40 w 74"/>
                <a:gd name="T93" fmla="*/ 74 h 107"/>
                <a:gd name="T94" fmla="*/ 44 w 74"/>
                <a:gd name="T95" fmla="*/ 78 h 107"/>
                <a:gd name="T96" fmla="*/ 48 w 74"/>
                <a:gd name="T97" fmla="*/ 74 h 107"/>
                <a:gd name="T98" fmla="*/ 52 w 74"/>
                <a:gd name="T99" fmla="*/ 74 h 107"/>
                <a:gd name="T100" fmla="*/ 55 w 74"/>
                <a:gd name="T101" fmla="*/ 74 h 107"/>
                <a:gd name="T102" fmla="*/ 59 w 74"/>
                <a:gd name="T103" fmla="*/ 70 h 107"/>
                <a:gd name="T104" fmla="*/ 66 w 74"/>
                <a:gd name="T105" fmla="*/ 66 h 107"/>
                <a:gd name="T106" fmla="*/ 66 w 74"/>
                <a:gd name="T107" fmla="*/ 63 h 107"/>
                <a:gd name="T108" fmla="*/ 66 w 74"/>
                <a:gd name="T109" fmla="*/ 52 h 107"/>
                <a:gd name="T110" fmla="*/ 63 w 74"/>
                <a:gd name="T111" fmla="*/ 48 h 107"/>
                <a:gd name="T112" fmla="*/ 59 w 74"/>
                <a:gd name="T113" fmla="*/ 37 h 107"/>
                <a:gd name="T114" fmla="*/ 48 w 74"/>
                <a:gd name="T115" fmla="*/ 18 h 107"/>
                <a:gd name="T116" fmla="*/ 33 w 74"/>
                <a:gd name="T117" fmla="*/ 0 h 107"/>
                <a:gd name="T118" fmla="*/ 18 w 74"/>
                <a:gd name="T119" fmla="*/ 3 h 107"/>
                <a:gd name="T120" fmla="*/ 3 w 74"/>
                <a:gd name="T121" fmla="*/ 11 h 107"/>
                <a:gd name="T122" fmla="*/ 0 w 74"/>
                <a:gd name="T123" fmla="*/ 1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 h="107">
                  <a:moveTo>
                    <a:pt x="44" y="78"/>
                  </a:moveTo>
                  <a:lnTo>
                    <a:pt x="48" y="78"/>
                  </a:lnTo>
                  <a:lnTo>
                    <a:pt x="48" y="78"/>
                  </a:lnTo>
                  <a:lnTo>
                    <a:pt x="44" y="78"/>
                  </a:lnTo>
                  <a:lnTo>
                    <a:pt x="44" y="78"/>
                  </a:lnTo>
                  <a:lnTo>
                    <a:pt x="44" y="78"/>
                  </a:lnTo>
                  <a:close/>
                  <a:moveTo>
                    <a:pt x="22" y="89"/>
                  </a:moveTo>
                  <a:lnTo>
                    <a:pt x="18" y="85"/>
                  </a:lnTo>
                  <a:lnTo>
                    <a:pt x="22" y="85"/>
                  </a:lnTo>
                  <a:lnTo>
                    <a:pt x="22" y="85"/>
                  </a:lnTo>
                  <a:lnTo>
                    <a:pt x="22" y="85"/>
                  </a:lnTo>
                  <a:lnTo>
                    <a:pt x="22" y="85"/>
                  </a:lnTo>
                  <a:lnTo>
                    <a:pt x="22" y="89"/>
                  </a:lnTo>
                  <a:lnTo>
                    <a:pt x="22" y="89"/>
                  </a:lnTo>
                  <a:lnTo>
                    <a:pt x="22" y="89"/>
                  </a:lnTo>
                  <a:lnTo>
                    <a:pt x="22" y="89"/>
                  </a:lnTo>
                  <a:close/>
                  <a:moveTo>
                    <a:pt x="59" y="74"/>
                  </a:moveTo>
                  <a:lnTo>
                    <a:pt x="55" y="74"/>
                  </a:lnTo>
                  <a:lnTo>
                    <a:pt x="55" y="78"/>
                  </a:lnTo>
                  <a:lnTo>
                    <a:pt x="59" y="78"/>
                  </a:lnTo>
                  <a:lnTo>
                    <a:pt x="59" y="78"/>
                  </a:lnTo>
                  <a:lnTo>
                    <a:pt x="59" y="78"/>
                  </a:lnTo>
                  <a:lnTo>
                    <a:pt x="59" y="74"/>
                  </a:lnTo>
                  <a:lnTo>
                    <a:pt x="59" y="74"/>
                  </a:lnTo>
                  <a:lnTo>
                    <a:pt x="59" y="74"/>
                  </a:lnTo>
                  <a:close/>
                  <a:moveTo>
                    <a:pt x="70" y="92"/>
                  </a:moveTo>
                  <a:lnTo>
                    <a:pt x="70" y="89"/>
                  </a:lnTo>
                  <a:lnTo>
                    <a:pt x="70" y="89"/>
                  </a:lnTo>
                  <a:lnTo>
                    <a:pt x="74" y="89"/>
                  </a:lnTo>
                  <a:lnTo>
                    <a:pt x="74" y="92"/>
                  </a:lnTo>
                  <a:lnTo>
                    <a:pt x="70" y="92"/>
                  </a:lnTo>
                  <a:lnTo>
                    <a:pt x="70" y="92"/>
                  </a:lnTo>
                  <a:lnTo>
                    <a:pt x="70" y="92"/>
                  </a:lnTo>
                  <a:close/>
                  <a:moveTo>
                    <a:pt x="74" y="85"/>
                  </a:moveTo>
                  <a:lnTo>
                    <a:pt x="70" y="89"/>
                  </a:lnTo>
                  <a:lnTo>
                    <a:pt x="70" y="85"/>
                  </a:lnTo>
                  <a:lnTo>
                    <a:pt x="70" y="81"/>
                  </a:lnTo>
                  <a:lnTo>
                    <a:pt x="70" y="81"/>
                  </a:lnTo>
                  <a:lnTo>
                    <a:pt x="74" y="81"/>
                  </a:lnTo>
                  <a:lnTo>
                    <a:pt x="74" y="81"/>
                  </a:lnTo>
                  <a:lnTo>
                    <a:pt x="74" y="81"/>
                  </a:lnTo>
                  <a:lnTo>
                    <a:pt x="74" y="85"/>
                  </a:lnTo>
                  <a:lnTo>
                    <a:pt x="74" y="85"/>
                  </a:lnTo>
                  <a:close/>
                  <a:moveTo>
                    <a:pt x="26" y="107"/>
                  </a:moveTo>
                  <a:lnTo>
                    <a:pt x="26" y="107"/>
                  </a:lnTo>
                  <a:lnTo>
                    <a:pt x="26" y="104"/>
                  </a:lnTo>
                  <a:lnTo>
                    <a:pt x="33" y="100"/>
                  </a:lnTo>
                  <a:lnTo>
                    <a:pt x="37" y="104"/>
                  </a:lnTo>
                  <a:lnTo>
                    <a:pt x="37" y="104"/>
                  </a:lnTo>
                  <a:lnTo>
                    <a:pt x="33" y="107"/>
                  </a:lnTo>
                  <a:lnTo>
                    <a:pt x="29" y="107"/>
                  </a:lnTo>
                  <a:lnTo>
                    <a:pt x="26" y="107"/>
                  </a:lnTo>
                  <a:lnTo>
                    <a:pt x="26" y="107"/>
                  </a:lnTo>
                  <a:close/>
                  <a:moveTo>
                    <a:pt x="0" y="18"/>
                  </a:moveTo>
                  <a:lnTo>
                    <a:pt x="0" y="18"/>
                  </a:lnTo>
                  <a:lnTo>
                    <a:pt x="3" y="18"/>
                  </a:lnTo>
                  <a:lnTo>
                    <a:pt x="7" y="18"/>
                  </a:lnTo>
                  <a:lnTo>
                    <a:pt x="3" y="18"/>
                  </a:lnTo>
                  <a:lnTo>
                    <a:pt x="11" y="26"/>
                  </a:lnTo>
                  <a:lnTo>
                    <a:pt x="15" y="29"/>
                  </a:lnTo>
                  <a:lnTo>
                    <a:pt x="18" y="29"/>
                  </a:lnTo>
                  <a:lnTo>
                    <a:pt x="18" y="33"/>
                  </a:lnTo>
                  <a:lnTo>
                    <a:pt x="18" y="33"/>
                  </a:lnTo>
                  <a:lnTo>
                    <a:pt x="22" y="37"/>
                  </a:lnTo>
                  <a:lnTo>
                    <a:pt x="15" y="37"/>
                  </a:lnTo>
                  <a:lnTo>
                    <a:pt x="15" y="33"/>
                  </a:lnTo>
                  <a:lnTo>
                    <a:pt x="11" y="37"/>
                  </a:lnTo>
                  <a:lnTo>
                    <a:pt x="11" y="37"/>
                  </a:lnTo>
                  <a:lnTo>
                    <a:pt x="7" y="40"/>
                  </a:lnTo>
                  <a:lnTo>
                    <a:pt x="15" y="44"/>
                  </a:lnTo>
                  <a:lnTo>
                    <a:pt x="15" y="44"/>
                  </a:lnTo>
                  <a:lnTo>
                    <a:pt x="18" y="44"/>
                  </a:lnTo>
                  <a:lnTo>
                    <a:pt x="18" y="52"/>
                  </a:lnTo>
                  <a:lnTo>
                    <a:pt x="18" y="52"/>
                  </a:lnTo>
                  <a:lnTo>
                    <a:pt x="22" y="52"/>
                  </a:lnTo>
                  <a:lnTo>
                    <a:pt x="22" y="59"/>
                  </a:lnTo>
                  <a:lnTo>
                    <a:pt x="18" y="59"/>
                  </a:lnTo>
                  <a:lnTo>
                    <a:pt x="18" y="63"/>
                  </a:lnTo>
                  <a:lnTo>
                    <a:pt x="22" y="63"/>
                  </a:lnTo>
                  <a:lnTo>
                    <a:pt x="22" y="66"/>
                  </a:lnTo>
                  <a:lnTo>
                    <a:pt x="18" y="66"/>
                  </a:lnTo>
                  <a:lnTo>
                    <a:pt x="18" y="70"/>
                  </a:lnTo>
                  <a:lnTo>
                    <a:pt x="22" y="74"/>
                  </a:lnTo>
                  <a:lnTo>
                    <a:pt x="18" y="74"/>
                  </a:lnTo>
                  <a:lnTo>
                    <a:pt x="22" y="81"/>
                  </a:lnTo>
                  <a:lnTo>
                    <a:pt x="26" y="81"/>
                  </a:lnTo>
                  <a:lnTo>
                    <a:pt x="26" y="85"/>
                  </a:lnTo>
                  <a:lnTo>
                    <a:pt x="26" y="85"/>
                  </a:lnTo>
                  <a:lnTo>
                    <a:pt x="26" y="89"/>
                  </a:lnTo>
                  <a:lnTo>
                    <a:pt x="29" y="85"/>
                  </a:lnTo>
                  <a:lnTo>
                    <a:pt x="29" y="81"/>
                  </a:lnTo>
                  <a:lnTo>
                    <a:pt x="29" y="85"/>
                  </a:lnTo>
                  <a:lnTo>
                    <a:pt x="33" y="81"/>
                  </a:lnTo>
                  <a:lnTo>
                    <a:pt x="40" y="74"/>
                  </a:lnTo>
                  <a:lnTo>
                    <a:pt x="44" y="74"/>
                  </a:lnTo>
                  <a:lnTo>
                    <a:pt x="44" y="78"/>
                  </a:lnTo>
                  <a:lnTo>
                    <a:pt x="44" y="74"/>
                  </a:lnTo>
                  <a:lnTo>
                    <a:pt x="48" y="74"/>
                  </a:lnTo>
                  <a:lnTo>
                    <a:pt x="48" y="78"/>
                  </a:lnTo>
                  <a:lnTo>
                    <a:pt x="52" y="74"/>
                  </a:lnTo>
                  <a:lnTo>
                    <a:pt x="55" y="78"/>
                  </a:lnTo>
                  <a:lnTo>
                    <a:pt x="55" y="74"/>
                  </a:lnTo>
                  <a:lnTo>
                    <a:pt x="55" y="74"/>
                  </a:lnTo>
                  <a:lnTo>
                    <a:pt x="59" y="70"/>
                  </a:lnTo>
                  <a:lnTo>
                    <a:pt x="63" y="70"/>
                  </a:lnTo>
                  <a:lnTo>
                    <a:pt x="66" y="66"/>
                  </a:lnTo>
                  <a:lnTo>
                    <a:pt x="66" y="63"/>
                  </a:lnTo>
                  <a:lnTo>
                    <a:pt x="66" y="63"/>
                  </a:lnTo>
                  <a:lnTo>
                    <a:pt x="66" y="52"/>
                  </a:lnTo>
                  <a:lnTo>
                    <a:pt x="66" y="52"/>
                  </a:lnTo>
                  <a:lnTo>
                    <a:pt x="63" y="52"/>
                  </a:lnTo>
                  <a:lnTo>
                    <a:pt x="63" y="48"/>
                  </a:lnTo>
                  <a:lnTo>
                    <a:pt x="63" y="40"/>
                  </a:lnTo>
                  <a:lnTo>
                    <a:pt x="59" y="37"/>
                  </a:lnTo>
                  <a:lnTo>
                    <a:pt x="59" y="29"/>
                  </a:lnTo>
                  <a:lnTo>
                    <a:pt x="48" y="18"/>
                  </a:lnTo>
                  <a:lnTo>
                    <a:pt x="40" y="11"/>
                  </a:lnTo>
                  <a:lnTo>
                    <a:pt x="33" y="0"/>
                  </a:lnTo>
                  <a:lnTo>
                    <a:pt x="29" y="3"/>
                  </a:lnTo>
                  <a:lnTo>
                    <a:pt x="18" y="3"/>
                  </a:lnTo>
                  <a:lnTo>
                    <a:pt x="11" y="11"/>
                  </a:lnTo>
                  <a:lnTo>
                    <a:pt x="3" y="11"/>
                  </a:lnTo>
                  <a:lnTo>
                    <a:pt x="0" y="15"/>
                  </a:lnTo>
                  <a:lnTo>
                    <a:pt x="0"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93" name="Freeform 14"/>
            <p:cNvSpPr>
              <a:spLocks/>
            </p:cNvSpPr>
            <p:nvPr/>
          </p:nvSpPr>
          <p:spPr bwMode="auto">
            <a:xfrm>
              <a:off x="6817391" y="2189123"/>
              <a:ext cx="100357" cy="156969"/>
            </a:xfrm>
            <a:custGeom>
              <a:avLst/>
              <a:gdLst>
                <a:gd name="T0" fmla="*/ 0 w 78"/>
                <a:gd name="T1" fmla="*/ 70 h 122"/>
                <a:gd name="T2" fmla="*/ 4 w 78"/>
                <a:gd name="T3" fmla="*/ 63 h 122"/>
                <a:gd name="T4" fmla="*/ 12 w 78"/>
                <a:gd name="T5" fmla="*/ 55 h 122"/>
                <a:gd name="T6" fmla="*/ 15 w 78"/>
                <a:gd name="T7" fmla="*/ 51 h 122"/>
                <a:gd name="T8" fmla="*/ 19 w 78"/>
                <a:gd name="T9" fmla="*/ 40 h 122"/>
                <a:gd name="T10" fmla="*/ 19 w 78"/>
                <a:gd name="T11" fmla="*/ 33 h 122"/>
                <a:gd name="T12" fmla="*/ 26 w 78"/>
                <a:gd name="T13" fmla="*/ 37 h 122"/>
                <a:gd name="T14" fmla="*/ 30 w 78"/>
                <a:gd name="T15" fmla="*/ 37 h 122"/>
                <a:gd name="T16" fmla="*/ 37 w 78"/>
                <a:gd name="T17" fmla="*/ 40 h 122"/>
                <a:gd name="T18" fmla="*/ 49 w 78"/>
                <a:gd name="T19" fmla="*/ 40 h 122"/>
                <a:gd name="T20" fmla="*/ 49 w 78"/>
                <a:gd name="T21" fmla="*/ 33 h 122"/>
                <a:gd name="T22" fmla="*/ 45 w 78"/>
                <a:gd name="T23" fmla="*/ 25 h 122"/>
                <a:gd name="T24" fmla="*/ 49 w 78"/>
                <a:gd name="T25" fmla="*/ 25 h 122"/>
                <a:gd name="T26" fmla="*/ 56 w 78"/>
                <a:gd name="T27" fmla="*/ 18 h 122"/>
                <a:gd name="T28" fmla="*/ 63 w 78"/>
                <a:gd name="T29" fmla="*/ 14 h 122"/>
                <a:gd name="T30" fmla="*/ 63 w 78"/>
                <a:gd name="T31" fmla="*/ 7 h 122"/>
                <a:gd name="T32" fmla="*/ 63 w 78"/>
                <a:gd name="T33" fmla="*/ 3 h 122"/>
                <a:gd name="T34" fmla="*/ 67 w 78"/>
                <a:gd name="T35" fmla="*/ 3 h 122"/>
                <a:gd name="T36" fmla="*/ 67 w 78"/>
                <a:gd name="T37" fmla="*/ 7 h 122"/>
                <a:gd name="T38" fmla="*/ 78 w 78"/>
                <a:gd name="T39" fmla="*/ 14 h 122"/>
                <a:gd name="T40" fmla="*/ 71 w 78"/>
                <a:gd name="T41" fmla="*/ 18 h 122"/>
                <a:gd name="T42" fmla="*/ 71 w 78"/>
                <a:gd name="T43" fmla="*/ 22 h 122"/>
                <a:gd name="T44" fmla="*/ 67 w 78"/>
                <a:gd name="T45" fmla="*/ 33 h 122"/>
                <a:gd name="T46" fmla="*/ 71 w 78"/>
                <a:gd name="T47" fmla="*/ 44 h 122"/>
                <a:gd name="T48" fmla="*/ 71 w 78"/>
                <a:gd name="T49" fmla="*/ 48 h 122"/>
                <a:gd name="T50" fmla="*/ 71 w 78"/>
                <a:gd name="T51" fmla="*/ 55 h 122"/>
                <a:gd name="T52" fmla="*/ 63 w 78"/>
                <a:gd name="T53" fmla="*/ 63 h 122"/>
                <a:gd name="T54" fmla="*/ 60 w 78"/>
                <a:gd name="T55" fmla="*/ 66 h 122"/>
                <a:gd name="T56" fmla="*/ 52 w 78"/>
                <a:gd name="T57" fmla="*/ 70 h 122"/>
                <a:gd name="T58" fmla="*/ 45 w 78"/>
                <a:gd name="T59" fmla="*/ 74 h 122"/>
                <a:gd name="T60" fmla="*/ 49 w 78"/>
                <a:gd name="T61" fmla="*/ 81 h 122"/>
                <a:gd name="T62" fmla="*/ 49 w 78"/>
                <a:gd name="T63" fmla="*/ 89 h 122"/>
                <a:gd name="T64" fmla="*/ 56 w 78"/>
                <a:gd name="T65" fmla="*/ 92 h 122"/>
                <a:gd name="T66" fmla="*/ 67 w 78"/>
                <a:gd name="T67" fmla="*/ 100 h 122"/>
                <a:gd name="T68" fmla="*/ 52 w 78"/>
                <a:gd name="T69" fmla="*/ 103 h 122"/>
                <a:gd name="T70" fmla="*/ 37 w 78"/>
                <a:gd name="T71" fmla="*/ 111 h 122"/>
                <a:gd name="T72" fmla="*/ 34 w 78"/>
                <a:gd name="T73" fmla="*/ 118 h 122"/>
                <a:gd name="T74" fmla="*/ 26 w 78"/>
                <a:gd name="T75" fmla="*/ 118 h 122"/>
                <a:gd name="T76" fmla="*/ 26 w 78"/>
                <a:gd name="T77" fmla="*/ 122 h 122"/>
                <a:gd name="T78" fmla="*/ 19 w 78"/>
                <a:gd name="T79" fmla="*/ 122 h 122"/>
                <a:gd name="T80" fmla="*/ 23 w 78"/>
                <a:gd name="T81" fmla="*/ 118 h 122"/>
                <a:gd name="T82" fmla="*/ 15 w 78"/>
                <a:gd name="T83" fmla="*/ 118 h 122"/>
                <a:gd name="T84" fmla="*/ 15 w 78"/>
                <a:gd name="T85" fmla="*/ 115 h 122"/>
                <a:gd name="T86" fmla="*/ 19 w 78"/>
                <a:gd name="T87" fmla="*/ 103 h 122"/>
                <a:gd name="T88" fmla="*/ 26 w 78"/>
                <a:gd name="T89" fmla="*/ 100 h 122"/>
                <a:gd name="T90" fmla="*/ 15 w 78"/>
                <a:gd name="T91" fmla="*/ 103 h 122"/>
                <a:gd name="T92" fmla="*/ 15 w 78"/>
                <a:gd name="T93" fmla="*/ 92 h 122"/>
                <a:gd name="T94" fmla="*/ 15 w 78"/>
                <a:gd name="T95" fmla="*/ 85 h 122"/>
                <a:gd name="T96" fmla="*/ 19 w 78"/>
                <a:gd name="T97" fmla="*/ 81 h 122"/>
                <a:gd name="T98" fmla="*/ 15 w 78"/>
                <a:gd name="T99" fmla="*/ 81 h 122"/>
                <a:gd name="T100" fmla="*/ 8 w 78"/>
                <a:gd name="T101" fmla="*/ 81 h 122"/>
                <a:gd name="T102" fmla="*/ 4 w 78"/>
                <a:gd name="T103" fmla="*/ 81 h 122"/>
                <a:gd name="T104" fmla="*/ 0 w 78"/>
                <a:gd name="T105" fmla="*/ 77 h 122"/>
                <a:gd name="T106" fmla="*/ 0 w 78"/>
                <a:gd name="T107" fmla="*/ 7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 h="122">
                  <a:moveTo>
                    <a:pt x="0" y="77"/>
                  </a:moveTo>
                  <a:lnTo>
                    <a:pt x="0" y="70"/>
                  </a:lnTo>
                  <a:lnTo>
                    <a:pt x="4" y="66"/>
                  </a:lnTo>
                  <a:lnTo>
                    <a:pt x="4" y="63"/>
                  </a:lnTo>
                  <a:lnTo>
                    <a:pt x="4" y="59"/>
                  </a:lnTo>
                  <a:lnTo>
                    <a:pt x="12" y="55"/>
                  </a:lnTo>
                  <a:lnTo>
                    <a:pt x="12" y="51"/>
                  </a:lnTo>
                  <a:lnTo>
                    <a:pt x="15" y="51"/>
                  </a:lnTo>
                  <a:lnTo>
                    <a:pt x="19" y="44"/>
                  </a:lnTo>
                  <a:lnTo>
                    <a:pt x="19" y="40"/>
                  </a:lnTo>
                  <a:lnTo>
                    <a:pt x="19" y="40"/>
                  </a:lnTo>
                  <a:lnTo>
                    <a:pt x="19" y="33"/>
                  </a:lnTo>
                  <a:lnTo>
                    <a:pt x="23" y="29"/>
                  </a:lnTo>
                  <a:lnTo>
                    <a:pt x="26" y="37"/>
                  </a:lnTo>
                  <a:lnTo>
                    <a:pt x="30" y="37"/>
                  </a:lnTo>
                  <a:lnTo>
                    <a:pt x="30" y="37"/>
                  </a:lnTo>
                  <a:lnTo>
                    <a:pt x="34" y="37"/>
                  </a:lnTo>
                  <a:lnTo>
                    <a:pt x="37" y="40"/>
                  </a:lnTo>
                  <a:lnTo>
                    <a:pt x="45" y="37"/>
                  </a:lnTo>
                  <a:lnTo>
                    <a:pt x="49" y="40"/>
                  </a:lnTo>
                  <a:lnTo>
                    <a:pt x="52" y="33"/>
                  </a:lnTo>
                  <a:lnTo>
                    <a:pt x="49" y="33"/>
                  </a:lnTo>
                  <a:lnTo>
                    <a:pt x="49" y="29"/>
                  </a:lnTo>
                  <a:lnTo>
                    <a:pt x="45" y="25"/>
                  </a:lnTo>
                  <a:lnTo>
                    <a:pt x="45" y="25"/>
                  </a:lnTo>
                  <a:lnTo>
                    <a:pt x="49" y="25"/>
                  </a:lnTo>
                  <a:lnTo>
                    <a:pt x="56" y="22"/>
                  </a:lnTo>
                  <a:lnTo>
                    <a:pt x="56" y="18"/>
                  </a:lnTo>
                  <a:lnTo>
                    <a:pt x="60" y="14"/>
                  </a:lnTo>
                  <a:lnTo>
                    <a:pt x="63" y="14"/>
                  </a:lnTo>
                  <a:lnTo>
                    <a:pt x="63" y="11"/>
                  </a:lnTo>
                  <a:lnTo>
                    <a:pt x="63" y="7"/>
                  </a:lnTo>
                  <a:lnTo>
                    <a:pt x="63" y="7"/>
                  </a:lnTo>
                  <a:lnTo>
                    <a:pt x="63" y="3"/>
                  </a:lnTo>
                  <a:lnTo>
                    <a:pt x="63" y="0"/>
                  </a:lnTo>
                  <a:lnTo>
                    <a:pt x="67" y="3"/>
                  </a:lnTo>
                  <a:lnTo>
                    <a:pt x="67" y="7"/>
                  </a:lnTo>
                  <a:lnTo>
                    <a:pt x="67" y="7"/>
                  </a:lnTo>
                  <a:lnTo>
                    <a:pt x="74" y="11"/>
                  </a:lnTo>
                  <a:lnTo>
                    <a:pt x="78" y="14"/>
                  </a:lnTo>
                  <a:lnTo>
                    <a:pt x="78" y="14"/>
                  </a:lnTo>
                  <a:lnTo>
                    <a:pt x="71" y="18"/>
                  </a:lnTo>
                  <a:lnTo>
                    <a:pt x="71" y="18"/>
                  </a:lnTo>
                  <a:lnTo>
                    <a:pt x="71" y="22"/>
                  </a:lnTo>
                  <a:lnTo>
                    <a:pt x="67" y="29"/>
                  </a:lnTo>
                  <a:lnTo>
                    <a:pt x="67" y="33"/>
                  </a:lnTo>
                  <a:lnTo>
                    <a:pt x="71" y="37"/>
                  </a:lnTo>
                  <a:lnTo>
                    <a:pt x="71" y="44"/>
                  </a:lnTo>
                  <a:lnTo>
                    <a:pt x="74" y="48"/>
                  </a:lnTo>
                  <a:lnTo>
                    <a:pt x="71" y="48"/>
                  </a:lnTo>
                  <a:lnTo>
                    <a:pt x="67" y="51"/>
                  </a:lnTo>
                  <a:lnTo>
                    <a:pt x="71" y="55"/>
                  </a:lnTo>
                  <a:lnTo>
                    <a:pt x="60" y="63"/>
                  </a:lnTo>
                  <a:lnTo>
                    <a:pt x="63" y="63"/>
                  </a:lnTo>
                  <a:lnTo>
                    <a:pt x="60" y="66"/>
                  </a:lnTo>
                  <a:lnTo>
                    <a:pt x="60" y="66"/>
                  </a:lnTo>
                  <a:lnTo>
                    <a:pt x="56" y="66"/>
                  </a:lnTo>
                  <a:lnTo>
                    <a:pt x="52" y="70"/>
                  </a:lnTo>
                  <a:lnTo>
                    <a:pt x="52" y="74"/>
                  </a:lnTo>
                  <a:lnTo>
                    <a:pt x="45" y="74"/>
                  </a:lnTo>
                  <a:lnTo>
                    <a:pt x="45" y="77"/>
                  </a:lnTo>
                  <a:lnTo>
                    <a:pt x="49" y="81"/>
                  </a:lnTo>
                  <a:lnTo>
                    <a:pt x="45" y="85"/>
                  </a:lnTo>
                  <a:lnTo>
                    <a:pt x="49" y="89"/>
                  </a:lnTo>
                  <a:lnTo>
                    <a:pt x="52" y="89"/>
                  </a:lnTo>
                  <a:lnTo>
                    <a:pt x="56" y="92"/>
                  </a:lnTo>
                  <a:lnTo>
                    <a:pt x="67" y="96"/>
                  </a:lnTo>
                  <a:lnTo>
                    <a:pt x="67" y="100"/>
                  </a:lnTo>
                  <a:lnTo>
                    <a:pt x="63" y="103"/>
                  </a:lnTo>
                  <a:lnTo>
                    <a:pt x="52" y="103"/>
                  </a:lnTo>
                  <a:lnTo>
                    <a:pt x="45" y="111"/>
                  </a:lnTo>
                  <a:lnTo>
                    <a:pt x="37" y="111"/>
                  </a:lnTo>
                  <a:lnTo>
                    <a:pt x="34" y="115"/>
                  </a:lnTo>
                  <a:lnTo>
                    <a:pt x="34" y="118"/>
                  </a:lnTo>
                  <a:lnTo>
                    <a:pt x="30" y="115"/>
                  </a:lnTo>
                  <a:lnTo>
                    <a:pt x="26" y="118"/>
                  </a:lnTo>
                  <a:lnTo>
                    <a:pt x="30" y="118"/>
                  </a:lnTo>
                  <a:lnTo>
                    <a:pt x="26" y="122"/>
                  </a:lnTo>
                  <a:lnTo>
                    <a:pt x="23" y="122"/>
                  </a:lnTo>
                  <a:lnTo>
                    <a:pt x="19" y="122"/>
                  </a:lnTo>
                  <a:lnTo>
                    <a:pt x="19" y="122"/>
                  </a:lnTo>
                  <a:lnTo>
                    <a:pt x="23" y="118"/>
                  </a:lnTo>
                  <a:lnTo>
                    <a:pt x="19" y="115"/>
                  </a:lnTo>
                  <a:lnTo>
                    <a:pt x="15" y="118"/>
                  </a:lnTo>
                  <a:lnTo>
                    <a:pt x="15" y="118"/>
                  </a:lnTo>
                  <a:lnTo>
                    <a:pt x="15" y="115"/>
                  </a:lnTo>
                  <a:lnTo>
                    <a:pt x="15" y="107"/>
                  </a:lnTo>
                  <a:lnTo>
                    <a:pt x="19" y="103"/>
                  </a:lnTo>
                  <a:lnTo>
                    <a:pt x="23" y="103"/>
                  </a:lnTo>
                  <a:lnTo>
                    <a:pt x="26" y="100"/>
                  </a:lnTo>
                  <a:lnTo>
                    <a:pt x="23" y="103"/>
                  </a:lnTo>
                  <a:lnTo>
                    <a:pt x="15" y="103"/>
                  </a:lnTo>
                  <a:lnTo>
                    <a:pt x="15" y="100"/>
                  </a:lnTo>
                  <a:lnTo>
                    <a:pt x="15" y="92"/>
                  </a:lnTo>
                  <a:lnTo>
                    <a:pt x="19" y="89"/>
                  </a:lnTo>
                  <a:lnTo>
                    <a:pt x="15" y="85"/>
                  </a:lnTo>
                  <a:lnTo>
                    <a:pt x="19" y="85"/>
                  </a:lnTo>
                  <a:lnTo>
                    <a:pt x="19" y="81"/>
                  </a:lnTo>
                  <a:lnTo>
                    <a:pt x="19" y="81"/>
                  </a:lnTo>
                  <a:lnTo>
                    <a:pt x="15" y="81"/>
                  </a:lnTo>
                  <a:lnTo>
                    <a:pt x="12" y="85"/>
                  </a:lnTo>
                  <a:lnTo>
                    <a:pt x="8" y="81"/>
                  </a:lnTo>
                  <a:lnTo>
                    <a:pt x="4" y="81"/>
                  </a:lnTo>
                  <a:lnTo>
                    <a:pt x="4" y="81"/>
                  </a:lnTo>
                  <a:lnTo>
                    <a:pt x="4" y="85"/>
                  </a:lnTo>
                  <a:lnTo>
                    <a:pt x="0" y="77"/>
                  </a:lnTo>
                  <a:lnTo>
                    <a:pt x="0" y="77"/>
                  </a:lnTo>
                  <a:lnTo>
                    <a:pt x="0" y="7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94" name="Freeform 15"/>
            <p:cNvSpPr>
              <a:spLocks/>
            </p:cNvSpPr>
            <p:nvPr/>
          </p:nvSpPr>
          <p:spPr bwMode="auto">
            <a:xfrm>
              <a:off x="6002952" y="1988409"/>
              <a:ext cx="653609" cy="276626"/>
            </a:xfrm>
            <a:custGeom>
              <a:avLst/>
              <a:gdLst>
                <a:gd name="T0" fmla="*/ 19 w 508"/>
                <a:gd name="T1" fmla="*/ 66 h 215"/>
                <a:gd name="T2" fmla="*/ 30 w 508"/>
                <a:gd name="T3" fmla="*/ 52 h 215"/>
                <a:gd name="T4" fmla="*/ 37 w 508"/>
                <a:gd name="T5" fmla="*/ 44 h 215"/>
                <a:gd name="T6" fmla="*/ 60 w 508"/>
                <a:gd name="T7" fmla="*/ 37 h 215"/>
                <a:gd name="T8" fmla="*/ 71 w 508"/>
                <a:gd name="T9" fmla="*/ 41 h 215"/>
                <a:gd name="T10" fmla="*/ 89 w 508"/>
                <a:gd name="T11" fmla="*/ 41 h 215"/>
                <a:gd name="T12" fmla="*/ 108 w 508"/>
                <a:gd name="T13" fmla="*/ 55 h 215"/>
                <a:gd name="T14" fmla="*/ 126 w 508"/>
                <a:gd name="T15" fmla="*/ 52 h 215"/>
                <a:gd name="T16" fmla="*/ 145 w 508"/>
                <a:gd name="T17" fmla="*/ 52 h 215"/>
                <a:gd name="T18" fmla="*/ 148 w 508"/>
                <a:gd name="T19" fmla="*/ 33 h 215"/>
                <a:gd name="T20" fmla="*/ 137 w 508"/>
                <a:gd name="T21" fmla="*/ 18 h 215"/>
                <a:gd name="T22" fmla="*/ 148 w 508"/>
                <a:gd name="T23" fmla="*/ 7 h 215"/>
                <a:gd name="T24" fmla="*/ 159 w 508"/>
                <a:gd name="T25" fmla="*/ 3 h 215"/>
                <a:gd name="T26" fmla="*/ 182 w 508"/>
                <a:gd name="T27" fmla="*/ 7 h 215"/>
                <a:gd name="T28" fmla="*/ 200 w 508"/>
                <a:gd name="T29" fmla="*/ 11 h 215"/>
                <a:gd name="T30" fmla="*/ 208 w 508"/>
                <a:gd name="T31" fmla="*/ 26 h 215"/>
                <a:gd name="T32" fmla="*/ 219 w 508"/>
                <a:gd name="T33" fmla="*/ 33 h 215"/>
                <a:gd name="T34" fmla="*/ 237 w 508"/>
                <a:gd name="T35" fmla="*/ 37 h 215"/>
                <a:gd name="T36" fmla="*/ 259 w 508"/>
                <a:gd name="T37" fmla="*/ 29 h 215"/>
                <a:gd name="T38" fmla="*/ 285 w 508"/>
                <a:gd name="T39" fmla="*/ 33 h 215"/>
                <a:gd name="T40" fmla="*/ 308 w 508"/>
                <a:gd name="T41" fmla="*/ 44 h 215"/>
                <a:gd name="T42" fmla="*/ 330 w 508"/>
                <a:gd name="T43" fmla="*/ 48 h 215"/>
                <a:gd name="T44" fmla="*/ 356 w 508"/>
                <a:gd name="T45" fmla="*/ 48 h 215"/>
                <a:gd name="T46" fmla="*/ 378 w 508"/>
                <a:gd name="T47" fmla="*/ 37 h 215"/>
                <a:gd name="T48" fmla="*/ 393 w 508"/>
                <a:gd name="T49" fmla="*/ 26 h 215"/>
                <a:gd name="T50" fmla="*/ 408 w 508"/>
                <a:gd name="T51" fmla="*/ 18 h 215"/>
                <a:gd name="T52" fmla="*/ 422 w 508"/>
                <a:gd name="T53" fmla="*/ 26 h 215"/>
                <a:gd name="T54" fmla="*/ 437 w 508"/>
                <a:gd name="T55" fmla="*/ 48 h 215"/>
                <a:gd name="T56" fmla="*/ 445 w 508"/>
                <a:gd name="T57" fmla="*/ 74 h 215"/>
                <a:gd name="T58" fmla="*/ 471 w 508"/>
                <a:gd name="T59" fmla="*/ 66 h 215"/>
                <a:gd name="T60" fmla="*/ 496 w 508"/>
                <a:gd name="T61" fmla="*/ 70 h 215"/>
                <a:gd name="T62" fmla="*/ 504 w 508"/>
                <a:gd name="T63" fmla="*/ 89 h 215"/>
                <a:gd name="T64" fmla="*/ 496 w 508"/>
                <a:gd name="T65" fmla="*/ 92 h 215"/>
                <a:gd name="T66" fmla="*/ 474 w 508"/>
                <a:gd name="T67" fmla="*/ 100 h 215"/>
                <a:gd name="T68" fmla="*/ 467 w 508"/>
                <a:gd name="T69" fmla="*/ 104 h 215"/>
                <a:gd name="T70" fmla="*/ 452 w 508"/>
                <a:gd name="T71" fmla="*/ 126 h 215"/>
                <a:gd name="T72" fmla="*/ 430 w 508"/>
                <a:gd name="T73" fmla="*/ 133 h 215"/>
                <a:gd name="T74" fmla="*/ 415 w 508"/>
                <a:gd name="T75" fmla="*/ 137 h 215"/>
                <a:gd name="T76" fmla="*/ 393 w 508"/>
                <a:gd name="T77" fmla="*/ 148 h 215"/>
                <a:gd name="T78" fmla="*/ 404 w 508"/>
                <a:gd name="T79" fmla="*/ 163 h 215"/>
                <a:gd name="T80" fmla="*/ 382 w 508"/>
                <a:gd name="T81" fmla="*/ 189 h 215"/>
                <a:gd name="T82" fmla="*/ 352 w 508"/>
                <a:gd name="T83" fmla="*/ 196 h 215"/>
                <a:gd name="T84" fmla="*/ 311 w 508"/>
                <a:gd name="T85" fmla="*/ 215 h 215"/>
                <a:gd name="T86" fmla="*/ 289 w 508"/>
                <a:gd name="T87" fmla="*/ 215 h 215"/>
                <a:gd name="T88" fmla="*/ 248 w 508"/>
                <a:gd name="T89" fmla="*/ 196 h 215"/>
                <a:gd name="T90" fmla="*/ 215 w 508"/>
                <a:gd name="T91" fmla="*/ 200 h 215"/>
                <a:gd name="T92" fmla="*/ 167 w 508"/>
                <a:gd name="T93" fmla="*/ 200 h 215"/>
                <a:gd name="T94" fmla="*/ 152 w 508"/>
                <a:gd name="T95" fmla="*/ 178 h 215"/>
                <a:gd name="T96" fmla="*/ 145 w 508"/>
                <a:gd name="T97" fmla="*/ 170 h 215"/>
                <a:gd name="T98" fmla="*/ 122 w 508"/>
                <a:gd name="T99" fmla="*/ 163 h 215"/>
                <a:gd name="T100" fmla="*/ 100 w 508"/>
                <a:gd name="T101" fmla="*/ 156 h 215"/>
                <a:gd name="T102" fmla="*/ 63 w 508"/>
                <a:gd name="T103" fmla="*/ 148 h 215"/>
                <a:gd name="T104" fmla="*/ 67 w 508"/>
                <a:gd name="T105" fmla="*/ 133 h 215"/>
                <a:gd name="T106" fmla="*/ 60 w 508"/>
                <a:gd name="T107" fmla="*/ 118 h 215"/>
                <a:gd name="T108" fmla="*/ 52 w 508"/>
                <a:gd name="T109" fmla="*/ 107 h 215"/>
                <a:gd name="T110" fmla="*/ 37 w 508"/>
                <a:gd name="T111" fmla="*/ 104 h 215"/>
                <a:gd name="T112" fmla="*/ 26 w 508"/>
                <a:gd name="T113" fmla="*/ 100 h 215"/>
                <a:gd name="T114" fmla="*/ 19 w 508"/>
                <a:gd name="T115" fmla="*/ 96 h 215"/>
                <a:gd name="T116" fmla="*/ 4 w 508"/>
                <a:gd name="T117" fmla="*/ 85 h 215"/>
                <a:gd name="T118" fmla="*/ 0 w 508"/>
                <a:gd name="T119" fmla="*/ 8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8" h="215">
                  <a:moveTo>
                    <a:pt x="0" y="78"/>
                  </a:moveTo>
                  <a:lnTo>
                    <a:pt x="4" y="70"/>
                  </a:lnTo>
                  <a:lnTo>
                    <a:pt x="8" y="70"/>
                  </a:lnTo>
                  <a:lnTo>
                    <a:pt x="15" y="70"/>
                  </a:lnTo>
                  <a:lnTo>
                    <a:pt x="15" y="70"/>
                  </a:lnTo>
                  <a:lnTo>
                    <a:pt x="19" y="66"/>
                  </a:lnTo>
                  <a:lnTo>
                    <a:pt x="22" y="63"/>
                  </a:lnTo>
                  <a:lnTo>
                    <a:pt x="22" y="63"/>
                  </a:lnTo>
                  <a:lnTo>
                    <a:pt x="22" y="59"/>
                  </a:lnTo>
                  <a:lnTo>
                    <a:pt x="30" y="55"/>
                  </a:lnTo>
                  <a:lnTo>
                    <a:pt x="30" y="55"/>
                  </a:lnTo>
                  <a:lnTo>
                    <a:pt x="30" y="52"/>
                  </a:lnTo>
                  <a:lnTo>
                    <a:pt x="34" y="52"/>
                  </a:lnTo>
                  <a:lnTo>
                    <a:pt x="37" y="48"/>
                  </a:lnTo>
                  <a:lnTo>
                    <a:pt x="37" y="48"/>
                  </a:lnTo>
                  <a:lnTo>
                    <a:pt x="37" y="44"/>
                  </a:lnTo>
                  <a:lnTo>
                    <a:pt x="37" y="44"/>
                  </a:lnTo>
                  <a:lnTo>
                    <a:pt x="37" y="44"/>
                  </a:lnTo>
                  <a:lnTo>
                    <a:pt x="41" y="44"/>
                  </a:lnTo>
                  <a:lnTo>
                    <a:pt x="45" y="44"/>
                  </a:lnTo>
                  <a:lnTo>
                    <a:pt x="45" y="41"/>
                  </a:lnTo>
                  <a:lnTo>
                    <a:pt x="48" y="37"/>
                  </a:lnTo>
                  <a:lnTo>
                    <a:pt x="56" y="37"/>
                  </a:lnTo>
                  <a:lnTo>
                    <a:pt x="60" y="37"/>
                  </a:lnTo>
                  <a:lnTo>
                    <a:pt x="60" y="37"/>
                  </a:lnTo>
                  <a:lnTo>
                    <a:pt x="63" y="37"/>
                  </a:lnTo>
                  <a:lnTo>
                    <a:pt x="67" y="37"/>
                  </a:lnTo>
                  <a:lnTo>
                    <a:pt x="67" y="37"/>
                  </a:lnTo>
                  <a:lnTo>
                    <a:pt x="71" y="37"/>
                  </a:lnTo>
                  <a:lnTo>
                    <a:pt x="71" y="41"/>
                  </a:lnTo>
                  <a:lnTo>
                    <a:pt x="71" y="41"/>
                  </a:lnTo>
                  <a:lnTo>
                    <a:pt x="74" y="41"/>
                  </a:lnTo>
                  <a:lnTo>
                    <a:pt x="78" y="41"/>
                  </a:lnTo>
                  <a:lnTo>
                    <a:pt x="82" y="41"/>
                  </a:lnTo>
                  <a:lnTo>
                    <a:pt x="82" y="41"/>
                  </a:lnTo>
                  <a:lnTo>
                    <a:pt x="89" y="41"/>
                  </a:lnTo>
                  <a:lnTo>
                    <a:pt x="89" y="41"/>
                  </a:lnTo>
                  <a:lnTo>
                    <a:pt x="89" y="44"/>
                  </a:lnTo>
                  <a:lnTo>
                    <a:pt x="89" y="44"/>
                  </a:lnTo>
                  <a:lnTo>
                    <a:pt x="97" y="52"/>
                  </a:lnTo>
                  <a:lnTo>
                    <a:pt x="100" y="52"/>
                  </a:lnTo>
                  <a:lnTo>
                    <a:pt x="108" y="55"/>
                  </a:lnTo>
                  <a:lnTo>
                    <a:pt x="108" y="55"/>
                  </a:lnTo>
                  <a:lnTo>
                    <a:pt x="111" y="52"/>
                  </a:lnTo>
                  <a:lnTo>
                    <a:pt x="115" y="52"/>
                  </a:lnTo>
                  <a:lnTo>
                    <a:pt x="119" y="52"/>
                  </a:lnTo>
                  <a:lnTo>
                    <a:pt x="122" y="52"/>
                  </a:lnTo>
                  <a:lnTo>
                    <a:pt x="126" y="52"/>
                  </a:lnTo>
                  <a:lnTo>
                    <a:pt x="126" y="52"/>
                  </a:lnTo>
                  <a:lnTo>
                    <a:pt x="134" y="52"/>
                  </a:lnTo>
                  <a:lnTo>
                    <a:pt x="137" y="52"/>
                  </a:lnTo>
                  <a:lnTo>
                    <a:pt x="141" y="52"/>
                  </a:lnTo>
                  <a:lnTo>
                    <a:pt x="141" y="52"/>
                  </a:lnTo>
                  <a:lnTo>
                    <a:pt x="145" y="52"/>
                  </a:lnTo>
                  <a:lnTo>
                    <a:pt x="148" y="52"/>
                  </a:lnTo>
                  <a:lnTo>
                    <a:pt x="152" y="48"/>
                  </a:lnTo>
                  <a:lnTo>
                    <a:pt x="152" y="44"/>
                  </a:lnTo>
                  <a:lnTo>
                    <a:pt x="148" y="44"/>
                  </a:lnTo>
                  <a:lnTo>
                    <a:pt x="148" y="41"/>
                  </a:lnTo>
                  <a:lnTo>
                    <a:pt x="148" y="33"/>
                  </a:lnTo>
                  <a:lnTo>
                    <a:pt x="148" y="33"/>
                  </a:lnTo>
                  <a:lnTo>
                    <a:pt x="145" y="29"/>
                  </a:lnTo>
                  <a:lnTo>
                    <a:pt x="145" y="29"/>
                  </a:lnTo>
                  <a:lnTo>
                    <a:pt x="137" y="29"/>
                  </a:lnTo>
                  <a:lnTo>
                    <a:pt x="137" y="26"/>
                  </a:lnTo>
                  <a:lnTo>
                    <a:pt x="137" y="18"/>
                  </a:lnTo>
                  <a:lnTo>
                    <a:pt x="141" y="15"/>
                  </a:lnTo>
                  <a:lnTo>
                    <a:pt x="141" y="11"/>
                  </a:lnTo>
                  <a:lnTo>
                    <a:pt x="141" y="7"/>
                  </a:lnTo>
                  <a:lnTo>
                    <a:pt x="145" y="7"/>
                  </a:lnTo>
                  <a:lnTo>
                    <a:pt x="148" y="7"/>
                  </a:lnTo>
                  <a:lnTo>
                    <a:pt x="148" y="7"/>
                  </a:lnTo>
                  <a:lnTo>
                    <a:pt x="148" y="3"/>
                  </a:lnTo>
                  <a:lnTo>
                    <a:pt x="148" y="0"/>
                  </a:lnTo>
                  <a:lnTo>
                    <a:pt x="148" y="0"/>
                  </a:lnTo>
                  <a:lnTo>
                    <a:pt x="152" y="0"/>
                  </a:lnTo>
                  <a:lnTo>
                    <a:pt x="156" y="0"/>
                  </a:lnTo>
                  <a:lnTo>
                    <a:pt x="159" y="3"/>
                  </a:lnTo>
                  <a:lnTo>
                    <a:pt x="163" y="3"/>
                  </a:lnTo>
                  <a:lnTo>
                    <a:pt x="163" y="3"/>
                  </a:lnTo>
                  <a:lnTo>
                    <a:pt x="167" y="7"/>
                  </a:lnTo>
                  <a:lnTo>
                    <a:pt x="171" y="7"/>
                  </a:lnTo>
                  <a:lnTo>
                    <a:pt x="178" y="7"/>
                  </a:lnTo>
                  <a:lnTo>
                    <a:pt x="182" y="7"/>
                  </a:lnTo>
                  <a:lnTo>
                    <a:pt x="182" y="11"/>
                  </a:lnTo>
                  <a:lnTo>
                    <a:pt x="185" y="11"/>
                  </a:lnTo>
                  <a:lnTo>
                    <a:pt x="189" y="11"/>
                  </a:lnTo>
                  <a:lnTo>
                    <a:pt x="193" y="11"/>
                  </a:lnTo>
                  <a:lnTo>
                    <a:pt x="197" y="11"/>
                  </a:lnTo>
                  <a:lnTo>
                    <a:pt x="200" y="11"/>
                  </a:lnTo>
                  <a:lnTo>
                    <a:pt x="200" y="15"/>
                  </a:lnTo>
                  <a:lnTo>
                    <a:pt x="200" y="15"/>
                  </a:lnTo>
                  <a:lnTo>
                    <a:pt x="204" y="18"/>
                  </a:lnTo>
                  <a:lnTo>
                    <a:pt x="204" y="22"/>
                  </a:lnTo>
                  <a:lnTo>
                    <a:pt x="204" y="22"/>
                  </a:lnTo>
                  <a:lnTo>
                    <a:pt x="208" y="26"/>
                  </a:lnTo>
                  <a:lnTo>
                    <a:pt x="208" y="29"/>
                  </a:lnTo>
                  <a:lnTo>
                    <a:pt x="208" y="29"/>
                  </a:lnTo>
                  <a:lnTo>
                    <a:pt x="211" y="29"/>
                  </a:lnTo>
                  <a:lnTo>
                    <a:pt x="215" y="33"/>
                  </a:lnTo>
                  <a:lnTo>
                    <a:pt x="215" y="33"/>
                  </a:lnTo>
                  <a:lnTo>
                    <a:pt x="219" y="33"/>
                  </a:lnTo>
                  <a:lnTo>
                    <a:pt x="226" y="37"/>
                  </a:lnTo>
                  <a:lnTo>
                    <a:pt x="226" y="37"/>
                  </a:lnTo>
                  <a:lnTo>
                    <a:pt x="230" y="37"/>
                  </a:lnTo>
                  <a:lnTo>
                    <a:pt x="234" y="37"/>
                  </a:lnTo>
                  <a:lnTo>
                    <a:pt x="234" y="37"/>
                  </a:lnTo>
                  <a:lnTo>
                    <a:pt x="237" y="37"/>
                  </a:lnTo>
                  <a:lnTo>
                    <a:pt x="241" y="37"/>
                  </a:lnTo>
                  <a:lnTo>
                    <a:pt x="241" y="37"/>
                  </a:lnTo>
                  <a:lnTo>
                    <a:pt x="245" y="33"/>
                  </a:lnTo>
                  <a:lnTo>
                    <a:pt x="248" y="29"/>
                  </a:lnTo>
                  <a:lnTo>
                    <a:pt x="256" y="29"/>
                  </a:lnTo>
                  <a:lnTo>
                    <a:pt x="259" y="29"/>
                  </a:lnTo>
                  <a:lnTo>
                    <a:pt x="263" y="29"/>
                  </a:lnTo>
                  <a:lnTo>
                    <a:pt x="267" y="29"/>
                  </a:lnTo>
                  <a:lnTo>
                    <a:pt x="271" y="29"/>
                  </a:lnTo>
                  <a:lnTo>
                    <a:pt x="278" y="29"/>
                  </a:lnTo>
                  <a:lnTo>
                    <a:pt x="282" y="29"/>
                  </a:lnTo>
                  <a:lnTo>
                    <a:pt x="285" y="33"/>
                  </a:lnTo>
                  <a:lnTo>
                    <a:pt x="293" y="37"/>
                  </a:lnTo>
                  <a:lnTo>
                    <a:pt x="296" y="37"/>
                  </a:lnTo>
                  <a:lnTo>
                    <a:pt x="300" y="37"/>
                  </a:lnTo>
                  <a:lnTo>
                    <a:pt x="300" y="37"/>
                  </a:lnTo>
                  <a:lnTo>
                    <a:pt x="304" y="41"/>
                  </a:lnTo>
                  <a:lnTo>
                    <a:pt x="308" y="44"/>
                  </a:lnTo>
                  <a:lnTo>
                    <a:pt x="308" y="44"/>
                  </a:lnTo>
                  <a:lnTo>
                    <a:pt x="311" y="44"/>
                  </a:lnTo>
                  <a:lnTo>
                    <a:pt x="315" y="48"/>
                  </a:lnTo>
                  <a:lnTo>
                    <a:pt x="315" y="48"/>
                  </a:lnTo>
                  <a:lnTo>
                    <a:pt x="322" y="48"/>
                  </a:lnTo>
                  <a:lnTo>
                    <a:pt x="330" y="48"/>
                  </a:lnTo>
                  <a:lnTo>
                    <a:pt x="341" y="48"/>
                  </a:lnTo>
                  <a:lnTo>
                    <a:pt x="345" y="48"/>
                  </a:lnTo>
                  <a:lnTo>
                    <a:pt x="345" y="48"/>
                  </a:lnTo>
                  <a:lnTo>
                    <a:pt x="348" y="48"/>
                  </a:lnTo>
                  <a:lnTo>
                    <a:pt x="352" y="48"/>
                  </a:lnTo>
                  <a:lnTo>
                    <a:pt x="356" y="48"/>
                  </a:lnTo>
                  <a:lnTo>
                    <a:pt x="356" y="44"/>
                  </a:lnTo>
                  <a:lnTo>
                    <a:pt x="363" y="41"/>
                  </a:lnTo>
                  <a:lnTo>
                    <a:pt x="367" y="41"/>
                  </a:lnTo>
                  <a:lnTo>
                    <a:pt x="371" y="41"/>
                  </a:lnTo>
                  <a:lnTo>
                    <a:pt x="371" y="37"/>
                  </a:lnTo>
                  <a:lnTo>
                    <a:pt x="378" y="37"/>
                  </a:lnTo>
                  <a:lnTo>
                    <a:pt x="382" y="37"/>
                  </a:lnTo>
                  <a:lnTo>
                    <a:pt x="385" y="33"/>
                  </a:lnTo>
                  <a:lnTo>
                    <a:pt x="385" y="33"/>
                  </a:lnTo>
                  <a:lnTo>
                    <a:pt x="385" y="29"/>
                  </a:lnTo>
                  <a:lnTo>
                    <a:pt x="389" y="26"/>
                  </a:lnTo>
                  <a:lnTo>
                    <a:pt x="393" y="26"/>
                  </a:lnTo>
                  <a:lnTo>
                    <a:pt x="393" y="22"/>
                  </a:lnTo>
                  <a:lnTo>
                    <a:pt x="396" y="18"/>
                  </a:lnTo>
                  <a:lnTo>
                    <a:pt x="400" y="18"/>
                  </a:lnTo>
                  <a:lnTo>
                    <a:pt x="400" y="22"/>
                  </a:lnTo>
                  <a:lnTo>
                    <a:pt x="404" y="18"/>
                  </a:lnTo>
                  <a:lnTo>
                    <a:pt x="408" y="18"/>
                  </a:lnTo>
                  <a:lnTo>
                    <a:pt x="411" y="22"/>
                  </a:lnTo>
                  <a:lnTo>
                    <a:pt x="415" y="26"/>
                  </a:lnTo>
                  <a:lnTo>
                    <a:pt x="415" y="26"/>
                  </a:lnTo>
                  <a:lnTo>
                    <a:pt x="419" y="26"/>
                  </a:lnTo>
                  <a:lnTo>
                    <a:pt x="419" y="26"/>
                  </a:lnTo>
                  <a:lnTo>
                    <a:pt x="422" y="26"/>
                  </a:lnTo>
                  <a:lnTo>
                    <a:pt x="426" y="22"/>
                  </a:lnTo>
                  <a:lnTo>
                    <a:pt x="426" y="22"/>
                  </a:lnTo>
                  <a:lnTo>
                    <a:pt x="433" y="22"/>
                  </a:lnTo>
                  <a:lnTo>
                    <a:pt x="437" y="22"/>
                  </a:lnTo>
                  <a:lnTo>
                    <a:pt x="441" y="26"/>
                  </a:lnTo>
                  <a:lnTo>
                    <a:pt x="437" y="48"/>
                  </a:lnTo>
                  <a:lnTo>
                    <a:pt x="437" y="52"/>
                  </a:lnTo>
                  <a:lnTo>
                    <a:pt x="437" y="55"/>
                  </a:lnTo>
                  <a:lnTo>
                    <a:pt x="437" y="59"/>
                  </a:lnTo>
                  <a:lnTo>
                    <a:pt x="433" y="66"/>
                  </a:lnTo>
                  <a:lnTo>
                    <a:pt x="437" y="70"/>
                  </a:lnTo>
                  <a:lnTo>
                    <a:pt x="445" y="74"/>
                  </a:lnTo>
                  <a:lnTo>
                    <a:pt x="452" y="70"/>
                  </a:lnTo>
                  <a:lnTo>
                    <a:pt x="456" y="70"/>
                  </a:lnTo>
                  <a:lnTo>
                    <a:pt x="463" y="70"/>
                  </a:lnTo>
                  <a:lnTo>
                    <a:pt x="467" y="74"/>
                  </a:lnTo>
                  <a:lnTo>
                    <a:pt x="471" y="70"/>
                  </a:lnTo>
                  <a:lnTo>
                    <a:pt x="471" y="66"/>
                  </a:lnTo>
                  <a:lnTo>
                    <a:pt x="471" y="63"/>
                  </a:lnTo>
                  <a:lnTo>
                    <a:pt x="474" y="63"/>
                  </a:lnTo>
                  <a:lnTo>
                    <a:pt x="478" y="59"/>
                  </a:lnTo>
                  <a:lnTo>
                    <a:pt x="485" y="63"/>
                  </a:lnTo>
                  <a:lnTo>
                    <a:pt x="489" y="66"/>
                  </a:lnTo>
                  <a:lnTo>
                    <a:pt x="496" y="70"/>
                  </a:lnTo>
                  <a:lnTo>
                    <a:pt x="500" y="78"/>
                  </a:lnTo>
                  <a:lnTo>
                    <a:pt x="504" y="81"/>
                  </a:lnTo>
                  <a:lnTo>
                    <a:pt x="508" y="85"/>
                  </a:lnTo>
                  <a:lnTo>
                    <a:pt x="508" y="85"/>
                  </a:lnTo>
                  <a:lnTo>
                    <a:pt x="508" y="89"/>
                  </a:lnTo>
                  <a:lnTo>
                    <a:pt x="504" y="89"/>
                  </a:lnTo>
                  <a:lnTo>
                    <a:pt x="504" y="92"/>
                  </a:lnTo>
                  <a:lnTo>
                    <a:pt x="504" y="92"/>
                  </a:lnTo>
                  <a:lnTo>
                    <a:pt x="500" y="92"/>
                  </a:lnTo>
                  <a:lnTo>
                    <a:pt x="500" y="92"/>
                  </a:lnTo>
                  <a:lnTo>
                    <a:pt x="496" y="92"/>
                  </a:lnTo>
                  <a:lnTo>
                    <a:pt x="496" y="92"/>
                  </a:lnTo>
                  <a:lnTo>
                    <a:pt x="489" y="92"/>
                  </a:lnTo>
                  <a:lnTo>
                    <a:pt x="489" y="92"/>
                  </a:lnTo>
                  <a:lnTo>
                    <a:pt x="485" y="96"/>
                  </a:lnTo>
                  <a:lnTo>
                    <a:pt x="482" y="100"/>
                  </a:lnTo>
                  <a:lnTo>
                    <a:pt x="478" y="100"/>
                  </a:lnTo>
                  <a:lnTo>
                    <a:pt x="474" y="100"/>
                  </a:lnTo>
                  <a:lnTo>
                    <a:pt x="474" y="100"/>
                  </a:lnTo>
                  <a:lnTo>
                    <a:pt x="474" y="104"/>
                  </a:lnTo>
                  <a:lnTo>
                    <a:pt x="471" y="104"/>
                  </a:lnTo>
                  <a:lnTo>
                    <a:pt x="471" y="104"/>
                  </a:lnTo>
                  <a:lnTo>
                    <a:pt x="467" y="104"/>
                  </a:lnTo>
                  <a:lnTo>
                    <a:pt x="467" y="104"/>
                  </a:lnTo>
                  <a:lnTo>
                    <a:pt x="463" y="111"/>
                  </a:lnTo>
                  <a:lnTo>
                    <a:pt x="463" y="115"/>
                  </a:lnTo>
                  <a:lnTo>
                    <a:pt x="463" y="118"/>
                  </a:lnTo>
                  <a:lnTo>
                    <a:pt x="463" y="118"/>
                  </a:lnTo>
                  <a:lnTo>
                    <a:pt x="459" y="118"/>
                  </a:lnTo>
                  <a:lnTo>
                    <a:pt x="452" y="126"/>
                  </a:lnTo>
                  <a:lnTo>
                    <a:pt x="448" y="126"/>
                  </a:lnTo>
                  <a:lnTo>
                    <a:pt x="441" y="122"/>
                  </a:lnTo>
                  <a:lnTo>
                    <a:pt x="441" y="126"/>
                  </a:lnTo>
                  <a:lnTo>
                    <a:pt x="437" y="130"/>
                  </a:lnTo>
                  <a:lnTo>
                    <a:pt x="433" y="133"/>
                  </a:lnTo>
                  <a:lnTo>
                    <a:pt x="430" y="133"/>
                  </a:lnTo>
                  <a:lnTo>
                    <a:pt x="430" y="137"/>
                  </a:lnTo>
                  <a:lnTo>
                    <a:pt x="426" y="141"/>
                  </a:lnTo>
                  <a:lnTo>
                    <a:pt x="426" y="141"/>
                  </a:lnTo>
                  <a:lnTo>
                    <a:pt x="422" y="137"/>
                  </a:lnTo>
                  <a:lnTo>
                    <a:pt x="419" y="137"/>
                  </a:lnTo>
                  <a:lnTo>
                    <a:pt x="415" y="137"/>
                  </a:lnTo>
                  <a:lnTo>
                    <a:pt x="411" y="133"/>
                  </a:lnTo>
                  <a:lnTo>
                    <a:pt x="404" y="133"/>
                  </a:lnTo>
                  <a:lnTo>
                    <a:pt x="400" y="133"/>
                  </a:lnTo>
                  <a:lnTo>
                    <a:pt x="396" y="137"/>
                  </a:lnTo>
                  <a:lnTo>
                    <a:pt x="393" y="141"/>
                  </a:lnTo>
                  <a:lnTo>
                    <a:pt x="393" y="148"/>
                  </a:lnTo>
                  <a:lnTo>
                    <a:pt x="393" y="152"/>
                  </a:lnTo>
                  <a:lnTo>
                    <a:pt x="393" y="152"/>
                  </a:lnTo>
                  <a:lnTo>
                    <a:pt x="400" y="156"/>
                  </a:lnTo>
                  <a:lnTo>
                    <a:pt x="408" y="159"/>
                  </a:lnTo>
                  <a:lnTo>
                    <a:pt x="408" y="163"/>
                  </a:lnTo>
                  <a:lnTo>
                    <a:pt x="404" y="163"/>
                  </a:lnTo>
                  <a:lnTo>
                    <a:pt x="404" y="167"/>
                  </a:lnTo>
                  <a:lnTo>
                    <a:pt x="396" y="174"/>
                  </a:lnTo>
                  <a:lnTo>
                    <a:pt x="393" y="181"/>
                  </a:lnTo>
                  <a:lnTo>
                    <a:pt x="389" y="185"/>
                  </a:lnTo>
                  <a:lnTo>
                    <a:pt x="385" y="185"/>
                  </a:lnTo>
                  <a:lnTo>
                    <a:pt x="382" y="189"/>
                  </a:lnTo>
                  <a:lnTo>
                    <a:pt x="378" y="189"/>
                  </a:lnTo>
                  <a:lnTo>
                    <a:pt x="374" y="189"/>
                  </a:lnTo>
                  <a:lnTo>
                    <a:pt x="371" y="193"/>
                  </a:lnTo>
                  <a:lnTo>
                    <a:pt x="363" y="193"/>
                  </a:lnTo>
                  <a:lnTo>
                    <a:pt x="356" y="193"/>
                  </a:lnTo>
                  <a:lnTo>
                    <a:pt x="352" y="196"/>
                  </a:lnTo>
                  <a:lnTo>
                    <a:pt x="348" y="196"/>
                  </a:lnTo>
                  <a:lnTo>
                    <a:pt x="337" y="200"/>
                  </a:lnTo>
                  <a:lnTo>
                    <a:pt x="326" y="204"/>
                  </a:lnTo>
                  <a:lnTo>
                    <a:pt x="322" y="207"/>
                  </a:lnTo>
                  <a:lnTo>
                    <a:pt x="315" y="215"/>
                  </a:lnTo>
                  <a:lnTo>
                    <a:pt x="311" y="215"/>
                  </a:lnTo>
                  <a:lnTo>
                    <a:pt x="308" y="215"/>
                  </a:lnTo>
                  <a:lnTo>
                    <a:pt x="304" y="215"/>
                  </a:lnTo>
                  <a:lnTo>
                    <a:pt x="304" y="215"/>
                  </a:lnTo>
                  <a:lnTo>
                    <a:pt x="304" y="211"/>
                  </a:lnTo>
                  <a:lnTo>
                    <a:pt x="296" y="211"/>
                  </a:lnTo>
                  <a:lnTo>
                    <a:pt x="289" y="215"/>
                  </a:lnTo>
                  <a:lnTo>
                    <a:pt x="285" y="211"/>
                  </a:lnTo>
                  <a:lnTo>
                    <a:pt x="278" y="211"/>
                  </a:lnTo>
                  <a:lnTo>
                    <a:pt x="271" y="207"/>
                  </a:lnTo>
                  <a:lnTo>
                    <a:pt x="259" y="204"/>
                  </a:lnTo>
                  <a:lnTo>
                    <a:pt x="252" y="196"/>
                  </a:lnTo>
                  <a:lnTo>
                    <a:pt x="248" y="196"/>
                  </a:lnTo>
                  <a:lnTo>
                    <a:pt x="237" y="196"/>
                  </a:lnTo>
                  <a:lnTo>
                    <a:pt x="226" y="196"/>
                  </a:lnTo>
                  <a:lnTo>
                    <a:pt x="226" y="196"/>
                  </a:lnTo>
                  <a:lnTo>
                    <a:pt x="222" y="196"/>
                  </a:lnTo>
                  <a:lnTo>
                    <a:pt x="222" y="200"/>
                  </a:lnTo>
                  <a:lnTo>
                    <a:pt x="215" y="200"/>
                  </a:lnTo>
                  <a:lnTo>
                    <a:pt x="208" y="200"/>
                  </a:lnTo>
                  <a:lnTo>
                    <a:pt x="197" y="200"/>
                  </a:lnTo>
                  <a:lnTo>
                    <a:pt x="185" y="200"/>
                  </a:lnTo>
                  <a:lnTo>
                    <a:pt x="178" y="200"/>
                  </a:lnTo>
                  <a:lnTo>
                    <a:pt x="171" y="200"/>
                  </a:lnTo>
                  <a:lnTo>
                    <a:pt x="167" y="200"/>
                  </a:lnTo>
                  <a:lnTo>
                    <a:pt x="163" y="200"/>
                  </a:lnTo>
                  <a:lnTo>
                    <a:pt x="159" y="193"/>
                  </a:lnTo>
                  <a:lnTo>
                    <a:pt x="159" y="189"/>
                  </a:lnTo>
                  <a:lnTo>
                    <a:pt x="156" y="185"/>
                  </a:lnTo>
                  <a:lnTo>
                    <a:pt x="152" y="181"/>
                  </a:lnTo>
                  <a:lnTo>
                    <a:pt x="152" y="178"/>
                  </a:lnTo>
                  <a:lnTo>
                    <a:pt x="152" y="178"/>
                  </a:lnTo>
                  <a:lnTo>
                    <a:pt x="148" y="174"/>
                  </a:lnTo>
                  <a:lnTo>
                    <a:pt x="145" y="174"/>
                  </a:lnTo>
                  <a:lnTo>
                    <a:pt x="145" y="174"/>
                  </a:lnTo>
                  <a:lnTo>
                    <a:pt x="145" y="170"/>
                  </a:lnTo>
                  <a:lnTo>
                    <a:pt x="145" y="170"/>
                  </a:lnTo>
                  <a:lnTo>
                    <a:pt x="141" y="170"/>
                  </a:lnTo>
                  <a:lnTo>
                    <a:pt x="141" y="170"/>
                  </a:lnTo>
                  <a:lnTo>
                    <a:pt x="137" y="170"/>
                  </a:lnTo>
                  <a:lnTo>
                    <a:pt x="134" y="167"/>
                  </a:lnTo>
                  <a:lnTo>
                    <a:pt x="126" y="163"/>
                  </a:lnTo>
                  <a:lnTo>
                    <a:pt x="122" y="163"/>
                  </a:lnTo>
                  <a:lnTo>
                    <a:pt x="122" y="163"/>
                  </a:lnTo>
                  <a:lnTo>
                    <a:pt x="119" y="163"/>
                  </a:lnTo>
                  <a:lnTo>
                    <a:pt x="119" y="159"/>
                  </a:lnTo>
                  <a:lnTo>
                    <a:pt x="115" y="159"/>
                  </a:lnTo>
                  <a:lnTo>
                    <a:pt x="104" y="156"/>
                  </a:lnTo>
                  <a:lnTo>
                    <a:pt x="100" y="156"/>
                  </a:lnTo>
                  <a:lnTo>
                    <a:pt x="100" y="156"/>
                  </a:lnTo>
                  <a:lnTo>
                    <a:pt x="97" y="156"/>
                  </a:lnTo>
                  <a:lnTo>
                    <a:pt x="89" y="156"/>
                  </a:lnTo>
                  <a:lnTo>
                    <a:pt x="71" y="156"/>
                  </a:lnTo>
                  <a:lnTo>
                    <a:pt x="67" y="152"/>
                  </a:lnTo>
                  <a:lnTo>
                    <a:pt x="63" y="148"/>
                  </a:lnTo>
                  <a:lnTo>
                    <a:pt x="63" y="144"/>
                  </a:lnTo>
                  <a:lnTo>
                    <a:pt x="63" y="141"/>
                  </a:lnTo>
                  <a:lnTo>
                    <a:pt x="67" y="141"/>
                  </a:lnTo>
                  <a:lnTo>
                    <a:pt x="67" y="141"/>
                  </a:lnTo>
                  <a:lnTo>
                    <a:pt x="67" y="137"/>
                  </a:lnTo>
                  <a:lnTo>
                    <a:pt x="67" y="133"/>
                  </a:lnTo>
                  <a:lnTo>
                    <a:pt x="67" y="130"/>
                  </a:lnTo>
                  <a:lnTo>
                    <a:pt x="67" y="130"/>
                  </a:lnTo>
                  <a:lnTo>
                    <a:pt x="67" y="126"/>
                  </a:lnTo>
                  <a:lnTo>
                    <a:pt x="67" y="126"/>
                  </a:lnTo>
                  <a:lnTo>
                    <a:pt x="63" y="122"/>
                  </a:lnTo>
                  <a:lnTo>
                    <a:pt x="60" y="118"/>
                  </a:lnTo>
                  <a:lnTo>
                    <a:pt x="60" y="118"/>
                  </a:lnTo>
                  <a:lnTo>
                    <a:pt x="56" y="115"/>
                  </a:lnTo>
                  <a:lnTo>
                    <a:pt x="56" y="115"/>
                  </a:lnTo>
                  <a:lnTo>
                    <a:pt x="56" y="111"/>
                  </a:lnTo>
                  <a:lnTo>
                    <a:pt x="52" y="107"/>
                  </a:lnTo>
                  <a:lnTo>
                    <a:pt x="52" y="107"/>
                  </a:lnTo>
                  <a:lnTo>
                    <a:pt x="48" y="104"/>
                  </a:lnTo>
                  <a:lnTo>
                    <a:pt x="48" y="104"/>
                  </a:lnTo>
                  <a:lnTo>
                    <a:pt x="45" y="100"/>
                  </a:lnTo>
                  <a:lnTo>
                    <a:pt x="45" y="100"/>
                  </a:lnTo>
                  <a:lnTo>
                    <a:pt x="41" y="100"/>
                  </a:lnTo>
                  <a:lnTo>
                    <a:pt x="37" y="104"/>
                  </a:lnTo>
                  <a:lnTo>
                    <a:pt x="37" y="104"/>
                  </a:lnTo>
                  <a:lnTo>
                    <a:pt x="37" y="104"/>
                  </a:lnTo>
                  <a:lnTo>
                    <a:pt x="34" y="100"/>
                  </a:lnTo>
                  <a:lnTo>
                    <a:pt x="34" y="100"/>
                  </a:lnTo>
                  <a:lnTo>
                    <a:pt x="30" y="100"/>
                  </a:lnTo>
                  <a:lnTo>
                    <a:pt x="26" y="100"/>
                  </a:lnTo>
                  <a:lnTo>
                    <a:pt x="26" y="100"/>
                  </a:lnTo>
                  <a:lnTo>
                    <a:pt x="22" y="104"/>
                  </a:lnTo>
                  <a:lnTo>
                    <a:pt x="22" y="104"/>
                  </a:lnTo>
                  <a:lnTo>
                    <a:pt x="19" y="100"/>
                  </a:lnTo>
                  <a:lnTo>
                    <a:pt x="19" y="100"/>
                  </a:lnTo>
                  <a:lnTo>
                    <a:pt x="19" y="96"/>
                  </a:lnTo>
                  <a:lnTo>
                    <a:pt x="15" y="96"/>
                  </a:lnTo>
                  <a:lnTo>
                    <a:pt x="11" y="92"/>
                  </a:lnTo>
                  <a:lnTo>
                    <a:pt x="11" y="92"/>
                  </a:lnTo>
                  <a:lnTo>
                    <a:pt x="8" y="89"/>
                  </a:lnTo>
                  <a:lnTo>
                    <a:pt x="8" y="89"/>
                  </a:lnTo>
                  <a:lnTo>
                    <a:pt x="4" y="85"/>
                  </a:lnTo>
                  <a:lnTo>
                    <a:pt x="4" y="85"/>
                  </a:lnTo>
                  <a:lnTo>
                    <a:pt x="4" y="81"/>
                  </a:lnTo>
                  <a:lnTo>
                    <a:pt x="4" y="85"/>
                  </a:lnTo>
                  <a:lnTo>
                    <a:pt x="4" y="85"/>
                  </a:lnTo>
                  <a:lnTo>
                    <a:pt x="4" y="85"/>
                  </a:lnTo>
                  <a:lnTo>
                    <a:pt x="0" y="81"/>
                  </a:lnTo>
                  <a:lnTo>
                    <a:pt x="0" y="81"/>
                  </a:lnTo>
                  <a:lnTo>
                    <a:pt x="0" y="78"/>
                  </a:lnTo>
                  <a:lnTo>
                    <a:pt x="0" y="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95" name="Freeform 16"/>
            <p:cNvSpPr>
              <a:spLocks/>
            </p:cNvSpPr>
            <p:nvPr/>
          </p:nvSpPr>
          <p:spPr bwMode="auto">
            <a:xfrm>
              <a:off x="5193663" y="1935656"/>
              <a:ext cx="800284" cy="382130"/>
            </a:xfrm>
            <a:custGeom>
              <a:avLst/>
              <a:gdLst>
                <a:gd name="T0" fmla="*/ 15 w 622"/>
                <a:gd name="T1" fmla="*/ 174 h 297"/>
                <a:gd name="T2" fmla="*/ 0 w 622"/>
                <a:gd name="T3" fmla="*/ 141 h 297"/>
                <a:gd name="T4" fmla="*/ 29 w 622"/>
                <a:gd name="T5" fmla="*/ 133 h 297"/>
                <a:gd name="T6" fmla="*/ 44 w 622"/>
                <a:gd name="T7" fmla="*/ 107 h 297"/>
                <a:gd name="T8" fmla="*/ 59 w 622"/>
                <a:gd name="T9" fmla="*/ 100 h 297"/>
                <a:gd name="T10" fmla="*/ 70 w 622"/>
                <a:gd name="T11" fmla="*/ 100 h 297"/>
                <a:gd name="T12" fmla="*/ 100 w 622"/>
                <a:gd name="T13" fmla="*/ 107 h 297"/>
                <a:gd name="T14" fmla="*/ 118 w 622"/>
                <a:gd name="T15" fmla="*/ 115 h 297"/>
                <a:gd name="T16" fmla="*/ 141 w 622"/>
                <a:gd name="T17" fmla="*/ 107 h 297"/>
                <a:gd name="T18" fmla="*/ 163 w 622"/>
                <a:gd name="T19" fmla="*/ 107 h 297"/>
                <a:gd name="T20" fmla="*/ 178 w 622"/>
                <a:gd name="T21" fmla="*/ 115 h 297"/>
                <a:gd name="T22" fmla="*/ 207 w 622"/>
                <a:gd name="T23" fmla="*/ 115 h 297"/>
                <a:gd name="T24" fmla="*/ 200 w 622"/>
                <a:gd name="T25" fmla="*/ 89 h 297"/>
                <a:gd name="T26" fmla="*/ 196 w 622"/>
                <a:gd name="T27" fmla="*/ 74 h 297"/>
                <a:gd name="T28" fmla="*/ 211 w 622"/>
                <a:gd name="T29" fmla="*/ 56 h 297"/>
                <a:gd name="T30" fmla="*/ 200 w 622"/>
                <a:gd name="T31" fmla="*/ 52 h 297"/>
                <a:gd name="T32" fmla="*/ 207 w 622"/>
                <a:gd name="T33" fmla="*/ 44 h 297"/>
                <a:gd name="T34" fmla="*/ 229 w 622"/>
                <a:gd name="T35" fmla="*/ 37 h 297"/>
                <a:gd name="T36" fmla="*/ 255 w 622"/>
                <a:gd name="T37" fmla="*/ 30 h 297"/>
                <a:gd name="T38" fmla="*/ 274 w 622"/>
                <a:gd name="T39" fmla="*/ 22 h 297"/>
                <a:gd name="T40" fmla="*/ 300 w 622"/>
                <a:gd name="T41" fmla="*/ 11 h 297"/>
                <a:gd name="T42" fmla="*/ 322 w 622"/>
                <a:gd name="T43" fmla="*/ 4 h 297"/>
                <a:gd name="T44" fmla="*/ 344 w 622"/>
                <a:gd name="T45" fmla="*/ 15 h 297"/>
                <a:gd name="T46" fmla="*/ 352 w 622"/>
                <a:gd name="T47" fmla="*/ 26 h 297"/>
                <a:gd name="T48" fmla="*/ 366 w 622"/>
                <a:gd name="T49" fmla="*/ 26 h 297"/>
                <a:gd name="T50" fmla="*/ 381 w 622"/>
                <a:gd name="T51" fmla="*/ 30 h 297"/>
                <a:gd name="T52" fmla="*/ 392 w 622"/>
                <a:gd name="T53" fmla="*/ 37 h 297"/>
                <a:gd name="T54" fmla="*/ 415 w 622"/>
                <a:gd name="T55" fmla="*/ 26 h 297"/>
                <a:gd name="T56" fmla="*/ 433 w 622"/>
                <a:gd name="T57" fmla="*/ 22 h 297"/>
                <a:gd name="T58" fmla="*/ 507 w 622"/>
                <a:gd name="T59" fmla="*/ 82 h 297"/>
                <a:gd name="T60" fmla="*/ 529 w 622"/>
                <a:gd name="T61" fmla="*/ 89 h 297"/>
                <a:gd name="T62" fmla="*/ 552 w 622"/>
                <a:gd name="T63" fmla="*/ 85 h 297"/>
                <a:gd name="T64" fmla="*/ 581 w 622"/>
                <a:gd name="T65" fmla="*/ 100 h 297"/>
                <a:gd name="T66" fmla="*/ 589 w 622"/>
                <a:gd name="T67" fmla="*/ 111 h 297"/>
                <a:gd name="T68" fmla="*/ 611 w 622"/>
                <a:gd name="T69" fmla="*/ 111 h 297"/>
                <a:gd name="T70" fmla="*/ 614 w 622"/>
                <a:gd name="T71" fmla="*/ 130 h 297"/>
                <a:gd name="T72" fmla="*/ 607 w 622"/>
                <a:gd name="T73" fmla="*/ 163 h 297"/>
                <a:gd name="T74" fmla="*/ 574 w 622"/>
                <a:gd name="T75" fmla="*/ 163 h 297"/>
                <a:gd name="T76" fmla="*/ 566 w 622"/>
                <a:gd name="T77" fmla="*/ 197 h 297"/>
                <a:gd name="T78" fmla="*/ 552 w 622"/>
                <a:gd name="T79" fmla="*/ 204 h 297"/>
                <a:gd name="T80" fmla="*/ 537 w 622"/>
                <a:gd name="T81" fmla="*/ 215 h 297"/>
                <a:gd name="T82" fmla="*/ 548 w 622"/>
                <a:gd name="T83" fmla="*/ 237 h 297"/>
                <a:gd name="T84" fmla="*/ 548 w 622"/>
                <a:gd name="T85" fmla="*/ 260 h 297"/>
                <a:gd name="T86" fmla="*/ 489 w 622"/>
                <a:gd name="T87" fmla="*/ 252 h 297"/>
                <a:gd name="T88" fmla="*/ 448 w 622"/>
                <a:gd name="T89" fmla="*/ 252 h 297"/>
                <a:gd name="T90" fmla="*/ 415 w 622"/>
                <a:gd name="T91" fmla="*/ 263 h 297"/>
                <a:gd name="T92" fmla="*/ 392 w 622"/>
                <a:gd name="T93" fmla="*/ 274 h 297"/>
                <a:gd name="T94" fmla="*/ 352 w 622"/>
                <a:gd name="T95" fmla="*/ 293 h 297"/>
                <a:gd name="T96" fmla="*/ 278 w 622"/>
                <a:gd name="T97" fmla="*/ 245 h 297"/>
                <a:gd name="T98" fmla="*/ 152 w 622"/>
                <a:gd name="T99" fmla="*/ 286 h 297"/>
                <a:gd name="T100" fmla="*/ 115 w 622"/>
                <a:gd name="T101" fmla="*/ 274 h 297"/>
                <a:gd name="T102" fmla="*/ 96 w 622"/>
                <a:gd name="T103" fmla="*/ 267 h 297"/>
                <a:gd name="T104" fmla="*/ 81 w 622"/>
                <a:gd name="T105" fmla="*/ 252 h 297"/>
                <a:gd name="T106" fmla="*/ 70 w 622"/>
                <a:gd name="T107" fmla="*/ 237 h 297"/>
                <a:gd name="T108" fmla="*/ 89 w 622"/>
                <a:gd name="T109" fmla="*/ 237 h 297"/>
                <a:gd name="T110" fmla="*/ 81 w 622"/>
                <a:gd name="T111" fmla="*/ 226 h 297"/>
                <a:gd name="T112" fmla="*/ 103 w 622"/>
                <a:gd name="T113" fmla="*/ 222 h 297"/>
                <a:gd name="T114" fmla="*/ 107 w 622"/>
                <a:gd name="T115" fmla="*/ 211 h 297"/>
                <a:gd name="T116" fmla="*/ 107 w 622"/>
                <a:gd name="T117" fmla="*/ 197 h 297"/>
                <a:gd name="T118" fmla="*/ 92 w 622"/>
                <a:gd name="T119" fmla="*/ 193 h 297"/>
                <a:gd name="T120" fmla="*/ 81 w 622"/>
                <a:gd name="T121" fmla="*/ 189 h 297"/>
                <a:gd name="T122" fmla="*/ 66 w 622"/>
                <a:gd name="T123" fmla="*/ 193 h 297"/>
                <a:gd name="T124" fmla="*/ 52 w 622"/>
                <a:gd name="T125" fmla="*/ 20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2" h="297">
                  <a:moveTo>
                    <a:pt x="48" y="200"/>
                  </a:moveTo>
                  <a:lnTo>
                    <a:pt x="44" y="197"/>
                  </a:lnTo>
                  <a:lnTo>
                    <a:pt x="37" y="200"/>
                  </a:lnTo>
                  <a:lnTo>
                    <a:pt x="33" y="197"/>
                  </a:lnTo>
                  <a:lnTo>
                    <a:pt x="33" y="193"/>
                  </a:lnTo>
                  <a:lnTo>
                    <a:pt x="41" y="193"/>
                  </a:lnTo>
                  <a:lnTo>
                    <a:pt x="33" y="182"/>
                  </a:lnTo>
                  <a:lnTo>
                    <a:pt x="26" y="178"/>
                  </a:lnTo>
                  <a:lnTo>
                    <a:pt x="15" y="174"/>
                  </a:lnTo>
                  <a:lnTo>
                    <a:pt x="15" y="178"/>
                  </a:lnTo>
                  <a:lnTo>
                    <a:pt x="7" y="171"/>
                  </a:lnTo>
                  <a:lnTo>
                    <a:pt x="7" y="171"/>
                  </a:lnTo>
                  <a:lnTo>
                    <a:pt x="7" y="167"/>
                  </a:lnTo>
                  <a:lnTo>
                    <a:pt x="0" y="163"/>
                  </a:lnTo>
                  <a:lnTo>
                    <a:pt x="0" y="159"/>
                  </a:lnTo>
                  <a:lnTo>
                    <a:pt x="4" y="148"/>
                  </a:lnTo>
                  <a:lnTo>
                    <a:pt x="0" y="148"/>
                  </a:lnTo>
                  <a:lnTo>
                    <a:pt x="0" y="141"/>
                  </a:lnTo>
                  <a:lnTo>
                    <a:pt x="4" y="137"/>
                  </a:lnTo>
                  <a:lnTo>
                    <a:pt x="7" y="133"/>
                  </a:lnTo>
                  <a:lnTo>
                    <a:pt x="7" y="130"/>
                  </a:lnTo>
                  <a:lnTo>
                    <a:pt x="11" y="126"/>
                  </a:lnTo>
                  <a:lnTo>
                    <a:pt x="18" y="133"/>
                  </a:lnTo>
                  <a:lnTo>
                    <a:pt x="18" y="137"/>
                  </a:lnTo>
                  <a:lnTo>
                    <a:pt x="26" y="141"/>
                  </a:lnTo>
                  <a:lnTo>
                    <a:pt x="29" y="137"/>
                  </a:lnTo>
                  <a:lnTo>
                    <a:pt x="29" y="133"/>
                  </a:lnTo>
                  <a:lnTo>
                    <a:pt x="29" y="133"/>
                  </a:lnTo>
                  <a:lnTo>
                    <a:pt x="26" y="122"/>
                  </a:lnTo>
                  <a:lnTo>
                    <a:pt x="33" y="119"/>
                  </a:lnTo>
                  <a:lnTo>
                    <a:pt x="37" y="119"/>
                  </a:lnTo>
                  <a:lnTo>
                    <a:pt x="37" y="119"/>
                  </a:lnTo>
                  <a:lnTo>
                    <a:pt x="37" y="115"/>
                  </a:lnTo>
                  <a:lnTo>
                    <a:pt x="37" y="111"/>
                  </a:lnTo>
                  <a:lnTo>
                    <a:pt x="41" y="107"/>
                  </a:lnTo>
                  <a:lnTo>
                    <a:pt x="44" y="107"/>
                  </a:lnTo>
                  <a:lnTo>
                    <a:pt x="44" y="104"/>
                  </a:lnTo>
                  <a:lnTo>
                    <a:pt x="48" y="104"/>
                  </a:lnTo>
                  <a:lnTo>
                    <a:pt x="52" y="104"/>
                  </a:lnTo>
                  <a:lnTo>
                    <a:pt x="52" y="100"/>
                  </a:lnTo>
                  <a:lnTo>
                    <a:pt x="52" y="96"/>
                  </a:lnTo>
                  <a:lnTo>
                    <a:pt x="52" y="96"/>
                  </a:lnTo>
                  <a:lnTo>
                    <a:pt x="55" y="100"/>
                  </a:lnTo>
                  <a:lnTo>
                    <a:pt x="59" y="100"/>
                  </a:lnTo>
                  <a:lnTo>
                    <a:pt x="59" y="100"/>
                  </a:lnTo>
                  <a:lnTo>
                    <a:pt x="59" y="104"/>
                  </a:lnTo>
                  <a:lnTo>
                    <a:pt x="59" y="107"/>
                  </a:lnTo>
                  <a:lnTo>
                    <a:pt x="63" y="104"/>
                  </a:lnTo>
                  <a:lnTo>
                    <a:pt x="63" y="100"/>
                  </a:lnTo>
                  <a:lnTo>
                    <a:pt x="66" y="100"/>
                  </a:lnTo>
                  <a:lnTo>
                    <a:pt x="66" y="104"/>
                  </a:lnTo>
                  <a:lnTo>
                    <a:pt x="66" y="100"/>
                  </a:lnTo>
                  <a:lnTo>
                    <a:pt x="66" y="100"/>
                  </a:lnTo>
                  <a:lnTo>
                    <a:pt x="70" y="100"/>
                  </a:lnTo>
                  <a:lnTo>
                    <a:pt x="74" y="96"/>
                  </a:lnTo>
                  <a:lnTo>
                    <a:pt x="78" y="96"/>
                  </a:lnTo>
                  <a:lnTo>
                    <a:pt x="78" y="100"/>
                  </a:lnTo>
                  <a:lnTo>
                    <a:pt x="81" y="104"/>
                  </a:lnTo>
                  <a:lnTo>
                    <a:pt x="89" y="100"/>
                  </a:lnTo>
                  <a:lnTo>
                    <a:pt x="92" y="100"/>
                  </a:lnTo>
                  <a:lnTo>
                    <a:pt x="92" y="104"/>
                  </a:lnTo>
                  <a:lnTo>
                    <a:pt x="96" y="104"/>
                  </a:lnTo>
                  <a:lnTo>
                    <a:pt x="100" y="107"/>
                  </a:lnTo>
                  <a:lnTo>
                    <a:pt x="103" y="107"/>
                  </a:lnTo>
                  <a:lnTo>
                    <a:pt x="103" y="111"/>
                  </a:lnTo>
                  <a:lnTo>
                    <a:pt x="111" y="115"/>
                  </a:lnTo>
                  <a:lnTo>
                    <a:pt x="111" y="115"/>
                  </a:lnTo>
                  <a:lnTo>
                    <a:pt x="115" y="115"/>
                  </a:lnTo>
                  <a:lnTo>
                    <a:pt x="115" y="119"/>
                  </a:lnTo>
                  <a:lnTo>
                    <a:pt x="115" y="119"/>
                  </a:lnTo>
                  <a:lnTo>
                    <a:pt x="118" y="119"/>
                  </a:lnTo>
                  <a:lnTo>
                    <a:pt x="118" y="115"/>
                  </a:lnTo>
                  <a:lnTo>
                    <a:pt x="122" y="111"/>
                  </a:lnTo>
                  <a:lnTo>
                    <a:pt x="122" y="115"/>
                  </a:lnTo>
                  <a:lnTo>
                    <a:pt x="129" y="115"/>
                  </a:lnTo>
                  <a:lnTo>
                    <a:pt x="129" y="119"/>
                  </a:lnTo>
                  <a:lnTo>
                    <a:pt x="133" y="119"/>
                  </a:lnTo>
                  <a:lnTo>
                    <a:pt x="137" y="115"/>
                  </a:lnTo>
                  <a:lnTo>
                    <a:pt x="137" y="111"/>
                  </a:lnTo>
                  <a:lnTo>
                    <a:pt x="141" y="111"/>
                  </a:lnTo>
                  <a:lnTo>
                    <a:pt x="141" y="107"/>
                  </a:lnTo>
                  <a:lnTo>
                    <a:pt x="144" y="107"/>
                  </a:lnTo>
                  <a:lnTo>
                    <a:pt x="144" y="107"/>
                  </a:lnTo>
                  <a:lnTo>
                    <a:pt x="148" y="107"/>
                  </a:lnTo>
                  <a:lnTo>
                    <a:pt x="152" y="107"/>
                  </a:lnTo>
                  <a:lnTo>
                    <a:pt x="155" y="111"/>
                  </a:lnTo>
                  <a:lnTo>
                    <a:pt x="155" y="111"/>
                  </a:lnTo>
                  <a:lnTo>
                    <a:pt x="163" y="111"/>
                  </a:lnTo>
                  <a:lnTo>
                    <a:pt x="159" y="107"/>
                  </a:lnTo>
                  <a:lnTo>
                    <a:pt x="163" y="107"/>
                  </a:lnTo>
                  <a:lnTo>
                    <a:pt x="166" y="107"/>
                  </a:lnTo>
                  <a:lnTo>
                    <a:pt x="170" y="104"/>
                  </a:lnTo>
                  <a:lnTo>
                    <a:pt x="174" y="107"/>
                  </a:lnTo>
                  <a:lnTo>
                    <a:pt x="174" y="107"/>
                  </a:lnTo>
                  <a:lnTo>
                    <a:pt x="174" y="111"/>
                  </a:lnTo>
                  <a:lnTo>
                    <a:pt x="170" y="111"/>
                  </a:lnTo>
                  <a:lnTo>
                    <a:pt x="174" y="115"/>
                  </a:lnTo>
                  <a:lnTo>
                    <a:pt x="178" y="115"/>
                  </a:lnTo>
                  <a:lnTo>
                    <a:pt x="178" y="115"/>
                  </a:lnTo>
                  <a:lnTo>
                    <a:pt x="181" y="115"/>
                  </a:lnTo>
                  <a:lnTo>
                    <a:pt x="185" y="115"/>
                  </a:lnTo>
                  <a:lnTo>
                    <a:pt x="192" y="119"/>
                  </a:lnTo>
                  <a:lnTo>
                    <a:pt x="196" y="119"/>
                  </a:lnTo>
                  <a:lnTo>
                    <a:pt x="196" y="115"/>
                  </a:lnTo>
                  <a:lnTo>
                    <a:pt x="196" y="111"/>
                  </a:lnTo>
                  <a:lnTo>
                    <a:pt x="200" y="111"/>
                  </a:lnTo>
                  <a:lnTo>
                    <a:pt x="203" y="115"/>
                  </a:lnTo>
                  <a:lnTo>
                    <a:pt x="207" y="115"/>
                  </a:lnTo>
                  <a:lnTo>
                    <a:pt x="215" y="111"/>
                  </a:lnTo>
                  <a:lnTo>
                    <a:pt x="215" y="111"/>
                  </a:lnTo>
                  <a:lnTo>
                    <a:pt x="215" y="96"/>
                  </a:lnTo>
                  <a:lnTo>
                    <a:pt x="215" y="96"/>
                  </a:lnTo>
                  <a:lnTo>
                    <a:pt x="207" y="96"/>
                  </a:lnTo>
                  <a:lnTo>
                    <a:pt x="207" y="96"/>
                  </a:lnTo>
                  <a:lnTo>
                    <a:pt x="203" y="93"/>
                  </a:lnTo>
                  <a:lnTo>
                    <a:pt x="200" y="93"/>
                  </a:lnTo>
                  <a:lnTo>
                    <a:pt x="200" y="89"/>
                  </a:lnTo>
                  <a:lnTo>
                    <a:pt x="196" y="89"/>
                  </a:lnTo>
                  <a:lnTo>
                    <a:pt x="196" y="89"/>
                  </a:lnTo>
                  <a:lnTo>
                    <a:pt x="192" y="85"/>
                  </a:lnTo>
                  <a:lnTo>
                    <a:pt x="196" y="85"/>
                  </a:lnTo>
                  <a:lnTo>
                    <a:pt x="196" y="85"/>
                  </a:lnTo>
                  <a:lnTo>
                    <a:pt x="200" y="82"/>
                  </a:lnTo>
                  <a:lnTo>
                    <a:pt x="200" y="78"/>
                  </a:lnTo>
                  <a:lnTo>
                    <a:pt x="200" y="74"/>
                  </a:lnTo>
                  <a:lnTo>
                    <a:pt x="196" y="74"/>
                  </a:lnTo>
                  <a:lnTo>
                    <a:pt x="196" y="70"/>
                  </a:lnTo>
                  <a:lnTo>
                    <a:pt x="200" y="67"/>
                  </a:lnTo>
                  <a:lnTo>
                    <a:pt x="203" y="63"/>
                  </a:lnTo>
                  <a:lnTo>
                    <a:pt x="211" y="63"/>
                  </a:lnTo>
                  <a:lnTo>
                    <a:pt x="215" y="63"/>
                  </a:lnTo>
                  <a:lnTo>
                    <a:pt x="215" y="63"/>
                  </a:lnTo>
                  <a:lnTo>
                    <a:pt x="215" y="59"/>
                  </a:lnTo>
                  <a:lnTo>
                    <a:pt x="215" y="59"/>
                  </a:lnTo>
                  <a:lnTo>
                    <a:pt x="211" y="56"/>
                  </a:lnTo>
                  <a:lnTo>
                    <a:pt x="207" y="56"/>
                  </a:lnTo>
                  <a:lnTo>
                    <a:pt x="207" y="59"/>
                  </a:lnTo>
                  <a:lnTo>
                    <a:pt x="203" y="56"/>
                  </a:lnTo>
                  <a:lnTo>
                    <a:pt x="200" y="56"/>
                  </a:lnTo>
                  <a:lnTo>
                    <a:pt x="196" y="56"/>
                  </a:lnTo>
                  <a:lnTo>
                    <a:pt x="200" y="56"/>
                  </a:lnTo>
                  <a:lnTo>
                    <a:pt x="203" y="56"/>
                  </a:lnTo>
                  <a:lnTo>
                    <a:pt x="203" y="52"/>
                  </a:lnTo>
                  <a:lnTo>
                    <a:pt x="200" y="52"/>
                  </a:lnTo>
                  <a:lnTo>
                    <a:pt x="196" y="52"/>
                  </a:lnTo>
                  <a:lnTo>
                    <a:pt x="196" y="48"/>
                  </a:lnTo>
                  <a:lnTo>
                    <a:pt x="196" y="44"/>
                  </a:lnTo>
                  <a:lnTo>
                    <a:pt x="196" y="44"/>
                  </a:lnTo>
                  <a:lnTo>
                    <a:pt x="200" y="44"/>
                  </a:lnTo>
                  <a:lnTo>
                    <a:pt x="200" y="41"/>
                  </a:lnTo>
                  <a:lnTo>
                    <a:pt x="203" y="41"/>
                  </a:lnTo>
                  <a:lnTo>
                    <a:pt x="203" y="44"/>
                  </a:lnTo>
                  <a:lnTo>
                    <a:pt x="207" y="44"/>
                  </a:lnTo>
                  <a:lnTo>
                    <a:pt x="211" y="44"/>
                  </a:lnTo>
                  <a:lnTo>
                    <a:pt x="215" y="44"/>
                  </a:lnTo>
                  <a:lnTo>
                    <a:pt x="215" y="41"/>
                  </a:lnTo>
                  <a:lnTo>
                    <a:pt x="215" y="41"/>
                  </a:lnTo>
                  <a:lnTo>
                    <a:pt x="218" y="41"/>
                  </a:lnTo>
                  <a:lnTo>
                    <a:pt x="222" y="44"/>
                  </a:lnTo>
                  <a:lnTo>
                    <a:pt x="222" y="41"/>
                  </a:lnTo>
                  <a:lnTo>
                    <a:pt x="222" y="41"/>
                  </a:lnTo>
                  <a:lnTo>
                    <a:pt x="229" y="37"/>
                  </a:lnTo>
                  <a:lnTo>
                    <a:pt x="233" y="37"/>
                  </a:lnTo>
                  <a:lnTo>
                    <a:pt x="237" y="37"/>
                  </a:lnTo>
                  <a:lnTo>
                    <a:pt x="240" y="37"/>
                  </a:lnTo>
                  <a:lnTo>
                    <a:pt x="240" y="33"/>
                  </a:lnTo>
                  <a:lnTo>
                    <a:pt x="244" y="33"/>
                  </a:lnTo>
                  <a:lnTo>
                    <a:pt x="248" y="30"/>
                  </a:lnTo>
                  <a:lnTo>
                    <a:pt x="252" y="30"/>
                  </a:lnTo>
                  <a:lnTo>
                    <a:pt x="255" y="30"/>
                  </a:lnTo>
                  <a:lnTo>
                    <a:pt x="255" y="30"/>
                  </a:lnTo>
                  <a:lnTo>
                    <a:pt x="259" y="30"/>
                  </a:lnTo>
                  <a:lnTo>
                    <a:pt x="259" y="26"/>
                  </a:lnTo>
                  <a:lnTo>
                    <a:pt x="259" y="26"/>
                  </a:lnTo>
                  <a:lnTo>
                    <a:pt x="263" y="26"/>
                  </a:lnTo>
                  <a:lnTo>
                    <a:pt x="263" y="22"/>
                  </a:lnTo>
                  <a:lnTo>
                    <a:pt x="266" y="22"/>
                  </a:lnTo>
                  <a:lnTo>
                    <a:pt x="266" y="22"/>
                  </a:lnTo>
                  <a:lnTo>
                    <a:pt x="270" y="22"/>
                  </a:lnTo>
                  <a:lnTo>
                    <a:pt x="274" y="22"/>
                  </a:lnTo>
                  <a:lnTo>
                    <a:pt x="278" y="22"/>
                  </a:lnTo>
                  <a:lnTo>
                    <a:pt x="285" y="15"/>
                  </a:lnTo>
                  <a:lnTo>
                    <a:pt x="285" y="15"/>
                  </a:lnTo>
                  <a:lnTo>
                    <a:pt x="289" y="15"/>
                  </a:lnTo>
                  <a:lnTo>
                    <a:pt x="292" y="15"/>
                  </a:lnTo>
                  <a:lnTo>
                    <a:pt x="292" y="11"/>
                  </a:lnTo>
                  <a:lnTo>
                    <a:pt x="296" y="11"/>
                  </a:lnTo>
                  <a:lnTo>
                    <a:pt x="300" y="11"/>
                  </a:lnTo>
                  <a:lnTo>
                    <a:pt x="300" y="11"/>
                  </a:lnTo>
                  <a:lnTo>
                    <a:pt x="300" y="7"/>
                  </a:lnTo>
                  <a:lnTo>
                    <a:pt x="300" y="7"/>
                  </a:lnTo>
                  <a:lnTo>
                    <a:pt x="303" y="7"/>
                  </a:lnTo>
                  <a:lnTo>
                    <a:pt x="303" y="4"/>
                  </a:lnTo>
                  <a:lnTo>
                    <a:pt x="307" y="0"/>
                  </a:lnTo>
                  <a:lnTo>
                    <a:pt x="311" y="4"/>
                  </a:lnTo>
                  <a:lnTo>
                    <a:pt x="311" y="0"/>
                  </a:lnTo>
                  <a:lnTo>
                    <a:pt x="318" y="4"/>
                  </a:lnTo>
                  <a:lnTo>
                    <a:pt x="322" y="4"/>
                  </a:lnTo>
                  <a:lnTo>
                    <a:pt x="326" y="4"/>
                  </a:lnTo>
                  <a:lnTo>
                    <a:pt x="329" y="4"/>
                  </a:lnTo>
                  <a:lnTo>
                    <a:pt x="333" y="4"/>
                  </a:lnTo>
                  <a:lnTo>
                    <a:pt x="337" y="4"/>
                  </a:lnTo>
                  <a:lnTo>
                    <a:pt x="337" y="7"/>
                  </a:lnTo>
                  <a:lnTo>
                    <a:pt x="337" y="7"/>
                  </a:lnTo>
                  <a:lnTo>
                    <a:pt x="340" y="11"/>
                  </a:lnTo>
                  <a:lnTo>
                    <a:pt x="340" y="15"/>
                  </a:lnTo>
                  <a:lnTo>
                    <a:pt x="344" y="15"/>
                  </a:lnTo>
                  <a:lnTo>
                    <a:pt x="344" y="15"/>
                  </a:lnTo>
                  <a:lnTo>
                    <a:pt x="344" y="18"/>
                  </a:lnTo>
                  <a:lnTo>
                    <a:pt x="344" y="22"/>
                  </a:lnTo>
                  <a:lnTo>
                    <a:pt x="344" y="22"/>
                  </a:lnTo>
                  <a:lnTo>
                    <a:pt x="340" y="22"/>
                  </a:lnTo>
                  <a:lnTo>
                    <a:pt x="344" y="26"/>
                  </a:lnTo>
                  <a:lnTo>
                    <a:pt x="344" y="26"/>
                  </a:lnTo>
                  <a:lnTo>
                    <a:pt x="348" y="26"/>
                  </a:lnTo>
                  <a:lnTo>
                    <a:pt x="352" y="26"/>
                  </a:lnTo>
                  <a:lnTo>
                    <a:pt x="352" y="26"/>
                  </a:lnTo>
                  <a:lnTo>
                    <a:pt x="355" y="26"/>
                  </a:lnTo>
                  <a:lnTo>
                    <a:pt x="355" y="22"/>
                  </a:lnTo>
                  <a:lnTo>
                    <a:pt x="355" y="26"/>
                  </a:lnTo>
                  <a:lnTo>
                    <a:pt x="359" y="26"/>
                  </a:lnTo>
                  <a:lnTo>
                    <a:pt x="359" y="26"/>
                  </a:lnTo>
                  <a:lnTo>
                    <a:pt x="359" y="22"/>
                  </a:lnTo>
                  <a:lnTo>
                    <a:pt x="359" y="22"/>
                  </a:lnTo>
                  <a:lnTo>
                    <a:pt x="366" y="26"/>
                  </a:lnTo>
                  <a:lnTo>
                    <a:pt x="366" y="30"/>
                  </a:lnTo>
                  <a:lnTo>
                    <a:pt x="366" y="33"/>
                  </a:lnTo>
                  <a:lnTo>
                    <a:pt x="370" y="33"/>
                  </a:lnTo>
                  <a:lnTo>
                    <a:pt x="370" y="30"/>
                  </a:lnTo>
                  <a:lnTo>
                    <a:pt x="370" y="30"/>
                  </a:lnTo>
                  <a:lnTo>
                    <a:pt x="370" y="26"/>
                  </a:lnTo>
                  <a:lnTo>
                    <a:pt x="374" y="26"/>
                  </a:lnTo>
                  <a:lnTo>
                    <a:pt x="377" y="30"/>
                  </a:lnTo>
                  <a:lnTo>
                    <a:pt x="381" y="30"/>
                  </a:lnTo>
                  <a:lnTo>
                    <a:pt x="385" y="30"/>
                  </a:lnTo>
                  <a:lnTo>
                    <a:pt x="385" y="30"/>
                  </a:lnTo>
                  <a:lnTo>
                    <a:pt x="385" y="33"/>
                  </a:lnTo>
                  <a:lnTo>
                    <a:pt x="381" y="33"/>
                  </a:lnTo>
                  <a:lnTo>
                    <a:pt x="381" y="37"/>
                  </a:lnTo>
                  <a:lnTo>
                    <a:pt x="385" y="41"/>
                  </a:lnTo>
                  <a:lnTo>
                    <a:pt x="385" y="41"/>
                  </a:lnTo>
                  <a:lnTo>
                    <a:pt x="389" y="37"/>
                  </a:lnTo>
                  <a:lnTo>
                    <a:pt x="392" y="37"/>
                  </a:lnTo>
                  <a:lnTo>
                    <a:pt x="400" y="37"/>
                  </a:lnTo>
                  <a:lnTo>
                    <a:pt x="400" y="41"/>
                  </a:lnTo>
                  <a:lnTo>
                    <a:pt x="403" y="37"/>
                  </a:lnTo>
                  <a:lnTo>
                    <a:pt x="400" y="33"/>
                  </a:lnTo>
                  <a:lnTo>
                    <a:pt x="403" y="33"/>
                  </a:lnTo>
                  <a:lnTo>
                    <a:pt x="411" y="33"/>
                  </a:lnTo>
                  <a:lnTo>
                    <a:pt x="411" y="30"/>
                  </a:lnTo>
                  <a:lnTo>
                    <a:pt x="415" y="30"/>
                  </a:lnTo>
                  <a:lnTo>
                    <a:pt x="415" y="26"/>
                  </a:lnTo>
                  <a:lnTo>
                    <a:pt x="418" y="26"/>
                  </a:lnTo>
                  <a:lnTo>
                    <a:pt x="422" y="22"/>
                  </a:lnTo>
                  <a:lnTo>
                    <a:pt x="422" y="18"/>
                  </a:lnTo>
                  <a:lnTo>
                    <a:pt x="426" y="18"/>
                  </a:lnTo>
                  <a:lnTo>
                    <a:pt x="429" y="18"/>
                  </a:lnTo>
                  <a:lnTo>
                    <a:pt x="433" y="15"/>
                  </a:lnTo>
                  <a:lnTo>
                    <a:pt x="433" y="18"/>
                  </a:lnTo>
                  <a:lnTo>
                    <a:pt x="433" y="18"/>
                  </a:lnTo>
                  <a:lnTo>
                    <a:pt x="433" y="22"/>
                  </a:lnTo>
                  <a:lnTo>
                    <a:pt x="429" y="22"/>
                  </a:lnTo>
                  <a:lnTo>
                    <a:pt x="429" y="26"/>
                  </a:lnTo>
                  <a:lnTo>
                    <a:pt x="459" y="44"/>
                  </a:lnTo>
                  <a:lnTo>
                    <a:pt x="500" y="89"/>
                  </a:lnTo>
                  <a:lnTo>
                    <a:pt x="503" y="89"/>
                  </a:lnTo>
                  <a:lnTo>
                    <a:pt x="507" y="89"/>
                  </a:lnTo>
                  <a:lnTo>
                    <a:pt x="507" y="85"/>
                  </a:lnTo>
                  <a:lnTo>
                    <a:pt x="507" y="85"/>
                  </a:lnTo>
                  <a:lnTo>
                    <a:pt x="507" y="82"/>
                  </a:lnTo>
                  <a:lnTo>
                    <a:pt x="511" y="82"/>
                  </a:lnTo>
                  <a:lnTo>
                    <a:pt x="514" y="85"/>
                  </a:lnTo>
                  <a:lnTo>
                    <a:pt x="514" y="85"/>
                  </a:lnTo>
                  <a:lnTo>
                    <a:pt x="514" y="89"/>
                  </a:lnTo>
                  <a:lnTo>
                    <a:pt x="518" y="89"/>
                  </a:lnTo>
                  <a:lnTo>
                    <a:pt x="522" y="93"/>
                  </a:lnTo>
                  <a:lnTo>
                    <a:pt x="522" y="93"/>
                  </a:lnTo>
                  <a:lnTo>
                    <a:pt x="526" y="89"/>
                  </a:lnTo>
                  <a:lnTo>
                    <a:pt x="529" y="89"/>
                  </a:lnTo>
                  <a:lnTo>
                    <a:pt x="533" y="93"/>
                  </a:lnTo>
                  <a:lnTo>
                    <a:pt x="537" y="89"/>
                  </a:lnTo>
                  <a:lnTo>
                    <a:pt x="537" y="89"/>
                  </a:lnTo>
                  <a:lnTo>
                    <a:pt x="540" y="89"/>
                  </a:lnTo>
                  <a:lnTo>
                    <a:pt x="544" y="89"/>
                  </a:lnTo>
                  <a:lnTo>
                    <a:pt x="540" y="85"/>
                  </a:lnTo>
                  <a:lnTo>
                    <a:pt x="540" y="85"/>
                  </a:lnTo>
                  <a:lnTo>
                    <a:pt x="548" y="85"/>
                  </a:lnTo>
                  <a:lnTo>
                    <a:pt x="552" y="85"/>
                  </a:lnTo>
                  <a:lnTo>
                    <a:pt x="559" y="85"/>
                  </a:lnTo>
                  <a:lnTo>
                    <a:pt x="563" y="89"/>
                  </a:lnTo>
                  <a:lnTo>
                    <a:pt x="566" y="93"/>
                  </a:lnTo>
                  <a:lnTo>
                    <a:pt x="566" y="96"/>
                  </a:lnTo>
                  <a:lnTo>
                    <a:pt x="570" y="96"/>
                  </a:lnTo>
                  <a:lnTo>
                    <a:pt x="574" y="96"/>
                  </a:lnTo>
                  <a:lnTo>
                    <a:pt x="577" y="100"/>
                  </a:lnTo>
                  <a:lnTo>
                    <a:pt x="577" y="100"/>
                  </a:lnTo>
                  <a:lnTo>
                    <a:pt x="581" y="100"/>
                  </a:lnTo>
                  <a:lnTo>
                    <a:pt x="581" y="104"/>
                  </a:lnTo>
                  <a:lnTo>
                    <a:pt x="581" y="104"/>
                  </a:lnTo>
                  <a:lnTo>
                    <a:pt x="581" y="107"/>
                  </a:lnTo>
                  <a:lnTo>
                    <a:pt x="581" y="107"/>
                  </a:lnTo>
                  <a:lnTo>
                    <a:pt x="581" y="111"/>
                  </a:lnTo>
                  <a:lnTo>
                    <a:pt x="581" y="111"/>
                  </a:lnTo>
                  <a:lnTo>
                    <a:pt x="585" y="111"/>
                  </a:lnTo>
                  <a:lnTo>
                    <a:pt x="589" y="111"/>
                  </a:lnTo>
                  <a:lnTo>
                    <a:pt x="589" y="111"/>
                  </a:lnTo>
                  <a:lnTo>
                    <a:pt x="592" y="111"/>
                  </a:lnTo>
                  <a:lnTo>
                    <a:pt x="592" y="111"/>
                  </a:lnTo>
                  <a:lnTo>
                    <a:pt x="600" y="107"/>
                  </a:lnTo>
                  <a:lnTo>
                    <a:pt x="603" y="107"/>
                  </a:lnTo>
                  <a:lnTo>
                    <a:pt x="607" y="107"/>
                  </a:lnTo>
                  <a:lnTo>
                    <a:pt x="611" y="104"/>
                  </a:lnTo>
                  <a:lnTo>
                    <a:pt x="611" y="104"/>
                  </a:lnTo>
                  <a:lnTo>
                    <a:pt x="611" y="107"/>
                  </a:lnTo>
                  <a:lnTo>
                    <a:pt x="611" y="111"/>
                  </a:lnTo>
                  <a:lnTo>
                    <a:pt x="614" y="111"/>
                  </a:lnTo>
                  <a:lnTo>
                    <a:pt x="618" y="115"/>
                  </a:lnTo>
                  <a:lnTo>
                    <a:pt x="622" y="115"/>
                  </a:lnTo>
                  <a:lnTo>
                    <a:pt x="622" y="119"/>
                  </a:lnTo>
                  <a:lnTo>
                    <a:pt x="622" y="119"/>
                  </a:lnTo>
                  <a:lnTo>
                    <a:pt x="618" y="122"/>
                  </a:lnTo>
                  <a:lnTo>
                    <a:pt x="614" y="126"/>
                  </a:lnTo>
                  <a:lnTo>
                    <a:pt x="614" y="130"/>
                  </a:lnTo>
                  <a:lnTo>
                    <a:pt x="614" y="130"/>
                  </a:lnTo>
                  <a:lnTo>
                    <a:pt x="611" y="133"/>
                  </a:lnTo>
                  <a:lnTo>
                    <a:pt x="607" y="133"/>
                  </a:lnTo>
                  <a:lnTo>
                    <a:pt x="603" y="137"/>
                  </a:lnTo>
                  <a:lnTo>
                    <a:pt x="603" y="141"/>
                  </a:lnTo>
                  <a:lnTo>
                    <a:pt x="603" y="145"/>
                  </a:lnTo>
                  <a:lnTo>
                    <a:pt x="607" y="152"/>
                  </a:lnTo>
                  <a:lnTo>
                    <a:pt x="611" y="156"/>
                  </a:lnTo>
                  <a:lnTo>
                    <a:pt x="611" y="159"/>
                  </a:lnTo>
                  <a:lnTo>
                    <a:pt x="607" y="163"/>
                  </a:lnTo>
                  <a:lnTo>
                    <a:pt x="603" y="163"/>
                  </a:lnTo>
                  <a:lnTo>
                    <a:pt x="600" y="167"/>
                  </a:lnTo>
                  <a:lnTo>
                    <a:pt x="596" y="167"/>
                  </a:lnTo>
                  <a:lnTo>
                    <a:pt x="596" y="167"/>
                  </a:lnTo>
                  <a:lnTo>
                    <a:pt x="596" y="163"/>
                  </a:lnTo>
                  <a:lnTo>
                    <a:pt x="592" y="163"/>
                  </a:lnTo>
                  <a:lnTo>
                    <a:pt x="585" y="167"/>
                  </a:lnTo>
                  <a:lnTo>
                    <a:pt x="581" y="167"/>
                  </a:lnTo>
                  <a:lnTo>
                    <a:pt x="574" y="163"/>
                  </a:lnTo>
                  <a:lnTo>
                    <a:pt x="570" y="163"/>
                  </a:lnTo>
                  <a:lnTo>
                    <a:pt x="570" y="163"/>
                  </a:lnTo>
                  <a:lnTo>
                    <a:pt x="566" y="171"/>
                  </a:lnTo>
                  <a:lnTo>
                    <a:pt x="566" y="174"/>
                  </a:lnTo>
                  <a:lnTo>
                    <a:pt x="566" y="178"/>
                  </a:lnTo>
                  <a:lnTo>
                    <a:pt x="563" y="185"/>
                  </a:lnTo>
                  <a:lnTo>
                    <a:pt x="563" y="193"/>
                  </a:lnTo>
                  <a:lnTo>
                    <a:pt x="563" y="197"/>
                  </a:lnTo>
                  <a:lnTo>
                    <a:pt x="566" y="197"/>
                  </a:lnTo>
                  <a:lnTo>
                    <a:pt x="570" y="197"/>
                  </a:lnTo>
                  <a:lnTo>
                    <a:pt x="566" y="200"/>
                  </a:lnTo>
                  <a:lnTo>
                    <a:pt x="566" y="204"/>
                  </a:lnTo>
                  <a:lnTo>
                    <a:pt x="566" y="204"/>
                  </a:lnTo>
                  <a:lnTo>
                    <a:pt x="563" y="204"/>
                  </a:lnTo>
                  <a:lnTo>
                    <a:pt x="559" y="204"/>
                  </a:lnTo>
                  <a:lnTo>
                    <a:pt x="559" y="204"/>
                  </a:lnTo>
                  <a:lnTo>
                    <a:pt x="555" y="204"/>
                  </a:lnTo>
                  <a:lnTo>
                    <a:pt x="552" y="204"/>
                  </a:lnTo>
                  <a:lnTo>
                    <a:pt x="544" y="208"/>
                  </a:lnTo>
                  <a:lnTo>
                    <a:pt x="540" y="208"/>
                  </a:lnTo>
                  <a:lnTo>
                    <a:pt x="537" y="208"/>
                  </a:lnTo>
                  <a:lnTo>
                    <a:pt x="537" y="208"/>
                  </a:lnTo>
                  <a:lnTo>
                    <a:pt x="533" y="208"/>
                  </a:lnTo>
                  <a:lnTo>
                    <a:pt x="529" y="211"/>
                  </a:lnTo>
                  <a:lnTo>
                    <a:pt x="529" y="211"/>
                  </a:lnTo>
                  <a:lnTo>
                    <a:pt x="533" y="215"/>
                  </a:lnTo>
                  <a:lnTo>
                    <a:pt x="537" y="215"/>
                  </a:lnTo>
                  <a:lnTo>
                    <a:pt x="540" y="215"/>
                  </a:lnTo>
                  <a:lnTo>
                    <a:pt x="540" y="215"/>
                  </a:lnTo>
                  <a:lnTo>
                    <a:pt x="540" y="219"/>
                  </a:lnTo>
                  <a:lnTo>
                    <a:pt x="540" y="222"/>
                  </a:lnTo>
                  <a:lnTo>
                    <a:pt x="540" y="226"/>
                  </a:lnTo>
                  <a:lnTo>
                    <a:pt x="544" y="226"/>
                  </a:lnTo>
                  <a:lnTo>
                    <a:pt x="544" y="230"/>
                  </a:lnTo>
                  <a:lnTo>
                    <a:pt x="548" y="234"/>
                  </a:lnTo>
                  <a:lnTo>
                    <a:pt x="548" y="237"/>
                  </a:lnTo>
                  <a:lnTo>
                    <a:pt x="552" y="237"/>
                  </a:lnTo>
                  <a:lnTo>
                    <a:pt x="552" y="245"/>
                  </a:lnTo>
                  <a:lnTo>
                    <a:pt x="548" y="248"/>
                  </a:lnTo>
                  <a:lnTo>
                    <a:pt x="548" y="248"/>
                  </a:lnTo>
                  <a:lnTo>
                    <a:pt x="552" y="252"/>
                  </a:lnTo>
                  <a:lnTo>
                    <a:pt x="548" y="252"/>
                  </a:lnTo>
                  <a:lnTo>
                    <a:pt x="548" y="256"/>
                  </a:lnTo>
                  <a:lnTo>
                    <a:pt x="548" y="256"/>
                  </a:lnTo>
                  <a:lnTo>
                    <a:pt x="548" y="260"/>
                  </a:lnTo>
                  <a:lnTo>
                    <a:pt x="544" y="263"/>
                  </a:lnTo>
                  <a:lnTo>
                    <a:pt x="537" y="260"/>
                  </a:lnTo>
                  <a:lnTo>
                    <a:pt x="529" y="252"/>
                  </a:lnTo>
                  <a:lnTo>
                    <a:pt x="526" y="252"/>
                  </a:lnTo>
                  <a:lnTo>
                    <a:pt x="518" y="252"/>
                  </a:lnTo>
                  <a:lnTo>
                    <a:pt x="511" y="252"/>
                  </a:lnTo>
                  <a:lnTo>
                    <a:pt x="503" y="252"/>
                  </a:lnTo>
                  <a:lnTo>
                    <a:pt x="496" y="252"/>
                  </a:lnTo>
                  <a:lnTo>
                    <a:pt x="489" y="252"/>
                  </a:lnTo>
                  <a:lnTo>
                    <a:pt x="485" y="252"/>
                  </a:lnTo>
                  <a:lnTo>
                    <a:pt x="481" y="252"/>
                  </a:lnTo>
                  <a:lnTo>
                    <a:pt x="477" y="252"/>
                  </a:lnTo>
                  <a:lnTo>
                    <a:pt x="474" y="256"/>
                  </a:lnTo>
                  <a:lnTo>
                    <a:pt x="466" y="252"/>
                  </a:lnTo>
                  <a:lnTo>
                    <a:pt x="459" y="252"/>
                  </a:lnTo>
                  <a:lnTo>
                    <a:pt x="455" y="252"/>
                  </a:lnTo>
                  <a:lnTo>
                    <a:pt x="452" y="252"/>
                  </a:lnTo>
                  <a:lnTo>
                    <a:pt x="448" y="252"/>
                  </a:lnTo>
                  <a:lnTo>
                    <a:pt x="444" y="252"/>
                  </a:lnTo>
                  <a:lnTo>
                    <a:pt x="440" y="252"/>
                  </a:lnTo>
                  <a:lnTo>
                    <a:pt x="440" y="252"/>
                  </a:lnTo>
                  <a:lnTo>
                    <a:pt x="440" y="256"/>
                  </a:lnTo>
                  <a:lnTo>
                    <a:pt x="440" y="260"/>
                  </a:lnTo>
                  <a:lnTo>
                    <a:pt x="440" y="263"/>
                  </a:lnTo>
                  <a:lnTo>
                    <a:pt x="437" y="263"/>
                  </a:lnTo>
                  <a:lnTo>
                    <a:pt x="426" y="263"/>
                  </a:lnTo>
                  <a:lnTo>
                    <a:pt x="415" y="263"/>
                  </a:lnTo>
                  <a:lnTo>
                    <a:pt x="411" y="260"/>
                  </a:lnTo>
                  <a:lnTo>
                    <a:pt x="403" y="260"/>
                  </a:lnTo>
                  <a:lnTo>
                    <a:pt x="403" y="263"/>
                  </a:lnTo>
                  <a:lnTo>
                    <a:pt x="403" y="263"/>
                  </a:lnTo>
                  <a:lnTo>
                    <a:pt x="400" y="267"/>
                  </a:lnTo>
                  <a:lnTo>
                    <a:pt x="400" y="267"/>
                  </a:lnTo>
                  <a:lnTo>
                    <a:pt x="396" y="267"/>
                  </a:lnTo>
                  <a:lnTo>
                    <a:pt x="396" y="271"/>
                  </a:lnTo>
                  <a:lnTo>
                    <a:pt x="392" y="274"/>
                  </a:lnTo>
                  <a:lnTo>
                    <a:pt x="385" y="278"/>
                  </a:lnTo>
                  <a:lnTo>
                    <a:pt x="381" y="286"/>
                  </a:lnTo>
                  <a:lnTo>
                    <a:pt x="381" y="286"/>
                  </a:lnTo>
                  <a:lnTo>
                    <a:pt x="377" y="293"/>
                  </a:lnTo>
                  <a:lnTo>
                    <a:pt x="370" y="297"/>
                  </a:lnTo>
                  <a:lnTo>
                    <a:pt x="370" y="297"/>
                  </a:lnTo>
                  <a:lnTo>
                    <a:pt x="363" y="293"/>
                  </a:lnTo>
                  <a:lnTo>
                    <a:pt x="355" y="293"/>
                  </a:lnTo>
                  <a:lnTo>
                    <a:pt x="352" y="293"/>
                  </a:lnTo>
                  <a:lnTo>
                    <a:pt x="344" y="297"/>
                  </a:lnTo>
                  <a:lnTo>
                    <a:pt x="340" y="297"/>
                  </a:lnTo>
                  <a:lnTo>
                    <a:pt x="333" y="278"/>
                  </a:lnTo>
                  <a:lnTo>
                    <a:pt x="322" y="278"/>
                  </a:lnTo>
                  <a:lnTo>
                    <a:pt x="322" y="256"/>
                  </a:lnTo>
                  <a:lnTo>
                    <a:pt x="315" y="260"/>
                  </a:lnTo>
                  <a:lnTo>
                    <a:pt x="311" y="248"/>
                  </a:lnTo>
                  <a:lnTo>
                    <a:pt x="303" y="245"/>
                  </a:lnTo>
                  <a:lnTo>
                    <a:pt x="278" y="245"/>
                  </a:lnTo>
                  <a:lnTo>
                    <a:pt x="252" y="245"/>
                  </a:lnTo>
                  <a:lnTo>
                    <a:pt x="237" y="237"/>
                  </a:lnTo>
                  <a:lnTo>
                    <a:pt x="229" y="234"/>
                  </a:lnTo>
                  <a:lnTo>
                    <a:pt x="203" y="219"/>
                  </a:lnTo>
                  <a:lnTo>
                    <a:pt x="159" y="226"/>
                  </a:lnTo>
                  <a:lnTo>
                    <a:pt x="174" y="297"/>
                  </a:lnTo>
                  <a:lnTo>
                    <a:pt x="170" y="297"/>
                  </a:lnTo>
                  <a:lnTo>
                    <a:pt x="163" y="297"/>
                  </a:lnTo>
                  <a:lnTo>
                    <a:pt x="152" y="286"/>
                  </a:lnTo>
                  <a:lnTo>
                    <a:pt x="141" y="282"/>
                  </a:lnTo>
                  <a:lnTo>
                    <a:pt x="129" y="278"/>
                  </a:lnTo>
                  <a:lnTo>
                    <a:pt x="122" y="282"/>
                  </a:lnTo>
                  <a:lnTo>
                    <a:pt x="111" y="289"/>
                  </a:lnTo>
                  <a:lnTo>
                    <a:pt x="111" y="286"/>
                  </a:lnTo>
                  <a:lnTo>
                    <a:pt x="111" y="282"/>
                  </a:lnTo>
                  <a:lnTo>
                    <a:pt x="111" y="278"/>
                  </a:lnTo>
                  <a:lnTo>
                    <a:pt x="115" y="274"/>
                  </a:lnTo>
                  <a:lnTo>
                    <a:pt x="115" y="274"/>
                  </a:lnTo>
                  <a:lnTo>
                    <a:pt x="115" y="271"/>
                  </a:lnTo>
                  <a:lnTo>
                    <a:pt x="111" y="271"/>
                  </a:lnTo>
                  <a:lnTo>
                    <a:pt x="107" y="271"/>
                  </a:lnTo>
                  <a:lnTo>
                    <a:pt x="107" y="271"/>
                  </a:lnTo>
                  <a:lnTo>
                    <a:pt x="103" y="271"/>
                  </a:lnTo>
                  <a:lnTo>
                    <a:pt x="100" y="271"/>
                  </a:lnTo>
                  <a:lnTo>
                    <a:pt x="100" y="271"/>
                  </a:lnTo>
                  <a:lnTo>
                    <a:pt x="100" y="267"/>
                  </a:lnTo>
                  <a:lnTo>
                    <a:pt x="96" y="267"/>
                  </a:lnTo>
                  <a:lnTo>
                    <a:pt x="96" y="263"/>
                  </a:lnTo>
                  <a:lnTo>
                    <a:pt x="92" y="263"/>
                  </a:lnTo>
                  <a:lnTo>
                    <a:pt x="92" y="263"/>
                  </a:lnTo>
                  <a:lnTo>
                    <a:pt x="89" y="263"/>
                  </a:lnTo>
                  <a:lnTo>
                    <a:pt x="89" y="263"/>
                  </a:lnTo>
                  <a:lnTo>
                    <a:pt x="89" y="260"/>
                  </a:lnTo>
                  <a:lnTo>
                    <a:pt x="89" y="260"/>
                  </a:lnTo>
                  <a:lnTo>
                    <a:pt x="85" y="252"/>
                  </a:lnTo>
                  <a:lnTo>
                    <a:pt x="81" y="252"/>
                  </a:lnTo>
                  <a:lnTo>
                    <a:pt x="81" y="252"/>
                  </a:lnTo>
                  <a:lnTo>
                    <a:pt x="81" y="248"/>
                  </a:lnTo>
                  <a:lnTo>
                    <a:pt x="78" y="248"/>
                  </a:lnTo>
                  <a:lnTo>
                    <a:pt x="78" y="245"/>
                  </a:lnTo>
                  <a:lnTo>
                    <a:pt x="74" y="245"/>
                  </a:lnTo>
                  <a:lnTo>
                    <a:pt x="70" y="245"/>
                  </a:lnTo>
                  <a:lnTo>
                    <a:pt x="70" y="241"/>
                  </a:lnTo>
                  <a:lnTo>
                    <a:pt x="70" y="241"/>
                  </a:lnTo>
                  <a:lnTo>
                    <a:pt x="70" y="237"/>
                  </a:lnTo>
                  <a:lnTo>
                    <a:pt x="74" y="237"/>
                  </a:lnTo>
                  <a:lnTo>
                    <a:pt x="78" y="237"/>
                  </a:lnTo>
                  <a:lnTo>
                    <a:pt x="78" y="237"/>
                  </a:lnTo>
                  <a:lnTo>
                    <a:pt x="81" y="237"/>
                  </a:lnTo>
                  <a:lnTo>
                    <a:pt x="81" y="241"/>
                  </a:lnTo>
                  <a:lnTo>
                    <a:pt x="85" y="237"/>
                  </a:lnTo>
                  <a:lnTo>
                    <a:pt x="85" y="237"/>
                  </a:lnTo>
                  <a:lnTo>
                    <a:pt x="89" y="237"/>
                  </a:lnTo>
                  <a:lnTo>
                    <a:pt x="89" y="237"/>
                  </a:lnTo>
                  <a:lnTo>
                    <a:pt x="89" y="237"/>
                  </a:lnTo>
                  <a:lnTo>
                    <a:pt x="85" y="237"/>
                  </a:lnTo>
                  <a:lnTo>
                    <a:pt x="85" y="237"/>
                  </a:lnTo>
                  <a:lnTo>
                    <a:pt x="85" y="234"/>
                  </a:lnTo>
                  <a:lnTo>
                    <a:pt x="81" y="230"/>
                  </a:lnTo>
                  <a:lnTo>
                    <a:pt x="81" y="230"/>
                  </a:lnTo>
                  <a:lnTo>
                    <a:pt x="81" y="230"/>
                  </a:lnTo>
                  <a:lnTo>
                    <a:pt x="81" y="226"/>
                  </a:lnTo>
                  <a:lnTo>
                    <a:pt x="81" y="226"/>
                  </a:lnTo>
                  <a:lnTo>
                    <a:pt x="85" y="222"/>
                  </a:lnTo>
                  <a:lnTo>
                    <a:pt x="89" y="222"/>
                  </a:lnTo>
                  <a:lnTo>
                    <a:pt x="92" y="222"/>
                  </a:lnTo>
                  <a:lnTo>
                    <a:pt x="92" y="222"/>
                  </a:lnTo>
                  <a:lnTo>
                    <a:pt x="96" y="222"/>
                  </a:lnTo>
                  <a:lnTo>
                    <a:pt x="100" y="219"/>
                  </a:lnTo>
                  <a:lnTo>
                    <a:pt x="100" y="222"/>
                  </a:lnTo>
                  <a:lnTo>
                    <a:pt x="103" y="222"/>
                  </a:lnTo>
                  <a:lnTo>
                    <a:pt x="103" y="222"/>
                  </a:lnTo>
                  <a:lnTo>
                    <a:pt x="107" y="222"/>
                  </a:lnTo>
                  <a:lnTo>
                    <a:pt x="111" y="222"/>
                  </a:lnTo>
                  <a:lnTo>
                    <a:pt x="115" y="222"/>
                  </a:lnTo>
                  <a:lnTo>
                    <a:pt x="115" y="222"/>
                  </a:lnTo>
                  <a:lnTo>
                    <a:pt x="111" y="219"/>
                  </a:lnTo>
                  <a:lnTo>
                    <a:pt x="107" y="219"/>
                  </a:lnTo>
                  <a:lnTo>
                    <a:pt x="107" y="215"/>
                  </a:lnTo>
                  <a:lnTo>
                    <a:pt x="107" y="211"/>
                  </a:lnTo>
                  <a:lnTo>
                    <a:pt x="107" y="211"/>
                  </a:lnTo>
                  <a:lnTo>
                    <a:pt x="111" y="211"/>
                  </a:lnTo>
                  <a:lnTo>
                    <a:pt x="107" y="208"/>
                  </a:lnTo>
                  <a:lnTo>
                    <a:pt x="107" y="208"/>
                  </a:lnTo>
                  <a:lnTo>
                    <a:pt x="107" y="208"/>
                  </a:lnTo>
                  <a:lnTo>
                    <a:pt x="107" y="204"/>
                  </a:lnTo>
                  <a:lnTo>
                    <a:pt x="111" y="200"/>
                  </a:lnTo>
                  <a:lnTo>
                    <a:pt x="107" y="200"/>
                  </a:lnTo>
                  <a:lnTo>
                    <a:pt x="107" y="197"/>
                  </a:lnTo>
                  <a:lnTo>
                    <a:pt x="107" y="197"/>
                  </a:lnTo>
                  <a:lnTo>
                    <a:pt x="107" y="193"/>
                  </a:lnTo>
                  <a:lnTo>
                    <a:pt x="103" y="193"/>
                  </a:lnTo>
                  <a:lnTo>
                    <a:pt x="103" y="193"/>
                  </a:lnTo>
                  <a:lnTo>
                    <a:pt x="103" y="189"/>
                  </a:lnTo>
                  <a:lnTo>
                    <a:pt x="96" y="189"/>
                  </a:lnTo>
                  <a:lnTo>
                    <a:pt x="96" y="189"/>
                  </a:lnTo>
                  <a:lnTo>
                    <a:pt x="92" y="189"/>
                  </a:lnTo>
                  <a:lnTo>
                    <a:pt x="92" y="193"/>
                  </a:lnTo>
                  <a:lnTo>
                    <a:pt x="92" y="193"/>
                  </a:lnTo>
                  <a:lnTo>
                    <a:pt x="92" y="193"/>
                  </a:lnTo>
                  <a:lnTo>
                    <a:pt x="89" y="193"/>
                  </a:lnTo>
                  <a:lnTo>
                    <a:pt x="89" y="193"/>
                  </a:lnTo>
                  <a:lnTo>
                    <a:pt x="89" y="193"/>
                  </a:lnTo>
                  <a:lnTo>
                    <a:pt x="85" y="193"/>
                  </a:lnTo>
                  <a:lnTo>
                    <a:pt x="85" y="193"/>
                  </a:lnTo>
                  <a:lnTo>
                    <a:pt x="81" y="193"/>
                  </a:lnTo>
                  <a:lnTo>
                    <a:pt x="81" y="189"/>
                  </a:lnTo>
                  <a:lnTo>
                    <a:pt x="81" y="189"/>
                  </a:lnTo>
                  <a:lnTo>
                    <a:pt x="81" y="189"/>
                  </a:lnTo>
                  <a:lnTo>
                    <a:pt x="78" y="189"/>
                  </a:lnTo>
                  <a:lnTo>
                    <a:pt x="78" y="189"/>
                  </a:lnTo>
                  <a:lnTo>
                    <a:pt x="74" y="189"/>
                  </a:lnTo>
                  <a:lnTo>
                    <a:pt x="70" y="193"/>
                  </a:lnTo>
                  <a:lnTo>
                    <a:pt x="70" y="193"/>
                  </a:lnTo>
                  <a:lnTo>
                    <a:pt x="70" y="193"/>
                  </a:lnTo>
                  <a:lnTo>
                    <a:pt x="66" y="193"/>
                  </a:lnTo>
                  <a:lnTo>
                    <a:pt x="66" y="193"/>
                  </a:lnTo>
                  <a:lnTo>
                    <a:pt x="63" y="197"/>
                  </a:lnTo>
                  <a:lnTo>
                    <a:pt x="63" y="197"/>
                  </a:lnTo>
                  <a:lnTo>
                    <a:pt x="59" y="197"/>
                  </a:lnTo>
                  <a:lnTo>
                    <a:pt x="59" y="200"/>
                  </a:lnTo>
                  <a:lnTo>
                    <a:pt x="55" y="200"/>
                  </a:lnTo>
                  <a:lnTo>
                    <a:pt x="55" y="200"/>
                  </a:lnTo>
                  <a:lnTo>
                    <a:pt x="55" y="200"/>
                  </a:lnTo>
                  <a:lnTo>
                    <a:pt x="55" y="200"/>
                  </a:lnTo>
                  <a:lnTo>
                    <a:pt x="52" y="200"/>
                  </a:lnTo>
                  <a:lnTo>
                    <a:pt x="52" y="200"/>
                  </a:lnTo>
                  <a:lnTo>
                    <a:pt x="48" y="200"/>
                  </a:lnTo>
                  <a:lnTo>
                    <a:pt x="48" y="200"/>
                  </a:lnTo>
                  <a:lnTo>
                    <a:pt x="48" y="20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96" name="Freeform 17"/>
            <p:cNvSpPr>
              <a:spLocks/>
            </p:cNvSpPr>
            <p:nvPr/>
          </p:nvSpPr>
          <p:spPr bwMode="auto">
            <a:xfrm>
              <a:off x="5398237" y="2217429"/>
              <a:ext cx="338384" cy="190421"/>
            </a:xfrm>
            <a:custGeom>
              <a:avLst/>
              <a:gdLst>
                <a:gd name="T0" fmla="*/ 211 w 263"/>
                <a:gd name="T1" fmla="*/ 137 h 148"/>
                <a:gd name="T2" fmla="*/ 215 w 263"/>
                <a:gd name="T3" fmla="*/ 130 h 148"/>
                <a:gd name="T4" fmla="*/ 211 w 263"/>
                <a:gd name="T5" fmla="*/ 126 h 148"/>
                <a:gd name="T6" fmla="*/ 211 w 263"/>
                <a:gd name="T7" fmla="*/ 118 h 148"/>
                <a:gd name="T8" fmla="*/ 207 w 263"/>
                <a:gd name="T9" fmla="*/ 115 h 148"/>
                <a:gd name="T10" fmla="*/ 200 w 263"/>
                <a:gd name="T11" fmla="*/ 111 h 148"/>
                <a:gd name="T12" fmla="*/ 204 w 263"/>
                <a:gd name="T13" fmla="*/ 104 h 148"/>
                <a:gd name="T14" fmla="*/ 211 w 263"/>
                <a:gd name="T15" fmla="*/ 104 h 148"/>
                <a:gd name="T16" fmla="*/ 218 w 263"/>
                <a:gd name="T17" fmla="*/ 96 h 148"/>
                <a:gd name="T18" fmla="*/ 215 w 263"/>
                <a:gd name="T19" fmla="*/ 93 h 148"/>
                <a:gd name="T20" fmla="*/ 230 w 263"/>
                <a:gd name="T21" fmla="*/ 89 h 148"/>
                <a:gd name="T22" fmla="*/ 226 w 263"/>
                <a:gd name="T23" fmla="*/ 85 h 148"/>
                <a:gd name="T24" fmla="*/ 230 w 263"/>
                <a:gd name="T25" fmla="*/ 81 h 148"/>
                <a:gd name="T26" fmla="*/ 237 w 263"/>
                <a:gd name="T27" fmla="*/ 78 h 148"/>
                <a:gd name="T28" fmla="*/ 244 w 263"/>
                <a:gd name="T29" fmla="*/ 78 h 148"/>
                <a:gd name="T30" fmla="*/ 256 w 263"/>
                <a:gd name="T31" fmla="*/ 78 h 148"/>
                <a:gd name="T32" fmla="*/ 263 w 263"/>
                <a:gd name="T33" fmla="*/ 74 h 148"/>
                <a:gd name="T34" fmla="*/ 256 w 263"/>
                <a:gd name="T35" fmla="*/ 63 h 148"/>
                <a:gd name="T36" fmla="*/ 252 w 263"/>
                <a:gd name="T37" fmla="*/ 67 h 148"/>
                <a:gd name="T38" fmla="*/ 248 w 263"/>
                <a:gd name="T39" fmla="*/ 70 h 148"/>
                <a:gd name="T40" fmla="*/ 237 w 263"/>
                <a:gd name="T41" fmla="*/ 67 h 148"/>
                <a:gd name="T42" fmla="*/ 237 w 263"/>
                <a:gd name="T43" fmla="*/ 59 h 148"/>
                <a:gd name="T44" fmla="*/ 241 w 263"/>
                <a:gd name="T45" fmla="*/ 48 h 148"/>
                <a:gd name="T46" fmla="*/ 237 w 263"/>
                <a:gd name="T47" fmla="*/ 52 h 148"/>
                <a:gd name="T48" fmla="*/ 226 w 263"/>
                <a:gd name="T49" fmla="*/ 59 h 148"/>
                <a:gd name="T50" fmla="*/ 222 w 263"/>
                <a:gd name="T51" fmla="*/ 67 h 148"/>
                <a:gd name="T52" fmla="*/ 211 w 263"/>
                <a:gd name="T53" fmla="*/ 78 h 148"/>
                <a:gd name="T54" fmla="*/ 204 w 263"/>
                <a:gd name="T55" fmla="*/ 74 h 148"/>
                <a:gd name="T56" fmla="*/ 193 w 263"/>
                <a:gd name="T57" fmla="*/ 74 h 148"/>
                <a:gd name="T58" fmla="*/ 181 w 263"/>
                <a:gd name="T59" fmla="*/ 78 h 148"/>
                <a:gd name="T60" fmla="*/ 163 w 263"/>
                <a:gd name="T61" fmla="*/ 59 h 148"/>
                <a:gd name="T62" fmla="*/ 156 w 263"/>
                <a:gd name="T63" fmla="*/ 41 h 148"/>
                <a:gd name="T64" fmla="*/ 144 w 263"/>
                <a:gd name="T65" fmla="*/ 26 h 148"/>
                <a:gd name="T66" fmla="*/ 93 w 263"/>
                <a:gd name="T67" fmla="*/ 26 h 148"/>
                <a:gd name="T68" fmla="*/ 70 w 263"/>
                <a:gd name="T69" fmla="*/ 15 h 148"/>
                <a:gd name="T70" fmla="*/ 0 w 263"/>
                <a:gd name="T71" fmla="*/ 7 h 148"/>
                <a:gd name="T72" fmla="*/ 22 w 263"/>
                <a:gd name="T73" fmla="*/ 78 h 148"/>
                <a:gd name="T74" fmla="*/ 30 w 263"/>
                <a:gd name="T75" fmla="*/ 74 h 148"/>
                <a:gd name="T76" fmla="*/ 26 w 263"/>
                <a:gd name="T77" fmla="*/ 67 h 148"/>
                <a:gd name="T78" fmla="*/ 33 w 263"/>
                <a:gd name="T79" fmla="*/ 59 h 148"/>
                <a:gd name="T80" fmla="*/ 41 w 263"/>
                <a:gd name="T81" fmla="*/ 55 h 148"/>
                <a:gd name="T82" fmla="*/ 44 w 263"/>
                <a:gd name="T83" fmla="*/ 55 h 148"/>
                <a:gd name="T84" fmla="*/ 52 w 263"/>
                <a:gd name="T85" fmla="*/ 52 h 148"/>
                <a:gd name="T86" fmla="*/ 70 w 263"/>
                <a:gd name="T87" fmla="*/ 63 h 148"/>
                <a:gd name="T88" fmla="*/ 85 w 263"/>
                <a:gd name="T89" fmla="*/ 70 h 148"/>
                <a:gd name="T90" fmla="*/ 96 w 263"/>
                <a:gd name="T91" fmla="*/ 74 h 148"/>
                <a:gd name="T92" fmla="*/ 107 w 263"/>
                <a:gd name="T93" fmla="*/ 78 h 148"/>
                <a:gd name="T94" fmla="*/ 115 w 263"/>
                <a:gd name="T95" fmla="*/ 89 h 148"/>
                <a:gd name="T96" fmla="*/ 119 w 263"/>
                <a:gd name="T97" fmla="*/ 100 h 148"/>
                <a:gd name="T98" fmla="*/ 133 w 263"/>
                <a:gd name="T99" fmla="*/ 107 h 148"/>
                <a:gd name="T100" fmla="*/ 159 w 263"/>
                <a:gd name="T101" fmla="*/ 122 h 148"/>
                <a:gd name="T102" fmla="*/ 178 w 263"/>
                <a:gd name="T103" fmla="*/ 130 h 148"/>
                <a:gd name="T104" fmla="*/ 181 w 263"/>
                <a:gd name="T105" fmla="*/ 130 h 148"/>
                <a:gd name="T106" fmla="*/ 189 w 263"/>
                <a:gd name="T107" fmla="*/ 137 h 148"/>
                <a:gd name="T108" fmla="*/ 193 w 263"/>
                <a:gd name="T109" fmla="*/ 144 h 148"/>
                <a:gd name="T110" fmla="*/ 200 w 263"/>
                <a:gd name="T111" fmla="*/ 148 h 148"/>
                <a:gd name="T112" fmla="*/ 204 w 263"/>
                <a:gd name="T113" fmla="*/ 144 h 148"/>
                <a:gd name="T114" fmla="*/ 207 w 263"/>
                <a:gd name="T11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 h="148">
                  <a:moveTo>
                    <a:pt x="207" y="148"/>
                  </a:moveTo>
                  <a:lnTo>
                    <a:pt x="211" y="137"/>
                  </a:lnTo>
                  <a:lnTo>
                    <a:pt x="215" y="133"/>
                  </a:lnTo>
                  <a:lnTo>
                    <a:pt x="215" y="130"/>
                  </a:lnTo>
                  <a:lnTo>
                    <a:pt x="215" y="126"/>
                  </a:lnTo>
                  <a:lnTo>
                    <a:pt x="211" y="126"/>
                  </a:lnTo>
                  <a:lnTo>
                    <a:pt x="211" y="118"/>
                  </a:lnTo>
                  <a:lnTo>
                    <a:pt x="211" y="118"/>
                  </a:lnTo>
                  <a:lnTo>
                    <a:pt x="211" y="115"/>
                  </a:lnTo>
                  <a:lnTo>
                    <a:pt x="207" y="115"/>
                  </a:lnTo>
                  <a:lnTo>
                    <a:pt x="204" y="115"/>
                  </a:lnTo>
                  <a:lnTo>
                    <a:pt x="200" y="111"/>
                  </a:lnTo>
                  <a:lnTo>
                    <a:pt x="200" y="104"/>
                  </a:lnTo>
                  <a:lnTo>
                    <a:pt x="204" y="104"/>
                  </a:lnTo>
                  <a:lnTo>
                    <a:pt x="207" y="104"/>
                  </a:lnTo>
                  <a:lnTo>
                    <a:pt x="211" y="104"/>
                  </a:lnTo>
                  <a:lnTo>
                    <a:pt x="211" y="100"/>
                  </a:lnTo>
                  <a:lnTo>
                    <a:pt x="218" y="96"/>
                  </a:lnTo>
                  <a:lnTo>
                    <a:pt x="218" y="96"/>
                  </a:lnTo>
                  <a:lnTo>
                    <a:pt x="215" y="93"/>
                  </a:lnTo>
                  <a:lnTo>
                    <a:pt x="222" y="93"/>
                  </a:lnTo>
                  <a:lnTo>
                    <a:pt x="230" y="89"/>
                  </a:lnTo>
                  <a:lnTo>
                    <a:pt x="230" y="89"/>
                  </a:lnTo>
                  <a:lnTo>
                    <a:pt x="226" y="85"/>
                  </a:lnTo>
                  <a:lnTo>
                    <a:pt x="226" y="81"/>
                  </a:lnTo>
                  <a:lnTo>
                    <a:pt x="230" y="81"/>
                  </a:lnTo>
                  <a:lnTo>
                    <a:pt x="233" y="78"/>
                  </a:lnTo>
                  <a:lnTo>
                    <a:pt x="237" y="78"/>
                  </a:lnTo>
                  <a:lnTo>
                    <a:pt x="241" y="74"/>
                  </a:lnTo>
                  <a:lnTo>
                    <a:pt x="244" y="78"/>
                  </a:lnTo>
                  <a:lnTo>
                    <a:pt x="248" y="78"/>
                  </a:lnTo>
                  <a:lnTo>
                    <a:pt x="256" y="78"/>
                  </a:lnTo>
                  <a:lnTo>
                    <a:pt x="259" y="78"/>
                  </a:lnTo>
                  <a:lnTo>
                    <a:pt x="263" y="74"/>
                  </a:lnTo>
                  <a:lnTo>
                    <a:pt x="263" y="70"/>
                  </a:lnTo>
                  <a:lnTo>
                    <a:pt x="256" y="63"/>
                  </a:lnTo>
                  <a:lnTo>
                    <a:pt x="252" y="63"/>
                  </a:lnTo>
                  <a:lnTo>
                    <a:pt x="252" y="67"/>
                  </a:lnTo>
                  <a:lnTo>
                    <a:pt x="252" y="70"/>
                  </a:lnTo>
                  <a:lnTo>
                    <a:pt x="248" y="70"/>
                  </a:lnTo>
                  <a:lnTo>
                    <a:pt x="244" y="67"/>
                  </a:lnTo>
                  <a:lnTo>
                    <a:pt x="237" y="67"/>
                  </a:lnTo>
                  <a:lnTo>
                    <a:pt x="233" y="63"/>
                  </a:lnTo>
                  <a:lnTo>
                    <a:pt x="237" y="59"/>
                  </a:lnTo>
                  <a:lnTo>
                    <a:pt x="241" y="52"/>
                  </a:lnTo>
                  <a:lnTo>
                    <a:pt x="241" y="48"/>
                  </a:lnTo>
                  <a:lnTo>
                    <a:pt x="237" y="48"/>
                  </a:lnTo>
                  <a:lnTo>
                    <a:pt x="237" y="52"/>
                  </a:lnTo>
                  <a:lnTo>
                    <a:pt x="233" y="55"/>
                  </a:lnTo>
                  <a:lnTo>
                    <a:pt x="226" y="59"/>
                  </a:lnTo>
                  <a:lnTo>
                    <a:pt x="222" y="67"/>
                  </a:lnTo>
                  <a:lnTo>
                    <a:pt x="222" y="67"/>
                  </a:lnTo>
                  <a:lnTo>
                    <a:pt x="218" y="74"/>
                  </a:lnTo>
                  <a:lnTo>
                    <a:pt x="211" y="78"/>
                  </a:lnTo>
                  <a:lnTo>
                    <a:pt x="211" y="78"/>
                  </a:lnTo>
                  <a:lnTo>
                    <a:pt x="204" y="74"/>
                  </a:lnTo>
                  <a:lnTo>
                    <a:pt x="196" y="74"/>
                  </a:lnTo>
                  <a:lnTo>
                    <a:pt x="193" y="74"/>
                  </a:lnTo>
                  <a:lnTo>
                    <a:pt x="185" y="78"/>
                  </a:lnTo>
                  <a:lnTo>
                    <a:pt x="181" y="78"/>
                  </a:lnTo>
                  <a:lnTo>
                    <a:pt x="174" y="59"/>
                  </a:lnTo>
                  <a:lnTo>
                    <a:pt x="163" y="59"/>
                  </a:lnTo>
                  <a:lnTo>
                    <a:pt x="163" y="37"/>
                  </a:lnTo>
                  <a:lnTo>
                    <a:pt x="156" y="41"/>
                  </a:lnTo>
                  <a:lnTo>
                    <a:pt x="152" y="29"/>
                  </a:lnTo>
                  <a:lnTo>
                    <a:pt x="144" y="26"/>
                  </a:lnTo>
                  <a:lnTo>
                    <a:pt x="119" y="26"/>
                  </a:lnTo>
                  <a:lnTo>
                    <a:pt x="93" y="26"/>
                  </a:lnTo>
                  <a:lnTo>
                    <a:pt x="78" y="18"/>
                  </a:lnTo>
                  <a:lnTo>
                    <a:pt x="70" y="15"/>
                  </a:lnTo>
                  <a:lnTo>
                    <a:pt x="44" y="0"/>
                  </a:lnTo>
                  <a:lnTo>
                    <a:pt x="0" y="7"/>
                  </a:lnTo>
                  <a:lnTo>
                    <a:pt x="15" y="78"/>
                  </a:lnTo>
                  <a:lnTo>
                    <a:pt x="22" y="78"/>
                  </a:lnTo>
                  <a:lnTo>
                    <a:pt x="26" y="78"/>
                  </a:lnTo>
                  <a:lnTo>
                    <a:pt x="30" y="74"/>
                  </a:lnTo>
                  <a:lnTo>
                    <a:pt x="26" y="70"/>
                  </a:lnTo>
                  <a:lnTo>
                    <a:pt x="26" y="67"/>
                  </a:lnTo>
                  <a:lnTo>
                    <a:pt x="30" y="59"/>
                  </a:lnTo>
                  <a:lnTo>
                    <a:pt x="33" y="59"/>
                  </a:lnTo>
                  <a:lnTo>
                    <a:pt x="37" y="55"/>
                  </a:lnTo>
                  <a:lnTo>
                    <a:pt x="41" y="55"/>
                  </a:lnTo>
                  <a:lnTo>
                    <a:pt x="44" y="55"/>
                  </a:lnTo>
                  <a:lnTo>
                    <a:pt x="44" y="55"/>
                  </a:lnTo>
                  <a:lnTo>
                    <a:pt x="44" y="52"/>
                  </a:lnTo>
                  <a:lnTo>
                    <a:pt x="52" y="52"/>
                  </a:lnTo>
                  <a:lnTo>
                    <a:pt x="63" y="55"/>
                  </a:lnTo>
                  <a:lnTo>
                    <a:pt x="70" y="63"/>
                  </a:lnTo>
                  <a:lnTo>
                    <a:pt x="74" y="67"/>
                  </a:lnTo>
                  <a:lnTo>
                    <a:pt x="85" y="70"/>
                  </a:lnTo>
                  <a:lnTo>
                    <a:pt x="96" y="78"/>
                  </a:lnTo>
                  <a:lnTo>
                    <a:pt x="96" y="74"/>
                  </a:lnTo>
                  <a:lnTo>
                    <a:pt x="100" y="74"/>
                  </a:lnTo>
                  <a:lnTo>
                    <a:pt x="107" y="78"/>
                  </a:lnTo>
                  <a:lnTo>
                    <a:pt x="111" y="89"/>
                  </a:lnTo>
                  <a:lnTo>
                    <a:pt x="115" y="89"/>
                  </a:lnTo>
                  <a:lnTo>
                    <a:pt x="115" y="93"/>
                  </a:lnTo>
                  <a:lnTo>
                    <a:pt x="119" y="100"/>
                  </a:lnTo>
                  <a:lnTo>
                    <a:pt x="126" y="104"/>
                  </a:lnTo>
                  <a:lnTo>
                    <a:pt x="133" y="107"/>
                  </a:lnTo>
                  <a:lnTo>
                    <a:pt x="144" y="115"/>
                  </a:lnTo>
                  <a:lnTo>
                    <a:pt x="159" y="122"/>
                  </a:lnTo>
                  <a:lnTo>
                    <a:pt x="170" y="130"/>
                  </a:lnTo>
                  <a:lnTo>
                    <a:pt x="178" y="130"/>
                  </a:lnTo>
                  <a:lnTo>
                    <a:pt x="181" y="130"/>
                  </a:lnTo>
                  <a:lnTo>
                    <a:pt x="181" y="130"/>
                  </a:lnTo>
                  <a:lnTo>
                    <a:pt x="189" y="133"/>
                  </a:lnTo>
                  <a:lnTo>
                    <a:pt x="189" y="137"/>
                  </a:lnTo>
                  <a:lnTo>
                    <a:pt x="189" y="144"/>
                  </a:lnTo>
                  <a:lnTo>
                    <a:pt x="193" y="144"/>
                  </a:lnTo>
                  <a:lnTo>
                    <a:pt x="196" y="144"/>
                  </a:lnTo>
                  <a:lnTo>
                    <a:pt x="200" y="148"/>
                  </a:lnTo>
                  <a:lnTo>
                    <a:pt x="204" y="148"/>
                  </a:lnTo>
                  <a:lnTo>
                    <a:pt x="204" y="144"/>
                  </a:lnTo>
                  <a:lnTo>
                    <a:pt x="207" y="148"/>
                  </a:lnTo>
                  <a:lnTo>
                    <a:pt x="207" y="1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97" name="Freeform 18"/>
            <p:cNvSpPr>
              <a:spLocks/>
            </p:cNvSpPr>
            <p:nvPr/>
          </p:nvSpPr>
          <p:spPr bwMode="auto">
            <a:xfrm>
              <a:off x="5336477" y="2284334"/>
              <a:ext cx="304932" cy="171122"/>
            </a:xfrm>
            <a:custGeom>
              <a:avLst/>
              <a:gdLst>
                <a:gd name="T0" fmla="*/ 237 w 237"/>
                <a:gd name="T1" fmla="*/ 81 h 133"/>
                <a:gd name="T2" fmla="*/ 226 w 237"/>
                <a:gd name="T3" fmla="*/ 78 h 133"/>
                <a:gd name="T4" fmla="*/ 192 w 237"/>
                <a:gd name="T5" fmla="*/ 63 h 133"/>
                <a:gd name="T6" fmla="*/ 167 w 237"/>
                <a:gd name="T7" fmla="*/ 48 h 133"/>
                <a:gd name="T8" fmla="*/ 159 w 237"/>
                <a:gd name="T9" fmla="*/ 37 h 133"/>
                <a:gd name="T10" fmla="*/ 144 w 237"/>
                <a:gd name="T11" fmla="*/ 22 h 133"/>
                <a:gd name="T12" fmla="*/ 122 w 237"/>
                <a:gd name="T13" fmla="*/ 15 h 133"/>
                <a:gd name="T14" fmla="*/ 100 w 237"/>
                <a:gd name="T15" fmla="*/ 0 h 133"/>
                <a:gd name="T16" fmla="*/ 92 w 237"/>
                <a:gd name="T17" fmla="*/ 3 h 133"/>
                <a:gd name="T18" fmla="*/ 81 w 237"/>
                <a:gd name="T19" fmla="*/ 7 h 133"/>
                <a:gd name="T20" fmla="*/ 74 w 237"/>
                <a:gd name="T21" fmla="*/ 18 h 133"/>
                <a:gd name="T22" fmla="*/ 70 w 237"/>
                <a:gd name="T23" fmla="*/ 26 h 133"/>
                <a:gd name="T24" fmla="*/ 41 w 237"/>
                <a:gd name="T25" fmla="*/ 15 h 133"/>
                <a:gd name="T26" fmla="*/ 11 w 237"/>
                <a:gd name="T27" fmla="*/ 11 h 133"/>
                <a:gd name="T28" fmla="*/ 4 w 237"/>
                <a:gd name="T29" fmla="*/ 22 h 133"/>
                <a:gd name="T30" fmla="*/ 7 w 237"/>
                <a:gd name="T31" fmla="*/ 29 h 133"/>
                <a:gd name="T32" fmla="*/ 11 w 237"/>
                <a:gd name="T33" fmla="*/ 41 h 133"/>
                <a:gd name="T34" fmla="*/ 11 w 237"/>
                <a:gd name="T35" fmla="*/ 55 h 133"/>
                <a:gd name="T36" fmla="*/ 15 w 237"/>
                <a:gd name="T37" fmla="*/ 55 h 133"/>
                <a:gd name="T38" fmla="*/ 26 w 237"/>
                <a:gd name="T39" fmla="*/ 52 h 133"/>
                <a:gd name="T40" fmla="*/ 26 w 237"/>
                <a:gd name="T41" fmla="*/ 59 h 133"/>
                <a:gd name="T42" fmla="*/ 30 w 237"/>
                <a:gd name="T43" fmla="*/ 63 h 133"/>
                <a:gd name="T44" fmla="*/ 22 w 237"/>
                <a:gd name="T45" fmla="*/ 63 h 133"/>
                <a:gd name="T46" fmla="*/ 22 w 237"/>
                <a:gd name="T47" fmla="*/ 70 h 133"/>
                <a:gd name="T48" fmla="*/ 26 w 237"/>
                <a:gd name="T49" fmla="*/ 66 h 133"/>
                <a:gd name="T50" fmla="*/ 33 w 237"/>
                <a:gd name="T51" fmla="*/ 70 h 133"/>
                <a:gd name="T52" fmla="*/ 33 w 237"/>
                <a:gd name="T53" fmla="*/ 81 h 133"/>
                <a:gd name="T54" fmla="*/ 41 w 237"/>
                <a:gd name="T55" fmla="*/ 100 h 133"/>
                <a:gd name="T56" fmla="*/ 52 w 237"/>
                <a:gd name="T57" fmla="*/ 96 h 133"/>
                <a:gd name="T58" fmla="*/ 63 w 237"/>
                <a:gd name="T59" fmla="*/ 89 h 133"/>
                <a:gd name="T60" fmla="*/ 78 w 237"/>
                <a:gd name="T61" fmla="*/ 85 h 133"/>
                <a:gd name="T62" fmla="*/ 89 w 237"/>
                <a:gd name="T63" fmla="*/ 85 h 133"/>
                <a:gd name="T64" fmla="*/ 107 w 237"/>
                <a:gd name="T65" fmla="*/ 96 h 133"/>
                <a:gd name="T66" fmla="*/ 122 w 237"/>
                <a:gd name="T67" fmla="*/ 96 h 133"/>
                <a:gd name="T68" fmla="*/ 126 w 237"/>
                <a:gd name="T69" fmla="*/ 104 h 133"/>
                <a:gd name="T70" fmla="*/ 144 w 237"/>
                <a:gd name="T71" fmla="*/ 111 h 133"/>
                <a:gd name="T72" fmla="*/ 155 w 237"/>
                <a:gd name="T73" fmla="*/ 118 h 133"/>
                <a:gd name="T74" fmla="*/ 155 w 237"/>
                <a:gd name="T75" fmla="*/ 126 h 133"/>
                <a:gd name="T76" fmla="*/ 163 w 237"/>
                <a:gd name="T77" fmla="*/ 130 h 133"/>
                <a:gd name="T78" fmla="*/ 170 w 237"/>
                <a:gd name="T79" fmla="*/ 130 h 133"/>
                <a:gd name="T80" fmla="*/ 178 w 237"/>
                <a:gd name="T81" fmla="*/ 133 h 133"/>
                <a:gd name="T82" fmla="*/ 185 w 237"/>
                <a:gd name="T83" fmla="*/ 133 h 133"/>
                <a:gd name="T84" fmla="*/ 192 w 237"/>
                <a:gd name="T85" fmla="*/ 126 h 133"/>
                <a:gd name="T86" fmla="*/ 204 w 237"/>
                <a:gd name="T87" fmla="*/ 118 h 133"/>
                <a:gd name="T88" fmla="*/ 207 w 237"/>
                <a:gd name="T89" fmla="*/ 115 h 133"/>
                <a:gd name="T90" fmla="*/ 211 w 237"/>
                <a:gd name="T91" fmla="*/ 104 h 133"/>
                <a:gd name="T92" fmla="*/ 211 w 237"/>
                <a:gd name="T93" fmla="*/ 100 h 133"/>
                <a:gd name="T94" fmla="*/ 218 w 237"/>
                <a:gd name="T95" fmla="*/ 96 h 133"/>
                <a:gd name="T96" fmla="*/ 229 w 237"/>
                <a:gd name="T97" fmla="*/ 92 h 133"/>
                <a:gd name="T98" fmla="*/ 237 w 237"/>
                <a:gd name="T99" fmla="*/ 9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7" h="133">
                  <a:moveTo>
                    <a:pt x="237" y="92"/>
                  </a:moveTo>
                  <a:lnTo>
                    <a:pt x="237" y="85"/>
                  </a:lnTo>
                  <a:lnTo>
                    <a:pt x="237" y="81"/>
                  </a:lnTo>
                  <a:lnTo>
                    <a:pt x="229" y="78"/>
                  </a:lnTo>
                  <a:lnTo>
                    <a:pt x="229" y="78"/>
                  </a:lnTo>
                  <a:lnTo>
                    <a:pt x="226" y="78"/>
                  </a:lnTo>
                  <a:lnTo>
                    <a:pt x="218" y="78"/>
                  </a:lnTo>
                  <a:lnTo>
                    <a:pt x="207" y="70"/>
                  </a:lnTo>
                  <a:lnTo>
                    <a:pt x="192" y="63"/>
                  </a:lnTo>
                  <a:lnTo>
                    <a:pt x="181" y="55"/>
                  </a:lnTo>
                  <a:lnTo>
                    <a:pt x="174" y="52"/>
                  </a:lnTo>
                  <a:lnTo>
                    <a:pt x="167" y="48"/>
                  </a:lnTo>
                  <a:lnTo>
                    <a:pt x="163" y="41"/>
                  </a:lnTo>
                  <a:lnTo>
                    <a:pt x="163" y="37"/>
                  </a:lnTo>
                  <a:lnTo>
                    <a:pt x="159" y="37"/>
                  </a:lnTo>
                  <a:lnTo>
                    <a:pt x="155" y="26"/>
                  </a:lnTo>
                  <a:lnTo>
                    <a:pt x="148" y="22"/>
                  </a:lnTo>
                  <a:lnTo>
                    <a:pt x="144" y="22"/>
                  </a:lnTo>
                  <a:lnTo>
                    <a:pt x="144" y="26"/>
                  </a:lnTo>
                  <a:lnTo>
                    <a:pt x="133" y="18"/>
                  </a:lnTo>
                  <a:lnTo>
                    <a:pt x="122" y="15"/>
                  </a:lnTo>
                  <a:lnTo>
                    <a:pt x="118" y="11"/>
                  </a:lnTo>
                  <a:lnTo>
                    <a:pt x="111" y="3"/>
                  </a:lnTo>
                  <a:lnTo>
                    <a:pt x="100" y="0"/>
                  </a:lnTo>
                  <a:lnTo>
                    <a:pt x="92" y="0"/>
                  </a:lnTo>
                  <a:lnTo>
                    <a:pt x="92" y="3"/>
                  </a:lnTo>
                  <a:lnTo>
                    <a:pt x="92" y="3"/>
                  </a:lnTo>
                  <a:lnTo>
                    <a:pt x="89" y="3"/>
                  </a:lnTo>
                  <a:lnTo>
                    <a:pt x="85" y="3"/>
                  </a:lnTo>
                  <a:lnTo>
                    <a:pt x="81" y="7"/>
                  </a:lnTo>
                  <a:lnTo>
                    <a:pt x="78" y="7"/>
                  </a:lnTo>
                  <a:lnTo>
                    <a:pt x="74" y="15"/>
                  </a:lnTo>
                  <a:lnTo>
                    <a:pt x="74" y="18"/>
                  </a:lnTo>
                  <a:lnTo>
                    <a:pt x="78" y="22"/>
                  </a:lnTo>
                  <a:lnTo>
                    <a:pt x="74" y="26"/>
                  </a:lnTo>
                  <a:lnTo>
                    <a:pt x="70" y="26"/>
                  </a:lnTo>
                  <a:lnTo>
                    <a:pt x="59" y="26"/>
                  </a:lnTo>
                  <a:lnTo>
                    <a:pt x="52" y="26"/>
                  </a:lnTo>
                  <a:lnTo>
                    <a:pt x="41" y="15"/>
                  </a:lnTo>
                  <a:lnTo>
                    <a:pt x="30" y="11"/>
                  </a:lnTo>
                  <a:lnTo>
                    <a:pt x="18" y="7"/>
                  </a:lnTo>
                  <a:lnTo>
                    <a:pt x="11" y="11"/>
                  </a:lnTo>
                  <a:lnTo>
                    <a:pt x="0" y="18"/>
                  </a:lnTo>
                  <a:lnTo>
                    <a:pt x="0" y="22"/>
                  </a:lnTo>
                  <a:lnTo>
                    <a:pt x="4" y="22"/>
                  </a:lnTo>
                  <a:lnTo>
                    <a:pt x="4" y="26"/>
                  </a:lnTo>
                  <a:lnTo>
                    <a:pt x="7" y="26"/>
                  </a:lnTo>
                  <a:lnTo>
                    <a:pt x="7" y="29"/>
                  </a:lnTo>
                  <a:lnTo>
                    <a:pt x="11" y="33"/>
                  </a:lnTo>
                  <a:lnTo>
                    <a:pt x="11" y="41"/>
                  </a:lnTo>
                  <a:lnTo>
                    <a:pt x="11" y="41"/>
                  </a:lnTo>
                  <a:lnTo>
                    <a:pt x="11" y="48"/>
                  </a:lnTo>
                  <a:lnTo>
                    <a:pt x="11" y="52"/>
                  </a:lnTo>
                  <a:lnTo>
                    <a:pt x="11" y="55"/>
                  </a:lnTo>
                  <a:lnTo>
                    <a:pt x="18" y="59"/>
                  </a:lnTo>
                  <a:lnTo>
                    <a:pt x="18" y="55"/>
                  </a:lnTo>
                  <a:lnTo>
                    <a:pt x="15" y="55"/>
                  </a:lnTo>
                  <a:lnTo>
                    <a:pt x="18" y="55"/>
                  </a:lnTo>
                  <a:lnTo>
                    <a:pt x="22" y="55"/>
                  </a:lnTo>
                  <a:lnTo>
                    <a:pt x="26" y="52"/>
                  </a:lnTo>
                  <a:lnTo>
                    <a:pt x="26" y="55"/>
                  </a:lnTo>
                  <a:lnTo>
                    <a:pt x="26" y="59"/>
                  </a:lnTo>
                  <a:lnTo>
                    <a:pt x="26" y="59"/>
                  </a:lnTo>
                  <a:lnTo>
                    <a:pt x="30" y="59"/>
                  </a:lnTo>
                  <a:lnTo>
                    <a:pt x="30" y="63"/>
                  </a:lnTo>
                  <a:lnTo>
                    <a:pt x="30" y="63"/>
                  </a:lnTo>
                  <a:lnTo>
                    <a:pt x="26" y="63"/>
                  </a:lnTo>
                  <a:lnTo>
                    <a:pt x="26" y="63"/>
                  </a:lnTo>
                  <a:lnTo>
                    <a:pt x="22" y="63"/>
                  </a:lnTo>
                  <a:lnTo>
                    <a:pt x="18" y="63"/>
                  </a:lnTo>
                  <a:lnTo>
                    <a:pt x="18" y="66"/>
                  </a:lnTo>
                  <a:lnTo>
                    <a:pt x="22" y="70"/>
                  </a:lnTo>
                  <a:lnTo>
                    <a:pt x="22" y="66"/>
                  </a:lnTo>
                  <a:lnTo>
                    <a:pt x="22" y="66"/>
                  </a:lnTo>
                  <a:lnTo>
                    <a:pt x="26" y="66"/>
                  </a:lnTo>
                  <a:lnTo>
                    <a:pt x="26" y="66"/>
                  </a:lnTo>
                  <a:lnTo>
                    <a:pt x="30" y="70"/>
                  </a:lnTo>
                  <a:lnTo>
                    <a:pt x="33" y="70"/>
                  </a:lnTo>
                  <a:lnTo>
                    <a:pt x="33" y="74"/>
                  </a:lnTo>
                  <a:lnTo>
                    <a:pt x="33" y="78"/>
                  </a:lnTo>
                  <a:lnTo>
                    <a:pt x="33" y="81"/>
                  </a:lnTo>
                  <a:lnTo>
                    <a:pt x="33" y="89"/>
                  </a:lnTo>
                  <a:lnTo>
                    <a:pt x="37" y="92"/>
                  </a:lnTo>
                  <a:lnTo>
                    <a:pt x="41" y="100"/>
                  </a:lnTo>
                  <a:lnTo>
                    <a:pt x="44" y="100"/>
                  </a:lnTo>
                  <a:lnTo>
                    <a:pt x="52" y="100"/>
                  </a:lnTo>
                  <a:lnTo>
                    <a:pt x="52" y="96"/>
                  </a:lnTo>
                  <a:lnTo>
                    <a:pt x="55" y="92"/>
                  </a:lnTo>
                  <a:lnTo>
                    <a:pt x="55" y="92"/>
                  </a:lnTo>
                  <a:lnTo>
                    <a:pt x="63" y="89"/>
                  </a:lnTo>
                  <a:lnTo>
                    <a:pt x="70" y="85"/>
                  </a:lnTo>
                  <a:lnTo>
                    <a:pt x="78" y="89"/>
                  </a:lnTo>
                  <a:lnTo>
                    <a:pt x="78" y="85"/>
                  </a:lnTo>
                  <a:lnTo>
                    <a:pt x="81" y="81"/>
                  </a:lnTo>
                  <a:lnTo>
                    <a:pt x="85" y="85"/>
                  </a:lnTo>
                  <a:lnTo>
                    <a:pt x="89" y="85"/>
                  </a:lnTo>
                  <a:lnTo>
                    <a:pt x="92" y="89"/>
                  </a:lnTo>
                  <a:lnTo>
                    <a:pt x="100" y="89"/>
                  </a:lnTo>
                  <a:lnTo>
                    <a:pt x="107" y="96"/>
                  </a:lnTo>
                  <a:lnTo>
                    <a:pt x="111" y="96"/>
                  </a:lnTo>
                  <a:lnTo>
                    <a:pt x="115" y="92"/>
                  </a:lnTo>
                  <a:lnTo>
                    <a:pt x="122" y="96"/>
                  </a:lnTo>
                  <a:lnTo>
                    <a:pt x="126" y="96"/>
                  </a:lnTo>
                  <a:lnTo>
                    <a:pt x="126" y="100"/>
                  </a:lnTo>
                  <a:lnTo>
                    <a:pt x="126" y="104"/>
                  </a:lnTo>
                  <a:lnTo>
                    <a:pt x="129" y="100"/>
                  </a:lnTo>
                  <a:lnTo>
                    <a:pt x="137" y="104"/>
                  </a:lnTo>
                  <a:lnTo>
                    <a:pt x="144" y="111"/>
                  </a:lnTo>
                  <a:lnTo>
                    <a:pt x="152" y="111"/>
                  </a:lnTo>
                  <a:lnTo>
                    <a:pt x="155" y="115"/>
                  </a:lnTo>
                  <a:lnTo>
                    <a:pt x="155" y="118"/>
                  </a:lnTo>
                  <a:lnTo>
                    <a:pt x="155" y="118"/>
                  </a:lnTo>
                  <a:lnTo>
                    <a:pt x="155" y="122"/>
                  </a:lnTo>
                  <a:lnTo>
                    <a:pt x="155" y="126"/>
                  </a:lnTo>
                  <a:lnTo>
                    <a:pt x="159" y="126"/>
                  </a:lnTo>
                  <a:lnTo>
                    <a:pt x="159" y="126"/>
                  </a:lnTo>
                  <a:lnTo>
                    <a:pt x="163" y="130"/>
                  </a:lnTo>
                  <a:lnTo>
                    <a:pt x="167" y="130"/>
                  </a:lnTo>
                  <a:lnTo>
                    <a:pt x="170" y="130"/>
                  </a:lnTo>
                  <a:lnTo>
                    <a:pt x="170" y="130"/>
                  </a:lnTo>
                  <a:lnTo>
                    <a:pt x="174" y="130"/>
                  </a:lnTo>
                  <a:lnTo>
                    <a:pt x="178" y="130"/>
                  </a:lnTo>
                  <a:lnTo>
                    <a:pt x="178" y="133"/>
                  </a:lnTo>
                  <a:lnTo>
                    <a:pt x="181" y="133"/>
                  </a:lnTo>
                  <a:lnTo>
                    <a:pt x="181" y="133"/>
                  </a:lnTo>
                  <a:lnTo>
                    <a:pt x="185" y="133"/>
                  </a:lnTo>
                  <a:lnTo>
                    <a:pt x="189" y="130"/>
                  </a:lnTo>
                  <a:lnTo>
                    <a:pt x="189" y="126"/>
                  </a:lnTo>
                  <a:lnTo>
                    <a:pt x="192" y="126"/>
                  </a:lnTo>
                  <a:lnTo>
                    <a:pt x="189" y="122"/>
                  </a:lnTo>
                  <a:lnTo>
                    <a:pt x="196" y="122"/>
                  </a:lnTo>
                  <a:lnTo>
                    <a:pt x="204" y="118"/>
                  </a:lnTo>
                  <a:lnTo>
                    <a:pt x="204" y="118"/>
                  </a:lnTo>
                  <a:lnTo>
                    <a:pt x="204" y="115"/>
                  </a:lnTo>
                  <a:lnTo>
                    <a:pt x="207" y="115"/>
                  </a:lnTo>
                  <a:lnTo>
                    <a:pt x="207" y="111"/>
                  </a:lnTo>
                  <a:lnTo>
                    <a:pt x="207" y="107"/>
                  </a:lnTo>
                  <a:lnTo>
                    <a:pt x="211" y="104"/>
                  </a:lnTo>
                  <a:lnTo>
                    <a:pt x="211" y="100"/>
                  </a:lnTo>
                  <a:lnTo>
                    <a:pt x="211" y="100"/>
                  </a:lnTo>
                  <a:lnTo>
                    <a:pt x="211" y="100"/>
                  </a:lnTo>
                  <a:lnTo>
                    <a:pt x="211" y="96"/>
                  </a:lnTo>
                  <a:lnTo>
                    <a:pt x="215" y="96"/>
                  </a:lnTo>
                  <a:lnTo>
                    <a:pt x="218" y="96"/>
                  </a:lnTo>
                  <a:lnTo>
                    <a:pt x="218" y="96"/>
                  </a:lnTo>
                  <a:lnTo>
                    <a:pt x="226" y="92"/>
                  </a:lnTo>
                  <a:lnTo>
                    <a:pt x="229" y="92"/>
                  </a:lnTo>
                  <a:lnTo>
                    <a:pt x="233" y="92"/>
                  </a:lnTo>
                  <a:lnTo>
                    <a:pt x="237" y="92"/>
                  </a:lnTo>
                  <a:lnTo>
                    <a:pt x="237" y="92"/>
                  </a:lnTo>
                  <a:lnTo>
                    <a:pt x="237" y="9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98" name="Freeform 19"/>
            <p:cNvSpPr>
              <a:spLocks noEditPoints="1"/>
            </p:cNvSpPr>
            <p:nvPr/>
          </p:nvSpPr>
          <p:spPr bwMode="auto">
            <a:xfrm>
              <a:off x="6769785" y="2784834"/>
              <a:ext cx="209721" cy="286919"/>
            </a:xfrm>
            <a:custGeom>
              <a:avLst/>
              <a:gdLst>
                <a:gd name="T0" fmla="*/ 17 w 44"/>
                <a:gd name="T1" fmla="*/ 0 h 60"/>
                <a:gd name="T2" fmla="*/ 23 w 44"/>
                <a:gd name="T3" fmla="*/ 23 h 60"/>
                <a:gd name="T4" fmla="*/ 28 w 44"/>
                <a:gd name="T5" fmla="*/ 24 h 60"/>
                <a:gd name="T6" fmla="*/ 31 w 44"/>
                <a:gd name="T7" fmla="*/ 28 h 60"/>
                <a:gd name="T8" fmla="*/ 30 w 44"/>
                <a:gd name="T9" fmla="*/ 29 h 60"/>
                <a:gd name="T10" fmla="*/ 24 w 44"/>
                <a:gd name="T11" fmla="*/ 24 h 60"/>
                <a:gd name="T12" fmla="*/ 19 w 44"/>
                <a:gd name="T13" fmla="*/ 26 h 60"/>
                <a:gd name="T14" fmla="*/ 16 w 44"/>
                <a:gd name="T15" fmla="*/ 22 h 60"/>
                <a:gd name="T16" fmla="*/ 13 w 44"/>
                <a:gd name="T17" fmla="*/ 20 h 60"/>
                <a:gd name="T18" fmla="*/ 12 w 44"/>
                <a:gd name="T19" fmla="*/ 14 h 60"/>
                <a:gd name="T20" fmla="*/ 17 w 44"/>
                <a:gd name="T21" fmla="*/ 4 h 60"/>
                <a:gd name="T22" fmla="*/ 20 w 44"/>
                <a:gd name="T23" fmla="*/ 7 h 60"/>
                <a:gd name="T24" fmla="*/ 21 w 44"/>
                <a:gd name="T25" fmla="*/ 14 h 60"/>
                <a:gd name="T26" fmla="*/ 21 w 44"/>
                <a:gd name="T27" fmla="*/ 22 h 60"/>
                <a:gd name="T28" fmla="*/ 22 w 44"/>
                <a:gd name="T29" fmla="*/ 19 h 60"/>
                <a:gd name="T30" fmla="*/ 15 w 44"/>
                <a:gd name="T31" fmla="*/ 26 h 60"/>
                <a:gd name="T32" fmla="*/ 20 w 44"/>
                <a:gd name="T33" fmla="*/ 30 h 60"/>
                <a:gd name="T34" fmla="*/ 31 w 44"/>
                <a:gd name="T35" fmla="*/ 24 h 60"/>
                <a:gd name="T36" fmla="*/ 22 w 44"/>
                <a:gd name="T37" fmla="*/ 27 h 60"/>
                <a:gd name="T38" fmla="*/ 23 w 44"/>
                <a:gd name="T39" fmla="*/ 31 h 60"/>
                <a:gd name="T40" fmla="*/ 27 w 44"/>
                <a:gd name="T41" fmla="*/ 27 h 60"/>
                <a:gd name="T42" fmla="*/ 29 w 44"/>
                <a:gd name="T43" fmla="*/ 30 h 60"/>
                <a:gd name="T44" fmla="*/ 29 w 44"/>
                <a:gd name="T45" fmla="*/ 30 h 60"/>
                <a:gd name="T46" fmla="*/ 23 w 44"/>
                <a:gd name="T47" fmla="*/ 39 h 60"/>
                <a:gd name="T48" fmla="*/ 24 w 44"/>
                <a:gd name="T49" fmla="*/ 34 h 60"/>
                <a:gd name="T50" fmla="*/ 27 w 44"/>
                <a:gd name="T51" fmla="*/ 36 h 60"/>
                <a:gd name="T52" fmla="*/ 26 w 44"/>
                <a:gd name="T53" fmla="*/ 39 h 60"/>
                <a:gd name="T54" fmla="*/ 32 w 44"/>
                <a:gd name="T55" fmla="*/ 39 h 60"/>
                <a:gd name="T56" fmla="*/ 29 w 44"/>
                <a:gd name="T57" fmla="*/ 43 h 60"/>
                <a:gd name="T58" fmla="*/ 27 w 44"/>
                <a:gd name="T59" fmla="*/ 39 h 60"/>
                <a:gd name="T60" fmla="*/ 29 w 44"/>
                <a:gd name="T61" fmla="*/ 44 h 60"/>
                <a:gd name="T62" fmla="*/ 34 w 44"/>
                <a:gd name="T63" fmla="*/ 40 h 60"/>
                <a:gd name="T64" fmla="*/ 38 w 44"/>
                <a:gd name="T65" fmla="*/ 41 h 60"/>
                <a:gd name="T66" fmla="*/ 34 w 44"/>
                <a:gd name="T67" fmla="*/ 35 h 60"/>
                <a:gd name="T68" fmla="*/ 39 w 44"/>
                <a:gd name="T69" fmla="*/ 36 h 60"/>
                <a:gd name="T70" fmla="*/ 36 w 44"/>
                <a:gd name="T71" fmla="*/ 30 h 60"/>
                <a:gd name="T72" fmla="*/ 36 w 44"/>
                <a:gd name="T73" fmla="*/ 34 h 60"/>
                <a:gd name="T74" fmla="*/ 33 w 44"/>
                <a:gd name="T75" fmla="*/ 36 h 60"/>
                <a:gd name="T76" fmla="*/ 38 w 44"/>
                <a:gd name="T77" fmla="*/ 40 h 60"/>
                <a:gd name="T78" fmla="*/ 40 w 44"/>
                <a:gd name="T79" fmla="*/ 37 h 60"/>
                <a:gd name="T80" fmla="*/ 39 w 44"/>
                <a:gd name="T81" fmla="*/ 39 h 60"/>
                <a:gd name="T82" fmla="*/ 41 w 44"/>
                <a:gd name="T83" fmla="*/ 42 h 60"/>
                <a:gd name="T84" fmla="*/ 24 w 44"/>
                <a:gd name="T85" fmla="*/ 51 h 60"/>
                <a:gd name="T86" fmla="*/ 30 w 44"/>
                <a:gd name="T87" fmla="*/ 46 h 60"/>
                <a:gd name="T88" fmla="*/ 36 w 44"/>
                <a:gd name="T89" fmla="*/ 47 h 60"/>
                <a:gd name="T90" fmla="*/ 38 w 44"/>
                <a:gd name="T91" fmla="*/ 42 h 60"/>
                <a:gd name="T92" fmla="*/ 42 w 44"/>
                <a:gd name="T93" fmla="*/ 47 h 60"/>
                <a:gd name="T94" fmla="*/ 44 w 44"/>
                <a:gd name="T95" fmla="*/ 54 h 60"/>
                <a:gd name="T96" fmla="*/ 42 w 44"/>
                <a:gd name="T97" fmla="*/ 55 h 60"/>
                <a:gd name="T98" fmla="*/ 39 w 44"/>
                <a:gd name="T99" fmla="*/ 59 h 60"/>
                <a:gd name="T100" fmla="*/ 34 w 44"/>
                <a:gd name="T101" fmla="*/ 58 h 60"/>
                <a:gd name="T102" fmla="*/ 33 w 44"/>
                <a:gd name="T103" fmla="*/ 53 h 60"/>
                <a:gd name="T104" fmla="*/ 29 w 44"/>
                <a:gd name="T105" fmla="*/ 52 h 60"/>
                <a:gd name="T106" fmla="*/ 26 w 44"/>
                <a:gd name="T107" fmla="*/ 51 h 60"/>
                <a:gd name="T108" fmla="*/ 24 w 44"/>
                <a:gd name="T109" fmla="*/ 55 h 60"/>
                <a:gd name="T110" fmla="*/ 14 w 44"/>
                <a:gd name="T111" fmla="*/ 32 h 60"/>
                <a:gd name="T112" fmla="*/ 12 w 44"/>
                <a:gd name="T113" fmla="*/ 33 h 60"/>
                <a:gd name="T114" fmla="*/ 3 w 44"/>
                <a:gd name="T115" fmla="*/ 47 h 60"/>
                <a:gd name="T116" fmla="*/ 10 w 44"/>
                <a:gd name="T117" fmla="*/ 41 h 60"/>
                <a:gd name="T118" fmla="*/ 10 w 44"/>
                <a:gd name="T119" fmla="*/ 38 h 60"/>
                <a:gd name="T120" fmla="*/ 4 w 44"/>
                <a:gd name="T121" fmla="*/ 44 h 60"/>
                <a:gd name="T122" fmla="*/ 2 w 44"/>
                <a:gd name="T123" fmla="*/ 4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 h="60">
                  <a:moveTo>
                    <a:pt x="16" y="2"/>
                  </a:moveTo>
                  <a:cubicBezTo>
                    <a:pt x="17" y="2"/>
                    <a:pt x="17" y="2"/>
                    <a:pt x="17" y="2"/>
                  </a:cubicBezTo>
                  <a:cubicBezTo>
                    <a:pt x="17" y="3"/>
                    <a:pt x="17" y="3"/>
                    <a:pt x="17" y="3"/>
                  </a:cubicBezTo>
                  <a:cubicBezTo>
                    <a:pt x="16" y="2"/>
                    <a:pt x="16" y="2"/>
                    <a:pt x="16" y="2"/>
                  </a:cubicBezTo>
                  <a:close/>
                  <a:moveTo>
                    <a:pt x="16" y="1"/>
                  </a:moveTo>
                  <a:cubicBezTo>
                    <a:pt x="16" y="1"/>
                    <a:pt x="16" y="1"/>
                    <a:pt x="16" y="1"/>
                  </a:cubicBezTo>
                  <a:cubicBezTo>
                    <a:pt x="15" y="1"/>
                    <a:pt x="15" y="1"/>
                    <a:pt x="15" y="1"/>
                  </a:cubicBezTo>
                  <a:cubicBezTo>
                    <a:pt x="16" y="1"/>
                    <a:pt x="16" y="1"/>
                    <a:pt x="16" y="1"/>
                  </a:cubicBezTo>
                  <a:close/>
                  <a:moveTo>
                    <a:pt x="17" y="0"/>
                  </a:moveTo>
                  <a:cubicBezTo>
                    <a:pt x="17" y="0"/>
                    <a:pt x="17" y="0"/>
                    <a:pt x="17" y="0"/>
                  </a:cubicBezTo>
                  <a:cubicBezTo>
                    <a:pt x="17" y="0"/>
                    <a:pt x="17" y="0"/>
                    <a:pt x="17" y="0"/>
                  </a:cubicBezTo>
                  <a:cubicBezTo>
                    <a:pt x="17" y="0"/>
                    <a:pt x="17" y="0"/>
                    <a:pt x="17" y="0"/>
                  </a:cubicBezTo>
                  <a:close/>
                  <a:moveTo>
                    <a:pt x="19" y="2"/>
                  </a:moveTo>
                  <a:cubicBezTo>
                    <a:pt x="19" y="2"/>
                    <a:pt x="19" y="2"/>
                    <a:pt x="19" y="2"/>
                  </a:cubicBezTo>
                  <a:cubicBezTo>
                    <a:pt x="19" y="3"/>
                    <a:pt x="19" y="3"/>
                    <a:pt x="19" y="3"/>
                  </a:cubicBezTo>
                  <a:cubicBezTo>
                    <a:pt x="20" y="2"/>
                    <a:pt x="20" y="2"/>
                    <a:pt x="20" y="2"/>
                  </a:cubicBezTo>
                  <a:cubicBezTo>
                    <a:pt x="20" y="2"/>
                    <a:pt x="19" y="2"/>
                    <a:pt x="19" y="2"/>
                  </a:cubicBezTo>
                  <a:close/>
                  <a:moveTo>
                    <a:pt x="20" y="22"/>
                  </a:moveTo>
                  <a:cubicBezTo>
                    <a:pt x="20" y="22"/>
                    <a:pt x="20" y="22"/>
                    <a:pt x="20" y="22"/>
                  </a:cubicBezTo>
                  <a:cubicBezTo>
                    <a:pt x="21" y="23"/>
                    <a:pt x="21" y="23"/>
                    <a:pt x="21" y="23"/>
                  </a:cubicBezTo>
                  <a:cubicBezTo>
                    <a:pt x="22" y="24"/>
                    <a:pt x="22" y="24"/>
                    <a:pt x="22" y="24"/>
                  </a:cubicBezTo>
                  <a:cubicBezTo>
                    <a:pt x="23" y="23"/>
                    <a:pt x="23" y="23"/>
                    <a:pt x="23" y="23"/>
                  </a:cubicBezTo>
                  <a:cubicBezTo>
                    <a:pt x="23" y="23"/>
                    <a:pt x="23" y="23"/>
                    <a:pt x="23" y="23"/>
                  </a:cubicBezTo>
                  <a:cubicBezTo>
                    <a:pt x="24" y="22"/>
                    <a:pt x="24" y="22"/>
                    <a:pt x="24" y="22"/>
                  </a:cubicBezTo>
                  <a:cubicBezTo>
                    <a:pt x="25" y="22"/>
                    <a:pt x="25" y="22"/>
                    <a:pt x="25" y="22"/>
                  </a:cubicBezTo>
                  <a:cubicBezTo>
                    <a:pt x="26" y="23"/>
                    <a:pt x="26" y="23"/>
                    <a:pt x="26" y="23"/>
                  </a:cubicBezTo>
                  <a:cubicBezTo>
                    <a:pt x="27" y="24"/>
                    <a:pt x="27" y="24"/>
                    <a:pt x="27" y="24"/>
                  </a:cubicBezTo>
                  <a:cubicBezTo>
                    <a:pt x="26" y="24"/>
                    <a:pt x="26" y="24"/>
                    <a:pt x="26" y="24"/>
                  </a:cubicBezTo>
                  <a:cubicBezTo>
                    <a:pt x="27" y="25"/>
                    <a:pt x="27" y="25"/>
                    <a:pt x="27" y="25"/>
                  </a:cubicBezTo>
                  <a:cubicBezTo>
                    <a:pt x="28" y="24"/>
                    <a:pt x="28" y="24"/>
                    <a:pt x="28" y="24"/>
                  </a:cubicBezTo>
                  <a:cubicBezTo>
                    <a:pt x="27" y="24"/>
                    <a:pt x="27" y="24"/>
                    <a:pt x="27" y="24"/>
                  </a:cubicBezTo>
                  <a:cubicBezTo>
                    <a:pt x="28" y="23"/>
                    <a:pt x="28" y="23"/>
                    <a:pt x="28" y="23"/>
                  </a:cubicBezTo>
                  <a:cubicBezTo>
                    <a:pt x="28" y="24"/>
                    <a:pt x="28" y="24"/>
                    <a:pt x="28" y="24"/>
                  </a:cubicBezTo>
                  <a:cubicBezTo>
                    <a:pt x="29" y="24"/>
                    <a:pt x="29" y="24"/>
                    <a:pt x="29" y="24"/>
                  </a:cubicBezTo>
                  <a:cubicBezTo>
                    <a:pt x="30" y="25"/>
                    <a:pt x="30" y="25"/>
                    <a:pt x="30" y="25"/>
                  </a:cubicBezTo>
                  <a:cubicBezTo>
                    <a:pt x="30" y="25"/>
                    <a:pt x="30" y="25"/>
                    <a:pt x="30" y="25"/>
                  </a:cubicBezTo>
                  <a:cubicBezTo>
                    <a:pt x="30" y="25"/>
                    <a:pt x="30" y="25"/>
                    <a:pt x="30" y="25"/>
                  </a:cubicBezTo>
                  <a:cubicBezTo>
                    <a:pt x="29" y="25"/>
                    <a:pt x="29" y="25"/>
                    <a:pt x="29" y="25"/>
                  </a:cubicBezTo>
                  <a:cubicBezTo>
                    <a:pt x="29" y="25"/>
                    <a:pt x="29" y="25"/>
                    <a:pt x="29" y="25"/>
                  </a:cubicBezTo>
                  <a:cubicBezTo>
                    <a:pt x="29" y="26"/>
                    <a:pt x="29" y="26"/>
                    <a:pt x="29" y="26"/>
                  </a:cubicBezTo>
                  <a:cubicBezTo>
                    <a:pt x="30" y="27"/>
                    <a:pt x="30" y="27"/>
                    <a:pt x="30" y="27"/>
                  </a:cubicBezTo>
                  <a:cubicBezTo>
                    <a:pt x="30" y="28"/>
                    <a:pt x="30" y="28"/>
                    <a:pt x="30" y="28"/>
                  </a:cubicBezTo>
                  <a:cubicBezTo>
                    <a:pt x="31" y="28"/>
                    <a:pt x="31" y="28"/>
                    <a:pt x="31" y="28"/>
                  </a:cubicBezTo>
                  <a:cubicBezTo>
                    <a:pt x="31" y="28"/>
                    <a:pt x="31" y="28"/>
                    <a:pt x="31" y="28"/>
                  </a:cubicBezTo>
                  <a:cubicBezTo>
                    <a:pt x="32" y="28"/>
                    <a:pt x="32" y="28"/>
                    <a:pt x="32" y="28"/>
                  </a:cubicBezTo>
                  <a:cubicBezTo>
                    <a:pt x="32" y="28"/>
                    <a:pt x="32" y="28"/>
                    <a:pt x="32"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1" y="29"/>
                    <a:pt x="31" y="29"/>
                    <a:pt x="31" y="29"/>
                  </a:cubicBezTo>
                  <a:cubicBezTo>
                    <a:pt x="31" y="29"/>
                    <a:pt x="31" y="29"/>
                    <a:pt x="31" y="29"/>
                  </a:cubicBezTo>
                  <a:cubicBezTo>
                    <a:pt x="30" y="28"/>
                    <a:pt x="30" y="28"/>
                    <a:pt x="30" y="28"/>
                  </a:cubicBezTo>
                  <a:cubicBezTo>
                    <a:pt x="30" y="29"/>
                    <a:pt x="30" y="29"/>
                    <a:pt x="30" y="29"/>
                  </a:cubicBezTo>
                  <a:cubicBezTo>
                    <a:pt x="29" y="29"/>
                    <a:pt x="29" y="29"/>
                    <a:pt x="29" y="29"/>
                  </a:cubicBezTo>
                  <a:cubicBezTo>
                    <a:pt x="28" y="28"/>
                    <a:pt x="28" y="28"/>
                    <a:pt x="28" y="28"/>
                  </a:cubicBezTo>
                  <a:cubicBezTo>
                    <a:pt x="28" y="28"/>
                    <a:pt x="28" y="28"/>
                    <a:pt x="28" y="28"/>
                  </a:cubicBezTo>
                  <a:cubicBezTo>
                    <a:pt x="28" y="27"/>
                    <a:pt x="28" y="27"/>
                    <a:pt x="28" y="27"/>
                  </a:cubicBezTo>
                  <a:cubicBezTo>
                    <a:pt x="27" y="26"/>
                    <a:pt x="27" y="26"/>
                    <a:pt x="27" y="26"/>
                  </a:cubicBezTo>
                  <a:cubicBezTo>
                    <a:pt x="26" y="26"/>
                    <a:pt x="26" y="26"/>
                    <a:pt x="26" y="26"/>
                  </a:cubicBezTo>
                  <a:cubicBezTo>
                    <a:pt x="26" y="25"/>
                    <a:pt x="26" y="25"/>
                    <a:pt x="26" y="25"/>
                  </a:cubicBezTo>
                  <a:cubicBezTo>
                    <a:pt x="25" y="24"/>
                    <a:pt x="25" y="24"/>
                    <a:pt x="25" y="24"/>
                  </a:cubicBezTo>
                  <a:cubicBezTo>
                    <a:pt x="25" y="24"/>
                    <a:pt x="25" y="24"/>
                    <a:pt x="25" y="24"/>
                  </a:cubicBezTo>
                  <a:cubicBezTo>
                    <a:pt x="24" y="24"/>
                    <a:pt x="24" y="24"/>
                    <a:pt x="24" y="24"/>
                  </a:cubicBezTo>
                  <a:cubicBezTo>
                    <a:pt x="24" y="24"/>
                    <a:pt x="24" y="24"/>
                    <a:pt x="24" y="24"/>
                  </a:cubicBezTo>
                  <a:cubicBezTo>
                    <a:pt x="25" y="26"/>
                    <a:pt x="25" y="26"/>
                    <a:pt x="25" y="26"/>
                  </a:cubicBezTo>
                  <a:cubicBezTo>
                    <a:pt x="25" y="27"/>
                    <a:pt x="25" y="27"/>
                    <a:pt x="25" y="27"/>
                  </a:cubicBezTo>
                  <a:cubicBezTo>
                    <a:pt x="25" y="27"/>
                    <a:pt x="25" y="27"/>
                    <a:pt x="25" y="27"/>
                  </a:cubicBezTo>
                  <a:cubicBezTo>
                    <a:pt x="24" y="26"/>
                    <a:pt x="24" y="26"/>
                    <a:pt x="24" y="26"/>
                  </a:cubicBezTo>
                  <a:cubicBezTo>
                    <a:pt x="23" y="25"/>
                    <a:pt x="23" y="25"/>
                    <a:pt x="23" y="25"/>
                  </a:cubicBezTo>
                  <a:cubicBezTo>
                    <a:pt x="23" y="25"/>
                    <a:pt x="23" y="25"/>
                    <a:pt x="23" y="25"/>
                  </a:cubicBezTo>
                  <a:cubicBezTo>
                    <a:pt x="21" y="24"/>
                    <a:pt x="21" y="24"/>
                    <a:pt x="21" y="24"/>
                  </a:cubicBezTo>
                  <a:cubicBezTo>
                    <a:pt x="20" y="24"/>
                    <a:pt x="20" y="24"/>
                    <a:pt x="20" y="24"/>
                  </a:cubicBezTo>
                  <a:cubicBezTo>
                    <a:pt x="19" y="25"/>
                    <a:pt x="19" y="25"/>
                    <a:pt x="19" y="25"/>
                  </a:cubicBezTo>
                  <a:cubicBezTo>
                    <a:pt x="20" y="25"/>
                    <a:pt x="20" y="25"/>
                    <a:pt x="20" y="25"/>
                  </a:cubicBezTo>
                  <a:cubicBezTo>
                    <a:pt x="19" y="26"/>
                    <a:pt x="19" y="26"/>
                    <a:pt x="19" y="26"/>
                  </a:cubicBezTo>
                  <a:cubicBezTo>
                    <a:pt x="18" y="25"/>
                    <a:pt x="18" y="25"/>
                    <a:pt x="18" y="25"/>
                  </a:cubicBezTo>
                  <a:cubicBezTo>
                    <a:pt x="17" y="25"/>
                    <a:pt x="17" y="25"/>
                    <a:pt x="17" y="25"/>
                  </a:cubicBezTo>
                  <a:cubicBezTo>
                    <a:pt x="16" y="25"/>
                    <a:pt x="16" y="25"/>
                    <a:pt x="16" y="25"/>
                  </a:cubicBezTo>
                  <a:cubicBezTo>
                    <a:pt x="17" y="25"/>
                    <a:pt x="17" y="25"/>
                    <a:pt x="17" y="25"/>
                  </a:cubicBezTo>
                  <a:cubicBezTo>
                    <a:pt x="16" y="24"/>
                    <a:pt x="16" y="24"/>
                    <a:pt x="16" y="24"/>
                  </a:cubicBezTo>
                  <a:cubicBezTo>
                    <a:pt x="16" y="24"/>
                    <a:pt x="16" y="24"/>
                    <a:pt x="16" y="24"/>
                  </a:cubicBezTo>
                  <a:cubicBezTo>
                    <a:pt x="16" y="25"/>
                    <a:pt x="16" y="25"/>
                    <a:pt x="16" y="25"/>
                  </a:cubicBezTo>
                  <a:cubicBezTo>
                    <a:pt x="15" y="24"/>
                    <a:pt x="15" y="24"/>
                    <a:pt x="15" y="24"/>
                  </a:cubicBezTo>
                  <a:cubicBezTo>
                    <a:pt x="15" y="23"/>
                    <a:pt x="15" y="23"/>
                    <a:pt x="15" y="23"/>
                  </a:cubicBezTo>
                  <a:cubicBezTo>
                    <a:pt x="15" y="23"/>
                    <a:pt x="15" y="23"/>
                    <a:pt x="15" y="23"/>
                  </a:cubicBezTo>
                  <a:cubicBezTo>
                    <a:pt x="16" y="22"/>
                    <a:pt x="16" y="22"/>
                    <a:pt x="16" y="22"/>
                  </a:cubicBezTo>
                  <a:cubicBezTo>
                    <a:pt x="17" y="21"/>
                    <a:pt x="17" y="21"/>
                    <a:pt x="17" y="21"/>
                  </a:cubicBezTo>
                  <a:cubicBezTo>
                    <a:pt x="16" y="20"/>
                    <a:pt x="16" y="20"/>
                    <a:pt x="16" y="20"/>
                  </a:cubicBezTo>
                  <a:cubicBezTo>
                    <a:pt x="15" y="20"/>
                    <a:pt x="15" y="20"/>
                    <a:pt x="15" y="20"/>
                  </a:cubicBezTo>
                  <a:cubicBezTo>
                    <a:pt x="15" y="21"/>
                    <a:pt x="15" y="21"/>
                    <a:pt x="15" y="21"/>
                  </a:cubicBezTo>
                  <a:cubicBezTo>
                    <a:pt x="15" y="21"/>
                    <a:pt x="15" y="21"/>
                    <a:pt x="15" y="21"/>
                  </a:cubicBezTo>
                  <a:cubicBezTo>
                    <a:pt x="15" y="22"/>
                    <a:pt x="15" y="22"/>
                    <a:pt x="15" y="22"/>
                  </a:cubicBezTo>
                  <a:cubicBezTo>
                    <a:pt x="14" y="22"/>
                    <a:pt x="14" y="22"/>
                    <a:pt x="14" y="22"/>
                  </a:cubicBezTo>
                  <a:cubicBezTo>
                    <a:pt x="13" y="21"/>
                    <a:pt x="13" y="21"/>
                    <a:pt x="13" y="21"/>
                  </a:cubicBezTo>
                  <a:cubicBezTo>
                    <a:pt x="13" y="20"/>
                    <a:pt x="13" y="20"/>
                    <a:pt x="13" y="20"/>
                  </a:cubicBezTo>
                  <a:cubicBezTo>
                    <a:pt x="13" y="20"/>
                    <a:pt x="13" y="20"/>
                    <a:pt x="13" y="20"/>
                  </a:cubicBezTo>
                  <a:cubicBezTo>
                    <a:pt x="13" y="20"/>
                    <a:pt x="13" y="20"/>
                    <a:pt x="13" y="20"/>
                  </a:cubicBezTo>
                  <a:cubicBezTo>
                    <a:pt x="12" y="20"/>
                    <a:pt x="12" y="20"/>
                    <a:pt x="12" y="20"/>
                  </a:cubicBezTo>
                  <a:cubicBezTo>
                    <a:pt x="12" y="18"/>
                    <a:pt x="12" y="18"/>
                    <a:pt x="12" y="18"/>
                  </a:cubicBezTo>
                  <a:cubicBezTo>
                    <a:pt x="12" y="17"/>
                    <a:pt x="12" y="17"/>
                    <a:pt x="12" y="17"/>
                  </a:cubicBezTo>
                  <a:cubicBezTo>
                    <a:pt x="11" y="16"/>
                    <a:pt x="11" y="16"/>
                    <a:pt x="11" y="16"/>
                  </a:cubicBezTo>
                  <a:cubicBezTo>
                    <a:pt x="12" y="16"/>
                    <a:pt x="12" y="16"/>
                    <a:pt x="12" y="16"/>
                  </a:cubicBezTo>
                  <a:cubicBezTo>
                    <a:pt x="11" y="15"/>
                    <a:pt x="11" y="15"/>
                    <a:pt x="11" y="15"/>
                  </a:cubicBezTo>
                  <a:cubicBezTo>
                    <a:pt x="11" y="15"/>
                    <a:pt x="11" y="15"/>
                    <a:pt x="11" y="15"/>
                  </a:cubicBezTo>
                  <a:cubicBezTo>
                    <a:pt x="11" y="14"/>
                    <a:pt x="11" y="14"/>
                    <a:pt x="11" y="14"/>
                  </a:cubicBezTo>
                  <a:cubicBezTo>
                    <a:pt x="11" y="13"/>
                    <a:pt x="11" y="13"/>
                    <a:pt x="11" y="13"/>
                  </a:cubicBezTo>
                  <a:cubicBezTo>
                    <a:pt x="11" y="14"/>
                    <a:pt x="11" y="14"/>
                    <a:pt x="11" y="14"/>
                  </a:cubicBezTo>
                  <a:cubicBezTo>
                    <a:pt x="12" y="14"/>
                    <a:pt x="12" y="14"/>
                    <a:pt x="12" y="14"/>
                  </a:cubicBezTo>
                  <a:cubicBezTo>
                    <a:pt x="13" y="14"/>
                    <a:pt x="13" y="14"/>
                    <a:pt x="13" y="14"/>
                  </a:cubicBezTo>
                  <a:cubicBezTo>
                    <a:pt x="13" y="13"/>
                    <a:pt x="13" y="13"/>
                    <a:pt x="13" y="13"/>
                  </a:cubicBezTo>
                  <a:cubicBezTo>
                    <a:pt x="12" y="12"/>
                    <a:pt x="12" y="12"/>
                    <a:pt x="12" y="12"/>
                  </a:cubicBezTo>
                  <a:cubicBezTo>
                    <a:pt x="12" y="11"/>
                    <a:pt x="12" y="11"/>
                    <a:pt x="12" y="11"/>
                  </a:cubicBezTo>
                  <a:cubicBezTo>
                    <a:pt x="13" y="9"/>
                    <a:pt x="13" y="9"/>
                    <a:pt x="13" y="9"/>
                  </a:cubicBezTo>
                  <a:cubicBezTo>
                    <a:pt x="13" y="7"/>
                    <a:pt x="13" y="7"/>
                    <a:pt x="13" y="7"/>
                  </a:cubicBezTo>
                  <a:cubicBezTo>
                    <a:pt x="13" y="6"/>
                    <a:pt x="13" y="6"/>
                    <a:pt x="13" y="6"/>
                  </a:cubicBezTo>
                  <a:cubicBezTo>
                    <a:pt x="14" y="5"/>
                    <a:pt x="14" y="5"/>
                    <a:pt x="14" y="5"/>
                  </a:cubicBezTo>
                  <a:cubicBezTo>
                    <a:pt x="14" y="4"/>
                    <a:pt x="14" y="4"/>
                    <a:pt x="14" y="4"/>
                  </a:cubicBezTo>
                  <a:cubicBezTo>
                    <a:pt x="15" y="4"/>
                    <a:pt x="15" y="4"/>
                    <a:pt x="15" y="4"/>
                  </a:cubicBezTo>
                  <a:cubicBezTo>
                    <a:pt x="17" y="4"/>
                    <a:pt x="17" y="4"/>
                    <a:pt x="17" y="4"/>
                  </a:cubicBezTo>
                  <a:cubicBezTo>
                    <a:pt x="17" y="5"/>
                    <a:pt x="17" y="5"/>
                    <a:pt x="17" y="5"/>
                  </a:cubicBezTo>
                  <a:cubicBezTo>
                    <a:pt x="18" y="5"/>
                    <a:pt x="18" y="5"/>
                    <a:pt x="18" y="5"/>
                  </a:cubicBezTo>
                  <a:cubicBezTo>
                    <a:pt x="18" y="5"/>
                    <a:pt x="18" y="5"/>
                    <a:pt x="18" y="5"/>
                  </a:cubicBezTo>
                  <a:cubicBezTo>
                    <a:pt x="20" y="5"/>
                    <a:pt x="20" y="5"/>
                    <a:pt x="20" y="5"/>
                  </a:cubicBezTo>
                  <a:cubicBezTo>
                    <a:pt x="20" y="4"/>
                    <a:pt x="20" y="4"/>
                    <a:pt x="20" y="4"/>
                  </a:cubicBezTo>
                  <a:cubicBezTo>
                    <a:pt x="20" y="4"/>
                    <a:pt x="20" y="4"/>
                    <a:pt x="20" y="4"/>
                  </a:cubicBezTo>
                  <a:cubicBezTo>
                    <a:pt x="21" y="4"/>
                    <a:pt x="21" y="4"/>
                    <a:pt x="21" y="4"/>
                  </a:cubicBezTo>
                  <a:cubicBezTo>
                    <a:pt x="21" y="4"/>
                    <a:pt x="21" y="4"/>
                    <a:pt x="21" y="4"/>
                  </a:cubicBezTo>
                  <a:cubicBezTo>
                    <a:pt x="21" y="5"/>
                    <a:pt x="21" y="5"/>
                    <a:pt x="21" y="5"/>
                  </a:cubicBezTo>
                  <a:cubicBezTo>
                    <a:pt x="21" y="5"/>
                    <a:pt x="21" y="5"/>
                    <a:pt x="21" y="5"/>
                  </a:cubicBezTo>
                  <a:cubicBezTo>
                    <a:pt x="20" y="7"/>
                    <a:pt x="20" y="7"/>
                    <a:pt x="20" y="7"/>
                  </a:cubicBezTo>
                  <a:cubicBezTo>
                    <a:pt x="21" y="8"/>
                    <a:pt x="21" y="8"/>
                    <a:pt x="21" y="8"/>
                  </a:cubicBezTo>
                  <a:cubicBezTo>
                    <a:pt x="22" y="8"/>
                    <a:pt x="22" y="8"/>
                    <a:pt x="22" y="8"/>
                  </a:cubicBezTo>
                  <a:cubicBezTo>
                    <a:pt x="22" y="9"/>
                    <a:pt x="22" y="9"/>
                    <a:pt x="22" y="9"/>
                  </a:cubicBezTo>
                  <a:cubicBezTo>
                    <a:pt x="23" y="10"/>
                    <a:pt x="23" y="10"/>
                    <a:pt x="23" y="10"/>
                  </a:cubicBezTo>
                  <a:cubicBezTo>
                    <a:pt x="22" y="12"/>
                    <a:pt x="22" y="12"/>
                    <a:pt x="22" y="12"/>
                  </a:cubicBezTo>
                  <a:cubicBezTo>
                    <a:pt x="22" y="13"/>
                    <a:pt x="22" y="13"/>
                    <a:pt x="22" y="13"/>
                  </a:cubicBezTo>
                  <a:cubicBezTo>
                    <a:pt x="22" y="14"/>
                    <a:pt x="22" y="14"/>
                    <a:pt x="22" y="14"/>
                  </a:cubicBezTo>
                  <a:cubicBezTo>
                    <a:pt x="21" y="15"/>
                    <a:pt x="21" y="15"/>
                    <a:pt x="21" y="15"/>
                  </a:cubicBezTo>
                  <a:cubicBezTo>
                    <a:pt x="21" y="15"/>
                    <a:pt x="21" y="15"/>
                    <a:pt x="21" y="15"/>
                  </a:cubicBezTo>
                  <a:cubicBezTo>
                    <a:pt x="21" y="14"/>
                    <a:pt x="21" y="14"/>
                    <a:pt x="21" y="14"/>
                  </a:cubicBezTo>
                  <a:cubicBezTo>
                    <a:pt x="21" y="14"/>
                    <a:pt x="21" y="14"/>
                    <a:pt x="21" y="14"/>
                  </a:cubicBezTo>
                  <a:cubicBezTo>
                    <a:pt x="19" y="15"/>
                    <a:pt x="19" y="15"/>
                    <a:pt x="19" y="15"/>
                  </a:cubicBezTo>
                  <a:cubicBezTo>
                    <a:pt x="19" y="16"/>
                    <a:pt x="19" y="16"/>
                    <a:pt x="19" y="16"/>
                  </a:cubicBezTo>
                  <a:cubicBezTo>
                    <a:pt x="19" y="17"/>
                    <a:pt x="19" y="17"/>
                    <a:pt x="19" y="17"/>
                  </a:cubicBezTo>
                  <a:cubicBezTo>
                    <a:pt x="19" y="18"/>
                    <a:pt x="19" y="18"/>
                    <a:pt x="19" y="18"/>
                  </a:cubicBezTo>
                  <a:cubicBezTo>
                    <a:pt x="19" y="19"/>
                    <a:pt x="19" y="19"/>
                    <a:pt x="19" y="19"/>
                  </a:cubicBezTo>
                  <a:cubicBezTo>
                    <a:pt x="19" y="19"/>
                    <a:pt x="19" y="19"/>
                    <a:pt x="19" y="19"/>
                  </a:cubicBezTo>
                  <a:cubicBezTo>
                    <a:pt x="19" y="20"/>
                    <a:pt x="19" y="20"/>
                    <a:pt x="19" y="20"/>
                  </a:cubicBezTo>
                  <a:cubicBezTo>
                    <a:pt x="20" y="21"/>
                    <a:pt x="20" y="21"/>
                    <a:pt x="20" y="21"/>
                  </a:cubicBezTo>
                  <a:cubicBezTo>
                    <a:pt x="20" y="21"/>
                    <a:pt x="20" y="21"/>
                    <a:pt x="20" y="21"/>
                  </a:cubicBezTo>
                  <a:cubicBezTo>
                    <a:pt x="20" y="22"/>
                    <a:pt x="20" y="22"/>
                    <a:pt x="20" y="22"/>
                  </a:cubicBezTo>
                  <a:close/>
                  <a:moveTo>
                    <a:pt x="21" y="22"/>
                  </a:moveTo>
                  <a:cubicBezTo>
                    <a:pt x="21" y="23"/>
                    <a:pt x="21" y="23"/>
                    <a:pt x="21" y="23"/>
                  </a:cubicBezTo>
                  <a:cubicBezTo>
                    <a:pt x="22" y="23"/>
                    <a:pt x="22" y="23"/>
                    <a:pt x="22" y="23"/>
                  </a:cubicBezTo>
                  <a:cubicBezTo>
                    <a:pt x="22" y="23"/>
                    <a:pt x="22" y="23"/>
                    <a:pt x="22" y="23"/>
                  </a:cubicBezTo>
                  <a:cubicBezTo>
                    <a:pt x="21" y="22"/>
                    <a:pt x="21" y="22"/>
                    <a:pt x="21" y="22"/>
                  </a:cubicBezTo>
                  <a:close/>
                  <a:moveTo>
                    <a:pt x="21" y="19"/>
                  </a:moveTo>
                  <a:cubicBezTo>
                    <a:pt x="21" y="20"/>
                    <a:pt x="21" y="20"/>
                    <a:pt x="21" y="20"/>
                  </a:cubicBezTo>
                  <a:cubicBezTo>
                    <a:pt x="21" y="21"/>
                    <a:pt x="21" y="21"/>
                    <a:pt x="21" y="21"/>
                  </a:cubicBezTo>
                  <a:cubicBezTo>
                    <a:pt x="21" y="21"/>
                    <a:pt x="21" y="21"/>
                    <a:pt x="21" y="21"/>
                  </a:cubicBezTo>
                  <a:cubicBezTo>
                    <a:pt x="22" y="21"/>
                    <a:pt x="22" y="21"/>
                    <a:pt x="22" y="21"/>
                  </a:cubicBezTo>
                  <a:cubicBezTo>
                    <a:pt x="22" y="19"/>
                    <a:pt x="22" y="19"/>
                    <a:pt x="22" y="19"/>
                  </a:cubicBezTo>
                  <a:cubicBezTo>
                    <a:pt x="22" y="19"/>
                    <a:pt x="22" y="19"/>
                    <a:pt x="22" y="19"/>
                  </a:cubicBezTo>
                  <a:cubicBezTo>
                    <a:pt x="22" y="19"/>
                    <a:pt x="22" y="19"/>
                    <a:pt x="22" y="19"/>
                  </a:cubicBezTo>
                  <a:cubicBezTo>
                    <a:pt x="21" y="19"/>
                    <a:pt x="21" y="19"/>
                    <a:pt x="21" y="19"/>
                  </a:cubicBezTo>
                  <a:close/>
                  <a:moveTo>
                    <a:pt x="13" y="24"/>
                  </a:moveTo>
                  <a:cubicBezTo>
                    <a:pt x="13" y="25"/>
                    <a:pt x="13" y="25"/>
                    <a:pt x="13" y="25"/>
                  </a:cubicBezTo>
                  <a:cubicBezTo>
                    <a:pt x="14" y="25"/>
                    <a:pt x="14" y="25"/>
                    <a:pt x="14" y="25"/>
                  </a:cubicBezTo>
                  <a:cubicBezTo>
                    <a:pt x="14" y="25"/>
                    <a:pt x="14" y="25"/>
                    <a:pt x="14" y="25"/>
                  </a:cubicBezTo>
                  <a:cubicBezTo>
                    <a:pt x="13" y="24"/>
                    <a:pt x="13" y="24"/>
                    <a:pt x="13" y="24"/>
                  </a:cubicBezTo>
                  <a:cubicBezTo>
                    <a:pt x="13" y="24"/>
                    <a:pt x="13" y="24"/>
                    <a:pt x="13" y="24"/>
                  </a:cubicBezTo>
                  <a:close/>
                  <a:moveTo>
                    <a:pt x="14" y="26"/>
                  </a:moveTo>
                  <a:cubicBezTo>
                    <a:pt x="14" y="26"/>
                    <a:pt x="14" y="26"/>
                    <a:pt x="14" y="26"/>
                  </a:cubicBezTo>
                  <a:cubicBezTo>
                    <a:pt x="15" y="26"/>
                    <a:pt x="15" y="26"/>
                    <a:pt x="15" y="26"/>
                  </a:cubicBezTo>
                  <a:cubicBezTo>
                    <a:pt x="15" y="27"/>
                    <a:pt x="15" y="27"/>
                    <a:pt x="15" y="27"/>
                  </a:cubicBezTo>
                  <a:cubicBezTo>
                    <a:pt x="16" y="28"/>
                    <a:pt x="16" y="28"/>
                    <a:pt x="16" y="28"/>
                  </a:cubicBezTo>
                  <a:cubicBezTo>
                    <a:pt x="16" y="28"/>
                    <a:pt x="16" y="28"/>
                    <a:pt x="16" y="28"/>
                  </a:cubicBezTo>
                  <a:cubicBezTo>
                    <a:pt x="16" y="29"/>
                    <a:pt x="16" y="29"/>
                    <a:pt x="16" y="29"/>
                  </a:cubicBezTo>
                  <a:cubicBezTo>
                    <a:pt x="17" y="30"/>
                    <a:pt x="17" y="30"/>
                    <a:pt x="17" y="30"/>
                  </a:cubicBezTo>
                  <a:cubicBezTo>
                    <a:pt x="17" y="31"/>
                    <a:pt x="17" y="31"/>
                    <a:pt x="17" y="31"/>
                  </a:cubicBezTo>
                  <a:cubicBezTo>
                    <a:pt x="18" y="31"/>
                    <a:pt x="18" y="31"/>
                    <a:pt x="18" y="31"/>
                  </a:cubicBezTo>
                  <a:cubicBezTo>
                    <a:pt x="19" y="32"/>
                    <a:pt x="19" y="32"/>
                    <a:pt x="19" y="32"/>
                  </a:cubicBezTo>
                  <a:cubicBezTo>
                    <a:pt x="20" y="31"/>
                    <a:pt x="20" y="31"/>
                    <a:pt x="20" y="31"/>
                  </a:cubicBezTo>
                  <a:cubicBezTo>
                    <a:pt x="20" y="30"/>
                    <a:pt x="20" y="30"/>
                    <a:pt x="20" y="30"/>
                  </a:cubicBezTo>
                  <a:cubicBezTo>
                    <a:pt x="20" y="30"/>
                    <a:pt x="20" y="30"/>
                    <a:pt x="20" y="30"/>
                  </a:cubicBezTo>
                  <a:cubicBezTo>
                    <a:pt x="20" y="29"/>
                    <a:pt x="20" y="29"/>
                    <a:pt x="20" y="29"/>
                  </a:cubicBezTo>
                  <a:cubicBezTo>
                    <a:pt x="20" y="29"/>
                    <a:pt x="20" y="29"/>
                    <a:pt x="20" y="29"/>
                  </a:cubicBezTo>
                  <a:cubicBezTo>
                    <a:pt x="20" y="28"/>
                    <a:pt x="20" y="28"/>
                    <a:pt x="20" y="28"/>
                  </a:cubicBezTo>
                  <a:cubicBezTo>
                    <a:pt x="20" y="28"/>
                    <a:pt x="20" y="28"/>
                    <a:pt x="20" y="28"/>
                  </a:cubicBezTo>
                  <a:cubicBezTo>
                    <a:pt x="19" y="27"/>
                    <a:pt x="19" y="27"/>
                    <a:pt x="19" y="27"/>
                  </a:cubicBezTo>
                  <a:cubicBezTo>
                    <a:pt x="17" y="26"/>
                    <a:pt x="17" y="26"/>
                    <a:pt x="17" y="26"/>
                  </a:cubicBezTo>
                  <a:cubicBezTo>
                    <a:pt x="16" y="26"/>
                    <a:pt x="16" y="26"/>
                    <a:pt x="16" y="26"/>
                  </a:cubicBezTo>
                  <a:cubicBezTo>
                    <a:pt x="15" y="26"/>
                    <a:pt x="15" y="26"/>
                    <a:pt x="15" y="26"/>
                  </a:cubicBezTo>
                  <a:cubicBezTo>
                    <a:pt x="14" y="26"/>
                    <a:pt x="14" y="26"/>
                    <a:pt x="14" y="26"/>
                  </a:cubicBezTo>
                  <a:close/>
                  <a:moveTo>
                    <a:pt x="32" y="23"/>
                  </a:moveTo>
                  <a:cubicBezTo>
                    <a:pt x="31" y="24"/>
                    <a:pt x="31" y="24"/>
                    <a:pt x="31" y="24"/>
                  </a:cubicBezTo>
                  <a:cubicBezTo>
                    <a:pt x="32" y="24"/>
                    <a:pt x="32" y="24"/>
                    <a:pt x="32" y="24"/>
                  </a:cubicBezTo>
                  <a:cubicBezTo>
                    <a:pt x="31" y="25"/>
                    <a:pt x="31" y="25"/>
                    <a:pt x="31" y="25"/>
                  </a:cubicBezTo>
                  <a:cubicBezTo>
                    <a:pt x="31" y="25"/>
                    <a:pt x="31" y="25"/>
                    <a:pt x="31" y="25"/>
                  </a:cubicBezTo>
                  <a:cubicBezTo>
                    <a:pt x="31" y="26"/>
                    <a:pt x="31" y="26"/>
                    <a:pt x="31" y="26"/>
                  </a:cubicBezTo>
                  <a:cubicBezTo>
                    <a:pt x="33" y="25"/>
                    <a:pt x="33" y="25"/>
                    <a:pt x="33" y="25"/>
                  </a:cubicBezTo>
                  <a:cubicBezTo>
                    <a:pt x="33" y="25"/>
                    <a:pt x="33" y="25"/>
                    <a:pt x="33" y="25"/>
                  </a:cubicBezTo>
                  <a:cubicBezTo>
                    <a:pt x="32" y="24"/>
                    <a:pt x="32" y="24"/>
                    <a:pt x="32" y="24"/>
                  </a:cubicBezTo>
                  <a:cubicBezTo>
                    <a:pt x="32" y="23"/>
                    <a:pt x="32" y="23"/>
                    <a:pt x="32" y="23"/>
                  </a:cubicBezTo>
                  <a:close/>
                  <a:moveTo>
                    <a:pt x="21" y="26"/>
                  </a:moveTo>
                  <a:cubicBezTo>
                    <a:pt x="22" y="27"/>
                    <a:pt x="22" y="27"/>
                    <a:pt x="22" y="27"/>
                  </a:cubicBezTo>
                  <a:cubicBezTo>
                    <a:pt x="22" y="27"/>
                    <a:pt x="22" y="27"/>
                    <a:pt x="22" y="27"/>
                  </a:cubicBezTo>
                  <a:cubicBezTo>
                    <a:pt x="23" y="26"/>
                    <a:pt x="23" y="26"/>
                    <a:pt x="23" y="26"/>
                  </a:cubicBezTo>
                  <a:cubicBezTo>
                    <a:pt x="22" y="26"/>
                    <a:pt x="22" y="26"/>
                    <a:pt x="22" y="26"/>
                  </a:cubicBezTo>
                  <a:cubicBezTo>
                    <a:pt x="21" y="25"/>
                    <a:pt x="21" y="25"/>
                    <a:pt x="21" y="25"/>
                  </a:cubicBezTo>
                  <a:cubicBezTo>
                    <a:pt x="21" y="26"/>
                    <a:pt x="21" y="26"/>
                    <a:pt x="21" y="26"/>
                  </a:cubicBezTo>
                  <a:cubicBezTo>
                    <a:pt x="21" y="26"/>
                    <a:pt x="21" y="26"/>
                    <a:pt x="21" y="26"/>
                  </a:cubicBezTo>
                  <a:close/>
                  <a:moveTo>
                    <a:pt x="23" y="30"/>
                  </a:moveTo>
                  <a:cubicBezTo>
                    <a:pt x="22" y="30"/>
                    <a:pt x="22" y="30"/>
                    <a:pt x="22" y="30"/>
                  </a:cubicBezTo>
                  <a:cubicBezTo>
                    <a:pt x="22" y="31"/>
                    <a:pt x="22" y="31"/>
                    <a:pt x="22" y="31"/>
                  </a:cubicBezTo>
                  <a:cubicBezTo>
                    <a:pt x="22" y="32"/>
                    <a:pt x="22" y="32"/>
                    <a:pt x="22" y="32"/>
                  </a:cubicBezTo>
                  <a:cubicBezTo>
                    <a:pt x="23" y="32"/>
                    <a:pt x="23" y="32"/>
                    <a:pt x="23" y="32"/>
                  </a:cubicBezTo>
                  <a:cubicBezTo>
                    <a:pt x="23" y="31"/>
                    <a:pt x="23" y="31"/>
                    <a:pt x="23" y="31"/>
                  </a:cubicBezTo>
                  <a:cubicBezTo>
                    <a:pt x="23" y="30"/>
                    <a:pt x="23" y="30"/>
                    <a:pt x="23" y="30"/>
                  </a:cubicBezTo>
                  <a:cubicBezTo>
                    <a:pt x="23" y="29"/>
                    <a:pt x="23" y="29"/>
                    <a:pt x="23" y="29"/>
                  </a:cubicBezTo>
                  <a:cubicBezTo>
                    <a:pt x="23" y="30"/>
                    <a:pt x="23" y="30"/>
                    <a:pt x="23" y="30"/>
                  </a:cubicBezTo>
                  <a:close/>
                  <a:moveTo>
                    <a:pt x="25" y="30"/>
                  </a:moveTo>
                  <a:cubicBezTo>
                    <a:pt x="24" y="30"/>
                    <a:pt x="24" y="30"/>
                    <a:pt x="24" y="30"/>
                  </a:cubicBezTo>
                  <a:cubicBezTo>
                    <a:pt x="25" y="31"/>
                    <a:pt x="25" y="31"/>
                    <a:pt x="25" y="31"/>
                  </a:cubicBezTo>
                  <a:cubicBezTo>
                    <a:pt x="25" y="31"/>
                    <a:pt x="25" y="31"/>
                    <a:pt x="25" y="31"/>
                  </a:cubicBezTo>
                  <a:cubicBezTo>
                    <a:pt x="26" y="30"/>
                    <a:pt x="26" y="30"/>
                    <a:pt x="26" y="30"/>
                  </a:cubicBezTo>
                  <a:cubicBezTo>
                    <a:pt x="25" y="30"/>
                    <a:pt x="25" y="30"/>
                    <a:pt x="25" y="30"/>
                  </a:cubicBezTo>
                  <a:close/>
                  <a:moveTo>
                    <a:pt x="28" y="28"/>
                  </a:moveTo>
                  <a:cubicBezTo>
                    <a:pt x="27" y="27"/>
                    <a:pt x="27" y="27"/>
                    <a:pt x="27" y="27"/>
                  </a:cubicBezTo>
                  <a:cubicBezTo>
                    <a:pt x="26" y="27"/>
                    <a:pt x="26" y="27"/>
                    <a:pt x="26" y="27"/>
                  </a:cubicBezTo>
                  <a:cubicBezTo>
                    <a:pt x="26" y="28"/>
                    <a:pt x="26" y="28"/>
                    <a:pt x="26" y="28"/>
                  </a:cubicBezTo>
                  <a:cubicBezTo>
                    <a:pt x="28" y="29"/>
                    <a:pt x="28" y="29"/>
                    <a:pt x="28" y="29"/>
                  </a:cubicBezTo>
                  <a:cubicBezTo>
                    <a:pt x="28" y="29"/>
                    <a:pt x="28" y="29"/>
                    <a:pt x="28" y="29"/>
                  </a:cubicBezTo>
                  <a:cubicBezTo>
                    <a:pt x="28" y="28"/>
                    <a:pt x="28" y="28"/>
                    <a:pt x="28" y="28"/>
                  </a:cubicBezTo>
                  <a:close/>
                  <a:moveTo>
                    <a:pt x="29" y="30"/>
                  </a:moveTo>
                  <a:cubicBezTo>
                    <a:pt x="30" y="30"/>
                    <a:pt x="30" y="30"/>
                    <a:pt x="30" y="30"/>
                  </a:cubicBezTo>
                  <a:cubicBezTo>
                    <a:pt x="30" y="31"/>
                    <a:pt x="30" y="31"/>
                    <a:pt x="30" y="31"/>
                  </a:cubicBezTo>
                  <a:cubicBezTo>
                    <a:pt x="31" y="31"/>
                    <a:pt x="31" y="31"/>
                    <a:pt x="31" y="31"/>
                  </a:cubicBezTo>
                  <a:cubicBezTo>
                    <a:pt x="30" y="30"/>
                    <a:pt x="30" y="30"/>
                    <a:pt x="30" y="30"/>
                  </a:cubicBezTo>
                  <a:cubicBezTo>
                    <a:pt x="29" y="30"/>
                    <a:pt x="29" y="30"/>
                    <a:pt x="29" y="30"/>
                  </a:cubicBezTo>
                  <a:close/>
                  <a:moveTo>
                    <a:pt x="28" y="33"/>
                  </a:moveTo>
                  <a:cubicBezTo>
                    <a:pt x="29" y="32"/>
                    <a:pt x="29" y="32"/>
                    <a:pt x="29" y="32"/>
                  </a:cubicBezTo>
                  <a:cubicBezTo>
                    <a:pt x="29" y="31"/>
                    <a:pt x="29" y="31"/>
                    <a:pt x="29" y="31"/>
                  </a:cubicBezTo>
                  <a:cubicBezTo>
                    <a:pt x="30" y="33"/>
                    <a:pt x="30" y="33"/>
                    <a:pt x="30" y="33"/>
                  </a:cubicBezTo>
                  <a:cubicBezTo>
                    <a:pt x="31" y="33"/>
                    <a:pt x="31" y="33"/>
                    <a:pt x="31" y="33"/>
                  </a:cubicBezTo>
                  <a:cubicBezTo>
                    <a:pt x="32" y="33"/>
                    <a:pt x="32" y="33"/>
                    <a:pt x="32" y="33"/>
                  </a:cubicBezTo>
                  <a:cubicBezTo>
                    <a:pt x="32" y="32"/>
                    <a:pt x="32" y="32"/>
                    <a:pt x="32" y="32"/>
                  </a:cubicBezTo>
                  <a:cubicBezTo>
                    <a:pt x="31" y="32"/>
                    <a:pt x="31" y="32"/>
                    <a:pt x="31" y="32"/>
                  </a:cubicBezTo>
                  <a:cubicBezTo>
                    <a:pt x="30" y="31"/>
                    <a:pt x="30" y="31"/>
                    <a:pt x="30" y="31"/>
                  </a:cubicBezTo>
                  <a:cubicBezTo>
                    <a:pt x="29" y="31"/>
                    <a:pt x="29" y="31"/>
                    <a:pt x="29" y="31"/>
                  </a:cubicBezTo>
                  <a:cubicBezTo>
                    <a:pt x="29" y="30"/>
                    <a:pt x="29" y="30"/>
                    <a:pt x="29" y="30"/>
                  </a:cubicBezTo>
                  <a:cubicBezTo>
                    <a:pt x="28" y="30"/>
                    <a:pt x="28" y="30"/>
                    <a:pt x="28" y="30"/>
                  </a:cubicBezTo>
                  <a:cubicBezTo>
                    <a:pt x="28" y="30"/>
                    <a:pt x="28" y="30"/>
                    <a:pt x="28" y="30"/>
                  </a:cubicBezTo>
                  <a:cubicBezTo>
                    <a:pt x="28" y="30"/>
                    <a:pt x="28" y="30"/>
                    <a:pt x="28" y="30"/>
                  </a:cubicBezTo>
                  <a:cubicBezTo>
                    <a:pt x="28" y="31"/>
                    <a:pt x="28" y="31"/>
                    <a:pt x="28" y="31"/>
                  </a:cubicBezTo>
                  <a:cubicBezTo>
                    <a:pt x="28" y="31"/>
                    <a:pt x="28" y="31"/>
                    <a:pt x="28" y="31"/>
                  </a:cubicBezTo>
                  <a:cubicBezTo>
                    <a:pt x="28" y="32"/>
                    <a:pt x="28" y="32"/>
                    <a:pt x="28" y="32"/>
                  </a:cubicBezTo>
                  <a:cubicBezTo>
                    <a:pt x="28" y="32"/>
                    <a:pt x="28" y="32"/>
                    <a:pt x="28" y="32"/>
                  </a:cubicBezTo>
                  <a:cubicBezTo>
                    <a:pt x="28" y="33"/>
                    <a:pt x="28" y="33"/>
                    <a:pt x="28" y="33"/>
                  </a:cubicBezTo>
                  <a:close/>
                  <a:moveTo>
                    <a:pt x="24" y="38"/>
                  </a:moveTo>
                  <a:cubicBezTo>
                    <a:pt x="23" y="39"/>
                    <a:pt x="23" y="39"/>
                    <a:pt x="23" y="39"/>
                  </a:cubicBezTo>
                  <a:cubicBezTo>
                    <a:pt x="23" y="39"/>
                    <a:pt x="23" y="39"/>
                    <a:pt x="23" y="39"/>
                  </a:cubicBezTo>
                  <a:cubicBezTo>
                    <a:pt x="22" y="38"/>
                    <a:pt x="22" y="38"/>
                    <a:pt x="22" y="38"/>
                  </a:cubicBezTo>
                  <a:cubicBezTo>
                    <a:pt x="23" y="37"/>
                    <a:pt x="23" y="37"/>
                    <a:pt x="23" y="37"/>
                  </a:cubicBezTo>
                  <a:cubicBezTo>
                    <a:pt x="23" y="35"/>
                    <a:pt x="23" y="35"/>
                    <a:pt x="23" y="35"/>
                  </a:cubicBezTo>
                  <a:cubicBezTo>
                    <a:pt x="23" y="34"/>
                    <a:pt x="23" y="34"/>
                    <a:pt x="23" y="34"/>
                  </a:cubicBezTo>
                  <a:cubicBezTo>
                    <a:pt x="23" y="34"/>
                    <a:pt x="23" y="34"/>
                    <a:pt x="23" y="34"/>
                  </a:cubicBezTo>
                  <a:cubicBezTo>
                    <a:pt x="23" y="34"/>
                    <a:pt x="23" y="34"/>
                    <a:pt x="23" y="34"/>
                  </a:cubicBezTo>
                  <a:cubicBezTo>
                    <a:pt x="22" y="33"/>
                    <a:pt x="22" y="33"/>
                    <a:pt x="22" y="33"/>
                  </a:cubicBezTo>
                  <a:cubicBezTo>
                    <a:pt x="22" y="33"/>
                    <a:pt x="22" y="33"/>
                    <a:pt x="22" y="33"/>
                  </a:cubicBezTo>
                  <a:cubicBezTo>
                    <a:pt x="23" y="33"/>
                    <a:pt x="23" y="33"/>
                    <a:pt x="23" y="33"/>
                  </a:cubicBezTo>
                  <a:cubicBezTo>
                    <a:pt x="24" y="33"/>
                    <a:pt x="24" y="33"/>
                    <a:pt x="24" y="33"/>
                  </a:cubicBezTo>
                  <a:cubicBezTo>
                    <a:pt x="24" y="34"/>
                    <a:pt x="24" y="34"/>
                    <a:pt x="24" y="34"/>
                  </a:cubicBezTo>
                  <a:cubicBezTo>
                    <a:pt x="24" y="34"/>
                    <a:pt x="24" y="34"/>
                    <a:pt x="24" y="34"/>
                  </a:cubicBezTo>
                  <a:cubicBezTo>
                    <a:pt x="25" y="34"/>
                    <a:pt x="25" y="34"/>
                    <a:pt x="25" y="34"/>
                  </a:cubicBezTo>
                  <a:cubicBezTo>
                    <a:pt x="25" y="34"/>
                    <a:pt x="25" y="34"/>
                    <a:pt x="25" y="34"/>
                  </a:cubicBezTo>
                  <a:cubicBezTo>
                    <a:pt x="26" y="34"/>
                    <a:pt x="26" y="34"/>
                    <a:pt x="26" y="34"/>
                  </a:cubicBezTo>
                  <a:cubicBezTo>
                    <a:pt x="27" y="35"/>
                    <a:pt x="27" y="35"/>
                    <a:pt x="27" y="35"/>
                  </a:cubicBezTo>
                  <a:cubicBezTo>
                    <a:pt x="27" y="34"/>
                    <a:pt x="27" y="34"/>
                    <a:pt x="27" y="34"/>
                  </a:cubicBezTo>
                  <a:cubicBezTo>
                    <a:pt x="28" y="34"/>
                    <a:pt x="28" y="34"/>
                    <a:pt x="28" y="34"/>
                  </a:cubicBezTo>
                  <a:cubicBezTo>
                    <a:pt x="28" y="34"/>
                    <a:pt x="28" y="34"/>
                    <a:pt x="28" y="34"/>
                  </a:cubicBezTo>
                  <a:cubicBezTo>
                    <a:pt x="28" y="35"/>
                    <a:pt x="28" y="35"/>
                    <a:pt x="28" y="35"/>
                  </a:cubicBezTo>
                  <a:cubicBezTo>
                    <a:pt x="28" y="35"/>
                    <a:pt x="28" y="35"/>
                    <a:pt x="28" y="35"/>
                  </a:cubicBezTo>
                  <a:cubicBezTo>
                    <a:pt x="27" y="36"/>
                    <a:pt x="27" y="36"/>
                    <a:pt x="27" y="36"/>
                  </a:cubicBezTo>
                  <a:cubicBezTo>
                    <a:pt x="26" y="37"/>
                    <a:pt x="26" y="37"/>
                    <a:pt x="26" y="37"/>
                  </a:cubicBezTo>
                  <a:cubicBezTo>
                    <a:pt x="26" y="38"/>
                    <a:pt x="26" y="38"/>
                    <a:pt x="26" y="38"/>
                  </a:cubicBezTo>
                  <a:cubicBezTo>
                    <a:pt x="25" y="38"/>
                    <a:pt x="25" y="38"/>
                    <a:pt x="25" y="38"/>
                  </a:cubicBezTo>
                  <a:cubicBezTo>
                    <a:pt x="25" y="38"/>
                    <a:pt x="25" y="38"/>
                    <a:pt x="25" y="38"/>
                  </a:cubicBezTo>
                  <a:cubicBezTo>
                    <a:pt x="25" y="38"/>
                    <a:pt x="25" y="38"/>
                    <a:pt x="25" y="38"/>
                  </a:cubicBezTo>
                  <a:cubicBezTo>
                    <a:pt x="24" y="38"/>
                    <a:pt x="24" y="38"/>
                    <a:pt x="24" y="38"/>
                  </a:cubicBezTo>
                  <a:close/>
                  <a:moveTo>
                    <a:pt x="26" y="38"/>
                  </a:moveTo>
                  <a:cubicBezTo>
                    <a:pt x="25" y="38"/>
                    <a:pt x="25" y="38"/>
                    <a:pt x="25" y="38"/>
                  </a:cubicBezTo>
                  <a:cubicBezTo>
                    <a:pt x="25" y="39"/>
                    <a:pt x="25" y="39"/>
                    <a:pt x="25" y="39"/>
                  </a:cubicBezTo>
                  <a:cubicBezTo>
                    <a:pt x="25" y="39"/>
                    <a:pt x="25" y="39"/>
                    <a:pt x="25" y="39"/>
                  </a:cubicBezTo>
                  <a:cubicBezTo>
                    <a:pt x="26" y="39"/>
                    <a:pt x="26" y="39"/>
                    <a:pt x="26" y="39"/>
                  </a:cubicBezTo>
                  <a:cubicBezTo>
                    <a:pt x="26" y="38"/>
                    <a:pt x="26" y="38"/>
                    <a:pt x="26" y="38"/>
                  </a:cubicBezTo>
                  <a:cubicBezTo>
                    <a:pt x="26" y="38"/>
                    <a:pt x="26" y="38"/>
                    <a:pt x="26" y="38"/>
                  </a:cubicBezTo>
                  <a:close/>
                  <a:moveTo>
                    <a:pt x="33" y="38"/>
                  </a:moveTo>
                  <a:cubicBezTo>
                    <a:pt x="33" y="38"/>
                    <a:pt x="33" y="38"/>
                    <a:pt x="33" y="38"/>
                  </a:cubicBezTo>
                  <a:cubicBezTo>
                    <a:pt x="33" y="38"/>
                    <a:pt x="33" y="38"/>
                    <a:pt x="33" y="38"/>
                  </a:cubicBezTo>
                  <a:cubicBezTo>
                    <a:pt x="33" y="38"/>
                    <a:pt x="33" y="38"/>
                    <a:pt x="33" y="38"/>
                  </a:cubicBezTo>
                  <a:close/>
                  <a:moveTo>
                    <a:pt x="29" y="43"/>
                  </a:moveTo>
                  <a:cubicBezTo>
                    <a:pt x="30" y="42"/>
                    <a:pt x="30" y="42"/>
                    <a:pt x="30" y="42"/>
                  </a:cubicBezTo>
                  <a:cubicBezTo>
                    <a:pt x="30" y="41"/>
                    <a:pt x="30" y="41"/>
                    <a:pt x="30" y="41"/>
                  </a:cubicBezTo>
                  <a:cubicBezTo>
                    <a:pt x="32" y="39"/>
                    <a:pt x="32" y="39"/>
                    <a:pt x="32" y="39"/>
                  </a:cubicBezTo>
                  <a:cubicBezTo>
                    <a:pt x="32" y="39"/>
                    <a:pt x="32" y="39"/>
                    <a:pt x="32" y="39"/>
                  </a:cubicBezTo>
                  <a:cubicBezTo>
                    <a:pt x="32" y="38"/>
                    <a:pt x="32" y="38"/>
                    <a:pt x="32" y="38"/>
                  </a:cubicBezTo>
                  <a:cubicBezTo>
                    <a:pt x="32" y="37"/>
                    <a:pt x="32" y="37"/>
                    <a:pt x="32" y="37"/>
                  </a:cubicBezTo>
                  <a:cubicBezTo>
                    <a:pt x="32" y="36"/>
                    <a:pt x="32" y="36"/>
                    <a:pt x="32" y="36"/>
                  </a:cubicBezTo>
                  <a:cubicBezTo>
                    <a:pt x="31" y="36"/>
                    <a:pt x="31" y="36"/>
                    <a:pt x="31" y="36"/>
                  </a:cubicBezTo>
                  <a:cubicBezTo>
                    <a:pt x="31" y="38"/>
                    <a:pt x="31" y="38"/>
                    <a:pt x="31" y="38"/>
                  </a:cubicBezTo>
                  <a:cubicBezTo>
                    <a:pt x="30" y="39"/>
                    <a:pt x="30" y="39"/>
                    <a:pt x="30" y="39"/>
                  </a:cubicBezTo>
                  <a:cubicBezTo>
                    <a:pt x="30" y="40"/>
                    <a:pt x="30" y="40"/>
                    <a:pt x="30" y="40"/>
                  </a:cubicBezTo>
                  <a:cubicBezTo>
                    <a:pt x="30" y="41"/>
                    <a:pt x="30" y="41"/>
                    <a:pt x="30" y="41"/>
                  </a:cubicBezTo>
                  <a:cubicBezTo>
                    <a:pt x="29" y="42"/>
                    <a:pt x="29" y="42"/>
                    <a:pt x="29" y="42"/>
                  </a:cubicBezTo>
                  <a:cubicBezTo>
                    <a:pt x="29" y="42"/>
                    <a:pt x="29" y="42"/>
                    <a:pt x="29" y="42"/>
                  </a:cubicBezTo>
                  <a:cubicBezTo>
                    <a:pt x="29" y="43"/>
                    <a:pt x="29" y="43"/>
                    <a:pt x="29" y="43"/>
                  </a:cubicBezTo>
                  <a:close/>
                  <a:moveTo>
                    <a:pt x="28" y="43"/>
                  </a:moveTo>
                  <a:cubicBezTo>
                    <a:pt x="28" y="41"/>
                    <a:pt x="28" y="41"/>
                    <a:pt x="28" y="41"/>
                  </a:cubicBezTo>
                  <a:cubicBezTo>
                    <a:pt x="29" y="39"/>
                    <a:pt x="29" y="39"/>
                    <a:pt x="29" y="39"/>
                  </a:cubicBezTo>
                  <a:cubicBezTo>
                    <a:pt x="30" y="38"/>
                    <a:pt x="30" y="38"/>
                    <a:pt x="30" y="38"/>
                  </a:cubicBezTo>
                  <a:cubicBezTo>
                    <a:pt x="30" y="37"/>
                    <a:pt x="30" y="37"/>
                    <a:pt x="30" y="37"/>
                  </a:cubicBezTo>
                  <a:cubicBezTo>
                    <a:pt x="29" y="37"/>
                    <a:pt x="29" y="37"/>
                    <a:pt x="29" y="37"/>
                  </a:cubicBezTo>
                  <a:cubicBezTo>
                    <a:pt x="29" y="37"/>
                    <a:pt x="29" y="37"/>
                    <a:pt x="29" y="37"/>
                  </a:cubicBezTo>
                  <a:cubicBezTo>
                    <a:pt x="28" y="37"/>
                    <a:pt x="28" y="37"/>
                    <a:pt x="28" y="37"/>
                  </a:cubicBezTo>
                  <a:cubicBezTo>
                    <a:pt x="27" y="37"/>
                    <a:pt x="27" y="37"/>
                    <a:pt x="27" y="37"/>
                  </a:cubicBezTo>
                  <a:cubicBezTo>
                    <a:pt x="27" y="38"/>
                    <a:pt x="27" y="38"/>
                    <a:pt x="27" y="38"/>
                  </a:cubicBezTo>
                  <a:cubicBezTo>
                    <a:pt x="27" y="39"/>
                    <a:pt x="27" y="39"/>
                    <a:pt x="27" y="39"/>
                  </a:cubicBezTo>
                  <a:cubicBezTo>
                    <a:pt x="27" y="40"/>
                    <a:pt x="27" y="40"/>
                    <a:pt x="27" y="40"/>
                  </a:cubicBezTo>
                  <a:cubicBezTo>
                    <a:pt x="26" y="41"/>
                    <a:pt x="26" y="41"/>
                    <a:pt x="26" y="41"/>
                  </a:cubicBezTo>
                  <a:cubicBezTo>
                    <a:pt x="25" y="41"/>
                    <a:pt x="25" y="41"/>
                    <a:pt x="25" y="41"/>
                  </a:cubicBezTo>
                  <a:cubicBezTo>
                    <a:pt x="25" y="42"/>
                    <a:pt x="25" y="42"/>
                    <a:pt x="25" y="42"/>
                  </a:cubicBezTo>
                  <a:cubicBezTo>
                    <a:pt x="25" y="43"/>
                    <a:pt x="25" y="43"/>
                    <a:pt x="25" y="43"/>
                  </a:cubicBezTo>
                  <a:cubicBezTo>
                    <a:pt x="26" y="43"/>
                    <a:pt x="26" y="43"/>
                    <a:pt x="26" y="43"/>
                  </a:cubicBezTo>
                  <a:cubicBezTo>
                    <a:pt x="27" y="44"/>
                    <a:pt x="27" y="44"/>
                    <a:pt x="27" y="44"/>
                  </a:cubicBezTo>
                  <a:cubicBezTo>
                    <a:pt x="27" y="44"/>
                    <a:pt x="27" y="44"/>
                    <a:pt x="27" y="44"/>
                  </a:cubicBezTo>
                  <a:cubicBezTo>
                    <a:pt x="27" y="45"/>
                    <a:pt x="27" y="45"/>
                    <a:pt x="27" y="45"/>
                  </a:cubicBezTo>
                  <a:cubicBezTo>
                    <a:pt x="28" y="45"/>
                    <a:pt x="28" y="45"/>
                    <a:pt x="28" y="45"/>
                  </a:cubicBezTo>
                  <a:cubicBezTo>
                    <a:pt x="29" y="44"/>
                    <a:pt x="29" y="44"/>
                    <a:pt x="29" y="44"/>
                  </a:cubicBezTo>
                  <a:cubicBezTo>
                    <a:pt x="29" y="44"/>
                    <a:pt x="29" y="44"/>
                    <a:pt x="29" y="44"/>
                  </a:cubicBezTo>
                  <a:cubicBezTo>
                    <a:pt x="28" y="43"/>
                    <a:pt x="28" y="43"/>
                    <a:pt x="28" y="43"/>
                  </a:cubicBezTo>
                  <a:close/>
                  <a:moveTo>
                    <a:pt x="31" y="44"/>
                  </a:moveTo>
                  <a:cubicBezTo>
                    <a:pt x="31" y="44"/>
                    <a:pt x="31" y="44"/>
                    <a:pt x="31" y="44"/>
                  </a:cubicBezTo>
                  <a:cubicBezTo>
                    <a:pt x="31" y="45"/>
                    <a:pt x="31" y="45"/>
                    <a:pt x="31" y="45"/>
                  </a:cubicBezTo>
                  <a:cubicBezTo>
                    <a:pt x="30" y="45"/>
                    <a:pt x="30" y="45"/>
                    <a:pt x="30" y="45"/>
                  </a:cubicBezTo>
                  <a:cubicBezTo>
                    <a:pt x="30" y="45"/>
                    <a:pt x="30" y="45"/>
                    <a:pt x="30" y="45"/>
                  </a:cubicBezTo>
                  <a:cubicBezTo>
                    <a:pt x="30" y="44"/>
                    <a:pt x="30" y="44"/>
                    <a:pt x="30" y="44"/>
                  </a:cubicBezTo>
                  <a:cubicBezTo>
                    <a:pt x="31" y="44"/>
                    <a:pt x="31" y="44"/>
                    <a:pt x="31" y="44"/>
                  </a:cubicBezTo>
                  <a:close/>
                  <a:moveTo>
                    <a:pt x="33" y="40"/>
                  </a:moveTo>
                  <a:cubicBezTo>
                    <a:pt x="34" y="40"/>
                    <a:pt x="34" y="40"/>
                    <a:pt x="34" y="40"/>
                  </a:cubicBezTo>
                  <a:cubicBezTo>
                    <a:pt x="34" y="41"/>
                    <a:pt x="34" y="41"/>
                    <a:pt x="34" y="41"/>
                  </a:cubicBezTo>
                  <a:cubicBezTo>
                    <a:pt x="34" y="42"/>
                    <a:pt x="34" y="42"/>
                    <a:pt x="34" y="42"/>
                  </a:cubicBezTo>
                  <a:cubicBezTo>
                    <a:pt x="34" y="42"/>
                    <a:pt x="34" y="42"/>
                    <a:pt x="34" y="42"/>
                  </a:cubicBezTo>
                  <a:cubicBezTo>
                    <a:pt x="33" y="43"/>
                    <a:pt x="33" y="43"/>
                    <a:pt x="33" y="43"/>
                  </a:cubicBezTo>
                  <a:cubicBezTo>
                    <a:pt x="32" y="43"/>
                    <a:pt x="32" y="43"/>
                    <a:pt x="32" y="43"/>
                  </a:cubicBezTo>
                  <a:cubicBezTo>
                    <a:pt x="32" y="42"/>
                    <a:pt x="32" y="42"/>
                    <a:pt x="32" y="42"/>
                  </a:cubicBezTo>
                  <a:cubicBezTo>
                    <a:pt x="31" y="42"/>
                    <a:pt x="31" y="42"/>
                    <a:pt x="31" y="42"/>
                  </a:cubicBezTo>
                  <a:cubicBezTo>
                    <a:pt x="32" y="41"/>
                    <a:pt x="32" y="41"/>
                    <a:pt x="32" y="41"/>
                  </a:cubicBezTo>
                  <a:cubicBezTo>
                    <a:pt x="33" y="40"/>
                    <a:pt x="33" y="40"/>
                    <a:pt x="33" y="40"/>
                  </a:cubicBezTo>
                  <a:close/>
                  <a:moveTo>
                    <a:pt x="37" y="40"/>
                  </a:moveTo>
                  <a:cubicBezTo>
                    <a:pt x="38" y="41"/>
                    <a:pt x="38" y="41"/>
                    <a:pt x="38" y="41"/>
                  </a:cubicBezTo>
                  <a:cubicBezTo>
                    <a:pt x="38" y="42"/>
                    <a:pt x="38" y="42"/>
                    <a:pt x="38" y="42"/>
                  </a:cubicBezTo>
                  <a:cubicBezTo>
                    <a:pt x="37" y="41"/>
                    <a:pt x="37" y="41"/>
                    <a:pt x="37" y="41"/>
                  </a:cubicBezTo>
                  <a:cubicBezTo>
                    <a:pt x="37" y="40"/>
                    <a:pt x="37" y="40"/>
                    <a:pt x="37" y="40"/>
                  </a:cubicBezTo>
                  <a:close/>
                  <a:moveTo>
                    <a:pt x="35" y="44"/>
                  </a:moveTo>
                  <a:cubicBezTo>
                    <a:pt x="36" y="44"/>
                    <a:pt x="36" y="44"/>
                    <a:pt x="36" y="44"/>
                  </a:cubicBezTo>
                  <a:cubicBezTo>
                    <a:pt x="36" y="45"/>
                    <a:pt x="36" y="45"/>
                    <a:pt x="36" y="45"/>
                  </a:cubicBezTo>
                  <a:cubicBezTo>
                    <a:pt x="35" y="44"/>
                    <a:pt x="35" y="44"/>
                    <a:pt x="35" y="44"/>
                  </a:cubicBezTo>
                  <a:cubicBezTo>
                    <a:pt x="35" y="44"/>
                    <a:pt x="35" y="44"/>
                    <a:pt x="35" y="44"/>
                  </a:cubicBezTo>
                  <a:cubicBezTo>
                    <a:pt x="35" y="44"/>
                    <a:pt x="35" y="44"/>
                    <a:pt x="35" y="44"/>
                  </a:cubicBezTo>
                  <a:close/>
                  <a:moveTo>
                    <a:pt x="34" y="34"/>
                  </a:moveTo>
                  <a:cubicBezTo>
                    <a:pt x="34" y="35"/>
                    <a:pt x="34" y="35"/>
                    <a:pt x="34" y="35"/>
                  </a:cubicBezTo>
                  <a:cubicBezTo>
                    <a:pt x="33" y="35"/>
                    <a:pt x="33" y="35"/>
                    <a:pt x="33" y="35"/>
                  </a:cubicBezTo>
                  <a:cubicBezTo>
                    <a:pt x="33" y="34"/>
                    <a:pt x="33" y="34"/>
                    <a:pt x="33" y="34"/>
                  </a:cubicBezTo>
                  <a:cubicBezTo>
                    <a:pt x="33" y="34"/>
                    <a:pt x="33" y="34"/>
                    <a:pt x="33" y="34"/>
                  </a:cubicBezTo>
                  <a:cubicBezTo>
                    <a:pt x="34" y="34"/>
                    <a:pt x="34" y="34"/>
                    <a:pt x="34" y="34"/>
                  </a:cubicBezTo>
                  <a:close/>
                  <a:moveTo>
                    <a:pt x="36" y="35"/>
                  </a:moveTo>
                  <a:cubicBezTo>
                    <a:pt x="37" y="36"/>
                    <a:pt x="37" y="36"/>
                    <a:pt x="37" y="36"/>
                  </a:cubicBezTo>
                  <a:cubicBezTo>
                    <a:pt x="37" y="36"/>
                    <a:pt x="37" y="36"/>
                    <a:pt x="37" y="36"/>
                  </a:cubicBezTo>
                  <a:cubicBezTo>
                    <a:pt x="38" y="36"/>
                    <a:pt x="38" y="36"/>
                    <a:pt x="38" y="36"/>
                  </a:cubicBezTo>
                  <a:cubicBezTo>
                    <a:pt x="39" y="36"/>
                    <a:pt x="39" y="36"/>
                    <a:pt x="39" y="36"/>
                  </a:cubicBezTo>
                  <a:cubicBezTo>
                    <a:pt x="39" y="36"/>
                    <a:pt x="39" y="36"/>
                    <a:pt x="39" y="36"/>
                  </a:cubicBezTo>
                  <a:cubicBezTo>
                    <a:pt x="39" y="36"/>
                    <a:pt x="39" y="36"/>
                    <a:pt x="39" y="36"/>
                  </a:cubicBezTo>
                  <a:cubicBezTo>
                    <a:pt x="39" y="36"/>
                    <a:pt x="39" y="36"/>
                    <a:pt x="39" y="36"/>
                  </a:cubicBezTo>
                  <a:cubicBezTo>
                    <a:pt x="39" y="35"/>
                    <a:pt x="39" y="35"/>
                    <a:pt x="39" y="35"/>
                  </a:cubicBezTo>
                  <a:cubicBezTo>
                    <a:pt x="38" y="35"/>
                    <a:pt x="38" y="35"/>
                    <a:pt x="38" y="35"/>
                  </a:cubicBezTo>
                  <a:cubicBezTo>
                    <a:pt x="38" y="34"/>
                    <a:pt x="38" y="34"/>
                    <a:pt x="38" y="34"/>
                  </a:cubicBezTo>
                  <a:cubicBezTo>
                    <a:pt x="38" y="32"/>
                    <a:pt x="38" y="32"/>
                    <a:pt x="38" y="32"/>
                  </a:cubicBezTo>
                  <a:cubicBezTo>
                    <a:pt x="38" y="32"/>
                    <a:pt x="38" y="32"/>
                    <a:pt x="38" y="32"/>
                  </a:cubicBezTo>
                  <a:cubicBezTo>
                    <a:pt x="38" y="31"/>
                    <a:pt x="38" y="31"/>
                    <a:pt x="38" y="31"/>
                  </a:cubicBezTo>
                  <a:cubicBezTo>
                    <a:pt x="37" y="30"/>
                    <a:pt x="37" y="30"/>
                    <a:pt x="37" y="30"/>
                  </a:cubicBezTo>
                  <a:cubicBezTo>
                    <a:pt x="37" y="30"/>
                    <a:pt x="37" y="30"/>
                    <a:pt x="37" y="30"/>
                  </a:cubicBezTo>
                  <a:cubicBezTo>
                    <a:pt x="36" y="30"/>
                    <a:pt x="36" y="30"/>
                    <a:pt x="36" y="30"/>
                  </a:cubicBezTo>
                  <a:cubicBezTo>
                    <a:pt x="36" y="30"/>
                    <a:pt x="36" y="30"/>
                    <a:pt x="36" y="30"/>
                  </a:cubicBezTo>
                  <a:cubicBezTo>
                    <a:pt x="35" y="30"/>
                    <a:pt x="35" y="30"/>
                    <a:pt x="35" y="30"/>
                  </a:cubicBezTo>
                  <a:cubicBezTo>
                    <a:pt x="35" y="30"/>
                    <a:pt x="35" y="30"/>
                    <a:pt x="35" y="30"/>
                  </a:cubicBezTo>
                  <a:cubicBezTo>
                    <a:pt x="35" y="30"/>
                    <a:pt x="35" y="30"/>
                    <a:pt x="35" y="30"/>
                  </a:cubicBezTo>
                  <a:cubicBezTo>
                    <a:pt x="34" y="30"/>
                    <a:pt x="34" y="30"/>
                    <a:pt x="34" y="30"/>
                  </a:cubicBezTo>
                  <a:cubicBezTo>
                    <a:pt x="33" y="30"/>
                    <a:pt x="33" y="30"/>
                    <a:pt x="33" y="30"/>
                  </a:cubicBezTo>
                  <a:cubicBezTo>
                    <a:pt x="33" y="30"/>
                    <a:pt x="33" y="30"/>
                    <a:pt x="33" y="30"/>
                  </a:cubicBezTo>
                  <a:cubicBezTo>
                    <a:pt x="33" y="30"/>
                    <a:pt x="33" y="30"/>
                    <a:pt x="33" y="30"/>
                  </a:cubicBezTo>
                  <a:cubicBezTo>
                    <a:pt x="33" y="32"/>
                    <a:pt x="33" y="32"/>
                    <a:pt x="33" y="32"/>
                  </a:cubicBezTo>
                  <a:cubicBezTo>
                    <a:pt x="35" y="32"/>
                    <a:pt x="35" y="32"/>
                    <a:pt x="35" y="32"/>
                  </a:cubicBezTo>
                  <a:cubicBezTo>
                    <a:pt x="36" y="34"/>
                    <a:pt x="36" y="34"/>
                    <a:pt x="36" y="34"/>
                  </a:cubicBezTo>
                  <a:cubicBezTo>
                    <a:pt x="36" y="34"/>
                    <a:pt x="36" y="34"/>
                    <a:pt x="36" y="34"/>
                  </a:cubicBezTo>
                  <a:cubicBezTo>
                    <a:pt x="36" y="34"/>
                    <a:pt x="36" y="34"/>
                    <a:pt x="36" y="34"/>
                  </a:cubicBezTo>
                  <a:cubicBezTo>
                    <a:pt x="35" y="35"/>
                    <a:pt x="35" y="35"/>
                    <a:pt x="35" y="35"/>
                  </a:cubicBezTo>
                  <a:cubicBezTo>
                    <a:pt x="35" y="35"/>
                    <a:pt x="35" y="35"/>
                    <a:pt x="35" y="35"/>
                  </a:cubicBezTo>
                  <a:cubicBezTo>
                    <a:pt x="36" y="35"/>
                    <a:pt x="36" y="35"/>
                    <a:pt x="36" y="35"/>
                  </a:cubicBezTo>
                  <a:cubicBezTo>
                    <a:pt x="36" y="35"/>
                    <a:pt x="36" y="35"/>
                    <a:pt x="36" y="35"/>
                  </a:cubicBezTo>
                  <a:cubicBezTo>
                    <a:pt x="36" y="35"/>
                    <a:pt x="36" y="35"/>
                    <a:pt x="36" y="35"/>
                  </a:cubicBezTo>
                  <a:close/>
                  <a:moveTo>
                    <a:pt x="35" y="35"/>
                  </a:moveTo>
                  <a:cubicBezTo>
                    <a:pt x="35" y="36"/>
                    <a:pt x="35" y="36"/>
                    <a:pt x="35" y="36"/>
                  </a:cubicBezTo>
                  <a:cubicBezTo>
                    <a:pt x="34" y="35"/>
                    <a:pt x="34" y="35"/>
                    <a:pt x="34" y="35"/>
                  </a:cubicBezTo>
                  <a:cubicBezTo>
                    <a:pt x="33" y="35"/>
                    <a:pt x="33" y="35"/>
                    <a:pt x="33" y="35"/>
                  </a:cubicBezTo>
                  <a:cubicBezTo>
                    <a:pt x="33" y="36"/>
                    <a:pt x="33" y="36"/>
                    <a:pt x="33" y="36"/>
                  </a:cubicBezTo>
                  <a:cubicBezTo>
                    <a:pt x="33" y="37"/>
                    <a:pt x="33" y="37"/>
                    <a:pt x="33" y="37"/>
                  </a:cubicBezTo>
                  <a:cubicBezTo>
                    <a:pt x="34" y="37"/>
                    <a:pt x="34" y="37"/>
                    <a:pt x="34" y="37"/>
                  </a:cubicBezTo>
                  <a:cubicBezTo>
                    <a:pt x="34" y="37"/>
                    <a:pt x="34" y="37"/>
                    <a:pt x="34" y="37"/>
                  </a:cubicBezTo>
                  <a:cubicBezTo>
                    <a:pt x="35" y="37"/>
                    <a:pt x="35" y="37"/>
                    <a:pt x="35" y="37"/>
                  </a:cubicBezTo>
                  <a:cubicBezTo>
                    <a:pt x="35" y="38"/>
                    <a:pt x="35" y="38"/>
                    <a:pt x="35" y="38"/>
                  </a:cubicBezTo>
                  <a:cubicBezTo>
                    <a:pt x="35" y="39"/>
                    <a:pt x="35" y="39"/>
                    <a:pt x="35" y="39"/>
                  </a:cubicBezTo>
                  <a:cubicBezTo>
                    <a:pt x="35" y="40"/>
                    <a:pt x="35" y="40"/>
                    <a:pt x="35" y="40"/>
                  </a:cubicBezTo>
                  <a:cubicBezTo>
                    <a:pt x="36" y="41"/>
                    <a:pt x="36" y="41"/>
                    <a:pt x="36" y="41"/>
                  </a:cubicBezTo>
                  <a:cubicBezTo>
                    <a:pt x="36" y="40"/>
                    <a:pt x="36" y="40"/>
                    <a:pt x="36" y="40"/>
                  </a:cubicBezTo>
                  <a:cubicBezTo>
                    <a:pt x="37" y="40"/>
                    <a:pt x="37" y="40"/>
                    <a:pt x="37" y="40"/>
                  </a:cubicBezTo>
                  <a:cubicBezTo>
                    <a:pt x="38" y="40"/>
                    <a:pt x="38" y="40"/>
                    <a:pt x="38" y="40"/>
                  </a:cubicBezTo>
                  <a:cubicBezTo>
                    <a:pt x="38" y="39"/>
                    <a:pt x="38" y="39"/>
                    <a:pt x="38" y="39"/>
                  </a:cubicBezTo>
                  <a:cubicBezTo>
                    <a:pt x="37" y="38"/>
                    <a:pt x="37" y="38"/>
                    <a:pt x="37" y="38"/>
                  </a:cubicBezTo>
                  <a:cubicBezTo>
                    <a:pt x="36" y="38"/>
                    <a:pt x="36" y="38"/>
                    <a:pt x="36" y="38"/>
                  </a:cubicBezTo>
                  <a:cubicBezTo>
                    <a:pt x="36" y="37"/>
                    <a:pt x="36" y="37"/>
                    <a:pt x="36" y="37"/>
                  </a:cubicBezTo>
                  <a:cubicBezTo>
                    <a:pt x="36" y="36"/>
                    <a:pt x="36" y="36"/>
                    <a:pt x="36" y="36"/>
                  </a:cubicBezTo>
                  <a:cubicBezTo>
                    <a:pt x="35" y="35"/>
                    <a:pt x="35" y="35"/>
                    <a:pt x="35" y="35"/>
                  </a:cubicBezTo>
                  <a:close/>
                  <a:moveTo>
                    <a:pt x="40" y="37"/>
                  </a:moveTo>
                  <a:cubicBezTo>
                    <a:pt x="40" y="37"/>
                    <a:pt x="40" y="37"/>
                    <a:pt x="40" y="37"/>
                  </a:cubicBezTo>
                  <a:cubicBezTo>
                    <a:pt x="40" y="37"/>
                    <a:pt x="40" y="37"/>
                    <a:pt x="40" y="37"/>
                  </a:cubicBezTo>
                  <a:cubicBezTo>
                    <a:pt x="40" y="37"/>
                    <a:pt x="40" y="37"/>
                    <a:pt x="40" y="37"/>
                  </a:cubicBezTo>
                  <a:cubicBezTo>
                    <a:pt x="40" y="37"/>
                    <a:pt x="40" y="37"/>
                    <a:pt x="40" y="37"/>
                  </a:cubicBezTo>
                  <a:close/>
                  <a:moveTo>
                    <a:pt x="40" y="38"/>
                  </a:moveTo>
                  <a:cubicBezTo>
                    <a:pt x="39" y="38"/>
                    <a:pt x="39" y="38"/>
                    <a:pt x="39" y="38"/>
                  </a:cubicBezTo>
                  <a:cubicBezTo>
                    <a:pt x="39" y="38"/>
                    <a:pt x="39" y="38"/>
                    <a:pt x="39" y="38"/>
                  </a:cubicBezTo>
                  <a:cubicBezTo>
                    <a:pt x="40" y="38"/>
                    <a:pt x="40" y="38"/>
                    <a:pt x="40" y="38"/>
                  </a:cubicBezTo>
                  <a:cubicBezTo>
                    <a:pt x="40" y="38"/>
                    <a:pt x="40" y="38"/>
                    <a:pt x="40" y="38"/>
                  </a:cubicBezTo>
                  <a:close/>
                  <a:moveTo>
                    <a:pt x="40" y="42"/>
                  </a:moveTo>
                  <a:cubicBezTo>
                    <a:pt x="40" y="41"/>
                    <a:pt x="40" y="41"/>
                    <a:pt x="40" y="41"/>
                  </a:cubicBezTo>
                  <a:cubicBezTo>
                    <a:pt x="39" y="40"/>
                    <a:pt x="39" y="40"/>
                    <a:pt x="39" y="40"/>
                  </a:cubicBezTo>
                  <a:cubicBezTo>
                    <a:pt x="39" y="40"/>
                    <a:pt x="39" y="40"/>
                    <a:pt x="39" y="40"/>
                  </a:cubicBezTo>
                  <a:cubicBezTo>
                    <a:pt x="40" y="39"/>
                    <a:pt x="40" y="39"/>
                    <a:pt x="40" y="39"/>
                  </a:cubicBezTo>
                  <a:cubicBezTo>
                    <a:pt x="39" y="39"/>
                    <a:pt x="39" y="39"/>
                    <a:pt x="39" y="39"/>
                  </a:cubicBezTo>
                  <a:cubicBezTo>
                    <a:pt x="39" y="39"/>
                    <a:pt x="39" y="39"/>
                    <a:pt x="39" y="39"/>
                  </a:cubicBezTo>
                  <a:cubicBezTo>
                    <a:pt x="39" y="40"/>
                    <a:pt x="39" y="40"/>
                    <a:pt x="39" y="40"/>
                  </a:cubicBezTo>
                  <a:cubicBezTo>
                    <a:pt x="39" y="41"/>
                    <a:pt x="39" y="41"/>
                    <a:pt x="39" y="41"/>
                  </a:cubicBezTo>
                  <a:cubicBezTo>
                    <a:pt x="39" y="41"/>
                    <a:pt x="39" y="41"/>
                    <a:pt x="39" y="41"/>
                  </a:cubicBezTo>
                  <a:cubicBezTo>
                    <a:pt x="39" y="42"/>
                    <a:pt x="39" y="42"/>
                    <a:pt x="39" y="42"/>
                  </a:cubicBezTo>
                  <a:cubicBezTo>
                    <a:pt x="40" y="42"/>
                    <a:pt x="40" y="42"/>
                    <a:pt x="40" y="42"/>
                  </a:cubicBezTo>
                  <a:close/>
                  <a:moveTo>
                    <a:pt x="41" y="42"/>
                  </a:moveTo>
                  <a:cubicBezTo>
                    <a:pt x="41" y="43"/>
                    <a:pt x="41" y="43"/>
                    <a:pt x="41" y="43"/>
                  </a:cubicBezTo>
                  <a:cubicBezTo>
                    <a:pt x="41" y="43"/>
                    <a:pt x="41" y="43"/>
                    <a:pt x="41" y="43"/>
                  </a:cubicBezTo>
                  <a:cubicBezTo>
                    <a:pt x="41" y="42"/>
                    <a:pt x="41" y="42"/>
                    <a:pt x="41" y="42"/>
                  </a:cubicBezTo>
                  <a:cubicBezTo>
                    <a:pt x="41" y="42"/>
                    <a:pt x="41" y="42"/>
                    <a:pt x="41" y="42"/>
                  </a:cubicBezTo>
                  <a:close/>
                  <a:moveTo>
                    <a:pt x="41" y="40"/>
                  </a:moveTo>
                  <a:cubicBezTo>
                    <a:pt x="41" y="41"/>
                    <a:pt x="41" y="41"/>
                    <a:pt x="41" y="41"/>
                  </a:cubicBezTo>
                  <a:cubicBezTo>
                    <a:pt x="41" y="42"/>
                    <a:pt x="41" y="42"/>
                    <a:pt x="41" y="42"/>
                  </a:cubicBezTo>
                  <a:cubicBezTo>
                    <a:pt x="41" y="42"/>
                    <a:pt x="41" y="42"/>
                    <a:pt x="41" y="42"/>
                  </a:cubicBezTo>
                  <a:cubicBezTo>
                    <a:pt x="42" y="42"/>
                    <a:pt x="42" y="42"/>
                    <a:pt x="42" y="42"/>
                  </a:cubicBezTo>
                  <a:cubicBezTo>
                    <a:pt x="42" y="41"/>
                    <a:pt x="42" y="41"/>
                    <a:pt x="42" y="41"/>
                  </a:cubicBezTo>
                  <a:cubicBezTo>
                    <a:pt x="41" y="40"/>
                    <a:pt x="41" y="40"/>
                    <a:pt x="41" y="40"/>
                  </a:cubicBezTo>
                  <a:close/>
                  <a:moveTo>
                    <a:pt x="24" y="54"/>
                  </a:moveTo>
                  <a:cubicBezTo>
                    <a:pt x="23" y="53"/>
                    <a:pt x="23" y="53"/>
                    <a:pt x="23" y="53"/>
                  </a:cubicBezTo>
                  <a:cubicBezTo>
                    <a:pt x="24" y="52"/>
                    <a:pt x="24" y="52"/>
                    <a:pt x="24" y="52"/>
                  </a:cubicBezTo>
                  <a:cubicBezTo>
                    <a:pt x="24" y="51"/>
                    <a:pt x="24" y="51"/>
                    <a:pt x="24" y="51"/>
                  </a:cubicBezTo>
                  <a:cubicBezTo>
                    <a:pt x="24" y="51"/>
                    <a:pt x="24" y="51"/>
                    <a:pt x="24" y="51"/>
                  </a:cubicBezTo>
                  <a:cubicBezTo>
                    <a:pt x="25" y="50"/>
                    <a:pt x="25" y="50"/>
                    <a:pt x="25" y="50"/>
                  </a:cubicBezTo>
                  <a:cubicBezTo>
                    <a:pt x="25" y="50"/>
                    <a:pt x="25" y="50"/>
                    <a:pt x="25" y="50"/>
                  </a:cubicBezTo>
                  <a:cubicBezTo>
                    <a:pt x="26" y="49"/>
                    <a:pt x="26" y="49"/>
                    <a:pt x="26" y="49"/>
                  </a:cubicBezTo>
                  <a:cubicBezTo>
                    <a:pt x="27" y="49"/>
                    <a:pt x="27" y="49"/>
                    <a:pt x="27" y="49"/>
                  </a:cubicBezTo>
                  <a:cubicBezTo>
                    <a:pt x="28" y="49"/>
                    <a:pt x="28" y="49"/>
                    <a:pt x="28" y="49"/>
                  </a:cubicBezTo>
                  <a:cubicBezTo>
                    <a:pt x="28" y="48"/>
                    <a:pt x="28" y="48"/>
                    <a:pt x="28" y="48"/>
                  </a:cubicBezTo>
                  <a:cubicBezTo>
                    <a:pt x="28" y="48"/>
                    <a:pt x="28" y="48"/>
                    <a:pt x="28" y="48"/>
                  </a:cubicBezTo>
                  <a:cubicBezTo>
                    <a:pt x="29" y="47"/>
                    <a:pt x="29" y="47"/>
                    <a:pt x="29" y="47"/>
                  </a:cubicBezTo>
                  <a:cubicBezTo>
                    <a:pt x="30" y="46"/>
                    <a:pt x="30" y="46"/>
                    <a:pt x="30" y="46"/>
                  </a:cubicBezTo>
                  <a:cubicBezTo>
                    <a:pt x="30" y="46"/>
                    <a:pt x="30" y="46"/>
                    <a:pt x="30" y="46"/>
                  </a:cubicBezTo>
                  <a:cubicBezTo>
                    <a:pt x="32" y="47"/>
                    <a:pt x="32" y="47"/>
                    <a:pt x="32" y="47"/>
                  </a:cubicBezTo>
                  <a:cubicBezTo>
                    <a:pt x="32" y="49"/>
                    <a:pt x="32" y="49"/>
                    <a:pt x="32" y="49"/>
                  </a:cubicBezTo>
                  <a:cubicBezTo>
                    <a:pt x="31" y="50"/>
                    <a:pt x="31" y="50"/>
                    <a:pt x="31" y="50"/>
                  </a:cubicBezTo>
                  <a:cubicBezTo>
                    <a:pt x="31" y="49"/>
                    <a:pt x="31" y="49"/>
                    <a:pt x="31" y="49"/>
                  </a:cubicBezTo>
                  <a:cubicBezTo>
                    <a:pt x="32" y="49"/>
                    <a:pt x="32" y="49"/>
                    <a:pt x="32" y="49"/>
                  </a:cubicBezTo>
                  <a:cubicBezTo>
                    <a:pt x="33" y="49"/>
                    <a:pt x="33" y="49"/>
                    <a:pt x="33" y="49"/>
                  </a:cubicBezTo>
                  <a:cubicBezTo>
                    <a:pt x="34" y="47"/>
                    <a:pt x="34" y="47"/>
                    <a:pt x="34" y="47"/>
                  </a:cubicBezTo>
                  <a:cubicBezTo>
                    <a:pt x="35" y="47"/>
                    <a:pt x="35" y="47"/>
                    <a:pt x="35" y="47"/>
                  </a:cubicBezTo>
                  <a:cubicBezTo>
                    <a:pt x="35" y="48"/>
                    <a:pt x="35" y="48"/>
                    <a:pt x="35" y="48"/>
                  </a:cubicBezTo>
                  <a:cubicBezTo>
                    <a:pt x="36" y="47"/>
                    <a:pt x="36" y="47"/>
                    <a:pt x="36" y="47"/>
                  </a:cubicBezTo>
                  <a:cubicBezTo>
                    <a:pt x="36" y="47"/>
                    <a:pt x="36" y="47"/>
                    <a:pt x="36" y="47"/>
                  </a:cubicBezTo>
                  <a:cubicBezTo>
                    <a:pt x="35" y="47"/>
                    <a:pt x="35" y="47"/>
                    <a:pt x="35" y="47"/>
                  </a:cubicBezTo>
                  <a:cubicBezTo>
                    <a:pt x="36" y="45"/>
                    <a:pt x="36" y="45"/>
                    <a:pt x="36" y="45"/>
                  </a:cubicBezTo>
                  <a:cubicBezTo>
                    <a:pt x="37" y="45"/>
                    <a:pt x="37" y="45"/>
                    <a:pt x="37" y="45"/>
                  </a:cubicBezTo>
                  <a:cubicBezTo>
                    <a:pt x="37" y="46"/>
                    <a:pt x="37" y="46"/>
                    <a:pt x="37" y="46"/>
                  </a:cubicBezTo>
                  <a:cubicBezTo>
                    <a:pt x="38" y="45"/>
                    <a:pt x="38" y="45"/>
                    <a:pt x="38" y="45"/>
                  </a:cubicBezTo>
                  <a:cubicBezTo>
                    <a:pt x="38" y="44"/>
                    <a:pt x="38" y="44"/>
                    <a:pt x="38" y="44"/>
                  </a:cubicBezTo>
                  <a:cubicBezTo>
                    <a:pt x="38" y="44"/>
                    <a:pt x="38" y="44"/>
                    <a:pt x="38" y="44"/>
                  </a:cubicBezTo>
                  <a:cubicBezTo>
                    <a:pt x="39" y="45"/>
                    <a:pt x="39" y="45"/>
                    <a:pt x="39" y="45"/>
                  </a:cubicBezTo>
                  <a:cubicBezTo>
                    <a:pt x="39" y="44"/>
                    <a:pt x="39" y="44"/>
                    <a:pt x="39" y="44"/>
                  </a:cubicBezTo>
                  <a:cubicBezTo>
                    <a:pt x="38" y="43"/>
                    <a:pt x="38" y="43"/>
                    <a:pt x="38" y="43"/>
                  </a:cubicBezTo>
                  <a:cubicBezTo>
                    <a:pt x="38" y="42"/>
                    <a:pt x="38" y="42"/>
                    <a:pt x="38" y="42"/>
                  </a:cubicBezTo>
                  <a:cubicBezTo>
                    <a:pt x="39" y="42"/>
                    <a:pt x="39" y="42"/>
                    <a:pt x="39" y="42"/>
                  </a:cubicBezTo>
                  <a:cubicBezTo>
                    <a:pt x="39" y="42"/>
                    <a:pt x="39" y="42"/>
                    <a:pt x="39" y="42"/>
                  </a:cubicBezTo>
                  <a:cubicBezTo>
                    <a:pt x="40" y="43"/>
                    <a:pt x="40" y="43"/>
                    <a:pt x="40" y="43"/>
                  </a:cubicBezTo>
                  <a:cubicBezTo>
                    <a:pt x="41" y="44"/>
                    <a:pt x="41" y="44"/>
                    <a:pt x="41" y="44"/>
                  </a:cubicBezTo>
                  <a:cubicBezTo>
                    <a:pt x="42" y="44"/>
                    <a:pt x="42" y="44"/>
                    <a:pt x="42" y="44"/>
                  </a:cubicBezTo>
                  <a:cubicBezTo>
                    <a:pt x="42" y="44"/>
                    <a:pt x="42" y="44"/>
                    <a:pt x="42" y="44"/>
                  </a:cubicBezTo>
                  <a:cubicBezTo>
                    <a:pt x="42" y="44"/>
                    <a:pt x="42" y="44"/>
                    <a:pt x="42" y="44"/>
                  </a:cubicBezTo>
                  <a:cubicBezTo>
                    <a:pt x="43" y="45"/>
                    <a:pt x="43" y="45"/>
                    <a:pt x="43" y="45"/>
                  </a:cubicBezTo>
                  <a:cubicBezTo>
                    <a:pt x="43" y="46"/>
                    <a:pt x="43" y="46"/>
                    <a:pt x="43" y="46"/>
                  </a:cubicBezTo>
                  <a:cubicBezTo>
                    <a:pt x="42" y="46"/>
                    <a:pt x="42" y="46"/>
                    <a:pt x="42" y="46"/>
                  </a:cubicBezTo>
                  <a:cubicBezTo>
                    <a:pt x="42" y="47"/>
                    <a:pt x="42" y="47"/>
                    <a:pt x="42" y="47"/>
                  </a:cubicBezTo>
                  <a:cubicBezTo>
                    <a:pt x="43" y="47"/>
                    <a:pt x="43" y="47"/>
                    <a:pt x="43" y="47"/>
                  </a:cubicBezTo>
                  <a:cubicBezTo>
                    <a:pt x="43" y="47"/>
                    <a:pt x="43" y="47"/>
                    <a:pt x="43" y="47"/>
                  </a:cubicBezTo>
                  <a:cubicBezTo>
                    <a:pt x="43" y="48"/>
                    <a:pt x="43" y="48"/>
                    <a:pt x="43" y="48"/>
                  </a:cubicBezTo>
                  <a:cubicBezTo>
                    <a:pt x="43" y="49"/>
                    <a:pt x="43" y="49"/>
                    <a:pt x="43" y="49"/>
                  </a:cubicBezTo>
                  <a:cubicBezTo>
                    <a:pt x="43" y="48"/>
                    <a:pt x="43" y="48"/>
                    <a:pt x="43" y="48"/>
                  </a:cubicBezTo>
                  <a:cubicBezTo>
                    <a:pt x="43" y="49"/>
                    <a:pt x="43" y="49"/>
                    <a:pt x="43" y="49"/>
                  </a:cubicBezTo>
                  <a:cubicBezTo>
                    <a:pt x="43" y="50"/>
                    <a:pt x="43" y="50"/>
                    <a:pt x="43" y="50"/>
                  </a:cubicBezTo>
                  <a:cubicBezTo>
                    <a:pt x="44" y="51"/>
                    <a:pt x="44" y="51"/>
                    <a:pt x="44" y="51"/>
                  </a:cubicBezTo>
                  <a:cubicBezTo>
                    <a:pt x="44" y="52"/>
                    <a:pt x="44" y="52"/>
                    <a:pt x="44" y="52"/>
                  </a:cubicBezTo>
                  <a:cubicBezTo>
                    <a:pt x="44" y="53"/>
                    <a:pt x="44" y="53"/>
                    <a:pt x="44" y="53"/>
                  </a:cubicBezTo>
                  <a:cubicBezTo>
                    <a:pt x="44" y="54"/>
                    <a:pt x="44" y="54"/>
                    <a:pt x="44" y="54"/>
                  </a:cubicBezTo>
                  <a:cubicBezTo>
                    <a:pt x="44" y="54"/>
                    <a:pt x="44" y="54"/>
                    <a:pt x="44" y="54"/>
                  </a:cubicBezTo>
                  <a:cubicBezTo>
                    <a:pt x="44" y="54"/>
                    <a:pt x="44" y="54"/>
                    <a:pt x="44" y="54"/>
                  </a:cubicBezTo>
                  <a:cubicBezTo>
                    <a:pt x="43" y="54"/>
                    <a:pt x="43" y="54"/>
                    <a:pt x="43" y="54"/>
                  </a:cubicBezTo>
                  <a:cubicBezTo>
                    <a:pt x="43" y="54"/>
                    <a:pt x="43" y="54"/>
                    <a:pt x="43" y="54"/>
                  </a:cubicBezTo>
                  <a:cubicBezTo>
                    <a:pt x="43" y="54"/>
                    <a:pt x="43" y="54"/>
                    <a:pt x="43" y="54"/>
                  </a:cubicBezTo>
                  <a:cubicBezTo>
                    <a:pt x="43" y="56"/>
                    <a:pt x="43" y="56"/>
                    <a:pt x="43" y="56"/>
                  </a:cubicBezTo>
                  <a:cubicBezTo>
                    <a:pt x="43" y="56"/>
                    <a:pt x="43" y="56"/>
                    <a:pt x="43" y="56"/>
                  </a:cubicBezTo>
                  <a:cubicBezTo>
                    <a:pt x="43" y="57"/>
                    <a:pt x="43" y="57"/>
                    <a:pt x="43" y="57"/>
                  </a:cubicBezTo>
                  <a:cubicBezTo>
                    <a:pt x="43" y="56"/>
                    <a:pt x="43" y="56"/>
                    <a:pt x="43" y="56"/>
                  </a:cubicBezTo>
                  <a:cubicBezTo>
                    <a:pt x="42" y="55"/>
                    <a:pt x="42" y="55"/>
                    <a:pt x="42" y="55"/>
                  </a:cubicBezTo>
                  <a:cubicBezTo>
                    <a:pt x="42" y="55"/>
                    <a:pt x="42" y="55"/>
                    <a:pt x="42" y="55"/>
                  </a:cubicBezTo>
                  <a:cubicBezTo>
                    <a:pt x="42" y="54"/>
                    <a:pt x="42" y="54"/>
                    <a:pt x="42" y="54"/>
                  </a:cubicBezTo>
                  <a:cubicBezTo>
                    <a:pt x="42" y="53"/>
                    <a:pt x="42" y="53"/>
                    <a:pt x="42" y="53"/>
                  </a:cubicBezTo>
                  <a:cubicBezTo>
                    <a:pt x="41" y="52"/>
                    <a:pt x="41" y="52"/>
                    <a:pt x="41" y="52"/>
                  </a:cubicBezTo>
                  <a:cubicBezTo>
                    <a:pt x="40" y="53"/>
                    <a:pt x="40" y="53"/>
                    <a:pt x="40" y="53"/>
                  </a:cubicBezTo>
                  <a:cubicBezTo>
                    <a:pt x="39" y="54"/>
                    <a:pt x="39" y="54"/>
                    <a:pt x="39" y="54"/>
                  </a:cubicBezTo>
                  <a:cubicBezTo>
                    <a:pt x="39" y="55"/>
                    <a:pt x="39" y="55"/>
                    <a:pt x="39" y="55"/>
                  </a:cubicBezTo>
                  <a:cubicBezTo>
                    <a:pt x="40" y="56"/>
                    <a:pt x="40" y="56"/>
                    <a:pt x="40" y="56"/>
                  </a:cubicBezTo>
                  <a:cubicBezTo>
                    <a:pt x="40" y="57"/>
                    <a:pt x="40" y="57"/>
                    <a:pt x="40" y="57"/>
                  </a:cubicBezTo>
                  <a:cubicBezTo>
                    <a:pt x="41" y="57"/>
                    <a:pt x="41" y="57"/>
                    <a:pt x="41" y="57"/>
                  </a:cubicBezTo>
                  <a:cubicBezTo>
                    <a:pt x="41" y="58"/>
                    <a:pt x="41" y="58"/>
                    <a:pt x="41" y="58"/>
                  </a:cubicBezTo>
                  <a:cubicBezTo>
                    <a:pt x="39" y="59"/>
                    <a:pt x="39" y="59"/>
                    <a:pt x="39" y="59"/>
                  </a:cubicBezTo>
                  <a:cubicBezTo>
                    <a:pt x="39" y="60"/>
                    <a:pt x="39" y="60"/>
                    <a:pt x="39" y="60"/>
                  </a:cubicBezTo>
                  <a:cubicBezTo>
                    <a:pt x="39" y="59"/>
                    <a:pt x="39" y="59"/>
                    <a:pt x="39" y="59"/>
                  </a:cubicBezTo>
                  <a:cubicBezTo>
                    <a:pt x="38" y="59"/>
                    <a:pt x="38" y="59"/>
                    <a:pt x="38" y="59"/>
                  </a:cubicBezTo>
                  <a:cubicBezTo>
                    <a:pt x="39" y="58"/>
                    <a:pt x="39" y="58"/>
                    <a:pt x="39" y="58"/>
                  </a:cubicBezTo>
                  <a:cubicBezTo>
                    <a:pt x="38" y="58"/>
                    <a:pt x="38" y="58"/>
                    <a:pt x="38" y="58"/>
                  </a:cubicBezTo>
                  <a:cubicBezTo>
                    <a:pt x="38" y="58"/>
                    <a:pt x="38" y="58"/>
                    <a:pt x="38" y="58"/>
                  </a:cubicBezTo>
                  <a:cubicBezTo>
                    <a:pt x="38" y="59"/>
                    <a:pt x="38" y="59"/>
                    <a:pt x="38" y="59"/>
                  </a:cubicBezTo>
                  <a:cubicBezTo>
                    <a:pt x="37" y="59"/>
                    <a:pt x="37" y="59"/>
                    <a:pt x="37" y="59"/>
                  </a:cubicBezTo>
                  <a:cubicBezTo>
                    <a:pt x="36" y="59"/>
                    <a:pt x="36" y="59"/>
                    <a:pt x="36" y="59"/>
                  </a:cubicBezTo>
                  <a:cubicBezTo>
                    <a:pt x="35" y="58"/>
                    <a:pt x="35" y="58"/>
                    <a:pt x="35" y="58"/>
                  </a:cubicBezTo>
                  <a:cubicBezTo>
                    <a:pt x="34" y="58"/>
                    <a:pt x="34" y="58"/>
                    <a:pt x="34" y="58"/>
                  </a:cubicBezTo>
                  <a:cubicBezTo>
                    <a:pt x="34" y="57"/>
                    <a:pt x="34" y="57"/>
                    <a:pt x="34" y="57"/>
                  </a:cubicBezTo>
                  <a:cubicBezTo>
                    <a:pt x="33" y="56"/>
                    <a:pt x="33" y="56"/>
                    <a:pt x="33" y="56"/>
                  </a:cubicBezTo>
                  <a:cubicBezTo>
                    <a:pt x="33" y="56"/>
                    <a:pt x="33" y="56"/>
                    <a:pt x="33" y="56"/>
                  </a:cubicBezTo>
                  <a:cubicBezTo>
                    <a:pt x="33" y="55"/>
                    <a:pt x="33" y="55"/>
                    <a:pt x="33" y="55"/>
                  </a:cubicBezTo>
                  <a:cubicBezTo>
                    <a:pt x="33" y="55"/>
                    <a:pt x="33" y="55"/>
                    <a:pt x="33" y="55"/>
                  </a:cubicBezTo>
                  <a:cubicBezTo>
                    <a:pt x="32" y="54"/>
                    <a:pt x="32" y="54"/>
                    <a:pt x="32" y="54"/>
                  </a:cubicBezTo>
                  <a:cubicBezTo>
                    <a:pt x="33" y="54"/>
                    <a:pt x="33" y="54"/>
                    <a:pt x="33" y="54"/>
                  </a:cubicBezTo>
                  <a:cubicBezTo>
                    <a:pt x="33" y="53"/>
                    <a:pt x="33" y="53"/>
                    <a:pt x="33" y="53"/>
                  </a:cubicBezTo>
                  <a:cubicBezTo>
                    <a:pt x="33" y="53"/>
                    <a:pt x="33" y="53"/>
                    <a:pt x="33" y="53"/>
                  </a:cubicBezTo>
                  <a:cubicBezTo>
                    <a:pt x="34" y="53"/>
                    <a:pt x="34" y="53"/>
                    <a:pt x="34" y="53"/>
                  </a:cubicBezTo>
                  <a:cubicBezTo>
                    <a:pt x="33" y="53"/>
                    <a:pt x="33" y="53"/>
                    <a:pt x="33" y="53"/>
                  </a:cubicBezTo>
                  <a:cubicBezTo>
                    <a:pt x="33" y="52"/>
                    <a:pt x="33" y="52"/>
                    <a:pt x="33" y="52"/>
                  </a:cubicBezTo>
                  <a:cubicBezTo>
                    <a:pt x="32" y="51"/>
                    <a:pt x="32" y="51"/>
                    <a:pt x="32" y="51"/>
                  </a:cubicBezTo>
                  <a:cubicBezTo>
                    <a:pt x="31" y="51"/>
                    <a:pt x="31" y="51"/>
                    <a:pt x="31" y="51"/>
                  </a:cubicBezTo>
                  <a:cubicBezTo>
                    <a:pt x="31" y="51"/>
                    <a:pt x="31" y="51"/>
                    <a:pt x="31" y="51"/>
                  </a:cubicBezTo>
                  <a:cubicBezTo>
                    <a:pt x="30" y="51"/>
                    <a:pt x="30" y="51"/>
                    <a:pt x="30" y="51"/>
                  </a:cubicBezTo>
                  <a:cubicBezTo>
                    <a:pt x="30" y="51"/>
                    <a:pt x="30" y="51"/>
                    <a:pt x="30" y="51"/>
                  </a:cubicBezTo>
                  <a:cubicBezTo>
                    <a:pt x="30" y="51"/>
                    <a:pt x="30" y="51"/>
                    <a:pt x="30" y="51"/>
                  </a:cubicBezTo>
                  <a:cubicBezTo>
                    <a:pt x="30" y="52"/>
                    <a:pt x="30" y="52"/>
                    <a:pt x="30" y="52"/>
                  </a:cubicBezTo>
                  <a:cubicBezTo>
                    <a:pt x="30" y="52"/>
                    <a:pt x="30" y="52"/>
                    <a:pt x="30" y="52"/>
                  </a:cubicBezTo>
                  <a:cubicBezTo>
                    <a:pt x="30" y="52"/>
                    <a:pt x="30" y="52"/>
                    <a:pt x="30" y="52"/>
                  </a:cubicBezTo>
                  <a:cubicBezTo>
                    <a:pt x="29" y="52"/>
                    <a:pt x="29" y="52"/>
                    <a:pt x="29" y="52"/>
                  </a:cubicBezTo>
                  <a:cubicBezTo>
                    <a:pt x="29" y="52"/>
                    <a:pt x="29" y="52"/>
                    <a:pt x="29" y="52"/>
                  </a:cubicBezTo>
                  <a:cubicBezTo>
                    <a:pt x="29" y="51"/>
                    <a:pt x="29" y="51"/>
                    <a:pt x="29" y="51"/>
                  </a:cubicBezTo>
                  <a:cubicBezTo>
                    <a:pt x="28" y="51"/>
                    <a:pt x="28" y="51"/>
                    <a:pt x="28" y="51"/>
                  </a:cubicBezTo>
                  <a:cubicBezTo>
                    <a:pt x="28" y="51"/>
                    <a:pt x="28" y="51"/>
                    <a:pt x="28" y="51"/>
                  </a:cubicBezTo>
                  <a:cubicBezTo>
                    <a:pt x="28" y="52"/>
                    <a:pt x="28" y="52"/>
                    <a:pt x="28" y="52"/>
                  </a:cubicBezTo>
                  <a:cubicBezTo>
                    <a:pt x="28" y="52"/>
                    <a:pt x="28" y="52"/>
                    <a:pt x="28" y="52"/>
                  </a:cubicBezTo>
                  <a:cubicBezTo>
                    <a:pt x="27" y="52"/>
                    <a:pt x="27" y="52"/>
                    <a:pt x="27" y="52"/>
                  </a:cubicBezTo>
                  <a:cubicBezTo>
                    <a:pt x="27" y="52"/>
                    <a:pt x="27" y="52"/>
                    <a:pt x="27" y="52"/>
                  </a:cubicBezTo>
                  <a:cubicBezTo>
                    <a:pt x="27" y="51"/>
                    <a:pt x="27" y="51"/>
                    <a:pt x="27" y="51"/>
                  </a:cubicBezTo>
                  <a:cubicBezTo>
                    <a:pt x="27" y="51"/>
                    <a:pt x="27" y="51"/>
                    <a:pt x="27" y="51"/>
                  </a:cubicBezTo>
                  <a:cubicBezTo>
                    <a:pt x="26" y="51"/>
                    <a:pt x="26" y="51"/>
                    <a:pt x="26" y="51"/>
                  </a:cubicBezTo>
                  <a:cubicBezTo>
                    <a:pt x="26" y="52"/>
                    <a:pt x="26" y="52"/>
                    <a:pt x="26" y="52"/>
                  </a:cubicBezTo>
                  <a:cubicBezTo>
                    <a:pt x="25" y="52"/>
                    <a:pt x="25" y="52"/>
                    <a:pt x="25" y="52"/>
                  </a:cubicBezTo>
                  <a:cubicBezTo>
                    <a:pt x="24" y="54"/>
                    <a:pt x="24" y="54"/>
                    <a:pt x="24" y="54"/>
                  </a:cubicBezTo>
                  <a:cubicBezTo>
                    <a:pt x="24" y="54"/>
                    <a:pt x="24" y="54"/>
                    <a:pt x="24" y="54"/>
                  </a:cubicBezTo>
                  <a:close/>
                  <a:moveTo>
                    <a:pt x="23" y="55"/>
                  </a:moveTo>
                  <a:cubicBezTo>
                    <a:pt x="23" y="56"/>
                    <a:pt x="23" y="56"/>
                    <a:pt x="23" y="56"/>
                  </a:cubicBezTo>
                  <a:cubicBezTo>
                    <a:pt x="23" y="56"/>
                    <a:pt x="23" y="56"/>
                    <a:pt x="23" y="56"/>
                  </a:cubicBezTo>
                  <a:cubicBezTo>
                    <a:pt x="24" y="57"/>
                    <a:pt x="24" y="57"/>
                    <a:pt x="24" y="57"/>
                  </a:cubicBezTo>
                  <a:cubicBezTo>
                    <a:pt x="25" y="56"/>
                    <a:pt x="25" y="56"/>
                    <a:pt x="25" y="56"/>
                  </a:cubicBezTo>
                  <a:cubicBezTo>
                    <a:pt x="25" y="55"/>
                    <a:pt x="25" y="55"/>
                    <a:pt x="25" y="55"/>
                  </a:cubicBezTo>
                  <a:cubicBezTo>
                    <a:pt x="24" y="55"/>
                    <a:pt x="24" y="55"/>
                    <a:pt x="24" y="55"/>
                  </a:cubicBezTo>
                  <a:cubicBezTo>
                    <a:pt x="24" y="55"/>
                    <a:pt x="24" y="55"/>
                    <a:pt x="24" y="55"/>
                  </a:cubicBezTo>
                  <a:cubicBezTo>
                    <a:pt x="23" y="55"/>
                    <a:pt x="23" y="55"/>
                    <a:pt x="23" y="55"/>
                  </a:cubicBezTo>
                  <a:cubicBezTo>
                    <a:pt x="23" y="55"/>
                    <a:pt x="23" y="55"/>
                    <a:pt x="23" y="55"/>
                  </a:cubicBezTo>
                  <a:close/>
                  <a:moveTo>
                    <a:pt x="13" y="32"/>
                  </a:moveTo>
                  <a:cubicBezTo>
                    <a:pt x="12" y="32"/>
                    <a:pt x="12" y="32"/>
                    <a:pt x="12" y="32"/>
                  </a:cubicBezTo>
                  <a:cubicBezTo>
                    <a:pt x="12" y="31"/>
                    <a:pt x="12" y="31"/>
                    <a:pt x="12" y="31"/>
                  </a:cubicBezTo>
                  <a:cubicBezTo>
                    <a:pt x="12" y="31"/>
                    <a:pt x="12" y="31"/>
                    <a:pt x="12" y="31"/>
                  </a:cubicBezTo>
                  <a:cubicBezTo>
                    <a:pt x="13" y="31"/>
                    <a:pt x="13" y="31"/>
                    <a:pt x="13" y="31"/>
                  </a:cubicBezTo>
                  <a:cubicBezTo>
                    <a:pt x="13" y="32"/>
                    <a:pt x="13" y="32"/>
                    <a:pt x="13" y="32"/>
                  </a:cubicBezTo>
                  <a:cubicBezTo>
                    <a:pt x="14" y="32"/>
                    <a:pt x="14" y="32"/>
                    <a:pt x="14" y="32"/>
                  </a:cubicBezTo>
                  <a:cubicBezTo>
                    <a:pt x="14" y="32"/>
                    <a:pt x="14" y="32"/>
                    <a:pt x="14" y="32"/>
                  </a:cubicBezTo>
                  <a:cubicBezTo>
                    <a:pt x="14" y="33"/>
                    <a:pt x="14" y="33"/>
                    <a:pt x="14" y="33"/>
                  </a:cubicBezTo>
                  <a:cubicBezTo>
                    <a:pt x="14" y="32"/>
                    <a:pt x="14" y="32"/>
                    <a:pt x="14" y="32"/>
                  </a:cubicBezTo>
                  <a:cubicBezTo>
                    <a:pt x="13" y="32"/>
                    <a:pt x="13" y="32"/>
                    <a:pt x="13" y="32"/>
                  </a:cubicBezTo>
                  <a:close/>
                  <a:moveTo>
                    <a:pt x="12" y="33"/>
                  </a:moveTo>
                  <a:cubicBezTo>
                    <a:pt x="13" y="33"/>
                    <a:pt x="13" y="33"/>
                    <a:pt x="13" y="33"/>
                  </a:cubicBezTo>
                  <a:cubicBezTo>
                    <a:pt x="13" y="33"/>
                    <a:pt x="13" y="33"/>
                    <a:pt x="13" y="33"/>
                  </a:cubicBezTo>
                  <a:cubicBezTo>
                    <a:pt x="13" y="34"/>
                    <a:pt x="13" y="34"/>
                    <a:pt x="13" y="34"/>
                  </a:cubicBezTo>
                  <a:cubicBezTo>
                    <a:pt x="13" y="34"/>
                    <a:pt x="13" y="34"/>
                    <a:pt x="13" y="34"/>
                  </a:cubicBezTo>
                  <a:cubicBezTo>
                    <a:pt x="12" y="34"/>
                    <a:pt x="12" y="34"/>
                    <a:pt x="12" y="34"/>
                  </a:cubicBezTo>
                  <a:cubicBezTo>
                    <a:pt x="12" y="33"/>
                    <a:pt x="12" y="33"/>
                    <a:pt x="12" y="33"/>
                  </a:cubicBezTo>
                  <a:cubicBezTo>
                    <a:pt x="12" y="33"/>
                    <a:pt x="12" y="33"/>
                    <a:pt x="12" y="33"/>
                  </a:cubicBezTo>
                  <a:close/>
                  <a:moveTo>
                    <a:pt x="13" y="39"/>
                  </a:moveTo>
                  <a:cubicBezTo>
                    <a:pt x="13" y="38"/>
                    <a:pt x="13" y="38"/>
                    <a:pt x="13" y="38"/>
                  </a:cubicBezTo>
                  <a:cubicBezTo>
                    <a:pt x="13" y="38"/>
                    <a:pt x="13" y="38"/>
                    <a:pt x="13" y="38"/>
                  </a:cubicBezTo>
                  <a:cubicBezTo>
                    <a:pt x="13" y="38"/>
                    <a:pt x="13" y="38"/>
                    <a:pt x="13" y="38"/>
                  </a:cubicBezTo>
                  <a:cubicBezTo>
                    <a:pt x="14" y="39"/>
                    <a:pt x="14" y="39"/>
                    <a:pt x="14" y="39"/>
                  </a:cubicBezTo>
                  <a:cubicBezTo>
                    <a:pt x="14" y="39"/>
                    <a:pt x="14" y="39"/>
                    <a:pt x="14" y="39"/>
                  </a:cubicBezTo>
                  <a:cubicBezTo>
                    <a:pt x="13" y="39"/>
                    <a:pt x="13" y="39"/>
                    <a:pt x="13" y="39"/>
                  </a:cubicBezTo>
                  <a:cubicBezTo>
                    <a:pt x="12" y="39"/>
                    <a:pt x="12" y="39"/>
                    <a:pt x="12" y="39"/>
                  </a:cubicBezTo>
                  <a:cubicBezTo>
                    <a:pt x="13" y="39"/>
                    <a:pt x="13" y="39"/>
                    <a:pt x="13" y="39"/>
                  </a:cubicBezTo>
                  <a:close/>
                  <a:moveTo>
                    <a:pt x="2" y="48"/>
                  </a:moveTo>
                  <a:cubicBezTo>
                    <a:pt x="3" y="47"/>
                    <a:pt x="3" y="47"/>
                    <a:pt x="3" y="47"/>
                  </a:cubicBezTo>
                  <a:cubicBezTo>
                    <a:pt x="3" y="47"/>
                    <a:pt x="3" y="47"/>
                    <a:pt x="3" y="47"/>
                  </a:cubicBezTo>
                  <a:cubicBezTo>
                    <a:pt x="4" y="46"/>
                    <a:pt x="4" y="46"/>
                    <a:pt x="4" y="46"/>
                  </a:cubicBezTo>
                  <a:cubicBezTo>
                    <a:pt x="5" y="46"/>
                    <a:pt x="5" y="46"/>
                    <a:pt x="5" y="46"/>
                  </a:cubicBezTo>
                  <a:cubicBezTo>
                    <a:pt x="6" y="45"/>
                    <a:pt x="6" y="45"/>
                    <a:pt x="6" y="45"/>
                  </a:cubicBezTo>
                  <a:cubicBezTo>
                    <a:pt x="7" y="44"/>
                    <a:pt x="7" y="44"/>
                    <a:pt x="7" y="44"/>
                  </a:cubicBezTo>
                  <a:cubicBezTo>
                    <a:pt x="7" y="44"/>
                    <a:pt x="7" y="44"/>
                    <a:pt x="7" y="44"/>
                  </a:cubicBezTo>
                  <a:cubicBezTo>
                    <a:pt x="8" y="43"/>
                    <a:pt x="8" y="43"/>
                    <a:pt x="8" y="43"/>
                  </a:cubicBezTo>
                  <a:cubicBezTo>
                    <a:pt x="8" y="43"/>
                    <a:pt x="8" y="43"/>
                    <a:pt x="8" y="43"/>
                  </a:cubicBezTo>
                  <a:cubicBezTo>
                    <a:pt x="8" y="42"/>
                    <a:pt x="8" y="42"/>
                    <a:pt x="8" y="42"/>
                  </a:cubicBezTo>
                  <a:cubicBezTo>
                    <a:pt x="9" y="41"/>
                    <a:pt x="9" y="41"/>
                    <a:pt x="9" y="41"/>
                  </a:cubicBezTo>
                  <a:cubicBezTo>
                    <a:pt x="10" y="41"/>
                    <a:pt x="10" y="41"/>
                    <a:pt x="10" y="41"/>
                  </a:cubicBezTo>
                  <a:cubicBezTo>
                    <a:pt x="10" y="40"/>
                    <a:pt x="10" y="40"/>
                    <a:pt x="10" y="40"/>
                  </a:cubicBezTo>
                  <a:cubicBezTo>
                    <a:pt x="11" y="39"/>
                    <a:pt x="11" y="39"/>
                    <a:pt x="11" y="39"/>
                  </a:cubicBezTo>
                  <a:cubicBezTo>
                    <a:pt x="12" y="39"/>
                    <a:pt x="12" y="39"/>
                    <a:pt x="12" y="39"/>
                  </a:cubicBezTo>
                  <a:cubicBezTo>
                    <a:pt x="12" y="39"/>
                    <a:pt x="12" y="39"/>
                    <a:pt x="12" y="39"/>
                  </a:cubicBezTo>
                  <a:cubicBezTo>
                    <a:pt x="12" y="38"/>
                    <a:pt x="12" y="38"/>
                    <a:pt x="12" y="38"/>
                  </a:cubicBezTo>
                  <a:cubicBezTo>
                    <a:pt x="11" y="37"/>
                    <a:pt x="11" y="37"/>
                    <a:pt x="11" y="37"/>
                  </a:cubicBezTo>
                  <a:cubicBezTo>
                    <a:pt x="11" y="36"/>
                    <a:pt x="11" y="36"/>
                    <a:pt x="11" y="36"/>
                  </a:cubicBezTo>
                  <a:cubicBezTo>
                    <a:pt x="11" y="35"/>
                    <a:pt x="11" y="35"/>
                    <a:pt x="11" y="35"/>
                  </a:cubicBezTo>
                  <a:cubicBezTo>
                    <a:pt x="11" y="35"/>
                    <a:pt x="11" y="35"/>
                    <a:pt x="11" y="35"/>
                  </a:cubicBezTo>
                  <a:cubicBezTo>
                    <a:pt x="10" y="36"/>
                    <a:pt x="10" y="36"/>
                    <a:pt x="10" y="36"/>
                  </a:cubicBezTo>
                  <a:cubicBezTo>
                    <a:pt x="10" y="38"/>
                    <a:pt x="10" y="38"/>
                    <a:pt x="10" y="38"/>
                  </a:cubicBezTo>
                  <a:cubicBezTo>
                    <a:pt x="10" y="37"/>
                    <a:pt x="10" y="37"/>
                    <a:pt x="10" y="37"/>
                  </a:cubicBezTo>
                  <a:cubicBezTo>
                    <a:pt x="10" y="38"/>
                    <a:pt x="10" y="38"/>
                    <a:pt x="10" y="38"/>
                  </a:cubicBezTo>
                  <a:cubicBezTo>
                    <a:pt x="10" y="39"/>
                    <a:pt x="10" y="39"/>
                    <a:pt x="10" y="39"/>
                  </a:cubicBezTo>
                  <a:cubicBezTo>
                    <a:pt x="10" y="39"/>
                    <a:pt x="10" y="39"/>
                    <a:pt x="10" y="39"/>
                  </a:cubicBezTo>
                  <a:cubicBezTo>
                    <a:pt x="9" y="39"/>
                    <a:pt x="9" y="39"/>
                    <a:pt x="9" y="39"/>
                  </a:cubicBezTo>
                  <a:cubicBezTo>
                    <a:pt x="8" y="40"/>
                    <a:pt x="8" y="40"/>
                    <a:pt x="8" y="40"/>
                  </a:cubicBezTo>
                  <a:cubicBezTo>
                    <a:pt x="8" y="41"/>
                    <a:pt x="8" y="41"/>
                    <a:pt x="8" y="41"/>
                  </a:cubicBezTo>
                  <a:cubicBezTo>
                    <a:pt x="7" y="41"/>
                    <a:pt x="7" y="41"/>
                    <a:pt x="7" y="41"/>
                  </a:cubicBezTo>
                  <a:cubicBezTo>
                    <a:pt x="6" y="43"/>
                    <a:pt x="6" y="43"/>
                    <a:pt x="6" y="43"/>
                  </a:cubicBezTo>
                  <a:cubicBezTo>
                    <a:pt x="5" y="44"/>
                    <a:pt x="5" y="44"/>
                    <a:pt x="5" y="44"/>
                  </a:cubicBezTo>
                  <a:cubicBezTo>
                    <a:pt x="4" y="44"/>
                    <a:pt x="4" y="44"/>
                    <a:pt x="4" y="44"/>
                  </a:cubicBezTo>
                  <a:cubicBezTo>
                    <a:pt x="4" y="45"/>
                    <a:pt x="4" y="45"/>
                    <a:pt x="4" y="45"/>
                  </a:cubicBezTo>
                  <a:cubicBezTo>
                    <a:pt x="3" y="45"/>
                    <a:pt x="3" y="45"/>
                    <a:pt x="3" y="45"/>
                  </a:cubicBezTo>
                  <a:cubicBezTo>
                    <a:pt x="2" y="47"/>
                    <a:pt x="2" y="47"/>
                    <a:pt x="2" y="47"/>
                  </a:cubicBezTo>
                  <a:cubicBezTo>
                    <a:pt x="2" y="47"/>
                    <a:pt x="2" y="47"/>
                    <a:pt x="2" y="47"/>
                  </a:cubicBezTo>
                  <a:cubicBezTo>
                    <a:pt x="2" y="48"/>
                    <a:pt x="2" y="48"/>
                    <a:pt x="2" y="48"/>
                  </a:cubicBezTo>
                  <a:close/>
                  <a:moveTo>
                    <a:pt x="2" y="48"/>
                  </a:moveTo>
                  <a:cubicBezTo>
                    <a:pt x="1" y="48"/>
                    <a:pt x="1" y="48"/>
                    <a:pt x="1" y="48"/>
                  </a:cubicBezTo>
                  <a:cubicBezTo>
                    <a:pt x="2" y="48"/>
                    <a:pt x="2" y="48"/>
                    <a:pt x="2" y="48"/>
                  </a:cubicBezTo>
                  <a:cubicBezTo>
                    <a:pt x="2" y="48"/>
                    <a:pt x="2" y="48"/>
                    <a:pt x="2" y="48"/>
                  </a:cubicBezTo>
                  <a:close/>
                  <a:moveTo>
                    <a:pt x="2" y="48"/>
                  </a:moveTo>
                  <a:cubicBezTo>
                    <a:pt x="2" y="48"/>
                    <a:pt x="2" y="48"/>
                    <a:pt x="2" y="48"/>
                  </a:cubicBezTo>
                  <a:cubicBezTo>
                    <a:pt x="3" y="49"/>
                    <a:pt x="3" y="49"/>
                    <a:pt x="3" y="49"/>
                  </a:cubicBezTo>
                  <a:cubicBezTo>
                    <a:pt x="2" y="48"/>
                    <a:pt x="2" y="48"/>
                    <a:pt x="2" y="48"/>
                  </a:cubicBezTo>
                  <a:close/>
                  <a:moveTo>
                    <a:pt x="1" y="49"/>
                  </a:moveTo>
                  <a:cubicBezTo>
                    <a:pt x="0" y="49"/>
                    <a:pt x="0" y="49"/>
                    <a:pt x="0" y="49"/>
                  </a:cubicBezTo>
                  <a:cubicBezTo>
                    <a:pt x="0" y="50"/>
                    <a:pt x="0" y="50"/>
                    <a:pt x="0" y="50"/>
                  </a:cubicBezTo>
                  <a:cubicBezTo>
                    <a:pt x="1" y="51"/>
                    <a:pt x="1" y="51"/>
                    <a:pt x="1" y="51"/>
                  </a:cubicBezTo>
                  <a:cubicBezTo>
                    <a:pt x="1" y="51"/>
                    <a:pt x="1" y="51"/>
                    <a:pt x="1" y="51"/>
                  </a:cubicBezTo>
                  <a:cubicBezTo>
                    <a:pt x="1" y="50"/>
                    <a:pt x="1" y="50"/>
                    <a:pt x="1" y="50"/>
                  </a:cubicBezTo>
                  <a:cubicBezTo>
                    <a:pt x="1" y="49"/>
                    <a:pt x="1" y="49"/>
                    <a:pt x="1" y="4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99" name="Freeform 20"/>
            <p:cNvSpPr>
              <a:spLocks noEditPoints="1"/>
            </p:cNvSpPr>
            <p:nvPr/>
          </p:nvSpPr>
          <p:spPr bwMode="auto">
            <a:xfrm>
              <a:off x="6318178" y="3052453"/>
              <a:ext cx="971407" cy="348677"/>
            </a:xfrm>
            <a:custGeom>
              <a:avLst/>
              <a:gdLst>
                <a:gd name="T0" fmla="*/ 194 w 204"/>
                <a:gd name="T1" fmla="*/ 57 h 73"/>
                <a:gd name="T2" fmla="*/ 184 w 204"/>
                <a:gd name="T3" fmla="*/ 47 h 73"/>
                <a:gd name="T4" fmla="*/ 169 w 204"/>
                <a:gd name="T5" fmla="*/ 44 h 73"/>
                <a:gd name="T6" fmla="*/ 168 w 204"/>
                <a:gd name="T7" fmla="*/ 37 h 73"/>
                <a:gd name="T8" fmla="*/ 174 w 204"/>
                <a:gd name="T9" fmla="*/ 33 h 73"/>
                <a:gd name="T10" fmla="*/ 187 w 204"/>
                <a:gd name="T11" fmla="*/ 36 h 73"/>
                <a:gd name="T12" fmla="*/ 158 w 204"/>
                <a:gd name="T13" fmla="*/ 28 h 73"/>
                <a:gd name="T14" fmla="*/ 134 w 204"/>
                <a:gd name="T15" fmla="*/ 13 h 73"/>
                <a:gd name="T16" fmla="*/ 146 w 204"/>
                <a:gd name="T17" fmla="*/ 30 h 73"/>
                <a:gd name="T18" fmla="*/ 149 w 204"/>
                <a:gd name="T19" fmla="*/ 21 h 73"/>
                <a:gd name="T20" fmla="*/ 144 w 204"/>
                <a:gd name="T21" fmla="*/ 31 h 73"/>
                <a:gd name="T22" fmla="*/ 148 w 204"/>
                <a:gd name="T23" fmla="*/ 42 h 73"/>
                <a:gd name="T24" fmla="*/ 156 w 204"/>
                <a:gd name="T25" fmla="*/ 42 h 73"/>
                <a:gd name="T26" fmla="*/ 137 w 204"/>
                <a:gd name="T27" fmla="*/ 43 h 73"/>
                <a:gd name="T28" fmla="*/ 135 w 204"/>
                <a:gd name="T29" fmla="*/ 36 h 73"/>
                <a:gd name="T30" fmla="*/ 123 w 204"/>
                <a:gd name="T31" fmla="*/ 49 h 73"/>
                <a:gd name="T32" fmla="*/ 123 w 204"/>
                <a:gd name="T33" fmla="*/ 36 h 73"/>
                <a:gd name="T34" fmla="*/ 118 w 204"/>
                <a:gd name="T35" fmla="*/ 30 h 73"/>
                <a:gd name="T36" fmla="*/ 130 w 204"/>
                <a:gd name="T37" fmla="*/ 22 h 73"/>
                <a:gd name="T38" fmla="*/ 109 w 204"/>
                <a:gd name="T39" fmla="*/ 31 h 73"/>
                <a:gd name="T40" fmla="*/ 108 w 204"/>
                <a:gd name="T41" fmla="*/ 51 h 73"/>
                <a:gd name="T42" fmla="*/ 116 w 204"/>
                <a:gd name="T43" fmla="*/ 45 h 73"/>
                <a:gd name="T44" fmla="*/ 120 w 204"/>
                <a:gd name="T45" fmla="*/ 41 h 73"/>
                <a:gd name="T46" fmla="*/ 120 w 204"/>
                <a:gd name="T47" fmla="*/ 31 h 73"/>
                <a:gd name="T48" fmla="*/ 107 w 204"/>
                <a:gd name="T49" fmla="*/ 7 h 73"/>
                <a:gd name="T50" fmla="*/ 93 w 204"/>
                <a:gd name="T51" fmla="*/ 43 h 73"/>
                <a:gd name="T52" fmla="*/ 64 w 204"/>
                <a:gd name="T53" fmla="*/ 33 h 73"/>
                <a:gd name="T54" fmla="*/ 91 w 204"/>
                <a:gd name="T55" fmla="*/ 10 h 73"/>
                <a:gd name="T56" fmla="*/ 103 w 204"/>
                <a:gd name="T57" fmla="*/ 22 h 73"/>
                <a:gd name="T58" fmla="*/ 93 w 204"/>
                <a:gd name="T59" fmla="*/ 36 h 73"/>
                <a:gd name="T60" fmla="*/ 82 w 204"/>
                <a:gd name="T61" fmla="*/ 42 h 73"/>
                <a:gd name="T62" fmla="*/ 67 w 204"/>
                <a:gd name="T63" fmla="*/ 39 h 73"/>
                <a:gd name="T64" fmla="*/ 176 w 204"/>
                <a:gd name="T65" fmla="*/ 31 h 73"/>
                <a:gd name="T66" fmla="*/ 181 w 204"/>
                <a:gd name="T67" fmla="*/ 30 h 73"/>
                <a:gd name="T68" fmla="*/ 174 w 204"/>
                <a:gd name="T69" fmla="*/ 55 h 73"/>
                <a:gd name="T70" fmla="*/ 173 w 204"/>
                <a:gd name="T71" fmla="*/ 51 h 73"/>
                <a:gd name="T72" fmla="*/ 158 w 204"/>
                <a:gd name="T73" fmla="*/ 58 h 73"/>
                <a:gd name="T74" fmla="*/ 155 w 204"/>
                <a:gd name="T75" fmla="*/ 53 h 73"/>
                <a:gd name="T76" fmla="*/ 142 w 204"/>
                <a:gd name="T77" fmla="*/ 59 h 73"/>
                <a:gd name="T78" fmla="*/ 129 w 204"/>
                <a:gd name="T79" fmla="*/ 66 h 73"/>
                <a:gd name="T80" fmla="*/ 117 w 204"/>
                <a:gd name="T81" fmla="*/ 71 h 73"/>
                <a:gd name="T82" fmla="*/ 89 w 204"/>
                <a:gd name="T83" fmla="*/ 56 h 73"/>
                <a:gd name="T84" fmla="*/ 131 w 204"/>
                <a:gd name="T85" fmla="*/ 61 h 73"/>
                <a:gd name="T86" fmla="*/ 108 w 204"/>
                <a:gd name="T87" fmla="*/ 63 h 73"/>
                <a:gd name="T88" fmla="*/ 111 w 204"/>
                <a:gd name="T89" fmla="*/ 64 h 73"/>
                <a:gd name="T90" fmla="*/ 104 w 204"/>
                <a:gd name="T91" fmla="*/ 64 h 73"/>
                <a:gd name="T92" fmla="*/ 93 w 204"/>
                <a:gd name="T93" fmla="*/ 64 h 73"/>
                <a:gd name="T94" fmla="*/ 193 w 204"/>
                <a:gd name="T95" fmla="*/ 61 h 73"/>
                <a:gd name="T96" fmla="*/ 81 w 204"/>
                <a:gd name="T97" fmla="*/ 56 h 73"/>
                <a:gd name="T98" fmla="*/ 68 w 204"/>
                <a:gd name="T99" fmla="*/ 56 h 73"/>
                <a:gd name="T100" fmla="*/ 81 w 204"/>
                <a:gd name="T101" fmla="*/ 63 h 73"/>
                <a:gd name="T102" fmla="*/ 49 w 204"/>
                <a:gd name="T103" fmla="*/ 57 h 73"/>
                <a:gd name="T104" fmla="*/ 47 w 204"/>
                <a:gd name="T105" fmla="*/ 14 h 73"/>
                <a:gd name="T106" fmla="*/ 56 w 204"/>
                <a:gd name="T107" fmla="*/ 41 h 73"/>
                <a:gd name="T108" fmla="*/ 48 w 204"/>
                <a:gd name="T109" fmla="*/ 35 h 73"/>
                <a:gd name="T110" fmla="*/ 31 w 204"/>
                <a:gd name="T111" fmla="*/ 21 h 73"/>
                <a:gd name="T112" fmla="*/ 15 w 204"/>
                <a:gd name="T113" fmla="*/ 32 h 73"/>
                <a:gd name="T114" fmla="*/ 8 w 204"/>
                <a:gd name="T115" fmla="*/ 22 h 73"/>
                <a:gd name="T116" fmla="*/ 16 w 204"/>
                <a:gd name="T117" fmla="*/ 20 h 73"/>
                <a:gd name="T118" fmla="*/ 42 w 204"/>
                <a:gd name="T119" fmla="*/ 52 h 73"/>
                <a:gd name="T120" fmla="*/ 42 w 204"/>
                <a:gd name="T121" fmla="*/ 35 h 73"/>
                <a:gd name="T122" fmla="*/ 29 w 204"/>
                <a:gd name="T123" fmla="*/ 21 h 73"/>
                <a:gd name="T124" fmla="*/ 4 w 204"/>
                <a:gd name="T125" fmla="*/ 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 h="73">
                  <a:moveTo>
                    <a:pt x="204" y="38"/>
                  </a:moveTo>
                  <a:cubicBezTo>
                    <a:pt x="203" y="53"/>
                    <a:pt x="203" y="53"/>
                    <a:pt x="203" y="53"/>
                  </a:cubicBezTo>
                  <a:cubicBezTo>
                    <a:pt x="203" y="54"/>
                    <a:pt x="203" y="54"/>
                    <a:pt x="203" y="54"/>
                  </a:cubicBezTo>
                  <a:cubicBezTo>
                    <a:pt x="203" y="55"/>
                    <a:pt x="203" y="55"/>
                    <a:pt x="203" y="55"/>
                  </a:cubicBezTo>
                  <a:cubicBezTo>
                    <a:pt x="203" y="55"/>
                    <a:pt x="203" y="55"/>
                    <a:pt x="203" y="55"/>
                  </a:cubicBezTo>
                  <a:cubicBezTo>
                    <a:pt x="203" y="65"/>
                    <a:pt x="203" y="65"/>
                    <a:pt x="203" y="65"/>
                  </a:cubicBezTo>
                  <a:cubicBezTo>
                    <a:pt x="203" y="65"/>
                    <a:pt x="203" y="65"/>
                    <a:pt x="203" y="65"/>
                  </a:cubicBezTo>
                  <a:cubicBezTo>
                    <a:pt x="202" y="65"/>
                    <a:pt x="202" y="65"/>
                    <a:pt x="202" y="65"/>
                  </a:cubicBezTo>
                  <a:cubicBezTo>
                    <a:pt x="200" y="64"/>
                    <a:pt x="200" y="64"/>
                    <a:pt x="200" y="64"/>
                  </a:cubicBezTo>
                  <a:cubicBezTo>
                    <a:pt x="200" y="63"/>
                    <a:pt x="200" y="63"/>
                    <a:pt x="200" y="63"/>
                  </a:cubicBezTo>
                  <a:cubicBezTo>
                    <a:pt x="200" y="63"/>
                    <a:pt x="200" y="63"/>
                    <a:pt x="200" y="63"/>
                  </a:cubicBezTo>
                  <a:cubicBezTo>
                    <a:pt x="199" y="62"/>
                    <a:pt x="199" y="62"/>
                    <a:pt x="199" y="62"/>
                  </a:cubicBezTo>
                  <a:cubicBezTo>
                    <a:pt x="199" y="62"/>
                    <a:pt x="199" y="62"/>
                    <a:pt x="199" y="62"/>
                  </a:cubicBezTo>
                  <a:cubicBezTo>
                    <a:pt x="199" y="61"/>
                    <a:pt x="199" y="61"/>
                    <a:pt x="199" y="61"/>
                  </a:cubicBezTo>
                  <a:cubicBezTo>
                    <a:pt x="199" y="61"/>
                    <a:pt x="199" y="61"/>
                    <a:pt x="199" y="61"/>
                  </a:cubicBezTo>
                  <a:cubicBezTo>
                    <a:pt x="199" y="60"/>
                    <a:pt x="199" y="60"/>
                    <a:pt x="199" y="60"/>
                  </a:cubicBezTo>
                  <a:cubicBezTo>
                    <a:pt x="199" y="61"/>
                    <a:pt x="199" y="61"/>
                    <a:pt x="199" y="61"/>
                  </a:cubicBezTo>
                  <a:cubicBezTo>
                    <a:pt x="198" y="61"/>
                    <a:pt x="198" y="61"/>
                    <a:pt x="198" y="61"/>
                  </a:cubicBezTo>
                  <a:cubicBezTo>
                    <a:pt x="197" y="61"/>
                    <a:pt x="197" y="61"/>
                    <a:pt x="197" y="61"/>
                  </a:cubicBezTo>
                  <a:cubicBezTo>
                    <a:pt x="196" y="61"/>
                    <a:pt x="196" y="61"/>
                    <a:pt x="196" y="61"/>
                  </a:cubicBezTo>
                  <a:cubicBezTo>
                    <a:pt x="195" y="61"/>
                    <a:pt x="195" y="61"/>
                    <a:pt x="195" y="61"/>
                  </a:cubicBezTo>
                  <a:cubicBezTo>
                    <a:pt x="195" y="61"/>
                    <a:pt x="195" y="61"/>
                    <a:pt x="195" y="61"/>
                  </a:cubicBezTo>
                  <a:cubicBezTo>
                    <a:pt x="194" y="61"/>
                    <a:pt x="194" y="61"/>
                    <a:pt x="194" y="61"/>
                  </a:cubicBezTo>
                  <a:cubicBezTo>
                    <a:pt x="193" y="61"/>
                    <a:pt x="193" y="61"/>
                    <a:pt x="193" y="61"/>
                  </a:cubicBezTo>
                  <a:cubicBezTo>
                    <a:pt x="194" y="61"/>
                    <a:pt x="194" y="61"/>
                    <a:pt x="194" y="61"/>
                  </a:cubicBezTo>
                  <a:cubicBezTo>
                    <a:pt x="194" y="60"/>
                    <a:pt x="194" y="60"/>
                    <a:pt x="194" y="60"/>
                  </a:cubicBezTo>
                  <a:cubicBezTo>
                    <a:pt x="194" y="59"/>
                    <a:pt x="194" y="59"/>
                    <a:pt x="194" y="59"/>
                  </a:cubicBezTo>
                  <a:cubicBezTo>
                    <a:pt x="194" y="59"/>
                    <a:pt x="194" y="59"/>
                    <a:pt x="194" y="59"/>
                  </a:cubicBezTo>
                  <a:cubicBezTo>
                    <a:pt x="195" y="58"/>
                    <a:pt x="195" y="58"/>
                    <a:pt x="195" y="58"/>
                  </a:cubicBezTo>
                  <a:cubicBezTo>
                    <a:pt x="194" y="58"/>
                    <a:pt x="194" y="58"/>
                    <a:pt x="194" y="58"/>
                  </a:cubicBezTo>
                  <a:cubicBezTo>
                    <a:pt x="193" y="57"/>
                    <a:pt x="193" y="57"/>
                    <a:pt x="193" y="57"/>
                  </a:cubicBezTo>
                  <a:cubicBezTo>
                    <a:pt x="194" y="57"/>
                    <a:pt x="194" y="57"/>
                    <a:pt x="194" y="57"/>
                  </a:cubicBezTo>
                  <a:cubicBezTo>
                    <a:pt x="194" y="57"/>
                    <a:pt x="194" y="57"/>
                    <a:pt x="194" y="57"/>
                  </a:cubicBezTo>
                  <a:cubicBezTo>
                    <a:pt x="195" y="57"/>
                    <a:pt x="195" y="57"/>
                    <a:pt x="195" y="57"/>
                  </a:cubicBezTo>
                  <a:cubicBezTo>
                    <a:pt x="196" y="57"/>
                    <a:pt x="196" y="57"/>
                    <a:pt x="196" y="57"/>
                  </a:cubicBezTo>
                  <a:cubicBezTo>
                    <a:pt x="195" y="57"/>
                    <a:pt x="195" y="57"/>
                    <a:pt x="195" y="57"/>
                  </a:cubicBezTo>
                  <a:cubicBezTo>
                    <a:pt x="194" y="57"/>
                    <a:pt x="194" y="57"/>
                    <a:pt x="194" y="57"/>
                  </a:cubicBezTo>
                  <a:cubicBezTo>
                    <a:pt x="193" y="57"/>
                    <a:pt x="193" y="57"/>
                    <a:pt x="193" y="57"/>
                  </a:cubicBezTo>
                  <a:cubicBezTo>
                    <a:pt x="193" y="56"/>
                    <a:pt x="193" y="56"/>
                    <a:pt x="193" y="56"/>
                  </a:cubicBezTo>
                  <a:cubicBezTo>
                    <a:pt x="193" y="56"/>
                    <a:pt x="193" y="56"/>
                    <a:pt x="193" y="56"/>
                  </a:cubicBezTo>
                  <a:cubicBezTo>
                    <a:pt x="193" y="56"/>
                    <a:pt x="193" y="56"/>
                    <a:pt x="193" y="56"/>
                  </a:cubicBezTo>
                  <a:cubicBezTo>
                    <a:pt x="194" y="56"/>
                    <a:pt x="194" y="56"/>
                    <a:pt x="194" y="56"/>
                  </a:cubicBezTo>
                  <a:cubicBezTo>
                    <a:pt x="194" y="55"/>
                    <a:pt x="194" y="55"/>
                    <a:pt x="194" y="55"/>
                  </a:cubicBezTo>
                  <a:cubicBezTo>
                    <a:pt x="192" y="54"/>
                    <a:pt x="192" y="54"/>
                    <a:pt x="192" y="54"/>
                  </a:cubicBezTo>
                  <a:cubicBezTo>
                    <a:pt x="192" y="54"/>
                    <a:pt x="192" y="54"/>
                    <a:pt x="192" y="54"/>
                  </a:cubicBezTo>
                  <a:cubicBezTo>
                    <a:pt x="191" y="53"/>
                    <a:pt x="191" y="53"/>
                    <a:pt x="191" y="53"/>
                  </a:cubicBezTo>
                  <a:cubicBezTo>
                    <a:pt x="192" y="53"/>
                    <a:pt x="192" y="53"/>
                    <a:pt x="192" y="53"/>
                  </a:cubicBezTo>
                  <a:cubicBezTo>
                    <a:pt x="191" y="52"/>
                    <a:pt x="191" y="52"/>
                    <a:pt x="191" y="52"/>
                  </a:cubicBezTo>
                  <a:cubicBezTo>
                    <a:pt x="191" y="51"/>
                    <a:pt x="191" y="51"/>
                    <a:pt x="191" y="51"/>
                  </a:cubicBezTo>
                  <a:cubicBezTo>
                    <a:pt x="192" y="51"/>
                    <a:pt x="192" y="51"/>
                    <a:pt x="192" y="51"/>
                  </a:cubicBezTo>
                  <a:cubicBezTo>
                    <a:pt x="191" y="51"/>
                    <a:pt x="191" y="51"/>
                    <a:pt x="191" y="51"/>
                  </a:cubicBezTo>
                  <a:cubicBezTo>
                    <a:pt x="190" y="50"/>
                    <a:pt x="190" y="50"/>
                    <a:pt x="190" y="50"/>
                  </a:cubicBezTo>
                  <a:cubicBezTo>
                    <a:pt x="190" y="50"/>
                    <a:pt x="190" y="50"/>
                    <a:pt x="190" y="50"/>
                  </a:cubicBezTo>
                  <a:cubicBezTo>
                    <a:pt x="190" y="50"/>
                    <a:pt x="190" y="50"/>
                    <a:pt x="190" y="50"/>
                  </a:cubicBezTo>
                  <a:cubicBezTo>
                    <a:pt x="191" y="49"/>
                    <a:pt x="191" y="49"/>
                    <a:pt x="191" y="49"/>
                  </a:cubicBezTo>
                  <a:cubicBezTo>
                    <a:pt x="190" y="50"/>
                    <a:pt x="190" y="50"/>
                    <a:pt x="190" y="50"/>
                  </a:cubicBezTo>
                  <a:cubicBezTo>
                    <a:pt x="189" y="49"/>
                    <a:pt x="189" y="49"/>
                    <a:pt x="189" y="49"/>
                  </a:cubicBezTo>
                  <a:cubicBezTo>
                    <a:pt x="189" y="49"/>
                    <a:pt x="189" y="49"/>
                    <a:pt x="189" y="49"/>
                  </a:cubicBezTo>
                  <a:cubicBezTo>
                    <a:pt x="189" y="49"/>
                    <a:pt x="189" y="49"/>
                    <a:pt x="189" y="49"/>
                  </a:cubicBezTo>
                  <a:cubicBezTo>
                    <a:pt x="189" y="48"/>
                    <a:pt x="189" y="48"/>
                    <a:pt x="189" y="48"/>
                  </a:cubicBezTo>
                  <a:cubicBezTo>
                    <a:pt x="189" y="49"/>
                    <a:pt x="189" y="49"/>
                    <a:pt x="189" y="49"/>
                  </a:cubicBezTo>
                  <a:cubicBezTo>
                    <a:pt x="188" y="49"/>
                    <a:pt x="188" y="49"/>
                    <a:pt x="188" y="49"/>
                  </a:cubicBezTo>
                  <a:cubicBezTo>
                    <a:pt x="187" y="48"/>
                    <a:pt x="187" y="48"/>
                    <a:pt x="187" y="48"/>
                  </a:cubicBezTo>
                  <a:cubicBezTo>
                    <a:pt x="186" y="48"/>
                    <a:pt x="186" y="48"/>
                    <a:pt x="186" y="48"/>
                  </a:cubicBezTo>
                  <a:cubicBezTo>
                    <a:pt x="185" y="47"/>
                    <a:pt x="185" y="47"/>
                    <a:pt x="185" y="47"/>
                  </a:cubicBezTo>
                  <a:cubicBezTo>
                    <a:pt x="184" y="47"/>
                    <a:pt x="184" y="47"/>
                    <a:pt x="184" y="47"/>
                  </a:cubicBezTo>
                  <a:cubicBezTo>
                    <a:pt x="182" y="47"/>
                    <a:pt x="182" y="47"/>
                    <a:pt x="182" y="47"/>
                  </a:cubicBezTo>
                  <a:cubicBezTo>
                    <a:pt x="179" y="46"/>
                    <a:pt x="179" y="46"/>
                    <a:pt x="179" y="46"/>
                  </a:cubicBezTo>
                  <a:cubicBezTo>
                    <a:pt x="178" y="46"/>
                    <a:pt x="178" y="46"/>
                    <a:pt x="178" y="46"/>
                  </a:cubicBezTo>
                  <a:cubicBezTo>
                    <a:pt x="177" y="45"/>
                    <a:pt x="177" y="45"/>
                    <a:pt x="177" y="45"/>
                  </a:cubicBezTo>
                  <a:cubicBezTo>
                    <a:pt x="176" y="45"/>
                    <a:pt x="176" y="45"/>
                    <a:pt x="176" y="45"/>
                  </a:cubicBezTo>
                  <a:cubicBezTo>
                    <a:pt x="176" y="45"/>
                    <a:pt x="176" y="45"/>
                    <a:pt x="176" y="45"/>
                  </a:cubicBezTo>
                  <a:cubicBezTo>
                    <a:pt x="175" y="44"/>
                    <a:pt x="175" y="44"/>
                    <a:pt x="175" y="44"/>
                  </a:cubicBezTo>
                  <a:cubicBezTo>
                    <a:pt x="175" y="44"/>
                    <a:pt x="175" y="44"/>
                    <a:pt x="175" y="44"/>
                  </a:cubicBezTo>
                  <a:cubicBezTo>
                    <a:pt x="176" y="44"/>
                    <a:pt x="176" y="44"/>
                    <a:pt x="176" y="44"/>
                  </a:cubicBezTo>
                  <a:cubicBezTo>
                    <a:pt x="176" y="44"/>
                    <a:pt x="176" y="44"/>
                    <a:pt x="176" y="44"/>
                  </a:cubicBezTo>
                  <a:cubicBezTo>
                    <a:pt x="176" y="44"/>
                    <a:pt x="176" y="44"/>
                    <a:pt x="176" y="44"/>
                  </a:cubicBezTo>
                  <a:cubicBezTo>
                    <a:pt x="176" y="44"/>
                    <a:pt x="176" y="44"/>
                    <a:pt x="176" y="44"/>
                  </a:cubicBezTo>
                  <a:cubicBezTo>
                    <a:pt x="175" y="44"/>
                    <a:pt x="175" y="44"/>
                    <a:pt x="175" y="44"/>
                  </a:cubicBezTo>
                  <a:cubicBezTo>
                    <a:pt x="174" y="44"/>
                    <a:pt x="174" y="44"/>
                    <a:pt x="174" y="44"/>
                  </a:cubicBezTo>
                  <a:cubicBezTo>
                    <a:pt x="174" y="43"/>
                    <a:pt x="174" y="43"/>
                    <a:pt x="174" y="43"/>
                  </a:cubicBezTo>
                  <a:cubicBezTo>
                    <a:pt x="174" y="43"/>
                    <a:pt x="174" y="43"/>
                    <a:pt x="174" y="43"/>
                  </a:cubicBezTo>
                  <a:cubicBezTo>
                    <a:pt x="173" y="44"/>
                    <a:pt x="173" y="44"/>
                    <a:pt x="173" y="44"/>
                  </a:cubicBezTo>
                  <a:cubicBezTo>
                    <a:pt x="173" y="43"/>
                    <a:pt x="173" y="43"/>
                    <a:pt x="173" y="43"/>
                  </a:cubicBezTo>
                  <a:cubicBezTo>
                    <a:pt x="173" y="43"/>
                    <a:pt x="173" y="43"/>
                    <a:pt x="173" y="43"/>
                  </a:cubicBezTo>
                  <a:cubicBezTo>
                    <a:pt x="173" y="43"/>
                    <a:pt x="173" y="43"/>
                    <a:pt x="173" y="43"/>
                  </a:cubicBezTo>
                  <a:cubicBezTo>
                    <a:pt x="172" y="43"/>
                    <a:pt x="172" y="43"/>
                    <a:pt x="172" y="43"/>
                  </a:cubicBezTo>
                  <a:cubicBezTo>
                    <a:pt x="172" y="43"/>
                    <a:pt x="172" y="43"/>
                    <a:pt x="172" y="43"/>
                  </a:cubicBezTo>
                  <a:cubicBezTo>
                    <a:pt x="172" y="42"/>
                    <a:pt x="172" y="42"/>
                    <a:pt x="172" y="42"/>
                  </a:cubicBezTo>
                  <a:cubicBezTo>
                    <a:pt x="171" y="41"/>
                    <a:pt x="171" y="41"/>
                    <a:pt x="171" y="41"/>
                  </a:cubicBezTo>
                  <a:cubicBezTo>
                    <a:pt x="172" y="40"/>
                    <a:pt x="172" y="40"/>
                    <a:pt x="172" y="40"/>
                  </a:cubicBezTo>
                  <a:cubicBezTo>
                    <a:pt x="172" y="39"/>
                    <a:pt x="172" y="39"/>
                    <a:pt x="172" y="39"/>
                  </a:cubicBezTo>
                  <a:cubicBezTo>
                    <a:pt x="171" y="40"/>
                    <a:pt x="171" y="40"/>
                    <a:pt x="171" y="40"/>
                  </a:cubicBezTo>
                  <a:cubicBezTo>
                    <a:pt x="171" y="41"/>
                    <a:pt x="171" y="41"/>
                    <a:pt x="171" y="41"/>
                  </a:cubicBezTo>
                  <a:cubicBezTo>
                    <a:pt x="171" y="41"/>
                    <a:pt x="171" y="41"/>
                    <a:pt x="171" y="41"/>
                  </a:cubicBezTo>
                  <a:cubicBezTo>
                    <a:pt x="170" y="42"/>
                    <a:pt x="170" y="42"/>
                    <a:pt x="170" y="42"/>
                  </a:cubicBezTo>
                  <a:cubicBezTo>
                    <a:pt x="170" y="43"/>
                    <a:pt x="170" y="43"/>
                    <a:pt x="170" y="43"/>
                  </a:cubicBezTo>
                  <a:cubicBezTo>
                    <a:pt x="170" y="43"/>
                    <a:pt x="170" y="43"/>
                    <a:pt x="170" y="43"/>
                  </a:cubicBezTo>
                  <a:cubicBezTo>
                    <a:pt x="169" y="44"/>
                    <a:pt x="169" y="44"/>
                    <a:pt x="169" y="44"/>
                  </a:cubicBezTo>
                  <a:cubicBezTo>
                    <a:pt x="168" y="45"/>
                    <a:pt x="168" y="45"/>
                    <a:pt x="168" y="45"/>
                  </a:cubicBezTo>
                  <a:cubicBezTo>
                    <a:pt x="167" y="44"/>
                    <a:pt x="167" y="44"/>
                    <a:pt x="167" y="44"/>
                  </a:cubicBezTo>
                  <a:cubicBezTo>
                    <a:pt x="167" y="43"/>
                    <a:pt x="167" y="43"/>
                    <a:pt x="167" y="43"/>
                  </a:cubicBezTo>
                  <a:cubicBezTo>
                    <a:pt x="167" y="42"/>
                    <a:pt x="167" y="42"/>
                    <a:pt x="167" y="42"/>
                  </a:cubicBezTo>
                  <a:cubicBezTo>
                    <a:pt x="167" y="42"/>
                    <a:pt x="167" y="42"/>
                    <a:pt x="167" y="42"/>
                  </a:cubicBezTo>
                  <a:cubicBezTo>
                    <a:pt x="167" y="42"/>
                    <a:pt x="167" y="42"/>
                    <a:pt x="167" y="42"/>
                  </a:cubicBezTo>
                  <a:cubicBezTo>
                    <a:pt x="167" y="41"/>
                    <a:pt x="167" y="41"/>
                    <a:pt x="167" y="41"/>
                  </a:cubicBezTo>
                  <a:cubicBezTo>
                    <a:pt x="166" y="41"/>
                    <a:pt x="166" y="41"/>
                    <a:pt x="166" y="41"/>
                  </a:cubicBezTo>
                  <a:cubicBezTo>
                    <a:pt x="166" y="41"/>
                    <a:pt x="166" y="41"/>
                    <a:pt x="166" y="41"/>
                  </a:cubicBezTo>
                  <a:cubicBezTo>
                    <a:pt x="166" y="40"/>
                    <a:pt x="166" y="40"/>
                    <a:pt x="166" y="40"/>
                  </a:cubicBezTo>
                  <a:cubicBezTo>
                    <a:pt x="165" y="40"/>
                    <a:pt x="165" y="40"/>
                    <a:pt x="165" y="40"/>
                  </a:cubicBezTo>
                  <a:cubicBezTo>
                    <a:pt x="164" y="40"/>
                    <a:pt x="164" y="40"/>
                    <a:pt x="164" y="40"/>
                  </a:cubicBezTo>
                  <a:cubicBezTo>
                    <a:pt x="164" y="39"/>
                    <a:pt x="164" y="39"/>
                    <a:pt x="164" y="39"/>
                  </a:cubicBezTo>
                  <a:cubicBezTo>
                    <a:pt x="164" y="39"/>
                    <a:pt x="164" y="39"/>
                    <a:pt x="164" y="39"/>
                  </a:cubicBezTo>
                  <a:cubicBezTo>
                    <a:pt x="165" y="39"/>
                    <a:pt x="165" y="39"/>
                    <a:pt x="165" y="39"/>
                  </a:cubicBezTo>
                  <a:cubicBezTo>
                    <a:pt x="166" y="39"/>
                    <a:pt x="166" y="39"/>
                    <a:pt x="166" y="39"/>
                  </a:cubicBezTo>
                  <a:cubicBezTo>
                    <a:pt x="166" y="39"/>
                    <a:pt x="166" y="39"/>
                    <a:pt x="166" y="39"/>
                  </a:cubicBezTo>
                  <a:cubicBezTo>
                    <a:pt x="167" y="39"/>
                    <a:pt x="167" y="39"/>
                    <a:pt x="167" y="39"/>
                  </a:cubicBezTo>
                  <a:cubicBezTo>
                    <a:pt x="168" y="39"/>
                    <a:pt x="168" y="39"/>
                    <a:pt x="168" y="39"/>
                  </a:cubicBezTo>
                  <a:cubicBezTo>
                    <a:pt x="168" y="38"/>
                    <a:pt x="168" y="38"/>
                    <a:pt x="168" y="38"/>
                  </a:cubicBezTo>
                  <a:cubicBezTo>
                    <a:pt x="169" y="38"/>
                    <a:pt x="169" y="38"/>
                    <a:pt x="169" y="38"/>
                  </a:cubicBezTo>
                  <a:cubicBezTo>
                    <a:pt x="170" y="38"/>
                    <a:pt x="170" y="38"/>
                    <a:pt x="170" y="38"/>
                  </a:cubicBezTo>
                  <a:cubicBezTo>
                    <a:pt x="171" y="39"/>
                    <a:pt x="171" y="39"/>
                    <a:pt x="171" y="39"/>
                  </a:cubicBezTo>
                  <a:cubicBezTo>
                    <a:pt x="171" y="38"/>
                    <a:pt x="171" y="38"/>
                    <a:pt x="171" y="38"/>
                  </a:cubicBezTo>
                  <a:cubicBezTo>
                    <a:pt x="172" y="38"/>
                    <a:pt x="172" y="38"/>
                    <a:pt x="172" y="38"/>
                  </a:cubicBezTo>
                  <a:cubicBezTo>
                    <a:pt x="172" y="38"/>
                    <a:pt x="172" y="38"/>
                    <a:pt x="172" y="38"/>
                  </a:cubicBezTo>
                  <a:cubicBezTo>
                    <a:pt x="172" y="37"/>
                    <a:pt x="172" y="37"/>
                    <a:pt x="172" y="37"/>
                  </a:cubicBezTo>
                  <a:cubicBezTo>
                    <a:pt x="172" y="36"/>
                    <a:pt x="172" y="36"/>
                    <a:pt x="172" y="36"/>
                  </a:cubicBezTo>
                  <a:cubicBezTo>
                    <a:pt x="170" y="36"/>
                    <a:pt x="170" y="36"/>
                    <a:pt x="170" y="36"/>
                  </a:cubicBezTo>
                  <a:cubicBezTo>
                    <a:pt x="170" y="36"/>
                    <a:pt x="170" y="36"/>
                    <a:pt x="170" y="36"/>
                  </a:cubicBezTo>
                  <a:cubicBezTo>
                    <a:pt x="170" y="37"/>
                    <a:pt x="170" y="37"/>
                    <a:pt x="170" y="37"/>
                  </a:cubicBezTo>
                  <a:cubicBezTo>
                    <a:pt x="169" y="36"/>
                    <a:pt x="169" y="36"/>
                    <a:pt x="169" y="36"/>
                  </a:cubicBezTo>
                  <a:cubicBezTo>
                    <a:pt x="168" y="37"/>
                    <a:pt x="168" y="37"/>
                    <a:pt x="168" y="37"/>
                  </a:cubicBezTo>
                  <a:cubicBezTo>
                    <a:pt x="167" y="37"/>
                    <a:pt x="167" y="37"/>
                    <a:pt x="167" y="37"/>
                  </a:cubicBezTo>
                  <a:cubicBezTo>
                    <a:pt x="167" y="37"/>
                    <a:pt x="167" y="37"/>
                    <a:pt x="167" y="37"/>
                  </a:cubicBezTo>
                  <a:cubicBezTo>
                    <a:pt x="166" y="37"/>
                    <a:pt x="166" y="37"/>
                    <a:pt x="166" y="37"/>
                  </a:cubicBezTo>
                  <a:cubicBezTo>
                    <a:pt x="165" y="37"/>
                    <a:pt x="165" y="37"/>
                    <a:pt x="165" y="37"/>
                  </a:cubicBezTo>
                  <a:cubicBezTo>
                    <a:pt x="165" y="37"/>
                    <a:pt x="165" y="37"/>
                    <a:pt x="165" y="37"/>
                  </a:cubicBezTo>
                  <a:cubicBezTo>
                    <a:pt x="164" y="36"/>
                    <a:pt x="164" y="36"/>
                    <a:pt x="164" y="36"/>
                  </a:cubicBezTo>
                  <a:cubicBezTo>
                    <a:pt x="163" y="35"/>
                    <a:pt x="163" y="35"/>
                    <a:pt x="163" y="35"/>
                  </a:cubicBezTo>
                  <a:cubicBezTo>
                    <a:pt x="164" y="35"/>
                    <a:pt x="164" y="35"/>
                    <a:pt x="164" y="35"/>
                  </a:cubicBezTo>
                  <a:cubicBezTo>
                    <a:pt x="163" y="34"/>
                    <a:pt x="163" y="34"/>
                    <a:pt x="163" y="34"/>
                  </a:cubicBezTo>
                  <a:cubicBezTo>
                    <a:pt x="162" y="33"/>
                    <a:pt x="162" y="33"/>
                    <a:pt x="162" y="33"/>
                  </a:cubicBezTo>
                  <a:cubicBezTo>
                    <a:pt x="161" y="33"/>
                    <a:pt x="161" y="33"/>
                    <a:pt x="161" y="33"/>
                  </a:cubicBezTo>
                  <a:cubicBezTo>
                    <a:pt x="161" y="33"/>
                    <a:pt x="161" y="33"/>
                    <a:pt x="161" y="33"/>
                  </a:cubicBezTo>
                  <a:cubicBezTo>
                    <a:pt x="160" y="34"/>
                    <a:pt x="160" y="34"/>
                    <a:pt x="160" y="34"/>
                  </a:cubicBezTo>
                  <a:cubicBezTo>
                    <a:pt x="159" y="33"/>
                    <a:pt x="159" y="33"/>
                    <a:pt x="159" y="33"/>
                  </a:cubicBezTo>
                  <a:cubicBezTo>
                    <a:pt x="160" y="33"/>
                    <a:pt x="160" y="33"/>
                    <a:pt x="160" y="33"/>
                  </a:cubicBezTo>
                  <a:cubicBezTo>
                    <a:pt x="161" y="32"/>
                    <a:pt x="161" y="32"/>
                    <a:pt x="161" y="32"/>
                  </a:cubicBezTo>
                  <a:cubicBezTo>
                    <a:pt x="161" y="32"/>
                    <a:pt x="161" y="32"/>
                    <a:pt x="161" y="32"/>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0"/>
                    <a:pt x="164" y="30"/>
                    <a:pt x="164" y="30"/>
                  </a:cubicBezTo>
                  <a:cubicBezTo>
                    <a:pt x="165" y="29"/>
                    <a:pt x="165" y="29"/>
                    <a:pt x="165" y="29"/>
                  </a:cubicBezTo>
                  <a:cubicBezTo>
                    <a:pt x="165" y="29"/>
                    <a:pt x="165" y="29"/>
                    <a:pt x="165" y="29"/>
                  </a:cubicBezTo>
                  <a:cubicBezTo>
                    <a:pt x="166" y="29"/>
                    <a:pt x="166" y="29"/>
                    <a:pt x="166" y="29"/>
                  </a:cubicBezTo>
                  <a:cubicBezTo>
                    <a:pt x="169" y="29"/>
                    <a:pt x="169" y="29"/>
                    <a:pt x="169" y="29"/>
                  </a:cubicBezTo>
                  <a:cubicBezTo>
                    <a:pt x="170" y="30"/>
                    <a:pt x="170" y="30"/>
                    <a:pt x="170" y="30"/>
                  </a:cubicBezTo>
                  <a:cubicBezTo>
                    <a:pt x="172" y="30"/>
                    <a:pt x="172" y="30"/>
                    <a:pt x="172" y="30"/>
                  </a:cubicBezTo>
                  <a:cubicBezTo>
                    <a:pt x="173" y="30"/>
                    <a:pt x="173" y="30"/>
                    <a:pt x="173" y="30"/>
                  </a:cubicBezTo>
                  <a:cubicBezTo>
                    <a:pt x="173" y="31"/>
                    <a:pt x="173" y="31"/>
                    <a:pt x="173" y="31"/>
                  </a:cubicBezTo>
                  <a:cubicBezTo>
                    <a:pt x="173" y="31"/>
                    <a:pt x="173" y="31"/>
                    <a:pt x="173" y="31"/>
                  </a:cubicBezTo>
                  <a:cubicBezTo>
                    <a:pt x="173" y="32"/>
                    <a:pt x="173" y="32"/>
                    <a:pt x="173" y="32"/>
                  </a:cubicBezTo>
                  <a:cubicBezTo>
                    <a:pt x="174" y="33"/>
                    <a:pt x="174" y="33"/>
                    <a:pt x="174" y="33"/>
                  </a:cubicBezTo>
                  <a:cubicBezTo>
                    <a:pt x="174" y="33"/>
                    <a:pt x="174" y="33"/>
                    <a:pt x="174" y="33"/>
                  </a:cubicBezTo>
                  <a:cubicBezTo>
                    <a:pt x="174" y="34"/>
                    <a:pt x="174" y="34"/>
                    <a:pt x="174" y="34"/>
                  </a:cubicBezTo>
                  <a:cubicBezTo>
                    <a:pt x="173" y="35"/>
                    <a:pt x="173" y="35"/>
                    <a:pt x="173" y="35"/>
                  </a:cubicBezTo>
                  <a:cubicBezTo>
                    <a:pt x="173" y="36"/>
                    <a:pt x="173" y="36"/>
                    <a:pt x="173" y="36"/>
                  </a:cubicBezTo>
                  <a:cubicBezTo>
                    <a:pt x="174" y="38"/>
                    <a:pt x="174" y="38"/>
                    <a:pt x="174" y="38"/>
                  </a:cubicBezTo>
                  <a:cubicBezTo>
                    <a:pt x="174" y="39"/>
                    <a:pt x="174" y="39"/>
                    <a:pt x="174" y="39"/>
                  </a:cubicBezTo>
                  <a:cubicBezTo>
                    <a:pt x="175" y="39"/>
                    <a:pt x="175" y="39"/>
                    <a:pt x="175" y="39"/>
                  </a:cubicBezTo>
                  <a:cubicBezTo>
                    <a:pt x="175" y="39"/>
                    <a:pt x="175" y="39"/>
                    <a:pt x="175" y="39"/>
                  </a:cubicBezTo>
                  <a:cubicBezTo>
                    <a:pt x="175" y="38"/>
                    <a:pt x="175" y="38"/>
                    <a:pt x="175" y="38"/>
                  </a:cubicBezTo>
                  <a:cubicBezTo>
                    <a:pt x="175" y="38"/>
                    <a:pt x="175" y="38"/>
                    <a:pt x="175" y="38"/>
                  </a:cubicBezTo>
                  <a:cubicBezTo>
                    <a:pt x="176" y="38"/>
                    <a:pt x="176" y="38"/>
                    <a:pt x="176" y="38"/>
                  </a:cubicBezTo>
                  <a:cubicBezTo>
                    <a:pt x="176" y="39"/>
                    <a:pt x="176" y="39"/>
                    <a:pt x="176" y="39"/>
                  </a:cubicBezTo>
                  <a:cubicBezTo>
                    <a:pt x="176" y="40"/>
                    <a:pt x="176" y="40"/>
                    <a:pt x="176" y="40"/>
                  </a:cubicBezTo>
                  <a:cubicBezTo>
                    <a:pt x="176" y="40"/>
                    <a:pt x="176" y="40"/>
                    <a:pt x="176" y="40"/>
                  </a:cubicBezTo>
                  <a:cubicBezTo>
                    <a:pt x="177" y="40"/>
                    <a:pt x="177" y="40"/>
                    <a:pt x="177" y="40"/>
                  </a:cubicBezTo>
                  <a:cubicBezTo>
                    <a:pt x="178" y="41"/>
                    <a:pt x="178" y="41"/>
                    <a:pt x="178" y="41"/>
                  </a:cubicBezTo>
                  <a:cubicBezTo>
                    <a:pt x="178" y="41"/>
                    <a:pt x="178" y="41"/>
                    <a:pt x="178" y="41"/>
                  </a:cubicBezTo>
                  <a:cubicBezTo>
                    <a:pt x="179" y="41"/>
                    <a:pt x="179" y="41"/>
                    <a:pt x="179" y="41"/>
                  </a:cubicBezTo>
                  <a:cubicBezTo>
                    <a:pt x="180" y="41"/>
                    <a:pt x="180" y="41"/>
                    <a:pt x="180" y="41"/>
                  </a:cubicBezTo>
                  <a:cubicBezTo>
                    <a:pt x="180" y="40"/>
                    <a:pt x="180" y="40"/>
                    <a:pt x="180" y="40"/>
                  </a:cubicBezTo>
                  <a:cubicBezTo>
                    <a:pt x="180" y="40"/>
                    <a:pt x="180" y="40"/>
                    <a:pt x="180" y="40"/>
                  </a:cubicBezTo>
                  <a:cubicBezTo>
                    <a:pt x="181" y="40"/>
                    <a:pt x="181" y="40"/>
                    <a:pt x="181" y="40"/>
                  </a:cubicBezTo>
                  <a:cubicBezTo>
                    <a:pt x="181" y="39"/>
                    <a:pt x="181" y="39"/>
                    <a:pt x="181" y="39"/>
                  </a:cubicBezTo>
                  <a:cubicBezTo>
                    <a:pt x="181" y="38"/>
                    <a:pt x="181" y="38"/>
                    <a:pt x="181" y="38"/>
                  </a:cubicBezTo>
                  <a:cubicBezTo>
                    <a:pt x="182" y="38"/>
                    <a:pt x="182" y="38"/>
                    <a:pt x="182" y="38"/>
                  </a:cubicBezTo>
                  <a:cubicBezTo>
                    <a:pt x="183" y="38"/>
                    <a:pt x="183" y="38"/>
                    <a:pt x="183" y="38"/>
                  </a:cubicBezTo>
                  <a:cubicBezTo>
                    <a:pt x="183" y="37"/>
                    <a:pt x="183" y="37"/>
                    <a:pt x="183" y="37"/>
                  </a:cubicBezTo>
                  <a:cubicBezTo>
                    <a:pt x="184" y="36"/>
                    <a:pt x="184" y="36"/>
                    <a:pt x="184" y="36"/>
                  </a:cubicBezTo>
                  <a:cubicBezTo>
                    <a:pt x="184" y="37"/>
                    <a:pt x="184" y="37"/>
                    <a:pt x="184" y="37"/>
                  </a:cubicBezTo>
                  <a:cubicBezTo>
                    <a:pt x="185" y="37"/>
                    <a:pt x="185" y="37"/>
                    <a:pt x="185" y="37"/>
                  </a:cubicBezTo>
                  <a:cubicBezTo>
                    <a:pt x="185" y="36"/>
                    <a:pt x="185" y="36"/>
                    <a:pt x="185" y="36"/>
                  </a:cubicBezTo>
                  <a:cubicBezTo>
                    <a:pt x="187" y="36"/>
                    <a:pt x="187" y="36"/>
                    <a:pt x="187" y="36"/>
                  </a:cubicBezTo>
                  <a:cubicBezTo>
                    <a:pt x="187" y="36"/>
                    <a:pt x="187" y="36"/>
                    <a:pt x="187" y="36"/>
                  </a:cubicBezTo>
                  <a:cubicBezTo>
                    <a:pt x="186" y="35"/>
                    <a:pt x="186" y="35"/>
                    <a:pt x="186" y="35"/>
                  </a:cubicBezTo>
                  <a:cubicBezTo>
                    <a:pt x="187" y="34"/>
                    <a:pt x="187" y="34"/>
                    <a:pt x="187" y="34"/>
                  </a:cubicBezTo>
                  <a:cubicBezTo>
                    <a:pt x="189" y="33"/>
                    <a:pt x="189" y="33"/>
                    <a:pt x="189" y="33"/>
                  </a:cubicBezTo>
                  <a:cubicBezTo>
                    <a:pt x="190" y="33"/>
                    <a:pt x="190" y="33"/>
                    <a:pt x="190" y="33"/>
                  </a:cubicBezTo>
                  <a:cubicBezTo>
                    <a:pt x="191" y="34"/>
                    <a:pt x="191" y="34"/>
                    <a:pt x="191" y="34"/>
                  </a:cubicBezTo>
                  <a:cubicBezTo>
                    <a:pt x="192" y="34"/>
                    <a:pt x="192" y="34"/>
                    <a:pt x="192" y="34"/>
                  </a:cubicBezTo>
                  <a:cubicBezTo>
                    <a:pt x="193" y="35"/>
                    <a:pt x="193" y="35"/>
                    <a:pt x="193" y="35"/>
                  </a:cubicBezTo>
                  <a:cubicBezTo>
                    <a:pt x="194" y="35"/>
                    <a:pt x="194" y="35"/>
                    <a:pt x="194" y="35"/>
                  </a:cubicBezTo>
                  <a:cubicBezTo>
                    <a:pt x="195" y="36"/>
                    <a:pt x="195" y="36"/>
                    <a:pt x="195" y="36"/>
                  </a:cubicBezTo>
                  <a:cubicBezTo>
                    <a:pt x="196" y="36"/>
                    <a:pt x="196" y="36"/>
                    <a:pt x="196" y="36"/>
                  </a:cubicBezTo>
                  <a:cubicBezTo>
                    <a:pt x="199" y="37"/>
                    <a:pt x="199" y="37"/>
                    <a:pt x="199" y="37"/>
                  </a:cubicBezTo>
                  <a:cubicBezTo>
                    <a:pt x="200" y="37"/>
                    <a:pt x="200" y="37"/>
                    <a:pt x="200" y="37"/>
                  </a:cubicBezTo>
                  <a:cubicBezTo>
                    <a:pt x="200" y="37"/>
                    <a:pt x="200" y="37"/>
                    <a:pt x="200" y="37"/>
                  </a:cubicBezTo>
                  <a:cubicBezTo>
                    <a:pt x="201" y="37"/>
                    <a:pt x="201" y="37"/>
                    <a:pt x="201" y="37"/>
                  </a:cubicBezTo>
                  <a:cubicBezTo>
                    <a:pt x="202" y="37"/>
                    <a:pt x="202" y="37"/>
                    <a:pt x="202" y="37"/>
                  </a:cubicBezTo>
                  <a:cubicBezTo>
                    <a:pt x="203" y="37"/>
                    <a:pt x="203" y="37"/>
                    <a:pt x="203" y="37"/>
                  </a:cubicBezTo>
                  <a:cubicBezTo>
                    <a:pt x="203" y="38"/>
                    <a:pt x="203" y="38"/>
                    <a:pt x="203" y="38"/>
                  </a:cubicBezTo>
                  <a:cubicBezTo>
                    <a:pt x="203" y="38"/>
                    <a:pt x="203" y="38"/>
                    <a:pt x="203" y="38"/>
                  </a:cubicBezTo>
                  <a:cubicBezTo>
                    <a:pt x="203" y="38"/>
                    <a:pt x="203" y="38"/>
                    <a:pt x="203" y="38"/>
                  </a:cubicBezTo>
                  <a:cubicBezTo>
                    <a:pt x="204" y="38"/>
                    <a:pt x="204" y="38"/>
                    <a:pt x="204" y="38"/>
                  </a:cubicBezTo>
                  <a:cubicBezTo>
                    <a:pt x="204" y="38"/>
                    <a:pt x="204" y="38"/>
                    <a:pt x="204" y="38"/>
                  </a:cubicBezTo>
                  <a:close/>
                  <a:moveTo>
                    <a:pt x="151" y="27"/>
                  </a:moveTo>
                  <a:cubicBezTo>
                    <a:pt x="153" y="28"/>
                    <a:pt x="153" y="28"/>
                    <a:pt x="153" y="28"/>
                  </a:cubicBezTo>
                  <a:cubicBezTo>
                    <a:pt x="153" y="28"/>
                    <a:pt x="153" y="28"/>
                    <a:pt x="153" y="28"/>
                  </a:cubicBezTo>
                  <a:cubicBezTo>
                    <a:pt x="152" y="28"/>
                    <a:pt x="152" y="28"/>
                    <a:pt x="152" y="28"/>
                  </a:cubicBezTo>
                  <a:cubicBezTo>
                    <a:pt x="151" y="27"/>
                    <a:pt x="151" y="27"/>
                    <a:pt x="151" y="27"/>
                  </a:cubicBezTo>
                  <a:close/>
                  <a:moveTo>
                    <a:pt x="160" y="29"/>
                  </a:moveTo>
                  <a:cubicBezTo>
                    <a:pt x="161" y="29"/>
                    <a:pt x="161" y="29"/>
                    <a:pt x="161" y="29"/>
                  </a:cubicBezTo>
                  <a:cubicBezTo>
                    <a:pt x="161" y="29"/>
                    <a:pt x="161" y="29"/>
                    <a:pt x="161" y="29"/>
                  </a:cubicBezTo>
                  <a:cubicBezTo>
                    <a:pt x="161" y="28"/>
                    <a:pt x="161" y="28"/>
                    <a:pt x="161" y="28"/>
                  </a:cubicBezTo>
                  <a:cubicBezTo>
                    <a:pt x="160" y="28"/>
                    <a:pt x="160" y="28"/>
                    <a:pt x="160" y="28"/>
                  </a:cubicBezTo>
                  <a:cubicBezTo>
                    <a:pt x="159" y="28"/>
                    <a:pt x="159" y="28"/>
                    <a:pt x="159" y="28"/>
                  </a:cubicBezTo>
                  <a:cubicBezTo>
                    <a:pt x="158" y="28"/>
                    <a:pt x="158" y="28"/>
                    <a:pt x="158" y="28"/>
                  </a:cubicBezTo>
                  <a:cubicBezTo>
                    <a:pt x="157" y="28"/>
                    <a:pt x="157" y="28"/>
                    <a:pt x="157" y="28"/>
                  </a:cubicBezTo>
                  <a:cubicBezTo>
                    <a:pt x="157" y="28"/>
                    <a:pt x="157" y="28"/>
                    <a:pt x="157" y="28"/>
                  </a:cubicBezTo>
                  <a:cubicBezTo>
                    <a:pt x="157" y="28"/>
                    <a:pt x="157" y="28"/>
                    <a:pt x="157" y="28"/>
                  </a:cubicBezTo>
                  <a:cubicBezTo>
                    <a:pt x="156" y="29"/>
                    <a:pt x="156" y="29"/>
                    <a:pt x="156" y="29"/>
                  </a:cubicBezTo>
                  <a:cubicBezTo>
                    <a:pt x="158" y="29"/>
                    <a:pt x="158" y="29"/>
                    <a:pt x="158" y="29"/>
                  </a:cubicBezTo>
                  <a:cubicBezTo>
                    <a:pt x="158" y="29"/>
                    <a:pt x="158" y="29"/>
                    <a:pt x="158" y="29"/>
                  </a:cubicBezTo>
                  <a:cubicBezTo>
                    <a:pt x="159" y="29"/>
                    <a:pt x="159" y="29"/>
                    <a:pt x="159" y="29"/>
                  </a:cubicBezTo>
                  <a:cubicBezTo>
                    <a:pt x="159" y="29"/>
                    <a:pt x="159" y="29"/>
                    <a:pt x="159" y="29"/>
                  </a:cubicBezTo>
                  <a:cubicBezTo>
                    <a:pt x="158" y="28"/>
                    <a:pt x="158" y="28"/>
                    <a:pt x="158" y="28"/>
                  </a:cubicBezTo>
                  <a:cubicBezTo>
                    <a:pt x="158" y="28"/>
                    <a:pt x="158" y="28"/>
                    <a:pt x="158" y="28"/>
                  </a:cubicBezTo>
                  <a:cubicBezTo>
                    <a:pt x="159" y="28"/>
                    <a:pt x="159" y="28"/>
                    <a:pt x="159" y="28"/>
                  </a:cubicBezTo>
                  <a:cubicBezTo>
                    <a:pt x="160" y="29"/>
                    <a:pt x="160" y="29"/>
                    <a:pt x="160" y="29"/>
                  </a:cubicBezTo>
                  <a:close/>
                  <a:moveTo>
                    <a:pt x="159" y="31"/>
                  </a:moveTo>
                  <a:cubicBezTo>
                    <a:pt x="158" y="31"/>
                    <a:pt x="158" y="31"/>
                    <a:pt x="158" y="31"/>
                  </a:cubicBezTo>
                  <a:cubicBezTo>
                    <a:pt x="157" y="31"/>
                    <a:pt x="157" y="31"/>
                    <a:pt x="157" y="31"/>
                  </a:cubicBezTo>
                  <a:cubicBezTo>
                    <a:pt x="157" y="31"/>
                    <a:pt x="157" y="31"/>
                    <a:pt x="157" y="31"/>
                  </a:cubicBezTo>
                  <a:cubicBezTo>
                    <a:pt x="159" y="31"/>
                    <a:pt x="159" y="31"/>
                    <a:pt x="159" y="31"/>
                  </a:cubicBezTo>
                  <a:close/>
                  <a:moveTo>
                    <a:pt x="159" y="31"/>
                  </a:moveTo>
                  <a:cubicBezTo>
                    <a:pt x="159" y="31"/>
                    <a:pt x="159" y="31"/>
                    <a:pt x="159" y="31"/>
                  </a:cubicBezTo>
                  <a:cubicBezTo>
                    <a:pt x="158" y="31"/>
                    <a:pt x="158" y="31"/>
                    <a:pt x="158" y="31"/>
                  </a:cubicBezTo>
                  <a:cubicBezTo>
                    <a:pt x="159" y="31"/>
                    <a:pt x="159" y="31"/>
                    <a:pt x="159" y="31"/>
                  </a:cubicBezTo>
                  <a:close/>
                  <a:moveTo>
                    <a:pt x="159" y="31"/>
                  </a:moveTo>
                  <a:cubicBezTo>
                    <a:pt x="158" y="32"/>
                    <a:pt x="158" y="32"/>
                    <a:pt x="158" y="32"/>
                  </a:cubicBezTo>
                  <a:cubicBezTo>
                    <a:pt x="158" y="33"/>
                    <a:pt x="158" y="33"/>
                    <a:pt x="158" y="33"/>
                  </a:cubicBezTo>
                  <a:cubicBezTo>
                    <a:pt x="159" y="33"/>
                    <a:pt x="159" y="33"/>
                    <a:pt x="159" y="33"/>
                  </a:cubicBezTo>
                  <a:cubicBezTo>
                    <a:pt x="159" y="33"/>
                    <a:pt x="159" y="33"/>
                    <a:pt x="159" y="33"/>
                  </a:cubicBezTo>
                  <a:cubicBezTo>
                    <a:pt x="160" y="31"/>
                    <a:pt x="160" y="31"/>
                    <a:pt x="160" y="31"/>
                  </a:cubicBezTo>
                  <a:cubicBezTo>
                    <a:pt x="159" y="31"/>
                    <a:pt x="159" y="31"/>
                    <a:pt x="159" y="31"/>
                  </a:cubicBezTo>
                  <a:close/>
                  <a:moveTo>
                    <a:pt x="134" y="12"/>
                  </a:moveTo>
                  <a:cubicBezTo>
                    <a:pt x="135" y="12"/>
                    <a:pt x="135" y="12"/>
                    <a:pt x="135" y="12"/>
                  </a:cubicBezTo>
                  <a:cubicBezTo>
                    <a:pt x="135" y="13"/>
                    <a:pt x="135" y="13"/>
                    <a:pt x="135" y="13"/>
                  </a:cubicBezTo>
                  <a:cubicBezTo>
                    <a:pt x="135" y="14"/>
                    <a:pt x="135" y="14"/>
                    <a:pt x="135" y="14"/>
                  </a:cubicBezTo>
                  <a:cubicBezTo>
                    <a:pt x="134" y="13"/>
                    <a:pt x="134" y="13"/>
                    <a:pt x="134" y="13"/>
                  </a:cubicBezTo>
                  <a:cubicBezTo>
                    <a:pt x="134" y="12"/>
                    <a:pt x="134" y="12"/>
                    <a:pt x="134" y="12"/>
                  </a:cubicBezTo>
                  <a:cubicBezTo>
                    <a:pt x="134" y="12"/>
                    <a:pt x="134" y="12"/>
                    <a:pt x="134" y="12"/>
                  </a:cubicBezTo>
                  <a:close/>
                  <a:moveTo>
                    <a:pt x="140" y="9"/>
                  </a:moveTo>
                  <a:cubicBezTo>
                    <a:pt x="140" y="10"/>
                    <a:pt x="140" y="10"/>
                    <a:pt x="140" y="10"/>
                  </a:cubicBezTo>
                  <a:cubicBezTo>
                    <a:pt x="140" y="10"/>
                    <a:pt x="140" y="10"/>
                    <a:pt x="140" y="10"/>
                  </a:cubicBezTo>
                  <a:cubicBezTo>
                    <a:pt x="141" y="10"/>
                    <a:pt x="141" y="10"/>
                    <a:pt x="141" y="10"/>
                  </a:cubicBezTo>
                  <a:cubicBezTo>
                    <a:pt x="141" y="10"/>
                    <a:pt x="141" y="10"/>
                    <a:pt x="141" y="10"/>
                  </a:cubicBezTo>
                  <a:cubicBezTo>
                    <a:pt x="141" y="9"/>
                    <a:pt x="141" y="9"/>
                    <a:pt x="141" y="9"/>
                  </a:cubicBezTo>
                  <a:cubicBezTo>
                    <a:pt x="140" y="8"/>
                    <a:pt x="140" y="8"/>
                    <a:pt x="140" y="8"/>
                  </a:cubicBezTo>
                  <a:cubicBezTo>
                    <a:pt x="140" y="9"/>
                    <a:pt x="140" y="9"/>
                    <a:pt x="140" y="9"/>
                  </a:cubicBezTo>
                  <a:close/>
                  <a:moveTo>
                    <a:pt x="140" y="11"/>
                  </a:moveTo>
                  <a:cubicBezTo>
                    <a:pt x="140" y="11"/>
                    <a:pt x="140" y="11"/>
                    <a:pt x="140" y="11"/>
                  </a:cubicBezTo>
                  <a:cubicBezTo>
                    <a:pt x="140" y="11"/>
                    <a:pt x="140" y="11"/>
                    <a:pt x="140" y="11"/>
                  </a:cubicBezTo>
                  <a:cubicBezTo>
                    <a:pt x="140" y="11"/>
                    <a:pt x="140" y="11"/>
                    <a:pt x="140" y="11"/>
                  </a:cubicBezTo>
                  <a:cubicBezTo>
                    <a:pt x="140" y="11"/>
                    <a:pt x="140" y="11"/>
                    <a:pt x="140" y="11"/>
                  </a:cubicBezTo>
                  <a:close/>
                  <a:moveTo>
                    <a:pt x="147" y="18"/>
                  </a:moveTo>
                  <a:cubicBezTo>
                    <a:pt x="147" y="19"/>
                    <a:pt x="147" y="19"/>
                    <a:pt x="147" y="19"/>
                  </a:cubicBezTo>
                  <a:cubicBezTo>
                    <a:pt x="148" y="19"/>
                    <a:pt x="148" y="19"/>
                    <a:pt x="148" y="19"/>
                  </a:cubicBezTo>
                  <a:cubicBezTo>
                    <a:pt x="148" y="19"/>
                    <a:pt x="148" y="19"/>
                    <a:pt x="148" y="19"/>
                  </a:cubicBezTo>
                  <a:cubicBezTo>
                    <a:pt x="149" y="18"/>
                    <a:pt x="149" y="18"/>
                    <a:pt x="149" y="18"/>
                  </a:cubicBezTo>
                  <a:cubicBezTo>
                    <a:pt x="149" y="18"/>
                    <a:pt x="149" y="18"/>
                    <a:pt x="149" y="18"/>
                  </a:cubicBezTo>
                  <a:cubicBezTo>
                    <a:pt x="148" y="17"/>
                    <a:pt x="148" y="17"/>
                    <a:pt x="148" y="17"/>
                  </a:cubicBezTo>
                  <a:cubicBezTo>
                    <a:pt x="147" y="18"/>
                    <a:pt x="147" y="18"/>
                    <a:pt x="147" y="18"/>
                  </a:cubicBezTo>
                  <a:cubicBezTo>
                    <a:pt x="147" y="18"/>
                    <a:pt x="147" y="18"/>
                    <a:pt x="147" y="18"/>
                  </a:cubicBezTo>
                  <a:close/>
                  <a:moveTo>
                    <a:pt x="146" y="29"/>
                  </a:moveTo>
                  <a:cubicBezTo>
                    <a:pt x="146" y="30"/>
                    <a:pt x="146" y="30"/>
                    <a:pt x="146" y="30"/>
                  </a:cubicBezTo>
                  <a:cubicBezTo>
                    <a:pt x="147" y="31"/>
                    <a:pt x="147" y="31"/>
                    <a:pt x="147" y="31"/>
                  </a:cubicBezTo>
                  <a:cubicBezTo>
                    <a:pt x="148" y="31"/>
                    <a:pt x="148" y="31"/>
                    <a:pt x="148" y="31"/>
                  </a:cubicBezTo>
                  <a:cubicBezTo>
                    <a:pt x="147" y="31"/>
                    <a:pt x="147" y="31"/>
                    <a:pt x="147" y="31"/>
                  </a:cubicBezTo>
                  <a:cubicBezTo>
                    <a:pt x="147" y="32"/>
                    <a:pt x="147" y="32"/>
                    <a:pt x="147" y="32"/>
                  </a:cubicBezTo>
                  <a:cubicBezTo>
                    <a:pt x="147" y="31"/>
                    <a:pt x="147" y="31"/>
                    <a:pt x="147" y="31"/>
                  </a:cubicBezTo>
                  <a:cubicBezTo>
                    <a:pt x="146" y="31"/>
                    <a:pt x="146" y="31"/>
                    <a:pt x="146" y="31"/>
                  </a:cubicBezTo>
                  <a:cubicBezTo>
                    <a:pt x="146" y="30"/>
                    <a:pt x="146" y="30"/>
                    <a:pt x="146" y="30"/>
                  </a:cubicBezTo>
                  <a:cubicBezTo>
                    <a:pt x="145" y="29"/>
                    <a:pt x="145" y="29"/>
                    <a:pt x="145" y="29"/>
                  </a:cubicBezTo>
                  <a:cubicBezTo>
                    <a:pt x="144" y="28"/>
                    <a:pt x="144" y="28"/>
                    <a:pt x="144" y="28"/>
                  </a:cubicBezTo>
                  <a:cubicBezTo>
                    <a:pt x="145" y="27"/>
                    <a:pt x="145" y="27"/>
                    <a:pt x="145" y="27"/>
                  </a:cubicBezTo>
                  <a:cubicBezTo>
                    <a:pt x="144" y="27"/>
                    <a:pt x="144" y="27"/>
                    <a:pt x="144" y="27"/>
                  </a:cubicBezTo>
                  <a:cubicBezTo>
                    <a:pt x="144" y="26"/>
                    <a:pt x="144" y="26"/>
                    <a:pt x="144" y="26"/>
                  </a:cubicBezTo>
                  <a:cubicBezTo>
                    <a:pt x="144" y="26"/>
                    <a:pt x="144" y="26"/>
                    <a:pt x="144" y="26"/>
                  </a:cubicBezTo>
                  <a:cubicBezTo>
                    <a:pt x="144" y="25"/>
                    <a:pt x="144" y="25"/>
                    <a:pt x="144" y="25"/>
                  </a:cubicBezTo>
                  <a:cubicBezTo>
                    <a:pt x="144" y="24"/>
                    <a:pt x="144" y="24"/>
                    <a:pt x="144" y="24"/>
                  </a:cubicBezTo>
                  <a:cubicBezTo>
                    <a:pt x="144" y="24"/>
                    <a:pt x="144" y="24"/>
                    <a:pt x="144" y="24"/>
                  </a:cubicBezTo>
                  <a:cubicBezTo>
                    <a:pt x="143" y="23"/>
                    <a:pt x="143" y="23"/>
                    <a:pt x="143" y="23"/>
                  </a:cubicBezTo>
                  <a:cubicBezTo>
                    <a:pt x="143" y="22"/>
                    <a:pt x="143" y="22"/>
                    <a:pt x="143" y="22"/>
                  </a:cubicBezTo>
                  <a:cubicBezTo>
                    <a:pt x="144" y="22"/>
                    <a:pt x="144" y="22"/>
                    <a:pt x="144" y="22"/>
                  </a:cubicBezTo>
                  <a:cubicBezTo>
                    <a:pt x="144" y="21"/>
                    <a:pt x="144" y="21"/>
                    <a:pt x="144" y="21"/>
                  </a:cubicBezTo>
                  <a:cubicBezTo>
                    <a:pt x="144" y="20"/>
                    <a:pt x="144" y="20"/>
                    <a:pt x="144" y="20"/>
                  </a:cubicBezTo>
                  <a:cubicBezTo>
                    <a:pt x="146" y="18"/>
                    <a:pt x="146" y="18"/>
                    <a:pt x="146" y="18"/>
                  </a:cubicBezTo>
                  <a:cubicBezTo>
                    <a:pt x="146" y="18"/>
                    <a:pt x="146" y="18"/>
                    <a:pt x="146" y="18"/>
                  </a:cubicBezTo>
                  <a:cubicBezTo>
                    <a:pt x="146" y="19"/>
                    <a:pt x="146" y="19"/>
                    <a:pt x="146" y="19"/>
                  </a:cubicBezTo>
                  <a:cubicBezTo>
                    <a:pt x="145" y="20"/>
                    <a:pt x="145" y="20"/>
                    <a:pt x="145" y="20"/>
                  </a:cubicBezTo>
                  <a:cubicBezTo>
                    <a:pt x="145" y="20"/>
                    <a:pt x="145" y="20"/>
                    <a:pt x="145" y="20"/>
                  </a:cubicBezTo>
                  <a:cubicBezTo>
                    <a:pt x="146" y="20"/>
                    <a:pt x="146" y="20"/>
                    <a:pt x="146" y="20"/>
                  </a:cubicBezTo>
                  <a:cubicBezTo>
                    <a:pt x="146" y="21"/>
                    <a:pt x="146" y="21"/>
                    <a:pt x="146" y="21"/>
                  </a:cubicBezTo>
                  <a:cubicBezTo>
                    <a:pt x="146" y="22"/>
                    <a:pt x="146" y="22"/>
                    <a:pt x="146" y="22"/>
                  </a:cubicBezTo>
                  <a:cubicBezTo>
                    <a:pt x="145" y="23"/>
                    <a:pt x="145" y="23"/>
                    <a:pt x="145" y="23"/>
                  </a:cubicBezTo>
                  <a:cubicBezTo>
                    <a:pt x="144" y="23"/>
                    <a:pt x="144" y="23"/>
                    <a:pt x="144" y="23"/>
                  </a:cubicBezTo>
                  <a:cubicBezTo>
                    <a:pt x="145" y="24"/>
                    <a:pt x="145" y="24"/>
                    <a:pt x="145" y="24"/>
                  </a:cubicBezTo>
                  <a:cubicBezTo>
                    <a:pt x="145" y="24"/>
                    <a:pt x="145" y="24"/>
                    <a:pt x="145" y="24"/>
                  </a:cubicBezTo>
                  <a:cubicBezTo>
                    <a:pt x="146" y="23"/>
                    <a:pt x="146" y="23"/>
                    <a:pt x="146" y="23"/>
                  </a:cubicBezTo>
                  <a:cubicBezTo>
                    <a:pt x="146" y="23"/>
                    <a:pt x="146" y="23"/>
                    <a:pt x="146" y="23"/>
                  </a:cubicBezTo>
                  <a:cubicBezTo>
                    <a:pt x="147" y="22"/>
                    <a:pt x="147" y="22"/>
                    <a:pt x="147" y="22"/>
                  </a:cubicBezTo>
                  <a:cubicBezTo>
                    <a:pt x="146" y="22"/>
                    <a:pt x="146" y="22"/>
                    <a:pt x="146" y="22"/>
                  </a:cubicBezTo>
                  <a:cubicBezTo>
                    <a:pt x="146" y="22"/>
                    <a:pt x="146" y="22"/>
                    <a:pt x="146" y="22"/>
                  </a:cubicBezTo>
                  <a:cubicBezTo>
                    <a:pt x="148" y="21"/>
                    <a:pt x="148" y="21"/>
                    <a:pt x="148" y="21"/>
                  </a:cubicBezTo>
                  <a:cubicBezTo>
                    <a:pt x="149" y="21"/>
                    <a:pt x="149" y="21"/>
                    <a:pt x="149" y="21"/>
                  </a:cubicBezTo>
                  <a:cubicBezTo>
                    <a:pt x="150" y="21"/>
                    <a:pt x="150" y="21"/>
                    <a:pt x="150" y="21"/>
                  </a:cubicBezTo>
                  <a:cubicBezTo>
                    <a:pt x="150" y="22"/>
                    <a:pt x="150" y="22"/>
                    <a:pt x="150" y="22"/>
                  </a:cubicBezTo>
                  <a:cubicBezTo>
                    <a:pt x="149" y="23"/>
                    <a:pt x="149" y="23"/>
                    <a:pt x="149" y="23"/>
                  </a:cubicBezTo>
                  <a:cubicBezTo>
                    <a:pt x="147" y="24"/>
                    <a:pt x="147" y="24"/>
                    <a:pt x="147" y="24"/>
                  </a:cubicBezTo>
                  <a:cubicBezTo>
                    <a:pt x="147" y="24"/>
                    <a:pt x="147" y="24"/>
                    <a:pt x="147" y="24"/>
                  </a:cubicBezTo>
                  <a:cubicBezTo>
                    <a:pt x="147" y="25"/>
                    <a:pt x="147" y="25"/>
                    <a:pt x="147" y="25"/>
                  </a:cubicBezTo>
                  <a:cubicBezTo>
                    <a:pt x="148" y="25"/>
                    <a:pt x="148" y="25"/>
                    <a:pt x="148" y="25"/>
                  </a:cubicBezTo>
                  <a:cubicBezTo>
                    <a:pt x="149" y="26"/>
                    <a:pt x="149" y="26"/>
                    <a:pt x="149" y="26"/>
                  </a:cubicBezTo>
                  <a:cubicBezTo>
                    <a:pt x="149" y="26"/>
                    <a:pt x="149" y="26"/>
                    <a:pt x="149" y="26"/>
                  </a:cubicBezTo>
                  <a:cubicBezTo>
                    <a:pt x="150" y="26"/>
                    <a:pt x="150" y="26"/>
                    <a:pt x="150" y="26"/>
                  </a:cubicBezTo>
                  <a:cubicBezTo>
                    <a:pt x="149" y="27"/>
                    <a:pt x="149" y="27"/>
                    <a:pt x="149" y="27"/>
                  </a:cubicBezTo>
                  <a:cubicBezTo>
                    <a:pt x="148" y="26"/>
                    <a:pt x="148" y="26"/>
                    <a:pt x="148" y="26"/>
                  </a:cubicBezTo>
                  <a:cubicBezTo>
                    <a:pt x="147" y="26"/>
                    <a:pt x="147" y="26"/>
                    <a:pt x="147" y="26"/>
                  </a:cubicBezTo>
                  <a:cubicBezTo>
                    <a:pt x="146" y="26"/>
                    <a:pt x="146" y="26"/>
                    <a:pt x="146" y="26"/>
                  </a:cubicBezTo>
                  <a:cubicBezTo>
                    <a:pt x="145" y="26"/>
                    <a:pt x="145" y="26"/>
                    <a:pt x="145" y="26"/>
                  </a:cubicBezTo>
                  <a:cubicBezTo>
                    <a:pt x="145" y="27"/>
                    <a:pt x="145" y="27"/>
                    <a:pt x="145" y="27"/>
                  </a:cubicBezTo>
                  <a:cubicBezTo>
                    <a:pt x="146" y="29"/>
                    <a:pt x="146" y="29"/>
                    <a:pt x="146" y="29"/>
                  </a:cubicBezTo>
                  <a:close/>
                  <a:moveTo>
                    <a:pt x="142" y="31"/>
                  </a:moveTo>
                  <a:cubicBezTo>
                    <a:pt x="143" y="31"/>
                    <a:pt x="143" y="31"/>
                    <a:pt x="143" y="31"/>
                  </a:cubicBezTo>
                  <a:cubicBezTo>
                    <a:pt x="142" y="31"/>
                    <a:pt x="142" y="31"/>
                    <a:pt x="142" y="31"/>
                  </a:cubicBezTo>
                  <a:cubicBezTo>
                    <a:pt x="142" y="30"/>
                    <a:pt x="142" y="30"/>
                    <a:pt x="142" y="30"/>
                  </a:cubicBezTo>
                  <a:cubicBezTo>
                    <a:pt x="142" y="31"/>
                    <a:pt x="142" y="31"/>
                    <a:pt x="142" y="31"/>
                  </a:cubicBezTo>
                  <a:close/>
                  <a:moveTo>
                    <a:pt x="142" y="29"/>
                  </a:moveTo>
                  <a:cubicBezTo>
                    <a:pt x="142" y="29"/>
                    <a:pt x="142" y="29"/>
                    <a:pt x="142" y="29"/>
                  </a:cubicBezTo>
                  <a:cubicBezTo>
                    <a:pt x="142" y="30"/>
                    <a:pt x="142" y="30"/>
                    <a:pt x="142" y="30"/>
                  </a:cubicBezTo>
                  <a:cubicBezTo>
                    <a:pt x="142" y="30"/>
                    <a:pt x="142" y="30"/>
                    <a:pt x="142" y="30"/>
                  </a:cubicBezTo>
                  <a:cubicBezTo>
                    <a:pt x="142" y="29"/>
                    <a:pt x="142" y="29"/>
                    <a:pt x="142" y="29"/>
                  </a:cubicBezTo>
                  <a:cubicBezTo>
                    <a:pt x="142" y="29"/>
                    <a:pt x="142" y="29"/>
                    <a:pt x="142" y="29"/>
                  </a:cubicBezTo>
                  <a:close/>
                  <a:moveTo>
                    <a:pt x="143" y="29"/>
                  </a:moveTo>
                  <a:cubicBezTo>
                    <a:pt x="143" y="30"/>
                    <a:pt x="143" y="30"/>
                    <a:pt x="143" y="30"/>
                  </a:cubicBezTo>
                  <a:cubicBezTo>
                    <a:pt x="143" y="30"/>
                    <a:pt x="143" y="30"/>
                    <a:pt x="143" y="30"/>
                  </a:cubicBezTo>
                  <a:cubicBezTo>
                    <a:pt x="143" y="31"/>
                    <a:pt x="143" y="31"/>
                    <a:pt x="143" y="31"/>
                  </a:cubicBezTo>
                  <a:cubicBezTo>
                    <a:pt x="144" y="31"/>
                    <a:pt x="144" y="31"/>
                    <a:pt x="144" y="31"/>
                  </a:cubicBezTo>
                  <a:cubicBezTo>
                    <a:pt x="145" y="31"/>
                    <a:pt x="145" y="31"/>
                    <a:pt x="145" y="31"/>
                  </a:cubicBezTo>
                  <a:cubicBezTo>
                    <a:pt x="145" y="31"/>
                    <a:pt x="145" y="31"/>
                    <a:pt x="145" y="31"/>
                  </a:cubicBezTo>
                  <a:cubicBezTo>
                    <a:pt x="145" y="30"/>
                    <a:pt x="145" y="30"/>
                    <a:pt x="145" y="30"/>
                  </a:cubicBezTo>
                  <a:cubicBezTo>
                    <a:pt x="144" y="30"/>
                    <a:pt x="144" y="30"/>
                    <a:pt x="144" y="30"/>
                  </a:cubicBezTo>
                  <a:cubicBezTo>
                    <a:pt x="144" y="30"/>
                    <a:pt x="144" y="30"/>
                    <a:pt x="144" y="30"/>
                  </a:cubicBezTo>
                  <a:cubicBezTo>
                    <a:pt x="144" y="29"/>
                    <a:pt x="144" y="29"/>
                    <a:pt x="144" y="29"/>
                  </a:cubicBezTo>
                  <a:cubicBezTo>
                    <a:pt x="143" y="29"/>
                    <a:pt x="143" y="29"/>
                    <a:pt x="143" y="29"/>
                  </a:cubicBezTo>
                  <a:close/>
                  <a:moveTo>
                    <a:pt x="143" y="34"/>
                  </a:moveTo>
                  <a:cubicBezTo>
                    <a:pt x="144" y="33"/>
                    <a:pt x="144" y="33"/>
                    <a:pt x="144" y="33"/>
                  </a:cubicBezTo>
                  <a:cubicBezTo>
                    <a:pt x="145" y="33"/>
                    <a:pt x="145" y="33"/>
                    <a:pt x="145" y="33"/>
                  </a:cubicBezTo>
                  <a:cubicBezTo>
                    <a:pt x="146" y="34"/>
                    <a:pt x="146" y="34"/>
                    <a:pt x="146" y="34"/>
                  </a:cubicBezTo>
                  <a:cubicBezTo>
                    <a:pt x="146" y="35"/>
                    <a:pt x="146" y="35"/>
                    <a:pt x="146" y="35"/>
                  </a:cubicBezTo>
                  <a:cubicBezTo>
                    <a:pt x="146" y="35"/>
                    <a:pt x="146" y="35"/>
                    <a:pt x="146" y="35"/>
                  </a:cubicBezTo>
                  <a:cubicBezTo>
                    <a:pt x="145" y="35"/>
                    <a:pt x="145" y="35"/>
                    <a:pt x="145" y="35"/>
                  </a:cubicBezTo>
                  <a:cubicBezTo>
                    <a:pt x="144" y="35"/>
                    <a:pt x="144" y="35"/>
                    <a:pt x="144" y="35"/>
                  </a:cubicBezTo>
                  <a:cubicBezTo>
                    <a:pt x="143" y="35"/>
                    <a:pt x="143" y="35"/>
                    <a:pt x="143" y="35"/>
                  </a:cubicBezTo>
                  <a:cubicBezTo>
                    <a:pt x="143" y="34"/>
                    <a:pt x="143" y="34"/>
                    <a:pt x="143" y="34"/>
                  </a:cubicBezTo>
                  <a:close/>
                  <a:moveTo>
                    <a:pt x="156" y="34"/>
                  </a:moveTo>
                  <a:cubicBezTo>
                    <a:pt x="154" y="35"/>
                    <a:pt x="154" y="35"/>
                    <a:pt x="154" y="35"/>
                  </a:cubicBezTo>
                  <a:cubicBezTo>
                    <a:pt x="154" y="35"/>
                    <a:pt x="154" y="35"/>
                    <a:pt x="154" y="35"/>
                  </a:cubicBezTo>
                  <a:cubicBezTo>
                    <a:pt x="154" y="35"/>
                    <a:pt x="154" y="35"/>
                    <a:pt x="154" y="35"/>
                  </a:cubicBezTo>
                  <a:cubicBezTo>
                    <a:pt x="155" y="36"/>
                    <a:pt x="155" y="36"/>
                    <a:pt x="155" y="36"/>
                  </a:cubicBezTo>
                  <a:cubicBezTo>
                    <a:pt x="157" y="36"/>
                    <a:pt x="157" y="36"/>
                    <a:pt x="157" y="36"/>
                  </a:cubicBezTo>
                  <a:cubicBezTo>
                    <a:pt x="156" y="35"/>
                    <a:pt x="156" y="35"/>
                    <a:pt x="156" y="35"/>
                  </a:cubicBezTo>
                  <a:cubicBezTo>
                    <a:pt x="156" y="35"/>
                    <a:pt x="156" y="35"/>
                    <a:pt x="156" y="35"/>
                  </a:cubicBezTo>
                  <a:cubicBezTo>
                    <a:pt x="156" y="34"/>
                    <a:pt x="156" y="34"/>
                    <a:pt x="156" y="34"/>
                  </a:cubicBezTo>
                  <a:close/>
                  <a:moveTo>
                    <a:pt x="148" y="42"/>
                  </a:moveTo>
                  <a:cubicBezTo>
                    <a:pt x="149" y="42"/>
                    <a:pt x="149" y="42"/>
                    <a:pt x="149" y="42"/>
                  </a:cubicBezTo>
                  <a:cubicBezTo>
                    <a:pt x="149" y="42"/>
                    <a:pt x="149" y="42"/>
                    <a:pt x="149" y="42"/>
                  </a:cubicBezTo>
                  <a:cubicBezTo>
                    <a:pt x="148" y="43"/>
                    <a:pt x="148" y="43"/>
                    <a:pt x="148" y="43"/>
                  </a:cubicBezTo>
                  <a:cubicBezTo>
                    <a:pt x="148" y="42"/>
                    <a:pt x="148" y="42"/>
                    <a:pt x="148" y="42"/>
                  </a:cubicBezTo>
                  <a:close/>
                  <a:moveTo>
                    <a:pt x="147" y="42"/>
                  </a:moveTo>
                  <a:cubicBezTo>
                    <a:pt x="148" y="42"/>
                    <a:pt x="148" y="42"/>
                    <a:pt x="148" y="42"/>
                  </a:cubicBezTo>
                  <a:cubicBezTo>
                    <a:pt x="148" y="43"/>
                    <a:pt x="148" y="43"/>
                    <a:pt x="148" y="43"/>
                  </a:cubicBezTo>
                  <a:cubicBezTo>
                    <a:pt x="147" y="43"/>
                    <a:pt x="147" y="43"/>
                    <a:pt x="147" y="43"/>
                  </a:cubicBezTo>
                  <a:cubicBezTo>
                    <a:pt x="147" y="42"/>
                    <a:pt x="147" y="42"/>
                    <a:pt x="147" y="42"/>
                  </a:cubicBezTo>
                  <a:close/>
                  <a:moveTo>
                    <a:pt x="145" y="43"/>
                  </a:moveTo>
                  <a:cubicBezTo>
                    <a:pt x="146" y="42"/>
                    <a:pt x="146" y="42"/>
                    <a:pt x="146" y="42"/>
                  </a:cubicBezTo>
                  <a:cubicBezTo>
                    <a:pt x="146" y="42"/>
                    <a:pt x="146" y="42"/>
                    <a:pt x="146" y="42"/>
                  </a:cubicBezTo>
                  <a:cubicBezTo>
                    <a:pt x="147" y="42"/>
                    <a:pt x="147" y="42"/>
                    <a:pt x="147" y="42"/>
                  </a:cubicBezTo>
                  <a:cubicBezTo>
                    <a:pt x="146" y="43"/>
                    <a:pt x="146" y="43"/>
                    <a:pt x="146" y="43"/>
                  </a:cubicBezTo>
                  <a:cubicBezTo>
                    <a:pt x="146" y="43"/>
                    <a:pt x="146" y="43"/>
                    <a:pt x="146" y="43"/>
                  </a:cubicBezTo>
                  <a:cubicBezTo>
                    <a:pt x="146" y="43"/>
                    <a:pt x="146" y="43"/>
                    <a:pt x="146" y="43"/>
                  </a:cubicBezTo>
                  <a:cubicBezTo>
                    <a:pt x="145" y="43"/>
                    <a:pt x="145" y="43"/>
                    <a:pt x="145" y="43"/>
                  </a:cubicBezTo>
                  <a:close/>
                  <a:moveTo>
                    <a:pt x="145" y="40"/>
                  </a:moveTo>
                  <a:cubicBezTo>
                    <a:pt x="144" y="41"/>
                    <a:pt x="144" y="41"/>
                    <a:pt x="144" y="41"/>
                  </a:cubicBezTo>
                  <a:cubicBezTo>
                    <a:pt x="145" y="41"/>
                    <a:pt x="145" y="41"/>
                    <a:pt x="145" y="41"/>
                  </a:cubicBezTo>
                  <a:cubicBezTo>
                    <a:pt x="145" y="40"/>
                    <a:pt x="145" y="40"/>
                    <a:pt x="145" y="40"/>
                  </a:cubicBezTo>
                  <a:close/>
                  <a:moveTo>
                    <a:pt x="146" y="39"/>
                  </a:moveTo>
                  <a:cubicBezTo>
                    <a:pt x="145" y="40"/>
                    <a:pt x="145" y="40"/>
                    <a:pt x="145" y="40"/>
                  </a:cubicBezTo>
                  <a:cubicBezTo>
                    <a:pt x="145" y="40"/>
                    <a:pt x="145" y="40"/>
                    <a:pt x="145" y="40"/>
                  </a:cubicBezTo>
                  <a:cubicBezTo>
                    <a:pt x="146" y="40"/>
                    <a:pt x="146" y="40"/>
                    <a:pt x="146" y="40"/>
                  </a:cubicBezTo>
                  <a:cubicBezTo>
                    <a:pt x="146" y="39"/>
                    <a:pt x="146" y="39"/>
                    <a:pt x="146" y="39"/>
                  </a:cubicBezTo>
                  <a:close/>
                  <a:moveTo>
                    <a:pt x="146" y="42"/>
                  </a:moveTo>
                  <a:cubicBezTo>
                    <a:pt x="147" y="41"/>
                    <a:pt x="147" y="41"/>
                    <a:pt x="147" y="41"/>
                  </a:cubicBezTo>
                  <a:cubicBezTo>
                    <a:pt x="147" y="41"/>
                    <a:pt x="147" y="41"/>
                    <a:pt x="147" y="41"/>
                  </a:cubicBezTo>
                  <a:cubicBezTo>
                    <a:pt x="148" y="42"/>
                    <a:pt x="148" y="42"/>
                    <a:pt x="148" y="42"/>
                  </a:cubicBezTo>
                  <a:cubicBezTo>
                    <a:pt x="149" y="42"/>
                    <a:pt x="149" y="42"/>
                    <a:pt x="149" y="42"/>
                  </a:cubicBezTo>
                  <a:cubicBezTo>
                    <a:pt x="149" y="41"/>
                    <a:pt x="149" y="41"/>
                    <a:pt x="149" y="41"/>
                  </a:cubicBezTo>
                  <a:cubicBezTo>
                    <a:pt x="150" y="41"/>
                    <a:pt x="150" y="41"/>
                    <a:pt x="150" y="41"/>
                  </a:cubicBezTo>
                  <a:cubicBezTo>
                    <a:pt x="150" y="42"/>
                    <a:pt x="150" y="42"/>
                    <a:pt x="150" y="42"/>
                  </a:cubicBezTo>
                  <a:cubicBezTo>
                    <a:pt x="152" y="42"/>
                    <a:pt x="152" y="42"/>
                    <a:pt x="152" y="42"/>
                  </a:cubicBezTo>
                  <a:cubicBezTo>
                    <a:pt x="153" y="41"/>
                    <a:pt x="153" y="41"/>
                    <a:pt x="153" y="41"/>
                  </a:cubicBezTo>
                  <a:cubicBezTo>
                    <a:pt x="154" y="41"/>
                    <a:pt x="154" y="41"/>
                    <a:pt x="154" y="41"/>
                  </a:cubicBezTo>
                  <a:cubicBezTo>
                    <a:pt x="155" y="42"/>
                    <a:pt x="155" y="42"/>
                    <a:pt x="155" y="42"/>
                  </a:cubicBezTo>
                  <a:cubicBezTo>
                    <a:pt x="156" y="42"/>
                    <a:pt x="156" y="42"/>
                    <a:pt x="156" y="42"/>
                  </a:cubicBezTo>
                  <a:cubicBezTo>
                    <a:pt x="157" y="43"/>
                    <a:pt x="157" y="43"/>
                    <a:pt x="157" y="43"/>
                  </a:cubicBezTo>
                  <a:cubicBezTo>
                    <a:pt x="158" y="43"/>
                    <a:pt x="158" y="43"/>
                    <a:pt x="158" y="43"/>
                  </a:cubicBezTo>
                  <a:cubicBezTo>
                    <a:pt x="158" y="43"/>
                    <a:pt x="158" y="43"/>
                    <a:pt x="158" y="43"/>
                  </a:cubicBezTo>
                  <a:cubicBezTo>
                    <a:pt x="158" y="41"/>
                    <a:pt x="158" y="41"/>
                    <a:pt x="158" y="41"/>
                  </a:cubicBezTo>
                  <a:cubicBezTo>
                    <a:pt x="156" y="40"/>
                    <a:pt x="156" y="40"/>
                    <a:pt x="156" y="40"/>
                  </a:cubicBezTo>
                  <a:cubicBezTo>
                    <a:pt x="154" y="40"/>
                    <a:pt x="154" y="40"/>
                    <a:pt x="154" y="40"/>
                  </a:cubicBezTo>
                  <a:cubicBezTo>
                    <a:pt x="153" y="39"/>
                    <a:pt x="153" y="39"/>
                    <a:pt x="153" y="39"/>
                  </a:cubicBezTo>
                  <a:cubicBezTo>
                    <a:pt x="152" y="39"/>
                    <a:pt x="152" y="39"/>
                    <a:pt x="152" y="39"/>
                  </a:cubicBezTo>
                  <a:cubicBezTo>
                    <a:pt x="151" y="40"/>
                    <a:pt x="151" y="40"/>
                    <a:pt x="151" y="40"/>
                  </a:cubicBezTo>
                  <a:cubicBezTo>
                    <a:pt x="150" y="40"/>
                    <a:pt x="150" y="40"/>
                    <a:pt x="150" y="40"/>
                  </a:cubicBezTo>
                  <a:cubicBezTo>
                    <a:pt x="150" y="39"/>
                    <a:pt x="150" y="39"/>
                    <a:pt x="150" y="39"/>
                  </a:cubicBezTo>
                  <a:cubicBezTo>
                    <a:pt x="148" y="39"/>
                    <a:pt x="148" y="39"/>
                    <a:pt x="148" y="39"/>
                  </a:cubicBezTo>
                  <a:cubicBezTo>
                    <a:pt x="147" y="39"/>
                    <a:pt x="147" y="39"/>
                    <a:pt x="147" y="39"/>
                  </a:cubicBezTo>
                  <a:cubicBezTo>
                    <a:pt x="146" y="40"/>
                    <a:pt x="146" y="40"/>
                    <a:pt x="146" y="40"/>
                  </a:cubicBezTo>
                  <a:cubicBezTo>
                    <a:pt x="146" y="40"/>
                    <a:pt x="146" y="40"/>
                    <a:pt x="146" y="40"/>
                  </a:cubicBezTo>
                  <a:cubicBezTo>
                    <a:pt x="145" y="41"/>
                    <a:pt x="145" y="41"/>
                    <a:pt x="145" y="41"/>
                  </a:cubicBezTo>
                  <a:cubicBezTo>
                    <a:pt x="145" y="41"/>
                    <a:pt x="145" y="41"/>
                    <a:pt x="145" y="41"/>
                  </a:cubicBezTo>
                  <a:cubicBezTo>
                    <a:pt x="145" y="42"/>
                    <a:pt x="145" y="42"/>
                    <a:pt x="145" y="42"/>
                  </a:cubicBezTo>
                  <a:cubicBezTo>
                    <a:pt x="146" y="42"/>
                    <a:pt x="146" y="42"/>
                    <a:pt x="146" y="42"/>
                  </a:cubicBezTo>
                  <a:close/>
                  <a:moveTo>
                    <a:pt x="137" y="40"/>
                  </a:moveTo>
                  <a:cubicBezTo>
                    <a:pt x="138" y="41"/>
                    <a:pt x="138" y="41"/>
                    <a:pt x="138" y="41"/>
                  </a:cubicBezTo>
                  <a:cubicBezTo>
                    <a:pt x="139" y="40"/>
                    <a:pt x="139" y="40"/>
                    <a:pt x="139" y="40"/>
                  </a:cubicBezTo>
                  <a:cubicBezTo>
                    <a:pt x="140" y="40"/>
                    <a:pt x="140" y="40"/>
                    <a:pt x="140" y="40"/>
                  </a:cubicBezTo>
                  <a:cubicBezTo>
                    <a:pt x="142" y="41"/>
                    <a:pt x="142" y="41"/>
                    <a:pt x="142" y="41"/>
                  </a:cubicBezTo>
                  <a:cubicBezTo>
                    <a:pt x="142" y="41"/>
                    <a:pt x="142" y="41"/>
                    <a:pt x="142" y="41"/>
                  </a:cubicBezTo>
                  <a:cubicBezTo>
                    <a:pt x="142" y="42"/>
                    <a:pt x="142" y="42"/>
                    <a:pt x="142" y="42"/>
                  </a:cubicBezTo>
                  <a:cubicBezTo>
                    <a:pt x="142" y="43"/>
                    <a:pt x="142" y="43"/>
                    <a:pt x="142" y="43"/>
                  </a:cubicBezTo>
                  <a:cubicBezTo>
                    <a:pt x="142" y="43"/>
                    <a:pt x="142" y="43"/>
                    <a:pt x="142" y="43"/>
                  </a:cubicBezTo>
                  <a:cubicBezTo>
                    <a:pt x="141" y="43"/>
                    <a:pt x="141" y="43"/>
                    <a:pt x="141" y="43"/>
                  </a:cubicBezTo>
                  <a:cubicBezTo>
                    <a:pt x="140" y="43"/>
                    <a:pt x="140" y="43"/>
                    <a:pt x="140" y="43"/>
                  </a:cubicBezTo>
                  <a:cubicBezTo>
                    <a:pt x="139" y="43"/>
                    <a:pt x="139" y="43"/>
                    <a:pt x="139" y="43"/>
                  </a:cubicBezTo>
                  <a:cubicBezTo>
                    <a:pt x="138" y="43"/>
                    <a:pt x="138" y="43"/>
                    <a:pt x="138" y="43"/>
                  </a:cubicBezTo>
                  <a:cubicBezTo>
                    <a:pt x="137" y="43"/>
                    <a:pt x="137" y="43"/>
                    <a:pt x="137" y="43"/>
                  </a:cubicBezTo>
                  <a:cubicBezTo>
                    <a:pt x="136" y="42"/>
                    <a:pt x="136" y="42"/>
                    <a:pt x="136" y="42"/>
                  </a:cubicBezTo>
                  <a:cubicBezTo>
                    <a:pt x="136" y="41"/>
                    <a:pt x="136" y="41"/>
                    <a:pt x="136" y="41"/>
                  </a:cubicBezTo>
                  <a:cubicBezTo>
                    <a:pt x="137" y="40"/>
                    <a:pt x="137" y="40"/>
                    <a:pt x="137" y="40"/>
                  </a:cubicBezTo>
                  <a:close/>
                  <a:moveTo>
                    <a:pt x="113" y="57"/>
                  </a:moveTo>
                  <a:cubicBezTo>
                    <a:pt x="112" y="57"/>
                    <a:pt x="112" y="57"/>
                    <a:pt x="112" y="57"/>
                  </a:cubicBezTo>
                  <a:cubicBezTo>
                    <a:pt x="112" y="57"/>
                    <a:pt x="112" y="57"/>
                    <a:pt x="112" y="57"/>
                  </a:cubicBezTo>
                  <a:cubicBezTo>
                    <a:pt x="112" y="57"/>
                    <a:pt x="112" y="57"/>
                    <a:pt x="112" y="57"/>
                  </a:cubicBezTo>
                  <a:cubicBezTo>
                    <a:pt x="113" y="57"/>
                    <a:pt x="113" y="57"/>
                    <a:pt x="113" y="57"/>
                  </a:cubicBezTo>
                  <a:close/>
                  <a:moveTo>
                    <a:pt x="112" y="51"/>
                  </a:moveTo>
                  <a:cubicBezTo>
                    <a:pt x="112" y="53"/>
                    <a:pt x="112" y="53"/>
                    <a:pt x="112" y="53"/>
                  </a:cubicBezTo>
                  <a:cubicBezTo>
                    <a:pt x="112" y="53"/>
                    <a:pt x="112" y="53"/>
                    <a:pt x="112" y="53"/>
                  </a:cubicBezTo>
                  <a:cubicBezTo>
                    <a:pt x="112" y="54"/>
                    <a:pt x="112" y="54"/>
                    <a:pt x="112" y="54"/>
                  </a:cubicBezTo>
                  <a:cubicBezTo>
                    <a:pt x="112" y="54"/>
                    <a:pt x="112" y="54"/>
                    <a:pt x="112" y="54"/>
                  </a:cubicBezTo>
                  <a:cubicBezTo>
                    <a:pt x="111" y="53"/>
                    <a:pt x="111" y="53"/>
                    <a:pt x="111" y="53"/>
                  </a:cubicBezTo>
                  <a:cubicBezTo>
                    <a:pt x="111" y="52"/>
                    <a:pt x="111" y="52"/>
                    <a:pt x="111" y="52"/>
                  </a:cubicBezTo>
                  <a:cubicBezTo>
                    <a:pt x="112" y="52"/>
                    <a:pt x="112" y="52"/>
                    <a:pt x="112" y="52"/>
                  </a:cubicBezTo>
                  <a:cubicBezTo>
                    <a:pt x="112" y="51"/>
                    <a:pt x="112" y="51"/>
                    <a:pt x="112" y="51"/>
                  </a:cubicBezTo>
                  <a:close/>
                  <a:moveTo>
                    <a:pt x="136" y="36"/>
                  </a:moveTo>
                  <a:cubicBezTo>
                    <a:pt x="136" y="37"/>
                    <a:pt x="136" y="37"/>
                    <a:pt x="136" y="37"/>
                  </a:cubicBezTo>
                  <a:cubicBezTo>
                    <a:pt x="137" y="37"/>
                    <a:pt x="137" y="37"/>
                    <a:pt x="137" y="37"/>
                  </a:cubicBezTo>
                  <a:cubicBezTo>
                    <a:pt x="137" y="38"/>
                    <a:pt x="137" y="38"/>
                    <a:pt x="137" y="38"/>
                  </a:cubicBezTo>
                  <a:cubicBezTo>
                    <a:pt x="137" y="38"/>
                    <a:pt x="137" y="38"/>
                    <a:pt x="137" y="38"/>
                  </a:cubicBezTo>
                  <a:cubicBezTo>
                    <a:pt x="136" y="37"/>
                    <a:pt x="136" y="37"/>
                    <a:pt x="136" y="37"/>
                  </a:cubicBezTo>
                  <a:cubicBezTo>
                    <a:pt x="136" y="36"/>
                    <a:pt x="136" y="36"/>
                    <a:pt x="136" y="36"/>
                  </a:cubicBezTo>
                  <a:cubicBezTo>
                    <a:pt x="136" y="36"/>
                    <a:pt x="136" y="36"/>
                    <a:pt x="136" y="36"/>
                  </a:cubicBezTo>
                  <a:close/>
                  <a:moveTo>
                    <a:pt x="134" y="35"/>
                  </a:moveTo>
                  <a:cubicBezTo>
                    <a:pt x="134" y="35"/>
                    <a:pt x="134" y="35"/>
                    <a:pt x="134" y="35"/>
                  </a:cubicBezTo>
                  <a:cubicBezTo>
                    <a:pt x="135" y="35"/>
                    <a:pt x="135" y="35"/>
                    <a:pt x="135" y="35"/>
                  </a:cubicBezTo>
                  <a:cubicBezTo>
                    <a:pt x="136" y="35"/>
                    <a:pt x="136" y="35"/>
                    <a:pt x="136" y="35"/>
                  </a:cubicBezTo>
                  <a:cubicBezTo>
                    <a:pt x="137" y="35"/>
                    <a:pt x="137" y="35"/>
                    <a:pt x="137" y="35"/>
                  </a:cubicBezTo>
                  <a:cubicBezTo>
                    <a:pt x="138" y="35"/>
                    <a:pt x="138" y="35"/>
                    <a:pt x="138" y="35"/>
                  </a:cubicBezTo>
                  <a:cubicBezTo>
                    <a:pt x="137" y="35"/>
                    <a:pt x="137" y="35"/>
                    <a:pt x="137" y="35"/>
                  </a:cubicBezTo>
                  <a:cubicBezTo>
                    <a:pt x="135" y="36"/>
                    <a:pt x="135" y="36"/>
                    <a:pt x="135" y="36"/>
                  </a:cubicBezTo>
                  <a:cubicBezTo>
                    <a:pt x="134" y="35"/>
                    <a:pt x="134" y="35"/>
                    <a:pt x="134" y="35"/>
                  </a:cubicBezTo>
                  <a:cubicBezTo>
                    <a:pt x="134" y="35"/>
                    <a:pt x="134" y="35"/>
                    <a:pt x="134" y="35"/>
                  </a:cubicBezTo>
                  <a:cubicBezTo>
                    <a:pt x="134" y="35"/>
                    <a:pt x="134" y="35"/>
                    <a:pt x="134" y="35"/>
                  </a:cubicBezTo>
                  <a:close/>
                  <a:moveTo>
                    <a:pt x="129" y="35"/>
                  </a:moveTo>
                  <a:cubicBezTo>
                    <a:pt x="130" y="35"/>
                    <a:pt x="130" y="35"/>
                    <a:pt x="130" y="35"/>
                  </a:cubicBezTo>
                  <a:cubicBezTo>
                    <a:pt x="130" y="35"/>
                    <a:pt x="130" y="35"/>
                    <a:pt x="130" y="35"/>
                  </a:cubicBezTo>
                  <a:cubicBezTo>
                    <a:pt x="131" y="34"/>
                    <a:pt x="131" y="34"/>
                    <a:pt x="131" y="34"/>
                  </a:cubicBezTo>
                  <a:cubicBezTo>
                    <a:pt x="132" y="35"/>
                    <a:pt x="132" y="35"/>
                    <a:pt x="132" y="35"/>
                  </a:cubicBezTo>
                  <a:cubicBezTo>
                    <a:pt x="132" y="35"/>
                    <a:pt x="132" y="35"/>
                    <a:pt x="132" y="35"/>
                  </a:cubicBezTo>
                  <a:cubicBezTo>
                    <a:pt x="133" y="35"/>
                    <a:pt x="133" y="35"/>
                    <a:pt x="133" y="35"/>
                  </a:cubicBezTo>
                  <a:cubicBezTo>
                    <a:pt x="134" y="35"/>
                    <a:pt x="134" y="35"/>
                    <a:pt x="134" y="35"/>
                  </a:cubicBezTo>
                  <a:cubicBezTo>
                    <a:pt x="134" y="35"/>
                    <a:pt x="134" y="35"/>
                    <a:pt x="134" y="35"/>
                  </a:cubicBezTo>
                  <a:cubicBezTo>
                    <a:pt x="133" y="35"/>
                    <a:pt x="133" y="35"/>
                    <a:pt x="133" y="35"/>
                  </a:cubicBezTo>
                  <a:cubicBezTo>
                    <a:pt x="132" y="36"/>
                    <a:pt x="132" y="36"/>
                    <a:pt x="132" y="36"/>
                  </a:cubicBezTo>
                  <a:cubicBezTo>
                    <a:pt x="132" y="35"/>
                    <a:pt x="132" y="35"/>
                    <a:pt x="132" y="35"/>
                  </a:cubicBezTo>
                  <a:cubicBezTo>
                    <a:pt x="131" y="36"/>
                    <a:pt x="131" y="36"/>
                    <a:pt x="131" y="36"/>
                  </a:cubicBezTo>
                  <a:cubicBezTo>
                    <a:pt x="130" y="36"/>
                    <a:pt x="130" y="36"/>
                    <a:pt x="130" y="36"/>
                  </a:cubicBezTo>
                  <a:cubicBezTo>
                    <a:pt x="129" y="35"/>
                    <a:pt x="129" y="35"/>
                    <a:pt x="129" y="35"/>
                  </a:cubicBezTo>
                  <a:cubicBezTo>
                    <a:pt x="129" y="35"/>
                    <a:pt x="129" y="35"/>
                    <a:pt x="129" y="35"/>
                  </a:cubicBezTo>
                  <a:close/>
                  <a:moveTo>
                    <a:pt x="122" y="50"/>
                  </a:moveTo>
                  <a:cubicBezTo>
                    <a:pt x="122" y="49"/>
                    <a:pt x="122" y="49"/>
                    <a:pt x="122" y="49"/>
                  </a:cubicBezTo>
                  <a:cubicBezTo>
                    <a:pt x="123" y="47"/>
                    <a:pt x="123" y="47"/>
                    <a:pt x="123" y="47"/>
                  </a:cubicBezTo>
                  <a:cubicBezTo>
                    <a:pt x="123" y="46"/>
                    <a:pt x="123" y="46"/>
                    <a:pt x="123" y="46"/>
                  </a:cubicBezTo>
                  <a:cubicBezTo>
                    <a:pt x="123" y="46"/>
                    <a:pt x="123" y="46"/>
                    <a:pt x="123" y="46"/>
                  </a:cubicBezTo>
                  <a:cubicBezTo>
                    <a:pt x="124" y="46"/>
                    <a:pt x="124" y="46"/>
                    <a:pt x="124" y="46"/>
                  </a:cubicBezTo>
                  <a:cubicBezTo>
                    <a:pt x="124" y="46"/>
                    <a:pt x="124" y="46"/>
                    <a:pt x="124" y="46"/>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3" y="48"/>
                    <a:pt x="123" y="48"/>
                    <a:pt x="123" y="48"/>
                  </a:cubicBezTo>
                  <a:cubicBezTo>
                    <a:pt x="123" y="48"/>
                    <a:pt x="123" y="48"/>
                    <a:pt x="123" y="48"/>
                  </a:cubicBezTo>
                  <a:cubicBezTo>
                    <a:pt x="123" y="49"/>
                    <a:pt x="123" y="49"/>
                    <a:pt x="123" y="49"/>
                  </a:cubicBezTo>
                  <a:cubicBezTo>
                    <a:pt x="124" y="49"/>
                    <a:pt x="124" y="49"/>
                    <a:pt x="124" y="49"/>
                  </a:cubicBezTo>
                  <a:cubicBezTo>
                    <a:pt x="124" y="49"/>
                    <a:pt x="124" y="49"/>
                    <a:pt x="124" y="49"/>
                  </a:cubicBezTo>
                  <a:cubicBezTo>
                    <a:pt x="124" y="50"/>
                    <a:pt x="124" y="50"/>
                    <a:pt x="124" y="50"/>
                  </a:cubicBezTo>
                  <a:cubicBezTo>
                    <a:pt x="123" y="50"/>
                    <a:pt x="123" y="50"/>
                    <a:pt x="123" y="50"/>
                  </a:cubicBezTo>
                  <a:cubicBezTo>
                    <a:pt x="123" y="50"/>
                    <a:pt x="123" y="50"/>
                    <a:pt x="123" y="50"/>
                  </a:cubicBezTo>
                  <a:cubicBezTo>
                    <a:pt x="122" y="51"/>
                    <a:pt x="122" y="51"/>
                    <a:pt x="122" y="51"/>
                  </a:cubicBezTo>
                  <a:cubicBezTo>
                    <a:pt x="122" y="50"/>
                    <a:pt x="122" y="50"/>
                    <a:pt x="122" y="50"/>
                  </a:cubicBezTo>
                  <a:cubicBezTo>
                    <a:pt x="122" y="50"/>
                    <a:pt x="122" y="50"/>
                    <a:pt x="122" y="50"/>
                  </a:cubicBezTo>
                  <a:close/>
                  <a:moveTo>
                    <a:pt x="120" y="49"/>
                  </a:moveTo>
                  <a:cubicBezTo>
                    <a:pt x="120" y="49"/>
                    <a:pt x="120" y="49"/>
                    <a:pt x="120" y="49"/>
                  </a:cubicBezTo>
                  <a:cubicBezTo>
                    <a:pt x="120" y="50"/>
                    <a:pt x="120" y="50"/>
                    <a:pt x="120" y="50"/>
                  </a:cubicBezTo>
                  <a:cubicBezTo>
                    <a:pt x="121" y="50"/>
                    <a:pt x="121" y="50"/>
                    <a:pt x="121" y="50"/>
                  </a:cubicBezTo>
                  <a:cubicBezTo>
                    <a:pt x="121" y="49"/>
                    <a:pt x="121" y="49"/>
                    <a:pt x="121" y="49"/>
                  </a:cubicBezTo>
                  <a:cubicBezTo>
                    <a:pt x="121" y="49"/>
                    <a:pt x="121" y="49"/>
                    <a:pt x="121" y="49"/>
                  </a:cubicBezTo>
                  <a:cubicBezTo>
                    <a:pt x="121" y="48"/>
                    <a:pt x="121" y="48"/>
                    <a:pt x="121" y="48"/>
                  </a:cubicBezTo>
                  <a:cubicBezTo>
                    <a:pt x="122" y="48"/>
                    <a:pt x="122" y="48"/>
                    <a:pt x="122" y="48"/>
                  </a:cubicBezTo>
                  <a:cubicBezTo>
                    <a:pt x="122" y="48"/>
                    <a:pt x="122" y="48"/>
                    <a:pt x="122" y="48"/>
                  </a:cubicBezTo>
                  <a:cubicBezTo>
                    <a:pt x="121" y="47"/>
                    <a:pt x="121" y="47"/>
                    <a:pt x="121" y="47"/>
                  </a:cubicBezTo>
                  <a:cubicBezTo>
                    <a:pt x="121" y="47"/>
                    <a:pt x="121" y="47"/>
                    <a:pt x="121" y="47"/>
                  </a:cubicBezTo>
                  <a:cubicBezTo>
                    <a:pt x="120" y="48"/>
                    <a:pt x="120" y="48"/>
                    <a:pt x="120" y="48"/>
                  </a:cubicBezTo>
                  <a:cubicBezTo>
                    <a:pt x="120" y="48"/>
                    <a:pt x="120" y="48"/>
                    <a:pt x="120" y="48"/>
                  </a:cubicBezTo>
                  <a:cubicBezTo>
                    <a:pt x="120" y="49"/>
                    <a:pt x="120" y="49"/>
                    <a:pt x="120" y="49"/>
                  </a:cubicBezTo>
                  <a:close/>
                  <a:moveTo>
                    <a:pt x="118" y="48"/>
                  </a:moveTo>
                  <a:cubicBezTo>
                    <a:pt x="118" y="49"/>
                    <a:pt x="118" y="49"/>
                    <a:pt x="118" y="49"/>
                  </a:cubicBezTo>
                  <a:cubicBezTo>
                    <a:pt x="117" y="49"/>
                    <a:pt x="117" y="49"/>
                    <a:pt x="117" y="49"/>
                  </a:cubicBezTo>
                  <a:cubicBezTo>
                    <a:pt x="118" y="50"/>
                    <a:pt x="118" y="50"/>
                    <a:pt x="118" y="50"/>
                  </a:cubicBezTo>
                  <a:cubicBezTo>
                    <a:pt x="118" y="50"/>
                    <a:pt x="118" y="50"/>
                    <a:pt x="118" y="50"/>
                  </a:cubicBezTo>
                  <a:cubicBezTo>
                    <a:pt x="119" y="50"/>
                    <a:pt x="119" y="50"/>
                    <a:pt x="119" y="50"/>
                  </a:cubicBezTo>
                  <a:cubicBezTo>
                    <a:pt x="119" y="49"/>
                    <a:pt x="119" y="49"/>
                    <a:pt x="119" y="49"/>
                  </a:cubicBezTo>
                  <a:cubicBezTo>
                    <a:pt x="118" y="48"/>
                    <a:pt x="118" y="48"/>
                    <a:pt x="118" y="48"/>
                  </a:cubicBezTo>
                  <a:cubicBezTo>
                    <a:pt x="118" y="48"/>
                    <a:pt x="118" y="48"/>
                    <a:pt x="118" y="48"/>
                  </a:cubicBezTo>
                  <a:close/>
                  <a:moveTo>
                    <a:pt x="124" y="35"/>
                  </a:moveTo>
                  <a:cubicBezTo>
                    <a:pt x="123" y="36"/>
                    <a:pt x="123" y="36"/>
                    <a:pt x="123" y="36"/>
                  </a:cubicBezTo>
                  <a:cubicBezTo>
                    <a:pt x="124" y="36"/>
                    <a:pt x="124" y="36"/>
                    <a:pt x="124" y="36"/>
                  </a:cubicBezTo>
                  <a:cubicBezTo>
                    <a:pt x="124" y="36"/>
                    <a:pt x="124" y="35"/>
                    <a:pt x="124" y="35"/>
                  </a:cubicBezTo>
                  <a:close/>
                  <a:moveTo>
                    <a:pt x="125" y="35"/>
                  </a:moveTo>
                  <a:cubicBezTo>
                    <a:pt x="125" y="35"/>
                    <a:pt x="125" y="35"/>
                    <a:pt x="125" y="35"/>
                  </a:cubicBezTo>
                  <a:cubicBezTo>
                    <a:pt x="125" y="35"/>
                    <a:pt x="125" y="35"/>
                    <a:pt x="125" y="35"/>
                  </a:cubicBezTo>
                  <a:cubicBezTo>
                    <a:pt x="125" y="35"/>
                    <a:pt x="125" y="35"/>
                    <a:pt x="125" y="35"/>
                  </a:cubicBezTo>
                  <a:close/>
                  <a:moveTo>
                    <a:pt x="126" y="34"/>
                  </a:moveTo>
                  <a:cubicBezTo>
                    <a:pt x="126" y="34"/>
                    <a:pt x="126" y="34"/>
                    <a:pt x="126" y="34"/>
                  </a:cubicBezTo>
                  <a:cubicBezTo>
                    <a:pt x="126" y="35"/>
                    <a:pt x="126" y="35"/>
                    <a:pt x="126" y="35"/>
                  </a:cubicBezTo>
                  <a:cubicBezTo>
                    <a:pt x="126" y="34"/>
                    <a:pt x="126" y="34"/>
                    <a:pt x="126" y="34"/>
                  </a:cubicBezTo>
                  <a:close/>
                  <a:moveTo>
                    <a:pt x="123" y="33"/>
                  </a:moveTo>
                  <a:cubicBezTo>
                    <a:pt x="124" y="33"/>
                    <a:pt x="124" y="33"/>
                    <a:pt x="124" y="33"/>
                  </a:cubicBezTo>
                  <a:cubicBezTo>
                    <a:pt x="125" y="33"/>
                    <a:pt x="125" y="33"/>
                    <a:pt x="125" y="33"/>
                  </a:cubicBezTo>
                  <a:cubicBezTo>
                    <a:pt x="125" y="33"/>
                    <a:pt x="125" y="33"/>
                    <a:pt x="125" y="33"/>
                  </a:cubicBezTo>
                  <a:cubicBezTo>
                    <a:pt x="125" y="33"/>
                    <a:pt x="125" y="33"/>
                    <a:pt x="125" y="33"/>
                  </a:cubicBezTo>
                  <a:cubicBezTo>
                    <a:pt x="125" y="33"/>
                    <a:pt x="125" y="33"/>
                    <a:pt x="125" y="33"/>
                  </a:cubicBezTo>
                  <a:cubicBezTo>
                    <a:pt x="126" y="33"/>
                    <a:pt x="126" y="33"/>
                    <a:pt x="126" y="33"/>
                  </a:cubicBezTo>
                  <a:cubicBezTo>
                    <a:pt x="126" y="33"/>
                    <a:pt x="126" y="33"/>
                    <a:pt x="126" y="33"/>
                  </a:cubicBezTo>
                  <a:cubicBezTo>
                    <a:pt x="126" y="34"/>
                    <a:pt x="126" y="34"/>
                    <a:pt x="126" y="34"/>
                  </a:cubicBezTo>
                  <a:cubicBezTo>
                    <a:pt x="125" y="34"/>
                    <a:pt x="125" y="34"/>
                    <a:pt x="125" y="34"/>
                  </a:cubicBezTo>
                  <a:cubicBezTo>
                    <a:pt x="125" y="34"/>
                    <a:pt x="125" y="34"/>
                    <a:pt x="125" y="34"/>
                  </a:cubicBezTo>
                  <a:cubicBezTo>
                    <a:pt x="125" y="34"/>
                    <a:pt x="125" y="34"/>
                    <a:pt x="125" y="34"/>
                  </a:cubicBezTo>
                  <a:cubicBezTo>
                    <a:pt x="124" y="34"/>
                    <a:pt x="124" y="34"/>
                    <a:pt x="124" y="34"/>
                  </a:cubicBezTo>
                  <a:cubicBezTo>
                    <a:pt x="123" y="34"/>
                    <a:pt x="123" y="34"/>
                    <a:pt x="123" y="34"/>
                  </a:cubicBezTo>
                  <a:cubicBezTo>
                    <a:pt x="123" y="34"/>
                    <a:pt x="123" y="34"/>
                    <a:pt x="123" y="34"/>
                  </a:cubicBezTo>
                  <a:cubicBezTo>
                    <a:pt x="123" y="33"/>
                    <a:pt x="123" y="33"/>
                    <a:pt x="123" y="33"/>
                  </a:cubicBezTo>
                  <a:close/>
                  <a:moveTo>
                    <a:pt x="118" y="29"/>
                  </a:moveTo>
                  <a:cubicBezTo>
                    <a:pt x="119" y="29"/>
                    <a:pt x="119" y="29"/>
                    <a:pt x="119" y="29"/>
                  </a:cubicBezTo>
                  <a:cubicBezTo>
                    <a:pt x="119" y="29"/>
                    <a:pt x="119" y="29"/>
                    <a:pt x="119" y="29"/>
                  </a:cubicBezTo>
                  <a:cubicBezTo>
                    <a:pt x="119" y="29"/>
                    <a:pt x="118" y="29"/>
                    <a:pt x="118" y="29"/>
                  </a:cubicBezTo>
                  <a:close/>
                  <a:moveTo>
                    <a:pt x="117" y="29"/>
                  </a:moveTo>
                  <a:cubicBezTo>
                    <a:pt x="118" y="29"/>
                    <a:pt x="118" y="29"/>
                    <a:pt x="118" y="29"/>
                  </a:cubicBezTo>
                  <a:cubicBezTo>
                    <a:pt x="118" y="30"/>
                    <a:pt x="118" y="30"/>
                    <a:pt x="118" y="30"/>
                  </a:cubicBezTo>
                  <a:cubicBezTo>
                    <a:pt x="118" y="30"/>
                    <a:pt x="118" y="30"/>
                    <a:pt x="118" y="30"/>
                  </a:cubicBezTo>
                  <a:cubicBezTo>
                    <a:pt x="117" y="29"/>
                    <a:pt x="117" y="29"/>
                    <a:pt x="117" y="29"/>
                  </a:cubicBezTo>
                  <a:close/>
                  <a:moveTo>
                    <a:pt x="112" y="26"/>
                  </a:moveTo>
                  <a:cubicBezTo>
                    <a:pt x="113" y="25"/>
                    <a:pt x="113" y="25"/>
                    <a:pt x="113" y="25"/>
                  </a:cubicBezTo>
                  <a:cubicBezTo>
                    <a:pt x="114" y="26"/>
                    <a:pt x="114" y="26"/>
                    <a:pt x="114" y="26"/>
                  </a:cubicBezTo>
                  <a:cubicBezTo>
                    <a:pt x="115" y="26"/>
                    <a:pt x="115" y="26"/>
                    <a:pt x="115" y="26"/>
                  </a:cubicBezTo>
                  <a:cubicBezTo>
                    <a:pt x="117" y="25"/>
                    <a:pt x="117" y="25"/>
                    <a:pt x="117" y="25"/>
                  </a:cubicBezTo>
                  <a:cubicBezTo>
                    <a:pt x="118" y="25"/>
                    <a:pt x="118" y="25"/>
                    <a:pt x="118" y="25"/>
                  </a:cubicBezTo>
                  <a:cubicBezTo>
                    <a:pt x="118" y="26"/>
                    <a:pt x="118" y="26"/>
                    <a:pt x="118" y="26"/>
                  </a:cubicBezTo>
                  <a:cubicBezTo>
                    <a:pt x="119" y="26"/>
                    <a:pt x="119" y="26"/>
                    <a:pt x="119" y="26"/>
                  </a:cubicBezTo>
                  <a:cubicBezTo>
                    <a:pt x="120" y="26"/>
                    <a:pt x="120" y="26"/>
                    <a:pt x="120" y="26"/>
                  </a:cubicBezTo>
                  <a:cubicBezTo>
                    <a:pt x="122" y="26"/>
                    <a:pt x="122" y="26"/>
                    <a:pt x="122" y="26"/>
                  </a:cubicBezTo>
                  <a:cubicBezTo>
                    <a:pt x="123" y="26"/>
                    <a:pt x="123" y="26"/>
                    <a:pt x="123" y="26"/>
                  </a:cubicBezTo>
                  <a:cubicBezTo>
                    <a:pt x="123" y="26"/>
                    <a:pt x="123" y="26"/>
                    <a:pt x="123" y="26"/>
                  </a:cubicBezTo>
                  <a:cubicBezTo>
                    <a:pt x="124" y="26"/>
                    <a:pt x="124" y="26"/>
                    <a:pt x="124" y="26"/>
                  </a:cubicBezTo>
                  <a:cubicBezTo>
                    <a:pt x="125" y="26"/>
                    <a:pt x="125" y="26"/>
                    <a:pt x="125" y="26"/>
                  </a:cubicBezTo>
                  <a:cubicBezTo>
                    <a:pt x="125" y="26"/>
                    <a:pt x="125" y="26"/>
                    <a:pt x="125" y="26"/>
                  </a:cubicBezTo>
                  <a:cubicBezTo>
                    <a:pt x="126" y="27"/>
                    <a:pt x="126" y="27"/>
                    <a:pt x="126" y="27"/>
                  </a:cubicBezTo>
                  <a:cubicBezTo>
                    <a:pt x="129" y="26"/>
                    <a:pt x="129" y="26"/>
                    <a:pt x="129" y="26"/>
                  </a:cubicBezTo>
                  <a:cubicBezTo>
                    <a:pt x="131" y="25"/>
                    <a:pt x="131" y="25"/>
                    <a:pt x="131" y="25"/>
                  </a:cubicBezTo>
                  <a:cubicBezTo>
                    <a:pt x="131" y="24"/>
                    <a:pt x="131" y="24"/>
                    <a:pt x="131" y="24"/>
                  </a:cubicBezTo>
                  <a:cubicBezTo>
                    <a:pt x="132" y="24"/>
                    <a:pt x="132" y="24"/>
                    <a:pt x="132" y="24"/>
                  </a:cubicBezTo>
                  <a:cubicBezTo>
                    <a:pt x="132" y="24"/>
                    <a:pt x="132" y="24"/>
                    <a:pt x="132" y="24"/>
                  </a:cubicBezTo>
                  <a:cubicBezTo>
                    <a:pt x="133" y="23"/>
                    <a:pt x="133" y="23"/>
                    <a:pt x="133" y="23"/>
                  </a:cubicBezTo>
                  <a:cubicBezTo>
                    <a:pt x="133" y="23"/>
                    <a:pt x="133" y="23"/>
                    <a:pt x="133" y="23"/>
                  </a:cubicBezTo>
                  <a:cubicBezTo>
                    <a:pt x="133" y="22"/>
                    <a:pt x="133" y="22"/>
                    <a:pt x="133" y="22"/>
                  </a:cubicBezTo>
                  <a:cubicBezTo>
                    <a:pt x="134" y="22"/>
                    <a:pt x="134" y="22"/>
                    <a:pt x="134" y="22"/>
                  </a:cubicBezTo>
                  <a:cubicBezTo>
                    <a:pt x="133" y="21"/>
                    <a:pt x="133" y="21"/>
                    <a:pt x="133" y="21"/>
                  </a:cubicBezTo>
                  <a:cubicBezTo>
                    <a:pt x="133" y="21"/>
                    <a:pt x="133" y="21"/>
                    <a:pt x="133" y="21"/>
                  </a:cubicBezTo>
                  <a:cubicBezTo>
                    <a:pt x="132" y="21"/>
                    <a:pt x="132" y="21"/>
                    <a:pt x="132" y="21"/>
                  </a:cubicBezTo>
                  <a:cubicBezTo>
                    <a:pt x="131" y="21"/>
                    <a:pt x="131" y="21"/>
                    <a:pt x="131" y="21"/>
                  </a:cubicBezTo>
                  <a:cubicBezTo>
                    <a:pt x="131" y="22"/>
                    <a:pt x="131" y="22"/>
                    <a:pt x="131" y="22"/>
                  </a:cubicBezTo>
                  <a:cubicBezTo>
                    <a:pt x="130" y="22"/>
                    <a:pt x="130" y="22"/>
                    <a:pt x="130" y="22"/>
                  </a:cubicBezTo>
                  <a:cubicBezTo>
                    <a:pt x="130" y="23"/>
                    <a:pt x="130" y="23"/>
                    <a:pt x="130" y="23"/>
                  </a:cubicBezTo>
                  <a:cubicBezTo>
                    <a:pt x="129" y="23"/>
                    <a:pt x="129" y="23"/>
                    <a:pt x="129" y="23"/>
                  </a:cubicBezTo>
                  <a:cubicBezTo>
                    <a:pt x="129" y="23"/>
                    <a:pt x="129" y="23"/>
                    <a:pt x="129" y="23"/>
                  </a:cubicBezTo>
                  <a:cubicBezTo>
                    <a:pt x="128" y="24"/>
                    <a:pt x="128" y="24"/>
                    <a:pt x="128" y="24"/>
                  </a:cubicBezTo>
                  <a:cubicBezTo>
                    <a:pt x="127" y="24"/>
                    <a:pt x="127" y="24"/>
                    <a:pt x="127" y="24"/>
                  </a:cubicBezTo>
                  <a:cubicBezTo>
                    <a:pt x="125" y="24"/>
                    <a:pt x="125" y="24"/>
                    <a:pt x="125" y="24"/>
                  </a:cubicBezTo>
                  <a:cubicBezTo>
                    <a:pt x="123" y="24"/>
                    <a:pt x="123" y="24"/>
                    <a:pt x="123" y="24"/>
                  </a:cubicBezTo>
                  <a:cubicBezTo>
                    <a:pt x="123" y="24"/>
                    <a:pt x="123" y="24"/>
                    <a:pt x="123" y="24"/>
                  </a:cubicBezTo>
                  <a:cubicBezTo>
                    <a:pt x="122" y="24"/>
                    <a:pt x="122" y="24"/>
                    <a:pt x="122" y="24"/>
                  </a:cubicBezTo>
                  <a:cubicBezTo>
                    <a:pt x="122" y="23"/>
                    <a:pt x="122" y="23"/>
                    <a:pt x="122" y="23"/>
                  </a:cubicBezTo>
                  <a:cubicBezTo>
                    <a:pt x="121" y="23"/>
                    <a:pt x="121" y="23"/>
                    <a:pt x="121" y="23"/>
                  </a:cubicBezTo>
                  <a:cubicBezTo>
                    <a:pt x="120" y="23"/>
                    <a:pt x="120" y="23"/>
                    <a:pt x="120" y="23"/>
                  </a:cubicBezTo>
                  <a:cubicBezTo>
                    <a:pt x="119" y="23"/>
                    <a:pt x="119" y="23"/>
                    <a:pt x="119" y="23"/>
                  </a:cubicBezTo>
                  <a:cubicBezTo>
                    <a:pt x="118" y="23"/>
                    <a:pt x="118" y="23"/>
                    <a:pt x="118" y="23"/>
                  </a:cubicBezTo>
                  <a:cubicBezTo>
                    <a:pt x="118" y="23"/>
                    <a:pt x="118" y="23"/>
                    <a:pt x="118" y="23"/>
                  </a:cubicBezTo>
                  <a:cubicBezTo>
                    <a:pt x="117" y="23"/>
                    <a:pt x="117" y="23"/>
                    <a:pt x="117" y="23"/>
                  </a:cubicBezTo>
                  <a:cubicBezTo>
                    <a:pt x="116" y="22"/>
                    <a:pt x="116" y="22"/>
                    <a:pt x="116" y="22"/>
                  </a:cubicBezTo>
                  <a:cubicBezTo>
                    <a:pt x="115" y="22"/>
                    <a:pt x="115" y="22"/>
                    <a:pt x="115" y="22"/>
                  </a:cubicBezTo>
                  <a:cubicBezTo>
                    <a:pt x="114" y="22"/>
                    <a:pt x="114" y="22"/>
                    <a:pt x="114" y="22"/>
                  </a:cubicBezTo>
                  <a:cubicBezTo>
                    <a:pt x="114" y="23"/>
                    <a:pt x="114" y="23"/>
                    <a:pt x="114" y="23"/>
                  </a:cubicBezTo>
                  <a:cubicBezTo>
                    <a:pt x="113" y="23"/>
                    <a:pt x="113" y="23"/>
                    <a:pt x="113" y="23"/>
                  </a:cubicBezTo>
                  <a:cubicBezTo>
                    <a:pt x="113" y="24"/>
                    <a:pt x="113" y="24"/>
                    <a:pt x="113" y="24"/>
                  </a:cubicBezTo>
                  <a:cubicBezTo>
                    <a:pt x="112" y="25"/>
                    <a:pt x="112" y="25"/>
                    <a:pt x="112" y="25"/>
                  </a:cubicBezTo>
                  <a:cubicBezTo>
                    <a:pt x="111" y="24"/>
                    <a:pt x="111" y="24"/>
                    <a:pt x="111" y="24"/>
                  </a:cubicBezTo>
                  <a:cubicBezTo>
                    <a:pt x="110" y="24"/>
                    <a:pt x="110" y="24"/>
                    <a:pt x="110" y="24"/>
                  </a:cubicBezTo>
                  <a:cubicBezTo>
                    <a:pt x="110" y="25"/>
                    <a:pt x="110" y="25"/>
                    <a:pt x="110" y="25"/>
                  </a:cubicBezTo>
                  <a:cubicBezTo>
                    <a:pt x="110" y="25"/>
                    <a:pt x="110" y="25"/>
                    <a:pt x="110" y="25"/>
                  </a:cubicBezTo>
                  <a:cubicBezTo>
                    <a:pt x="109" y="26"/>
                    <a:pt x="109" y="26"/>
                    <a:pt x="109" y="26"/>
                  </a:cubicBezTo>
                  <a:cubicBezTo>
                    <a:pt x="109" y="27"/>
                    <a:pt x="109" y="27"/>
                    <a:pt x="109" y="27"/>
                  </a:cubicBezTo>
                  <a:cubicBezTo>
                    <a:pt x="109" y="28"/>
                    <a:pt x="109" y="28"/>
                    <a:pt x="109" y="28"/>
                  </a:cubicBezTo>
                  <a:cubicBezTo>
                    <a:pt x="109" y="29"/>
                    <a:pt x="109" y="29"/>
                    <a:pt x="109" y="29"/>
                  </a:cubicBezTo>
                  <a:cubicBezTo>
                    <a:pt x="109" y="30"/>
                    <a:pt x="109" y="30"/>
                    <a:pt x="109" y="30"/>
                  </a:cubicBezTo>
                  <a:cubicBezTo>
                    <a:pt x="109" y="31"/>
                    <a:pt x="109" y="31"/>
                    <a:pt x="109" y="31"/>
                  </a:cubicBezTo>
                  <a:cubicBezTo>
                    <a:pt x="109" y="31"/>
                    <a:pt x="109" y="31"/>
                    <a:pt x="109" y="31"/>
                  </a:cubicBezTo>
                  <a:cubicBezTo>
                    <a:pt x="109" y="31"/>
                    <a:pt x="109" y="31"/>
                    <a:pt x="109" y="31"/>
                  </a:cubicBezTo>
                  <a:cubicBezTo>
                    <a:pt x="109" y="30"/>
                    <a:pt x="109" y="30"/>
                    <a:pt x="109" y="30"/>
                  </a:cubicBezTo>
                  <a:cubicBezTo>
                    <a:pt x="108" y="31"/>
                    <a:pt x="108" y="31"/>
                    <a:pt x="108" y="31"/>
                  </a:cubicBezTo>
                  <a:cubicBezTo>
                    <a:pt x="107" y="31"/>
                    <a:pt x="107" y="31"/>
                    <a:pt x="107" y="31"/>
                  </a:cubicBezTo>
                  <a:cubicBezTo>
                    <a:pt x="107" y="32"/>
                    <a:pt x="107" y="32"/>
                    <a:pt x="107" y="32"/>
                  </a:cubicBezTo>
                  <a:cubicBezTo>
                    <a:pt x="106" y="32"/>
                    <a:pt x="106" y="32"/>
                    <a:pt x="106" y="32"/>
                  </a:cubicBezTo>
                  <a:cubicBezTo>
                    <a:pt x="107" y="33"/>
                    <a:pt x="107" y="33"/>
                    <a:pt x="107" y="33"/>
                  </a:cubicBezTo>
                  <a:cubicBezTo>
                    <a:pt x="106" y="34"/>
                    <a:pt x="106" y="34"/>
                    <a:pt x="106" y="34"/>
                  </a:cubicBezTo>
                  <a:cubicBezTo>
                    <a:pt x="107" y="36"/>
                    <a:pt x="107" y="36"/>
                    <a:pt x="107" y="36"/>
                  </a:cubicBezTo>
                  <a:cubicBezTo>
                    <a:pt x="106" y="36"/>
                    <a:pt x="106" y="36"/>
                    <a:pt x="106" y="36"/>
                  </a:cubicBezTo>
                  <a:cubicBezTo>
                    <a:pt x="106" y="37"/>
                    <a:pt x="106" y="37"/>
                    <a:pt x="106" y="37"/>
                  </a:cubicBezTo>
                  <a:cubicBezTo>
                    <a:pt x="106" y="37"/>
                    <a:pt x="106" y="37"/>
                    <a:pt x="106" y="37"/>
                  </a:cubicBezTo>
                  <a:cubicBezTo>
                    <a:pt x="106" y="38"/>
                    <a:pt x="106" y="38"/>
                    <a:pt x="106" y="38"/>
                  </a:cubicBezTo>
                  <a:cubicBezTo>
                    <a:pt x="105" y="39"/>
                    <a:pt x="105" y="39"/>
                    <a:pt x="105" y="39"/>
                  </a:cubicBezTo>
                  <a:cubicBezTo>
                    <a:pt x="104" y="40"/>
                    <a:pt x="104" y="40"/>
                    <a:pt x="104" y="40"/>
                  </a:cubicBezTo>
                  <a:cubicBezTo>
                    <a:pt x="104" y="40"/>
                    <a:pt x="104" y="40"/>
                    <a:pt x="104" y="40"/>
                  </a:cubicBezTo>
                  <a:cubicBezTo>
                    <a:pt x="104" y="40"/>
                    <a:pt x="104" y="40"/>
                    <a:pt x="104" y="40"/>
                  </a:cubicBezTo>
                  <a:cubicBezTo>
                    <a:pt x="105" y="42"/>
                    <a:pt x="105" y="42"/>
                    <a:pt x="105" y="42"/>
                  </a:cubicBezTo>
                  <a:cubicBezTo>
                    <a:pt x="105" y="42"/>
                    <a:pt x="105" y="42"/>
                    <a:pt x="105" y="42"/>
                  </a:cubicBezTo>
                  <a:cubicBezTo>
                    <a:pt x="105" y="42"/>
                    <a:pt x="105" y="42"/>
                    <a:pt x="105" y="42"/>
                  </a:cubicBezTo>
                  <a:cubicBezTo>
                    <a:pt x="106" y="42"/>
                    <a:pt x="106" y="42"/>
                    <a:pt x="106" y="42"/>
                  </a:cubicBezTo>
                  <a:cubicBezTo>
                    <a:pt x="107" y="42"/>
                    <a:pt x="107" y="42"/>
                    <a:pt x="107" y="42"/>
                  </a:cubicBezTo>
                  <a:cubicBezTo>
                    <a:pt x="107" y="42"/>
                    <a:pt x="107" y="42"/>
                    <a:pt x="107" y="42"/>
                  </a:cubicBezTo>
                  <a:cubicBezTo>
                    <a:pt x="107" y="43"/>
                    <a:pt x="107" y="43"/>
                    <a:pt x="107" y="43"/>
                  </a:cubicBezTo>
                  <a:cubicBezTo>
                    <a:pt x="108" y="45"/>
                    <a:pt x="108" y="45"/>
                    <a:pt x="108" y="45"/>
                  </a:cubicBezTo>
                  <a:cubicBezTo>
                    <a:pt x="108" y="45"/>
                    <a:pt x="108" y="45"/>
                    <a:pt x="108" y="45"/>
                  </a:cubicBezTo>
                  <a:cubicBezTo>
                    <a:pt x="107" y="46"/>
                    <a:pt x="107" y="46"/>
                    <a:pt x="107" y="46"/>
                  </a:cubicBezTo>
                  <a:cubicBezTo>
                    <a:pt x="107" y="47"/>
                    <a:pt x="107" y="47"/>
                    <a:pt x="107" y="47"/>
                  </a:cubicBezTo>
                  <a:cubicBezTo>
                    <a:pt x="107" y="49"/>
                    <a:pt x="107" y="49"/>
                    <a:pt x="107" y="49"/>
                  </a:cubicBezTo>
                  <a:cubicBezTo>
                    <a:pt x="107" y="50"/>
                    <a:pt x="107" y="50"/>
                    <a:pt x="107" y="50"/>
                  </a:cubicBezTo>
                  <a:cubicBezTo>
                    <a:pt x="107" y="50"/>
                    <a:pt x="107" y="50"/>
                    <a:pt x="107" y="50"/>
                  </a:cubicBezTo>
                  <a:cubicBezTo>
                    <a:pt x="108" y="51"/>
                    <a:pt x="108" y="51"/>
                    <a:pt x="108" y="51"/>
                  </a:cubicBezTo>
                  <a:cubicBezTo>
                    <a:pt x="109" y="51"/>
                    <a:pt x="109" y="51"/>
                    <a:pt x="109" y="51"/>
                  </a:cubicBezTo>
                  <a:cubicBezTo>
                    <a:pt x="109" y="50"/>
                    <a:pt x="109" y="50"/>
                    <a:pt x="109" y="50"/>
                  </a:cubicBezTo>
                  <a:cubicBezTo>
                    <a:pt x="110" y="50"/>
                    <a:pt x="110" y="50"/>
                    <a:pt x="110" y="50"/>
                  </a:cubicBezTo>
                  <a:cubicBezTo>
                    <a:pt x="111" y="50"/>
                    <a:pt x="111" y="50"/>
                    <a:pt x="111" y="50"/>
                  </a:cubicBezTo>
                  <a:cubicBezTo>
                    <a:pt x="111" y="51"/>
                    <a:pt x="111" y="51"/>
                    <a:pt x="111" y="51"/>
                  </a:cubicBezTo>
                  <a:cubicBezTo>
                    <a:pt x="112" y="50"/>
                    <a:pt x="112" y="50"/>
                    <a:pt x="112" y="50"/>
                  </a:cubicBezTo>
                  <a:cubicBezTo>
                    <a:pt x="111" y="49"/>
                    <a:pt x="111" y="49"/>
                    <a:pt x="111" y="49"/>
                  </a:cubicBezTo>
                  <a:cubicBezTo>
                    <a:pt x="111" y="49"/>
                    <a:pt x="111" y="49"/>
                    <a:pt x="111" y="49"/>
                  </a:cubicBezTo>
                  <a:cubicBezTo>
                    <a:pt x="111" y="48"/>
                    <a:pt x="111" y="48"/>
                    <a:pt x="111" y="48"/>
                  </a:cubicBezTo>
                  <a:cubicBezTo>
                    <a:pt x="111" y="47"/>
                    <a:pt x="111" y="47"/>
                    <a:pt x="111" y="47"/>
                  </a:cubicBezTo>
                  <a:cubicBezTo>
                    <a:pt x="111" y="46"/>
                    <a:pt x="111" y="46"/>
                    <a:pt x="111" y="46"/>
                  </a:cubicBezTo>
                  <a:cubicBezTo>
                    <a:pt x="111" y="45"/>
                    <a:pt x="111" y="45"/>
                    <a:pt x="111" y="45"/>
                  </a:cubicBezTo>
                  <a:cubicBezTo>
                    <a:pt x="111" y="44"/>
                    <a:pt x="111" y="44"/>
                    <a:pt x="111" y="44"/>
                  </a:cubicBezTo>
                  <a:cubicBezTo>
                    <a:pt x="112" y="43"/>
                    <a:pt x="112" y="43"/>
                    <a:pt x="112" y="43"/>
                  </a:cubicBezTo>
                  <a:cubicBezTo>
                    <a:pt x="112" y="42"/>
                    <a:pt x="112" y="42"/>
                    <a:pt x="112" y="42"/>
                  </a:cubicBezTo>
                  <a:cubicBezTo>
                    <a:pt x="112" y="41"/>
                    <a:pt x="112" y="41"/>
                    <a:pt x="112" y="41"/>
                  </a:cubicBezTo>
                  <a:cubicBezTo>
                    <a:pt x="111" y="40"/>
                    <a:pt x="111" y="40"/>
                    <a:pt x="111" y="40"/>
                  </a:cubicBezTo>
                  <a:cubicBezTo>
                    <a:pt x="111" y="40"/>
                    <a:pt x="111" y="40"/>
                    <a:pt x="111" y="40"/>
                  </a:cubicBezTo>
                  <a:cubicBezTo>
                    <a:pt x="112" y="39"/>
                    <a:pt x="112" y="39"/>
                    <a:pt x="112" y="39"/>
                  </a:cubicBezTo>
                  <a:cubicBezTo>
                    <a:pt x="113" y="39"/>
                    <a:pt x="113" y="39"/>
                    <a:pt x="113" y="39"/>
                  </a:cubicBezTo>
                  <a:cubicBezTo>
                    <a:pt x="113" y="39"/>
                    <a:pt x="113" y="39"/>
                    <a:pt x="113" y="39"/>
                  </a:cubicBezTo>
                  <a:cubicBezTo>
                    <a:pt x="114" y="39"/>
                    <a:pt x="114" y="39"/>
                    <a:pt x="114" y="39"/>
                  </a:cubicBezTo>
                  <a:cubicBezTo>
                    <a:pt x="114" y="39"/>
                    <a:pt x="114" y="39"/>
                    <a:pt x="114" y="39"/>
                  </a:cubicBezTo>
                  <a:cubicBezTo>
                    <a:pt x="115" y="40"/>
                    <a:pt x="115" y="40"/>
                    <a:pt x="115" y="40"/>
                  </a:cubicBezTo>
                  <a:cubicBezTo>
                    <a:pt x="115" y="41"/>
                    <a:pt x="115" y="41"/>
                    <a:pt x="115" y="41"/>
                  </a:cubicBezTo>
                  <a:cubicBezTo>
                    <a:pt x="114" y="42"/>
                    <a:pt x="114" y="42"/>
                    <a:pt x="114" y="42"/>
                  </a:cubicBezTo>
                  <a:cubicBezTo>
                    <a:pt x="114" y="42"/>
                    <a:pt x="114" y="42"/>
                    <a:pt x="114" y="42"/>
                  </a:cubicBezTo>
                  <a:cubicBezTo>
                    <a:pt x="114" y="43"/>
                    <a:pt x="114" y="43"/>
                    <a:pt x="114" y="43"/>
                  </a:cubicBezTo>
                  <a:cubicBezTo>
                    <a:pt x="115" y="43"/>
                    <a:pt x="115" y="43"/>
                    <a:pt x="115" y="43"/>
                  </a:cubicBezTo>
                  <a:cubicBezTo>
                    <a:pt x="115" y="44"/>
                    <a:pt x="115" y="44"/>
                    <a:pt x="115" y="44"/>
                  </a:cubicBezTo>
                  <a:cubicBezTo>
                    <a:pt x="116" y="44"/>
                    <a:pt x="116" y="44"/>
                    <a:pt x="116" y="44"/>
                  </a:cubicBezTo>
                  <a:cubicBezTo>
                    <a:pt x="117" y="45"/>
                    <a:pt x="117" y="45"/>
                    <a:pt x="117" y="45"/>
                  </a:cubicBezTo>
                  <a:cubicBezTo>
                    <a:pt x="116" y="45"/>
                    <a:pt x="116" y="45"/>
                    <a:pt x="116" y="45"/>
                  </a:cubicBezTo>
                  <a:cubicBezTo>
                    <a:pt x="116" y="47"/>
                    <a:pt x="116" y="47"/>
                    <a:pt x="116" y="47"/>
                  </a:cubicBezTo>
                  <a:cubicBezTo>
                    <a:pt x="116" y="47"/>
                    <a:pt x="116" y="47"/>
                    <a:pt x="116" y="47"/>
                  </a:cubicBezTo>
                  <a:cubicBezTo>
                    <a:pt x="117" y="48"/>
                    <a:pt x="117" y="48"/>
                    <a:pt x="117" y="48"/>
                  </a:cubicBezTo>
                  <a:cubicBezTo>
                    <a:pt x="117" y="47"/>
                    <a:pt x="117" y="47"/>
                    <a:pt x="117" y="47"/>
                  </a:cubicBezTo>
                  <a:cubicBezTo>
                    <a:pt x="118" y="48"/>
                    <a:pt x="118" y="48"/>
                    <a:pt x="118" y="48"/>
                  </a:cubicBezTo>
                  <a:cubicBezTo>
                    <a:pt x="119" y="48"/>
                    <a:pt x="119" y="48"/>
                    <a:pt x="119" y="48"/>
                  </a:cubicBezTo>
                  <a:cubicBezTo>
                    <a:pt x="119" y="47"/>
                    <a:pt x="119" y="47"/>
                    <a:pt x="119" y="47"/>
                  </a:cubicBezTo>
                  <a:cubicBezTo>
                    <a:pt x="119" y="47"/>
                    <a:pt x="119" y="47"/>
                    <a:pt x="119" y="47"/>
                  </a:cubicBezTo>
                  <a:cubicBezTo>
                    <a:pt x="120" y="46"/>
                    <a:pt x="120" y="46"/>
                    <a:pt x="120" y="46"/>
                  </a:cubicBezTo>
                  <a:cubicBezTo>
                    <a:pt x="120" y="46"/>
                    <a:pt x="120" y="46"/>
                    <a:pt x="120" y="46"/>
                  </a:cubicBezTo>
                  <a:cubicBezTo>
                    <a:pt x="121" y="45"/>
                    <a:pt x="121" y="45"/>
                    <a:pt x="121" y="45"/>
                  </a:cubicBezTo>
                  <a:cubicBezTo>
                    <a:pt x="123" y="45"/>
                    <a:pt x="123" y="45"/>
                    <a:pt x="123" y="45"/>
                  </a:cubicBezTo>
                  <a:cubicBezTo>
                    <a:pt x="123" y="45"/>
                    <a:pt x="123" y="45"/>
                    <a:pt x="123" y="45"/>
                  </a:cubicBezTo>
                  <a:cubicBezTo>
                    <a:pt x="124" y="45"/>
                    <a:pt x="124" y="45"/>
                    <a:pt x="124" y="45"/>
                  </a:cubicBezTo>
                  <a:cubicBezTo>
                    <a:pt x="124" y="45"/>
                    <a:pt x="124" y="45"/>
                    <a:pt x="124" y="45"/>
                  </a:cubicBezTo>
                  <a:cubicBezTo>
                    <a:pt x="125" y="45"/>
                    <a:pt x="125" y="45"/>
                    <a:pt x="125" y="45"/>
                  </a:cubicBezTo>
                  <a:cubicBezTo>
                    <a:pt x="124" y="44"/>
                    <a:pt x="124" y="44"/>
                    <a:pt x="124" y="44"/>
                  </a:cubicBezTo>
                  <a:cubicBezTo>
                    <a:pt x="123" y="44"/>
                    <a:pt x="123" y="44"/>
                    <a:pt x="123" y="44"/>
                  </a:cubicBezTo>
                  <a:cubicBezTo>
                    <a:pt x="123" y="44"/>
                    <a:pt x="123" y="44"/>
                    <a:pt x="123" y="44"/>
                  </a:cubicBezTo>
                  <a:cubicBezTo>
                    <a:pt x="123" y="44"/>
                    <a:pt x="123" y="44"/>
                    <a:pt x="123" y="44"/>
                  </a:cubicBezTo>
                  <a:cubicBezTo>
                    <a:pt x="122" y="44"/>
                    <a:pt x="122" y="44"/>
                    <a:pt x="122" y="44"/>
                  </a:cubicBezTo>
                  <a:cubicBezTo>
                    <a:pt x="122" y="44"/>
                    <a:pt x="122" y="44"/>
                    <a:pt x="122" y="44"/>
                  </a:cubicBezTo>
                  <a:cubicBezTo>
                    <a:pt x="121" y="44"/>
                    <a:pt x="121" y="44"/>
                    <a:pt x="121" y="44"/>
                  </a:cubicBezTo>
                  <a:cubicBezTo>
                    <a:pt x="121" y="43"/>
                    <a:pt x="121" y="43"/>
                    <a:pt x="121" y="43"/>
                  </a:cubicBezTo>
                  <a:cubicBezTo>
                    <a:pt x="121" y="43"/>
                    <a:pt x="121" y="43"/>
                    <a:pt x="121" y="43"/>
                  </a:cubicBezTo>
                  <a:cubicBezTo>
                    <a:pt x="121" y="43"/>
                    <a:pt x="121" y="43"/>
                    <a:pt x="121" y="43"/>
                  </a:cubicBezTo>
                  <a:cubicBezTo>
                    <a:pt x="120" y="43"/>
                    <a:pt x="120" y="43"/>
                    <a:pt x="120" y="43"/>
                  </a:cubicBezTo>
                  <a:cubicBezTo>
                    <a:pt x="120" y="43"/>
                    <a:pt x="120" y="43"/>
                    <a:pt x="120" y="43"/>
                  </a:cubicBezTo>
                  <a:cubicBezTo>
                    <a:pt x="119" y="42"/>
                    <a:pt x="119" y="42"/>
                    <a:pt x="119" y="42"/>
                  </a:cubicBezTo>
                  <a:cubicBezTo>
                    <a:pt x="120" y="42"/>
                    <a:pt x="120" y="42"/>
                    <a:pt x="120" y="42"/>
                  </a:cubicBezTo>
                  <a:cubicBezTo>
                    <a:pt x="120" y="41"/>
                    <a:pt x="120" y="41"/>
                    <a:pt x="120" y="41"/>
                  </a:cubicBezTo>
                  <a:cubicBezTo>
                    <a:pt x="120" y="42"/>
                    <a:pt x="120" y="42"/>
                    <a:pt x="120" y="42"/>
                  </a:cubicBezTo>
                  <a:cubicBezTo>
                    <a:pt x="120" y="41"/>
                    <a:pt x="120" y="41"/>
                    <a:pt x="120" y="41"/>
                  </a:cubicBezTo>
                  <a:cubicBezTo>
                    <a:pt x="121" y="41"/>
                    <a:pt x="121" y="41"/>
                    <a:pt x="121" y="41"/>
                  </a:cubicBezTo>
                  <a:cubicBezTo>
                    <a:pt x="121" y="41"/>
                    <a:pt x="121" y="41"/>
                    <a:pt x="121" y="41"/>
                  </a:cubicBezTo>
                  <a:cubicBezTo>
                    <a:pt x="120" y="40"/>
                    <a:pt x="120" y="40"/>
                    <a:pt x="120" y="40"/>
                  </a:cubicBezTo>
                  <a:cubicBezTo>
                    <a:pt x="120" y="40"/>
                    <a:pt x="120" y="40"/>
                    <a:pt x="120" y="40"/>
                  </a:cubicBezTo>
                  <a:cubicBezTo>
                    <a:pt x="120" y="40"/>
                    <a:pt x="120" y="40"/>
                    <a:pt x="120" y="40"/>
                  </a:cubicBezTo>
                  <a:cubicBezTo>
                    <a:pt x="120" y="39"/>
                    <a:pt x="120" y="39"/>
                    <a:pt x="120" y="39"/>
                  </a:cubicBezTo>
                  <a:cubicBezTo>
                    <a:pt x="119" y="39"/>
                    <a:pt x="119" y="39"/>
                    <a:pt x="119" y="39"/>
                  </a:cubicBezTo>
                  <a:cubicBezTo>
                    <a:pt x="119" y="39"/>
                    <a:pt x="119" y="39"/>
                    <a:pt x="119" y="39"/>
                  </a:cubicBezTo>
                  <a:cubicBezTo>
                    <a:pt x="118" y="38"/>
                    <a:pt x="118" y="38"/>
                    <a:pt x="118" y="38"/>
                  </a:cubicBezTo>
                  <a:cubicBezTo>
                    <a:pt x="117" y="37"/>
                    <a:pt x="117" y="37"/>
                    <a:pt x="117" y="37"/>
                  </a:cubicBezTo>
                  <a:cubicBezTo>
                    <a:pt x="116" y="36"/>
                    <a:pt x="116" y="36"/>
                    <a:pt x="116" y="36"/>
                  </a:cubicBezTo>
                  <a:cubicBezTo>
                    <a:pt x="116" y="36"/>
                    <a:pt x="116" y="36"/>
                    <a:pt x="116" y="36"/>
                  </a:cubicBezTo>
                  <a:cubicBezTo>
                    <a:pt x="116" y="35"/>
                    <a:pt x="116" y="35"/>
                    <a:pt x="116" y="35"/>
                  </a:cubicBezTo>
                  <a:cubicBezTo>
                    <a:pt x="116" y="35"/>
                    <a:pt x="116" y="35"/>
                    <a:pt x="116" y="35"/>
                  </a:cubicBezTo>
                  <a:cubicBezTo>
                    <a:pt x="117" y="36"/>
                    <a:pt x="117" y="36"/>
                    <a:pt x="117" y="36"/>
                  </a:cubicBezTo>
                  <a:cubicBezTo>
                    <a:pt x="117" y="36"/>
                    <a:pt x="117" y="36"/>
                    <a:pt x="117" y="36"/>
                  </a:cubicBezTo>
                  <a:cubicBezTo>
                    <a:pt x="118" y="35"/>
                    <a:pt x="118" y="35"/>
                    <a:pt x="118" y="35"/>
                  </a:cubicBezTo>
                  <a:cubicBezTo>
                    <a:pt x="118" y="35"/>
                    <a:pt x="118" y="35"/>
                    <a:pt x="118" y="35"/>
                  </a:cubicBezTo>
                  <a:cubicBezTo>
                    <a:pt x="120" y="34"/>
                    <a:pt x="120" y="34"/>
                    <a:pt x="120" y="34"/>
                  </a:cubicBezTo>
                  <a:cubicBezTo>
                    <a:pt x="121" y="33"/>
                    <a:pt x="121" y="33"/>
                    <a:pt x="121" y="33"/>
                  </a:cubicBezTo>
                  <a:cubicBezTo>
                    <a:pt x="122" y="32"/>
                    <a:pt x="122" y="32"/>
                    <a:pt x="122" y="32"/>
                  </a:cubicBezTo>
                  <a:cubicBezTo>
                    <a:pt x="123" y="32"/>
                    <a:pt x="123" y="32"/>
                    <a:pt x="123" y="32"/>
                  </a:cubicBezTo>
                  <a:cubicBezTo>
                    <a:pt x="123" y="31"/>
                    <a:pt x="123" y="31"/>
                    <a:pt x="123" y="31"/>
                  </a:cubicBezTo>
                  <a:cubicBezTo>
                    <a:pt x="124" y="31"/>
                    <a:pt x="124" y="31"/>
                    <a:pt x="124" y="31"/>
                  </a:cubicBezTo>
                  <a:cubicBezTo>
                    <a:pt x="125" y="32"/>
                    <a:pt x="125" y="32"/>
                    <a:pt x="125" y="32"/>
                  </a:cubicBezTo>
                  <a:cubicBezTo>
                    <a:pt x="125" y="32"/>
                    <a:pt x="125" y="32"/>
                    <a:pt x="125" y="32"/>
                  </a:cubicBezTo>
                  <a:cubicBezTo>
                    <a:pt x="126" y="31"/>
                    <a:pt x="126" y="31"/>
                    <a:pt x="126" y="31"/>
                  </a:cubicBezTo>
                  <a:cubicBezTo>
                    <a:pt x="126" y="30"/>
                    <a:pt x="126" y="30"/>
                    <a:pt x="126" y="30"/>
                  </a:cubicBezTo>
                  <a:cubicBezTo>
                    <a:pt x="125" y="30"/>
                    <a:pt x="125" y="30"/>
                    <a:pt x="125" y="30"/>
                  </a:cubicBezTo>
                  <a:cubicBezTo>
                    <a:pt x="123" y="30"/>
                    <a:pt x="123" y="30"/>
                    <a:pt x="123" y="30"/>
                  </a:cubicBezTo>
                  <a:cubicBezTo>
                    <a:pt x="122" y="30"/>
                    <a:pt x="122" y="30"/>
                    <a:pt x="122" y="30"/>
                  </a:cubicBezTo>
                  <a:cubicBezTo>
                    <a:pt x="121" y="30"/>
                    <a:pt x="121" y="30"/>
                    <a:pt x="121" y="30"/>
                  </a:cubicBezTo>
                  <a:cubicBezTo>
                    <a:pt x="120" y="31"/>
                    <a:pt x="120" y="31"/>
                    <a:pt x="120" y="31"/>
                  </a:cubicBezTo>
                  <a:cubicBezTo>
                    <a:pt x="120" y="31"/>
                    <a:pt x="120" y="31"/>
                    <a:pt x="120" y="31"/>
                  </a:cubicBezTo>
                  <a:cubicBezTo>
                    <a:pt x="119" y="31"/>
                    <a:pt x="119" y="31"/>
                    <a:pt x="119" y="31"/>
                  </a:cubicBezTo>
                  <a:cubicBezTo>
                    <a:pt x="118" y="31"/>
                    <a:pt x="118" y="31"/>
                    <a:pt x="118" y="31"/>
                  </a:cubicBezTo>
                  <a:cubicBezTo>
                    <a:pt x="117" y="31"/>
                    <a:pt x="117" y="31"/>
                    <a:pt x="117" y="31"/>
                  </a:cubicBezTo>
                  <a:cubicBezTo>
                    <a:pt x="116" y="31"/>
                    <a:pt x="116" y="31"/>
                    <a:pt x="116" y="31"/>
                  </a:cubicBezTo>
                  <a:cubicBezTo>
                    <a:pt x="116" y="32"/>
                    <a:pt x="116" y="32"/>
                    <a:pt x="116" y="32"/>
                  </a:cubicBezTo>
                  <a:cubicBezTo>
                    <a:pt x="115" y="33"/>
                    <a:pt x="115" y="33"/>
                    <a:pt x="115" y="33"/>
                  </a:cubicBezTo>
                  <a:cubicBezTo>
                    <a:pt x="114" y="34"/>
                    <a:pt x="114" y="34"/>
                    <a:pt x="114" y="34"/>
                  </a:cubicBezTo>
                  <a:cubicBezTo>
                    <a:pt x="113" y="33"/>
                    <a:pt x="113" y="33"/>
                    <a:pt x="113" y="33"/>
                  </a:cubicBezTo>
                  <a:cubicBezTo>
                    <a:pt x="113" y="33"/>
                    <a:pt x="113" y="33"/>
                    <a:pt x="113" y="33"/>
                  </a:cubicBezTo>
                  <a:cubicBezTo>
                    <a:pt x="112" y="32"/>
                    <a:pt x="112" y="32"/>
                    <a:pt x="112" y="32"/>
                  </a:cubicBezTo>
                  <a:cubicBezTo>
                    <a:pt x="111" y="31"/>
                    <a:pt x="111" y="31"/>
                    <a:pt x="111" y="31"/>
                  </a:cubicBezTo>
                  <a:cubicBezTo>
                    <a:pt x="110" y="30"/>
                    <a:pt x="110" y="30"/>
                    <a:pt x="110" y="30"/>
                  </a:cubicBezTo>
                  <a:cubicBezTo>
                    <a:pt x="110" y="28"/>
                    <a:pt x="110" y="28"/>
                    <a:pt x="110" y="28"/>
                  </a:cubicBezTo>
                  <a:cubicBezTo>
                    <a:pt x="111" y="27"/>
                    <a:pt x="111" y="27"/>
                    <a:pt x="111" y="27"/>
                  </a:cubicBezTo>
                  <a:cubicBezTo>
                    <a:pt x="112" y="26"/>
                    <a:pt x="112" y="26"/>
                    <a:pt x="112" y="26"/>
                  </a:cubicBezTo>
                  <a:close/>
                  <a:moveTo>
                    <a:pt x="113" y="0"/>
                  </a:moveTo>
                  <a:cubicBezTo>
                    <a:pt x="112" y="0"/>
                    <a:pt x="112" y="0"/>
                    <a:pt x="112" y="0"/>
                  </a:cubicBezTo>
                  <a:cubicBezTo>
                    <a:pt x="112" y="1"/>
                    <a:pt x="112" y="1"/>
                    <a:pt x="112" y="1"/>
                  </a:cubicBezTo>
                  <a:cubicBezTo>
                    <a:pt x="113" y="0"/>
                    <a:pt x="113" y="0"/>
                    <a:pt x="113" y="0"/>
                  </a:cubicBezTo>
                  <a:cubicBezTo>
                    <a:pt x="113" y="0"/>
                    <a:pt x="113" y="0"/>
                    <a:pt x="113" y="0"/>
                  </a:cubicBezTo>
                  <a:close/>
                  <a:moveTo>
                    <a:pt x="114" y="3"/>
                  </a:moveTo>
                  <a:cubicBezTo>
                    <a:pt x="114" y="3"/>
                    <a:pt x="114" y="3"/>
                    <a:pt x="114" y="3"/>
                  </a:cubicBezTo>
                  <a:cubicBezTo>
                    <a:pt x="115" y="2"/>
                    <a:pt x="115" y="2"/>
                    <a:pt x="115" y="2"/>
                  </a:cubicBezTo>
                  <a:cubicBezTo>
                    <a:pt x="115" y="3"/>
                    <a:pt x="115" y="3"/>
                    <a:pt x="115" y="3"/>
                  </a:cubicBezTo>
                  <a:cubicBezTo>
                    <a:pt x="116" y="2"/>
                    <a:pt x="116" y="2"/>
                    <a:pt x="116" y="2"/>
                  </a:cubicBezTo>
                  <a:cubicBezTo>
                    <a:pt x="116" y="2"/>
                    <a:pt x="116" y="2"/>
                    <a:pt x="116" y="2"/>
                  </a:cubicBezTo>
                  <a:cubicBezTo>
                    <a:pt x="115" y="2"/>
                    <a:pt x="115" y="2"/>
                    <a:pt x="115" y="2"/>
                  </a:cubicBezTo>
                  <a:cubicBezTo>
                    <a:pt x="114" y="2"/>
                    <a:pt x="114" y="2"/>
                    <a:pt x="114" y="2"/>
                  </a:cubicBezTo>
                  <a:cubicBezTo>
                    <a:pt x="113" y="2"/>
                    <a:pt x="113" y="2"/>
                    <a:pt x="113" y="2"/>
                  </a:cubicBezTo>
                  <a:cubicBezTo>
                    <a:pt x="114" y="3"/>
                    <a:pt x="114" y="3"/>
                    <a:pt x="114" y="3"/>
                  </a:cubicBezTo>
                  <a:close/>
                  <a:moveTo>
                    <a:pt x="107" y="7"/>
                  </a:moveTo>
                  <a:cubicBezTo>
                    <a:pt x="107" y="7"/>
                    <a:pt x="107" y="7"/>
                    <a:pt x="107" y="7"/>
                  </a:cubicBezTo>
                  <a:cubicBezTo>
                    <a:pt x="107" y="8"/>
                    <a:pt x="107" y="8"/>
                    <a:pt x="107" y="8"/>
                  </a:cubicBezTo>
                  <a:cubicBezTo>
                    <a:pt x="107" y="7"/>
                    <a:pt x="107" y="7"/>
                    <a:pt x="107" y="7"/>
                  </a:cubicBezTo>
                  <a:cubicBezTo>
                    <a:pt x="107" y="7"/>
                    <a:pt x="107" y="7"/>
                    <a:pt x="107" y="7"/>
                  </a:cubicBezTo>
                  <a:close/>
                  <a:moveTo>
                    <a:pt x="108" y="6"/>
                  </a:moveTo>
                  <a:cubicBezTo>
                    <a:pt x="110" y="5"/>
                    <a:pt x="110" y="5"/>
                    <a:pt x="110" y="5"/>
                  </a:cubicBezTo>
                  <a:cubicBezTo>
                    <a:pt x="111" y="5"/>
                    <a:pt x="111" y="5"/>
                    <a:pt x="111" y="5"/>
                  </a:cubicBezTo>
                  <a:cubicBezTo>
                    <a:pt x="111" y="5"/>
                    <a:pt x="111" y="5"/>
                    <a:pt x="111" y="5"/>
                  </a:cubicBezTo>
                  <a:cubicBezTo>
                    <a:pt x="110" y="6"/>
                    <a:pt x="110" y="6"/>
                    <a:pt x="110" y="6"/>
                  </a:cubicBezTo>
                  <a:cubicBezTo>
                    <a:pt x="109" y="6"/>
                    <a:pt x="109" y="6"/>
                    <a:pt x="109" y="6"/>
                  </a:cubicBezTo>
                  <a:cubicBezTo>
                    <a:pt x="108" y="6"/>
                    <a:pt x="108" y="6"/>
                    <a:pt x="108" y="6"/>
                  </a:cubicBezTo>
                  <a:close/>
                  <a:moveTo>
                    <a:pt x="99" y="10"/>
                  </a:moveTo>
                  <a:cubicBezTo>
                    <a:pt x="100" y="11"/>
                    <a:pt x="100" y="11"/>
                    <a:pt x="100" y="11"/>
                  </a:cubicBezTo>
                  <a:cubicBezTo>
                    <a:pt x="99" y="10"/>
                    <a:pt x="99" y="10"/>
                    <a:pt x="99" y="10"/>
                  </a:cubicBezTo>
                  <a:cubicBezTo>
                    <a:pt x="99" y="10"/>
                    <a:pt x="99" y="10"/>
                    <a:pt x="99" y="10"/>
                  </a:cubicBezTo>
                  <a:close/>
                  <a:moveTo>
                    <a:pt x="99" y="10"/>
                  </a:moveTo>
                  <a:cubicBezTo>
                    <a:pt x="99" y="10"/>
                    <a:pt x="99" y="10"/>
                    <a:pt x="99" y="10"/>
                  </a:cubicBezTo>
                  <a:cubicBezTo>
                    <a:pt x="100" y="10"/>
                    <a:pt x="100" y="10"/>
                    <a:pt x="100" y="10"/>
                  </a:cubicBezTo>
                  <a:cubicBezTo>
                    <a:pt x="100" y="10"/>
                    <a:pt x="100" y="10"/>
                    <a:pt x="100" y="10"/>
                  </a:cubicBezTo>
                  <a:cubicBezTo>
                    <a:pt x="100" y="10"/>
                    <a:pt x="100" y="10"/>
                    <a:pt x="100" y="10"/>
                  </a:cubicBezTo>
                  <a:cubicBezTo>
                    <a:pt x="99" y="10"/>
                    <a:pt x="99" y="10"/>
                    <a:pt x="99" y="10"/>
                  </a:cubicBezTo>
                  <a:close/>
                  <a:moveTo>
                    <a:pt x="100" y="12"/>
                  </a:moveTo>
                  <a:cubicBezTo>
                    <a:pt x="99" y="12"/>
                    <a:pt x="99" y="12"/>
                    <a:pt x="99" y="12"/>
                  </a:cubicBezTo>
                  <a:cubicBezTo>
                    <a:pt x="100" y="12"/>
                    <a:pt x="100" y="12"/>
                    <a:pt x="100" y="12"/>
                  </a:cubicBezTo>
                  <a:cubicBezTo>
                    <a:pt x="100" y="12"/>
                    <a:pt x="100" y="12"/>
                    <a:pt x="100" y="12"/>
                  </a:cubicBezTo>
                  <a:close/>
                  <a:moveTo>
                    <a:pt x="99" y="13"/>
                  </a:moveTo>
                  <a:cubicBezTo>
                    <a:pt x="99" y="13"/>
                    <a:pt x="99" y="13"/>
                    <a:pt x="99" y="13"/>
                  </a:cubicBezTo>
                  <a:cubicBezTo>
                    <a:pt x="99" y="14"/>
                    <a:pt x="99" y="14"/>
                    <a:pt x="99" y="14"/>
                  </a:cubicBezTo>
                  <a:cubicBezTo>
                    <a:pt x="99" y="14"/>
                    <a:pt x="99" y="14"/>
                    <a:pt x="99" y="14"/>
                  </a:cubicBezTo>
                  <a:cubicBezTo>
                    <a:pt x="99" y="13"/>
                    <a:pt x="99" y="13"/>
                    <a:pt x="99" y="13"/>
                  </a:cubicBezTo>
                  <a:close/>
                  <a:moveTo>
                    <a:pt x="93" y="42"/>
                  </a:moveTo>
                  <a:cubicBezTo>
                    <a:pt x="94" y="42"/>
                    <a:pt x="94" y="42"/>
                    <a:pt x="94" y="42"/>
                  </a:cubicBezTo>
                  <a:cubicBezTo>
                    <a:pt x="94" y="43"/>
                    <a:pt x="94" y="43"/>
                    <a:pt x="94" y="43"/>
                  </a:cubicBezTo>
                  <a:cubicBezTo>
                    <a:pt x="93" y="43"/>
                    <a:pt x="93" y="43"/>
                    <a:pt x="93" y="43"/>
                  </a:cubicBezTo>
                  <a:cubicBezTo>
                    <a:pt x="93" y="42"/>
                    <a:pt x="93" y="42"/>
                    <a:pt x="93" y="42"/>
                  </a:cubicBezTo>
                  <a:cubicBezTo>
                    <a:pt x="93" y="42"/>
                    <a:pt x="93" y="42"/>
                    <a:pt x="93" y="42"/>
                  </a:cubicBezTo>
                  <a:close/>
                  <a:moveTo>
                    <a:pt x="93" y="42"/>
                  </a:moveTo>
                  <a:cubicBezTo>
                    <a:pt x="93" y="43"/>
                    <a:pt x="93" y="43"/>
                    <a:pt x="93" y="43"/>
                  </a:cubicBezTo>
                  <a:cubicBezTo>
                    <a:pt x="93" y="44"/>
                    <a:pt x="93" y="44"/>
                    <a:pt x="93" y="44"/>
                  </a:cubicBezTo>
                  <a:cubicBezTo>
                    <a:pt x="92" y="44"/>
                    <a:pt x="92" y="44"/>
                    <a:pt x="92" y="44"/>
                  </a:cubicBezTo>
                  <a:cubicBezTo>
                    <a:pt x="92" y="44"/>
                    <a:pt x="92" y="44"/>
                    <a:pt x="92" y="44"/>
                  </a:cubicBezTo>
                  <a:cubicBezTo>
                    <a:pt x="92" y="43"/>
                    <a:pt x="92" y="43"/>
                    <a:pt x="92" y="43"/>
                  </a:cubicBezTo>
                  <a:cubicBezTo>
                    <a:pt x="92" y="42"/>
                    <a:pt x="92" y="42"/>
                    <a:pt x="92" y="42"/>
                  </a:cubicBezTo>
                  <a:cubicBezTo>
                    <a:pt x="93" y="41"/>
                    <a:pt x="93" y="41"/>
                    <a:pt x="93" y="41"/>
                  </a:cubicBezTo>
                  <a:cubicBezTo>
                    <a:pt x="93" y="42"/>
                    <a:pt x="93" y="42"/>
                    <a:pt x="93" y="42"/>
                  </a:cubicBezTo>
                  <a:close/>
                  <a:moveTo>
                    <a:pt x="62" y="29"/>
                  </a:moveTo>
                  <a:cubicBezTo>
                    <a:pt x="63" y="29"/>
                    <a:pt x="63" y="29"/>
                    <a:pt x="63" y="29"/>
                  </a:cubicBezTo>
                  <a:cubicBezTo>
                    <a:pt x="64" y="30"/>
                    <a:pt x="64" y="30"/>
                    <a:pt x="64" y="30"/>
                  </a:cubicBezTo>
                  <a:cubicBezTo>
                    <a:pt x="63" y="30"/>
                    <a:pt x="63" y="30"/>
                    <a:pt x="63" y="30"/>
                  </a:cubicBezTo>
                  <a:cubicBezTo>
                    <a:pt x="62" y="30"/>
                    <a:pt x="62" y="30"/>
                    <a:pt x="62" y="30"/>
                  </a:cubicBezTo>
                  <a:cubicBezTo>
                    <a:pt x="62" y="29"/>
                    <a:pt x="62" y="29"/>
                    <a:pt x="62" y="29"/>
                  </a:cubicBezTo>
                  <a:cubicBezTo>
                    <a:pt x="62" y="29"/>
                    <a:pt x="62" y="29"/>
                    <a:pt x="62" y="29"/>
                  </a:cubicBezTo>
                  <a:close/>
                  <a:moveTo>
                    <a:pt x="63" y="31"/>
                  </a:moveTo>
                  <a:cubicBezTo>
                    <a:pt x="64" y="31"/>
                    <a:pt x="64" y="31"/>
                    <a:pt x="64" y="31"/>
                  </a:cubicBezTo>
                  <a:cubicBezTo>
                    <a:pt x="64" y="31"/>
                    <a:pt x="64" y="31"/>
                    <a:pt x="64" y="31"/>
                  </a:cubicBezTo>
                  <a:cubicBezTo>
                    <a:pt x="65" y="32"/>
                    <a:pt x="65" y="32"/>
                    <a:pt x="65" y="32"/>
                  </a:cubicBezTo>
                  <a:cubicBezTo>
                    <a:pt x="65" y="32"/>
                    <a:pt x="65" y="32"/>
                    <a:pt x="65" y="32"/>
                  </a:cubicBezTo>
                  <a:cubicBezTo>
                    <a:pt x="64" y="32"/>
                    <a:pt x="64" y="32"/>
                    <a:pt x="64" y="32"/>
                  </a:cubicBezTo>
                  <a:cubicBezTo>
                    <a:pt x="63" y="32"/>
                    <a:pt x="63" y="32"/>
                    <a:pt x="63" y="32"/>
                  </a:cubicBezTo>
                  <a:cubicBezTo>
                    <a:pt x="63" y="31"/>
                    <a:pt x="63" y="31"/>
                    <a:pt x="63" y="31"/>
                  </a:cubicBezTo>
                  <a:cubicBezTo>
                    <a:pt x="63" y="31"/>
                    <a:pt x="63" y="31"/>
                    <a:pt x="63" y="31"/>
                  </a:cubicBezTo>
                  <a:close/>
                  <a:moveTo>
                    <a:pt x="64" y="32"/>
                  </a:moveTo>
                  <a:cubicBezTo>
                    <a:pt x="65" y="32"/>
                    <a:pt x="65" y="32"/>
                    <a:pt x="65" y="32"/>
                  </a:cubicBezTo>
                  <a:cubicBezTo>
                    <a:pt x="65" y="33"/>
                    <a:pt x="65" y="33"/>
                    <a:pt x="65" y="33"/>
                  </a:cubicBezTo>
                  <a:cubicBezTo>
                    <a:pt x="65" y="33"/>
                    <a:pt x="65" y="33"/>
                    <a:pt x="65" y="33"/>
                  </a:cubicBezTo>
                  <a:cubicBezTo>
                    <a:pt x="64" y="34"/>
                    <a:pt x="64" y="34"/>
                    <a:pt x="64" y="34"/>
                  </a:cubicBezTo>
                  <a:cubicBezTo>
                    <a:pt x="64" y="33"/>
                    <a:pt x="64" y="33"/>
                    <a:pt x="64" y="33"/>
                  </a:cubicBezTo>
                  <a:cubicBezTo>
                    <a:pt x="64" y="33"/>
                    <a:pt x="64" y="33"/>
                    <a:pt x="64" y="33"/>
                  </a:cubicBezTo>
                  <a:cubicBezTo>
                    <a:pt x="64" y="32"/>
                    <a:pt x="64" y="32"/>
                    <a:pt x="64" y="32"/>
                  </a:cubicBezTo>
                  <a:close/>
                  <a:moveTo>
                    <a:pt x="62" y="23"/>
                  </a:moveTo>
                  <a:cubicBezTo>
                    <a:pt x="62" y="21"/>
                    <a:pt x="62" y="21"/>
                    <a:pt x="62" y="21"/>
                  </a:cubicBezTo>
                  <a:cubicBezTo>
                    <a:pt x="63" y="20"/>
                    <a:pt x="63" y="20"/>
                    <a:pt x="63" y="20"/>
                  </a:cubicBezTo>
                  <a:cubicBezTo>
                    <a:pt x="64" y="20"/>
                    <a:pt x="64" y="20"/>
                    <a:pt x="64" y="20"/>
                  </a:cubicBezTo>
                  <a:cubicBezTo>
                    <a:pt x="64" y="19"/>
                    <a:pt x="64" y="19"/>
                    <a:pt x="64" y="19"/>
                  </a:cubicBezTo>
                  <a:cubicBezTo>
                    <a:pt x="65" y="21"/>
                    <a:pt x="65" y="21"/>
                    <a:pt x="65" y="21"/>
                  </a:cubicBezTo>
                  <a:cubicBezTo>
                    <a:pt x="67" y="22"/>
                    <a:pt x="67" y="22"/>
                    <a:pt x="67" y="22"/>
                  </a:cubicBezTo>
                  <a:cubicBezTo>
                    <a:pt x="67" y="22"/>
                    <a:pt x="67" y="22"/>
                    <a:pt x="67" y="22"/>
                  </a:cubicBezTo>
                  <a:cubicBezTo>
                    <a:pt x="68" y="23"/>
                    <a:pt x="68" y="23"/>
                    <a:pt x="68" y="23"/>
                  </a:cubicBezTo>
                  <a:cubicBezTo>
                    <a:pt x="68" y="24"/>
                    <a:pt x="68" y="24"/>
                    <a:pt x="68" y="24"/>
                  </a:cubicBezTo>
                  <a:cubicBezTo>
                    <a:pt x="69" y="24"/>
                    <a:pt x="69" y="24"/>
                    <a:pt x="69" y="24"/>
                  </a:cubicBezTo>
                  <a:cubicBezTo>
                    <a:pt x="70" y="23"/>
                    <a:pt x="70" y="23"/>
                    <a:pt x="70" y="23"/>
                  </a:cubicBezTo>
                  <a:cubicBezTo>
                    <a:pt x="70" y="23"/>
                    <a:pt x="70" y="23"/>
                    <a:pt x="70" y="23"/>
                  </a:cubicBezTo>
                  <a:cubicBezTo>
                    <a:pt x="71" y="23"/>
                    <a:pt x="71" y="23"/>
                    <a:pt x="71" y="23"/>
                  </a:cubicBezTo>
                  <a:cubicBezTo>
                    <a:pt x="72" y="23"/>
                    <a:pt x="72" y="23"/>
                    <a:pt x="72" y="23"/>
                  </a:cubicBezTo>
                  <a:cubicBezTo>
                    <a:pt x="75" y="23"/>
                    <a:pt x="75" y="23"/>
                    <a:pt x="75" y="23"/>
                  </a:cubicBezTo>
                  <a:cubicBezTo>
                    <a:pt x="77" y="22"/>
                    <a:pt x="77" y="22"/>
                    <a:pt x="77" y="22"/>
                  </a:cubicBezTo>
                  <a:cubicBezTo>
                    <a:pt x="78" y="21"/>
                    <a:pt x="78" y="21"/>
                    <a:pt x="78" y="21"/>
                  </a:cubicBezTo>
                  <a:cubicBezTo>
                    <a:pt x="80" y="21"/>
                    <a:pt x="80" y="21"/>
                    <a:pt x="80" y="21"/>
                  </a:cubicBezTo>
                  <a:cubicBezTo>
                    <a:pt x="81" y="22"/>
                    <a:pt x="81" y="22"/>
                    <a:pt x="81" y="22"/>
                  </a:cubicBezTo>
                  <a:cubicBezTo>
                    <a:pt x="81" y="22"/>
                    <a:pt x="81" y="22"/>
                    <a:pt x="81" y="22"/>
                  </a:cubicBezTo>
                  <a:cubicBezTo>
                    <a:pt x="82" y="22"/>
                    <a:pt x="82" y="22"/>
                    <a:pt x="82" y="22"/>
                  </a:cubicBezTo>
                  <a:cubicBezTo>
                    <a:pt x="84" y="21"/>
                    <a:pt x="84" y="21"/>
                    <a:pt x="84" y="21"/>
                  </a:cubicBezTo>
                  <a:cubicBezTo>
                    <a:pt x="86" y="21"/>
                    <a:pt x="86" y="21"/>
                    <a:pt x="86" y="21"/>
                  </a:cubicBezTo>
                  <a:cubicBezTo>
                    <a:pt x="86" y="20"/>
                    <a:pt x="86" y="20"/>
                    <a:pt x="86" y="20"/>
                  </a:cubicBezTo>
                  <a:cubicBezTo>
                    <a:pt x="88" y="18"/>
                    <a:pt x="88" y="18"/>
                    <a:pt x="88" y="18"/>
                  </a:cubicBezTo>
                  <a:cubicBezTo>
                    <a:pt x="89" y="16"/>
                    <a:pt x="89" y="16"/>
                    <a:pt x="89" y="16"/>
                  </a:cubicBezTo>
                  <a:cubicBezTo>
                    <a:pt x="90" y="15"/>
                    <a:pt x="90" y="15"/>
                    <a:pt x="90" y="15"/>
                  </a:cubicBezTo>
                  <a:cubicBezTo>
                    <a:pt x="91" y="11"/>
                    <a:pt x="91" y="11"/>
                    <a:pt x="91" y="11"/>
                  </a:cubicBezTo>
                  <a:cubicBezTo>
                    <a:pt x="91" y="11"/>
                    <a:pt x="91" y="11"/>
                    <a:pt x="91" y="11"/>
                  </a:cubicBezTo>
                  <a:cubicBezTo>
                    <a:pt x="91" y="10"/>
                    <a:pt x="91" y="10"/>
                    <a:pt x="91" y="10"/>
                  </a:cubicBezTo>
                  <a:cubicBezTo>
                    <a:pt x="91" y="10"/>
                    <a:pt x="91" y="10"/>
                    <a:pt x="91" y="10"/>
                  </a:cubicBezTo>
                  <a:cubicBezTo>
                    <a:pt x="92" y="9"/>
                    <a:pt x="92" y="9"/>
                    <a:pt x="92" y="9"/>
                  </a:cubicBezTo>
                  <a:cubicBezTo>
                    <a:pt x="93" y="9"/>
                    <a:pt x="93" y="9"/>
                    <a:pt x="93" y="9"/>
                  </a:cubicBezTo>
                  <a:cubicBezTo>
                    <a:pt x="94" y="9"/>
                    <a:pt x="94" y="9"/>
                    <a:pt x="94" y="9"/>
                  </a:cubicBezTo>
                  <a:cubicBezTo>
                    <a:pt x="96" y="9"/>
                    <a:pt x="96" y="9"/>
                    <a:pt x="96" y="9"/>
                  </a:cubicBezTo>
                  <a:cubicBezTo>
                    <a:pt x="97" y="9"/>
                    <a:pt x="97" y="9"/>
                    <a:pt x="97" y="9"/>
                  </a:cubicBezTo>
                  <a:cubicBezTo>
                    <a:pt x="98" y="9"/>
                    <a:pt x="98" y="9"/>
                    <a:pt x="98" y="9"/>
                  </a:cubicBezTo>
                  <a:cubicBezTo>
                    <a:pt x="99" y="9"/>
                    <a:pt x="99" y="9"/>
                    <a:pt x="99" y="9"/>
                  </a:cubicBezTo>
                  <a:cubicBezTo>
                    <a:pt x="99" y="10"/>
                    <a:pt x="99" y="10"/>
                    <a:pt x="99" y="10"/>
                  </a:cubicBezTo>
                  <a:cubicBezTo>
                    <a:pt x="98" y="10"/>
                    <a:pt x="98" y="10"/>
                    <a:pt x="98" y="10"/>
                  </a:cubicBezTo>
                  <a:cubicBezTo>
                    <a:pt x="99" y="10"/>
                    <a:pt x="99" y="10"/>
                    <a:pt x="99" y="10"/>
                  </a:cubicBezTo>
                  <a:cubicBezTo>
                    <a:pt x="98" y="10"/>
                    <a:pt x="98" y="10"/>
                    <a:pt x="98" y="10"/>
                  </a:cubicBezTo>
                  <a:cubicBezTo>
                    <a:pt x="99" y="11"/>
                    <a:pt x="99" y="11"/>
                    <a:pt x="99" y="11"/>
                  </a:cubicBezTo>
                  <a:cubicBezTo>
                    <a:pt x="100" y="12"/>
                    <a:pt x="100" y="12"/>
                    <a:pt x="100" y="12"/>
                  </a:cubicBezTo>
                  <a:cubicBezTo>
                    <a:pt x="99" y="12"/>
                    <a:pt x="99" y="12"/>
                    <a:pt x="99" y="12"/>
                  </a:cubicBezTo>
                  <a:cubicBezTo>
                    <a:pt x="98" y="12"/>
                    <a:pt x="98" y="12"/>
                    <a:pt x="98" y="12"/>
                  </a:cubicBezTo>
                  <a:cubicBezTo>
                    <a:pt x="98" y="12"/>
                    <a:pt x="98" y="12"/>
                    <a:pt x="98" y="12"/>
                  </a:cubicBezTo>
                  <a:cubicBezTo>
                    <a:pt x="98" y="13"/>
                    <a:pt x="98" y="13"/>
                    <a:pt x="98" y="13"/>
                  </a:cubicBezTo>
                  <a:cubicBezTo>
                    <a:pt x="99" y="13"/>
                    <a:pt x="99" y="13"/>
                    <a:pt x="99" y="13"/>
                  </a:cubicBezTo>
                  <a:cubicBezTo>
                    <a:pt x="99" y="13"/>
                    <a:pt x="99" y="13"/>
                    <a:pt x="99" y="13"/>
                  </a:cubicBezTo>
                  <a:cubicBezTo>
                    <a:pt x="98" y="14"/>
                    <a:pt x="98" y="14"/>
                    <a:pt x="98" y="14"/>
                  </a:cubicBezTo>
                  <a:cubicBezTo>
                    <a:pt x="98" y="14"/>
                    <a:pt x="98" y="14"/>
                    <a:pt x="98" y="14"/>
                  </a:cubicBezTo>
                  <a:cubicBezTo>
                    <a:pt x="99" y="15"/>
                    <a:pt x="99" y="15"/>
                    <a:pt x="99" y="15"/>
                  </a:cubicBezTo>
                  <a:cubicBezTo>
                    <a:pt x="99" y="16"/>
                    <a:pt x="99" y="16"/>
                    <a:pt x="99" y="16"/>
                  </a:cubicBezTo>
                  <a:cubicBezTo>
                    <a:pt x="101" y="17"/>
                    <a:pt x="101" y="17"/>
                    <a:pt x="101" y="17"/>
                  </a:cubicBezTo>
                  <a:cubicBezTo>
                    <a:pt x="101" y="17"/>
                    <a:pt x="101" y="17"/>
                    <a:pt x="101" y="17"/>
                  </a:cubicBezTo>
                  <a:cubicBezTo>
                    <a:pt x="101" y="18"/>
                    <a:pt x="101" y="18"/>
                    <a:pt x="101" y="18"/>
                  </a:cubicBezTo>
                  <a:cubicBezTo>
                    <a:pt x="100" y="18"/>
                    <a:pt x="100" y="18"/>
                    <a:pt x="100" y="18"/>
                  </a:cubicBezTo>
                  <a:cubicBezTo>
                    <a:pt x="99" y="19"/>
                    <a:pt x="99" y="19"/>
                    <a:pt x="99" y="19"/>
                  </a:cubicBezTo>
                  <a:cubicBezTo>
                    <a:pt x="100" y="19"/>
                    <a:pt x="100" y="19"/>
                    <a:pt x="100" y="19"/>
                  </a:cubicBezTo>
                  <a:cubicBezTo>
                    <a:pt x="100" y="20"/>
                    <a:pt x="100" y="20"/>
                    <a:pt x="100" y="20"/>
                  </a:cubicBezTo>
                  <a:cubicBezTo>
                    <a:pt x="101" y="20"/>
                    <a:pt x="101" y="20"/>
                    <a:pt x="101" y="20"/>
                  </a:cubicBezTo>
                  <a:cubicBezTo>
                    <a:pt x="103" y="22"/>
                    <a:pt x="103" y="22"/>
                    <a:pt x="103" y="22"/>
                  </a:cubicBezTo>
                  <a:cubicBezTo>
                    <a:pt x="103" y="22"/>
                    <a:pt x="103" y="22"/>
                    <a:pt x="103" y="22"/>
                  </a:cubicBezTo>
                  <a:cubicBezTo>
                    <a:pt x="104" y="23"/>
                    <a:pt x="104" y="23"/>
                    <a:pt x="104" y="23"/>
                  </a:cubicBezTo>
                  <a:cubicBezTo>
                    <a:pt x="104" y="23"/>
                    <a:pt x="104" y="23"/>
                    <a:pt x="104" y="23"/>
                  </a:cubicBezTo>
                  <a:cubicBezTo>
                    <a:pt x="105" y="23"/>
                    <a:pt x="105" y="23"/>
                    <a:pt x="105" y="23"/>
                  </a:cubicBezTo>
                  <a:cubicBezTo>
                    <a:pt x="105" y="24"/>
                    <a:pt x="105" y="24"/>
                    <a:pt x="105" y="24"/>
                  </a:cubicBezTo>
                  <a:cubicBezTo>
                    <a:pt x="104" y="24"/>
                    <a:pt x="104" y="24"/>
                    <a:pt x="104" y="24"/>
                  </a:cubicBezTo>
                  <a:cubicBezTo>
                    <a:pt x="104" y="24"/>
                    <a:pt x="104" y="24"/>
                    <a:pt x="104" y="24"/>
                  </a:cubicBezTo>
                  <a:cubicBezTo>
                    <a:pt x="103" y="24"/>
                    <a:pt x="103" y="24"/>
                    <a:pt x="103" y="24"/>
                  </a:cubicBezTo>
                  <a:cubicBezTo>
                    <a:pt x="102" y="24"/>
                    <a:pt x="102" y="24"/>
                    <a:pt x="102" y="24"/>
                  </a:cubicBezTo>
                  <a:cubicBezTo>
                    <a:pt x="100" y="23"/>
                    <a:pt x="100" y="23"/>
                    <a:pt x="100" y="23"/>
                  </a:cubicBezTo>
                  <a:cubicBezTo>
                    <a:pt x="101" y="24"/>
                    <a:pt x="101" y="24"/>
                    <a:pt x="101" y="24"/>
                  </a:cubicBezTo>
                  <a:cubicBezTo>
                    <a:pt x="101" y="24"/>
                    <a:pt x="101" y="24"/>
                    <a:pt x="101" y="24"/>
                  </a:cubicBezTo>
                  <a:cubicBezTo>
                    <a:pt x="100" y="24"/>
                    <a:pt x="100" y="24"/>
                    <a:pt x="100" y="24"/>
                  </a:cubicBezTo>
                  <a:cubicBezTo>
                    <a:pt x="99" y="25"/>
                    <a:pt x="99" y="25"/>
                    <a:pt x="99" y="25"/>
                  </a:cubicBezTo>
                  <a:cubicBezTo>
                    <a:pt x="99" y="25"/>
                    <a:pt x="99" y="25"/>
                    <a:pt x="99" y="25"/>
                  </a:cubicBezTo>
                  <a:cubicBezTo>
                    <a:pt x="99" y="26"/>
                    <a:pt x="99" y="26"/>
                    <a:pt x="99" y="26"/>
                  </a:cubicBezTo>
                  <a:cubicBezTo>
                    <a:pt x="99" y="27"/>
                    <a:pt x="99" y="27"/>
                    <a:pt x="99" y="27"/>
                  </a:cubicBezTo>
                  <a:cubicBezTo>
                    <a:pt x="98" y="28"/>
                    <a:pt x="98" y="28"/>
                    <a:pt x="98" y="28"/>
                  </a:cubicBezTo>
                  <a:cubicBezTo>
                    <a:pt x="98" y="29"/>
                    <a:pt x="98" y="29"/>
                    <a:pt x="98" y="29"/>
                  </a:cubicBezTo>
                  <a:cubicBezTo>
                    <a:pt x="97" y="30"/>
                    <a:pt x="97" y="30"/>
                    <a:pt x="97" y="30"/>
                  </a:cubicBezTo>
                  <a:cubicBezTo>
                    <a:pt x="97" y="31"/>
                    <a:pt x="97" y="31"/>
                    <a:pt x="97" y="31"/>
                  </a:cubicBezTo>
                  <a:cubicBezTo>
                    <a:pt x="97" y="32"/>
                    <a:pt x="97" y="32"/>
                    <a:pt x="97" y="32"/>
                  </a:cubicBezTo>
                  <a:cubicBezTo>
                    <a:pt x="96" y="33"/>
                    <a:pt x="96" y="33"/>
                    <a:pt x="96" y="33"/>
                  </a:cubicBezTo>
                  <a:cubicBezTo>
                    <a:pt x="95" y="32"/>
                    <a:pt x="95" y="32"/>
                    <a:pt x="95" y="32"/>
                  </a:cubicBezTo>
                  <a:cubicBezTo>
                    <a:pt x="95" y="32"/>
                    <a:pt x="95" y="32"/>
                    <a:pt x="95" y="32"/>
                  </a:cubicBezTo>
                  <a:cubicBezTo>
                    <a:pt x="95" y="32"/>
                    <a:pt x="95" y="32"/>
                    <a:pt x="95" y="32"/>
                  </a:cubicBezTo>
                  <a:cubicBezTo>
                    <a:pt x="95" y="33"/>
                    <a:pt x="95" y="33"/>
                    <a:pt x="95" y="33"/>
                  </a:cubicBezTo>
                  <a:cubicBezTo>
                    <a:pt x="94" y="34"/>
                    <a:pt x="94" y="34"/>
                    <a:pt x="94" y="34"/>
                  </a:cubicBezTo>
                  <a:cubicBezTo>
                    <a:pt x="94" y="35"/>
                    <a:pt x="94" y="35"/>
                    <a:pt x="94" y="35"/>
                  </a:cubicBezTo>
                  <a:cubicBezTo>
                    <a:pt x="94" y="35"/>
                    <a:pt x="94" y="35"/>
                    <a:pt x="94" y="35"/>
                  </a:cubicBezTo>
                  <a:cubicBezTo>
                    <a:pt x="93" y="35"/>
                    <a:pt x="93" y="35"/>
                    <a:pt x="93" y="35"/>
                  </a:cubicBezTo>
                  <a:cubicBezTo>
                    <a:pt x="93" y="35"/>
                    <a:pt x="93" y="35"/>
                    <a:pt x="93" y="35"/>
                  </a:cubicBezTo>
                  <a:cubicBezTo>
                    <a:pt x="93" y="36"/>
                    <a:pt x="93" y="36"/>
                    <a:pt x="93" y="36"/>
                  </a:cubicBezTo>
                  <a:cubicBezTo>
                    <a:pt x="94" y="35"/>
                    <a:pt x="94" y="35"/>
                    <a:pt x="94" y="35"/>
                  </a:cubicBezTo>
                  <a:cubicBezTo>
                    <a:pt x="94" y="36"/>
                    <a:pt x="94" y="36"/>
                    <a:pt x="94" y="36"/>
                  </a:cubicBezTo>
                  <a:cubicBezTo>
                    <a:pt x="94" y="36"/>
                    <a:pt x="94" y="36"/>
                    <a:pt x="94" y="36"/>
                  </a:cubicBezTo>
                  <a:cubicBezTo>
                    <a:pt x="93" y="37"/>
                    <a:pt x="93" y="37"/>
                    <a:pt x="93" y="37"/>
                  </a:cubicBezTo>
                  <a:cubicBezTo>
                    <a:pt x="94" y="37"/>
                    <a:pt x="94" y="37"/>
                    <a:pt x="94" y="37"/>
                  </a:cubicBezTo>
                  <a:cubicBezTo>
                    <a:pt x="94" y="37"/>
                    <a:pt x="94" y="37"/>
                    <a:pt x="94" y="37"/>
                  </a:cubicBezTo>
                  <a:cubicBezTo>
                    <a:pt x="94" y="37"/>
                    <a:pt x="94" y="37"/>
                    <a:pt x="94" y="37"/>
                  </a:cubicBezTo>
                  <a:cubicBezTo>
                    <a:pt x="94" y="38"/>
                    <a:pt x="94" y="38"/>
                    <a:pt x="94" y="38"/>
                  </a:cubicBezTo>
                  <a:cubicBezTo>
                    <a:pt x="93" y="38"/>
                    <a:pt x="93" y="38"/>
                    <a:pt x="93" y="38"/>
                  </a:cubicBezTo>
                  <a:cubicBezTo>
                    <a:pt x="93" y="38"/>
                    <a:pt x="93" y="38"/>
                    <a:pt x="93" y="38"/>
                  </a:cubicBezTo>
                  <a:cubicBezTo>
                    <a:pt x="93" y="38"/>
                    <a:pt x="93" y="38"/>
                    <a:pt x="93" y="38"/>
                  </a:cubicBezTo>
                  <a:cubicBezTo>
                    <a:pt x="94" y="38"/>
                    <a:pt x="94" y="38"/>
                    <a:pt x="94" y="38"/>
                  </a:cubicBezTo>
                  <a:cubicBezTo>
                    <a:pt x="94" y="39"/>
                    <a:pt x="94" y="39"/>
                    <a:pt x="94" y="39"/>
                  </a:cubicBezTo>
                  <a:cubicBezTo>
                    <a:pt x="93" y="40"/>
                    <a:pt x="93" y="40"/>
                    <a:pt x="93" y="40"/>
                  </a:cubicBezTo>
                  <a:cubicBezTo>
                    <a:pt x="93" y="40"/>
                    <a:pt x="93" y="40"/>
                    <a:pt x="93" y="40"/>
                  </a:cubicBezTo>
                  <a:cubicBezTo>
                    <a:pt x="92" y="40"/>
                    <a:pt x="92" y="40"/>
                    <a:pt x="92" y="40"/>
                  </a:cubicBezTo>
                  <a:cubicBezTo>
                    <a:pt x="92" y="41"/>
                    <a:pt x="92" y="41"/>
                    <a:pt x="92" y="41"/>
                  </a:cubicBezTo>
                  <a:cubicBezTo>
                    <a:pt x="92" y="41"/>
                    <a:pt x="92" y="41"/>
                    <a:pt x="92" y="41"/>
                  </a:cubicBezTo>
                  <a:cubicBezTo>
                    <a:pt x="91" y="43"/>
                    <a:pt x="91" y="43"/>
                    <a:pt x="91" y="43"/>
                  </a:cubicBezTo>
                  <a:cubicBezTo>
                    <a:pt x="90" y="44"/>
                    <a:pt x="90" y="44"/>
                    <a:pt x="90" y="44"/>
                  </a:cubicBezTo>
                  <a:cubicBezTo>
                    <a:pt x="88" y="44"/>
                    <a:pt x="88" y="44"/>
                    <a:pt x="88" y="44"/>
                  </a:cubicBezTo>
                  <a:cubicBezTo>
                    <a:pt x="87" y="45"/>
                    <a:pt x="87" y="45"/>
                    <a:pt x="87" y="45"/>
                  </a:cubicBezTo>
                  <a:cubicBezTo>
                    <a:pt x="86" y="45"/>
                    <a:pt x="86" y="45"/>
                    <a:pt x="86" y="45"/>
                  </a:cubicBezTo>
                  <a:cubicBezTo>
                    <a:pt x="86" y="44"/>
                    <a:pt x="86" y="44"/>
                    <a:pt x="86" y="44"/>
                  </a:cubicBezTo>
                  <a:cubicBezTo>
                    <a:pt x="86" y="43"/>
                    <a:pt x="86" y="43"/>
                    <a:pt x="86" y="43"/>
                  </a:cubicBezTo>
                  <a:cubicBezTo>
                    <a:pt x="85" y="42"/>
                    <a:pt x="85" y="42"/>
                    <a:pt x="85" y="42"/>
                  </a:cubicBezTo>
                  <a:cubicBezTo>
                    <a:pt x="85" y="42"/>
                    <a:pt x="85" y="42"/>
                    <a:pt x="85" y="42"/>
                  </a:cubicBezTo>
                  <a:cubicBezTo>
                    <a:pt x="85" y="42"/>
                    <a:pt x="85" y="42"/>
                    <a:pt x="85" y="42"/>
                  </a:cubicBezTo>
                  <a:cubicBezTo>
                    <a:pt x="84" y="42"/>
                    <a:pt x="84" y="42"/>
                    <a:pt x="84" y="42"/>
                  </a:cubicBezTo>
                  <a:cubicBezTo>
                    <a:pt x="84" y="42"/>
                    <a:pt x="84" y="42"/>
                    <a:pt x="84" y="42"/>
                  </a:cubicBezTo>
                  <a:cubicBezTo>
                    <a:pt x="83" y="42"/>
                    <a:pt x="83" y="42"/>
                    <a:pt x="83" y="42"/>
                  </a:cubicBezTo>
                  <a:cubicBezTo>
                    <a:pt x="83" y="41"/>
                    <a:pt x="83" y="41"/>
                    <a:pt x="83" y="41"/>
                  </a:cubicBezTo>
                  <a:cubicBezTo>
                    <a:pt x="82" y="42"/>
                    <a:pt x="82" y="42"/>
                    <a:pt x="82" y="42"/>
                  </a:cubicBezTo>
                  <a:cubicBezTo>
                    <a:pt x="83" y="42"/>
                    <a:pt x="83" y="42"/>
                    <a:pt x="83" y="42"/>
                  </a:cubicBezTo>
                  <a:cubicBezTo>
                    <a:pt x="82" y="42"/>
                    <a:pt x="82" y="42"/>
                    <a:pt x="82" y="42"/>
                  </a:cubicBezTo>
                  <a:cubicBezTo>
                    <a:pt x="82" y="42"/>
                    <a:pt x="82" y="42"/>
                    <a:pt x="82" y="42"/>
                  </a:cubicBezTo>
                  <a:cubicBezTo>
                    <a:pt x="82" y="41"/>
                    <a:pt x="82" y="41"/>
                    <a:pt x="82" y="41"/>
                  </a:cubicBezTo>
                  <a:cubicBezTo>
                    <a:pt x="81" y="41"/>
                    <a:pt x="81" y="41"/>
                    <a:pt x="81" y="41"/>
                  </a:cubicBezTo>
                  <a:cubicBezTo>
                    <a:pt x="81" y="41"/>
                    <a:pt x="81" y="41"/>
                    <a:pt x="81" y="41"/>
                  </a:cubicBezTo>
                  <a:cubicBezTo>
                    <a:pt x="80" y="40"/>
                    <a:pt x="80" y="40"/>
                    <a:pt x="80" y="40"/>
                  </a:cubicBezTo>
                  <a:cubicBezTo>
                    <a:pt x="79" y="40"/>
                    <a:pt x="79" y="40"/>
                    <a:pt x="79" y="40"/>
                  </a:cubicBezTo>
                  <a:cubicBezTo>
                    <a:pt x="79" y="41"/>
                    <a:pt x="79" y="41"/>
                    <a:pt x="79" y="41"/>
                  </a:cubicBezTo>
                  <a:cubicBezTo>
                    <a:pt x="77" y="41"/>
                    <a:pt x="77" y="41"/>
                    <a:pt x="77" y="41"/>
                  </a:cubicBezTo>
                  <a:cubicBezTo>
                    <a:pt x="77" y="42"/>
                    <a:pt x="77" y="42"/>
                    <a:pt x="77" y="42"/>
                  </a:cubicBezTo>
                  <a:cubicBezTo>
                    <a:pt x="77" y="42"/>
                    <a:pt x="77" y="42"/>
                    <a:pt x="77" y="42"/>
                  </a:cubicBezTo>
                  <a:cubicBezTo>
                    <a:pt x="76" y="41"/>
                    <a:pt x="76" y="41"/>
                    <a:pt x="76" y="41"/>
                  </a:cubicBezTo>
                  <a:cubicBezTo>
                    <a:pt x="76" y="42"/>
                    <a:pt x="76" y="42"/>
                    <a:pt x="76" y="42"/>
                  </a:cubicBezTo>
                  <a:cubicBezTo>
                    <a:pt x="75" y="43"/>
                    <a:pt x="75" y="43"/>
                    <a:pt x="75" y="43"/>
                  </a:cubicBezTo>
                  <a:cubicBezTo>
                    <a:pt x="74" y="43"/>
                    <a:pt x="74" y="43"/>
                    <a:pt x="74" y="43"/>
                  </a:cubicBezTo>
                  <a:cubicBezTo>
                    <a:pt x="74" y="42"/>
                    <a:pt x="74" y="42"/>
                    <a:pt x="74" y="42"/>
                  </a:cubicBezTo>
                  <a:cubicBezTo>
                    <a:pt x="74" y="41"/>
                    <a:pt x="74" y="41"/>
                    <a:pt x="74" y="41"/>
                  </a:cubicBezTo>
                  <a:cubicBezTo>
                    <a:pt x="74" y="40"/>
                    <a:pt x="74" y="40"/>
                    <a:pt x="74" y="40"/>
                  </a:cubicBezTo>
                  <a:cubicBezTo>
                    <a:pt x="74" y="39"/>
                    <a:pt x="74" y="39"/>
                    <a:pt x="74" y="39"/>
                  </a:cubicBezTo>
                  <a:cubicBezTo>
                    <a:pt x="74" y="38"/>
                    <a:pt x="74" y="38"/>
                    <a:pt x="74" y="38"/>
                  </a:cubicBezTo>
                  <a:cubicBezTo>
                    <a:pt x="74" y="39"/>
                    <a:pt x="74" y="39"/>
                    <a:pt x="74" y="39"/>
                  </a:cubicBezTo>
                  <a:cubicBezTo>
                    <a:pt x="73" y="40"/>
                    <a:pt x="73" y="40"/>
                    <a:pt x="73" y="40"/>
                  </a:cubicBezTo>
                  <a:cubicBezTo>
                    <a:pt x="73" y="40"/>
                    <a:pt x="73" y="40"/>
                    <a:pt x="73" y="40"/>
                  </a:cubicBezTo>
                  <a:cubicBezTo>
                    <a:pt x="72" y="40"/>
                    <a:pt x="72" y="40"/>
                    <a:pt x="72" y="40"/>
                  </a:cubicBezTo>
                  <a:cubicBezTo>
                    <a:pt x="71" y="40"/>
                    <a:pt x="71" y="40"/>
                    <a:pt x="71" y="40"/>
                  </a:cubicBezTo>
                  <a:cubicBezTo>
                    <a:pt x="70" y="40"/>
                    <a:pt x="70" y="40"/>
                    <a:pt x="70" y="40"/>
                  </a:cubicBezTo>
                  <a:cubicBezTo>
                    <a:pt x="70" y="40"/>
                    <a:pt x="70" y="40"/>
                    <a:pt x="70" y="40"/>
                  </a:cubicBezTo>
                  <a:cubicBezTo>
                    <a:pt x="69" y="40"/>
                    <a:pt x="69" y="40"/>
                    <a:pt x="69" y="40"/>
                  </a:cubicBezTo>
                  <a:cubicBezTo>
                    <a:pt x="68" y="39"/>
                    <a:pt x="68" y="39"/>
                    <a:pt x="68" y="39"/>
                  </a:cubicBezTo>
                  <a:cubicBezTo>
                    <a:pt x="68" y="40"/>
                    <a:pt x="68" y="40"/>
                    <a:pt x="68" y="40"/>
                  </a:cubicBezTo>
                  <a:cubicBezTo>
                    <a:pt x="67" y="40"/>
                    <a:pt x="67" y="40"/>
                    <a:pt x="67" y="40"/>
                  </a:cubicBezTo>
                  <a:cubicBezTo>
                    <a:pt x="67" y="39"/>
                    <a:pt x="67" y="39"/>
                    <a:pt x="67" y="39"/>
                  </a:cubicBezTo>
                  <a:cubicBezTo>
                    <a:pt x="67" y="38"/>
                    <a:pt x="67" y="38"/>
                    <a:pt x="67" y="38"/>
                  </a:cubicBezTo>
                  <a:cubicBezTo>
                    <a:pt x="66" y="36"/>
                    <a:pt x="66" y="36"/>
                    <a:pt x="66" y="36"/>
                  </a:cubicBezTo>
                  <a:cubicBezTo>
                    <a:pt x="66" y="36"/>
                    <a:pt x="66" y="36"/>
                    <a:pt x="66" y="36"/>
                  </a:cubicBezTo>
                  <a:cubicBezTo>
                    <a:pt x="65" y="35"/>
                    <a:pt x="65" y="35"/>
                    <a:pt x="65" y="35"/>
                  </a:cubicBezTo>
                  <a:cubicBezTo>
                    <a:pt x="66" y="35"/>
                    <a:pt x="66" y="35"/>
                    <a:pt x="66" y="35"/>
                  </a:cubicBezTo>
                  <a:cubicBezTo>
                    <a:pt x="66" y="34"/>
                    <a:pt x="66" y="34"/>
                    <a:pt x="66" y="34"/>
                  </a:cubicBezTo>
                  <a:cubicBezTo>
                    <a:pt x="66" y="33"/>
                    <a:pt x="66" y="33"/>
                    <a:pt x="66" y="33"/>
                  </a:cubicBezTo>
                  <a:cubicBezTo>
                    <a:pt x="66" y="32"/>
                    <a:pt x="66" y="32"/>
                    <a:pt x="66" y="32"/>
                  </a:cubicBezTo>
                  <a:cubicBezTo>
                    <a:pt x="65" y="31"/>
                    <a:pt x="65" y="31"/>
                    <a:pt x="65" y="31"/>
                  </a:cubicBezTo>
                  <a:cubicBezTo>
                    <a:pt x="64" y="31"/>
                    <a:pt x="64" y="31"/>
                    <a:pt x="64" y="31"/>
                  </a:cubicBezTo>
                  <a:cubicBezTo>
                    <a:pt x="63" y="30"/>
                    <a:pt x="63" y="30"/>
                    <a:pt x="63" y="30"/>
                  </a:cubicBezTo>
                  <a:cubicBezTo>
                    <a:pt x="63" y="30"/>
                    <a:pt x="63" y="30"/>
                    <a:pt x="63" y="30"/>
                  </a:cubicBezTo>
                  <a:cubicBezTo>
                    <a:pt x="63" y="30"/>
                    <a:pt x="63" y="30"/>
                    <a:pt x="63" y="30"/>
                  </a:cubicBezTo>
                  <a:cubicBezTo>
                    <a:pt x="64" y="30"/>
                    <a:pt x="64" y="30"/>
                    <a:pt x="64" y="30"/>
                  </a:cubicBezTo>
                  <a:cubicBezTo>
                    <a:pt x="66" y="29"/>
                    <a:pt x="66" y="29"/>
                    <a:pt x="66" y="29"/>
                  </a:cubicBezTo>
                  <a:cubicBezTo>
                    <a:pt x="67" y="28"/>
                    <a:pt x="67" y="28"/>
                    <a:pt x="67" y="28"/>
                  </a:cubicBezTo>
                  <a:cubicBezTo>
                    <a:pt x="67" y="28"/>
                    <a:pt x="67" y="28"/>
                    <a:pt x="67" y="28"/>
                  </a:cubicBezTo>
                  <a:cubicBezTo>
                    <a:pt x="67" y="28"/>
                    <a:pt x="67" y="28"/>
                    <a:pt x="67" y="28"/>
                  </a:cubicBezTo>
                  <a:cubicBezTo>
                    <a:pt x="65" y="29"/>
                    <a:pt x="65" y="29"/>
                    <a:pt x="65" y="29"/>
                  </a:cubicBezTo>
                  <a:cubicBezTo>
                    <a:pt x="64" y="29"/>
                    <a:pt x="64" y="29"/>
                    <a:pt x="64" y="29"/>
                  </a:cubicBezTo>
                  <a:cubicBezTo>
                    <a:pt x="64" y="29"/>
                    <a:pt x="64" y="29"/>
                    <a:pt x="64" y="29"/>
                  </a:cubicBezTo>
                  <a:cubicBezTo>
                    <a:pt x="63" y="29"/>
                    <a:pt x="63" y="29"/>
                    <a:pt x="63" y="29"/>
                  </a:cubicBezTo>
                  <a:cubicBezTo>
                    <a:pt x="62" y="28"/>
                    <a:pt x="62" y="28"/>
                    <a:pt x="62" y="28"/>
                  </a:cubicBezTo>
                  <a:cubicBezTo>
                    <a:pt x="62" y="28"/>
                    <a:pt x="62" y="28"/>
                    <a:pt x="62" y="28"/>
                  </a:cubicBezTo>
                  <a:cubicBezTo>
                    <a:pt x="63" y="28"/>
                    <a:pt x="63" y="28"/>
                    <a:pt x="63" y="28"/>
                  </a:cubicBezTo>
                  <a:cubicBezTo>
                    <a:pt x="62" y="27"/>
                    <a:pt x="62" y="27"/>
                    <a:pt x="62" y="27"/>
                  </a:cubicBezTo>
                  <a:cubicBezTo>
                    <a:pt x="61" y="26"/>
                    <a:pt x="61" y="26"/>
                    <a:pt x="61" y="26"/>
                  </a:cubicBezTo>
                  <a:cubicBezTo>
                    <a:pt x="61" y="24"/>
                    <a:pt x="61" y="24"/>
                    <a:pt x="61" y="24"/>
                  </a:cubicBezTo>
                  <a:cubicBezTo>
                    <a:pt x="62" y="24"/>
                    <a:pt x="62" y="24"/>
                    <a:pt x="62" y="24"/>
                  </a:cubicBezTo>
                  <a:cubicBezTo>
                    <a:pt x="62" y="24"/>
                    <a:pt x="62" y="24"/>
                    <a:pt x="62" y="24"/>
                  </a:cubicBezTo>
                  <a:cubicBezTo>
                    <a:pt x="61" y="23"/>
                    <a:pt x="61" y="23"/>
                    <a:pt x="61" y="23"/>
                  </a:cubicBezTo>
                  <a:cubicBezTo>
                    <a:pt x="62" y="23"/>
                    <a:pt x="62" y="23"/>
                    <a:pt x="62" y="23"/>
                  </a:cubicBezTo>
                  <a:close/>
                  <a:moveTo>
                    <a:pt x="176" y="31"/>
                  </a:moveTo>
                  <a:cubicBezTo>
                    <a:pt x="176" y="31"/>
                    <a:pt x="176" y="31"/>
                    <a:pt x="176" y="31"/>
                  </a:cubicBezTo>
                  <a:cubicBezTo>
                    <a:pt x="176" y="32"/>
                    <a:pt x="176" y="32"/>
                    <a:pt x="176" y="32"/>
                  </a:cubicBezTo>
                  <a:cubicBezTo>
                    <a:pt x="177" y="32"/>
                    <a:pt x="177" y="32"/>
                    <a:pt x="177" y="32"/>
                  </a:cubicBezTo>
                  <a:cubicBezTo>
                    <a:pt x="176" y="31"/>
                    <a:pt x="176" y="31"/>
                    <a:pt x="176" y="31"/>
                  </a:cubicBezTo>
                  <a:close/>
                  <a:moveTo>
                    <a:pt x="178" y="34"/>
                  </a:moveTo>
                  <a:cubicBezTo>
                    <a:pt x="177" y="34"/>
                    <a:pt x="177" y="34"/>
                    <a:pt x="177" y="34"/>
                  </a:cubicBezTo>
                  <a:cubicBezTo>
                    <a:pt x="178" y="34"/>
                    <a:pt x="178" y="34"/>
                    <a:pt x="178" y="34"/>
                  </a:cubicBezTo>
                  <a:cubicBezTo>
                    <a:pt x="178" y="34"/>
                    <a:pt x="178" y="34"/>
                    <a:pt x="178" y="34"/>
                  </a:cubicBezTo>
                  <a:close/>
                  <a:moveTo>
                    <a:pt x="179" y="34"/>
                  </a:moveTo>
                  <a:cubicBezTo>
                    <a:pt x="179" y="34"/>
                    <a:pt x="179" y="34"/>
                    <a:pt x="179" y="34"/>
                  </a:cubicBezTo>
                  <a:cubicBezTo>
                    <a:pt x="181" y="35"/>
                    <a:pt x="181" y="35"/>
                    <a:pt x="181" y="35"/>
                  </a:cubicBezTo>
                  <a:cubicBezTo>
                    <a:pt x="183" y="35"/>
                    <a:pt x="183" y="35"/>
                    <a:pt x="183" y="35"/>
                  </a:cubicBezTo>
                  <a:cubicBezTo>
                    <a:pt x="185" y="35"/>
                    <a:pt x="185" y="35"/>
                    <a:pt x="185" y="35"/>
                  </a:cubicBezTo>
                  <a:cubicBezTo>
                    <a:pt x="185" y="35"/>
                    <a:pt x="185" y="35"/>
                    <a:pt x="185" y="35"/>
                  </a:cubicBezTo>
                  <a:cubicBezTo>
                    <a:pt x="184" y="34"/>
                    <a:pt x="184" y="34"/>
                    <a:pt x="184" y="34"/>
                  </a:cubicBezTo>
                  <a:cubicBezTo>
                    <a:pt x="183" y="34"/>
                    <a:pt x="183" y="34"/>
                    <a:pt x="183" y="34"/>
                  </a:cubicBezTo>
                  <a:cubicBezTo>
                    <a:pt x="181" y="34"/>
                    <a:pt x="181" y="34"/>
                    <a:pt x="181" y="34"/>
                  </a:cubicBezTo>
                  <a:cubicBezTo>
                    <a:pt x="181" y="34"/>
                    <a:pt x="181" y="34"/>
                    <a:pt x="181" y="34"/>
                  </a:cubicBezTo>
                  <a:cubicBezTo>
                    <a:pt x="179" y="34"/>
                    <a:pt x="179" y="34"/>
                    <a:pt x="179" y="34"/>
                  </a:cubicBezTo>
                  <a:close/>
                  <a:moveTo>
                    <a:pt x="179" y="30"/>
                  </a:moveTo>
                  <a:cubicBezTo>
                    <a:pt x="180" y="31"/>
                    <a:pt x="180" y="31"/>
                    <a:pt x="180" y="31"/>
                  </a:cubicBezTo>
                  <a:cubicBezTo>
                    <a:pt x="180" y="30"/>
                    <a:pt x="180" y="30"/>
                    <a:pt x="180" y="30"/>
                  </a:cubicBezTo>
                  <a:cubicBezTo>
                    <a:pt x="180" y="30"/>
                    <a:pt x="180" y="30"/>
                    <a:pt x="180" y="30"/>
                  </a:cubicBezTo>
                  <a:cubicBezTo>
                    <a:pt x="181" y="31"/>
                    <a:pt x="181" y="31"/>
                    <a:pt x="181" y="31"/>
                  </a:cubicBezTo>
                  <a:cubicBezTo>
                    <a:pt x="181" y="32"/>
                    <a:pt x="181" y="32"/>
                    <a:pt x="181" y="32"/>
                  </a:cubicBezTo>
                  <a:cubicBezTo>
                    <a:pt x="181" y="32"/>
                    <a:pt x="181" y="32"/>
                    <a:pt x="181" y="32"/>
                  </a:cubicBezTo>
                  <a:cubicBezTo>
                    <a:pt x="182" y="32"/>
                    <a:pt x="182" y="32"/>
                    <a:pt x="182" y="32"/>
                  </a:cubicBezTo>
                  <a:cubicBezTo>
                    <a:pt x="182" y="32"/>
                    <a:pt x="182" y="32"/>
                    <a:pt x="182" y="32"/>
                  </a:cubicBezTo>
                  <a:cubicBezTo>
                    <a:pt x="183" y="32"/>
                    <a:pt x="183" y="32"/>
                    <a:pt x="183" y="32"/>
                  </a:cubicBezTo>
                  <a:cubicBezTo>
                    <a:pt x="183" y="32"/>
                    <a:pt x="183" y="32"/>
                    <a:pt x="183" y="32"/>
                  </a:cubicBezTo>
                  <a:cubicBezTo>
                    <a:pt x="182" y="31"/>
                    <a:pt x="182" y="31"/>
                    <a:pt x="182" y="31"/>
                  </a:cubicBezTo>
                  <a:cubicBezTo>
                    <a:pt x="181" y="30"/>
                    <a:pt x="181" y="30"/>
                    <a:pt x="181" y="30"/>
                  </a:cubicBezTo>
                  <a:cubicBezTo>
                    <a:pt x="181" y="30"/>
                    <a:pt x="181" y="30"/>
                    <a:pt x="181" y="30"/>
                  </a:cubicBezTo>
                  <a:cubicBezTo>
                    <a:pt x="180" y="30"/>
                    <a:pt x="180" y="30"/>
                    <a:pt x="180" y="30"/>
                  </a:cubicBezTo>
                  <a:cubicBezTo>
                    <a:pt x="179" y="30"/>
                    <a:pt x="179" y="30"/>
                    <a:pt x="179" y="30"/>
                  </a:cubicBezTo>
                  <a:cubicBezTo>
                    <a:pt x="179" y="30"/>
                    <a:pt x="179" y="30"/>
                    <a:pt x="179" y="30"/>
                  </a:cubicBezTo>
                  <a:close/>
                  <a:moveTo>
                    <a:pt x="166" y="50"/>
                  </a:moveTo>
                  <a:cubicBezTo>
                    <a:pt x="166" y="51"/>
                    <a:pt x="166" y="51"/>
                    <a:pt x="166" y="51"/>
                  </a:cubicBezTo>
                  <a:cubicBezTo>
                    <a:pt x="166" y="52"/>
                    <a:pt x="166" y="52"/>
                    <a:pt x="166" y="52"/>
                  </a:cubicBezTo>
                  <a:cubicBezTo>
                    <a:pt x="167" y="52"/>
                    <a:pt x="167" y="52"/>
                    <a:pt x="167" y="52"/>
                  </a:cubicBezTo>
                  <a:cubicBezTo>
                    <a:pt x="167" y="51"/>
                    <a:pt x="167" y="51"/>
                    <a:pt x="167" y="51"/>
                  </a:cubicBezTo>
                  <a:cubicBezTo>
                    <a:pt x="166" y="50"/>
                    <a:pt x="166" y="50"/>
                    <a:pt x="166" y="50"/>
                  </a:cubicBezTo>
                  <a:close/>
                  <a:moveTo>
                    <a:pt x="168" y="49"/>
                  </a:moveTo>
                  <a:cubicBezTo>
                    <a:pt x="168" y="50"/>
                    <a:pt x="168" y="50"/>
                    <a:pt x="168" y="50"/>
                  </a:cubicBezTo>
                  <a:cubicBezTo>
                    <a:pt x="167" y="51"/>
                    <a:pt x="167" y="51"/>
                    <a:pt x="167" y="51"/>
                  </a:cubicBezTo>
                  <a:cubicBezTo>
                    <a:pt x="167" y="52"/>
                    <a:pt x="167" y="52"/>
                    <a:pt x="167" y="52"/>
                  </a:cubicBezTo>
                  <a:cubicBezTo>
                    <a:pt x="167" y="52"/>
                    <a:pt x="167" y="52"/>
                    <a:pt x="167" y="52"/>
                  </a:cubicBezTo>
                  <a:cubicBezTo>
                    <a:pt x="168" y="50"/>
                    <a:pt x="168" y="50"/>
                    <a:pt x="168" y="50"/>
                  </a:cubicBezTo>
                  <a:cubicBezTo>
                    <a:pt x="168" y="49"/>
                    <a:pt x="168" y="49"/>
                    <a:pt x="168" y="49"/>
                  </a:cubicBezTo>
                  <a:close/>
                  <a:moveTo>
                    <a:pt x="175" y="55"/>
                  </a:moveTo>
                  <a:cubicBezTo>
                    <a:pt x="175" y="55"/>
                    <a:pt x="175" y="55"/>
                    <a:pt x="175" y="55"/>
                  </a:cubicBezTo>
                  <a:cubicBezTo>
                    <a:pt x="175" y="55"/>
                    <a:pt x="175" y="55"/>
                    <a:pt x="175" y="55"/>
                  </a:cubicBezTo>
                  <a:cubicBezTo>
                    <a:pt x="176" y="55"/>
                    <a:pt x="176" y="55"/>
                    <a:pt x="176" y="55"/>
                  </a:cubicBezTo>
                  <a:cubicBezTo>
                    <a:pt x="175" y="55"/>
                    <a:pt x="175" y="55"/>
                    <a:pt x="175" y="55"/>
                  </a:cubicBezTo>
                  <a:close/>
                  <a:moveTo>
                    <a:pt x="173" y="53"/>
                  </a:moveTo>
                  <a:cubicBezTo>
                    <a:pt x="173" y="53"/>
                    <a:pt x="173" y="53"/>
                    <a:pt x="173" y="53"/>
                  </a:cubicBezTo>
                  <a:cubicBezTo>
                    <a:pt x="173" y="53"/>
                    <a:pt x="173" y="53"/>
                    <a:pt x="173" y="53"/>
                  </a:cubicBezTo>
                  <a:cubicBezTo>
                    <a:pt x="173" y="54"/>
                    <a:pt x="173" y="54"/>
                    <a:pt x="173" y="54"/>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6"/>
                    <a:pt x="173" y="56"/>
                    <a:pt x="173" y="56"/>
                  </a:cubicBezTo>
                  <a:cubicBezTo>
                    <a:pt x="173" y="56"/>
                    <a:pt x="173" y="56"/>
                    <a:pt x="173" y="56"/>
                  </a:cubicBezTo>
                  <a:cubicBezTo>
                    <a:pt x="174" y="55"/>
                    <a:pt x="174" y="55"/>
                    <a:pt x="174" y="55"/>
                  </a:cubicBezTo>
                  <a:cubicBezTo>
                    <a:pt x="174" y="55"/>
                    <a:pt x="174" y="55"/>
                    <a:pt x="174" y="55"/>
                  </a:cubicBezTo>
                  <a:cubicBezTo>
                    <a:pt x="174" y="55"/>
                    <a:pt x="174" y="55"/>
                    <a:pt x="174" y="55"/>
                  </a:cubicBezTo>
                  <a:cubicBezTo>
                    <a:pt x="174" y="54"/>
                    <a:pt x="174" y="54"/>
                    <a:pt x="174" y="54"/>
                  </a:cubicBezTo>
                  <a:cubicBezTo>
                    <a:pt x="173" y="53"/>
                    <a:pt x="173" y="53"/>
                    <a:pt x="173" y="53"/>
                  </a:cubicBezTo>
                  <a:close/>
                  <a:moveTo>
                    <a:pt x="174" y="54"/>
                  </a:moveTo>
                  <a:cubicBezTo>
                    <a:pt x="174" y="54"/>
                    <a:pt x="174" y="54"/>
                    <a:pt x="174" y="54"/>
                  </a:cubicBezTo>
                  <a:cubicBezTo>
                    <a:pt x="174" y="54"/>
                    <a:pt x="174" y="54"/>
                    <a:pt x="174" y="54"/>
                  </a:cubicBezTo>
                  <a:cubicBezTo>
                    <a:pt x="175" y="54"/>
                    <a:pt x="175" y="54"/>
                    <a:pt x="175" y="54"/>
                  </a:cubicBezTo>
                  <a:cubicBezTo>
                    <a:pt x="175" y="54"/>
                    <a:pt x="175" y="54"/>
                    <a:pt x="175" y="54"/>
                  </a:cubicBezTo>
                  <a:cubicBezTo>
                    <a:pt x="175" y="54"/>
                    <a:pt x="175" y="54"/>
                    <a:pt x="175" y="54"/>
                  </a:cubicBezTo>
                  <a:cubicBezTo>
                    <a:pt x="174" y="54"/>
                    <a:pt x="174" y="54"/>
                    <a:pt x="174" y="54"/>
                  </a:cubicBezTo>
                  <a:close/>
                  <a:moveTo>
                    <a:pt x="173" y="52"/>
                  </a:moveTo>
                  <a:cubicBezTo>
                    <a:pt x="173" y="52"/>
                    <a:pt x="173" y="52"/>
                    <a:pt x="173" y="52"/>
                  </a:cubicBezTo>
                  <a:cubicBezTo>
                    <a:pt x="173" y="53"/>
                    <a:pt x="173" y="53"/>
                    <a:pt x="173" y="53"/>
                  </a:cubicBezTo>
                  <a:cubicBezTo>
                    <a:pt x="173" y="53"/>
                    <a:pt x="173" y="53"/>
                    <a:pt x="173" y="53"/>
                  </a:cubicBezTo>
                  <a:cubicBezTo>
                    <a:pt x="174" y="54"/>
                    <a:pt x="174" y="54"/>
                    <a:pt x="174" y="54"/>
                  </a:cubicBezTo>
                  <a:cubicBezTo>
                    <a:pt x="174" y="53"/>
                    <a:pt x="174" y="53"/>
                    <a:pt x="174" y="53"/>
                  </a:cubicBezTo>
                  <a:cubicBezTo>
                    <a:pt x="173" y="53"/>
                    <a:pt x="173" y="53"/>
                    <a:pt x="173" y="53"/>
                  </a:cubicBezTo>
                  <a:cubicBezTo>
                    <a:pt x="173" y="52"/>
                    <a:pt x="173" y="52"/>
                    <a:pt x="173" y="52"/>
                  </a:cubicBezTo>
                  <a:close/>
                  <a:moveTo>
                    <a:pt x="175" y="52"/>
                  </a:moveTo>
                  <a:cubicBezTo>
                    <a:pt x="174" y="52"/>
                    <a:pt x="174" y="52"/>
                    <a:pt x="174" y="52"/>
                  </a:cubicBezTo>
                  <a:cubicBezTo>
                    <a:pt x="173" y="53"/>
                    <a:pt x="173" y="53"/>
                    <a:pt x="173" y="53"/>
                  </a:cubicBezTo>
                  <a:cubicBezTo>
                    <a:pt x="174" y="53"/>
                    <a:pt x="174" y="53"/>
                    <a:pt x="174" y="53"/>
                  </a:cubicBezTo>
                  <a:cubicBezTo>
                    <a:pt x="175" y="53"/>
                    <a:pt x="175" y="53"/>
                    <a:pt x="175" y="53"/>
                  </a:cubicBezTo>
                  <a:cubicBezTo>
                    <a:pt x="175" y="53"/>
                    <a:pt x="175" y="53"/>
                    <a:pt x="175" y="53"/>
                  </a:cubicBezTo>
                  <a:cubicBezTo>
                    <a:pt x="175" y="53"/>
                    <a:pt x="175" y="53"/>
                    <a:pt x="175" y="53"/>
                  </a:cubicBezTo>
                  <a:cubicBezTo>
                    <a:pt x="175" y="53"/>
                    <a:pt x="175" y="53"/>
                    <a:pt x="175" y="53"/>
                  </a:cubicBezTo>
                  <a:cubicBezTo>
                    <a:pt x="175" y="52"/>
                    <a:pt x="175" y="52"/>
                    <a:pt x="175" y="52"/>
                  </a:cubicBezTo>
                  <a:cubicBezTo>
                    <a:pt x="175" y="52"/>
                    <a:pt x="175" y="52"/>
                    <a:pt x="175" y="52"/>
                  </a:cubicBezTo>
                  <a:cubicBezTo>
                    <a:pt x="175" y="52"/>
                    <a:pt x="175" y="52"/>
                    <a:pt x="175" y="52"/>
                  </a:cubicBezTo>
                  <a:cubicBezTo>
                    <a:pt x="175" y="52"/>
                    <a:pt x="175" y="52"/>
                    <a:pt x="175" y="52"/>
                  </a:cubicBezTo>
                  <a:close/>
                  <a:moveTo>
                    <a:pt x="173" y="51"/>
                  </a:moveTo>
                  <a:cubicBezTo>
                    <a:pt x="173" y="51"/>
                    <a:pt x="173" y="51"/>
                    <a:pt x="173" y="51"/>
                  </a:cubicBezTo>
                  <a:cubicBezTo>
                    <a:pt x="173" y="51"/>
                    <a:pt x="173" y="51"/>
                    <a:pt x="173" y="51"/>
                  </a:cubicBezTo>
                  <a:cubicBezTo>
                    <a:pt x="173" y="51"/>
                    <a:pt x="173" y="51"/>
                    <a:pt x="173" y="51"/>
                  </a:cubicBezTo>
                  <a:cubicBezTo>
                    <a:pt x="173" y="51"/>
                    <a:pt x="173" y="51"/>
                    <a:pt x="173" y="51"/>
                  </a:cubicBezTo>
                  <a:close/>
                  <a:moveTo>
                    <a:pt x="175" y="50"/>
                  </a:moveTo>
                  <a:cubicBezTo>
                    <a:pt x="175" y="50"/>
                    <a:pt x="175" y="50"/>
                    <a:pt x="175" y="50"/>
                  </a:cubicBezTo>
                  <a:cubicBezTo>
                    <a:pt x="175" y="50"/>
                    <a:pt x="175" y="50"/>
                    <a:pt x="175" y="50"/>
                  </a:cubicBezTo>
                  <a:cubicBezTo>
                    <a:pt x="175" y="50"/>
                    <a:pt x="175" y="50"/>
                    <a:pt x="175" y="50"/>
                  </a:cubicBezTo>
                  <a:cubicBezTo>
                    <a:pt x="175" y="50"/>
                    <a:pt x="175" y="50"/>
                    <a:pt x="175" y="50"/>
                  </a:cubicBezTo>
                  <a:close/>
                  <a:moveTo>
                    <a:pt x="174" y="50"/>
                  </a:moveTo>
                  <a:cubicBezTo>
                    <a:pt x="174" y="50"/>
                    <a:pt x="174" y="50"/>
                    <a:pt x="174" y="50"/>
                  </a:cubicBezTo>
                  <a:cubicBezTo>
                    <a:pt x="174" y="51"/>
                    <a:pt x="174" y="51"/>
                    <a:pt x="174" y="51"/>
                  </a:cubicBezTo>
                  <a:cubicBezTo>
                    <a:pt x="173" y="51"/>
                    <a:pt x="173" y="51"/>
                    <a:pt x="173" y="51"/>
                  </a:cubicBezTo>
                  <a:cubicBezTo>
                    <a:pt x="174" y="51"/>
                    <a:pt x="174" y="51"/>
                    <a:pt x="174"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4" y="52"/>
                    <a:pt x="174" y="52"/>
                    <a:pt x="174" y="52"/>
                  </a:cubicBezTo>
                  <a:cubicBezTo>
                    <a:pt x="175" y="52"/>
                    <a:pt x="175" y="52"/>
                    <a:pt x="175" y="52"/>
                  </a:cubicBezTo>
                  <a:cubicBezTo>
                    <a:pt x="175" y="52"/>
                    <a:pt x="175" y="52"/>
                    <a:pt x="175" y="52"/>
                  </a:cubicBezTo>
                  <a:cubicBezTo>
                    <a:pt x="175" y="51"/>
                    <a:pt x="175" y="51"/>
                    <a:pt x="175" y="51"/>
                  </a:cubicBezTo>
                  <a:cubicBezTo>
                    <a:pt x="175" y="50"/>
                    <a:pt x="175" y="50"/>
                    <a:pt x="175" y="50"/>
                  </a:cubicBezTo>
                  <a:cubicBezTo>
                    <a:pt x="175" y="50"/>
                    <a:pt x="175" y="50"/>
                    <a:pt x="175" y="50"/>
                  </a:cubicBezTo>
                  <a:cubicBezTo>
                    <a:pt x="174" y="50"/>
                    <a:pt x="174" y="50"/>
                    <a:pt x="174" y="50"/>
                  </a:cubicBezTo>
                  <a:close/>
                  <a:moveTo>
                    <a:pt x="163" y="56"/>
                  </a:moveTo>
                  <a:cubicBezTo>
                    <a:pt x="163" y="56"/>
                    <a:pt x="163" y="56"/>
                    <a:pt x="163" y="56"/>
                  </a:cubicBezTo>
                  <a:cubicBezTo>
                    <a:pt x="163" y="56"/>
                    <a:pt x="163" y="56"/>
                    <a:pt x="163" y="56"/>
                  </a:cubicBezTo>
                  <a:cubicBezTo>
                    <a:pt x="163" y="56"/>
                    <a:pt x="163" y="56"/>
                    <a:pt x="163" y="56"/>
                  </a:cubicBezTo>
                  <a:close/>
                  <a:moveTo>
                    <a:pt x="162" y="57"/>
                  </a:moveTo>
                  <a:cubicBezTo>
                    <a:pt x="163" y="57"/>
                    <a:pt x="163" y="57"/>
                    <a:pt x="163" y="57"/>
                  </a:cubicBezTo>
                  <a:cubicBezTo>
                    <a:pt x="163" y="57"/>
                    <a:pt x="163" y="57"/>
                    <a:pt x="163" y="57"/>
                  </a:cubicBezTo>
                  <a:cubicBezTo>
                    <a:pt x="162" y="57"/>
                    <a:pt x="162" y="57"/>
                    <a:pt x="162" y="57"/>
                  </a:cubicBezTo>
                  <a:close/>
                  <a:moveTo>
                    <a:pt x="158" y="58"/>
                  </a:moveTo>
                  <a:cubicBezTo>
                    <a:pt x="158" y="59"/>
                    <a:pt x="158" y="59"/>
                    <a:pt x="158" y="59"/>
                  </a:cubicBezTo>
                  <a:cubicBezTo>
                    <a:pt x="158" y="59"/>
                    <a:pt x="158" y="59"/>
                    <a:pt x="158" y="59"/>
                  </a:cubicBezTo>
                  <a:cubicBezTo>
                    <a:pt x="158" y="59"/>
                    <a:pt x="158" y="58"/>
                    <a:pt x="158" y="58"/>
                  </a:cubicBezTo>
                  <a:close/>
                  <a:moveTo>
                    <a:pt x="159" y="58"/>
                  </a:moveTo>
                  <a:cubicBezTo>
                    <a:pt x="158" y="58"/>
                    <a:pt x="158" y="58"/>
                    <a:pt x="158" y="58"/>
                  </a:cubicBezTo>
                  <a:cubicBezTo>
                    <a:pt x="159" y="58"/>
                    <a:pt x="159" y="58"/>
                    <a:pt x="159" y="58"/>
                  </a:cubicBezTo>
                  <a:cubicBezTo>
                    <a:pt x="159" y="58"/>
                    <a:pt x="159" y="58"/>
                    <a:pt x="159" y="58"/>
                  </a:cubicBezTo>
                  <a:cubicBezTo>
                    <a:pt x="159" y="58"/>
                    <a:pt x="159" y="58"/>
                    <a:pt x="159" y="58"/>
                  </a:cubicBezTo>
                  <a:close/>
                  <a:moveTo>
                    <a:pt x="159" y="61"/>
                  </a:moveTo>
                  <a:cubicBezTo>
                    <a:pt x="159" y="61"/>
                    <a:pt x="159" y="61"/>
                    <a:pt x="159" y="61"/>
                  </a:cubicBezTo>
                  <a:cubicBezTo>
                    <a:pt x="158" y="61"/>
                    <a:pt x="158" y="61"/>
                    <a:pt x="158" y="61"/>
                  </a:cubicBezTo>
                  <a:cubicBezTo>
                    <a:pt x="158" y="62"/>
                    <a:pt x="158" y="62"/>
                    <a:pt x="158" y="62"/>
                  </a:cubicBezTo>
                  <a:cubicBezTo>
                    <a:pt x="159" y="62"/>
                    <a:pt x="159" y="62"/>
                    <a:pt x="159" y="62"/>
                  </a:cubicBezTo>
                  <a:cubicBezTo>
                    <a:pt x="159" y="61"/>
                    <a:pt x="159" y="61"/>
                    <a:pt x="159" y="61"/>
                  </a:cubicBezTo>
                  <a:cubicBezTo>
                    <a:pt x="159" y="61"/>
                    <a:pt x="159" y="61"/>
                    <a:pt x="159" y="61"/>
                  </a:cubicBezTo>
                  <a:close/>
                  <a:moveTo>
                    <a:pt x="161" y="58"/>
                  </a:moveTo>
                  <a:cubicBezTo>
                    <a:pt x="160" y="59"/>
                    <a:pt x="160" y="59"/>
                    <a:pt x="160" y="59"/>
                  </a:cubicBezTo>
                  <a:cubicBezTo>
                    <a:pt x="160" y="59"/>
                    <a:pt x="160" y="59"/>
                    <a:pt x="160" y="59"/>
                  </a:cubicBezTo>
                  <a:cubicBezTo>
                    <a:pt x="160" y="59"/>
                    <a:pt x="160" y="59"/>
                    <a:pt x="160" y="59"/>
                  </a:cubicBezTo>
                  <a:cubicBezTo>
                    <a:pt x="159" y="60"/>
                    <a:pt x="159" y="60"/>
                    <a:pt x="159" y="60"/>
                  </a:cubicBezTo>
                  <a:cubicBezTo>
                    <a:pt x="159" y="60"/>
                    <a:pt x="159" y="60"/>
                    <a:pt x="159" y="60"/>
                  </a:cubicBezTo>
                  <a:cubicBezTo>
                    <a:pt x="160" y="61"/>
                    <a:pt x="160" y="61"/>
                    <a:pt x="160" y="61"/>
                  </a:cubicBezTo>
                  <a:cubicBezTo>
                    <a:pt x="160" y="60"/>
                    <a:pt x="160" y="60"/>
                    <a:pt x="160" y="60"/>
                  </a:cubicBezTo>
                  <a:cubicBezTo>
                    <a:pt x="161" y="59"/>
                    <a:pt x="161" y="59"/>
                    <a:pt x="161" y="59"/>
                  </a:cubicBezTo>
                  <a:cubicBezTo>
                    <a:pt x="162" y="58"/>
                    <a:pt x="162" y="58"/>
                    <a:pt x="162" y="58"/>
                  </a:cubicBezTo>
                  <a:cubicBezTo>
                    <a:pt x="162" y="58"/>
                    <a:pt x="162" y="58"/>
                    <a:pt x="162" y="58"/>
                  </a:cubicBezTo>
                  <a:cubicBezTo>
                    <a:pt x="162" y="57"/>
                    <a:pt x="162" y="57"/>
                    <a:pt x="162" y="57"/>
                  </a:cubicBezTo>
                  <a:cubicBezTo>
                    <a:pt x="162" y="57"/>
                    <a:pt x="162" y="57"/>
                    <a:pt x="162" y="57"/>
                  </a:cubicBezTo>
                  <a:cubicBezTo>
                    <a:pt x="161" y="57"/>
                    <a:pt x="161" y="57"/>
                    <a:pt x="161" y="57"/>
                  </a:cubicBezTo>
                  <a:cubicBezTo>
                    <a:pt x="161" y="57"/>
                    <a:pt x="161" y="57"/>
                    <a:pt x="161" y="57"/>
                  </a:cubicBezTo>
                  <a:cubicBezTo>
                    <a:pt x="161" y="58"/>
                    <a:pt x="161" y="58"/>
                    <a:pt x="161" y="58"/>
                  </a:cubicBezTo>
                  <a:close/>
                  <a:moveTo>
                    <a:pt x="154" y="54"/>
                  </a:moveTo>
                  <a:cubicBezTo>
                    <a:pt x="155" y="53"/>
                    <a:pt x="155" y="53"/>
                    <a:pt x="155" y="53"/>
                  </a:cubicBezTo>
                  <a:cubicBezTo>
                    <a:pt x="154" y="53"/>
                    <a:pt x="154" y="53"/>
                    <a:pt x="154" y="53"/>
                  </a:cubicBezTo>
                  <a:cubicBezTo>
                    <a:pt x="154" y="54"/>
                    <a:pt x="154" y="54"/>
                    <a:pt x="154" y="54"/>
                  </a:cubicBezTo>
                  <a:close/>
                  <a:moveTo>
                    <a:pt x="152" y="55"/>
                  </a:moveTo>
                  <a:cubicBezTo>
                    <a:pt x="152" y="55"/>
                    <a:pt x="152" y="55"/>
                    <a:pt x="152" y="55"/>
                  </a:cubicBezTo>
                  <a:cubicBezTo>
                    <a:pt x="152" y="55"/>
                    <a:pt x="152" y="55"/>
                    <a:pt x="152" y="55"/>
                  </a:cubicBezTo>
                  <a:cubicBezTo>
                    <a:pt x="152" y="55"/>
                    <a:pt x="152" y="55"/>
                    <a:pt x="152" y="55"/>
                  </a:cubicBezTo>
                  <a:close/>
                  <a:moveTo>
                    <a:pt x="154" y="61"/>
                  </a:moveTo>
                  <a:cubicBezTo>
                    <a:pt x="153" y="61"/>
                    <a:pt x="153" y="61"/>
                    <a:pt x="153" y="61"/>
                  </a:cubicBezTo>
                  <a:cubicBezTo>
                    <a:pt x="153" y="61"/>
                    <a:pt x="153" y="61"/>
                    <a:pt x="153" y="61"/>
                  </a:cubicBezTo>
                  <a:cubicBezTo>
                    <a:pt x="154" y="61"/>
                    <a:pt x="154" y="61"/>
                    <a:pt x="154" y="61"/>
                  </a:cubicBezTo>
                  <a:close/>
                  <a:moveTo>
                    <a:pt x="152" y="60"/>
                  </a:moveTo>
                  <a:cubicBezTo>
                    <a:pt x="153" y="59"/>
                    <a:pt x="153" y="59"/>
                    <a:pt x="153" y="59"/>
                  </a:cubicBezTo>
                  <a:cubicBezTo>
                    <a:pt x="153" y="60"/>
                    <a:pt x="153" y="60"/>
                    <a:pt x="153" y="60"/>
                  </a:cubicBezTo>
                  <a:cubicBezTo>
                    <a:pt x="153" y="60"/>
                    <a:pt x="153" y="60"/>
                    <a:pt x="153" y="60"/>
                  </a:cubicBezTo>
                  <a:cubicBezTo>
                    <a:pt x="153" y="61"/>
                    <a:pt x="153" y="61"/>
                    <a:pt x="153" y="61"/>
                  </a:cubicBezTo>
                  <a:cubicBezTo>
                    <a:pt x="152" y="60"/>
                    <a:pt x="152" y="60"/>
                    <a:pt x="152" y="60"/>
                  </a:cubicBezTo>
                  <a:cubicBezTo>
                    <a:pt x="152" y="60"/>
                    <a:pt x="152" y="60"/>
                    <a:pt x="152" y="60"/>
                  </a:cubicBezTo>
                  <a:close/>
                  <a:moveTo>
                    <a:pt x="147" y="57"/>
                  </a:moveTo>
                  <a:cubicBezTo>
                    <a:pt x="148" y="57"/>
                    <a:pt x="148" y="57"/>
                    <a:pt x="148" y="57"/>
                  </a:cubicBezTo>
                  <a:cubicBezTo>
                    <a:pt x="148" y="57"/>
                    <a:pt x="148" y="57"/>
                    <a:pt x="148" y="57"/>
                  </a:cubicBezTo>
                  <a:cubicBezTo>
                    <a:pt x="148" y="57"/>
                    <a:pt x="148" y="57"/>
                    <a:pt x="148" y="57"/>
                  </a:cubicBezTo>
                  <a:cubicBezTo>
                    <a:pt x="148" y="57"/>
                    <a:pt x="148" y="57"/>
                    <a:pt x="148" y="57"/>
                  </a:cubicBezTo>
                  <a:cubicBezTo>
                    <a:pt x="147" y="57"/>
                    <a:pt x="147" y="57"/>
                    <a:pt x="147" y="57"/>
                  </a:cubicBezTo>
                  <a:close/>
                  <a:moveTo>
                    <a:pt x="148" y="62"/>
                  </a:moveTo>
                  <a:cubicBezTo>
                    <a:pt x="149" y="62"/>
                    <a:pt x="149" y="62"/>
                    <a:pt x="149" y="62"/>
                  </a:cubicBezTo>
                  <a:cubicBezTo>
                    <a:pt x="150" y="62"/>
                    <a:pt x="150" y="62"/>
                    <a:pt x="150" y="62"/>
                  </a:cubicBezTo>
                  <a:cubicBezTo>
                    <a:pt x="149" y="62"/>
                    <a:pt x="149" y="62"/>
                    <a:pt x="149" y="62"/>
                  </a:cubicBezTo>
                  <a:cubicBezTo>
                    <a:pt x="148" y="62"/>
                    <a:pt x="148" y="62"/>
                    <a:pt x="148" y="62"/>
                  </a:cubicBezTo>
                  <a:close/>
                  <a:moveTo>
                    <a:pt x="142" y="59"/>
                  </a:moveTo>
                  <a:cubicBezTo>
                    <a:pt x="142" y="58"/>
                    <a:pt x="142" y="58"/>
                    <a:pt x="142" y="58"/>
                  </a:cubicBezTo>
                  <a:cubicBezTo>
                    <a:pt x="142" y="58"/>
                    <a:pt x="142" y="58"/>
                    <a:pt x="142" y="58"/>
                  </a:cubicBezTo>
                  <a:cubicBezTo>
                    <a:pt x="142" y="58"/>
                    <a:pt x="142" y="58"/>
                    <a:pt x="142" y="58"/>
                  </a:cubicBezTo>
                  <a:cubicBezTo>
                    <a:pt x="142" y="59"/>
                    <a:pt x="142" y="59"/>
                    <a:pt x="142" y="59"/>
                  </a:cubicBezTo>
                  <a:close/>
                  <a:moveTo>
                    <a:pt x="144" y="61"/>
                  </a:moveTo>
                  <a:cubicBezTo>
                    <a:pt x="145" y="61"/>
                    <a:pt x="145" y="61"/>
                    <a:pt x="145" y="61"/>
                  </a:cubicBezTo>
                  <a:cubicBezTo>
                    <a:pt x="146" y="61"/>
                    <a:pt x="146" y="61"/>
                    <a:pt x="146" y="61"/>
                  </a:cubicBezTo>
                  <a:cubicBezTo>
                    <a:pt x="146" y="62"/>
                    <a:pt x="146" y="62"/>
                    <a:pt x="146" y="62"/>
                  </a:cubicBezTo>
                  <a:cubicBezTo>
                    <a:pt x="145" y="62"/>
                    <a:pt x="145" y="62"/>
                    <a:pt x="145" y="62"/>
                  </a:cubicBezTo>
                  <a:cubicBezTo>
                    <a:pt x="144" y="62"/>
                    <a:pt x="144" y="62"/>
                    <a:pt x="144" y="62"/>
                  </a:cubicBezTo>
                  <a:cubicBezTo>
                    <a:pt x="144" y="61"/>
                    <a:pt x="144" y="61"/>
                    <a:pt x="144" y="61"/>
                  </a:cubicBezTo>
                  <a:close/>
                  <a:moveTo>
                    <a:pt x="143" y="62"/>
                  </a:moveTo>
                  <a:cubicBezTo>
                    <a:pt x="143" y="61"/>
                    <a:pt x="143" y="61"/>
                    <a:pt x="143" y="61"/>
                  </a:cubicBezTo>
                  <a:cubicBezTo>
                    <a:pt x="143" y="62"/>
                    <a:pt x="143" y="62"/>
                    <a:pt x="143" y="62"/>
                  </a:cubicBezTo>
                  <a:cubicBezTo>
                    <a:pt x="143" y="62"/>
                    <a:pt x="143" y="62"/>
                    <a:pt x="143" y="62"/>
                  </a:cubicBezTo>
                  <a:close/>
                  <a:moveTo>
                    <a:pt x="141" y="61"/>
                  </a:moveTo>
                  <a:cubicBezTo>
                    <a:pt x="141" y="61"/>
                    <a:pt x="141" y="61"/>
                    <a:pt x="141" y="61"/>
                  </a:cubicBezTo>
                  <a:cubicBezTo>
                    <a:pt x="142" y="61"/>
                    <a:pt x="142" y="61"/>
                    <a:pt x="142" y="61"/>
                  </a:cubicBezTo>
                  <a:cubicBezTo>
                    <a:pt x="141" y="62"/>
                    <a:pt x="141" y="62"/>
                    <a:pt x="141" y="62"/>
                  </a:cubicBezTo>
                  <a:cubicBezTo>
                    <a:pt x="141" y="61"/>
                    <a:pt x="141" y="61"/>
                    <a:pt x="141" y="61"/>
                  </a:cubicBezTo>
                  <a:close/>
                  <a:moveTo>
                    <a:pt x="124" y="70"/>
                  </a:moveTo>
                  <a:cubicBezTo>
                    <a:pt x="124" y="71"/>
                    <a:pt x="124" y="71"/>
                    <a:pt x="124" y="71"/>
                  </a:cubicBezTo>
                  <a:cubicBezTo>
                    <a:pt x="124" y="71"/>
                    <a:pt x="124" y="71"/>
                    <a:pt x="124" y="71"/>
                  </a:cubicBezTo>
                  <a:cubicBezTo>
                    <a:pt x="126" y="71"/>
                    <a:pt x="126" y="71"/>
                    <a:pt x="126" y="71"/>
                  </a:cubicBezTo>
                  <a:cubicBezTo>
                    <a:pt x="127" y="70"/>
                    <a:pt x="127" y="70"/>
                    <a:pt x="127" y="70"/>
                  </a:cubicBezTo>
                  <a:cubicBezTo>
                    <a:pt x="128" y="70"/>
                    <a:pt x="128" y="70"/>
                    <a:pt x="128" y="70"/>
                  </a:cubicBezTo>
                  <a:cubicBezTo>
                    <a:pt x="129" y="70"/>
                    <a:pt x="129" y="70"/>
                    <a:pt x="129" y="70"/>
                  </a:cubicBezTo>
                  <a:cubicBezTo>
                    <a:pt x="129" y="69"/>
                    <a:pt x="129" y="69"/>
                    <a:pt x="129" y="69"/>
                  </a:cubicBezTo>
                  <a:cubicBezTo>
                    <a:pt x="130" y="69"/>
                    <a:pt x="130" y="69"/>
                    <a:pt x="130" y="69"/>
                  </a:cubicBezTo>
                  <a:cubicBezTo>
                    <a:pt x="132" y="67"/>
                    <a:pt x="132" y="67"/>
                    <a:pt x="132" y="67"/>
                  </a:cubicBezTo>
                  <a:cubicBezTo>
                    <a:pt x="132" y="67"/>
                    <a:pt x="132" y="67"/>
                    <a:pt x="132" y="67"/>
                  </a:cubicBezTo>
                  <a:cubicBezTo>
                    <a:pt x="132" y="67"/>
                    <a:pt x="132" y="67"/>
                    <a:pt x="132" y="67"/>
                  </a:cubicBezTo>
                  <a:cubicBezTo>
                    <a:pt x="131" y="66"/>
                    <a:pt x="131" y="66"/>
                    <a:pt x="131" y="66"/>
                  </a:cubicBezTo>
                  <a:cubicBezTo>
                    <a:pt x="130" y="65"/>
                    <a:pt x="130" y="65"/>
                    <a:pt x="130" y="65"/>
                  </a:cubicBezTo>
                  <a:cubicBezTo>
                    <a:pt x="130" y="65"/>
                    <a:pt x="130" y="65"/>
                    <a:pt x="130" y="65"/>
                  </a:cubicBezTo>
                  <a:cubicBezTo>
                    <a:pt x="129" y="65"/>
                    <a:pt x="129" y="65"/>
                    <a:pt x="129" y="65"/>
                  </a:cubicBezTo>
                  <a:cubicBezTo>
                    <a:pt x="129" y="66"/>
                    <a:pt x="129" y="66"/>
                    <a:pt x="129" y="66"/>
                  </a:cubicBezTo>
                  <a:cubicBezTo>
                    <a:pt x="128" y="66"/>
                    <a:pt x="128" y="66"/>
                    <a:pt x="128" y="66"/>
                  </a:cubicBezTo>
                  <a:cubicBezTo>
                    <a:pt x="128" y="67"/>
                    <a:pt x="128" y="67"/>
                    <a:pt x="128" y="67"/>
                  </a:cubicBezTo>
                  <a:cubicBezTo>
                    <a:pt x="127" y="66"/>
                    <a:pt x="127" y="66"/>
                    <a:pt x="127" y="66"/>
                  </a:cubicBezTo>
                  <a:cubicBezTo>
                    <a:pt x="127" y="66"/>
                    <a:pt x="127" y="66"/>
                    <a:pt x="127" y="66"/>
                  </a:cubicBezTo>
                  <a:cubicBezTo>
                    <a:pt x="126" y="67"/>
                    <a:pt x="126" y="67"/>
                    <a:pt x="126" y="67"/>
                  </a:cubicBezTo>
                  <a:cubicBezTo>
                    <a:pt x="125" y="68"/>
                    <a:pt x="125" y="68"/>
                    <a:pt x="125" y="68"/>
                  </a:cubicBezTo>
                  <a:cubicBezTo>
                    <a:pt x="125" y="69"/>
                    <a:pt x="125" y="69"/>
                    <a:pt x="125" y="69"/>
                  </a:cubicBezTo>
                  <a:cubicBezTo>
                    <a:pt x="124" y="69"/>
                    <a:pt x="124" y="69"/>
                    <a:pt x="124" y="69"/>
                  </a:cubicBezTo>
                  <a:cubicBezTo>
                    <a:pt x="125" y="70"/>
                    <a:pt x="125" y="70"/>
                    <a:pt x="125" y="70"/>
                  </a:cubicBezTo>
                  <a:cubicBezTo>
                    <a:pt x="125" y="70"/>
                    <a:pt x="125" y="70"/>
                    <a:pt x="125" y="70"/>
                  </a:cubicBezTo>
                  <a:cubicBezTo>
                    <a:pt x="125" y="70"/>
                    <a:pt x="125" y="70"/>
                    <a:pt x="125" y="70"/>
                  </a:cubicBezTo>
                  <a:cubicBezTo>
                    <a:pt x="124" y="70"/>
                    <a:pt x="124" y="70"/>
                    <a:pt x="124" y="70"/>
                  </a:cubicBezTo>
                  <a:close/>
                  <a:moveTo>
                    <a:pt x="123" y="71"/>
                  </a:moveTo>
                  <a:cubicBezTo>
                    <a:pt x="124" y="70"/>
                    <a:pt x="124" y="70"/>
                    <a:pt x="124" y="70"/>
                  </a:cubicBezTo>
                  <a:cubicBezTo>
                    <a:pt x="123" y="70"/>
                    <a:pt x="123" y="70"/>
                    <a:pt x="123" y="70"/>
                  </a:cubicBezTo>
                  <a:cubicBezTo>
                    <a:pt x="123" y="70"/>
                    <a:pt x="123" y="70"/>
                    <a:pt x="123" y="70"/>
                  </a:cubicBezTo>
                  <a:cubicBezTo>
                    <a:pt x="123" y="71"/>
                    <a:pt x="123" y="71"/>
                    <a:pt x="123" y="71"/>
                  </a:cubicBezTo>
                  <a:close/>
                  <a:moveTo>
                    <a:pt x="123" y="71"/>
                  </a:moveTo>
                  <a:cubicBezTo>
                    <a:pt x="123" y="71"/>
                    <a:pt x="123" y="71"/>
                    <a:pt x="123" y="71"/>
                  </a:cubicBezTo>
                  <a:cubicBezTo>
                    <a:pt x="123" y="72"/>
                    <a:pt x="123" y="72"/>
                    <a:pt x="123" y="72"/>
                  </a:cubicBezTo>
                  <a:cubicBezTo>
                    <a:pt x="121" y="72"/>
                    <a:pt x="121" y="72"/>
                    <a:pt x="121" y="72"/>
                  </a:cubicBezTo>
                  <a:cubicBezTo>
                    <a:pt x="121" y="73"/>
                    <a:pt x="121" y="73"/>
                    <a:pt x="121" y="73"/>
                  </a:cubicBezTo>
                  <a:cubicBezTo>
                    <a:pt x="121" y="73"/>
                    <a:pt x="121" y="73"/>
                    <a:pt x="121" y="73"/>
                  </a:cubicBezTo>
                  <a:cubicBezTo>
                    <a:pt x="123" y="72"/>
                    <a:pt x="123" y="72"/>
                    <a:pt x="123" y="72"/>
                  </a:cubicBezTo>
                  <a:cubicBezTo>
                    <a:pt x="124" y="72"/>
                    <a:pt x="124" y="72"/>
                    <a:pt x="124" y="72"/>
                  </a:cubicBezTo>
                  <a:cubicBezTo>
                    <a:pt x="123" y="71"/>
                    <a:pt x="123" y="71"/>
                    <a:pt x="123" y="71"/>
                  </a:cubicBezTo>
                  <a:close/>
                  <a:moveTo>
                    <a:pt x="117" y="71"/>
                  </a:moveTo>
                  <a:cubicBezTo>
                    <a:pt x="117" y="71"/>
                    <a:pt x="117" y="71"/>
                    <a:pt x="117" y="71"/>
                  </a:cubicBezTo>
                  <a:cubicBezTo>
                    <a:pt x="117" y="72"/>
                    <a:pt x="117" y="72"/>
                    <a:pt x="117" y="72"/>
                  </a:cubicBezTo>
                  <a:cubicBezTo>
                    <a:pt x="117" y="72"/>
                    <a:pt x="117" y="72"/>
                    <a:pt x="117" y="72"/>
                  </a:cubicBezTo>
                  <a:cubicBezTo>
                    <a:pt x="116" y="72"/>
                    <a:pt x="116" y="72"/>
                    <a:pt x="116" y="72"/>
                  </a:cubicBezTo>
                  <a:cubicBezTo>
                    <a:pt x="116" y="71"/>
                    <a:pt x="116" y="71"/>
                    <a:pt x="116" y="71"/>
                  </a:cubicBezTo>
                  <a:cubicBezTo>
                    <a:pt x="117" y="71"/>
                    <a:pt x="117" y="71"/>
                    <a:pt x="117" y="71"/>
                  </a:cubicBezTo>
                  <a:close/>
                  <a:moveTo>
                    <a:pt x="104" y="67"/>
                  </a:moveTo>
                  <a:cubicBezTo>
                    <a:pt x="106" y="66"/>
                    <a:pt x="106" y="66"/>
                    <a:pt x="106" y="66"/>
                  </a:cubicBezTo>
                  <a:cubicBezTo>
                    <a:pt x="107" y="67"/>
                    <a:pt x="107" y="67"/>
                    <a:pt x="107" y="67"/>
                  </a:cubicBezTo>
                  <a:cubicBezTo>
                    <a:pt x="108" y="67"/>
                    <a:pt x="108" y="67"/>
                    <a:pt x="108" y="67"/>
                  </a:cubicBezTo>
                  <a:cubicBezTo>
                    <a:pt x="109" y="66"/>
                    <a:pt x="109" y="66"/>
                    <a:pt x="109" y="66"/>
                  </a:cubicBezTo>
                  <a:cubicBezTo>
                    <a:pt x="110" y="67"/>
                    <a:pt x="110" y="67"/>
                    <a:pt x="110" y="67"/>
                  </a:cubicBezTo>
                  <a:cubicBezTo>
                    <a:pt x="110" y="67"/>
                    <a:pt x="110" y="67"/>
                    <a:pt x="110" y="67"/>
                  </a:cubicBezTo>
                  <a:cubicBezTo>
                    <a:pt x="111" y="67"/>
                    <a:pt x="111" y="67"/>
                    <a:pt x="111" y="67"/>
                  </a:cubicBezTo>
                  <a:cubicBezTo>
                    <a:pt x="112" y="68"/>
                    <a:pt x="112" y="68"/>
                    <a:pt x="112" y="68"/>
                  </a:cubicBezTo>
                  <a:cubicBezTo>
                    <a:pt x="112" y="69"/>
                    <a:pt x="112" y="69"/>
                    <a:pt x="112" y="69"/>
                  </a:cubicBezTo>
                  <a:cubicBezTo>
                    <a:pt x="112" y="70"/>
                    <a:pt x="112" y="70"/>
                    <a:pt x="112" y="70"/>
                  </a:cubicBezTo>
                  <a:cubicBezTo>
                    <a:pt x="111" y="70"/>
                    <a:pt x="111" y="70"/>
                    <a:pt x="111" y="70"/>
                  </a:cubicBezTo>
                  <a:cubicBezTo>
                    <a:pt x="110" y="70"/>
                    <a:pt x="110" y="70"/>
                    <a:pt x="110" y="70"/>
                  </a:cubicBezTo>
                  <a:cubicBezTo>
                    <a:pt x="109" y="70"/>
                    <a:pt x="109" y="70"/>
                    <a:pt x="109" y="70"/>
                  </a:cubicBezTo>
                  <a:cubicBezTo>
                    <a:pt x="108" y="69"/>
                    <a:pt x="108" y="69"/>
                    <a:pt x="108" y="69"/>
                  </a:cubicBezTo>
                  <a:cubicBezTo>
                    <a:pt x="107" y="69"/>
                    <a:pt x="107" y="69"/>
                    <a:pt x="107" y="69"/>
                  </a:cubicBezTo>
                  <a:cubicBezTo>
                    <a:pt x="107" y="68"/>
                    <a:pt x="107" y="68"/>
                    <a:pt x="107" y="68"/>
                  </a:cubicBezTo>
                  <a:cubicBezTo>
                    <a:pt x="106" y="68"/>
                    <a:pt x="106" y="68"/>
                    <a:pt x="106" y="68"/>
                  </a:cubicBezTo>
                  <a:cubicBezTo>
                    <a:pt x="105" y="68"/>
                    <a:pt x="105" y="68"/>
                    <a:pt x="105" y="68"/>
                  </a:cubicBezTo>
                  <a:cubicBezTo>
                    <a:pt x="104" y="67"/>
                    <a:pt x="104" y="67"/>
                    <a:pt x="104" y="67"/>
                  </a:cubicBezTo>
                  <a:cubicBezTo>
                    <a:pt x="104" y="67"/>
                    <a:pt x="104" y="67"/>
                    <a:pt x="104" y="67"/>
                  </a:cubicBezTo>
                  <a:close/>
                  <a:moveTo>
                    <a:pt x="90" y="57"/>
                  </a:moveTo>
                  <a:cubicBezTo>
                    <a:pt x="91" y="58"/>
                    <a:pt x="91" y="58"/>
                    <a:pt x="91" y="58"/>
                  </a:cubicBezTo>
                  <a:cubicBezTo>
                    <a:pt x="91" y="57"/>
                    <a:pt x="91" y="57"/>
                    <a:pt x="91" y="57"/>
                  </a:cubicBezTo>
                  <a:cubicBezTo>
                    <a:pt x="91" y="58"/>
                    <a:pt x="91" y="58"/>
                    <a:pt x="91" y="58"/>
                  </a:cubicBezTo>
                  <a:cubicBezTo>
                    <a:pt x="90" y="58"/>
                    <a:pt x="90" y="58"/>
                    <a:pt x="90" y="58"/>
                  </a:cubicBezTo>
                  <a:cubicBezTo>
                    <a:pt x="90" y="57"/>
                    <a:pt x="90" y="57"/>
                    <a:pt x="90" y="57"/>
                  </a:cubicBezTo>
                  <a:close/>
                  <a:moveTo>
                    <a:pt x="88" y="56"/>
                  </a:moveTo>
                  <a:cubicBezTo>
                    <a:pt x="88" y="57"/>
                    <a:pt x="88" y="57"/>
                    <a:pt x="88" y="57"/>
                  </a:cubicBezTo>
                  <a:cubicBezTo>
                    <a:pt x="89" y="56"/>
                    <a:pt x="89" y="56"/>
                    <a:pt x="89" y="56"/>
                  </a:cubicBezTo>
                  <a:cubicBezTo>
                    <a:pt x="89" y="56"/>
                    <a:pt x="89" y="56"/>
                    <a:pt x="89" y="56"/>
                  </a:cubicBezTo>
                  <a:cubicBezTo>
                    <a:pt x="90" y="56"/>
                    <a:pt x="90" y="56"/>
                    <a:pt x="90" y="56"/>
                  </a:cubicBezTo>
                  <a:cubicBezTo>
                    <a:pt x="89" y="56"/>
                    <a:pt x="89" y="56"/>
                    <a:pt x="89" y="56"/>
                  </a:cubicBezTo>
                  <a:cubicBezTo>
                    <a:pt x="89" y="56"/>
                    <a:pt x="89" y="56"/>
                    <a:pt x="89" y="56"/>
                  </a:cubicBezTo>
                  <a:cubicBezTo>
                    <a:pt x="88" y="56"/>
                    <a:pt x="88" y="56"/>
                    <a:pt x="88" y="56"/>
                  </a:cubicBezTo>
                  <a:cubicBezTo>
                    <a:pt x="88" y="56"/>
                    <a:pt x="88" y="56"/>
                    <a:pt x="88" y="56"/>
                  </a:cubicBezTo>
                  <a:cubicBezTo>
                    <a:pt x="88" y="56"/>
                    <a:pt x="88" y="56"/>
                    <a:pt x="88" y="56"/>
                  </a:cubicBezTo>
                  <a:close/>
                  <a:moveTo>
                    <a:pt x="135" y="60"/>
                  </a:moveTo>
                  <a:cubicBezTo>
                    <a:pt x="136" y="60"/>
                    <a:pt x="136" y="60"/>
                    <a:pt x="136" y="60"/>
                  </a:cubicBezTo>
                  <a:cubicBezTo>
                    <a:pt x="138" y="60"/>
                    <a:pt x="138" y="60"/>
                    <a:pt x="138" y="60"/>
                  </a:cubicBezTo>
                  <a:cubicBezTo>
                    <a:pt x="138" y="60"/>
                    <a:pt x="138" y="60"/>
                    <a:pt x="138" y="60"/>
                  </a:cubicBezTo>
                  <a:cubicBezTo>
                    <a:pt x="138" y="60"/>
                    <a:pt x="138" y="60"/>
                    <a:pt x="138" y="60"/>
                  </a:cubicBezTo>
                  <a:cubicBezTo>
                    <a:pt x="139" y="60"/>
                    <a:pt x="139" y="60"/>
                    <a:pt x="139" y="60"/>
                  </a:cubicBezTo>
                  <a:cubicBezTo>
                    <a:pt x="140" y="59"/>
                    <a:pt x="140" y="59"/>
                    <a:pt x="140" y="59"/>
                  </a:cubicBezTo>
                  <a:cubicBezTo>
                    <a:pt x="140" y="59"/>
                    <a:pt x="140" y="59"/>
                    <a:pt x="140" y="59"/>
                  </a:cubicBezTo>
                  <a:cubicBezTo>
                    <a:pt x="139" y="59"/>
                    <a:pt x="139" y="59"/>
                    <a:pt x="139" y="59"/>
                  </a:cubicBezTo>
                  <a:cubicBezTo>
                    <a:pt x="138" y="59"/>
                    <a:pt x="138" y="59"/>
                    <a:pt x="138" y="59"/>
                  </a:cubicBezTo>
                  <a:cubicBezTo>
                    <a:pt x="137" y="59"/>
                    <a:pt x="137" y="59"/>
                    <a:pt x="137" y="59"/>
                  </a:cubicBezTo>
                  <a:cubicBezTo>
                    <a:pt x="136" y="59"/>
                    <a:pt x="136" y="59"/>
                    <a:pt x="136" y="59"/>
                  </a:cubicBezTo>
                  <a:cubicBezTo>
                    <a:pt x="135" y="59"/>
                    <a:pt x="135" y="59"/>
                    <a:pt x="135" y="59"/>
                  </a:cubicBezTo>
                  <a:cubicBezTo>
                    <a:pt x="135" y="60"/>
                    <a:pt x="135" y="60"/>
                    <a:pt x="135" y="60"/>
                  </a:cubicBezTo>
                  <a:cubicBezTo>
                    <a:pt x="135" y="60"/>
                    <a:pt x="135" y="60"/>
                    <a:pt x="135" y="60"/>
                  </a:cubicBezTo>
                  <a:close/>
                  <a:moveTo>
                    <a:pt x="134" y="61"/>
                  </a:moveTo>
                  <a:cubicBezTo>
                    <a:pt x="134" y="62"/>
                    <a:pt x="134" y="62"/>
                    <a:pt x="134" y="62"/>
                  </a:cubicBezTo>
                  <a:cubicBezTo>
                    <a:pt x="134" y="62"/>
                    <a:pt x="134" y="62"/>
                    <a:pt x="134" y="62"/>
                  </a:cubicBezTo>
                  <a:cubicBezTo>
                    <a:pt x="134" y="62"/>
                    <a:pt x="134" y="62"/>
                    <a:pt x="134" y="62"/>
                  </a:cubicBezTo>
                  <a:cubicBezTo>
                    <a:pt x="134" y="61"/>
                    <a:pt x="134" y="61"/>
                    <a:pt x="134" y="61"/>
                  </a:cubicBezTo>
                  <a:close/>
                  <a:moveTo>
                    <a:pt x="130" y="61"/>
                  </a:moveTo>
                  <a:cubicBezTo>
                    <a:pt x="129" y="62"/>
                    <a:pt x="129" y="62"/>
                    <a:pt x="129" y="62"/>
                  </a:cubicBezTo>
                  <a:cubicBezTo>
                    <a:pt x="129" y="62"/>
                    <a:pt x="129" y="62"/>
                    <a:pt x="129" y="62"/>
                  </a:cubicBezTo>
                  <a:cubicBezTo>
                    <a:pt x="129" y="62"/>
                    <a:pt x="129" y="62"/>
                    <a:pt x="129" y="62"/>
                  </a:cubicBezTo>
                  <a:cubicBezTo>
                    <a:pt x="129" y="63"/>
                    <a:pt x="129" y="63"/>
                    <a:pt x="129" y="63"/>
                  </a:cubicBezTo>
                  <a:cubicBezTo>
                    <a:pt x="130" y="63"/>
                    <a:pt x="130" y="63"/>
                    <a:pt x="130" y="63"/>
                  </a:cubicBezTo>
                  <a:cubicBezTo>
                    <a:pt x="131" y="62"/>
                    <a:pt x="131" y="62"/>
                    <a:pt x="131" y="62"/>
                  </a:cubicBezTo>
                  <a:cubicBezTo>
                    <a:pt x="132" y="62"/>
                    <a:pt x="132" y="62"/>
                    <a:pt x="132" y="62"/>
                  </a:cubicBezTo>
                  <a:cubicBezTo>
                    <a:pt x="131" y="61"/>
                    <a:pt x="131" y="61"/>
                    <a:pt x="131" y="61"/>
                  </a:cubicBezTo>
                  <a:cubicBezTo>
                    <a:pt x="130" y="62"/>
                    <a:pt x="130" y="62"/>
                    <a:pt x="130" y="62"/>
                  </a:cubicBezTo>
                  <a:cubicBezTo>
                    <a:pt x="130" y="61"/>
                    <a:pt x="130" y="61"/>
                    <a:pt x="130" y="61"/>
                  </a:cubicBezTo>
                  <a:close/>
                  <a:moveTo>
                    <a:pt x="127" y="63"/>
                  </a:moveTo>
                  <a:cubicBezTo>
                    <a:pt x="127" y="63"/>
                    <a:pt x="127" y="63"/>
                    <a:pt x="127" y="63"/>
                  </a:cubicBezTo>
                  <a:cubicBezTo>
                    <a:pt x="128" y="63"/>
                    <a:pt x="128" y="63"/>
                    <a:pt x="128" y="63"/>
                  </a:cubicBezTo>
                  <a:cubicBezTo>
                    <a:pt x="128" y="62"/>
                    <a:pt x="128" y="62"/>
                    <a:pt x="128" y="62"/>
                  </a:cubicBezTo>
                  <a:cubicBezTo>
                    <a:pt x="128" y="62"/>
                    <a:pt x="128" y="62"/>
                    <a:pt x="128" y="62"/>
                  </a:cubicBezTo>
                  <a:cubicBezTo>
                    <a:pt x="128" y="62"/>
                    <a:pt x="128" y="62"/>
                    <a:pt x="128" y="62"/>
                  </a:cubicBezTo>
                  <a:cubicBezTo>
                    <a:pt x="127" y="63"/>
                    <a:pt x="127" y="63"/>
                    <a:pt x="127" y="63"/>
                  </a:cubicBezTo>
                  <a:cubicBezTo>
                    <a:pt x="127" y="63"/>
                    <a:pt x="127" y="63"/>
                    <a:pt x="127" y="63"/>
                  </a:cubicBezTo>
                  <a:close/>
                  <a:moveTo>
                    <a:pt x="124" y="63"/>
                  </a:moveTo>
                  <a:cubicBezTo>
                    <a:pt x="125" y="62"/>
                    <a:pt x="125" y="62"/>
                    <a:pt x="125" y="62"/>
                  </a:cubicBezTo>
                  <a:cubicBezTo>
                    <a:pt x="125" y="62"/>
                    <a:pt x="125" y="62"/>
                    <a:pt x="125" y="62"/>
                  </a:cubicBezTo>
                  <a:cubicBezTo>
                    <a:pt x="125" y="62"/>
                    <a:pt x="125" y="62"/>
                    <a:pt x="125" y="62"/>
                  </a:cubicBezTo>
                  <a:cubicBezTo>
                    <a:pt x="126" y="62"/>
                    <a:pt x="126" y="62"/>
                    <a:pt x="126" y="62"/>
                  </a:cubicBezTo>
                  <a:cubicBezTo>
                    <a:pt x="126" y="62"/>
                    <a:pt x="126" y="62"/>
                    <a:pt x="126" y="62"/>
                  </a:cubicBezTo>
                  <a:cubicBezTo>
                    <a:pt x="127" y="62"/>
                    <a:pt x="127" y="62"/>
                    <a:pt x="127" y="62"/>
                  </a:cubicBezTo>
                  <a:cubicBezTo>
                    <a:pt x="126" y="63"/>
                    <a:pt x="126" y="63"/>
                    <a:pt x="126" y="63"/>
                  </a:cubicBezTo>
                  <a:cubicBezTo>
                    <a:pt x="125" y="63"/>
                    <a:pt x="125" y="63"/>
                    <a:pt x="125" y="63"/>
                  </a:cubicBezTo>
                  <a:cubicBezTo>
                    <a:pt x="124" y="63"/>
                    <a:pt x="124" y="63"/>
                    <a:pt x="124" y="63"/>
                  </a:cubicBezTo>
                  <a:cubicBezTo>
                    <a:pt x="124" y="63"/>
                    <a:pt x="124" y="63"/>
                    <a:pt x="124" y="63"/>
                  </a:cubicBezTo>
                  <a:close/>
                  <a:moveTo>
                    <a:pt x="123" y="63"/>
                  </a:moveTo>
                  <a:cubicBezTo>
                    <a:pt x="122" y="63"/>
                    <a:pt x="122" y="63"/>
                    <a:pt x="122" y="63"/>
                  </a:cubicBezTo>
                  <a:cubicBezTo>
                    <a:pt x="122" y="64"/>
                    <a:pt x="122" y="64"/>
                    <a:pt x="122" y="64"/>
                  </a:cubicBezTo>
                  <a:cubicBezTo>
                    <a:pt x="122" y="63"/>
                    <a:pt x="122" y="63"/>
                    <a:pt x="122" y="63"/>
                  </a:cubicBezTo>
                  <a:cubicBezTo>
                    <a:pt x="123" y="63"/>
                    <a:pt x="123" y="63"/>
                    <a:pt x="123" y="63"/>
                  </a:cubicBezTo>
                  <a:close/>
                  <a:moveTo>
                    <a:pt x="124" y="62"/>
                  </a:moveTo>
                  <a:cubicBezTo>
                    <a:pt x="123" y="62"/>
                    <a:pt x="123" y="62"/>
                    <a:pt x="123" y="62"/>
                  </a:cubicBezTo>
                  <a:cubicBezTo>
                    <a:pt x="123" y="62"/>
                    <a:pt x="123" y="62"/>
                    <a:pt x="123" y="62"/>
                  </a:cubicBezTo>
                  <a:cubicBezTo>
                    <a:pt x="124" y="62"/>
                    <a:pt x="124" y="62"/>
                    <a:pt x="124" y="62"/>
                  </a:cubicBezTo>
                  <a:cubicBezTo>
                    <a:pt x="124" y="62"/>
                    <a:pt x="124" y="62"/>
                    <a:pt x="124" y="62"/>
                  </a:cubicBezTo>
                  <a:close/>
                  <a:moveTo>
                    <a:pt x="108" y="63"/>
                  </a:moveTo>
                  <a:cubicBezTo>
                    <a:pt x="108" y="63"/>
                    <a:pt x="108" y="63"/>
                    <a:pt x="108" y="63"/>
                  </a:cubicBezTo>
                  <a:cubicBezTo>
                    <a:pt x="109" y="62"/>
                    <a:pt x="109" y="62"/>
                    <a:pt x="109" y="62"/>
                  </a:cubicBezTo>
                  <a:cubicBezTo>
                    <a:pt x="112" y="61"/>
                    <a:pt x="112" y="61"/>
                    <a:pt x="112" y="61"/>
                  </a:cubicBezTo>
                  <a:cubicBezTo>
                    <a:pt x="113" y="62"/>
                    <a:pt x="113" y="62"/>
                    <a:pt x="113" y="62"/>
                  </a:cubicBezTo>
                  <a:cubicBezTo>
                    <a:pt x="113" y="62"/>
                    <a:pt x="113" y="62"/>
                    <a:pt x="113" y="62"/>
                  </a:cubicBezTo>
                  <a:cubicBezTo>
                    <a:pt x="114" y="62"/>
                    <a:pt x="114" y="62"/>
                    <a:pt x="114" y="62"/>
                  </a:cubicBezTo>
                  <a:cubicBezTo>
                    <a:pt x="116" y="63"/>
                    <a:pt x="116" y="63"/>
                    <a:pt x="116" y="63"/>
                  </a:cubicBezTo>
                  <a:cubicBezTo>
                    <a:pt x="117" y="62"/>
                    <a:pt x="117" y="62"/>
                    <a:pt x="117" y="62"/>
                  </a:cubicBezTo>
                  <a:cubicBezTo>
                    <a:pt x="118" y="63"/>
                    <a:pt x="118" y="63"/>
                    <a:pt x="118" y="63"/>
                  </a:cubicBezTo>
                  <a:cubicBezTo>
                    <a:pt x="118" y="63"/>
                    <a:pt x="118" y="63"/>
                    <a:pt x="118" y="63"/>
                  </a:cubicBezTo>
                  <a:cubicBezTo>
                    <a:pt x="119" y="63"/>
                    <a:pt x="119" y="63"/>
                    <a:pt x="119" y="63"/>
                  </a:cubicBezTo>
                  <a:cubicBezTo>
                    <a:pt x="120" y="62"/>
                    <a:pt x="120" y="62"/>
                    <a:pt x="120" y="62"/>
                  </a:cubicBezTo>
                  <a:cubicBezTo>
                    <a:pt x="121" y="62"/>
                    <a:pt x="121" y="62"/>
                    <a:pt x="121" y="62"/>
                  </a:cubicBezTo>
                  <a:cubicBezTo>
                    <a:pt x="121" y="61"/>
                    <a:pt x="121" y="61"/>
                    <a:pt x="121" y="61"/>
                  </a:cubicBezTo>
                  <a:cubicBezTo>
                    <a:pt x="121" y="61"/>
                    <a:pt x="121" y="61"/>
                    <a:pt x="121" y="61"/>
                  </a:cubicBezTo>
                  <a:cubicBezTo>
                    <a:pt x="122" y="61"/>
                    <a:pt x="122" y="61"/>
                    <a:pt x="122" y="61"/>
                  </a:cubicBezTo>
                  <a:cubicBezTo>
                    <a:pt x="123" y="61"/>
                    <a:pt x="123" y="61"/>
                    <a:pt x="123" y="61"/>
                  </a:cubicBezTo>
                  <a:cubicBezTo>
                    <a:pt x="123" y="62"/>
                    <a:pt x="123" y="62"/>
                    <a:pt x="123" y="62"/>
                  </a:cubicBezTo>
                  <a:cubicBezTo>
                    <a:pt x="122" y="62"/>
                    <a:pt x="122" y="62"/>
                    <a:pt x="122" y="62"/>
                  </a:cubicBezTo>
                  <a:cubicBezTo>
                    <a:pt x="122" y="63"/>
                    <a:pt x="122" y="63"/>
                    <a:pt x="122" y="63"/>
                  </a:cubicBezTo>
                  <a:cubicBezTo>
                    <a:pt x="121" y="63"/>
                    <a:pt x="121" y="63"/>
                    <a:pt x="121" y="63"/>
                  </a:cubicBezTo>
                  <a:cubicBezTo>
                    <a:pt x="120" y="64"/>
                    <a:pt x="120" y="64"/>
                    <a:pt x="120" y="64"/>
                  </a:cubicBezTo>
                  <a:cubicBezTo>
                    <a:pt x="120" y="64"/>
                    <a:pt x="120" y="64"/>
                    <a:pt x="120" y="64"/>
                  </a:cubicBezTo>
                  <a:cubicBezTo>
                    <a:pt x="119" y="64"/>
                    <a:pt x="119" y="64"/>
                    <a:pt x="119" y="64"/>
                  </a:cubicBezTo>
                  <a:cubicBezTo>
                    <a:pt x="118" y="64"/>
                    <a:pt x="118" y="64"/>
                    <a:pt x="118" y="64"/>
                  </a:cubicBezTo>
                  <a:cubicBezTo>
                    <a:pt x="116" y="64"/>
                    <a:pt x="116" y="64"/>
                    <a:pt x="116" y="64"/>
                  </a:cubicBezTo>
                  <a:cubicBezTo>
                    <a:pt x="115" y="64"/>
                    <a:pt x="115" y="64"/>
                    <a:pt x="115" y="64"/>
                  </a:cubicBezTo>
                  <a:cubicBezTo>
                    <a:pt x="114" y="64"/>
                    <a:pt x="114" y="64"/>
                    <a:pt x="114" y="64"/>
                  </a:cubicBezTo>
                  <a:cubicBezTo>
                    <a:pt x="114" y="65"/>
                    <a:pt x="114" y="65"/>
                    <a:pt x="114" y="65"/>
                  </a:cubicBezTo>
                  <a:cubicBezTo>
                    <a:pt x="113" y="65"/>
                    <a:pt x="113" y="65"/>
                    <a:pt x="113" y="65"/>
                  </a:cubicBezTo>
                  <a:cubicBezTo>
                    <a:pt x="113" y="64"/>
                    <a:pt x="113" y="64"/>
                    <a:pt x="113" y="64"/>
                  </a:cubicBezTo>
                  <a:cubicBezTo>
                    <a:pt x="112" y="65"/>
                    <a:pt x="112" y="65"/>
                    <a:pt x="112" y="65"/>
                  </a:cubicBezTo>
                  <a:cubicBezTo>
                    <a:pt x="111" y="64"/>
                    <a:pt x="111" y="64"/>
                    <a:pt x="111" y="64"/>
                  </a:cubicBezTo>
                  <a:cubicBezTo>
                    <a:pt x="111" y="64"/>
                    <a:pt x="111" y="64"/>
                    <a:pt x="111" y="64"/>
                  </a:cubicBezTo>
                  <a:cubicBezTo>
                    <a:pt x="110" y="64"/>
                    <a:pt x="110" y="64"/>
                    <a:pt x="110" y="64"/>
                  </a:cubicBezTo>
                  <a:cubicBezTo>
                    <a:pt x="109" y="64"/>
                    <a:pt x="109" y="64"/>
                    <a:pt x="109" y="64"/>
                  </a:cubicBezTo>
                  <a:cubicBezTo>
                    <a:pt x="109" y="64"/>
                    <a:pt x="109" y="64"/>
                    <a:pt x="109" y="64"/>
                  </a:cubicBezTo>
                  <a:cubicBezTo>
                    <a:pt x="108" y="64"/>
                    <a:pt x="108" y="64"/>
                    <a:pt x="108" y="64"/>
                  </a:cubicBezTo>
                  <a:cubicBezTo>
                    <a:pt x="108" y="63"/>
                    <a:pt x="108" y="63"/>
                    <a:pt x="108" y="63"/>
                  </a:cubicBezTo>
                  <a:close/>
                  <a:moveTo>
                    <a:pt x="107" y="63"/>
                  </a:moveTo>
                  <a:cubicBezTo>
                    <a:pt x="107" y="64"/>
                    <a:pt x="107" y="64"/>
                    <a:pt x="107" y="64"/>
                  </a:cubicBezTo>
                  <a:cubicBezTo>
                    <a:pt x="108" y="64"/>
                    <a:pt x="108" y="64"/>
                    <a:pt x="108" y="64"/>
                  </a:cubicBezTo>
                  <a:cubicBezTo>
                    <a:pt x="108" y="63"/>
                    <a:pt x="108" y="63"/>
                    <a:pt x="108" y="63"/>
                  </a:cubicBezTo>
                  <a:cubicBezTo>
                    <a:pt x="107" y="63"/>
                    <a:pt x="107" y="63"/>
                    <a:pt x="107" y="63"/>
                  </a:cubicBezTo>
                  <a:close/>
                  <a:moveTo>
                    <a:pt x="107" y="63"/>
                  </a:moveTo>
                  <a:cubicBezTo>
                    <a:pt x="106" y="63"/>
                    <a:pt x="106" y="63"/>
                    <a:pt x="106" y="63"/>
                  </a:cubicBezTo>
                  <a:cubicBezTo>
                    <a:pt x="106" y="64"/>
                    <a:pt x="106" y="64"/>
                    <a:pt x="106" y="64"/>
                  </a:cubicBezTo>
                  <a:cubicBezTo>
                    <a:pt x="106" y="64"/>
                    <a:pt x="106" y="64"/>
                    <a:pt x="106" y="64"/>
                  </a:cubicBezTo>
                  <a:cubicBezTo>
                    <a:pt x="107" y="63"/>
                    <a:pt x="107" y="63"/>
                    <a:pt x="107" y="63"/>
                  </a:cubicBezTo>
                  <a:cubicBezTo>
                    <a:pt x="107" y="63"/>
                    <a:pt x="107" y="63"/>
                    <a:pt x="107" y="63"/>
                  </a:cubicBezTo>
                  <a:close/>
                  <a:moveTo>
                    <a:pt x="94" y="63"/>
                  </a:moveTo>
                  <a:cubicBezTo>
                    <a:pt x="94" y="64"/>
                    <a:pt x="94" y="64"/>
                    <a:pt x="94" y="64"/>
                  </a:cubicBezTo>
                  <a:cubicBezTo>
                    <a:pt x="94" y="64"/>
                    <a:pt x="94" y="64"/>
                    <a:pt x="94" y="64"/>
                  </a:cubicBezTo>
                  <a:cubicBezTo>
                    <a:pt x="94" y="64"/>
                    <a:pt x="94" y="64"/>
                    <a:pt x="94" y="64"/>
                  </a:cubicBezTo>
                  <a:cubicBezTo>
                    <a:pt x="95" y="65"/>
                    <a:pt x="95" y="65"/>
                    <a:pt x="95" y="65"/>
                  </a:cubicBezTo>
                  <a:cubicBezTo>
                    <a:pt x="95" y="65"/>
                    <a:pt x="95" y="65"/>
                    <a:pt x="95" y="65"/>
                  </a:cubicBezTo>
                  <a:cubicBezTo>
                    <a:pt x="96" y="65"/>
                    <a:pt x="96" y="65"/>
                    <a:pt x="96" y="65"/>
                  </a:cubicBezTo>
                  <a:cubicBezTo>
                    <a:pt x="97" y="65"/>
                    <a:pt x="97" y="65"/>
                    <a:pt x="97" y="65"/>
                  </a:cubicBezTo>
                  <a:cubicBezTo>
                    <a:pt x="98" y="65"/>
                    <a:pt x="98" y="65"/>
                    <a:pt x="98" y="65"/>
                  </a:cubicBezTo>
                  <a:cubicBezTo>
                    <a:pt x="98" y="64"/>
                    <a:pt x="98" y="64"/>
                    <a:pt x="98" y="64"/>
                  </a:cubicBezTo>
                  <a:cubicBezTo>
                    <a:pt x="99" y="65"/>
                    <a:pt x="99" y="65"/>
                    <a:pt x="99" y="65"/>
                  </a:cubicBezTo>
                  <a:cubicBezTo>
                    <a:pt x="100" y="64"/>
                    <a:pt x="100" y="64"/>
                    <a:pt x="100" y="64"/>
                  </a:cubicBezTo>
                  <a:cubicBezTo>
                    <a:pt x="101" y="65"/>
                    <a:pt x="101" y="65"/>
                    <a:pt x="101" y="65"/>
                  </a:cubicBezTo>
                  <a:cubicBezTo>
                    <a:pt x="102" y="64"/>
                    <a:pt x="102" y="64"/>
                    <a:pt x="102" y="64"/>
                  </a:cubicBezTo>
                  <a:cubicBezTo>
                    <a:pt x="102" y="64"/>
                    <a:pt x="102" y="64"/>
                    <a:pt x="102" y="64"/>
                  </a:cubicBezTo>
                  <a:cubicBezTo>
                    <a:pt x="103" y="64"/>
                    <a:pt x="103" y="64"/>
                    <a:pt x="103" y="64"/>
                  </a:cubicBezTo>
                  <a:cubicBezTo>
                    <a:pt x="104" y="64"/>
                    <a:pt x="104" y="64"/>
                    <a:pt x="104" y="64"/>
                  </a:cubicBezTo>
                  <a:cubicBezTo>
                    <a:pt x="104" y="64"/>
                    <a:pt x="104" y="64"/>
                    <a:pt x="104" y="64"/>
                  </a:cubicBezTo>
                  <a:cubicBezTo>
                    <a:pt x="105" y="64"/>
                    <a:pt x="105" y="64"/>
                    <a:pt x="105" y="64"/>
                  </a:cubicBezTo>
                  <a:cubicBezTo>
                    <a:pt x="105" y="63"/>
                    <a:pt x="105" y="63"/>
                    <a:pt x="105" y="63"/>
                  </a:cubicBezTo>
                  <a:cubicBezTo>
                    <a:pt x="105" y="63"/>
                    <a:pt x="105" y="63"/>
                    <a:pt x="105" y="63"/>
                  </a:cubicBezTo>
                  <a:cubicBezTo>
                    <a:pt x="105" y="63"/>
                    <a:pt x="105" y="63"/>
                    <a:pt x="105" y="63"/>
                  </a:cubicBezTo>
                  <a:cubicBezTo>
                    <a:pt x="105" y="62"/>
                    <a:pt x="105" y="62"/>
                    <a:pt x="105" y="62"/>
                  </a:cubicBezTo>
                  <a:cubicBezTo>
                    <a:pt x="104" y="62"/>
                    <a:pt x="104" y="62"/>
                    <a:pt x="104" y="62"/>
                  </a:cubicBezTo>
                  <a:cubicBezTo>
                    <a:pt x="104" y="62"/>
                    <a:pt x="104" y="62"/>
                    <a:pt x="104" y="62"/>
                  </a:cubicBezTo>
                  <a:cubicBezTo>
                    <a:pt x="103" y="63"/>
                    <a:pt x="103" y="63"/>
                    <a:pt x="103" y="63"/>
                  </a:cubicBezTo>
                  <a:cubicBezTo>
                    <a:pt x="103" y="62"/>
                    <a:pt x="103" y="62"/>
                    <a:pt x="103" y="62"/>
                  </a:cubicBezTo>
                  <a:cubicBezTo>
                    <a:pt x="102" y="61"/>
                    <a:pt x="102" y="61"/>
                    <a:pt x="102" y="61"/>
                  </a:cubicBezTo>
                  <a:cubicBezTo>
                    <a:pt x="101" y="62"/>
                    <a:pt x="101" y="62"/>
                    <a:pt x="101" y="62"/>
                  </a:cubicBezTo>
                  <a:cubicBezTo>
                    <a:pt x="101" y="61"/>
                    <a:pt x="101" y="61"/>
                    <a:pt x="101" y="61"/>
                  </a:cubicBezTo>
                  <a:cubicBezTo>
                    <a:pt x="100" y="61"/>
                    <a:pt x="100" y="61"/>
                    <a:pt x="100" y="61"/>
                  </a:cubicBezTo>
                  <a:cubicBezTo>
                    <a:pt x="99" y="62"/>
                    <a:pt x="99" y="62"/>
                    <a:pt x="99" y="62"/>
                  </a:cubicBezTo>
                  <a:cubicBezTo>
                    <a:pt x="99" y="62"/>
                    <a:pt x="99" y="62"/>
                    <a:pt x="99" y="62"/>
                  </a:cubicBezTo>
                  <a:cubicBezTo>
                    <a:pt x="101" y="63"/>
                    <a:pt x="101" y="63"/>
                    <a:pt x="101" y="63"/>
                  </a:cubicBezTo>
                  <a:cubicBezTo>
                    <a:pt x="101" y="63"/>
                    <a:pt x="101" y="63"/>
                    <a:pt x="101" y="63"/>
                  </a:cubicBezTo>
                  <a:cubicBezTo>
                    <a:pt x="100" y="63"/>
                    <a:pt x="100" y="63"/>
                    <a:pt x="100" y="63"/>
                  </a:cubicBezTo>
                  <a:cubicBezTo>
                    <a:pt x="99" y="64"/>
                    <a:pt x="99" y="64"/>
                    <a:pt x="99" y="64"/>
                  </a:cubicBezTo>
                  <a:cubicBezTo>
                    <a:pt x="98" y="63"/>
                    <a:pt x="98" y="63"/>
                    <a:pt x="98" y="63"/>
                  </a:cubicBezTo>
                  <a:cubicBezTo>
                    <a:pt x="98" y="62"/>
                    <a:pt x="98" y="62"/>
                    <a:pt x="98" y="62"/>
                  </a:cubicBezTo>
                  <a:cubicBezTo>
                    <a:pt x="98" y="62"/>
                    <a:pt x="98" y="62"/>
                    <a:pt x="98" y="62"/>
                  </a:cubicBezTo>
                  <a:cubicBezTo>
                    <a:pt x="97" y="62"/>
                    <a:pt x="97" y="62"/>
                    <a:pt x="97" y="62"/>
                  </a:cubicBezTo>
                  <a:cubicBezTo>
                    <a:pt x="96" y="62"/>
                    <a:pt x="96" y="62"/>
                    <a:pt x="96" y="62"/>
                  </a:cubicBezTo>
                  <a:cubicBezTo>
                    <a:pt x="95" y="63"/>
                    <a:pt x="95" y="63"/>
                    <a:pt x="95" y="63"/>
                  </a:cubicBezTo>
                  <a:cubicBezTo>
                    <a:pt x="95" y="63"/>
                    <a:pt x="94" y="63"/>
                    <a:pt x="94" y="63"/>
                  </a:cubicBezTo>
                  <a:close/>
                  <a:moveTo>
                    <a:pt x="92" y="62"/>
                  </a:moveTo>
                  <a:cubicBezTo>
                    <a:pt x="93" y="62"/>
                    <a:pt x="93" y="62"/>
                    <a:pt x="93" y="62"/>
                  </a:cubicBezTo>
                  <a:cubicBezTo>
                    <a:pt x="94" y="62"/>
                    <a:pt x="94" y="62"/>
                    <a:pt x="94" y="62"/>
                  </a:cubicBezTo>
                  <a:cubicBezTo>
                    <a:pt x="94" y="63"/>
                    <a:pt x="94" y="63"/>
                    <a:pt x="94" y="63"/>
                  </a:cubicBezTo>
                  <a:cubicBezTo>
                    <a:pt x="93" y="64"/>
                    <a:pt x="93" y="64"/>
                    <a:pt x="93" y="64"/>
                  </a:cubicBezTo>
                  <a:cubicBezTo>
                    <a:pt x="93" y="64"/>
                    <a:pt x="93" y="64"/>
                    <a:pt x="93" y="64"/>
                  </a:cubicBezTo>
                  <a:cubicBezTo>
                    <a:pt x="93" y="64"/>
                    <a:pt x="93" y="64"/>
                    <a:pt x="93" y="64"/>
                  </a:cubicBezTo>
                  <a:cubicBezTo>
                    <a:pt x="92" y="64"/>
                    <a:pt x="92" y="64"/>
                    <a:pt x="92" y="64"/>
                  </a:cubicBezTo>
                  <a:cubicBezTo>
                    <a:pt x="91" y="64"/>
                    <a:pt x="91" y="64"/>
                    <a:pt x="91" y="64"/>
                  </a:cubicBezTo>
                  <a:cubicBezTo>
                    <a:pt x="90" y="64"/>
                    <a:pt x="90" y="64"/>
                    <a:pt x="90" y="64"/>
                  </a:cubicBezTo>
                  <a:cubicBezTo>
                    <a:pt x="91" y="63"/>
                    <a:pt x="91" y="63"/>
                    <a:pt x="91" y="63"/>
                  </a:cubicBezTo>
                  <a:cubicBezTo>
                    <a:pt x="91" y="63"/>
                    <a:pt x="91" y="63"/>
                    <a:pt x="91" y="63"/>
                  </a:cubicBezTo>
                  <a:cubicBezTo>
                    <a:pt x="92" y="62"/>
                    <a:pt x="92" y="62"/>
                    <a:pt x="92" y="62"/>
                  </a:cubicBezTo>
                  <a:close/>
                  <a:moveTo>
                    <a:pt x="89" y="64"/>
                  </a:moveTo>
                  <a:cubicBezTo>
                    <a:pt x="89" y="63"/>
                    <a:pt x="89" y="63"/>
                    <a:pt x="89" y="63"/>
                  </a:cubicBezTo>
                  <a:cubicBezTo>
                    <a:pt x="89" y="64"/>
                    <a:pt x="89" y="64"/>
                    <a:pt x="89" y="64"/>
                  </a:cubicBezTo>
                  <a:cubicBezTo>
                    <a:pt x="89" y="64"/>
                    <a:pt x="89" y="64"/>
                    <a:pt x="89" y="64"/>
                  </a:cubicBezTo>
                  <a:cubicBezTo>
                    <a:pt x="89" y="64"/>
                    <a:pt x="89" y="64"/>
                    <a:pt x="89" y="64"/>
                  </a:cubicBezTo>
                  <a:close/>
                  <a:moveTo>
                    <a:pt x="85" y="61"/>
                  </a:moveTo>
                  <a:cubicBezTo>
                    <a:pt x="85" y="62"/>
                    <a:pt x="85" y="62"/>
                    <a:pt x="85" y="62"/>
                  </a:cubicBezTo>
                  <a:cubicBezTo>
                    <a:pt x="85" y="62"/>
                    <a:pt x="85" y="62"/>
                    <a:pt x="85" y="62"/>
                  </a:cubicBezTo>
                  <a:cubicBezTo>
                    <a:pt x="86" y="63"/>
                    <a:pt x="86" y="63"/>
                    <a:pt x="86" y="63"/>
                  </a:cubicBezTo>
                  <a:cubicBezTo>
                    <a:pt x="87" y="63"/>
                    <a:pt x="87" y="63"/>
                    <a:pt x="87" y="63"/>
                  </a:cubicBezTo>
                  <a:cubicBezTo>
                    <a:pt x="87" y="64"/>
                    <a:pt x="87" y="64"/>
                    <a:pt x="87" y="64"/>
                  </a:cubicBezTo>
                  <a:cubicBezTo>
                    <a:pt x="88" y="63"/>
                    <a:pt x="88" y="63"/>
                    <a:pt x="88" y="63"/>
                  </a:cubicBezTo>
                  <a:cubicBezTo>
                    <a:pt x="89" y="63"/>
                    <a:pt x="89" y="63"/>
                    <a:pt x="89" y="63"/>
                  </a:cubicBezTo>
                  <a:cubicBezTo>
                    <a:pt x="89" y="63"/>
                    <a:pt x="89" y="63"/>
                    <a:pt x="89" y="63"/>
                  </a:cubicBezTo>
                  <a:cubicBezTo>
                    <a:pt x="90" y="63"/>
                    <a:pt x="90" y="63"/>
                    <a:pt x="90" y="63"/>
                  </a:cubicBezTo>
                  <a:cubicBezTo>
                    <a:pt x="90" y="62"/>
                    <a:pt x="90" y="62"/>
                    <a:pt x="90" y="62"/>
                  </a:cubicBezTo>
                  <a:cubicBezTo>
                    <a:pt x="89" y="61"/>
                    <a:pt x="89" y="61"/>
                    <a:pt x="89" y="61"/>
                  </a:cubicBezTo>
                  <a:cubicBezTo>
                    <a:pt x="88" y="61"/>
                    <a:pt x="88" y="61"/>
                    <a:pt x="88" y="61"/>
                  </a:cubicBezTo>
                  <a:cubicBezTo>
                    <a:pt x="87" y="61"/>
                    <a:pt x="87" y="61"/>
                    <a:pt x="87" y="61"/>
                  </a:cubicBezTo>
                  <a:cubicBezTo>
                    <a:pt x="86" y="61"/>
                    <a:pt x="86" y="61"/>
                    <a:pt x="86" y="61"/>
                  </a:cubicBezTo>
                  <a:cubicBezTo>
                    <a:pt x="85" y="61"/>
                    <a:pt x="85" y="61"/>
                    <a:pt x="85" y="61"/>
                  </a:cubicBezTo>
                  <a:close/>
                  <a:moveTo>
                    <a:pt x="192" y="62"/>
                  </a:moveTo>
                  <a:cubicBezTo>
                    <a:pt x="193" y="62"/>
                    <a:pt x="193" y="62"/>
                    <a:pt x="193" y="62"/>
                  </a:cubicBezTo>
                  <a:cubicBezTo>
                    <a:pt x="193" y="62"/>
                    <a:pt x="193" y="62"/>
                    <a:pt x="193" y="62"/>
                  </a:cubicBezTo>
                  <a:cubicBezTo>
                    <a:pt x="194" y="62"/>
                    <a:pt x="194" y="62"/>
                    <a:pt x="194" y="62"/>
                  </a:cubicBezTo>
                  <a:cubicBezTo>
                    <a:pt x="193" y="61"/>
                    <a:pt x="193" y="61"/>
                    <a:pt x="193" y="61"/>
                  </a:cubicBezTo>
                  <a:cubicBezTo>
                    <a:pt x="193" y="61"/>
                    <a:pt x="193" y="61"/>
                    <a:pt x="193" y="61"/>
                  </a:cubicBezTo>
                  <a:cubicBezTo>
                    <a:pt x="193" y="61"/>
                    <a:pt x="193" y="61"/>
                    <a:pt x="193" y="61"/>
                  </a:cubicBezTo>
                  <a:cubicBezTo>
                    <a:pt x="192" y="62"/>
                    <a:pt x="192" y="62"/>
                    <a:pt x="192" y="62"/>
                  </a:cubicBezTo>
                  <a:close/>
                  <a:moveTo>
                    <a:pt x="188" y="62"/>
                  </a:moveTo>
                  <a:cubicBezTo>
                    <a:pt x="188" y="62"/>
                    <a:pt x="189" y="62"/>
                    <a:pt x="189" y="62"/>
                  </a:cubicBezTo>
                  <a:cubicBezTo>
                    <a:pt x="190" y="62"/>
                    <a:pt x="190" y="62"/>
                    <a:pt x="190" y="62"/>
                  </a:cubicBezTo>
                  <a:cubicBezTo>
                    <a:pt x="191" y="62"/>
                    <a:pt x="191" y="62"/>
                    <a:pt x="191" y="62"/>
                  </a:cubicBezTo>
                  <a:cubicBezTo>
                    <a:pt x="192" y="62"/>
                    <a:pt x="192" y="62"/>
                    <a:pt x="192" y="62"/>
                  </a:cubicBezTo>
                  <a:cubicBezTo>
                    <a:pt x="192" y="61"/>
                    <a:pt x="192" y="61"/>
                    <a:pt x="192" y="61"/>
                  </a:cubicBezTo>
                  <a:cubicBezTo>
                    <a:pt x="193" y="61"/>
                    <a:pt x="193" y="61"/>
                    <a:pt x="193" y="61"/>
                  </a:cubicBezTo>
                  <a:cubicBezTo>
                    <a:pt x="194" y="60"/>
                    <a:pt x="194" y="60"/>
                    <a:pt x="194" y="60"/>
                  </a:cubicBezTo>
                  <a:cubicBezTo>
                    <a:pt x="194" y="60"/>
                    <a:pt x="194" y="60"/>
                    <a:pt x="194" y="60"/>
                  </a:cubicBezTo>
                  <a:cubicBezTo>
                    <a:pt x="194" y="60"/>
                    <a:pt x="194" y="60"/>
                    <a:pt x="194" y="60"/>
                  </a:cubicBezTo>
                  <a:cubicBezTo>
                    <a:pt x="194" y="59"/>
                    <a:pt x="194" y="59"/>
                    <a:pt x="194" y="59"/>
                  </a:cubicBezTo>
                  <a:cubicBezTo>
                    <a:pt x="194" y="59"/>
                    <a:pt x="194" y="59"/>
                    <a:pt x="194" y="59"/>
                  </a:cubicBezTo>
                  <a:cubicBezTo>
                    <a:pt x="193" y="58"/>
                    <a:pt x="193" y="58"/>
                    <a:pt x="193" y="58"/>
                  </a:cubicBezTo>
                  <a:cubicBezTo>
                    <a:pt x="193" y="58"/>
                    <a:pt x="193" y="58"/>
                    <a:pt x="193" y="58"/>
                  </a:cubicBezTo>
                  <a:cubicBezTo>
                    <a:pt x="192" y="58"/>
                    <a:pt x="192" y="58"/>
                    <a:pt x="192" y="58"/>
                  </a:cubicBezTo>
                  <a:cubicBezTo>
                    <a:pt x="191" y="58"/>
                    <a:pt x="191" y="58"/>
                    <a:pt x="191" y="58"/>
                  </a:cubicBezTo>
                  <a:cubicBezTo>
                    <a:pt x="190" y="59"/>
                    <a:pt x="190" y="59"/>
                    <a:pt x="190" y="59"/>
                  </a:cubicBezTo>
                  <a:cubicBezTo>
                    <a:pt x="190" y="60"/>
                    <a:pt x="190" y="60"/>
                    <a:pt x="190" y="60"/>
                  </a:cubicBezTo>
                  <a:cubicBezTo>
                    <a:pt x="188" y="62"/>
                    <a:pt x="188" y="62"/>
                    <a:pt x="188" y="62"/>
                  </a:cubicBezTo>
                  <a:close/>
                  <a:moveTo>
                    <a:pt x="78" y="56"/>
                  </a:moveTo>
                  <a:cubicBezTo>
                    <a:pt x="77" y="57"/>
                    <a:pt x="77" y="57"/>
                    <a:pt x="77" y="57"/>
                  </a:cubicBezTo>
                  <a:cubicBezTo>
                    <a:pt x="78" y="57"/>
                    <a:pt x="78" y="57"/>
                    <a:pt x="78" y="57"/>
                  </a:cubicBezTo>
                  <a:cubicBezTo>
                    <a:pt x="79" y="58"/>
                    <a:pt x="79" y="58"/>
                    <a:pt x="79" y="58"/>
                  </a:cubicBezTo>
                  <a:cubicBezTo>
                    <a:pt x="79" y="57"/>
                    <a:pt x="79" y="57"/>
                    <a:pt x="79" y="57"/>
                  </a:cubicBezTo>
                  <a:cubicBezTo>
                    <a:pt x="81" y="57"/>
                    <a:pt x="81" y="57"/>
                    <a:pt x="81" y="57"/>
                  </a:cubicBezTo>
                  <a:cubicBezTo>
                    <a:pt x="82" y="57"/>
                    <a:pt x="82" y="57"/>
                    <a:pt x="82" y="57"/>
                  </a:cubicBezTo>
                  <a:cubicBezTo>
                    <a:pt x="83" y="57"/>
                    <a:pt x="83" y="57"/>
                    <a:pt x="83" y="57"/>
                  </a:cubicBezTo>
                  <a:cubicBezTo>
                    <a:pt x="83" y="56"/>
                    <a:pt x="83" y="56"/>
                    <a:pt x="83" y="56"/>
                  </a:cubicBezTo>
                  <a:cubicBezTo>
                    <a:pt x="82" y="56"/>
                    <a:pt x="82" y="56"/>
                    <a:pt x="82" y="56"/>
                  </a:cubicBezTo>
                  <a:cubicBezTo>
                    <a:pt x="81" y="56"/>
                    <a:pt x="81" y="56"/>
                    <a:pt x="81" y="56"/>
                  </a:cubicBezTo>
                  <a:cubicBezTo>
                    <a:pt x="81" y="56"/>
                    <a:pt x="81" y="56"/>
                    <a:pt x="81" y="56"/>
                  </a:cubicBezTo>
                  <a:cubicBezTo>
                    <a:pt x="78" y="56"/>
                    <a:pt x="78" y="56"/>
                    <a:pt x="78" y="56"/>
                  </a:cubicBezTo>
                  <a:cubicBezTo>
                    <a:pt x="78" y="56"/>
                    <a:pt x="78" y="56"/>
                    <a:pt x="78" y="56"/>
                  </a:cubicBezTo>
                  <a:close/>
                  <a:moveTo>
                    <a:pt x="44" y="55"/>
                  </a:moveTo>
                  <a:cubicBezTo>
                    <a:pt x="44" y="55"/>
                    <a:pt x="44" y="55"/>
                    <a:pt x="44" y="55"/>
                  </a:cubicBezTo>
                  <a:cubicBezTo>
                    <a:pt x="45" y="55"/>
                    <a:pt x="45" y="55"/>
                    <a:pt x="45" y="55"/>
                  </a:cubicBezTo>
                  <a:cubicBezTo>
                    <a:pt x="45" y="55"/>
                    <a:pt x="45" y="55"/>
                    <a:pt x="45" y="55"/>
                  </a:cubicBezTo>
                  <a:cubicBezTo>
                    <a:pt x="44" y="55"/>
                    <a:pt x="44" y="55"/>
                    <a:pt x="44" y="55"/>
                  </a:cubicBezTo>
                  <a:close/>
                  <a:moveTo>
                    <a:pt x="45" y="55"/>
                  </a:moveTo>
                  <a:cubicBezTo>
                    <a:pt x="45" y="55"/>
                    <a:pt x="45" y="55"/>
                    <a:pt x="45" y="55"/>
                  </a:cubicBezTo>
                  <a:cubicBezTo>
                    <a:pt x="46" y="55"/>
                    <a:pt x="46" y="55"/>
                    <a:pt x="46" y="55"/>
                  </a:cubicBezTo>
                  <a:cubicBezTo>
                    <a:pt x="46" y="54"/>
                    <a:pt x="46" y="54"/>
                    <a:pt x="46" y="54"/>
                  </a:cubicBezTo>
                  <a:cubicBezTo>
                    <a:pt x="47" y="54"/>
                    <a:pt x="47" y="54"/>
                    <a:pt x="47" y="54"/>
                  </a:cubicBezTo>
                  <a:cubicBezTo>
                    <a:pt x="47" y="53"/>
                    <a:pt x="47" y="53"/>
                    <a:pt x="47" y="53"/>
                  </a:cubicBezTo>
                  <a:cubicBezTo>
                    <a:pt x="47" y="53"/>
                    <a:pt x="47" y="53"/>
                    <a:pt x="47" y="53"/>
                  </a:cubicBezTo>
                  <a:cubicBezTo>
                    <a:pt x="48" y="52"/>
                    <a:pt x="48" y="52"/>
                    <a:pt x="48" y="52"/>
                  </a:cubicBezTo>
                  <a:cubicBezTo>
                    <a:pt x="49" y="52"/>
                    <a:pt x="49" y="52"/>
                    <a:pt x="49" y="52"/>
                  </a:cubicBezTo>
                  <a:cubicBezTo>
                    <a:pt x="50" y="52"/>
                    <a:pt x="50" y="52"/>
                    <a:pt x="50" y="52"/>
                  </a:cubicBezTo>
                  <a:cubicBezTo>
                    <a:pt x="51" y="52"/>
                    <a:pt x="51" y="52"/>
                    <a:pt x="51" y="52"/>
                  </a:cubicBezTo>
                  <a:cubicBezTo>
                    <a:pt x="52" y="53"/>
                    <a:pt x="52" y="53"/>
                    <a:pt x="52" y="53"/>
                  </a:cubicBezTo>
                  <a:cubicBezTo>
                    <a:pt x="52" y="52"/>
                    <a:pt x="52" y="52"/>
                    <a:pt x="52" y="52"/>
                  </a:cubicBezTo>
                  <a:cubicBezTo>
                    <a:pt x="53" y="52"/>
                    <a:pt x="53" y="52"/>
                    <a:pt x="53" y="52"/>
                  </a:cubicBezTo>
                  <a:cubicBezTo>
                    <a:pt x="54" y="52"/>
                    <a:pt x="54" y="52"/>
                    <a:pt x="54" y="52"/>
                  </a:cubicBezTo>
                  <a:cubicBezTo>
                    <a:pt x="55" y="53"/>
                    <a:pt x="55" y="53"/>
                    <a:pt x="55" y="53"/>
                  </a:cubicBezTo>
                  <a:cubicBezTo>
                    <a:pt x="56" y="53"/>
                    <a:pt x="56" y="53"/>
                    <a:pt x="56" y="53"/>
                  </a:cubicBezTo>
                  <a:cubicBezTo>
                    <a:pt x="58" y="53"/>
                    <a:pt x="58" y="53"/>
                    <a:pt x="58" y="53"/>
                  </a:cubicBezTo>
                  <a:cubicBezTo>
                    <a:pt x="59" y="54"/>
                    <a:pt x="59" y="54"/>
                    <a:pt x="59" y="54"/>
                  </a:cubicBezTo>
                  <a:cubicBezTo>
                    <a:pt x="59" y="55"/>
                    <a:pt x="59" y="55"/>
                    <a:pt x="59" y="55"/>
                  </a:cubicBezTo>
                  <a:cubicBezTo>
                    <a:pt x="59" y="55"/>
                    <a:pt x="59" y="55"/>
                    <a:pt x="59" y="55"/>
                  </a:cubicBezTo>
                  <a:cubicBezTo>
                    <a:pt x="61" y="56"/>
                    <a:pt x="61" y="56"/>
                    <a:pt x="61" y="56"/>
                  </a:cubicBezTo>
                  <a:cubicBezTo>
                    <a:pt x="63" y="56"/>
                    <a:pt x="63" y="56"/>
                    <a:pt x="63" y="56"/>
                  </a:cubicBezTo>
                  <a:cubicBezTo>
                    <a:pt x="66" y="56"/>
                    <a:pt x="66" y="56"/>
                    <a:pt x="66" y="56"/>
                  </a:cubicBezTo>
                  <a:cubicBezTo>
                    <a:pt x="68" y="56"/>
                    <a:pt x="68" y="56"/>
                    <a:pt x="68" y="56"/>
                  </a:cubicBezTo>
                  <a:cubicBezTo>
                    <a:pt x="68" y="55"/>
                    <a:pt x="68" y="55"/>
                    <a:pt x="68" y="55"/>
                  </a:cubicBezTo>
                  <a:cubicBezTo>
                    <a:pt x="68" y="54"/>
                    <a:pt x="68" y="54"/>
                    <a:pt x="68" y="54"/>
                  </a:cubicBezTo>
                  <a:cubicBezTo>
                    <a:pt x="69" y="54"/>
                    <a:pt x="69" y="54"/>
                    <a:pt x="69" y="54"/>
                  </a:cubicBezTo>
                  <a:cubicBezTo>
                    <a:pt x="70" y="55"/>
                    <a:pt x="70" y="55"/>
                    <a:pt x="70" y="55"/>
                  </a:cubicBezTo>
                  <a:cubicBezTo>
                    <a:pt x="71" y="55"/>
                    <a:pt x="71" y="55"/>
                    <a:pt x="71" y="55"/>
                  </a:cubicBezTo>
                  <a:cubicBezTo>
                    <a:pt x="72" y="54"/>
                    <a:pt x="72" y="54"/>
                    <a:pt x="72" y="54"/>
                  </a:cubicBezTo>
                  <a:cubicBezTo>
                    <a:pt x="72" y="55"/>
                    <a:pt x="72" y="55"/>
                    <a:pt x="72" y="55"/>
                  </a:cubicBezTo>
                  <a:cubicBezTo>
                    <a:pt x="73" y="56"/>
                    <a:pt x="73" y="56"/>
                    <a:pt x="73" y="56"/>
                  </a:cubicBezTo>
                  <a:cubicBezTo>
                    <a:pt x="74" y="55"/>
                    <a:pt x="74" y="55"/>
                    <a:pt x="74" y="55"/>
                  </a:cubicBezTo>
                  <a:cubicBezTo>
                    <a:pt x="75" y="56"/>
                    <a:pt x="75" y="56"/>
                    <a:pt x="75" y="56"/>
                  </a:cubicBezTo>
                  <a:cubicBezTo>
                    <a:pt x="75" y="56"/>
                    <a:pt x="75" y="56"/>
                    <a:pt x="75" y="56"/>
                  </a:cubicBezTo>
                  <a:cubicBezTo>
                    <a:pt x="77" y="56"/>
                    <a:pt x="77" y="56"/>
                    <a:pt x="77" y="56"/>
                  </a:cubicBezTo>
                  <a:cubicBezTo>
                    <a:pt x="77" y="57"/>
                    <a:pt x="77" y="57"/>
                    <a:pt x="77" y="57"/>
                  </a:cubicBezTo>
                  <a:cubicBezTo>
                    <a:pt x="77" y="58"/>
                    <a:pt x="77" y="58"/>
                    <a:pt x="77" y="58"/>
                  </a:cubicBezTo>
                  <a:cubicBezTo>
                    <a:pt x="78" y="59"/>
                    <a:pt x="78" y="59"/>
                    <a:pt x="78" y="59"/>
                  </a:cubicBezTo>
                  <a:cubicBezTo>
                    <a:pt x="78" y="59"/>
                    <a:pt x="78" y="59"/>
                    <a:pt x="78" y="59"/>
                  </a:cubicBezTo>
                  <a:cubicBezTo>
                    <a:pt x="79" y="60"/>
                    <a:pt x="79" y="60"/>
                    <a:pt x="79" y="60"/>
                  </a:cubicBezTo>
                  <a:cubicBezTo>
                    <a:pt x="80" y="59"/>
                    <a:pt x="80" y="59"/>
                    <a:pt x="80" y="59"/>
                  </a:cubicBezTo>
                  <a:cubicBezTo>
                    <a:pt x="81" y="60"/>
                    <a:pt x="81" y="60"/>
                    <a:pt x="81" y="60"/>
                  </a:cubicBezTo>
                  <a:cubicBezTo>
                    <a:pt x="81" y="60"/>
                    <a:pt x="81" y="60"/>
                    <a:pt x="81" y="60"/>
                  </a:cubicBezTo>
                  <a:cubicBezTo>
                    <a:pt x="82" y="59"/>
                    <a:pt x="82" y="59"/>
                    <a:pt x="82" y="59"/>
                  </a:cubicBezTo>
                  <a:cubicBezTo>
                    <a:pt x="83" y="59"/>
                    <a:pt x="83" y="59"/>
                    <a:pt x="83" y="59"/>
                  </a:cubicBezTo>
                  <a:cubicBezTo>
                    <a:pt x="83" y="60"/>
                    <a:pt x="83" y="60"/>
                    <a:pt x="83" y="60"/>
                  </a:cubicBezTo>
                  <a:cubicBezTo>
                    <a:pt x="84" y="60"/>
                    <a:pt x="84" y="60"/>
                    <a:pt x="84" y="60"/>
                  </a:cubicBezTo>
                  <a:cubicBezTo>
                    <a:pt x="84" y="60"/>
                    <a:pt x="84" y="60"/>
                    <a:pt x="84" y="60"/>
                  </a:cubicBezTo>
                  <a:cubicBezTo>
                    <a:pt x="84" y="62"/>
                    <a:pt x="84" y="62"/>
                    <a:pt x="84" y="62"/>
                  </a:cubicBezTo>
                  <a:cubicBezTo>
                    <a:pt x="84" y="62"/>
                    <a:pt x="84" y="62"/>
                    <a:pt x="84" y="62"/>
                  </a:cubicBezTo>
                  <a:cubicBezTo>
                    <a:pt x="84" y="63"/>
                    <a:pt x="84" y="63"/>
                    <a:pt x="84" y="63"/>
                  </a:cubicBezTo>
                  <a:cubicBezTo>
                    <a:pt x="84" y="64"/>
                    <a:pt x="84" y="64"/>
                    <a:pt x="84" y="64"/>
                  </a:cubicBezTo>
                  <a:cubicBezTo>
                    <a:pt x="84" y="64"/>
                    <a:pt x="84" y="64"/>
                    <a:pt x="84" y="64"/>
                  </a:cubicBezTo>
                  <a:cubicBezTo>
                    <a:pt x="83" y="63"/>
                    <a:pt x="83" y="63"/>
                    <a:pt x="83" y="63"/>
                  </a:cubicBezTo>
                  <a:cubicBezTo>
                    <a:pt x="82" y="64"/>
                    <a:pt x="82" y="64"/>
                    <a:pt x="82" y="64"/>
                  </a:cubicBezTo>
                  <a:cubicBezTo>
                    <a:pt x="81" y="63"/>
                    <a:pt x="81" y="63"/>
                    <a:pt x="81" y="63"/>
                  </a:cubicBezTo>
                  <a:cubicBezTo>
                    <a:pt x="80" y="62"/>
                    <a:pt x="80" y="62"/>
                    <a:pt x="80" y="62"/>
                  </a:cubicBezTo>
                  <a:cubicBezTo>
                    <a:pt x="79" y="62"/>
                    <a:pt x="79" y="62"/>
                    <a:pt x="79" y="62"/>
                  </a:cubicBezTo>
                  <a:cubicBezTo>
                    <a:pt x="79" y="62"/>
                    <a:pt x="79" y="62"/>
                    <a:pt x="79" y="62"/>
                  </a:cubicBezTo>
                  <a:cubicBezTo>
                    <a:pt x="77" y="62"/>
                    <a:pt x="77" y="62"/>
                    <a:pt x="77" y="62"/>
                  </a:cubicBezTo>
                  <a:cubicBezTo>
                    <a:pt x="76" y="62"/>
                    <a:pt x="76" y="62"/>
                    <a:pt x="76" y="62"/>
                  </a:cubicBezTo>
                  <a:cubicBezTo>
                    <a:pt x="75" y="62"/>
                    <a:pt x="75" y="62"/>
                    <a:pt x="75" y="62"/>
                  </a:cubicBezTo>
                  <a:cubicBezTo>
                    <a:pt x="74" y="61"/>
                    <a:pt x="74" y="61"/>
                    <a:pt x="74" y="61"/>
                  </a:cubicBezTo>
                  <a:cubicBezTo>
                    <a:pt x="73" y="62"/>
                    <a:pt x="73" y="62"/>
                    <a:pt x="73" y="62"/>
                  </a:cubicBezTo>
                  <a:cubicBezTo>
                    <a:pt x="71" y="62"/>
                    <a:pt x="71" y="62"/>
                    <a:pt x="71" y="62"/>
                  </a:cubicBezTo>
                  <a:cubicBezTo>
                    <a:pt x="70" y="61"/>
                    <a:pt x="70" y="61"/>
                    <a:pt x="70" y="61"/>
                  </a:cubicBezTo>
                  <a:cubicBezTo>
                    <a:pt x="69" y="62"/>
                    <a:pt x="69" y="62"/>
                    <a:pt x="69" y="62"/>
                  </a:cubicBezTo>
                  <a:cubicBezTo>
                    <a:pt x="67" y="61"/>
                    <a:pt x="67" y="61"/>
                    <a:pt x="67" y="61"/>
                  </a:cubicBezTo>
                  <a:cubicBezTo>
                    <a:pt x="64" y="60"/>
                    <a:pt x="64" y="60"/>
                    <a:pt x="64" y="60"/>
                  </a:cubicBezTo>
                  <a:cubicBezTo>
                    <a:pt x="63" y="60"/>
                    <a:pt x="63" y="60"/>
                    <a:pt x="63" y="60"/>
                  </a:cubicBezTo>
                  <a:cubicBezTo>
                    <a:pt x="62" y="59"/>
                    <a:pt x="62" y="59"/>
                    <a:pt x="62" y="59"/>
                  </a:cubicBezTo>
                  <a:cubicBezTo>
                    <a:pt x="61" y="59"/>
                    <a:pt x="61" y="59"/>
                    <a:pt x="61" y="59"/>
                  </a:cubicBezTo>
                  <a:cubicBezTo>
                    <a:pt x="61" y="60"/>
                    <a:pt x="61" y="60"/>
                    <a:pt x="61" y="60"/>
                  </a:cubicBezTo>
                  <a:cubicBezTo>
                    <a:pt x="60" y="60"/>
                    <a:pt x="60" y="60"/>
                    <a:pt x="60" y="60"/>
                  </a:cubicBezTo>
                  <a:cubicBezTo>
                    <a:pt x="59" y="59"/>
                    <a:pt x="59" y="59"/>
                    <a:pt x="59" y="59"/>
                  </a:cubicBezTo>
                  <a:cubicBezTo>
                    <a:pt x="59" y="59"/>
                    <a:pt x="59" y="59"/>
                    <a:pt x="59" y="59"/>
                  </a:cubicBezTo>
                  <a:cubicBezTo>
                    <a:pt x="58" y="60"/>
                    <a:pt x="58" y="60"/>
                    <a:pt x="58" y="60"/>
                  </a:cubicBezTo>
                  <a:cubicBezTo>
                    <a:pt x="56" y="59"/>
                    <a:pt x="56" y="59"/>
                    <a:pt x="56" y="59"/>
                  </a:cubicBezTo>
                  <a:cubicBezTo>
                    <a:pt x="55" y="58"/>
                    <a:pt x="55" y="58"/>
                    <a:pt x="55" y="58"/>
                  </a:cubicBezTo>
                  <a:cubicBezTo>
                    <a:pt x="53" y="58"/>
                    <a:pt x="53" y="58"/>
                    <a:pt x="53" y="58"/>
                  </a:cubicBezTo>
                  <a:cubicBezTo>
                    <a:pt x="53" y="58"/>
                    <a:pt x="53" y="58"/>
                    <a:pt x="53" y="58"/>
                  </a:cubicBezTo>
                  <a:cubicBezTo>
                    <a:pt x="52" y="59"/>
                    <a:pt x="52" y="59"/>
                    <a:pt x="52" y="59"/>
                  </a:cubicBezTo>
                  <a:cubicBezTo>
                    <a:pt x="51" y="58"/>
                    <a:pt x="51" y="58"/>
                    <a:pt x="51" y="58"/>
                  </a:cubicBezTo>
                  <a:cubicBezTo>
                    <a:pt x="50" y="58"/>
                    <a:pt x="50" y="58"/>
                    <a:pt x="50" y="58"/>
                  </a:cubicBezTo>
                  <a:cubicBezTo>
                    <a:pt x="49" y="58"/>
                    <a:pt x="49" y="58"/>
                    <a:pt x="49" y="58"/>
                  </a:cubicBezTo>
                  <a:cubicBezTo>
                    <a:pt x="50" y="57"/>
                    <a:pt x="50" y="57"/>
                    <a:pt x="50" y="57"/>
                  </a:cubicBezTo>
                  <a:cubicBezTo>
                    <a:pt x="50" y="56"/>
                    <a:pt x="50" y="56"/>
                    <a:pt x="50" y="56"/>
                  </a:cubicBezTo>
                  <a:cubicBezTo>
                    <a:pt x="50" y="56"/>
                    <a:pt x="50" y="56"/>
                    <a:pt x="50" y="56"/>
                  </a:cubicBezTo>
                  <a:cubicBezTo>
                    <a:pt x="49" y="57"/>
                    <a:pt x="49" y="57"/>
                    <a:pt x="49" y="57"/>
                  </a:cubicBezTo>
                  <a:cubicBezTo>
                    <a:pt x="48" y="56"/>
                    <a:pt x="48" y="56"/>
                    <a:pt x="48" y="56"/>
                  </a:cubicBezTo>
                  <a:cubicBezTo>
                    <a:pt x="48" y="56"/>
                    <a:pt x="48" y="56"/>
                    <a:pt x="48" y="56"/>
                  </a:cubicBezTo>
                  <a:cubicBezTo>
                    <a:pt x="47" y="56"/>
                    <a:pt x="47" y="56"/>
                    <a:pt x="47" y="56"/>
                  </a:cubicBezTo>
                  <a:cubicBezTo>
                    <a:pt x="45" y="56"/>
                    <a:pt x="45" y="56"/>
                    <a:pt x="45" y="56"/>
                  </a:cubicBezTo>
                  <a:cubicBezTo>
                    <a:pt x="45" y="56"/>
                    <a:pt x="45" y="56"/>
                    <a:pt x="45" y="56"/>
                  </a:cubicBezTo>
                  <a:cubicBezTo>
                    <a:pt x="45" y="55"/>
                    <a:pt x="45" y="55"/>
                    <a:pt x="45" y="55"/>
                  </a:cubicBezTo>
                  <a:cubicBezTo>
                    <a:pt x="45" y="55"/>
                    <a:pt x="45" y="55"/>
                    <a:pt x="45" y="55"/>
                  </a:cubicBezTo>
                  <a:close/>
                  <a:moveTo>
                    <a:pt x="57" y="10"/>
                  </a:moveTo>
                  <a:cubicBezTo>
                    <a:pt x="57" y="11"/>
                    <a:pt x="57" y="11"/>
                    <a:pt x="57" y="11"/>
                  </a:cubicBezTo>
                  <a:cubicBezTo>
                    <a:pt x="58" y="11"/>
                    <a:pt x="58" y="11"/>
                    <a:pt x="58" y="11"/>
                  </a:cubicBezTo>
                  <a:cubicBezTo>
                    <a:pt x="58" y="11"/>
                    <a:pt x="58" y="11"/>
                    <a:pt x="58" y="11"/>
                  </a:cubicBezTo>
                  <a:cubicBezTo>
                    <a:pt x="58" y="11"/>
                    <a:pt x="58" y="11"/>
                    <a:pt x="58" y="11"/>
                  </a:cubicBezTo>
                  <a:cubicBezTo>
                    <a:pt x="59" y="10"/>
                    <a:pt x="59" y="10"/>
                    <a:pt x="59" y="10"/>
                  </a:cubicBezTo>
                  <a:cubicBezTo>
                    <a:pt x="58" y="9"/>
                    <a:pt x="58" y="9"/>
                    <a:pt x="58" y="9"/>
                  </a:cubicBezTo>
                  <a:cubicBezTo>
                    <a:pt x="57" y="9"/>
                    <a:pt x="57" y="9"/>
                    <a:pt x="57" y="9"/>
                  </a:cubicBezTo>
                  <a:cubicBezTo>
                    <a:pt x="57" y="10"/>
                    <a:pt x="57" y="10"/>
                    <a:pt x="57" y="10"/>
                  </a:cubicBezTo>
                  <a:close/>
                  <a:moveTo>
                    <a:pt x="49" y="15"/>
                  </a:moveTo>
                  <a:cubicBezTo>
                    <a:pt x="49" y="16"/>
                    <a:pt x="49" y="16"/>
                    <a:pt x="49" y="16"/>
                  </a:cubicBezTo>
                  <a:cubicBezTo>
                    <a:pt x="50" y="15"/>
                    <a:pt x="50" y="15"/>
                    <a:pt x="50" y="15"/>
                  </a:cubicBezTo>
                  <a:cubicBezTo>
                    <a:pt x="49" y="15"/>
                    <a:pt x="49" y="15"/>
                    <a:pt x="49" y="15"/>
                  </a:cubicBezTo>
                  <a:close/>
                  <a:moveTo>
                    <a:pt x="49" y="13"/>
                  </a:moveTo>
                  <a:cubicBezTo>
                    <a:pt x="50" y="13"/>
                    <a:pt x="50" y="13"/>
                    <a:pt x="50" y="13"/>
                  </a:cubicBezTo>
                  <a:cubicBezTo>
                    <a:pt x="49" y="13"/>
                    <a:pt x="49" y="13"/>
                    <a:pt x="49" y="13"/>
                  </a:cubicBezTo>
                  <a:cubicBezTo>
                    <a:pt x="49" y="13"/>
                    <a:pt x="49" y="13"/>
                    <a:pt x="49" y="13"/>
                  </a:cubicBezTo>
                  <a:close/>
                  <a:moveTo>
                    <a:pt x="49" y="14"/>
                  </a:moveTo>
                  <a:cubicBezTo>
                    <a:pt x="49" y="14"/>
                    <a:pt x="49" y="14"/>
                    <a:pt x="49" y="14"/>
                  </a:cubicBezTo>
                  <a:cubicBezTo>
                    <a:pt x="50" y="14"/>
                    <a:pt x="50" y="14"/>
                    <a:pt x="50" y="14"/>
                  </a:cubicBezTo>
                  <a:cubicBezTo>
                    <a:pt x="49" y="14"/>
                    <a:pt x="49" y="14"/>
                    <a:pt x="49" y="14"/>
                  </a:cubicBezTo>
                  <a:close/>
                  <a:moveTo>
                    <a:pt x="46" y="14"/>
                  </a:moveTo>
                  <a:cubicBezTo>
                    <a:pt x="46" y="15"/>
                    <a:pt x="46" y="15"/>
                    <a:pt x="46" y="15"/>
                  </a:cubicBezTo>
                  <a:cubicBezTo>
                    <a:pt x="47" y="15"/>
                    <a:pt x="47" y="15"/>
                    <a:pt x="47" y="15"/>
                  </a:cubicBezTo>
                  <a:cubicBezTo>
                    <a:pt x="48" y="14"/>
                    <a:pt x="48" y="14"/>
                    <a:pt x="48" y="14"/>
                  </a:cubicBezTo>
                  <a:cubicBezTo>
                    <a:pt x="47" y="14"/>
                    <a:pt x="47" y="14"/>
                    <a:pt x="47" y="14"/>
                  </a:cubicBezTo>
                  <a:cubicBezTo>
                    <a:pt x="46" y="14"/>
                    <a:pt x="46" y="14"/>
                    <a:pt x="46" y="14"/>
                  </a:cubicBezTo>
                  <a:close/>
                  <a:moveTo>
                    <a:pt x="39" y="23"/>
                  </a:moveTo>
                  <a:cubicBezTo>
                    <a:pt x="40" y="23"/>
                    <a:pt x="40" y="23"/>
                    <a:pt x="40" y="23"/>
                  </a:cubicBezTo>
                  <a:cubicBezTo>
                    <a:pt x="40" y="23"/>
                    <a:pt x="40" y="23"/>
                    <a:pt x="40" y="23"/>
                  </a:cubicBezTo>
                  <a:cubicBezTo>
                    <a:pt x="40" y="22"/>
                    <a:pt x="40" y="22"/>
                    <a:pt x="40" y="22"/>
                  </a:cubicBezTo>
                  <a:cubicBezTo>
                    <a:pt x="39" y="23"/>
                    <a:pt x="39" y="23"/>
                    <a:pt x="39" y="23"/>
                  </a:cubicBezTo>
                  <a:close/>
                  <a:moveTo>
                    <a:pt x="41" y="22"/>
                  </a:moveTo>
                  <a:cubicBezTo>
                    <a:pt x="41" y="23"/>
                    <a:pt x="41" y="23"/>
                    <a:pt x="41" y="23"/>
                  </a:cubicBezTo>
                  <a:cubicBezTo>
                    <a:pt x="42" y="23"/>
                    <a:pt x="42" y="23"/>
                    <a:pt x="42" y="23"/>
                  </a:cubicBezTo>
                  <a:cubicBezTo>
                    <a:pt x="42" y="24"/>
                    <a:pt x="42" y="24"/>
                    <a:pt x="42" y="24"/>
                  </a:cubicBezTo>
                  <a:cubicBezTo>
                    <a:pt x="42" y="24"/>
                    <a:pt x="42" y="24"/>
                    <a:pt x="42" y="24"/>
                  </a:cubicBezTo>
                  <a:cubicBezTo>
                    <a:pt x="43" y="23"/>
                    <a:pt x="43" y="23"/>
                    <a:pt x="43" y="23"/>
                  </a:cubicBezTo>
                  <a:cubicBezTo>
                    <a:pt x="42" y="23"/>
                    <a:pt x="42" y="23"/>
                    <a:pt x="42" y="23"/>
                  </a:cubicBezTo>
                  <a:cubicBezTo>
                    <a:pt x="43" y="22"/>
                    <a:pt x="43" y="22"/>
                    <a:pt x="43" y="22"/>
                  </a:cubicBezTo>
                  <a:cubicBezTo>
                    <a:pt x="42" y="22"/>
                    <a:pt x="42" y="22"/>
                    <a:pt x="42" y="22"/>
                  </a:cubicBezTo>
                  <a:cubicBezTo>
                    <a:pt x="42" y="22"/>
                    <a:pt x="42" y="22"/>
                    <a:pt x="42" y="22"/>
                  </a:cubicBezTo>
                  <a:cubicBezTo>
                    <a:pt x="41" y="22"/>
                    <a:pt x="41" y="22"/>
                    <a:pt x="41" y="22"/>
                  </a:cubicBezTo>
                  <a:close/>
                  <a:moveTo>
                    <a:pt x="61" y="34"/>
                  </a:moveTo>
                  <a:cubicBezTo>
                    <a:pt x="61" y="35"/>
                    <a:pt x="61" y="35"/>
                    <a:pt x="61" y="35"/>
                  </a:cubicBezTo>
                  <a:cubicBezTo>
                    <a:pt x="61" y="35"/>
                    <a:pt x="61" y="35"/>
                    <a:pt x="61" y="35"/>
                  </a:cubicBezTo>
                  <a:cubicBezTo>
                    <a:pt x="62" y="35"/>
                    <a:pt x="62" y="35"/>
                    <a:pt x="62" y="35"/>
                  </a:cubicBezTo>
                  <a:cubicBezTo>
                    <a:pt x="61" y="34"/>
                    <a:pt x="61" y="34"/>
                    <a:pt x="61" y="34"/>
                  </a:cubicBezTo>
                  <a:cubicBezTo>
                    <a:pt x="61" y="34"/>
                    <a:pt x="61" y="34"/>
                    <a:pt x="61" y="34"/>
                  </a:cubicBezTo>
                  <a:close/>
                  <a:moveTo>
                    <a:pt x="55" y="38"/>
                  </a:moveTo>
                  <a:cubicBezTo>
                    <a:pt x="55" y="39"/>
                    <a:pt x="55" y="39"/>
                    <a:pt x="55" y="39"/>
                  </a:cubicBezTo>
                  <a:cubicBezTo>
                    <a:pt x="55" y="39"/>
                    <a:pt x="55" y="39"/>
                    <a:pt x="55" y="39"/>
                  </a:cubicBezTo>
                  <a:cubicBezTo>
                    <a:pt x="54" y="39"/>
                    <a:pt x="54" y="39"/>
                    <a:pt x="54" y="39"/>
                  </a:cubicBezTo>
                  <a:cubicBezTo>
                    <a:pt x="54" y="40"/>
                    <a:pt x="54" y="40"/>
                    <a:pt x="54" y="40"/>
                  </a:cubicBezTo>
                  <a:cubicBezTo>
                    <a:pt x="55" y="40"/>
                    <a:pt x="55" y="40"/>
                    <a:pt x="55" y="40"/>
                  </a:cubicBezTo>
                  <a:cubicBezTo>
                    <a:pt x="55" y="40"/>
                    <a:pt x="55" y="40"/>
                    <a:pt x="55" y="40"/>
                  </a:cubicBezTo>
                  <a:cubicBezTo>
                    <a:pt x="55" y="39"/>
                    <a:pt x="55" y="39"/>
                    <a:pt x="55" y="39"/>
                  </a:cubicBezTo>
                  <a:cubicBezTo>
                    <a:pt x="55" y="40"/>
                    <a:pt x="55" y="40"/>
                    <a:pt x="55" y="40"/>
                  </a:cubicBezTo>
                  <a:cubicBezTo>
                    <a:pt x="56" y="41"/>
                    <a:pt x="56" y="41"/>
                    <a:pt x="56" y="41"/>
                  </a:cubicBezTo>
                  <a:cubicBezTo>
                    <a:pt x="57" y="40"/>
                    <a:pt x="57" y="40"/>
                    <a:pt x="57" y="40"/>
                  </a:cubicBezTo>
                  <a:cubicBezTo>
                    <a:pt x="57" y="41"/>
                    <a:pt x="57" y="41"/>
                    <a:pt x="57" y="41"/>
                  </a:cubicBezTo>
                  <a:cubicBezTo>
                    <a:pt x="58" y="41"/>
                    <a:pt x="58" y="41"/>
                    <a:pt x="58" y="41"/>
                  </a:cubicBezTo>
                  <a:cubicBezTo>
                    <a:pt x="58" y="40"/>
                    <a:pt x="58" y="40"/>
                    <a:pt x="58" y="40"/>
                  </a:cubicBezTo>
                  <a:cubicBezTo>
                    <a:pt x="59" y="40"/>
                    <a:pt x="59" y="40"/>
                    <a:pt x="59" y="40"/>
                  </a:cubicBezTo>
                  <a:cubicBezTo>
                    <a:pt x="58" y="39"/>
                    <a:pt x="58" y="39"/>
                    <a:pt x="58" y="39"/>
                  </a:cubicBezTo>
                  <a:cubicBezTo>
                    <a:pt x="57" y="38"/>
                    <a:pt x="57" y="38"/>
                    <a:pt x="57" y="38"/>
                  </a:cubicBezTo>
                  <a:cubicBezTo>
                    <a:pt x="55" y="38"/>
                    <a:pt x="55" y="38"/>
                    <a:pt x="55" y="38"/>
                  </a:cubicBezTo>
                  <a:cubicBezTo>
                    <a:pt x="55" y="38"/>
                    <a:pt x="55" y="38"/>
                    <a:pt x="55" y="38"/>
                  </a:cubicBezTo>
                  <a:close/>
                  <a:moveTo>
                    <a:pt x="52" y="40"/>
                  </a:moveTo>
                  <a:cubicBezTo>
                    <a:pt x="52" y="40"/>
                    <a:pt x="52" y="40"/>
                    <a:pt x="52" y="40"/>
                  </a:cubicBezTo>
                  <a:cubicBezTo>
                    <a:pt x="52" y="40"/>
                    <a:pt x="52" y="40"/>
                    <a:pt x="52" y="40"/>
                  </a:cubicBezTo>
                  <a:cubicBezTo>
                    <a:pt x="52" y="40"/>
                    <a:pt x="52" y="40"/>
                    <a:pt x="52" y="40"/>
                  </a:cubicBezTo>
                  <a:close/>
                  <a:moveTo>
                    <a:pt x="46" y="35"/>
                  </a:moveTo>
                  <a:cubicBezTo>
                    <a:pt x="46" y="35"/>
                    <a:pt x="46" y="35"/>
                    <a:pt x="46" y="35"/>
                  </a:cubicBezTo>
                  <a:cubicBezTo>
                    <a:pt x="45" y="36"/>
                    <a:pt x="45" y="36"/>
                    <a:pt x="45" y="36"/>
                  </a:cubicBezTo>
                  <a:cubicBezTo>
                    <a:pt x="45" y="36"/>
                    <a:pt x="45" y="36"/>
                    <a:pt x="45" y="36"/>
                  </a:cubicBezTo>
                  <a:cubicBezTo>
                    <a:pt x="47" y="37"/>
                    <a:pt x="47" y="37"/>
                    <a:pt x="47" y="37"/>
                  </a:cubicBezTo>
                  <a:cubicBezTo>
                    <a:pt x="47" y="37"/>
                    <a:pt x="47" y="37"/>
                    <a:pt x="47" y="37"/>
                  </a:cubicBezTo>
                  <a:cubicBezTo>
                    <a:pt x="47" y="38"/>
                    <a:pt x="47" y="38"/>
                    <a:pt x="47" y="38"/>
                  </a:cubicBezTo>
                  <a:cubicBezTo>
                    <a:pt x="48" y="38"/>
                    <a:pt x="48" y="38"/>
                    <a:pt x="48" y="38"/>
                  </a:cubicBezTo>
                  <a:cubicBezTo>
                    <a:pt x="48" y="39"/>
                    <a:pt x="48" y="39"/>
                    <a:pt x="48" y="39"/>
                  </a:cubicBezTo>
                  <a:cubicBezTo>
                    <a:pt x="49" y="40"/>
                    <a:pt x="49" y="40"/>
                    <a:pt x="49" y="40"/>
                  </a:cubicBezTo>
                  <a:cubicBezTo>
                    <a:pt x="50" y="40"/>
                    <a:pt x="50" y="40"/>
                    <a:pt x="50" y="40"/>
                  </a:cubicBezTo>
                  <a:cubicBezTo>
                    <a:pt x="50" y="40"/>
                    <a:pt x="50" y="40"/>
                    <a:pt x="50" y="40"/>
                  </a:cubicBezTo>
                  <a:cubicBezTo>
                    <a:pt x="51" y="41"/>
                    <a:pt x="51" y="41"/>
                    <a:pt x="51" y="41"/>
                  </a:cubicBezTo>
                  <a:cubicBezTo>
                    <a:pt x="51" y="40"/>
                    <a:pt x="51" y="40"/>
                    <a:pt x="51" y="40"/>
                  </a:cubicBezTo>
                  <a:cubicBezTo>
                    <a:pt x="51" y="39"/>
                    <a:pt x="51" y="39"/>
                    <a:pt x="51" y="39"/>
                  </a:cubicBezTo>
                  <a:cubicBezTo>
                    <a:pt x="51" y="38"/>
                    <a:pt x="51" y="38"/>
                    <a:pt x="51" y="38"/>
                  </a:cubicBezTo>
                  <a:cubicBezTo>
                    <a:pt x="50" y="38"/>
                    <a:pt x="50" y="38"/>
                    <a:pt x="50" y="38"/>
                  </a:cubicBezTo>
                  <a:cubicBezTo>
                    <a:pt x="49" y="37"/>
                    <a:pt x="49" y="37"/>
                    <a:pt x="49" y="37"/>
                  </a:cubicBezTo>
                  <a:cubicBezTo>
                    <a:pt x="49" y="35"/>
                    <a:pt x="49" y="35"/>
                    <a:pt x="49" y="35"/>
                  </a:cubicBezTo>
                  <a:cubicBezTo>
                    <a:pt x="48" y="35"/>
                    <a:pt x="48" y="35"/>
                    <a:pt x="48" y="35"/>
                  </a:cubicBezTo>
                  <a:cubicBezTo>
                    <a:pt x="48" y="34"/>
                    <a:pt x="48" y="34"/>
                    <a:pt x="48" y="34"/>
                  </a:cubicBezTo>
                  <a:cubicBezTo>
                    <a:pt x="48" y="34"/>
                    <a:pt x="48" y="34"/>
                    <a:pt x="48" y="34"/>
                  </a:cubicBezTo>
                  <a:cubicBezTo>
                    <a:pt x="47" y="34"/>
                    <a:pt x="47" y="34"/>
                    <a:pt x="47" y="34"/>
                  </a:cubicBezTo>
                  <a:cubicBezTo>
                    <a:pt x="47" y="35"/>
                    <a:pt x="47" y="35"/>
                    <a:pt x="47" y="35"/>
                  </a:cubicBezTo>
                  <a:cubicBezTo>
                    <a:pt x="47" y="35"/>
                    <a:pt x="47" y="35"/>
                    <a:pt x="47" y="35"/>
                  </a:cubicBezTo>
                  <a:cubicBezTo>
                    <a:pt x="47" y="35"/>
                    <a:pt x="47" y="35"/>
                    <a:pt x="47" y="35"/>
                  </a:cubicBezTo>
                  <a:cubicBezTo>
                    <a:pt x="46" y="34"/>
                    <a:pt x="46" y="34"/>
                    <a:pt x="46" y="34"/>
                  </a:cubicBezTo>
                  <a:cubicBezTo>
                    <a:pt x="46" y="35"/>
                    <a:pt x="46" y="35"/>
                    <a:pt x="46" y="35"/>
                  </a:cubicBezTo>
                  <a:close/>
                  <a:moveTo>
                    <a:pt x="41" y="30"/>
                  </a:moveTo>
                  <a:cubicBezTo>
                    <a:pt x="41" y="30"/>
                    <a:pt x="41" y="30"/>
                    <a:pt x="41" y="30"/>
                  </a:cubicBezTo>
                  <a:cubicBezTo>
                    <a:pt x="42" y="31"/>
                    <a:pt x="42" y="31"/>
                    <a:pt x="42" y="31"/>
                  </a:cubicBezTo>
                  <a:cubicBezTo>
                    <a:pt x="42" y="30"/>
                    <a:pt x="42" y="30"/>
                    <a:pt x="42" y="30"/>
                  </a:cubicBezTo>
                  <a:cubicBezTo>
                    <a:pt x="42" y="30"/>
                    <a:pt x="42" y="30"/>
                    <a:pt x="42" y="30"/>
                  </a:cubicBezTo>
                  <a:cubicBezTo>
                    <a:pt x="41" y="30"/>
                    <a:pt x="41" y="30"/>
                    <a:pt x="41" y="30"/>
                  </a:cubicBezTo>
                  <a:close/>
                  <a:moveTo>
                    <a:pt x="42" y="28"/>
                  </a:moveTo>
                  <a:cubicBezTo>
                    <a:pt x="42" y="29"/>
                    <a:pt x="42" y="29"/>
                    <a:pt x="42" y="29"/>
                  </a:cubicBezTo>
                  <a:cubicBezTo>
                    <a:pt x="42" y="29"/>
                    <a:pt x="42" y="29"/>
                    <a:pt x="42" y="29"/>
                  </a:cubicBezTo>
                  <a:cubicBezTo>
                    <a:pt x="43" y="29"/>
                    <a:pt x="43" y="29"/>
                    <a:pt x="43" y="29"/>
                  </a:cubicBezTo>
                  <a:cubicBezTo>
                    <a:pt x="44" y="29"/>
                    <a:pt x="44" y="29"/>
                    <a:pt x="44" y="29"/>
                  </a:cubicBezTo>
                  <a:cubicBezTo>
                    <a:pt x="44" y="29"/>
                    <a:pt x="44" y="29"/>
                    <a:pt x="44" y="29"/>
                  </a:cubicBezTo>
                  <a:cubicBezTo>
                    <a:pt x="43" y="28"/>
                    <a:pt x="43" y="28"/>
                    <a:pt x="43" y="28"/>
                  </a:cubicBezTo>
                  <a:cubicBezTo>
                    <a:pt x="42" y="28"/>
                    <a:pt x="42" y="28"/>
                    <a:pt x="42" y="28"/>
                  </a:cubicBezTo>
                  <a:close/>
                  <a:moveTo>
                    <a:pt x="33" y="23"/>
                  </a:moveTo>
                  <a:cubicBezTo>
                    <a:pt x="33" y="24"/>
                    <a:pt x="33" y="24"/>
                    <a:pt x="33" y="24"/>
                  </a:cubicBezTo>
                  <a:cubicBezTo>
                    <a:pt x="33" y="24"/>
                    <a:pt x="33" y="24"/>
                    <a:pt x="33" y="24"/>
                  </a:cubicBezTo>
                  <a:cubicBezTo>
                    <a:pt x="34" y="24"/>
                    <a:pt x="34" y="24"/>
                    <a:pt x="34" y="24"/>
                  </a:cubicBezTo>
                  <a:cubicBezTo>
                    <a:pt x="35" y="25"/>
                    <a:pt x="35" y="25"/>
                    <a:pt x="35" y="25"/>
                  </a:cubicBezTo>
                  <a:cubicBezTo>
                    <a:pt x="36" y="25"/>
                    <a:pt x="36" y="25"/>
                    <a:pt x="36" y="25"/>
                  </a:cubicBezTo>
                  <a:cubicBezTo>
                    <a:pt x="35" y="23"/>
                    <a:pt x="35" y="23"/>
                    <a:pt x="35" y="23"/>
                  </a:cubicBezTo>
                  <a:cubicBezTo>
                    <a:pt x="34" y="23"/>
                    <a:pt x="34" y="23"/>
                    <a:pt x="34" y="23"/>
                  </a:cubicBezTo>
                  <a:cubicBezTo>
                    <a:pt x="33" y="23"/>
                    <a:pt x="33" y="23"/>
                    <a:pt x="33" y="23"/>
                  </a:cubicBezTo>
                  <a:close/>
                  <a:moveTo>
                    <a:pt x="31" y="21"/>
                  </a:moveTo>
                  <a:cubicBezTo>
                    <a:pt x="31" y="21"/>
                    <a:pt x="31" y="21"/>
                    <a:pt x="31" y="21"/>
                  </a:cubicBezTo>
                  <a:cubicBezTo>
                    <a:pt x="32" y="22"/>
                    <a:pt x="32" y="22"/>
                    <a:pt x="32" y="22"/>
                  </a:cubicBezTo>
                  <a:cubicBezTo>
                    <a:pt x="33" y="22"/>
                    <a:pt x="33" y="22"/>
                    <a:pt x="33" y="22"/>
                  </a:cubicBezTo>
                  <a:cubicBezTo>
                    <a:pt x="32" y="23"/>
                    <a:pt x="32" y="23"/>
                    <a:pt x="32" y="23"/>
                  </a:cubicBezTo>
                  <a:cubicBezTo>
                    <a:pt x="32" y="23"/>
                    <a:pt x="32" y="23"/>
                    <a:pt x="32" y="23"/>
                  </a:cubicBezTo>
                  <a:cubicBezTo>
                    <a:pt x="31" y="21"/>
                    <a:pt x="31" y="21"/>
                    <a:pt x="31" y="21"/>
                  </a:cubicBezTo>
                  <a:close/>
                  <a:moveTo>
                    <a:pt x="28" y="19"/>
                  </a:moveTo>
                  <a:cubicBezTo>
                    <a:pt x="28" y="21"/>
                    <a:pt x="28" y="21"/>
                    <a:pt x="28" y="21"/>
                  </a:cubicBezTo>
                  <a:cubicBezTo>
                    <a:pt x="29" y="20"/>
                    <a:pt x="29" y="20"/>
                    <a:pt x="29" y="20"/>
                  </a:cubicBezTo>
                  <a:cubicBezTo>
                    <a:pt x="30" y="20"/>
                    <a:pt x="30" y="20"/>
                    <a:pt x="30" y="20"/>
                  </a:cubicBezTo>
                  <a:cubicBezTo>
                    <a:pt x="29" y="19"/>
                    <a:pt x="29" y="19"/>
                    <a:pt x="29" y="19"/>
                  </a:cubicBezTo>
                  <a:cubicBezTo>
                    <a:pt x="28" y="19"/>
                    <a:pt x="28" y="19"/>
                    <a:pt x="28" y="19"/>
                  </a:cubicBezTo>
                  <a:cubicBezTo>
                    <a:pt x="28" y="19"/>
                    <a:pt x="28" y="19"/>
                    <a:pt x="28" y="19"/>
                  </a:cubicBezTo>
                  <a:close/>
                  <a:moveTo>
                    <a:pt x="31" y="49"/>
                  </a:moveTo>
                  <a:cubicBezTo>
                    <a:pt x="32" y="50"/>
                    <a:pt x="32" y="50"/>
                    <a:pt x="32" y="50"/>
                  </a:cubicBezTo>
                  <a:cubicBezTo>
                    <a:pt x="32" y="50"/>
                    <a:pt x="32" y="50"/>
                    <a:pt x="32" y="50"/>
                  </a:cubicBezTo>
                  <a:cubicBezTo>
                    <a:pt x="31" y="49"/>
                    <a:pt x="31" y="49"/>
                    <a:pt x="31" y="49"/>
                  </a:cubicBezTo>
                  <a:cubicBezTo>
                    <a:pt x="31" y="49"/>
                    <a:pt x="31" y="49"/>
                    <a:pt x="31" y="49"/>
                  </a:cubicBezTo>
                  <a:close/>
                  <a:moveTo>
                    <a:pt x="23" y="39"/>
                  </a:moveTo>
                  <a:cubicBezTo>
                    <a:pt x="22" y="40"/>
                    <a:pt x="22" y="40"/>
                    <a:pt x="22" y="40"/>
                  </a:cubicBezTo>
                  <a:cubicBezTo>
                    <a:pt x="24" y="41"/>
                    <a:pt x="24" y="41"/>
                    <a:pt x="24" y="41"/>
                  </a:cubicBezTo>
                  <a:cubicBezTo>
                    <a:pt x="23" y="41"/>
                    <a:pt x="23" y="41"/>
                    <a:pt x="23" y="41"/>
                  </a:cubicBezTo>
                  <a:cubicBezTo>
                    <a:pt x="23" y="40"/>
                    <a:pt x="23" y="40"/>
                    <a:pt x="23" y="40"/>
                  </a:cubicBezTo>
                  <a:cubicBezTo>
                    <a:pt x="23" y="39"/>
                    <a:pt x="23" y="39"/>
                    <a:pt x="23" y="39"/>
                  </a:cubicBezTo>
                  <a:close/>
                  <a:moveTo>
                    <a:pt x="21" y="38"/>
                  </a:moveTo>
                  <a:cubicBezTo>
                    <a:pt x="22" y="39"/>
                    <a:pt x="22" y="39"/>
                    <a:pt x="22" y="39"/>
                  </a:cubicBezTo>
                  <a:cubicBezTo>
                    <a:pt x="21" y="39"/>
                    <a:pt x="21" y="39"/>
                    <a:pt x="21" y="39"/>
                  </a:cubicBezTo>
                  <a:cubicBezTo>
                    <a:pt x="21" y="38"/>
                    <a:pt x="21" y="38"/>
                    <a:pt x="21" y="38"/>
                  </a:cubicBezTo>
                  <a:close/>
                  <a:moveTo>
                    <a:pt x="20" y="36"/>
                  </a:moveTo>
                  <a:cubicBezTo>
                    <a:pt x="19" y="36"/>
                    <a:pt x="19" y="36"/>
                    <a:pt x="19" y="36"/>
                  </a:cubicBezTo>
                  <a:cubicBezTo>
                    <a:pt x="20" y="37"/>
                    <a:pt x="20" y="37"/>
                    <a:pt x="20" y="37"/>
                  </a:cubicBezTo>
                  <a:cubicBezTo>
                    <a:pt x="21" y="37"/>
                    <a:pt x="21" y="37"/>
                    <a:pt x="21" y="37"/>
                  </a:cubicBezTo>
                  <a:cubicBezTo>
                    <a:pt x="20" y="36"/>
                    <a:pt x="20" y="36"/>
                    <a:pt x="20" y="36"/>
                  </a:cubicBezTo>
                  <a:close/>
                  <a:moveTo>
                    <a:pt x="15" y="32"/>
                  </a:moveTo>
                  <a:cubicBezTo>
                    <a:pt x="15" y="33"/>
                    <a:pt x="15" y="33"/>
                    <a:pt x="15" y="33"/>
                  </a:cubicBezTo>
                  <a:cubicBezTo>
                    <a:pt x="16" y="33"/>
                    <a:pt x="16" y="33"/>
                    <a:pt x="16" y="33"/>
                  </a:cubicBezTo>
                  <a:cubicBezTo>
                    <a:pt x="17" y="35"/>
                    <a:pt x="17" y="35"/>
                    <a:pt x="17" y="35"/>
                  </a:cubicBezTo>
                  <a:cubicBezTo>
                    <a:pt x="18" y="35"/>
                    <a:pt x="18" y="35"/>
                    <a:pt x="18" y="35"/>
                  </a:cubicBezTo>
                  <a:cubicBezTo>
                    <a:pt x="18" y="34"/>
                    <a:pt x="18" y="34"/>
                    <a:pt x="18" y="34"/>
                  </a:cubicBezTo>
                  <a:cubicBezTo>
                    <a:pt x="17" y="32"/>
                    <a:pt x="17" y="32"/>
                    <a:pt x="17" y="32"/>
                  </a:cubicBezTo>
                  <a:cubicBezTo>
                    <a:pt x="16" y="32"/>
                    <a:pt x="16" y="32"/>
                    <a:pt x="16" y="32"/>
                  </a:cubicBezTo>
                  <a:cubicBezTo>
                    <a:pt x="15" y="32"/>
                    <a:pt x="15" y="32"/>
                    <a:pt x="15" y="32"/>
                  </a:cubicBezTo>
                  <a:close/>
                  <a:moveTo>
                    <a:pt x="14" y="29"/>
                  </a:moveTo>
                  <a:cubicBezTo>
                    <a:pt x="14" y="30"/>
                    <a:pt x="14" y="30"/>
                    <a:pt x="14" y="30"/>
                  </a:cubicBezTo>
                  <a:cubicBezTo>
                    <a:pt x="14" y="31"/>
                    <a:pt x="14" y="31"/>
                    <a:pt x="14" y="31"/>
                  </a:cubicBezTo>
                  <a:cubicBezTo>
                    <a:pt x="15" y="30"/>
                    <a:pt x="15" y="30"/>
                    <a:pt x="15" y="30"/>
                  </a:cubicBezTo>
                  <a:cubicBezTo>
                    <a:pt x="15" y="30"/>
                    <a:pt x="15" y="30"/>
                    <a:pt x="15" y="30"/>
                  </a:cubicBezTo>
                  <a:cubicBezTo>
                    <a:pt x="14" y="29"/>
                    <a:pt x="14" y="29"/>
                    <a:pt x="14" y="29"/>
                  </a:cubicBezTo>
                  <a:close/>
                  <a:moveTo>
                    <a:pt x="15" y="27"/>
                  </a:moveTo>
                  <a:cubicBezTo>
                    <a:pt x="16" y="27"/>
                    <a:pt x="16" y="27"/>
                    <a:pt x="16" y="27"/>
                  </a:cubicBezTo>
                  <a:cubicBezTo>
                    <a:pt x="16" y="27"/>
                    <a:pt x="16" y="27"/>
                    <a:pt x="16" y="27"/>
                  </a:cubicBezTo>
                  <a:cubicBezTo>
                    <a:pt x="16" y="27"/>
                    <a:pt x="16" y="27"/>
                    <a:pt x="16" y="27"/>
                  </a:cubicBezTo>
                  <a:cubicBezTo>
                    <a:pt x="15" y="27"/>
                    <a:pt x="15" y="27"/>
                    <a:pt x="15" y="27"/>
                  </a:cubicBezTo>
                  <a:cubicBezTo>
                    <a:pt x="15" y="27"/>
                    <a:pt x="15" y="27"/>
                    <a:pt x="15" y="27"/>
                  </a:cubicBezTo>
                  <a:close/>
                  <a:moveTo>
                    <a:pt x="8" y="22"/>
                  </a:moveTo>
                  <a:cubicBezTo>
                    <a:pt x="9" y="22"/>
                    <a:pt x="9" y="22"/>
                    <a:pt x="9" y="22"/>
                  </a:cubicBezTo>
                  <a:cubicBezTo>
                    <a:pt x="10" y="21"/>
                    <a:pt x="10" y="21"/>
                    <a:pt x="10" y="21"/>
                  </a:cubicBezTo>
                  <a:cubicBezTo>
                    <a:pt x="10" y="21"/>
                    <a:pt x="10" y="21"/>
                    <a:pt x="10" y="21"/>
                  </a:cubicBezTo>
                  <a:cubicBezTo>
                    <a:pt x="11" y="23"/>
                    <a:pt x="11" y="23"/>
                    <a:pt x="11" y="23"/>
                  </a:cubicBezTo>
                  <a:cubicBezTo>
                    <a:pt x="12" y="23"/>
                    <a:pt x="12" y="23"/>
                    <a:pt x="12" y="23"/>
                  </a:cubicBezTo>
                  <a:cubicBezTo>
                    <a:pt x="12" y="24"/>
                    <a:pt x="12" y="24"/>
                    <a:pt x="12" y="24"/>
                  </a:cubicBezTo>
                  <a:cubicBezTo>
                    <a:pt x="12" y="25"/>
                    <a:pt x="12" y="25"/>
                    <a:pt x="12" y="25"/>
                  </a:cubicBezTo>
                  <a:cubicBezTo>
                    <a:pt x="11" y="25"/>
                    <a:pt x="11" y="25"/>
                    <a:pt x="11" y="25"/>
                  </a:cubicBezTo>
                  <a:cubicBezTo>
                    <a:pt x="10" y="24"/>
                    <a:pt x="10" y="24"/>
                    <a:pt x="10" y="24"/>
                  </a:cubicBezTo>
                  <a:cubicBezTo>
                    <a:pt x="10" y="24"/>
                    <a:pt x="10" y="24"/>
                    <a:pt x="10" y="24"/>
                  </a:cubicBezTo>
                  <a:cubicBezTo>
                    <a:pt x="9" y="23"/>
                    <a:pt x="9" y="23"/>
                    <a:pt x="9" y="23"/>
                  </a:cubicBezTo>
                  <a:cubicBezTo>
                    <a:pt x="8" y="22"/>
                    <a:pt x="8" y="22"/>
                    <a:pt x="8" y="22"/>
                  </a:cubicBezTo>
                  <a:close/>
                  <a:moveTo>
                    <a:pt x="8" y="19"/>
                  </a:moveTo>
                  <a:cubicBezTo>
                    <a:pt x="9" y="19"/>
                    <a:pt x="9" y="19"/>
                    <a:pt x="9" y="19"/>
                  </a:cubicBezTo>
                  <a:cubicBezTo>
                    <a:pt x="9" y="18"/>
                    <a:pt x="9" y="18"/>
                    <a:pt x="9" y="18"/>
                  </a:cubicBezTo>
                  <a:cubicBezTo>
                    <a:pt x="8" y="19"/>
                    <a:pt x="8" y="19"/>
                    <a:pt x="8" y="19"/>
                  </a:cubicBezTo>
                  <a:close/>
                  <a:moveTo>
                    <a:pt x="2" y="15"/>
                  </a:moveTo>
                  <a:cubicBezTo>
                    <a:pt x="2" y="15"/>
                    <a:pt x="2" y="15"/>
                    <a:pt x="2" y="15"/>
                  </a:cubicBezTo>
                  <a:cubicBezTo>
                    <a:pt x="2" y="16"/>
                    <a:pt x="2" y="16"/>
                    <a:pt x="2" y="16"/>
                  </a:cubicBezTo>
                  <a:cubicBezTo>
                    <a:pt x="3" y="16"/>
                    <a:pt x="3" y="16"/>
                    <a:pt x="3" y="16"/>
                  </a:cubicBezTo>
                  <a:cubicBezTo>
                    <a:pt x="4" y="16"/>
                    <a:pt x="4" y="16"/>
                    <a:pt x="4" y="16"/>
                  </a:cubicBezTo>
                  <a:cubicBezTo>
                    <a:pt x="3" y="16"/>
                    <a:pt x="3" y="16"/>
                    <a:pt x="3" y="16"/>
                  </a:cubicBezTo>
                  <a:cubicBezTo>
                    <a:pt x="2" y="15"/>
                    <a:pt x="2" y="15"/>
                    <a:pt x="2" y="15"/>
                  </a:cubicBezTo>
                  <a:close/>
                  <a:moveTo>
                    <a:pt x="0" y="4"/>
                  </a:moveTo>
                  <a:cubicBezTo>
                    <a:pt x="0" y="4"/>
                    <a:pt x="0" y="4"/>
                    <a:pt x="0" y="4"/>
                  </a:cubicBezTo>
                  <a:cubicBezTo>
                    <a:pt x="0" y="6"/>
                    <a:pt x="0" y="6"/>
                    <a:pt x="0" y="6"/>
                  </a:cubicBezTo>
                  <a:cubicBezTo>
                    <a:pt x="1" y="8"/>
                    <a:pt x="1" y="8"/>
                    <a:pt x="1" y="8"/>
                  </a:cubicBezTo>
                  <a:cubicBezTo>
                    <a:pt x="2" y="8"/>
                    <a:pt x="2" y="8"/>
                    <a:pt x="2" y="8"/>
                  </a:cubicBezTo>
                  <a:cubicBezTo>
                    <a:pt x="4" y="10"/>
                    <a:pt x="4" y="10"/>
                    <a:pt x="4" y="10"/>
                  </a:cubicBezTo>
                  <a:cubicBezTo>
                    <a:pt x="4" y="10"/>
                    <a:pt x="4" y="10"/>
                    <a:pt x="4" y="10"/>
                  </a:cubicBezTo>
                  <a:cubicBezTo>
                    <a:pt x="5" y="11"/>
                    <a:pt x="5" y="11"/>
                    <a:pt x="5" y="11"/>
                  </a:cubicBezTo>
                  <a:cubicBezTo>
                    <a:pt x="6" y="11"/>
                    <a:pt x="6" y="11"/>
                    <a:pt x="6" y="11"/>
                  </a:cubicBezTo>
                  <a:cubicBezTo>
                    <a:pt x="7" y="11"/>
                    <a:pt x="7" y="11"/>
                    <a:pt x="7" y="11"/>
                  </a:cubicBezTo>
                  <a:cubicBezTo>
                    <a:pt x="8" y="12"/>
                    <a:pt x="8" y="12"/>
                    <a:pt x="8" y="12"/>
                  </a:cubicBezTo>
                  <a:cubicBezTo>
                    <a:pt x="10" y="15"/>
                    <a:pt x="10" y="15"/>
                    <a:pt x="10" y="15"/>
                  </a:cubicBezTo>
                  <a:cubicBezTo>
                    <a:pt x="11" y="16"/>
                    <a:pt x="11" y="16"/>
                    <a:pt x="11" y="16"/>
                  </a:cubicBezTo>
                  <a:cubicBezTo>
                    <a:pt x="12" y="16"/>
                    <a:pt x="12" y="16"/>
                    <a:pt x="12" y="16"/>
                  </a:cubicBezTo>
                  <a:cubicBezTo>
                    <a:pt x="12" y="17"/>
                    <a:pt x="12" y="17"/>
                    <a:pt x="12" y="17"/>
                  </a:cubicBezTo>
                  <a:cubicBezTo>
                    <a:pt x="12" y="17"/>
                    <a:pt x="12" y="17"/>
                    <a:pt x="12" y="17"/>
                  </a:cubicBezTo>
                  <a:cubicBezTo>
                    <a:pt x="12" y="18"/>
                    <a:pt x="12" y="18"/>
                    <a:pt x="12" y="18"/>
                  </a:cubicBezTo>
                  <a:cubicBezTo>
                    <a:pt x="13" y="19"/>
                    <a:pt x="13" y="19"/>
                    <a:pt x="13" y="19"/>
                  </a:cubicBezTo>
                  <a:cubicBezTo>
                    <a:pt x="14" y="19"/>
                    <a:pt x="14" y="19"/>
                    <a:pt x="14" y="19"/>
                  </a:cubicBezTo>
                  <a:cubicBezTo>
                    <a:pt x="15" y="20"/>
                    <a:pt x="15" y="20"/>
                    <a:pt x="15" y="20"/>
                  </a:cubicBezTo>
                  <a:cubicBezTo>
                    <a:pt x="15" y="20"/>
                    <a:pt x="15" y="20"/>
                    <a:pt x="15" y="20"/>
                  </a:cubicBezTo>
                  <a:cubicBezTo>
                    <a:pt x="16" y="20"/>
                    <a:pt x="16" y="20"/>
                    <a:pt x="16" y="20"/>
                  </a:cubicBezTo>
                  <a:cubicBezTo>
                    <a:pt x="16" y="21"/>
                    <a:pt x="16" y="21"/>
                    <a:pt x="16" y="21"/>
                  </a:cubicBezTo>
                  <a:cubicBezTo>
                    <a:pt x="16" y="21"/>
                    <a:pt x="16" y="21"/>
                    <a:pt x="16" y="21"/>
                  </a:cubicBezTo>
                  <a:cubicBezTo>
                    <a:pt x="16" y="22"/>
                    <a:pt x="16" y="22"/>
                    <a:pt x="16" y="22"/>
                  </a:cubicBezTo>
                  <a:cubicBezTo>
                    <a:pt x="17" y="23"/>
                    <a:pt x="17" y="23"/>
                    <a:pt x="17" y="23"/>
                  </a:cubicBezTo>
                  <a:cubicBezTo>
                    <a:pt x="17" y="23"/>
                    <a:pt x="17" y="23"/>
                    <a:pt x="17" y="23"/>
                  </a:cubicBezTo>
                  <a:cubicBezTo>
                    <a:pt x="18" y="25"/>
                    <a:pt x="18" y="25"/>
                    <a:pt x="18" y="25"/>
                  </a:cubicBezTo>
                  <a:cubicBezTo>
                    <a:pt x="18" y="26"/>
                    <a:pt x="18" y="26"/>
                    <a:pt x="18" y="26"/>
                  </a:cubicBezTo>
                  <a:cubicBezTo>
                    <a:pt x="19" y="27"/>
                    <a:pt x="19" y="27"/>
                    <a:pt x="19" y="27"/>
                  </a:cubicBezTo>
                  <a:cubicBezTo>
                    <a:pt x="21" y="28"/>
                    <a:pt x="21" y="28"/>
                    <a:pt x="21" y="28"/>
                  </a:cubicBezTo>
                  <a:cubicBezTo>
                    <a:pt x="21" y="28"/>
                    <a:pt x="21" y="28"/>
                    <a:pt x="21" y="28"/>
                  </a:cubicBezTo>
                  <a:cubicBezTo>
                    <a:pt x="22" y="30"/>
                    <a:pt x="22" y="30"/>
                    <a:pt x="22" y="30"/>
                  </a:cubicBezTo>
                  <a:cubicBezTo>
                    <a:pt x="23" y="31"/>
                    <a:pt x="23" y="31"/>
                    <a:pt x="23" y="31"/>
                  </a:cubicBezTo>
                  <a:cubicBezTo>
                    <a:pt x="23" y="33"/>
                    <a:pt x="23" y="33"/>
                    <a:pt x="23" y="33"/>
                  </a:cubicBezTo>
                  <a:cubicBezTo>
                    <a:pt x="24" y="35"/>
                    <a:pt x="24" y="35"/>
                    <a:pt x="24" y="35"/>
                  </a:cubicBezTo>
                  <a:cubicBezTo>
                    <a:pt x="24" y="37"/>
                    <a:pt x="24" y="37"/>
                    <a:pt x="24" y="37"/>
                  </a:cubicBezTo>
                  <a:cubicBezTo>
                    <a:pt x="25" y="38"/>
                    <a:pt x="25" y="38"/>
                    <a:pt x="25" y="38"/>
                  </a:cubicBezTo>
                  <a:cubicBezTo>
                    <a:pt x="26" y="39"/>
                    <a:pt x="26" y="39"/>
                    <a:pt x="26" y="39"/>
                  </a:cubicBezTo>
                  <a:cubicBezTo>
                    <a:pt x="28" y="41"/>
                    <a:pt x="28" y="41"/>
                    <a:pt x="28" y="41"/>
                  </a:cubicBezTo>
                  <a:cubicBezTo>
                    <a:pt x="28" y="41"/>
                    <a:pt x="28" y="41"/>
                    <a:pt x="28" y="41"/>
                  </a:cubicBezTo>
                  <a:cubicBezTo>
                    <a:pt x="30" y="42"/>
                    <a:pt x="30" y="42"/>
                    <a:pt x="30" y="42"/>
                  </a:cubicBezTo>
                  <a:cubicBezTo>
                    <a:pt x="30" y="42"/>
                    <a:pt x="30" y="42"/>
                    <a:pt x="30" y="42"/>
                  </a:cubicBezTo>
                  <a:cubicBezTo>
                    <a:pt x="31" y="43"/>
                    <a:pt x="31" y="43"/>
                    <a:pt x="31" y="43"/>
                  </a:cubicBezTo>
                  <a:cubicBezTo>
                    <a:pt x="31" y="44"/>
                    <a:pt x="31" y="44"/>
                    <a:pt x="31" y="44"/>
                  </a:cubicBezTo>
                  <a:cubicBezTo>
                    <a:pt x="32" y="45"/>
                    <a:pt x="32" y="45"/>
                    <a:pt x="32" y="45"/>
                  </a:cubicBezTo>
                  <a:cubicBezTo>
                    <a:pt x="34" y="46"/>
                    <a:pt x="34" y="46"/>
                    <a:pt x="34" y="46"/>
                  </a:cubicBezTo>
                  <a:cubicBezTo>
                    <a:pt x="35" y="47"/>
                    <a:pt x="35" y="47"/>
                    <a:pt x="35" y="47"/>
                  </a:cubicBezTo>
                  <a:cubicBezTo>
                    <a:pt x="36" y="48"/>
                    <a:pt x="36" y="48"/>
                    <a:pt x="36" y="48"/>
                  </a:cubicBezTo>
                  <a:cubicBezTo>
                    <a:pt x="37" y="48"/>
                    <a:pt x="37" y="48"/>
                    <a:pt x="37" y="48"/>
                  </a:cubicBezTo>
                  <a:cubicBezTo>
                    <a:pt x="40" y="50"/>
                    <a:pt x="40" y="50"/>
                    <a:pt x="40" y="50"/>
                  </a:cubicBezTo>
                  <a:cubicBezTo>
                    <a:pt x="40" y="51"/>
                    <a:pt x="40" y="51"/>
                    <a:pt x="40" y="51"/>
                  </a:cubicBezTo>
                  <a:cubicBezTo>
                    <a:pt x="41" y="51"/>
                    <a:pt x="41" y="51"/>
                    <a:pt x="41" y="51"/>
                  </a:cubicBezTo>
                  <a:cubicBezTo>
                    <a:pt x="41" y="52"/>
                    <a:pt x="41" y="52"/>
                    <a:pt x="41" y="52"/>
                  </a:cubicBezTo>
                  <a:cubicBezTo>
                    <a:pt x="42" y="52"/>
                    <a:pt x="42" y="52"/>
                    <a:pt x="42" y="52"/>
                  </a:cubicBezTo>
                  <a:cubicBezTo>
                    <a:pt x="42" y="51"/>
                    <a:pt x="42" y="51"/>
                    <a:pt x="42" y="51"/>
                  </a:cubicBezTo>
                  <a:cubicBezTo>
                    <a:pt x="41" y="51"/>
                    <a:pt x="41" y="51"/>
                    <a:pt x="41" y="51"/>
                  </a:cubicBezTo>
                  <a:cubicBezTo>
                    <a:pt x="41" y="50"/>
                    <a:pt x="41" y="50"/>
                    <a:pt x="41" y="50"/>
                  </a:cubicBezTo>
                  <a:cubicBezTo>
                    <a:pt x="42" y="50"/>
                    <a:pt x="42" y="50"/>
                    <a:pt x="42" y="50"/>
                  </a:cubicBezTo>
                  <a:cubicBezTo>
                    <a:pt x="44" y="52"/>
                    <a:pt x="44" y="52"/>
                    <a:pt x="44" y="52"/>
                  </a:cubicBezTo>
                  <a:cubicBezTo>
                    <a:pt x="44" y="51"/>
                    <a:pt x="44" y="51"/>
                    <a:pt x="44" y="51"/>
                  </a:cubicBezTo>
                  <a:cubicBezTo>
                    <a:pt x="44" y="50"/>
                    <a:pt x="44" y="50"/>
                    <a:pt x="44" y="50"/>
                  </a:cubicBezTo>
                  <a:cubicBezTo>
                    <a:pt x="45" y="50"/>
                    <a:pt x="45" y="50"/>
                    <a:pt x="45" y="50"/>
                  </a:cubicBezTo>
                  <a:cubicBezTo>
                    <a:pt x="45" y="50"/>
                    <a:pt x="45" y="50"/>
                    <a:pt x="45" y="50"/>
                  </a:cubicBezTo>
                  <a:cubicBezTo>
                    <a:pt x="46" y="51"/>
                    <a:pt x="46" y="51"/>
                    <a:pt x="46" y="51"/>
                  </a:cubicBezTo>
                  <a:cubicBezTo>
                    <a:pt x="47" y="51"/>
                    <a:pt x="47" y="51"/>
                    <a:pt x="47" y="51"/>
                  </a:cubicBezTo>
                  <a:cubicBezTo>
                    <a:pt x="47" y="51"/>
                    <a:pt x="47" y="51"/>
                    <a:pt x="47" y="51"/>
                  </a:cubicBezTo>
                  <a:cubicBezTo>
                    <a:pt x="47" y="49"/>
                    <a:pt x="47" y="49"/>
                    <a:pt x="47" y="49"/>
                  </a:cubicBezTo>
                  <a:cubicBezTo>
                    <a:pt x="48" y="47"/>
                    <a:pt x="48" y="47"/>
                    <a:pt x="48" y="47"/>
                  </a:cubicBezTo>
                  <a:cubicBezTo>
                    <a:pt x="47" y="45"/>
                    <a:pt x="47" y="45"/>
                    <a:pt x="47" y="45"/>
                  </a:cubicBezTo>
                  <a:cubicBezTo>
                    <a:pt x="48" y="44"/>
                    <a:pt x="48" y="44"/>
                    <a:pt x="48" y="44"/>
                  </a:cubicBezTo>
                  <a:cubicBezTo>
                    <a:pt x="47" y="43"/>
                    <a:pt x="47" y="43"/>
                    <a:pt x="47" y="43"/>
                  </a:cubicBezTo>
                  <a:cubicBezTo>
                    <a:pt x="48" y="42"/>
                    <a:pt x="48" y="42"/>
                    <a:pt x="48" y="42"/>
                  </a:cubicBezTo>
                  <a:cubicBezTo>
                    <a:pt x="48" y="42"/>
                    <a:pt x="48" y="42"/>
                    <a:pt x="48" y="42"/>
                  </a:cubicBezTo>
                  <a:cubicBezTo>
                    <a:pt x="49" y="41"/>
                    <a:pt x="49" y="41"/>
                    <a:pt x="49" y="41"/>
                  </a:cubicBezTo>
                  <a:cubicBezTo>
                    <a:pt x="49" y="40"/>
                    <a:pt x="49" y="40"/>
                    <a:pt x="49" y="40"/>
                  </a:cubicBezTo>
                  <a:cubicBezTo>
                    <a:pt x="48" y="40"/>
                    <a:pt x="48" y="40"/>
                    <a:pt x="48" y="40"/>
                  </a:cubicBezTo>
                  <a:cubicBezTo>
                    <a:pt x="47" y="39"/>
                    <a:pt x="47" y="39"/>
                    <a:pt x="47" y="39"/>
                  </a:cubicBezTo>
                  <a:cubicBezTo>
                    <a:pt x="47" y="38"/>
                    <a:pt x="47" y="38"/>
                    <a:pt x="47" y="38"/>
                  </a:cubicBezTo>
                  <a:cubicBezTo>
                    <a:pt x="46" y="38"/>
                    <a:pt x="46" y="38"/>
                    <a:pt x="46" y="38"/>
                  </a:cubicBezTo>
                  <a:cubicBezTo>
                    <a:pt x="46" y="38"/>
                    <a:pt x="46" y="38"/>
                    <a:pt x="46" y="38"/>
                  </a:cubicBezTo>
                  <a:cubicBezTo>
                    <a:pt x="45" y="37"/>
                    <a:pt x="45" y="37"/>
                    <a:pt x="45" y="37"/>
                  </a:cubicBezTo>
                  <a:cubicBezTo>
                    <a:pt x="44" y="37"/>
                    <a:pt x="44" y="37"/>
                    <a:pt x="44" y="37"/>
                  </a:cubicBezTo>
                  <a:cubicBezTo>
                    <a:pt x="43" y="37"/>
                    <a:pt x="43" y="37"/>
                    <a:pt x="43" y="37"/>
                  </a:cubicBezTo>
                  <a:cubicBezTo>
                    <a:pt x="43" y="36"/>
                    <a:pt x="43" y="36"/>
                    <a:pt x="43" y="36"/>
                  </a:cubicBezTo>
                  <a:cubicBezTo>
                    <a:pt x="42" y="35"/>
                    <a:pt x="42" y="35"/>
                    <a:pt x="42" y="35"/>
                  </a:cubicBezTo>
                  <a:cubicBezTo>
                    <a:pt x="42" y="36"/>
                    <a:pt x="42" y="36"/>
                    <a:pt x="42" y="36"/>
                  </a:cubicBezTo>
                  <a:cubicBezTo>
                    <a:pt x="42" y="35"/>
                    <a:pt x="42" y="35"/>
                    <a:pt x="42" y="35"/>
                  </a:cubicBezTo>
                  <a:cubicBezTo>
                    <a:pt x="42" y="34"/>
                    <a:pt x="42" y="34"/>
                    <a:pt x="42" y="34"/>
                  </a:cubicBezTo>
                  <a:cubicBezTo>
                    <a:pt x="41" y="32"/>
                    <a:pt x="41" y="32"/>
                    <a:pt x="41" y="32"/>
                  </a:cubicBezTo>
                  <a:cubicBezTo>
                    <a:pt x="40" y="32"/>
                    <a:pt x="40" y="32"/>
                    <a:pt x="40" y="32"/>
                  </a:cubicBezTo>
                  <a:cubicBezTo>
                    <a:pt x="40" y="32"/>
                    <a:pt x="40" y="32"/>
                    <a:pt x="40" y="32"/>
                  </a:cubicBezTo>
                  <a:cubicBezTo>
                    <a:pt x="38" y="32"/>
                    <a:pt x="38" y="32"/>
                    <a:pt x="38" y="32"/>
                  </a:cubicBezTo>
                  <a:cubicBezTo>
                    <a:pt x="37" y="31"/>
                    <a:pt x="37" y="31"/>
                    <a:pt x="37" y="31"/>
                  </a:cubicBezTo>
                  <a:cubicBezTo>
                    <a:pt x="37" y="30"/>
                    <a:pt x="37" y="30"/>
                    <a:pt x="37" y="30"/>
                  </a:cubicBezTo>
                  <a:cubicBezTo>
                    <a:pt x="38" y="30"/>
                    <a:pt x="38" y="30"/>
                    <a:pt x="38" y="30"/>
                  </a:cubicBezTo>
                  <a:cubicBezTo>
                    <a:pt x="39" y="29"/>
                    <a:pt x="39" y="29"/>
                    <a:pt x="39" y="29"/>
                  </a:cubicBezTo>
                  <a:cubicBezTo>
                    <a:pt x="38" y="29"/>
                    <a:pt x="38" y="29"/>
                    <a:pt x="38" y="29"/>
                  </a:cubicBezTo>
                  <a:cubicBezTo>
                    <a:pt x="37" y="29"/>
                    <a:pt x="37" y="29"/>
                    <a:pt x="37" y="29"/>
                  </a:cubicBezTo>
                  <a:cubicBezTo>
                    <a:pt x="37" y="29"/>
                    <a:pt x="37" y="29"/>
                    <a:pt x="37" y="29"/>
                  </a:cubicBezTo>
                  <a:cubicBezTo>
                    <a:pt x="36" y="29"/>
                    <a:pt x="36" y="29"/>
                    <a:pt x="36" y="29"/>
                  </a:cubicBezTo>
                  <a:cubicBezTo>
                    <a:pt x="36" y="29"/>
                    <a:pt x="36" y="29"/>
                    <a:pt x="36" y="29"/>
                  </a:cubicBezTo>
                  <a:cubicBezTo>
                    <a:pt x="37" y="28"/>
                    <a:pt x="37" y="28"/>
                    <a:pt x="37" y="28"/>
                  </a:cubicBezTo>
                  <a:cubicBezTo>
                    <a:pt x="39" y="28"/>
                    <a:pt x="39" y="28"/>
                    <a:pt x="39" y="28"/>
                  </a:cubicBezTo>
                  <a:cubicBezTo>
                    <a:pt x="38" y="27"/>
                    <a:pt x="38" y="27"/>
                    <a:pt x="38" y="27"/>
                  </a:cubicBezTo>
                  <a:cubicBezTo>
                    <a:pt x="37" y="26"/>
                    <a:pt x="37" y="26"/>
                    <a:pt x="37" y="26"/>
                  </a:cubicBezTo>
                  <a:cubicBezTo>
                    <a:pt x="36" y="26"/>
                    <a:pt x="36" y="26"/>
                    <a:pt x="36" y="26"/>
                  </a:cubicBezTo>
                  <a:cubicBezTo>
                    <a:pt x="35" y="26"/>
                    <a:pt x="35" y="26"/>
                    <a:pt x="35" y="26"/>
                  </a:cubicBezTo>
                  <a:cubicBezTo>
                    <a:pt x="34" y="27"/>
                    <a:pt x="34" y="27"/>
                    <a:pt x="34" y="27"/>
                  </a:cubicBezTo>
                  <a:cubicBezTo>
                    <a:pt x="33" y="27"/>
                    <a:pt x="33" y="27"/>
                    <a:pt x="33" y="27"/>
                  </a:cubicBezTo>
                  <a:cubicBezTo>
                    <a:pt x="34" y="27"/>
                    <a:pt x="34" y="27"/>
                    <a:pt x="34" y="27"/>
                  </a:cubicBezTo>
                  <a:cubicBezTo>
                    <a:pt x="34" y="26"/>
                    <a:pt x="34" y="26"/>
                    <a:pt x="34" y="26"/>
                  </a:cubicBezTo>
                  <a:cubicBezTo>
                    <a:pt x="35" y="26"/>
                    <a:pt x="35" y="26"/>
                    <a:pt x="35" y="26"/>
                  </a:cubicBezTo>
                  <a:cubicBezTo>
                    <a:pt x="35" y="26"/>
                    <a:pt x="35" y="26"/>
                    <a:pt x="35" y="26"/>
                  </a:cubicBezTo>
                  <a:cubicBezTo>
                    <a:pt x="35" y="25"/>
                    <a:pt x="35" y="25"/>
                    <a:pt x="35" y="25"/>
                  </a:cubicBezTo>
                  <a:cubicBezTo>
                    <a:pt x="34" y="25"/>
                    <a:pt x="34" y="25"/>
                    <a:pt x="34" y="25"/>
                  </a:cubicBezTo>
                  <a:cubicBezTo>
                    <a:pt x="32" y="25"/>
                    <a:pt x="32" y="25"/>
                    <a:pt x="32" y="25"/>
                  </a:cubicBezTo>
                  <a:cubicBezTo>
                    <a:pt x="31" y="24"/>
                    <a:pt x="31" y="24"/>
                    <a:pt x="31" y="24"/>
                  </a:cubicBezTo>
                  <a:cubicBezTo>
                    <a:pt x="31" y="23"/>
                    <a:pt x="31" y="23"/>
                    <a:pt x="31" y="23"/>
                  </a:cubicBezTo>
                  <a:cubicBezTo>
                    <a:pt x="31" y="22"/>
                    <a:pt x="31" y="22"/>
                    <a:pt x="31" y="22"/>
                  </a:cubicBezTo>
                  <a:cubicBezTo>
                    <a:pt x="29" y="21"/>
                    <a:pt x="29" y="21"/>
                    <a:pt x="29" y="21"/>
                  </a:cubicBezTo>
                  <a:cubicBezTo>
                    <a:pt x="29" y="21"/>
                    <a:pt x="29" y="21"/>
                    <a:pt x="29" y="21"/>
                  </a:cubicBezTo>
                  <a:cubicBezTo>
                    <a:pt x="28" y="21"/>
                    <a:pt x="28" y="21"/>
                    <a:pt x="28" y="21"/>
                  </a:cubicBezTo>
                  <a:cubicBezTo>
                    <a:pt x="27" y="20"/>
                    <a:pt x="27" y="20"/>
                    <a:pt x="27" y="20"/>
                  </a:cubicBezTo>
                  <a:cubicBezTo>
                    <a:pt x="27" y="19"/>
                    <a:pt x="27" y="19"/>
                    <a:pt x="27" y="19"/>
                  </a:cubicBezTo>
                  <a:cubicBezTo>
                    <a:pt x="26" y="18"/>
                    <a:pt x="26" y="18"/>
                    <a:pt x="26" y="18"/>
                  </a:cubicBezTo>
                  <a:cubicBezTo>
                    <a:pt x="24" y="17"/>
                    <a:pt x="24" y="17"/>
                    <a:pt x="24" y="17"/>
                  </a:cubicBezTo>
                  <a:cubicBezTo>
                    <a:pt x="23" y="17"/>
                    <a:pt x="23" y="17"/>
                    <a:pt x="23" y="17"/>
                  </a:cubicBezTo>
                  <a:cubicBezTo>
                    <a:pt x="23" y="17"/>
                    <a:pt x="23" y="17"/>
                    <a:pt x="23" y="17"/>
                  </a:cubicBezTo>
                  <a:cubicBezTo>
                    <a:pt x="22" y="17"/>
                    <a:pt x="22" y="17"/>
                    <a:pt x="22" y="17"/>
                  </a:cubicBezTo>
                  <a:cubicBezTo>
                    <a:pt x="22" y="16"/>
                    <a:pt x="22" y="16"/>
                    <a:pt x="22" y="16"/>
                  </a:cubicBezTo>
                  <a:cubicBezTo>
                    <a:pt x="22" y="16"/>
                    <a:pt x="22" y="16"/>
                    <a:pt x="22" y="16"/>
                  </a:cubicBezTo>
                  <a:cubicBezTo>
                    <a:pt x="21" y="16"/>
                    <a:pt x="21" y="16"/>
                    <a:pt x="21" y="16"/>
                  </a:cubicBezTo>
                  <a:cubicBezTo>
                    <a:pt x="21" y="15"/>
                    <a:pt x="21" y="15"/>
                    <a:pt x="21" y="15"/>
                  </a:cubicBezTo>
                  <a:cubicBezTo>
                    <a:pt x="20" y="14"/>
                    <a:pt x="20" y="14"/>
                    <a:pt x="20" y="14"/>
                  </a:cubicBezTo>
                  <a:cubicBezTo>
                    <a:pt x="19" y="13"/>
                    <a:pt x="19" y="13"/>
                    <a:pt x="19" y="13"/>
                  </a:cubicBezTo>
                  <a:cubicBezTo>
                    <a:pt x="19" y="13"/>
                    <a:pt x="19" y="13"/>
                    <a:pt x="19" y="13"/>
                  </a:cubicBezTo>
                  <a:cubicBezTo>
                    <a:pt x="16" y="11"/>
                    <a:pt x="16" y="11"/>
                    <a:pt x="16" y="11"/>
                  </a:cubicBezTo>
                  <a:cubicBezTo>
                    <a:pt x="15" y="11"/>
                    <a:pt x="15" y="11"/>
                    <a:pt x="15" y="11"/>
                  </a:cubicBezTo>
                  <a:cubicBezTo>
                    <a:pt x="14" y="10"/>
                    <a:pt x="14" y="10"/>
                    <a:pt x="14" y="10"/>
                  </a:cubicBezTo>
                  <a:cubicBezTo>
                    <a:pt x="13" y="10"/>
                    <a:pt x="13" y="10"/>
                    <a:pt x="13" y="10"/>
                  </a:cubicBezTo>
                  <a:cubicBezTo>
                    <a:pt x="13" y="9"/>
                    <a:pt x="13" y="9"/>
                    <a:pt x="13" y="9"/>
                  </a:cubicBezTo>
                  <a:cubicBezTo>
                    <a:pt x="13" y="8"/>
                    <a:pt x="13" y="8"/>
                    <a:pt x="13" y="8"/>
                  </a:cubicBezTo>
                  <a:cubicBezTo>
                    <a:pt x="12" y="8"/>
                    <a:pt x="12" y="8"/>
                    <a:pt x="12" y="8"/>
                  </a:cubicBezTo>
                  <a:cubicBezTo>
                    <a:pt x="11" y="7"/>
                    <a:pt x="11" y="7"/>
                    <a:pt x="11" y="7"/>
                  </a:cubicBezTo>
                  <a:cubicBezTo>
                    <a:pt x="11" y="7"/>
                    <a:pt x="11" y="7"/>
                    <a:pt x="11" y="7"/>
                  </a:cubicBezTo>
                  <a:cubicBezTo>
                    <a:pt x="10" y="6"/>
                    <a:pt x="10" y="6"/>
                    <a:pt x="10" y="6"/>
                  </a:cubicBezTo>
                  <a:cubicBezTo>
                    <a:pt x="9" y="5"/>
                    <a:pt x="9" y="5"/>
                    <a:pt x="9" y="5"/>
                  </a:cubicBezTo>
                  <a:cubicBezTo>
                    <a:pt x="8" y="5"/>
                    <a:pt x="8" y="5"/>
                    <a:pt x="8" y="5"/>
                  </a:cubicBezTo>
                  <a:cubicBezTo>
                    <a:pt x="8" y="5"/>
                    <a:pt x="8" y="5"/>
                    <a:pt x="8" y="5"/>
                  </a:cubicBezTo>
                  <a:cubicBezTo>
                    <a:pt x="7" y="5"/>
                    <a:pt x="7" y="5"/>
                    <a:pt x="7" y="5"/>
                  </a:cubicBezTo>
                  <a:cubicBezTo>
                    <a:pt x="6" y="5"/>
                    <a:pt x="6" y="5"/>
                    <a:pt x="6" y="5"/>
                  </a:cubicBezTo>
                  <a:cubicBezTo>
                    <a:pt x="5" y="5"/>
                    <a:pt x="5" y="5"/>
                    <a:pt x="5" y="5"/>
                  </a:cubicBezTo>
                  <a:cubicBezTo>
                    <a:pt x="4" y="5"/>
                    <a:pt x="4" y="5"/>
                    <a:pt x="4" y="5"/>
                  </a:cubicBezTo>
                  <a:cubicBezTo>
                    <a:pt x="2" y="4"/>
                    <a:pt x="2" y="4"/>
                    <a:pt x="2" y="4"/>
                  </a:cubicBezTo>
                  <a:cubicBezTo>
                    <a:pt x="0" y="4"/>
                    <a:pt x="0" y="4"/>
                    <a:pt x="0"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00" name="Freeform 21"/>
            <p:cNvSpPr>
              <a:spLocks noEditPoints="1"/>
            </p:cNvSpPr>
            <p:nvPr/>
          </p:nvSpPr>
          <p:spPr bwMode="auto">
            <a:xfrm>
              <a:off x="6922893" y="3353524"/>
              <a:ext cx="66905" cy="18013"/>
            </a:xfrm>
            <a:custGeom>
              <a:avLst/>
              <a:gdLst>
                <a:gd name="T0" fmla="*/ 0 w 52"/>
                <a:gd name="T1" fmla="*/ 11 h 14"/>
                <a:gd name="T2" fmla="*/ 4 w 52"/>
                <a:gd name="T3" fmla="*/ 14 h 14"/>
                <a:gd name="T4" fmla="*/ 4 w 52"/>
                <a:gd name="T5" fmla="*/ 11 h 14"/>
                <a:gd name="T6" fmla="*/ 7 w 52"/>
                <a:gd name="T7" fmla="*/ 11 h 14"/>
                <a:gd name="T8" fmla="*/ 7 w 52"/>
                <a:gd name="T9" fmla="*/ 7 h 14"/>
                <a:gd name="T10" fmla="*/ 7 w 52"/>
                <a:gd name="T11" fmla="*/ 7 h 14"/>
                <a:gd name="T12" fmla="*/ 4 w 52"/>
                <a:gd name="T13" fmla="*/ 11 h 14"/>
                <a:gd name="T14" fmla="*/ 0 w 52"/>
                <a:gd name="T15" fmla="*/ 11 h 14"/>
                <a:gd name="T16" fmla="*/ 0 w 52"/>
                <a:gd name="T17" fmla="*/ 11 h 14"/>
                <a:gd name="T18" fmla="*/ 11 w 52"/>
                <a:gd name="T19" fmla="*/ 7 h 14"/>
                <a:gd name="T20" fmla="*/ 15 w 52"/>
                <a:gd name="T21" fmla="*/ 11 h 14"/>
                <a:gd name="T22" fmla="*/ 18 w 52"/>
                <a:gd name="T23" fmla="*/ 14 h 14"/>
                <a:gd name="T24" fmla="*/ 22 w 52"/>
                <a:gd name="T25" fmla="*/ 14 h 14"/>
                <a:gd name="T26" fmla="*/ 22 w 52"/>
                <a:gd name="T27" fmla="*/ 11 h 14"/>
                <a:gd name="T28" fmla="*/ 26 w 52"/>
                <a:gd name="T29" fmla="*/ 11 h 14"/>
                <a:gd name="T30" fmla="*/ 30 w 52"/>
                <a:gd name="T31" fmla="*/ 11 h 14"/>
                <a:gd name="T32" fmla="*/ 37 w 52"/>
                <a:gd name="T33" fmla="*/ 11 h 14"/>
                <a:gd name="T34" fmla="*/ 41 w 52"/>
                <a:gd name="T35" fmla="*/ 7 h 14"/>
                <a:gd name="T36" fmla="*/ 44 w 52"/>
                <a:gd name="T37" fmla="*/ 7 h 14"/>
                <a:gd name="T38" fmla="*/ 48 w 52"/>
                <a:gd name="T39" fmla="*/ 3 h 14"/>
                <a:gd name="T40" fmla="*/ 48 w 52"/>
                <a:gd name="T41" fmla="*/ 3 h 14"/>
                <a:gd name="T42" fmla="*/ 52 w 52"/>
                <a:gd name="T43" fmla="*/ 0 h 14"/>
                <a:gd name="T44" fmla="*/ 52 w 52"/>
                <a:gd name="T45" fmla="*/ 0 h 14"/>
                <a:gd name="T46" fmla="*/ 52 w 52"/>
                <a:gd name="T47" fmla="*/ 0 h 14"/>
                <a:gd name="T48" fmla="*/ 44 w 52"/>
                <a:gd name="T49" fmla="*/ 0 h 14"/>
                <a:gd name="T50" fmla="*/ 41 w 52"/>
                <a:gd name="T51" fmla="*/ 0 h 14"/>
                <a:gd name="T52" fmla="*/ 37 w 52"/>
                <a:gd name="T53" fmla="*/ 0 h 14"/>
                <a:gd name="T54" fmla="*/ 33 w 52"/>
                <a:gd name="T55" fmla="*/ 0 h 14"/>
                <a:gd name="T56" fmla="*/ 30 w 52"/>
                <a:gd name="T57" fmla="*/ 0 h 14"/>
                <a:gd name="T58" fmla="*/ 22 w 52"/>
                <a:gd name="T59" fmla="*/ 0 h 14"/>
                <a:gd name="T60" fmla="*/ 18 w 52"/>
                <a:gd name="T61" fmla="*/ 3 h 14"/>
                <a:gd name="T62" fmla="*/ 11 w 52"/>
                <a:gd name="T6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 h="14">
                  <a:moveTo>
                    <a:pt x="0" y="11"/>
                  </a:moveTo>
                  <a:lnTo>
                    <a:pt x="4" y="14"/>
                  </a:lnTo>
                  <a:lnTo>
                    <a:pt x="4" y="11"/>
                  </a:lnTo>
                  <a:lnTo>
                    <a:pt x="7" y="11"/>
                  </a:lnTo>
                  <a:lnTo>
                    <a:pt x="7" y="7"/>
                  </a:lnTo>
                  <a:lnTo>
                    <a:pt x="7" y="7"/>
                  </a:lnTo>
                  <a:lnTo>
                    <a:pt x="4" y="11"/>
                  </a:lnTo>
                  <a:lnTo>
                    <a:pt x="0" y="11"/>
                  </a:lnTo>
                  <a:lnTo>
                    <a:pt x="0" y="11"/>
                  </a:lnTo>
                  <a:close/>
                  <a:moveTo>
                    <a:pt x="11" y="7"/>
                  </a:moveTo>
                  <a:lnTo>
                    <a:pt x="15" y="11"/>
                  </a:lnTo>
                  <a:lnTo>
                    <a:pt x="18" y="14"/>
                  </a:lnTo>
                  <a:lnTo>
                    <a:pt x="22" y="14"/>
                  </a:lnTo>
                  <a:lnTo>
                    <a:pt x="22" y="11"/>
                  </a:lnTo>
                  <a:lnTo>
                    <a:pt x="26" y="11"/>
                  </a:lnTo>
                  <a:lnTo>
                    <a:pt x="30" y="11"/>
                  </a:lnTo>
                  <a:lnTo>
                    <a:pt x="37" y="11"/>
                  </a:lnTo>
                  <a:lnTo>
                    <a:pt x="41" y="7"/>
                  </a:lnTo>
                  <a:lnTo>
                    <a:pt x="44" y="7"/>
                  </a:lnTo>
                  <a:lnTo>
                    <a:pt x="48" y="3"/>
                  </a:lnTo>
                  <a:lnTo>
                    <a:pt x="48" y="3"/>
                  </a:lnTo>
                  <a:lnTo>
                    <a:pt x="52" y="0"/>
                  </a:lnTo>
                  <a:lnTo>
                    <a:pt x="52" y="0"/>
                  </a:lnTo>
                  <a:lnTo>
                    <a:pt x="52" y="0"/>
                  </a:lnTo>
                  <a:lnTo>
                    <a:pt x="44" y="0"/>
                  </a:lnTo>
                  <a:lnTo>
                    <a:pt x="41" y="0"/>
                  </a:lnTo>
                  <a:lnTo>
                    <a:pt x="37" y="0"/>
                  </a:lnTo>
                  <a:lnTo>
                    <a:pt x="33" y="0"/>
                  </a:lnTo>
                  <a:lnTo>
                    <a:pt x="30" y="0"/>
                  </a:lnTo>
                  <a:lnTo>
                    <a:pt x="22" y="0"/>
                  </a:lnTo>
                  <a:lnTo>
                    <a:pt x="18" y="3"/>
                  </a:lnTo>
                  <a:lnTo>
                    <a:pt x="11" y="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01" name="Freeform 22"/>
            <p:cNvSpPr>
              <a:spLocks noEditPoints="1"/>
            </p:cNvSpPr>
            <p:nvPr/>
          </p:nvSpPr>
          <p:spPr bwMode="auto">
            <a:xfrm>
              <a:off x="6417249" y="3033153"/>
              <a:ext cx="405289" cy="133810"/>
            </a:xfrm>
            <a:custGeom>
              <a:avLst/>
              <a:gdLst>
                <a:gd name="T0" fmla="*/ 193 w 315"/>
                <a:gd name="T1" fmla="*/ 74 h 104"/>
                <a:gd name="T2" fmla="*/ 4 w 315"/>
                <a:gd name="T3" fmla="*/ 33 h 104"/>
                <a:gd name="T4" fmla="*/ 0 w 315"/>
                <a:gd name="T5" fmla="*/ 30 h 104"/>
                <a:gd name="T6" fmla="*/ 174 w 315"/>
                <a:gd name="T7" fmla="*/ 100 h 104"/>
                <a:gd name="T8" fmla="*/ 186 w 315"/>
                <a:gd name="T9" fmla="*/ 100 h 104"/>
                <a:gd name="T10" fmla="*/ 219 w 315"/>
                <a:gd name="T11" fmla="*/ 93 h 104"/>
                <a:gd name="T12" fmla="*/ 241 w 315"/>
                <a:gd name="T13" fmla="*/ 93 h 104"/>
                <a:gd name="T14" fmla="*/ 260 w 315"/>
                <a:gd name="T15" fmla="*/ 56 h 104"/>
                <a:gd name="T16" fmla="*/ 267 w 315"/>
                <a:gd name="T17" fmla="*/ 48 h 104"/>
                <a:gd name="T18" fmla="*/ 289 w 315"/>
                <a:gd name="T19" fmla="*/ 48 h 104"/>
                <a:gd name="T20" fmla="*/ 304 w 315"/>
                <a:gd name="T21" fmla="*/ 48 h 104"/>
                <a:gd name="T22" fmla="*/ 308 w 315"/>
                <a:gd name="T23" fmla="*/ 41 h 104"/>
                <a:gd name="T24" fmla="*/ 311 w 315"/>
                <a:gd name="T25" fmla="*/ 33 h 104"/>
                <a:gd name="T26" fmla="*/ 297 w 315"/>
                <a:gd name="T27" fmla="*/ 30 h 104"/>
                <a:gd name="T28" fmla="*/ 293 w 315"/>
                <a:gd name="T29" fmla="*/ 26 h 104"/>
                <a:gd name="T30" fmla="*/ 293 w 315"/>
                <a:gd name="T31" fmla="*/ 19 h 104"/>
                <a:gd name="T32" fmla="*/ 282 w 315"/>
                <a:gd name="T33" fmla="*/ 8 h 104"/>
                <a:gd name="T34" fmla="*/ 274 w 315"/>
                <a:gd name="T35" fmla="*/ 11 h 104"/>
                <a:gd name="T36" fmla="*/ 263 w 315"/>
                <a:gd name="T37" fmla="*/ 22 h 104"/>
                <a:gd name="T38" fmla="*/ 248 w 315"/>
                <a:gd name="T39" fmla="*/ 37 h 104"/>
                <a:gd name="T40" fmla="*/ 252 w 315"/>
                <a:gd name="T41" fmla="*/ 37 h 104"/>
                <a:gd name="T42" fmla="*/ 252 w 315"/>
                <a:gd name="T43" fmla="*/ 48 h 104"/>
                <a:gd name="T44" fmla="*/ 248 w 315"/>
                <a:gd name="T45" fmla="*/ 41 h 104"/>
                <a:gd name="T46" fmla="*/ 241 w 315"/>
                <a:gd name="T47" fmla="*/ 48 h 104"/>
                <a:gd name="T48" fmla="*/ 230 w 315"/>
                <a:gd name="T49" fmla="*/ 48 h 104"/>
                <a:gd name="T50" fmla="*/ 215 w 315"/>
                <a:gd name="T51" fmla="*/ 67 h 104"/>
                <a:gd name="T52" fmla="*/ 200 w 315"/>
                <a:gd name="T53" fmla="*/ 78 h 104"/>
                <a:gd name="T54" fmla="*/ 189 w 315"/>
                <a:gd name="T55" fmla="*/ 85 h 104"/>
                <a:gd name="T56" fmla="*/ 171 w 315"/>
                <a:gd name="T57" fmla="*/ 93 h 104"/>
                <a:gd name="T58" fmla="*/ 160 w 315"/>
                <a:gd name="T59" fmla="*/ 85 h 104"/>
                <a:gd name="T60" fmla="*/ 278 w 315"/>
                <a:gd name="T61" fmla="*/ 0 h 104"/>
                <a:gd name="T62" fmla="*/ 286 w 315"/>
                <a:gd name="T63" fmla="*/ 4 h 104"/>
                <a:gd name="T64" fmla="*/ 189 w 315"/>
                <a:gd name="T65" fmla="*/ 82 h 104"/>
                <a:gd name="T66" fmla="*/ 193 w 315"/>
                <a:gd name="T67" fmla="*/ 78 h 104"/>
                <a:gd name="T68" fmla="*/ 197 w 315"/>
                <a:gd name="T69" fmla="*/ 74 h 104"/>
                <a:gd name="T70" fmla="*/ 193 w 315"/>
                <a:gd name="T71" fmla="*/ 74 h 104"/>
                <a:gd name="T72" fmla="*/ 4 w 315"/>
                <a:gd name="T73" fmla="*/ 11 h 104"/>
                <a:gd name="T74" fmla="*/ 15 w 315"/>
                <a:gd name="T75" fmla="*/ 15 h 104"/>
                <a:gd name="T76" fmla="*/ 23 w 315"/>
                <a:gd name="T77" fmla="*/ 26 h 104"/>
                <a:gd name="T78" fmla="*/ 34 w 315"/>
                <a:gd name="T79" fmla="*/ 22 h 104"/>
                <a:gd name="T80" fmla="*/ 37 w 315"/>
                <a:gd name="T81" fmla="*/ 19 h 104"/>
                <a:gd name="T82" fmla="*/ 56 w 315"/>
                <a:gd name="T83" fmla="*/ 48 h 104"/>
                <a:gd name="T84" fmla="*/ 56 w 315"/>
                <a:gd name="T85" fmla="*/ 67 h 104"/>
                <a:gd name="T86" fmla="*/ 67 w 315"/>
                <a:gd name="T87" fmla="*/ 78 h 104"/>
                <a:gd name="T88" fmla="*/ 71 w 315"/>
                <a:gd name="T89" fmla="*/ 85 h 104"/>
                <a:gd name="T90" fmla="*/ 71 w 315"/>
                <a:gd name="T91" fmla="*/ 93 h 104"/>
                <a:gd name="T92" fmla="*/ 71 w 315"/>
                <a:gd name="T93" fmla="*/ 93 h 104"/>
                <a:gd name="T94" fmla="*/ 60 w 315"/>
                <a:gd name="T95" fmla="*/ 93 h 104"/>
                <a:gd name="T96" fmla="*/ 45 w 315"/>
                <a:gd name="T97" fmla="*/ 85 h 104"/>
                <a:gd name="T98" fmla="*/ 30 w 315"/>
                <a:gd name="T99" fmla="*/ 74 h 104"/>
                <a:gd name="T100" fmla="*/ 23 w 315"/>
                <a:gd name="T101" fmla="*/ 63 h 104"/>
                <a:gd name="T102" fmla="*/ 12 w 315"/>
                <a:gd name="T103" fmla="*/ 52 h 104"/>
                <a:gd name="T104" fmla="*/ 8 w 315"/>
                <a:gd name="T105" fmla="*/ 3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5" h="104">
                  <a:moveTo>
                    <a:pt x="193" y="74"/>
                  </a:moveTo>
                  <a:lnTo>
                    <a:pt x="193" y="78"/>
                  </a:lnTo>
                  <a:lnTo>
                    <a:pt x="189" y="78"/>
                  </a:lnTo>
                  <a:lnTo>
                    <a:pt x="189" y="78"/>
                  </a:lnTo>
                  <a:lnTo>
                    <a:pt x="193" y="74"/>
                  </a:lnTo>
                  <a:lnTo>
                    <a:pt x="193" y="74"/>
                  </a:lnTo>
                  <a:lnTo>
                    <a:pt x="193" y="74"/>
                  </a:lnTo>
                  <a:close/>
                  <a:moveTo>
                    <a:pt x="0" y="30"/>
                  </a:moveTo>
                  <a:lnTo>
                    <a:pt x="0" y="33"/>
                  </a:lnTo>
                  <a:lnTo>
                    <a:pt x="4" y="33"/>
                  </a:lnTo>
                  <a:lnTo>
                    <a:pt x="4" y="33"/>
                  </a:lnTo>
                  <a:lnTo>
                    <a:pt x="4" y="30"/>
                  </a:lnTo>
                  <a:lnTo>
                    <a:pt x="4" y="30"/>
                  </a:lnTo>
                  <a:lnTo>
                    <a:pt x="0" y="30"/>
                  </a:lnTo>
                  <a:lnTo>
                    <a:pt x="0" y="30"/>
                  </a:lnTo>
                  <a:close/>
                  <a:moveTo>
                    <a:pt x="160" y="85"/>
                  </a:moveTo>
                  <a:lnTo>
                    <a:pt x="163" y="93"/>
                  </a:lnTo>
                  <a:lnTo>
                    <a:pt x="171" y="97"/>
                  </a:lnTo>
                  <a:lnTo>
                    <a:pt x="171" y="97"/>
                  </a:lnTo>
                  <a:lnTo>
                    <a:pt x="174" y="100"/>
                  </a:lnTo>
                  <a:lnTo>
                    <a:pt x="174" y="104"/>
                  </a:lnTo>
                  <a:lnTo>
                    <a:pt x="178" y="104"/>
                  </a:lnTo>
                  <a:lnTo>
                    <a:pt x="182" y="100"/>
                  </a:lnTo>
                  <a:lnTo>
                    <a:pt x="182" y="100"/>
                  </a:lnTo>
                  <a:lnTo>
                    <a:pt x="186" y="100"/>
                  </a:lnTo>
                  <a:lnTo>
                    <a:pt x="189" y="100"/>
                  </a:lnTo>
                  <a:lnTo>
                    <a:pt x="200" y="100"/>
                  </a:lnTo>
                  <a:lnTo>
                    <a:pt x="208" y="97"/>
                  </a:lnTo>
                  <a:lnTo>
                    <a:pt x="211" y="93"/>
                  </a:lnTo>
                  <a:lnTo>
                    <a:pt x="219" y="93"/>
                  </a:lnTo>
                  <a:lnTo>
                    <a:pt x="223" y="97"/>
                  </a:lnTo>
                  <a:lnTo>
                    <a:pt x="223" y="97"/>
                  </a:lnTo>
                  <a:lnTo>
                    <a:pt x="226" y="97"/>
                  </a:lnTo>
                  <a:lnTo>
                    <a:pt x="234" y="93"/>
                  </a:lnTo>
                  <a:lnTo>
                    <a:pt x="241" y="93"/>
                  </a:lnTo>
                  <a:lnTo>
                    <a:pt x="241" y="89"/>
                  </a:lnTo>
                  <a:lnTo>
                    <a:pt x="248" y="82"/>
                  </a:lnTo>
                  <a:lnTo>
                    <a:pt x="252" y="74"/>
                  </a:lnTo>
                  <a:lnTo>
                    <a:pt x="256" y="71"/>
                  </a:lnTo>
                  <a:lnTo>
                    <a:pt x="260" y="56"/>
                  </a:lnTo>
                  <a:lnTo>
                    <a:pt x="260" y="56"/>
                  </a:lnTo>
                  <a:lnTo>
                    <a:pt x="260" y="52"/>
                  </a:lnTo>
                  <a:lnTo>
                    <a:pt x="260" y="52"/>
                  </a:lnTo>
                  <a:lnTo>
                    <a:pt x="263" y="48"/>
                  </a:lnTo>
                  <a:lnTo>
                    <a:pt x="267" y="48"/>
                  </a:lnTo>
                  <a:lnTo>
                    <a:pt x="271" y="48"/>
                  </a:lnTo>
                  <a:lnTo>
                    <a:pt x="278" y="48"/>
                  </a:lnTo>
                  <a:lnTo>
                    <a:pt x="282" y="48"/>
                  </a:lnTo>
                  <a:lnTo>
                    <a:pt x="286" y="48"/>
                  </a:lnTo>
                  <a:lnTo>
                    <a:pt x="289" y="48"/>
                  </a:lnTo>
                  <a:lnTo>
                    <a:pt x="289" y="48"/>
                  </a:lnTo>
                  <a:lnTo>
                    <a:pt x="293" y="52"/>
                  </a:lnTo>
                  <a:lnTo>
                    <a:pt x="297" y="52"/>
                  </a:lnTo>
                  <a:lnTo>
                    <a:pt x="300" y="48"/>
                  </a:lnTo>
                  <a:lnTo>
                    <a:pt x="304" y="48"/>
                  </a:lnTo>
                  <a:lnTo>
                    <a:pt x="304" y="48"/>
                  </a:lnTo>
                  <a:lnTo>
                    <a:pt x="300" y="45"/>
                  </a:lnTo>
                  <a:lnTo>
                    <a:pt x="300" y="41"/>
                  </a:lnTo>
                  <a:lnTo>
                    <a:pt x="300" y="37"/>
                  </a:lnTo>
                  <a:lnTo>
                    <a:pt x="308" y="41"/>
                  </a:lnTo>
                  <a:lnTo>
                    <a:pt x="315" y="37"/>
                  </a:lnTo>
                  <a:lnTo>
                    <a:pt x="315" y="37"/>
                  </a:lnTo>
                  <a:lnTo>
                    <a:pt x="315" y="33"/>
                  </a:lnTo>
                  <a:lnTo>
                    <a:pt x="315" y="33"/>
                  </a:lnTo>
                  <a:lnTo>
                    <a:pt x="311" y="33"/>
                  </a:lnTo>
                  <a:lnTo>
                    <a:pt x="308" y="30"/>
                  </a:lnTo>
                  <a:lnTo>
                    <a:pt x="304" y="30"/>
                  </a:lnTo>
                  <a:lnTo>
                    <a:pt x="300" y="26"/>
                  </a:lnTo>
                  <a:lnTo>
                    <a:pt x="297" y="26"/>
                  </a:lnTo>
                  <a:lnTo>
                    <a:pt x="297" y="30"/>
                  </a:lnTo>
                  <a:lnTo>
                    <a:pt x="293" y="30"/>
                  </a:lnTo>
                  <a:lnTo>
                    <a:pt x="297" y="26"/>
                  </a:lnTo>
                  <a:lnTo>
                    <a:pt x="297" y="22"/>
                  </a:lnTo>
                  <a:lnTo>
                    <a:pt x="293" y="22"/>
                  </a:lnTo>
                  <a:lnTo>
                    <a:pt x="293" y="26"/>
                  </a:lnTo>
                  <a:lnTo>
                    <a:pt x="289" y="26"/>
                  </a:lnTo>
                  <a:lnTo>
                    <a:pt x="289" y="26"/>
                  </a:lnTo>
                  <a:lnTo>
                    <a:pt x="289" y="19"/>
                  </a:lnTo>
                  <a:lnTo>
                    <a:pt x="293" y="19"/>
                  </a:lnTo>
                  <a:lnTo>
                    <a:pt x="293" y="19"/>
                  </a:lnTo>
                  <a:lnTo>
                    <a:pt x="289" y="15"/>
                  </a:lnTo>
                  <a:lnTo>
                    <a:pt x="286" y="15"/>
                  </a:lnTo>
                  <a:lnTo>
                    <a:pt x="282" y="15"/>
                  </a:lnTo>
                  <a:lnTo>
                    <a:pt x="282" y="8"/>
                  </a:lnTo>
                  <a:lnTo>
                    <a:pt x="282" y="8"/>
                  </a:lnTo>
                  <a:lnTo>
                    <a:pt x="278" y="8"/>
                  </a:lnTo>
                  <a:lnTo>
                    <a:pt x="278" y="11"/>
                  </a:lnTo>
                  <a:lnTo>
                    <a:pt x="274" y="15"/>
                  </a:lnTo>
                  <a:lnTo>
                    <a:pt x="274" y="15"/>
                  </a:lnTo>
                  <a:lnTo>
                    <a:pt x="274" y="11"/>
                  </a:lnTo>
                  <a:lnTo>
                    <a:pt x="274" y="8"/>
                  </a:lnTo>
                  <a:lnTo>
                    <a:pt x="274" y="8"/>
                  </a:lnTo>
                  <a:lnTo>
                    <a:pt x="271" y="15"/>
                  </a:lnTo>
                  <a:lnTo>
                    <a:pt x="267" y="15"/>
                  </a:lnTo>
                  <a:lnTo>
                    <a:pt x="263" y="22"/>
                  </a:lnTo>
                  <a:lnTo>
                    <a:pt x="263" y="26"/>
                  </a:lnTo>
                  <a:lnTo>
                    <a:pt x="260" y="33"/>
                  </a:lnTo>
                  <a:lnTo>
                    <a:pt x="256" y="33"/>
                  </a:lnTo>
                  <a:lnTo>
                    <a:pt x="252" y="33"/>
                  </a:lnTo>
                  <a:lnTo>
                    <a:pt x="248" y="37"/>
                  </a:lnTo>
                  <a:lnTo>
                    <a:pt x="252" y="37"/>
                  </a:lnTo>
                  <a:lnTo>
                    <a:pt x="248" y="37"/>
                  </a:lnTo>
                  <a:lnTo>
                    <a:pt x="252" y="37"/>
                  </a:lnTo>
                  <a:lnTo>
                    <a:pt x="256" y="37"/>
                  </a:lnTo>
                  <a:lnTo>
                    <a:pt x="252" y="37"/>
                  </a:lnTo>
                  <a:lnTo>
                    <a:pt x="252" y="41"/>
                  </a:lnTo>
                  <a:lnTo>
                    <a:pt x="248" y="41"/>
                  </a:lnTo>
                  <a:lnTo>
                    <a:pt x="252" y="41"/>
                  </a:lnTo>
                  <a:lnTo>
                    <a:pt x="252" y="48"/>
                  </a:lnTo>
                  <a:lnTo>
                    <a:pt x="252" y="48"/>
                  </a:lnTo>
                  <a:lnTo>
                    <a:pt x="248" y="48"/>
                  </a:lnTo>
                  <a:lnTo>
                    <a:pt x="248" y="45"/>
                  </a:lnTo>
                  <a:lnTo>
                    <a:pt x="248" y="41"/>
                  </a:lnTo>
                  <a:lnTo>
                    <a:pt x="248" y="41"/>
                  </a:lnTo>
                  <a:lnTo>
                    <a:pt x="248" y="41"/>
                  </a:lnTo>
                  <a:lnTo>
                    <a:pt x="245" y="41"/>
                  </a:lnTo>
                  <a:lnTo>
                    <a:pt x="245" y="45"/>
                  </a:lnTo>
                  <a:lnTo>
                    <a:pt x="245" y="52"/>
                  </a:lnTo>
                  <a:lnTo>
                    <a:pt x="245" y="52"/>
                  </a:lnTo>
                  <a:lnTo>
                    <a:pt x="241" y="48"/>
                  </a:lnTo>
                  <a:lnTo>
                    <a:pt x="237" y="45"/>
                  </a:lnTo>
                  <a:lnTo>
                    <a:pt x="237" y="45"/>
                  </a:lnTo>
                  <a:lnTo>
                    <a:pt x="234" y="45"/>
                  </a:lnTo>
                  <a:lnTo>
                    <a:pt x="230" y="45"/>
                  </a:lnTo>
                  <a:lnTo>
                    <a:pt x="230" y="48"/>
                  </a:lnTo>
                  <a:lnTo>
                    <a:pt x="226" y="52"/>
                  </a:lnTo>
                  <a:lnTo>
                    <a:pt x="226" y="56"/>
                  </a:lnTo>
                  <a:lnTo>
                    <a:pt x="219" y="59"/>
                  </a:lnTo>
                  <a:lnTo>
                    <a:pt x="219" y="63"/>
                  </a:lnTo>
                  <a:lnTo>
                    <a:pt x="215" y="67"/>
                  </a:lnTo>
                  <a:lnTo>
                    <a:pt x="211" y="71"/>
                  </a:lnTo>
                  <a:lnTo>
                    <a:pt x="197" y="74"/>
                  </a:lnTo>
                  <a:lnTo>
                    <a:pt x="197" y="74"/>
                  </a:lnTo>
                  <a:lnTo>
                    <a:pt x="197" y="78"/>
                  </a:lnTo>
                  <a:lnTo>
                    <a:pt x="200" y="78"/>
                  </a:lnTo>
                  <a:lnTo>
                    <a:pt x="197" y="78"/>
                  </a:lnTo>
                  <a:lnTo>
                    <a:pt x="193" y="82"/>
                  </a:lnTo>
                  <a:lnTo>
                    <a:pt x="189" y="82"/>
                  </a:lnTo>
                  <a:lnTo>
                    <a:pt x="189" y="82"/>
                  </a:lnTo>
                  <a:lnTo>
                    <a:pt x="189" y="85"/>
                  </a:lnTo>
                  <a:lnTo>
                    <a:pt x="189" y="89"/>
                  </a:lnTo>
                  <a:lnTo>
                    <a:pt x="186" y="93"/>
                  </a:lnTo>
                  <a:lnTo>
                    <a:pt x="186" y="93"/>
                  </a:lnTo>
                  <a:lnTo>
                    <a:pt x="178" y="93"/>
                  </a:lnTo>
                  <a:lnTo>
                    <a:pt x="171" y="93"/>
                  </a:lnTo>
                  <a:lnTo>
                    <a:pt x="167" y="93"/>
                  </a:lnTo>
                  <a:lnTo>
                    <a:pt x="167" y="89"/>
                  </a:lnTo>
                  <a:lnTo>
                    <a:pt x="163" y="85"/>
                  </a:lnTo>
                  <a:lnTo>
                    <a:pt x="160" y="85"/>
                  </a:lnTo>
                  <a:lnTo>
                    <a:pt x="160" y="85"/>
                  </a:lnTo>
                  <a:close/>
                  <a:moveTo>
                    <a:pt x="278" y="0"/>
                  </a:moveTo>
                  <a:lnTo>
                    <a:pt x="274" y="4"/>
                  </a:lnTo>
                  <a:lnTo>
                    <a:pt x="274" y="4"/>
                  </a:lnTo>
                  <a:lnTo>
                    <a:pt x="278" y="4"/>
                  </a:lnTo>
                  <a:lnTo>
                    <a:pt x="278" y="0"/>
                  </a:lnTo>
                  <a:lnTo>
                    <a:pt x="278" y="0"/>
                  </a:lnTo>
                  <a:close/>
                  <a:moveTo>
                    <a:pt x="282" y="0"/>
                  </a:moveTo>
                  <a:lnTo>
                    <a:pt x="278" y="4"/>
                  </a:lnTo>
                  <a:lnTo>
                    <a:pt x="282" y="4"/>
                  </a:lnTo>
                  <a:lnTo>
                    <a:pt x="286" y="4"/>
                  </a:lnTo>
                  <a:lnTo>
                    <a:pt x="286" y="4"/>
                  </a:lnTo>
                  <a:lnTo>
                    <a:pt x="282" y="0"/>
                  </a:lnTo>
                  <a:lnTo>
                    <a:pt x="282" y="0"/>
                  </a:lnTo>
                  <a:close/>
                  <a:moveTo>
                    <a:pt x="193" y="82"/>
                  </a:moveTo>
                  <a:lnTo>
                    <a:pt x="189" y="82"/>
                  </a:lnTo>
                  <a:lnTo>
                    <a:pt x="189" y="78"/>
                  </a:lnTo>
                  <a:lnTo>
                    <a:pt x="193" y="82"/>
                  </a:lnTo>
                  <a:lnTo>
                    <a:pt x="193" y="82"/>
                  </a:lnTo>
                  <a:close/>
                  <a:moveTo>
                    <a:pt x="193" y="78"/>
                  </a:moveTo>
                  <a:lnTo>
                    <a:pt x="193" y="78"/>
                  </a:lnTo>
                  <a:lnTo>
                    <a:pt x="193" y="78"/>
                  </a:lnTo>
                  <a:lnTo>
                    <a:pt x="193" y="78"/>
                  </a:lnTo>
                  <a:lnTo>
                    <a:pt x="193" y="78"/>
                  </a:lnTo>
                  <a:lnTo>
                    <a:pt x="193" y="78"/>
                  </a:lnTo>
                  <a:close/>
                  <a:moveTo>
                    <a:pt x="197" y="74"/>
                  </a:moveTo>
                  <a:lnTo>
                    <a:pt x="197" y="78"/>
                  </a:lnTo>
                  <a:lnTo>
                    <a:pt x="193" y="78"/>
                  </a:lnTo>
                  <a:lnTo>
                    <a:pt x="193" y="78"/>
                  </a:lnTo>
                  <a:lnTo>
                    <a:pt x="193" y="74"/>
                  </a:lnTo>
                  <a:lnTo>
                    <a:pt x="193" y="74"/>
                  </a:lnTo>
                  <a:lnTo>
                    <a:pt x="193" y="74"/>
                  </a:lnTo>
                  <a:lnTo>
                    <a:pt x="197" y="74"/>
                  </a:lnTo>
                  <a:lnTo>
                    <a:pt x="197" y="74"/>
                  </a:lnTo>
                  <a:close/>
                  <a:moveTo>
                    <a:pt x="0" y="15"/>
                  </a:moveTo>
                  <a:lnTo>
                    <a:pt x="4" y="11"/>
                  </a:lnTo>
                  <a:lnTo>
                    <a:pt x="4" y="11"/>
                  </a:lnTo>
                  <a:lnTo>
                    <a:pt x="8" y="11"/>
                  </a:lnTo>
                  <a:lnTo>
                    <a:pt x="12" y="15"/>
                  </a:lnTo>
                  <a:lnTo>
                    <a:pt x="15" y="15"/>
                  </a:lnTo>
                  <a:lnTo>
                    <a:pt x="15" y="15"/>
                  </a:lnTo>
                  <a:lnTo>
                    <a:pt x="19" y="19"/>
                  </a:lnTo>
                  <a:lnTo>
                    <a:pt x="19" y="22"/>
                  </a:lnTo>
                  <a:lnTo>
                    <a:pt x="15" y="22"/>
                  </a:lnTo>
                  <a:lnTo>
                    <a:pt x="15" y="26"/>
                  </a:lnTo>
                  <a:lnTo>
                    <a:pt x="23" y="26"/>
                  </a:lnTo>
                  <a:lnTo>
                    <a:pt x="26" y="26"/>
                  </a:lnTo>
                  <a:lnTo>
                    <a:pt x="26" y="22"/>
                  </a:lnTo>
                  <a:lnTo>
                    <a:pt x="30" y="26"/>
                  </a:lnTo>
                  <a:lnTo>
                    <a:pt x="34" y="22"/>
                  </a:lnTo>
                  <a:lnTo>
                    <a:pt x="34" y="22"/>
                  </a:lnTo>
                  <a:lnTo>
                    <a:pt x="34" y="22"/>
                  </a:lnTo>
                  <a:lnTo>
                    <a:pt x="34" y="22"/>
                  </a:lnTo>
                  <a:lnTo>
                    <a:pt x="34" y="22"/>
                  </a:lnTo>
                  <a:lnTo>
                    <a:pt x="37" y="19"/>
                  </a:lnTo>
                  <a:lnTo>
                    <a:pt x="37" y="19"/>
                  </a:lnTo>
                  <a:lnTo>
                    <a:pt x="41" y="22"/>
                  </a:lnTo>
                  <a:lnTo>
                    <a:pt x="52" y="33"/>
                  </a:lnTo>
                  <a:lnTo>
                    <a:pt x="56" y="41"/>
                  </a:lnTo>
                  <a:lnTo>
                    <a:pt x="56" y="45"/>
                  </a:lnTo>
                  <a:lnTo>
                    <a:pt x="56" y="48"/>
                  </a:lnTo>
                  <a:lnTo>
                    <a:pt x="56" y="56"/>
                  </a:lnTo>
                  <a:lnTo>
                    <a:pt x="56" y="56"/>
                  </a:lnTo>
                  <a:lnTo>
                    <a:pt x="56" y="59"/>
                  </a:lnTo>
                  <a:lnTo>
                    <a:pt x="56" y="59"/>
                  </a:lnTo>
                  <a:lnTo>
                    <a:pt x="56" y="67"/>
                  </a:lnTo>
                  <a:lnTo>
                    <a:pt x="60" y="71"/>
                  </a:lnTo>
                  <a:lnTo>
                    <a:pt x="63" y="74"/>
                  </a:lnTo>
                  <a:lnTo>
                    <a:pt x="67" y="74"/>
                  </a:lnTo>
                  <a:lnTo>
                    <a:pt x="67" y="74"/>
                  </a:lnTo>
                  <a:lnTo>
                    <a:pt x="67" y="78"/>
                  </a:lnTo>
                  <a:lnTo>
                    <a:pt x="67" y="82"/>
                  </a:lnTo>
                  <a:lnTo>
                    <a:pt x="67" y="82"/>
                  </a:lnTo>
                  <a:lnTo>
                    <a:pt x="67" y="82"/>
                  </a:lnTo>
                  <a:lnTo>
                    <a:pt x="67" y="85"/>
                  </a:lnTo>
                  <a:lnTo>
                    <a:pt x="71" y="85"/>
                  </a:lnTo>
                  <a:lnTo>
                    <a:pt x="74" y="89"/>
                  </a:lnTo>
                  <a:lnTo>
                    <a:pt x="74" y="93"/>
                  </a:lnTo>
                  <a:lnTo>
                    <a:pt x="71" y="93"/>
                  </a:lnTo>
                  <a:lnTo>
                    <a:pt x="71" y="93"/>
                  </a:lnTo>
                  <a:lnTo>
                    <a:pt x="71" y="93"/>
                  </a:lnTo>
                  <a:lnTo>
                    <a:pt x="67" y="89"/>
                  </a:lnTo>
                  <a:lnTo>
                    <a:pt x="71" y="93"/>
                  </a:lnTo>
                  <a:lnTo>
                    <a:pt x="67" y="93"/>
                  </a:lnTo>
                  <a:lnTo>
                    <a:pt x="67" y="93"/>
                  </a:lnTo>
                  <a:lnTo>
                    <a:pt x="71" y="93"/>
                  </a:lnTo>
                  <a:lnTo>
                    <a:pt x="71" y="93"/>
                  </a:lnTo>
                  <a:lnTo>
                    <a:pt x="67" y="97"/>
                  </a:lnTo>
                  <a:lnTo>
                    <a:pt x="63" y="93"/>
                  </a:lnTo>
                  <a:lnTo>
                    <a:pt x="63" y="97"/>
                  </a:lnTo>
                  <a:lnTo>
                    <a:pt x="60" y="93"/>
                  </a:lnTo>
                  <a:lnTo>
                    <a:pt x="60" y="93"/>
                  </a:lnTo>
                  <a:lnTo>
                    <a:pt x="52" y="89"/>
                  </a:lnTo>
                  <a:lnTo>
                    <a:pt x="49" y="89"/>
                  </a:lnTo>
                  <a:lnTo>
                    <a:pt x="45" y="85"/>
                  </a:lnTo>
                  <a:lnTo>
                    <a:pt x="45" y="85"/>
                  </a:lnTo>
                  <a:lnTo>
                    <a:pt x="41" y="85"/>
                  </a:lnTo>
                  <a:lnTo>
                    <a:pt x="37" y="85"/>
                  </a:lnTo>
                  <a:lnTo>
                    <a:pt x="34" y="82"/>
                  </a:lnTo>
                  <a:lnTo>
                    <a:pt x="34" y="78"/>
                  </a:lnTo>
                  <a:lnTo>
                    <a:pt x="30" y="74"/>
                  </a:lnTo>
                  <a:lnTo>
                    <a:pt x="26" y="74"/>
                  </a:lnTo>
                  <a:lnTo>
                    <a:pt x="23" y="71"/>
                  </a:lnTo>
                  <a:lnTo>
                    <a:pt x="23" y="71"/>
                  </a:lnTo>
                  <a:lnTo>
                    <a:pt x="26" y="67"/>
                  </a:lnTo>
                  <a:lnTo>
                    <a:pt x="23" y="63"/>
                  </a:lnTo>
                  <a:lnTo>
                    <a:pt x="19" y="63"/>
                  </a:lnTo>
                  <a:lnTo>
                    <a:pt x="19" y="59"/>
                  </a:lnTo>
                  <a:lnTo>
                    <a:pt x="12" y="56"/>
                  </a:lnTo>
                  <a:lnTo>
                    <a:pt x="12" y="52"/>
                  </a:lnTo>
                  <a:lnTo>
                    <a:pt x="12" y="52"/>
                  </a:lnTo>
                  <a:lnTo>
                    <a:pt x="8" y="48"/>
                  </a:lnTo>
                  <a:lnTo>
                    <a:pt x="8" y="48"/>
                  </a:lnTo>
                  <a:lnTo>
                    <a:pt x="12" y="45"/>
                  </a:lnTo>
                  <a:lnTo>
                    <a:pt x="12" y="41"/>
                  </a:lnTo>
                  <a:lnTo>
                    <a:pt x="8" y="37"/>
                  </a:lnTo>
                  <a:lnTo>
                    <a:pt x="8" y="33"/>
                  </a:lnTo>
                  <a:lnTo>
                    <a:pt x="4" y="22"/>
                  </a:lnTo>
                  <a:lnTo>
                    <a:pt x="0" y="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02" name="Freeform 23"/>
            <p:cNvSpPr>
              <a:spLocks noEditPoints="1"/>
            </p:cNvSpPr>
            <p:nvPr/>
          </p:nvSpPr>
          <p:spPr bwMode="auto">
            <a:xfrm>
              <a:off x="6718320" y="3080759"/>
              <a:ext cx="23159" cy="19300"/>
            </a:xfrm>
            <a:custGeom>
              <a:avLst/>
              <a:gdLst>
                <a:gd name="T0" fmla="*/ 0 w 18"/>
                <a:gd name="T1" fmla="*/ 8 h 15"/>
                <a:gd name="T2" fmla="*/ 3 w 18"/>
                <a:gd name="T3" fmla="*/ 8 h 15"/>
                <a:gd name="T4" fmla="*/ 3 w 18"/>
                <a:gd name="T5" fmla="*/ 8 h 15"/>
                <a:gd name="T6" fmla="*/ 7 w 18"/>
                <a:gd name="T7" fmla="*/ 11 h 15"/>
                <a:gd name="T8" fmla="*/ 11 w 18"/>
                <a:gd name="T9" fmla="*/ 15 h 15"/>
                <a:gd name="T10" fmla="*/ 11 w 18"/>
                <a:gd name="T11" fmla="*/ 15 h 15"/>
                <a:gd name="T12" fmla="*/ 11 w 18"/>
                <a:gd name="T13" fmla="*/ 8 h 15"/>
                <a:gd name="T14" fmla="*/ 11 w 18"/>
                <a:gd name="T15" fmla="*/ 4 h 15"/>
                <a:gd name="T16" fmla="*/ 14 w 18"/>
                <a:gd name="T17" fmla="*/ 4 h 15"/>
                <a:gd name="T18" fmla="*/ 14 w 18"/>
                <a:gd name="T19" fmla="*/ 4 h 15"/>
                <a:gd name="T20" fmla="*/ 14 w 18"/>
                <a:gd name="T21" fmla="*/ 0 h 15"/>
                <a:gd name="T22" fmla="*/ 11 w 18"/>
                <a:gd name="T23" fmla="*/ 0 h 15"/>
                <a:gd name="T24" fmla="*/ 7 w 18"/>
                <a:gd name="T25" fmla="*/ 4 h 15"/>
                <a:gd name="T26" fmla="*/ 0 w 18"/>
                <a:gd name="T27" fmla="*/ 8 h 15"/>
                <a:gd name="T28" fmla="*/ 0 w 18"/>
                <a:gd name="T29" fmla="*/ 8 h 15"/>
                <a:gd name="T30" fmla="*/ 0 w 18"/>
                <a:gd name="T31" fmla="*/ 8 h 15"/>
                <a:gd name="T32" fmla="*/ 14 w 18"/>
                <a:gd name="T33" fmla="*/ 4 h 15"/>
                <a:gd name="T34" fmla="*/ 14 w 18"/>
                <a:gd name="T35" fmla="*/ 8 h 15"/>
                <a:gd name="T36" fmla="*/ 14 w 18"/>
                <a:gd name="T37" fmla="*/ 11 h 15"/>
                <a:gd name="T38" fmla="*/ 18 w 18"/>
                <a:gd name="T39" fmla="*/ 11 h 15"/>
                <a:gd name="T40" fmla="*/ 18 w 18"/>
                <a:gd name="T41" fmla="*/ 11 h 15"/>
                <a:gd name="T42" fmla="*/ 18 w 18"/>
                <a:gd name="T43" fmla="*/ 4 h 15"/>
                <a:gd name="T44" fmla="*/ 14 w 18"/>
                <a:gd name="T45" fmla="*/ 4 h 15"/>
                <a:gd name="T46" fmla="*/ 14 w 18"/>
                <a:gd name="T47" fmla="*/ 4 h 15"/>
                <a:gd name="T48" fmla="*/ 14 w 18"/>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5">
                  <a:moveTo>
                    <a:pt x="0" y="8"/>
                  </a:moveTo>
                  <a:lnTo>
                    <a:pt x="3" y="8"/>
                  </a:lnTo>
                  <a:lnTo>
                    <a:pt x="3" y="8"/>
                  </a:lnTo>
                  <a:lnTo>
                    <a:pt x="7" y="11"/>
                  </a:lnTo>
                  <a:lnTo>
                    <a:pt x="11" y="15"/>
                  </a:lnTo>
                  <a:lnTo>
                    <a:pt x="11" y="15"/>
                  </a:lnTo>
                  <a:lnTo>
                    <a:pt x="11" y="8"/>
                  </a:lnTo>
                  <a:lnTo>
                    <a:pt x="11" y="4"/>
                  </a:lnTo>
                  <a:lnTo>
                    <a:pt x="14" y="4"/>
                  </a:lnTo>
                  <a:lnTo>
                    <a:pt x="14" y="4"/>
                  </a:lnTo>
                  <a:lnTo>
                    <a:pt x="14" y="0"/>
                  </a:lnTo>
                  <a:lnTo>
                    <a:pt x="11" y="0"/>
                  </a:lnTo>
                  <a:lnTo>
                    <a:pt x="7" y="4"/>
                  </a:lnTo>
                  <a:lnTo>
                    <a:pt x="0" y="8"/>
                  </a:lnTo>
                  <a:lnTo>
                    <a:pt x="0" y="8"/>
                  </a:lnTo>
                  <a:lnTo>
                    <a:pt x="0" y="8"/>
                  </a:lnTo>
                  <a:close/>
                  <a:moveTo>
                    <a:pt x="14" y="4"/>
                  </a:moveTo>
                  <a:lnTo>
                    <a:pt x="14" y="8"/>
                  </a:lnTo>
                  <a:lnTo>
                    <a:pt x="14" y="11"/>
                  </a:lnTo>
                  <a:lnTo>
                    <a:pt x="18" y="11"/>
                  </a:lnTo>
                  <a:lnTo>
                    <a:pt x="18" y="11"/>
                  </a:lnTo>
                  <a:lnTo>
                    <a:pt x="18" y="4"/>
                  </a:lnTo>
                  <a:lnTo>
                    <a:pt x="14" y="4"/>
                  </a:lnTo>
                  <a:lnTo>
                    <a:pt x="14" y="4"/>
                  </a:lnTo>
                  <a:lnTo>
                    <a:pt x="14"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03" name="Freeform 24"/>
            <p:cNvSpPr>
              <a:spLocks noEditPoints="1"/>
            </p:cNvSpPr>
            <p:nvPr/>
          </p:nvSpPr>
          <p:spPr bwMode="auto">
            <a:xfrm>
              <a:off x="6436547" y="2703775"/>
              <a:ext cx="176269" cy="306218"/>
            </a:xfrm>
            <a:custGeom>
              <a:avLst/>
              <a:gdLst>
                <a:gd name="T0" fmla="*/ 4 w 137"/>
                <a:gd name="T1" fmla="*/ 11 h 238"/>
                <a:gd name="T2" fmla="*/ 15 w 137"/>
                <a:gd name="T3" fmla="*/ 15 h 238"/>
                <a:gd name="T4" fmla="*/ 22 w 137"/>
                <a:gd name="T5" fmla="*/ 11 h 238"/>
                <a:gd name="T6" fmla="*/ 37 w 137"/>
                <a:gd name="T7" fmla="*/ 11 h 238"/>
                <a:gd name="T8" fmla="*/ 52 w 137"/>
                <a:gd name="T9" fmla="*/ 0 h 238"/>
                <a:gd name="T10" fmla="*/ 67 w 137"/>
                <a:gd name="T11" fmla="*/ 8 h 238"/>
                <a:gd name="T12" fmla="*/ 74 w 137"/>
                <a:gd name="T13" fmla="*/ 11 h 238"/>
                <a:gd name="T14" fmla="*/ 82 w 137"/>
                <a:gd name="T15" fmla="*/ 26 h 238"/>
                <a:gd name="T16" fmla="*/ 96 w 137"/>
                <a:gd name="T17" fmla="*/ 26 h 238"/>
                <a:gd name="T18" fmla="*/ 96 w 137"/>
                <a:gd name="T19" fmla="*/ 34 h 238"/>
                <a:gd name="T20" fmla="*/ 85 w 137"/>
                <a:gd name="T21" fmla="*/ 37 h 238"/>
                <a:gd name="T22" fmla="*/ 78 w 137"/>
                <a:gd name="T23" fmla="*/ 41 h 238"/>
                <a:gd name="T24" fmla="*/ 74 w 137"/>
                <a:gd name="T25" fmla="*/ 41 h 238"/>
                <a:gd name="T26" fmla="*/ 74 w 137"/>
                <a:gd name="T27" fmla="*/ 48 h 238"/>
                <a:gd name="T28" fmla="*/ 67 w 137"/>
                <a:gd name="T29" fmla="*/ 56 h 238"/>
                <a:gd name="T30" fmla="*/ 63 w 137"/>
                <a:gd name="T31" fmla="*/ 59 h 238"/>
                <a:gd name="T32" fmla="*/ 63 w 137"/>
                <a:gd name="T33" fmla="*/ 74 h 238"/>
                <a:gd name="T34" fmla="*/ 71 w 137"/>
                <a:gd name="T35" fmla="*/ 82 h 238"/>
                <a:gd name="T36" fmla="*/ 78 w 137"/>
                <a:gd name="T37" fmla="*/ 93 h 238"/>
                <a:gd name="T38" fmla="*/ 89 w 137"/>
                <a:gd name="T39" fmla="*/ 104 h 238"/>
                <a:gd name="T40" fmla="*/ 119 w 137"/>
                <a:gd name="T41" fmla="*/ 126 h 238"/>
                <a:gd name="T42" fmla="*/ 122 w 137"/>
                <a:gd name="T43" fmla="*/ 134 h 238"/>
                <a:gd name="T44" fmla="*/ 126 w 137"/>
                <a:gd name="T45" fmla="*/ 149 h 238"/>
                <a:gd name="T46" fmla="*/ 130 w 137"/>
                <a:gd name="T47" fmla="*/ 160 h 238"/>
                <a:gd name="T48" fmla="*/ 134 w 137"/>
                <a:gd name="T49" fmla="*/ 167 h 238"/>
                <a:gd name="T50" fmla="*/ 134 w 137"/>
                <a:gd name="T51" fmla="*/ 171 h 238"/>
                <a:gd name="T52" fmla="*/ 130 w 137"/>
                <a:gd name="T53" fmla="*/ 178 h 238"/>
                <a:gd name="T54" fmla="*/ 130 w 137"/>
                <a:gd name="T55" fmla="*/ 189 h 238"/>
                <a:gd name="T56" fmla="*/ 122 w 137"/>
                <a:gd name="T57" fmla="*/ 200 h 238"/>
                <a:gd name="T58" fmla="*/ 111 w 137"/>
                <a:gd name="T59" fmla="*/ 208 h 238"/>
                <a:gd name="T60" fmla="*/ 93 w 137"/>
                <a:gd name="T61" fmla="*/ 212 h 238"/>
                <a:gd name="T62" fmla="*/ 89 w 137"/>
                <a:gd name="T63" fmla="*/ 208 h 238"/>
                <a:gd name="T64" fmla="*/ 93 w 137"/>
                <a:gd name="T65" fmla="*/ 212 h 238"/>
                <a:gd name="T66" fmla="*/ 89 w 137"/>
                <a:gd name="T67" fmla="*/ 219 h 238"/>
                <a:gd name="T68" fmla="*/ 82 w 137"/>
                <a:gd name="T69" fmla="*/ 219 h 238"/>
                <a:gd name="T70" fmla="*/ 82 w 137"/>
                <a:gd name="T71" fmla="*/ 226 h 238"/>
                <a:gd name="T72" fmla="*/ 74 w 137"/>
                <a:gd name="T73" fmla="*/ 230 h 238"/>
                <a:gd name="T74" fmla="*/ 63 w 137"/>
                <a:gd name="T75" fmla="*/ 238 h 238"/>
                <a:gd name="T76" fmla="*/ 63 w 137"/>
                <a:gd name="T77" fmla="*/ 234 h 238"/>
                <a:gd name="T78" fmla="*/ 63 w 137"/>
                <a:gd name="T79" fmla="*/ 226 h 238"/>
                <a:gd name="T80" fmla="*/ 67 w 137"/>
                <a:gd name="T81" fmla="*/ 215 h 238"/>
                <a:gd name="T82" fmla="*/ 56 w 137"/>
                <a:gd name="T83" fmla="*/ 212 h 238"/>
                <a:gd name="T84" fmla="*/ 63 w 137"/>
                <a:gd name="T85" fmla="*/ 204 h 238"/>
                <a:gd name="T86" fmla="*/ 82 w 137"/>
                <a:gd name="T87" fmla="*/ 200 h 238"/>
                <a:gd name="T88" fmla="*/ 82 w 137"/>
                <a:gd name="T89" fmla="*/ 197 h 238"/>
                <a:gd name="T90" fmla="*/ 89 w 137"/>
                <a:gd name="T91" fmla="*/ 186 h 238"/>
                <a:gd name="T92" fmla="*/ 104 w 137"/>
                <a:gd name="T93" fmla="*/ 174 h 238"/>
                <a:gd name="T94" fmla="*/ 100 w 137"/>
                <a:gd name="T95" fmla="*/ 152 h 238"/>
                <a:gd name="T96" fmla="*/ 100 w 137"/>
                <a:gd name="T97" fmla="*/ 141 h 238"/>
                <a:gd name="T98" fmla="*/ 100 w 137"/>
                <a:gd name="T99" fmla="*/ 126 h 238"/>
                <a:gd name="T100" fmla="*/ 96 w 137"/>
                <a:gd name="T101" fmla="*/ 119 h 238"/>
                <a:gd name="T102" fmla="*/ 89 w 137"/>
                <a:gd name="T103" fmla="*/ 111 h 238"/>
                <a:gd name="T104" fmla="*/ 82 w 137"/>
                <a:gd name="T105" fmla="*/ 104 h 238"/>
                <a:gd name="T106" fmla="*/ 67 w 137"/>
                <a:gd name="T107" fmla="*/ 93 h 238"/>
                <a:gd name="T108" fmla="*/ 48 w 137"/>
                <a:gd name="T109" fmla="*/ 78 h 238"/>
                <a:gd name="T110" fmla="*/ 41 w 137"/>
                <a:gd name="T111" fmla="*/ 71 h 238"/>
                <a:gd name="T112" fmla="*/ 45 w 137"/>
                <a:gd name="T113" fmla="*/ 59 h 238"/>
                <a:gd name="T114" fmla="*/ 48 w 137"/>
                <a:gd name="T115" fmla="*/ 48 h 238"/>
                <a:gd name="T116" fmla="*/ 37 w 137"/>
                <a:gd name="T117" fmla="*/ 41 h 238"/>
                <a:gd name="T118" fmla="*/ 11 w 137"/>
                <a:gd name="T119" fmla="*/ 34 h 238"/>
                <a:gd name="T120" fmla="*/ 0 w 137"/>
                <a:gd name="T121" fmla="*/ 19 h 238"/>
                <a:gd name="T122" fmla="*/ 48 w 137"/>
                <a:gd name="T123" fmla="*/ 215 h 238"/>
                <a:gd name="T124" fmla="*/ 48 w 137"/>
                <a:gd name="T125" fmla="*/ 20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238">
                  <a:moveTo>
                    <a:pt x="0" y="15"/>
                  </a:moveTo>
                  <a:lnTo>
                    <a:pt x="0" y="15"/>
                  </a:lnTo>
                  <a:lnTo>
                    <a:pt x="4" y="15"/>
                  </a:lnTo>
                  <a:lnTo>
                    <a:pt x="4" y="15"/>
                  </a:lnTo>
                  <a:lnTo>
                    <a:pt x="4" y="11"/>
                  </a:lnTo>
                  <a:lnTo>
                    <a:pt x="8" y="11"/>
                  </a:lnTo>
                  <a:lnTo>
                    <a:pt x="11" y="11"/>
                  </a:lnTo>
                  <a:lnTo>
                    <a:pt x="11" y="15"/>
                  </a:lnTo>
                  <a:lnTo>
                    <a:pt x="11" y="15"/>
                  </a:lnTo>
                  <a:lnTo>
                    <a:pt x="15" y="15"/>
                  </a:lnTo>
                  <a:lnTo>
                    <a:pt x="15" y="11"/>
                  </a:lnTo>
                  <a:lnTo>
                    <a:pt x="19" y="11"/>
                  </a:lnTo>
                  <a:lnTo>
                    <a:pt x="22" y="11"/>
                  </a:lnTo>
                  <a:lnTo>
                    <a:pt x="22" y="11"/>
                  </a:lnTo>
                  <a:lnTo>
                    <a:pt x="22" y="11"/>
                  </a:lnTo>
                  <a:lnTo>
                    <a:pt x="26" y="15"/>
                  </a:lnTo>
                  <a:lnTo>
                    <a:pt x="30" y="11"/>
                  </a:lnTo>
                  <a:lnTo>
                    <a:pt x="30" y="8"/>
                  </a:lnTo>
                  <a:lnTo>
                    <a:pt x="34" y="8"/>
                  </a:lnTo>
                  <a:lnTo>
                    <a:pt x="37" y="11"/>
                  </a:lnTo>
                  <a:lnTo>
                    <a:pt x="41" y="8"/>
                  </a:lnTo>
                  <a:lnTo>
                    <a:pt x="41" y="4"/>
                  </a:lnTo>
                  <a:lnTo>
                    <a:pt x="45" y="0"/>
                  </a:lnTo>
                  <a:lnTo>
                    <a:pt x="48" y="0"/>
                  </a:lnTo>
                  <a:lnTo>
                    <a:pt x="52" y="0"/>
                  </a:lnTo>
                  <a:lnTo>
                    <a:pt x="56" y="4"/>
                  </a:lnTo>
                  <a:lnTo>
                    <a:pt x="56" y="4"/>
                  </a:lnTo>
                  <a:lnTo>
                    <a:pt x="59" y="4"/>
                  </a:lnTo>
                  <a:lnTo>
                    <a:pt x="59" y="8"/>
                  </a:lnTo>
                  <a:lnTo>
                    <a:pt x="67" y="8"/>
                  </a:lnTo>
                  <a:lnTo>
                    <a:pt x="71" y="8"/>
                  </a:lnTo>
                  <a:lnTo>
                    <a:pt x="74" y="8"/>
                  </a:lnTo>
                  <a:lnTo>
                    <a:pt x="78" y="8"/>
                  </a:lnTo>
                  <a:lnTo>
                    <a:pt x="74" y="11"/>
                  </a:lnTo>
                  <a:lnTo>
                    <a:pt x="74" y="11"/>
                  </a:lnTo>
                  <a:lnTo>
                    <a:pt x="71" y="19"/>
                  </a:lnTo>
                  <a:lnTo>
                    <a:pt x="74" y="19"/>
                  </a:lnTo>
                  <a:lnTo>
                    <a:pt x="74" y="22"/>
                  </a:lnTo>
                  <a:lnTo>
                    <a:pt x="82" y="22"/>
                  </a:lnTo>
                  <a:lnTo>
                    <a:pt x="82" y="26"/>
                  </a:lnTo>
                  <a:lnTo>
                    <a:pt x="85" y="26"/>
                  </a:lnTo>
                  <a:lnTo>
                    <a:pt x="89" y="30"/>
                  </a:lnTo>
                  <a:lnTo>
                    <a:pt x="93" y="26"/>
                  </a:lnTo>
                  <a:lnTo>
                    <a:pt x="93" y="30"/>
                  </a:lnTo>
                  <a:lnTo>
                    <a:pt x="96" y="26"/>
                  </a:lnTo>
                  <a:lnTo>
                    <a:pt x="96" y="30"/>
                  </a:lnTo>
                  <a:lnTo>
                    <a:pt x="96" y="30"/>
                  </a:lnTo>
                  <a:lnTo>
                    <a:pt x="100" y="30"/>
                  </a:lnTo>
                  <a:lnTo>
                    <a:pt x="96" y="34"/>
                  </a:lnTo>
                  <a:lnTo>
                    <a:pt x="96" y="34"/>
                  </a:lnTo>
                  <a:lnTo>
                    <a:pt x="93" y="34"/>
                  </a:lnTo>
                  <a:lnTo>
                    <a:pt x="93" y="34"/>
                  </a:lnTo>
                  <a:lnTo>
                    <a:pt x="89" y="34"/>
                  </a:lnTo>
                  <a:lnTo>
                    <a:pt x="85" y="34"/>
                  </a:lnTo>
                  <a:lnTo>
                    <a:pt x="85" y="37"/>
                  </a:lnTo>
                  <a:lnTo>
                    <a:pt x="85" y="37"/>
                  </a:lnTo>
                  <a:lnTo>
                    <a:pt x="85" y="41"/>
                  </a:lnTo>
                  <a:lnTo>
                    <a:pt x="82" y="41"/>
                  </a:lnTo>
                  <a:lnTo>
                    <a:pt x="82" y="41"/>
                  </a:lnTo>
                  <a:lnTo>
                    <a:pt x="78" y="41"/>
                  </a:lnTo>
                  <a:lnTo>
                    <a:pt x="78" y="41"/>
                  </a:lnTo>
                  <a:lnTo>
                    <a:pt x="78" y="41"/>
                  </a:lnTo>
                  <a:lnTo>
                    <a:pt x="74" y="41"/>
                  </a:lnTo>
                  <a:lnTo>
                    <a:pt x="74" y="41"/>
                  </a:lnTo>
                  <a:lnTo>
                    <a:pt x="74" y="41"/>
                  </a:lnTo>
                  <a:lnTo>
                    <a:pt x="74" y="45"/>
                  </a:lnTo>
                  <a:lnTo>
                    <a:pt x="74" y="45"/>
                  </a:lnTo>
                  <a:lnTo>
                    <a:pt x="74" y="48"/>
                  </a:lnTo>
                  <a:lnTo>
                    <a:pt x="74" y="48"/>
                  </a:lnTo>
                  <a:lnTo>
                    <a:pt x="74" y="48"/>
                  </a:lnTo>
                  <a:lnTo>
                    <a:pt x="74" y="52"/>
                  </a:lnTo>
                  <a:lnTo>
                    <a:pt x="74" y="52"/>
                  </a:lnTo>
                  <a:lnTo>
                    <a:pt x="71" y="52"/>
                  </a:lnTo>
                  <a:lnTo>
                    <a:pt x="71" y="56"/>
                  </a:lnTo>
                  <a:lnTo>
                    <a:pt x="67" y="56"/>
                  </a:lnTo>
                  <a:lnTo>
                    <a:pt x="67" y="56"/>
                  </a:lnTo>
                  <a:lnTo>
                    <a:pt x="67" y="56"/>
                  </a:lnTo>
                  <a:lnTo>
                    <a:pt x="67" y="59"/>
                  </a:lnTo>
                  <a:lnTo>
                    <a:pt x="63" y="59"/>
                  </a:lnTo>
                  <a:lnTo>
                    <a:pt x="63" y="59"/>
                  </a:lnTo>
                  <a:lnTo>
                    <a:pt x="63" y="63"/>
                  </a:lnTo>
                  <a:lnTo>
                    <a:pt x="63" y="63"/>
                  </a:lnTo>
                  <a:lnTo>
                    <a:pt x="67" y="67"/>
                  </a:lnTo>
                  <a:lnTo>
                    <a:pt x="63" y="71"/>
                  </a:lnTo>
                  <a:lnTo>
                    <a:pt x="63" y="74"/>
                  </a:lnTo>
                  <a:lnTo>
                    <a:pt x="67" y="74"/>
                  </a:lnTo>
                  <a:lnTo>
                    <a:pt x="63" y="78"/>
                  </a:lnTo>
                  <a:lnTo>
                    <a:pt x="63" y="78"/>
                  </a:lnTo>
                  <a:lnTo>
                    <a:pt x="63" y="78"/>
                  </a:lnTo>
                  <a:lnTo>
                    <a:pt x="71" y="82"/>
                  </a:lnTo>
                  <a:lnTo>
                    <a:pt x="74" y="85"/>
                  </a:lnTo>
                  <a:lnTo>
                    <a:pt x="74" y="85"/>
                  </a:lnTo>
                  <a:lnTo>
                    <a:pt x="78" y="89"/>
                  </a:lnTo>
                  <a:lnTo>
                    <a:pt x="78" y="89"/>
                  </a:lnTo>
                  <a:lnTo>
                    <a:pt x="78" y="93"/>
                  </a:lnTo>
                  <a:lnTo>
                    <a:pt x="78" y="93"/>
                  </a:lnTo>
                  <a:lnTo>
                    <a:pt x="78" y="97"/>
                  </a:lnTo>
                  <a:lnTo>
                    <a:pt x="85" y="100"/>
                  </a:lnTo>
                  <a:lnTo>
                    <a:pt x="89" y="104"/>
                  </a:lnTo>
                  <a:lnTo>
                    <a:pt x="89" y="104"/>
                  </a:lnTo>
                  <a:lnTo>
                    <a:pt x="96" y="108"/>
                  </a:lnTo>
                  <a:lnTo>
                    <a:pt x="108" y="115"/>
                  </a:lnTo>
                  <a:lnTo>
                    <a:pt x="108" y="115"/>
                  </a:lnTo>
                  <a:lnTo>
                    <a:pt x="115" y="123"/>
                  </a:lnTo>
                  <a:lnTo>
                    <a:pt x="119" y="126"/>
                  </a:lnTo>
                  <a:lnTo>
                    <a:pt x="119" y="126"/>
                  </a:lnTo>
                  <a:lnTo>
                    <a:pt x="119" y="126"/>
                  </a:lnTo>
                  <a:lnTo>
                    <a:pt x="119" y="130"/>
                  </a:lnTo>
                  <a:lnTo>
                    <a:pt x="122" y="134"/>
                  </a:lnTo>
                  <a:lnTo>
                    <a:pt x="122" y="134"/>
                  </a:lnTo>
                  <a:lnTo>
                    <a:pt x="122" y="137"/>
                  </a:lnTo>
                  <a:lnTo>
                    <a:pt x="122" y="137"/>
                  </a:lnTo>
                  <a:lnTo>
                    <a:pt x="126" y="141"/>
                  </a:lnTo>
                  <a:lnTo>
                    <a:pt x="126" y="145"/>
                  </a:lnTo>
                  <a:lnTo>
                    <a:pt x="126" y="149"/>
                  </a:lnTo>
                  <a:lnTo>
                    <a:pt x="130" y="152"/>
                  </a:lnTo>
                  <a:lnTo>
                    <a:pt x="130" y="152"/>
                  </a:lnTo>
                  <a:lnTo>
                    <a:pt x="130" y="156"/>
                  </a:lnTo>
                  <a:lnTo>
                    <a:pt x="130" y="156"/>
                  </a:lnTo>
                  <a:lnTo>
                    <a:pt x="130" y="160"/>
                  </a:lnTo>
                  <a:lnTo>
                    <a:pt x="130" y="160"/>
                  </a:lnTo>
                  <a:lnTo>
                    <a:pt x="130" y="163"/>
                  </a:lnTo>
                  <a:lnTo>
                    <a:pt x="130" y="167"/>
                  </a:lnTo>
                  <a:lnTo>
                    <a:pt x="134" y="167"/>
                  </a:lnTo>
                  <a:lnTo>
                    <a:pt x="134" y="167"/>
                  </a:lnTo>
                  <a:lnTo>
                    <a:pt x="137" y="171"/>
                  </a:lnTo>
                  <a:lnTo>
                    <a:pt x="134" y="174"/>
                  </a:lnTo>
                  <a:lnTo>
                    <a:pt x="134" y="174"/>
                  </a:lnTo>
                  <a:lnTo>
                    <a:pt x="134" y="171"/>
                  </a:lnTo>
                  <a:lnTo>
                    <a:pt x="134" y="171"/>
                  </a:lnTo>
                  <a:lnTo>
                    <a:pt x="134" y="171"/>
                  </a:lnTo>
                  <a:lnTo>
                    <a:pt x="134" y="174"/>
                  </a:lnTo>
                  <a:lnTo>
                    <a:pt x="134" y="174"/>
                  </a:lnTo>
                  <a:lnTo>
                    <a:pt x="134" y="178"/>
                  </a:lnTo>
                  <a:lnTo>
                    <a:pt x="130" y="178"/>
                  </a:lnTo>
                  <a:lnTo>
                    <a:pt x="130" y="182"/>
                  </a:lnTo>
                  <a:lnTo>
                    <a:pt x="130" y="182"/>
                  </a:lnTo>
                  <a:lnTo>
                    <a:pt x="130" y="186"/>
                  </a:lnTo>
                  <a:lnTo>
                    <a:pt x="130" y="189"/>
                  </a:lnTo>
                  <a:lnTo>
                    <a:pt x="130" y="189"/>
                  </a:lnTo>
                  <a:lnTo>
                    <a:pt x="130" y="189"/>
                  </a:lnTo>
                  <a:lnTo>
                    <a:pt x="126" y="193"/>
                  </a:lnTo>
                  <a:lnTo>
                    <a:pt x="126" y="197"/>
                  </a:lnTo>
                  <a:lnTo>
                    <a:pt x="126" y="197"/>
                  </a:lnTo>
                  <a:lnTo>
                    <a:pt x="122" y="200"/>
                  </a:lnTo>
                  <a:lnTo>
                    <a:pt x="119" y="200"/>
                  </a:lnTo>
                  <a:lnTo>
                    <a:pt x="115" y="204"/>
                  </a:lnTo>
                  <a:lnTo>
                    <a:pt x="115" y="204"/>
                  </a:lnTo>
                  <a:lnTo>
                    <a:pt x="111" y="204"/>
                  </a:lnTo>
                  <a:lnTo>
                    <a:pt x="111" y="208"/>
                  </a:lnTo>
                  <a:lnTo>
                    <a:pt x="104" y="212"/>
                  </a:lnTo>
                  <a:lnTo>
                    <a:pt x="100" y="212"/>
                  </a:lnTo>
                  <a:lnTo>
                    <a:pt x="96" y="212"/>
                  </a:lnTo>
                  <a:lnTo>
                    <a:pt x="93" y="212"/>
                  </a:lnTo>
                  <a:lnTo>
                    <a:pt x="93" y="212"/>
                  </a:lnTo>
                  <a:lnTo>
                    <a:pt x="93" y="208"/>
                  </a:lnTo>
                  <a:lnTo>
                    <a:pt x="93" y="208"/>
                  </a:lnTo>
                  <a:lnTo>
                    <a:pt x="93" y="208"/>
                  </a:lnTo>
                  <a:lnTo>
                    <a:pt x="93" y="208"/>
                  </a:lnTo>
                  <a:lnTo>
                    <a:pt x="89" y="208"/>
                  </a:lnTo>
                  <a:lnTo>
                    <a:pt x="93" y="212"/>
                  </a:lnTo>
                  <a:lnTo>
                    <a:pt x="93" y="212"/>
                  </a:lnTo>
                  <a:lnTo>
                    <a:pt x="89" y="212"/>
                  </a:lnTo>
                  <a:lnTo>
                    <a:pt x="89" y="212"/>
                  </a:lnTo>
                  <a:lnTo>
                    <a:pt x="93" y="212"/>
                  </a:lnTo>
                  <a:lnTo>
                    <a:pt x="93" y="215"/>
                  </a:lnTo>
                  <a:lnTo>
                    <a:pt x="93" y="215"/>
                  </a:lnTo>
                  <a:lnTo>
                    <a:pt x="89" y="219"/>
                  </a:lnTo>
                  <a:lnTo>
                    <a:pt x="85" y="215"/>
                  </a:lnTo>
                  <a:lnTo>
                    <a:pt x="89" y="219"/>
                  </a:lnTo>
                  <a:lnTo>
                    <a:pt x="89" y="219"/>
                  </a:lnTo>
                  <a:lnTo>
                    <a:pt x="89" y="223"/>
                  </a:lnTo>
                  <a:lnTo>
                    <a:pt x="85" y="223"/>
                  </a:lnTo>
                  <a:lnTo>
                    <a:pt x="85" y="219"/>
                  </a:lnTo>
                  <a:lnTo>
                    <a:pt x="82" y="219"/>
                  </a:lnTo>
                  <a:lnTo>
                    <a:pt x="85" y="223"/>
                  </a:lnTo>
                  <a:lnTo>
                    <a:pt x="85" y="223"/>
                  </a:lnTo>
                  <a:lnTo>
                    <a:pt x="85" y="223"/>
                  </a:lnTo>
                  <a:lnTo>
                    <a:pt x="82" y="223"/>
                  </a:lnTo>
                  <a:lnTo>
                    <a:pt x="82" y="226"/>
                  </a:lnTo>
                  <a:lnTo>
                    <a:pt x="82" y="226"/>
                  </a:lnTo>
                  <a:lnTo>
                    <a:pt x="78" y="226"/>
                  </a:lnTo>
                  <a:lnTo>
                    <a:pt x="78" y="230"/>
                  </a:lnTo>
                  <a:lnTo>
                    <a:pt x="74" y="230"/>
                  </a:lnTo>
                  <a:lnTo>
                    <a:pt x="74" y="230"/>
                  </a:lnTo>
                  <a:lnTo>
                    <a:pt x="74" y="234"/>
                  </a:lnTo>
                  <a:lnTo>
                    <a:pt x="71" y="234"/>
                  </a:lnTo>
                  <a:lnTo>
                    <a:pt x="71" y="234"/>
                  </a:lnTo>
                  <a:lnTo>
                    <a:pt x="71" y="234"/>
                  </a:lnTo>
                  <a:lnTo>
                    <a:pt x="63" y="238"/>
                  </a:lnTo>
                  <a:lnTo>
                    <a:pt x="59" y="238"/>
                  </a:lnTo>
                  <a:lnTo>
                    <a:pt x="63" y="238"/>
                  </a:lnTo>
                  <a:lnTo>
                    <a:pt x="63" y="234"/>
                  </a:lnTo>
                  <a:lnTo>
                    <a:pt x="67" y="234"/>
                  </a:lnTo>
                  <a:lnTo>
                    <a:pt x="63" y="234"/>
                  </a:lnTo>
                  <a:lnTo>
                    <a:pt x="63" y="234"/>
                  </a:lnTo>
                  <a:lnTo>
                    <a:pt x="63" y="230"/>
                  </a:lnTo>
                  <a:lnTo>
                    <a:pt x="63" y="226"/>
                  </a:lnTo>
                  <a:lnTo>
                    <a:pt x="63" y="226"/>
                  </a:lnTo>
                  <a:lnTo>
                    <a:pt x="63" y="226"/>
                  </a:lnTo>
                  <a:lnTo>
                    <a:pt x="63" y="223"/>
                  </a:lnTo>
                  <a:lnTo>
                    <a:pt x="63" y="219"/>
                  </a:lnTo>
                  <a:lnTo>
                    <a:pt x="71" y="215"/>
                  </a:lnTo>
                  <a:lnTo>
                    <a:pt x="71" y="212"/>
                  </a:lnTo>
                  <a:lnTo>
                    <a:pt x="67" y="215"/>
                  </a:lnTo>
                  <a:lnTo>
                    <a:pt x="63" y="215"/>
                  </a:lnTo>
                  <a:lnTo>
                    <a:pt x="63" y="215"/>
                  </a:lnTo>
                  <a:lnTo>
                    <a:pt x="59" y="212"/>
                  </a:lnTo>
                  <a:lnTo>
                    <a:pt x="59" y="215"/>
                  </a:lnTo>
                  <a:lnTo>
                    <a:pt x="56" y="212"/>
                  </a:lnTo>
                  <a:lnTo>
                    <a:pt x="56" y="212"/>
                  </a:lnTo>
                  <a:lnTo>
                    <a:pt x="56" y="212"/>
                  </a:lnTo>
                  <a:lnTo>
                    <a:pt x="56" y="208"/>
                  </a:lnTo>
                  <a:lnTo>
                    <a:pt x="59" y="204"/>
                  </a:lnTo>
                  <a:lnTo>
                    <a:pt x="63" y="204"/>
                  </a:lnTo>
                  <a:lnTo>
                    <a:pt x="63" y="200"/>
                  </a:lnTo>
                  <a:lnTo>
                    <a:pt x="67" y="200"/>
                  </a:lnTo>
                  <a:lnTo>
                    <a:pt x="71" y="200"/>
                  </a:lnTo>
                  <a:lnTo>
                    <a:pt x="78" y="200"/>
                  </a:lnTo>
                  <a:lnTo>
                    <a:pt x="82" y="200"/>
                  </a:lnTo>
                  <a:lnTo>
                    <a:pt x="82" y="204"/>
                  </a:lnTo>
                  <a:lnTo>
                    <a:pt x="85" y="204"/>
                  </a:lnTo>
                  <a:lnTo>
                    <a:pt x="85" y="200"/>
                  </a:lnTo>
                  <a:lnTo>
                    <a:pt x="85" y="200"/>
                  </a:lnTo>
                  <a:lnTo>
                    <a:pt x="82" y="197"/>
                  </a:lnTo>
                  <a:lnTo>
                    <a:pt x="78" y="197"/>
                  </a:lnTo>
                  <a:lnTo>
                    <a:pt x="78" y="189"/>
                  </a:lnTo>
                  <a:lnTo>
                    <a:pt x="82" y="189"/>
                  </a:lnTo>
                  <a:lnTo>
                    <a:pt x="89" y="189"/>
                  </a:lnTo>
                  <a:lnTo>
                    <a:pt x="89" y="186"/>
                  </a:lnTo>
                  <a:lnTo>
                    <a:pt x="93" y="182"/>
                  </a:lnTo>
                  <a:lnTo>
                    <a:pt x="96" y="182"/>
                  </a:lnTo>
                  <a:lnTo>
                    <a:pt x="100" y="178"/>
                  </a:lnTo>
                  <a:lnTo>
                    <a:pt x="100" y="178"/>
                  </a:lnTo>
                  <a:lnTo>
                    <a:pt x="104" y="174"/>
                  </a:lnTo>
                  <a:lnTo>
                    <a:pt x="104" y="171"/>
                  </a:lnTo>
                  <a:lnTo>
                    <a:pt x="104" y="167"/>
                  </a:lnTo>
                  <a:lnTo>
                    <a:pt x="104" y="163"/>
                  </a:lnTo>
                  <a:lnTo>
                    <a:pt x="104" y="160"/>
                  </a:lnTo>
                  <a:lnTo>
                    <a:pt x="100" y="152"/>
                  </a:lnTo>
                  <a:lnTo>
                    <a:pt x="96" y="152"/>
                  </a:lnTo>
                  <a:lnTo>
                    <a:pt x="96" y="149"/>
                  </a:lnTo>
                  <a:lnTo>
                    <a:pt x="96" y="149"/>
                  </a:lnTo>
                  <a:lnTo>
                    <a:pt x="100" y="145"/>
                  </a:lnTo>
                  <a:lnTo>
                    <a:pt x="100" y="141"/>
                  </a:lnTo>
                  <a:lnTo>
                    <a:pt x="96" y="137"/>
                  </a:lnTo>
                  <a:lnTo>
                    <a:pt x="96" y="134"/>
                  </a:lnTo>
                  <a:lnTo>
                    <a:pt x="100" y="130"/>
                  </a:lnTo>
                  <a:lnTo>
                    <a:pt x="100" y="126"/>
                  </a:lnTo>
                  <a:lnTo>
                    <a:pt x="100" y="126"/>
                  </a:lnTo>
                  <a:lnTo>
                    <a:pt x="96" y="126"/>
                  </a:lnTo>
                  <a:lnTo>
                    <a:pt x="100" y="123"/>
                  </a:lnTo>
                  <a:lnTo>
                    <a:pt x="100" y="119"/>
                  </a:lnTo>
                  <a:lnTo>
                    <a:pt x="100" y="119"/>
                  </a:lnTo>
                  <a:lnTo>
                    <a:pt x="96" y="119"/>
                  </a:lnTo>
                  <a:lnTo>
                    <a:pt x="96" y="119"/>
                  </a:lnTo>
                  <a:lnTo>
                    <a:pt x="93" y="115"/>
                  </a:lnTo>
                  <a:lnTo>
                    <a:pt x="89" y="115"/>
                  </a:lnTo>
                  <a:lnTo>
                    <a:pt x="89" y="115"/>
                  </a:lnTo>
                  <a:lnTo>
                    <a:pt x="89" y="111"/>
                  </a:lnTo>
                  <a:lnTo>
                    <a:pt x="85" y="111"/>
                  </a:lnTo>
                  <a:lnTo>
                    <a:pt x="85" y="111"/>
                  </a:lnTo>
                  <a:lnTo>
                    <a:pt x="82" y="108"/>
                  </a:lnTo>
                  <a:lnTo>
                    <a:pt x="82" y="108"/>
                  </a:lnTo>
                  <a:lnTo>
                    <a:pt x="82" y="104"/>
                  </a:lnTo>
                  <a:lnTo>
                    <a:pt x="78" y="104"/>
                  </a:lnTo>
                  <a:lnTo>
                    <a:pt x="74" y="104"/>
                  </a:lnTo>
                  <a:lnTo>
                    <a:pt x="74" y="100"/>
                  </a:lnTo>
                  <a:lnTo>
                    <a:pt x="67" y="93"/>
                  </a:lnTo>
                  <a:lnTo>
                    <a:pt x="67" y="93"/>
                  </a:lnTo>
                  <a:lnTo>
                    <a:pt x="63" y="89"/>
                  </a:lnTo>
                  <a:lnTo>
                    <a:pt x="59" y="85"/>
                  </a:lnTo>
                  <a:lnTo>
                    <a:pt x="56" y="82"/>
                  </a:lnTo>
                  <a:lnTo>
                    <a:pt x="52" y="82"/>
                  </a:lnTo>
                  <a:lnTo>
                    <a:pt x="48" y="78"/>
                  </a:lnTo>
                  <a:lnTo>
                    <a:pt x="41" y="78"/>
                  </a:lnTo>
                  <a:lnTo>
                    <a:pt x="41" y="74"/>
                  </a:lnTo>
                  <a:lnTo>
                    <a:pt x="37" y="74"/>
                  </a:lnTo>
                  <a:lnTo>
                    <a:pt x="37" y="71"/>
                  </a:lnTo>
                  <a:lnTo>
                    <a:pt x="41" y="71"/>
                  </a:lnTo>
                  <a:lnTo>
                    <a:pt x="37" y="67"/>
                  </a:lnTo>
                  <a:lnTo>
                    <a:pt x="37" y="63"/>
                  </a:lnTo>
                  <a:lnTo>
                    <a:pt x="37" y="63"/>
                  </a:lnTo>
                  <a:lnTo>
                    <a:pt x="41" y="63"/>
                  </a:lnTo>
                  <a:lnTo>
                    <a:pt x="45" y="59"/>
                  </a:lnTo>
                  <a:lnTo>
                    <a:pt x="48" y="59"/>
                  </a:lnTo>
                  <a:lnTo>
                    <a:pt x="48" y="52"/>
                  </a:lnTo>
                  <a:lnTo>
                    <a:pt x="52" y="52"/>
                  </a:lnTo>
                  <a:lnTo>
                    <a:pt x="52" y="52"/>
                  </a:lnTo>
                  <a:lnTo>
                    <a:pt x="48" y="48"/>
                  </a:lnTo>
                  <a:lnTo>
                    <a:pt x="48" y="48"/>
                  </a:lnTo>
                  <a:lnTo>
                    <a:pt x="48" y="45"/>
                  </a:lnTo>
                  <a:lnTo>
                    <a:pt x="41" y="45"/>
                  </a:lnTo>
                  <a:lnTo>
                    <a:pt x="41" y="41"/>
                  </a:lnTo>
                  <a:lnTo>
                    <a:pt x="37" y="41"/>
                  </a:lnTo>
                  <a:lnTo>
                    <a:pt x="34" y="45"/>
                  </a:lnTo>
                  <a:lnTo>
                    <a:pt x="26" y="41"/>
                  </a:lnTo>
                  <a:lnTo>
                    <a:pt x="22" y="41"/>
                  </a:lnTo>
                  <a:lnTo>
                    <a:pt x="19" y="37"/>
                  </a:lnTo>
                  <a:lnTo>
                    <a:pt x="11" y="34"/>
                  </a:lnTo>
                  <a:lnTo>
                    <a:pt x="11" y="30"/>
                  </a:lnTo>
                  <a:lnTo>
                    <a:pt x="11" y="26"/>
                  </a:lnTo>
                  <a:lnTo>
                    <a:pt x="11" y="22"/>
                  </a:lnTo>
                  <a:lnTo>
                    <a:pt x="8" y="19"/>
                  </a:lnTo>
                  <a:lnTo>
                    <a:pt x="0" y="19"/>
                  </a:lnTo>
                  <a:lnTo>
                    <a:pt x="0" y="15"/>
                  </a:lnTo>
                  <a:lnTo>
                    <a:pt x="0" y="15"/>
                  </a:lnTo>
                  <a:close/>
                  <a:moveTo>
                    <a:pt x="45" y="212"/>
                  </a:moveTo>
                  <a:lnTo>
                    <a:pt x="48" y="212"/>
                  </a:lnTo>
                  <a:lnTo>
                    <a:pt x="48" y="215"/>
                  </a:lnTo>
                  <a:lnTo>
                    <a:pt x="48" y="215"/>
                  </a:lnTo>
                  <a:lnTo>
                    <a:pt x="48" y="215"/>
                  </a:lnTo>
                  <a:lnTo>
                    <a:pt x="52" y="212"/>
                  </a:lnTo>
                  <a:lnTo>
                    <a:pt x="48" y="212"/>
                  </a:lnTo>
                  <a:lnTo>
                    <a:pt x="48" y="208"/>
                  </a:lnTo>
                  <a:lnTo>
                    <a:pt x="45" y="21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04" name="Freeform 25"/>
            <p:cNvSpPr>
              <a:spLocks/>
            </p:cNvSpPr>
            <p:nvPr/>
          </p:nvSpPr>
          <p:spPr bwMode="auto">
            <a:xfrm>
              <a:off x="6460992" y="2885191"/>
              <a:ext cx="109364" cy="86205"/>
            </a:xfrm>
            <a:custGeom>
              <a:avLst/>
              <a:gdLst>
                <a:gd name="T0" fmla="*/ 40 w 85"/>
                <a:gd name="T1" fmla="*/ 63 h 67"/>
                <a:gd name="T2" fmla="*/ 44 w 85"/>
                <a:gd name="T3" fmla="*/ 59 h 67"/>
                <a:gd name="T4" fmla="*/ 52 w 85"/>
                <a:gd name="T5" fmla="*/ 59 h 67"/>
                <a:gd name="T6" fmla="*/ 63 w 85"/>
                <a:gd name="T7" fmla="*/ 59 h 67"/>
                <a:gd name="T8" fmla="*/ 66 w 85"/>
                <a:gd name="T9" fmla="*/ 63 h 67"/>
                <a:gd name="T10" fmla="*/ 66 w 85"/>
                <a:gd name="T11" fmla="*/ 59 h 67"/>
                <a:gd name="T12" fmla="*/ 59 w 85"/>
                <a:gd name="T13" fmla="*/ 56 h 67"/>
                <a:gd name="T14" fmla="*/ 63 w 85"/>
                <a:gd name="T15" fmla="*/ 48 h 67"/>
                <a:gd name="T16" fmla="*/ 70 w 85"/>
                <a:gd name="T17" fmla="*/ 45 h 67"/>
                <a:gd name="T18" fmla="*/ 77 w 85"/>
                <a:gd name="T19" fmla="*/ 41 h 67"/>
                <a:gd name="T20" fmla="*/ 81 w 85"/>
                <a:gd name="T21" fmla="*/ 37 h 67"/>
                <a:gd name="T22" fmla="*/ 85 w 85"/>
                <a:gd name="T23" fmla="*/ 30 h 67"/>
                <a:gd name="T24" fmla="*/ 85 w 85"/>
                <a:gd name="T25" fmla="*/ 22 h 67"/>
                <a:gd name="T26" fmla="*/ 81 w 85"/>
                <a:gd name="T27" fmla="*/ 11 h 67"/>
                <a:gd name="T28" fmla="*/ 77 w 85"/>
                <a:gd name="T29" fmla="*/ 8 h 67"/>
                <a:gd name="T30" fmla="*/ 70 w 85"/>
                <a:gd name="T31" fmla="*/ 4 h 67"/>
                <a:gd name="T32" fmla="*/ 66 w 85"/>
                <a:gd name="T33" fmla="*/ 0 h 67"/>
                <a:gd name="T34" fmla="*/ 59 w 85"/>
                <a:gd name="T35" fmla="*/ 4 h 67"/>
                <a:gd name="T36" fmla="*/ 63 w 85"/>
                <a:gd name="T37" fmla="*/ 11 h 67"/>
                <a:gd name="T38" fmla="*/ 63 w 85"/>
                <a:gd name="T39" fmla="*/ 15 h 67"/>
                <a:gd name="T40" fmla="*/ 55 w 85"/>
                <a:gd name="T41" fmla="*/ 8 h 67"/>
                <a:gd name="T42" fmla="*/ 48 w 85"/>
                <a:gd name="T43" fmla="*/ 8 h 67"/>
                <a:gd name="T44" fmla="*/ 44 w 85"/>
                <a:gd name="T45" fmla="*/ 4 h 67"/>
                <a:gd name="T46" fmla="*/ 37 w 85"/>
                <a:gd name="T47" fmla="*/ 4 h 67"/>
                <a:gd name="T48" fmla="*/ 29 w 85"/>
                <a:gd name="T49" fmla="*/ 4 h 67"/>
                <a:gd name="T50" fmla="*/ 22 w 85"/>
                <a:gd name="T51" fmla="*/ 4 h 67"/>
                <a:gd name="T52" fmla="*/ 11 w 85"/>
                <a:gd name="T53" fmla="*/ 4 h 67"/>
                <a:gd name="T54" fmla="*/ 3 w 85"/>
                <a:gd name="T55" fmla="*/ 11 h 67"/>
                <a:gd name="T56" fmla="*/ 0 w 85"/>
                <a:gd name="T57" fmla="*/ 19 h 67"/>
                <a:gd name="T58" fmla="*/ 0 w 85"/>
                <a:gd name="T59" fmla="*/ 30 h 67"/>
                <a:gd name="T60" fmla="*/ 3 w 85"/>
                <a:gd name="T61" fmla="*/ 33 h 67"/>
                <a:gd name="T62" fmla="*/ 3 w 85"/>
                <a:gd name="T63" fmla="*/ 41 h 67"/>
                <a:gd name="T64" fmla="*/ 7 w 85"/>
                <a:gd name="T65" fmla="*/ 45 h 67"/>
                <a:gd name="T66" fmla="*/ 7 w 85"/>
                <a:gd name="T67" fmla="*/ 48 h 67"/>
                <a:gd name="T68" fmla="*/ 11 w 85"/>
                <a:gd name="T69" fmla="*/ 56 h 67"/>
                <a:gd name="T70" fmla="*/ 15 w 85"/>
                <a:gd name="T71" fmla="*/ 56 h 67"/>
                <a:gd name="T72" fmla="*/ 15 w 85"/>
                <a:gd name="T73" fmla="*/ 59 h 67"/>
                <a:gd name="T74" fmla="*/ 18 w 85"/>
                <a:gd name="T75" fmla="*/ 63 h 67"/>
                <a:gd name="T76" fmla="*/ 18 w 85"/>
                <a:gd name="T77" fmla="*/ 59 h 67"/>
                <a:gd name="T78" fmla="*/ 22 w 85"/>
                <a:gd name="T79" fmla="*/ 56 h 67"/>
                <a:gd name="T80" fmla="*/ 26 w 85"/>
                <a:gd name="T81" fmla="*/ 59 h 67"/>
                <a:gd name="T82" fmla="*/ 22 w 85"/>
                <a:gd name="T83" fmla="*/ 67 h 67"/>
                <a:gd name="T84" fmla="*/ 22 w 85"/>
                <a:gd name="T85" fmla="*/ 67 h 67"/>
                <a:gd name="T86" fmla="*/ 26 w 85"/>
                <a:gd name="T87" fmla="*/ 67 h 67"/>
                <a:gd name="T88" fmla="*/ 29 w 85"/>
                <a:gd name="T89" fmla="*/ 67 h 67"/>
                <a:gd name="T90" fmla="*/ 33 w 85"/>
                <a:gd name="T9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67">
                  <a:moveTo>
                    <a:pt x="37" y="67"/>
                  </a:moveTo>
                  <a:lnTo>
                    <a:pt x="40" y="63"/>
                  </a:lnTo>
                  <a:lnTo>
                    <a:pt x="44" y="63"/>
                  </a:lnTo>
                  <a:lnTo>
                    <a:pt x="44" y="59"/>
                  </a:lnTo>
                  <a:lnTo>
                    <a:pt x="48" y="59"/>
                  </a:lnTo>
                  <a:lnTo>
                    <a:pt x="52" y="59"/>
                  </a:lnTo>
                  <a:lnTo>
                    <a:pt x="59" y="59"/>
                  </a:lnTo>
                  <a:lnTo>
                    <a:pt x="63" y="59"/>
                  </a:lnTo>
                  <a:lnTo>
                    <a:pt x="63" y="63"/>
                  </a:lnTo>
                  <a:lnTo>
                    <a:pt x="66" y="63"/>
                  </a:lnTo>
                  <a:lnTo>
                    <a:pt x="66" y="59"/>
                  </a:lnTo>
                  <a:lnTo>
                    <a:pt x="66" y="59"/>
                  </a:lnTo>
                  <a:lnTo>
                    <a:pt x="63" y="56"/>
                  </a:lnTo>
                  <a:lnTo>
                    <a:pt x="59" y="56"/>
                  </a:lnTo>
                  <a:lnTo>
                    <a:pt x="59" y="48"/>
                  </a:lnTo>
                  <a:lnTo>
                    <a:pt x="63" y="48"/>
                  </a:lnTo>
                  <a:lnTo>
                    <a:pt x="70" y="48"/>
                  </a:lnTo>
                  <a:lnTo>
                    <a:pt x="70" y="45"/>
                  </a:lnTo>
                  <a:lnTo>
                    <a:pt x="74" y="41"/>
                  </a:lnTo>
                  <a:lnTo>
                    <a:pt x="77" y="41"/>
                  </a:lnTo>
                  <a:lnTo>
                    <a:pt x="81" y="37"/>
                  </a:lnTo>
                  <a:lnTo>
                    <a:pt x="81" y="37"/>
                  </a:lnTo>
                  <a:lnTo>
                    <a:pt x="85" y="33"/>
                  </a:lnTo>
                  <a:lnTo>
                    <a:pt x="85" y="30"/>
                  </a:lnTo>
                  <a:lnTo>
                    <a:pt x="85" y="26"/>
                  </a:lnTo>
                  <a:lnTo>
                    <a:pt x="85" y="22"/>
                  </a:lnTo>
                  <a:lnTo>
                    <a:pt x="85" y="19"/>
                  </a:lnTo>
                  <a:lnTo>
                    <a:pt x="81" y="11"/>
                  </a:lnTo>
                  <a:lnTo>
                    <a:pt x="77" y="11"/>
                  </a:lnTo>
                  <a:lnTo>
                    <a:pt x="77" y="8"/>
                  </a:lnTo>
                  <a:lnTo>
                    <a:pt x="74" y="8"/>
                  </a:lnTo>
                  <a:lnTo>
                    <a:pt x="70" y="4"/>
                  </a:lnTo>
                  <a:lnTo>
                    <a:pt x="70" y="4"/>
                  </a:lnTo>
                  <a:lnTo>
                    <a:pt x="66" y="0"/>
                  </a:lnTo>
                  <a:lnTo>
                    <a:pt x="63" y="4"/>
                  </a:lnTo>
                  <a:lnTo>
                    <a:pt x="59" y="4"/>
                  </a:lnTo>
                  <a:lnTo>
                    <a:pt x="63" y="8"/>
                  </a:lnTo>
                  <a:lnTo>
                    <a:pt x="63" y="11"/>
                  </a:lnTo>
                  <a:lnTo>
                    <a:pt x="63" y="15"/>
                  </a:lnTo>
                  <a:lnTo>
                    <a:pt x="63" y="15"/>
                  </a:lnTo>
                  <a:lnTo>
                    <a:pt x="59" y="15"/>
                  </a:lnTo>
                  <a:lnTo>
                    <a:pt x="55" y="8"/>
                  </a:lnTo>
                  <a:lnTo>
                    <a:pt x="52" y="8"/>
                  </a:lnTo>
                  <a:lnTo>
                    <a:pt x="48" y="8"/>
                  </a:lnTo>
                  <a:lnTo>
                    <a:pt x="44" y="4"/>
                  </a:lnTo>
                  <a:lnTo>
                    <a:pt x="44" y="4"/>
                  </a:lnTo>
                  <a:lnTo>
                    <a:pt x="40" y="4"/>
                  </a:lnTo>
                  <a:lnTo>
                    <a:pt x="37" y="4"/>
                  </a:lnTo>
                  <a:lnTo>
                    <a:pt x="33" y="4"/>
                  </a:lnTo>
                  <a:lnTo>
                    <a:pt x="29" y="4"/>
                  </a:lnTo>
                  <a:lnTo>
                    <a:pt x="22" y="4"/>
                  </a:lnTo>
                  <a:lnTo>
                    <a:pt x="22" y="4"/>
                  </a:lnTo>
                  <a:lnTo>
                    <a:pt x="18" y="4"/>
                  </a:lnTo>
                  <a:lnTo>
                    <a:pt x="11" y="4"/>
                  </a:lnTo>
                  <a:lnTo>
                    <a:pt x="7" y="4"/>
                  </a:lnTo>
                  <a:lnTo>
                    <a:pt x="3" y="11"/>
                  </a:lnTo>
                  <a:lnTo>
                    <a:pt x="3" y="15"/>
                  </a:lnTo>
                  <a:lnTo>
                    <a:pt x="0" y="19"/>
                  </a:lnTo>
                  <a:lnTo>
                    <a:pt x="0" y="22"/>
                  </a:lnTo>
                  <a:lnTo>
                    <a:pt x="0" y="30"/>
                  </a:lnTo>
                  <a:lnTo>
                    <a:pt x="3" y="30"/>
                  </a:lnTo>
                  <a:lnTo>
                    <a:pt x="3" y="33"/>
                  </a:lnTo>
                  <a:lnTo>
                    <a:pt x="3" y="37"/>
                  </a:lnTo>
                  <a:lnTo>
                    <a:pt x="3" y="41"/>
                  </a:lnTo>
                  <a:lnTo>
                    <a:pt x="3" y="41"/>
                  </a:lnTo>
                  <a:lnTo>
                    <a:pt x="7" y="45"/>
                  </a:lnTo>
                  <a:lnTo>
                    <a:pt x="7" y="45"/>
                  </a:lnTo>
                  <a:lnTo>
                    <a:pt x="7" y="48"/>
                  </a:lnTo>
                  <a:lnTo>
                    <a:pt x="7" y="52"/>
                  </a:lnTo>
                  <a:lnTo>
                    <a:pt x="11" y="56"/>
                  </a:lnTo>
                  <a:lnTo>
                    <a:pt x="11" y="52"/>
                  </a:lnTo>
                  <a:lnTo>
                    <a:pt x="15" y="56"/>
                  </a:lnTo>
                  <a:lnTo>
                    <a:pt x="15" y="59"/>
                  </a:lnTo>
                  <a:lnTo>
                    <a:pt x="15" y="59"/>
                  </a:lnTo>
                  <a:lnTo>
                    <a:pt x="15" y="63"/>
                  </a:lnTo>
                  <a:lnTo>
                    <a:pt x="18" y="63"/>
                  </a:lnTo>
                  <a:lnTo>
                    <a:pt x="18" y="63"/>
                  </a:lnTo>
                  <a:lnTo>
                    <a:pt x="18" y="59"/>
                  </a:lnTo>
                  <a:lnTo>
                    <a:pt x="22" y="59"/>
                  </a:lnTo>
                  <a:lnTo>
                    <a:pt x="22" y="56"/>
                  </a:lnTo>
                  <a:lnTo>
                    <a:pt x="22" y="59"/>
                  </a:lnTo>
                  <a:lnTo>
                    <a:pt x="26" y="59"/>
                  </a:lnTo>
                  <a:lnTo>
                    <a:pt x="22" y="63"/>
                  </a:lnTo>
                  <a:lnTo>
                    <a:pt x="22" y="67"/>
                  </a:lnTo>
                  <a:lnTo>
                    <a:pt x="22" y="67"/>
                  </a:lnTo>
                  <a:lnTo>
                    <a:pt x="22" y="67"/>
                  </a:lnTo>
                  <a:lnTo>
                    <a:pt x="26" y="67"/>
                  </a:lnTo>
                  <a:lnTo>
                    <a:pt x="26" y="67"/>
                  </a:lnTo>
                  <a:lnTo>
                    <a:pt x="29" y="63"/>
                  </a:lnTo>
                  <a:lnTo>
                    <a:pt x="29" y="67"/>
                  </a:lnTo>
                  <a:lnTo>
                    <a:pt x="33" y="67"/>
                  </a:lnTo>
                  <a:lnTo>
                    <a:pt x="33" y="67"/>
                  </a:lnTo>
                  <a:lnTo>
                    <a:pt x="37" y="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05" name="Freeform 26"/>
            <p:cNvSpPr>
              <a:spLocks/>
            </p:cNvSpPr>
            <p:nvPr/>
          </p:nvSpPr>
          <p:spPr bwMode="auto">
            <a:xfrm>
              <a:off x="6394088" y="2723074"/>
              <a:ext cx="171122" cy="181415"/>
            </a:xfrm>
            <a:custGeom>
              <a:avLst/>
              <a:gdLst>
                <a:gd name="T0" fmla="*/ 18 w 133"/>
                <a:gd name="T1" fmla="*/ 22 h 141"/>
                <a:gd name="T2" fmla="*/ 26 w 133"/>
                <a:gd name="T3" fmla="*/ 15 h 141"/>
                <a:gd name="T4" fmla="*/ 26 w 133"/>
                <a:gd name="T5" fmla="*/ 4 h 141"/>
                <a:gd name="T6" fmla="*/ 33 w 133"/>
                <a:gd name="T7" fmla="*/ 0 h 141"/>
                <a:gd name="T8" fmla="*/ 44 w 133"/>
                <a:gd name="T9" fmla="*/ 7 h 141"/>
                <a:gd name="T10" fmla="*/ 44 w 133"/>
                <a:gd name="T11" fmla="*/ 19 h 141"/>
                <a:gd name="T12" fmla="*/ 59 w 133"/>
                <a:gd name="T13" fmla="*/ 26 h 141"/>
                <a:gd name="T14" fmla="*/ 74 w 133"/>
                <a:gd name="T15" fmla="*/ 26 h 141"/>
                <a:gd name="T16" fmla="*/ 81 w 133"/>
                <a:gd name="T17" fmla="*/ 33 h 141"/>
                <a:gd name="T18" fmla="*/ 85 w 133"/>
                <a:gd name="T19" fmla="*/ 37 h 141"/>
                <a:gd name="T20" fmla="*/ 78 w 133"/>
                <a:gd name="T21" fmla="*/ 44 h 141"/>
                <a:gd name="T22" fmla="*/ 70 w 133"/>
                <a:gd name="T23" fmla="*/ 48 h 141"/>
                <a:gd name="T24" fmla="*/ 70 w 133"/>
                <a:gd name="T25" fmla="*/ 56 h 141"/>
                <a:gd name="T26" fmla="*/ 74 w 133"/>
                <a:gd name="T27" fmla="*/ 63 h 141"/>
                <a:gd name="T28" fmla="*/ 89 w 133"/>
                <a:gd name="T29" fmla="*/ 67 h 141"/>
                <a:gd name="T30" fmla="*/ 100 w 133"/>
                <a:gd name="T31" fmla="*/ 78 h 141"/>
                <a:gd name="T32" fmla="*/ 107 w 133"/>
                <a:gd name="T33" fmla="*/ 89 h 141"/>
                <a:gd name="T34" fmla="*/ 115 w 133"/>
                <a:gd name="T35" fmla="*/ 93 h 141"/>
                <a:gd name="T36" fmla="*/ 118 w 133"/>
                <a:gd name="T37" fmla="*/ 96 h 141"/>
                <a:gd name="T38" fmla="*/ 122 w 133"/>
                <a:gd name="T39" fmla="*/ 100 h 141"/>
                <a:gd name="T40" fmla="*/ 129 w 133"/>
                <a:gd name="T41" fmla="*/ 104 h 141"/>
                <a:gd name="T42" fmla="*/ 133 w 133"/>
                <a:gd name="T43" fmla="*/ 108 h 141"/>
                <a:gd name="T44" fmla="*/ 133 w 133"/>
                <a:gd name="T45" fmla="*/ 111 h 141"/>
                <a:gd name="T46" fmla="*/ 129 w 133"/>
                <a:gd name="T47" fmla="*/ 122 h 141"/>
                <a:gd name="T48" fmla="*/ 129 w 133"/>
                <a:gd name="T49" fmla="*/ 134 h 141"/>
                <a:gd name="T50" fmla="*/ 122 w 133"/>
                <a:gd name="T51" fmla="*/ 130 h 141"/>
                <a:gd name="T52" fmla="*/ 111 w 133"/>
                <a:gd name="T53" fmla="*/ 130 h 141"/>
                <a:gd name="T54" fmla="*/ 115 w 133"/>
                <a:gd name="T55" fmla="*/ 141 h 141"/>
                <a:gd name="T56" fmla="*/ 107 w 133"/>
                <a:gd name="T57" fmla="*/ 134 h 141"/>
                <a:gd name="T58" fmla="*/ 96 w 133"/>
                <a:gd name="T59" fmla="*/ 130 h 141"/>
                <a:gd name="T60" fmla="*/ 100 w 133"/>
                <a:gd name="T61" fmla="*/ 122 h 141"/>
                <a:gd name="T62" fmla="*/ 100 w 133"/>
                <a:gd name="T63" fmla="*/ 115 h 141"/>
                <a:gd name="T64" fmla="*/ 96 w 133"/>
                <a:gd name="T65" fmla="*/ 108 h 141"/>
                <a:gd name="T66" fmla="*/ 92 w 133"/>
                <a:gd name="T67" fmla="*/ 104 h 141"/>
                <a:gd name="T68" fmla="*/ 85 w 133"/>
                <a:gd name="T69" fmla="*/ 96 h 141"/>
                <a:gd name="T70" fmla="*/ 85 w 133"/>
                <a:gd name="T71" fmla="*/ 89 h 141"/>
                <a:gd name="T72" fmla="*/ 81 w 133"/>
                <a:gd name="T73" fmla="*/ 78 h 141"/>
                <a:gd name="T74" fmla="*/ 63 w 133"/>
                <a:gd name="T75" fmla="*/ 67 h 141"/>
                <a:gd name="T76" fmla="*/ 48 w 133"/>
                <a:gd name="T77" fmla="*/ 78 h 141"/>
                <a:gd name="T78" fmla="*/ 37 w 133"/>
                <a:gd name="T79" fmla="*/ 70 h 141"/>
                <a:gd name="T80" fmla="*/ 26 w 133"/>
                <a:gd name="T81" fmla="*/ 78 h 141"/>
                <a:gd name="T82" fmla="*/ 22 w 133"/>
                <a:gd name="T83" fmla="*/ 67 h 141"/>
                <a:gd name="T84" fmla="*/ 22 w 133"/>
                <a:gd name="T85" fmla="*/ 59 h 141"/>
                <a:gd name="T86" fmla="*/ 22 w 133"/>
                <a:gd name="T87" fmla="*/ 48 h 141"/>
                <a:gd name="T88" fmla="*/ 11 w 133"/>
                <a:gd name="T89" fmla="*/ 52 h 141"/>
                <a:gd name="T90" fmla="*/ 11 w 133"/>
                <a:gd name="T91" fmla="*/ 41 h 141"/>
                <a:gd name="T92" fmla="*/ 0 w 133"/>
                <a:gd name="T93" fmla="*/ 33 h 141"/>
                <a:gd name="T94" fmla="*/ 7 w 133"/>
                <a:gd name="T95" fmla="*/ 26 h 141"/>
                <a:gd name="T96" fmla="*/ 7 w 133"/>
                <a:gd name="T97" fmla="*/ 1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 h="141">
                  <a:moveTo>
                    <a:pt x="15" y="19"/>
                  </a:moveTo>
                  <a:lnTo>
                    <a:pt x="18" y="19"/>
                  </a:lnTo>
                  <a:lnTo>
                    <a:pt x="18" y="22"/>
                  </a:lnTo>
                  <a:lnTo>
                    <a:pt x="26" y="19"/>
                  </a:lnTo>
                  <a:lnTo>
                    <a:pt x="26" y="19"/>
                  </a:lnTo>
                  <a:lnTo>
                    <a:pt x="26" y="15"/>
                  </a:lnTo>
                  <a:lnTo>
                    <a:pt x="26" y="15"/>
                  </a:lnTo>
                  <a:lnTo>
                    <a:pt x="26" y="11"/>
                  </a:lnTo>
                  <a:lnTo>
                    <a:pt x="26" y="4"/>
                  </a:lnTo>
                  <a:lnTo>
                    <a:pt x="26" y="4"/>
                  </a:lnTo>
                  <a:lnTo>
                    <a:pt x="26" y="0"/>
                  </a:lnTo>
                  <a:lnTo>
                    <a:pt x="33" y="0"/>
                  </a:lnTo>
                  <a:lnTo>
                    <a:pt x="33" y="4"/>
                  </a:lnTo>
                  <a:lnTo>
                    <a:pt x="41" y="4"/>
                  </a:lnTo>
                  <a:lnTo>
                    <a:pt x="44" y="7"/>
                  </a:lnTo>
                  <a:lnTo>
                    <a:pt x="44" y="11"/>
                  </a:lnTo>
                  <a:lnTo>
                    <a:pt x="44" y="15"/>
                  </a:lnTo>
                  <a:lnTo>
                    <a:pt x="44" y="19"/>
                  </a:lnTo>
                  <a:lnTo>
                    <a:pt x="52" y="22"/>
                  </a:lnTo>
                  <a:lnTo>
                    <a:pt x="55" y="26"/>
                  </a:lnTo>
                  <a:lnTo>
                    <a:pt x="59" y="26"/>
                  </a:lnTo>
                  <a:lnTo>
                    <a:pt x="67" y="30"/>
                  </a:lnTo>
                  <a:lnTo>
                    <a:pt x="70" y="26"/>
                  </a:lnTo>
                  <a:lnTo>
                    <a:pt x="74" y="26"/>
                  </a:lnTo>
                  <a:lnTo>
                    <a:pt x="74" y="30"/>
                  </a:lnTo>
                  <a:lnTo>
                    <a:pt x="81" y="30"/>
                  </a:lnTo>
                  <a:lnTo>
                    <a:pt x="81" y="33"/>
                  </a:lnTo>
                  <a:lnTo>
                    <a:pt x="81" y="33"/>
                  </a:lnTo>
                  <a:lnTo>
                    <a:pt x="85" y="37"/>
                  </a:lnTo>
                  <a:lnTo>
                    <a:pt x="85" y="37"/>
                  </a:lnTo>
                  <a:lnTo>
                    <a:pt x="81" y="37"/>
                  </a:lnTo>
                  <a:lnTo>
                    <a:pt x="81" y="44"/>
                  </a:lnTo>
                  <a:lnTo>
                    <a:pt x="78" y="44"/>
                  </a:lnTo>
                  <a:lnTo>
                    <a:pt x="74" y="48"/>
                  </a:lnTo>
                  <a:lnTo>
                    <a:pt x="70" y="48"/>
                  </a:lnTo>
                  <a:lnTo>
                    <a:pt x="70" y="48"/>
                  </a:lnTo>
                  <a:lnTo>
                    <a:pt x="70" y="52"/>
                  </a:lnTo>
                  <a:lnTo>
                    <a:pt x="74" y="56"/>
                  </a:lnTo>
                  <a:lnTo>
                    <a:pt x="70" y="56"/>
                  </a:lnTo>
                  <a:lnTo>
                    <a:pt x="70" y="59"/>
                  </a:lnTo>
                  <a:lnTo>
                    <a:pt x="74" y="59"/>
                  </a:lnTo>
                  <a:lnTo>
                    <a:pt x="74" y="63"/>
                  </a:lnTo>
                  <a:lnTo>
                    <a:pt x="81" y="63"/>
                  </a:lnTo>
                  <a:lnTo>
                    <a:pt x="85" y="67"/>
                  </a:lnTo>
                  <a:lnTo>
                    <a:pt x="89" y="67"/>
                  </a:lnTo>
                  <a:lnTo>
                    <a:pt x="92" y="70"/>
                  </a:lnTo>
                  <a:lnTo>
                    <a:pt x="96" y="74"/>
                  </a:lnTo>
                  <a:lnTo>
                    <a:pt x="100" y="78"/>
                  </a:lnTo>
                  <a:lnTo>
                    <a:pt x="100" y="78"/>
                  </a:lnTo>
                  <a:lnTo>
                    <a:pt x="107" y="85"/>
                  </a:lnTo>
                  <a:lnTo>
                    <a:pt x="107" y="89"/>
                  </a:lnTo>
                  <a:lnTo>
                    <a:pt x="111" y="89"/>
                  </a:lnTo>
                  <a:lnTo>
                    <a:pt x="115" y="89"/>
                  </a:lnTo>
                  <a:lnTo>
                    <a:pt x="115" y="93"/>
                  </a:lnTo>
                  <a:lnTo>
                    <a:pt x="115" y="93"/>
                  </a:lnTo>
                  <a:lnTo>
                    <a:pt x="118" y="96"/>
                  </a:lnTo>
                  <a:lnTo>
                    <a:pt x="118" y="96"/>
                  </a:lnTo>
                  <a:lnTo>
                    <a:pt x="122" y="96"/>
                  </a:lnTo>
                  <a:lnTo>
                    <a:pt x="122" y="100"/>
                  </a:lnTo>
                  <a:lnTo>
                    <a:pt x="122" y="100"/>
                  </a:lnTo>
                  <a:lnTo>
                    <a:pt x="126" y="100"/>
                  </a:lnTo>
                  <a:lnTo>
                    <a:pt x="129" y="104"/>
                  </a:lnTo>
                  <a:lnTo>
                    <a:pt x="129" y="104"/>
                  </a:lnTo>
                  <a:lnTo>
                    <a:pt x="133" y="104"/>
                  </a:lnTo>
                  <a:lnTo>
                    <a:pt x="133" y="104"/>
                  </a:lnTo>
                  <a:lnTo>
                    <a:pt x="133" y="108"/>
                  </a:lnTo>
                  <a:lnTo>
                    <a:pt x="129" y="111"/>
                  </a:lnTo>
                  <a:lnTo>
                    <a:pt x="133" y="111"/>
                  </a:lnTo>
                  <a:lnTo>
                    <a:pt x="133" y="111"/>
                  </a:lnTo>
                  <a:lnTo>
                    <a:pt x="133" y="115"/>
                  </a:lnTo>
                  <a:lnTo>
                    <a:pt x="129" y="119"/>
                  </a:lnTo>
                  <a:lnTo>
                    <a:pt x="129" y="122"/>
                  </a:lnTo>
                  <a:lnTo>
                    <a:pt x="133" y="126"/>
                  </a:lnTo>
                  <a:lnTo>
                    <a:pt x="133" y="130"/>
                  </a:lnTo>
                  <a:lnTo>
                    <a:pt x="129" y="134"/>
                  </a:lnTo>
                  <a:lnTo>
                    <a:pt x="126" y="134"/>
                  </a:lnTo>
                  <a:lnTo>
                    <a:pt x="122" y="130"/>
                  </a:lnTo>
                  <a:lnTo>
                    <a:pt x="122" y="130"/>
                  </a:lnTo>
                  <a:lnTo>
                    <a:pt x="118" y="126"/>
                  </a:lnTo>
                  <a:lnTo>
                    <a:pt x="115" y="130"/>
                  </a:lnTo>
                  <a:lnTo>
                    <a:pt x="111" y="130"/>
                  </a:lnTo>
                  <a:lnTo>
                    <a:pt x="115" y="134"/>
                  </a:lnTo>
                  <a:lnTo>
                    <a:pt x="115" y="137"/>
                  </a:lnTo>
                  <a:lnTo>
                    <a:pt x="115" y="141"/>
                  </a:lnTo>
                  <a:lnTo>
                    <a:pt x="115" y="141"/>
                  </a:lnTo>
                  <a:lnTo>
                    <a:pt x="111" y="141"/>
                  </a:lnTo>
                  <a:lnTo>
                    <a:pt x="107" y="134"/>
                  </a:lnTo>
                  <a:lnTo>
                    <a:pt x="104" y="134"/>
                  </a:lnTo>
                  <a:lnTo>
                    <a:pt x="100" y="134"/>
                  </a:lnTo>
                  <a:lnTo>
                    <a:pt x="96" y="130"/>
                  </a:lnTo>
                  <a:lnTo>
                    <a:pt x="100" y="130"/>
                  </a:lnTo>
                  <a:lnTo>
                    <a:pt x="100" y="126"/>
                  </a:lnTo>
                  <a:lnTo>
                    <a:pt x="100" y="122"/>
                  </a:lnTo>
                  <a:lnTo>
                    <a:pt x="100" y="119"/>
                  </a:lnTo>
                  <a:lnTo>
                    <a:pt x="100" y="119"/>
                  </a:lnTo>
                  <a:lnTo>
                    <a:pt x="100" y="115"/>
                  </a:lnTo>
                  <a:lnTo>
                    <a:pt x="104" y="111"/>
                  </a:lnTo>
                  <a:lnTo>
                    <a:pt x="100" y="111"/>
                  </a:lnTo>
                  <a:lnTo>
                    <a:pt x="96" y="108"/>
                  </a:lnTo>
                  <a:lnTo>
                    <a:pt x="100" y="108"/>
                  </a:lnTo>
                  <a:lnTo>
                    <a:pt x="96" y="104"/>
                  </a:lnTo>
                  <a:lnTo>
                    <a:pt x="92" y="104"/>
                  </a:lnTo>
                  <a:lnTo>
                    <a:pt x="89" y="100"/>
                  </a:lnTo>
                  <a:lnTo>
                    <a:pt x="85" y="100"/>
                  </a:lnTo>
                  <a:lnTo>
                    <a:pt x="85" y="96"/>
                  </a:lnTo>
                  <a:lnTo>
                    <a:pt x="85" y="93"/>
                  </a:lnTo>
                  <a:lnTo>
                    <a:pt x="85" y="89"/>
                  </a:lnTo>
                  <a:lnTo>
                    <a:pt x="85" y="89"/>
                  </a:lnTo>
                  <a:lnTo>
                    <a:pt x="85" y="85"/>
                  </a:lnTo>
                  <a:lnTo>
                    <a:pt x="85" y="82"/>
                  </a:lnTo>
                  <a:lnTo>
                    <a:pt x="81" y="78"/>
                  </a:lnTo>
                  <a:lnTo>
                    <a:pt x="74" y="74"/>
                  </a:lnTo>
                  <a:lnTo>
                    <a:pt x="70" y="70"/>
                  </a:lnTo>
                  <a:lnTo>
                    <a:pt x="63" y="67"/>
                  </a:lnTo>
                  <a:lnTo>
                    <a:pt x="59" y="70"/>
                  </a:lnTo>
                  <a:lnTo>
                    <a:pt x="55" y="74"/>
                  </a:lnTo>
                  <a:lnTo>
                    <a:pt x="48" y="78"/>
                  </a:lnTo>
                  <a:lnTo>
                    <a:pt x="44" y="74"/>
                  </a:lnTo>
                  <a:lnTo>
                    <a:pt x="41" y="74"/>
                  </a:lnTo>
                  <a:lnTo>
                    <a:pt x="37" y="70"/>
                  </a:lnTo>
                  <a:lnTo>
                    <a:pt x="33" y="74"/>
                  </a:lnTo>
                  <a:lnTo>
                    <a:pt x="30" y="78"/>
                  </a:lnTo>
                  <a:lnTo>
                    <a:pt x="26" y="78"/>
                  </a:lnTo>
                  <a:lnTo>
                    <a:pt x="22" y="78"/>
                  </a:lnTo>
                  <a:lnTo>
                    <a:pt x="22" y="70"/>
                  </a:lnTo>
                  <a:lnTo>
                    <a:pt x="22" y="67"/>
                  </a:lnTo>
                  <a:lnTo>
                    <a:pt x="22" y="63"/>
                  </a:lnTo>
                  <a:lnTo>
                    <a:pt x="22" y="59"/>
                  </a:lnTo>
                  <a:lnTo>
                    <a:pt x="22" y="59"/>
                  </a:lnTo>
                  <a:lnTo>
                    <a:pt x="22" y="56"/>
                  </a:lnTo>
                  <a:lnTo>
                    <a:pt x="22" y="52"/>
                  </a:lnTo>
                  <a:lnTo>
                    <a:pt x="22" y="48"/>
                  </a:lnTo>
                  <a:lnTo>
                    <a:pt x="18" y="48"/>
                  </a:lnTo>
                  <a:lnTo>
                    <a:pt x="15" y="52"/>
                  </a:lnTo>
                  <a:lnTo>
                    <a:pt x="11" y="52"/>
                  </a:lnTo>
                  <a:lnTo>
                    <a:pt x="7" y="48"/>
                  </a:lnTo>
                  <a:lnTo>
                    <a:pt x="11" y="44"/>
                  </a:lnTo>
                  <a:lnTo>
                    <a:pt x="11" y="41"/>
                  </a:lnTo>
                  <a:lnTo>
                    <a:pt x="7" y="37"/>
                  </a:lnTo>
                  <a:lnTo>
                    <a:pt x="4" y="37"/>
                  </a:lnTo>
                  <a:lnTo>
                    <a:pt x="0" y="33"/>
                  </a:lnTo>
                  <a:lnTo>
                    <a:pt x="4" y="30"/>
                  </a:lnTo>
                  <a:lnTo>
                    <a:pt x="4" y="30"/>
                  </a:lnTo>
                  <a:lnTo>
                    <a:pt x="7" y="26"/>
                  </a:lnTo>
                  <a:lnTo>
                    <a:pt x="7" y="26"/>
                  </a:lnTo>
                  <a:lnTo>
                    <a:pt x="7" y="22"/>
                  </a:lnTo>
                  <a:lnTo>
                    <a:pt x="7" y="19"/>
                  </a:lnTo>
                  <a:lnTo>
                    <a:pt x="15" y="19"/>
                  </a:lnTo>
                  <a:lnTo>
                    <a:pt x="15" y="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06" name="Freeform 27"/>
            <p:cNvSpPr>
              <a:spLocks noEditPoints="1"/>
            </p:cNvSpPr>
            <p:nvPr/>
          </p:nvSpPr>
          <p:spPr bwMode="auto">
            <a:xfrm>
              <a:off x="6346483" y="2765533"/>
              <a:ext cx="181415" cy="301072"/>
            </a:xfrm>
            <a:custGeom>
              <a:avLst/>
              <a:gdLst>
                <a:gd name="T0" fmla="*/ 13 w 38"/>
                <a:gd name="T1" fmla="*/ 3 h 63"/>
                <a:gd name="T2" fmla="*/ 16 w 38"/>
                <a:gd name="T3" fmla="*/ 4 h 63"/>
                <a:gd name="T4" fmla="*/ 16 w 38"/>
                <a:gd name="T5" fmla="*/ 8 h 63"/>
                <a:gd name="T6" fmla="*/ 18 w 38"/>
                <a:gd name="T7" fmla="*/ 12 h 63"/>
                <a:gd name="T8" fmla="*/ 23 w 38"/>
                <a:gd name="T9" fmla="*/ 12 h 63"/>
                <a:gd name="T10" fmla="*/ 30 w 38"/>
                <a:gd name="T11" fmla="*/ 11 h 63"/>
                <a:gd name="T12" fmla="*/ 33 w 38"/>
                <a:gd name="T13" fmla="*/ 15 h 63"/>
                <a:gd name="T14" fmla="*/ 35 w 38"/>
                <a:gd name="T15" fmla="*/ 19 h 63"/>
                <a:gd name="T16" fmla="*/ 38 w 38"/>
                <a:gd name="T17" fmla="*/ 21 h 63"/>
                <a:gd name="T18" fmla="*/ 37 w 38"/>
                <a:gd name="T19" fmla="*/ 25 h 63"/>
                <a:gd name="T20" fmla="*/ 33 w 38"/>
                <a:gd name="T21" fmla="*/ 26 h 63"/>
                <a:gd name="T22" fmla="*/ 27 w 38"/>
                <a:gd name="T23" fmla="*/ 26 h 63"/>
                <a:gd name="T24" fmla="*/ 24 w 38"/>
                <a:gd name="T25" fmla="*/ 31 h 63"/>
                <a:gd name="T26" fmla="*/ 25 w 38"/>
                <a:gd name="T27" fmla="*/ 36 h 63"/>
                <a:gd name="T28" fmla="*/ 23 w 38"/>
                <a:gd name="T29" fmla="*/ 36 h 63"/>
                <a:gd name="T30" fmla="*/ 21 w 38"/>
                <a:gd name="T31" fmla="*/ 34 h 63"/>
                <a:gd name="T32" fmla="*/ 19 w 38"/>
                <a:gd name="T33" fmla="*/ 34 h 63"/>
                <a:gd name="T34" fmla="*/ 17 w 38"/>
                <a:gd name="T35" fmla="*/ 33 h 63"/>
                <a:gd name="T36" fmla="*/ 16 w 38"/>
                <a:gd name="T37" fmla="*/ 31 h 63"/>
                <a:gd name="T38" fmla="*/ 14 w 38"/>
                <a:gd name="T39" fmla="*/ 31 h 63"/>
                <a:gd name="T40" fmla="*/ 13 w 38"/>
                <a:gd name="T41" fmla="*/ 31 h 63"/>
                <a:gd name="T42" fmla="*/ 13 w 38"/>
                <a:gd name="T43" fmla="*/ 34 h 63"/>
                <a:gd name="T44" fmla="*/ 12 w 38"/>
                <a:gd name="T45" fmla="*/ 38 h 63"/>
                <a:gd name="T46" fmla="*/ 10 w 38"/>
                <a:gd name="T47" fmla="*/ 44 h 63"/>
                <a:gd name="T48" fmla="*/ 10 w 38"/>
                <a:gd name="T49" fmla="*/ 46 h 63"/>
                <a:gd name="T50" fmla="*/ 12 w 38"/>
                <a:gd name="T51" fmla="*/ 49 h 63"/>
                <a:gd name="T52" fmla="*/ 13 w 38"/>
                <a:gd name="T53" fmla="*/ 49 h 63"/>
                <a:gd name="T54" fmla="*/ 15 w 38"/>
                <a:gd name="T55" fmla="*/ 52 h 63"/>
                <a:gd name="T56" fmla="*/ 16 w 38"/>
                <a:gd name="T57" fmla="*/ 52 h 63"/>
                <a:gd name="T58" fmla="*/ 17 w 38"/>
                <a:gd name="T59" fmla="*/ 55 h 63"/>
                <a:gd name="T60" fmla="*/ 17 w 38"/>
                <a:gd name="T61" fmla="*/ 56 h 63"/>
                <a:gd name="T62" fmla="*/ 20 w 38"/>
                <a:gd name="T63" fmla="*/ 59 h 63"/>
                <a:gd name="T64" fmla="*/ 23 w 38"/>
                <a:gd name="T65" fmla="*/ 61 h 63"/>
                <a:gd name="T66" fmla="*/ 23 w 38"/>
                <a:gd name="T67" fmla="*/ 63 h 63"/>
                <a:gd name="T68" fmla="*/ 19 w 38"/>
                <a:gd name="T69" fmla="*/ 62 h 63"/>
                <a:gd name="T70" fmla="*/ 18 w 38"/>
                <a:gd name="T71" fmla="*/ 60 h 63"/>
                <a:gd name="T72" fmla="*/ 15 w 38"/>
                <a:gd name="T73" fmla="*/ 60 h 63"/>
                <a:gd name="T74" fmla="*/ 13 w 38"/>
                <a:gd name="T75" fmla="*/ 57 h 63"/>
                <a:gd name="T76" fmla="*/ 10 w 38"/>
                <a:gd name="T77" fmla="*/ 55 h 63"/>
                <a:gd name="T78" fmla="*/ 8 w 38"/>
                <a:gd name="T79" fmla="*/ 52 h 63"/>
                <a:gd name="T80" fmla="*/ 6 w 38"/>
                <a:gd name="T81" fmla="*/ 51 h 63"/>
                <a:gd name="T82" fmla="*/ 7 w 38"/>
                <a:gd name="T83" fmla="*/ 48 h 63"/>
                <a:gd name="T84" fmla="*/ 8 w 38"/>
                <a:gd name="T85" fmla="*/ 45 h 63"/>
                <a:gd name="T86" fmla="*/ 9 w 38"/>
                <a:gd name="T87" fmla="*/ 42 h 63"/>
                <a:gd name="T88" fmla="*/ 11 w 38"/>
                <a:gd name="T89" fmla="*/ 36 h 63"/>
                <a:gd name="T90" fmla="*/ 10 w 38"/>
                <a:gd name="T91" fmla="*/ 31 h 63"/>
                <a:gd name="T92" fmla="*/ 7 w 38"/>
                <a:gd name="T93" fmla="*/ 26 h 63"/>
                <a:gd name="T94" fmla="*/ 6 w 38"/>
                <a:gd name="T95" fmla="*/ 22 h 63"/>
                <a:gd name="T96" fmla="*/ 6 w 38"/>
                <a:gd name="T97" fmla="*/ 18 h 63"/>
                <a:gd name="T98" fmla="*/ 2 w 38"/>
                <a:gd name="T99" fmla="*/ 13 h 63"/>
                <a:gd name="T100" fmla="*/ 0 w 38"/>
                <a:gd name="T101" fmla="*/ 10 h 63"/>
                <a:gd name="T102" fmla="*/ 2 w 38"/>
                <a:gd name="T103" fmla="*/ 6 h 63"/>
                <a:gd name="T104" fmla="*/ 6 w 38"/>
                <a:gd name="T105" fmla="*/ 4 h 63"/>
                <a:gd name="T106" fmla="*/ 9 w 38"/>
                <a:gd name="T107" fmla="*/ 2 h 63"/>
                <a:gd name="T108" fmla="*/ 10 w 38"/>
                <a:gd name="T109" fmla="*/ 0 h 63"/>
                <a:gd name="T110" fmla="*/ 13 w 38"/>
                <a:gd name="T111" fmla="*/ 59 h 63"/>
                <a:gd name="T112" fmla="*/ 10 w 38"/>
                <a:gd name="T113" fmla="*/ 55 h 63"/>
                <a:gd name="T114" fmla="*/ 7 w 38"/>
                <a:gd name="T115" fmla="*/ 55 h 63"/>
                <a:gd name="T116" fmla="*/ 23 w 38"/>
                <a:gd name="T117" fmla="*/ 37 h 63"/>
                <a:gd name="T118" fmla="*/ 13 w 38"/>
                <a:gd name="T119" fmla="*/ 46 h 63"/>
                <a:gd name="T120" fmla="*/ 14 w 38"/>
                <a:gd name="T12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 h="63">
                  <a:moveTo>
                    <a:pt x="10" y="0"/>
                  </a:moveTo>
                  <a:cubicBezTo>
                    <a:pt x="11" y="1"/>
                    <a:pt x="11" y="1"/>
                    <a:pt x="11" y="1"/>
                  </a:cubicBezTo>
                  <a:cubicBezTo>
                    <a:pt x="12" y="1"/>
                    <a:pt x="12" y="1"/>
                    <a:pt x="12" y="1"/>
                  </a:cubicBezTo>
                  <a:cubicBezTo>
                    <a:pt x="13" y="2"/>
                    <a:pt x="13" y="2"/>
                    <a:pt x="13" y="2"/>
                  </a:cubicBezTo>
                  <a:cubicBezTo>
                    <a:pt x="13" y="3"/>
                    <a:pt x="13" y="3"/>
                    <a:pt x="13" y="3"/>
                  </a:cubicBezTo>
                  <a:cubicBezTo>
                    <a:pt x="12" y="4"/>
                    <a:pt x="12" y="4"/>
                    <a:pt x="12" y="4"/>
                  </a:cubicBezTo>
                  <a:cubicBezTo>
                    <a:pt x="13" y="5"/>
                    <a:pt x="13" y="5"/>
                    <a:pt x="13" y="5"/>
                  </a:cubicBezTo>
                  <a:cubicBezTo>
                    <a:pt x="14" y="5"/>
                    <a:pt x="14" y="5"/>
                    <a:pt x="14" y="5"/>
                  </a:cubicBezTo>
                  <a:cubicBezTo>
                    <a:pt x="15" y="4"/>
                    <a:pt x="15" y="4"/>
                    <a:pt x="15" y="4"/>
                  </a:cubicBezTo>
                  <a:cubicBezTo>
                    <a:pt x="16" y="4"/>
                    <a:pt x="16" y="4"/>
                    <a:pt x="16" y="4"/>
                  </a:cubicBezTo>
                  <a:cubicBezTo>
                    <a:pt x="16" y="5"/>
                    <a:pt x="16" y="5"/>
                    <a:pt x="16" y="5"/>
                  </a:cubicBezTo>
                  <a:cubicBezTo>
                    <a:pt x="16" y="6"/>
                    <a:pt x="16" y="6"/>
                    <a:pt x="16" y="6"/>
                  </a:cubicBezTo>
                  <a:cubicBezTo>
                    <a:pt x="16" y="7"/>
                    <a:pt x="16" y="7"/>
                    <a:pt x="16" y="7"/>
                  </a:cubicBezTo>
                  <a:cubicBezTo>
                    <a:pt x="16" y="7"/>
                    <a:pt x="16" y="7"/>
                    <a:pt x="16" y="7"/>
                  </a:cubicBezTo>
                  <a:cubicBezTo>
                    <a:pt x="16" y="8"/>
                    <a:pt x="16" y="8"/>
                    <a:pt x="16" y="8"/>
                  </a:cubicBezTo>
                  <a:cubicBezTo>
                    <a:pt x="16" y="9"/>
                    <a:pt x="16" y="9"/>
                    <a:pt x="16" y="9"/>
                  </a:cubicBezTo>
                  <a:cubicBezTo>
                    <a:pt x="16" y="10"/>
                    <a:pt x="16" y="10"/>
                    <a:pt x="16" y="10"/>
                  </a:cubicBezTo>
                  <a:cubicBezTo>
                    <a:pt x="16" y="12"/>
                    <a:pt x="16" y="12"/>
                    <a:pt x="16" y="12"/>
                  </a:cubicBezTo>
                  <a:cubicBezTo>
                    <a:pt x="17" y="12"/>
                    <a:pt x="17" y="12"/>
                    <a:pt x="17" y="12"/>
                  </a:cubicBezTo>
                  <a:cubicBezTo>
                    <a:pt x="18" y="12"/>
                    <a:pt x="18" y="12"/>
                    <a:pt x="18" y="12"/>
                  </a:cubicBezTo>
                  <a:cubicBezTo>
                    <a:pt x="19" y="11"/>
                    <a:pt x="19" y="11"/>
                    <a:pt x="19" y="11"/>
                  </a:cubicBezTo>
                  <a:cubicBezTo>
                    <a:pt x="20" y="10"/>
                    <a:pt x="20" y="10"/>
                    <a:pt x="20" y="10"/>
                  </a:cubicBezTo>
                  <a:cubicBezTo>
                    <a:pt x="21" y="11"/>
                    <a:pt x="21" y="11"/>
                    <a:pt x="21" y="11"/>
                  </a:cubicBezTo>
                  <a:cubicBezTo>
                    <a:pt x="22" y="11"/>
                    <a:pt x="22" y="11"/>
                    <a:pt x="22" y="11"/>
                  </a:cubicBezTo>
                  <a:cubicBezTo>
                    <a:pt x="23" y="12"/>
                    <a:pt x="23" y="12"/>
                    <a:pt x="23" y="12"/>
                  </a:cubicBezTo>
                  <a:cubicBezTo>
                    <a:pt x="25" y="11"/>
                    <a:pt x="25" y="11"/>
                    <a:pt x="25" y="11"/>
                  </a:cubicBezTo>
                  <a:cubicBezTo>
                    <a:pt x="26" y="10"/>
                    <a:pt x="26" y="10"/>
                    <a:pt x="26" y="10"/>
                  </a:cubicBezTo>
                  <a:cubicBezTo>
                    <a:pt x="27" y="9"/>
                    <a:pt x="27" y="9"/>
                    <a:pt x="27" y="9"/>
                  </a:cubicBezTo>
                  <a:cubicBezTo>
                    <a:pt x="29" y="10"/>
                    <a:pt x="29" y="10"/>
                    <a:pt x="29" y="10"/>
                  </a:cubicBezTo>
                  <a:cubicBezTo>
                    <a:pt x="30" y="11"/>
                    <a:pt x="30" y="11"/>
                    <a:pt x="30" y="11"/>
                  </a:cubicBezTo>
                  <a:cubicBezTo>
                    <a:pt x="32" y="12"/>
                    <a:pt x="32" y="12"/>
                    <a:pt x="32" y="12"/>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33" y="17"/>
                    <a:pt x="33" y="17"/>
                    <a:pt x="33" y="17"/>
                  </a:cubicBezTo>
                  <a:cubicBezTo>
                    <a:pt x="33" y="18"/>
                    <a:pt x="33" y="18"/>
                    <a:pt x="33" y="18"/>
                  </a:cubicBezTo>
                  <a:cubicBezTo>
                    <a:pt x="34" y="18"/>
                    <a:pt x="34" y="18"/>
                    <a:pt x="34" y="18"/>
                  </a:cubicBezTo>
                  <a:cubicBezTo>
                    <a:pt x="35" y="19"/>
                    <a:pt x="35" y="19"/>
                    <a:pt x="35" y="19"/>
                  </a:cubicBezTo>
                  <a:cubicBezTo>
                    <a:pt x="36" y="19"/>
                    <a:pt x="36" y="19"/>
                    <a:pt x="36" y="19"/>
                  </a:cubicBezTo>
                  <a:cubicBezTo>
                    <a:pt x="37" y="20"/>
                    <a:pt x="37" y="20"/>
                    <a:pt x="37" y="20"/>
                  </a:cubicBezTo>
                  <a:cubicBezTo>
                    <a:pt x="36" y="20"/>
                    <a:pt x="36" y="20"/>
                    <a:pt x="36" y="20"/>
                  </a:cubicBezTo>
                  <a:cubicBezTo>
                    <a:pt x="37" y="21"/>
                    <a:pt x="37" y="21"/>
                    <a:pt x="37" y="21"/>
                  </a:cubicBezTo>
                  <a:cubicBezTo>
                    <a:pt x="38" y="21"/>
                    <a:pt x="38" y="21"/>
                    <a:pt x="38" y="21"/>
                  </a:cubicBezTo>
                  <a:cubicBezTo>
                    <a:pt x="37" y="22"/>
                    <a:pt x="37" y="22"/>
                    <a:pt x="37" y="22"/>
                  </a:cubicBezTo>
                  <a:cubicBezTo>
                    <a:pt x="37" y="23"/>
                    <a:pt x="37" y="23"/>
                    <a:pt x="37" y="23"/>
                  </a:cubicBezTo>
                  <a:cubicBezTo>
                    <a:pt x="37" y="23"/>
                    <a:pt x="37" y="23"/>
                    <a:pt x="37" y="23"/>
                  </a:cubicBezTo>
                  <a:cubicBezTo>
                    <a:pt x="37" y="24"/>
                    <a:pt x="37" y="24"/>
                    <a:pt x="37" y="24"/>
                  </a:cubicBezTo>
                  <a:cubicBezTo>
                    <a:pt x="37" y="25"/>
                    <a:pt x="37" y="25"/>
                    <a:pt x="37" y="25"/>
                  </a:cubicBezTo>
                  <a:cubicBezTo>
                    <a:pt x="37" y="26"/>
                    <a:pt x="37" y="26"/>
                    <a:pt x="37" y="26"/>
                  </a:cubicBezTo>
                  <a:cubicBezTo>
                    <a:pt x="36" y="26"/>
                    <a:pt x="36" y="26"/>
                    <a:pt x="36" y="26"/>
                  </a:cubicBezTo>
                  <a:cubicBezTo>
                    <a:pt x="35" y="26"/>
                    <a:pt x="35" y="26"/>
                    <a:pt x="35" y="26"/>
                  </a:cubicBezTo>
                  <a:cubicBezTo>
                    <a:pt x="34" y="26"/>
                    <a:pt x="34" y="26"/>
                    <a:pt x="34" y="26"/>
                  </a:cubicBezTo>
                  <a:cubicBezTo>
                    <a:pt x="33" y="26"/>
                    <a:pt x="33" y="26"/>
                    <a:pt x="33" y="26"/>
                  </a:cubicBezTo>
                  <a:cubicBezTo>
                    <a:pt x="32" y="26"/>
                    <a:pt x="32" y="26"/>
                    <a:pt x="32" y="26"/>
                  </a:cubicBezTo>
                  <a:cubicBezTo>
                    <a:pt x="30" y="26"/>
                    <a:pt x="30" y="26"/>
                    <a:pt x="30" y="26"/>
                  </a:cubicBezTo>
                  <a:cubicBezTo>
                    <a:pt x="30" y="26"/>
                    <a:pt x="30" y="26"/>
                    <a:pt x="30" y="26"/>
                  </a:cubicBezTo>
                  <a:cubicBezTo>
                    <a:pt x="29" y="26"/>
                    <a:pt x="29" y="26"/>
                    <a:pt x="29" y="26"/>
                  </a:cubicBezTo>
                  <a:cubicBezTo>
                    <a:pt x="27" y="26"/>
                    <a:pt x="27" y="26"/>
                    <a:pt x="27" y="26"/>
                  </a:cubicBezTo>
                  <a:cubicBezTo>
                    <a:pt x="26" y="26"/>
                    <a:pt x="26" y="26"/>
                    <a:pt x="26" y="26"/>
                  </a:cubicBezTo>
                  <a:cubicBezTo>
                    <a:pt x="25" y="28"/>
                    <a:pt x="25" y="28"/>
                    <a:pt x="25" y="28"/>
                  </a:cubicBezTo>
                  <a:cubicBezTo>
                    <a:pt x="25" y="29"/>
                    <a:pt x="25" y="29"/>
                    <a:pt x="25" y="29"/>
                  </a:cubicBezTo>
                  <a:cubicBezTo>
                    <a:pt x="24" y="30"/>
                    <a:pt x="24" y="30"/>
                    <a:pt x="24" y="30"/>
                  </a:cubicBezTo>
                  <a:cubicBezTo>
                    <a:pt x="24" y="31"/>
                    <a:pt x="24" y="31"/>
                    <a:pt x="24" y="31"/>
                  </a:cubicBezTo>
                  <a:cubicBezTo>
                    <a:pt x="24" y="33"/>
                    <a:pt x="24" y="33"/>
                    <a:pt x="24" y="33"/>
                  </a:cubicBezTo>
                  <a:cubicBezTo>
                    <a:pt x="25" y="33"/>
                    <a:pt x="25" y="33"/>
                    <a:pt x="25" y="33"/>
                  </a:cubicBezTo>
                  <a:cubicBezTo>
                    <a:pt x="25" y="34"/>
                    <a:pt x="25" y="34"/>
                    <a:pt x="25" y="34"/>
                  </a:cubicBezTo>
                  <a:cubicBezTo>
                    <a:pt x="25" y="35"/>
                    <a:pt x="25" y="35"/>
                    <a:pt x="25" y="35"/>
                  </a:cubicBezTo>
                  <a:cubicBezTo>
                    <a:pt x="25" y="36"/>
                    <a:pt x="25" y="36"/>
                    <a:pt x="25" y="36"/>
                  </a:cubicBezTo>
                  <a:cubicBezTo>
                    <a:pt x="25" y="36"/>
                    <a:pt x="25" y="36"/>
                    <a:pt x="25" y="36"/>
                  </a:cubicBezTo>
                  <a:cubicBezTo>
                    <a:pt x="25" y="37"/>
                    <a:pt x="25" y="37"/>
                    <a:pt x="25" y="37"/>
                  </a:cubicBezTo>
                  <a:cubicBezTo>
                    <a:pt x="25" y="37"/>
                    <a:pt x="25" y="37"/>
                    <a:pt x="25" y="37"/>
                  </a:cubicBezTo>
                  <a:cubicBezTo>
                    <a:pt x="24" y="36"/>
                    <a:pt x="24" y="36"/>
                    <a:pt x="24" y="36"/>
                  </a:cubicBezTo>
                  <a:cubicBezTo>
                    <a:pt x="23" y="36"/>
                    <a:pt x="23" y="36"/>
                    <a:pt x="23" y="36"/>
                  </a:cubicBezTo>
                  <a:cubicBezTo>
                    <a:pt x="23" y="36"/>
                    <a:pt x="23" y="36"/>
                    <a:pt x="23" y="36"/>
                  </a:cubicBezTo>
                  <a:cubicBezTo>
                    <a:pt x="23" y="35"/>
                    <a:pt x="23" y="35"/>
                    <a:pt x="23" y="35"/>
                  </a:cubicBezTo>
                  <a:cubicBezTo>
                    <a:pt x="23" y="35"/>
                    <a:pt x="23" y="35"/>
                    <a:pt x="23" y="35"/>
                  </a:cubicBezTo>
                  <a:cubicBezTo>
                    <a:pt x="21" y="34"/>
                    <a:pt x="21" y="34"/>
                    <a:pt x="21" y="34"/>
                  </a:cubicBezTo>
                  <a:cubicBezTo>
                    <a:pt x="21" y="34"/>
                    <a:pt x="21" y="34"/>
                    <a:pt x="21" y="34"/>
                  </a:cubicBezTo>
                  <a:cubicBezTo>
                    <a:pt x="20" y="34"/>
                    <a:pt x="20" y="34"/>
                    <a:pt x="20" y="34"/>
                  </a:cubicBezTo>
                  <a:cubicBezTo>
                    <a:pt x="20" y="34"/>
                    <a:pt x="20" y="34"/>
                    <a:pt x="20" y="34"/>
                  </a:cubicBezTo>
                  <a:cubicBezTo>
                    <a:pt x="20" y="35"/>
                    <a:pt x="20" y="35"/>
                    <a:pt x="20" y="35"/>
                  </a:cubicBezTo>
                  <a:cubicBezTo>
                    <a:pt x="20" y="34"/>
                    <a:pt x="20" y="34"/>
                    <a:pt x="20" y="34"/>
                  </a:cubicBezTo>
                  <a:cubicBezTo>
                    <a:pt x="19" y="34"/>
                    <a:pt x="19" y="34"/>
                    <a:pt x="19" y="34"/>
                  </a:cubicBezTo>
                  <a:cubicBezTo>
                    <a:pt x="18" y="34"/>
                    <a:pt x="18" y="34"/>
                    <a:pt x="18" y="34"/>
                  </a:cubicBezTo>
                  <a:cubicBezTo>
                    <a:pt x="17" y="34"/>
                    <a:pt x="17" y="34"/>
                    <a:pt x="17" y="34"/>
                  </a:cubicBezTo>
                  <a:cubicBezTo>
                    <a:pt x="17" y="34"/>
                    <a:pt x="17" y="34"/>
                    <a:pt x="17" y="34"/>
                  </a:cubicBezTo>
                  <a:cubicBezTo>
                    <a:pt x="17" y="34"/>
                    <a:pt x="17" y="34"/>
                    <a:pt x="17" y="34"/>
                  </a:cubicBezTo>
                  <a:cubicBezTo>
                    <a:pt x="17" y="33"/>
                    <a:pt x="17" y="33"/>
                    <a:pt x="17" y="33"/>
                  </a:cubicBezTo>
                  <a:cubicBezTo>
                    <a:pt x="17" y="33"/>
                    <a:pt x="17" y="33"/>
                    <a:pt x="17" y="33"/>
                  </a:cubicBezTo>
                  <a:cubicBezTo>
                    <a:pt x="17" y="32"/>
                    <a:pt x="17" y="32"/>
                    <a:pt x="17" y="32"/>
                  </a:cubicBezTo>
                  <a:cubicBezTo>
                    <a:pt x="17" y="31"/>
                    <a:pt x="17" y="31"/>
                    <a:pt x="17" y="31"/>
                  </a:cubicBezTo>
                  <a:cubicBezTo>
                    <a:pt x="17" y="31"/>
                    <a:pt x="17" y="31"/>
                    <a:pt x="17" y="31"/>
                  </a:cubicBezTo>
                  <a:cubicBezTo>
                    <a:pt x="16" y="31"/>
                    <a:pt x="16" y="31"/>
                    <a:pt x="16" y="31"/>
                  </a:cubicBezTo>
                  <a:cubicBezTo>
                    <a:pt x="16" y="31"/>
                    <a:pt x="16" y="31"/>
                    <a:pt x="16" y="31"/>
                  </a:cubicBezTo>
                  <a:cubicBezTo>
                    <a:pt x="16" y="31"/>
                    <a:pt x="16" y="31"/>
                    <a:pt x="16" y="31"/>
                  </a:cubicBezTo>
                  <a:cubicBezTo>
                    <a:pt x="15" y="30"/>
                    <a:pt x="15" y="30"/>
                    <a:pt x="15" y="30"/>
                  </a:cubicBezTo>
                  <a:cubicBezTo>
                    <a:pt x="15" y="31"/>
                    <a:pt x="15" y="31"/>
                    <a:pt x="15" y="31"/>
                  </a:cubicBezTo>
                  <a:cubicBezTo>
                    <a:pt x="14" y="31"/>
                    <a:pt x="14" y="31"/>
                    <a:pt x="14" y="31"/>
                  </a:cubicBezTo>
                  <a:cubicBezTo>
                    <a:pt x="14" y="31"/>
                    <a:pt x="14" y="31"/>
                    <a:pt x="14" y="31"/>
                  </a:cubicBezTo>
                  <a:cubicBezTo>
                    <a:pt x="14" y="31"/>
                    <a:pt x="14" y="31"/>
                    <a:pt x="14"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4" y="33"/>
                    <a:pt x="14" y="33"/>
                    <a:pt x="14" y="33"/>
                  </a:cubicBezTo>
                  <a:cubicBezTo>
                    <a:pt x="13" y="33"/>
                    <a:pt x="13" y="33"/>
                    <a:pt x="13" y="33"/>
                  </a:cubicBezTo>
                  <a:cubicBezTo>
                    <a:pt x="13" y="34"/>
                    <a:pt x="13" y="34"/>
                    <a:pt x="13" y="34"/>
                  </a:cubicBezTo>
                  <a:cubicBezTo>
                    <a:pt x="13" y="35"/>
                    <a:pt x="13" y="35"/>
                    <a:pt x="13" y="35"/>
                  </a:cubicBezTo>
                  <a:cubicBezTo>
                    <a:pt x="13" y="35"/>
                    <a:pt x="13" y="35"/>
                    <a:pt x="13" y="35"/>
                  </a:cubicBezTo>
                  <a:cubicBezTo>
                    <a:pt x="13" y="36"/>
                    <a:pt x="13" y="36"/>
                    <a:pt x="13" y="36"/>
                  </a:cubicBezTo>
                  <a:cubicBezTo>
                    <a:pt x="13" y="37"/>
                    <a:pt x="13" y="37"/>
                    <a:pt x="13" y="37"/>
                  </a:cubicBezTo>
                  <a:cubicBezTo>
                    <a:pt x="12" y="38"/>
                    <a:pt x="12" y="38"/>
                    <a:pt x="12" y="38"/>
                  </a:cubicBezTo>
                  <a:cubicBezTo>
                    <a:pt x="12" y="38"/>
                    <a:pt x="12" y="38"/>
                    <a:pt x="12" y="38"/>
                  </a:cubicBezTo>
                  <a:cubicBezTo>
                    <a:pt x="11" y="41"/>
                    <a:pt x="11" y="41"/>
                    <a:pt x="11" y="41"/>
                  </a:cubicBezTo>
                  <a:cubicBezTo>
                    <a:pt x="10" y="43"/>
                    <a:pt x="10" y="43"/>
                    <a:pt x="10" y="43"/>
                  </a:cubicBezTo>
                  <a:cubicBezTo>
                    <a:pt x="10" y="43"/>
                    <a:pt x="10" y="43"/>
                    <a:pt x="10" y="43"/>
                  </a:cubicBezTo>
                  <a:cubicBezTo>
                    <a:pt x="10" y="44"/>
                    <a:pt x="10" y="44"/>
                    <a:pt x="10" y="44"/>
                  </a:cubicBezTo>
                  <a:cubicBezTo>
                    <a:pt x="10" y="44"/>
                    <a:pt x="10" y="44"/>
                    <a:pt x="10" y="44"/>
                  </a:cubicBezTo>
                  <a:cubicBezTo>
                    <a:pt x="11" y="45"/>
                    <a:pt x="11" y="45"/>
                    <a:pt x="11" y="45"/>
                  </a:cubicBezTo>
                  <a:cubicBezTo>
                    <a:pt x="10" y="45"/>
                    <a:pt x="10" y="45"/>
                    <a:pt x="10" y="45"/>
                  </a:cubicBezTo>
                  <a:cubicBezTo>
                    <a:pt x="10" y="45"/>
                    <a:pt x="10" y="45"/>
                    <a:pt x="10" y="45"/>
                  </a:cubicBezTo>
                  <a:cubicBezTo>
                    <a:pt x="10" y="46"/>
                    <a:pt x="10" y="46"/>
                    <a:pt x="10" y="46"/>
                  </a:cubicBezTo>
                  <a:cubicBezTo>
                    <a:pt x="10" y="47"/>
                    <a:pt x="10" y="47"/>
                    <a:pt x="10" y="47"/>
                  </a:cubicBezTo>
                  <a:cubicBezTo>
                    <a:pt x="11" y="48"/>
                    <a:pt x="11" y="48"/>
                    <a:pt x="11" y="48"/>
                  </a:cubicBezTo>
                  <a:cubicBezTo>
                    <a:pt x="11" y="49"/>
                    <a:pt x="11" y="49"/>
                    <a:pt x="11" y="49"/>
                  </a:cubicBezTo>
                  <a:cubicBezTo>
                    <a:pt x="11" y="49"/>
                    <a:pt x="11" y="49"/>
                    <a:pt x="11" y="49"/>
                  </a:cubicBezTo>
                  <a:cubicBezTo>
                    <a:pt x="12" y="49"/>
                    <a:pt x="12" y="49"/>
                    <a:pt x="12" y="49"/>
                  </a:cubicBezTo>
                  <a:cubicBezTo>
                    <a:pt x="12" y="49"/>
                    <a:pt x="12" y="49"/>
                    <a:pt x="12" y="49"/>
                  </a:cubicBezTo>
                  <a:cubicBezTo>
                    <a:pt x="12" y="48"/>
                    <a:pt x="12" y="48"/>
                    <a:pt x="12" y="48"/>
                  </a:cubicBezTo>
                  <a:cubicBezTo>
                    <a:pt x="12" y="48"/>
                    <a:pt x="12" y="48"/>
                    <a:pt x="12" y="48"/>
                  </a:cubicBezTo>
                  <a:cubicBezTo>
                    <a:pt x="13" y="48"/>
                    <a:pt x="13" y="48"/>
                    <a:pt x="13" y="48"/>
                  </a:cubicBezTo>
                  <a:cubicBezTo>
                    <a:pt x="13" y="49"/>
                    <a:pt x="13" y="49"/>
                    <a:pt x="13" y="49"/>
                  </a:cubicBezTo>
                  <a:cubicBezTo>
                    <a:pt x="14" y="50"/>
                    <a:pt x="14" y="50"/>
                    <a:pt x="14" y="50"/>
                  </a:cubicBezTo>
                  <a:cubicBezTo>
                    <a:pt x="14" y="50"/>
                    <a:pt x="14" y="50"/>
                    <a:pt x="14" y="50"/>
                  </a:cubicBezTo>
                  <a:cubicBezTo>
                    <a:pt x="14" y="51"/>
                    <a:pt x="14" y="51"/>
                    <a:pt x="14" y="51"/>
                  </a:cubicBezTo>
                  <a:cubicBezTo>
                    <a:pt x="14" y="51"/>
                    <a:pt x="14" y="51"/>
                    <a:pt x="14" y="51"/>
                  </a:cubicBezTo>
                  <a:cubicBezTo>
                    <a:pt x="15" y="52"/>
                    <a:pt x="15" y="52"/>
                    <a:pt x="15" y="52"/>
                  </a:cubicBezTo>
                  <a:cubicBezTo>
                    <a:pt x="15" y="52"/>
                    <a:pt x="15" y="52"/>
                    <a:pt x="15" y="52"/>
                  </a:cubicBezTo>
                  <a:cubicBezTo>
                    <a:pt x="15" y="51"/>
                    <a:pt x="15" y="51"/>
                    <a:pt x="15" y="51"/>
                  </a:cubicBezTo>
                  <a:cubicBezTo>
                    <a:pt x="15" y="51"/>
                    <a:pt x="15" y="51"/>
                    <a:pt x="15" y="51"/>
                  </a:cubicBezTo>
                  <a:cubicBezTo>
                    <a:pt x="16" y="52"/>
                    <a:pt x="16" y="52"/>
                    <a:pt x="16" y="52"/>
                  </a:cubicBezTo>
                  <a:cubicBezTo>
                    <a:pt x="16" y="52"/>
                    <a:pt x="16" y="52"/>
                    <a:pt x="16" y="52"/>
                  </a:cubicBezTo>
                  <a:cubicBezTo>
                    <a:pt x="16" y="53"/>
                    <a:pt x="16" y="53"/>
                    <a:pt x="16" y="53"/>
                  </a:cubicBezTo>
                  <a:cubicBezTo>
                    <a:pt x="17" y="53"/>
                    <a:pt x="17" y="53"/>
                    <a:pt x="17" y="53"/>
                  </a:cubicBezTo>
                  <a:cubicBezTo>
                    <a:pt x="17" y="55"/>
                    <a:pt x="17" y="55"/>
                    <a:pt x="17" y="55"/>
                  </a:cubicBezTo>
                  <a:cubicBezTo>
                    <a:pt x="17" y="55"/>
                    <a:pt x="17" y="55"/>
                    <a:pt x="17" y="55"/>
                  </a:cubicBezTo>
                  <a:cubicBezTo>
                    <a:pt x="17" y="55"/>
                    <a:pt x="17" y="55"/>
                    <a:pt x="17" y="55"/>
                  </a:cubicBezTo>
                  <a:cubicBezTo>
                    <a:pt x="16" y="55"/>
                    <a:pt x="16" y="55"/>
                    <a:pt x="16" y="55"/>
                  </a:cubicBezTo>
                  <a:cubicBezTo>
                    <a:pt x="16" y="56"/>
                    <a:pt x="16" y="56"/>
                    <a:pt x="16" y="56"/>
                  </a:cubicBezTo>
                  <a:cubicBezTo>
                    <a:pt x="16" y="56"/>
                    <a:pt x="16" y="56"/>
                    <a:pt x="16" y="56"/>
                  </a:cubicBezTo>
                  <a:cubicBezTo>
                    <a:pt x="17" y="57"/>
                    <a:pt x="17" y="57"/>
                    <a:pt x="17" y="57"/>
                  </a:cubicBezTo>
                  <a:cubicBezTo>
                    <a:pt x="17" y="56"/>
                    <a:pt x="17" y="56"/>
                    <a:pt x="17" y="56"/>
                  </a:cubicBezTo>
                  <a:cubicBezTo>
                    <a:pt x="17" y="56"/>
                    <a:pt x="17" y="56"/>
                    <a:pt x="17" y="56"/>
                  </a:cubicBezTo>
                  <a:cubicBezTo>
                    <a:pt x="17" y="57"/>
                    <a:pt x="17" y="57"/>
                    <a:pt x="17" y="57"/>
                  </a:cubicBezTo>
                  <a:cubicBezTo>
                    <a:pt x="18" y="57"/>
                    <a:pt x="18" y="57"/>
                    <a:pt x="18" y="57"/>
                  </a:cubicBezTo>
                  <a:cubicBezTo>
                    <a:pt x="19" y="58"/>
                    <a:pt x="19" y="58"/>
                    <a:pt x="19" y="58"/>
                  </a:cubicBezTo>
                  <a:cubicBezTo>
                    <a:pt x="20" y="59"/>
                    <a:pt x="20" y="59"/>
                    <a:pt x="20" y="59"/>
                  </a:cubicBezTo>
                  <a:cubicBezTo>
                    <a:pt x="20" y="59"/>
                    <a:pt x="20" y="59"/>
                    <a:pt x="20" y="59"/>
                  </a:cubicBezTo>
                  <a:cubicBezTo>
                    <a:pt x="21" y="59"/>
                    <a:pt x="21" y="59"/>
                    <a:pt x="21" y="59"/>
                  </a:cubicBezTo>
                  <a:cubicBezTo>
                    <a:pt x="22" y="59"/>
                    <a:pt x="22" y="59"/>
                    <a:pt x="22" y="59"/>
                  </a:cubicBezTo>
                  <a:cubicBezTo>
                    <a:pt x="22" y="60"/>
                    <a:pt x="22" y="60"/>
                    <a:pt x="22" y="60"/>
                  </a:cubicBezTo>
                  <a:cubicBezTo>
                    <a:pt x="23" y="61"/>
                    <a:pt x="23" y="61"/>
                    <a:pt x="23" y="61"/>
                  </a:cubicBezTo>
                  <a:cubicBezTo>
                    <a:pt x="24" y="61"/>
                    <a:pt x="24" y="61"/>
                    <a:pt x="24" y="61"/>
                  </a:cubicBezTo>
                  <a:cubicBezTo>
                    <a:pt x="24" y="62"/>
                    <a:pt x="24" y="62"/>
                    <a:pt x="24" y="62"/>
                  </a:cubicBezTo>
                  <a:cubicBezTo>
                    <a:pt x="24" y="62"/>
                    <a:pt x="24" y="62"/>
                    <a:pt x="24" y="62"/>
                  </a:cubicBezTo>
                  <a:cubicBezTo>
                    <a:pt x="24" y="62"/>
                    <a:pt x="24" y="62"/>
                    <a:pt x="24" y="62"/>
                  </a:cubicBezTo>
                  <a:cubicBezTo>
                    <a:pt x="23" y="63"/>
                    <a:pt x="23" y="63"/>
                    <a:pt x="23" y="63"/>
                  </a:cubicBezTo>
                  <a:cubicBezTo>
                    <a:pt x="22" y="62"/>
                    <a:pt x="22" y="62"/>
                    <a:pt x="22" y="62"/>
                  </a:cubicBezTo>
                  <a:cubicBezTo>
                    <a:pt x="22" y="63"/>
                    <a:pt x="22" y="63"/>
                    <a:pt x="22" y="63"/>
                  </a:cubicBezTo>
                  <a:cubicBezTo>
                    <a:pt x="21" y="63"/>
                    <a:pt x="21" y="63"/>
                    <a:pt x="21" y="63"/>
                  </a:cubicBezTo>
                  <a:cubicBezTo>
                    <a:pt x="19" y="63"/>
                    <a:pt x="19" y="63"/>
                    <a:pt x="19" y="63"/>
                  </a:cubicBezTo>
                  <a:cubicBezTo>
                    <a:pt x="19" y="62"/>
                    <a:pt x="19" y="62"/>
                    <a:pt x="19" y="62"/>
                  </a:cubicBezTo>
                  <a:cubicBezTo>
                    <a:pt x="20" y="62"/>
                    <a:pt x="20" y="62"/>
                    <a:pt x="20" y="62"/>
                  </a:cubicBezTo>
                  <a:cubicBezTo>
                    <a:pt x="20" y="61"/>
                    <a:pt x="20" y="61"/>
                    <a:pt x="20" y="61"/>
                  </a:cubicBezTo>
                  <a:cubicBezTo>
                    <a:pt x="19" y="60"/>
                    <a:pt x="19" y="60"/>
                    <a:pt x="19" y="60"/>
                  </a:cubicBezTo>
                  <a:cubicBezTo>
                    <a:pt x="19" y="60"/>
                    <a:pt x="19" y="60"/>
                    <a:pt x="19" y="60"/>
                  </a:cubicBezTo>
                  <a:cubicBezTo>
                    <a:pt x="18" y="60"/>
                    <a:pt x="18" y="60"/>
                    <a:pt x="18" y="60"/>
                  </a:cubicBezTo>
                  <a:cubicBezTo>
                    <a:pt x="17" y="59"/>
                    <a:pt x="17" y="59"/>
                    <a:pt x="17" y="59"/>
                  </a:cubicBezTo>
                  <a:cubicBezTo>
                    <a:pt x="16" y="59"/>
                    <a:pt x="16" y="59"/>
                    <a:pt x="16" y="59"/>
                  </a:cubicBezTo>
                  <a:cubicBezTo>
                    <a:pt x="16" y="59"/>
                    <a:pt x="16" y="59"/>
                    <a:pt x="16" y="59"/>
                  </a:cubicBezTo>
                  <a:cubicBezTo>
                    <a:pt x="15" y="60"/>
                    <a:pt x="15" y="60"/>
                    <a:pt x="15" y="60"/>
                  </a:cubicBezTo>
                  <a:cubicBezTo>
                    <a:pt x="15" y="60"/>
                    <a:pt x="15" y="60"/>
                    <a:pt x="15" y="60"/>
                  </a:cubicBezTo>
                  <a:cubicBezTo>
                    <a:pt x="13" y="59"/>
                    <a:pt x="13" y="59"/>
                    <a:pt x="13" y="59"/>
                  </a:cubicBezTo>
                  <a:cubicBezTo>
                    <a:pt x="13" y="58"/>
                    <a:pt x="13" y="58"/>
                    <a:pt x="13" y="58"/>
                  </a:cubicBezTo>
                  <a:cubicBezTo>
                    <a:pt x="13" y="58"/>
                    <a:pt x="13" y="58"/>
                    <a:pt x="13" y="58"/>
                  </a:cubicBezTo>
                  <a:cubicBezTo>
                    <a:pt x="13" y="57"/>
                    <a:pt x="13" y="57"/>
                    <a:pt x="13" y="57"/>
                  </a:cubicBezTo>
                  <a:cubicBezTo>
                    <a:pt x="13" y="57"/>
                    <a:pt x="13" y="57"/>
                    <a:pt x="13" y="57"/>
                  </a:cubicBezTo>
                  <a:cubicBezTo>
                    <a:pt x="13" y="57"/>
                    <a:pt x="13" y="57"/>
                    <a:pt x="13" y="57"/>
                  </a:cubicBezTo>
                  <a:cubicBezTo>
                    <a:pt x="12" y="57"/>
                    <a:pt x="12" y="57"/>
                    <a:pt x="12" y="57"/>
                  </a:cubicBezTo>
                  <a:cubicBezTo>
                    <a:pt x="12" y="56"/>
                    <a:pt x="12" y="56"/>
                    <a:pt x="12" y="56"/>
                  </a:cubicBezTo>
                  <a:cubicBezTo>
                    <a:pt x="11" y="55"/>
                    <a:pt x="11" y="55"/>
                    <a:pt x="11" y="55"/>
                  </a:cubicBezTo>
                  <a:cubicBezTo>
                    <a:pt x="10" y="55"/>
                    <a:pt x="10" y="55"/>
                    <a:pt x="10" y="55"/>
                  </a:cubicBezTo>
                  <a:cubicBezTo>
                    <a:pt x="10" y="53"/>
                    <a:pt x="10" y="53"/>
                    <a:pt x="10" y="53"/>
                  </a:cubicBezTo>
                  <a:cubicBezTo>
                    <a:pt x="9" y="53"/>
                    <a:pt x="9" y="53"/>
                    <a:pt x="9" y="53"/>
                  </a:cubicBezTo>
                  <a:cubicBezTo>
                    <a:pt x="9" y="53"/>
                    <a:pt x="9" y="53"/>
                    <a:pt x="9" y="53"/>
                  </a:cubicBezTo>
                  <a:cubicBezTo>
                    <a:pt x="8" y="52"/>
                    <a:pt x="8" y="52"/>
                    <a:pt x="8" y="52"/>
                  </a:cubicBezTo>
                  <a:cubicBezTo>
                    <a:pt x="8" y="52"/>
                    <a:pt x="8" y="52"/>
                    <a:pt x="8" y="52"/>
                  </a:cubicBezTo>
                  <a:cubicBezTo>
                    <a:pt x="8" y="52"/>
                    <a:pt x="8" y="52"/>
                    <a:pt x="8" y="52"/>
                  </a:cubicBezTo>
                  <a:cubicBezTo>
                    <a:pt x="8" y="53"/>
                    <a:pt x="8" y="53"/>
                    <a:pt x="8" y="53"/>
                  </a:cubicBezTo>
                  <a:cubicBezTo>
                    <a:pt x="7" y="53"/>
                    <a:pt x="7" y="53"/>
                    <a:pt x="7" y="53"/>
                  </a:cubicBezTo>
                  <a:cubicBezTo>
                    <a:pt x="7" y="52"/>
                    <a:pt x="7" y="52"/>
                    <a:pt x="7" y="52"/>
                  </a:cubicBezTo>
                  <a:cubicBezTo>
                    <a:pt x="6" y="51"/>
                    <a:pt x="6" y="51"/>
                    <a:pt x="6" y="51"/>
                  </a:cubicBezTo>
                  <a:cubicBezTo>
                    <a:pt x="7" y="51"/>
                    <a:pt x="7" y="51"/>
                    <a:pt x="7" y="51"/>
                  </a:cubicBezTo>
                  <a:cubicBezTo>
                    <a:pt x="6" y="50"/>
                    <a:pt x="6" y="50"/>
                    <a:pt x="6" y="50"/>
                  </a:cubicBezTo>
                  <a:cubicBezTo>
                    <a:pt x="7" y="49"/>
                    <a:pt x="7" y="49"/>
                    <a:pt x="7" y="49"/>
                  </a:cubicBezTo>
                  <a:cubicBezTo>
                    <a:pt x="7" y="48"/>
                    <a:pt x="7" y="48"/>
                    <a:pt x="7" y="48"/>
                  </a:cubicBezTo>
                  <a:cubicBezTo>
                    <a:pt x="7" y="48"/>
                    <a:pt x="7" y="48"/>
                    <a:pt x="7" y="48"/>
                  </a:cubicBezTo>
                  <a:cubicBezTo>
                    <a:pt x="8" y="47"/>
                    <a:pt x="8" y="47"/>
                    <a:pt x="8" y="47"/>
                  </a:cubicBezTo>
                  <a:cubicBezTo>
                    <a:pt x="7" y="47"/>
                    <a:pt x="7" y="47"/>
                    <a:pt x="7" y="47"/>
                  </a:cubicBezTo>
                  <a:cubicBezTo>
                    <a:pt x="8" y="46"/>
                    <a:pt x="8" y="46"/>
                    <a:pt x="8" y="46"/>
                  </a:cubicBezTo>
                  <a:cubicBezTo>
                    <a:pt x="8" y="46"/>
                    <a:pt x="8" y="46"/>
                    <a:pt x="8" y="46"/>
                  </a:cubicBezTo>
                  <a:cubicBezTo>
                    <a:pt x="8" y="45"/>
                    <a:pt x="8" y="45"/>
                    <a:pt x="8" y="45"/>
                  </a:cubicBezTo>
                  <a:cubicBezTo>
                    <a:pt x="8" y="45"/>
                    <a:pt x="8" y="45"/>
                    <a:pt x="8" y="45"/>
                  </a:cubicBezTo>
                  <a:cubicBezTo>
                    <a:pt x="8" y="44"/>
                    <a:pt x="8" y="44"/>
                    <a:pt x="8" y="44"/>
                  </a:cubicBezTo>
                  <a:cubicBezTo>
                    <a:pt x="8" y="43"/>
                    <a:pt x="8" y="43"/>
                    <a:pt x="8" y="43"/>
                  </a:cubicBezTo>
                  <a:cubicBezTo>
                    <a:pt x="9" y="43"/>
                    <a:pt x="9" y="43"/>
                    <a:pt x="9" y="43"/>
                  </a:cubicBezTo>
                  <a:cubicBezTo>
                    <a:pt x="9" y="42"/>
                    <a:pt x="9" y="42"/>
                    <a:pt x="9" y="42"/>
                  </a:cubicBezTo>
                  <a:cubicBezTo>
                    <a:pt x="10" y="41"/>
                    <a:pt x="10" y="41"/>
                    <a:pt x="10" y="41"/>
                  </a:cubicBezTo>
                  <a:cubicBezTo>
                    <a:pt x="11" y="38"/>
                    <a:pt x="11" y="38"/>
                    <a:pt x="11" y="38"/>
                  </a:cubicBezTo>
                  <a:cubicBezTo>
                    <a:pt x="11" y="38"/>
                    <a:pt x="11" y="38"/>
                    <a:pt x="11" y="38"/>
                  </a:cubicBezTo>
                  <a:cubicBezTo>
                    <a:pt x="11" y="37"/>
                    <a:pt x="11" y="37"/>
                    <a:pt x="11" y="37"/>
                  </a:cubicBezTo>
                  <a:cubicBezTo>
                    <a:pt x="11" y="36"/>
                    <a:pt x="11" y="36"/>
                    <a:pt x="11" y="36"/>
                  </a:cubicBezTo>
                  <a:cubicBezTo>
                    <a:pt x="11" y="35"/>
                    <a:pt x="11" y="35"/>
                    <a:pt x="11" y="35"/>
                  </a:cubicBezTo>
                  <a:cubicBezTo>
                    <a:pt x="10" y="34"/>
                    <a:pt x="10" y="34"/>
                    <a:pt x="10" y="34"/>
                  </a:cubicBezTo>
                  <a:cubicBezTo>
                    <a:pt x="10" y="33"/>
                    <a:pt x="10" y="33"/>
                    <a:pt x="10" y="33"/>
                  </a:cubicBezTo>
                  <a:cubicBezTo>
                    <a:pt x="10" y="32"/>
                    <a:pt x="10" y="32"/>
                    <a:pt x="10" y="32"/>
                  </a:cubicBezTo>
                  <a:cubicBezTo>
                    <a:pt x="10" y="31"/>
                    <a:pt x="10" y="31"/>
                    <a:pt x="10" y="31"/>
                  </a:cubicBezTo>
                  <a:cubicBezTo>
                    <a:pt x="10" y="31"/>
                    <a:pt x="10" y="31"/>
                    <a:pt x="10" y="31"/>
                  </a:cubicBezTo>
                  <a:cubicBezTo>
                    <a:pt x="10" y="30"/>
                    <a:pt x="10" y="30"/>
                    <a:pt x="10" y="30"/>
                  </a:cubicBezTo>
                  <a:cubicBezTo>
                    <a:pt x="9" y="28"/>
                    <a:pt x="9" y="28"/>
                    <a:pt x="9" y="28"/>
                  </a:cubicBezTo>
                  <a:cubicBezTo>
                    <a:pt x="8" y="27"/>
                    <a:pt x="8" y="27"/>
                    <a:pt x="8" y="27"/>
                  </a:cubicBezTo>
                  <a:cubicBezTo>
                    <a:pt x="7" y="26"/>
                    <a:pt x="7" y="26"/>
                    <a:pt x="7" y="26"/>
                  </a:cubicBezTo>
                  <a:cubicBezTo>
                    <a:pt x="6" y="25"/>
                    <a:pt x="6" y="25"/>
                    <a:pt x="6" y="25"/>
                  </a:cubicBezTo>
                  <a:cubicBezTo>
                    <a:pt x="6" y="24"/>
                    <a:pt x="6" y="24"/>
                    <a:pt x="6" y="24"/>
                  </a:cubicBezTo>
                  <a:cubicBezTo>
                    <a:pt x="5" y="23"/>
                    <a:pt x="5" y="23"/>
                    <a:pt x="5" y="23"/>
                  </a:cubicBezTo>
                  <a:cubicBezTo>
                    <a:pt x="6" y="22"/>
                    <a:pt x="6" y="22"/>
                    <a:pt x="6" y="22"/>
                  </a:cubicBezTo>
                  <a:cubicBezTo>
                    <a:pt x="6" y="22"/>
                    <a:pt x="6" y="22"/>
                    <a:pt x="6" y="22"/>
                  </a:cubicBezTo>
                  <a:cubicBezTo>
                    <a:pt x="6" y="20"/>
                    <a:pt x="6" y="20"/>
                    <a:pt x="6" y="20"/>
                  </a:cubicBezTo>
                  <a:cubicBezTo>
                    <a:pt x="6" y="19"/>
                    <a:pt x="6" y="19"/>
                    <a:pt x="6" y="19"/>
                  </a:cubicBezTo>
                  <a:cubicBezTo>
                    <a:pt x="7" y="19"/>
                    <a:pt x="7" y="19"/>
                    <a:pt x="7" y="19"/>
                  </a:cubicBezTo>
                  <a:cubicBezTo>
                    <a:pt x="7" y="18"/>
                    <a:pt x="7" y="18"/>
                    <a:pt x="7" y="18"/>
                  </a:cubicBezTo>
                  <a:cubicBezTo>
                    <a:pt x="6" y="18"/>
                    <a:pt x="6" y="18"/>
                    <a:pt x="6" y="18"/>
                  </a:cubicBezTo>
                  <a:cubicBezTo>
                    <a:pt x="6" y="17"/>
                    <a:pt x="6" y="17"/>
                    <a:pt x="6" y="17"/>
                  </a:cubicBezTo>
                  <a:cubicBezTo>
                    <a:pt x="5" y="16"/>
                    <a:pt x="5" y="16"/>
                    <a:pt x="5" y="16"/>
                  </a:cubicBezTo>
                  <a:cubicBezTo>
                    <a:pt x="4" y="15"/>
                    <a:pt x="4" y="15"/>
                    <a:pt x="4" y="15"/>
                  </a:cubicBezTo>
                  <a:cubicBezTo>
                    <a:pt x="3" y="13"/>
                    <a:pt x="3" y="13"/>
                    <a:pt x="3" y="13"/>
                  </a:cubicBezTo>
                  <a:cubicBezTo>
                    <a:pt x="2" y="13"/>
                    <a:pt x="2" y="13"/>
                    <a:pt x="2" y="13"/>
                  </a:cubicBezTo>
                  <a:cubicBezTo>
                    <a:pt x="2" y="12"/>
                    <a:pt x="2" y="12"/>
                    <a:pt x="2" y="12"/>
                  </a:cubicBezTo>
                  <a:cubicBezTo>
                    <a:pt x="1" y="11"/>
                    <a:pt x="1" y="11"/>
                    <a:pt x="1" y="11"/>
                  </a:cubicBezTo>
                  <a:cubicBezTo>
                    <a:pt x="0" y="10"/>
                    <a:pt x="0" y="10"/>
                    <a:pt x="0" y="10"/>
                  </a:cubicBezTo>
                  <a:cubicBezTo>
                    <a:pt x="0" y="10"/>
                    <a:pt x="0" y="10"/>
                    <a:pt x="0" y="10"/>
                  </a:cubicBezTo>
                  <a:cubicBezTo>
                    <a:pt x="0" y="10"/>
                    <a:pt x="0" y="10"/>
                    <a:pt x="0" y="10"/>
                  </a:cubicBezTo>
                  <a:cubicBezTo>
                    <a:pt x="1" y="9"/>
                    <a:pt x="1" y="9"/>
                    <a:pt x="1" y="9"/>
                  </a:cubicBezTo>
                  <a:cubicBezTo>
                    <a:pt x="2" y="9"/>
                    <a:pt x="2" y="9"/>
                    <a:pt x="2" y="9"/>
                  </a:cubicBezTo>
                  <a:cubicBezTo>
                    <a:pt x="1" y="8"/>
                    <a:pt x="1" y="8"/>
                    <a:pt x="1" y="8"/>
                  </a:cubicBezTo>
                  <a:cubicBezTo>
                    <a:pt x="1" y="7"/>
                    <a:pt x="1" y="7"/>
                    <a:pt x="1" y="7"/>
                  </a:cubicBezTo>
                  <a:cubicBezTo>
                    <a:pt x="2" y="6"/>
                    <a:pt x="2" y="6"/>
                    <a:pt x="2" y="6"/>
                  </a:cubicBezTo>
                  <a:cubicBezTo>
                    <a:pt x="2" y="5"/>
                    <a:pt x="2" y="5"/>
                    <a:pt x="2" y="5"/>
                  </a:cubicBezTo>
                  <a:cubicBezTo>
                    <a:pt x="2" y="4"/>
                    <a:pt x="2" y="4"/>
                    <a:pt x="2" y="4"/>
                  </a:cubicBezTo>
                  <a:cubicBezTo>
                    <a:pt x="4" y="4"/>
                    <a:pt x="4" y="4"/>
                    <a:pt x="4" y="4"/>
                  </a:cubicBezTo>
                  <a:cubicBezTo>
                    <a:pt x="5" y="4"/>
                    <a:pt x="5" y="4"/>
                    <a:pt x="5" y="4"/>
                  </a:cubicBezTo>
                  <a:cubicBezTo>
                    <a:pt x="6" y="4"/>
                    <a:pt x="6" y="4"/>
                    <a:pt x="6" y="4"/>
                  </a:cubicBezTo>
                  <a:cubicBezTo>
                    <a:pt x="6" y="3"/>
                    <a:pt x="6" y="3"/>
                    <a:pt x="6" y="3"/>
                  </a:cubicBezTo>
                  <a:cubicBezTo>
                    <a:pt x="6" y="2"/>
                    <a:pt x="6" y="2"/>
                    <a:pt x="6" y="2"/>
                  </a:cubicBezTo>
                  <a:cubicBezTo>
                    <a:pt x="7" y="2"/>
                    <a:pt x="7" y="2"/>
                    <a:pt x="7" y="2"/>
                  </a:cubicBezTo>
                  <a:cubicBezTo>
                    <a:pt x="8" y="2"/>
                    <a:pt x="8" y="2"/>
                    <a:pt x="8" y="2"/>
                  </a:cubicBezTo>
                  <a:cubicBezTo>
                    <a:pt x="9" y="2"/>
                    <a:pt x="9" y="2"/>
                    <a:pt x="9" y="2"/>
                  </a:cubicBezTo>
                  <a:cubicBezTo>
                    <a:pt x="8" y="1"/>
                    <a:pt x="8" y="1"/>
                    <a:pt x="8" y="1"/>
                  </a:cubicBezTo>
                  <a:cubicBezTo>
                    <a:pt x="8" y="1"/>
                    <a:pt x="8" y="1"/>
                    <a:pt x="8" y="1"/>
                  </a:cubicBezTo>
                  <a:cubicBezTo>
                    <a:pt x="9" y="0"/>
                    <a:pt x="9" y="0"/>
                    <a:pt x="9" y="0"/>
                  </a:cubicBezTo>
                  <a:cubicBezTo>
                    <a:pt x="10" y="0"/>
                    <a:pt x="10" y="0"/>
                    <a:pt x="10" y="0"/>
                  </a:cubicBezTo>
                  <a:cubicBezTo>
                    <a:pt x="10" y="0"/>
                    <a:pt x="10" y="0"/>
                    <a:pt x="10" y="0"/>
                  </a:cubicBezTo>
                  <a:close/>
                  <a:moveTo>
                    <a:pt x="13" y="59"/>
                  </a:moveTo>
                  <a:cubicBezTo>
                    <a:pt x="13" y="60"/>
                    <a:pt x="13" y="60"/>
                    <a:pt x="13" y="60"/>
                  </a:cubicBezTo>
                  <a:cubicBezTo>
                    <a:pt x="13" y="60"/>
                    <a:pt x="13" y="60"/>
                    <a:pt x="13" y="60"/>
                  </a:cubicBezTo>
                  <a:cubicBezTo>
                    <a:pt x="13" y="59"/>
                    <a:pt x="13" y="59"/>
                    <a:pt x="13" y="59"/>
                  </a:cubicBezTo>
                  <a:cubicBezTo>
                    <a:pt x="13" y="59"/>
                    <a:pt x="13" y="59"/>
                    <a:pt x="13" y="59"/>
                  </a:cubicBezTo>
                  <a:cubicBezTo>
                    <a:pt x="13" y="59"/>
                    <a:pt x="13" y="59"/>
                    <a:pt x="13" y="59"/>
                  </a:cubicBezTo>
                  <a:close/>
                  <a:moveTo>
                    <a:pt x="10" y="55"/>
                  </a:moveTo>
                  <a:cubicBezTo>
                    <a:pt x="10" y="56"/>
                    <a:pt x="10" y="56"/>
                    <a:pt x="10" y="56"/>
                  </a:cubicBezTo>
                  <a:cubicBezTo>
                    <a:pt x="10" y="56"/>
                    <a:pt x="10" y="56"/>
                    <a:pt x="10" y="56"/>
                  </a:cubicBezTo>
                  <a:cubicBezTo>
                    <a:pt x="10" y="55"/>
                    <a:pt x="10" y="55"/>
                    <a:pt x="10" y="55"/>
                  </a:cubicBezTo>
                  <a:cubicBezTo>
                    <a:pt x="10" y="55"/>
                    <a:pt x="10" y="55"/>
                    <a:pt x="10" y="55"/>
                  </a:cubicBezTo>
                  <a:close/>
                  <a:moveTo>
                    <a:pt x="7" y="53"/>
                  </a:moveTo>
                  <a:cubicBezTo>
                    <a:pt x="7" y="54"/>
                    <a:pt x="7" y="54"/>
                    <a:pt x="7" y="54"/>
                  </a:cubicBezTo>
                  <a:cubicBezTo>
                    <a:pt x="7" y="54"/>
                    <a:pt x="7" y="54"/>
                    <a:pt x="7" y="54"/>
                  </a:cubicBezTo>
                  <a:cubicBezTo>
                    <a:pt x="7" y="55"/>
                    <a:pt x="7" y="55"/>
                    <a:pt x="7" y="55"/>
                  </a:cubicBezTo>
                  <a:cubicBezTo>
                    <a:pt x="7" y="54"/>
                    <a:pt x="7" y="54"/>
                    <a:pt x="7" y="54"/>
                  </a:cubicBezTo>
                  <a:cubicBezTo>
                    <a:pt x="7" y="53"/>
                    <a:pt x="7" y="53"/>
                    <a:pt x="7" y="53"/>
                  </a:cubicBezTo>
                  <a:cubicBezTo>
                    <a:pt x="7" y="53"/>
                    <a:pt x="7" y="53"/>
                    <a:pt x="7" y="53"/>
                  </a:cubicBezTo>
                  <a:close/>
                  <a:moveTo>
                    <a:pt x="23" y="36"/>
                  </a:moveTo>
                  <a:cubicBezTo>
                    <a:pt x="23" y="37"/>
                    <a:pt x="23" y="37"/>
                    <a:pt x="23" y="37"/>
                  </a:cubicBezTo>
                  <a:cubicBezTo>
                    <a:pt x="24" y="37"/>
                    <a:pt x="24" y="37"/>
                    <a:pt x="24" y="37"/>
                  </a:cubicBezTo>
                  <a:cubicBezTo>
                    <a:pt x="24" y="37"/>
                    <a:pt x="24" y="37"/>
                    <a:pt x="24" y="37"/>
                  </a:cubicBezTo>
                  <a:cubicBezTo>
                    <a:pt x="23" y="36"/>
                    <a:pt x="23" y="36"/>
                    <a:pt x="23" y="36"/>
                  </a:cubicBezTo>
                  <a:close/>
                  <a:moveTo>
                    <a:pt x="14" y="46"/>
                  </a:moveTo>
                  <a:cubicBezTo>
                    <a:pt x="13" y="46"/>
                    <a:pt x="13" y="46"/>
                    <a:pt x="13" y="46"/>
                  </a:cubicBezTo>
                  <a:cubicBezTo>
                    <a:pt x="14" y="46"/>
                    <a:pt x="14" y="46"/>
                    <a:pt x="14" y="46"/>
                  </a:cubicBezTo>
                  <a:cubicBezTo>
                    <a:pt x="14" y="46"/>
                    <a:pt x="14" y="46"/>
                    <a:pt x="14" y="46"/>
                  </a:cubicBezTo>
                  <a:close/>
                  <a:moveTo>
                    <a:pt x="14" y="47"/>
                  </a:moveTo>
                  <a:cubicBezTo>
                    <a:pt x="14" y="47"/>
                    <a:pt x="14" y="47"/>
                    <a:pt x="14" y="47"/>
                  </a:cubicBezTo>
                  <a:cubicBezTo>
                    <a:pt x="14" y="48"/>
                    <a:pt x="14" y="48"/>
                    <a:pt x="14" y="48"/>
                  </a:cubicBezTo>
                  <a:cubicBezTo>
                    <a:pt x="15" y="48"/>
                    <a:pt x="15" y="48"/>
                    <a:pt x="15" y="48"/>
                  </a:cubicBezTo>
                  <a:cubicBezTo>
                    <a:pt x="15" y="47"/>
                    <a:pt x="15" y="47"/>
                    <a:pt x="15" y="47"/>
                  </a:cubicBezTo>
                  <a:lnTo>
                    <a:pt x="14" y="4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07" name="Freeform 28"/>
            <p:cNvSpPr>
              <a:spLocks noEditPoints="1"/>
            </p:cNvSpPr>
            <p:nvPr/>
          </p:nvSpPr>
          <p:spPr bwMode="auto">
            <a:xfrm>
              <a:off x="6226826" y="2603418"/>
              <a:ext cx="190421" cy="382130"/>
            </a:xfrm>
            <a:custGeom>
              <a:avLst/>
              <a:gdLst>
                <a:gd name="T0" fmla="*/ 82 w 148"/>
                <a:gd name="T1" fmla="*/ 4 h 297"/>
                <a:gd name="T2" fmla="*/ 97 w 148"/>
                <a:gd name="T3" fmla="*/ 22 h 297"/>
                <a:gd name="T4" fmla="*/ 89 w 148"/>
                <a:gd name="T5" fmla="*/ 41 h 297"/>
                <a:gd name="T6" fmla="*/ 85 w 148"/>
                <a:gd name="T7" fmla="*/ 48 h 297"/>
                <a:gd name="T8" fmla="*/ 85 w 148"/>
                <a:gd name="T9" fmla="*/ 63 h 297"/>
                <a:gd name="T10" fmla="*/ 100 w 148"/>
                <a:gd name="T11" fmla="*/ 71 h 297"/>
                <a:gd name="T12" fmla="*/ 108 w 148"/>
                <a:gd name="T13" fmla="*/ 78 h 297"/>
                <a:gd name="T14" fmla="*/ 122 w 148"/>
                <a:gd name="T15" fmla="*/ 86 h 297"/>
                <a:gd name="T16" fmla="*/ 115 w 148"/>
                <a:gd name="T17" fmla="*/ 100 h 297"/>
                <a:gd name="T18" fmla="*/ 126 w 148"/>
                <a:gd name="T19" fmla="*/ 104 h 297"/>
                <a:gd name="T20" fmla="*/ 148 w 148"/>
                <a:gd name="T21" fmla="*/ 108 h 297"/>
                <a:gd name="T22" fmla="*/ 137 w 148"/>
                <a:gd name="T23" fmla="*/ 119 h 297"/>
                <a:gd name="T24" fmla="*/ 122 w 148"/>
                <a:gd name="T25" fmla="*/ 130 h 297"/>
                <a:gd name="T26" fmla="*/ 115 w 148"/>
                <a:gd name="T27" fmla="*/ 141 h 297"/>
                <a:gd name="T28" fmla="*/ 97 w 148"/>
                <a:gd name="T29" fmla="*/ 152 h 297"/>
                <a:gd name="T30" fmla="*/ 93 w 148"/>
                <a:gd name="T31" fmla="*/ 163 h 297"/>
                <a:gd name="T32" fmla="*/ 111 w 148"/>
                <a:gd name="T33" fmla="*/ 186 h 297"/>
                <a:gd name="T34" fmla="*/ 115 w 148"/>
                <a:gd name="T35" fmla="*/ 201 h 297"/>
                <a:gd name="T36" fmla="*/ 119 w 148"/>
                <a:gd name="T37" fmla="*/ 223 h 297"/>
                <a:gd name="T38" fmla="*/ 130 w 148"/>
                <a:gd name="T39" fmla="*/ 245 h 297"/>
                <a:gd name="T40" fmla="*/ 134 w 148"/>
                <a:gd name="T41" fmla="*/ 267 h 297"/>
                <a:gd name="T42" fmla="*/ 122 w 148"/>
                <a:gd name="T43" fmla="*/ 290 h 297"/>
                <a:gd name="T44" fmla="*/ 119 w 148"/>
                <a:gd name="T45" fmla="*/ 286 h 297"/>
                <a:gd name="T46" fmla="*/ 122 w 148"/>
                <a:gd name="T47" fmla="*/ 278 h 297"/>
                <a:gd name="T48" fmla="*/ 122 w 148"/>
                <a:gd name="T49" fmla="*/ 264 h 297"/>
                <a:gd name="T50" fmla="*/ 119 w 148"/>
                <a:gd name="T51" fmla="*/ 241 h 297"/>
                <a:gd name="T52" fmla="*/ 111 w 148"/>
                <a:gd name="T53" fmla="*/ 238 h 297"/>
                <a:gd name="T54" fmla="*/ 104 w 148"/>
                <a:gd name="T55" fmla="*/ 219 h 297"/>
                <a:gd name="T56" fmla="*/ 100 w 148"/>
                <a:gd name="T57" fmla="*/ 197 h 297"/>
                <a:gd name="T58" fmla="*/ 97 w 148"/>
                <a:gd name="T59" fmla="*/ 193 h 297"/>
                <a:gd name="T60" fmla="*/ 85 w 148"/>
                <a:gd name="T61" fmla="*/ 178 h 297"/>
                <a:gd name="T62" fmla="*/ 85 w 148"/>
                <a:gd name="T63" fmla="*/ 182 h 297"/>
                <a:gd name="T64" fmla="*/ 74 w 148"/>
                <a:gd name="T65" fmla="*/ 189 h 297"/>
                <a:gd name="T66" fmla="*/ 71 w 148"/>
                <a:gd name="T67" fmla="*/ 193 h 297"/>
                <a:gd name="T68" fmla="*/ 56 w 148"/>
                <a:gd name="T69" fmla="*/ 201 h 297"/>
                <a:gd name="T70" fmla="*/ 48 w 148"/>
                <a:gd name="T71" fmla="*/ 204 h 297"/>
                <a:gd name="T72" fmla="*/ 45 w 148"/>
                <a:gd name="T73" fmla="*/ 197 h 297"/>
                <a:gd name="T74" fmla="*/ 48 w 148"/>
                <a:gd name="T75" fmla="*/ 178 h 297"/>
                <a:gd name="T76" fmla="*/ 41 w 148"/>
                <a:gd name="T77" fmla="*/ 163 h 297"/>
                <a:gd name="T78" fmla="*/ 30 w 148"/>
                <a:gd name="T79" fmla="*/ 149 h 297"/>
                <a:gd name="T80" fmla="*/ 23 w 148"/>
                <a:gd name="T81" fmla="*/ 145 h 297"/>
                <a:gd name="T82" fmla="*/ 26 w 148"/>
                <a:gd name="T83" fmla="*/ 149 h 297"/>
                <a:gd name="T84" fmla="*/ 26 w 148"/>
                <a:gd name="T85" fmla="*/ 137 h 297"/>
                <a:gd name="T86" fmla="*/ 15 w 148"/>
                <a:gd name="T87" fmla="*/ 134 h 297"/>
                <a:gd name="T88" fmla="*/ 11 w 148"/>
                <a:gd name="T89" fmla="*/ 134 h 297"/>
                <a:gd name="T90" fmla="*/ 4 w 148"/>
                <a:gd name="T91" fmla="*/ 115 h 297"/>
                <a:gd name="T92" fmla="*/ 11 w 148"/>
                <a:gd name="T93" fmla="*/ 104 h 297"/>
                <a:gd name="T94" fmla="*/ 19 w 148"/>
                <a:gd name="T95" fmla="*/ 86 h 297"/>
                <a:gd name="T96" fmla="*/ 26 w 148"/>
                <a:gd name="T97" fmla="*/ 71 h 297"/>
                <a:gd name="T98" fmla="*/ 34 w 148"/>
                <a:gd name="T99" fmla="*/ 41 h 297"/>
                <a:gd name="T100" fmla="*/ 48 w 148"/>
                <a:gd name="T101" fmla="*/ 15 h 297"/>
                <a:gd name="T102" fmla="*/ 67 w 148"/>
                <a:gd name="T103" fmla="*/ 8 h 297"/>
                <a:gd name="T104" fmla="*/ 23 w 148"/>
                <a:gd name="T105" fmla="*/ 15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8" h="297">
                  <a:moveTo>
                    <a:pt x="67" y="0"/>
                  </a:moveTo>
                  <a:lnTo>
                    <a:pt x="71" y="0"/>
                  </a:lnTo>
                  <a:lnTo>
                    <a:pt x="74" y="0"/>
                  </a:lnTo>
                  <a:lnTo>
                    <a:pt x="78" y="0"/>
                  </a:lnTo>
                  <a:lnTo>
                    <a:pt x="82" y="0"/>
                  </a:lnTo>
                  <a:lnTo>
                    <a:pt x="82" y="4"/>
                  </a:lnTo>
                  <a:lnTo>
                    <a:pt x="85" y="4"/>
                  </a:lnTo>
                  <a:lnTo>
                    <a:pt x="85" y="11"/>
                  </a:lnTo>
                  <a:lnTo>
                    <a:pt x="89" y="8"/>
                  </a:lnTo>
                  <a:lnTo>
                    <a:pt x="93" y="11"/>
                  </a:lnTo>
                  <a:lnTo>
                    <a:pt x="93" y="15"/>
                  </a:lnTo>
                  <a:lnTo>
                    <a:pt x="97" y="22"/>
                  </a:lnTo>
                  <a:lnTo>
                    <a:pt x="97" y="26"/>
                  </a:lnTo>
                  <a:lnTo>
                    <a:pt x="97" y="34"/>
                  </a:lnTo>
                  <a:lnTo>
                    <a:pt x="97" y="37"/>
                  </a:lnTo>
                  <a:lnTo>
                    <a:pt x="93" y="37"/>
                  </a:lnTo>
                  <a:lnTo>
                    <a:pt x="93" y="37"/>
                  </a:lnTo>
                  <a:lnTo>
                    <a:pt x="89" y="41"/>
                  </a:lnTo>
                  <a:lnTo>
                    <a:pt x="89" y="41"/>
                  </a:lnTo>
                  <a:lnTo>
                    <a:pt x="89" y="45"/>
                  </a:lnTo>
                  <a:lnTo>
                    <a:pt x="89" y="48"/>
                  </a:lnTo>
                  <a:lnTo>
                    <a:pt x="89" y="48"/>
                  </a:lnTo>
                  <a:lnTo>
                    <a:pt x="85" y="48"/>
                  </a:lnTo>
                  <a:lnTo>
                    <a:pt x="85" y="48"/>
                  </a:lnTo>
                  <a:lnTo>
                    <a:pt x="82" y="52"/>
                  </a:lnTo>
                  <a:lnTo>
                    <a:pt x="85" y="56"/>
                  </a:lnTo>
                  <a:lnTo>
                    <a:pt x="82" y="56"/>
                  </a:lnTo>
                  <a:lnTo>
                    <a:pt x="82" y="60"/>
                  </a:lnTo>
                  <a:lnTo>
                    <a:pt x="85" y="60"/>
                  </a:lnTo>
                  <a:lnTo>
                    <a:pt x="85" y="63"/>
                  </a:lnTo>
                  <a:lnTo>
                    <a:pt x="89" y="63"/>
                  </a:lnTo>
                  <a:lnTo>
                    <a:pt x="89" y="67"/>
                  </a:lnTo>
                  <a:lnTo>
                    <a:pt x="89" y="71"/>
                  </a:lnTo>
                  <a:lnTo>
                    <a:pt x="93" y="67"/>
                  </a:lnTo>
                  <a:lnTo>
                    <a:pt x="100" y="67"/>
                  </a:lnTo>
                  <a:lnTo>
                    <a:pt x="100" y="71"/>
                  </a:lnTo>
                  <a:lnTo>
                    <a:pt x="100" y="71"/>
                  </a:lnTo>
                  <a:lnTo>
                    <a:pt x="104" y="74"/>
                  </a:lnTo>
                  <a:lnTo>
                    <a:pt x="108" y="71"/>
                  </a:lnTo>
                  <a:lnTo>
                    <a:pt x="108" y="74"/>
                  </a:lnTo>
                  <a:lnTo>
                    <a:pt x="108" y="78"/>
                  </a:lnTo>
                  <a:lnTo>
                    <a:pt x="108" y="78"/>
                  </a:lnTo>
                  <a:lnTo>
                    <a:pt x="111" y="82"/>
                  </a:lnTo>
                  <a:lnTo>
                    <a:pt x="111" y="82"/>
                  </a:lnTo>
                  <a:lnTo>
                    <a:pt x="115" y="82"/>
                  </a:lnTo>
                  <a:lnTo>
                    <a:pt x="115" y="82"/>
                  </a:lnTo>
                  <a:lnTo>
                    <a:pt x="119" y="82"/>
                  </a:lnTo>
                  <a:lnTo>
                    <a:pt x="122" y="86"/>
                  </a:lnTo>
                  <a:lnTo>
                    <a:pt x="122" y="86"/>
                  </a:lnTo>
                  <a:lnTo>
                    <a:pt x="122" y="89"/>
                  </a:lnTo>
                  <a:lnTo>
                    <a:pt x="122" y="89"/>
                  </a:lnTo>
                  <a:lnTo>
                    <a:pt x="119" y="97"/>
                  </a:lnTo>
                  <a:lnTo>
                    <a:pt x="115" y="97"/>
                  </a:lnTo>
                  <a:lnTo>
                    <a:pt x="115" y="100"/>
                  </a:lnTo>
                  <a:lnTo>
                    <a:pt x="119" y="100"/>
                  </a:lnTo>
                  <a:lnTo>
                    <a:pt x="122" y="100"/>
                  </a:lnTo>
                  <a:lnTo>
                    <a:pt x="122" y="100"/>
                  </a:lnTo>
                  <a:lnTo>
                    <a:pt x="126" y="100"/>
                  </a:lnTo>
                  <a:lnTo>
                    <a:pt x="126" y="100"/>
                  </a:lnTo>
                  <a:lnTo>
                    <a:pt x="126" y="104"/>
                  </a:lnTo>
                  <a:lnTo>
                    <a:pt x="126" y="108"/>
                  </a:lnTo>
                  <a:lnTo>
                    <a:pt x="130" y="112"/>
                  </a:lnTo>
                  <a:lnTo>
                    <a:pt x="134" y="108"/>
                  </a:lnTo>
                  <a:lnTo>
                    <a:pt x="137" y="108"/>
                  </a:lnTo>
                  <a:lnTo>
                    <a:pt x="145" y="104"/>
                  </a:lnTo>
                  <a:lnTo>
                    <a:pt x="148" y="108"/>
                  </a:lnTo>
                  <a:lnTo>
                    <a:pt x="148" y="108"/>
                  </a:lnTo>
                  <a:lnTo>
                    <a:pt x="145" y="112"/>
                  </a:lnTo>
                  <a:lnTo>
                    <a:pt x="137" y="112"/>
                  </a:lnTo>
                  <a:lnTo>
                    <a:pt x="137" y="115"/>
                  </a:lnTo>
                  <a:lnTo>
                    <a:pt x="137" y="119"/>
                  </a:lnTo>
                  <a:lnTo>
                    <a:pt x="137" y="119"/>
                  </a:lnTo>
                  <a:lnTo>
                    <a:pt x="134" y="123"/>
                  </a:lnTo>
                  <a:lnTo>
                    <a:pt x="134" y="123"/>
                  </a:lnTo>
                  <a:lnTo>
                    <a:pt x="130" y="126"/>
                  </a:lnTo>
                  <a:lnTo>
                    <a:pt x="126" y="126"/>
                  </a:lnTo>
                  <a:lnTo>
                    <a:pt x="122" y="130"/>
                  </a:lnTo>
                  <a:lnTo>
                    <a:pt x="122" y="130"/>
                  </a:lnTo>
                  <a:lnTo>
                    <a:pt x="126" y="134"/>
                  </a:lnTo>
                  <a:lnTo>
                    <a:pt x="122" y="134"/>
                  </a:lnTo>
                  <a:lnTo>
                    <a:pt x="119" y="134"/>
                  </a:lnTo>
                  <a:lnTo>
                    <a:pt x="115" y="134"/>
                  </a:lnTo>
                  <a:lnTo>
                    <a:pt x="115" y="137"/>
                  </a:lnTo>
                  <a:lnTo>
                    <a:pt x="115" y="141"/>
                  </a:lnTo>
                  <a:lnTo>
                    <a:pt x="111" y="141"/>
                  </a:lnTo>
                  <a:lnTo>
                    <a:pt x="108" y="141"/>
                  </a:lnTo>
                  <a:lnTo>
                    <a:pt x="100" y="141"/>
                  </a:lnTo>
                  <a:lnTo>
                    <a:pt x="100" y="145"/>
                  </a:lnTo>
                  <a:lnTo>
                    <a:pt x="100" y="149"/>
                  </a:lnTo>
                  <a:lnTo>
                    <a:pt x="97" y="152"/>
                  </a:lnTo>
                  <a:lnTo>
                    <a:pt x="97" y="156"/>
                  </a:lnTo>
                  <a:lnTo>
                    <a:pt x="100" y="160"/>
                  </a:lnTo>
                  <a:lnTo>
                    <a:pt x="97" y="160"/>
                  </a:lnTo>
                  <a:lnTo>
                    <a:pt x="93" y="163"/>
                  </a:lnTo>
                  <a:lnTo>
                    <a:pt x="93" y="163"/>
                  </a:lnTo>
                  <a:lnTo>
                    <a:pt x="93" y="163"/>
                  </a:lnTo>
                  <a:lnTo>
                    <a:pt x="97" y="167"/>
                  </a:lnTo>
                  <a:lnTo>
                    <a:pt x="100" y="171"/>
                  </a:lnTo>
                  <a:lnTo>
                    <a:pt x="100" y="175"/>
                  </a:lnTo>
                  <a:lnTo>
                    <a:pt x="104" y="175"/>
                  </a:lnTo>
                  <a:lnTo>
                    <a:pt x="108" y="182"/>
                  </a:lnTo>
                  <a:lnTo>
                    <a:pt x="111" y="186"/>
                  </a:lnTo>
                  <a:lnTo>
                    <a:pt x="115" y="189"/>
                  </a:lnTo>
                  <a:lnTo>
                    <a:pt x="115" y="193"/>
                  </a:lnTo>
                  <a:lnTo>
                    <a:pt x="119" y="193"/>
                  </a:lnTo>
                  <a:lnTo>
                    <a:pt x="119" y="197"/>
                  </a:lnTo>
                  <a:lnTo>
                    <a:pt x="115" y="197"/>
                  </a:lnTo>
                  <a:lnTo>
                    <a:pt x="115" y="201"/>
                  </a:lnTo>
                  <a:lnTo>
                    <a:pt x="115" y="208"/>
                  </a:lnTo>
                  <a:lnTo>
                    <a:pt x="115" y="208"/>
                  </a:lnTo>
                  <a:lnTo>
                    <a:pt x="111" y="212"/>
                  </a:lnTo>
                  <a:lnTo>
                    <a:pt x="115" y="215"/>
                  </a:lnTo>
                  <a:lnTo>
                    <a:pt x="115" y="219"/>
                  </a:lnTo>
                  <a:lnTo>
                    <a:pt x="119" y="223"/>
                  </a:lnTo>
                  <a:lnTo>
                    <a:pt x="122" y="227"/>
                  </a:lnTo>
                  <a:lnTo>
                    <a:pt x="126" y="230"/>
                  </a:lnTo>
                  <a:lnTo>
                    <a:pt x="130" y="238"/>
                  </a:lnTo>
                  <a:lnTo>
                    <a:pt x="130" y="241"/>
                  </a:lnTo>
                  <a:lnTo>
                    <a:pt x="130" y="241"/>
                  </a:lnTo>
                  <a:lnTo>
                    <a:pt x="130" y="245"/>
                  </a:lnTo>
                  <a:lnTo>
                    <a:pt x="130" y="249"/>
                  </a:lnTo>
                  <a:lnTo>
                    <a:pt x="130" y="252"/>
                  </a:lnTo>
                  <a:lnTo>
                    <a:pt x="134" y="256"/>
                  </a:lnTo>
                  <a:lnTo>
                    <a:pt x="134" y="260"/>
                  </a:lnTo>
                  <a:lnTo>
                    <a:pt x="134" y="264"/>
                  </a:lnTo>
                  <a:lnTo>
                    <a:pt x="134" y="267"/>
                  </a:lnTo>
                  <a:lnTo>
                    <a:pt x="134" y="267"/>
                  </a:lnTo>
                  <a:lnTo>
                    <a:pt x="130" y="278"/>
                  </a:lnTo>
                  <a:lnTo>
                    <a:pt x="126" y="282"/>
                  </a:lnTo>
                  <a:lnTo>
                    <a:pt x="126" y="286"/>
                  </a:lnTo>
                  <a:lnTo>
                    <a:pt x="122" y="286"/>
                  </a:lnTo>
                  <a:lnTo>
                    <a:pt x="122" y="290"/>
                  </a:lnTo>
                  <a:lnTo>
                    <a:pt x="122" y="290"/>
                  </a:lnTo>
                  <a:lnTo>
                    <a:pt x="122" y="293"/>
                  </a:lnTo>
                  <a:lnTo>
                    <a:pt x="119" y="297"/>
                  </a:lnTo>
                  <a:lnTo>
                    <a:pt x="119" y="290"/>
                  </a:lnTo>
                  <a:lnTo>
                    <a:pt x="119" y="286"/>
                  </a:lnTo>
                  <a:lnTo>
                    <a:pt x="119" y="286"/>
                  </a:lnTo>
                  <a:lnTo>
                    <a:pt x="119" y="282"/>
                  </a:lnTo>
                  <a:lnTo>
                    <a:pt x="119" y="286"/>
                  </a:lnTo>
                  <a:lnTo>
                    <a:pt x="119" y="282"/>
                  </a:lnTo>
                  <a:lnTo>
                    <a:pt x="122" y="278"/>
                  </a:lnTo>
                  <a:lnTo>
                    <a:pt x="122" y="278"/>
                  </a:lnTo>
                  <a:lnTo>
                    <a:pt x="122" y="278"/>
                  </a:lnTo>
                  <a:lnTo>
                    <a:pt x="122" y="275"/>
                  </a:lnTo>
                  <a:lnTo>
                    <a:pt x="122" y="271"/>
                  </a:lnTo>
                  <a:lnTo>
                    <a:pt x="122" y="271"/>
                  </a:lnTo>
                  <a:lnTo>
                    <a:pt x="122" y="267"/>
                  </a:lnTo>
                  <a:lnTo>
                    <a:pt x="122" y="264"/>
                  </a:lnTo>
                  <a:lnTo>
                    <a:pt x="122" y="264"/>
                  </a:lnTo>
                  <a:lnTo>
                    <a:pt x="119" y="260"/>
                  </a:lnTo>
                  <a:lnTo>
                    <a:pt x="119" y="256"/>
                  </a:lnTo>
                  <a:lnTo>
                    <a:pt x="122" y="256"/>
                  </a:lnTo>
                  <a:lnTo>
                    <a:pt x="119" y="252"/>
                  </a:lnTo>
                  <a:lnTo>
                    <a:pt x="119" y="252"/>
                  </a:lnTo>
                  <a:lnTo>
                    <a:pt x="119" y="241"/>
                  </a:lnTo>
                  <a:lnTo>
                    <a:pt x="115" y="241"/>
                  </a:lnTo>
                  <a:lnTo>
                    <a:pt x="115" y="238"/>
                  </a:lnTo>
                  <a:lnTo>
                    <a:pt x="111" y="234"/>
                  </a:lnTo>
                  <a:lnTo>
                    <a:pt x="111" y="238"/>
                  </a:lnTo>
                  <a:lnTo>
                    <a:pt x="111" y="238"/>
                  </a:lnTo>
                  <a:lnTo>
                    <a:pt x="111" y="238"/>
                  </a:lnTo>
                  <a:lnTo>
                    <a:pt x="108" y="234"/>
                  </a:lnTo>
                  <a:lnTo>
                    <a:pt x="108" y="227"/>
                  </a:lnTo>
                  <a:lnTo>
                    <a:pt x="108" y="227"/>
                  </a:lnTo>
                  <a:lnTo>
                    <a:pt x="108" y="223"/>
                  </a:lnTo>
                  <a:lnTo>
                    <a:pt x="108" y="219"/>
                  </a:lnTo>
                  <a:lnTo>
                    <a:pt x="104" y="219"/>
                  </a:lnTo>
                  <a:lnTo>
                    <a:pt x="104" y="212"/>
                  </a:lnTo>
                  <a:lnTo>
                    <a:pt x="104" y="212"/>
                  </a:lnTo>
                  <a:lnTo>
                    <a:pt x="100" y="201"/>
                  </a:lnTo>
                  <a:lnTo>
                    <a:pt x="100" y="201"/>
                  </a:lnTo>
                  <a:lnTo>
                    <a:pt x="100" y="197"/>
                  </a:lnTo>
                  <a:lnTo>
                    <a:pt x="100" y="197"/>
                  </a:lnTo>
                  <a:lnTo>
                    <a:pt x="100" y="197"/>
                  </a:lnTo>
                  <a:lnTo>
                    <a:pt x="97" y="193"/>
                  </a:lnTo>
                  <a:lnTo>
                    <a:pt x="100" y="189"/>
                  </a:lnTo>
                  <a:lnTo>
                    <a:pt x="100" y="189"/>
                  </a:lnTo>
                  <a:lnTo>
                    <a:pt x="97" y="193"/>
                  </a:lnTo>
                  <a:lnTo>
                    <a:pt x="97" y="193"/>
                  </a:lnTo>
                  <a:lnTo>
                    <a:pt x="93" y="193"/>
                  </a:lnTo>
                  <a:lnTo>
                    <a:pt x="93" y="189"/>
                  </a:lnTo>
                  <a:lnTo>
                    <a:pt x="89" y="186"/>
                  </a:lnTo>
                  <a:lnTo>
                    <a:pt x="85" y="182"/>
                  </a:lnTo>
                  <a:lnTo>
                    <a:pt x="85" y="178"/>
                  </a:lnTo>
                  <a:lnTo>
                    <a:pt x="85" y="178"/>
                  </a:lnTo>
                  <a:lnTo>
                    <a:pt x="85" y="178"/>
                  </a:lnTo>
                  <a:lnTo>
                    <a:pt x="82" y="175"/>
                  </a:lnTo>
                  <a:lnTo>
                    <a:pt x="85" y="178"/>
                  </a:lnTo>
                  <a:lnTo>
                    <a:pt x="82" y="178"/>
                  </a:lnTo>
                  <a:lnTo>
                    <a:pt x="82" y="182"/>
                  </a:lnTo>
                  <a:lnTo>
                    <a:pt x="85" y="182"/>
                  </a:lnTo>
                  <a:lnTo>
                    <a:pt x="85" y="186"/>
                  </a:lnTo>
                  <a:lnTo>
                    <a:pt x="82" y="186"/>
                  </a:lnTo>
                  <a:lnTo>
                    <a:pt x="85" y="189"/>
                  </a:lnTo>
                  <a:lnTo>
                    <a:pt x="78" y="193"/>
                  </a:lnTo>
                  <a:lnTo>
                    <a:pt x="78" y="189"/>
                  </a:lnTo>
                  <a:lnTo>
                    <a:pt x="74" y="189"/>
                  </a:lnTo>
                  <a:lnTo>
                    <a:pt x="74" y="189"/>
                  </a:lnTo>
                  <a:lnTo>
                    <a:pt x="74" y="193"/>
                  </a:lnTo>
                  <a:lnTo>
                    <a:pt x="74" y="193"/>
                  </a:lnTo>
                  <a:lnTo>
                    <a:pt x="78" y="193"/>
                  </a:lnTo>
                  <a:lnTo>
                    <a:pt x="74" y="193"/>
                  </a:lnTo>
                  <a:lnTo>
                    <a:pt x="71" y="193"/>
                  </a:lnTo>
                  <a:lnTo>
                    <a:pt x="71" y="193"/>
                  </a:lnTo>
                  <a:lnTo>
                    <a:pt x="71" y="197"/>
                  </a:lnTo>
                  <a:lnTo>
                    <a:pt x="63" y="201"/>
                  </a:lnTo>
                  <a:lnTo>
                    <a:pt x="60" y="201"/>
                  </a:lnTo>
                  <a:lnTo>
                    <a:pt x="60" y="201"/>
                  </a:lnTo>
                  <a:lnTo>
                    <a:pt x="56" y="201"/>
                  </a:lnTo>
                  <a:lnTo>
                    <a:pt x="56" y="201"/>
                  </a:lnTo>
                  <a:lnTo>
                    <a:pt x="56" y="201"/>
                  </a:lnTo>
                  <a:lnTo>
                    <a:pt x="56" y="201"/>
                  </a:lnTo>
                  <a:lnTo>
                    <a:pt x="52" y="201"/>
                  </a:lnTo>
                  <a:lnTo>
                    <a:pt x="48" y="201"/>
                  </a:lnTo>
                  <a:lnTo>
                    <a:pt x="48" y="204"/>
                  </a:lnTo>
                  <a:lnTo>
                    <a:pt x="45" y="204"/>
                  </a:lnTo>
                  <a:lnTo>
                    <a:pt x="45" y="201"/>
                  </a:lnTo>
                  <a:lnTo>
                    <a:pt x="52" y="197"/>
                  </a:lnTo>
                  <a:lnTo>
                    <a:pt x="52" y="193"/>
                  </a:lnTo>
                  <a:lnTo>
                    <a:pt x="48" y="197"/>
                  </a:lnTo>
                  <a:lnTo>
                    <a:pt x="45" y="197"/>
                  </a:lnTo>
                  <a:lnTo>
                    <a:pt x="41" y="201"/>
                  </a:lnTo>
                  <a:lnTo>
                    <a:pt x="41" y="201"/>
                  </a:lnTo>
                  <a:lnTo>
                    <a:pt x="41" y="201"/>
                  </a:lnTo>
                  <a:lnTo>
                    <a:pt x="41" y="197"/>
                  </a:lnTo>
                  <a:lnTo>
                    <a:pt x="45" y="182"/>
                  </a:lnTo>
                  <a:lnTo>
                    <a:pt x="48" y="178"/>
                  </a:lnTo>
                  <a:lnTo>
                    <a:pt x="48" y="178"/>
                  </a:lnTo>
                  <a:lnTo>
                    <a:pt x="45" y="171"/>
                  </a:lnTo>
                  <a:lnTo>
                    <a:pt x="45" y="167"/>
                  </a:lnTo>
                  <a:lnTo>
                    <a:pt x="41" y="163"/>
                  </a:lnTo>
                  <a:lnTo>
                    <a:pt x="41" y="163"/>
                  </a:lnTo>
                  <a:lnTo>
                    <a:pt x="41" y="163"/>
                  </a:lnTo>
                  <a:lnTo>
                    <a:pt x="41" y="160"/>
                  </a:lnTo>
                  <a:lnTo>
                    <a:pt x="37" y="156"/>
                  </a:lnTo>
                  <a:lnTo>
                    <a:pt x="37" y="156"/>
                  </a:lnTo>
                  <a:lnTo>
                    <a:pt x="34" y="152"/>
                  </a:lnTo>
                  <a:lnTo>
                    <a:pt x="34" y="149"/>
                  </a:lnTo>
                  <a:lnTo>
                    <a:pt x="30" y="149"/>
                  </a:lnTo>
                  <a:lnTo>
                    <a:pt x="34" y="149"/>
                  </a:lnTo>
                  <a:lnTo>
                    <a:pt x="34" y="156"/>
                  </a:lnTo>
                  <a:lnTo>
                    <a:pt x="26" y="152"/>
                  </a:lnTo>
                  <a:lnTo>
                    <a:pt x="23" y="152"/>
                  </a:lnTo>
                  <a:lnTo>
                    <a:pt x="23" y="149"/>
                  </a:lnTo>
                  <a:lnTo>
                    <a:pt x="23" y="145"/>
                  </a:lnTo>
                  <a:lnTo>
                    <a:pt x="19" y="145"/>
                  </a:lnTo>
                  <a:lnTo>
                    <a:pt x="23" y="145"/>
                  </a:lnTo>
                  <a:lnTo>
                    <a:pt x="26" y="149"/>
                  </a:lnTo>
                  <a:lnTo>
                    <a:pt x="26" y="149"/>
                  </a:lnTo>
                  <a:lnTo>
                    <a:pt x="30" y="149"/>
                  </a:lnTo>
                  <a:lnTo>
                    <a:pt x="26" y="149"/>
                  </a:lnTo>
                  <a:lnTo>
                    <a:pt x="26" y="145"/>
                  </a:lnTo>
                  <a:lnTo>
                    <a:pt x="26" y="145"/>
                  </a:lnTo>
                  <a:lnTo>
                    <a:pt x="30" y="145"/>
                  </a:lnTo>
                  <a:lnTo>
                    <a:pt x="30" y="145"/>
                  </a:lnTo>
                  <a:lnTo>
                    <a:pt x="30" y="141"/>
                  </a:lnTo>
                  <a:lnTo>
                    <a:pt x="26" y="137"/>
                  </a:lnTo>
                  <a:lnTo>
                    <a:pt x="23" y="137"/>
                  </a:lnTo>
                  <a:lnTo>
                    <a:pt x="23" y="134"/>
                  </a:lnTo>
                  <a:lnTo>
                    <a:pt x="19" y="134"/>
                  </a:lnTo>
                  <a:lnTo>
                    <a:pt x="19" y="134"/>
                  </a:lnTo>
                  <a:lnTo>
                    <a:pt x="19" y="134"/>
                  </a:lnTo>
                  <a:lnTo>
                    <a:pt x="15" y="134"/>
                  </a:lnTo>
                  <a:lnTo>
                    <a:pt x="15" y="134"/>
                  </a:lnTo>
                  <a:lnTo>
                    <a:pt x="15" y="130"/>
                  </a:lnTo>
                  <a:lnTo>
                    <a:pt x="15" y="130"/>
                  </a:lnTo>
                  <a:lnTo>
                    <a:pt x="11" y="130"/>
                  </a:lnTo>
                  <a:lnTo>
                    <a:pt x="11" y="130"/>
                  </a:lnTo>
                  <a:lnTo>
                    <a:pt x="11" y="134"/>
                  </a:lnTo>
                  <a:lnTo>
                    <a:pt x="4" y="126"/>
                  </a:lnTo>
                  <a:lnTo>
                    <a:pt x="4" y="123"/>
                  </a:lnTo>
                  <a:lnTo>
                    <a:pt x="4" y="119"/>
                  </a:lnTo>
                  <a:lnTo>
                    <a:pt x="4" y="119"/>
                  </a:lnTo>
                  <a:lnTo>
                    <a:pt x="0" y="119"/>
                  </a:lnTo>
                  <a:lnTo>
                    <a:pt x="4" y="115"/>
                  </a:lnTo>
                  <a:lnTo>
                    <a:pt x="4" y="112"/>
                  </a:lnTo>
                  <a:lnTo>
                    <a:pt x="8" y="115"/>
                  </a:lnTo>
                  <a:lnTo>
                    <a:pt x="8" y="112"/>
                  </a:lnTo>
                  <a:lnTo>
                    <a:pt x="8" y="104"/>
                  </a:lnTo>
                  <a:lnTo>
                    <a:pt x="8" y="104"/>
                  </a:lnTo>
                  <a:lnTo>
                    <a:pt x="11" y="104"/>
                  </a:lnTo>
                  <a:lnTo>
                    <a:pt x="11" y="100"/>
                  </a:lnTo>
                  <a:lnTo>
                    <a:pt x="15" y="97"/>
                  </a:lnTo>
                  <a:lnTo>
                    <a:pt x="15" y="93"/>
                  </a:lnTo>
                  <a:lnTo>
                    <a:pt x="15" y="89"/>
                  </a:lnTo>
                  <a:lnTo>
                    <a:pt x="15" y="86"/>
                  </a:lnTo>
                  <a:lnTo>
                    <a:pt x="19" y="86"/>
                  </a:lnTo>
                  <a:lnTo>
                    <a:pt x="19" y="82"/>
                  </a:lnTo>
                  <a:lnTo>
                    <a:pt x="19" y="78"/>
                  </a:lnTo>
                  <a:lnTo>
                    <a:pt x="15" y="71"/>
                  </a:lnTo>
                  <a:lnTo>
                    <a:pt x="19" y="71"/>
                  </a:lnTo>
                  <a:lnTo>
                    <a:pt x="23" y="71"/>
                  </a:lnTo>
                  <a:lnTo>
                    <a:pt x="26" y="71"/>
                  </a:lnTo>
                  <a:lnTo>
                    <a:pt x="30" y="67"/>
                  </a:lnTo>
                  <a:lnTo>
                    <a:pt x="30" y="60"/>
                  </a:lnTo>
                  <a:lnTo>
                    <a:pt x="34" y="52"/>
                  </a:lnTo>
                  <a:lnTo>
                    <a:pt x="30" y="48"/>
                  </a:lnTo>
                  <a:lnTo>
                    <a:pt x="30" y="48"/>
                  </a:lnTo>
                  <a:lnTo>
                    <a:pt x="34" y="41"/>
                  </a:lnTo>
                  <a:lnTo>
                    <a:pt x="37" y="34"/>
                  </a:lnTo>
                  <a:lnTo>
                    <a:pt x="34" y="34"/>
                  </a:lnTo>
                  <a:lnTo>
                    <a:pt x="37" y="30"/>
                  </a:lnTo>
                  <a:lnTo>
                    <a:pt x="41" y="22"/>
                  </a:lnTo>
                  <a:lnTo>
                    <a:pt x="45" y="22"/>
                  </a:lnTo>
                  <a:lnTo>
                    <a:pt x="48" y="15"/>
                  </a:lnTo>
                  <a:lnTo>
                    <a:pt x="52" y="11"/>
                  </a:lnTo>
                  <a:lnTo>
                    <a:pt x="56" y="11"/>
                  </a:lnTo>
                  <a:lnTo>
                    <a:pt x="60" y="8"/>
                  </a:lnTo>
                  <a:lnTo>
                    <a:pt x="63" y="11"/>
                  </a:lnTo>
                  <a:lnTo>
                    <a:pt x="67" y="11"/>
                  </a:lnTo>
                  <a:lnTo>
                    <a:pt x="67" y="8"/>
                  </a:lnTo>
                  <a:lnTo>
                    <a:pt x="67" y="4"/>
                  </a:lnTo>
                  <a:lnTo>
                    <a:pt x="71" y="4"/>
                  </a:lnTo>
                  <a:lnTo>
                    <a:pt x="67" y="0"/>
                  </a:lnTo>
                  <a:lnTo>
                    <a:pt x="67" y="0"/>
                  </a:lnTo>
                  <a:lnTo>
                    <a:pt x="67" y="0"/>
                  </a:lnTo>
                  <a:close/>
                  <a:moveTo>
                    <a:pt x="23" y="156"/>
                  </a:moveTo>
                  <a:lnTo>
                    <a:pt x="26" y="160"/>
                  </a:lnTo>
                  <a:lnTo>
                    <a:pt x="26" y="160"/>
                  </a:lnTo>
                  <a:lnTo>
                    <a:pt x="30" y="160"/>
                  </a:lnTo>
                  <a:lnTo>
                    <a:pt x="26" y="156"/>
                  </a:lnTo>
                  <a:lnTo>
                    <a:pt x="23" y="15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08" name="Freeform 29"/>
            <p:cNvSpPr>
              <a:spLocks noEditPoints="1"/>
            </p:cNvSpPr>
            <p:nvPr/>
          </p:nvSpPr>
          <p:spPr bwMode="auto">
            <a:xfrm>
              <a:off x="5983653" y="2985548"/>
              <a:ext cx="47606" cy="81058"/>
            </a:xfrm>
            <a:custGeom>
              <a:avLst/>
              <a:gdLst>
                <a:gd name="T0" fmla="*/ 0 w 37"/>
                <a:gd name="T1" fmla="*/ 26 h 63"/>
                <a:gd name="T2" fmla="*/ 4 w 37"/>
                <a:gd name="T3" fmla="*/ 22 h 63"/>
                <a:gd name="T4" fmla="*/ 0 w 37"/>
                <a:gd name="T5" fmla="*/ 26 h 63"/>
                <a:gd name="T6" fmla="*/ 0 w 37"/>
                <a:gd name="T7" fmla="*/ 30 h 63"/>
                <a:gd name="T8" fmla="*/ 8 w 37"/>
                <a:gd name="T9" fmla="*/ 4 h 63"/>
                <a:gd name="T10" fmla="*/ 0 w 37"/>
                <a:gd name="T11" fmla="*/ 0 h 63"/>
                <a:gd name="T12" fmla="*/ 8 w 37"/>
                <a:gd name="T13" fmla="*/ 0 h 63"/>
                <a:gd name="T14" fmla="*/ 8 w 37"/>
                <a:gd name="T15" fmla="*/ 4 h 63"/>
                <a:gd name="T16" fmla="*/ 8 w 37"/>
                <a:gd name="T17" fmla="*/ 4 h 63"/>
                <a:gd name="T18" fmla="*/ 12 w 37"/>
                <a:gd name="T19" fmla="*/ 4 h 63"/>
                <a:gd name="T20" fmla="*/ 15 w 37"/>
                <a:gd name="T21" fmla="*/ 7 h 63"/>
                <a:gd name="T22" fmla="*/ 15 w 37"/>
                <a:gd name="T23" fmla="*/ 7 h 63"/>
                <a:gd name="T24" fmla="*/ 12 w 37"/>
                <a:gd name="T25" fmla="*/ 7 h 63"/>
                <a:gd name="T26" fmla="*/ 8 w 37"/>
                <a:gd name="T27" fmla="*/ 4 h 63"/>
                <a:gd name="T28" fmla="*/ 8 w 37"/>
                <a:gd name="T29" fmla="*/ 4 h 63"/>
                <a:gd name="T30" fmla="*/ 12 w 37"/>
                <a:gd name="T31" fmla="*/ 4 h 63"/>
                <a:gd name="T32" fmla="*/ 8 w 37"/>
                <a:gd name="T33" fmla="*/ 7 h 63"/>
                <a:gd name="T34" fmla="*/ 8 w 37"/>
                <a:gd name="T35" fmla="*/ 7 h 63"/>
                <a:gd name="T36" fmla="*/ 8 w 37"/>
                <a:gd name="T37" fmla="*/ 11 h 63"/>
                <a:gd name="T38" fmla="*/ 4 w 37"/>
                <a:gd name="T39" fmla="*/ 15 h 63"/>
                <a:gd name="T40" fmla="*/ 4 w 37"/>
                <a:gd name="T41" fmla="*/ 11 h 63"/>
                <a:gd name="T42" fmla="*/ 0 w 37"/>
                <a:gd name="T43" fmla="*/ 15 h 63"/>
                <a:gd name="T44" fmla="*/ 4 w 37"/>
                <a:gd name="T45" fmla="*/ 15 h 63"/>
                <a:gd name="T46" fmla="*/ 4 w 37"/>
                <a:gd name="T47" fmla="*/ 19 h 63"/>
                <a:gd name="T48" fmla="*/ 4 w 37"/>
                <a:gd name="T49" fmla="*/ 26 h 63"/>
                <a:gd name="T50" fmla="*/ 0 w 37"/>
                <a:gd name="T51" fmla="*/ 33 h 63"/>
                <a:gd name="T52" fmla="*/ 4 w 37"/>
                <a:gd name="T53" fmla="*/ 41 h 63"/>
                <a:gd name="T54" fmla="*/ 4 w 37"/>
                <a:gd name="T55" fmla="*/ 48 h 63"/>
                <a:gd name="T56" fmla="*/ 8 w 37"/>
                <a:gd name="T57" fmla="*/ 59 h 63"/>
                <a:gd name="T58" fmla="*/ 15 w 37"/>
                <a:gd name="T59" fmla="*/ 59 h 63"/>
                <a:gd name="T60" fmla="*/ 26 w 37"/>
                <a:gd name="T61" fmla="*/ 59 h 63"/>
                <a:gd name="T62" fmla="*/ 34 w 37"/>
                <a:gd name="T63" fmla="*/ 48 h 63"/>
                <a:gd name="T64" fmla="*/ 37 w 37"/>
                <a:gd name="T65" fmla="*/ 45 h 63"/>
                <a:gd name="T66" fmla="*/ 37 w 37"/>
                <a:gd name="T67" fmla="*/ 41 h 63"/>
                <a:gd name="T68" fmla="*/ 37 w 37"/>
                <a:gd name="T69" fmla="*/ 37 h 63"/>
                <a:gd name="T70" fmla="*/ 30 w 37"/>
                <a:gd name="T71" fmla="*/ 26 h 63"/>
                <a:gd name="T72" fmla="*/ 26 w 37"/>
                <a:gd name="T73" fmla="*/ 22 h 63"/>
                <a:gd name="T74" fmla="*/ 23 w 37"/>
                <a:gd name="T75" fmla="*/ 22 h 63"/>
                <a:gd name="T76" fmla="*/ 26 w 37"/>
                <a:gd name="T77" fmla="*/ 19 h 63"/>
                <a:gd name="T78" fmla="*/ 23 w 37"/>
                <a:gd name="T79" fmla="*/ 15 h 63"/>
                <a:gd name="T80" fmla="*/ 19 w 37"/>
                <a:gd name="T81" fmla="*/ 11 h 63"/>
                <a:gd name="T82" fmla="*/ 19 w 37"/>
                <a:gd name="T83" fmla="*/ 11 h 63"/>
                <a:gd name="T84" fmla="*/ 12 w 37"/>
                <a:gd name="T85" fmla="*/ 7 h 63"/>
                <a:gd name="T86" fmla="*/ 12 w 37"/>
                <a:gd name="T87" fmla="*/ 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7" h="63">
                  <a:moveTo>
                    <a:pt x="0" y="30"/>
                  </a:moveTo>
                  <a:lnTo>
                    <a:pt x="0" y="26"/>
                  </a:lnTo>
                  <a:lnTo>
                    <a:pt x="0" y="26"/>
                  </a:lnTo>
                  <a:lnTo>
                    <a:pt x="4" y="22"/>
                  </a:lnTo>
                  <a:lnTo>
                    <a:pt x="0" y="26"/>
                  </a:lnTo>
                  <a:lnTo>
                    <a:pt x="0" y="26"/>
                  </a:lnTo>
                  <a:lnTo>
                    <a:pt x="0" y="26"/>
                  </a:lnTo>
                  <a:lnTo>
                    <a:pt x="0" y="30"/>
                  </a:lnTo>
                  <a:lnTo>
                    <a:pt x="0" y="30"/>
                  </a:lnTo>
                  <a:close/>
                  <a:moveTo>
                    <a:pt x="8" y="4"/>
                  </a:moveTo>
                  <a:lnTo>
                    <a:pt x="4" y="4"/>
                  </a:lnTo>
                  <a:lnTo>
                    <a:pt x="0" y="0"/>
                  </a:lnTo>
                  <a:lnTo>
                    <a:pt x="8" y="0"/>
                  </a:lnTo>
                  <a:lnTo>
                    <a:pt x="8" y="0"/>
                  </a:lnTo>
                  <a:lnTo>
                    <a:pt x="8" y="4"/>
                  </a:lnTo>
                  <a:lnTo>
                    <a:pt x="8" y="4"/>
                  </a:lnTo>
                  <a:lnTo>
                    <a:pt x="8" y="4"/>
                  </a:lnTo>
                  <a:lnTo>
                    <a:pt x="8" y="4"/>
                  </a:lnTo>
                  <a:close/>
                  <a:moveTo>
                    <a:pt x="12" y="4"/>
                  </a:moveTo>
                  <a:lnTo>
                    <a:pt x="12" y="4"/>
                  </a:lnTo>
                  <a:lnTo>
                    <a:pt x="12" y="4"/>
                  </a:lnTo>
                  <a:lnTo>
                    <a:pt x="15" y="7"/>
                  </a:lnTo>
                  <a:lnTo>
                    <a:pt x="19" y="7"/>
                  </a:lnTo>
                  <a:lnTo>
                    <a:pt x="15" y="7"/>
                  </a:lnTo>
                  <a:lnTo>
                    <a:pt x="12" y="7"/>
                  </a:lnTo>
                  <a:lnTo>
                    <a:pt x="12" y="7"/>
                  </a:lnTo>
                  <a:lnTo>
                    <a:pt x="8" y="4"/>
                  </a:lnTo>
                  <a:lnTo>
                    <a:pt x="8" y="4"/>
                  </a:lnTo>
                  <a:lnTo>
                    <a:pt x="12" y="4"/>
                  </a:lnTo>
                  <a:lnTo>
                    <a:pt x="8" y="4"/>
                  </a:lnTo>
                  <a:lnTo>
                    <a:pt x="12" y="4"/>
                  </a:lnTo>
                  <a:lnTo>
                    <a:pt x="12" y="4"/>
                  </a:lnTo>
                  <a:close/>
                  <a:moveTo>
                    <a:pt x="8" y="7"/>
                  </a:moveTo>
                  <a:lnTo>
                    <a:pt x="8" y="7"/>
                  </a:lnTo>
                  <a:lnTo>
                    <a:pt x="8" y="7"/>
                  </a:lnTo>
                  <a:lnTo>
                    <a:pt x="8" y="7"/>
                  </a:lnTo>
                  <a:lnTo>
                    <a:pt x="8" y="7"/>
                  </a:lnTo>
                  <a:lnTo>
                    <a:pt x="8" y="11"/>
                  </a:lnTo>
                  <a:lnTo>
                    <a:pt x="8" y="11"/>
                  </a:lnTo>
                  <a:lnTo>
                    <a:pt x="4" y="15"/>
                  </a:lnTo>
                  <a:lnTo>
                    <a:pt x="4" y="15"/>
                  </a:lnTo>
                  <a:lnTo>
                    <a:pt x="4" y="11"/>
                  </a:lnTo>
                  <a:lnTo>
                    <a:pt x="0" y="11"/>
                  </a:lnTo>
                  <a:lnTo>
                    <a:pt x="0" y="15"/>
                  </a:lnTo>
                  <a:lnTo>
                    <a:pt x="0" y="15"/>
                  </a:lnTo>
                  <a:lnTo>
                    <a:pt x="4" y="15"/>
                  </a:lnTo>
                  <a:lnTo>
                    <a:pt x="4" y="15"/>
                  </a:lnTo>
                  <a:lnTo>
                    <a:pt x="4" y="19"/>
                  </a:lnTo>
                  <a:lnTo>
                    <a:pt x="4" y="22"/>
                  </a:lnTo>
                  <a:lnTo>
                    <a:pt x="4" y="26"/>
                  </a:lnTo>
                  <a:lnTo>
                    <a:pt x="0" y="30"/>
                  </a:lnTo>
                  <a:lnTo>
                    <a:pt x="0" y="33"/>
                  </a:lnTo>
                  <a:lnTo>
                    <a:pt x="0" y="33"/>
                  </a:lnTo>
                  <a:lnTo>
                    <a:pt x="4" y="41"/>
                  </a:lnTo>
                  <a:lnTo>
                    <a:pt x="0" y="41"/>
                  </a:lnTo>
                  <a:lnTo>
                    <a:pt x="4" y="48"/>
                  </a:lnTo>
                  <a:lnTo>
                    <a:pt x="8" y="56"/>
                  </a:lnTo>
                  <a:lnTo>
                    <a:pt x="8" y="59"/>
                  </a:lnTo>
                  <a:lnTo>
                    <a:pt x="12" y="63"/>
                  </a:lnTo>
                  <a:lnTo>
                    <a:pt x="15" y="59"/>
                  </a:lnTo>
                  <a:lnTo>
                    <a:pt x="23" y="59"/>
                  </a:lnTo>
                  <a:lnTo>
                    <a:pt x="26" y="59"/>
                  </a:lnTo>
                  <a:lnTo>
                    <a:pt x="34" y="56"/>
                  </a:lnTo>
                  <a:lnTo>
                    <a:pt x="34" y="48"/>
                  </a:lnTo>
                  <a:lnTo>
                    <a:pt x="37" y="48"/>
                  </a:lnTo>
                  <a:lnTo>
                    <a:pt x="37" y="45"/>
                  </a:lnTo>
                  <a:lnTo>
                    <a:pt x="37" y="45"/>
                  </a:lnTo>
                  <a:lnTo>
                    <a:pt x="37" y="41"/>
                  </a:lnTo>
                  <a:lnTo>
                    <a:pt x="34" y="37"/>
                  </a:lnTo>
                  <a:lnTo>
                    <a:pt x="37" y="37"/>
                  </a:lnTo>
                  <a:lnTo>
                    <a:pt x="34" y="33"/>
                  </a:lnTo>
                  <a:lnTo>
                    <a:pt x="30" y="26"/>
                  </a:lnTo>
                  <a:lnTo>
                    <a:pt x="30" y="22"/>
                  </a:lnTo>
                  <a:lnTo>
                    <a:pt x="26" y="22"/>
                  </a:lnTo>
                  <a:lnTo>
                    <a:pt x="26" y="22"/>
                  </a:lnTo>
                  <a:lnTo>
                    <a:pt x="23" y="22"/>
                  </a:lnTo>
                  <a:lnTo>
                    <a:pt x="26" y="22"/>
                  </a:lnTo>
                  <a:lnTo>
                    <a:pt x="26" y="19"/>
                  </a:lnTo>
                  <a:lnTo>
                    <a:pt x="23" y="19"/>
                  </a:lnTo>
                  <a:lnTo>
                    <a:pt x="23" y="15"/>
                  </a:lnTo>
                  <a:lnTo>
                    <a:pt x="19" y="15"/>
                  </a:lnTo>
                  <a:lnTo>
                    <a:pt x="19" y="11"/>
                  </a:lnTo>
                  <a:lnTo>
                    <a:pt x="19" y="11"/>
                  </a:lnTo>
                  <a:lnTo>
                    <a:pt x="19" y="11"/>
                  </a:lnTo>
                  <a:lnTo>
                    <a:pt x="15" y="7"/>
                  </a:lnTo>
                  <a:lnTo>
                    <a:pt x="12" y="7"/>
                  </a:lnTo>
                  <a:lnTo>
                    <a:pt x="12" y="7"/>
                  </a:lnTo>
                  <a:lnTo>
                    <a:pt x="12" y="7"/>
                  </a:lnTo>
                  <a:lnTo>
                    <a:pt x="8" y="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09" name="Freeform 30"/>
            <p:cNvSpPr>
              <a:spLocks noEditPoints="1"/>
            </p:cNvSpPr>
            <p:nvPr/>
          </p:nvSpPr>
          <p:spPr bwMode="auto">
            <a:xfrm>
              <a:off x="5722468" y="2494055"/>
              <a:ext cx="595711" cy="530092"/>
            </a:xfrm>
            <a:custGeom>
              <a:avLst/>
              <a:gdLst>
                <a:gd name="T0" fmla="*/ 155 w 463"/>
                <a:gd name="T1" fmla="*/ 37 h 412"/>
                <a:gd name="T2" fmla="*/ 181 w 463"/>
                <a:gd name="T3" fmla="*/ 48 h 412"/>
                <a:gd name="T4" fmla="*/ 189 w 463"/>
                <a:gd name="T5" fmla="*/ 82 h 412"/>
                <a:gd name="T6" fmla="*/ 240 w 463"/>
                <a:gd name="T7" fmla="*/ 100 h 412"/>
                <a:gd name="T8" fmla="*/ 300 w 463"/>
                <a:gd name="T9" fmla="*/ 111 h 412"/>
                <a:gd name="T10" fmla="*/ 322 w 463"/>
                <a:gd name="T11" fmla="*/ 93 h 412"/>
                <a:gd name="T12" fmla="*/ 348 w 463"/>
                <a:gd name="T13" fmla="*/ 111 h 412"/>
                <a:gd name="T14" fmla="*/ 370 w 463"/>
                <a:gd name="T15" fmla="*/ 93 h 412"/>
                <a:gd name="T16" fmla="*/ 392 w 463"/>
                <a:gd name="T17" fmla="*/ 78 h 412"/>
                <a:gd name="T18" fmla="*/ 429 w 463"/>
                <a:gd name="T19" fmla="*/ 67 h 412"/>
                <a:gd name="T20" fmla="*/ 444 w 463"/>
                <a:gd name="T21" fmla="*/ 70 h 412"/>
                <a:gd name="T22" fmla="*/ 459 w 463"/>
                <a:gd name="T23" fmla="*/ 85 h 412"/>
                <a:gd name="T24" fmla="*/ 437 w 463"/>
                <a:gd name="T25" fmla="*/ 107 h 412"/>
                <a:gd name="T26" fmla="*/ 422 w 463"/>
                <a:gd name="T27" fmla="*/ 152 h 412"/>
                <a:gd name="T28" fmla="*/ 407 w 463"/>
                <a:gd name="T29" fmla="*/ 178 h 412"/>
                <a:gd name="T30" fmla="*/ 400 w 463"/>
                <a:gd name="T31" fmla="*/ 189 h 412"/>
                <a:gd name="T32" fmla="*/ 385 w 463"/>
                <a:gd name="T33" fmla="*/ 159 h 412"/>
                <a:gd name="T34" fmla="*/ 377 w 463"/>
                <a:gd name="T35" fmla="*/ 167 h 412"/>
                <a:gd name="T36" fmla="*/ 381 w 463"/>
                <a:gd name="T37" fmla="*/ 152 h 412"/>
                <a:gd name="T38" fmla="*/ 377 w 463"/>
                <a:gd name="T39" fmla="*/ 133 h 412"/>
                <a:gd name="T40" fmla="*/ 344 w 463"/>
                <a:gd name="T41" fmla="*/ 126 h 412"/>
                <a:gd name="T42" fmla="*/ 333 w 463"/>
                <a:gd name="T43" fmla="*/ 119 h 412"/>
                <a:gd name="T44" fmla="*/ 322 w 463"/>
                <a:gd name="T45" fmla="*/ 115 h 412"/>
                <a:gd name="T46" fmla="*/ 329 w 463"/>
                <a:gd name="T47" fmla="*/ 133 h 412"/>
                <a:gd name="T48" fmla="*/ 333 w 463"/>
                <a:gd name="T49" fmla="*/ 167 h 412"/>
                <a:gd name="T50" fmla="*/ 337 w 463"/>
                <a:gd name="T51" fmla="*/ 197 h 412"/>
                <a:gd name="T52" fmla="*/ 326 w 463"/>
                <a:gd name="T53" fmla="*/ 193 h 412"/>
                <a:gd name="T54" fmla="*/ 322 w 463"/>
                <a:gd name="T55" fmla="*/ 193 h 412"/>
                <a:gd name="T56" fmla="*/ 303 w 463"/>
                <a:gd name="T57" fmla="*/ 215 h 412"/>
                <a:gd name="T58" fmla="*/ 285 w 463"/>
                <a:gd name="T59" fmla="*/ 226 h 412"/>
                <a:gd name="T60" fmla="*/ 255 w 463"/>
                <a:gd name="T61" fmla="*/ 260 h 412"/>
                <a:gd name="T62" fmla="*/ 222 w 463"/>
                <a:gd name="T63" fmla="*/ 286 h 412"/>
                <a:gd name="T64" fmla="*/ 207 w 463"/>
                <a:gd name="T65" fmla="*/ 315 h 412"/>
                <a:gd name="T66" fmla="*/ 203 w 463"/>
                <a:gd name="T67" fmla="*/ 378 h 412"/>
                <a:gd name="T68" fmla="*/ 196 w 463"/>
                <a:gd name="T69" fmla="*/ 393 h 412"/>
                <a:gd name="T70" fmla="*/ 178 w 463"/>
                <a:gd name="T71" fmla="*/ 408 h 412"/>
                <a:gd name="T72" fmla="*/ 141 w 463"/>
                <a:gd name="T73" fmla="*/ 371 h 412"/>
                <a:gd name="T74" fmla="*/ 118 w 463"/>
                <a:gd name="T75" fmla="*/ 334 h 412"/>
                <a:gd name="T76" fmla="*/ 100 w 463"/>
                <a:gd name="T77" fmla="*/ 297 h 412"/>
                <a:gd name="T78" fmla="*/ 85 w 463"/>
                <a:gd name="T79" fmla="*/ 252 h 412"/>
                <a:gd name="T80" fmla="*/ 78 w 463"/>
                <a:gd name="T81" fmla="*/ 219 h 412"/>
                <a:gd name="T82" fmla="*/ 74 w 463"/>
                <a:gd name="T83" fmla="*/ 197 h 412"/>
                <a:gd name="T84" fmla="*/ 74 w 463"/>
                <a:gd name="T85" fmla="*/ 185 h 412"/>
                <a:gd name="T86" fmla="*/ 59 w 463"/>
                <a:gd name="T87" fmla="*/ 208 h 412"/>
                <a:gd name="T88" fmla="*/ 11 w 463"/>
                <a:gd name="T89" fmla="*/ 185 h 412"/>
                <a:gd name="T90" fmla="*/ 22 w 463"/>
                <a:gd name="T91" fmla="*/ 185 h 412"/>
                <a:gd name="T92" fmla="*/ 26 w 463"/>
                <a:gd name="T93" fmla="*/ 178 h 412"/>
                <a:gd name="T94" fmla="*/ 0 w 463"/>
                <a:gd name="T95" fmla="*/ 167 h 412"/>
                <a:gd name="T96" fmla="*/ 33 w 463"/>
                <a:gd name="T97" fmla="*/ 152 h 412"/>
                <a:gd name="T98" fmla="*/ 33 w 463"/>
                <a:gd name="T99" fmla="*/ 130 h 412"/>
                <a:gd name="T100" fmla="*/ 11 w 463"/>
                <a:gd name="T101" fmla="*/ 111 h 412"/>
                <a:gd name="T102" fmla="*/ 37 w 463"/>
                <a:gd name="T103" fmla="*/ 96 h 412"/>
                <a:gd name="T104" fmla="*/ 78 w 463"/>
                <a:gd name="T105" fmla="*/ 56 h 412"/>
                <a:gd name="T106" fmla="*/ 92 w 463"/>
                <a:gd name="T107" fmla="*/ 22 h 412"/>
                <a:gd name="T108" fmla="*/ 137 w 463"/>
                <a:gd name="T109" fmla="*/ 7 h 412"/>
                <a:gd name="T110" fmla="*/ 333 w 463"/>
                <a:gd name="T111" fmla="*/ 197 h 412"/>
                <a:gd name="T112" fmla="*/ 329 w 463"/>
                <a:gd name="T113" fmla="*/ 19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3" h="412">
                  <a:moveTo>
                    <a:pt x="148" y="15"/>
                  </a:moveTo>
                  <a:lnTo>
                    <a:pt x="148" y="15"/>
                  </a:lnTo>
                  <a:lnTo>
                    <a:pt x="148" y="18"/>
                  </a:lnTo>
                  <a:lnTo>
                    <a:pt x="152" y="22"/>
                  </a:lnTo>
                  <a:lnTo>
                    <a:pt x="152" y="26"/>
                  </a:lnTo>
                  <a:lnTo>
                    <a:pt x="155" y="30"/>
                  </a:lnTo>
                  <a:lnTo>
                    <a:pt x="152" y="30"/>
                  </a:lnTo>
                  <a:lnTo>
                    <a:pt x="155" y="33"/>
                  </a:lnTo>
                  <a:lnTo>
                    <a:pt x="155" y="33"/>
                  </a:lnTo>
                  <a:lnTo>
                    <a:pt x="155" y="37"/>
                  </a:lnTo>
                  <a:lnTo>
                    <a:pt x="159" y="37"/>
                  </a:lnTo>
                  <a:lnTo>
                    <a:pt x="159" y="41"/>
                  </a:lnTo>
                  <a:lnTo>
                    <a:pt x="163" y="41"/>
                  </a:lnTo>
                  <a:lnTo>
                    <a:pt x="166" y="41"/>
                  </a:lnTo>
                  <a:lnTo>
                    <a:pt x="170" y="41"/>
                  </a:lnTo>
                  <a:lnTo>
                    <a:pt x="170" y="41"/>
                  </a:lnTo>
                  <a:lnTo>
                    <a:pt x="174" y="41"/>
                  </a:lnTo>
                  <a:lnTo>
                    <a:pt x="178" y="44"/>
                  </a:lnTo>
                  <a:lnTo>
                    <a:pt x="181" y="44"/>
                  </a:lnTo>
                  <a:lnTo>
                    <a:pt x="181" y="48"/>
                  </a:lnTo>
                  <a:lnTo>
                    <a:pt x="185" y="48"/>
                  </a:lnTo>
                  <a:lnTo>
                    <a:pt x="185" y="52"/>
                  </a:lnTo>
                  <a:lnTo>
                    <a:pt x="185" y="52"/>
                  </a:lnTo>
                  <a:lnTo>
                    <a:pt x="185" y="56"/>
                  </a:lnTo>
                  <a:lnTo>
                    <a:pt x="185" y="63"/>
                  </a:lnTo>
                  <a:lnTo>
                    <a:pt x="185" y="70"/>
                  </a:lnTo>
                  <a:lnTo>
                    <a:pt x="181" y="74"/>
                  </a:lnTo>
                  <a:lnTo>
                    <a:pt x="181" y="78"/>
                  </a:lnTo>
                  <a:lnTo>
                    <a:pt x="185" y="78"/>
                  </a:lnTo>
                  <a:lnTo>
                    <a:pt x="189" y="82"/>
                  </a:lnTo>
                  <a:lnTo>
                    <a:pt x="189" y="82"/>
                  </a:lnTo>
                  <a:lnTo>
                    <a:pt x="192" y="82"/>
                  </a:lnTo>
                  <a:lnTo>
                    <a:pt x="200" y="85"/>
                  </a:lnTo>
                  <a:lnTo>
                    <a:pt x="207" y="89"/>
                  </a:lnTo>
                  <a:lnTo>
                    <a:pt x="211" y="93"/>
                  </a:lnTo>
                  <a:lnTo>
                    <a:pt x="218" y="96"/>
                  </a:lnTo>
                  <a:lnTo>
                    <a:pt x="222" y="96"/>
                  </a:lnTo>
                  <a:lnTo>
                    <a:pt x="226" y="96"/>
                  </a:lnTo>
                  <a:lnTo>
                    <a:pt x="229" y="100"/>
                  </a:lnTo>
                  <a:lnTo>
                    <a:pt x="240" y="100"/>
                  </a:lnTo>
                  <a:lnTo>
                    <a:pt x="240" y="104"/>
                  </a:lnTo>
                  <a:lnTo>
                    <a:pt x="252" y="100"/>
                  </a:lnTo>
                  <a:lnTo>
                    <a:pt x="259" y="104"/>
                  </a:lnTo>
                  <a:lnTo>
                    <a:pt x="259" y="107"/>
                  </a:lnTo>
                  <a:lnTo>
                    <a:pt x="263" y="107"/>
                  </a:lnTo>
                  <a:lnTo>
                    <a:pt x="274" y="111"/>
                  </a:lnTo>
                  <a:lnTo>
                    <a:pt x="274" y="111"/>
                  </a:lnTo>
                  <a:lnTo>
                    <a:pt x="281" y="111"/>
                  </a:lnTo>
                  <a:lnTo>
                    <a:pt x="296" y="115"/>
                  </a:lnTo>
                  <a:lnTo>
                    <a:pt x="300" y="111"/>
                  </a:lnTo>
                  <a:lnTo>
                    <a:pt x="303" y="115"/>
                  </a:lnTo>
                  <a:lnTo>
                    <a:pt x="315" y="115"/>
                  </a:lnTo>
                  <a:lnTo>
                    <a:pt x="318" y="107"/>
                  </a:lnTo>
                  <a:lnTo>
                    <a:pt x="315" y="100"/>
                  </a:lnTo>
                  <a:lnTo>
                    <a:pt x="315" y="93"/>
                  </a:lnTo>
                  <a:lnTo>
                    <a:pt x="315" y="93"/>
                  </a:lnTo>
                  <a:lnTo>
                    <a:pt x="315" y="93"/>
                  </a:lnTo>
                  <a:lnTo>
                    <a:pt x="318" y="89"/>
                  </a:lnTo>
                  <a:lnTo>
                    <a:pt x="322" y="89"/>
                  </a:lnTo>
                  <a:lnTo>
                    <a:pt x="322" y="93"/>
                  </a:lnTo>
                  <a:lnTo>
                    <a:pt x="322" y="96"/>
                  </a:lnTo>
                  <a:lnTo>
                    <a:pt x="326" y="96"/>
                  </a:lnTo>
                  <a:lnTo>
                    <a:pt x="326" y="96"/>
                  </a:lnTo>
                  <a:lnTo>
                    <a:pt x="326" y="100"/>
                  </a:lnTo>
                  <a:lnTo>
                    <a:pt x="326" y="104"/>
                  </a:lnTo>
                  <a:lnTo>
                    <a:pt x="329" y="107"/>
                  </a:lnTo>
                  <a:lnTo>
                    <a:pt x="333" y="107"/>
                  </a:lnTo>
                  <a:lnTo>
                    <a:pt x="337" y="107"/>
                  </a:lnTo>
                  <a:lnTo>
                    <a:pt x="344" y="111"/>
                  </a:lnTo>
                  <a:lnTo>
                    <a:pt x="348" y="111"/>
                  </a:lnTo>
                  <a:lnTo>
                    <a:pt x="352" y="107"/>
                  </a:lnTo>
                  <a:lnTo>
                    <a:pt x="355" y="107"/>
                  </a:lnTo>
                  <a:lnTo>
                    <a:pt x="359" y="107"/>
                  </a:lnTo>
                  <a:lnTo>
                    <a:pt x="366" y="107"/>
                  </a:lnTo>
                  <a:lnTo>
                    <a:pt x="370" y="107"/>
                  </a:lnTo>
                  <a:lnTo>
                    <a:pt x="377" y="104"/>
                  </a:lnTo>
                  <a:lnTo>
                    <a:pt x="374" y="104"/>
                  </a:lnTo>
                  <a:lnTo>
                    <a:pt x="374" y="100"/>
                  </a:lnTo>
                  <a:lnTo>
                    <a:pt x="370" y="96"/>
                  </a:lnTo>
                  <a:lnTo>
                    <a:pt x="370" y="93"/>
                  </a:lnTo>
                  <a:lnTo>
                    <a:pt x="370" y="89"/>
                  </a:lnTo>
                  <a:lnTo>
                    <a:pt x="374" y="89"/>
                  </a:lnTo>
                  <a:lnTo>
                    <a:pt x="377" y="89"/>
                  </a:lnTo>
                  <a:lnTo>
                    <a:pt x="381" y="89"/>
                  </a:lnTo>
                  <a:lnTo>
                    <a:pt x="385" y="85"/>
                  </a:lnTo>
                  <a:lnTo>
                    <a:pt x="385" y="85"/>
                  </a:lnTo>
                  <a:lnTo>
                    <a:pt x="389" y="85"/>
                  </a:lnTo>
                  <a:lnTo>
                    <a:pt x="389" y="82"/>
                  </a:lnTo>
                  <a:lnTo>
                    <a:pt x="392" y="82"/>
                  </a:lnTo>
                  <a:lnTo>
                    <a:pt x="392" y="78"/>
                  </a:lnTo>
                  <a:lnTo>
                    <a:pt x="396" y="74"/>
                  </a:lnTo>
                  <a:lnTo>
                    <a:pt x="400" y="74"/>
                  </a:lnTo>
                  <a:lnTo>
                    <a:pt x="407" y="74"/>
                  </a:lnTo>
                  <a:lnTo>
                    <a:pt x="411" y="70"/>
                  </a:lnTo>
                  <a:lnTo>
                    <a:pt x="411" y="67"/>
                  </a:lnTo>
                  <a:lnTo>
                    <a:pt x="411" y="67"/>
                  </a:lnTo>
                  <a:lnTo>
                    <a:pt x="415" y="63"/>
                  </a:lnTo>
                  <a:lnTo>
                    <a:pt x="418" y="67"/>
                  </a:lnTo>
                  <a:lnTo>
                    <a:pt x="422" y="67"/>
                  </a:lnTo>
                  <a:lnTo>
                    <a:pt x="429" y="67"/>
                  </a:lnTo>
                  <a:lnTo>
                    <a:pt x="429" y="67"/>
                  </a:lnTo>
                  <a:lnTo>
                    <a:pt x="429" y="63"/>
                  </a:lnTo>
                  <a:lnTo>
                    <a:pt x="437" y="59"/>
                  </a:lnTo>
                  <a:lnTo>
                    <a:pt x="440" y="59"/>
                  </a:lnTo>
                  <a:lnTo>
                    <a:pt x="440" y="63"/>
                  </a:lnTo>
                  <a:lnTo>
                    <a:pt x="444" y="63"/>
                  </a:lnTo>
                  <a:lnTo>
                    <a:pt x="444" y="63"/>
                  </a:lnTo>
                  <a:lnTo>
                    <a:pt x="440" y="67"/>
                  </a:lnTo>
                  <a:lnTo>
                    <a:pt x="444" y="70"/>
                  </a:lnTo>
                  <a:lnTo>
                    <a:pt x="444" y="70"/>
                  </a:lnTo>
                  <a:lnTo>
                    <a:pt x="448" y="70"/>
                  </a:lnTo>
                  <a:lnTo>
                    <a:pt x="448" y="70"/>
                  </a:lnTo>
                  <a:lnTo>
                    <a:pt x="452" y="74"/>
                  </a:lnTo>
                  <a:lnTo>
                    <a:pt x="452" y="78"/>
                  </a:lnTo>
                  <a:lnTo>
                    <a:pt x="448" y="78"/>
                  </a:lnTo>
                  <a:lnTo>
                    <a:pt x="448" y="82"/>
                  </a:lnTo>
                  <a:lnTo>
                    <a:pt x="452" y="82"/>
                  </a:lnTo>
                  <a:lnTo>
                    <a:pt x="455" y="82"/>
                  </a:lnTo>
                  <a:lnTo>
                    <a:pt x="459" y="82"/>
                  </a:lnTo>
                  <a:lnTo>
                    <a:pt x="459" y="85"/>
                  </a:lnTo>
                  <a:lnTo>
                    <a:pt x="463" y="89"/>
                  </a:lnTo>
                  <a:lnTo>
                    <a:pt x="459" y="89"/>
                  </a:lnTo>
                  <a:lnTo>
                    <a:pt x="459" y="93"/>
                  </a:lnTo>
                  <a:lnTo>
                    <a:pt x="459" y="96"/>
                  </a:lnTo>
                  <a:lnTo>
                    <a:pt x="455" y="96"/>
                  </a:lnTo>
                  <a:lnTo>
                    <a:pt x="452" y="93"/>
                  </a:lnTo>
                  <a:lnTo>
                    <a:pt x="448" y="96"/>
                  </a:lnTo>
                  <a:lnTo>
                    <a:pt x="444" y="96"/>
                  </a:lnTo>
                  <a:lnTo>
                    <a:pt x="440" y="100"/>
                  </a:lnTo>
                  <a:lnTo>
                    <a:pt x="437" y="107"/>
                  </a:lnTo>
                  <a:lnTo>
                    <a:pt x="433" y="107"/>
                  </a:lnTo>
                  <a:lnTo>
                    <a:pt x="429" y="115"/>
                  </a:lnTo>
                  <a:lnTo>
                    <a:pt x="426" y="119"/>
                  </a:lnTo>
                  <a:lnTo>
                    <a:pt x="429" y="119"/>
                  </a:lnTo>
                  <a:lnTo>
                    <a:pt x="426" y="126"/>
                  </a:lnTo>
                  <a:lnTo>
                    <a:pt x="422" y="133"/>
                  </a:lnTo>
                  <a:lnTo>
                    <a:pt x="422" y="133"/>
                  </a:lnTo>
                  <a:lnTo>
                    <a:pt x="426" y="137"/>
                  </a:lnTo>
                  <a:lnTo>
                    <a:pt x="422" y="145"/>
                  </a:lnTo>
                  <a:lnTo>
                    <a:pt x="422" y="152"/>
                  </a:lnTo>
                  <a:lnTo>
                    <a:pt x="418" y="156"/>
                  </a:lnTo>
                  <a:lnTo>
                    <a:pt x="415" y="156"/>
                  </a:lnTo>
                  <a:lnTo>
                    <a:pt x="411" y="156"/>
                  </a:lnTo>
                  <a:lnTo>
                    <a:pt x="407" y="156"/>
                  </a:lnTo>
                  <a:lnTo>
                    <a:pt x="411" y="163"/>
                  </a:lnTo>
                  <a:lnTo>
                    <a:pt x="411" y="167"/>
                  </a:lnTo>
                  <a:lnTo>
                    <a:pt x="411" y="171"/>
                  </a:lnTo>
                  <a:lnTo>
                    <a:pt x="407" y="171"/>
                  </a:lnTo>
                  <a:lnTo>
                    <a:pt x="407" y="174"/>
                  </a:lnTo>
                  <a:lnTo>
                    <a:pt x="407" y="178"/>
                  </a:lnTo>
                  <a:lnTo>
                    <a:pt x="407" y="182"/>
                  </a:lnTo>
                  <a:lnTo>
                    <a:pt x="403" y="185"/>
                  </a:lnTo>
                  <a:lnTo>
                    <a:pt x="403" y="189"/>
                  </a:lnTo>
                  <a:lnTo>
                    <a:pt x="400" y="189"/>
                  </a:lnTo>
                  <a:lnTo>
                    <a:pt x="400" y="189"/>
                  </a:lnTo>
                  <a:lnTo>
                    <a:pt x="400" y="193"/>
                  </a:lnTo>
                  <a:lnTo>
                    <a:pt x="400" y="193"/>
                  </a:lnTo>
                  <a:lnTo>
                    <a:pt x="400" y="189"/>
                  </a:lnTo>
                  <a:lnTo>
                    <a:pt x="400" y="189"/>
                  </a:lnTo>
                  <a:lnTo>
                    <a:pt x="400" y="189"/>
                  </a:lnTo>
                  <a:lnTo>
                    <a:pt x="396" y="185"/>
                  </a:lnTo>
                  <a:lnTo>
                    <a:pt x="396" y="182"/>
                  </a:lnTo>
                  <a:lnTo>
                    <a:pt x="396" y="174"/>
                  </a:lnTo>
                  <a:lnTo>
                    <a:pt x="392" y="174"/>
                  </a:lnTo>
                  <a:lnTo>
                    <a:pt x="392" y="171"/>
                  </a:lnTo>
                  <a:lnTo>
                    <a:pt x="392" y="167"/>
                  </a:lnTo>
                  <a:lnTo>
                    <a:pt x="392" y="163"/>
                  </a:lnTo>
                  <a:lnTo>
                    <a:pt x="392" y="163"/>
                  </a:lnTo>
                  <a:lnTo>
                    <a:pt x="389" y="163"/>
                  </a:lnTo>
                  <a:lnTo>
                    <a:pt x="385" y="159"/>
                  </a:lnTo>
                  <a:lnTo>
                    <a:pt x="385" y="163"/>
                  </a:lnTo>
                  <a:lnTo>
                    <a:pt x="385" y="163"/>
                  </a:lnTo>
                  <a:lnTo>
                    <a:pt x="385" y="163"/>
                  </a:lnTo>
                  <a:lnTo>
                    <a:pt x="385" y="167"/>
                  </a:lnTo>
                  <a:lnTo>
                    <a:pt x="381" y="171"/>
                  </a:lnTo>
                  <a:lnTo>
                    <a:pt x="385" y="171"/>
                  </a:lnTo>
                  <a:lnTo>
                    <a:pt x="385" y="171"/>
                  </a:lnTo>
                  <a:lnTo>
                    <a:pt x="381" y="171"/>
                  </a:lnTo>
                  <a:lnTo>
                    <a:pt x="377" y="171"/>
                  </a:lnTo>
                  <a:lnTo>
                    <a:pt x="377" y="167"/>
                  </a:lnTo>
                  <a:lnTo>
                    <a:pt x="377" y="167"/>
                  </a:lnTo>
                  <a:lnTo>
                    <a:pt x="374" y="163"/>
                  </a:lnTo>
                  <a:lnTo>
                    <a:pt x="374" y="159"/>
                  </a:lnTo>
                  <a:lnTo>
                    <a:pt x="374" y="159"/>
                  </a:lnTo>
                  <a:lnTo>
                    <a:pt x="374" y="156"/>
                  </a:lnTo>
                  <a:lnTo>
                    <a:pt x="374" y="156"/>
                  </a:lnTo>
                  <a:lnTo>
                    <a:pt x="377" y="152"/>
                  </a:lnTo>
                  <a:lnTo>
                    <a:pt x="377" y="156"/>
                  </a:lnTo>
                  <a:lnTo>
                    <a:pt x="381" y="156"/>
                  </a:lnTo>
                  <a:lnTo>
                    <a:pt x="381" y="152"/>
                  </a:lnTo>
                  <a:lnTo>
                    <a:pt x="381" y="152"/>
                  </a:lnTo>
                  <a:lnTo>
                    <a:pt x="385" y="148"/>
                  </a:lnTo>
                  <a:lnTo>
                    <a:pt x="385" y="145"/>
                  </a:lnTo>
                  <a:lnTo>
                    <a:pt x="385" y="141"/>
                  </a:lnTo>
                  <a:lnTo>
                    <a:pt x="389" y="137"/>
                  </a:lnTo>
                  <a:lnTo>
                    <a:pt x="385" y="137"/>
                  </a:lnTo>
                  <a:lnTo>
                    <a:pt x="385" y="133"/>
                  </a:lnTo>
                  <a:lnTo>
                    <a:pt x="381" y="137"/>
                  </a:lnTo>
                  <a:lnTo>
                    <a:pt x="381" y="133"/>
                  </a:lnTo>
                  <a:lnTo>
                    <a:pt x="377" y="133"/>
                  </a:lnTo>
                  <a:lnTo>
                    <a:pt x="374" y="133"/>
                  </a:lnTo>
                  <a:lnTo>
                    <a:pt x="366" y="133"/>
                  </a:lnTo>
                  <a:lnTo>
                    <a:pt x="363" y="133"/>
                  </a:lnTo>
                  <a:lnTo>
                    <a:pt x="355" y="133"/>
                  </a:lnTo>
                  <a:lnTo>
                    <a:pt x="352" y="133"/>
                  </a:lnTo>
                  <a:lnTo>
                    <a:pt x="352" y="133"/>
                  </a:lnTo>
                  <a:lnTo>
                    <a:pt x="348" y="133"/>
                  </a:lnTo>
                  <a:lnTo>
                    <a:pt x="348" y="130"/>
                  </a:lnTo>
                  <a:lnTo>
                    <a:pt x="344" y="126"/>
                  </a:lnTo>
                  <a:lnTo>
                    <a:pt x="344" y="126"/>
                  </a:lnTo>
                  <a:lnTo>
                    <a:pt x="344" y="122"/>
                  </a:lnTo>
                  <a:lnTo>
                    <a:pt x="344" y="119"/>
                  </a:lnTo>
                  <a:lnTo>
                    <a:pt x="340" y="119"/>
                  </a:lnTo>
                  <a:lnTo>
                    <a:pt x="340" y="119"/>
                  </a:lnTo>
                  <a:lnTo>
                    <a:pt x="337" y="119"/>
                  </a:lnTo>
                  <a:lnTo>
                    <a:pt x="337" y="119"/>
                  </a:lnTo>
                  <a:lnTo>
                    <a:pt x="333" y="115"/>
                  </a:lnTo>
                  <a:lnTo>
                    <a:pt x="333" y="115"/>
                  </a:lnTo>
                  <a:lnTo>
                    <a:pt x="329" y="119"/>
                  </a:lnTo>
                  <a:lnTo>
                    <a:pt x="333" y="119"/>
                  </a:lnTo>
                  <a:lnTo>
                    <a:pt x="333" y="119"/>
                  </a:lnTo>
                  <a:lnTo>
                    <a:pt x="329" y="119"/>
                  </a:lnTo>
                  <a:lnTo>
                    <a:pt x="326" y="115"/>
                  </a:lnTo>
                  <a:lnTo>
                    <a:pt x="326" y="115"/>
                  </a:lnTo>
                  <a:lnTo>
                    <a:pt x="326" y="111"/>
                  </a:lnTo>
                  <a:lnTo>
                    <a:pt x="322" y="111"/>
                  </a:lnTo>
                  <a:lnTo>
                    <a:pt x="322" y="111"/>
                  </a:lnTo>
                  <a:lnTo>
                    <a:pt x="322" y="111"/>
                  </a:lnTo>
                  <a:lnTo>
                    <a:pt x="322" y="115"/>
                  </a:lnTo>
                  <a:lnTo>
                    <a:pt x="322" y="115"/>
                  </a:lnTo>
                  <a:lnTo>
                    <a:pt x="322" y="119"/>
                  </a:lnTo>
                  <a:lnTo>
                    <a:pt x="318" y="122"/>
                  </a:lnTo>
                  <a:lnTo>
                    <a:pt x="318" y="126"/>
                  </a:lnTo>
                  <a:lnTo>
                    <a:pt x="326" y="130"/>
                  </a:lnTo>
                  <a:lnTo>
                    <a:pt x="329" y="130"/>
                  </a:lnTo>
                  <a:lnTo>
                    <a:pt x="333" y="130"/>
                  </a:lnTo>
                  <a:lnTo>
                    <a:pt x="329" y="130"/>
                  </a:lnTo>
                  <a:lnTo>
                    <a:pt x="333" y="133"/>
                  </a:lnTo>
                  <a:lnTo>
                    <a:pt x="329" y="137"/>
                  </a:lnTo>
                  <a:lnTo>
                    <a:pt x="329" y="133"/>
                  </a:lnTo>
                  <a:lnTo>
                    <a:pt x="326" y="137"/>
                  </a:lnTo>
                  <a:lnTo>
                    <a:pt x="326" y="141"/>
                  </a:lnTo>
                  <a:lnTo>
                    <a:pt x="322" y="141"/>
                  </a:lnTo>
                  <a:lnTo>
                    <a:pt x="322" y="148"/>
                  </a:lnTo>
                  <a:lnTo>
                    <a:pt x="326" y="152"/>
                  </a:lnTo>
                  <a:lnTo>
                    <a:pt x="329" y="152"/>
                  </a:lnTo>
                  <a:lnTo>
                    <a:pt x="333" y="156"/>
                  </a:lnTo>
                  <a:lnTo>
                    <a:pt x="333" y="163"/>
                  </a:lnTo>
                  <a:lnTo>
                    <a:pt x="333" y="167"/>
                  </a:lnTo>
                  <a:lnTo>
                    <a:pt x="333" y="167"/>
                  </a:lnTo>
                  <a:lnTo>
                    <a:pt x="333" y="174"/>
                  </a:lnTo>
                  <a:lnTo>
                    <a:pt x="340" y="178"/>
                  </a:lnTo>
                  <a:lnTo>
                    <a:pt x="340" y="182"/>
                  </a:lnTo>
                  <a:lnTo>
                    <a:pt x="340" y="185"/>
                  </a:lnTo>
                  <a:lnTo>
                    <a:pt x="340" y="189"/>
                  </a:lnTo>
                  <a:lnTo>
                    <a:pt x="340" y="189"/>
                  </a:lnTo>
                  <a:lnTo>
                    <a:pt x="340" y="193"/>
                  </a:lnTo>
                  <a:lnTo>
                    <a:pt x="340" y="197"/>
                  </a:lnTo>
                  <a:lnTo>
                    <a:pt x="337" y="193"/>
                  </a:lnTo>
                  <a:lnTo>
                    <a:pt x="337" y="197"/>
                  </a:lnTo>
                  <a:lnTo>
                    <a:pt x="337" y="193"/>
                  </a:lnTo>
                  <a:lnTo>
                    <a:pt x="333" y="193"/>
                  </a:lnTo>
                  <a:lnTo>
                    <a:pt x="333" y="189"/>
                  </a:lnTo>
                  <a:lnTo>
                    <a:pt x="333" y="189"/>
                  </a:lnTo>
                  <a:lnTo>
                    <a:pt x="333" y="193"/>
                  </a:lnTo>
                  <a:lnTo>
                    <a:pt x="333" y="193"/>
                  </a:lnTo>
                  <a:lnTo>
                    <a:pt x="333" y="193"/>
                  </a:lnTo>
                  <a:lnTo>
                    <a:pt x="329" y="193"/>
                  </a:lnTo>
                  <a:lnTo>
                    <a:pt x="329" y="193"/>
                  </a:lnTo>
                  <a:lnTo>
                    <a:pt x="326" y="193"/>
                  </a:lnTo>
                  <a:lnTo>
                    <a:pt x="326" y="189"/>
                  </a:lnTo>
                  <a:lnTo>
                    <a:pt x="326" y="185"/>
                  </a:lnTo>
                  <a:lnTo>
                    <a:pt x="326" y="185"/>
                  </a:lnTo>
                  <a:lnTo>
                    <a:pt x="322" y="185"/>
                  </a:lnTo>
                  <a:lnTo>
                    <a:pt x="322" y="185"/>
                  </a:lnTo>
                  <a:lnTo>
                    <a:pt x="322" y="185"/>
                  </a:lnTo>
                  <a:lnTo>
                    <a:pt x="326" y="185"/>
                  </a:lnTo>
                  <a:lnTo>
                    <a:pt x="322" y="189"/>
                  </a:lnTo>
                  <a:lnTo>
                    <a:pt x="322" y="189"/>
                  </a:lnTo>
                  <a:lnTo>
                    <a:pt x="322" y="193"/>
                  </a:lnTo>
                  <a:lnTo>
                    <a:pt x="318" y="193"/>
                  </a:lnTo>
                  <a:lnTo>
                    <a:pt x="311" y="197"/>
                  </a:lnTo>
                  <a:lnTo>
                    <a:pt x="307" y="200"/>
                  </a:lnTo>
                  <a:lnTo>
                    <a:pt x="307" y="200"/>
                  </a:lnTo>
                  <a:lnTo>
                    <a:pt x="307" y="204"/>
                  </a:lnTo>
                  <a:lnTo>
                    <a:pt x="307" y="208"/>
                  </a:lnTo>
                  <a:lnTo>
                    <a:pt x="307" y="208"/>
                  </a:lnTo>
                  <a:lnTo>
                    <a:pt x="307" y="211"/>
                  </a:lnTo>
                  <a:lnTo>
                    <a:pt x="307" y="211"/>
                  </a:lnTo>
                  <a:lnTo>
                    <a:pt x="303" y="215"/>
                  </a:lnTo>
                  <a:lnTo>
                    <a:pt x="303" y="215"/>
                  </a:lnTo>
                  <a:lnTo>
                    <a:pt x="303" y="215"/>
                  </a:lnTo>
                  <a:lnTo>
                    <a:pt x="303" y="219"/>
                  </a:lnTo>
                  <a:lnTo>
                    <a:pt x="296" y="222"/>
                  </a:lnTo>
                  <a:lnTo>
                    <a:pt x="296" y="222"/>
                  </a:lnTo>
                  <a:lnTo>
                    <a:pt x="289" y="230"/>
                  </a:lnTo>
                  <a:lnTo>
                    <a:pt x="289" y="226"/>
                  </a:lnTo>
                  <a:lnTo>
                    <a:pt x="289" y="226"/>
                  </a:lnTo>
                  <a:lnTo>
                    <a:pt x="285" y="226"/>
                  </a:lnTo>
                  <a:lnTo>
                    <a:pt x="285" y="226"/>
                  </a:lnTo>
                  <a:lnTo>
                    <a:pt x="281" y="226"/>
                  </a:lnTo>
                  <a:lnTo>
                    <a:pt x="281" y="226"/>
                  </a:lnTo>
                  <a:lnTo>
                    <a:pt x="281" y="230"/>
                  </a:lnTo>
                  <a:lnTo>
                    <a:pt x="281" y="230"/>
                  </a:lnTo>
                  <a:lnTo>
                    <a:pt x="285" y="230"/>
                  </a:lnTo>
                  <a:lnTo>
                    <a:pt x="285" y="230"/>
                  </a:lnTo>
                  <a:lnTo>
                    <a:pt x="274" y="237"/>
                  </a:lnTo>
                  <a:lnTo>
                    <a:pt x="270" y="245"/>
                  </a:lnTo>
                  <a:lnTo>
                    <a:pt x="255" y="256"/>
                  </a:lnTo>
                  <a:lnTo>
                    <a:pt x="255" y="260"/>
                  </a:lnTo>
                  <a:lnTo>
                    <a:pt x="252" y="263"/>
                  </a:lnTo>
                  <a:lnTo>
                    <a:pt x="244" y="267"/>
                  </a:lnTo>
                  <a:lnTo>
                    <a:pt x="240" y="267"/>
                  </a:lnTo>
                  <a:lnTo>
                    <a:pt x="240" y="271"/>
                  </a:lnTo>
                  <a:lnTo>
                    <a:pt x="240" y="274"/>
                  </a:lnTo>
                  <a:lnTo>
                    <a:pt x="237" y="278"/>
                  </a:lnTo>
                  <a:lnTo>
                    <a:pt x="233" y="282"/>
                  </a:lnTo>
                  <a:lnTo>
                    <a:pt x="226" y="282"/>
                  </a:lnTo>
                  <a:lnTo>
                    <a:pt x="222" y="282"/>
                  </a:lnTo>
                  <a:lnTo>
                    <a:pt x="222" y="286"/>
                  </a:lnTo>
                  <a:lnTo>
                    <a:pt x="218" y="289"/>
                  </a:lnTo>
                  <a:lnTo>
                    <a:pt x="215" y="289"/>
                  </a:lnTo>
                  <a:lnTo>
                    <a:pt x="215" y="289"/>
                  </a:lnTo>
                  <a:lnTo>
                    <a:pt x="211" y="289"/>
                  </a:lnTo>
                  <a:lnTo>
                    <a:pt x="207" y="293"/>
                  </a:lnTo>
                  <a:lnTo>
                    <a:pt x="207" y="297"/>
                  </a:lnTo>
                  <a:lnTo>
                    <a:pt x="207" y="300"/>
                  </a:lnTo>
                  <a:lnTo>
                    <a:pt x="207" y="308"/>
                  </a:lnTo>
                  <a:lnTo>
                    <a:pt x="207" y="312"/>
                  </a:lnTo>
                  <a:lnTo>
                    <a:pt x="207" y="315"/>
                  </a:lnTo>
                  <a:lnTo>
                    <a:pt x="207" y="326"/>
                  </a:lnTo>
                  <a:lnTo>
                    <a:pt x="211" y="330"/>
                  </a:lnTo>
                  <a:lnTo>
                    <a:pt x="211" y="334"/>
                  </a:lnTo>
                  <a:lnTo>
                    <a:pt x="207" y="345"/>
                  </a:lnTo>
                  <a:lnTo>
                    <a:pt x="203" y="352"/>
                  </a:lnTo>
                  <a:lnTo>
                    <a:pt x="203" y="360"/>
                  </a:lnTo>
                  <a:lnTo>
                    <a:pt x="203" y="360"/>
                  </a:lnTo>
                  <a:lnTo>
                    <a:pt x="207" y="371"/>
                  </a:lnTo>
                  <a:lnTo>
                    <a:pt x="207" y="375"/>
                  </a:lnTo>
                  <a:lnTo>
                    <a:pt x="203" y="378"/>
                  </a:lnTo>
                  <a:lnTo>
                    <a:pt x="200" y="375"/>
                  </a:lnTo>
                  <a:lnTo>
                    <a:pt x="196" y="378"/>
                  </a:lnTo>
                  <a:lnTo>
                    <a:pt x="196" y="378"/>
                  </a:lnTo>
                  <a:lnTo>
                    <a:pt x="196" y="382"/>
                  </a:lnTo>
                  <a:lnTo>
                    <a:pt x="192" y="386"/>
                  </a:lnTo>
                  <a:lnTo>
                    <a:pt x="189" y="389"/>
                  </a:lnTo>
                  <a:lnTo>
                    <a:pt x="192" y="389"/>
                  </a:lnTo>
                  <a:lnTo>
                    <a:pt x="196" y="393"/>
                  </a:lnTo>
                  <a:lnTo>
                    <a:pt x="196" y="393"/>
                  </a:lnTo>
                  <a:lnTo>
                    <a:pt x="196" y="393"/>
                  </a:lnTo>
                  <a:lnTo>
                    <a:pt x="196" y="393"/>
                  </a:lnTo>
                  <a:lnTo>
                    <a:pt x="192" y="393"/>
                  </a:lnTo>
                  <a:lnTo>
                    <a:pt x="185" y="393"/>
                  </a:lnTo>
                  <a:lnTo>
                    <a:pt x="185" y="393"/>
                  </a:lnTo>
                  <a:lnTo>
                    <a:pt x="181" y="397"/>
                  </a:lnTo>
                  <a:lnTo>
                    <a:pt x="178" y="401"/>
                  </a:lnTo>
                  <a:lnTo>
                    <a:pt x="178" y="401"/>
                  </a:lnTo>
                  <a:lnTo>
                    <a:pt x="178" y="401"/>
                  </a:lnTo>
                  <a:lnTo>
                    <a:pt x="178" y="404"/>
                  </a:lnTo>
                  <a:lnTo>
                    <a:pt x="178" y="408"/>
                  </a:lnTo>
                  <a:lnTo>
                    <a:pt x="170" y="412"/>
                  </a:lnTo>
                  <a:lnTo>
                    <a:pt x="163" y="408"/>
                  </a:lnTo>
                  <a:lnTo>
                    <a:pt x="159" y="408"/>
                  </a:lnTo>
                  <a:lnTo>
                    <a:pt x="155" y="401"/>
                  </a:lnTo>
                  <a:lnTo>
                    <a:pt x="148" y="389"/>
                  </a:lnTo>
                  <a:lnTo>
                    <a:pt x="148" y="386"/>
                  </a:lnTo>
                  <a:lnTo>
                    <a:pt x="148" y="378"/>
                  </a:lnTo>
                  <a:lnTo>
                    <a:pt x="144" y="371"/>
                  </a:lnTo>
                  <a:lnTo>
                    <a:pt x="144" y="371"/>
                  </a:lnTo>
                  <a:lnTo>
                    <a:pt x="141" y="371"/>
                  </a:lnTo>
                  <a:lnTo>
                    <a:pt x="141" y="363"/>
                  </a:lnTo>
                  <a:lnTo>
                    <a:pt x="137" y="360"/>
                  </a:lnTo>
                  <a:lnTo>
                    <a:pt x="133" y="356"/>
                  </a:lnTo>
                  <a:lnTo>
                    <a:pt x="129" y="352"/>
                  </a:lnTo>
                  <a:lnTo>
                    <a:pt x="129" y="352"/>
                  </a:lnTo>
                  <a:lnTo>
                    <a:pt x="126" y="345"/>
                  </a:lnTo>
                  <a:lnTo>
                    <a:pt x="122" y="341"/>
                  </a:lnTo>
                  <a:lnTo>
                    <a:pt x="122" y="341"/>
                  </a:lnTo>
                  <a:lnTo>
                    <a:pt x="122" y="334"/>
                  </a:lnTo>
                  <a:lnTo>
                    <a:pt x="118" y="334"/>
                  </a:lnTo>
                  <a:lnTo>
                    <a:pt x="115" y="326"/>
                  </a:lnTo>
                  <a:lnTo>
                    <a:pt x="115" y="323"/>
                  </a:lnTo>
                  <a:lnTo>
                    <a:pt x="115" y="319"/>
                  </a:lnTo>
                  <a:lnTo>
                    <a:pt x="111" y="315"/>
                  </a:lnTo>
                  <a:lnTo>
                    <a:pt x="111" y="312"/>
                  </a:lnTo>
                  <a:lnTo>
                    <a:pt x="111" y="312"/>
                  </a:lnTo>
                  <a:lnTo>
                    <a:pt x="107" y="304"/>
                  </a:lnTo>
                  <a:lnTo>
                    <a:pt x="107" y="304"/>
                  </a:lnTo>
                  <a:lnTo>
                    <a:pt x="103" y="304"/>
                  </a:lnTo>
                  <a:lnTo>
                    <a:pt x="100" y="297"/>
                  </a:lnTo>
                  <a:lnTo>
                    <a:pt x="100" y="297"/>
                  </a:lnTo>
                  <a:lnTo>
                    <a:pt x="100" y="293"/>
                  </a:lnTo>
                  <a:lnTo>
                    <a:pt x="96" y="289"/>
                  </a:lnTo>
                  <a:lnTo>
                    <a:pt x="96" y="289"/>
                  </a:lnTo>
                  <a:lnTo>
                    <a:pt x="92" y="282"/>
                  </a:lnTo>
                  <a:lnTo>
                    <a:pt x="92" y="274"/>
                  </a:lnTo>
                  <a:lnTo>
                    <a:pt x="85" y="260"/>
                  </a:lnTo>
                  <a:lnTo>
                    <a:pt x="85" y="256"/>
                  </a:lnTo>
                  <a:lnTo>
                    <a:pt x="81" y="252"/>
                  </a:lnTo>
                  <a:lnTo>
                    <a:pt x="85" y="252"/>
                  </a:lnTo>
                  <a:lnTo>
                    <a:pt x="81" y="248"/>
                  </a:lnTo>
                  <a:lnTo>
                    <a:pt x="81" y="245"/>
                  </a:lnTo>
                  <a:lnTo>
                    <a:pt x="85" y="245"/>
                  </a:lnTo>
                  <a:lnTo>
                    <a:pt x="81" y="241"/>
                  </a:lnTo>
                  <a:lnTo>
                    <a:pt x="81" y="237"/>
                  </a:lnTo>
                  <a:lnTo>
                    <a:pt x="78" y="230"/>
                  </a:lnTo>
                  <a:lnTo>
                    <a:pt x="74" y="226"/>
                  </a:lnTo>
                  <a:lnTo>
                    <a:pt x="78" y="222"/>
                  </a:lnTo>
                  <a:lnTo>
                    <a:pt x="78" y="222"/>
                  </a:lnTo>
                  <a:lnTo>
                    <a:pt x="78" y="219"/>
                  </a:lnTo>
                  <a:lnTo>
                    <a:pt x="78" y="219"/>
                  </a:lnTo>
                  <a:lnTo>
                    <a:pt x="78" y="211"/>
                  </a:lnTo>
                  <a:lnTo>
                    <a:pt x="78" y="208"/>
                  </a:lnTo>
                  <a:lnTo>
                    <a:pt x="74" y="208"/>
                  </a:lnTo>
                  <a:lnTo>
                    <a:pt x="74" y="200"/>
                  </a:lnTo>
                  <a:lnTo>
                    <a:pt x="78" y="197"/>
                  </a:lnTo>
                  <a:lnTo>
                    <a:pt x="78" y="197"/>
                  </a:lnTo>
                  <a:lnTo>
                    <a:pt x="81" y="197"/>
                  </a:lnTo>
                  <a:lnTo>
                    <a:pt x="78" y="197"/>
                  </a:lnTo>
                  <a:lnTo>
                    <a:pt x="74" y="197"/>
                  </a:lnTo>
                  <a:lnTo>
                    <a:pt x="70" y="197"/>
                  </a:lnTo>
                  <a:lnTo>
                    <a:pt x="70" y="193"/>
                  </a:lnTo>
                  <a:lnTo>
                    <a:pt x="70" y="193"/>
                  </a:lnTo>
                  <a:lnTo>
                    <a:pt x="70" y="189"/>
                  </a:lnTo>
                  <a:lnTo>
                    <a:pt x="70" y="189"/>
                  </a:lnTo>
                  <a:lnTo>
                    <a:pt x="74" y="189"/>
                  </a:lnTo>
                  <a:lnTo>
                    <a:pt x="78" y="185"/>
                  </a:lnTo>
                  <a:lnTo>
                    <a:pt x="78" y="185"/>
                  </a:lnTo>
                  <a:lnTo>
                    <a:pt x="74" y="185"/>
                  </a:lnTo>
                  <a:lnTo>
                    <a:pt x="74" y="185"/>
                  </a:lnTo>
                  <a:lnTo>
                    <a:pt x="70" y="185"/>
                  </a:lnTo>
                  <a:lnTo>
                    <a:pt x="66" y="182"/>
                  </a:lnTo>
                  <a:lnTo>
                    <a:pt x="66" y="185"/>
                  </a:lnTo>
                  <a:lnTo>
                    <a:pt x="66" y="189"/>
                  </a:lnTo>
                  <a:lnTo>
                    <a:pt x="63" y="193"/>
                  </a:lnTo>
                  <a:lnTo>
                    <a:pt x="66" y="197"/>
                  </a:lnTo>
                  <a:lnTo>
                    <a:pt x="66" y="200"/>
                  </a:lnTo>
                  <a:lnTo>
                    <a:pt x="63" y="204"/>
                  </a:lnTo>
                  <a:lnTo>
                    <a:pt x="63" y="204"/>
                  </a:lnTo>
                  <a:lnTo>
                    <a:pt x="59" y="208"/>
                  </a:lnTo>
                  <a:lnTo>
                    <a:pt x="48" y="211"/>
                  </a:lnTo>
                  <a:lnTo>
                    <a:pt x="44" y="215"/>
                  </a:lnTo>
                  <a:lnTo>
                    <a:pt x="41" y="211"/>
                  </a:lnTo>
                  <a:lnTo>
                    <a:pt x="26" y="204"/>
                  </a:lnTo>
                  <a:lnTo>
                    <a:pt x="22" y="197"/>
                  </a:lnTo>
                  <a:lnTo>
                    <a:pt x="22" y="197"/>
                  </a:lnTo>
                  <a:lnTo>
                    <a:pt x="22" y="197"/>
                  </a:lnTo>
                  <a:lnTo>
                    <a:pt x="18" y="197"/>
                  </a:lnTo>
                  <a:lnTo>
                    <a:pt x="11" y="189"/>
                  </a:lnTo>
                  <a:lnTo>
                    <a:pt x="11" y="185"/>
                  </a:lnTo>
                  <a:lnTo>
                    <a:pt x="11" y="185"/>
                  </a:lnTo>
                  <a:lnTo>
                    <a:pt x="15" y="185"/>
                  </a:lnTo>
                  <a:lnTo>
                    <a:pt x="15" y="185"/>
                  </a:lnTo>
                  <a:lnTo>
                    <a:pt x="15" y="185"/>
                  </a:lnTo>
                  <a:lnTo>
                    <a:pt x="15" y="189"/>
                  </a:lnTo>
                  <a:lnTo>
                    <a:pt x="18" y="189"/>
                  </a:lnTo>
                  <a:lnTo>
                    <a:pt x="18" y="189"/>
                  </a:lnTo>
                  <a:lnTo>
                    <a:pt x="22" y="185"/>
                  </a:lnTo>
                  <a:lnTo>
                    <a:pt x="22" y="189"/>
                  </a:lnTo>
                  <a:lnTo>
                    <a:pt x="22" y="185"/>
                  </a:lnTo>
                  <a:lnTo>
                    <a:pt x="29" y="182"/>
                  </a:lnTo>
                  <a:lnTo>
                    <a:pt x="33" y="182"/>
                  </a:lnTo>
                  <a:lnTo>
                    <a:pt x="37" y="178"/>
                  </a:lnTo>
                  <a:lnTo>
                    <a:pt x="37" y="178"/>
                  </a:lnTo>
                  <a:lnTo>
                    <a:pt x="37" y="174"/>
                  </a:lnTo>
                  <a:lnTo>
                    <a:pt x="33" y="174"/>
                  </a:lnTo>
                  <a:lnTo>
                    <a:pt x="33" y="174"/>
                  </a:lnTo>
                  <a:lnTo>
                    <a:pt x="33" y="174"/>
                  </a:lnTo>
                  <a:lnTo>
                    <a:pt x="33" y="178"/>
                  </a:lnTo>
                  <a:lnTo>
                    <a:pt x="26" y="178"/>
                  </a:lnTo>
                  <a:lnTo>
                    <a:pt x="22" y="178"/>
                  </a:lnTo>
                  <a:lnTo>
                    <a:pt x="18" y="182"/>
                  </a:lnTo>
                  <a:lnTo>
                    <a:pt x="7" y="178"/>
                  </a:lnTo>
                  <a:lnTo>
                    <a:pt x="4" y="171"/>
                  </a:lnTo>
                  <a:lnTo>
                    <a:pt x="0" y="171"/>
                  </a:lnTo>
                  <a:lnTo>
                    <a:pt x="4" y="167"/>
                  </a:lnTo>
                  <a:lnTo>
                    <a:pt x="4" y="163"/>
                  </a:lnTo>
                  <a:lnTo>
                    <a:pt x="7" y="163"/>
                  </a:lnTo>
                  <a:lnTo>
                    <a:pt x="4" y="163"/>
                  </a:lnTo>
                  <a:lnTo>
                    <a:pt x="0" y="167"/>
                  </a:lnTo>
                  <a:lnTo>
                    <a:pt x="0" y="163"/>
                  </a:lnTo>
                  <a:lnTo>
                    <a:pt x="4" y="159"/>
                  </a:lnTo>
                  <a:lnTo>
                    <a:pt x="4" y="159"/>
                  </a:lnTo>
                  <a:lnTo>
                    <a:pt x="7" y="156"/>
                  </a:lnTo>
                  <a:lnTo>
                    <a:pt x="11" y="156"/>
                  </a:lnTo>
                  <a:lnTo>
                    <a:pt x="11" y="156"/>
                  </a:lnTo>
                  <a:lnTo>
                    <a:pt x="22" y="156"/>
                  </a:lnTo>
                  <a:lnTo>
                    <a:pt x="29" y="152"/>
                  </a:lnTo>
                  <a:lnTo>
                    <a:pt x="29" y="152"/>
                  </a:lnTo>
                  <a:lnTo>
                    <a:pt x="33" y="152"/>
                  </a:lnTo>
                  <a:lnTo>
                    <a:pt x="33" y="152"/>
                  </a:lnTo>
                  <a:lnTo>
                    <a:pt x="37" y="156"/>
                  </a:lnTo>
                  <a:lnTo>
                    <a:pt x="41" y="152"/>
                  </a:lnTo>
                  <a:lnTo>
                    <a:pt x="41" y="152"/>
                  </a:lnTo>
                  <a:lnTo>
                    <a:pt x="41" y="152"/>
                  </a:lnTo>
                  <a:lnTo>
                    <a:pt x="41" y="148"/>
                  </a:lnTo>
                  <a:lnTo>
                    <a:pt x="37" y="137"/>
                  </a:lnTo>
                  <a:lnTo>
                    <a:pt x="33" y="133"/>
                  </a:lnTo>
                  <a:lnTo>
                    <a:pt x="33" y="133"/>
                  </a:lnTo>
                  <a:lnTo>
                    <a:pt x="33" y="130"/>
                  </a:lnTo>
                  <a:lnTo>
                    <a:pt x="29" y="130"/>
                  </a:lnTo>
                  <a:lnTo>
                    <a:pt x="26" y="130"/>
                  </a:lnTo>
                  <a:lnTo>
                    <a:pt x="22" y="122"/>
                  </a:lnTo>
                  <a:lnTo>
                    <a:pt x="22" y="119"/>
                  </a:lnTo>
                  <a:lnTo>
                    <a:pt x="22" y="115"/>
                  </a:lnTo>
                  <a:lnTo>
                    <a:pt x="18" y="115"/>
                  </a:lnTo>
                  <a:lnTo>
                    <a:pt x="15" y="115"/>
                  </a:lnTo>
                  <a:lnTo>
                    <a:pt x="11" y="115"/>
                  </a:lnTo>
                  <a:lnTo>
                    <a:pt x="11" y="115"/>
                  </a:lnTo>
                  <a:lnTo>
                    <a:pt x="11" y="111"/>
                  </a:lnTo>
                  <a:lnTo>
                    <a:pt x="11" y="104"/>
                  </a:lnTo>
                  <a:lnTo>
                    <a:pt x="15" y="104"/>
                  </a:lnTo>
                  <a:lnTo>
                    <a:pt x="18" y="96"/>
                  </a:lnTo>
                  <a:lnTo>
                    <a:pt x="18" y="96"/>
                  </a:lnTo>
                  <a:lnTo>
                    <a:pt x="22" y="93"/>
                  </a:lnTo>
                  <a:lnTo>
                    <a:pt x="26" y="93"/>
                  </a:lnTo>
                  <a:lnTo>
                    <a:pt x="29" y="93"/>
                  </a:lnTo>
                  <a:lnTo>
                    <a:pt x="29" y="96"/>
                  </a:lnTo>
                  <a:lnTo>
                    <a:pt x="33" y="96"/>
                  </a:lnTo>
                  <a:lnTo>
                    <a:pt x="37" y="96"/>
                  </a:lnTo>
                  <a:lnTo>
                    <a:pt x="48" y="93"/>
                  </a:lnTo>
                  <a:lnTo>
                    <a:pt x="52" y="89"/>
                  </a:lnTo>
                  <a:lnTo>
                    <a:pt x="55" y="82"/>
                  </a:lnTo>
                  <a:lnTo>
                    <a:pt x="63" y="74"/>
                  </a:lnTo>
                  <a:lnTo>
                    <a:pt x="63" y="70"/>
                  </a:lnTo>
                  <a:lnTo>
                    <a:pt x="66" y="67"/>
                  </a:lnTo>
                  <a:lnTo>
                    <a:pt x="70" y="63"/>
                  </a:lnTo>
                  <a:lnTo>
                    <a:pt x="74" y="59"/>
                  </a:lnTo>
                  <a:lnTo>
                    <a:pt x="78" y="56"/>
                  </a:lnTo>
                  <a:lnTo>
                    <a:pt x="78" y="56"/>
                  </a:lnTo>
                  <a:lnTo>
                    <a:pt x="74" y="52"/>
                  </a:lnTo>
                  <a:lnTo>
                    <a:pt x="78" y="48"/>
                  </a:lnTo>
                  <a:lnTo>
                    <a:pt x="81" y="44"/>
                  </a:lnTo>
                  <a:lnTo>
                    <a:pt x="81" y="41"/>
                  </a:lnTo>
                  <a:lnTo>
                    <a:pt x="81" y="33"/>
                  </a:lnTo>
                  <a:lnTo>
                    <a:pt x="81" y="30"/>
                  </a:lnTo>
                  <a:lnTo>
                    <a:pt x="81" y="30"/>
                  </a:lnTo>
                  <a:lnTo>
                    <a:pt x="85" y="22"/>
                  </a:lnTo>
                  <a:lnTo>
                    <a:pt x="89" y="22"/>
                  </a:lnTo>
                  <a:lnTo>
                    <a:pt x="92" y="22"/>
                  </a:lnTo>
                  <a:lnTo>
                    <a:pt x="92" y="22"/>
                  </a:lnTo>
                  <a:lnTo>
                    <a:pt x="96" y="18"/>
                  </a:lnTo>
                  <a:lnTo>
                    <a:pt x="103" y="11"/>
                  </a:lnTo>
                  <a:lnTo>
                    <a:pt x="107" y="7"/>
                  </a:lnTo>
                  <a:lnTo>
                    <a:pt x="111" y="4"/>
                  </a:lnTo>
                  <a:lnTo>
                    <a:pt x="115" y="0"/>
                  </a:lnTo>
                  <a:lnTo>
                    <a:pt x="118" y="0"/>
                  </a:lnTo>
                  <a:lnTo>
                    <a:pt x="126" y="7"/>
                  </a:lnTo>
                  <a:lnTo>
                    <a:pt x="129" y="4"/>
                  </a:lnTo>
                  <a:lnTo>
                    <a:pt x="137" y="7"/>
                  </a:lnTo>
                  <a:lnTo>
                    <a:pt x="137" y="11"/>
                  </a:lnTo>
                  <a:lnTo>
                    <a:pt x="141" y="11"/>
                  </a:lnTo>
                  <a:lnTo>
                    <a:pt x="148" y="15"/>
                  </a:lnTo>
                  <a:lnTo>
                    <a:pt x="148" y="15"/>
                  </a:lnTo>
                  <a:lnTo>
                    <a:pt x="148" y="15"/>
                  </a:lnTo>
                  <a:close/>
                  <a:moveTo>
                    <a:pt x="333" y="197"/>
                  </a:moveTo>
                  <a:lnTo>
                    <a:pt x="333" y="197"/>
                  </a:lnTo>
                  <a:lnTo>
                    <a:pt x="333" y="197"/>
                  </a:lnTo>
                  <a:lnTo>
                    <a:pt x="333" y="197"/>
                  </a:lnTo>
                  <a:lnTo>
                    <a:pt x="333" y="197"/>
                  </a:lnTo>
                  <a:close/>
                  <a:moveTo>
                    <a:pt x="333" y="193"/>
                  </a:moveTo>
                  <a:lnTo>
                    <a:pt x="329" y="193"/>
                  </a:lnTo>
                  <a:lnTo>
                    <a:pt x="329" y="197"/>
                  </a:lnTo>
                  <a:lnTo>
                    <a:pt x="333" y="197"/>
                  </a:lnTo>
                  <a:lnTo>
                    <a:pt x="333" y="197"/>
                  </a:lnTo>
                  <a:lnTo>
                    <a:pt x="333" y="193"/>
                  </a:lnTo>
                  <a:lnTo>
                    <a:pt x="333" y="193"/>
                  </a:lnTo>
                  <a:close/>
                  <a:moveTo>
                    <a:pt x="329" y="193"/>
                  </a:moveTo>
                  <a:lnTo>
                    <a:pt x="329" y="197"/>
                  </a:lnTo>
                  <a:lnTo>
                    <a:pt x="329" y="197"/>
                  </a:lnTo>
                  <a:lnTo>
                    <a:pt x="329" y="197"/>
                  </a:lnTo>
                  <a:lnTo>
                    <a:pt x="329" y="193"/>
                  </a:lnTo>
                  <a:lnTo>
                    <a:pt x="329" y="193"/>
                  </a:lnTo>
                  <a:close/>
                  <a:moveTo>
                    <a:pt x="322" y="197"/>
                  </a:moveTo>
                  <a:lnTo>
                    <a:pt x="322" y="197"/>
                  </a:lnTo>
                  <a:lnTo>
                    <a:pt x="326" y="197"/>
                  </a:lnTo>
                  <a:lnTo>
                    <a:pt x="326" y="193"/>
                  </a:lnTo>
                  <a:lnTo>
                    <a:pt x="326" y="193"/>
                  </a:lnTo>
                  <a:lnTo>
                    <a:pt x="322" y="19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10" name="Freeform 31"/>
            <p:cNvSpPr>
              <a:spLocks noEditPoints="1"/>
            </p:cNvSpPr>
            <p:nvPr/>
          </p:nvSpPr>
          <p:spPr bwMode="auto">
            <a:xfrm>
              <a:off x="6131617" y="2636870"/>
              <a:ext cx="105504" cy="128663"/>
            </a:xfrm>
            <a:custGeom>
              <a:avLst/>
              <a:gdLst>
                <a:gd name="T0" fmla="*/ 22 w 22"/>
                <a:gd name="T1" fmla="*/ 24 h 27"/>
                <a:gd name="T2" fmla="*/ 20 w 22"/>
                <a:gd name="T3" fmla="*/ 25 h 27"/>
                <a:gd name="T4" fmla="*/ 21 w 22"/>
                <a:gd name="T5" fmla="*/ 27 h 27"/>
                <a:gd name="T6" fmla="*/ 19 w 22"/>
                <a:gd name="T7" fmla="*/ 24 h 27"/>
                <a:gd name="T8" fmla="*/ 19 w 22"/>
                <a:gd name="T9" fmla="*/ 23 h 27"/>
                <a:gd name="T10" fmla="*/ 18 w 22"/>
                <a:gd name="T11" fmla="*/ 23 h 27"/>
                <a:gd name="T12" fmla="*/ 18 w 22"/>
                <a:gd name="T13" fmla="*/ 21 h 27"/>
                <a:gd name="T14" fmla="*/ 16 w 22"/>
                <a:gd name="T15" fmla="*/ 17 h 27"/>
                <a:gd name="T16" fmla="*/ 16 w 22"/>
                <a:gd name="T17" fmla="*/ 17 h 27"/>
                <a:gd name="T18" fmla="*/ 13 w 22"/>
                <a:gd name="T19" fmla="*/ 17 h 27"/>
                <a:gd name="T20" fmla="*/ 11 w 22"/>
                <a:gd name="T21" fmla="*/ 15 h 27"/>
                <a:gd name="T22" fmla="*/ 12 w 22"/>
                <a:gd name="T23" fmla="*/ 18 h 27"/>
                <a:gd name="T24" fmla="*/ 12 w 22"/>
                <a:gd name="T25" fmla="*/ 19 h 27"/>
                <a:gd name="T26" fmla="*/ 11 w 22"/>
                <a:gd name="T27" fmla="*/ 22 h 27"/>
                <a:gd name="T28" fmla="*/ 11 w 22"/>
                <a:gd name="T29" fmla="*/ 20 h 27"/>
                <a:gd name="T30" fmla="*/ 10 w 22"/>
                <a:gd name="T31" fmla="*/ 21 h 27"/>
                <a:gd name="T32" fmla="*/ 10 w 22"/>
                <a:gd name="T33" fmla="*/ 19 h 27"/>
                <a:gd name="T34" fmla="*/ 9 w 22"/>
                <a:gd name="T35" fmla="*/ 19 h 27"/>
                <a:gd name="T36" fmla="*/ 9 w 22"/>
                <a:gd name="T37" fmla="*/ 21 h 27"/>
                <a:gd name="T38" fmla="*/ 9 w 22"/>
                <a:gd name="T39" fmla="*/ 22 h 27"/>
                <a:gd name="T40" fmla="*/ 8 w 22"/>
                <a:gd name="T41" fmla="*/ 22 h 27"/>
                <a:gd name="T42" fmla="*/ 7 w 22"/>
                <a:gd name="T43" fmla="*/ 21 h 27"/>
                <a:gd name="T44" fmla="*/ 6 w 22"/>
                <a:gd name="T45" fmla="*/ 19 h 27"/>
                <a:gd name="T46" fmla="*/ 4 w 22"/>
                <a:gd name="T47" fmla="*/ 15 h 27"/>
                <a:gd name="T48" fmla="*/ 4 w 22"/>
                <a:gd name="T49" fmla="*/ 12 h 27"/>
                <a:gd name="T50" fmla="*/ 1 w 22"/>
                <a:gd name="T51" fmla="*/ 10 h 27"/>
                <a:gd name="T52" fmla="*/ 2 w 22"/>
                <a:gd name="T53" fmla="*/ 7 h 27"/>
                <a:gd name="T54" fmla="*/ 4 w 22"/>
                <a:gd name="T55" fmla="*/ 6 h 27"/>
                <a:gd name="T56" fmla="*/ 3 w 22"/>
                <a:gd name="T57" fmla="*/ 5 h 27"/>
                <a:gd name="T58" fmla="*/ 0 w 22"/>
                <a:gd name="T59" fmla="*/ 3 h 27"/>
                <a:gd name="T60" fmla="*/ 1 w 22"/>
                <a:gd name="T61" fmla="*/ 1 h 27"/>
                <a:gd name="T62" fmla="*/ 1 w 22"/>
                <a:gd name="T63" fmla="*/ 0 h 27"/>
                <a:gd name="T64" fmla="*/ 2 w 22"/>
                <a:gd name="T65" fmla="*/ 1 h 27"/>
                <a:gd name="T66" fmla="*/ 4 w 22"/>
                <a:gd name="T67" fmla="*/ 2 h 27"/>
                <a:gd name="T68" fmla="*/ 4 w 22"/>
                <a:gd name="T69" fmla="*/ 1 h 27"/>
                <a:gd name="T70" fmla="*/ 6 w 22"/>
                <a:gd name="T71" fmla="*/ 2 h 27"/>
                <a:gd name="T72" fmla="*/ 7 w 22"/>
                <a:gd name="T73" fmla="*/ 3 h 27"/>
                <a:gd name="T74" fmla="*/ 8 w 22"/>
                <a:gd name="T75" fmla="*/ 5 h 27"/>
                <a:gd name="T76" fmla="*/ 9 w 22"/>
                <a:gd name="T77" fmla="*/ 6 h 27"/>
                <a:gd name="T78" fmla="*/ 13 w 22"/>
                <a:gd name="T79" fmla="*/ 6 h 27"/>
                <a:gd name="T80" fmla="*/ 17 w 22"/>
                <a:gd name="T81" fmla="*/ 6 h 27"/>
                <a:gd name="T82" fmla="*/ 18 w 22"/>
                <a:gd name="T83" fmla="*/ 7 h 27"/>
                <a:gd name="T84" fmla="*/ 18 w 22"/>
                <a:gd name="T85" fmla="*/ 9 h 27"/>
                <a:gd name="T86" fmla="*/ 17 w 22"/>
                <a:gd name="T87" fmla="*/ 11 h 27"/>
                <a:gd name="T88" fmla="*/ 16 w 22"/>
                <a:gd name="T89" fmla="*/ 11 h 27"/>
                <a:gd name="T90" fmla="*/ 15 w 22"/>
                <a:gd name="T91" fmla="*/ 13 h 27"/>
                <a:gd name="T92" fmla="*/ 16 w 22"/>
                <a:gd name="T93" fmla="*/ 15 h 27"/>
                <a:gd name="T94" fmla="*/ 17 w 22"/>
                <a:gd name="T95" fmla="*/ 16 h 27"/>
                <a:gd name="T96" fmla="*/ 17 w 22"/>
                <a:gd name="T97" fmla="*/ 16 h 27"/>
                <a:gd name="T98" fmla="*/ 18 w 22"/>
                <a:gd name="T99" fmla="*/ 14 h 27"/>
                <a:gd name="T100" fmla="*/ 19 w 22"/>
                <a:gd name="T101" fmla="*/ 14 h 27"/>
                <a:gd name="T102" fmla="*/ 20 w 22"/>
                <a:gd name="T103" fmla="*/ 15 h 27"/>
                <a:gd name="T104" fmla="*/ 21 w 22"/>
                <a:gd name="T105" fmla="*/ 17 h 27"/>
                <a:gd name="T106" fmla="*/ 22 w 22"/>
                <a:gd name="T107" fmla="*/ 21 h 27"/>
                <a:gd name="T108" fmla="*/ 22 w 22"/>
                <a:gd name="T109" fmla="*/ 22 h 27"/>
                <a:gd name="T110" fmla="*/ 16 w 22"/>
                <a:gd name="T111" fmla="*/ 18 h 27"/>
                <a:gd name="T112" fmla="*/ 16 w 22"/>
                <a:gd name="T113" fmla="*/ 19 h 27"/>
                <a:gd name="T114" fmla="*/ 14 w 22"/>
                <a:gd name="T115" fmla="*/ 19 h 27"/>
                <a:gd name="T116" fmla="*/ 15 w 22"/>
                <a:gd name="T117" fmla="*/ 19 h 27"/>
                <a:gd name="T118" fmla="*/ 14 w 22"/>
                <a:gd name="T119" fmla="*/ 18 h 27"/>
                <a:gd name="T120" fmla="*/ 12 w 22"/>
                <a:gd name="T121" fmla="*/ 18 h 27"/>
                <a:gd name="T122" fmla="*/ 14 w 22"/>
                <a:gd name="T123"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 h="27">
                  <a:moveTo>
                    <a:pt x="22" y="22"/>
                  </a:moveTo>
                  <a:cubicBezTo>
                    <a:pt x="22" y="23"/>
                    <a:pt x="22" y="23"/>
                    <a:pt x="22" y="23"/>
                  </a:cubicBezTo>
                  <a:cubicBezTo>
                    <a:pt x="22" y="24"/>
                    <a:pt x="22" y="24"/>
                    <a:pt x="22" y="24"/>
                  </a:cubicBezTo>
                  <a:cubicBezTo>
                    <a:pt x="21" y="23"/>
                    <a:pt x="21" y="23"/>
                    <a:pt x="21" y="23"/>
                  </a:cubicBezTo>
                  <a:cubicBezTo>
                    <a:pt x="21" y="24"/>
                    <a:pt x="21" y="24"/>
                    <a:pt x="21" y="24"/>
                  </a:cubicBezTo>
                  <a:cubicBezTo>
                    <a:pt x="20" y="25"/>
                    <a:pt x="20" y="25"/>
                    <a:pt x="20" y="25"/>
                  </a:cubicBezTo>
                  <a:cubicBezTo>
                    <a:pt x="21" y="25"/>
                    <a:pt x="21" y="25"/>
                    <a:pt x="21" y="25"/>
                  </a:cubicBezTo>
                  <a:cubicBezTo>
                    <a:pt x="20" y="26"/>
                    <a:pt x="20" y="26"/>
                    <a:pt x="20" y="26"/>
                  </a:cubicBezTo>
                  <a:cubicBezTo>
                    <a:pt x="21" y="27"/>
                    <a:pt x="21" y="27"/>
                    <a:pt x="21" y="27"/>
                  </a:cubicBezTo>
                  <a:cubicBezTo>
                    <a:pt x="21" y="27"/>
                    <a:pt x="21" y="27"/>
                    <a:pt x="21" y="27"/>
                  </a:cubicBezTo>
                  <a:cubicBezTo>
                    <a:pt x="20" y="25"/>
                    <a:pt x="20" y="25"/>
                    <a:pt x="20" y="25"/>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2"/>
                    <a:pt x="18" y="22"/>
                    <a:pt x="18" y="22"/>
                  </a:cubicBezTo>
                  <a:cubicBezTo>
                    <a:pt x="18" y="22"/>
                    <a:pt x="18" y="22"/>
                    <a:pt x="18" y="22"/>
                  </a:cubicBezTo>
                  <a:cubicBezTo>
                    <a:pt x="18" y="21"/>
                    <a:pt x="18" y="21"/>
                    <a:pt x="18" y="21"/>
                  </a:cubicBezTo>
                  <a:cubicBezTo>
                    <a:pt x="18" y="20"/>
                    <a:pt x="18" y="20"/>
                    <a:pt x="18" y="20"/>
                  </a:cubicBezTo>
                  <a:cubicBezTo>
                    <a:pt x="18" y="20"/>
                    <a:pt x="18" y="20"/>
                    <a:pt x="18" y="20"/>
                  </a:cubicBezTo>
                  <a:cubicBezTo>
                    <a:pt x="16" y="17"/>
                    <a:pt x="16" y="17"/>
                    <a:pt x="16" y="17"/>
                  </a:cubicBezTo>
                  <a:cubicBezTo>
                    <a:pt x="16" y="17"/>
                    <a:pt x="16" y="17"/>
                    <a:pt x="16" y="17"/>
                  </a:cubicBezTo>
                  <a:cubicBezTo>
                    <a:pt x="16" y="17"/>
                    <a:pt x="16" y="17"/>
                    <a:pt x="16" y="17"/>
                  </a:cubicBezTo>
                  <a:cubicBezTo>
                    <a:pt x="16" y="17"/>
                    <a:pt x="16" y="17"/>
                    <a:pt x="16" y="17"/>
                  </a:cubicBezTo>
                  <a:cubicBezTo>
                    <a:pt x="15" y="18"/>
                    <a:pt x="15" y="18"/>
                    <a:pt x="15" y="18"/>
                  </a:cubicBezTo>
                  <a:cubicBezTo>
                    <a:pt x="13" y="17"/>
                    <a:pt x="13" y="17"/>
                    <a:pt x="13" y="17"/>
                  </a:cubicBezTo>
                  <a:cubicBezTo>
                    <a:pt x="13" y="17"/>
                    <a:pt x="13" y="17"/>
                    <a:pt x="13" y="17"/>
                  </a:cubicBezTo>
                  <a:cubicBezTo>
                    <a:pt x="13" y="17"/>
                    <a:pt x="13" y="17"/>
                    <a:pt x="13" y="17"/>
                  </a:cubicBezTo>
                  <a:cubicBezTo>
                    <a:pt x="12" y="16"/>
                    <a:pt x="12" y="16"/>
                    <a:pt x="12" y="16"/>
                  </a:cubicBezTo>
                  <a:cubicBezTo>
                    <a:pt x="11" y="15"/>
                    <a:pt x="11" y="15"/>
                    <a:pt x="11" y="15"/>
                  </a:cubicBezTo>
                  <a:cubicBezTo>
                    <a:pt x="12" y="16"/>
                    <a:pt x="12" y="16"/>
                    <a:pt x="12" y="16"/>
                  </a:cubicBezTo>
                  <a:cubicBezTo>
                    <a:pt x="12" y="17"/>
                    <a:pt x="12" y="17"/>
                    <a:pt x="12" y="17"/>
                  </a:cubicBezTo>
                  <a:cubicBezTo>
                    <a:pt x="12" y="18"/>
                    <a:pt x="12" y="18"/>
                    <a:pt x="12" y="18"/>
                  </a:cubicBezTo>
                  <a:cubicBezTo>
                    <a:pt x="11" y="18"/>
                    <a:pt x="11" y="18"/>
                    <a:pt x="11" y="18"/>
                  </a:cubicBezTo>
                  <a:cubicBezTo>
                    <a:pt x="12" y="18"/>
                    <a:pt x="12" y="18"/>
                    <a:pt x="12" y="18"/>
                  </a:cubicBezTo>
                  <a:cubicBezTo>
                    <a:pt x="12" y="19"/>
                    <a:pt x="12" y="19"/>
                    <a:pt x="12" y="19"/>
                  </a:cubicBezTo>
                  <a:cubicBezTo>
                    <a:pt x="12" y="20"/>
                    <a:pt x="12" y="20"/>
                    <a:pt x="12" y="20"/>
                  </a:cubicBezTo>
                  <a:cubicBezTo>
                    <a:pt x="11" y="20"/>
                    <a:pt x="11" y="20"/>
                    <a:pt x="11" y="20"/>
                  </a:cubicBezTo>
                  <a:cubicBezTo>
                    <a:pt x="11" y="22"/>
                    <a:pt x="11" y="22"/>
                    <a:pt x="11" y="22"/>
                  </a:cubicBezTo>
                  <a:cubicBezTo>
                    <a:pt x="10" y="21"/>
                    <a:pt x="10" y="21"/>
                    <a:pt x="10" y="21"/>
                  </a:cubicBezTo>
                  <a:cubicBezTo>
                    <a:pt x="10" y="20"/>
                    <a:pt x="10" y="20"/>
                    <a:pt x="10" y="20"/>
                  </a:cubicBezTo>
                  <a:cubicBezTo>
                    <a:pt x="11" y="20"/>
                    <a:pt x="11" y="20"/>
                    <a:pt x="11" y="20"/>
                  </a:cubicBezTo>
                  <a:cubicBezTo>
                    <a:pt x="11" y="20"/>
                    <a:pt x="11" y="20"/>
                    <a:pt x="11" y="20"/>
                  </a:cubicBezTo>
                  <a:cubicBezTo>
                    <a:pt x="10" y="20"/>
                    <a:pt x="10" y="20"/>
                    <a:pt x="10" y="20"/>
                  </a:cubicBezTo>
                  <a:cubicBezTo>
                    <a:pt x="10" y="21"/>
                    <a:pt x="10" y="21"/>
                    <a:pt x="10" y="21"/>
                  </a:cubicBezTo>
                  <a:cubicBezTo>
                    <a:pt x="9" y="20"/>
                    <a:pt x="9" y="20"/>
                    <a:pt x="9" y="20"/>
                  </a:cubicBezTo>
                  <a:cubicBezTo>
                    <a:pt x="10" y="19"/>
                    <a:pt x="10" y="19"/>
                    <a:pt x="10" y="19"/>
                  </a:cubicBezTo>
                  <a:cubicBezTo>
                    <a:pt x="10" y="19"/>
                    <a:pt x="10" y="19"/>
                    <a:pt x="10" y="19"/>
                  </a:cubicBezTo>
                  <a:cubicBezTo>
                    <a:pt x="9" y="18"/>
                    <a:pt x="9" y="18"/>
                    <a:pt x="9" y="18"/>
                  </a:cubicBezTo>
                  <a:cubicBezTo>
                    <a:pt x="10" y="19"/>
                    <a:pt x="10" y="19"/>
                    <a:pt x="10" y="19"/>
                  </a:cubicBezTo>
                  <a:cubicBezTo>
                    <a:pt x="9" y="19"/>
                    <a:pt x="9" y="19"/>
                    <a:pt x="9" y="19"/>
                  </a:cubicBezTo>
                  <a:cubicBezTo>
                    <a:pt x="9" y="20"/>
                    <a:pt x="9" y="20"/>
                    <a:pt x="9" y="20"/>
                  </a:cubicBezTo>
                  <a:cubicBezTo>
                    <a:pt x="9" y="20"/>
                    <a:pt x="9" y="20"/>
                    <a:pt x="9" y="20"/>
                  </a:cubicBezTo>
                  <a:cubicBezTo>
                    <a:pt x="9" y="21"/>
                    <a:pt x="9" y="21"/>
                    <a:pt x="9" y="21"/>
                  </a:cubicBezTo>
                  <a:cubicBezTo>
                    <a:pt x="9" y="22"/>
                    <a:pt x="9" y="22"/>
                    <a:pt x="9" y="22"/>
                  </a:cubicBezTo>
                  <a:cubicBezTo>
                    <a:pt x="9" y="22"/>
                    <a:pt x="9" y="22"/>
                    <a:pt x="9" y="22"/>
                  </a:cubicBezTo>
                  <a:cubicBezTo>
                    <a:pt x="9" y="22"/>
                    <a:pt x="9" y="22"/>
                    <a:pt x="9" y="22"/>
                  </a:cubicBezTo>
                  <a:cubicBezTo>
                    <a:pt x="8" y="22"/>
                    <a:pt x="8" y="22"/>
                    <a:pt x="8" y="22"/>
                  </a:cubicBezTo>
                  <a:cubicBezTo>
                    <a:pt x="8" y="22"/>
                    <a:pt x="8" y="22"/>
                    <a:pt x="8" y="22"/>
                  </a:cubicBezTo>
                  <a:cubicBezTo>
                    <a:pt x="8" y="22"/>
                    <a:pt x="8" y="22"/>
                    <a:pt x="8" y="22"/>
                  </a:cubicBezTo>
                  <a:cubicBezTo>
                    <a:pt x="7" y="22"/>
                    <a:pt x="7" y="22"/>
                    <a:pt x="7" y="22"/>
                  </a:cubicBezTo>
                  <a:cubicBezTo>
                    <a:pt x="7" y="22"/>
                    <a:pt x="7" y="22"/>
                    <a:pt x="7" y="22"/>
                  </a:cubicBezTo>
                  <a:cubicBezTo>
                    <a:pt x="7" y="21"/>
                    <a:pt x="7" y="21"/>
                    <a:pt x="7" y="21"/>
                  </a:cubicBezTo>
                  <a:cubicBezTo>
                    <a:pt x="6" y="21"/>
                    <a:pt x="6" y="21"/>
                    <a:pt x="6" y="21"/>
                  </a:cubicBezTo>
                  <a:cubicBezTo>
                    <a:pt x="6" y="20"/>
                    <a:pt x="6" y="20"/>
                    <a:pt x="6" y="20"/>
                  </a:cubicBezTo>
                  <a:cubicBezTo>
                    <a:pt x="6" y="19"/>
                    <a:pt x="6" y="19"/>
                    <a:pt x="6" y="19"/>
                  </a:cubicBezTo>
                  <a:cubicBezTo>
                    <a:pt x="6" y="18"/>
                    <a:pt x="6" y="18"/>
                    <a:pt x="6" y="18"/>
                  </a:cubicBezTo>
                  <a:cubicBezTo>
                    <a:pt x="4" y="17"/>
                    <a:pt x="4" y="17"/>
                    <a:pt x="4" y="17"/>
                  </a:cubicBezTo>
                  <a:cubicBezTo>
                    <a:pt x="4" y="15"/>
                    <a:pt x="4" y="15"/>
                    <a:pt x="4" y="15"/>
                  </a:cubicBezTo>
                  <a:cubicBezTo>
                    <a:pt x="4" y="15"/>
                    <a:pt x="4" y="15"/>
                    <a:pt x="4" y="15"/>
                  </a:cubicBezTo>
                  <a:cubicBezTo>
                    <a:pt x="4" y="14"/>
                    <a:pt x="4" y="14"/>
                    <a:pt x="4" y="14"/>
                  </a:cubicBezTo>
                  <a:cubicBezTo>
                    <a:pt x="4" y="12"/>
                    <a:pt x="4" y="12"/>
                    <a:pt x="4" y="12"/>
                  </a:cubicBezTo>
                  <a:cubicBezTo>
                    <a:pt x="3" y="11"/>
                    <a:pt x="3" y="11"/>
                    <a:pt x="3" y="11"/>
                  </a:cubicBezTo>
                  <a:cubicBezTo>
                    <a:pt x="2" y="11"/>
                    <a:pt x="2" y="11"/>
                    <a:pt x="2" y="11"/>
                  </a:cubicBezTo>
                  <a:cubicBezTo>
                    <a:pt x="1" y="10"/>
                    <a:pt x="1" y="10"/>
                    <a:pt x="1" y="10"/>
                  </a:cubicBezTo>
                  <a:cubicBezTo>
                    <a:pt x="1" y="8"/>
                    <a:pt x="1" y="8"/>
                    <a:pt x="1" y="8"/>
                  </a:cubicBezTo>
                  <a:cubicBezTo>
                    <a:pt x="2" y="8"/>
                    <a:pt x="2" y="8"/>
                    <a:pt x="2" y="8"/>
                  </a:cubicBezTo>
                  <a:cubicBezTo>
                    <a:pt x="2" y="7"/>
                    <a:pt x="2" y="7"/>
                    <a:pt x="2" y="7"/>
                  </a:cubicBezTo>
                  <a:cubicBezTo>
                    <a:pt x="3" y="6"/>
                    <a:pt x="3" y="6"/>
                    <a:pt x="3" y="6"/>
                  </a:cubicBezTo>
                  <a:cubicBezTo>
                    <a:pt x="3" y="7"/>
                    <a:pt x="3" y="7"/>
                    <a:pt x="3" y="7"/>
                  </a:cubicBezTo>
                  <a:cubicBezTo>
                    <a:pt x="4" y="6"/>
                    <a:pt x="4" y="6"/>
                    <a:pt x="4" y="6"/>
                  </a:cubicBezTo>
                  <a:cubicBezTo>
                    <a:pt x="3" y="5"/>
                    <a:pt x="3" y="5"/>
                    <a:pt x="3" y="5"/>
                  </a:cubicBezTo>
                  <a:cubicBezTo>
                    <a:pt x="4" y="5"/>
                    <a:pt x="4" y="5"/>
                    <a:pt x="4" y="5"/>
                  </a:cubicBezTo>
                  <a:cubicBezTo>
                    <a:pt x="3" y="5"/>
                    <a:pt x="3" y="5"/>
                    <a:pt x="3" y="5"/>
                  </a:cubicBezTo>
                  <a:cubicBezTo>
                    <a:pt x="2" y="5"/>
                    <a:pt x="2" y="5"/>
                    <a:pt x="2" y="5"/>
                  </a:cubicBezTo>
                  <a:cubicBezTo>
                    <a:pt x="0" y="4"/>
                    <a:pt x="0" y="4"/>
                    <a:pt x="0" y="4"/>
                  </a:cubicBezTo>
                  <a:cubicBezTo>
                    <a:pt x="0" y="3"/>
                    <a:pt x="0" y="3"/>
                    <a:pt x="0" y="3"/>
                  </a:cubicBezTo>
                  <a:cubicBezTo>
                    <a:pt x="1" y="2"/>
                    <a:pt x="1" y="2"/>
                    <a:pt x="1" y="2"/>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2" y="0"/>
                    <a:pt x="2" y="0"/>
                    <a:pt x="2" y="0"/>
                  </a:cubicBezTo>
                  <a:cubicBezTo>
                    <a:pt x="2" y="1"/>
                    <a:pt x="2" y="1"/>
                    <a:pt x="2" y="1"/>
                  </a:cubicBezTo>
                  <a:cubicBezTo>
                    <a:pt x="2" y="1"/>
                    <a:pt x="2" y="1"/>
                    <a:pt x="2" y="1"/>
                  </a:cubicBezTo>
                  <a:cubicBezTo>
                    <a:pt x="3" y="2"/>
                    <a:pt x="3" y="2"/>
                    <a:pt x="3" y="2"/>
                  </a:cubicBezTo>
                  <a:cubicBezTo>
                    <a:pt x="4" y="2"/>
                    <a:pt x="4" y="2"/>
                    <a:pt x="4" y="2"/>
                  </a:cubicBezTo>
                  <a:cubicBezTo>
                    <a:pt x="4" y="2"/>
                    <a:pt x="4" y="2"/>
                    <a:pt x="4" y="2"/>
                  </a:cubicBezTo>
                  <a:cubicBezTo>
                    <a:pt x="3" y="2"/>
                    <a:pt x="3" y="2"/>
                    <a:pt x="3" y="2"/>
                  </a:cubicBezTo>
                  <a:cubicBezTo>
                    <a:pt x="4" y="1"/>
                    <a:pt x="4" y="1"/>
                    <a:pt x="4" y="1"/>
                  </a:cubicBezTo>
                  <a:cubicBezTo>
                    <a:pt x="4" y="1"/>
                    <a:pt x="4" y="1"/>
                    <a:pt x="4" y="1"/>
                  </a:cubicBezTo>
                  <a:cubicBezTo>
                    <a:pt x="5" y="2"/>
                    <a:pt x="5" y="2"/>
                    <a:pt x="5" y="2"/>
                  </a:cubicBezTo>
                  <a:cubicBezTo>
                    <a:pt x="5" y="2"/>
                    <a:pt x="5" y="2"/>
                    <a:pt x="5" y="2"/>
                  </a:cubicBezTo>
                  <a:cubicBezTo>
                    <a:pt x="6" y="2"/>
                    <a:pt x="6" y="2"/>
                    <a:pt x="6" y="2"/>
                  </a:cubicBezTo>
                  <a:cubicBezTo>
                    <a:pt x="6" y="2"/>
                    <a:pt x="6" y="2"/>
                    <a:pt x="6" y="2"/>
                  </a:cubicBezTo>
                  <a:cubicBezTo>
                    <a:pt x="7" y="2"/>
                    <a:pt x="7" y="2"/>
                    <a:pt x="7" y="2"/>
                  </a:cubicBezTo>
                  <a:cubicBezTo>
                    <a:pt x="7" y="3"/>
                    <a:pt x="7" y="3"/>
                    <a:pt x="7" y="3"/>
                  </a:cubicBezTo>
                  <a:cubicBezTo>
                    <a:pt x="7" y="4"/>
                    <a:pt x="7" y="4"/>
                    <a:pt x="7" y="4"/>
                  </a:cubicBezTo>
                  <a:cubicBezTo>
                    <a:pt x="7" y="4"/>
                    <a:pt x="7" y="4"/>
                    <a:pt x="7" y="4"/>
                  </a:cubicBezTo>
                  <a:cubicBezTo>
                    <a:pt x="8" y="5"/>
                    <a:pt x="8" y="5"/>
                    <a:pt x="8" y="5"/>
                  </a:cubicBezTo>
                  <a:cubicBezTo>
                    <a:pt x="8" y="6"/>
                    <a:pt x="8" y="6"/>
                    <a:pt x="8" y="6"/>
                  </a:cubicBezTo>
                  <a:cubicBezTo>
                    <a:pt x="9" y="6"/>
                    <a:pt x="9" y="6"/>
                    <a:pt x="9" y="6"/>
                  </a:cubicBezTo>
                  <a:cubicBezTo>
                    <a:pt x="9" y="6"/>
                    <a:pt x="9" y="6"/>
                    <a:pt x="9" y="6"/>
                  </a:cubicBezTo>
                  <a:cubicBezTo>
                    <a:pt x="10" y="6"/>
                    <a:pt x="10" y="6"/>
                    <a:pt x="10" y="6"/>
                  </a:cubicBezTo>
                  <a:cubicBezTo>
                    <a:pt x="12" y="6"/>
                    <a:pt x="12" y="6"/>
                    <a:pt x="12" y="6"/>
                  </a:cubicBezTo>
                  <a:cubicBezTo>
                    <a:pt x="13" y="6"/>
                    <a:pt x="13" y="6"/>
                    <a:pt x="13" y="6"/>
                  </a:cubicBezTo>
                  <a:cubicBezTo>
                    <a:pt x="15" y="6"/>
                    <a:pt x="15" y="6"/>
                    <a:pt x="15" y="6"/>
                  </a:cubicBezTo>
                  <a:cubicBezTo>
                    <a:pt x="16" y="6"/>
                    <a:pt x="16" y="6"/>
                    <a:pt x="16" y="6"/>
                  </a:cubicBezTo>
                  <a:cubicBezTo>
                    <a:pt x="17" y="6"/>
                    <a:pt x="17" y="6"/>
                    <a:pt x="17" y="6"/>
                  </a:cubicBezTo>
                  <a:cubicBezTo>
                    <a:pt x="17" y="7"/>
                    <a:pt x="17" y="7"/>
                    <a:pt x="17" y="7"/>
                  </a:cubicBezTo>
                  <a:cubicBezTo>
                    <a:pt x="18" y="6"/>
                    <a:pt x="18" y="6"/>
                    <a:pt x="18" y="6"/>
                  </a:cubicBezTo>
                  <a:cubicBezTo>
                    <a:pt x="18" y="7"/>
                    <a:pt x="18" y="7"/>
                    <a:pt x="18" y="7"/>
                  </a:cubicBezTo>
                  <a:cubicBezTo>
                    <a:pt x="19" y="7"/>
                    <a:pt x="19" y="7"/>
                    <a:pt x="19" y="7"/>
                  </a:cubicBezTo>
                  <a:cubicBezTo>
                    <a:pt x="18" y="8"/>
                    <a:pt x="18" y="8"/>
                    <a:pt x="18" y="8"/>
                  </a:cubicBezTo>
                  <a:cubicBezTo>
                    <a:pt x="18" y="9"/>
                    <a:pt x="18" y="9"/>
                    <a:pt x="18" y="9"/>
                  </a:cubicBezTo>
                  <a:cubicBezTo>
                    <a:pt x="18" y="10"/>
                    <a:pt x="18" y="10"/>
                    <a:pt x="18" y="10"/>
                  </a:cubicBezTo>
                  <a:cubicBezTo>
                    <a:pt x="17" y="11"/>
                    <a:pt x="17" y="11"/>
                    <a:pt x="17" y="11"/>
                  </a:cubicBezTo>
                  <a:cubicBezTo>
                    <a:pt x="17" y="11"/>
                    <a:pt x="17" y="11"/>
                    <a:pt x="17" y="11"/>
                  </a:cubicBezTo>
                  <a:cubicBezTo>
                    <a:pt x="17" y="12"/>
                    <a:pt x="17" y="12"/>
                    <a:pt x="17" y="12"/>
                  </a:cubicBezTo>
                  <a:cubicBezTo>
                    <a:pt x="16" y="12"/>
                    <a:pt x="16" y="12"/>
                    <a:pt x="16" y="12"/>
                  </a:cubicBezTo>
                  <a:cubicBezTo>
                    <a:pt x="16" y="11"/>
                    <a:pt x="16" y="11"/>
                    <a:pt x="16" y="11"/>
                  </a:cubicBezTo>
                  <a:cubicBezTo>
                    <a:pt x="15" y="12"/>
                    <a:pt x="15" y="12"/>
                    <a:pt x="15" y="12"/>
                  </a:cubicBezTo>
                  <a:cubicBezTo>
                    <a:pt x="15" y="12"/>
                    <a:pt x="15" y="12"/>
                    <a:pt x="15" y="12"/>
                  </a:cubicBezTo>
                  <a:cubicBezTo>
                    <a:pt x="15" y="13"/>
                    <a:pt x="15" y="13"/>
                    <a:pt x="15" y="13"/>
                  </a:cubicBezTo>
                  <a:cubicBezTo>
                    <a:pt x="15" y="13"/>
                    <a:pt x="15" y="13"/>
                    <a:pt x="15" y="13"/>
                  </a:cubicBezTo>
                  <a:cubicBezTo>
                    <a:pt x="15" y="14"/>
                    <a:pt x="15" y="14"/>
                    <a:pt x="15" y="14"/>
                  </a:cubicBezTo>
                  <a:cubicBezTo>
                    <a:pt x="16" y="15"/>
                    <a:pt x="16" y="15"/>
                    <a:pt x="16" y="15"/>
                  </a:cubicBezTo>
                  <a:cubicBezTo>
                    <a:pt x="16" y="15"/>
                    <a:pt x="16" y="15"/>
                    <a:pt x="16" y="15"/>
                  </a:cubicBezTo>
                  <a:cubicBezTo>
                    <a:pt x="16" y="16"/>
                    <a:pt x="16" y="16"/>
                    <a:pt x="16" y="16"/>
                  </a:cubicBezTo>
                  <a:cubicBezTo>
                    <a:pt x="17" y="16"/>
                    <a:pt x="17" y="16"/>
                    <a:pt x="17" y="16"/>
                  </a:cubicBezTo>
                  <a:cubicBezTo>
                    <a:pt x="18" y="16"/>
                    <a:pt x="18" y="16"/>
                    <a:pt x="18" y="16"/>
                  </a:cubicBezTo>
                  <a:cubicBezTo>
                    <a:pt x="18" y="16"/>
                    <a:pt x="18" y="16"/>
                    <a:pt x="18" y="16"/>
                  </a:cubicBezTo>
                  <a:cubicBezTo>
                    <a:pt x="17" y="16"/>
                    <a:pt x="17" y="16"/>
                    <a:pt x="17" y="16"/>
                  </a:cubicBezTo>
                  <a:cubicBezTo>
                    <a:pt x="18" y="15"/>
                    <a:pt x="18" y="15"/>
                    <a:pt x="18" y="15"/>
                  </a:cubicBezTo>
                  <a:cubicBezTo>
                    <a:pt x="18" y="14"/>
                    <a:pt x="18" y="14"/>
                    <a:pt x="18" y="14"/>
                  </a:cubicBezTo>
                  <a:cubicBezTo>
                    <a:pt x="18" y="14"/>
                    <a:pt x="18" y="14"/>
                    <a:pt x="18" y="14"/>
                  </a:cubicBezTo>
                  <a:cubicBezTo>
                    <a:pt x="18" y="14"/>
                    <a:pt x="18" y="14"/>
                    <a:pt x="18" y="14"/>
                  </a:cubicBezTo>
                  <a:cubicBezTo>
                    <a:pt x="18" y="13"/>
                    <a:pt x="18" y="13"/>
                    <a:pt x="18" y="13"/>
                  </a:cubicBezTo>
                  <a:cubicBezTo>
                    <a:pt x="19" y="14"/>
                    <a:pt x="19" y="14"/>
                    <a:pt x="19" y="14"/>
                  </a:cubicBezTo>
                  <a:cubicBezTo>
                    <a:pt x="20" y="14"/>
                    <a:pt x="20" y="14"/>
                    <a:pt x="20" y="14"/>
                  </a:cubicBezTo>
                  <a:cubicBezTo>
                    <a:pt x="20" y="14"/>
                    <a:pt x="20" y="14"/>
                    <a:pt x="20" y="14"/>
                  </a:cubicBezTo>
                  <a:cubicBezTo>
                    <a:pt x="20" y="15"/>
                    <a:pt x="20" y="15"/>
                    <a:pt x="20" y="15"/>
                  </a:cubicBezTo>
                  <a:cubicBezTo>
                    <a:pt x="20" y="16"/>
                    <a:pt x="20" y="16"/>
                    <a:pt x="20" y="16"/>
                  </a:cubicBezTo>
                  <a:cubicBezTo>
                    <a:pt x="20" y="17"/>
                    <a:pt x="20" y="17"/>
                    <a:pt x="20" y="17"/>
                  </a:cubicBezTo>
                  <a:cubicBezTo>
                    <a:pt x="21" y="17"/>
                    <a:pt x="21" y="17"/>
                    <a:pt x="21" y="17"/>
                  </a:cubicBezTo>
                  <a:cubicBezTo>
                    <a:pt x="21" y="19"/>
                    <a:pt x="21" y="19"/>
                    <a:pt x="21" y="19"/>
                  </a:cubicBezTo>
                  <a:cubicBezTo>
                    <a:pt x="21" y="20"/>
                    <a:pt x="21" y="20"/>
                    <a:pt x="21" y="20"/>
                  </a:cubicBezTo>
                  <a:cubicBezTo>
                    <a:pt x="22" y="21"/>
                    <a:pt x="22" y="21"/>
                    <a:pt x="22" y="21"/>
                  </a:cubicBezTo>
                  <a:cubicBezTo>
                    <a:pt x="22" y="21"/>
                    <a:pt x="22" y="21"/>
                    <a:pt x="22" y="21"/>
                  </a:cubicBezTo>
                  <a:cubicBezTo>
                    <a:pt x="22" y="21"/>
                    <a:pt x="22" y="21"/>
                    <a:pt x="22" y="21"/>
                  </a:cubicBezTo>
                  <a:cubicBezTo>
                    <a:pt x="22" y="22"/>
                    <a:pt x="22" y="22"/>
                    <a:pt x="22" y="22"/>
                  </a:cubicBezTo>
                  <a:cubicBezTo>
                    <a:pt x="22" y="22"/>
                    <a:pt x="22" y="22"/>
                    <a:pt x="22" y="22"/>
                  </a:cubicBezTo>
                  <a:close/>
                  <a:moveTo>
                    <a:pt x="16" y="19"/>
                  </a:moveTo>
                  <a:cubicBezTo>
                    <a:pt x="16" y="18"/>
                    <a:pt x="16" y="18"/>
                    <a:pt x="16" y="18"/>
                  </a:cubicBezTo>
                  <a:cubicBezTo>
                    <a:pt x="16" y="18"/>
                    <a:pt x="16" y="18"/>
                    <a:pt x="16" y="18"/>
                  </a:cubicBezTo>
                  <a:cubicBezTo>
                    <a:pt x="16" y="19"/>
                    <a:pt x="16" y="19"/>
                    <a:pt x="16" y="19"/>
                  </a:cubicBezTo>
                  <a:cubicBezTo>
                    <a:pt x="16" y="19"/>
                    <a:pt x="16" y="19"/>
                    <a:pt x="16" y="19"/>
                  </a:cubicBezTo>
                  <a:cubicBezTo>
                    <a:pt x="16" y="19"/>
                    <a:pt x="16" y="19"/>
                    <a:pt x="16" y="19"/>
                  </a:cubicBezTo>
                  <a:close/>
                  <a:moveTo>
                    <a:pt x="14" y="18"/>
                  </a:moveTo>
                  <a:cubicBezTo>
                    <a:pt x="14" y="19"/>
                    <a:pt x="14" y="19"/>
                    <a:pt x="14" y="19"/>
                  </a:cubicBezTo>
                  <a:cubicBezTo>
                    <a:pt x="14" y="20"/>
                    <a:pt x="14" y="20"/>
                    <a:pt x="14" y="20"/>
                  </a:cubicBezTo>
                  <a:cubicBezTo>
                    <a:pt x="15" y="20"/>
                    <a:pt x="15" y="20"/>
                    <a:pt x="15" y="20"/>
                  </a:cubicBezTo>
                  <a:cubicBezTo>
                    <a:pt x="15" y="19"/>
                    <a:pt x="15" y="19"/>
                    <a:pt x="15" y="19"/>
                  </a:cubicBezTo>
                  <a:cubicBezTo>
                    <a:pt x="15" y="19"/>
                    <a:pt x="15" y="19"/>
                    <a:pt x="15" y="19"/>
                  </a:cubicBezTo>
                  <a:cubicBezTo>
                    <a:pt x="14" y="18"/>
                    <a:pt x="14" y="18"/>
                    <a:pt x="14" y="18"/>
                  </a:cubicBezTo>
                  <a:cubicBezTo>
                    <a:pt x="14" y="18"/>
                    <a:pt x="14" y="18"/>
                    <a:pt x="14" y="18"/>
                  </a:cubicBezTo>
                  <a:close/>
                  <a:moveTo>
                    <a:pt x="13" y="18"/>
                  </a:moveTo>
                  <a:cubicBezTo>
                    <a:pt x="12" y="18"/>
                    <a:pt x="12" y="18"/>
                    <a:pt x="12" y="18"/>
                  </a:cubicBezTo>
                  <a:cubicBezTo>
                    <a:pt x="12" y="18"/>
                    <a:pt x="12" y="18"/>
                    <a:pt x="12" y="18"/>
                  </a:cubicBezTo>
                  <a:cubicBezTo>
                    <a:pt x="13" y="20"/>
                    <a:pt x="13" y="20"/>
                    <a:pt x="13" y="20"/>
                  </a:cubicBezTo>
                  <a:cubicBezTo>
                    <a:pt x="14" y="20"/>
                    <a:pt x="14" y="20"/>
                    <a:pt x="14" y="20"/>
                  </a:cubicBezTo>
                  <a:cubicBezTo>
                    <a:pt x="14" y="18"/>
                    <a:pt x="14" y="18"/>
                    <a:pt x="14" y="18"/>
                  </a:cubicBezTo>
                  <a:lnTo>
                    <a:pt x="13"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11" name="Freeform 32"/>
            <p:cNvSpPr>
              <a:spLocks/>
            </p:cNvSpPr>
            <p:nvPr/>
          </p:nvSpPr>
          <p:spPr bwMode="auto">
            <a:xfrm>
              <a:off x="6141910" y="2603418"/>
              <a:ext cx="65619" cy="33452"/>
            </a:xfrm>
            <a:custGeom>
              <a:avLst/>
              <a:gdLst>
                <a:gd name="T0" fmla="*/ 0 w 51"/>
                <a:gd name="T1" fmla="*/ 11 h 26"/>
                <a:gd name="T2" fmla="*/ 3 w 51"/>
                <a:gd name="T3" fmla="*/ 11 h 26"/>
                <a:gd name="T4" fmla="*/ 7 w 51"/>
                <a:gd name="T5" fmla="*/ 4 h 26"/>
                <a:gd name="T6" fmla="*/ 14 w 51"/>
                <a:gd name="T7" fmla="*/ 0 h 26"/>
                <a:gd name="T8" fmla="*/ 22 w 51"/>
                <a:gd name="T9" fmla="*/ 0 h 26"/>
                <a:gd name="T10" fmla="*/ 22 w 51"/>
                <a:gd name="T11" fmla="*/ 0 h 26"/>
                <a:gd name="T12" fmla="*/ 29 w 51"/>
                <a:gd name="T13" fmla="*/ 4 h 26"/>
                <a:gd name="T14" fmla="*/ 33 w 51"/>
                <a:gd name="T15" fmla="*/ 4 h 26"/>
                <a:gd name="T16" fmla="*/ 37 w 51"/>
                <a:gd name="T17" fmla="*/ 4 h 26"/>
                <a:gd name="T18" fmla="*/ 40 w 51"/>
                <a:gd name="T19" fmla="*/ 4 h 26"/>
                <a:gd name="T20" fmla="*/ 44 w 51"/>
                <a:gd name="T21" fmla="*/ 4 h 26"/>
                <a:gd name="T22" fmla="*/ 44 w 51"/>
                <a:gd name="T23" fmla="*/ 4 h 26"/>
                <a:gd name="T24" fmla="*/ 44 w 51"/>
                <a:gd name="T25" fmla="*/ 8 h 26"/>
                <a:gd name="T26" fmla="*/ 44 w 51"/>
                <a:gd name="T27" fmla="*/ 11 h 26"/>
                <a:gd name="T28" fmla="*/ 48 w 51"/>
                <a:gd name="T29" fmla="*/ 15 h 26"/>
                <a:gd name="T30" fmla="*/ 48 w 51"/>
                <a:gd name="T31" fmla="*/ 19 h 26"/>
                <a:gd name="T32" fmla="*/ 51 w 51"/>
                <a:gd name="T33" fmla="*/ 19 h 26"/>
                <a:gd name="T34" fmla="*/ 44 w 51"/>
                <a:gd name="T35" fmla="*/ 22 h 26"/>
                <a:gd name="T36" fmla="*/ 40 w 51"/>
                <a:gd name="T37" fmla="*/ 22 h 26"/>
                <a:gd name="T38" fmla="*/ 33 w 51"/>
                <a:gd name="T39" fmla="*/ 22 h 26"/>
                <a:gd name="T40" fmla="*/ 29 w 51"/>
                <a:gd name="T41" fmla="*/ 22 h 26"/>
                <a:gd name="T42" fmla="*/ 26 w 51"/>
                <a:gd name="T43" fmla="*/ 22 h 26"/>
                <a:gd name="T44" fmla="*/ 22 w 51"/>
                <a:gd name="T45" fmla="*/ 26 h 26"/>
                <a:gd name="T46" fmla="*/ 18 w 51"/>
                <a:gd name="T47" fmla="*/ 26 h 26"/>
                <a:gd name="T48" fmla="*/ 11 w 51"/>
                <a:gd name="T49" fmla="*/ 22 h 26"/>
                <a:gd name="T50" fmla="*/ 7 w 51"/>
                <a:gd name="T51" fmla="*/ 22 h 26"/>
                <a:gd name="T52" fmla="*/ 3 w 51"/>
                <a:gd name="T53" fmla="*/ 22 h 26"/>
                <a:gd name="T54" fmla="*/ 0 w 51"/>
                <a:gd name="T55" fmla="*/ 19 h 26"/>
                <a:gd name="T56" fmla="*/ 0 w 51"/>
                <a:gd name="T57" fmla="*/ 15 h 26"/>
                <a:gd name="T58" fmla="*/ 0 w 51"/>
                <a:gd name="T5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 h="26">
                  <a:moveTo>
                    <a:pt x="0" y="11"/>
                  </a:moveTo>
                  <a:lnTo>
                    <a:pt x="3" y="11"/>
                  </a:lnTo>
                  <a:lnTo>
                    <a:pt x="7" y="4"/>
                  </a:lnTo>
                  <a:lnTo>
                    <a:pt x="14" y="0"/>
                  </a:lnTo>
                  <a:lnTo>
                    <a:pt x="22" y="0"/>
                  </a:lnTo>
                  <a:lnTo>
                    <a:pt x="22" y="0"/>
                  </a:lnTo>
                  <a:lnTo>
                    <a:pt x="29" y="4"/>
                  </a:lnTo>
                  <a:lnTo>
                    <a:pt x="33" y="4"/>
                  </a:lnTo>
                  <a:lnTo>
                    <a:pt x="37" y="4"/>
                  </a:lnTo>
                  <a:lnTo>
                    <a:pt x="40" y="4"/>
                  </a:lnTo>
                  <a:lnTo>
                    <a:pt x="44" y="4"/>
                  </a:lnTo>
                  <a:lnTo>
                    <a:pt x="44" y="4"/>
                  </a:lnTo>
                  <a:lnTo>
                    <a:pt x="44" y="8"/>
                  </a:lnTo>
                  <a:lnTo>
                    <a:pt x="44" y="11"/>
                  </a:lnTo>
                  <a:lnTo>
                    <a:pt x="48" y="15"/>
                  </a:lnTo>
                  <a:lnTo>
                    <a:pt x="48" y="19"/>
                  </a:lnTo>
                  <a:lnTo>
                    <a:pt x="51" y="19"/>
                  </a:lnTo>
                  <a:lnTo>
                    <a:pt x="44" y="22"/>
                  </a:lnTo>
                  <a:lnTo>
                    <a:pt x="40" y="22"/>
                  </a:lnTo>
                  <a:lnTo>
                    <a:pt x="33" y="22"/>
                  </a:lnTo>
                  <a:lnTo>
                    <a:pt x="29" y="22"/>
                  </a:lnTo>
                  <a:lnTo>
                    <a:pt x="26" y="22"/>
                  </a:lnTo>
                  <a:lnTo>
                    <a:pt x="22" y="26"/>
                  </a:lnTo>
                  <a:lnTo>
                    <a:pt x="18" y="26"/>
                  </a:lnTo>
                  <a:lnTo>
                    <a:pt x="11" y="22"/>
                  </a:lnTo>
                  <a:lnTo>
                    <a:pt x="7" y="22"/>
                  </a:lnTo>
                  <a:lnTo>
                    <a:pt x="3" y="22"/>
                  </a:lnTo>
                  <a:lnTo>
                    <a:pt x="0" y="19"/>
                  </a:lnTo>
                  <a:lnTo>
                    <a:pt x="0" y="15"/>
                  </a:lnTo>
                  <a:lnTo>
                    <a:pt x="0"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12" name="Freeform 33"/>
            <p:cNvSpPr>
              <a:spLocks/>
            </p:cNvSpPr>
            <p:nvPr/>
          </p:nvSpPr>
          <p:spPr bwMode="auto">
            <a:xfrm>
              <a:off x="5955347" y="2560960"/>
              <a:ext cx="176269" cy="81058"/>
            </a:xfrm>
            <a:custGeom>
              <a:avLst/>
              <a:gdLst>
                <a:gd name="T0" fmla="*/ 4 w 137"/>
                <a:gd name="T1" fmla="*/ 0 h 63"/>
                <a:gd name="T2" fmla="*/ 11 w 137"/>
                <a:gd name="T3" fmla="*/ 4 h 63"/>
                <a:gd name="T4" fmla="*/ 15 w 137"/>
                <a:gd name="T5" fmla="*/ 4 h 63"/>
                <a:gd name="T6" fmla="*/ 22 w 137"/>
                <a:gd name="T7" fmla="*/ 0 h 63"/>
                <a:gd name="T8" fmla="*/ 30 w 137"/>
                <a:gd name="T9" fmla="*/ 4 h 63"/>
                <a:gd name="T10" fmla="*/ 37 w 137"/>
                <a:gd name="T11" fmla="*/ 4 h 63"/>
                <a:gd name="T12" fmla="*/ 45 w 137"/>
                <a:gd name="T13" fmla="*/ 11 h 63"/>
                <a:gd name="T14" fmla="*/ 52 w 137"/>
                <a:gd name="T15" fmla="*/ 15 h 63"/>
                <a:gd name="T16" fmla="*/ 56 w 137"/>
                <a:gd name="T17" fmla="*/ 18 h 63"/>
                <a:gd name="T18" fmla="*/ 56 w 137"/>
                <a:gd name="T19" fmla="*/ 15 h 63"/>
                <a:gd name="T20" fmla="*/ 59 w 137"/>
                <a:gd name="T21" fmla="*/ 15 h 63"/>
                <a:gd name="T22" fmla="*/ 67 w 137"/>
                <a:gd name="T23" fmla="*/ 15 h 63"/>
                <a:gd name="T24" fmla="*/ 71 w 137"/>
                <a:gd name="T25" fmla="*/ 22 h 63"/>
                <a:gd name="T26" fmla="*/ 82 w 137"/>
                <a:gd name="T27" fmla="*/ 22 h 63"/>
                <a:gd name="T28" fmla="*/ 82 w 137"/>
                <a:gd name="T29" fmla="*/ 33 h 63"/>
                <a:gd name="T30" fmla="*/ 89 w 137"/>
                <a:gd name="T31" fmla="*/ 33 h 63"/>
                <a:gd name="T32" fmla="*/ 93 w 137"/>
                <a:gd name="T33" fmla="*/ 33 h 63"/>
                <a:gd name="T34" fmla="*/ 104 w 137"/>
                <a:gd name="T35" fmla="*/ 30 h 63"/>
                <a:gd name="T36" fmla="*/ 108 w 137"/>
                <a:gd name="T37" fmla="*/ 33 h 63"/>
                <a:gd name="T38" fmla="*/ 115 w 137"/>
                <a:gd name="T39" fmla="*/ 41 h 63"/>
                <a:gd name="T40" fmla="*/ 122 w 137"/>
                <a:gd name="T41" fmla="*/ 41 h 63"/>
                <a:gd name="T42" fmla="*/ 130 w 137"/>
                <a:gd name="T43" fmla="*/ 37 h 63"/>
                <a:gd name="T44" fmla="*/ 134 w 137"/>
                <a:gd name="T45" fmla="*/ 41 h 63"/>
                <a:gd name="T46" fmla="*/ 137 w 137"/>
                <a:gd name="T47" fmla="*/ 55 h 63"/>
                <a:gd name="T48" fmla="*/ 122 w 137"/>
                <a:gd name="T49" fmla="*/ 63 h 63"/>
                <a:gd name="T50" fmla="*/ 115 w 137"/>
                <a:gd name="T51" fmla="*/ 63 h 63"/>
                <a:gd name="T52" fmla="*/ 93 w 137"/>
                <a:gd name="T53" fmla="*/ 59 h 63"/>
                <a:gd name="T54" fmla="*/ 82 w 137"/>
                <a:gd name="T55" fmla="*/ 55 h 63"/>
                <a:gd name="T56" fmla="*/ 78 w 137"/>
                <a:gd name="T57" fmla="*/ 52 h 63"/>
                <a:gd name="T58" fmla="*/ 59 w 137"/>
                <a:gd name="T59" fmla="*/ 52 h 63"/>
                <a:gd name="T60" fmla="*/ 48 w 137"/>
                <a:gd name="T61" fmla="*/ 48 h 63"/>
                <a:gd name="T62" fmla="*/ 41 w 137"/>
                <a:gd name="T63" fmla="*/ 44 h 63"/>
                <a:gd name="T64" fmla="*/ 30 w 137"/>
                <a:gd name="T65" fmla="*/ 41 h 63"/>
                <a:gd name="T66" fmla="*/ 19 w 137"/>
                <a:gd name="T67" fmla="*/ 33 h 63"/>
                <a:gd name="T68" fmla="*/ 8 w 137"/>
                <a:gd name="T69" fmla="*/ 30 h 63"/>
                <a:gd name="T70" fmla="*/ 4 w 137"/>
                <a:gd name="T71" fmla="*/ 26 h 63"/>
                <a:gd name="T72" fmla="*/ 0 w 137"/>
                <a:gd name="T73" fmla="*/ 22 h 63"/>
                <a:gd name="T74" fmla="*/ 4 w 137"/>
                <a:gd name="T75" fmla="*/ 11 h 63"/>
                <a:gd name="T76" fmla="*/ 4 w 137"/>
                <a:gd name="T7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7" h="63">
                  <a:moveTo>
                    <a:pt x="4" y="0"/>
                  </a:moveTo>
                  <a:lnTo>
                    <a:pt x="4" y="0"/>
                  </a:lnTo>
                  <a:lnTo>
                    <a:pt x="11" y="0"/>
                  </a:lnTo>
                  <a:lnTo>
                    <a:pt x="11" y="4"/>
                  </a:lnTo>
                  <a:lnTo>
                    <a:pt x="15" y="4"/>
                  </a:lnTo>
                  <a:lnTo>
                    <a:pt x="15" y="4"/>
                  </a:lnTo>
                  <a:lnTo>
                    <a:pt x="19" y="0"/>
                  </a:lnTo>
                  <a:lnTo>
                    <a:pt x="22" y="0"/>
                  </a:lnTo>
                  <a:lnTo>
                    <a:pt x="30" y="4"/>
                  </a:lnTo>
                  <a:lnTo>
                    <a:pt x="30" y="4"/>
                  </a:lnTo>
                  <a:lnTo>
                    <a:pt x="34" y="4"/>
                  </a:lnTo>
                  <a:lnTo>
                    <a:pt x="37" y="4"/>
                  </a:lnTo>
                  <a:lnTo>
                    <a:pt x="41" y="11"/>
                  </a:lnTo>
                  <a:lnTo>
                    <a:pt x="45" y="11"/>
                  </a:lnTo>
                  <a:lnTo>
                    <a:pt x="48" y="11"/>
                  </a:lnTo>
                  <a:lnTo>
                    <a:pt x="52" y="15"/>
                  </a:lnTo>
                  <a:lnTo>
                    <a:pt x="52" y="18"/>
                  </a:lnTo>
                  <a:lnTo>
                    <a:pt x="56" y="18"/>
                  </a:lnTo>
                  <a:lnTo>
                    <a:pt x="56" y="18"/>
                  </a:lnTo>
                  <a:lnTo>
                    <a:pt x="56" y="15"/>
                  </a:lnTo>
                  <a:lnTo>
                    <a:pt x="59" y="15"/>
                  </a:lnTo>
                  <a:lnTo>
                    <a:pt x="59" y="15"/>
                  </a:lnTo>
                  <a:lnTo>
                    <a:pt x="63" y="15"/>
                  </a:lnTo>
                  <a:lnTo>
                    <a:pt x="67" y="15"/>
                  </a:lnTo>
                  <a:lnTo>
                    <a:pt x="67" y="22"/>
                  </a:lnTo>
                  <a:lnTo>
                    <a:pt x="71" y="22"/>
                  </a:lnTo>
                  <a:lnTo>
                    <a:pt x="78" y="22"/>
                  </a:lnTo>
                  <a:lnTo>
                    <a:pt x="82" y="22"/>
                  </a:lnTo>
                  <a:lnTo>
                    <a:pt x="78" y="30"/>
                  </a:lnTo>
                  <a:lnTo>
                    <a:pt x="82" y="33"/>
                  </a:lnTo>
                  <a:lnTo>
                    <a:pt x="85" y="33"/>
                  </a:lnTo>
                  <a:lnTo>
                    <a:pt x="89" y="33"/>
                  </a:lnTo>
                  <a:lnTo>
                    <a:pt x="89" y="33"/>
                  </a:lnTo>
                  <a:lnTo>
                    <a:pt x="93" y="33"/>
                  </a:lnTo>
                  <a:lnTo>
                    <a:pt x="97" y="30"/>
                  </a:lnTo>
                  <a:lnTo>
                    <a:pt x="104" y="30"/>
                  </a:lnTo>
                  <a:lnTo>
                    <a:pt x="108" y="30"/>
                  </a:lnTo>
                  <a:lnTo>
                    <a:pt x="108" y="33"/>
                  </a:lnTo>
                  <a:lnTo>
                    <a:pt x="115" y="37"/>
                  </a:lnTo>
                  <a:lnTo>
                    <a:pt x="115" y="41"/>
                  </a:lnTo>
                  <a:lnTo>
                    <a:pt x="119" y="41"/>
                  </a:lnTo>
                  <a:lnTo>
                    <a:pt x="122" y="41"/>
                  </a:lnTo>
                  <a:lnTo>
                    <a:pt x="126" y="41"/>
                  </a:lnTo>
                  <a:lnTo>
                    <a:pt x="130" y="37"/>
                  </a:lnTo>
                  <a:lnTo>
                    <a:pt x="134" y="41"/>
                  </a:lnTo>
                  <a:lnTo>
                    <a:pt x="134" y="41"/>
                  </a:lnTo>
                  <a:lnTo>
                    <a:pt x="134" y="48"/>
                  </a:lnTo>
                  <a:lnTo>
                    <a:pt x="137" y="55"/>
                  </a:lnTo>
                  <a:lnTo>
                    <a:pt x="134" y="63"/>
                  </a:lnTo>
                  <a:lnTo>
                    <a:pt x="122" y="63"/>
                  </a:lnTo>
                  <a:lnTo>
                    <a:pt x="119" y="59"/>
                  </a:lnTo>
                  <a:lnTo>
                    <a:pt x="115" y="63"/>
                  </a:lnTo>
                  <a:lnTo>
                    <a:pt x="100" y="59"/>
                  </a:lnTo>
                  <a:lnTo>
                    <a:pt x="93" y="59"/>
                  </a:lnTo>
                  <a:lnTo>
                    <a:pt x="93" y="59"/>
                  </a:lnTo>
                  <a:lnTo>
                    <a:pt x="82" y="55"/>
                  </a:lnTo>
                  <a:lnTo>
                    <a:pt x="78" y="55"/>
                  </a:lnTo>
                  <a:lnTo>
                    <a:pt x="78" y="52"/>
                  </a:lnTo>
                  <a:lnTo>
                    <a:pt x="71" y="48"/>
                  </a:lnTo>
                  <a:lnTo>
                    <a:pt x="59" y="52"/>
                  </a:lnTo>
                  <a:lnTo>
                    <a:pt x="59" y="48"/>
                  </a:lnTo>
                  <a:lnTo>
                    <a:pt x="48" y="48"/>
                  </a:lnTo>
                  <a:lnTo>
                    <a:pt x="45" y="44"/>
                  </a:lnTo>
                  <a:lnTo>
                    <a:pt x="41" y="44"/>
                  </a:lnTo>
                  <a:lnTo>
                    <a:pt x="37" y="44"/>
                  </a:lnTo>
                  <a:lnTo>
                    <a:pt x="30" y="41"/>
                  </a:lnTo>
                  <a:lnTo>
                    <a:pt x="26" y="37"/>
                  </a:lnTo>
                  <a:lnTo>
                    <a:pt x="19" y="33"/>
                  </a:lnTo>
                  <a:lnTo>
                    <a:pt x="11" y="30"/>
                  </a:lnTo>
                  <a:lnTo>
                    <a:pt x="8" y="30"/>
                  </a:lnTo>
                  <a:lnTo>
                    <a:pt x="8" y="30"/>
                  </a:lnTo>
                  <a:lnTo>
                    <a:pt x="4" y="26"/>
                  </a:lnTo>
                  <a:lnTo>
                    <a:pt x="0" y="26"/>
                  </a:lnTo>
                  <a:lnTo>
                    <a:pt x="0" y="22"/>
                  </a:lnTo>
                  <a:lnTo>
                    <a:pt x="4" y="18"/>
                  </a:lnTo>
                  <a:lnTo>
                    <a:pt x="4" y="11"/>
                  </a:lnTo>
                  <a:lnTo>
                    <a:pt x="4" y="4"/>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13" name="Freeform 34"/>
            <p:cNvSpPr>
              <a:spLocks/>
            </p:cNvSpPr>
            <p:nvPr/>
          </p:nvSpPr>
          <p:spPr bwMode="auto">
            <a:xfrm>
              <a:off x="5551345" y="2418143"/>
              <a:ext cx="294639" cy="290779"/>
            </a:xfrm>
            <a:custGeom>
              <a:avLst/>
              <a:gdLst>
                <a:gd name="T0" fmla="*/ 137 w 229"/>
                <a:gd name="T1" fmla="*/ 218 h 226"/>
                <a:gd name="T2" fmla="*/ 155 w 229"/>
                <a:gd name="T3" fmla="*/ 215 h 226"/>
                <a:gd name="T4" fmla="*/ 166 w 229"/>
                <a:gd name="T5" fmla="*/ 211 h 226"/>
                <a:gd name="T6" fmla="*/ 174 w 229"/>
                <a:gd name="T7" fmla="*/ 211 h 226"/>
                <a:gd name="T8" fmla="*/ 166 w 229"/>
                <a:gd name="T9" fmla="*/ 192 h 226"/>
                <a:gd name="T10" fmla="*/ 155 w 229"/>
                <a:gd name="T11" fmla="*/ 181 h 226"/>
                <a:gd name="T12" fmla="*/ 148 w 229"/>
                <a:gd name="T13" fmla="*/ 174 h 226"/>
                <a:gd name="T14" fmla="*/ 144 w 229"/>
                <a:gd name="T15" fmla="*/ 163 h 226"/>
                <a:gd name="T16" fmla="*/ 155 w 229"/>
                <a:gd name="T17" fmla="*/ 152 h 226"/>
                <a:gd name="T18" fmla="*/ 166 w 229"/>
                <a:gd name="T19" fmla="*/ 155 h 226"/>
                <a:gd name="T20" fmla="*/ 188 w 229"/>
                <a:gd name="T21" fmla="*/ 141 h 226"/>
                <a:gd name="T22" fmla="*/ 203 w 229"/>
                <a:gd name="T23" fmla="*/ 122 h 226"/>
                <a:gd name="T24" fmla="*/ 207 w 229"/>
                <a:gd name="T25" fmla="*/ 111 h 226"/>
                <a:gd name="T26" fmla="*/ 214 w 229"/>
                <a:gd name="T27" fmla="*/ 92 h 226"/>
                <a:gd name="T28" fmla="*/ 222 w 229"/>
                <a:gd name="T29" fmla="*/ 81 h 226"/>
                <a:gd name="T30" fmla="*/ 229 w 229"/>
                <a:gd name="T31" fmla="*/ 74 h 226"/>
                <a:gd name="T32" fmla="*/ 214 w 229"/>
                <a:gd name="T33" fmla="*/ 70 h 226"/>
                <a:gd name="T34" fmla="*/ 196 w 229"/>
                <a:gd name="T35" fmla="*/ 55 h 226"/>
                <a:gd name="T36" fmla="*/ 192 w 229"/>
                <a:gd name="T37" fmla="*/ 37 h 226"/>
                <a:gd name="T38" fmla="*/ 192 w 229"/>
                <a:gd name="T39" fmla="*/ 26 h 226"/>
                <a:gd name="T40" fmla="*/ 181 w 229"/>
                <a:gd name="T41" fmla="*/ 14 h 226"/>
                <a:gd name="T42" fmla="*/ 170 w 229"/>
                <a:gd name="T43" fmla="*/ 7 h 226"/>
                <a:gd name="T44" fmla="*/ 170 w 229"/>
                <a:gd name="T45" fmla="*/ 0 h 226"/>
                <a:gd name="T46" fmla="*/ 151 w 229"/>
                <a:gd name="T47" fmla="*/ 7 h 226"/>
                <a:gd name="T48" fmla="*/ 148 w 229"/>
                <a:gd name="T49" fmla="*/ 37 h 226"/>
                <a:gd name="T50" fmla="*/ 144 w 229"/>
                <a:gd name="T51" fmla="*/ 48 h 226"/>
                <a:gd name="T52" fmla="*/ 137 w 229"/>
                <a:gd name="T53" fmla="*/ 55 h 226"/>
                <a:gd name="T54" fmla="*/ 133 w 229"/>
                <a:gd name="T55" fmla="*/ 63 h 226"/>
                <a:gd name="T56" fmla="*/ 129 w 229"/>
                <a:gd name="T57" fmla="*/ 77 h 226"/>
                <a:gd name="T58" fmla="*/ 122 w 229"/>
                <a:gd name="T59" fmla="*/ 85 h 226"/>
                <a:gd name="T60" fmla="*/ 114 w 229"/>
                <a:gd name="T61" fmla="*/ 85 h 226"/>
                <a:gd name="T62" fmla="*/ 107 w 229"/>
                <a:gd name="T63" fmla="*/ 92 h 226"/>
                <a:gd name="T64" fmla="*/ 92 w 229"/>
                <a:gd name="T65" fmla="*/ 100 h 226"/>
                <a:gd name="T66" fmla="*/ 85 w 229"/>
                <a:gd name="T67" fmla="*/ 107 h 226"/>
                <a:gd name="T68" fmla="*/ 88 w 229"/>
                <a:gd name="T69" fmla="*/ 122 h 226"/>
                <a:gd name="T70" fmla="*/ 70 w 229"/>
                <a:gd name="T71" fmla="*/ 126 h 226"/>
                <a:gd name="T72" fmla="*/ 48 w 229"/>
                <a:gd name="T73" fmla="*/ 129 h 226"/>
                <a:gd name="T74" fmla="*/ 0 w 229"/>
                <a:gd name="T75" fmla="*/ 126 h 226"/>
                <a:gd name="T76" fmla="*/ 18 w 229"/>
                <a:gd name="T77" fmla="*/ 144 h 226"/>
                <a:gd name="T78" fmla="*/ 29 w 229"/>
                <a:gd name="T79" fmla="*/ 152 h 226"/>
                <a:gd name="T80" fmla="*/ 37 w 229"/>
                <a:gd name="T81" fmla="*/ 163 h 226"/>
                <a:gd name="T82" fmla="*/ 44 w 229"/>
                <a:gd name="T83" fmla="*/ 174 h 226"/>
                <a:gd name="T84" fmla="*/ 29 w 229"/>
                <a:gd name="T85" fmla="*/ 178 h 226"/>
                <a:gd name="T86" fmla="*/ 22 w 229"/>
                <a:gd name="T87" fmla="*/ 189 h 226"/>
                <a:gd name="T88" fmla="*/ 22 w 229"/>
                <a:gd name="T89" fmla="*/ 200 h 226"/>
                <a:gd name="T90" fmla="*/ 33 w 229"/>
                <a:gd name="T91" fmla="*/ 200 h 226"/>
                <a:gd name="T92" fmla="*/ 40 w 229"/>
                <a:gd name="T93" fmla="*/ 200 h 226"/>
                <a:gd name="T94" fmla="*/ 48 w 229"/>
                <a:gd name="T95" fmla="*/ 200 h 226"/>
                <a:gd name="T96" fmla="*/ 55 w 229"/>
                <a:gd name="T97" fmla="*/ 200 h 226"/>
                <a:gd name="T98" fmla="*/ 62 w 229"/>
                <a:gd name="T99" fmla="*/ 200 h 226"/>
                <a:gd name="T100" fmla="*/ 74 w 229"/>
                <a:gd name="T101" fmla="*/ 196 h 226"/>
                <a:gd name="T102" fmla="*/ 85 w 229"/>
                <a:gd name="T103" fmla="*/ 196 h 226"/>
                <a:gd name="T104" fmla="*/ 99 w 229"/>
                <a:gd name="T105" fmla="*/ 196 h 226"/>
                <a:gd name="T106" fmla="*/ 103 w 229"/>
                <a:gd name="T107" fmla="*/ 204 h 226"/>
                <a:gd name="T108" fmla="*/ 111 w 229"/>
                <a:gd name="T109" fmla="*/ 204 h 226"/>
                <a:gd name="T110" fmla="*/ 114 w 229"/>
                <a:gd name="T111" fmla="*/ 215 h 226"/>
                <a:gd name="T112" fmla="*/ 114 w 229"/>
                <a:gd name="T113" fmla="*/ 218 h 226"/>
                <a:gd name="T114" fmla="*/ 129 w 229"/>
                <a:gd name="T115"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226">
                  <a:moveTo>
                    <a:pt x="133" y="226"/>
                  </a:moveTo>
                  <a:lnTo>
                    <a:pt x="133" y="222"/>
                  </a:lnTo>
                  <a:lnTo>
                    <a:pt x="137" y="218"/>
                  </a:lnTo>
                  <a:lnTo>
                    <a:pt x="137" y="218"/>
                  </a:lnTo>
                  <a:lnTo>
                    <a:pt x="140" y="215"/>
                  </a:lnTo>
                  <a:lnTo>
                    <a:pt x="144" y="215"/>
                  </a:lnTo>
                  <a:lnTo>
                    <a:pt x="144" y="215"/>
                  </a:lnTo>
                  <a:lnTo>
                    <a:pt x="155" y="215"/>
                  </a:lnTo>
                  <a:lnTo>
                    <a:pt x="162" y="211"/>
                  </a:lnTo>
                  <a:lnTo>
                    <a:pt x="162" y="211"/>
                  </a:lnTo>
                  <a:lnTo>
                    <a:pt x="166" y="211"/>
                  </a:lnTo>
                  <a:lnTo>
                    <a:pt x="166" y="211"/>
                  </a:lnTo>
                  <a:lnTo>
                    <a:pt x="170" y="215"/>
                  </a:lnTo>
                  <a:lnTo>
                    <a:pt x="174" y="211"/>
                  </a:lnTo>
                  <a:lnTo>
                    <a:pt x="174" y="211"/>
                  </a:lnTo>
                  <a:lnTo>
                    <a:pt x="174" y="211"/>
                  </a:lnTo>
                  <a:lnTo>
                    <a:pt x="174" y="207"/>
                  </a:lnTo>
                  <a:lnTo>
                    <a:pt x="170" y="196"/>
                  </a:lnTo>
                  <a:lnTo>
                    <a:pt x="166" y="192"/>
                  </a:lnTo>
                  <a:lnTo>
                    <a:pt x="166" y="192"/>
                  </a:lnTo>
                  <a:lnTo>
                    <a:pt x="166" y="189"/>
                  </a:lnTo>
                  <a:lnTo>
                    <a:pt x="162" y="189"/>
                  </a:lnTo>
                  <a:lnTo>
                    <a:pt x="159" y="189"/>
                  </a:lnTo>
                  <a:lnTo>
                    <a:pt x="155" y="181"/>
                  </a:lnTo>
                  <a:lnTo>
                    <a:pt x="155" y="178"/>
                  </a:lnTo>
                  <a:lnTo>
                    <a:pt x="155" y="174"/>
                  </a:lnTo>
                  <a:lnTo>
                    <a:pt x="151" y="174"/>
                  </a:lnTo>
                  <a:lnTo>
                    <a:pt x="148" y="174"/>
                  </a:lnTo>
                  <a:lnTo>
                    <a:pt x="144" y="174"/>
                  </a:lnTo>
                  <a:lnTo>
                    <a:pt x="144" y="174"/>
                  </a:lnTo>
                  <a:lnTo>
                    <a:pt x="144" y="170"/>
                  </a:lnTo>
                  <a:lnTo>
                    <a:pt x="144" y="163"/>
                  </a:lnTo>
                  <a:lnTo>
                    <a:pt x="148" y="163"/>
                  </a:lnTo>
                  <a:lnTo>
                    <a:pt x="151" y="155"/>
                  </a:lnTo>
                  <a:lnTo>
                    <a:pt x="151" y="155"/>
                  </a:lnTo>
                  <a:lnTo>
                    <a:pt x="155" y="152"/>
                  </a:lnTo>
                  <a:lnTo>
                    <a:pt x="159" y="152"/>
                  </a:lnTo>
                  <a:lnTo>
                    <a:pt x="162" y="152"/>
                  </a:lnTo>
                  <a:lnTo>
                    <a:pt x="162" y="155"/>
                  </a:lnTo>
                  <a:lnTo>
                    <a:pt x="166" y="155"/>
                  </a:lnTo>
                  <a:lnTo>
                    <a:pt x="170" y="155"/>
                  </a:lnTo>
                  <a:lnTo>
                    <a:pt x="181" y="152"/>
                  </a:lnTo>
                  <a:lnTo>
                    <a:pt x="185" y="148"/>
                  </a:lnTo>
                  <a:lnTo>
                    <a:pt x="188" y="141"/>
                  </a:lnTo>
                  <a:lnTo>
                    <a:pt x="196" y="133"/>
                  </a:lnTo>
                  <a:lnTo>
                    <a:pt x="196" y="129"/>
                  </a:lnTo>
                  <a:lnTo>
                    <a:pt x="199" y="126"/>
                  </a:lnTo>
                  <a:lnTo>
                    <a:pt x="203" y="122"/>
                  </a:lnTo>
                  <a:lnTo>
                    <a:pt x="207" y="118"/>
                  </a:lnTo>
                  <a:lnTo>
                    <a:pt x="211" y="115"/>
                  </a:lnTo>
                  <a:lnTo>
                    <a:pt x="211" y="115"/>
                  </a:lnTo>
                  <a:lnTo>
                    <a:pt x="207" y="111"/>
                  </a:lnTo>
                  <a:lnTo>
                    <a:pt x="211" y="107"/>
                  </a:lnTo>
                  <a:lnTo>
                    <a:pt x="214" y="103"/>
                  </a:lnTo>
                  <a:lnTo>
                    <a:pt x="214" y="100"/>
                  </a:lnTo>
                  <a:lnTo>
                    <a:pt x="214" y="92"/>
                  </a:lnTo>
                  <a:lnTo>
                    <a:pt x="214" y="89"/>
                  </a:lnTo>
                  <a:lnTo>
                    <a:pt x="214" y="89"/>
                  </a:lnTo>
                  <a:lnTo>
                    <a:pt x="218" y="81"/>
                  </a:lnTo>
                  <a:lnTo>
                    <a:pt x="222" y="81"/>
                  </a:lnTo>
                  <a:lnTo>
                    <a:pt x="225" y="81"/>
                  </a:lnTo>
                  <a:lnTo>
                    <a:pt x="225" y="81"/>
                  </a:lnTo>
                  <a:lnTo>
                    <a:pt x="229" y="77"/>
                  </a:lnTo>
                  <a:lnTo>
                    <a:pt x="229" y="74"/>
                  </a:lnTo>
                  <a:lnTo>
                    <a:pt x="225" y="74"/>
                  </a:lnTo>
                  <a:lnTo>
                    <a:pt x="222" y="74"/>
                  </a:lnTo>
                  <a:lnTo>
                    <a:pt x="214" y="74"/>
                  </a:lnTo>
                  <a:lnTo>
                    <a:pt x="214" y="70"/>
                  </a:lnTo>
                  <a:lnTo>
                    <a:pt x="207" y="66"/>
                  </a:lnTo>
                  <a:lnTo>
                    <a:pt x="203" y="66"/>
                  </a:lnTo>
                  <a:lnTo>
                    <a:pt x="196" y="63"/>
                  </a:lnTo>
                  <a:lnTo>
                    <a:pt x="196" y="55"/>
                  </a:lnTo>
                  <a:lnTo>
                    <a:pt x="192" y="48"/>
                  </a:lnTo>
                  <a:lnTo>
                    <a:pt x="188" y="40"/>
                  </a:lnTo>
                  <a:lnTo>
                    <a:pt x="188" y="37"/>
                  </a:lnTo>
                  <a:lnTo>
                    <a:pt x="192" y="37"/>
                  </a:lnTo>
                  <a:lnTo>
                    <a:pt x="192" y="33"/>
                  </a:lnTo>
                  <a:lnTo>
                    <a:pt x="196" y="29"/>
                  </a:lnTo>
                  <a:lnTo>
                    <a:pt x="196" y="26"/>
                  </a:lnTo>
                  <a:lnTo>
                    <a:pt x="192" y="26"/>
                  </a:lnTo>
                  <a:lnTo>
                    <a:pt x="192" y="22"/>
                  </a:lnTo>
                  <a:lnTo>
                    <a:pt x="188" y="22"/>
                  </a:lnTo>
                  <a:lnTo>
                    <a:pt x="181" y="18"/>
                  </a:lnTo>
                  <a:lnTo>
                    <a:pt x="181" y="14"/>
                  </a:lnTo>
                  <a:lnTo>
                    <a:pt x="177" y="14"/>
                  </a:lnTo>
                  <a:lnTo>
                    <a:pt x="174" y="14"/>
                  </a:lnTo>
                  <a:lnTo>
                    <a:pt x="170" y="14"/>
                  </a:lnTo>
                  <a:lnTo>
                    <a:pt x="170" y="7"/>
                  </a:lnTo>
                  <a:lnTo>
                    <a:pt x="177" y="3"/>
                  </a:lnTo>
                  <a:lnTo>
                    <a:pt x="177" y="0"/>
                  </a:lnTo>
                  <a:lnTo>
                    <a:pt x="174" y="0"/>
                  </a:lnTo>
                  <a:lnTo>
                    <a:pt x="170" y="0"/>
                  </a:lnTo>
                  <a:lnTo>
                    <a:pt x="162" y="0"/>
                  </a:lnTo>
                  <a:lnTo>
                    <a:pt x="159" y="3"/>
                  </a:lnTo>
                  <a:lnTo>
                    <a:pt x="155" y="3"/>
                  </a:lnTo>
                  <a:lnTo>
                    <a:pt x="151" y="7"/>
                  </a:lnTo>
                  <a:lnTo>
                    <a:pt x="148" y="11"/>
                  </a:lnTo>
                  <a:lnTo>
                    <a:pt x="155" y="22"/>
                  </a:lnTo>
                  <a:lnTo>
                    <a:pt x="159" y="26"/>
                  </a:lnTo>
                  <a:lnTo>
                    <a:pt x="148" y="37"/>
                  </a:lnTo>
                  <a:lnTo>
                    <a:pt x="151" y="40"/>
                  </a:lnTo>
                  <a:lnTo>
                    <a:pt x="151" y="44"/>
                  </a:lnTo>
                  <a:lnTo>
                    <a:pt x="148" y="48"/>
                  </a:lnTo>
                  <a:lnTo>
                    <a:pt x="144" y="48"/>
                  </a:lnTo>
                  <a:lnTo>
                    <a:pt x="137" y="48"/>
                  </a:lnTo>
                  <a:lnTo>
                    <a:pt x="133" y="48"/>
                  </a:lnTo>
                  <a:lnTo>
                    <a:pt x="133" y="55"/>
                  </a:lnTo>
                  <a:lnTo>
                    <a:pt x="137" y="55"/>
                  </a:lnTo>
                  <a:lnTo>
                    <a:pt x="140" y="59"/>
                  </a:lnTo>
                  <a:lnTo>
                    <a:pt x="140" y="63"/>
                  </a:lnTo>
                  <a:lnTo>
                    <a:pt x="137" y="63"/>
                  </a:lnTo>
                  <a:lnTo>
                    <a:pt x="133" y="63"/>
                  </a:lnTo>
                  <a:lnTo>
                    <a:pt x="129" y="66"/>
                  </a:lnTo>
                  <a:lnTo>
                    <a:pt x="129" y="70"/>
                  </a:lnTo>
                  <a:lnTo>
                    <a:pt x="129" y="74"/>
                  </a:lnTo>
                  <a:lnTo>
                    <a:pt x="129" y="77"/>
                  </a:lnTo>
                  <a:lnTo>
                    <a:pt x="129" y="77"/>
                  </a:lnTo>
                  <a:lnTo>
                    <a:pt x="129" y="85"/>
                  </a:lnTo>
                  <a:lnTo>
                    <a:pt x="125" y="89"/>
                  </a:lnTo>
                  <a:lnTo>
                    <a:pt x="122" y="85"/>
                  </a:lnTo>
                  <a:lnTo>
                    <a:pt x="122" y="85"/>
                  </a:lnTo>
                  <a:lnTo>
                    <a:pt x="122" y="89"/>
                  </a:lnTo>
                  <a:lnTo>
                    <a:pt x="114" y="89"/>
                  </a:lnTo>
                  <a:lnTo>
                    <a:pt x="114" y="85"/>
                  </a:lnTo>
                  <a:lnTo>
                    <a:pt x="111" y="89"/>
                  </a:lnTo>
                  <a:lnTo>
                    <a:pt x="111" y="89"/>
                  </a:lnTo>
                  <a:lnTo>
                    <a:pt x="103" y="92"/>
                  </a:lnTo>
                  <a:lnTo>
                    <a:pt x="107" y="92"/>
                  </a:lnTo>
                  <a:lnTo>
                    <a:pt x="103" y="96"/>
                  </a:lnTo>
                  <a:lnTo>
                    <a:pt x="99" y="100"/>
                  </a:lnTo>
                  <a:lnTo>
                    <a:pt x="96" y="96"/>
                  </a:lnTo>
                  <a:lnTo>
                    <a:pt x="92" y="100"/>
                  </a:lnTo>
                  <a:lnTo>
                    <a:pt x="92" y="100"/>
                  </a:lnTo>
                  <a:lnTo>
                    <a:pt x="88" y="103"/>
                  </a:lnTo>
                  <a:lnTo>
                    <a:pt x="88" y="103"/>
                  </a:lnTo>
                  <a:lnTo>
                    <a:pt x="85" y="107"/>
                  </a:lnTo>
                  <a:lnTo>
                    <a:pt x="85" y="111"/>
                  </a:lnTo>
                  <a:lnTo>
                    <a:pt x="85" y="115"/>
                  </a:lnTo>
                  <a:lnTo>
                    <a:pt x="85" y="118"/>
                  </a:lnTo>
                  <a:lnTo>
                    <a:pt x="88" y="122"/>
                  </a:lnTo>
                  <a:lnTo>
                    <a:pt x="85" y="122"/>
                  </a:lnTo>
                  <a:lnTo>
                    <a:pt x="81" y="126"/>
                  </a:lnTo>
                  <a:lnTo>
                    <a:pt x="74" y="126"/>
                  </a:lnTo>
                  <a:lnTo>
                    <a:pt x="70" y="126"/>
                  </a:lnTo>
                  <a:lnTo>
                    <a:pt x="59" y="126"/>
                  </a:lnTo>
                  <a:lnTo>
                    <a:pt x="55" y="129"/>
                  </a:lnTo>
                  <a:lnTo>
                    <a:pt x="51" y="129"/>
                  </a:lnTo>
                  <a:lnTo>
                    <a:pt x="48" y="129"/>
                  </a:lnTo>
                  <a:lnTo>
                    <a:pt x="40" y="129"/>
                  </a:lnTo>
                  <a:lnTo>
                    <a:pt x="22" y="133"/>
                  </a:lnTo>
                  <a:lnTo>
                    <a:pt x="0" y="126"/>
                  </a:lnTo>
                  <a:lnTo>
                    <a:pt x="0" y="126"/>
                  </a:lnTo>
                  <a:lnTo>
                    <a:pt x="11" y="137"/>
                  </a:lnTo>
                  <a:lnTo>
                    <a:pt x="11" y="141"/>
                  </a:lnTo>
                  <a:lnTo>
                    <a:pt x="14" y="144"/>
                  </a:lnTo>
                  <a:lnTo>
                    <a:pt x="18" y="144"/>
                  </a:lnTo>
                  <a:lnTo>
                    <a:pt x="22" y="148"/>
                  </a:lnTo>
                  <a:lnTo>
                    <a:pt x="25" y="148"/>
                  </a:lnTo>
                  <a:lnTo>
                    <a:pt x="29" y="148"/>
                  </a:lnTo>
                  <a:lnTo>
                    <a:pt x="29" y="152"/>
                  </a:lnTo>
                  <a:lnTo>
                    <a:pt x="33" y="152"/>
                  </a:lnTo>
                  <a:lnTo>
                    <a:pt x="33" y="155"/>
                  </a:lnTo>
                  <a:lnTo>
                    <a:pt x="37" y="159"/>
                  </a:lnTo>
                  <a:lnTo>
                    <a:pt x="37" y="163"/>
                  </a:lnTo>
                  <a:lnTo>
                    <a:pt x="37" y="166"/>
                  </a:lnTo>
                  <a:lnTo>
                    <a:pt x="40" y="166"/>
                  </a:lnTo>
                  <a:lnTo>
                    <a:pt x="44" y="166"/>
                  </a:lnTo>
                  <a:lnTo>
                    <a:pt x="44" y="174"/>
                  </a:lnTo>
                  <a:lnTo>
                    <a:pt x="44" y="178"/>
                  </a:lnTo>
                  <a:lnTo>
                    <a:pt x="40" y="174"/>
                  </a:lnTo>
                  <a:lnTo>
                    <a:pt x="29" y="178"/>
                  </a:lnTo>
                  <a:lnTo>
                    <a:pt x="29" y="178"/>
                  </a:lnTo>
                  <a:lnTo>
                    <a:pt x="25" y="181"/>
                  </a:lnTo>
                  <a:lnTo>
                    <a:pt x="22" y="181"/>
                  </a:lnTo>
                  <a:lnTo>
                    <a:pt x="22" y="185"/>
                  </a:lnTo>
                  <a:lnTo>
                    <a:pt x="22" y="189"/>
                  </a:lnTo>
                  <a:lnTo>
                    <a:pt x="22" y="192"/>
                  </a:lnTo>
                  <a:lnTo>
                    <a:pt x="22" y="196"/>
                  </a:lnTo>
                  <a:lnTo>
                    <a:pt x="22" y="200"/>
                  </a:lnTo>
                  <a:lnTo>
                    <a:pt x="22" y="200"/>
                  </a:lnTo>
                  <a:lnTo>
                    <a:pt x="22" y="204"/>
                  </a:lnTo>
                  <a:lnTo>
                    <a:pt x="25" y="204"/>
                  </a:lnTo>
                  <a:lnTo>
                    <a:pt x="29" y="200"/>
                  </a:lnTo>
                  <a:lnTo>
                    <a:pt x="33" y="200"/>
                  </a:lnTo>
                  <a:lnTo>
                    <a:pt x="33" y="200"/>
                  </a:lnTo>
                  <a:lnTo>
                    <a:pt x="37" y="200"/>
                  </a:lnTo>
                  <a:lnTo>
                    <a:pt x="37" y="200"/>
                  </a:lnTo>
                  <a:lnTo>
                    <a:pt x="40" y="200"/>
                  </a:lnTo>
                  <a:lnTo>
                    <a:pt x="44" y="200"/>
                  </a:lnTo>
                  <a:lnTo>
                    <a:pt x="44" y="200"/>
                  </a:lnTo>
                  <a:lnTo>
                    <a:pt x="48" y="200"/>
                  </a:lnTo>
                  <a:lnTo>
                    <a:pt x="48" y="200"/>
                  </a:lnTo>
                  <a:lnTo>
                    <a:pt x="48" y="196"/>
                  </a:lnTo>
                  <a:lnTo>
                    <a:pt x="51" y="196"/>
                  </a:lnTo>
                  <a:lnTo>
                    <a:pt x="55" y="200"/>
                  </a:lnTo>
                  <a:lnTo>
                    <a:pt x="55" y="200"/>
                  </a:lnTo>
                  <a:lnTo>
                    <a:pt x="55" y="196"/>
                  </a:lnTo>
                  <a:lnTo>
                    <a:pt x="59" y="196"/>
                  </a:lnTo>
                  <a:lnTo>
                    <a:pt x="59" y="200"/>
                  </a:lnTo>
                  <a:lnTo>
                    <a:pt x="62" y="200"/>
                  </a:lnTo>
                  <a:lnTo>
                    <a:pt x="62" y="200"/>
                  </a:lnTo>
                  <a:lnTo>
                    <a:pt x="66" y="200"/>
                  </a:lnTo>
                  <a:lnTo>
                    <a:pt x="70" y="196"/>
                  </a:lnTo>
                  <a:lnTo>
                    <a:pt x="74" y="196"/>
                  </a:lnTo>
                  <a:lnTo>
                    <a:pt x="77" y="196"/>
                  </a:lnTo>
                  <a:lnTo>
                    <a:pt x="81" y="196"/>
                  </a:lnTo>
                  <a:lnTo>
                    <a:pt x="81" y="196"/>
                  </a:lnTo>
                  <a:lnTo>
                    <a:pt x="85" y="196"/>
                  </a:lnTo>
                  <a:lnTo>
                    <a:pt x="85" y="196"/>
                  </a:lnTo>
                  <a:lnTo>
                    <a:pt x="88" y="196"/>
                  </a:lnTo>
                  <a:lnTo>
                    <a:pt x="92" y="196"/>
                  </a:lnTo>
                  <a:lnTo>
                    <a:pt x="99" y="196"/>
                  </a:lnTo>
                  <a:lnTo>
                    <a:pt x="99" y="196"/>
                  </a:lnTo>
                  <a:lnTo>
                    <a:pt x="103" y="200"/>
                  </a:lnTo>
                  <a:lnTo>
                    <a:pt x="103" y="204"/>
                  </a:lnTo>
                  <a:lnTo>
                    <a:pt x="103" y="204"/>
                  </a:lnTo>
                  <a:lnTo>
                    <a:pt x="103" y="204"/>
                  </a:lnTo>
                  <a:lnTo>
                    <a:pt x="103" y="204"/>
                  </a:lnTo>
                  <a:lnTo>
                    <a:pt x="103" y="204"/>
                  </a:lnTo>
                  <a:lnTo>
                    <a:pt x="111" y="204"/>
                  </a:lnTo>
                  <a:lnTo>
                    <a:pt x="111" y="207"/>
                  </a:lnTo>
                  <a:lnTo>
                    <a:pt x="114" y="211"/>
                  </a:lnTo>
                  <a:lnTo>
                    <a:pt x="114" y="215"/>
                  </a:lnTo>
                  <a:lnTo>
                    <a:pt x="114" y="215"/>
                  </a:lnTo>
                  <a:lnTo>
                    <a:pt x="114" y="218"/>
                  </a:lnTo>
                  <a:lnTo>
                    <a:pt x="114" y="218"/>
                  </a:lnTo>
                  <a:lnTo>
                    <a:pt x="114" y="218"/>
                  </a:lnTo>
                  <a:lnTo>
                    <a:pt x="114" y="218"/>
                  </a:lnTo>
                  <a:lnTo>
                    <a:pt x="118" y="222"/>
                  </a:lnTo>
                  <a:lnTo>
                    <a:pt x="118" y="222"/>
                  </a:lnTo>
                  <a:lnTo>
                    <a:pt x="125" y="222"/>
                  </a:lnTo>
                  <a:lnTo>
                    <a:pt x="129" y="226"/>
                  </a:lnTo>
                  <a:lnTo>
                    <a:pt x="129" y="226"/>
                  </a:lnTo>
                  <a:lnTo>
                    <a:pt x="133" y="2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14" name="Freeform 35"/>
            <p:cNvSpPr>
              <a:spLocks/>
            </p:cNvSpPr>
            <p:nvPr/>
          </p:nvSpPr>
          <p:spPr bwMode="auto">
            <a:xfrm>
              <a:off x="5770074" y="2402703"/>
              <a:ext cx="156969" cy="114511"/>
            </a:xfrm>
            <a:custGeom>
              <a:avLst/>
              <a:gdLst>
                <a:gd name="T0" fmla="*/ 59 w 122"/>
                <a:gd name="T1" fmla="*/ 89 h 89"/>
                <a:gd name="T2" fmla="*/ 70 w 122"/>
                <a:gd name="T3" fmla="*/ 78 h 89"/>
                <a:gd name="T4" fmla="*/ 78 w 122"/>
                <a:gd name="T5" fmla="*/ 71 h 89"/>
                <a:gd name="T6" fmla="*/ 89 w 122"/>
                <a:gd name="T7" fmla="*/ 78 h 89"/>
                <a:gd name="T8" fmla="*/ 100 w 122"/>
                <a:gd name="T9" fmla="*/ 78 h 89"/>
                <a:gd name="T10" fmla="*/ 104 w 122"/>
                <a:gd name="T11" fmla="*/ 82 h 89"/>
                <a:gd name="T12" fmla="*/ 115 w 122"/>
                <a:gd name="T13" fmla="*/ 82 h 89"/>
                <a:gd name="T14" fmla="*/ 118 w 122"/>
                <a:gd name="T15" fmla="*/ 82 h 89"/>
                <a:gd name="T16" fmla="*/ 118 w 122"/>
                <a:gd name="T17" fmla="*/ 75 h 89"/>
                <a:gd name="T18" fmla="*/ 115 w 122"/>
                <a:gd name="T19" fmla="*/ 67 h 89"/>
                <a:gd name="T20" fmla="*/ 111 w 122"/>
                <a:gd name="T21" fmla="*/ 52 h 89"/>
                <a:gd name="T22" fmla="*/ 104 w 122"/>
                <a:gd name="T23" fmla="*/ 49 h 89"/>
                <a:gd name="T24" fmla="*/ 96 w 122"/>
                <a:gd name="T25" fmla="*/ 38 h 89"/>
                <a:gd name="T26" fmla="*/ 85 w 122"/>
                <a:gd name="T27" fmla="*/ 30 h 89"/>
                <a:gd name="T28" fmla="*/ 81 w 122"/>
                <a:gd name="T29" fmla="*/ 26 h 89"/>
                <a:gd name="T30" fmla="*/ 66 w 122"/>
                <a:gd name="T31" fmla="*/ 26 h 89"/>
                <a:gd name="T32" fmla="*/ 63 w 122"/>
                <a:gd name="T33" fmla="*/ 23 h 89"/>
                <a:gd name="T34" fmla="*/ 59 w 122"/>
                <a:gd name="T35" fmla="*/ 15 h 89"/>
                <a:gd name="T36" fmla="*/ 48 w 122"/>
                <a:gd name="T37" fmla="*/ 0 h 89"/>
                <a:gd name="T38" fmla="*/ 44 w 122"/>
                <a:gd name="T39" fmla="*/ 0 h 89"/>
                <a:gd name="T40" fmla="*/ 41 w 122"/>
                <a:gd name="T41" fmla="*/ 0 h 89"/>
                <a:gd name="T42" fmla="*/ 37 w 122"/>
                <a:gd name="T43" fmla="*/ 4 h 89"/>
                <a:gd name="T44" fmla="*/ 29 w 122"/>
                <a:gd name="T45" fmla="*/ 0 h 89"/>
                <a:gd name="T46" fmla="*/ 29 w 122"/>
                <a:gd name="T47" fmla="*/ 0 h 89"/>
                <a:gd name="T48" fmla="*/ 18 w 122"/>
                <a:gd name="T49" fmla="*/ 8 h 89"/>
                <a:gd name="T50" fmla="*/ 7 w 122"/>
                <a:gd name="T51" fmla="*/ 15 h 89"/>
                <a:gd name="T52" fmla="*/ 0 w 122"/>
                <a:gd name="T53" fmla="*/ 26 h 89"/>
                <a:gd name="T54" fmla="*/ 7 w 122"/>
                <a:gd name="T55" fmla="*/ 26 h 89"/>
                <a:gd name="T56" fmla="*/ 11 w 122"/>
                <a:gd name="T57" fmla="*/ 30 h 89"/>
                <a:gd name="T58" fmla="*/ 22 w 122"/>
                <a:gd name="T59" fmla="*/ 34 h 89"/>
                <a:gd name="T60" fmla="*/ 26 w 122"/>
                <a:gd name="T61" fmla="*/ 38 h 89"/>
                <a:gd name="T62" fmla="*/ 22 w 122"/>
                <a:gd name="T63" fmla="*/ 45 h 89"/>
                <a:gd name="T64" fmla="*/ 18 w 122"/>
                <a:gd name="T65" fmla="*/ 49 h 89"/>
                <a:gd name="T66" fmla="*/ 22 w 122"/>
                <a:gd name="T67" fmla="*/ 60 h 89"/>
                <a:gd name="T68" fmla="*/ 26 w 122"/>
                <a:gd name="T69" fmla="*/ 75 h 89"/>
                <a:gd name="T70" fmla="*/ 37 w 122"/>
                <a:gd name="T71" fmla="*/ 78 h 89"/>
                <a:gd name="T72" fmla="*/ 44 w 122"/>
                <a:gd name="T73" fmla="*/ 86 h 89"/>
                <a:gd name="T74" fmla="*/ 55 w 122"/>
                <a:gd name="T75" fmla="*/ 86 h 89"/>
                <a:gd name="T76" fmla="*/ 59 w 122"/>
                <a:gd name="T7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2" h="89">
                  <a:moveTo>
                    <a:pt x="59" y="89"/>
                  </a:moveTo>
                  <a:lnTo>
                    <a:pt x="59" y="89"/>
                  </a:lnTo>
                  <a:lnTo>
                    <a:pt x="66" y="82"/>
                  </a:lnTo>
                  <a:lnTo>
                    <a:pt x="70" y="78"/>
                  </a:lnTo>
                  <a:lnTo>
                    <a:pt x="74" y="75"/>
                  </a:lnTo>
                  <a:lnTo>
                    <a:pt x="78" y="71"/>
                  </a:lnTo>
                  <a:lnTo>
                    <a:pt x="81" y="71"/>
                  </a:lnTo>
                  <a:lnTo>
                    <a:pt x="89" y="78"/>
                  </a:lnTo>
                  <a:lnTo>
                    <a:pt x="92" y="75"/>
                  </a:lnTo>
                  <a:lnTo>
                    <a:pt x="100" y="78"/>
                  </a:lnTo>
                  <a:lnTo>
                    <a:pt x="100" y="82"/>
                  </a:lnTo>
                  <a:lnTo>
                    <a:pt x="104" y="82"/>
                  </a:lnTo>
                  <a:lnTo>
                    <a:pt x="111" y="86"/>
                  </a:lnTo>
                  <a:lnTo>
                    <a:pt x="115" y="82"/>
                  </a:lnTo>
                  <a:lnTo>
                    <a:pt x="118" y="82"/>
                  </a:lnTo>
                  <a:lnTo>
                    <a:pt x="118" y="82"/>
                  </a:lnTo>
                  <a:lnTo>
                    <a:pt x="122" y="82"/>
                  </a:lnTo>
                  <a:lnTo>
                    <a:pt x="118" y="75"/>
                  </a:lnTo>
                  <a:lnTo>
                    <a:pt x="118" y="67"/>
                  </a:lnTo>
                  <a:lnTo>
                    <a:pt x="115" y="67"/>
                  </a:lnTo>
                  <a:lnTo>
                    <a:pt x="111" y="60"/>
                  </a:lnTo>
                  <a:lnTo>
                    <a:pt x="111" y="52"/>
                  </a:lnTo>
                  <a:lnTo>
                    <a:pt x="107" y="49"/>
                  </a:lnTo>
                  <a:lnTo>
                    <a:pt x="104" y="49"/>
                  </a:lnTo>
                  <a:lnTo>
                    <a:pt x="100" y="41"/>
                  </a:lnTo>
                  <a:lnTo>
                    <a:pt x="96" y="38"/>
                  </a:lnTo>
                  <a:lnTo>
                    <a:pt x="89" y="34"/>
                  </a:lnTo>
                  <a:lnTo>
                    <a:pt x="85" y="30"/>
                  </a:lnTo>
                  <a:lnTo>
                    <a:pt x="81" y="26"/>
                  </a:lnTo>
                  <a:lnTo>
                    <a:pt x="81" y="26"/>
                  </a:lnTo>
                  <a:lnTo>
                    <a:pt x="74" y="26"/>
                  </a:lnTo>
                  <a:lnTo>
                    <a:pt x="66" y="26"/>
                  </a:lnTo>
                  <a:lnTo>
                    <a:pt x="66" y="23"/>
                  </a:lnTo>
                  <a:lnTo>
                    <a:pt x="63" y="23"/>
                  </a:lnTo>
                  <a:lnTo>
                    <a:pt x="63" y="19"/>
                  </a:lnTo>
                  <a:lnTo>
                    <a:pt x="59" y="15"/>
                  </a:lnTo>
                  <a:lnTo>
                    <a:pt x="52" y="8"/>
                  </a:lnTo>
                  <a:lnTo>
                    <a:pt x="48" y="0"/>
                  </a:lnTo>
                  <a:lnTo>
                    <a:pt x="48" y="0"/>
                  </a:lnTo>
                  <a:lnTo>
                    <a:pt x="44" y="0"/>
                  </a:lnTo>
                  <a:lnTo>
                    <a:pt x="44" y="0"/>
                  </a:lnTo>
                  <a:lnTo>
                    <a:pt x="41" y="0"/>
                  </a:lnTo>
                  <a:lnTo>
                    <a:pt x="37" y="0"/>
                  </a:lnTo>
                  <a:lnTo>
                    <a:pt x="37" y="4"/>
                  </a:lnTo>
                  <a:lnTo>
                    <a:pt x="33" y="0"/>
                  </a:lnTo>
                  <a:lnTo>
                    <a:pt x="29" y="0"/>
                  </a:lnTo>
                  <a:lnTo>
                    <a:pt x="29" y="0"/>
                  </a:lnTo>
                  <a:lnTo>
                    <a:pt x="29" y="0"/>
                  </a:lnTo>
                  <a:lnTo>
                    <a:pt x="26" y="8"/>
                  </a:lnTo>
                  <a:lnTo>
                    <a:pt x="18" y="8"/>
                  </a:lnTo>
                  <a:lnTo>
                    <a:pt x="7" y="12"/>
                  </a:lnTo>
                  <a:lnTo>
                    <a:pt x="7" y="15"/>
                  </a:lnTo>
                  <a:lnTo>
                    <a:pt x="0" y="19"/>
                  </a:lnTo>
                  <a:lnTo>
                    <a:pt x="0" y="26"/>
                  </a:lnTo>
                  <a:lnTo>
                    <a:pt x="4" y="26"/>
                  </a:lnTo>
                  <a:lnTo>
                    <a:pt x="7" y="26"/>
                  </a:lnTo>
                  <a:lnTo>
                    <a:pt x="11" y="26"/>
                  </a:lnTo>
                  <a:lnTo>
                    <a:pt x="11" y="30"/>
                  </a:lnTo>
                  <a:lnTo>
                    <a:pt x="18" y="34"/>
                  </a:lnTo>
                  <a:lnTo>
                    <a:pt x="22" y="34"/>
                  </a:lnTo>
                  <a:lnTo>
                    <a:pt x="22" y="38"/>
                  </a:lnTo>
                  <a:lnTo>
                    <a:pt x="26" y="38"/>
                  </a:lnTo>
                  <a:lnTo>
                    <a:pt x="26" y="41"/>
                  </a:lnTo>
                  <a:lnTo>
                    <a:pt x="22" y="45"/>
                  </a:lnTo>
                  <a:lnTo>
                    <a:pt x="22" y="49"/>
                  </a:lnTo>
                  <a:lnTo>
                    <a:pt x="18" y="49"/>
                  </a:lnTo>
                  <a:lnTo>
                    <a:pt x="18" y="52"/>
                  </a:lnTo>
                  <a:lnTo>
                    <a:pt x="22" y="60"/>
                  </a:lnTo>
                  <a:lnTo>
                    <a:pt x="26" y="67"/>
                  </a:lnTo>
                  <a:lnTo>
                    <a:pt x="26" y="75"/>
                  </a:lnTo>
                  <a:lnTo>
                    <a:pt x="33" y="78"/>
                  </a:lnTo>
                  <a:lnTo>
                    <a:pt x="37" y="78"/>
                  </a:lnTo>
                  <a:lnTo>
                    <a:pt x="44" y="82"/>
                  </a:lnTo>
                  <a:lnTo>
                    <a:pt x="44" y="86"/>
                  </a:lnTo>
                  <a:lnTo>
                    <a:pt x="52" y="86"/>
                  </a:lnTo>
                  <a:lnTo>
                    <a:pt x="55" y="86"/>
                  </a:lnTo>
                  <a:lnTo>
                    <a:pt x="59" y="86"/>
                  </a:lnTo>
                  <a:lnTo>
                    <a:pt x="59" y="8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15" name="Freeform 36"/>
            <p:cNvSpPr>
              <a:spLocks/>
            </p:cNvSpPr>
            <p:nvPr/>
          </p:nvSpPr>
          <p:spPr bwMode="auto">
            <a:xfrm>
              <a:off x="5532047" y="2374398"/>
              <a:ext cx="280486" cy="214868"/>
            </a:xfrm>
            <a:custGeom>
              <a:avLst/>
              <a:gdLst>
                <a:gd name="T0" fmla="*/ 200 w 218"/>
                <a:gd name="T1" fmla="*/ 15 h 167"/>
                <a:gd name="T2" fmla="*/ 211 w 218"/>
                <a:gd name="T3" fmla="*/ 15 h 167"/>
                <a:gd name="T4" fmla="*/ 211 w 218"/>
                <a:gd name="T5" fmla="*/ 22 h 167"/>
                <a:gd name="T6" fmla="*/ 203 w 218"/>
                <a:gd name="T7" fmla="*/ 30 h 167"/>
                <a:gd name="T8" fmla="*/ 177 w 218"/>
                <a:gd name="T9" fmla="*/ 34 h 167"/>
                <a:gd name="T10" fmla="*/ 166 w 218"/>
                <a:gd name="T11" fmla="*/ 41 h 167"/>
                <a:gd name="T12" fmla="*/ 174 w 218"/>
                <a:gd name="T13" fmla="*/ 60 h 167"/>
                <a:gd name="T14" fmla="*/ 166 w 218"/>
                <a:gd name="T15" fmla="*/ 78 h 167"/>
                <a:gd name="T16" fmla="*/ 152 w 218"/>
                <a:gd name="T17" fmla="*/ 82 h 167"/>
                <a:gd name="T18" fmla="*/ 152 w 218"/>
                <a:gd name="T19" fmla="*/ 89 h 167"/>
                <a:gd name="T20" fmla="*/ 152 w 218"/>
                <a:gd name="T21" fmla="*/ 97 h 167"/>
                <a:gd name="T22" fmla="*/ 144 w 218"/>
                <a:gd name="T23" fmla="*/ 104 h 167"/>
                <a:gd name="T24" fmla="*/ 144 w 218"/>
                <a:gd name="T25" fmla="*/ 111 h 167"/>
                <a:gd name="T26" fmla="*/ 137 w 218"/>
                <a:gd name="T27" fmla="*/ 119 h 167"/>
                <a:gd name="T28" fmla="*/ 129 w 218"/>
                <a:gd name="T29" fmla="*/ 123 h 167"/>
                <a:gd name="T30" fmla="*/ 126 w 218"/>
                <a:gd name="T31" fmla="*/ 123 h 167"/>
                <a:gd name="T32" fmla="*/ 118 w 218"/>
                <a:gd name="T33" fmla="*/ 130 h 167"/>
                <a:gd name="T34" fmla="*/ 107 w 218"/>
                <a:gd name="T35" fmla="*/ 134 h 167"/>
                <a:gd name="T36" fmla="*/ 103 w 218"/>
                <a:gd name="T37" fmla="*/ 137 h 167"/>
                <a:gd name="T38" fmla="*/ 100 w 218"/>
                <a:gd name="T39" fmla="*/ 149 h 167"/>
                <a:gd name="T40" fmla="*/ 100 w 218"/>
                <a:gd name="T41" fmla="*/ 156 h 167"/>
                <a:gd name="T42" fmla="*/ 85 w 218"/>
                <a:gd name="T43" fmla="*/ 160 h 167"/>
                <a:gd name="T44" fmla="*/ 66 w 218"/>
                <a:gd name="T45" fmla="*/ 163 h 167"/>
                <a:gd name="T46" fmla="*/ 37 w 218"/>
                <a:gd name="T47" fmla="*/ 167 h 167"/>
                <a:gd name="T48" fmla="*/ 29 w 218"/>
                <a:gd name="T49" fmla="*/ 141 h 167"/>
                <a:gd name="T50" fmla="*/ 26 w 218"/>
                <a:gd name="T51" fmla="*/ 126 h 167"/>
                <a:gd name="T52" fmla="*/ 7 w 218"/>
                <a:gd name="T53" fmla="*/ 119 h 167"/>
                <a:gd name="T54" fmla="*/ 3 w 218"/>
                <a:gd name="T55" fmla="*/ 104 h 167"/>
                <a:gd name="T56" fmla="*/ 7 w 218"/>
                <a:gd name="T57" fmla="*/ 93 h 167"/>
                <a:gd name="T58" fmla="*/ 0 w 218"/>
                <a:gd name="T59" fmla="*/ 85 h 167"/>
                <a:gd name="T60" fmla="*/ 0 w 218"/>
                <a:gd name="T61" fmla="*/ 78 h 167"/>
                <a:gd name="T62" fmla="*/ 7 w 218"/>
                <a:gd name="T63" fmla="*/ 71 h 167"/>
                <a:gd name="T64" fmla="*/ 3 w 218"/>
                <a:gd name="T65" fmla="*/ 67 h 167"/>
                <a:gd name="T66" fmla="*/ 7 w 218"/>
                <a:gd name="T67" fmla="*/ 60 h 167"/>
                <a:gd name="T68" fmla="*/ 11 w 218"/>
                <a:gd name="T69" fmla="*/ 60 h 167"/>
                <a:gd name="T70" fmla="*/ 18 w 218"/>
                <a:gd name="T71" fmla="*/ 60 h 167"/>
                <a:gd name="T72" fmla="*/ 26 w 218"/>
                <a:gd name="T73" fmla="*/ 63 h 167"/>
                <a:gd name="T74" fmla="*/ 33 w 218"/>
                <a:gd name="T75" fmla="*/ 63 h 167"/>
                <a:gd name="T76" fmla="*/ 40 w 218"/>
                <a:gd name="T77" fmla="*/ 56 h 167"/>
                <a:gd name="T78" fmla="*/ 52 w 218"/>
                <a:gd name="T79" fmla="*/ 48 h 167"/>
                <a:gd name="T80" fmla="*/ 55 w 218"/>
                <a:gd name="T81" fmla="*/ 45 h 167"/>
                <a:gd name="T82" fmla="*/ 59 w 218"/>
                <a:gd name="T83" fmla="*/ 34 h 167"/>
                <a:gd name="T84" fmla="*/ 59 w 218"/>
                <a:gd name="T85" fmla="*/ 30 h 167"/>
                <a:gd name="T86" fmla="*/ 66 w 218"/>
                <a:gd name="T87" fmla="*/ 26 h 167"/>
                <a:gd name="T88" fmla="*/ 77 w 218"/>
                <a:gd name="T89" fmla="*/ 22 h 167"/>
                <a:gd name="T90" fmla="*/ 85 w 218"/>
                <a:gd name="T91" fmla="*/ 22 h 167"/>
                <a:gd name="T92" fmla="*/ 96 w 218"/>
                <a:gd name="T93" fmla="*/ 26 h 167"/>
                <a:gd name="T94" fmla="*/ 103 w 218"/>
                <a:gd name="T95" fmla="*/ 26 h 167"/>
                <a:gd name="T96" fmla="*/ 114 w 218"/>
                <a:gd name="T97" fmla="*/ 30 h 167"/>
                <a:gd name="T98" fmla="*/ 122 w 218"/>
                <a:gd name="T99" fmla="*/ 22 h 167"/>
                <a:gd name="T100" fmla="*/ 129 w 218"/>
                <a:gd name="T101" fmla="*/ 26 h 167"/>
                <a:gd name="T102" fmla="*/ 133 w 218"/>
                <a:gd name="T103" fmla="*/ 22 h 167"/>
                <a:gd name="T104" fmla="*/ 137 w 218"/>
                <a:gd name="T105" fmla="*/ 19 h 167"/>
                <a:gd name="T106" fmla="*/ 144 w 218"/>
                <a:gd name="T107" fmla="*/ 19 h 167"/>
                <a:gd name="T108" fmla="*/ 144 w 218"/>
                <a:gd name="T109" fmla="*/ 11 h 167"/>
                <a:gd name="T110" fmla="*/ 148 w 218"/>
                <a:gd name="T111" fmla="*/ 0 h 167"/>
                <a:gd name="T112" fmla="*/ 159 w 218"/>
                <a:gd name="T113" fmla="*/ 4 h 167"/>
                <a:gd name="T114" fmla="*/ 159 w 218"/>
                <a:gd name="T115" fmla="*/ 11 h 167"/>
                <a:gd name="T116" fmla="*/ 163 w 218"/>
                <a:gd name="T117" fmla="*/ 19 h 167"/>
                <a:gd name="T118" fmla="*/ 166 w 218"/>
                <a:gd name="T119" fmla="*/ 30 h 167"/>
                <a:gd name="T120" fmla="*/ 174 w 218"/>
                <a:gd name="T121" fmla="*/ 34 h 167"/>
                <a:gd name="T122" fmla="*/ 181 w 218"/>
                <a:gd name="T123" fmla="*/ 30 h 167"/>
                <a:gd name="T124" fmla="*/ 189 w 218"/>
                <a:gd name="T125" fmla="*/ 2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167">
                  <a:moveTo>
                    <a:pt x="189" y="22"/>
                  </a:moveTo>
                  <a:lnTo>
                    <a:pt x="196" y="19"/>
                  </a:lnTo>
                  <a:lnTo>
                    <a:pt x="200" y="15"/>
                  </a:lnTo>
                  <a:lnTo>
                    <a:pt x="200" y="19"/>
                  </a:lnTo>
                  <a:lnTo>
                    <a:pt x="207" y="19"/>
                  </a:lnTo>
                  <a:lnTo>
                    <a:pt x="211" y="15"/>
                  </a:lnTo>
                  <a:lnTo>
                    <a:pt x="218" y="15"/>
                  </a:lnTo>
                  <a:lnTo>
                    <a:pt x="218" y="19"/>
                  </a:lnTo>
                  <a:lnTo>
                    <a:pt x="211" y="22"/>
                  </a:lnTo>
                  <a:lnTo>
                    <a:pt x="214" y="22"/>
                  </a:lnTo>
                  <a:lnTo>
                    <a:pt x="211" y="30"/>
                  </a:lnTo>
                  <a:lnTo>
                    <a:pt x="203" y="30"/>
                  </a:lnTo>
                  <a:lnTo>
                    <a:pt x="189" y="34"/>
                  </a:lnTo>
                  <a:lnTo>
                    <a:pt x="185" y="34"/>
                  </a:lnTo>
                  <a:lnTo>
                    <a:pt x="177" y="34"/>
                  </a:lnTo>
                  <a:lnTo>
                    <a:pt x="174" y="37"/>
                  </a:lnTo>
                  <a:lnTo>
                    <a:pt x="170" y="37"/>
                  </a:lnTo>
                  <a:lnTo>
                    <a:pt x="166" y="41"/>
                  </a:lnTo>
                  <a:lnTo>
                    <a:pt x="163" y="45"/>
                  </a:lnTo>
                  <a:lnTo>
                    <a:pt x="170" y="56"/>
                  </a:lnTo>
                  <a:lnTo>
                    <a:pt x="174" y="60"/>
                  </a:lnTo>
                  <a:lnTo>
                    <a:pt x="163" y="71"/>
                  </a:lnTo>
                  <a:lnTo>
                    <a:pt x="166" y="74"/>
                  </a:lnTo>
                  <a:lnTo>
                    <a:pt x="166" y="78"/>
                  </a:lnTo>
                  <a:lnTo>
                    <a:pt x="163" y="82"/>
                  </a:lnTo>
                  <a:lnTo>
                    <a:pt x="159" y="82"/>
                  </a:lnTo>
                  <a:lnTo>
                    <a:pt x="152" y="82"/>
                  </a:lnTo>
                  <a:lnTo>
                    <a:pt x="148" y="82"/>
                  </a:lnTo>
                  <a:lnTo>
                    <a:pt x="148" y="89"/>
                  </a:lnTo>
                  <a:lnTo>
                    <a:pt x="152" y="89"/>
                  </a:lnTo>
                  <a:lnTo>
                    <a:pt x="155" y="93"/>
                  </a:lnTo>
                  <a:lnTo>
                    <a:pt x="155" y="97"/>
                  </a:lnTo>
                  <a:lnTo>
                    <a:pt x="152" y="97"/>
                  </a:lnTo>
                  <a:lnTo>
                    <a:pt x="148" y="97"/>
                  </a:lnTo>
                  <a:lnTo>
                    <a:pt x="144" y="100"/>
                  </a:lnTo>
                  <a:lnTo>
                    <a:pt x="144" y="104"/>
                  </a:lnTo>
                  <a:lnTo>
                    <a:pt x="144" y="108"/>
                  </a:lnTo>
                  <a:lnTo>
                    <a:pt x="144" y="111"/>
                  </a:lnTo>
                  <a:lnTo>
                    <a:pt x="144" y="111"/>
                  </a:lnTo>
                  <a:lnTo>
                    <a:pt x="144" y="119"/>
                  </a:lnTo>
                  <a:lnTo>
                    <a:pt x="140" y="123"/>
                  </a:lnTo>
                  <a:lnTo>
                    <a:pt x="137" y="119"/>
                  </a:lnTo>
                  <a:lnTo>
                    <a:pt x="137" y="119"/>
                  </a:lnTo>
                  <a:lnTo>
                    <a:pt x="137" y="123"/>
                  </a:lnTo>
                  <a:lnTo>
                    <a:pt x="129" y="123"/>
                  </a:lnTo>
                  <a:lnTo>
                    <a:pt x="129" y="119"/>
                  </a:lnTo>
                  <a:lnTo>
                    <a:pt x="126" y="123"/>
                  </a:lnTo>
                  <a:lnTo>
                    <a:pt x="126" y="123"/>
                  </a:lnTo>
                  <a:lnTo>
                    <a:pt x="118" y="126"/>
                  </a:lnTo>
                  <a:lnTo>
                    <a:pt x="122" y="126"/>
                  </a:lnTo>
                  <a:lnTo>
                    <a:pt x="118" y="130"/>
                  </a:lnTo>
                  <a:lnTo>
                    <a:pt x="114" y="134"/>
                  </a:lnTo>
                  <a:lnTo>
                    <a:pt x="111" y="130"/>
                  </a:lnTo>
                  <a:lnTo>
                    <a:pt x="107" y="134"/>
                  </a:lnTo>
                  <a:lnTo>
                    <a:pt x="107" y="134"/>
                  </a:lnTo>
                  <a:lnTo>
                    <a:pt x="103" y="137"/>
                  </a:lnTo>
                  <a:lnTo>
                    <a:pt x="103" y="137"/>
                  </a:lnTo>
                  <a:lnTo>
                    <a:pt x="100" y="141"/>
                  </a:lnTo>
                  <a:lnTo>
                    <a:pt x="100" y="145"/>
                  </a:lnTo>
                  <a:lnTo>
                    <a:pt x="100" y="149"/>
                  </a:lnTo>
                  <a:lnTo>
                    <a:pt x="100" y="152"/>
                  </a:lnTo>
                  <a:lnTo>
                    <a:pt x="103" y="156"/>
                  </a:lnTo>
                  <a:lnTo>
                    <a:pt x="100" y="156"/>
                  </a:lnTo>
                  <a:lnTo>
                    <a:pt x="96" y="160"/>
                  </a:lnTo>
                  <a:lnTo>
                    <a:pt x="89" y="160"/>
                  </a:lnTo>
                  <a:lnTo>
                    <a:pt x="85" y="160"/>
                  </a:lnTo>
                  <a:lnTo>
                    <a:pt x="74" y="160"/>
                  </a:lnTo>
                  <a:lnTo>
                    <a:pt x="70" y="163"/>
                  </a:lnTo>
                  <a:lnTo>
                    <a:pt x="66" y="163"/>
                  </a:lnTo>
                  <a:lnTo>
                    <a:pt x="63" y="163"/>
                  </a:lnTo>
                  <a:lnTo>
                    <a:pt x="55" y="163"/>
                  </a:lnTo>
                  <a:lnTo>
                    <a:pt x="37" y="167"/>
                  </a:lnTo>
                  <a:lnTo>
                    <a:pt x="15" y="160"/>
                  </a:lnTo>
                  <a:lnTo>
                    <a:pt x="29" y="145"/>
                  </a:lnTo>
                  <a:lnTo>
                    <a:pt x="29" y="141"/>
                  </a:lnTo>
                  <a:lnTo>
                    <a:pt x="26" y="137"/>
                  </a:lnTo>
                  <a:lnTo>
                    <a:pt x="29" y="134"/>
                  </a:lnTo>
                  <a:lnTo>
                    <a:pt x="26" y="126"/>
                  </a:lnTo>
                  <a:lnTo>
                    <a:pt x="11" y="126"/>
                  </a:lnTo>
                  <a:lnTo>
                    <a:pt x="11" y="123"/>
                  </a:lnTo>
                  <a:lnTo>
                    <a:pt x="7" y="119"/>
                  </a:lnTo>
                  <a:lnTo>
                    <a:pt x="11" y="119"/>
                  </a:lnTo>
                  <a:lnTo>
                    <a:pt x="7" y="111"/>
                  </a:lnTo>
                  <a:lnTo>
                    <a:pt x="3" y="104"/>
                  </a:lnTo>
                  <a:lnTo>
                    <a:pt x="3" y="100"/>
                  </a:lnTo>
                  <a:lnTo>
                    <a:pt x="7" y="93"/>
                  </a:lnTo>
                  <a:lnTo>
                    <a:pt x="7" y="93"/>
                  </a:lnTo>
                  <a:lnTo>
                    <a:pt x="3" y="93"/>
                  </a:lnTo>
                  <a:lnTo>
                    <a:pt x="3" y="89"/>
                  </a:lnTo>
                  <a:lnTo>
                    <a:pt x="0" y="85"/>
                  </a:lnTo>
                  <a:lnTo>
                    <a:pt x="0" y="82"/>
                  </a:lnTo>
                  <a:lnTo>
                    <a:pt x="3" y="78"/>
                  </a:lnTo>
                  <a:lnTo>
                    <a:pt x="0" y="78"/>
                  </a:lnTo>
                  <a:lnTo>
                    <a:pt x="0" y="74"/>
                  </a:lnTo>
                  <a:lnTo>
                    <a:pt x="3" y="74"/>
                  </a:lnTo>
                  <a:lnTo>
                    <a:pt x="7" y="71"/>
                  </a:lnTo>
                  <a:lnTo>
                    <a:pt x="7" y="71"/>
                  </a:lnTo>
                  <a:lnTo>
                    <a:pt x="7" y="71"/>
                  </a:lnTo>
                  <a:lnTo>
                    <a:pt x="3" y="67"/>
                  </a:lnTo>
                  <a:lnTo>
                    <a:pt x="7" y="63"/>
                  </a:lnTo>
                  <a:lnTo>
                    <a:pt x="7" y="63"/>
                  </a:lnTo>
                  <a:lnTo>
                    <a:pt x="7" y="60"/>
                  </a:lnTo>
                  <a:lnTo>
                    <a:pt x="7" y="56"/>
                  </a:lnTo>
                  <a:lnTo>
                    <a:pt x="7" y="56"/>
                  </a:lnTo>
                  <a:lnTo>
                    <a:pt x="11" y="60"/>
                  </a:lnTo>
                  <a:lnTo>
                    <a:pt x="15" y="60"/>
                  </a:lnTo>
                  <a:lnTo>
                    <a:pt x="18" y="60"/>
                  </a:lnTo>
                  <a:lnTo>
                    <a:pt x="18" y="60"/>
                  </a:lnTo>
                  <a:lnTo>
                    <a:pt x="22" y="60"/>
                  </a:lnTo>
                  <a:lnTo>
                    <a:pt x="26" y="60"/>
                  </a:lnTo>
                  <a:lnTo>
                    <a:pt x="26" y="63"/>
                  </a:lnTo>
                  <a:lnTo>
                    <a:pt x="29" y="63"/>
                  </a:lnTo>
                  <a:lnTo>
                    <a:pt x="29" y="63"/>
                  </a:lnTo>
                  <a:lnTo>
                    <a:pt x="33" y="63"/>
                  </a:lnTo>
                  <a:lnTo>
                    <a:pt x="37" y="60"/>
                  </a:lnTo>
                  <a:lnTo>
                    <a:pt x="37" y="56"/>
                  </a:lnTo>
                  <a:lnTo>
                    <a:pt x="40" y="56"/>
                  </a:lnTo>
                  <a:lnTo>
                    <a:pt x="37" y="52"/>
                  </a:lnTo>
                  <a:lnTo>
                    <a:pt x="44" y="52"/>
                  </a:lnTo>
                  <a:lnTo>
                    <a:pt x="52" y="48"/>
                  </a:lnTo>
                  <a:lnTo>
                    <a:pt x="52" y="48"/>
                  </a:lnTo>
                  <a:lnTo>
                    <a:pt x="52" y="45"/>
                  </a:lnTo>
                  <a:lnTo>
                    <a:pt x="55" y="45"/>
                  </a:lnTo>
                  <a:lnTo>
                    <a:pt x="55" y="41"/>
                  </a:lnTo>
                  <a:lnTo>
                    <a:pt x="55" y="37"/>
                  </a:lnTo>
                  <a:lnTo>
                    <a:pt x="59" y="34"/>
                  </a:lnTo>
                  <a:lnTo>
                    <a:pt x="59" y="30"/>
                  </a:lnTo>
                  <a:lnTo>
                    <a:pt x="59" y="30"/>
                  </a:lnTo>
                  <a:lnTo>
                    <a:pt x="59" y="30"/>
                  </a:lnTo>
                  <a:lnTo>
                    <a:pt x="59" y="26"/>
                  </a:lnTo>
                  <a:lnTo>
                    <a:pt x="63" y="26"/>
                  </a:lnTo>
                  <a:lnTo>
                    <a:pt x="66" y="26"/>
                  </a:lnTo>
                  <a:lnTo>
                    <a:pt x="66" y="26"/>
                  </a:lnTo>
                  <a:lnTo>
                    <a:pt x="74" y="22"/>
                  </a:lnTo>
                  <a:lnTo>
                    <a:pt x="77" y="22"/>
                  </a:lnTo>
                  <a:lnTo>
                    <a:pt x="81" y="22"/>
                  </a:lnTo>
                  <a:lnTo>
                    <a:pt x="85" y="22"/>
                  </a:lnTo>
                  <a:lnTo>
                    <a:pt x="85" y="22"/>
                  </a:lnTo>
                  <a:lnTo>
                    <a:pt x="89" y="22"/>
                  </a:lnTo>
                  <a:lnTo>
                    <a:pt x="92" y="22"/>
                  </a:lnTo>
                  <a:lnTo>
                    <a:pt x="96" y="26"/>
                  </a:lnTo>
                  <a:lnTo>
                    <a:pt x="100" y="26"/>
                  </a:lnTo>
                  <a:lnTo>
                    <a:pt x="100" y="22"/>
                  </a:lnTo>
                  <a:lnTo>
                    <a:pt x="103" y="26"/>
                  </a:lnTo>
                  <a:lnTo>
                    <a:pt x="107" y="30"/>
                  </a:lnTo>
                  <a:lnTo>
                    <a:pt x="111" y="30"/>
                  </a:lnTo>
                  <a:lnTo>
                    <a:pt x="114" y="30"/>
                  </a:lnTo>
                  <a:lnTo>
                    <a:pt x="118" y="26"/>
                  </a:lnTo>
                  <a:lnTo>
                    <a:pt x="122" y="26"/>
                  </a:lnTo>
                  <a:lnTo>
                    <a:pt x="122" y="22"/>
                  </a:lnTo>
                  <a:lnTo>
                    <a:pt x="126" y="22"/>
                  </a:lnTo>
                  <a:lnTo>
                    <a:pt x="126" y="22"/>
                  </a:lnTo>
                  <a:lnTo>
                    <a:pt x="129" y="26"/>
                  </a:lnTo>
                  <a:lnTo>
                    <a:pt x="133" y="26"/>
                  </a:lnTo>
                  <a:lnTo>
                    <a:pt x="133" y="22"/>
                  </a:lnTo>
                  <a:lnTo>
                    <a:pt x="133" y="22"/>
                  </a:lnTo>
                  <a:lnTo>
                    <a:pt x="133" y="19"/>
                  </a:lnTo>
                  <a:lnTo>
                    <a:pt x="137" y="19"/>
                  </a:lnTo>
                  <a:lnTo>
                    <a:pt x="137" y="19"/>
                  </a:lnTo>
                  <a:lnTo>
                    <a:pt x="137" y="19"/>
                  </a:lnTo>
                  <a:lnTo>
                    <a:pt x="140" y="19"/>
                  </a:lnTo>
                  <a:lnTo>
                    <a:pt x="144" y="19"/>
                  </a:lnTo>
                  <a:lnTo>
                    <a:pt x="144" y="15"/>
                  </a:lnTo>
                  <a:lnTo>
                    <a:pt x="144" y="11"/>
                  </a:lnTo>
                  <a:lnTo>
                    <a:pt x="144" y="11"/>
                  </a:lnTo>
                  <a:lnTo>
                    <a:pt x="148" y="8"/>
                  </a:lnTo>
                  <a:lnTo>
                    <a:pt x="148" y="4"/>
                  </a:lnTo>
                  <a:lnTo>
                    <a:pt x="148" y="0"/>
                  </a:lnTo>
                  <a:lnTo>
                    <a:pt x="155" y="0"/>
                  </a:lnTo>
                  <a:lnTo>
                    <a:pt x="155" y="4"/>
                  </a:lnTo>
                  <a:lnTo>
                    <a:pt x="159" y="4"/>
                  </a:lnTo>
                  <a:lnTo>
                    <a:pt x="159" y="8"/>
                  </a:lnTo>
                  <a:lnTo>
                    <a:pt x="159" y="11"/>
                  </a:lnTo>
                  <a:lnTo>
                    <a:pt x="159" y="11"/>
                  </a:lnTo>
                  <a:lnTo>
                    <a:pt x="163" y="11"/>
                  </a:lnTo>
                  <a:lnTo>
                    <a:pt x="163" y="15"/>
                  </a:lnTo>
                  <a:lnTo>
                    <a:pt x="163" y="19"/>
                  </a:lnTo>
                  <a:lnTo>
                    <a:pt x="163" y="22"/>
                  </a:lnTo>
                  <a:lnTo>
                    <a:pt x="163" y="30"/>
                  </a:lnTo>
                  <a:lnTo>
                    <a:pt x="166" y="30"/>
                  </a:lnTo>
                  <a:lnTo>
                    <a:pt x="166" y="34"/>
                  </a:lnTo>
                  <a:lnTo>
                    <a:pt x="170" y="34"/>
                  </a:lnTo>
                  <a:lnTo>
                    <a:pt x="174" y="34"/>
                  </a:lnTo>
                  <a:lnTo>
                    <a:pt x="177" y="34"/>
                  </a:lnTo>
                  <a:lnTo>
                    <a:pt x="177" y="30"/>
                  </a:lnTo>
                  <a:lnTo>
                    <a:pt x="181" y="30"/>
                  </a:lnTo>
                  <a:lnTo>
                    <a:pt x="185" y="26"/>
                  </a:lnTo>
                  <a:lnTo>
                    <a:pt x="185" y="22"/>
                  </a:lnTo>
                  <a:lnTo>
                    <a:pt x="189" y="2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16" name="Freeform 37"/>
            <p:cNvSpPr>
              <a:spLocks noEditPoints="1"/>
            </p:cNvSpPr>
            <p:nvPr/>
          </p:nvSpPr>
          <p:spPr bwMode="auto">
            <a:xfrm>
              <a:off x="4435835" y="1921504"/>
              <a:ext cx="133810" cy="95211"/>
            </a:xfrm>
            <a:custGeom>
              <a:avLst/>
              <a:gdLst>
                <a:gd name="T0" fmla="*/ 22 w 28"/>
                <a:gd name="T1" fmla="*/ 19 h 20"/>
                <a:gd name="T2" fmla="*/ 22 w 28"/>
                <a:gd name="T3" fmla="*/ 18 h 20"/>
                <a:gd name="T4" fmla="*/ 20 w 28"/>
                <a:gd name="T5" fmla="*/ 18 h 20"/>
                <a:gd name="T6" fmla="*/ 20 w 28"/>
                <a:gd name="T7" fmla="*/ 19 h 20"/>
                <a:gd name="T8" fmla="*/ 26 w 28"/>
                <a:gd name="T9" fmla="*/ 16 h 20"/>
                <a:gd name="T10" fmla="*/ 26 w 28"/>
                <a:gd name="T11" fmla="*/ 14 h 20"/>
                <a:gd name="T12" fmla="*/ 18 w 28"/>
                <a:gd name="T13" fmla="*/ 12 h 20"/>
                <a:gd name="T14" fmla="*/ 15 w 28"/>
                <a:gd name="T15" fmla="*/ 15 h 20"/>
                <a:gd name="T16" fmla="*/ 13 w 28"/>
                <a:gd name="T17" fmla="*/ 14 h 20"/>
                <a:gd name="T18" fmla="*/ 13 w 28"/>
                <a:gd name="T19" fmla="*/ 12 h 20"/>
                <a:gd name="T20" fmla="*/ 14 w 28"/>
                <a:gd name="T21" fmla="*/ 12 h 20"/>
                <a:gd name="T22" fmla="*/ 15 w 28"/>
                <a:gd name="T23" fmla="*/ 12 h 20"/>
                <a:gd name="T24" fmla="*/ 16 w 28"/>
                <a:gd name="T25" fmla="*/ 10 h 20"/>
                <a:gd name="T26" fmla="*/ 17 w 28"/>
                <a:gd name="T27" fmla="*/ 13 h 20"/>
                <a:gd name="T28" fmla="*/ 17 w 28"/>
                <a:gd name="T29" fmla="*/ 14 h 20"/>
                <a:gd name="T30" fmla="*/ 15 w 28"/>
                <a:gd name="T31" fmla="*/ 16 h 20"/>
                <a:gd name="T32" fmla="*/ 17 w 28"/>
                <a:gd name="T33" fmla="*/ 16 h 20"/>
                <a:gd name="T34" fmla="*/ 13 w 28"/>
                <a:gd name="T35" fmla="*/ 16 h 20"/>
                <a:gd name="T36" fmla="*/ 15 w 28"/>
                <a:gd name="T37" fmla="*/ 16 h 20"/>
                <a:gd name="T38" fmla="*/ 15 w 28"/>
                <a:gd name="T39" fmla="*/ 17 h 20"/>
                <a:gd name="T40" fmla="*/ 14 w 28"/>
                <a:gd name="T41" fmla="*/ 18 h 20"/>
                <a:gd name="T42" fmla="*/ 12 w 28"/>
                <a:gd name="T43" fmla="*/ 17 h 20"/>
                <a:gd name="T44" fmla="*/ 9 w 28"/>
                <a:gd name="T45" fmla="*/ 12 h 20"/>
                <a:gd name="T46" fmla="*/ 10 w 28"/>
                <a:gd name="T47" fmla="*/ 12 h 20"/>
                <a:gd name="T48" fmla="*/ 10 w 28"/>
                <a:gd name="T49" fmla="*/ 17 h 20"/>
                <a:gd name="T50" fmla="*/ 10 w 28"/>
                <a:gd name="T51" fmla="*/ 17 h 20"/>
                <a:gd name="T52" fmla="*/ 11 w 28"/>
                <a:gd name="T53" fmla="*/ 15 h 20"/>
                <a:gd name="T54" fmla="*/ 10 w 28"/>
                <a:gd name="T55" fmla="*/ 13 h 20"/>
                <a:gd name="T56" fmla="*/ 9 w 28"/>
                <a:gd name="T57" fmla="*/ 16 h 20"/>
                <a:gd name="T58" fmla="*/ 7 w 28"/>
                <a:gd name="T59" fmla="*/ 14 h 20"/>
                <a:gd name="T60" fmla="*/ 12 w 28"/>
                <a:gd name="T61" fmla="*/ 2 h 20"/>
                <a:gd name="T62" fmla="*/ 3 w 28"/>
                <a:gd name="T63" fmla="*/ 6 h 20"/>
                <a:gd name="T64" fmla="*/ 3 w 28"/>
                <a:gd name="T65" fmla="*/ 7 h 20"/>
                <a:gd name="T66" fmla="*/ 2 w 28"/>
                <a:gd name="T67" fmla="*/ 6 h 20"/>
                <a:gd name="T68" fmla="*/ 6 w 28"/>
                <a:gd name="T69" fmla="*/ 5 h 20"/>
                <a:gd name="T70" fmla="*/ 8 w 28"/>
                <a:gd name="T71" fmla="*/ 5 h 20"/>
                <a:gd name="T72" fmla="*/ 9 w 28"/>
                <a:gd name="T73" fmla="*/ 1 h 20"/>
                <a:gd name="T74" fmla="*/ 7 w 28"/>
                <a:gd name="T75" fmla="*/ 2 h 20"/>
                <a:gd name="T76" fmla="*/ 5 w 28"/>
                <a:gd name="T77" fmla="*/ 4 h 20"/>
                <a:gd name="T78" fmla="*/ 2 w 28"/>
                <a:gd name="T79" fmla="*/ 5 h 20"/>
                <a:gd name="T80" fmla="*/ 1 w 28"/>
                <a:gd name="T81" fmla="*/ 6 h 20"/>
                <a:gd name="T82" fmla="*/ 6 w 28"/>
                <a:gd name="T83" fmla="*/ 16 h 20"/>
                <a:gd name="T84" fmla="*/ 6 w 28"/>
                <a:gd name="T85" fmla="*/ 15 h 20"/>
                <a:gd name="T86" fmla="*/ 7 w 28"/>
                <a:gd name="T87" fmla="*/ 12 h 20"/>
                <a:gd name="T88" fmla="*/ 9 w 28"/>
                <a:gd name="T89" fmla="*/ 11 h 20"/>
                <a:gd name="T90" fmla="*/ 10 w 28"/>
                <a:gd name="T91" fmla="*/ 9 h 20"/>
                <a:gd name="T92" fmla="*/ 11 w 28"/>
                <a:gd name="T93" fmla="*/ 9 h 20"/>
                <a:gd name="T94" fmla="*/ 9 w 28"/>
                <a:gd name="T95" fmla="*/ 8 h 20"/>
                <a:gd name="T96" fmla="*/ 8 w 28"/>
                <a:gd name="T97" fmla="*/ 6 h 20"/>
                <a:gd name="T98" fmla="*/ 5 w 28"/>
                <a:gd name="T99" fmla="*/ 5 h 20"/>
                <a:gd name="T100" fmla="*/ 5 w 28"/>
                <a:gd name="T101" fmla="*/ 7 h 20"/>
                <a:gd name="T102" fmla="*/ 4 w 28"/>
                <a:gd name="T103" fmla="*/ 8 h 20"/>
                <a:gd name="T104" fmla="*/ 4 w 28"/>
                <a:gd name="T105" fmla="*/ 6 h 20"/>
                <a:gd name="T106" fmla="*/ 2 w 28"/>
                <a:gd name="T107" fmla="*/ 8 h 20"/>
                <a:gd name="T108" fmla="*/ 1 w 28"/>
                <a:gd name="T109" fmla="*/ 9 h 20"/>
                <a:gd name="T110" fmla="*/ 0 w 28"/>
                <a:gd name="T111" fmla="*/ 10 h 20"/>
                <a:gd name="T112" fmla="*/ 0 w 28"/>
                <a:gd name="T113" fmla="*/ 12 h 20"/>
                <a:gd name="T114" fmla="*/ 2 w 28"/>
                <a:gd name="T115" fmla="*/ 14 h 20"/>
                <a:gd name="T116" fmla="*/ 3 w 28"/>
                <a:gd name="T11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 h="20">
                  <a:moveTo>
                    <a:pt x="20" y="19"/>
                  </a:moveTo>
                  <a:cubicBezTo>
                    <a:pt x="20" y="20"/>
                    <a:pt x="20" y="20"/>
                    <a:pt x="20" y="20"/>
                  </a:cubicBezTo>
                  <a:cubicBezTo>
                    <a:pt x="21" y="20"/>
                    <a:pt x="21" y="20"/>
                    <a:pt x="21" y="20"/>
                  </a:cubicBezTo>
                  <a:cubicBezTo>
                    <a:pt x="22" y="19"/>
                    <a:pt x="22" y="19"/>
                    <a:pt x="22" y="19"/>
                  </a:cubicBezTo>
                  <a:cubicBezTo>
                    <a:pt x="22" y="19"/>
                    <a:pt x="22" y="19"/>
                    <a:pt x="22" y="19"/>
                  </a:cubicBezTo>
                  <a:cubicBezTo>
                    <a:pt x="22" y="19"/>
                    <a:pt x="22" y="19"/>
                    <a:pt x="22" y="19"/>
                  </a:cubicBezTo>
                  <a:cubicBezTo>
                    <a:pt x="22" y="18"/>
                    <a:pt x="22" y="18"/>
                    <a:pt x="22" y="18"/>
                  </a:cubicBezTo>
                  <a:cubicBezTo>
                    <a:pt x="22" y="18"/>
                    <a:pt x="22" y="18"/>
                    <a:pt x="22"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1" y="18"/>
                    <a:pt x="21" y="18"/>
                    <a:pt x="21" y="18"/>
                  </a:cubicBezTo>
                  <a:cubicBezTo>
                    <a:pt x="21" y="18"/>
                    <a:pt x="21" y="18"/>
                    <a:pt x="21" y="18"/>
                  </a:cubicBezTo>
                  <a:cubicBezTo>
                    <a:pt x="20" y="19"/>
                    <a:pt x="20" y="19"/>
                    <a:pt x="20" y="19"/>
                  </a:cubicBezTo>
                  <a:cubicBezTo>
                    <a:pt x="20" y="19"/>
                    <a:pt x="20" y="19"/>
                    <a:pt x="20" y="19"/>
                  </a:cubicBezTo>
                  <a:close/>
                  <a:moveTo>
                    <a:pt x="26" y="14"/>
                  </a:moveTo>
                  <a:cubicBezTo>
                    <a:pt x="26" y="15"/>
                    <a:pt x="26" y="15"/>
                    <a:pt x="26" y="15"/>
                  </a:cubicBezTo>
                  <a:cubicBezTo>
                    <a:pt x="26" y="16"/>
                    <a:pt x="26" y="16"/>
                    <a:pt x="26" y="16"/>
                  </a:cubicBezTo>
                  <a:cubicBezTo>
                    <a:pt x="28" y="16"/>
                    <a:pt x="28" y="16"/>
                    <a:pt x="28" y="16"/>
                  </a:cubicBezTo>
                  <a:cubicBezTo>
                    <a:pt x="28" y="15"/>
                    <a:pt x="28" y="15"/>
                    <a:pt x="28" y="15"/>
                  </a:cubicBezTo>
                  <a:cubicBezTo>
                    <a:pt x="27" y="14"/>
                    <a:pt x="27" y="14"/>
                    <a:pt x="27" y="14"/>
                  </a:cubicBezTo>
                  <a:cubicBezTo>
                    <a:pt x="26" y="14"/>
                    <a:pt x="26" y="14"/>
                    <a:pt x="26" y="14"/>
                  </a:cubicBezTo>
                  <a:close/>
                  <a:moveTo>
                    <a:pt x="18" y="12"/>
                  </a:moveTo>
                  <a:cubicBezTo>
                    <a:pt x="17" y="13"/>
                    <a:pt x="17" y="13"/>
                    <a:pt x="17" y="13"/>
                  </a:cubicBezTo>
                  <a:cubicBezTo>
                    <a:pt x="18" y="13"/>
                    <a:pt x="18" y="13"/>
                    <a:pt x="18" y="13"/>
                  </a:cubicBezTo>
                  <a:cubicBezTo>
                    <a:pt x="18" y="12"/>
                    <a:pt x="18" y="12"/>
                    <a:pt x="18" y="12"/>
                  </a:cubicBezTo>
                  <a:close/>
                  <a:moveTo>
                    <a:pt x="15" y="16"/>
                  </a:moveTo>
                  <a:cubicBezTo>
                    <a:pt x="15" y="16"/>
                    <a:pt x="15" y="16"/>
                    <a:pt x="15" y="16"/>
                  </a:cubicBezTo>
                  <a:cubicBezTo>
                    <a:pt x="14" y="16"/>
                    <a:pt x="14" y="16"/>
                    <a:pt x="14" y="16"/>
                  </a:cubicBezTo>
                  <a:cubicBezTo>
                    <a:pt x="15" y="15"/>
                    <a:pt x="15" y="15"/>
                    <a:pt x="15" y="15"/>
                  </a:cubicBezTo>
                  <a:cubicBezTo>
                    <a:pt x="15" y="15"/>
                    <a:pt x="15" y="15"/>
                    <a:pt x="15" y="15"/>
                  </a:cubicBezTo>
                  <a:cubicBezTo>
                    <a:pt x="14" y="15"/>
                    <a:pt x="14" y="15"/>
                    <a:pt x="14" y="15"/>
                  </a:cubicBezTo>
                  <a:cubicBezTo>
                    <a:pt x="13" y="15"/>
                    <a:pt x="13" y="15"/>
                    <a:pt x="13" y="15"/>
                  </a:cubicBezTo>
                  <a:cubicBezTo>
                    <a:pt x="13" y="14"/>
                    <a:pt x="13" y="14"/>
                    <a:pt x="13" y="14"/>
                  </a:cubicBezTo>
                  <a:cubicBezTo>
                    <a:pt x="13" y="13"/>
                    <a:pt x="13" y="13"/>
                    <a:pt x="13" y="13"/>
                  </a:cubicBezTo>
                  <a:cubicBezTo>
                    <a:pt x="12" y="13"/>
                    <a:pt x="12" y="13"/>
                    <a:pt x="12" y="13"/>
                  </a:cubicBezTo>
                  <a:cubicBezTo>
                    <a:pt x="12" y="12"/>
                    <a:pt x="12" y="12"/>
                    <a:pt x="12" y="12"/>
                  </a:cubicBezTo>
                  <a:cubicBezTo>
                    <a:pt x="13" y="12"/>
                    <a:pt x="13" y="12"/>
                    <a:pt x="13" y="12"/>
                  </a:cubicBezTo>
                  <a:cubicBezTo>
                    <a:pt x="13" y="11"/>
                    <a:pt x="13" y="11"/>
                    <a:pt x="13" y="11"/>
                  </a:cubicBezTo>
                  <a:cubicBezTo>
                    <a:pt x="13" y="11"/>
                    <a:pt x="13" y="11"/>
                    <a:pt x="13" y="11"/>
                  </a:cubicBezTo>
                  <a:cubicBezTo>
                    <a:pt x="14" y="12"/>
                    <a:pt x="14" y="12"/>
                    <a:pt x="14" y="12"/>
                  </a:cubicBezTo>
                  <a:cubicBezTo>
                    <a:pt x="14" y="12"/>
                    <a:pt x="14" y="12"/>
                    <a:pt x="14"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4" y="11"/>
                    <a:pt x="14" y="11"/>
                    <a:pt x="14" y="11"/>
                  </a:cubicBezTo>
                  <a:cubicBezTo>
                    <a:pt x="15" y="10"/>
                    <a:pt x="15" y="10"/>
                    <a:pt x="15" y="10"/>
                  </a:cubicBezTo>
                  <a:cubicBezTo>
                    <a:pt x="16" y="10"/>
                    <a:pt x="16" y="10"/>
                    <a:pt x="16" y="10"/>
                  </a:cubicBezTo>
                  <a:cubicBezTo>
                    <a:pt x="17" y="10"/>
                    <a:pt x="17" y="10"/>
                    <a:pt x="17" y="10"/>
                  </a:cubicBezTo>
                  <a:cubicBezTo>
                    <a:pt x="17" y="11"/>
                    <a:pt x="17" y="11"/>
                    <a:pt x="17" y="11"/>
                  </a:cubicBezTo>
                  <a:cubicBezTo>
                    <a:pt x="17" y="12"/>
                    <a:pt x="17" y="12"/>
                    <a:pt x="17" y="12"/>
                  </a:cubicBezTo>
                  <a:cubicBezTo>
                    <a:pt x="17" y="13"/>
                    <a:pt x="17" y="13"/>
                    <a:pt x="17" y="13"/>
                  </a:cubicBezTo>
                  <a:cubicBezTo>
                    <a:pt x="16" y="13"/>
                    <a:pt x="16" y="13"/>
                    <a:pt x="16" y="13"/>
                  </a:cubicBezTo>
                  <a:cubicBezTo>
                    <a:pt x="16" y="13"/>
                    <a:pt x="16" y="13"/>
                    <a:pt x="16" y="13"/>
                  </a:cubicBezTo>
                  <a:cubicBezTo>
                    <a:pt x="17" y="14"/>
                    <a:pt x="17" y="14"/>
                    <a:pt x="17" y="14"/>
                  </a:cubicBezTo>
                  <a:cubicBezTo>
                    <a:pt x="17" y="14"/>
                    <a:pt x="17" y="14"/>
                    <a:pt x="17" y="14"/>
                  </a:cubicBezTo>
                  <a:cubicBezTo>
                    <a:pt x="17" y="15"/>
                    <a:pt x="17" y="15"/>
                    <a:pt x="17" y="15"/>
                  </a:cubicBezTo>
                  <a:cubicBezTo>
                    <a:pt x="16" y="15"/>
                    <a:pt x="16" y="15"/>
                    <a:pt x="16" y="15"/>
                  </a:cubicBezTo>
                  <a:cubicBezTo>
                    <a:pt x="16" y="16"/>
                    <a:pt x="16" y="16"/>
                    <a:pt x="16" y="16"/>
                  </a:cubicBezTo>
                  <a:cubicBezTo>
                    <a:pt x="15" y="16"/>
                    <a:pt x="15" y="16"/>
                    <a:pt x="15" y="16"/>
                  </a:cubicBezTo>
                  <a:close/>
                  <a:moveTo>
                    <a:pt x="16" y="16"/>
                  </a:moveTo>
                  <a:cubicBezTo>
                    <a:pt x="16" y="16"/>
                    <a:pt x="16" y="16"/>
                    <a:pt x="16" y="16"/>
                  </a:cubicBezTo>
                  <a:cubicBezTo>
                    <a:pt x="16" y="16"/>
                    <a:pt x="16" y="16"/>
                    <a:pt x="16" y="16"/>
                  </a:cubicBezTo>
                  <a:cubicBezTo>
                    <a:pt x="17" y="16"/>
                    <a:pt x="17" y="16"/>
                    <a:pt x="17" y="16"/>
                  </a:cubicBezTo>
                  <a:cubicBezTo>
                    <a:pt x="17" y="15"/>
                    <a:pt x="17" y="15"/>
                    <a:pt x="17" y="15"/>
                  </a:cubicBezTo>
                  <a:cubicBezTo>
                    <a:pt x="16" y="16"/>
                    <a:pt x="16" y="16"/>
                    <a:pt x="16" y="16"/>
                  </a:cubicBezTo>
                  <a:cubicBezTo>
                    <a:pt x="16" y="16"/>
                    <a:pt x="16" y="16"/>
                    <a:pt x="16" y="16"/>
                  </a:cubicBezTo>
                  <a:close/>
                  <a:moveTo>
                    <a:pt x="13" y="16"/>
                  </a:moveTo>
                  <a:cubicBezTo>
                    <a:pt x="13" y="17"/>
                    <a:pt x="13" y="17"/>
                    <a:pt x="13" y="17"/>
                  </a:cubicBezTo>
                  <a:cubicBezTo>
                    <a:pt x="14" y="17"/>
                    <a:pt x="14" y="17"/>
                    <a:pt x="14" y="17"/>
                  </a:cubicBezTo>
                  <a:cubicBezTo>
                    <a:pt x="14" y="17"/>
                    <a:pt x="14" y="17"/>
                    <a:pt x="14" y="17"/>
                  </a:cubicBezTo>
                  <a:cubicBezTo>
                    <a:pt x="15" y="16"/>
                    <a:pt x="15" y="16"/>
                    <a:pt x="15" y="16"/>
                  </a:cubicBezTo>
                  <a:cubicBezTo>
                    <a:pt x="15" y="16"/>
                    <a:pt x="15" y="16"/>
                    <a:pt x="15" y="16"/>
                  </a:cubicBezTo>
                  <a:cubicBezTo>
                    <a:pt x="16" y="16"/>
                    <a:pt x="16" y="16"/>
                    <a:pt x="16" y="16"/>
                  </a:cubicBezTo>
                  <a:cubicBezTo>
                    <a:pt x="16" y="17"/>
                    <a:pt x="16" y="17"/>
                    <a:pt x="16" y="17"/>
                  </a:cubicBezTo>
                  <a:cubicBezTo>
                    <a:pt x="15" y="17"/>
                    <a:pt x="15" y="17"/>
                    <a:pt x="15" y="17"/>
                  </a:cubicBezTo>
                  <a:cubicBezTo>
                    <a:pt x="15" y="18"/>
                    <a:pt x="15" y="18"/>
                    <a:pt x="15" y="18"/>
                  </a:cubicBezTo>
                  <a:cubicBezTo>
                    <a:pt x="15" y="18"/>
                    <a:pt x="15" y="18"/>
                    <a:pt x="15" y="18"/>
                  </a:cubicBezTo>
                  <a:cubicBezTo>
                    <a:pt x="15" y="17"/>
                    <a:pt x="15" y="17"/>
                    <a:pt x="15" y="17"/>
                  </a:cubicBezTo>
                  <a:cubicBezTo>
                    <a:pt x="14" y="18"/>
                    <a:pt x="14" y="18"/>
                    <a:pt x="14" y="18"/>
                  </a:cubicBezTo>
                  <a:cubicBezTo>
                    <a:pt x="13" y="18"/>
                    <a:pt x="13" y="18"/>
                    <a:pt x="13" y="18"/>
                  </a:cubicBezTo>
                  <a:cubicBezTo>
                    <a:pt x="12" y="18"/>
                    <a:pt x="12" y="18"/>
                    <a:pt x="12" y="18"/>
                  </a:cubicBezTo>
                  <a:cubicBezTo>
                    <a:pt x="12" y="17"/>
                    <a:pt x="12" y="17"/>
                    <a:pt x="12" y="17"/>
                  </a:cubicBezTo>
                  <a:cubicBezTo>
                    <a:pt x="12" y="17"/>
                    <a:pt x="12" y="17"/>
                    <a:pt x="12" y="17"/>
                  </a:cubicBezTo>
                  <a:cubicBezTo>
                    <a:pt x="12" y="17"/>
                    <a:pt x="12" y="17"/>
                    <a:pt x="12" y="17"/>
                  </a:cubicBezTo>
                  <a:cubicBezTo>
                    <a:pt x="12" y="16"/>
                    <a:pt x="12" y="16"/>
                    <a:pt x="12" y="16"/>
                  </a:cubicBezTo>
                  <a:cubicBezTo>
                    <a:pt x="13" y="16"/>
                    <a:pt x="13" y="16"/>
                    <a:pt x="13" y="16"/>
                  </a:cubicBezTo>
                  <a:close/>
                  <a:moveTo>
                    <a:pt x="9" y="12"/>
                  </a:moveTo>
                  <a:cubicBezTo>
                    <a:pt x="10" y="11"/>
                    <a:pt x="10" y="11"/>
                    <a:pt x="10" y="11"/>
                  </a:cubicBezTo>
                  <a:cubicBezTo>
                    <a:pt x="10" y="10"/>
                    <a:pt x="10" y="10"/>
                    <a:pt x="10" y="10"/>
                  </a:cubicBezTo>
                  <a:cubicBezTo>
                    <a:pt x="10" y="11"/>
                    <a:pt x="10" y="11"/>
                    <a:pt x="10" y="11"/>
                  </a:cubicBezTo>
                  <a:cubicBezTo>
                    <a:pt x="10" y="12"/>
                    <a:pt x="10" y="12"/>
                    <a:pt x="10" y="12"/>
                  </a:cubicBezTo>
                  <a:cubicBezTo>
                    <a:pt x="9" y="12"/>
                    <a:pt x="9" y="12"/>
                    <a:pt x="9" y="12"/>
                  </a:cubicBezTo>
                  <a:close/>
                  <a:moveTo>
                    <a:pt x="9" y="16"/>
                  </a:moveTo>
                  <a:cubicBezTo>
                    <a:pt x="10" y="17"/>
                    <a:pt x="10" y="17"/>
                    <a:pt x="10" y="17"/>
                  </a:cubicBezTo>
                  <a:cubicBezTo>
                    <a:pt x="10" y="17"/>
                    <a:pt x="10" y="17"/>
                    <a:pt x="10" y="17"/>
                  </a:cubicBezTo>
                  <a:cubicBezTo>
                    <a:pt x="9" y="16"/>
                    <a:pt x="9" y="16"/>
                    <a:pt x="9" y="16"/>
                  </a:cubicBezTo>
                  <a:close/>
                  <a:moveTo>
                    <a:pt x="11" y="15"/>
                  </a:moveTo>
                  <a:cubicBezTo>
                    <a:pt x="11" y="16"/>
                    <a:pt x="11" y="16"/>
                    <a:pt x="11" y="16"/>
                  </a:cubicBezTo>
                  <a:cubicBezTo>
                    <a:pt x="10" y="17"/>
                    <a:pt x="10" y="17"/>
                    <a:pt x="10" y="17"/>
                  </a:cubicBezTo>
                  <a:cubicBezTo>
                    <a:pt x="11" y="17"/>
                    <a:pt x="11" y="17"/>
                    <a:pt x="11" y="17"/>
                  </a:cubicBezTo>
                  <a:cubicBezTo>
                    <a:pt x="11" y="17"/>
                    <a:pt x="11" y="17"/>
                    <a:pt x="11" y="17"/>
                  </a:cubicBezTo>
                  <a:cubicBezTo>
                    <a:pt x="12" y="16"/>
                    <a:pt x="12" y="16"/>
                    <a:pt x="12" y="16"/>
                  </a:cubicBezTo>
                  <a:cubicBezTo>
                    <a:pt x="12" y="16"/>
                    <a:pt x="11" y="15"/>
                    <a:pt x="11" y="15"/>
                  </a:cubicBezTo>
                  <a:close/>
                  <a:moveTo>
                    <a:pt x="7" y="13"/>
                  </a:moveTo>
                  <a:cubicBezTo>
                    <a:pt x="8" y="13"/>
                    <a:pt x="8" y="13"/>
                    <a:pt x="8" y="13"/>
                  </a:cubicBezTo>
                  <a:cubicBezTo>
                    <a:pt x="9" y="13"/>
                    <a:pt x="9" y="13"/>
                    <a:pt x="9" y="13"/>
                  </a:cubicBezTo>
                  <a:cubicBezTo>
                    <a:pt x="10" y="13"/>
                    <a:pt x="10" y="13"/>
                    <a:pt x="10" y="13"/>
                  </a:cubicBezTo>
                  <a:cubicBezTo>
                    <a:pt x="10" y="14"/>
                    <a:pt x="10" y="14"/>
                    <a:pt x="10" y="14"/>
                  </a:cubicBezTo>
                  <a:cubicBezTo>
                    <a:pt x="11" y="15"/>
                    <a:pt x="11" y="15"/>
                    <a:pt x="11" y="15"/>
                  </a:cubicBezTo>
                  <a:cubicBezTo>
                    <a:pt x="10" y="16"/>
                    <a:pt x="10" y="16"/>
                    <a:pt x="10" y="16"/>
                  </a:cubicBezTo>
                  <a:cubicBezTo>
                    <a:pt x="9" y="16"/>
                    <a:pt x="9" y="16"/>
                    <a:pt x="9" y="16"/>
                  </a:cubicBezTo>
                  <a:cubicBezTo>
                    <a:pt x="9" y="16"/>
                    <a:pt x="9" y="16"/>
                    <a:pt x="9" y="16"/>
                  </a:cubicBezTo>
                  <a:cubicBezTo>
                    <a:pt x="8" y="16"/>
                    <a:pt x="8" y="16"/>
                    <a:pt x="8" y="16"/>
                  </a:cubicBezTo>
                  <a:cubicBezTo>
                    <a:pt x="7" y="15"/>
                    <a:pt x="7" y="15"/>
                    <a:pt x="7" y="15"/>
                  </a:cubicBezTo>
                  <a:cubicBezTo>
                    <a:pt x="7" y="14"/>
                    <a:pt x="7" y="14"/>
                    <a:pt x="7" y="14"/>
                  </a:cubicBezTo>
                  <a:cubicBezTo>
                    <a:pt x="7" y="13"/>
                    <a:pt x="7" y="13"/>
                    <a:pt x="7" y="13"/>
                  </a:cubicBezTo>
                  <a:close/>
                  <a:moveTo>
                    <a:pt x="11" y="3"/>
                  </a:moveTo>
                  <a:cubicBezTo>
                    <a:pt x="11" y="2"/>
                    <a:pt x="11" y="2"/>
                    <a:pt x="11" y="2"/>
                  </a:cubicBezTo>
                  <a:cubicBezTo>
                    <a:pt x="12" y="2"/>
                    <a:pt x="12" y="2"/>
                    <a:pt x="12" y="2"/>
                  </a:cubicBezTo>
                  <a:cubicBezTo>
                    <a:pt x="11" y="3"/>
                    <a:pt x="11" y="3"/>
                    <a:pt x="11" y="3"/>
                  </a:cubicBezTo>
                  <a:cubicBezTo>
                    <a:pt x="11" y="3"/>
                    <a:pt x="11" y="3"/>
                    <a:pt x="11" y="3"/>
                  </a:cubicBezTo>
                  <a:close/>
                  <a:moveTo>
                    <a:pt x="3" y="7"/>
                  </a:moveTo>
                  <a:cubicBezTo>
                    <a:pt x="3" y="6"/>
                    <a:pt x="3" y="6"/>
                    <a:pt x="3" y="6"/>
                  </a:cubicBezTo>
                  <a:cubicBezTo>
                    <a:pt x="3" y="5"/>
                    <a:pt x="3" y="5"/>
                    <a:pt x="3" y="5"/>
                  </a:cubicBezTo>
                  <a:cubicBezTo>
                    <a:pt x="4" y="5"/>
                    <a:pt x="4" y="5"/>
                    <a:pt x="4" y="5"/>
                  </a:cubicBezTo>
                  <a:cubicBezTo>
                    <a:pt x="4" y="6"/>
                    <a:pt x="4" y="6"/>
                    <a:pt x="4" y="6"/>
                  </a:cubicBezTo>
                  <a:cubicBezTo>
                    <a:pt x="3" y="7"/>
                    <a:pt x="3" y="7"/>
                    <a:pt x="3" y="7"/>
                  </a:cubicBezTo>
                  <a:cubicBezTo>
                    <a:pt x="3" y="7"/>
                    <a:pt x="3" y="7"/>
                    <a:pt x="3" y="7"/>
                  </a:cubicBezTo>
                  <a:close/>
                  <a:moveTo>
                    <a:pt x="2" y="7"/>
                  </a:moveTo>
                  <a:cubicBezTo>
                    <a:pt x="2" y="6"/>
                    <a:pt x="2" y="6"/>
                    <a:pt x="2" y="6"/>
                  </a:cubicBezTo>
                  <a:cubicBezTo>
                    <a:pt x="2" y="6"/>
                    <a:pt x="2" y="6"/>
                    <a:pt x="2" y="6"/>
                  </a:cubicBezTo>
                  <a:cubicBezTo>
                    <a:pt x="4" y="5"/>
                    <a:pt x="4" y="5"/>
                    <a:pt x="4" y="5"/>
                  </a:cubicBezTo>
                  <a:cubicBezTo>
                    <a:pt x="4" y="5"/>
                    <a:pt x="4" y="5"/>
                    <a:pt x="4" y="5"/>
                  </a:cubicBezTo>
                  <a:cubicBezTo>
                    <a:pt x="5" y="5"/>
                    <a:pt x="5" y="5"/>
                    <a:pt x="5" y="5"/>
                  </a:cubicBezTo>
                  <a:cubicBezTo>
                    <a:pt x="6" y="5"/>
                    <a:pt x="6" y="5"/>
                    <a:pt x="6" y="5"/>
                  </a:cubicBezTo>
                  <a:cubicBezTo>
                    <a:pt x="6" y="5"/>
                    <a:pt x="6" y="5"/>
                    <a:pt x="6" y="5"/>
                  </a:cubicBezTo>
                  <a:cubicBezTo>
                    <a:pt x="7" y="5"/>
                    <a:pt x="7" y="5"/>
                    <a:pt x="7" y="5"/>
                  </a:cubicBezTo>
                  <a:cubicBezTo>
                    <a:pt x="8" y="5"/>
                    <a:pt x="8" y="5"/>
                    <a:pt x="8" y="5"/>
                  </a:cubicBezTo>
                  <a:cubicBezTo>
                    <a:pt x="8" y="5"/>
                    <a:pt x="8" y="5"/>
                    <a:pt x="8" y="5"/>
                  </a:cubicBezTo>
                  <a:cubicBezTo>
                    <a:pt x="9" y="3"/>
                    <a:pt x="9" y="3"/>
                    <a:pt x="9" y="3"/>
                  </a:cubicBezTo>
                  <a:cubicBezTo>
                    <a:pt x="9" y="3"/>
                    <a:pt x="9" y="3"/>
                    <a:pt x="9" y="3"/>
                  </a:cubicBezTo>
                  <a:cubicBezTo>
                    <a:pt x="9" y="2"/>
                    <a:pt x="9" y="2"/>
                    <a:pt x="9" y="2"/>
                  </a:cubicBezTo>
                  <a:cubicBezTo>
                    <a:pt x="9" y="1"/>
                    <a:pt x="9" y="1"/>
                    <a:pt x="9" y="1"/>
                  </a:cubicBezTo>
                  <a:cubicBezTo>
                    <a:pt x="10" y="0"/>
                    <a:pt x="10" y="0"/>
                    <a:pt x="10" y="0"/>
                  </a:cubicBezTo>
                  <a:cubicBezTo>
                    <a:pt x="10" y="0"/>
                    <a:pt x="10" y="0"/>
                    <a:pt x="10" y="0"/>
                  </a:cubicBezTo>
                  <a:cubicBezTo>
                    <a:pt x="8" y="1"/>
                    <a:pt x="8" y="1"/>
                    <a:pt x="8" y="1"/>
                  </a:cubicBezTo>
                  <a:cubicBezTo>
                    <a:pt x="7" y="2"/>
                    <a:pt x="7" y="2"/>
                    <a:pt x="7" y="2"/>
                  </a:cubicBezTo>
                  <a:cubicBezTo>
                    <a:pt x="6" y="2"/>
                    <a:pt x="6" y="2"/>
                    <a:pt x="6" y="2"/>
                  </a:cubicBezTo>
                  <a:cubicBezTo>
                    <a:pt x="6" y="2"/>
                    <a:pt x="6" y="2"/>
                    <a:pt x="6" y="2"/>
                  </a:cubicBezTo>
                  <a:cubicBezTo>
                    <a:pt x="5" y="3"/>
                    <a:pt x="5" y="3"/>
                    <a:pt x="5" y="3"/>
                  </a:cubicBezTo>
                  <a:cubicBezTo>
                    <a:pt x="5" y="4"/>
                    <a:pt x="5" y="4"/>
                    <a:pt x="5" y="4"/>
                  </a:cubicBezTo>
                  <a:cubicBezTo>
                    <a:pt x="4" y="4"/>
                    <a:pt x="4" y="4"/>
                    <a:pt x="4" y="4"/>
                  </a:cubicBezTo>
                  <a:cubicBezTo>
                    <a:pt x="3" y="5"/>
                    <a:pt x="3" y="5"/>
                    <a:pt x="3" y="5"/>
                  </a:cubicBezTo>
                  <a:cubicBezTo>
                    <a:pt x="2" y="5"/>
                    <a:pt x="2" y="5"/>
                    <a:pt x="2" y="5"/>
                  </a:cubicBezTo>
                  <a:cubicBezTo>
                    <a:pt x="2" y="5"/>
                    <a:pt x="2" y="5"/>
                    <a:pt x="2" y="5"/>
                  </a:cubicBezTo>
                  <a:cubicBezTo>
                    <a:pt x="1" y="5"/>
                    <a:pt x="1" y="5"/>
                    <a:pt x="1" y="5"/>
                  </a:cubicBezTo>
                  <a:cubicBezTo>
                    <a:pt x="1" y="6"/>
                    <a:pt x="1" y="6"/>
                    <a:pt x="1" y="6"/>
                  </a:cubicBezTo>
                  <a:cubicBezTo>
                    <a:pt x="1" y="6"/>
                    <a:pt x="1" y="6"/>
                    <a:pt x="1" y="6"/>
                  </a:cubicBezTo>
                  <a:cubicBezTo>
                    <a:pt x="1" y="6"/>
                    <a:pt x="1" y="6"/>
                    <a:pt x="1" y="6"/>
                  </a:cubicBezTo>
                  <a:cubicBezTo>
                    <a:pt x="2" y="7"/>
                    <a:pt x="2" y="7"/>
                    <a:pt x="2" y="7"/>
                  </a:cubicBezTo>
                  <a:close/>
                  <a:moveTo>
                    <a:pt x="6" y="17"/>
                  </a:moveTo>
                  <a:cubicBezTo>
                    <a:pt x="6" y="17"/>
                    <a:pt x="6" y="17"/>
                    <a:pt x="6" y="17"/>
                  </a:cubicBezTo>
                  <a:cubicBezTo>
                    <a:pt x="6" y="16"/>
                    <a:pt x="6" y="16"/>
                    <a:pt x="6" y="16"/>
                  </a:cubicBezTo>
                  <a:cubicBezTo>
                    <a:pt x="6" y="16"/>
                    <a:pt x="6" y="16"/>
                    <a:pt x="6" y="16"/>
                  </a:cubicBezTo>
                  <a:cubicBezTo>
                    <a:pt x="5" y="16"/>
                    <a:pt x="5" y="16"/>
                    <a:pt x="5" y="16"/>
                  </a:cubicBezTo>
                  <a:cubicBezTo>
                    <a:pt x="5" y="15"/>
                    <a:pt x="5" y="15"/>
                    <a:pt x="5" y="15"/>
                  </a:cubicBezTo>
                  <a:cubicBezTo>
                    <a:pt x="6" y="15"/>
                    <a:pt x="6" y="15"/>
                    <a:pt x="6" y="15"/>
                  </a:cubicBezTo>
                  <a:cubicBezTo>
                    <a:pt x="6" y="14"/>
                    <a:pt x="6" y="14"/>
                    <a:pt x="6" y="14"/>
                  </a:cubicBezTo>
                  <a:cubicBezTo>
                    <a:pt x="6" y="14"/>
                    <a:pt x="6" y="14"/>
                    <a:pt x="6" y="14"/>
                  </a:cubicBezTo>
                  <a:cubicBezTo>
                    <a:pt x="6" y="13"/>
                    <a:pt x="6" y="13"/>
                    <a:pt x="6" y="13"/>
                  </a:cubicBezTo>
                  <a:cubicBezTo>
                    <a:pt x="7" y="12"/>
                    <a:pt x="7" y="12"/>
                    <a:pt x="7" y="12"/>
                  </a:cubicBezTo>
                  <a:cubicBezTo>
                    <a:pt x="7" y="12"/>
                    <a:pt x="7" y="12"/>
                    <a:pt x="7" y="12"/>
                  </a:cubicBezTo>
                  <a:cubicBezTo>
                    <a:pt x="8" y="12"/>
                    <a:pt x="8" y="12"/>
                    <a:pt x="8" y="12"/>
                  </a:cubicBezTo>
                  <a:cubicBezTo>
                    <a:pt x="8" y="12"/>
                    <a:pt x="8" y="12"/>
                    <a:pt x="8" y="12"/>
                  </a:cubicBezTo>
                  <a:cubicBezTo>
                    <a:pt x="9" y="11"/>
                    <a:pt x="9" y="11"/>
                    <a:pt x="9" y="11"/>
                  </a:cubicBezTo>
                  <a:cubicBezTo>
                    <a:pt x="9" y="10"/>
                    <a:pt x="9" y="10"/>
                    <a:pt x="9" y="10"/>
                  </a:cubicBezTo>
                  <a:cubicBezTo>
                    <a:pt x="8" y="10"/>
                    <a:pt x="8" y="10"/>
                    <a:pt x="8" y="10"/>
                  </a:cubicBezTo>
                  <a:cubicBezTo>
                    <a:pt x="9" y="9"/>
                    <a:pt x="9" y="9"/>
                    <a:pt x="9" y="9"/>
                  </a:cubicBezTo>
                  <a:cubicBezTo>
                    <a:pt x="10" y="9"/>
                    <a:pt x="10" y="9"/>
                    <a:pt x="10" y="9"/>
                  </a:cubicBezTo>
                  <a:cubicBezTo>
                    <a:pt x="10" y="10"/>
                    <a:pt x="10" y="10"/>
                    <a:pt x="10" y="10"/>
                  </a:cubicBezTo>
                  <a:cubicBezTo>
                    <a:pt x="11" y="9"/>
                    <a:pt x="11" y="9"/>
                    <a:pt x="11" y="9"/>
                  </a:cubicBezTo>
                  <a:cubicBezTo>
                    <a:pt x="11" y="10"/>
                    <a:pt x="11" y="10"/>
                    <a:pt x="11" y="10"/>
                  </a:cubicBezTo>
                  <a:cubicBezTo>
                    <a:pt x="11" y="9"/>
                    <a:pt x="11" y="9"/>
                    <a:pt x="11" y="9"/>
                  </a:cubicBezTo>
                  <a:cubicBezTo>
                    <a:pt x="11" y="8"/>
                    <a:pt x="11" y="8"/>
                    <a:pt x="11" y="8"/>
                  </a:cubicBezTo>
                  <a:cubicBezTo>
                    <a:pt x="11" y="8"/>
                    <a:pt x="11" y="8"/>
                    <a:pt x="11" y="8"/>
                  </a:cubicBezTo>
                  <a:cubicBezTo>
                    <a:pt x="10" y="8"/>
                    <a:pt x="10" y="8"/>
                    <a:pt x="10" y="8"/>
                  </a:cubicBezTo>
                  <a:cubicBezTo>
                    <a:pt x="9" y="8"/>
                    <a:pt x="9" y="8"/>
                    <a:pt x="9" y="8"/>
                  </a:cubicBezTo>
                  <a:cubicBezTo>
                    <a:pt x="9" y="7"/>
                    <a:pt x="9" y="7"/>
                    <a:pt x="9" y="7"/>
                  </a:cubicBezTo>
                  <a:cubicBezTo>
                    <a:pt x="8" y="7"/>
                    <a:pt x="8" y="7"/>
                    <a:pt x="8" y="7"/>
                  </a:cubicBezTo>
                  <a:cubicBezTo>
                    <a:pt x="8" y="7"/>
                    <a:pt x="8" y="7"/>
                    <a:pt x="8" y="7"/>
                  </a:cubicBezTo>
                  <a:cubicBezTo>
                    <a:pt x="8" y="6"/>
                    <a:pt x="8" y="6"/>
                    <a:pt x="8" y="6"/>
                  </a:cubicBezTo>
                  <a:cubicBezTo>
                    <a:pt x="8" y="6"/>
                    <a:pt x="8" y="6"/>
                    <a:pt x="8" y="6"/>
                  </a:cubicBezTo>
                  <a:cubicBezTo>
                    <a:pt x="7" y="5"/>
                    <a:pt x="7" y="5"/>
                    <a:pt x="7" y="5"/>
                  </a:cubicBezTo>
                  <a:cubicBezTo>
                    <a:pt x="6" y="5"/>
                    <a:pt x="6" y="5"/>
                    <a:pt x="6" y="5"/>
                  </a:cubicBezTo>
                  <a:cubicBezTo>
                    <a:pt x="5" y="5"/>
                    <a:pt x="5" y="5"/>
                    <a:pt x="5" y="5"/>
                  </a:cubicBezTo>
                  <a:cubicBezTo>
                    <a:pt x="5" y="5"/>
                    <a:pt x="5" y="5"/>
                    <a:pt x="5" y="5"/>
                  </a:cubicBezTo>
                  <a:cubicBezTo>
                    <a:pt x="4" y="6"/>
                    <a:pt x="4" y="6"/>
                    <a:pt x="4" y="6"/>
                  </a:cubicBezTo>
                  <a:cubicBezTo>
                    <a:pt x="5" y="6"/>
                    <a:pt x="5" y="6"/>
                    <a:pt x="5" y="6"/>
                  </a:cubicBezTo>
                  <a:cubicBezTo>
                    <a:pt x="5" y="7"/>
                    <a:pt x="5" y="7"/>
                    <a:pt x="5" y="7"/>
                  </a:cubicBezTo>
                  <a:cubicBezTo>
                    <a:pt x="6" y="8"/>
                    <a:pt x="6" y="8"/>
                    <a:pt x="6" y="8"/>
                  </a:cubicBezTo>
                  <a:cubicBezTo>
                    <a:pt x="6" y="8"/>
                    <a:pt x="6" y="8"/>
                    <a:pt x="6" y="8"/>
                  </a:cubicBezTo>
                  <a:cubicBezTo>
                    <a:pt x="5" y="8"/>
                    <a:pt x="5" y="8"/>
                    <a:pt x="5" y="8"/>
                  </a:cubicBezTo>
                  <a:cubicBezTo>
                    <a:pt x="4" y="8"/>
                    <a:pt x="4" y="8"/>
                    <a:pt x="4" y="8"/>
                  </a:cubicBezTo>
                  <a:cubicBezTo>
                    <a:pt x="4" y="7"/>
                    <a:pt x="4" y="7"/>
                    <a:pt x="4" y="7"/>
                  </a:cubicBezTo>
                  <a:cubicBezTo>
                    <a:pt x="4" y="7"/>
                    <a:pt x="4" y="7"/>
                    <a:pt x="4" y="7"/>
                  </a:cubicBezTo>
                  <a:cubicBezTo>
                    <a:pt x="4" y="6"/>
                    <a:pt x="4" y="6"/>
                    <a:pt x="4" y="6"/>
                  </a:cubicBezTo>
                  <a:cubicBezTo>
                    <a:pt x="4" y="6"/>
                    <a:pt x="4" y="6"/>
                    <a:pt x="4" y="6"/>
                  </a:cubicBezTo>
                  <a:cubicBezTo>
                    <a:pt x="3" y="7"/>
                    <a:pt x="3" y="7"/>
                    <a:pt x="3" y="7"/>
                  </a:cubicBezTo>
                  <a:cubicBezTo>
                    <a:pt x="3" y="8"/>
                    <a:pt x="3" y="8"/>
                    <a:pt x="3" y="8"/>
                  </a:cubicBezTo>
                  <a:cubicBezTo>
                    <a:pt x="3" y="8"/>
                    <a:pt x="3" y="8"/>
                    <a:pt x="3" y="8"/>
                  </a:cubicBezTo>
                  <a:cubicBezTo>
                    <a:pt x="2" y="8"/>
                    <a:pt x="2" y="8"/>
                    <a:pt x="2" y="8"/>
                  </a:cubicBezTo>
                  <a:cubicBezTo>
                    <a:pt x="1" y="8"/>
                    <a:pt x="1" y="8"/>
                    <a:pt x="1" y="8"/>
                  </a:cubicBezTo>
                  <a:cubicBezTo>
                    <a:pt x="1" y="7"/>
                    <a:pt x="1" y="7"/>
                    <a:pt x="1" y="7"/>
                  </a:cubicBezTo>
                  <a:cubicBezTo>
                    <a:pt x="0" y="8"/>
                    <a:pt x="0" y="8"/>
                    <a:pt x="0" y="8"/>
                  </a:cubicBezTo>
                  <a:cubicBezTo>
                    <a:pt x="1" y="9"/>
                    <a:pt x="1" y="9"/>
                    <a:pt x="1" y="9"/>
                  </a:cubicBezTo>
                  <a:cubicBezTo>
                    <a:pt x="1" y="9"/>
                    <a:pt x="1" y="9"/>
                    <a:pt x="1" y="9"/>
                  </a:cubicBezTo>
                  <a:cubicBezTo>
                    <a:pt x="1" y="9"/>
                    <a:pt x="1" y="9"/>
                    <a:pt x="1" y="9"/>
                  </a:cubicBezTo>
                  <a:cubicBezTo>
                    <a:pt x="0" y="9"/>
                    <a:pt x="0" y="9"/>
                    <a:pt x="0" y="9"/>
                  </a:cubicBezTo>
                  <a:cubicBezTo>
                    <a:pt x="0" y="10"/>
                    <a:pt x="0" y="10"/>
                    <a:pt x="0" y="10"/>
                  </a:cubicBezTo>
                  <a:cubicBezTo>
                    <a:pt x="1" y="10"/>
                    <a:pt x="1" y="10"/>
                    <a:pt x="1" y="10"/>
                  </a:cubicBezTo>
                  <a:cubicBezTo>
                    <a:pt x="1" y="11"/>
                    <a:pt x="1" y="11"/>
                    <a:pt x="1" y="11"/>
                  </a:cubicBezTo>
                  <a:cubicBezTo>
                    <a:pt x="2" y="12"/>
                    <a:pt x="2" y="12"/>
                    <a:pt x="2" y="12"/>
                  </a:cubicBezTo>
                  <a:cubicBezTo>
                    <a:pt x="0" y="12"/>
                    <a:pt x="0" y="12"/>
                    <a:pt x="0" y="12"/>
                  </a:cubicBezTo>
                  <a:cubicBezTo>
                    <a:pt x="0" y="13"/>
                    <a:pt x="0" y="13"/>
                    <a:pt x="0" y="13"/>
                  </a:cubicBezTo>
                  <a:cubicBezTo>
                    <a:pt x="0" y="14"/>
                    <a:pt x="0" y="14"/>
                    <a:pt x="0" y="14"/>
                  </a:cubicBezTo>
                  <a:cubicBezTo>
                    <a:pt x="1" y="13"/>
                    <a:pt x="1" y="13"/>
                    <a:pt x="1" y="13"/>
                  </a:cubicBezTo>
                  <a:cubicBezTo>
                    <a:pt x="2" y="14"/>
                    <a:pt x="2" y="14"/>
                    <a:pt x="2" y="14"/>
                  </a:cubicBezTo>
                  <a:cubicBezTo>
                    <a:pt x="2" y="15"/>
                    <a:pt x="2" y="15"/>
                    <a:pt x="2" y="15"/>
                  </a:cubicBezTo>
                  <a:cubicBezTo>
                    <a:pt x="2" y="16"/>
                    <a:pt x="2" y="16"/>
                    <a:pt x="2" y="16"/>
                  </a:cubicBezTo>
                  <a:cubicBezTo>
                    <a:pt x="2" y="16"/>
                    <a:pt x="2" y="16"/>
                    <a:pt x="2" y="16"/>
                  </a:cubicBezTo>
                  <a:cubicBezTo>
                    <a:pt x="3" y="16"/>
                    <a:pt x="3" y="16"/>
                    <a:pt x="3" y="16"/>
                  </a:cubicBezTo>
                  <a:cubicBezTo>
                    <a:pt x="5" y="17"/>
                    <a:pt x="5" y="17"/>
                    <a:pt x="5" y="17"/>
                  </a:cubicBezTo>
                  <a:cubicBezTo>
                    <a:pt x="5" y="17"/>
                    <a:pt x="5" y="17"/>
                    <a:pt x="5" y="17"/>
                  </a:cubicBezTo>
                  <a:lnTo>
                    <a:pt x="6" y="1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17" name="Freeform 38"/>
            <p:cNvSpPr>
              <a:spLocks noEditPoints="1"/>
            </p:cNvSpPr>
            <p:nvPr/>
          </p:nvSpPr>
          <p:spPr bwMode="auto">
            <a:xfrm>
              <a:off x="4368931" y="1467324"/>
              <a:ext cx="428448" cy="449035"/>
            </a:xfrm>
            <a:custGeom>
              <a:avLst/>
              <a:gdLst>
                <a:gd name="T0" fmla="*/ 86 w 90"/>
                <a:gd name="T1" fmla="*/ 12 h 94"/>
                <a:gd name="T2" fmla="*/ 89 w 90"/>
                <a:gd name="T3" fmla="*/ 7 h 94"/>
                <a:gd name="T4" fmla="*/ 83 w 90"/>
                <a:gd name="T5" fmla="*/ 5 h 94"/>
                <a:gd name="T6" fmla="*/ 79 w 90"/>
                <a:gd name="T7" fmla="*/ 5 h 94"/>
                <a:gd name="T8" fmla="*/ 76 w 90"/>
                <a:gd name="T9" fmla="*/ 0 h 94"/>
                <a:gd name="T10" fmla="*/ 73 w 90"/>
                <a:gd name="T11" fmla="*/ 6 h 94"/>
                <a:gd name="T12" fmla="*/ 67 w 90"/>
                <a:gd name="T13" fmla="*/ 9 h 94"/>
                <a:gd name="T14" fmla="*/ 65 w 90"/>
                <a:gd name="T15" fmla="*/ 4 h 94"/>
                <a:gd name="T16" fmla="*/ 62 w 90"/>
                <a:gd name="T17" fmla="*/ 10 h 94"/>
                <a:gd name="T18" fmla="*/ 57 w 90"/>
                <a:gd name="T19" fmla="*/ 11 h 94"/>
                <a:gd name="T20" fmla="*/ 51 w 90"/>
                <a:gd name="T21" fmla="*/ 16 h 94"/>
                <a:gd name="T22" fmla="*/ 49 w 90"/>
                <a:gd name="T23" fmla="*/ 18 h 94"/>
                <a:gd name="T24" fmla="*/ 44 w 90"/>
                <a:gd name="T25" fmla="*/ 18 h 94"/>
                <a:gd name="T26" fmla="*/ 40 w 90"/>
                <a:gd name="T27" fmla="*/ 23 h 94"/>
                <a:gd name="T28" fmla="*/ 39 w 90"/>
                <a:gd name="T29" fmla="*/ 26 h 94"/>
                <a:gd name="T30" fmla="*/ 35 w 90"/>
                <a:gd name="T31" fmla="*/ 29 h 94"/>
                <a:gd name="T32" fmla="*/ 35 w 90"/>
                <a:gd name="T33" fmla="*/ 32 h 94"/>
                <a:gd name="T34" fmla="*/ 31 w 90"/>
                <a:gd name="T35" fmla="*/ 37 h 94"/>
                <a:gd name="T36" fmla="*/ 30 w 90"/>
                <a:gd name="T37" fmla="*/ 40 h 94"/>
                <a:gd name="T38" fmla="*/ 28 w 90"/>
                <a:gd name="T39" fmla="*/ 46 h 94"/>
                <a:gd name="T40" fmla="*/ 23 w 90"/>
                <a:gd name="T41" fmla="*/ 51 h 94"/>
                <a:gd name="T42" fmla="*/ 18 w 90"/>
                <a:gd name="T43" fmla="*/ 57 h 94"/>
                <a:gd name="T44" fmla="*/ 24 w 90"/>
                <a:gd name="T45" fmla="*/ 57 h 94"/>
                <a:gd name="T46" fmla="*/ 16 w 90"/>
                <a:gd name="T47" fmla="*/ 59 h 94"/>
                <a:gd name="T48" fmla="*/ 14 w 90"/>
                <a:gd name="T49" fmla="*/ 63 h 94"/>
                <a:gd name="T50" fmla="*/ 10 w 90"/>
                <a:gd name="T51" fmla="*/ 64 h 94"/>
                <a:gd name="T52" fmla="*/ 8 w 90"/>
                <a:gd name="T53" fmla="*/ 67 h 94"/>
                <a:gd name="T54" fmla="*/ 1 w 90"/>
                <a:gd name="T55" fmla="*/ 68 h 94"/>
                <a:gd name="T56" fmla="*/ 2 w 90"/>
                <a:gd name="T57" fmla="*/ 72 h 94"/>
                <a:gd name="T58" fmla="*/ 7 w 90"/>
                <a:gd name="T59" fmla="*/ 73 h 94"/>
                <a:gd name="T60" fmla="*/ 8 w 90"/>
                <a:gd name="T61" fmla="*/ 75 h 94"/>
                <a:gd name="T62" fmla="*/ 2 w 90"/>
                <a:gd name="T63" fmla="*/ 77 h 94"/>
                <a:gd name="T64" fmla="*/ 8 w 90"/>
                <a:gd name="T65" fmla="*/ 79 h 94"/>
                <a:gd name="T66" fmla="*/ 4 w 90"/>
                <a:gd name="T67" fmla="*/ 84 h 94"/>
                <a:gd name="T68" fmla="*/ 6 w 90"/>
                <a:gd name="T69" fmla="*/ 88 h 94"/>
                <a:gd name="T70" fmla="*/ 10 w 90"/>
                <a:gd name="T71" fmla="*/ 94 h 94"/>
                <a:gd name="T72" fmla="*/ 18 w 90"/>
                <a:gd name="T73" fmla="*/ 87 h 94"/>
                <a:gd name="T74" fmla="*/ 22 w 90"/>
                <a:gd name="T75" fmla="*/ 85 h 94"/>
                <a:gd name="T76" fmla="*/ 28 w 90"/>
                <a:gd name="T77" fmla="*/ 88 h 94"/>
                <a:gd name="T78" fmla="*/ 28 w 90"/>
                <a:gd name="T79" fmla="*/ 66 h 94"/>
                <a:gd name="T80" fmla="*/ 34 w 90"/>
                <a:gd name="T81" fmla="*/ 40 h 94"/>
                <a:gd name="T82" fmla="*/ 45 w 90"/>
                <a:gd name="T83" fmla="*/ 25 h 94"/>
                <a:gd name="T84" fmla="*/ 53 w 90"/>
                <a:gd name="T85" fmla="*/ 18 h 94"/>
                <a:gd name="T86" fmla="*/ 69 w 90"/>
                <a:gd name="T87" fmla="*/ 20 h 94"/>
                <a:gd name="T88" fmla="*/ 79 w 90"/>
                <a:gd name="T89" fmla="*/ 10 h 94"/>
                <a:gd name="T90" fmla="*/ 3 w 90"/>
                <a:gd name="T91" fmla="*/ 81 h 94"/>
                <a:gd name="T92" fmla="*/ 1 w 90"/>
                <a:gd name="T93" fmla="*/ 80 h 94"/>
                <a:gd name="T94" fmla="*/ 4 w 90"/>
                <a:gd name="T95" fmla="*/ 67 h 94"/>
                <a:gd name="T96" fmla="*/ 15 w 90"/>
                <a:gd name="T97" fmla="*/ 58 h 94"/>
                <a:gd name="T98" fmla="*/ 26 w 90"/>
                <a:gd name="T99" fmla="*/ 44 h 94"/>
                <a:gd name="T100" fmla="*/ 27 w 90"/>
                <a:gd name="T101" fmla="*/ 30 h 94"/>
                <a:gd name="T102" fmla="*/ 33 w 90"/>
                <a:gd name="T103" fmla="*/ 23 h 94"/>
                <a:gd name="T104" fmla="*/ 36 w 90"/>
                <a:gd name="T105" fmla="*/ 20 h 94"/>
                <a:gd name="T106" fmla="*/ 35 w 90"/>
                <a:gd name="T107" fmla="*/ 22 h 94"/>
                <a:gd name="T108" fmla="*/ 44 w 90"/>
                <a:gd name="T109" fmla="*/ 16 h 94"/>
                <a:gd name="T110" fmla="*/ 44 w 90"/>
                <a:gd name="T111" fmla="*/ 16 h 94"/>
                <a:gd name="T112" fmla="*/ 49 w 90"/>
                <a:gd name="T113" fmla="*/ 12 h 94"/>
                <a:gd name="T114" fmla="*/ 51 w 90"/>
                <a:gd name="T115" fmla="*/ 10 h 94"/>
                <a:gd name="T116" fmla="*/ 62 w 90"/>
                <a:gd name="T117" fmla="*/ 6 h 94"/>
                <a:gd name="T118" fmla="*/ 62 w 90"/>
                <a:gd name="T119" fmla="*/ 5 h 94"/>
                <a:gd name="T120" fmla="*/ 71 w 90"/>
                <a:gd name="T121"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0" h="94">
                  <a:moveTo>
                    <a:pt x="83" y="17"/>
                  </a:moveTo>
                  <a:cubicBezTo>
                    <a:pt x="84" y="17"/>
                    <a:pt x="84" y="17"/>
                    <a:pt x="84" y="17"/>
                  </a:cubicBezTo>
                  <a:cubicBezTo>
                    <a:pt x="84" y="16"/>
                    <a:pt x="84" y="16"/>
                    <a:pt x="84" y="16"/>
                  </a:cubicBezTo>
                  <a:cubicBezTo>
                    <a:pt x="85" y="15"/>
                    <a:pt x="85" y="15"/>
                    <a:pt x="85" y="15"/>
                  </a:cubicBezTo>
                  <a:cubicBezTo>
                    <a:pt x="86" y="15"/>
                    <a:pt x="86" y="15"/>
                    <a:pt x="86" y="15"/>
                  </a:cubicBezTo>
                  <a:cubicBezTo>
                    <a:pt x="87" y="14"/>
                    <a:pt x="87" y="14"/>
                    <a:pt x="87" y="14"/>
                  </a:cubicBezTo>
                  <a:cubicBezTo>
                    <a:pt x="87" y="13"/>
                    <a:pt x="87" y="13"/>
                    <a:pt x="87" y="13"/>
                  </a:cubicBezTo>
                  <a:cubicBezTo>
                    <a:pt x="88" y="13"/>
                    <a:pt x="88" y="13"/>
                    <a:pt x="88" y="13"/>
                  </a:cubicBezTo>
                  <a:cubicBezTo>
                    <a:pt x="89" y="13"/>
                    <a:pt x="89" y="13"/>
                    <a:pt x="89" y="13"/>
                  </a:cubicBezTo>
                  <a:cubicBezTo>
                    <a:pt x="89" y="12"/>
                    <a:pt x="89" y="12"/>
                    <a:pt x="89" y="12"/>
                  </a:cubicBezTo>
                  <a:cubicBezTo>
                    <a:pt x="89" y="11"/>
                    <a:pt x="89" y="11"/>
                    <a:pt x="89" y="11"/>
                  </a:cubicBezTo>
                  <a:cubicBezTo>
                    <a:pt x="89" y="11"/>
                    <a:pt x="89" y="11"/>
                    <a:pt x="89" y="11"/>
                  </a:cubicBezTo>
                  <a:cubicBezTo>
                    <a:pt x="88" y="11"/>
                    <a:pt x="88" y="11"/>
                    <a:pt x="88" y="11"/>
                  </a:cubicBezTo>
                  <a:cubicBezTo>
                    <a:pt x="88" y="11"/>
                    <a:pt x="88" y="11"/>
                    <a:pt x="88" y="11"/>
                  </a:cubicBezTo>
                  <a:cubicBezTo>
                    <a:pt x="87" y="11"/>
                    <a:pt x="87" y="11"/>
                    <a:pt x="87" y="11"/>
                  </a:cubicBezTo>
                  <a:cubicBezTo>
                    <a:pt x="87" y="12"/>
                    <a:pt x="87" y="12"/>
                    <a:pt x="87" y="12"/>
                  </a:cubicBezTo>
                  <a:cubicBezTo>
                    <a:pt x="87" y="11"/>
                    <a:pt x="87" y="11"/>
                    <a:pt x="87" y="11"/>
                  </a:cubicBezTo>
                  <a:cubicBezTo>
                    <a:pt x="87" y="11"/>
                    <a:pt x="87" y="11"/>
                    <a:pt x="87" y="11"/>
                  </a:cubicBezTo>
                  <a:cubicBezTo>
                    <a:pt x="86" y="11"/>
                    <a:pt x="86" y="11"/>
                    <a:pt x="86" y="11"/>
                  </a:cubicBezTo>
                  <a:cubicBezTo>
                    <a:pt x="86" y="11"/>
                    <a:pt x="86" y="11"/>
                    <a:pt x="86" y="11"/>
                  </a:cubicBezTo>
                  <a:cubicBezTo>
                    <a:pt x="86" y="12"/>
                    <a:pt x="86" y="12"/>
                    <a:pt x="86" y="12"/>
                  </a:cubicBezTo>
                  <a:cubicBezTo>
                    <a:pt x="86" y="12"/>
                    <a:pt x="86" y="12"/>
                    <a:pt x="86" y="12"/>
                  </a:cubicBezTo>
                  <a:cubicBezTo>
                    <a:pt x="86" y="11"/>
                    <a:pt x="86" y="11"/>
                    <a:pt x="86" y="11"/>
                  </a:cubicBezTo>
                  <a:cubicBezTo>
                    <a:pt x="85" y="12"/>
                    <a:pt x="85" y="12"/>
                    <a:pt x="85" y="12"/>
                  </a:cubicBezTo>
                  <a:cubicBezTo>
                    <a:pt x="85" y="12"/>
                    <a:pt x="85" y="12"/>
                    <a:pt x="85" y="12"/>
                  </a:cubicBezTo>
                  <a:cubicBezTo>
                    <a:pt x="85" y="12"/>
                    <a:pt x="85" y="12"/>
                    <a:pt x="85" y="12"/>
                  </a:cubicBezTo>
                  <a:cubicBezTo>
                    <a:pt x="84" y="11"/>
                    <a:pt x="84" y="11"/>
                    <a:pt x="84" y="11"/>
                  </a:cubicBezTo>
                  <a:cubicBezTo>
                    <a:pt x="84" y="11"/>
                    <a:pt x="84" y="11"/>
                    <a:pt x="84" y="11"/>
                  </a:cubicBezTo>
                  <a:cubicBezTo>
                    <a:pt x="84" y="10"/>
                    <a:pt x="84" y="10"/>
                    <a:pt x="84" y="10"/>
                  </a:cubicBezTo>
                  <a:cubicBezTo>
                    <a:pt x="83" y="10"/>
                    <a:pt x="83" y="10"/>
                    <a:pt x="83" y="10"/>
                  </a:cubicBezTo>
                  <a:cubicBezTo>
                    <a:pt x="83" y="10"/>
                    <a:pt x="83" y="10"/>
                    <a:pt x="83" y="10"/>
                  </a:cubicBezTo>
                  <a:cubicBezTo>
                    <a:pt x="82" y="9"/>
                    <a:pt x="82" y="9"/>
                    <a:pt x="82" y="9"/>
                  </a:cubicBezTo>
                  <a:cubicBezTo>
                    <a:pt x="81" y="9"/>
                    <a:pt x="81" y="9"/>
                    <a:pt x="81" y="9"/>
                  </a:cubicBezTo>
                  <a:cubicBezTo>
                    <a:pt x="80" y="9"/>
                    <a:pt x="80" y="9"/>
                    <a:pt x="80" y="9"/>
                  </a:cubicBezTo>
                  <a:cubicBezTo>
                    <a:pt x="81" y="9"/>
                    <a:pt x="81" y="9"/>
                    <a:pt x="81" y="9"/>
                  </a:cubicBezTo>
                  <a:cubicBezTo>
                    <a:pt x="82" y="9"/>
                    <a:pt x="82" y="9"/>
                    <a:pt x="82" y="9"/>
                  </a:cubicBezTo>
                  <a:cubicBezTo>
                    <a:pt x="83" y="9"/>
                    <a:pt x="83" y="9"/>
                    <a:pt x="83" y="9"/>
                  </a:cubicBezTo>
                  <a:cubicBezTo>
                    <a:pt x="84" y="9"/>
                    <a:pt x="84" y="9"/>
                    <a:pt x="84" y="9"/>
                  </a:cubicBezTo>
                  <a:cubicBezTo>
                    <a:pt x="86" y="9"/>
                    <a:pt x="86" y="9"/>
                    <a:pt x="86" y="9"/>
                  </a:cubicBezTo>
                  <a:cubicBezTo>
                    <a:pt x="87" y="9"/>
                    <a:pt x="87" y="9"/>
                    <a:pt x="87" y="9"/>
                  </a:cubicBezTo>
                  <a:cubicBezTo>
                    <a:pt x="88" y="7"/>
                    <a:pt x="88" y="7"/>
                    <a:pt x="88" y="7"/>
                  </a:cubicBezTo>
                  <a:cubicBezTo>
                    <a:pt x="89" y="7"/>
                    <a:pt x="89" y="7"/>
                    <a:pt x="89" y="7"/>
                  </a:cubicBezTo>
                  <a:cubicBezTo>
                    <a:pt x="90" y="6"/>
                    <a:pt x="90" y="6"/>
                    <a:pt x="90" y="6"/>
                  </a:cubicBezTo>
                  <a:cubicBezTo>
                    <a:pt x="90" y="6"/>
                    <a:pt x="90" y="6"/>
                    <a:pt x="90" y="6"/>
                  </a:cubicBezTo>
                  <a:cubicBezTo>
                    <a:pt x="89" y="6"/>
                    <a:pt x="89" y="6"/>
                    <a:pt x="89" y="6"/>
                  </a:cubicBezTo>
                  <a:cubicBezTo>
                    <a:pt x="89" y="6"/>
                    <a:pt x="89" y="6"/>
                    <a:pt x="89" y="6"/>
                  </a:cubicBezTo>
                  <a:cubicBezTo>
                    <a:pt x="89" y="5"/>
                    <a:pt x="89" y="5"/>
                    <a:pt x="89" y="5"/>
                  </a:cubicBezTo>
                  <a:cubicBezTo>
                    <a:pt x="88" y="6"/>
                    <a:pt x="88" y="6"/>
                    <a:pt x="88" y="6"/>
                  </a:cubicBezTo>
                  <a:cubicBezTo>
                    <a:pt x="87" y="5"/>
                    <a:pt x="87" y="5"/>
                    <a:pt x="87" y="5"/>
                  </a:cubicBezTo>
                  <a:cubicBezTo>
                    <a:pt x="86" y="5"/>
                    <a:pt x="86" y="5"/>
                    <a:pt x="86" y="5"/>
                  </a:cubicBezTo>
                  <a:cubicBezTo>
                    <a:pt x="86" y="6"/>
                    <a:pt x="86" y="6"/>
                    <a:pt x="86" y="6"/>
                  </a:cubicBezTo>
                  <a:cubicBezTo>
                    <a:pt x="85" y="6"/>
                    <a:pt x="85" y="6"/>
                    <a:pt x="85" y="6"/>
                  </a:cubicBezTo>
                  <a:cubicBezTo>
                    <a:pt x="85" y="5"/>
                    <a:pt x="85" y="5"/>
                    <a:pt x="85" y="5"/>
                  </a:cubicBezTo>
                  <a:cubicBezTo>
                    <a:pt x="86" y="5"/>
                    <a:pt x="86" y="5"/>
                    <a:pt x="86" y="5"/>
                  </a:cubicBezTo>
                  <a:cubicBezTo>
                    <a:pt x="86" y="4"/>
                    <a:pt x="86" y="4"/>
                    <a:pt x="86" y="4"/>
                  </a:cubicBezTo>
                  <a:cubicBezTo>
                    <a:pt x="85" y="4"/>
                    <a:pt x="85" y="4"/>
                    <a:pt x="85" y="4"/>
                  </a:cubicBezTo>
                  <a:cubicBezTo>
                    <a:pt x="85" y="4"/>
                    <a:pt x="85" y="4"/>
                    <a:pt x="85" y="4"/>
                  </a:cubicBezTo>
                  <a:cubicBezTo>
                    <a:pt x="84" y="4"/>
                    <a:pt x="84" y="4"/>
                    <a:pt x="84" y="4"/>
                  </a:cubicBezTo>
                  <a:cubicBezTo>
                    <a:pt x="84" y="5"/>
                    <a:pt x="84" y="5"/>
                    <a:pt x="84" y="5"/>
                  </a:cubicBezTo>
                  <a:cubicBezTo>
                    <a:pt x="83" y="5"/>
                    <a:pt x="83" y="5"/>
                    <a:pt x="83" y="5"/>
                  </a:cubicBezTo>
                  <a:cubicBezTo>
                    <a:pt x="83" y="4"/>
                    <a:pt x="83" y="4"/>
                    <a:pt x="83" y="4"/>
                  </a:cubicBezTo>
                  <a:cubicBezTo>
                    <a:pt x="83" y="4"/>
                    <a:pt x="83" y="4"/>
                    <a:pt x="83" y="4"/>
                  </a:cubicBezTo>
                  <a:cubicBezTo>
                    <a:pt x="83" y="5"/>
                    <a:pt x="83" y="5"/>
                    <a:pt x="83" y="5"/>
                  </a:cubicBezTo>
                  <a:cubicBezTo>
                    <a:pt x="82" y="5"/>
                    <a:pt x="82" y="5"/>
                    <a:pt x="82" y="5"/>
                  </a:cubicBezTo>
                  <a:cubicBezTo>
                    <a:pt x="82" y="4"/>
                    <a:pt x="82" y="4"/>
                    <a:pt x="82" y="4"/>
                  </a:cubicBezTo>
                  <a:cubicBezTo>
                    <a:pt x="83" y="4"/>
                    <a:pt x="83" y="4"/>
                    <a:pt x="83" y="4"/>
                  </a:cubicBezTo>
                  <a:cubicBezTo>
                    <a:pt x="83" y="3"/>
                    <a:pt x="83" y="3"/>
                    <a:pt x="83" y="3"/>
                  </a:cubicBezTo>
                  <a:cubicBezTo>
                    <a:pt x="82" y="3"/>
                    <a:pt x="82" y="3"/>
                    <a:pt x="82" y="3"/>
                  </a:cubicBezTo>
                  <a:cubicBezTo>
                    <a:pt x="81" y="3"/>
                    <a:pt x="81" y="3"/>
                    <a:pt x="81" y="3"/>
                  </a:cubicBezTo>
                  <a:cubicBezTo>
                    <a:pt x="80" y="3"/>
                    <a:pt x="80" y="3"/>
                    <a:pt x="80" y="3"/>
                  </a:cubicBezTo>
                  <a:cubicBezTo>
                    <a:pt x="80" y="4"/>
                    <a:pt x="80" y="4"/>
                    <a:pt x="80" y="4"/>
                  </a:cubicBezTo>
                  <a:cubicBezTo>
                    <a:pt x="80" y="4"/>
                    <a:pt x="80" y="4"/>
                    <a:pt x="80" y="4"/>
                  </a:cubicBezTo>
                  <a:cubicBezTo>
                    <a:pt x="80" y="5"/>
                    <a:pt x="80" y="5"/>
                    <a:pt x="80" y="5"/>
                  </a:cubicBezTo>
                  <a:cubicBezTo>
                    <a:pt x="80" y="6"/>
                    <a:pt x="80" y="6"/>
                    <a:pt x="80" y="6"/>
                  </a:cubicBezTo>
                  <a:cubicBezTo>
                    <a:pt x="80" y="6"/>
                    <a:pt x="80" y="6"/>
                    <a:pt x="80" y="6"/>
                  </a:cubicBezTo>
                  <a:cubicBezTo>
                    <a:pt x="80" y="7"/>
                    <a:pt x="80" y="7"/>
                    <a:pt x="80" y="7"/>
                  </a:cubicBezTo>
                  <a:cubicBezTo>
                    <a:pt x="79" y="6"/>
                    <a:pt x="79" y="6"/>
                    <a:pt x="79" y="6"/>
                  </a:cubicBezTo>
                  <a:cubicBezTo>
                    <a:pt x="79" y="6"/>
                    <a:pt x="79" y="6"/>
                    <a:pt x="79" y="6"/>
                  </a:cubicBezTo>
                  <a:cubicBezTo>
                    <a:pt x="79" y="6"/>
                    <a:pt x="79" y="6"/>
                    <a:pt x="79" y="6"/>
                  </a:cubicBezTo>
                  <a:cubicBezTo>
                    <a:pt x="78" y="6"/>
                    <a:pt x="78" y="6"/>
                    <a:pt x="78" y="6"/>
                  </a:cubicBezTo>
                  <a:cubicBezTo>
                    <a:pt x="77" y="7"/>
                    <a:pt x="77" y="7"/>
                    <a:pt x="77" y="7"/>
                  </a:cubicBezTo>
                  <a:cubicBezTo>
                    <a:pt x="78" y="6"/>
                    <a:pt x="78" y="6"/>
                    <a:pt x="78" y="6"/>
                  </a:cubicBezTo>
                  <a:cubicBezTo>
                    <a:pt x="78" y="5"/>
                    <a:pt x="78" y="5"/>
                    <a:pt x="78" y="5"/>
                  </a:cubicBezTo>
                  <a:cubicBezTo>
                    <a:pt x="79" y="5"/>
                    <a:pt x="79" y="5"/>
                    <a:pt x="79" y="5"/>
                  </a:cubicBezTo>
                  <a:cubicBezTo>
                    <a:pt x="79" y="4"/>
                    <a:pt x="79" y="4"/>
                    <a:pt x="79" y="4"/>
                  </a:cubicBezTo>
                  <a:cubicBezTo>
                    <a:pt x="78" y="4"/>
                    <a:pt x="78" y="4"/>
                    <a:pt x="78" y="4"/>
                  </a:cubicBezTo>
                  <a:cubicBezTo>
                    <a:pt x="77" y="5"/>
                    <a:pt x="77" y="5"/>
                    <a:pt x="77" y="5"/>
                  </a:cubicBezTo>
                  <a:cubicBezTo>
                    <a:pt x="77" y="5"/>
                    <a:pt x="77" y="5"/>
                    <a:pt x="77" y="5"/>
                  </a:cubicBezTo>
                  <a:cubicBezTo>
                    <a:pt x="77" y="4"/>
                    <a:pt x="77" y="4"/>
                    <a:pt x="77" y="4"/>
                  </a:cubicBezTo>
                  <a:cubicBezTo>
                    <a:pt x="78" y="4"/>
                    <a:pt x="78" y="4"/>
                    <a:pt x="78" y="4"/>
                  </a:cubicBezTo>
                  <a:cubicBezTo>
                    <a:pt x="78" y="4"/>
                    <a:pt x="78" y="4"/>
                    <a:pt x="78" y="4"/>
                  </a:cubicBezTo>
                  <a:cubicBezTo>
                    <a:pt x="77" y="4"/>
                    <a:pt x="77" y="4"/>
                    <a:pt x="77" y="4"/>
                  </a:cubicBezTo>
                  <a:cubicBezTo>
                    <a:pt x="77" y="3"/>
                    <a:pt x="77" y="3"/>
                    <a:pt x="77" y="3"/>
                  </a:cubicBezTo>
                  <a:cubicBezTo>
                    <a:pt x="77" y="3"/>
                    <a:pt x="77" y="3"/>
                    <a:pt x="77" y="3"/>
                  </a:cubicBezTo>
                  <a:cubicBezTo>
                    <a:pt x="78" y="3"/>
                    <a:pt x="78" y="3"/>
                    <a:pt x="78" y="3"/>
                  </a:cubicBezTo>
                  <a:cubicBezTo>
                    <a:pt x="79" y="3"/>
                    <a:pt x="79" y="3"/>
                    <a:pt x="79" y="3"/>
                  </a:cubicBezTo>
                  <a:cubicBezTo>
                    <a:pt x="79" y="2"/>
                    <a:pt x="79" y="2"/>
                    <a:pt x="79" y="2"/>
                  </a:cubicBezTo>
                  <a:cubicBezTo>
                    <a:pt x="79" y="2"/>
                    <a:pt x="79" y="2"/>
                    <a:pt x="79" y="2"/>
                  </a:cubicBezTo>
                  <a:cubicBezTo>
                    <a:pt x="78" y="2"/>
                    <a:pt x="78" y="2"/>
                    <a:pt x="78" y="2"/>
                  </a:cubicBezTo>
                  <a:cubicBezTo>
                    <a:pt x="78" y="2"/>
                    <a:pt x="78" y="2"/>
                    <a:pt x="78" y="2"/>
                  </a:cubicBezTo>
                  <a:cubicBezTo>
                    <a:pt x="78" y="1"/>
                    <a:pt x="78" y="1"/>
                    <a:pt x="78" y="1"/>
                  </a:cubicBezTo>
                  <a:cubicBezTo>
                    <a:pt x="78" y="0"/>
                    <a:pt x="78" y="0"/>
                    <a:pt x="78" y="0"/>
                  </a:cubicBezTo>
                  <a:cubicBezTo>
                    <a:pt x="77" y="1"/>
                    <a:pt x="77" y="1"/>
                    <a:pt x="77" y="1"/>
                  </a:cubicBezTo>
                  <a:cubicBezTo>
                    <a:pt x="77" y="1"/>
                    <a:pt x="77" y="1"/>
                    <a:pt x="77" y="1"/>
                  </a:cubicBezTo>
                  <a:cubicBezTo>
                    <a:pt x="76" y="0"/>
                    <a:pt x="76" y="0"/>
                    <a:pt x="76" y="0"/>
                  </a:cubicBezTo>
                  <a:cubicBezTo>
                    <a:pt x="75" y="1"/>
                    <a:pt x="75" y="1"/>
                    <a:pt x="75" y="1"/>
                  </a:cubicBezTo>
                  <a:cubicBezTo>
                    <a:pt x="75" y="1"/>
                    <a:pt x="75" y="1"/>
                    <a:pt x="75" y="1"/>
                  </a:cubicBezTo>
                  <a:cubicBezTo>
                    <a:pt x="76" y="2"/>
                    <a:pt x="76" y="2"/>
                    <a:pt x="76" y="2"/>
                  </a:cubicBezTo>
                  <a:cubicBezTo>
                    <a:pt x="76" y="2"/>
                    <a:pt x="76" y="2"/>
                    <a:pt x="76" y="2"/>
                  </a:cubicBezTo>
                  <a:cubicBezTo>
                    <a:pt x="75" y="2"/>
                    <a:pt x="75" y="2"/>
                    <a:pt x="75" y="2"/>
                  </a:cubicBezTo>
                  <a:cubicBezTo>
                    <a:pt x="75" y="2"/>
                    <a:pt x="75" y="2"/>
                    <a:pt x="75" y="2"/>
                  </a:cubicBezTo>
                  <a:cubicBezTo>
                    <a:pt x="74" y="2"/>
                    <a:pt x="74" y="2"/>
                    <a:pt x="74" y="2"/>
                  </a:cubicBezTo>
                  <a:cubicBezTo>
                    <a:pt x="74" y="3"/>
                    <a:pt x="74" y="3"/>
                    <a:pt x="74" y="3"/>
                  </a:cubicBezTo>
                  <a:cubicBezTo>
                    <a:pt x="74" y="3"/>
                    <a:pt x="74" y="3"/>
                    <a:pt x="74" y="3"/>
                  </a:cubicBezTo>
                  <a:cubicBezTo>
                    <a:pt x="75" y="3"/>
                    <a:pt x="75" y="3"/>
                    <a:pt x="75" y="3"/>
                  </a:cubicBezTo>
                  <a:cubicBezTo>
                    <a:pt x="75" y="3"/>
                    <a:pt x="75" y="3"/>
                    <a:pt x="75" y="3"/>
                  </a:cubicBezTo>
                  <a:cubicBezTo>
                    <a:pt x="75" y="4"/>
                    <a:pt x="75" y="4"/>
                    <a:pt x="75" y="4"/>
                  </a:cubicBezTo>
                  <a:cubicBezTo>
                    <a:pt x="75" y="4"/>
                    <a:pt x="75" y="4"/>
                    <a:pt x="75" y="4"/>
                  </a:cubicBezTo>
                  <a:cubicBezTo>
                    <a:pt x="75" y="4"/>
                    <a:pt x="75" y="4"/>
                    <a:pt x="75" y="4"/>
                  </a:cubicBezTo>
                  <a:cubicBezTo>
                    <a:pt x="74" y="5"/>
                    <a:pt x="74" y="5"/>
                    <a:pt x="74" y="5"/>
                  </a:cubicBezTo>
                  <a:cubicBezTo>
                    <a:pt x="74" y="5"/>
                    <a:pt x="74" y="5"/>
                    <a:pt x="74" y="5"/>
                  </a:cubicBezTo>
                  <a:cubicBezTo>
                    <a:pt x="74" y="5"/>
                    <a:pt x="74" y="5"/>
                    <a:pt x="74" y="5"/>
                  </a:cubicBezTo>
                  <a:cubicBezTo>
                    <a:pt x="74" y="6"/>
                    <a:pt x="74" y="6"/>
                    <a:pt x="74" y="6"/>
                  </a:cubicBezTo>
                  <a:cubicBezTo>
                    <a:pt x="74" y="6"/>
                    <a:pt x="74" y="6"/>
                    <a:pt x="74" y="6"/>
                  </a:cubicBezTo>
                  <a:cubicBezTo>
                    <a:pt x="74" y="7"/>
                    <a:pt x="74" y="7"/>
                    <a:pt x="74" y="7"/>
                  </a:cubicBezTo>
                  <a:cubicBezTo>
                    <a:pt x="73" y="6"/>
                    <a:pt x="73" y="6"/>
                    <a:pt x="73" y="6"/>
                  </a:cubicBezTo>
                  <a:cubicBezTo>
                    <a:pt x="73" y="7"/>
                    <a:pt x="73" y="7"/>
                    <a:pt x="73" y="7"/>
                  </a:cubicBezTo>
                  <a:cubicBezTo>
                    <a:pt x="73" y="7"/>
                    <a:pt x="73" y="7"/>
                    <a:pt x="73" y="7"/>
                  </a:cubicBezTo>
                  <a:cubicBezTo>
                    <a:pt x="72" y="7"/>
                    <a:pt x="72" y="7"/>
                    <a:pt x="72" y="7"/>
                  </a:cubicBezTo>
                  <a:cubicBezTo>
                    <a:pt x="72" y="7"/>
                    <a:pt x="72" y="7"/>
                    <a:pt x="72" y="7"/>
                  </a:cubicBezTo>
                  <a:cubicBezTo>
                    <a:pt x="73" y="5"/>
                    <a:pt x="73" y="5"/>
                    <a:pt x="73" y="5"/>
                  </a:cubicBezTo>
                  <a:cubicBezTo>
                    <a:pt x="72" y="5"/>
                    <a:pt x="72" y="5"/>
                    <a:pt x="72" y="5"/>
                  </a:cubicBezTo>
                  <a:cubicBezTo>
                    <a:pt x="72" y="5"/>
                    <a:pt x="72" y="5"/>
                    <a:pt x="72" y="5"/>
                  </a:cubicBezTo>
                  <a:cubicBezTo>
                    <a:pt x="72" y="4"/>
                    <a:pt x="72" y="4"/>
                    <a:pt x="72" y="4"/>
                  </a:cubicBezTo>
                  <a:cubicBezTo>
                    <a:pt x="72" y="3"/>
                    <a:pt x="72" y="3"/>
                    <a:pt x="72" y="3"/>
                  </a:cubicBezTo>
                  <a:cubicBezTo>
                    <a:pt x="72" y="3"/>
                    <a:pt x="72" y="3"/>
                    <a:pt x="72" y="3"/>
                  </a:cubicBezTo>
                  <a:cubicBezTo>
                    <a:pt x="72" y="3"/>
                    <a:pt x="72" y="3"/>
                    <a:pt x="72" y="3"/>
                  </a:cubicBezTo>
                  <a:cubicBezTo>
                    <a:pt x="71" y="4"/>
                    <a:pt x="71" y="4"/>
                    <a:pt x="71" y="4"/>
                  </a:cubicBezTo>
                  <a:cubicBezTo>
                    <a:pt x="71" y="5"/>
                    <a:pt x="71" y="5"/>
                    <a:pt x="71" y="5"/>
                  </a:cubicBezTo>
                  <a:cubicBezTo>
                    <a:pt x="70" y="6"/>
                    <a:pt x="70" y="6"/>
                    <a:pt x="70" y="6"/>
                  </a:cubicBezTo>
                  <a:cubicBezTo>
                    <a:pt x="69" y="7"/>
                    <a:pt x="69" y="7"/>
                    <a:pt x="69" y="7"/>
                  </a:cubicBezTo>
                  <a:cubicBezTo>
                    <a:pt x="70" y="8"/>
                    <a:pt x="70" y="8"/>
                    <a:pt x="70" y="8"/>
                  </a:cubicBezTo>
                  <a:cubicBezTo>
                    <a:pt x="69" y="9"/>
                    <a:pt x="69" y="9"/>
                    <a:pt x="69" y="9"/>
                  </a:cubicBezTo>
                  <a:cubicBezTo>
                    <a:pt x="68" y="10"/>
                    <a:pt x="68" y="10"/>
                    <a:pt x="68" y="10"/>
                  </a:cubicBezTo>
                  <a:cubicBezTo>
                    <a:pt x="68" y="10"/>
                    <a:pt x="68" y="10"/>
                    <a:pt x="68" y="10"/>
                  </a:cubicBezTo>
                  <a:cubicBezTo>
                    <a:pt x="68" y="9"/>
                    <a:pt x="68" y="9"/>
                    <a:pt x="68" y="9"/>
                  </a:cubicBezTo>
                  <a:cubicBezTo>
                    <a:pt x="67" y="9"/>
                    <a:pt x="67" y="9"/>
                    <a:pt x="67" y="9"/>
                  </a:cubicBezTo>
                  <a:cubicBezTo>
                    <a:pt x="68" y="8"/>
                    <a:pt x="68" y="8"/>
                    <a:pt x="68" y="8"/>
                  </a:cubicBezTo>
                  <a:cubicBezTo>
                    <a:pt x="68" y="7"/>
                    <a:pt x="68" y="7"/>
                    <a:pt x="68" y="7"/>
                  </a:cubicBezTo>
                  <a:cubicBezTo>
                    <a:pt x="68" y="7"/>
                    <a:pt x="68" y="7"/>
                    <a:pt x="68" y="7"/>
                  </a:cubicBezTo>
                  <a:cubicBezTo>
                    <a:pt x="68" y="6"/>
                    <a:pt x="68" y="6"/>
                    <a:pt x="68" y="6"/>
                  </a:cubicBezTo>
                  <a:cubicBezTo>
                    <a:pt x="69" y="5"/>
                    <a:pt x="69" y="5"/>
                    <a:pt x="69" y="5"/>
                  </a:cubicBezTo>
                  <a:cubicBezTo>
                    <a:pt x="69" y="4"/>
                    <a:pt x="69" y="4"/>
                    <a:pt x="69" y="4"/>
                  </a:cubicBezTo>
                  <a:cubicBezTo>
                    <a:pt x="70" y="4"/>
                    <a:pt x="70" y="4"/>
                    <a:pt x="70" y="4"/>
                  </a:cubicBezTo>
                  <a:cubicBezTo>
                    <a:pt x="70" y="3"/>
                    <a:pt x="70" y="3"/>
                    <a:pt x="70" y="3"/>
                  </a:cubicBezTo>
                  <a:cubicBezTo>
                    <a:pt x="69" y="3"/>
                    <a:pt x="69" y="3"/>
                    <a:pt x="69" y="3"/>
                  </a:cubicBezTo>
                  <a:cubicBezTo>
                    <a:pt x="68" y="3"/>
                    <a:pt x="68" y="3"/>
                    <a:pt x="68" y="3"/>
                  </a:cubicBezTo>
                  <a:cubicBezTo>
                    <a:pt x="68" y="3"/>
                    <a:pt x="68" y="3"/>
                    <a:pt x="68" y="3"/>
                  </a:cubicBezTo>
                  <a:cubicBezTo>
                    <a:pt x="68" y="3"/>
                    <a:pt x="68" y="3"/>
                    <a:pt x="68" y="3"/>
                  </a:cubicBezTo>
                  <a:cubicBezTo>
                    <a:pt x="67" y="4"/>
                    <a:pt x="67" y="4"/>
                    <a:pt x="67" y="4"/>
                  </a:cubicBezTo>
                  <a:cubicBezTo>
                    <a:pt x="67" y="3"/>
                    <a:pt x="67" y="3"/>
                    <a:pt x="67" y="3"/>
                  </a:cubicBezTo>
                  <a:cubicBezTo>
                    <a:pt x="67" y="3"/>
                    <a:pt x="67" y="3"/>
                    <a:pt x="67" y="3"/>
                  </a:cubicBezTo>
                  <a:cubicBezTo>
                    <a:pt x="66" y="3"/>
                    <a:pt x="66" y="3"/>
                    <a:pt x="66" y="3"/>
                  </a:cubicBezTo>
                  <a:cubicBezTo>
                    <a:pt x="66" y="3"/>
                    <a:pt x="66" y="3"/>
                    <a:pt x="66" y="3"/>
                  </a:cubicBezTo>
                  <a:cubicBezTo>
                    <a:pt x="66" y="4"/>
                    <a:pt x="66" y="4"/>
                    <a:pt x="66" y="4"/>
                  </a:cubicBezTo>
                  <a:cubicBezTo>
                    <a:pt x="65" y="4"/>
                    <a:pt x="65" y="4"/>
                    <a:pt x="65" y="4"/>
                  </a:cubicBezTo>
                  <a:cubicBezTo>
                    <a:pt x="65" y="4"/>
                    <a:pt x="65" y="4"/>
                    <a:pt x="65" y="4"/>
                  </a:cubicBezTo>
                  <a:cubicBezTo>
                    <a:pt x="65" y="4"/>
                    <a:pt x="65" y="4"/>
                    <a:pt x="65" y="4"/>
                  </a:cubicBezTo>
                  <a:cubicBezTo>
                    <a:pt x="64" y="4"/>
                    <a:pt x="64" y="4"/>
                    <a:pt x="64" y="4"/>
                  </a:cubicBezTo>
                  <a:cubicBezTo>
                    <a:pt x="64" y="4"/>
                    <a:pt x="64" y="4"/>
                    <a:pt x="64" y="4"/>
                  </a:cubicBezTo>
                  <a:cubicBezTo>
                    <a:pt x="65" y="5"/>
                    <a:pt x="65" y="5"/>
                    <a:pt x="65" y="5"/>
                  </a:cubicBezTo>
                  <a:cubicBezTo>
                    <a:pt x="66" y="5"/>
                    <a:pt x="66" y="5"/>
                    <a:pt x="66" y="5"/>
                  </a:cubicBezTo>
                  <a:cubicBezTo>
                    <a:pt x="65" y="6"/>
                    <a:pt x="65" y="6"/>
                    <a:pt x="65" y="6"/>
                  </a:cubicBezTo>
                  <a:cubicBezTo>
                    <a:pt x="65" y="5"/>
                    <a:pt x="65" y="5"/>
                    <a:pt x="65" y="5"/>
                  </a:cubicBezTo>
                  <a:cubicBezTo>
                    <a:pt x="64" y="6"/>
                    <a:pt x="64" y="6"/>
                    <a:pt x="64" y="6"/>
                  </a:cubicBezTo>
                  <a:cubicBezTo>
                    <a:pt x="64" y="6"/>
                    <a:pt x="64" y="6"/>
                    <a:pt x="64" y="6"/>
                  </a:cubicBezTo>
                  <a:cubicBezTo>
                    <a:pt x="65" y="6"/>
                    <a:pt x="65" y="6"/>
                    <a:pt x="65" y="6"/>
                  </a:cubicBezTo>
                  <a:cubicBezTo>
                    <a:pt x="64" y="7"/>
                    <a:pt x="64" y="7"/>
                    <a:pt x="64" y="7"/>
                  </a:cubicBezTo>
                  <a:cubicBezTo>
                    <a:pt x="63" y="6"/>
                    <a:pt x="63" y="6"/>
                    <a:pt x="63" y="6"/>
                  </a:cubicBezTo>
                  <a:cubicBezTo>
                    <a:pt x="63" y="6"/>
                    <a:pt x="63" y="6"/>
                    <a:pt x="63" y="6"/>
                  </a:cubicBezTo>
                  <a:cubicBezTo>
                    <a:pt x="63" y="7"/>
                    <a:pt x="63" y="7"/>
                    <a:pt x="63" y="7"/>
                  </a:cubicBezTo>
                  <a:cubicBezTo>
                    <a:pt x="62" y="7"/>
                    <a:pt x="62" y="7"/>
                    <a:pt x="62" y="7"/>
                  </a:cubicBezTo>
                  <a:cubicBezTo>
                    <a:pt x="62" y="8"/>
                    <a:pt x="62" y="8"/>
                    <a:pt x="62" y="8"/>
                  </a:cubicBezTo>
                  <a:cubicBezTo>
                    <a:pt x="62" y="8"/>
                    <a:pt x="62" y="8"/>
                    <a:pt x="62" y="8"/>
                  </a:cubicBezTo>
                  <a:cubicBezTo>
                    <a:pt x="62" y="8"/>
                    <a:pt x="62" y="8"/>
                    <a:pt x="62" y="8"/>
                  </a:cubicBezTo>
                  <a:cubicBezTo>
                    <a:pt x="61" y="9"/>
                    <a:pt x="61" y="9"/>
                    <a:pt x="61" y="9"/>
                  </a:cubicBezTo>
                  <a:cubicBezTo>
                    <a:pt x="62" y="10"/>
                    <a:pt x="62" y="10"/>
                    <a:pt x="62" y="10"/>
                  </a:cubicBezTo>
                  <a:cubicBezTo>
                    <a:pt x="62" y="10"/>
                    <a:pt x="62" y="10"/>
                    <a:pt x="62" y="10"/>
                  </a:cubicBezTo>
                  <a:cubicBezTo>
                    <a:pt x="62" y="10"/>
                    <a:pt x="62" y="10"/>
                    <a:pt x="62" y="10"/>
                  </a:cubicBezTo>
                  <a:cubicBezTo>
                    <a:pt x="63" y="11"/>
                    <a:pt x="63" y="11"/>
                    <a:pt x="63" y="11"/>
                  </a:cubicBezTo>
                  <a:cubicBezTo>
                    <a:pt x="62" y="11"/>
                    <a:pt x="62" y="11"/>
                    <a:pt x="62" y="11"/>
                  </a:cubicBezTo>
                  <a:cubicBezTo>
                    <a:pt x="61" y="11"/>
                    <a:pt x="61" y="11"/>
                    <a:pt x="61" y="11"/>
                  </a:cubicBezTo>
                  <a:cubicBezTo>
                    <a:pt x="61" y="10"/>
                    <a:pt x="61" y="10"/>
                    <a:pt x="61" y="10"/>
                  </a:cubicBezTo>
                  <a:cubicBezTo>
                    <a:pt x="60" y="10"/>
                    <a:pt x="60" y="10"/>
                    <a:pt x="60" y="10"/>
                  </a:cubicBezTo>
                  <a:cubicBezTo>
                    <a:pt x="61" y="9"/>
                    <a:pt x="61" y="9"/>
                    <a:pt x="61" y="9"/>
                  </a:cubicBezTo>
                  <a:cubicBezTo>
                    <a:pt x="60" y="9"/>
                    <a:pt x="60" y="9"/>
                    <a:pt x="60" y="9"/>
                  </a:cubicBezTo>
                  <a:cubicBezTo>
                    <a:pt x="59" y="9"/>
                    <a:pt x="59" y="9"/>
                    <a:pt x="59" y="9"/>
                  </a:cubicBezTo>
                  <a:cubicBezTo>
                    <a:pt x="58" y="9"/>
                    <a:pt x="58" y="9"/>
                    <a:pt x="58" y="9"/>
                  </a:cubicBezTo>
                  <a:cubicBezTo>
                    <a:pt x="57" y="8"/>
                    <a:pt x="57" y="8"/>
                    <a:pt x="57" y="8"/>
                  </a:cubicBezTo>
                  <a:cubicBezTo>
                    <a:pt x="57" y="8"/>
                    <a:pt x="57" y="8"/>
                    <a:pt x="57" y="8"/>
                  </a:cubicBezTo>
                  <a:cubicBezTo>
                    <a:pt x="56" y="8"/>
                    <a:pt x="56" y="8"/>
                    <a:pt x="56" y="8"/>
                  </a:cubicBezTo>
                  <a:cubicBezTo>
                    <a:pt x="56" y="8"/>
                    <a:pt x="56" y="8"/>
                    <a:pt x="56" y="8"/>
                  </a:cubicBezTo>
                  <a:cubicBezTo>
                    <a:pt x="55" y="8"/>
                    <a:pt x="55" y="8"/>
                    <a:pt x="55" y="8"/>
                  </a:cubicBezTo>
                  <a:cubicBezTo>
                    <a:pt x="54" y="9"/>
                    <a:pt x="54" y="9"/>
                    <a:pt x="54" y="9"/>
                  </a:cubicBezTo>
                  <a:cubicBezTo>
                    <a:pt x="54" y="9"/>
                    <a:pt x="54" y="9"/>
                    <a:pt x="54" y="9"/>
                  </a:cubicBezTo>
                  <a:cubicBezTo>
                    <a:pt x="55" y="10"/>
                    <a:pt x="55" y="10"/>
                    <a:pt x="55" y="10"/>
                  </a:cubicBezTo>
                  <a:cubicBezTo>
                    <a:pt x="56" y="10"/>
                    <a:pt x="56" y="10"/>
                    <a:pt x="56" y="10"/>
                  </a:cubicBezTo>
                  <a:cubicBezTo>
                    <a:pt x="56" y="10"/>
                    <a:pt x="56" y="10"/>
                    <a:pt x="56" y="10"/>
                  </a:cubicBezTo>
                  <a:cubicBezTo>
                    <a:pt x="57" y="10"/>
                    <a:pt x="57" y="10"/>
                    <a:pt x="57" y="10"/>
                  </a:cubicBezTo>
                  <a:cubicBezTo>
                    <a:pt x="57" y="11"/>
                    <a:pt x="57" y="11"/>
                    <a:pt x="57" y="11"/>
                  </a:cubicBezTo>
                  <a:cubicBezTo>
                    <a:pt x="57" y="12"/>
                    <a:pt x="57" y="12"/>
                    <a:pt x="57" y="12"/>
                  </a:cubicBezTo>
                  <a:cubicBezTo>
                    <a:pt x="58" y="13"/>
                    <a:pt x="58" y="13"/>
                    <a:pt x="58" y="13"/>
                  </a:cubicBezTo>
                  <a:cubicBezTo>
                    <a:pt x="58" y="13"/>
                    <a:pt x="58" y="13"/>
                    <a:pt x="58" y="13"/>
                  </a:cubicBezTo>
                  <a:cubicBezTo>
                    <a:pt x="57" y="13"/>
                    <a:pt x="57" y="13"/>
                    <a:pt x="57" y="13"/>
                  </a:cubicBezTo>
                  <a:cubicBezTo>
                    <a:pt x="56" y="12"/>
                    <a:pt x="56" y="12"/>
                    <a:pt x="56" y="12"/>
                  </a:cubicBezTo>
                  <a:cubicBezTo>
                    <a:pt x="56" y="12"/>
                    <a:pt x="56" y="12"/>
                    <a:pt x="56" y="12"/>
                  </a:cubicBezTo>
                  <a:cubicBezTo>
                    <a:pt x="55" y="11"/>
                    <a:pt x="55" y="11"/>
                    <a:pt x="55" y="11"/>
                  </a:cubicBezTo>
                  <a:cubicBezTo>
                    <a:pt x="55" y="12"/>
                    <a:pt x="55" y="12"/>
                    <a:pt x="55" y="12"/>
                  </a:cubicBezTo>
                  <a:cubicBezTo>
                    <a:pt x="54" y="12"/>
                    <a:pt x="54" y="12"/>
                    <a:pt x="54" y="12"/>
                  </a:cubicBezTo>
                  <a:cubicBezTo>
                    <a:pt x="54" y="11"/>
                    <a:pt x="54" y="11"/>
                    <a:pt x="54" y="11"/>
                  </a:cubicBezTo>
                  <a:cubicBezTo>
                    <a:pt x="53" y="12"/>
                    <a:pt x="53" y="12"/>
                    <a:pt x="53" y="12"/>
                  </a:cubicBezTo>
                  <a:cubicBezTo>
                    <a:pt x="53" y="12"/>
                    <a:pt x="53" y="12"/>
                    <a:pt x="53" y="12"/>
                  </a:cubicBezTo>
                  <a:cubicBezTo>
                    <a:pt x="53" y="13"/>
                    <a:pt x="53" y="13"/>
                    <a:pt x="53" y="13"/>
                  </a:cubicBezTo>
                  <a:cubicBezTo>
                    <a:pt x="53" y="14"/>
                    <a:pt x="53" y="14"/>
                    <a:pt x="53" y="14"/>
                  </a:cubicBezTo>
                  <a:cubicBezTo>
                    <a:pt x="54" y="14"/>
                    <a:pt x="54" y="14"/>
                    <a:pt x="54" y="14"/>
                  </a:cubicBezTo>
                  <a:cubicBezTo>
                    <a:pt x="54" y="15"/>
                    <a:pt x="54" y="15"/>
                    <a:pt x="54" y="15"/>
                  </a:cubicBezTo>
                  <a:cubicBezTo>
                    <a:pt x="53" y="15"/>
                    <a:pt x="53" y="15"/>
                    <a:pt x="53" y="15"/>
                  </a:cubicBezTo>
                  <a:cubicBezTo>
                    <a:pt x="53" y="14"/>
                    <a:pt x="53" y="14"/>
                    <a:pt x="53" y="14"/>
                  </a:cubicBezTo>
                  <a:cubicBezTo>
                    <a:pt x="52" y="15"/>
                    <a:pt x="52" y="15"/>
                    <a:pt x="52" y="15"/>
                  </a:cubicBezTo>
                  <a:cubicBezTo>
                    <a:pt x="52" y="16"/>
                    <a:pt x="52" y="16"/>
                    <a:pt x="52" y="16"/>
                  </a:cubicBezTo>
                  <a:cubicBezTo>
                    <a:pt x="51" y="16"/>
                    <a:pt x="51" y="16"/>
                    <a:pt x="51" y="16"/>
                  </a:cubicBezTo>
                  <a:cubicBezTo>
                    <a:pt x="51" y="16"/>
                    <a:pt x="51" y="16"/>
                    <a:pt x="51" y="16"/>
                  </a:cubicBezTo>
                  <a:cubicBezTo>
                    <a:pt x="52" y="15"/>
                    <a:pt x="52" y="15"/>
                    <a:pt x="52" y="15"/>
                  </a:cubicBezTo>
                  <a:cubicBezTo>
                    <a:pt x="52" y="15"/>
                    <a:pt x="52" y="15"/>
                    <a:pt x="52" y="15"/>
                  </a:cubicBezTo>
                  <a:cubicBezTo>
                    <a:pt x="52" y="14"/>
                    <a:pt x="52" y="14"/>
                    <a:pt x="52" y="14"/>
                  </a:cubicBezTo>
                  <a:cubicBezTo>
                    <a:pt x="52" y="12"/>
                    <a:pt x="52" y="12"/>
                    <a:pt x="52" y="12"/>
                  </a:cubicBezTo>
                  <a:cubicBezTo>
                    <a:pt x="51" y="12"/>
                    <a:pt x="51" y="12"/>
                    <a:pt x="51" y="12"/>
                  </a:cubicBezTo>
                  <a:cubicBezTo>
                    <a:pt x="50" y="13"/>
                    <a:pt x="50" y="13"/>
                    <a:pt x="50" y="13"/>
                  </a:cubicBezTo>
                  <a:cubicBezTo>
                    <a:pt x="50" y="14"/>
                    <a:pt x="50" y="14"/>
                    <a:pt x="50" y="14"/>
                  </a:cubicBezTo>
                  <a:cubicBezTo>
                    <a:pt x="50" y="15"/>
                    <a:pt x="50" y="15"/>
                    <a:pt x="50" y="15"/>
                  </a:cubicBezTo>
                  <a:cubicBezTo>
                    <a:pt x="50" y="16"/>
                    <a:pt x="50" y="16"/>
                    <a:pt x="50" y="16"/>
                  </a:cubicBezTo>
                  <a:cubicBezTo>
                    <a:pt x="49" y="15"/>
                    <a:pt x="49" y="15"/>
                    <a:pt x="49" y="15"/>
                  </a:cubicBezTo>
                  <a:cubicBezTo>
                    <a:pt x="50" y="14"/>
                    <a:pt x="50" y="14"/>
                    <a:pt x="50" y="14"/>
                  </a:cubicBezTo>
                  <a:cubicBezTo>
                    <a:pt x="50" y="13"/>
                    <a:pt x="50" y="13"/>
                    <a:pt x="50" y="13"/>
                  </a:cubicBezTo>
                  <a:cubicBezTo>
                    <a:pt x="49" y="13"/>
                    <a:pt x="49" y="13"/>
                    <a:pt x="49" y="13"/>
                  </a:cubicBezTo>
                  <a:cubicBezTo>
                    <a:pt x="48" y="13"/>
                    <a:pt x="48" y="13"/>
                    <a:pt x="48" y="13"/>
                  </a:cubicBezTo>
                  <a:cubicBezTo>
                    <a:pt x="48" y="14"/>
                    <a:pt x="48" y="14"/>
                    <a:pt x="48" y="14"/>
                  </a:cubicBezTo>
                  <a:cubicBezTo>
                    <a:pt x="48" y="15"/>
                    <a:pt x="48" y="15"/>
                    <a:pt x="48" y="15"/>
                  </a:cubicBezTo>
                  <a:cubicBezTo>
                    <a:pt x="48" y="16"/>
                    <a:pt x="48" y="16"/>
                    <a:pt x="48" y="16"/>
                  </a:cubicBezTo>
                  <a:cubicBezTo>
                    <a:pt x="49" y="16"/>
                    <a:pt x="49" y="16"/>
                    <a:pt x="49" y="16"/>
                  </a:cubicBezTo>
                  <a:cubicBezTo>
                    <a:pt x="50" y="17"/>
                    <a:pt x="50" y="17"/>
                    <a:pt x="50" y="17"/>
                  </a:cubicBezTo>
                  <a:cubicBezTo>
                    <a:pt x="49" y="18"/>
                    <a:pt x="49" y="18"/>
                    <a:pt x="49" y="18"/>
                  </a:cubicBezTo>
                  <a:cubicBezTo>
                    <a:pt x="49" y="17"/>
                    <a:pt x="49" y="17"/>
                    <a:pt x="49" y="17"/>
                  </a:cubicBezTo>
                  <a:cubicBezTo>
                    <a:pt x="48" y="16"/>
                    <a:pt x="48" y="16"/>
                    <a:pt x="48" y="16"/>
                  </a:cubicBezTo>
                  <a:cubicBezTo>
                    <a:pt x="47" y="15"/>
                    <a:pt x="47" y="15"/>
                    <a:pt x="47" y="15"/>
                  </a:cubicBezTo>
                  <a:cubicBezTo>
                    <a:pt x="47" y="15"/>
                    <a:pt x="47" y="15"/>
                    <a:pt x="47" y="15"/>
                  </a:cubicBezTo>
                  <a:cubicBezTo>
                    <a:pt x="46" y="15"/>
                    <a:pt x="46" y="15"/>
                    <a:pt x="46" y="15"/>
                  </a:cubicBezTo>
                  <a:cubicBezTo>
                    <a:pt x="46" y="16"/>
                    <a:pt x="46" y="16"/>
                    <a:pt x="46" y="16"/>
                  </a:cubicBezTo>
                  <a:cubicBezTo>
                    <a:pt x="47" y="17"/>
                    <a:pt x="47" y="17"/>
                    <a:pt x="47" y="17"/>
                  </a:cubicBezTo>
                  <a:cubicBezTo>
                    <a:pt x="47" y="17"/>
                    <a:pt x="47" y="17"/>
                    <a:pt x="47" y="17"/>
                  </a:cubicBezTo>
                  <a:cubicBezTo>
                    <a:pt x="48" y="17"/>
                    <a:pt x="48" y="17"/>
                    <a:pt x="48" y="17"/>
                  </a:cubicBezTo>
                  <a:cubicBezTo>
                    <a:pt x="47" y="17"/>
                    <a:pt x="47" y="17"/>
                    <a:pt x="47" y="17"/>
                  </a:cubicBezTo>
                  <a:cubicBezTo>
                    <a:pt x="46" y="17"/>
                    <a:pt x="46" y="17"/>
                    <a:pt x="46" y="17"/>
                  </a:cubicBezTo>
                  <a:cubicBezTo>
                    <a:pt x="47" y="18"/>
                    <a:pt x="47" y="18"/>
                    <a:pt x="47" y="18"/>
                  </a:cubicBezTo>
                  <a:cubicBezTo>
                    <a:pt x="46" y="17"/>
                    <a:pt x="46" y="17"/>
                    <a:pt x="46" y="17"/>
                  </a:cubicBezTo>
                  <a:cubicBezTo>
                    <a:pt x="46" y="16"/>
                    <a:pt x="46" y="16"/>
                    <a:pt x="46" y="16"/>
                  </a:cubicBezTo>
                  <a:cubicBezTo>
                    <a:pt x="45" y="16"/>
                    <a:pt x="45" y="16"/>
                    <a:pt x="45" y="16"/>
                  </a:cubicBezTo>
                  <a:cubicBezTo>
                    <a:pt x="45" y="16"/>
                    <a:pt x="45" y="16"/>
                    <a:pt x="45" y="16"/>
                  </a:cubicBezTo>
                  <a:cubicBezTo>
                    <a:pt x="45" y="16"/>
                    <a:pt x="45" y="16"/>
                    <a:pt x="45" y="16"/>
                  </a:cubicBezTo>
                  <a:cubicBezTo>
                    <a:pt x="44" y="17"/>
                    <a:pt x="44" y="17"/>
                    <a:pt x="44" y="17"/>
                  </a:cubicBezTo>
                  <a:cubicBezTo>
                    <a:pt x="45" y="17"/>
                    <a:pt x="45" y="17"/>
                    <a:pt x="45" y="17"/>
                  </a:cubicBezTo>
                  <a:cubicBezTo>
                    <a:pt x="45" y="18"/>
                    <a:pt x="45" y="18"/>
                    <a:pt x="45" y="18"/>
                  </a:cubicBezTo>
                  <a:cubicBezTo>
                    <a:pt x="44" y="18"/>
                    <a:pt x="44" y="18"/>
                    <a:pt x="44" y="18"/>
                  </a:cubicBezTo>
                  <a:cubicBezTo>
                    <a:pt x="43" y="18"/>
                    <a:pt x="43" y="18"/>
                    <a:pt x="43" y="18"/>
                  </a:cubicBezTo>
                  <a:cubicBezTo>
                    <a:pt x="42" y="19"/>
                    <a:pt x="42" y="19"/>
                    <a:pt x="42" y="19"/>
                  </a:cubicBezTo>
                  <a:cubicBezTo>
                    <a:pt x="43" y="19"/>
                    <a:pt x="43" y="19"/>
                    <a:pt x="43" y="19"/>
                  </a:cubicBezTo>
                  <a:cubicBezTo>
                    <a:pt x="43" y="19"/>
                    <a:pt x="43" y="19"/>
                    <a:pt x="43" y="19"/>
                  </a:cubicBezTo>
                  <a:cubicBezTo>
                    <a:pt x="44" y="20"/>
                    <a:pt x="44" y="20"/>
                    <a:pt x="44" y="20"/>
                  </a:cubicBezTo>
                  <a:cubicBezTo>
                    <a:pt x="43" y="20"/>
                    <a:pt x="43" y="20"/>
                    <a:pt x="43" y="20"/>
                  </a:cubicBezTo>
                  <a:cubicBezTo>
                    <a:pt x="43" y="20"/>
                    <a:pt x="43" y="20"/>
                    <a:pt x="43" y="20"/>
                  </a:cubicBezTo>
                  <a:cubicBezTo>
                    <a:pt x="43" y="20"/>
                    <a:pt x="43" y="20"/>
                    <a:pt x="43" y="20"/>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1" y="21"/>
                    <a:pt x="41" y="21"/>
                    <a:pt x="41" y="21"/>
                  </a:cubicBezTo>
                  <a:cubicBezTo>
                    <a:pt x="41" y="21"/>
                    <a:pt x="41" y="21"/>
                    <a:pt x="41" y="21"/>
                  </a:cubicBezTo>
                  <a:cubicBezTo>
                    <a:pt x="40" y="22"/>
                    <a:pt x="40" y="22"/>
                    <a:pt x="40" y="22"/>
                  </a:cubicBezTo>
                  <a:cubicBezTo>
                    <a:pt x="40" y="22"/>
                    <a:pt x="40" y="22"/>
                    <a:pt x="40" y="22"/>
                  </a:cubicBezTo>
                  <a:cubicBezTo>
                    <a:pt x="40" y="22"/>
                    <a:pt x="40" y="22"/>
                    <a:pt x="40" y="22"/>
                  </a:cubicBezTo>
                  <a:cubicBezTo>
                    <a:pt x="39" y="22"/>
                    <a:pt x="39" y="22"/>
                    <a:pt x="39" y="22"/>
                  </a:cubicBezTo>
                  <a:cubicBezTo>
                    <a:pt x="39" y="23"/>
                    <a:pt x="39" y="23"/>
                    <a:pt x="39" y="23"/>
                  </a:cubicBezTo>
                  <a:cubicBezTo>
                    <a:pt x="40" y="23"/>
                    <a:pt x="40" y="23"/>
                    <a:pt x="40" y="23"/>
                  </a:cubicBezTo>
                  <a:cubicBezTo>
                    <a:pt x="42" y="23"/>
                    <a:pt x="42" y="23"/>
                    <a:pt x="42" y="23"/>
                  </a:cubicBezTo>
                  <a:cubicBezTo>
                    <a:pt x="42" y="23"/>
                    <a:pt x="42" y="23"/>
                    <a:pt x="42" y="23"/>
                  </a:cubicBezTo>
                  <a:cubicBezTo>
                    <a:pt x="43" y="23"/>
                    <a:pt x="43" y="23"/>
                    <a:pt x="43" y="23"/>
                  </a:cubicBezTo>
                  <a:cubicBezTo>
                    <a:pt x="43" y="23"/>
                    <a:pt x="43" y="23"/>
                    <a:pt x="43" y="23"/>
                  </a:cubicBezTo>
                  <a:cubicBezTo>
                    <a:pt x="43" y="23"/>
                    <a:pt x="43" y="23"/>
                    <a:pt x="43" y="23"/>
                  </a:cubicBezTo>
                  <a:cubicBezTo>
                    <a:pt x="43" y="24"/>
                    <a:pt x="43" y="24"/>
                    <a:pt x="43" y="24"/>
                  </a:cubicBezTo>
                  <a:cubicBezTo>
                    <a:pt x="43" y="25"/>
                    <a:pt x="43" y="25"/>
                    <a:pt x="43" y="25"/>
                  </a:cubicBezTo>
                  <a:cubicBezTo>
                    <a:pt x="42" y="25"/>
                    <a:pt x="42" y="25"/>
                    <a:pt x="42" y="25"/>
                  </a:cubicBezTo>
                  <a:cubicBezTo>
                    <a:pt x="42" y="25"/>
                    <a:pt x="42" y="25"/>
                    <a:pt x="42" y="25"/>
                  </a:cubicBezTo>
                  <a:cubicBezTo>
                    <a:pt x="42" y="24"/>
                    <a:pt x="42" y="24"/>
                    <a:pt x="42" y="24"/>
                  </a:cubicBezTo>
                  <a:cubicBezTo>
                    <a:pt x="41" y="24"/>
                    <a:pt x="41" y="24"/>
                    <a:pt x="41" y="24"/>
                  </a:cubicBezTo>
                  <a:cubicBezTo>
                    <a:pt x="41" y="24"/>
                    <a:pt x="41" y="24"/>
                    <a:pt x="41" y="24"/>
                  </a:cubicBezTo>
                  <a:cubicBezTo>
                    <a:pt x="40" y="24"/>
                    <a:pt x="40" y="24"/>
                    <a:pt x="40" y="24"/>
                  </a:cubicBezTo>
                  <a:cubicBezTo>
                    <a:pt x="40" y="24"/>
                    <a:pt x="40" y="24"/>
                    <a:pt x="40" y="24"/>
                  </a:cubicBezTo>
                  <a:cubicBezTo>
                    <a:pt x="40" y="25"/>
                    <a:pt x="40" y="25"/>
                    <a:pt x="40" y="25"/>
                  </a:cubicBezTo>
                  <a:cubicBezTo>
                    <a:pt x="39" y="24"/>
                    <a:pt x="39" y="24"/>
                    <a:pt x="39" y="24"/>
                  </a:cubicBezTo>
                  <a:cubicBezTo>
                    <a:pt x="39" y="24"/>
                    <a:pt x="39" y="24"/>
                    <a:pt x="39" y="24"/>
                  </a:cubicBezTo>
                  <a:cubicBezTo>
                    <a:pt x="40" y="25"/>
                    <a:pt x="40" y="25"/>
                    <a:pt x="40" y="25"/>
                  </a:cubicBezTo>
                  <a:cubicBezTo>
                    <a:pt x="40" y="26"/>
                    <a:pt x="40" y="26"/>
                    <a:pt x="40" y="26"/>
                  </a:cubicBezTo>
                  <a:cubicBezTo>
                    <a:pt x="39" y="26"/>
                    <a:pt x="39" y="26"/>
                    <a:pt x="39" y="26"/>
                  </a:cubicBezTo>
                  <a:cubicBezTo>
                    <a:pt x="39" y="26"/>
                    <a:pt x="39" y="26"/>
                    <a:pt x="39" y="26"/>
                  </a:cubicBezTo>
                  <a:cubicBezTo>
                    <a:pt x="39" y="27"/>
                    <a:pt x="39" y="27"/>
                    <a:pt x="39" y="27"/>
                  </a:cubicBezTo>
                  <a:cubicBezTo>
                    <a:pt x="39" y="27"/>
                    <a:pt x="39" y="27"/>
                    <a:pt x="39" y="27"/>
                  </a:cubicBezTo>
                  <a:cubicBezTo>
                    <a:pt x="39" y="26"/>
                    <a:pt x="39" y="26"/>
                    <a:pt x="39" y="26"/>
                  </a:cubicBezTo>
                  <a:cubicBezTo>
                    <a:pt x="39" y="26"/>
                    <a:pt x="39" y="26"/>
                    <a:pt x="39" y="26"/>
                  </a:cubicBezTo>
                  <a:cubicBezTo>
                    <a:pt x="38" y="25"/>
                    <a:pt x="38" y="25"/>
                    <a:pt x="38" y="25"/>
                  </a:cubicBezTo>
                  <a:cubicBezTo>
                    <a:pt x="38" y="26"/>
                    <a:pt x="38" y="26"/>
                    <a:pt x="38" y="26"/>
                  </a:cubicBezTo>
                  <a:cubicBezTo>
                    <a:pt x="37" y="26"/>
                    <a:pt x="37" y="26"/>
                    <a:pt x="37" y="26"/>
                  </a:cubicBezTo>
                  <a:cubicBezTo>
                    <a:pt x="37" y="25"/>
                    <a:pt x="37" y="25"/>
                    <a:pt x="37" y="25"/>
                  </a:cubicBezTo>
                  <a:cubicBezTo>
                    <a:pt x="37" y="25"/>
                    <a:pt x="37" y="25"/>
                    <a:pt x="37" y="25"/>
                  </a:cubicBezTo>
                  <a:cubicBezTo>
                    <a:pt x="36" y="25"/>
                    <a:pt x="36" y="25"/>
                    <a:pt x="36" y="25"/>
                  </a:cubicBezTo>
                  <a:cubicBezTo>
                    <a:pt x="36" y="26"/>
                    <a:pt x="36" y="26"/>
                    <a:pt x="36" y="26"/>
                  </a:cubicBezTo>
                  <a:cubicBezTo>
                    <a:pt x="36" y="26"/>
                    <a:pt x="36" y="26"/>
                    <a:pt x="36" y="26"/>
                  </a:cubicBezTo>
                  <a:cubicBezTo>
                    <a:pt x="37" y="26"/>
                    <a:pt x="37" y="26"/>
                    <a:pt x="37" y="26"/>
                  </a:cubicBezTo>
                  <a:cubicBezTo>
                    <a:pt x="38" y="27"/>
                    <a:pt x="38" y="27"/>
                    <a:pt x="38" y="27"/>
                  </a:cubicBezTo>
                  <a:cubicBezTo>
                    <a:pt x="38" y="27"/>
                    <a:pt x="38" y="27"/>
                    <a:pt x="38" y="27"/>
                  </a:cubicBezTo>
                  <a:cubicBezTo>
                    <a:pt x="36" y="27"/>
                    <a:pt x="36" y="27"/>
                    <a:pt x="36" y="27"/>
                  </a:cubicBezTo>
                  <a:cubicBezTo>
                    <a:pt x="36" y="27"/>
                    <a:pt x="36" y="27"/>
                    <a:pt x="36" y="27"/>
                  </a:cubicBezTo>
                  <a:cubicBezTo>
                    <a:pt x="35" y="27"/>
                    <a:pt x="35" y="27"/>
                    <a:pt x="35" y="27"/>
                  </a:cubicBezTo>
                  <a:cubicBezTo>
                    <a:pt x="35" y="28"/>
                    <a:pt x="35" y="28"/>
                    <a:pt x="35" y="28"/>
                  </a:cubicBezTo>
                  <a:cubicBezTo>
                    <a:pt x="35" y="28"/>
                    <a:pt x="35" y="28"/>
                    <a:pt x="35" y="28"/>
                  </a:cubicBezTo>
                  <a:cubicBezTo>
                    <a:pt x="35" y="29"/>
                    <a:pt x="35" y="29"/>
                    <a:pt x="35" y="29"/>
                  </a:cubicBezTo>
                  <a:cubicBezTo>
                    <a:pt x="35" y="29"/>
                    <a:pt x="35" y="29"/>
                    <a:pt x="35" y="29"/>
                  </a:cubicBezTo>
                  <a:cubicBezTo>
                    <a:pt x="36" y="28"/>
                    <a:pt x="36" y="28"/>
                    <a:pt x="36" y="28"/>
                  </a:cubicBezTo>
                  <a:cubicBezTo>
                    <a:pt x="37" y="28"/>
                    <a:pt x="37" y="28"/>
                    <a:pt x="37" y="28"/>
                  </a:cubicBezTo>
                  <a:cubicBezTo>
                    <a:pt x="37" y="29"/>
                    <a:pt x="37" y="29"/>
                    <a:pt x="37" y="29"/>
                  </a:cubicBezTo>
                  <a:cubicBezTo>
                    <a:pt x="36" y="29"/>
                    <a:pt x="36" y="29"/>
                    <a:pt x="36" y="29"/>
                  </a:cubicBezTo>
                  <a:cubicBezTo>
                    <a:pt x="36" y="29"/>
                    <a:pt x="36" y="29"/>
                    <a:pt x="36" y="29"/>
                  </a:cubicBezTo>
                  <a:cubicBezTo>
                    <a:pt x="36" y="30"/>
                    <a:pt x="36" y="30"/>
                    <a:pt x="36" y="30"/>
                  </a:cubicBezTo>
                  <a:cubicBezTo>
                    <a:pt x="37" y="31"/>
                    <a:pt x="37" y="31"/>
                    <a:pt x="37" y="31"/>
                  </a:cubicBezTo>
                  <a:cubicBezTo>
                    <a:pt x="37" y="31"/>
                    <a:pt x="37" y="31"/>
                    <a:pt x="37" y="31"/>
                  </a:cubicBezTo>
                  <a:cubicBezTo>
                    <a:pt x="37" y="31"/>
                    <a:pt x="37" y="31"/>
                    <a:pt x="37" y="31"/>
                  </a:cubicBezTo>
                  <a:cubicBezTo>
                    <a:pt x="36" y="31"/>
                    <a:pt x="36" y="31"/>
                    <a:pt x="36" y="31"/>
                  </a:cubicBezTo>
                  <a:cubicBezTo>
                    <a:pt x="35" y="30"/>
                    <a:pt x="35" y="30"/>
                    <a:pt x="35" y="30"/>
                  </a:cubicBezTo>
                  <a:cubicBezTo>
                    <a:pt x="35" y="30"/>
                    <a:pt x="35" y="30"/>
                    <a:pt x="35" y="30"/>
                  </a:cubicBezTo>
                  <a:cubicBezTo>
                    <a:pt x="34" y="31"/>
                    <a:pt x="34" y="31"/>
                    <a:pt x="34" y="31"/>
                  </a:cubicBezTo>
                  <a:cubicBezTo>
                    <a:pt x="35" y="31"/>
                    <a:pt x="35" y="31"/>
                    <a:pt x="35" y="31"/>
                  </a:cubicBezTo>
                  <a:cubicBezTo>
                    <a:pt x="34" y="31"/>
                    <a:pt x="34" y="31"/>
                    <a:pt x="34" y="31"/>
                  </a:cubicBezTo>
                  <a:cubicBezTo>
                    <a:pt x="33" y="32"/>
                    <a:pt x="33" y="32"/>
                    <a:pt x="33" y="32"/>
                  </a:cubicBezTo>
                  <a:cubicBezTo>
                    <a:pt x="33" y="32"/>
                    <a:pt x="33" y="32"/>
                    <a:pt x="33" y="32"/>
                  </a:cubicBezTo>
                  <a:cubicBezTo>
                    <a:pt x="34" y="32"/>
                    <a:pt x="34" y="32"/>
                    <a:pt x="34" y="32"/>
                  </a:cubicBezTo>
                  <a:cubicBezTo>
                    <a:pt x="35" y="32"/>
                    <a:pt x="35" y="32"/>
                    <a:pt x="35" y="32"/>
                  </a:cubicBezTo>
                  <a:cubicBezTo>
                    <a:pt x="35" y="32"/>
                    <a:pt x="35" y="32"/>
                    <a:pt x="35" y="32"/>
                  </a:cubicBezTo>
                  <a:cubicBezTo>
                    <a:pt x="36" y="32"/>
                    <a:pt x="36" y="32"/>
                    <a:pt x="36" y="32"/>
                  </a:cubicBezTo>
                  <a:cubicBezTo>
                    <a:pt x="36" y="33"/>
                    <a:pt x="36" y="33"/>
                    <a:pt x="36" y="33"/>
                  </a:cubicBezTo>
                  <a:cubicBezTo>
                    <a:pt x="37" y="33"/>
                    <a:pt x="37" y="33"/>
                    <a:pt x="37" y="33"/>
                  </a:cubicBezTo>
                  <a:cubicBezTo>
                    <a:pt x="37" y="34"/>
                    <a:pt x="37" y="34"/>
                    <a:pt x="37" y="34"/>
                  </a:cubicBezTo>
                  <a:cubicBezTo>
                    <a:pt x="36" y="33"/>
                    <a:pt x="36" y="33"/>
                    <a:pt x="36" y="33"/>
                  </a:cubicBezTo>
                  <a:cubicBezTo>
                    <a:pt x="35" y="33"/>
                    <a:pt x="35" y="33"/>
                    <a:pt x="35" y="33"/>
                  </a:cubicBezTo>
                  <a:cubicBezTo>
                    <a:pt x="34" y="33"/>
                    <a:pt x="34" y="33"/>
                    <a:pt x="34" y="33"/>
                  </a:cubicBezTo>
                  <a:cubicBezTo>
                    <a:pt x="33" y="33"/>
                    <a:pt x="33" y="33"/>
                    <a:pt x="33" y="33"/>
                  </a:cubicBezTo>
                  <a:cubicBezTo>
                    <a:pt x="33" y="34"/>
                    <a:pt x="33" y="34"/>
                    <a:pt x="33" y="34"/>
                  </a:cubicBezTo>
                  <a:cubicBezTo>
                    <a:pt x="32" y="34"/>
                    <a:pt x="32" y="34"/>
                    <a:pt x="32" y="34"/>
                  </a:cubicBezTo>
                  <a:cubicBezTo>
                    <a:pt x="32" y="34"/>
                    <a:pt x="32" y="34"/>
                    <a:pt x="32" y="34"/>
                  </a:cubicBezTo>
                  <a:cubicBezTo>
                    <a:pt x="31" y="35"/>
                    <a:pt x="31" y="35"/>
                    <a:pt x="31" y="35"/>
                  </a:cubicBezTo>
                  <a:cubicBezTo>
                    <a:pt x="30" y="35"/>
                    <a:pt x="30" y="35"/>
                    <a:pt x="30" y="35"/>
                  </a:cubicBezTo>
                  <a:cubicBezTo>
                    <a:pt x="30" y="35"/>
                    <a:pt x="30" y="35"/>
                    <a:pt x="30" y="35"/>
                  </a:cubicBezTo>
                  <a:cubicBezTo>
                    <a:pt x="31" y="35"/>
                    <a:pt x="31" y="35"/>
                    <a:pt x="31" y="35"/>
                  </a:cubicBezTo>
                  <a:cubicBezTo>
                    <a:pt x="32" y="36"/>
                    <a:pt x="32" y="36"/>
                    <a:pt x="32" y="36"/>
                  </a:cubicBezTo>
                  <a:cubicBezTo>
                    <a:pt x="31" y="36"/>
                    <a:pt x="31" y="36"/>
                    <a:pt x="31" y="36"/>
                  </a:cubicBezTo>
                  <a:cubicBezTo>
                    <a:pt x="31" y="36"/>
                    <a:pt x="31" y="36"/>
                    <a:pt x="31" y="36"/>
                  </a:cubicBezTo>
                  <a:cubicBezTo>
                    <a:pt x="30" y="36"/>
                    <a:pt x="30" y="36"/>
                    <a:pt x="30" y="36"/>
                  </a:cubicBezTo>
                  <a:cubicBezTo>
                    <a:pt x="31" y="36"/>
                    <a:pt x="31" y="36"/>
                    <a:pt x="31" y="36"/>
                  </a:cubicBezTo>
                  <a:cubicBezTo>
                    <a:pt x="31" y="37"/>
                    <a:pt x="31" y="37"/>
                    <a:pt x="31" y="37"/>
                  </a:cubicBezTo>
                  <a:cubicBezTo>
                    <a:pt x="30" y="37"/>
                    <a:pt x="30" y="37"/>
                    <a:pt x="30" y="37"/>
                  </a:cubicBezTo>
                  <a:cubicBezTo>
                    <a:pt x="30" y="36"/>
                    <a:pt x="30" y="36"/>
                    <a:pt x="30" y="36"/>
                  </a:cubicBezTo>
                  <a:cubicBezTo>
                    <a:pt x="30" y="37"/>
                    <a:pt x="30" y="37"/>
                    <a:pt x="30" y="37"/>
                  </a:cubicBezTo>
                  <a:cubicBezTo>
                    <a:pt x="30" y="37"/>
                    <a:pt x="30" y="37"/>
                    <a:pt x="30" y="37"/>
                  </a:cubicBezTo>
                  <a:cubicBezTo>
                    <a:pt x="30" y="37"/>
                    <a:pt x="30" y="37"/>
                    <a:pt x="30" y="37"/>
                  </a:cubicBezTo>
                  <a:cubicBezTo>
                    <a:pt x="30" y="38"/>
                    <a:pt x="30" y="38"/>
                    <a:pt x="30" y="38"/>
                  </a:cubicBezTo>
                  <a:cubicBezTo>
                    <a:pt x="30" y="38"/>
                    <a:pt x="30" y="38"/>
                    <a:pt x="30" y="38"/>
                  </a:cubicBezTo>
                  <a:cubicBezTo>
                    <a:pt x="30" y="38"/>
                    <a:pt x="30" y="38"/>
                    <a:pt x="30"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40"/>
                    <a:pt x="31" y="40"/>
                    <a:pt x="31" y="40"/>
                  </a:cubicBezTo>
                  <a:cubicBezTo>
                    <a:pt x="31" y="40"/>
                    <a:pt x="31" y="40"/>
                    <a:pt x="31" y="40"/>
                  </a:cubicBezTo>
                  <a:cubicBezTo>
                    <a:pt x="32" y="40"/>
                    <a:pt x="32" y="40"/>
                    <a:pt x="32" y="40"/>
                  </a:cubicBezTo>
                  <a:cubicBezTo>
                    <a:pt x="31" y="40"/>
                    <a:pt x="31" y="40"/>
                    <a:pt x="31" y="40"/>
                  </a:cubicBezTo>
                  <a:cubicBezTo>
                    <a:pt x="31" y="40"/>
                    <a:pt x="31" y="40"/>
                    <a:pt x="31" y="40"/>
                  </a:cubicBezTo>
                  <a:cubicBezTo>
                    <a:pt x="30" y="40"/>
                    <a:pt x="30" y="40"/>
                    <a:pt x="30" y="40"/>
                  </a:cubicBezTo>
                  <a:cubicBezTo>
                    <a:pt x="30" y="40"/>
                    <a:pt x="30" y="40"/>
                    <a:pt x="30" y="40"/>
                  </a:cubicBezTo>
                  <a:cubicBezTo>
                    <a:pt x="29" y="40"/>
                    <a:pt x="29" y="40"/>
                    <a:pt x="29" y="40"/>
                  </a:cubicBezTo>
                  <a:cubicBezTo>
                    <a:pt x="28" y="41"/>
                    <a:pt x="28" y="41"/>
                    <a:pt x="28" y="41"/>
                  </a:cubicBezTo>
                  <a:cubicBezTo>
                    <a:pt x="28" y="41"/>
                    <a:pt x="28" y="41"/>
                    <a:pt x="28" y="41"/>
                  </a:cubicBezTo>
                  <a:cubicBezTo>
                    <a:pt x="29" y="41"/>
                    <a:pt x="29" y="41"/>
                    <a:pt x="29" y="41"/>
                  </a:cubicBezTo>
                  <a:cubicBezTo>
                    <a:pt x="29" y="42"/>
                    <a:pt x="29" y="42"/>
                    <a:pt x="29" y="42"/>
                  </a:cubicBezTo>
                  <a:cubicBezTo>
                    <a:pt x="30" y="42"/>
                    <a:pt x="30" y="42"/>
                    <a:pt x="30" y="42"/>
                  </a:cubicBezTo>
                  <a:cubicBezTo>
                    <a:pt x="30" y="43"/>
                    <a:pt x="30" y="43"/>
                    <a:pt x="30" y="43"/>
                  </a:cubicBezTo>
                  <a:cubicBezTo>
                    <a:pt x="29" y="42"/>
                    <a:pt x="29" y="42"/>
                    <a:pt x="29" y="42"/>
                  </a:cubicBezTo>
                  <a:cubicBezTo>
                    <a:pt x="29" y="42"/>
                    <a:pt x="29" y="42"/>
                    <a:pt x="29" y="42"/>
                  </a:cubicBezTo>
                  <a:cubicBezTo>
                    <a:pt x="28" y="43"/>
                    <a:pt x="28" y="43"/>
                    <a:pt x="28" y="43"/>
                  </a:cubicBezTo>
                  <a:cubicBezTo>
                    <a:pt x="28" y="43"/>
                    <a:pt x="28" y="43"/>
                    <a:pt x="28" y="43"/>
                  </a:cubicBezTo>
                  <a:cubicBezTo>
                    <a:pt x="28" y="43"/>
                    <a:pt x="28" y="43"/>
                    <a:pt x="28" y="43"/>
                  </a:cubicBezTo>
                  <a:cubicBezTo>
                    <a:pt x="29" y="44"/>
                    <a:pt x="29" y="44"/>
                    <a:pt x="29" y="44"/>
                  </a:cubicBezTo>
                  <a:cubicBezTo>
                    <a:pt x="29" y="44"/>
                    <a:pt x="29" y="44"/>
                    <a:pt x="29" y="44"/>
                  </a:cubicBezTo>
                  <a:cubicBezTo>
                    <a:pt x="28" y="44"/>
                    <a:pt x="28" y="44"/>
                    <a:pt x="28" y="44"/>
                  </a:cubicBezTo>
                  <a:cubicBezTo>
                    <a:pt x="28" y="44"/>
                    <a:pt x="28" y="44"/>
                    <a:pt x="28" y="44"/>
                  </a:cubicBezTo>
                  <a:cubicBezTo>
                    <a:pt x="28" y="44"/>
                    <a:pt x="28" y="44"/>
                    <a:pt x="28" y="44"/>
                  </a:cubicBezTo>
                  <a:cubicBezTo>
                    <a:pt x="28" y="45"/>
                    <a:pt x="28" y="45"/>
                    <a:pt x="28" y="45"/>
                  </a:cubicBezTo>
                  <a:cubicBezTo>
                    <a:pt x="28" y="45"/>
                    <a:pt x="28" y="45"/>
                    <a:pt x="28" y="45"/>
                  </a:cubicBezTo>
                  <a:cubicBezTo>
                    <a:pt x="28" y="45"/>
                    <a:pt x="28" y="45"/>
                    <a:pt x="28" y="45"/>
                  </a:cubicBezTo>
                  <a:cubicBezTo>
                    <a:pt x="28" y="46"/>
                    <a:pt x="28" y="46"/>
                    <a:pt x="28" y="46"/>
                  </a:cubicBezTo>
                  <a:cubicBezTo>
                    <a:pt x="27" y="45"/>
                    <a:pt x="27" y="45"/>
                    <a:pt x="27" y="45"/>
                  </a:cubicBezTo>
                  <a:cubicBezTo>
                    <a:pt x="27" y="45"/>
                    <a:pt x="27" y="45"/>
                    <a:pt x="27" y="45"/>
                  </a:cubicBezTo>
                  <a:cubicBezTo>
                    <a:pt x="27" y="46"/>
                    <a:pt x="27" y="46"/>
                    <a:pt x="27" y="46"/>
                  </a:cubicBezTo>
                  <a:cubicBezTo>
                    <a:pt x="27" y="46"/>
                    <a:pt x="27" y="46"/>
                    <a:pt x="27" y="46"/>
                  </a:cubicBezTo>
                  <a:cubicBezTo>
                    <a:pt x="27" y="47"/>
                    <a:pt x="27" y="47"/>
                    <a:pt x="27" y="47"/>
                  </a:cubicBezTo>
                  <a:cubicBezTo>
                    <a:pt x="28" y="47"/>
                    <a:pt x="28" y="47"/>
                    <a:pt x="28" y="47"/>
                  </a:cubicBezTo>
                  <a:cubicBezTo>
                    <a:pt x="28" y="47"/>
                    <a:pt x="28" y="47"/>
                    <a:pt x="28" y="47"/>
                  </a:cubicBezTo>
                  <a:cubicBezTo>
                    <a:pt x="28" y="47"/>
                    <a:pt x="28" y="47"/>
                    <a:pt x="28" y="47"/>
                  </a:cubicBezTo>
                  <a:cubicBezTo>
                    <a:pt x="29" y="47"/>
                    <a:pt x="29" y="47"/>
                    <a:pt x="29" y="47"/>
                  </a:cubicBezTo>
                  <a:cubicBezTo>
                    <a:pt x="28" y="48"/>
                    <a:pt x="28" y="48"/>
                    <a:pt x="28" y="48"/>
                  </a:cubicBezTo>
                  <a:cubicBezTo>
                    <a:pt x="28" y="48"/>
                    <a:pt x="28" y="48"/>
                    <a:pt x="28" y="48"/>
                  </a:cubicBezTo>
                  <a:cubicBezTo>
                    <a:pt x="27" y="48"/>
                    <a:pt x="27" y="48"/>
                    <a:pt x="27" y="48"/>
                  </a:cubicBezTo>
                  <a:cubicBezTo>
                    <a:pt x="27" y="48"/>
                    <a:pt x="27" y="48"/>
                    <a:pt x="27" y="48"/>
                  </a:cubicBezTo>
                  <a:cubicBezTo>
                    <a:pt x="26" y="49"/>
                    <a:pt x="26" y="49"/>
                    <a:pt x="26" y="49"/>
                  </a:cubicBezTo>
                  <a:cubicBezTo>
                    <a:pt x="26" y="49"/>
                    <a:pt x="26" y="49"/>
                    <a:pt x="26" y="49"/>
                  </a:cubicBezTo>
                  <a:cubicBezTo>
                    <a:pt x="25" y="49"/>
                    <a:pt x="25" y="49"/>
                    <a:pt x="25" y="49"/>
                  </a:cubicBezTo>
                  <a:cubicBezTo>
                    <a:pt x="25" y="50"/>
                    <a:pt x="25" y="50"/>
                    <a:pt x="25" y="50"/>
                  </a:cubicBezTo>
                  <a:cubicBezTo>
                    <a:pt x="25" y="50"/>
                    <a:pt x="25" y="50"/>
                    <a:pt x="25" y="50"/>
                  </a:cubicBezTo>
                  <a:cubicBezTo>
                    <a:pt x="25" y="50"/>
                    <a:pt x="25" y="50"/>
                    <a:pt x="25" y="50"/>
                  </a:cubicBezTo>
                  <a:cubicBezTo>
                    <a:pt x="24" y="50"/>
                    <a:pt x="24" y="50"/>
                    <a:pt x="24" y="50"/>
                  </a:cubicBezTo>
                  <a:cubicBezTo>
                    <a:pt x="23" y="51"/>
                    <a:pt x="23" y="51"/>
                    <a:pt x="23" y="51"/>
                  </a:cubicBezTo>
                  <a:cubicBezTo>
                    <a:pt x="24" y="51"/>
                    <a:pt x="24" y="51"/>
                    <a:pt x="24" y="51"/>
                  </a:cubicBezTo>
                  <a:cubicBezTo>
                    <a:pt x="24" y="52"/>
                    <a:pt x="24" y="52"/>
                    <a:pt x="24" y="52"/>
                  </a:cubicBezTo>
                  <a:cubicBezTo>
                    <a:pt x="24" y="52"/>
                    <a:pt x="24" y="52"/>
                    <a:pt x="24" y="52"/>
                  </a:cubicBezTo>
                  <a:cubicBezTo>
                    <a:pt x="23" y="53"/>
                    <a:pt x="23" y="53"/>
                    <a:pt x="23" y="53"/>
                  </a:cubicBezTo>
                  <a:cubicBezTo>
                    <a:pt x="23" y="53"/>
                    <a:pt x="23" y="53"/>
                    <a:pt x="23" y="53"/>
                  </a:cubicBezTo>
                  <a:cubicBezTo>
                    <a:pt x="23" y="52"/>
                    <a:pt x="23" y="52"/>
                    <a:pt x="23" y="52"/>
                  </a:cubicBezTo>
                  <a:cubicBezTo>
                    <a:pt x="22" y="52"/>
                    <a:pt x="22" y="52"/>
                    <a:pt x="22" y="52"/>
                  </a:cubicBezTo>
                  <a:cubicBezTo>
                    <a:pt x="22" y="52"/>
                    <a:pt x="22" y="52"/>
                    <a:pt x="22" y="52"/>
                  </a:cubicBezTo>
                  <a:cubicBezTo>
                    <a:pt x="21" y="52"/>
                    <a:pt x="21" y="52"/>
                    <a:pt x="21" y="52"/>
                  </a:cubicBezTo>
                  <a:cubicBezTo>
                    <a:pt x="22" y="53"/>
                    <a:pt x="22" y="53"/>
                    <a:pt x="22" y="53"/>
                  </a:cubicBezTo>
                  <a:cubicBezTo>
                    <a:pt x="21" y="53"/>
                    <a:pt x="21" y="53"/>
                    <a:pt x="21" y="53"/>
                  </a:cubicBezTo>
                  <a:cubicBezTo>
                    <a:pt x="21" y="53"/>
                    <a:pt x="21" y="53"/>
                    <a:pt x="21" y="53"/>
                  </a:cubicBezTo>
                  <a:cubicBezTo>
                    <a:pt x="21" y="54"/>
                    <a:pt x="21" y="54"/>
                    <a:pt x="21" y="54"/>
                  </a:cubicBezTo>
                  <a:cubicBezTo>
                    <a:pt x="20" y="54"/>
                    <a:pt x="20" y="54"/>
                    <a:pt x="20" y="54"/>
                  </a:cubicBezTo>
                  <a:cubicBezTo>
                    <a:pt x="20" y="54"/>
                    <a:pt x="20" y="54"/>
                    <a:pt x="20" y="54"/>
                  </a:cubicBezTo>
                  <a:cubicBezTo>
                    <a:pt x="20" y="55"/>
                    <a:pt x="20" y="55"/>
                    <a:pt x="20" y="55"/>
                  </a:cubicBezTo>
                  <a:cubicBezTo>
                    <a:pt x="19" y="55"/>
                    <a:pt x="19" y="55"/>
                    <a:pt x="19" y="55"/>
                  </a:cubicBezTo>
                  <a:cubicBezTo>
                    <a:pt x="19" y="55"/>
                    <a:pt x="19" y="55"/>
                    <a:pt x="19" y="55"/>
                  </a:cubicBezTo>
                  <a:cubicBezTo>
                    <a:pt x="19" y="56"/>
                    <a:pt x="19" y="56"/>
                    <a:pt x="19" y="56"/>
                  </a:cubicBezTo>
                  <a:cubicBezTo>
                    <a:pt x="19" y="57"/>
                    <a:pt x="19" y="57"/>
                    <a:pt x="19" y="57"/>
                  </a:cubicBezTo>
                  <a:cubicBezTo>
                    <a:pt x="18" y="57"/>
                    <a:pt x="18" y="57"/>
                    <a:pt x="18" y="57"/>
                  </a:cubicBezTo>
                  <a:cubicBezTo>
                    <a:pt x="18" y="58"/>
                    <a:pt x="18" y="58"/>
                    <a:pt x="18" y="58"/>
                  </a:cubicBezTo>
                  <a:cubicBezTo>
                    <a:pt x="19" y="57"/>
                    <a:pt x="19" y="57"/>
                    <a:pt x="19" y="57"/>
                  </a:cubicBezTo>
                  <a:cubicBezTo>
                    <a:pt x="19" y="57"/>
                    <a:pt x="19" y="57"/>
                    <a:pt x="19" y="57"/>
                  </a:cubicBezTo>
                  <a:cubicBezTo>
                    <a:pt x="19" y="58"/>
                    <a:pt x="19" y="58"/>
                    <a:pt x="19" y="58"/>
                  </a:cubicBezTo>
                  <a:cubicBezTo>
                    <a:pt x="19" y="58"/>
                    <a:pt x="19" y="58"/>
                    <a:pt x="19" y="58"/>
                  </a:cubicBezTo>
                  <a:cubicBezTo>
                    <a:pt x="19" y="59"/>
                    <a:pt x="19" y="59"/>
                    <a:pt x="19" y="59"/>
                  </a:cubicBezTo>
                  <a:cubicBezTo>
                    <a:pt x="19" y="59"/>
                    <a:pt x="19" y="59"/>
                    <a:pt x="19" y="59"/>
                  </a:cubicBezTo>
                  <a:cubicBezTo>
                    <a:pt x="20" y="59"/>
                    <a:pt x="20" y="59"/>
                    <a:pt x="20" y="59"/>
                  </a:cubicBezTo>
                  <a:cubicBezTo>
                    <a:pt x="21" y="59"/>
                    <a:pt x="21" y="59"/>
                    <a:pt x="21" y="59"/>
                  </a:cubicBezTo>
                  <a:cubicBezTo>
                    <a:pt x="22" y="57"/>
                    <a:pt x="22" y="57"/>
                    <a:pt x="22" y="57"/>
                  </a:cubicBezTo>
                  <a:cubicBezTo>
                    <a:pt x="22" y="57"/>
                    <a:pt x="22" y="57"/>
                    <a:pt x="22" y="57"/>
                  </a:cubicBezTo>
                  <a:cubicBezTo>
                    <a:pt x="22" y="57"/>
                    <a:pt x="22" y="57"/>
                    <a:pt x="22" y="57"/>
                  </a:cubicBezTo>
                  <a:cubicBezTo>
                    <a:pt x="22" y="56"/>
                    <a:pt x="22" y="56"/>
                    <a:pt x="22" y="56"/>
                  </a:cubicBezTo>
                  <a:cubicBezTo>
                    <a:pt x="22" y="56"/>
                    <a:pt x="22" y="56"/>
                    <a:pt x="22" y="56"/>
                  </a:cubicBezTo>
                  <a:cubicBezTo>
                    <a:pt x="23" y="55"/>
                    <a:pt x="23" y="55"/>
                    <a:pt x="23" y="55"/>
                  </a:cubicBezTo>
                  <a:cubicBezTo>
                    <a:pt x="23" y="55"/>
                    <a:pt x="23" y="55"/>
                    <a:pt x="23" y="55"/>
                  </a:cubicBezTo>
                  <a:cubicBezTo>
                    <a:pt x="24" y="55"/>
                    <a:pt x="24" y="55"/>
                    <a:pt x="24" y="55"/>
                  </a:cubicBezTo>
                  <a:cubicBezTo>
                    <a:pt x="24" y="55"/>
                    <a:pt x="24" y="55"/>
                    <a:pt x="24" y="55"/>
                  </a:cubicBezTo>
                  <a:cubicBezTo>
                    <a:pt x="23" y="56"/>
                    <a:pt x="23" y="56"/>
                    <a:pt x="23" y="56"/>
                  </a:cubicBezTo>
                  <a:cubicBezTo>
                    <a:pt x="23" y="56"/>
                    <a:pt x="23" y="56"/>
                    <a:pt x="23" y="56"/>
                  </a:cubicBezTo>
                  <a:cubicBezTo>
                    <a:pt x="24" y="57"/>
                    <a:pt x="24" y="57"/>
                    <a:pt x="24" y="57"/>
                  </a:cubicBezTo>
                  <a:cubicBezTo>
                    <a:pt x="24" y="57"/>
                    <a:pt x="24" y="57"/>
                    <a:pt x="24" y="57"/>
                  </a:cubicBezTo>
                  <a:cubicBezTo>
                    <a:pt x="23" y="57"/>
                    <a:pt x="23" y="57"/>
                    <a:pt x="23" y="57"/>
                  </a:cubicBezTo>
                  <a:cubicBezTo>
                    <a:pt x="22" y="59"/>
                    <a:pt x="22" y="59"/>
                    <a:pt x="22" y="59"/>
                  </a:cubicBezTo>
                  <a:cubicBezTo>
                    <a:pt x="23" y="59"/>
                    <a:pt x="23" y="59"/>
                    <a:pt x="23" y="59"/>
                  </a:cubicBezTo>
                  <a:cubicBezTo>
                    <a:pt x="22" y="59"/>
                    <a:pt x="22" y="59"/>
                    <a:pt x="22" y="59"/>
                  </a:cubicBezTo>
                  <a:cubicBezTo>
                    <a:pt x="22" y="60"/>
                    <a:pt x="22" y="60"/>
                    <a:pt x="22" y="60"/>
                  </a:cubicBezTo>
                  <a:cubicBezTo>
                    <a:pt x="22" y="60"/>
                    <a:pt x="22" y="60"/>
                    <a:pt x="22" y="60"/>
                  </a:cubicBezTo>
                  <a:cubicBezTo>
                    <a:pt x="21" y="59"/>
                    <a:pt x="21" y="59"/>
                    <a:pt x="21" y="59"/>
                  </a:cubicBezTo>
                  <a:cubicBezTo>
                    <a:pt x="20" y="60"/>
                    <a:pt x="20" y="60"/>
                    <a:pt x="20" y="60"/>
                  </a:cubicBezTo>
                  <a:cubicBezTo>
                    <a:pt x="20" y="60"/>
                    <a:pt x="20" y="60"/>
                    <a:pt x="20" y="60"/>
                  </a:cubicBezTo>
                  <a:cubicBezTo>
                    <a:pt x="20" y="61"/>
                    <a:pt x="20" y="61"/>
                    <a:pt x="20" y="61"/>
                  </a:cubicBezTo>
                  <a:cubicBezTo>
                    <a:pt x="19" y="61"/>
                    <a:pt x="19" y="61"/>
                    <a:pt x="19" y="61"/>
                  </a:cubicBezTo>
                  <a:cubicBezTo>
                    <a:pt x="18" y="61"/>
                    <a:pt x="18" y="61"/>
                    <a:pt x="18" y="61"/>
                  </a:cubicBezTo>
                  <a:cubicBezTo>
                    <a:pt x="19" y="61"/>
                    <a:pt x="19" y="61"/>
                    <a:pt x="19" y="61"/>
                  </a:cubicBezTo>
                  <a:cubicBezTo>
                    <a:pt x="19" y="61"/>
                    <a:pt x="19" y="61"/>
                    <a:pt x="19" y="61"/>
                  </a:cubicBezTo>
                  <a:cubicBezTo>
                    <a:pt x="19" y="60"/>
                    <a:pt x="19" y="60"/>
                    <a:pt x="19" y="60"/>
                  </a:cubicBezTo>
                  <a:cubicBezTo>
                    <a:pt x="19" y="59"/>
                    <a:pt x="19" y="59"/>
                    <a:pt x="19" y="59"/>
                  </a:cubicBezTo>
                  <a:cubicBezTo>
                    <a:pt x="18" y="58"/>
                    <a:pt x="18" y="58"/>
                    <a:pt x="18" y="58"/>
                  </a:cubicBezTo>
                  <a:cubicBezTo>
                    <a:pt x="17" y="58"/>
                    <a:pt x="17" y="58"/>
                    <a:pt x="17" y="58"/>
                  </a:cubicBezTo>
                  <a:cubicBezTo>
                    <a:pt x="17" y="59"/>
                    <a:pt x="17" y="59"/>
                    <a:pt x="17" y="59"/>
                  </a:cubicBezTo>
                  <a:cubicBezTo>
                    <a:pt x="16" y="59"/>
                    <a:pt x="16" y="59"/>
                    <a:pt x="16" y="59"/>
                  </a:cubicBezTo>
                  <a:cubicBezTo>
                    <a:pt x="16" y="59"/>
                    <a:pt x="16" y="59"/>
                    <a:pt x="16" y="59"/>
                  </a:cubicBezTo>
                  <a:cubicBezTo>
                    <a:pt x="17" y="59"/>
                    <a:pt x="17" y="59"/>
                    <a:pt x="17" y="59"/>
                  </a:cubicBezTo>
                  <a:cubicBezTo>
                    <a:pt x="16" y="60"/>
                    <a:pt x="16" y="60"/>
                    <a:pt x="16" y="60"/>
                  </a:cubicBezTo>
                  <a:cubicBezTo>
                    <a:pt x="15" y="60"/>
                    <a:pt x="15" y="60"/>
                    <a:pt x="15" y="60"/>
                  </a:cubicBezTo>
                  <a:cubicBezTo>
                    <a:pt x="15" y="60"/>
                    <a:pt x="15" y="60"/>
                    <a:pt x="15" y="60"/>
                  </a:cubicBezTo>
                  <a:cubicBezTo>
                    <a:pt x="14" y="61"/>
                    <a:pt x="14" y="61"/>
                    <a:pt x="14" y="61"/>
                  </a:cubicBezTo>
                  <a:cubicBezTo>
                    <a:pt x="14" y="61"/>
                    <a:pt x="14" y="61"/>
                    <a:pt x="14" y="61"/>
                  </a:cubicBezTo>
                  <a:cubicBezTo>
                    <a:pt x="15" y="61"/>
                    <a:pt x="15" y="61"/>
                    <a:pt x="15" y="61"/>
                  </a:cubicBezTo>
                  <a:cubicBezTo>
                    <a:pt x="15" y="61"/>
                    <a:pt x="15" y="61"/>
                    <a:pt x="15" y="61"/>
                  </a:cubicBezTo>
                  <a:cubicBezTo>
                    <a:pt x="14" y="61"/>
                    <a:pt x="14" y="61"/>
                    <a:pt x="14" y="61"/>
                  </a:cubicBezTo>
                  <a:cubicBezTo>
                    <a:pt x="14" y="62"/>
                    <a:pt x="14" y="62"/>
                    <a:pt x="14" y="62"/>
                  </a:cubicBezTo>
                  <a:cubicBezTo>
                    <a:pt x="13" y="61"/>
                    <a:pt x="13" y="61"/>
                    <a:pt x="13" y="61"/>
                  </a:cubicBezTo>
                  <a:cubicBezTo>
                    <a:pt x="13" y="61"/>
                    <a:pt x="13" y="61"/>
                    <a:pt x="13" y="61"/>
                  </a:cubicBezTo>
                  <a:cubicBezTo>
                    <a:pt x="13" y="62"/>
                    <a:pt x="13" y="62"/>
                    <a:pt x="13" y="62"/>
                  </a:cubicBezTo>
                  <a:cubicBezTo>
                    <a:pt x="14" y="62"/>
                    <a:pt x="14" y="62"/>
                    <a:pt x="14" y="62"/>
                  </a:cubicBezTo>
                  <a:cubicBezTo>
                    <a:pt x="15" y="62"/>
                    <a:pt x="15" y="62"/>
                    <a:pt x="15" y="62"/>
                  </a:cubicBezTo>
                  <a:cubicBezTo>
                    <a:pt x="14" y="63"/>
                    <a:pt x="14" y="63"/>
                    <a:pt x="14" y="63"/>
                  </a:cubicBezTo>
                  <a:cubicBezTo>
                    <a:pt x="15" y="63"/>
                    <a:pt x="15" y="63"/>
                    <a:pt x="15" y="63"/>
                  </a:cubicBezTo>
                  <a:cubicBezTo>
                    <a:pt x="15" y="64"/>
                    <a:pt x="15" y="64"/>
                    <a:pt x="15" y="64"/>
                  </a:cubicBezTo>
                  <a:cubicBezTo>
                    <a:pt x="14" y="63"/>
                    <a:pt x="14" y="63"/>
                    <a:pt x="14" y="63"/>
                  </a:cubicBezTo>
                  <a:cubicBezTo>
                    <a:pt x="14" y="63"/>
                    <a:pt x="14" y="63"/>
                    <a:pt x="14" y="63"/>
                  </a:cubicBezTo>
                  <a:cubicBezTo>
                    <a:pt x="13" y="63"/>
                    <a:pt x="13" y="63"/>
                    <a:pt x="13" y="63"/>
                  </a:cubicBezTo>
                  <a:cubicBezTo>
                    <a:pt x="12" y="62"/>
                    <a:pt x="12" y="62"/>
                    <a:pt x="12" y="62"/>
                  </a:cubicBezTo>
                  <a:cubicBezTo>
                    <a:pt x="12" y="62"/>
                    <a:pt x="12" y="62"/>
                    <a:pt x="12" y="62"/>
                  </a:cubicBezTo>
                  <a:cubicBezTo>
                    <a:pt x="12" y="62"/>
                    <a:pt x="12" y="62"/>
                    <a:pt x="12" y="62"/>
                  </a:cubicBezTo>
                  <a:cubicBezTo>
                    <a:pt x="12" y="62"/>
                    <a:pt x="12" y="62"/>
                    <a:pt x="12" y="62"/>
                  </a:cubicBezTo>
                  <a:cubicBezTo>
                    <a:pt x="12" y="63"/>
                    <a:pt x="12" y="63"/>
                    <a:pt x="12" y="63"/>
                  </a:cubicBezTo>
                  <a:cubicBezTo>
                    <a:pt x="13" y="64"/>
                    <a:pt x="13" y="64"/>
                    <a:pt x="13" y="64"/>
                  </a:cubicBezTo>
                  <a:cubicBezTo>
                    <a:pt x="14" y="64"/>
                    <a:pt x="14" y="64"/>
                    <a:pt x="14" y="64"/>
                  </a:cubicBezTo>
                  <a:cubicBezTo>
                    <a:pt x="14" y="64"/>
                    <a:pt x="14" y="64"/>
                    <a:pt x="14" y="64"/>
                  </a:cubicBezTo>
                  <a:cubicBezTo>
                    <a:pt x="14" y="64"/>
                    <a:pt x="14" y="64"/>
                    <a:pt x="14" y="64"/>
                  </a:cubicBezTo>
                  <a:cubicBezTo>
                    <a:pt x="12" y="64"/>
                    <a:pt x="12" y="64"/>
                    <a:pt x="12" y="64"/>
                  </a:cubicBezTo>
                  <a:cubicBezTo>
                    <a:pt x="11" y="63"/>
                    <a:pt x="11" y="63"/>
                    <a:pt x="11" y="63"/>
                  </a:cubicBezTo>
                  <a:cubicBezTo>
                    <a:pt x="11" y="63"/>
                    <a:pt x="11" y="63"/>
                    <a:pt x="11" y="63"/>
                  </a:cubicBezTo>
                  <a:cubicBezTo>
                    <a:pt x="10" y="63"/>
                    <a:pt x="10" y="63"/>
                    <a:pt x="10" y="63"/>
                  </a:cubicBezTo>
                  <a:cubicBezTo>
                    <a:pt x="9" y="63"/>
                    <a:pt x="9" y="63"/>
                    <a:pt x="9" y="63"/>
                  </a:cubicBezTo>
                  <a:cubicBezTo>
                    <a:pt x="9" y="62"/>
                    <a:pt x="9" y="62"/>
                    <a:pt x="9" y="62"/>
                  </a:cubicBezTo>
                  <a:cubicBezTo>
                    <a:pt x="8" y="63"/>
                    <a:pt x="8" y="63"/>
                    <a:pt x="8" y="63"/>
                  </a:cubicBezTo>
                  <a:cubicBezTo>
                    <a:pt x="8" y="63"/>
                    <a:pt x="8" y="63"/>
                    <a:pt x="8" y="63"/>
                  </a:cubicBezTo>
                  <a:cubicBezTo>
                    <a:pt x="8" y="64"/>
                    <a:pt x="8" y="64"/>
                    <a:pt x="8" y="64"/>
                  </a:cubicBezTo>
                  <a:cubicBezTo>
                    <a:pt x="9" y="64"/>
                    <a:pt x="9" y="64"/>
                    <a:pt x="9" y="64"/>
                  </a:cubicBezTo>
                  <a:cubicBezTo>
                    <a:pt x="10" y="64"/>
                    <a:pt x="10" y="64"/>
                    <a:pt x="10" y="64"/>
                  </a:cubicBezTo>
                  <a:cubicBezTo>
                    <a:pt x="10" y="64"/>
                    <a:pt x="10" y="64"/>
                    <a:pt x="10" y="64"/>
                  </a:cubicBezTo>
                  <a:cubicBezTo>
                    <a:pt x="10" y="64"/>
                    <a:pt x="10" y="64"/>
                    <a:pt x="10" y="64"/>
                  </a:cubicBezTo>
                  <a:cubicBezTo>
                    <a:pt x="10" y="65"/>
                    <a:pt x="10" y="65"/>
                    <a:pt x="10" y="65"/>
                  </a:cubicBezTo>
                  <a:cubicBezTo>
                    <a:pt x="11" y="64"/>
                    <a:pt x="11" y="64"/>
                    <a:pt x="11" y="64"/>
                  </a:cubicBezTo>
                  <a:cubicBezTo>
                    <a:pt x="12" y="64"/>
                    <a:pt x="12" y="64"/>
                    <a:pt x="12" y="64"/>
                  </a:cubicBezTo>
                  <a:cubicBezTo>
                    <a:pt x="11" y="65"/>
                    <a:pt x="11" y="65"/>
                    <a:pt x="11" y="65"/>
                  </a:cubicBezTo>
                  <a:cubicBezTo>
                    <a:pt x="10" y="65"/>
                    <a:pt x="10" y="65"/>
                    <a:pt x="10" y="65"/>
                  </a:cubicBezTo>
                  <a:cubicBezTo>
                    <a:pt x="10" y="66"/>
                    <a:pt x="10" y="66"/>
                    <a:pt x="10" y="66"/>
                  </a:cubicBezTo>
                  <a:cubicBezTo>
                    <a:pt x="9" y="66"/>
                    <a:pt x="9" y="66"/>
                    <a:pt x="9" y="66"/>
                  </a:cubicBezTo>
                  <a:cubicBezTo>
                    <a:pt x="8" y="65"/>
                    <a:pt x="8" y="65"/>
                    <a:pt x="8" y="65"/>
                  </a:cubicBezTo>
                  <a:cubicBezTo>
                    <a:pt x="8" y="65"/>
                    <a:pt x="8" y="65"/>
                    <a:pt x="8" y="65"/>
                  </a:cubicBezTo>
                  <a:cubicBezTo>
                    <a:pt x="7" y="65"/>
                    <a:pt x="7" y="65"/>
                    <a:pt x="7" y="65"/>
                  </a:cubicBezTo>
                  <a:cubicBezTo>
                    <a:pt x="7" y="64"/>
                    <a:pt x="7" y="64"/>
                    <a:pt x="7" y="64"/>
                  </a:cubicBezTo>
                  <a:cubicBezTo>
                    <a:pt x="6" y="65"/>
                    <a:pt x="6" y="65"/>
                    <a:pt x="6" y="65"/>
                  </a:cubicBezTo>
                  <a:cubicBezTo>
                    <a:pt x="6" y="65"/>
                    <a:pt x="6" y="65"/>
                    <a:pt x="6" y="65"/>
                  </a:cubicBezTo>
                  <a:cubicBezTo>
                    <a:pt x="5" y="65"/>
                    <a:pt x="5" y="65"/>
                    <a:pt x="5" y="65"/>
                  </a:cubicBezTo>
                  <a:cubicBezTo>
                    <a:pt x="5" y="65"/>
                    <a:pt x="5" y="65"/>
                    <a:pt x="5" y="65"/>
                  </a:cubicBezTo>
                  <a:cubicBezTo>
                    <a:pt x="7" y="65"/>
                    <a:pt x="7" y="65"/>
                    <a:pt x="7" y="65"/>
                  </a:cubicBezTo>
                  <a:cubicBezTo>
                    <a:pt x="7" y="66"/>
                    <a:pt x="7" y="66"/>
                    <a:pt x="7" y="66"/>
                  </a:cubicBezTo>
                  <a:cubicBezTo>
                    <a:pt x="8" y="66"/>
                    <a:pt x="8" y="66"/>
                    <a:pt x="8" y="66"/>
                  </a:cubicBezTo>
                  <a:cubicBezTo>
                    <a:pt x="8" y="67"/>
                    <a:pt x="8" y="67"/>
                    <a:pt x="8" y="67"/>
                  </a:cubicBezTo>
                  <a:cubicBezTo>
                    <a:pt x="9" y="68"/>
                    <a:pt x="9" y="68"/>
                    <a:pt x="9" y="68"/>
                  </a:cubicBezTo>
                  <a:cubicBezTo>
                    <a:pt x="8" y="68"/>
                    <a:pt x="8" y="68"/>
                    <a:pt x="8" y="68"/>
                  </a:cubicBezTo>
                  <a:cubicBezTo>
                    <a:pt x="8" y="68"/>
                    <a:pt x="8" y="68"/>
                    <a:pt x="8" y="68"/>
                  </a:cubicBezTo>
                  <a:cubicBezTo>
                    <a:pt x="8" y="67"/>
                    <a:pt x="8" y="67"/>
                    <a:pt x="8" y="67"/>
                  </a:cubicBezTo>
                  <a:cubicBezTo>
                    <a:pt x="7" y="66"/>
                    <a:pt x="7" y="66"/>
                    <a:pt x="7" y="66"/>
                  </a:cubicBezTo>
                  <a:cubicBezTo>
                    <a:pt x="6" y="66"/>
                    <a:pt x="6" y="66"/>
                    <a:pt x="6" y="66"/>
                  </a:cubicBezTo>
                  <a:cubicBezTo>
                    <a:pt x="6" y="67"/>
                    <a:pt x="6" y="67"/>
                    <a:pt x="6" y="67"/>
                  </a:cubicBezTo>
                  <a:cubicBezTo>
                    <a:pt x="6" y="67"/>
                    <a:pt x="6" y="67"/>
                    <a:pt x="6" y="67"/>
                  </a:cubicBezTo>
                  <a:cubicBezTo>
                    <a:pt x="5" y="67"/>
                    <a:pt x="5" y="67"/>
                    <a:pt x="5" y="67"/>
                  </a:cubicBezTo>
                  <a:cubicBezTo>
                    <a:pt x="4" y="68"/>
                    <a:pt x="4" y="68"/>
                    <a:pt x="4" y="68"/>
                  </a:cubicBezTo>
                  <a:cubicBezTo>
                    <a:pt x="5" y="68"/>
                    <a:pt x="5" y="68"/>
                    <a:pt x="5" y="68"/>
                  </a:cubicBezTo>
                  <a:cubicBezTo>
                    <a:pt x="5" y="68"/>
                    <a:pt x="5" y="68"/>
                    <a:pt x="5" y="68"/>
                  </a:cubicBezTo>
                  <a:cubicBezTo>
                    <a:pt x="4" y="68"/>
                    <a:pt x="4" y="68"/>
                    <a:pt x="4" y="68"/>
                  </a:cubicBezTo>
                  <a:cubicBezTo>
                    <a:pt x="4" y="68"/>
                    <a:pt x="4" y="68"/>
                    <a:pt x="4" y="68"/>
                  </a:cubicBezTo>
                  <a:cubicBezTo>
                    <a:pt x="3" y="68"/>
                    <a:pt x="3" y="68"/>
                    <a:pt x="3" y="68"/>
                  </a:cubicBezTo>
                  <a:cubicBezTo>
                    <a:pt x="3" y="68"/>
                    <a:pt x="3" y="68"/>
                    <a:pt x="3" y="68"/>
                  </a:cubicBezTo>
                  <a:cubicBezTo>
                    <a:pt x="2" y="69"/>
                    <a:pt x="2" y="69"/>
                    <a:pt x="2" y="69"/>
                  </a:cubicBezTo>
                  <a:cubicBezTo>
                    <a:pt x="2" y="68"/>
                    <a:pt x="2" y="68"/>
                    <a:pt x="2" y="68"/>
                  </a:cubicBezTo>
                  <a:cubicBezTo>
                    <a:pt x="1" y="67"/>
                    <a:pt x="1" y="67"/>
                    <a:pt x="1" y="67"/>
                  </a:cubicBezTo>
                  <a:cubicBezTo>
                    <a:pt x="1" y="67"/>
                    <a:pt x="1" y="67"/>
                    <a:pt x="1" y="67"/>
                  </a:cubicBezTo>
                  <a:cubicBezTo>
                    <a:pt x="1" y="68"/>
                    <a:pt x="1" y="68"/>
                    <a:pt x="1" y="68"/>
                  </a:cubicBezTo>
                  <a:cubicBezTo>
                    <a:pt x="2" y="69"/>
                    <a:pt x="2" y="69"/>
                    <a:pt x="2" y="69"/>
                  </a:cubicBezTo>
                  <a:cubicBezTo>
                    <a:pt x="2" y="69"/>
                    <a:pt x="2" y="69"/>
                    <a:pt x="2" y="69"/>
                  </a:cubicBezTo>
                  <a:cubicBezTo>
                    <a:pt x="2" y="69"/>
                    <a:pt x="2" y="69"/>
                    <a:pt x="2" y="69"/>
                  </a:cubicBezTo>
                  <a:cubicBezTo>
                    <a:pt x="3" y="69"/>
                    <a:pt x="3" y="69"/>
                    <a:pt x="3" y="69"/>
                  </a:cubicBezTo>
                  <a:cubicBezTo>
                    <a:pt x="4" y="69"/>
                    <a:pt x="4" y="69"/>
                    <a:pt x="4" y="69"/>
                  </a:cubicBezTo>
                  <a:cubicBezTo>
                    <a:pt x="5" y="70"/>
                    <a:pt x="5" y="70"/>
                    <a:pt x="5" y="70"/>
                  </a:cubicBezTo>
                  <a:cubicBezTo>
                    <a:pt x="6" y="70"/>
                    <a:pt x="6" y="70"/>
                    <a:pt x="6" y="70"/>
                  </a:cubicBezTo>
                  <a:cubicBezTo>
                    <a:pt x="7" y="70"/>
                    <a:pt x="7" y="70"/>
                    <a:pt x="7" y="70"/>
                  </a:cubicBezTo>
                  <a:cubicBezTo>
                    <a:pt x="7" y="70"/>
                    <a:pt x="7" y="70"/>
                    <a:pt x="7" y="70"/>
                  </a:cubicBezTo>
                  <a:cubicBezTo>
                    <a:pt x="7" y="70"/>
                    <a:pt x="7" y="70"/>
                    <a:pt x="7" y="70"/>
                  </a:cubicBezTo>
                  <a:cubicBezTo>
                    <a:pt x="5" y="70"/>
                    <a:pt x="5" y="70"/>
                    <a:pt x="5" y="70"/>
                  </a:cubicBezTo>
                  <a:cubicBezTo>
                    <a:pt x="5" y="70"/>
                    <a:pt x="5" y="70"/>
                    <a:pt x="5" y="70"/>
                  </a:cubicBezTo>
                  <a:cubicBezTo>
                    <a:pt x="4" y="70"/>
                    <a:pt x="4" y="70"/>
                    <a:pt x="4" y="70"/>
                  </a:cubicBezTo>
                  <a:cubicBezTo>
                    <a:pt x="3" y="70"/>
                    <a:pt x="3" y="70"/>
                    <a:pt x="3" y="70"/>
                  </a:cubicBezTo>
                  <a:cubicBezTo>
                    <a:pt x="2" y="70"/>
                    <a:pt x="2" y="70"/>
                    <a:pt x="2" y="70"/>
                  </a:cubicBezTo>
                  <a:cubicBezTo>
                    <a:pt x="2" y="70"/>
                    <a:pt x="2" y="70"/>
                    <a:pt x="2" y="70"/>
                  </a:cubicBezTo>
                  <a:cubicBezTo>
                    <a:pt x="1" y="70"/>
                    <a:pt x="1" y="70"/>
                    <a:pt x="1" y="70"/>
                  </a:cubicBezTo>
                  <a:cubicBezTo>
                    <a:pt x="1" y="71"/>
                    <a:pt x="1" y="71"/>
                    <a:pt x="1" y="71"/>
                  </a:cubicBezTo>
                  <a:cubicBezTo>
                    <a:pt x="2" y="71"/>
                    <a:pt x="2" y="71"/>
                    <a:pt x="2" y="71"/>
                  </a:cubicBezTo>
                  <a:cubicBezTo>
                    <a:pt x="2" y="72"/>
                    <a:pt x="2" y="72"/>
                    <a:pt x="2" y="72"/>
                  </a:cubicBezTo>
                  <a:cubicBezTo>
                    <a:pt x="2" y="72"/>
                    <a:pt x="2" y="72"/>
                    <a:pt x="2" y="72"/>
                  </a:cubicBezTo>
                  <a:cubicBezTo>
                    <a:pt x="3" y="72"/>
                    <a:pt x="3" y="72"/>
                    <a:pt x="3" y="72"/>
                  </a:cubicBezTo>
                  <a:cubicBezTo>
                    <a:pt x="4" y="72"/>
                    <a:pt x="4" y="72"/>
                    <a:pt x="4" y="72"/>
                  </a:cubicBezTo>
                  <a:cubicBezTo>
                    <a:pt x="3" y="72"/>
                    <a:pt x="3" y="72"/>
                    <a:pt x="3" y="72"/>
                  </a:cubicBezTo>
                  <a:cubicBezTo>
                    <a:pt x="2" y="72"/>
                    <a:pt x="2" y="72"/>
                    <a:pt x="2" y="72"/>
                  </a:cubicBezTo>
                  <a:cubicBezTo>
                    <a:pt x="2" y="72"/>
                    <a:pt x="2" y="72"/>
                    <a:pt x="2" y="72"/>
                  </a:cubicBezTo>
                  <a:cubicBezTo>
                    <a:pt x="1" y="72"/>
                    <a:pt x="1" y="72"/>
                    <a:pt x="1" y="72"/>
                  </a:cubicBezTo>
                  <a:cubicBezTo>
                    <a:pt x="1" y="73"/>
                    <a:pt x="1" y="73"/>
                    <a:pt x="1" y="73"/>
                  </a:cubicBezTo>
                  <a:cubicBezTo>
                    <a:pt x="2" y="73"/>
                    <a:pt x="2" y="73"/>
                    <a:pt x="2" y="73"/>
                  </a:cubicBezTo>
                  <a:cubicBezTo>
                    <a:pt x="2" y="73"/>
                    <a:pt x="2" y="73"/>
                    <a:pt x="2" y="73"/>
                  </a:cubicBezTo>
                  <a:cubicBezTo>
                    <a:pt x="1" y="73"/>
                    <a:pt x="1" y="73"/>
                    <a:pt x="1" y="73"/>
                  </a:cubicBezTo>
                  <a:cubicBezTo>
                    <a:pt x="1" y="73"/>
                    <a:pt x="1" y="73"/>
                    <a:pt x="1" y="73"/>
                  </a:cubicBezTo>
                  <a:cubicBezTo>
                    <a:pt x="1" y="74"/>
                    <a:pt x="1" y="74"/>
                    <a:pt x="1" y="74"/>
                  </a:cubicBezTo>
                  <a:cubicBezTo>
                    <a:pt x="2" y="74"/>
                    <a:pt x="2" y="74"/>
                    <a:pt x="2" y="74"/>
                  </a:cubicBezTo>
                  <a:cubicBezTo>
                    <a:pt x="2" y="74"/>
                    <a:pt x="2" y="74"/>
                    <a:pt x="2" y="74"/>
                  </a:cubicBezTo>
                  <a:cubicBezTo>
                    <a:pt x="3" y="74"/>
                    <a:pt x="3" y="74"/>
                    <a:pt x="3" y="74"/>
                  </a:cubicBezTo>
                  <a:cubicBezTo>
                    <a:pt x="3" y="74"/>
                    <a:pt x="3" y="74"/>
                    <a:pt x="3" y="74"/>
                  </a:cubicBezTo>
                  <a:cubicBezTo>
                    <a:pt x="5" y="74"/>
                    <a:pt x="5" y="74"/>
                    <a:pt x="5" y="74"/>
                  </a:cubicBezTo>
                  <a:cubicBezTo>
                    <a:pt x="6" y="74"/>
                    <a:pt x="6" y="74"/>
                    <a:pt x="6" y="74"/>
                  </a:cubicBezTo>
                  <a:cubicBezTo>
                    <a:pt x="6" y="74"/>
                    <a:pt x="6" y="74"/>
                    <a:pt x="6" y="74"/>
                  </a:cubicBezTo>
                  <a:cubicBezTo>
                    <a:pt x="7" y="74"/>
                    <a:pt x="7" y="74"/>
                    <a:pt x="7" y="74"/>
                  </a:cubicBezTo>
                  <a:cubicBezTo>
                    <a:pt x="7" y="73"/>
                    <a:pt x="7" y="73"/>
                    <a:pt x="7" y="73"/>
                  </a:cubicBezTo>
                  <a:cubicBezTo>
                    <a:pt x="7" y="73"/>
                    <a:pt x="7" y="73"/>
                    <a:pt x="7" y="73"/>
                  </a:cubicBezTo>
                  <a:cubicBezTo>
                    <a:pt x="7" y="74"/>
                    <a:pt x="7" y="74"/>
                    <a:pt x="7" y="74"/>
                  </a:cubicBezTo>
                  <a:cubicBezTo>
                    <a:pt x="8" y="74"/>
                    <a:pt x="8" y="74"/>
                    <a:pt x="8" y="74"/>
                  </a:cubicBezTo>
                  <a:cubicBezTo>
                    <a:pt x="9" y="73"/>
                    <a:pt x="9" y="73"/>
                    <a:pt x="9" y="73"/>
                  </a:cubicBezTo>
                  <a:cubicBezTo>
                    <a:pt x="10" y="73"/>
                    <a:pt x="10" y="73"/>
                    <a:pt x="10" y="73"/>
                  </a:cubicBezTo>
                  <a:cubicBezTo>
                    <a:pt x="9" y="73"/>
                    <a:pt x="9" y="73"/>
                    <a:pt x="9" y="73"/>
                  </a:cubicBezTo>
                  <a:cubicBezTo>
                    <a:pt x="9" y="74"/>
                    <a:pt x="9" y="74"/>
                    <a:pt x="9" y="74"/>
                  </a:cubicBezTo>
                  <a:cubicBezTo>
                    <a:pt x="10" y="74"/>
                    <a:pt x="10" y="74"/>
                    <a:pt x="10" y="74"/>
                  </a:cubicBezTo>
                  <a:cubicBezTo>
                    <a:pt x="10" y="74"/>
                    <a:pt x="10" y="74"/>
                    <a:pt x="10" y="74"/>
                  </a:cubicBezTo>
                  <a:cubicBezTo>
                    <a:pt x="10" y="73"/>
                    <a:pt x="10" y="73"/>
                    <a:pt x="10" y="73"/>
                  </a:cubicBezTo>
                  <a:cubicBezTo>
                    <a:pt x="11" y="72"/>
                    <a:pt x="11" y="72"/>
                    <a:pt x="11" y="72"/>
                  </a:cubicBezTo>
                  <a:cubicBezTo>
                    <a:pt x="10" y="73"/>
                    <a:pt x="10" y="73"/>
                    <a:pt x="10" y="73"/>
                  </a:cubicBezTo>
                  <a:cubicBezTo>
                    <a:pt x="11" y="74"/>
                    <a:pt x="11" y="74"/>
                    <a:pt x="11" y="74"/>
                  </a:cubicBezTo>
                  <a:cubicBezTo>
                    <a:pt x="11" y="74"/>
                    <a:pt x="11" y="74"/>
                    <a:pt x="11" y="74"/>
                  </a:cubicBezTo>
                  <a:cubicBezTo>
                    <a:pt x="9" y="75"/>
                    <a:pt x="9" y="75"/>
                    <a:pt x="9" y="75"/>
                  </a:cubicBezTo>
                  <a:cubicBezTo>
                    <a:pt x="9" y="75"/>
                    <a:pt x="9" y="75"/>
                    <a:pt x="9" y="75"/>
                  </a:cubicBezTo>
                  <a:cubicBezTo>
                    <a:pt x="9" y="75"/>
                    <a:pt x="9" y="75"/>
                    <a:pt x="9" y="75"/>
                  </a:cubicBezTo>
                  <a:cubicBezTo>
                    <a:pt x="9" y="76"/>
                    <a:pt x="9" y="76"/>
                    <a:pt x="9" y="76"/>
                  </a:cubicBezTo>
                  <a:cubicBezTo>
                    <a:pt x="8" y="76"/>
                    <a:pt x="8" y="76"/>
                    <a:pt x="8" y="76"/>
                  </a:cubicBezTo>
                  <a:cubicBezTo>
                    <a:pt x="8" y="75"/>
                    <a:pt x="8" y="75"/>
                    <a:pt x="8" y="75"/>
                  </a:cubicBezTo>
                  <a:cubicBezTo>
                    <a:pt x="8" y="75"/>
                    <a:pt x="8" y="75"/>
                    <a:pt x="8" y="75"/>
                  </a:cubicBezTo>
                  <a:cubicBezTo>
                    <a:pt x="8" y="74"/>
                    <a:pt x="8" y="74"/>
                    <a:pt x="8" y="74"/>
                  </a:cubicBezTo>
                  <a:cubicBezTo>
                    <a:pt x="7" y="74"/>
                    <a:pt x="7" y="74"/>
                    <a:pt x="7" y="74"/>
                  </a:cubicBezTo>
                  <a:cubicBezTo>
                    <a:pt x="6" y="75"/>
                    <a:pt x="6" y="75"/>
                    <a:pt x="6" y="75"/>
                  </a:cubicBezTo>
                  <a:cubicBezTo>
                    <a:pt x="6" y="75"/>
                    <a:pt x="6" y="75"/>
                    <a:pt x="6" y="75"/>
                  </a:cubicBezTo>
                  <a:cubicBezTo>
                    <a:pt x="6" y="75"/>
                    <a:pt x="6" y="75"/>
                    <a:pt x="6" y="75"/>
                  </a:cubicBezTo>
                  <a:cubicBezTo>
                    <a:pt x="5" y="75"/>
                    <a:pt x="5" y="75"/>
                    <a:pt x="5" y="75"/>
                  </a:cubicBezTo>
                  <a:cubicBezTo>
                    <a:pt x="4" y="75"/>
                    <a:pt x="4" y="75"/>
                    <a:pt x="4" y="75"/>
                  </a:cubicBezTo>
                  <a:cubicBezTo>
                    <a:pt x="3" y="75"/>
                    <a:pt x="3" y="75"/>
                    <a:pt x="3" y="75"/>
                  </a:cubicBezTo>
                  <a:cubicBezTo>
                    <a:pt x="2" y="75"/>
                    <a:pt x="2" y="75"/>
                    <a:pt x="2" y="75"/>
                  </a:cubicBezTo>
                  <a:cubicBezTo>
                    <a:pt x="2" y="75"/>
                    <a:pt x="2" y="75"/>
                    <a:pt x="2"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3" y="76"/>
                    <a:pt x="3" y="76"/>
                    <a:pt x="3" y="76"/>
                  </a:cubicBezTo>
                  <a:cubicBezTo>
                    <a:pt x="2" y="76"/>
                    <a:pt x="2" y="76"/>
                    <a:pt x="2" y="76"/>
                  </a:cubicBezTo>
                  <a:cubicBezTo>
                    <a:pt x="2" y="77"/>
                    <a:pt x="2" y="77"/>
                    <a:pt x="2" y="77"/>
                  </a:cubicBezTo>
                  <a:cubicBezTo>
                    <a:pt x="2" y="77"/>
                    <a:pt x="2" y="77"/>
                    <a:pt x="2" y="77"/>
                  </a:cubicBezTo>
                  <a:cubicBezTo>
                    <a:pt x="1" y="77"/>
                    <a:pt x="1" y="77"/>
                    <a:pt x="1" y="77"/>
                  </a:cubicBezTo>
                  <a:cubicBezTo>
                    <a:pt x="2" y="78"/>
                    <a:pt x="2" y="78"/>
                    <a:pt x="2" y="78"/>
                  </a:cubicBezTo>
                  <a:cubicBezTo>
                    <a:pt x="2" y="78"/>
                    <a:pt x="2" y="78"/>
                    <a:pt x="2" y="78"/>
                  </a:cubicBezTo>
                  <a:cubicBezTo>
                    <a:pt x="3" y="77"/>
                    <a:pt x="3" y="77"/>
                    <a:pt x="3" y="77"/>
                  </a:cubicBezTo>
                  <a:cubicBezTo>
                    <a:pt x="4" y="77"/>
                    <a:pt x="4" y="77"/>
                    <a:pt x="4" y="77"/>
                  </a:cubicBezTo>
                  <a:cubicBezTo>
                    <a:pt x="4" y="78"/>
                    <a:pt x="4" y="78"/>
                    <a:pt x="4" y="78"/>
                  </a:cubicBezTo>
                  <a:cubicBezTo>
                    <a:pt x="4" y="78"/>
                    <a:pt x="4" y="78"/>
                    <a:pt x="4" y="78"/>
                  </a:cubicBezTo>
                  <a:cubicBezTo>
                    <a:pt x="3" y="79"/>
                    <a:pt x="3" y="79"/>
                    <a:pt x="3" y="79"/>
                  </a:cubicBezTo>
                  <a:cubicBezTo>
                    <a:pt x="3" y="79"/>
                    <a:pt x="3" y="79"/>
                    <a:pt x="3" y="79"/>
                  </a:cubicBezTo>
                  <a:cubicBezTo>
                    <a:pt x="4" y="79"/>
                    <a:pt x="4" y="79"/>
                    <a:pt x="4" y="79"/>
                  </a:cubicBezTo>
                  <a:cubicBezTo>
                    <a:pt x="4" y="80"/>
                    <a:pt x="4" y="80"/>
                    <a:pt x="4" y="80"/>
                  </a:cubicBezTo>
                  <a:cubicBezTo>
                    <a:pt x="4" y="80"/>
                    <a:pt x="4" y="80"/>
                    <a:pt x="4" y="80"/>
                  </a:cubicBezTo>
                  <a:cubicBezTo>
                    <a:pt x="4" y="81"/>
                    <a:pt x="4" y="81"/>
                    <a:pt x="4" y="81"/>
                  </a:cubicBezTo>
                  <a:cubicBezTo>
                    <a:pt x="4" y="81"/>
                    <a:pt x="4" y="81"/>
                    <a:pt x="4" y="81"/>
                  </a:cubicBezTo>
                  <a:cubicBezTo>
                    <a:pt x="5" y="80"/>
                    <a:pt x="5" y="80"/>
                    <a:pt x="5" y="80"/>
                  </a:cubicBezTo>
                  <a:cubicBezTo>
                    <a:pt x="5" y="80"/>
                    <a:pt x="5" y="80"/>
                    <a:pt x="5" y="80"/>
                  </a:cubicBezTo>
                  <a:cubicBezTo>
                    <a:pt x="5" y="79"/>
                    <a:pt x="5" y="79"/>
                    <a:pt x="5" y="79"/>
                  </a:cubicBezTo>
                  <a:cubicBezTo>
                    <a:pt x="7" y="78"/>
                    <a:pt x="7" y="78"/>
                    <a:pt x="7" y="78"/>
                  </a:cubicBezTo>
                  <a:cubicBezTo>
                    <a:pt x="8" y="78"/>
                    <a:pt x="8" y="78"/>
                    <a:pt x="8" y="78"/>
                  </a:cubicBezTo>
                  <a:cubicBezTo>
                    <a:pt x="8" y="78"/>
                    <a:pt x="8" y="78"/>
                    <a:pt x="8" y="78"/>
                  </a:cubicBezTo>
                  <a:cubicBezTo>
                    <a:pt x="8" y="79"/>
                    <a:pt x="8" y="79"/>
                    <a:pt x="8" y="79"/>
                  </a:cubicBezTo>
                  <a:cubicBezTo>
                    <a:pt x="7" y="79"/>
                    <a:pt x="7" y="79"/>
                    <a:pt x="7" y="79"/>
                  </a:cubicBezTo>
                  <a:cubicBezTo>
                    <a:pt x="7" y="80"/>
                    <a:pt x="7" y="80"/>
                    <a:pt x="7" y="80"/>
                  </a:cubicBezTo>
                  <a:cubicBezTo>
                    <a:pt x="7" y="81"/>
                    <a:pt x="7" y="81"/>
                    <a:pt x="7" y="81"/>
                  </a:cubicBezTo>
                  <a:cubicBezTo>
                    <a:pt x="7" y="80"/>
                    <a:pt x="7" y="80"/>
                    <a:pt x="7" y="80"/>
                  </a:cubicBezTo>
                  <a:cubicBezTo>
                    <a:pt x="7" y="79"/>
                    <a:pt x="7" y="79"/>
                    <a:pt x="7" y="79"/>
                  </a:cubicBezTo>
                  <a:cubicBezTo>
                    <a:pt x="6" y="79"/>
                    <a:pt x="6" y="79"/>
                    <a:pt x="6" y="79"/>
                  </a:cubicBezTo>
                  <a:cubicBezTo>
                    <a:pt x="6" y="80"/>
                    <a:pt x="6" y="80"/>
                    <a:pt x="6" y="80"/>
                  </a:cubicBezTo>
                  <a:cubicBezTo>
                    <a:pt x="5" y="80"/>
                    <a:pt x="5" y="80"/>
                    <a:pt x="5" y="80"/>
                  </a:cubicBezTo>
                  <a:cubicBezTo>
                    <a:pt x="6" y="81"/>
                    <a:pt x="6" y="81"/>
                    <a:pt x="6" y="81"/>
                  </a:cubicBezTo>
                  <a:cubicBezTo>
                    <a:pt x="5" y="81"/>
                    <a:pt x="5" y="81"/>
                    <a:pt x="5" y="81"/>
                  </a:cubicBezTo>
                  <a:cubicBezTo>
                    <a:pt x="5" y="81"/>
                    <a:pt x="5" y="81"/>
                    <a:pt x="5" y="81"/>
                  </a:cubicBezTo>
                  <a:cubicBezTo>
                    <a:pt x="4" y="82"/>
                    <a:pt x="4" y="82"/>
                    <a:pt x="4" y="82"/>
                  </a:cubicBezTo>
                  <a:cubicBezTo>
                    <a:pt x="5" y="82"/>
                    <a:pt x="5" y="82"/>
                    <a:pt x="5" y="82"/>
                  </a:cubicBezTo>
                  <a:cubicBezTo>
                    <a:pt x="6" y="82"/>
                    <a:pt x="6" y="82"/>
                    <a:pt x="6" y="82"/>
                  </a:cubicBezTo>
                  <a:cubicBezTo>
                    <a:pt x="6" y="83"/>
                    <a:pt x="6" y="83"/>
                    <a:pt x="6" y="83"/>
                  </a:cubicBezTo>
                  <a:cubicBezTo>
                    <a:pt x="5" y="83"/>
                    <a:pt x="5" y="83"/>
                    <a:pt x="5" y="83"/>
                  </a:cubicBezTo>
                  <a:cubicBezTo>
                    <a:pt x="5" y="83"/>
                    <a:pt x="5" y="83"/>
                    <a:pt x="5" y="83"/>
                  </a:cubicBezTo>
                  <a:cubicBezTo>
                    <a:pt x="5" y="84"/>
                    <a:pt x="5" y="84"/>
                    <a:pt x="5" y="84"/>
                  </a:cubicBezTo>
                  <a:cubicBezTo>
                    <a:pt x="4" y="83"/>
                    <a:pt x="4" y="83"/>
                    <a:pt x="4" y="83"/>
                  </a:cubicBezTo>
                  <a:cubicBezTo>
                    <a:pt x="4" y="83"/>
                    <a:pt x="4" y="83"/>
                    <a:pt x="4" y="83"/>
                  </a:cubicBezTo>
                  <a:cubicBezTo>
                    <a:pt x="4" y="84"/>
                    <a:pt x="4" y="84"/>
                    <a:pt x="4" y="84"/>
                  </a:cubicBezTo>
                  <a:cubicBezTo>
                    <a:pt x="3" y="83"/>
                    <a:pt x="3" y="83"/>
                    <a:pt x="3" y="83"/>
                  </a:cubicBezTo>
                  <a:cubicBezTo>
                    <a:pt x="3" y="84"/>
                    <a:pt x="3" y="84"/>
                    <a:pt x="3" y="84"/>
                  </a:cubicBezTo>
                  <a:cubicBezTo>
                    <a:pt x="2" y="84"/>
                    <a:pt x="2" y="84"/>
                    <a:pt x="2" y="84"/>
                  </a:cubicBezTo>
                  <a:cubicBezTo>
                    <a:pt x="2" y="85"/>
                    <a:pt x="2" y="85"/>
                    <a:pt x="2" y="85"/>
                  </a:cubicBezTo>
                  <a:cubicBezTo>
                    <a:pt x="3" y="86"/>
                    <a:pt x="3" y="86"/>
                    <a:pt x="3" y="86"/>
                  </a:cubicBezTo>
                  <a:cubicBezTo>
                    <a:pt x="4" y="86"/>
                    <a:pt x="4" y="86"/>
                    <a:pt x="4" y="86"/>
                  </a:cubicBezTo>
                  <a:cubicBezTo>
                    <a:pt x="4" y="86"/>
                    <a:pt x="4" y="86"/>
                    <a:pt x="4" y="86"/>
                  </a:cubicBezTo>
                  <a:cubicBezTo>
                    <a:pt x="5" y="86"/>
                    <a:pt x="5" y="86"/>
                    <a:pt x="5" y="86"/>
                  </a:cubicBezTo>
                  <a:cubicBezTo>
                    <a:pt x="4" y="85"/>
                    <a:pt x="4" y="85"/>
                    <a:pt x="4" y="85"/>
                  </a:cubicBezTo>
                  <a:cubicBezTo>
                    <a:pt x="5" y="85"/>
                    <a:pt x="5" y="85"/>
                    <a:pt x="5" y="85"/>
                  </a:cubicBezTo>
                  <a:cubicBezTo>
                    <a:pt x="6" y="85"/>
                    <a:pt x="6" y="85"/>
                    <a:pt x="6" y="85"/>
                  </a:cubicBezTo>
                  <a:cubicBezTo>
                    <a:pt x="5" y="85"/>
                    <a:pt x="5" y="85"/>
                    <a:pt x="5" y="85"/>
                  </a:cubicBezTo>
                  <a:cubicBezTo>
                    <a:pt x="6" y="86"/>
                    <a:pt x="6" y="86"/>
                    <a:pt x="6" y="86"/>
                  </a:cubicBezTo>
                  <a:cubicBezTo>
                    <a:pt x="6" y="87"/>
                    <a:pt x="6" y="87"/>
                    <a:pt x="6" y="87"/>
                  </a:cubicBezTo>
                  <a:cubicBezTo>
                    <a:pt x="5" y="87"/>
                    <a:pt x="5" y="87"/>
                    <a:pt x="5" y="87"/>
                  </a:cubicBezTo>
                  <a:cubicBezTo>
                    <a:pt x="6" y="88"/>
                    <a:pt x="6" y="88"/>
                    <a:pt x="6" y="88"/>
                  </a:cubicBezTo>
                  <a:cubicBezTo>
                    <a:pt x="6" y="88"/>
                    <a:pt x="6" y="88"/>
                    <a:pt x="6" y="88"/>
                  </a:cubicBezTo>
                  <a:cubicBezTo>
                    <a:pt x="7" y="87"/>
                    <a:pt x="7" y="87"/>
                    <a:pt x="7" y="87"/>
                  </a:cubicBezTo>
                  <a:cubicBezTo>
                    <a:pt x="8" y="88"/>
                    <a:pt x="8" y="88"/>
                    <a:pt x="8" y="88"/>
                  </a:cubicBezTo>
                  <a:cubicBezTo>
                    <a:pt x="7" y="88"/>
                    <a:pt x="7" y="88"/>
                    <a:pt x="7" y="88"/>
                  </a:cubicBezTo>
                  <a:cubicBezTo>
                    <a:pt x="6" y="88"/>
                    <a:pt x="6" y="88"/>
                    <a:pt x="6" y="88"/>
                  </a:cubicBezTo>
                  <a:cubicBezTo>
                    <a:pt x="7" y="89"/>
                    <a:pt x="7" y="89"/>
                    <a:pt x="7" y="89"/>
                  </a:cubicBezTo>
                  <a:cubicBezTo>
                    <a:pt x="7" y="89"/>
                    <a:pt x="7" y="89"/>
                    <a:pt x="7" y="89"/>
                  </a:cubicBezTo>
                  <a:cubicBezTo>
                    <a:pt x="5" y="88"/>
                    <a:pt x="5" y="88"/>
                    <a:pt x="5" y="88"/>
                  </a:cubicBezTo>
                  <a:cubicBezTo>
                    <a:pt x="4" y="88"/>
                    <a:pt x="4" y="88"/>
                    <a:pt x="4" y="88"/>
                  </a:cubicBezTo>
                  <a:cubicBezTo>
                    <a:pt x="4" y="88"/>
                    <a:pt x="4" y="88"/>
                    <a:pt x="4" y="88"/>
                  </a:cubicBezTo>
                  <a:cubicBezTo>
                    <a:pt x="3" y="88"/>
                    <a:pt x="3" y="88"/>
                    <a:pt x="3" y="88"/>
                  </a:cubicBezTo>
                  <a:cubicBezTo>
                    <a:pt x="3" y="89"/>
                    <a:pt x="3" y="89"/>
                    <a:pt x="3" y="89"/>
                  </a:cubicBezTo>
                  <a:cubicBezTo>
                    <a:pt x="3" y="89"/>
                    <a:pt x="3" y="89"/>
                    <a:pt x="3" y="89"/>
                  </a:cubicBezTo>
                  <a:cubicBezTo>
                    <a:pt x="4" y="91"/>
                    <a:pt x="4" y="91"/>
                    <a:pt x="4" y="91"/>
                  </a:cubicBezTo>
                  <a:cubicBezTo>
                    <a:pt x="5" y="91"/>
                    <a:pt x="5" y="91"/>
                    <a:pt x="5" y="91"/>
                  </a:cubicBezTo>
                  <a:cubicBezTo>
                    <a:pt x="6" y="92"/>
                    <a:pt x="6" y="92"/>
                    <a:pt x="6" y="92"/>
                  </a:cubicBezTo>
                  <a:cubicBezTo>
                    <a:pt x="8" y="92"/>
                    <a:pt x="8" y="92"/>
                    <a:pt x="8" y="92"/>
                  </a:cubicBezTo>
                  <a:cubicBezTo>
                    <a:pt x="8" y="93"/>
                    <a:pt x="8" y="93"/>
                    <a:pt x="8" y="93"/>
                  </a:cubicBezTo>
                  <a:cubicBezTo>
                    <a:pt x="7" y="93"/>
                    <a:pt x="7" y="93"/>
                    <a:pt x="7" y="93"/>
                  </a:cubicBezTo>
                  <a:cubicBezTo>
                    <a:pt x="8" y="94"/>
                    <a:pt x="8" y="94"/>
                    <a:pt x="8" y="94"/>
                  </a:cubicBezTo>
                  <a:cubicBezTo>
                    <a:pt x="9" y="93"/>
                    <a:pt x="9" y="93"/>
                    <a:pt x="9" y="93"/>
                  </a:cubicBezTo>
                  <a:cubicBezTo>
                    <a:pt x="8" y="93"/>
                    <a:pt x="8" y="93"/>
                    <a:pt x="8" y="93"/>
                  </a:cubicBezTo>
                  <a:cubicBezTo>
                    <a:pt x="9" y="93"/>
                    <a:pt x="9" y="93"/>
                    <a:pt x="9" y="93"/>
                  </a:cubicBezTo>
                  <a:cubicBezTo>
                    <a:pt x="10" y="93"/>
                    <a:pt x="10" y="93"/>
                    <a:pt x="10" y="93"/>
                  </a:cubicBezTo>
                  <a:cubicBezTo>
                    <a:pt x="9" y="93"/>
                    <a:pt x="9" y="93"/>
                    <a:pt x="9" y="93"/>
                  </a:cubicBezTo>
                  <a:cubicBezTo>
                    <a:pt x="10" y="94"/>
                    <a:pt x="10" y="94"/>
                    <a:pt x="10" y="94"/>
                  </a:cubicBezTo>
                  <a:cubicBezTo>
                    <a:pt x="11" y="94"/>
                    <a:pt x="11" y="94"/>
                    <a:pt x="11" y="94"/>
                  </a:cubicBezTo>
                  <a:cubicBezTo>
                    <a:pt x="11" y="94"/>
                    <a:pt x="11" y="94"/>
                    <a:pt x="11" y="94"/>
                  </a:cubicBezTo>
                  <a:cubicBezTo>
                    <a:pt x="12" y="94"/>
                    <a:pt x="12" y="94"/>
                    <a:pt x="12" y="94"/>
                  </a:cubicBezTo>
                  <a:cubicBezTo>
                    <a:pt x="13" y="93"/>
                    <a:pt x="13" y="93"/>
                    <a:pt x="13" y="93"/>
                  </a:cubicBezTo>
                  <a:cubicBezTo>
                    <a:pt x="13" y="93"/>
                    <a:pt x="13" y="93"/>
                    <a:pt x="13" y="93"/>
                  </a:cubicBezTo>
                  <a:cubicBezTo>
                    <a:pt x="14" y="92"/>
                    <a:pt x="14" y="92"/>
                    <a:pt x="14" y="92"/>
                  </a:cubicBezTo>
                  <a:cubicBezTo>
                    <a:pt x="14" y="92"/>
                    <a:pt x="14" y="92"/>
                    <a:pt x="14" y="92"/>
                  </a:cubicBezTo>
                  <a:cubicBezTo>
                    <a:pt x="14" y="93"/>
                    <a:pt x="14" y="93"/>
                    <a:pt x="14" y="93"/>
                  </a:cubicBezTo>
                  <a:cubicBezTo>
                    <a:pt x="14" y="93"/>
                    <a:pt x="14" y="93"/>
                    <a:pt x="14" y="93"/>
                  </a:cubicBezTo>
                  <a:cubicBezTo>
                    <a:pt x="16" y="92"/>
                    <a:pt x="16" y="92"/>
                    <a:pt x="16" y="92"/>
                  </a:cubicBezTo>
                  <a:cubicBezTo>
                    <a:pt x="16" y="91"/>
                    <a:pt x="16" y="91"/>
                    <a:pt x="16" y="91"/>
                  </a:cubicBezTo>
                  <a:cubicBezTo>
                    <a:pt x="15" y="90"/>
                    <a:pt x="15" y="90"/>
                    <a:pt x="15" y="90"/>
                  </a:cubicBezTo>
                  <a:cubicBezTo>
                    <a:pt x="16" y="91"/>
                    <a:pt x="16" y="91"/>
                    <a:pt x="16" y="91"/>
                  </a:cubicBezTo>
                  <a:cubicBezTo>
                    <a:pt x="17" y="90"/>
                    <a:pt x="17" y="90"/>
                    <a:pt x="17" y="90"/>
                  </a:cubicBezTo>
                  <a:cubicBezTo>
                    <a:pt x="17" y="90"/>
                    <a:pt x="17" y="90"/>
                    <a:pt x="17" y="90"/>
                  </a:cubicBezTo>
                  <a:cubicBezTo>
                    <a:pt x="18" y="90"/>
                    <a:pt x="18" y="90"/>
                    <a:pt x="18" y="90"/>
                  </a:cubicBezTo>
                  <a:cubicBezTo>
                    <a:pt x="18" y="89"/>
                    <a:pt x="18" y="89"/>
                    <a:pt x="18" y="89"/>
                  </a:cubicBezTo>
                  <a:cubicBezTo>
                    <a:pt x="18" y="89"/>
                    <a:pt x="18" y="89"/>
                    <a:pt x="18" y="89"/>
                  </a:cubicBezTo>
                  <a:cubicBezTo>
                    <a:pt x="19" y="89"/>
                    <a:pt x="19" y="89"/>
                    <a:pt x="19" y="89"/>
                  </a:cubicBezTo>
                  <a:cubicBezTo>
                    <a:pt x="19" y="88"/>
                    <a:pt x="19" y="88"/>
                    <a:pt x="19" y="88"/>
                  </a:cubicBezTo>
                  <a:cubicBezTo>
                    <a:pt x="18" y="87"/>
                    <a:pt x="18" y="87"/>
                    <a:pt x="18" y="87"/>
                  </a:cubicBezTo>
                  <a:cubicBezTo>
                    <a:pt x="19" y="87"/>
                    <a:pt x="19" y="87"/>
                    <a:pt x="19" y="87"/>
                  </a:cubicBezTo>
                  <a:cubicBezTo>
                    <a:pt x="18" y="86"/>
                    <a:pt x="18" y="86"/>
                    <a:pt x="18" y="86"/>
                  </a:cubicBezTo>
                  <a:cubicBezTo>
                    <a:pt x="17" y="86"/>
                    <a:pt x="17" y="86"/>
                    <a:pt x="17" y="86"/>
                  </a:cubicBezTo>
                  <a:cubicBezTo>
                    <a:pt x="17" y="85"/>
                    <a:pt x="17" y="85"/>
                    <a:pt x="17" y="85"/>
                  </a:cubicBezTo>
                  <a:cubicBezTo>
                    <a:pt x="18" y="85"/>
                    <a:pt x="18" y="85"/>
                    <a:pt x="18" y="85"/>
                  </a:cubicBezTo>
                  <a:cubicBezTo>
                    <a:pt x="19" y="86"/>
                    <a:pt x="19" y="86"/>
                    <a:pt x="19" y="86"/>
                  </a:cubicBezTo>
                  <a:cubicBezTo>
                    <a:pt x="19" y="87"/>
                    <a:pt x="19" y="87"/>
                    <a:pt x="19" y="87"/>
                  </a:cubicBezTo>
                  <a:cubicBezTo>
                    <a:pt x="19" y="87"/>
                    <a:pt x="19" y="87"/>
                    <a:pt x="19" y="87"/>
                  </a:cubicBezTo>
                  <a:cubicBezTo>
                    <a:pt x="20" y="87"/>
                    <a:pt x="20" y="87"/>
                    <a:pt x="20" y="87"/>
                  </a:cubicBezTo>
                  <a:cubicBezTo>
                    <a:pt x="20" y="88"/>
                    <a:pt x="20" y="88"/>
                    <a:pt x="20" y="88"/>
                  </a:cubicBezTo>
                  <a:cubicBezTo>
                    <a:pt x="20" y="88"/>
                    <a:pt x="20" y="88"/>
                    <a:pt x="20" y="88"/>
                  </a:cubicBezTo>
                  <a:cubicBezTo>
                    <a:pt x="21" y="88"/>
                    <a:pt x="21" y="88"/>
                    <a:pt x="21" y="88"/>
                  </a:cubicBezTo>
                  <a:cubicBezTo>
                    <a:pt x="21" y="88"/>
                    <a:pt x="21" y="88"/>
                    <a:pt x="21" y="88"/>
                  </a:cubicBezTo>
                  <a:cubicBezTo>
                    <a:pt x="20" y="87"/>
                    <a:pt x="20" y="87"/>
                    <a:pt x="20" y="87"/>
                  </a:cubicBezTo>
                  <a:cubicBezTo>
                    <a:pt x="21" y="87"/>
                    <a:pt x="21" y="87"/>
                    <a:pt x="21" y="87"/>
                  </a:cubicBezTo>
                  <a:cubicBezTo>
                    <a:pt x="21" y="87"/>
                    <a:pt x="21" y="87"/>
                    <a:pt x="21" y="87"/>
                  </a:cubicBezTo>
                  <a:cubicBezTo>
                    <a:pt x="21" y="88"/>
                    <a:pt x="21" y="88"/>
                    <a:pt x="21" y="88"/>
                  </a:cubicBezTo>
                  <a:cubicBezTo>
                    <a:pt x="23" y="87"/>
                    <a:pt x="23" y="87"/>
                    <a:pt x="23" y="87"/>
                  </a:cubicBezTo>
                  <a:cubicBezTo>
                    <a:pt x="23" y="86"/>
                    <a:pt x="23" y="86"/>
                    <a:pt x="23" y="86"/>
                  </a:cubicBezTo>
                  <a:cubicBezTo>
                    <a:pt x="23" y="85"/>
                    <a:pt x="23" y="85"/>
                    <a:pt x="23" y="85"/>
                  </a:cubicBezTo>
                  <a:cubicBezTo>
                    <a:pt x="22" y="85"/>
                    <a:pt x="22" y="85"/>
                    <a:pt x="22" y="85"/>
                  </a:cubicBezTo>
                  <a:cubicBezTo>
                    <a:pt x="22" y="84"/>
                    <a:pt x="22" y="84"/>
                    <a:pt x="22" y="84"/>
                  </a:cubicBezTo>
                  <a:cubicBezTo>
                    <a:pt x="22" y="84"/>
                    <a:pt x="22" y="84"/>
                    <a:pt x="22" y="84"/>
                  </a:cubicBezTo>
                  <a:cubicBezTo>
                    <a:pt x="22" y="84"/>
                    <a:pt x="22" y="84"/>
                    <a:pt x="22" y="84"/>
                  </a:cubicBezTo>
                  <a:cubicBezTo>
                    <a:pt x="23" y="84"/>
                    <a:pt x="23" y="84"/>
                    <a:pt x="23" y="84"/>
                  </a:cubicBezTo>
                  <a:cubicBezTo>
                    <a:pt x="23" y="83"/>
                    <a:pt x="23" y="83"/>
                    <a:pt x="23" y="83"/>
                  </a:cubicBezTo>
                  <a:cubicBezTo>
                    <a:pt x="22" y="83"/>
                    <a:pt x="22" y="83"/>
                    <a:pt x="22" y="83"/>
                  </a:cubicBezTo>
                  <a:cubicBezTo>
                    <a:pt x="22" y="82"/>
                    <a:pt x="22" y="82"/>
                    <a:pt x="22" y="82"/>
                  </a:cubicBezTo>
                  <a:cubicBezTo>
                    <a:pt x="23" y="82"/>
                    <a:pt x="23" y="82"/>
                    <a:pt x="23" y="82"/>
                  </a:cubicBezTo>
                  <a:cubicBezTo>
                    <a:pt x="24" y="82"/>
                    <a:pt x="24" y="82"/>
                    <a:pt x="24" y="82"/>
                  </a:cubicBezTo>
                  <a:cubicBezTo>
                    <a:pt x="23" y="83"/>
                    <a:pt x="23" y="83"/>
                    <a:pt x="23" y="83"/>
                  </a:cubicBezTo>
                  <a:cubicBezTo>
                    <a:pt x="23" y="84"/>
                    <a:pt x="23" y="84"/>
                    <a:pt x="23" y="84"/>
                  </a:cubicBezTo>
                  <a:cubicBezTo>
                    <a:pt x="23" y="85"/>
                    <a:pt x="23" y="85"/>
                    <a:pt x="23" y="85"/>
                  </a:cubicBezTo>
                  <a:cubicBezTo>
                    <a:pt x="24" y="85"/>
                    <a:pt x="24" y="85"/>
                    <a:pt x="24" y="85"/>
                  </a:cubicBezTo>
                  <a:cubicBezTo>
                    <a:pt x="24" y="86"/>
                    <a:pt x="24" y="86"/>
                    <a:pt x="24" y="86"/>
                  </a:cubicBezTo>
                  <a:cubicBezTo>
                    <a:pt x="25" y="87"/>
                    <a:pt x="25" y="87"/>
                    <a:pt x="25" y="87"/>
                  </a:cubicBezTo>
                  <a:cubicBezTo>
                    <a:pt x="26" y="87"/>
                    <a:pt x="26" y="87"/>
                    <a:pt x="26" y="87"/>
                  </a:cubicBezTo>
                  <a:cubicBezTo>
                    <a:pt x="26" y="87"/>
                    <a:pt x="26" y="87"/>
                    <a:pt x="26" y="87"/>
                  </a:cubicBezTo>
                  <a:cubicBezTo>
                    <a:pt x="26" y="87"/>
                    <a:pt x="26" y="87"/>
                    <a:pt x="26" y="87"/>
                  </a:cubicBezTo>
                  <a:cubicBezTo>
                    <a:pt x="27" y="88"/>
                    <a:pt x="27" y="88"/>
                    <a:pt x="27" y="88"/>
                  </a:cubicBezTo>
                  <a:cubicBezTo>
                    <a:pt x="27" y="88"/>
                    <a:pt x="27" y="88"/>
                    <a:pt x="27" y="88"/>
                  </a:cubicBezTo>
                  <a:cubicBezTo>
                    <a:pt x="28" y="88"/>
                    <a:pt x="28" y="88"/>
                    <a:pt x="28" y="88"/>
                  </a:cubicBezTo>
                  <a:cubicBezTo>
                    <a:pt x="27" y="85"/>
                    <a:pt x="27" y="85"/>
                    <a:pt x="27" y="85"/>
                  </a:cubicBezTo>
                  <a:cubicBezTo>
                    <a:pt x="27" y="84"/>
                    <a:pt x="27" y="84"/>
                    <a:pt x="27" y="84"/>
                  </a:cubicBezTo>
                  <a:cubicBezTo>
                    <a:pt x="27" y="83"/>
                    <a:pt x="27" y="83"/>
                    <a:pt x="27" y="83"/>
                  </a:cubicBezTo>
                  <a:cubicBezTo>
                    <a:pt x="28" y="83"/>
                    <a:pt x="28" y="83"/>
                    <a:pt x="28" y="83"/>
                  </a:cubicBezTo>
                  <a:cubicBezTo>
                    <a:pt x="27" y="82"/>
                    <a:pt x="27" y="82"/>
                    <a:pt x="27" y="82"/>
                  </a:cubicBezTo>
                  <a:cubicBezTo>
                    <a:pt x="27" y="82"/>
                    <a:pt x="27" y="82"/>
                    <a:pt x="27" y="82"/>
                  </a:cubicBezTo>
                  <a:cubicBezTo>
                    <a:pt x="29" y="82"/>
                    <a:pt x="29" y="82"/>
                    <a:pt x="29" y="82"/>
                  </a:cubicBezTo>
                  <a:cubicBezTo>
                    <a:pt x="29" y="81"/>
                    <a:pt x="29" y="81"/>
                    <a:pt x="29" y="81"/>
                  </a:cubicBezTo>
                  <a:cubicBezTo>
                    <a:pt x="29" y="80"/>
                    <a:pt x="29" y="80"/>
                    <a:pt x="29" y="80"/>
                  </a:cubicBezTo>
                  <a:cubicBezTo>
                    <a:pt x="30" y="79"/>
                    <a:pt x="30" y="79"/>
                    <a:pt x="30" y="79"/>
                  </a:cubicBezTo>
                  <a:cubicBezTo>
                    <a:pt x="29" y="78"/>
                    <a:pt x="29" y="78"/>
                    <a:pt x="29" y="78"/>
                  </a:cubicBezTo>
                  <a:cubicBezTo>
                    <a:pt x="29" y="76"/>
                    <a:pt x="29" y="76"/>
                    <a:pt x="29" y="76"/>
                  </a:cubicBezTo>
                  <a:cubicBezTo>
                    <a:pt x="28" y="75"/>
                    <a:pt x="28" y="75"/>
                    <a:pt x="28" y="75"/>
                  </a:cubicBezTo>
                  <a:cubicBezTo>
                    <a:pt x="28" y="74"/>
                    <a:pt x="28" y="74"/>
                    <a:pt x="28" y="74"/>
                  </a:cubicBezTo>
                  <a:cubicBezTo>
                    <a:pt x="30" y="74"/>
                    <a:pt x="30" y="74"/>
                    <a:pt x="30" y="74"/>
                  </a:cubicBezTo>
                  <a:cubicBezTo>
                    <a:pt x="30" y="72"/>
                    <a:pt x="30" y="72"/>
                    <a:pt x="30" y="72"/>
                  </a:cubicBezTo>
                  <a:cubicBezTo>
                    <a:pt x="31" y="71"/>
                    <a:pt x="31" y="71"/>
                    <a:pt x="31" y="71"/>
                  </a:cubicBezTo>
                  <a:cubicBezTo>
                    <a:pt x="29" y="70"/>
                    <a:pt x="29" y="70"/>
                    <a:pt x="29" y="70"/>
                  </a:cubicBezTo>
                  <a:cubicBezTo>
                    <a:pt x="28" y="69"/>
                    <a:pt x="28" y="69"/>
                    <a:pt x="28" y="69"/>
                  </a:cubicBezTo>
                  <a:cubicBezTo>
                    <a:pt x="28" y="68"/>
                    <a:pt x="28" y="68"/>
                    <a:pt x="28" y="68"/>
                  </a:cubicBezTo>
                  <a:cubicBezTo>
                    <a:pt x="28" y="66"/>
                    <a:pt x="28" y="66"/>
                    <a:pt x="28" y="66"/>
                  </a:cubicBezTo>
                  <a:cubicBezTo>
                    <a:pt x="28" y="65"/>
                    <a:pt x="28" y="65"/>
                    <a:pt x="28" y="65"/>
                  </a:cubicBezTo>
                  <a:cubicBezTo>
                    <a:pt x="27" y="64"/>
                    <a:pt x="27" y="64"/>
                    <a:pt x="27" y="64"/>
                  </a:cubicBezTo>
                  <a:cubicBezTo>
                    <a:pt x="28" y="62"/>
                    <a:pt x="28" y="62"/>
                    <a:pt x="28" y="62"/>
                  </a:cubicBezTo>
                  <a:cubicBezTo>
                    <a:pt x="27" y="60"/>
                    <a:pt x="27" y="60"/>
                    <a:pt x="27" y="60"/>
                  </a:cubicBezTo>
                  <a:cubicBezTo>
                    <a:pt x="27" y="58"/>
                    <a:pt x="27" y="58"/>
                    <a:pt x="27" y="58"/>
                  </a:cubicBezTo>
                  <a:cubicBezTo>
                    <a:pt x="27" y="56"/>
                    <a:pt x="27" y="56"/>
                    <a:pt x="27" y="56"/>
                  </a:cubicBezTo>
                  <a:cubicBezTo>
                    <a:pt x="28" y="55"/>
                    <a:pt x="28" y="55"/>
                    <a:pt x="28" y="55"/>
                  </a:cubicBezTo>
                  <a:cubicBezTo>
                    <a:pt x="29" y="54"/>
                    <a:pt x="29" y="54"/>
                    <a:pt x="29" y="54"/>
                  </a:cubicBezTo>
                  <a:cubicBezTo>
                    <a:pt x="30" y="55"/>
                    <a:pt x="30" y="55"/>
                    <a:pt x="30" y="55"/>
                  </a:cubicBezTo>
                  <a:cubicBezTo>
                    <a:pt x="32" y="55"/>
                    <a:pt x="32" y="55"/>
                    <a:pt x="32" y="55"/>
                  </a:cubicBezTo>
                  <a:cubicBezTo>
                    <a:pt x="33" y="54"/>
                    <a:pt x="33" y="54"/>
                    <a:pt x="33" y="54"/>
                  </a:cubicBezTo>
                  <a:cubicBezTo>
                    <a:pt x="33" y="52"/>
                    <a:pt x="33" y="52"/>
                    <a:pt x="33" y="52"/>
                  </a:cubicBezTo>
                  <a:cubicBezTo>
                    <a:pt x="32" y="52"/>
                    <a:pt x="32" y="52"/>
                    <a:pt x="32" y="52"/>
                  </a:cubicBezTo>
                  <a:cubicBezTo>
                    <a:pt x="32" y="51"/>
                    <a:pt x="32" y="51"/>
                    <a:pt x="32" y="51"/>
                  </a:cubicBezTo>
                  <a:cubicBezTo>
                    <a:pt x="34" y="47"/>
                    <a:pt x="34" y="47"/>
                    <a:pt x="34" y="47"/>
                  </a:cubicBezTo>
                  <a:cubicBezTo>
                    <a:pt x="34" y="45"/>
                    <a:pt x="34" y="45"/>
                    <a:pt x="34" y="45"/>
                  </a:cubicBezTo>
                  <a:cubicBezTo>
                    <a:pt x="34" y="44"/>
                    <a:pt x="34" y="44"/>
                    <a:pt x="34" y="44"/>
                  </a:cubicBezTo>
                  <a:cubicBezTo>
                    <a:pt x="35" y="43"/>
                    <a:pt x="35" y="43"/>
                    <a:pt x="35" y="43"/>
                  </a:cubicBezTo>
                  <a:cubicBezTo>
                    <a:pt x="35" y="41"/>
                    <a:pt x="35" y="41"/>
                    <a:pt x="35" y="41"/>
                  </a:cubicBezTo>
                  <a:cubicBezTo>
                    <a:pt x="34" y="41"/>
                    <a:pt x="34" y="41"/>
                    <a:pt x="34" y="41"/>
                  </a:cubicBezTo>
                  <a:cubicBezTo>
                    <a:pt x="34" y="40"/>
                    <a:pt x="34" y="40"/>
                    <a:pt x="34" y="40"/>
                  </a:cubicBezTo>
                  <a:cubicBezTo>
                    <a:pt x="35" y="39"/>
                    <a:pt x="35" y="39"/>
                    <a:pt x="35" y="39"/>
                  </a:cubicBezTo>
                  <a:cubicBezTo>
                    <a:pt x="37" y="39"/>
                    <a:pt x="37" y="39"/>
                    <a:pt x="37" y="39"/>
                  </a:cubicBezTo>
                  <a:cubicBezTo>
                    <a:pt x="38" y="38"/>
                    <a:pt x="38" y="38"/>
                    <a:pt x="38" y="38"/>
                  </a:cubicBezTo>
                  <a:cubicBezTo>
                    <a:pt x="38" y="38"/>
                    <a:pt x="38" y="38"/>
                    <a:pt x="38" y="38"/>
                  </a:cubicBezTo>
                  <a:cubicBezTo>
                    <a:pt x="39" y="36"/>
                    <a:pt x="39" y="36"/>
                    <a:pt x="39" y="36"/>
                  </a:cubicBezTo>
                  <a:cubicBezTo>
                    <a:pt x="40" y="34"/>
                    <a:pt x="40" y="34"/>
                    <a:pt x="40" y="34"/>
                  </a:cubicBezTo>
                  <a:cubicBezTo>
                    <a:pt x="41" y="33"/>
                    <a:pt x="41" y="33"/>
                    <a:pt x="41" y="33"/>
                  </a:cubicBezTo>
                  <a:cubicBezTo>
                    <a:pt x="40" y="32"/>
                    <a:pt x="40" y="32"/>
                    <a:pt x="40" y="32"/>
                  </a:cubicBezTo>
                  <a:cubicBezTo>
                    <a:pt x="40" y="32"/>
                    <a:pt x="40" y="32"/>
                    <a:pt x="40" y="32"/>
                  </a:cubicBezTo>
                  <a:cubicBezTo>
                    <a:pt x="40" y="30"/>
                    <a:pt x="40" y="30"/>
                    <a:pt x="40" y="30"/>
                  </a:cubicBezTo>
                  <a:cubicBezTo>
                    <a:pt x="40" y="29"/>
                    <a:pt x="40" y="29"/>
                    <a:pt x="40" y="29"/>
                  </a:cubicBezTo>
                  <a:cubicBezTo>
                    <a:pt x="41" y="29"/>
                    <a:pt x="41" y="29"/>
                    <a:pt x="41" y="29"/>
                  </a:cubicBezTo>
                  <a:cubicBezTo>
                    <a:pt x="41" y="28"/>
                    <a:pt x="41" y="28"/>
                    <a:pt x="41" y="28"/>
                  </a:cubicBezTo>
                  <a:cubicBezTo>
                    <a:pt x="42" y="27"/>
                    <a:pt x="42" y="27"/>
                    <a:pt x="42" y="27"/>
                  </a:cubicBezTo>
                  <a:cubicBezTo>
                    <a:pt x="42" y="26"/>
                    <a:pt x="42" y="26"/>
                    <a:pt x="42" y="26"/>
                  </a:cubicBezTo>
                  <a:cubicBezTo>
                    <a:pt x="43" y="26"/>
                    <a:pt x="43" y="26"/>
                    <a:pt x="43" y="26"/>
                  </a:cubicBezTo>
                  <a:cubicBezTo>
                    <a:pt x="44" y="26"/>
                    <a:pt x="44" y="26"/>
                    <a:pt x="44" y="26"/>
                  </a:cubicBezTo>
                  <a:cubicBezTo>
                    <a:pt x="45" y="26"/>
                    <a:pt x="45" y="26"/>
                    <a:pt x="45" y="26"/>
                  </a:cubicBezTo>
                  <a:cubicBezTo>
                    <a:pt x="45" y="26"/>
                    <a:pt x="45" y="26"/>
                    <a:pt x="45" y="26"/>
                  </a:cubicBezTo>
                  <a:cubicBezTo>
                    <a:pt x="46" y="26"/>
                    <a:pt x="46" y="26"/>
                    <a:pt x="46" y="26"/>
                  </a:cubicBezTo>
                  <a:cubicBezTo>
                    <a:pt x="45" y="25"/>
                    <a:pt x="45" y="25"/>
                    <a:pt x="45" y="25"/>
                  </a:cubicBezTo>
                  <a:cubicBezTo>
                    <a:pt x="46" y="24"/>
                    <a:pt x="46" y="24"/>
                    <a:pt x="46" y="24"/>
                  </a:cubicBezTo>
                  <a:cubicBezTo>
                    <a:pt x="46" y="24"/>
                    <a:pt x="46" y="24"/>
                    <a:pt x="46" y="24"/>
                  </a:cubicBezTo>
                  <a:cubicBezTo>
                    <a:pt x="46" y="24"/>
                    <a:pt x="46" y="24"/>
                    <a:pt x="46" y="24"/>
                  </a:cubicBezTo>
                  <a:cubicBezTo>
                    <a:pt x="45" y="23"/>
                    <a:pt x="45" y="23"/>
                    <a:pt x="45" y="23"/>
                  </a:cubicBezTo>
                  <a:cubicBezTo>
                    <a:pt x="46" y="22"/>
                    <a:pt x="46" y="22"/>
                    <a:pt x="46" y="22"/>
                  </a:cubicBezTo>
                  <a:cubicBezTo>
                    <a:pt x="47" y="22"/>
                    <a:pt x="47" y="22"/>
                    <a:pt x="47" y="22"/>
                  </a:cubicBezTo>
                  <a:cubicBezTo>
                    <a:pt x="48" y="22"/>
                    <a:pt x="48" y="22"/>
                    <a:pt x="48" y="22"/>
                  </a:cubicBezTo>
                  <a:cubicBezTo>
                    <a:pt x="49" y="22"/>
                    <a:pt x="49" y="22"/>
                    <a:pt x="49" y="22"/>
                  </a:cubicBezTo>
                  <a:cubicBezTo>
                    <a:pt x="50" y="23"/>
                    <a:pt x="50" y="23"/>
                    <a:pt x="50" y="23"/>
                  </a:cubicBezTo>
                  <a:cubicBezTo>
                    <a:pt x="51" y="23"/>
                    <a:pt x="51" y="23"/>
                    <a:pt x="51" y="23"/>
                  </a:cubicBezTo>
                  <a:cubicBezTo>
                    <a:pt x="52" y="23"/>
                    <a:pt x="52" y="23"/>
                    <a:pt x="52" y="23"/>
                  </a:cubicBezTo>
                  <a:cubicBezTo>
                    <a:pt x="52" y="23"/>
                    <a:pt x="52" y="23"/>
                    <a:pt x="52" y="23"/>
                  </a:cubicBezTo>
                  <a:cubicBezTo>
                    <a:pt x="53" y="23"/>
                    <a:pt x="53" y="23"/>
                    <a:pt x="53" y="23"/>
                  </a:cubicBezTo>
                  <a:cubicBezTo>
                    <a:pt x="53" y="22"/>
                    <a:pt x="53" y="22"/>
                    <a:pt x="53" y="22"/>
                  </a:cubicBezTo>
                  <a:cubicBezTo>
                    <a:pt x="52" y="22"/>
                    <a:pt x="52" y="22"/>
                    <a:pt x="52" y="22"/>
                  </a:cubicBezTo>
                  <a:cubicBezTo>
                    <a:pt x="52" y="21"/>
                    <a:pt x="52" y="21"/>
                    <a:pt x="52" y="21"/>
                  </a:cubicBezTo>
                  <a:cubicBezTo>
                    <a:pt x="53" y="20"/>
                    <a:pt x="53" y="20"/>
                    <a:pt x="53" y="20"/>
                  </a:cubicBezTo>
                  <a:cubicBezTo>
                    <a:pt x="53" y="19"/>
                    <a:pt x="53" y="19"/>
                    <a:pt x="53" y="19"/>
                  </a:cubicBezTo>
                  <a:cubicBezTo>
                    <a:pt x="52" y="19"/>
                    <a:pt x="52" y="19"/>
                    <a:pt x="52" y="19"/>
                  </a:cubicBezTo>
                  <a:cubicBezTo>
                    <a:pt x="52" y="18"/>
                    <a:pt x="52" y="18"/>
                    <a:pt x="52" y="18"/>
                  </a:cubicBezTo>
                  <a:cubicBezTo>
                    <a:pt x="53" y="18"/>
                    <a:pt x="53" y="18"/>
                    <a:pt x="53" y="18"/>
                  </a:cubicBezTo>
                  <a:cubicBezTo>
                    <a:pt x="54" y="18"/>
                    <a:pt x="54" y="18"/>
                    <a:pt x="54" y="18"/>
                  </a:cubicBezTo>
                  <a:cubicBezTo>
                    <a:pt x="54" y="18"/>
                    <a:pt x="54" y="18"/>
                    <a:pt x="54" y="18"/>
                  </a:cubicBezTo>
                  <a:cubicBezTo>
                    <a:pt x="54" y="18"/>
                    <a:pt x="54" y="18"/>
                    <a:pt x="54" y="18"/>
                  </a:cubicBezTo>
                  <a:cubicBezTo>
                    <a:pt x="55" y="18"/>
                    <a:pt x="55" y="18"/>
                    <a:pt x="55" y="18"/>
                  </a:cubicBezTo>
                  <a:cubicBezTo>
                    <a:pt x="55" y="18"/>
                    <a:pt x="55" y="18"/>
                    <a:pt x="55" y="18"/>
                  </a:cubicBezTo>
                  <a:cubicBezTo>
                    <a:pt x="55" y="18"/>
                    <a:pt x="55" y="18"/>
                    <a:pt x="55" y="18"/>
                  </a:cubicBezTo>
                  <a:cubicBezTo>
                    <a:pt x="55" y="17"/>
                    <a:pt x="55" y="17"/>
                    <a:pt x="55" y="17"/>
                  </a:cubicBezTo>
                  <a:cubicBezTo>
                    <a:pt x="55" y="17"/>
                    <a:pt x="55" y="17"/>
                    <a:pt x="55" y="17"/>
                  </a:cubicBezTo>
                  <a:cubicBezTo>
                    <a:pt x="56" y="16"/>
                    <a:pt x="56" y="16"/>
                    <a:pt x="56" y="16"/>
                  </a:cubicBezTo>
                  <a:cubicBezTo>
                    <a:pt x="57" y="16"/>
                    <a:pt x="57" y="16"/>
                    <a:pt x="57" y="16"/>
                  </a:cubicBezTo>
                  <a:cubicBezTo>
                    <a:pt x="57" y="17"/>
                    <a:pt x="57" y="17"/>
                    <a:pt x="57" y="17"/>
                  </a:cubicBezTo>
                  <a:cubicBezTo>
                    <a:pt x="59" y="19"/>
                    <a:pt x="59" y="19"/>
                    <a:pt x="59" y="19"/>
                  </a:cubicBezTo>
                  <a:cubicBezTo>
                    <a:pt x="60" y="19"/>
                    <a:pt x="60" y="19"/>
                    <a:pt x="60" y="19"/>
                  </a:cubicBezTo>
                  <a:cubicBezTo>
                    <a:pt x="60" y="20"/>
                    <a:pt x="60" y="20"/>
                    <a:pt x="60" y="20"/>
                  </a:cubicBezTo>
                  <a:cubicBezTo>
                    <a:pt x="62" y="21"/>
                    <a:pt x="62" y="21"/>
                    <a:pt x="62" y="21"/>
                  </a:cubicBezTo>
                  <a:cubicBezTo>
                    <a:pt x="64" y="21"/>
                    <a:pt x="64" y="21"/>
                    <a:pt x="64" y="21"/>
                  </a:cubicBezTo>
                  <a:cubicBezTo>
                    <a:pt x="65" y="20"/>
                    <a:pt x="65" y="20"/>
                    <a:pt x="65" y="20"/>
                  </a:cubicBezTo>
                  <a:cubicBezTo>
                    <a:pt x="65" y="19"/>
                    <a:pt x="65" y="19"/>
                    <a:pt x="65" y="19"/>
                  </a:cubicBezTo>
                  <a:cubicBezTo>
                    <a:pt x="66" y="19"/>
                    <a:pt x="66" y="19"/>
                    <a:pt x="66" y="19"/>
                  </a:cubicBezTo>
                  <a:cubicBezTo>
                    <a:pt x="68" y="20"/>
                    <a:pt x="68" y="20"/>
                    <a:pt x="68" y="20"/>
                  </a:cubicBezTo>
                  <a:cubicBezTo>
                    <a:pt x="69" y="20"/>
                    <a:pt x="69" y="20"/>
                    <a:pt x="69" y="20"/>
                  </a:cubicBezTo>
                  <a:cubicBezTo>
                    <a:pt x="69" y="19"/>
                    <a:pt x="69" y="19"/>
                    <a:pt x="69" y="19"/>
                  </a:cubicBezTo>
                  <a:cubicBezTo>
                    <a:pt x="70" y="19"/>
                    <a:pt x="70" y="19"/>
                    <a:pt x="70" y="19"/>
                  </a:cubicBezTo>
                  <a:cubicBezTo>
                    <a:pt x="70" y="19"/>
                    <a:pt x="70" y="19"/>
                    <a:pt x="70" y="19"/>
                  </a:cubicBezTo>
                  <a:cubicBezTo>
                    <a:pt x="71" y="19"/>
                    <a:pt x="71" y="19"/>
                    <a:pt x="71" y="19"/>
                  </a:cubicBezTo>
                  <a:cubicBezTo>
                    <a:pt x="72" y="18"/>
                    <a:pt x="72" y="18"/>
                    <a:pt x="72" y="18"/>
                  </a:cubicBezTo>
                  <a:cubicBezTo>
                    <a:pt x="72" y="18"/>
                    <a:pt x="72" y="18"/>
                    <a:pt x="72" y="18"/>
                  </a:cubicBezTo>
                  <a:cubicBezTo>
                    <a:pt x="72" y="17"/>
                    <a:pt x="72" y="17"/>
                    <a:pt x="72" y="17"/>
                  </a:cubicBezTo>
                  <a:cubicBezTo>
                    <a:pt x="72" y="16"/>
                    <a:pt x="72" y="16"/>
                    <a:pt x="72" y="16"/>
                  </a:cubicBezTo>
                  <a:cubicBezTo>
                    <a:pt x="72" y="14"/>
                    <a:pt x="72" y="14"/>
                    <a:pt x="72" y="14"/>
                  </a:cubicBezTo>
                  <a:cubicBezTo>
                    <a:pt x="72" y="13"/>
                    <a:pt x="72" y="13"/>
                    <a:pt x="72" y="13"/>
                  </a:cubicBezTo>
                  <a:cubicBezTo>
                    <a:pt x="72" y="12"/>
                    <a:pt x="72" y="12"/>
                    <a:pt x="72" y="12"/>
                  </a:cubicBezTo>
                  <a:cubicBezTo>
                    <a:pt x="72" y="12"/>
                    <a:pt x="72" y="12"/>
                    <a:pt x="72" y="12"/>
                  </a:cubicBezTo>
                  <a:cubicBezTo>
                    <a:pt x="73" y="11"/>
                    <a:pt x="73" y="11"/>
                    <a:pt x="73" y="11"/>
                  </a:cubicBezTo>
                  <a:cubicBezTo>
                    <a:pt x="73" y="11"/>
                    <a:pt x="73" y="11"/>
                    <a:pt x="73" y="11"/>
                  </a:cubicBezTo>
                  <a:cubicBezTo>
                    <a:pt x="74" y="10"/>
                    <a:pt x="74" y="10"/>
                    <a:pt x="74" y="10"/>
                  </a:cubicBezTo>
                  <a:cubicBezTo>
                    <a:pt x="75" y="11"/>
                    <a:pt x="75" y="11"/>
                    <a:pt x="75" y="11"/>
                  </a:cubicBezTo>
                  <a:cubicBezTo>
                    <a:pt x="76" y="11"/>
                    <a:pt x="76" y="11"/>
                    <a:pt x="76" y="11"/>
                  </a:cubicBezTo>
                  <a:cubicBezTo>
                    <a:pt x="76" y="10"/>
                    <a:pt x="76" y="10"/>
                    <a:pt x="76" y="10"/>
                  </a:cubicBezTo>
                  <a:cubicBezTo>
                    <a:pt x="76" y="9"/>
                    <a:pt x="76" y="9"/>
                    <a:pt x="76" y="9"/>
                  </a:cubicBezTo>
                  <a:cubicBezTo>
                    <a:pt x="78" y="9"/>
                    <a:pt x="78" y="9"/>
                    <a:pt x="78" y="9"/>
                  </a:cubicBezTo>
                  <a:cubicBezTo>
                    <a:pt x="79" y="10"/>
                    <a:pt x="79" y="10"/>
                    <a:pt x="79" y="10"/>
                  </a:cubicBezTo>
                  <a:cubicBezTo>
                    <a:pt x="80" y="11"/>
                    <a:pt x="80" y="11"/>
                    <a:pt x="80" y="11"/>
                  </a:cubicBezTo>
                  <a:cubicBezTo>
                    <a:pt x="81" y="12"/>
                    <a:pt x="81" y="12"/>
                    <a:pt x="81" y="12"/>
                  </a:cubicBezTo>
                  <a:cubicBezTo>
                    <a:pt x="82" y="12"/>
                    <a:pt x="82" y="12"/>
                    <a:pt x="82" y="12"/>
                  </a:cubicBezTo>
                  <a:cubicBezTo>
                    <a:pt x="83" y="12"/>
                    <a:pt x="83" y="12"/>
                    <a:pt x="83" y="12"/>
                  </a:cubicBezTo>
                  <a:cubicBezTo>
                    <a:pt x="83" y="13"/>
                    <a:pt x="83" y="13"/>
                    <a:pt x="83" y="13"/>
                  </a:cubicBezTo>
                  <a:cubicBezTo>
                    <a:pt x="84" y="14"/>
                    <a:pt x="84" y="14"/>
                    <a:pt x="84" y="14"/>
                  </a:cubicBezTo>
                  <a:cubicBezTo>
                    <a:pt x="84" y="15"/>
                    <a:pt x="84" y="15"/>
                    <a:pt x="84" y="15"/>
                  </a:cubicBezTo>
                  <a:cubicBezTo>
                    <a:pt x="83" y="16"/>
                    <a:pt x="83" y="16"/>
                    <a:pt x="83" y="16"/>
                  </a:cubicBezTo>
                  <a:cubicBezTo>
                    <a:pt x="83" y="17"/>
                    <a:pt x="83" y="17"/>
                    <a:pt x="83" y="17"/>
                  </a:cubicBezTo>
                  <a:close/>
                  <a:moveTo>
                    <a:pt x="4" y="87"/>
                  </a:moveTo>
                  <a:cubicBezTo>
                    <a:pt x="4" y="87"/>
                    <a:pt x="4" y="87"/>
                    <a:pt x="4" y="87"/>
                  </a:cubicBezTo>
                  <a:cubicBezTo>
                    <a:pt x="4" y="88"/>
                    <a:pt x="4" y="88"/>
                    <a:pt x="4" y="88"/>
                  </a:cubicBezTo>
                  <a:cubicBezTo>
                    <a:pt x="4" y="87"/>
                    <a:pt x="4" y="87"/>
                    <a:pt x="4" y="87"/>
                  </a:cubicBezTo>
                  <a:close/>
                  <a:moveTo>
                    <a:pt x="2" y="82"/>
                  </a:moveTo>
                  <a:cubicBezTo>
                    <a:pt x="2" y="82"/>
                    <a:pt x="2" y="82"/>
                    <a:pt x="2" y="82"/>
                  </a:cubicBezTo>
                  <a:cubicBezTo>
                    <a:pt x="3" y="83"/>
                    <a:pt x="3" y="83"/>
                    <a:pt x="3" y="83"/>
                  </a:cubicBezTo>
                  <a:cubicBezTo>
                    <a:pt x="2" y="83"/>
                    <a:pt x="2" y="83"/>
                    <a:pt x="2" y="83"/>
                  </a:cubicBezTo>
                  <a:cubicBezTo>
                    <a:pt x="2" y="82"/>
                    <a:pt x="2" y="82"/>
                    <a:pt x="2" y="82"/>
                  </a:cubicBezTo>
                  <a:close/>
                  <a:moveTo>
                    <a:pt x="3" y="81"/>
                  </a:moveTo>
                  <a:cubicBezTo>
                    <a:pt x="3" y="81"/>
                    <a:pt x="3" y="81"/>
                    <a:pt x="3" y="81"/>
                  </a:cubicBezTo>
                  <a:cubicBezTo>
                    <a:pt x="3" y="81"/>
                    <a:pt x="3" y="81"/>
                    <a:pt x="3" y="81"/>
                  </a:cubicBezTo>
                  <a:cubicBezTo>
                    <a:pt x="3" y="81"/>
                    <a:pt x="3" y="81"/>
                    <a:pt x="3" y="81"/>
                  </a:cubicBezTo>
                  <a:close/>
                  <a:moveTo>
                    <a:pt x="2" y="80"/>
                  </a:moveTo>
                  <a:cubicBezTo>
                    <a:pt x="2" y="81"/>
                    <a:pt x="2" y="81"/>
                    <a:pt x="2" y="81"/>
                  </a:cubicBezTo>
                  <a:cubicBezTo>
                    <a:pt x="2" y="81"/>
                    <a:pt x="2" y="81"/>
                    <a:pt x="2" y="81"/>
                  </a:cubicBezTo>
                  <a:cubicBezTo>
                    <a:pt x="2" y="80"/>
                    <a:pt x="2" y="80"/>
                    <a:pt x="2" y="80"/>
                  </a:cubicBezTo>
                  <a:close/>
                  <a:moveTo>
                    <a:pt x="1" y="77"/>
                  </a:moveTo>
                  <a:cubicBezTo>
                    <a:pt x="0" y="77"/>
                    <a:pt x="0" y="77"/>
                    <a:pt x="0" y="77"/>
                  </a:cubicBezTo>
                  <a:cubicBezTo>
                    <a:pt x="1" y="76"/>
                    <a:pt x="1" y="76"/>
                    <a:pt x="1" y="76"/>
                  </a:cubicBezTo>
                  <a:cubicBezTo>
                    <a:pt x="1" y="76"/>
                    <a:pt x="1" y="77"/>
                    <a:pt x="1" y="77"/>
                  </a:cubicBezTo>
                  <a:close/>
                  <a:moveTo>
                    <a:pt x="1" y="78"/>
                  </a:moveTo>
                  <a:cubicBezTo>
                    <a:pt x="1" y="78"/>
                    <a:pt x="1" y="78"/>
                    <a:pt x="1" y="78"/>
                  </a:cubicBezTo>
                  <a:cubicBezTo>
                    <a:pt x="1" y="78"/>
                    <a:pt x="1" y="78"/>
                    <a:pt x="1" y="78"/>
                  </a:cubicBezTo>
                  <a:cubicBezTo>
                    <a:pt x="1" y="78"/>
                    <a:pt x="1" y="78"/>
                    <a:pt x="1" y="78"/>
                  </a:cubicBezTo>
                  <a:close/>
                  <a:moveTo>
                    <a:pt x="2" y="79"/>
                  </a:moveTo>
                  <a:cubicBezTo>
                    <a:pt x="2" y="79"/>
                    <a:pt x="3" y="79"/>
                    <a:pt x="3" y="79"/>
                  </a:cubicBezTo>
                  <a:cubicBezTo>
                    <a:pt x="3" y="80"/>
                    <a:pt x="3" y="80"/>
                    <a:pt x="3" y="80"/>
                  </a:cubicBezTo>
                  <a:cubicBezTo>
                    <a:pt x="2" y="79"/>
                    <a:pt x="2" y="79"/>
                    <a:pt x="2" y="79"/>
                  </a:cubicBezTo>
                  <a:close/>
                  <a:moveTo>
                    <a:pt x="1" y="80"/>
                  </a:moveTo>
                  <a:cubicBezTo>
                    <a:pt x="0" y="79"/>
                    <a:pt x="0" y="79"/>
                    <a:pt x="0" y="79"/>
                  </a:cubicBezTo>
                  <a:cubicBezTo>
                    <a:pt x="1" y="79"/>
                    <a:pt x="1" y="79"/>
                    <a:pt x="1" y="79"/>
                  </a:cubicBezTo>
                  <a:cubicBezTo>
                    <a:pt x="1" y="80"/>
                    <a:pt x="1" y="80"/>
                    <a:pt x="1" y="80"/>
                  </a:cubicBezTo>
                  <a:close/>
                  <a:moveTo>
                    <a:pt x="0" y="75"/>
                  </a:moveTo>
                  <a:cubicBezTo>
                    <a:pt x="0" y="76"/>
                    <a:pt x="0" y="76"/>
                    <a:pt x="0" y="76"/>
                  </a:cubicBezTo>
                  <a:cubicBezTo>
                    <a:pt x="0" y="76"/>
                    <a:pt x="0" y="76"/>
                    <a:pt x="0" y="76"/>
                  </a:cubicBezTo>
                  <a:cubicBezTo>
                    <a:pt x="1" y="75"/>
                    <a:pt x="1" y="75"/>
                    <a:pt x="1" y="75"/>
                  </a:cubicBezTo>
                  <a:cubicBezTo>
                    <a:pt x="0" y="75"/>
                    <a:pt x="0" y="75"/>
                    <a:pt x="0" y="75"/>
                  </a:cubicBezTo>
                  <a:close/>
                  <a:moveTo>
                    <a:pt x="0" y="69"/>
                  </a:moveTo>
                  <a:cubicBezTo>
                    <a:pt x="1" y="70"/>
                    <a:pt x="1" y="70"/>
                    <a:pt x="1" y="70"/>
                  </a:cubicBezTo>
                  <a:cubicBezTo>
                    <a:pt x="0" y="70"/>
                    <a:pt x="0" y="70"/>
                    <a:pt x="0" y="70"/>
                  </a:cubicBezTo>
                  <a:cubicBezTo>
                    <a:pt x="0" y="69"/>
                    <a:pt x="0" y="69"/>
                    <a:pt x="0" y="69"/>
                  </a:cubicBezTo>
                  <a:close/>
                  <a:moveTo>
                    <a:pt x="0" y="68"/>
                  </a:moveTo>
                  <a:cubicBezTo>
                    <a:pt x="1" y="69"/>
                    <a:pt x="1" y="69"/>
                    <a:pt x="1" y="69"/>
                  </a:cubicBezTo>
                  <a:cubicBezTo>
                    <a:pt x="1" y="69"/>
                    <a:pt x="1" y="69"/>
                    <a:pt x="1" y="69"/>
                  </a:cubicBezTo>
                  <a:cubicBezTo>
                    <a:pt x="0" y="68"/>
                    <a:pt x="0" y="68"/>
                    <a:pt x="0" y="68"/>
                  </a:cubicBezTo>
                  <a:close/>
                  <a:moveTo>
                    <a:pt x="3" y="66"/>
                  </a:moveTo>
                  <a:cubicBezTo>
                    <a:pt x="3" y="67"/>
                    <a:pt x="3" y="67"/>
                    <a:pt x="3" y="67"/>
                  </a:cubicBezTo>
                  <a:cubicBezTo>
                    <a:pt x="2" y="67"/>
                    <a:pt x="2" y="67"/>
                    <a:pt x="2" y="67"/>
                  </a:cubicBezTo>
                  <a:cubicBezTo>
                    <a:pt x="3" y="66"/>
                    <a:pt x="3" y="66"/>
                    <a:pt x="3" y="66"/>
                  </a:cubicBezTo>
                  <a:close/>
                  <a:moveTo>
                    <a:pt x="4" y="66"/>
                  </a:moveTo>
                  <a:cubicBezTo>
                    <a:pt x="4" y="66"/>
                    <a:pt x="4" y="66"/>
                    <a:pt x="4" y="66"/>
                  </a:cubicBezTo>
                  <a:cubicBezTo>
                    <a:pt x="5" y="67"/>
                    <a:pt x="5" y="67"/>
                    <a:pt x="5" y="67"/>
                  </a:cubicBezTo>
                  <a:cubicBezTo>
                    <a:pt x="4" y="67"/>
                    <a:pt x="4" y="67"/>
                    <a:pt x="4" y="67"/>
                  </a:cubicBezTo>
                  <a:cubicBezTo>
                    <a:pt x="4" y="66"/>
                    <a:pt x="4" y="66"/>
                    <a:pt x="4" y="66"/>
                  </a:cubicBezTo>
                  <a:close/>
                  <a:moveTo>
                    <a:pt x="12" y="61"/>
                  </a:moveTo>
                  <a:cubicBezTo>
                    <a:pt x="12" y="61"/>
                    <a:pt x="12" y="60"/>
                    <a:pt x="12" y="60"/>
                  </a:cubicBezTo>
                  <a:cubicBezTo>
                    <a:pt x="13" y="61"/>
                    <a:pt x="13" y="61"/>
                    <a:pt x="13" y="61"/>
                  </a:cubicBezTo>
                  <a:cubicBezTo>
                    <a:pt x="12" y="61"/>
                    <a:pt x="12" y="61"/>
                    <a:pt x="12" y="61"/>
                  </a:cubicBezTo>
                  <a:cubicBezTo>
                    <a:pt x="12" y="61"/>
                    <a:pt x="12" y="61"/>
                    <a:pt x="12" y="61"/>
                  </a:cubicBezTo>
                  <a:close/>
                  <a:moveTo>
                    <a:pt x="12" y="60"/>
                  </a:moveTo>
                  <a:cubicBezTo>
                    <a:pt x="12" y="60"/>
                    <a:pt x="12" y="60"/>
                    <a:pt x="12" y="60"/>
                  </a:cubicBezTo>
                  <a:cubicBezTo>
                    <a:pt x="11" y="59"/>
                    <a:pt x="11" y="59"/>
                    <a:pt x="11" y="59"/>
                  </a:cubicBezTo>
                  <a:cubicBezTo>
                    <a:pt x="12" y="59"/>
                    <a:pt x="12" y="59"/>
                    <a:pt x="12" y="59"/>
                  </a:cubicBezTo>
                  <a:cubicBezTo>
                    <a:pt x="12" y="60"/>
                    <a:pt x="12" y="60"/>
                    <a:pt x="12" y="60"/>
                  </a:cubicBezTo>
                  <a:close/>
                  <a:moveTo>
                    <a:pt x="13" y="58"/>
                  </a:moveTo>
                  <a:cubicBezTo>
                    <a:pt x="14" y="57"/>
                    <a:pt x="14" y="57"/>
                    <a:pt x="14" y="57"/>
                  </a:cubicBezTo>
                  <a:cubicBezTo>
                    <a:pt x="15" y="57"/>
                    <a:pt x="15" y="57"/>
                    <a:pt x="15" y="57"/>
                  </a:cubicBezTo>
                  <a:cubicBezTo>
                    <a:pt x="14" y="58"/>
                    <a:pt x="14" y="58"/>
                    <a:pt x="14" y="58"/>
                  </a:cubicBezTo>
                  <a:cubicBezTo>
                    <a:pt x="13" y="58"/>
                    <a:pt x="13" y="58"/>
                    <a:pt x="13" y="58"/>
                  </a:cubicBezTo>
                  <a:close/>
                  <a:moveTo>
                    <a:pt x="13" y="60"/>
                  </a:moveTo>
                  <a:cubicBezTo>
                    <a:pt x="13" y="59"/>
                    <a:pt x="13" y="59"/>
                    <a:pt x="13" y="59"/>
                  </a:cubicBezTo>
                  <a:cubicBezTo>
                    <a:pt x="14" y="59"/>
                    <a:pt x="14" y="59"/>
                    <a:pt x="14" y="59"/>
                  </a:cubicBezTo>
                  <a:cubicBezTo>
                    <a:pt x="15" y="58"/>
                    <a:pt x="15" y="58"/>
                    <a:pt x="15" y="58"/>
                  </a:cubicBezTo>
                  <a:cubicBezTo>
                    <a:pt x="15" y="58"/>
                    <a:pt x="15" y="58"/>
                    <a:pt x="15" y="58"/>
                  </a:cubicBezTo>
                  <a:cubicBezTo>
                    <a:pt x="16" y="59"/>
                    <a:pt x="16" y="59"/>
                    <a:pt x="16" y="59"/>
                  </a:cubicBezTo>
                  <a:cubicBezTo>
                    <a:pt x="15" y="59"/>
                    <a:pt x="15" y="59"/>
                    <a:pt x="15" y="59"/>
                  </a:cubicBezTo>
                  <a:cubicBezTo>
                    <a:pt x="14" y="59"/>
                    <a:pt x="14" y="59"/>
                    <a:pt x="14" y="59"/>
                  </a:cubicBezTo>
                  <a:cubicBezTo>
                    <a:pt x="14" y="60"/>
                    <a:pt x="14" y="60"/>
                    <a:pt x="14" y="60"/>
                  </a:cubicBezTo>
                  <a:cubicBezTo>
                    <a:pt x="13" y="60"/>
                    <a:pt x="13" y="60"/>
                    <a:pt x="13" y="60"/>
                  </a:cubicBezTo>
                  <a:close/>
                  <a:moveTo>
                    <a:pt x="24" y="48"/>
                  </a:moveTo>
                  <a:cubicBezTo>
                    <a:pt x="25" y="48"/>
                    <a:pt x="25" y="48"/>
                    <a:pt x="25" y="48"/>
                  </a:cubicBezTo>
                  <a:cubicBezTo>
                    <a:pt x="26" y="47"/>
                    <a:pt x="26" y="47"/>
                    <a:pt x="26" y="47"/>
                  </a:cubicBezTo>
                  <a:cubicBezTo>
                    <a:pt x="25" y="48"/>
                    <a:pt x="25" y="48"/>
                    <a:pt x="25" y="48"/>
                  </a:cubicBezTo>
                  <a:cubicBezTo>
                    <a:pt x="24" y="48"/>
                    <a:pt x="24" y="48"/>
                    <a:pt x="24" y="48"/>
                  </a:cubicBezTo>
                  <a:close/>
                  <a:moveTo>
                    <a:pt x="24" y="50"/>
                  </a:moveTo>
                  <a:cubicBezTo>
                    <a:pt x="23" y="50"/>
                    <a:pt x="23" y="50"/>
                    <a:pt x="23" y="50"/>
                  </a:cubicBezTo>
                  <a:cubicBezTo>
                    <a:pt x="22" y="50"/>
                    <a:pt x="22" y="50"/>
                    <a:pt x="22" y="50"/>
                  </a:cubicBezTo>
                  <a:cubicBezTo>
                    <a:pt x="23" y="49"/>
                    <a:pt x="23" y="49"/>
                    <a:pt x="23" y="49"/>
                  </a:cubicBezTo>
                  <a:cubicBezTo>
                    <a:pt x="24" y="49"/>
                    <a:pt x="24" y="49"/>
                    <a:pt x="24" y="49"/>
                  </a:cubicBezTo>
                  <a:cubicBezTo>
                    <a:pt x="25" y="49"/>
                    <a:pt x="25" y="49"/>
                    <a:pt x="25" y="49"/>
                  </a:cubicBezTo>
                  <a:cubicBezTo>
                    <a:pt x="24" y="50"/>
                    <a:pt x="24" y="50"/>
                    <a:pt x="24" y="50"/>
                  </a:cubicBezTo>
                  <a:cubicBezTo>
                    <a:pt x="24" y="50"/>
                    <a:pt x="24" y="50"/>
                    <a:pt x="24" y="50"/>
                  </a:cubicBezTo>
                  <a:close/>
                  <a:moveTo>
                    <a:pt x="26" y="43"/>
                  </a:moveTo>
                  <a:cubicBezTo>
                    <a:pt x="26" y="44"/>
                    <a:pt x="26" y="44"/>
                    <a:pt x="26" y="44"/>
                  </a:cubicBezTo>
                  <a:cubicBezTo>
                    <a:pt x="26" y="44"/>
                    <a:pt x="26" y="44"/>
                    <a:pt x="26" y="44"/>
                  </a:cubicBezTo>
                  <a:cubicBezTo>
                    <a:pt x="26" y="44"/>
                    <a:pt x="26" y="44"/>
                    <a:pt x="26" y="44"/>
                  </a:cubicBezTo>
                  <a:cubicBezTo>
                    <a:pt x="25" y="44"/>
                    <a:pt x="25" y="44"/>
                    <a:pt x="25" y="44"/>
                  </a:cubicBezTo>
                  <a:cubicBezTo>
                    <a:pt x="26" y="43"/>
                    <a:pt x="26" y="43"/>
                    <a:pt x="26" y="43"/>
                  </a:cubicBezTo>
                  <a:close/>
                  <a:moveTo>
                    <a:pt x="27" y="42"/>
                  </a:moveTo>
                  <a:cubicBezTo>
                    <a:pt x="28" y="41"/>
                    <a:pt x="28" y="41"/>
                    <a:pt x="28" y="41"/>
                  </a:cubicBezTo>
                  <a:cubicBezTo>
                    <a:pt x="29" y="42"/>
                    <a:pt x="29" y="42"/>
                    <a:pt x="29" y="42"/>
                  </a:cubicBezTo>
                  <a:cubicBezTo>
                    <a:pt x="27" y="42"/>
                    <a:pt x="27" y="42"/>
                    <a:pt x="27" y="42"/>
                  </a:cubicBezTo>
                  <a:cubicBezTo>
                    <a:pt x="27" y="42"/>
                    <a:pt x="27" y="42"/>
                    <a:pt x="27" y="42"/>
                  </a:cubicBezTo>
                  <a:close/>
                  <a:moveTo>
                    <a:pt x="27" y="40"/>
                  </a:moveTo>
                  <a:cubicBezTo>
                    <a:pt x="28" y="40"/>
                    <a:pt x="28" y="40"/>
                    <a:pt x="28" y="40"/>
                  </a:cubicBezTo>
                  <a:cubicBezTo>
                    <a:pt x="28" y="40"/>
                    <a:pt x="28" y="40"/>
                    <a:pt x="28" y="40"/>
                  </a:cubicBezTo>
                  <a:cubicBezTo>
                    <a:pt x="27" y="41"/>
                    <a:pt x="27" y="41"/>
                    <a:pt x="27" y="41"/>
                  </a:cubicBezTo>
                  <a:cubicBezTo>
                    <a:pt x="27" y="40"/>
                    <a:pt x="27" y="40"/>
                    <a:pt x="27" y="40"/>
                  </a:cubicBezTo>
                  <a:close/>
                  <a:moveTo>
                    <a:pt x="32" y="33"/>
                  </a:moveTo>
                  <a:cubicBezTo>
                    <a:pt x="33" y="33"/>
                    <a:pt x="33" y="33"/>
                    <a:pt x="33" y="33"/>
                  </a:cubicBezTo>
                  <a:cubicBezTo>
                    <a:pt x="33" y="33"/>
                    <a:pt x="33" y="33"/>
                    <a:pt x="33" y="33"/>
                  </a:cubicBezTo>
                  <a:cubicBezTo>
                    <a:pt x="33" y="34"/>
                    <a:pt x="33" y="34"/>
                    <a:pt x="33" y="34"/>
                  </a:cubicBezTo>
                  <a:cubicBezTo>
                    <a:pt x="32" y="33"/>
                    <a:pt x="32" y="33"/>
                    <a:pt x="32" y="33"/>
                  </a:cubicBezTo>
                  <a:close/>
                  <a:moveTo>
                    <a:pt x="27" y="29"/>
                  </a:moveTo>
                  <a:cubicBezTo>
                    <a:pt x="27" y="29"/>
                    <a:pt x="27" y="29"/>
                    <a:pt x="27" y="29"/>
                  </a:cubicBezTo>
                  <a:cubicBezTo>
                    <a:pt x="27" y="30"/>
                    <a:pt x="27" y="30"/>
                    <a:pt x="27" y="30"/>
                  </a:cubicBezTo>
                  <a:cubicBezTo>
                    <a:pt x="27" y="30"/>
                    <a:pt x="27" y="30"/>
                    <a:pt x="27" y="30"/>
                  </a:cubicBezTo>
                  <a:cubicBezTo>
                    <a:pt x="27" y="29"/>
                    <a:pt x="27" y="29"/>
                    <a:pt x="27" y="29"/>
                  </a:cubicBezTo>
                  <a:close/>
                  <a:moveTo>
                    <a:pt x="28" y="27"/>
                  </a:moveTo>
                  <a:cubicBezTo>
                    <a:pt x="27" y="28"/>
                    <a:pt x="27" y="28"/>
                    <a:pt x="27" y="28"/>
                  </a:cubicBezTo>
                  <a:cubicBezTo>
                    <a:pt x="27" y="27"/>
                    <a:pt x="27" y="27"/>
                    <a:pt x="27" y="27"/>
                  </a:cubicBezTo>
                  <a:cubicBezTo>
                    <a:pt x="28" y="26"/>
                    <a:pt x="28" y="26"/>
                    <a:pt x="28" y="26"/>
                  </a:cubicBezTo>
                  <a:cubicBezTo>
                    <a:pt x="28" y="27"/>
                    <a:pt x="28" y="27"/>
                    <a:pt x="28" y="27"/>
                  </a:cubicBezTo>
                  <a:close/>
                  <a:moveTo>
                    <a:pt x="29" y="26"/>
                  </a:moveTo>
                  <a:cubicBezTo>
                    <a:pt x="29" y="26"/>
                    <a:pt x="29" y="26"/>
                    <a:pt x="29" y="26"/>
                  </a:cubicBezTo>
                  <a:cubicBezTo>
                    <a:pt x="29" y="26"/>
                    <a:pt x="29" y="26"/>
                    <a:pt x="29" y="26"/>
                  </a:cubicBezTo>
                  <a:cubicBezTo>
                    <a:pt x="29" y="26"/>
                    <a:pt x="29" y="26"/>
                    <a:pt x="29" y="26"/>
                  </a:cubicBezTo>
                  <a:cubicBezTo>
                    <a:pt x="29" y="26"/>
                    <a:pt x="29" y="26"/>
                    <a:pt x="29" y="26"/>
                  </a:cubicBezTo>
                  <a:close/>
                  <a:moveTo>
                    <a:pt x="32" y="25"/>
                  </a:moveTo>
                  <a:cubicBezTo>
                    <a:pt x="32" y="25"/>
                    <a:pt x="32" y="25"/>
                    <a:pt x="32" y="25"/>
                  </a:cubicBezTo>
                  <a:cubicBezTo>
                    <a:pt x="30" y="26"/>
                    <a:pt x="30" y="26"/>
                    <a:pt x="30" y="26"/>
                  </a:cubicBezTo>
                  <a:cubicBezTo>
                    <a:pt x="30" y="25"/>
                    <a:pt x="30" y="25"/>
                    <a:pt x="30" y="25"/>
                  </a:cubicBezTo>
                  <a:cubicBezTo>
                    <a:pt x="32" y="25"/>
                    <a:pt x="32" y="25"/>
                    <a:pt x="32" y="25"/>
                  </a:cubicBezTo>
                  <a:close/>
                  <a:moveTo>
                    <a:pt x="33" y="23"/>
                  </a:moveTo>
                  <a:cubicBezTo>
                    <a:pt x="34" y="22"/>
                    <a:pt x="34" y="22"/>
                    <a:pt x="34" y="22"/>
                  </a:cubicBezTo>
                  <a:cubicBezTo>
                    <a:pt x="34" y="23"/>
                    <a:pt x="34" y="23"/>
                    <a:pt x="34" y="23"/>
                  </a:cubicBezTo>
                  <a:cubicBezTo>
                    <a:pt x="33" y="23"/>
                    <a:pt x="33" y="23"/>
                    <a:pt x="33" y="23"/>
                  </a:cubicBezTo>
                  <a:close/>
                  <a:moveTo>
                    <a:pt x="34" y="23"/>
                  </a:moveTo>
                  <a:cubicBezTo>
                    <a:pt x="34" y="25"/>
                    <a:pt x="34" y="25"/>
                    <a:pt x="34" y="25"/>
                  </a:cubicBezTo>
                  <a:cubicBezTo>
                    <a:pt x="33" y="24"/>
                    <a:pt x="33" y="24"/>
                    <a:pt x="33" y="24"/>
                  </a:cubicBezTo>
                  <a:cubicBezTo>
                    <a:pt x="32" y="25"/>
                    <a:pt x="32" y="25"/>
                    <a:pt x="32" y="25"/>
                  </a:cubicBezTo>
                  <a:cubicBezTo>
                    <a:pt x="32" y="24"/>
                    <a:pt x="32" y="24"/>
                    <a:pt x="32" y="24"/>
                  </a:cubicBezTo>
                  <a:cubicBezTo>
                    <a:pt x="34" y="23"/>
                    <a:pt x="34" y="23"/>
                    <a:pt x="34" y="23"/>
                  </a:cubicBezTo>
                  <a:close/>
                  <a:moveTo>
                    <a:pt x="35" y="19"/>
                  </a:moveTo>
                  <a:cubicBezTo>
                    <a:pt x="35" y="20"/>
                    <a:pt x="35" y="20"/>
                    <a:pt x="35" y="20"/>
                  </a:cubicBezTo>
                  <a:cubicBezTo>
                    <a:pt x="35" y="22"/>
                    <a:pt x="35" y="22"/>
                    <a:pt x="35" y="22"/>
                  </a:cubicBezTo>
                  <a:cubicBezTo>
                    <a:pt x="34" y="22"/>
                    <a:pt x="34" y="22"/>
                    <a:pt x="34" y="22"/>
                  </a:cubicBezTo>
                  <a:cubicBezTo>
                    <a:pt x="33" y="22"/>
                    <a:pt x="33" y="22"/>
                    <a:pt x="33" y="22"/>
                  </a:cubicBezTo>
                  <a:cubicBezTo>
                    <a:pt x="35" y="21"/>
                    <a:pt x="35" y="21"/>
                    <a:pt x="35" y="21"/>
                  </a:cubicBezTo>
                  <a:cubicBezTo>
                    <a:pt x="34" y="21"/>
                    <a:pt x="34" y="21"/>
                    <a:pt x="34" y="21"/>
                  </a:cubicBezTo>
                  <a:cubicBezTo>
                    <a:pt x="33" y="22"/>
                    <a:pt x="33" y="22"/>
                    <a:pt x="33" y="22"/>
                  </a:cubicBezTo>
                  <a:cubicBezTo>
                    <a:pt x="32" y="21"/>
                    <a:pt x="32" y="21"/>
                    <a:pt x="32" y="21"/>
                  </a:cubicBezTo>
                  <a:cubicBezTo>
                    <a:pt x="33" y="20"/>
                    <a:pt x="33" y="20"/>
                    <a:pt x="33" y="20"/>
                  </a:cubicBezTo>
                  <a:cubicBezTo>
                    <a:pt x="34" y="21"/>
                    <a:pt x="34" y="21"/>
                    <a:pt x="34" y="21"/>
                  </a:cubicBezTo>
                  <a:cubicBezTo>
                    <a:pt x="34" y="20"/>
                    <a:pt x="34" y="20"/>
                    <a:pt x="34" y="20"/>
                  </a:cubicBezTo>
                  <a:cubicBezTo>
                    <a:pt x="34" y="19"/>
                    <a:pt x="34" y="19"/>
                    <a:pt x="34" y="19"/>
                  </a:cubicBezTo>
                  <a:cubicBezTo>
                    <a:pt x="35" y="19"/>
                    <a:pt x="35" y="19"/>
                    <a:pt x="35" y="19"/>
                  </a:cubicBezTo>
                  <a:close/>
                  <a:moveTo>
                    <a:pt x="36" y="20"/>
                  </a:moveTo>
                  <a:cubicBezTo>
                    <a:pt x="35" y="19"/>
                    <a:pt x="35" y="19"/>
                    <a:pt x="35" y="19"/>
                  </a:cubicBezTo>
                  <a:cubicBezTo>
                    <a:pt x="35" y="18"/>
                    <a:pt x="35" y="18"/>
                    <a:pt x="35" y="18"/>
                  </a:cubicBezTo>
                  <a:cubicBezTo>
                    <a:pt x="37" y="17"/>
                    <a:pt x="37" y="17"/>
                    <a:pt x="37" y="17"/>
                  </a:cubicBezTo>
                  <a:cubicBezTo>
                    <a:pt x="37" y="17"/>
                    <a:pt x="37" y="17"/>
                    <a:pt x="37" y="17"/>
                  </a:cubicBezTo>
                  <a:cubicBezTo>
                    <a:pt x="38" y="16"/>
                    <a:pt x="38" y="16"/>
                    <a:pt x="38" y="16"/>
                  </a:cubicBezTo>
                  <a:cubicBezTo>
                    <a:pt x="38" y="17"/>
                    <a:pt x="38" y="17"/>
                    <a:pt x="38" y="17"/>
                  </a:cubicBezTo>
                  <a:cubicBezTo>
                    <a:pt x="37" y="18"/>
                    <a:pt x="37" y="18"/>
                    <a:pt x="37" y="18"/>
                  </a:cubicBezTo>
                  <a:cubicBezTo>
                    <a:pt x="37" y="18"/>
                    <a:pt x="37" y="18"/>
                    <a:pt x="37" y="18"/>
                  </a:cubicBezTo>
                  <a:cubicBezTo>
                    <a:pt x="36" y="20"/>
                    <a:pt x="36" y="20"/>
                    <a:pt x="36" y="20"/>
                  </a:cubicBezTo>
                  <a:close/>
                  <a:moveTo>
                    <a:pt x="39" y="20"/>
                  </a:moveTo>
                  <a:cubicBezTo>
                    <a:pt x="40" y="21"/>
                    <a:pt x="40" y="21"/>
                    <a:pt x="40" y="21"/>
                  </a:cubicBezTo>
                  <a:cubicBezTo>
                    <a:pt x="38" y="23"/>
                    <a:pt x="38" y="23"/>
                    <a:pt x="38" y="23"/>
                  </a:cubicBezTo>
                  <a:cubicBezTo>
                    <a:pt x="37" y="23"/>
                    <a:pt x="37" y="23"/>
                    <a:pt x="37" y="23"/>
                  </a:cubicBezTo>
                  <a:cubicBezTo>
                    <a:pt x="37" y="24"/>
                    <a:pt x="37" y="24"/>
                    <a:pt x="37" y="24"/>
                  </a:cubicBezTo>
                  <a:cubicBezTo>
                    <a:pt x="36" y="24"/>
                    <a:pt x="36" y="24"/>
                    <a:pt x="36" y="24"/>
                  </a:cubicBezTo>
                  <a:cubicBezTo>
                    <a:pt x="36" y="23"/>
                    <a:pt x="36" y="23"/>
                    <a:pt x="36" y="23"/>
                  </a:cubicBezTo>
                  <a:cubicBezTo>
                    <a:pt x="35" y="24"/>
                    <a:pt x="35" y="24"/>
                    <a:pt x="35" y="24"/>
                  </a:cubicBezTo>
                  <a:cubicBezTo>
                    <a:pt x="35" y="24"/>
                    <a:pt x="35" y="24"/>
                    <a:pt x="35" y="24"/>
                  </a:cubicBezTo>
                  <a:cubicBezTo>
                    <a:pt x="35" y="23"/>
                    <a:pt x="35" y="23"/>
                    <a:pt x="35" y="23"/>
                  </a:cubicBezTo>
                  <a:cubicBezTo>
                    <a:pt x="35" y="23"/>
                    <a:pt x="35" y="23"/>
                    <a:pt x="35" y="23"/>
                  </a:cubicBezTo>
                  <a:cubicBezTo>
                    <a:pt x="35" y="22"/>
                    <a:pt x="35" y="22"/>
                    <a:pt x="35" y="22"/>
                  </a:cubicBezTo>
                  <a:cubicBezTo>
                    <a:pt x="36" y="21"/>
                    <a:pt x="36" y="21"/>
                    <a:pt x="36" y="21"/>
                  </a:cubicBezTo>
                  <a:cubicBezTo>
                    <a:pt x="36" y="21"/>
                    <a:pt x="36" y="21"/>
                    <a:pt x="36" y="21"/>
                  </a:cubicBezTo>
                  <a:cubicBezTo>
                    <a:pt x="37" y="19"/>
                    <a:pt x="37" y="19"/>
                    <a:pt x="37" y="19"/>
                  </a:cubicBezTo>
                  <a:cubicBezTo>
                    <a:pt x="36" y="21"/>
                    <a:pt x="36" y="21"/>
                    <a:pt x="36" y="21"/>
                  </a:cubicBezTo>
                  <a:cubicBezTo>
                    <a:pt x="37" y="22"/>
                    <a:pt x="37" y="22"/>
                    <a:pt x="37" y="22"/>
                  </a:cubicBezTo>
                  <a:cubicBezTo>
                    <a:pt x="37" y="21"/>
                    <a:pt x="37" y="21"/>
                    <a:pt x="37" y="21"/>
                  </a:cubicBezTo>
                  <a:cubicBezTo>
                    <a:pt x="39" y="21"/>
                    <a:pt x="39" y="21"/>
                    <a:pt x="39" y="21"/>
                  </a:cubicBezTo>
                  <a:cubicBezTo>
                    <a:pt x="38" y="20"/>
                    <a:pt x="38" y="20"/>
                    <a:pt x="38" y="20"/>
                  </a:cubicBezTo>
                  <a:cubicBezTo>
                    <a:pt x="38" y="20"/>
                    <a:pt x="38" y="20"/>
                    <a:pt x="38" y="20"/>
                  </a:cubicBezTo>
                  <a:cubicBezTo>
                    <a:pt x="39" y="20"/>
                    <a:pt x="39" y="20"/>
                    <a:pt x="39" y="20"/>
                  </a:cubicBezTo>
                  <a:close/>
                  <a:moveTo>
                    <a:pt x="39" y="19"/>
                  </a:moveTo>
                  <a:cubicBezTo>
                    <a:pt x="38" y="19"/>
                    <a:pt x="38" y="19"/>
                    <a:pt x="38" y="19"/>
                  </a:cubicBezTo>
                  <a:cubicBezTo>
                    <a:pt x="39" y="19"/>
                    <a:pt x="39" y="19"/>
                    <a:pt x="39" y="19"/>
                  </a:cubicBezTo>
                  <a:cubicBezTo>
                    <a:pt x="40" y="19"/>
                    <a:pt x="40" y="19"/>
                    <a:pt x="40" y="19"/>
                  </a:cubicBezTo>
                  <a:cubicBezTo>
                    <a:pt x="40" y="20"/>
                    <a:pt x="40" y="20"/>
                    <a:pt x="40" y="20"/>
                  </a:cubicBezTo>
                  <a:cubicBezTo>
                    <a:pt x="39" y="19"/>
                    <a:pt x="39" y="19"/>
                    <a:pt x="39" y="19"/>
                  </a:cubicBezTo>
                  <a:close/>
                  <a:moveTo>
                    <a:pt x="41" y="21"/>
                  </a:moveTo>
                  <a:cubicBezTo>
                    <a:pt x="41" y="20"/>
                    <a:pt x="41" y="20"/>
                    <a:pt x="41" y="20"/>
                  </a:cubicBezTo>
                  <a:cubicBezTo>
                    <a:pt x="42" y="20"/>
                    <a:pt x="42" y="20"/>
                    <a:pt x="42" y="20"/>
                  </a:cubicBezTo>
                  <a:cubicBezTo>
                    <a:pt x="41" y="21"/>
                    <a:pt x="41" y="21"/>
                    <a:pt x="41" y="21"/>
                  </a:cubicBezTo>
                  <a:close/>
                  <a:moveTo>
                    <a:pt x="44" y="16"/>
                  </a:moveTo>
                  <a:cubicBezTo>
                    <a:pt x="44" y="17"/>
                    <a:pt x="44" y="17"/>
                    <a:pt x="44" y="17"/>
                  </a:cubicBezTo>
                  <a:cubicBezTo>
                    <a:pt x="44" y="17"/>
                    <a:pt x="44" y="17"/>
                    <a:pt x="44" y="17"/>
                  </a:cubicBezTo>
                  <a:cubicBezTo>
                    <a:pt x="43" y="17"/>
                    <a:pt x="43" y="17"/>
                    <a:pt x="43" y="17"/>
                  </a:cubicBezTo>
                  <a:cubicBezTo>
                    <a:pt x="43" y="18"/>
                    <a:pt x="43" y="18"/>
                    <a:pt x="43" y="18"/>
                  </a:cubicBezTo>
                  <a:cubicBezTo>
                    <a:pt x="42" y="18"/>
                    <a:pt x="42" y="18"/>
                    <a:pt x="42" y="18"/>
                  </a:cubicBezTo>
                  <a:cubicBezTo>
                    <a:pt x="41" y="19"/>
                    <a:pt x="41" y="19"/>
                    <a:pt x="41" y="19"/>
                  </a:cubicBezTo>
                  <a:cubicBezTo>
                    <a:pt x="41" y="19"/>
                    <a:pt x="41" y="19"/>
                    <a:pt x="41" y="19"/>
                  </a:cubicBezTo>
                  <a:cubicBezTo>
                    <a:pt x="41" y="18"/>
                    <a:pt x="41" y="18"/>
                    <a:pt x="41" y="18"/>
                  </a:cubicBezTo>
                  <a:cubicBezTo>
                    <a:pt x="40" y="18"/>
                    <a:pt x="40" y="18"/>
                    <a:pt x="40" y="18"/>
                  </a:cubicBezTo>
                  <a:cubicBezTo>
                    <a:pt x="41" y="17"/>
                    <a:pt x="41" y="17"/>
                    <a:pt x="41" y="17"/>
                  </a:cubicBezTo>
                  <a:cubicBezTo>
                    <a:pt x="40" y="17"/>
                    <a:pt x="40" y="17"/>
                    <a:pt x="40" y="17"/>
                  </a:cubicBezTo>
                  <a:cubicBezTo>
                    <a:pt x="41" y="16"/>
                    <a:pt x="41" y="16"/>
                    <a:pt x="41" y="16"/>
                  </a:cubicBezTo>
                  <a:cubicBezTo>
                    <a:pt x="42" y="16"/>
                    <a:pt x="42" y="16"/>
                    <a:pt x="42" y="16"/>
                  </a:cubicBezTo>
                  <a:cubicBezTo>
                    <a:pt x="41" y="16"/>
                    <a:pt x="41" y="16"/>
                    <a:pt x="41" y="16"/>
                  </a:cubicBezTo>
                  <a:cubicBezTo>
                    <a:pt x="41" y="15"/>
                    <a:pt x="41" y="15"/>
                    <a:pt x="41" y="15"/>
                  </a:cubicBezTo>
                  <a:cubicBezTo>
                    <a:pt x="42" y="15"/>
                    <a:pt x="42" y="15"/>
                    <a:pt x="42" y="15"/>
                  </a:cubicBezTo>
                  <a:cubicBezTo>
                    <a:pt x="42" y="14"/>
                    <a:pt x="42" y="14"/>
                    <a:pt x="42" y="14"/>
                  </a:cubicBezTo>
                  <a:cubicBezTo>
                    <a:pt x="43" y="14"/>
                    <a:pt x="43" y="14"/>
                    <a:pt x="43" y="14"/>
                  </a:cubicBezTo>
                  <a:cubicBezTo>
                    <a:pt x="43" y="15"/>
                    <a:pt x="43" y="15"/>
                    <a:pt x="43" y="15"/>
                  </a:cubicBezTo>
                  <a:cubicBezTo>
                    <a:pt x="44" y="15"/>
                    <a:pt x="44" y="15"/>
                    <a:pt x="44" y="15"/>
                  </a:cubicBezTo>
                  <a:cubicBezTo>
                    <a:pt x="44" y="16"/>
                    <a:pt x="44" y="16"/>
                    <a:pt x="44" y="16"/>
                  </a:cubicBezTo>
                  <a:close/>
                  <a:moveTo>
                    <a:pt x="44" y="14"/>
                  </a:moveTo>
                  <a:cubicBezTo>
                    <a:pt x="45" y="14"/>
                    <a:pt x="45" y="14"/>
                    <a:pt x="45" y="14"/>
                  </a:cubicBezTo>
                  <a:cubicBezTo>
                    <a:pt x="45" y="13"/>
                    <a:pt x="45" y="13"/>
                    <a:pt x="45" y="13"/>
                  </a:cubicBezTo>
                  <a:cubicBezTo>
                    <a:pt x="46" y="13"/>
                    <a:pt x="46" y="13"/>
                    <a:pt x="46" y="13"/>
                  </a:cubicBezTo>
                  <a:cubicBezTo>
                    <a:pt x="47" y="13"/>
                    <a:pt x="47" y="13"/>
                    <a:pt x="47" y="13"/>
                  </a:cubicBezTo>
                  <a:cubicBezTo>
                    <a:pt x="47" y="13"/>
                    <a:pt x="47" y="13"/>
                    <a:pt x="47" y="13"/>
                  </a:cubicBezTo>
                  <a:cubicBezTo>
                    <a:pt x="47" y="14"/>
                    <a:pt x="47" y="14"/>
                    <a:pt x="47" y="14"/>
                  </a:cubicBezTo>
                  <a:cubicBezTo>
                    <a:pt x="47" y="15"/>
                    <a:pt x="47" y="15"/>
                    <a:pt x="47" y="15"/>
                  </a:cubicBezTo>
                  <a:cubicBezTo>
                    <a:pt x="46" y="15"/>
                    <a:pt x="46" y="15"/>
                    <a:pt x="46" y="15"/>
                  </a:cubicBezTo>
                  <a:cubicBezTo>
                    <a:pt x="45" y="15"/>
                    <a:pt x="45" y="15"/>
                    <a:pt x="45" y="15"/>
                  </a:cubicBezTo>
                  <a:cubicBezTo>
                    <a:pt x="44" y="14"/>
                    <a:pt x="44" y="14"/>
                    <a:pt x="44" y="14"/>
                  </a:cubicBezTo>
                  <a:close/>
                  <a:moveTo>
                    <a:pt x="48" y="9"/>
                  </a:moveTo>
                  <a:cubicBezTo>
                    <a:pt x="47" y="9"/>
                    <a:pt x="47" y="9"/>
                    <a:pt x="47" y="9"/>
                  </a:cubicBezTo>
                  <a:cubicBezTo>
                    <a:pt x="48" y="9"/>
                    <a:pt x="48" y="9"/>
                    <a:pt x="48" y="9"/>
                  </a:cubicBezTo>
                  <a:cubicBezTo>
                    <a:pt x="48" y="9"/>
                    <a:pt x="48" y="9"/>
                    <a:pt x="48" y="9"/>
                  </a:cubicBezTo>
                  <a:close/>
                  <a:moveTo>
                    <a:pt x="46" y="11"/>
                  </a:moveTo>
                  <a:cubicBezTo>
                    <a:pt x="46" y="10"/>
                    <a:pt x="46" y="10"/>
                    <a:pt x="46" y="10"/>
                  </a:cubicBezTo>
                  <a:cubicBezTo>
                    <a:pt x="47" y="10"/>
                    <a:pt x="47" y="10"/>
                    <a:pt x="47" y="10"/>
                  </a:cubicBezTo>
                  <a:cubicBezTo>
                    <a:pt x="47" y="10"/>
                    <a:pt x="47" y="10"/>
                    <a:pt x="47" y="10"/>
                  </a:cubicBezTo>
                  <a:cubicBezTo>
                    <a:pt x="47" y="10"/>
                    <a:pt x="46" y="11"/>
                    <a:pt x="46" y="11"/>
                  </a:cubicBezTo>
                  <a:close/>
                  <a:moveTo>
                    <a:pt x="49" y="12"/>
                  </a:moveTo>
                  <a:cubicBezTo>
                    <a:pt x="49" y="11"/>
                    <a:pt x="49" y="11"/>
                    <a:pt x="49" y="11"/>
                  </a:cubicBezTo>
                  <a:cubicBezTo>
                    <a:pt x="50" y="12"/>
                    <a:pt x="50" y="12"/>
                    <a:pt x="50" y="12"/>
                  </a:cubicBezTo>
                  <a:cubicBezTo>
                    <a:pt x="49" y="12"/>
                    <a:pt x="49" y="12"/>
                    <a:pt x="49" y="12"/>
                  </a:cubicBezTo>
                  <a:close/>
                  <a:moveTo>
                    <a:pt x="48" y="12"/>
                  </a:moveTo>
                  <a:cubicBezTo>
                    <a:pt x="48" y="13"/>
                    <a:pt x="48" y="13"/>
                    <a:pt x="48" y="13"/>
                  </a:cubicBezTo>
                  <a:cubicBezTo>
                    <a:pt x="48" y="13"/>
                    <a:pt x="48" y="13"/>
                    <a:pt x="48" y="13"/>
                  </a:cubicBezTo>
                  <a:cubicBezTo>
                    <a:pt x="46" y="11"/>
                    <a:pt x="46" y="11"/>
                    <a:pt x="46" y="11"/>
                  </a:cubicBezTo>
                  <a:cubicBezTo>
                    <a:pt x="48" y="10"/>
                    <a:pt x="48" y="10"/>
                    <a:pt x="48" y="10"/>
                  </a:cubicBezTo>
                  <a:cubicBezTo>
                    <a:pt x="48" y="11"/>
                    <a:pt x="48" y="11"/>
                    <a:pt x="48" y="11"/>
                  </a:cubicBezTo>
                  <a:cubicBezTo>
                    <a:pt x="49" y="11"/>
                    <a:pt x="49" y="11"/>
                    <a:pt x="49" y="11"/>
                  </a:cubicBezTo>
                  <a:cubicBezTo>
                    <a:pt x="49" y="11"/>
                    <a:pt x="49" y="11"/>
                    <a:pt x="49" y="11"/>
                  </a:cubicBezTo>
                  <a:cubicBezTo>
                    <a:pt x="48" y="11"/>
                    <a:pt x="48" y="11"/>
                    <a:pt x="48" y="11"/>
                  </a:cubicBezTo>
                  <a:cubicBezTo>
                    <a:pt x="48" y="12"/>
                    <a:pt x="48" y="12"/>
                    <a:pt x="48" y="12"/>
                  </a:cubicBezTo>
                  <a:close/>
                  <a:moveTo>
                    <a:pt x="51" y="10"/>
                  </a:moveTo>
                  <a:cubicBezTo>
                    <a:pt x="50" y="11"/>
                    <a:pt x="50" y="11"/>
                    <a:pt x="50" y="11"/>
                  </a:cubicBezTo>
                  <a:cubicBezTo>
                    <a:pt x="49" y="10"/>
                    <a:pt x="49" y="10"/>
                    <a:pt x="49" y="10"/>
                  </a:cubicBezTo>
                  <a:cubicBezTo>
                    <a:pt x="49" y="9"/>
                    <a:pt x="49" y="9"/>
                    <a:pt x="49" y="9"/>
                  </a:cubicBezTo>
                  <a:cubicBezTo>
                    <a:pt x="49" y="8"/>
                    <a:pt x="49" y="8"/>
                    <a:pt x="49" y="8"/>
                  </a:cubicBezTo>
                  <a:cubicBezTo>
                    <a:pt x="50" y="8"/>
                    <a:pt x="50" y="8"/>
                    <a:pt x="50" y="8"/>
                  </a:cubicBezTo>
                  <a:cubicBezTo>
                    <a:pt x="50" y="9"/>
                    <a:pt x="50" y="9"/>
                    <a:pt x="50" y="9"/>
                  </a:cubicBezTo>
                  <a:cubicBezTo>
                    <a:pt x="51" y="10"/>
                    <a:pt x="51" y="10"/>
                    <a:pt x="51" y="10"/>
                  </a:cubicBezTo>
                  <a:cubicBezTo>
                    <a:pt x="51" y="10"/>
                    <a:pt x="51" y="10"/>
                    <a:pt x="51" y="10"/>
                  </a:cubicBezTo>
                  <a:close/>
                  <a:moveTo>
                    <a:pt x="53" y="11"/>
                  </a:moveTo>
                  <a:cubicBezTo>
                    <a:pt x="53" y="11"/>
                    <a:pt x="53" y="11"/>
                    <a:pt x="53" y="11"/>
                  </a:cubicBezTo>
                  <a:cubicBezTo>
                    <a:pt x="52" y="11"/>
                    <a:pt x="52" y="11"/>
                    <a:pt x="52" y="11"/>
                  </a:cubicBezTo>
                  <a:cubicBezTo>
                    <a:pt x="52" y="9"/>
                    <a:pt x="52" y="9"/>
                    <a:pt x="52" y="9"/>
                  </a:cubicBezTo>
                  <a:cubicBezTo>
                    <a:pt x="53" y="9"/>
                    <a:pt x="53" y="9"/>
                    <a:pt x="53" y="9"/>
                  </a:cubicBezTo>
                  <a:cubicBezTo>
                    <a:pt x="54" y="9"/>
                    <a:pt x="54" y="9"/>
                    <a:pt x="54" y="9"/>
                  </a:cubicBezTo>
                  <a:cubicBezTo>
                    <a:pt x="53" y="10"/>
                    <a:pt x="53" y="10"/>
                    <a:pt x="53" y="10"/>
                  </a:cubicBezTo>
                  <a:cubicBezTo>
                    <a:pt x="54" y="11"/>
                    <a:pt x="54" y="11"/>
                    <a:pt x="54" y="11"/>
                  </a:cubicBezTo>
                  <a:cubicBezTo>
                    <a:pt x="53" y="11"/>
                    <a:pt x="53" y="11"/>
                    <a:pt x="53" y="11"/>
                  </a:cubicBezTo>
                  <a:close/>
                  <a:moveTo>
                    <a:pt x="60" y="8"/>
                  </a:moveTo>
                  <a:cubicBezTo>
                    <a:pt x="59" y="8"/>
                    <a:pt x="59" y="8"/>
                    <a:pt x="59" y="8"/>
                  </a:cubicBezTo>
                  <a:cubicBezTo>
                    <a:pt x="58" y="8"/>
                    <a:pt x="58" y="8"/>
                    <a:pt x="58" y="8"/>
                  </a:cubicBezTo>
                  <a:cubicBezTo>
                    <a:pt x="59" y="7"/>
                    <a:pt x="59" y="7"/>
                    <a:pt x="59" y="7"/>
                  </a:cubicBezTo>
                  <a:cubicBezTo>
                    <a:pt x="60" y="7"/>
                    <a:pt x="60" y="7"/>
                    <a:pt x="60" y="7"/>
                  </a:cubicBezTo>
                  <a:cubicBezTo>
                    <a:pt x="60" y="8"/>
                    <a:pt x="60" y="8"/>
                    <a:pt x="60" y="8"/>
                  </a:cubicBezTo>
                  <a:cubicBezTo>
                    <a:pt x="60" y="8"/>
                    <a:pt x="60" y="8"/>
                    <a:pt x="60" y="8"/>
                  </a:cubicBezTo>
                  <a:close/>
                  <a:moveTo>
                    <a:pt x="61" y="8"/>
                  </a:moveTo>
                  <a:cubicBezTo>
                    <a:pt x="60" y="7"/>
                    <a:pt x="60" y="7"/>
                    <a:pt x="60" y="7"/>
                  </a:cubicBezTo>
                  <a:cubicBezTo>
                    <a:pt x="62" y="5"/>
                    <a:pt x="62" y="5"/>
                    <a:pt x="62" y="5"/>
                  </a:cubicBezTo>
                  <a:cubicBezTo>
                    <a:pt x="62" y="6"/>
                    <a:pt x="62" y="6"/>
                    <a:pt x="62" y="6"/>
                  </a:cubicBezTo>
                  <a:cubicBezTo>
                    <a:pt x="61" y="7"/>
                    <a:pt x="61" y="7"/>
                    <a:pt x="61" y="7"/>
                  </a:cubicBezTo>
                  <a:cubicBezTo>
                    <a:pt x="61" y="8"/>
                    <a:pt x="61" y="8"/>
                    <a:pt x="61" y="8"/>
                  </a:cubicBezTo>
                  <a:close/>
                  <a:moveTo>
                    <a:pt x="59" y="6"/>
                  </a:moveTo>
                  <a:cubicBezTo>
                    <a:pt x="59" y="6"/>
                    <a:pt x="59" y="6"/>
                    <a:pt x="59" y="6"/>
                  </a:cubicBezTo>
                  <a:cubicBezTo>
                    <a:pt x="57" y="6"/>
                    <a:pt x="57" y="6"/>
                    <a:pt x="57" y="6"/>
                  </a:cubicBezTo>
                  <a:cubicBezTo>
                    <a:pt x="57" y="5"/>
                    <a:pt x="57" y="5"/>
                    <a:pt x="57" y="5"/>
                  </a:cubicBezTo>
                  <a:cubicBezTo>
                    <a:pt x="58" y="5"/>
                    <a:pt x="58" y="5"/>
                    <a:pt x="58" y="5"/>
                  </a:cubicBezTo>
                  <a:cubicBezTo>
                    <a:pt x="58" y="5"/>
                    <a:pt x="58" y="5"/>
                    <a:pt x="58" y="5"/>
                  </a:cubicBezTo>
                  <a:cubicBezTo>
                    <a:pt x="59" y="5"/>
                    <a:pt x="59" y="5"/>
                    <a:pt x="59" y="5"/>
                  </a:cubicBezTo>
                  <a:cubicBezTo>
                    <a:pt x="59" y="5"/>
                    <a:pt x="59" y="5"/>
                    <a:pt x="59" y="5"/>
                  </a:cubicBezTo>
                  <a:cubicBezTo>
                    <a:pt x="60" y="5"/>
                    <a:pt x="60" y="5"/>
                    <a:pt x="60" y="5"/>
                  </a:cubicBezTo>
                  <a:cubicBezTo>
                    <a:pt x="61" y="4"/>
                    <a:pt x="61" y="4"/>
                    <a:pt x="61" y="4"/>
                  </a:cubicBezTo>
                  <a:cubicBezTo>
                    <a:pt x="61" y="4"/>
                    <a:pt x="61" y="4"/>
                    <a:pt x="61" y="4"/>
                  </a:cubicBezTo>
                  <a:cubicBezTo>
                    <a:pt x="59" y="6"/>
                    <a:pt x="59" y="6"/>
                    <a:pt x="59" y="6"/>
                  </a:cubicBezTo>
                  <a:close/>
                  <a:moveTo>
                    <a:pt x="62" y="5"/>
                  </a:moveTo>
                  <a:cubicBezTo>
                    <a:pt x="62" y="5"/>
                    <a:pt x="63" y="4"/>
                    <a:pt x="63" y="4"/>
                  </a:cubicBezTo>
                  <a:cubicBezTo>
                    <a:pt x="64" y="5"/>
                    <a:pt x="64" y="5"/>
                    <a:pt x="64" y="5"/>
                  </a:cubicBezTo>
                  <a:cubicBezTo>
                    <a:pt x="64" y="6"/>
                    <a:pt x="64" y="6"/>
                    <a:pt x="64" y="6"/>
                  </a:cubicBezTo>
                  <a:cubicBezTo>
                    <a:pt x="63" y="6"/>
                    <a:pt x="63" y="6"/>
                    <a:pt x="63" y="6"/>
                  </a:cubicBezTo>
                  <a:cubicBezTo>
                    <a:pt x="63" y="5"/>
                    <a:pt x="63" y="5"/>
                    <a:pt x="63" y="5"/>
                  </a:cubicBezTo>
                  <a:cubicBezTo>
                    <a:pt x="62" y="5"/>
                    <a:pt x="62" y="5"/>
                    <a:pt x="62" y="5"/>
                  </a:cubicBezTo>
                  <a:close/>
                  <a:moveTo>
                    <a:pt x="64" y="3"/>
                  </a:moveTo>
                  <a:cubicBezTo>
                    <a:pt x="64" y="3"/>
                    <a:pt x="64" y="3"/>
                    <a:pt x="64" y="3"/>
                  </a:cubicBezTo>
                  <a:cubicBezTo>
                    <a:pt x="64" y="3"/>
                    <a:pt x="64" y="3"/>
                    <a:pt x="64" y="3"/>
                  </a:cubicBezTo>
                  <a:cubicBezTo>
                    <a:pt x="63" y="2"/>
                    <a:pt x="63" y="2"/>
                    <a:pt x="63" y="2"/>
                  </a:cubicBezTo>
                  <a:cubicBezTo>
                    <a:pt x="64" y="2"/>
                    <a:pt x="64" y="2"/>
                    <a:pt x="64" y="2"/>
                  </a:cubicBezTo>
                  <a:cubicBezTo>
                    <a:pt x="64" y="3"/>
                    <a:pt x="64" y="3"/>
                    <a:pt x="64" y="3"/>
                  </a:cubicBezTo>
                  <a:close/>
                  <a:moveTo>
                    <a:pt x="66" y="1"/>
                  </a:moveTo>
                  <a:cubicBezTo>
                    <a:pt x="66" y="1"/>
                    <a:pt x="66" y="1"/>
                    <a:pt x="66" y="1"/>
                  </a:cubicBezTo>
                  <a:cubicBezTo>
                    <a:pt x="66" y="1"/>
                    <a:pt x="66" y="1"/>
                    <a:pt x="66" y="1"/>
                  </a:cubicBezTo>
                  <a:cubicBezTo>
                    <a:pt x="67" y="1"/>
                    <a:pt x="67" y="1"/>
                    <a:pt x="67" y="1"/>
                  </a:cubicBezTo>
                  <a:cubicBezTo>
                    <a:pt x="66" y="1"/>
                    <a:pt x="66" y="1"/>
                    <a:pt x="66" y="1"/>
                  </a:cubicBezTo>
                  <a:close/>
                  <a:moveTo>
                    <a:pt x="67" y="2"/>
                  </a:moveTo>
                  <a:cubicBezTo>
                    <a:pt x="67" y="2"/>
                    <a:pt x="67" y="2"/>
                    <a:pt x="67" y="2"/>
                  </a:cubicBezTo>
                  <a:cubicBezTo>
                    <a:pt x="68" y="1"/>
                    <a:pt x="68" y="1"/>
                    <a:pt x="68" y="1"/>
                  </a:cubicBezTo>
                  <a:cubicBezTo>
                    <a:pt x="68" y="1"/>
                    <a:pt x="68" y="1"/>
                    <a:pt x="68" y="1"/>
                  </a:cubicBezTo>
                  <a:cubicBezTo>
                    <a:pt x="69" y="1"/>
                    <a:pt x="69" y="1"/>
                    <a:pt x="69" y="1"/>
                  </a:cubicBezTo>
                  <a:cubicBezTo>
                    <a:pt x="69" y="0"/>
                    <a:pt x="69" y="0"/>
                    <a:pt x="69" y="0"/>
                  </a:cubicBezTo>
                  <a:cubicBezTo>
                    <a:pt x="69" y="1"/>
                    <a:pt x="69" y="1"/>
                    <a:pt x="69" y="1"/>
                  </a:cubicBezTo>
                  <a:cubicBezTo>
                    <a:pt x="70" y="1"/>
                    <a:pt x="70" y="1"/>
                    <a:pt x="70" y="1"/>
                  </a:cubicBezTo>
                  <a:cubicBezTo>
                    <a:pt x="70" y="2"/>
                    <a:pt x="70" y="2"/>
                    <a:pt x="70" y="2"/>
                  </a:cubicBezTo>
                  <a:cubicBezTo>
                    <a:pt x="71" y="2"/>
                    <a:pt x="71" y="2"/>
                    <a:pt x="71" y="2"/>
                  </a:cubicBezTo>
                  <a:cubicBezTo>
                    <a:pt x="70" y="3"/>
                    <a:pt x="70" y="3"/>
                    <a:pt x="70" y="3"/>
                  </a:cubicBezTo>
                  <a:cubicBezTo>
                    <a:pt x="69" y="3"/>
                    <a:pt x="69" y="3"/>
                    <a:pt x="69" y="3"/>
                  </a:cubicBezTo>
                  <a:cubicBezTo>
                    <a:pt x="68" y="2"/>
                    <a:pt x="68" y="2"/>
                    <a:pt x="68" y="2"/>
                  </a:cubicBezTo>
                  <a:lnTo>
                    <a:pt x="67" y="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18" name="Freeform 39"/>
            <p:cNvSpPr>
              <a:spLocks noEditPoints="1"/>
            </p:cNvSpPr>
            <p:nvPr/>
          </p:nvSpPr>
          <p:spPr bwMode="auto">
            <a:xfrm>
              <a:off x="4488589" y="1553527"/>
              <a:ext cx="213581" cy="434881"/>
            </a:xfrm>
            <a:custGeom>
              <a:avLst/>
              <a:gdLst>
                <a:gd name="T0" fmla="*/ 7 w 166"/>
                <a:gd name="T1" fmla="*/ 241 h 338"/>
                <a:gd name="T2" fmla="*/ 18 w 166"/>
                <a:gd name="T3" fmla="*/ 226 h 338"/>
                <a:gd name="T4" fmla="*/ 22 w 166"/>
                <a:gd name="T5" fmla="*/ 197 h 338"/>
                <a:gd name="T6" fmla="*/ 11 w 166"/>
                <a:gd name="T7" fmla="*/ 163 h 338"/>
                <a:gd name="T8" fmla="*/ 26 w 166"/>
                <a:gd name="T9" fmla="*/ 137 h 338"/>
                <a:gd name="T10" fmla="*/ 33 w 166"/>
                <a:gd name="T11" fmla="*/ 97 h 338"/>
                <a:gd name="T12" fmla="*/ 48 w 166"/>
                <a:gd name="T13" fmla="*/ 74 h 338"/>
                <a:gd name="T14" fmla="*/ 55 w 166"/>
                <a:gd name="T15" fmla="*/ 45 h 338"/>
                <a:gd name="T16" fmla="*/ 70 w 166"/>
                <a:gd name="T17" fmla="*/ 30 h 338"/>
                <a:gd name="T18" fmla="*/ 78 w 166"/>
                <a:gd name="T19" fmla="*/ 22 h 338"/>
                <a:gd name="T20" fmla="*/ 96 w 166"/>
                <a:gd name="T21" fmla="*/ 19 h 338"/>
                <a:gd name="T22" fmla="*/ 103 w 166"/>
                <a:gd name="T23" fmla="*/ 8 h 338"/>
                <a:gd name="T24" fmla="*/ 111 w 166"/>
                <a:gd name="T25" fmla="*/ 4 h 338"/>
                <a:gd name="T26" fmla="*/ 141 w 166"/>
                <a:gd name="T27" fmla="*/ 19 h 338"/>
                <a:gd name="T28" fmla="*/ 148 w 166"/>
                <a:gd name="T29" fmla="*/ 30 h 338"/>
                <a:gd name="T30" fmla="*/ 155 w 166"/>
                <a:gd name="T31" fmla="*/ 52 h 338"/>
                <a:gd name="T32" fmla="*/ 155 w 166"/>
                <a:gd name="T33" fmla="*/ 78 h 338"/>
                <a:gd name="T34" fmla="*/ 159 w 166"/>
                <a:gd name="T35" fmla="*/ 89 h 338"/>
                <a:gd name="T36" fmla="*/ 144 w 166"/>
                <a:gd name="T37" fmla="*/ 89 h 338"/>
                <a:gd name="T38" fmla="*/ 133 w 166"/>
                <a:gd name="T39" fmla="*/ 93 h 338"/>
                <a:gd name="T40" fmla="*/ 129 w 166"/>
                <a:gd name="T41" fmla="*/ 104 h 338"/>
                <a:gd name="T42" fmla="*/ 129 w 166"/>
                <a:gd name="T43" fmla="*/ 108 h 338"/>
                <a:gd name="T44" fmla="*/ 133 w 166"/>
                <a:gd name="T45" fmla="*/ 119 h 338"/>
                <a:gd name="T46" fmla="*/ 126 w 166"/>
                <a:gd name="T47" fmla="*/ 134 h 338"/>
                <a:gd name="T48" fmla="*/ 115 w 166"/>
                <a:gd name="T49" fmla="*/ 149 h 338"/>
                <a:gd name="T50" fmla="*/ 103 w 166"/>
                <a:gd name="T51" fmla="*/ 156 h 338"/>
                <a:gd name="T52" fmla="*/ 92 w 166"/>
                <a:gd name="T53" fmla="*/ 160 h 338"/>
                <a:gd name="T54" fmla="*/ 85 w 166"/>
                <a:gd name="T55" fmla="*/ 174 h 338"/>
                <a:gd name="T56" fmla="*/ 81 w 166"/>
                <a:gd name="T57" fmla="*/ 189 h 338"/>
                <a:gd name="T58" fmla="*/ 81 w 166"/>
                <a:gd name="T59" fmla="*/ 204 h 338"/>
                <a:gd name="T60" fmla="*/ 85 w 166"/>
                <a:gd name="T61" fmla="*/ 215 h 338"/>
                <a:gd name="T62" fmla="*/ 100 w 166"/>
                <a:gd name="T63" fmla="*/ 226 h 338"/>
                <a:gd name="T64" fmla="*/ 100 w 166"/>
                <a:gd name="T65" fmla="*/ 249 h 338"/>
                <a:gd name="T66" fmla="*/ 85 w 166"/>
                <a:gd name="T67" fmla="*/ 245 h 338"/>
                <a:gd name="T68" fmla="*/ 70 w 166"/>
                <a:gd name="T69" fmla="*/ 245 h 338"/>
                <a:gd name="T70" fmla="*/ 81 w 166"/>
                <a:gd name="T71" fmla="*/ 249 h 338"/>
                <a:gd name="T72" fmla="*/ 100 w 166"/>
                <a:gd name="T73" fmla="*/ 252 h 338"/>
                <a:gd name="T74" fmla="*/ 92 w 166"/>
                <a:gd name="T75" fmla="*/ 256 h 338"/>
                <a:gd name="T76" fmla="*/ 85 w 166"/>
                <a:gd name="T77" fmla="*/ 264 h 338"/>
                <a:gd name="T78" fmla="*/ 78 w 166"/>
                <a:gd name="T79" fmla="*/ 271 h 338"/>
                <a:gd name="T80" fmla="*/ 78 w 166"/>
                <a:gd name="T81" fmla="*/ 282 h 338"/>
                <a:gd name="T82" fmla="*/ 81 w 166"/>
                <a:gd name="T83" fmla="*/ 301 h 338"/>
                <a:gd name="T84" fmla="*/ 66 w 166"/>
                <a:gd name="T85" fmla="*/ 319 h 338"/>
                <a:gd name="T86" fmla="*/ 48 w 166"/>
                <a:gd name="T87" fmla="*/ 330 h 338"/>
                <a:gd name="T88" fmla="*/ 29 w 166"/>
                <a:gd name="T89" fmla="*/ 330 h 338"/>
                <a:gd name="T90" fmla="*/ 29 w 166"/>
                <a:gd name="T91" fmla="*/ 315 h 338"/>
                <a:gd name="T92" fmla="*/ 15 w 166"/>
                <a:gd name="T93" fmla="*/ 297 h 338"/>
                <a:gd name="T94" fmla="*/ 7 w 166"/>
                <a:gd name="T95" fmla="*/ 282 h 338"/>
                <a:gd name="T96" fmla="*/ 7 w 166"/>
                <a:gd name="T97" fmla="*/ 275 h 338"/>
                <a:gd name="T98" fmla="*/ 0 w 166"/>
                <a:gd name="T99" fmla="*/ 264 h 338"/>
                <a:gd name="T100" fmla="*/ 103 w 166"/>
                <a:gd name="T101" fmla="*/ 252 h 338"/>
                <a:gd name="T102" fmla="*/ 4 w 166"/>
                <a:gd name="T103" fmla="*/ 278 h 338"/>
                <a:gd name="T104" fmla="*/ 115 w 166"/>
                <a:gd name="T105" fmla="*/ 271 h 338"/>
                <a:gd name="T106" fmla="*/ 118 w 166"/>
                <a:gd name="T107" fmla="*/ 282 h 338"/>
                <a:gd name="T108" fmla="*/ 107 w 166"/>
                <a:gd name="T109" fmla="*/ 304 h 338"/>
                <a:gd name="T110" fmla="*/ 115 w 166"/>
                <a:gd name="T111" fmla="*/ 293 h 338"/>
                <a:gd name="T112" fmla="*/ 107 w 166"/>
                <a:gd name="T113" fmla="*/ 286 h 338"/>
                <a:gd name="T114" fmla="*/ 107 w 166"/>
                <a:gd name="T115" fmla="*/ 301 h 338"/>
                <a:gd name="T116" fmla="*/ 81 w 166"/>
                <a:gd name="T117" fmla="*/ 319 h 338"/>
                <a:gd name="T118" fmla="*/ 85 w 166"/>
                <a:gd name="T119" fmla="*/ 29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6" h="338">
                  <a:moveTo>
                    <a:pt x="4" y="256"/>
                  </a:moveTo>
                  <a:lnTo>
                    <a:pt x="7" y="260"/>
                  </a:lnTo>
                  <a:lnTo>
                    <a:pt x="7" y="260"/>
                  </a:lnTo>
                  <a:lnTo>
                    <a:pt x="11" y="260"/>
                  </a:lnTo>
                  <a:lnTo>
                    <a:pt x="7" y="249"/>
                  </a:lnTo>
                  <a:lnTo>
                    <a:pt x="7" y="245"/>
                  </a:lnTo>
                  <a:lnTo>
                    <a:pt x="7" y="241"/>
                  </a:lnTo>
                  <a:lnTo>
                    <a:pt x="11" y="241"/>
                  </a:lnTo>
                  <a:lnTo>
                    <a:pt x="7" y="238"/>
                  </a:lnTo>
                  <a:lnTo>
                    <a:pt x="7" y="238"/>
                  </a:lnTo>
                  <a:lnTo>
                    <a:pt x="15" y="238"/>
                  </a:lnTo>
                  <a:lnTo>
                    <a:pt x="15" y="234"/>
                  </a:lnTo>
                  <a:lnTo>
                    <a:pt x="15" y="230"/>
                  </a:lnTo>
                  <a:lnTo>
                    <a:pt x="18" y="226"/>
                  </a:lnTo>
                  <a:lnTo>
                    <a:pt x="15" y="223"/>
                  </a:lnTo>
                  <a:lnTo>
                    <a:pt x="15" y="215"/>
                  </a:lnTo>
                  <a:lnTo>
                    <a:pt x="11" y="212"/>
                  </a:lnTo>
                  <a:lnTo>
                    <a:pt x="11" y="208"/>
                  </a:lnTo>
                  <a:lnTo>
                    <a:pt x="18" y="208"/>
                  </a:lnTo>
                  <a:lnTo>
                    <a:pt x="18" y="200"/>
                  </a:lnTo>
                  <a:lnTo>
                    <a:pt x="22" y="197"/>
                  </a:lnTo>
                  <a:lnTo>
                    <a:pt x="15" y="193"/>
                  </a:lnTo>
                  <a:lnTo>
                    <a:pt x="11" y="189"/>
                  </a:lnTo>
                  <a:lnTo>
                    <a:pt x="11" y="186"/>
                  </a:lnTo>
                  <a:lnTo>
                    <a:pt x="11" y="178"/>
                  </a:lnTo>
                  <a:lnTo>
                    <a:pt x="11" y="174"/>
                  </a:lnTo>
                  <a:lnTo>
                    <a:pt x="7" y="171"/>
                  </a:lnTo>
                  <a:lnTo>
                    <a:pt x="11" y="163"/>
                  </a:lnTo>
                  <a:lnTo>
                    <a:pt x="7" y="156"/>
                  </a:lnTo>
                  <a:lnTo>
                    <a:pt x="7" y="149"/>
                  </a:lnTo>
                  <a:lnTo>
                    <a:pt x="7" y="141"/>
                  </a:lnTo>
                  <a:lnTo>
                    <a:pt x="11" y="137"/>
                  </a:lnTo>
                  <a:lnTo>
                    <a:pt x="15" y="134"/>
                  </a:lnTo>
                  <a:lnTo>
                    <a:pt x="18" y="137"/>
                  </a:lnTo>
                  <a:lnTo>
                    <a:pt x="26" y="137"/>
                  </a:lnTo>
                  <a:lnTo>
                    <a:pt x="29" y="134"/>
                  </a:lnTo>
                  <a:lnTo>
                    <a:pt x="29" y="126"/>
                  </a:lnTo>
                  <a:lnTo>
                    <a:pt x="26" y="126"/>
                  </a:lnTo>
                  <a:lnTo>
                    <a:pt x="26" y="123"/>
                  </a:lnTo>
                  <a:lnTo>
                    <a:pt x="33" y="108"/>
                  </a:lnTo>
                  <a:lnTo>
                    <a:pt x="33" y="100"/>
                  </a:lnTo>
                  <a:lnTo>
                    <a:pt x="33" y="97"/>
                  </a:lnTo>
                  <a:lnTo>
                    <a:pt x="37" y="93"/>
                  </a:lnTo>
                  <a:lnTo>
                    <a:pt x="37" y="85"/>
                  </a:lnTo>
                  <a:lnTo>
                    <a:pt x="33" y="85"/>
                  </a:lnTo>
                  <a:lnTo>
                    <a:pt x="33" y="82"/>
                  </a:lnTo>
                  <a:lnTo>
                    <a:pt x="37" y="78"/>
                  </a:lnTo>
                  <a:lnTo>
                    <a:pt x="44" y="78"/>
                  </a:lnTo>
                  <a:lnTo>
                    <a:pt x="48" y="74"/>
                  </a:lnTo>
                  <a:lnTo>
                    <a:pt x="48" y="74"/>
                  </a:lnTo>
                  <a:lnTo>
                    <a:pt x="52" y="67"/>
                  </a:lnTo>
                  <a:lnTo>
                    <a:pt x="55" y="59"/>
                  </a:lnTo>
                  <a:lnTo>
                    <a:pt x="59" y="56"/>
                  </a:lnTo>
                  <a:lnTo>
                    <a:pt x="55" y="52"/>
                  </a:lnTo>
                  <a:lnTo>
                    <a:pt x="55" y="52"/>
                  </a:lnTo>
                  <a:lnTo>
                    <a:pt x="55" y="45"/>
                  </a:lnTo>
                  <a:lnTo>
                    <a:pt x="55" y="41"/>
                  </a:lnTo>
                  <a:lnTo>
                    <a:pt x="59" y="41"/>
                  </a:lnTo>
                  <a:lnTo>
                    <a:pt x="59" y="37"/>
                  </a:lnTo>
                  <a:lnTo>
                    <a:pt x="63" y="34"/>
                  </a:lnTo>
                  <a:lnTo>
                    <a:pt x="63" y="30"/>
                  </a:lnTo>
                  <a:lnTo>
                    <a:pt x="66" y="30"/>
                  </a:lnTo>
                  <a:lnTo>
                    <a:pt x="70" y="30"/>
                  </a:lnTo>
                  <a:lnTo>
                    <a:pt x="74" y="30"/>
                  </a:lnTo>
                  <a:lnTo>
                    <a:pt x="74" y="30"/>
                  </a:lnTo>
                  <a:lnTo>
                    <a:pt x="78" y="30"/>
                  </a:lnTo>
                  <a:lnTo>
                    <a:pt x="74" y="26"/>
                  </a:lnTo>
                  <a:lnTo>
                    <a:pt x="78" y="22"/>
                  </a:lnTo>
                  <a:lnTo>
                    <a:pt x="78" y="22"/>
                  </a:lnTo>
                  <a:lnTo>
                    <a:pt x="78" y="22"/>
                  </a:lnTo>
                  <a:lnTo>
                    <a:pt x="74" y="19"/>
                  </a:lnTo>
                  <a:lnTo>
                    <a:pt x="78" y="15"/>
                  </a:lnTo>
                  <a:lnTo>
                    <a:pt x="81" y="15"/>
                  </a:lnTo>
                  <a:lnTo>
                    <a:pt x="85" y="15"/>
                  </a:lnTo>
                  <a:lnTo>
                    <a:pt x="89" y="15"/>
                  </a:lnTo>
                  <a:lnTo>
                    <a:pt x="92" y="19"/>
                  </a:lnTo>
                  <a:lnTo>
                    <a:pt x="96" y="19"/>
                  </a:lnTo>
                  <a:lnTo>
                    <a:pt x="100" y="19"/>
                  </a:lnTo>
                  <a:lnTo>
                    <a:pt x="100" y="19"/>
                  </a:lnTo>
                  <a:lnTo>
                    <a:pt x="103" y="19"/>
                  </a:lnTo>
                  <a:lnTo>
                    <a:pt x="103" y="15"/>
                  </a:lnTo>
                  <a:lnTo>
                    <a:pt x="100" y="15"/>
                  </a:lnTo>
                  <a:lnTo>
                    <a:pt x="100" y="11"/>
                  </a:lnTo>
                  <a:lnTo>
                    <a:pt x="103" y="8"/>
                  </a:lnTo>
                  <a:lnTo>
                    <a:pt x="103" y="4"/>
                  </a:lnTo>
                  <a:lnTo>
                    <a:pt x="100" y="4"/>
                  </a:lnTo>
                  <a:lnTo>
                    <a:pt x="100" y="0"/>
                  </a:lnTo>
                  <a:lnTo>
                    <a:pt x="103" y="0"/>
                  </a:lnTo>
                  <a:lnTo>
                    <a:pt x="107" y="0"/>
                  </a:lnTo>
                  <a:lnTo>
                    <a:pt x="107" y="0"/>
                  </a:lnTo>
                  <a:lnTo>
                    <a:pt x="111" y="4"/>
                  </a:lnTo>
                  <a:lnTo>
                    <a:pt x="115" y="4"/>
                  </a:lnTo>
                  <a:lnTo>
                    <a:pt x="122" y="11"/>
                  </a:lnTo>
                  <a:lnTo>
                    <a:pt x="126" y="15"/>
                  </a:lnTo>
                  <a:lnTo>
                    <a:pt x="133" y="15"/>
                  </a:lnTo>
                  <a:lnTo>
                    <a:pt x="133" y="15"/>
                  </a:lnTo>
                  <a:lnTo>
                    <a:pt x="137" y="19"/>
                  </a:lnTo>
                  <a:lnTo>
                    <a:pt x="141" y="19"/>
                  </a:lnTo>
                  <a:lnTo>
                    <a:pt x="141" y="22"/>
                  </a:lnTo>
                  <a:lnTo>
                    <a:pt x="144" y="22"/>
                  </a:lnTo>
                  <a:lnTo>
                    <a:pt x="144" y="22"/>
                  </a:lnTo>
                  <a:lnTo>
                    <a:pt x="148" y="26"/>
                  </a:lnTo>
                  <a:lnTo>
                    <a:pt x="148" y="26"/>
                  </a:lnTo>
                  <a:lnTo>
                    <a:pt x="152" y="30"/>
                  </a:lnTo>
                  <a:lnTo>
                    <a:pt x="148" y="30"/>
                  </a:lnTo>
                  <a:lnTo>
                    <a:pt x="152" y="37"/>
                  </a:lnTo>
                  <a:lnTo>
                    <a:pt x="148" y="41"/>
                  </a:lnTo>
                  <a:lnTo>
                    <a:pt x="148" y="41"/>
                  </a:lnTo>
                  <a:lnTo>
                    <a:pt x="155" y="41"/>
                  </a:lnTo>
                  <a:lnTo>
                    <a:pt x="155" y="45"/>
                  </a:lnTo>
                  <a:lnTo>
                    <a:pt x="152" y="48"/>
                  </a:lnTo>
                  <a:lnTo>
                    <a:pt x="155" y="52"/>
                  </a:lnTo>
                  <a:lnTo>
                    <a:pt x="155" y="56"/>
                  </a:lnTo>
                  <a:lnTo>
                    <a:pt x="155" y="59"/>
                  </a:lnTo>
                  <a:lnTo>
                    <a:pt x="155" y="63"/>
                  </a:lnTo>
                  <a:lnTo>
                    <a:pt x="155" y="63"/>
                  </a:lnTo>
                  <a:lnTo>
                    <a:pt x="155" y="71"/>
                  </a:lnTo>
                  <a:lnTo>
                    <a:pt x="155" y="74"/>
                  </a:lnTo>
                  <a:lnTo>
                    <a:pt x="155" y="78"/>
                  </a:lnTo>
                  <a:lnTo>
                    <a:pt x="159" y="78"/>
                  </a:lnTo>
                  <a:lnTo>
                    <a:pt x="163" y="82"/>
                  </a:lnTo>
                  <a:lnTo>
                    <a:pt x="166" y="85"/>
                  </a:lnTo>
                  <a:lnTo>
                    <a:pt x="163" y="89"/>
                  </a:lnTo>
                  <a:lnTo>
                    <a:pt x="163" y="89"/>
                  </a:lnTo>
                  <a:lnTo>
                    <a:pt x="163" y="89"/>
                  </a:lnTo>
                  <a:lnTo>
                    <a:pt x="159" y="89"/>
                  </a:lnTo>
                  <a:lnTo>
                    <a:pt x="159" y="85"/>
                  </a:lnTo>
                  <a:lnTo>
                    <a:pt x="155" y="89"/>
                  </a:lnTo>
                  <a:lnTo>
                    <a:pt x="152" y="89"/>
                  </a:lnTo>
                  <a:lnTo>
                    <a:pt x="148" y="89"/>
                  </a:lnTo>
                  <a:lnTo>
                    <a:pt x="148" y="89"/>
                  </a:lnTo>
                  <a:lnTo>
                    <a:pt x="144" y="85"/>
                  </a:lnTo>
                  <a:lnTo>
                    <a:pt x="144" y="89"/>
                  </a:lnTo>
                  <a:lnTo>
                    <a:pt x="141" y="85"/>
                  </a:lnTo>
                  <a:lnTo>
                    <a:pt x="141" y="89"/>
                  </a:lnTo>
                  <a:lnTo>
                    <a:pt x="141" y="89"/>
                  </a:lnTo>
                  <a:lnTo>
                    <a:pt x="137" y="93"/>
                  </a:lnTo>
                  <a:lnTo>
                    <a:pt x="137" y="93"/>
                  </a:lnTo>
                  <a:lnTo>
                    <a:pt x="133" y="93"/>
                  </a:lnTo>
                  <a:lnTo>
                    <a:pt x="133" y="93"/>
                  </a:lnTo>
                  <a:lnTo>
                    <a:pt x="133" y="97"/>
                  </a:lnTo>
                  <a:lnTo>
                    <a:pt x="137" y="97"/>
                  </a:lnTo>
                  <a:lnTo>
                    <a:pt x="133" y="100"/>
                  </a:lnTo>
                  <a:lnTo>
                    <a:pt x="129" y="97"/>
                  </a:lnTo>
                  <a:lnTo>
                    <a:pt x="129" y="100"/>
                  </a:lnTo>
                  <a:lnTo>
                    <a:pt x="129" y="100"/>
                  </a:lnTo>
                  <a:lnTo>
                    <a:pt x="129" y="104"/>
                  </a:lnTo>
                  <a:lnTo>
                    <a:pt x="129" y="104"/>
                  </a:lnTo>
                  <a:lnTo>
                    <a:pt x="129" y="100"/>
                  </a:lnTo>
                  <a:lnTo>
                    <a:pt x="126" y="100"/>
                  </a:lnTo>
                  <a:lnTo>
                    <a:pt x="126" y="100"/>
                  </a:lnTo>
                  <a:lnTo>
                    <a:pt x="126" y="104"/>
                  </a:lnTo>
                  <a:lnTo>
                    <a:pt x="129" y="104"/>
                  </a:lnTo>
                  <a:lnTo>
                    <a:pt x="129" y="108"/>
                  </a:lnTo>
                  <a:lnTo>
                    <a:pt x="129" y="108"/>
                  </a:lnTo>
                  <a:lnTo>
                    <a:pt x="129" y="111"/>
                  </a:lnTo>
                  <a:lnTo>
                    <a:pt x="129" y="115"/>
                  </a:lnTo>
                  <a:lnTo>
                    <a:pt x="126" y="115"/>
                  </a:lnTo>
                  <a:lnTo>
                    <a:pt x="129" y="119"/>
                  </a:lnTo>
                  <a:lnTo>
                    <a:pt x="129" y="119"/>
                  </a:lnTo>
                  <a:lnTo>
                    <a:pt x="133" y="119"/>
                  </a:lnTo>
                  <a:lnTo>
                    <a:pt x="129" y="123"/>
                  </a:lnTo>
                  <a:lnTo>
                    <a:pt x="133" y="123"/>
                  </a:lnTo>
                  <a:lnTo>
                    <a:pt x="133" y="123"/>
                  </a:lnTo>
                  <a:lnTo>
                    <a:pt x="129" y="126"/>
                  </a:lnTo>
                  <a:lnTo>
                    <a:pt x="129" y="126"/>
                  </a:lnTo>
                  <a:lnTo>
                    <a:pt x="126" y="130"/>
                  </a:lnTo>
                  <a:lnTo>
                    <a:pt x="126" y="134"/>
                  </a:lnTo>
                  <a:lnTo>
                    <a:pt x="122" y="141"/>
                  </a:lnTo>
                  <a:lnTo>
                    <a:pt x="122" y="141"/>
                  </a:lnTo>
                  <a:lnTo>
                    <a:pt x="118" y="141"/>
                  </a:lnTo>
                  <a:lnTo>
                    <a:pt x="115" y="141"/>
                  </a:lnTo>
                  <a:lnTo>
                    <a:pt x="115" y="145"/>
                  </a:lnTo>
                  <a:lnTo>
                    <a:pt x="118" y="145"/>
                  </a:lnTo>
                  <a:lnTo>
                    <a:pt x="115" y="149"/>
                  </a:lnTo>
                  <a:lnTo>
                    <a:pt x="111" y="152"/>
                  </a:lnTo>
                  <a:lnTo>
                    <a:pt x="111" y="152"/>
                  </a:lnTo>
                  <a:lnTo>
                    <a:pt x="107" y="149"/>
                  </a:lnTo>
                  <a:lnTo>
                    <a:pt x="107" y="149"/>
                  </a:lnTo>
                  <a:lnTo>
                    <a:pt x="103" y="152"/>
                  </a:lnTo>
                  <a:lnTo>
                    <a:pt x="103" y="156"/>
                  </a:lnTo>
                  <a:lnTo>
                    <a:pt x="103" y="156"/>
                  </a:lnTo>
                  <a:lnTo>
                    <a:pt x="100" y="156"/>
                  </a:lnTo>
                  <a:lnTo>
                    <a:pt x="100" y="156"/>
                  </a:lnTo>
                  <a:lnTo>
                    <a:pt x="100" y="160"/>
                  </a:lnTo>
                  <a:lnTo>
                    <a:pt x="96" y="160"/>
                  </a:lnTo>
                  <a:lnTo>
                    <a:pt x="96" y="156"/>
                  </a:lnTo>
                  <a:lnTo>
                    <a:pt x="92" y="160"/>
                  </a:lnTo>
                  <a:lnTo>
                    <a:pt x="92" y="160"/>
                  </a:lnTo>
                  <a:lnTo>
                    <a:pt x="96" y="163"/>
                  </a:lnTo>
                  <a:lnTo>
                    <a:pt x="96" y="163"/>
                  </a:lnTo>
                  <a:lnTo>
                    <a:pt x="89" y="167"/>
                  </a:lnTo>
                  <a:lnTo>
                    <a:pt x="89" y="167"/>
                  </a:lnTo>
                  <a:lnTo>
                    <a:pt x="85" y="167"/>
                  </a:lnTo>
                  <a:lnTo>
                    <a:pt x="89" y="171"/>
                  </a:lnTo>
                  <a:lnTo>
                    <a:pt x="85" y="174"/>
                  </a:lnTo>
                  <a:lnTo>
                    <a:pt x="81" y="174"/>
                  </a:lnTo>
                  <a:lnTo>
                    <a:pt x="78" y="174"/>
                  </a:lnTo>
                  <a:lnTo>
                    <a:pt x="81" y="178"/>
                  </a:lnTo>
                  <a:lnTo>
                    <a:pt x="81" y="182"/>
                  </a:lnTo>
                  <a:lnTo>
                    <a:pt x="81" y="182"/>
                  </a:lnTo>
                  <a:lnTo>
                    <a:pt x="81" y="186"/>
                  </a:lnTo>
                  <a:lnTo>
                    <a:pt x="81" y="189"/>
                  </a:lnTo>
                  <a:lnTo>
                    <a:pt x="85" y="193"/>
                  </a:lnTo>
                  <a:lnTo>
                    <a:pt x="85" y="197"/>
                  </a:lnTo>
                  <a:lnTo>
                    <a:pt x="81" y="193"/>
                  </a:lnTo>
                  <a:lnTo>
                    <a:pt x="81" y="197"/>
                  </a:lnTo>
                  <a:lnTo>
                    <a:pt x="81" y="200"/>
                  </a:lnTo>
                  <a:lnTo>
                    <a:pt x="78" y="204"/>
                  </a:lnTo>
                  <a:lnTo>
                    <a:pt x="81" y="204"/>
                  </a:lnTo>
                  <a:lnTo>
                    <a:pt x="81" y="204"/>
                  </a:lnTo>
                  <a:lnTo>
                    <a:pt x="81" y="204"/>
                  </a:lnTo>
                  <a:lnTo>
                    <a:pt x="81" y="208"/>
                  </a:lnTo>
                  <a:lnTo>
                    <a:pt x="78" y="212"/>
                  </a:lnTo>
                  <a:lnTo>
                    <a:pt x="81" y="215"/>
                  </a:lnTo>
                  <a:lnTo>
                    <a:pt x="81" y="215"/>
                  </a:lnTo>
                  <a:lnTo>
                    <a:pt x="85" y="215"/>
                  </a:lnTo>
                  <a:lnTo>
                    <a:pt x="85" y="219"/>
                  </a:lnTo>
                  <a:lnTo>
                    <a:pt x="85" y="219"/>
                  </a:lnTo>
                  <a:lnTo>
                    <a:pt x="89" y="219"/>
                  </a:lnTo>
                  <a:lnTo>
                    <a:pt x="92" y="219"/>
                  </a:lnTo>
                  <a:lnTo>
                    <a:pt x="92" y="219"/>
                  </a:lnTo>
                  <a:lnTo>
                    <a:pt x="96" y="223"/>
                  </a:lnTo>
                  <a:lnTo>
                    <a:pt x="100" y="226"/>
                  </a:lnTo>
                  <a:lnTo>
                    <a:pt x="100" y="226"/>
                  </a:lnTo>
                  <a:lnTo>
                    <a:pt x="103" y="230"/>
                  </a:lnTo>
                  <a:lnTo>
                    <a:pt x="103" y="234"/>
                  </a:lnTo>
                  <a:lnTo>
                    <a:pt x="107" y="234"/>
                  </a:lnTo>
                  <a:lnTo>
                    <a:pt x="103" y="241"/>
                  </a:lnTo>
                  <a:lnTo>
                    <a:pt x="100" y="245"/>
                  </a:lnTo>
                  <a:lnTo>
                    <a:pt x="100" y="249"/>
                  </a:lnTo>
                  <a:lnTo>
                    <a:pt x="96" y="249"/>
                  </a:lnTo>
                  <a:lnTo>
                    <a:pt x="92" y="245"/>
                  </a:lnTo>
                  <a:lnTo>
                    <a:pt x="92" y="245"/>
                  </a:lnTo>
                  <a:lnTo>
                    <a:pt x="89" y="245"/>
                  </a:lnTo>
                  <a:lnTo>
                    <a:pt x="89" y="241"/>
                  </a:lnTo>
                  <a:lnTo>
                    <a:pt x="89" y="245"/>
                  </a:lnTo>
                  <a:lnTo>
                    <a:pt x="85" y="245"/>
                  </a:lnTo>
                  <a:lnTo>
                    <a:pt x="85" y="241"/>
                  </a:lnTo>
                  <a:lnTo>
                    <a:pt x="81" y="241"/>
                  </a:lnTo>
                  <a:lnTo>
                    <a:pt x="81" y="245"/>
                  </a:lnTo>
                  <a:lnTo>
                    <a:pt x="78" y="245"/>
                  </a:lnTo>
                  <a:lnTo>
                    <a:pt x="78" y="245"/>
                  </a:lnTo>
                  <a:lnTo>
                    <a:pt x="74" y="245"/>
                  </a:lnTo>
                  <a:lnTo>
                    <a:pt x="70" y="245"/>
                  </a:lnTo>
                  <a:lnTo>
                    <a:pt x="70" y="245"/>
                  </a:lnTo>
                  <a:lnTo>
                    <a:pt x="70" y="249"/>
                  </a:lnTo>
                  <a:lnTo>
                    <a:pt x="74" y="249"/>
                  </a:lnTo>
                  <a:lnTo>
                    <a:pt x="74" y="249"/>
                  </a:lnTo>
                  <a:lnTo>
                    <a:pt x="78" y="245"/>
                  </a:lnTo>
                  <a:lnTo>
                    <a:pt x="81" y="245"/>
                  </a:lnTo>
                  <a:lnTo>
                    <a:pt x="81" y="249"/>
                  </a:lnTo>
                  <a:lnTo>
                    <a:pt x="85" y="249"/>
                  </a:lnTo>
                  <a:lnTo>
                    <a:pt x="89" y="252"/>
                  </a:lnTo>
                  <a:lnTo>
                    <a:pt x="89" y="249"/>
                  </a:lnTo>
                  <a:lnTo>
                    <a:pt x="92" y="249"/>
                  </a:lnTo>
                  <a:lnTo>
                    <a:pt x="96" y="249"/>
                  </a:lnTo>
                  <a:lnTo>
                    <a:pt x="100" y="249"/>
                  </a:lnTo>
                  <a:lnTo>
                    <a:pt x="100" y="252"/>
                  </a:lnTo>
                  <a:lnTo>
                    <a:pt x="100" y="256"/>
                  </a:lnTo>
                  <a:lnTo>
                    <a:pt x="100" y="256"/>
                  </a:lnTo>
                  <a:lnTo>
                    <a:pt x="96" y="256"/>
                  </a:lnTo>
                  <a:lnTo>
                    <a:pt x="92" y="260"/>
                  </a:lnTo>
                  <a:lnTo>
                    <a:pt x="92" y="260"/>
                  </a:lnTo>
                  <a:lnTo>
                    <a:pt x="92" y="256"/>
                  </a:lnTo>
                  <a:lnTo>
                    <a:pt x="92" y="256"/>
                  </a:lnTo>
                  <a:lnTo>
                    <a:pt x="89" y="256"/>
                  </a:lnTo>
                  <a:lnTo>
                    <a:pt x="92" y="260"/>
                  </a:lnTo>
                  <a:lnTo>
                    <a:pt x="89" y="260"/>
                  </a:lnTo>
                  <a:lnTo>
                    <a:pt x="85" y="264"/>
                  </a:lnTo>
                  <a:lnTo>
                    <a:pt x="85" y="264"/>
                  </a:lnTo>
                  <a:lnTo>
                    <a:pt x="85" y="264"/>
                  </a:lnTo>
                  <a:lnTo>
                    <a:pt x="85" y="264"/>
                  </a:lnTo>
                  <a:lnTo>
                    <a:pt x="81" y="267"/>
                  </a:lnTo>
                  <a:lnTo>
                    <a:pt x="81" y="267"/>
                  </a:lnTo>
                  <a:lnTo>
                    <a:pt x="78" y="267"/>
                  </a:lnTo>
                  <a:lnTo>
                    <a:pt x="78" y="267"/>
                  </a:lnTo>
                  <a:lnTo>
                    <a:pt x="81" y="267"/>
                  </a:lnTo>
                  <a:lnTo>
                    <a:pt x="85" y="271"/>
                  </a:lnTo>
                  <a:lnTo>
                    <a:pt x="78" y="271"/>
                  </a:lnTo>
                  <a:lnTo>
                    <a:pt x="81" y="275"/>
                  </a:lnTo>
                  <a:lnTo>
                    <a:pt x="81" y="275"/>
                  </a:lnTo>
                  <a:lnTo>
                    <a:pt x="81" y="278"/>
                  </a:lnTo>
                  <a:lnTo>
                    <a:pt x="85" y="282"/>
                  </a:lnTo>
                  <a:lnTo>
                    <a:pt x="81" y="282"/>
                  </a:lnTo>
                  <a:lnTo>
                    <a:pt x="78" y="282"/>
                  </a:lnTo>
                  <a:lnTo>
                    <a:pt x="78" y="282"/>
                  </a:lnTo>
                  <a:lnTo>
                    <a:pt x="78" y="286"/>
                  </a:lnTo>
                  <a:lnTo>
                    <a:pt x="81" y="289"/>
                  </a:lnTo>
                  <a:lnTo>
                    <a:pt x="78" y="289"/>
                  </a:lnTo>
                  <a:lnTo>
                    <a:pt x="81" y="293"/>
                  </a:lnTo>
                  <a:lnTo>
                    <a:pt x="78" y="297"/>
                  </a:lnTo>
                  <a:lnTo>
                    <a:pt x="78" y="301"/>
                  </a:lnTo>
                  <a:lnTo>
                    <a:pt x="81" y="301"/>
                  </a:lnTo>
                  <a:lnTo>
                    <a:pt x="78" y="304"/>
                  </a:lnTo>
                  <a:lnTo>
                    <a:pt x="78" y="312"/>
                  </a:lnTo>
                  <a:lnTo>
                    <a:pt x="74" y="312"/>
                  </a:lnTo>
                  <a:lnTo>
                    <a:pt x="74" y="319"/>
                  </a:lnTo>
                  <a:lnTo>
                    <a:pt x="70" y="323"/>
                  </a:lnTo>
                  <a:lnTo>
                    <a:pt x="70" y="323"/>
                  </a:lnTo>
                  <a:lnTo>
                    <a:pt x="66" y="319"/>
                  </a:lnTo>
                  <a:lnTo>
                    <a:pt x="63" y="323"/>
                  </a:lnTo>
                  <a:lnTo>
                    <a:pt x="55" y="319"/>
                  </a:lnTo>
                  <a:lnTo>
                    <a:pt x="55" y="319"/>
                  </a:lnTo>
                  <a:lnTo>
                    <a:pt x="55" y="323"/>
                  </a:lnTo>
                  <a:lnTo>
                    <a:pt x="48" y="323"/>
                  </a:lnTo>
                  <a:lnTo>
                    <a:pt x="48" y="330"/>
                  </a:lnTo>
                  <a:lnTo>
                    <a:pt x="48" y="330"/>
                  </a:lnTo>
                  <a:lnTo>
                    <a:pt x="48" y="334"/>
                  </a:lnTo>
                  <a:lnTo>
                    <a:pt x="44" y="334"/>
                  </a:lnTo>
                  <a:lnTo>
                    <a:pt x="41" y="334"/>
                  </a:lnTo>
                  <a:lnTo>
                    <a:pt x="33" y="338"/>
                  </a:lnTo>
                  <a:lnTo>
                    <a:pt x="29" y="338"/>
                  </a:lnTo>
                  <a:lnTo>
                    <a:pt x="29" y="334"/>
                  </a:lnTo>
                  <a:lnTo>
                    <a:pt x="29" y="330"/>
                  </a:lnTo>
                  <a:lnTo>
                    <a:pt x="29" y="327"/>
                  </a:lnTo>
                  <a:lnTo>
                    <a:pt x="26" y="323"/>
                  </a:lnTo>
                  <a:lnTo>
                    <a:pt x="26" y="323"/>
                  </a:lnTo>
                  <a:lnTo>
                    <a:pt x="22" y="319"/>
                  </a:lnTo>
                  <a:lnTo>
                    <a:pt x="22" y="319"/>
                  </a:lnTo>
                  <a:lnTo>
                    <a:pt x="29" y="319"/>
                  </a:lnTo>
                  <a:lnTo>
                    <a:pt x="29" y="315"/>
                  </a:lnTo>
                  <a:lnTo>
                    <a:pt x="29" y="312"/>
                  </a:lnTo>
                  <a:lnTo>
                    <a:pt x="26" y="312"/>
                  </a:lnTo>
                  <a:lnTo>
                    <a:pt x="22" y="308"/>
                  </a:lnTo>
                  <a:lnTo>
                    <a:pt x="22" y="308"/>
                  </a:lnTo>
                  <a:lnTo>
                    <a:pt x="18" y="304"/>
                  </a:lnTo>
                  <a:lnTo>
                    <a:pt x="18" y="301"/>
                  </a:lnTo>
                  <a:lnTo>
                    <a:pt x="15" y="297"/>
                  </a:lnTo>
                  <a:lnTo>
                    <a:pt x="15" y="293"/>
                  </a:lnTo>
                  <a:lnTo>
                    <a:pt x="11" y="289"/>
                  </a:lnTo>
                  <a:lnTo>
                    <a:pt x="7" y="289"/>
                  </a:lnTo>
                  <a:lnTo>
                    <a:pt x="7" y="289"/>
                  </a:lnTo>
                  <a:lnTo>
                    <a:pt x="7" y="286"/>
                  </a:lnTo>
                  <a:lnTo>
                    <a:pt x="7" y="282"/>
                  </a:lnTo>
                  <a:lnTo>
                    <a:pt x="7" y="282"/>
                  </a:lnTo>
                  <a:lnTo>
                    <a:pt x="7" y="278"/>
                  </a:lnTo>
                  <a:lnTo>
                    <a:pt x="11" y="275"/>
                  </a:lnTo>
                  <a:lnTo>
                    <a:pt x="11" y="275"/>
                  </a:lnTo>
                  <a:lnTo>
                    <a:pt x="7" y="275"/>
                  </a:lnTo>
                  <a:lnTo>
                    <a:pt x="7" y="271"/>
                  </a:lnTo>
                  <a:lnTo>
                    <a:pt x="7" y="271"/>
                  </a:lnTo>
                  <a:lnTo>
                    <a:pt x="7" y="275"/>
                  </a:lnTo>
                  <a:lnTo>
                    <a:pt x="11" y="275"/>
                  </a:lnTo>
                  <a:lnTo>
                    <a:pt x="7" y="278"/>
                  </a:lnTo>
                  <a:lnTo>
                    <a:pt x="7" y="275"/>
                  </a:lnTo>
                  <a:lnTo>
                    <a:pt x="4" y="275"/>
                  </a:lnTo>
                  <a:lnTo>
                    <a:pt x="4" y="271"/>
                  </a:lnTo>
                  <a:lnTo>
                    <a:pt x="4" y="267"/>
                  </a:lnTo>
                  <a:lnTo>
                    <a:pt x="0" y="264"/>
                  </a:lnTo>
                  <a:lnTo>
                    <a:pt x="0" y="260"/>
                  </a:lnTo>
                  <a:lnTo>
                    <a:pt x="4" y="256"/>
                  </a:lnTo>
                  <a:lnTo>
                    <a:pt x="4" y="256"/>
                  </a:lnTo>
                  <a:lnTo>
                    <a:pt x="4" y="256"/>
                  </a:lnTo>
                  <a:close/>
                  <a:moveTo>
                    <a:pt x="100" y="249"/>
                  </a:moveTo>
                  <a:lnTo>
                    <a:pt x="103" y="252"/>
                  </a:lnTo>
                  <a:lnTo>
                    <a:pt x="103" y="252"/>
                  </a:lnTo>
                  <a:lnTo>
                    <a:pt x="103" y="249"/>
                  </a:lnTo>
                  <a:lnTo>
                    <a:pt x="107" y="245"/>
                  </a:lnTo>
                  <a:lnTo>
                    <a:pt x="107" y="245"/>
                  </a:lnTo>
                  <a:lnTo>
                    <a:pt x="103" y="245"/>
                  </a:lnTo>
                  <a:lnTo>
                    <a:pt x="100" y="249"/>
                  </a:lnTo>
                  <a:lnTo>
                    <a:pt x="100" y="249"/>
                  </a:lnTo>
                  <a:close/>
                  <a:moveTo>
                    <a:pt x="4" y="278"/>
                  </a:moveTo>
                  <a:lnTo>
                    <a:pt x="4" y="282"/>
                  </a:lnTo>
                  <a:lnTo>
                    <a:pt x="7" y="282"/>
                  </a:lnTo>
                  <a:lnTo>
                    <a:pt x="7" y="278"/>
                  </a:lnTo>
                  <a:lnTo>
                    <a:pt x="4" y="278"/>
                  </a:lnTo>
                  <a:lnTo>
                    <a:pt x="4" y="278"/>
                  </a:lnTo>
                  <a:close/>
                  <a:moveTo>
                    <a:pt x="115" y="267"/>
                  </a:moveTo>
                  <a:lnTo>
                    <a:pt x="115" y="271"/>
                  </a:lnTo>
                  <a:lnTo>
                    <a:pt x="118" y="271"/>
                  </a:lnTo>
                  <a:lnTo>
                    <a:pt x="115" y="267"/>
                  </a:lnTo>
                  <a:lnTo>
                    <a:pt x="115" y="267"/>
                  </a:lnTo>
                  <a:lnTo>
                    <a:pt x="115" y="267"/>
                  </a:lnTo>
                  <a:close/>
                  <a:moveTo>
                    <a:pt x="115" y="282"/>
                  </a:moveTo>
                  <a:lnTo>
                    <a:pt x="118" y="286"/>
                  </a:lnTo>
                  <a:lnTo>
                    <a:pt x="118" y="282"/>
                  </a:lnTo>
                  <a:lnTo>
                    <a:pt x="122" y="282"/>
                  </a:lnTo>
                  <a:lnTo>
                    <a:pt x="122" y="282"/>
                  </a:lnTo>
                  <a:lnTo>
                    <a:pt x="118" y="282"/>
                  </a:lnTo>
                  <a:lnTo>
                    <a:pt x="115" y="282"/>
                  </a:lnTo>
                  <a:lnTo>
                    <a:pt x="115" y="282"/>
                  </a:lnTo>
                  <a:close/>
                  <a:moveTo>
                    <a:pt x="103" y="304"/>
                  </a:moveTo>
                  <a:lnTo>
                    <a:pt x="107" y="304"/>
                  </a:lnTo>
                  <a:lnTo>
                    <a:pt x="107" y="304"/>
                  </a:lnTo>
                  <a:lnTo>
                    <a:pt x="107" y="301"/>
                  </a:lnTo>
                  <a:lnTo>
                    <a:pt x="107" y="301"/>
                  </a:lnTo>
                  <a:lnTo>
                    <a:pt x="111" y="297"/>
                  </a:lnTo>
                  <a:lnTo>
                    <a:pt x="111" y="297"/>
                  </a:lnTo>
                  <a:lnTo>
                    <a:pt x="115" y="293"/>
                  </a:lnTo>
                  <a:lnTo>
                    <a:pt x="115" y="293"/>
                  </a:lnTo>
                  <a:lnTo>
                    <a:pt x="111" y="289"/>
                  </a:lnTo>
                  <a:lnTo>
                    <a:pt x="115" y="286"/>
                  </a:lnTo>
                  <a:lnTo>
                    <a:pt x="115" y="286"/>
                  </a:lnTo>
                  <a:lnTo>
                    <a:pt x="115" y="286"/>
                  </a:lnTo>
                  <a:lnTo>
                    <a:pt x="115" y="282"/>
                  </a:lnTo>
                  <a:lnTo>
                    <a:pt x="111" y="286"/>
                  </a:lnTo>
                  <a:lnTo>
                    <a:pt x="107" y="286"/>
                  </a:lnTo>
                  <a:lnTo>
                    <a:pt x="107" y="286"/>
                  </a:lnTo>
                  <a:lnTo>
                    <a:pt x="103" y="289"/>
                  </a:lnTo>
                  <a:lnTo>
                    <a:pt x="103" y="293"/>
                  </a:lnTo>
                  <a:lnTo>
                    <a:pt x="103" y="297"/>
                  </a:lnTo>
                  <a:lnTo>
                    <a:pt x="103" y="297"/>
                  </a:lnTo>
                  <a:lnTo>
                    <a:pt x="103" y="301"/>
                  </a:lnTo>
                  <a:lnTo>
                    <a:pt x="107" y="301"/>
                  </a:lnTo>
                  <a:lnTo>
                    <a:pt x="107" y="301"/>
                  </a:lnTo>
                  <a:lnTo>
                    <a:pt x="103" y="304"/>
                  </a:lnTo>
                  <a:lnTo>
                    <a:pt x="103" y="304"/>
                  </a:lnTo>
                  <a:lnTo>
                    <a:pt x="103" y="304"/>
                  </a:lnTo>
                  <a:close/>
                  <a:moveTo>
                    <a:pt x="81" y="315"/>
                  </a:moveTo>
                  <a:lnTo>
                    <a:pt x="81" y="319"/>
                  </a:lnTo>
                  <a:lnTo>
                    <a:pt x="81" y="319"/>
                  </a:lnTo>
                  <a:lnTo>
                    <a:pt x="81" y="319"/>
                  </a:lnTo>
                  <a:lnTo>
                    <a:pt x="81" y="319"/>
                  </a:lnTo>
                  <a:lnTo>
                    <a:pt x="85" y="312"/>
                  </a:lnTo>
                  <a:lnTo>
                    <a:pt x="85" y="308"/>
                  </a:lnTo>
                  <a:lnTo>
                    <a:pt x="85" y="304"/>
                  </a:lnTo>
                  <a:lnTo>
                    <a:pt x="89" y="297"/>
                  </a:lnTo>
                  <a:lnTo>
                    <a:pt x="85" y="297"/>
                  </a:lnTo>
                  <a:lnTo>
                    <a:pt x="85" y="301"/>
                  </a:lnTo>
                  <a:lnTo>
                    <a:pt x="85" y="301"/>
                  </a:lnTo>
                  <a:lnTo>
                    <a:pt x="81" y="304"/>
                  </a:lnTo>
                  <a:lnTo>
                    <a:pt x="81" y="308"/>
                  </a:lnTo>
                  <a:lnTo>
                    <a:pt x="81" y="3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19" name="Freeform 40"/>
            <p:cNvSpPr>
              <a:spLocks noEditPoints="1"/>
            </p:cNvSpPr>
            <p:nvPr/>
          </p:nvSpPr>
          <p:spPr bwMode="auto">
            <a:xfrm>
              <a:off x="4626258" y="1511069"/>
              <a:ext cx="214868" cy="343531"/>
            </a:xfrm>
            <a:custGeom>
              <a:avLst/>
              <a:gdLst>
                <a:gd name="T0" fmla="*/ 41 w 45"/>
                <a:gd name="T1" fmla="*/ 60 h 72"/>
                <a:gd name="T2" fmla="*/ 42 w 45"/>
                <a:gd name="T3" fmla="*/ 49 h 72"/>
                <a:gd name="T4" fmla="*/ 39 w 45"/>
                <a:gd name="T5" fmla="*/ 41 h 72"/>
                <a:gd name="T6" fmla="*/ 37 w 45"/>
                <a:gd name="T7" fmla="*/ 36 h 72"/>
                <a:gd name="T8" fmla="*/ 36 w 45"/>
                <a:gd name="T9" fmla="*/ 28 h 72"/>
                <a:gd name="T10" fmla="*/ 35 w 45"/>
                <a:gd name="T11" fmla="*/ 18 h 72"/>
                <a:gd name="T12" fmla="*/ 29 w 45"/>
                <a:gd name="T13" fmla="*/ 14 h 72"/>
                <a:gd name="T14" fmla="*/ 28 w 45"/>
                <a:gd name="T15" fmla="*/ 9 h 72"/>
                <a:gd name="T16" fmla="*/ 29 w 45"/>
                <a:gd name="T17" fmla="*/ 3 h 72"/>
                <a:gd name="T18" fmla="*/ 22 w 45"/>
                <a:gd name="T19" fmla="*/ 0 h 72"/>
                <a:gd name="T20" fmla="*/ 19 w 45"/>
                <a:gd name="T21" fmla="*/ 2 h 72"/>
                <a:gd name="T22" fmla="*/ 18 w 45"/>
                <a:gd name="T23" fmla="*/ 8 h 72"/>
                <a:gd name="T24" fmla="*/ 15 w 45"/>
                <a:gd name="T25" fmla="*/ 10 h 72"/>
                <a:gd name="T26" fmla="*/ 10 w 45"/>
                <a:gd name="T27" fmla="*/ 12 h 72"/>
                <a:gd name="T28" fmla="*/ 3 w 45"/>
                <a:gd name="T29" fmla="*/ 7 h 72"/>
                <a:gd name="T30" fmla="*/ 1 w 45"/>
                <a:gd name="T31" fmla="*/ 9 h 72"/>
                <a:gd name="T32" fmla="*/ 7 w 45"/>
                <a:gd name="T33" fmla="*/ 13 h 72"/>
                <a:gd name="T34" fmla="*/ 10 w 45"/>
                <a:gd name="T35" fmla="*/ 15 h 72"/>
                <a:gd name="T36" fmla="*/ 11 w 45"/>
                <a:gd name="T37" fmla="*/ 20 h 72"/>
                <a:gd name="T38" fmla="*/ 13 w 45"/>
                <a:gd name="T39" fmla="*/ 24 h 72"/>
                <a:gd name="T40" fmla="*/ 13 w 45"/>
                <a:gd name="T41" fmla="*/ 30 h 72"/>
                <a:gd name="T42" fmla="*/ 17 w 45"/>
                <a:gd name="T43" fmla="*/ 33 h 72"/>
                <a:gd name="T44" fmla="*/ 20 w 45"/>
                <a:gd name="T45" fmla="*/ 37 h 72"/>
                <a:gd name="T46" fmla="*/ 21 w 45"/>
                <a:gd name="T47" fmla="*/ 40 h 72"/>
                <a:gd name="T48" fmla="*/ 17 w 45"/>
                <a:gd name="T49" fmla="*/ 42 h 72"/>
                <a:gd name="T50" fmla="*/ 14 w 45"/>
                <a:gd name="T51" fmla="*/ 44 h 72"/>
                <a:gd name="T52" fmla="*/ 13 w 45"/>
                <a:gd name="T53" fmla="*/ 48 h 72"/>
                <a:gd name="T54" fmla="*/ 10 w 45"/>
                <a:gd name="T55" fmla="*/ 48 h 72"/>
                <a:gd name="T56" fmla="*/ 9 w 45"/>
                <a:gd name="T57" fmla="*/ 51 h 72"/>
                <a:gd name="T58" fmla="*/ 7 w 45"/>
                <a:gd name="T59" fmla="*/ 51 h 72"/>
                <a:gd name="T60" fmla="*/ 7 w 45"/>
                <a:gd name="T61" fmla="*/ 55 h 72"/>
                <a:gd name="T62" fmla="*/ 7 w 45"/>
                <a:gd name="T63" fmla="*/ 57 h 72"/>
                <a:gd name="T64" fmla="*/ 9 w 45"/>
                <a:gd name="T65" fmla="*/ 62 h 72"/>
                <a:gd name="T66" fmla="*/ 8 w 45"/>
                <a:gd name="T67" fmla="*/ 67 h 72"/>
                <a:gd name="T68" fmla="*/ 12 w 45"/>
                <a:gd name="T69" fmla="*/ 68 h 72"/>
                <a:gd name="T70" fmla="*/ 15 w 45"/>
                <a:gd name="T71" fmla="*/ 69 h 72"/>
                <a:gd name="T72" fmla="*/ 16 w 45"/>
                <a:gd name="T73" fmla="*/ 72 h 72"/>
                <a:gd name="T74" fmla="*/ 19 w 45"/>
                <a:gd name="T75" fmla="*/ 71 h 72"/>
                <a:gd name="T76" fmla="*/ 25 w 45"/>
                <a:gd name="T77" fmla="*/ 69 h 72"/>
                <a:gd name="T78" fmla="*/ 27 w 45"/>
                <a:gd name="T79" fmla="*/ 68 h 72"/>
                <a:gd name="T80" fmla="*/ 28 w 45"/>
                <a:gd name="T81" fmla="*/ 68 h 72"/>
                <a:gd name="T82" fmla="*/ 31 w 45"/>
                <a:gd name="T83" fmla="*/ 67 h 72"/>
                <a:gd name="T84" fmla="*/ 34 w 45"/>
                <a:gd name="T85" fmla="*/ 67 h 72"/>
                <a:gd name="T86" fmla="*/ 18 w 45"/>
                <a:gd name="T87" fmla="*/ 38 h 72"/>
                <a:gd name="T88" fmla="*/ 19 w 45"/>
                <a:gd name="T89" fmla="*/ 38 h 72"/>
                <a:gd name="T90" fmla="*/ 6 w 45"/>
                <a:gd name="T91" fmla="*/ 50 h 72"/>
                <a:gd name="T92" fmla="*/ 6 w 45"/>
                <a:gd name="T93" fmla="*/ 50 h 72"/>
                <a:gd name="T94" fmla="*/ 15 w 45"/>
                <a:gd name="T95" fmla="*/ 71 h 72"/>
                <a:gd name="T96" fmla="*/ 14 w 45"/>
                <a:gd name="T97" fmla="*/ 69 h 72"/>
                <a:gd name="T98" fmla="*/ 11 w 45"/>
                <a:gd name="T99" fmla="*/ 69 h 72"/>
                <a:gd name="T100" fmla="*/ 9 w 45"/>
                <a:gd name="T101" fmla="*/ 68 h 72"/>
                <a:gd name="T102" fmla="*/ 3 w 45"/>
                <a:gd name="T103" fmla="*/ 68 h 72"/>
                <a:gd name="T104" fmla="*/ 5 w 45"/>
                <a:gd name="T105" fmla="*/ 71 h 72"/>
                <a:gd name="T106" fmla="*/ 3 w 45"/>
                <a:gd name="T107" fmla="*/ 7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 h="72">
                  <a:moveTo>
                    <a:pt x="36" y="67"/>
                  </a:moveTo>
                  <a:cubicBezTo>
                    <a:pt x="35" y="66"/>
                    <a:pt x="35" y="66"/>
                    <a:pt x="35" y="66"/>
                  </a:cubicBezTo>
                  <a:cubicBezTo>
                    <a:pt x="37" y="64"/>
                    <a:pt x="37" y="64"/>
                    <a:pt x="37" y="64"/>
                  </a:cubicBezTo>
                  <a:cubicBezTo>
                    <a:pt x="39" y="64"/>
                    <a:pt x="39" y="64"/>
                    <a:pt x="39" y="64"/>
                  </a:cubicBezTo>
                  <a:cubicBezTo>
                    <a:pt x="40" y="62"/>
                    <a:pt x="40" y="62"/>
                    <a:pt x="40" y="62"/>
                  </a:cubicBezTo>
                  <a:cubicBezTo>
                    <a:pt x="41" y="60"/>
                    <a:pt x="41" y="60"/>
                    <a:pt x="41" y="60"/>
                  </a:cubicBezTo>
                  <a:cubicBezTo>
                    <a:pt x="42" y="58"/>
                    <a:pt x="42" y="58"/>
                    <a:pt x="42" y="58"/>
                  </a:cubicBezTo>
                  <a:cubicBezTo>
                    <a:pt x="44" y="55"/>
                    <a:pt x="44" y="55"/>
                    <a:pt x="44" y="55"/>
                  </a:cubicBezTo>
                  <a:cubicBezTo>
                    <a:pt x="45" y="53"/>
                    <a:pt x="45" y="53"/>
                    <a:pt x="45" y="53"/>
                  </a:cubicBezTo>
                  <a:cubicBezTo>
                    <a:pt x="45" y="51"/>
                    <a:pt x="45" y="51"/>
                    <a:pt x="45" y="51"/>
                  </a:cubicBezTo>
                  <a:cubicBezTo>
                    <a:pt x="43" y="49"/>
                    <a:pt x="43" y="49"/>
                    <a:pt x="43" y="49"/>
                  </a:cubicBezTo>
                  <a:cubicBezTo>
                    <a:pt x="42" y="49"/>
                    <a:pt x="42" y="49"/>
                    <a:pt x="42" y="49"/>
                  </a:cubicBezTo>
                  <a:cubicBezTo>
                    <a:pt x="40" y="46"/>
                    <a:pt x="40" y="46"/>
                    <a:pt x="40" y="46"/>
                  </a:cubicBezTo>
                  <a:cubicBezTo>
                    <a:pt x="40" y="45"/>
                    <a:pt x="40" y="45"/>
                    <a:pt x="40" y="45"/>
                  </a:cubicBezTo>
                  <a:cubicBezTo>
                    <a:pt x="41" y="44"/>
                    <a:pt x="41" y="44"/>
                    <a:pt x="41" y="44"/>
                  </a:cubicBezTo>
                  <a:cubicBezTo>
                    <a:pt x="41" y="43"/>
                    <a:pt x="41" y="43"/>
                    <a:pt x="41" y="43"/>
                  </a:cubicBezTo>
                  <a:cubicBezTo>
                    <a:pt x="39" y="42"/>
                    <a:pt x="39" y="42"/>
                    <a:pt x="39" y="42"/>
                  </a:cubicBezTo>
                  <a:cubicBezTo>
                    <a:pt x="39" y="41"/>
                    <a:pt x="39" y="41"/>
                    <a:pt x="39" y="41"/>
                  </a:cubicBezTo>
                  <a:cubicBezTo>
                    <a:pt x="39" y="40"/>
                    <a:pt x="39" y="40"/>
                    <a:pt x="39" y="40"/>
                  </a:cubicBezTo>
                  <a:cubicBezTo>
                    <a:pt x="39" y="39"/>
                    <a:pt x="39" y="39"/>
                    <a:pt x="39" y="39"/>
                  </a:cubicBezTo>
                  <a:cubicBezTo>
                    <a:pt x="39" y="39"/>
                    <a:pt x="39" y="39"/>
                    <a:pt x="39" y="39"/>
                  </a:cubicBezTo>
                  <a:cubicBezTo>
                    <a:pt x="38" y="38"/>
                    <a:pt x="38" y="38"/>
                    <a:pt x="38" y="38"/>
                  </a:cubicBezTo>
                  <a:cubicBezTo>
                    <a:pt x="37" y="38"/>
                    <a:pt x="37" y="38"/>
                    <a:pt x="37" y="38"/>
                  </a:cubicBezTo>
                  <a:cubicBezTo>
                    <a:pt x="37" y="36"/>
                    <a:pt x="37" y="36"/>
                    <a:pt x="37" y="36"/>
                  </a:cubicBezTo>
                  <a:cubicBezTo>
                    <a:pt x="38" y="36"/>
                    <a:pt x="38" y="36"/>
                    <a:pt x="38" y="36"/>
                  </a:cubicBezTo>
                  <a:cubicBezTo>
                    <a:pt x="37" y="36"/>
                    <a:pt x="37" y="36"/>
                    <a:pt x="37" y="36"/>
                  </a:cubicBezTo>
                  <a:cubicBezTo>
                    <a:pt x="37" y="35"/>
                    <a:pt x="37" y="35"/>
                    <a:pt x="37" y="35"/>
                  </a:cubicBezTo>
                  <a:cubicBezTo>
                    <a:pt x="37" y="32"/>
                    <a:pt x="37" y="32"/>
                    <a:pt x="37" y="32"/>
                  </a:cubicBezTo>
                  <a:cubicBezTo>
                    <a:pt x="38" y="32"/>
                    <a:pt x="38" y="32"/>
                    <a:pt x="38" y="32"/>
                  </a:cubicBezTo>
                  <a:cubicBezTo>
                    <a:pt x="36" y="28"/>
                    <a:pt x="36" y="28"/>
                    <a:pt x="36" y="28"/>
                  </a:cubicBezTo>
                  <a:cubicBezTo>
                    <a:pt x="34" y="25"/>
                    <a:pt x="34" y="25"/>
                    <a:pt x="34" y="25"/>
                  </a:cubicBezTo>
                  <a:cubicBezTo>
                    <a:pt x="34" y="24"/>
                    <a:pt x="34" y="24"/>
                    <a:pt x="34" y="24"/>
                  </a:cubicBezTo>
                  <a:cubicBezTo>
                    <a:pt x="33" y="23"/>
                    <a:pt x="33" y="23"/>
                    <a:pt x="33" y="23"/>
                  </a:cubicBezTo>
                  <a:cubicBezTo>
                    <a:pt x="33" y="21"/>
                    <a:pt x="33" y="21"/>
                    <a:pt x="33" y="21"/>
                  </a:cubicBezTo>
                  <a:cubicBezTo>
                    <a:pt x="34" y="19"/>
                    <a:pt x="34" y="19"/>
                    <a:pt x="34" y="19"/>
                  </a:cubicBezTo>
                  <a:cubicBezTo>
                    <a:pt x="35" y="18"/>
                    <a:pt x="35" y="18"/>
                    <a:pt x="35" y="18"/>
                  </a:cubicBezTo>
                  <a:cubicBezTo>
                    <a:pt x="34" y="18"/>
                    <a:pt x="34" y="18"/>
                    <a:pt x="34" y="18"/>
                  </a:cubicBezTo>
                  <a:cubicBezTo>
                    <a:pt x="32" y="17"/>
                    <a:pt x="32" y="17"/>
                    <a:pt x="32" y="17"/>
                  </a:cubicBezTo>
                  <a:cubicBezTo>
                    <a:pt x="32" y="16"/>
                    <a:pt x="32" y="16"/>
                    <a:pt x="32" y="16"/>
                  </a:cubicBezTo>
                  <a:cubicBezTo>
                    <a:pt x="31" y="15"/>
                    <a:pt x="31" y="15"/>
                    <a:pt x="31" y="15"/>
                  </a:cubicBezTo>
                  <a:cubicBezTo>
                    <a:pt x="30" y="14"/>
                    <a:pt x="30" y="14"/>
                    <a:pt x="30" y="14"/>
                  </a:cubicBezTo>
                  <a:cubicBezTo>
                    <a:pt x="29" y="14"/>
                    <a:pt x="29" y="14"/>
                    <a:pt x="29" y="14"/>
                  </a:cubicBezTo>
                  <a:cubicBezTo>
                    <a:pt x="28" y="12"/>
                    <a:pt x="28" y="12"/>
                    <a:pt x="28" y="12"/>
                  </a:cubicBezTo>
                  <a:cubicBezTo>
                    <a:pt x="28" y="12"/>
                    <a:pt x="28" y="12"/>
                    <a:pt x="28" y="12"/>
                  </a:cubicBezTo>
                  <a:cubicBezTo>
                    <a:pt x="28" y="10"/>
                    <a:pt x="28" y="10"/>
                    <a:pt x="28" y="10"/>
                  </a:cubicBezTo>
                  <a:cubicBezTo>
                    <a:pt x="28" y="9"/>
                    <a:pt x="28" y="9"/>
                    <a:pt x="28" y="9"/>
                  </a:cubicBezTo>
                  <a:cubicBezTo>
                    <a:pt x="28" y="9"/>
                    <a:pt x="28" y="9"/>
                    <a:pt x="28" y="9"/>
                  </a:cubicBezTo>
                  <a:cubicBezTo>
                    <a:pt x="28" y="9"/>
                    <a:pt x="28" y="9"/>
                    <a:pt x="28" y="9"/>
                  </a:cubicBezTo>
                  <a:cubicBezTo>
                    <a:pt x="29" y="8"/>
                    <a:pt x="29" y="8"/>
                    <a:pt x="29" y="8"/>
                  </a:cubicBezTo>
                  <a:cubicBezTo>
                    <a:pt x="29" y="7"/>
                    <a:pt x="29" y="7"/>
                    <a:pt x="29" y="7"/>
                  </a:cubicBezTo>
                  <a:cubicBezTo>
                    <a:pt x="30" y="6"/>
                    <a:pt x="30" y="6"/>
                    <a:pt x="30" y="6"/>
                  </a:cubicBezTo>
                  <a:cubicBezTo>
                    <a:pt x="30" y="5"/>
                    <a:pt x="30" y="5"/>
                    <a:pt x="30" y="5"/>
                  </a:cubicBezTo>
                  <a:cubicBezTo>
                    <a:pt x="29" y="4"/>
                    <a:pt x="29" y="4"/>
                    <a:pt x="29" y="4"/>
                  </a:cubicBezTo>
                  <a:cubicBezTo>
                    <a:pt x="29" y="3"/>
                    <a:pt x="29" y="3"/>
                    <a:pt x="29" y="3"/>
                  </a:cubicBezTo>
                  <a:cubicBezTo>
                    <a:pt x="28" y="3"/>
                    <a:pt x="28" y="3"/>
                    <a:pt x="28" y="3"/>
                  </a:cubicBezTo>
                  <a:cubicBezTo>
                    <a:pt x="27" y="3"/>
                    <a:pt x="27" y="3"/>
                    <a:pt x="27" y="3"/>
                  </a:cubicBezTo>
                  <a:cubicBezTo>
                    <a:pt x="26" y="2"/>
                    <a:pt x="26" y="2"/>
                    <a:pt x="26" y="2"/>
                  </a:cubicBezTo>
                  <a:cubicBezTo>
                    <a:pt x="25" y="1"/>
                    <a:pt x="25" y="1"/>
                    <a:pt x="25" y="1"/>
                  </a:cubicBezTo>
                  <a:cubicBezTo>
                    <a:pt x="24" y="0"/>
                    <a:pt x="24" y="0"/>
                    <a:pt x="24" y="0"/>
                  </a:cubicBezTo>
                  <a:cubicBezTo>
                    <a:pt x="22" y="0"/>
                    <a:pt x="22" y="0"/>
                    <a:pt x="22" y="0"/>
                  </a:cubicBezTo>
                  <a:cubicBezTo>
                    <a:pt x="22" y="1"/>
                    <a:pt x="22" y="1"/>
                    <a:pt x="22" y="1"/>
                  </a:cubicBezTo>
                  <a:cubicBezTo>
                    <a:pt x="22" y="2"/>
                    <a:pt x="22" y="2"/>
                    <a:pt x="22" y="2"/>
                  </a:cubicBezTo>
                  <a:cubicBezTo>
                    <a:pt x="21" y="2"/>
                    <a:pt x="21" y="2"/>
                    <a:pt x="21" y="2"/>
                  </a:cubicBezTo>
                  <a:cubicBezTo>
                    <a:pt x="20" y="1"/>
                    <a:pt x="20" y="1"/>
                    <a:pt x="20" y="1"/>
                  </a:cubicBezTo>
                  <a:cubicBezTo>
                    <a:pt x="19" y="2"/>
                    <a:pt x="19" y="2"/>
                    <a:pt x="19" y="2"/>
                  </a:cubicBezTo>
                  <a:cubicBezTo>
                    <a:pt x="19" y="2"/>
                    <a:pt x="19" y="2"/>
                    <a:pt x="19" y="2"/>
                  </a:cubicBezTo>
                  <a:cubicBezTo>
                    <a:pt x="18" y="3"/>
                    <a:pt x="18" y="3"/>
                    <a:pt x="18" y="3"/>
                  </a:cubicBezTo>
                  <a:cubicBezTo>
                    <a:pt x="18" y="3"/>
                    <a:pt x="18" y="3"/>
                    <a:pt x="18" y="3"/>
                  </a:cubicBezTo>
                  <a:cubicBezTo>
                    <a:pt x="18" y="4"/>
                    <a:pt x="18" y="4"/>
                    <a:pt x="18" y="4"/>
                  </a:cubicBezTo>
                  <a:cubicBezTo>
                    <a:pt x="18" y="5"/>
                    <a:pt x="18" y="5"/>
                    <a:pt x="18" y="5"/>
                  </a:cubicBezTo>
                  <a:cubicBezTo>
                    <a:pt x="18" y="7"/>
                    <a:pt x="18" y="7"/>
                    <a:pt x="18" y="7"/>
                  </a:cubicBezTo>
                  <a:cubicBezTo>
                    <a:pt x="18" y="8"/>
                    <a:pt x="18" y="8"/>
                    <a:pt x="18" y="8"/>
                  </a:cubicBezTo>
                  <a:cubicBezTo>
                    <a:pt x="18" y="9"/>
                    <a:pt x="18" y="9"/>
                    <a:pt x="18" y="9"/>
                  </a:cubicBezTo>
                  <a:cubicBezTo>
                    <a:pt x="18" y="9"/>
                    <a:pt x="18" y="9"/>
                    <a:pt x="18" y="9"/>
                  </a:cubicBezTo>
                  <a:cubicBezTo>
                    <a:pt x="17" y="10"/>
                    <a:pt x="17" y="10"/>
                    <a:pt x="17" y="10"/>
                  </a:cubicBezTo>
                  <a:cubicBezTo>
                    <a:pt x="16" y="10"/>
                    <a:pt x="16" y="10"/>
                    <a:pt x="16" y="10"/>
                  </a:cubicBezTo>
                  <a:cubicBezTo>
                    <a:pt x="16" y="10"/>
                    <a:pt x="16" y="10"/>
                    <a:pt x="16" y="10"/>
                  </a:cubicBezTo>
                  <a:cubicBezTo>
                    <a:pt x="15" y="10"/>
                    <a:pt x="15" y="10"/>
                    <a:pt x="15" y="10"/>
                  </a:cubicBezTo>
                  <a:cubicBezTo>
                    <a:pt x="15" y="11"/>
                    <a:pt x="15" y="11"/>
                    <a:pt x="15" y="11"/>
                  </a:cubicBezTo>
                  <a:cubicBezTo>
                    <a:pt x="14" y="11"/>
                    <a:pt x="14" y="11"/>
                    <a:pt x="14" y="11"/>
                  </a:cubicBezTo>
                  <a:cubicBezTo>
                    <a:pt x="12" y="10"/>
                    <a:pt x="12" y="10"/>
                    <a:pt x="12" y="10"/>
                  </a:cubicBezTo>
                  <a:cubicBezTo>
                    <a:pt x="11" y="10"/>
                    <a:pt x="11" y="10"/>
                    <a:pt x="11" y="10"/>
                  </a:cubicBezTo>
                  <a:cubicBezTo>
                    <a:pt x="11" y="11"/>
                    <a:pt x="11" y="11"/>
                    <a:pt x="11" y="11"/>
                  </a:cubicBezTo>
                  <a:cubicBezTo>
                    <a:pt x="10" y="12"/>
                    <a:pt x="10" y="12"/>
                    <a:pt x="10" y="12"/>
                  </a:cubicBezTo>
                  <a:cubicBezTo>
                    <a:pt x="8" y="12"/>
                    <a:pt x="8" y="12"/>
                    <a:pt x="8" y="12"/>
                  </a:cubicBezTo>
                  <a:cubicBezTo>
                    <a:pt x="6" y="11"/>
                    <a:pt x="6" y="11"/>
                    <a:pt x="6" y="11"/>
                  </a:cubicBezTo>
                  <a:cubicBezTo>
                    <a:pt x="6" y="10"/>
                    <a:pt x="6" y="10"/>
                    <a:pt x="6" y="10"/>
                  </a:cubicBezTo>
                  <a:cubicBezTo>
                    <a:pt x="5" y="10"/>
                    <a:pt x="5" y="10"/>
                    <a:pt x="5" y="10"/>
                  </a:cubicBezTo>
                  <a:cubicBezTo>
                    <a:pt x="3" y="8"/>
                    <a:pt x="3" y="8"/>
                    <a:pt x="3" y="8"/>
                  </a:cubicBezTo>
                  <a:cubicBezTo>
                    <a:pt x="3" y="7"/>
                    <a:pt x="3" y="7"/>
                    <a:pt x="3" y="7"/>
                  </a:cubicBezTo>
                  <a:cubicBezTo>
                    <a:pt x="2" y="7"/>
                    <a:pt x="2" y="7"/>
                    <a:pt x="2" y="7"/>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0" y="9"/>
                    <a:pt x="0" y="9"/>
                    <a:pt x="0" y="9"/>
                  </a:cubicBezTo>
                  <a:cubicBezTo>
                    <a:pt x="1" y="10"/>
                    <a:pt x="1" y="10"/>
                    <a:pt x="1" y="10"/>
                  </a:cubicBezTo>
                  <a:cubicBezTo>
                    <a:pt x="2" y="10"/>
                    <a:pt x="2" y="10"/>
                    <a:pt x="2" y="10"/>
                  </a:cubicBezTo>
                  <a:cubicBezTo>
                    <a:pt x="4" y="12"/>
                    <a:pt x="4" y="12"/>
                    <a:pt x="4" y="12"/>
                  </a:cubicBezTo>
                  <a:cubicBezTo>
                    <a:pt x="5" y="13"/>
                    <a:pt x="5" y="13"/>
                    <a:pt x="5" y="13"/>
                  </a:cubicBezTo>
                  <a:cubicBezTo>
                    <a:pt x="7" y="13"/>
                    <a:pt x="7" y="13"/>
                    <a:pt x="7" y="13"/>
                  </a:cubicBezTo>
                  <a:cubicBezTo>
                    <a:pt x="7" y="13"/>
                    <a:pt x="7" y="13"/>
                    <a:pt x="7" y="13"/>
                  </a:cubicBezTo>
                  <a:cubicBezTo>
                    <a:pt x="8" y="14"/>
                    <a:pt x="8" y="14"/>
                    <a:pt x="8" y="14"/>
                  </a:cubicBezTo>
                  <a:cubicBezTo>
                    <a:pt x="9" y="14"/>
                    <a:pt x="9" y="14"/>
                    <a:pt x="9" y="14"/>
                  </a:cubicBezTo>
                  <a:cubicBezTo>
                    <a:pt x="9" y="15"/>
                    <a:pt x="9" y="15"/>
                    <a:pt x="9" y="15"/>
                  </a:cubicBezTo>
                  <a:cubicBezTo>
                    <a:pt x="10" y="15"/>
                    <a:pt x="10" y="15"/>
                    <a:pt x="10" y="15"/>
                  </a:cubicBezTo>
                  <a:cubicBezTo>
                    <a:pt x="10" y="15"/>
                    <a:pt x="10" y="15"/>
                    <a:pt x="10" y="15"/>
                  </a:cubicBezTo>
                  <a:cubicBezTo>
                    <a:pt x="11" y="16"/>
                    <a:pt x="11" y="16"/>
                    <a:pt x="11" y="16"/>
                  </a:cubicBezTo>
                  <a:cubicBezTo>
                    <a:pt x="11" y="16"/>
                    <a:pt x="11" y="16"/>
                    <a:pt x="11" y="16"/>
                  </a:cubicBezTo>
                  <a:cubicBezTo>
                    <a:pt x="12" y="17"/>
                    <a:pt x="12" y="17"/>
                    <a:pt x="12" y="17"/>
                  </a:cubicBezTo>
                  <a:cubicBezTo>
                    <a:pt x="11" y="17"/>
                    <a:pt x="11" y="17"/>
                    <a:pt x="11" y="17"/>
                  </a:cubicBezTo>
                  <a:cubicBezTo>
                    <a:pt x="12" y="19"/>
                    <a:pt x="12" y="19"/>
                    <a:pt x="12" y="19"/>
                  </a:cubicBezTo>
                  <a:cubicBezTo>
                    <a:pt x="11" y="20"/>
                    <a:pt x="11" y="20"/>
                    <a:pt x="11" y="20"/>
                  </a:cubicBezTo>
                  <a:cubicBezTo>
                    <a:pt x="11" y="20"/>
                    <a:pt x="11" y="20"/>
                    <a:pt x="11" y="20"/>
                  </a:cubicBezTo>
                  <a:cubicBezTo>
                    <a:pt x="13" y="20"/>
                    <a:pt x="13" y="20"/>
                    <a:pt x="13" y="20"/>
                  </a:cubicBezTo>
                  <a:cubicBezTo>
                    <a:pt x="13" y="21"/>
                    <a:pt x="13" y="21"/>
                    <a:pt x="13" y="21"/>
                  </a:cubicBezTo>
                  <a:cubicBezTo>
                    <a:pt x="12" y="22"/>
                    <a:pt x="12" y="22"/>
                    <a:pt x="12" y="22"/>
                  </a:cubicBezTo>
                  <a:cubicBezTo>
                    <a:pt x="13" y="23"/>
                    <a:pt x="13" y="23"/>
                    <a:pt x="13" y="23"/>
                  </a:cubicBezTo>
                  <a:cubicBezTo>
                    <a:pt x="13" y="24"/>
                    <a:pt x="13" y="24"/>
                    <a:pt x="13" y="24"/>
                  </a:cubicBezTo>
                  <a:cubicBezTo>
                    <a:pt x="13" y="25"/>
                    <a:pt x="13" y="25"/>
                    <a:pt x="13" y="25"/>
                  </a:cubicBezTo>
                  <a:cubicBezTo>
                    <a:pt x="13" y="26"/>
                    <a:pt x="13" y="26"/>
                    <a:pt x="13" y="26"/>
                  </a:cubicBezTo>
                  <a:cubicBezTo>
                    <a:pt x="13" y="26"/>
                    <a:pt x="13" y="26"/>
                    <a:pt x="13" y="26"/>
                  </a:cubicBezTo>
                  <a:cubicBezTo>
                    <a:pt x="13" y="28"/>
                    <a:pt x="13" y="28"/>
                    <a:pt x="13" y="28"/>
                  </a:cubicBezTo>
                  <a:cubicBezTo>
                    <a:pt x="13" y="29"/>
                    <a:pt x="13" y="29"/>
                    <a:pt x="13" y="29"/>
                  </a:cubicBezTo>
                  <a:cubicBezTo>
                    <a:pt x="13" y="30"/>
                    <a:pt x="13" y="30"/>
                    <a:pt x="13" y="30"/>
                  </a:cubicBezTo>
                  <a:cubicBezTo>
                    <a:pt x="14" y="30"/>
                    <a:pt x="14" y="30"/>
                    <a:pt x="14" y="30"/>
                  </a:cubicBezTo>
                  <a:cubicBezTo>
                    <a:pt x="15" y="31"/>
                    <a:pt x="15" y="31"/>
                    <a:pt x="15" y="31"/>
                  </a:cubicBezTo>
                  <a:cubicBezTo>
                    <a:pt x="16" y="32"/>
                    <a:pt x="16" y="32"/>
                    <a:pt x="16" y="32"/>
                  </a:cubicBezTo>
                  <a:cubicBezTo>
                    <a:pt x="15" y="33"/>
                    <a:pt x="15" y="33"/>
                    <a:pt x="15" y="33"/>
                  </a:cubicBezTo>
                  <a:cubicBezTo>
                    <a:pt x="16" y="33"/>
                    <a:pt x="16" y="33"/>
                    <a:pt x="16" y="33"/>
                  </a:cubicBezTo>
                  <a:cubicBezTo>
                    <a:pt x="17" y="33"/>
                    <a:pt x="17" y="33"/>
                    <a:pt x="17" y="33"/>
                  </a:cubicBezTo>
                  <a:cubicBezTo>
                    <a:pt x="17" y="34"/>
                    <a:pt x="17" y="34"/>
                    <a:pt x="17" y="34"/>
                  </a:cubicBezTo>
                  <a:cubicBezTo>
                    <a:pt x="19" y="34"/>
                    <a:pt x="19" y="34"/>
                    <a:pt x="19" y="34"/>
                  </a:cubicBezTo>
                  <a:cubicBezTo>
                    <a:pt x="20" y="35"/>
                    <a:pt x="20" y="35"/>
                    <a:pt x="20" y="35"/>
                  </a:cubicBezTo>
                  <a:cubicBezTo>
                    <a:pt x="20" y="35"/>
                    <a:pt x="20" y="35"/>
                    <a:pt x="20" y="35"/>
                  </a:cubicBezTo>
                  <a:cubicBezTo>
                    <a:pt x="20" y="36"/>
                    <a:pt x="20" y="36"/>
                    <a:pt x="20" y="36"/>
                  </a:cubicBezTo>
                  <a:cubicBezTo>
                    <a:pt x="20" y="37"/>
                    <a:pt x="20" y="37"/>
                    <a:pt x="20" y="37"/>
                  </a:cubicBezTo>
                  <a:cubicBezTo>
                    <a:pt x="20" y="37"/>
                    <a:pt x="20" y="37"/>
                    <a:pt x="20" y="37"/>
                  </a:cubicBezTo>
                  <a:cubicBezTo>
                    <a:pt x="21" y="38"/>
                    <a:pt x="21" y="38"/>
                    <a:pt x="21" y="38"/>
                  </a:cubicBezTo>
                  <a:cubicBezTo>
                    <a:pt x="20" y="38"/>
                    <a:pt x="20" y="38"/>
                    <a:pt x="20" y="38"/>
                  </a:cubicBezTo>
                  <a:cubicBezTo>
                    <a:pt x="20" y="38"/>
                    <a:pt x="20" y="38"/>
                    <a:pt x="20" y="38"/>
                  </a:cubicBezTo>
                  <a:cubicBezTo>
                    <a:pt x="21" y="39"/>
                    <a:pt x="21" y="39"/>
                    <a:pt x="21" y="39"/>
                  </a:cubicBezTo>
                  <a:cubicBezTo>
                    <a:pt x="21" y="40"/>
                    <a:pt x="21" y="40"/>
                    <a:pt x="21" y="40"/>
                  </a:cubicBezTo>
                  <a:cubicBezTo>
                    <a:pt x="20" y="39"/>
                    <a:pt x="20" y="39"/>
                    <a:pt x="20" y="39"/>
                  </a:cubicBezTo>
                  <a:cubicBezTo>
                    <a:pt x="19" y="39"/>
                    <a:pt x="19" y="39"/>
                    <a:pt x="19" y="39"/>
                  </a:cubicBezTo>
                  <a:cubicBezTo>
                    <a:pt x="17" y="40"/>
                    <a:pt x="17" y="40"/>
                    <a:pt x="17" y="40"/>
                  </a:cubicBezTo>
                  <a:cubicBezTo>
                    <a:pt x="17" y="40"/>
                    <a:pt x="17" y="40"/>
                    <a:pt x="17" y="40"/>
                  </a:cubicBezTo>
                  <a:cubicBezTo>
                    <a:pt x="17" y="41"/>
                    <a:pt x="17" y="41"/>
                    <a:pt x="17" y="41"/>
                  </a:cubicBezTo>
                  <a:cubicBezTo>
                    <a:pt x="17" y="42"/>
                    <a:pt x="17" y="42"/>
                    <a:pt x="17" y="42"/>
                  </a:cubicBezTo>
                  <a:cubicBezTo>
                    <a:pt x="16" y="42"/>
                    <a:pt x="16" y="42"/>
                    <a:pt x="16" y="42"/>
                  </a:cubicBezTo>
                  <a:cubicBezTo>
                    <a:pt x="15" y="43"/>
                    <a:pt x="15" y="43"/>
                    <a:pt x="15" y="43"/>
                  </a:cubicBezTo>
                  <a:cubicBezTo>
                    <a:pt x="15" y="44"/>
                    <a:pt x="15" y="44"/>
                    <a:pt x="15" y="44"/>
                  </a:cubicBezTo>
                  <a:cubicBezTo>
                    <a:pt x="14" y="44"/>
                    <a:pt x="14" y="44"/>
                    <a:pt x="14" y="44"/>
                  </a:cubicBezTo>
                  <a:cubicBezTo>
                    <a:pt x="14" y="44"/>
                    <a:pt x="14" y="44"/>
                    <a:pt x="14" y="44"/>
                  </a:cubicBezTo>
                  <a:cubicBezTo>
                    <a:pt x="14" y="44"/>
                    <a:pt x="14" y="44"/>
                    <a:pt x="14" y="44"/>
                  </a:cubicBezTo>
                  <a:cubicBezTo>
                    <a:pt x="14" y="45"/>
                    <a:pt x="14" y="45"/>
                    <a:pt x="14" y="45"/>
                  </a:cubicBezTo>
                  <a:cubicBezTo>
                    <a:pt x="14" y="46"/>
                    <a:pt x="14" y="46"/>
                    <a:pt x="14" y="46"/>
                  </a:cubicBezTo>
                  <a:cubicBezTo>
                    <a:pt x="13" y="46"/>
                    <a:pt x="13" y="46"/>
                    <a:pt x="13" y="46"/>
                  </a:cubicBezTo>
                  <a:cubicBezTo>
                    <a:pt x="12" y="46"/>
                    <a:pt x="12" y="46"/>
                    <a:pt x="12" y="46"/>
                  </a:cubicBezTo>
                  <a:cubicBezTo>
                    <a:pt x="13" y="47"/>
                    <a:pt x="13" y="47"/>
                    <a:pt x="13" y="47"/>
                  </a:cubicBezTo>
                  <a:cubicBezTo>
                    <a:pt x="13" y="48"/>
                    <a:pt x="13" y="48"/>
                    <a:pt x="13" y="48"/>
                  </a:cubicBezTo>
                  <a:cubicBezTo>
                    <a:pt x="12" y="47"/>
                    <a:pt x="12" y="47"/>
                    <a:pt x="12" y="47"/>
                  </a:cubicBezTo>
                  <a:cubicBezTo>
                    <a:pt x="12" y="47"/>
                    <a:pt x="12" y="47"/>
                    <a:pt x="12" y="47"/>
                  </a:cubicBezTo>
                  <a:cubicBezTo>
                    <a:pt x="11" y="47"/>
                    <a:pt x="11" y="47"/>
                    <a:pt x="11" y="47"/>
                  </a:cubicBezTo>
                  <a:cubicBezTo>
                    <a:pt x="11" y="48"/>
                    <a:pt x="11" y="48"/>
                    <a:pt x="11" y="48"/>
                  </a:cubicBezTo>
                  <a:cubicBezTo>
                    <a:pt x="11" y="48"/>
                    <a:pt x="11" y="48"/>
                    <a:pt x="11" y="48"/>
                  </a:cubicBezTo>
                  <a:cubicBezTo>
                    <a:pt x="10" y="48"/>
                    <a:pt x="10" y="48"/>
                    <a:pt x="10" y="48"/>
                  </a:cubicBezTo>
                  <a:cubicBezTo>
                    <a:pt x="10" y="49"/>
                    <a:pt x="10" y="49"/>
                    <a:pt x="10" y="49"/>
                  </a:cubicBezTo>
                  <a:cubicBezTo>
                    <a:pt x="11" y="49"/>
                    <a:pt x="11" y="49"/>
                    <a:pt x="11" y="49"/>
                  </a:cubicBezTo>
                  <a:cubicBezTo>
                    <a:pt x="11" y="49"/>
                    <a:pt x="11" y="49"/>
                    <a:pt x="11" y="49"/>
                  </a:cubicBezTo>
                  <a:cubicBezTo>
                    <a:pt x="10" y="50"/>
                    <a:pt x="10" y="50"/>
                    <a:pt x="10" y="50"/>
                  </a:cubicBezTo>
                  <a:cubicBezTo>
                    <a:pt x="10" y="50"/>
                    <a:pt x="10" y="50"/>
                    <a:pt x="10" y="50"/>
                  </a:cubicBezTo>
                  <a:cubicBezTo>
                    <a:pt x="9" y="51"/>
                    <a:pt x="9" y="51"/>
                    <a:pt x="9" y="51"/>
                  </a:cubicBezTo>
                  <a:cubicBezTo>
                    <a:pt x="9" y="51"/>
                    <a:pt x="9" y="51"/>
                    <a:pt x="9" y="51"/>
                  </a:cubicBezTo>
                  <a:cubicBezTo>
                    <a:pt x="9" y="50"/>
                    <a:pt x="9" y="50"/>
                    <a:pt x="9" y="50"/>
                  </a:cubicBezTo>
                  <a:cubicBezTo>
                    <a:pt x="8" y="50"/>
                    <a:pt x="8" y="50"/>
                    <a:pt x="8" y="50"/>
                  </a:cubicBezTo>
                  <a:cubicBezTo>
                    <a:pt x="7" y="50"/>
                    <a:pt x="7" y="50"/>
                    <a:pt x="7" y="50"/>
                  </a:cubicBezTo>
                  <a:cubicBezTo>
                    <a:pt x="8" y="51"/>
                    <a:pt x="8" y="51"/>
                    <a:pt x="8" y="51"/>
                  </a:cubicBezTo>
                  <a:cubicBezTo>
                    <a:pt x="7" y="51"/>
                    <a:pt x="7" y="51"/>
                    <a:pt x="7" y="51"/>
                  </a:cubicBezTo>
                  <a:cubicBezTo>
                    <a:pt x="8" y="52"/>
                    <a:pt x="8" y="52"/>
                    <a:pt x="8" y="52"/>
                  </a:cubicBezTo>
                  <a:cubicBezTo>
                    <a:pt x="7" y="53"/>
                    <a:pt x="7" y="53"/>
                    <a:pt x="7" y="53"/>
                  </a:cubicBezTo>
                  <a:cubicBezTo>
                    <a:pt x="7" y="53"/>
                    <a:pt x="7" y="53"/>
                    <a:pt x="7" y="53"/>
                  </a:cubicBezTo>
                  <a:cubicBezTo>
                    <a:pt x="6" y="54"/>
                    <a:pt x="6" y="54"/>
                    <a:pt x="6" y="54"/>
                  </a:cubicBezTo>
                  <a:cubicBezTo>
                    <a:pt x="7" y="55"/>
                    <a:pt x="7" y="55"/>
                    <a:pt x="7" y="55"/>
                  </a:cubicBezTo>
                  <a:cubicBezTo>
                    <a:pt x="7" y="55"/>
                    <a:pt x="7" y="55"/>
                    <a:pt x="7" y="55"/>
                  </a:cubicBezTo>
                  <a:cubicBezTo>
                    <a:pt x="7" y="55"/>
                    <a:pt x="7" y="55"/>
                    <a:pt x="7" y="55"/>
                  </a:cubicBezTo>
                  <a:cubicBezTo>
                    <a:pt x="7" y="56"/>
                    <a:pt x="7" y="56"/>
                    <a:pt x="7" y="56"/>
                  </a:cubicBezTo>
                  <a:cubicBezTo>
                    <a:pt x="7" y="56"/>
                    <a:pt x="7" y="56"/>
                    <a:pt x="7" y="56"/>
                  </a:cubicBezTo>
                  <a:cubicBezTo>
                    <a:pt x="8" y="56"/>
                    <a:pt x="8" y="56"/>
                    <a:pt x="8" y="56"/>
                  </a:cubicBezTo>
                  <a:cubicBezTo>
                    <a:pt x="8" y="57"/>
                    <a:pt x="8" y="57"/>
                    <a:pt x="8" y="57"/>
                  </a:cubicBezTo>
                  <a:cubicBezTo>
                    <a:pt x="7" y="57"/>
                    <a:pt x="7" y="57"/>
                    <a:pt x="7" y="57"/>
                  </a:cubicBezTo>
                  <a:cubicBezTo>
                    <a:pt x="8" y="58"/>
                    <a:pt x="8" y="58"/>
                    <a:pt x="8" y="58"/>
                  </a:cubicBezTo>
                  <a:cubicBezTo>
                    <a:pt x="8" y="59"/>
                    <a:pt x="8" y="59"/>
                    <a:pt x="8" y="59"/>
                  </a:cubicBezTo>
                  <a:cubicBezTo>
                    <a:pt x="8" y="60"/>
                    <a:pt x="8" y="60"/>
                    <a:pt x="8" y="60"/>
                  </a:cubicBezTo>
                  <a:cubicBezTo>
                    <a:pt x="9" y="60"/>
                    <a:pt x="9" y="60"/>
                    <a:pt x="9" y="60"/>
                  </a:cubicBezTo>
                  <a:cubicBezTo>
                    <a:pt x="9" y="61"/>
                    <a:pt x="9" y="61"/>
                    <a:pt x="9" y="61"/>
                  </a:cubicBezTo>
                  <a:cubicBezTo>
                    <a:pt x="9" y="62"/>
                    <a:pt x="9" y="62"/>
                    <a:pt x="9" y="62"/>
                  </a:cubicBezTo>
                  <a:cubicBezTo>
                    <a:pt x="9" y="62"/>
                    <a:pt x="9" y="62"/>
                    <a:pt x="9" y="62"/>
                  </a:cubicBezTo>
                  <a:cubicBezTo>
                    <a:pt x="9" y="63"/>
                    <a:pt x="9" y="63"/>
                    <a:pt x="9" y="63"/>
                  </a:cubicBezTo>
                  <a:cubicBezTo>
                    <a:pt x="8" y="64"/>
                    <a:pt x="8" y="64"/>
                    <a:pt x="8" y="64"/>
                  </a:cubicBezTo>
                  <a:cubicBezTo>
                    <a:pt x="8" y="65"/>
                    <a:pt x="8" y="65"/>
                    <a:pt x="8" y="65"/>
                  </a:cubicBezTo>
                  <a:cubicBezTo>
                    <a:pt x="9" y="66"/>
                    <a:pt x="9" y="66"/>
                    <a:pt x="9" y="66"/>
                  </a:cubicBezTo>
                  <a:cubicBezTo>
                    <a:pt x="8" y="67"/>
                    <a:pt x="8" y="67"/>
                    <a:pt x="8" y="67"/>
                  </a:cubicBezTo>
                  <a:cubicBezTo>
                    <a:pt x="8" y="67"/>
                    <a:pt x="8" y="67"/>
                    <a:pt x="8" y="67"/>
                  </a:cubicBezTo>
                  <a:cubicBezTo>
                    <a:pt x="9" y="68"/>
                    <a:pt x="9" y="68"/>
                    <a:pt x="9" y="68"/>
                  </a:cubicBezTo>
                  <a:cubicBezTo>
                    <a:pt x="10" y="67"/>
                    <a:pt x="10" y="67"/>
                    <a:pt x="10" y="67"/>
                  </a:cubicBezTo>
                  <a:cubicBezTo>
                    <a:pt x="10" y="68"/>
                    <a:pt x="10" y="68"/>
                    <a:pt x="10" y="68"/>
                  </a:cubicBezTo>
                  <a:cubicBezTo>
                    <a:pt x="11" y="67"/>
                    <a:pt x="11" y="67"/>
                    <a:pt x="11" y="67"/>
                  </a:cubicBezTo>
                  <a:cubicBezTo>
                    <a:pt x="12" y="68"/>
                    <a:pt x="12" y="68"/>
                    <a:pt x="12" y="68"/>
                  </a:cubicBezTo>
                  <a:cubicBezTo>
                    <a:pt x="12" y="68"/>
                    <a:pt x="12" y="68"/>
                    <a:pt x="12" y="68"/>
                  </a:cubicBezTo>
                  <a:cubicBezTo>
                    <a:pt x="13" y="68"/>
                    <a:pt x="13" y="68"/>
                    <a:pt x="13" y="68"/>
                  </a:cubicBezTo>
                  <a:cubicBezTo>
                    <a:pt x="14" y="68"/>
                    <a:pt x="14" y="68"/>
                    <a:pt x="14" y="68"/>
                  </a:cubicBezTo>
                  <a:cubicBezTo>
                    <a:pt x="14" y="68"/>
                    <a:pt x="14" y="68"/>
                    <a:pt x="14" y="68"/>
                  </a:cubicBezTo>
                  <a:cubicBezTo>
                    <a:pt x="14" y="69"/>
                    <a:pt x="14" y="69"/>
                    <a:pt x="14" y="69"/>
                  </a:cubicBezTo>
                  <a:cubicBezTo>
                    <a:pt x="15" y="69"/>
                    <a:pt x="15" y="69"/>
                    <a:pt x="15" y="69"/>
                  </a:cubicBezTo>
                  <a:cubicBezTo>
                    <a:pt x="16" y="68"/>
                    <a:pt x="16" y="68"/>
                    <a:pt x="16" y="68"/>
                  </a:cubicBezTo>
                  <a:cubicBezTo>
                    <a:pt x="16" y="69"/>
                    <a:pt x="16" y="69"/>
                    <a:pt x="16" y="69"/>
                  </a:cubicBezTo>
                  <a:cubicBezTo>
                    <a:pt x="15" y="70"/>
                    <a:pt x="15" y="70"/>
                    <a:pt x="15" y="70"/>
                  </a:cubicBezTo>
                  <a:cubicBezTo>
                    <a:pt x="16" y="71"/>
                    <a:pt x="16" y="71"/>
                    <a:pt x="16" y="71"/>
                  </a:cubicBezTo>
                  <a:cubicBezTo>
                    <a:pt x="17" y="71"/>
                    <a:pt x="17" y="71"/>
                    <a:pt x="17" y="71"/>
                  </a:cubicBezTo>
                  <a:cubicBezTo>
                    <a:pt x="16" y="72"/>
                    <a:pt x="16" y="72"/>
                    <a:pt x="16" y="72"/>
                  </a:cubicBezTo>
                  <a:cubicBezTo>
                    <a:pt x="17" y="72"/>
                    <a:pt x="17" y="72"/>
                    <a:pt x="17" y="72"/>
                  </a:cubicBezTo>
                  <a:cubicBezTo>
                    <a:pt x="17" y="71"/>
                    <a:pt x="17" y="71"/>
                    <a:pt x="17" y="71"/>
                  </a:cubicBezTo>
                  <a:cubicBezTo>
                    <a:pt x="17" y="71"/>
                    <a:pt x="17" y="71"/>
                    <a:pt x="17" y="71"/>
                  </a:cubicBezTo>
                  <a:cubicBezTo>
                    <a:pt x="18" y="72"/>
                    <a:pt x="18" y="72"/>
                    <a:pt x="18" y="72"/>
                  </a:cubicBezTo>
                  <a:cubicBezTo>
                    <a:pt x="18" y="71"/>
                    <a:pt x="18" y="71"/>
                    <a:pt x="18" y="71"/>
                  </a:cubicBezTo>
                  <a:cubicBezTo>
                    <a:pt x="19" y="71"/>
                    <a:pt x="19" y="71"/>
                    <a:pt x="19" y="71"/>
                  </a:cubicBezTo>
                  <a:cubicBezTo>
                    <a:pt x="20" y="70"/>
                    <a:pt x="20" y="70"/>
                    <a:pt x="20" y="70"/>
                  </a:cubicBezTo>
                  <a:cubicBezTo>
                    <a:pt x="21" y="70"/>
                    <a:pt x="21" y="70"/>
                    <a:pt x="21" y="70"/>
                  </a:cubicBezTo>
                  <a:cubicBezTo>
                    <a:pt x="23" y="69"/>
                    <a:pt x="23" y="69"/>
                    <a:pt x="23" y="69"/>
                  </a:cubicBezTo>
                  <a:cubicBezTo>
                    <a:pt x="23" y="69"/>
                    <a:pt x="23" y="69"/>
                    <a:pt x="23" y="69"/>
                  </a:cubicBezTo>
                  <a:cubicBezTo>
                    <a:pt x="24" y="69"/>
                    <a:pt x="24" y="69"/>
                    <a:pt x="24" y="69"/>
                  </a:cubicBezTo>
                  <a:cubicBezTo>
                    <a:pt x="25" y="69"/>
                    <a:pt x="25" y="69"/>
                    <a:pt x="25" y="69"/>
                  </a:cubicBezTo>
                  <a:cubicBezTo>
                    <a:pt x="26" y="68"/>
                    <a:pt x="26" y="68"/>
                    <a:pt x="26" y="68"/>
                  </a:cubicBezTo>
                  <a:cubicBezTo>
                    <a:pt x="26" y="68"/>
                    <a:pt x="26" y="68"/>
                    <a:pt x="26" y="68"/>
                  </a:cubicBezTo>
                  <a:cubicBezTo>
                    <a:pt x="26" y="69"/>
                    <a:pt x="26" y="69"/>
                    <a:pt x="26" y="69"/>
                  </a:cubicBezTo>
                  <a:cubicBezTo>
                    <a:pt x="26" y="69"/>
                    <a:pt x="26" y="69"/>
                    <a:pt x="26" y="69"/>
                  </a:cubicBezTo>
                  <a:cubicBezTo>
                    <a:pt x="26" y="68"/>
                    <a:pt x="26" y="68"/>
                    <a:pt x="26" y="68"/>
                  </a:cubicBezTo>
                  <a:cubicBezTo>
                    <a:pt x="27" y="68"/>
                    <a:pt x="27" y="68"/>
                    <a:pt x="27" y="68"/>
                  </a:cubicBezTo>
                  <a:cubicBezTo>
                    <a:pt x="26" y="68"/>
                    <a:pt x="26" y="68"/>
                    <a:pt x="26" y="68"/>
                  </a:cubicBezTo>
                  <a:cubicBezTo>
                    <a:pt x="27" y="67"/>
                    <a:pt x="27" y="67"/>
                    <a:pt x="27" y="67"/>
                  </a:cubicBezTo>
                  <a:cubicBezTo>
                    <a:pt x="27" y="68"/>
                    <a:pt x="27" y="68"/>
                    <a:pt x="27" y="68"/>
                  </a:cubicBezTo>
                  <a:cubicBezTo>
                    <a:pt x="28" y="68"/>
                    <a:pt x="28" y="68"/>
                    <a:pt x="28" y="68"/>
                  </a:cubicBezTo>
                  <a:cubicBezTo>
                    <a:pt x="28" y="67"/>
                    <a:pt x="28" y="67"/>
                    <a:pt x="28" y="67"/>
                  </a:cubicBezTo>
                  <a:cubicBezTo>
                    <a:pt x="28" y="68"/>
                    <a:pt x="28" y="68"/>
                    <a:pt x="28" y="68"/>
                  </a:cubicBezTo>
                  <a:cubicBezTo>
                    <a:pt x="29" y="68"/>
                    <a:pt x="29" y="68"/>
                    <a:pt x="29" y="68"/>
                  </a:cubicBezTo>
                  <a:cubicBezTo>
                    <a:pt x="29" y="68"/>
                    <a:pt x="29" y="68"/>
                    <a:pt x="29" y="68"/>
                  </a:cubicBezTo>
                  <a:cubicBezTo>
                    <a:pt x="30" y="68"/>
                    <a:pt x="30" y="68"/>
                    <a:pt x="30" y="68"/>
                  </a:cubicBezTo>
                  <a:cubicBezTo>
                    <a:pt x="30" y="68"/>
                    <a:pt x="30" y="68"/>
                    <a:pt x="30" y="68"/>
                  </a:cubicBezTo>
                  <a:cubicBezTo>
                    <a:pt x="30" y="68"/>
                    <a:pt x="30" y="68"/>
                    <a:pt x="30" y="68"/>
                  </a:cubicBezTo>
                  <a:cubicBezTo>
                    <a:pt x="31" y="67"/>
                    <a:pt x="31" y="67"/>
                    <a:pt x="31" y="67"/>
                  </a:cubicBezTo>
                  <a:cubicBezTo>
                    <a:pt x="32" y="68"/>
                    <a:pt x="32" y="68"/>
                    <a:pt x="32" y="68"/>
                  </a:cubicBezTo>
                  <a:cubicBezTo>
                    <a:pt x="33" y="68"/>
                    <a:pt x="33" y="68"/>
                    <a:pt x="33" y="68"/>
                  </a:cubicBezTo>
                  <a:cubicBezTo>
                    <a:pt x="34" y="67"/>
                    <a:pt x="34" y="67"/>
                    <a:pt x="34" y="67"/>
                  </a:cubicBezTo>
                  <a:cubicBezTo>
                    <a:pt x="33" y="67"/>
                    <a:pt x="33" y="67"/>
                    <a:pt x="33" y="67"/>
                  </a:cubicBezTo>
                  <a:cubicBezTo>
                    <a:pt x="34" y="67"/>
                    <a:pt x="34" y="67"/>
                    <a:pt x="34" y="67"/>
                  </a:cubicBezTo>
                  <a:cubicBezTo>
                    <a:pt x="34" y="67"/>
                    <a:pt x="34" y="67"/>
                    <a:pt x="34" y="67"/>
                  </a:cubicBezTo>
                  <a:cubicBezTo>
                    <a:pt x="34" y="68"/>
                    <a:pt x="34" y="68"/>
                    <a:pt x="34" y="68"/>
                  </a:cubicBezTo>
                  <a:cubicBezTo>
                    <a:pt x="35" y="68"/>
                    <a:pt x="35" y="68"/>
                    <a:pt x="35" y="68"/>
                  </a:cubicBezTo>
                  <a:cubicBezTo>
                    <a:pt x="35" y="68"/>
                    <a:pt x="35" y="67"/>
                    <a:pt x="36" y="67"/>
                  </a:cubicBezTo>
                  <a:close/>
                  <a:moveTo>
                    <a:pt x="19" y="38"/>
                  </a:moveTo>
                  <a:cubicBezTo>
                    <a:pt x="19" y="38"/>
                    <a:pt x="19" y="38"/>
                    <a:pt x="19" y="38"/>
                  </a:cubicBezTo>
                  <a:cubicBezTo>
                    <a:pt x="18" y="38"/>
                    <a:pt x="18" y="38"/>
                    <a:pt x="18"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19" y="38"/>
                    <a:pt x="19" y="38"/>
                    <a:pt x="19" y="38"/>
                  </a:cubicBezTo>
                  <a:close/>
                  <a:moveTo>
                    <a:pt x="7" y="49"/>
                  </a:moveTo>
                  <a:cubicBezTo>
                    <a:pt x="7" y="49"/>
                    <a:pt x="7" y="49"/>
                    <a:pt x="7" y="49"/>
                  </a:cubicBezTo>
                  <a:cubicBezTo>
                    <a:pt x="7" y="49"/>
                    <a:pt x="7" y="49"/>
                    <a:pt x="7" y="49"/>
                  </a:cubicBezTo>
                  <a:cubicBezTo>
                    <a:pt x="7" y="50"/>
                    <a:pt x="7" y="50"/>
                    <a:pt x="7" y="50"/>
                  </a:cubicBezTo>
                  <a:cubicBezTo>
                    <a:pt x="7" y="49"/>
                    <a:pt x="7" y="49"/>
                    <a:pt x="7" y="49"/>
                  </a:cubicBezTo>
                  <a:close/>
                  <a:moveTo>
                    <a:pt x="6" y="50"/>
                  </a:moveTo>
                  <a:cubicBezTo>
                    <a:pt x="7" y="50"/>
                    <a:pt x="7" y="50"/>
                    <a:pt x="7" y="50"/>
                  </a:cubicBezTo>
                  <a:cubicBezTo>
                    <a:pt x="7" y="50"/>
                    <a:pt x="7" y="50"/>
                    <a:pt x="7" y="50"/>
                  </a:cubicBezTo>
                  <a:cubicBezTo>
                    <a:pt x="7" y="51"/>
                    <a:pt x="7" y="51"/>
                    <a:pt x="7" y="51"/>
                  </a:cubicBezTo>
                  <a:cubicBezTo>
                    <a:pt x="6" y="51"/>
                    <a:pt x="6" y="51"/>
                    <a:pt x="6" y="51"/>
                  </a:cubicBezTo>
                  <a:cubicBezTo>
                    <a:pt x="6" y="50"/>
                    <a:pt x="6" y="50"/>
                    <a:pt x="6" y="50"/>
                  </a:cubicBezTo>
                  <a:cubicBezTo>
                    <a:pt x="6" y="50"/>
                    <a:pt x="6" y="50"/>
                    <a:pt x="6" y="50"/>
                  </a:cubicBezTo>
                  <a:close/>
                  <a:moveTo>
                    <a:pt x="15" y="71"/>
                  </a:moveTo>
                  <a:cubicBezTo>
                    <a:pt x="16" y="71"/>
                    <a:pt x="16" y="71"/>
                    <a:pt x="16" y="71"/>
                  </a:cubicBezTo>
                  <a:cubicBezTo>
                    <a:pt x="15" y="72"/>
                    <a:pt x="15" y="72"/>
                    <a:pt x="15" y="72"/>
                  </a:cubicBezTo>
                  <a:cubicBezTo>
                    <a:pt x="15" y="71"/>
                    <a:pt x="15" y="71"/>
                    <a:pt x="15" y="71"/>
                  </a:cubicBezTo>
                  <a:cubicBezTo>
                    <a:pt x="15" y="71"/>
                    <a:pt x="15" y="71"/>
                    <a:pt x="15" y="71"/>
                  </a:cubicBezTo>
                  <a:cubicBezTo>
                    <a:pt x="15" y="71"/>
                    <a:pt x="15" y="71"/>
                    <a:pt x="15" y="71"/>
                  </a:cubicBezTo>
                  <a:close/>
                  <a:moveTo>
                    <a:pt x="14" y="70"/>
                  </a:moveTo>
                  <a:cubicBezTo>
                    <a:pt x="14" y="70"/>
                    <a:pt x="14" y="71"/>
                    <a:pt x="14" y="71"/>
                  </a:cubicBezTo>
                  <a:cubicBezTo>
                    <a:pt x="14" y="71"/>
                    <a:pt x="14" y="71"/>
                    <a:pt x="14" y="71"/>
                  </a:cubicBezTo>
                  <a:cubicBezTo>
                    <a:pt x="14" y="70"/>
                    <a:pt x="14" y="70"/>
                    <a:pt x="14" y="70"/>
                  </a:cubicBezTo>
                  <a:close/>
                  <a:moveTo>
                    <a:pt x="12" y="69"/>
                  </a:moveTo>
                  <a:cubicBezTo>
                    <a:pt x="14" y="69"/>
                    <a:pt x="14" y="69"/>
                    <a:pt x="14" y="69"/>
                  </a:cubicBezTo>
                  <a:cubicBezTo>
                    <a:pt x="14" y="69"/>
                    <a:pt x="14" y="69"/>
                    <a:pt x="14" y="69"/>
                  </a:cubicBezTo>
                  <a:cubicBezTo>
                    <a:pt x="13" y="70"/>
                    <a:pt x="13" y="70"/>
                    <a:pt x="13" y="70"/>
                  </a:cubicBezTo>
                  <a:cubicBezTo>
                    <a:pt x="12" y="70"/>
                    <a:pt x="12" y="70"/>
                    <a:pt x="12" y="70"/>
                  </a:cubicBezTo>
                  <a:cubicBezTo>
                    <a:pt x="12" y="69"/>
                    <a:pt x="12" y="69"/>
                    <a:pt x="12" y="69"/>
                  </a:cubicBezTo>
                  <a:close/>
                  <a:moveTo>
                    <a:pt x="11" y="68"/>
                  </a:moveTo>
                  <a:cubicBezTo>
                    <a:pt x="11" y="69"/>
                    <a:pt x="11" y="69"/>
                    <a:pt x="11" y="69"/>
                  </a:cubicBezTo>
                  <a:cubicBezTo>
                    <a:pt x="11" y="69"/>
                    <a:pt x="11" y="69"/>
                    <a:pt x="11" y="69"/>
                  </a:cubicBezTo>
                  <a:cubicBezTo>
                    <a:pt x="11" y="68"/>
                    <a:pt x="11" y="68"/>
                    <a:pt x="11" y="68"/>
                  </a:cubicBezTo>
                  <a:cubicBezTo>
                    <a:pt x="11" y="68"/>
                    <a:pt x="11" y="68"/>
                    <a:pt x="11" y="68"/>
                  </a:cubicBezTo>
                  <a:close/>
                  <a:moveTo>
                    <a:pt x="9" y="68"/>
                  </a:moveTo>
                  <a:cubicBezTo>
                    <a:pt x="9" y="68"/>
                    <a:pt x="9" y="68"/>
                    <a:pt x="9" y="68"/>
                  </a:cubicBezTo>
                  <a:cubicBezTo>
                    <a:pt x="9" y="68"/>
                    <a:pt x="9" y="68"/>
                    <a:pt x="9" y="68"/>
                  </a:cubicBezTo>
                  <a:cubicBezTo>
                    <a:pt x="9" y="68"/>
                    <a:pt x="9" y="68"/>
                    <a:pt x="9" y="68"/>
                  </a:cubicBezTo>
                  <a:close/>
                  <a:moveTo>
                    <a:pt x="3" y="69"/>
                  </a:moveTo>
                  <a:cubicBezTo>
                    <a:pt x="4" y="70"/>
                    <a:pt x="4" y="70"/>
                    <a:pt x="4" y="70"/>
                  </a:cubicBezTo>
                  <a:cubicBezTo>
                    <a:pt x="4" y="69"/>
                    <a:pt x="4" y="69"/>
                    <a:pt x="4" y="69"/>
                  </a:cubicBezTo>
                  <a:cubicBezTo>
                    <a:pt x="3" y="69"/>
                    <a:pt x="3" y="69"/>
                    <a:pt x="3" y="69"/>
                  </a:cubicBezTo>
                  <a:cubicBezTo>
                    <a:pt x="3" y="68"/>
                    <a:pt x="3" y="68"/>
                    <a:pt x="3" y="68"/>
                  </a:cubicBezTo>
                  <a:cubicBezTo>
                    <a:pt x="4" y="68"/>
                    <a:pt x="4" y="68"/>
                    <a:pt x="4" y="68"/>
                  </a:cubicBezTo>
                  <a:cubicBezTo>
                    <a:pt x="5" y="69"/>
                    <a:pt x="5" y="69"/>
                    <a:pt x="5" y="69"/>
                  </a:cubicBezTo>
                  <a:cubicBezTo>
                    <a:pt x="5" y="70"/>
                    <a:pt x="5" y="70"/>
                    <a:pt x="5" y="70"/>
                  </a:cubicBezTo>
                  <a:cubicBezTo>
                    <a:pt x="5" y="70"/>
                    <a:pt x="5" y="70"/>
                    <a:pt x="5" y="70"/>
                  </a:cubicBezTo>
                  <a:cubicBezTo>
                    <a:pt x="4" y="70"/>
                    <a:pt x="4" y="70"/>
                    <a:pt x="4" y="70"/>
                  </a:cubicBezTo>
                  <a:cubicBezTo>
                    <a:pt x="5" y="71"/>
                    <a:pt x="5" y="71"/>
                    <a:pt x="5" y="71"/>
                  </a:cubicBezTo>
                  <a:cubicBezTo>
                    <a:pt x="5" y="70"/>
                    <a:pt x="5" y="70"/>
                    <a:pt x="5" y="70"/>
                  </a:cubicBezTo>
                  <a:cubicBezTo>
                    <a:pt x="6" y="71"/>
                    <a:pt x="6" y="71"/>
                    <a:pt x="6" y="71"/>
                  </a:cubicBezTo>
                  <a:cubicBezTo>
                    <a:pt x="5" y="71"/>
                    <a:pt x="5" y="71"/>
                    <a:pt x="5" y="71"/>
                  </a:cubicBezTo>
                  <a:cubicBezTo>
                    <a:pt x="4" y="71"/>
                    <a:pt x="4" y="71"/>
                    <a:pt x="4" y="71"/>
                  </a:cubicBezTo>
                  <a:cubicBezTo>
                    <a:pt x="3" y="71"/>
                    <a:pt x="3" y="71"/>
                    <a:pt x="3" y="71"/>
                  </a:cubicBezTo>
                  <a:cubicBezTo>
                    <a:pt x="3" y="70"/>
                    <a:pt x="3" y="70"/>
                    <a:pt x="3" y="70"/>
                  </a:cubicBezTo>
                  <a:cubicBezTo>
                    <a:pt x="2" y="70"/>
                    <a:pt x="2" y="70"/>
                    <a:pt x="2" y="70"/>
                  </a:cubicBezTo>
                  <a:lnTo>
                    <a:pt x="3" y="6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20" name="Freeform 41"/>
            <p:cNvSpPr>
              <a:spLocks noEditPoints="1"/>
            </p:cNvSpPr>
            <p:nvPr/>
          </p:nvSpPr>
          <p:spPr bwMode="auto">
            <a:xfrm>
              <a:off x="4688015" y="1859746"/>
              <a:ext cx="109364" cy="65619"/>
            </a:xfrm>
            <a:custGeom>
              <a:avLst/>
              <a:gdLst>
                <a:gd name="T0" fmla="*/ 85 w 85"/>
                <a:gd name="T1" fmla="*/ 48 h 51"/>
                <a:gd name="T2" fmla="*/ 85 w 85"/>
                <a:gd name="T3" fmla="*/ 44 h 51"/>
                <a:gd name="T4" fmla="*/ 78 w 85"/>
                <a:gd name="T5" fmla="*/ 29 h 51"/>
                <a:gd name="T6" fmla="*/ 82 w 85"/>
                <a:gd name="T7" fmla="*/ 14 h 51"/>
                <a:gd name="T8" fmla="*/ 85 w 85"/>
                <a:gd name="T9" fmla="*/ 7 h 51"/>
                <a:gd name="T10" fmla="*/ 85 w 85"/>
                <a:gd name="T11" fmla="*/ 7 h 51"/>
                <a:gd name="T12" fmla="*/ 85 w 85"/>
                <a:gd name="T13" fmla="*/ 7 h 51"/>
                <a:gd name="T14" fmla="*/ 63 w 85"/>
                <a:gd name="T15" fmla="*/ 3 h 51"/>
                <a:gd name="T16" fmla="*/ 56 w 85"/>
                <a:gd name="T17" fmla="*/ 0 h 51"/>
                <a:gd name="T18" fmla="*/ 48 w 85"/>
                <a:gd name="T19" fmla="*/ 0 h 51"/>
                <a:gd name="T20" fmla="*/ 48 w 85"/>
                <a:gd name="T21" fmla="*/ 0 h 51"/>
                <a:gd name="T22" fmla="*/ 48 w 85"/>
                <a:gd name="T23" fmla="*/ 3 h 51"/>
                <a:gd name="T24" fmla="*/ 45 w 85"/>
                <a:gd name="T25" fmla="*/ 3 h 51"/>
                <a:gd name="T26" fmla="*/ 37 w 85"/>
                <a:gd name="T27" fmla="*/ 3 h 51"/>
                <a:gd name="T28" fmla="*/ 34 w 85"/>
                <a:gd name="T29" fmla="*/ 7 h 51"/>
                <a:gd name="T30" fmla="*/ 30 w 85"/>
                <a:gd name="T31" fmla="*/ 7 h 51"/>
                <a:gd name="T32" fmla="*/ 23 w 85"/>
                <a:gd name="T33" fmla="*/ 11 h 51"/>
                <a:gd name="T34" fmla="*/ 23 w 85"/>
                <a:gd name="T35" fmla="*/ 22 h 51"/>
                <a:gd name="T36" fmla="*/ 23 w 85"/>
                <a:gd name="T37" fmla="*/ 22 h 51"/>
                <a:gd name="T38" fmla="*/ 26 w 85"/>
                <a:gd name="T39" fmla="*/ 26 h 51"/>
                <a:gd name="T40" fmla="*/ 23 w 85"/>
                <a:gd name="T41" fmla="*/ 29 h 51"/>
                <a:gd name="T42" fmla="*/ 30 w 85"/>
                <a:gd name="T43" fmla="*/ 37 h 51"/>
                <a:gd name="T44" fmla="*/ 34 w 85"/>
                <a:gd name="T45" fmla="*/ 33 h 51"/>
                <a:gd name="T46" fmla="*/ 37 w 85"/>
                <a:gd name="T47" fmla="*/ 33 h 51"/>
                <a:gd name="T48" fmla="*/ 34 w 85"/>
                <a:gd name="T49" fmla="*/ 44 h 51"/>
                <a:gd name="T50" fmla="*/ 41 w 85"/>
                <a:gd name="T51" fmla="*/ 40 h 51"/>
                <a:gd name="T52" fmla="*/ 48 w 85"/>
                <a:gd name="T53" fmla="*/ 40 h 51"/>
                <a:gd name="T54" fmla="*/ 52 w 85"/>
                <a:gd name="T55" fmla="*/ 37 h 51"/>
                <a:gd name="T56" fmla="*/ 56 w 85"/>
                <a:gd name="T57" fmla="*/ 40 h 51"/>
                <a:gd name="T58" fmla="*/ 63 w 85"/>
                <a:gd name="T59" fmla="*/ 44 h 51"/>
                <a:gd name="T60" fmla="*/ 67 w 85"/>
                <a:gd name="T61" fmla="*/ 51 h 51"/>
                <a:gd name="T62" fmla="*/ 78 w 85"/>
                <a:gd name="T63" fmla="*/ 51 h 51"/>
                <a:gd name="T64" fmla="*/ 82 w 85"/>
                <a:gd name="T65" fmla="*/ 51 h 51"/>
                <a:gd name="T66" fmla="*/ 19 w 85"/>
                <a:gd name="T67" fmla="*/ 18 h 51"/>
                <a:gd name="T68" fmla="*/ 15 w 85"/>
                <a:gd name="T69" fmla="*/ 18 h 51"/>
                <a:gd name="T70" fmla="*/ 15 w 85"/>
                <a:gd name="T71" fmla="*/ 18 h 51"/>
                <a:gd name="T72" fmla="*/ 8 w 85"/>
                <a:gd name="T73" fmla="*/ 22 h 51"/>
                <a:gd name="T74" fmla="*/ 0 w 85"/>
                <a:gd name="T75" fmla="*/ 22 h 51"/>
                <a:gd name="T76" fmla="*/ 4 w 85"/>
                <a:gd name="T77" fmla="*/ 18 h 51"/>
                <a:gd name="T78" fmla="*/ 8 w 85"/>
                <a:gd name="T79" fmla="*/ 18 h 51"/>
                <a:gd name="T80" fmla="*/ 11 w 85"/>
                <a:gd name="T81" fmla="*/ 18 h 51"/>
                <a:gd name="T82" fmla="*/ 15 w 85"/>
                <a:gd name="T83" fmla="*/ 22 h 51"/>
                <a:gd name="T84" fmla="*/ 11 w 85"/>
                <a:gd name="T85" fmla="*/ 22 h 51"/>
                <a:gd name="T86" fmla="*/ 8 w 85"/>
                <a:gd name="T87" fmla="*/ 26 h 51"/>
                <a:gd name="T88" fmla="*/ 15 w 85"/>
                <a:gd name="T89" fmla="*/ 26 h 51"/>
                <a:gd name="T90" fmla="*/ 23 w 85"/>
                <a:gd name="T91" fmla="*/ 29 h 51"/>
                <a:gd name="T92" fmla="*/ 15 w 85"/>
                <a:gd name="T93" fmla="*/ 26 h 51"/>
                <a:gd name="T94" fmla="*/ 0 w 85"/>
                <a:gd name="T95" fmla="*/ 44 h 51"/>
                <a:gd name="T96" fmla="*/ 4 w 85"/>
                <a:gd name="T97" fmla="*/ 40 h 51"/>
                <a:gd name="T98" fmla="*/ 8 w 85"/>
                <a:gd name="T99" fmla="*/ 37 h 51"/>
                <a:gd name="T100" fmla="*/ 15 w 85"/>
                <a:gd name="T101" fmla="*/ 33 h 51"/>
                <a:gd name="T102" fmla="*/ 19 w 85"/>
                <a:gd name="T103" fmla="*/ 29 h 51"/>
                <a:gd name="T104" fmla="*/ 19 w 85"/>
                <a:gd name="T105" fmla="*/ 29 h 51"/>
                <a:gd name="T106" fmla="*/ 15 w 85"/>
                <a:gd name="T107" fmla="*/ 26 h 51"/>
                <a:gd name="T108" fmla="*/ 8 w 85"/>
                <a:gd name="T109" fmla="*/ 26 h 51"/>
                <a:gd name="T110" fmla="*/ 4 w 85"/>
                <a:gd name="T111" fmla="*/ 29 h 51"/>
                <a:gd name="T112" fmla="*/ 0 w 85"/>
                <a:gd name="T113" fmla="*/ 29 h 51"/>
                <a:gd name="T114" fmla="*/ 0 w 85"/>
                <a:gd name="T115" fmla="*/ 29 h 51"/>
                <a:gd name="T116" fmla="*/ 0 w 85"/>
                <a:gd name="T117" fmla="*/ 29 h 51"/>
                <a:gd name="T118" fmla="*/ 0 w 85"/>
                <a:gd name="T119" fmla="*/ 33 h 51"/>
                <a:gd name="T120" fmla="*/ 0 w 85"/>
                <a:gd name="T121" fmla="*/ 37 h 51"/>
                <a:gd name="T122" fmla="*/ 4 w 85"/>
                <a:gd name="T123" fmla="*/ 40 h 51"/>
                <a:gd name="T124" fmla="*/ 0 w 85"/>
                <a:gd name="T125"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51">
                  <a:moveTo>
                    <a:pt x="82" y="51"/>
                  </a:moveTo>
                  <a:lnTo>
                    <a:pt x="85" y="48"/>
                  </a:lnTo>
                  <a:lnTo>
                    <a:pt x="82" y="44"/>
                  </a:lnTo>
                  <a:lnTo>
                    <a:pt x="85" y="44"/>
                  </a:lnTo>
                  <a:lnTo>
                    <a:pt x="85" y="40"/>
                  </a:lnTo>
                  <a:lnTo>
                    <a:pt x="78" y="29"/>
                  </a:lnTo>
                  <a:lnTo>
                    <a:pt x="78" y="18"/>
                  </a:lnTo>
                  <a:lnTo>
                    <a:pt x="82" y="14"/>
                  </a:lnTo>
                  <a:lnTo>
                    <a:pt x="82" y="11"/>
                  </a:lnTo>
                  <a:lnTo>
                    <a:pt x="85" y="7"/>
                  </a:lnTo>
                  <a:lnTo>
                    <a:pt x="85" y="7"/>
                  </a:lnTo>
                  <a:lnTo>
                    <a:pt x="85" y="7"/>
                  </a:lnTo>
                  <a:lnTo>
                    <a:pt x="85" y="3"/>
                  </a:lnTo>
                  <a:lnTo>
                    <a:pt x="85" y="7"/>
                  </a:lnTo>
                  <a:lnTo>
                    <a:pt x="71" y="7"/>
                  </a:lnTo>
                  <a:lnTo>
                    <a:pt x="63" y="3"/>
                  </a:lnTo>
                  <a:lnTo>
                    <a:pt x="60" y="3"/>
                  </a:lnTo>
                  <a:lnTo>
                    <a:pt x="56" y="0"/>
                  </a:lnTo>
                  <a:lnTo>
                    <a:pt x="52" y="3"/>
                  </a:lnTo>
                  <a:lnTo>
                    <a:pt x="48" y="0"/>
                  </a:lnTo>
                  <a:lnTo>
                    <a:pt x="48" y="0"/>
                  </a:lnTo>
                  <a:lnTo>
                    <a:pt x="48" y="0"/>
                  </a:lnTo>
                  <a:lnTo>
                    <a:pt x="48" y="3"/>
                  </a:lnTo>
                  <a:lnTo>
                    <a:pt x="48" y="3"/>
                  </a:lnTo>
                  <a:lnTo>
                    <a:pt x="45" y="7"/>
                  </a:lnTo>
                  <a:lnTo>
                    <a:pt x="45" y="3"/>
                  </a:lnTo>
                  <a:lnTo>
                    <a:pt x="37" y="3"/>
                  </a:lnTo>
                  <a:lnTo>
                    <a:pt x="37" y="3"/>
                  </a:lnTo>
                  <a:lnTo>
                    <a:pt x="37" y="7"/>
                  </a:lnTo>
                  <a:lnTo>
                    <a:pt x="34" y="7"/>
                  </a:lnTo>
                  <a:lnTo>
                    <a:pt x="30" y="7"/>
                  </a:lnTo>
                  <a:lnTo>
                    <a:pt x="30" y="7"/>
                  </a:lnTo>
                  <a:lnTo>
                    <a:pt x="26" y="7"/>
                  </a:lnTo>
                  <a:lnTo>
                    <a:pt x="23" y="11"/>
                  </a:lnTo>
                  <a:lnTo>
                    <a:pt x="19" y="14"/>
                  </a:lnTo>
                  <a:lnTo>
                    <a:pt x="23" y="22"/>
                  </a:lnTo>
                  <a:lnTo>
                    <a:pt x="23" y="22"/>
                  </a:lnTo>
                  <a:lnTo>
                    <a:pt x="23" y="22"/>
                  </a:lnTo>
                  <a:lnTo>
                    <a:pt x="26" y="22"/>
                  </a:lnTo>
                  <a:lnTo>
                    <a:pt x="26" y="26"/>
                  </a:lnTo>
                  <a:lnTo>
                    <a:pt x="23" y="26"/>
                  </a:lnTo>
                  <a:lnTo>
                    <a:pt x="23" y="29"/>
                  </a:lnTo>
                  <a:lnTo>
                    <a:pt x="26" y="33"/>
                  </a:lnTo>
                  <a:lnTo>
                    <a:pt x="30" y="37"/>
                  </a:lnTo>
                  <a:lnTo>
                    <a:pt x="34" y="37"/>
                  </a:lnTo>
                  <a:lnTo>
                    <a:pt x="34" y="33"/>
                  </a:lnTo>
                  <a:lnTo>
                    <a:pt x="37" y="29"/>
                  </a:lnTo>
                  <a:lnTo>
                    <a:pt x="37" y="33"/>
                  </a:lnTo>
                  <a:lnTo>
                    <a:pt x="34" y="40"/>
                  </a:lnTo>
                  <a:lnTo>
                    <a:pt x="34" y="44"/>
                  </a:lnTo>
                  <a:lnTo>
                    <a:pt x="37" y="40"/>
                  </a:lnTo>
                  <a:lnTo>
                    <a:pt x="41" y="40"/>
                  </a:lnTo>
                  <a:lnTo>
                    <a:pt x="45" y="37"/>
                  </a:lnTo>
                  <a:lnTo>
                    <a:pt x="48" y="40"/>
                  </a:lnTo>
                  <a:lnTo>
                    <a:pt x="52" y="40"/>
                  </a:lnTo>
                  <a:lnTo>
                    <a:pt x="52" y="37"/>
                  </a:lnTo>
                  <a:lnTo>
                    <a:pt x="56" y="40"/>
                  </a:lnTo>
                  <a:lnTo>
                    <a:pt x="56" y="40"/>
                  </a:lnTo>
                  <a:lnTo>
                    <a:pt x="60" y="44"/>
                  </a:lnTo>
                  <a:lnTo>
                    <a:pt x="63" y="44"/>
                  </a:lnTo>
                  <a:lnTo>
                    <a:pt x="67" y="48"/>
                  </a:lnTo>
                  <a:lnTo>
                    <a:pt x="67" y="51"/>
                  </a:lnTo>
                  <a:lnTo>
                    <a:pt x="71" y="51"/>
                  </a:lnTo>
                  <a:lnTo>
                    <a:pt x="78" y="51"/>
                  </a:lnTo>
                  <a:lnTo>
                    <a:pt x="82" y="51"/>
                  </a:lnTo>
                  <a:lnTo>
                    <a:pt x="82" y="51"/>
                  </a:lnTo>
                  <a:close/>
                  <a:moveTo>
                    <a:pt x="15" y="18"/>
                  </a:moveTo>
                  <a:lnTo>
                    <a:pt x="19" y="18"/>
                  </a:lnTo>
                  <a:lnTo>
                    <a:pt x="19" y="18"/>
                  </a:lnTo>
                  <a:lnTo>
                    <a:pt x="15" y="18"/>
                  </a:lnTo>
                  <a:lnTo>
                    <a:pt x="15" y="18"/>
                  </a:lnTo>
                  <a:lnTo>
                    <a:pt x="15" y="18"/>
                  </a:lnTo>
                  <a:close/>
                  <a:moveTo>
                    <a:pt x="8" y="26"/>
                  </a:moveTo>
                  <a:lnTo>
                    <a:pt x="8" y="22"/>
                  </a:lnTo>
                  <a:lnTo>
                    <a:pt x="4" y="22"/>
                  </a:lnTo>
                  <a:lnTo>
                    <a:pt x="0" y="22"/>
                  </a:lnTo>
                  <a:lnTo>
                    <a:pt x="0" y="22"/>
                  </a:lnTo>
                  <a:lnTo>
                    <a:pt x="4" y="18"/>
                  </a:lnTo>
                  <a:lnTo>
                    <a:pt x="8" y="18"/>
                  </a:lnTo>
                  <a:lnTo>
                    <a:pt x="8" y="18"/>
                  </a:lnTo>
                  <a:lnTo>
                    <a:pt x="8" y="18"/>
                  </a:lnTo>
                  <a:lnTo>
                    <a:pt x="11" y="18"/>
                  </a:lnTo>
                  <a:lnTo>
                    <a:pt x="15" y="18"/>
                  </a:lnTo>
                  <a:lnTo>
                    <a:pt x="15" y="22"/>
                  </a:lnTo>
                  <a:lnTo>
                    <a:pt x="11" y="22"/>
                  </a:lnTo>
                  <a:lnTo>
                    <a:pt x="11" y="22"/>
                  </a:lnTo>
                  <a:lnTo>
                    <a:pt x="8" y="26"/>
                  </a:lnTo>
                  <a:lnTo>
                    <a:pt x="8" y="26"/>
                  </a:lnTo>
                  <a:close/>
                  <a:moveTo>
                    <a:pt x="15" y="26"/>
                  </a:moveTo>
                  <a:lnTo>
                    <a:pt x="15" y="26"/>
                  </a:lnTo>
                  <a:lnTo>
                    <a:pt x="19" y="26"/>
                  </a:lnTo>
                  <a:lnTo>
                    <a:pt x="23" y="29"/>
                  </a:lnTo>
                  <a:lnTo>
                    <a:pt x="19" y="29"/>
                  </a:lnTo>
                  <a:lnTo>
                    <a:pt x="15" y="26"/>
                  </a:lnTo>
                  <a:lnTo>
                    <a:pt x="15" y="26"/>
                  </a:lnTo>
                  <a:close/>
                  <a:moveTo>
                    <a:pt x="0" y="44"/>
                  </a:moveTo>
                  <a:lnTo>
                    <a:pt x="0" y="44"/>
                  </a:lnTo>
                  <a:lnTo>
                    <a:pt x="4" y="40"/>
                  </a:lnTo>
                  <a:lnTo>
                    <a:pt x="4" y="40"/>
                  </a:lnTo>
                  <a:lnTo>
                    <a:pt x="8" y="37"/>
                  </a:lnTo>
                  <a:lnTo>
                    <a:pt x="11" y="37"/>
                  </a:lnTo>
                  <a:lnTo>
                    <a:pt x="15" y="33"/>
                  </a:lnTo>
                  <a:lnTo>
                    <a:pt x="15" y="29"/>
                  </a:lnTo>
                  <a:lnTo>
                    <a:pt x="19" y="29"/>
                  </a:lnTo>
                  <a:lnTo>
                    <a:pt x="19" y="29"/>
                  </a:lnTo>
                  <a:lnTo>
                    <a:pt x="19" y="29"/>
                  </a:lnTo>
                  <a:lnTo>
                    <a:pt x="15" y="29"/>
                  </a:lnTo>
                  <a:lnTo>
                    <a:pt x="15" y="26"/>
                  </a:lnTo>
                  <a:lnTo>
                    <a:pt x="8" y="26"/>
                  </a:lnTo>
                  <a:lnTo>
                    <a:pt x="8" y="26"/>
                  </a:lnTo>
                  <a:lnTo>
                    <a:pt x="4" y="29"/>
                  </a:lnTo>
                  <a:lnTo>
                    <a:pt x="4" y="29"/>
                  </a:lnTo>
                  <a:lnTo>
                    <a:pt x="4" y="29"/>
                  </a:lnTo>
                  <a:lnTo>
                    <a:pt x="0" y="29"/>
                  </a:lnTo>
                  <a:lnTo>
                    <a:pt x="0" y="29"/>
                  </a:lnTo>
                  <a:lnTo>
                    <a:pt x="0" y="29"/>
                  </a:lnTo>
                  <a:lnTo>
                    <a:pt x="0" y="29"/>
                  </a:lnTo>
                  <a:lnTo>
                    <a:pt x="0" y="29"/>
                  </a:lnTo>
                  <a:lnTo>
                    <a:pt x="0" y="33"/>
                  </a:lnTo>
                  <a:lnTo>
                    <a:pt x="0" y="33"/>
                  </a:lnTo>
                  <a:lnTo>
                    <a:pt x="0" y="33"/>
                  </a:lnTo>
                  <a:lnTo>
                    <a:pt x="0" y="37"/>
                  </a:lnTo>
                  <a:lnTo>
                    <a:pt x="4" y="37"/>
                  </a:lnTo>
                  <a:lnTo>
                    <a:pt x="4"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21" name="Freeform 42"/>
            <p:cNvSpPr>
              <a:spLocks/>
            </p:cNvSpPr>
            <p:nvPr/>
          </p:nvSpPr>
          <p:spPr bwMode="auto">
            <a:xfrm>
              <a:off x="4673862" y="1907351"/>
              <a:ext cx="133810" cy="66905"/>
            </a:xfrm>
            <a:custGeom>
              <a:avLst/>
              <a:gdLst>
                <a:gd name="T0" fmla="*/ 104 w 104"/>
                <a:gd name="T1" fmla="*/ 37 h 52"/>
                <a:gd name="T2" fmla="*/ 100 w 104"/>
                <a:gd name="T3" fmla="*/ 29 h 52"/>
                <a:gd name="T4" fmla="*/ 96 w 104"/>
                <a:gd name="T5" fmla="*/ 26 h 52"/>
                <a:gd name="T6" fmla="*/ 96 w 104"/>
                <a:gd name="T7" fmla="*/ 22 h 52"/>
                <a:gd name="T8" fmla="*/ 96 w 104"/>
                <a:gd name="T9" fmla="*/ 18 h 52"/>
                <a:gd name="T10" fmla="*/ 89 w 104"/>
                <a:gd name="T11" fmla="*/ 14 h 52"/>
                <a:gd name="T12" fmla="*/ 78 w 104"/>
                <a:gd name="T13" fmla="*/ 14 h 52"/>
                <a:gd name="T14" fmla="*/ 74 w 104"/>
                <a:gd name="T15" fmla="*/ 7 h 52"/>
                <a:gd name="T16" fmla="*/ 67 w 104"/>
                <a:gd name="T17" fmla="*/ 3 h 52"/>
                <a:gd name="T18" fmla="*/ 63 w 104"/>
                <a:gd name="T19" fmla="*/ 0 h 52"/>
                <a:gd name="T20" fmla="*/ 59 w 104"/>
                <a:gd name="T21" fmla="*/ 3 h 52"/>
                <a:gd name="T22" fmla="*/ 52 w 104"/>
                <a:gd name="T23" fmla="*/ 3 h 52"/>
                <a:gd name="T24" fmla="*/ 45 w 104"/>
                <a:gd name="T25" fmla="*/ 7 h 52"/>
                <a:gd name="T26" fmla="*/ 48 w 104"/>
                <a:gd name="T27" fmla="*/ 14 h 52"/>
                <a:gd name="T28" fmla="*/ 41 w 104"/>
                <a:gd name="T29" fmla="*/ 26 h 52"/>
                <a:gd name="T30" fmla="*/ 34 w 104"/>
                <a:gd name="T31" fmla="*/ 22 h 52"/>
                <a:gd name="T32" fmla="*/ 26 w 104"/>
                <a:gd name="T33" fmla="*/ 11 h 52"/>
                <a:gd name="T34" fmla="*/ 22 w 104"/>
                <a:gd name="T35" fmla="*/ 7 h 52"/>
                <a:gd name="T36" fmla="*/ 15 w 104"/>
                <a:gd name="T37" fmla="*/ 11 h 52"/>
                <a:gd name="T38" fmla="*/ 11 w 104"/>
                <a:gd name="T39" fmla="*/ 14 h 52"/>
                <a:gd name="T40" fmla="*/ 8 w 104"/>
                <a:gd name="T41" fmla="*/ 18 h 52"/>
                <a:gd name="T42" fmla="*/ 8 w 104"/>
                <a:gd name="T43" fmla="*/ 26 h 52"/>
                <a:gd name="T44" fmla="*/ 4 w 104"/>
                <a:gd name="T45" fmla="*/ 33 h 52"/>
                <a:gd name="T46" fmla="*/ 0 w 104"/>
                <a:gd name="T47" fmla="*/ 37 h 52"/>
                <a:gd name="T48" fmla="*/ 4 w 104"/>
                <a:gd name="T49" fmla="*/ 44 h 52"/>
                <a:gd name="T50" fmla="*/ 8 w 104"/>
                <a:gd name="T51" fmla="*/ 44 h 52"/>
                <a:gd name="T52" fmla="*/ 11 w 104"/>
                <a:gd name="T53" fmla="*/ 40 h 52"/>
                <a:gd name="T54" fmla="*/ 26 w 104"/>
                <a:gd name="T55" fmla="*/ 37 h 52"/>
                <a:gd name="T56" fmla="*/ 34 w 104"/>
                <a:gd name="T57" fmla="*/ 40 h 52"/>
                <a:gd name="T58" fmla="*/ 37 w 104"/>
                <a:gd name="T59" fmla="*/ 37 h 52"/>
                <a:gd name="T60" fmla="*/ 41 w 104"/>
                <a:gd name="T61" fmla="*/ 37 h 52"/>
                <a:gd name="T62" fmla="*/ 48 w 104"/>
                <a:gd name="T63" fmla="*/ 40 h 52"/>
                <a:gd name="T64" fmla="*/ 56 w 104"/>
                <a:gd name="T65" fmla="*/ 37 h 52"/>
                <a:gd name="T66" fmla="*/ 67 w 104"/>
                <a:gd name="T67" fmla="*/ 40 h 52"/>
                <a:gd name="T68" fmla="*/ 74 w 104"/>
                <a:gd name="T69" fmla="*/ 48 h 52"/>
                <a:gd name="T70" fmla="*/ 85 w 104"/>
                <a:gd name="T71" fmla="*/ 52 h 52"/>
                <a:gd name="T72" fmla="*/ 85 w 104"/>
                <a:gd name="T73" fmla="*/ 52 h 52"/>
                <a:gd name="T74" fmla="*/ 96 w 104"/>
                <a:gd name="T75" fmla="*/ 48 h 52"/>
                <a:gd name="T76" fmla="*/ 100 w 104"/>
                <a:gd name="T77" fmla="*/ 44 h 52"/>
                <a:gd name="T78" fmla="*/ 104 w 104"/>
                <a:gd name="T79"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52">
                  <a:moveTo>
                    <a:pt x="104" y="40"/>
                  </a:moveTo>
                  <a:lnTo>
                    <a:pt x="104" y="37"/>
                  </a:lnTo>
                  <a:lnTo>
                    <a:pt x="104" y="33"/>
                  </a:lnTo>
                  <a:lnTo>
                    <a:pt x="100" y="29"/>
                  </a:lnTo>
                  <a:lnTo>
                    <a:pt x="100" y="29"/>
                  </a:lnTo>
                  <a:lnTo>
                    <a:pt x="96" y="26"/>
                  </a:lnTo>
                  <a:lnTo>
                    <a:pt x="96" y="22"/>
                  </a:lnTo>
                  <a:lnTo>
                    <a:pt x="96" y="22"/>
                  </a:lnTo>
                  <a:lnTo>
                    <a:pt x="96" y="18"/>
                  </a:lnTo>
                  <a:lnTo>
                    <a:pt x="96" y="18"/>
                  </a:lnTo>
                  <a:lnTo>
                    <a:pt x="96" y="14"/>
                  </a:lnTo>
                  <a:lnTo>
                    <a:pt x="89" y="14"/>
                  </a:lnTo>
                  <a:lnTo>
                    <a:pt x="82" y="14"/>
                  </a:lnTo>
                  <a:lnTo>
                    <a:pt x="78" y="14"/>
                  </a:lnTo>
                  <a:lnTo>
                    <a:pt x="78" y="11"/>
                  </a:lnTo>
                  <a:lnTo>
                    <a:pt x="74" y="7"/>
                  </a:lnTo>
                  <a:lnTo>
                    <a:pt x="71" y="7"/>
                  </a:lnTo>
                  <a:lnTo>
                    <a:pt x="67" y="3"/>
                  </a:lnTo>
                  <a:lnTo>
                    <a:pt x="67" y="3"/>
                  </a:lnTo>
                  <a:lnTo>
                    <a:pt x="63" y="0"/>
                  </a:lnTo>
                  <a:lnTo>
                    <a:pt x="63" y="3"/>
                  </a:lnTo>
                  <a:lnTo>
                    <a:pt x="59" y="3"/>
                  </a:lnTo>
                  <a:lnTo>
                    <a:pt x="56" y="0"/>
                  </a:lnTo>
                  <a:lnTo>
                    <a:pt x="52" y="3"/>
                  </a:lnTo>
                  <a:lnTo>
                    <a:pt x="48" y="3"/>
                  </a:lnTo>
                  <a:lnTo>
                    <a:pt x="45" y="7"/>
                  </a:lnTo>
                  <a:lnTo>
                    <a:pt x="45" y="11"/>
                  </a:lnTo>
                  <a:lnTo>
                    <a:pt x="48" y="14"/>
                  </a:lnTo>
                  <a:lnTo>
                    <a:pt x="45" y="22"/>
                  </a:lnTo>
                  <a:lnTo>
                    <a:pt x="41" y="26"/>
                  </a:lnTo>
                  <a:lnTo>
                    <a:pt x="37" y="26"/>
                  </a:lnTo>
                  <a:lnTo>
                    <a:pt x="34" y="22"/>
                  </a:lnTo>
                  <a:lnTo>
                    <a:pt x="34" y="18"/>
                  </a:lnTo>
                  <a:lnTo>
                    <a:pt x="26" y="11"/>
                  </a:lnTo>
                  <a:lnTo>
                    <a:pt x="26" y="7"/>
                  </a:lnTo>
                  <a:lnTo>
                    <a:pt x="22" y="7"/>
                  </a:lnTo>
                  <a:lnTo>
                    <a:pt x="19" y="11"/>
                  </a:lnTo>
                  <a:lnTo>
                    <a:pt x="15" y="11"/>
                  </a:lnTo>
                  <a:lnTo>
                    <a:pt x="15" y="14"/>
                  </a:lnTo>
                  <a:lnTo>
                    <a:pt x="11" y="14"/>
                  </a:lnTo>
                  <a:lnTo>
                    <a:pt x="8" y="18"/>
                  </a:lnTo>
                  <a:lnTo>
                    <a:pt x="8" y="18"/>
                  </a:lnTo>
                  <a:lnTo>
                    <a:pt x="8" y="18"/>
                  </a:lnTo>
                  <a:lnTo>
                    <a:pt x="8" y="26"/>
                  </a:lnTo>
                  <a:lnTo>
                    <a:pt x="4" y="29"/>
                  </a:lnTo>
                  <a:lnTo>
                    <a:pt x="4" y="33"/>
                  </a:lnTo>
                  <a:lnTo>
                    <a:pt x="4" y="37"/>
                  </a:lnTo>
                  <a:lnTo>
                    <a:pt x="0" y="37"/>
                  </a:lnTo>
                  <a:lnTo>
                    <a:pt x="4" y="44"/>
                  </a:lnTo>
                  <a:lnTo>
                    <a:pt x="4" y="44"/>
                  </a:lnTo>
                  <a:lnTo>
                    <a:pt x="4" y="48"/>
                  </a:lnTo>
                  <a:lnTo>
                    <a:pt x="8" y="44"/>
                  </a:lnTo>
                  <a:lnTo>
                    <a:pt x="8" y="44"/>
                  </a:lnTo>
                  <a:lnTo>
                    <a:pt x="11" y="40"/>
                  </a:lnTo>
                  <a:lnTo>
                    <a:pt x="19" y="37"/>
                  </a:lnTo>
                  <a:lnTo>
                    <a:pt x="26" y="37"/>
                  </a:lnTo>
                  <a:lnTo>
                    <a:pt x="30" y="37"/>
                  </a:lnTo>
                  <a:lnTo>
                    <a:pt x="34" y="40"/>
                  </a:lnTo>
                  <a:lnTo>
                    <a:pt x="37" y="37"/>
                  </a:lnTo>
                  <a:lnTo>
                    <a:pt x="37" y="37"/>
                  </a:lnTo>
                  <a:lnTo>
                    <a:pt x="41" y="37"/>
                  </a:lnTo>
                  <a:lnTo>
                    <a:pt x="41" y="37"/>
                  </a:lnTo>
                  <a:lnTo>
                    <a:pt x="45" y="40"/>
                  </a:lnTo>
                  <a:lnTo>
                    <a:pt x="48" y="40"/>
                  </a:lnTo>
                  <a:lnTo>
                    <a:pt x="52" y="40"/>
                  </a:lnTo>
                  <a:lnTo>
                    <a:pt x="56" y="37"/>
                  </a:lnTo>
                  <a:lnTo>
                    <a:pt x="63" y="40"/>
                  </a:lnTo>
                  <a:lnTo>
                    <a:pt x="67" y="40"/>
                  </a:lnTo>
                  <a:lnTo>
                    <a:pt x="71" y="48"/>
                  </a:lnTo>
                  <a:lnTo>
                    <a:pt x="74" y="48"/>
                  </a:lnTo>
                  <a:lnTo>
                    <a:pt x="78" y="52"/>
                  </a:lnTo>
                  <a:lnTo>
                    <a:pt x="85" y="52"/>
                  </a:lnTo>
                  <a:lnTo>
                    <a:pt x="85" y="52"/>
                  </a:lnTo>
                  <a:lnTo>
                    <a:pt x="85" y="52"/>
                  </a:lnTo>
                  <a:lnTo>
                    <a:pt x="93" y="52"/>
                  </a:lnTo>
                  <a:lnTo>
                    <a:pt x="96" y="48"/>
                  </a:lnTo>
                  <a:lnTo>
                    <a:pt x="100" y="44"/>
                  </a:lnTo>
                  <a:lnTo>
                    <a:pt x="100" y="44"/>
                  </a:lnTo>
                  <a:lnTo>
                    <a:pt x="104" y="40"/>
                  </a:lnTo>
                  <a:lnTo>
                    <a:pt x="104" y="4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22" name="Freeform 43"/>
            <p:cNvSpPr>
              <a:spLocks/>
            </p:cNvSpPr>
            <p:nvPr/>
          </p:nvSpPr>
          <p:spPr bwMode="auto">
            <a:xfrm>
              <a:off x="4679009" y="1954956"/>
              <a:ext cx="104218" cy="66905"/>
            </a:xfrm>
            <a:custGeom>
              <a:avLst/>
              <a:gdLst>
                <a:gd name="T0" fmla="*/ 26 w 81"/>
                <a:gd name="T1" fmla="*/ 41 h 52"/>
                <a:gd name="T2" fmla="*/ 26 w 81"/>
                <a:gd name="T3" fmla="*/ 33 h 52"/>
                <a:gd name="T4" fmla="*/ 30 w 81"/>
                <a:gd name="T5" fmla="*/ 29 h 52"/>
                <a:gd name="T6" fmla="*/ 26 w 81"/>
                <a:gd name="T7" fmla="*/ 29 h 52"/>
                <a:gd name="T8" fmla="*/ 26 w 81"/>
                <a:gd name="T9" fmla="*/ 29 h 52"/>
                <a:gd name="T10" fmla="*/ 22 w 81"/>
                <a:gd name="T11" fmla="*/ 26 h 52"/>
                <a:gd name="T12" fmla="*/ 22 w 81"/>
                <a:gd name="T13" fmla="*/ 26 h 52"/>
                <a:gd name="T14" fmla="*/ 15 w 81"/>
                <a:gd name="T15" fmla="*/ 26 h 52"/>
                <a:gd name="T16" fmla="*/ 11 w 81"/>
                <a:gd name="T17" fmla="*/ 26 h 52"/>
                <a:gd name="T18" fmla="*/ 7 w 81"/>
                <a:gd name="T19" fmla="*/ 18 h 52"/>
                <a:gd name="T20" fmla="*/ 0 w 81"/>
                <a:gd name="T21" fmla="*/ 18 h 52"/>
                <a:gd name="T22" fmla="*/ 0 w 81"/>
                <a:gd name="T23" fmla="*/ 18 h 52"/>
                <a:gd name="T24" fmla="*/ 0 w 81"/>
                <a:gd name="T25" fmla="*/ 18 h 52"/>
                <a:gd name="T26" fmla="*/ 0 w 81"/>
                <a:gd name="T27" fmla="*/ 15 h 52"/>
                <a:gd name="T28" fmla="*/ 0 w 81"/>
                <a:gd name="T29" fmla="*/ 11 h 52"/>
                <a:gd name="T30" fmla="*/ 4 w 81"/>
                <a:gd name="T31" fmla="*/ 7 h 52"/>
                <a:gd name="T32" fmla="*/ 4 w 81"/>
                <a:gd name="T33" fmla="*/ 7 h 52"/>
                <a:gd name="T34" fmla="*/ 7 w 81"/>
                <a:gd name="T35" fmla="*/ 3 h 52"/>
                <a:gd name="T36" fmla="*/ 15 w 81"/>
                <a:gd name="T37" fmla="*/ 0 h 52"/>
                <a:gd name="T38" fmla="*/ 22 w 81"/>
                <a:gd name="T39" fmla="*/ 0 h 52"/>
                <a:gd name="T40" fmla="*/ 26 w 81"/>
                <a:gd name="T41" fmla="*/ 0 h 52"/>
                <a:gd name="T42" fmla="*/ 30 w 81"/>
                <a:gd name="T43" fmla="*/ 3 h 52"/>
                <a:gd name="T44" fmla="*/ 33 w 81"/>
                <a:gd name="T45" fmla="*/ 0 h 52"/>
                <a:gd name="T46" fmla="*/ 33 w 81"/>
                <a:gd name="T47" fmla="*/ 0 h 52"/>
                <a:gd name="T48" fmla="*/ 37 w 81"/>
                <a:gd name="T49" fmla="*/ 0 h 52"/>
                <a:gd name="T50" fmla="*/ 37 w 81"/>
                <a:gd name="T51" fmla="*/ 0 h 52"/>
                <a:gd name="T52" fmla="*/ 41 w 81"/>
                <a:gd name="T53" fmla="*/ 3 h 52"/>
                <a:gd name="T54" fmla="*/ 44 w 81"/>
                <a:gd name="T55" fmla="*/ 3 h 52"/>
                <a:gd name="T56" fmla="*/ 48 w 81"/>
                <a:gd name="T57" fmla="*/ 3 h 52"/>
                <a:gd name="T58" fmla="*/ 52 w 81"/>
                <a:gd name="T59" fmla="*/ 0 h 52"/>
                <a:gd name="T60" fmla="*/ 59 w 81"/>
                <a:gd name="T61" fmla="*/ 3 h 52"/>
                <a:gd name="T62" fmla="*/ 63 w 81"/>
                <a:gd name="T63" fmla="*/ 3 h 52"/>
                <a:gd name="T64" fmla="*/ 67 w 81"/>
                <a:gd name="T65" fmla="*/ 11 h 52"/>
                <a:gd name="T66" fmla="*/ 70 w 81"/>
                <a:gd name="T67" fmla="*/ 11 h 52"/>
                <a:gd name="T68" fmla="*/ 74 w 81"/>
                <a:gd name="T69" fmla="*/ 15 h 52"/>
                <a:gd name="T70" fmla="*/ 81 w 81"/>
                <a:gd name="T71" fmla="*/ 15 h 52"/>
                <a:gd name="T72" fmla="*/ 81 w 81"/>
                <a:gd name="T73" fmla="*/ 15 h 52"/>
                <a:gd name="T74" fmla="*/ 78 w 81"/>
                <a:gd name="T75" fmla="*/ 22 h 52"/>
                <a:gd name="T76" fmla="*/ 81 w 81"/>
                <a:gd name="T77" fmla="*/ 22 h 52"/>
                <a:gd name="T78" fmla="*/ 81 w 81"/>
                <a:gd name="T79" fmla="*/ 26 h 52"/>
                <a:gd name="T80" fmla="*/ 74 w 81"/>
                <a:gd name="T81" fmla="*/ 26 h 52"/>
                <a:gd name="T82" fmla="*/ 70 w 81"/>
                <a:gd name="T83" fmla="*/ 33 h 52"/>
                <a:gd name="T84" fmla="*/ 70 w 81"/>
                <a:gd name="T85" fmla="*/ 33 h 52"/>
                <a:gd name="T86" fmla="*/ 70 w 81"/>
                <a:gd name="T87" fmla="*/ 37 h 52"/>
                <a:gd name="T88" fmla="*/ 74 w 81"/>
                <a:gd name="T89" fmla="*/ 37 h 52"/>
                <a:gd name="T90" fmla="*/ 74 w 81"/>
                <a:gd name="T91" fmla="*/ 41 h 52"/>
                <a:gd name="T92" fmla="*/ 70 w 81"/>
                <a:gd name="T93" fmla="*/ 41 h 52"/>
                <a:gd name="T94" fmla="*/ 67 w 81"/>
                <a:gd name="T95" fmla="*/ 41 h 52"/>
                <a:gd name="T96" fmla="*/ 67 w 81"/>
                <a:gd name="T97" fmla="*/ 41 h 52"/>
                <a:gd name="T98" fmla="*/ 63 w 81"/>
                <a:gd name="T99" fmla="*/ 44 h 52"/>
                <a:gd name="T100" fmla="*/ 59 w 81"/>
                <a:gd name="T101" fmla="*/ 44 h 52"/>
                <a:gd name="T102" fmla="*/ 59 w 81"/>
                <a:gd name="T103" fmla="*/ 48 h 52"/>
                <a:gd name="T104" fmla="*/ 59 w 81"/>
                <a:gd name="T105" fmla="*/ 48 h 52"/>
                <a:gd name="T106" fmla="*/ 52 w 81"/>
                <a:gd name="T107" fmla="*/ 52 h 52"/>
                <a:gd name="T108" fmla="*/ 48 w 81"/>
                <a:gd name="T109" fmla="*/ 48 h 52"/>
                <a:gd name="T110" fmla="*/ 44 w 81"/>
                <a:gd name="T111" fmla="*/ 52 h 52"/>
                <a:gd name="T112" fmla="*/ 41 w 81"/>
                <a:gd name="T113" fmla="*/ 52 h 52"/>
                <a:gd name="T114" fmla="*/ 37 w 81"/>
                <a:gd name="T115" fmla="*/ 52 h 52"/>
                <a:gd name="T116" fmla="*/ 37 w 81"/>
                <a:gd name="T117" fmla="*/ 48 h 52"/>
                <a:gd name="T118" fmla="*/ 37 w 81"/>
                <a:gd name="T119" fmla="*/ 41 h 52"/>
                <a:gd name="T120" fmla="*/ 33 w 81"/>
                <a:gd name="T121" fmla="*/ 41 h 52"/>
                <a:gd name="T122" fmla="*/ 30 w 81"/>
                <a:gd name="T123" fmla="*/ 37 h 52"/>
                <a:gd name="T124" fmla="*/ 26 w 81"/>
                <a:gd name="T125" fmla="*/ 4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 h="52">
                  <a:moveTo>
                    <a:pt x="26" y="41"/>
                  </a:moveTo>
                  <a:lnTo>
                    <a:pt x="26" y="33"/>
                  </a:lnTo>
                  <a:lnTo>
                    <a:pt x="30" y="29"/>
                  </a:lnTo>
                  <a:lnTo>
                    <a:pt x="26" y="29"/>
                  </a:lnTo>
                  <a:lnTo>
                    <a:pt x="26" y="29"/>
                  </a:lnTo>
                  <a:lnTo>
                    <a:pt x="22" y="26"/>
                  </a:lnTo>
                  <a:lnTo>
                    <a:pt x="22" y="26"/>
                  </a:lnTo>
                  <a:lnTo>
                    <a:pt x="15" y="26"/>
                  </a:lnTo>
                  <a:lnTo>
                    <a:pt x="11" y="26"/>
                  </a:lnTo>
                  <a:lnTo>
                    <a:pt x="7" y="18"/>
                  </a:lnTo>
                  <a:lnTo>
                    <a:pt x="0" y="18"/>
                  </a:lnTo>
                  <a:lnTo>
                    <a:pt x="0" y="18"/>
                  </a:lnTo>
                  <a:lnTo>
                    <a:pt x="0" y="18"/>
                  </a:lnTo>
                  <a:lnTo>
                    <a:pt x="0" y="15"/>
                  </a:lnTo>
                  <a:lnTo>
                    <a:pt x="0" y="11"/>
                  </a:lnTo>
                  <a:lnTo>
                    <a:pt x="4" y="7"/>
                  </a:lnTo>
                  <a:lnTo>
                    <a:pt x="4" y="7"/>
                  </a:lnTo>
                  <a:lnTo>
                    <a:pt x="7" y="3"/>
                  </a:lnTo>
                  <a:lnTo>
                    <a:pt x="15" y="0"/>
                  </a:lnTo>
                  <a:lnTo>
                    <a:pt x="22" y="0"/>
                  </a:lnTo>
                  <a:lnTo>
                    <a:pt x="26" y="0"/>
                  </a:lnTo>
                  <a:lnTo>
                    <a:pt x="30" y="3"/>
                  </a:lnTo>
                  <a:lnTo>
                    <a:pt x="33" y="0"/>
                  </a:lnTo>
                  <a:lnTo>
                    <a:pt x="33" y="0"/>
                  </a:lnTo>
                  <a:lnTo>
                    <a:pt x="37" y="0"/>
                  </a:lnTo>
                  <a:lnTo>
                    <a:pt x="37" y="0"/>
                  </a:lnTo>
                  <a:lnTo>
                    <a:pt x="41" y="3"/>
                  </a:lnTo>
                  <a:lnTo>
                    <a:pt x="44" y="3"/>
                  </a:lnTo>
                  <a:lnTo>
                    <a:pt x="48" y="3"/>
                  </a:lnTo>
                  <a:lnTo>
                    <a:pt x="52" y="0"/>
                  </a:lnTo>
                  <a:lnTo>
                    <a:pt x="59" y="3"/>
                  </a:lnTo>
                  <a:lnTo>
                    <a:pt x="63" y="3"/>
                  </a:lnTo>
                  <a:lnTo>
                    <a:pt x="67" y="11"/>
                  </a:lnTo>
                  <a:lnTo>
                    <a:pt x="70" y="11"/>
                  </a:lnTo>
                  <a:lnTo>
                    <a:pt x="74" y="15"/>
                  </a:lnTo>
                  <a:lnTo>
                    <a:pt x="81" y="15"/>
                  </a:lnTo>
                  <a:lnTo>
                    <a:pt x="81" y="15"/>
                  </a:lnTo>
                  <a:lnTo>
                    <a:pt x="78" y="22"/>
                  </a:lnTo>
                  <a:lnTo>
                    <a:pt x="81" y="22"/>
                  </a:lnTo>
                  <a:lnTo>
                    <a:pt x="81" y="26"/>
                  </a:lnTo>
                  <a:lnTo>
                    <a:pt x="74" y="26"/>
                  </a:lnTo>
                  <a:lnTo>
                    <a:pt x="70" y="33"/>
                  </a:lnTo>
                  <a:lnTo>
                    <a:pt x="70" y="33"/>
                  </a:lnTo>
                  <a:lnTo>
                    <a:pt x="70" y="37"/>
                  </a:lnTo>
                  <a:lnTo>
                    <a:pt x="74" y="37"/>
                  </a:lnTo>
                  <a:lnTo>
                    <a:pt x="74" y="41"/>
                  </a:lnTo>
                  <a:lnTo>
                    <a:pt x="70" y="41"/>
                  </a:lnTo>
                  <a:lnTo>
                    <a:pt x="67" y="41"/>
                  </a:lnTo>
                  <a:lnTo>
                    <a:pt x="67" y="41"/>
                  </a:lnTo>
                  <a:lnTo>
                    <a:pt x="63" y="44"/>
                  </a:lnTo>
                  <a:lnTo>
                    <a:pt x="59" y="44"/>
                  </a:lnTo>
                  <a:lnTo>
                    <a:pt x="59" y="48"/>
                  </a:lnTo>
                  <a:lnTo>
                    <a:pt x="59" y="48"/>
                  </a:lnTo>
                  <a:lnTo>
                    <a:pt x="52" y="52"/>
                  </a:lnTo>
                  <a:lnTo>
                    <a:pt x="48" y="48"/>
                  </a:lnTo>
                  <a:lnTo>
                    <a:pt x="44" y="52"/>
                  </a:lnTo>
                  <a:lnTo>
                    <a:pt x="41" y="52"/>
                  </a:lnTo>
                  <a:lnTo>
                    <a:pt x="37" y="52"/>
                  </a:lnTo>
                  <a:lnTo>
                    <a:pt x="37" y="48"/>
                  </a:lnTo>
                  <a:lnTo>
                    <a:pt x="37" y="41"/>
                  </a:lnTo>
                  <a:lnTo>
                    <a:pt x="33" y="41"/>
                  </a:lnTo>
                  <a:lnTo>
                    <a:pt x="30" y="37"/>
                  </a:lnTo>
                  <a:lnTo>
                    <a:pt x="26" y="4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23" name="Freeform 44"/>
            <p:cNvSpPr>
              <a:spLocks/>
            </p:cNvSpPr>
            <p:nvPr/>
          </p:nvSpPr>
          <p:spPr bwMode="auto">
            <a:xfrm>
              <a:off x="4731760" y="1958817"/>
              <a:ext cx="176269" cy="124804"/>
            </a:xfrm>
            <a:custGeom>
              <a:avLst/>
              <a:gdLst>
                <a:gd name="T0" fmla="*/ 3 w 137"/>
                <a:gd name="T1" fmla="*/ 49 h 97"/>
                <a:gd name="T2" fmla="*/ 11 w 137"/>
                <a:gd name="T3" fmla="*/ 49 h 97"/>
                <a:gd name="T4" fmla="*/ 18 w 137"/>
                <a:gd name="T5" fmla="*/ 45 h 97"/>
                <a:gd name="T6" fmla="*/ 22 w 137"/>
                <a:gd name="T7" fmla="*/ 41 h 97"/>
                <a:gd name="T8" fmla="*/ 26 w 137"/>
                <a:gd name="T9" fmla="*/ 38 h 97"/>
                <a:gd name="T10" fmla="*/ 33 w 137"/>
                <a:gd name="T11" fmla="*/ 38 h 97"/>
                <a:gd name="T12" fmla="*/ 29 w 137"/>
                <a:gd name="T13" fmla="*/ 34 h 97"/>
                <a:gd name="T14" fmla="*/ 29 w 137"/>
                <a:gd name="T15" fmla="*/ 30 h 97"/>
                <a:gd name="T16" fmla="*/ 40 w 137"/>
                <a:gd name="T17" fmla="*/ 23 h 97"/>
                <a:gd name="T18" fmla="*/ 37 w 137"/>
                <a:gd name="T19" fmla="*/ 19 h 97"/>
                <a:gd name="T20" fmla="*/ 48 w 137"/>
                <a:gd name="T21" fmla="*/ 12 h 97"/>
                <a:gd name="T22" fmla="*/ 55 w 137"/>
                <a:gd name="T23" fmla="*/ 4 h 97"/>
                <a:gd name="T24" fmla="*/ 59 w 137"/>
                <a:gd name="T25" fmla="*/ 0 h 97"/>
                <a:gd name="T26" fmla="*/ 66 w 137"/>
                <a:gd name="T27" fmla="*/ 4 h 97"/>
                <a:gd name="T28" fmla="*/ 70 w 137"/>
                <a:gd name="T29" fmla="*/ 4 h 97"/>
                <a:gd name="T30" fmla="*/ 77 w 137"/>
                <a:gd name="T31" fmla="*/ 4 h 97"/>
                <a:gd name="T32" fmla="*/ 85 w 137"/>
                <a:gd name="T33" fmla="*/ 4 h 97"/>
                <a:gd name="T34" fmla="*/ 92 w 137"/>
                <a:gd name="T35" fmla="*/ 8 h 97"/>
                <a:gd name="T36" fmla="*/ 103 w 137"/>
                <a:gd name="T37" fmla="*/ 8 h 97"/>
                <a:gd name="T38" fmla="*/ 103 w 137"/>
                <a:gd name="T39" fmla="*/ 15 h 97"/>
                <a:gd name="T40" fmla="*/ 103 w 137"/>
                <a:gd name="T41" fmla="*/ 23 h 97"/>
                <a:gd name="T42" fmla="*/ 111 w 137"/>
                <a:gd name="T43" fmla="*/ 30 h 97"/>
                <a:gd name="T44" fmla="*/ 118 w 137"/>
                <a:gd name="T45" fmla="*/ 38 h 97"/>
                <a:gd name="T46" fmla="*/ 126 w 137"/>
                <a:gd name="T47" fmla="*/ 45 h 97"/>
                <a:gd name="T48" fmla="*/ 133 w 137"/>
                <a:gd name="T49" fmla="*/ 52 h 97"/>
                <a:gd name="T50" fmla="*/ 133 w 137"/>
                <a:gd name="T51" fmla="*/ 56 h 97"/>
                <a:gd name="T52" fmla="*/ 122 w 137"/>
                <a:gd name="T53" fmla="*/ 64 h 97"/>
                <a:gd name="T54" fmla="*/ 118 w 137"/>
                <a:gd name="T55" fmla="*/ 64 h 97"/>
                <a:gd name="T56" fmla="*/ 122 w 137"/>
                <a:gd name="T57" fmla="*/ 71 h 97"/>
                <a:gd name="T58" fmla="*/ 126 w 137"/>
                <a:gd name="T59" fmla="*/ 78 h 97"/>
                <a:gd name="T60" fmla="*/ 126 w 137"/>
                <a:gd name="T61" fmla="*/ 82 h 97"/>
                <a:gd name="T62" fmla="*/ 111 w 137"/>
                <a:gd name="T63" fmla="*/ 86 h 97"/>
                <a:gd name="T64" fmla="*/ 111 w 137"/>
                <a:gd name="T65" fmla="*/ 97 h 97"/>
                <a:gd name="T66" fmla="*/ 103 w 137"/>
                <a:gd name="T67" fmla="*/ 93 h 97"/>
                <a:gd name="T68" fmla="*/ 96 w 137"/>
                <a:gd name="T69" fmla="*/ 93 h 97"/>
                <a:gd name="T70" fmla="*/ 89 w 137"/>
                <a:gd name="T71" fmla="*/ 97 h 97"/>
                <a:gd name="T72" fmla="*/ 85 w 137"/>
                <a:gd name="T73" fmla="*/ 93 h 97"/>
                <a:gd name="T74" fmla="*/ 77 w 137"/>
                <a:gd name="T75" fmla="*/ 97 h 97"/>
                <a:gd name="T76" fmla="*/ 70 w 137"/>
                <a:gd name="T77" fmla="*/ 93 h 97"/>
                <a:gd name="T78" fmla="*/ 66 w 137"/>
                <a:gd name="T79" fmla="*/ 93 h 97"/>
                <a:gd name="T80" fmla="*/ 55 w 137"/>
                <a:gd name="T81" fmla="*/ 93 h 97"/>
                <a:gd name="T82" fmla="*/ 51 w 137"/>
                <a:gd name="T83" fmla="*/ 89 h 97"/>
                <a:gd name="T84" fmla="*/ 37 w 137"/>
                <a:gd name="T85" fmla="*/ 89 h 97"/>
                <a:gd name="T86" fmla="*/ 33 w 137"/>
                <a:gd name="T87" fmla="*/ 89 h 97"/>
                <a:gd name="T88" fmla="*/ 14 w 137"/>
                <a:gd name="T89" fmla="*/ 93 h 97"/>
                <a:gd name="T90" fmla="*/ 7 w 137"/>
                <a:gd name="T91" fmla="*/ 89 h 97"/>
                <a:gd name="T92" fmla="*/ 7 w 137"/>
                <a:gd name="T93" fmla="*/ 89 h 97"/>
                <a:gd name="T94" fmla="*/ 0 w 137"/>
                <a:gd name="T95" fmla="*/ 82 h 97"/>
                <a:gd name="T96" fmla="*/ 7 w 137"/>
                <a:gd name="T97" fmla="*/ 75 h 97"/>
                <a:gd name="T98" fmla="*/ 3 w 137"/>
                <a:gd name="T99" fmla="*/ 64 h 97"/>
                <a:gd name="T100" fmla="*/ 3 w 137"/>
                <a:gd name="T101" fmla="*/ 60 h 97"/>
                <a:gd name="T102" fmla="*/ 0 w 137"/>
                <a:gd name="T103" fmla="*/ 4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7" h="97">
                  <a:moveTo>
                    <a:pt x="0" y="49"/>
                  </a:moveTo>
                  <a:lnTo>
                    <a:pt x="3" y="49"/>
                  </a:lnTo>
                  <a:lnTo>
                    <a:pt x="7" y="45"/>
                  </a:lnTo>
                  <a:lnTo>
                    <a:pt x="11" y="49"/>
                  </a:lnTo>
                  <a:lnTo>
                    <a:pt x="18" y="45"/>
                  </a:lnTo>
                  <a:lnTo>
                    <a:pt x="18" y="45"/>
                  </a:lnTo>
                  <a:lnTo>
                    <a:pt x="18" y="41"/>
                  </a:lnTo>
                  <a:lnTo>
                    <a:pt x="22" y="41"/>
                  </a:lnTo>
                  <a:lnTo>
                    <a:pt x="26" y="38"/>
                  </a:lnTo>
                  <a:lnTo>
                    <a:pt x="26" y="38"/>
                  </a:lnTo>
                  <a:lnTo>
                    <a:pt x="29" y="38"/>
                  </a:lnTo>
                  <a:lnTo>
                    <a:pt x="33" y="38"/>
                  </a:lnTo>
                  <a:lnTo>
                    <a:pt x="33" y="34"/>
                  </a:lnTo>
                  <a:lnTo>
                    <a:pt x="29" y="34"/>
                  </a:lnTo>
                  <a:lnTo>
                    <a:pt x="29" y="30"/>
                  </a:lnTo>
                  <a:lnTo>
                    <a:pt x="29" y="30"/>
                  </a:lnTo>
                  <a:lnTo>
                    <a:pt x="33" y="23"/>
                  </a:lnTo>
                  <a:lnTo>
                    <a:pt x="40" y="23"/>
                  </a:lnTo>
                  <a:lnTo>
                    <a:pt x="40" y="19"/>
                  </a:lnTo>
                  <a:lnTo>
                    <a:pt x="37" y="19"/>
                  </a:lnTo>
                  <a:lnTo>
                    <a:pt x="40" y="12"/>
                  </a:lnTo>
                  <a:lnTo>
                    <a:pt x="48" y="12"/>
                  </a:lnTo>
                  <a:lnTo>
                    <a:pt x="51" y="8"/>
                  </a:lnTo>
                  <a:lnTo>
                    <a:pt x="55" y="4"/>
                  </a:lnTo>
                  <a:lnTo>
                    <a:pt x="55" y="4"/>
                  </a:lnTo>
                  <a:lnTo>
                    <a:pt x="59" y="0"/>
                  </a:lnTo>
                  <a:lnTo>
                    <a:pt x="63" y="0"/>
                  </a:lnTo>
                  <a:lnTo>
                    <a:pt x="66" y="4"/>
                  </a:lnTo>
                  <a:lnTo>
                    <a:pt x="66" y="0"/>
                  </a:lnTo>
                  <a:lnTo>
                    <a:pt x="70" y="4"/>
                  </a:lnTo>
                  <a:lnTo>
                    <a:pt x="74" y="4"/>
                  </a:lnTo>
                  <a:lnTo>
                    <a:pt x="77" y="4"/>
                  </a:lnTo>
                  <a:lnTo>
                    <a:pt x="81" y="8"/>
                  </a:lnTo>
                  <a:lnTo>
                    <a:pt x="85" y="4"/>
                  </a:lnTo>
                  <a:lnTo>
                    <a:pt x="92" y="4"/>
                  </a:lnTo>
                  <a:lnTo>
                    <a:pt x="92" y="8"/>
                  </a:lnTo>
                  <a:lnTo>
                    <a:pt x="96" y="8"/>
                  </a:lnTo>
                  <a:lnTo>
                    <a:pt x="103" y="8"/>
                  </a:lnTo>
                  <a:lnTo>
                    <a:pt x="103" y="12"/>
                  </a:lnTo>
                  <a:lnTo>
                    <a:pt x="103" y="15"/>
                  </a:lnTo>
                  <a:lnTo>
                    <a:pt x="103" y="19"/>
                  </a:lnTo>
                  <a:lnTo>
                    <a:pt x="103" y="23"/>
                  </a:lnTo>
                  <a:lnTo>
                    <a:pt x="107" y="26"/>
                  </a:lnTo>
                  <a:lnTo>
                    <a:pt x="111" y="30"/>
                  </a:lnTo>
                  <a:lnTo>
                    <a:pt x="114" y="38"/>
                  </a:lnTo>
                  <a:lnTo>
                    <a:pt x="118" y="38"/>
                  </a:lnTo>
                  <a:lnTo>
                    <a:pt x="118" y="45"/>
                  </a:lnTo>
                  <a:lnTo>
                    <a:pt x="126" y="45"/>
                  </a:lnTo>
                  <a:lnTo>
                    <a:pt x="133" y="49"/>
                  </a:lnTo>
                  <a:lnTo>
                    <a:pt x="133" y="52"/>
                  </a:lnTo>
                  <a:lnTo>
                    <a:pt x="137" y="56"/>
                  </a:lnTo>
                  <a:lnTo>
                    <a:pt x="133" y="56"/>
                  </a:lnTo>
                  <a:lnTo>
                    <a:pt x="129" y="64"/>
                  </a:lnTo>
                  <a:lnTo>
                    <a:pt x="122" y="64"/>
                  </a:lnTo>
                  <a:lnTo>
                    <a:pt x="118" y="60"/>
                  </a:lnTo>
                  <a:lnTo>
                    <a:pt x="118" y="64"/>
                  </a:lnTo>
                  <a:lnTo>
                    <a:pt x="118" y="67"/>
                  </a:lnTo>
                  <a:lnTo>
                    <a:pt x="122" y="71"/>
                  </a:lnTo>
                  <a:lnTo>
                    <a:pt x="122" y="75"/>
                  </a:lnTo>
                  <a:lnTo>
                    <a:pt x="126" y="78"/>
                  </a:lnTo>
                  <a:lnTo>
                    <a:pt x="126" y="82"/>
                  </a:lnTo>
                  <a:lnTo>
                    <a:pt x="126" y="82"/>
                  </a:lnTo>
                  <a:lnTo>
                    <a:pt x="118" y="86"/>
                  </a:lnTo>
                  <a:lnTo>
                    <a:pt x="111" y="86"/>
                  </a:lnTo>
                  <a:lnTo>
                    <a:pt x="111" y="89"/>
                  </a:lnTo>
                  <a:lnTo>
                    <a:pt x="111" y="97"/>
                  </a:lnTo>
                  <a:lnTo>
                    <a:pt x="107" y="97"/>
                  </a:lnTo>
                  <a:lnTo>
                    <a:pt x="103" y="93"/>
                  </a:lnTo>
                  <a:lnTo>
                    <a:pt x="100" y="93"/>
                  </a:lnTo>
                  <a:lnTo>
                    <a:pt x="96" y="93"/>
                  </a:lnTo>
                  <a:lnTo>
                    <a:pt x="92" y="93"/>
                  </a:lnTo>
                  <a:lnTo>
                    <a:pt x="89" y="97"/>
                  </a:lnTo>
                  <a:lnTo>
                    <a:pt x="85" y="97"/>
                  </a:lnTo>
                  <a:lnTo>
                    <a:pt x="85" y="93"/>
                  </a:lnTo>
                  <a:lnTo>
                    <a:pt x="81" y="93"/>
                  </a:lnTo>
                  <a:lnTo>
                    <a:pt x="77" y="97"/>
                  </a:lnTo>
                  <a:lnTo>
                    <a:pt x="74" y="93"/>
                  </a:lnTo>
                  <a:lnTo>
                    <a:pt x="70" y="93"/>
                  </a:lnTo>
                  <a:lnTo>
                    <a:pt x="66" y="93"/>
                  </a:lnTo>
                  <a:lnTo>
                    <a:pt x="66" y="93"/>
                  </a:lnTo>
                  <a:lnTo>
                    <a:pt x="63" y="93"/>
                  </a:lnTo>
                  <a:lnTo>
                    <a:pt x="55" y="93"/>
                  </a:lnTo>
                  <a:lnTo>
                    <a:pt x="55" y="93"/>
                  </a:lnTo>
                  <a:lnTo>
                    <a:pt x="51" y="89"/>
                  </a:lnTo>
                  <a:lnTo>
                    <a:pt x="44" y="89"/>
                  </a:lnTo>
                  <a:lnTo>
                    <a:pt x="37" y="89"/>
                  </a:lnTo>
                  <a:lnTo>
                    <a:pt x="37" y="89"/>
                  </a:lnTo>
                  <a:lnTo>
                    <a:pt x="33" y="89"/>
                  </a:lnTo>
                  <a:lnTo>
                    <a:pt x="29" y="89"/>
                  </a:lnTo>
                  <a:lnTo>
                    <a:pt x="14" y="93"/>
                  </a:lnTo>
                  <a:lnTo>
                    <a:pt x="14" y="93"/>
                  </a:lnTo>
                  <a:lnTo>
                    <a:pt x="7" y="89"/>
                  </a:lnTo>
                  <a:lnTo>
                    <a:pt x="7" y="89"/>
                  </a:lnTo>
                  <a:lnTo>
                    <a:pt x="7" y="89"/>
                  </a:lnTo>
                  <a:lnTo>
                    <a:pt x="3" y="86"/>
                  </a:lnTo>
                  <a:lnTo>
                    <a:pt x="0" y="82"/>
                  </a:lnTo>
                  <a:lnTo>
                    <a:pt x="3" y="78"/>
                  </a:lnTo>
                  <a:lnTo>
                    <a:pt x="7" y="75"/>
                  </a:lnTo>
                  <a:lnTo>
                    <a:pt x="7" y="67"/>
                  </a:lnTo>
                  <a:lnTo>
                    <a:pt x="3" y="64"/>
                  </a:lnTo>
                  <a:lnTo>
                    <a:pt x="3" y="60"/>
                  </a:lnTo>
                  <a:lnTo>
                    <a:pt x="3" y="60"/>
                  </a:lnTo>
                  <a:lnTo>
                    <a:pt x="0" y="52"/>
                  </a:lnTo>
                  <a:lnTo>
                    <a:pt x="0" y="4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24" name="Freeform 45"/>
            <p:cNvSpPr>
              <a:spLocks/>
            </p:cNvSpPr>
            <p:nvPr/>
          </p:nvSpPr>
          <p:spPr bwMode="auto">
            <a:xfrm>
              <a:off x="4717610" y="2059174"/>
              <a:ext cx="347390" cy="195568"/>
            </a:xfrm>
            <a:custGeom>
              <a:avLst/>
              <a:gdLst>
                <a:gd name="T0" fmla="*/ 40 w 270"/>
                <a:gd name="T1" fmla="*/ 11 h 152"/>
                <a:gd name="T2" fmla="*/ 62 w 270"/>
                <a:gd name="T3" fmla="*/ 11 h 152"/>
                <a:gd name="T4" fmla="*/ 77 w 270"/>
                <a:gd name="T5" fmla="*/ 15 h 152"/>
                <a:gd name="T6" fmla="*/ 96 w 270"/>
                <a:gd name="T7" fmla="*/ 15 h 152"/>
                <a:gd name="T8" fmla="*/ 111 w 270"/>
                <a:gd name="T9" fmla="*/ 15 h 152"/>
                <a:gd name="T10" fmla="*/ 122 w 270"/>
                <a:gd name="T11" fmla="*/ 8 h 152"/>
                <a:gd name="T12" fmla="*/ 140 w 270"/>
                <a:gd name="T13" fmla="*/ 0 h 152"/>
                <a:gd name="T14" fmla="*/ 170 w 270"/>
                <a:gd name="T15" fmla="*/ 0 h 152"/>
                <a:gd name="T16" fmla="*/ 185 w 270"/>
                <a:gd name="T17" fmla="*/ 15 h 152"/>
                <a:gd name="T18" fmla="*/ 196 w 270"/>
                <a:gd name="T19" fmla="*/ 30 h 152"/>
                <a:gd name="T20" fmla="*/ 218 w 270"/>
                <a:gd name="T21" fmla="*/ 37 h 152"/>
                <a:gd name="T22" fmla="*/ 237 w 270"/>
                <a:gd name="T23" fmla="*/ 45 h 152"/>
                <a:gd name="T24" fmla="*/ 255 w 270"/>
                <a:gd name="T25" fmla="*/ 45 h 152"/>
                <a:gd name="T26" fmla="*/ 270 w 270"/>
                <a:gd name="T27" fmla="*/ 52 h 152"/>
                <a:gd name="T28" fmla="*/ 266 w 270"/>
                <a:gd name="T29" fmla="*/ 71 h 152"/>
                <a:gd name="T30" fmla="*/ 255 w 270"/>
                <a:gd name="T31" fmla="*/ 86 h 152"/>
                <a:gd name="T32" fmla="*/ 248 w 270"/>
                <a:gd name="T33" fmla="*/ 97 h 152"/>
                <a:gd name="T34" fmla="*/ 233 w 270"/>
                <a:gd name="T35" fmla="*/ 104 h 152"/>
                <a:gd name="T36" fmla="*/ 218 w 270"/>
                <a:gd name="T37" fmla="*/ 108 h 152"/>
                <a:gd name="T38" fmla="*/ 203 w 270"/>
                <a:gd name="T39" fmla="*/ 108 h 152"/>
                <a:gd name="T40" fmla="*/ 203 w 270"/>
                <a:gd name="T41" fmla="*/ 119 h 152"/>
                <a:gd name="T42" fmla="*/ 203 w 270"/>
                <a:gd name="T43" fmla="*/ 112 h 152"/>
                <a:gd name="T44" fmla="*/ 192 w 270"/>
                <a:gd name="T45" fmla="*/ 119 h 152"/>
                <a:gd name="T46" fmla="*/ 181 w 270"/>
                <a:gd name="T47" fmla="*/ 123 h 152"/>
                <a:gd name="T48" fmla="*/ 192 w 270"/>
                <a:gd name="T49" fmla="*/ 126 h 152"/>
                <a:gd name="T50" fmla="*/ 196 w 270"/>
                <a:gd name="T51" fmla="*/ 130 h 152"/>
                <a:gd name="T52" fmla="*/ 203 w 270"/>
                <a:gd name="T53" fmla="*/ 134 h 152"/>
                <a:gd name="T54" fmla="*/ 196 w 270"/>
                <a:gd name="T55" fmla="*/ 119 h 152"/>
                <a:gd name="T56" fmla="*/ 211 w 270"/>
                <a:gd name="T57" fmla="*/ 134 h 152"/>
                <a:gd name="T58" fmla="*/ 222 w 270"/>
                <a:gd name="T59" fmla="*/ 130 h 152"/>
                <a:gd name="T60" fmla="*/ 225 w 270"/>
                <a:gd name="T61" fmla="*/ 138 h 152"/>
                <a:gd name="T62" fmla="*/ 199 w 270"/>
                <a:gd name="T63" fmla="*/ 145 h 152"/>
                <a:gd name="T64" fmla="*/ 177 w 270"/>
                <a:gd name="T65" fmla="*/ 149 h 152"/>
                <a:gd name="T66" fmla="*/ 170 w 270"/>
                <a:gd name="T67" fmla="*/ 134 h 152"/>
                <a:gd name="T68" fmla="*/ 177 w 270"/>
                <a:gd name="T69" fmla="*/ 126 h 152"/>
                <a:gd name="T70" fmla="*/ 174 w 270"/>
                <a:gd name="T71" fmla="*/ 123 h 152"/>
                <a:gd name="T72" fmla="*/ 159 w 270"/>
                <a:gd name="T73" fmla="*/ 119 h 152"/>
                <a:gd name="T74" fmla="*/ 151 w 270"/>
                <a:gd name="T75" fmla="*/ 115 h 152"/>
                <a:gd name="T76" fmla="*/ 155 w 270"/>
                <a:gd name="T77" fmla="*/ 112 h 152"/>
                <a:gd name="T78" fmla="*/ 151 w 270"/>
                <a:gd name="T79" fmla="*/ 108 h 152"/>
                <a:gd name="T80" fmla="*/ 144 w 270"/>
                <a:gd name="T81" fmla="*/ 112 h 152"/>
                <a:gd name="T82" fmla="*/ 133 w 270"/>
                <a:gd name="T83" fmla="*/ 119 h 152"/>
                <a:gd name="T84" fmla="*/ 122 w 270"/>
                <a:gd name="T85" fmla="*/ 130 h 152"/>
                <a:gd name="T86" fmla="*/ 122 w 270"/>
                <a:gd name="T87" fmla="*/ 138 h 152"/>
                <a:gd name="T88" fmla="*/ 103 w 270"/>
                <a:gd name="T89" fmla="*/ 138 h 152"/>
                <a:gd name="T90" fmla="*/ 103 w 270"/>
                <a:gd name="T91" fmla="*/ 130 h 152"/>
                <a:gd name="T92" fmla="*/ 111 w 270"/>
                <a:gd name="T93" fmla="*/ 115 h 152"/>
                <a:gd name="T94" fmla="*/ 122 w 270"/>
                <a:gd name="T95" fmla="*/ 112 h 152"/>
                <a:gd name="T96" fmla="*/ 111 w 270"/>
                <a:gd name="T97" fmla="*/ 97 h 152"/>
                <a:gd name="T98" fmla="*/ 100 w 270"/>
                <a:gd name="T99" fmla="*/ 82 h 152"/>
                <a:gd name="T100" fmla="*/ 81 w 270"/>
                <a:gd name="T101" fmla="*/ 78 h 152"/>
                <a:gd name="T102" fmla="*/ 70 w 270"/>
                <a:gd name="T103" fmla="*/ 75 h 152"/>
                <a:gd name="T104" fmla="*/ 66 w 270"/>
                <a:gd name="T105" fmla="*/ 86 h 152"/>
                <a:gd name="T106" fmla="*/ 44 w 270"/>
                <a:gd name="T107" fmla="*/ 93 h 152"/>
                <a:gd name="T108" fmla="*/ 22 w 270"/>
                <a:gd name="T109" fmla="*/ 89 h 152"/>
                <a:gd name="T110" fmla="*/ 7 w 270"/>
                <a:gd name="T111" fmla="*/ 86 h 152"/>
                <a:gd name="T112" fmla="*/ 3 w 270"/>
                <a:gd name="T113" fmla="*/ 67 h 152"/>
                <a:gd name="T114" fmla="*/ 18 w 270"/>
                <a:gd name="T115" fmla="*/ 45 h 152"/>
                <a:gd name="T116" fmla="*/ 22 w 270"/>
                <a:gd name="T117" fmla="*/ 34 h 152"/>
                <a:gd name="T118" fmla="*/ 18 w 270"/>
                <a:gd name="T119" fmla="*/ 1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0" h="152">
                  <a:moveTo>
                    <a:pt x="18" y="11"/>
                  </a:moveTo>
                  <a:lnTo>
                    <a:pt x="18" y="11"/>
                  </a:lnTo>
                  <a:lnTo>
                    <a:pt x="25" y="15"/>
                  </a:lnTo>
                  <a:lnTo>
                    <a:pt x="25" y="15"/>
                  </a:lnTo>
                  <a:lnTo>
                    <a:pt x="40" y="11"/>
                  </a:lnTo>
                  <a:lnTo>
                    <a:pt x="44" y="11"/>
                  </a:lnTo>
                  <a:lnTo>
                    <a:pt x="48" y="11"/>
                  </a:lnTo>
                  <a:lnTo>
                    <a:pt x="48" y="11"/>
                  </a:lnTo>
                  <a:lnTo>
                    <a:pt x="55" y="11"/>
                  </a:lnTo>
                  <a:lnTo>
                    <a:pt x="62" y="11"/>
                  </a:lnTo>
                  <a:lnTo>
                    <a:pt x="66" y="15"/>
                  </a:lnTo>
                  <a:lnTo>
                    <a:pt x="66" y="15"/>
                  </a:lnTo>
                  <a:lnTo>
                    <a:pt x="74" y="15"/>
                  </a:lnTo>
                  <a:lnTo>
                    <a:pt x="77" y="15"/>
                  </a:lnTo>
                  <a:lnTo>
                    <a:pt x="77" y="15"/>
                  </a:lnTo>
                  <a:lnTo>
                    <a:pt x="81" y="15"/>
                  </a:lnTo>
                  <a:lnTo>
                    <a:pt x="85" y="15"/>
                  </a:lnTo>
                  <a:lnTo>
                    <a:pt x="88" y="19"/>
                  </a:lnTo>
                  <a:lnTo>
                    <a:pt x="92" y="15"/>
                  </a:lnTo>
                  <a:lnTo>
                    <a:pt x="96" y="15"/>
                  </a:lnTo>
                  <a:lnTo>
                    <a:pt x="96" y="19"/>
                  </a:lnTo>
                  <a:lnTo>
                    <a:pt x="100" y="19"/>
                  </a:lnTo>
                  <a:lnTo>
                    <a:pt x="103" y="15"/>
                  </a:lnTo>
                  <a:lnTo>
                    <a:pt x="107" y="15"/>
                  </a:lnTo>
                  <a:lnTo>
                    <a:pt x="111" y="15"/>
                  </a:lnTo>
                  <a:lnTo>
                    <a:pt x="114" y="15"/>
                  </a:lnTo>
                  <a:lnTo>
                    <a:pt x="118" y="19"/>
                  </a:lnTo>
                  <a:lnTo>
                    <a:pt x="122" y="19"/>
                  </a:lnTo>
                  <a:lnTo>
                    <a:pt x="122" y="11"/>
                  </a:lnTo>
                  <a:lnTo>
                    <a:pt x="122" y="8"/>
                  </a:lnTo>
                  <a:lnTo>
                    <a:pt x="129" y="8"/>
                  </a:lnTo>
                  <a:lnTo>
                    <a:pt x="137" y="4"/>
                  </a:lnTo>
                  <a:lnTo>
                    <a:pt x="137" y="4"/>
                  </a:lnTo>
                  <a:lnTo>
                    <a:pt x="140" y="4"/>
                  </a:lnTo>
                  <a:lnTo>
                    <a:pt x="140" y="0"/>
                  </a:lnTo>
                  <a:lnTo>
                    <a:pt x="144" y="0"/>
                  </a:lnTo>
                  <a:lnTo>
                    <a:pt x="151" y="0"/>
                  </a:lnTo>
                  <a:lnTo>
                    <a:pt x="159" y="0"/>
                  </a:lnTo>
                  <a:lnTo>
                    <a:pt x="166" y="0"/>
                  </a:lnTo>
                  <a:lnTo>
                    <a:pt x="170" y="0"/>
                  </a:lnTo>
                  <a:lnTo>
                    <a:pt x="170" y="8"/>
                  </a:lnTo>
                  <a:lnTo>
                    <a:pt x="174" y="8"/>
                  </a:lnTo>
                  <a:lnTo>
                    <a:pt x="174" y="11"/>
                  </a:lnTo>
                  <a:lnTo>
                    <a:pt x="177" y="19"/>
                  </a:lnTo>
                  <a:lnTo>
                    <a:pt x="185" y="15"/>
                  </a:lnTo>
                  <a:lnTo>
                    <a:pt x="188" y="19"/>
                  </a:lnTo>
                  <a:lnTo>
                    <a:pt x="188" y="23"/>
                  </a:lnTo>
                  <a:lnTo>
                    <a:pt x="192" y="23"/>
                  </a:lnTo>
                  <a:lnTo>
                    <a:pt x="192" y="26"/>
                  </a:lnTo>
                  <a:lnTo>
                    <a:pt x="196" y="30"/>
                  </a:lnTo>
                  <a:lnTo>
                    <a:pt x="203" y="37"/>
                  </a:lnTo>
                  <a:lnTo>
                    <a:pt x="203" y="34"/>
                  </a:lnTo>
                  <a:lnTo>
                    <a:pt x="211" y="37"/>
                  </a:lnTo>
                  <a:lnTo>
                    <a:pt x="214" y="37"/>
                  </a:lnTo>
                  <a:lnTo>
                    <a:pt x="218" y="37"/>
                  </a:lnTo>
                  <a:lnTo>
                    <a:pt x="222" y="34"/>
                  </a:lnTo>
                  <a:lnTo>
                    <a:pt x="225" y="34"/>
                  </a:lnTo>
                  <a:lnTo>
                    <a:pt x="229" y="41"/>
                  </a:lnTo>
                  <a:lnTo>
                    <a:pt x="233" y="45"/>
                  </a:lnTo>
                  <a:lnTo>
                    <a:pt x="237" y="45"/>
                  </a:lnTo>
                  <a:lnTo>
                    <a:pt x="237" y="45"/>
                  </a:lnTo>
                  <a:lnTo>
                    <a:pt x="244" y="45"/>
                  </a:lnTo>
                  <a:lnTo>
                    <a:pt x="248" y="45"/>
                  </a:lnTo>
                  <a:lnTo>
                    <a:pt x="251" y="49"/>
                  </a:lnTo>
                  <a:lnTo>
                    <a:pt x="255" y="45"/>
                  </a:lnTo>
                  <a:lnTo>
                    <a:pt x="259" y="49"/>
                  </a:lnTo>
                  <a:lnTo>
                    <a:pt x="262" y="49"/>
                  </a:lnTo>
                  <a:lnTo>
                    <a:pt x="266" y="49"/>
                  </a:lnTo>
                  <a:lnTo>
                    <a:pt x="266" y="52"/>
                  </a:lnTo>
                  <a:lnTo>
                    <a:pt x="270" y="52"/>
                  </a:lnTo>
                  <a:lnTo>
                    <a:pt x="270" y="56"/>
                  </a:lnTo>
                  <a:lnTo>
                    <a:pt x="266" y="60"/>
                  </a:lnTo>
                  <a:lnTo>
                    <a:pt x="262" y="60"/>
                  </a:lnTo>
                  <a:lnTo>
                    <a:pt x="262" y="67"/>
                  </a:lnTo>
                  <a:lnTo>
                    <a:pt x="266" y="71"/>
                  </a:lnTo>
                  <a:lnTo>
                    <a:pt x="270" y="75"/>
                  </a:lnTo>
                  <a:lnTo>
                    <a:pt x="266" y="78"/>
                  </a:lnTo>
                  <a:lnTo>
                    <a:pt x="266" y="82"/>
                  </a:lnTo>
                  <a:lnTo>
                    <a:pt x="262" y="86"/>
                  </a:lnTo>
                  <a:lnTo>
                    <a:pt x="255" y="86"/>
                  </a:lnTo>
                  <a:lnTo>
                    <a:pt x="251" y="89"/>
                  </a:lnTo>
                  <a:lnTo>
                    <a:pt x="251" y="93"/>
                  </a:lnTo>
                  <a:lnTo>
                    <a:pt x="248" y="97"/>
                  </a:lnTo>
                  <a:lnTo>
                    <a:pt x="248" y="101"/>
                  </a:lnTo>
                  <a:lnTo>
                    <a:pt x="248" y="97"/>
                  </a:lnTo>
                  <a:lnTo>
                    <a:pt x="244" y="97"/>
                  </a:lnTo>
                  <a:lnTo>
                    <a:pt x="240" y="101"/>
                  </a:lnTo>
                  <a:lnTo>
                    <a:pt x="237" y="101"/>
                  </a:lnTo>
                  <a:lnTo>
                    <a:pt x="233" y="101"/>
                  </a:lnTo>
                  <a:lnTo>
                    <a:pt x="233" y="104"/>
                  </a:lnTo>
                  <a:lnTo>
                    <a:pt x="229" y="104"/>
                  </a:lnTo>
                  <a:lnTo>
                    <a:pt x="225" y="104"/>
                  </a:lnTo>
                  <a:lnTo>
                    <a:pt x="222" y="108"/>
                  </a:lnTo>
                  <a:lnTo>
                    <a:pt x="222" y="108"/>
                  </a:lnTo>
                  <a:lnTo>
                    <a:pt x="218" y="108"/>
                  </a:lnTo>
                  <a:lnTo>
                    <a:pt x="218" y="112"/>
                  </a:lnTo>
                  <a:lnTo>
                    <a:pt x="211" y="108"/>
                  </a:lnTo>
                  <a:lnTo>
                    <a:pt x="207" y="112"/>
                  </a:lnTo>
                  <a:lnTo>
                    <a:pt x="207" y="112"/>
                  </a:lnTo>
                  <a:lnTo>
                    <a:pt x="203" y="108"/>
                  </a:lnTo>
                  <a:lnTo>
                    <a:pt x="203" y="108"/>
                  </a:lnTo>
                  <a:lnTo>
                    <a:pt x="203" y="112"/>
                  </a:lnTo>
                  <a:lnTo>
                    <a:pt x="207" y="112"/>
                  </a:lnTo>
                  <a:lnTo>
                    <a:pt x="203" y="115"/>
                  </a:lnTo>
                  <a:lnTo>
                    <a:pt x="203" y="119"/>
                  </a:lnTo>
                  <a:lnTo>
                    <a:pt x="199" y="119"/>
                  </a:lnTo>
                  <a:lnTo>
                    <a:pt x="199" y="119"/>
                  </a:lnTo>
                  <a:lnTo>
                    <a:pt x="199" y="119"/>
                  </a:lnTo>
                  <a:lnTo>
                    <a:pt x="203" y="115"/>
                  </a:lnTo>
                  <a:lnTo>
                    <a:pt x="203" y="112"/>
                  </a:lnTo>
                  <a:lnTo>
                    <a:pt x="199" y="112"/>
                  </a:lnTo>
                  <a:lnTo>
                    <a:pt x="199" y="112"/>
                  </a:lnTo>
                  <a:lnTo>
                    <a:pt x="196" y="119"/>
                  </a:lnTo>
                  <a:lnTo>
                    <a:pt x="192" y="119"/>
                  </a:lnTo>
                  <a:lnTo>
                    <a:pt x="192" y="119"/>
                  </a:lnTo>
                  <a:lnTo>
                    <a:pt x="188" y="119"/>
                  </a:lnTo>
                  <a:lnTo>
                    <a:pt x="185" y="119"/>
                  </a:lnTo>
                  <a:lnTo>
                    <a:pt x="185" y="119"/>
                  </a:lnTo>
                  <a:lnTo>
                    <a:pt x="181" y="119"/>
                  </a:lnTo>
                  <a:lnTo>
                    <a:pt x="181" y="123"/>
                  </a:lnTo>
                  <a:lnTo>
                    <a:pt x="181" y="123"/>
                  </a:lnTo>
                  <a:lnTo>
                    <a:pt x="188" y="123"/>
                  </a:lnTo>
                  <a:lnTo>
                    <a:pt x="188" y="123"/>
                  </a:lnTo>
                  <a:lnTo>
                    <a:pt x="192" y="126"/>
                  </a:lnTo>
                  <a:lnTo>
                    <a:pt x="192" y="126"/>
                  </a:lnTo>
                  <a:lnTo>
                    <a:pt x="196" y="126"/>
                  </a:lnTo>
                  <a:lnTo>
                    <a:pt x="192" y="126"/>
                  </a:lnTo>
                  <a:lnTo>
                    <a:pt x="192" y="130"/>
                  </a:lnTo>
                  <a:lnTo>
                    <a:pt x="196" y="130"/>
                  </a:lnTo>
                  <a:lnTo>
                    <a:pt x="196" y="130"/>
                  </a:lnTo>
                  <a:lnTo>
                    <a:pt x="196" y="130"/>
                  </a:lnTo>
                  <a:lnTo>
                    <a:pt x="196" y="130"/>
                  </a:lnTo>
                  <a:lnTo>
                    <a:pt x="199" y="130"/>
                  </a:lnTo>
                  <a:lnTo>
                    <a:pt x="199" y="134"/>
                  </a:lnTo>
                  <a:lnTo>
                    <a:pt x="203" y="134"/>
                  </a:lnTo>
                  <a:lnTo>
                    <a:pt x="207" y="138"/>
                  </a:lnTo>
                  <a:lnTo>
                    <a:pt x="207" y="134"/>
                  </a:lnTo>
                  <a:lnTo>
                    <a:pt x="203" y="130"/>
                  </a:lnTo>
                  <a:lnTo>
                    <a:pt x="196" y="123"/>
                  </a:lnTo>
                  <a:lnTo>
                    <a:pt x="196" y="119"/>
                  </a:lnTo>
                  <a:lnTo>
                    <a:pt x="196" y="119"/>
                  </a:lnTo>
                  <a:lnTo>
                    <a:pt x="199" y="123"/>
                  </a:lnTo>
                  <a:lnTo>
                    <a:pt x="199" y="126"/>
                  </a:lnTo>
                  <a:lnTo>
                    <a:pt x="207" y="134"/>
                  </a:lnTo>
                  <a:lnTo>
                    <a:pt x="211" y="134"/>
                  </a:lnTo>
                  <a:lnTo>
                    <a:pt x="211" y="134"/>
                  </a:lnTo>
                  <a:lnTo>
                    <a:pt x="214" y="134"/>
                  </a:lnTo>
                  <a:lnTo>
                    <a:pt x="218" y="134"/>
                  </a:lnTo>
                  <a:lnTo>
                    <a:pt x="218" y="130"/>
                  </a:lnTo>
                  <a:lnTo>
                    <a:pt x="222" y="130"/>
                  </a:lnTo>
                  <a:lnTo>
                    <a:pt x="229" y="130"/>
                  </a:lnTo>
                  <a:lnTo>
                    <a:pt x="225" y="134"/>
                  </a:lnTo>
                  <a:lnTo>
                    <a:pt x="225" y="134"/>
                  </a:lnTo>
                  <a:lnTo>
                    <a:pt x="225" y="138"/>
                  </a:lnTo>
                  <a:lnTo>
                    <a:pt x="225" y="138"/>
                  </a:lnTo>
                  <a:lnTo>
                    <a:pt x="218" y="141"/>
                  </a:lnTo>
                  <a:lnTo>
                    <a:pt x="211" y="138"/>
                  </a:lnTo>
                  <a:lnTo>
                    <a:pt x="207" y="141"/>
                  </a:lnTo>
                  <a:lnTo>
                    <a:pt x="207" y="145"/>
                  </a:lnTo>
                  <a:lnTo>
                    <a:pt x="199" y="145"/>
                  </a:lnTo>
                  <a:lnTo>
                    <a:pt x="192" y="149"/>
                  </a:lnTo>
                  <a:lnTo>
                    <a:pt x="188" y="152"/>
                  </a:lnTo>
                  <a:lnTo>
                    <a:pt x="181" y="152"/>
                  </a:lnTo>
                  <a:lnTo>
                    <a:pt x="177" y="149"/>
                  </a:lnTo>
                  <a:lnTo>
                    <a:pt x="177" y="149"/>
                  </a:lnTo>
                  <a:lnTo>
                    <a:pt x="181" y="141"/>
                  </a:lnTo>
                  <a:lnTo>
                    <a:pt x="181" y="141"/>
                  </a:lnTo>
                  <a:lnTo>
                    <a:pt x="177" y="138"/>
                  </a:lnTo>
                  <a:lnTo>
                    <a:pt x="174" y="138"/>
                  </a:lnTo>
                  <a:lnTo>
                    <a:pt x="170" y="134"/>
                  </a:lnTo>
                  <a:lnTo>
                    <a:pt x="166" y="138"/>
                  </a:lnTo>
                  <a:lnTo>
                    <a:pt x="166" y="138"/>
                  </a:lnTo>
                  <a:lnTo>
                    <a:pt x="170" y="130"/>
                  </a:lnTo>
                  <a:lnTo>
                    <a:pt x="174" y="130"/>
                  </a:lnTo>
                  <a:lnTo>
                    <a:pt x="177" y="126"/>
                  </a:lnTo>
                  <a:lnTo>
                    <a:pt x="181" y="126"/>
                  </a:lnTo>
                  <a:lnTo>
                    <a:pt x="177" y="126"/>
                  </a:lnTo>
                  <a:lnTo>
                    <a:pt x="177" y="123"/>
                  </a:lnTo>
                  <a:lnTo>
                    <a:pt x="177" y="119"/>
                  </a:lnTo>
                  <a:lnTo>
                    <a:pt x="174" y="123"/>
                  </a:lnTo>
                  <a:lnTo>
                    <a:pt x="174" y="123"/>
                  </a:lnTo>
                  <a:lnTo>
                    <a:pt x="170" y="119"/>
                  </a:lnTo>
                  <a:lnTo>
                    <a:pt x="166" y="119"/>
                  </a:lnTo>
                  <a:lnTo>
                    <a:pt x="162" y="123"/>
                  </a:lnTo>
                  <a:lnTo>
                    <a:pt x="159" y="119"/>
                  </a:lnTo>
                  <a:lnTo>
                    <a:pt x="155" y="119"/>
                  </a:lnTo>
                  <a:lnTo>
                    <a:pt x="155" y="119"/>
                  </a:lnTo>
                  <a:lnTo>
                    <a:pt x="155" y="119"/>
                  </a:lnTo>
                  <a:lnTo>
                    <a:pt x="155" y="115"/>
                  </a:lnTo>
                  <a:lnTo>
                    <a:pt x="151" y="115"/>
                  </a:lnTo>
                  <a:lnTo>
                    <a:pt x="144" y="115"/>
                  </a:lnTo>
                  <a:lnTo>
                    <a:pt x="144" y="112"/>
                  </a:lnTo>
                  <a:lnTo>
                    <a:pt x="148" y="112"/>
                  </a:lnTo>
                  <a:lnTo>
                    <a:pt x="155" y="112"/>
                  </a:lnTo>
                  <a:lnTo>
                    <a:pt x="155" y="112"/>
                  </a:lnTo>
                  <a:lnTo>
                    <a:pt x="159" y="112"/>
                  </a:lnTo>
                  <a:lnTo>
                    <a:pt x="162" y="112"/>
                  </a:lnTo>
                  <a:lnTo>
                    <a:pt x="155" y="112"/>
                  </a:lnTo>
                  <a:lnTo>
                    <a:pt x="155" y="112"/>
                  </a:lnTo>
                  <a:lnTo>
                    <a:pt x="151" y="108"/>
                  </a:lnTo>
                  <a:lnTo>
                    <a:pt x="151" y="108"/>
                  </a:lnTo>
                  <a:lnTo>
                    <a:pt x="151" y="108"/>
                  </a:lnTo>
                  <a:lnTo>
                    <a:pt x="148" y="112"/>
                  </a:lnTo>
                  <a:lnTo>
                    <a:pt x="144" y="112"/>
                  </a:lnTo>
                  <a:lnTo>
                    <a:pt x="144" y="112"/>
                  </a:lnTo>
                  <a:lnTo>
                    <a:pt x="144" y="108"/>
                  </a:lnTo>
                  <a:lnTo>
                    <a:pt x="140" y="112"/>
                  </a:lnTo>
                  <a:lnTo>
                    <a:pt x="137" y="112"/>
                  </a:lnTo>
                  <a:lnTo>
                    <a:pt x="133" y="115"/>
                  </a:lnTo>
                  <a:lnTo>
                    <a:pt x="133" y="119"/>
                  </a:lnTo>
                  <a:lnTo>
                    <a:pt x="129" y="123"/>
                  </a:lnTo>
                  <a:lnTo>
                    <a:pt x="129" y="123"/>
                  </a:lnTo>
                  <a:lnTo>
                    <a:pt x="129" y="123"/>
                  </a:lnTo>
                  <a:lnTo>
                    <a:pt x="125" y="130"/>
                  </a:lnTo>
                  <a:lnTo>
                    <a:pt x="122" y="130"/>
                  </a:lnTo>
                  <a:lnTo>
                    <a:pt x="122" y="130"/>
                  </a:lnTo>
                  <a:lnTo>
                    <a:pt x="122" y="130"/>
                  </a:lnTo>
                  <a:lnTo>
                    <a:pt x="122" y="134"/>
                  </a:lnTo>
                  <a:lnTo>
                    <a:pt x="122" y="134"/>
                  </a:lnTo>
                  <a:lnTo>
                    <a:pt x="122" y="138"/>
                  </a:lnTo>
                  <a:lnTo>
                    <a:pt x="122" y="138"/>
                  </a:lnTo>
                  <a:lnTo>
                    <a:pt x="118" y="134"/>
                  </a:lnTo>
                  <a:lnTo>
                    <a:pt x="114" y="134"/>
                  </a:lnTo>
                  <a:lnTo>
                    <a:pt x="111" y="138"/>
                  </a:lnTo>
                  <a:lnTo>
                    <a:pt x="103" y="138"/>
                  </a:lnTo>
                  <a:lnTo>
                    <a:pt x="100" y="138"/>
                  </a:lnTo>
                  <a:lnTo>
                    <a:pt x="96" y="134"/>
                  </a:lnTo>
                  <a:lnTo>
                    <a:pt x="100" y="130"/>
                  </a:lnTo>
                  <a:lnTo>
                    <a:pt x="103" y="130"/>
                  </a:lnTo>
                  <a:lnTo>
                    <a:pt x="103" y="130"/>
                  </a:lnTo>
                  <a:lnTo>
                    <a:pt x="107" y="123"/>
                  </a:lnTo>
                  <a:lnTo>
                    <a:pt x="107" y="123"/>
                  </a:lnTo>
                  <a:lnTo>
                    <a:pt x="107" y="119"/>
                  </a:lnTo>
                  <a:lnTo>
                    <a:pt x="107" y="115"/>
                  </a:lnTo>
                  <a:lnTo>
                    <a:pt x="111" y="115"/>
                  </a:lnTo>
                  <a:lnTo>
                    <a:pt x="114" y="112"/>
                  </a:lnTo>
                  <a:lnTo>
                    <a:pt x="118" y="115"/>
                  </a:lnTo>
                  <a:lnTo>
                    <a:pt x="122" y="115"/>
                  </a:lnTo>
                  <a:lnTo>
                    <a:pt x="122" y="115"/>
                  </a:lnTo>
                  <a:lnTo>
                    <a:pt x="122" y="112"/>
                  </a:lnTo>
                  <a:lnTo>
                    <a:pt x="122" y="108"/>
                  </a:lnTo>
                  <a:lnTo>
                    <a:pt x="122" y="104"/>
                  </a:lnTo>
                  <a:lnTo>
                    <a:pt x="118" y="104"/>
                  </a:lnTo>
                  <a:lnTo>
                    <a:pt x="111" y="101"/>
                  </a:lnTo>
                  <a:lnTo>
                    <a:pt x="111" y="97"/>
                  </a:lnTo>
                  <a:lnTo>
                    <a:pt x="107" y="97"/>
                  </a:lnTo>
                  <a:lnTo>
                    <a:pt x="107" y="93"/>
                  </a:lnTo>
                  <a:lnTo>
                    <a:pt x="107" y="89"/>
                  </a:lnTo>
                  <a:lnTo>
                    <a:pt x="103" y="86"/>
                  </a:lnTo>
                  <a:lnTo>
                    <a:pt x="100" y="82"/>
                  </a:lnTo>
                  <a:lnTo>
                    <a:pt x="96" y="82"/>
                  </a:lnTo>
                  <a:lnTo>
                    <a:pt x="96" y="82"/>
                  </a:lnTo>
                  <a:lnTo>
                    <a:pt x="92" y="82"/>
                  </a:lnTo>
                  <a:lnTo>
                    <a:pt x="85" y="78"/>
                  </a:lnTo>
                  <a:lnTo>
                    <a:pt x="81" y="78"/>
                  </a:lnTo>
                  <a:lnTo>
                    <a:pt x="77" y="75"/>
                  </a:lnTo>
                  <a:lnTo>
                    <a:pt x="77" y="75"/>
                  </a:lnTo>
                  <a:lnTo>
                    <a:pt x="74" y="75"/>
                  </a:lnTo>
                  <a:lnTo>
                    <a:pt x="74" y="78"/>
                  </a:lnTo>
                  <a:lnTo>
                    <a:pt x="70" y="75"/>
                  </a:lnTo>
                  <a:lnTo>
                    <a:pt x="70" y="78"/>
                  </a:lnTo>
                  <a:lnTo>
                    <a:pt x="66" y="75"/>
                  </a:lnTo>
                  <a:lnTo>
                    <a:pt x="66" y="78"/>
                  </a:lnTo>
                  <a:lnTo>
                    <a:pt x="66" y="82"/>
                  </a:lnTo>
                  <a:lnTo>
                    <a:pt x="66" y="86"/>
                  </a:lnTo>
                  <a:lnTo>
                    <a:pt x="62" y="86"/>
                  </a:lnTo>
                  <a:lnTo>
                    <a:pt x="59" y="89"/>
                  </a:lnTo>
                  <a:lnTo>
                    <a:pt x="48" y="89"/>
                  </a:lnTo>
                  <a:lnTo>
                    <a:pt x="44" y="93"/>
                  </a:lnTo>
                  <a:lnTo>
                    <a:pt x="44" y="93"/>
                  </a:lnTo>
                  <a:lnTo>
                    <a:pt x="37" y="93"/>
                  </a:lnTo>
                  <a:lnTo>
                    <a:pt x="33" y="93"/>
                  </a:lnTo>
                  <a:lnTo>
                    <a:pt x="33" y="89"/>
                  </a:lnTo>
                  <a:lnTo>
                    <a:pt x="29" y="89"/>
                  </a:lnTo>
                  <a:lnTo>
                    <a:pt x="22" y="89"/>
                  </a:lnTo>
                  <a:lnTo>
                    <a:pt x="18" y="86"/>
                  </a:lnTo>
                  <a:lnTo>
                    <a:pt x="14" y="86"/>
                  </a:lnTo>
                  <a:lnTo>
                    <a:pt x="11" y="86"/>
                  </a:lnTo>
                  <a:lnTo>
                    <a:pt x="7" y="86"/>
                  </a:lnTo>
                  <a:lnTo>
                    <a:pt x="7" y="86"/>
                  </a:lnTo>
                  <a:lnTo>
                    <a:pt x="3" y="82"/>
                  </a:lnTo>
                  <a:lnTo>
                    <a:pt x="0" y="78"/>
                  </a:lnTo>
                  <a:lnTo>
                    <a:pt x="0" y="78"/>
                  </a:lnTo>
                  <a:lnTo>
                    <a:pt x="0" y="75"/>
                  </a:lnTo>
                  <a:lnTo>
                    <a:pt x="3" y="67"/>
                  </a:lnTo>
                  <a:lnTo>
                    <a:pt x="7" y="67"/>
                  </a:lnTo>
                  <a:lnTo>
                    <a:pt x="7" y="63"/>
                  </a:lnTo>
                  <a:lnTo>
                    <a:pt x="7" y="60"/>
                  </a:lnTo>
                  <a:lnTo>
                    <a:pt x="18" y="49"/>
                  </a:lnTo>
                  <a:lnTo>
                    <a:pt x="18" y="45"/>
                  </a:lnTo>
                  <a:lnTo>
                    <a:pt x="22" y="41"/>
                  </a:lnTo>
                  <a:lnTo>
                    <a:pt x="25" y="41"/>
                  </a:lnTo>
                  <a:lnTo>
                    <a:pt x="25" y="37"/>
                  </a:lnTo>
                  <a:lnTo>
                    <a:pt x="22" y="34"/>
                  </a:lnTo>
                  <a:lnTo>
                    <a:pt x="22" y="34"/>
                  </a:lnTo>
                  <a:lnTo>
                    <a:pt x="25" y="30"/>
                  </a:lnTo>
                  <a:lnTo>
                    <a:pt x="22" y="30"/>
                  </a:lnTo>
                  <a:lnTo>
                    <a:pt x="18" y="26"/>
                  </a:lnTo>
                  <a:lnTo>
                    <a:pt x="18" y="23"/>
                  </a:lnTo>
                  <a:lnTo>
                    <a:pt x="18" y="15"/>
                  </a:lnTo>
                  <a:lnTo>
                    <a:pt x="18"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25" name="Freeform 46"/>
            <p:cNvSpPr>
              <a:spLocks/>
            </p:cNvSpPr>
            <p:nvPr/>
          </p:nvSpPr>
          <p:spPr bwMode="auto">
            <a:xfrm>
              <a:off x="4802526" y="2155670"/>
              <a:ext cx="72051" cy="75912"/>
            </a:xfrm>
            <a:custGeom>
              <a:avLst/>
              <a:gdLst>
                <a:gd name="T0" fmla="*/ 0 w 56"/>
                <a:gd name="T1" fmla="*/ 11 h 59"/>
                <a:gd name="T2" fmla="*/ 0 w 56"/>
                <a:gd name="T3" fmla="*/ 7 h 59"/>
                <a:gd name="T4" fmla="*/ 0 w 56"/>
                <a:gd name="T5" fmla="*/ 3 h 59"/>
                <a:gd name="T6" fmla="*/ 0 w 56"/>
                <a:gd name="T7" fmla="*/ 0 h 59"/>
                <a:gd name="T8" fmla="*/ 4 w 56"/>
                <a:gd name="T9" fmla="*/ 3 h 59"/>
                <a:gd name="T10" fmla="*/ 4 w 56"/>
                <a:gd name="T11" fmla="*/ 0 h 59"/>
                <a:gd name="T12" fmla="*/ 8 w 56"/>
                <a:gd name="T13" fmla="*/ 3 h 59"/>
                <a:gd name="T14" fmla="*/ 8 w 56"/>
                <a:gd name="T15" fmla="*/ 0 h 59"/>
                <a:gd name="T16" fmla="*/ 11 w 56"/>
                <a:gd name="T17" fmla="*/ 0 h 59"/>
                <a:gd name="T18" fmla="*/ 11 w 56"/>
                <a:gd name="T19" fmla="*/ 0 h 59"/>
                <a:gd name="T20" fmla="*/ 15 w 56"/>
                <a:gd name="T21" fmla="*/ 3 h 59"/>
                <a:gd name="T22" fmla="*/ 19 w 56"/>
                <a:gd name="T23" fmla="*/ 3 h 59"/>
                <a:gd name="T24" fmla="*/ 26 w 56"/>
                <a:gd name="T25" fmla="*/ 7 h 59"/>
                <a:gd name="T26" fmla="*/ 30 w 56"/>
                <a:gd name="T27" fmla="*/ 7 h 59"/>
                <a:gd name="T28" fmla="*/ 30 w 56"/>
                <a:gd name="T29" fmla="*/ 7 h 59"/>
                <a:gd name="T30" fmla="*/ 34 w 56"/>
                <a:gd name="T31" fmla="*/ 7 h 59"/>
                <a:gd name="T32" fmla="*/ 37 w 56"/>
                <a:gd name="T33" fmla="*/ 11 h 59"/>
                <a:gd name="T34" fmla="*/ 41 w 56"/>
                <a:gd name="T35" fmla="*/ 14 h 59"/>
                <a:gd name="T36" fmla="*/ 41 w 56"/>
                <a:gd name="T37" fmla="*/ 18 h 59"/>
                <a:gd name="T38" fmla="*/ 41 w 56"/>
                <a:gd name="T39" fmla="*/ 22 h 59"/>
                <a:gd name="T40" fmla="*/ 45 w 56"/>
                <a:gd name="T41" fmla="*/ 22 h 59"/>
                <a:gd name="T42" fmla="*/ 45 w 56"/>
                <a:gd name="T43" fmla="*/ 26 h 59"/>
                <a:gd name="T44" fmla="*/ 52 w 56"/>
                <a:gd name="T45" fmla="*/ 29 h 59"/>
                <a:gd name="T46" fmla="*/ 56 w 56"/>
                <a:gd name="T47" fmla="*/ 29 h 59"/>
                <a:gd name="T48" fmla="*/ 56 w 56"/>
                <a:gd name="T49" fmla="*/ 33 h 59"/>
                <a:gd name="T50" fmla="*/ 56 w 56"/>
                <a:gd name="T51" fmla="*/ 37 h 59"/>
                <a:gd name="T52" fmla="*/ 56 w 56"/>
                <a:gd name="T53" fmla="*/ 40 h 59"/>
                <a:gd name="T54" fmla="*/ 56 w 56"/>
                <a:gd name="T55" fmla="*/ 40 h 59"/>
                <a:gd name="T56" fmla="*/ 52 w 56"/>
                <a:gd name="T57" fmla="*/ 40 h 59"/>
                <a:gd name="T58" fmla="*/ 48 w 56"/>
                <a:gd name="T59" fmla="*/ 37 h 59"/>
                <a:gd name="T60" fmla="*/ 45 w 56"/>
                <a:gd name="T61" fmla="*/ 40 h 59"/>
                <a:gd name="T62" fmla="*/ 41 w 56"/>
                <a:gd name="T63" fmla="*/ 40 h 59"/>
                <a:gd name="T64" fmla="*/ 41 w 56"/>
                <a:gd name="T65" fmla="*/ 44 h 59"/>
                <a:gd name="T66" fmla="*/ 41 w 56"/>
                <a:gd name="T67" fmla="*/ 48 h 59"/>
                <a:gd name="T68" fmla="*/ 41 w 56"/>
                <a:gd name="T69" fmla="*/ 48 h 59"/>
                <a:gd name="T70" fmla="*/ 37 w 56"/>
                <a:gd name="T71" fmla="*/ 55 h 59"/>
                <a:gd name="T72" fmla="*/ 37 w 56"/>
                <a:gd name="T73" fmla="*/ 55 h 59"/>
                <a:gd name="T74" fmla="*/ 34 w 56"/>
                <a:gd name="T75" fmla="*/ 55 h 59"/>
                <a:gd name="T76" fmla="*/ 30 w 56"/>
                <a:gd name="T77" fmla="*/ 59 h 59"/>
                <a:gd name="T78" fmla="*/ 30 w 56"/>
                <a:gd name="T79" fmla="*/ 55 h 59"/>
                <a:gd name="T80" fmla="*/ 30 w 56"/>
                <a:gd name="T81" fmla="*/ 51 h 59"/>
                <a:gd name="T82" fmla="*/ 30 w 56"/>
                <a:gd name="T83" fmla="*/ 40 h 59"/>
                <a:gd name="T84" fmla="*/ 26 w 56"/>
                <a:gd name="T85" fmla="*/ 33 h 59"/>
                <a:gd name="T86" fmla="*/ 26 w 56"/>
                <a:gd name="T87" fmla="*/ 29 h 59"/>
                <a:gd name="T88" fmla="*/ 15 w 56"/>
                <a:gd name="T89" fmla="*/ 26 h 59"/>
                <a:gd name="T90" fmla="*/ 15 w 56"/>
                <a:gd name="T91" fmla="*/ 22 h 59"/>
                <a:gd name="T92" fmla="*/ 11 w 56"/>
                <a:gd name="T93" fmla="*/ 14 h 59"/>
                <a:gd name="T94" fmla="*/ 8 w 56"/>
                <a:gd name="T95" fmla="*/ 11 h 59"/>
                <a:gd name="T96" fmla="*/ 0 w 56"/>
                <a:gd name="T9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 h="59">
                  <a:moveTo>
                    <a:pt x="0" y="11"/>
                  </a:moveTo>
                  <a:lnTo>
                    <a:pt x="0" y="7"/>
                  </a:lnTo>
                  <a:lnTo>
                    <a:pt x="0" y="3"/>
                  </a:lnTo>
                  <a:lnTo>
                    <a:pt x="0" y="0"/>
                  </a:lnTo>
                  <a:lnTo>
                    <a:pt x="4" y="3"/>
                  </a:lnTo>
                  <a:lnTo>
                    <a:pt x="4" y="0"/>
                  </a:lnTo>
                  <a:lnTo>
                    <a:pt x="8" y="3"/>
                  </a:lnTo>
                  <a:lnTo>
                    <a:pt x="8" y="0"/>
                  </a:lnTo>
                  <a:lnTo>
                    <a:pt x="11" y="0"/>
                  </a:lnTo>
                  <a:lnTo>
                    <a:pt x="11" y="0"/>
                  </a:lnTo>
                  <a:lnTo>
                    <a:pt x="15" y="3"/>
                  </a:lnTo>
                  <a:lnTo>
                    <a:pt x="19" y="3"/>
                  </a:lnTo>
                  <a:lnTo>
                    <a:pt x="26" y="7"/>
                  </a:lnTo>
                  <a:lnTo>
                    <a:pt x="30" y="7"/>
                  </a:lnTo>
                  <a:lnTo>
                    <a:pt x="30" y="7"/>
                  </a:lnTo>
                  <a:lnTo>
                    <a:pt x="34" y="7"/>
                  </a:lnTo>
                  <a:lnTo>
                    <a:pt x="37" y="11"/>
                  </a:lnTo>
                  <a:lnTo>
                    <a:pt x="41" y="14"/>
                  </a:lnTo>
                  <a:lnTo>
                    <a:pt x="41" y="18"/>
                  </a:lnTo>
                  <a:lnTo>
                    <a:pt x="41" y="22"/>
                  </a:lnTo>
                  <a:lnTo>
                    <a:pt x="45" y="22"/>
                  </a:lnTo>
                  <a:lnTo>
                    <a:pt x="45" y="26"/>
                  </a:lnTo>
                  <a:lnTo>
                    <a:pt x="52" y="29"/>
                  </a:lnTo>
                  <a:lnTo>
                    <a:pt x="56" y="29"/>
                  </a:lnTo>
                  <a:lnTo>
                    <a:pt x="56" y="33"/>
                  </a:lnTo>
                  <a:lnTo>
                    <a:pt x="56" y="37"/>
                  </a:lnTo>
                  <a:lnTo>
                    <a:pt x="56" y="40"/>
                  </a:lnTo>
                  <a:lnTo>
                    <a:pt x="56" y="40"/>
                  </a:lnTo>
                  <a:lnTo>
                    <a:pt x="52" y="40"/>
                  </a:lnTo>
                  <a:lnTo>
                    <a:pt x="48" y="37"/>
                  </a:lnTo>
                  <a:lnTo>
                    <a:pt x="45" y="40"/>
                  </a:lnTo>
                  <a:lnTo>
                    <a:pt x="41" y="40"/>
                  </a:lnTo>
                  <a:lnTo>
                    <a:pt x="41" y="44"/>
                  </a:lnTo>
                  <a:lnTo>
                    <a:pt x="41" y="48"/>
                  </a:lnTo>
                  <a:lnTo>
                    <a:pt x="41" y="48"/>
                  </a:lnTo>
                  <a:lnTo>
                    <a:pt x="37" y="55"/>
                  </a:lnTo>
                  <a:lnTo>
                    <a:pt x="37" y="55"/>
                  </a:lnTo>
                  <a:lnTo>
                    <a:pt x="34" y="55"/>
                  </a:lnTo>
                  <a:lnTo>
                    <a:pt x="30" y="59"/>
                  </a:lnTo>
                  <a:lnTo>
                    <a:pt x="30" y="55"/>
                  </a:lnTo>
                  <a:lnTo>
                    <a:pt x="30" y="51"/>
                  </a:lnTo>
                  <a:lnTo>
                    <a:pt x="30" y="40"/>
                  </a:lnTo>
                  <a:lnTo>
                    <a:pt x="26" y="33"/>
                  </a:lnTo>
                  <a:lnTo>
                    <a:pt x="26" y="29"/>
                  </a:lnTo>
                  <a:lnTo>
                    <a:pt x="15" y="26"/>
                  </a:lnTo>
                  <a:lnTo>
                    <a:pt x="15" y="22"/>
                  </a:lnTo>
                  <a:lnTo>
                    <a:pt x="11" y="14"/>
                  </a:lnTo>
                  <a:lnTo>
                    <a:pt x="8" y="11"/>
                  </a:lnTo>
                  <a:lnTo>
                    <a:pt x="0"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26" name="Freeform 47"/>
            <p:cNvSpPr>
              <a:spLocks/>
            </p:cNvSpPr>
            <p:nvPr/>
          </p:nvSpPr>
          <p:spPr bwMode="auto">
            <a:xfrm>
              <a:off x="4688015" y="2169824"/>
              <a:ext cx="186562" cy="104218"/>
            </a:xfrm>
            <a:custGeom>
              <a:avLst/>
              <a:gdLst>
                <a:gd name="T0" fmla="*/ 34 w 145"/>
                <a:gd name="T1" fmla="*/ 0 h 81"/>
                <a:gd name="T2" fmla="*/ 41 w 145"/>
                <a:gd name="T3" fmla="*/ 0 h 81"/>
                <a:gd name="T4" fmla="*/ 52 w 145"/>
                <a:gd name="T5" fmla="*/ 3 h 81"/>
                <a:gd name="T6" fmla="*/ 56 w 145"/>
                <a:gd name="T7" fmla="*/ 7 h 81"/>
                <a:gd name="T8" fmla="*/ 67 w 145"/>
                <a:gd name="T9" fmla="*/ 7 h 81"/>
                <a:gd name="T10" fmla="*/ 71 w 145"/>
                <a:gd name="T11" fmla="*/ 3 h 81"/>
                <a:gd name="T12" fmla="*/ 85 w 145"/>
                <a:gd name="T13" fmla="*/ 0 h 81"/>
                <a:gd name="T14" fmla="*/ 100 w 145"/>
                <a:gd name="T15" fmla="*/ 3 h 81"/>
                <a:gd name="T16" fmla="*/ 104 w 145"/>
                <a:gd name="T17" fmla="*/ 15 h 81"/>
                <a:gd name="T18" fmla="*/ 115 w 145"/>
                <a:gd name="T19" fmla="*/ 22 h 81"/>
                <a:gd name="T20" fmla="*/ 119 w 145"/>
                <a:gd name="T21" fmla="*/ 40 h 81"/>
                <a:gd name="T22" fmla="*/ 123 w 145"/>
                <a:gd name="T23" fmla="*/ 52 h 81"/>
                <a:gd name="T24" fmla="*/ 134 w 145"/>
                <a:gd name="T25" fmla="*/ 52 h 81"/>
                <a:gd name="T26" fmla="*/ 141 w 145"/>
                <a:gd name="T27" fmla="*/ 48 h 81"/>
                <a:gd name="T28" fmla="*/ 141 w 145"/>
                <a:gd name="T29" fmla="*/ 52 h 81"/>
                <a:gd name="T30" fmla="*/ 145 w 145"/>
                <a:gd name="T31" fmla="*/ 55 h 81"/>
                <a:gd name="T32" fmla="*/ 137 w 145"/>
                <a:gd name="T33" fmla="*/ 59 h 81"/>
                <a:gd name="T34" fmla="*/ 130 w 145"/>
                <a:gd name="T35" fmla="*/ 63 h 81"/>
                <a:gd name="T36" fmla="*/ 130 w 145"/>
                <a:gd name="T37" fmla="*/ 70 h 81"/>
                <a:gd name="T38" fmla="*/ 130 w 145"/>
                <a:gd name="T39" fmla="*/ 74 h 81"/>
                <a:gd name="T40" fmla="*/ 126 w 145"/>
                <a:gd name="T41" fmla="*/ 78 h 81"/>
                <a:gd name="T42" fmla="*/ 123 w 145"/>
                <a:gd name="T43" fmla="*/ 74 h 81"/>
                <a:gd name="T44" fmla="*/ 115 w 145"/>
                <a:gd name="T45" fmla="*/ 74 h 81"/>
                <a:gd name="T46" fmla="*/ 104 w 145"/>
                <a:gd name="T47" fmla="*/ 74 h 81"/>
                <a:gd name="T48" fmla="*/ 93 w 145"/>
                <a:gd name="T49" fmla="*/ 78 h 81"/>
                <a:gd name="T50" fmla="*/ 85 w 145"/>
                <a:gd name="T51" fmla="*/ 81 h 81"/>
                <a:gd name="T52" fmla="*/ 78 w 145"/>
                <a:gd name="T53" fmla="*/ 81 h 81"/>
                <a:gd name="T54" fmla="*/ 71 w 145"/>
                <a:gd name="T55" fmla="*/ 81 h 81"/>
                <a:gd name="T56" fmla="*/ 67 w 145"/>
                <a:gd name="T57" fmla="*/ 81 h 81"/>
                <a:gd name="T58" fmla="*/ 56 w 145"/>
                <a:gd name="T59" fmla="*/ 81 h 81"/>
                <a:gd name="T60" fmla="*/ 52 w 145"/>
                <a:gd name="T61" fmla="*/ 78 h 81"/>
                <a:gd name="T62" fmla="*/ 45 w 145"/>
                <a:gd name="T63" fmla="*/ 81 h 81"/>
                <a:gd name="T64" fmla="*/ 45 w 145"/>
                <a:gd name="T65" fmla="*/ 78 h 81"/>
                <a:gd name="T66" fmla="*/ 41 w 145"/>
                <a:gd name="T67" fmla="*/ 74 h 81"/>
                <a:gd name="T68" fmla="*/ 37 w 145"/>
                <a:gd name="T69" fmla="*/ 70 h 81"/>
                <a:gd name="T70" fmla="*/ 37 w 145"/>
                <a:gd name="T71" fmla="*/ 63 h 81"/>
                <a:gd name="T72" fmla="*/ 30 w 145"/>
                <a:gd name="T73" fmla="*/ 66 h 81"/>
                <a:gd name="T74" fmla="*/ 23 w 145"/>
                <a:gd name="T75" fmla="*/ 66 h 81"/>
                <a:gd name="T76" fmla="*/ 15 w 145"/>
                <a:gd name="T77" fmla="*/ 63 h 81"/>
                <a:gd name="T78" fmla="*/ 19 w 145"/>
                <a:gd name="T79" fmla="*/ 55 h 81"/>
                <a:gd name="T80" fmla="*/ 8 w 145"/>
                <a:gd name="T81" fmla="*/ 52 h 81"/>
                <a:gd name="T82" fmla="*/ 4 w 145"/>
                <a:gd name="T83" fmla="*/ 44 h 81"/>
                <a:gd name="T84" fmla="*/ 0 w 145"/>
                <a:gd name="T85" fmla="*/ 40 h 81"/>
                <a:gd name="T86" fmla="*/ 4 w 145"/>
                <a:gd name="T87" fmla="*/ 37 h 81"/>
                <a:gd name="T88" fmla="*/ 11 w 145"/>
                <a:gd name="T89" fmla="*/ 33 h 81"/>
                <a:gd name="T90" fmla="*/ 15 w 145"/>
                <a:gd name="T91" fmla="*/ 29 h 81"/>
                <a:gd name="T92" fmla="*/ 23 w 145"/>
                <a:gd name="T93" fmla="*/ 11 h 81"/>
                <a:gd name="T94" fmla="*/ 30 w 145"/>
                <a:gd name="T95" fmla="*/ 7 h 81"/>
                <a:gd name="T96" fmla="*/ 30 w 145"/>
                <a:gd name="T9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5" h="81">
                  <a:moveTo>
                    <a:pt x="30" y="0"/>
                  </a:moveTo>
                  <a:lnTo>
                    <a:pt x="34" y="0"/>
                  </a:lnTo>
                  <a:lnTo>
                    <a:pt x="37" y="0"/>
                  </a:lnTo>
                  <a:lnTo>
                    <a:pt x="41" y="0"/>
                  </a:lnTo>
                  <a:lnTo>
                    <a:pt x="45" y="3"/>
                  </a:lnTo>
                  <a:lnTo>
                    <a:pt x="52" y="3"/>
                  </a:lnTo>
                  <a:lnTo>
                    <a:pt x="56" y="3"/>
                  </a:lnTo>
                  <a:lnTo>
                    <a:pt x="56" y="7"/>
                  </a:lnTo>
                  <a:lnTo>
                    <a:pt x="60" y="7"/>
                  </a:lnTo>
                  <a:lnTo>
                    <a:pt x="67" y="7"/>
                  </a:lnTo>
                  <a:lnTo>
                    <a:pt x="67" y="7"/>
                  </a:lnTo>
                  <a:lnTo>
                    <a:pt x="71" y="3"/>
                  </a:lnTo>
                  <a:lnTo>
                    <a:pt x="82" y="3"/>
                  </a:lnTo>
                  <a:lnTo>
                    <a:pt x="85" y="0"/>
                  </a:lnTo>
                  <a:lnTo>
                    <a:pt x="97" y="0"/>
                  </a:lnTo>
                  <a:lnTo>
                    <a:pt x="100" y="3"/>
                  </a:lnTo>
                  <a:lnTo>
                    <a:pt x="104" y="11"/>
                  </a:lnTo>
                  <a:lnTo>
                    <a:pt x="104" y="15"/>
                  </a:lnTo>
                  <a:lnTo>
                    <a:pt x="115" y="18"/>
                  </a:lnTo>
                  <a:lnTo>
                    <a:pt x="115" y="22"/>
                  </a:lnTo>
                  <a:lnTo>
                    <a:pt x="119" y="29"/>
                  </a:lnTo>
                  <a:lnTo>
                    <a:pt x="119" y="40"/>
                  </a:lnTo>
                  <a:lnTo>
                    <a:pt x="119" y="44"/>
                  </a:lnTo>
                  <a:lnTo>
                    <a:pt x="123" y="52"/>
                  </a:lnTo>
                  <a:lnTo>
                    <a:pt x="126" y="52"/>
                  </a:lnTo>
                  <a:lnTo>
                    <a:pt x="134" y="52"/>
                  </a:lnTo>
                  <a:lnTo>
                    <a:pt x="137" y="48"/>
                  </a:lnTo>
                  <a:lnTo>
                    <a:pt x="141" y="48"/>
                  </a:lnTo>
                  <a:lnTo>
                    <a:pt x="145" y="52"/>
                  </a:lnTo>
                  <a:lnTo>
                    <a:pt x="141" y="52"/>
                  </a:lnTo>
                  <a:lnTo>
                    <a:pt x="145" y="55"/>
                  </a:lnTo>
                  <a:lnTo>
                    <a:pt x="145" y="55"/>
                  </a:lnTo>
                  <a:lnTo>
                    <a:pt x="141" y="59"/>
                  </a:lnTo>
                  <a:lnTo>
                    <a:pt x="137" y="59"/>
                  </a:lnTo>
                  <a:lnTo>
                    <a:pt x="134" y="63"/>
                  </a:lnTo>
                  <a:lnTo>
                    <a:pt x="130" y="63"/>
                  </a:lnTo>
                  <a:lnTo>
                    <a:pt x="130" y="66"/>
                  </a:lnTo>
                  <a:lnTo>
                    <a:pt x="130" y="70"/>
                  </a:lnTo>
                  <a:lnTo>
                    <a:pt x="130" y="74"/>
                  </a:lnTo>
                  <a:lnTo>
                    <a:pt x="130" y="74"/>
                  </a:lnTo>
                  <a:lnTo>
                    <a:pt x="130" y="78"/>
                  </a:lnTo>
                  <a:lnTo>
                    <a:pt x="126" y="78"/>
                  </a:lnTo>
                  <a:lnTo>
                    <a:pt x="126" y="78"/>
                  </a:lnTo>
                  <a:lnTo>
                    <a:pt x="123" y="74"/>
                  </a:lnTo>
                  <a:lnTo>
                    <a:pt x="119" y="78"/>
                  </a:lnTo>
                  <a:lnTo>
                    <a:pt x="115" y="74"/>
                  </a:lnTo>
                  <a:lnTo>
                    <a:pt x="111" y="74"/>
                  </a:lnTo>
                  <a:lnTo>
                    <a:pt x="104" y="74"/>
                  </a:lnTo>
                  <a:lnTo>
                    <a:pt x="100" y="74"/>
                  </a:lnTo>
                  <a:lnTo>
                    <a:pt x="93" y="78"/>
                  </a:lnTo>
                  <a:lnTo>
                    <a:pt x="89" y="78"/>
                  </a:lnTo>
                  <a:lnTo>
                    <a:pt x="85" y="81"/>
                  </a:lnTo>
                  <a:lnTo>
                    <a:pt x="85" y="81"/>
                  </a:lnTo>
                  <a:lnTo>
                    <a:pt x="78" y="81"/>
                  </a:lnTo>
                  <a:lnTo>
                    <a:pt x="74" y="81"/>
                  </a:lnTo>
                  <a:lnTo>
                    <a:pt x="71" y="81"/>
                  </a:lnTo>
                  <a:lnTo>
                    <a:pt x="71" y="81"/>
                  </a:lnTo>
                  <a:lnTo>
                    <a:pt x="67" y="81"/>
                  </a:lnTo>
                  <a:lnTo>
                    <a:pt x="60" y="81"/>
                  </a:lnTo>
                  <a:lnTo>
                    <a:pt x="56" y="81"/>
                  </a:lnTo>
                  <a:lnTo>
                    <a:pt x="52" y="81"/>
                  </a:lnTo>
                  <a:lnTo>
                    <a:pt x="52" y="78"/>
                  </a:lnTo>
                  <a:lnTo>
                    <a:pt x="48" y="78"/>
                  </a:lnTo>
                  <a:lnTo>
                    <a:pt x="45" y="81"/>
                  </a:lnTo>
                  <a:lnTo>
                    <a:pt x="41" y="78"/>
                  </a:lnTo>
                  <a:lnTo>
                    <a:pt x="45" y="78"/>
                  </a:lnTo>
                  <a:lnTo>
                    <a:pt x="45" y="74"/>
                  </a:lnTo>
                  <a:lnTo>
                    <a:pt x="41" y="74"/>
                  </a:lnTo>
                  <a:lnTo>
                    <a:pt x="37" y="74"/>
                  </a:lnTo>
                  <a:lnTo>
                    <a:pt x="37" y="70"/>
                  </a:lnTo>
                  <a:lnTo>
                    <a:pt x="34" y="66"/>
                  </a:lnTo>
                  <a:lnTo>
                    <a:pt x="37" y="63"/>
                  </a:lnTo>
                  <a:lnTo>
                    <a:pt x="34" y="63"/>
                  </a:lnTo>
                  <a:lnTo>
                    <a:pt x="30" y="66"/>
                  </a:lnTo>
                  <a:lnTo>
                    <a:pt x="26" y="66"/>
                  </a:lnTo>
                  <a:lnTo>
                    <a:pt x="23" y="66"/>
                  </a:lnTo>
                  <a:lnTo>
                    <a:pt x="23" y="63"/>
                  </a:lnTo>
                  <a:lnTo>
                    <a:pt x="15" y="63"/>
                  </a:lnTo>
                  <a:lnTo>
                    <a:pt x="15" y="59"/>
                  </a:lnTo>
                  <a:lnTo>
                    <a:pt x="19" y="55"/>
                  </a:lnTo>
                  <a:lnTo>
                    <a:pt x="15" y="55"/>
                  </a:lnTo>
                  <a:lnTo>
                    <a:pt x="8" y="52"/>
                  </a:lnTo>
                  <a:lnTo>
                    <a:pt x="8" y="48"/>
                  </a:lnTo>
                  <a:lnTo>
                    <a:pt x="4" y="44"/>
                  </a:lnTo>
                  <a:lnTo>
                    <a:pt x="0" y="40"/>
                  </a:lnTo>
                  <a:lnTo>
                    <a:pt x="0" y="40"/>
                  </a:lnTo>
                  <a:lnTo>
                    <a:pt x="4" y="37"/>
                  </a:lnTo>
                  <a:lnTo>
                    <a:pt x="4" y="37"/>
                  </a:lnTo>
                  <a:lnTo>
                    <a:pt x="8" y="33"/>
                  </a:lnTo>
                  <a:lnTo>
                    <a:pt x="11" y="33"/>
                  </a:lnTo>
                  <a:lnTo>
                    <a:pt x="15" y="33"/>
                  </a:lnTo>
                  <a:lnTo>
                    <a:pt x="15" y="29"/>
                  </a:lnTo>
                  <a:lnTo>
                    <a:pt x="19" y="22"/>
                  </a:lnTo>
                  <a:lnTo>
                    <a:pt x="23" y="11"/>
                  </a:lnTo>
                  <a:lnTo>
                    <a:pt x="26" y="7"/>
                  </a:lnTo>
                  <a:lnTo>
                    <a:pt x="30" y="7"/>
                  </a:lnTo>
                  <a:lnTo>
                    <a:pt x="34" y="3"/>
                  </a:lnTo>
                  <a:lnTo>
                    <a:pt x="3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27" name="Freeform 48"/>
            <p:cNvSpPr>
              <a:spLocks/>
            </p:cNvSpPr>
            <p:nvPr/>
          </p:nvSpPr>
          <p:spPr bwMode="auto">
            <a:xfrm>
              <a:off x="4606958" y="2159531"/>
              <a:ext cx="124804" cy="72051"/>
            </a:xfrm>
            <a:custGeom>
              <a:avLst/>
              <a:gdLst>
                <a:gd name="T0" fmla="*/ 63 w 97"/>
                <a:gd name="T1" fmla="*/ 48 h 56"/>
                <a:gd name="T2" fmla="*/ 67 w 97"/>
                <a:gd name="T3" fmla="*/ 45 h 56"/>
                <a:gd name="T4" fmla="*/ 67 w 97"/>
                <a:gd name="T5" fmla="*/ 45 h 56"/>
                <a:gd name="T6" fmla="*/ 71 w 97"/>
                <a:gd name="T7" fmla="*/ 41 h 56"/>
                <a:gd name="T8" fmla="*/ 74 w 97"/>
                <a:gd name="T9" fmla="*/ 41 h 56"/>
                <a:gd name="T10" fmla="*/ 78 w 97"/>
                <a:gd name="T11" fmla="*/ 41 h 56"/>
                <a:gd name="T12" fmla="*/ 78 w 97"/>
                <a:gd name="T13" fmla="*/ 37 h 56"/>
                <a:gd name="T14" fmla="*/ 82 w 97"/>
                <a:gd name="T15" fmla="*/ 30 h 56"/>
                <a:gd name="T16" fmla="*/ 86 w 97"/>
                <a:gd name="T17" fmla="*/ 19 h 56"/>
                <a:gd name="T18" fmla="*/ 89 w 97"/>
                <a:gd name="T19" fmla="*/ 15 h 56"/>
                <a:gd name="T20" fmla="*/ 93 w 97"/>
                <a:gd name="T21" fmla="*/ 15 h 56"/>
                <a:gd name="T22" fmla="*/ 97 w 97"/>
                <a:gd name="T23" fmla="*/ 11 h 56"/>
                <a:gd name="T24" fmla="*/ 93 w 97"/>
                <a:gd name="T25" fmla="*/ 8 h 56"/>
                <a:gd name="T26" fmla="*/ 89 w 97"/>
                <a:gd name="T27" fmla="*/ 4 h 56"/>
                <a:gd name="T28" fmla="*/ 86 w 97"/>
                <a:gd name="T29" fmla="*/ 0 h 56"/>
                <a:gd name="T30" fmla="*/ 82 w 97"/>
                <a:gd name="T31" fmla="*/ 4 h 56"/>
                <a:gd name="T32" fmla="*/ 78 w 97"/>
                <a:gd name="T33" fmla="*/ 0 h 56"/>
                <a:gd name="T34" fmla="*/ 71 w 97"/>
                <a:gd name="T35" fmla="*/ 4 h 56"/>
                <a:gd name="T36" fmla="*/ 67 w 97"/>
                <a:gd name="T37" fmla="*/ 0 h 56"/>
                <a:gd name="T38" fmla="*/ 60 w 97"/>
                <a:gd name="T39" fmla="*/ 0 h 56"/>
                <a:gd name="T40" fmla="*/ 60 w 97"/>
                <a:gd name="T41" fmla="*/ 4 h 56"/>
                <a:gd name="T42" fmla="*/ 56 w 97"/>
                <a:gd name="T43" fmla="*/ 8 h 56"/>
                <a:gd name="T44" fmla="*/ 56 w 97"/>
                <a:gd name="T45" fmla="*/ 11 h 56"/>
                <a:gd name="T46" fmla="*/ 49 w 97"/>
                <a:gd name="T47" fmla="*/ 8 h 56"/>
                <a:gd name="T48" fmla="*/ 45 w 97"/>
                <a:gd name="T49" fmla="*/ 11 h 56"/>
                <a:gd name="T50" fmla="*/ 41 w 97"/>
                <a:gd name="T51" fmla="*/ 11 h 56"/>
                <a:gd name="T52" fmla="*/ 41 w 97"/>
                <a:gd name="T53" fmla="*/ 15 h 56"/>
                <a:gd name="T54" fmla="*/ 30 w 97"/>
                <a:gd name="T55" fmla="*/ 15 h 56"/>
                <a:gd name="T56" fmla="*/ 26 w 97"/>
                <a:gd name="T57" fmla="*/ 19 h 56"/>
                <a:gd name="T58" fmla="*/ 19 w 97"/>
                <a:gd name="T59" fmla="*/ 15 h 56"/>
                <a:gd name="T60" fmla="*/ 8 w 97"/>
                <a:gd name="T61" fmla="*/ 11 h 56"/>
                <a:gd name="T62" fmla="*/ 8 w 97"/>
                <a:gd name="T63" fmla="*/ 11 h 56"/>
                <a:gd name="T64" fmla="*/ 8 w 97"/>
                <a:gd name="T65" fmla="*/ 15 h 56"/>
                <a:gd name="T66" fmla="*/ 8 w 97"/>
                <a:gd name="T67" fmla="*/ 19 h 56"/>
                <a:gd name="T68" fmla="*/ 0 w 97"/>
                <a:gd name="T69" fmla="*/ 19 h 56"/>
                <a:gd name="T70" fmla="*/ 0 w 97"/>
                <a:gd name="T71" fmla="*/ 19 h 56"/>
                <a:gd name="T72" fmla="*/ 4 w 97"/>
                <a:gd name="T73" fmla="*/ 23 h 56"/>
                <a:gd name="T74" fmla="*/ 4 w 97"/>
                <a:gd name="T75" fmla="*/ 26 h 56"/>
                <a:gd name="T76" fmla="*/ 4 w 97"/>
                <a:gd name="T77" fmla="*/ 30 h 56"/>
                <a:gd name="T78" fmla="*/ 4 w 97"/>
                <a:gd name="T79" fmla="*/ 30 h 56"/>
                <a:gd name="T80" fmla="*/ 0 w 97"/>
                <a:gd name="T81" fmla="*/ 34 h 56"/>
                <a:gd name="T82" fmla="*/ 0 w 97"/>
                <a:gd name="T83" fmla="*/ 34 h 56"/>
                <a:gd name="T84" fmla="*/ 4 w 97"/>
                <a:gd name="T85" fmla="*/ 37 h 56"/>
                <a:gd name="T86" fmla="*/ 4 w 97"/>
                <a:gd name="T87" fmla="*/ 45 h 56"/>
                <a:gd name="T88" fmla="*/ 8 w 97"/>
                <a:gd name="T89" fmla="*/ 45 h 56"/>
                <a:gd name="T90" fmla="*/ 15 w 97"/>
                <a:gd name="T91" fmla="*/ 48 h 56"/>
                <a:gd name="T92" fmla="*/ 19 w 97"/>
                <a:gd name="T93" fmla="*/ 52 h 56"/>
                <a:gd name="T94" fmla="*/ 23 w 97"/>
                <a:gd name="T95" fmla="*/ 52 h 56"/>
                <a:gd name="T96" fmla="*/ 30 w 97"/>
                <a:gd name="T97" fmla="*/ 56 h 56"/>
                <a:gd name="T98" fmla="*/ 37 w 97"/>
                <a:gd name="T99" fmla="*/ 56 h 56"/>
                <a:gd name="T100" fmla="*/ 37 w 97"/>
                <a:gd name="T101" fmla="*/ 52 h 56"/>
                <a:gd name="T102" fmla="*/ 41 w 97"/>
                <a:gd name="T103" fmla="*/ 56 h 56"/>
                <a:gd name="T104" fmla="*/ 41 w 97"/>
                <a:gd name="T105" fmla="*/ 52 h 56"/>
                <a:gd name="T106" fmla="*/ 45 w 97"/>
                <a:gd name="T107" fmla="*/ 52 h 56"/>
                <a:gd name="T108" fmla="*/ 49 w 97"/>
                <a:gd name="T109" fmla="*/ 52 h 56"/>
                <a:gd name="T110" fmla="*/ 49 w 97"/>
                <a:gd name="T111" fmla="*/ 48 h 56"/>
                <a:gd name="T112" fmla="*/ 52 w 97"/>
                <a:gd name="T113" fmla="*/ 45 h 56"/>
                <a:gd name="T114" fmla="*/ 56 w 97"/>
                <a:gd name="T115" fmla="*/ 48 h 56"/>
                <a:gd name="T116" fmla="*/ 60 w 97"/>
                <a:gd name="T117" fmla="*/ 48 h 56"/>
                <a:gd name="T118" fmla="*/ 63 w 97"/>
                <a:gd name="T119" fmla="*/ 4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 h="56">
                  <a:moveTo>
                    <a:pt x="63" y="48"/>
                  </a:moveTo>
                  <a:lnTo>
                    <a:pt x="67" y="45"/>
                  </a:lnTo>
                  <a:lnTo>
                    <a:pt x="67" y="45"/>
                  </a:lnTo>
                  <a:lnTo>
                    <a:pt x="71" y="41"/>
                  </a:lnTo>
                  <a:lnTo>
                    <a:pt x="74" y="41"/>
                  </a:lnTo>
                  <a:lnTo>
                    <a:pt x="78" y="41"/>
                  </a:lnTo>
                  <a:lnTo>
                    <a:pt x="78" y="37"/>
                  </a:lnTo>
                  <a:lnTo>
                    <a:pt x="82" y="30"/>
                  </a:lnTo>
                  <a:lnTo>
                    <a:pt x="86" y="19"/>
                  </a:lnTo>
                  <a:lnTo>
                    <a:pt x="89" y="15"/>
                  </a:lnTo>
                  <a:lnTo>
                    <a:pt x="93" y="15"/>
                  </a:lnTo>
                  <a:lnTo>
                    <a:pt x="97" y="11"/>
                  </a:lnTo>
                  <a:lnTo>
                    <a:pt x="93" y="8"/>
                  </a:lnTo>
                  <a:lnTo>
                    <a:pt x="89" y="4"/>
                  </a:lnTo>
                  <a:lnTo>
                    <a:pt x="86" y="0"/>
                  </a:lnTo>
                  <a:lnTo>
                    <a:pt x="82" y="4"/>
                  </a:lnTo>
                  <a:lnTo>
                    <a:pt x="78" y="0"/>
                  </a:lnTo>
                  <a:lnTo>
                    <a:pt x="71" y="4"/>
                  </a:lnTo>
                  <a:lnTo>
                    <a:pt x="67" y="0"/>
                  </a:lnTo>
                  <a:lnTo>
                    <a:pt x="60" y="0"/>
                  </a:lnTo>
                  <a:lnTo>
                    <a:pt x="60" y="4"/>
                  </a:lnTo>
                  <a:lnTo>
                    <a:pt x="56" y="8"/>
                  </a:lnTo>
                  <a:lnTo>
                    <a:pt x="56" y="11"/>
                  </a:lnTo>
                  <a:lnTo>
                    <a:pt x="49" y="8"/>
                  </a:lnTo>
                  <a:lnTo>
                    <a:pt x="45" y="11"/>
                  </a:lnTo>
                  <a:lnTo>
                    <a:pt x="41" y="11"/>
                  </a:lnTo>
                  <a:lnTo>
                    <a:pt x="41" y="15"/>
                  </a:lnTo>
                  <a:lnTo>
                    <a:pt x="30" y="15"/>
                  </a:lnTo>
                  <a:lnTo>
                    <a:pt x="26" y="19"/>
                  </a:lnTo>
                  <a:lnTo>
                    <a:pt x="19" y="15"/>
                  </a:lnTo>
                  <a:lnTo>
                    <a:pt x="8" y="11"/>
                  </a:lnTo>
                  <a:lnTo>
                    <a:pt x="8" y="11"/>
                  </a:lnTo>
                  <a:lnTo>
                    <a:pt x="8" y="15"/>
                  </a:lnTo>
                  <a:lnTo>
                    <a:pt x="8" y="19"/>
                  </a:lnTo>
                  <a:lnTo>
                    <a:pt x="0" y="19"/>
                  </a:lnTo>
                  <a:lnTo>
                    <a:pt x="0" y="19"/>
                  </a:lnTo>
                  <a:lnTo>
                    <a:pt x="4" y="23"/>
                  </a:lnTo>
                  <a:lnTo>
                    <a:pt x="4" y="26"/>
                  </a:lnTo>
                  <a:lnTo>
                    <a:pt x="4" y="30"/>
                  </a:lnTo>
                  <a:lnTo>
                    <a:pt x="4" y="30"/>
                  </a:lnTo>
                  <a:lnTo>
                    <a:pt x="0" y="34"/>
                  </a:lnTo>
                  <a:lnTo>
                    <a:pt x="0" y="34"/>
                  </a:lnTo>
                  <a:lnTo>
                    <a:pt x="4" y="37"/>
                  </a:lnTo>
                  <a:lnTo>
                    <a:pt x="4" y="45"/>
                  </a:lnTo>
                  <a:lnTo>
                    <a:pt x="8" y="45"/>
                  </a:lnTo>
                  <a:lnTo>
                    <a:pt x="15" y="48"/>
                  </a:lnTo>
                  <a:lnTo>
                    <a:pt x="19" y="52"/>
                  </a:lnTo>
                  <a:lnTo>
                    <a:pt x="23" y="52"/>
                  </a:lnTo>
                  <a:lnTo>
                    <a:pt x="30" y="56"/>
                  </a:lnTo>
                  <a:lnTo>
                    <a:pt x="37" y="56"/>
                  </a:lnTo>
                  <a:lnTo>
                    <a:pt x="37" y="52"/>
                  </a:lnTo>
                  <a:lnTo>
                    <a:pt x="41" y="56"/>
                  </a:lnTo>
                  <a:lnTo>
                    <a:pt x="41" y="52"/>
                  </a:lnTo>
                  <a:lnTo>
                    <a:pt x="45" y="52"/>
                  </a:lnTo>
                  <a:lnTo>
                    <a:pt x="49" y="52"/>
                  </a:lnTo>
                  <a:lnTo>
                    <a:pt x="49" y="48"/>
                  </a:lnTo>
                  <a:lnTo>
                    <a:pt x="52" y="45"/>
                  </a:lnTo>
                  <a:lnTo>
                    <a:pt x="56" y="48"/>
                  </a:lnTo>
                  <a:lnTo>
                    <a:pt x="60" y="48"/>
                  </a:lnTo>
                  <a:lnTo>
                    <a:pt x="63"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28" name="Freeform 49"/>
            <p:cNvSpPr>
              <a:spLocks/>
            </p:cNvSpPr>
            <p:nvPr/>
          </p:nvSpPr>
          <p:spPr bwMode="auto">
            <a:xfrm>
              <a:off x="4617251" y="2140231"/>
              <a:ext cx="104218" cy="43745"/>
            </a:xfrm>
            <a:custGeom>
              <a:avLst/>
              <a:gdLst>
                <a:gd name="T0" fmla="*/ 0 w 81"/>
                <a:gd name="T1" fmla="*/ 26 h 34"/>
                <a:gd name="T2" fmla="*/ 11 w 81"/>
                <a:gd name="T3" fmla="*/ 30 h 34"/>
                <a:gd name="T4" fmla="*/ 18 w 81"/>
                <a:gd name="T5" fmla="*/ 34 h 34"/>
                <a:gd name="T6" fmla="*/ 22 w 81"/>
                <a:gd name="T7" fmla="*/ 30 h 34"/>
                <a:gd name="T8" fmla="*/ 33 w 81"/>
                <a:gd name="T9" fmla="*/ 30 h 34"/>
                <a:gd name="T10" fmla="*/ 33 w 81"/>
                <a:gd name="T11" fmla="*/ 26 h 34"/>
                <a:gd name="T12" fmla="*/ 37 w 81"/>
                <a:gd name="T13" fmla="*/ 26 h 34"/>
                <a:gd name="T14" fmla="*/ 41 w 81"/>
                <a:gd name="T15" fmla="*/ 23 h 34"/>
                <a:gd name="T16" fmla="*/ 48 w 81"/>
                <a:gd name="T17" fmla="*/ 26 h 34"/>
                <a:gd name="T18" fmla="*/ 48 w 81"/>
                <a:gd name="T19" fmla="*/ 23 h 34"/>
                <a:gd name="T20" fmla="*/ 52 w 81"/>
                <a:gd name="T21" fmla="*/ 19 h 34"/>
                <a:gd name="T22" fmla="*/ 52 w 81"/>
                <a:gd name="T23" fmla="*/ 15 h 34"/>
                <a:gd name="T24" fmla="*/ 59 w 81"/>
                <a:gd name="T25" fmla="*/ 15 h 34"/>
                <a:gd name="T26" fmla="*/ 63 w 81"/>
                <a:gd name="T27" fmla="*/ 19 h 34"/>
                <a:gd name="T28" fmla="*/ 70 w 81"/>
                <a:gd name="T29" fmla="*/ 15 h 34"/>
                <a:gd name="T30" fmla="*/ 74 w 81"/>
                <a:gd name="T31" fmla="*/ 19 h 34"/>
                <a:gd name="T32" fmla="*/ 78 w 81"/>
                <a:gd name="T33" fmla="*/ 15 h 34"/>
                <a:gd name="T34" fmla="*/ 78 w 81"/>
                <a:gd name="T35" fmla="*/ 12 h 34"/>
                <a:gd name="T36" fmla="*/ 81 w 81"/>
                <a:gd name="T37" fmla="*/ 4 h 34"/>
                <a:gd name="T38" fmla="*/ 81 w 81"/>
                <a:gd name="T39" fmla="*/ 4 h 34"/>
                <a:gd name="T40" fmla="*/ 74 w 81"/>
                <a:gd name="T41" fmla="*/ 0 h 34"/>
                <a:gd name="T42" fmla="*/ 70 w 81"/>
                <a:gd name="T43" fmla="*/ 0 h 34"/>
                <a:gd name="T44" fmla="*/ 66 w 81"/>
                <a:gd name="T45" fmla="*/ 0 h 34"/>
                <a:gd name="T46" fmla="*/ 63 w 81"/>
                <a:gd name="T47" fmla="*/ 0 h 34"/>
                <a:gd name="T48" fmla="*/ 63 w 81"/>
                <a:gd name="T49" fmla="*/ 0 h 34"/>
                <a:gd name="T50" fmla="*/ 59 w 81"/>
                <a:gd name="T51" fmla="*/ 0 h 34"/>
                <a:gd name="T52" fmla="*/ 59 w 81"/>
                <a:gd name="T53" fmla="*/ 0 h 34"/>
                <a:gd name="T54" fmla="*/ 52 w 81"/>
                <a:gd name="T55" fmla="*/ 0 h 34"/>
                <a:gd name="T56" fmla="*/ 52 w 81"/>
                <a:gd name="T57" fmla="*/ 0 h 34"/>
                <a:gd name="T58" fmla="*/ 48 w 81"/>
                <a:gd name="T59" fmla="*/ 0 h 34"/>
                <a:gd name="T60" fmla="*/ 48 w 81"/>
                <a:gd name="T61" fmla="*/ 4 h 34"/>
                <a:gd name="T62" fmla="*/ 44 w 81"/>
                <a:gd name="T63" fmla="*/ 4 h 34"/>
                <a:gd name="T64" fmla="*/ 41 w 81"/>
                <a:gd name="T65" fmla="*/ 4 h 34"/>
                <a:gd name="T66" fmla="*/ 41 w 81"/>
                <a:gd name="T67" fmla="*/ 4 h 34"/>
                <a:gd name="T68" fmla="*/ 33 w 81"/>
                <a:gd name="T69" fmla="*/ 4 h 34"/>
                <a:gd name="T70" fmla="*/ 29 w 81"/>
                <a:gd name="T71" fmla="*/ 4 h 34"/>
                <a:gd name="T72" fmla="*/ 26 w 81"/>
                <a:gd name="T73" fmla="*/ 8 h 34"/>
                <a:gd name="T74" fmla="*/ 22 w 81"/>
                <a:gd name="T75" fmla="*/ 12 h 34"/>
                <a:gd name="T76" fmla="*/ 15 w 81"/>
                <a:gd name="T77" fmla="*/ 12 h 34"/>
                <a:gd name="T78" fmla="*/ 11 w 81"/>
                <a:gd name="T79" fmla="*/ 12 h 34"/>
                <a:gd name="T80" fmla="*/ 7 w 81"/>
                <a:gd name="T81" fmla="*/ 12 h 34"/>
                <a:gd name="T82" fmla="*/ 3 w 81"/>
                <a:gd name="T83" fmla="*/ 12 h 34"/>
                <a:gd name="T84" fmla="*/ 0 w 81"/>
                <a:gd name="T85" fmla="*/ 15 h 34"/>
                <a:gd name="T86" fmla="*/ 0 w 81"/>
                <a:gd name="T87" fmla="*/ 15 h 34"/>
                <a:gd name="T88" fmla="*/ 0 w 81"/>
                <a:gd name="T89" fmla="*/ 19 h 34"/>
                <a:gd name="T90" fmla="*/ 0 w 81"/>
                <a:gd name="T9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34">
                  <a:moveTo>
                    <a:pt x="0" y="26"/>
                  </a:moveTo>
                  <a:lnTo>
                    <a:pt x="11" y="30"/>
                  </a:lnTo>
                  <a:lnTo>
                    <a:pt x="18" y="34"/>
                  </a:lnTo>
                  <a:lnTo>
                    <a:pt x="22" y="30"/>
                  </a:lnTo>
                  <a:lnTo>
                    <a:pt x="33" y="30"/>
                  </a:lnTo>
                  <a:lnTo>
                    <a:pt x="33" y="26"/>
                  </a:lnTo>
                  <a:lnTo>
                    <a:pt x="37" y="26"/>
                  </a:lnTo>
                  <a:lnTo>
                    <a:pt x="41" y="23"/>
                  </a:lnTo>
                  <a:lnTo>
                    <a:pt x="48" y="26"/>
                  </a:lnTo>
                  <a:lnTo>
                    <a:pt x="48" y="23"/>
                  </a:lnTo>
                  <a:lnTo>
                    <a:pt x="52" y="19"/>
                  </a:lnTo>
                  <a:lnTo>
                    <a:pt x="52" y="15"/>
                  </a:lnTo>
                  <a:lnTo>
                    <a:pt x="59" y="15"/>
                  </a:lnTo>
                  <a:lnTo>
                    <a:pt x="63" y="19"/>
                  </a:lnTo>
                  <a:lnTo>
                    <a:pt x="70" y="15"/>
                  </a:lnTo>
                  <a:lnTo>
                    <a:pt x="74" y="19"/>
                  </a:lnTo>
                  <a:lnTo>
                    <a:pt x="78" y="15"/>
                  </a:lnTo>
                  <a:lnTo>
                    <a:pt x="78" y="12"/>
                  </a:lnTo>
                  <a:lnTo>
                    <a:pt x="81" y="4"/>
                  </a:lnTo>
                  <a:lnTo>
                    <a:pt x="81" y="4"/>
                  </a:lnTo>
                  <a:lnTo>
                    <a:pt x="74" y="0"/>
                  </a:lnTo>
                  <a:lnTo>
                    <a:pt x="70" y="0"/>
                  </a:lnTo>
                  <a:lnTo>
                    <a:pt x="66" y="0"/>
                  </a:lnTo>
                  <a:lnTo>
                    <a:pt x="63" y="0"/>
                  </a:lnTo>
                  <a:lnTo>
                    <a:pt x="63" y="0"/>
                  </a:lnTo>
                  <a:lnTo>
                    <a:pt x="59" y="0"/>
                  </a:lnTo>
                  <a:lnTo>
                    <a:pt x="59" y="0"/>
                  </a:lnTo>
                  <a:lnTo>
                    <a:pt x="52" y="0"/>
                  </a:lnTo>
                  <a:lnTo>
                    <a:pt x="52" y="0"/>
                  </a:lnTo>
                  <a:lnTo>
                    <a:pt x="48" y="0"/>
                  </a:lnTo>
                  <a:lnTo>
                    <a:pt x="48" y="4"/>
                  </a:lnTo>
                  <a:lnTo>
                    <a:pt x="44" y="4"/>
                  </a:lnTo>
                  <a:lnTo>
                    <a:pt x="41" y="4"/>
                  </a:lnTo>
                  <a:lnTo>
                    <a:pt x="41" y="4"/>
                  </a:lnTo>
                  <a:lnTo>
                    <a:pt x="33" y="4"/>
                  </a:lnTo>
                  <a:lnTo>
                    <a:pt x="29" y="4"/>
                  </a:lnTo>
                  <a:lnTo>
                    <a:pt x="26" y="8"/>
                  </a:lnTo>
                  <a:lnTo>
                    <a:pt x="22" y="12"/>
                  </a:lnTo>
                  <a:lnTo>
                    <a:pt x="15" y="12"/>
                  </a:lnTo>
                  <a:lnTo>
                    <a:pt x="11" y="12"/>
                  </a:lnTo>
                  <a:lnTo>
                    <a:pt x="7" y="12"/>
                  </a:lnTo>
                  <a:lnTo>
                    <a:pt x="3" y="12"/>
                  </a:lnTo>
                  <a:lnTo>
                    <a:pt x="0" y="15"/>
                  </a:lnTo>
                  <a:lnTo>
                    <a:pt x="0" y="15"/>
                  </a:lnTo>
                  <a:lnTo>
                    <a:pt x="0" y="19"/>
                  </a:lnTo>
                  <a:lnTo>
                    <a:pt x="0"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29" name="Freeform 50"/>
            <p:cNvSpPr>
              <a:spLocks/>
            </p:cNvSpPr>
            <p:nvPr/>
          </p:nvSpPr>
          <p:spPr bwMode="auto">
            <a:xfrm>
              <a:off x="4731760" y="2265035"/>
              <a:ext cx="123517" cy="66905"/>
            </a:xfrm>
            <a:custGeom>
              <a:avLst/>
              <a:gdLst>
                <a:gd name="T0" fmla="*/ 7 w 96"/>
                <a:gd name="T1" fmla="*/ 0 h 52"/>
                <a:gd name="T2" fmla="*/ 11 w 96"/>
                <a:gd name="T3" fmla="*/ 4 h 52"/>
                <a:gd name="T4" fmla="*/ 11 w 96"/>
                <a:gd name="T5" fmla="*/ 7 h 52"/>
                <a:gd name="T6" fmla="*/ 18 w 96"/>
                <a:gd name="T7" fmla="*/ 4 h 52"/>
                <a:gd name="T8" fmla="*/ 22 w 96"/>
                <a:gd name="T9" fmla="*/ 7 h 52"/>
                <a:gd name="T10" fmla="*/ 33 w 96"/>
                <a:gd name="T11" fmla="*/ 7 h 52"/>
                <a:gd name="T12" fmla="*/ 37 w 96"/>
                <a:gd name="T13" fmla="*/ 7 h 52"/>
                <a:gd name="T14" fmla="*/ 44 w 96"/>
                <a:gd name="T15" fmla="*/ 7 h 52"/>
                <a:gd name="T16" fmla="*/ 51 w 96"/>
                <a:gd name="T17" fmla="*/ 7 h 52"/>
                <a:gd name="T18" fmla="*/ 59 w 96"/>
                <a:gd name="T19" fmla="*/ 4 h 52"/>
                <a:gd name="T20" fmla="*/ 70 w 96"/>
                <a:gd name="T21" fmla="*/ 0 h 52"/>
                <a:gd name="T22" fmla="*/ 81 w 96"/>
                <a:gd name="T23" fmla="*/ 0 h 52"/>
                <a:gd name="T24" fmla="*/ 89 w 96"/>
                <a:gd name="T25" fmla="*/ 0 h 52"/>
                <a:gd name="T26" fmla="*/ 92 w 96"/>
                <a:gd name="T27" fmla="*/ 4 h 52"/>
                <a:gd name="T28" fmla="*/ 96 w 96"/>
                <a:gd name="T29" fmla="*/ 7 h 52"/>
                <a:gd name="T30" fmla="*/ 92 w 96"/>
                <a:gd name="T31" fmla="*/ 15 h 52"/>
                <a:gd name="T32" fmla="*/ 85 w 96"/>
                <a:gd name="T33" fmla="*/ 15 h 52"/>
                <a:gd name="T34" fmla="*/ 85 w 96"/>
                <a:gd name="T35" fmla="*/ 26 h 52"/>
                <a:gd name="T36" fmla="*/ 81 w 96"/>
                <a:gd name="T37" fmla="*/ 30 h 52"/>
                <a:gd name="T38" fmla="*/ 89 w 96"/>
                <a:gd name="T39" fmla="*/ 37 h 52"/>
                <a:gd name="T40" fmla="*/ 89 w 96"/>
                <a:gd name="T41" fmla="*/ 41 h 52"/>
                <a:gd name="T42" fmla="*/ 85 w 96"/>
                <a:gd name="T43" fmla="*/ 41 h 52"/>
                <a:gd name="T44" fmla="*/ 74 w 96"/>
                <a:gd name="T45" fmla="*/ 37 h 52"/>
                <a:gd name="T46" fmla="*/ 70 w 96"/>
                <a:gd name="T47" fmla="*/ 41 h 52"/>
                <a:gd name="T48" fmla="*/ 66 w 96"/>
                <a:gd name="T49" fmla="*/ 41 h 52"/>
                <a:gd name="T50" fmla="*/ 63 w 96"/>
                <a:gd name="T51" fmla="*/ 44 h 52"/>
                <a:gd name="T52" fmla="*/ 63 w 96"/>
                <a:gd name="T53" fmla="*/ 52 h 52"/>
                <a:gd name="T54" fmla="*/ 55 w 96"/>
                <a:gd name="T55" fmla="*/ 52 h 52"/>
                <a:gd name="T56" fmla="*/ 48 w 96"/>
                <a:gd name="T57" fmla="*/ 52 h 52"/>
                <a:gd name="T58" fmla="*/ 44 w 96"/>
                <a:gd name="T59" fmla="*/ 52 h 52"/>
                <a:gd name="T60" fmla="*/ 40 w 96"/>
                <a:gd name="T61" fmla="*/ 52 h 52"/>
                <a:gd name="T62" fmla="*/ 29 w 96"/>
                <a:gd name="T63" fmla="*/ 48 h 52"/>
                <a:gd name="T64" fmla="*/ 22 w 96"/>
                <a:gd name="T65" fmla="*/ 52 h 52"/>
                <a:gd name="T66" fmla="*/ 18 w 96"/>
                <a:gd name="T67" fmla="*/ 52 h 52"/>
                <a:gd name="T68" fmla="*/ 14 w 96"/>
                <a:gd name="T69" fmla="*/ 48 h 52"/>
                <a:gd name="T70" fmla="*/ 11 w 96"/>
                <a:gd name="T71" fmla="*/ 41 h 52"/>
                <a:gd name="T72" fmla="*/ 3 w 96"/>
                <a:gd name="T73" fmla="*/ 33 h 52"/>
                <a:gd name="T74" fmla="*/ 3 w 96"/>
                <a:gd name="T75" fmla="*/ 30 h 52"/>
                <a:gd name="T76" fmla="*/ 7 w 96"/>
                <a:gd name="T77" fmla="*/ 22 h 52"/>
                <a:gd name="T78" fmla="*/ 7 w 96"/>
                <a:gd name="T79" fmla="*/ 15 h 52"/>
                <a:gd name="T80" fmla="*/ 0 w 96"/>
                <a:gd name="T81" fmla="*/ 4 h 52"/>
                <a:gd name="T82" fmla="*/ 3 w 96"/>
                <a:gd name="T8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 h="52">
                  <a:moveTo>
                    <a:pt x="3" y="0"/>
                  </a:moveTo>
                  <a:lnTo>
                    <a:pt x="7" y="0"/>
                  </a:lnTo>
                  <a:lnTo>
                    <a:pt x="11" y="0"/>
                  </a:lnTo>
                  <a:lnTo>
                    <a:pt x="11" y="4"/>
                  </a:lnTo>
                  <a:lnTo>
                    <a:pt x="7" y="4"/>
                  </a:lnTo>
                  <a:lnTo>
                    <a:pt x="11" y="7"/>
                  </a:lnTo>
                  <a:lnTo>
                    <a:pt x="14" y="4"/>
                  </a:lnTo>
                  <a:lnTo>
                    <a:pt x="18" y="4"/>
                  </a:lnTo>
                  <a:lnTo>
                    <a:pt x="18" y="7"/>
                  </a:lnTo>
                  <a:lnTo>
                    <a:pt x="22" y="7"/>
                  </a:lnTo>
                  <a:lnTo>
                    <a:pt x="26" y="7"/>
                  </a:lnTo>
                  <a:lnTo>
                    <a:pt x="33" y="7"/>
                  </a:lnTo>
                  <a:lnTo>
                    <a:pt x="37" y="7"/>
                  </a:lnTo>
                  <a:lnTo>
                    <a:pt x="37" y="7"/>
                  </a:lnTo>
                  <a:lnTo>
                    <a:pt x="40" y="7"/>
                  </a:lnTo>
                  <a:lnTo>
                    <a:pt x="44" y="7"/>
                  </a:lnTo>
                  <a:lnTo>
                    <a:pt x="51" y="7"/>
                  </a:lnTo>
                  <a:lnTo>
                    <a:pt x="51" y="7"/>
                  </a:lnTo>
                  <a:lnTo>
                    <a:pt x="55" y="4"/>
                  </a:lnTo>
                  <a:lnTo>
                    <a:pt x="59" y="4"/>
                  </a:lnTo>
                  <a:lnTo>
                    <a:pt x="66" y="0"/>
                  </a:lnTo>
                  <a:lnTo>
                    <a:pt x="70" y="0"/>
                  </a:lnTo>
                  <a:lnTo>
                    <a:pt x="77" y="0"/>
                  </a:lnTo>
                  <a:lnTo>
                    <a:pt x="81" y="0"/>
                  </a:lnTo>
                  <a:lnTo>
                    <a:pt x="85" y="4"/>
                  </a:lnTo>
                  <a:lnTo>
                    <a:pt x="89" y="0"/>
                  </a:lnTo>
                  <a:lnTo>
                    <a:pt x="92" y="4"/>
                  </a:lnTo>
                  <a:lnTo>
                    <a:pt x="92" y="4"/>
                  </a:lnTo>
                  <a:lnTo>
                    <a:pt x="96" y="4"/>
                  </a:lnTo>
                  <a:lnTo>
                    <a:pt x="96" y="7"/>
                  </a:lnTo>
                  <a:lnTo>
                    <a:pt x="96" y="11"/>
                  </a:lnTo>
                  <a:lnTo>
                    <a:pt x="92" y="15"/>
                  </a:lnTo>
                  <a:lnTo>
                    <a:pt x="92" y="11"/>
                  </a:lnTo>
                  <a:lnTo>
                    <a:pt x="85" y="15"/>
                  </a:lnTo>
                  <a:lnTo>
                    <a:pt x="89" y="22"/>
                  </a:lnTo>
                  <a:lnTo>
                    <a:pt x="85" y="26"/>
                  </a:lnTo>
                  <a:lnTo>
                    <a:pt x="81" y="30"/>
                  </a:lnTo>
                  <a:lnTo>
                    <a:pt x="81" y="30"/>
                  </a:lnTo>
                  <a:lnTo>
                    <a:pt x="85" y="30"/>
                  </a:lnTo>
                  <a:lnTo>
                    <a:pt x="89" y="37"/>
                  </a:lnTo>
                  <a:lnTo>
                    <a:pt x="89" y="37"/>
                  </a:lnTo>
                  <a:lnTo>
                    <a:pt x="89" y="41"/>
                  </a:lnTo>
                  <a:lnTo>
                    <a:pt x="85" y="37"/>
                  </a:lnTo>
                  <a:lnTo>
                    <a:pt x="85" y="41"/>
                  </a:lnTo>
                  <a:lnTo>
                    <a:pt x="81" y="37"/>
                  </a:lnTo>
                  <a:lnTo>
                    <a:pt x="74" y="37"/>
                  </a:lnTo>
                  <a:lnTo>
                    <a:pt x="74" y="37"/>
                  </a:lnTo>
                  <a:lnTo>
                    <a:pt x="70" y="41"/>
                  </a:lnTo>
                  <a:lnTo>
                    <a:pt x="66" y="41"/>
                  </a:lnTo>
                  <a:lnTo>
                    <a:pt x="66" y="41"/>
                  </a:lnTo>
                  <a:lnTo>
                    <a:pt x="66" y="41"/>
                  </a:lnTo>
                  <a:lnTo>
                    <a:pt x="63" y="44"/>
                  </a:lnTo>
                  <a:lnTo>
                    <a:pt x="63" y="48"/>
                  </a:lnTo>
                  <a:lnTo>
                    <a:pt x="63" y="52"/>
                  </a:lnTo>
                  <a:lnTo>
                    <a:pt x="63" y="52"/>
                  </a:lnTo>
                  <a:lnTo>
                    <a:pt x="55" y="52"/>
                  </a:lnTo>
                  <a:lnTo>
                    <a:pt x="51" y="52"/>
                  </a:lnTo>
                  <a:lnTo>
                    <a:pt x="48" y="52"/>
                  </a:lnTo>
                  <a:lnTo>
                    <a:pt x="44" y="52"/>
                  </a:lnTo>
                  <a:lnTo>
                    <a:pt x="44" y="52"/>
                  </a:lnTo>
                  <a:lnTo>
                    <a:pt x="40" y="52"/>
                  </a:lnTo>
                  <a:lnTo>
                    <a:pt x="40" y="52"/>
                  </a:lnTo>
                  <a:lnTo>
                    <a:pt x="33" y="52"/>
                  </a:lnTo>
                  <a:lnTo>
                    <a:pt x="29" y="48"/>
                  </a:lnTo>
                  <a:lnTo>
                    <a:pt x="29" y="52"/>
                  </a:lnTo>
                  <a:lnTo>
                    <a:pt x="22" y="52"/>
                  </a:lnTo>
                  <a:lnTo>
                    <a:pt x="18" y="52"/>
                  </a:lnTo>
                  <a:lnTo>
                    <a:pt x="18" y="52"/>
                  </a:lnTo>
                  <a:lnTo>
                    <a:pt x="18" y="52"/>
                  </a:lnTo>
                  <a:lnTo>
                    <a:pt x="14" y="48"/>
                  </a:lnTo>
                  <a:lnTo>
                    <a:pt x="14" y="44"/>
                  </a:lnTo>
                  <a:lnTo>
                    <a:pt x="11" y="41"/>
                  </a:lnTo>
                  <a:lnTo>
                    <a:pt x="3" y="33"/>
                  </a:lnTo>
                  <a:lnTo>
                    <a:pt x="3" y="33"/>
                  </a:lnTo>
                  <a:lnTo>
                    <a:pt x="7" y="33"/>
                  </a:lnTo>
                  <a:lnTo>
                    <a:pt x="3" y="30"/>
                  </a:lnTo>
                  <a:lnTo>
                    <a:pt x="3" y="26"/>
                  </a:lnTo>
                  <a:lnTo>
                    <a:pt x="7" y="22"/>
                  </a:lnTo>
                  <a:lnTo>
                    <a:pt x="11" y="18"/>
                  </a:lnTo>
                  <a:lnTo>
                    <a:pt x="7" y="15"/>
                  </a:lnTo>
                  <a:lnTo>
                    <a:pt x="3" y="11"/>
                  </a:lnTo>
                  <a:lnTo>
                    <a:pt x="0" y="4"/>
                  </a:lnTo>
                  <a:lnTo>
                    <a:pt x="3" y="0"/>
                  </a:lnTo>
                  <a:lnTo>
                    <a:pt x="3"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30" name="Freeform 51"/>
            <p:cNvSpPr>
              <a:spLocks/>
            </p:cNvSpPr>
            <p:nvPr/>
          </p:nvSpPr>
          <p:spPr bwMode="auto">
            <a:xfrm>
              <a:off x="4698308" y="2307493"/>
              <a:ext cx="56612" cy="38599"/>
            </a:xfrm>
            <a:custGeom>
              <a:avLst/>
              <a:gdLst>
                <a:gd name="T0" fmla="*/ 29 w 44"/>
                <a:gd name="T1" fmla="*/ 0 h 30"/>
                <a:gd name="T2" fmla="*/ 37 w 44"/>
                <a:gd name="T3" fmla="*/ 8 h 30"/>
                <a:gd name="T4" fmla="*/ 40 w 44"/>
                <a:gd name="T5" fmla="*/ 11 h 30"/>
                <a:gd name="T6" fmla="*/ 40 w 44"/>
                <a:gd name="T7" fmla="*/ 15 h 30"/>
                <a:gd name="T8" fmla="*/ 44 w 44"/>
                <a:gd name="T9" fmla="*/ 19 h 30"/>
                <a:gd name="T10" fmla="*/ 40 w 44"/>
                <a:gd name="T11" fmla="*/ 23 h 30"/>
                <a:gd name="T12" fmla="*/ 37 w 44"/>
                <a:gd name="T13" fmla="*/ 23 h 30"/>
                <a:gd name="T14" fmla="*/ 33 w 44"/>
                <a:gd name="T15" fmla="*/ 23 h 30"/>
                <a:gd name="T16" fmla="*/ 26 w 44"/>
                <a:gd name="T17" fmla="*/ 23 h 30"/>
                <a:gd name="T18" fmla="*/ 22 w 44"/>
                <a:gd name="T19" fmla="*/ 26 h 30"/>
                <a:gd name="T20" fmla="*/ 22 w 44"/>
                <a:gd name="T21" fmla="*/ 26 h 30"/>
                <a:gd name="T22" fmla="*/ 18 w 44"/>
                <a:gd name="T23" fmla="*/ 26 h 30"/>
                <a:gd name="T24" fmla="*/ 11 w 44"/>
                <a:gd name="T25" fmla="*/ 30 h 30"/>
                <a:gd name="T26" fmla="*/ 11 w 44"/>
                <a:gd name="T27" fmla="*/ 30 h 30"/>
                <a:gd name="T28" fmla="*/ 7 w 44"/>
                <a:gd name="T29" fmla="*/ 30 h 30"/>
                <a:gd name="T30" fmla="*/ 7 w 44"/>
                <a:gd name="T31" fmla="*/ 26 h 30"/>
                <a:gd name="T32" fmla="*/ 3 w 44"/>
                <a:gd name="T33" fmla="*/ 23 h 30"/>
                <a:gd name="T34" fmla="*/ 0 w 44"/>
                <a:gd name="T35" fmla="*/ 15 h 30"/>
                <a:gd name="T36" fmla="*/ 3 w 44"/>
                <a:gd name="T37" fmla="*/ 11 h 30"/>
                <a:gd name="T38" fmla="*/ 3 w 44"/>
                <a:gd name="T39" fmla="*/ 11 h 30"/>
                <a:gd name="T40" fmla="*/ 3 w 44"/>
                <a:gd name="T41" fmla="*/ 11 h 30"/>
                <a:gd name="T42" fmla="*/ 3 w 44"/>
                <a:gd name="T43" fmla="*/ 8 h 30"/>
                <a:gd name="T44" fmla="*/ 7 w 44"/>
                <a:gd name="T45" fmla="*/ 4 h 30"/>
                <a:gd name="T46" fmla="*/ 11 w 44"/>
                <a:gd name="T47" fmla="*/ 4 h 30"/>
                <a:gd name="T48" fmla="*/ 15 w 44"/>
                <a:gd name="T49" fmla="*/ 4 h 30"/>
                <a:gd name="T50" fmla="*/ 22 w 44"/>
                <a:gd name="T51" fmla="*/ 0 h 30"/>
                <a:gd name="T52" fmla="*/ 22 w 44"/>
                <a:gd name="T53" fmla="*/ 4 h 30"/>
                <a:gd name="T54" fmla="*/ 29 w 44"/>
                <a:gd name="T55" fmla="*/ 0 h 30"/>
                <a:gd name="T56" fmla="*/ 29 w 44"/>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30">
                  <a:moveTo>
                    <a:pt x="29" y="0"/>
                  </a:moveTo>
                  <a:lnTo>
                    <a:pt x="37" y="8"/>
                  </a:lnTo>
                  <a:lnTo>
                    <a:pt x="40" y="11"/>
                  </a:lnTo>
                  <a:lnTo>
                    <a:pt x="40" y="15"/>
                  </a:lnTo>
                  <a:lnTo>
                    <a:pt x="44" y="19"/>
                  </a:lnTo>
                  <a:lnTo>
                    <a:pt x="40" y="23"/>
                  </a:lnTo>
                  <a:lnTo>
                    <a:pt x="37" y="23"/>
                  </a:lnTo>
                  <a:lnTo>
                    <a:pt x="33" y="23"/>
                  </a:lnTo>
                  <a:lnTo>
                    <a:pt x="26" y="23"/>
                  </a:lnTo>
                  <a:lnTo>
                    <a:pt x="22" y="26"/>
                  </a:lnTo>
                  <a:lnTo>
                    <a:pt x="22" y="26"/>
                  </a:lnTo>
                  <a:lnTo>
                    <a:pt x="18" y="26"/>
                  </a:lnTo>
                  <a:lnTo>
                    <a:pt x="11" y="30"/>
                  </a:lnTo>
                  <a:lnTo>
                    <a:pt x="11" y="30"/>
                  </a:lnTo>
                  <a:lnTo>
                    <a:pt x="7" y="30"/>
                  </a:lnTo>
                  <a:lnTo>
                    <a:pt x="7" y="26"/>
                  </a:lnTo>
                  <a:lnTo>
                    <a:pt x="3" y="23"/>
                  </a:lnTo>
                  <a:lnTo>
                    <a:pt x="0" y="15"/>
                  </a:lnTo>
                  <a:lnTo>
                    <a:pt x="3" y="11"/>
                  </a:lnTo>
                  <a:lnTo>
                    <a:pt x="3" y="11"/>
                  </a:lnTo>
                  <a:lnTo>
                    <a:pt x="3" y="11"/>
                  </a:lnTo>
                  <a:lnTo>
                    <a:pt x="3" y="8"/>
                  </a:lnTo>
                  <a:lnTo>
                    <a:pt x="7" y="4"/>
                  </a:lnTo>
                  <a:lnTo>
                    <a:pt x="11" y="4"/>
                  </a:lnTo>
                  <a:lnTo>
                    <a:pt x="15" y="4"/>
                  </a:lnTo>
                  <a:lnTo>
                    <a:pt x="22" y="0"/>
                  </a:lnTo>
                  <a:lnTo>
                    <a:pt x="22" y="4"/>
                  </a:lnTo>
                  <a:lnTo>
                    <a:pt x="29" y="0"/>
                  </a:ln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31" name="Freeform 52"/>
            <p:cNvSpPr>
              <a:spLocks/>
            </p:cNvSpPr>
            <p:nvPr/>
          </p:nvSpPr>
          <p:spPr bwMode="auto">
            <a:xfrm>
              <a:off x="4673864" y="2303634"/>
              <a:ext cx="38599" cy="65619"/>
            </a:xfrm>
            <a:custGeom>
              <a:avLst/>
              <a:gdLst>
                <a:gd name="T0" fmla="*/ 22 w 30"/>
                <a:gd name="T1" fmla="*/ 14 h 51"/>
                <a:gd name="T2" fmla="*/ 19 w 30"/>
                <a:gd name="T3" fmla="*/ 18 h 51"/>
                <a:gd name="T4" fmla="*/ 22 w 30"/>
                <a:gd name="T5" fmla="*/ 26 h 51"/>
                <a:gd name="T6" fmla="*/ 26 w 30"/>
                <a:gd name="T7" fmla="*/ 29 h 51"/>
                <a:gd name="T8" fmla="*/ 26 w 30"/>
                <a:gd name="T9" fmla="*/ 33 h 51"/>
                <a:gd name="T10" fmla="*/ 30 w 30"/>
                <a:gd name="T11" fmla="*/ 33 h 51"/>
                <a:gd name="T12" fmla="*/ 30 w 30"/>
                <a:gd name="T13" fmla="*/ 37 h 51"/>
                <a:gd name="T14" fmla="*/ 26 w 30"/>
                <a:gd name="T15" fmla="*/ 44 h 51"/>
                <a:gd name="T16" fmla="*/ 19 w 30"/>
                <a:gd name="T17" fmla="*/ 44 h 51"/>
                <a:gd name="T18" fmla="*/ 19 w 30"/>
                <a:gd name="T19" fmla="*/ 48 h 51"/>
                <a:gd name="T20" fmla="*/ 19 w 30"/>
                <a:gd name="T21" fmla="*/ 51 h 51"/>
                <a:gd name="T22" fmla="*/ 15 w 30"/>
                <a:gd name="T23" fmla="*/ 51 h 51"/>
                <a:gd name="T24" fmla="*/ 11 w 30"/>
                <a:gd name="T25" fmla="*/ 51 h 51"/>
                <a:gd name="T26" fmla="*/ 8 w 30"/>
                <a:gd name="T27" fmla="*/ 44 h 51"/>
                <a:gd name="T28" fmla="*/ 4 w 30"/>
                <a:gd name="T29" fmla="*/ 44 h 51"/>
                <a:gd name="T30" fmla="*/ 0 w 30"/>
                <a:gd name="T31" fmla="*/ 44 h 51"/>
                <a:gd name="T32" fmla="*/ 4 w 30"/>
                <a:gd name="T33" fmla="*/ 40 h 51"/>
                <a:gd name="T34" fmla="*/ 0 w 30"/>
                <a:gd name="T35" fmla="*/ 37 h 51"/>
                <a:gd name="T36" fmla="*/ 0 w 30"/>
                <a:gd name="T37" fmla="*/ 33 h 51"/>
                <a:gd name="T38" fmla="*/ 4 w 30"/>
                <a:gd name="T39" fmla="*/ 29 h 51"/>
                <a:gd name="T40" fmla="*/ 0 w 30"/>
                <a:gd name="T41" fmla="*/ 26 h 51"/>
                <a:gd name="T42" fmla="*/ 4 w 30"/>
                <a:gd name="T43" fmla="*/ 18 h 51"/>
                <a:gd name="T44" fmla="*/ 4 w 30"/>
                <a:gd name="T45" fmla="*/ 18 h 51"/>
                <a:gd name="T46" fmla="*/ 4 w 30"/>
                <a:gd name="T47" fmla="*/ 14 h 51"/>
                <a:gd name="T48" fmla="*/ 0 w 30"/>
                <a:gd name="T49" fmla="*/ 14 h 51"/>
                <a:gd name="T50" fmla="*/ 0 w 30"/>
                <a:gd name="T51" fmla="*/ 7 h 51"/>
                <a:gd name="T52" fmla="*/ 0 w 30"/>
                <a:gd name="T53" fmla="*/ 3 h 51"/>
                <a:gd name="T54" fmla="*/ 4 w 30"/>
                <a:gd name="T55" fmla="*/ 0 h 51"/>
                <a:gd name="T56" fmla="*/ 8 w 30"/>
                <a:gd name="T57" fmla="*/ 0 h 51"/>
                <a:gd name="T58" fmla="*/ 8 w 30"/>
                <a:gd name="T59" fmla="*/ 3 h 51"/>
                <a:gd name="T60" fmla="*/ 11 w 30"/>
                <a:gd name="T61" fmla="*/ 0 h 51"/>
                <a:gd name="T62" fmla="*/ 11 w 30"/>
                <a:gd name="T63" fmla="*/ 0 h 51"/>
                <a:gd name="T64" fmla="*/ 11 w 30"/>
                <a:gd name="T65" fmla="*/ 0 h 51"/>
                <a:gd name="T66" fmla="*/ 15 w 30"/>
                <a:gd name="T67" fmla="*/ 3 h 51"/>
                <a:gd name="T68" fmla="*/ 15 w 30"/>
                <a:gd name="T69" fmla="*/ 3 h 51"/>
                <a:gd name="T70" fmla="*/ 19 w 30"/>
                <a:gd name="T71" fmla="*/ 7 h 51"/>
                <a:gd name="T72" fmla="*/ 22 w 30"/>
                <a:gd name="T73" fmla="*/ 7 h 51"/>
                <a:gd name="T74" fmla="*/ 22 w 30"/>
                <a:gd name="T75" fmla="*/ 11 h 51"/>
                <a:gd name="T76" fmla="*/ 22 w 30"/>
                <a:gd name="T77"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 h="51">
                  <a:moveTo>
                    <a:pt x="22" y="14"/>
                  </a:moveTo>
                  <a:lnTo>
                    <a:pt x="19" y="18"/>
                  </a:lnTo>
                  <a:lnTo>
                    <a:pt x="22" y="26"/>
                  </a:lnTo>
                  <a:lnTo>
                    <a:pt x="26" y="29"/>
                  </a:lnTo>
                  <a:lnTo>
                    <a:pt x="26" y="33"/>
                  </a:lnTo>
                  <a:lnTo>
                    <a:pt x="30" y="33"/>
                  </a:lnTo>
                  <a:lnTo>
                    <a:pt x="30" y="37"/>
                  </a:lnTo>
                  <a:lnTo>
                    <a:pt x="26" y="44"/>
                  </a:lnTo>
                  <a:lnTo>
                    <a:pt x="19" y="44"/>
                  </a:lnTo>
                  <a:lnTo>
                    <a:pt x="19" y="48"/>
                  </a:lnTo>
                  <a:lnTo>
                    <a:pt x="19" y="51"/>
                  </a:lnTo>
                  <a:lnTo>
                    <a:pt x="15" y="51"/>
                  </a:lnTo>
                  <a:lnTo>
                    <a:pt x="11" y="51"/>
                  </a:lnTo>
                  <a:lnTo>
                    <a:pt x="8" y="44"/>
                  </a:lnTo>
                  <a:lnTo>
                    <a:pt x="4" y="44"/>
                  </a:lnTo>
                  <a:lnTo>
                    <a:pt x="0" y="44"/>
                  </a:lnTo>
                  <a:lnTo>
                    <a:pt x="4" y="40"/>
                  </a:lnTo>
                  <a:lnTo>
                    <a:pt x="0" y="37"/>
                  </a:lnTo>
                  <a:lnTo>
                    <a:pt x="0" y="33"/>
                  </a:lnTo>
                  <a:lnTo>
                    <a:pt x="4" y="29"/>
                  </a:lnTo>
                  <a:lnTo>
                    <a:pt x="0" y="26"/>
                  </a:lnTo>
                  <a:lnTo>
                    <a:pt x="4" y="18"/>
                  </a:lnTo>
                  <a:lnTo>
                    <a:pt x="4" y="18"/>
                  </a:lnTo>
                  <a:lnTo>
                    <a:pt x="4" y="14"/>
                  </a:lnTo>
                  <a:lnTo>
                    <a:pt x="0" y="14"/>
                  </a:lnTo>
                  <a:lnTo>
                    <a:pt x="0" y="7"/>
                  </a:lnTo>
                  <a:lnTo>
                    <a:pt x="0" y="3"/>
                  </a:lnTo>
                  <a:lnTo>
                    <a:pt x="4" y="0"/>
                  </a:lnTo>
                  <a:lnTo>
                    <a:pt x="8" y="0"/>
                  </a:lnTo>
                  <a:lnTo>
                    <a:pt x="8" y="3"/>
                  </a:lnTo>
                  <a:lnTo>
                    <a:pt x="11" y="0"/>
                  </a:lnTo>
                  <a:lnTo>
                    <a:pt x="11" y="0"/>
                  </a:lnTo>
                  <a:lnTo>
                    <a:pt x="11" y="0"/>
                  </a:lnTo>
                  <a:lnTo>
                    <a:pt x="15" y="3"/>
                  </a:lnTo>
                  <a:lnTo>
                    <a:pt x="15" y="3"/>
                  </a:lnTo>
                  <a:lnTo>
                    <a:pt x="19" y="7"/>
                  </a:lnTo>
                  <a:lnTo>
                    <a:pt x="22" y="7"/>
                  </a:lnTo>
                  <a:lnTo>
                    <a:pt x="22" y="11"/>
                  </a:lnTo>
                  <a:lnTo>
                    <a:pt x="22" y="1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32" name="Freeform 53"/>
            <p:cNvSpPr>
              <a:spLocks/>
            </p:cNvSpPr>
            <p:nvPr/>
          </p:nvSpPr>
          <p:spPr bwMode="auto">
            <a:xfrm>
              <a:off x="4659711" y="2217429"/>
              <a:ext cx="86205" cy="104218"/>
            </a:xfrm>
            <a:custGeom>
              <a:avLst/>
              <a:gdLst>
                <a:gd name="T0" fmla="*/ 0 w 67"/>
                <a:gd name="T1" fmla="*/ 7 h 81"/>
                <a:gd name="T2" fmla="*/ 8 w 67"/>
                <a:gd name="T3" fmla="*/ 7 h 81"/>
                <a:gd name="T4" fmla="*/ 11 w 67"/>
                <a:gd name="T5" fmla="*/ 0 h 81"/>
                <a:gd name="T6" fmla="*/ 19 w 67"/>
                <a:gd name="T7" fmla="*/ 3 h 81"/>
                <a:gd name="T8" fmla="*/ 26 w 67"/>
                <a:gd name="T9" fmla="*/ 7 h 81"/>
                <a:gd name="T10" fmla="*/ 30 w 67"/>
                <a:gd name="T11" fmla="*/ 15 h 81"/>
                <a:gd name="T12" fmla="*/ 41 w 67"/>
                <a:gd name="T13" fmla="*/ 18 h 81"/>
                <a:gd name="T14" fmla="*/ 37 w 67"/>
                <a:gd name="T15" fmla="*/ 26 h 81"/>
                <a:gd name="T16" fmla="*/ 45 w 67"/>
                <a:gd name="T17" fmla="*/ 29 h 81"/>
                <a:gd name="T18" fmla="*/ 52 w 67"/>
                <a:gd name="T19" fmla="*/ 29 h 81"/>
                <a:gd name="T20" fmla="*/ 59 w 67"/>
                <a:gd name="T21" fmla="*/ 26 h 81"/>
                <a:gd name="T22" fmla="*/ 59 w 67"/>
                <a:gd name="T23" fmla="*/ 33 h 81"/>
                <a:gd name="T24" fmla="*/ 56 w 67"/>
                <a:gd name="T25" fmla="*/ 41 h 81"/>
                <a:gd name="T26" fmla="*/ 63 w 67"/>
                <a:gd name="T27" fmla="*/ 52 h 81"/>
                <a:gd name="T28" fmla="*/ 63 w 67"/>
                <a:gd name="T29" fmla="*/ 59 h 81"/>
                <a:gd name="T30" fmla="*/ 59 w 67"/>
                <a:gd name="T31" fmla="*/ 67 h 81"/>
                <a:gd name="T32" fmla="*/ 59 w 67"/>
                <a:gd name="T33" fmla="*/ 70 h 81"/>
                <a:gd name="T34" fmla="*/ 52 w 67"/>
                <a:gd name="T35" fmla="*/ 74 h 81"/>
                <a:gd name="T36" fmla="*/ 45 w 67"/>
                <a:gd name="T37" fmla="*/ 74 h 81"/>
                <a:gd name="T38" fmla="*/ 37 w 67"/>
                <a:gd name="T39" fmla="*/ 74 h 81"/>
                <a:gd name="T40" fmla="*/ 33 w 67"/>
                <a:gd name="T41" fmla="*/ 81 h 81"/>
                <a:gd name="T42" fmla="*/ 33 w 67"/>
                <a:gd name="T43" fmla="*/ 78 h 81"/>
                <a:gd name="T44" fmla="*/ 30 w 67"/>
                <a:gd name="T45" fmla="*/ 74 h 81"/>
                <a:gd name="T46" fmla="*/ 26 w 67"/>
                <a:gd name="T47" fmla="*/ 70 h 81"/>
                <a:gd name="T48" fmla="*/ 22 w 67"/>
                <a:gd name="T49" fmla="*/ 67 h 81"/>
                <a:gd name="T50" fmla="*/ 26 w 67"/>
                <a:gd name="T51" fmla="*/ 63 h 81"/>
                <a:gd name="T52" fmla="*/ 22 w 67"/>
                <a:gd name="T53" fmla="*/ 59 h 81"/>
                <a:gd name="T54" fmla="*/ 15 w 67"/>
                <a:gd name="T55" fmla="*/ 55 h 81"/>
                <a:gd name="T56" fmla="*/ 11 w 67"/>
                <a:gd name="T57" fmla="*/ 52 h 81"/>
                <a:gd name="T58" fmla="*/ 11 w 67"/>
                <a:gd name="T59" fmla="*/ 48 h 81"/>
                <a:gd name="T60" fmla="*/ 8 w 67"/>
                <a:gd name="T61" fmla="*/ 41 h 81"/>
                <a:gd name="T62" fmla="*/ 11 w 67"/>
                <a:gd name="T63" fmla="*/ 41 h 81"/>
                <a:gd name="T64" fmla="*/ 11 w 67"/>
                <a:gd name="T65" fmla="*/ 37 h 81"/>
                <a:gd name="T66" fmla="*/ 4 w 67"/>
                <a:gd name="T67" fmla="*/ 33 h 81"/>
                <a:gd name="T68" fmla="*/ 8 w 67"/>
                <a:gd name="T69" fmla="*/ 29 h 81"/>
                <a:gd name="T70" fmla="*/ 4 w 67"/>
                <a:gd name="T71" fmla="*/ 26 h 81"/>
                <a:gd name="T72" fmla="*/ 4 w 67"/>
                <a:gd name="T73" fmla="*/ 26 h 81"/>
                <a:gd name="T74" fmla="*/ 4 w 67"/>
                <a:gd name="T75" fmla="*/ 22 h 81"/>
                <a:gd name="T76" fmla="*/ 8 w 67"/>
                <a:gd name="T77" fmla="*/ 18 h 81"/>
                <a:gd name="T78" fmla="*/ 4 w 67"/>
                <a:gd name="T79" fmla="*/ 18 h 81"/>
                <a:gd name="T80" fmla="*/ 0 w 67"/>
                <a:gd name="T81" fmla="*/ 1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81">
                  <a:moveTo>
                    <a:pt x="0" y="11"/>
                  </a:moveTo>
                  <a:lnTo>
                    <a:pt x="0" y="7"/>
                  </a:lnTo>
                  <a:lnTo>
                    <a:pt x="4" y="7"/>
                  </a:lnTo>
                  <a:lnTo>
                    <a:pt x="8" y="7"/>
                  </a:lnTo>
                  <a:lnTo>
                    <a:pt x="8" y="3"/>
                  </a:lnTo>
                  <a:lnTo>
                    <a:pt x="11" y="0"/>
                  </a:lnTo>
                  <a:lnTo>
                    <a:pt x="15" y="3"/>
                  </a:lnTo>
                  <a:lnTo>
                    <a:pt x="19" y="3"/>
                  </a:lnTo>
                  <a:lnTo>
                    <a:pt x="22" y="3"/>
                  </a:lnTo>
                  <a:lnTo>
                    <a:pt x="26" y="7"/>
                  </a:lnTo>
                  <a:lnTo>
                    <a:pt x="30" y="11"/>
                  </a:lnTo>
                  <a:lnTo>
                    <a:pt x="30" y="15"/>
                  </a:lnTo>
                  <a:lnTo>
                    <a:pt x="37" y="18"/>
                  </a:lnTo>
                  <a:lnTo>
                    <a:pt x="41" y="18"/>
                  </a:lnTo>
                  <a:lnTo>
                    <a:pt x="37" y="22"/>
                  </a:lnTo>
                  <a:lnTo>
                    <a:pt x="37" y="26"/>
                  </a:lnTo>
                  <a:lnTo>
                    <a:pt x="45" y="26"/>
                  </a:lnTo>
                  <a:lnTo>
                    <a:pt x="45" y="29"/>
                  </a:lnTo>
                  <a:lnTo>
                    <a:pt x="48" y="29"/>
                  </a:lnTo>
                  <a:lnTo>
                    <a:pt x="52" y="29"/>
                  </a:lnTo>
                  <a:lnTo>
                    <a:pt x="56" y="26"/>
                  </a:lnTo>
                  <a:lnTo>
                    <a:pt x="59" y="26"/>
                  </a:lnTo>
                  <a:lnTo>
                    <a:pt x="56" y="29"/>
                  </a:lnTo>
                  <a:lnTo>
                    <a:pt x="59" y="33"/>
                  </a:lnTo>
                  <a:lnTo>
                    <a:pt x="59" y="37"/>
                  </a:lnTo>
                  <a:lnTo>
                    <a:pt x="56" y="41"/>
                  </a:lnTo>
                  <a:lnTo>
                    <a:pt x="59" y="48"/>
                  </a:lnTo>
                  <a:lnTo>
                    <a:pt x="63" y="52"/>
                  </a:lnTo>
                  <a:lnTo>
                    <a:pt x="67" y="55"/>
                  </a:lnTo>
                  <a:lnTo>
                    <a:pt x="63" y="59"/>
                  </a:lnTo>
                  <a:lnTo>
                    <a:pt x="59" y="63"/>
                  </a:lnTo>
                  <a:lnTo>
                    <a:pt x="59" y="67"/>
                  </a:lnTo>
                  <a:lnTo>
                    <a:pt x="63" y="70"/>
                  </a:lnTo>
                  <a:lnTo>
                    <a:pt x="59" y="70"/>
                  </a:lnTo>
                  <a:lnTo>
                    <a:pt x="59" y="70"/>
                  </a:lnTo>
                  <a:lnTo>
                    <a:pt x="52" y="74"/>
                  </a:lnTo>
                  <a:lnTo>
                    <a:pt x="52" y="70"/>
                  </a:lnTo>
                  <a:lnTo>
                    <a:pt x="45" y="74"/>
                  </a:lnTo>
                  <a:lnTo>
                    <a:pt x="41" y="74"/>
                  </a:lnTo>
                  <a:lnTo>
                    <a:pt x="37" y="74"/>
                  </a:lnTo>
                  <a:lnTo>
                    <a:pt x="33" y="78"/>
                  </a:lnTo>
                  <a:lnTo>
                    <a:pt x="33" y="81"/>
                  </a:lnTo>
                  <a:lnTo>
                    <a:pt x="33" y="81"/>
                  </a:lnTo>
                  <a:lnTo>
                    <a:pt x="33" y="78"/>
                  </a:lnTo>
                  <a:lnTo>
                    <a:pt x="33" y="74"/>
                  </a:lnTo>
                  <a:lnTo>
                    <a:pt x="30" y="74"/>
                  </a:lnTo>
                  <a:lnTo>
                    <a:pt x="26" y="70"/>
                  </a:lnTo>
                  <a:lnTo>
                    <a:pt x="26" y="70"/>
                  </a:lnTo>
                  <a:lnTo>
                    <a:pt x="22" y="67"/>
                  </a:lnTo>
                  <a:lnTo>
                    <a:pt x="22" y="67"/>
                  </a:lnTo>
                  <a:lnTo>
                    <a:pt x="22" y="67"/>
                  </a:lnTo>
                  <a:lnTo>
                    <a:pt x="26" y="63"/>
                  </a:lnTo>
                  <a:lnTo>
                    <a:pt x="26" y="59"/>
                  </a:lnTo>
                  <a:lnTo>
                    <a:pt x="22" y="59"/>
                  </a:lnTo>
                  <a:lnTo>
                    <a:pt x="19" y="55"/>
                  </a:lnTo>
                  <a:lnTo>
                    <a:pt x="15" y="55"/>
                  </a:lnTo>
                  <a:lnTo>
                    <a:pt x="11" y="55"/>
                  </a:lnTo>
                  <a:lnTo>
                    <a:pt x="11" y="52"/>
                  </a:lnTo>
                  <a:lnTo>
                    <a:pt x="11" y="48"/>
                  </a:lnTo>
                  <a:lnTo>
                    <a:pt x="11" y="48"/>
                  </a:lnTo>
                  <a:lnTo>
                    <a:pt x="8" y="44"/>
                  </a:lnTo>
                  <a:lnTo>
                    <a:pt x="8" y="41"/>
                  </a:lnTo>
                  <a:lnTo>
                    <a:pt x="8" y="41"/>
                  </a:lnTo>
                  <a:lnTo>
                    <a:pt x="11" y="41"/>
                  </a:lnTo>
                  <a:lnTo>
                    <a:pt x="11" y="41"/>
                  </a:lnTo>
                  <a:lnTo>
                    <a:pt x="11" y="37"/>
                  </a:lnTo>
                  <a:lnTo>
                    <a:pt x="8" y="37"/>
                  </a:lnTo>
                  <a:lnTo>
                    <a:pt x="4" y="33"/>
                  </a:lnTo>
                  <a:lnTo>
                    <a:pt x="4" y="33"/>
                  </a:lnTo>
                  <a:lnTo>
                    <a:pt x="8" y="29"/>
                  </a:lnTo>
                  <a:lnTo>
                    <a:pt x="8" y="26"/>
                  </a:lnTo>
                  <a:lnTo>
                    <a:pt x="4" y="26"/>
                  </a:lnTo>
                  <a:lnTo>
                    <a:pt x="4" y="26"/>
                  </a:lnTo>
                  <a:lnTo>
                    <a:pt x="4" y="26"/>
                  </a:lnTo>
                  <a:lnTo>
                    <a:pt x="4" y="22"/>
                  </a:lnTo>
                  <a:lnTo>
                    <a:pt x="4" y="22"/>
                  </a:lnTo>
                  <a:lnTo>
                    <a:pt x="8" y="22"/>
                  </a:lnTo>
                  <a:lnTo>
                    <a:pt x="8" y="18"/>
                  </a:lnTo>
                  <a:lnTo>
                    <a:pt x="4" y="18"/>
                  </a:lnTo>
                  <a:lnTo>
                    <a:pt x="4" y="18"/>
                  </a:lnTo>
                  <a:lnTo>
                    <a:pt x="0" y="15"/>
                  </a:lnTo>
                  <a:lnTo>
                    <a:pt x="0" y="11"/>
                  </a:lnTo>
                  <a:lnTo>
                    <a:pt x="0"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33" name="Freeform 54"/>
            <p:cNvSpPr>
              <a:spLocks/>
            </p:cNvSpPr>
            <p:nvPr/>
          </p:nvSpPr>
          <p:spPr bwMode="auto">
            <a:xfrm>
              <a:off x="4654564" y="2279187"/>
              <a:ext cx="38599" cy="42459"/>
            </a:xfrm>
            <a:custGeom>
              <a:avLst/>
              <a:gdLst>
                <a:gd name="T0" fmla="*/ 15 w 30"/>
                <a:gd name="T1" fmla="*/ 33 h 33"/>
                <a:gd name="T2" fmla="*/ 15 w 30"/>
                <a:gd name="T3" fmla="*/ 26 h 33"/>
                <a:gd name="T4" fmla="*/ 15 w 30"/>
                <a:gd name="T5" fmla="*/ 22 h 33"/>
                <a:gd name="T6" fmla="*/ 19 w 30"/>
                <a:gd name="T7" fmla="*/ 19 h 33"/>
                <a:gd name="T8" fmla="*/ 23 w 30"/>
                <a:gd name="T9" fmla="*/ 19 h 33"/>
                <a:gd name="T10" fmla="*/ 23 w 30"/>
                <a:gd name="T11" fmla="*/ 22 h 33"/>
                <a:gd name="T12" fmla="*/ 26 w 30"/>
                <a:gd name="T13" fmla="*/ 19 h 33"/>
                <a:gd name="T14" fmla="*/ 26 w 30"/>
                <a:gd name="T15" fmla="*/ 19 h 33"/>
                <a:gd name="T16" fmla="*/ 30 w 30"/>
                <a:gd name="T17" fmla="*/ 15 h 33"/>
                <a:gd name="T18" fmla="*/ 30 w 30"/>
                <a:gd name="T19" fmla="*/ 11 h 33"/>
                <a:gd name="T20" fmla="*/ 26 w 30"/>
                <a:gd name="T21" fmla="*/ 11 h 33"/>
                <a:gd name="T22" fmla="*/ 23 w 30"/>
                <a:gd name="T23" fmla="*/ 7 h 33"/>
                <a:gd name="T24" fmla="*/ 19 w 30"/>
                <a:gd name="T25" fmla="*/ 7 h 33"/>
                <a:gd name="T26" fmla="*/ 15 w 30"/>
                <a:gd name="T27" fmla="*/ 7 h 33"/>
                <a:gd name="T28" fmla="*/ 15 w 30"/>
                <a:gd name="T29" fmla="*/ 4 h 33"/>
                <a:gd name="T30" fmla="*/ 15 w 30"/>
                <a:gd name="T31" fmla="*/ 0 h 33"/>
                <a:gd name="T32" fmla="*/ 12 w 30"/>
                <a:gd name="T33" fmla="*/ 4 h 33"/>
                <a:gd name="T34" fmla="*/ 12 w 30"/>
                <a:gd name="T35" fmla="*/ 0 h 33"/>
                <a:gd name="T36" fmla="*/ 8 w 30"/>
                <a:gd name="T37" fmla="*/ 0 h 33"/>
                <a:gd name="T38" fmla="*/ 4 w 30"/>
                <a:gd name="T39" fmla="*/ 0 h 33"/>
                <a:gd name="T40" fmla="*/ 4 w 30"/>
                <a:gd name="T41" fmla="*/ 4 h 33"/>
                <a:gd name="T42" fmla="*/ 8 w 30"/>
                <a:gd name="T43" fmla="*/ 4 h 33"/>
                <a:gd name="T44" fmla="*/ 8 w 30"/>
                <a:gd name="T45" fmla="*/ 7 h 33"/>
                <a:gd name="T46" fmla="*/ 8 w 30"/>
                <a:gd name="T47" fmla="*/ 7 h 33"/>
                <a:gd name="T48" fmla="*/ 4 w 30"/>
                <a:gd name="T49" fmla="*/ 7 h 33"/>
                <a:gd name="T50" fmla="*/ 4 w 30"/>
                <a:gd name="T51" fmla="*/ 11 h 33"/>
                <a:gd name="T52" fmla="*/ 4 w 30"/>
                <a:gd name="T53" fmla="*/ 15 h 33"/>
                <a:gd name="T54" fmla="*/ 0 w 30"/>
                <a:gd name="T55" fmla="*/ 19 h 33"/>
                <a:gd name="T56" fmla="*/ 0 w 30"/>
                <a:gd name="T57" fmla="*/ 19 h 33"/>
                <a:gd name="T58" fmla="*/ 0 w 30"/>
                <a:gd name="T59" fmla="*/ 19 h 33"/>
                <a:gd name="T60" fmla="*/ 4 w 30"/>
                <a:gd name="T61" fmla="*/ 22 h 33"/>
                <a:gd name="T62" fmla="*/ 12 w 30"/>
                <a:gd name="T63" fmla="*/ 30 h 33"/>
                <a:gd name="T64" fmla="*/ 12 w 30"/>
                <a:gd name="T65" fmla="*/ 30 h 33"/>
                <a:gd name="T66" fmla="*/ 15 w 30"/>
                <a:gd name="T6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33">
                  <a:moveTo>
                    <a:pt x="15" y="33"/>
                  </a:moveTo>
                  <a:lnTo>
                    <a:pt x="15" y="26"/>
                  </a:lnTo>
                  <a:lnTo>
                    <a:pt x="15" y="22"/>
                  </a:lnTo>
                  <a:lnTo>
                    <a:pt x="19" y="19"/>
                  </a:lnTo>
                  <a:lnTo>
                    <a:pt x="23" y="19"/>
                  </a:lnTo>
                  <a:lnTo>
                    <a:pt x="23" y="22"/>
                  </a:lnTo>
                  <a:lnTo>
                    <a:pt x="26" y="19"/>
                  </a:lnTo>
                  <a:lnTo>
                    <a:pt x="26" y="19"/>
                  </a:lnTo>
                  <a:lnTo>
                    <a:pt x="30" y="15"/>
                  </a:lnTo>
                  <a:lnTo>
                    <a:pt x="30" y="11"/>
                  </a:lnTo>
                  <a:lnTo>
                    <a:pt x="26" y="11"/>
                  </a:lnTo>
                  <a:lnTo>
                    <a:pt x="23" y="7"/>
                  </a:lnTo>
                  <a:lnTo>
                    <a:pt x="19" y="7"/>
                  </a:lnTo>
                  <a:lnTo>
                    <a:pt x="15" y="7"/>
                  </a:lnTo>
                  <a:lnTo>
                    <a:pt x="15" y="4"/>
                  </a:lnTo>
                  <a:lnTo>
                    <a:pt x="15" y="0"/>
                  </a:lnTo>
                  <a:lnTo>
                    <a:pt x="12" y="4"/>
                  </a:lnTo>
                  <a:lnTo>
                    <a:pt x="12" y="0"/>
                  </a:lnTo>
                  <a:lnTo>
                    <a:pt x="8" y="0"/>
                  </a:lnTo>
                  <a:lnTo>
                    <a:pt x="4" y="0"/>
                  </a:lnTo>
                  <a:lnTo>
                    <a:pt x="4" y="4"/>
                  </a:lnTo>
                  <a:lnTo>
                    <a:pt x="8" y="4"/>
                  </a:lnTo>
                  <a:lnTo>
                    <a:pt x="8" y="7"/>
                  </a:lnTo>
                  <a:lnTo>
                    <a:pt x="8" y="7"/>
                  </a:lnTo>
                  <a:lnTo>
                    <a:pt x="4" y="7"/>
                  </a:lnTo>
                  <a:lnTo>
                    <a:pt x="4" y="11"/>
                  </a:lnTo>
                  <a:lnTo>
                    <a:pt x="4" y="15"/>
                  </a:lnTo>
                  <a:lnTo>
                    <a:pt x="0" y="19"/>
                  </a:lnTo>
                  <a:lnTo>
                    <a:pt x="0" y="19"/>
                  </a:lnTo>
                  <a:lnTo>
                    <a:pt x="0" y="19"/>
                  </a:lnTo>
                  <a:lnTo>
                    <a:pt x="4" y="22"/>
                  </a:lnTo>
                  <a:lnTo>
                    <a:pt x="12" y="30"/>
                  </a:lnTo>
                  <a:lnTo>
                    <a:pt x="12" y="30"/>
                  </a:lnTo>
                  <a:lnTo>
                    <a:pt x="15"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34" name="Freeform 55"/>
            <p:cNvSpPr>
              <a:spLocks noEditPoints="1"/>
            </p:cNvSpPr>
            <p:nvPr/>
          </p:nvSpPr>
          <p:spPr bwMode="auto">
            <a:xfrm>
              <a:off x="4555492" y="2217429"/>
              <a:ext cx="114511" cy="81058"/>
            </a:xfrm>
            <a:custGeom>
              <a:avLst/>
              <a:gdLst>
                <a:gd name="T0" fmla="*/ 23 w 24"/>
                <a:gd name="T1" fmla="*/ 6 h 17"/>
                <a:gd name="T2" fmla="*/ 23 w 24"/>
                <a:gd name="T3" fmla="*/ 5 h 17"/>
                <a:gd name="T4" fmla="*/ 22 w 24"/>
                <a:gd name="T5" fmla="*/ 3 h 17"/>
                <a:gd name="T6" fmla="*/ 19 w 24"/>
                <a:gd name="T7" fmla="*/ 3 h 17"/>
                <a:gd name="T8" fmla="*/ 15 w 24"/>
                <a:gd name="T9" fmla="*/ 1 h 17"/>
                <a:gd name="T10" fmla="*/ 12 w 24"/>
                <a:gd name="T11" fmla="*/ 0 h 17"/>
                <a:gd name="T12" fmla="*/ 8 w 24"/>
                <a:gd name="T13" fmla="*/ 2 h 17"/>
                <a:gd name="T14" fmla="*/ 5 w 24"/>
                <a:gd name="T15" fmla="*/ 4 h 17"/>
                <a:gd name="T16" fmla="*/ 1 w 24"/>
                <a:gd name="T17" fmla="*/ 5 h 17"/>
                <a:gd name="T18" fmla="*/ 0 w 24"/>
                <a:gd name="T19" fmla="*/ 6 h 17"/>
                <a:gd name="T20" fmla="*/ 1 w 24"/>
                <a:gd name="T21" fmla="*/ 8 h 17"/>
                <a:gd name="T22" fmla="*/ 3 w 24"/>
                <a:gd name="T23" fmla="*/ 5 h 17"/>
                <a:gd name="T24" fmla="*/ 5 w 24"/>
                <a:gd name="T25" fmla="*/ 6 h 17"/>
                <a:gd name="T26" fmla="*/ 8 w 24"/>
                <a:gd name="T27" fmla="*/ 10 h 17"/>
                <a:gd name="T28" fmla="*/ 8 w 24"/>
                <a:gd name="T29" fmla="*/ 10 h 17"/>
                <a:gd name="T30" fmla="*/ 7 w 24"/>
                <a:gd name="T31" fmla="*/ 12 h 17"/>
                <a:gd name="T32" fmla="*/ 10 w 24"/>
                <a:gd name="T33" fmla="*/ 13 h 17"/>
                <a:gd name="T34" fmla="*/ 12 w 24"/>
                <a:gd name="T35" fmla="*/ 14 h 17"/>
                <a:gd name="T36" fmla="*/ 17 w 24"/>
                <a:gd name="T37" fmla="*/ 16 h 17"/>
                <a:gd name="T38" fmla="*/ 16 w 24"/>
                <a:gd name="T39" fmla="*/ 17 h 17"/>
                <a:gd name="T40" fmla="*/ 17 w 24"/>
                <a:gd name="T41" fmla="*/ 16 h 17"/>
                <a:gd name="T42" fmla="*/ 11 w 24"/>
                <a:gd name="T43" fmla="*/ 10 h 17"/>
                <a:gd name="T44" fmla="*/ 10 w 24"/>
                <a:gd name="T45" fmla="*/ 8 h 17"/>
                <a:gd name="T46" fmla="*/ 9 w 24"/>
                <a:gd name="T47" fmla="*/ 7 h 17"/>
                <a:gd name="T48" fmla="*/ 9 w 24"/>
                <a:gd name="T49" fmla="*/ 5 h 17"/>
                <a:gd name="T50" fmla="*/ 11 w 24"/>
                <a:gd name="T51" fmla="*/ 6 h 17"/>
                <a:gd name="T52" fmla="*/ 13 w 24"/>
                <a:gd name="T53" fmla="*/ 5 h 17"/>
                <a:gd name="T54" fmla="*/ 14 w 24"/>
                <a:gd name="T55" fmla="*/ 5 h 17"/>
                <a:gd name="T56" fmla="*/ 16 w 24"/>
                <a:gd name="T57" fmla="*/ 5 h 17"/>
                <a:gd name="T58" fmla="*/ 18 w 24"/>
                <a:gd name="T59" fmla="*/ 6 h 17"/>
                <a:gd name="T60" fmla="*/ 20 w 24"/>
                <a:gd name="T61" fmla="*/ 6 h 17"/>
                <a:gd name="T62" fmla="*/ 23 w 24"/>
                <a:gd name="T63" fmla="*/ 7 h 17"/>
                <a:gd name="T64" fmla="*/ 16 w 24"/>
                <a:gd name="T65" fmla="*/ 17 h 17"/>
                <a:gd name="T66" fmla="*/ 12 w 24"/>
                <a:gd name="T67" fmla="*/ 15 h 17"/>
                <a:gd name="T68" fmla="*/ 12 w 24"/>
                <a:gd name="T69" fmla="*/ 15 h 17"/>
                <a:gd name="T70" fmla="*/ 15 w 24"/>
                <a:gd name="T71" fmla="*/ 15 h 17"/>
                <a:gd name="T72" fmla="*/ 13 w 24"/>
                <a:gd name="T73" fmla="*/ 14 h 17"/>
                <a:gd name="T74" fmla="*/ 7 w 24"/>
                <a:gd name="T75" fmla="*/ 10 h 17"/>
                <a:gd name="T76" fmla="*/ 5 w 24"/>
                <a:gd name="T77" fmla="*/ 8 h 17"/>
                <a:gd name="T78" fmla="*/ 5 w 24"/>
                <a:gd name="T79" fmla="*/ 8 h 17"/>
                <a:gd name="T80" fmla="*/ 7 w 24"/>
                <a:gd name="T81" fmla="*/ 12 h 17"/>
                <a:gd name="T82" fmla="*/ 5 w 24"/>
                <a:gd name="T83" fmla="*/ 10 h 17"/>
                <a:gd name="T84" fmla="*/ 3 w 24"/>
                <a:gd name="T85" fmla="*/ 7 h 17"/>
                <a:gd name="T86" fmla="*/ 4 w 24"/>
                <a:gd name="T87" fmla="*/ 9 h 17"/>
                <a:gd name="T88" fmla="*/ 3 w 24"/>
                <a:gd name="T89" fmla="*/ 7 h 17"/>
                <a:gd name="T90" fmla="*/ 4 w 24"/>
                <a:gd name="T91" fmla="*/ 7 h 17"/>
                <a:gd name="T92" fmla="*/ 3 w 24"/>
                <a:gd name="T9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 h="17">
                  <a:moveTo>
                    <a:pt x="23" y="7"/>
                  </a:moveTo>
                  <a:cubicBezTo>
                    <a:pt x="23" y="6"/>
                    <a:pt x="23" y="6"/>
                    <a:pt x="23" y="6"/>
                  </a:cubicBezTo>
                  <a:cubicBezTo>
                    <a:pt x="23" y="6"/>
                    <a:pt x="23" y="6"/>
                    <a:pt x="23" y="6"/>
                  </a:cubicBezTo>
                  <a:cubicBezTo>
                    <a:pt x="24" y="6"/>
                    <a:pt x="24" y="6"/>
                    <a:pt x="24" y="6"/>
                  </a:cubicBezTo>
                  <a:cubicBezTo>
                    <a:pt x="24" y="5"/>
                    <a:pt x="24" y="5"/>
                    <a:pt x="24" y="5"/>
                  </a:cubicBezTo>
                  <a:cubicBezTo>
                    <a:pt x="23" y="5"/>
                    <a:pt x="23" y="5"/>
                    <a:pt x="23" y="5"/>
                  </a:cubicBezTo>
                  <a:cubicBezTo>
                    <a:pt x="23" y="5"/>
                    <a:pt x="23" y="5"/>
                    <a:pt x="23" y="5"/>
                  </a:cubicBezTo>
                  <a:cubicBezTo>
                    <a:pt x="22" y="4"/>
                    <a:pt x="22" y="4"/>
                    <a:pt x="22" y="4"/>
                  </a:cubicBezTo>
                  <a:cubicBezTo>
                    <a:pt x="22" y="3"/>
                    <a:pt x="22" y="3"/>
                    <a:pt x="22" y="3"/>
                  </a:cubicBezTo>
                  <a:cubicBezTo>
                    <a:pt x="21" y="2"/>
                    <a:pt x="21" y="2"/>
                    <a:pt x="21" y="2"/>
                  </a:cubicBezTo>
                  <a:cubicBezTo>
                    <a:pt x="21" y="3"/>
                    <a:pt x="21" y="3"/>
                    <a:pt x="21" y="3"/>
                  </a:cubicBezTo>
                  <a:cubicBezTo>
                    <a:pt x="19" y="3"/>
                    <a:pt x="19" y="3"/>
                    <a:pt x="19" y="3"/>
                  </a:cubicBezTo>
                  <a:cubicBezTo>
                    <a:pt x="17" y="2"/>
                    <a:pt x="17" y="2"/>
                    <a:pt x="17" y="2"/>
                  </a:cubicBezTo>
                  <a:cubicBezTo>
                    <a:pt x="16" y="2"/>
                    <a:pt x="16" y="2"/>
                    <a:pt x="16" y="2"/>
                  </a:cubicBezTo>
                  <a:cubicBezTo>
                    <a:pt x="15" y="1"/>
                    <a:pt x="15" y="1"/>
                    <a:pt x="15" y="1"/>
                  </a:cubicBezTo>
                  <a:cubicBezTo>
                    <a:pt x="13" y="0"/>
                    <a:pt x="13" y="0"/>
                    <a:pt x="13" y="0"/>
                  </a:cubicBezTo>
                  <a:cubicBezTo>
                    <a:pt x="12" y="0"/>
                    <a:pt x="12" y="0"/>
                    <a:pt x="12" y="0"/>
                  </a:cubicBezTo>
                  <a:cubicBezTo>
                    <a:pt x="12" y="0"/>
                    <a:pt x="12" y="0"/>
                    <a:pt x="12" y="0"/>
                  </a:cubicBezTo>
                  <a:cubicBezTo>
                    <a:pt x="10" y="0"/>
                    <a:pt x="10" y="0"/>
                    <a:pt x="10" y="0"/>
                  </a:cubicBezTo>
                  <a:cubicBezTo>
                    <a:pt x="8" y="1"/>
                    <a:pt x="8" y="1"/>
                    <a:pt x="8" y="1"/>
                  </a:cubicBezTo>
                  <a:cubicBezTo>
                    <a:pt x="8" y="2"/>
                    <a:pt x="8" y="2"/>
                    <a:pt x="8" y="2"/>
                  </a:cubicBezTo>
                  <a:cubicBezTo>
                    <a:pt x="6" y="3"/>
                    <a:pt x="6" y="3"/>
                    <a:pt x="6" y="3"/>
                  </a:cubicBezTo>
                  <a:cubicBezTo>
                    <a:pt x="6" y="4"/>
                    <a:pt x="6" y="4"/>
                    <a:pt x="6" y="4"/>
                  </a:cubicBezTo>
                  <a:cubicBezTo>
                    <a:pt x="5" y="4"/>
                    <a:pt x="5" y="4"/>
                    <a:pt x="5" y="4"/>
                  </a:cubicBezTo>
                  <a:cubicBezTo>
                    <a:pt x="3" y="4"/>
                    <a:pt x="3" y="4"/>
                    <a:pt x="3" y="4"/>
                  </a:cubicBezTo>
                  <a:cubicBezTo>
                    <a:pt x="2" y="4"/>
                    <a:pt x="2" y="4"/>
                    <a:pt x="2" y="4"/>
                  </a:cubicBezTo>
                  <a:cubicBezTo>
                    <a:pt x="1" y="5"/>
                    <a:pt x="1" y="5"/>
                    <a:pt x="1" y="5"/>
                  </a:cubicBezTo>
                  <a:cubicBezTo>
                    <a:pt x="0" y="5"/>
                    <a:pt x="0" y="5"/>
                    <a:pt x="0" y="5"/>
                  </a:cubicBezTo>
                  <a:cubicBezTo>
                    <a:pt x="0" y="5"/>
                    <a:pt x="0" y="5"/>
                    <a:pt x="0" y="5"/>
                  </a:cubicBezTo>
                  <a:cubicBezTo>
                    <a:pt x="0" y="6"/>
                    <a:pt x="0" y="6"/>
                    <a:pt x="0" y="6"/>
                  </a:cubicBezTo>
                  <a:cubicBezTo>
                    <a:pt x="1" y="7"/>
                    <a:pt x="1" y="7"/>
                    <a:pt x="1" y="7"/>
                  </a:cubicBezTo>
                  <a:cubicBezTo>
                    <a:pt x="1" y="8"/>
                    <a:pt x="1" y="8"/>
                    <a:pt x="1" y="8"/>
                  </a:cubicBezTo>
                  <a:cubicBezTo>
                    <a:pt x="1" y="8"/>
                    <a:pt x="1" y="8"/>
                    <a:pt x="1" y="8"/>
                  </a:cubicBezTo>
                  <a:cubicBezTo>
                    <a:pt x="2" y="6"/>
                    <a:pt x="2" y="6"/>
                    <a:pt x="2" y="6"/>
                  </a:cubicBezTo>
                  <a:cubicBezTo>
                    <a:pt x="3" y="5"/>
                    <a:pt x="3" y="5"/>
                    <a:pt x="3" y="5"/>
                  </a:cubicBezTo>
                  <a:cubicBezTo>
                    <a:pt x="3" y="5"/>
                    <a:pt x="3" y="5"/>
                    <a:pt x="3" y="5"/>
                  </a:cubicBezTo>
                  <a:cubicBezTo>
                    <a:pt x="4" y="5"/>
                    <a:pt x="4" y="5"/>
                    <a:pt x="4" y="5"/>
                  </a:cubicBezTo>
                  <a:cubicBezTo>
                    <a:pt x="5" y="5"/>
                    <a:pt x="5" y="5"/>
                    <a:pt x="5" y="5"/>
                  </a:cubicBezTo>
                  <a:cubicBezTo>
                    <a:pt x="5" y="6"/>
                    <a:pt x="5" y="6"/>
                    <a:pt x="5" y="6"/>
                  </a:cubicBezTo>
                  <a:cubicBezTo>
                    <a:pt x="6" y="7"/>
                    <a:pt x="6" y="7"/>
                    <a:pt x="6" y="7"/>
                  </a:cubicBezTo>
                  <a:cubicBezTo>
                    <a:pt x="6" y="8"/>
                    <a:pt x="6" y="8"/>
                    <a:pt x="6" y="8"/>
                  </a:cubicBezTo>
                  <a:cubicBezTo>
                    <a:pt x="8" y="10"/>
                    <a:pt x="8" y="10"/>
                    <a:pt x="8" y="10"/>
                  </a:cubicBezTo>
                  <a:cubicBezTo>
                    <a:pt x="8" y="10"/>
                    <a:pt x="8" y="10"/>
                    <a:pt x="8" y="10"/>
                  </a:cubicBezTo>
                  <a:cubicBezTo>
                    <a:pt x="9" y="10"/>
                    <a:pt x="9" y="10"/>
                    <a:pt x="9" y="10"/>
                  </a:cubicBezTo>
                  <a:cubicBezTo>
                    <a:pt x="8" y="10"/>
                    <a:pt x="8" y="10"/>
                    <a:pt x="8" y="10"/>
                  </a:cubicBezTo>
                  <a:cubicBezTo>
                    <a:pt x="7" y="10"/>
                    <a:pt x="7" y="10"/>
                    <a:pt x="7" y="10"/>
                  </a:cubicBezTo>
                  <a:cubicBezTo>
                    <a:pt x="7" y="11"/>
                    <a:pt x="7" y="11"/>
                    <a:pt x="7" y="11"/>
                  </a:cubicBezTo>
                  <a:cubicBezTo>
                    <a:pt x="7" y="12"/>
                    <a:pt x="7" y="12"/>
                    <a:pt x="7" y="12"/>
                  </a:cubicBezTo>
                  <a:cubicBezTo>
                    <a:pt x="8" y="12"/>
                    <a:pt x="8" y="12"/>
                    <a:pt x="8" y="12"/>
                  </a:cubicBezTo>
                  <a:cubicBezTo>
                    <a:pt x="9" y="12"/>
                    <a:pt x="9" y="12"/>
                    <a:pt x="9" y="12"/>
                  </a:cubicBezTo>
                  <a:cubicBezTo>
                    <a:pt x="10" y="13"/>
                    <a:pt x="10" y="13"/>
                    <a:pt x="10" y="13"/>
                  </a:cubicBezTo>
                  <a:cubicBezTo>
                    <a:pt x="11" y="13"/>
                    <a:pt x="11" y="13"/>
                    <a:pt x="11" y="13"/>
                  </a:cubicBezTo>
                  <a:cubicBezTo>
                    <a:pt x="11" y="14"/>
                    <a:pt x="11" y="14"/>
                    <a:pt x="11" y="14"/>
                  </a:cubicBezTo>
                  <a:cubicBezTo>
                    <a:pt x="12" y="14"/>
                    <a:pt x="12" y="14"/>
                    <a:pt x="12" y="14"/>
                  </a:cubicBezTo>
                  <a:cubicBezTo>
                    <a:pt x="14" y="14"/>
                    <a:pt x="14" y="14"/>
                    <a:pt x="14" y="14"/>
                  </a:cubicBezTo>
                  <a:cubicBezTo>
                    <a:pt x="15" y="14"/>
                    <a:pt x="15" y="14"/>
                    <a:pt x="15" y="14"/>
                  </a:cubicBezTo>
                  <a:cubicBezTo>
                    <a:pt x="17" y="16"/>
                    <a:pt x="17" y="16"/>
                    <a:pt x="17" y="16"/>
                  </a:cubicBezTo>
                  <a:cubicBezTo>
                    <a:pt x="17" y="16"/>
                    <a:pt x="17" y="16"/>
                    <a:pt x="17" y="16"/>
                  </a:cubicBezTo>
                  <a:cubicBezTo>
                    <a:pt x="16" y="16"/>
                    <a:pt x="16" y="16"/>
                    <a:pt x="16" y="16"/>
                  </a:cubicBezTo>
                  <a:cubicBezTo>
                    <a:pt x="16" y="17"/>
                    <a:pt x="16" y="17"/>
                    <a:pt x="16" y="17"/>
                  </a:cubicBezTo>
                  <a:cubicBezTo>
                    <a:pt x="17" y="17"/>
                    <a:pt x="17" y="17"/>
                    <a:pt x="17" y="17"/>
                  </a:cubicBezTo>
                  <a:cubicBezTo>
                    <a:pt x="17" y="17"/>
                    <a:pt x="17" y="17"/>
                    <a:pt x="17" y="17"/>
                  </a:cubicBezTo>
                  <a:cubicBezTo>
                    <a:pt x="17" y="16"/>
                    <a:pt x="17" y="16"/>
                    <a:pt x="17" y="16"/>
                  </a:cubicBezTo>
                  <a:cubicBezTo>
                    <a:pt x="14" y="13"/>
                    <a:pt x="14" y="13"/>
                    <a:pt x="14" y="13"/>
                  </a:cubicBezTo>
                  <a:cubicBezTo>
                    <a:pt x="11" y="10"/>
                    <a:pt x="11" y="10"/>
                    <a:pt x="11" y="10"/>
                  </a:cubicBezTo>
                  <a:cubicBezTo>
                    <a:pt x="11" y="10"/>
                    <a:pt x="11" y="10"/>
                    <a:pt x="11" y="10"/>
                  </a:cubicBezTo>
                  <a:cubicBezTo>
                    <a:pt x="11" y="9"/>
                    <a:pt x="11" y="9"/>
                    <a:pt x="11" y="9"/>
                  </a:cubicBezTo>
                  <a:cubicBezTo>
                    <a:pt x="10" y="9"/>
                    <a:pt x="10" y="9"/>
                    <a:pt x="10" y="9"/>
                  </a:cubicBezTo>
                  <a:cubicBezTo>
                    <a:pt x="10" y="8"/>
                    <a:pt x="10" y="8"/>
                    <a:pt x="10" y="8"/>
                  </a:cubicBezTo>
                  <a:cubicBezTo>
                    <a:pt x="9" y="7"/>
                    <a:pt x="9" y="7"/>
                    <a:pt x="9" y="7"/>
                  </a:cubicBezTo>
                  <a:cubicBezTo>
                    <a:pt x="9" y="7"/>
                    <a:pt x="9" y="7"/>
                    <a:pt x="9" y="7"/>
                  </a:cubicBezTo>
                  <a:cubicBezTo>
                    <a:pt x="9" y="7"/>
                    <a:pt x="9" y="7"/>
                    <a:pt x="9" y="7"/>
                  </a:cubicBezTo>
                  <a:cubicBezTo>
                    <a:pt x="9" y="6"/>
                    <a:pt x="9" y="6"/>
                    <a:pt x="9" y="6"/>
                  </a:cubicBezTo>
                  <a:cubicBezTo>
                    <a:pt x="9" y="5"/>
                    <a:pt x="9" y="5"/>
                    <a:pt x="9" y="5"/>
                  </a:cubicBezTo>
                  <a:cubicBezTo>
                    <a:pt x="9" y="5"/>
                    <a:pt x="9" y="5"/>
                    <a:pt x="9" y="5"/>
                  </a:cubicBezTo>
                  <a:cubicBezTo>
                    <a:pt x="10" y="6"/>
                    <a:pt x="10" y="6"/>
                    <a:pt x="10" y="6"/>
                  </a:cubicBezTo>
                  <a:cubicBezTo>
                    <a:pt x="11" y="6"/>
                    <a:pt x="11" y="6"/>
                    <a:pt x="11" y="6"/>
                  </a:cubicBezTo>
                  <a:cubicBezTo>
                    <a:pt x="11" y="6"/>
                    <a:pt x="11" y="6"/>
                    <a:pt x="11" y="6"/>
                  </a:cubicBezTo>
                  <a:cubicBezTo>
                    <a:pt x="11" y="5"/>
                    <a:pt x="11" y="5"/>
                    <a:pt x="11" y="5"/>
                  </a:cubicBezTo>
                  <a:cubicBezTo>
                    <a:pt x="12" y="5"/>
                    <a:pt x="12" y="5"/>
                    <a:pt x="12" y="5"/>
                  </a:cubicBezTo>
                  <a:cubicBezTo>
                    <a:pt x="13" y="5"/>
                    <a:pt x="13" y="5"/>
                    <a:pt x="13" y="5"/>
                  </a:cubicBezTo>
                  <a:cubicBezTo>
                    <a:pt x="13" y="5"/>
                    <a:pt x="13" y="5"/>
                    <a:pt x="13" y="5"/>
                  </a:cubicBezTo>
                  <a:cubicBezTo>
                    <a:pt x="14" y="5"/>
                    <a:pt x="14" y="5"/>
                    <a:pt x="14" y="5"/>
                  </a:cubicBezTo>
                  <a:cubicBezTo>
                    <a:pt x="14" y="5"/>
                    <a:pt x="14" y="5"/>
                    <a:pt x="14" y="5"/>
                  </a:cubicBezTo>
                  <a:cubicBezTo>
                    <a:pt x="15" y="5"/>
                    <a:pt x="15" y="5"/>
                    <a:pt x="15" y="5"/>
                  </a:cubicBezTo>
                  <a:cubicBezTo>
                    <a:pt x="15" y="6"/>
                    <a:pt x="15" y="6"/>
                    <a:pt x="15" y="6"/>
                  </a:cubicBezTo>
                  <a:cubicBezTo>
                    <a:pt x="16" y="5"/>
                    <a:pt x="16" y="5"/>
                    <a:pt x="16" y="5"/>
                  </a:cubicBezTo>
                  <a:cubicBezTo>
                    <a:pt x="17" y="6"/>
                    <a:pt x="17" y="6"/>
                    <a:pt x="17" y="6"/>
                  </a:cubicBezTo>
                  <a:cubicBezTo>
                    <a:pt x="18" y="5"/>
                    <a:pt x="18" y="5"/>
                    <a:pt x="18" y="5"/>
                  </a:cubicBezTo>
                  <a:cubicBezTo>
                    <a:pt x="18" y="6"/>
                    <a:pt x="18" y="6"/>
                    <a:pt x="18" y="6"/>
                  </a:cubicBezTo>
                  <a:cubicBezTo>
                    <a:pt x="19" y="6"/>
                    <a:pt x="19" y="6"/>
                    <a:pt x="19" y="6"/>
                  </a:cubicBezTo>
                  <a:cubicBezTo>
                    <a:pt x="20" y="6"/>
                    <a:pt x="20" y="6"/>
                    <a:pt x="20" y="6"/>
                  </a:cubicBezTo>
                  <a:cubicBezTo>
                    <a:pt x="20" y="6"/>
                    <a:pt x="20" y="6"/>
                    <a:pt x="20" y="6"/>
                  </a:cubicBezTo>
                  <a:cubicBezTo>
                    <a:pt x="21" y="6"/>
                    <a:pt x="21" y="6"/>
                    <a:pt x="21" y="6"/>
                  </a:cubicBezTo>
                  <a:cubicBezTo>
                    <a:pt x="23" y="7"/>
                    <a:pt x="23" y="7"/>
                    <a:pt x="23" y="7"/>
                  </a:cubicBezTo>
                  <a:cubicBezTo>
                    <a:pt x="23" y="7"/>
                    <a:pt x="23" y="7"/>
                    <a:pt x="23" y="7"/>
                  </a:cubicBezTo>
                  <a:close/>
                  <a:moveTo>
                    <a:pt x="14" y="16"/>
                  </a:moveTo>
                  <a:cubicBezTo>
                    <a:pt x="14" y="16"/>
                    <a:pt x="15" y="16"/>
                    <a:pt x="15" y="16"/>
                  </a:cubicBezTo>
                  <a:cubicBezTo>
                    <a:pt x="16" y="17"/>
                    <a:pt x="16" y="17"/>
                    <a:pt x="16" y="17"/>
                  </a:cubicBezTo>
                  <a:cubicBezTo>
                    <a:pt x="14" y="17"/>
                    <a:pt x="14" y="17"/>
                    <a:pt x="14" y="17"/>
                  </a:cubicBezTo>
                  <a:cubicBezTo>
                    <a:pt x="14" y="16"/>
                    <a:pt x="14" y="16"/>
                    <a:pt x="14" y="16"/>
                  </a:cubicBezTo>
                  <a:close/>
                  <a:moveTo>
                    <a:pt x="12" y="15"/>
                  </a:moveTo>
                  <a:cubicBezTo>
                    <a:pt x="15" y="15"/>
                    <a:pt x="15" y="15"/>
                    <a:pt x="15" y="15"/>
                  </a:cubicBezTo>
                  <a:cubicBezTo>
                    <a:pt x="14" y="16"/>
                    <a:pt x="14" y="16"/>
                    <a:pt x="14" y="16"/>
                  </a:cubicBezTo>
                  <a:cubicBezTo>
                    <a:pt x="12" y="15"/>
                    <a:pt x="12" y="15"/>
                    <a:pt x="12" y="15"/>
                  </a:cubicBezTo>
                  <a:close/>
                  <a:moveTo>
                    <a:pt x="13" y="14"/>
                  </a:moveTo>
                  <a:cubicBezTo>
                    <a:pt x="14" y="14"/>
                    <a:pt x="14" y="14"/>
                    <a:pt x="14" y="14"/>
                  </a:cubicBezTo>
                  <a:cubicBezTo>
                    <a:pt x="15" y="15"/>
                    <a:pt x="15" y="15"/>
                    <a:pt x="15" y="15"/>
                  </a:cubicBezTo>
                  <a:cubicBezTo>
                    <a:pt x="14" y="15"/>
                    <a:pt x="14" y="15"/>
                    <a:pt x="14" y="15"/>
                  </a:cubicBezTo>
                  <a:cubicBezTo>
                    <a:pt x="13" y="15"/>
                    <a:pt x="13" y="15"/>
                    <a:pt x="13" y="15"/>
                  </a:cubicBezTo>
                  <a:cubicBezTo>
                    <a:pt x="13" y="14"/>
                    <a:pt x="13" y="14"/>
                    <a:pt x="13" y="14"/>
                  </a:cubicBezTo>
                  <a:close/>
                  <a:moveTo>
                    <a:pt x="6" y="9"/>
                  </a:moveTo>
                  <a:cubicBezTo>
                    <a:pt x="7" y="9"/>
                    <a:pt x="7" y="9"/>
                    <a:pt x="7" y="9"/>
                  </a:cubicBezTo>
                  <a:cubicBezTo>
                    <a:pt x="7" y="10"/>
                    <a:pt x="7" y="10"/>
                    <a:pt x="7" y="10"/>
                  </a:cubicBezTo>
                  <a:cubicBezTo>
                    <a:pt x="7" y="10"/>
                    <a:pt x="7" y="10"/>
                    <a:pt x="7" y="10"/>
                  </a:cubicBezTo>
                  <a:cubicBezTo>
                    <a:pt x="6" y="9"/>
                    <a:pt x="6" y="9"/>
                    <a:pt x="6" y="9"/>
                  </a:cubicBezTo>
                  <a:close/>
                  <a:moveTo>
                    <a:pt x="5" y="8"/>
                  </a:moveTo>
                  <a:cubicBezTo>
                    <a:pt x="6" y="9"/>
                    <a:pt x="6" y="9"/>
                    <a:pt x="6" y="9"/>
                  </a:cubicBezTo>
                  <a:cubicBezTo>
                    <a:pt x="5" y="9"/>
                    <a:pt x="5" y="9"/>
                    <a:pt x="5" y="9"/>
                  </a:cubicBezTo>
                  <a:cubicBezTo>
                    <a:pt x="5" y="8"/>
                    <a:pt x="5" y="8"/>
                    <a:pt x="5" y="8"/>
                  </a:cubicBezTo>
                  <a:close/>
                  <a:moveTo>
                    <a:pt x="6" y="11"/>
                  </a:moveTo>
                  <a:cubicBezTo>
                    <a:pt x="7" y="11"/>
                    <a:pt x="7" y="11"/>
                    <a:pt x="7" y="11"/>
                  </a:cubicBezTo>
                  <a:cubicBezTo>
                    <a:pt x="7" y="12"/>
                    <a:pt x="7" y="12"/>
                    <a:pt x="7" y="12"/>
                  </a:cubicBezTo>
                  <a:cubicBezTo>
                    <a:pt x="6" y="11"/>
                    <a:pt x="6" y="11"/>
                    <a:pt x="6" y="11"/>
                  </a:cubicBezTo>
                  <a:close/>
                  <a:moveTo>
                    <a:pt x="5" y="9"/>
                  </a:moveTo>
                  <a:cubicBezTo>
                    <a:pt x="5" y="10"/>
                    <a:pt x="5" y="10"/>
                    <a:pt x="5" y="10"/>
                  </a:cubicBezTo>
                  <a:cubicBezTo>
                    <a:pt x="5" y="10"/>
                    <a:pt x="5" y="10"/>
                    <a:pt x="5" y="10"/>
                  </a:cubicBezTo>
                  <a:cubicBezTo>
                    <a:pt x="5" y="9"/>
                    <a:pt x="5" y="9"/>
                    <a:pt x="5" y="9"/>
                  </a:cubicBezTo>
                  <a:close/>
                  <a:moveTo>
                    <a:pt x="3" y="7"/>
                  </a:moveTo>
                  <a:cubicBezTo>
                    <a:pt x="4" y="8"/>
                    <a:pt x="4" y="8"/>
                    <a:pt x="4" y="8"/>
                  </a:cubicBezTo>
                  <a:cubicBezTo>
                    <a:pt x="5" y="9"/>
                    <a:pt x="5" y="9"/>
                    <a:pt x="5" y="9"/>
                  </a:cubicBezTo>
                  <a:cubicBezTo>
                    <a:pt x="4" y="9"/>
                    <a:pt x="4" y="9"/>
                    <a:pt x="4" y="9"/>
                  </a:cubicBezTo>
                  <a:cubicBezTo>
                    <a:pt x="3" y="8"/>
                    <a:pt x="3" y="8"/>
                    <a:pt x="3" y="8"/>
                  </a:cubicBezTo>
                  <a:cubicBezTo>
                    <a:pt x="4" y="8"/>
                    <a:pt x="4" y="8"/>
                    <a:pt x="4" y="8"/>
                  </a:cubicBezTo>
                  <a:cubicBezTo>
                    <a:pt x="3" y="7"/>
                    <a:pt x="3" y="7"/>
                    <a:pt x="3" y="7"/>
                  </a:cubicBezTo>
                  <a:close/>
                  <a:moveTo>
                    <a:pt x="4" y="5"/>
                  </a:moveTo>
                  <a:cubicBezTo>
                    <a:pt x="5" y="7"/>
                    <a:pt x="5" y="7"/>
                    <a:pt x="5" y="7"/>
                  </a:cubicBezTo>
                  <a:cubicBezTo>
                    <a:pt x="4" y="7"/>
                    <a:pt x="4" y="7"/>
                    <a:pt x="4" y="7"/>
                  </a:cubicBezTo>
                  <a:cubicBezTo>
                    <a:pt x="4" y="7"/>
                    <a:pt x="4" y="7"/>
                    <a:pt x="4" y="7"/>
                  </a:cubicBezTo>
                  <a:cubicBezTo>
                    <a:pt x="3" y="7"/>
                    <a:pt x="3" y="7"/>
                    <a:pt x="3" y="7"/>
                  </a:cubicBezTo>
                  <a:cubicBezTo>
                    <a:pt x="3" y="6"/>
                    <a:pt x="3" y="6"/>
                    <a:pt x="3" y="6"/>
                  </a:cubicBezTo>
                  <a:cubicBezTo>
                    <a:pt x="3" y="6"/>
                    <a:pt x="4" y="5"/>
                    <a:pt x="4" y="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35" name="Freeform 56"/>
            <p:cNvSpPr>
              <a:spLocks/>
            </p:cNvSpPr>
            <p:nvPr/>
          </p:nvSpPr>
          <p:spPr bwMode="auto">
            <a:xfrm>
              <a:off x="4597952" y="2240588"/>
              <a:ext cx="75912" cy="63045"/>
            </a:xfrm>
            <a:custGeom>
              <a:avLst/>
              <a:gdLst>
                <a:gd name="T0" fmla="*/ 30 w 59"/>
                <a:gd name="T1" fmla="*/ 41 h 49"/>
                <a:gd name="T2" fmla="*/ 7 w 59"/>
                <a:gd name="T3" fmla="*/ 19 h 49"/>
                <a:gd name="T4" fmla="*/ 7 w 59"/>
                <a:gd name="T5" fmla="*/ 15 h 49"/>
                <a:gd name="T6" fmla="*/ 4 w 59"/>
                <a:gd name="T7" fmla="*/ 11 h 49"/>
                <a:gd name="T8" fmla="*/ 0 w 59"/>
                <a:gd name="T9" fmla="*/ 8 h 49"/>
                <a:gd name="T10" fmla="*/ 0 w 59"/>
                <a:gd name="T11" fmla="*/ 4 h 49"/>
                <a:gd name="T12" fmla="*/ 0 w 59"/>
                <a:gd name="T13" fmla="*/ 0 h 49"/>
                <a:gd name="T14" fmla="*/ 7 w 59"/>
                <a:gd name="T15" fmla="*/ 4 h 49"/>
                <a:gd name="T16" fmla="*/ 7 w 59"/>
                <a:gd name="T17" fmla="*/ 0 h 49"/>
                <a:gd name="T18" fmla="*/ 15 w 59"/>
                <a:gd name="T19" fmla="*/ 0 h 49"/>
                <a:gd name="T20" fmla="*/ 18 w 59"/>
                <a:gd name="T21" fmla="*/ 0 h 49"/>
                <a:gd name="T22" fmla="*/ 22 w 59"/>
                <a:gd name="T23" fmla="*/ 0 h 49"/>
                <a:gd name="T24" fmla="*/ 26 w 59"/>
                <a:gd name="T25" fmla="*/ 0 h 49"/>
                <a:gd name="T26" fmla="*/ 33 w 59"/>
                <a:gd name="T27" fmla="*/ 0 h 49"/>
                <a:gd name="T28" fmla="*/ 37 w 59"/>
                <a:gd name="T29" fmla="*/ 4 h 49"/>
                <a:gd name="T30" fmla="*/ 41 w 59"/>
                <a:gd name="T31" fmla="*/ 4 h 49"/>
                <a:gd name="T32" fmla="*/ 52 w 59"/>
                <a:gd name="T33" fmla="*/ 8 h 49"/>
                <a:gd name="T34" fmla="*/ 52 w 59"/>
                <a:gd name="T35" fmla="*/ 8 h 49"/>
                <a:gd name="T36" fmla="*/ 56 w 59"/>
                <a:gd name="T37" fmla="*/ 11 h 49"/>
                <a:gd name="T38" fmla="*/ 52 w 59"/>
                <a:gd name="T39" fmla="*/ 15 h 49"/>
                <a:gd name="T40" fmla="*/ 59 w 59"/>
                <a:gd name="T41" fmla="*/ 19 h 49"/>
                <a:gd name="T42" fmla="*/ 59 w 59"/>
                <a:gd name="T43" fmla="*/ 23 h 49"/>
                <a:gd name="T44" fmla="*/ 56 w 59"/>
                <a:gd name="T45" fmla="*/ 23 h 49"/>
                <a:gd name="T46" fmla="*/ 59 w 59"/>
                <a:gd name="T47" fmla="*/ 30 h 49"/>
                <a:gd name="T48" fmla="*/ 56 w 59"/>
                <a:gd name="T49" fmla="*/ 30 h 49"/>
                <a:gd name="T50" fmla="*/ 48 w 59"/>
                <a:gd name="T51" fmla="*/ 30 h 49"/>
                <a:gd name="T52" fmla="*/ 52 w 59"/>
                <a:gd name="T53" fmla="*/ 34 h 49"/>
                <a:gd name="T54" fmla="*/ 52 w 59"/>
                <a:gd name="T55" fmla="*/ 37 h 49"/>
                <a:gd name="T56" fmla="*/ 48 w 59"/>
                <a:gd name="T57" fmla="*/ 41 h 49"/>
                <a:gd name="T58" fmla="*/ 44 w 59"/>
                <a:gd name="T59" fmla="*/ 49 h 49"/>
                <a:gd name="T60" fmla="*/ 41 w 59"/>
                <a:gd name="T61" fmla="*/ 45 h 49"/>
                <a:gd name="T62" fmla="*/ 33 w 59"/>
                <a:gd name="T63" fmla="*/ 45 h 49"/>
                <a:gd name="T64" fmla="*/ 30 w 59"/>
                <a:gd name="T65"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 h="49">
                  <a:moveTo>
                    <a:pt x="30" y="45"/>
                  </a:moveTo>
                  <a:lnTo>
                    <a:pt x="30" y="41"/>
                  </a:lnTo>
                  <a:lnTo>
                    <a:pt x="18" y="30"/>
                  </a:lnTo>
                  <a:lnTo>
                    <a:pt x="7" y="19"/>
                  </a:lnTo>
                  <a:lnTo>
                    <a:pt x="7" y="19"/>
                  </a:lnTo>
                  <a:lnTo>
                    <a:pt x="7" y="15"/>
                  </a:lnTo>
                  <a:lnTo>
                    <a:pt x="4" y="15"/>
                  </a:lnTo>
                  <a:lnTo>
                    <a:pt x="4" y="11"/>
                  </a:lnTo>
                  <a:lnTo>
                    <a:pt x="0" y="8"/>
                  </a:lnTo>
                  <a:lnTo>
                    <a:pt x="0" y="8"/>
                  </a:lnTo>
                  <a:lnTo>
                    <a:pt x="0" y="8"/>
                  </a:lnTo>
                  <a:lnTo>
                    <a:pt x="0" y="4"/>
                  </a:lnTo>
                  <a:lnTo>
                    <a:pt x="0" y="0"/>
                  </a:lnTo>
                  <a:lnTo>
                    <a:pt x="0" y="0"/>
                  </a:lnTo>
                  <a:lnTo>
                    <a:pt x="4" y="4"/>
                  </a:lnTo>
                  <a:lnTo>
                    <a:pt x="7" y="4"/>
                  </a:lnTo>
                  <a:lnTo>
                    <a:pt x="7" y="4"/>
                  </a:lnTo>
                  <a:lnTo>
                    <a:pt x="7" y="0"/>
                  </a:lnTo>
                  <a:lnTo>
                    <a:pt x="11" y="0"/>
                  </a:lnTo>
                  <a:lnTo>
                    <a:pt x="15" y="0"/>
                  </a:lnTo>
                  <a:lnTo>
                    <a:pt x="15" y="0"/>
                  </a:lnTo>
                  <a:lnTo>
                    <a:pt x="18" y="0"/>
                  </a:lnTo>
                  <a:lnTo>
                    <a:pt x="18" y="0"/>
                  </a:lnTo>
                  <a:lnTo>
                    <a:pt x="22" y="0"/>
                  </a:lnTo>
                  <a:lnTo>
                    <a:pt x="22" y="4"/>
                  </a:lnTo>
                  <a:lnTo>
                    <a:pt x="26" y="0"/>
                  </a:lnTo>
                  <a:lnTo>
                    <a:pt x="30" y="4"/>
                  </a:lnTo>
                  <a:lnTo>
                    <a:pt x="33" y="0"/>
                  </a:lnTo>
                  <a:lnTo>
                    <a:pt x="33" y="4"/>
                  </a:lnTo>
                  <a:lnTo>
                    <a:pt x="37" y="4"/>
                  </a:lnTo>
                  <a:lnTo>
                    <a:pt x="41" y="4"/>
                  </a:lnTo>
                  <a:lnTo>
                    <a:pt x="41" y="4"/>
                  </a:lnTo>
                  <a:lnTo>
                    <a:pt x="44" y="4"/>
                  </a:lnTo>
                  <a:lnTo>
                    <a:pt x="52" y="8"/>
                  </a:lnTo>
                  <a:lnTo>
                    <a:pt x="52" y="8"/>
                  </a:lnTo>
                  <a:lnTo>
                    <a:pt x="52" y="8"/>
                  </a:lnTo>
                  <a:lnTo>
                    <a:pt x="56" y="8"/>
                  </a:lnTo>
                  <a:lnTo>
                    <a:pt x="56" y="11"/>
                  </a:lnTo>
                  <a:lnTo>
                    <a:pt x="52" y="15"/>
                  </a:lnTo>
                  <a:lnTo>
                    <a:pt x="52" y="15"/>
                  </a:lnTo>
                  <a:lnTo>
                    <a:pt x="56" y="19"/>
                  </a:lnTo>
                  <a:lnTo>
                    <a:pt x="59" y="19"/>
                  </a:lnTo>
                  <a:lnTo>
                    <a:pt x="59" y="23"/>
                  </a:lnTo>
                  <a:lnTo>
                    <a:pt x="59" y="23"/>
                  </a:lnTo>
                  <a:lnTo>
                    <a:pt x="56" y="23"/>
                  </a:lnTo>
                  <a:lnTo>
                    <a:pt x="56" y="23"/>
                  </a:lnTo>
                  <a:lnTo>
                    <a:pt x="56" y="26"/>
                  </a:lnTo>
                  <a:lnTo>
                    <a:pt x="59" y="30"/>
                  </a:lnTo>
                  <a:lnTo>
                    <a:pt x="56" y="34"/>
                  </a:lnTo>
                  <a:lnTo>
                    <a:pt x="56" y="30"/>
                  </a:lnTo>
                  <a:lnTo>
                    <a:pt x="52" y="30"/>
                  </a:lnTo>
                  <a:lnTo>
                    <a:pt x="48" y="30"/>
                  </a:lnTo>
                  <a:lnTo>
                    <a:pt x="48" y="34"/>
                  </a:lnTo>
                  <a:lnTo>
                    <a:pt x="52" y="34"/>
                  </a:lnTo>
                  <a:lnTo>
                    <a:pt x="52" y="37"/>
                  </a:lnTo>
                  <a:lnTo>
                    <a:pt x="52" y="37"/>
                  </a:lnTo>
                  <a:lnTo>
                    <a:pt x="48" y="37"/>
                  </a:lnTo>
                  <a:lnTo>
                    <a:pt x="48" y="41"/>
                  </a:lnTo>
                  <a:lnTo>
                    <a:pt x="48" y="45"/>
                  </a:lnTo>
                  <a:lnTo>
                    <a:pt x="44" y="49"/>
                  </a:lnTo>
                  <a:lnTo>
                    <a:pt x="44" y="49"/>
                  </a:lnTo>
                  <a:lnTo>
                    <a:pt x="41" y="45"/>
                  </a:lnTo>
                  <a:lnTo>
                    <a:pt x="37" y="45"/>
                  </a:lnTo>
                  <a:lnTo>
                    <a:pt x="33" y="45"/>
                  </a:lnTo>
                  <a:lnTo>
                    <a:pt x="30" y="45"/>
                  </a:lnTo>
                  <a:lnTo>
                    <a:pt x="30" y="4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36" name="Freeform 57"/>
            <p:cNvSpPr>
              <a:spLocks/>
            </p:cNvSpPr>
            <p:nvPr/>
          </p:nvSpPr>
          <p:spPr bwMode="auto">
            <a:xfrm>
              <a:off x="4550346" y="2203276"/>
              <a:ext cx="61758" cy="37313"/>
            </a:xfrm>
            <a:custGeom>
              <a:avLst/>
              <a:gdLst>
                <a:gd name="T0" fmla="*/ 4 w 48"/>
                <a:gd name="T1" fmla="*/ 29 h 29"/>
                <a:gd name="T2" fmla="*/ 7 w 48"/>
                <a:gd name="T3" fmla="*/ 29 h 29"/>
                <a:gd name="T4" fmla="*/ 11 w 48"/>
                <a:gd name="T5" fmla="*/ 26 h 29"/>
                <a:gd name="T6" fmla="*/ 15 w 48"/>
                <a:gd name="T7" fmla="*/ 26 h 29"/>
                <a:gd name="T8" fmla="*/ 22 w 48"/>
                <a:gd name="T9" fmla="*/ 26 h 29"/>
                <a:gd name="T10" fmla="*/ 26 w 48"/>
                <a:gd name="T11" fmla="*/ 26 h 29"/>
                <a:gd name="T12" fmla="*/ 26 w 48"/>
                <a:gd name="T13" fmla="*/ 22 h 29"/>
                <a:gd name="T14" fmla="*/ 33 w 48"/>
                <a:gd name="T15" fmla="*/ 18 h 29"/>
                <a:gd name="T16" fmla="*/ 33 w 48"/>
                <a:gd name="T17" fmla="*/ 14 h 29"/>
                <a:gd name="T18" fmla="*/ 41 w 48"/>
                <a:gd name="T19" fmla="*/ 11 h 29"/>
                <a:gd name="T20" fmla="*/ 48 w 48"/>
                <a:gd name="T21" fmla="*/ 11 h 29"/>
                <a:gd name="T22" fmla="*/ 48 w 48"/>
                <a:gd name="T23" fmla="*/ 3 h 29"/>
                <a:gd name="T24" fmla="*/ 44 w 48"/>
                <a:gd name="T25" fmla="*/ 0 h 29"/>
                <a:gd name="T26" fmla="*/ 41 w 48"/>
                <a:gd name="T27" fmla="*/ 3 h 29"/>
                <a:gd name="T28" fmla="*/ 33 w 48"/>
                <a:gd name="T29" fmla="*/ 7 h 29"/>
                <a:gd name="T30" fmla="*/ 33 w 48"/>
                <a:gd name="T31" fmla="*/ 7 h 29"/>
                <a:gd name="T32" fmla="*/ 30 w 48"/>
                <a:gd name="T33" fmla="*/ 7 h 29"/>
                <a:gd name="T34" fmla="*/ 26 w 48"/>
                <a:gd name="T35" fmla="*/ 7 h 29"/>
                <a:gd name="T36" fmla="*/ 22 w 48"/>
                <a:gd name="T37" fmla="*/ 7 h 29"/>
                <a:gd name="T38" fmla="*/ 18 w 48"/>
                <a:gd name="T39" fmla="*/ 7 h 29"/>
                <a:gd name="T40" fmla="*/ 15 w 48"/>
                <a:gd name="T41" fmla="*/ 7 h 29"/>
                <a:gd name="T42" fmla="*/ 7 w 48"/>
                <a:gd name="T43" fmla="*/ 7 h 29"/>
                <a:gd name="T44" fmla="*/ 7 w 48"/>
                <a:gd name="T45" fmla="*/ 7 h 29"/>
                <a:gd name="T46" fmla="*/ 4 w 48"/>
                <a:gd name="T47" fmla="*/ 11 h 29"/>
                <a:gd name="T48" fmla="*/ 4 w 48"/>
                <a:gd name="T49" fmla="*/ 14 h 29"/>
                <a:gd name="T50" fmla="*/ 0 w 48"/>
                <a:gd name="T51" fmla="*/ 18 h 29"/>
                <a:gd name="T52" fmla="*/ 4 w 48"/>
                <a:gd name="T53" fmla="*/ 22 h 29"/>
                <a:gd name="T54" fmla="*/ 4 w 48"/>
                <a:gd name="T55" fmla="*/ 22 h 29"/>
                <a:gd name="T56" fmla="*/ 7 w 48"/>
                <a:gd name="T57" fmla="*/ 22 h 29"/>
                <a:gd name="T58" fmla="*/ 7 w 48"/>
                <a:gd name="T59" fmla="*/ 26 h 29"/>
                <a:gd name="T60" fmla="*/ 4 w 48"/>
                <a:gd name="T61" fmla="*/ 26 h 29"/>
                <a:gd name="T62" fmla="*/ 4 w 48"/>
                <a:gd name="T6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29">
                  <a:moveTo>
                    <a:pt x="4" y="29"/>
                  </a:moveTo>
                  <a:lnTo>
                    <a:pt x="7" y="29"/>
                  </a:lnTo>
                  <a:lnTo>
                    <a:pt x="11" y="26"/>
                  </a:lnTo>
                  <a:lnTo>
                    <a:pt x="15" y="26"/>
                  </a:lnTo>
                  <a:lnTo>
                    <a:pt x="22" y="26"/>
                  </a:lnTo>
                  <a:lnTo>
                    <a:pt x="26" y="26"/>
                  </a:lnTo>
                  <a:lnTo>
                    <a:pt x="26" y="22"/>
                  </a:lnTo>
                  <a:lnTo>
                    <a:pt x="33" y="18"/>
                  </a:lnTo>
                  <a:lnTo>
                    <a:pt x="33" y="14"/>
                  </a:lnTo>
                  <a:lnTo>
                    <a:pt x="41" y="11"/>
                  </a:lnTo>
                  <a:lnTo>
                    <a:pt x="48" y="11"/>
                  </a:lnTo>
                  <a:lnTo>
                    <a:pt x="48" y="3"/>
                  </a:lnTo>
                  <a:lnTo>
                    <a:pt x="44" y="0"/>
                  </a:lnTo>
                  <a:lnTo>
                    <a:pt x="41" y="3"/>
                  </a:lnTo>
                  <a:lnTo>
                    <a:pt x="33" y="7"/>
                  </a:lnTo>
                  <a:lnTo>
                    <a:pt x="33" y="7"/>
                  </a:lnTo>
                  <a:lnTo>
                    <a:pt x="30" y="7"/>
                  </a:lnTo>
                  <a:lnTo>
                    <a:pt x="26" y="7"/>
                  </a:lnTo>
                  <a:lnTo>
                    <a:pt x="22" y="7"/>
                  </a:lnTo>
                  <a:lnTo>
                    <a:pt x="18" y="7"/>
                  </a:lnTo>
                  <a:lnTo>
                    <a:pt x="15" y="7"/>
                  </a:lnTo>
                  <a:lnTo>
                    <a:pt x="7" y="7"/>
                  </a:lnTo>
                  <a:lnTo>
                    <a:pt x="7" y="7"/>
                  </a:lnTo>
                  <a:lnTo>
                    <a:pt x="4" y="11"/>
                  </a:lnTo>
                  <a:lnTo>
                    <a:pt x="4" y="14"/>
                  </a:lnTo>
                  <a:lnTo>
                    <a:pt x="0" y="18"/>
                  </a:lnTo>
                  <a:lnTo>
                    <a:pt x="4" y="22"/>
                  </a:lnTo>
                  <a:lnTo>
                    <a:pt x="4" y="22"/>
                  </a:lnTo>
                  <a:lnTo>
                    <a:pt x="7" y="22"/>
                  </a:lnTo>
                  <a:lnTo>
                    <a:pt x="7" y="26"/>
                  </a:lnTo>
                  <a:lnTo>
                    <a:pt x="4" y="26"/>
                  </a:lnTo>
                  <a:lnTo>
                    <a:pt x="4" y="2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37" name="Freeform 58"/>
            <p:cNvSpPr>
              <a:spLocks/>
            </p:cNvSpPr>
            <p:nvPr/>
          </p:nvSpPr>
          <p:spPr bwMode="auto">
            <a:xfrm>
              <a:off x="4474436" y="2150523"/>
              <a:ext cx="142816" cy="61758"/>
            </a:xfrm>
            <a:custGeom>
              <a:avLst/>
              <a:gdLst>
                <a:gd name="T0" fmla="*/ 66 w 111"/>
                <a:gd name="T1" fmla="*/ 48 h 48"/>
                <a:gd name="T2" fmla="*/ 77 w 111"/>
                <a:gd name="T3" fmla="*/ 48 h 48"/>
                <a:gd name="T4" fmla="*/ 85 w 111"/>
                <a:gd name="T5" fmla="*/ 48 h 48"/>
                <a:gd name="T6" fmla="*/ 92 w 111"/>
                <a:gd name="T7" fmla="*/ 48 h 48"/>
                <a:gd name="T8" fmla="*/ 100 w 111"/>
                <a:gd name="T9" fmla="*/ 44 h 48"/>
                <a:gd name="T10" fmla="*/ 107 w 111"/>
                <a:gd name="T11" fmla="*/ 37 h 48"/>
                <a:gd name="T12" fmla="*/ 107 w 111"/>
                <a:gd name="T13" fmla="*/ 33 h 48"/>
                <a:gd name="T14" fmla="*/ 103 w 111"/>
                <a:gd name="T15" fmla="*/ 26 h 48"/>
                <a:gd name="T16" fmla="*/ 111 w 111"/>
                <a:gd name="T17" fmla="*/ 26 h 48"/>
                <a:gd name="T18" fmla="*/ 111 w 111"/>
                <a:gd name="T19" fmla="*/ 18 h 48"/>
                <a:gd name="T20" fmla="*/ 111 w 111"/>
                <a:gd name="T21" fmla="*/ 7 h 48"/>
                <a:gd name="T22" fmla="*/ 103 w 111"/>
                <a:gd name="T23" fmla="*/ 4 h 48"/>
                <a:gd name="T24" fmla="*/ 92 w 111"/>
                <a:gd name="T25" fmla="*/ 4 h 48"/>
                <a:gd name="T26" fmla="*/ 81 w 111"/>
                <a:gd name="T27" fmla="*/ 0 h 48"/>
                <a:gd name="T28" fmla="*/ 77 w 111"/>
                <a:gd name="T29" fmla="*/ 4 h 48"/>
                <a:gd name="T30" fmla="*/ 77 w 111"/>
                <a:gd name="T31" fmla="*/ 7 h 48"/>
                <a:gd name="T32" fmla="*/ 70 w 111"/>
                <a:gd name="T33" fmla="*/ 7 h 48"/>
                <a:gd name="T34" fmla="*/ 59 w 111"/>
                <a:gd name="T35" fmla="*/ 4 h 48"/>
                <a:gd name="T36" fmla="*/ 59 w 111"/>
                <a:gd name="T37" fmla="*/ 11 h 48"/>
                <a:gd name="T38" fmla="*/ 55 w 111"/>
                <a:gd name="T39" fmla="*/ 11 h 48"/>
                <a:gd name="T40" fmla="*/ 48 w 111"/>
                <a:gd name="T41" fmla="*/ 18 h 48"/>
                <a:gd name="T42" fmla="*/ 52 w 111"/>
                <a:gd name="T43" fmla="*/ 22 h 48"/>
                <a:gd name="T44" fmla="*/ 48 w 111"/>
                <a:gd name="T45" fmla="*/ 26 h 48"/>
                <a:gd name="T46" fmla="*/ 40 w 111"/>
                <a:gd name="T47" fmla="*/ 26 h 48"/>
                <a:gd name="T48" fmla="*/ 37 w 111"/>
                <a:gd name="T49" fmla="*/ 26 h 48"/>
                <a:gd name="T50" fmla="*/ 29 w 111"/>
                <a:gd name="T51" fmla="*/ 30 h 48"/>
                <a:gd name="T52" fmla="*/ 22 w 111"/>
                <a:gd name="T53" fmla="*/ 30 h 48"/>
                <a:gd name="T54" fmla="*/ 15 w 111"/>
                <a:gd name="T55" fmla="*/ 26 h 48"/>
                <a:gd name="T56" fmla="*/ 11 w 111"/>
                <a:gd name="T57" fmla="*/ 30 h 48"/>
                <a:gd name="T58" fmla="*/ 7 w 111"/>
                <a:gd name="T59" fmla="*/ 30 h 48"/>
                <a:gd name="T60" fmla="*/ 0 w 111"/>
                <a:gd name="T61" fmla="*/ 30 h 48"/>
                <a:gd name="T62" fmla="*/ 0 w 111"/>
                <a:gd name="T63" fmla="*/ 30 h 48"/>
                <a:gd name="T64" fmla="*/ 0 w 111"/>
                <a:gd name="T65" fmla="*/ 33 h 48"/>
                <a:gd name="T66" fmla="*/ 3 w 111"/>
                <a:gd name="T67" fmla="*/ 37 h 48"/>
                <a:gd name="T68" fmla="*/ 7 w 111"/>
                <a:gd name="T69" fmla="*/ 37 h 48"/>
                <a:gd name="T70" fmla="*/ 11 w 111"/>
                <a:gd name="T71" fmla="*/ 37 h 48"/>
                <a:gd name="T72" fmla="*/ 18 w 111"/>
                <a:gd name="T73" fmla="*/ 37 h 48"/>
                <a:gd name="T74" fmla="*/ 22 w 111"/>
                <a:gd name="T75" fmla="*/ 41 h 48"/>
                <a:gd name="T76" fmla="*/ 33 w 111"/>
                <a:gd name="T77" fmla="*/ 37 h 48"/>
                <a:gd name="T78" fmla="*/ 40 w 111"/>
                <a:gd name="T79" fmla="*/ 41 h 48"/>
                <a:gd name="T80" fmla="*/ 59 w 111"/>
                <a:gd name="T81" fmla="*/ 44 h 48"/>
                <a:gd name="T82" fmla="*/ 66 w 111"/>
                <a:gd name="T8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48">
                  <a:moveTo>
                    <a:pt x="66" y="48"/>
                  </a:moveTo>
                  <a:lnTo>
                    <a:pt x="66" y="48"/>
                  </a:lnTo>
                  <a:lnTo>
                    <a:pt x="74" y="48"/>
                  </a:lnTo>
                  <a:lnTo>
                    <a:pt x="77" y="48"/>
                  </a:lnTo>
                  <a:lnTo>
                    <a:pt x="81" y="48"/>
                  </a:lnTo>
                  <a:lnTo>
                    <a:pt x="85" y="48"/>
                  </a:lnTo>
                  <a:lnTo>
                    <a:pt x="89" y="48"/>
                  </a:lnTo>
                  <a:lnTo>
                    <a:pt x="92" y="48"/>
                  </a:lnTo>
                  <a:lnTo>
                    <a:pt x="92" y="48"/>
                  </a:lnTo>
                  <a:lnTo>
                    <a:pt x="100" y="44"/>
                  </a:lnTo>
                  <a:lnTo>
                    <a:pt x="103" y="41"/>
                  </a:lnTo>
                  <a:lnTo>
                    <a:pt x="107" y="37"/>
                  </a:lnTo>
                  <a:lnTo>
                    <a:pt x="107" y="37"/>
                  </a:lnTo>
                  <a:lnTo>
                    <a:pt x="107" y="33"/>
                  </a:lnTo>
                  <a:lnTo>
                    <a:pt x="107" y="30"/>
                  </a:lnTo>
                  <a:lnTo>
                    <a:pt x="103" y="26"/>
                  </a:lnTo>
                  <a:lnTo>
                    <a:pt x="103" y="26"/>
                  </a:lnTo>
                  <a:lnTo>
                    <a:pt x="111" y="26"/>
                  </a:lnTo>
                  <a:lnTo>
                    <a:pt x="111" y="22"/>
                  </a:lnTo>
                  <a:lnTo>
                    <a:pt x="111" y="18"/>
                  </a:lnTo>
                  <a:lnTo>
                    <a:pt x="111" y="11"/>
                  </a:lnTo>
                  <a:lnTo>
                    <a:pt x="111" y="7"/>
                  </a:lnTo>
                  <a:lnTo>
                    <a:pt x="103" y="4"/>
                  </a:lnTo>
                  <a:lnTo>
                    <a:pt x="103" y="4"/>
                  </a:lnTo>
                  <a:lnTo>
                    <a:pt x="96" y="4"/>
                  </a:lnTo>
                  <a:lnTo>
                    <a:pt x="92" y="4"/>
                  </a:lnTo>
                  <a:lnTo>
                    <a:pt x="89" y="0"/>
                  </a:lnTo>
                  <a:lnTo>
                    <a:pt x="81" y="0"/>
                  </a:lnTo>
                  <a:lnTo>
                    <a:pt x="81" y="0"/>
                  </a:lnTo>
                  <a:lnTo>
                    <a:pt x="77" y="4"/>
                  </a:lnTo>
                  <a:lnTo>
                    <a:pt x="77" y="4"/>
                  </a:lnTo>
                  <a:lnTo>
                    <a:pt x="77" y="7"/>
                  </a:lnTo>
                  <a:lnTo>
                    <a:pt x="70" y="7"/>
                  </a:lnTo>
                  <a:lnTo>
                    <a:pt x="70" y="7"/>
                  </a:lnTo>
                  <a:lnTo>
                    <a:pt x="63" y="4"/>
                  </a:lnTo>
                  <a:lnTo>
                    <a:pt x="59" y="4"/>
                  </a:lnTo>
                  <a:lnTo>
                    <a:pt x="59" y="7"/>
                  </a:lnTo>
                  <a:lnTo>
                    <a:pt x="59" y="11"/>
                  </a:lnTo>
                  <a:lnTo>
                    <a:pt x="55" y="11"/>
                  </a:lnTo>
                  <a:lnTo>
                    <a:pt x="55" y="11"/>
                  </a:lnTo>
                  <a:lnTo>
                    <a:pt x="52" y="15"/>
                  </a:lnTo>
                  <a:lnTo>
                    <a:pt x="48" y="18"/>
                  </a:lnTo>
                  <a:lnTo>
                    <a:pt x="48" y="22"/>
                  </a:lnTo>
                  <a:lnTo>
                    <a:pt x="52" y="22"/>
                  </a:lnTo>
                  <a:lnTo>
                    <a:pt x="52" y="26"/>
                  </a:lnTo>
                  <a:lnTo>
                    <a:pt x="48" y="26"/>
                  </a:lnTo>
                  <a:lnTo>
                    <a:pt x="44" y="26"/>
                  </a:lnTo>
                  <a:lnTo>
                    <a:pt x="40" y="26"/>
                  </a:lnTo>
                  <a:lnTo>
                    <a:pt x="37" y="26"/>
                  </a:lnTo>
                  <a:lnTo>
                    <a:pt x="37" y="26"/>
                  </a:lnTo>
                  <a:lnTo>
                    <a:pt x="29" y="30"/>
                  </a:lnTo>
                  <a:lnTo>
                    <a:pt x="29" y="30"/>
                  </a:lnTo>
                  <a:lnTo>
                    <a:pt x="26" y="30"/>
                  </a:lnTo>
                  <a:lnTo>
                    <a:pt x="22" y="30"/>
                  </a:lnTo>
                  <a:lnTo>
                    <a:pt x="18" y="26"/>
                  </a:lnTo>
                  <a:lnTo>
                    <a:pt x="15" y="26"/>
                  </a:lnTo>
                  <a:lnTo>
                    <a:pt x="11" y="26"/>
                  </a:lnTo>
                  <a:lnTo>
                    <a:pt x="11" y="30"/>
                  </a:lnTo>
                  <a:lnTo>
                    <a:pt x="11" y="30"/>
                  </a:lnTo>
                  <a:lnTo>
                    <a:pt x="7" y="30"/>
                  </a:lnTo>
                  <a:lnTo>
                    <a:pt x="3" y="26"/>
                  </a:lnTo>
                  <a:lnTo>
                    <a:pt x="0" y="30"/>
                  </a:lnTo>
                  <a:lnTo>
                    <a:pt x="0" y="30"/>
                  </a:lnTo>
                  <a:lnTo>
                    <a:pt x="0" y="30"/>
                  </a:lnTo>
                  <a:lnTo>
                    <a:pt x="0" y="30"/>
                  </a:lnTo>
                  <a:lnTo>
                    <a:pt x="0" y="33"/>
                  </a:lnTo>
                  <a:lnTo>
                    <a:pt x="3" y="33"/>
                  </a:lnTo>
                  <a:lnTo>
                    <a:pt x="3" y="37"/>
                  </a:lnTo>
                  <a:lnTo>
                    <a:pt x="3" y="37"/>
                  </a:lnTo>
                  <a:lnTo>
                    <a:pt x="7" y="37"/>
                  </a:lnTo>
                  <a:lnTo>
                    <a:pt x="11" y="37"/>
                  </a:lnTo>
                  <a:lnTo>
                    <a:pt x="11" y="37"/>
                  </a:lnTo>
                  <a:lnTo>
                    <a:pt x="15" y="37"/>
                  </a:lnTo>
                  <a:lnTo>
                    <a:pt x="18" y="37"/>
                  </a:lnTo>
                  <a:lnTo>
                    <a:pt x="18" y="37"/>
                  </a:lnTo>
                  <a:lnTo>
                    <a:pt x="22" y="41"/>
                  </a:lnTo>
                  <a:lnTo>
                    <a:pt x="29" y="37"/>
                  </a:lnTo>
                  <a:lnTo>
                    <a:pt x="33" y="37"/>
                  </a:lnTo>
                  <a:lnTo>
                    <a:pt x="40" y="37"/>
                  </a:lnTo>
                  <a:lnTo>
                    <a:pt x="40" y="41"/>
                  </a:lnTo>
                  <a:lnTo>
                    <a:pt x="48" y="44"/>
                  </a:lnTo>
                  <a:lnTo>
                    <a:pt x="59" y="44"/>
                  </a:lnTo>
                  <a:lnTo>
                    <a:pt x="63" y="44"/>
                  </a:lnTo>
                  <a:lnTo>
                    <a:pt x="66" y="48"/>
                  </a:lnTo>
                  <a:lnTo>
                    <a:pt x="66"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38" name="Freeform 59"/>
            <p:cNvSpPr>
              <a:spLocks/>
            </p:cNvSpPr>
            <p:nvPr/>
          </p:nvSpPr>
          <p:spPr bwMode="auto">
            <a:xfrm>
              <a:off x="4555494" y="1997415"/>
              <a:ext cx="194282" cy="147963"/>
            </a:xfrm>
            <a:custGeom>
              <a:avLst/>
              <a:gdLst>
                <a:gd name="T0" fmla="*/ 92 w 151"/>
                <a:gd name="T1" fmla="*/ 115 h 115"/>
                <a:gd name="T2" fmla="*/ 96 w 151"/>
                <a:gd name="T3" fmla="*/ 111 h 115"/>
                <a:gd name="T4" fmla="*/ 100 w 151"/>
                <a:gd name="T5" fmla="*/ 111 h 115"/>
                <a:gd name="T6" fmla="*/ 107 w 151"/>
                <a:gd name="T7" fmla="*/ 111 h 115"/>
                <a:gd name="T8" fmla="*/ 111 w 151"/>
                <a:gd name="T9" fmla="*/ 111 h 115"/>
                <a:gd name="T10" fmla="*/ 118 w 151"/>
                <a:gd name="T11" fmla="*/ 111 h 115"/>
                <a:gd name="T12" fmla="*/ 129 w 151"/>
                <a:gd name="T13" fmla="*/ 115 h 115"/>
                <a:gd name="T14" fmla="*/ 133 w 151"/>
                <a:gd name="T15" fmla="*/ 111 h 115"/>
                <a:gd name="T16" fmla="*/ 144 w 151"/>
                <a:gd name="T17" fmla="*/ 97 h 115"/>
                <a:gd name="T18" fmla="*/ 148 w 151"/>
                <a:gd name="T19" fmla="*/ 89 h 115"/>
                <a:gd name="T20" fmla="*/ 151 w 151"/>
                <a:gd name="T21" fmla="*/ 85 h 115"/>
                <a:gd name="T22" fmla="*/ 148 w 151"/>
                <a:gd name="T23" fmla="*/ 82 h 115"/>
                <a:gd name="T24" fmla="*/ 148 w 151"/>
                <a:gd name="T25" fmla="*/ 78 h 115"/>
                <a:gd name="T26" fmla="*/ 144 w 151"/>
                <a:gd name="T27" fmla="*/ 71 h 115"/>
                <a:gd name="T28" fmla="*/ 144 w 151"/>
                <a:gd name="T29" fmla="*/ 59 h 115"/>
                <a:gd name="T30" fmla="*/ 137 w 151"/>
                <a:gd name="T31" fmla="*/ 52 h 115"/>
                <a:gd name="T32" fmla="*/ 144 w 151"/>
                <a:gd name="T33" fmla="*/ 45 h 115"/>
                <a:gd name="T34" fmla="*/ 140 w 151"/>
                <a:gd name="T35" fmla="*/ 34 h 115"/>
                <a:gd name="T36" fmla="*/ 140 w 151"/>
                <a:gd name="T37" fmla="*/ 30 h 115"/>
                <a:gd name="T38" fmla="*/ 133 w 151"/>
                <a:gd name="T39" fmla="*/ 19 h 115"/>
                <a:gd name="T40" fmla="*/ 133 w 151"/>
                <a:gd name="T41" fmla="*/ 8 h 115"/>
                <a:gd name="T42" fmla="*/ 126 w 151"/>
                <a:gd name="T43" fmla="*/ 4 h 115"/>
                <a:gd name="T44" fmla="*/ 85 w 151"/>
                <a:gd name="T45" fmla="*/ 8 h 115"/>
                <a:gd name="T46" fmla="*/ 77 w 151"/>
                <a:gd name="T47" fmla="*/ 11 h 115"/>
                <a:gd name="T48" fmla="*/ 70 w 151"/>
                <a:gd name="T49" fmla="*/ 11 h 115"/>
                <a:gd name="T50" fmla="*/ 77 w 151"/>
                <a:gd name="T51" fmla="*/ 4 h 115"/>
                <a:gd name="T52" fmla="*/ 74 w 151"/>
                <a:gd name="T53" fmla="*/ 8 h 115"/>
                <a:gd name="T54" fmla="*/ 63 w 151"/>
                <a:gd name="T55" fmla="*/ 8 h 115"/>
                <a:gd name="T56" fmla="*/ 59 w 151"/>
                <a:gd name="T57" fmla="*/ 4 h 115"/>
                <a:gd name="T58" fmla="*/ 66 w 151"/>
                <a:gd name="T59" fmla="*/ 4 h 115"/>
                <a:gd name="T60" fmla="*/ 63 w 151"/>
                <a:gd name="T61" fmla="*/ 0 h 115"/>
                <a:gd name="T62" fmla="*/ 48 w 151"/>
                <a:gd name="T63" fmla="*/ 4 h 115"/>
                <a:gd name="T64" fmla="*/ 37 w 151"/>
                <a:gd name="T65" fmla="*/ 4 h 115"/>
                <a:gd name="T66" fmla="*/ 29 w 151"/>
                <a:gd name="T67" fmla="*/ 8 h 115"/>
                <a:gd name="T68" fmla="*/ 26 w 151"/>
                <a:gd name="T69" fmla="*/ 15 h 115"/>
                <a:gd name="T70" fmla="*/ 14 w 151"/>
                <a:gd name="T71" fmla="*/ 19 h 115"/>
                <a:gd name="T72" fmla="*/ 7 w 151"/>
                <a:gd name="T73" fmla="*/ 22 h 115"/>
                <a:gd name="T74" fmla="*/ 3 w 151"/>
                <a:gd name="T75" fmla="*/ 26 h 115"/>
                <a:gd name="T76" fmla="*/ 3 w 151"/>
                <a:gd name="T77" fmla="*/ 26 h 115"/>
                <a:gd name="T78" fmla="*/ 3 w 151"/>
                <a:gd name="T79" fmla="*/ 37 h 115"/>
                <a:gd name="T80" fmla="*/ 0 w 151"/>
                <a:gd name="T81" fmla="*/ 41 h 115"/>
                <a:gd name="T82" fmla="*/ 3 w 151"/>
                <a:gd name="T83" fmla="*/ 52 h 115"/>
                <a:gd name="T84" fmla="*/ 7 w 151"/>
                <a:gd name="T85" fmla="*/ 56 h 115"/>
                <a:gd name="T86" fmla="*/ 7 w 151"/>
                <a:gd name="T87" fmla="*/ 59 h 115"/>
                <a:gd name="T88" fmla="*/ 11 w 151"/>
                <a:gd name="T89" fmla="*/ 67 h 115"/>
                <a:gd name="T90" fmla="*/ 14 w 151"/>
                <a:gd name="T91" fmla="*/ 78 h 115"/>
                <a:gd name="T92" fmla="*/ 14 w 151"/>
                <a:gd name="T93" fmla="*/ 82 h 115"/>
                <a:gd name="T94" fmla="*/ 18 w 151"/>
                <a:gd name="T95" fmla="*/ 82 h 115"/>
                <a:gd name="T96" fmla="*/ 26 w 151"/>
                <a:gd name="T97" fmla="*/ 82 h 115"/>
                <a:gd name="T98" fmla="*/ 29 w 151"/>
                <a:gd name="T99" fmla="*/ 85 h 115"/>
                <a:gd name="T100" fmla="*/ 33 w 151"/>
                <a:gd name="T101" fmla="*/ 89 h 115"/>
                <a:gd name="T102" fmla="*/ 33 w 151"/>
                <a:gd name="T103" fmla="*/ 93 h 115"/>
                <a:gd name="T104" fmla="*/ 37 w 151"/>
                <a:gd name="T105" fmla="*/ 97 h 115"/>
                <a:gd name="T106" fmla="*/ 40 w 151"/>
                <a:gd name="T107" fmla="*/ 97 h 115"/>
                <a:gd name="T108" fmla="*/ 37 w 151"/>
                <a:gd name="T109" fmla="*/ 89 h 115"/>
                <a:gd name="T110" fmla="*/ 48 w 151"/>
                <a:gd name="T111" fmla="*/ 93 h 115"/>
                <a:gd name="T112" fmla="*/ 51 w 151"/>
                <a:gd name="T113" fmla="*/ 97 h 115"/>
                <a:gd name="T114" fmla="*/ 59 w 151"/>
                <a:gd name="T115" fmla="*/ 97 h 115"/>
                <a:gd name="T116" fmla="*/ 74 w 151"/>
                <a:gd name="T117" fmla="*/ 104 h 115"/>
                <a:gd name="T118" fmla="*/ 81 w 151"/>
                <a:gd name="T119" fmla="*/ 111 h 115"/>
                <a:gd name="T120" fmla="*/ 89 w 151"/>
                <a:gd name="T121" fmla="*/ 108 h 115"/>
                <a:gd name="T122" fmla="*/ 89 w 151"/>
                <a:gd name="T123"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 h="115">
                  <a:moveTo>
                    <a:pt x="89" y="115"/>
                  </a:moveTo>
                  <a:lnTo>
                    <a:pt x="92" y="115"/>
                  </a:lnTo>
                  <a:lnTo>
                    <a:pt x="96" y="115"/>
                  </a:lnTo>
                  <a:lnTo>
                    <a:pt x="96" y="111"/>
                  </a:lnTo>
                  <a:lnTo>
                    <a:pt x="100" y="111"/>
                  </a:lnTo>
                  <a:lnTo>
                    <a:pt x="100" y="111"/>
                  </a:lnTo>
                  <a:lnTo>
                    <a:pt x="107" y="111"/>
                  </a:lnTo>
                  <a:lnTo>
                    <a:pt x="107" y="111"/>
                  </a:lnTo>
                  <a:lnTo>
                    <a:pt x="111" y="111"/>
                  </a:lnTo>
                  <a:lnTo>
                    <a:pt x="111" y="111"/>
                  </a:lnTo>
                  <a:lnTo>
                    <a:pt x="114" y="111"/>
                  </a:lnTo>
                  <a:lnTo>
                    <a:pt x="118" y="111"/>
                  </a:lnTo>
                  <a:lnTo>
                    <a:pt x="122" y="111"/>
                  </a:lnTo>
                  <a:lnTo>
                    <a:pt x="129" y="115"/>
                  </a:lnTo>
                  <a:lnTo>
                    <a:pt x="133" y="115"/>
                  </a:lnTo>
                  <a:lnTo>
                    <a:pt x="133" y="111"/>
                  </a:lnTo>
                  <a:lnTo>
                    <a:pt x="133" y="108"/>
                  </a:lnTo>
                  <a:lnTo>
                    <a:pt x="144" y="97"/>
                  </a:lnTo>
                  <a:lnTo>
                    <a:pt x="144" y="93"/>
                  </a:lnTo>
                  <a:lnTo>
                    <a:pt x="148" y="89"/>
                  </a:lnTo>
                  <a:lnTo>
                    <a:pt x="151" y="89"/>
                  </a:lnTo>
                  <a:lnTo>
                    <a:pt x="151" y="85"/>
                  </a:lnTo>
                  <a:lnTo>
                    <a:pt x="148" y="82"/>
                  </a:lnTo>
                  <a:lnTo>
                    <a:pt x="148" y="82"/>
                  </a:lnTo>
                  <a:lnTo>
                    <a:pt x="151" y="78"/>
                  </a:lnTo>
                  <a:lnTo>
                    <a:pt x="148" y="78"/>
                  </a:lnTo>
                  <a:lnTo>
                    <a:pt x="144" y="74"/>
                  </a:lnTo>
                  <a:lnTo>
                    <a:pt x="144" y="71"/>
                  </a:lnTo>
                  <a:lnTo>
                    <a:pt x="144" y="63"/>
                  </a:lnTo>
                  <a:lnTo>
                    <a:pt x="144" y="59"/>
                  </a:lnTo>
                  <a:lnTo>
                    <a:pt x="140" y="56"/>
                  </a:lnTo>
                  <a:lnTo>
                    <a:pt x="137" y="52"/>
                  </a:lnTo>
                  <a:lnTo>
                    <a:pt x="140" y="48"/>
                  </a:lnTo>
                  <a:lnTo>
                    <a:pt x="144" y="45"/>
                  </a:lnTo>
                  <a:lnTo>
                    <a:pt x="144" y="37"/>
                  </a:lnTo>
                  <a:lnTo>
                    <a:pt x="140" y="34"/>
                  </a:lnTo>
                  <a:lnTo>
                    <a:pt x="140" y="30"/>
                  </a:lnTo>
                  <a:lnTo>
                    <a:pt x="140" y="30"/>
                  </a:lnTo>
                  <a:lnTo>
                    <a:pt x="137" y="22"/>
                  </a:lnTo>
                  <a:lnTo>
                    <a:pt x="133" y="19"/>
                  </a:lnTo>
                  <a:lnTo>
                    <a:pt x="133" y="15"/>
                  </a:lnTo>
                  <a:lnTo>
                    <a:pt x="133" y="8"/>
                  </a:lnTo>
                  <a:lnTo>
                    <a:pt x="129" y="8"/>
                  </a:lnTo>
                  <a:lnTo>
                    <a:pt x="126" y="4"/>
                  </a:lnTo>
                  <a:lnTo>
                    <a:pt x="103" y="8"/>
                  </a:lnTo>
                  <a:lnTo>
                    <a:pt x="85" y="8"/>
                  </a:lnTo>
                  <a:lnTo>
                    <a:pt x="81" y="8"/>
                  </a:lnTo>
                  <a:lnTo>
                    <a:pt x="77" y="11"/>
                  </a:lnTo>
                  <a:lnTo>
                    <a:pt x="70" y="11"/>
                  </a:lnTo>
                  <a:lnTo>
                    <a:pt x="70" y="11"/>
                  </a:lnTo>
                  <a:lnTo>
                    <a:pt x="74" y="8"/>
                  </a:lnTo>
                  <a:lnTo>
                    <a:pt x="77" y="4"/>
                  </a:lnTo>
                  <a:lnTo>
                    <a:pt x="77" y="4"/>
                  </a:lnTo>
                  <a:lnTo>
                    <a:pt x="74" y="8"/>
                  </a:lnTo>
                  <a:lnTo>
                    <a:pt x="66" y="11"/>
                  </a:lnTo>
                  <a:lnTo>
                    <a:pt x="63" y="8"/>
                  </a:lnTo>
                  <a:lnTo>
                    <a:pt x="59" y="4"/>
                  </a:lnTo>
                  <a:lnTo>
                    <a:pt x="59" y="4"/>
                  </a:lnTo>
                  <a:lnTo>
                    <a:pt x="63" y="4"/>
                  </a:lnTo>
                  <a:lnTo>
                    <a:pt x="66" y="4"/>
                  </a:lnTo>
                  <a:lnTo>
                    <a:pt x="66" y="4"/>
                  </a:lnTo>
                  <a:lnTo>
                    <a:pt x="63" y="0"/>
                  </a:lnTo>
                  <a:lnTo>
                    <a:pt x="51" y="0"/>
                  </a:lnTo>
                  <a:lnTo>
                    <a:pt x="48" y="4"/>
                  </a:lnTo>
                  <a:lnTo>
                    <a:pt x="40" y="4"/>
                  </a:lnTo>
                  <a:lnTo>
                    <a:pt x="37" y="4"/>
                  </a:lnTo>
                  <a:lnTo>
                    <a:pt x="33" y="8"/>
                  </a:lnTo>
                  <a:lnTo>
                    <a:pt x="29" y="8"/>
                  </a:lnTo>
                  <a:lnTo>
                    <a:pt x="26" y="11"/>
                  </a:lnTo>
                  <a:lnTo>
                    <a:pt x="26" y="15"/>
                  </a:lnTo>
                  <a:lnTo>
                    <a:pt x="22" y="15"/>
                  </a:lnTo>
                  <a:lnTo>
                    <a:pt x="14" y="19"/>
                  </a:lnTo>
                  <a:lnTo>
                    <a:pt x="7" y="19"/>
                  </a:lnTo>
                  <a:lnTo>
                    <a:pt x="7" y="22"/>
                  </a:lnTo>
                  <a:lnTo>
                    <a:pt x="7" y="26"/>
                  </a:lnTo>
                  <a:lnTo>
                    <a:pt x="3" y="26"/>
                  </a:lnTo>
                  <a:lnTo>
                    <a:pt x="3" y="26"/>
                  </a:lnTo>
                  <a:lnTo>
                    <a:pt x="3" y="26"/>
                  </a:lnTo>
                  <a:lnTo>
                    <a:pt x="3" y="34"/>
                  </a:lnTo>
                  <a:lnTo>
                    <a:pt x="3" y="37"/>
                  </a:lnTo>
                  <a:lnTo>
                    <a:pt x="0" y="41"/>
                  </a:lnTo>
                  <a:lnTo>
                    <a:pt x="0" y="41"/>
                  </a:lnTo>
                  <a:lnTo>
                    <a:pt x="3" y="48"/>
                  </a:lnTo>
                  <a:lnTo>
                    <a:pt x="3" y="52"/>
                  </a:lnTo>
                  <a:lnTo>
                    <a:pt x="7" y="52"/>
                  </a:lnTo>
                  <a:lnTo>
                    <a:pt x="7" y="56"/>
                  </a:lnTo>
                  <a:lnTo>
                    <a:pt x="7" y="59"/>
                  </a:lnTo>
                  <a:lnTo>
                    <a:pt x="7" y="59"/>
                  </a:lnTo>
                  <a:lnTo>
                    <a:pt x="11" y="67"/>
                  </a:lnTo>
                  <a:lnTo>
                    <a:pt x="11" y="67"/>
                  </a:lnTo>
                  <a:lnTo>
                    <a:pt x="14" y="71"/>
                  </a:lnTo>
                  <a:lnTo>
                    <a:pt x="14" y="78"/>
                  </a:lnTo>
                  <a:lnTo>
                    <a:pt x="14" y="82"/>
                  </a:lnTo>
                  <a:lnTo>
                    <a:pt x="14" y="82"/>
                  </a:lnTo>
                  <a:lnTo>
                    <a:pt x="14" y="82"/>
                  </a:lnTo>
                  <a:lnTo>
                    <a:pt x="18" y="82"/>
                  </a:lnTo>
                  <a:lnTo>
                    <a:pt x="22" y="82"/>
                  </a:lnTo>
                  <a:lnTo>
                    <a:pt x="26" y="82"/>
                  </a:lnTo>
                  <a:lnTo>
                    <a:pt x="26" y="82"/>
                  </a:lnTo>
                  <a:lnTo>
                    <a:pt x="29" y="85"/>
                  </a:lnTo>
                  <a:lnTo>
                    <a:pt x="33" y="85"/>
                  </a:lnTo>
                  <a:lnTo>
                    <a:pt x="33" y="89"/>
                  </a:lnTo>
                  <a:lnTo>
                    <a:pt x="33" y="89"/>
                  </a:lnTo>
                  <a:lnTo>
                    <a:pt x="33" y="93"/>
                  </a:lnTo>
                  <a:lnTo>
                    <a:pt x="37" y="93"/>
                  </a:lnTo>
                  <a:lnTo>
                    <a:pt x="37" y="97"/>
                  </a:lnTo>
                  <a:lnTo>
                    <a:pt x="37" y="97"/>
                  </a:lnTo>
                  <a:lnTo>
                    <a:pt x="40" y="97"/>
                  </a:lnTo>
                  <a:lnTo>
                    <a:pt x="40" y="97"/>
                  </a:lnTo>
                  <a:lnTo>
                    <a:pt x="37" y="89"/>
                  </a:lnTo>
                  <a:lnTo>
                    <a:pt x="40" y="89"/>
                  </a:lnTo>
                  <a:lnTo>
                    <a:pt x="48" y="93"/>
                  </a:lnTo>
                  <a:lnTo>
                    <a:pt x="51" y="93"/>
                  </a:lnTo>
                  <a:lnTo>
                    <a:pt x="51" y="97"/>
                  </a:lnTo>
                  <a:lnTo>
                    <a:pt x="55" y="97"/>
                  </a:lnTo>
                  <a:lnTo>
                    <a:pt x="59" y="97"/>
                  </a:lnTo>
                  <a:lnTo>
                    <a:pt x="66" y="97"/>
                  </a:lnTo>
                  <a:lnTo>
                    <a:pt x="74" y="104"/>
                  </a:lnTo>
                  <a:lnTo>
                    <a:pt x="77" y="111"/>
                  </a:lnTo>
                  <a:lnTo>
                    <a:pt x="81" y="111"/>
                  </a:lnTo>
                  <a:lnTo>
                    <a:pt x="81" y="108"/>
                  </a:lnTo>
                  <a:lnTo>
                    <a:pt x="89" y="108"/>
                  </a:lnTo>
                  <a:lnTo>
                    <a:pt x="89" y="111"/>
                  </a:lnTo>
                  <a:lnTo>
                    <a:pt x="89" y="1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39" name="Freeform 60"/>
            <p:cNvSpPr>
              <a:spLocks/>
            </p:cNvSpPr>
            <p:nvPr/>
          </p:nvSpPr>
          <p:spPr bwMode="auto">
            <a:xfrm>
              <a:off x="4516895" y="2097772"/>
              <a:ext cx="153109" cy="61758"/>
            </a:xfrm>
            <a:custGeom>
              <a:avLst/>
              <a:gdLst>
                <a:gd name="T0" fmla="*/ 44 w 119"/>
                <a:gd name="T1" fmla="*/ 4 h 48"/>
                <a:gd name="T2" fmla="*/ 48 w 119"/>
                <a:gd name="T3" fmla="*/ 4 h 48"/>
                <a:gd name="T4" fmla="*/ 56 w 119"/>
                <a:gd name="T5" fmla="*/ 4 h 48"/>
                <a:gd name="T6" fmla="*/ 59 w 119"/>
                <a:gd name="T7" fmla="*/ 7 h 48"/>
                <a:gd name="T8" fmla="*/ 63 w 119"/>
                <a:gd name="T9" fmla="*/ 11 h 48"/>
                <a:gd name="T10" fmla="*/ 63 w 119"/>
                <a:gd name="T11" fmla="*/ 15 h 48"/>
                <a:gd name="T12" fmla="*/ 67 w 119"/>
                <a:gd name="T13" fmla="*/ 19 h 48"/>
                <a:gd name="T14" fmla="*/ 70 w 119"/>
                <a:gd name="T15" fmla="*/ 19 h 48"/>
                <a:gd name="T16" fmla="*/ 67 w 119"/>
                <a:gd name="T17" fmla="*/ 11 h 48"/>
                <a:gd name="T18" fmla="*/ 78 w 119"/>
                <a:gd name="T19" fmla="*/ 15 h 48"/>
                <a:gd name="T20" fmla="*/ 81 w 119"/>
                <a:gd name="T21" fmla="*/ 19 h 48"/>
                <a:gd name="T22" fmla="*/ 89 w 119"/>
                <a:gd name="T23" fmla="*/ 19 h 48"/>
                <a:gd name="T24" fmla="*/ 104 w 119"/>
                <a:gd name="T25" fmla="*/ 26 h 48"/>
                <a:gd name="T26" fmla="*/ 111 w 119"/>
                <a:gd name="T27" fmla="*/ 33 h 48"/>
                <a:gd name="T28" fmla="*/ 119 w 119"/>
                <a:gd name="T29" fmla="*/ 30 h 48"/>
                <a:gd name="T30" fmla="*/ 119 w 119"/>
                <a:gd name="T31" fmla="*/ 37 h 48"/>
                <a:gd name="T32" fmla="*/ 107 w 119"/>
                <a:gd name="T33" fmla="*/ 37 h 48"/>
                <a:gd name="T34" fmla="*/ 100 w 119"/>
                <a:gd name="T35" fmla="*/ 45 h 48"/>
                <a:gd name="T36" fmla="*/ 89 w 119"/>
                <a:gd name="T37" fmla="*/ 45 h 48"/>
                <a:gd name="T38" fmla="*/ 81 w 119"/>
                <a:gd name="T39" fmla="*/ 45 h 48"/>
                <a:gd name="T40" fmla="*/ 70 w 119"/>
                <a:gd name="T41" fmla="*/ 45 h 48"/>
                <a:gd name="T42" fmla="*/ 63 w 119"/>
                <a:gd name="T43" fmla="*/ 45 h 48"/>
                <a:gd name="T44" fmla="*/ 56 w 119"/>
                <a:gd name="T45" fmla="*/ 41 h 48"/>
                <a:gd name="T46" fmla="*/ 48 w 119"/>
                <a:gd name="T47" fmla="*/ 41 h 48"/>
                <a:gd name="T48" fmla="*/ 44 w 119"/>
                <a:gd name="T49" fmla="*/ 45 h 48"/>
                <a:gd name="T50" fmla="*/ 37 w 119"/>
                <a:gd name="T51" fmla="*/ 48 h 48"/>
                <a:gd name="T52" fmla="*/ 30 w 119"/>
                <a:gd name="T53" fmla="*/ 45 h 48"/>
                <a:gd name="T54" fmla="*/ 26 w 119"/>
                <a:gd name="T55" fmla="*/ 45 h 48"/>
                <a:gd name="T56" fmla="*/ 19 w 119"/>
                <a:gd name="T57" fmla="*/ 37 h 48"/>
                <a:gd name="T58" fmla="*/ 7 w 119"/>
                <a:gd name="T59" fmla="*/ 30 h 48"/>
                <a:gd name="T60" fmla="*/ 7 w 119"/>
                <a:gd name="T61" fmla="*/ 26 h 48"/>
                <a:gd name="T62" fmla="*/ 0 w 119"/>
                <a:gd name="T63" fmla="*/ 19 h 48"/>
                <a:gd name="T64" fmla="*/ 0 w 119"/>
                <a:gd name="T65" fmla="*/ 15 h 48"/>
                <a:gd name="T66" fmla="*/ 4 w 119"/>
                <a:gd name="T67" fmla="*/ 15 h 48"/>
                <a:gd name="T68" fmla="*/ 15 w 119"/>
                <a:gd name="T69" fmla="*/ 11 h 48"/>
                <a:gd name="T70" fmla="*/ 22 w 119"/>
                <a:gd name="T71" fmla="*/ 7 h 48"/>
                <a:gd name="T72" fmla="*/ 30 w 119"/>
                <a:gd name="T73" fmla="*/ 7 h 48"/>
                <a:gd name="T74" fmla="*/ 33 w 119"/>
                <a:gd name="T75" fmla="*/ 4 h 48"/>
                <a:gd name="T76" fmla="*/ 37 w 119"/>
                <a:gd name="T77" fmla="*/ 4 h 48"/>
                <a:gd name="T78" fmla="*/ 41 w 119"/>
                <a:gd name="T79"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9" h="48">
                  <a:moveTo>
                    <a:pt x="44" y="4"/>
                  </a:moveTo>
                  <a:lnTo>
                    <a:pt x="44" y="4"/>
                  </a:lnTo>
                  <a:lnTo>
                    <a:pt x="44" y="4"/>
                  </a:lnTo>
                  <a:lnTo>
                    <a:pt x="48" y="4"/>
                  </a:lnTo>
                  <a:lnTo>
                    <a:pt x="52" y="4"/>
                  </a:lnTo>
                  <a:lnTo>
                    <a:pt x="56" y="4"/>
                  </a:lnTo>
                  <a:lnTo>
                    <a:pt x="56" y="4"/>
                  </a:lnTo>
                  <a:lnTo>
                    <a:pt x="59" y="7"/>
                  </a:lnTo>
                  <a:lnTo>
                    <a:pt x="63" y="7"/>
                  </a:lnTo>
                  <a:lnTo>
                    <a:pt x="63" y="11"/>
                  </a:lnTo>
                  <a:lnTo>
                    <a:pt x="63" y="11"/>
                  </a:lnTo>
                  <a:lnTo>
                    <a:pt x="63" y="15"/>
                  </a:lnTo>
                  <a:lnTo>
                    <a:pt x="67" y="15"/>
                  </a:lnTo>
                  <a:lnTo>
                    <a:pt x="67" y="19"/>
                  </a:lnTo>
                  <a:lnTo>
                    <a:pt x="67" y="19"/>
                  </a:lnTo>
                  <a:lnTo>
                    <a:pt x="70" y="19"/>
                  </a:lnTo>
                  <a:lnTo>
                    <a:pt x="70" y="19"/>
                  </a:lnTo>
                  <a:lnTo>
                    <a:pt x="67" y="11"/>
                  </a:lnTo>
                  <a:lnTo>
                    <a:pt x="70" y="11"/>
                  </a:lnTo>
                  <a:lnTo>
                    <a:pt x="78" y="15"/>
                  </a:lnTo>
                  <a:lnTo>
                    <a:pt x="81" y="15"/>
                  </a:lnTo>
                  <a:lnTo>
                    <a:pt x="81" y="19"/>
                  </a:lnTo>
                  <a:lnTo>
                    <a:pt x="85" y="19"/>
                  </a:lnTo>
                  <a:lnTo>
                    <a:pt x="89" y="19"/>
                  </a:lnTo>
                  <a:lnTo>
                    <a:pt x="96" y="19"/>
                  </a:lnTo>
                  <a:lnTo>
                    <a:pt x="104" y="26"/>
                  </a:lnTo>
                  <a:lnTo>
                    <a:pt x="107" y="33"/>
                  </a:lnTo>
                  <a:lnTo>
                    <a:pt x="111" y="33"/>
                  </a:lnTo>
                  <a:lnTo>
                    <a:pt x="111" y="30"/>
                  </a:lnTo>
                  <a:lnTo>
                    <a:pt x="119" y="30"/>
                  </a:lnTo>
                  <a:lnTo>
                    <a:pt x="119" y="33"/>
                  </a:lnTo>
                  <a:lnTo>
                    <a:pt x="119" y="37"/>
                  </a:lnTo>
                  <a:lnTo>
                    <a:pt x="111" y="37"/>
                  </a:lnTo>
                  <a:lnTo>
                    <a:pt x="107" y="37"/>
                  </a:lnTo>
                  <a:lnTo>
                    <a:pt x="104" y="41"/>
                  </a:lnTo>
                  <a:lnTo>
                    <a:pt x="100" y="45"/>
                  </a:lnTo>
                  <a:lnTo>
                    <a:pt x="93" y="45"/>
                  </a:lnTo>
                  <a:lnTo>
                    <a:pt x="89" y="45"/>
                  </a:lnTo>
                  <a:lnTo>
                    <a:pt x="85" y="45"/>
                  </a:lnTo>
                  <a:lnTo>
                    <a:pt x="81" y="45"/>
                  </a:lnTo>
                  <a:lnTo>
                    <a:pt x="78" y="48"/>
                  </a:lnTo>
                  <a:lnTo>
                    <a:pt x="70" y="45"/>
                  </a:lnTo>
                  <a:lnTo>
                    <a:pt x="70" y="45"/>
                  </a:lnTo>
                  <a:lnTo>
                    <a:pt x="63" y="45"/>
                  </a:lnTo>
                  <a:lnTo>
                    <a:pt x="59" y="45"/>
                  </a:lnTo>
                  <a:lnTo>
                    <a:pt x="56" y="41"/>
                  </a:lnTo>
                  <a:lnTo>
                    <a:pt x="48" y="41"/>
                  </a:lnTo>
                  <a:lnTo>
                    <a:pt x="48" y="41"/>
                  </a:lnTo>
                  <a:lnTo>
                    <a:pt x="44" y="45"/>
                  </a:lnTo>
                  <a:lnTo>
                    <a:pt x="44" y="45"/>
                  </a:lnTo>
                  <a:lnTo>
                    <a:pt x="44" y="48"/>
                  </a:lnTo>
                  <a:lnTo>
                    <a:pt x="37" y="48"/>
                  </a:lnTo>
                  <a:lnTo>
                    <a:pt x="37" y="48"/>
                  </a:lnTo>
                  <a:lnTo>
                    <a:pt x="30" y="45"/>
                  </a:lnTo>
                  <a:lnTo>
                    <a:pt x="26" y="45"/>
                  </a:lnTo>
                  <a:lnTo>
                    <a:pt x="26" y="45"/>
                  </a:lnTo>
                  <a:lnTo>
                    <a:pt x="19" y="37"/>
                  </a:lnTo>
                  <a:lnTo>
                    <a:pt x="19" y="37"/>
                  </a:lnTo>
                  <a:lnTo>
                    <a:pt x="11" y="33"/>
                  </a:lnTo>
                  <a:lnTo>
                    <a:pt x="7" y="30"/>
                  </a:lnTo>
                  <a:lnTo>
                    <a:pt x="7" y="30"/>
                  </a:lnTo>
                  <a:lnTo>
                    <a:pt x="7" y="26"/>
                  </a:lnTo>
                  <a:lnTo>
                    <a:pt x="4" y="19"/>
                  </a:lnTo>
                  <a:lnTo>
                    <a:pt x="0" y="19"/>
                  </a:lnTo>
                  <a:lnTo>
                    <a:pt x="0" y="15"/>
                  </a:lnTo>
                  <a:lnTo>
                    <a:pt x="0" y="15"/>
                  </a:lnTo>
                  <a:lnTo>
                    <a:pt x="4" y="15"/>
                  </a:lnTo>
                  <a:lnTo>
                    <a:pt x="4" y="15"/>
                  </a:lnTo>
                  <a:lnTo>
                    <a:pt x="11" y="11"/>
                  </a:lnTo>
                  <a:lnTo>
                    <a:pt x="15" y="11"/>
                  </a:lnTo>
                  <a:lnTo>
                    <a:pt x="19" y="7"/>
                  </a:lnTo>
                  <a:lnTo>
                    <a:pt x="22" y="7"/>
                  </a:lnTo>
                  <a:lnTo>
                    <a:pt x="22" y="7"/>
                  </a:lnTo>
                  <a:lnTo>
                    <a:pt x="30" y="7"/>
                  </a:lnTo>
                  <a:lnTo>
                    <a:pt x="30" y="7"/>
                  </a:lnTo>
                  <a:lnTo>
                    <a:pt x="33" y="4"/>
                  </a:lnTo>
                  <a:lnTo>
                    <a:pt x="33" y="4"/>
                  </a:lnTo>
                  <a:lnTo>
                    <a:pt x="37" y="4"/>
                  </a:lnTo>
                  <a:lnTo>
                    <a:pt x="41" y="0"/>
                  </a:lnTo>
                  <a:lnTo>
                    <a:pt x="41" y="4"/>
                  </a:lnTo>
                  <a:lnTo>
                    <a:pt x="44"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0" name="Freeform 61"/>
            <p:cNvSpPr>
              <a:spLocks/>
            </p:cNvSpPr>
            <p:nvPr/>
          </p:nvSpPr>
          <p:spPr bwMode="auto">
            <a:xfrm>
              <a:off x="4397236" y="1997415"/>
              <a:ext cx="176269" cy="191708"/>
            </a:xfrm>
            <a:custGeom>
              <a:avLst/>
              <a:gdLst>
                <a:gd name="T0" fmla="*/ 49 w 137"/>
                <a:gd name="T1" fmla="*/ 4 h 149"/>
                <a:gd name="T2" fmla="*/ 56 w 137"/>
                <a:gd name="T3" fmla="*/ 8 h 149"/>
                <a:gd name="T4" fmla="*/ 60 w 137"/>
                <a:gd name="T5" fmla="*/ 15 h 149"/>
                <a:gd name="T6" fmla="*/ 67 w 137"/>
                <a:gd name="T7" fmla="*/ 11 h 149"/>
                <a:gd name="T8" fmla="*/ 75 w 137"/>
                <a:gd name="T9" fmla="*/ 15 h 149"/>
                <a:gd name="T10" fmla="*/ 67 w 137"/>
                <a:gd name="T11" fmla="*/ 19 h 149"/>
                <a:gd name="T12" fmla="*/ 78 w 137"/>
                <a:gd name="T13" fmla="*/ 22 h 149"/>
                <a:gd name="T14" fmla="*/ 89 w 137"/>
                <a:gd name="T15" fmla="*/ 15 h 149"/>
                <a:gd name="T16" fmla="*/ 97 w 137"/>
                <a:gd name="T17" fmla="*/ 11 h 149"/>
                <a:gd name="T18" fmla="*/ 93 w 137"/>
                <a:gd name="T19" fmla="*/ 15 h 149"/>
                <a:gd name="T20" fmla="*/ 100 w 137"/>
                <a:gd name="T21" fmla="*/ 15 h 149"/>
                <a:gd name="T22" fmla="*/ 112 w 137"/>
                <a:gd name="T23" fmla="*/ 19 h 149"/>
                <a:gd name="T24" fmla="*/ 119 w 137"/>
                <a:gd name="T25" fmla="*/ 26 h 149"/>
                <a:gd name="T26" fmla="*/ 126 w 137"/>
                <a:gd name="T27" fmla="*/ 34 h 149"/>
                <a:gd name="T28" fmla="*/ 126 w 137"/>
                <a:gd name="T29" fmla="*/ 48 h 149"/>
                <a:gd name="T30" fmla="*/ 130 w 137"/>
                <a:gd name="T31" fmla="*/ 59 h 149"/>
                <a:gd name="T32" fmla="*/ 137 w 137"/>
                <a:gd name="T33" fmla="*/ 71 h 149"/>
                <a:gd name="T34" fmla="*/ 130 w 137"/>
                <a:gd name="T35" fmla="*/ 82 h 149"/>
                <a:gd name="T36" fmla="*/ 123 w 137"/>
                <a:gd name="T37" fmla="*/ 85 h 149"/>
                <a:gd name="T38" fmla="*/ 108 w 137"/>
                <a:gd name="T39" fmla="*/ 89 h 149"/>
                <a:gd name="T40" fmla="*/ 93 w 137"/>
                <a:gd name="T41" fmla="*/ 93 h 149"/>
                <a:gd name="T42" fmla="*/ 100 w 137"/>
                <a:gd name="T43" fmla="*/ 104 h 149"/>
                <a:gd name="T44" fmla="*/ 112 w 137"/>
                <a:gd name="T45" fmla="*/ 115 h 149"/>
                <a:gd name="T46" fmla="*/ 119 w 137"/>
                <a:gd name="T47" fmla="*/ 130 h 149"/>
                <a:gd name="T48" fmla="*/ 108 w 137"/>
                <a:gd name="T49" fmla="*/ 137 h 149"/>
                <a:gd name="T50" fmla="*/ 108 w 137"/>
                <a:gd name="T51" fmla="*/ 145 h 149"/>
                <a:gd name="T52" fmla="*/ 97 w 137"/>
                <a:gd name="T53" fmla="*/ 145 h 149"/>
                <a:gd name="T54" fmla="*/ 82 w 137"/>
                <a:gd name="T55" fmla="*/ 149 h 149"/>
                <a:gd name="T56" fmla="*/ 71 w 137"/>
                <a:gd name="T57" fmla="*/ 149 h 149"/>
                <a:gd name="T58" fmla="*/ 60 w 137"/>
                <a:gd name="T59" fmla="*/ 149 h 149"/>
                <a:gd name="T60" fmla="*/ 52 w 137"/>
                <a:gd name="T61" fmla="*/ 145 h 149"/>
                <a:gd name="T62" fmla="*/ 45 w 137"/>
                <a:gd name="T63" fmla="*/ 141 h 149"/>
                <a:gd name="T64" fmla="*/ 37 w 137"/>
                <a:gd name="T65" fmla="*/ 145 h 149"/>
                <a:gd name="T66" fmla="*/ 30 w 137"/>
                <a:gd name="T67" fmla="*/ 141 h 149"/>
                <a:gd name="T68" fmla="*/ 30 w 137"/>
                <a:gd name="T69" fmla="*/ 130 h 149"/>
                <a:gd name="T70" fmla="*/ 34 w 137"/>
                <a:gd name="T71" fmla="*/ 119 h 149"/>
                <a:gd name="T72" fmla="*/ 19 w 137"/>
                <a:gd name="T73" fmla="*/ 115 h 149"/>
                <a:gd name="T74" fmla="*/ 12 w 137"/>
                <a:gd name="T75" fmla="*/ 111 h 149"/>
                <a:gd name="T76" fmla="*/ 8 w 137"/>
                <a:gd name="T77" fmla="*/ 104 h 149"/>
                <a:gd name="T78" fmla="*/ 4 w 137"/>
                <a:gd name="T79" fmla="*/ 93 h 149"/>
                <a:gd name="T80" fmla="*/ 0 w 137"/>
                <a:gd name="T81" fmla="*/ 82 h 149"/>
                <a:gd name="T82" fmla="*/ 0 w 137"/>
                <a:gd name="T83" fmla="*/ 71 h 149"/>
                <a:gd name="T84" fmla="*/ 15 w 137"/>
                <a:gd name="T85" fmla="*/ 63 h 149"/>
                <a:gd name="T86" fmla="*/ 19 w 137"/>
                <a:gd name="T87" fmla="*/ 56 h 149"/>
                <a:gd name="T88" fmla="*/ 12 w 137"/>
                <a:gd name="T89" fmla="*/ 48 h 149"/>
                <a:gd name="T90" fmla="*/ 19 w 137"/>
                <a:gd name="T91" fmla="*/ 45 h 149"/>
                <a:gd name="T92" fmla="*/ 23 w 137"/>
                <a:gd name="T93" fmla="*/ 37 h 149"/>
                <a:gd name="T94" fmla="*/ 15 w 137"/>
                <a:gd name="T95" fmla="*/ 34 h 149"/>
                <a:gd name="T96" fmla="*/ 30 w 137"/>
                <a:gd name="T97" fmla="*/ 30 h 149"/>
                <a:gd name="T98" fmla="*/ 34 w 137"/>
                <a:gd name="T99" fmla="*/ 30 h 149"/>
                <a:gd name="T100" fmla="*/ 37 w 137"/>
                <a:gd name="T101" fmla="*/ 34 h 149"/>
                <a:gd name="T102" fmla="*/ 37 w 137"/>
                <a:gd name="T103" fmla="*/ 30 h 149"/>
                <a:gd name="T104" fmla="*/ 49 w 137"/>
                <a:gd name="T105" fmla="*/ 26 h 149"/>
                <a:gd name="T106" fmla="*/ 49 w 137"/>
                <a:gd name="T107" fmla="*/ 22 h 149"/>
                <a:gd name="T108" fmla="*/ 45 w 137"/>
                <a:gd name="T109" fmla="*/ 19 h 149"/>
                <a:gd name="T110" fmla="*/ 41 w 137"/>
                <a:gd name="T111" fmla="*/ 11 h 149"/>
                <a:gd name="T112" fmla="*/ 41 w 137"/>
                <a:gd name="T113" fmla="*/ 4 h 149"/>
                <a:gd name="T114" fmla="*/ 37 w 137"/>
                <a:gd name="T115"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49">
                  <a:moveTo>
                    <a:pt x="37" y="0"/>
                  </a:moveTo>
                  <a:lnTo>
                    <a:pt x="41" y="0"/>
                  </a:lnTo>
                  <a:lnTo>
                    <a:pt x="49" y="4"/>
                  </a:lnTo>
                  <a:lnTo>
                    <a:pt x="49" y="4"/>
                  </a:lnTo>
                  <a:lnTo>
                    <a:pt x="52" y="4"/>
                  </a:lnTo>
                  <a:lnTo>
                    <a:pt x="56" y="4"/>
                  </a:lnTo>
                  <a:lnTo>
                    <a:pt x="60" y="8"/>
                  </a:lnTo>
                  <a:lnTo>
                    <a:pt x="56" y="8"/>
                  </a:lnTo>
                  <a:lnTo>
                    <a:pt x="56" y="11"/>
                  </a:lnTo>
                  <a:lnTo>
                    <a:pt x="56" y="11"/>
                  </a:lnTo>
                  <a:lnTo>
                    <a:pt x="60" y="11"/>
                  </a:lnTo>
                  <a:lnTo>
                    <a:pt x="60" y="15"/>
                  </a:lnTo>
                  <a:lnTo>
                    <a:pt x="63" y="15"/>
                  </a:lnTo>
                  <a:lnTo>
                    <a:pt x="63" y="11"/>
                  </a:lnTo>
                  <a:lnTo>
                    <a:pt x="67" y="11"/>
                  </a:lnTo>
                  <a:lnTo>
                    <a:pt x="67" y="11"/>
                  </a:lnTo>
                  <a:lnTo>
                    <a:pt x="71" y="15"/>
                  </a:lnTo>
                  <a:lnTo>
                    <a:pt x="71" y="15"/>
                  </a:lnTo>
                  <a:lnTo>
                    <a:pt x="75" y="11"/>
                  </a:lnTo>
                  <a:lnTo>
                    <a:pt x="75" y="15"/>
                  </a:lnTo>
                  <a:lnTo>
                    <a:pt x="75" y="15"/>
                  </a:lnTo>
                  <a:lnTo>
                    <a:pt x="75" y="19"/>
                  </a:lnTo>
                  <a:lnTo>
                    <a:pt x="71" y="19"/>
                  </a:lnTo>
                  <a:lnTo>
                    <a:pt x="67" y="19"/>
                  </a:lnTo>
                  <a:lnTo>
                    <a:pt x="71" y="22"/>
                  </a:lnTo>
                  <a:lnTo>
                    <a:pt x="75" y="19"/>
                  </a:lnTo>
                  <a:lnTo>
                    <a:pt x="78" y="22"/>
                  </a:lnTo>
                  <a:lnTo>
                    <a:pt x="78" y="22"/>
                  </a:lnTo>
                  <a:lnTo>
                    <a:pt x="82" y="22"/>
                  </a:lnTo>
                  <a:lnTo>
                    <a:pt x="82" y="19"/>
                  </a:lnTo>
                  <a:lnTo>
                    <a:pt x="86" y="19"/>
                  </a:lnTo>
                  <a:lnTo>
                    <a:pt x="89" y="15"/>
                  </a:lnTo>
                  <a:lnTo>
                    <a:pt x="89" y="15"/>
                  </a:lnTo>
                  <a:lnTo>
                    <a:pt x="93" y="15"/>
                  </a:lnTo>
                  <a:lnTo>
                    <a:pt x="93" y="11"/>
                  </a:lnTo>
                  <a:lnTo>
                    <a:pt x="97" y="11"/>
                  </a:lnTo>
                  <a:lnTo>
                    <a:pt x="100" y="11"/>
                  </a:lnTo>
                  <a:lnTo>
                    <a:pt x="97" y="11"/>
                  </a:lnTo>
                  <a:lnTo>
                    <a:pt x="97" y="15"/>
                  </a:lnTo>
                  <a:lnTo>
                    <a:pt x="93" y="15"/>
                  </a:lnTo>
                  <a:lnTo>
                    <a:pt x="93" y="15"/>
                  </a:lnTo>
                  <a:lnTo>
                    <a:pt x="93" y="15"/>
                  </a:lnTo>
                  <a:lnTo>
                    <a:pt x="97" y="15"/>
                  </a:lnTo>
                  <a:lnTo>
                    <a:pt x="100" y="15"/>
                  </a:lnTo>
                  <a:lnTo>
                    <a:pt x="104" y="11"/>
                  </a:lnTo>
                  <a:lnTo>
                    <a:pt x="104" y="15"/>
                  </a:lnTo>
                  <a:lnTo>
                    <a:pt x="108" y="15"/>
                  </a:lnTo>
                  <a:lnTo>
                    <a:pt x="112" y="19"/>
                  </a:lnTo>
                  <a:lnTo>
                    <a:pt x="115" y="19"/>
                  </a:lnTo>
                  <a:lnTo>
                    <a:pt x="115" y="22"/>
                  </a:lnTo>
                  <a:lnTo>
                    <a:pt x="115" y="22"/>
                  </a:lnTo>
                  <a:lnTo>
                    <a:pt x="119" y="26"/>
                  </a:lnTo>
                  <a:lnTo>
                    <a:pt x="123" y="26"/>
                  </a:lnTo>
                  <a:lnTo>
                    <a:pt x="123" y="26"/>
                  </a:lnTo>
                  <a:lnTo>
                    <a:pt x="126" y="26"/>
                  </a:lnTo>
                  <a:lnTo>
                    <a:pt x="126" y="34"/>
                  </a:lnTo>
                  <a:lnTo>
                    <a:pt x="126" y="37"/>
                  </a:lnTo>
                  <a:lnTo>
                    <a:pt x="123" y="41"/>
                  </a:lnTo>
                  <a:lnTo>
                    <a:pt x="123" y="41"/>
                  </a:lnTo>
                  <a:lnTo>
                    <a:pt x="126" y="48"/>
                  </a:lnTo>
                  <a:lnTo>
                    <a:pt x="126" y="52"/>
                  </a:lnTo>
                  <a:lnTo>
                    <a:pt x="130" y="52"/>
                  </a:lnTo>
                  <a:lnTo>
                    <a:pt x="130" y="56"/>
                  </a:lnTo>
                  <a:lnTo>
                    <a:pt x="130" y="59"/>
                  </a:lnTo>
                  <a:lnTo>
                    <a:pt x="130" y="59"/>
                  </a:lnTo>
                  <a:lnTo>
                    <a:pt x="134" y="67"/>
                  </a:lnTo>
                  <a:lnTo>
                    <a:pt x="134" y="67"/>
                  </a:lnTo>
                  <a:lnTo>
                    <a:pt x="137" y="71"/>
                  </a:lnTo>
                  <a:lnTo>
                    <a:pt x="137" y="78"/>
                  </a:lnTo>
                  <a:lnTo>
                    <a:pt x="134" y="82"/>
                  </a:lnTo>
                  <a:lnTo>
                    <a:pt x="134" y="78"/>
                  </a:lnTo>
                  <a:lnTo>
                    <a:pt x="130" y="82"/>
                  </a:lnTo>
                  <a:lnTo>
                    <a:pt x="126" y="82"/>
                  </a:lnTo>
                  <a:lnTo>
                    <a:pt x="126" y="82"/>
                  </a:lnTo>
                  <a:lnTo>
                    <a:pt x="123" y="85"/>
                  </a:lnTo>
                  <a:lnTo>
                    <a:pt x="123" y="85"/>
                  </a:lnTo>
                  <a:lnTo>
                    <a:pt x="115" y="85"/>
                  </a:lnTo>
                  <a:lnTo>
                    <a:pt x="115" y="85"/>
                  </a:lnTo>
                  <a:lnTo>
                    <a:pt x="112" y="85"/>
                  </a:lnTo>
                  <a:lnTo>
                    <a:pt x="108" y="89"/>
                  </a:lnTo>
                  <a:lnTo>
                    <a:pt x="104" y="89"/>
                  </a:lnTo>
                  <a:lnTo>
                    <a:pt x="97" y="93"/>
                  </a:lnTo>
                  <a:lnTo>
                    <a:pt x="97" y="93"/>
                  </a:lnTo>
                  <a:lnTo>
                    <a:pt x="93" y="93"/>
                  </a:lnTo>
                  <a:lnTo>
                    <a:pt x="93" y="93"/>
                  </a:lnTo>
                  <a:lnTo>
                    <a:pt x="93" y="97"/>
                  </a:lnTo>
                  <a:lnTo>
                    <a:pt x="97" y="97"/>
                  </a:lnTo>
                  <a:lnTo>
                    <a:pt x="100" y="104"/>
                  </a:lnTo>
                  <a:lnTo>
                    <a:pt x="100" y="108"/>
                  </a:lnTo>
                  <a:lnTo>
                    <a:pt x="100" y="108"/>
                  </a:lnTo>
                  <a:lnTo>
                    <a:pt x="104" y="111"/>
                  </a:lnTo>
                  <a:lnTo>
                    <a:pt x="112" y="115"/>
                  </a:lnTo>
                  <a:lnTo>
                    <a:pt x="112" y="115"/>
                  </a:lnTo>
                  <a:lnTo>
                    <a:pt x="119" y="123"/>
                  </a:lnTo>
                  <a:lnTo>
                    <a:pt x="119" y="126"/>
                  </a:lnTo>
                  <a:lnTo>
                    <a:pt x="119" y="130"/>
                  </a:lnTo>
                  <a:lnTo>
                    <a:pt x="115" y="130"/>
                  </a:lnTo>
                  <a:lnTo>
                    <a:pt x="115" y="130"/>
                  </a:lnTo>
                  <a:lnTo>
                    <a:pt x="112" y="134"/>
                  </a:lnTo>
                  <a:lnTo>
                    <a:pt x="108" y="137"/>
                  </a:lnTo>
                  <a:lnTo>
                    <a:pt x="108" y="141"/>
                  </a:lnTo>
                  <a:lnTo>
                    <a:pt x="112" y="141"/>
                  </a:lnTo>
                  <a:lnTo>
                    <a:pt x="112" y="145"/>
                  </a:lnTo>
                  <a:lnTo>
                    <a:pt x="108" y="145"/>
                  </a:lnTo>
                  <a:lnTo>
                    <a:pt x="104" y="145"/>
                  </a:lnTo>
                  <a:lnTo>
                    <a:pt x="100" y="145"/>
                  </a:lnTo>
                  <a:lnTo>
                    <a:pt x="97" y="145"/>
                  </a:lnTo>
                  <a:lnTo>
                    <a:pt x="97" y="145"/>
                  </a:lnTo>
                  <a:lnTo>
                    <a:pt x="89" y="149"/>
                  </a:lnTo>
                  <a:lnTo>
                    <a:pt x="89" y="149"/>
                  </a:lnTo>
                  <a:lnTo>
                    <a:pt x="86" y="149"/>
                  </a:lnTo>
                  <a:lnTo>
                    <a:pt x="82" y="149"/>
                  </a:lnTo>
                  <a:lnTo>
                    <a:pt x="78" y="145"/>
                  </a:lnTo>
                  <a:lnTo>
                    <a:pt x="75" y="145"/>
                  </a:lnTo>
                  <a:lnTo>
                    <a:pt x="71" y="145"/>
                  </a:lnTo>
                  <a:lnTo>
                    <a:pt x="71" y="149"/>
                  </a:lnTo>
                  <a:lnTo>
                    <a:pt x="71" y="149"/>
                  </a:lnTo>
                  <a:lnTo>
                    <a:pt x="67" y="149"/>
                  </a:lnTo>
                  <a:lnTo>
                    <a:pt x="63" y="145"/>
                  </a:lnTo>
                  <a:lnTo>
                    <a:pt x="60" y="149"/>
                  </a:lnTo>
                  <a:lnTo>
                    <a:pt x="60" y="149"/>
                  </a:lnTo>
                  <a:lnTo>
                    <a:pt x="60" y="149"/>
                  </a:lnTo>
                  <a:lnTo>
                    <a:pt x="56" y="149"/>
                  </a:lnTo>
                  <a:lnTo>
                    <a:pt x="52" y="145"/>
                  </a:lnTo>
                  <a:lnTo>
                    <a:pt x="49" y="145"/>
                  </a:lnTo>
                  <a:lnTo>
                    <a:pt x="49" y="145"/>
                  </a:lnTo>
                  <a:lnTo>
                    <a:pt x="45" y="145"/>
                  </a:lnTo>
                  <a:lnTo>
                    <a:pt x="45" y="141"/>
                  </a:lnTo>
                  <a:lnTo>
                    <a:pt x="41" y="141"/>
                  </a:lnTo>
                  <a:lnTo>
                    <a:pt x="41" y="145"/>
                  </a:lnTo>
                  <a:lnTo>
                    <a:pt x="41" y="145"/>
                  </a:lnTo>
                  <a:lnTo>
                    <a:pt x="37" y="145"/>
                  </a:lnTo>
                  <a:lnTo>
                    <a:pt x="34" y="145"/>
                  </a:lnTo>
                  <a:lnTo>
                    <a:pt x="30" y="145"/>
                  </a:lnTo>
                  <a:lnTo>
                    <a:pt x="30" y="145"/>
                  </a:lnTo>
                  <a:lnTo>
                    <a:pt x="30" y="141"/>
                  </a:lnTo>
                  <a:lnTo>
                    <a:pt x="26" y="141"/>
                  </a:lnTo>
                  <a:lnTo>
                    <a:pt x="26" y="137"/>
                  </a:lnTo>
                  <a:lnTo>
                    <a:pt x="30" y="130"/>
                  </a:lnTo>
                  <a:lnTo>
                    <a:pt x="30" y="130"/>
                  </a:lnTo>
                  <a:lnTo>
                    <a:pt x="30" y="126"/>
                  </a:lnTo>
                  <a:lnTo>
                    <a:pt x="34" y="123"/>
                  </a:lnTo>
                  <a:lnTo>
                    <a:pt x="37" y="119"/>
                  </a:lnTo>
                  <a:lnTo>
                    <a:pt x="34" y="119"/>
                  </a:lnTo>
                  <a:lnTo>
                    <a:pt x="30" y="119"/>
                  </a:lnTo>
                  <a:lnTo>
                    <a:pt x="26" y="115"/>
                  </a:lnTo>
                  <a:lnTo>
                    <a:pt x="23" y="119"/>
                  </a:lnTo>
                  <a:lnTo>
                    <a:pt x="19" y="115"/>
                  </a:lnTo>
                  <a:lnTo>
                    <a:pt x="19" y="115"/>
                  </a:lnTo>
                  <a:lnTo>
                    <a:pt x="15" y="119"/>
                  </a:lnTo>
                  <a:lnTo>
                    <a:pt x="12" y="115"/>
                  </a:lnTo>
                  <a:lnTo>
                    <a:pt x="12" y="111"/>
                  </a:lnTo>
                  <a:lnTo>
                    <a:pt x="8" y="111"/>
                  </a:lnTo>
                  <a:lnTo>
                    <a:pt x="8" y="111"/>
                  </a:lnTo>
                  <a:lnTo>
                    <a:pt x="8" y="108"/>
                  </a:lnTo>
                  <a:lnTo>
                    <a:pt x="8" y="104"/>
                  </a:lnTo>
                  <a:lnTo>
                    <a:pt x="8" y="100"/>
                  </a:lnTo>
                  <a:lnTo>
                    <a:pt x="4" y="97"/>
                  </a:lnTo>
                  <a:lnTo>
                    <a:pt x="0" y="97"/>
                  </a:lnTo>
                  <a:lnTo>
                    <a:pt x="4" y="93"/>
                  </a:lnTo>
                  <a:lnTo>
                    <a:pt x="0" y="89"/>
                  </a:lnTo>
                  <a:lnTo>
                    <a:pt x="0" y="89"/>
                  </a:lnTo>
                  <a:lnTo>
                    <a:pt x="0" y="85"/>
                  </a:lnTo>
                  <a:lnTo>
                    <a:pt x="0" y="82"/>
                  </a:lnTo>
                  <a:lnTo>
                    <a:pt x="0" y="82"/>
                  </a:lnTo>
                  <a:lnTo>
                    <a:pt x="0" y="78"/>
                  </a:lnTo>
                  <a:lnTo>
                    <a:pt x="4" y="74"/>
                  </a:lnTo>
                  <a:lnTo>
                    <a:pt x="0" y="71"/>
                  </a:lnTo>
                  <a:lnTo>
                    <a:pt x="4" y="67"/>
                  </a:lnTo>
                  <a:lnTo>
                    <a:pt x="4" y="63"/>
                  </a:lnTo>
                  <a:lnTo>
                    <a:pt x="12" y="63"/>
                  </a:lnTo>
                  <a:lnTo>
                    <a:pt x="15" y="63"/>
                  </a:lnTo>
                  <a:lnTo>
                    <a:pt x="15" y="63"/>
                  </a:lnTo>
                  <a:lnTo>
                    <a:pt x="15" y="59"/>
                  </a:lnTo>
                  <a:lnTo>
                    <a:pt x="15" y="59"/>
                  </a:lnTo>
                  <a:lnTo>
                    <a:pt x="19" y="56"/>
                  </a:lnTo>
                  <a:lnTo>
                    <a:pt x="19" y="52"/>
                  </a:lnTo>
                  <a:lnTo>
                    <a:pt x="15" y="52"/>
                  </a:lnTo>
                  <a:lnTo>
                    <a:pt x="12" y="52"/>
                  </a:lnTo>
                  <a:lnTo>
                    <a:pt x="12" y="48"/>
                  </a:lnTo>
                  <a:lnTo>
                    <a:pt x="15" y="48"/>
                  </a:lnTo>
                  <a:lnTo>
                    <a:pt x="19" y="48"/>
                  </a:lnTo>
                  <a:lnTo>
                    <a:pt x="19" y="48"/>
                  </a:lnTo>
                  <a:lnTo>
                    <a:pt x="19" y="45"/>
                  </a:lnTo>
                  <a:lnTo>
                    <a:pt x="19" y="41"/>
                  </a:lnTo>
                  <a:lnTo>
                    <a:pt x="23" y="41"/>
                  </a:lnTo>
                  <a:lnTo>
                    <a:pt x="23" y="37"/>
                  </a:lnTo>
                  <a:lnTo>
                    <a:pt x="23" y="37"/>
                  </a:lnTo>
                  <a:lnTo>
                    <a:pt x="23" y="37"/>
                  </a:lnTo>
                  <a:lnTo>
                    <a:pt x="23" y="37"/>
                  </a:lnTo>
                  <a:lnTo>
                    <a:pt x="19" y="34"/>
                  </a:lnTo>
                  <a:lnTo>
                    <a:pt x="15" y="34"/>
                  </a:lnTo>
                  <a:lnTo>
                    <a:pt x="15" y="30"/>
                  </a:lnTo>
                  <a:lnTo>
                    <a:pt x="23" y="26"/>
                  </a:lnTo>
                  <a:lnTo>
                    <a:pt x="26" y="26"/>
                  </a:lnTo>
                  <a:lnTo>
                    <a:pt x="30" y="30"/>
                  </a:lnTo>
                  <a:lnTo>
                    <a:pt x="30" y="34"/>
                  </a:lnTo>
                  <a:lnTo>
                    <a:pt x="34" y="37"/>
                  </a:lnTo>
                  <a:lnTo>
                    <a:pt x="34" y="34"/>
                  </a:lnTo>
                  <a:lnTo>
                    <a:pt x="34" y="30"/>
                  </a:lnTo>
                  <a:lnTo>
                    <a:pt x="34" y="30"/>
                  </a:lnTo>
                  <a:lnTo>
                    <a:pt x="34" y="30"/>
                  </a:lnTo>
                  <a:lnTo>
                    <a:pt x="37" y="30"/>
                  </a:lnTo>
                  <a:lnTo>
                    <a:pt x="37" y="34"/>
                  </a:lnTo>
                  <a:lnTo>
                    <a:pt x="41" y="37"/>
                  </a:lnTo>
                  <a:lnTo>
                    <a:pt x="37" y="34"/>
                  </a:lnTo>
                  <a:lnTo>
                    <a:pt x="37" y="30"/>
                  </a:lnTo>
                  <a:lnTo>
                    <a:pt x="37" y="30"/>
                  </a:lnTo>
                  <a:lnTo>
                    <a:pt x="41" y="26"/>
                  </a:lnTo>
                  <a:lnTo>
                    <a:pt x="41" y="26"/>
                  </a:lnTo>
                  <a:lnTo>
                    <a:pt x="45" y="26"/>
                  </a:lnTo>
                  <a:lnTo>
                    <a:pt x="49" y="26"/>
                  </a:lnTo>
                  <a:lnTo>
                    <a:pt x="52" y="30"/>
                  </a:lnTo>
                  <a:lnTo>
                    <a:pt x="60" y="30"/>
                  </a:lnTo>
                  <a:lnTo>
                    <a:pt x="52" y="30"/>
                  </a:lnTo>
                  <a:lnTo>
                    <a:pt x="49" y="22"/>
                  </a:lnTo>
                  <a:lnTo>
                    <a:pt x="45" y="22"/>
                  </a:lnTo>
                  <a:lnTo>
                    <a:pt x="41" y="22"/>
                  </a:lnTo>
                  <a:lnTo>
                    <a:pt x="41" y="19"/>
                  </a:lnTo>
                  <a:lnTo>
                    <a:pt x="45" y="19"/>
                  </a:lnTo>
                  <a:lnTo>
                    <a:pt x="41" y="15"/>
                  </a:lnTo>
                  <a:lnTo>
                    <a:pt x="41" y="11"/>
                  </a:lnTo>
                  <a:lnTo>
                    <a:pt x="41" y="15"/>
                  </a:lnTo>
                  <a:lnTo>
                    <a:pt x="41" y="11"/>
                  </a:lnTo>
                  <a:lnTo>
                    <a:pt x="41" y="11"/>
                  </a:lnTo>
                  <a:lnTo>
                    <a:pt x="45" y="11"/>
                  </a:lnTo>
                  <a:lnTo>
                    <a:pt x="41" y="8"/>
                  </a:lnTo>
                  <a:lnTo>
                    <a:pt x="41" y="4"/>
                  </a:lnTo>
                  <a:lnTo>
                    <a:pt x="41" y="4"/>
                  </a:lnTo>
                  <a:lnTo>
                    <a:pt x="37" y="4"/>
                  </a:lnTo>
                  <a:lnTo>
                    <a:pt x="37" y="0"/>
                  </a:lnTo>
                  <a:lnTo>
                    <a:pt x="37"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1" name="Freeform 62"/>
            <p:cNvSpPr>
              <a:spLocks/>
            </p:cNvSpPr>
            <p:nvPr/>
          </p:nvSpPr>
          <p:spPr bwMode="auto">
            <a:xfrm>
              <a:off x="4474435" y="2192983"/>
              <a:ext cx="3860" cy="5147"/>
            </a:xfrm>
            <a:custGeom>
              <a:avLst/>
              <a:gdLst>
                <a:gd name="T0" fmla="*/ 0 w 3"/>
                <a:gd name="T1" fmla="*/ 0 h 4"/>
                <a:gd name="T2" fmla="*/ 3 w 3"/>
                <a:gd name="T3" fmla="*/ 0 h 4"/>
                <a:gd name="T4" fmla="*/ 3 w 3"/>
                <a:gd name="T5" fmla="*/ 4 h 4"/>
                <a:gd name="T6" fmla="*/ 0 w 3"/>
                <a:gd name="T7" fmla="*/ 4 h 4"/>
                <a:gd name="T8" fmla="*/ 0 w 3"/>
                <a:gd name="T9" fmla="*/ 0 h 4"/>
                <a:gd name="T10" fmla="*/ 0 w 3"/>
                <a:gd name="T11" fmla="*/ 0 h 4"/>
                <a:gd name="T12" fmla="*/ 0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0"/>
                  </a:moveTo>
                  <a:lnTo>
                    <a:pt x="3" y="0"/>
                  </a:lnTo>
                  <a:lnTo>
                    <a:pt x="3" y="4"/>
                  </a:lnTo>
                  <a:lnTo>
                    <a:pt x="0" y="4"/>
                  </a:lnTo>
                  <a:lnTo>
                    <a:pt x="0" y="0"/>
                  </a:lnTo>
                  <a:lnTo>
                    <a:pt x="0"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2" name="Freeform 63"/>
            <p:cNvSpPr>
              <a:spLocks/>
            </p:cNvSpPr>
            <p:nvPr/>
          </p:nvSpPr>
          <p:spPr bwMode="auto">
            <a:xfrm>
              <a:off x="4402385" y="2178830"/>
              <a:ext cx="95211" cy="47606"/>
            </a:xfrm>
            <a:custGeom>
              <a:avLst/>
              <a:gdLst>
                <a:gd name="T0" fmla="*/ 30 w 74"/>
                <a:gd name="T1" fmla="*/ 4 h 37"/>
                <a:gd name="T2" fmla="*/ 37 w 74"/>
                <a:gd name="T3" fmla="*/ 4 h 37"/>
                <a:gd name="T4" fmla="*/ 37 w 74"/>
                <a:gd name="T5" fmla="*/ 0 h 37"/>
                <a:gd name="T6" fmla="*/ 41 w 74"/>
                <a:gd name="T7" fmla="*/ 4 h 37"/>
                <a:gd name="T8" fmla="*/ 45 w 74"/>
                <a:gd name="T9" fmla="*/ 4 h 37"/>
                <a:gd name="T10" fmla="*/ 52 w 74"/>
                <a:gd name="T11" fmla="*/ 8 h 37"/>
                <a:gd name="T12" fmla="*/ 56 w 74"/>
                <a:gd name="T13" fmla="*/ 11 h 37"/>
                <a:gd name="T14" fmla="*/ 56 w 74"/>
                <a:gd name="T15" fmla="*/ 15 h 37"/>
                <a:gd name="T16" fmla="*/ 63 w 74"/>
                <a:gd name="T17" fmla="*/ 15 h 37"/>
                <a:gd name="T18" fmla="*/ 67 w 74"/>
                <a:gd name="T19" fmla="*/ 15 h 37"/>
                <a:gd name="T20" fmla="*/ 74 w 74"/>
                <a:gd name="T21" fmla="*/ 15 h 37"/>
                <a:gd name="T22" fmla="*/ 71 w 74"/>
                <a:gd name="T23" fmla="*/ 26 h 37"/>
                <a:gd name="T24" fmla="*/ 63 w 74"/>
                <a:gd name="T25" fmla="*/ 33 h 37"/>
                <a:gd name="T26" fmla="*/ 59 w 74"/>
                <a:gd name="T27" fmla="*/ 30 h 37"/>
                <a:gd name="T28" fmla="*/ 52 w 74"/>
                <a:gd name="T29" fmla="*/ 33 h 37"/>
                <a:gd name="T30" fmla="*/ 45 w 74"/>
                <a:gd name="T31" fmla="*/ 33 h 37"/>
                <a:gd name="T32" fmla="*/ 41 w 74"/>
                <a:gd name="T33" fmla="*/ 30 h 37"/>
                <a:gd name="T34" fmla="*/ 33 w 74"/>
                <a:gd name="T35" fmla="*/ 37 h 37"/>
                <a:gd name="T36" fmla="*/ 22 w 74"/>
                <a:gd name="T37" fmla="*/ 37 h 37"/>
                <a:gd name="T38" fmla="*/ 19 w 74"/>
                <a:gd name="T39" fmla="*/ 33 h 37"/>
                <a:gd name="T40" fmla="*/ 15 w 74"/>
                <a:gd name="T41" fmla="*/ 30 h 37"/>
                <a:gd name="T42" fmla="*/ 8 w 74"/>
                <a:gd name="T43" fmla="*/ 26 h 37"/>
                <a:gd name="T44" fmla="*/ 8 w 74"/>
                <a:gd name="T45" fmla="*/ 33 h 37"/>
                <a:gd name="T46" fmla="*/ 0 w 74"/>
                <a:gd name="T47" fmla="*/ 33 h 37"/>
                <a:gd name="T48" fmla="*/ 0 w 74"/>
                <a:gd name="T49" fmla="*/ 30 h 37"/>
                <a:gd name="T50" fmla="*/ 4 w 74"/>
                <a:gd name="T51" fmla="*/ 26 h 37"/>
                <a:gd name="T52" fmla="*/ 8 w 74"/>
                <a:gd name="T53" fmla="*/ 15 h 37"/>
                <a:gd name="T54" fmla="*/ 15 w 74"/>
                <a:gd name="T55" fmla="*/ 11 h 37"/>
                <a:gd name="T56" fmla="*/ 15 w 74"/>
                <a:gd name="T57" fmla="*/ 8 h 37"/>
                <a:gd name="T58" fmla="*/ 15 w 74"/>
                <a:gd name="T59" fmla="*/ 4 h 37"/>
                <a:gd name="T60" fmla="*/ 19 w 74"/>
                <a:gd name="T61" fmla="*/ 8 h 37"/>
                <a:gd name="T62" fmla="*/ 26 w 74"/>
                <a:gd name="T6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37">
                  <a:moveTo>
                    <a:pt x="26" y="4"/>
                  </a:moveTo>
                  <a:lnTo>
                    <a:pt x="30" y="4"/>
                  </a:lnTo>
                  <a:lnTo>
                    <a:pt x="33" y="4"/>
                  </a:lnTo>
                  <a:lnTo>
                    <a:pt x="37" y="4"/>
                  </a:lnTo>
                  <a:lnTo>
                    <a:pt x="37" y="4"/>
                  </a:lnTo>
                  <a:lnTo>
                    <a:pt x="37" y="0"/>
                  </a:lnTo>
                  <a:lnTo>
                    <a:pt x="41" y="0"/>
                  </a:lnTo>
                  <a:lnTo>
                    <a:pt x="41" y="4"/>
                  </a:lnTo>
                  <a:lnTo>
                    <a:pt x="45" y="4"/>
                  </a:lnTo>
                  <a:lnTo>
                    <a:pt x="45" y="4"/>
                  </a:lnTo>
                  <a:lnTo>
                    <a:pt x="48" y="4"/>
                  </a:lnTo>
                  <a:lnTo>
                    <a:pt x="52" y="8"/>
                  </a:lnTo>
                  <a:lnTo>
                    <a:pt x="56" y="8"/>
                  </a:lnTo>
                  <a:lnTo>
                    <a:pt x="56" y="11"/>
                  </a:lnTo>
                  <a:lnTo>
                    <a:pt x="56" y="11"/>
                  </a:lnTo>
                  <a:lnTo>
                    <a:pt x="56" y="15"/>
                  </a:lnTo>
                  <a:lnTo>
                    <a:pt x="59" y="15"/>
                  </a:lnTo>
                  <a:lnTo>
                    <a:pt x="63" y="15"/>
                  </a:lnTo>
                  <a:lnTo>
                    <a:pt x="67" y="15"/>
                  </a:lnTo>
                  <a:lnTo>
                    <a:pt x="67" y="15"/>
                  </a:lnTo>
                  <a:lnTo>
                    <a:pt x="71" y="15"/>
                  </a:lnTo>
                  <a:lnTo>
                    <a:pt x="74" y="15"/>
                  </a:lnTo>
                  <a:lnTo>
                    <a:pt x="71" y="19"/>
                  </a:lnTo>
                  <a:lnTo>
                    <a:pt x="71" y="26"/>
                  </a:lnTo>
                  <a:lnTo>
                    <a:pt x="63" y="26"/>
                  </a:lnTo>
                  <a:lnTo>
                    <a:pt x="63" y="33"/>
                  </a:lnTo>
                  <a:lnTo>
                    <a:pt x="59" y="30"/>
                  </a:lnTo>
                  <a:lnTo>
                    <a:pt x="59" y="30"/>
                  </a:lnTo>
                  <a:lnTo>
                    <a:pt x="52" y="30"/>
                  </a:lnTo>
                  <a:lnTo>
                    <a:pt x="52" y="33"/>
                  </a:lnTo>
                  <a:lnTo>
                    <a:pt x="48" y="37"/>
                  </a:lnTo>
                  <a:lnTo>
                    <a:pt x="45" y="33"/>
                  </a:lnTo>
                  <a:lnTo>
                    <a:pt x="41" y="33"/>
                  </a:lnTo>
                  <a:lnTo>
                    <a:pt x="41" y="30"/>
                  </a:lnTo>
                  <a:lnTo>
                    <a:pt x="37" y="26"/>
                  </a:lnTo>
                  <a:lnTo>
                    <a:pt x="33" y="37"/>
                  </a:lnTo>
                  <a:lnTo>
                    <a:pt x="26" y="33"/>
                  </a:lnTo>
                  <a:lnTo>
                    <a:pt x="22" y="37"/>
                  </a:lnTo>
                  <a:lnTo>
                    <a:pt x="19" y="37"/>
                  </a:lnTo>
                  <a:lnTo>
                    <a:pt x="19" y="33"/>
                  </a:lnTo>
                  <a:lnTo>
                    <a:pt x="15" y="33"/>
                  </a:lnTo>
                  <a:lnTo>
                    <a:pt x="15" y="30"/>
                  </a:lnTo>
                  <a:lnTo>
                    <a:pt x="11" y="26"/>
                  </a:lnTo>
                  <a:lnTo>
                    <a:pt x="8" y="26"/>
                  </a:lnTo>
                  <a:lnTo>
                    <a:pt x="4" y="30"/>
                  </a:lnTo>
                  <a:lnTo>
                    <a:pt x="8" y="33"/>
                  </a:lnTo>
                  <a:lnTo>
                    <a:pt x="4" y="33"/>
                  </a:lnTo>
                  <a:lnTo>
                    <a:pt x="0" y="33"/>
                  </a:lnTo>
                  <a:lnTo>
                    <a:pt x="0" y="30"/>
                  </a:lnTo>
                  <a:lnTo>
                    <a:pt x="0" y="30"/>
                  </a:lnTo>
                  <a:lnTo>
                    <a:pt x="4" y="30"/>
                  </a:lnTo>
                  <a:lnTo>
                    <a:pt x="4" y="26"/>
                  </a:lnTo>
                  <a:lnTo>
                    <a:pt x="4" y="22"/>
                  </a:lnTo>
                  <a:lnTo>
                    <a:pt x="8" y="15"/>
                  </a:lnTo>
                  <a:lnTo>
                    <a:pt x="11" y="15"/>
                  </a:lnTo>
                  <a:lnTo>
                    <a:pt x="15" y="11"/>
                  </a:lnTo>
                  <a:lnTo>
                    <a:pt x="15" y="11"/>
                  </a:lnTo>
                  <a:lnTo>
                    <a:pt x="15" y="8"/>
                  </a:lnTo>
                  <a:lnTo>
                    <a:pt x="11" y="8"/>
                  </a:lnTo>
                  <a:lnTo>
                    <a:pt x="15" y="4"/>
                  </a:lnTo>
                  <a:lnTo>
                    <a:pt x="19" y="4"/>
                  </a:lnTo>
                  <a:lnTo>
                    <a:pt x="19" y="8"/>
                  </a:lnTo>
                  <a:lnTo>
                    <a:pt x="22" y="8"/>
                  </a:lnTo>
                  <a:lnTo>
                    <a:pt x="26"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3" name="Freeform 64"/>
            <p:cNvSpPr>
              <a:spLocks noEditPoints="1"/>
            </p:cNvSpPr>
            <p:nvPr/>
          </p:nvSpPr>
          <p:spPr bwMode="auto">
            <a:xfrm>
              <a:off x="4349632" y="2041160"/>
              <a:ext cx="77198" cy="61758"/>
            </a:xfrm>
            <a:custGeom>
              <a:avLst/>
              <a:gdLst>
                <a:gd name="T0" fmla="*/ 37 w 60"/>
                <a:gd name="T1" fmla="*/ 44 h 48"/>
                <a:gd name="T2" fmla="*/ 37 w 60"/>
                <a:gd name="T3" fmla="*/ 37 h 48"/>
                <a:gd name="T4" fmla="*/ 41 w 60"/>
                <a:gd name="T5" fmla="*/ 29 h 48"/>
                <a:gd name="T6" fmla="*/ 52 w 60"/>
                <a:gd name="T7" fmla="*/ 29 h 48"/>
                <a:gd name="T8" fmla="*/ 52 w 60"/>
                <a:gd name="T9" fmla="*/ 25 h 48"/>
                <a:gd name="T10" fmla="*/ 56 w 60"/>
                <a:gd name="T11" fmla="*/ 22 h 48"/>
                <a:gd name="T12" fmla="*/ 52 w 60"/>
                <a:gd name="T13" fmla="*/ 18 h 48"/>
                <a:gd name="T14" fmla="*/ 49 w 60"/>
                <a:gd name="T15" fmla="*/ 14 h 48"/>
                <a:gd name="T16" fmla="*/ 56 w 60"/>
                <a:gd name="T17" fmla="*/ 14 h 48"/>
                <a:gd name="T18" fmla="*/ 56 w 60"/>
                <a:gd name="T19" fmla="*/ 11 h 48"/>
                <a:gd name="T20" fmla="*/ 60 w 60"/>
                <a:gd name="T21" fmla="*/ 7 h 48"/>
                <a:gd name="T22" fmla="*/ 60 w 60"/>
                <a:gd name="T23" fmla="*/ 3 h 48"/>
                <a:gd name="T24" fmla="*/ 52 w 60"/>
                <a:gd name="T25" fmla="*/ 0 h 48"/>
                <a:gd name="T26" fmla="*/ 45 w 60"/>
                <a:gd name="T27" fmla="*/ 0 h 48"/>
                <a:gd name="T28" fmla="*/ 37 w 60"/>
                <a:gd name="T29" fmla="*/ 0 h 48"/>
                <a:gd name="T30" fmla="*/ 34 w 60"/>
                <a:gd name="T31" fmla="*/ 3 h 48"/>
                <a:gd name="T32" fmla="*/ 23 w 60"/>
                <a:gd name="T33" fmla="*/ 11 h 48"/>
                <a:gd name="T34" fmla="*/ 19 w 60"/>
                <a:gd name="T35" fmla="*/ 11 h 48"/>
                <a:gd name="T36" fmla="*/ 15 w 60"/>
                <a:gd name="T37" fmla="*/ 14 h 48"/>
                <a:gd name="T38" fmla="*/ 15 w 60"/>
                <a:gd name="T39" fmla="*/ 22 h 48"/>
                <a:gd name="T40" fmla="*/ 12 w 60"/>
                <a:gd name="T41" fmla="*/ 25 h 48"/>
                <a:gd name="T42" fmla="*/ 12 w 60"/>
                <a:gd name="T43" fmla="*/ 29 h 48"/>
                <a:gd name="T44" fmla="*/ 19 w 60"/>
                <a:gd name="T45" fmla="*/ 33 h 48"/>
                <a:gd name="T46" fmla="*/ 12 w 60"/>
                <a:gd name="T47" fmla="*/ 37 h 48"/>
                <a:gd name="T48" fmla="*/ 12 w 60"/>
                <a:gd name="T49" fmla="*/ 37 h 48"/>
                <a:gd name="T50" fmla="*/ 15 w 60"/>
                <a:gd name="T51" fmla="*/ 40 h 48"/>
                <a:gd name="T52" fmla="*/ 8 w 60"/>
                <a:gd name="T53" fmla="*/ 37 h 48"/>
                <a:gd name="T54" fmla="*/ 4 w 60"/>
                <a:gd name="T55" fmla="*/ 37 h 48"/>
                <a:gd name="T56" fmla="*/ 8 w 60"/>
                <a:gd name="T57" fmla="*/ 40 h 48"/>
                <a:gd name="T58" fmla="*/ 12 w 60"/>
                <a:gd name="T59" fmla="*/ 40 h 48"/>
                <a:gd name="T60" fmla="*/ 12 w 60"/>
                <a:gd name="T61" fmla="*/ 40 h 48"/>
                <a:gd name="T62" fmla="*/ 4 w 60"/>
                <a:gd name="T63" fmla="*/ 40 h 48"/>
                <a:gd name="T64" fmla="*/ 0 w 60"/>
                <a:gd name="T65" fmla="*/ 40 h 48"/>
                <a:gd name="T66" fmla="*/ 4 w 60"/>
                <a:gd name="T67" fmla="*/ 44 h 48"/>
                <a:gd name="T68" fmla="*/ 8 w 60"/>
                <a:gd name="T69" fmla="*/ 44 h 48"/>
                <a:gd name="T70" fmla="*/ 12 w 60"/>
                <a:gd name="T71" fmla="*/ 44 h 48"/>
                <a:gd name="T72" fmla="*/ 15 w 60"/>
                <a:gd name="T73" fmla="*/ 40 h 48"/>
                <a:gd name="T74" fmla="*/ 23 w 60"/>
                <a:gd name="T75" fmla="*/ 40 h 48"/>
                <a:gd name="T76" fmla="*/ 26 w 60"/>
                <a:gd name="T77" fmla="*/ 40 h 48"/>
                <a:gd name="T78" fmla="*/ 34 w 60"/>
                <a:gd name="T79" fmla="*/ 44 h 48"/>
                <a:gd name="T80" fmla="*/ 34 w 60"/>
                <a:gd name="T81" fmla="*/ 48 h 48"/>
                <a:gd name="T82" fmla="*/ 37 w 60"/>
                <a:gd name="T83" fmla="*/ 48 h 48"/>
                <a:gd name="T84" fmla="*/ 8 w 60"/>
                <a:gd name="T85" fmla="*/ 33 h 48"/>
                <a:gd name="T86" fmla="*/ 8 w 60"/>
                <a:gd name="T87" fmla="*/ 37 h 48"/>
                <a:gd name="T88" fmla="*/ 4 w 60"/>
                <a:gd name="T89" fmla="*/ 37 h 48"/>
                <a:gd name="T90" fmla="*/ 8 w 60"/>
                <a:gd name="T91" fmla="*/ 33 h 48"/>
                <a:gd name="T92" fmla="*/ 12 w 60"/>
                <a:gd name="T93" fmla="*/ 33 h 48"/>
                <a:gd name="T94" fmla="*/ 12 w 60"/>
                <a:gd name="T95" fmla="*/ 33 h 48"/>
                <a:gd name="T96" fmla="*/ 8 w 60"/>
                <a:gd name="T97"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 h="48">
                  <a:moveTo>
                    <a:pt x="37" y="48"/>
                  </a:moveTo>
                  <a:lnTo>
                    <a:pt x="37" y="44"/>
                  </a:lnTo>
                  <a:lnTo>
                    <a:pt x="41" y="40"/>
                  </a:lnTo>
                  <a:lnTo>
                    <a:pt x="37" y="37"/>
                  </a:lnTo>
                  <a:lnTo>
                    <a:pt x="41" y="33"/>
                  </a:lnTo>
                  <a:lnTo>
                    <a:pt x="41" y="29"/>
                  </a:lnTo>
                  <a:lnTo>
                    <a:pt x="49" y="29"/>
                  </a:lnTo>
                  <a:lnTo>
                    <a:pt x="52" y="29"/>
                  </a:lnTo>
                  <a:lnTo>
                    <a:pt x="52" y="29"/>
                  </a:lnTo>
                  <a:lnTo>
                    <a:pt x="52" y="25"/>
                  </a:lnTo>
                  <a:lnTo>
                    <a:pt x="52" y="25"/>
                  </a:lnTo>
                  <a:lnTo>
                    <a:pt x="56" y="22"/>
                  </a:lnTo>
                  <a:lnTo>
                    <a:pt x="56" y="18"/>
                  </a:lnTo>
                  <a:lnTo>
                    <a:pt x="52" y="18"/>
                  </a:lnTo>
                  <a:lnTo>
                    <a:pt x="49" y="18"/>
                  </a:lnTo>
                  <a:lnTo>
                    <a:pt x="49" y="14"/>
                  </a:lnTo>
                  <a:lnTo>
                    <a:pt x="52" y="14"/>
                  </a:lnTo>
                  <a:lnTo>
                    <a:pt x="56" y="14"/>
                  </a:lnTo>
                  <a:lnTo>
                    <a:pt x="56" y="14"/>
                  </a:lnTo>
                  <a:lnTo>
                    <a:pt x="56" y="11"/>
                  </a:lnTo>
                  <a:lnTo>
                    <a:pt x="56" y="7"/>
                  </a:lnTo>
                  <a:lnTo>
                    <a:pt x="60" y="7"/>
                  </a:lnTo>
                  <a:lnTo>
                    <a:pt x="60" y="3"/>
                  </a:lnTo>
                  <a:lnTo>
                    <a:pt x="60" y="3"/>
                  </a:lnTo>
                  <a:lnTo>
                    <a:pt x="56" y="3"/>
                  </a:lnTo>
                  <a:lnTo>
                    <a:pt x="52" y="0"/>
                  </a:lnTo>
                  <a:lnTo>
                    <a:pt x="49" y="0"/>
                  </a:lnTo>
                  <a:lnTo>
                    <a:pt x="45" y="0"/>
                  </a:lnTo>
                  <a:lnTo>
                    <a:pt x="41" y="3"/>
                  </a:lnTo>
                  <a:lnTo>
                    <a:pt x="37" y="0"/>
                  </a:lnTo>
                  <a:lnTo>
                    <a:pt x="37" y="3"/>
                  </a:lnTo>
                  <a:lnTo>
                    <a:pt x="34" y="3"/>
                  </a:lnTo>
                  <a:lnTo>
                    <a:pt x="30" y="7"/>
                  </a:lnTo>
                  <a:lnTo>
                    <a:pt x="23" y="11"/>
                  </a:lnTo>
                  <a:lnTo>
                    <a:pt x="23" y="7"/>
                  </a:lnTo>
                  <a:lnTo>
                    <a:pt x="19" y="11"/>
                  </a:lnTo>
                  <a:lnTo>
                    <a:pt x="19" y="14"/>
                  </a:lnTo>
                  <a:lnTo>
                    <a:pt x="15" y="14"/>
                  </a:lnTo>
                  <a:lnTo>
                    <a:pt x="15" y="18"/>
                  </a:lnTo>
                  <a:lnTo>
                    <a:pt x="15" y="22"/>
                  </a:lnTo>
                  <a:lnTo>
                    <a:pt x="15" y="25"/>
                  </a:lnTo>
                  <a:lnTo>
                    <a:pt x="12" y="25"/>
                  </a:lnTo>
                  <a:lnTo>
                    <a:pt x="12" y="29"/>
                  </a:lnTo>
                  <a:lnTo>
                    <a:pt x="12" y="29"/>
                  </a:lnTo>
                  <a:lnTo>
                    <a:pt x="15" y="33"/>
                  </a:lnTo>
                  <a:lnTo>
                    <a:pt x="19" y="33"/>
                  </a:lnTo>
                  <a:lnTo>
                    <a:pt x="15" y="33"/>
                  </a:lnTo>
                  <a:lnTo>
                    <a:pt x="12" y="37"/>
                  </a:lnTo>
                  <a:lnTo>
                    <a:pt x="12" y="37"/>
                  </a:lnTo>
                  <a:lnTo>
                    <a:pt x="12" y="37"/>
                  </a:lnTo>
                  <a:lnTo>
                    <a:pt x="15" y="37"/>
                  </a:lnTo>
                  <a:lnTo>
                    <a:pt x="15" y="40"/>
                  </a:lnTo>
                  <a:lnTo>
                    <a:pt x="12" y="40"/>
                  </a:lnTo>
                  <a:lnTo>
                    <a:pt x="8" y="37"/>
                  </a:lnTo>
                  <a:lnTo>
                    <a:pt x="4" y="37"/>
                  </a:lnTo>
                  <a:lnTo>
                    <a:pt x="4" y="37"/>
                  </a:lnTo>
                  <a:lnTo>
                    <a:pt x="4" y="37"/>
                  </a:lnTo>
                  <a:lnTo>
                    <a:pt x="8" y="40"/>
                  </a:lnTo>
                  <a:lnTo>
                    <a:pt x="8" y="40"/>
                  </a:lnTo>
                  <a:lnTo>
                    <a:pt x="12" y="40"/>
                  </a:lnTo>
                  <a:lnTo>
                    <a:pt x="12" y="40"/>
                  </a:lnTo>
                  <a:lnTo>
                    <a:pt x="12" y="40"/>
                  </a:lnTo>
                  <a:lnTo>
                    <a:pt x="8" y="40"/>
                  </a:lnTo>
                  <a:lnTo>
                    <a:pt x="4" y="40"/>
                  </a:lnTo>
                  <a:lnTo>
                    <a:pt x="0" y="40"/>
                  </a:lnTo>
                  <a:lnTo>
                    <a:pt x="0" y="40"/>
                  </a:lnTo>
                  <a:lnTo>
                    <a:pt x="4" y="40"/>
                  </a:lnTo>
                  <a:lnTo>
                    <a:pt x="4" y="44"/>
                  </a:lnTo>
                  <a:lnTo>
                    <a:pt x="8" y="44"/>
                  </a:lnTo>
                  <a:lnTo>
                    <a:pt x="8" y="44"/>
                  </a:lnTo>
                  <a:lnTo>
                    <a:pt x="12" y="44"/>
                  </a:lnTo>
                  <a:lnTo>
                    <a:pt x="12" y="44"/>
                  </a:lnTo>
                  <a:lnTo>
                    <a:pt x="15" y="40"/>
                  </a:lnTo>
                  <a:lnTo>
                    <a:pt x="15" y="40"/>
                  </a:lnTo>
                  <a:lnTo>
                    <a:pt x="15" y="40"/>
                  </a:lnTo>
                  <a:lnTo>
                    <a:pt x="23" y="40"/>
                  </a:lnTo>
                  <a:lnTo>
                    <a:pt x="23" y="40"/>
                  </a:lnTo>
                  <a:lnTo>
                    <a:pt x="26" y="40"/>
                  </a:lnTo>
                  <a:lnTo>
                    <a:pt x="30" y="44"/>
                  </a:lnTo>
                  <a:lnTo>
                    <a:pt x="34" y="44"/>
                  </a:lnTo>
                  <a:lnTo>
                    <a:pt x="34" y="44"/>
                  </a:lnTo>
                  <a:lnTo>
                    <a:pt x="34" y="48"/>
                  </a:lnTo>
                  <a:lnTo>
                    <a:pt x="37" y="48"/>
                  </a:lnTo>
                  <a:lnTo>
                    <a:pt x="37" y="48"/>
                  </a:lnTo>
                  <a:close/>
                  <a:moveTo>
                    <a:pt x="4" y="37"/>
                  </a:moveTo>
                  <a:lnTo>
                    <a:pt x="8" y="33"/>
                  </a:lnTo>
                  <a:lnTo>
                    <a:pt x="12" y="37"/>
                  </a:lnTo>
                  <a:lnTo>
                    <a:pt x="8" y="37"/>
                  </a:lnTo>
                  <a:lnTo>
                    <a:pt x="8" y="37"/>
                  </a:lnTo>
                  <a:lnTo>
                    <a:pt x="4" y="37"/>
                  </a:lnTo>
                  <a:lnTo>
                    <a:pt x="4" y="37"/>
                  </a:lnTo>
                  <a:close/>
                  <a:moveTo>
                    <a:pt x="8" y="33"/>
                  </a:moveTo>
                  <a:lnTo>
                    <a:pt x="8" y="33"/>
                  </a:lnTo>
                  <a:lnTo>
                    <a:pt x="12" y="33"/>
                  </a:lnTo>
                  <a:lnTo>
                    <a:pt x="12" y="33"/>
                  </a:lnTo>
                  <a:lnTo>
                    <a:pt x="12" y="33"/>
                  </a:lnTo>
                  <a:lnTo>
                    <a:pt x="12" y="33"/>
                  </a:lnTo>
                  <a:lnTo>
                    <a:pt x="8" y="33"/>
                  </a:lnTo>
                  <a:lnTo>
                    <a:pt x="8"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4" name="Freeform 65"/>
            <p:cNvSpPr>
              <a:spLocks/>
            </p:cNvSpPr>
            <p:nvPr/>
          </p:nvSpPr>
          <p:spPr bwMode="auto">
            <a:xfrm>
              <a:off x="4345771" y="2092626"/>
              <a:ext cx="56612" cy="43745"/>
            </a:xfrm>
            <a:custGeom>
              <a:avLst/>
              <a:gdLst>
                <a:gd name="T0" fmla="*/ 40 w 44"/>
                <a:gd name="T1" fmla="*/ 23 h 34"/>
                <a:gd name="T2" fmla="*/ 44 w 44"/>
                <a:gd name="T3" fmla="*/ 19 h 34"/>
                <a:gd name="T4" fmla="*/ 40 w 44"/>
                <a:gd name="T5" fmla="*/ 15 h 34"/>
                <a:gd name="T6" fmla="*/ 40 w 44"/>
                <a:gd name="T7" fmla="*/ 15 h 34"/>
                <a:gd name="T8" fmla="*/ 40 w 44"/>
                <a:gd name="T9" fmla="*/ 11 h 34"/>
                <a:gd name="T10" fmla="*/ 40 w 44"/>
                <a:gd name="T11" fmla="*/ 8 h 34"/>
                <a:gd name="T12" fmla="*/ 37 w 44"/>
                <a:gd name="T13" fmla="*/ 8 h 34"/>
                <a:gd name="T14" fmla="*/ 37 w 44"/>
                <a:gd name="T15" fmla="*/ 4 h 34"/>
                <a:gd name="T16" fmla="*/ 37 w 44"/>
                <a:gd name="T17" fmla="*/ 4 h 34"/>
                <a:gd name="T18" fmla="*/ 33 w 44"/>
                <a:gd name="T19" fmla="*/ 4 h 34"/>
                <a:gd name="T20" fmla="*/ 29 w 44"/>
                <a:gd name="T21" fmla="*/ 0 h 34"/>
                <a:gd name="T22" fmla="*/ 26 w 44"/>
                <a:gd name="T23" fmla="*/ 0 h 34"/>
                <a:gd name="T24" fmla="*/ 26 w 44"/>
                <a:gd name="T25" fmla="*/ 0 h 34"/>
                <a:gd name="T26" fmla="*/ 18 w 44"/>
                <a:gd name="T27" fmla="*/ 0 h 34"/>
                <a:gd name="T28" fmla="*/ 18 w 44"/>
                <a:gd name="T29" fmla="*/ 0 h 34"/>
                <a:gd name="T30" fmla="*/ 18 w 44"/>
                <a:gd name="T31" fmla="*/ 0 h 34"/>
                <a:gd name="T32" fmla="*/ 15 w 44"/>
                <a:gd name="T33" fmla="*/ 4 h 34"/>
                <a:gd name="T34" fmla="*/ 15 w 44"/>
                <a:gd name="T35" fmla="*/ 4 h 34"/>
                <a:gd name="T36" fmla="*/ 11 w 44"/>
                <a:gd name="T37" fmla="*/ 4 h 34"/>
                <a:gd name="T38" fmla="*/ 11 w 44"/>
                <a:gd name="T39" fmla="*/ 4 h 34"/>
                <a:gd name="T40" fmla="*/ 7 w 44"/>
                <a:gd name="T41" fmla="*/ 4 h 34"/>
                <a:gd name="T42" fmla="*/ 7 w 44"/>
                <a:gd name="T43" fmla="*/ 0 h 34"/>
                <a:gd name="T44" fmla="*/ 3 w 44"/>
                <a:gd name="T45" fmla="*/ 0 h 34"/>
                <a:gd name="T46" fmla="*/ 0 w 44"/>
                <a:gd name="T47" fmla="*/ 4 h 34"/>
                <a:gd name="T48" fmla="*/ 0 w 44"/>
                <a:gd name="T49" fmla="*/ 8 h 34"/>
                <a:gd name="T50" fmla="*/ 0 w 44"/>
                <a:gd name="T51" fmla="*/ 8 h 34"/>
                <a:gd name="T52" fmla="*/ 0 w 44"/>
                <a:gd name="T53" fmla="*/ 11 h 34"/>
                <a:gd name="T54" fmla="*/ 3 w 44"/>
                <a:gd name="T55" fmla="*/ 15 h 34"/>
                <a:gd name="T56" fmla="*/ 3 w 44"/>
                <a:gd name="T57" fmla="*/ 15 h 34"/>
                <a:gd name="T58" fmla="*/ 11 w 44"/>
                <a:gd name="T59" fmla="*/ 19 h 34"/>
                <a:gd name="T60" fmla="*/ 11 w 44"/>
                <a:gd name="T61" fmla="*/ 19 h 34"/>
                <a:gd name="T62" fmla="*/ 15 w 44"/>
                <a:gd name="T63" fmla="*/ 23 h 34"/>
                <a:gd name="T64" fmla="*/ 15 w 44"/>
                <a:gd name="T65" fmla="*/ 23 h 34"/>
                <a:gd name="T66" fmla="*/ 15 w 44"/>
                <a:gd name="T67" fmla="*/ 26 h 34"/>
                <a:gd name="T68" fmla="*/ 18 w 44"/>
                <a:gd name="T69" fmla="*/ 26 h 34"/>
                <a:gd name="T70" fmla="*/ 22 w 44"/>
                <a:gd name="T71" fmla="*/ 26 h 34"/>
                <a:gd name="T72" fmla="*/ 22 w 44"/>
                <a:gd name="T73" fmla="*/ 26 h 34"/>
                <a:gd name="T74" fmla="*/ 26 w 44"/>
                <a:gd name="T75" fmla="*/ 26 h 34"/>
                <a:gd name="T76" fmla="*/ 26 w 44"/>
                <a:gd name="T77" fmla="*/ 30 h 34"/>
                <a:gd name="T78" fmla="*/ 29 w 44"/>
                <a:gd name="T79" fmla="*/ 34 h 34"/>
                <a:gd name="T80" fmla="*/ 33 w 44"/>
                <a:gd name="T81" fmla="*/ 34 h 34"/>
                <a:gd name="T82" fmla="*/ 37 w 44"/>
                <a:gd name="T83" fmla="*/ 34 h 34"/>
                <a:gd name="T84" fmla="*/ 37 w 44"/>
                <a:gd name="T85" fmla="*/ 34 h 34"/>
                <a:gd name="T86" fmla="*/ 40 w 44"/>
                <a:gd name="T87" fmla="*/ 34 h 34"/>
                <a:gd name="T88" fmla="*/ 40 w 44"/>
                <a:gd name="T89" fmla="*/ 34 h 34"/>
                <a:gd name="T90" fmla="*/ 40 w 44"/>
                <a:gd name="T91" fmla="*/ 30 h 34"/>
                <a:gd name="T92" fmla="*/ 40 w 44"/>
                <a:gd name="T93" fmla="*/ 30 h 34"/>
                <a:gd name="T94" fmla="*/ 37 w 44"/>
                <a:gd name="T95" fmla="*/ 26 h 34"/>
                <a:gd name="T96" fmla="*/ 40 w 44"/>
                <a:gd name="T97" fmla="*/ 26 h 34"/>
                <a:gd name="T98" fmla="*/ 40 w 44"/>
                <a:gd name="T99" fmla="*/ 23 h 34"/>
                <a:gd name="T100" fmla="*/ 40 w 44"/>
                <a:gd name="T10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 h="34">
                  <a:moveTo>
                    <a:pt x="40" y="23"/>
                  </a:moveTo>
                  <a:lnTo>
                    <a:pt x="44" y="19"/>
                  </a:lnTo>
                  <a:lnTo>
                    <a:pt x="40" y="15"/>
                  </a:lnTo>
                  <a:lnTo>
                    <a:pt x="40" y="15"/>
                  </a:lnTo>
                  <a:lnTo>
                    <a:pt x="40" y="11"/>
                  </a:lnTo>
                  <a:lnTo>
                    <a:pt x="40" y="8"/>
                  </a:lnTo>
                  <a:lnTo>
                    <a:pt x="37" y="8"/>
                  </a:lnTo>
                  <a:lnTo>
                    <a:pt x="37" y="4"/>
                  </a:lnTo>
                  <a:lnTo>
                    <a:pt x="37" y="4"/>
                  </a:lnTo>
                  <a:lnTo>
                    <a:pt x="33" y="4"/>
                  </a:lnTo>
                  <a:lnTo>
                    <a:pt x="29" y="0"/>
                  </a:lnTo>
                  <a:lnTo>
                    <a:pt x="26" y="0"/>
                  </a:lnTo>
                  <a:lnTo>
                    <a:pt x="26" y="0"/>
                  </a:lnTo>
                  <a:lnTo>
                    <a:pt x="18" y="0"/>
                  </a:lnTo>
                  <a:lnTo>
                    <a:pt x="18" y="0"/>
                  </a:lnTo>
                  <a:lnTo>
                    <a:pt x="18" y="0"/>
                  </a:lnTo>
                  <a:lnTo>
                    <a:pt x="15" y="4"/>
                  </a:lnTo>
                  <a:lnTo>
                    <a:pt x="15" y="4"/>
                  </a:lnTo>
                  <a:lnTo>
                    <a:pt x="11" y="4"/>
                  </a:lnTo>
                  <a:lnTo>
                    <a:pt x="11" y="4"/>
                  </a:lnTo>
                  <a:lnTo>
                    <a:pt x="7" y="4"/>
                  </a:lnTo>
                  <a:lnTo>
                    <a:pt x="7" y="0"/>
                  </a:lnTo>
                  <a:lnTo>
                    <a:pt x="3" y="0"/>
                  </a:lnTo>
                  <a:lnTo>
                    <a:pt x="0" y="4"/>
                  </a:lnTo>
                  <a:lnTo>
                    <a:pt x="0" y="8"/>
                  </a:lnTo>
                  <a:lnTo>
                    <a:pt x="0" y="8"/>
                  </a:lnTo>
                  <a:lnTo>
                    <a:pt x="0" y="11"/>
                  </a:lnTo>
                  <a:lnTo>
                    <a:pt x="3" y="15"/>
                  </a:lnTo>
                  <a:lnTo>
                    <a:pt x="3" y="15"/>
                  </a:lnTo>
                  <a:lnTo>
                    <a:pt x="11" y="19"/>
                  </a:lnTo>
                  <a:lnTo>
                    <a:pt x="11" y="19"/>
                  </a:lnTo>
                  <a:lnTo>
                    <a:pt x="15" y="23"/>
                  </a:lnTo>
                  <a:lnTo>
                    <a:pt x="15" y="23"/>
                  </a:lnTo>
                  <a:lnTo>
                    <a:pt x="15" y="26"/>
                  </a:lnTo>
                  <a:lnTo>
                    <a:pt x="18" y="26"/>
                  </a:lnTo>
                  <a:lnTo>
                    <a:pt x="22" y="26"/>
                  </a:lnTo>
                  <a:lnTo>
                    <a:pt x="22" y="26"/>
                  </a:lnTo>
                  <a:lnTo>
                    <a:pt x="26" y="26"/>
                  </a:lnTo>
                  <a:lnTo>
                    <a:pt x="26" y="30"/>
                  </a:lnTo>
                  <a:lnTo>
                    <a:pt x="29" y="34"/>
                  </a:lnTo>
                  <a:lnTo>
                    <a:pt x="33" y="34"/>
                  </a:lnTo>
                  <a:lnTo>
                    <a:pt x="37" y="34"/>
                  </a:lnTo>
                  <a:lnTo>
                    <a:pt x="37" y="34"/>
                  </a:lnTo>
                  <a:lnTo>
                    <a:pt x="40" y="34"/>
                  </a:lnTo>
                  <a:lnTo>
                    <a:pt x="40" y="34"/>
                  </a:lnTo>
                  <a:lnTo>
                    <a:pt x="40" y="30"/>
                  </a:lnTo>
                  <a:lnTo>
                    <a:pt x="40" y="30"/>
                  </a:lnTo>
                  <a:lnTo>
                    <a:pt x="37" y="26"/>
                  </a:lnTo>
                  <a:lnTo>
                    <a:pt x="40" y="26"/>
                  </a:lnTo>
                  <a:lnTo>
                    <a:pt x="40" y="23"/>
                  </a:lnTo>
                  <a:lnTo>
                    <a:pt x="40" y="2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5" name="Freeform 66"/>
            <p:cNvSpPr>
              <a:spLocks/>
            </p:cNvSpPr>
            <p:nvPr/>
          </p:nvSpPr>
          <p:spPr bwMode="auto">
            <a:xfrm>
              <a:off x="4393379" y="2122218"/>
              <a:ext cx="14153" cy="18013"/>
            </a:xfrm>
            <a:custGeom>
              <a:avLst/>
              <a:gdLst>
                <a:gd name="T0" fmla="*/ 3 w 11"/>
                <a:gd name="T1" fmla="*/ 11 h 14"/>
                <a:gd name="T2" fmla="*/ 3 w 11"/>
                <a:gd name="T3" fmla="*/ 11 h 14"/>
                <a:gd name="T4" fmla="*/ 3 w 11"/>
                <a:gd name="T5" fmla="*/ 7 h 14"/>
                <a:gd name="T6" fmla="*/ 3 w 11"/>
                <a:gd name="T7" fmla="*/ 7 h 14"/>
                <a:gd name="T8" fmla="*/ 0 w 11"/>
                <a:gd name="T9" fmla="*/ 3 h 14"/>
                <a:gd name="T10" fmla="*/ 3 w 11"/>
                <a:gd name="T11" fmla="*/ 3 h 14"/>
                <a:gd name="T12" fmla="*/ 3 w 11"/>
                <a:gd name="T13" fmla="*/ 0 h 14"/>
                <a:gd name="T14" fmla="*/ 7 w 11"/>
                <a:gd name="T15" fmla="*/ 0 h 14"/>
                <a:gd name="T16" fmla="*/ 11 w 11"/>
                <a:gd name="T17" fmla="*/ 3 h 14"/>
                <a:gd name="T18" fmla="*/ 11 w 11"/>
                <a:gd name="T19" fmla="*/ 7 h 14"/>
                <a:gd name="T20" fmla="*/ 11 w 11"/>
                <a:gd name="T21" fmla="*/ 11 h 14"/>
                <a:gd name="T22" fmla="*/ 11 w 11"/>
                <a:gd name="T23" fmla="*/ 14 h 14"/>
                <a:gd name="T24" fmla="*/ 11 w 11"/>
                <a:gd name="T25" fmla="*/ 14 h 14"/>
                <a:gd name="T26" fmla="*/ 7 w 11"/>
                <a:gd name="T27" fmla="*/ 14 h 14"/>
                <a:gd name="T28" fmla="*/ 3 w 11"/>
                <a:gd name="T29" fmla="*/ 11 h 14"/>
                <a:gd name="T30" fmla="*/ 3 w 1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4">
                  <a:moveTo>
                    <a:pt x="3" y="11"/>
                  </a:moveTo>
                  <a:lnTo>
                    <a:pt x="3" y="11"/>
                  </a:lnTo>
                  <a:lnTo>
                    <a:pt x="3" y="7"/>
                  </a:lnTo>
                  <a:lnTo>
                    <a:pt x="3" y="7"/>
                  </a:lnTo>
                  <a:lnTo>
                    <a:pt x="0" y="3"/>
                  </a:lnTo>
                  <a:lnTo>
                    <a:pt x="3" y="3"/>
                  </a:lnTo>
                  <a:lnTo>
                    <a:pt x="3" y="0"/>
                  </a:lnTo>
                  <a:lnTo>
                    <a:pt x="7" y="0"/>
                  </a:lnTo>
                  <a:lnTo>
                    <a:pt x="11" y="3"/>
                  </a:lnTo>
                  <a:lnTo>
                    <a:pt x="11" y="7"/>
                  </a:lnTo>
                  <a:lnTo>
                    <a:pt x="11" y="11"/>
                  </a:lnTo>
                  <a:lnTo>
                    <a:pt x="11" y="14"/>
                  </a:lnTo>
                  <a:lnTo>
                    <a:pt x="11" y="14"/>
                  </a:lnTo>
                  <a:lnTo>
                    <a:pt x="7" y="14"/>
                  </a:lnTo>
                  <a:lnTo>
                    <a:pt x="3" y="11"/>
                  </a:lnTo>
                  <a:lnTo>
                    <a:pt x="3"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6" name="Freeform 67"/>
            <p:cNvSpPr>
              <a:spLocks noEditPoints="1"/>
            </p:cNvSpPr>
            <p:nvPr/>
          </p:nvSpPr>
          <p:spPr bwMode="auto">
            <a:xfrm>
              <a:off x="4159212" y="1782548"/>
              <a:ext cx="14153" cy="33452"/>
            </a:xfrm>
            <a:custGeom>
              <a:avLst/>
              <a:gdLst>
                <a:gd name="T0" fmla="*/ 2 w 3"/>
                <a:gd name="T1" fmla="*/ 5 h 7"/>
                <a:gd name="T2" fmla="*/ 2 w 3"/>
                <a:gd name="T3" fmla="*/ 7 h 7"/>
                <a:gd name="T4" fmla="*/ 2 w 3"/>
                <a:gd name="T5" fmla="*/ 6 h 7"/>
                <a:gd name="T6" fmla="*/ 2 w 3"/>
                <a:gd name="T7" fmla="*/ 5 h 7"/>
                <a:gd name="T8" fmla="*/ 2 w 3"/>
                <a:gd name="T9" fmla="*/ 5 h 7"/>
                <a:gd name="T10" fmla="*/ 2 w 3"/>
                <a:gd name="T11" fmla="*/ 3 h 7"/>
                <a:gd name="T12" fmla="*/ 2 w 3"/>
                <a:gd name="T13" fmla="*/ 4 h 7"/>
                <a:gd name="T14" fmla="*/ 2 w 3"/>
                <a:gd name="T15" fmla="*/ 4 h 7"/>
                <a:gd name="T16" fmla="*/ 2 w 3"/>
                <a:gd name="T17" fmla="*/ 4 h 7"/>
                <a:gd name="T18" fmla="*/ 2 w 3"/>
                <a:gd name="T19" fmla="*/ 3 h 7"/>
                <a:gd name="T20" fmla="*/ 0 w 3"/>
                <a:gd name="T21" fmla="*/ 1 h 7"/>
                <a:gd name="T22" fmla="*/ 0 w 3"/>
                <a:gd name="T23" fmla="*/ 2 h 7"/>
                <a:gd name="T24" fmla="*/ 1 w 3"/>
                <a:gd name="T25" fmla="*/ 2 h 7"/>
                <a:gd name="T26" fmla="*/ 0 w 3"/>
                <a:gd name="T27" fmla="*/ 1 h 7"/>
                <a:gd name="T28" fmla="*/ 3 w 3"/>
                <a:gd name="T29" fmla="*/ 0 h 7"/>
                <a:gd name="T30" fmla="*/ 3 w 3"/>
                <a:gd name="T31" fmla="*/ 1 h 7"/>
                <a:gd name="T32" fmla="*/ 3 w 3"/>
                <a:gd name="T33" fmla="*/ 0 h 7"/>
                <a:gd name="T34" fmla="*/ 3 w 3"/>
                <a:gd name="T35" fmla="*/ 0 h 7"/>
                <a:gd name="T36" fmla="*/ 1 w 3"/>
                <a:gd name="T37" fmla="*/ 0 h 7"/>
                <a:gd name="T38" fmla="*/ 2 w 3"/>
                <a:gd name="T39" fmla="*/ 0 h 7"/>
                <a:gd name="T40" fmla="*/ 3 w 3"/>
                <a:gd name="T41" fmla="*/ 1 h 7"/>
                <a:gd name="T42" fmla="*/ 3 w 3"/>
                <a:gd name="T43" fmla="*/ 1 h 7"/>
                <a:gd name="T44" fmla="*/ 2 w 3"/>
                <a:gd name="T45" fmla="*/ 1 h 7"/>
                <a:gd name="T46" fmla="*/ 1 w 3"/>
                <a:gd name="T47" fmla="*/ 0 h 7"/>
                <a:gd name="T48" fmla="*/ 1 w 3"/>
                <a:gd name="T49" fmla="*/ 0 h 7"/>
                <a:gd name="T50" fmla="*/ 2 w 3"/>
                <a:gd name="T51" fmla="*/ 2 h 7"/>
                <a:gd name="T52" fmla="*/ 3 w 3"/>
                <a:gd name="T53" fmla="*/ 3 h 7"/>
                <a:gd name="T54" fmla="*/ 2 w 3"/>
                <a:gd name="T55" fmla="*/ 3 h 7"/>
                <a:gd name="T56" fmla="*/ 1 w 3"/>
                <a:gd name="T57" fmla="*/ 2 h 7"/>
                <a:gd name="T58" fmla="*/ 1 w 3"/>
                <a:gd name="T59" fmla="*/ 1 h 7"/>
                <a:gd name="T60" fmla="*/ 1 w 3"/>
                <a:gd name="T6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 h="7">
                  <a:moveTo>
                    <a:pt x="2" y="5"/>
                  </a:moveTo>
                  <a:cubicBezTo>
                    <a:pt x="2" y="7"/>
                    <a:pt x="2" y="7"/>
                    <a:pt x="2" y="7"/>
                  </a:cubicBezTo>
                  <a:cubicBezTo>
                    <a:pt x="2" y="6"/>
                    <a:pt x="2" y="6"/>
                    <a:pt x="2" y="6"/>
                  </a:cubicBezTo>
                  <a:cubicBezTo>
                    <a:pt x="2" y="5"/>
                    <a:pt x="2" y="5"/>
                    <a:pt x="2" y="5"/>
                  </a:cubicBezTo>
                  <a:cubicBezTo>
                    <a:pt x="2" y="5"/>
                    <a:pt x="2" y="5"/>
                    <a:pt x="2" y="5"/>
                  </a:cubicBezTo>
                  <a:close/>
                  <a:moveTo>
                    <a:pt x="2" y="3"/>
                  </a:moveTo>
                  <a:cubicBezTo>
                    <a:pt x="2" y="4"/>
                    <a:pt x="2" y="4"/>
                    <a:pt x="2" y="4"/>
                  </a:cubicBezTo>
                  <a:cubicBezTo>
                    <a:pt x="2" y="4"/>
                    <a:pt x="2" y="4"/>
                    <a:pt x="2" y="4"/>
                  </a:cubicBezTo>
                  <a:cubicBezTo>
                    <a:pt x="2" y="4"/>
                    <a:pt x="2" y="4"/>
                    <a:pt x="2" y="4"/>
                  </a:cubicBezTo>
                  <a:cubicBezTo>
                    <a:pt x="2" y="3"/>
                    <a:pt x="2" y="3"/>
                    <a:pt x="2" y="3"/>
                  </a:cubicBezTo>
                  <a:close/>
                  <a:moveTo>
                    <a:pt x="0" y="1"/>
                  </a:moveTo>
                  <a:cubicBezTo>
                    <a:pt x="0" y="2"/>
                    <a:pt x="0" y="2"/>
                    <a:pt x="0" y="2"/>
                  </a:cubicBezTo>
                  <a:cubicBezTo>
                    <a:pt x="1" y="2"/>
                    <a:pt x="1" y="2"/>
                    <a:pt x="1" y="2"/>
                  </a:cubicBezTo>
                  <a:cubicBezTo>
                    <a:pt x="0" y="1"/>
                    <a:pt x="0" y="1"/>
                    <a:pt x="0" y="1"/>
                  </a:cubicBezTo>
                  <a:close/>
                  <a:moveTo>
                    <a:pt x="3" y="0"/>
                  </a:moveTo>
                  <a:cubicBezTo>
                    <a:pt x="3" y="1"/>
                    <a:pt x="3" y="1"/>
                    <a:pt x="3" y="1"/>
                  </a:cubicBezTo>
                  <a:cubicBezTo>
                    <a:pt x="3" y="0"/>
                    <a:pt x="3" y="0"/>
                    <a:pt x="3" y="0"/>
                  </a:cubicBezTo>
                  <a:cubicBezTo>
                    <a:pt x="3" y="0"/>
                    <a:pt x="3" y="0"/>
                    <a:pt x="3" y="0"/>
                  </a:cubicBezTo>
                  <a:close/>
                  <a:moveTo>
                    <a:pt x="1" y="0"/>
                  </a:moveTo>
                  <a:cubicBezTo>
                    <a:pt x="1" y="0"/>
                    <a:pt x="2" y="0"/>
                    <a:pt x="2" y="0"/>
                  </a:cubicBezTo>
                  <a:cubicBezTo>
                    <a:pt x="3" y="1"/>
                    <a:pt x="3" y="1"/>
                    <a:pt x="3" y="1"/>
                  </a:cubicBezTo>
                  <a:cubicBezTo>
                    <a:pt x="3" y="1"/>
                    <a:pt x="3" y="1"/>
                    <a:pt x="3" y="1"/>
                  </a:cubicBezTo>
                  <a:cubicBezTo>
                    <a:pt x="2" y="1"/>
                    <a:pt x="2" y="1"/>
                    <a:pt x="2" y="1"/>
                  </a:cubicBezTo>
                  <a:cubicBezTo>
                    <a:pt x="1" y="0"/>
                    <a:pt x="1" y="0"/>
                    <a:pt x="1" y="0"/>
                  </a:cubicBezTo>
                  <a:close/>
                  <a:moveTo>
                    <a:pt x="1" y="0"/>
                  </a:moveTo>
                  <a:cubicBezTo>
                    <a:pt x="2" y="2"/>
                    <a:pt x="2" y="2"/>
                    <a:pt x="2" y="2"/>
                  </a:cubicBezTo>
                  <a:cubicBezTo>
                    <a:pt x="3" y="3"/>
                    <a:pt x="3" y="3"/>
                    <a:pt x="3" y="3"/>
                  </a:cubicBezTo>
                  <a:cubicBezTo>
                    <a:pt x="2" y="3"/>
                    <a:pt x="2" y="3"/>
                    <a:pt x="2" y="3"/>
                  </a:cubicBezTo>
                  <a:cubicBezTo>
                    <a:pt x="1" y="2"/>
                    <a:pt x="1" y="2"/>
                    <a:pt x="1" y="2"/>
                  </a:cubicBezTo>
                  <a:cubicBezTo>
                    <a:pt x="1" y="1"/>
                    <a:pt x="1" y="1"/>
                    <a:pt x="1" y="1"/>
                  </a:cubicBezTo>
                  <a:lnTo>
                    <a:pt x="1"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7" name="Freeform 68"/>
            <p:cNvSpPr>
              <a:spLocks/>
            </p:cNvSpPr>
            <p:nvPr/>
          </p:nvSpPr>
          <p:spPr bwMode="auto">
            <a:xfrm>
              <a:off x="4092307" y="1988409"/>
              <a:ext cx="86205" cy="100357"/>
            </a:xfrm>
            <a:custGeom>
              <a:avLst/>
              <a:gdLst>
                <a:gd name="T0" fmla="*/ 30 w 67"/>
                <a:gd name="T1" fmla="*/ 74 h 78"/>
                <a:gd name="T2" fmla="*/ 34 w 67"/>
                <a:gd name="T3" fmla="*/ 70 h 78"/>
                <a:gd name="T4" fmla="*/ 41 w 67"/>
                <a:gd name="T5" fmla="*/ 70 h 78"/>
                <a:gd name="T6" fmla="*/ 52 w 67"/>
                <a:gd name="T7" fmla="*/ 66 h 78"/>
                <a:gd name="T8" fmla="*/ 56 w 67"/>
                <a:gd name="T9" fmla="*/ 63 h 78"/>
                <a:gd name="T10" fmla="*/ 60 w 67"/>
                <a:gd name="T11" fmla="*/ 59 h 78"/>
                <a:gd name="T12" fmla="*/ 63 w 67"/>
                <a:gd name="T13" fmla="*/ 55 h 78"/>
                <a:gd name="T14" fmla="*/ 67 w 67"/>
                <a:gd name="T15" fmla="*/ 41 h 78"/>
                <a:gd name="T16" fmla="*/ 67 w 67"/>
                <a:gd name="T17" fmla="*/ 37 h 78"/>
                <a:gd name="T18" fmla="*/ 63 w 67"/>
                <a:gd name="T19" fmla="*/ 29 h 78"/>
                <a:gd name="T20" fmla="*/ 63 w 67"/>
                <a:gd name="T21" fmla="*/ 26 h 78"/>
                <a:gd name="T22" fmla="*/ 52 w 67"/>
                <a:gd name="T23" fmla="*/ 18 h 78"/>
                <a:gd name="T24" fmla="*/ 45 w 67"/>
                <a:gd name="T25" fmla="*/ 22 h 78"/>
                <a:gd name="T26" fmla="*/ 45 w 67"/>
                <a:gd name="T27" fmla="*/ 11 h 78"/>
                <a:gd name="T28" fmla="*/ 52 w 67"/>
                <a:gd name="T29" fmla="*/ 3 h 78"/>
                <a:gd name="T30" fmla="*/ 56 w 67"/>
                <a:gd name="T31" fmla="*/ 0 h 78"/>
                <a:gd name="T32" fmla="*/ 52 w 67"/>
                <a:gd name="T33" fmla="*/ 0 h 78"/>
                <a:gd name="T34" fmla="*/ 45 w 67"/>
                <a:gd name="T35" fmla="*/ 7 h 78"/>
                <a:gd name="T36" fmla="*/ 45 w 67"/>
                <a:gd name="T37" fmla="*/ 0 h 78"/>
                <a:gd name="T38" fmla="*/ 41 w 67"/>
                <a:gd name="T39" fmla="*/ 3 h 78"/>
                <a:gd name="T40" fmla="*/ 38 w 67"/>
                <a:gd name="T41" fmla="*/ 3 h 78"/>
                <a:gd name="T42" fmla="*/ 38 w 67"/>
                <a:gd name="T43" fmla="*/ 7 h 78"/>
                <a:gd name="T44" fmla="*/ 34 w 67"/>
                <a:gd name="T45" fmla="*/ 11 h 78"/>
                <a:gd name="T46" fmla="*/ 34 w 67"/>
                <a:gd name="T47" fmla="*/ 15 h 78"/>
                <a:gd name="T48" fmla="*/ 38 w 67"/>
                <a:gd name="T49" fmla="*/ 15 h 78"/>
                <a:gd name="T50" fmla="*/ 34 w 67"/>
                <a:gd name="T51" fmla="*/ 18 h 78"/>
                <a:gd name="T52" fmla="*/ 23 w 67"/>
                <a:gd name="T53" fmla="*/ 22 h 78"/>
                <a:gd name="T54" fmla="*/ 15 w 67"/>
                <a:gd name="T55" fmla="*/ 18 h 78"/>
                <a:gd name="T56" fmla="*/ 12 w 67"/>
                <a:gd name="T57" fmla="*/ 22 h 78"/>
                <a:gd name="T58" fmla="*/ 15 w 67"/>
                <a:gd name="T59" fmla="*/ 26 h 78"/>
                <a:gd name="T60" fmla="*/ 8 w 67"/>
                <a:gd name="T61" fmla="*/ 26 h 78"/>
                <a:gd name="T62" fmla="*/ 15 w 67"/>
                <a:gd name="T63" fmla="*/ 29 h 78"/>
                <a:gd name="T64" fmla="*/ 15 w 67"/>
                <a:gd name="T65" fmla="*/ 33 h 78"/>
                <a:gd name="T66" fmla="*/ 8 w 67"/>
                <a:gd name="T67" fmla="*/ 37 h 78"/>
                <a:gd name="T68" fmla="*/ 12 w 67"/>
                <a:gd name="T69" fmla="*/ 37 h 78"/>
                <a:gd name="T70" fmla="*/ 26 w 67"/>
                <a:gd name="T71" fmla="*/ 41 h 78"/>
                <a:gd name="T72" fmla="*/ 15 w 67"/>
                <a:gd name="T73" fmla="*/ 48 h 78"/>
                <a:gd name="T74" fmla="*/ 12 w 67"/>
                <a:gd name="T75" fmla="*/ 55 h 78"/>
                <a:gd name="T76" fmla="*/ 19 w 67"/>
                <a:gd name="T77" fmla="*/ 55 h 78"/>
                <a:gd name="T78" fmla="*/ 23 w 67"/>
                <a:gd name="T79" fmla="*/ 52 h 78"/>
                <a:gd name="T80" fmla="*/ 15 w 67"/>
                <a:gd name="T81" fmla="*/ 55 h 78"/>
                <a:gd name="T82" fmla="*/ 12 w 67"/>
                <a:gd name="T83" fmla="*/ 59 h 78"/>
                <a:gd name="T84" fmla="*/ 8 w 67"/>
                <a:gd name="T85" fmla="*/ 63 h 78"/>
                <a:gd name="T86" fmla="*/ 4 w 67"/>
                <a:gd name="T87" fmla="*/ 59 h 78"/>
                <a:gd name="T88" fmla="*/ 12 w 67"/>
                <a:gd name="T89" fmla="*/ 63 h 78"/>
                <a:gd name="T90" fmla="*/ 4 w 67"/>
                <a:gd name="T91" fmla="*/ 70 h 78"/>
                <a:gd name="T92" fmla="*/ 12 w 67"/>
                <a:gd name="T93" fmla="*/ 70 h 78"/>
                <a:gd name="T94" fmla="*/ 8 w 67"/>
                <a:gd name="T95" fmla="*/ 74 h 78"/>
                <a:gd name="T96" fmla="*/ 12 w 67"/>
                <a:gd name="T97" fmla="*/ 74 h 78"/>
                <a:gd name="T98" fmla="*/ 15 w 67"/>
                <a:gd name="T99" fmla="*/ 7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 h="78">
                  <a:moveTo>
                    <a:pt x="19" y="78"/>
                  </a:moveTo>
                  <a:lnTo>
                    <a:pt x="23" y="78"/>
                  </a:lnTo>
                  <a:lnTo>
                    <a:pt x="30" y="74"/>
                  </a:lnTo>
                  <a:lnTo>
                    <a:pt x="34" y="74"/>
                  </a:lnTo>
                  <a:lnTo>
                    <a:pt x="30" y="70"/>
                  </a:lnTo>
                  <a:lnTo>
                    <a:pt x="34" y="70"/>
                  </a:lnTo>
                  <a:lnTo>
                    <a:pt x="34" y="70"/>
                  </a:lnTo>
                  <a:lnTo>
                    <a:pt x="38" y="70"/>
                  </a:lnTo>
                  <a:lnTo>
                    <a:pt x="41" y="70"/>
                  </a:lnTo>
                  <a:lnTo>
                    <a:pt x="41" y="70"/>
                  </a:lnTo>
                  <a:lnTo>
                    <a:pt x="41" y="66"/>
                  </a:lnTo>
                  <a:lnTo>
                    <a:pt x="52" y="66"/>
                  </a:lnTo>
                  <a:lnTo>
                    <a:pt x="52" y="63"/>
                  </a:lnTo>
                  <a:lnTo>
                    <a:pt x="52" y="66"/>
                  </a:lnTo>
                  <a:lnTo>
                    <a:pt x="56" y="63"/>
                  </a:lnTo>
                  <a:lnTo>
                    <a:pt x="56" y="63"/>
                  </a:lnTo>
                  <a:lnTo>
                    <a:pt x="63" y="63"/>
                  </a:lnTo>
                  <a:lnTo>
                    <a:pt x="60" y="59"/>
                  </a:lnTo>
                  <a:lnTo>
                    <a:pt x="60" y="59"/>
                  </a:lnTo>
                  <a:lnTo>
                    <a:pt x="63" y="55"/>
                  </a:lnTo>
                  <a:lnTo>
                    <a:pt x="63" y="55"/>
                  </a:lnTo>
                  <a:lnTo>
                    <a:pt x="67" y="52"/>
                  </a:lnTo>
                  <a:lnTo>
                    <a:pt x="67" y="48"/>
                  </a:lnTo>
                  <a:lnTo>
                    <a:pt x="67" y="41"/>
                  </a:lnTo>
                  <a:lnTo>
                    <a:pt x="63" y="41"/>
                  </a:lnTo>
                  <a:lnTo>
                    <a:pt x="67" y="41"/>
                  </a:lnTo>
                  <a:lnTo>
                    <a:pt x="67" y="37"/>
                  </a:lnTo>
                  <a:lnTo>
                    <a:pt x="63" y="33"/>
                  </a:lnTo>
                  <a:lnTo>
                    <a:pt x="63" y="29"/>
                  </a:lnTo>
                  <a:lnTo>
                    <a:pt x="63" y="29"/>
                  </a:lnTo>
                  <a:lnTo>
                    <a:pt x="63" y="26"/>
                  </a:lnTo>
                  <a:lnTo>
                    <a:pt x="67" y="29"/>
                  </a:lnTo>
                  <a:lnTo>
                    <a:pt x="63" y="26"/>
                  </a:lnTo>
                  <a:lnTo>
                    <a:pt x="60" y="26"/>
                  </a:lnTo>
                  <a:lnTo>
                    <a:pt x="56" y="18"/>
                  </a:lnTo>
                  <a:lnTo>
                    <a:pt x="52" y="18"/>
                  </a:lnTo>
                  <a:lnTo>
                    <a:pt x="49" y="18"/>
                  </a:lnTo>
                  <a:lnTo>
                    <a:pt x="49" y="22"/>
                  </a:lnTo>
                  <a:lnTo>
                    <a:pt x="45" y="22"/>
                  </a:lnTo>
                  <a:lnTo>
                    <a:pt x="41" y="18"/>
                  </a:lnTo>
                  <a:lnTo>
                    <a:pt x="45" y="11"/>
                  </a:lnTo>
                  <a:lnTo>
                    <a:pt x="45" y="11"/>
                  </a:lnTo>
                  <a:lnTo>
                    <a:pt x="49" y="7"/>
                  </a:lnTo>
                  <a:lnTo>
                    <a:pt x="49" y="7"/>
                  </a:lnTo>
                  <a:lnTo>
                    <a:pt x="52" y="3"/>
                  </a:lnTo>
                  <a:lnTo>
                    <a:pt x="49" y="7"/>
                  </a:lnTo>
                  <a:lnTo>
                    <a:pt x="52" y="3"/>
                  </a:lnTo>
                  <a:lnTo>
                    <a:pt x="56" y="0"/>
                  </a:lnTo>
                  <a:lnTo>
                    <a:pt x="52" y="0"/>
                  </a:lnTo>
                  <a:lnTo>
                    <a:pt x="49" y="0"/>
                  </a:lnTo>
                  <a:lnTo>
                    <a:pt x="52" y="0"/>
                  </a:lnTo>
                  <a:lnTo>
                    <a:pt x="49" y="0"/>
                  </a:lnTo>
                  <a:lnTo>
                    <a:pt x="49" y="3"/>
                  </a:lnTo>
                  <a:lnTo>
                    <a:pt x="45" y="7"/>
                  </a:lnTo>
                  <a:lnTo>
                    <a:pt x="45" y="3"/>
                  </a:lnTo>
                  <a:lnTo>
                    <a:pt x="49" y="3"/>
                  </a:lnTo>
                  <a:lnTo>
                    <a:pt x="45" y="0"/>
                  </a:lnTo>
                  <a:lnTo>
                    <a:pt x="45" y="0"/>
                  </a:lnTo>
                  <a:lnTo>
                    <a:pt x="45" y="3"/>
                  </a:lnTo>
                  <a:lnTo>
                    <a:pt x="41" y="3"/>
                  </a:lnTo>
                  <a:lnTo>
                    <a:pt x="41" y="0"/>
                  </a:lnTo>
                  <a:lnTo>
                    <a:pt x="38" y="3"/>
                  </a:lnTo>
                  <a:lnTo>
                    <a:pt x="38" y="3"/>
                  </a:lnTo>
                  <a:lnTo>
                    <a:pt x="34" y="3"/>
                  </a:lnTo>
                  <a:lnTo>
                    <a:pt x="34" y="7"/>
                  </a:lnTo>
                  <a:lnTo>
                    <a:pt x="38" y="7"/>
                  </a:lnTo>
                  <a:lnTo>
                    <a:pt x="38" y="7"/>
                  </a:lnTo>
                  <a:lnTo>
                    <a:pt x="34" y="7"/>
                  </a:lnTo>
                  <a:lnTo>
                    <a:pt x="34" y="11"/>
                  </a:lnTo>
                  <a:lnTo>
                    <a:pt x="30" y="11"/>
                  </a:lnTo>
                  <a:lnTo>
                    <a:pt x="30" y="15"/>
                  </a:lnTo>
                  <a:lnTo>
                    <a:pt x="34" y="15"/>
                  </a:lnTo>
                  <a:lnTo>
                    <a:pt x="34" y="15"/>
                  </a:lnTo>
                  <a:lnTo>
                    <a:pt x="38" y="15"/>
                  </a:lnTo>
                  <a:lnTo>
                    <a:pt x="38" y="15"/>
                  </a:lnTo>
                  <a:lnTo>
                    <a:pt x="34" y="18"/>
                  </a:lnTo>
                  <a:lnTo>
                    <a:pt x="30" y="18"/>
                  </a:lnTo>
                  <a:lnTo>
                    <a:pt x="34" y="18"/>
                  </a:lnTo>
                  <a:lnTo>
                    <a:pt x="26" y="22"/>
                  </a:lnTo>
                  <a:lnTo>
                    <a:pt x="26" y="18"/>
                  </a:lnTo>
                  <a:lnTo>
                    <a:pt x="23" y="22"/>
                  </a:lnTo>
                  <a:lnTo>
                    <a:pt x="23" y="18"/>
                  </a:lnTo>
                  <a:lnTo>
                    <a:pt x="15" y="18"/>
                  </a:lnTo>
                  <a:lnTo>
                    <a:pt x="15" y="18"/>
                  </a:lnTo>
                  <a:lnTo>
                    <a:pt x="12" y="18"/>
                  </a:lnTo>
                  <a:lnTo>
                    <a:pt x="12" y="22"/>
                  </a:lnTo>
                  <a:lnTo>
                    <a:pt x="12" y="22"/>
                  </a:lnTo>
                  <a:lnTo>
                    <a:pt x="12" y="22"/>
                  </a:lnTo>
                  <a:lnTo>
                    <a:pt x="12" y="22"/>
                  </a:lnTo>
                  <a:lnTo>
                    <a:pt x="15" y="26"/>
                  </a:lnTo>
                  <a:lnTo>
                    <a:pt x="12" y="26"/>
                  </a:lnTo>
                  <a:lnTo>
                    <a:pt x="12" y="26"/>
                  </a:lnTo>
                  <a:lnTo>
                    <a:pt x="8" y="26"/>
                  </a:lnTo>
                  <a:lnTo>
                    <a:pt x="12" y="26"/>
                  </a:lnTo>
                  <a:lnTo>
                    <a:pt x="15" y="26"/>
                  </a:lnTo>
                  <a:lnTo>
                    <a:pt x="15" y="29"/>
                  </a:lnTo>
                  <a:lnTo>
                    <a:pt x="12" y="29"/>
                  </a:lnTo>
                  <a:lnTo>
                    <a:pt x="12" y="33"/>
                  </a:lnTo>
                  <a:lnTo>
                    <a:pt x="15" y="33"/>
                  </a:lnTo>
                  <a:lnTo>
                    <a:pt x="8" y="33"/>
                  </a:lnTo>
                  <a:lnTo>
                    <a:pt x="12" y="37"/>
                  </a:lnTo>
                  <a:lnTo>
                    <a:pt x="8" y="37"/>
                  </a:lnTo>
                  <a:lnTo>
                    <a:pt x="12" y="37"/>
                  </a:lnTo>
                  <a:lnTo>
                    <a:pt x="12" y="37"/>
                  </a:lnTo>
                  <a:lnTo>
                    <a:pt x="12" y="37"/>
                  </a:lnTo>
                  <a:lnTo>
                    <a:pt x="15" y="37"/>
                  </a:lnTo>
                  <a:lnTo>
                    <a:pt x="15" y="41"/>
                  </a:lnTo>
                  <a:lnTo>
                    <a:pt x="26" y="41"/>
                  </a:lnTo>
                  <a:lnTo>
                    <a:pt x="23" y="44"/>
                  </a:lnTo>
                  <a:lnTo>
                    <a:pt x="19" y="44"/>
                  </a:lnTo>
                  <a:lnTo>
                    <a:pt x="15" y="48"/>
                  </a:lnTo>
                  <a:lnTo>
                    <a:pt x="19" y="48"/>
                  </a:lnTo>
                  <a:lnTo>
                    <a:pt x="15" y="52"/>
                  </a:lnTo>
                  <a:lnTo>
                    <a:pt x="12" y="55"/>
                  </a:lnTo>
                  <a:lnTo>
                    <a:pt x="12" y="55"/>
                  </a:lnTo>
                  <a:lnTo>
                    <a:pt x="15" y="52"/>
                  </a:lnTo>
                  <a:lnTo>
                    <a:pt x="19" y="55"/>
                  </a:lnTo>
                  <a:lnTo>
                    <a:pt x="23" y="55"/>
                  </a:lnTo>
                  <a:lnTo>
                    <a:pt x="23" y="52"/>
                  </a:lnTo>
                  <a:lnTo>
                    <a:pt x="23" y="52"/>
                  </a:lnTo>
                  <a:lnTo>
                    <a:pt x="26" y="52"/>
                  </a:lnTo>
                  <a:lnTo>
                    <a:pt x="19" y="55"/>
                  </a:lnTo>
                  <a:lnTo>
                    <a:pt x="15" y="55"/>
                  </a:lnTo>
                  <a:lnTo>
                    <a:pt x="12" y="55"/>
                  </a:lnTo>
                  <a:lnTo>
                    <a:pt x="12" y="59"/>
                  </a:lnTo>
                  <a:lnTo>
                    <a:pt x="12" y="59"/>
                  </a:lnTo>
                  <a:lnTo>
                    <a:pt x="12" y="59"/>
                  </a:lnTo>
                  <a:lnTo>
                    <a:pt x="12" y="63"/>
                  </a:lnTo>
                  <a:lnTo>
                    <a:pt x="8" y="63"/>
                  </a:lnTo>
                  <a:lnTo>
                    <a:pt x="8" y="59"/>
                  </a:lnTo>
                  <a:lnTo>
                    <a:pt x="4" y="59"/>
                  </a:lnTo>
                  <a:lnTo>
                    <a:pt x="4" y="59"/>
                  </a:lnTo>
                  <a:lnTo>
                    <a:pt x="0" y="63"/>
                  </a:lnTo>
                  <a:lnTo>
                    <a:pt x="0" y="63"/>
                  </a:lnTo>
                  <a:lnTo>
                    <a:pt x="12" y="63"/>
                  </a:lnTo>
                  <a:lnTo>
                    <a:pt x="8" y="66"/>
                  </a:lnTo>
                  <a:lnTo>
                    <a:pt x="4" y="66"/>
                  </a:lnTo>
                  <a:lnTo>
                    <a:pt x="4" y="70"/>
                  </a:lnTo>
                  <a:lnTo>
                    <a:pt x="4" y="70"/>
                  </a:lnTo>
                  <a:lnTo>
                    <a:pt x="4" y="70"/>
                  </a:lnTo>
                  <a:lnTo>
                    <a:pt x="12" y="70"/>
                  </a:lnTo>
                  <a:lnTo>
                    <a:pt x="8" y="74"/>
                  </a:lnTo>
                  <a:lnTo>
                    <a:pt x="4" y="74"/>
                  </a:lnTo>
                  <a:lnTo>
                    <a:pt x="8" y="74"/>
                  </a:lnTo>
                  <a:lnTo>
                    <a:pt x="15" y="70"/>
                  </a:lnTo>
                  <a:lnTo>
                    <a:pt x="15" y="74"/>
                  </a:lnTo>
                  <a:lnTo>
                    <a:pt x="12" y="74"/>
                  </a:lnTo>
                  <a:lnTo>
                    <a:pt x="12" y="74"/>
                  </a:lnTo>
                  <a:lnTo>
                    <a:pt x="12" y="78"/>
                  </a:lnTo>
                  <a:lnTo>
                    <a:pt x="15" y="74"/>
                  </a:lnTo>
                  <a:lnTo>
                    <a:pt x="19" y="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8" name="Freeform 69"/>
            <p:cNvSpPr>
              <a:spLocks noEditPoints="1"/>
            </p:cNvSpPr>
            <p:nvPr/>
          </p:nvSpPr>
          <p:spPr bwMode="auto">
            <a:xfrm>
              <a:off x="4145057" y="1830153"/>
              <a:ext cx="181415" cy="301072"/>
            </a:xfrm>
            <a:custGeom>
              <a:avLst/>
              <a:gdLst>
                <a:gd name="T0" fmla="*/ 1 w 38"/>
                <a:gd name="T1" fmla="*/ 36 h 63"/>
                <a:gd name="T2" fmla="*/ 9 w 38"/>
                <a:gd name="T3" fmla="*/ 36 h 63"/>
                <a:gd name="T4" fmla="*/ 8 w 38"/>
                <a:gd name="T5" fmla="*/ 40 h 63"/>
                <a:gd name="T6" fmla="*/ 27 w 38"/>
                <a:gd name="T7" fmla="*/ 0 h 63"/>
                <a:gd name="T8" fmla="*/ 26 w 38"/>
                <a:gd name="T9" fmla="*/ 1 h 63"/>
                <a:gd name="T10" fmla="*/ 25 w 38"/>
                <a:gd name="T11" fmla="*/ 2 h 63"/>
                <a:gd name="T12" fmla="*/ 35 w 38"/>
                <a:gd name="T13" fmla="*/ 54 h 63"/>
                <a:gd name="T14" fmla="*/ 25 w 38"/>
                <a:gd name="T15" fmla="*/ 59 h 63"/>
                <a:gd name="T16" fmla="*/ 4 w 38"/>
                <a:gd name="T17" fmla="*/ 26 h 63"/>
                <a:gd name="T18" fmla="*/ 6 w 38"/>
                <a:gd name="T19" fmla="*/ 23 h 63"/>
                <a:gd name="T20" fmla="*/ 18 w 38"/>
                <a:gd name="T21" fmla="*/ 12 h 63"/>
                <a:gd name="T22" fmla="*/ 17 w 38"/>
                <a:gd name="T23" fmla="*/ 14 h 63"/>
                <a:gd name="T24" fmla="*/ 7 w 38"/>
                <a:gd name="T25" fmla="*/ 16 h 63"/>
                <a:gd name="T26" fmla="*/ 5 w 38"/>
                <a:gd name="T27" fmla="*/ 18 h 63"/>
                <a:gd name="T28" fmla="*/ 3 w 38"/>
                <a:gd name="T29" fmla="*/ 21 h 63"/>
                <a:gd name="T30" fmla="*/ 3 w 38"/>
                <a:gd name="T31" fmla="*/ 22 h 63"/>
                <a:gd name="T32" fmla="*/ 6 w 38"/>
                <a:gd name="T33" fmla="*/ 22 h 63"/>
                <a:gd name="T34" fmla="*/ 7 w 38"/>
                <a:gd name="T35" fmla="*/ 22 h 63"/>
                <a:gd name="T36" fmla="*/ 8 w 38"/>
                <a:gd name="T37" fmla="*/ 26 h 63"/>
                <a:gd name="T38" fmla="*/ 8 w 38"/>
                <a:gd name="T39" fmla="*/ 30 h 63"/>
                <a:gd name="T40" fmla="*/ 11 w 38"/>
                <a:gd name="T41" fmla="*/ 33 h 63"/>
                <a:gd name="T42" fmla="*/ 12 w 38"/>
                <a:gd name="T43" fmla="*/ 40 h 63"/>
                <a:gd name="T44" fmla="*/ 11 w 38"/>
                <a:gd name="T45" fmla="*/ 62 h 63"/>
                <a:gd name="T46" fmla="*/ 17 w 38"/>
                <a:gd name="T47" fmla="*/ 62 h 63"/>
                <a:gd name="T48" fmla="*/ 22 w 38"/>
                <a:gd name="T49" fmla="*/ 59 h 63"/>
                <a:gd name="T50" fmla="*/ 28 w 38"/>
                <a:gd name="T51" fmla="*/ 59 h 63"/>
                <a:gd name="T52" fmla="*/ 35 w 38"/>
                <a:gd name="T53" fmla="*/ 57 h 63"/>
                <a:gd name="T54" fmla="*/ 34 w 38"/>
                <a:gd name="T55" fmla="*/ 54 h 63"/>
                <a:gd name="T56" fmla="*/ 35 w 38"/>
                <a:gd name="T57" fmla="*/ 52 h 63"/>
                <a:gd name="T58" fmla="*/ 37 w 38"/>
                <a:gd name="T59" fmla="*/ 51 h 63"/>
                <a:gd name="T60" fmla="*/ 31 w 38"/>
                <a:gd name="T61" fmla="*/ 46 h 63"/>
                <a:gd name="T62" fmla="*/ 28 w 38"/>
                <a:gd name="T63" fmla="*/ 42 h 63"/>
                <a:gd name="T64" fmla="*/ 29 w 38"/>
                <a:gd name="T65" fmla="*/ 39 h 63"/>
                <a:gd name="T66" fmla="*/ 23 w 38"/>
                <a:gd name="T67" fmla="*/ 32 h 63"/>
                <a:gd name="T68" fmla="*/ 16 w 38"/>
                <a:gd name="T69" fmla="*/ 29 h 63"/>
                <a:gd name="T70" fmla="*/ 17 w 38"/>
                <a:gd name="T71" fmla="*/ 27 h 63"/>
                <a:gd name="T72" fmla="*/ 22 w 38"/>
                <a:gd name="T73" fmla="*/ 22 h 63"/>
                <a:gd name="T74" fmla="*/ 16 w 38"/>
                <a:gd name="T75" fmla="*/ 20 h 63"/>
                <a:gd name="T76" fmla="*/ 15 w 38"/>
                <a:gd name="T77" fmla="*/ 18 h 63"/>
                <a:gd name="T78" fmla="*/ 15 w 38"/>
                <a:gd name="T79" fmla="*/ 15 h 63"/>
                <a:gd name="T80" fmla="*/ 11 w 38"/>
                <a:gd name="T81" fmla="*/ 15 h 63"/>
                <a:gd name="T82" fmla="*/ 10 w 38"/>
                <a:gd name="T83" fmla="*/ 19 h 63"/>
                <a:gd name="T84" fmla="*/ 9 w 38"/>
                <a:gd name="T85" fmla="*/ 21 h 63"/>
                <a:gd name="T86" fmla="*/ 9 w 38"/>
                <a:gd name="T87" fmla="*/ 22 h 63"/>
                <a:gd name="T88" fmla="*/ 8 w 38"/>
                <a:gd name="T89" fmla="*/ 25 h 63"/>
                <a:gd name="T90" fmla="*/ 9 w 38"/>
                <a:gd name="T91" fmla="*/ 26 h 63"/>
                <a:gd name="T92" fmla="*/ 9 w 38"/>
                <a:gd name="T93" fmla="*/ 30 h 63"/>
                <a:gd name="T94" fmla="*/ 10 w 38"/>
                <a:gd name="T95" fmla="*/ 31 h 63"/>
                <a:gd name="T96" fmla="*/ 12 w 38"/>
                <a:gd name="T97" fmla="*/ 28 h 63"/>
                <a:gd name="T98" fmla="*/ 11 w 38"/>
                <a:gd name="T99" fmla="*/ 35 h 63"/>
                <a:gd name="T100" fmla="*/ 15 w 38"/>
                <a:gd name="T101" fmla="*/ 36 h 63"/>
                <a:gd name="T102" fmla="*/ 19 w 38"/>
                <a:gd name="T103" fmla="*/ 39 h 63"/>
                <a:gd name="T104" fmla="*/ 19 w 38"/>
                <a:gd name="T105" fmla="*/ 44 h 63"/>
                <a:gd name="T106" fmla="*/ 12 w 38"/>
                <a:gd name="T107" fmla="*/ 47 h 63"/>
                <a:gd name="T108" fmla="*/ 13 w 38"/>
                <a:gd name="T109" fmla="*/ 51 h 63"/>
                <a:gd name="T110" fmla="*/ 11 w 38"/>
                <a:gd name="T111" fmla="*/ 54 h 63"/>
                <a:gd name="T112" fmla="*/ 16 w 38"/>
                <a:gd name="T113" fmla="*/ 55 h 63"/>
                <a:gd name="T114" fmla="*/ 18 w 38"/>
                <a:gd name="T115" fmla="*/ 56 h 63"/>
                <a:gd name="T116" fmla="*/ 11 w 38"/>
                <a:gd name="T117" fmla="*/ 60 h 63"/>
                <a:gd name="T118" fmla="*/ 10 w 38"/>
                <a:gd name="T119"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 h="63">
                  <a:moveTo>
                    <a:pt x="7" y="41"/>
                  </a:moveTo>
                  <a:cubicBezTo>
                    <a:pt x="6" y="40"/>
                    <a:pt x="6" y="40"/>
                    <a:pt x="6" y="40"/>
                  </a:cubicBezTo>
                  <a:cubicBezTo>
                    <a:pt x="5" y="40"/>
                    <a:pt x="5" y="40"/>
                    <a:pt x="5" y="40"/>
                  </a:cubicBezTo>
                  <a:cubicBezTo>
                    <a:pt x="4" y="38"/>
                    <a:pt x="4" y="38"/>
                    <a:pt x="4" y="38"/>
                  </a:cubicBezTo>
                  <a:cubicBezTo>
                    <a:pt x="3" y="38"/>
                    <a:pt x="3" y="38"/>
                    <a:pt x="3" y="38"/>
                  </a:cubicBezTo>
                  <a:cubicBezTo>
                    <a:pt x="2" y="38"/>
                    <a:pt x="2" y="38"/>
                    <a:pt x="2" y="38"/>
                  </a:cubicBezTo>
                  <a:cubicBezTo>
                    <a:pt x="2" y="39"/>
                    <a:pt x="2" y="39"/>
                    <a:pt x="2" y="39"/>
                  </a:cubicBezTo>
                  <a:cubicBezTo>
                    <a:pt x="1" y="39"/>
                    <a:pt x="1" y="39"/>
                    <a:pt x="1" y="39"/>
                  </a:cubicBezTo>
                  <a:cubicBezTo>
                    <a:pt x="0" y="38"/>
                    <a:pt x="0" y="38"/>
                    <a:pt x="0" y="38"/>
                  </a:cubicBezTo>
                  <a:cubicBezTo>
                    <a:pt x="1" y="36"/>
                    <a:pt x="1" y="36"/>
                    <a:pt x="1" y="36"/>
                  </a:cubicBezTo>
                  <a:cubicBezTo>
                    <a:pt x="1" y="36"/>
                    <a:pt x="1" y="36"/>
                    <a:pt x="1" y="36"/>
                  </a:cubicBezTo>
                  <a:cubicBezTo>
                    <a:pt x="2" y="35"/>
                    <a:pt x="2" y="35"/>
                    <a:pt x="2" y="35"/>
                  </a:cubicBezTo>
                  <a:cubicBezTo>
                    <a:pt x="2" y="35"/>
                    <a:pt x="2" y="35"/>
                    <a:pt x="2" y="35"/>
                  </a:cubicBezTo>
                  <a:cubicBezTo>
                    <a:pt x="3" y="34"/>
                    <a:pt x="3" y="34"/>
                    <a:pt x="3" y="34"/>
                  </a:cubicBezTo>
                  <a:cubicBezTo>
                    <a:pt x="4" y="34"/>
                    <a:pt x="4" y="34"/>
                    <a:pt x="4" y="34"/>
                  </a:cubicBezTo>
                  <a:cubicBezTo>
                    <a:pt x="4" y="34"/>
                    <a:pt x="4" y="34"/>
                    <a:pt x="4" y="34"/>
                  </a:cubicBezTo>
                  <a:cubicBezTo>
                    <a:pt x="4" y="34"/>
                    <a:pt x="4" y="34"/>
                    <a:pt x="4" y="34"/>
                  </a:cubicBezTo>
                  <a:cubicBezTo>
                    <a:pt x="5" y="33"/>
                    <a:pt x="5" y="33"/>
                    <a:pt x="5" y="33"/>
                  </a:cubicBezTo>
                  <a:cubicBezTo>
                    <a:pt x="6" y="34"/>
                    <a:pt x="6" y="34"/>
                    <a:pt x="6" y="34"/>
                  </a:cubicBezTo>
                  <a:cubicBezTo>
                    <a:pt x="7" y="34"/>
                    <a:pt x="7" y="34"/>
                    <a:pt x="7" y="34"/>
                  </a:cubicBezTo>
                  <a:cubicBezTo>
                    <a:pt x="7" y="35"/>
                    <a:pt x="7" y="35"/>
                    <a:pt x="7" y="35"/>
                  </a:cubicBezTo>
                  <a:cubicBezTo>
                    <a:pt x="9" y="36"/>
                    <a:pt x="9" y="36"/>
                    <a:pt x="9" y="36"/>
                  </a:cubicBezTo>
                  <a:cubicBezTo>
                    <a:pt x="8" y="37"/>
                    <a:pt x="8" y="37"/>
                    <a:pt x="8" y="37"/>
                  </a:cubicBezTo>
                  <a:cubicBezTo>
                    <a:pt x="9" y="37"/>
                    <a:pt x="9" y="37"/>
                    <a:pt x="9" y="37"/>
                  </a:cubicBezTo>
                  <a:cubicBezTo>
                    <a:pt x="9" y="39"/>
                    <a:pt x="9" y="39"/>
                    <a:pt x="9" y="39"/>
                  </a:cubicBezTo>
                  <a:cubicBezTo>
                    <a:pt x="9" y="37"/>
                    <a:pt x="9" y="37"/>
                    <a:pt x="9" y="37"/>
                  </a:cubicBezTo>
                  <a:cubicBezTo>
                    <a:pt x="8" y="37"/>
                    <a:pt x="8" y="37"/>
                    <a:pt x="8" y="37"/>
                  </a:cubicBezTo>
                  <a:cubicBezTo>
                    <a:pt x="9" y="38"/>
                    <a:pt x="9" y="38"/>
                    <a:pt x="9" y="38"/>
                  </a:cubicBezTo>
                  <a:cubicBezTo>
                    <a:pt x="8" y="38"/>
                    <a:pt x="8" y="38"/>
                    <a:pt x="8" y="38"/>
                  </a:cubicBezTo>
                  <a:cubicBezTo>
                    <a:pt x="9" y="38"/>
                    <a:pt x="9" y="38"/>
                    <a:pt x="9" y="38"/>
                  </a:cubicBezTo>
                  <a:cubicBezTo>
                    <a:pt x="9" y="39"/>
                    <a:pt x="9" y="39"/>
                    <a:pt x="9" y="39"/>
                  </a:cubicBezTo>
                  <a:cubicBezTo>
                    <a:pt x="8" y="39"/>
                    <a:pt x="8" y="39"/>
                    <a:pt x="8" y="39"/>
                  </a:cubicBezTo>
                  <a:cubicBezTo>
                    <a:pt x="8" y="40"/>
                    <a:pt x="8" y="40"/>
                    <a:pt x="8" y="40"/>
                  </a:cubicBezTo>
                  <a:cubicBezTo>
                    <a:pt x="7" y="40"/>
                    <a:pt x="7" y="40"/>
                    <a:pt x="7" y="40"/>
                  </a:cubicBezTo>
                  <a:cubicBezTo>
                    <a:pt x="7" y="40"/>
                    <a:pt x="7" y="40"/>
                    <a:pt x="7" y="40"/>
                  </a:cubicBezTo>
                  <a:cubicBezTo>
                    <a:pt x="7" y="41"/>
                    <a:pt x="7" y="41"/>
                    <a:pt x="7" y="41"/>
                  </a:cubicBezTo>
                  <a:cubicBezTo>
                    <a:pt x="7" y="41"/>
                    <a:pt x="7" y="41"/>
                    <a:pt x="7" y="41"/>
                  </a:cubicBezTo>
                  <a:close/>
                  <a:moveTo>
                    <a:pt x="25" y="5"/>
                  </a:moveTo>
                  <a:cubicBezTo>
                    <a:pt x="25" y="5"/>
                    <a:pt x="25" y="5"/>
                    <a:pt x="25" y="5"/>
                  </a:cubicBezTo>
                  <a:cubicBezTo>
                    <a:pt x="26" y="5"/>
                    <a:pt x="26" y="5"/>
                    <a:pt x="26" y="5"/>
                  </a:cubicBezTo>
                  <a:cubicBezTo>
                    <a:pt x="25" y="5"/>
                    <a:pt x="25" y="5"/>
                    <a:pt x="25" y="5"/>
                  </a:cubicBezTo>
                  <a:close/>
                  <a:moveTo>
                    <a:pt x="27" y="1"/>
                  </a:moveTo>
                  <a:cubicBezTo>
                    <a:pt x="27" y="0"/>
                    <a:pt x="27" y="0"/>
                    <a:pt x="27" y="0"/>
                  </a:cubicBezTo>
                  <a:cubicBezTo>
                    <a:pt x="27" y="0"/>
                    <a:pt x="27" y="0"/>
                    <a:pt x="27" y="0"/>
                  </a:cubicBezTo>
                  <a:cubicBezTo>
                    <a:pt x="27" y="1"/>
                    <a:pt x="27" y="1"/>
                    <a:pt x="27" y="1"/>
                  </a:cubicBezTo>
                  <a:close/>
                  <a:moveTo>
                    <a:pt x="25" y="2"/>
                  </a:moveTo>
                  <a:cubicBezTo>
                    <a:pt x="25" y="1"/>
                    <a:pt x="25" y="1"/>
                    <a:pt x="25" y="1"/>
                  </a:cubicBezTo>
                  <a:cubicBezTo>
                    <a:pt x="24" y="2"/>
                    <a:pt x="24" y="2"/>
                    <a:pt x="24" y="2"/>
                  </a:cubicBezTo>
                  <a:cubicBezTo>
                    <a:pt x="24" y="2"/>
                    <a:pt x="24" y="2"/>
                    <a:pt x="24" y="2"/>
                  </a:cubicBezTo>
                  <a:cubicBezTo>
                    <a:pt x="24" y="2"/>
                    <a:pt x="25" y="2"/>
                    <a:pt x="25" y="2"/>
                  </a:cubicBezTo>
                  <a:close/>
                  <a:moveTo>
                    <a:pt x="26" y="2"/>
                  </a:moveTo>
                  <a:cubicBezTo>
                    <a:pt x="25" y="1"/>
                    <a:pt x="25" y="1"/>
                    <a:pt x="25" y="1"/>
                  </a:cubicBezTo>
                  <a:cubicBezTo>
                    <a:pt x="26" y="1"/>
                    <a:pt x="26" y="1"/>
                    <a:pt x="26" y="1"/>
                  </a:cubicBezTo>
                  <a:cubicBezTo>
                    <a:pt x="26" y="0"/>
                    <a:pt x="26" y="0"/>
                    <a:pt x="26" y="0"/>
                  </a:cubicBezTo>
                  <a:cubicBezTo>
                    <a:pt x="26" y="1"/>
                    <a:pt x="26" y="1"/>
                    <a:pt x="26" y="1"/>
                  </a:cubicBezTo>
                  <a:cubicBezTo>
                    <a:pt x="26" y="2"/>
                    <a:pt x="26" y="2"/>
                    <a:pt x="26" y="2"/>
                  </a:cubicBezTo>
                  <a:cubicBezTo>
                    <a:pt x="26" y="2"/>
                    <a:pt x="26" y="2"/>
                    <a:pt x="26" y="2"/>
                  </a:cubicBezTo>
                  <a:close/>
                  <a:moveTo>
                    <a:pt x="25" y="4"/>
                  </a:moveTo>
                  <a:cubicBezTo>
                    <a:pt x="25" y="4"/>
                    <a:pt x="25" y="4"/>
                    <a:pt x="25" y="4"/>
                  </a:cubicBezTo>
                  <a:cubicBezTo>
                    <a:pt x="24" y="4"/>
                    <a:pt x="24" y="4"/>
                    <a:pt x="24" y="4"/>
                  </a:cubicBezTo>
                  <a:cubicBezTo>
                    <a:pt x="24" y="3"/>
                    <a:pt x="24" y="3"/>
                    <a:pt x="24" y="3"/>
                  </a:cubicBezTo>
                  <a:cubicBezTo>
                    <a:pt x="24" y="3"/>
                    <a:pt x="24" y="3"/>
                    <a:pt x="24" y="3"/>
                  </a:cubicBezTo>
                  <a:cubicBezTo>
                    <a:pt x="25" y="3"/>
                    <a:pt x="25" y="3"/>
                    <a:pt x="25" y="3"/>
                  </a:cubicBezTo>
                  <a:cubicBezTo>
                    <a:pt x="25" y="3"/>
                    <a:pt x="25" y="3"/>
                    <a:pt x="25" y="3"/>
                  </a:cubicBezTo>
                  <a:cubicBezTo>
                    <a:pt x="25" y="2"/>
                    <a:pt x="25" y="2"/>
                    <a:pt x="25" y="2"/>
                  </a:cubicBezTo>
                  <a:cubicBezTo>
                    <a:pt x="25" y="2"/>
                    <a:pt x="25" y="2"/>
                    <a:pt x="25" y="2"/>
                  </a:cubicBezTo>
                  <a:cubicBezTo>
                    <a:pt x="26" y="2"/>
                    <a:pt x="26" y="2"/>
                    <a:pt x="26" y="2"/>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5" y="4"/>
                    <a:pt x="25" y="4"/>
                    <a:pt x="25" y="4"/>
                  </a:cubicBezTo>
                  <a:close/>
                  <a:moveTo>
                    <a:pt x="34" y="55"/>
                  </a:moveTo>
                  <a:cubicBezTo>
                    <a:pt x="35" y="55"/>
                    <a:pt x="35" y="55"/>
                    <a:pt x="35" y="55"/>
                  </a:cubicBezTo>
                  <a:cubicBezTo>
                    <a:pt x="35" y="55"/>
                    <a:pt x="35" y="55"/>
                    <a:pt x="35" y="55"/>
                  </a:cubicBezTo>
                  <a:cubicBezTo>
                    <a:pt x="35" y="54"/>
                    <a:pt x="35" y="54"/>
                    <a:pt x="35" y="54"/>
                  </a:cubicBezTo>
                  <a:cubicBezTo>
                    <a:pt x="34" y="54"/>
                    <a:pt x="34" y="54"/>
                    <a:pt x="34" y="54"/>
                  </a:cubicBezTo>
                  <a:cubicBezTo>
                    <a:pt x="34" y="55"/>
                    <a:pt x="34" y="55"/>
                    <a:pt x="34" y="55"/>
                  </a:cubicBezTo>
                  <a:close/>
                  <a:moveTo>
                    <a:pt x="25" y="59"/>
                  </a:moveTo>
                  <a:cubicBezTo>
                    <a:pt x="26" y="59"/>
                    <a:pt x="26" y="59"/>
                    <a:pt x="26" y="59"/>
                  </a:cubicBezTo>
                  <a:cubicBezTo>
                    <a:pt x="27" y="59"/>
                    <a:pt x="27" y="59"/>
                    <a:pt x="27" y="59"/>
                  </a:cubicBezTo>
                  <a:cubicBezTo>
                    <a:pt x="27" y="59"/>
                    <a:pt x="27" y="59"/>
                    <a:pt x="27" y="59"/>
                  </a:cubicBezTo>
                  <a:cubicBezTo>
                    <a:pt x="27" y="59"/>
                    <a:pt x="27" y="59"/>
                    <a:pt x="27" y="59"/>
                  </a:cubicBezTo>
                  <a:cubicBezTo>
                    <a:pt x="27" y="60"/>
                    <a:pt x="27" y="60"/>
                    <a:pt x="27" y="60"/>
                  </a:cubicBezTo>
                  <a:cubicBezTo>
                    <a:pt x="26" y="60"/>
                    <a:pt x="26" y="60"/>
                    <a:pt x="26" y="60"/>
                  </a:cubicBezTo>
                  <a:cubicBezTo>
                    <a:pt x="26" y="59"/>
                    <a:pt x="26" y="59"/>
                    <a:pt x="26" y="59"/>
                  </a:cubicBezTo>
                  <a:cubicBezTo>
                    <a:pt x="25" y="59"/>
                    <a:pt x="25" y="59"/>
                    <a:pt x="25" y="59"/>
                  </a:cubicBezTo>
                  <a:close/>
                  <a:moveTo>
                    <a:pt x="11" y="30"/>
                  </a:moveTo>
                  <a:cubicBezTo>
                    <a:pt x="11" y="30"/>
                    <a:pt x="11" y="30"/>
                    <a:pt x="11" y="30"/>
                  </a:cubicBezTo>
                  <a:cubicBezTo>
                    <a:pt x="11" y="31"/>
                    <a:pt x="11" y="31"/>
                    <a:pt x="11" y="31"/>
                  </a:cubicBezTo>
                  <a:cubicBezTo>
                    <a:pt x="11" y="30"/>
                    <a:pt x="11" y="30"/>
                    <a:pt x="11" y="30"/>
                  </a:cubicBezTo>
                  <a:cubicBezTo>
                    <a:pt x="11" y="30"/>
                    <a:pt x="11" y="30"/>
                    <a:pt x="11" y="30"/>
                  </a:cubicBezTo>
                  <a:close/>
                  <a:moveTo>
                    <a:pt x="7" y="29"/>
                  </a:moveTo>
                  <a:cubicBezTo>
                    <a:pt x="7" y="29"/>
                    <a:pt x="7" y="29"/>
                    <a:pt x="7" y="29"/>
                  </a:cubicBezTo>
                  <a:cubicBezTo>
                    <a:pt x="7" y="29"/>
                    <a:pt x="7" y="29"/>
                    <a:pt x="7" y="29"/>
                  </a:cubicBezTo>
                  <a:cubicBezTo>
                    <a:pt x="7" y="29"/>
                    <a:pt x="7" y="29"/>
                    <a:pt x="7" y="29"/>
                  </a:cubicBezTo>
                  <a:close/>
                  <a:moveTo>
                    <a:pt x="4" y="27"/>
                  </a:moveTo>
                  <a:cubicBezTo>
                    <a:pt x="4" y="26"/>
                    <a:pt x="4" y="26"/>
                    <a:pt x="4" y="26"/>
                  </a:cubicBezTo>
                  <a:cubicBezTo>
                    <a:pt x="5" y="26"/>
                    <a:pt x="5" y="26"/>
                    <a:pt x="5" y="26"/>
                  </a:cubicBezTo>
                  <a:cubicBezTo>
                    <a:pt x="4" y="27"/>
                    <a:pt x="4" y="27"/>
                    <a:pt x="4" y="27"/>
                  </a:cubicBezTo>
                  <a:close/>
                  <a:moveTo>
                    <a:pt x="5" y="26"/>
                  </a:moveTo>
                  <a:cubicBezTo>
                    <a:pt x="6" y="25"/>
                    <a:pt x="6" y="25"/>
                    <a:pt x="6" y="25"/>
                  </a:cubicBezTo>
                  <a:cubicBezTo>
                    <a:pt x="6" y="26"/>
                    <a:pt x="6" y="26"/>
                    <a:pt x="6" y="26"/>
                  </a:cubicBezTo>
                  <a:cubicBezTo>
                    <a:pt x="5" y="26"/>
                    <a:pt x="5" y="26"/>
                    <a:pt x="5" y="26"/>
                  </a:cubicBezTo>
                  <a:close/>
                  <a:moveTo>
                    <a:pt x="7" y="24"/>
                  </a:moveTo>
                  <a:cubicBezTo>
                    <a:pt x="7" y="24"/>
                    <a:pt x="7" y="24"/>
                    <a:pt x="7" y="24"/>
                  </a:cubicBezTo>
                  <a:cubicBezTo>
                    <a:pt x="7" y="24"/>
                    <a:pt x="7" y="24"/>
                    <a:pt x="7" y="24"/>
                  </a:cubicBezTo>
                  <a:cubicBezTo>
                    <a:pt x="7" y="24"/>
                    <a:pt x="7" y="24"/>
                    <a:pt x="7" y="24"/>
                  </a:cubicBezTo>
                  <a:close/>
                  <a:moveTo>
                    <a:pt x="6" y="23"/>
                  </a:moveTo>
                  <a:cubicBezTo>
                    <a:pt x="6" y="24"/>
                    <a:pt x="6" y="24"/>
                    <a:pt x="6" y="24"/>
                  </a:cubicBezTo>
                  <a:cubicBezTo>
                    <a:pt x="7" y="24"/>
                    <a:pt x="7" y="24"/>
                    <a:pt x="7" y="24"/>
                  </a:cubicBezTo>
                  <a:cubicBezTo>
                    <a:pt x="7" y="23"/>
                    <a:pt x="7" y="23"/>
                    <a:pt x="7" y="23"/>
                  </a:cubicBezTo>
                  <a:cubicBezTo>
                    <a:pt x="6" y="23"/>
                    <a:pt x="6" y="23"/>
                    <a:pt x="6" y="23"/>
                  </a:cubicBezTo>
                  <a:close/>
                  <a:moveTo>
                    <a:pt x="18" y="12"/>
                  </a:moveTo>
                  <a:cubicBezTo>
                    <a:pt x="18" y="12"/>
                    <a:pt x="18" y="12"/>
                    <a:pt x="18" y="12"/>
                  </a:cubicBezTo>
                  <a:cubicBezTo>
                    <a:pt x="18" y="11"/>
                    <a:pt x="18" y="11"/>
                    <a:pt x="18" y="11"/>
                  </a:cubicBezTo>
                  <a:cubicBezTo>
                    <a:pt x="18" y="12"/>
                    <a:pt x="18" y="12"/>
                    <a:pt x="18" y="12"/>
                  </a:cubicBezTo>
                  <a:close/>
                  <a:moveTo>
                    <a:pt x="17" y="12"/>
                  </a:moveTo>
                  <a:cubicBezTo>
                    <a:pt x="17" y="12"/>
                    <a:pt x="17" y="12"/>
                    <a:pt x="17" y="12"/>
                  </a:cubicBezTo>
                  <a:cubicBezTo>
                    <a:pt x="18" y="12"/>
                    <a:pt x="18" y="12"/>
                    <a:pt x="18" y="12"/>
                  </a:cubicBezTo>
                  <a:cubicBezTo>
                    <a:pt x="18" y="13"/>
                    <a:pt x="18" y="13"/>
                    <a:pt x="18" y="13"/>
                  </a:cubicBezTo>
                  <a:cubicBezTo>
                    <a:pt x="19" y="12"/>
                    <a:pt x="19" y="12"/>
                    <a:pt x="19" y="12"/>
                  </a:cubicBezTo>
                  <a:cubicBezTo>
                    <a:pt x="18" y="13"/>
                    <a:pt x="18" y="13"/>
                    <a:pt x="18" y="13"/>
                  </a:cubicBezTo>
                  <a:cubicBezTo>
                    <a:pt x="18" y="13"/>
                    <a:pt x="18" y="13"/>
                    <a:pt x="18" y="13"/>
                  </a:cubicBezTo>
                  <a:cubicBezTo>
                    <a:pt x="17" y="13"/>
                    <a:pt x="17" y="13"/>
                    <a:pt x="17" y="13"/>
                  </a:cubicBezTo>
                  <a:cubicBezTo>
                    <a:pt x="17" y="12"/>
                    <a:pt x="17" y="12"/>
                    <a:pt x="17" y="12"/>
                  </a:cubicBezTo>
                  <a:cubicBezTo>
                    <a:pt x="17" y="13"/>
                    <a:pt x="17" y="13"/>
                    <a:pt x="17" y="13"/>
                  </a:cubicBezTo>
                  <a:cubicBezTo>
                    <a:pt x="17" y="13"/>
                    <a:pt x="17" y="13"/>
                    <a:pt x="17" y="13"/>
                  </a:cubicBezTo>
                  <a:cubicBezTo>
                    <a:pt x="17" y="12"/>
                    <a:pt x="17" y="12"/>
                    <a:pt x="17" y="12"/>
                  </a:cubicBezTo>
                  <a:close/>
                  <a:moveTo>
                    <a:pt x="17" y="13"/>
                  </a:moveTo>
                  <a:cubicBezTo>
                    <a:pt x="17" y="14"/>
                    <a:pt x="17" y="14"/>
                    <a:pt x="17" y="14"/>
                  </a:cubicBezTo>
                  <a:cubicBezTo>
                    <a:pt x="17" y="13"/>
                    <a:pt x="17" y="13"/>
                    <a:pt x="17" y="13"/>
                  </a:cubicBezTo>
                  <a:cubicBezTo>
                    <a:pt x="17" y="13"/>
                    <a:pt x="17" y="13"/>
                    <a:pt x="17" y="13"/>
                  </a:cubicBezTo>
                  <a:cubicBezTo>
                    <a:pt x="17" y="13"/>
                    <a:pt x="17" y="13"/>
                    <a:pt x="17" y="13"/>
                  </a:cubicBezTo>
                  <a:close/>
                  <a:moveTo>
                    <a:pt x="4" y="18"/>
                  </a:moveTo>
                  <a:cubicBezTo>
                    <a:pt x="4" y="18"/>
                    <a:pt x="4" y="18"/>
                    <a:pt x="4" y="18"/>
                  </a:cubicBezTo>
                  <a:cubicBezTo>
                    <a:pt x="4" y="17"/>
                    <a:pt x="4" y="17"/>
                    <a:pt x="4" y="17"/>
                  </a:cubicBezTo>
                  <a:cubicBezTo>
                    <a:pt x="4" y="17"/>
                    <a:pt x="4" y="17"/>
                    <a:pt x="4" y="17"/>
                  </a:cubicBezTo>
                  <a:cubicBezTo>
                    <a:pt x="5" y="17"/>
                    <a:pt x="5" y="17"/>
                    <a:pt x="5" y="17"/>
                  </a:cubicBezTo>
                  <a:cubicBezTo>
                    <a:pt x="5" y="16"/>
                    <a:pt x="5" y="16"/>
                    <a:pt x="5" y="16"/>
                  </a:cubicBezTo>
                  <a:cubicBezTo>
                    <a:pt x="7" y="15"/>
                    <a:pt x="7" y="15"/>
                    <a:pt x="7" y="15"/>
                  </a:cubicBezTo>
                  <a:cubicBezTo>
                    <a:pt x="7" y="16"/>
                    <a:pt x="7" y="16"/>
                    <a:pt x="7" y="16"/>
                  </a:cubicBezTo>
                  <a:cubicBezTo>
                    <a:pt x="6" y="17"/>
                    <a:pt x="6" y="17"/>
                    <a:pt x="6" y="17"/>
                  </a:cubicBezTo>
                  <a:cubicBezTo>
                    <a:pt x="6" y="17"/>
                    <a:pt x="6" y="17"/>
                    <a:pt x="6" y="17"/>
                  </a:cubicBezTo>
                  <a:cubicBezTo>
                    <a:pt x="6" y="18"/>
                    <a:pt x="6" y="18"/>
                    <a:pt x="6" y="18"/>
                  </a:cubicBezTo>
                  <a:cubicBezTo>
                    <a:pt x="6" y="18"/>
                    <a:pt x="6" y="18"/>
                    <a:pt x="6" y="18"/>
                  </a:cubicBezTo>
                  <a:cubicBezTo>
                    <a:pt x="5" y="18"/>
                    <a:pt x="5" y="18"/>
                    <a:pt x="5" y="18"/>
                  </a:cubicBezTo>
                  <a:cubicBezTo>
                    <a:pt x="4" y="18"/>
                    <a:pt x="4" y="18"/>
                    <a:pt x="4" y="18"/>
                  </a:cubicBezTo>
                  <a:cubicBezTo>
                    <a:pt x="4" y="18"/>
                    <a:pt x="4" y="18"/>
                    <a:pt x="4" y="18"/>
                  </a:cubicBezTo>
                  <a:close/>
                  <a:moveTo>
                    <a:pt x="4" y="19"/>
                  </a:moveTo>
                  <a:cubicBezTo>
                    <a:pt x="4" y="19"/>
                    <a:pt x="4" y="19"/>
                    <a:pt x="4" y="19"/>
                  </a:cubicBezTo>
                  <a:cubicBezTo>
                    <a:pt x="5" y="19"/>
                    <a:pt x="5" y="19"/>
                    <a:pt x="5" y="19"/>
                  </a:cubicBezTo>
                  <a:cubicBezTo>
                    <a:pt x="5" y="18"/>
                    <a:pt x="5" y="18"/>
                    <a:pt x="5" y="18"/>
                  </a:cubicBezTo>
                  <a:cubicBezTo>
                    <a:pt x="4" y="19"/>
                    <a:pt x="4" y="19"/>
                    <a:pt x="4" y="19"/>
                  </a:cubicBezTo>
                  <a:cubicBezTo>
                    <a:pt x="4" y="19"/>
                    <a:pt x="4" y="19"/>
                    <a:pt x="4" y="19"/>
                  </a:cubicBezTo>
                  <a:cubicBezTo>
                    <a:pt x="4" y="19"/>
                    <a:pt x="4" y="19"/>
                    <a:pt x="4" y="19"/>
                  </a:cubicBezTo>
                  <a:close/>
                  <a:moveTo>
                    <a:pt x="4" y="20"/>
                  </a:moveTo>
                  <a:cubicBezTo>
                    <a:pt x="3" y="21"/>
                    <a:pt x="3" y="21"/>
                    <a:pt x="3" y="21"/>
                  </a:cubicBezTo>
                  <a:cubicBezTo>
                    <a:pt x="2" y="20"/>
                    <a:pt x="2" y="20"/>
                    <a:pt x="2" y="20"/>
                  </a:cubicBezTo>
                  <a:cubicBezTo>
                    <a:pt x="3" y="20"/>
                    <a:pt x="3" y="20"/>
                    <a:pt x="3" y="20"/>
                  </a:cubicBezTo>
                  <a:cubicBezTo>
                    <a:pt x="4" y="20"/>
                    <a:pt x="4" y="20"/>
                    <a:pt x="4" y="20"/>
                  </a:cubicBezTo>
                  <a:cubicBezTo>
                    <a:pt x="4" y="20"/>
                    <a:pt x="4" y="20"/>
                    <a:pt x="4" y="20"/>
                  </a:cubicBezTo>
                  <a:close/>
                  <a:moveTo>
                    <a:pt x="3" y="21"/>
                  </a:moveTo>
                  <a:cubicBezTo>
                    <a:pt x="3" y="21"/>
                    <a:pt x="3" y="21"/>
                    <a:pt x="3" y="21"/>
                  </a:cubicBezTo>
                  <a:cubicBezTo>
                    <a:pt x="3" y="21"/>
                    <a:pt x="3" y="21"/>
                    <a:pt x="3" y="21"/>
                  </a:cubicBezTo>
                  <a:cubicBezTo>
                    <a:pt x="4" y="21"/>
                    <a:pt x="4" y="21"/>
                    <a:pt x="4" y="21"/>
                  </a:cubicBezTo>
                  <a:cubicBezTo>
                    <a:pt x="3" y="21"/>
                    <a:pt x="3" y="21"/>
                    <a:pt x="3" y="21"/>
                  </a:cubicBezTo>
                  <a:close/>
                  <a:moveTo>
                    <a:pt x="2" y="23"/>
                  </a:moveTo>
                  <a:cubicBezTo>
                    <a:pt x="3" y="24"/>
                    <a:pt x="3" y="24"/>
                    <a:pt x="3" y="24"/>
                  </a:cubicBezTo>
                  <a:cubicBezTo>
                    <a:pt x="2" y="24"/>
                    <a:pt x="2" y="24"/>
                    <a:pt x="2" y="24"/>
                  </a:cubicBezTo>
                  <a:cubicBezTo>
                    <a:pt x="2" y="24"/>
                    <a:pt x="2" y="24"/>
                    <a:pt x="2" y="24"/>
                  </a:cubicBezTo>
                  <a:cubicBezTo>
                    <a:pt x="2" y="23"/>
                    <a:pt x="2" y="23"/>
                    <a:pt x="2" y="23"/>
                  </a:cubicBezTo>
                  <a:close/>
                  <a:moveTo>
                    <a:pt x="3" y="23"/>
                  </a:moveTo>
                  <a:cubicBezTo>
                    <a:pt x="3" y="22"/>
                    <a:pt x="3" y="22"/>
                    <a:pt x="3" y="22"/>
                  </a:cubicBezTo>
                  <a:cubicBezTo>
                    <a:pt x="3" y="22"/>
                    <a:pt x="3" y="22"/>
                    <a:pt x="3" y="22"/>
                  </a:cubicBezTo>
                  <a:cubicBezTo>
                    <a:pt x="3" y="21"/>
                    <a:pt x="3" y="21"/>
                    <a:pt x="3" y="21"/>
                  </a:cubicBezTo>
                  <a:cubicBezTo>
                    <a:pt x="3" y="21"/>
                    <a:pt x="3" y="21"/>
                    <a:pt x="3" y="21"/>
                  </a:cubicBezTo>
                  <a:cubicBezTo>
                    <a:pt x="3" y="22"/>
                    <a:pt x="3" y="22"/>
                    <a:pt x="3" y="22"/>
                  </a:cubicBezTo>
                  <a:cubicBezTo>
                    <a:pt x="3" y="22"/>
                    <a:pt x="3" y="22"/>
                    <a:pt x="3" y="22"/>
                  </a:cubicBezTo>
                  <a:cubicBezTo>
                    <a:pt x="3" y="23"/>
                    <a:pt x="3" y="23"/>
                    <a:pt x="3" y="23"/>
                  </a:cubicBezTo>
                  <a:cubicBezTo>
                    <a:pt x="3" y="23"/>
                    <a:pt x="3" y="23"/>
                    <a:pt x="3" y="23"/>
                  </a:cubicBezTo>
                  <a:close/>
                  <a:moveTo>
                    <a:pt x="8" y="23"/>
                  </a:moveTo>
                  <a:cubicBezTo>
                    <a:pt x="8" y="23"/>
                    <a:pt x="8" y="23"/>
                    <a:pt x="8" y="23"/>
                  </a:cubicBezTo>
                  <a:cubicBezTo>
                    <a:pt x="7" y="23"/>
                    <a:pt x="7" y="23"/>
                    <a:pt x="7" y="23"/>
                  </a:cubicBezTo>
                  <a:cubicBezTo>
                    <a:pt x="6" y="22"/>
                    <a:pt x="6" y="22"/>
                    <a:pt x="6" y="22"/>
                  </a:cubicBezTo>
                  <a:cubicBezTo>
                    <a:pt x="6" y="22"/>
                    <a:pt x="6" y="22"/>
                    <a:pt x="6" y="22"/>
                  </a:cubicBezTo>
                  <a:cubicBezTo>
                    <a:pt x="6" y="21"/>
                    <a:pt x="6" y="21"/>
                    <a:pt x="6" y="21"/>
                  </a:cubicBezTo>
                  <a:cubicBezTo>
                    <a:pt x="6" y="22"/>
                    <a:pt x="6" y="22"/>
                    <a:pt x="6" y="22"/>
                  </a:cubicBezTo>
                  <a:cubicBezTo>
                    <a:pt x="5" y="21"/>
                    <a:pt x="5" y="21"/>
                    <a:pt x="5" y="21"/>
                  </a:cubicBezTo>
                  <a:cubicBezTo>
                    <a:pt x="5" y="21"/>
                    <a:pt x="5" y="21"/>
                    <a:pt x="5" y="21"/>
                  </a:cubicBezTo>
                  <a:cubicBezTo>
                    <a:pt x="6" y="21"/>
                    <a:pt x="6" y="21"/>
                    <a:pt x="6" y="21"/>
                  </a:cubicBezTo>
                  <a:cubicBezTo>
                    <a:pt x="5" y="20"/>
                    <a:pt x="5" y="20"/>
                    <a:pt x="5" y="20"/>
                  </a:cubicBezTo>
                  <a:cubicBezTo>
                    <a:pt x="6" y="21"/>
                    <a:pt x="6" y="21"/>
                    <a:pt x="6" y="21"/>
                  </a:cubicBezTo>
                  <a:cubicBezTo>
                    <a:pt x="6" y="20"/>
                    <a:pt x="6" y="20"/>
                    <a:pt x="6" y="20"/>
                  </a:cubicBezTo>
                  <a:cubicBezTo>
                    <a:pt x="7" y="20"/>
                    <a:pt x="7" y="20"/>
                    <a:pt x="7" y="20"/>
                  </a:cubicBezTo>
                  <a:cubicBezTo>
                    <a:pt x="7" y="20"/>
                    <a:pt x="7" y="20"/>
                    <a:pt x="7" y="20"/>
                  </a:cubicBezTo>
                  <a:cubicBezTo>
                    <a:pt x="7" y="22"/>
                    <a:pt x="7" y="22"/>
                    <a:pt x="7" y="22"/>
                  </a:cubicBezTo>
                  <a:cubicBezTo>
                    <a:pt x="8" y="22"/>
                    <a:pt x="8" y="22"/>
                    <a:pt x="8" y="22"/>
                  </a:cubicBezTo>
                  <a:cubicBezTo>
                    <a:pt x="9" y="22"/>
                    <a:pt x="9" y="22"/>
                    <a:pt x="9" y="22"/>
                  </a:cubicBezTo>
                  <a:cubicBezTo>
                    <a:pt x="9" y="22"/>
                    <a:pt x="9" y="22"/>
                    <a:pt x="9" y="22"/>
                  </a:cubicBezTo>
                  <a:cubicBezTo>
                    <a:pt x="8" y="23"/>
                    <a:pt x="8" y="23"/>
                    <a:pt x="8" y="23"/>
                  </a:cubicBezTo>
                  <a:cubicBezTo>
                    <a:pt x="8" y="23"/>
                    <a:pt x="8" y="23"/>
                    <a:pt x="8" y="23"/>
                  </a:cubicBezTo>
                  <a:cubicBezTo>
                    <a:pt x="8" y="23"/>
                    <a:pt x="8" y="23"/>
                    <a:pt x="8" y="23"/>
                  </a:cubicBezTo>
                  <a:close/>
                  <a:moveTo>
                    <a:pt x="6" y="28"/>
                  </a:moveTo>
                  <a:cubicBezTo>
                    <a:pt x="8" y="27"/>
                    <a:pt x="8" y="27"/>
                    <a:pt x="8" y="27"/>
                  </a:cubicBezTo>
                  <a:cubicBezTo>
                    <a:pt x="8" y="28"/>
                    <a:pt x="8" y="28"/>
                    <a:pt x="8" y="28"/>
                  </a:cubicBezTo>
                  <a:cubicBezTo>
                    <a:pt x="9" y="27"/>
                    <a:pt x="9" y="27"/>
                    <a:pt x="9" y="27"/>
                  </a:cubicBezTo>
                  <a:cubicBezTo>
                    <a:pt x="8" y="26"/>
                    <a:pt x="8" y="26"/>
                    <a:pt x="8" y="26"/>
                  </a:cubicBezTo>
                  <a:cubicBezTo>
                    <a:pt x="8" y="26"/>
                    <a:pt x="8" y="26"/>
                    <a:pt x="8" y="26"/>
                  </a:cubicBezTo>
                  <a:cubicBezTo>
                    <a:pt x="7" y="26"/>
                    <a:pt x="7" y="26"/>
                    <a:pt x="7" y="26"/>
                  </a:cubicBezTo>
                  <a:cubicBezTo>
                    <a:pt x="6" y="26"/>
                    <a:pt x="6" y="26"/>
                    <a:pt x="6" y="26"/>
                  </a:cubicBezTo>
                  <a:cubicBezTo>
                    <a:pt x="7" y="27"/>
                    <a:pt x="7" y="27"/>
                    <a:pt x="7" y="27"/>
                  </a:cubicBezTo>
                  <a:cubicBezTo>
                    <a:pt x="7" y="27"/>
                    <a:pt x="7" y="27"/>
                    <a:pt x="7" y="27"/>
                  </a:cubicBezTo>
                  <a:cubicBezTo>
                    <a:pt x="7" y="27"/>
                    <a:pt x="7" y="27"/>
                    <a:pt x="7" y="27"/>
                  </a:cubicBezTo>
                  <a:cubicBezTo>
                    <a:pt x="6" y="28"/>
                    <a:pt x="6" y="28"/>
                    <a:pt x="6" y="28"/>
                  </a:cubicBezTo>
                  <a:close/>
                  <a:moveTo>
                    <a:pt x="7" y="30"/>
                  </a:moveTo>
                  <a:cubicBezTo>
                    <a:pt x="7" y="30"/>
                    <a:pt x="7" y="30"/>
                    <a:pt x="7" y="30"/>
                  </a:cubicBezTo>
                  <a:cubicBezTo>
                    <a:pt x="9" y="28"/>
                    <a:pt x="9" y="28"/>
                    <a:pt x="9" y="28"/>
                  </a:cubicBezTo>
                  <a:cubicBezTo>
                    <a:pt x="8" y="30"/>
                    <a:pt x="8" y="30"/>
                    <a:pt x="8" y="30"/>
                  </a:cubicBezTo>
                  <a:cubicBezTo>
                    <a:pt x="7" y="30"/>
                    <a:pt x="7" y="30"/>
                    <a:pt x="7" y="30"/>
                  </a:cubicBezTo>
                  <a:close/>
                  <a:moveTo>
                    <a:pt x="6" y="31"/>
                  </a:moveTo>
                  <a:cubicBezTo>
                    <a:pt x="7" y="31"/>
                    <a:pt x="7" y="31"/>
                    <a:pt x="7" y="31"/>
                  </a:cubicBezTo>
                  <a:cubicBezTo>
                    <a:pt x="7" y="30"/>
                    <a:pt x="7" y="30"/>
                    <a:pt x="7" y="30"/>
                  </a:cubicBezTo>
                  <a:cubicBezTo>
                    <a:pt x="6" y="30"/>
                    <a:pt x="6" y="30"/>
                    <a:pt x="6" y="30"/>
                  </a:cubicBezTo>
                  <a:cubicBezTo>
                    <a:pt x="6" y="31"/>
                    <a:pt x="6" y="31"/>
                    <a:pt x="6" y="31"/>
                  </a:cubicBezTo>
                  <a:cubicBezTo>
                    <a:pt x="6" y="31"/>
                    <a:pt x="6" y="31"/>
                    <a:pt x="6" y="31"/>
                  </a:cubicBezTo>
                  <a:cubicBezTo>
                    <a:pt x="6" y="31"/>
                    <a:pt x="6" y="31"/>
                    <a:pt x="6" y="31"/>
                  </a:cubicBezTo>
                  <a:close/>
                  <a:moveTo>
                    <a:pt x="10" y="31"/>
                  </a:moveTo>
                  <a:cubicBezTo>
                    <a:pt x="10" y="33"/>
                    <a:pt x="10" y="33"/>
                    <a:pt x="10" y="33"/>
                  </a:cubicBezTo>
                  <a:cubicBezTo>
                    <a:pt x="11" y="33"/>
                    <a:pt x="11" y="33"/>
                    <a:pt x="11" y="33"/>
                  </a:cubicBezTo>
                  <a:cubicBezTo>
                    <a:pt x="11" y="32"/>
                    <a:pt x="11" y="32"/>
                    <a:pt x="11" y="32"/>
                  </a:cubicBezTo>
                  <a:cubicBezTo>
                    <a:pt x="10" y="31"/>
                    <a:pt x="10" y="31"/>
                    <a:pt x="10" y="31"/>
                  </a:cubicBezTo>
                  <a:cubicBezTo>
                    <a:pt x="10" y="31"/>
                    <a:pt x="10" y="31"/>
                    <a:pt x="10" y="31"/>
                  </a:cubicBezTo>
                  <a:close/>
                  <a:moveTo>
                    <a:pt x="13" y="45"/>
                  </a:moveTo>
                  <a:cubicBezTo>
                    <a:pt x="14" y="45"/>
                    <a:pt x="14" y="45"/>
                    <a:pt x="14" y="45"/>
                  </a:cubicBezTo>
                  <a:cubicBezTo>
                    <a:pt x="15" y="44"/>
                    <a:pt x="15" y="44"/>
                    <a:pt x="15" y="44"/>
                  </a:cubicBezTo>
                  <a:cubicBezTo>
                    <a:pt x="14" y="44"/>
                    <a:pt x="14" y="44"/>
                    <a:pt x="14" y="44"/>
                  </a:cubicBezTo>
                  <a:cubicBezTo>
                    <a:pt x="14" y="44"/>
                    <a:pt x="14" y="44"/>
                    <a:pt x="14" y="44"/>
                  </a:cubicBezTo>
                  <a:cubicBezTo>
                    <a:pt x="13" y="44"/>
                    <a:pt x="13" y="44"/>
                    <a:pt x="13" y="44"/>
                  </a:cubicBezTo>
                  <a:cubicBezTo>
                    <a:pt x="13" y="44"/>
                    <a:pt x="13" y="45"/>
                    <a:pt x="13" y="45"/>
                  </a:cubicBezTo>
                  <a:close/>
                  <a:moveTo>
                    <a:pt x="12" y="40"/>
                  </a:moveTo>
                  <a:cubicBezTo>
                    <a:pt x="12" y="39"/>
                    <a:pt x="12" y="39"/>
                    <a:pt x="12" y="39"/>
                  </a:cubicBezTo>
                  <a:cubicBezTo>
                    <a:pt x="13" y="38"/>
                    <a:pt x="13" y="38"/>
                    <a:pt x="13" y="38"/>
                  </a:cubicBezTo>
                  <a:cubicBezTo>
                    <a:pt x="13" y="39"/>
                    <a:pt x="13" y="39"/>
                    <a:pt x="13" y="39"/>
                  </a:cubicBezTo>
                  <a:cubicBezTo>
                    <a:pt x="13" y="39"/>
                    <a:pt x="13" y="39"/>
                    <a:pt x="13" y="39"/>
                  </a:cubicBezTo>
                  <a:cubicBezTo>
                    <a:pt x="12" y="40"/>
                    <a:pt x="12" y="40"/>
                    <a:pt x="12" y="40"/>
                  </a:cubicBezTo>
                  <a:cubicBezTo>
                    <a:pt x="12" y="40"/>
                    <a:pt x="12" y="40"/>
                    <a:pt x="12" y="40"/>
                  </a:cubicBezTo>
                  <a:close/>
                  <a:moveTo>
                    <a:pt x="10" y="63"/>
                  </a:moveTo>
                  <a:cubicBezTo>
                    <a:pt x="11" y="63"/>
                    <a:pt x="11" y="63"/>
                    <a:pt x="11" y="63"/>
                  </a:cubicBezTo>
                  <a:cubicBezTo>
                    <a:pt x="10" y="62"/>
                    <a:pt x="10" y="62"/>
                    <a:pt x="10" y="62"/>
                  </a:cubicBezTo>
                  <a:cubicBezTo>
                    <a:pt x="11" y="62"/>
                    <a:pt x="11" y="62"/>
                    <a:pt x="11" y="62"/>
                  </a:cubicBezTo>
                  <a:cubicBezTo>
                    <a:pt x="11" y="62"/>
                    <a:pt x="11" y="62"/>
                    <a:pt x="11" y="62"/>
                  </a:cubicBezTo>
                  <a:cubicBezTo>
                    <a:pt x="11" y="62"/>
                    <a:pt x="11" y="62"/>
                    <a:pt x="11" y="62"/>
                  </a:cubicBezTo>
                  <a:cubicBezTo>
                    <a:pt x="12" y="62"/>
                    <a:pt x="12" y="62"/>
                    <a:pt x="12" y="62"/>
                  </a:cubicBezTo>
                  <a:cubicBezTo>
                    <a:pt x="12" y="61"/>
                    <a:pt x="12" y="61"/>
                    <a:pt x="12" y="61"/>
                  </a:cubicBezTo>
                  <a:cubicBezTo>
                    <a:pt x="13" y="61"/>
                    <a:pt x="13" y="61"/>
                    <a:pt x="13" y="61"/>
                  </a:cubicBezTo>
                  <a:cubicBezTo>
                    <a:pt x="14" y="61"/>
                    <a:pt x="14" y="61"/>
                    <a:pt x="14" y="61"/>
                  </a:cubicBezTo>
                  <a:cubicBezTo>
                    <a:pt x="14" y="61"/>
                    <a:pt x="14" y="61"/>
                    <a:pt x="14" y="61"/>
                  </a:cubicBezTo>
                  <a:cubicBezTo>
                    <a:pt x="14" y="61"/>
                    <a:pt x="14" y="61"/>
                    <a:pt x="14" y="61"/>
                  </a:cubicBezTo>
                  <a:cubicBezTo>
                    <a:pt x="15" y="61"/>
                    <a:pt x="15" y="61"/>
                    <a:pt x="15" y="61"/>
                  </a:cubicBezTo>
                  <a:cubicBezTo>
                    <a:pt x="15" y="61"/>
                    <a:pt x="15" y="61"/>
                    <a:pt x="15" y="61"/>
                  </a:cubicBezTo>
                  <a:cubicBezTo>
                    <a:pt x="16" y="62"/>
                    <a:pt x="16" y="62"/>
                    <a:pt x="16" y="62"/>
                  </a:cubicBezTo>
                  <a:cubicBezTo>
                    <a:pt x="17" y="62"/>
                    <a:pt x="17" y="62"/>
                    <a:pt x="17" y="62"/>
                  </a:cubicBezTo>
                  <a:cubicBezTo>
                    <a:pt x="16" y="61"/>
                    <a:pt x="16" y="61"/>
                    <a:pt x="16" y="61"/>
                  </a:cubicBezTo>
                  <a:cubicBezTo>
                    <a:pt x="17" y="61"/>
                    <a:pt x="17" y="61"/>
                    <a:pt x="17" y="61"/>
                  </a:cubicBezTo>
                  <a:cubicBezTo>
                    <a:pt x="17" y="61"/>
                    <a:pt x="17" y="61"/>
                    <a:pt x="17" y="61"/>
                  </a:cubicBezTo>
                  <a:cubicBezTo>
                    <a:pt x="17" y="60"/>
                    <a:pt x="17" y="60"/>
                    <a:pt x="17" y="60"/>
                  </a:cubicBezTo>
                  <a:cubicBezTo>
                    <a:pt x="17" y="60"/>
                    <a:pt x="17" y="60"/>
                    <a:pt x="17" y="60"/>
                  </a:cubicBezTo>
                  <a:cubicBezTo>
                    <a:pt x="18" y="59"/>
                    <a:pt x="18" y="59"/>
                    <a:pt x="18" y="59"/>
                  </a:cubicBezTo>
                  <a:cubicBezTo>
                    <a:pt x="18" y="59"/>
                    <a:pt x="18" y="59"/>
                    <a:pt x="18" y="59"/>
                  </a:cubicBezTo>
                  <a:cubicBezTo>
                    <a:pt x="20" y="59"/>
                    <a:pt x="20" y="59"/>
                    <a:pt x="20" y="59"/>
                  </a:cubicBezTo>
                  <a:cubicBezTo>
                    <a:pt x="20" y="59"/>
                    <a:pt x="20" y="59"/>
                    <a:pt x="20" y="59"/>
                  </a:cubicBezTo>
                  <a:cubicBezTo>
                    <a:pt x="21" y="60"/>
                    <a:pt x="21" y="60"/>
                    <a:pt x="21" y="60"/>
                  </a:cubicBezTo>
                  <a:cubicBezTo>
                    <a:pt x="22" y="59"/>
                    <a:pt x="22" y="59"/>
                    <a:pt x="22" y="59"/>
                  </a:cubicBezTo>
                  <a:cubicBezTo>
                    <a:pt x="23" y="59"/>
                    <a:pt x="23" y="59"/>
                    <a:pt x="23" y="59"/>
                  </a:cubicBezTo>
                  <a:cubicBezTo>
                    <a:pt x="23" y="60"/>
                    <a:pt x="23" y="60"/>
                    <a:pt x="23" y="60"/>
                  </a:cubicBezTo>
                  <a:cubicBezTo>
                    <a:pt x="24" y="59"/>
                    <a:pt x="24" y="59"/>
                    <a:pt x="24" y="59"/>
                  </a:cubicBezTo>
                  <a:cubicBezTo>
                    <a:pt x="25" y="59"/>
                    <a:pt x="25" y="59"/>
                    <a:pt x="25" y="59"/>
                  </a:cubicBezTo>
                  <a:cubicBezTo>
                    <a:pt x="25" y="59"/>
                    <a:pt x="25" y="59"/>
                    <a:pt x="25" y="59"/>
                  </a:cubicBezTo>
                  <a:cubicBezTo>
                    <a:pt x="26" y="58"/>
                    <a:pt x="26" y="58"/>
                    <a:pt x="26" y="58"/>
                  </a:cubicBezTo>
                  <a:cubicBezTo>
                    <a:pt x="27" y="58"/>
                    <a:pt x="27" y="58"/>
                    <a:pt x="27" y="58"/>
                  </a:cubicBezTo>
                  <a:cubicBezTo>
                    <a:pt x="27" y="58"/>
                    <a:pt x="27" y="58"/>
                    <a:pt x="27" y="58"/>
                  </a:cubicBezTo>
                  <a:cubicBezTo>
                    <a:pt x="28" y="58"/>
                    <a:pt x="28" y="58"/>
                    <a:pt x="28" y="58"/>
                  </a:cubicBezTo>
                  <a:cubicBezTo>
                    <a:pt x="28" y="58"/>
                    <a:pt x="28" y="58"/>
                    <a:pt x="28" y="58"/>
                  </a:cubicBezTo>
                  <a:cubicBezTo>
                    <a:pt x="28" y="59"/>
                    <a:pt x="28" y="59"/>
                    <a:pt x="28" y="59"/>
                  </a:cubicBezTo>
                  <a:cubicBezTo>
                    <a:pt x="29" y="58"/>
                    <a:pt x="29" y="58"/>
                    <a:pt x="29" y="58"/>
                  </a:cubicBezTo>
                  <a:cubicBezTo>
                    <a:pt x="30" y="58"/>
                    <a:pt x="30" y="58"/>
                    <a:pt x="30" y="58"/>
                  </a:cubicBezTo>
                  <a:cubicBezTo>
                    <a:pt x="31" y="58"/>
                    <a:pt x="31" y="58"/>
                    <a:pt x="31" y="58"/>
                  </a:cubicBezTo>
                  <a:cubicBezTo>
                    <a:pt x="32" y="58"/>
                    <a:pt x="32" y="58"/>
                    <a:pt x="32" y="58"/>
                  </a:cubicBezTo>
                  <a:cubicBezTo>
                    <a:pt x="33" y="58"/>
                    <a:pt x="33" y="58"/>
                    <a:pt x="33" y="58"/>
                  </a:cubicBezTo>
                  <a:cubicBezTo>
                    <a:pt x="33" y="58"/>
                    <a:pt x="33" y="58"/>
                    <a:pt x="33" y="58"/>
                  </a:cubicBezTo>
                  <a:cubicBezTo>
                    <a:pt x="34" y="58"/>
                    <a:pt x="34" y="58"/>
                    <a:pt x="34" y="58"/>
                  </a:cubicBezTo>
                  <a:cubicBezTo>
                    <a:pt x="35" y="57"/>
                    <a:pt x="35" y="57"/>
                    <a:pt x="35" y="57"/>
                  </a:cubicBezTo>
                  <a:cubicBezTo>
                    <a:pt x="35" y="57"/>
                    <a:pt x="35" y="57"/>
                    <a:pt x="35" y="57"/>
                  </a:cubicBezTo>
                  <a:cubicBezTo>
                    <a:pt x="35" y="57"/>
                    <a:pt x="35" y="57"/>
                    <a:pt x="35" y="57"/>
                  </a:cubicBezTo>
                  <a:cubicBezTo>
                    <a:pt x="35" y="57"/>
                    <a:pt x="35" y="57"/>
                    <a:pt x="35" y="57"/>
                  </a:cubicBezTo>
                  <a:cubicBezTo>
                    <a:pt x="36" y="56"/>
                    <a:pt x="36" y="56"/>
                    <a:pt x="36" y="56"/>
                  </a:cubicBezTo>
                  <a:cubicBezTo>
                    <a:pt x="37" y="56"/>
                    <a:pt x="37" y="56"/>
                    <a:pt x="37" y="56"/>
                  </a:cubicBezTo>
                  <a:cubicBezTo>
                    <a:pt x="37" y="55"/>
                    <a:pt x="37" y="55"/>
                    <a:pt x="37" y="55"/>
                  </a:cubicBezTo>
                  <a:cubicBezTo>
                    <a:pt x="37" y="55"/>
                    <a:pt x="37" y="55"/>
                    <a:pt x="37" y="55"/>
                  </a:cubicBezTo>
                  <a:cubicBezTo>
                    <a:pt x="37" y="55"/>
                    <a:pt x="37" y="55"/>
                    <a:pt x="37" y="55"/>
                  </a:cubicBezTo>
                  <a:cubicBezTo>
                    <a:pt x="36" y="55"/>
                    <a:pt x="36" y="55"/>
                    <a:pt x="36" y="55"/>
                  </a:cubicBezTo>
                  <a:cubicBezTo>
                    <a:pt x="35" y="55"/>
                    <a:pt x="35" y="55"/>
                    <a:pt x="35" y="55"/>
                  </a:cubicBezTo>
                  <a:cubicBezTo>
                    <a:pt x="35" y="55"/>
                    <a:pt x="35" y="55"/>
                    <a:pt x="35" y="55"/>
                  </a:cubicBezTo>
                  <a:cubicBezTo>
                    <a:pt x="34" y="55"/>
                    <a:pt x="34" y="55"/>
                    <a:pt x="34" y="55"/>
                  </a:cubicBezTo>
                  <a:cubicBezTo>
                    <a:pt x="34" y="55"/>
                    <a:pt x="34" y="55"/>
                    <a:pt x="34" y="55"/>
                  </a:cubicBezTo>
                  <a:cubicBezTo>
                    <a:pt x="34" y="54"/>
                    <a:pt x="34" y="54"/>
                    <a:pt x="34" y="54"/>
                  </a:cubicBezTo>
                  <a:cubicBezTo>
                    <a:pt x="34" y="54"/>
                    <a:pt x="34" y="54"/>
                    <a:pt x="34" y="54"/>
                  </a:cubicBezTo>
                  <a:cubicBezTo>
                    <a:pt x="34" y="54"/>
                    <a:pt x="34" y="54"/>
                    <a:pt x="34" y="54"/>
                  </a:cubicBezTo>
                  <a:cubicBezTo>
                    <a:pt x="33" y="54"/>
                    <a:pt x="33" y="54"/>
                    <a:pt x="33" y="54"/>
                  </a:cubicBezTo>
                  <a:cubicBezTo>
                    <a:pt x="33" y="54"/>
                    <a:pt x="33" y="54"/>
                    <a:pt x="33" y="54"/>
                  </a:cubicBezTo>
                  <a:cubicBezTo>
                    <a:pt x="34" y="54"/>
                    <a:pt x="34" y="54"/>
                    <a:pt x="34" y="54"/>
                  </a:cubicBezTo>
                  <a:cubicBezTo>
                    <a:pt x="34" y="54"/>
                    <a:pt x="34" y="54"/>
                    <a:pt x="34" y="54"/>
                  </a:cubicBezTo>
                  <a:cubicBezTo>
                    <a:pt x="35" y="54"/>
                    <a:pt x="35" y="54"/>
                    <a:pt x="35" y="54"/>
                  </a:cubicBezTo>
                  <a:cubicBezTo>
                    <a:pt x="35" y="53"/>
                    <a:pt x="35" y="53"/>
                    <a:pt x="35" y="53"/>
                  </a:cubicBezTo>
                  <a:cubicBezTo>
                    <a:pt x="34" y="53"/>
                    <a:pt x="34" y="53"/>
                    <a:pt x="34" y="53"/>
                  </a:cubicBezTo>
                  <a:cubicBezTo>
                    <a:pt x="35" y="53"/>
                    <a:pt x="35" y="53"/>
                    <a:pt x="35" y="53"/>
                  </a:cubicBezTo>
                  <a:cubicBezTo>
                    <a:pt x="35" y="52"/>
                    <a:pt x="35" y="52"/>
                    <a:pt x="35" y="52"/>
                  </a:cubicBezTo>
                  <a:cubicBezTo>
                    <a:pt x="35" y="53"/>
                    <a:pt x="35" y="53"/>
                    <a:pt x="35" y="53"/>
                  </a:cubicBezTo>
                  <a:cubicBezTo>
                    <a:pt x="36" y="52"/>
                    <a:pt x="36" y="52"/>
                    <a:pt x="36" y="52"/>
                  </a:cubicBezTo>
                  <a:cubicBezTo>
                    <a:pt x="36" y="52"/>
                    <a:pt x="36" y="52"/>
                    <a:pt x="36" y="52"/>
                  </a:cubicBezTo>
                  <a:cubicBezTo>
                    <a:pt x="36" y="52"/>
                    <a:pt x="36" y="52"/>
                    <a:pt x="36" y="52"/>
                  </a:cubicBezTo>
                  <a:cubicBezTo>
                    <a:pt x="36" y="51"/>
                    <a:pt x="36" y="51"/>
                    <a:pt x="36" y="51"/>
                  </a:cubicBezTo>
                  <a:cubicBezTo>
                    <a:pt x="35" y="51"/>
                    <a:pt x="35" y="51"/>
                    <a:pt x="35" y="51"/>
                  </a:cubicBezTo>
                  <a:cubicBezTo>
                    <a:pt x="36" y="51"/>
                    <a:pt x="36" y="51"/>
                    <a:pt x="36" y="51"/>
                  </a:cubicBezTo>
                  <a:cubicBezTo>
                    <a:pt x="36" y="51"/>
                    <a:pt x="36" y="51"/>
                    <a:pt x="36" y="51"/>
                  </a:cubicBezTo>
                  <a:cubicBezTo>
                    <a:pt x="36" y="51"/>
                    <a:pt x="36" y="51"/>
                    <a:pt x="36" y="51"/>
                  </a:cubicBezTo>
                  <a:cubicBezTo>
                    <a:pt x="37" y="51"/>
                    <a:pt x="37" y="51"/>
                    <a:pt x="37" y="51"/>
                  </a:cubicBezTo>
                  <a:cubicBezTo>
                    <a:pt x="37" y="51"/>
                    <a:pt x="37" y="51"/>
                    <a:pt x="37" y="51"/>
                  </a:cubicBezTo>
                  <a:cubicBezTo>
                    <a:pt x="37" y="49"/>
                    <a:pt x="37" y="49"/>
                    <a:pt x="37" y="49"/>
                  </a:cubicBezTo>
                  <a:cubicBezTo>
                    <a:pt x="38" y="48"/>
                    <a:pt x="38" y="48"/>
                    <a:pt x="38" y="48"/>
                  </a:cubicBezTo>
                  <a:cubicBezTo>
                    <a:pt x="37" y="48"/>
                    <a:pt x="37" y="48"/>
                    <a:pt x="37" y="48"/>
                  </a:cubicBezTo>
                  <a:cubicBezTo>
                    <a:pt x="37" y="47"/>
                    <a:pt x="37" y="47"/>
                    <a:pt x="37" y="47"/>
                  </a:cubicBezTo>
                  <a:cubicBezTo>
                    <a:pt x="36" y="46"/>
                    <a:pt x="36" y="46"/>
                    <a:pt x="36" y="46"/>
                  </a:cubicBezTo>
                  <a:cubicBezTo>
                    <a:pt x="34" y="46"/>
                    <a:pt x="34" y="46"/>
                    <a:pt x="34" y="46"/>
                  </a:cubicBezTo>
                  <a:cubicBezTo>
                    <a:pt x="32" y="46"/>
                    <a:pt x="32" y="46"/>
                    <a:pt x="32" y="46"/>
                  </a:cubicBezTo>
                  <a:cubicBezTo>
                    <a:pt x="32" y="47"/>
                    <a:pt x="32" y="47"/>
                    <a:pt x="32" y="47"/>
                  </a:cubicBezTo>
                  <a:cubicBezTo>
                    <a:pt x="32" y="47"/>
                    <a:pt x="32" y="47"/>
                    <a:pt x="32" y="47"/>
                  </a:cubicBezTo>
                  <a:cubicBezTo>
                    <a:pt x="31" y="47"/>
                    <a:pt x="31" y="47"/>
                    <a:pt x="31" y="47"/>
                  </a:cubicBezTo>
                  <a:cubicBezTo>
                    <a:pt x="31" y="46"/>
                    <a:pt x="31" y="46"/>
                    <a:pt x="31" y="46"/>
                  </a:cubicBezTo>
                  <a:cubicBezTo>
                    <a:pt x="32" y="45"/>
                    <a:pt x="32" y="45"/>
                    <a:pt x="32" y="45"/>
                  </a:cubicBezTo>
                  <a:cubicBezTo>
                    <a:pt x="32" y="44"/>
                    <a:pt x="32" y="44"/>
                    <a:pt x="32" y="44"/>
                  </a:cubicBezTo>
                  <a:cubicBezTo>
                    <a:pt x="31" y="43"/>
                    <a:pt x="31" y="43"/>
                    <a:pt x="31" y="43"/>
                  </a:cubicBezTo>
                  <a:cubicBezTo>
                    <a:pt x="30" y="43"/>
                    <a:pt x="30" y="43"/>
                    <a:pt x="30" y="43"/>
                  </a:cubicBezTo>
                  <a:cubicBezTo>
                    <a:pt x="30" y="42"/>
                    <a:pt x="30" y="42"/>
                    <a:pt x="30" y="42"/>
                  </a:cubicBezTo>
                  <a:cubicBezTo>
                    <a:pt x="29" y="42"/>
                    <a:pt x="29" y="42"/>
                    <a:pt x="29" y="42"/>
                  </a:cubicBezTo>
                  <a:cubicBezTo>
                    <a:pt x="29" y="42"/>
                    <a:pt x="29" y="42"/>
                    <a:pt x="29" y="42"/>
                  </a:cubicBezTo>
                  <a:cubicBezTo>
                    <a:pt x="28" y="42"/>
                    <a:pt x="28" y="42"/>
                    <a:pt x="28" y="42"/>
                  </a:cubicBezTo>
                  <a:cubicBezTo>
                    <a:pt x="28" y="42"/>
                    <a:pt x="28" y="42"/>
                    <a:pt x="28" y="42"/>
                  </a:cubicBezTo>
                  <a:cubicBezTo>
                    <a:pt x="28" y="42"/>
                    <a:pt x="28" y="42"/>
                    <a:pt x="28" y="42"/>
                  </a:cubicBezTo>
                  <a:cubicBezTo>
                    <a:pt x="28" y="42"/>
                    <a:pt x="28" y="42"/>
                    <a:pt x="28" y="42"/>
                  </a:cubicBezTo>
                  <a:cubicBezTo>
                    <a:pt x="29" y="42"/>
                    <a:pt x="29" y="42"/>
                    <a:pt x="29" y="42"/>
                  </a:cubicBezTo>
                  <a:cubicBezTo>
                    <a:pt x="29" y="42"/>
                    <a:pt x="29" y="42"/>
                    <a:pt x="29" y="42"/>
                  </a:cubicBezTo>
                  <a:cubicBezTo>
                    <a:pt x="30" y="42"/>
                    <a:pt x="30" y="42"/>
                    <a:pt x="30" y="42"/>
                  </a:cubicBezTo>
                  <a:cubicBezTo>
                    <a:pt x="30" y="42"/>
                    <a:pt x="30" y="42"/>
                    <a:pt x="30" y="42"/>
                  </a:cubicBezTo>
                  <a:cubicBezTo>
                    <a:pt x="30" y="42"/>
                    <a:pt x="30" y="42"/>
                    <a:pt x="30" y="42"/>
                  </a:cubicBezTo>
                  <a:cubicBezTo>
                    <a:pt x="31" y="42"/>
                    <a:pt x="31" y="42"/>
                    <a:pt x="31" y="42"/>
                  </a:cubicBezTo>
                  <a:cubicBezTo>
                    <a:pt x="30" y="41"/>
                    <a:pt x="30" y="41"/>
                    <a:pt x="30" y="41"/>
                  </a:cubicBezTo>
                  <a:cubicBezTo>
                    <a:pt x="29" y="40"/>
                    <a:pt x="29" y="40"/>
                    <a:pt x="29" y="40"/>
                  </a:cubicBezTo>
                  <a:cubicBezTo>
                    <a:pt x="29" y="40"/>
                    <a:pt x="29" y="40"/>
                    <a:pt x="29" y="40"/>
                  </a:cubicBezTo>
                  <a:cubicBezTo>
                    <a:pt x="30" y="40"/>
                    <a:pt x="30" y="40"/>
                    <a:pt x="30" y="40"/>
                  </a:cubicBezTo>
                  <a:cubicBezTo>
                    <a:pt x="29" y="39"/>
                    <a:pt x="29" y="39"/>
                    <a:pt x="29" y="39"/>
                  </a:cubicBezTo>
                  <a:cubicBezTo>
                    <a:pt x="29" y="39"/>
                    <a:pt x="29" y="39"/>
                    <a:pt x="29" y="39"/>
                  </a:cubicBezTo>
                  <a:cubicBezTo>
                    <a:pt x="29" y="39"/>
                    <a:pt x="29" y="39"/>
                    <a:pt x="29" y="39"/>
                  </a:cubicBezTo>
                  <a:cubicBezTo>
                    <a:pt x="28" y="38"/>
                    <a:pt x="28" y="38"/>
                    <a:pt x="28" y="38"/>
                  </a:cubicBezTo>
                  <a:cubicBezTo>
                    <a:pt x="27" y="37"/>
                    <a:pt x="27" y="37"/>
                    <a:pt x="27" y="37"/>
                  </a:cubicBezTo>
                  <a:cubicBezTo>
                    <a:pt x="25" y="37"/>
                    <a:pt x="25" y="37"/>
                    <a:pt x="25" y="37"/>
                  </a:cubicBezTo>
                  <a:cubicBezTo>
                    <a:pt x="25" y="36"/>
                    <a:pt x="25" y="36"/>
                    <a:pt x="25" y="36"/>
                  </a:cubicBezTo>
                  <a:cubicBezTo>
                    <a:pt x="25" y="36"/>
                    <a:pt x="25" y="36"/>
                    <a:pt x="25" y="36"/>
                  </a:cubicBezTo>
                  <a:cubicBezTo>
                    <a:pt x="25" y="35"/>
                    <a:pt x="25" y="35"/>
                    <a:pt x="25" y="35"/>
                  </a:cubicBezTo>
                  <a:cubicBezTo>
                    <a:pt x="24" y="34"/>
                    <a:pt x="24" y="34"/>
                    <a:pt x="24" y="34"/>
                  </a:cubicBezTo>
                  <a:cubicBezTo>
                    <a:pt x="24" y="32"/>
                    <a:pt x="24" y="32"/>
                    <a:pt x="24" y="32"/>
                  </a:cubicBezTo>
                  <a:cubicBezTo>
                    <a:pt x="23" y="32"/>
                    <a:pt x="23" y="32"/>
                    <a:pt x="23" y="32"/>
                  </a:cubicBezTo>
                  <a:cubicBezTo>
                    <a:pt x="23" y="32"/>
                    <a:pt x="23" y="32"/>
                    <a:pt x="23" y="32"/>
                  </a:cubicBezTo>
                  <a:cubicBezTo>
                    <a:pt x="22" y="30"/>
                    <a:pt x="22" y="30"/>
                    <a:pt x="22" y="30"/>
                  </a:cubicBezTo>
                  <a:cubicBezTo>
                    <a:pt x="21" y="30"/>
                    <a:pt x="21" y="30"/>
                    <a:pt x="21" y="30"/>
                  </a:cubicBezTo>
                  <a:cubicBezTo>
                    <a:pt x="20" y="29"/>
                    <a:pt x="20" y="29"/>
                    <a:pt x="20" y="29"/>
                  </a:cubicBezTo>
                  <a:cubicBezTo>
                    <a:pt x="19" y="29"/>
                    <a:pt x="19" y="29"/>
                    <a:pt x="19" y="29"/>
                  </a:cubicBezTo>
                  <a:cubicBezTo>
                    <a:pt x="19" y="29"/>
                    <a:pt x="19" y="29"/>
                    <a:pt x="19" y="29"/>
                  </a:cubicBezTo>
                  <a:cubicBezTo>
                    <a:pt x="18" y="30"/>
                    <a:pt x="18" y="30"/>
                    <a:pt x="18" y="30"/>
                  </a:cubicBezTo>
                  <a:cubicBezTo>
                    <a:pt x="17" y="29"/>
                    <a:pt x="17" y="29"/>
                    <a:pt x="17" y="29"/>
                  </a:cubicBezTo>
                  <a:cubicBezTo>
                    <a:pt x="17" y="29"/>
                    <a:pt x="17" y="29"/>
                    <a:pt x="17" y="29"/>
                  </a:cubicBezTo>
                  <a:cubicBezTo>
                    <a:pt x="16" y="29"/>
                    <a:pt x="16" y="29"/>
                    <a:pt x="16" y="29"/>
                  </a:cubicBezTo>
                  <a:cubicBezTo>
                    <a:pt x="16" y="29"/>
                    <a:pt x="16" y="29"/>
                    <a:pt x="16" y="29"/>
                  </a:cubicBezTo>
                  <a:cubicBezTo>
                    <a:pt x="16" y="29"/>
                    <a:pt x="16" y="29"/>
                    <a:pt x="16" y="29"/>
                  </a:cubicBezTo>
                  <a:cubicBezTo>
                    <a:pt x="17" y="29"/>
                    <a:pt x="17" y="29"/>
                    <a:pt x="17" y="29"/>
                  </a:cubicBezTo>
                  <a:cubicBezTo>
                    <a:pt x="18" y="29"/>
                    <a:pt x="18" y="29"/>
                    <a:pt x="18" y="29"/>
                  </a:cubicBezTo>
                  <a:cubicBezTo>
                    <a:pt x="18" y="28"/>
                    <a:pt x="18" y="28"/>
                    <a:pt x="18" y="28"/>
                  </a:cubicBezTo>
                  <a:cubicBezTo>
                    <a:pt x="19" y="28"/>
                    <a:pt x="19" y="28"/>
                    <a:pt x="19" y="28"/>
                  </a:cubicBezTo>
                  <a:cubicBezTo>
                    <a:pt x="20" y="28"/>
                    <a:pt x="20" y="28"/>
                    <a:pt x="20" y="28"/>
                  </a:cubicBezTo>
                  <a:cubicBezTo>
                    <a:pt x="19" y="27"/>
                    <a:pt x="19" y="27"/>
                    <a:pt x="19" y="27"/>
                  </a:cubicBezTo>
                  <a:cubicBezTo>
                    <a:pt x="19" y="27"/>
                    <a:pt x="19" y="27"/>
                    <a:pt x="19" y="27"/>
                  </a:cubicBezTo>
                  <a:cubicBezTo>
                    <a:pt x="19" y="27"/>
                    <a:pt x="19" y="27"/>
                    <a:pt x="19" y="27"/>
                  </a:cubicBezTo>
                  <a:cubicBezTo>
                    <a:pt x="18" y="27"/>
                    <a:pt x="18" y="27"/>
                    <a:pt x="18" y="27"/>
                  </a:cubicBezTo>
                  <a:cubicBezTo>
                    <a:pt x="17" y="27"/>
                    <a:pt x="17" y="27"/>
                    <a:pt x="17" y="27"/>
                  </a:cubicBezTo>
                  <a:cubicBezTo>
                    <a:pt x="18" y="27"/>
                    <a:pt x="18" y="27"/>
                    <a:pt x="18" y="27"/>
                  </a:cubicBezTo>
                  <a:cubicBezTo>
                    <a:pt x="19" y="27"/>
                    <a:pt x="19" y="27"/>
                    <a:pt x="19" y="27"/>
                  </a:cubicBezTo>
                  <a:cubicBezTo>
                    <a:pt x="20" y="26"/>
                    <a:pt x="20" y="26"/>
                    <a:pt x="20" y="26"/>
                  </a:cubicBezTo>
                  <a:cubicBezTo>
                    <a:pt x="20" y="26"/>
                    <a:pt x="20" y="26"/>
                    <a:pt x="20" y="26"/>
                  </a:cubicBezTo>
                  <a:cubicBezTo>
                    <a:pt x="20" y="25"/>
                    <a:pt x="20" y="25"/>
                    <a:pt x="20" y="25"/>
                  </a:cubicBezTo>
                  <a:cubicBezTo>
                    <a:pt x="21" y="24"/>
                    <a:pt x="21" y="24"/>
                    <a:pt x="21" y="24"/>
                  </a:cubicBezTo>
                  <a:cubicBezTo>
                    <a:pt x="21" y="24"/>
                    <a:pt x="21" y="24"/>
                    <a:pt x="21" y="24"/>
                  </a:cubicBezTo>
                  <a:cubicBezTo>
                    <a:pt x="21" y="24"/>
                    <a:pt x="21" y="24"/>
                    <a:pt x="21" y="24"/>
                  </a:cubicBezTo>
                  <a:cubicBezTo>
                    <a:pt x="22" y="23"/>
                    <a:pt x="22" y="23"/>
                    <a:pt x="22" y="23"/>
                  </a:cubicBezTo>
                  <a:cubicBezTo>
                    <a:pt x="21" y="23"/>
                    <a:pt x="21" y="23"/>
                    <a:pt x="21" y="23"/>
                  </a:cubicBezTo>
                  <a:cubicBezTo>
                    <a:pt x="22" y="22"/>
                    <a:pt x="22" y="22"/>
                    <a:pt x="22" y="22"/>
                  </a:cubicBezTo>
                  <a:cubicBezTo>
                    <a:pt x="23" y="21"/>
                    <a:pt x="23" y="21"/>
                    <a:pt x="23" y="21"/>
                  </a:cubicBezTo>
                  <a:cubicBezTo>
                    <a:pt x="23" y="21"/>
                    <a:pt x="23" y="21"/>
                    <a:pt x="23" y="21"/>
                  </a:cubicBezTo>
                  <a:cubicBezTo>
                    <a:pt x="22" y="20"/>
                    <a:pt x="22" y="20"/>
                    <a:pt x="22" y="20"/>
                  </a:cubicBezTo>
                  <a:cubicBezTo>
                    <a:pt x="21" y="20"/>
                    <a:pt x="21" y="20"/>
                    <a:pt x="21" y="20"/>
                  </a:cubicBezTo>
                  <a:cubicBezTo>
                    <a:pt x="20" y="20"/>
                    <a:pt x="20" y="20"/>
                    <a:pt x="20" y="20"/>
                  </a:cubicBezTo>
                  <a:cubicBezTo>
                    <a:pt x="18" y="20"/>
                    <a:pt x="18" y="20"/>
                    <a:pt x="18" y="20"/>
                  </a:cubicBezTo>
                  <a:cubicBezTo>
                    <a:pt x="18" y="20"/>
                    <a:pt x="18" y="20"/>
                    <a:pt x="18" y="20"/>
                  </a:cubicBezTo>
                  <a:cubicBezTo>
                    <a:pt x="18" y="20"/>
                    <a:pt x="18" y="20"/>
                    <a:pt x="18" y="20"/>
                  </a:cubicBezTo>
                  <a:cubicBezTo>
                    <a:pt x="17" y="20"/>
                    <a:pt x="17" y="20"/>
                    <a:pt x="17" y="20"/>
                  </a:cubicBezTo>
                  <a:cubicBezTo>
                    <a:pt x="16" y="20"/>
                    <a:pt x="16" y="20"/>
                    <a:pt x="16" y="20"/>
                  </a:cubicBezTo>
                  <a:cubicBezTo>
                    <a:pt x="16" y="20"/>
                    <a:pt x="16" y="20"/>
                    <a:pt x="16" y="20"/>
                  </a:cubicBezTo>
                  <a:cubicBezTo>
                    <a:pt x="16" y="20"/>
                    <a:pt x="16" y="20"/>
                    <a:pt x="16" y="20"/>
                  </a:cubicBezTo>
                  <a:cubicBezTo>
                    <a:pt x="15" y="21"/>
                    <a:pt x="15" y="21"/>
                    <a:pt x="15" y="21"/>
                  </a:cubicBezTo>
                  <a:cubicBezTo>
                    <a:pt x="15" y="21"/>
                    <a:pt x="15" y="21"/>
                    <a:pt x="15" y="21"/>
                  </a:cubicBezTo>
                  <a:cubicBezTo>
                    <a:pt x="14" y="21"/>
                    <a:pt x="14" y="21"/>
                    <a:pt x="14" y="21"/>
                  </a:cubicBezTo>
                  <a:cubicBezTo>
                    <a:pt x="14" y="21"/>
                    <a:pt x="14" y="21"/>
                    <a:pt x="14" y="21"/>
                  </a:cubicBezTo>
                  <a:cubicBezTo>
                    <a:pt x="15" y="20"/>
                    <a:pt x="15" y="20"/>
                    <a:pt x="15" y="20"/>
                  </a:cubicBezTo>
                  <a:cubicBezTo>
                    <a:pt x="15" y="19"/>
                    <a:pt x="15" y="19"/>
                    <a:pt x="15" y="19"/>
                  </a:cubicBezTo>
                  <a:cubicBezTo>
                    <a:pt x="15" y="19"/>
                    <a:pt x="15" y="19"/>
                    <a:pt x="15" y="19"/>
                  </a:cubicBezTo>
                  <a:cubicBezTo>
                    <a:pt x="14" y="19"/>
                    <a:pt x="14" y="19"/>
                    <a:pt x="14" y="19"/>
                  </a:cubicBezTo>
                  <a:cubicBezTo>
                    <a:pt x="15" y="19"/>
                    <a:pt x="15" y="19"/>
                    <a:pt x="15" y="19"/>
                  </a:cubicBezTo>
                  <a:cubicBezTo>
                    <a:pt x="15" y="18"/>
                    <a:pt x="15" y="18"/>
                    <a:pt x="15" y="18"/>
                  </a:cubicBezTo>
                  <a:cubicBezTo>
                    <a:pt x="17" y="17"/>
                    <a:pt x="17" y="17"/>
                    <a:pt x="17" y="17"/>
                  </a:cubicBezTo>
                  <a:cubicBezTo>
                    <a:pt x="17" y="16"/>
                    <a:pt x="17" y="16"/>
                    <a:pt x="17" y="16"/>
                  </a:cubicBezTo>
                  <a:cubicBezTo>
                    <a:pt x="18" y="16"/>
                    <a:pt x="18" y="16"/>
                    <a:pt x="18" y="16"/>
                  </a:cubicBezTo>
                  <a:cubicBezTo>
                    <a:pt x="18" y="16"/>
                    <a:pt x="18" y="16"/>
                    <a:pt x="18" y="16"/>
                  </a:cubicBezTo>
                  <a:cubicBezTo>
                    <a:pt x="18" y="15"/>
                    <a:pt x="18" y="15"/>
                    <a:pt x="18" y="15"/>
                  </a:cubicBezTo>
                  <a:cubicBezTo>
                    <a:pt x="18" y="15"/>
                    <a:pt x="18" y="15"/>
                    <a:pt x="18" y="15"/>
                  </a:cubicBezTo>
                  <a:cubicBezTo>
                    <a:pt x="18" y="14"/>
                    <a:pt x="18" y="14"/>
                    <a:pt x="18" y="14"/>
                  </a:cubicBezTo>
                  <a:cubicBezTo>
                    <a:pt x="17" y="14"/>
                    <a:pt x="17" y="14"/>
                    <a:pt x="17" y="14"/>
                  </a:cubicBezTo>
                  <a:cubicBezTo>
                    <a:pt x="17" y="15"/>
                    <a:pt x="17" y="15"/>
                    <a:pt x="17" y="15"/>
                  </a:cubicBezTo>
                  <a:cubicBezTo>
                    <a:pt x="16" y="15"/>
                    <a:pt x="16" y="15"/>
                    <a:pt x="16" y="15"/>
                  </a:cubicBezTo>
                  <a:cubicBezTo>
                    <a:pt x="15" y="15"/>
                    <a:pt x="15" y="15"/>
                    <a:pt x="15" y="15"/>
                  </a:cubicBezTo>
                  <a:cubicBezTo>
                    <a:pt x="14" y="15"/>
                    <a:pt x="14" y="15"/>
                    <a:pt x="14" y="15"/>
                  </a:cubicBezTo>
                  <a:cubicBezTo>
                    <a:pt x="14" y="15"/>
                    <a:pt x="14" y="15"/>
                    <a:pt x="14" y="15"/>
                  </a:cubicBezTo>
                  <a:cubicBezTo>
                    <a:pt x="13" y="15"/>
                    <a:pt x="13" y="15"/>
                    <a:pt x="13" y="15"/>
                  </a:cubicBezTo>
                  <a:cubicBezTo>
                    <a:pt x="13" y="15"/>
                    <a:pt x="13" y="15"/>
                    <a:pt x="13" y="15"/>
                  </a:cubicBezTo>
                  <a:cubicBezTo>
                    <a:pt x="13" y="15"/>
                    <a:pt x="13" y="15"/>
                    <a:pt x="13" y="15"/>
                  </a:cubicBezTo>
                  <a:cubicBezTo>
                    <a:pt x="13" y="15"/>
                    <a:pt x="13" y="15"/>
                    <a:pt x="13" y="15"/>
                  </a:cubicBezTo>
                  <a:cubicBezTo>
                    <a:pt x="12" y="16"/>
                    <a:pt x="12" y="16"/>
                    <a:pt x="12" y="16"/>
                  </a:cubicBezTo>
                  <a:cubicBezTo>
                    <a:pt x="12" y="15"/>
                    <a:pt x="12" y="15"/>
                    <a:pt x="12" y="15"/>
                  </a:cubicBezTo>
                  <a:cubicBezTo>
                    <a:pt x="11" y="15"/>
                    <a:pt x="11" y="15"/>
                    <a:pt x="11" y="15"/>
                  </a:cubicBezTo>
                  <a:cubicBezTo>
                    <a:pt x="11" y="15"/>
                    <a:pt x="11" y="15"/>
                    <a:pt x="11" y="15"/>
                  </a:cubicBezTo>
                  <a:cubicBezTo>
                    <a:pt x="11" y="15"/>
                    <a:pt x="11" y="15"/>
                    <a:pt x="11" y="15"/>
                  </a:cubicBezTo>
                  <a:cubicBezTo>
                    <a:pt x="11" y="16"/>
                    <a:pt x="11" y="16"/>
                    <a:pt x="11" y="16"/>
                  </a:cubicBezTo>
                  <a:cubicBezTo>
                    <a:pt x="11" y="16"/>
                    <a:pt x="11" y="16"/>
                    <a:pt x="11" y="16"/>
                  </a:cubicBezTo>
                  <a:cubicBezTo>
                    <a:pt x="11" y="17"/>
                    <a:pt x="11" y="17"/>
                    <a:pt x="11" y="17"/>
                  </a:cubicBezTo>
                  <a:cubicBezTo>
                    <a:pt x="10" y="17"/>
                    <a:pt x="10" y="17"/>
                    <a:pt x="10" y="17"/>
                  </a:cubicBezTo>
                  <a:cubicBezTo>
                    <a:pt x="10" y="17"/>
                    <a:pt x="10" y="17"/>
                    <a:pt x="10" y="17"/>
                  </a:cubicBezTo>
                  <a:cubicBezTo>
                    <a:pt x="10" y="18"/>
                    <a:pt x="10" y="18"/>
                    <a:pt x="10" y="18"/>
                  </a:cubicBezTo>
                  <a:cubicBezTo>
                    <a:pt x="10" y="18"/>
                    <a:pt x="10" y="18"/>
                    <a:pt x="10" y="18"/>
                  </a:cubicBezTo>
                  <a:cubicBezTo>
                    <a:pt x="11" y="19"/>
                    <a:pt x="11" y="19"/>
                    <a:pt x="11" y="19"/>
                  </a:cubicBezTo>
                  <a:cubicBezTo>
                    <a:pt x="11" y="19"/>
                    <a:pt x="11" y="19"/>
                    <a:pt x="11" y="19"/>
                  </a:cubicBezTo>
                  <a:cubicBezTo>
                    <a:pt x="10" y="19"/>
                    <a:pt x="10" y="19"/>
                    <a:pt x="10" y="19"/>
                  </a:cubicBezTo>
                  <a:cubicBezTo>
                    <a:pt x="10" y="19"/>
                    <a:pt x="10" y="19"/>
                    <a:pt x="10" y="19"/>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8" y="19"/>
                    <a:pt x="8" y="19"/>
                    <a:pt x="8" y="19"/>
                  </a:cubicBezTo>
                  <a:cubicBezTo>
                    <a:pt x="9" y="20"/>
                    <a:pt x="9" y="20"/>
                    <a:pt x="9" y="20"/>
                  </a:cubicBezTo>
                  <a:cubicBezTo>
                    <a:pt x="8" y="20"/>
                    <a:pt x="8" y="20"/>
                    <a:pt x="8" y="20"/>
                  </a:cubicBezTo>
                  <a:cubicBezTo>
                    <a:pt x="9" y="21"/>
                    <a:pt x="9" y="21"/>
                    <a:pt x="9" y="21"/>
                  </a:cubicBezTo>
                  <a:cubicBezTo>
                    <a:pt x="9" y="21"/>
                    <a:pt x="9" y="21"/>
                    <a:pt x="9" y="21"/>
                  </a:cubicBezTo>
                  <a:cubicBezTo>
                    <a:pt x="9" y="21"/>
                    <a:pt x="9" y="21"/>
                    <a:pt x="9" y="21"/>
                  </a:cubicBezTo>
                  <a:cubicBezTo>
                    <a:pt x="8" y="21"/>
                    <a:pt x="8" y="21"/>
                    <a:pt x="8" y="21"/>
                  </a:cubicBezTo>
                  <a:cubicBezTo>
                    <a:pt x="8" y="21"/>
                    <a:pt x="8" y="21"/>
                    <a:pt x="8" y="21"/>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9" y="22"/>
                    <a:pt x="9" y="22"/>
                    <a:pt x="9" y="22"/>
                  </a:cubicBezTo>
                  <a:cubicBezTo>
                    <a:pt x="10" y="22"/>
                    <a:pt x="10" y="22"/>
                    <a:pt x="10" y="22"/>
                  </a:cubicBezTo>
                  <a:cubicBezTo>
                    <a:pt x="9" y="22"/>
                    <a:pt x="9" y="22"/>
                    <a:pt x="9" y="22"/>
                  </a:cubicBezTo>
                  <a:cubicBezTo>
                    <a:pt x="9" y="22"/>
                    <a:pt x="9" y="22"/>
                    <a:pt x="9" y="22"/>
                  </a:cubicBezTo>
                  <a:cubicBezTo>
                    <a:pt x="9" y="23"/>
                    <a:pt x="9" y="23"/>
                    <a:pt x="9" y="23"/>
                  </a:cubicBezTo>
                  <a:cubicBezTo>
                    <a:pt x="9" y="23"/>
                    <a:pt x="9" y="23"/>
                    <a:pt x="9" y="23"/>
                  </a:cubicBezTo>
                  <a:cubicBezTo>
                    <a:pt x="9" y="23"/>
                    <a:pt x="9" y="23"/>
                    <a:pt x="9" y="23"/>
                  </a:cubicBezTo>
                  <a:cubicBezTo>
                    <a:pt x="8" y="23"/>
                    <a:pt x="8" y="23"/>
                    <a:pt x="8" y="23"/>
                  </a:cubicBezTo>
                  <a:cubicBezTo>
                    <a:pt x="9" y="24"/>
                    <a:pt x="9" y="24"/>
                    <a:pt x="9" y="24"/>
                  </a:cubicBezTo>
                  <a:cubicBezTo>
                    <a:pt x="9" y="24"/>
                    <a:pt x="9" y="24"/>
                    <a:pt x="9" y="24"/>
                  </a:cubicBezTo>
                  <a:cubicBezTo>
                    <a:pt x="8" y="24"/>
                    <a:pt x="8" y="24"/>
                    <a:pt x="8"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7" y="25"/>
                    <a:pt x="7" y="25"/>
                    <a:pt x="7" y="25"/>
                  </a:cubicBezTo>
                  <a:cubicBezTo>
                    <a:pt x="8" y="25"/>
                    <a:pt x="8" y="25"/>
                    <a:pt x="8" y="25"/>
                  </a:cubicBezTo>
                  <a:cubicBezTo>
                    <a:pt x="8" y="25"/>
                    <a:pt x="8" y="25"/>
                    <a:pt x="8" y="25"/>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11" y="25"/>
                    <a:pt x="11" y="25"/>
                    <a:pt x="11" y="25"/>
                  </a:cubicBezTo>
                  <a:cubicBezTo>
                    <a:pt x="10" y="25"/>
                    <a:pt x="10" y="25"/>
                    <a:pt x="10" y="25"/>
                  </a:cubicBezTo>
                  <a:cubicBezTo>
                    <a:pt x="11" y="25"/>
                    <a:pt x="11" y="25"/>
                    <a:pt x="11" y="25"/>
                  </a:cubicBezTo>
                  <a:cubicBezTo>
                    <a:pt x="10" y="26"/>
                    <a:pt x="10" y="26"/>
                    <a:pt x="10" y="26"/>
                  </a:cubicBezTo>
                  <a:cubicBezTo>
                    <a:pt x="10" y="27"/>
                    <a:pt x="10" y="27"/>
                    <a:pt x="10" y="27"/>
                  </a:cubicBezTo>
                  <a:cubicBezTo>
                    <a:pt x="10" y="27"/>
                    <a:pt x="10" y="27"/>
                    <a:pt x="10" y="27"/>
                  </a:cubicBezTo>
                  <a:cubicBezTo>
                    <a:pt x="9" y="28"/>
                    <a:pt x="9" y="28"/>
                    <a:pt x="9" y="28"/>
                  </a:cubicBezTo>
                  <a:cubicBezTo>
                    <a:pt x="9" y="28"/>
                    <a:pt x="9" y="28"/>
                    <a:pt x="9" y="28"/>
                  </a:cubicBezTo>
                  <a:cubicBezTo>
                    <a:pt x="9" y="29"/>
                    <a:pt x="9" y="29"/>
                    <a:pt x="9" y="29"/>
                  </a:cubicBezTo>
                  <a:cubicBezTo>
                    <a:pt x="9" y="30"/>
                    <a:pt x="9" y="30"/>
                    <a:pt x="9" y="30"/>
                  </a:cubicBezTo>
                  <a:cubicBezTo>
                    <a:pt x="9" y="30"/>
                    <a:pt x="9" y="30"/>
                    <a:pt x="9" y="30"/>
                  </a:cubicBezTo>
                  <a:cubicBezTo>
                    <a:pt x="9" y="31"/>
                    <a:pt x="9" y="31"/>
                    <a:pt x="9" y="31"/>
                  </a:cubicBezTo>
                  <a:cubicBezTo>
                    <a:pt x="9" y="30"/>
                    <a:pt x="9" y="30"/>
                    <a:pt x="9" y="30"/>
                  </a:cubicBezTo>
                  <a:cubicBezTo>
                    <a:pt x="9" y="31"/>
                    <a:pt x="9" y="31"/>
                    <a:pt x="9" y="31"/>
                  </a:cubicBezTo>
                  <a:cubicBezTo>
                    <a:pt x="9" y="32"/>
                    <a:pt x="9" y="32"/>
                    <a:pt x="9" y="32"/>
                  </a:cubicBezTo>
                  <a:cubicBezTo>
                    <a:pt x="8" y="33"/>
                    <a:pt x="8" y="33"/>
                    <a:pt x="8" y="33"/>
                  </a:cubicBezTo>
                  <a:cubicBezTo>
                    <a:pt x="8" y="33"/>
                    <a:pt x="8" y="33"/>
                    <a:pt x="8" y="33"/>
                  </a:cubicBezTo>
                  <a:cubicBezTo>
                    <a:pt x="9" y="33"/>
                    <a:pt x="9" y="33"/>
                    <a:pt x="9" y="33"/>
                  </a:cubicBezTo>
                  <a:cubicBezTo>
                    <a:pt x="9" y="32"/>
                    <a:pt x="9" y="32"/>
                    <a:pt x="9" y="32"/>
                  </a:cubicBezTo>
                  <a:cubicBezTo>
                    <a:pt x="9" y="32"/>
                    <a:pt x="9" y="32"/>
                    <a:pt x="9" y="32"/>
                  </a:cubicBezTo>
                  <a:cubicBezTo>
                    <a:pt x="9" y="31"/>
                    <a:pt x="9" y="31"/>
                    <a:pt x="9" y="31"/>
                  </a:cubicBezTo>
                  <a:cubicBezTo>
                    <a:pt x="10" y="31"/>
                    <a:pt x="10" y="31"/>
                    <a:pt x="10" y="31"/>
                  </a:cubicBezTo>
                  <a:cubicBezTo>
                    <a:pt x="9" y="29"/>
                    <a:pt x="9" y="29"/>
                    <a:pt x="9" y="29"/>
                  </a:cubicBezTo>
                  <a:cubicBezTo>
                    <a:pt x="10" y="29"/>
                    <a:pt x="10" y="29"/>
                    <a:pt x="10" y="29"/>
                  </a:cubicBezTo>
                  <a:cubicBezTo>
                    <a:pt x="11" y="28"/>
                    <a:pt x="11" y="28"/>
                    <a:pt x="11" y="28"/>
                  </a:cubicBezTo>
                  <a:cubicBezTo>
                    <a:pt x="10" y="29"/>
                    <a:pt x="10" y="29"/>
                    <a:pt x="10" y="29"/>
                  </a:cubicBezTo>
                  <a:cubicBezTo>
                    <a:pt x="10" y="30"/>
                    <a:pt x="10" y="30"/>
                    <a:pt x="10" y="30"/>
                  </a:cubicBezTo>
                  <a:cubicBezTo>
                    <a:pt x="10" y="30"/>
                    <a:pt x="10" y="30"/>
                    <a:pt x="10" y="30"/>
                  </a:cubicBezTo>
                  <a:cubicBezTo>
                    <a:pt x="10" y="30"/>
                    <a:pt x="10" y="30"/>
                    <a:pt x="10" y="30"/>
                  </a:cubicBezTo>
                  <a:cubicBezTo>
                    <a:pt x="11" y="29"/>
                    <a:pt x="11" y="29"/>
                    <a:pt x="11" y="29"/>
                  </a:cubicBezTo>
                  <a:cubicBezTo>
                    <a:pt x="11" y="30"/>
                    <a:pt x="11" y="30"/>
                    <a:pt x="11" y="30"/>
                  </a:cubicBezTo>
                  <a:cubicBezTo>
                    <a:pt x="12" y="29"/>
                    <a:pt x="12" y="29"/>
                    <a:pt x="12" y="29"/>
                  </a:cubicBezTo>
                  <a:cubicBezTo>
                    <a:pt x="12" y="28"/>
                    <a:pt x="12" y="28"/>
                    <a:pt x="12" y="28"/>
                  </a:cubicBezTo>
                  <a:cubicBezTo>
                    <a:pt x="12" y="28"/>
                    <a:pt x="12" y="28"/>
                    <a:pt x="12" y="28"/>
                  </a:cubicBezTo>
                  <a:cubicBezTo>
                    <a:pt x="12" y="29"/>
                    <a:pt x="12" y="29"/>
                    <a:pt x="12" y="29"/>
                  </a:cubicBezTo>
                  <a:cubicBezTo>
                    <a:pt x="13" y="30"/>
                    <a:pt x="13" y="30"/>
                    <a:pt x="13" y="30"/>
                  </a:cubicBezTo>
                  <a:cubicBezTo>
                    <a:pt x="12" y="30"/>
                    <a:pt x="12" y="30"/>
                    <a:pt x="12" y="30"/>
                  </a:cubicBezTo>
                  <a:cubicBezTo>
                    <a:pt x="12" y="31"/>
                    <a:pt x="12" y="31"/>
                    <a:pt x="12" y="31"/>
                  </a:cubicBezTo>
                  <a:cubicBezTo>
                    <a:pt x="12" y="31"/>
                    <a:pt x="12" y="31"/>
                    <a:pt x="12" y="31"/>
                  </a:cubicBezTo>
                  <a:cubicBezTo>
                    <a:pt x="12" y="31"/>
                    <a:pt x="12" y="31"/>
                    <a:pt x="12" y="31"/>
                  </a:cubicBezTo>
                  <a:cubicBezTo>
                    <a:pt x="13" y="32"/>
                    <a:pt x="13" y="32"/>
                    <a:pt x="13" y="32"/>
                  </a:cubicBezTo>
                  <a:cubicBezTo>
                    <a:pt x="12" y="33"/>
                    <a:pt x="12" y="33"/>
                    <a:pt x="12" y="33"/>
                  </a:cubicBezTo>
                  <a:cubicBezTo>
                    <a:pt x="11" y="35"/>
                    <a:pt x="11" y="35"/>
                    <a:pt x="11" y="35"/>
                  </a:cubicBezTo>
                  <a:cubicBezTo>
                    <a:pt x="11" y="35"/>
                    <a:pt x="11" y="35"/>
                    <a:pt x="11" y="35"/>
                  </a:cubicBezTo>
                  <a:cubicBezTo>
                    <a:pt x="11" y="35"/>
                    <a:pt x="11" y="35"/>
                    <a:pt x="11" y="35"/>
                  </a:cubicBezTo>
                  <a:cubicBezTo>
                    <a:pt x="11" y="36"/>
                    <a:pt x="11" y="36"/>
                    <a:pt x="11" y="36"/>
                  </a:cubicBezTo>
                  <a:cubicBezTo>
                    <a:pt x="12" y="37"/>
                    <a:pt x="12" y="37"/>
                    <a:pt x="12" y="37"/>
                  </a:cubicBezTo>
                  <a:cubicBezTo>
                    <a:pt x="11" y="36"/>
                    <a:pt x="11" y="36"/>
                    <a:pt x="11" y="36"/>
                  </a:cubicBezTo>
                  <a:cubicBezTo>
                    <a:pt x="12" y="36"/>
                    <a:pt x="12" y="36"/>
                    <a:pt x="12" y="36"/>
                  </a:cubicBezTo>
                  <a:cubicBezTo>
                    <a:pt x="13" y="37"/>
                    <a:pt x="13" y="37"/>
                    <a:pt x="13" y="37"/>
                  </a:cubicBezTo>
                  <a:cubicBezTo>
                    <a:pt x="13" y="36"/>
                    <a:pt x="13" y="36"/>
                    <a:pt x="13" y="36"/>
                  </a:cubicBezTo>
                  <a:cubicBezTo>
                    <a:pt x="13" y="35"/>
                    <a:pt x="13" y="35"/>
                    <a:pt x="13" y="35"/>
                  </a:cubicBezTo>
                  <a:cubicBezTo>
                    <a:pt x="13" y="35"/>
                    <a:pt x="13" y="35"/>
                    <a:pt x="13" y="35"/>
                  </a:cubicBezTo>
                  <a:cubicBezTo>
                    <a:pt x="14" y="36"/>
                    <a:pt x="14" y="36"/>
                    <a:pt x="14" y="36"/>
                  </a:cubicBezTo>
                  <a:cubicBezTo>
                    <a:pt x="15" y="36"/>
                    <a:pt x="15" y="36"/>
                    <a:pt x="15" y="36"/>
                  </a:cubicBezTo>
                  <a:cubicBezTo>
                    <a:pt x="15" y="36"/>
                    <a:pt x="15" y="36"/>
                    <a:pt x="15" y="36"/>
                  </a:cubicBezTo>
                  <a:cubicBezTo>
                    <a:pt x="16" y="36"/>
                    <a:pt x="16" y="36"/>
                    <a:pt x="16" y="36"/>
                  </a:cubicBezTo>
                  <a:cubicBezTo>
                    <a:pt x="16" y="35"/>
                    <a:pt x="16" y="35"/>
                    <a:pt x="16" y="35"/>
                  </a:cubicBezTo>
                  <a:cubicBezTo>
                    <a:pt x="19" y="35"/>
                    <a:pt x="19" y="35"/>
                    <a:pt x="19" y="35"/>
                  </a:cubicBezTo>
                  <a:cubicBezTo>
                    <a:pt x="17" y="35"/>
                    <a:pt x="17" y="35"/>
                    <a:pt x="17" y="35"/>
                  </a:cubicBezTo>
                  <a:cubicBezTo>
                    <a:pt x="16" y="38"/>
                    <a:pt x="16" y="38"/>
                    <a:pt x="16" y="38"/>
                  </a:cubicBezTo>
                  <a:cubicBezTo>
                    <a:pt x="17" y="39"/>
                    <a:pt x="17" y="39"/>
                    <a:pt x="17" y="39"/>
                  </a:cubicBezTo>
                  <a:cubicBezTo>
                    <a:pt x="18" y="39"/>
                    <a:pt x="18" y="39"/>
                    <a:pt x="18" y="39"/>
                  </a:cubicBezTo>
                  <a:cubicBezTo>
                    <a:pt x="18" y="40"/>
                    <a:pt x="18" y="40"/>
                    <a:pt x="18" y="40"/>
                  </a:cubicBezTo>
                  <a:cubicBezTo>
                    <a:pt x="19" y="39"/>
                    <a:pt x="19" y="39"/>
                    <a:pt x="19" y="39"/>
                  </a:cubicBezTo>
                  <a:cubicBezTo>
                    <a:pt x="19" y="39"/>
                    <a:pt x="19" y="39"/>
                    <a:pt x="19" y="39"/>
                  </a:cubicBezTo>
                  <a:cubicBezTo>
                    <a:pt x="19" y="40"/>
                    <a:pt x="19" y="40"/>
                    <a:pt x="19" y="40"/>
                  </a:cubicBezTo>
                  <a:cubicBezTo>
                    <a:pt x="19" y="41"/>
                    <a:pt x="19" y="41"/>
                    <a:pt x="19" y="41"/>
                  </a:cubicBezTo>
                  <a:cubicBezTo>
                    <a:pt x="19" y="41"/>
                    <a:pt x="19" y="41"/>
                    <a:pt x="19" y="41"/>
                  </a:cubicBezTo>
                  <a:cubicBezTo>
                    <a:pt x="19" y="42"/>
                    <a:pt x="19" y="42"/>
                    <a:pt x="19" y="42"/>
                  </a:cubicBezTo>
                  <a:cubicBezTo>
                    <a:pt x="18" y="43"/>
                    <a:pt x="18" y="43"/>
                    <a:pt x="18" y="43"/>
                  </a:cubicBezTo>
                  <a:cubicBezTo>
                    <a:pt x="19" y="44"/>
                    <a:pt x="19" y="44"/>
                    <a:pt x="19" y="44"/>
                  </a:cubicBezTo>
                  <a:cubicBezTo>
                    <a:pt x="19" y="44"/>
                    <a:pt x="19" y="44"/>
                    <a:pt x="19" y="44"/>
                  </a:cubicBezTo>
                  <a:cubicBezTo>
                    <a:pt x="20" y="44"/>
                    <a:pt x="20" y="44"/>
                    <a:pt x="20" y="44"/>
                  </a:cubicBezTo>
                  <a:cubicBezTo>
                    <a:pt x="20" y="44"/>
                    <a:pt x="20" y="44"/>
                    <a:pt x="20" y="44"/>
                  </a:cubicBezTo>
                  <a:cubicBezTo>
                    <a:pt x="19" y="44"/>
                    <a:pt x="19" y="44"/>
                    <a:pt x="19" y="44"/>
                  </a:cubicBezTo>
                  <a:cubicBezTo>
                    <a:pt x="19" y="44"/>
                    <a:pt x="19" y="44"/>
                    <a:pt x="19" y="44"/>
                  </a:cubicBezTo>
                  <a:cubicBezTo>
                    <a:pt x="18" y="44"/>
                    <a:pt x="18" y="44"/>
                    <a:pt x="18" y="44"/>
                  </a:cubicBezTo>
                  <a:cubicBezTo>
                    <a:pt x="18" y="45"/>
                    <a:pt x="18" y="45"/>
                    <a:pt x="18" y="45"/>
                  </a:cubicBezTo>
                  <a:cubicBezTo>
                    <a:pt x="19" y="45"/>
                    <a:pt x="19" y="45"/>
                    <a:pt x="19" y="45"/>
                  </a:cubicBezTo>
                  <a:cubicBezTo>
                    <a:pt x="18" y="45"/>
                    <a:pt x="18" y="45"/>
                    <a:pt x="18" y="45"/>
                  </a:cubicBezTo>
                  <a:cubicBezTo>
                    <a:pt x="18" y="44"/>
                    <a:pt x="18" y="44"/>
                    <a:pt x="18" y="44"/>
                  </a:cubicBezTo>
                  <a:cubicBezTo>
                    <a:pt x="16" y="45"/>
                    <a:pt x="16" y="45"/>
                    <a:pt x="16" y="45"/>
                  </a:cubicBezTo>
                  <a:cubicBezTo>
                    <a:pt x="16" y="45"/>
                    <a:pt x="16" y="45"/>
                    <a:pt x="16" y="45"/>
                  </a:cubicBezTo>
                  <a:cubicBezTo>
                    <a:pt x="14" y="45"/>
                    <a:pt x="14" y="45"/>
                    <a:pt x="14" y="45"/>
                  </a:cubicBezTo>
                  <a:cubicBezTo>
                    <a:pt x="13" y="46"/>
                    <a:pt x="13" y="46"/>
                    <a:pt x="13" y="46"/>
                  </a:cubicBezTo>
                  <a:cubicBezTo>
                    <a:pt x="12" y="47"/>
                    <a:pt x="12" y="47"/>
                    <a:pt x="12" y="47"/>
                  </a:cubicBezTo>
                  <a:cubicBezTo>
                    <a:pt x="12" y="47"/>
                    <a:pt x="12" y="47"/>
                    <a:pt x="12" y="47"/>
                  </a:cubicBezTo>
                  <a:cubicBezTo>
                    <a:pt x="13" y="47"/>
                    <a:pt x="13" y="47"/>
                    <a:pt x="13" y="47"/>
                  </a:cubicBezTo>
                  <a:cubicBezTo>
                    <a:pt x="13" y="47"/>
                    <a:pt x="13" y="47"/>
                    <a:pt x="13" y="47"/>
                  </a:cubicBezTo>
                  <a:cubicBezTo>
                    <a:pt x="13" y="47"/>
                    <a:pt x="13" y="47"/>
                    <a:pt x="13" y="47"/>
                  </a:cubicBezTo>
                  <a:cubicBezTo>
                    <a:pt x="15" y="47"/>
                    <a:pt x="15" y="47"/>
                    <a:pt x="15" y="47"/>
                  </a:cubicBezTo>
                  <a:cubicBezTo>
                    <a:pt x="14" y="47"/>
                    <a:pt x="14" y="47"/>
                    <a:pt x="14" y="47"/>
                  </a:cubicBezTo>
                  <a:cubicBezTo>
                    <a:pt x="15" y="48"/>
                    <a:pt x="15" y="48"/>
                    <a:pt x="15" y="48"/>
                  </a:cubicBezTo>
                  <a:cubicBezTo>
                    <a:pt x="14" y="48"/>
                    <a:pt x="14" y="48"/>
                    <a:pt x="14" y="48"/>
                  </a:cubicBezTo>
                  <a:cubicBezTo>
                    <a:pt x="15" y="49"/>
                    <a:pt x="15" y="49"/>
                    <a:pt x="15" y="49"/>
                  </a:cubicBezTo>
                  <a:cubicBezTo>
                    <a:pt x="15" y="49"/>
                    <a:pt x="15" y="49"/>
                    <a:pt x="15" y="49"/>
                  </a:cubicBezTo>
                  <a:cubicBezTo>
                    <a:pt x="14" y="50"/>
                    <a:pt x="14" y="50"/>
                    <a:pt x="14" y="50"/>
                  </a:cubicBezTo>
                  <a:cubicBezTo>
                    <a:pt x="13" y="51"/>
                    <a:pt x="13" y="51"/>
                    <a:pt x="13" y="51"/>
                  </a:cubicBezTo>
                  <a:cubicBezTo>
                    <a:pt x="13" y="51"/>
                    <a:pt x="13" y="51"/>
                    <a:pt x="13" y="51"/>
                  </a:cubicBezTo>
                  <a:cubicBezTo>
                    <a:pt x="12" y="51"/>
                    <a:pt x="12" y="51"/>
                    <a:pt x="12" y="51"/>
                  </a:cubicBezTo>
                  <a:cubicBezTo>
                    <a:pt x="11" y="52"/>
                    <a:pt x="11" y="52"/>
                    <a:pt x="11" y="52"/>
                  </a:cubicBezTo>
                  <a:cubicBezTo>
                    <a:pt x="11" y="52"/>
                    <a:pt x="11" y="52"/>
                    <a:pt x="11" y="52"/>
                  </a:cubicBezTo>
                  <a:cubicBezTo>
                    <a:pt x="10" y="52"/>
                    <a:pt x="10" y="52"/>
                    <a:pt x="10" y="52"/>
                  </a:cubicBezTo>
                  <a:cubicBezTo>
                    <a:pt x="10" y="52"/>
                    <a:pt x="10" y="52"/>
                    <a:pt x="10" y="52"/>
                  </a:cubicBezTo>
                  <a:cubicBezTo>
                    <a:pt x="11" y="53"/>
                    <a:pt x="11" y="53"/>
                    <a:pt x="11" y="53"/>
                  </a:cubicBezTo>
                  <a:cubicBezTo>
                    <a:pt x="10" y="53"/>
                    <a:pt x="10" y="53"/>
                    <a:pt x="10" y="53"/>
                  </a:cubicBezTo>
                  <a:cubicBezTo>
                    <a:pt x="11" y="53"/>
                    <a:pt x="11" y="53"/>
                    <a:pt x="11" y="53"/>
                  </a:cubicBezTo>
                  <a:cubicBezTo>
                    <a:pt x="11" y="54"/>
                    <a:pt x="11" y="54"/>
                    <a:pt x="11" y="54"/>
                  </a:cubicBezTo>
                  <a:cubicBezTo>
                    <a:pt x="11" y="54"/>
                    <a:pt x="11" y="54"/>
                    <a:pt x="11" y="54"/>
                  </a:cubicBezTo>
                  <a:cubicBezTo>
                    <a:pt x="12" y="54"/>
                    <a:pt x="12" y="54"/>
                    <a:pt x="12" y="54"/>
                  </a:cubicBezTo>
                  <a:cubicBezTo>
                    <a:pt x="12" y="53"/>
                    <a:pt x="12" y="53"/>
                    <a:pt x="12" y="53"/>
                  </a:cubicBezTo>
                  <a:cubicBezTo>
                    <a:pt x="14" y="53"/>
                    <a:pt x="14" y="53"/>
                    <a:pt x="14" y="53"/>
                  </a:cubicBezTo>
                  <a:cubicBezTo>
                    <a:pt x="14" y="53"/>
                    <a:pt x="14" y="53"/>
                    <a:pt x="14" y="53"/>
                  </a:cubicBezTo>
                  <a:cubicBezTo>
                    <a:pt x="15" y="54"/>
                    <a:pt x="15" y="54"/>
                    <a:pt x="15" y="54"/>
                  </a:cubicBezTo>
                  <a:cubicBezTo>
                    <a:pt x="14" y="54"/>
                    <a:pt x="14" y="54"/>
                    <a:pt x="14" y="54"/>
                  </a:cubicBezTo>
                  <a:cubicBezTo>
                    <a:pt x="14" y="54"/>
                    <a:pt x="14" y="54"/>
                    <a:pt x="14" y="54"/>
                  </a:cubicBezTo>
                  <a:cubicBezTo>
                    <a:pt x="15" y="54"/>
                    <a:pt x="15" y="54"/>
                    <a:pt x="15" y="54"/>
                  </a:cubicBezTo>
                  <a:cubicBezTo>
                    <a:pt x="15" y="54"/>
                    <a:pt x="15" y="54"/>
                    <a:pt x="15" y="54"/>
                  </a:cubicBezTo>
                  <a:cubicBezTo>
                    <a:pt x="16" y="54"/>
                    <a:pt x="16" y="54"/>
                    <a:pt x="16" y="54"/>
                  </a:cubicBezTo>
                  <a:cubicBezTo>
                    <a:pt x="16" y="55"/>
                    <a:pt x="16" y="55"/>
                    <a:pt x="16" y="55"/>
                  </a:cubicBezTo>
                  <a:cubicBezTo>
                    <a:pt x="17" y="55"/>
                    <a:pt x="17" y="55"/>
                    <a:pt x="17" y="55"/>
                  </a:cubicBezTo>
                  <a:cubicBezTo>
                    <a:pt x="18" y="55"/>
                    <a:pt x="18" y="55"/>
                    <a:pt x="18" y="55"/>
                  </a:cubicBezTo>
                  <a:cubicBezTo>
                    <a:pt x="19" y="55"/>
                    <a:pt x="19" y="55"/>
                    <a:pt x="19" y="55"/>
                  </a:cubicBezTo>
                  <a:cubicBezTo>
                    <a:pt x="19" y="54"/>
                    <a:pt x="19" y="54"/>
                    <a:pt x="19" y="54"/>
                  </a:cubicBezTo>
                  <a:cubicBezTo>
                    <a:pt x="20" y="54"/>
                    <a:pt x="20" y="54"/>
                    <a:pt x="20" y="54"/>
                  </a:cubicBezTo>
                  <a:cubicBezTo>
                    <a:pt x="21" y="54"/>
                    <a:pt x="21" y="54"/>
                    <a:pt x="21" y="54"/>
                  </a:cubicBezTo>
                  <a:cubicBezTo>
                    <a:pt x="21" y="53"/>
                    <a:pt x="21" y="53"/>
                    <a:pt x="21" y="53"/>
                  </a:cubicBezTo>
                  <a:cubicBezTo>
                    <a:pt x="20" y="54"/>
                    <a:pt x="20" y="54"/>
                    <a:pt x="20" y="54"/>
                  </a:cubicBezTo>
                  <a:cubicBezTo>
                    <a:pt x="19" y="55"/>
                    <a:pt x="19" y="55"/>
                    <a:pt x="19" y="55"/>
                  </a:cubicBezTo>
                  <a:cubicBezTo>
                    <a:pt x="19" y="56"/>
                    <a:pt x="19" y="56"/>
                    <a:pt x="19" y="56"/>
                  </a:cubicBezTo>
                  <a:cubicBezTo>
                    <a:pt x="18" y="56"/>
                    <a:pt x="18" y="56"/>
                    <a:pt x="18" y="56"/>
                  </a:cubicBezTo>
                  <a:cubicBezTo>
                    <a:pt x="18" y="57"/>
                    <a:pt x="18" y="57"/>
                    <a:pt x="18" y="57"/>
                  </a:cubicBezTo>
                  <a:cubicBezTo>
                    <a:pt x="17" y="56"/>
                    <a:pt x="17" y="56"/>
                    <a:pt x="17" y="56"/>
                  </a:cubicBezTo>
                  <a:cubicBezTo>
                    <a:pt x="15" y="56"/>
                    <a:pt x="15" y="56"/>
                    <a:pt x="15" y="56"/>
                  </a:cubicBezTo>
                  <a:cubicBezTo>
                    <a:pt x="14" y="56"/>
                    <a:pt x="14" y="56"/>
                    <a:pt x="14" y="56"/>
                  </a:cubicBezTo>
                  <a:cubicBezTo>
                    <a:pt x="14" y="57"/>
                    <a:pt x="14" y="57"/>
                    <a:pt x="14" y="57"/>
                  </a:cubicBezTo>
                  <a:cubicBezTo>
                    <a:pt x="14" y="57"/>
                    <a:pt x="14" y="57"/>
                    <a:pt x="14" y="57"/>
                  </a:cubicBezTo>
                  <a:cubicBezTo>
                    <a:pt x="13" y="57"/>
                    <a:pt x="13" y="57"/>
                    <a:pt x="13" y="57"/>
                  </a:cubicBezTo>
                  <a:cubicBezTo>
                    <a:pt x="13" y="59"/>
                    <a:pt x="13" y="59"/>
                    <a:pt x="13" y="59"/>
                  </a:cubicBezTo>
                  <a:cubicBezTo>
                    <a:pt x="12" y="59"/>
                    <a:pt x="12" y="59"/>
                    <a:pt x="12" y="59"/>
                  </a:cubicBezTo>
                  <a:cubicBezTo>
                    <a:pt x="12" y="60"/>
                    <a:pt x="12" y="60"/>
                    <a:pt x="12" y="60"/>
                  </a:cubicBezTo>
                  <a:cubicBezTo>
                    <a:pt x="11" y="60"/>
                    <a:pt x="11" y="60"/>
                    <a:pt x="11" y="60"/>
                  </a:cubicBezTo>
                  <a:cubicBezTo>
                    <a:pt x="11" y="61"/>
                    <a:pt x="11" y="61"/>
                    <a:pt x="11" y="61"/>
                  </a:cubicBezTo>
                  <a:cubicBezTo>
                    <a:pt x="10" y="61"/>
                    <a:pt x="10" y="61"/>
                    <a:pt x="10" y="61"/>
                  </a:cubicBezTo>
                  <a:cubicBezTo>
                    <a:pt x="10" y="61"/>
                    <a:pt x="10" y="61"/>
                    <a:pt x="10" y="61"/>
                  </a:cubicBezTo>
                  <a:cubicBezTo>
                    <a:pt x="9" y="62"/>
                    <a:pt x="9" y="62"/>
                    <a:pt x="9" y="62"/>
                  </a:cubicBezTo>
                  <a:cubicBezTo>
                    <a:pt x="9" y="62"/>
                    <a:pt x="9" y="62"/>
                    <a:pt x="9" y="62"/>
                  </a:cubicBezTo>
                  <a:cubicBezTo>
                    <a:pt x="8" y="62"/>
                    <a:pt x="8" y="62"/>
                    <a:pt x="8" y="62"/>
                  </a:cubicBezTo>
                  <a:cubicBezTo>
                    <a:pt x="8" y="63"/>
                    <a:pt x="8" y="63"/>
                    <a:pt x="8" y="63"/>
                  </a:cubicBezTo>
                  <a:cubicBezTo>
                    <a:pt x="9" y="63"/>
                    <a:pt x="9" y="63"/>
                    <a:pt x="9" y="63"/>
                  </a:cubicBezTo>
                  <a:cubicBezTo>
                    <a:pt x="9" y="62"/>
                    <a:pt x="9" y="62"/>
                    <a:pt x="9" y="62"/>
                  </a:cubicBezTo>
                  <a:cubicBezTo>
                    <a:pt x="10" y="62"/>
                    <a:pt x="10" y="62"/>
                    <a:pt x="10" y="62"/>
                  </a:cubicBezTo>
                  <a:lnTo>
                    <a:pt x="10"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9" name="Freeform 70"/>
            <p:cNvSpPr>
              <a:spLocks noEditPoints="1"/>
            </p:cNvSpPr>
            <p:nvPr/>
          </p:nvSpPr>
          <p:spPr bwMode="auto">
            <a:xfrm>
              <a:off x="4202957" y="2102919"/>
              <a:ext cx="275339" cy="229020"/>
            </a:xfrm>
            <a:custGeom>
              <a:avLst/>
              <a:gdLst>
                <a:gd name="T0" fmla="*/ 166 w 214"/>
                <a:gd name="T1" fmla="*/ 85 h 178"/>
                <a:gd name="T2" fmla="*/ 155 w 214"/>
                <a:gd name="T3" fmla="*/ 92 h 178"/>
                <a:gd name="T4" fmla="*/ 159 w 214"/>
                <a:gd name="T5" fmla="*/ 81 h 178"/>
                <a:gd name="T6" fmla="*/ 170 w 214"/>
                <a:gd name="T7" fmla="*/ 67 h 178"/>
                <a:gd name="T8" fmla="*/ 177 w 214"/>
                <a:gd name="T9" fmla="*/ 67 h 178"/>
                <a:gd name="T10" fmla="*/ 181 w 214"/>
                <a:gd name="T11" fmla="*/ 48 h 178"/>
                <a:gd name="T12" fmla="*/ 185 w 214"/>
                <a:gd name="T13" fmla="*/ 37 h 178"/>
                <a:gd name="T14" fmla="*/ 170 w 214"/>
                <a:gd name="T15" fmla="*/ 33 h 178"/>
                <a:gd name="T16" fmla="*/ 159 w 214"/>
                <a:gd name="T17" fmla="*/ 29 h 178"/>
                <a:gd name="T18" fmla="*/ 144 w 214"/>
                <a:gd name="T19" fmla="*/ 26 h 178"/>
                <a:gd name="T20" fmla="*/ 133 w 214"/>
                <a:gd name="T21" fmla="*/ 18 h 178"/>
                <a:gd name="T22" fmla="*/ 122 w 214"/>
                <a:gd name="T23" fmla="*/ 11 h 178"/>
                <a:gd name="T24" fmla="*/ 111 w 214"/>
                <a:gd name="T25" fmla="*/ 0 h 178"/>
                <a:gd name="T26" fmla="*/ 96 w 214"/>
                <a:gd name="T27" fmla="*/ 3 h 178"/>
                <a:gd name="T28" fmla="*/ 92 w 214"/>
                <a:gd name="T29" fmla="*/ 18 h 178"/>
                <a:gd name="T30" fmla="*/ 70 w 214"/>
                <a:gd name="T31" fmla="*/ 26 h 178"/>
                <a:gd name="T32" fmla="*/ 63 w 214"/>
                <a:gd name="T33" fmla="*/ 33 h 178"/>
                <a:gd name="T34" fmla="*/ 55 w 214"/>
                <a:gd name="T35" fmla="*/ 26 h 178"/>
                <a:gd name="T36" fmla="*/ 44 w 214"/>
                <a:gd name="T37" fmla="*/ 29 h 178"/>
                <a:gd name="T38" fmla="*/ 48 w 214"/>
                <a:gd name="T39" fmla="*/ 41 h 178"/>
                <a:gd name="T40" fmla="*/ 40 w 214"/>
                <a:gd name="T41" fmla="*/ 44 h 178"/>
                <a:gd name="T42" fmla="*/ 26 w 214"/>
                <a:gd name="T43" fmla="*/ 41 h 178"/>
                <a:gd name="T44" fmla="*/ 11 w 214"/>
                <a:gd name="T45" fmla="*/ 44 h 178"/>
                <a:gd name="T46" fmla="*/ 0 w 214"/>
                <a:gd name="T47" fmla="*/ 52 h 178"/>
                <a:gd name="T48" fmla="*/ 3 w 214"/>
                <a:gd name="T49" fmla="*/ 52 h 178"/>
                <a:gd name="T50" fmla="*/ 3 w 214"/>
                <a:gd name="T51" fmla="*/ 55 h 178"/>
                <a:gd name="T52" fmla="*/ 7 w 214"/>
                <a:gd name="T53" fmla="*/ 63 h 178"/>
                <a:gd name="T54" fmla="*/ 22 w 214"/>
                <a:gd name="T55" fmla="*/ 63 h 178"/>
                <a:gd name="T56" fmla="*/ 29 w 214"/>
                <a:gd name="T57" fmla="*/ 67 h 178"/>
                <a:gd name="T58" fmla="*/ 37 w 214"/>
                <a:gd name="T59" fmla="*/ 70 h 178"/>
                <a:gd name="T60" fmla="*/ 44 w 214"/>
                <a:gd name="T61" fmla="*/ 70 h 178"/>
                <a:gd name="T62" fmla="*/ 40 w 214"/>
                <a:gd name="T63" fmla="*/ 81 h 178"/>
                <a:gd name="T64" fmla="*/ 55 w 214"/>
                <a:gd name="T65" fmla="*/ 89 h 178"/>
                <a:gd name="T66" fmla="*/ 51 w 214"/>
                <a:gd name="T67" fmla="*/ 100 h 178"/>
                <a:gd name="T68" fmla="*/ 59 w 214"/>
                <a:gd name="T69" fmla="*/ 104 h 178"/>
                <a:gd name="T70" fmla="*/ 55 w 214"/>
                <a:gd name="T71" fmla="*/ 118 h 178"/>
                <a:gd name="T72" fmla="*/ 48 w 214"/>
                <a:gd name="T73" fmla="*/ 141 h 178"/>
                <a:gd name="T74" fmla="*/ 55 w 214"/>
                <a:gd name="T75" fmla="*/ 148 h 178"/>
                <a:gd name="T76" fmla="*/ 77 w 214"/>
                <a:gd name="T77" fmla="*/ 156 h 178"/>
                <a:gd name="T78" fmla="*/ 96 w 214"/>
                <a:gd name="T79" fmla="*/ 156 h 178"/>
                <a:gd name="T80" fmla="*/ 114 w 214"/>
                <a:gd name="T81" fmla="*/ 159 h 178"/>
                <a:gd name="T82" fmla="*/ 126 w 214"/>
                <a:gd name="T83" fmla="*/ 137 h 178"/>
                <a:gd name="T84" fmla="*/ 140 w 214"/>
                <a:gd name="T85" fmla="*/ 141 h 178"/>
                <a:gd name="T86" fmla="*/ 166 w 214"/>
                <a:gd name="T87" fmla="*/ 148 h 178"/>
                <a:gd name="T88" fmla="*/ 181 w 214"/>
                <a:gd name="T89" fmla="*/ 133 h 178"/>
                <a:gd name="T90" fmla="*/ 170 w 214"/>
                <a:gd name="T91" fmla="*/ 115 h 178"/>
                <a:gd name="T92" fmla="*/ 170 w 214"/>
                <a:gd name="T93" fmla="*/ 100 h 178"/>
                <a:gd name="T94" fmla="*/ 207 w 214"/>
                <a:gd name="T95" fmla="*/ 178 h 178"/>
                <a:gd name="T96" fmla="*/ 203 w 214"/>
                <a:gd name="T97" fmla="*/ 170 h 178"/>
                <a:gd name="T98" fmla="*/ 200 w 214"/>
                <a:gd name="T99" fmla="*/ 167 h 178"/>
                <a:gd name="T100" fmla="*/ 200 w 214"/>
                <a:gd name="T101" fmla="*/ 159 h 178"/>
                <a:gd name="T102" fmla="*/ 207 w 214"/>
                <a:gd name="T103" fmla="*/ 156 h 178"/>
                <a:gd name="T104" fmla="*/ 211 w 214"/>
                <a:gd name="T105" fmla="*/ 148 h 178"/>
                <a:gd name="T106" fmla="*/ 211 w 214"/>
                <a:gd name="T107"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4" h="178">
                  <a:moveTo>
                    <a:pt x="174" y="96"/>
                  </a:moveTo>
                  <a:lnTo>
                    <a:pt x="174" y="92"/>
                  </a:lnTo>
                  <a:lnTo>
                    <a:pt x="170" y="92"/>
                  </a:lnTo>
                  <a:lnTo>
                    <a:pt x="170" y="89"/>
                  </a:lnTo>
                  <a:lnTo>
                    <a:pt x="166" y="85"/>
                  </a:lnTo>
                  <a:lnTo>
                    <a:pt x="163" y="85"/>
                  </a:lnTo>
                  <a:lnTo>
                    <a:pt x="159" y="89"/>
                  </a:lnTo>
                  <a:lnTo>
                    <a:pt x="163" y="92"/>
                  </a:lnTo>
                  <a:lnTo>
                    <a:pt x="159" y="92"/>
                  </a:lnTo>
                  <a:lnTo>
                    <a:pt x="155" y="92"/>
                  </a:lnTo>
                  <a:lnTo>
                    <a:pt x="155" y="89"/>
                  </a:lnTo>
                  <a:lnTo>
                    <a:pt x="155" y="89"/>
                  </a:lnTo>
                  <a:lnTo>
                    <a:pt x="159" y="89"/>
                  </a:lnTo>
                  <a:lnTo>
                    <a:pt x="159" y="85"/>
                  </a:lnTo>
                  <a:lnTo>
                    <a:pt x="159" y="81"/>
                  </a:lnTo>
                  <a:lnTo>
                    <a:pt x="163" y="74"/>
                  </a:lnTo>
                  <a:lnTo>
                    <a:pt x="166" y="74"/>
                  </a:lnTo>
                  <a:lnTo>
                    <a:pt x="170" y="70"/>
                  </a:lnTo>
                  <a:lnTo>
                    <a:pt x="170" y="70"/>
                  </a:lnTo>
                  <a:lnTo>
                    <a:pt x="170" y="67"/>
                  </a:lnTo>
                  <a:lnTo>
                    <a:pt x="166" y="67"/>
                  </a:lnTo>
                  <a:lnTo>
                    <a:pt x="170" y="63"/>
                  </a:lnTo>
                  <a:lnTo>
                    <a:pt x="174" y="63"/>
                  </a:lnTo>
                  <a:lnTo>
                    <a:pt x="174" y="67"/>
                  </a:lnTo>
                  <a:lnTo>
                    <a:pt x="177" y="67"/>
                  </a:lnTo>
                  <a:lnTo>
                    <a:pt x="181" y="63"/>
                  </a:lnTo>
                  <a:lnTo>
                    <a:pt x="181" y="59"/>
                  </a:lnTo>
                  <a:lnTo>
                    <a:pt x="177" y="59"/>
                  </a:lnTo>
                  <a:lnTo>
                    <a:pt x="177" y="55"/>
                  </a:lnTo>
                  <a:lnTo>
                    <a:pt x="181" y="48"/>
                  </a:lnTo>
                  <a:lnTo>
                    <a:pt x="181" y="48"/>
                  </a:lnTo>
                  <a:lnTo>
                    <a:pt x="181" y="44"/>
                  </a:lnTo>
                  <a:lnTo>
                    <a:pt x="185" y="41"/>
                  </a:lnTo>
                  <a:lnTo>
                    <a:pt x="188" y="37"/>
                  </a:lnTo>
                  <a:lnTo>
                    <a:pt x="185" y="37"/>
                  </a:lnTo>
                  <a:lnTo>
                    <a:pt x="181" y="37"/>
                  </a:lnTo>
                  <a:lnTo>
                    <a:pt x="177" y="33"/>
                  </a:lnTo>
                  <a:lnTo>
                    <a:pt x="174" y="37"/>
                  </a:lnTo>
                  <a:lnTo>
                    <a:pt x="170" y="33"/>
                  </a:lnTo>
                  <a:lnTo>
                    <a:pt x="170" y="33"/>
                  </a:lnTo>
                  <a:lnTo>
                    <a:pt x="166" y="37"/>
                  </a:lnTo>
                  <a:lnTo>
                    <a:pt x="163" y="33"/>
                  </a:lnTo>
                  <a:lnTo>
                    <a:pt x="163" y="29"/>
                  </a:lnTo>
                  <a:lnTo>
                    <a:pt x="159" y="29"/>
                  </a:lnTo>
                  <a:lnTo>
                    <a:pt x="159" y="29"/>
                  </a:lnTo>
                  <a:lnTo>
                    <a:pt x="155" y="29"/>
                  </a:lnTo>
                  <a:lnTo>
                    <a:pt x="151" y="26"/>
                  </a:lnTo>
                  <a:lnTo>
                    <a:pt x="148" y="26"/>
                  </a:lnTo>
                  <a:lnTo>
                    <a:pt x="148" y="26"/>
                  </a:lnTo>
                  <a:lnTo>
                    <a:pt x="144" y="26"/>
                  </a:lnTo>
                  <a:lnTo>
                    <a:pt x="140" y="26"/>
                  </a:lnTo>
                  <a:lnTo>
                    <a:pt x="137" y="22"/>
                  </a:lnTo>
                  <a:lnTo>
                    <a:pt x="137" y="18"/>
                  </a:lnTo>
                  <a:lnTo>
                    <a:pt x="133" y="18"/>
                  </a:lnTo>
                  <a:lnTo>
                    <a:pt x="133" y="18"/>
                  </a:lnTo>
                  <a:lnTo>
                    <a:pt x="129" y="18"/>
                  </a:lnTo>
                  <a:lnTo>
                    <a:pt x="126" y="18"/>
                  </a:lnTo>
                  <a:lnTo>
                    <a:pt x="126" y="15"/>
                  </a:lnTo>
                  <a:lnTo>
                    <a:pt x="126" y="15"/>
                  </a:lnTo>
                  <a:lnTo>
                    <a:pt x="122" y="11"/>
                  </a:lnTo>
                  <a:lnTo>
                    <a:pt x="122" y="11"/>
                  </a:lnTo>
                  <a:lnTo>
                    <a:pt x="114" y="7"/>
                  </a:lnTo>
                  <a:lnTo>
                    <a:pt x="114" y="7"/>
                  </a:lnTo>
                  <a:lnTo>
                    <a:pt x="111" y="3"/>
                  </a:lnTo>
                  <a:lnTo>
                    <a:pt x="111" y="0"/>
                  </a:lnTo>
                  <a:lnTo>
                    <a:pt x="111" y="0"/>
                  </a:lnTo>
                  <a:lnTo>
                    <a:pt x="107" y="0"/>
                  </a:lnTo>
                  <a:lnTo>
                    <a:pt x="103" y="0"/>
                  </a:lnTo>
                  <a:lnTo>
                    <a:pt x="100" y="0"/>
                  </a:lnTo>
                  <a:lnTo>
                    <a:pt x="96" y="3"/>
                  </a:lnTo>
                  <a:lnTo>
                    <a:pt x="96" y="3"/>
                  </a:lnTo>
                  <a:lnTo>
                    <a:pt x="96" y="7"/>
                  </a:lnTo>
                  <a:lnTo>
                    <a:pt x="96" y="15"/>
                  </a:lnTo>
                  <a:lnTo>
                    <a:pt x="92" y="18"/>
                  </a:lnTo>
                  <a:lnTo>
                    <a:pt x="92" y="18"/>
                  </a:lnTo>
                  <a:lnTo>
                    <a:pt x="85" y="22"/>
                  </a:lnTo>
                  <a:lnTo>
                    <a:pt x="81" y="22"/>
                  </a:lnTo>
                  <a:lnTo>
                    <a:pt x="81" y="22"/>
                  </a:lnTo>
                  <a:lnTo>
                    <a:pt x="74" y="22"/>
                  </a:lnTo>
                  <a:lnTo>
                    <a:pt x="70" y="26"/>
                  </a:lnTo>
                  <a:lnTo>
                    <a:pt x="74" y="29"/>
                  </a:lnTo>
                  <a:lnTo>
                    <a:pt x="77" y="29"/>
                  </a:lnTo>
                  <a:lnTo>
                    <a:pt x="74" y="33"/>
                  </a:lnTo>
                  <a:lnTo>
                    <a:pt x="66" y="33"/>
                  </a:lnTo>
                  <a:lnTo>
                    <a:pt x="63" y="33"/>
                  </a:lnTo>
                  <a:lnTo>
                    <a:pt x="59" y="29"/>
                  </a:lnTo>
                  <a:lnTo>
                    <a:pt x="55" y="33"/>
                  </a:lnTo>
                  <a:lnTo>
                    <a:pt x="55" y="29"/>
                  </a:lnTo>
                  <a:lnTo>
                    <a:pt x="51" y="29"/>
                  </a:lnTo>
                  <a:lnTo>
                    <a:pt x="55" y="26"/>
                  </a:lnTo>
                  <a:lnTo>
                    <a:pt x="51" y="26"/>
                  </a:lnTo>
                  <a:lnTo>
                    <a:pt x="48" y="26"/>
                  </a:lnTo>
                  <a:lnTo>
                    <a:pt x="44" y="26"/>
                  </a:lnTo>
                  <a:lnTo>
                    <a:pt x="44" y="26"/>
                  </a:lnTo>
                  <a:lnTo>
                    <a:pt x="44" y="29"/>
                  </a:lnTo>
                  <a:lnTo>
                    <a:pt x="44" y="29"/>
                  </a:lnTo>
                  <a:lnTo>
                    <a:pt x="48" y="33"/>
                  </a:lnTo>
                  <a:lnTo>
                    <a:pt x="48" y="37"/>
                  </a:lnTo>
                  <a:lnTo>
                    <a:pt x="48" y="37"/>
                  </a:lnTo>
                  <a:lnTo>
                    <a:pt x="48" y="41"/>
                  </a:lnTo>
                  <a:lnTo>
                    <a:pt x="48" y="41"/>
                  </a:lnTo>
                  <a:lnTo>
                    <a:pt x="51" y="44"/>
                  </a:lnTo>
                  <a:lnTo>
                    <a:pt x="44" y="44"/>
                  </a:lnTo>
                  <a:lnTo>
                    <a:pt x="40" y="44"/>
                  </a:lnTo>
                  <a:lnTo>
                    <a:pt x="40" y="44"/>
                  </a:lnTo>
                  <a:lnTo>
                    <a:pt x="37" y="44"/>
                  </a:lnTo>
                  <a:lnTo>
                    <a:pt x="37" y="44"/>
                  </a:lnTo>
                  <a:lnTo>
                    <a:pt x="33" y="48"/>
                  </a:lnTo>
                  <a:lnTo>
                    <a:pt x="26" y="41"/>
                  </a:lnTo>
                  <a:lnTo>
                    <a:pt x="26" y="41"/>
                  </a:lnTo>
                  <a:lnTo>
                    <a:pt x="22" y="41"/>
                  </a:lnTo>
                  <a:lnTo>
                    <a:pt x="18" y="44"/>
                  </a:lnTo>
                  <a:lnTo>
                    <a:pt x="14" y="44"/>
                  </a:lnTo>
                  <a:lnTo>
                    <a:pt x="14" y="44"/>
                  </a:lnTo>
                  <a:lnTo>
                    <a:pt x="11" y="44"/>
                  </a:lnTo>
                  <a:lnTo>
                    <a:pt x="11" y="44"/>
                  </a:lnTo>
                  <a:lnTo>
                    <a:pt x="7" y="44"/>
                  </a:lnTo>
                  <a:lnTo>
                    <a:pt x="3" y="44"/>
                  </a:lnTo>
                  <a:lnTo>
                    <a:pt x="0" y="48"/>
                  </a:lnTo>
                  <a:lnTo>
                    <a:pt x="0" y="52"/>
                  </a:lnTo>
                  <a:lnTo>
                    <a:pt x="3" y="48"/>
                  </a:lnTo>
                  <a:lnTo>
                    <a:pt x="7" y="52"/>
                  </a:lnTo>
                  <a:lnTo>
                    <a:pt x="7" y="52"/>
                  </a:lnTo>
                  <a:lnTo>
                    <a:pt x="3" y="52"/>
                  </a:lnTo>
                  <a:lnTo>
                    <a:pt x="3" y="52"/>
                  </a:lnTo>
                  <a:lnTo>
                    <a:pt x="3" y="52"/>
                  </a:lnTo>
                  <a:lnTo>
                    <a:pt x="3" y="52"/>
                  </a:lnTo>
                  <a:lnTo>
                    <a:pt x="7" y="52"/>
                  </a:lnTo>
                  <a:lnTo>
                    <a:pt x="7" y="55"/>
                  </a:lnTo>
                  <a:lnTo>
                    <a:pt x="3" y="55"/>
                  </a:lnTo>
                  <a:lnTo>
                    <a:pt x="3" y="55"/>
                  </a:lnTo>
                  <a:lnTo>
                    <a:pt x="3" y="55"/>
                  </a:lnTo>
                  <a:lnTo>
                    <a:pt x="3" y="55"/>
                  </a:lnTo>
                  <a:lnTo>
                    <a:pt x="7" y="59"/>
                  </a:lnTo>
                  <a:lnTo>
                    <a:pt x="7" y="63"/>
                  </a:lnTo>
                  <a:lnTo>
                    <a:pt x="11" y="59"/>
                  </a:lnTo>
                  <a:lnTo>
                    <a:pt x="11" y="59"/>
                  </a:lnTo>
                  <a:lnTo>
                    <a:pt x="14" y="59"/>
                  </a:lnTo>
                  <a:lnTo>
                    <a:pt x="18" y="63"/>
                  </a:lnTo>
                  <a:lnTo>
                    <a:pt x="22" y="63"/>
                  </a:lnTo>
                  <a:lnTo>
                    <a:pt x="22" y="63"/>
                  </a:lnTo>
                  <a:lnTo>
                    <a:pt x="26" y="67"/>
                  </a:lnTo>
                  <a:lnTo>
                    <a:pt x="29" y="63"/>
                  </a:lnTo>
                  <a:lnTo>
                    <a:pt x="29" y="63"/>
                  </a:lnTo>
                  <a:lnTo>
                    <a:pt x="29" y="67"/>
                  </a:lnTo>
                  <a:lnTo>
                    <a:pt x="29" y="67"/>
                  </a:lnTo>
                  <a:lnTo>
                    <a:pt x="33" y="67"/>
                  </a:lnTo>
                  <a:lnTo>
                    <a:pt x="33" y="67"/>
                  </a:lnTo>
                  <a:lnTo>
                    <a:pt x="33" y="70"/>
                  </a:lnTo>
                  <a:lnTo>
                    <a:pt x="37" y="70"/>
                  </a:lnTo>
                  <a:lnTo>
                    <a:pt x="37" y="70"/>
                  </a:lnTo>
                  <a:lnTo>
                    <a:pt x="40" y="70"/>
                  </a:lnTo>
                  <a:lnTo>
                    <a:pt x="44" y="70"/>
                  </a:lnTo>
                  <a:lnTo>
                    <a:pt x="44" y="74"/>
                  </a:lnTo>
                  <a:lnTo>
                    <a:pt x="44" y="70"/>
                  </a:lnTo>
                  <a:lnTo>
                    <a:pt x="40" y="70"/>
                  </a:lnTo>
                  <a:lnTo>
                    <a:pt x="37" y="74"/>
                  </a:lnTo>
                  <a:lnTo>
                    <a:pt x="40" y="74"/>
                  </a:lnTo>
                  <a:lnTo>
                    <a:pt x="40" y="78"/>
                  </a:lnTo>
                  <a:lnTo>
                    <a:pt x="40" y="81"/>
                  </a:lnTo>
                  <a:lnTo>
                    <a:pt x="40" y="81"/>
                  </a:lnTo>
                  <a:lnTo>
                    <a:pt x="40" y="81"/>
                  </a:lnTo>
                  <a:lnTo>
                    <a:pt x="48" y="85"/>
                  </a:lnTo>
                  <a:lnTo>
                    <a:pt x="51" y="89"/>
                  </a:lnTo>
                  <a:lnTo>
                    <a:pt x="55" y="89"/>
                  </a:lnTo>
                  <a:lnTo>
                    <a:pt x="55" y="92"/>
                  </a:lnTo>
                  <a:lnTo>
                    <a:pt x="55" y="92"/>
                  </a:lnTo>
                  <a:lnTo>
                    <a:pt x="55" y="96"/>
                  </a:lnTo>
                  <a:lnTo>
                    <a:pt x="55" y="96"/>
                  </a:lnTo>
                  <a:lnTo>
                    <a:pt x="51" y="100"/>
                  </a:lnTo>
                  <a:lnTo>
                    <a:pt x="55" y="100"/>
                  </a:lnTo>
                  <a:lnTo>
                    <a:pt x="59" y="104"/>
                  </a:lnTo>
                  <a:lnTo>
                    <a:pt x="63" y="111"/>
                  </a:lnTo>
                  <a:lnTo>
                    <a:pt x="59" y="107"/>
                  </a:lnTo>
                  <a:lnTo>
                    <a:pt x="59" y="104"/>
                  </a:lnTo>
                  <a:lnTo>
                    <a:pt x="55" y="104"/>
                  </a:lnTo>
                  <a:lnTo>
                    <a:pt x="55" y="104"/>
                  </a:lnTo>
                  <a:lnTo>
                    <a:pt x="51" y="111"/>
                  </a:lnTo>
                  <a:lnTo>
                    <a:pt x="51" y="118"/>
                  </a:lnTo>
                  <a:lnTo>
                    <a:pt x="55" y="118"/>
                  </a:lnTo>
                  <a:lnTo>
                    <a:pt x="51" y="118"/>
                  </a:lnTo>
                  <a:lnTo>
                    <a:pt x="51" y="130"/>
                  </a:lnTo>
                  <a:lnTo>
                    <a:pt x="48" y="141"/>
                  </a:lnTo>
                  <a:lnTo>
                    <a:pt x="44" y="141"/>
                  </a:lnTo>
                  <a:lnTo>
                    <a:pt x="48" y="141"/>
                  </a:lnTo>
                  <a:lnTo>
                    <a:pt x="48" y="144"/>
                  </a:lnTo>
                  <a:lnTo>
                    <a:pt x="51" y="144"/>
                  </a:lnTo>
                  <a:lnTo>
                    <a:pt x="51" y="148"/>
                  </a:lnTo>
                  <a:lnTo>
                    <a:pt x="51" y="148"/>
                  </a:lnTo>
                  <a:lnTo>
                    <a:pt x="55" y="148"/>
                  </a:lnTo>
                  <a:lnTo>
                    <a:pt x="63" y="152"/>
                  </a:lnTo>
                  <a:lnTo>
                    <a:pt x="66" y="156"/>
                  </a:lnTo>
                  <a:lnTo>
                    <a:pt x="70" y="152"/>
                  </a:lnTo>
                  <a:lnTo>
                    <a:pt x="74" y="156"/>
                  </a:lnTo>
                  <a:lnTo>
                    <a:pt x="77" y="156"/>
                  </a:lnTo>
                  <a:lnTo>
                    <a:pt x="77" y="156"/>
                  </a:lnTo>
                  <a:lnTo>
                    <a:pt x="81" y="156"/>
                  </a:lnTo>
                  <a:lnTo>
                    <a:pt x="89" y="156"/>
                  </a:lnTo>
                  <a:lnTo>
                    <a:pt x="92" y="156"/>
                  </a:lnTo>
                  <a:lnTo>
                    <a:pt x="96" y="156"/>
                  </a:lnTo>
                  <a:lnTo>
                    <a:pt x="100" y="156"/>
                  </a:lnTo>
                  <a:lnTo>
                    <a:pt x="107" y="156"/>
                  </a:lnTo>
                  <a:lnTo>
                    <a:pt x="114" y="159"/>
                  </a:lnTo>
                  <a:lnTo>
                    <a:pt x="118" y="159"/>
                  </a:lnTo>
                  <a:lnTo>
                    <a:pt x="114" y="159"/>
                  </a:lnTo>
                  <a:lnTo>
                    <a:pt x="114" y="156"/>
                  </a:lnTo>
                  <a:lnTo>
                    <a:pt x="114" y="148"/>
                  </a:lnTo>
                  <a:lnTo>
                    <a:pt x="118" y="148"/>
                  </a:lnTo>
                  <a:lnTo>
                    <a:pt x="122" y="144"/>
                  </a:lnTo>
                  <a:lnTo>
                    <a:pt x="126" y="137"/>
                  </a:lnTo>
                  <a:lnTo>
                    <a:pt x="129" y="137"/>
                  </a:lnTo>
                  <a:lnTo>
                    <a:pt x="129" y="141"/>
                  </a:lnTo>
                  <a:lnTo>
                    <a:pt x="133" y="141"/>
                  </a:lnTo>
                  <a:lnTo>
                    <a:pt x="137" y="141"/>
                  </a:lnTo>
                  <a:lnTo>
                    <a:pt x="140" y="141"/>
                  </a:lnTo>
                  <a:lnTo>
                    <a:pt x="144" y="141"/>
                  </a:lnTo>
                  <a:lnTo>
                    <a:pt x="144" y="141"/>
                  </a:lnTo>
                  <a:lnTo>
                    <a:pt x="155" y="144"/>
                  </a:lnTo>
                  <a:lnTo>
                    <a:pt x="159" y="148"/>
                  </a:lnTo>
                  <a:lnTo>
                    <a:pt x="166" y="148"/>
                  </a:lnTo>
                  <a:lnTo>
                    <a:pt x="166" y="144"/>
                  </a:lnTo>
                  <a:lnTo>
                    <a:pt x="166" y="144"/>
                  </a:lnTo>
                  <a:lnTo>
                    <a:pt x="170" y="141"/>
                  </a:lnTo>
                  <a:lnTo>
                    <a:pt x="181" y="133"/>
                  </a:lnTo>
                  <a:lnTo>
                    <a:pt x="181" y="133"/>
                  </a:lnTo>
                  <a:lnTo>
                    <a:pt x="181" y="130"/>
                  </a:lnTo>
                  <a:lnTo>
                    <a:pt x="181" y="126"/>
                  </a:lnTo>
                  <a:lnTo>
                    <a:pt x="177" y="126"/>
                  </a:lnTo>
                  <a:lnTo>
                    <a:pt x="174" y="122"/>
                  </a:lnTo>
                  <a:lnTo>
                    <a:pt x="170" y="115"/>
                  </a:lnTo>
                  <a:lnTo>
                    <a:pt x="166" y="111"/>
                  </a:lnTo>
                  <a:lnTo>
                    <a:pt x="170" y="111"/>
                  </a:lnTo>
                  <a:lnTo>
                    <a:pt x="174" y="107"/>
                  </a:lnTo>
                  <a:lnTo>
                    <a:pt x="174" y="104"/>
                  </a:lnTo>
                  <a:lnTo>
                    <a:pt x="170" y="100"/>
                  </a:lnTo>
                  <a:lnTo>
                    <a:pt x="170" y="96"/>
                  </a:lnTo>
                  <a:lnTo>
                    <a:pt x="174" y="96"/>
                  </a:lnTo>
                  <a:lnTo>
                    <a:pt x="174" y="96"/>
                  </a:lnTo>
                  <a:lnTo>
                    <a:pt x="174" y="96"/>
                  </a:lnTo>
                  <a:close/>
                  <a:moveTo>
                    <a:pt x="207" y="178"/>
                  </a:moveTo>
                  <a:lnTo>
                    <a:pt x="203" y="178"/>
                  </a:lnTo>
                  <a:lnTo>
                    <a:pt x="200" y="174"/>
                  </a:lnTo>
                  <a:lnTo>
                    <a:pt x="203" y="174"/>
                  </a:lnTo>
                  <a:lnTo>
                    <a:pt x="203" y="174"/>
                  </a:lnTo>
                  <a:lnTo>
                    <a:pt x="203" y="170"/>
                  </a:lnTo>
                  <a:lnTo>
                    <a:pt x="200" y="170"/>
                  </a:lnTo>
                  <a:lnTo>
                    <a:pt x="203" y="170"/>
                  </a:lnTo>
                  <a:lnTo>
                    <a:pt x="200" y="170"/>
                  </a:lnTo>
                  <a:lnTo>
                    <a:pt x="200" y="167"/>
                  </a:lnTo>
                  <a:lnTo>
                    <a:pt x="200" y="167"/>
                  </a:lnTo>
                  <a:lnTo>
                    <a:pt x="200" y="167"/>
                  </a:lnTo>
                  <a:lnTo>
                    <a:pt x="196" y="163"/>
                  </a:lnTo>
                  <a:lnTo>
                    <a:pt x="196" y="163"/>
                  </a:lnTo>
                  <a:lnTo>
                    <a:pt x="200" y="163"/>
                  </a:lnTo>
                  <a:lnTo>
                    <a:pt x="200" y="159"/>
                  </a:lnTo>
                  <a:lnTo>
                    <a:pt x="196" y="159"/>
                  </a:lnTo>
                  <a:lnTo>
                    <a:pt x="200" y="156"/>
                  </a:lnTo>
                  <a:lnTo>
                    <a:pt x="203" y="156"/>
                  </a:lnTo>
                  <a:lnTo>
                    <a:pt x="207" y="152"/>
                  </a:lnTo>
                  <a:lnTo>
                    <a:pt x="207" y="156"/>
                  </a:lnTo>
                  <a:lnTo>
                    <a:pt x="211" y="156"/>
                  </a:lnTo>
                  <a:lnTo>
                    <a:pt x="211" y="152"/>
                  </a:lnTo>
                  <a:lnTo>
                    <a:pt x="211" y="148"/>
                  </a:lnTo>
                  <a:lnTo>
                    <a:pt x="211" y="148"/>
                  </a:lnTo>
                  <a:lnTo>
                    <a:pt x="211" y="148"/>
                  </a:lnTo>
                  <a:lnTo>
                    <a:pt x="211" y="152"/>
                  </a:lnTo>
                  <a:lnTo>
                    <a:pt x="211" y="156"/>
                  </a:lnTo>
                  <a:lnTo>
                    <a:pt x="214" y="163"/>
                  </a:lnTo>
                  <a:lnTo>
                    <a:pt x="211" y="167"/>
                  </a:lnTo>
                  <a:lnTo>
                    <a:pt x="211" y="170"/>
                  </a:lnTo>
                  <a:lnTo>
                    <a:pt x="211" y="178"/>
                  </a:lnTo>
                  <a:lnTo>
                    <a:pt x="207" y="1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50" name="Freeform 71"/>
            <p:cNvSpPr>
              <a:spLocks/>
            </p:cNvSpPr>
            <p:nvPr/>
          </p:nvSpPr>
          <p:spPr bwMode="auto">
            <a:xfrm>
              <a:off x="4578652" y="2455456"/>
              <a:ext cx="10293" cy="10293"/>
            </a:xfrm>
            <a:custGeom>
              <a:avLst/>
              <a:gdLst>
                <a:gd name="T0" fmla="*/ 0 w 8"/>
                <a:gd name="T1" fmla="*/ 0 h 8"/>
                <a:gd name="T2" fmla="*/ 0 w 8"/>
                <a:gd name="T3" fmla="*/ 4 h 8"/>
                <a:gd name="T4" fmla="*/ 4 w 8"/>
                <a:gd name="T5" fmla="*/ 8 h 8"/>
                <a:gd name="T6" fmla="*/ 8 w 8"/>
                <a:gd name="T7" fmla="*/ 4 h 8"/>
                <a:gd name="T8" fmla="*/ 8 w 8"/>
                <a:gd name="T9" fmla="*/ 4 h 8"/>
                <a:gd name="T10" fmla="*/ 0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0" y="0"/>
                  </a:moveTo>
                  <a:lnTo>
                    <a:pt x="0" y="4"/>
                  </a:lnTo>
                  <a:lnTo>
                    <a:pt x="4" y="8"/>
                  </a:lnTo>
                  <a:lnTo>
                    <a:pt x="8" y="4"/>
                  </a:lnTo>
                  <a:lnTo>
                    <a:pt x="8" y="4"/>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51" name="Freeform 72"/>
            <p:cNvSpPr>
              <a:spLocks noEditPoints="1"/>
            </p:cNvSpPr>
            <p:nvPr/>
          </p:nvSpPr>
          <p:spPr bwMode="auto">
            <a:xfrm>
              <a:off x="4416536" y="2198129"/>
              <a:ext cx="243174" cy="243174"/>
            </a:xfrm>
            <a:custGeom>
              <a:avLst/>
              <a:gdLst>
                <a:gd name="T0" fmla="*/ 8 w 189"/>
                <a:gd name="T1" fmla="*/ 48 h 189"/>
                <a:gd name="T2" fmla="*/ 8 w 189"/>
                <a:gd name="T3" fmla="*/ 30 h 189"/>
                <a:gd name="T4" fmla="*/ 15 w 189"/>
                <a:gd name="T5" fmla="*/ 18 h 189"/>
                <a:gd name="T6" fmla="*/ 34 w 189"/>
                <a:gd name="T7" fmla="*/ 18 h 189"/>
                <a:gd name="T8" fmla="*/ 48 w 189"/>
                <a:gd name="T9" fmla="*/ 15 h 189"/>
                <a:gd name="T10" fmla="*/ 63 w 189"/>
                <a:gd name="T11" fmla="*/ 0 h 189"/>
                <a:gd name="T12" fmla="*/ 85 w 189"/>
                <a:gd name="T13" fmla="*/ 4 h 189"/>
                <a:gd name="T14" fmla="*/ 108 w 189"/>
                <a:gd name="T15" fmla="*/ 15 h 189"/>
                <a:gd name="T16" fmla="*/ 100 w 189"/>
                <a:gd name="T17" fmla="*/ 26 h 189"/>
                <a:gd name="T18" fmla="*/ 85 w 189"/>
                <a:gd name="T19" fmla="*/ 33 h 189"/>
                <a:gd name="T20" fmla="*/ 89 w 189"/>
                <a:gd name="T21" fmla="*/ 48 h 189"/>
                <a:gd name="T22" fmla="*/ 104 w 189"/>
                <a:gd name="T23" fmla="*/ 63 h 189"/>
                <a:gd name="T24" fmla="*/ 119 w 189"/>
                <a:gd name="T25" fmla="*/ 82 h 189"/>
                <a:gd name="T26" fmla="*/ 134 w 189"/>
                <a:gd name="T27" fmla="*/ 93 h 189"/>
                <a:gd name="T28" fmla="*/ 152 w 189"/>
                <a:gd name="T29" fmla="*/ 96 h 189"/>
                <a:gd name="T30" fmla="*/ 152 w 189"/>
                <a:gd name="T31" fmla="*/ 104 h 189"/>
                <a:gd name="T32" fmla="*/ 185 w 189"/>
                <a:gd name="T33" fmla="*/ 119 h 189"/>
                <a:gd name="T34" fmla="*/ 185 w 189"/>
                <a:gd name="T35" fmla="*/ 130 h 189"/>
                <a:gd name="T36" fmla="*/ 178 w 189"/>
                <a:gd name="T37" fmla="*/ 126 h 189"/>
                <a:gd name="T38" fmla="*/ 167 w 189"/>
                <a:gd name="T39" fmla="*/ 119 h 189"/>
                <a:gd name="T40" fmla="*/ 163 w 189"/>
                <a:gd name="T41" fmla="*/ 130 h 189"/>
                <a:gd name="T42" fmla="*/ 163 w 189"/>
                <a:gd name="T43" fmla="*/ 137 h 189"/>
                <a:gd name="T44" fmla="*/ 167 w 189"/>
                <a:gd name="T45" fmla="*/ 148 h 189"/>
                <a:gd name="T46" fmla="*/ 156 w 189"/>
                <a:gd name="T47" fmla="*/ 167 h 189"/>
                <a:gd name="T48" fmla="*/ 145 w 189"/>
                <a:gd name="T49" fmla="*/ 163 h 189"/>
                <a:gd name="T50" fmla="*/ 152 w 189"/>
                <a:gd name="T51" fmla="*/ 152 h 189"/>
                <a:gd name="T52" fmla="*/ 152 w 189"/>
                <a:gd name="T53" fmla="*/ 141 h 189"/>
                <a:gd name="T54" fmla="*/ 145 w 189"/>
                <a:gd name="T55" fmla="*/ 130 h 189"/>
                <a:gd name="T56" fmla="*/ 134 w 189"/>
                <a:gd name="T57" fmla="*/ 122 h 189"/>
                <a:gd name="T58" fmla="*/ 126 w 189"/>
                <a:gd name="T59" fmla="*/ 115 h 189"/>
                <a:gd name="T60" fmla="*/ 111 w 189"/>
                <a:gd name="T61" fmla="*/ 108 h 189"/>
                <a:gd name="T62" fmla="*/ 100 w 189"/>
                <a:gd name="T63" fmla="*/ 104 h 189"/>
                <a:gd name="T64" fmla="*/ 82 w 189"/>
                <a:gd name="T65" fmla="*/ 89 h 189"/>
                <a:gd name="T66" fmla="*/ 67 w 189"/>
                <a:gd name="T67" fmla="*/ 74 h 189"/>
                <a:gd name="T68" fmla="*/ 56 w 189"/>
                <a:gd name="T69" fmla="*/ 59 h 189"/>
                <a:gd name="T70" fmla="*/ 45 w 189"/>
                <a:gd name="T71" fmla="*/ 52 h 189"/>
                <a:gd name="T72" fmla="*/ 15 w 189"/>
                <a:gd name="T73" fmla="*/ 59 h 189"/>
                <a:gd name="T74" fmla="*/ 30 w 189"/>
                <a:gd name="T75" fmla="*/ 108 h 189"/>
                <a:gd name="T76" fmla="*/ 26 w 189"/>
                <a:gd name="T77" fmla="*/ 111 h 189"/>
                <a:gd name="T78" fmla="*/ 71 w 189"/>
                <a:gd name="T79" fmla="*/ 85 h 189"/>
                <a:gd name="T80" fmla="*/ 63 w 189"/>
                <a:gd name="T81" fmla="*/ 78 h 189"/>
                <a:gd name="T82" fmla="*/ 56 w 189"/>
                <a:gd name="T83" fmla="*/ 78 h 189"/>
                <a:gd name="T84" fmla="*/ 41 w 189"/>
                <a:gd name="T85" fmla="*/ 145 h 189"/>
                <a:gd name="T86" fmla="*/ 52 w 189"/>
                <a:gd name="T87" fmla="*/ 145 h 189"/>
                <a:gd name="T88" fmla="*/ 48 w 189"/>
                <a:gd name="T89" fmla="*/ 122 h 189"/>
                <a:gd name="T90" fmla="*/ 45 w 189"/>
                <a:gd name="T91" fmla="*/ 108 h 189"/>
                <a:gd name="T92" fmla="*/ 30 w 189"/>
                <a:gd name="T93" fmla="*/ 115 h 189"/>
                <a:gd name="T94" fmla="*/ 30 w 189"/>
                <a:gd name="T95" fmla="*/ 122 h 189"/>
                <a:gd name="T96" fmla="*/ 34 w 189"/>
                <a:gd name="T97" fmla="*/ 130 h 189"/>
                <a:gd name="T98" fmla="*/ 34 w 189"/>
                <a:gd name="T99" fmla="*/ 148 h 189"/>
                <a:gd name="T100" fmla="*/ 141 w 189"/>
                <a:gd name="T101" fmla="*/ 185 h 189"/>
                <a:gd name="T102" fmla="*/ 145 w 189"/>
                <a:gd name="T103" fmla="*/ 163 h 189"/>
                <a:gd name="T104" fmla="*/ 130 w 189"/>
                <a:gd name="T105" fmla="*/ 167 h 189"/>
                <a:gd name="T106" fmla="*/ 104 w 189"/>
                <a:gd name="T107" fmla="*/ 163 h 189"/>
                <a:gd name="T108" fmla="*/ 100 w 189"/>
                <a:gd name="T109" fmla="*/ 174 h 189"/>
                <a:gd name="T110" fmla="*/ 122 w 189"/>
                <a:gd name="T111" fmla="*/ 185 h 189"/>
                <a:gd name="T112" fmla="*/ 141 w 189"/>
                <a:gd name="T113"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 h="189">
                  <a:moveTo>
                    <a:pt x="15" y="59"/>
                  </a:moveTo>
                  <a:lnTo>
                    <a:pt x="15" y="56"/>
                  </a:lnTo>
                  <a:lnTo>
                    <a:pt x="15" y="52"/>
                  </a:lnTo>
                  <a:lnTo>
                    <a:pt x="11" y="52"/>
                  </a:lnTo>
                  <a:lnTo>
                    <a:pt x="8" y="48"/>
                  </a:lnTo>
                  <a:lnTo>
                    <a:pt x="4" y="41"/>
                  </a:lnTo>
                  <a:lnTo>
                    <a:pt x="0" y="37"/>
                  </a:lnTo>
                  <a:lnTo>
                    <a:pt x="4" y="37"/>
                  </a:lnTo>
                  <a:lnTo>
                    <a:pt x="8" y="33"/>
                  </a:lnTo>
                  <a:lnTo>
                    <a:pt x="8" y="30"/>
                  </a:lnTo>
                  <a:lnTo>
                    <a:pt x="4" y="26"/>
                  </a:lnTo>
                  <a:lnTo>
                    <a:pt x="4" y="22"/>
                  </a:lnTo>
                  <a:lnTo>
                    <a:pt x="8" y="22"/>
                  </a:lnTo>
                  <a:lnTo>
                    <a:pt x="11" y="22"/>
                  </a:lnTo>
                  <a:lnTo>
                    <a:pt x="15" y="18"/>
                  </a:lnTo>
                  <a:lnTo>
                    <a:pt x="22" y="22"/>
                  </a:lnTo>
                  <a:lnTo>
                    <a:pt x="26" y="11"/>
                  </a:lnTo>
                  <a:lnTo>
                    <a:pt x="30" y="15"/>
                  </a:lnTo>
                  <a:lnTo>
                    <a:pt x="30" y="18"/>
                  </a:lnTo>
                  <a:lnTo>
                    <a:pt x="34" y="18"/>
                  </a:lnTo>
                  <a:lnTo>
                    <a:pt x="37" y="22"/>
                  </a:lnTo>
                  <a:lnTo>
                    <a:pt x="41" y="18"/>
                  </a:lnTo>
                  <a:lnTo>
                    <a:pt x="41" y="15"/>
                  </a:lnTo>
                  <a:lnTo>
                    <a:pt x="48" y="15"/>
                  </a:lnTo>
                  <a:lnTo>
                    <a:pt x="48" y="15"/>
                  </a:lnTo>
                  <a:lnTo>
                    <a:pt x="52" y="18"/>
                  </a:lnTo>
                  <a:lnTo>
                    <a:pt x="52" y="11"/>
                  </a:lnTo>
                  <a:lnTo>
                    <a:pt x="60" y="11"/>
                  </a:lnTo>
                  <a:lnTo>
                    <a:pt x="60" y="4"/>
                  </a:lnTo>
                  <a:lnTo>
                    <a:pt x="63" y="0"/>
                  </a:lnTo>
                  <a:lnTo>
                    <a:pt x="67" y="4"/>
                  </a:lnTo>
                  <a:lnTo>
                    <a:pt x="74" y="0"/>
                  </a:lnTo>
                  <a:lnTo>
                    <a:pt x="78" y="0"/>
                  </a:lnTo>
                  <a:lnTo>
                    <a:pt x="85" y="0"/>
                  </a:lnTo>
                  <a:lnTo>
                    <a:pt x="85" y="4"/>
                  </a:lnTo>
                  <a:lnTo>
                    <a:pt x="93" y="7"/>
                  </a:lnTo>
                  <a:lnTo>
                    <a:pt x="104" y="7"/>
                  </a:lnTo>
                  <a:lnTo>
                    <a:pt x="108" y="7"/>
                  </a:lnTo>
                  <a:lnTo>
                    <a:pt x="111" y="11"/>
                  </a:lnTo>
                  <a:lnTo>
                    <a:pt x="108" y="15"/>
                  </a:lnTo>
                  <a:lnTo>
                    <a:pt x="108" y="18"/>
                  </a:lnTo>
                  <a:lnTo>
                    <a:pt x="104" y="22"/>
                  </a:lnTo>
                  <a:lnTo>
                    <a:pt x="108" y="26"/>
                  </a:lnTo>
                  <a:lnTo>
                    <a:pt x="104" y="26"/>
                  </a:lnTo>
                  <a:lnTo>
                    <a:pt x="100" y="26"/>
                  </a:lnTo>
                  <a:lnTo>
                    <a:pt x="97" y="30"/>
                  </a:lnTo>
                  <a:lnTo>
                    <a:pt x="93" y="30"/>
                  </a:lnTo>
                  <a:lnTo>
                    <a:pt x="93" y="30"/>
                  </a:lnTo>
                  <a:lnTo>
                    <a:pt x="89" y="30"/>
                  </a:lnTo>
                  <a:lnTo>
                    <a:pt x="85" y="33"/>
                  </a:lnTo>
                  <a:lnTo>
                    <a:pt x="89" y="37"/>
                  </a:lnTo>
                  <a:lnTo>
                    <a:pt x="89" y="41"/>
                  </a:lnTo>
                  <a:lnTo>
                    <a:pt x="89" y="41"/>
                  </a:lnTo>
                  <a:lnTo>
                    <a:pt x="85" y="44"/>
                  </a:lnTo>
                  <a:lnTo>
                    <a:pt x="89" y="48"/>
                  </a:lnTo>
                  <a:lnTo>
                    <a:pt x="89" y="52"/>
                  </a:lnTo>
                  <a:lnTo>
                    <a:pt x="89" y="52"/>
                  </a:lnTo>
                  <a:lnTo>
                    <a:pt x="97" y="56"/>
                  </a:lnTo>
                  <a:lnTo>
                    <a:pt x="100" y="59"/>
                  </a:lnTo>
                  <a:lnTo>
                    <a:pt x="104" y="63"/>
                  </a:lnTo>
                  <a:lnTo>
                    <a:pt x="115" y="70"/>
                  </a:lnTo>
                  <a:lnTo>
                    <a:pt x="115" y="74"/>
                  </a:lnTo>
                  <a:lnTo>
                    <a:pt x="115" y="74"/>
                  </a:lnTo>
                  <a:lnTo>
                    <a:pt x="115" y="78"/>
                  </a:lnTo>
                  <a:lnTo>
                    <a:pt x="119" y="82"/>
                  </a:lnTo>
                  <a:lnTo>
                    <a:pt x="122" y="82"/>
                  </a:lnTo>
                  <a:lnTo>
                    <a:pt x="122" y="85"/>
                  </a:lnTo>
                  <a:lnTo>
                    <a:pt x="130" y="89"/>
                  </a:lnTo>
                  <a:lnTo>
                    <a:pt x="130" y="93"/>
                  </a:lnTo>
                  <a:lnTo>
                    <a:pt x="134" y="93"/>
                  </a:lnTo>
                  <a:lnTo>
                    <a:pt x="137" y="93"/>
                  </a:lnTo>
                  <a:lnTo>
                    <a:pt x="141" y="93"/>
                  </a:lnTo>
                  <a:lnTo>
                    <a:pt x="145" y="93"/>
                  </a:lnTo>
                  <a:lnTo>
                    <a:pt x="148" y="93"/>
                  </a:lnTo>
                  <a:lnTo>
                    <a:pt x="152" y="96"/>
                  </a:lnTo>
                  <a:lnTo>
                    <a:pt x="152" y="96"/>
                  </a:lnTo>
                  <a:lnTo>
                    <a:pt x="148" y="100"/>
                  </a:lnTo>
                  <a:lnTo>
                    <a:pt x="148" y="100"/>
                  </a:lnTo>
                  <a:lnTo>
                    <a:pt x="148" y="104"/>
                  </a:lnTo>
                  <a:lnTo>
                    <a:pt x="152" y="104"/>
                  </a:lnTo>
                  <a:lnTo>
                    <a:pt x="159" y="104"/>
                  </a:lnTo>
                  <a:lnTo>
                    <a:pt x="171" y="111"/>
                  </a:lnTo>
                  <a:lnTo>
                    <a:pt x="174" y="115"/>
                  </a:lnTo>
                  <a:lnTo>
                    <a:pt x="178" y="119"/>
                  </a:lnTo>
                  <a:lnTo>
                    <a:pt x="185" y="119"/>
                  </a:lnTo>
                  <a:lnTo>
                    <a:pt x="185" y="122"/>
                  </a:lnTo>
                  <a:lnTo>
                    <a:pt x="189" y="122"/>
                  </a:lnTo>
                  <a:lnTo>
                    <a:pt x="189" y="126"/>
                  </a:lnTo>
                  <a:lnTo>
                    <a:pt x="185" y="130"/>
                  </a:lnTo>
                  <a:lnTo>
                    <a:pt x="185" y="130"/>
                  </a:lnTo>
                  <a:lnTo>
                    <a:pt x="185" y="130"/>
                  </a:lnTo>
                  <a:lnTo>
                    <a:pt x="185" y="133"/>
                  </a:lnTo>
                  <a:lnTo>
                    <a:pt x="182" y="130"/>
                  </a:lnTo>
                  <a:lnTo>
                    <a:pt x="182" y="130"/>
                  </a:lnTo>
                  <a:lnTo>
                    <a:pt x="178" y="126"/>
                  </a:lnTo>
                  <a:lnTo>
                    <a:pt x="178" y="122"/>
                  </a:lnTo>
                  <a:lnTo>
                    <a:pt x="178" y="122"/>
                  </a:lnTo>
                  <a:lnTo>
                    <a:pt x="174" y="122"/>
                  </a:lnTo>
                  <a:lnTo>
                    <a:pt x="171" y="122"/>
                  </a:lnTo>
                  <a:lnTo>
                    <a:pt x="167" y="119"/>
                  </a:lnTo>
                  <a:lnTo>
                    <a:pt x="167" y="119"/>
                  </a:lnTo>
                  <a:lnTo>
                    <a:pt x="163" y="122"/>
                  </a:lnTo>
                  <a:lnTo>
                    <a:pt x="163" y="126"/>
                  </a:lnTo>
                  <a:lnTo>
                    <a:pt x="163" y="126"/>
                  </a:lnTo>
                  <a:lnTo>
                    <a:pt x="163" y="130"/>
                  </a:lnTo>
                  <a:lnTo>
                    <a:pt x="159" y="130"/>
                  </a:lnTo>
                  <a:lnTo>
                    <a:pt x="159" y="133"/>
                  </a:lnTo>
                  <a:lnTo>
                    <a:pt x="159" y="133"/>
                  </a:lnTo>
                  <a:lnTo>
                    <a:pt x="159" y="137"/>
                  </a:lnTo>
                  <a:lnTo>
                    <a:pt x="163" y="137"/>
                  </a:lnTo>
                  <a:lnTo>
                    <a:pt x="167" y="141"/>
                  </a:lnTo>
                  <a:lnTo>
                    <a:pt x="167" y="141"/>
                  </a:lnTo>
                  <a:lnTo>
                    <a:pt x="167" y="145"/>
                  </a:lnTo>
                  <a:lnTo>
                    <a:pt x="167" y="148"/>
                  </a:lnTo>
                  <a:lnTo>
                    <a:pt x="167" y="148"/>
                  </a:lnTo>
                  <a:lnTo>
                    <a:pt x="163" y="148"/>
                  </a:lnTo>
                  <a:lnTo>
                    <a:pt x="163" y="152"/>
                  </a:lnTo>
                  <a:lnTo>
                    <a:pt x="163" y="159"/>
                  </a:lnTo>
                  <a:lnTo>
                    <a:pt x="156" y="163"/>
                  </a:lnTo>
                  <a:lnTo>
                    <a:pt x="156" y="167"/>
                  </a:lnTo>
                  <a:lnTo>
                    <a:pt x="156" y="167"/>
                  </a:lnTo>
                  <a:lnTo>
                    <a:pt x="148" y="167"/>
                  </a:lnTo>
                  <a:lnTo>
                    <a:pt x="145" y="167"/>
                  </a:lnTo>
                  <a:lnTo>
                    <a:pt x="145" y="163"/>
                  </a:lnTo>
                  <a:lnTo>
                    <a:pt x="145" y="163"/>
                  </a:lnTo>
                  <a:lnTo>
                    <a:pt x="148" y="159"/>
                  </a:lnTo>
                  <a:lnTo>
                    <a:pt x="152" y="159"/>
                  </a:lnTo>
                  <a:lnTo>
                    <a:pt x="152" y="156"/>
                  </a:lnTo>
                  <a:lnTo>
                    <a:pt x="152" y="152"/>
                  </a:lnTo>
                  <a:lnTo>
                    <a:pt x="152" y="152"/>
                  </a:lnTo>
                  <a:lnTo>
                    <a:pt x="152" y="152"/>
                  </a:lnTo>
                  <a:lnTo>
                    <a:pt x="156" y="152"/>
                  </a:lnTo>
                  <a:lnTo>
                    <a:pt x="156" y="148"/>
                  </a:lnTo>
                  <a:lnTo>
                    <a:pt x="152" y="145"/>
                  </a:lnTo>
                  <a:lnTo>
                    <a:pt x="152" y="141"/>
                  </a:lnTo>
                  <a:lnTo>
                    <a:pt x="148" y="137"/>
                  </a:lnTo>
                  <a:lnTo>
                    <a:pt x="148" y="133"/>
                  </a:lnTo>
                  <a:lnTo>
                    <a:pt x="148" y="130"/>
                  </a:lnTo>
                  <a:lnTo>
                    <a:pt x="145" y="126"/>
                  </a:lnTo>
                  <a:lnTo>
                    <a:pt x="145" y="130"/>
                  </a:lnTo>
                  <a:lnTo>
                    <a:pt x="137" y="126"/>
                  </a:lnTo>
                  <a:lnTo>
                    <a:pt x="137" y="126"/>
                  </a:lnTo>
                  <a:lnTo>
                    <a:pt x="134" y="126"/>
                  </a:lnTo>
                  <a:lnTo>
                    <a:pt x="134" y="122"/>
                  </a:lnTo>
                  <a:lnTo>
                    <a:pt x="134" y="122"/>
                  </a:lnTo>
                  <a:lnTo>
                    <a:pt x="134" y="119"/>
                  </a:lnTo>
                  <a:lnTo>
                    <a:pt x="130" y="119"/>
                  </a:lnTo>
                  <a:lnTo>
                    <a:pt x="130" y="119"/>
                  </a:lnTo>
                  <a:lnTo>
                    <a:pt x="126" y="119"/>
                  </a:lnTo>
                  <a:lnTo>
                    <a:pt x="126" y="115"/>
                  </a:lnTo>
                  <a:lnTo>
                    <a:pt x="122" y="115"/>
                  </a:lnTo>
                  <a:lnTo>
                    <a:pt x="122" y="115"/>
                  </a:lnTo>
                  <a:lnTo>
                    <a:pt x="119" y="115"/>
                  </a:lnTo>
                  <a:lnTo>
                    <a:pt x="115" y="108"/>
                  </a:lnTo>
                  <a:lnTo>
                    <a:pt x="111" y="108"/>
                  </a:lnTo>
                  <a:lnTo>
                    <a:pt x="108" y="108"/>
                  </a:lnTo>
                  <a:lnTo>
                    <a:pt x="108" y="108"/>
                  </a:lnTo>
                  <a:lnTo>
                    <a:pt x="104" y="108"/>
                  </a:lnTo>
                  <a:lnTo>
                    <a:pt x="104" y="104"/>
                  </a:lnTo>
                  <a:lnTo>
                    <a:pt x="100" y="104"/>
                  </a:lnTo>
                  <a:lnTo>
                    <a:pt x="97" y="104"/>
                  </a:lnTo>
                  <a:lnTo>
                    <a:pt x="93" y="100"/>
                  </a:lnTo>
                  <a:lnTo>
                    <a:pt x="85" y="93"/>
                  </a:lnTo>
                  <a:lnTo>
                    <a:pt x="82" y="89"/>
                  </a:lnTo>
                  <a:lnTo>
                    <a:pt x="82" y="89"/>
                  </a:lnTo>
                  <a:lnTo>
                    <a:pt x="78" y="85"/>
                  </a:lnTo>
                  <a:lnTo>
                    <a:pt x="74" y="85"/>
                  </a:lnTo>
                  <a:lnTo>
                    <a:pt x="74" y="82"/>
                  </a:lnTo>
                  <a:lnTo>
                    <a:pt x="71" y="78"/>
                  </a:lnTo>
                  <a:lnTo>
                    <a:pt x="67" y="74"/>
                  </a:lnTo>
                  <a:lnTo>
                    <a:pt x="63" y="74"/>
                  </a:lnTo>
                  <a:lnTo>
                    <a:pt x="63" y="70"/>
                  </a:lnTo>
                  <a:lnTo>
                    <a:pt x="60" y="67"/>
                  </a:lnTo>
                  <a:lnTo>
                    <a:pt x="60" y="67"/>
                  </a:lnTo>
                  <a:lnTo>
                    <a:pt x="56" y="59"/>
                  </a:lnTo>
                  <a:lnTo>
                    <a:pt x="56" y="59"/>
                  </a:lnTo>
                  <a:lnTo>
                    <a:pt x="56" y="56"/>
                  </a:lnTo>
                  <a:lnTo>
                    <a:pt x="52" y="56"/>
                  </a:lnTo>
                  <a:lnTo>
                    <a:pt x="48" y="52"/>
                  </a:lnTo>
                  <a:lnTo>
                    <a:pt x="45" y="52"/>
                  </a:lnTo>
                  <a:lnTo>
                    <a:pt x="34" y="48"/>
                  </a:lnTo>
                  <a:lnTo>
                    <a:pt x="26" y="52"/>
                  </a:lnTo>
                  <a:lnTo>
                    <a:pt x="26" y="56"/>
                  </a:lnTo>
                  <a:lnTo>
                    <a:pt x="22" y="59"/>
                  </a:lnTo>
                  <a:lnTo>
                    <a:pt x="15" y="59"/>
                  </a:lnTo>
                  <a:lnTo>
                    <a:pt x="15" y="59"/>
                  </a:lnTo>
                  <a:close/>
                  <a:moveTo>
                    <a:pt x="26" y="111"/>
                  </a:moveTo>
                  <a:lnTo>
                    <a:pt x="30" y="111"/>
                  </a:lnTo>
                  <a:lnTo>
                    <a:pt x="30" y="108"/>
                  </a:lnTo>
                  <a:lnTo>
                    <a:pt x="30" y="108"/>
                  </a:lnTo>
                  <a:lnTo>
                    <a:pt x="30" y="108"/>
                  </a:lnTo>
                  <a:lnTo>
                    <a:pt x="30" y="108"/>
                  </a:lnTo>
                  <a:lnTo>
                    <a:pt x="26" y="108"/>
                  </a:lnTo>
                  <a:lnTo>
                    <a:pt x="26" y="111"/>
                  </a:lnTo>
                  <a:lnTo>
                    <a:pt x="26" y="111"/>
                  </a:lnTo>
                  <a:close/>
                  <a:moveTo>
                    <a:pt x="71" y="85"/>
                  </a:moveTo>
                  <a:lnTo>
                    <a:pt x="71" y="85"/>
                  </a:lnTo>
                  <a:lnTo>
                    <a:pt x="71" y="85"/>
                  </a:lnTo>
                  <a:lnTo>
                    <a:pt x="71" y="85"/>
                  </a:lnTo>
                  <a:lnTo>
                    <a:pt x="71" y="85"/>
                  </a:lnTo>
                  <a:close/>
                  <a:moveTo>
                    <a:pt x="56" y="78"/>
                  </a:moveTo>
                  <a:lnTo>
                    <a:pt x="56" y="78"/>
                  </a:lnTo>
                  <a:lnTo>
                    <a:pt x="56" y="78"/>
                  </a:lnTo>
                  <a:lnTo>
                    <a:pt x="60" y="78"/>
                  </a:lnTo>
                  <a:lnTo>
                    <a:pt x="63" y="78"/>
                  </a:lnTo>
                  <a:lnTo>
                    <a:pt x="63" y="78"/>
                  </a:lnTo>
                  <a:lnTo>
                    <a:pt x="60" y="74"/>
                  </a:lnTo>
                  <a:lnTo>
                    <a:pt x="60" y="78"/>
                  </a:lnTo>
                  <a:lnTo>
                    <a:pt x="56" y="78"/>
                  </a:lnTo>
                  <a:lnTo>
                    <a:pt x="56" y="78"/>
                  </a:lnTo>
                  <a:close/>
                  <a:moveTo>
                    <a:pt x="37" y="152"/>
                  </a:moveTo>
                  <a:lnTo>
                    <a:pt x="37" y="148"/>
                  </a:lnTo>
                  <a:lnTo>
                    <a:pt x="37" y="152"/>
                  </a:lnTo>
                  <a:lnTo>
                    <a:pt x="41" y="148"/>
                  </a:lnTo>
                  <a:lnTo>
                    <a:pt x="41" y="145"/>
                  </a:lnTo>
                  <a:lnTo>
                    <a:pt x="41" y="145"/>
                  </a:lnTo>
                  <a:lnTo>
                    <a:pt x="45" y="145"/>
                  </a:lnTo>
                  <a:lnTo>
                    <a:pt x="48" y="145"/>
                  </a:lnTo>
                  <a:lnTo>
                    <a:pt x="48" y="145"/>
                  </a:lnTo>
                  <a:lnTo>
                    <a:pt x="52" y="145"/>
                  </a:lnTo>
                  <a:lnTo>
                    <a:pt x="52" y="137"/>
                  </a:lnTo>
                  <a:lnTo>
                    <a:pt x="52" y="137"/>
                  </a:lnTo>
                  <a:lnTo>
                    <a:pt x="48" y="130"/>
                  </a:lnTo>
                  <a:lnTo>
                    <a:pt x="52" y="126"/>
                  </a:lnTo>
                  <a:lnTo>
                    <a:pt x="48" y="122"/>
                  </a:lnTo>
                  <a:lnTo>
                    <a:pt x="52" y="119"/>
                  </a:lnTo>
                  <a:lnTo>
                    <a:pt x="52" y="119"/>
                  </a:lnTo>
                  <a:lnTo>
                    <a:pt x="52" y="115"/>
                  </a:lnTo>
                  <a:lnTo>
                    <a:pt x="48" y="111"/>
                  </a:lnTo>
                  <a:lnTo>
                    <a:pt x="45" y="108"/>
                  </a:lnTo>
                  <a:lnTo>
                    <a:pt x="45" y="108"/>
                  </a:lnTo>
                  <a:lnTo>
                    <a:pt x="41" y="108"/>
                  </a:lnTo>
                  <a:lnTo>
                    <a:pt x="41" y="108"/>
                  </a:lnTo>
                  <a:lnTo>
                    <a:pt x="34" y="115"/>
                  </a:lnTo>
                  <a:lnTo>
                    <a:pt x="30" y="115"/>
                  </a:lnTo>
                  <a:lnTo>
                    <a:pt x="26" y="111"/>
                  </a:lnTo>
                  <a:lnTo>
                    <a:pt x="26" y="115"/>
                  </a:lnTo>
                  <a:lnTo>
                    <a:pt x="26" y="119"/>
                  </a:lnTo>
                  <a:lnTo>
                    <a:pt x="30" y="119"/>
                  </a:lnTo>
                  <a:lnTo>
                    <a:pt x="30" y="122"/>
                  </a:lnTo>
                  <a:lnTo>
                    <a:pt x="34" y="122"/>
                  </a:lnTo>
                  <a:lnTo>
                    <a:pt x="34" y="126"/>
                  </a:lnTo>
                  <a:lnTo>
                    <a:pt x="30" y="130"/>
                  </a:lnTo>
                  <a:lnTo>
                    <a:pt x="30" y="130"/>
                  </a:lnTo>
                  <a:lnTo>
                    <a:pt x="34" y="130"/>
                  </a:lnTo>
                  <a:lnTo>
                    <a:pt x="34" y="133"/>
                  </a:lnTo>
                  <a:lnTo>
                    <a:pt x="34" y="133"/>
                  </a:lnTo>
                  <a:lnTo>
                    <a:pt x="30" y="141"/>
                  </a:lnTo>
                  <a:lnTo>
                    <a:pt x="30" y="141"/>
                  </a:lnTo>
                  <a:lnTo>
                    <a:pt x="34" y="148"/>
                  </a:lnTo>
                  <a:lnTo>
                    <a:pt x="37" y="152"/>
                  </a:lnTo>
                  <a:lnTo>
                    <a:pt x="37" y="152"/>
                  </a:lnTo>
                  <a:close/>
                  <a:moveTo>
                    <a:pt x="141" y="189"/>
                  </a:moveTo>
                  <a:lnTo>
                    <a:pt x="141" y="185"/>
                  </a:lnTo>
                  <a:lnTo>
                    <a:pt x="141" y="185"/>
                  </a:lnTo>
                  <a:lnTo>
                    <a:pt x="141" y="182"/>
                  </a:lnTo>
                  <a:lnTo>
                    <a:pt x="137" y="178"/>
                  </a:lnTo>
                  <a:lnTo>
                    <a:pt x="141" y="171"/>
                  </a:lnTo>
                  <a:lnTo>
                    <a:pt x="145" y="167"/>
                  </a:lnTo>
                  <a:lnTo>
                    <a:pt x="145" y="163"/>
                  </a:lnTo>
                  <a:lnTo>
                    <a:pt x="141" y="159"/>
                  </a:lnTo>
                  <a:lnTo>
                    <a:pt x="137" y="163"/>
                  </a:lnTo>
                  <a:lnTo>
                    <a:pt x="137" y="163"/>
                  </a:lnTo>
                  <a:lnTo>
                    <a:pt x="134" y="163"/>
                  </a:lnTo>
                  <a:lnTo>
                    <a:pt x="130" y="167"/>
                  </a:lnTo>
                  <a:lnTo>
                    <a:pt x="122" y="167"/>
                  </a:lnTo>
                  <a:lnTo>
                    <a:pt x="115" y="167"/>
                  </a:lnTo>
                  <a:lnTo>
                    <a:pt x="111" y="167"/>
                  </a:lnTo>
                  <a:lnTo>
                    <a:pt x="108" y="163"/>
                  </a:lnTo>
                  <a:lnTo>
                    <a:pt x="104" y="163"/>
                  </a:lnTo>
                  <a:lnTo>
                    <a:pt x="104" y="167"/>
                  </a:lnTo>
                  <a:lnTo>
                    <a:pt x="100" y="163"/>
                  </a:lnTo>
                  <a:lnTo>
                    <a:pt x="97" y="167"/>
                  </a:lnTo>
                  <a:lnTo>
                    <a:pt x="97" y="171"/>
                  </a:lnTo>
                  <a:lnTo>
                    <a:pt x="100" y="174"/>
                  </a:lnTo>
                  <a:lnTo>
                    <a:pt x="104" y="174"/>
                  </a:lnTo>
                  <a:lnTo>
                    <a:pt x="111" y="178"/>
                  </a:lnTo>
                  <a:lnTo>
                    <a:pt x="111" y="178"/>
                  </a:lnTo>
                  <a:lnTo>
                    <a:pt x="115" y="182"/>
                  </a:lnTo>
                  <a:lnTo>
                    <a:pt x="122" y="185"/>
                  </a:lnTo>
                  <a:lnTo>
                    <a:pt x="126" y="182"/>
                  </a:lnTo>
                  <a:lnTo>
                    <a:pt x="130" y="185"/>
                  </a:lnTo>
                  <a:lnTo>
                    <a:pt x="130" y="185"/>
                  </a:lnTo>
                  <a:lnTo>
                    <a:pt x="137" y="189"/>
                  </a:lnTo>
                  <a:lnTo>
                    <a:pt x="141" y="18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52" name="Freeform 73"/>
            <p:cNvSpPr>
              <a:spLocks noEditPoints="1"/>
            </p:cNvSpPr>
            <p:nvPr/>
          </p:nvSpPr>
          <p:spPr bwMode="auto">
            <a:xfrm>
              <a:off x="4111604" y="2274041"/>
              <a:ext cx="262473" cy="181415"/>
            </a:xfrm>
            <a:custGeom>
              <a:avLst/>
              <a:gdLst>
                <a:gd name="T0" fmla="*/ 32 w 55"/>
                <a:gd name="T1" fmla="*/ 3 h 38"/>
                <a:gd name="T2" fmla="*/ 33 w 55"/>
                <a:gd name="T3" fmla="*/ 4 h 38"/>
                <a:gd name="T4" fmla="*/ 37 w 55"/>
                <a:gd name="T5" fmla="*/ 6 h 38"/>
                <a:gd name="T6" fmla="*/ 40 w 55"/>
                <a:gd name="T7" fmla="*/ 6 h 38"/>
                <a:gd name="T8" fmla="*/ 43 w 55"/>
                <a:gd name="T9" fmla="*/ 6 h 38"/>
                <a:gd name="T10" fmla="*/ 46 w 55"/>
                <a:gd name="T11" fmla="*/ 6 h 38"/>
                <a:gd name="T12" fmla="*/ 51 w 55"/>
                <a:gd name="T13" fmla="*/ 7 h 38"/>
                <a:gd name="T14" fmla="*/ 50 w 55"/>
                <a:gd name="T15" fmla="*/ 9 h 38"/>
                <a:gd name="T16" fmla="*/ 48 w 55"/>
                <a:gd name="T17" fmla="*/ 12 h 38"/>
                <a:gd name="T18" fmla="*/ 44 w 55"/>
                <a:gd name="T19" fmla="*/ 13 h 38"/>
                <a:gd name="T20" fmla="*/ 42 w 55"/>
                <a:gd name="T21" fmla="*/ 15 h 38"/>
                <a:gd name="T22" fmla="*/ 41 w 55"/>
                <a:gd name="T23" fmla="*/ 16 h 38"/>
                <a:gd name="T24" fmla="*/ 40 w 55"/>
                <a:gd name="T25" fmla="*/ 18 h 38"/>
                <a:gd name="T26" fmla="*/ 37 w 55"/>
                <a:gd name="T27" fmla="*/ 21 h 38"/>
                <a:gd name="T28" fmla="*/ 38 w 55"/>
                <a:gd name="T29" fmla="*/ 24 h 38"/>
                <a:gd name="T30" fmla="*/ 37 w 55"/>
                <a:gd name="T31" fmla="*/ 26 h 38"/>
                <a:gd name="T32" fmla="*/ 35 w 55"/>
                <a:gd name="T33" fmla="*/ 30 h 38"/>
                <a:gd name="T34" fmla="*/ 34 w 55"/>
                <a:gd name="T35" fmla="*/ 31 h 38"/>
                <a:gd name="T36" fmla="*/ 30 w 55"/>
                <a:gd name="T37" fmla="*/ 34 h 38"/>
                <a:gd name="T38" fmla="*/ 28 w 55"/>
                <a:gd name="T39" fmla="*/ 34 h 38"/>
                <a:gd name="T40" fmla="*/ 26 w 55"/>
                <a:gd name="T41" fmla="*/ 34 h 38"/>
                <a:gd name="T42" fmla="*/ 22 w 55"/>
                <a:gd name="T43" fmla="*/ 34 h 38"/>
                <a:gd name="T44" fmla="*/ 19 w 55"/>
                <a:gd name="T45" fmla="*/ 36 h 38"/>
                <a:gd name="T46" fmla="*/ 16 w 55"/>
                <a:gd name="T47" fmla="*/ 37 h 38"/>
                <a:gd name="T48" fmla="*/ 12 w 55"/>
                <a:gd name="T49" fmla="*/ 36 h 38"/>
                <a:gd name="T50" fmla="*/ 10 w 55"/>
                <a:gd name="T51" fmla="*/ 32 h 38"/>
                <a:gd name="T52" fmla="*/ 8 w 55"/>
                <a:gd name="T53" fmla="*/ 31 h 38"/>
                <a:gd name="T54" fmla="*/ 9 w 55"/>
                <a:gd name="T55" fmla="*/ 28 h 38"/>
                <a:gd name="T56" fmla="*/ 8 w 55"/>
                <a:gd name="T57" fmla="*/ 26 h 38"/>
                <a:gd name="T58" fmla="*/ 8 w 55"/>
                <a:gd name="T59" fmla="*/ 22 h 38"/>
                <a:gd name="T60" fmla="*/ 9 w 55"/>
                <a:gd name="T61" fmla="*/ 20 h 38"/>
                <a:gd name="T62" fmla="*/ 10 w 55"/>
                <a:gd name="T63" fmla="*/ 17 h 38"/>
                <a:gd name="T64" fmla="*/ 12 w 55"/>
                <a:gd name="T65" fmla="*/ 12 h 38"/>
                <a:gd name="T66" fmla="*/ 12 w 55"/>
                <a:gd name="T67" fmla="*/ 10 h 38"/>
                <a:gd name="T68" fmla="*/ 9 w 55"/>
                <a:gd name="T69" fmla="*/ 10 h 38"/>
                <a:gd name="T70" fmla="*/ 4 w 55"/>
                <a:gd name="T71" fmla="*/ 9 h 38"/>
                <a:gd name="T72" fmla="*/ 2 w 55"/>
                <a:gd name="T73" fmla="*/ 9 h 38"/>
                <a:gd name="T74" fmla="*/ 2 w 55"/>
                <a:gd name="T75" fmla="*/ 7 h 38"/>
                <a:gd name="T76" fmla="*/ 2 w 55"/>
                <a:gd name="T77" fmla="*/ 6 h 38"/>
                <a:gd name="T78" fmla="*/ 2 w 55"/>
                <a:gd name="T79" fmla="*/ 5 h 38"/>
                <a:gd name="T80" fmla="*/ 1 w 55"/>
                <a:gd name="T81" fmla="*/ 5 h 38"/>
                <a:gd name="T82" fmla="*/ 2 w 55"/>
                <a:gd name="T83" fmla="*/ 2 h 38"/>
                <a:gd name="T84" fmla="*/ 5 w 55"/>
                <a:gd name="T85" fmla="*/ 2 h 38"/>
                <a:gd name="T86" fmla="*/ 6 w 55"/>
                <a:gd name="T87" fmla="*/ 0 h 38"/>
                <a:gd name="T88" fmla="*/ 8 w 55"/>
                <a:gd name="T89" fmla="*/ 0 h 38"/>
                <a:gd name="T90" fmla="*/ 11 w 55"/>
                <a:gd name="T91" fmla="*/ 1 h 38"/>
                <a:gd name="T92" fmla="*/ 14 w 55"/>
                <a:gd name="T93" fmla="*/ 1 h 38"/>
                <a:gd name="T94" fmla="*/ 19 w 55"/>
                <a:gd name="T95" fmla="*/ 2 h 38"/>
                <a:gd name="T96" fmla="*/ 24 w 55"/>
                <a:gd name="T97" fmla="*/ 2 h 38"/>
                <a:gd name="T98" fmla="*/ 27 w 55"/>
                <a:gd name="T99" fmla="*/ 2 h 38"/>
                <a:gd name="T100" fmla="*/ 30 w 55"/>
                <a:gd name="T101" fmla="*/ 2 h 38"/>
                <a:gd name="T102" fmla="*/ 53 w 55"/>
                <a:gd name="T103" fmla="*/ 20 h 38"/>
                <a:gd name="T104" fmla="*/ 55 w 55"/>
                <a:gd name="T105" fmla="*/ 20 h 38"/>
                <a:gd name="T106" fmla="*/ 53 w 55"/>
                <a:gd name="T107" fmla="*/ 20 h 38"/>
                <a:gd name="T108" fmla="*/ 52 w 55"/>
                <a:gd name="T109" fmla="*/ 20 h 38"/>
                <a:gd name="T110" fmla="*/ 49 w 55"/>
                <a:gd name="T111" fmla="*/ 21 h 38"/>
                <a:gd name="T112" fmla="*/ 50 w 55"/>
                <a:gd name="T113" fmla="*/ 22 h 38"/>
                <a:gd name="T114" fmla="*/ 46 w 55"/>
                <a:gd name="T115" fmla="*/ 24 h 38"/>
                <a:gd name="T116" fmla="*/ 44 w 55"/>
                <a:gd name="T117"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38">
                  <a:moveTo>
                    <a:pt x="31" y="2"/>
                  </a:moveTo>
                  <a:cubicBezTo>
                    <a:pt x="32" y="2"/>
                    <a:pt x="32" y="2"/>
                    <a:pt x="32" y="2"/>
                  </a:cubicBezTo>
                  <a:cubicBezTo>
                    <a:pt x="32" y="3"/>
                    <a:pt x="32" y="3"/>
                    <a:pt x="32" y="3"/>
                  </a:cubicBezTo>
                  <a:cubicBezTo>
                    <a:pt x="33" y="3"/>
                    <a:pt x="33" y="3"/>
                    <a:pt x="33" y="3"/>
                  </a:cubicBezTo>
                  <a:cubicBezTo>
                    <a:pt x="33" y="4"/>
                    <a:pt x="33" y="4"/>
                    <a:pt x="33" y="4"/>
                  </a:cubicBezTo>
                  <a:cubicBezTo>
                    <a:pt x="33" y="4"/>
                    <a:pt x="33" y="4"/>
                    <a:pt x="33" y="4"/>
                  </a:cubicBezTo>
                  <a:cubicBezTo>
                    <a:pt x="34" y="4"/>
                    <a:pt x="34" y="4"/>
                    <a:pt x="34" y="4"/>
                  </a:cubicBezTo>
                  <a:cubicBezTo>
                    <a:pt x="36" y="5"/>
                    <a:pt x="36" y="5"/>
                    <a:pt x="36" y="5"/>
                  </a:cubicBezTo>
                  <a:cubicBezTo>
                    <a:pt x="37" y="6"/>
                    <a:pt x="37" y="6"/>
                    <a:pt x="37" y="6"/>
                  </a:cubicBezTo>
                  <a:cubicBezTo>
                    <a:pt x="38" y="5"/>
                    <a:pt x="38" y="5"/>
                    <a:pt x="38" y="5"/>
                  </a:cubicBezTo>
                  <a:cubicBezTo>
                    <a:pt x="39" y="6"/>
                    <a:pt x="39" y="6"/>
                    <a:pt x="39" y="6"/>
                  </a:cubicBezTo>
                  <a:cubicBezTo>
                    <a:pt x="40" y="6"/>
                    <a:pt x="40" y="6"/>
                    <a:pt x="40" y="6"/>
                  </a:cubicBezTo>
                  <a:cubicBezTo>
                    <a:pt x="40" y="6"/>
                    <a:pt x="40" y="6"/>
                    <a:pt x="40" y="6"/>
                  </a:cubicBezTo>
                  <a:cubicBezTo>
                    <a:pt x="41" y="6"/>
                    <a:pt x="41" y="6"/>
                    <a:pt x="41" y="6"/>
                  </a:cubicBezTo>
                  <a:cubicBezTo>
                    <a:pt x="43" y="6"/>
                    <a:pt x="43" y="6"/>
                    <a:pt x="43" y="6"/>
                  </a:cubicBezTo>
                  <a:cubicBezTo>
                    <a:pt x="44" y="6"/>
                    <a:pt x="44" y="6"/>
                    <a:pt x="44" y="6"/>
                  </a:cubicBezTo>
                  <a:cubicBezTo>
                    <a:pt x="45" y="6"/>
                    <a:pt x="45" y="6"/>
                    <a:pt x="45" y="6"/>
                  </a:cubicBezTo>
                  <a:cubicBezTo>
                    <a:pt x="46" y="6"/>
                    <a:pt x="46" y="6"/>
                    <a:pt x="46" y="6"/>
                  </a:cubicBezTo>
                  <a:cubicBezTo>
                    <a:pt x="48" y="6"/>
                    <a:pt x="48" y="6"/>
                    <a:pt x="48" y="6"/>
                  </a:cubicBezTo>
                  <a:cubicBezTo>
                    <a:pt x="50" y="7"/>
                    <a:pt x="50" y="7"/>
                    <a:pt x="50" y="7"/>
                  </a:cubicBezTo>
                  <a:cubicBezTo>
                    <a:pt x="51" y="7"/>
                    <a:pt x="51" y="7"/>
                    <a:pt x="51" y="7"/>
                  </a:cubicBezTo>
                  <a:cubicBezTo>
                    <a:pt x="51" y="8"/>
                    <a:pt x="51" y="8"/>
                    <a:pt x="51" y="8"/>
                  </a:cubicBezTo>
                  <a:cubicBezTo>
                    <a:pt x="50" y="8"/>
                    <a:pt x="50" y="8"/>
                    <a:pt x="50" y="8"/>
                  </a:cubicBezTo>
                  <a:cubicBezTo>
                    <a:pt x="50" y="9"/>
                    <a:pt x="50" y="9"/>
                    <a:pt x="50" y="9"/>
                  </a:cubicBezTo>
                  <a:cubicBezTo>
                    <a:pt x="50" y="10"/>
                    <a:pt x="50" y="10"/>
                    <a:pt x="50" y="10"/>
                  </a:cubicBezTo>
                  <a:cubicBezTo>
                    <a:pt x="50" y="11"/>
                    <a:pt x="50" y="11"/>
                    <a:pt x="50" y="11"/>
                  </a:cubicBezTo>
                  <a:cubicBezTo>
                    <a:pt x="48" y="12"/>
                    <a:pt x="48" y="12"/>
                    <a:pt x="48" y="12"/>
                  </a:cubicBezTo>
                  <a:cubicBezTo>
                    <a:pt x="48" y="12"/>
                    <a:pt x="47" y="13"/>
                    <a:pt x="47" y="13"/>
                  </a:cubicBezTo>
                  <a:cubicBezTo>
                    <a:pt x="47" y="13"/>
                    <a:pt x="46" y="13"/>
                    <a:pt x="46" y="13"/>
                  </a:cubicBezTo>
                  <a:cubicBezTo>
                    <a:pt x="44" y="13"/>
                    <a:pt x="44" y="13"/>
                    <a:pt x="44" y="13"/>
                  </a:cubicBezTo>
                  <a:cubicBezTo>
                    <a:pt x="43" y="14"/>
                    <a:pt x="43" y="14"/>
                    <a:pt x="43" y="14"/>
                  </a:cubicBezTo>
                  <a:cubicBezTo>
                    <a:pt x="42" y="15"/>
                    <a:pt x="42" y="15"/>
                    <a:pt x="42" y="15"/>
                  </a:cubicBezTo>
                  <a:cubicBezTo>
                    <a:pt x="42" y="15"/>
                    <a:pt x="42" y="15"/>
                    <a:pt x="42" y="15"/>
                  </a:cubicBezTo>
                  <a:cubicBezTo>
                    <a:pt x="42" y="16"/>
                    <a:pt x="42" y="16"/>
                    <a:pt x="42" y="16"/>
                  </a:cubicBezTo>
                  <a:cubicBezTo>
                    <a:pt x="42" y="16"/>
                    <a:pt x="42" y="16"/>
                    <a:pt x="42" y="16"/>
                  </a:cubicBezTo>
                  <a:cubicBezTo>
                    <a:pt x="41" y="16"/>
                    <a:pt x="41" y="16"/>
                    <a:pt x="41" y="16"/>
                  </a:cubicBezTo>
                  <a:cubicBezTo>
                    <a:pt x="42" y="16"/>
                    <a:pt x="42" y="16"/>
                    <a:pt x="42" y="16"/>
                  </a:cubicBezTo>
                  <a:cubicBezTo>
                    <a:pt x="41" y="16"/>
                    <a:pt x="41" y="16"/>
                    <a:pt x="41" y="16"/>
                  </a:cubicBezTo>
                  <a:cubicBezTo>
                    <a:pt x="40" y="18"/>
                    <a:pt x="40" y="18"/>
                    <a:pt x="40" y="18"/>
                  </a:cubicBezTo>
                  <a:cubicBezTo>
                    <a:pt x="39" y="18"/>
                    <a:pt x="39" y="18"/>
                    <a:pt x="39" y="18"/>
                  </a:cubicBezTo>
                  <a:cubicBezTo>
                    <a:pt x="37" y="21"/>
                    <a:pt x="37" y="21"/>
                    <a:pt x="37" y="21"/>
                  </a:cubicBezTo>
                  <a:cubicBezTo>
                    <a:pt x="37" y="21"/>
                    <a:pt x="37" y="21"/>
                    <a:pt x="37" y="21"/>
                  </a:cubicBezTo>
                  <a:cubicBezTo>
                    <a:pt x="37" y="23"/>
                    <a:pt x="37" y="23"/>
                    <a:pt x="37" y="23"/>
                  </a:cubicBezTo>
                  <a:cubicBezTo>
                    <a:pt x="38" y="23"/>
                    <a:pt x="38" y="23"/>
                    <a:pt x="38" y="23"/>
                  </a:cubicBezTo>
                  <a:cubicBezTo>
                    <a:pt x="38" y="24"/>
                    <a:pt x="38" y="24"/>
                    <a:pt x="38" y="24"/>
                  </a:cubicBezTo>
                  <a:cubicBezTo>
                    <a:pt x="39" y="25"/>
                    <a:pt x="39" y="25"/>
                    <a:pt x="39" y="25"/>
                  </a:cubicBezTo>
                  <a:cubicBezTo>
                    <a:pt x="38" y="26"/>
                    <a:pt x="38" y="26"/>
                    <a:pt x="38" y="26"/>
                  </a:cubicBezTo>
                  <a:cubicBezTo>
                    <a:pt x="37" y="26"/>
                    <a:pt x="37" y="26"/>
                    <a:pt x="37" y="26"/>
                  </a:cubicBezTo>
                  <a:cubicBezTo>
                    <a:pt x="37" y="27"/>
                    <a:pt x="37" y="27"/>
                    <a:pt x="37" y="27"/>
                  </a:cubicBezTo>
                  <a:cubicBezTo>
                    <a:pt x="36" y="29"/>
                    <a:pt x="36" y="29"/>
                    <a:pt x="36" y="29"/>
                  </a:cubicBezTo>
                  <a:cubicBezTo>
                    <a:pt x="35" y="30"/>
                    <a:pt x="35" y="30"/>
                    <a:pt x="35" y="30"/>
                  </a:cubicBezTo>
                  <a:cubicBezTo>
                    <a:pt x="36" y="30"/>
                    <a:pt x="36" y="30"/>
                    <a:pt x="36" y="30"/>
                  </a:cubicBezTo>
                  <a:cubicBezTo>
                    <a:pt x="35" y="31"/>
                    <a:pt x="35" y="31"/>
                    <a:pt x="35" y="31"/>
                  </a:cubicBezTo>
                  <a:cubicBezTo>
                    <a:pt x="34" y="31"/>
                    <a:pt x="34" y="31"/>
                    <a:pt x="34" y="31"/>
                  </a:cubicBezTo>
                  <a:cubicBezTo>
                    <a:pt x="31" y="32"/>
                    <a:pt x="31" y="32"/>
                    <a:pt x="31" y="32"/>
                  </a:cubicBezTo>
                  <a:cubicBezTo>
                    <a:pt x="31" y="33"/>
                    <a:pt x="31" y="33"/>
                    <a:pt x="31" y="33"/>
                  </a:cubicBezTo>
                  <a:cubicBezTo>
                    <a:pt x="30" y="34"/>
                    <a:pt x="30" y="34"/>
                    <a:pt x="30" y="34"/>
                  </a:cubicBezTo>
                  <a:cubicBezTo>
                    <a:pt x="29" y="34"/>
                    <a:pt x="29" y="34"/>
                    <a:pt x="29" y="34"/>
                  </a:cubicBezTo>
                  <a:cubicBezTo>
                    <a:pt x="28" y="33"/>
                    <a:pt x="28" y="33"/>
                    <a:pt x="28" y="33"/>
                  </a:cubicBezTo>
                  <a:cubicBezTo>
                    <a:pt x="28" y="34"/>
                    <a:pt x="28" y="34"/>
                    <a:pt x="28" y="34"/>
                  </a:cubicBezTo>
                  <a:cubicBezTo>
                    <a:pt x="27" y="35"/>
                    <a:pt x="27" y="35"/>
                    <a:pt x="27" y="35"/>
                  </a:cubicBezTo>
                  <a:cubicBezTo>
                    <a:pt x="27" y="34"/>
                    <a:pt x="27" y="34"/>
                    <a:pt x="27" y="34"/>
                  </a:cubicBezTo>
                  <a:cubicBezTo>
                    <a:pt x="26" y="34"/>
                    <a:pt x="26" y="34"/>
                    <a:pt x="26" y="34"/>
                  </a:cubicBezTo>
                  <a:cubicBezTo>
                    <a:pt x="25" y="34"/>
                    <a:pt x="25" y="34"/>
                    <a:pt x="25" y="34"/>
                  </a:cubicBezTo>
                  <a:cubicBezTo>
                    <a:pt x="24" y="34"/>
                    <a:pt x="24" y="34"/>
                    <a:pt x="24" y="34"/>
                  </a:cubicBezTo>
                  <a:cubicBezTo>
                    <a:pt x="22" y="34"/>
                    <a:pt x="22" y="34"/>
                    <a:pt x="22" y="34"/>
                  </a:cubicBezTo>
                  <a:cubicBezTo>
                    <a:pt x="22" y="34"/>
                    <a:pt x="22" y="34"/>
                    <a:pt x="22" y="34"/>
                  </a:cubicBezTo>
                  <a:cubicBezTo>
                    <a:pt x="20" y="34"/>
                    <a:pt x="20" y="34"/>
                    <a:pt x="20" y="34"/>
                  </a:cubicBezTo>
                  <a:cubicBezTo>
                    <a:pt x="19" y="36"/>
                    <a:pt x="19" y="36"/>
                    <a:pt x="19" y="36"/>
                  </a:cubicBezTo>
                  <a:cubicBezTo>
                    <a:pt x="17" y="36"/>
                    <a:pt x="17" y="36"/>
                    <a:pt x="17" y="36"/>
                  </a:cubicBezTo>
                  <a:cubicBezTo>
                    <a:pt x="16" y="36"/>
                    <a:pt x="16" y="36"/>
                    <a:pt x="16" y="36"/>
                  </a:cubicBezTo>
                  <a:cubicBezTo>
                    <a:pt x="16" y="37"/>
                    <a:pt x="16" y="37"/>
                    <a:pt x="16" y="37"/>
                  </a:cubicBezTo>
                  <a:cubicBezTo>
                    <a:pt x="15" y="38"/>
                    <a:pt x="15" y="38"/>
                    <a:pt x="15" y="38"/>
                  </a:cubicBezTo>
                  <a:cubicBezTo>
                    <a:pt x="14" y="37"/>
                    <a:pt x="14" y="37"/>
                    <a:pt x="14" y="37"/>
                  </a:cubicBezTo>
                  <a:cubicBezTo>
                    <a:pt x="12" y="36"/>
                    <a:pt x="12" y="36"/>
                    <a:pt x="12" y="36"/>
                  </a:cubicBezTo>
                  <a:cubicBezTo>
                    <a:pt x="11" y="34"/>
                    <a:pt x="11" y="34"/>
                    <a:pt x="11" y="34"/>
                  </a:cubicBezTo>
                  <a:cubicBezTo>
                    <a:pt x="12" y="34"/>
                    <a:pt x="12" y="34"/>
                    <a:pt x="12" y="34"/>
                  </a:cubicBezTo>
                  <a:cubicBezTo>
                    <a:pt x="10" y="32"/>
                    <a:pt x="10" y="32"/>
                    <a:pt x="10" y="32"/>
                  </a:cubicBezTo>
                  <a:cubicBezTo>
                    <a:pt x="8" y="32"/>
                    <a:pt x="8" y="32"/>
                    <a:pt x="8" y="32"/>
                  </a:cubicBezTo>
                  <a:cubicBezTo>
                    <a:pt x="8" y="32"/>
                    <a:pt x="8" y="32"/>
                    <a:pt x="8" y="32"/>
                  </a:cubicBezTo>
                  <a:cubicBezTo>
                    <a:pt x="8" y="31"/>
                    <a:pt x="8" y="31"/>
                    <a:pt x="8" y="31"/>
                  </a:cubicBezTo>
                  <a:cubicBezTo>
                    <a:pt x="7" y="30"/>
                    <a:pt x="7" y="30"/>
                    <a:pt x="7" y="30"/>
                  </a:cubicBezTo>
                  <a:cubicBezTo>
                    <a:pt x="8" y="29"/>
                    <a:pt x="8" y="29"/>
                    <a:pt x="8" y="29"/>
                  </a:cubicBezTo>
                  <a:cubicBezTo>
                    <a:pt x="9" y="28"/>
                    <a:pt x="9" y="28"/>
                    <a:pt x="9" y="28"/>
                  </a:cubicBezTo>
                  <a:cubicBezTo>
                    <a:pt x="9" y="27"/>
                    <a:pt x="9" y="27"/>
                    <a:pt x="9" y="27"/>
                  </a:cubicBezTo>
                  <a:cubicBezTo>
                    <a:pt x="8" y="27"/>
                    <a:pt x="8" y="27"/>
                    <a:pt x="8" y="27"/>
                  </a:cubicBezTo>
                  <a:cubicBezTo>
                    <a:pt x="8" y="26"/>
                    <a:pt x="8" y="26"/>
                    <a:pt x="8" y="26"/>
                  </a:cubicBezTo>
                  <a:cubicBezTo>
                    <a:pt x="9" y="24"/>
                    <a:pt x="9" y="24"/>
                    <a:pt x="9" y="24"/>
                  </a:cubicBezTo>
                  <a:cubicBezTo>
                    <a:pt x="9" y="23"/>
                    <a:pt x="9" y="23"/>
                    <a:pt x="9" y="23"/>
                  </a:cubicBezTo>
                  <a:cubicBezTo>
                    <a:pt x="8" y="22"/>
                    <a:pt x="8" y="22"/>
                    <a:pt x="8" y="22"/>
                  </a:cubicBezTo>
                  <a:cubicBezTo>
                    <a:pt x="7" y="20"/>
                    <a:pt x="7" y="20"/>
                    <a:pt x="7" y="20"/>
                  </a:cubicBezTo>
                  <a:cubicBezTo>
                    <a:pt x="8" y="20"/>
                    <a:pt x="8" y="20"/>
                    <a:pt x="8" y="20"/>
                  </a:cubicBezTo>
                  <a:cubicBezTo>
                    <a:pt x="9" y="20"/>
                    <a:pt x="9" y="20"/>
                    <a:pt x="9" y="20"/>
                  </a:cubicBezTo>
                  <a:cubicBezTo>
                    <a:pt x="10" y="19"/>
                    <a:pt x="10" y="19"/>
                    <a:pt x="10" y="19"/>
                  </a:cubicBezTo>
                  <a:cubicBezTo>
                    <a:pt x="9" y="18"/>
                    <a:pt x="9" y="18"/>
                    <a:pt x="9" y="18"/>
                  </a:cubicBezTo>
                  <a:cubicBezTo>
                    <a:pt x="10" y="17"/>
                    <a:pt x="10" y="17"/>
                    <a:pt x="10" y="17"/>
                  </a:cubicBezTo>
                  <a:cubicBezTo>
                    <a:pt x="10" y="15"/>
                    <a:pt x="10" y="15"/>
                    <a:pt x="10" y="15"/>
                  </a:cubicBezTo>
                  <a:cubicBezTo>
                    <a:pt x="10" y="14"/>
                    <a:pt x="10" y="14"/>
                    <a:pt x="10" y="14"/>
                  </a:cubicBezTo>
                  <a:cubicBezTo>
                    <a:pt x="12" y="12"/>
                    <a:pt x="12" y="12"/>
                    <a:pt x="12" y="12"/>
                  </a:cubicBezTo>
                  <a:cubicBezTo>
                    <a:pt x="12" y="12"/>
                    <a:pt x="12" y="12"/>
                    <a:pt x="12" y="12"/>
                  </a:cubicBezTo>
                  <a:cubicBezTo>
                    <a:pt x="13" y="11"/>
                    <a:pt x="13" y="11"/>
                    <a:pt x="13" y="11"/>
                  </a:cubicBezTo>
                  <a:cubicBezTo>
                    <a:pt x="12" y="10"/>
                    <a:pt x="12" y="10"/>
                    <a:pt x="12" y="10"/>
                  </a:cubicBezTo>
                  <a:cubicBezTo>
                    <a:pt x="12" y="9"/>
                    <a:pt x="12" y="9"/>
                    <a:pt x="12" y="9"/>
                  </a:cubicBezTo>
                  <a:cubicBezTo>
                    <a:pt x="9" y="9"/>
                    <a:pt x="9" y="9"/>
                    <a:pt x="9" y="9"/>
                  </a:cubicBezTo>
                  <a:cubicBezTo>
                    <a:pt x="9" y="10"/>
                    <a:pt x="9" y="10"/>
                    <a:pt x="9" y="10"/>
                  </a:cubicBezTo>
                  <a:cubicBezTo>
                    <a:pt x="6" y="9"/>
                    <a:pt x="6" y="9"/>
                    <a:pt x="6" y="9"/>
                  </a:cubicBezTo>
                  <a:cubicBezTo>
                    <a:pt x="5" y="10"/>
                    <a:pt x="5" y="10"/>
                    <a:pt x="5" y="10"/>
                  </a:cubicBezTo>
                  <a:cubicBezTo>
                    <a:pt x="4" y="9"/>
                    <a:pt x="4" y="9"/>
                    <a:pt x="4" y="9"/>
                  </a:cubicBezTo>
                  <a:cubicBezTo>
                    <a:pt x="4" y="9"/>
                    <a:pt x="4" y="9"/>
                    <a:pt x="4" y="9"/>
                  </a:cubicBezTo>
                  <a:cubicBezTo>
                    <a:pt x="4" y="8"/>
                    <a:pt x="4" y="8"/>
                    <a:pt x="4" y="8"/>
                  </a:cubicBezTo>
                  <a:cubicBezTo>
                    <a:pt x="2" y="9"/>
                    <a:pt x="2" y="9"/>
                    <a:pt x="2" y="9"/>
                  </a:cubicBezTo>
                  <a:cubicBezTo>
                    <a:pt x="2" y="8"/>
                    <a:pt x="2" y="8"/>
                    <a:pt x="2" y="8"/>
                  </a:cubicBezTo>
                  <a:cubicBezTo>
                    <a:pt x="3" y="8"/>
                    <a:pt x="3" y="8"/>
                    <a:pt x="3" y="8"/>
                  </a:cubicBezTo>
                  <a:cubicBezTo>
                    <a:pt x="2" y="7"/>
                    <a:pt x="2" y="7"/>
                    <a:pt x="2" y="7"/>
                  </a:cubicBezTo>
                  <a:cubicBezTo>
                    <a:pt x="3" y="7"/>
                    <a:pt x="3" y="7"/>
                    <a:pt x="3" y="7"/>
                  </a:cubicBezTo>
                  <a:cubicBezTo>
                    <a:pt x="2" y="7"/>
                    <a:pt x="2" y="7"/>
                    <a:pt x="2" y="7"/>
                  </a:cubicBezTo>
                  <a:cubicBezTo>
                    <a:pt x="2" y="6"/>
                    <a:pt x="2" y="6"/>
                    <a:pt x="2" y="6"/>
                  </a:cubicBezTo>
                  <a:cubicBezTo>
                    <a:pt x="2" y="6"/>
                    <a:pt x="2" y="6"/>
                    <a:pt x="2" y="6"/>
                  </a:cubicBezTo>
                  <a:cubicBezTo>
                    <a:pt x="1" y="6"/>
                    <a:pt x="1" y="6"/>
                    <a:pt x="1" y="6"/>
                  </a:cubicBezTo>
                  <a:cubicBezTo>
                    <a:pt x="2" y="5"/>
                    <a:pt x="2" y="5"/>
                    <a:pt x="2" y="5"/>
                  </a:cubicBezTo>
                  <a:cubicBezTo>
                    <a:pt x="1" y="5"/>
                    <a:pt x="1" y="5"/>
                    <a:pt x="1" y="5"/>
                  </a:cubicBezTo>
                  <a:cubicBezTo>
                    <a:pt x="1" y="5"/>
                    <a:pt x="1" y="5"/>
                    <a:pt x="1" y="5"/>
                  </a:cubicBezTo>
                  <a:cubicBezTo>
                    <a:pt x="1" y="5"/>
                    <a:pt x="1" y="5"/>
                    <a:pt x="1" y="5"/>
                  </a:cubicBezTo>
                  <a:cubicBezTo>
                    <a:pt x="0" y="4"/>
                    <a:pt x="0" y="4"/>
                    <a:pt x="0" y="4"/>
                  </a:cubicBezTo>
                  <a:cubicBezTo>
                    <a:pt x="1" y="3"/>
                    <a:pt x="1" y="3"/>
                    <a:pt x="1" y="3"/>
                  </a:cubicBezTo>
                  <a:cubicBezTo>
                    <a:pt x="2" y="2"/>
                    <a:pt x="2" y="2"/>
                    <a:pt x="2" y="2"/>
                  </a:cubicBezTo>
                  <a:cubicBezTo>
                    <a:pt x="3" y="3"/>
                    <a:pt x="3" y="3"/>
                    <a:pt x="3" y="3"/>
                  </a:cubicBezTo>
                  <a:cubicBezTo>
                    <a:pt x="4" y="3"/>
                    <a:pt x="4" y="3"/>
                    <a:pt x="4" y="3"/>
                  </a:cubicBezTo>
                  <a:cubicBezTo>
                    <a:pt x="5" y="2"/>
                    <a:pt x="5" y="2"/>
                    <a:pt x="5" y="2"/>
                  </a:cubicBezTo>
                  <a:cubicBezTo>
                    <a:pt x="5" y="2"/>
                    <a:pt x="5" y="2"/>
                    <a:pt x="5" y="2"/>
                  </a:cubicBezTo>
                  <a:cubicBezTo>
                    <a:pt x="4" y="1"/>
                    <a:pt x="4" y="1"/>
                    <a:pt x="4" y="1"/>
                  </a:cubicBezTo>
                  <a:cubicBezTo>
                    <a:pt x="6" y="0"/>
                    <a:pt x="6" y="0"/>
                    <a:pt x="6" y="0"/>
                  </a:cubicBezTo>
                  <a:cubicBezTo>
                    <a:pt x="6" y="1"/>
                    <a:pt x="6" y="1"/>
                    <a:pt x="6" y="1"/>
                  </a:cubicBezTo>
                  <a:cubicBezTo>
                    <a:pt x="7" y="0"/>
                    <a:pt x="7" y="0"/>
                    <a:pt x="7" y="0"/>
                  </a:cubicBezTo>
                  <a:cubicBezTo>
                    <a:pt x="8" y="0"/>
                    <a:pt x="8" y="0"/>
                    <a:pt x="8" y="0"/>
                  </a:cubicBezTo>
                  <a:cubicBezTo>
                    <a:pt x="9" y="2"/>
                    <a:pt x="9" y="2"/>
                    <a:pt x="9" y="2"/>
                  </a:cubicBezTo>
                  <a:cubicBezTo>
                    <a:pt x="10" y="1"/>
                    <a:pt x="10" y="1"/>
                    <a:pt x="10" y="1"/>
                  </a:cubicBezTo>
                  <a:cubicBezTo>
                    <a:pt x="11" y="1"/>
                    <a:pt x="11" y="1"/>
                    <a:pt x="11" y="1"/>
                  </a:cubicBezTo>
                  <a:cubicBezTo>
                    <a:pt x="12" y="1"/>
                    <a:pt x="12" y="1"/>
                    <a:pt x="12" y="1"/>
                  </a:cubicBezTo>
                  <a:cubicBezTo>
                    <a:pt x="13" y="1"/>
                    <a:pt x="13" y="1"/>
                    <a:pt x="13" y="1"/>
                  </a:cubicBezTo>
                  <a:cubicBezTo>
                    <a:pt x="14" y="1"/>
                    <a:pt x="14" y="1"/>
                    <a:pt x="14" y="1"/>
                  </a:cubicBezTo>
                  <a:cubicBezTo>
                    <a:pt x="15" y="1"/>
                    <a:pt x="15" y="1"/>
                    <a:pt x="15" y="1"/>
                  </a:cubicBezTo>
                  <a:cubicBezTo>
                    <a:pt x="16" y="1"/>
                    <a:pt x="16" y="1"/>
                    <a:pt x="16" y="1"/>
                  </a:cubicBezTo>
                  <a:cubicBezTo>
                    <a:pt x="19" y="2"/>
                    <a:pt x="19" y="2"/>
                    <a:pt x="19" y="2"/>
                  </a:cubicBezTo>
                  <a:cubicBezTo>
                    <a:pt x="20" y="2"/>
                    <a:pt x="20" y="2"/>
                    <a:pt x="20" y="2"/>
                  </a:cubicBezTo>
                  <a:cubicBezTo>
                    <a:pt x="22" y="1"/>
                    <a:pt x="22" y="1"/>
                    <a:pt x="22" y="1"/>
                  </a:cubicBezTo>
                  <a:cubicBezTo>
                    <a:pt x="24" y="2"/>
                    <a:pt x="24" y="2"/>
                    <a:pt x="24" y="2"/>
                  </a:cubicBezTo>
                  <a:cubicBezTo>
                    <a:pt x="24" y="2"/>
                    <a:pt x="24" y="2"/>
                    <a:pt x="24" y="2"/>
                  </a:cubicBezTo>
                  <a:cubicBezTo>
                    <a:pt x="26" y="2"/>
                    <a:pt x="26" y="2"/>
                    <a:pt x="26" y="2"/>
                  </a:cubicBezTo>
                  <a:cubicBezTo>
                    <a:pt x="27" y="2"/>
                    <a:pt x="27" y="2"/>
                    <a:pt x="27" y="2"/>
                  </a:cubicBezTo>
                  <a:cubicBezTo>
                    <a:pt x="28" y="2"/>
                    <a:pt x="28" y="2"/>
                    <a:pt x="28" y="2"/>
                  </a:cubicBezTo>
                  <a:cubicBezTo>
                    <a:pt x="30" y="3"/>
                    <a:pt x="30" y="3"/>
                    <a:pt x="30" y="3"/>
                  </a:cubicBezTo>
                  <a:cubicBezTo>
                    <a:pt x="30" y="2"/>
                    <a:pt x="30" y="2"/>
                    <a:pt x="30" y="2"/>
                  </a:cubicBezTo>
                  <a:cubicBezTo>
                    <a:pt x="31" y="2"/>
                    <a:pt x="31" y="2"/>
                    <a:pt x="31" y="2"/>
                  </a:cubicBezTo>
                  <a:cubicBezTo>
                    <a:pt x="31" y="2"/>
                    <a:pt x="31" y="2"/>
                    <a:pt x="31" y="2"/>
                  </a:cubicBezTo>
                  <a:close/>
                  <a:moveTo>
                    <a:pt x="53" y="20"/>
                  </a:moveTo>
                  <a:cubicBezTo>
                    <a:pt x="54" y="20"/>
                    <a:pt x="54" y="20"/>
                    <a:pt x="54" y="20"/>
                  </a:cubicBezTo>
                  <a:cubicBezTo>
                    <a:pt x="55" y="20"/>
                    <a:pt x="55" y="20"/>
                    <a:pt x="55" y="20"/>
                  </a:cubicBezTo>
                  <a:cubicBezTo>
                    <a:pt x="55" y="20"/>
                    <a:pt x="55" y="20"/>
                    <a:pt x="55" y="20"/>
                  </a:cubicBezTo>
                  <a:cubicBezTo>
                    <a:pt x="54" y="19"/>
                    <a:pt x="54" y="19"/>
                    <a:pt x="54" y="19"/>
                  </a:cubicBezTo>
                  <a:cubicBezTo>
                    <a:pt x="53" y="19"/>
                    <a:pt x="53" y="19"/>
                    <a:pt x="53" y="19"/>
                  </a:cubicBezTo>
                  <a:cubicBezTo>
                    <a:pt x="53" y="20"/>
                    <a:pt x="53" y="20"/>
                    <a:pt x="53" y="20"/>
                  </a:cubicBezTo>
                  <a:close/>
                  <a:moveTo>
                    <a:pt x="50" y="22"/>
                  </a:moveTo>
                  <a:cubicBezTo>
                    <a:pt x="51" y="21"/>
                    <a:pt x="51" y="21"/>
                    <a:pt x="51"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50" y="22"/>
                    <a:pt x="50" y="22"/>
                    <a:pt x="50" y="22"/>
                  </a:cubicBezTo>
                  <a:close/>
                  <a:moveTo>
                    <a:pt x="45" y="25"/>
                  </a:moveTo>
                  <a:cubicBezTo>
                    <a:pt x="45" y="24"/>
                    <a:pt x="45" y="24"/>
                    <a:pt x="45" y="24"/>
                  </a:cubicBezTo>
                  <a:cubicBezTo>
                    <a:pt x="46" y="24"/>
                    <a:pt x="46" y="24"/>
                    <a:pt x="46" y="24"/>
                  </a:cubicBezTo>
                  <a:cubicBezTo>
                    <a:pt x="45" y="23"/>
                    <a:pt x="45" y="23"/>
                    <a:pt x="45" y="23"/>
                  </a:cubicBezTo>
                  <a:cubicBezTo>
                    <a:pt x="44" y="24"/>
                    <a:pt x="44" y="24"/>
                    <a:pt x="44" y="24"/>
                  </a:cubicBezTo>
                  <a:cubicBezTo>
                    <a:pt x="44" y="24"/>
                    <a:pt x="44" y="24"/>
                    <a:pt x="44" y="24"/>
                  </a:cubicBezTo>
                  <a:lnTo>
                    <a:pt x="45" y="2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53" name="Freeform 74"/>
            <p:cNvSpPr>
              <a:spLocks/>
            </p:cNvSpPr>
            <p:nvPr/>
          </p:nvSpPr>
          <p:spPr bwMode="auto">
            <a:xfrm>
              <a:off x="4107747" y="2312640"/>
              <a:ext cx="65619" cy="119657"/>
            </a:xfrm>
            <a:custGeom>
              <a:avLst/>
              <a:gdLst>
                <a:gd name="T0" fmla="*/ 33 w 51"/>
                <a:gd name="T1" fmla="*/ 85 h 93"/>
                <a:gd name="T2" fmla="*/ 33 w 51"/>
                <a:gd name="T3" fmla="*/ 78 h 93"/>
                <a:gd name="T4" fmla="*/ 37 w 51"/>
                <a:gd name="T5" fmla="*/ 70 h 93"/>
                <a:gd name="T6" fmla="*/ 33 w 51"/>
                <a:gd name="T7" fmla="*/ 67 h 93"/>
                <a:gd name="T8" fmla="*/ 37 w 51"/>
                <a:gd name="T9" fmla="*/ 56 h 93"/>
                <a:gd name="T10" fmla="*/ 29 w 51"/>
                <a:gd name="T11" fmla="*/ 44 h 93"/>
                <a:gd name="T12" fmla="*/ 37 w 51"/>
                <a:gd name="T13" fmla="*/ 44 h 93"/>
                <a:gd name="T14" fmla="*/ 37 w 51"/>
                <a:gd name="T15" fmla="*/ 37 h 93"/>
                <a:gd name="T16" fmla="*/ 40 w 51"/>
                <a:gd name="T17" fmla="*/ 26 h 93"/>
                <a:gd name="T18" fmla="*/ 48 w 51"/>
                <a:gd name="T19" fmla="*/ 15 h 93"/>
                <a:gd name="T20" fmla="*/ 51 w 51"/>
                <a:gd name="T21" fmla="*/ 11 h 93"/>
                <a:gd name="T22" fmla="*/ 48 w 51"/>
                <a:gd name="T23" fmla="*/ 4 h 93"/>
                <a:gd name="T24" fmla="*/ 37 w 51"/>
                <a:gd name="T25" fmla="*/ 7 h 93"/>
                <a:gd name="T26" fmla="*/ 22 w 51"/>
                <a:gd name="T27" fmla="*/ 7 h 93"/>
                <a:gd name="T28" fmla="*/ 18 w 51"/>
                <a:gd name="T29" fmla="*/ 4 h 93"/>
                <a:gd name="T30" fmla="*/ 11 w 51"/>
                <a:gd name="T31" fmla="*/ 4 h 93"/>
                <a:gd name="T32" fmla="*/ 11 w 51"/>
                <a:gd name="T33" fmla="*/ 11 h 93"/>
                <a:gd name="T34" fmla="*/ 11 w 51"/>
                <a:gd name="T35" fmla="*/ 22 h 93"/>
                <a:gd name="T36" fmla="*/ 14 w 51"/>
                <a:gd name="T37" fmla="*/ 26 h 93"/>
                <a:gd name="T38" fmla="*/ 11 w 51"/>
                <a:gd name="T39" fmla="*/ 33 h 93"/>
                <a:gd name="T40" fmla="*/ 7 w 51"/>
                <a:gd name="T41" fmla="*/ 44 h 93"/>
                <a:gd name="T42" fmla="*/ 0 w 51"/>
                <a:gd name="T43" fmla="*/ 52 h 93"/>
                <a:gd name="T44" fmla="*/ 0 w 51"/>
                <a:gd name="T45" fmla="*/ 63 h 93"/>
                <a:gd name="T46" fmla="*/ 3 w 51"/>
                <a:gd name="T47" fmla="*/ 59 h 93"/>
                <a:gd name="T48" fmla="*/ 7 w 51"/>
                <a:gd name="T49" fmla="*/ 59 h 93"/>
                <a:gd name="T50" fmla="*/ 3 w 51"/>
                <a:gd name="T51" fmla="*/ 63 h 93"/>
                <a:gd name="T52" fmla="*/ 3 w 51"/>
                <a:gd name="T53" fmla="*/ 70 h 93"/>
                <a:gd name="T54" fmla="*/ 11 w 51"/>
                <a:gd name="T55" fmla="*/ 67 h 93"/>
                <a:gd name="T56" fmla="*/ 11 w 51"/>
                <a:gd name="T57" fmla="*/ 74 h 93"/>
                <a:gd name="T58" fmla="*/ 7 w 51"/>
                <a:gd name="T59" fmla="*/ 85 h 93"/>
                <a:gd name="T60" fmla="*/ 7 w 51"/>
                <a:gd name="T61" fmla="*/ 93 h 93"/>
                <a:gd name="T62" fmla="*/ 11 w 51"/>
                <a:gd name="T63" fmla="*/ 89 h 93"/>
                <a:gd name="T64" fmla="*/ 22 w 51"/>
                <a:gd name="T65" fmla="*/ 93 h 93"/>
                <a:gd name="T66" fmla="*/ 33 w 51"/>
                <a:gd name="T67" fmla="*/ 89 h 93"/>
                <a:gd name="T68" fmla="*/ 33 w 51"/>
                <a:gd name="T69" fmla="*/ 8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93">
                  <a:moveTo>
                    <a:pt x="33" y="89"/>
                  </a:moveTo>
                  <a:lnTo>
                    <a:pt x="33" y="85"/>
                  </a:lnTo>
                  <a:lnTo>
                    <a:pt x="29" y="82"/>
                  </a:lnTo>
                  <a:lnTo>
                    <a:pt x="33" y="78"/>
                  </a:lnTo>
                  <a:lnTo>
                    <a:pt x="37" y="74"/>
                  </a:lnTo>
                  <a:lnTo>
                    <a:pt x="37" y="70"/>
                  </a:lnTo>
                  <a:lnTo>
                    <a:pt x="33" y="70"/>
                  </a:lnTo>
                  <a:lnTo>
                    <a:pt x="33" y="67"/>
                  </a:lnTo>
                  <a:lnTo>
                    <a:pt x="37" y="59"/>
                  </a:lnTo>
                  <a:lnTo>
                    <a:pt x="37" y="56"/>
                  </a:lnTo>
                  <a:lnTo>
                    <a:pt x="33" y="52"/>
                  </a:lnTo>
                  <a:lnTo>
                    <a:pt x="29" y="44"/>
                  </a:lnTo>
                  <a:lnTo>
                    <a:pt x="33" y="44"/>
                  </a:lnTo>
                  <a:lnTo>
                    <a:pt x="37" y="44"/>
                  </a:lnTo>
                  <a:lnTo>
                    <a:pt x="40" y="41"/>
                  </a:lnTo>
                  <a:lnTo>
                    <a:pt x="37" y="37"/>
                  </a:lnTo>
                  <a:lnTo>
                    <a:pt x="40" y="33"/>
                  </a:lnTo>
                  <a:lnTo>
                    <a:pt x="40" y="26"/>
                  </a:lnTo>
                  <a:lnTo>
                    <a:pt x="40" y="22"/>
                  </a:lnTo>
                  <a:lnTo>
                    <a:pt x="48" y="15"/>
                  </a:lnTo>
                  <a:lnTo>
                    <a:pt x="48" y="15"/>
                  </a:lnTo>
                  <a:lnTo>
                    <a:pt x="51" y="11"/>
                  </a:lnTo>
                  <a:lnTo>
                    <a:pt x="48" y="7"/>
                  </a:lnTo>
                  <a:lnTo>
                    <a:pt x="48" y="4"/>
                  </a:lnTo>
                  <a:lnTo>
                    <a:pt x="37" y="4"/>
                  </a:lnTo>
                  <a:lnTo>
                    <a:pt x="37" y="7"/>
                  </a:lnTo>
                  <a:lnTo>
                    <a:pt x="26" y="4"/>
                  </a:lnTo>
                  <a:lnTo>
                    <a:pt x="22" y="7"/>
                  </a:lnTo>
                  <a:lnTo>
                    <a:pt x="18" y="4"/>
                  </a:lnTo>
                  <a:lnTo>
                    <a:pt x="18" y="4"/>
                  </a:lnTo>
                  <a:lnTo>
                    <a:pt x="18" y="0"/>
                  </a:lnTo>
                  <a:lnTo>
                    <a:pt x="11" y="4"/>
                  </a:lnTo>
                  <a:lnTo>
                    <a:pt x="11" y="4"/>
                  </a:lnTo>
                  <a:lnTo>
                    <a:pt x="11" y="11"/>
                  </a:lnTo>
                  <a:lnTo>
                    <a:pt x="11" y="19"/>
                  </a:lnTo>
                  <a:lnTo>
                    <a:pt x="11" y="22"/>
                  </a:lnTo>
                  <a:lnTo>
                    <a:pt x="11" y="26"/>
                  </a:lnTo>
                  <a:lnTo>
                    <a:pt x="14" y="26"/>
                  </a:lnTo>
                  <a:lnTo>
                    <a:pt x="11" y="30"/>
                  </a:lnTo>
                  <a:lnTo>
                    <a:pt x="11" y="33"/>
                  </a:lnTo>
                  <a:lnTo>
                    <a:pt x="11" y="37"/>
                  </a:lnTo>
                  <a:lnTo>
                    <a:pt x="7" y="44"/>
                  </a:lnTo>
                  <a:lnTo>
                    <a:pt x="7" y="44"/>
                  </a:lnTo>
                  <a:lnTo>
                    <a:pt x="0" y="52"/>
                  </a:lnTo>
                  <a:lnTo>
                    <a:pt x="0" y="59"/>
                  </a:lnTo>
                  <a:lnTo>
                    <a:pt x="0" y="63"/>
                  </a:lnTo>
                  <a:lnTo>
                    <a:pt x="3" y="63"/>
                  </a:lnTo>
                  <a:lnTo>
                    <a:pt x="3" y="59"/>
                  </a:lnTo>
                  <a:lnTo>
                    <a:pt x="7" y="59"/>
                  </a:lnTo>
                  <a:lnTo>
                    <a:pt x="7" y="59"/>
                  </a:lnTo>
                  <a:lnTo>
                    <a:pt x="7" y="63"/>
                  </a:lnTo>
                  <a:lnTo>
                    <a:pt x="3" y="63"/>
                  </a:lnTo>
                  <a:lnTo>
                    <a:pt x="3" y="67"/>
                  </a:lnTo>
                  <a:lnTo>
                    <a:pt x="3" y="70"/>
                  </a:lnTo>
                  <a:lnTo>
                    <a:pt x="7" y="67"/>
                  </a:lnTo>
                  <a:lnTo>
                    <a:pt x="11" y="67"/>
                  </a:lnTo>
                  <a:lnTo>
                    <a:pt x="11" y="70"/>
                  </a:lnTo>
                  <a:lnTo>
                    <a:pt x="11" y="74"/>
                  </a:lnTo>
                  <a:lnTo>
                    <a:pt x="7" y="78"/>
                  </a:lnTo>
                  <a:lnTo>
                    <a:pt x="7" y="85"/>
                  </a:lnTo>
                  <a:lnTo>
                    <a:pt x="7" y="89"/>
                  </a:lnTo>
                  <a:lnTo>
                    <a:pt x="7" y="93"/>
                  </a:lnTo>
                  <a:lnTo>
                    <a:pt x="7" y="93"/>
                  </a:lnTo>
                  <a:lnTo>
                    <a:pt x="11" y="89"/>
                  </a:lnTo>
                  <a:lnTo>
                    <a:pt x="18" y="93"/>
                  </a:lnTo>
                  <a:lnTo>
                    <a:pt x="22" y="93"/>
                  </a:lnTo>
                  <a:lnTo>
                    <a:pt x="26" y="93"/>
                  </a:lnTo>
                  <a:lnTo>
                    <a:pt x="33" y="89"/>
                  </a:lnTo>
                  <a:lnTo>
                    <a:pt x="33" y="89"/>
                  </a:lnTo>
                  <a:lnTo>
                    <a:pt x="33" y="8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54" name="Freeform 75"/>
            <p:cNvSpPr>
              <a:spLocks noEditPoints="1"/>
            </p:cNvSpPr>
            <p:nvPr/>
          </p:nvSpPr>
          <p:spPr bwMode="auto">
            <a:xfrm>
              <a:off x="4684156" y="2317785"/>
              <a:ext cx="180128" cy="162115"/>
            </a:xfrm>
            <a:custGeom>
              <a:avLst/>
              <a:gdLst>
                <a:gd name="T0" fmla="*/ 23 w 38"/>
                <a:gd name="T1" fmla="*/ 3 h 34"/>
                <a:gd name="T2" fmla="*/ 15 w 38"/>
                <a:gd name="T3" fmla="*/ 3 h 34"/>
                <a:gd name="T4" fmla="*/ 6 w 38"/>
                <a:gd name="T5" fmla="*/ 6 h 34"/>
                <a:gd name="T6" fmla="*/ 4 w 38"/>
                <a:gd name="T7" fmla="*/ 14 h 34"/>
                <a:gd name="T8" fmla="*/ 10 w 38"/>
                <a:gd name="T9" fmla="*/ 18 h 34"/>
                <a:gd name="T10" fmla="*/ 14 w 38"/>
                <a:gd name="T11" fmla="*/ 20 h 34"/>
                <a:gd name="T12" fmla="*/ 7 w 38"/>
                <a:gd name="T13" fmla="*/ 20 h 34"/>
                <a:gd name="T14" fmla="*/ 11 w 38"/>
                <a:gd name="T15" fmla="*/ 26 h 34"/>
                <a:gd name="T16" fmla="*/ 13 w 38"/>
                <a:gd name="T17" fmla="*/ 26 h 34"/>
                <a:gd name="T18" fmla="*/ 14 w 38"/>
                <a:gd name="T19" fmla="*/ 22 h 34"/>
                <a:gd name="T20" fmla="*/ 17 w 38"/>
                <a:gd name="T21" fmla="*/ 22 h 34"/>
                <a:gd name="T22" fmla="*/ 18 w 38"/>
                <a:gd name="T23" fmla="*/ 21 h 34"/>
                <a:gd name="T24" fmla="*/ 15 w 38"/>
                <a:gd name="T25" fmla="*/ 16 h 34"/>
                <a:gd name="T26" fmla="*/ 14 w 38"/>
                <a:gd name="T27" fmla="*/ 13 h 34"/>
                <a:gd name="T28" fmla="*/ 14 w 38"/>
                <a:gd name="T29" fmla="*/ 11 h 34"/>
                <a:gd name="T30" fmla="*/ 13 w 38"/>
                <a:gd name="T31" fmla="*/ 7 h 34"/>
                <a:gd name="T32" fmla="*/ 17 w 38"/>
                <a:gd name="T33" fmla="*/ 9 h 34"/>
                <a:gd name="T34" fmla="*/ 20 w 38"/>
                <a:gd name="T35" fmla="*/ 8 h 34"/>
                <a:gd name="T36" fmla="*/ 21 w 38"/>
                <a:gd name="T37" fmla="*/ 5 h 34"/>
                <a:gd name="T38" fmla="*/ 28 w 38"/>
                <a:gd name="T39" fmla="*/ 4 h 34"/>
                <a:gd name="T40" fmla="*/ 18 w 38"/>
                <a:gd name="T41" fmla="*/ 32 h 34"/>
                <a:gd name="T42" fmla="*/ 24 w 38"/>
                <a:gd name="T43" fmla="*/ 34 h 34"/>
                <a:gd name="T44" fmla="*/ 30 w 38"/>
                <a:gd name="T45" fmla="*/ 32 h 34"/>
                <a:gd name="T46" fmla="*/ 26 w 38"/>
                <a:gd name="T47" fmla="*/ 31 h 34"/>
                <a:gd name="T48" fmla="*/ 20 w 38"/>
                <a:gd name="T49" fmla="*/ 30 h 34"/>
                <a:gd name="T50" fmla="*/ 19 w 38"/>
                <a:gd name="T51" fmla="*/ 31 h 34"/>
                <a:gd name="T52" fmla="*/ 0 w 38"/>
                <a:gd name="T53" fmla="*/ 12 h 34"/>
                <a:gd name="T54" fmla="*/ 5 w 38"/>
                <a:gd name="T55" fmla="*/ 16 h 34"/>
                <a:gd name="T56" fmla="*/ 5 w 38"/>
                <a:gd name="T57" fmla="*/ 18 h 34"/>
                <a:gd name="T58" fmla="*/ 4 w 38"/>
                <a:gd name="T59" fmla="*/ 19 h 34"/>
                <a:gd name="T60" fmla="*/ 6 w 38"/>
                <a:gd name="T61" fmla="*/ 21 h 34"/>
                <a:gd name="T62" fmla="*/ 34 w 38"/>
                <a:gd name="T63" fmla="*/ 29 h 34"/>
                <a:gd name="T64" fmla="*/ 34 w 38"/>
                <a:gd name="T65" fmla="*/ 32 h 34"/>
                <a:gd name="T66" fmla="*/ 38 w 38"/>
                <a:gd name="T67" fmla="*/ 27 h 34"/>
                <a:gd name="T68" fmla="*/ 36 w 38"/>
                <a:gd name="T69" fmla="*/ 29 h 34"/>
                <a:gd name="T70" fmla="*/ 30 w 38"/>
                <a:gd name="T71" fmla="*/ 21 h 34"/>
                <a:gd name="T72" fmla="*/ 30 w 38"/>
                <a:gd name="T73" fmla="*/ 21 h 34"/>
                <a:gd name="T74" fmla="*/ 27 w 38"/>
                <a:gd name="T75" fmla="*/ 18 h 34"/>
                <a:gd name="T76" fmla="*/ 26 w 38"/>
                <a:gd name="T77" fmla="*/ 14 h 34"/>
                <a:gd name="T78" fmla="*/ 29 w 38"/>
                <a:gd name="T79" fmla="*/ 15 h 34"/>
                <a:gd name="T80" fmla="*/ 27 w 38"/>
                <a:gd name="T81" fmla="*/ 15 h 34"/>
                <a:gd name="T82" fmla="*/ 23 w 38"/>
                <a:gd name="T83" fmla="*/ 9 h 34"/>
                <a:gd name="T84" fmla="*/ 23 w 38"/>
                <a:gd name="T85" fmla="*/ 10 h 34"/>
                <a:gd name="T86" fmla="*/ 20 w 38"/>
                <a:gd name="T87" fmla="*/ 7 h 34"/>
                <a:gd name="T88" fmla="*/ 16 w 38"/>
                <a:gd name="T89" fmla="*/ 14 h 34"/>
                <a:gd name="T90" fmla="*/ 22 w 38"/>
                <a:gd name="T91" fmla="*/ 16 h 34"/>
                <a:gd name="T92" fmla="*/ 28 w 38"/>
                <a:gd name="T93" fmla="*/ 22 h 34"/>
                <a:gd name="T94" fmla="*/ 21 w 38"/>
                <a:gd name="T95" fmla="*/ 24 h 34"/>
                <a:gd name="T96" fmla="*/ 21 w 38"/>
                <a:gd name="T97" fmla="*/ 22 h 34"/>
                <a:gd name="T98" fmla="*/ 26 w 38"/>
                <a:gd name="T99" fmla="*/ 25 h 34"/>
                <a:gd name="T100" fmla="*/ 26 w 38"/>
                <a:gd name="T101" fmla="*/ 23 h 34"/>
                <a:gd name="T102" fmla="*/ 22 w 38"/>
                <a:gd name="T103" fmla="*/ 20 h 34"/>
                <a:gd name="T104" fmla="*/ 14 w 38"/>
                <a:gd name="T105" fmla="*/ 15 h 34"/>
                <a:gd name="T106" fmla="*/ 20 w 38"/>
                <a:gd name="T107" fmla="*/ 18 h 34"/>
                <a:gd name="T108" fmla="*/ 20 w 38"/>
                <a:gd name="T109" fmla="*/ 20 h 34"/>
                <a:gd name="T110" fmla="*/ 17 w 38"/>
                <a:gd name="T111" fmla="*/ 17 h 34"/>
                <a:gd name="T112" fmla="*/ 15 w 38"/>
                <a:gd name="T113" fmla="*/ 27 h 34"/>
                <a:gd name="T114" fmla="*/ 15 w 38"/>
                <a:gd name="T115"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34">
                  <a:moveTo>
                    <a:pt x="28" y="0"/>
                  </a:moveTo>
                  <a:cubicBezTo>
                    <a:pt x="28" y="0"/>
                    <a:pt x="28" y="0"/>
                    <a:pt x="28" y="0"/>
                  </a:cubicBezTo>
                  <a:cubicBezTo>
                    <a:pt x="27" y="1"/>
                    <a:pt x="27" y="1"/>
                    <a:pt x="27" y="1"/>
                  </a:cubicBezTo>
                  <a:cubicBezTo>
                    <a:pt x="27" y="2"/>
                    <a:pt x="27" y="2"/>
                    <a:pt x="27" y="2"/>
                  </a:cubicBezTo>
                  <a:cubicBezTo>
                    <a:pt x="27" y="3"/>
                    <a:pt x="27" y="3"/>
                    <a:pt x="27" y="3"/>
                  </a:cubicBezTo>
                  <a:cubicBezTo>
                    <a:pt x="27" y="3"/>
                    <a:pt x="27" y="3"/>
                    <a:pt x="27" y="3"/>
                  </a:cubicBezTo>
                  <a:cubicBezTo>
                    <a:pt x="25" y="3"/>
                    <a:pt x="25" y="3"/>
                    <a:pt x="25" y="3"/>
                  </a:cubicBezTo>
                  <a:cubicBezTo>
                    <a:pt x="24" y="3"/>
                    <a:pt x="24" y="3"/>
                    <a:pt x="24" y="3"/>
                  </a:cubicBezTo>
                  <a:cubicBezTo>
                    <a:pt x="23" y="3"/>
                    <a:pt x="23" y="3"/>
                    <a:pt x="23" y="3"/>
                  </a:cubicBezTo>
                  <a:cubicBezTo>
                    <a:pt x="22" y="3"/>
                    <a:pt x="22" y="3"/>
                    <a:pt x="22" y="3"/>
                  </a:cubicBezTo>
                  <a:cubicBezTo>
                    <a:pt x="22" y="3"/>
                    <a:pt x="22" y="3"/>
                    <a:pt x="22" y="3"/>
                  </a:cubicBezTo>
                  <a:cubicBezTo>
                    <a:pt x="21" y="3"/>
                    <a:pt x="21" y="3"/>
                    <a:pt x="21" y="3"/>
                  </a:cubicBezTo>
                  <a:cubicBezTo>
                    <a:pt x="21" y="3"/>
                    <a:pt x="21" y="3"/>
                    <a:pt x="21" y="3"/>
                  </a:cubicBezTo>
                  <a:cubicBezTo>
                    <a:pt x="19" y="3"/>
                    <a:pt x="19" y="3"/>
                    <a:pt x="19" y="3"/>
                  </a:cubicBezTo>
                  <a:cubicBezTo>
                    <a:pt x="18" y="2"/>
                    <a:pt x="18" y="2"/>
                    <a:pt x="18" y="2"/>
                  </a:cubicBezTo>
                  <a:cubicBezTo>
                    <a:pt x="18" y="3"/>
                    <a:pt x="18" y="3"/>
                    <a:pt x="18" y="3"/>
                  </a:cubicBezTo>
                  <a:cubicBezTo>
                    <a:pt x="16" y="3"/>
                    <a:pt x="16" y="3"/>
                    <a:pt x="16" y="3"/>
                  </a:cubicBezTo>
                  <a:cubicBezTo>
                    <a:pt x="15" y="3"/>
                    <a:pt x="15" y="3"/>
                    <a:pt x="15" y="3"/>
                  </a:cubicBezTo>
                  <a:cubicBezTo>
                    <a:pt x="15" y="3"/>
                    <a:pt x="15" y="3"/>
                    <a:pt x="15" y="3"/>
                  </a:cubicBezTo>
                  <a:cubicBezTo>
                    <a:pt x="14" y="4"/>
                    <a:pt x="14" y="4"/>
                    <a:pt x="14" y="4"/>
                  </a:cubicBezTo>
                  <a:cubicBezTo>
                    <a:pt x="13" y="4"/>
                    <a:pt x="13" y="4"/>
                    <a:pt x="13" y="4"/>
                  </a:cubicBezTo>
                  <a:cubicBezTo>
                    <a:pt x="12" y="4"/>
                    <a:pt x="12" y="4"/>
                    <a:pt x="12" y="4"/>
                  </a:cubicBezTo>
                  <a:cubicBezTo>
                    <a:pt x="10" y="4"/>
                    <a:pt x="10" y="4"/>
                    <a:pt x="10" y="4"/>
                  </a:cubicBezTo>
                  <a:cubicBezTo>
                    <a:pt x="9" y="5"/>
                    <a:pt x="9" y="5"/>
                    <a:pt x="9" y="5"/>
                  </a:cubicBezTo>
                  <a:cubicBezTo>
                    <a:pt x="9" y="5"/>
                    <a:pt x="9" y="5"/>
                    <a:pt x="9" y="5"/>
                  </a:cubicBezTo>
                  <a:cubicBezTo>
                    <a:pt x="8" y="5"/>
                    <a:pt x="8" y="5"/>
                    <a:pt x="8" y="5"/>
                  </a:cubicBezTo>
                  <a:cubicBezTo>
                    <a:pt x="6" y="6"/>
                    <a:pt x="6" y="6"/>
                    <a:pt x="6" y="6"/>
                  </a:cubicBezTo>
                  <a:cubicBezTo>
                    <a:pt x="6" y="7"/>
                    <a:pt x="6" y="7"/>
                    <a:pt x="6" y="7"/>
                  </a:cubicBezTo>
                  <a:cubicBezTo>
                    <a:pt x="5" y="9"/>
                    <a:pt x="5" y="9"/>
                    <a:pt x="5" y="9"/>
                  </a:cubicBezTo>
                  <a:cubicBezTo>
                    <a:pt x="3" y="9"/>
                    <a:pt x="3" y="9"/>
                    <a:pt x="3" y="9"/>
                  </a:cubicBezTo>
                  <a:cubicBezTo>
                    <a:pt x="3" y="10"/>
                    <a:pt x="3" y="10"/>
                    <a:pt x="3" y="10"/>
                  </a:cubicBezTo>
                  <a:cubicBezTo>
                    <a:pt x="3" y="11"/>
                    <a:pt x="3" y="11"/>
                    <a:pt x="3" y="11"/>
                  </a:cubicBezTo>
                  <a:cubicBezTo>
                    <a:pt x="2" y="11"/>
                    <a:pt x="2" y="11"/>
                    <a:pt x="2" y="11"/>
                  </a:cubicBezTo>
                  <a:cubicBezTo>
                    <a:pt x="2" y="12"/>
                    <a:pt x="2" y="12"/>
                    <a:pt x="2" y="12"/>
                  </a:cubicBezTo>
                  <a:cubicBezTo>
                    <a:pt x="2" y="13"/>
                    <a:pt x="2" y="13"/>
                    <a:pt x="2" y="13"/>
                  </a:cubicBezTo>
                  <a:cubicBezTo>
                    <a:pt x="4" y="14"/>
                    <a:pt x="4" y="14"/>
                    <a:pt x="4" y="14"/>
                  </a:cubicBezTo>
                  <a:cubicBezTo>
                    <a:pt x="5" y="15"/>
                    <a:pt x="5" y="15"/>
                    <a:pt x="5" y="15"/>
                  </a:cubicBezTo>
                  <a:cubicBezTo>
                    <a:pt x="5" y="15"/>
                    <a:pt x="5" y="15"/>
                    <a:pt x="5" y="15"/>
                  </a:cubicBezTo>
                  <a:cubicBezTo>
                    <a:pt x="5" y="15"/>
                    <a:pt x="5" y="15"/>
                    <a:pt x="5" y="15"/>
                  </a:cubicBezTo>
                  <a:cubicBezTo>
                    <a:pt x="6" y="17"/>
                    <a:pt x="6" y="17"/>
                    <a:pt x="6" y="17"/>
                  </a:cubicBezTo>
                  <a:cubicBezTo>
                    <a:pt x="7" y="18"/>
                    <a:pt x="7" y="18"/>
                    <a:pt x="7" y="18"/>
                  </a:cubicBezTo>
                  <a:cubicBezTo>
                    <a:pt x="7" y="18"/>
                    <a:pt x="7" y="18"/>
                    <a:pt x="7" y="18"/>
                  </a:cubicBezTo>
                  <a:cubicBezTo>
                    <a:pt x="8" y="18"/>
                    <a:pt x="8" y="18"/>
                    <a:pt x="8" y="18"/>
                  </a:cubicBezTo>
                  <a:cubicBezTo>
                    <a:pt x="9" y="18"/>
                    <a:pt x="9" y="18"/>
                    <a:pt x="9" y="18"/>
                  </a:cubicBezTo>
                  <a:cubicBezTo>
                    <a:pt x="10" y="18"/>
                    <a:pt x="10" y="18"/>
                    <a:pt x="10" y="18"/>
                  </a:cubicBezTo>
                  <a:cubicBezTo>
                    <a:pt x="10" y="18"/>
                    <a:pt x="10" y="18"/>
                    <a:pt x="10" y="18"/>
                  </a:cubicBezTo>
                  <a:cubicBezTo>
                    <a:pt x="11" y="18"/>
                    <a:pt x="11" y="18"/>
                    <a:pt x="11" y="18"/>
                  </a:cubicBezTo>
                  <a:cubicBezTo>
                    <a:pt x="12" y="18"/>
                    <a:pt x="12" y="18"/>
                    <a:pt x="12" y="18"/>
                  </a:cubicBezTo>
                  <a:cubicBezTo>
                    <a:pt x="13" y="18"/>
                    <a:pt x="13" y="18"/>
                    <a:pt x="13" y="18"/>
                  </a:cubicBezTo>
                  <a:cubicBezTo>
                    <a:pt x="13" y="19"/>
                    <a:pt x="13" y="19"/>
                    <a:pt x="13" y="19"/>
                  </a:cubicBezTo>
                  <a:cubicBezTo>
                    <a:pt x="13" y="19"/>
                    <a:pt x="13" y="19"/>
                    <a:pt x="13" y="19"/>
                  </a:cubicBezTo>
                  <a:cubicBezTo>
                    <a:pt x="14" y="19"/>
                    <a:pt x="14" y="19"/>
                    <a:pt x="14" y="19"/>
                  </a:cubicBezTo>
                  <a:cubicBezTo>
                    <a:pt x="15" y="19"/>
                    <a:pt x="15" y="19"/>
                    <a:pt x="15" y="19"/>
                  </a:cubicBezTo>
                  <a:cubicBezTo>
                    <a:pt x="14" y="20"/>
                    <a:pt x="14" y="20"/>
                    <a:pt x="14" y="20"/>
                  </a:cubicBezTo>
                  <a:cubicBezTo>
                    <a:pt x="14" y="20"/>
                    <a:pt x="14" y="20"/>
                    <a:pt x="14" y="20"/>
                  </a:cubicBezTo>
                  <a:cubicBezTo>
                    <a:pt x="13" y="20"/>
                    <a:pt x="13" y="20"/>
                    <a:pt x="13" y="20"/>
                  </a:cubicBezTo>
                  <a:cubicBezTo>
                    <a:pt x="12" y="19"/>
                    <a:pt x="12" y="19"/>
                    <a:pt x="12" y="19"/>
                  </a:cubicBezTo>
                  <a:cubicBezTo>
                    <a:pt x="10" y="18"/>
                    <a:pt x="10" y="18"/>
                    <a:pt x="10" y="18"/>
                  </a:cubicBezTo>
                  <a:cubicBezTo>
                    <a:pt x="10" y="19"/>
                    <a:pt x="10" y="19"/>
                    <a:pt x="10" y="19"/>
                  </a:cubicBezTo>
                  <a:cubicBezTo>
                    <a:pt x="9" y="19"/>
                    <a:pt x="9" y="19"/>
                    <a:pt x="9" y="19"/>
                  </a:cubicBezTo>
                  <a:cubicBezTo>
                    <a:pt x="8" y="19"/>
                    <a:pt x="8" y="19"/>
                    <a:pt x="8" y="19"/>
                  </a:cubicBezTo>
                  <a:cubicBezTo>
                    <a:pt x="7" y="19"/>
                    <a:pt x="7" y="19"/>
                    <a:pt x="7" y="19"/>
                  </a:cubicBezTo>
                  <a:cubicBezTo>
                    <a:pt x="7" y="20"/>
                    <a:pt x="7" y="20"/>
                    <a:pt x="7" y="20"/>
                  </a:cubicBezTo>
                  <a:cubicBezTo>
                    <a:pt x="7" y="20"/>
                    <a:pt x="7" y="20"/>
                    <a:pt x="7" y="20"/>
                  </a:cubicBezTo>
                  <a:cubicBezTo>
                    <a:pt x="8" y="21"/>
                    <a:pt x="8" y="21"/>
                    <a:pt x="8" y="21"/>
                  </a:cubicBezTo>
                  <a:cubicBezTo>
                    <a:pt x="9" y="22"/>
                    <a:pt x="9" y="22"/>
                    <a:pt x="9" y="22"/>
                  </a:cubicBezTo>
                  <a:cubicBezTo>
                    <a:pt x="10" y="22"/>
                    <a:pt x="10" y="22"/>
                    <a:pt x="10" y="22"/>
                  </a:cubicBezTo>
                  <a:cubicBezTo>
                    <a:pt x="10" y="23"/>
                    <a:pt x="10" y="23"/>
                    <a:pt x="10" y="23"/>
                  </a:cubicBezTo>
                  <a:cubicBezTo>
                    <a:pt x="9" y="23"/>
                    <a:pt x="9" y="23"/>
                    <a:pt x="9" y="23"/>
                  </a:cubicBezTo>
                  <a:cubicBezTo>
                    <a:pt x="9" y="24"/>
                    <a:pt x="9" y="24"/>
                    <a:pt x="9" y="24"/>
                  </a:cubicBezTo>
                  <a:cubicBezTo>
                    <a:pt x="10" y="25"/>
                    <a:pt x="10" y="25"/>
                    <a:pt x="10" y="25"/>
                  </a:cubicBezTo>
                  <a:cubicBezTo>
                    <a:pt x="11" y="26"/>
                    <a:pt x="11" y="26"/>
                    <a:pt x="11" y="26"/>
                  </a:cubicBezTo>
                  <a:cubicBezTo>
                    <a:pt x="11" y="25"/>
                    <a:pt x="11" y="25"/>
                    <a:pt x="11" y="25"/>
                  </a:cubicBezTo>
                  <a:cubicBezTo>
                    <a:pt x="11" y="25"/>
                    <a:pt x="11" y="25"/>
                    <a:pt x="11" y="25"/>
                  </a:cubicBezTo>
                  <a:cubicBezTo>
                    <a:pt x="11" y="24"/>
                    <a:pt x="11" y="24"/>
                    <a:pt x="11" y="24"/>
                  </a:cubicBezTo>
                  <a:cubicBezTo>
                    <a:pt x="11" y="25"/>
                    <a:pt x="11" y="25"/>
                    <a:pt x="11" y="25"/>
                  </a:cubicBezTo>
                  <a:cubicBezTo>
                    <a:pt x="13" y="25"/>
                    <a:pt x="13" y="25"/>
                    <a:pt x="13" y="25"/>
                  </a:cubicBezTo>
                  <a:cubicBezTo>
                    <a:pt x="13" y="26"/>
                    <a:pt x="13" y="26"/>
                    <a:pt x="13" y="26"/>
                  </a:cubicBezTo>
                  <a:cubicBezTo>
                    <a:pt x="13" y="27"/>
                    <a:pt x="13" y="27"/>
                    <a:pt x="13" y="27"/>
                  </a:cubicBezTo>
                  <a:cubicBezTo>
                    <a:pt x="13" y="27"/>
                    <a:pt x="13" y="27"/>
                    <a:pt x="13" y="27"/>
                  </a:cubicBezTo>
                  <a:cubicBezTo>
                    <a:pt x="13" y="26"/>
                    <a:pt x="13" y="26"/>
                    <a:pt x="13" y="26"/>
                  </a:cubicBezTo>
                  <a:cubicBezTo>
                    <a:pt x="14" y="25"/>
                    <a:pt x="14" y="25"/>
                    <a:pt x="14" y="25"/>
                  </a:cubicBezTo>
                  <a:cubicBezTo>
                    <a:pt x="14" y="25"/>
                    <a:pt x="14" y="25"/>
                    <a:pt x="14" y="25"/>
                  </a:cubicBezTo>
                  <a:cubicBezTo>
                    <a:pt x="15" y="26"/>
                    <a:pt x="15" y="26"/>
                    <a:pt x="15" y="26"/>
                  </a:cubicBezTo>
                  <a:cubicBezTo>
                    <a:pt x="16" y="27"/>
                    <a:pt x="16" y="27"/>
                    <a:pt x="16" y="27"/>
                  </a:cubicBezTo>
                  <a:cubicBezTo>
                    <a:pt x="15" y="26"/>
                    <a:pt x="15" y="26"/>
                    <a:pt x="15" y="26"/>
                  </a:cubicBezTo>
                  <a:cubicBezTo>
                    <a:pt x="16" y="25"/>
                    <a:pt x="16" y="25"/>
                    <a:pt x="16" y="25"/>
                  </a:cubicBezTo>
                  <a:cubicBezTo>
                    <a:pt x="15" y="25"/>
                    <a:pt x="15" y="25"/>
                    <a:pt x="15" y="25"/>
                  </a:cubicBezTo>
                  <a:cubicBezTo>
                    <a:pt x="14" y="23"/>
                    <a:pt x="14" y="23"/>
                    <a:pt x="14" y="23"/>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6" y="23"/>
                    <a:pt x="16" y="23"/>
                    <a:pt x="16" y="23"/>
                  </a:cubicBezTo>
                  <a:cubicBezTo>
                    <a:pt x="17" y="23"/>
                    <a:pt x="17" y="23"/>
                    <a:pt x="17" y="23"/>
                  </a:cubicBezTo>
                  <a:cubicBezTo>
                    <a:pt x="17" y="23"/>
                    <a:pt x="17" y="23"/>
                    <a:pt x="17" y="23"/>
                  </a:cubicBezTo>
                  <a:cubicBezTo>
                    <a:pt x="17" y="22"/>
                    <a:pt x="17" y="22"/>
                    <a:pt x="17" y="22"/>
                  </a:cubicBezTo>
                  <a:cubicBezTo>
                    <a:pt x="17" y="22"/>
                    <a:pt x="17" y="22"/>
                    <a:pt x="17" y="22"/>
                  </a:cubicBezTo>
                  <a:cubicBezTo>
                    <a:pt x="16" y="22"/>
                    <a:pt x="16" y="22"/>
                    <a:pt x="16" y="22"/>
                  </a:cubicBezTo>
                  <a:cubicBezTo>
                    <a:pt x="15" y="22"/>
                    <a:pt x="15" y="22"/>
                    <a:pt x="15" y="22"/>
                  </a:cubicBezTo>
                  <a:cubicBezTo>
                    <a:pt x="15" y="21"/>
                    <a:pt x="15" y="21"/>
                    <a:pt x="15" y="21"/>
                  </a:cubicBezTo>
                  <a:cubicBezTo>
                    <a:pt x="15" y="21"/>
                    <a:pt x="15" y="21"/>
                    <a:pt x="15" y="21"/>
                  </a:cubicBezTo>
                  <a:cubicBezTo>
                    <a:pt x="15" y="20"/>
                    <a:pt x="15" y="20"/>
                    <a:pt x="15" y="20"/>
                  </a:cubicBezTo>
                  <a:cubicBezTo>
                    <a:pt x="16" y="20"/>
                    <a:pt x="16" y="20"/>
                    <a:pt x="16" y="20"/>
                  </a:cubicBezTo>
                  <a:cubicBezTo>
                    <a:pt x="17" y="20"/>
                    <a:pt x="17" y="20"/>
                    <a:pt x="17" y="20"/>
                  </a:cubicBezTo>
                  <a:cubicBezTo>
                    <a:pt x="18" y="21"/>
                    <a:pt x="18" y="21"/>
                    <a:pt x="18" y="21"/>
                  </a:cubicBezTo>
                  <a:cubicBezTo>
                    <a:pt x="18" y="21"/>
                    <a:pt x="18" y="21"/>
                    <a:pt x="18" y="21"/>
                  </a:cubicBezTo>
                  <a:cubicBezTo>
                    <a:pt x="19" y="21"/>
                    <a:pt x="19" y="21"/>
                    <a:pt x="19" y="21"/>
                  </a:cubicBezTo>
                  <a:cubicBezTo>
                    <a:pt x="19" y="21"/>
                    <a:pt x="19" y="21"/>
                    <a:pt x="19" y="21"/>
                  </a:cubicBezTo>
                  <a:cubicBezTo>
                    <a:pt x="18" y="20"/>
                    <a:pt x="18" y="20"/>
                    <a:pt x="18" y="20"/>
                  </a:cubicBezTo>
                  <a:cubicBezTo>
                    <a:pt x="19" y="19"/>
                    <a:pt x="19" y="19"/>
                    <a:pt x="19" y="19"/>
                  </a:cubicBezTo>
                  <a:cubicBezTo>
                    <a:pt x="18" y="18"/>
                    <a:pt x="18" y="18"/>
                    <a:pt x="18" y="18"/>
                  </a:cubicBezTo>
                  <a:cubicBezTo>
                    <a:pt x="16" y="17"/>
                    <a:pt x="16" y="17"/>
                    <a:pt x="16" y="17"/>
                  </a:cubicBezTo>
                  <a:cubicBezTo>
                    <a:pt x="16" y="17"/>
                    <a:pt x="16" y="17"/>
                    <a:pt x="16" y="17"/>
                  </a:cubicBezTo>
                  <a:cubicBezTo>
                    <a:pt x="15" y="16"/>
                    <a:pt x="15" y="16"/>
                    <a:pt x="15" y="16"/>
                  </a:cubicBezTo>
                  <a:cubicBezTo>
                    <a:pt x="15" y="17"/>
                    <a:pt x="15" y="17"/>
                    <a:pt x="15" y="17"/>
                  </a:cubicBezTo>
                  <a:cubicBezTo>
                    <a:pt x="14" y="16"/>
                    <a:pt x="14" y="16"/>
                    <a:pt x="14" y="16"/>
                  </a:cubicBezTo>
                  <a:cubicBezTo>
                    <a:pt x="13" y="16"/>
                    <a:pt x="13" y="16"/>
                    <a:pt x="13" y="16"/>
                  </a:cubicBezTo>
                  <a:cubicBezTo>
                    <a:pt x="13" y="15"/>
                    <a:pt x="13" y="15"/>
                    <a:pt x="13" y="15"/>
                  </a:cubicBezTo>
                  <a:cubicBezTo>
                    <a:pt x="14" y="15"/>
                    <a:pt x="14" y="15"/>
                    <a:pt x="14" y="15"/>
                  </a:cubicBezTo>
                  <a:cubicBezTo>
                    <a:pt x="14" y="15"/>
                    <a:pt x="14" y="15"/>
                    <a:pt x="14" y="15"/>
                  </a:cubicBezTo>
                  <a:cubicBezTo>
                    <a:pt x="14" y="14"/>
                    <a:pt x="14" y="14"/>
                    <a:pt x="14" y="14"/>
                  </a:cubicBezTo>
                  <a:cubicBezTo>
                    <a:pt x="13" y="14"/>
                    <a:pt x="13" y="14"/>
                    <a:pt x="13" y="14"/>
                  </a:cubicBezTo>
                  <a:cubicBezTo>
                    <a:pt x="14" y="13"/>
                    <a:pt x="14" y="13"/>
                    <a:pt x="14" y="13"/>
                  </a:cubicBezTo>
                  <a:cubicBezTo>
                    <a:pt x="14" y="13"/>
                    <a:pt x="14" y="13"/>
                    <a:pt x="14" y="13"/>
                  </a:cubicBezTo>
                  <a:cubicBezTo>
                    <a:pt x="14" y="13"/>
                    <a:pt x="14" y="13"/>
                    <a:pt x="14" y="13"/>
                  </a:cubicBezTo>
                  <a:cubicBezTo>
                    <a:pt x="15" y="14"/>
                    <a:pt x="15" y="14"/>
                    <a:pt x="15" y="14"/>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4" y="11"/>
                    <a:pt x="14" y="11"/>
                    <a:pt x="14" y="11"/>
                  </a:cubicBezTo>
                  <a:cubicBezTo>
                    <a:pt x="13" y="11"/>
                    <a:pt x="13" y="11"/>
                    <a:pt x="13" y="11"/>
                  </a:cubicBezTo>
                  <a:cubicBezTo>
                    <a:pt x="13" y="10"/>
                    <a:pt x="13" y="10"/>
                    <a:pt x="13" y="10"/>
                  </a:cubicBezTo>
                  <a:cubicBezTo>
                    <a:pt x="12" y="10"/>
                    <a:pt x="12" y="10"/>
                    <a:pt x="12" y="10"/>
                  </a:cubicBezTo>
                  <a:cubicBezTo>
                    <a:pt x="12" y="9"/>
                    <a:pt x="12" y="9"/>
                    <a:pt x="12" y="9"/>
                  </a:cubicBezTo>
                  <a:cubicBezTo>
                    <a:pt x="12" y="8"/>
                    <a:pt x="12" y="8"/>
                    <a:pt x="12" y="8"/>
                  </a:cubicBezTo>
                  <a:cubicBezTo>
                    <a:pt x="13" y="7"/>
                    <a:pt x="13" y="7"/>
                    <a:pt x="13" y="7"/>
                  </a:cubicBezTo>
                  <a:cubicBezTo>
                    <a:pt x="14" y="7"/>
                    <a:pt x="14" y="7"/>
                    <a:pt x="14" y="7"/>
                  </a:cubicBezTo>
                  <a:cubicBezTo>
                    <a:pt x="14" y="7"/>
                    <a:pt x="14" y="7"/>
                    <a:pt x="14" y="7"/>
                  </a:cubicBezTo>
                  <a:cubicBezTo>
                    <a:pt x="13" y="7"/>
                    <a:pt x="13" y="7"/>
                    <a:pt x="13" y="7"/>
                  </a:cubicBezTo>
                  <a:cubicBezTo>
                    <a:pt x="13" y="8"/>
                    <a:pt x="13" y="8"/>
                    <a:pt x="13" y="8"/>
                  </a:cubicBezTo>
                  <a:cubicBezTo>
                    <a:pt x="15" y="8"/>
                    <a:pt x="15" y="8"/>
                    <a:pt x="15" y="8"/>
                  </a:cubicBezTo>
                  <a:cubicBezTo>
                    <a:pt x="15" y="9"/>
                    <a:pt x="15" y="9"/>
                    <a:pt x="15" y="9"/>
                  </a:cubicBezTo>
                  <a:cubicBezTo>
                    <a:pt x="16" y="10"/>
                    <a:pt x="16" y="10"/>
                    <a:pt x="16" y="10"/>
                  </a:cubicBezTo>
                  <a:cubicBezTo>
                    <a:pt x="17" y="10"/>
                    <a:pt x="17" y="10"/>
                    <a:pt x="17" y="10"/>
                  </a:cubicBezTo>
                  <a:cubicBezTo>
                    <a:pt x="16" y="9"/>
                    <a:pt x="16" y="9"/>
                    <a:pt x="16" y="9"/>
                  </a:cubicBezTo>
                  <a:cubicBezTo>
                    <a:pt x="16" y="9"/>
                    <a:pt x="16" y="9"/>
                    <a:pt x="16" y="9"/>
                  </a:cubicBezTo>
                  <a:cubicBezTo>
                    <a:pt x="16" y="8"/>
                    <a:pt x="16" y="8"/>
                    <a:pt x="16" y="8"/>
                  </a:cubicBezTo>
                  <a:cubicBezTo>
                    <a:pt x="17" y="9"/>
                    <a:pt x="17" y="9"/>
                    <a:pt x="17" y="9"/>
                  </a:cubicBezTo>
                  <a:cubicBezTo>
                    <a:pt x="17" y="9"/>
                    <a:pt x="17" y="9"/>
                    <a:pt x="17" y="9"/>
                  </a:cubicBezTo>
                  <a:cubicBezTo>
                    <a:pt x="18" y="10"/>
                    <a:pt x="18" y="10"/>
                    <a:pt x="18" y="10"/>
                  </a:cubicBezTo>
                  <a:cubicBezTo>
                    <a:pt x="18" y="9"/>
                    <a:pt x="18" y="9"/>
                    <a:pt x="18" y="9"/>
                  </a:cubicBezTo>
                  <a:cubicBezTo>
                    <a:pt x="18" y="9"/>
                    <a:pt x="18" y="9"/>
                    <a:pt x="18" y="9"/>
                  </a:cubicBezTo>
                  <a:cubicBezTo>
                    <a:pt x="17" y="8"/>
                    <a:pt x="17" y="8"/>
                    <a:pt x="17" y="8"/>
                  </a:cubicBezTo>
                  <a:cubicBezTo>
                    <a:pt x="17" y="8"/>
                    <a:pt x="17" y="8"/>
                    <a:pt x="17" y="8"/>
                  </a:cubicBezTo>
                  <a:cubicBezTo>
                    <a:pt x="19" y="8"/>
                    <a:pt x="19" y="8"/>
                    <a:pt x="19" y="8"/>
                  </a:cubicBezTo>
                  <a:cubicBezTo>
                    <a:pt x="19" y="9"/>
                    <a:pt x="19" y="9"/>
                    <a:pt x="19" y="9"/>
                  </a:cubicBezTo>
                  <a:cubicBezTo>
                    <a:pt x="20" y="8"/>
                    <a:pt x="20" y="8"/>
                    <a:pt x="20" y="8"/>
                  </a:cubicBezTo>
                  <a:cubicBezTo>
                    <a:pt x="19" y="8"/>
                    <a:pt x="19" y="8"/>
                    <a:pt x="19" y="8"/>
                  </a:cubicBezTo>
                  <a:cubicBezTo>
                    <a:pt x="18" y="7"/>
                    <a:pt x="18" y="7"/>
                    <a:pt x="18" y="7"/>
                  </a:cubicBezTo>
                  <a:cubicBezTo>
                    <a:pt x="17" y="7"/>
                    <a:pt x="17" y="7"/>
                    <a:pt x="17" y="7"/>
                  </a:cubicBezTo>
                  <a:cubicBezTo>
                    <a:pt x="17" y="6"/>
                    <a:pt x="17" y="6"/>
                    <a:pt x="17" y="6"/>
                  </a:cubicBezTo>
                  <a:cubicBezTo>
                    <a:pt x="18" y="6"/>
                    <a:pt x="18" y="6"/>
                    <a:pt x="18" y="6"/>
                  </a:cubicBezTo>
                  <a:cubicBezTo>
                    <a:pt x="19" y="6"/>
                    <a:pt x="19" y="6"/>
                    <a:pt x="19" y="6"/>
                  </a:cubicBezTo>
                  <a:cubicBezTo>
                    <a:pt x="19" y="5"/>
                    <a:pt x="19" y="5"/>
                    <a:pt x="19" y="5"/>
                  </a:cubicBezTo>
                  <a:cubicBezTo>
                    <a:pt x="20" y="5"/>
                    <a:pt x="20" y="5"/>
                    <a:pt x="20" y="5"/>
                  </a:cubicBezTo>
                  <a:cubicBezTo>
                    <a:pt x="21" y="5"/>
                    <a:pt x="21" y="5"/>
                    <a:pt x="21" y="5"/>
                  </a:cubicBezTo>
                  <a:cubicBezTo>
                    <a:pt x="22" y="5"/>
                    <a:pt x="22" y="5"/>
                    <a:pt x="22" y="5"/>
                  </a:cubicBezTo>
                  <a:cubicBezTo>
                    <a:pt x="22" y="5"/>
                    <a:pt x="22" y="5"/>
                    <a:pt x="22" y="5"/>
                  </a:cubicBezTo>
                  <a:cubicBezTo>
                    <a:pt x="22" y="4"/>
                    <a:pt x="22" y="4"/>
                    <a:pt x="22" y="4"/>
                  </a:cubicBezTo>
                  <a:cubicBezTo>
                    <a:pt x="23" y="4"/>
                    <a:pt x="23" y="4"/>
                    <a:pt x="23" y="4"/>
                  </a:cubicBezTo>
                  <a:cubicBezTo>
                    <a:pt x="23" y="5"/>
                    <a:pt x="23" y="5"/>
                    <a:pt x="23" y="5"/>
                  </a:cubicBezTo>
                  <a:cubicBezTo>
                    <a:pt x="25" y="5"/>
                    <a:pt x="25" y="5"/>
                    <a:pt x="25" y="5"/>
                  </a:cubicBezTo>
                  <a:cubicBezTo>
                    <a:pt x="27" y="5"/>
                    <a:pt x="27" y="5"/>
                    <a:pt x="27" y="5"/>
                  </a:cubicBezTo>
                  <a:cubicBezTo>
                    <a:pt x="28" y="5"/>
                    <a:pt x="28" y="5"/>
                    <a:pt x="28" y="5"/>
                  </a:cubicBezTo>
                  <a:cubicBezTo>
                    <a:pt x="28" y="4"/>
                    <a:pt x="28" y="4"/>
                    <a:pt x="28" y="4"/>
                  </a:cubicBezTo>
                  <a:cubicBezTo>
                    <a:pt x="28" y="3"/>
                    <a:pt x="28" y="3"/>
                    <a:pt x="28" y="3"/>
                  </a:cubicBezTo>
                  <a:cubicBezTo>
                    <a:pt x="29" y="3"/>
                    <a:pt x="29" y="3"/>
                    <a:pt x="29" y="3"/>
                  </a:cubicBezTo>
                  <a:cubicBezTo>
                    <a:pt x="29" y="2"/>
                    <a:pt x="29" y="2"/>
                    <a:pt x="29" y="2"/>
                  </a:cubicBezTo>
                  <a:cubicBezTo>
                    <a:pt x="28" y="1"/>
                    <a:pt x="28" y="1"/>
                    <a:pt x="28" y="1"/>
                  </a:cubicBezTo>
                  <a:cubicBezTo>
                    <a:pt x="28" y="0"/>
                    <a:pt x="28" y="0"/>
                    <a:pt x="28" y="0"/>
                  </a:cubicBezTo>
                  <a:close/>
                  <a:moveTo>
                    <a:pt x="18" y="31"/>
                  </a:moveTo>
                  <a:cubicBezTo>
                    <a:pt x="18" y="31"/>
                    <a:pt x="18" y="31"/>
                    <a:pt x="18" y="31"/>
                  </a:cubicBezTo>
                  <a:cubicBezTo>
                    <a:pt x="18" y="31"/>
                    <a:pt x="18" y="31"/>
                    <a:pt x="18" y="31"/>
                  </a:cubicBezTo>
                  <a:cubicBezTo>
                    <a:pt x="18" y="32"/>
                    <a:pt x="18" y="32"/>
                    <a:pt x="18" y="32"/>
                  </a:cubicBezTo>
                  <a:cubicBezTo>
                    <a:pt x="18" y="33"/>
                    <a:pt x="18" y="33"/>
                    <a:pt x="18" y="33"/>
                  </a:cubicBezTo>
                  <a:cubicBezTo>
                    <a:pt x="19" y="33"/>
                    <a:pt x="19" y="33"/>
                    <a:pt x="19" y="33"/>
                  </a:cubicBezTo>
                  <a:cubicBezTo>
                    <a:pt x="20" y="33"/>
                    <a:pt x="20" y="33"/>
                    <a:pt x="20" y="33"/>
                  </a:cubicBezTo>
                  <a:cubicBezTo>
                    <a:pt x="21" y="33"/>
                    <a:pt x="21" y="33"/>
                    <a:pt x="21" y="33"/>
                  </a:cubicBezTo>
                  <a:cubicBezTo>
                    <a:pt x="21" y="33"/>
                    <a:pt x="21" y="33"/>
                    <a:pt x="21" y="33"/>
                  </a:cubicBezTo>
                  <a:cubicBezTo>
                    <a:pt x="22" y="33"/>
                    <a:pt x="22" y="33"/>
                    <a:pt x="22" y="33"/>
                  </a:cubicBezTo>
                  <a:cubicBezTo>
                    <a:pt x="23" y="33"/>
                    <a:pt x="23" y="33"/>
                    <a:pt x="23" y="33"/>
                  </a:cubicBezTo>
                  <a:cubicBezTo>
                    <a:pt x="23" y="34"/>
                    <a:pt x="23" y="34"/>
                    <a:pt x="23" y="34"/>
                  </a:cubicBezTo>
                  <a:cubicBezTo>
                    <a:pt x="24" y="34"/>
                    <a:pt x="24" y="34"/>
                    <a:pt x="24" y="34"/>
                  </a:cubicBezTo>
                  <a:cubicBezTo>
                    <a:pt x="25" y="33"/>
                    <a:pt x="25" y="33"/>
                    <a:pt x="25" y="33"/>
                  </a:cubicBezTo>
                  <a:cubicBezTo>
                    <a:pt x="26" y="33"/>
                    <a:pt x="26" y="33"/>
                    <a:pt x="26" y="33"/>
                  </a:cubicBezTo>
                  <a:cubicBezTo>
                    <a:pt x="28" y="33"/>
                    <a:pt x="28" y="33"/>
                    <a:pt x="28" y="33"/>
                  </a:cubicBezTo>
                  <a:cubicBezTo>
                    <a:pt x="29" y="33"/>
                    <a:pt x="29" y="33"/>
                    <a:pt x="29" y="33"/>
                  </a:cubicBezTo>
                  <a:cubicBezTo>
                    <a:pt x="30" y="33"/>
                    <a:pt x="30" y="33"/>
                    <a:pt x="30" y="33"/>
                  </a:cubicBezTo>
                  <a:cubicBezTo>
                    <a:pt x="30" y="32"/>
                    <a:pt x="30" y="32"/>
                    <a:pt x="30" y="32"/>
                  </a:cubicBezTo>
                  <a:cubicBezTo>
                    <a:pt x="30" y="32"/>
                    <a:pt x="30" y="32"/>
                    <a:pt x="30" y="32"/>
                  </a:cubicBezTo>
                  <a:cubicBezTo>
                    <a:pt x="30" y="31"/>
                    <a:pt x="30" y="31"/>
                    <a:pt x="30" y="31"/>
                  </a:cubicBezTo>
                  <a:cubicBezTo>
                    <a:pt x="30" y="32"/>
                    <a:pt x="30" y="32"/>
                    <a:pt x="30" y="32"/>
                  </a:cubicBezTo>
                  <a:cubicBezTo>
                    <a:pt x="30" y="32"/>
                    <a:pt x="30" y="32"/>
                    <a:pt x="30" y="32"/>
                  </a:cubicBezTo>
                  <a:cubicBezTo>
                    <a:pt x="29" y="33"/>
                    <a:pt x="29" y="33"/>
                    <a:pt x="29" y="33"/>
                  </a:cubicBezTo>
                  <a:cubicBezTo>
                    <a:pt x="29" y="32"/>
                    <a:pt x="29" y="32"/>
                    <a:pt x="29" y="32"/>
                  </a:cubicBezTo>
                  <a:cubicBezTo>
                    <a:pt x="28" y="32"/>
                    <a:pt x="28" y="32"/>
                    <a:pt x="28" y="32"/>
                  </a:cubicBezTo>
                  <a:cubicBezTo>
                    <a:pt x="28" y="32"/>
                    <a:pt x="28" y="32"/>
                    <a:pt x="28" y="32"/>
                  </a:cubicBezTo>
                  <a:cubicBezTo>
                    <a:pt x="28" y="32"/>
                    <a:pt x="28" y="32"/>
                    <a:pt x="28" y="32"/>
                  </a:cubicBezTo>
                  <a:cubicBezTo>
                    <a:pt x="28" y="32"/>
                    <a:pt x="28" y="32"/>
                    <a:pt x="28" y="32"/>
                  </a:cubicBezTo>
                  <a:cubicBezTo>
                    <a:pt x="27" y="32"/>
                    <a:pt x="27" y="32"/>
                    <a:pt x="27" y="32"/>
                  </a:cubicBezTo>
                  <a:cubicBezTo>
                    <a:pt x="26" y="31"/>
                    <a:pt x="26" y="31"/>
                    <a:pt x="26" y="31"/>
                  </a:cubicBezTo>
                  <a:cubicBezTo>
                    <a:pt x="25" y="31"/>
                    <a:pt x="25" y="31"/>
                    <a:pt x="25" y="31"/>
                  </a:cubicBezTo>
                  <a:cubicBezTo>
                    <a:pt x="24" y="31"/>
                    <a:pt x="24" y="31"/>
                    <a:pt x="24" y="31"/>
                  </a:cubicBezTo>
                  <a:cubicBezTo>
                    <a:pt x="23" y="32"/>
                    <a:pt x="23" y="32"/>
                    <a:pt x="23" y="32"/>
                  </a:cubicBezTo>
                  <a:cubicBezTo>
                    <a:pt x="22" y="32"/>
                    <a:pt x="22" y="32"/>
                    <a:pt x="22" y="32"/>
                  </a:cubicBezTo>
                  <a:cubicBezTo>
                    <a:pt x="21" y="32"/>
                    <a:pt x="21" y="32"/>
                    <a:pt x="21" y="32"/>
                  </a:cubicBezTo>
                  <a:cubicBezTo>
                    <a:pt x="21" y="31"/>
                    <a:pt x="21" y="31"/>
                    <a:pt x="21" y="31"/>
                  </a:cubicBezTo>
                  <a:cubicBezTo>
                    <a:pt x="20" y="31"/>
                    <a:pt x="20" y="31"/>
                    <a:pt x="20" y="31"/>
                  </a:cubicBezTo>
                  <a:cubicBezTo>
                    <a:pt x="21" y="31"/>
                    <a:pt x="21" y="31"/>
                    <a:pt x="21" y="31"/>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19" y="31"/>
                    <a:pt x="19" y="31"/>
                    <a:pt x="19" y="31"/>
                  </a:cubicBezTo>
                  <a:cubicBezTo>
                    <a:pt x="19" y="31"/>
                    <a:pt x="19" y="31"/>
                    <a:pt x="19" y="31"/>
                  </a:cubicBezTo>
                  <a:cubicBezTo>
                    <a:pt x="19" y="30"/>
                    <a:pt x="19" y="30"/>
                    <a:pt x="19" y="30"/>
                  </a:cubicBezTo>
                  <a:cubicBezTo>
                    <a:pt x="19" y="31"/>
                    <a:pt x="19" y="31"/>
                    <a:pt x="19" y="31"/>
                  </a:cubicBezTo>
                  <a:cubicBezTo>
                    <a:pt x="19" y="31"/>
                    <a:pt x="19" y="31"/>
                    <a:pt x="19" y="31"/>
                  </a:cubicBezTo>
                  <a:cubicBezTo>
                    <a:pt x="18" y="31"/>
                    <a:pt x="18" y="31"/>
                    <a:pt x="18" y="31"/>
                  </a:cubicBezTo>
                  <a:close/>
                  <a:moveTo>
                    <a:pt x="1" y="11"/>
                  </a:moveTo>
                  <a:cubicBezTo>
                    <a:pt x="1" y="12"/>
                    <a:pt x="1" y="12"/>
                    <a:pt x="1" y="12"/>
                  </a:cubicBezTo>
                  <a:cubicBezTo>
                    <a:pt x="1" y="12"/>
                    <a:pt x="1" y="12"/>
                    <a:pt x="1" y="12"/>
                  </a:cubicBezTo>
                  <a:cubicBezTo>
                    <a:pt x="2" y="13"/>
                    <a:pt x="2" y="13"/>
                    <a:pt x="2" y="13"/>
                  </a:cubicBezTo>
                  <a:cubicBezTo>
                    <a:pt x="2" y="13"/>
                    <a:pt x="2" y="13"/>
                    <a:pt x="2" y="13"/>
                  </a:cubicBezTo>
                  <a:cubicBezTo>
                    <a:pt x="2" y="13"/>
                    <a:pt x="2" y="13"/>
                    <a:pt x="2" y="13"/>
                  </a:cubicBezTo>
                  <a:cubicBezTo>
                    <a:pt x="1" y="13"/>
                    <a:pt x="1" y="13"/>
                    <a:pt x="1" y="13"/>
                  </a:cubicBezTo>
                  <a:cubicBezTo>
                    <a:pt x="0" y="12"/>
                    <a:pt x="0" y="12"/>
                    <a:pt x="0" y="12"/>
                  </a:cubicBezTo>
                  <a:cubicBezTo>
                    <a:pt x="0" y="12"/>
                    <a:pt x="0" y="12"/>
                    <a:pt x="0" y="12"/>
                  </a:cubicBezTo>
                  <a:cubicBezTo>
                    <a:pt x="0" y="12"/>
                    <a:pt x="0" y="12"/>
                    <a:pt x="0" y="12"/>
                  </a:cubicBezTo>
                  <a:cubicBezTo>
                    <a:pt x="0" y="11"/>
                    <a:pt x="0" y="11"/>
                    <a:pt x="0" y="11"/>
                  </a:cubicBezTo>
                  <a:cubicBezTo>
                    <a:pt x="0" y="11"/>
                    <a:pt x="0" y="11"/>
                    <a:pt x="0" y="11"/>
                  </a:cubicBezTo>
                  <a:cubicBezTo>
                    <a:pt x="1" y="11"/>
                    <a:pt x="1" y="11"/>
                    <a:pt x="1" y="11"/>
                  </a:cubicBezTo>
                  <a:close/>
                  <a:moveTo>
                    <a:pt x="4" y="17"/>
                  </a:moveTo>
                  <a:cubicBezTo>
                    <a:pt x="4" y="17"/>
                    <a:pt x="4" y="17"/>
                    <a:pt x="4" y="17"/>
                  </a:cubicBezTo>
                  <a:cubicBezTo>
                    <a:pt x="5" y="16"/>
                    <a:pt x="5" y="16"/>
                    <a:pt x="5" y="16"/>
                  </a:cubicBezTo>
                  <a:cubicBezTo>
                    <a:pt x="5" y="16"/>
                    <a:pt x="5" y="16"/>
                    <a:pt x="5" y="16"/>
                  </a:cubicBezTo>
                  <a:cubicBezTo>
                    <a:pt x="5" y="17"/>
                    <a:pt x="5" y="17"/>
                    <a:pt x="5" y="17"/>
                  </a:cubicBezTo>
                  <a:cubicBezTo>
                    <a:pt x="5" y="17"/>
                    <a:pt x="5" y="17"/>
                    <a:pt x="5" y="17"/>
                  </a:cubicBezTo>
                  <a:cubicBezTo>
                    <a:pt x="4" y="17"/>
                    <a:pt x="4" y="17"/>
                    <a:pt x="4" y="17"/>
                  </a:cubicBezTo>
                  <a:cubicBezTo>
                    <a:pt x="4" y="17"/>
                    <a:pt x="4" y="17"/>
                    <a:pt x="4" y="17"/>
                  </a:cubicBezTo>
                  <a:close/>
                  <a:moveTo>
                    <a:pt x="4" y="18"/>
                  </a:moveTo>
                  <a:cubicBezTo>
                    <a:pt x="4" y="17"/>
                    <a:pt x="4" y="17"/>
                    <a:pt x="4" y="17"/>
                  </a:cubicBezTo>
                  <a:cubicBezTo>
                    <a:pt x="5" y="18"/>
                    <a:pt x="5" y="18"/>
                    <a:pt x="5" y="18"/>
                  </a:cubicBezTo>
                  <a:cubicBezTo>
                    <a:pt x="5" y="18"/>
                    <a:pt x="5" y="18"/>
                    <a:pt x="5" y="18"/>
                  </a:cubicBezTo>
                  <a:cubicBezTo>
                    <a:pt x="5" y="18"/>
                    <a:pt x="5" y="18"/>
                    <a:pt x="5" y="18"/>
                  </a:cubicBezTo>
                  <a:cubicBezTo>
                    <a:pt x="5" y="19"/>
                    <a:pt x="5" y="19"/>
                    <a:pt x="5" y="19"/>
                  </a:cubicBezTo>
                  <a:cubicBezTo>
                    <a:pt x="5" y="19"/>
                    <a:pt x="5" y="19"/>
                    <a:pt x="5" y="19"/>
                  </a:cubicBezTo>
                  <a:cubicBezTo>
                    <a:pt x="6" y="19"/>
                    <a:pt x="6" y="19"/>
                    <a:pt x="6" y="19"/>
                  </a:cubicBezTo>
                  <a:cubicBezTo>
                    <a:pt x="5" y="20"/>
                    <a:pt x="5" y="20"/>
                    <a:pt x="5" y="20"/>
                  </a:cubicBezTo>
                  <a:cubicBezTo>
                    <a:pt x="5" y="19"/>
                    <a:pt x="5" y="19"/>
                    <a:pt x="5"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3" y="19"/>
                    <a:pt x="3" y="19"/>
                    <a:pt x="3" y="19"/>
                  </a:cubicBezTo>
                  <a:cubicBezTo>
                    <a:pt x="3" y="18"/>
                    <a:pt x="3" y="18"/>
                    <a:pt x="3" y="18"/>
                  </a:cubicBezTo>
                  <a:cubicBezTo>
                    <a:pt x="4" y="18"/>
                    <a:pt x="4" y="18"/>
                    <a:pt x="4" y="18"/>
                  </a:cubicBezTo>
                  <a:cubicBezTo>
                    <a:pt x="4" y="18"/>
                    <a:pt x="4" y="18"/>
                    <a:pt x="4" y="18"/>
                  </a:cubicBezTo>
                  <a:close/>
                  <a:moveTo>
                    <a:pt x="6" y="21"/>
                  </a:moveTo>
                  <a:cubicBezTo>
                    <a:pt x="6" y="21"/>
                    <a:pt x="6" y="21"/>
                    <a:pt x="6" y="21"/>
                  </a:cubicBezTo>
                  <a:cubicBezTo>
                    <a:pt x="6" y="21"/>
                    <a:pt x="6" y="21"/>
                    <a:pt x="6" y="21"/>
                  </a:cubicBezTo>
                  <a:cubicBezTo>
                    <a:pt x="6" y="21"/>
                    <a:pt x="6" y="21"/>
                    <a:pt x="6" y="21"/>
                  </a:cubicBezTo>
                  <a:cubicBezTo>
                    <a:pt x="5" y="21"/>
                    <a:pt x="5" y="21"/>
                    <a:pt x="5" y="21"/>
                  </a:cubicBezTo>
                  <a:cubicBezTo>
                    <a:pt x="4" y="21"/>
                    <a:pt x="4" y="21"/>
                    <a:pt x="4" y="21"/>
                  </a:cubicBezTo>
                  <a:cubicBezTo>
                    <a:pt x="5" y="20"/>
                    <a:pt x="5" y="20"/>
                    <a:pt x="5" y="20"/>
                  </a:cubicBezTo>
                  <a:cubicBezTo>
                    <a:pt x="5" y="20"/>
                    <a:pt x="5" y="20"/>
                    <a:pt x="5" y="20"/>
                  </a:cubicBezTo>
                  <a:cubicBezTo>
                    <a:pt x="5" y="20"/>
                    <a:pt x="5" y="20"/>
                    <a:pt x="5" y="20"/>
                  </a:cubicBezTo>
                  <a:cubicBezTo>
                    <a:pt x="6" y="21"/>
                    <a:pt x="6" y="21"/>
                    <a:pt x="6" y="21"/>
                  </a:cubicBezTo>
                  <a:close/>
                  <a:moveTo>
                    <a:pt x="33" y="30"/>
                  </a:moveTo>
                  <a:cubicBezTo>
                    <a:pt x="33" y="30"/>
                    <a:pt x="33" y="30"/>
                    <a:pt x="33" y="30"/>
                  </a:cubicBezTo>
                  <a:cubicBezTo>
                    <a:pt x="34" y="29"/>
                    <a:pt x="34" y="29"/>
                    <a:pt x="34" y="29"/>
                  </a:cubicBezTo>
                  <a:cubicBezTo>
                    <a:pt x="34" y="30"/>
                    <a:pt x="34" y="30"/>
                    <a:pt x="34" y="30"/>
                  </a:cubicBezTo>
                  <a:cubicBezTo>
                    <a:pt x="33" y="30"/>
                    <a:pt x="33" y="30"/>
                    <a:pt x="33" y="30"/>
                  </a:cubicBezTo>
                  <a:close/>
                  <a:moveTo>
                    <a:pt x="33" y="32"/>
                  </a:moveTo>
                  <a:cubicBezTo>
                    <a:pt x="33" y="31"/>
                    <a:pt x="33" y="31"/>
                    <a:pt x="33" y="31"/>
                  </a:cubicBezTo>
                  <a:cubicBezTo>
                    <a:pt x="33" y="30"/>
                    <a:pt x="33" y="30"/>
                    <a:pt x="33" y="30"/>
                  </a:cubicBezTo>
                  <a:cubicBezTo>
                    <a:pt x="33" y="30"/>
                    <a:pt x="33" y="30"/>
                    <a:pt x="33" y="30"/>
                  </a:cubicBezTo>
                  <a:cubicBezTo>
                    <a:pt x="33" y="30"/>
                    <a:pt x="33" y="30"/>
                    <a:pt x="33" y="30"/>
                  </a:cubicBezTo>
                  <a:cubicBezTo>
                    <a:pt x="34" y="31"/>
                    <a:pt x="34" y="31"/>
                    <a:pt x="34" y="31"/>
                  </a:cubicBezTo>
                  <a:cubicBezTo>
                    <a:pt x="34" y="32"/>
                    <a:pt x="34" y="32"/>
                    <a:pt x="34" y="32"/>
                  </a:cubicBezTo>
                  <a:cubicBezTo>
                    <a:pt x="33" y="32"/>
                    <a:pt x="33" y="32"/>
                    <a:pt x="33" y="32"/>
                  </a:cubicBezTo>
                  <a:close/>
                  <a:moveTo>
                    <a:pt x="36" y="29"/>
                  </a:moveTo>
                  <a:cubicBezTo>
                    <a:pt x="35" y="29"/>
                    <a:pt x="35" y="29"/>
                    <a:pt x="35" y="29"/>
                  </a:cubicBezTo>
                  <a:cubicBezTo>
                    <a:pt x="36" y="29"/>
                    <a:pt x="36" y="29"/>
                    <a:pt x="36" y="29"/>
                  </a:cubicBezTo>
                  <a:cubicBezTo>
                    <a:pt x="35" y="29"/>
                    <a:pt x="35" y="29"/>
                    <a:pt x="35" y="29"/>
                  </a:cubicBezTo>
                  <a:cubicBezTo>
                    <a:pt x="35" y="28"/>
                    <a:pt x="35" y="28"/>
                    <a:pt x="35" y="28"/>
                  </a:cubicBezTo>
                  <a:cubicBezTo>
                    <a:pt x="36" y="27"/>
                    <a:pt x="36" y="27"/>
                    <a:pt x="36" y="27"/>
                  </a:cubicBezTo>
                  <a:cubicBezTo>
                    <a:pt x="37" y="27"/>
                    <a:pt x="37" y="27"/>
                    <a:pt x="37" y="27"/>
                  </a:cubicBezTo>
                  <a:cubicBezTo>
                    <a:pt x="38" y="27"/>
                    <a:pt x="38" y="27"/>
                    <a:pt x="38" y="27"/>
                  </a:cubicBezTo>
                  <a:cubicBezTo>
                    <a:pt x="38" y="27"/>
                    <a:pt x="38" y="27"/>
                    <a:pt x="38" y="27"/>
                  </a:cubicBezTo>
                  <a:cubicBezTo>
                    <a:pt x="38" y="27"/>
                    <a:pt x="38" y="27"/>
                    <a:pt x="38" y="27"/>
                  </a:cubicBezTo>
                  <a:cubicBezTo>
                    <a:pt x="37" y="28"/>
                    <a:pt x="37" y="28"/>
                    <a:pt x="37" y="28"/>
                  </a:cubicBezTo>
                  <a:cubicBezTo>
                    <a:pt x="37" y="28"/>
                    <a:pt x="37" y="28"/>
                    <a:pt x="37" y="28"/>
                  </a:cubicBezTo>
                  <a:cubicBezTo>
                    <a:pt x="37" y="28"/>
                    <a:pt x="37" y="28"/>
                    <a:pt x="37" y="28"/>
                  </a:cubicBezTo>
                  <a:cubicBezTo>
                    <a:pt x="37" y="28"/>
                    <a:pt x="37" y="28"/>
                    <a:pt x="37" y="28"/>
                  </a:cubicBezTo>
                  <a:cubicBezTo>
                    <a:pt x="36" y="29"/>
                    <a:pt x="36" y="29"/>
                    <a:pt x="36" y="29"/>
                  </a:cubicBezTo>
                  <a:cubicBezTo>
                    <a:pt x="36" y="29"/>
                    <a:pt x="36" y="29"/>
                    <a:pt x="36" y="29"/>
                  </a:cubicBezTo>
                  <a:cubicBezTo>
                    <a:pt x="36" y="29"/>
                    <a:pt x="36" y="29"/>
                    <a:pt x="36" y="29"/>
                  </a:cubicBezTo>
                  <a:close/>
                  <a:moveTo>
                    <a:pt x="30" y="27"/>
                  </a:moveTo>
                  <a:cubicBezTo>
                    <a:pt x="29" y="26"/>
                    <a:pt x="29" y="26"/>
                    <a:pt x="29" y="26"/>
                  </a:cubicBezTo>
                  <a:cubicBezTo>
                    <a:pt x="29" y="26"/>
                    <a:pt x="29" y="26"/>
                    <a:pt x="29" y="26"/>
                  </a:cubicBezTo>
                  <a:cubicBezTo>
                    <a:pt x="30" y="26"/>
                    <a:pt x="30" y="26"/>
                    <a:pt x="30" y="26"/>
                  </a:cubicBezTo>
                  <a:cubicBezTo>
                    <a:pt x="30" y="26"/>
                    <a:pt x="30" y="26"/>
                    <a:pt x="30" y="26"/>
                  </a:cubicBezTo>
                  <a:cubicBezTo>
                    <a:pt x="30" y="27"/>
                    <a:pt x="30" y="27"/>
                    <a:pt x="30" y="27"/>
                  </a:cubicBezTo>
                  <a:cubicBezTo>
                    <a:pt x="30" y="27"/>
                    <a:pt x="30" y="27"/>
                    <a:pt x="30" y="27"/>
                  </a:cubicBezTo>
                  <a:close/>
                  <a:moveTo>
                    <a:pt x="30" y="21"/>
                  </a:moveTo>
                  <a:cubicBezTo>
                    <a:pt x="30" y="21"/>
                    <a:pt x="30" y="21"/>
                    <a:pt x="30"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1" y="21"/>
                    <a:pt x="31" y="21"/>
                    <a:pt x="31" y="21"/>
                  </a:cubicBezTo>
                  <a:cubicBezTo>
                    <a:pt x="31" y="22"/>
                    <a:pt x="31" y="22"/>
                    <a:pt x="31" y="22"/>
                  </a:cubicBezTo>
                  <a:cubicBezTo>
                    <a:pt x="31" y="22"/>
                    <a:pt x="31" y="22"/>
                    <a:pt x="31" y="22"/>
                  </a:cubicBezTo>
                  <a:cubicBezTo>
                    <a:pt x="30" y="21"/>
                    <a:pt x="30" y="21"/>
                    <a:pt x="30" y="21"/>
                  </a:cubicBezTo>
                  <a:cubicBezTo>
                    <a:pt x="30" y="21"/>
                    <a:pt x="30" y="21"/>
                    <a:pt x="30" y="21"/>
                  </a:cubicBezTo>
                  <a:cubicBezTo>
                    <a:pt x="29" y="21"/>
                    <a:pt x="29" y="21"/>
                    <a:pt x="29" y="21"/>
                  </a:cubicBezTo>
                  <a:cubicBezTo>
                    <a:pt x="30" y="21"/>
                    <a:pt x="30" y="21"/>
                    <a:pt x="30" y="21"/>
                  </a:cubicBezTo>
                  <a:close/>
                  <a:moveTo>
                    <a:pt x="28" y="17"/>
                  </a:moveTo>
                  <a:cubicBezTo>
                    <a:pt x="28" y="18"/>
                    <a:pt x="28" y="18"/>
                    <a:pt x="28" y="18"/>
                  </a:cubicBezTo>
                  <a:cubicBezTo>
                    <a:pt x="28" y="18"/>
                    <a:pt x="28" y="18"/>
                    <a:pt x="28" y="18"/>
                  </a:cubicBezTo>
                  <a:cubicBezTo>
                    <a:pt x="27" y="19"/>
                    <a:pt x="27" y="19"/>
                    <a:pt x="27" y="19"/>
                  </a:cubicBezTo>
                  <a:cubicBezTo>
                    <a:pt x="27" y="18"/>
                    <a:pt x="27" y="18"/>
                    <a:pt x="27" y="18"/>
                  </a:cubicBezTo>
                  <a:cubicBezTo>
                    <a:pt x="27" y="18"/>
                    <a:pt x="27" y="18"/>
                    <a:pt x="27" y="18"/>
                  </a:cubicBezTo>
                  <a:cubicBezTo>
                    <a:pt x="27" y="18"/>
                    <a:pt x="27" y="18"/>
                    <a:pt x="27" y="18"/>
                  </a:cubicBezTo>
                  <a:cubicBezTo>
                    <a:pt x="27" y="17"/>
                    <a:pt x="27" y="17"/>
                    <a:pt x="27" y="17"/>
                  </a:cubicBezTo>
                  <a:cubicBezTo>
                    <a:pt x="27" y="17"/>
                    <a:pt x="27" y="17"/>
                    <a:pt x="27" y="17"/>
                  </a:cubicBezTo>
                  <a:cubicBezTo>
                    <a:pt x="27" y="17"/>
                    <a:pt x="27" y="17"/>
                    <a:pt x="27" y="17"/>
                  </a:cubicBezTo>
                  <a:cubicBezTo>
                    <a:pt x="27" y="16"/>
                    <a:pt x="27" y="16"/>
                    <a:pt x="27" y="16"/>
                  </a:cubicBezTo>
                  <a:cubicBezTo>
                    <a:pt x="28" y="17"/>
                    <a:pt x="28" y="17"/>
                    <a:pt x="28" y="17"/>
                  </a:cubicBezTo>
                  <a:cubicBezTo>
                    <a:pt x="28" y="17"/>
                    <a:pt x="28" y="17"/>
                    <a:pt x="28" y="17"/>
                  </a:cubicBezTo>
                  <a:close/>
                  <a:moveTo>
                    <a:pt x="27" y="15"/>
                  </a:moveTo>
                  <a:cubicBezTo>
                    <a:pt x="26" y="14"/>
                    <a:pt x="26" y="14"/>
                    <a:pt x="26" y="14"/>
                  </a:cubicBezTo>
                  <a:cubicBezTo>
                    <a:pt x="27" y="13"/>
                    <a:pt x="27" y="13"/>
                    <a:pt x="27" y="13"/>
                  </a:cubicBezTo>
                  <a:cubicBezTo>
                    <a:pt x="28" y="13"/>
                    <a:pt x="28" y="13"/>
                    <a:pt x="28" y="13"/>
                  </a:cubicBezTo>
                  <a:cubicBezTo>
                    <a:pt x="28" y="13"/>
                    <a:pt x="28" y="13"/>
                    <a:pt x="28" y="13"/>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5"/>
                    <a:pt x="29" y="15"/>
                    <a:pt x="29" y="15"/>
                  </a:cubicBezTo>
                  <a:cubicBezTo>
                    <a:pt x="28" y="15"/>
                    <a:pt x="28" y="15"/>
                    <a:pt x="28" y="15"/>
                  </a:cubicBezTo>
                  <a:cubicBezTo>
                    <a:pt x="28" y="15"/>
                    <a:pt x="28" y="15"/>
                    <a:pt x="28" y="15"/>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7" y="15"/>
                    <a:pt x="27" y="15"/>
                    <a:pt x="27" y="15"/>
                  </a:cubicBezTo>
                  <a:cubicBezTo>
                    <a:pt x="27" y="15"/>
                    <a:pt x="27" y="15"/>
                    <a:pt x="27" y="15"/>
                  </a:cubicBezTo>
                  <a:close/>
                  <a:moveTo>
                    <a:pt x="25" y="7"/>
                  </a:moveTo>
                  <a:cubicBezTo>
                    <a:pt x="25" y="7"/>
                    <a:pt x="25" y="7"/>
                    <a:pt x="25" y="7"/>
                  </a:cubicBezTo>
                  <a:cubicBezTo>
                    <a:pt x="25" y="7"/>
                    <a:pt x="25" y="7"/>
                    <a:pt x="25" y="7"/>
                  </a:cubicBezTo>
                  <a:cubicBezTo>
                    <a:pt x="26" y="7"/>
                    <a:pt x="26" y="7"/>
                    <a:pt x="26" y="7"/>
                  </a:cubicBezTo>
                  <a:cubicBezTo>
                    <a:pt x="26" y="7"/>
                    <a:pt x="26" y="7"/>
                    <a:pt x="26" y="7"/>
                  </a:cubicBezTo>
                  <a:cubicBezTo>
                    <a:pt x="25" y="8"/>
                    <a:pt x="25" y="8"/>
                    <a:pt x="25" y="8"/>
                  </a:cubicBezTo>
                  <a:cubicBezTo>
                    <a:pt x="25" y="7"/>
                    <a:pt x="25" y="7"/>
                    <a:pt x="25" y="7"/>
                  </a:cubicBezTo>
                  <a:close/>
                  <a:moveTo>
                    <a:pt x="23" y="9"/>
                  </a:moveTo>
                  <a:cubicBezTo>
                    <a:pt x="23" y="9"/>
                    <a:pt x="23" y="9"/>
                    <a:pt x="23" y="9"/>
                  </a:cubicBezTo>
                  <a:cubicBezTo>
                    <a:pt x="24" y="10"/>
                    <a:pt x="24" y="10"/>
                    <a:pt x="24" y="10"/>
                  </a:cubicBezTo>
                  <a:cubicBezTo>
                    <a:pt x="24" y="9"/>
                    <a:pt x="24" y="9"/>
                    <a:pt x="24" y="9"/>
                  </a:cubicBezTo>
                  <a:cubicBezTo>
                    <a:pt x="25" y="9"/>
                    <a:pt x="25" y="9"/>
                    <a:pt x="25" y="9"/>
                  </a:cubicBezTo>
                  <a:cubicBezTo>
                    <a:pt x="24" y="10"/>
                    <a:pt x="24" y="10"/>
                    <a:pt x="24" y="10"/>
                  </a:cubicBezTo>
                  <a:cubicBezTo>
                    <a:pt x="24" y="11"/>
                    <a:pt x="24" y="11"/>
                    <a:pt x="24" y="11"/>
                  </a:cubicBezTo>
                  <a:cubicBezTo>
                    <a:pt x="23" y="10"/>
                    <a:pt x="23" y="10"/>
                    <a:pt x="23" y="10"/>
                  </a:cubicBezTo>
                  <a:cubicBezTo>
                    <a:pt x="23" y="11"/>
                    <a:pt x="23" y="11"/>
                    <a:pt x="23" y="11"/>
                  </a:cubicBezTo>
                  <a:cubicBezTo>
                    <a:pt x="23" y="10"/>
                    <a:pt x="23" y="10"/>
                    <a:pt x="23" y="10"/>
                  </a:cubicBezTo>
                  <a:cubicBezTo>
                    <a:pt x="22" y="10"/>
                    <a:pt x="22" y="10"/>
                    <a:pt x="22" y="10"/>
                  </a:cubicBezTo>
                  <a:cubicBezTo>
                    <a:pt x="23" y="9"/>
                    <a:pt x="23" y="9"/>
                    <a:pt x="23" y="9"/>
                  </a:cubicBezTo>
                  <a:close/>
                  <a:moveTo>
                    <a:pt x="21" y="6"/>
                  </a:moveTo>
                  <a:cubicBezTo>
                    <a:pt x="21" y="6"/>
                    <a:pt x="21" y="6"/>
                    <a:pt x="21" y="6"/>
                  </a:cubicBezTo>
                  <a:cubicBezTo>
                    <a:pt x="22" y="6"/>
                    <a:pt x="22" y="6"/>
                    <a:pt x="22" y="6"/>
                  </a:cubicBezTo>
                  <a:cubicBezTo>
                    <a:pt x="22" y="6"/>
                    <a:pt x="22" y="6"/>
                    <a:pt x="22" y="6"/>
                  </a:cubicBezTo>
                  <a:cubicBezTo>
                    <a:pt x="21" y="7"/>
                    <a:pt x="21" y="7"/>
                    <a:pt x="21" y="7"/>
                  </a:cubicBezTo>
                  <a:cubicBezTo>
                    <a:pt x="21" y="7"/>
                    <a:pt x="21" y="7"/>
                    <a:pt x="21" y="7"/>
                  </a:cubicBezTo>
                  <a:cubicBezTo>
                    <a:pt x="20" y="7"/>
                    <a:pt x="20" y="7"/>
                    <a:pt x="20" y="7"/>
                  </a:cubicBezTo>
                  <a:cubicBezTo>
                    <a:pt x="21" y="6"/>
                    <a:pt x="21" y="6"/>
                    <a:pt x="21" y="6"/>
                  </a:cubicBezTo>
                  <a:close/>
                  <a:moveTo>
                    <a:pt x="17" y="14"/>
                  </a:moveTo>
                  <a:cubicBezTo>
                    <a:pt x="17" y="14"/>
                    <a:pt x="17" y="14"/>
                    <a:pt x="17" y="14"/>
                  </a:cubicBezTo>
                  <a:cubicBezTo>
                    <a:pt x="17" y="14"/>
                    <a:pt x="17" y="14"/>
                    <a:pt x="17" y="14"/>
                  </a:cubicBezTo>
                  <a:cubicBezTo>
                    <a:pt x="17" y="15"/>
                    <a:pt x="17" y="15"/>
                    <a:pt x="17" y="15"/>
                  </a:cubicBezTo>
                  <a:cubicBezTo>
                    <a:pt x="17" y="15"/>
                    <a:pt x="17" y="15"/>
                    <a:pt x="17" y="15"/>
                  </a:cubicBezTo>
                  <a:cubicBezTo>
                    <a:pt x="17" y="14"/>
                    <a:pt x="17" y="14"/>
                    <a:pt x="17" y="14"/>
                  </a:cubicBezTo>
                  <a:close/>
                  <a:moveTo>
                    <a:pt x="16" y="14"/>
                  </a:moveTo>
                  <a:cubicBezTo>
                    <a:pt x="16" y="14"/>
                    <a:pt x="16" y="14"/>
                    <a:pt x="16" y="14"/>
                  </a:cubicBezTo>
                  <a:cubicBezTo>
                    <a:pt x="16" y="14"/>
                    <a:pt x="16" y="14"/>
                    <a:pt x="16" y="14"/>
                  </a:cubicBezTo>
                  <a:cubicBezTo>
                    <a:pt x="16" y="14"/>
                    <a:pt x="16" y="14"/>
                    <a:pt x="16" y="14"/>
                  </a:cubicBezTo>
                  <a:cubicBezTo>
                    <a:pt x="16" y="14"/>
                    <a:pt x="16" y="14"/>
                    <a:pt x="16" y="14"/>
                  </a:cubicBezTo>
                  <a:close/>
                  <a:moveTo>
                    <a:pt x="21" y="15"/>
                  </a:moveTo>
                  <a:cubicBezTo>
                    <a:pt x="21" y="15"/>
                    <a:pt x="21" y="15"/>
                    <a:pt x="21" y="15"/>
                  </a:cubicBezTo>
                  <a:cubicBezTo>
                    <a:pt x="21" y="15"/>
                    <a:pt x="21" y="15"/>
                    <a:pt x="21" y="15"/>
                  </a:cubicBezTo>
                  <a:cubicBezTo>
                    <a:pt x="22" y="15"/>
                    <a:pt x="22" y="15"/>
                    <a:pt x="22" y="15"/>
                  </a:cubicBezTo>
                  <a:cubicBezTo>
                    <a:pt x="22" y="16"/>
                    <a:pt x="22" y="16"/>
                    <a:pt x="22" y="16"/>
                  </a:cubicBezTo>
                  <a:cubicBezTo>
                    <a:pt x="22" y="16"/>
                    <a:pt x="22" y="16"/>
                    <a:pt x="22" y="16"/>
                  </a:cubicBezTo>
                  <a:cubicBezTo>
                    <a:pt x="21" y="16"/>
                    <a:pt x="21" y="16"/>
                    <a:pt x="21" y="16"/>
                  </a:cubicBezTo>
                  <a:cubicBezTo>
                    <a:pt x="21" y="16"/>
                    <a:pt x="21" y="16"/>
                    <a:pt x="21" y="16"/>
                  </a:cubicBezTo>
                  <a:cubicBezTo>
                    <a:pt x="21" y="15"/>
                    <a:pt x="21" y="15"/>
                    <a:pt x="21" y="15"/>
                  </a:cubicBezTo>
                  <a:close/>
                  <a:moveTo>
                    <a:pt x="28" y="22"/>
                  </a:moveTo>
                  <a:cubicBezTo>
                    <a:pt x="28" y="22"/>
                    <a:pt x="28" y="22"/>
                    <a:pt x="28" y="22"/>
                  </a:cubicBezTo>
                  <a:cubicBezTo>
                    <a:pt x="28" y="22"/>
                    <a:pt x="28" y="22"/>
                    <a:pt x="28" y="22"/>
                  </a:cubicBezTo>
                  <a:cubicBezTo>
                    <a:pt x="29" y="22"/>
                    <a:pt x="29" y="22"/>
                    <a:pt x="29" y="22"/>
                  </a:cubicBezTo>
                  <a:cubicBezTo>
                    <a:pt x="29" y="22"/>
                    <a:pt x="29" y="22"/>
                    <a:pt x="29" y="22"/>
                  </a:cubicBezTo>
                  <a:cubicBezTo>
                    <a:pt x="28" y="22"/>
                    <a:pt x="28" y="22"/>
                    <a:pt x="28" y="22"/>
                  </a:cubicBezTo>
                  <a:close/>
                  <a:moveTo>
                    <a:pt x="21" y="27"/>
                  </a:moveTo>
                  <a:cubicBezTo>
                    <a:pt x="21" y="26"/>
                    <a:pt x="21" y="26"/>
                    <a:pt x="21" y="26"/>
                  </a:cubicBezTo>
                  <a:cubicBezTo>
                    <a:pt x="22" y="26"/>
                    <a:pt x="22" y="26"/>
                    <a:pt x="22" y="26"/>
                  </a:cubicBezTo>
                  <a:cubicBezTo>
                    <a:pt x="22" y="26"/>
                    <a:pt x="22" y="26"/>
                    <a:pt x="22" y="26"/>
                  </a:cubicBezTo>
                  <a:cubicBezTo>
                    <a:pt x="21" y="27"/>
                    <a:pt x="21" y="27"/>
                    <a:pt x="21" y="27"/>
                  </a:cubicBezTo>
                  <a:cubicBezTo>
                    <a:pt x="21" y="27"/>
                    <a:pt x="21" y="27"/>
                    <a:pt x="21" y="27"/>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0" y="22"/>
                  </a:moveTo>
                  <a:cubicBezTo>
                    <a:pt x="20" y="22"/>
                    <a:pt x="20" y="22"/>
                    <a:pt x="20" y="22"/>
                  </a:cubicBezTo>
                  <a:cubicBezTo>
                    <a:pt x="21" y="22"/>
                    <a:pt x="21" y="22"/>
                    <a:pt x="21" y="22"/>
                  </a:cubicBezTo>
                  <a:cubicBezTo>
                    <a:pt x="21" y="22"/>
                    <a:pt x="21" y="22"/>
                    <a:pt x="21" y="22"/>
                  </a:cubicBezTo>
                  <a:cubicBezTo>
                    <a:pt x="20" y="22"/>
                    <a:pt x="20" y="22"/>
                    <a:pt x="20" y="22"/>
                  </a:cubicBezTo>
                  <a:close/>
                  <a:moveTo>
                    <a:pt x="24" y="25"/>
                  </a:moveTo>
                  <a:cubicBezTo>
                    <a:pt x="24" y="24"/>
                    <a:pt x="24" y="24"/>
                    <a:pt x="24" y="24"/>
                  </a:cubicBezTo>
                  <a:cubicBezTo>
                    <a:pt x="24" y="24"/>
                    <a:pt x="24" y="24"/>
                    <a:pt x="24" y="24"/>
                  </a:cubicBezTo>
                  <a:cubicBezTo>
                    <a:pt x="25" y="24"/>
                    <a:pt x="25" y="24"/>
                    <a:pt x="25" y="24"/>
                  </a:cubicBezTo>
                  <a:cubicBezTo>
                    <a:pt x="25" y="24"/>
                    <a:pt x="25" y="24"/>
                    <a:pt x="25" y="24"/>
                  </a:cubicBezTo>
                  <a:cubicBezTo>
                    <a:pt x="24" y="25"/>
                    <a:pt x="24" y="25"/>
                    <a:pt x="24" y="25"/>
                  </a:cubicBezTo>
                  <a:close/>
                  <a:moveTo>
                    <a:pt x="26" y="25"/>
                  </a:moveTo>
                  <a:cubicBezTo>
                    <a:pt x="25" y="24"/>
                    <a:pt x="25" y="24"/>
                    <a:pt x="25" y="24"/>
                  </a:cubicBezTo>
                  <a:cubicBezTo>
                    <a:pt x="26" y="24"/>
                    <a:pt x="26" y="24"/>
                    <a:pt x="26" y="24"/>
                  </a:cubicBezTo>
                  <a:cubicBezTo>
                    <a:pt x="26" y="24"/>
                    <a:pt x="26" y="24"/>
                    <a:pt x="26" y="24"/>
                  </a:cubicBezTo>
                  <a:cubicBezTo>
                    <a:pt x="26" y="24"/>
                    <a:pt x="26" y="24"/>
                    <a:pt x="26" y="24"/>
                  </a:cubicBezTo>
                  <a:cubicBezTo>
                    <a:pt x="26" y="25"/>
                    <a:pt x="26" y="25"/>
                    <a:pt x="26" y="25"/>
                  </a:cubicBezTo>
                  <a:cubicBezTo>
                    <a:pt x="26" y="25"/>
                    <a:pt x="26" y="25"/>
                    <a:pt x="26" y="25"/>
                  </a:cubicBezTo>
                  <a:close/>
                  <a:moveTo>
                    <a:pt x="25" y="23"/>
                  </a:moveTo>
                  <a:cubicBezTo>
                    <a:pt x="25" y="22"/>
                    <a:pt x="25" y="22"/>
                    <a:pt x="25" y="22"/>
                  </a:cubicBezTo>
                  <a:cubicBezTo>
                    <a:pt x="26" y="23"/>
                    <a:pt x="26" y="23"/>
                    <a:pt x="26" y="23"/>
                  </a:cubicBezTo>
                  <a:cubicBezTo>
                    <a:pt x="25" y="23"/>
                    <a:pt x="25" y="23"/>
                    <a:pt x="25" y="23"/>
                  </a:cubicBezTo>
                  <a:close/>
                  <a:moveTo>
                    <a:pt x="24" y="22"/>
                  </a:moveTo>
                  <a:cubicBezTo>
                    <a:pt x="24" y="22"/>
                    <a:pt x="24" y="22"/>
                    <a:pt x="24" y="22"/>
                  </a:cubicBezTo>
                  <a:cubicBezTo>
                    <a:pt x="25" y="22"/>
                    <a:pt x="25" y="22"/>
                    <a:pt x="25" y="22"/>
                  </a:cubicBezTo>
                  <a:cubicBezTo>
                    <a:pt x="25" y="22"/>
                    <a:pt x="25" y="22"/>
                    <a:pt x="25" y="22"/>
                  </a:cubicBezTo>
                  <a:cubicBezTo>
                    <a:pt x="24" y="22"/>
                    <a:pt x="24" y="22"/>
                    <a:pt x="24" y="22"/>
                  </a:cubicBezTo>
                  <a:cubicBezTo>
                    <a:pt x="24" y="22"/>
                    <a:pt x="24" y="22"/>
                    <a:pt x="24" y="22"/>
                  </a:cubicBezTo>
                  <a:close/>
                  <a:moveTo>
                    <a:pt x="22" y="20"/>
                  </a:moveTo>
                  <a:cubicBezTo>
                    <a:pt x="22" y="20"/>
                    <a:pt x="22" y="20"/>
                    <a:pt x="22" y="20"/>
                  </a:cubicBezTo>
                  <a:cubicBezTo>
                    <a:pt x="23" y="21"/>
                    <a:pt x="23" y="21"/>
                    <a:pt x="23" y="21"/>
                  </a:cubicBezTo>
                  <a:cubicBezTo>
                    <a:pt x="24" y="21"/>
                    <a:pt x="24" y="21"/>
                    <a:pt x="24" y="21"/>
                  </a:cubicBezTo>
                  <a:cubicBezTo>
                    <a:pt x="24" y="22"/>
                    <a:pt x="24" y="22"/>
                    <a:pt x="24" y="22"/>
                  </a:cubicBezTo>
                  <a:cubicBezTo>
                    <a:pt x="23" y="22"/>
                    <a:pt x="23" y="22"/>
                    <a:pt x="23" y="22"/>
                  </a:cubicBezTo>
                  <a:cubicBezTo>
                    <a:pt x="22" y="21"/>
                    <a:pt x="22" y="21"/>
                    <a:pt x="22" y="21"/>
                  </a:cubicBezTo>
                  <a:cubicBezTo>
                    <a:pt x="22" y="21"/>
                    <a:pt x="22" y="21"/>
                    <a:pt x="22" y="21"/>
                  </a:cubicBezTo>
                  <a:cubicBezTo>
                    <a:pt x="22" y="20"/>
                    <a:pt x="22" y="20"/>
                    <a:pt x="22" y="20"/>
                  </a:cubicBezTo>
                  <a:close/>
                  <a:moveTo>
                    <a:pt x="14" y="15"/>
                  </a:moveTo>
                  <a:cubicBezTo>
                    <a:pt x="14" y="15"/>
                    <a:pt x="14" y="15"/>
                    <a:pt x="14" y="15"/>
                  </a:cubicBezTo>
                  <a:cubicBezTo>
                    <a:pt x="16" y="15"/>
                    <a:pt x="16" y="15"/>
                    <a:pt x="16" y="15"/>
                  </a:cubicBezTo>
                  <a:cubicBezTo>
                    <a:pt x="16" y="15"/>
                    <a:pt x="16" y="15"/>
                    <a:pt x="16" y="15"/>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20" y="17"/>
                    <a:pt x="20" y="17"/>
                    <a:pt x="20" y="17"/>
                  </a:cubicBezTo>
                  <a:cubicBezTo>
                    <a:pt x="20" y="18"/>
                    <a:pt x="20" y="18"/>
                    <a:pt x="20" y="18"/>
                  </a:cubicBezTo>
                  <a:cubicBezTo>
                    <a:pt x="20" y="18"/>
                    <a:pt x="20" y="18"/>
                    <a:pt x="20" y="18"/>
                  </a:cubicBezTo>
                  <a:cubicBezTo>
                    <a:pt x="20" y="18"/>
                    <a:pt x="20" y="18"/>
                    <a:pt x="20" y="18"/>
                  </a:cubicBezTo>
                  <a:cubicBezTo>
                    <a:pt x="20" y="19"/>
                    <a:pt x="20" y="19"/>
                    <a:pt x="20" y="19"/>
                  </a:cubicBezTo>
                  <a:cubicBezTo>
                    <a:pt x="21" y="19"/>
                    <a:pt x="21" y="19"/>
                    <a:pt x="21" y="19"/>
                  </a:cubicBezTo>
                  <a:cubicBezTo>
                    <a:pt x="21" y="19"/>
                    <a:pt x="21" y="19"/>
                    <a:pt x="21" y="19"/>
                  </a:cubicBezTo>
                  <a:cubicBezTo>
                    <a:pt x="22" y="19"/>
                    <a:pt x="22" y="19"/>
                    <a:pt x="22" y="19"/>
                  </a:cubicBezTo>
                  <a:cubicBezTo>
                    <a:pt x="21" y="20"/>
                    <a:pt x="21" y="20"/>
                    <a:pt x="21" y="20"/>
                  </a:cubicBezTo>
                  <a:cubicBezTo>
                    <a:pt x="21" y="20"/>
                    <a:pt x="21" y="20"/>
                    <a:pt x="21" y="20"/>
                  </a:cubicBezTo>
                  <a:cubicBezTo>
                    <a:pt x="20" y="20"/>
                    <a:pt x="20" y="20"/>
                    <a:pt x="20" y="20"/>
                  </a:cubicBezTo>
                  <a:cubicBezTo>
                    <a:pt x="20" y="20"/>
                    <a:pt x="20" y="20"/>
                    <a:pt x="20" y="20"/>
                  </a:cubicBezTo>
                  <a:cubicBezTo>
                    <a:pt x="20" y="19"/>
                    <a:pt x="20" y="19"/>
                    <a:pt x="20" y="19"/>
                  </a:cubicBezTo>
                  <a:cubicBezTo>
                    <a:pt x="20" y="19"/>
                    <a:pt x="20" y="19"/>
                    <a:pt x="20" y="19"/>
                  </a:cubicBezTo>
                  <a:cubicBezTo>
                    <a:pt x="19" y="19"/>
                    <a:pt x="19" y="19"/>
                    <a:pt x="19" y="19"/>
                  </a:cubicBezTo>
                  <a:cubicBezTo>
                    <a:pt x="19" y="18"/>
                    <a:pt x="19" y="18"/>
                    <a:pt x="19" y="18"/>
                  </a:cubicBezTo>
                  <a:cubicBezTo>
                    <a:pt x="19" y="18"/>
                    <a:pt x="19" y="18"/>
                    <a:pt x="19" y="18"/>
                  </a:cubicBezTo>
                  <a:cubicBezTo>
                    <a:pt x="18" y="18"/>
                    <a:pt x="18" y="18"/>
                    <a:pt x="18" y="18"/>
                  </a:cubicBezTo>
                  <a:cubicBezTo>
                    <a:pt x="17" y="17"/>
                    <a:pt x="17" y="17"/>
                    <a:pt x="17" y="17"/>
                  </a:cubicBezTo>
                  <a:cubicBezTo>
                    <a:pt x="17" y="17"/>
                    <a:pt x="17" y="17"/>
                    <a:pt x="17" y="17"/>
                  </a:cubicBezTo>
                  <a:cubicBezTo>
                    <a:pt x="16" y="17"/>
                    <a:pt x="16" y="17"/>
                    <a:pt x="16" y="17"/>
                  </a:cubicBezTo>
                  <a:cubicBezTo>
                    <a:pt x="16" y="16"/>
                    <a:pt x="16" y="16"/>
                    <a:pt x="16" y="16"/>
                  </a:cubicBezTo>
                  <a:cubicBezTo>
                    <a:pt x="16" y="16"/>
                    <a:pt x="16" y="16"/>
                    <a:pt x="16" y="16"/>
                  </a:cubicBezTo>
                  <a:cubicBezTo>
                    <a:pt x="15" y="16"/>
                    <a:pt x="15" y="16"/>
                    <a:pt x="15" y="16"/>
                  </a:cubicBezTo>
                  <a:cubicBezTo>
                    <a:pt x="15" y="15"/>
                    <a:pt x="15" y="15"/>
                    <a:pt x="15" y="15"/>
                  </a:cubicBezTo>
                  <a:cubicBezTo>
                    <a:pt x="14" y="15"/>
                    <a:pt x="14" y="15"/>
                    <a:pt x="14" y="15"/>
                  </a:cubicBezTo>
                  <a:cubicBezTo>
                    <a:pt x="14" y="15"/>
                    <a:pt x="14" y="15"/>
                    <a:pt x="14" y="15"/>
                  </a:cubicBezTo>
                  <a:close/>
                  <a:moveTo>
                    <a:pt x="15" y="27"/>
                  </a:moveTo>
                  <a:cubicBezTo>
                    <a:pt x="15" y="27"/>
                    <a:pt x="15" y="27"/>
                    <a:pt x="15" y="27"/>
                  </a:cubicBezTo>
                  <a:cubicBezTo>
                    <a:pt x="15" y="28"/>
                    <a:pt x="15" y="28"/>
                    <a:pt x="15" y="28"/>
                  </a:cubicBezTo>
                  <a:cubicBezTo>
                    <a:pt x="16" y="28"/>
                    <a:pt x="16" y="28"/>
                    <a:pt x="16" y="28"/>
                  </a:cubicBezTo>
                  <a:cubicBezTo>
                    <a:pt x="15" y="29"/>
                    <a:pt x="15" y="29"/>
                    <a:pt x="15" y="29"/>
                  </a:cubicBezTo>
                  <a:cubicBezTo>
                    <a:pt x="15" y="29"/>
                    <a:pt x="15" y="29"/>
                    <a:pt x="15" y="29"/>
                  </a:cubicBezTo>
                  <a:cubicBezTo>
                    <a:pt x="15" y="28"/>
                    <a:pt x="15" y="28"/>
                    <a:pt x="15" y="28"/>
                  </a:cubicBezTo>
                  <a:cubicBezTo>
                    <a:pt x="15" y="28"/>
                    <a:pt x="15" y="28"/>
                    <a:pt x="15" y="28"/>
                  </a:cubicBezTo>
                  <a:cubicBezTo>
                    <a:pt x="15" y="27"/>
                    <a:pt x="15" y="27"/>
                    <a:pt x="15" y="27"/>
                  </a:cubicBezTo>
                  <a:close/>
                  <a:moveTo>
                    <a:pt x="15" y="26"/>
                  </a:moveTo>
                  <a:cubicBezTo>
                    <a:pt x="15" y="27"/>
                    <a:pt x="15" y="27"/>
                    <a:pt x="15" y="27"/>
                  </a:cubicBezTo>
                  <a:cubicBezTo>
                    <a:pt x="15" y="27"/>
                    <a:pt x="15" y="27"/>
                    <a:pt x="15" y="27"/>
                  </a:cubicBezTo>
                  <a:lnTo>
                    <a:pt x="15"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55" name="Freeform 76"/>
            <p:cNvSpPr>
              <a:spLocks noEditPoints="1"/>
            </p:cNvSpPr>
            <p:nvPr/>
          </p:nvSpPr>
          <p:spPr bwMode="auto">
            <a:xfrm>
              <a:off x="5183368" y="2307493"/>
              <a:ext cx="119657" cy="86205"/>
            </a:xfrm>
            <a:custGeom>
              <a:avLst/>
              <a:gdLst>
                <a:gd name="T0" fmla="*/ 4 w 93"/>
                <a:gd name="T1" fmla="*/ 11 h 67"/>
                <a:gd name="T2" fmla="*/ 19 w 93"/>
                <a:gd name="T3" fmla="*/ 15 h 67"/>
                <a:gd name="T4" fmla="*/ 30 w 93"/>
                <a:gd name="T5" fmla="*/ 19 h 67"/>
                <a:gd name="T6" fmla="*/ 30 w 93"/>
                <a:gd name="T7" fmla="*/ 8 h 67"/>
                <a:gd name="T8" fmla="*/ 26 w 93"/>
                <a:gd name="T9" fmla="*/ 0 h 67"/>
                <a:gd name="T10" fmla="*/ 37 w 93"/>
                <a:gd name="T11" fmla="*/ 8 h 67"/>
                <a:gd name="T12" fmla="*/ 49 w 93"/>
                <a:gd name="T13" fmla="*/ 11 h 67"/>
                <a:gd name="T14" fmla="*/ 56 w 93"/>
                <a:gd name="T15" fmla="*/ 8 h 67"/>
                <a:gd name="T16" fmla="*/ 63 w 93"/>
                <a:gd name="T17" fmla="*/ 4 h 67"/>
                <a:gd name="T18" fmla="*/ 71 w 93"/>
                <a:gd name="T19" fmla="*/ 11 h 67"/>
                <a:gd name="T20" fmla="*/ 78 w 93"/>
                <a:gd name="T21" fmla="*/ 19 h 67"/>
                <a:gd name="T22" fmla="*/ 82 w 93"/>
                <a:gd name="T23" fmla="*/ 26 h 67"/>
                <a:gd name="T24" fmla="*/ 89 w 93"/>
                <a:gd name="T25" fmla="*/ 26 h 67"/>
                <a:gd name="T26" fmla="*/ 89 w 93"/>
                <a:gd name="T27" fmla="*/ 30 h 67"/>
                <a:gd name="T28" fmla="*/ 82 w 93"/>
                <a:gd name="T29" fmla="*/ 30 h 67"/>
                <a:gd name="T30" fmla="*/ 78 w 93"/>
                <a:gd name="T31" fmla="*/ 37 h 67"/>
                <a:gd name="T32" fmla="*/ 78 w 93"/>
                <a:gd name="T33" fmla="*/ 45 h 67"/>
                <a:gd name="T34" fmla="*/ 78 w 93"/>
                <a:gd name="T35" fmla="*/ 48 h 67"/>
                <a:gd name="T36" fmla="*/ 78 w 93"/>
                <a:gd name="T37" fmla="*/ 52 h 67"/>
                <a:gd name="T38" fmla="*/ 74 w 93"/>
                <a:gd name="T39" fmla="*/ 60 h 67"/>
                <a:gd name="T40" fmla="*/ 74 w 93"/>
                <a:gd name="T41" fmla="*/ 52 h 67"/>
                <a:gd name="T42" fmla="*/ 71 w 93"/>
                <a:gd name="T43" fmla="*/ 52 h 67"/>
                <a:gd name="T44" fmla="*/ 74 w 93"/>
                <a:gd name="T45" fmla="*/ 60 h 67"/>
                <a:gd name="T46" fmla="*/ 74 w 93"/>
                <a:gd name="T47" fmla="*/ 63 h 67"/>
                <a:gd name="T48" fmla="*/ 71 w 93"/>
                <a:gd name="T49" fmla="*/ 67 h 67"/>
                <a:gd name="T50" fmla="*/ 67 w 93"/>
                <a:gd name="T51" fmla="*/ 67 h 67"/>
                <a:gd name="T52" fmla="*/ 60 w 93"/>
                <a:gd name="T53" fmla="*/ 60 h 67"/>
                <a:gd name="T54" fmla="*/ 60 w 93"/>
                <a:gd name="T55" fmla="*/ 52 h 67"/>
                <a:gd name="T56" fmla="*/ 63 w 93"/>
                <a:gd name="T57" fmla="*/ 52 h 67"/>
                <a:gd name="T58" fmla="*/ 60 w 93"/>
                <a:gd name="T59" fmla="*/ 48 h 67"/>
                <a:gd name="T60" fmla="*/ 56 w 93"/>
                <a:gd name="T61" fmla="*/ 45 h 67"/>
                <a:gd name="T62" fmla="*/ 52 w 93"/>
                <a:gd name="T63" fmla="*/ 48 h 67"/>
                <a:gd name="T64" fmla="*/ 49 w 93"/>
                <a:gd name="T65" fmla="*/ 52 h 67"/>
                <a:gd name="T66" fmla="*/ 41 w 93"/>
                <a:gd name="T67" fmla="*/ 56 h 67"/>
                <a:gd name="T68" fmla="*/ 41 w 93"/>
                <a:gd name="T69" fmla="*/ 56 h 67"/>
                <a:gd name="T70" fmla="*/ 37 w 93"/>
                <a:gd name="T71" fmla="*/ 60 h 67"/>
                <a:gd name="T72" fmla="*/ 34 w 93"/>
                <a:gd name="T73" fmla="*/ 60 h 67"/>
                <a:gd name="T74" fmla="*/ 37 w 93"/>
                <a:gd name="T75" fmla="*/ 52 h 67"/>
                <a:gd name="T76" fmla="*/ 37 w 93"/>
                <a:gd name="T77" fmla="*/ 48 h 67"/>
                <a:gd name="T78" fmla="*/ 30 w 93"/>
                <a:gd name="T79" fmla="*/ 45 h 67"/>
                <a:gd name="T80" fmla="*/ 19 w 93"/>
                <a:gd name="T81" fmla="*/ 37 h 67"/>
                <a:gd name="T82" fmla="*/ 23 w 93"/>
                <a:gd name="T83" fmla="*/ 34 h 67"/>
                <a:gd name="T84" fmla="*/ 15 w 93"/>
                <a:gd name="T85" fmla="*/ 26 h 67"/>
                <a:gd name="T86" fmla="*/ 12 w 93"/>
                <a:gd name="T87" fmla="*/ 19 h 67"/>
                <a:gd name="T88" fmla="*/ 4 w 93"/>
                <a:gd name="T89" fmla="*/ 15 h 67"/>
                <a:gd name="T90" fmla="*/ 30 w 93"/>
                <a:gd name="T91" fmla="*/ 60 h 67"/>
                <a:gd name="T92" fmla="*/ 19 w 93"/>
                <a:gd name="T93" fmla="*/ 48 h 67"/>
                <a:gd name="T94" fmla="*/ 15 w 93"/>
                <a:gd name="T95" fmla="*/ 45 h 67"/>
                <a:gd name="T96" fmla="*/ 8 w 93"/>
                <a:gd name="T97" fmla="*/ 41 h 67"/>
                <a:gd name="T98" fmla="*/ 0 w 93"/>
                <a:gd name="T99" fmla="*/ 41 h 67"/>
                <a:gd name="T100" fmla="*/ 4 w 93"/>
                <a:gd name="T101" fmla="*/ 45 h 67"/>
                <a:gd name="T102" fmla="*/ 8 w 93"/>
                <a:gd name="T103" fmla="*/ 45 h 67"/>
                <a:gd name="T104" fmla="*/ 8 w 93"/>
                <a:gd name="T105" fmla="*/ 52 h 67"/>
                <a:gd name="T106" fmla="*/ 15 w 93"/>
                <a:gd name="T107" fmla="*/ 56 h 67"/>
                <a:gd name="T108" fmla="*/ 26 w 93"/>
                <a:gd name="T109" fmla="*/ 60 h 67"/>
                <a:gd name="T110" fmla="*/ 30 w 93"/>
                <a:gd name="T111" fmla="*/ 6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3" h="67">
                  <a:moveTo>
                    <a:pt x="4" y="15"/>
                  </a:moveTo>
                  <a:lnTo>
                    <a:pt x="4" y="11"/>
                  </a:lnTo>
                  <a:lnTo>
                    <a:pt x="8" y="11"/>
                  </a:lnTo>
                  <a:lnTo>
                    <a:pt x="19" y="15"/>
                  </a:lnTo>
                  <a:lnTo>
                    <a:pt x="26" y="15"/>
                  </a:lnTo>
                  <a:lnTo>
                    <a:pt x="30" y="19"/>
                  </a:lnTo>
                  <a:lnTo>
                    <a:pt x="30" y="11"/>
                  </a:lnTo>
                  <a:lnTo>
                    <a:pt x="30" y="8"/>
                  </a:lnTo>
                  <a:lnTo>
                    <a:pt x="26" y="8"/>
                  </a:lnTo>
                  <a:lnTo>
                    <a:pt x="26" y="0"/>
                  </a:lnTo>
                  <a:lnTo>
                    <a:pt x="30" y="4"/>
                  </a:lnTo>
                  <a:lnTo>
                    <a:pt x="37" y="8"/>
                  </a:lnTo>
                  <a:lnTo>
                    <a:pt x="41" y="11"/>
                  </a:lnTo>
                  <a:lnTo>
                    <a:pt x="49" y="11"/>
                  </a:lnTo>
                  <a:lnTo>
                    <a:pt x="49" y="8"/>
                  </a:lnTo>
                  <a:lnTo>
                    <a:pt x="56" y="8"/>
                  </a:lnTo>
                  <a:lnTo>
                    <a:pt x="60" y="0"/>
                  </a:lnTo>
                  <a:lnTo>
                    <a:pt x="63" y="4"/>
                  </a:lnTo>
                  <a:lnTo>
                    <a:pt x="71" y="8"/>
                  </a:lnTo>
                  <a:lnTo>
                    <a:pt x="71" y="11"/>
                  </a:lnTo>
                  <a:lnTo>
                    <a:pt x="71" y="15"/>
                  </a:lnTo>
                  <a:lnTo>
                    <a:pt x="78" y="19"/>
                  </a:lnTo>
                  <a:lnTo>
                    <a:pt x="78" y="23"/>
                  </a:lnTo>
                  <a:lnTo>
                    <a:pt x="82" y="26"/>
                  </a:lnTo>
                  <a:lnTo>
                    <a:pt x="86" y="26"/>
                  </a:lnTo>
                  <a:lnTo>
                    <a:pt x="89" y="26"/>
                  </a:lnTo>
                  <a:lnTo>
                    <a:pt x="93" y="30"/>
                  </a:lnTo>
                  <a:lnTo>
                    <a:pt x="89" y="30"/>
                  </a:lnTo>
                  <a:lnTo>
                    <a:pt x="89" y="30"/>
                  </a:lnTo>
                  <a:lnTo>
                    <a:pt x="82" y="30"/>
                  </a:lnTo>
                  <a:lnTo>
                    <a:pt x="78" y="34"/>
                  </a:lnTo>
                  <a:lnTo>
                    <a:pt x="78" y="37"/>
                  </a:lnTo>
                  <a:lnTo>
                    <a:pt x="78" y="41"/>
                  </a:lnTo>
                  <a:lnTo>
                    <a:pt x="78" y="45"/>
                  </a:lnTo>
                  <a:lnTo>
                    <a:pt x="78" y="45"/>
                  </a:lnTo>
                  <a:lnTo>
                    <a:pt x="78" y="48"/>
                  </a:lnTo>
                  <a:lnTo>
                    <a:pt x="78" y="48"/>
                  </a:lnTo>
                  <a:lnTo>
                    <a:pt x="78" y="52"/>
                  </a:lnTo>
                  <a:lnTo>
                    <a:pt x="78" y="56"/>
                  </a:lnTo>
                  <a:lnTo>
                    <a:pt x="74" y="60"/>
                  </a:lnTo>
                  <a:lnTo>
                    <a:pt x="74" y="56"/>
                  </a:lnTo>
                  <a:lnTo>
                    <a:pt x="74" y="52"/>
                  </a:lnTo>
                  <a:lnTo>
                    <a:pt x="74" y="52"/>
                  </a:lnTo>
                  <a:lnTo>
                    <a:pt x="71" y="52"/>
                  </a:lnTo>
                  <a:lnTo>
                    <a:pt x="71" y="56"/>
                  </a:lnTo>
                  <a:lnTo>
                    <a:pt x="74" y="60"/>
                  </a:lnTo>
                  <a:lnTo>
                    <a:pt x="71" y="60"/>
                  </a:lnTo>
                  <a:lnTo>
                    <a:pt x="74" y="63"/>
                  </a:lnTo>
                  <a:lnTo>
                    <a:pt x="74" y="67"/>
                  </a:lnTo>
                  <a:lnTo>
                    <a:pt x="71" y="67"/>
                  </a:lnTo>
                  <a:lnTo>
                    <a:pt x="71" y="67"/>
                  </a:lnTo>
                  <a:lnTo>
                    <a:pt x="67" y="67"/>
                  </a:lnTo>
                  <a:lnTo>
                    <a:pt x="63" y="63"/>
                  </a:lnTo>
                  <a:lnTo>
                    <a:pt x="60" y="60"/>
                  </a:lnTo>
                  <a:lnTo>
                    <a:pt x="63" y="56"/>
                  </a:lnTo>
                  <a:lnTo>
                    <a:pt x="60" y="52"/>
                  </a:lnTo>
                  <a:lnTo>
                    <a:pt x="60" y="52"/>
                  </a:lnTo>
                  <a:lnTo>
                    <a:pt x="63" y="52"/>
                  </a:lnTo>
                  <a:lnTo>
                    <a:pt x="60" y="48"/>
                  </a:lnTo>
                  <a:lnTo>
                    <a:pt x="60" y="48"/>
                  </a:lnTo>
                  <a:lnTo>
                    <a:pt x="56" y="45"/>
                  </a:lnTo>
                  <a:lnTo>
                    <a:pt x="56" y="45"/>
                  </a:lnTo>
                  <a:lnTo>
                    <a:pt x="56" y="45"/>
                  </a:lnTo>
                  <a:lnTo>
                    <a:pt x="52" y="48"/>
                  </a:lnTo>
                  <a:lnTo>
                    <a:pt x="49" y="48"/>
                  </a:lnTo>
                  <a:lnTo>
                    <a:pt x="49" y="52"/>
                  </a:lnTo>
                  <a:lnTo>
                    <a:pt x="45" y="52"/>
                  </a:lnTo>
                  <a:lnTo>
                    <a:pt x="41" y="56"/>
                  </a:lnTo>
                  <a:lnTo>
                    <a:pt x="41" y="56"/>
                  </a:lnTo>
                  <a:lnTo>
                    <a:pt x="41" y="56"/>
                  </a:lnTo>
                  <a:lnTo>
                    <a:pt x="41" y="60"/>
                  </a:lnTo>
                  <a:lnTo>
                    <a:pt x="37" y="60"/>
                  </a:lnTo>
                  <a:lnTo>
                    <a:pt x="34" y="60"/>
                  </a:lnTo>
                  <a:lnTo>
                    <a:pt x="34" y="60"/>
                  </a:lnTo>
                  <a:lnTo>
                    <a:pt x="34" y="56"/>
                  </a:lnTo>
                  <a:lnTo>
                    <a:pt x="37" y="52"/>
                  </a:lnTo>
                  <a:lnTo>
                    <a:pt x="34" y="48"/>
                  </a:lnTo>
                  <a:lnTo>
                    <a:pt x="37" y="48"/>
                  </a:lnTo>
                  <a:lnTo>
                    <a:pt x="34" y="45"/>
                  </a:lnTo>
                  <a:lnTo>
                    <a:pt x="30" y="45"/>
                  </a:lnTo>
                  <a:lnTo>
                    <a:pt x="23" y="41"/>
                  </a:lnTo>
                  <a:lnTo>
                    <a:pt x="19" y="37"/>
                  </a:lnTo>
                  <a:lnTo>
                    <a:pt x="23" y="34"/>
                  </a:lnTo>
                  <a:lnTo>
                    <a:pt x="23" y="34"/>
                  </a:lnTo>
                  <a:lnTo>
                    <a:pt x="15" y="26"/>
                  </a:lnTo>
                  <a:lnTo>
                    <a:pt x="15" y="26"/>
                  </a:lnTo>
                  <a:lnTo>
                    <a:pt x="15" y="23"/>
                  </a:lnTo>
                  <a:lnTo>
                    <a:pt x="12" y="19"/>
                  </a:lnTo>
                  <a:lnTo>
                    <a:pt x="8" y="19"/>
                  </a:lnTo>
                  <a:lnTo>
                    <a:pt x="4" y="15"/>
                  </a:lnTo>
                  <a:lnTo>
                    <a:pt x="4" y="15"/>
                  </a:lnTo>
                  <a:close/>
                  <a:moveTo>
                    <a:pt x="30" y="60"/>
                  </a:moveTo>
                  <a:lnTo>
                    <a:pt x="23" y="48"/>
                  </a:lnTo>
                  <a:lnTo>
                    <a:pt x="19" y="48"/>
                  </a:lnTo>
                  <a:lnTo>
                    <a:pt x="15" y="45"/>
                  </a:lnTo>
                  <a:lnTo>
                    <a:pt x="15" y="45"/>
                  </a:lnTo>
                  <a:lnTo>
                    <a:pt x="12" y="45"/>
                  </a:lnTo>
                  <a:lnTo>
                    <a:pt x="8" y="41"/>
                  </a:lnTo>
                  <a:lnTo>
                    <a:pt x="4" y="41"/>
                  </a:lnTo>
                  <a:lnTo>
                    <a:pt x="0" y="41"/>
                  </a:lnTo>
                  <a:lnTo>
                    <a:pt x="4" y="45"/>
                  </a:lnTo>
                  <a:lnTo>
                    <a:pt x="4" y="45"/>
                  </a:lnTo>
                  <a:lnTo>
                    <a:pt x="4" y="45"/>
                  </a:lnTo>
                  <a:lnTo>
                    <a:pt x="8" y="45"/>
                  </a:lnTo>
                  <a:lnTo>
                    <a:pt x="8" y="48"/>
                  </a:lnTo>
                  <a:lnTo>
                    <a:pt x="8" y="52"/>
                  </a:lnTo>
                  <a:lnTo>
                    <a:pt x="15" y="56"/>
                  </a:lnTo>
                  <a:lnTo>
                    <a:pt x="15" y="56"/>
                  </a:lnTo>
                  <a:lnTo>
                    <a:pt x="23" y="60"/>
                  </a:lnTo>
                  <a:lnTo>
                    <a:pt x="26" y="60"/>
                  </a:lnTo>
                  <a:lnTo>
                    <a:pt x="30" y="60"/>
                  </a:lnTo>
                  <a:lnTo>
                    <a:pt x="30" y="6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56" name="Freeform 77"/>
            <p:cNvSpPr>
              <a:spLocks/>
            </p:cNvSpPr>
            <p:nvPr/>
          </p:nvSpPr>
          <p:spPr bwMode="auto">
            <a:xfrm>
              <a:off x="5179508" y="2365391"/>
              <a:ext cx="428448" cy="315225"/>
            </a:xfrm>
            <a:custGeom>
              <a:avLst/>
              <a:gdLst>
                <a:gd name="T0" fmla="*/ 11 w 333"/>
                <a:gd name="T1" fmla="*/ 3 h 245"/>
                <a:gd name="T2" fmla="*/ 29 w 333"/>
                <a:gd name="T3" fmla="*/ 15 h 245"/>
                <a:gd name="T4" fmla="*/ 40 w 333"/>
                <a:gd name="T5" fmla="*/ 15 h 245"/>
                <a:gd name="T6" fmla="*/ 48 w 333"/>
                <a:gd name="T7" fmla="*/ 7 h 245"/>
                <a:gd name="T8" fmla="*/ 59 w 333"/>
                <a:gd name="T9" fmla="*/ 0 h 245"/>
                <a:gd name="T10" fmla="*/ 63 w 333"/>
                <a:gd name="T11" fmla="*/ 7 h 245"/>
                <a:gd name="T12" fmla="*/ 70 w 333"/>
                <a:gd name="T13" fmla="*/ 22 h 245"/>
                <a:gd name="T14" fmla="*/ 77 w 333"/>
                <a:gd name="T15" fmla="*/ 26 h 245"/>
                <a:gd name="T16" fmla="*/ 85 w 333"/>
                <a:gd name="T17" fmla="*/ 37 h 245"/>
                <a:gd name="T18" fmla="*/ 103 w 333"/>
                <a:gd name="T19" fmla="*/ 41 h 245"/>
                <a:gd name="T20" fmla="*/ 126 w 333"/>
                <a:gd name="T21" fmla="*/ 52 h 245"/>
                <a:gd name="T22" fmla="*/ 163 w 333"/>
                <a:gd name="T23" fmla="*/ 48 h 245"/>
                <a:gd name="T24" fmla="*/ 174 w 333"/>
                <a:gd name="T25" fmla="*/ 37 h 245"/>
                <a:gd name="T26" fmla="*/ 192 w 333"/>
                <a:gd name="T27" fmla="*/ 22 h 245"/>
                <a:gd name="T28" fmla="*/ 211 w 333"/>
                <a:gd name="T29" fmla="*/ 22 h 245"/>
                <a:gd name="T30" fmla="*/ 237 w 333"/>
                <a:gd name="T31" fmla="*/ 29 h 245"/>
                <a:gd name="T32" fmla="*/ 251 w 333"/>
                <a:gd name="T33" fmla="*/ 37 h 245"/>
                <a:gd name="T34" fmla="*/ 277 w 333"/>
                <a:gd name="T35" fmla="*/ 55 h 245"/>
                <a:gd name="T36" fmla="*/ 281 w 333"/>
                <a:gd name="T37" fmla="*/ 70 h 245"/>
                <a:gd name="T38" fmla="*/ 281 w 333"/>
                <a:gd name="T39" fmla="*/ 78 h 245"/>
                <a:gd name="T40" fmla="*/ 274 w 333"/>
                <a:gd name="T41" fmla="*/ 89 h 245"/>
                <a:gd name="T42" fmla="*/ 281 w 333"/>
                <a:gd name="T43" fmla="*/ 100 h 245"/>
                <a:gd name="T44" fmla="*/ 281 w 333"/>
                <a:gd name="T45" fmla="*/ 126 h 245"/>
                <a:gd name="T46" fmla="*/ 300 w 333"/>
                <a:gd name="T47" fmla="*/ 144 h 245"/>
                <a:gd name="T48" fmla="*/ 300 w 333"/>
                <a:gd name="T49" fmla="*/ 182 h 245"/>
                <a:gd name="T50" fmla="*/ 318 w 333"/>
                <a:gd name="T51" fmla="*/ 189 h 245"/>
                <a:gd name="T52" fmla="*/ 326 w 333"/>
                <a:gd name="T53" fmla="*/ 204 h 245"/>
                <a:gd name="T54" fmla="*/ 333 w 333"/>
                <a:gd name="T55" fmla="*/ 219 h 245"/>
                <a:gd name="T56" fmla="*/ 311 w 333"/>
                <a:gd name="T57" fmla="*/ 222 h 245"/>
                <a:gd name="T58" fmla="*/ 311 w 333"/>
                <a:gd name="T59" fmla="*/ 241 h 245"/>
                <a:gd name="T60" fmla="*/ 296 w 333"/>
                <a:gd name="T61" fmla="*/ 241 h 245"/>
                <a:gd name="T62" fmla="*/ 289 w 333"/>
                <a:gd name="T63" fmla="*/ 241 h 245"/>
                <a:gd name="T64" fmla="*/ 263 w 333"/>
                <a:gd name="T65" fmla="*/ 237 h 245"/>
                <a:gd name="T66" fmla="*/ 248 w 333"/>
                <a:gd name="T67" fmla="*/ 233 h 245"/>
                <a:gd name="T68" fmla="*/ 233 w 333"/>
                <a:gd name="T69" fmla="*/ 222 h 245"/>
                <a:gd name="T70" fmla="*/ 226 w 333"/>
                <a:gd name="T71" fmla="*/ 211 h 245"/>
                <a:gd name="T72" fmla="*/ 207 w 333"/>
                <a:gd name="T73" fmla="*/ 211 h 245"/>
                <a:gd name="T74" fmla="*/ 185 w 333"/>
                <a:gd name="T75" fmla="*/ 215 h 245"/>
                <a:gd name="T76" fmla="*/ 166 w 333"/>
                <a:gd name="T77" fmla="*/ 211 h 245"/>
                <a:gd name="T78" fmla="*/ 159 w 333"/>
                <a:gd name="T79" fmla="*/ 204 h 245"/>
                <a:gd name="T80" fmla="*/ 140 w 333"/>
                <a:gd name="T81" fmla="*/ 200 h 245"/>
                <a:gd name="T82" fmla="*/ 126 w 333"/>
                <a:gd name="T83" fmla="*/ 185 h 245"/>
                <a:gd name="T84" fmla="*/ 126 w 333"/>
                <a:gd name="T85" fmla="*/ 182 h 245"/>
                <a:gd name="T86" fmla="*/ 114 w 333"/>
                <a:gd name="T87" fmla="*/ 163 h 245"/>
                <a:gd name="T88" fmla="*/ 100 w 333"/>
                <a:gd name="T89" fmla="*/ 163 h 245"/>
                <a:gd name="T90" fmla="*/ 96 w 333"/>
                <a:gd name="T91" fmla="*/ 159 h 245"/>
                <a:gd name="T92" fmla="*/ 92 w 333"/>
                <a:gd name="T93" fmla="*/ 163 h 245"/>
                <a:gd name="T94" fmla="*/ 85 w 333"/>
                <a:gd name="T95" fmla="*/ 159 h 245"/>
                <a:gd name="T96" fmla="*/ 74 w 333"/>
                <a:gd name="T97" fmla="*/ 141 h 245"/>
                <a:gd name="T98" fmla="*/ 66 w 333"/>
                <a:gd name="T99" fmla="*/ 122 h 245"/>
                <a:gd name="T100" fmla="*/ 44 w 333"/>
                <a:gd name="T101" fmla="*/ 115 h 245"/>
                <a:gd name="T102" fmla="*/ 40 w 333"/>
                <a:gd name="T103" fmla="*/ 104 h 245"/>
                <a:gd name="T104" fmla="*/ 33 w 333"/>
                <a:gd name="T105" fmla="*/ 96 h 245"/>
                <a:gd name="T106" fmla="*/ 37 w 333"/>
                <a:gd name="T107" fmla="*/ 81 h 245"/>
                <a:gd name="T108" fmla="*/ 40 w 333"/>
                <a:gd name="T109" fmla="*/ 70 h 245"/>
                <a:gd name="T110" fmla="*/ 40 w 333"/>
                <a:gd name="T111" fmla="*/ 67 h 245"/>
                <a:gd name="T112" fmla="*/ 26 w 333"/>
                <a:gd name="T113" fmla="*/ 63 h 245"/>
                <a:gd name="T114" fmla="*/ 18 w 333"/>
                <a:gd name="T115" fmla="*/ 52 h 245"/>
                <a:gd name="T116" fmla="*/ 11 w 333"/>
                <a:gd name="T117" fmla="*/ 41 h 245"/>
                <a:gd name="T118" fmla="*/ 7 w 333"/>
                <a:gd name="T119" fmla="*/ 22 h 245"/>
                <a:gd name="T120" fmla="*/ 0 w 333"/>
                <a:gd name="T121" fmla="*/ 7 h 245"/>
                <a:gd name="T122" fmla="*/ 7 w 333"/>
                <a:gd name="T12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3" h="245">
                  <a:moveTo>
                    <a:pt x="7" y="0"/>
                  </a:moveTo>
                  <a:lnTo>
                    <a:pt x="7" y="0"/>
                  </a:lnTo>
                  <a:lnTo>
                    <a:pt x="7" y="0"/>
                  </a:lnTo>
                  <a:lnTo>
                    <a:pt x="11" y="0"/>
                  </a:lnTo>
                  <a:lnTo>
                    <a:pt x="11" y="3"/>
                  </a:lnTo>
                  <a:lnTo>
                    <a:pt x="11" y="7"/>
                  </a:lnTo>
                  <a:lnTo>
                    <a:pt x="18" y="11"/>
                  </a:lnTo>
                  <a:lnTo>
                    <a:pt x="18" y="11"/>
                  </a:lnTo>
                  <a:lnTo>
                    <a:pt x="26" y="15"/>
                  </a:lnTo>
                  <a:lnTo>
                    <a:pt x="29" y="15"/>
                  </a:lnTo>
                  <a:lnTo>
                    <a:pt x="33" y="15"/>
                  </a:lnTo>
                  <a:lnTo>
                    <a:pt x="33" y="15"/>
                  </a:lnTo>
                  <a:lnTo>
                    <a:pt x="33" y="15"/>
                  </a:lnTo>
                  <a:lnTo>
                    <a:pt x="37" y="15"/>
                  </a:lnTo>
                  <a:lnTo>
                    <a:pt x="40" y="15"/>
                  </a:lnTo>
                  <a:lnTo>
                    <a:pt x="44" y="15"/>
                  </a:lnTo>
                  <a:lnTo>
                    <a:pt x="44" y="11"/>
                  </a:lnTo>
                  <a:lnTo>
                    <a:pt x="44" y="11"/>
                  </a:lnTo>
                  <a:lnTo>
                    <a:pt x="44" y="11"/>
                  </a:lnTo>
                  <a:lnTo>
                    <a:pt x="48" y="7"/>
                  </a:lnTo>
                  <a:lnTo>
                    <a:pt x="52" y="7"/>
                  </a:lnTo>
                  <a:lnTo>
                    <a:pt x="52" y="3"/>
                  </a:lnTo>
                  <a:lnTo>
                    <a:pt x="55" y="3"/>
                  </a:lnTo>
                  <a:lnTo>
                    <a:pt x="59" y="0"/>
                  </a:lnTo>
                  <a:lnTo>
                    <a:pt x="59" y="0"/>
                  </a:lnTo>
                  <a:lnTo>
                    <a:pt x="59" y="0"/>
                  </a:lnTo>
                  <a:lnTo>
                    <a:pt x="63" y="3"/>
                  </a:lnTo>
                  <a:lnTo>
                    <a:pt x="63" y="3"/>
                  </a:lnTo>
                  <a:lnTo>
                    <a:pt x="66" y="7"/>
                  </a:lnTo>
                  <a:lnTo>
                    <a:pt x="63" y="7"/>
                  </a:lnTo>
                  <a:lnTo>
                    <a:pt x="63" y="7"/>
                  </a:lnTo>
                  <a:lnTo>
                    <a:pt x="66" y="11"/>
                  </a:lnTo>
                  <a:lnTo>
                    <a:pt x="63" y="15"/>
                  </a:lnTo>
                  <a:lnTo>
                    <a:pt x="66" y="18"/>
                  </a:lnTo>
                  <a:lnTo>
                    <a:pt x="70" y="22"/>
                  </a:lnTo>
                  <a:lnTo>
                    <a:pt x="74" y="22"/>
                  </a:lnTo>
                  <a:lnTo>
                    <a:pt x="74" y="22"/>
                  </a:lnTo>
                  <a:lnTo>
                    <a:pt x="77" y="22"/>
                  </a:lnTo>
                  <a:lnTo>
                    <a:pt x="77" y="22"/>
                  </a:lnTo>
                  <a:lnTo>
                    <a:pt x="77" y="26"/>
                  </a:lnTo>
                  <a:lnTo>
                    <a:pt x="77" y="29"/>
                  </a:lnTo>
                  <a:lnTo>
                    <a:pt x="77" y="33"/>
                  </a:lnTo>
                  <a:lnTo>
                    <a:pt x="77" y="33"/>
                  </a:lnTo>
                  <a:lnTo>
                    <a:pt x="81" y="33"/>
                  </a:lnTo>
                  <a:lnTo>
                    <a:pt x="85" y="37"/>
                  </a:lnTo>
                  <a:lnTo>
                    <a:pt x="89" y="37"/>
                  </a:lnTo>
                  <a:lnTo>
                    <a:pt x="92" y="41"/>
                  </a:lnTo>
                  <a:lnTo>
                    <a:pt x="96" y="37"/>
                  </a:lnTo>
                  <a:lnTo>
                    <a:pt x="100" y="41"/>
                  </a:lnTo>
                  <a:lnTo>
                    <a:pt x="103" y="41"/>
                  </a:lnTo>
                  <a:lnTo>
                    <a:pt x="103" y="44"/>
                  </a:lnTo>
                  <a:lnTo>
                    <a:pt x="103" y="44"/>
                  </a:lnTo>
                  <a:lnTo>
                    <a:pt x="114" y="48"/>
                  </a:lnTo>
                  <a:lnTo>
                    <a:pt x="118" y="48"/>
                  </a:lnTo>
                  <a:lnTo>
                    <a:pt x="126" y="52"/>
                  </a:lnTo>
                  <a:lnTo>
                    <a:pt x="133" y="52"/>
                  </a:lnTo>
                  <a:lnTo>
                    <a:pt x="144" y="48"/>
                  </a:lnTo>
                  <a:lnTo>
                    <a:pt x="152" y="48"/>
                  </a:lnTo>
                  <a:lnTo>
                    <a:pt x="159" y="48"/>
                  </a:lnTo>
                  <a:lnTo>
                    <a:pt x="163" y="48"/>
                  </a:lnTo>
                  <a:lnTo>
                    <a:pt x="166" y="44"/>
                  </a:lnTo>
                  <a:lnTo>
                    <a:pt x="163" y="41"/>
                  </a:lnTo>
                  <a:lnTo>
                    <a:pt x="163" y="37"/>
                  </a:lnTo>
                  <a:lnTo>
                    <a:pt x="166" y="37"/>
                  </a:lnTo>
                  <a:lnTo>
                    <a:pt x="174" y="37"/>
                  </a:lnTo>
                  <a:lnTo>
                    <a:pt x="174" y="33"/>
                  </a:lnTo>
                  <a:lnTo>
                    <a:pt x="177" y="29"/>
                  </a:lnTo>
                  <a:lnTo>
                    <a:pt x="177" y="29"/>
                  </a:lnTo>
                  <a:lnTo>
                    <a:pt x="185" y="26"/>
                  </a:lnTo>
                  <a:lnTo>
                    <a:pt x="192" y="22"/>
                  </a:lnTo>
                  <a:lnTo>
                    <a:pt x="200" y="26"/>
                  </a:lnTo>
                  <a:lnTo>
                    <a:pt x="200" y="22"/>
                  </a:lnTo>
                  <a:lnTo>
                    <a:pt x="203" y="18"/>
                  </a:lnTo>
                  <a:lnTo>
                    <a:pt x="207" y="22"/>
                  </a:lnTo>
                  <a:lnTo>
                    <a:pt x="211" y="22"/>
                  </a:lnTo>
                  <a:lnTo>
                    <a:pt x="214" y="26"/>
                  </a:lnTo>
                  <a:lnTo>
                    <a:pt x="222" y="26"/>
                  </a:lnTo>
                  <a:lnTo>
                    <a:pt x="229" y="33"/>
                  </a:lnTo>
                  <a:lnTo>
                    <a:pt x="233" y="33"/>
                  </a:lnTo>
                  <a:lnTo>
                    <a:pt x="237" y="29"/>
                  </a:lnTo>
                  <a:lnTo>
                    <a:pt x="244" y="33"/>
                  </a:lnTo>
                  <a:lnTo>
                    <a:pt x="248" y="33"/>
                  </a:lnTo>
                  <a:lnTo>
                    <a:pt x="248" y="37"/>
                  </a:lnTo>
                  <a:lnTo>
                    <a:pt x="248" y="41"/>
                  </a:lnTo>
                  <a:lnTo>
                    <a:pt x="251" y="37"/>
                  </a:lnTo>
                  <a:lnTo>
                    <a:pt x="259" y="41"/>
                  </a:lnTo>
                  <a:lnTo>
                    <a:pt x="266" y="48"/>
                  </a:lnTo>
                  <a:lnTo>
                    <a:pt x="274" y="48"/>
                  </a:lnTo>
                  <a:lnTo>
                    <a:pt x="277" y="52"/>
                  </a:lnTo>
                  <a:lnTo>
                    <a:pt x="277" y="55"/>
                  </a:lnTo>
                  <a:lnTo>
                    <a:pt x="277" y="55"/>
                  </a:lnTo>
                  <a:lnTo>
                    <a:pt x="277" y="59"/>
                  </a:lnTo>
                  <a:lnTo>
                    <a:pt x="277" y="63"/>
                  </a:lnTo>
                  <a:lnTo>
                    <a:pt x="281" y="67"/>
                  </a:lnTo>
                  <a:lnTo>
                    <a:pt x="281" y="70"/>
                  </a:lnTo>
                  <a:lnTo>
                    <a:pt x="281" y="70"/>
                  </a:lnTo>
                  <a:lnTo>
                    <a:pt x="277" y="74"/>
                  </a:lnTo>
                  <a:lnTo>
                    <a:pt x="281" y="78"/>
                  </a:lnTo>
                  <a:lnTo>
                    <a:pt x="281" y="78"/>
                  </a:lnTo>
                  <a:lnTo>
                    <a:pt x="281" y="78"/>
                  </a:lnTo>
                  <a:lnTo>
                    <a:pt x="277" y="81"/>
                  </a:lnTo>
                  <a:lnTo>
                    <a:pt x="274" y="81"/>
                  </a:lnTo>
                  <a:lnTo>
                    <a:pt x="274" y="85"/>
                  </a:lnTo>
                  <a:lnTo>
                    <a:pt x="277" y="85"/>
                  </a:lnTo>
                  <a:lnTo>
                    <a:pt x="274" y="89"/>
                  </a:lnTo>
                  <a:lnTo>
                    <a:pt x="274" y="92"/>
                  </a:lnTo>
                  <a:lnTo>
                    <a:pt x="277" y="96"/>
                  </a:lnTo>
                  <a:lnTo>
                    <a:pt x="277" y="100"/>
                  </a:lnTo>
                  <a:lnTo>
                    <a:pt x="281" y="100"/>
                  </a:lnTo>
                  <a:lnTo>
                    <a:pt x="281" y="100"/>
                  </a:lnTo>
                  <a:lnTo>
                    <a:pt x="277" y="107"/>
                  </a:lnTo>
                  <a:lnTo>
                    <a:pt x="277" y="111"/>
                  </a:lnTo>
                  <a:lnTo>
                    <a:pt x="281" y="118"/>
                  </a:lnTo>
                  <a:lnTo>
                    <a:pt x="285" y="126"/>
                  </a:lnTo>
                  <a:lnTo>
                    <a:pt x="281" y="126"/>
                  </a:lnTo>
                  <a:lnTo>
                    <a:pt x="285" y="130"/>
                  </a:lnTo>
                  <a:lnTo>
                    <a:pt x="285" y="133"/>
                  </a:lnTo>
                  <a:lnTo>
                    <a:pt x="300" y="133"/>
                  </a:lnTo>
                  <a:lnTo>
                    <a:pt x="303" y="141"/>
                  </a:lnTo>
                  <a:lnTo>
                    <a:pt x="300" y="144"/>
                  </a:lnTo>
                  <a:lnTo>
                    <a:pt x="303" y="148"/>
                  </a:lnTo>
                  <a:lnTo>
                    <a:pt x="303" y="152"/>
                  </a:lnTo>
                  <a:lnTo>
                    <a:pt x="289" y="167"/>
                  </a:lnTo>
                  <a:lnTo>
                    <a:pt x="300" y="178"/>
                  </a:lnTo>
                  <a:lnTo>
                    <a:pt x="300" y="182"/>
                  </a:lnTo>
                  <a:lnTo>
                    <a:pt x="303" y="185"/>
                  </a:lnTo>
                  <a:lnTo>
                    <a:pt x="307" y="185"/>
                  </a:lnTo>
                  <a:lnTo>
                    <a:pt x="311" y="189"/>
                  </a:lnTo>
                  <a:lnTo>
                    <a:pt x="314" y="189"/>
                  </a:lnTo>
                  <a:lnTo>
                    <a:pt x="318" y="189"/>
                  </a:lnTo>
                  <a:lnTo>
                    <a:pt x="318" y="193"/>
                  </a:lnTo>
                  <a:lnTo>
                    <a:pt x="322" y="193"/>
                  </a:lnTo>
                  <a:lnTo>
                    <a:pt x="322" y="196"/>
                  </a:lnTo>
                  <a:lnTo>
                    <a:pt x="326" y="200"/>
                  </a:lnTo>
                  <a:lnTo>
                    <a:pt x="326" y="204"/>
                  </a:lnTo>
                  <a:lnTo>
                    <a:pt x="326" y="207"/>
                  </a:lnTo>
                  <a:lnTo>
                    <a:pt x="329" y="207"/>
                  </a:lnTo>
                  <a:lnTo>
                    <a:pt x="333" y="207"/>
                  </a:lnTo>
                  <a:lnTo>
                    <a:pt x="333" y="215"/>
                  </a:lnTo>
                  <a:lnTo>
                    <a:pt x="333" y="219"/>
                  </a:lnTo>
                  <a:lnTo>
                    <a:pt x="329" y="215"/>
                  </a:lnTo>
                  <a:lnTo>
                    <a:pt x="318" y="219"/>
                  </a:lnTo>
                  <a:lnTo>
                    <a:pt x="318" y="219"/>
                  </a:lnTo>
                  <a:lnTo>
                    <a:pt x="314" y="222"/>
                  </a:lnTo>
                  <a:lnTo>
                    <a:pt x="311" y="222"/>
                  </a:lnTo>
                  <a:lnTo>
                    <a:pt x="311" y="226"/>
                  </a:lnTo>
                  <a:lnTo>
                    <a:pt x="311" y="230"/>
                  </a:lnTo>
                  <a:lnTo>
                    <a:pt x="311" y="233"/>
                  </a:lnTo>
                  <a:lnTo>
                    <a:pt x="311" y="237"/>
                  </a:lnTo>
                  <a:lnTo>
                    <a:pt x="311" y="241"/>
                  </a:lnTo>
                  <a:lnTo>
                    <a:pt x="311" y="241"/>
                  </a:lnTo>
                  <a:lnTo>
                    <a:pt x="307" y="241"/>
                  </a:lnTo>
                  <a:lnTo>
                    <a:pt x="307" y="245"/>
                  </a:lnTo>
                  <a:lnTo>
                    <a:pt x="300" y="241"/>
                  </a:lnTo>
                  <a:lnTo>
                    <a:pt x="296" y="241"/>
                  </a:lnTo>
                  <a:lnTo>
                    <a:pt x="296" y="237"/>
                  </a:lnTo>
                  <a:lnTo>
                    <a:pt x="292" y="237"/>
                  </a:lnTo>
                  <a:lnTo>
                    <a:pt x="292" y="241"/>
                  </a:lnTo>
                  <a:lnTo>
                    <a:pt x="292" y="241"/>
                  </a:lnTo>
                  <a:lnTo>
                    <a:pt x="289" y="241"/>
                  </a:lnTo>
                  <a:lnTo>
                    <a:pt x="289" y="241"/>
                  </a:lnTo>
                  <a:lnTo>
                    <a:pt x="285" y="237"/>
                  </a:lnTo>
                  <a:lnTo>
                    <a:pt x="277" y="237"/>
                  </a:lnTo>
                  <a:lnTo>
                    <a:pt x="274" y="237"/>
                  </a:lnTo>
                  <a:lnTo>
                    <a:pt x="263" y="237"/>
                  </a:lnTo>
                  <a:lnTo>
                    <a:pt x="259" y="233"/>
                  </a:lnTo>
                  <a:lnTo>
                    <a:pt x="259" y="233"/>
                  </a:lnTo>
                  <a:lnTo>
                    <a:pt x="255" y="237"/>
                  </a:lnTo>
                  <a:lnTo>
                    <a:pt x="251" y="233"/>
                  </a:lnTo>
                  <a:lnTo>
                    <a:pt x="248" y="233"/>
                  </a:lnTo>
                  <a:lnTo>
                    <a:pt x="237" y="233"/>
                  </a:lnTo>
                  <a:lnTo>
                    <a:pt x="237" y="233"/>
                  </a:lnTo>
                  <a:lnTo>
                    <a:pt x="237" y="230"/>
                  </a:lnTo>
                  <a:lnTo>
                    <a:pt x="237" y="226"/>
                  </a:lnTo>
                  <a:lnTo>
                    <a:pt x="233" y="222"/>
                  </a:lnTo>
                  <a:lnTo>
                    <a:pt x="229" y="215"/>
                  </a:lnTo>
                  <a:lnTo>
                    <a:pt x="229" y="211"/>
                  </a:lnTo>
                  <a:lnTo>
                    <a:pt x="226" y="211"/>
                  </a:lnTo>
                  <a:lnTo>
                    <a:pt x="226" y="211"/>
                  </a:lnTo>
                  <a:lnTo>
                    <a:pt x="226" y="211"/>
                  </a:lnTo>
                  <a:lnTo>
                    <a:pt x="222" y="211"/>
                  </a:lnTo>
                  <a:lnTo>
                    <a:pt x="218" y="211"/>
                  </a:lnTo>
                  <a:lnTo>
                    <a:pt x="211" y="215"/>
                  </a:lnTo>
                  <a:lnTo>
                    <a:pt x="211" y="215"/>
                  </a:lnTo>
                  <a:lnTo>
                    <a:pt x="207" y="211"/>
                  </a:lnTo>
                  <a:lnTo>
                    <a:pt x="207" y="215"/>
                  </a:lnTo>
                  <a:lnTo>
                    <a:pt x="203" y="219"/>
                  </a:lnTo>
                  <a:lnTo>
                    <a:pt x="196" y="222"/>
                  </a:lnTo>
                  <a:lnTo>
                    <a:pt x="189" y="219"/>
                  </a:lnTo>
                  <a:lnTo>
                    <a:pt x="185" y="215"/>
                  </a:lnTo>
                  <a:lnTo>
                    <a:pt x="181" y="219"/>
                  </a:lnTo>
                  <a:lnTo>
                    <a:pt x="177" y="219"/>
                  </a:lnTo>
                  <a:lnTo>
                    <a:pt x="174" y="215"/>
                  </a:lnTo>
                  <a:lnTo>
                    <a:pt x="170" y="215"/>
                  </a:lnTo>
                  <a:lnTo>
                    <a:pt x="166" y="211"/>
                  </a:lnTo>
                  <a:lnTo>
                    <a:pt x="163" y="211"/>
                  </a:lnTo>
                  <a:lnTo>
                    <a:pt x="159" y="207"/>
                  </a:lnTo>
                  <a:lnTo>
                    <a:pt x="163" y="204"/>
                  </a:lnTo>
                  <a:lnTo>
                    <a:pt x="159" y="204"/>
                  </a:lnTo>
                  <a:lnTo>
                    <a:pt x="159" y="204"/>
                  </a:lnTo>
                  <a:lnTo>
                    <a:pt x="155" y="204"/>
                  </a:lnTo>
                  <a:lnTo>
                    <a:pt x="152" y="200"/>
                  </a:lnTo>
                  <a:lnTo>
                    <a:pt x="148" y="200"/>
                  </a:lnTo>
                  <a:lnTo>
                    <a:pt x="144" y="200"/>
                  </a:lnTo>
                  <a:lnTo>
                    <a:pt x="140" y="200"/>
                  </a:lnTo>
                  <a:lnTo>
                    <a:pt x="137" y="196"/>
                  </a:lnTo>
                  <a:lnTo>
                    <a:pt x="129" y="189"/>
                  </a:lnTo>
                  <a:lnTo>
                    <a:pt x="129" y="185"/>
                  </a:lnTo>
                  <a:lnTo>
                    <a:pt x="129" y="185"/>
                  </a:lnTo>
                  <a:lnTo>
                    <a:pt x="126" y="185"/>
                  </a:lnTo>
                  <a:lnTo>
                    <a:pt x="126" y="182"/>
                  </a:lnTo>
                  <a:lnTo>
                    <a:pt x="129" y="182"/>
                  </a:lnTo>
                  <a:lnTo>
                    <a:pt x="129" y="182"/>
                  </a:lnTo>
                  <a:lnTo>
                    <a:pt x="126" y="182"/>
                  </a:lnTo>
                  <a:lnTo>
                    <a:pt x="126" y="182"/>
                  </a:lnTo>
                  <a:lnTo>
                    <a:pt x="122" y="182"/>
                  </a:lnTo>
                  <a:lnTo>
                    <a:pt x="122" y="174"/>
                  </a:lnTo>
                  <a:lnTo>
                    <a:pt x="118" y="170"/>
                  </a:lnTo>
                  <a:lnTo>
                    <a:pt x="114" y="167"/>
                  </a:lnTo>
                  <a:lnTo>
                    <a:pt x="114" y="163"/>
                  </a:lnTo>
                  <a:lnTo>
                    <a:pt x="111" y="159"/>
                  </a:lnTo>
                  <a:lnTo>
                    <a:pt x="107" y="167"/>
                  </a:lnTo>
                  <a:lnTo>
                    <a:pt x="103" y="163"/>
                  </a:lnTo>
                  <a:lnTo>
                    <a:pt x="103" y="163"/>
                  </a:lnTo>
                  <a:lnTo>
                    <a:pt x="100" y="163"/>
                  </a:lnTo>
                  <a:lnTo>
                    <a:pt x="96" y="159"/>
                  </a:lnTo>
                  <a:lnTo>
                    <a:pt x="100" y="159"/>
                  </a:lnTo>
                  <a:lnTo>
                    <a:pt x="100" y="159"/>
                  </a:lnTo>
                  <a:lnTo>
                    <a:pt x="96" y="159"/>
                  </a:lnTo>
                  <a:lnTo>
                    <a:pt x="96" y="159"/>
                  </a:lnTo>
                  <a:lnTo>
                    <a:pt x="92" y="159"/>
                  </a:lnTo>
                  <a:lnTo>
                    <a:pt x="96" y="159"/>
                  </a:lnTo>
                  <a:lnTo>
                    <a:pt x="96" y="163"/>
                  </a:lnTo>
                  <a:lnTo>
                    <a:pt x="92" y="163"/>
                  </a:lnTo>
                  <a:lnTo>
                    <a:pt x="92" y="163"/>
                  </a:lnTo>
                  <a:lnTo>
                    <a:pt x="89" y="163"/>
                  </a:lnTo>
                  <a:lnTo>
                    <a:pt x="89" y="159"/>
                  </a:lnTo>
                  <a:lnTo>
                    <a:pt x="89" y="163"/>
                  </a:lnTo>
                  <a:lnTo>
                    <a:pt x="89" y="159"/>
                  </a:lnTo>
                  <a:lnTo>
                    <a:pt x="85" y="159"/>
                  </a:lnTo>
                  <a:lnTo>
                    <a:pt x="81" y="156"/>
                  </a:lnTo>
                  <a:lnTo>
                    <a:pt x="81" y="148"/>
                  </a:lnTo>
                  <a:lnTo>
                    <a:pt x="74" y="148"/>
                  </a:lnTo>
                  <a:lnTo>
                    <a:pt x="74" y="144"/>
                  </a:lnTo>
                  <a:lnTo>
                    <a:pt x="74" y="141"/>
                  </a:lnTo>
                  <a:lnTo>
                    <a:pt x="77" y="137"/>
                  </a:lnTo>
                  <a:lnTo>
                    <a:pt x="74" y="130"/>
                  </a:lnTo>
                  <a:lnTo>
                    <a:pt x="70" y="130"/>
                  </a:lnTo>
                  <a:lnTo>
                    <a:pt x="66" y="122"/>
                  </a:lnTo>
                  <a:lnTo>
                    <a:pt x="66" y="122"/>
                  </a:lnTo>
                  <a:lnTo>
                    <a:pt x="63" y="122"/>
                  </a:lnTo>
                  <a:lnTo>
                    <a:pt x="52" y="115"/>
                  </a:lnTo>
                  <a:lnTo>
                    <a:pt x="48" y="115"/>
                  </a:lnTo>
                  <a:lnTo>
                    <a:pt x="48" y="118"/>
                  </a:lnTo>
                  <a:lnTo>
                    <a:pt x="44" y="115"/>
                  </a:lnTo>
                  <a:lnTo>
                    <a:pt x="44" y="111"/>
                  </a:lnTo>
                  <a:lnTo>
                    <a:pt x="44" y="111"/>
                  </a:lnTo>
                  <a:lnTo>
                    <a:pt x="44" y="107"/>
                  </a:lnTo>
                  <a:lnTo>
                    <a:pt x="40" y="107"/>
                  </a:lnTo>
                  <a:lnTo>
                    <a:pt x="40" y="104"/>
                  </a:lnTo>
                  <a:lnTo>
                    <a:pt x="37" y="104"/>
                  </a:lnTo>
                  <a:lnTo>
                    <a:pt x="33" y="100"/>
                  </a:lnTo>
                  <a:lnTo>
                    <a:pt x="33" y="100"/>
                  </a:lnTo>
                  <a:lnTo>
                    <a:pt x="33" y="100"/>
                  </a:lnTo>
                  <a:lnTo>
                    <a:pt x="33" y="96"/>
                  </a:lnTo>
                  <a:lnTo>
                    <a:pt x="33" y="96"/>
                  </a:lnTo>
                  <a:lnTo>
                    <a:pt x="33" y="92"/>
                  </a:lnTo>
                  <a:lnTo>
                    <a:pt x="33" y="89"/>
                  </a:lnTo>
                  <a:lnTo>
                    <a:pt x="37" y="85"/>
                  </a:lnTo>
                  <a:lnTo>
                    <a:pt x="37" y="81"/>
                  </a:lnTo>
                  <a:lnTo>
                    <a:pt x="37" y="81"/>
                  </a:lnTo>
                  <a:lnTo>
                    <a:pt x="40" y="81"/>
                  </a:lnTo>
                  <a:lnTo>
                    <a:pt x="40" y="78"/>
                  </a:lnTo>
                  <a:lnTo>
                    <a:pt x="40" y="74"/>
                  </a:lnTo>
                  <a:lnTo>
                    <a:pt x="40" y="70"/>
                  </a:lnTo>
                  <a:lnTo>
                    <a:pt x="40" y="70"/>
                  </a:lnTo>
                  <a:lnTo>
                    <a:pt x="44" y="70"/>
                  </a:lnTo>
                  <a:lnTo>
                    <a:pt x="44" y="70"/>
                  </a:lnTo>
                  <a:lnTo>
                    <a:pt x="44" y="70"/>
                  </a:lnTo>
                  <a:lnTo>
                    <a:pt x="40" y="67"/>
                  </a:lnTo>
                  <a:lnTo>
                    <a:pt x="37" y="67"/>
                  </a:lnTo>
                  <a:lnTo>
                    <a:pt x="37" y="67"/>
                  </a:lnTo>
                  <a:lnTo>
                    <a:pt x="29" y="63"/>
                  </a:lnTo>
                  <a:lnTo>
                    <a:pt x="26" y="63"/>
                  </a:lnTo>
                  <a:lnTo>
                    <a:pt x="26" y="63"/>
                  </a:lnTo>
                  <a:lnTo>
                    <a:pt x="22" y="59"/>
                  </a:lnTo>
                  <a:lnTo>
                    <a:pt x="22" y="55"/>
                  </a:lnTo>
                  <a:lnTo>
                    <a:pt x="18" y="55"/>
                  </a:lnTo>
                  <a:lnTo>
                    <a:pt x="18" y="52"/>
                  </a:lnTo>
                  <a:lnTo>
                    <a:pt x="18" y="52"/>
                  </a:lnTo>
                  <a:lnTo>
                    <a:pt x="15" y="48"/>
                  </a:lnTo>
                  <a:lnTo>
                    <a:pt x="11" y="48"/>
                  </a:lnTo>
                  <a:lnTo>
                    <a:pt x="11" y="48"/>
                  </a:lnTo>
                  <a:lnTo>
                    <a:pt x="15" y="44"/>
                  </a:lnTo>
                  <a:lnTo>
                    <a:pt x="11" y="41"/>
                  </a:lnTo>
                  <a:lnTo>
                    <a:pt x="7" y="37"/>
                  </a:lnTo>
                  <a:lnTo>
                    <a:pt x="3" y="33"/>
                  </a:lnTo>
                  <a:lnTo>
                    <a:pt x="3" y="33"/>
                  </a:lnTo>
                  <a:lnTo>
                    <a:pt x="3" y="29"/>
                  </a:lnTo>
                  <a:lnTo>
                    <a:pt x="7" y="22"/>
                  </a:lnTo>
                  <a:lnTo>
                    <a:pt x="3" y="22"/>
                  </a:lnTo>
                  <a:lnTo>
                    <a:pt x="0" y="22"/>
                  </a:lnTo>
                  <a:lnTo>
                    <a:pt x="0" y="18"/>
                  </a:lnTo>
                  <a:lnTo>
                    <a:pt x="0" y="15"/>
                  </a:lnTo>
                  <a:lnTo>
                    <a:pt x="0" y="7"/>
                  </a:lnTo>
                  <a:lnTo>
                    <a:pt x="0" y="7"/>
                  </a:lnTo>
                  <a:lnTo>
                    <a:pt x="0" y="3"/>
                  </a:lnTo>
                  <a:lnTo>
                    <a:pt x="3" y="3"/>
                  </a:lnTo>
                  <a:lnTo>
                    <a:pt x="3" y="0"/>
                  </a:lnTo>
                  <a:lnTo>
                    <a:pt x="7" y="0"/>
                  </a:lnTo>
                  <a:lnTo>
                    <a:pt x="7"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57" name="Freeform 78"/>
            <p:cNvSpPr>
              <a:spLocks/>
            </p:cNvSpPr>
            <p:nvPr/>
          </p:nvSpPr>
          <p:spPr bwMode="auto">
            <a:xfrm>
              <a:off x="5155064" y="2326793"/>
              <a:ext cx="75912" cy="57899"/>
            </a:xfrm>
            <a:custGeom>
              <a:avLst/>
              <a:gdLst>
                <a:gd name="T0" fmla="*/ 0 w 59"/>
                <a:gd name="T1" fmla="*/ 0 h 45"/>
                <a:gd name="T2" fmla="*/ 4 w 59"/>
                <a:gd name="T3" fmla="*/ 0 h 45"/>
                <a:gd name="T4" fmla="*/ 11 w 59"/>
                <a:gd name="T5" fmla="*/ 0 h 45"/>
                <a:gd name="T6" fmla="*/ 15 w 59"/>
                <a:gd name="T7" fmla="*/ 0 h 45"/>
                <a:gd name="T8" fmla="*/ 26 w 59"/>
                <a:gd name="T9" fmla="*/ 0 h 45"/>
                <a:gd name="T10" fmla="*/ 30 w 59"/>
                <a:gd name="T11" fmla="*/ 4 h 45"/>
                <a:gd name="T12" fmla="*/ 34 w 59"/>
                <a:gd name="T13" fmla="*/ 4 h 45"/>
                <a:gd name="T14" fmla="*/ 37 w 59"/>
                <a:gd name="T15" fmla="*/ 8 h 45"/>
                <a:gd name="T16" fmla="*/ 37 w 59"/>
                <a:gd name="T17" fmla="*/ 11 h 45"/>
                <a:gd name="T18" fmla="*/ 37 w 59"/>
                <a:gd name="T19" fmla="*/ 11 h 45"/>
                <a:gd name="T20" fmla="*/ 45 w 59"/>
                <a:gd name="T21" fmla="*/ 19 h 45"/>
                <a:gd name="T22" fmla="*/ 45 w 59"/>
                <a:gd name="T23" fmla="*/ 19 h 45"/>
                <a:gd name="T24" fmla="*/ 41 w 59"/>
                <a:gd name="T25" fmla="*/ 22 h 45"/>
                <a:gd name="T26" fmla="*/ 45 w 59"/>
                <a:gd name="T27" fmla="*/ 26 h 45"/>
                <a:gd name="T28" fmla="*/ 52 w 59"/>
                <a:gd name="T29" fmla="*/ 30 h 45"/>
                <a:gd name="T30" fmla="*/ 56 w 59"/>
                <a:gd name="T31" fmla="*/ 30 h 45"/>
                <a:gd name="T32" fmla="*/ 59 w 59"/>
                <a:gd name="T33" fmla="*/ 33 h 45"/>
                <a:gd name="T34" fmla="*/ 56 w 59"/>
                <a:gd name="T35" fmla="*/ 33 h 45"/>
                <a:gd name="T36" fmla="*/ 59 w 59"/>
                <a:gd name="T37" fmla="*/ 37 h 45"/>
                <a:gd name="T38" fmla="*/ 56 w 59"/>
                <a:gd name="T39" fmla="*/ 41 h 45"/>
                <a:gd name="T40" fmla="*/ 56 w 59"/>
                <a:gd name="T41" fmla="*/ 45 h 45"/>
                <a:gd name="T42" fmla="*/ 52 w 59"/>
                <a:gd name="T43" fmla="*/ 45 h 45"/>
                <a:gd name="T44" fmla="*/ 45 w 59"/>
                <a:gd name="T45" fmla="*/ 33 h 45"/>
                <a:gd name="T46" fmla="*/ 41 w 59"/>
                <a:gd name="T47" fmla="*/ 33 h 45"/>
                <a:gd name="T48" fmla="*/ 37 w 59"/>
                <a:gd name="T49" fmla="*/ 30 h 45"/>
                <a:gd name="T50" fmla="*/ 37 w 59"/>
                <a:gd name="T51" fmla="*/ 30 h 45"/>
                <a:gd name="T52" fmla="*/ 34 w 59"/>
                <a:gd name="T53" fmla="*/ 30 h 45"/>
                <a:gd name="T54" fmla="*/ 30 w 59"/>
                <a:gd name="T55" fmla="*/ 26 h 45"/>
                <a:gd name="T56" fmla="*/ 26 w 59"/>
                <a:gd name="T57" fmla="*/ 26 h 45"/>
                <a:gd name="T58" fmla="*/ 22 w 59"/>
                <a:gd name="T59" fmla="*/ 26 h 45"/>
                <a:gd name="T60" fmla="*/ 22 w 59"/>
                <a:gd name="T61" fmla="*/ 26 h 45"/>
                <a:gd name="T62" fmla="*/ 19 w 59"/>
                <a:gd name="T63" fmla="*/ 22 h 45"/>
                <a:gd name="T64" fmla="*/ 19 w 59"/>
                <a:gd name="T65" fmla="*/ 22 h 45"/>
                <a:gd name="T66" fmla="*/ 11 w 59"/>
                <a:gd name="T67" fmla="*/ 22 h 45"/>
                <a:gd name="T68" fmla="*/ 8 w 59"/>
                <a:gd name="T69" fmla="*/ 19 h 45"/>
                <a:gd name="T70" fmla="*/ 8 w 59"/>
                <a:gd name="T71" fmla="*/ 15 h 45"/>
                <a:gd name="T72" fmla="*/ 8 w 59"/>
                <a:gd name="T73" fmla="*/ 11 h 45"/>
                <a:gd name="T74" fmla="*/ 8 w 59"/>
                <a:gd name="T75" fmla="*/ 8 h 45"/>
                <a:gd name="T76" fmla="*/ 4 w 59"/>
                <a:gd name="T77" fmla="*/ 8 h 45"/>
                <a:gd name="T78" fmla="*/ 4 w 59"/>
                <a:gd name="T79" fmla="*/ 4 h 45"/>
                <a:gd name="T80" fmla="*/ 0 w 59"/>
                <a:gd name="T8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 h="45">
                  <a:moveTo>
                    <a:pt x="0" y="0"/>
                  </a:moveTo>
                  <a:lnTo>
                    <a:pt x="4" y="0"/>
                  </a:lnTo>
                  <a:lnTo>
                    <a:pt x="11" y="0"/>
                  </a:lnTo>
                  <a:lnTo>
                    <a:pt x="15" y="0"/>
                  </a:lnTo>
                  <a:lnTo>
                    <a:pt x="26" y="0"/>
                  </a:lnTo>
                  <a:lnTo>
                    <a:pt x="30" y="4"/>
                  </a:lnTo>
                  <a:lnTo>
                    <a:pt x="34" y="4"/>
                  </a:lnTo>
                  <a:lnTo>
                    <a:pt x="37" y="8"/>
                  </a:lnTo>
                  <a:lnTo>
                    <a:pt x="37" y="11"/>
                  </a:lnTo>
                  <a:lnTo>
                    <a:pt x="37" y="11"/>
                  </a:lnTo>
                  <a:lnTo>
                    <a:pt x="45" y="19"/>
                  </a:lnTo>
                  <a:lnTo>
                    <a:pt x="45" y="19"/>
                  </a:lnTo>
                  <a:lnTo>
                    <a:pt x="41" y="22"/>
                  </a:lnTo>
                  <a:lnTo>
                    <a:pt x="45" y="26"/>
                  </a:lnTo>
                  <a:lnTo>
                    <a:pt x="52" y="30"/>
                  </a:lnTo>
                  <a:lnTo>
                    <a:pt x="56" y="30"/>
                  </a:lnTo>
                  <a:lnTo>
                    <a:pt x="59" y="33"/>
                  </a:lnTo>
                  <a:lnTo>
                    <a:pt x="56" y="33"/>
                  </a:lnTo>
                  <a:lnTo>
                    <a:pt x="59" y="37"/>
                  </a:lnTo>
                  <a:lnTo>
                    <a:pt x="56" y="41"/>
                  </a:lnTo>
                  <a:lnTo>
                    <a:pt x="56" y="45"/>
                  </a:lnTo>
                  <a:lnTo>
                    <a:pt x="52" y="45"/>
                  </a:lnTo>
                  <a:lnTo>
                    <a:pt x="45" y="33"/>
                  </a:lnTo>
                  <a:lnTo>
                    <a:pt x="41" y="33"/>
                  </a:lnTo>
                  <a:lnTo>
                    <a:pt x="37" y="30"/>
                  </a:lnTo>
                  <a:lnTo>
                    <a:pt x="37" y="30"/>
                  </a:lnTo>
                  <a:lnTo>
                    <a:pt x="34" y="30"/>
                  </a:lnTo>
                  <a:lnTo>
                    <a:pt x="30" y="26"/>
                  </a:lnTo>
                  <a:lnTo>
                    <a:pt x="26" y="26"/>
                  </a:lnTo>
                  <a:lnTo>
                    <a:pt x="22" y="26"/>
                  </a:lnTo>
                  <a:lnTo>
                    <a:pt x="22" y="26"/>
                  </a:lnTo>
                  <a:lnTo>
                    <a:pt x="19" y="22"/>
                  </a:lnTo>
                  <a:lnTo>
                    <a:pt x="19" y="22"/>
                  </a:lnTo>
                  <a:lnTo>
                    <a:pt x="11" y="22"/>
                  </a:lnTo>
                  <a:lnTo>
                    <a:pt x="8" y="19"/>
                  </a:lnTo>
                  <a:lnTo>
                    <a:pt x="8" y="15"/>
                  </a:lnTo>
                  <a:lnTo>
                    <a:pt x="8" y="11"/>
                  </a:lnTo>
                  <a:lnTo>
                    <a:pt x="8" y="8"/>
                  </a:lnTo>
                  <a:lnTo>
                    <a:pt x="4" y="8"/>
                  </a:lnTo>
                  <a:lnTo>
                    <a:pt x="4" y="4"/>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58" name="Freeform 79"/>
            <p:cNvSpPr>
              <a:spLocks noEditPoints="1"/>
            </p:cNvSpPr>
            <p:nvPr/>
          </p:nvSpPr>
          <p:spPr bwMode="auto">
            <a:xfrm>
              <a:off x="4802526" y="2312640"/>
              <a:ext cx="396282" cy="142816"/>
            </a:xfrm>
            <a:custGeom>
              <a:avLst/>
              <a:gdLst>
                <a:gd name="T0" fmla="*/ 15 w 308"/>
                <a:gd name="T1" fmla="*/ 11 h 111"/>
                <a:gd name="T2" fmla="*/ 26 w 308"/>
                <a:gd name="T3" fmla="*/ 0 h 111"/>
                <a:gd name="T4" fmla="*/ 45 w 308"/>
                <a:gd name="T5" fmla="*/ 11 h 111"/>
                <a:gd name="T6" fmla="*/ 41 w 308"/>
                <a:gd name="T7" fmla="*/ 19 h 111"/>
                <a:gd name="T8" fmla="*/ 19 w 308"/>
                <a:gd name="T9" fmla="*/ 30 h 111"/>
                <a:gd name="T10" fmla="*/ 15 w 308"/>
                <a:gd name="T11" fmla="*/ 26 h 111"/>
                <a:gd name="T12" fmla="*/ 8 w 308"/>
                <a:gd name="T13" fmla="*/ 22 h 111"/>
                <a:gd name="T14" fmla="*/ 233 w 308"/>
                <a:gd name="T15" fmla="*/ 19 h 111"/>
                <a:gd name="T16" fmla="*/ 215 w 308"/>
                <a:gd name="T17" fmla="*/ 15 h 111"/>
                <a:gd name="T18" fmla="*/ 185 w 308"/>
                <a:gd name="T19" fmla="*/ 19 h 111"/>
                <a:gd name="T20" fmla="*/ 167 w 308"/>
                <a:gd name="T21" fmla="*/ 11 h 111"/>
                <a:gd name="T22" fmla="*/ 152 w 308"/>
                <a:gd name="T23" fmla="*/ 7 h 111"/>
                <a:gd name="T24" fmla="*/ 133 w 308"/>
                <a:gd name="T25" fmla="*/ 0 h 111"/>
                <a:gd name="T26" fmla="*/ 104 w 308"/>
                <a:gd name="T27" fmla="*/ 4 h 111"/>
                <a:gd name="T28" fmla="*/ 89 w 308"/>
                <a:gd name="T29" fmla="*/ 15 h 111"/>
                <a:gd name="T30" fmla="*/ 67 w 308"/>
                <a:gd name="T31" fmla="*/ 15 h 111"/>
                <a:gd name="T32" fmla="*/ 56 w 308"/>
                <a:gd name="T33" fmla="*/ 22 h 111"/>
                <a:gd name="T34" fmla="*/ 48 w 308"/>
                <a:gd name="T35" fmla="*/ 30 h 111"/>
                <a:gd name="T36" fmla="*/ 41 w 308"/>
                <a:gd name="T37" fmla="*/ 33 h 111"/>
                <a:gd name="T38" fmla="*/ 22 w 308"/>
                <a:gd name="T39" fmla="*/ 30 h 111"/>
                <a:gd name="T40" fmla="*/ 11 w 308"/>
                <a:gd name="T41" fmla="*/ 44 h 111"/>
                <a:gd name="T42" fmla="*/ 22 w 308"/>
                <a:gd name="T43" fmla="*/ 48 h 111"/>
                <a:gd name="T44" fmla="*/ 22 w 308"/>
                <a:gd name="T45" fmla="*/ 59 h 111"/>
                <a:gd name="T46" fmla="*/ 22 w 308"/>
                <a:gd name="T47" fmla="*/ 63 h 111"/>
                <a:gd name="T48" fmla="*/ 15 w 308"/>
                <a:gd name="T49" fmla="*/ 67 h 111"/>
                <a:gd name="T50" fmla="*/ 22 w 308"/>
                <a:gd name="T51" fmla="*/ 74 h 111"/>
                <a:gd name="T52" fmla="*/ 30 w 308"/>
                <a:gd name="T53" fmla="*/ 85 h 111"/>
                <a:gd name="T54" fmla="*/ 30 w 308"/>
                <a:gd name="T55" fmla="*/ 96 h 111"/>
                <a:gd name="T56" fmla="*/ 34 w 308"/>
                <a:gd name="T57" fmla="*/ 96 h 111"/>
                <a:gd name="T58" fmla="*/ 41 w 308"/>
                <a:gd name="T59" fmla="*/ 100 h 111"/>
                <a:gd name="T60" fmla="*/ 52 w 308"/>
                <a:gd name="T61" fmla="*/ 96 h 111"/>
                <a:gd name="T62" fmla="*/ 59 w 308"/>
                <a:gd name="T63" fmla="*/ 104 h 111"/>
                <a:gd name="T64" fmla="*/ 74 w 308"/>
                <a:gd name="T65" fmla="*/ 108 h 111"/>
                <a:gd name="T66" fmla="*/ 85 w 308"/>
                <a:gd name="T67" fmla="*/ 100 h 111"/>
                <a:gd name="T68" fmla="*/ 111 w 308"/>
                <a:gd name="T69" fmla="*/ 108 h 111"/>
                <a:gd name="T70" fmla="*/ 141 w 308"/>
                <a:gd name="T71" fmla="*/ 104 h 111"/>
                <a:gd name="T72" fmla="*/ 167 w 308"/>
                <a:gd name="T73" fmla="*/ 96 h 111"/>
                <a:gd name="T74" fmla="*/ 167 w 308"/>
                <a:gd name="T75" fmla="*/ 104 h 111"/>
                <a:gd name="T76" fmla="*/ 182 w 308"/>
                <a:gd name="T77" fmla="*/ 108 h 111"/>
                <a:gd name="T78" fmla="*/ 189 w 308"/>
                <a:gd name="T79" fmla="*/ 96 h 111"/>
                <a:gd name="T80" fmla="*/ 215 w 308"/>
                <a:gd name="T81" fmla="*/ 93 h 111"/>
                <a:gd name="T82" fmla="*/ 241 w 308"/>
                <a:gd name="T83" fmla="*/ 89 h 111"/>
                <a:gd name="T84" fmla="*/ 270 w 308"/>
                <a:gd name="T85" fmla="*/ 89 h 111"/>
                <a:gd name="T86" fmla="*/ 296 w 308"/>
                <a:gd name="T87" fmla="*/ 85 h 111"/>
                <a:gd name="T88" fmla="*/ 304 w 308"/>
                <a:gd name="T89" fmla="*/ 82 h 111"/>
                <a:gd name="T90" fmla="*/ 296 w 308"/>
                <a:gd name="T91" fmla="*/ 63 h 111"/>
                <a:gd name="T92" fmla="*/ 293 w 308"/>
                <a:gd name="T93" fmla="*/ 44 h 111"/>
                <a:gd name="T94" fmla="*/ 293 w 308"/>
                <a:gd name="T95" fmla="*/ 33 h 111"/>
                <a:gd name="T96" fmla="*/ 278 w 308"/>
                <a:gd name="T97" fmla="*/ 19 h 111"/>
                <a:gd name="T98" fmla="*/ 259 w 308"/>
                <a:gd name="T99" fmla="*/ 7 h 111"/>
                <a:gd name="T100" fmla="*/ 248 w 308"/>
                <a:gd name="T101" fmla="*/ 4 h 111"/>
                <a:gd name="T102" fmla="*/ 37 w 308"/>
                <a:gd name="T103" fmla="*/ 100 h 111"/>
                <a:gd name="T104" fmla="*/ 8 w 308"/>
                <a:gd name="T105" fmla="*/ 3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8" h="111">
                  <a:moveTo>
                    <a:pt x="8" y="22"/>
                  </a:moveTo>
                  <a:lnTo>
                    <a:pt x="11" y="22"/>
                  </a:lnTo>
                  <a:lnTo>
                    <a:pt x="11" y="19"/>
                  </a:lnTo>
                  <a:lnTo>
                    <a:pt x="11" y="15"/>
                  </a:lnTo>
                  <a:lnTo>
                    <a:pt x="15" y="15"/>
                  </a:lnTo>
                  <a:lnTo>
                    <a:pt x="15" y="11"/>
                  </a:lnTo>
                  <a:lnTo>
                    <a:pt x="11" y="7"/>
                  </a:lnTo>
                  <a:lnTo>
                    <a:pt x="11" y="4"/>
                  </a:lnTo>
                  <a:lnTo>
                    <a:pt x="15" y="4"/>
                  </a:lnTo>
                  <a:lnTo>
                    <a:pt x="19" y="0"/>
                  </a:lnTo>
                  <a:lnTo>
                    <a:pt x="19" y="0"/>
                  </a:lnTo>
                  <a:lnTo>
                    <a:pt x="26" y="0"/>
                  </a:lnTo>
                  <a:lnTo>
                    <a:pt x="30" y="4"/>
                  </a:lnTo>
                  <a:lnTo>
                    <a:pt x="30" y="0"/>
                  </a:lnTo>
                  <a:lnTo>
                    <a:pt x="34" y="4"/>
                  </a:lnTo>
                  <a:lnTo>
                    <a:pt x="37" y="7"/>
                  </a:lnTo>
                  <a:lnTo>
                    <a:pt x="41" y="11"/>
                  </a:lnTo>
                  <a:lnTo>
                    <a:pt x="45" y="11"/>
                  </a:lnTo>
                  <a:lnTo>
                    <a:pt x="48" y="15"/>
                  </a:lnTo>
                  <a:lnTo>
                    <a:pt x="52" y="19"/>
                  </a:lnTo>
                  <a:lnTo>
                    <a:pt x="52" y="19"/>
                  </a:lnTo>
                  <a:lnTo>
                    <a:pt x="48" y="22"/>
                  </a:lnTo>
                  <a:lnTo>
                    <a:pt x="45" y="22"/>
                  </a:lnTo>
                  <a:lnTo>
                    <a:pt x="41" y="19"/>
                  </a:lnTo>
                  <a:lnTo>
                    <a:pt x="37" y="19"/>
                  </a:lnTo>
                  <a:lnTo>
                    <a:pt x="37" y="22"/>
                  </a:lnTo>
                  <a:lnTo>
                    <a:pt x="30" y="22"/>
                  </a:lnTo>
                  <a:lnTo>
                    <a:pt x="26" y="22"/>
                  </a:lnTo>
                  <a:lnTo>
                    <a:pt x="26" y="26"/>
                  </a:lnTo>
                  <a:lnTo>
                    <a:pt x="19" y="30"/>
                  </a:lnTo>
                  <a:lnTo>
                    <a:pt x="11" y="37"/>
                  </a:lnTo>
                  <a:lnTo>
                    <a:pt x="11" y="33"/>
                  </a:lnTo>
                  <a:lnTo>
                    <a:pt x="11" y="30"/>
                  </a:lnTo>
                  <a:lnTo>
                    <a:pt x="15" y="30"/>
                  </a:lnTo>
                  <a:lnTo>
                    <a:pt x="19" y="26"/>
                  </a:lnTo>
                  <a:lnTo>
                    <a:pt x="15" y="26"/>
                  </a:lnTo>
                  <a:lnTo>
                    <a:pt x="11" y="26"/>
                  </a:lnTo>
                  <a:lnTo>
                    <a:pt x="11" y="26"/>
                  </a:lnTo>
                  <a:lnTo>
                    <a:pt x="8" y="26"/>
                  </a:lnTo>
                  <a:lnTo>
                    <a:pt x="8" y="22"/>
                  </a:lnTo>
                  <a:lnTo>
                    <a:pt x="8" y="22"/>
                  </a:lnTo>
                  <a:lnTo>
                    <a:pt x="8" y="22"/>
                  </a:lnTo>
                  <a:close/>
                  <a:moveTo>
                    <a:pt x="248" y="4"/>
                  </a:moveTo>
                  <a:lnTo>
                    <a:pt x="245" y="7"/>
                  </a:lnTo>
                  <a:lnTo>
                    <a:pt x="245" y="11"/>
                  </a:lnTo>
                  <a:lnTo>
                    <a:pt x="241" y="11"/>
                  </a:lnTo>
                  <a:lnTo>
                    <a:pt x="233" y="15"/>
                  </a:lnTo>
                  <a:lnTo>
                    <a:pt x="233" y="19"/>
                  </a:lnTo>
                  <a:lnTo>
                    <a:pt x="230" y="19"/>
                  </a:lnTo>
                  <a:lnTo>
                    <a:pt x="226" y="19"/>
                  </a:lnTo>
                  <a:lnTo>
                    <a:pt x="219" y="19"/>
                  </a:lnTo>
                  <a:lnTo>
                    <a:pt x="219" y="15"/>
                  </a:lnTo>
                  <a:lnTo>
                    <a:pt x="215" y="15"/>
                  </a:lnTo>
                  <a:lnTo>
                    <a:pt x="215" y="15"/>
                  </a:lnTo>
                  <a:lnTo>
                    <a:pt x="211" y="15"/>
                  </a:lnTo>
                  <a:lnTo>
                    <a:pt x="204" y="19"/>
                  </a:lnTo>
                  <a:lnTo>
                    <a:pt x="196" y="19"/>
                  </a:lnTo>
                  <a:lnTo>
                    <a:pt x="193" y="19"/>
                  </a:lnTo>
                  <a:lnTo>
                    <a:pt x="189" y="15"/>
                  </a:lnTo>
                  <a:lnTo>
                    <a:pt x="185" y="19"/>
                  </a:lnTo>
                  <a:lnTo>
                    <a:pt x="182" y="15"/>
                  </a:lnTo>
                  <a:lnTo>
                    <a:pt x="178" y="15"/>
                  </a:lnTo>
                  <a:lnTo>
                    <a:pt x="171" y="11"/>
                  </a:lnTo>
                  <a:lnTo>
                    <a:pt x="171" y="11"/>
                  </a:lnTo>
                  <a:lnTo>
                    <a:pt x="167" y="11"/>
                  </a:lnTo>
                  <a:lnTo>
                    <a:pt x="167" y="11"/>
                  </a:lnTo>
                  <a:lnTo>
                    <a:pt x="163" y="7"/>
                  </a:lnTo>
                  <a:lnTo>
                    <a:pt x="163" y="4"/>
                  </a:lnTo>
                  <a:lnTo>
                    <a:pt x="159" y="4"/>
                  </a:lnTo>
                  <a:lnTo>
                    <a:pt x="159" y="4"/>
                  </a:lnTo>
                  <a:lnTo>
                    <a:pt x="152" y="7"/>
                  </a:lnTo>
                  <a:lnTo>
                    <a:pt x="152" y="7"/>
                  </a:lnTo>
                  <a:lnTo>
                    <a:pt x="152" y="7"/>
                  </a:lnTo>
                  <a:lnTo>
                    <a:pt x="145" y="4"/>
                  </a:lnTo>
                  <a:lnTo>
                    <a:pt x="145" y="0"/>
                  </a:lnTo>
                  <a:lnTo>
                    <a:pt x="145" y="0"/>
                  </a:lnTo>
                  <a:lnTo>
                    <a:pt x="141" y="0"/>
                  </a:lnTo>
                  <a:lnTo>
                    <a:pt x="133" y="0"/>
                  </a:lnTo>
                  <a:lnTo>
                    <a:pt x="133" y="0"/>
                  </a:lnTo>
                  <a:lnTo>
                    <a:pt x="130" y="0"/>
                  </a:lnTo>
                  <a:lnTo>
                    <a:pt x="119" y="0"/>
                  </a:lnTo>
                  <a:lnTo>
                    <a:pt x="115" y="0"/>
                  </a:lnTo>
                  <a:lnTo>
                    <a:pt x="108" y="4"/>
                  </a:lnTo>
                  <a:lnTo>
                    <a:pt x="104" y="4"/>
                  </a:lnTo>
                  <a:lnTo>
                    <a:pt x="100" y="4"/>
                  </a:lnTo>
                  <a:lnTo>
                    <a:pt x="96" y="7"/>
                  </a:lnTo>
                  <a:lnTo>
                    <a:pt x="96" y="7"/>
                  </a:lnTo>
                  <a:lnTo>
                    <a:pt x="93" y="11"/>
                  </a:lnTo>
                  <a:lnTo>
                    <a:pt x="89" y="11"/>
                  </a:lnTo>
                  <a:lnTo>
                    <a:pt x="89" y="15"/>
                  </a:lnTo>
                  <a:lnTo>
                    <a:pt x="89" y="15"/>
                  </a:lnTo>
                  <a:lnTo>
                    <a:pt x="89" y="19"/>
                  </a:lnTo>
                  <a:lnTo>
                    <a:pt x="82" y="19"/>
                  </a:lnTo>
                  <a:lnTo>
                    <a:pt x="74" y="15"/>
                  </a:lnTo>
                  <a:lnTo>
                    <a:pt x="71" y="15"/>
                  </a:lnTo>
                  <a:lnTo>
                    <a:pt x="67" y="15"/>
                  </a:lnTo>
                  <a:lnTo>
                    <a:pt x="63" y="15"/>
                  </a:lnTo>
                  <a:lnTo>
                    <a:pt x="59" y="19"/>
                  </a:lnTo>
                  <a:lnTo>
                    <a:pt x="56" y="15"/>
                  </a:lnTo>
                  <a:lnTo>
                    <a:pt x="52" y="19"/>
                  </a:lnTo>
                  <a:lnTo>
                    <a:pt x="52" y="19"/>
                  </a:lnTo>
                  <a:lnTo>
                    <a:pt x="56" y="22"/>
                  </a:lnTo>
                  <a:lnTo>
                    <a:pt x="59" y="22"/>
                  </a:lnTo>
                  <a:lnTo>
                    <a:pt x="63" y="26"/>
                  </a:lnTo>
                  <a:lnTo>
                    <a:pt x="63" y="26"/>
                  </a:lnTo>
                  <a:lnTo>
                    <a:pt x="56" y="26"/>
                  </a:lnTo>
                  <a:lnTo>
                    <a:pt x="52" y="26"/>
                  </a:lnTo>
                  <a:lnTo>
                    <a:pt x="48" y="30"/>
                  </a:lnTo>
                  <a:lnTo>
                    <a:pt x="48" y="33"/>
                  </a:lnTo>
                  <a:lnTo>
                    <a:pt x="52" y="30"/>
                  </a:lnTo>
                  <a:lnTo>
                    <a:pt x="56" y="33"/>
                  </a:lnTo>
                  <a:lnTo>
                    <a:pt x="52" y="33"/>
                  </a:lnTo>
                  <a:lnTo>
                    <a:pt x="45" y="33"/>
                  </a:lnTo>
                  <a:lnTo>
                    <a:pt x="41" y="33"/>
                  </a:lnTo>
                  <a:lnTo>
                    <a:pt x="37" y="33"/>
                  </a:lnTo>
                  <a:lnTo>
                    <a:pt x="34" y="30"/>
                  </a:lnTo>
                  <a:lnTo>
                    <a:pt x="34" y="30"/>
                  </a:lnTo>
                  <a:lnTo>
                    <a:pt x="30" y="33"/>
                  </a:lnTo>
                  <a:lnTo>
                    <a:pt x="26" y="33"/>
                  </a:lnTo>
                  <a:lnTo>
                    <a:pt x="22" y="30"/>
                  </a:lnTo>
                  <a:lnTo>
                    <a:pt x="19" y="30"/>
                  </a:lnTo>
                  <a:lnTo>
                    <a:pt x="11" y="37"/>
                  </a:lnTo>
                  <a:lnTo>
                    <a:pt x="11" y="37"/>
                  </a:lnTo>
                  <a:lnTo>
                    <a:pt x="11" y="41"/>
                  </a:lnTo>
                  <a:lnTo>
                    <a:pt x="11" y="44"/>
                  </a:lnTo>
                  <a:lnTo>
                    <a:pt x="11" y="44"/>
                  </a:lnTo>
                  <a:lnTo>
                    <a:pt x="11" y="48"/>
                  </a:lnTo>
                  <a:lnTo>
                    <a:pt x="11" y="48"/>
                  </a:lnTo>
                  <a:lnTo>
                    <a:pt x="15" y="48"/>
                  </a:lnTo>
                  <a:lnTo>
                    <a:pt x="15" y="48"/>
                  </a:lnTo>
                  <a:lnTo>
                    <a:pt x="19" y="48"/>
                  </a:lnTo>
                  <a:lnTo>
                    <a:pt x="22" y="48"/>
                  </a:lnTo>
                  <a:lnTo>
                    <a:pt x="19" y="52"/>
                  </a:lnTo>
                  <a:lnTo>
                    <a:pt x="19" y="52"/>
                  </a:lnTo>
                  <a:lnTo>
                    <a:pt x="22" y="56"/>
                  </a:lnTo>
                  <a:lnTo>
                    <a:pt x="22" y="59"/>
                  </a:lnTo>
                  <a:lnTo>
                    <a:pt x="22" y="59"/>
                  </a:lnTo>
                  <a:lnTo>
                    <a:pt x="22" y="59"/>
                  </a:lnTo>
                  <a:lnTo>
                    <a:pt x="26" y="59"/>
                  </a:lnTo>
                  <a:lnTo>
                    <a:pt x="26" y="59"/>
                  </a:lnTo>
                  <a:lnTo>
                    <a:pt x="22" y="59"/>
                  </a:lnTo>
                  <a:lnTo>
                    <a:pt x="19" y="63"/>
                  </a:lnTo>
                  <a:lnTo>
                    <a:pt x="22" y="63"/>
                  </a:lnTo>
                  <a:lnTo>
                    <a:pt x="22" y="63"/>
                  </a:lnTo>
                  <a:lnTo>
                    <a:pt x="22" y="67"/>
                  </a:lnTo>
                  <a:lnTo>
                    <a:pt x="19" y="67"/>
                  </a:lnTo>
                  <a:lnTo>
                    <a:pt x="19" y="67"/>
                  </a:lnTo>
                  <a:lnTo>
                    <a:pt x="15" y="63"/>
                  </a:lnTo>
                  <a:lnTo>
                    <a:pt x="15" y="63"/>
                  </a:lnTo>
                  <a:lnTo>
                    <a:pt x="15" y="67"/>
                  </a:lnTo>
                  <a:lnTo>
                    <a:pt x="15" y="70"/>
                  </a:lnTo>
                  <a:lnTo>
                    <a:pt x="15" y="70"/>
                  </a:lnTo>
                  <a:lnTo>
                    <a:pt x="15" y="74"/>
                  </a:lnTo>
                  <a:lnTo>
                    <a:pt x="19" y="74"/>
                  </a:lnTo>
                  <a:lnTo>
                    <a:pt x="19" y="74"/>
                  </a:lnTo>
                  <a:lnTo>
                    <a:pt x="22" y="74"/>
                  </a:lnTo>
                  <a:lnTo>
                    <a:pt x="22" y="74"/>
                  </a:lnTo>
                  <a:lnTo>
                    <a:pt x="26" y="78"/>
                  </a:lnTo>
                  <a:lnTo>
                    <a:pt x="30" y="82"/>
                  </a:lnTo>
                  <a:lnTo>
                    <a:pt x="26" y="82"/>
                  </a:lnTo>
                  <a:lnTo>
                    <a:pt x="26" y="85"/>
                  </a:lnTo>
                  <a:lnTo>
                    <a:pt x="30" y="85"/>
                  </a:lnTo>
                  <a:lnTo>
                    <a:pt x="30" y="85"/>
                  </a:lnTo>
                  <a:lnTo>
                    <a:pt x="34" y="89"/>
                  </a:lnTo>
                  <a:lnTo>
                    <a:pt x="34" y="93"/>
                  </a:lnTo>
                  <a:lnTo>
                    <a:pt x="30" y="93"/>
                  </a:lnTo>
                  <a:lnTo>
                    <a:pt x="30" y="93"/>
                  </a:lnTo>
                  <a:lnTo>
                    <a:pt x="30" y="96"/>
                  </a:lnTo>
                  <a:lnTo>
                    <a:pt x="37" y="93"/>
                  </a:lnTo>
                  <a:lnTo>
                    <a:pt x="45" y="93"/>
                  </a:lnTo>
                  <a:lnTo>
                    <a:pt x="45" y="96"/>
                  </a:lnTo>
                  <a:lnTo>
                    <a:pt x="41" y="96"/>
                  </a:lnTo>
                  <a:lnTo>
                    <a:pt x="37" y="96"/>
                  </a:lnTo>
                  <a:lnTo>
                    <a:pt x="34" y="96"/>
                  </a:lnTo>
                  <a:lnTo>
                    <a:pt x="30" y="100"/>
                  </a:lnTo>
                  <a:lnTo>
                    <a:pt x="34" y="100"/>
                  </a:lnTo>
                  <a:lnTo>
                    <a:pt x="37" y="100"/>
                  </a:lnTo>
                  <a:lnTo>
                    <a:pt x="41" y="100"/>
                  </a:lnTo>
                  <a:lnTo>
                    <a:pt x="41" y="96"/>
                  </a:lnTo>
                  <a:lnTo>
                    <a:pt x="41" y="100"/>
                  </a:lnTo>
                  <a:lnTo>
                    <a:pt x="41" y="100"/>
                  </a:lnTo>
                  <a:lnTo>
                    <a:pt x="45" y="100"/>
                  </a:lnTo>
                  <a:lnTo>
                    <a:pt x="48" y="96"/>
                  </a:lnTo>
                  <a:lnTo>
                    <a:pt x="48" y="96"/>
                  </a:lnTo>
                  <a:lnTo>
                    <a:pt x="52" y="96"/>
                  </a:lnTo>
                  <a:lnTo>
                    <a:pt x="52" y="96"/>
                  </a:lnTo>
                  <a:lnTo>
                    <a:pt x="56" y="100"/>
                  </a:lnTo>
                  <a:lnTo>
                    <a:pt x="56" y="96"/>
                  </a:lnTo>
                  <a:lnTo>
                    <a:pt x="59" y="96"/>
                  </a:lnTo>
                  <a:lnTo>
                    <a:pt x="59" y="100"/>
                  </a:lnTo>
                  <a:lnTo>
                    <a:pt x="59" y="100"/>
                  </a:lnTo>
                  <a:lnTo>
                    <a:pt x="59" y="104"/>
                  </a:lnTo>
                  <a:lnTo>
                    <a:pt x="59" y="104"/>
                  </a:lnTo>
                  <a:lnTo>
                    <a:pt x="63" y="108"/>
                  </a:lnTo>
                  <a:lnTo>
                    <a:pt x="63" y="108"/>
                  </a:lnTo>
                  <a:lnTo>
                    <a:pt x="67" y="108"/>
                  </a:lnTo>
                  <a:lnTo>
                    <a:pt x="71" y="108"/>
                  </a:lnTo>
                  <a:lnTo>
                    <a:pt x="74" y="108"/>
                  </a:lnTo>
                  <a:lnTo>
                    <a:pt x="78" y="108"/>
                  </a:lnTo>
                  <a:lnTo>
                    <a:pt x="78" y="104"/>
                  </a:lnTo>
                  <a:lnTo>
                    <a:pt x="82" y="104"/>
                  </a:lnTo>
                  <a:lnTo>
                    <a:pt x="85" y="104"/>
                  </a:lnTo>
                  <a:lnTo>
                    <a:pt x="85" y="100"/>
                  </a:lnTo>
                  <a:lnTo>
                    <a:pt x="85" y="100"/>
                  </a:lnTo>
                  <a:lnTo>
                    <a:pt x="85" y="96"/>
                  </a:lnTo>
                  <a:lnTo>
                    <a:pt x="89" y="96"/>
                  </a:lnTo>
                  <a:lnTo>
                    <a:pt x="96" y="96"/>
                  </a:lnTo>
                  <a:lnTo>
                    <a:pt x="104" y="100"/>
                  </a:lnTo>
                  <a:lnTo>
                    <a:pt x="108" y="100"/>
                  </a:lnTo>
                  <a:lnTo>
                    <a:pt x="111" y="108"/>
                  </a:lnTo>
                  <a:lnTo>
                    <a:pt x="119" y="108"/>
                  </a:lnTo>
                  <a:lnTo>
                    <a:pt x="133" y="108"/>
                  </a:lnTo>
                  <a:lnTo>
                    <a:pt x="137" y="104"/>
                  </a:lnTo>
                  <a:lnTo>
                    <a:pt x="137" y="104"/>
                  </a:lnTo>
                  <a:lnTo>
                    <a:pt x="137" y="108"/>
                  </a:lnTo>
                  <a:lnTo>
                    <a:pt x="141" y="104"/>
                  </a:lnTo>
                  <a:lnTo>
                    <a:pt x="141" y="104"/>
                  </a:lnTo>
                  <a:lnTo>
                    <a:pt x="148" y="96"/>
                  </a:lnTo>
                  <a:lnTo>
                    <a:pt x="152" y="93"/>
                  </a:lnTo>
                  <a:lnTo>
                    <a:pt x="156" y="96"/>
                  </a:lnTo>
                  <a:lnTo>
                    <a:pt x="163" y="96"/>
                  </a:lnTo>
                  <a:lnTo>
                    <a:pt x="167" y="96"/>
                  </a:lnTo>
                  <a:lnTo>
                    <a:pt x="167" y="96"/>
                  </a:lnTo>
                  <a:lnTo>
                    <a:pt x="171" y="93"/>
                  </a:lnTo>
                  <a:lnTo>
                    <a:pt x="174" y="93"/>
                  </a:lnTo>
                  <a:lnTo>
                    <a:pt x="174" y="96"/>
                  </a:lnTo>
                  <a:lnTo>
                    <a:pt x="171" y="100"/>
                  </a:lnTo>
                  <a:lnTo>
                    <a:pt x="167" y="104"/>
                  </a:lnTo>
                  <a:lnTo>
                    <a:pt x="167" y="104"/>
                  </a:lnTo>
                  <a:lnTo>
                    <a:pt x="171" y="108"/>
                  </a:lnTo>
                  <a:lnTo>
                    <a:pt x="171" y="108"/>
                  </a:lnTo>
                  <a:lnTo>
                    <a:pt x="174" y="111"/>
                  </a:lnTo>
                  <a:lnTo>
                    <a:pt x="178" y="108"/>
                  </a:lnTo>
                  <a:lnTo>
                    <a:pt x="182" y="108"/>
                  </a:lnTo>
                  <a:lnTo>
                    <a:pt x="178" y="104"/>
                  </a:lnTo>
                  <a:lnTo>
                    <a:pt x="182" y="104"/>
                  </a:lnTo>
                  <a:lnTo>
                    <a:pt x="182" y="96"/>
                  </a:lnTo>
                  <a:lnTo>
                    <a:pt x="182" y="96"/>
                  </a:lnTo>
                  <a:lnTo>
                    <a:pt x="189" y="96"/>
                  </a:lnTo>
                  <a:lnTo>
                    <a:pt x="189" y="96"/>
                  </a:lnTo>
                  <a:lnTo>
                    <a:pt x="200" y="96"/>
                  </a:lnTo>
                  <a:lnTo>
                    <a:pt x="200" y="93"/>
                  </a:lnTo>
                  <a:lnTo>
                    <a:pt x="204" y="93"/>
                  </a:lnTo>
                  <a:lnTo>
                    <a:pt x="211" y="93"/>
                  </a:lnTo>
                  <a:lnTo>
                    <a:pt x="215" y="93"/>
                  </a:lnTo>
                  <a:lnTo>
                    <a:pt x="215" y="93"/>
                  </a:lnTo>
                  <a:lnTo>
                    <a:pt x="222" y="96"/>
                  </a:lnTo>
                  <a:lnTo>
                    <a:pt x="230" y="96"/>
                  </a:lnTo>
                  <a:lnTo>
                    <a:pt x="230" y="93"/>
                  </a:lnTo>
                  <a:lnTo>
                    <a:pt x="233" y="93"/>
                  </a:lnTo>
                  <a:lnTo>
                    <a:pt x="237" y="89"/>
                  </a:lnTo>
                  <a:lnTo>
                    <a:pt x="241" y="89"/>
                  </a:lnTo>
                  <a:lnTo>
                    <a:pt x="245" y="89"/>
                  </a:lnTo>
                  <a:lnTo>
                    <a:pt x="248" y="89"/>
                  </a:lnTo>
                  <a:lnTo>
                    <a:pt x="256" y="89"/>
                  </a:lnTo>
                  <a:lnTo>
                    <a:pt x="263" y="85"/>
                  </a:lnTo>
                  <a:lnTo>
                    <a:pt x="267" y="85"/>
                  </a:lnTo>
                  <a:lnTo>
                    <a:pt x="270" y="89"/>
                  </a:lnTo>
                  <a:lnTo>
                    <a:pt x="274" y="85"/>
                  </a:lnTo>
                  <a:lnTo>
                    <a:pt x="278" y="85"/>
                  </a:lnTo>
                  <a:lnTo>
                    <a:pt x="282" y="82"/>
                  </a:lnTo>
                  <a:lnTo>
                    <a:pt x="285" y="82"/>
                  </a:lnTo>
                  <a:lnTo>
                    <a:pt x="293" y="85"/>
                  </a:lnTo>
                  <a:lnTo>
                    <a:pt x="296" y="85"/>
                  </a:lnTo>
                  <a:lnTo>
                    <a:pt x="300" y="85"/>
                  </a:lnTo>
                  <a:lnTo>
                    <a:pt x="300" y="89"/>
                  </a:lnTo>
                  <a:lnTo>
                    <a:pt x="300" y="89"/>
                  </a:lnTo>
                  <a:lnTo>
                    <a:pt x="304" y="89"/>
                  </a:lnTo>
                  <a:lnTo>
                    <a:pt x="308" y="85"/>
                  </a:lnTo>
                  <a:lnTo>
                    <a:pt x="304" y="82"/>
                  </a:lnTo>
                  <a:lnTo>
                    <a:pt x="300" y="78"/>
                  </a:lnTo>
                  <a:lnTo>
                    <a:pt x="296" y="74"/>
                  </a:lnTo>
                  <a:lnTo>
                    <a:pt x="296" y="74"/>
                  </a:lnTo>
                  <a:lnTo>
                    <a:pt x="296" y="70"/>
                  </a:lnTo>
                  <a:lnTo>
                    <a:pt x="300" y="63"/>
                  </a:lnTo>
                  <a:lnTo>
                    <a:pt x="296" y="63"/>
                  </a:lnTo>
                  <a:lnTo>
                    <a:pt x="293" y="63"/>
                  </a:lnTo>
                  <a:lnTo>
                    <a:pt x="293" y="59"/>
                  </a:lnTo>
                  <a:lnTo>
                    <a:pt x="293" y="56"/>
                  </a:lnTo>
                  <a:lnTo>
                    <a:pt x="293" y="48"/>
                  </a:lnTo>
                  <a:lnTo>
                    <a:pt x="293" y="48"/>
                  </a:lnTo>
                  <a:lnTo>
                    <a:pt x="293" y="44"/>
                  </a:lnTo>
                  <a:lnTo>
                    <a:pt x="296" y="44"/>
                  </a:lnTo>
                  <a:lnTo>
                    <a:pt x="296" y="41"/>
                  </a:lnTo>
                  <a:lnTo>
                    <a:pt x="300" y="41"/>
                  </a:lnTo>
                  <a:lnTo>
                    <a:pt x="296" y="37"/>
                  </a:lnTo>
                  <a:lnTo>
                    <a:pt x="293" y="33"/>
                  </a:lnTo>
                  <a:lnTo>
                    <a:pt x="293" y="33"/>
                  </a:lnTo>
                  <a:lnTo>
                    <a:pt x="285" y="33"/>
                  </a:lnTo>
                  <a:lnTo>
                    <a:pt x="282" y="30"/>
                  </a:lnTo>
                  <a:lnTo>
                    <a:pt x="282" y="26"/>
                  </a:lnTo>
                  <a:lnTo>
                    <a:pt x="282" y="22"/>
                  </a:lnTo>
                  <a:lnTo>
                    <a:pt x="282" y="19"/>
                  </a:lnTo>
                  <a:lnTo>
                    <a:pt x="278" y="19"/>
                  </a:lnTo>
                  <a:lnTo>
                    <a:pt x="278" y="15"/>
                  </a:lnTo>
                  <a:lnTo>
                    <a:pt x="274" y="11"/>
                  </a:lnTo>
                  <a:lnTo>
                    <a:pt x="270" y="11"/>
                  </a:lnTo>
                  <a:lnTo>
                    <a:pt x="263" y="7"/>
                  </a:lnTo>
                  <a:lnTo>
                    <a:pt x="263" y="7"/>
                  </a:lnTo>
                  <a:lnTo>
                    <a:pt x="259" y="7"/>
                  </a:lnTo>
                  <a:lnTo>
                    <a:pt x="256" y="7"/>
                  </a:lnTo>
                  <a:lnTo>
                    <a:pt x="252" y="7"/>
                  </a:lnTo>
                  <a:lnTo>
                    <a:pt x="252" y="7"/>
                  </a:lnTo>
                  <a:lnTo>
                    <a:pt x="248" y="7"/>
                  </a:lnTo>
                  <a:lnTo>
                    <a:pt x="248" y="4"/>
                  </a:lnTo>
                  <a:lnTo>
                    <a:pt x="248" y="4"/>
                  </a:lnTo>
                  <a:lnTo>
                    <a:pt x="248" y="4"/>
                  </a:lnTo>
                  <a:close/>
                  <a:moveTo>
                    <a:pt x="37" y="100"/>
                  </a:moveTo>
                  <a:lnTo>
                    <a:pt x="37" y="100"/>
                  </a:lnTo>
                  <a:lnTo>
                    <a:pt x="41" y="100"/>
                  </a:lnTo>
                  <a:lnTo>
                    <a:pt x="41" y="100"/>
                  </a:lnTo>
                  <a:lnTo>
                    <a:pt x="37" y="100"/>
                  </a:lnTo>
                  <a:lnTo>
                    <a:pt x="37" y="100"/>
                  </a:lnTo>
                  <a:lnTo>
                    <a:pt x="37" y="100"/>
                  </a:lnTo>
                  <a:close/>
                  <a:moveTo>
                    <a:pt x="0" y="33"/>
                  </a:moveTo>
                  <a:lnTo>
                    <a:pt x="4" y="37"/>
                  </a:lnTo>
                  <a:lnTo>
                    <a:pt x="8" y="33"/>
                  </a:lnTo>
                  <a:lnTo>
                    <a:pt x="8" y="33"/>
                  </a:lnTo>
                  <a:lnTo>
                    <a:pt x="8" y="33"/>
                  </a:lnTo>
                  <a:lnTo>
                    <a:pt x="4" y="33"/>
                  </a:lnTo>
                  <a:lnTo>
                    <a:pt x="0" y="33"/>
                  </a:lnTo>
                  <a:lnTo>
                    <a:pt x="0"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59" name="Freeform 80"/>
            <p:cNvSpPr>
              <a:spLocks/>
            </p:cNvSpPr>
            <p:nvPr/>
          </p:nvSpPr>
          <p:spPr bwMode="auto">
            <a:xfrm>
              <a:off x="5088158" y="2418143"/>
              <a:ext cx="205861" cy="181415"/>
            </a:xfrm>
            <a:custGeom>
              <a:avLst/>
              <a:gdLst>
                <a:gd name="T0" fmla="*/ 160 w 160"/>
                <a:gd name="T1" fmla="*/ 118 h 141"/>
                <a:gd name="T2" fmla="*/ 152 w 160"/>
                <a:gd name="T3" fmla="*/ 115 h 141"/>
                <a:gd name="T4" fmla="*/ 145 w 160"/>
                <a:gd name="T5" fmla="*/ 107 h 141"/>
                <a:gd name="T6" fmla="*/ 145 w 160"/>
                <a:gd name="T7" fmla="*/ 100 h 141"/>
                <a:gd name="T8" fmla="*/ 145 w 160"/>
                <a:gd name="T9" fmla="*/ 89 h 141"/>
                <a:gd name="T10" fmla="*/ 137 w 160"/>
                <a:gd name="T11" fmla="*/ 81 h 141"/>
                <a:gd name="T12" fmla="*/ 134 w 160"/>
                <a:gd name="T13" fmla="*/ 81 h 141"/>
                <a:gd name="T14" fmla="*/ 119 w 160"/>
                <a:gd name="T15" fmla="*/ 74 h 141"/>
                <a:gd name="T16" fmla="*/ 115 w 160"/>
                <a:gd name="T17" fmla="*/ 74 h 141"/>
                <a:gd name="T18" fmla="*/ 115 w 160"/>
                <a:gd name="T19" fmla="*/ 70 h 141"/>
                <a:gd name="T20" fmla="*/ 111 w 160"/>
                <a:gd name="T21" fmla="*/ 66 h 141"/>
                <a:gd name="T22" fmla="*/ 108 w 160"/>
                <a:gd name="T23" fmla="*/ 63 h 141"/>
                <a:gd name="T24" fmla="*/ 104 w 160"/>
                <a:gd name="T25" fmla="*/ 59 h 141"/>
                <a:gd name="T26" fmla="*/ 104 w 160"/>
                <a:gd name="T27" fmla="*/ 55 h 141"/>
                <a:gd name="T28" fmla="*/ 104 w 160"/>
                <a:gd name="T29" fmla="*/ 51 h 141"/>
                <a:gd name="T30" fmla="*/ 108 w 160"/>
                <a:gd name="T31" fmla="*/ 44 h 141"/>
                <a:gd name="T32" fmla="*/ 108 w 160"/>
                <a:gd name="T33" fmla="*/ 40 h 141"/>
                <a:gd name="T34" fmla="*/ 111 w 160"/>
                <a:gd name="T35" fmla="*/ 37 h 141"/>
                <a:gd name="T36" fmla="*/ 111 w 160"/>
                <a:gd name="T37" fmla="*/ 29 h 141"/>
                <a:gd name="T38" fmla="*/ 115 w 160"/>
                <a:gd name="T39" fmla="*/ 29 h 141"/>
                <a:gd name="T40" fmla="*/ 115 w 160"/>
                <a:gd name="T41" fmla="*/ 29 h 141"/>
                <a:gd name="T42" fmla="*/ 108 w 160"/>
                <a:gd name="T43" fmla="*/ 26 h 141"/>
                <a:gd name="T44" fmla="*/ 100 w 160"/>
                <a:gd name="T45" fmla="*/ 22 h 141"/>
                <a:gd name="T46" fmla="*/ 97 w 160"/>
                <a:gd name="T47" fmla="*/ 22 h 141"/>
                <a:gd name="T48" fmla="*/ 93 w 160"/>
                <a:gd name="T49" fmla="*/ 14 h 141"/>
                <a:gd name="T50" fmla="*/ 89 w 160"/>
                <a:gd name="T51" fmla="*/ 11 h 141"/>
                <a:gd name="T52" fmla="*/ 86 w 160"/>
                <a:gd name="T53" fmla="*/ 7 h 141"/>
                <a:gd name="T54" fmla="*/ 78 w 160"/>
                <a:gd name="T55" fmla="*/ 7 h 141"/>
                <a:gd name="T56" fmla="*/ 78 w 160"/>
                <a:gd name="T57" fmla="*/ 3 h 141"/>
                <a:gd name="T58" fmla="*/ 71 w 160"/>
                <a:gd name="T59" fmla="*/ 3 h 141"/>
                <a:gd name="T60" fmla="*/ 60 w 160"/>
                <a:gd name="T61" fmla="*/ 0 h 141"/>
                <a:gd name="T62" fmla="*/ 52 w 160"/>
                <a:gd name="T63" fmla="*/ 3 h 141"/>
                <a:gd name="T64" fmla="*/ 48 w 160"/>
                <a:gd name="T65" fmla="*/ 7 h 141"/>
                <a:gd name="T66" fmla="*/ 45 w 160"/>
                <a:gd name="T67" fmla="*/ 11 h 141"/>
                <a:gd name="T68" fmla="*/ 34 w 160"/>
                <a:gd name="T69" fmla="*/ 14 h 141"/>
                <a:gd name="T70" fmla="*/ 34 w 160"/>
                <a:gd name="T71" fmla="*/ 22 h 141"/>
                <a:gd name="T72" fmla="*/ 34 w 160"/>
                <a:gd name="T73" fmla="*/ 33 h 141"/>
                <a:gd name="T74" fmla="*/ 34 w 160"/>
                <a:gd name="T75" fmla="*/ 40 h 141"/>
                <a:gd name="T76" fmla="*/ 30 w 160"/>
                <a:gd name="T77" fmla="*/ 48 h 141"/>
                <a:gd name="T78" fmla="*/ 0 w 160"/>
                <a:gd name="T79" fmla="*/ 70 h 141"/>
                <a:gd name="T80" fmla="*/ 0 w 160"/>
                <a:gd name="T81" fmla="*/ 70 h 141"/>
                <a:gd name="T82" fmla="*/ 23 w 160"/>
                <a:gd name="T83" fmla="*/ 92 h 141"/>
                <a:gd name="T84" fmla="*/ 130 w 160"/>
                <a:gd name="T85" fmla="*/ 141 h 141"/>
                <a:gd name="T86" fmla="*/ 137 w 160"/>
                <a:gd name="T87" fmla="*/ 126 h 141"/>
                <a:gd name="T88" fmla="*/ 152 w 160"/>
                <a:gd name="T89" fmla="*/ 126 h 141"/>
                <a:gd name="T90" fmla="*/ 156 w 160"/>
                <a:gd name="T91" fmla="*/ 126 h 141"/>
                <a:gd name="T92" fmla="*/ 160 w 160"/>
                <a:gd name="T93" fmla="*/ 12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0" h="141">
                  <a:moveTo>
                    <a:pt x="160" y="122"/>
                  </a:moveTo>
                  <a:lnTo>
                    <a:pt x="160" y="118"/>
                  </a:lnTo>
                  <a:lnTo>
                    <a:pt x="156" y="118"/>
                  </a:lnTo>
                  <a:lnTo>
                    <a:pt x="152" y="115"/>
                  </a:lnTo>
                  <a:lnTo>
                    <a:pt x="152" y="107"/>
                  </a:lnTo>
                  <a:lnTo>
                    <a:pt x="145" y="107"/>
                  </a:lnTo>
                  <a:lnTo>
                    <a:pt x="145" y="103"/>
                  </a:lnTo>
                  <a:lnTo>
                    <a:pt x="145" y="100"/>
                  </a:lnTo>
                  <a:lnTo>
                    <a:pt x="148" y="96"/>
                  </a:lnTo>
                  <a:lnTo>
                    <a:pt x="145" y="89"/>
                  </a:lnTo>
                  <a:lnTo>
                    <a:pt x="141" y="89"/>
                  </a:lnTo>
                  <a:lnTo>
                    <a:pt x="137" y="81"/>
                  </a:lnTo>
                  <a:lnTo>
                    <a:pt x="137" y="81"/>
                  </a:lnTo>
                  <a:lnTo>
                    <a:pt x="134" y="81"/>
                  </a:lnTo>
                  <a:lnTo>
                    <a:pt x="123" y="74"/>
                  </a:lnTo>
                  <a:lnTo>
                    <a:pt x="119" y="74"/>
                  </a:lnTo>
                  <a:lnTo>
                    <a:pt x="119" y="77"/>
                  </a:lnTo>
                  <a:lnTo>
                    <a:pt x="115" y="74"/>
                  </a:lnTo>
                  <a:lnTo>
                    <a:pt x="115" y="70"/>
                  </a:lnTo>
                  <a:lnTo>
                    <a:pt x="115" y="70"/>
                  </a:lnTo>
                  <a:lnTo>
                    <a:pt x="115" y="66"/>
                  </a:lnTo>
                  <a:lnTo>
                    <a:pt x="111" y="66"/>
                  </a:lnTo>
                  <a:lnTo>
                    <a:pt x="111" y="63"/>
                  </a:lnTo>
                  <a:lnTo>
                    <a:pt x="108" y="63"/>
                  </a:lnTo>
                  <a:lnTo>
                    <a:pt x="104" y="59"/>
                  </a:lnTo>
                  <a:lnTo>
                    <a:pt x="104" y="59"/>
                  </a:lnTo>
                  <a:lnTo>
                    <a:pt x="104" y="59"/>
                  </a:lnTo>
                  <a:lnTo>
                    <a:pt x="104" y="55"/>
                  </a:lnTo>
                  <a:lnTo>
                    <a:pt x="104" y="55"/>
                  </a:lnTo>
                  <a:lnTo>
                    <a:pt x="104" y="51"/>
                  </a:lnTo>
                  <a:lnTo>
                    <a:pt x="104" y="48"/>
                  </a:lnTo>
                  <a:lnTo>
                    <a:pt x="108" y="44"/>
                  </a:lnTo>
                  <a:lnTo>
                    <a:pt x="108" y="40"/>
                  </a:lnTo>
                  <a:lnTo>
                    <a:pt x="108" y="40"/>
                  </a:lnTo>
                  <a:lnTo>
                    <a:pt x="111" y="40"/>
                  </a:lnTo>
                  <a:lnTo>
                    <a:pt x="111" y="37"/>
                  </a:lnTo>
                  <a:lnTo>
                    <a:pt x="111" y="33"/>
                  </a:lnTo>
                  <a:lnTo>
                    <a:pt x="111" y="29"/>
                  </a:lnTo>
                  <a:lnTo>
                    <a:pt x="111" y="29"/>
                  </a:lnTo>
                  <a:lnTo>
                    <a:pt x="115" y="29"/>
                  </a:lnTo>
                  <a:lnTo>
                    <a:pt x="115" y="29"/>
                  </a:lnTo>
                  <a:lnTo>
                    <a:pt x="115" y="29"/>
                  </a:lnTo>
                  <a:lnTo>
                    <a:pt x="111" y="26"/>
                  </a:lnTo>
                  <a:lnTo>
                    <a:pt x="108" y="26"/>
                  </a:lnTo>
                  <a:lnTo>
                    <a:pt x="108" y="26"/>
                  </a:lnTo>
                  <a:lnTo>
                    <a:pt x="100" y="22"/>
                  </a:lnTo>
                  <a:lnTo>
                    <a:pt x="97" y="22"/>
                  </a:lnTo>
                  <a:lnTo>
                    <a:pt x="97" y="22"/>
                  </a:lnTo>
                  <a:lnTo>
                    <a:pt x="93" y="18"/>
                  </a:lnTo>
                  <a:lnTo>
                    <a:pt x="93" y="14"/>
                  </a:lnTo>
                  <a:lnTo>
                    <a:pt x="89" y="14"/>
                  </a:lnTo>
                  <a:lnTo>
                    <a:pt x="89" y="11"/>
                  </a:lnTo>
                  <a:lnTo>
                    <a:pt x="89" y="11"/>
                  </a:lnTo>
                  <a:lnTo>
                    <a:pt x="86" y="7"/>
                  </a:lnTo>
                  <a:lnTo>
                    <a:pt x="82" y="7"/>
                  </a:lnTo>
                  <a:lnTo>
                    <a:pt x="78" y="7"/>
                  </a:lnTo>
                  <a:lnTo>
                    <a:pt x="78" y="7"/>
                  </a:lnTo>
                  <a:lnTo>
                    <a:pt x="78" y="3"/>
                  </a:lnTo>
                  <a:lnTo>
                    <a:pt x="74" y="3"/>
                  </a:lnTo>
                  <a:lnTo>
                    <a:pt x="71" y="3"/>
                  </a:lnTo>
                  <a:lnTo>
                    <a:pt x="63" y="0"/>
                  </a:lnTo>
                  <a:lnTo>
                    <a:pt x="60" y="0"/>
                  </a:lnTo>
                  <a:lnTo>
                    <a:pt x="56" y="3"/>
                  </a:lnTo>
                  <a:lnTo>
                    <a:pt x="52" y="3"/>
                  </a:lnTo>
                  <a:lnTo>
                    <a:pt x="48" y="7"/>
                  </a:lnTo>
                  <a:lnTo>
                    <a:pt x="48" y="7"/>
                  </a:lnTo>
                  <a:lnTo>
                    <a:pt x="45" y="11"/>
                  </a:lnTo>
                  <a:lnTo>
                    <a:pt x="45" y="11"/>
                  </a:lnTo>
                  <a:lnTo>
                    <a:pt x="41" y="11"/>
                  </a:lnTo>
                  <a:lnTo>
                    <a:pt x="34" y="14"/>
                  </a:lnTo>
                  <a:lnTo>
                    <a:pt x="34" y="18"/>
                  </a:lnTo>
                  <a:lnTo>
                    <a:pt x="34" y="22"/>
                  </a:lnTo>
                  <a:lnTo>
                    <a:pt x="34" y="29"/>
                  </a:lnTo>
                  <a:lnTo>
                    <a:pt x="34" y="33"/>
                  </a:lnTo>
                  <a:lnTo>
                    <a:pt x="34" y="40"/>
                  </a:lnTo>
                  <a:lnTo>
                    <a:pt x="34" y="40"/>
                  </a:lnTo>
                  <a:lnTo>
                    <a:pt x="34" y="44"/>
                  </a:lnTo>
                  <a:lnTo>
                    <a:pt x="30" y="48"/>
                  </a:lnTo>
                  <a:lnTo>
                    <a:pt x="30" y="51"/>
                  </a:lnTo>
                  <a:lnTo>
                    <a:pt x="0" y="70"/>
                  </a:lnTo>
                  <a:lnTo>
                    <a:pt x="0" y="70"/>
                  </a:lnTo>
                  <a:lnTo>
                    <a:pt x="0" y="70"/>
                  </a:lnTo>
                  <a:lnTo>
                    <a:pt x="8" y="89"/>
                  </a:lnTo>
                  <a:lnTo>
                    <a:pt x="23" y="92"/>
                  </a:lnTo>
                  <a:lnTo>
                    <a:pt x="100" y="141"/>
                  </a:lnTo>
                  <a:lnTo>
                    <a:pt x="130" y="141"/>
                  </a:lnTo>
                  <a:lnTo>
                    <a:pt x="134" y="133"/>
                  </a:lnTo>
                  <a:lnTo>
                    <a:pt x="137" y="126"/>
                  </a:lnTo>
                  <a:lnTo>
                    <a:pt x="145" y="122"/>
                  </a:lnTo>
                  <a:lnTo>
                    <a:pt x="152" y="126"/>
                  </a:lnTo>
                  <a:lnTo>
                    <a:pt x="156" y="126"/>
                  </a:lnTo>
                  <a:lnTo>
                    <a:pt x="156" y="126"/>
                  </a:lnTo>
                  <a:lnTo>
                    <a:pt x="156" y="122"/>
                  </a:lnTo>
                  <a:lnTo>
                    <a:pt x="160" y="12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0" name="Freeform 81"/>
            <p:cNvSpPr>
              <a:spLocks/>
            </p:cNvSpPr>
            <p:nvPr/>
          </p:nvSpPr>
          <p:spPr bwMode="auto">
            <a:xfrm>
              <a:off x="5255421" y="2575112"/>
              <a:ext cx="38599" cy="33452"/>
            </a:xfrm>
            <a:custGeom>
              <a:avLst/>
              <a:gdLst>
                <a:gd name="T0" fmla="*/ 0 w 30"/>
                <a:gd name="T1" fmla="*/ 19 h 26"/>
                <a:gd name="T2" fmla="*/ 4 w 30"/>
                <a:gd name="T3" fmla="*/ 11 h 26"/>
                <a:gd name="T4" fmla="*/ 7 w 30"/>
                <a:gd name="T5" fmla="*/ 4 h 26"/>
                <a:gd name="T6" fmla="*/ 15 w 30"/>
                <a:gd name="T7" fmla="*/ 0 h 26"/>
                <a:gd name="T8" fmla="*/ 22 w 30"/>
                <a:gd name="T9" fmla="*/ 4 h 26"/>
                <a:gd name="T10" fmla="*/ 26 w 30"/>
                <a:gd name="T11" fmla="*/ 4 h 26"/>
                <a:gd name="T12" fmla="*/ 26 w 30"/>
                <a:gd name="T13" fmla="*/ 4 h 26"/>
                <a:gd name="T14" fmla="*/ 26 w 30"/>
                <a:gd name="T15" fmla="*/ 4 h 26"/>
                <a:gd name="T16" fmla="*/ 26 w 30"/>
                <a:gd name="T17" fmla="*/ 11 h 26"/>
                <a:gd name="T18" fmla="*/ 18 w 30"/>
                <a:gd name="T19" fmla="*/ 11 h 26"/>
                <a:gd name="T20" fmla="*/ 26 w 30"/>
                <a:gd name="T21" fmla="*/ 15 h 26"/>
                <a:gd name="T22" fmla="*/ 26 w 30"/>
                <a:gd name="T23" fmla="*/ 15 h 26"/>
                <a:gd name="T24" fmla="*/ 26 w 30"/>
                <a:gd name="T25" fmla="*/ 15 h 26"/>
                <a:gd name="T26" fmla="*/ 26 w 30"/>
                <a:gd name="T27" fmla="*/ 19 h 26"/>
                <a:gd name="T28" fmla="*/ 30 w 30"/>
                <a:gd name="T29" fmla="*/ 22 h 26"/>
                <a:gd name="T30" fmla="*/ 26 w 30"/>
                <a:gd name="T31" fmla="*/ 22 h 26"/>
                <a:gd name="T32" fmla="*/ 26 w 30"/>
                <a:gd name="T33" fmla="*/ 22 h 26"/>
                <a:gd name="T34" fmla="*/ 30 w 30"/>
                <a:gd name="T35" fmla="*/ 22 h 26"/>
                <a:gd name="T36" fmla="*/ 18 w 30"/>
                <a:gd name="T37" fmla="*/ 26 h 26"/>
                <a:gd name="T38" fmla="*/ 18 w 30"/>
                <a:gd name="T39" fmla="*/ 22 h 26"/>
                <a:gd name="T40" fmla="*/ 4 w 30"/>
                <a:gd name="T41" fmla="*/ 19 h 26"/>
                <a:gd name="T42" fmla="*/ 0 w 30"/>
                <a:gd name="T43"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26">
                  <a:moveTo>
                    <a:pt x="0" y="19"/>
                  </a:moveTo>
                  <a:lnTo>
                    <a:pt x="4" y="11"/>
                  </a:lnTo>
                  <a:lnTo>
                    <a:pt x="7" y="4"/>
                  </a:lnTo>
                  <a:lnTo>
                    <a:pt x="15" y="0"/>
                  </a:lnTo>
                  <a:lnTo>
                    <a:pt x="22" y="4"/>
                  </a:lnTo>
                  <a:lnTo>
                    <a:pt x="26" y="4"/>
                  </a:lnTo>
                  <a:lnTo>
                    <a:pt x="26" y="4"/>
                  </a:lnTo>
                  <a:lnTo>
                    <a:pt x="26" y="4"/>
                  </a:lnTo>
                  <a:lnTo>
                    <a:pt x="26" y="11"/>
                  </a:lnTo>
                  <a:lnTo>
                    <a:pt x="18" y="11"/>
                  </a:lnTo>
                  <a:lnTo>
                    <a:pt x="26" y="15"/>
                  </a:lnTo>
                  <a:lnTo>
                    <a:pt x="26" y="15"/>
                  </a:lnTo>
                  <a:lnTo>
                    <a:pt x="26" y="15"/>
                  </a:lnTo>
                  <a:lnTo>
                    <a:pt x="26" y="19"/>
                  </a:lnTo>
                  <a:lnTo>
                    <a:pt x="30" y="22"/>
                  </a:lnTo>
                  <a:lnTo>
                    <a:pt x="26" y="22"/>
                  </a:lnTo>
                  <a:lnTo>
                    <a:pt x="26" y="22"/>
                  </a:lnTo>
                  <a:lnTo>
                    <a:pt x="30" y="22"/>
                  </a:lnTo>
                  <a:lnTo>
                    <a:pt x="18" y="26"/>
                  </a:lnTo>
                  <a:lnTo>
                    <a:pt x="18" y="22"/>
                  </a:lnTo>
                  <a:lnTo>
                    <a:pt x="4" y="19"/>
                  </a:lnTo>
                  <a:lnTo>
                    <a:pt x="0" y="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1" name="Freeform 82"/>
            <p:cNvSpPr>
              <a:spLocks/>
            </p:cNvSpPr>
            <p:nvPr/>
          </p:nvSpPr>
          <p:spPr bwMode="auto">
            <a:xfrm>
              <a:off x="4950488" y="2460603"/>
              <a:ext cx="47606" cy="23159"/>
            </a:xfrm>
            <a:custGeom>
              <a:avLst/>
              <a:gdLst>
                <a:gd name="T0" fmla="*/ 4 w 37"/>
                <a:gd name="T1" fmla="*/ 18 h 18"/>
                <a:gd name="T2" fmla="*/ 0 w 37"/>
                <a:gd name="T3" fmla="*/ 15 h 18"/>
                <a:gd name="T4" fmla="*/ 0 w 37"/>
                <a:gd name="T5" fmla="*/ 15 h 18"/>
                <a:gd name="T6" fmla="*/ 0 w 37"/>
                <a:gd name="T7" fmla="*/ 11 h 18"/>
                <a:gd name="T8" fmla="*/ 0 w 37"/>
                <a:gd name="T9" fmla="*/ 11 h 18"/>
                <a:gd name="T10" fmla="*/ 4 w 37"/>
                <a:gd name="T11" fmla="*/ 7 h 18"/>
                <a:gd name="T12" fmla="*/ 7 w 37"/>
                <a:gd name="T13" fmla="*/ 7 h 18"/>
                <a:gd name="T14" fmla="*/ 7 w 37"/>
                <a:gd name="T15" fmla="*/ 7 h 18"/>
                <a:gd name="T16" fmla="*/ 7 w 37"/>
                <a:gd name="T17" fmla="*/ 7 h 18"/>
                <a:gd name="T18" fmla="*/ 11 w 37"/>
                <a:gd name="T19" fmla="*/ 4 h 18"/>
                <a:gd name="T20" fmla="*/ 11 w 37"/>
                <a:gd name="T21" fmla="*/ 4 h 18"/>
                <a:gd name="T22" fmla="*/ 15 w 37"/>
                <a:gd name="T23" fmla="*/ 7 h 18"/>
                <a:gd name="T24" fmla="*/ 18 w 37"/>
                <a:gd name="T25" fmla="*/ 7 h 18"/>
                <a:gd name="T26" fmla="*/ 26 w 37"/>
                <a:gd name="T27" fmla="*/ 4 h 18"/>
                <a:gd name="T28" fmla="*/ 33 w 37"/>
                <a:gd name="T29" fmla="*/ 0 h 18"/>
                <a:gd name="T30" fmla="*/ 33 w 37"/>
                <a:gd name="T31" fmla="*/ 0 h 18"/>
                <a:gd name="T32" fmla="*/ 37 w 37"/>
                <a:gd name="T33" fmla="*/ 0 h 18"/>
                <a:gd name="T34" fmla="*/ 33 w 37"/>
                <a:gd name="T35" fmla="*/ 4 h 18"/>
                <a:gd name="T36" fmla="*/ 30 w 37"/>
                <a:gd name="T37" fmla="*/ 4 h 18"/>
                <a:gd name="T38" fmla="*/ 26 w 37"/>
                <a:gd name="T39" fmla="*/ 7 h 18"/>
                <a:gd name="T40" fmla="*/ 26 w 37"/>
                <a:gd name="T41" fmla="*/ 11 h 18"/>
                <a:gd name="T42" fmla="*/ 26 w 37"/>
                <a:gd name="T43" fmla="*/ 15 h 18"/>
                <a:gd name="T44" fmla="*/ 22 w 37"/>
                <a:gd name="T45" fmla="*/ 15 h 18"/>
                <a:gd name="T46" fmla="*/ 18 w 37"/>
                <a:gd name="T47" fmla="*/ 15 h 18"/>
                <a:gd name="T48" fmla="*/ 18 w 37"/>
                <a:gd name="T49" fmla="*/ 18 h 18"/>
                <a:gd name="T50" fmla="*/ 15 w 37"/>
                <a:gd name="T51" fmla="*/ 18 h 18"/>
                <a:gd name="T52" fmla="*/ 11 w 37"/>
                <a:gd name="T53" fmla="*/ 18 h 18"/>
                <a:gd name="T54" fmla="*/ 11 w 37"/>
                <a:gd name="T55" fmla="*/ 18 h 18"/>
                <a:gd name="T56" fmla="*/ 4 w 37"/>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8">
                  <a:moveTo>
                    <a:pt x="4" y="18"/>
                  </a:moveTo>
                  <a:lnTo>
                    <a:pt x="0" y="15"/>
                  </a:lnTo>
                  <a:lnTo>
                    <a:pt x="0" y="15"/>
                  </a:lnTo>
                  <a:lnTo>
                    <a:pt x="0" y="11"/>
                  </a:lnTo>
                  <a:lnTo>
                    <a:pt x="0" y="11"/>
                  </a:lnTo>
                  <a:lnTo>
                    <a:pt x="4" y="7"/>
                  </a:lnTo>
                  <a:lnTo>
                    <a:pt x="7" y="7"/>
                  </a:lnTo>
                  <a:lnTo>
                    <a:pt x="7" y="7"/>
                  </a:lnTo>
                  <a:lnTo>
                    <a:pt x="7" y="7"/>
                  </a:lnTo>
                  <a:lnTo>
                    <a:pt x="11" y="4"/>
                  </a:lnTo>
                  <a:lnTo>
                    <a:pt x="11" y="4"/>
                  </a:lnTo>
                  <a:lnTo>
                    <a:pt x="15" y="7"/>
                  </a:lnTo>
                  <a:lnTo>
                    <a:pt x="18" y="7"/>
                  </a:lnTo>
                  <a:lnTo>
                    <a:pt x="26" y="4"/>
                  </a:lnTo>
                  <a:lnTo>
                    <a:pt x="33" y="0"/>
                  </a:lnTo>
                  <a:lnTo>
                    <a:pt x="33" y="0"/>
                  </a:lnTo>
                  <a:lnTo>
                    <a:pt x="37" y="0"/>
                  </a:lnTo>
                  <a:lnTo>
                    <a:pt x="33" y="4"/>
                  </a:lnTo>
                  <a:lnTo>
                    <a:pt x="30" y="4"/>
                  </a:lnTo>
                  <a:lnTo>
                    <a:pt x="26" y="7"/>
                  </a:lnTo>
                  <a:lnTo>
                    <a:pt x="26" y="11"/>
                  </a:lnTo>
                  <a:lnTo>
                    <a:pt x="26" y="15"/>
                  </a:lnTo>
                  <a:lnTo>
                    <a:pt x="22" y="15"/>
                  </a:lnTo>
                  <a:lnTo>
                    <a:pt x="18" y="15"/>
                  </a:lnTo>
                  <a:lnTo>
                    <a:pt x="18" y="18"/>
                  </a:lnTo>
                  <a:lnTo>
                    <a:pt x="15" y="18"/>
                  </a:lnTo>
                  <a:lnTo>
                    <a:pt x="11" y="18"/>
                  </a:lnTo>
                  <a:lnTo>
                    <a:pt x="11" y="18"/>
                  </a:lnTo>
                  <a:lnTo>
                    <a:pt x="4"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2" name="Freeform 83"/>
            <p:cNvSpPr>
              <a:spLocks/>
            </p:cNvSpPr>
            <p:nvPr/>
          </p:nvSpPr>
          <p:spPr bwMode="auto">
            <a:xfrm>
              <a:off x="5017394" y="2422004"/>
              <a:ext cx="132523" cy="110650"/>
            </a:xfrm>
            <a:custGeom>
              <a:avLst/>
              <a:gdLst>
                <a:gd name="T0" fmla="*/ 85 w 103"/>
                <a:gd name="T1" fmla="*/ 48 h 86"/>
                <a:gd name="T2" fmla="*/ 89 w 103"/>
                <a:gd name="T3" fmla="*/ 41 h 86"/>
                <a:gd name="T4" fmla="*/ 89 w 103"/>
                <a:gd name="T5" fmla="*/ 37 h 86"/>
                <a:gd name="T6" fmla="*/ 89 w 103"/>
                <a:gd name="T7" fmla="*/ 26 h 86"/>
                <a:gd name="T8" fmla="*/ 89 w 103"/>
                <a:gd name="T9" fmla="*/ 15 h 86"/>
                <a:gd name="T10" fmla="*/ 96 w 103"/>
                <a:gd name="T11" fmla="*/ 8 h 86"/>
                <a:gd name="T12" fmla="*/ 100 w 103"/>
                <a:gd name="T13" fmla="*/ 8 h 86"/>
                <a:gd name="T14" fmla="*/ 100 w 103"/>
                <a:gd name="T15" fmla="*/ 0 h 86"/>
                <a:gd name="T16" fmla="*/ 89 w 103"/>
                <a:gd name="T17" fmla="*/ 4 h 86"/>
                <a:gd name="T18" fmla="*/ 78 w 103"/>
                <a:gd name="T19" fmla="*/ 4 h 86"/>
                <a:gd name="T20" fmla="*/ 70 w 103"/>
                <a:gd name="T21" fmla="*/ 4 h 86"/>
                <a:gd name="T22" fmla="*/ 63 w 103"/>
                <a:gd name="T23" fmla="*/ 8 h 86"/>
                <a:gd name="T24" fmla="*/ 55 w 103"/>
                <a:gd name="T25" fmla="*/ 11 h 86"/>
                <a:gd name="T26" fmla="*/ 48 w 103"/>
                <a:gd name="T27" fmla="*/ 8 h 86"/>
                <a:gd name="T28" fmla="*/ 37 w 103"/>
                <a:gd name="T29" fmla="*/ 8 h 86"/>
                <a:gd name="T30" fmla="*/ 33 w 103"/>
                <a:gd name="T31" fmla="*/ 11 h 86"/>
                <a:gd name="T32" fmla="*/ 22 w 103"/>
                <a:gd name="T33" fmla="*/ 11 h 86"/>
                <a:gd name="T34" fmla="*/ 15 w 103"/>
                <a:gd name="T35" fmla="*/ 11 h 86"/>
                <a:gd name="T36" fmla="*/ 11 w 103"/>
                <a:gd name="T37" fmla="*/ 19 h 86"/>
                <a:gd name="T38" fmla="*/ 11 w 103"/>
                <a:gd name="T39" fmla="*/ 23 h 86"/>
                <a:gd name="T40" fmla="*/ 4 w 103"/>
                <a:gd name="T41" fmla="*/ 23 h 86"/>
                <a:gd name="T42" fmla="*/ 0 w 103"/>
                <a:gd name="T43" fmla="*/ 26 h 86"/>
                <a:gd name="T44" fmla="*/ 4 w 103"/>
                <a:gd name="T45" fmla="*/ 34 h 86"/>
                <a:gd name="T46" fmla="*/ 4 w 103"/>
                <a:gd name="T47" fmla="*/ 41 h 86"/>
                <a:gd name="T48" fmla="*/ 11 w 103"/>
                <a:gd name="T49" fmla="*/ 48 h 86"/>
                <a:gd name="T50" fmla="*/ 15 w 103"/>
                <a:gd name="T51" fmla="*/ 52 h 86"/>
                <a:gd name="T52" fmla="*/ 15 w 103"/>
                <a:gd name="T53" fmla="*/ 60 h 86"/>
                <a:gd name="T54" fmla="*/ 15 w 103"/>
                <a:gd name="T55" fmla="*/ 60 h 86"/>
                <a:gd name="T56" fmla="*/ 7 w 103"/>
                <a:gd name="T57" fmla="*/ 63 h 86"/>
                <a:gd name="T58" fmla="*/ 7 w 103"/>
                <a:gd name="T59" fmla="*/ 67 h 86"/>
                <a:gd name="T60" fmla="*/ 7 w 103"/>
                <a:gd name="T61" fmla="*/ 71 h 86"/>
                <a:gd name="T62" fmla="*/ 7 w 103"/>
                <a:gd name="T63" fmla="*/ 78 h 86"/>
                <a:gd name="T64" fmla="*/ 15 w 103"/>
                <a:gd name="T65" fmla="*/ 82 h 86"/>
                <a:gd name="T66" fmla="*/ 18 w 103"/>
                <a:gd name="T67" fmla="*/ 86 h 86"/>
                <a:gd name="T68" fmla="*/ 55 w 103"/>
                <a:gd name="T69"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6">
                  <a:moveTo>
                    <a:pt x="55" y="67"/>
                  </a:moveTo>
                  <a:lnTo>
                    <a:pt x="85" y="48"/>
                  </a:lnTo>
                  <a:lnTo>
                    <a:pt x="85" y="45"/>
                  </a:lnTo>
                  <a:lnTo>
                    <a:pt x="89" y="41"/>
                  </a:lnTo>
                  <a:lnTo>
                    <a:pt x="89" y="37"/>
                  </a:lnTo>
                  <a:lnTo>
                    <a:pt x="89" y="37"/>
                  </a:lnTo>
                  <a:lnTo>
                    <a:pt x="89" y="30"/>
                  </a:lnTo>
                  <a:lnTo>
                    <a:pt x="89" y="26"/>
                  </a:lnTo>
                  <a:lnTo>
                    <a:pt x="89" y="19"/>
                  </a:lnTo>
                  <a:lnTo>
                    <a:pt x="89" y="15"/>
                  </a:lnTo>
                  <a:lnTo>
                    <a:pt x="89" y="11"/>
                  </a:lnTo>
                  <a:lnTo>
                    <a:pt x="96" y="8"/>
                  </a:lnTo>
                  <a:lnTo>
                    <a:pt x="100" y="8"/>
                  </a:lnTo>
                  <a:lnTo>
                    <a:pt x="100" y="8"/>
                  </a:lnTo>
                  <a:lnTo>
                    <a:pt x="103" y="4"/>
                  </a:lnTo>
                  <a:lnTo>
                    <a:pt x="100" y="0"/>
                  </a:lnTo>
                  <a:lnTo>
                    <a:pt x="96" y="0"/>
                  </a:lnTo>
                  <a:lnTo>
                    <a:pt x="89" y="4"/>
                  </a:lnTo>
                  <a:lnTo>
                    <a:pt x="81" y="4"/>
                  </a:lnTo>
                  <a:lnTo>
                    <a:pt x="78" y="4"/>
                  </a:lnTo>
                  <a:lnTo>
                    <a:pt x="74" y="4"/>
                  </a:lnTo>
                  <a:lnTo>
                    <a:pt x="70" y="4"/>
                  </a:lnTo>
                  <a:lnTo>
                    <a:pt x="66" y="8"/>
                  </a:lnTo>
                  <a:lnTo>
                    <a:pt x="63" y="8"/>
                  </a:lnTo>
                  <a:lnTo>
                    <a:pt x="63" y="11"/>
                  </a:lnTo>
                  <a:lnTo>
                    <a:pt x="55" y="11"/>
                  </a:lnTo>
                  <a:lnTo>
                    <a:pt x="48" y="8"/>
                  </a:lnTo>
                  <a:lnTo>
                    <a:pt x="48" y="8"/>
                  </a:lnTo>
                  <a:lnTo>
                    <a:pt x="44" y="8"/>
                  </a:lnTo>
                  <a:lnTo>
                    <a:pt x="37" y="8"/>
                  </a:lnTo>
                  <a:lnTo>
                    <a:pt x="33" y="8"/>
                  </a:lnTo>
                  <a:lnTo>
                    <a:pt x="33" y="11"/>
                  </a:lnTo>
                  <a:lnTo>
                    <a:pt x="22" y="11"/>
                  </a:lnTo>
                  <a:lnTo>
                    <a:pt x="22" y="11"/>
                  </a:lnTo>
                  <a:lnTo>
                    <a:pt x="15" y="11"/>
                  </a:lnTo>
                  <a:lnTo>
                    <a:pt x="15" y="11"/>
                  </a:lnTo>
                  <a:lnTo>
                    <a:pt x="15" y="19"/>
                  </a:lnTo>
                  <a:lnTo>
                    <a:pt x="11" y="19"/>
                  </a:lnTo>
                  <a:lnTo>
                    <a:pt x="15" y="23"/>
                  </a:lnTo>
                  <a:lnTo>
                    <a:pt x="11" y="23"/>
                  </a:lnTo>
                  <a:lnTo>
                    <a:pt x="7" y="26"/>
                  </a:lnTo>
                  <a:lnTo>
                    <a:pt x="4" y="23"/>
                  </a:lnTo>
                  <a:lnTo>
                    <a:pt x="4" y="26"/>
                  </a:lnTo>
                  <a:lnTo>
                    <a:pt x="0" y="26"/>
                  </a:lnTo>
                  <a:lnTo>
                    <a:pt x="0" y="30"/>
                  </a:lnTo>
                  <a:lnTo>
                    <a:pt x="4" y="34"/>
                  </a:lnTo>
                  <a:lnTo>
                    <a:pt x="7" y="37"/>
                  </a:lnTo>
                  <a:lnTo>
                    <a:pt x="4" y="41"/>
                  </a:lnTo>
                  <a:lnTo>
                    <a:pt x="4" y="48"/>
                  </a:lnTo>
                  <a:lnTo>
                    <a:pt x="11" y="48"/>
                  </a:lnTo>
                  <a:lnTo>
                    <a:pt x="11" y="52"/>
                  </a:lnTo>
                  <a:lnTo>
                    <a:pt x="15" y="52"/>
                  </a:lnTo>
                  <a:lnTo>
                    <a:pt x="15" y="56"/>
                  </a:lnTo>
                  <a:lnTo>
                    <a:pt x="15" y="60"/>
                  </a:lnTo>
                  <a:lnTo>
                    <a:pt x="15" y="60"/>
                  </a:lnTo>
                  <a:lnTo>
                    <a:pt x="15" y="60"/>
                  </a:lnTo>
                  <a:lnTo>
                    <a:pt x="11" y="60"/>
                  </a:lnTo>
                  <a:lnTo>
                    <a:pt x="7" y="63"/>
                  </a:lnTo>
                  <a:lnTo>
                    <a:pt x="7" y="67"/>
                  </a:lnTo>
                  <a:lnTo>
                    <a:pt x="7" y="67"/>
                  </a:lnTo>
                  <a:lnTo>
                    <a:pt x="7" y="71"/>
                  </a:lnTo>
                  <a:lnTo>
                    <a:pt x="7" y="71"/>
                  </a:lnTo>
                  <a:lnTo>
                    <a:pt x="11" y="78"/>
                  </a:lnTo>
                  <a:lnTo>
                    <a:pt x="7" y="78"/>
                  </a:lnTo>
                  <a:lnTo>
                    <a:pt x="11" y="78"/>
                  </a:lnTo>
                  <a:lnTo>
                    <a:pt x="15" y="82"/>
                  </a:lnTo>
                  <a:lnTo>
                    <a:pt x="18" y="86"/>
                  </a:lnTo>
                  <a:lnTo>
                    <a:pt x="18" y="86"/>
                  </a:lnTo>
                  <a:lnTo>
                    <a:pt x="22" y="86"/>
                  </a:lnTo>
                  <a:lnTo>
                    <a:pt x="55" y="67"/>
                  </a:lnTo>
                  <a:lnTo>
                    <a:pt x="55" y="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3" name="Freeform 84"/>
            <p:cNvSpPr>
              <a:spLocks/>
            </p:cNvSpPr>
            <p:nvPr/>
          </p:nvSpPr>
          <p:spPr bwMode="auto">
            <a:xfrm>
              <a:off x="4992949" y="2508208"/>
              <a:ext cx="33452" cy="86205"/>
            </a:xfrm>
            <a:custGeom>
              <a:avLst/>
              <a:gdLst>
                <a:gd name="T0" fmla="*/ 15 w 26"/>
                <a:gd name="T1" fmla="*/ 67 h 67"/>
                <a:gd name="T2" fmla="*/ 19 w 26"/>
                <a:gd name="T3" fmla="*/ 63 h 67"/>
                <a:gd name="T4" fmla="*/ 19 w 26"/>
                <a:gd name="T5" fmla="*/ 63 h 67"/>
                <a:gd name="T6" fmla="*/ 19 w 26"/>
                <a:gd name="T7" fmla="*/ 63 h 67"/>
                <a:gd name="T8" fmla="*/ 19 w 26"/>
                <a:gd name="T9" fmla="*/ 59 h 67"/>
                <a:gd name="T10" fmla="*/ 19 w 26"/>
                <a:gd name="T11" fmla="*/ 56 h 67"/>
                <a:gd name="T12" fmla="*/ 19 w 26"/>
                <a:gd name="T13" fmla="*/ 52 h 67"/>
                <a:gd name="T14" fmla="*/ 19 w 26"/>
                <a:gd name="T15" fmla="*/ 48 h 67"/>
                <a:gd name="T16" fmla="*/ 23 w 26"/>
                <a:gd name="T17" fmla="*/ 48 h 67"/>
                <a:gd name="T18" fmla="*/ 23 w 26"/>
                <a:gd name="T19" fmla="*/ 45 h 67"/>
                <a:gd name="T20" fmla="*/ 23 w 26"/>
                <a:gd name="T21" fmla="*/ 41 h 67"/>
                <a:gd name="T22" fmla="*/ 23 w 26"/>
                <a:gd name="T23" fmla="*/ 41 h 67"/>
                <a:gd name="T24" fmla="*/ 23 w 26"/>
                <a:gd name="T25" fmla="*/ 33 h 67"/>
                <a:gd name="T26" fmla="*/ 23 w 26"/>
                <a:gd name="T27" fmla="*/ 33 h 67"/>
                <a:gd name="T28" fmla="*/ 19 w 26"/>
                <a:gd name="T29" fmla="*/ 33 h 67"/>
                <a:gd name="T30" fmla="*/ 15 w 26"/>
                <a:gd name="T31" fmla="*/ 33 h 67"/>
                <a:gd name="T32" fmla="*/ 15 w 26"/>
                <a:gd name="T33" fmla="*/ 33 h 67"/>
                <a:gd name="T34" fmla="*/ 15 w 26"/>
                <a:gd name="T35" fmla="*/ 30 h 67"/>
                <a:gd name="T36" fmla="*/ 15 w 26"/>
                <a:gd name="T37" fmla="*/ 22 h 67"/>
                <a:gd name="T38" fmla="*/ 15 w 26"/>
                <a:gd name="T39" fmla="*/ 19 h 67"/>
                <a:gd name="T40" fmla="*/ 15 w 26"/>
                <a:gd name="T41" fmla="*/ 15 h 67"/>
                <a:gd name="T42" fmla="*/ 19 w 26"/>
                <a:gd name="T43" fmla="*/ 15 h 67"/>
                <a:gd name="T44" fmla="*/ 19 w 26"/>
                <a:gd name="T45" fmla="*/ 19 h 67"/>
                <a:gd name="T46" fmla="*/ 23 w 26"/>
                <a:gd name="T47" fmla="*/ 19 h 67"/>
                <a:gd name="T48" fmla="*/ 23 w 26"/>
                <a:gd name="T49" fmla="*/ 19 h 67"/>
                <a:gd name="T50" fmla="*/ 23 w 26"/>
                <a:gd name="T51" fmla="*/ 15 h 67"/>
                <a:gd name="T52" fmla="*/ 23 w 26"/>
                <a:gd name="T53" fmla="*/ 15 h 67"/>
                <a:gd name="T54" fmla="*/ 23 w 26"/>
                <a:gd name="T55" fmla="*/ 15 h 67"/>
                <a:gd name="T56" fmla="*/ 23 w 26"/>
                <a:gd name="T57" fmla="*/ 11 h 67"/>
                <a:gd name="T58" fmla="*/ 23 w 26"/>
                <a:gd name="T59" fmla="*/ 7 h 67"/>
                <a:gd name="T60" fmla="*/ 23 w 26"/>
                <a:gd name="T61" fmla="*/ 4 h 67"/>
                <a:gd name="T62" fmla="*/ 26 w 26"/>
                <a:gd name="T63" fmla="*/ 0 h 67"/>
                <a:gd name="T64" fmla="*/ 23 w 26"/>
                <a:gd name="T65" fmla="*/ 0 h 67"/>
                <a:gd name="T66" fmla="*/ 23 w 26"/>
                <a:gd name="T67" fmla="*/ 4 h 67"/>
                <a:gd name="T68" fmla="*/ 15 w 26"/>
                <a:gd name="T69" fmla="*/ 4 h 67"/>
                <a:gd name="T70" fmla="*/ 15 w 26"/>
                <a:gd name="T71" fmla="*/ 4 h 67"/>
                <a:gd name="T72" fmla="*/ 11 w 26"/>
                <a:gd name="T73" fmla="*/ 7 h 67"/>
                <a:gd name="T74" fmla="*/ 8 w 26"/>
                <a:gd name="T75" fmla="*/ 19 h 67"/>
                <a:gd name="T76" fmla="*/ 4 w 26"/>
                <a:gd name="T77" fmla="*/ 26 h 67"/>
                <a:gd name="T78" fmla="*/ 0 w 26"/>
                <a:gd name="T79" fmla="*/ 33 h 67"/>
                <a:gd name="T80" fmla="*/ 0 w 26"/>
                <a:gd name="T81" fmla="*/ 33 h 67"/>
                <a:gd name="T82" fmla="*/ 4 w 26"/>
                <a:gd name="T83" fmla="*/ 37 h 67"/>
                <a:gd name="T84" fmla="*/ 8 w 26"/>
                <a:gd name="T85" fmla="*/ 45 h 67"/>
                <a:gd name="T86" fmla="*/ 11 w 26"/>
                <a:gd name="T87" fmla="*/ 52 h 67"/>
                <a:gd name="T88" fmla="*/ 15 w 26"/>
                <a:gd name="T89" fmla="*/ 59 h 67"/>
                <a:gd name="T90" fmla="*/ 11 w 26"/>
                <a:gd name="T91" fmla="*/ 63 h 67"/>
                <a:gd name="T92" fmla="*/ 15 w 26"/>
                <a:gd name="T9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67">
                  <a:moveTo>
                    <a:pt x="15" y="67"/>
                  </a:moveTo>
                  <a:lnTo>
                    <a:pt x="19" y="63"/>
                  </a:lnTo>
                  <a:lnTo>
                    <a:pt x="19" y="63"/>
                  </a:lnTo>
                  <a:lnTo>
                    <a:pt x="19" y="63"/>
                  </a:lnTo>
                  <a:lnTo>
                    <a:pt x="19" y="59"/>
                  </a:lnTo>
                  <a:lnTo>
                    <a:pt x="19" y="56"/>
                  </a:lnTo>
                  <a:lnTo>
                    <a:pt x="19" y="52"/>
                  </a:lnTo>
                  <a:lnTo>
                    <a:pt x="19" y="48"/>
                  </a:lnTo>
                  <a:lnTo>
                    <a:pt x="23" y="48"/>
                  </a:lnTo>
                  <a:lnTo>
                    <a:pt x="23" y="45"/>
                  </a:lnTo>
                  <a:lnTo>
                    <a:pt x="23" y="41"/>
                  </a:lnTo>
                  <a:lnTo>
                    <a:pt x="23" y="41"/>
                  </a:lnTo>
                  <a:lnTo>
                    <a:pt x="23" y="33"/>
                  </a:lnTo>
                  <a:lnTo>
                    <a:pt x="23" y="33"/>
                  </a:lnTo>
                  <a:lnTo>
                    <a:pt x="19" y="33"/>
                  </a:lnTo>
                  <a:lnTo>
                    <a:pt x="15" y="33"/>
                  </a:lnTo>
                  <a:lnTo>
                    <a:pt x="15" y="33"/>
                  </a:lnTo>
                  <a:lnTo>
                    <a:pt x="15" y="30"/>
                  </a:lnTo>
                  <a:lnTo>
                    <a:pt x="15" y="22"/>
                  </a:lnTo>
                  <a:lnTo>
                    <a:pt x="15" y="19"/>
                  </a:lnTo>
                  <a:lnTo>
                    <a:pt x="15" y="15"/>
                  </a:lnTo>
                  <a:lnTo>
                    <a:pt x="19" y="15"/>
                  </a:lnTo>
                  <a:lnTo>
                    <a:pt x="19" y="19"/>
                  </a:lnTo>
                  <a:lnTo>
                    <a:pt x="23" y="19"/>
                  </a:lnTo>
                  <a:lnTo>
                    <a:pt x="23" y="19"/>
                  </a:lnTo>
                  <a:lnTo>
                    <a:pt x="23" y="15"/>
                  </a:lnTo>
                  <a:lnTo>
                    <a:pt x="23" y="15"/>
                  </a:lnTo>
                  <a:lnTo>
                    <a:pt x="23" y="15"/>
                  </a:lnTo>
                  <a:lnTo>
                    <a:pt x="23" y="11"/>
                  </a:lnTo>
                  <a:lnTo>
                    <a:pt x="23" y="7"/>
                  </a:lnTo>
                  <a:lnTo>
                    <a:pt x="23" y="4"/>
                  </a:lnTo>
                  <a:lnTo>
                    <a:pt x="26" y="0"/>
                  </a:lnTo>
                  <a:lnTo>
                    <a:pt x="23" y="0"/>
                  </a:lnTo>
                  <a:lnTo>
                    <a:pt x="23" y="4"/>
                  </a:lnTo>
                  <a:lnTo>
                    <a:pt x="15" y="4"/>
                  </a:lnTo>
                  <a:lnTo>
                    <a:pt x="15" y="4"/>
                  </a:lnTo>
                  <a:lnTo>
                    <a:pt x="11" y="7"/>
                  </a:lnTo>
                  <a:lnTo>
                    <a:pt x="8" y="19"/>
                  </a:lnTo>
                  <a:lnTo>
                    <a:pt x="4" y="26"/>
                  </a:lnTo>
                  <a:lnTo>
                    <a:pt x="0" y="33"/>
                  </a:lnTo>
                  <a:lnTo>
                    <a:pt x="0" y="33"/>
                  </a:lnTo>
                  <a:lnTo>
                    <a:pt x="4" y="37"/>
                  </a:lnTo>
                  <a:lnTo>
                    <a:pt x="8" y="45"/>
                  </a:lnTo>
                  <a:lnTo>
                    <a:pt x="11" y="52"/>
                  </a:lnTo>
                  <a:lnTo>
                    <a:pt x="15" y="59"/>
                  </a:lnTo>
                  <a:lnTo>
                    <a:pt x="11" y="63"/>
                  </a:lnTo>
                  <a:lnTo>
                    <a:pt x="15" y="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4" name="Freeform 85"/>
            <p:cNvSpPr>
              <a:spLocks/>
            </p:cNvSpPr>
            <p:nvPr/>
          </p:nvSpPr>
          <p:spPr bwMode="auto">
            <a:xfrm>
              <a:off x="5022541" y="2508208"/>
              <a:ext cx="9007" cy="19300"/>
            </a:xfrm>
            <a:custGeom>
              <a:avLst/>
              <a:gdLst>
                <a:gd name="T0" fmla="*/ 0 w 7"/>
                <a:gd name="T1" fmla="*/ 15 h 15"/>
                <a:gd name="T2" fmla="*/ 0 w 7"/>
                <a:gd name="T3" fmla="*/ 15 h 15"/>
                <a:gd name="T4" fmla="*/ 0 w 7"/>
                <a:gd name="T5" fmla="*/ 11 h 15"/>
                <a:gd name="T6" fmla="*/ 0 w 7"/>
                <a:gd name="T7" fmla="*/ 7 h 15"/>
                <a:gd name="T8" fmla="*/ 0 w 7"/>
                <a:gd name="T9" fmla="*/ 4 h 15"/>
                <a:gd name="T10" fmla="*/ 3 w 7"/>
                <a:gd name="T11" fmla="*/ 0 h 15"/>
                <a:gd name="T12" fmla="*/ 3 w 7"/>
                <a:gd name="T13" fmla="*/ 0 h 15"/>
                <a:gd name="T14" fmla="*/ 3 w 7"/>
                <a:gd name="T15" fmla="*/ 4 h 15"/>
                <a:gd name="T16" fmla="*/ 3 w 7"/>
                <a:gd name="T17" fmla="*/ 4 h 15"/>
                <a:gd name="T18" fmla="*/ 7 w 7"/>
                <a:gd name="T19" fmla="*/ 11 h 15"/>
                <a:gd name="T20" fmla="*/ 3 w 7"/>
                <a:gd name="T21" fmla="*/ 11 h 15"/>
                <a:gd name="T22" fmla="*/ 3 w 7"/>
                <a:gd name="T23" fmla="*/ 11 h 15"/>
                <a:gd name="T24" fmla="*/ 3 w 7"/>
                <a:gd name="T25" fmla="*/ 15 h 15"/>
                <a:gd name="T26" fmla="*/ 0 w 7"/>
                <a:gd name="T27" fmla="*/ 15 h 15"/>
                <a:gd name="T28" fmla="*/ 0 w 7"/>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5">
                  <a:moveTo>
                    <a:pt x="0" y="15"/>
                  </a:moveTo>
                  <a:lnTo>
                    <a:pt x="0" y="15"/>
                  </a:lnTo>
                  <a:lnTo>
                    <a:pt x="0" y="11"/>
                  </a:lnTo>
                  <a:lnTo>
                    <a:pt x="0" y="7"/>
                  </a:lnTo>
                  <a:lnTo>
                    <a:pt x="0" y="4"/>
                  </a:lnTo>
                  <a:lnTo>
                    <a:pt x="3" y="0"/>
                  </a:lnTo>
                  <a:lnTo>
                    <a:pt x="3" y="0"/>
                  </a:lnTo>
                  <a:lnTo>
                    <a:pt x="3" y="4"/>
                  </a:lnTo>
                  <a:lnTo>
                    <a:pt x="3" y="4"/>
                  </a:lnTo>
                  <a:lnTo>
                    <a:pt x="7" y="11"/>
                  </a:lnTo>
                  <a:lnTo>
                    <a:pt x="3" y="11"/>
                  </a:lnTo>
                  <a:lnTo>
                    <a:pt x="3" y="11"/>
                  </a:lnTo>
                  <a:lnTo>
                    <a:pt x="3" y="15"/>
                  </a:lnTo>
                  <a:lnTo>
                    <a:pt x="0" y="15"/>
                  </a:lnTo>
                  <a:lnTo>
                    <a:pt x="0" y="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5" name="Freeform 86"/>
            <p:cNvSpPr>
              <a:spLocks/>
            </p:cNvSpPr>
            <p:nvPr/>
          </p:nvSpPr>
          <p:spPr bwMode="auto">
            <a:xfrm>
              <a:off x="5012246" y="2527507"/>
              <a:ext cx="10293" cy="23159"/>
            </a:xfrm>
            <a:custGeom>
              <a:avLst/>
              <a:gdLst>
                <a:gd name="T0" fmla="*/ 8 w 8"/>
                <a:gd name="T1" fmla="*/ 18 h 18"/>
                <a:gd name="T2" fmla="*/ 4 w 8"/>
                <a:gd name="T3" fmla="*/ 18 h 18"/>
                <a:gd name="T4" fmla="*/ 0 w 8"/>
                <a:gd name="T5" fmla="*/ 18 h 18"/>
                <a:gd name="T6" fmla="*/ 0 w 8"/>
                <a:gd name="T7" fmla="*/ 18 h 18"/>
                <a:gd name="T8" fmla="*/ 0 w 8"/>
                <a:gd name="T9" fmla="*/ 15 h 18"/>
                <a:gd name="T10" fmla="*/ 0 w 8"/>
                <a:gd name="T11" fmla="*/ 7 h 18"/>
                <a:gd name="T12" fmla="*/ 0 w 8"/>
                <a:gd name="T13" fmla="*/ 4 h 18"/>
                <a:gd name="T14" fmla="*/ 0 w 8"/>
                <a:gd name="T15" fmla="*/ 0 h 18"/>
                <a:gd name="T16" fmla="*/ 4 w 8"/>
                <a:gd name="T17" fmla="*/ 0 h 18"/>
                <a:gd name="T18" fmla="*/ 4 w 8"/>
                <a:gd name="T19" fmla="*/ 4 h 18"/>
                <a:gd name="T20" fmla="*/ 8 w 8"/>
                <a:gd name="T21" fmla="*/ 4 h 18"/>
                <a:gd name="T22" fmla="*/ 8 w 8"/>
                <a:gd name="T23" fmla="*/ 4 h 18"/>
                <a:gd name="T24" fmla="*/ 8 w 8"/>
                <a:gd name="T25" fmla="*/ 4 h 18"/>
                <a:gd name="T26" fmla="*/ 8 w 8"/>
                <a:gd name="T27" fmla="*/ 4 h 18"/>
                <a:gd name="T28" fmla="*/ 8 w 8"/>
                <a:gd name="T29" fmla="*/ 7 h 18"/>
                <a:gd name="T30" fmla="*/ 8 w 8"/>
                <a:gd name="T31" fmla="*/ 11 h 18"/>
                <a:gd name="T32" fmla="*/ 8 w 8"/>
                <a:gd name="T33" fmla="*/ 11 h 18"/>
                <a:gd name="T34" fmla="*/ 8 w 8"/>
                <a:gd name="T35" fmla="*/ 18 h 18"/>
                <a:gd name="T36" fmla="*/ 8 w 8"/>
                <a:gd name="T3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18">
                  <a:moveTo>
                    <a:pt x="8" y="18"/>
                  </a:moveTo>
                  <a:lnTo>
                    <a:pt x="4" y="18"/>
                  </a:lnTo>
                  <a:lnTo>
                    <a:pt x="0" y="18"/>
                  </a:lnTo>
                  <a:lnTo>
                    <a:pt x="0" y="18"/>
                  </a:lnTo>
                  <a:lnTo>
                    <a:pt x="0" y="15"/>
                  </a:lnTo>
                  <a:lnTo>
                    <a:pt x="0" y="7"/>
                  </a:lnTo>
                  <a:lnTo>
                    <a:pt x="0" y="4"/>
                  </a:lnTo>
                  <a:lnTo>
                    <a:pt x="0" y="0"/>
                  </a:lnTo>
                  <a:lnTo>
                    <a:pt x="4" y="0"/>
                  </a:lnTo>
                  <a:lnTo>
                    <a:pt x="4" y="4"/>
                  </a:lnTo>
                  <a:lnTo>
                    <a:pt x="8" y="4"/>
                  </a:lnTo>
                  <a:lnTo>
                    <a:pt x="8" y="4"/>
                  </a:lnTo>
                  <a:lnTo>
                    <a:pt x="8" y="4"/>
                  </a:lnTo>
                  <a:lnTo>
                    <a:pt x="8" y="4"/>
                  </a:lnTo>
                  <a:lnTo>
                    <a:pt x="8" y="7"/>
                  </a:lnTo>
                  <a:lnTo>
                    <a:pt x="8" y="11"/>
                  </a:lnTo>
                  <a:lnTo>
                    <a:pt x="8" y="11"/>
                  </a:lnTo>
                  <a:lnTo>
                    <a:pt x="8" y="18"/>
                  </a:lnTo>
                  <a:lnTo>
                    <a:pt x="8"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6" name="Freeform 87"/>
            <p:cNvSpPr>
              <a:spLocks/>
            </p:cNvSpPr>
            <p:nvPr/>
          </p:nvSpPr>
          <p:spPr bwMode="auto">
            <a:xfrm>
              <a:off x="5012248" y="2483762"/>
              <a:ext cx="24446" cy="29593"/>
            </a:xfrm>
            <a:custGeom>
              <a:avLst/>
              <a:gdLst>
                <a:gd name="T0" fmla="*/ 0 w 19"/>
                <a:gd name="T1" fmla="*/ 23 h 23"/>
                <a:gd name="T2" fmla="*/ 0 w 19"/>
                <a:gd name="T3" fmla="*/ 23 h 23"/>
                <a:gd name="T4" fmla="*/ 8 w 19"/>
                <a:gd name="T5" fmla="*/ 23 h 23"/>
                <a:gd name="T6" fmla="*/ 8 w 19"/>
                <a:gd name="T7" fmla="*/ 19 h 23"/>
                <a:gd name="T8" fmla="*/ 11 w 19"/>
                <a:gd name="T9" fmla="*/ 19 h 23"/>
                <a:gd name="T10" fmla="*/ 11 w 19"/>
                <a:gd name="T11" fmla="*/ 15 h 23"/>
                <a:gd name="T12" fmla="*/ 15 w 19"/>
                <a:gd name="T13" fmla="*/ 12 h 23"/>
                <a:gd name="T14" fmla="*/ 19 w 19"/>
                <a:gd name="T15" fmla="*/ 12 h 23"/>
                <a:gd name="T16" fmla="*/ 19 w 19"/>
                <a:gd name="T17" fmla="*/ 12 h 23"/>
                <a:gd name="T18" fmla="*/ 19 w 19"/>
                <a:gd name="T19" fmla="*/ 12 h 23"/>
                <a:gd name="T20" fmla="*/ 19 w 19"/>
                <a:gd name="T21" fmla="*/ 8 h 23"/>
                <a:gd name="T22" fmla="*/ 19 w 19"/>
                <a:gd name="T23" fmla="*/ 4 h 23"/>
                <a:gd name="T24" fmla="*/ 15 w 19"/>
                <a:gd name="T25" fmla="*/ 4 h 23"/>
                <a:gd name="T26" fmla="*/ 15 w 19"/>
                <a:gd name="T27" fmla="*/ 0 h 23"/>
                <a:gd name="T28" fmla="*/ 8 w 19"/>
                <a:gd name="T29" fmla="*/ 0 h 23"/>
                <a:gd name="T30" fmla="*/ 8 w 19"/>
                <a:gd name="T31" fmla="*/ 0 h 23"/>
                <a:gd name="T32" fmla="*/ 8 w 19"/>
                <a:gd name="T33" fmla="*/ 0 h 23"/>
                <a:gd name="T34" fmla="*/ 4 w 19"/>
                <a:gd name="T35" fmla="*/ 12 h 23"/>
                <a:gd name="T36" fmla="*/ 4 w 19"/>
                <a:gd name="T37" fmla="*/ 15 h 23"/>
                <a:gd name="T38" fmla="*/ 0 w 19"/>
                <a:gd name="T39" fmla="*/ 19 h 23"/>
                <a:gd name="T40" fmla="*/ 0 w 19"/>
                <a:gd name="T41" fmla="*/ 23 h 23"/>
                <a:gd name="T42" fmla="*/ 0 w 19"/>
                <a:gd name="T4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3">
                  <a:moveTo>
                    <a:pt x="0" y="23"/>
                  </a:moveTo>
                  <a:lnTo>
                    <a:pt x="0" y="23"/>
                  </a:lnTo>
                  <a:lnTo>
                    <a:pt x="8" y="23"/>
                  </a:lnTo>
                  <a:lnTo>
                    <a:pt x="8" y="19"/>
                  </a:lnTo>
                  <a:lnTo>
                    <a:pt x="11" y="19"/>
                  </a:lnTo>
                  <a:lnTo>
                    <a:pt x="11" y="15"/>
                  </a:lnTo>
                  <a:lnTo>
                    <a:pt x="15" y="12"/>
                  </a:lnTo>
                  <a:lnTo>
                    <a:pt x="19" y="12"/>
                  </a:lnTo>
                  <a:lnTo>
                    <a:pt x="19" y="12"/>
                  </a:lnTo>
                  <a:lnTo>
                    <a:pt x="19" y="12"/>
                  </a:lnTo>
                  <a:lnTo>
                    <a:pt x="19" y="8"/>
                  </a:lnTo>
                  <a:lnTo>
                    <a:pt x="19" y="4"/>
                  </a:lnTo>
                  <a:lnTo>
                    <a:pt x="15" y="4"/>
                  </a:lnTo>
                  <a:lnTo>
                    <a:pt x="15" y="0"/>
                  </a:lnTo>
                  <a:lnTo>
                    <a:pt x="8" y="0"/>
                  </a:lnTo>
                  <a:lnTo>
                    <a:pt x="8" y="0"/>
                  </a:lnTo>
                  <a:lnTo>
                    <a:pt x="8" y="0"/>
                  </a:lnTo>
                  <a:lnTo>
                    <a:pt x="4" y="12"/>
                  </a:lnTo>
                  <a:lnTo>
                    <a:pt x="4" y="15"/>
                  </a:lnTo>
                  <a:lnTo>
                    <a:pt x="0" y="19"/>
                  </a:lnTo>
                  <a:lnTo>
                    <a:pt x="0" y="23"/>
                  </a:lnTo>
                  <a:lnTo>
                    <a:pt x="0" y="2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7" name="Freeform 88"/>
            <p:cNvSpPr>
              <a:spLocks/>
            </p:cNvSpPr>
            <p:nvPr/>
          </p:nvSpPr>
          <p:spPr bwMode="auto">
            <a:xfrm>
              <a:off x="5012247" y="2508208"/>
              <a:ext cx="86205" cy="95211"/>
            </a:xfrm>
            <a:custGeom>
              <a:avLst/>
              <a:gdLst>
                <a:gd name="T0" fmla="*/ 4 w 67"/>
                <a:gd name="T1" fmla="*/ 63 h 74"/>
                <a:gd name="T2" fmla="*/ 4 w 67"/>
                <a:gd name="T3" fmla="*/ 63 h 74"/>
                <a:gd name="T4" fmla="*/ 4 w 67"/>
                <a:gd name="T5" fmla="*/ 63 h 74"/>
                <a:gd name="T6" fmla="*/ 4 w 67"/>
                <a:gd name="T7" fmla="*/ 59 h 74"/>
                <a:gd name="T8" fmla="*/ 4 w 67"/>
                <a:gd name="T9" fmla="*/ 56 h 74"/>
                <a:gd name="T10" fmla="*/ 4 w 67"/>
                <a:gd name="T11" fmla="*/ 52 h 74"/>
                <a:gd name="T12" fmla="*/ 4 w 67"/>
                <a:gd name="T13" fmla="*/ 48 h 74"/>
                <a:gd name="T14" fmla="*/ 8 w 67"/>
                <a:gd name="T15" fmla="*/ 48 h 74"/>
                <a:gd name="T16" fmla="*/ 8 w 67"/>
                <a:gd name="T17" fmla="*/ 45 h 74"/>
                <a:gd name="T18" fmla="*/ 8 w 67"/>
                <a:gd name="T19" fmla="*/ 41 h 74"/>
                <a:gd name="T20" fmla="*/ 8 w 67"/>
                <a:gd name="T21" fmla="*/ 41 h 74"/>
                <a:gd name="T22" fmla="*/ 8 w 67"/>
                <a:gd name="T23" fmla="*/ 26 h 74"/>
                <a:gd name="T24" fmla="*/ 8 w 67"/>
                <a:gd name="T25" fmla="*/ 26 h 74"/>
                <a:gd name="T26" fmla="*/ 8 w 67"/>
                <a:gd name="T27" fmla="*/ 22 h 74"/>
                <a:gd name="T28" fmla="*/ 8 w 67"/>
                <a:gd name="T29" fmla="*/ 19 h 74"/>
                <a:gd name="T30" fmla="*/ 8 w 67"/>
                <a:gd name="T31" fmla="*/ 19 h 74"/>
                <a:gd name="T32" fmla="*/ 8 w 67"/>
                <a:gd name="T33" fmla="*/ 15 h 74"/>
                <a:gd name="T34" fmla="*/ 8 w 67"/>
                <a:gd name="T35" fmla="*/ 15 h 74"/>
                <a:gd name="T36" fmla="*/ 11 w 67"/>
                <a:gd name="T37" fmla="*/ 15 h 74"/>
                <a:gd name="T38" fmla="*/ 11 w 67"/>
                <a:gd name="T39" fmla="*/ 11 h 74"/>
                <a:gd name="T40" fmla="*/ 15 w 67"/>
                <a:gd name="T41" fmla="*/ 11 h 74"/>
                <a:gd name="T42" fmla="*/ 19 w 67"/>
                <a:gd name="T43" fmla="*/ 15 h 74"/>
                <a:gd name="T44" fmla="*/ 22 w 67"/>
                <a:gd name="T45" fmla="*/ 19 h 74"/>
                <a:gd name="T46" fmla="*/ 22 w 67"/>
                <a:gd name="T47" fmla="*/ 19 h 74"/>
                <a:gd name="T48" fmla="*/ 26 w 67"/>
                <a:gd name="T49" fmla="*/ 19 h 74"/>
                <a:gd name="T50" fmla="*/ 59 w 67"/>
                <a:gd name="T51" fmla="*/ 0 h 74"/>
                <a:gd name="T52" fmla="*/ 67 w 67"/>
                <a:gd name="T53" fmla="*/ 19 h 74"/>
                <a:gd name="T54" fmla="*/ 67 w 67"/>
                <a:gd name="T55" fmla="*/ 19 h 74"/>
                <a:gd name="T56" fmla="*/ 59 w 67"/>
                <a:gd name="T57" fmla="*/ 26 h 74"/>
                <a:gd name="T58" fmla="*/ 37 w 67"/>
                <a:gd name="T59" fmla="*/ 30 h 74"/>
                <a:gd name="T60" fmla="*/ 56 w 67"/>
                <a:gd name="T61" fmla="*/ 48 h 74"/>
                <a:gd name="T62" fmla="*/ 48 w 67"/>
                <a:gd name="T63" fmla="*/ 56 h 74"/>
                <a:gd name="T64" fmla="*/ 48 w 67"/>
                <a:gd name="T65" fmla="*/ 63 h 74"/>
                <a:gd name="T66" fmla="*/ 33 w 67"/>
                <a:gd name="T67" fmla="*/ 63 h 74"/>
                <a:gd name="T68" fmla="*/ 22 w 67"/>
                <a:gd name="T69" fmla="*/ 74 h 74"/>
                <a:gd name="T70" fmla="*/ 8 w 67"/>
                <a:gd name="T71" fmla="*/ 71 h 74"/>
                <a:gd name="T72" fmla="*/ 0 w 67"/>
                <a:gd name="T73" fmla="*/ 71 h 74"/>
                <a:gd name="T74" fmla="*/ 0 w 67"/>
                <a:gd name="T75" fmla="*/ 71 h 74"/>
                <a:gd name="T76" fmla="*/ 4 w 67"/>
                <a:gd name="T77" fmla="*/ 67 h 74"/>
                <a:gd name="T78" fmla="*/ 4 w 67"/>
                <a:gd name="T79" fmla="*/ 63 h 74"/>
                <a:gd name="T80" fmla="*/ 4 w 67"/>
                <a:gd name="T81" fmla="*/ 6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74">
                  <a:moveTo>
                    <a:pt x="4" y="63"/>
                  </a:moveTo>
                  <a:lnTo>
                    <a:pt x="4" y="63"/>
                  </a:lnTo>
                  <a:lnTo>
                    <a:pt x="4" y="63"/>
                  </a:lnTo>
                  <a:lnTo>
                    <a:pt x="4" y="59"/>
                  </a:lnTo>
                  <a:lnTo>
                    <a:pt x="4" y="56"/>
                  </a:lnTo>
                  <a:lnTo>
                    <a:pt x="4" y="52"/>
                  </a:lnTo>
                  <a:lnTo>
                    <a:pt x="4" y="48"/>
                  </a:lnTo>
                  <a:lnTo>
                    <a:pt x="8" y="48"/>
                  </a:lnTo>
                  <a:lnTo>
                    <a:pt x="8" y="45"/>
                  </a:lnTo>
                  <a:lnTo>
                    <a:pt x="8" y="41"/>
                  </a:lnTo>
                  <a:lnTo>
                    <a:pt x="8" y="41"/>
                  </a:lnTo>
                  <a:lnTo>
                    <a:pt x="8" y="26"/>
                  </a:lnTo>
                  <a:lnTo>
                    <a:pt x="8" y="26"/>
                  </a:lnTo>
                  <a:lnTo>
                    <a:pt x="8" y="22"/>
                  </a:lnTo>
                  <a:lnTo>
                    <a:pt x="8" y="19"/>
                  </a:lnTo>
                  <a:lnTo>
                    <a:pt x="8" y="19"/>
                  </a:lnTo>
                  <a:lnTo>
                    <a:pt x="8" y="15"/>
                  </a:lnTo>
                  <a:lnTo>
                    <a:pt x="8" y="15"/>
                  </a:lnTo>
                  <a:lnTo>
                    <a:pt x="11" y="15"/>
                  </a:lnTo>
                  <a:lnTo>
                    <a:pt x="11" y="11"/>
                  </a:lnTo>
                  <a:lnTo>
                    <a:pt x="15" y="11"/>
                  </a:lnTo>
                  <a:lnTo>
                    <a:pt x="19" y="15"/>
                  </a:lnTo>
                  <a:lnTo>
                    <a:pt x="22" y="19"/>
                  </a:lnTo>
                  <a:lnTo>
                    <a:pt x="22" y="19"/>
                  </a:lnTo>
                  <a:lnTo>
                    <a:pt x="26" y="19"/>
                  </a:lnTo>
                  <a:lnTo>
                    <a:pt x="59" y="0"/>
                  </a:lnTo>
                  <a:lnTo>
                    <a:pt x="67" y="19"/>
                  </a:lnTo>
                  <a:lnTo>
                    <a:pt x="67" y="19"/>
                  </a:lnTo>
                  <a:lnTo>
                    <a:pt x="59" y="26"/>
                  </a:lnTo>
                  <a:lnTo>
                    <a:pt x="37" y="30"/>
                  </a:lnTo>
                  <a:lnTo>
                    <a:pt x="56" y="48"/>
                  </a:lnTo>
                  <a:lnTo>
                    <a:pt x="48" y="56"/>
                  </a:lnTo>
                  <a:lnTo>
                    <a:pt x="48" y="63"/>
                  </a:lnTo>
                  <a:lnTo>
                    <a:pt x="33" y="63"/>
                  </a:lnTo>
                  <a:lnTo>
                    <a:pt x="22" y="74"/>
                  </a:lnTo>
                  <a:lnTo>
                    <a:pt x="8" y="71"/>
                  </a:lnTo>
                  <a:lnTo>
                    <a:pt x="0" y="71"/>
                  </a:lnTo>
                  <a:lnTo>
                    <a:pt x="0" y="71"/>
                  </a:lnTo>
                  <a:lnTo>
                    <a:pt x="4" y="67"/>
                  </a:lnTo>
                  <a:lnTo>
                    <a:pt x="4" y="63"/>
                  </a:lnTo>
                  <a:lnTo>
                    <a:pt x="4"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8" name="Freeform 89"/>
            <p:cNvSpPr>
              <a:spLocks/>
            </p:cNvSpPr>
            <p:nvPr/>
          </p:nvSpPr>
          <p:spPr bwMode="auto">
            <a:xfrm>
              <a:off x="5012246" y="2532654"/>
              <a:ext cx="438742" cy="333238"/>
            </a:xfrm>
            <a:custGeom>
              <a:avLst/>
              <a:gdLst>
                <a:gd name="T0" fmla="*/ 207 w 341"/>
                <a:gd name="T1" fmla="*/ 55 h 259"/>
                <a:gd name="T2" fmla="*/ 82 w 341"/>
                <a:gd name="T3" fmla="*/ 3 h 259"/>
                <a:gd name="T4" fmla="*/ 37 w 341"/>
                <a:gd name="T5" fmla="*/ 11 h 259"/>
                <a:gd name="T6" fmla="*/ 48 w 341"/>
                <a:gd name="T7" fmla="*/ 44 h 259"/>
                <a:gd name="T8" fmla="*/ 8 w 341"/>
                <a:gd name="T9" fmla="*/ 52 h 259"/>
                <a:gd name="T10" fmla="*/ 0 w 341"/>
                <a:gd name="T11" fmla="*/ 63 h 259"/>
                <a:gd name="T12" fmla="*/ 0 w 341"/>
                <a:gd name="T13" fmla="*/ 66 h 259"/>
                <a:gd name="T14" fmla="*/ 8 w 341"/>
                <a:gd name="T15" fmla="*/ 70 h 259"/>
                <a:gd name="T16" fmla="*/ 15 w 341"/>
                <a:gd name="T17" fmla="*/ 81 h 259"/>
                <a:gd name="T18" fmla="*/ 22 w 341"/>
                <a:gd name="T19" fmla="*/ 89 h 259"/>
                <a:gd name="T20" fmla="*/ 26 w 341"/>
                <a:gd name="T21" fmla="*/ 96 h 259"/>
                <a:gd name="T22" fmla="*/ 33 w 341"/>
                <a:gd name="T23" fmla="*/ 103 h 259"/>
                <a:gd name="T24" fmla="*/ 41 w 341"/>
                <a:gd name="T25" fmla="*/ 115 h 259"/>
                <a:gd name="T26" fmla="*/ 45 w 341"/>
                <a:gd name="T27" fmla="*/ 122 h 259"/>
                <a:gd name="T28" fmla="*/ 48 w 341"/>
                <a:gd name="T29" fmla="*/ 129 h 259"/>
                <a:gd name="T30" fmla="*/ 56 w 341"/>
                <a:gd name="T31" fmla="*/ 129 h 259"/>
                <a:gd name="T32" fmla="*/ 67 w 341"/>
                <a:gd name="T33" fmla="*/ 141 h 259"/>
                <a:gd name="T34" fmla="*/ 67 w 341"/>
                <a:gd name="T35" fmla="*/ 144 h 259"/>
                <a:gd name="T36" fmla="*/ 74 w 341"/>
                <a:gd name="T37" fmla="*/ 159 h 259"/>
                <a:gd name="T38" fmla="*/ 74 w 341"/>
                <a:gd name="T39" fmla="*/ 167 h 259"/>
                <a:gd name="T40" fmla="*/ 78 w 341"/>
                <a:gd name="T41" fmla="*/ 178 h 259"/>
                <a:gd name="T42" fmla="*/ 89 w 341"/>
                <a:gd name="T43" fmla="*/ 192 h 259"/>
                <a:gd name="T44" fmla="*/ 96 w 341"/>
                <a:gd name="T45" fmla="*/ 196 h 259"/>
                <a:gd name="T46" fmla="*/ 104 w 341"/>
                <a:gd name="T47" fmla="*/ 200 h 259"/>
                <a:gd name="T48" fmla="*/ 107 w 341"/>
                <a:gd name="T49" fmla="*/ 204 h 259"/>
                <a:gd name="T50" fmla="*/ 115 w 341"/>
                <a:gd name="T51" fmla="*/ 222 h 259"/>
                <a:gd name="T52" fmla="*/ 133 w 341"/>
                <a:gd name="T53" fmla="*/ 241 h 259"/>
                <a:gd name="T54" fmla="*/ 141 w 341"/>
                <a:gd name="T55" fmla="*/ 252 h 259"/>
                <a:gd name="T56" fmla="*/ 152 w 341"/>
                <a:gd name="T57" fmla="*/ 244 h 259"/>
                <a:gd name="T58" fmla="*/ 156 w 341"/>
                <a:gd name="T59" fmla="*/ 233 h 259"/>
                <a:gd name="T60" fmla="*/ 185 w 341"/>
                <a:gd name="T61" fmla="*/ 241 h 259"/>
                <a:gd name="T62" fmla="*/ 230 w 341"/>
                <a:gd name="T63" fmla="*/ 226 h 259"/>
                <a:gd name="T64" fmla="*/ 337 w 341"/>
                <a:gd name="T65" fmla="*/ 152 h 259"/>
                <a:gd name="T66" fmla="*/ 282 w 341"/>
                <a:gd name="T67" fmla="*/ 148 h 259"/>
                <a:gd name="T68" fmla="*/ 274 w 341"/>
                <a:gd name="T69" fmla="*/ 126 h 259"/>
                <a:gd name="T70" fmla="*/ 274 w 341"/>
                <a:gd name="T71" fmla="*/ 126 h 259"/>
                <a:gd name="T72" fmla="*/ 270 w 341"/>
                <a:gd name="T73" fmla="*/ 122 h 259"/>
                <a:gd name="T74" fmla="*/ 263 w 341"/>
                <a:gd name="T75" fmla="*/ 118 h 259"/>
                <a:gd name="T76" fmla="*/ 259 w 341"/>
                <a:gd name="T77" fmla="*/ 115 h 259"/>
                <a:gd name="T78" fmla="*/ 248 w 341"/>
                <a:gd name="T79" fmla="*/ 100 h 259"/>
                <a:gd name="T80" fmla="*/ 248 w 341"/>
                <a:gd name="T81" fmla="*/ 89 h 259"/>
                <a:gd name="T82" fmla="*/ 244 w 341"/>
                <a:gd name="T83" fmla="*/ 85 h 259"/>
                <a:gd name="T84" fmla="*/ 233 w 341"/>
                <a:gd name="T85" fmla="*/ 74 h 259"/>
                <a:gd name="T86" fmla="*/ 237 w 341"/>
                <a:gd name="T87" fmla="*/ 74 h 259"/>
                <a:gd name="T88" fmla="*/ 226 w 341"/>
                <a:gd name="T89" fmla="*/ 70 h 259"/>
                <a:gd name="T90" fmla="*/ 219 w 341"/>
                <a:gd name="T91" fmla="*/ 59 h 259"/>
                <a:gd name="T92" fmla="*/ 219 w 341"/>
                <a:gd name="T93" fmla="*/ 55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1" h="259">
                  <a:moveTo>
                    <a:pt x="219" y="55"/>
                  </a:moveTo>
                  <a:lnTo>
                    <a:pt x="207" y="59"/>
                  </a:lnTo>
                  <a:lnTo>
                    <a:pt x="207" y="55"/>
                  </a:lnTo>
                  <a:lnTo>
                    <a:pt x="193" y="52"/>
                  </a:lnTo>
                  <a:lnTo>
                    <a:pt x="159" y="52"/>
                  </a:lnTo>
                  <a:lnTo>
                    <a:pt x="82" y="3"/>
                  </a:lnTo>
                  <a:lnTo>
                    <a:pt x="67" y="0"/>
                  </a:lnTo>
                  <a:lnTo>
                    <a:pt x="59" y="7"/>
                  </a:lnTo>
                  <a:lnTo>
                    <a:pt x="37" y="11"/>
                  </a:lnTo>
                  <a:lnTo>
                    <a:pt x="56" y="29"/>
                  </a:lnTo>
                  <a:lnTo>
                    <a:pt x="48" y="37"/>
                  </a:lnTo>
                  <a:lnTo>
                    <a:pt x="48" y="44"/>
                  </a:lnTo>
                  <a:lnTo>
                    <a:pt x="33" y="44"/>
                  </a:lnTo>
                  <a:lnTo>
                    <a:pt x="22" y="55"/>
                  </a:lnTo>
                  <a:lnTo>
                    <a:pt x="8" y="52"/>
                  </a:lnTo>
                  <a:lnTo>
                    <a:pt x="0" y="52"/>
                  </a:lnTo>
                  <a:lnTo>
                    <a:pt x="0" y="55"/>
                  </a:lnTo>
                  <a:lnTo>
                    <a:pt x="0" y="63"/>
                  </a:lnTo>
                  <a:lnTo>
                    <a:pt x="0" y="66"/>
                  </a:lnTo>
                  <a:lnTo>
                    <a:pt x="0" y="70"/>
                  </a:lnTo>
                  <a:lnTo>
                    <a:pt x="0" y="66"/>
                  </a:lnTo>
                  <a:lnTo>
                    <a:pt x="4" y="70"/>
                  </a:lnTo>
                  <a:lnTo>
                    <a:pt x="4" y="66"/>
                  </a:lnTo>
                  <a:lnTo>
                    <a:pt x="8" y="70"/>
                  </a:lnTo>
                  <a:lnTo>
                    <a:pt x="8" y="70"/>
                  </a:lnTo>
                  <a:lnTo>
                    <a:pt x="15" y="77"/>
                  </a:lnTo>
                  <a:lnTo>
                    <a:pt x="15" y="81"/>
                  </a:lnTo>
                  <a:lnTo>
                    <a:pt x="15" y="81"/>
                  </a:lnTo>
                  <a:lnTo>
                    <a:pt x="19" y="85"/>
                  </a:lnTo>
                  <a:lnTo>
                    <a:pt x="22" y="89"/>
                  </a:lnTo>
                  <a:lnTo>
                    <a:pt x="22" y="89"/>
                  </a:lnTo>
                  <a:lnTo>
                    <a:pt x="26" y="96"/>
                  </a:lnTo>
                  <a:lnTo>
                    <a:pt x="26" y="96"/>
                  </a:lnTo>
                  <a:lnTo>
                    <a:pt x="30" y="100"/>
                  </a:lnTo>
                  <a:lnTo>
                    <a:pt x="30" y="100"/>
                  </a:lnTo>
                  <a:lnTo>
                    <a:pt x="33" y="103"/>
                  </a:lnTo>
                  <a:lnTo>
                    <a:pt x="33" y="107"/>
                  </a:lnTo>
                  <a:lnTo>
                    <a:pt x="37" y="107"/>
                  </a:lnTo>
                  <a:lnTo>
                    <a:pt x="41" y="115"/>
                  </a:lnTo>
                  <a:lnTo>
                    <a:pt x="45" y="115"/>
                  </a:lnTo>
                  <a:lnTo>
                    <a:pt x="45" y="118"/>
                  </a:lnTo>
                  <a:lnTo>
                    <a:pt x="45" y="122"/>
                  </a:lnTo>
                  <a:lnTo>
                    <a:pt x="45" y="126"/>
                  </a:lnTo>
                  <a:lnTo>
                    <a:pt x="45" y="126"/>
                  </a:lnTo>
                  <a:lnTo>
                    <a:pt x="48" y="129"/>
                  </a:lnTo>
                  <a:lnTo>
                    <a:pt x="48" y="129"/>
                  </a:lnTo>
                  <a:lnTo>
                    <a:pt x="52" y="129"/>
                  </a:lnTo>
                  <a:lnTo>
                    <a:pt x="56" y="129"/>
                  </a:lnTo>
                  <a:lnTo>
                    <a:pt x="59" y="133"/>
                  </a:lnTo>
                  <a:lnTo>
                    <a:pt x="63" y="137"/>
                  </a:lnTo>
                  <a:lnTo>
                    <a:pt x="67" y="141"/>
                  </a:lnTo>
                  <a:lnTo>
                    <a:pt x="67" y="141"/>
                  </a:lnTo>
                  <a:lnTo>
                    <a:pt x="67" y="144"/>
                  </a:lnTo>
                  <a:lnTo>
                    <a:pt x="67" y="144"/>
                  </a:lnTo>
                  <a:lnTo>
                    <a:pt x="70" y="148"/>
                  </a:lnTo>
                  <a:lnTo>
                    <a:pt x="74" y="152"/>
                  </a:lnTo>
                  <a:lnTo>
                    <a:pt x="74" y="159"/>
                  </a:lnTo>
                  <a:lnTo>
                    <a:pt x="74" y="159"/>
                  </a:lnTo>
                  <a:lnTo>
                    <a:pt x="74" y="163"/>
                  </a:lnTo>
                  <a:lnTo>
                    <a:pt x="74" y="167"/>
                  </a:lnTo>
                  <a:lnTo>
                    <a:pt x="74" y="167"/>
                  </a:lnTo>
                  <a:lnTo>
                    <a:pt x="74" y="174"/>
                  </a:lnTo>
                  <a:lnTo>
                    <a:pt x="78" y="178"/>
                  </a:lnTo>
                  <a:lnTo>
                    <a:pt x="78" y="181"/>
                  </a:lnTo>
                  <a:lnTo>
                    <a:pt x="78" y="181"/>
                  </a:lnTo>
                  <a:lnTo>
                    <a:pt x="89" y="192"/>
                  </a:lnTo>
                  <a:lnTo>
                    <a:pt x="89" y="192"/>
                  </a:lnTo>
                  <a:lnTo>
                    <a:pt x="93" y="192"/>
                  </a:lnTo>
                  <a:lnTo>
                    <a:pt x="96" y="196"/>
                  </a:lnTo>
                  <a:lnTo>
                    <a:pt x="96" y="196"/>
                  </a:lnTo>
                  <a:lnTo>
                    <a:pt x="104" y="200"/>
                  </a:lnTo>
                  <a:lnTo>
                    <a:pt x="104" y="200"/>
                  </a:lnTo>
                  <a:lnTo>
                    <a:pt x="107" y="204"/>
                  </a:lnTo>
                  <a:lnTo>
                    <a:pt x="107" y="204"/>
                  </a:lnTo>
                  <a:lnTo>
                    <a:pt x="107" y="204"/>
                  </a:lnTo>
                  <a:lnTo>
                    <a:pt x="111" y="218"/>
                  </a:lnTo>
                  <a:lnTo>
                    <a:pt x="115" y="218"/>
                  </a:lnTo>
                  <a:lnTo>
                    <a:pt x="115" y="222"/>
                  </a:lnTo>
                  <a:lnTo>
                    <a:pt x="130" y="233"/>
                  </a:lnTo>
                  <a:lnTo>
                    <a:pt x="130" y="233"/>
                  </a:lnTo>
                  <a:lnTo>
                    <a:pt x="133" y="241"/>
                  </a:lnTo>
                  <a:lnTo>
                    <a:pt x="137" y="241"/>
                  </a:lnTo>
                  <a:lnTo>
                    <a:pt x="141" y="252"/>
                  </a:lnTo>
                  <a:lnTo>
                    <a:pt x="141" y="252"/>
                  </a:lnTo>
                  <a:lnTo>
                    <a:pt x="145" y="252"/>
                  </a:lnTo>
                  <a:lnTo>
                    <a:pt x="148" y="248"/>
                  </a:lnTo>
                  <a:lnTo>
                    <a:pt x="152" y="244"/>
                  </a:lnTo>
                  <a:lnTo>
                    <a:pt x="148" y="241"/>
                  </a:lnTo>
                  <a:lnTo>
                    <a:pt x="152" y="233"/>
                  </a:lnTo>
                  <a:lnTo>
                    <a:pt x="156" y="233"/>
                  </a:lnTo>
                  <a:lnTo>
                    <a:pt x="159" y="237"/>
                  </a:lnTo>
                  <a:lnTo>
                    <a:pt x="170" y="237"/>
                  </a:lnTo>
                  <a:lnTo>
                    <a:pt x="185" y="241"/>
                  </a:lnTo>
                  <a:lnTo>
                    <a:pt x="200" y="248"/>
                  </a:lnTo>
                  <a:lnTo>
                    <a:pt x="200" y="259"/>
                  </a:lnTo>
                  <a:lnTo>
                    <a:pt x="230" y="226"/>
                  </a:lnTo>
                  <a:lnTo>
                    <a:pt x="337" y="196"/>
                  </a:lnTo>
                  <a:lnTo>
                    <a:pt x="341" y="163"/>
                  </a:lnTo>
                  <a:lnTo>
                    <a:pt x="337" y="152"/>
                  </a:lnTo>
                  <a:lnTo>
                    <a:pt x="337" y="152"/>
                  </a:lnTo>
                  <a:lnTo>
                    <a:pt x="330" y="155"/>
                  </a:lnTo>
                  <a:lnTo>
                    <a:pt x="282" y="148"/>
                  </a:lnTo>
                  <a:lnTo>
                    <a:pt x="278" y="137"/>
                  </a:lnTo>
                  <a:lnTo>
                    <a:pt x="274" y="133"/>
                  </a:lnTo>
                  <a:lnTo>
                    <a:pt x="274" y="126"/>
                  </a:lnTo>
                  <a:lnTo>
                    <a:pt x="274" y="126"/>
                  </a:lnTo>
                  <a:lnTo>
                    <a:pt x="274" y="129"/>
                  </a:lnTo>
                  <a:lnTo>
                    <a:pt x="274" y="126"/>
                  </a:lnTo>
                  <a:lnTo>
                    <a:pt x="274" y="126"/>
                  </a:lnTo>
                  <a:lnTo>
                    <a:pt x="274" y="122"/>
                  </a:lnTo>
                  <a:lnTo>
                    <a:pt x="270" y="122"/>
                  </a:lnTo>
                  <a:lnTo>
                    <a:pt x="270" y="122"/>
                  </a:lnTo>
                  <a:lnTo>
                    <a:pt x="270" y="122"/>
                  </a:lnTo>
                  <a:lnTo>
                    <a:pt x="263" y="118"/>
                  </a:lnTo>
                  <a:lnTo>
                    <a:pt x="263" y="118"/>
                  </a:lnTo>
                  <a:lnTo>
                    <a:pt x="263" y="118"/>
                  </a:lnTo>
                  <a:lnTo>
                    <a:pt x="259" y="115"/>
                  </a:lnTo>
                  <a:lnTo>
                    <a:pt x="259" y="111"/>
                  </a:lnTo>
                  <a:lnTo>
                    <a:pt x="252" y="100"/>
                  </a:lnTo>
                  <a:lnTo>
                    <a:pt x="248" y="100"/>
                  </a:lnTo>
                  <a:lnTo>
                    <a:pt x="248" y="100"/>
                  </a:lnTo>
                  <a:lnTo>
                    <a:pt x="248" y="96"/>
                  </a:lnTo>
                  <a:lnTo>
                    <a:pt x="248" y="89"/>
                  </a:lnTo>
                  <a:lnTo>
                    <a:pt x="248" y="89"/>
                  </a:lnTo>
                  <a:lnTo>
                    <a:pt x="244" y="85"/>
                  </a:lnTo>
                  <a:lnTo>
                    <a:pt x="244" y="85"/>
                  </a:lnTo>
                  <a:lnTo>
                    <a:pt x="237" y="77"/>
                  </a:lnTo>
                  <a:lnTo>
                    <a:pt x="237" y="77"/>
                  </a:lnTo>
                  <a:lnTo>
                    <a:pt x="233" y="74"/>
                  </a:lnTo>
                  <a:lnTo>
                    <a:pt x="233" y="74"/>
                  </a:lnTo>
                  <a:lnTo>
                    <a:pt x="233" y="74"/>
                  </a:lnTo>
                  <a:lnTo>
                    <a:pt x="237" y="74"/>
                  </a:lnTo>
                  <a:lnTo>
                    <a:pt x="233" y="74"/>
                  </a:lnTo>
                  <a:lnTo>
                    <a:pt x="233" y="74"/>
                  </a:lnTo>
                  <a:lnTo>
                    <a:pt x="226" y="70"/>
                  </a:lnTo>
                  <a:lnTo>
                    <a:pt x="222" y="63"/>
                  </a:lnTo>
                  <a:lnTo>
                    <a:pt x="222" y="59"/>
                  </a:lnTo>
                  <a:lnTo>
                    <a:pt x="219" y="59"/>
                  </a:lnTo>
                  <a:lnTo>
                    <a:pt x="219" y="55"/>
                  </a:lnTo>
                  <a:lnTo>
                    <a:pt x="219" y="59"/>
                  </a:lnTo>
                  <a:lnTo>
                    <a:pt x="219" y="5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9" name="Freeform 90"/>
            <p:cNvSpPr>
              <a:spLocks/>
            </p:cNvSpPr>
            <p:nvPr/>
          </p:nvSpPr>
          <p:spPr bwMode="auto">
            <a:xfrm>
              <a:off x="5350632" y="2656170"/>
              <a:ext cx="14153" cy="33452"/>
            </a:xfrm>
            <a:custGeom>
              <a:avLst/>
              <a:gdLst>
                <a:gd name="T0" fmla="*/ 7 w 11"/>
                <a:gd name="T1" fmla="*/ 26 h 26"/>
                <a:gd name="T2" fmla="*/ 7 w 11"/>
                <a:gd name="T3" fmla="*/ 26 h 26"/>
                <a:gd name="T4" fmla="*/ 0 w 11"/>
                <a:gd name="T5" fmla="*/ 22 h 26"/>
                <a:gd name="T6" fmla="*/ 0 w 11"/>
                <a:gd name="T7" fmla="*/ 22 h 26"/>
                <a:gd name="T8" fmla="*/ 0 w 11"/>
                <a:gd name="T9" fmla="*/ 22 h 26"/>
                <a:gd name="T10" fmla="*/ 0 w 11"/>
                <a:gd name="T11" fmla="*/ 19 h 26"/>
                <a:gd name="T12" fmla="*/ 0 w 11"/>
                <a:gd name="T13" fmla="*/ 19 h 26"/>
                <a:gd name="T14" fmla="*/ 0 w 11"/>
                <a:gd name="T15" fmla="*/ 15 h 26"/>
                <a:gd name="T16" fmla="*/ 0 w 11"/>
                <a:gd name="T17" fmla="*/ 11 h 26"/>
                <a:gd name="T18" fmla="*/ 0 w 11"/>
                <a:gd name="T19" fmla="*/ 11 h 26"/>
                <a:gd name="T20" fmla="*/ 0 w 11"/>
                <a:gd name="T21" fmla="*/ 11 h 26"/>
                <a:gd name="T22" fmla="*/ 0 w 11"/>
                <a:gd name="T23" fmla="*/ 7 h 26"/>
                <a:gd name="T24" fmla="*/ 0 w 11"/>
                <a:gd name="T25" fmla="*/ 7 h 26"/>
                <a:gd name="T26" fmla="*/ 0 w 11"/>
                <a:gd name="T27" fmla="*/ 4 h 26"/>
                <a:gd name="T28" fmla="*/ 4 w 11"/>
                <a:gd name="T29" fmla="*/ 4 h 26"/>
                <a:gd name="T30" fmla="*/ 4 w 11"/>
                <a:gd name="T31" fmla="*/ 4 h 26"/>
                <a:gd name="T32" fmla="*/ 4 w 11"/>
                <a:gd name="T33" fmla="*/ 4 h 26"/>
                <a:gd name="T34" fmla="*/ 4 w 11"/>
                <a:gd name="T35" fmla="*/ 0 h 26"/>
                <a:gd name="T36" fmla="*/ 4 w 11"/>
                <a:gd name="T37" fmla="*/ 0 h 26"/>
                <a:gd name="T38" fmla="*/ 7 w 11"/>
                <a:gd name="T39" fmla="*/ 4 h 26"/>
                <a:gd name="T40" fmla="*/ 7 w 11"/>
                <a:gd name="T41" fmla="*/ 4 h 26"/>
                <a:gd name="T42" fmla="*/ 11 w 11"/>
                <a:gd name="T43" fmla="*/ 4 h 26"/>
                <a:gd name="T44" fmla="*/ 11 w 11"/>
                <a:gd name="T45" fmla="*/ 4 h 26"/>
                <a:gd name="T46" fmla="*/ 7 w 11"/>
                <a:gd name="T47" fmla="*/ 11 h 26"/>
                <a:gd name="T48" fmla="*/ 7 w 11"/>
                <a:gd name="T49" fmla="*/ 11 h 26"/>
                <a:gd name="T50" fmla="*/ 7 w 11"/>
                <a:gd name="T51" fmla="*/ 15 h 26"/>
                <a:gd name="T52" fmla="*/ 11 w 11"/>
                <a:gd name="T53" fmla="*/ 15 h 26"/>
                <a:gd name="T54" fmla="*/ 11 w 11"/>
                <a:gd name="T55" fmla="*/ 19 h 26"/>
                <a:gd name="T56" fmla="*/ 11 w 11"/>
                <a:gd name="T57" fmla="*/ 26 h 26"/>
                <a:gd name="T58" fmla="*/ 7 w 11"/>
                <a:gd name="T59" fmla="*/ 26 h 26"/>
                <a:gd name="T60" fmla="*/ 7 w 11"/>
                <a:gd name="T6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26">
                  <a:moveTo>
                    <a:pt x="7" y="26"/>
                  </a:moveTo>
                  <a:lnTo>
                    <a:pt x="7" y="26"/>
                  </a:lnTo>
                  <a:lnTo>
                    <a:pt x="0" y="22"/>
                  </a:lnTo>
                  <a:lnTo>
                    <a:pt x="0" y="22"/>
                  </a:lnTo>
                  <a:lnTo>
                    <a:pt x="0" y="22"/>
                  </a:lnTo>
                  <a:lnTo>
                    <a:pt x="0" y="19"/>
                  </a:lnTo>
                  <a:lnTo>
                    <a:pt x="0" y="19"/>
                  </a:lnTo>
                  <a:lnTo>
                    <a:pt x="0" y="15"/>
                  </a:lnTo>
                  <a:lnTo>
                    <a:pt x="0" y="11"/>
                  </a:lnTo>
                  <a:lnTo>
                    <a:pt x="0" y="11"/>
                  </a:lnTo>
                  <a:lnTo>
                    <a:pt x="0" y="11"/>
                  </a:lnTo>
                  <a:lnTo>
                    <a:pt x="0" y="7"/>
                  </a:lnTo>
                  <a:lnTo>
                    <a:pt x="0" y="7"/>
                  </a:lnTo>
                  <a:lnTo>
                    <a:pt x="0" y="4"/>
                  </a:lnTo>
                  <a:lnTo>
                    <a:pt x="4" y="4"/>
                  </a:lnTo>
                  <a:lnTo>
                    <a:pt x="4" y="4"/>
                  </a:lnTo>
                  <a:lnTo>
                    <a:pt x="4" y="4"/>
                  </a:lnTo>
                  <a:lnTo>
                    <a:pt x="4" y="0"/>
                  </a:lnTo>
                  <a:lnTo>
                    <a:pt x="4" y="0"/>
                  </a:lnTo>
                  <a:lnTo>
                    <a:pt x="7" y="4"/>
                  </a:lnTo>
                  <a:lnTo>
                    <a:pt x="7" y="4"/>
                  </a:lnTo>
                  <a:lnTo>
                    <a:pt x="11" y="4"/>
                  </a:lnTo>
                  <a:lnTo>
                    <a:pt x="11" y="4"/>
                  </a:lnTo>
                  <a:lnTo>
                    <a:pt x="7" y="11"/>
                  </a:lnTo>
                  <a:lnTo>
                    <a:pt x="7" y="11"/>
                  </a:lnTo>
                  <a:lnTo>
                    <a:pt x="7" y="15"/>
                  </a:lnTo>
                  <a:lnTo>
                    <a:pt x="11" y="15"/>
                  </a:lnTo>
                  <a:lnTo>
                    <a:pt x="11" y="19"/>
                  </a:lnTo>
                  <a:lnTo>
                    <a:pt x="11" y="26"/>
                  </a:lnTo>
                  <a:lnTo>
                    <a:pt x="7" y="26"/>
                  </a:lnTo>
                  <a:lnTo>
                    <a:pt x="7"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0" name="Freeform 91"/>
            <p:cNvSpPr>
              <a:spLocks/>
            </p:cNvSpPr>
            <p:nvPr/>
          </p:nvSpPr>
          <p:spPr bwMode="auto">
            <a:xfrm>
              <a:off x="5364785" y="2661317"/>
              <a:ext cx="105504" cy="70765"/>
            </a:xfrm>
            <a:custGeom>
              <a:avLst/>
              <a:gdLst>
                <a:gd name="T0" fmla="*/ 0 w 82"/>
                <a:gd name="T1" fmla="*/ 26 h 55"/>
                <a:gd name="T2" fmla="*/ 0 w 82"/>
                <a:gd name="T3" fmla="*/ 33 h 55"/>
                <a:gd name="T4" fmla="*/ 4 w 82"/>
                <a:gd name="T5" fmla="*/ 37 h 55"/>
                <a:gd name="T6" fmla="*/ 8 w 82"/>
                <a:gd name="T7" fmla="*/ 48 h 55"/>
                <a:gd name="T8" fmla="*/ 56 w 82"/>
                <a:gd name="T9" fmla="*/ 55 h 55"/>
                <a:gd name="T10" fmla="*/ 63 w 82"/>
                <a:gd name="T11" fmla="*/ 52 h 55"/>
                <a:gd name="T12" fmla="*/ 78 w 82"/>
                <a:gd name="T13" fmla="*/ 11 h 55"/>
                <a:gd name="T14" fmla="*/ 82 w 82"/>
                <a:gd name="T15" fmla="*/ 11 h 55"/>
                <a:gd name="T16" fmla="*/ 78 w 82"/>
                <a:gd name="T17" fmla="*/ 7 h 55"/>
                <a:gd name="T18" fmla="*/ 78 w 82"/>
                <a:gd name="T19" fmla="*/ 3 h 55"/>
                <a:gd name="T20" fmla="*/ 78 w 82"/>
                <a:gd name="T21" fmla="*/ 7 h 55"/>
                <a:gd name="T22" fmla="*/ 78 w 82"/>
                <a:gd name="T23" fmla="*/ 3 h 55"/>
                <a:gd name="T24" fmla="*/ 78 w 82"/>
                <a:gd name="T25" fmla="*/ 3 h 55"/>
                <a:gd name="T26" fmla="*/ 74 w 82"/>
                <a:gd name="T27" fmla="*/ 3 h 55"/>
                <a:gd name="T28" fmla="*/ 74 w 82"/>
                <a:gd name="T29" fmla="*/ 0 h 55"/>
                <a:gd name="T30" fmla="*/ 74 w 82"/>
                <a:gd name="T31" fmla="*/ 0 h 55"/>
                <a:gd name="T32" fmla="*/ 74 w 82"/>
                <a:gd name="T33" fmla="*/ 0 h 55"/>
                <a:gd name="T34" fmla="*/ 70 w 82"/>
                <a:gd name="T35" fmla="*/ 3 h 55"/>
                <a:gd name="T36" fmla="*/ 63 w 82"/>
                <a:gd name="T37" fmla="*/ 7 h 55"/>
                <a:gd name="T38" fmla="*/ 63 w 82"/>
                <a:gd name="T39" fmla="*/ 11 h 55"/>
                <a:gd name="T40" fmla="*/ 52 w 82"/>
                <a:gd name="T41" fmla="*/ 18 h 55"/>
                <a:gd name="T42" fmla="*/ 52 w 82"/>
                <a:gd name="T43" fmla="*/ 22 h 55"/>
                <a:gd name="T44" fmla="*/ 52 w 82"/>
                <a:gd name="T45" fmla="*/ 22 h 55"/>
                <a:gd name="T46" fmla="*/ 52 w 82"/>
                <a:gd name="T47" fmla="*/ 22 h 55"/>
                <a:gd name="T48" fmla="*/ 48 w 82"/>
                <a:gd name="T49" fmla="*/ 26 h 55"/>
                <a:gd name="T50" fmla="*/ 48 w 82"/>
                <a:gd name="T51" fmla="*/ 26 h 55"/>
                <a:gd name="T52" fmla="*/ 45 w 82"/>
                <a:gd name="T53" fmla="*/ 26 h 55"/>
                <a:gd name="T54" fmla="*/ 45 w 82"/>
                <a:gd name="T55" fmla="*/ 26 h 55"/>
                <a:gd name="T56" fmla="*/ 45 w 82"/>
                <a:gd name="T57" fmla="*/ 29 h 55"/>
                <a:gd name="T58" fmla="*/ 45 w 82"/>
                <a:gd name="T59" fmla="*/ 29 h 55"/>
                <a:gd name="T60" fmla="*/ 41 w 82"/>
                <a:gd name="T61" fmla="*/ 29 h 55"/>
                <a:gd name="T62" fmla="*/ 37 w 82"/>
                <a:gd name="T63" fmla="*/ 29 h 55"/>
                <a:gd name="T64" fmla="*/ 33 w 82"/>
                <a:gd name="T65" fmla="*/ 33 h 55"/>
                <a:gd name="T66" fmla="*/ 33 w 82"/>
                <a:gd name="T67" fmla="*/ 29 h 55"/>
                <a:gd name="T68" fmla="*/ 30 w 82"/>
                <a:gd name="T69" fmla="*/ 29 h 55"/>
                <a:gd name="T70" fmla="*/ 26 w 82"/>
                <a:gd name="T71" fmla="*/ 29 h 55"/>
                <a:gd name="T72" fmla="*/ 26 w 82"/>
                <a:gd name="T73" fmla="*/ 29 h 55"/>
                <a:gd name="T74" fmla="*/ 19 w 82"/>
                <a:gd name="T75" fmla="*/ 29 h 55"/>
                <a:gd name="T76" fmla="*/ 11 w 82"/>
                <a:gd name="T77" fmla="*/ 33 h 55"/>
                <a:gd name="T78" fmla="*/ 11 w 82"/>
                <a:gd name="T79" fmla="*/ 33 h 55"/>
                <a:gd name="T80" fmla="*/ 8 w 82"/>
                <a:gd name="T81" fmla="*/ 33 h 55"/>
                <a:gd name="T82" fmla="*/ 4 w 82"/>
                <a:gd name="T83" fmla="*/ 33 h 55"/>
                <a:gd name="T84" fmla="*/ 4 w 82"/>
                <a:gd name="T85" fmla="*/ 26 h 55"/>
                <a:gd name="T86" fmla="*/ 4 w 82"/>
                <a:gd name="T87" fmla="*/ 29 h 55"/>
                <a:gd name="T88" fmla="*/ 0 w 82"/>
                <a:gd name="T89"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2" h="55">
                  <a:moveTo>
                    <a:pt x="0" y="26"/>
                  </a:moveTo>
                  <a:lnTo>
                    <a:pt x="0" y="33"/>
                  </a:lnTo>
                  <a:lnTo>
                    <a:pt x="4" y="37"/>
                  </a:lnTo>
                  <a:lnTo>
                    <a:pt x="8" y="48"/>
                  </a:lnTo>
                  <a:lnTo>
                    <a:pt x="56" y="55"/>
                  </a:lnTo>
                  <a:lnTo>
                    <a:pt x="63" y="52"/>
                  </a:lnTo>
                  <a:lnTo>
                    <a:pt x="78" y="11"/>
                  </a:lnTo>
                  <a:lnTo>
                    <a:pt x="82" y="11"/>
                  </a:lnTo>
                  <a:lnTo>
                    <a:pt x="78" y="7"/>
                  </a:lnTo>
                  <a:lnTo>
                    <a:pt x="78" y="3"/>
                  </a:lnTo>
                  <a:lnTo>
                    <a:pt x="78" y="7"/>
                  </a:lnTo>
                  <a:lnTo>
                    <a:pt x="78" y="3"/>
                  </a:lnTo>
                  <a:lnTo>
                    <a:pt x="78" y="3"/>
                  </a:lnTo>
                  <a:lnTo>
                    <a:pt x="74" y="3"/>
                  </a:lnTo>
                  <a:lnTo>
                    <a:pt x="74" y="0"/>
                  </a:lnTo>
                  <a:lnTo>
                    <a:pt x="74" y="0"/>
                  </a:lnTo>
                  <a:lnTo>
                    <a:pt x="74" y="0"/>
                  </a:lnTo>
                  <a:lnTo>
                    <a:pt x="70" y="3"/>
                  </a:lnTo>
                  <a:lnTo>
                    <a:pt x="63" y="7"/>
                  </a:lnTo>
                  <a:lnTo>
                    <a:pt x="63" y="11"/>
                  </a:lnTo>
                  <a:lnTo>
                    <a:pt x="52" y="18"/>
                  </a:lnTo>
                  <a:lnTo>
                    <a:pt x="52" y="22"/>
                  </a:lnTo>
                  <a:lnTo>
                    <a:pt x="52" y="22"/>
                  </a:lnTo>
                  <a:lnTo>
                    <a:pt x="52" y="22"/>
                  </a:lnTo>
                  <a:lnTo>
                    <a:pt x="48" y="26"/>
                  </a:lnTo>
                  <a:lnTo>
                    <a:pt x="48" y="26"/>
                  </a:lnTo>
                  <a:lnTo>
                    <a:pt x="45" y="26"/>
                  </a:lnTo>
                  <a:lnTo>
                    <a:pt x="45" y="26"/>
                  </a:lnTo>
                  <a:lnTo>
                    <a:pt x="45" y="29"/>
                  </a:lnTo>
                  <a:lnTo>
                    <a:pt x="45" y="29"/>
                  </a:lnTo>
                  <a:lnTo>
                    <a:pt x="41" y="29"/>
                  </a:lnTo>
                  <a:lnTo>
                    <a:pt x="37" y="29"/>
                  </a:lnTo>
                  <a:lnTo>
                    <a:pt x="33" y="33"/>
                  </a:lnTo>
                  <a:lnTo>
                    <a:pt x="33" y="29"/>
                  </a:lnTo>
                  <a:lnTo>
                    <a:pt x="30" y="29"/>
                  </a:lnTo>
                  <a:lnTo>
                    <a:pt x="26" y="29"/>
                  </a:lnTo>
                  <a:lnTo>
                    <a:pt x="26" y="29"/>
                  </a:lnTo>
                  <a:lnTo>
                    <a:pt x="19" y="29"/>
                  </a:lnTo>
                  <a:lnTo>
                    <a:pt x="11" y="33"/>
                  </a:lnTo>
                  <a:lnTo>
                    <a:pt x="11" y="33"/>
                  </a:lnTo>
                  <a:lnTo>
                    <a:pt x="8" y="33"/>
                  </a:lnTo>
                  <a:lnTo>
                    <a:pt x="4" y="33"/>
                  </a:lnTo>
                  <a:lnTo>
                    <a:pt x="4" y="26"/>
                  </a:lnTo>
                  <a:lnTo>
                    <a:pt x="4" y="29"/>
                  </a:lnTo>
                  <a:lnTo>
                    <a:pt x="0"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1" name="Freeform 92"/>
            <p:cNvSpPr>
              <a:spLocks noEditPoints="1"/>
            </p:cNvSpPr>
            <p:nvPr/>
          </p:nvSpPr>
          <p:spPr bwMode="auto">
            <a:xfrm>
              <a:off x="3721756" y="2388551"/>
              <a:ext cx="61758" cy="24446"/>
            </a:xfrm>
            <a:custGeom>
              <a:avLst/>
              <a:gdLst>
                <a:gd name="T0" fmla="*/ 18 w 48"/>
                <a:gd name="T1" fmla="*/ 0 h 19"/>
                <a:gd name="T2" fmla="*/ 22 w 48"/>
                <a:gd name="T3" fmla="*/ 4 h 19"/>
                <a:gd name="T4" fmla="*/ 22 w 48"/>
                <a:gd name="T5" fmla="*/ 0 h 19"/>
                <a:gd name="T6" fmla="*/ 18 w 48"/>
                <a:gd name="T7" fmla="*/ 0 h 19"/>
                <a:gd name="T8" fmla="*/ 18 w 48"/>
                <a:gd name="T9" fmla="*/ 0 h 19"/>
                <a:gd name="T10" fmla="*/ 18 w 48"/>
                <a:gd name="T11" fmla="*/ 0 h 19"/>
                <a:gd name="T12" fmla="*/ 3 w 48"/>
                <a:gd name="T13" fmla="*/ 0 h 19"/>
                <a:gd name="T14" fmla="*/ 7 w 48"/>
                <a:gd name="T15" fmla="*/ 4 h 19"/>
                <a:gd name="T16" fmla="*/ 7 w 48"/>
                <a:gd name="T17" fmla="*/ 0 h 19"/>
                <a:gd name="T18" fmla="*/ 3 w 48"/>
                <a:gd name="T19" fmla="*/ 0 h 19"/>
                <a:gd name="T20" fmla="*/ 3 w 48"/>
                <a:gd name="T21" fmla="*/ 0 h 19"/>
                <a:gd name="T22" fmla="*/ 0 w 48"/>
                <a:gd name="T23" fmla="*/ 4 h 19"/>
                <a:gd name="T24" fmla="*/ 0 w 48"/>
                <a:gd name="T25" fmla="*/ 8 h 19"/>
                <a:gd name="T26" fmla="*/ 3 w 48"/>
                <a:gd name="T27" fmla="*/ 8 h 19"/>
                <a:gd name="T28" fmla="*/ 3 w 48"/>
                <a:gd name="T29" fmla="*/ 8 h 19"/>
                <a:gd name="T30" fmla="*/ 3 w 48"/>
                <a:gd name="T31" fmla="*/ 4 h 19"/>
                <a:gd name="T32" fmla="*/ 0 w 48"/>
                <a:gd name="T33" fmla="*/ 4 h 19"/>
                <a:gd name="T34" fmla="*/ 0 w 48"/>
                <a:gd name="T35" fmla="*/ 4 h 19"/>
                <a:gd name="T36" fmla="*/ 44 w 48"/>
                <a:gd name="T37" fmla="*/ 19 h 19"/>
                <a:gd name="T38" fmla="*/ 40 w 48"/>
                <a:gd name="T39" fmla="*/ 19 h 19"/>
                <a:gd name="T40" fmla="*/ 40 w 48"/>
                <a:gd name="T41" fmla="*/ 19 h 19"/>
                <a:gd name="T42" fmla="*/ 48 w 48"/>
                <a:gd name="T43" fmla="*/ 19 h 19"/>
                <a:gd name="T44" fmla="*/ 48 w 48"/>
                <a:gd name="T45" fmla="*/ 19 h 19"/>
                <a:gd name="T46" fmla="*/ 48 w 48"/>
                <a:gd name="T47" fmla="*/ 19 h 19"/>
                <a:gd name="T48" fmla="*/ 44 w 48"/>
                <a:gd name="T4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19">
                  <a:moveTo>
                    <a:pt x="18" y="0"/>
                  </a:moveTo>
                  <a:lnTo>
                    <a:pt x="22" y="4"/>
                  </a:lnTo>
                  <a:lnTo>
                    <a:pt x="22" y="0"/>
                  </a:lnTo>
                  <a:lnTo>
                    <a:pt x="18" y="0"/>
                  </a:lnTo>
                  <a:lnTo>
                    <a:pt x="18" y="0"/>
                  </a:lnTo>
                  <a:lnTo>
                    <a:pt x="18" y="0"/>
                  </a:lnTo>
                  <a:close/>
                  <a:moveTo>
                    <a:pt x="3" y="0"/>
                  </a:moveTo>
                  <a:lnTo>
                    <a:pt x="7" y="4"/>
                  </a:lnTo>
                  <a:lnTo>
                    <a:pt x="7" y="0"/>
                  </a:lnTo>
                  <a:lnTo>
                    <a:pt x="3" y="0"/>
                  </a:lnTo>
                  <a:lnTo>
                    <a:pt x="3" y="0"/>
                  </a:lnTo>
                  <a:close/>
                  <a:moveTo>
                    <a:pt x="0" y="4"/>
                  </a:moveTo>
                  <a:lnTo>
                    <a:pt x="0" y="8"/>
                  </a:lnTo>
                  <a:lnTo>
                    <a:pt x="3" y="8"/>
                  </a:lnTo>
                  <a:lnTo>
                    <a:pt x="3" y="8"/>
                  </a:lnTo>
                  <a:lnTo>
                    <a:pt x="3" y="4"/>
                  </a:lnTo>
                  <a:lnTo>
                    <a:pt x="0" y="4"/>
                  </a:lnTo>
                  <a:lnTo>
                    <a:pt x="0" y="4"/>
                  </a:lnTo>
                  <a:close/>
                  <a:moveTo>
                    <a:pt x="44" y="19"/>
                  </a:moveTo>
                  <a:lnTo>
                    <a:pt x="40" y="19"/>
                  </a:lnTo>
                  <a:lnTo>
                    <a:pt x="40" y="19"/>
                  </a:lnTo>
                  <a:lnTo>
                    <a:pt x="48" y="19"/>
                  </a:lnTo>
                  <a:lnTo>
                    <a:pt x="48" y="19"/>
                  </a:lnTo>
                  <a:lnTo>
                    <a:pt x="48" y="19"/>
                  </a:lnTo>
                  <a:lnTo>
                    <a:pt x="44" y="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2" name="Freeform 93"/>
            <p:cNvSpPr>
              <a:spLocks/>
            </p:cNvSpPr>
            <p:nvPr/>
          </p:nvSpPr>
          <p:spPr bwMode="auto">
            <a:xfrm>
              <a:off x="3945630" y="2522360"/>
              <a:ext cx="9007" cy="5147"/>
            </a:xfrm>
            <a:custGeom>
              <a:avLst/>
              <a:gdLst>
                <a:gd name="T0" fmla="*/ 1 w 2"/>
                <a:gd name="T1" fmla="*/ 1 h 1"/>
                <a:gd name="T2" fmla="*/ 1 w 2"/>
                <a:gd name="T3" fmla="*/ 1 h 1"/>
                <a:gd name="T4" fmla="*/ 0 w 2"/>
                <a:gd name="T5" fmla="*/ 0 h 1"/>
                <a:gd name="T6" fmla="*/ 2 w 2"/>
                <a:gd name="T7" fmla="*/ 0 h 1"/>
                <a:gd name="T8" fmla="*/ 2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1" y="1"/>
                    <a:pt x="1" y="1"/>
                  </a:cubicBezTo>
                  <a:cubicBezTo>
                    <a:pt x="0" y="0"/>
                    <a:pt x="0" y="0"/>
                    <a:pt x="0" y="0"/>
                  </a:cubicBezTo>
                  <a:cubicBezTo>
                    <a:pt x="2" y="0"/>
                    <a:pt x="2" y="0"/>
                    <a:pt x="2" y="0"/>
                  </a:cubicBezTo>
                  <a:cubicBezTo>
                    <a:pt x="2" y="1"/>
                    <a:pt x="2" y="1"/>
                    <a:pt x="2" y="1"/>
                  </a:cubicBezTo>
                  <a:cubicBezTo>
                    <a:pt x="2" y="1"/>
                    <a:pt x="1" y="1"/>
                    <a:pt x="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3" name="Freeform 94"/>
            <p:cNvSpPr>
              <a:spLocks noEditPoints="1"/>
            </p:cNvSpPr>
            <p:nvPr/>
          </p:nvSpPr>
          <p:spPr bwMode="auto">
            <a:xfrm>
              <a:off x="3926331" y="2603418"/>
              <a:ext cx="95211" cy="28306"/>
            </a:xfrm>
            <a:custGeom>
              <a:avLst/>
              <a:gdLst>
                <a:gd name="T0" fmla="*/ 3 w 20"/>
                <a:gd name="T1" fmla="*/ 4 h 6"/>
                <a:gd name="T2" fmla="*/ 3 w 20"/>
                <a:gd name="T3" fmla="*/ 4 h 6"/>
                <a:gd name="T4" fmla="*/ 3 w 20"/>
                <a:gd name="T5" fmla="*/ 4 h 6"/>
                <a:gd name="T6" fmla="*/ 4 w 20"/>
                <a:gd name="T7" fmla="*/ 4 h 6"/>
                <a:gd name="T8" fmla="*/ 4 w 20"/>
                <a:gd name="T9" fmla="*/ 4 h 6"/>
                <a:gd name="T10" fmla="*/ 3 w 20"/>
                <a:gd name="T11" fmla="*/ 4 h 6"/>
                <a:gd name="T12" fmla="*/ 0 w 20"/>
                <a:gd name="T13" fmla="*/ 6 h 6"/>
                <a:gd name="T14" fmla="*/ 0 w 20"/>
                <a:gd name="T15" fmla="*/ 6 h 6"/>
                <a:gd name="T16" fmla="*/ 0 w 20"/>
                <a:gd name="T17" fmla="*/ 5 h 6"/>
                <a:gd name="T18" fmla="*/ 1 w 20"/>
                <a:gd name="T19" fmla="*/ 5 h 6"/>
                <a:gd name="T20" fmla="*/ 1 w 20"/>
                <a:gd name="T21" fmla="*/ 6 h 6"/>
                <a:gd name="T22" fmla="*/ 0 w 20"/>
                <a:gd name="T23" fmla="*/ 6 h 6"/>
                <a:gd name="T24" fmla="*/ 0 w 20"/>
                <a:gd name="T25" fmla="*/ 6 h 6"/>
                <a:gd name="T26" fmla="*/ 1 w 20"/>
                <a:gd name="T27" fmla="*/ 3 h 6"/>
                <a:gd name="T28" fmla="*/ 1 w 20"/>
                <a:gd name="T29" fmla="*/ 2 h 6"/>
                <a:gd name="T30" fmla="*/ 1 w 20"/>
                <a:gd name="T31" fmla="*/ 1 h 6"/>
                <a:gd name="T32" fmla="*/ 1 w 20"/>
                <a:gd name="T33" fmla="*/ 1 h 6"/>
                <a:gd name="T34" fmla="*/ 2 w 20"/>
                <a:gd name="T35" fmla="*/ 1 h 6"/>
                <a:gd name="T36" fmla="*/ 2 w 20"/>
                <a:gd name="T37" fmla="*/ 2 h 6"/>
                <a:gd name="T38" fmla="*/ 1 w 20"/>
                <a:gd name="T39" fmla="*/ 3 h 6"/>
                <a:gd name="T40" fmla="*/ 8 w 20"/>
                <a:gd name="T41" fmla="*/ 4 h 6"/>
                <a:gd name="T42" fmla="*/ 7 w 20"/>
                <a:gd name="T43" fmla="*/ 4 h 6"/>
                <a:gd name="T44" fmla="*/ 6 w 20"/>
                <a:gd name="T45" fmla="*/ 5 h 6"/>
                <a:gd name="T46" fmla="*/ 5 w 20"/>
                <a:gd name="T47" fmla="*/ 4 h 6"/>
                <a:gd name="T48" fmla="*/ 4 w 20"/>
                <a:gd name="T49" fmla="*/ 4 h 6"/>
                <a:gd name="T50" fmla="*/ 5 w 20"/>
                <a:gd name="T51" fmla="*/ 3 h 6"/>
                <a:gd name="T52" fmla="*/ 6 w 20"/>
                <a:gd name="T53" fmla="*/ 3 h 6"/>
                <a:gd name="T54" fmla="*/ 7 w 20"/>
                <a:gd name="T55" fmla="*/ 3 h 6"/>
                <a:gd name="T56" fmla="*/ 7 w 20"/>
                <a:gd name="T57" fmla="*/ 3 h 6"/>
                <a:gd name="T58" fmla="*/ 8 w 20"/>
                <a:gd name="T59" fmla="*/ 3 h 6"/>
                <a:gd name="T60" fmla="*/ 8 w 20"/>
                <a:gd name="T61" fmla="*/ 4 h 6"/>
                <a:gd name="T62" fmla="*/ 10 w 20"/>
                <a:gd name="T63" fmla="*/ 4 h 6"/>
                <a:gd name="T64" fmla="*/ 9 w 20"/>
                <a:gd name="T65" fmla="*/ 5 h 6"/>
                <a:gd name="T66" fmla="*/ 10 w 20"/>
                <a:gd name="T67" fmla="*/ 6 h 6"/>
                <a:gd name="T68" fmla="*/ 11 w 20"/>
                <a:gd name="T69" fmla="*/ 5 h 6"/>
                <a:gd name="T70" fmla="*/ 12 w 20"/>
                <a:gd name="T71" fmla="*/ 5 h 6"/>
                <a:gd name="T72" fmla="*/ 11 w 20"/>
                <a:gd name="T73" fmla="*/ 4 h 6"/>
                <a:gd name="T74" fmla="*/ 11 w 20"/>
                <a:gd name="T75" fmla="*/ 4 h 6"/>
                <a:gd name="T76" fmla="*/ 10 w 20"/>
                <a:gd name="T77" fmla="*/ 4 h 6"/>
                <a:gd name="T78" fmla="*/ 18 w 20"/>
                <a:gd name="T79" fmla="*/ 1 h 6"/>
                <a:gd name="T80" fmla="*/ 19 w 20"/>
                <a:gd name="T81" fmla="*/ 0 h 6"/>
                <a:gd name="T82" fmla="*/ 19 w 20"/>
                <a:gd name="T83" fmla="*/ 0 h 6"/>
                <a:gd name="T84" fmla="*/ 20 w 20"/>
                <a:gd name="T85" fmla="*/ 0 h 6"/>
                <a:gd name="T86" fmla="*/ 19 w 20"/>
                <a:gd name="T87" fmla="*/ 0 h 6"/>
                <a:gd name="T88" fmla="*/ 18 w 20"/>
                <a:gd name="T89" fmla="*/ 1 h 6"/>
                <a:gd name="T90" fmla="*/ 15 w 20"/>
                <a:gd name="T91" fmla="*/ 4 h 6"/>
                <a:gd name="T92" fmla="*/ 16 w 20"/>
                <a:gd name="T93" fmla="*/ 3 h 6"/>
                <a:gd name="T94" fmla="*/ 16 w 20"/>
                <a:gd name="T95" fmla="*/ 3 h 6"/>
                <a:gd name="T96" fmla="*/ 18 w 20"/>
                <a:gd name="T97" fmla="*/ 2 h 6"/>
                <a:gd name="T98" fmla="*/ 18 w 20"/>
                <a:gd name="T99" fmla="*/ 3 h 6"/>
                <a:gd name="T100" fmla="*/ 17 w 20"/>
                <a:gd name="T101" fmla="*/ 4 h 6"/>
                <a:gd name="T102" fmla="*/ 16 w 20"/>
                <a:gd name="T103" fmla="*/ 4 h 6"/>
                <a:gd name="T104" fmla="*/ 15 w 20"/>
                <a:gd name="T10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6">
                  <a:moveTo>
                    <a:pt x="3" y="4"/>
                  </a:moveTo>
                  <a:cubicBezTo>
                    <a:pt x="3" y="4"/>
                    <a:pt x="3" y="4"/>
                    <a:pt x="3" y="4"/>
                  </a:cubicBezTo>
                  <a:cubicBezTo>
                    <a:pt x="3" y="4"/>
                    <a:pt x="3" y="4"/>
                    <a:pt x="3" y="4"/>
                  </a:cubicBezTo>
                  <a:cubicBezTo>
                    <a:pt x="4" y="4"/>
                    <a:pt x="4" y="4"/>
                    <a:pt x="4" y="4"/>
                  </a:cubicBezTo>
                  <a:cubicBezTo>
                    <a:pt x="4" y="4"/>
                    <a:pt x="4" y="4"/>
                    <a:pt x="4" y="4"/>
                  </a:cubicBezTo>
                  <a:cubicBezTo>
                    <a:pt x="4" y="4"/>
                    <a:pt x="3" y="4"/>
                    <a:pt x="3" y="4"/>
                  </a:cubicBezTo>
                  <a:close/>
                  <a:moveTo>
                    <a:pt x="0" y="6"/>
                  </a:moveTo>
                  <a:cubicBezTo>
                    <a:pt x="0" y="6"/>
                    <a:pt x="0" y="6"/>
                    <a:pt x="0" y="6"/>
                  </a:cubicBezTo>
                  <a:cubicBezTo>
                    <a:pt x="0" y="5"/>
                    <a:pt x="0" y="5"/>
                    <a:pt x="0" y="5"/>
                  </a:cubicBezTo>
                  <a:cubicBezTo>
                    <a:pt x="1" y="5"/>
                    <a:pt x="1" y="5"/>
                    <a:pt x="1" y="5"/>
                  </a:cubicBezTo>
                  <a:cubicBezTo>
                    <a:pt x="1" y="6"/>
                    <a:pt x="1" y="6"/>
                    <a:pt x="1" y="6"/>
                  </a:cubicBezTo>
                  <a:cubicBezTo>
                    <a:pt x="0" y="6"/>
                    <a:pt x="0" y="6"/>
                    <a:pt x="0" y="6"/>
                  </a:cubicBezTo>
                  <a:cubicBezTo>
                    <a:pt x="0" y="6"/>
                    <a:pt x="0" y="6"/>
                    <a:pt x="0" y="6"/>
                  </a:cubicBezTo>
                  <a:close/>
                  <a:moveTo>
                    <a:pt x="1" y="3"/>
                  </a:moveTo>
                  <a:cubicBezTo>
                    <a:pt x="1" y="2"/>
                    <a:pt x="1" y="2"/>
                    <a:pt x="1" y="2"/>
                  </a:cubicBezTo>
                  <a:cubicBezTo>
                    <a:pt x="1" y="1"/>
                    <a:pt x="1" y="1"/>
                    <a:pt x="1" y="1"/>
                  </a:cubicBezTo>
                  <a:cubicBezTo>
                    <a:pt x="1" y="1"/>
                    <a:pt x="1" y="1"/>
                    <a:pt x="1" y="1"/>
                  </a:cubicBezTo>
                  <a:cubicBezTo>
                    <a:pt x="1" y="1"/>
                    <a:pt x="2" y="1"/>
                    <a:pt x="2" y="1"/>
                  </a:cubicBezTo>
                  <a:cubicBezTo>
                    <a:pt x="2" y="2"/>
                    <a:pt x="2" y="2"/>
                    <a:pt x="2" y="2"/>
                  </a:cubicBezTo>
                  <a:cubicBezTo>
                    <a:pt x="2" y="2"/>
                    <a:pt x="1" y="3"/>
                    <a:pt x="1" y="3"/>
                  </a:cubicBezTo>
                  <a:close/>
                  <a:moveTo>
                    <a:pt x="8" y="4"/>
                  </a:moveTo>
                  <a:cubicBezTo>
                    <a:pt x="7" y="4"/>
                    <a:pt x="7" y="4"/>
                    <a:pt x="7" y="4"/>
                  </a:cubicBezTo>
                  <a:cubicBezTo>
                    <a:pt x="6" y="5"/>
                    <a:pt x="6" y="5"/>
                    <a:pt x="6" y="5"/>
                  </a:cubicBezTo>
                  <a:cubicBezTo>
                    <a:pt x="5" y="4"/>
                    <a:pt x="5" y="4"/>
                    <a:pt x="5" y="4"/>
                  </a:cubicBezTo>
                  <a:cubicBezTo>
                    <a:pt x="4" y="4"/>
                    <a:pt x="4" y="4"/>
                    <a:pt x="4" y="4"/>
                  </a:cubicBezTo>
                  <a:cubicBezTo>
                    <a:pt x="5" y="3"/>
                    <a:pt x="5" y="3"/>
                    <a:pt x="5" y="3"/>
                  </a:cubicBezTo>
                  <a:cubicBezTo>
                    <a:pt x="6" y="3"/>
                    <a:pt x="6" y="3"/>
                    <a:pt x="6" y="3"/>
                  </a:cubicBezTo>
                  <a:cubicBezTo>
                    <a:pt x="7" y="3"/>
                    <a:pt x="7" y="3"/>
                    <a:pt x="7" y="3"/>
                  </a:cubicBezTo>
                  <a:cubicBezTo>
                    <a:pt x="7" y="3"/>
                    <a:pt x="7" y="3"/>
                    <a:pt x="7" y="3"/>
                  </a:cubicBezTo>
                  <a:cubicBezTo>
                    <a:pt x="8" y="3"/>
                    <a:pt x="8" y="3"/>
                    <a:pt x="8" y="3"/>
                  </a:cubicBezTo>
                  <a:cubicBezTo>
                    <a:pt x="8" y="4"/>
                    <a:pt x="8" y="4"/>
                    <a:pt x="8" y="4"/>
                  </a:cubicBezTo>
                  <a:close/>
                  <a:moveTo>
                    <a:pt x="10" y="4"/>
                  </a:moveTo>
                  <a:cubicBezTo>
                    <a:pt x="9" y="5"/>
                    <a:pt x="9" y="5"/>
                    <a:pt x="9" y="5"/>
                  </a:cubicBezTo>
                  <a:cubicBezTo>
                    <a:pt x="10" y="6"/>
                    <a:pt x="10" y="6"/>
                    <a:pt x="10" y="6"/>
                  </a:cubicBezTo>
                  <a:cubicBezTo>
                    <a:pt x="11" y="5"/>
                    <a:pt x="11" y="5"/>
                    <a:pt x="11" y="5"/>
                  </a:cubicBezTo>
                  <a:cubicBezTo>
                    <a:pt x="12" y="5"/>
                    <a:pt x="12" y="5"/>
                    <a:pt x="12" y="5"/>
                  </a:cubicBezTo>
                  <a:cubicBezTo>
                    <a:pt x="11" y="4"/>
                    <a:pt x="11" y="4"/>
                    <a:pt x="11" y="4"/>
                  </a:cubicBezTo>
                  <a:cubicBezTo>
                    <a:pt x="11" y="4"/>
                    <a:pt x="11" y="4"/>
                    <a:pt x="11" y="4"/>
                  </a:cubicBezTo>
                  <a:cubicBezTo>
                    <a:pt x="10" y="4"/>
                    <a:pt x="10" y="4"/>
                    <a:pt x="10" y="4"/>
                  </a:cubicBezTo>
                  <a:close/>
                  <a:moveTo>
                    <a:pt x="18" y="1"/>
                  </a:moveTo>
                  <a:cubicBezTo>
                    <a:pt x="19" y="0"/>
                    <a:pt x="19" y="0"/>
                    <a:pt x="19" y="0"/>
                  </a:cubicBezTo>
                  <a:cubicBezTo>
                    <a:pt x="19" y="0"/>
                    <a:pt x="19" y="0"/>
                    <a:pt x="19" y="0"/>
                  </a:cubicBezTo>
                  <a:cubicBezTo>
                    <a:pt x="20" y="0"/>
                    <a:pt x="20" y="0"/>
                    <a:pt x="20" y="0"/>
                  </a:cubicBezTo>
                  <a:cubicBezTo>
                    <a:pt x="19" y="0"/>
                    <a:pt x="19" y="0"/>
                    <a:pt x="19" y="0"/>
                  </a:cubicBezTo>
                  <a:cubicBezTo>
                    <a:pt x="18" y="1"/>
                    <a:pt x="18" y="1"/>
                    <a:pt x="18" y="1"/>
                  </a:cubicBezTo>
                  <a:close/>
                  <a:moveTo>
                    <a:pt x="15" y="4"/>
                  </a:moveTo>
                  <a:cubicBezTo>
                    <a:pt x="16" y="3"/>
                    <a:pt x="16" y="3"/>
                    <a:pt x="16" y="3"/>
                  </a:cubicBezTo>
                  <a:cubicBezTo>
                    <a:pt x="16" y="3"/>
                    <a:pt x="16" y="3"/>
                    <a:pt x="16" y="3"/>
                  </a:cubicBezTo>
                  <a:cubicBezTo>
                    <a:pt x="18" y="2"/>
                    <a:pt x="18" y="2"/>
                    <a:pt x="18" y="2"/>
                  </a:cubicBezTo>
                  <a:cubicBezTo>
                    <a:pt x="18" y="3"/>
                    <a:pt x="18" y="3"/>
                    <a:pt x="18" y="3"/>
                  </a:cubicBezTo>
                  <a:cubicBezTo>
                    <a:pt x="17" y="4"/>
                    <a:pt x="17" y="4"/>
                    <a:pt x="17" y="4"/>
                  </a:cubicBezTo>
                  <a:cubicBezTo>
                    <a:pt x="16" y="4"/>
                    <a:pt x="16" y="4"/>
                    <a:pt x="16" y="4"/>
                  </a:cubicBezTo>
                  <a:lnTo>
                    <a:pt x="15"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4" name="Freeform 95"/>
            <p:cNvSpPr>
              <a:spLocks noEditPoints="1"/>
            </p:cNvSpPr>
            <p:nvPr/>
          </p:nvSpPr>
          <p:spPr bwMode="auto">
            <a:xfrm>
              <a:off x="3769361" y="2842732"/>
              <a:ext cx="51465" cy="42459"/>
            </a:xfrm>
            <a:custGeom>
              <a:avLst/>
              <a:gdLst>
                <a:gd name="T0" fmla="*/ 1 w 11"/>
                <a:gd name="T1" fmla="*/ 1 h 9"/>
                <a:gd name="T2" fmla="*/ 2 w 11"/>
                <a:gd name="T3" fmla="*/ 0 h 9"/>
                <a:gd name="T4" fmla="*/ 1 w 11"/>
                <a:gd name="T5" fmla="*/ 0 h 9"/>
                <a:gd name="T6" fmla="*/ 1 w 11"/>
                <a:gd name="T7" fmla="*/ 0 h 9"/>
                <a:gd name="T8" fmla="*/ 0 w 11"/>
                <a:gd name="T9" fmla="*/ 0 h 9"/>
                <a:gd name="T10" fmla="*/ 0 w 11"/>
                <a:gd name="T11" fmla="*/ 0 h 9"/>
                <a:gd name="T12" fmla="*/ 0 w 11"/>
                <a:gd name="T13" fmla="*/ 0 h 9"/>
                <a:gd name="T14" fmla="*/ 1 w 11"/>
                <a:gd name="T15" fmla="*/ 1 h 9"/>
                <a:gd name="T16" fmla="*/ 2 w 11"/>
                <a:gd name="T17" fmla="*/ 1 h 9"/>
                <a:gd name="T18" fmla="*/ 2 w 11"/>
                <a:gd name="T19" fmla="*/ 1 h 9"/>
                <a:gd name="T20" fmla="*/ 2 w 11"/>
                <a:gd name="T21" fmla="*/ 0 h 9"/>
                <a:gd name="T22" fmla="*/ 2 w 11"/>
                <a:gd name="T23" fmla="*/ 0 h 9"/>
                <a:gd name="T24" fmla="*/ 2 w 11"/>
                <a:gd name="T25" fmla="*/ 1 h 9"/>
                <a:gd name="T26" fmla="*/ 2 w 11"/>
                <a:gd name="T27" fmla="*/ 1 h 9"/>
                <a:gd name="T28" fmla="*/ 5 w 11"/>
                <a:gd name="T29" fmla="*/ 2 h 9"/>
                <a:gd name="T30" fmla="*/ 5 w 11"/>
                <a:gd name="T31" fmla="*/ 2 h 9"/>
                <a:gd name="T32" fmla="*/ 5 w 11"/>
                <a:gd name="T33" fmla="*/ 2 h 9"/>
                <a:gd name="T34" fmla="*/ 4 w 11"/>
                <a:gd name="T35" fmla="*/ 2 h 9"/>
                <a:gd name="T36" fmla="*/ 4 w 11"/>
                <a:gd name="T37" fmla="*/ 2 h 9"/>
                <a:gd name="T38" fmla="*/ 5 w 11"/>
                <a:gd name="T39" fmla="*/ 2 h 9"/>
                <a:gd name="T40" fmla="*/ 5 w 11"/>
                <a:gd name="T41" fmla="*/ 2 h 9"/>
                <a:gd name="T42" fmla="*/ 5 w 11"/>
                <a:gd name="T43" fmla="*/ 2 h 9"/>
                <a:gd name="T44" fmla="*/ 5 w 11"/>
                <a:gd name="T45" fmla="*/ 2 h 9"/>
                <a:gd name="T46" fmla="*/ 7 w 11"/>
                <a:gd name="T47" fmla="*/ 2 h 9"/>
                <a:gd name="T48" fmla="*/ 6 w 11"/>
                <a:gd name="T49" fmla="*/ 2 h 9"/>
                <a:gd name="T50" fmla="*/ 6 w 11"/>
                <a:gd name="T51" fmla="*/ 2 h 9"/>
                <a:gd name="T52" fmla="*/ 6 w 11"/>
                <a:gd name="T53" fmla="*/ 2 h 9"/>
                <a:gd name="T54" fmla="*/ 7 w 11"/>
                <a:gd name="T55" fmla="*/ 2 h 9"/>
                <a:gd name="T56" fmla="*/ 11 w 11"/>
                <a:gd name="T57" fmla="*/ 2 h 9"/>
                <a:gd name="T58" fmla="*/ 10 w 11"/>
                <a:gd name="T59" fmla="*/ 1 h 9"/>
                <a:gd name="T60" fmla="*/ 11 w 11"/>
                <a:gd name="T61" fmla="*/ 1 h 9"/>
                <a:gd name="T62" fmla="*/ 11 w 11"/>
                <a:gd name="T63" fmla="*/ 1 h 9"/>
                <a:gd name="T64" fmla="*/ 11 w 11"/>
                <a:gd name="T65" fmla="*/ 2 h 9"/>
                <a:gd name="T66" fmla="*/ 10 w 11"/>
                <a:gd name="T67" fmla="*/ 4 h 9"/>
                <a:gd name="T68" fmla="*/ 10 w 11"/>
                <a:gd name="T69" fmla="*/ 4 h 9"/>
                <a:gd name="T70" fmla="*/ 10 w 11"/>
                <a:gd name="T71" fmla="*/ 3 h 9"/>
                <a:gd name="T72" fmla="*/ 11 w 11"/>
                <a:gd name="T73" fmla="*/ 4 h 9"/>
                <a:gd name="T74" fmla="*/ 11 w 11"/>
                <a:gd name="T75" fmla="*/ 4 h 9"/>
                <a:gd name="T76" fmla="*/ 11 w 11"/>
                <a:gd name="T77" fmla="*/ 4 h 9"/>
                <a:gd name="T78" fmla="*/ 10 w 11"/>
                <a:gd name="T79" fmla="*/ 4 h 9"/>
                <a:gd name="T80" fmla="*/ 9 w 11"/>
                <a:gd name="T81" fmla="*/ 8 h 9"/>
                <a:gd name="T82" fmla="*/ 9 w 11"/>
                <a:gd name="T83" fmla="*/ 8 h 9"/>
                <a:gd name="T84" fmla="*/ 9 w 11"/>
                <a:gd name="T85" fmla="*/ 7 h 9"/>
                <a:gd name="T86" fmla="*/ 10 w 11"/>
                <a:gd name="T87" fmla="*/ 8 h 9"/>
                <a:gd name="T88" fmla="*/ 9 w 11"/>
                <a:gd name="T89" fmla="*/ 8 h 9"/>
                <a:gd name="T90" fmla="*/ 7 w 11"/>
                <a:gd name="T91" fmla="*/ 9 h 9"/>
                <a:gd name="T92" fmla="*/ 7 w 11"/>
                <a:gd name="T93" fmla="*/ 8 h 9"/>
                <a:gd name="T94" fmla="*/ 7 w 11"/>
                <a:gd name="T95" fmla="*/ 7 h 9"/>
                <a:gd name="T96" fmla="*/ 7 w 11"/>
                <a:gd name="T97" fmla="*/ 8 h 9"/>
                <a:gd name="T98" fmla="*/ 8 w 11"/>
                <a:gd name="T99" fmla="*/ 9 h 9"/>
                <a:gd name="T100" fmla="*/ 8 w 11"/>
                <a:gd name="T101" fmla="*/ 9 h 9"/>
                <a:gd name="T102" fmla="*/ 7 w 11"/>
                <a:gd name="T10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 h="9">
                  <a:moveTo>
                    <a:pt x="1" y="1"/>
                  </a:moveTo>
                  <a:cubicBezTo>
                    <a:pt x="2" y="0"/>
                    <a:pt x="2" y="0"/>
                    <a:pt x="2"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1" y="1"/>
                    <a:pt x="1" y="1"/>
                  </a:cubicBezTo>
                  <a:close/>
                  <a:moveTo>
                    <a:pt x="2" y="1"/>
                  </a:moveTo>
                  <a:cubicBezTo>
                    <a:pt x="2" y="1"/>
                    <a:pt x="2" y="1"/>
                    <a:pt x="2" y="1"/>
                  </a:cubicBezTo>
                  <a:cubicBezTo>
                    <a:pt x="2" y="0"/>
                    <a:pt x="2" y="0"/>
                    <a:pt x="2" y="0"/>
                  </a:cubicBezTo>
                  <a:cubicBezTo>
                    <a:pt x="2" y="0"/>
                    <a:pt x="2" y="0"/>
                    <a:pt x="2" y="0"/>
                  </a:cubicBezTo>
                  <a:cubicBezTo>
                    <a:pt x="2" y="1"/>
                    <a:pt x="2" y="1"/>
                    <a:pt x="2" y="1"/>
                  </a:cubicBezTo>
                  <a:cubicBezTo>
                    <a:pt x="2" y="1"/>
                    <a:pt x="2" y="1"/>
                    <a:pt x="2" y="1"/>
                  </a:cubicBezTo>
                  <a:close/>
                  <a:moveTo>
                    <a:pt x="5" y="2"/>
                  </a:moveTo>
                  <a:cubicBezTo>
                    <a:pt x="5" y="2"/>
                    <a:pt x="5" y="2"/>
                    <a:pt x="5" y="2"/>
                  </a:cubicBezTo>
                  <a:cubicBezTo>
                    <a:pt x="5" y="2"/>
                    <a:pt x="5" y="2"/>
                    <a:pt x="5" y="2"/>
                  </a:cubicBezTo>
                  <a:cubicBezTo>
                    <a:pt x="4" y="2"/>
                    <a:pt x="4" y="2"/>
                    <a:pt x="4" y="2"/>
                  </a:cubicBezTo>
                  <a:cubicBezTo>
                    <a:pt x="4" y="2"/>
                    <a:pt x="4" y="2"/>
                    <a:pt x="4" y="2"/>
                  </a:cubicBezTo>
                  <a:cubicBezTo>
                    <a:pt x="5" y="2"/>
                    <a:pt x="5" y="2"/>
                    <a:pt x="5" y="2"/>
                  </a:cubicBezTo>
                  <a:cubicBezTo>
                    <a:pt x="5" y="2"/>
                    <a:pt x="5" y="2"/>
                    <a:pt x="5" y="2"/>
                  </a:cubicBezTo>
                  <a:cubicBezTo>
                    <a:pt x="5" y="2"/>
                    <a:pt x="5" y="2"/>
                    <a:pt x="5" y="2"/>
                  </a:cubicBezTo>
                  <a:cubicBezTo>
                    <a:pt x="5" y="2"/>
                    <a:pt x="5" y="2"/>
                    <a:pt x="5" y="2"/>
                  </a:cubicBezTo>
                  <a:close/>
                  <a:moveTo>
                    <a:pt x="7" y="2"/>
                  </a:moveTo>
                  <a:cubicBezTo>
                    <a:pt x="6" y="2"/>
                    <a:pt x="6" y="2"/>
                    <a:pt x="6" y="2"/>
                  </a:cubicBezTo>
                  <a:cubicBezTo>
                    <a:pt x="6" y="2"/>
                    <a:pt x="6" y="2"/>
                    <a:pt x="6" y="2"/>
                  </a:cubicBezTo>
                  <a:cubicBezTo>
                    <a:pt x="6" y="2"/>
                    <a:pt x="6" y="2"/>
                    <a:pt x="6" y="2"/>
                  </a:cubicBezTo>
                  <a:cubicBezTo>
                    <a:pt x="7" y="2"/>
                    <a:pt x="7" y="2"/>
                    <a:pt x="7" y="2"/>
                  </a:cubicBezTo>
                  <a:close/>
                  <a:moveTo>
                    <a:pt x="11" y="2"/>
                  </a:moveTo>
                  <a:cubicBezTo>
                    <a:pt x="10" y="1"/>
                    <a:pt x="10" y="1"/>
                    <a:pt x="10" y="1"/>
                  </a:cubicBezTo>
                  <a:cubicBezTo>
                    <a:pt x="11" y="1"/>
                    <a:pt x="11" y="1"/>
                    <a:pt x="11" y="1"/>
                  </a:cubicBezTo>
                  <a:cubicBezTo>
                    <a:pt x="11" y="1"/>
                    <a:pt x="11" y="1"/>
                    <a:pt x="11" y="1"/>
                  </a:cubicBezTo>
                  <a:cubicBezTo>
                    <a:pt x="11" y="2"/>
                    <a:pt x="11" y="2"/>
                    <a:pt x="11" y="2"/>
                  </a:cubicBezTo>
                  <a:close/>
                  <a:moveTo>
                    <a:pt x="10" y="4"/>
                  </a:moveTo>
                  <a:cubicBezTo>
                    <a:pt x="10" y="4"/>
                    <a:pt x="10" y="4"/>
                    <a:pt x="10" y="4"/>
                  </a:cubicBezTo>
                  <a:cubicBezTo>
                    <a:pt x="10" y="3"/>
                    <a:pt x="10" y="3"/>
                    <a:pt x="10" y="3"/>
                  </a:cubicBezTo>
                  <a:cubicBezTo>
                    <a:pt x="11" y="4"/>
                    <a:pt x="11" y="4"/>
                    <a:pt x="11" y="4"/>
                  </a:cubicBezTo>
                  <a:cubicBezTo>
                    <a:pt x="11" y="4"/>
                    <a:pt x="11" y="4"/>
                    <a:pt x="11" y="4"/>
                  </a:cubicBezTo>
                  <a:cubicBezTo>
                    <a:pt x="11" y="4"/>
                    <a:pt x="11" y="4"/>
                    <a:pt x="11" y="4"/>
                  </a:cubicBezTo>
                  <a:cubicBezTo>
                    <a:pt x="10" y="4"/>
                    <a:pt x="10" y="4"/>
                    <a:pt x="10" y="4"/>
                  </a:cubicBezTo>
                  <a:close/>
                  <a:moveTo>
                    <a:pt x="9" y="8"/>
                  </a:moveTo>
                  <a:cubicBezTo>
                    <a:pt x="9" y="8"/>
                    <a:pt x="9" y="8"/>
                    <a:pt x="9" y="8"/>
                  </a:cubicBezTo>
                  <a:cubicBezTo>
                    <a:pt x="9" y="7"/>
                    <a:pt x="9" y="7"/>
                    <a:pt x="9" y="7"/>
                  </a:cubicBezTo>
                  <a:cubicBezTo>
                    <a:pt x="10" y="8"/>
                    <a:pt x="10" y="8"/>
                    <a:pt x="10" y="8"/>
                  </a:cubicBezTo>
                  <a:cubicBezTo>
                    <a:pt x="9" y="8"/>
                    <a:pt x="9" y="8"/>
                    <a:pt x="9" y="8"/>
                  </a:cubicBezTo>
                  <a:close/>
                  <a:moveTo>
                    <a:pt x="7" y="9"/>
                  </a:moveTo>
                  <a:cubicBezTo>
                    <a:pt x="7" y="8"/>
                    <a:pt x="7" y="8"/>
                    <a:pt x="7" y="8"/>
                  </a:cubicBezTo>
                  <a:cubicBezTo>
                    <a:pt x="7" y="7"/>
                    <a:pt x="7" y="7"/>
                    <a:pt x="7" y="7"/>
                  </a:cubicBezTo>
                  <a:cubicBezTo>
                    <a:pt x="7" y="8"/>
                    <a:pt x="7" y="8"/>
                    <a:pt x="7" y="8"/>
                  </a:cubicBezTo>
                  <a:cubicBezTo>
                    <a:pt x="8" y="9"/>
                    <a:pt x="8" y="9"/>
                    <a:pt x="8" y="9"/>
                  </a:cubicBezTo>
                  <a:cubicBezTo>
                    <a:pt x="8" y="9"/>
                    <a:pt x="8" y="9"/>
                    <a:pt x="8" y="9"/>
                  </a:cubicBezTo>
                  <a:lnTo>
                    <a:pt x="7" y="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5" name="Freeform 96"/>
            <p:cNvSpPr>
              <a:spLocks noEditPoints="1"/>
            </p:cNvSpPr>
            <p:nvPr/>
          </p:nvSpPr>
          <p:spPr bwMode="auto">
            <a:xfrm>
              <a:off x="5384084" y="2651023"/>
              <a:ext cx="162115" cy="200714"/>
            </a:xfrm>
            <a:custGeom>
              <a:avLst/>
              <a:gdLst>
                <a:gd name="T0" fmla="*/ 48 w 126"/>
                <a:gd name="T1" fmla="*/ 104 h 156"/>
                <a:gd name="T2" fmla="*/ 48 w 126"/>
                <a:gd name="T3" fmla="*/ 60 h 156"/>
                <a:gd name="T4" fmla="*/ 67 w 126"/>
                <a:gd name="T5" fmla="*/ 19 h 156"/>
                <a:gd name="T6" fmla="*/ 70 w 126"/>
                <a:gd name="T7" fmla="*/ 34 h 156"/>
                <a:gd name="T8" fmla="*/ 81 w 126"/>
                <a:gd name="T9" fmla="*/ 41 h 156"/>
                <a:gd name="T10" fmla="*/ 89 w 126"/>
                <a:gd name="T11" fmla="*/ 41 h 156"/>
                <a:gd name="T12" fmla="*/ 96 w 126"/>
                <a:gd name="T13" fmla="*/ 45 h 156"/>
                <a:gd name="T14" fmla="*/ 104 w 126"/>
                <a:gd name="T15" fmla="*/ 45 h 156"/>
                <a:gd name="T16" fmla="*/ 111 w 126"/>
                <a:gd name="T17" fmla="*/ 52 h 156"/>
                <a:gd name="T18" fmla="*/ 115 w 126"/>
                <a:gd name="T19" fmla="*/ 56 h 156"/>
                <a:gd name="T20" fmla="*/ 122 w 126"/>
                <a:gd name="T21" fmla="*/ 63 h 156"/>
                <a:gd name="T22" fmla="*/ 122 w 126"/>
                <a:gd name="T23" fmla="*/ 67 h 156"/>
                <a:gd name="T24" fmla="*/ 122 w 126"/>
                <a:gd name="T25" fmla="*/ 71 h 156"/>
                <a:gd name="T26" fmla="*/ 115 w 126"/>
                <a:gd name="T27" fmla="*/ 82 h 156"/>
                <a:gd name="T28" fmla="*/ 111 w 126"/>
                <a:gd name="T29" fmla="*/ 89 h 156"/>
                <a:gd name="T30" fmla="*/ 107 w 126"/>
                <a:gd name="T31" fmla="*/ 97 h 156"/>
                <a:gd name="T32" fmla="*/ 104 w 126"/>
                <a:gd name="T33" fmla="*/ 97 h 156"/>
                <a:gd name="T34" fmla="*/ 104 w 126"/>
                <a:gd name="T35" fmla="*/ 93 h 156"/>
                <a:gd name="T36" fmla="*/ 100 w 126"/>
                <a:gd name="T37" fmla="*/ 93 h 156"/>
                <a:gd name="T38" fmla="*/ 96 w 126"/>
                <a:gd name="T39" fmla="*/ 97 h 156"/>
                <a:gd name="T40" fmla="*/ 96 w 126"/>
                <a:gd name="T41" fmla="*/ 100 h 156"/>
                <a:gd name="T42" fmla="*/ 92 w 126"/>
                <a:gd name="T43" fmla="*/ 108 h 156"/>
                <a:gd name="T44" fmla="*/ 92 w 126"/>
                <a:gd name="T45" fmla="*/ 108 h 156"/>
                <a:gd name="T46" fmla="*/ 96 w 126"/>
                <a:gd name="T47" fmla="*/ 112 h 156"/>
                <a:gd name="T48" fmla="*/ 96 w 126"/>
                <a:gd name="T49" fmla="*/ 119 h 156"/>
                <a:gd name="T50" fmla="*/ 89 w 126"/>
                <a:gd name="T51" fmla="*/ 119 h 156"/>
                <a:gd name="T52" fmla="*/ 85 w 126"/>
                <a:gd name="T53" fmla="*/ 119 h 156"/>
                <a:gd name="T54" fmla="*/ 74 w 126"/>
                <a:gd name="T55" fmla="*/ 126 h 156"/>
                <a:gd name="T56" fmla="*/ 74 w 126"/>
                <a:gd name="T57" fmla="*/ 134 h 156"/>
                <a:gd name="T58" fmla="*/ 70 w 126"/>
                <a:gd name="T59" fmla="*/ 138 h 156"/>
                <a:gd name="T60" fmla="*/ 59 w 126"/>
                <a:gd name="T61" fmla="*/ 138 h 156"/>
                <a:gd name="T62" fmla="*/ 55 w 126"/>
                <a:gd name="T63" fmla="*/ 141 h 156"/>
                <a:gd name="T64" fmla="*/ 55 w 126"/>
                <a:gd name="T65" fmla="*/ 145 h 156"/>
                <a:gd name="T66" fmla="*/ 55 w 126"/>
                <a:gd name="T67" fmla="*/ 145 h 156"/>
                <a:gd name="T68" fmla="*/ 55 w 126"/>
                <a:gd name="T69" fmla="*/ 145 h 156"/>
                <a:gd name="T70" fmla="*/ 52 w 126"/>
                <a:gd name="T71" fmla="*/ 152 h 156"/>
                <a:gd name="T72" fmla="*/ 44 w 126"/>
                <a:gd name="T73" fmla="*/ 152 h 156"/>
                <a:gd name="T74" fmla="*/ 37 w 126"/>
                <a:gd name="T75" fmla="*/ 152 h 156"/>
                <a:gd name="T76" fmla="*/ 30 w 126"/>
                <a:gd name="T77" fmla="*/ 156 h 156"/>
                <a:gd name="T78" fmla="*/ 26 w 126"/>
                <a:gd name="T79" fmla="*/ 156 h 156"/>
                <a:gd name="T80" fmla="*/ 15 w 126"/>
                <a:gd name="T81" fmla="*/ 145 h 156"/>
                <a:gd name="T82" fmla="*/ 0 w 126"/>
                <a:gd name="T83" fmla="*/ 123 h 156"/>
                <a:gd name="T84" fmla="*/ 4 w 126"/>
                <a:gd name="T85" fmla="*/ 115 h 156"/>
                <a:gd name="T86" fmla="*/ 63 w 126"/>
                <a:gd name="T87" fmla="*/ 11 h 156"/>
                <a:gd name="T88" fmla="*/ 63 w 126"/>
                <a:gd name="T89" fmla="*/ 4 h 156"/>
                <a:gd name="T90" fmla="*/ 63 w 126"/>
                <a:gd name="T91" fmla="*/ 0 h 156"/>
                <a:gd name="T92" fmla="*/ 63 w 126"/>
                <a:gd name="T93" fmla="*/ 0 h 156"/>
                <a:gd name="T94" fmla="*/ 63 w 126"/>
                <a:gd name="T95" fmla="*/ 0 h 156"/>
                <a:gd name="T96" fmla="*/ 59 w 126"/>
                <a:gd name="T97" fmla="*/ 0 h 156"/>
                <a:gd name="T98" fmla="*/ 59 w 126"/>
                <a:gd name="T99" fmla="*/ 4 h 156"/>
                <a:gd name="T100" fmla="*/ 59 w 126"/>
                <a:gd name="T101" fmla="*/ 4 h 156"/>
                <a:gd name="T102" fmla="*/ 59 w 126"/>
                <a:gd name="T103" fmla="*/ 8 h 156"/>
                <a:gd name="T104" fmla="*/ 63 w 126"/>
                <a:gd name="T105" fmla="*/ 1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6" h="156">
                  <a:moveTo>
                    <a:pt x="4" y="115"/>
                  </a:moveTo>
                  <a:lnTo>
                    <a:pt x="48" y="104"/>
                  </a:lnTo>
                  <a:lnTo>
                    <a:pt x="52" y="71"/>
                  </a:lnTo>
                  <a:lnTo>
                    <a:pt x="48" y="60"/>
                  </a:lnTo>
                  <a:lnTo>
                    <a:pt x="63" y="19"/>
                  </a:lnTo>
                  <a:lnTo>
                    <a:pt x="67" y="19"/>
                  </a:lnTo>
                  <a:lnTo>
                    <a:pt x="67" y="26"/>
                  </a:lnTo>
                  <a:lnTo>
                    <a:pt x="70" y="34"/>
                  </a:lnTo>
                  <a:lnTo>
                    <a:pt x="70" y="37"/>
                  </a:lnTo>
                  <a:lnTo>
                    <a:pt x="81" y="41"/>
                  </a:lnTo>
                  <a:lnTo>
                    <a:pt x="85" y="45"/>
                  </a:lnTo>
                  <a:lnTo>
                    <a:pt x="89" y="41"/>
                  </a:lnTo>
                  <a:lnTo>
                    <a:pt x="89" y="41"/>
                  </a:lnTo>
                  <a:lnTo>
                    <a:pt x="96" y="45"/>
                  </a:lnTo>
                  <a:lnTo>
                    <a:pt x="100" y="45"/>
                  </a:lnTo>
                  <a:lnTo>
                    <a:pt x="104" y="45"/>
                  </a:lnTo>
                  <a:lnTo>
                    <a:pt x="107" y="49"/>
                  </a:lnTo>
                  <a:lnTo>
                    <a:pt x="111" y="52"/>
                  </a:lnTo>
                  <a:lnTo>
                    <a:pt x="111" y="56"/>
                  </a:lnTo>
                  <a:lnTo>
                    <a:pt x="115" y="56"/>
                  </a:lnTo>
                  <a:lnTo>
                    <a:pt x="118" y="63"/>
                  </a:lnTo>
                  <a:lnTo>
                    <a:pt x="122" y="63"/>
                  </a:lnTo>
                  <a:lnTo>
                    <a:pt x="126" y="63"/>
                  </a:lnTo>
                  <a:lnTo>
                    <a:pt x="122" y="67"/>
                  </a:lnTo>
                  <a:lnTo>
                    <a:pt x="122" y="71"/>
                  </a:lnTo>
                  <a:lnTo>
                    <a:pt x="122" y="71"/>
                  </a:lnTo>
                  <a:lnTo>
                    <a:pt x="122" y="75"/>
                  </a:lnTo>
                  <a:lnTo>
                    <a:pt x="115" y="82"/>
                  </a:lnTo>
                  <a:lnTo>
                    <a:pt x="111" y="86"/>
                  </a:lnTo>
                  <a:lnTo>
                    <a:pt x="111" y="89"/>
                  </a:lnTo>
                  <a:lnTo>
                    <a:pt x="107" y="89"/>
                  </a:lnTo>
                  <a:lnTo>
                    <a:pt x="107" y="97"/>
                  </a:lnTo>
                  <a:lnTo>
                    <a:pt x="104" y="97"/>
                  </a:lnTo>
                  <a:lnTo>
                    <a:pt x="104" y="97"/>
                  </a:lnTo>
                  <a:lnTo>
                    <a:pt x="104" y="93"/>
                  </a:lnTo>
                  <a:lnTo>
                    <a:pt x="104" y="93"/>
                  </a:lnTo>
                  <a:lnTo>
                    <a:pt x="104" y="93"/>
                  </a:lnTo>
                  <a:lnTo>
                    <a:pt x="100" y="93"/>
                  </a:lnTo>
                  <a:lnTo>
                    <a:pt x="100" y="97"/>
                  </a:lnTo>
                  <a:lnTo>
                    <a:pt x="96" y="97"/>
                  </a:lnTo>
                  <a:lnTo>
                    <a:pt x="100" y="97"/>
                  </a:lnTo>
                  <a:lnTo>
                    <a:pt x="96" y="100"/>
                  </a:lnTo>
                  <a:lnTo>
                    <a:pt x="92" y="104"/>
                  </a:lnTo>
                  <a:lnTo>
                    <a:pt x="92" y="108"/>
                  </a:lnTo>
                  <a:lnTo>
                    <a:pt x="92" y="108"/>
                  </a:lnTo>
                  <a:lnTo>
                    <a:pt x="92" y="108"/>
                  </a:lnTo>
                  <a:lnTo>
                    <a:pt x="96" y="112"/>
                  </a:lnTo>
                  <a:lnTo>
                    <a:pt x="96" y="112"/>
                  </a:lnTo>
                  <a:lnTo>
                    <a:pt x="96" y="119"/>
                  </a:lnTo>
                  <a:lnTo>
                    <a:pt x="96" y="119"/>
                  </a:lnTo>
                  <a:lnTo>
                    <a:pt x="96" y="119"/>
                  </a:lnTo>
                  <a:lnTo>
                    <a:pt x="89" y="119"/>
                  </a:lnTo>
                  <a:lnTo>
                    <a:pt x="89" y="123"/>
                  </a:lnTo>
                  <a:lnTo>
                    <a:pt x="85" y="119"/>
                  </a:lnTo>
                  <a:lnTo>
                    <a:pt x="81" y="123"/>
                  </a:lnTo>
                  <a:lnTo>
                    <a:pt x="74" y="126"/>
                  </a:lnTo>
                  <a:lnTo>
                    <a:pt x="74" y="134"/>
                  </a:lnTo>
                  <a:lnTo>
                    <a:pt x="74" y="134"/>
                  </a:lnTo>
                  <a:lnTo>
                    <a:pt x="70" y="138"/>
                  </a:lnTo>
                  <a:lnTo>
                    <a:pt x="70" y="138"/>
                  </a:lnTo>
                  <a:lnTo>
                    <a:pt x="63" y="138"/>
                  </a:lnTo>
                  <a:lnTo>
                    <a:pt x="59" y="138"/>
                  </a:lnTo>
                  <a:lnTo>
                    <a:pt x="59" y="138"/>
                  </a:lnTo>
                  <a:lnTo>
                    <a:pt x="55" y="141"/>
                  </a:lnTo>
                  <a:lnTo>
                    <a:pt x="55" y="141"/>
                  </a:lnTo>
                  <a:lnTo>
                    <a:pt x="55" y="145"/>
                  </a:lnTo>
                  <a:lnTo>
                    <a:pt x="55" y="145"/>
                  </a:lnTo>
                  <a:lnTo>
                    <a:pt x="55" y="145"/>
                  </a:lnTo>
                  <a:lnTo>
                    <a:pt x="55" y="145"/>
                  </a:lnTo>
                  <a:lnTo>
                    <a:pt x="55" y="145"/>
                  </a:lnTo>
                  <a:lnTo>
                    <a:pt x="52" y="152"/>
                  </a:lnTo>
                  <a:lnTo>
                    <a:pt x="52" y="152"/>
                  </a:lnTo>
                  <a:lnTo>
                    <a:pt x="48" y="149"/>
                  </a:lnTo>
                  <a:lnTo>
                    <a:pt x="44" y="152"/>
                  </a:lnTo>
                  <a:lnTo>
                    <a:pt x="41" y="152"/>
                  </a:lnTo>
                  <a:lnTo>
                    <a:pt x="37" y="152"/>
                  </a:lnTo>
                  <a:lnTo>
                    <a:pt x="33" y="152"/>
                  </a:lnTo>
                  <a:lnTo>
                    <a:pt x="30" y="156"/>
                  </a:lnTo>
                  <a:lnTo>
                    <a:pt x="26" y="156"/>
                  </a:lnTo>
                  <a:lnTo>
                    <a:pt x="26" y="156"/>
                  </a:lnTo>
                  <a:lnTo>
                    <a:pt x="22" y="156"/>
                  </a:lnTo>
                  <a:lnTo>
                    <a:pt x="15" y="145"/>
                  </a:lnTo>
                  <a:lnTo>
                    <a:pt x="15" y="141"/>
                  </a:lnTo>
                  <a:lnTo>
                    <a:pt x="0" y="123"/>
                  </a:lnTo>
                  <a:lnTo>
                    <a:pt x="4" y="115"/>
                  </a:lnTo>
                  <a:lnTo>
                    <a:pt x="4" y="115"/>
                  </a:lnTo>
                  <a:close/>
                  <a:moveTo>
                    <a:pt x="63" y="11"/>
                  </a:moveTo>
                  <a:lnTo>
                    <a:pt x="63" y="11"/>
                  </a:lnTo>
                  <a:lnTo>
                    <a:pt x="63" y="8"/>
                  </a:lnTo>
                  <a:lnTo>
                    <a:pt x="63" y="4"/>
                  </a:lnTo>
                  <a:lnTo>
                    <a:pt x="63" y="4"/>
                  </a:lnTo>
                  <a:lnTo>
                    <a:pt x="63" y="0"/>
                  </a:lnTo>
                  <a:lnTo>
                    <a:pt x="63" y="0"/>
                  </a:lnTo>
                  <a:lnTo>
                    <a:pt x="63" y="0"/>
                  </a:lnTo>
                  <a:lnTo>
                    <a:pt x="63" y="0"/>
                  </a:lnTo>
                  <a:lnTo>
                    <a:pt x="63" y="0"/>
                  </a:lnTo>
                  <a:lnTo>
                    <a:pt x="63" y="0"/>
                  </a:lnTo>
                  <a:lnTo>
                    <a:pt x="59" y="0"/>
                  </a:lnTo>
                  <a:lnTo>
                    <a:pt x="59" y="4"/>
                  </a:lnTo>
                  <a:lnTo>
                    <a:pt x="59" y="4"/>
                  </a:lnTo>
                  <a:lnTo>
                    <a:pt x="59" y="4"/>
                  </a:lnTo>
                  <a:lnTo>
                    <a:pt x="59" y="4"/>
                  </a:lnTo>
                  <a:lnTo>
                    <a:pt x="59" y="8"/>
                  </a:lnTo>
                  <a:lnTo>
                    <a:pt x="59" y="8"/>
                  </a:lnTo>
                  <a:lnTo>
                    <a:pt x="59" y="11"/>
                  </a:lnTo>
                  <a:lnTo>
                    <a:pt x="63"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6" name="Freeform 97"/>
            <p:cNvSpPr>
              <a:spLocks noEditPoints="1"/>
            </p:cNvSpPr>
            <p:nvPr/>
          </p:nvSpPr>
          <p:spPr bwMode="auto">
            <a:xfrm>
              <a:off x="5188515" y="2798985"/>
              <a:ext cx="257326" cy="144103"/>
            </a:xfrm>
            <a:custGeom>
              <a:avLst/>
              <a:gdLst>
                <a:gd name="T0" fmla="*/ 4 w 200"/>
                <a:gd name="T1" fmla="*/ 45 h 112"/>
                <a:gd name="T2" fmla="*/ 11 w 200"/>
                <a:gd name="T3" fmla="*/ 41 h 112"/>
                <a:gd name="T4" fmla="*/ 11 w 200"/>
                <a:gd name="T5" fmla="*/ 34 h 112"/>
                <a:gd name="T6" fmla="*/ 19 w 200"/>
                <a:gd name="T7" fmla="*/ 26 h 112"/>
                <a:gd name="T8" fmla="*/ 33 w 200"/>
                <a:gd name="T9" fmla="*/ 30 h 112"/>
                <a:gd name="T10" fmla="*/ 63 w 200"/>
                <a:gd name="T11" fmla="*/ 41 h 112"/>
                <a:gd name="T12" fmla="*/ 93 w 200"/>
                <a:gd name="T13" fmla="*/ 19 h 112"/>
                <a:gd name="T14" fmla="*/ 152 w 200"/>
                <a:gd name="T15" fmla="*/ 8 h 112"/>
                <a:gd name="T16" fmla="*/ 167 w 200"/>
                <a:gd name="T17" fmla="*/ 30 h 112"/>
                <a:gd name="T18" fmla="*/ 170 w 200"/>
                <a:gd name="T19" fmla="*/ 41 h 112"/>
                <a:gd name="T20" fmla="*/ 159 w 200"/>
                <a:gd name="T21" fmla="*/ 49 h 112"/>
                <a:gd name="T22" fmla="*/ 159 w 200"/>
                <a:gd name="T23" fmla="*/ 56 h 112"/>
                <a:gd name="T24" fmla="*/ 159 w 200"/>
                <a:gd name="T25" fmla="*/ 56 h 112"/>
                <a:gd name="T26" fmla="*/ 152 w 200"/>
                <a:gd name="T27" fmla="*/ 60 h 112"/>
                <a:gd name="T28" fmla="*/ 133 w 200"/>
                <a:gd name="T29" fmla="*/ 67 h 112"/>
                <a:gd name="T30" fmla="*/ 115 w 200"/>
                <a:gd name="T31" fmla="*/ 71 h 112"/>
                <a:gd name="T32" fmla="*/ 111 w 200"/>
                <a:gd name="T33" fmla="*/ 75 h 112"/>
                <a:gd name="T34" fmla="*/ 100 w 200"/>
                <a:gd name="T35" fmla="*/ 82 h 112"/>
                <a:gd name="T36" fmla="*/ 96 w 200"/>
                <a:gd name="T37" fmla="*/ 82 h 112"/>
                <a:gd name="T38" fmla="*/ 93 w 200"/>
                <a:gd name="T39" fmla="*/ 82 h 112"/>
                <a:gd name="T40" fmla="*/ 89 w 200"/>
                <a:gd name="T41" fmla="*/ 82 h 112"/>
                <a:gd name="T42" fmla="*/ 85 w 200"/>
                <a:gd name="T43" fmla="*/ 89 h 112"/>
                <a:gd name="T44" fmla="*/ 74 w 200"/>
                <a:gd name="T45" fmla="*/ 89 h 112"/>
                <a:gd name="T46" fmla="*/ 63 w 200"/>
                <a:gd name="T47" fmla="*/ 93 h 112"/>
                <a:gd name="T48" fmla="*/ 59 w 200"/>
                <a:gd name="T49" fmla="*/ 89 h 112"/>
                <a:gd name="T50" fmla="*/ 56 w 200"/>
                <a:gd name="T51" fmla="*/ 89 h 112"/>
                <a:gd name="T52" fmla="*/ 48 w 200"/>
                <a:gd name="T53" fmla="*/ 93 h 112"/>
                <a:gd name="T54" fmla="*/ 45 w 200"/>
                <a:gd name="T55" fmla="*/ 97 h 112"/>
                <a:gd name="T56" fmla="*/ 41 w 200"/>
                <a:gd name="T57" fmla="*/ 100 h 112"/>
                <a:gd name="T58" fmla="*/ 33 w 200"/>
                <a:gd name="T59" fmla="*/ 100 h 112"/>
                <a:gd name="T60" fmla="*/ 30 w 200"/>
                <a:gd name="T61" fmla="*/ 104 h 112"/>
                <a:gd name="T62" fmla="*/ 22 w 200"/>
                <a:gd name="T63" fmla="*/ 104 h 112"/>
                <a:gd name="T64" fmla="*/ 19 w 200"/>
                <a:gd name="T65" fmla="*/ 100 h 112"/>
                <a:gd name="T66" fmla="*/ 15 w 200"/>
                <a:gd name="T67" fmla="*/ 93 h 112"/>
                <a:gd name="T68" fmla="*/ 15 w 200"/>
                <a:gd name="T69" fmla="*/ 89 h 112"/>
                <a:gd name="T70" fmla="*/ 11 w 200"/>
                <a:gd name="T71" fmla="*/ 82 h 112"/>
                <a:gd name="T72" fmla="*/ 4 w 200"/>
                <a:gd name="T73" fmla="*/ 63 h 112"/>
                <a:gd name="T74" fmla="*/ 0 w 200"/>
                <a:gd name="T75" fmla="*/ 60 h 112"/>
                <a:gd name="T76" fmla="*/ 4 w 200"/>
                <a:gd name="T77" fmla="*/ 60 h 112"/>
                <a:gd name="T78" fmla="*/ 4 w 200"/>
                <a:gd name="T79" fmla="*/ 56 h 112"/>
                <a:gd name="T80" fmla="*/ 4 w 200"/>
                <a:gd name="T81" fmla="*/ 45 h 112"/>
                <a:gd name="T82" fmla="*/ 4 w 200"/>
                <a:gd name="T83" fmla="*/ 45 h 112"/>
                <a:gd name="T84" fmla="*/ 163 w 200"/>
                <a:gd name="T85" fmla="*/ 112 h 112"/>
                <a:gd name="T86" fmla="*/ 163 w 200"/>
                <a:gd name="T87" fmla="*/ 112 h 112"/>
                <a:gd name="T88" fmla="*/ 159 w 200"/>
                <a:gd name="T89" fmla="*/ 112 h 112"/>
                <a:gd name="T90" fmla="*/ 182 w 200"/>
                <a:gd name="T91" fmla="*/ 104 h 112"/>
                <a:gd name="T92" fmla="*/ 185 w 200"/>
                <a:gd name="T93" fmla="*/ 100 h 112"/>
                <a:gd name="T94" fmla="*/ 189 w 200"/>
                <a:gd name="T95" fmla="*/ 104 h 112"/>
                <a:gd name="T96" fmla="*/ 193 w 200"/>
                <a:gd name="T97" fmla="*/ 104 h 112"/>
                <a:gd name="T98" fmla="*/ 196 w 200"/>
                <a:gd name="T99" fmla="*/ 104 h 112"/>
                <a:gd name="T100" fmla="*/ 200 w 200"/>
                <a:gd name="T101" fmla="*/ 104 h 112"/>
                <a:gd name="T102" fmla="*/ 196 w 200"/>
                <a:gd name="T103" fmla="*/ 108 h 112"/>
                <a:gd name="T104" fmla="*/ 189 w 200"/>
                <a:gd name="T105" fmla="*/ 108 h 112"/>
                <a:gd name="T106" fmla="*/ 182 w 200"/>
                <a:gd name="T107" fmla="*/ 10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12">
                  <a:moveTo>
                    <a:pt x="4" y="45"/>
                  </a:moveTo>
                  <a:lnTo>
                    <a:pt x="4" y="45"/>
                  </a:lnTo>
                  <a:lnTo>
                    <a:pt x="8" y="45"/>
                  </a:lnTo>
                  <a:lnTo>
                    <a:pt x="11" y="41"/>
                  </a:lnTo>
                  <a:lnTo>
                    <a:pt x="15" y="37"/>
                  </a:lnTo>
                  <a:lnTo>
                    <a:pt x="11" y="34"/>
                  </a:lnTo>
                  <a:lnTo>
                    <a:pt x="15" y="26"/>
                  </a:lnTo>
                  <a:lnTo>
                    <a:pt x="19" y="26"/>
                  </a:lnTo>
                  <a:lnTo>
                    <a:pt x="22" y="30"/>
                  </a:lnTo>
                  <a:lnTo>
                    <a:pt x="33" y="30"/>
                  </a:lnTo>
                  <a:lnTo>
                    <a:pt x="48" y="34"/>
                  </a:lnTo>
                  <a:lnTo>
                    <a:pt x="63" y="41"/>
                  </a:lnTo>
                  <a:lnTo>
                    <a:pt x="63" y="52"/>
                  </a:lnTo>
                  <a:lnTo>
                    <a:pt x="93" y="19"/>
                  </a:lnTo>
                  <a:lnTo>
                    <a:pt x="156" y="0"/>
                  </a:lnTo>
                  <a:lnTo>
                    <a:pt x="152" y="8"/>
                  </a:lnTo>
                  <a:lnTo>
                    <a:pt x="167" y="26"/>
                  </a:lnTo>
                  <a:lnTo>
                    <a:pt x="167" y="30"/>
                  </a:lnTo>
                  <a:lnTo>
                    <a:pt x="174" y="41"/>
                  </a:lnTo>
                  <a:lnTo>
                    <a:pt x="170" y="41"/>
                  </a:lnTo>
                  <a:lnTo>
                    <a:pt x="167" y="45"/>
                  </a:lnTo>
                  <a:lnTo>
                    <a:pt x="159" y="49"/>
                  </a:lnTo>
                  <a:lnTo>
                    <a:pt x="159" y="52"/>
                  </a:lnTo>
                  <a:lnTo>
                    <a:pt x="159" y="56"/>
                  </a:lnTo>
                  <a:lnTo>
                    <a:pt x="159" y="56"/>
                  </a:lnTo>
                  <a:lnTo>
                    <a:pt x="159" y="56"/>
                  </a:lnTo>
                  <a:lnTo>
                    <a:pt x="156" y="60"/>
                  </a:lnTo>
                  <a:lnTo>
                    <a:pt x="152" y="60"/>
                  </a:lnTo>
                  <a:lnTo>
                    <a:pt x="145" y="63"/>
                  </a:lnTo>
                  <a:lnTo>
                    <a:pt x="133" y="67"/>
                  </a:lnTo>
                  <a:lnTo>
                    <a:pt x="133" y="67"/>
                  </a:lnTo>
                  <a:lnTo>
                    <a:pt x="115" y="71"/>
                  </a:lnTo>
                  <a:lnTo>
                    <a:pt x="111" y="71"/>
                  </a:lnTo>
                  <a:lnTo>
                    <a:pt x="111" y="75"/>
                  </a:lnTo>
                  <a:lnTo>
                    <a:pt x="107" y="78"/>
                  </a:lnTo>
                  <a:lnTo>
                    <a:pt x="100" y="82"/>
                  </a:lnTo>
                  <a:lnTo>
                    <a:pt x="100" y="82"/>
                  </a:lnTo>
                  <a:lnTo>
                    <a:pt x="96" y="82"/>
                  </a:lnTo>
                  <a:lnTo>
                    <a:pt x="96" y="82"/>
                  </a:lnTo>
                  <a:lnTo>
                    <a:pt x="93" y="82"/>
                  </a:lnTo>
                  <a:lnTo>
                    <a:pt x="93" y="82"/>
                  </a:lnTo>
                  <a:lnTo>
                    <a:pt x="89" y="82"/>
                  </a:lnTo>
                  <a:lnTo>
                    <a:pt x="85" y="86"/>
                  </a:lnTo>
                  <a:lnTo>
                    <a:pt x="85" y="89"/>
                  </a:lnTo>
                  <a:lnTo>
                    <a:pt x="82" y="89"/>
                  </a:lnTo>
                  <a:lnTo>
                    <a:pt x="74" y="89"/>
                  </a:lnTo>
                  <a:lnTo>
                    <a:pt x="67" y="93"/>
                  </a:lnTo>
                  <a:lnTo>
                    <a:pt x="63" y="93"/>
                  </a:lnTo>
                  <a:lnTo>
                    <a:pt x="63" y="89"/>
                  </a:lnTo>
                  <a:lnTo>
                    <a:pt x="59" y="89"/>
                  </a:lnTo>
                  <a:lnTo>
                    <a:pt x="59" y="89"/>
                  </a:lnTo>
                  <a:lnTo>
                    <a:pt x="56" y="89"/>
                  </a:lnTo>
                  <a:lnTo>
                    <a:pt x="52" y="89"/>
                  </a:lnTo>
                  <a:lnTo>
                    <a:pt x="48" y="93"/>
                  </a:lnTo>
                  <a:lnTo>
                    <a:pt x="48" y="97"/>
                  </a:lnTo>
                  <a:lnTo>
                    <a:pt x="45" y="97"/>
                  </a:lnTo>
                  <a:lnTo>
                    <a:pt x="41" y="100"/>
                  </a:lnTo>
                  <a:lnTo>
                    <a:pt x="41" y="100"/>
                  </a:lnTo>
                  <a:lnTo>
                    <a:pt x="37" y="100"/>
                  </a:lnTo>
                  <a:lnTo>
                    <a:pt x="33" y="100"/>
                  </a:lnTo>
                  <a:lnTo>
                    <a:pt x="30" y="104"/>
                  </a:lnTo>
                  <a:lnTo>
                    <a:pt x="30" y="104"/>
                  </a:lnTo>
                  <a:lnTo>
                    <a:pt x="22" y="100"/>
                  </a:lnTo>
                  <a:lnTo>
                    <a:pt x="22" y="104"/>
                  </a:lnTo>
                  <a:lnTo>
                    <a:pt x="19" y="104"/>
                  </a:lnTo>
                  <a:lnTo>
                    <a:pt x="19" y="100"/>
                  </a:lnTo>
                  <a:lnTo>
                    <a:pt x="19" y="97"/>
                  </a:lnTo>
                  <a:lnTo>
                    <a:pt x="15" y="93"/>
                  </a:lnTo>
                  <a:lnTo>
                    <a:pt x="11" y="89"/>
                  </a:lnTo>
                  <a:lnTo>
                    <a:pt x="15" y="89"/>
                  </a:lnTo>
                  <a:lnTo>
                    <a:pt x="15" y="86"/>
                  </a:lnTo>
                  <a:lnTo>
                    <a:pt x="11" y="82"/>
                  </a:lnTo>
                  <a:lnTo>
                    <a:pt x="8" y="67"/>
                  </a:lnTo>
                  <a:lnTo>
                    <a:pt x="4" y="63"/>
                  </a:lnTo>
                  <a:lnTo>
                    <a:pt x="4" y="60"/>
                  </a:lnTo>
                  <a:lnTo>
                    <a:pt x="0" y="60"/>
                  </a:lnTo>
                  <a:lnTo>
                    <a:pt x="0" y="60"/>
                  </a:lnTo>
                  <a:lnTo>
                    <a:pt x="4" y="60"/>
                  </a:lnTo>
                  <a:lnTo>
                    <a:pt x="4" y="56"/>
                  </a:lnTo>
                  <a:lnTo>
                    <a:pt x="4" y="56"/>
                  </a:lnTo>
                  <a:lnTo>
                    <a:pt x="4" y="52"/>
                  </a:lnTo>
                  <a:lnTo>
                    <a:pt x="4" y="45"/>
                  </a:lnTo>
                  <a:lnTo>
                    <a:pt x="4" y="45"/>
                  </a:lnTo>
                  <a:lnTo>
                    <a:pt x="4" y="45"/>
                  </a:lnTo>
                  <a:close/>
                  <a:moveTo>
                    <a:pt x="159" y="112"/>
                  </a:moveTo>
                  <a:lnTo>
                    <a:pt x="163" y="112"/>
                  </a:lnTo>
                  <a:lnTo>
                    <a:pt x="167" y="112"/>
                  </a:lnTo>
                  <a:lnTo>
                    <a:pt x="163" y="112"/>
                  </a:lnTo>
                  <a:lnTo>
                    <a:pt x="159" y="112"/>
                  </a:lnTo>
                  <a:lnTo>
                    <a:pt x="159" y="112"/>
                  </a:lnTo>
                  <a:close/>
                  <a:moveTo>
                    <a:pt x="182" y="108"/>
                  </a:moveTo>
                  <a:lnTo>
                    <a:pt x="182" y="104"/>
                  </a:lnTo>
                  <a:lnTo>
                    <a:pt x="182" y="104"/>
                  </a:lnTo>
                  <a:lnTo>
                    <a:pt x="185" y="100"/>
                  </a:lnTo>
                  <a:lnTo>
                    <a:pt x="185" y="100"/>
                  </a:lnTo>
                  <a:lnTo>
                    <a:pt x="189" y="104"/>
                  </a:lnTo>
                  <a:lnTo>
                    <a:pt x="189" y="104"/>
                  </a:lnTo>
                  <a:lnTo>
                    <a:pt x="193" y="104"/>
                  </a:lnTo>
                  <a:lnTo>
                    <a:pt x="196" y="104"/>
                  </a:lnTo>
                  <a:lnTo>
                    <a:pt x="196" y="104"/>
                  </a:lnTo>
                  <a:lnTo>
                    <a:pt x="200" y="104"/>
                  </a:lnTo>
                  <a:lnTo>
                    <a:pt x="200" y="104"/>
                  </a:lnTo>
                  <a:lnTo>
                    <a:pt x="200" y="108"/>
                  </a:lnTo>
                  <a:lnTo>
                    <a:pt x="196" y="108"/>
                  </a:lnTo>
                  <a:lnTo>
                    <a:pt x="193" y="108"/>
                  </a:lnTo>
                  <a:lnTo>
                    <a:pt x="189" y="108"/>
                  </a:lnTo>
                  <a:lnTo>
                    <a:pt x="185" y="108"/>
                  </a:lnTo>
                  <a:lnTo>
                    <a:pt x="182" y="108"/>
                  </a:lnTo>
                  <a:lnTo>
                    <a:pt x="182" y="10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7" name="Freeform 98"/>
            <p:cNvSpPr>
              <a:spLocks/>
            </p:cNvSpPr>
            <p:nvPr/>
          </p:nvSpPr>
          <p:spPr bwMode="auto">
            <a:xfrm>
              <a:off x="4802526" y="2546806"/>
              <a:ext cx="262473" cy="200714"/>
            </a:xfrm>
            <a:custGeom>
              <a:avLst/>
              <a:gdLst>
                <a:gd name="T0" fmla="*/ 163 w 204"/>
                <a:gd name="T1" fmla="*/ 29 h 156"/>
                <a:gd name="T2" fmla="*/ 152 w 204"/>
                <a:gd name="T3" fmla="*/ 7 h 156"/>
                <a:gd name="T4" fmla="*/ 145 w 204"/>
                <a:gd name="T5" fmla="*/ 7 h 156"/>
                <a:gd name="T6" fmla="*/ 122 w 204"/>
                <a:gd name="T7" fmla="*/ 7 h 156"/>
                <a:gd name="T8" fmla="*/ 119 w 204"/>
                <a:gd name="T9" fmla="*/ 11 h 156"/>
                <a:gd name="T10" fmla="*/ 111 w 204"/>
                <a:gd name="T11" fmla="*/ 7 h 156"/>
                <a:gd name="T12" fmla="*/ 111 w 204"/>
                <a:gd name="T13" fmla="*/ 3 h 156"/>
                <a:gd name="T14" fmla="*/ 100 w 204"/>
                <a:gd name="T15" fmla="*/ 0 h 156"/>
                <a:gd name="T16" fmla="*/ 100 w 204"/>
                <a:gd name="T17" fmla="*/ 3 h 156"/>
                <a:gd name="T18" fmla="*/ 93 w 204"/>
                <a:gd name="T19" fmla="*/ 3 h 156"/>
                <a:gd name="T20" fmla="*/ 93 w 204"/>
                <a:gd name="T21" fmla="*/ 3 h 156"/>
                <a:gd name="T22" fmla="*/ 89 w 204"/>
                <a:gd name="T23" fmla="*/ 3 h 156"/>
                <a:gd name="T24" fmla="*/ 82 w 204"/>
                <a:gd name="T25" fmla="*/ 7 h 156"/>
                <a:gd name="T26" fmla="*/ 71 w 204"/>
                <a:gd name="T27" fmla="*/ 11 h 156"/>
                <a:gd name="T28" fmla="*/ 56 w 204"/>
                <a:gd name="T29" fmla="*/ 7 h 156"/>
                <a:gd name="T30" fmla="*/ 45 w 204"/>
                <a:gd name="T31" fmla="*/ 7 h 156"/>
                <a:gd name="T32" fmla="*/ 34 w 204"/>
                <a:gd name="T33" fmla="*/ 3 h 156"/>
                <a:gd name="T34" fmla="*/ 4 w 204"/>
                <a:gd name="T35" fmla="*/ 0 h 156"/>
                <a:gd name="T36" fmla="*/ 4 w 204"/>
                <a:gd name="T37" fmla="*/ 3 h 156"/>
                <a:gd name="T38" fmla="*/ 4 w 204"/>
                <a:gd name="T39" fmla="*/ 18 h 156"/>
                <a:gd name="T40" fmla="*/ 0 w 204"/>
                <a:gd name="T41" fmla="*/ 29 h 156"/>
                <a:gd name="T42" fmla="*/ 204 w 204"/>
                <a:gd name="T43" fmla="*/ 156 h 156"/>
                <a:gd name="T44" fmla="*/ 196 w 204"/>
                <a:gd name="T45" fmla="*/ 152 h 156"/>
                <a:gd name="T46" fmla="*/ 193 w 204"/>
                <a:gd name="T47" fmla="*/ 144 h 156"/>
                <a:gd name="T48" fmla="*/ 182 w 204"/>
                <a:gd name="T49" fmla="*/ 141 h 156"/>
                <a:gd name="T50" fmla="*/ 178 w 204"/>
                <a:gd name="T51" fmla="*/ 126 h 156"/>
                <a:gd name="T52" fmla="*/ 178 w 204"/>
                <a:gd name="T53" fmla="*/ 126 h 156"/>
                <a:gd name="T54" fmla="*/ 182 w 204"/>
                <a:gd name="T55" fmla="*/ 122 h 156"/>
                <a:gd name="T56" fmla="*/ 178 w 204"/>
                <a:gd name="T57" fmla="*/ 118 h 156"/>
                <a:gd name="T58" fmla="*/ 167 w 204"/>
                <a:gd name="T59" fmla="*/ 104 h 156"/>
                <a:gd name="T60" fmla="*/ 152 w 204"/>
                <a:gd name="T61" fmla="*/ 85 h 156"/>
                <a:gd name="T62" fmla="*/ 152 w 204"/>
                <a:gd name="T63" fmla="*/ 74 h 156"/>
                <a:gd name="T64" fmla="*/ 145 w 204"/>
                <a:gd name="T65" fmla="*/ 66 h 156"/>
                <a:gd name="T66" fmla="*/ 145 w 204"/>
                <a:gd name="T67" fmla="*/ 59 h 156"/>
                <a:gd name="T68" fmla="*/ 126 w 204"/>
                <a:gd name="T69" fmla="*/ 44 h 156"/>
                <a:gd name="T70" fmla="*/ 122 w 204"/>
                <a:gd name="T71" fmla="*/ 33 h 156"/>
                <a:gd name="T72" fmla="*/ 126 w 204"/>
                <a:gd name="T73" fmla="*/ 29 h 156"/>
                <a:gd name="T74" fmla="*/ 130 w 204"/>
                <a:gd name="T75" fmla="*/ 37 h 156"/>
                <a:gd name="T76" fmla="*/ 137 w 204"/>
                <a:gd name="T77" fmla="*/ 44 h 156"/>
                <a:gd name="T78" fmla="*/ 141 w 204"/>
                <a:gd name="T79" fmla="*/ 52 h 156"/>
                <a:gd name="T80" fmla="*/ 156 w 204"/>
                <a:gd name="T81" fmla="*/ 63 h 156"/>
                <a:gd name="T82" fmla="*/ 159 w 204"/>
                <a:gd name="T83" fmla="*/ 55 h 156"/>
                <a:gd name="T84" fmla="*/ 159 w 204"/>
                <a:gd name="T85" fmla="*/ 4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 h="156">
                  <a:moveTo>
                    <a:pt x="163" y="37"/>
                  </a:moveTo>
                  <a:lnTo>
                    <a:pt x="159" y="33"/>
                  </a:lnTo>
                  <a:lnTo>
                    <a:pt x="163" y="29"/>
                  </a:lnTo>
                  <a:lnTo>
                    <a:pt x="159" y="22"/>
                  </a:lnTo>
                  <a:lnTo>
                    <a:pt x="156" y="15"/>
                  </a:lnTo>
                  <a:lnTo>
                    <a:pt x="152" y="7"/>
                  </a:lnTo>
                  <a:lnTo>
                    <a:pt x="148" y="3"/>
                  </a:lnTo>
                  <a:lnTo>
                    <a:pt x="148" y="3"/>
                  </a:lnTo>
                  <a:lnTo>
                    <a:pt x="145" y="7"/>
                  </a:lnTo>
                  <a:lnTo>
                    <a:pt x="141" y="7"/>
                  </a:lnTo>
                  <a:lnTo>
                    <a:pt x="130" y="7"/>
                  </a:lnTo>
                  <a:lnTo>
                    <a:pt x="122" y="7"/>
                  </a:lnTo>
                  <a:lnTo>
                    <a:pt x="115" y="3"/>
                  </a:lnTo>
                  <a:lnTo>
                    <a:pt x="115" y="7"/>
                  </a:lnTo>
                  <a:lnTo>
                    <a:pt x="119" y="11"/>
                  </a:lnTo>
                  <a:lnTo>
                    <a:pt x="119" y="11"/>
                  </a:lnTo>
                  <a:lnTo>
                    <a:pt x="115" y="7"/>
                  </a:lnTo>
                  <a:lnTo>
                    <a:pt x="111" y="7"/>
                  </a:lnTo>
                  <a:lnTo>
                    <a:pt x="111" y="3"/>
                  </a:lnTo>
                  <a:lnTo>
                    <a:pt x="111" y="3"/>
                  </a:lnTo>
                  <a:lnTo>
                    <a:pt x="111" y="3"/>
                  </a:lnTo>
                  <a:lnTo>
                    <a:pt x="108" y="3"/>
                  </a:lnTo>
                  <a:lnTo>
                    <a:pt x="104" y="3"/>
                  </a:lnTo>
                  <a:lnTo>
                    <a:pt x="100" y="0"/>
                  </a:lnTo>
                  <a:lnTo>
                    <a:pt x="100" y="0"/>
                  </a:lnTo>
                  <a:lnTo>
                    <a:pt x="100" y="3"/>
                  </a:lnTo>
                  <a:lnTo>
                    <a:pt x="100" y="3"/>
                  </a:lnTo>
                  <a:lnTo>
                    <a:pt x="100" y="3"/>
                  </a:lnTo>
                  <a:lnTo>
                    <a:pt x="96" y="3"/>
                  </a:lnTo>
                  <a:lnTo>
                    <a:pt x="93" y="3"/>
                  </a:lnTo>
                  <a:lnTo>
                    <a:pt x="89" y="3"/>
                  </a:lnTo>
                  <a:lnTo>
                    <a:pt x="93" y="3"/>
                  </a:lnTo>
                  <a:lnTo>
                    <a:pt x="93" y="3"/>
                  </a:lnTo>
                  <a:lnTo>
                    <a:pt x="96" y="0"/>
                  </a:lnTo>
                  <a:lnTo>
                    <a:pt x="93" y="3"/>
                  </a:lnTo>
                  <a:lnTo>
                    <a:pt x="89" y="3"/>
                  </a:lnTo>
                  <a:lnTo>
                    <a:pt x="85" y="3"/>
                  </a:lnTo>
                  <a:lnTo>
                    <a:pt x="82" y="3"/>
                  </a:lnTo>
                  <a:lnTo>
                    <a:pt x="82" y="7"/>
                  </a:lnTo>
                  <a:lnTo>
                    <a:pt x="78" y="7"/>
                  </a:lnTo>
                  <a:lnTo>
                    <a:pt x="74" y="11"/>
                  </a:lnTo>
                  <a:lnTo>
                    <a:pt x="71" y="11"/>
                  </a:lnTo>
                  <a:lnTo>
                    <a:pt x="67" y="11"/>
                  </a:lnTo>
                  <a:lnTo>
                    <a:pt x="59" y="7"/>
                  </a:lnTo>
                  <a:lnTo>
                    <a:pt x="56" y="7"/>
                  </a:lnTo>
                  <a:lnTo>
                    <a:pt x="52" y="7"/>
                  </a:lnTo>
                  <a:lnTo>
                    <a:pt x="45" y="7"/>
                  </a:lnTo>
                  <a:lnTo>
                    <a:pt x="45" y="7"/>
                  </a:lnTo>
                  <a:lnTo>
                    <a:pt x="41" y="7"/>
                  </a:lnTo>
                  <a:lnTo>
                    <a:pt x="37" y="3"/>
                  </a:lnTo>
                  <a:lnTo>
                    <a:pt x="34" y="3"/>
                  </a:lnTo>
                  <a:lnTo>
                    <a:pt x="19" y="3"/>
                  </a:lnTo>
                  <a:lnTo>
                    <a:pt x="15" y="0"/>
                  </a:lnTo>
                  <a:lnTo>
                    <a:pt x="4" y="0"/>
                  </a:lnTo>
                  <a:lnTo>
                    <a:pt x="4" y="0"/>
                  </a:lnTo>
                  <a:lnTo>
                    <a:pt x="4" y="0"/>
                  </a:lnTo>
                  <a:lnTo>
                    <a:pt x="4" y="3"/>
                  </a:lnTo>
                  <a:lnTo>
                    <a:pt x="0" y="11"/>
                  </a:lnTo>
                  <a:lnTo>
                    <a:pt x="4" y="15"/>
                  </a:lnTo>
                  <a:lnTo>
                    <a:pt x="4" y="18"/>
                  </a:lnTo>
                  <a:lnTo>
                    <a:pt x="0" y="22"/>
                  </a:lnTo>
                  <a:lnTo>
                    <a:pt x="0" y="26"/>
                  </a:lnTo>
                  <a:lnTo>
                    <a:pt x="0" y="29"/>
                  </a:lnTo>
                  <a:lnTo>
                    <a:pt x="4" y="37"/>
                  </a:lnTo>
                  <a:lnTo>
                    <a:pt x="8" y="156"/>
                  </a:lnTo>
                  <a:lnTo>
                    <a:pt x="204" y="156"/>
                  </a:lnTo>
                  <a:lnTo>
                    <a:pt x="204" y="156"/>
                  </a:lnTo>
                  <a:lnTo>
                    <a:pt x="200" y="152"/>
                  </a:lnTo>
                  <a:lnTo>
                    <a:pt x="196" y="152"/>
                  </a:lnTo>
                  <a:lnTo>
                    <a:pt x="196" y="148"/>
                  </a:lnTo>
                  <a:lnTo>
                    <a:pt x="193" y="148"/>
                  </a:lnTo>
                  <a:lnTo>
                    <a:pt x="193" y="144"/>
                  </a:lnTo>
                  <a:lnTo>
                    <a:pt x="189" y="144"/>
                  </a:lnTo>
                  <a:lnTo>
                    <a:pt x="185" y="144"/>
                  </a:lnTo>
                  <a:lnTo>
                    <a:pt x="182" y="141"/>
                  </a:lnTo>
                  <a:lnTo>
                    <a:pt x="178" y="133"/>
                  </a:lnTo>
                  <a:lnTo>
                    <a:pt x="178" y="130"/>
                  </a:lnTo>
                  <a:lnTo>
                    <a:pt x="178" y="126"/>
                  </a:lnTo>
                  <a:lnTo>
                    <a:pt x="178" y="126"/>
                  </a:lnTo>
                  <a:lnTo>
                    <a:pt x="178" y="126"/>
                  </a:lnTo>
                  <a:lnTo>
                    <a:pt x="178" y="126"/>
                  </a:lnTo>
                  <a:lnTo>
                    <a:pt x="185" y="126"/>
                  </a:lnTo>
                  <a:lnTo>
                    <a:pt x="182" y="122"/>
                  </a:lnTo>
                  <a:lnTo>
                    <a:pt x="182" y="122"/>
                  </a:lnTo>
                  <a:lnTo>
                    <a:pt x="178" y="118"/>
                  </a:lnTo>
                  <a:lnTo>
                    <a:pt x="178" y="118"/>
                  </a:lnTo>
                  <a:lnTo>
                    <a:pt x="178" y="118"/>
                  </a:lnTo>
                  <a:lnTo>
                    <a:pt x="174" y="118"/>
                  </a:lnTo>
                  <a:lnTo>
                    <a:pt x="174" y="115"/>
                  </a:lnTo>
                  <a:lnTo>
                    <a:pt x="167" y="104"/>
                  </a:lnTo>
                  <a:lnTo>
                    <a:pt x="163" y="104"/>
                  </a:lnTo>
                  <a:lnTo>
                    <a:pt x="163" y="100"/>
                  </a:lnTo>
                  <a:lnTo>
                    <a:pt x="152" y="85"/>
                  </a:lnTo>
                  <a:lnTo>
                    <a:pt x="152" y="81"/>
                  </a:lnTo>
                  <a:lnTo>
                    <a:pt x="152" y="81"/>
                  </a:lnTo>
                  <a:lnTo>
                    <a:pt x="152" y="74"/>
                  </a:lnTo>
                  <a:lnTo>
                    <a:pt x="148" y="74"/>
                  </a:lnTo>
                  <a:lnTo>
                    <a:pt x="148" y="70"/>
                  </a:lnTo>
                  <a:lnTo>
                    <a:pt x="145" y="66"/>
                  </a:lnTo>
                  <a:lnTo>
                    <a:pt x="145" y="63"/>
                  </a:lnTo>
                  <a:lnTo>
                    <a:pt x="145" y="63"/>
                  </a:lnTo>
                  <a:lnTo>
                    <a:pt x="145" y="59"/>
                  </a:lnTo>
                  <a:lnTo>
                    <a:pt x="133" y="52"/>
                  </a:lnTo>
                  <a:lnTo>
                    <a:pt x="133" y="48"/>
                  </a:lnTo>
                  <a:lnTo>
                    <a:pt x="126" y="44"/>
                  </a:lnTo>
                  <a:lnTo>
                    <a:pt x="126" y="41"/>
                  </a:lnTo>
                  <a:lnTo>
                    <a:pt x="122" y="37"/>
                  </a:lnTo>
                  <a:lnTo>
                    <a:pt x="122" y="33"/>
                  </a:lnTo>
                  <a:lnTo>
                    <a:pt x="122" y="29"/>
                  </a:lnTo>
                  <a:lnTo>
                    <a:pt x="122" y="29"/>
                  </a:lnTo>
                  <a:lnTo>
                    <a:pt x="126" y="29"/>
                  </a:lnTo>
                  <a:lnTo>
                    <a:pt x="126" y="29"/>
                  </a:lnTo>
                  <a:lnTo>
                    <a:pt x="126" y="33"/>
                  </a:lnTo>
                  <a:lnTo>
                    <a:pt x="130" y="37"/>
                  </a:lnTo>
                  <a:lnTo>
                    <a:pt x="130" y="37"/>
                  </a:lnTo>
                  <a:lnTo>
                    <a:pt x="137" y="44"/>
                  </a:lnTo>
                  <a:lnTo>
                    <a:pt x="137" y="44"/>
                  </a:lnTo>
                  <a:lnTo>
                    <a:pt x="137" y="48"/>
                  </a:lnTo>
                  <a:lnTo>
                    <a:pt x="141" y="52"/>
                  </a:lnTo>
                  <a:lnTo>
                    <a:pt x="141" y="52"/>
                  </a:lnTo>
                  <a:lnTo>
                    <a:pt x="152" y="63"/>
                  </a:lnTo>
                  <a:lnTo>
                    <a:pt x="156" y="63"/>
                  </a:lnTo>
                  <a:lnTo>
                    <a:pt x="156" y="63"/>
                  </a:lnTo>
                  <a:lnTo>
                    <a:pt x="156" y="63"/>
                  </a:lnTo>
                  <a:lnTo>
                    <a:pt x="159" y="59"/>
                  </a:lnTo>
                  <a:lnTo>
                    <a:pt x="159" y="55"/>
                  </a:lnTo>
                  <a:lnTo>
                    <a:pt x="159" y="55"/>
                  </a:lnTo>
                  <a:lnTo>
                    <a:pt x="159" y="48"/>
                  </a:lnTo>
                  <a:lnTo>
                    <a:pt x="159" y="44"/>
                  </a:lnTo>
                  <a:lnTo>
                    <a:pt x="163" y="37"/>
                  </a:lnTo>
                  <a:lnTo>
                    <a:pt x="163" y="3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8" name="Freeform 99"/>
            <p:cNvSpPr>
              <a:spLocks/>
            </p:cNvSpPr>
            <p:nvPr/>
          </p:nvSpPr>
          <p:spPr bwMode="auto">
            <a:xfrm>
              <a:off x="4754921" y="2747520"/>
              <a:ext cx="347390" cy="361544"/>
            </a:xfrm>
            <a:custGeom>
              <a:avLst/>
              <a:gdLst>
                <a:gd name="T0" fmla="*/ 241 w 270"/>
                <a:gd name="T1" fmla="*/ 3 h 281"/>
                <a:gd name="T2" fmla="*/ 245 w 270"/>
                <a:gd name="T3" fmla="*/ 11 h 281"/>
                <a:gd name="T4" fmla="*/ 245 w 270"/>
                <a:gd name="T5" fmla="*/ 11 h 281"/>
                <a:gd name="T6" fmla="*/ 248 w 270"/>
                <a:gd name="T7" fmla="*/ 37 h 281"/>
                <a:gd name="T8" fmla="*/ 263 w 270"/>
                <a:gd name="T9" fmla="*/ 55 h 281"/>
                <a:gd name="T10" fmla="*/ 270 w 270"/>
                <a:gd name="T11" fmla="*/ 63 h 281"/>
                <a:gd name="T12" fmla="*/ 256 w 270"/>
                <a:gd name="T13" fmla="*/ 70 h 281"/>
                <a:gd name="T14" fmla="*/ 248 w 270"/>
                <a:gd name="T15" fmla="*/ 74 h 281"/>
                <a:gd name="T16" fmla="*/ 248 w 270"/>
                <a:gd name="T17" fmla="*/ 85 h 281"/>
                <a:gd name="T18" fmla="*/ 241 w 270"/>
                <a:gd name="T19" fmla="*/ 103 h 281"/>
                <a:gd name="T20" fmla="*/ 241 w 270"/>
                <a:gd name="T21" fmla="*/ 118 h 281"/>
                <a:gd name="T22" fmla="*/ 233 w 270"/>
                <a:gd name="T23" fmla="*/ 140 h 281"/>
                <a:gd name="T24" fmla="*/ 226 w 270"/>
                <a:gd name="T25" fmla="*/ 152 h 281"/>
                <a:gd name="T26" fmla="*/ 211 w 270"/>
                <a:gd name="T27" fmla="*/ 170 h 281"/>
                <a:gd name="T28" fmla="*/ 208 w 270"/>
                <a:gd name="T29" fmla="*/ 185 h 281"/>
                <a:gd name="T30" fmla="*/ 200 w 270"/>
                <a:gd name="T31" fmla="*/ 207 h 281"/>
                <a:gd name="T32" fmla="*/ 189 w 270"/>
                <a:gd name="T33" fmla="*/ 207 h 281"/>
                <a:gd name="T34" fmla="*/ 189 w 270"/>
                <a:gd name="T35" fmla="*/ 218 h 281"/>
                <a:gd name="T36" fmla="*/ 204 w 270"/>
                <a:gd name="T37" fmla="*/ 222 h 281"/>
                <a:gd name="T38" fmla="*/ 211 w 270"/>
                <a:gd name="T39" fmla="*/ 233 h 281"/>
                <a:gd name="T40" fmla="*/ 222 w 270"/>
                <a:gd name="T41" fmla="*/ 248 h 281"/>
                <a:gd name="T42" fmla="*/ 208 w 270"/>
                <a:gd name="T43" fmla="*/ 267 h 281"/>
                <a:gd name="T44" fmla="*/ 200 w 270"/>
                <a:gd name="T45" fmla="*/ 274 h 281"/>
                <a:gd name="T46" fmla="*/ 182 w 270"/>
                <a:gd name="T47" fmla="*/ 278 h 281"/>
                <a:gd name="T48" fmla="*/ 174 w 270"/>
                <a:gd name="T49" fmla="*/ 281 h 281"/>
                <a:gd name="T50" fmla="*/ 159 w 270"/>
                <a:gd name="T51" fmla="*/ 278 h 281"/>
                <a:gd name="T52" fmla="*/ 152 w 270"/>
                <a:gd name="T53" fmla="*/ 281 h 281"/>
                <a:gd name="T54" fmla="*/ 145 w 270"/>
                <a:gd name="T55" fmla="*/ 278 h 281"/>
                <a:gd name="T56" fmla="*/ 137 w 270"/>
                <a:gd name="T57" fmla="*/ 270 h 281"/>
                <a:gd name="T58" fmla="*/ 126 w 270"/>
                <a:gd name="T59" fmla="*/ 263 h 281"/>
                <a:gd name="T60" fmla="*/ 119 w 270"/>
                <a:gd name="T61" fmla="*/ 267 h 281"/>
                <a:gd name="T62" fmla="*/ 108 w 270"/>
                <a:gd name="T63" fmla="*/ 270 h 281"/>
                <a:gd name="T64" fmla="*/ 96 w 270"/>
                <a:gd name="T65" fmla="*/ 263 h 281"/>
                <a:gd name="T66" fmla="*/ 89 w 270"/>
                <a:gd name="T67" fmla="*/ 255 h 281"/>
                <a:gd name="T68" fmla="*/ 78 w 270"/>
                <a:gd name="T69" fmla="*/ 244 h 281"/>
                <a:gd name="T70" fmla="*/ 74 w 270"/>
                <a:gd name="T71" fmla="*/ 237 h 281"/>
                <a:gd name="T72" fmla="*/ 63 w 270"/>
                <a:gd name="T73" fmla="*/ 226 h 281"/>
                <a:gd name="T74" fmla="*/ 56 w 270"/>
                <a:gd name="T75" fmla="*/ 222 h 281"/>
                <a:gd name="T76" fmla="*/ 52 w 270"/>
                <a:gd name="T77" fmla="*/ 215 h 281"/>
                <a:gd name="T78" fmla="*/ 37 w 270"/>
                <a:gd name="T79" fmla="*/ 207 h 281"/>
                <a:gd name="T80" fmla="*/ 33 w 270"/>
                <a:gd name="T81" fmla="*/ 204 h 281"/>
                <a:gd name="T82" fmla="*/ 26 w 270"/>
                <a:gd name="T83" fmla="*/ 192 h 281"/>
                <a:gd name="T84" fmla="*/ 19 w 270"/>
                <a:gd name="T85" fmla="*/ 174 h 281"/>
                <a:gd name="T86" fmla="*/ 15 w 270"/>
                <a:gd name="T87" fmla="*/ 166 h 281"/>
                <a:gd name="T88" fmla="*/ 8 w 270"/>
                <a:gd name="T89" fmla="*/ 155 h 281"/>
                <a:gd name="T90" fmla="*/ 8 w 270"/>
                <a:gd name="T91" fmla="*/ 144 h 281"/>
                <a:gd name="T92" fmla="*/ 0 w 270"/>
                <a:gd name="T93" fmla="*/ 140 h 281"/>
                <a:gd name="T94" fmla="*/ 4 w 270"/>
                <a:gd name="T95" fmla="*/ 126 h 281"/>
                <a:gd name="T96" fmla="*/ 8 w 270"/>
                <a:gd name="T97" fmla="*/ 115 h 281"/>
                <a:gd name="T98" fmla="*/ 15 w 270"/>
                <a:gd name="T99" fmla="*/ 100 h 281"/>
                <a:gd name="T100" fmla="*/ 33 w 270"/>
                <a:gd name="T101" fmla="*/ 96 h 281"/>
                <a:gd name="T102" fmla="*/ 45 w 270"/>
                <a:gd name="T103"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81">
                  <a:moveTo>
                    <a:pt x="45" y="0"/>
                  </a:moveTo>
                  <a:lnTo>
                    <a:pt x="241" y="0"/>
                  </a:lnTo>
                  <a:lnTo>
                    <a:pt x="241" y="0"/>
                  </a:lnTo>
                  <a:lnTo>
                    <a:pt x="241" y="3"/>
                  </a:lnTo>
                  <a:lnTo>
                    <a:pt x="241" y="3"/>
                  </a:lnTo>
                  <a:lnTo>
                    <a:pt x="241" y="3"/>
                  </a:lnTo>
                  <a:lnTo>
                    <a:pt x="241" y="3"/>
                  </a:lnTo>
                  <a:lnTo>
                    <a:pt x="241" y="3"/>
                  </a:lnTo>
                  <a:lnTo>
                    <a:pt x="241" y="7"/>
                  </a:lnTo>
                  <a:lnTo>
                    <a:pt x="245" y="11"/>
                  </a:lnTo>
                  <a:lnTo>
                    <a:pt x="248" y="14"/>
                  </a:lnTo>
                  <a:lnTo>
                    <a:pt x="248" y="14"/>
                  </a:lnTo>
                  <a:lnTo>
                    <a:pt x="245" y="14"/>
                  </a:lnTo>
                  <a:lnTo>
                    <a:pt x="245" y="14"/>
                  </a:lnTo>
                  <a:lnTo>
                    <a:pt x="245" y="11"/>
                  </a:lnTo>
                  <a:lnTo>
                    <a:pt x="245" y="14"/>
                  </a:lnTo>
                  <a:lnTo>
                    <a:pt x="245" y="14"/>
                  </a:lnTo>
                  <a:lnTo>
                    <a:pt x="248" y="25"/>
                  </a:lnTo>
                  <a:lnTo>
                    <a:pt x="248" y="33"/>
                  </a:lnTo>
                  <a:lnTo>
                    <a:pt x="248" y="37"/>
                  </a:lnTo>
                  <a:lnTo>
                    <a:pt x="252" y="44"/>
                  </a:lnTo>
                  <a:lnTo>
                    <a:pt x="252" y="48"/>
                  </a:lnTo>
                  <a:lnTo>
                    <a:pt x="256" y="48"/>
                  </a:lnTo>
                  <a:lnTo>
                    <a:pt x="263" y="55"/>
                  </a:lnTo>
                  <a:lnTo>
                    <a:pt x="263" y="55"/>
                  </a:lnTo>
                  <a:lnTo>
                    <a:pt x="267" y="55"/>
                  </a:lnTo>
                  <a:lnTo>
                    <a:pt x="270" y="59"/>
                  </a:lnTo>
                  <a:lnTo>
                    <a:pt x="270" y="59"/>
                  </a:lnTo>
                  <a:lnTo>
                    <a:pt x="270" y="59"/>
                  </a:lnTo>
                  <a:lnTo>
                    <a:pt x="270" y="63"/>
                  </a:lnTo>
                  <a:lnTo>
                    <a:pt x="267" y="66"/>
                  </a:lnTo>
                  <a:lnTo>
                    <a:pt x="263" y="66"/>
                  </a:lnTo>
                  <a:lnTo>
                    <a:pt x="263" y="66"/>
                  </a:lnTo>
                  <a:lnTo>
                    <a:pt x="259" y="66"/>
                  </a:lnTo>
                  <a:lnTo>
                    <a:pt x="256" y="70"/>
                  </a:lnTo>
                  <a:lnTo>
                    <a:pt x="252" y="70"/>
                  </a:lnTo>
                  <a:lnTo>
                    <a:pt x="252" y="70"/>
                  </a:lnTo>
                  <a:lnTo>
                    <a:pt x="256" y="74"/>
                  </a:lnTo>
                  <a:lnTo>
                    <a:pt x="252" y="74"/>
                  </a:lnTo>
                  <a:lnTo>
                    <a:pt x="248" y="74"/>
                  </a:lnTo>
                  <a:lnTo>
                    <a:pt x="248" y="74"/>
                  </a:lnTo>
                  <a:lnTo>
                    <a:pt x="248" y="77"/>
                  </a:lnTo>
                  <a:lnTo>
                    <a:pt x="245" y="81"/>
                  </a:lnTo>
                  <a:lnTo>
                    <a:pt x="248" y="81"/>
                  </a:lnTo>
                  <a:lnTo>
                    <a:pt x="248" y="85"/>
                  </a:lnTo>
                  <a:lnTo>
                    <a:pt x="248" y="85"/>
                  </a:lnTo>
                  <a:lnTo>
                    <a:pt x="245" y="89"/>
                  </a:lnTo>
                  <a:lnTo>
                    <a:pt x="245" y="96"/>
                  </a:lnTo>
                  <a:lnTo>
                    <a:pt x="241" y="100"/>
                  </a:lnTo>
                  <a:lnTo>
                    <a:pt x="241" y="103"/>
                  </a:lnTo>
                  <a:lnTo>
                    <a:pt x="241" y="103"/>
                  </a:lnTo>
                  <a:lnTo>
                    <a:pt x="237" y="107"/>
                  </a:lnTo>
                  <a:lnTo>
                    <a:pt x="241" y="115"/>
                  </a:lnTo>
                  <a:lnTo>
                    <a:pt x="241" y="118"/>
                  </a:lnTo>
                  <a:lnTo>
                    <a:pt x="241" y="118"/>
                  </a:lnTo>
                  <a:lnTo>
                    <a:pt x="241" y="118"/>
                  </a:lnTo>
                  <a:lnTo>
                    <a:pt x="241" y="122"/>
                  </a:lnTo>
                  <a:lnTo>
                    <a:pt x="241" y="129"/>
                  </a:lnTo>
                  <a:lnTo>
                    <a:pt x="233" y="137"/>
                  </a:lnTo>
                  <a:lnTo>
                    <a:pt x="233" y="140"/>
                  </a:lnTo>
                  <a:lnTo>
                    <a:pt x="233" y="140"/>
                  </a:lnTo>
                  <a:lnTo>
                    <a:pt x="230" y="140"/>
                  </a:lnTo>
                  <a:lnTo>
                    <a:pt x="230" y="144"/>
                  </a:lnTo>
                  <a:lnTo>
                    <a:pt x="226" y="148"/>
                  </a:lnTo>
                  <a:lnTo>
                    <a:pt x="226" y="152"/>
                  </a:lnTo>
                  <a:lnTo>
                    <a:pt x="219" y="155"/>
                  </a:lnTo>
                  <a:lnTo>
                    <a:pt x="219" y="159"/>
                  </a:lnTo>
                  <a:lnTo>
                    <a:pt x="215" y="170"/>
                  </a:lnTo>
                  <a:lnTo>
                    <a:pt x="211" y="170"/>
                  </a:lnTo>
                  <a:lnTo>
                    <a:pt x="211" y="170"/>
                  </a:lnTo>
                  <a:lnTo>
                    <a:pt x="211" y="170"/>
                  </a:lnTo>
                  <a:lnTo>
                    <a:pt x="208" y="178"/>
                  </a:lnTo>
                  <a:lnTo>
                    <a:pt x="208" y="178"/>
                  </a:lnTo>
                  <a:lnTo>
                    <a:pt x="208" y="181"/>
                  </a:lnTo>
                  <a:lnTo>
                    <a:pt x="208" y="185"/>
                  </a:lnTo>
                  <a:lnTo>
                    <a:pt x="204" y="189"/>
                  </a:lnTo>
                  <a:lnTo>
                    <a:pt x="204" y="192"/>
                  </a:lnTo>
                  <a:lnTo>
                    <a:pt x="204" y="196"/>
                  </a:lnTo>
                  <a:lnTo>
                    <a:pt x="204" y="204"/>
                  </a:lnTo>
                  <a:lnTo>
                    <a:pt x="200" y="207"/>
                  </a:lnTo>
                  <a:lnTo>
                    <a:pt x="200" y="207"/>
                  </a:lnTo>
                  <a:lnTo>
                    <a:pt x="196" y="207"/>
                  </a:lnTo>
                  <a:lnTo>
                    <a:pt x="196" y="207"/>
                  </a:lnTo>
                  <a:lnTo>
                    <a:pt x="193" y="207"/>
                  </a:lnTo>
                  <a:lnTo>
                    <a:pt x="189" y="207"/>
                  </a:lnTo>
                  <a:lnTo>
                    <a:pt x="189" y="211"/>
                  </a:lnTo>
                  <a:lnTo>
                    <a:pt x="189" y="211"/>
                  </a:lnTo>
                  <a:lnTo>
                    <a:pt x="185" y="215"/>
                  </a:lnTo>
                  <a:lnTo>
                    <a:pt x="185" y="215"/>
                  </a:lnTo>
                  <a:lnTo>
                    <a:pt x="189" y="218"/>
                  </a:lnTo>
                  <a:lnTo>
                    <a:pt x="196" y="215"/>
                  </a:lnTo>
                  <a:lnTo>
                    <a:pt x="196" y="218"/>
                  </a:lnTo>
                  <a:lnTo>
                    <a:pt x="200" y="222"/>
                  </a:lnTo>
                  <a:lnTo>
                    <a:pt x="200" y="222"/>
                  </a:lnTo>
                  <a:lnTo>
                    <a:pt x="204" y="222"/>
                  </a:lnTo>
                  <a:lnTo>
                    <a:pt x="204" y="230"/>
                  </a:lnTo>
                  <a:lnTo>
                    <a:pt x="208" y="230"/>
                  </a:lnTo>
                  <a:lnTo>
                    <a:pt x="208" y="230"/>
                  </a:lnTo>
                  <a:lnTo>
                    <a:pt x="211" y="233"/>
                  </a:lnTo>
                  <a:lnTo>
                    <a:pt x="211" y="233"/>
                  </a:lnTo>
                  <a:lnTo>
                    <a:pt x="215" y="233"/>
                  </a:lnTo>
                  <a:lnTo>
                    <a:pt x="215" y="237"/>
                  </a:lnTo>
                  <a:lnTo>
                    <a:pt x="219" y="241"/>
                  </a:lnTo>
                  <a:lnTo>
                    <a:pt x="219" y="244"/>
                  </a:lnTo>
                  <a:lnTo>
                    <a:pt x="222" y="248"/>
                  </a:lnTo>
                  <a:lnTo>
                    <a:pt x="222" y="252"/>
                  </a:lnTo>
                  <a:lnTo>
                    <a:pt x="215" y="259"/>
                  </a:lnTo>
                  <a:lnTo>
                    <a:pt x="211" y="263"/>
                  </a:lnTo>
                  <a:lnTo>
                    <a:pt x="211" y="263"/>
                  </a:lnTo>
                  <a:lnTo>
                    <a:pt x="208" y="267"/>
                  </a:lnTo>
                  <a:lnTo>
                    <a:pt x="208" y="267"/>
                  </a:lnTo>
                  <a:lnTo>
                    <a:pt x="204" y="267"/>
                  </a:lnTo>
                  <a:lnTo>
                    <a:pt x="204" y="270"/>
                  </a:lnTo>
                  <a:lnTo>
                    <a:pt x="204" y="270"/>
                  </a:lnTo>
                  <a:lnTo>
                    <a:pt x="200" y="274"/>
                  </a:lnTo>
                  <a:lnTo>
                    <a:pt x="196" y="274"/>
                  </a:lnTo>
                  <a:lnTo>
                    <a:pt x="193" y="278"/>
                  </a:lnTo>
                  <a:lnTo>
                    <a:pt x="189" y="274"/>
                  </a:lnTo>
                  <a:lnTo>
                    <a:pt x="185" y="274"/>
                  </a:lnTo>
                  <a:lnTo>
                    <a:pt x="182" y="278"/>
                  </a:lnTo>
                  <a:lnTo>
                    <a:pt x="178" y="278"/>
                  </a:lnTo>
                  <a:lnTo>
                    <a:pt x="178" y="278"/>
                  </a:lnTo>
                  <a:lnTo>
                    <a:pt x="174" y="278"/>
                  </a:lnTo>
                  <a:lnTo>
                    <a:pt x="174" y="278"/>
                  </a:lnTo>
                  <a:lnTo>
                    <a:pt x="174" y="281"/>
                  </a:lnTo>
                  <a:lnTo>
                    <a:pt x="170" y="281"/>
                  </a:lnTo>
                  <a:lnTo>
                    <a:pt x="167" y="281"/>
                  </a:lnTo>
                  <a:lnTo>
                    <a:pt x="167" y="278"/>
                  </a:lnTo>
                  <a:lnTo>
                    <a:pt x="163" y="278"/>
                  </a:lnTo>
                  <a:lnTo>
                    <a:pt x="159" y="278"/>
                  </a:lnTo>
                  <a:lnTo>
                    <a:pt x="156" y="278"/>
                  </a:lnTo>
                  <a:lnTo>
                    <a:pt x="152" y="274"/>
                  </a:lnTo>
                  <a:lnTo>
                    <a:pt x="152" y="278"/>
                  </a:lnTo>
                  <a:lnTo>
                    <a:pt x="152" y="278"/>
                  </a:lnTo>
                  <a:lnTo>
                    <a:pt x="152" y="281"/>
                  </a:lnTo>
                  <a:lnTo>
                    <a:pt x="152" y="281"/>
                  </a:lnTo>
                  <a:lnTo>
                    <a:pt x="152" y="281"/>
                  </a:lnTo>
                  <a:lnTo>
                    <a:pt x="148" y="281"/>
                  </a:lnTo>
                  <a:lnTo>
                    <a:pt x="145" y="281"/>
                  </a:lnTo>
                  <a:lnTo>
                    <a:pt x="145" y="278"/>
                  </a:lnTo>
                  <a:lnTo>
                    <a:pt x="145" y="278"/>
                  </a:lnTo>
                  <a:lnTo>
                    <a:pt x="145" y="274"/>
                  </a:lnTo>
                  <a:lnTo>
                    <a:pt x="141" y="274"/>
                  </a:lnTo>
                  <a:lnTo>
                    <a:pt x="141" y="270"/>
                  </a:lnTo>
                  <a:lnTo>
                    <a:pt x="137" y="270"/>
                  </a:lnTo>
                  <a:lnTo>
                    <a:pt x="137" y="270"/>
                  </a:lnTo>
                  <a:lnTo>
                    <a:pt x="133" y="267"/>
                  </a:lnTo>
                  <a:lnTo>
                    <a:pt x="130" y="263"/>
                  </a:lnTo>
                  <a:lnTo>
                    <a:pt x="130" y="263"/>
                  </a:lnTo>
                  <a:lnTo>
                    <a:pt x="126" y="263"/>
                  </a:lnTo>
                  <a:lnTo>
                    <a:pt x="126" y="263"/>
                  </a:lnTo>
                  <a:lnTo>
                    <a:pt x="122" y="267"/>
                  </a:lnTo>
                  <a:lnTo>
                    <a:pt x="119" y="267"/>
                  </a:lnTo>
                  <a:lnTo>
                    <a:pt x="119" y="267"/>
                  </a:lnTo>
                  <a:lnTo>
                    <a:pt x="119" y="267"/>
                  </a:lnTo>
                  <a:lnTo>
                    <a:pt x="115" y="267"/>
                  </a:lnTo>
                  <a:lnTo>
                    <a:pt x="111" y="267"/>
                  </a:lnTo>
                  <a:lnTo>
                    <a:pt x="111" y="267"/>
                  </a:lnTo>
                  <a:lnTo>
                    <a:pt x="108" y="270"/>
                  </a:lnTo>
                  <a:lnTo>
                    <a:pt x="108" y="270"/>
                  </a:lnTo>
                  <a:lnTo>
                    <a:pt x="104" y="267"/>
                  </a:lnTo>
                  <a:lnTo>
                    <a:pt x="100" y="267"/>
                  </a:lnTo>
                  <a:lnTo>
                    <a:pt x="100" y="263"/>
                  </a:lnTo>
                  <a:lnTo>
                    <a:pt x="96" y="263"/>
                  </a:lnTo>
                  <a:lnTo>
                    <a:pt x="96" y="263"/>
                  </a:lnTo>
                  <a:lnTo>
                    <a:pt x="93" y="259"/>
                  </a:lnTo>
                  <a:lnTo>
                    <a:pt x="93" y="259"/>
                  </a:lnTo>
                  <a:lnTo>
                    <a:pt x="93" y="259"/>
                  </a:lnTo>
                  <a:lnTo>
                    <a:pt x="93" y="255"/>
                  </a:lnTo>
                  <a:lnTo>
                    <a:pt x="89" y="255"/>
                  </a:lnTo>
                  <a:lnTo>
                    <a:pt x="89" y="252"/>
                  </a:lnTo>
                  <a:lnTo>
                    <a:pt x="85" y="248"/>
                  </a:lnTo>
                  <a:lnTo>
                    <a:pt x="89" y="248"/>
                  </a:lnTo>
                  <a:lnTo>
                    <a:pt x="85" y="244"/>
                  </a:lnTo>
                  <a:lnTo>
                    <a:pt x="78" y="244"/>
                  </a:lnTo>
                  <a:lnTo>
                    <a:pt x="78" y="244"/>
                  </a:lnTo>
                  <a:lnTo>
                    <a:pt x="78" y="241"/>
                  </a:lnTo>
                  <a:lnTo>
                    <a:pt x="78" y="241"/>
                  </a:lnTo>
                  <a:lnTo>
                    <a:pt x="74" y="237"/>
                  </a:lnTo>
                  <a:lnTo>
                    <a:pt x="74" y="237"/>
                  </a:lnTo>
                  <a:lnTo>
                    <a:pt x="71" y="233"/>
                  </a:lnTo>
                  <a:lnTo>
                    <a:pt x="71" y="230"/>
                  </a:lnTo>
                  <a:lnTo>
                    <a:pt x="67" y="226"/>
                  </a:lnTo>
                  <a:lnTo>
                    <a:pt x="63" y="230"/>
                  </a:lnTo>
                  <a:lnTo>
                    <a:pt x="63" y="226"/>
                  </a:lnTo>
                  <a:lnTo>
                    <a:pt x="59" y="226"/>
                  </a:lnTo>
                  <a:lnTo>
                    <a:pt x="59" y="226"/>
                  </a:lnTo>
                  <a:lnTo>
                    <a:pt x="56" y="222"/>
                  </a:lnTo>
                  <a:lnTo>
                    <a:pt x="56" y="222"/>
                  </a:lnTo>
                  <a:lnTo>
                    <a:pt x="56" y="222"/>
                  </a:lnTo>
                  <a:lnTo>
                    <a:pt x="59" y="218"/>
                  </a:lnTo>
                  <a:lnTo>
                    <a:pt x="59" y="218"/>
                  </a:lnTo>
                  <a:lnTo>
                    <a:pt x="56" y="215"/>
                  </a:lnTo>
                  <a:lnTo>
                    <a:pt x="56" y="215"/>
                  </a:lnTo>
                  <a:lnTo>
                    <a:pt x="52" y="215"/>
                  </a:lnTo>
                  <a:lnTo>
                    <a:pt x="52" y="211"/>
                  </a:lnTo>
                  <a:lnTo>
                    <a:pt x="48" y="211"/>
                  </a:lnTo>
                  <a:lnTo>
                    <a:pt x="45" y="211"/>
                  </a:lnTo>
                  <a:lnTo>
                    <a:pt x="41" y="211"/>
                  </a:lnTo>
                  <a:lnTo>
                    <a:pt x="37" y="207"/>
                  </a:lnTo>
                  <a:lnTo>
                    <a:pt x="37" y="204"/>
                  </a:lnTo>
                  <a:lnTo>
                    <a:pt x="41" y="204"/>
                  </a:lnTo>
                  <a:lnTo>
                    <a:pt x="37" y="200"/>
                  </a:lnTo>
                  <a:lnTo>
                    <a:pt x="33" y="200"/>
                  </a:lnTo>
                  <a:lnTo>
                    <a:pt x="33" y="204"/>
                  </a:lnTo>
                  <a:lnTo>
                    <a:pt x="26" y="204"/>
                  </a:lnTo>
                  <a:lnTo>
                    <a:pt x="26" y="200"/>
                  </a:lnTo>
                  <a:lnTo>
                    <a:pt x="26" y="196"/>
                  </a:lnTo>
                  <a:lnTo>
                    <a:pt x="26" y="192"/>
                  </a:lnTo>
                  <a:lnTo>
                    <a:pt x="26" y="192"/>
                  </a:lnTo>
                  <a:lnTo>
                    <a:pt x="30" y="189"/>
                  </a:lnTo>
                  <a:lnTo>
                    <a:pt x="26" y="185"/>
                  </a:lnTo>
                  <a:lnTo>
                    <a:pt x="22" y="181"/>
                  </a:lnTo>
                  <a:lnTo>
                    <a:pt x="19" y="174"/>
                  </a:lnTo>
                  <a:lnTo>
                    <a:pt x="19" y="174"/>
                  </a:lnTo>
                  <a:lnTo>
                    <a:pt x="15" y="170"/>
                  </a:lnTo>
                  <a:lnTo>
                    <a:pt x="15" y="170"/>
                  </a:lnTo>
                  <a:lnTo>
                    <a:pt x="15" y="170"/>
                  </a:lnTo>
                  <a:lnTo>
                    <a:pt x="15" y="166"/>
                  </a:lnTo>
                  <a:lnTo>
                    <a:pt x="15" y="166"/>
                  </a:lnTo>
                  <a:lnTo>
                    <a:pt x="15" y="163"/>
                  </a:lnTo>
                  <a:lnTo>
                    <a:pt x="15" y="163"/>
                  </a:lnTo>
                  <a:lnTo>
                    <a:pt x="15" y="159"/>
                  </a:lnTo>
                  <a:lnTo>
                    <a:pt x="8" y="159"/>
                  </a:lnTo>
                  <a:lnTo>
                    <a:pt x="8" y="155"/>
                  </a:lnTo>
                  <a:lnTo>
                    <a:pt x="8" y="152"/>
                  </a:lnTo>
                  <a:lnTo>
                    <a:pt x="8" y="148"/>
                  </a:lnTo>
                  <a:lnTo>
                    <a:pt x="8" y="148"/>
                  </a:lnTo>
                  <a:lnTo>
                    <a:pt x="4" y="144"/>
                  </a:lnTo>
                  <a:lnTo>
                    <a:pt x="8" y="144"/>
                  </a:lnTo>
                  <a:lnTo>
                    <a:pt x="8" y="140"/>
                  </a:lnTo>
                  <a:lnTo>
                    <a:pt x="4" y="140"/>
                  </a:lnTo>
                  <a:lnTo>
                    <a:pt x="0" y="144"/>
                  </a:lnTo>
                  <a:lnTo>
                    <a:pt x="0" y="144"/>
                  </a:lnTo>
                  <a:lnTo>
                    <a:pt x="0" y="140"/>
                  </a:lnTo>
                  <a:lnTo>
                    <a:pt x="4" y="133"/>
                  </a:lnTo>
                  <a:lnTo>
                    <a:pt x="8" y="133"/>
                  </a:lnTo>
                  <a:lnTo>
                    <a:pt x="8" y="129"/>
                  </a:lnTo>
                  <a:lnTo>
                    <a:pt x="4" y="126"/>
                  </a:lnTo>
                  <a:lnTo>
                    <a:pt x="4" y="126"/>
                  </a:lnTo>
                  <a:lnTo>
                    <a:pt x="8" y="122"/>
                  </a:lnTo>
                  <a:lnTo>
                    <a:pt x="8" y="118"/>
                  </a:lnTo>
                  <a:lnTo>
                    <a:pt x="8" y="118"/>
                  </a:lnTo>
                  <a:lnTo>
                    <a:pt x="8" y="115"/>
                  </a:lnTo>
                  <a:lnTo>
                    <a:pt x="8" y="115"/>
                  </a:lnTo>
                  <a:lnTo>
                    <a:pt x="11" y="115"/>
                  </a:lnTo>
                  <a:lnTo>
                    <a:pt x="15" y="107"/>
                  </a:lnTo>
                  <a:lnTo>
                    <a:pt x="19" y="103"/>
                  </a:lnTo>
                  <a:lnTo>
                    <a:pt x="15" y="103"/>
                  </a:lnTo>
                  <a:lnTo>
                    <a:pt x="15" y="100"/>
                  </a:lnTo>
                  <a:lnTo>
                    <a:pt x="19" y="96"/>
                  </a:lnTo>
                  <a:lnTo>
                    <a:pt x="22" y="96"/>
                  </a:lnTo>
                  <a:lnTo>
                    <a:pt x="26" y="96"/>
                  </a:lnTo>
                  <a:lnTo>
                    <a:pt x="30" y="96"/>
                  </a:lnTo>
                  <a:lnTo>
                    <a:pt x="33" y="96"/>
                  </a:lnTo>
                  <a:lnTo>
                    <a:pt x="30" y="37"/>
                  </a:lnTo>
                  <a:lnTo>
                    <a:pt x="30" y="37"/>
                  </a:lnTo>
                  <a:lnTo>
                    <a:pt x="30" y="29"/>
                  </a:lnTo>
                  <a:lnTo>
                    <a:pt x="48" y="29"/>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9" name="Freeform 100"/>
            <p:cNvSpPr>
              <a:spLocks/>
            </p:cNvSpPr>
            <p:nvPr/>
          </p:nvSpPr>
          <p:spPr bwMode="auto">
            <a:xfrm>
              <a:off x="4992947" y="2885191"/>
              <a:ext cx="324231" cy="223874"/>
            </a:xfrm>
            <a:custGeom>
              <a:avLst/>
              <a:gdLst>
                <a:gd name="T0" fmla="*/ 34 w 252"/>
                <a:gd name="T1" fmla="*/ 137 h 174"/>
                <a:gd name="T2" fmla="*/ 30 w 252"/>
                <a:gd name="T3" fmla="*/ 126 h 174"/>
                <a:gd name="T4" fmla="*/ 23 w 252"/>
                <a:gd name="T5" fmla="*/ 123 h 174"/>
                <a:gd name="T6" fmla="*/ 19 w 252"/>
                <a:gd name="T7" fmla="*/ 115 h 174"/>
                <a:gd name="T8" fmla="*/ 11 w 252"/>
                <a:gd name="T9" fmla="*/ 111 h 174"/>
                <a:gd name="T10" fmla="*/ 0 w 252"/>
                <a:gd name="T11" fmla="*/ 108 h 174"/>
                <a:gd name="T12" fmla="*/ 4 w 252"/>
                <a:gd name="T13" fmla="*/ 104 h 174"/>
                <a:gd name="T14" fmla="*/ 11 w 252"/>
                <a:gd name="T15" fmla="*/ 100 h 174"/>
                <a:gd name="T16" fmla="*/ 15 w 252"/>
                <a:gd name="T17" fmla="*/ 100 h 174"/>
                <a:gd name="T18" fmla="*/ 19 w 252"/>
                <a:gd name="T19" fmla="*/ 85 h 174"/>
                <a:gd name="T20" fmla="*/ 23 w 252"/>
                <a:gd name="T21" fmla="*/ 74 h 174"/>
                <a:gd name="T22" fmla="*/ 26 w 252"/>
                <a:gd name="T23" fmla="*/ 63 h 174"/>
                <a:gd name="T24" fmla="*/ 30 w 252"/>
                <a:gd name="T25" fmla="*/ 63 h 174"/>
                <a:gd name="T26" fmla="*/ 41 w 252"/>
                <a:gd name="T27" fmla="*/ 45 h 174"/>
                <a:gd name="T28" fmla="*/ 45 w 252"/>
                <a:gd name="T29" fmla="*/ 33 h 174"/>
                <a:gd name="T30" fmla="*/ 48 w 252"/>
                <a:gd name="T31" fmla="*/ 30 h 174"/>
                <a:gd name="T32" fmla="*/ 56 w 252"/>
                <a:gd name="T33" fmla="*/ 11 h 174"/>
                <a:gd name="T34" fmla="*/ 63 w 252"/>
                <a:gd name="T35" fmla="*/ 11 h 174"/>
                <a:gd name="T36" fmla="*/ 71 w 252"/>
                <a:gd name="T37" fmla="*/ 0 h 174"/>
                <a:gd name="T38" fmla="*/ 82 w 252"/>
                <a:gd name="T39" fmla="*/ 8 h 174"/>
                <a:gd name="T40" fmla="*/ 89 w 252"/>
                <a:gd name="T41" fmla="*/ 4 h 174"/>
                <a:gd name="T42" fmla="*/ 97 w 252"/>
                <a:gd name="T43" fmla="*/ 4 h 174"/>
                <a:gd name="T44" fmla="*/ 104 w 252"/>
                <a:gd name="T45" fmla="*/ 8 h 174"/>
                <a:gd name="T46" fmla="*/ 115 w 252"/>
                <a:gd name="T47" fmla="*/ 11 h 174"/>
                <a:gd name="T48" fmla="*/ 126 w 252"/>
                <a:gd name="T49" fmla="*/ 19 h 174"/>
                <a:gd name="T50" fmla="*/ 130 w 252"/>
                <a:gd name="T51" fmla="*/ 22 h 174"/>
                <a:gd name="T52" fmla="*/ 141 w 252"/>
                <a:gd name="T53" fmla="*/ 26 h 174"/>
                <a:gd name="T54" fmla="*/ 145 w 252"/>
                <a:gd name="T55" fmla="*/ 37 h 174"/>
                <a:gd name="T56" fmla="*/ 148 w 252"/>
                <a:gd name="T57" fmla="*/ 41 h 174"/>
                <a:gd name="T58" fmla="*/ 148 w 252"/>
                <a:gd name="T59" fmla="*/ 52 h 174"/>
                <a:gd name="T60" fmla="*/ 145 w 252"/>
                <a:gd name="T61" fmla="*/ 63 h 174"/>
                <a:gd name="T62" fmla="*/ 156 w 252"/>
                <a:gd name="T63" fmla="*/ 59 h 174"/>
                <a:gd name="T64" fmla="*/ 160 w 252"/>
                <a:gd name="T65" fmla="*/ 63 h 174"/>
                <a:gd name="T66" fmla="*/ 171 w 252"/>
                <a:gd name="T67" fmla="*/ 78 h 174"/>
                <a:gd name="T68" fmla="*/ 178 w 252"/>
                <a:gd name="T69" fmla="*/ 89 h 174"/>
                <a:gd name="T70" fmla="*/ 252 w 252"/>
                <a:gd name="T71" fmla="*/ 104 h 174"/>
                <a:gd name="T72" fmla="*/ 178 w 252"/>
                <a:gd name="T73" fmla="*/ 152 h 174"/>
                <a:gd name="T74" fmla="*/ 171 w 252"/>
                <a:gd name="T75" fmla="*/ 156 h 174"/>
                <a:gd name="T76" fmla="*/ 160 w 252"/>
                <a:gd name="T77" fmla="*/ 163 h 174"/>
                <a:gd name="T78" fmla="*/ 148 w 252"/>
                <a:gd name="T79" fmla="*/ 167 h 174"/>
                <a:gd name="T80" fmla="*/ 137 w 252"/>
                <a:gd name="T81" fmla="*/ 167 h 174"/>
                <a:gd name="T82" fmla="*/ 130 w 252"/>
                <a:gd name="T83" fmla="*/ 163 h 174"/>
                <a:gd name="T84" fmla="*/ 119 w 252"/>
                <a:gd name="T85" fmla="*/ 163 h 174"/>
                <a:gd name="T86" fmla="*/ 108 w 252"/>
                <a:gd name="T87" fmla="*/ 174 h 174"/>
                <a:gd name="T88" fmla="*/ 100 w 252"/>
                <a:gd name="T89" fmla="*/ 174 h 174"/>
                <a:gd name="T90" fmla="*/ 85 w 252"/>
                <a:gd name="T91" fmla="*/ 171 h 174"/>
                <a:gd name="T92" fmla="*/ 78 w 252"/>
                <a:gd name="T93" fmla="*/ 167 h 174"/>
                <a:gd name="T94" fmla="*/ 60 w 252"/>
                <a:gd name="T95" fmla="*/ 160 h 174"/>
                <a:gd name="T96" fmla="*/ 48 w 252"/>
                <a:gd name="T97" fmla="*/ 160 h 174"/>
                <a:gd name="T98" fmla="*/ 45 w 252"/>
                <a:gd name="T99" fmla="*/ 145 h 174"/>
                <a:gd name="T100" fmla="*/ 37 w 252"/>
                <a:gd name="T101" fmla="*/ 14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2" h="174">
                  <a:moveTo>
                    <a:pt x="37" y="145"/>
                  </a:moveTo>
                  <a:lnTo>
                    <a:pt x="37" y="141"/>
                  </a:lnTo>
                  <a:lnTo>
                    <a:pt x="34" y="137"/>
                  </a:lnTo>
                  <a:lnTo>
                    <a:pt x="34" y="134"/>
                  </a:lnTo>
                  <a:lnTo>
                    <a:pt x="30" y="130"/>
                  </a:lnTo>
                  <a:lnTo>
                    <a:pt x="30" y="126"/>
                  </a:lnTo>
                  <a:lnTo>
                    <a:pt x="26" y="126"/>
                  </a:lnTo>
                  <a:lnTo>
                    <a:pt x="26" y="126"/>
                  </a:lnTo>
                  <a:lnTo>
                    <a:pt x="23" y="123"/>
                  </a:lnTo>
                  <a:lnTo>
                    <a:pt x="23" y="123"/>
                  </a:lnTo>
                  <a:lnTo>
                    <a:pt x="19" y="123"/>
                  </a:lnTo>
                  <a:lnTo>
                    <a:pt x="19" y="115"/>
                  </a:lnTo>
                  <a:lnTo>
                    <a:pt x="15" y="115"/>
                  </a:lnTo>
                  <a:lnTo>
                    <a:pt x="15" y="115"/>
                  </a:lnTo>
                  <a:lnTo>
                    <a:pt x="11" y="111"/>
                  </a:lnTo>
                  <a:lnTo>
                    <a:pt x="11" y="108"/>
                  </a:lnTo>
                  <a:lnTo>
                    <a:pt x="4" y="111"/>
                  </a:lnTo>
                  <a:lnTo>
                    <a:pt x="0" y="108"/>
                  </a:lnTo>
                  <a:lnTo>
                    <a:pt x="0" y="108"/>
                  </a:lnTo>
                  <a:lnTo>
                    <a:pt x="4" y="104"/>
                  </a:lnTo>
                  <a:lnTo>
                    <a:pt x="4" y="104"/>
                  </a:lnTo>
                  <a:lnTo>
                    <a:pt x="4" y="100"/>
                  </a:lnTo>
                  <a:lnTo>
                    <a:pt x="8" y="100"/>
                  </a:lnTo>
                  <a:lnTo>
                    <a:pt x="11" y="100"/>
                  </a:lnTo>
                  <a:lnTo>
                    <a:pt x="11" y="100"/>
                  </a:lnTo>
                  <a:lnTo>
                    <a:pt x="15" y="100"/>
                  </a:lnTo>
                  <a:lnTo>
                    <a:pt x="15" y="100"/>
                  </a:lnTo>
                  <a:lnTo>
                    <a:pt x="19" y="97"/>
                  </a:lnTo>
                  <a:lnTo>
                    <a:pt x="19" y="89"/>
                  </a:lnTo>
                  <a:lnTo>
                    <a:pt x="19" y="85"/>
                  </a:lnTo>
                  <a:lnTo>
                    <a:pt x="19" y="82"/>
                  </a:lnTo>
                  <a:lnTo>
                    <a:pt x="23" y="78"/>
                  </a:lnTo>
                  <a:lnTo>
                    <a:pt x="23" y="74"/>
                  </a:lnTo>
                  <a:lnTo>
                    <a:pt x="23" y="71"/>
                  </a:lnTo>
                  <a:lnTo>
                    <a:pt x="23" y="71"/>
                  </a:lnTo>
                  <a:lnTo>
                    <a:pt x="26" y="63"/>
                  </a:lnTo>
                  <a:lnTo>
                    <a:pt x="26" y="63"/>
                  </a:lnTo>
                  <a:lnTo>
                    <a:pt x="26" y="63"/>
                  </a:lnTo>
                  <a:lnTo>
                    <a:pt x="30" y="63"/>
                  </a:lnTo>
                  <a:lnTo>
                    <a:pt x="34" y="52"/>
                  </a:lnTo>
                  <a:lnTo>
                    <a:pt x="34" y="48"/>
                  </a:lnTo>
                  <a:lnTo>
                    <a:pt x="41" y="45"/>
                  </a:lnTo>
                  <a:lnTo>
                    <a:pt x="41" y="41"/>
                  </a:lnTo>
                  <a:lnTo>
                    <a:pt x="45" y="37"/>
                  </a:lnTo>
                  <a:lnTo>
                    <a:pt x="45" y="33"/>
                  </a:lnTo>
                  <a:lnTo>
                    <a:pt x="48" y="33"/>
                  </a:lnTo>
                  <a:lnTo>
                    <a:pt x="48" y="33"/>
                  </a:lnTo>
                  <a:lnTo>
                    <a:pt x="48" y="30"/>
                  </a:lnTo>
                  <a:lnTo>
                    <a:pt x="56" y="22"/>
                  </a:lnTo>
                  <a:lnTo>
                    <a:pt x="56" y="15"/>
                  </a:lnTo>
                  <a:lnTo>
                    <a:pt x="56" y="11"/>
                  </a:lnTo>
                  <a:lnTo>
                    <a:pt x="56" y="11"/>
                  </a:lnTo>
                  <a:lnTo>
                    <a:pt x="60" y="11"/>
                  </a:lnTo>
                  <a:lnTo>
                    <a:pt x="63" y="11"/>
                  </a:lnTo>
                  <a:lnTo>
                    <a:pt x="63" y="11"/>
                  </a:lnTo>
                  <a:lnTo>
                    <a:pt x="67" y="11"/>
                  </a:lnTo>
                  <a:lnTo>
                    <a:pt x="71" y="0"/>
                  </a:lnTo>
                  <a:lnTo>
                    <a:pt x="74" y="4"/>
                  </a:lnTo>
                  <a:lnTo>
                    <a:pt x="74" y="4"/>
                  </a:lnTo>
                  <a:lnTo>
                    <a:pt x="82" y="8"/>
                  </a:lnTo>
                  <a:lnTo>
                    <a:pt x="82" y="8"/>
                  </a:lnTo>
                  <a:lnTo>
                    <a:pt x="85" y="4"/>
                  </a:lnTo>
                  <a:lnTo>
                    <a:pt x="89" y="4"/>
                  </a:lnTo>
                  <a:lnTo>
                    <a:pt x="93" y="4"/>
                  </a:lnTo>
                  <a:lnTo>
                    <a:pt x="93" y="4"/>
                  </a:lnTo>
                  <a:lnTo>
                    <a:pt x="97" y="4"/>
                  </a:lnTo>
                  <a:lnTo>
                    <a:pt x="100" y="8"/>
                  </a:lnTo>
                  <a:lnTo>
                    <a:pt x="100" y="8"/>
                  </a:lnTo>
                  <a:lnTo>
                    <a:pt x="104" y="8"/>
                  </a:lnTo>
                  <a:lnTo>
                    <a:pt x="108" y="8"/>
                  </a:lnTo>
                  <a:lnTo>
                    <a:pt x="111" y="11"/>
                  </a:lnTo>
                  <a:lnTo>
                    <a:pt x="115" y="11"/>
                  </a:lnTo>
                  <a:lnTo>
                    <a:pt x="119" y="15"/>
                  </a:lnTo>
                  <a:lnTo>
                    <a:pt x="119" y="19"/>
                  </a:lnTo>
                  <a:lnTo>
                    <a:pt x="126" y="19"/>
                  </a:lnTo>
                  <a:lnTo>
                    <a:pt x="126" y="19"/>
                  </a:lnTo>
                  <a:lnTo>
                    <a:pt x="130" y="19"/>
                  </a:lnTo>
                  <a:lnTo>
                    <a:pt x="130" y="22"/>
                  </a:lnTo>
                  <a:lnTo>
                    <a:pt x="134" y="22"/>
                  </a:lnTo>
                  <a:lnTo>
                    <a:pt x="137" y="26"/>
                  </a:lnTo>
                  <a:lnTo>
                    <a:pt x="141" y="26"/>
                  </a:lnTo>
                  <a:lnTo>
                    <a:pt x="145" y="33"/>
                  </a:lnTo>
                  <a:lnTo>
                    <a:pt x="145" y="33"/>
                  </a:lnTo>
                  <a:lnTo>
                    <a:pt x="145" y="37"/>
                  </a:lnTo>
                  <a:lnTo>
                    <a:pt x="148" y="37"/>
                  </a:lnTo>
                  <a:lnTo>
                    <a:pt x="152" y="41"/>
                  </a:lnTo>
                  <a:lnTo>
                    <a:pt x="148" y="41"/>
                  </a:lnTo>
                  <a:lnTo>
                    <a:pt x="148" y="45"/>
                  </a:lnTo>
                  <a:lnTo>
                    <a:pt x="148" y="48"/>
                  </a:lnTo>
                  <a:lnTo>
                    <a:pt x="148" y="52"/>
                  </a:lnTo>
                  <a:lnTo>
                    <a:pt x="145" y="56"/>
                  </a:lnTo>
                  <a:lnTo>
                    <a:pt x="145" y="59"/>
                  </a:lnTo>
                  <a:lnTo>
                    <a:pt x="145" y="63"/>
                  </a:lnTo>
                  <a:lnTo>
                    <a:pt x="145" y="63"/>
                  </a:lnTo>
                  <a:lnTo>
                    <a:pt x="152" y="63"/>
                  </a:lnTo>
                  <a:lnTo>
                    <a:pt x="156" y="59"/>
                  </a:lnTo>
                  <a:lnTo>
                    <a:pt x="160" y="59"/>
                  </a:lnTo>
                  <a:lnTo>
                    <a:pt x="163" y="63"/>
                  </a:lnTo>
                  <a:lnTo>
                    <a:pt x="160" y="63"/>
                  </a:lnTo>
                  <a:lnTo>
                    <a:pt x="163" y="71"/>
                  </a:lnTo>
                  <a:lnTo>
                    <a:pt x="167" y="78"/>
                  </a:lnTo>
                  <a:lnTo>
                    <a:pt x="171" y="78"/>
                  </a:lnTo>
                  <a:lnTo>
                    <a:pt x="171" y="82"/>
                  </a:lnTo>
                  <a:lnTo>
                    <a:pt x="171" y="89"/>
                  </a:lnTo>
                  <a:lnTo>
                    <a:pt x="178" y="89"/>
                  </a:lnTo>
                  <a:lnTo>
                    <a:pt x="182" y="93"/>
                  </a:lnTo>
                  <a:lnTo>
                    <a:pt x="230" y="104"/>
                  </a:lnTo>
                  <a:lnTo>
                    <a:pt x="252" y="104"/>
                  </a:lnTo>
                  <a:lnTo>
                    <a:pt x="200" y="152"/>
                  </a:lnTo>
                  <a:lnTo>
                    <a:pt x="189" y="152"/>
                  </a:lnTo>
                  <a:lnTo>
                    <a:pt x="178" y="152"/>
                  </a:lnTo>
                  <a:lnTo>
                    <a:pt x="174" y="152"/>
                  </a:lnTo>
                  <a:lnTo>
                    <a:pt x="174" y="152"/>
                  </a:lnTo>
                  <a:lnTo>
                    <a:pt x="171" y="156"/>
                  </a:lnTo>
                  <a:lnTo>
                    <a:pt x="167" y="160"/>
                  </a:lnTo>
                  <a:lnTo>
                    <a:pt x="163" y="160"/>
                  </a:lnTo>
                  <a:lnTo>
                    <a:pt x="160" y="163"/>
                  </a:lnTo>
                  <a:lnTo>
                    <a:pt x="156" y="163"/>
                  </a:lnTo>
                  <a:lnTo>
                    <a:pt x="148" y="163"/>
                  </a:lnTo>
                  <a:lnTo>
                    <a:pt x="148" y="167"/>
                  </a:lnTo>
                  <a:lnTo>
                    <a:pt x="148" y="167"/>
                  </a:lnTo>
                  <a:lnTo>
                    <a:pt x="145" y="167"/>
                  </a:lnTo>
                  <a:lnTo>
                    <a:pt x="137" y="167"/>
                  </a:lnTo>
                  <a:lnTo>
                    <a:pt x="134" y="167"/>
                  </a:lnTo>
                  <a:lnTo>
                    <a:pt x="134" y="163"/>
                  </a:lnTo>
                  <a:lnTo>
                    <a:pt x="130" y="163"/>
                  </a:lnTo>
                  <a:lnTo>
                    <a:pt x="122" y="163"/>
                  </a:lnTo>
                  <a:lnTo>
                    <a:pt x="122" y="163"/>
                  </a:lnTo>
                  <a:lnTo>
                    <a:pt x="119" y="163"/>
                  </a:lnTo>
                  <a:lnTo>
                    <a:pt x="115" y="167"/>
                  </a:lnTo>
                  <a:lnTo>
                    <a:pt x="115" y="167"/>
                  </a:lnTo>
                  <a:lnTo>
                    <a:pt x="108" y="174"/>
                  </a:lnTo>
                  <a:lnTo>
                    <a:pt x="108" y="174"/>
                  </a:lnTo>
                  <a:lnTo>
                    <a:pt x="104" y="174"/>
                  </a:lnTo>
                  <a:lnTo>
                    <a:pt x="100" y="174"/>
                  </a:lnTo>
                  <a:lnTo>
                    <a:pt x="97" y="174"/>
                  </a:lnTo>
                  <a:lnTo>
                    <a:pt x="93" y="171"/>
                  </a:lnTo>
                  <a:lnTo>
                    <a:pt x="85" y="171"/>
                  </a:lnTo>
                  <a:lnTo>
                    <a:pt x="85" y="171"/>
                  </a:lnTo>
                  <a:lnTo>
                    <a:pt x="82" y="167"/>
                  </a:lnTo>
                  <a:lnTo>
                    <a:pt x="78" y="167"/>
                  </a:lnTo>
                  <a:lnTo>
                    <a:pt x="71" y="160"/>
                  </a:lnTo>
                  <a:lnTo>
                    <a:pt x="67" y="160"/>
                  </a:lnTo>
                  <a:lnTo>
                    <a:pt x="60" y="160"/>
                  </a:lnTo>
                  <a:lnTo>
                    <a:pt x="56" y="156"/>
                  </a:lnTo>
                  <a:lnTo>
                    <a:pt x="52" y="160"/>
                  </a:lnTo>
                  <a:lnTo>
                    <a:pt x="48" y="160"/>
                  </a:lnTo>
                  <a:lnTo>
                    <a:pt x="45" y="156"/>
                  </a:lnTo>
                  <a:lnTo>
                    <a:pt x="45" y="145"/>
                  </a:lnTo>
                  <a:lnTo>
                    <a:pt x="45" y="145"/>
                  </a:lnTo>
                  <a:lnTo>
                    <a:pt x="41" y="148"/>
                  </a:lnTo>
                  <a:lnTo>
                    <a:pt x="37" y="145"/>
                  </a:lnTo>
                  <a:lnTo>
                    <a:pt x="37" y="14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80" name="Freeform 101"/>
            <p:cNvSpPr>
              <a:spLocks/>
            </p:cNvSpPr>
            <p:nvPr/>
          </p:nvSpPr>
          <p:spPr bwMode="auto">
            <a:xfrm>
              <a:off x="5059853" y="2823432"/>
              <a:ext cx="142816" cy="114511"/>
            </a:xfrm>
            <a:custGeom>
              <a:avLst/>
              <a:gdLst>
                <a:gd name="T0" fmla="*/ 96 w 111"/>
                <a:gd name="T1" fmla="*/ 85 h 89"/>
                <a:gd name="T2" fmla="*/ 93 w 111"/>
                <a:gd name="T3" fmla="*/ 81 h 89"/>
                <a:gd name="T4" fmla="*/ 89 w 111"/>
                <a:gd name="T5" fmla="*/ 74 h 89"/>
                <a:gd name="T6" fmla="*/ 82 w 111"/>
                <a:gd name="T7" fmla="*/ 70 h 89"/>
                <a:gd name="T8" fmla="*/ 78 w 111"/>
                <a:gd name="T9" fmla="*/ 67 h 89"/>
                <a:gd name="T10" fmla="*/ 74 w 111"/>
                <a:gd name="T11" fmla="*/ 67 h 89"/>
                <a:gd name="T12" fmla="*/ 67 w 111"/>
                <a:gd name="T13" fmla="*/ 63 h 89"/>
                <a:gd name="T14" fmla="*/ 59 w 111"/>
                <a:gd name="T15" fmla="*/ 59 h 89"/>
                <a:gd name="T16" fmla="*/ 52 w 111"/>
                <a:gd name="T17" fmla="*/ 56 h 89"/>
                <a:gd name="T18" fmla="*/ 48 w 111"/>
                <a:gd name="T19" fmla="*/ 56 h 89"/>
                <a:gd name="T20" fmla="*/ 41 w 111"/>
                <a:gd name="T21" fmla="*/ 52 h 89"/>
                <a:gd name="T22" fmla="*/ 37 w 111"/>
                <a:gd name="T23" fmla="*/ 52 h 89"/>
                <a:gd name="T24" fmla="*/ 30 w 111"/>
                <a:gd name="T25" fmla="*/ 56 h 89"/>
                <a:gd name="T26" fmla="*/ 22 w 111"/>
                <a:gd name="T27" fmla="*/ 52 h 89"/>
                <a:gd name="T28" fmla="*/ 19 w 111"/>
                <a:gd name="T29" fmla="*/ 48 h 89"/>
                <a:gd name="T30" fmla="*/ 11 w 111"/>
                <a:gd name="T31" fmla="*/ 59 h 89"/>
                <a:gd name="T32" fmla="*/ 8 w 111"/>
                <a:gd name="T33" fmla="*/ 59 h 89"/>
                <a:gd name="T34" fmla="*/ 4 w 111"/>
                <a:gd name="T35" fmla="*/ 56 h 89"/>
                <a:gd name="T36" fmla="*/ 4 w 111"/>
                <a:gd name="T37" fmla="*/ 44 h 89"/>
                <a:gd name="T38" fmla="*/ 4 w 111"/>
                <a:gd name="T39" fmla="*/ 41 h 89"/>
                <a:gd name="T40" fmla="*/ 8 w 111"/>
                <a:gd name="T41" fmla="*/ 30 h 89"/>
                <a:gd name="T42" fmla="*/ 11 w 111"/>
                <a:gd name="T43" fmla="*/ 26 h 89"/>
                <a:gd name="T44" fmla="*/ 8 w 111"/>
                <a:gd name="T45" fmla="*/ 22 h 89"/>
                <a:gd name="T46" fmla="*/ 11 w 111"/>
                <a:gd name="T47" fmla="*/ 15 h 89"/>
                <a:gd name="T48" fmla="*/ 15 w 111"/>
                <a:gd name="T49" fmla="*/ 15 h 89"/>
                <a:gd name="T50" fmla="*/ 15 w 111"/>
                <a:gd name="T51" fmla="*/ 11 h 89"/>
                <a:gd name="T52" fmla="*/ 19 w 111"/>
                <a:gd name="T53" fmla="*/ 11 h 89"/>
                <a:gd name="T54" fmla="*/ 26 w 111"/>
                <a:gd name="T55" fmla="*/ 7 h 89"/>
                <a:gd name="T56" fmla="*/ 30 w 111"/>
                <a:gd name="T57" fmla="*/ 7 h 89"/>
                <a:gd name="T58" fmla="*/ 33 w 111"/>
                <a:gd name="T59" fmla="*/ 0 h 89"/>
                <a:gd name="T60" fmla="*/ 37 w 111"/>
                <a:gd name="T61" fmla="*/ 4 h 89"/>
                <a:gd name="T62" fmla="*/ 48 w 111"/>
                <a:gd name="T63" fmla="*/ 33 h 89"/>
                <a:gd name="T64" fmla="*/ 48 w 111"/>
                <a:gd name="T65" fmla="*/ 37 h 89"/>
                <a:gd name="T66" fmla="*/ 52 w 111"/>
                <a:gd name="T67" fmla="*/ 37 h 89"/>
                <a:gd name="T68" fmla="*/ 56 w 111"/>
                <a:gd name="T69" fmla="*/ 44 h 89"/>
                <a:gd name="T70" fmla="*/ 56 w 111"/>
                <a:gd name="T71" fmla="*/ 44 h 89"/>
                <a:gd name="T72" fmla="*/ 56 w 111"/>
                <a:gd name="T73" fmla="*/ 41 h 89"/>
                <a:gd name="T74" fmla="*/ 59 w 111"/>
                <a:gd name="T75" fmla="*/ 44 h 89"/>
                <a:gd name="T76" fmla="*/ 63 w 111"/>
                <a:gd name="T77" fmla="*/ 48 h 89"/>
                <a:gd name="T78" fmla="*/ 67 w 111"/>
                <a:gd name="T79" fmla="*/ 48 h 89"/>
                <a:gd name="T80" fmla="*/ 70 w 111"/>
                <a:gd name="T81" fmla="*/ 48 h 89"/>
                <a:gd name="T82" fmla="*/ 74 w 111"/>
                <a:gd name="T83" fmla="*/ 52 h 89"/>
                <a:gd name="T84" fmla="*/ 82 w 111"/>
                <a:gd name="T85" fmla="*/ 56 h 89"/>
                <a:gd name="T86" fmla="*/ 85 w 111"/>
                <a:gd name="T87" fmla="*/ 63 h 89"/>
                <a:gd name="T88" fmla="*/ 93 w 111"/>
                <a:gd name="T89" fmla="*/ 67 h 89"/>
                <a:gd name="T90" fmla="*/ 96 w 111"/>
                <a:gd name="T91" fmla="*/ 70 h 89"/>
                <a:gd name="T92" fmla="*/ 96 w 111"/>
                <a:gd name="T93" fmla="*/ 70 h 89"/>
                <a:gd name="T94" fmla="*/ 104 w 111"/>
                <a:gd name="T95" fmla="*/ 78 h 89"/>
                <a:gd name="T96" fmla="*/ 104 w 111"/>
                <a:gd name="T97" fmla="*/ 81 h 89"/>
                <a:gd name="T98" fmla="*/ 108 w 111"/>
                <a:gd name="T99" fmla="*/ 81 h 89"/>
                <a:gd name="T100" fmla="*/ 111 w 111"/>
                <a:gd name="T101" fmla="*/ 81 h 89"/>
                <a:gd name="T102" fmla="*/ 111 w 111"/>
                <a:gd name="T103" fmla="*/ 85 h 89"/>
                <a:gd name="T104" fmla="*/ 108 w 111"/>
                <a:gd name="T105" fmla="*/ 89 h 89"/>
                <a:gd name="T106" fmla="*/ 100 w 111"/>
                <a:gd name="T10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1" h="89">
                  <a:moveTo>
                    <a:pt x="100" y="89"/>
                  </a:moveTo>
                  <a:lnTo>
                    <a:pt x="96" y="85"/>
                  </a:lnTo>
                  <a:lnTo>
                    <a:pt x="93" y="85"/>
                  </a:lnTo>
                  <a:lnTo>
                    <a:pt x="93" y="81"/>
                  </a:lnTo>
                  <a:lnTo>
                    <a:pt x="93" y="81"/>
                  </a:lnTo>
                  <a:lnTo>
                    <a:pt x="89" y="74"/>
                  </a:lnTo>
                  <a:lnTo>
                    <a:pt x="85" y="74"/>
                  </a:lnTo>
                  <a:lnTo>
                    <a:pt x="82" y="70"/>
                  </a:lnTo>
                  <a:lnTo>
                    <a:pt x="78" y="70"/>
                  </a:lnTo>
                  <a:lnTo>
                    <a:pt x="78" y="67"/>
                  </a:lnTo>
                  <a:lnTo>
                    <a:pt x="74" y="67"/>
                  </a:lnTo>
                  <a:lnTo>
                    <a:pt x="74" y="67"/>
                  </a:lnTo>
                  <a:lnTo>
                    <a:pt x="67" y="67"/>
                  </a:lnTo>
                  <a:lnTo>
                    <a:pt x="67" y="63"/>
                  </a:lnTo>
                  <a:lnTo>
                    <a:pt x="63" y="59"/>
                  </a:lnTo>
                  <a:lnTo>
                    <a:pt x="59" y="59"/>
                  </a:lnTo>
                  <a:lnTo>
                    <a:pt x="56" y="56"/>
                  </a:lnTo>
                  <a:lnTo>
                    <a:pt x="52" y="56"/>
                  </a:lnTo>
                  <a:lnTo>
                    <a:pt x="48" y="56"/>
                  </a:lnTo>
                  <a:lnTo>
                    <a:pt x="48" y="56"/>
                  </a:lnTo>
                  <a:lnTo>
                    <a:pt x="45" y="52"/>
                  </a:lnTo>
                  <a:lnTo>
                    <a:pt x="41" y="52"/>
                  </a:lnTo>
                  <a:lnTo>
                    <a:pt x="41" y="52"/>
                  </a:lnTo>
                  <a:lnTo>
                    <a:pt x="37" y="52"/>
                  </a:lnTo>
                  <a:lnTo>
                    <a:pt x="33" y="52"/>
                  </a:lnTo>
                  <a:lnTo>
                    <a:pt x="30" y="56"/>
                  </a:lnTo>
                  <a:lnTo>
                    <a:pt x="30" y="56"/>
                  </a:lnTo>
                  <a:lnTo>
                    <a:pt x="22" y="52"/>
                  </a:lnTo>
                  <a:lnTo>
                    <a:pt x="22" y="52"/>
                  </a:lnTo>
                  <a:lnTo>
                    <a:pt x="19" y="48"/>
                  </a:lnTo>
                  <a:lnTo>
                    <a:pt x="15" y="59"/>
                  </a:lnTo>
                  <a:lnTo>
                    <a:pt x="11" y="59"/>
                  </a:lnTo>
                  <a:lnTo>
                    <a:pt x="11" y="59"/>
                  </a:lnTo>
                  <a:lnTo>
                    <a:pt x="8" y="59"/>
                  </a:lnTo>
                  <a:lnTo>
                    <a:pt x="4" y="59"/>
                  </a:lnTo>
                  <a:lnTo>
                    <a:pt x="4" y="56"/>
                  </a:lnTo>
                  <a:lnTo>
                    <a:pt x="0" y="48"/>
                  </a:lnTo>
                  <a:lnTo>
                    <a:pt x="4" y="44"/>
                  </a:lnTo>
                  <a:lnTo>
                    <a:pt x="4" y="44"/>
                  </a:lnTo>
                  <a:lnTo>
                    <a:pt x="4" y="41"/>
                  </a:lnTo>
                  <a:lnTo>
                    <a:pt x="8" y="37"/>
                  </a:lnTo>
                  <a:lnTo>
                    <a:pt x="8" y="30"/>
                  </a:lnTo>
                  <a:lnTo>
                    <a:pt x="11" y="26"/>
                  </a:lnTo>
                  <a:lnTo>
                    <a:pt x="11" y="26"/>
                  </a:lnTo>
                  <a:lnTo>
                    <a:pt x="11" y="22"/>
                  </a:lnTo>
                  <a:lnTo>
                    <a:pt x="8" y="22"/>
                  </a:lnTo>
                  <a:lnTo>
                    <a:pt x="11" y="18"/>
                  </a:lnTo>
                  <a:lnTo>
                    <a:pt x="11" y="15"/>
                  </a:lnTo>
                  <a:lnTo>
                    <a:pt x="11" y="15"/>
                  </a:lnTo>
                  <a:lnTo>
                    <a:pt x="15" y="15"/>
                  </a:lnTo>
                  <a:lnTo>
                    <a:pt x="19" y="15"/>
                  </a:lnTo>
                  <a:lnTo>
                    <a:pt x="15" y="11"/>
                  </a:lnTo>
                  <a:lnTo>
                    <a:pt x="15" y="11"/>
                  </a:lnTo>
                  <a:lnTo>
                    <a:pt x="19" y="11"/>
                  </a:lnTo>
                  <a:lnTo>
                    <a:pt x="22" y="7"/>
                  </a:lnTo>
                  <a:lnTo>
                    <a:pt x="26" y="7"/>
                  </a:lnTo>
                  <a:lnTo>
                    <a:pt x="26" y="7"/>
                  </a:lnTo>
                  <a:lnTo>
                    <a:pt x="30" y="7"/>
                  </a:lnTo>
                  <a:lnTo>
                    <a:pt x="33" y="4"/>
                  </a:lnTo>
                  <a:lnTo>
                    <a:pt x="33" y="0"/>
                  </a:lnTo>
                  <a:lnTo>
                    <a:pt x="33" y="0"/>
                  </a:lnTo>
                  <a:lnTo>
                    <a:pt x="37" y="4"/>
                  </a:lnTo>
                  <a:lnTo>
                    <a:pt x="45" y="22"/>
                  </a:lnTo>
                  <a:lnTo>
                    <a:pt x="48" y="33"/>
                  </a:lnTo>
                  <a:lnTo>
                    <a:pt x="48" y="33"/>
                  </a:lnTo>
                  <a:lnTo>
                    <a:pt x="48" y="37"/>
                  </a:lnTo>
                  <a:lnTo>
                    <a:pt x="48" y="37"/>
                  </a:lnTo>
                  <a:lnTo>
                    <a:pt x="52" y="37"/>
                  </a:lnTo>
                  <a:lnTo>
                    <a:pt x="52" y="41"/>
                  </a:lnTo>
                  <a:lnTo>
                    <a:pt x="56" y="44"/>
                  </a:lnTo>
                  <a:lnTo>
                    <a:pt x="56" y="48"/>
                  </a:lnTo>
                  <a:lnTo>
                    <a:pt x="56" y="44"/>
                  </a:lnTo>
                  <a:lnTo>
                    <a:pt x="56" y="44"/>
                  </a:lnTo>
                  <a:lnTo>
                    <a:pt x="56" y="41"/>
                  </a:lnTo>
                  <a:lnTo>
                    <a:pt x="56" y="41"/>
                  </a:lnTo>
                  <a:lnTo>
                    <a:pt x="59" y="44"/>
                  </a:lnTo>
                  <a:lnTo>
                    <a:pt x="59" y="44"/>
                  </a:lnTo>
                  <a:lnTo>
                    <a:pt x="63" y="48"/>
                  </a:lnTo>
                  <a:lnTo>
                    <a:pt x="63" y="48"/>
                  </a:lnTo>
                  <a:lnTo>
                    <a:pt x="67" y="48"/>
                  </a:lnTo>
                  <a:lnTo>
                    <a:pt x="67" y="48"/>
                  </a:lnTo>
                  <a:lnTo>
                    <a:pt x="70" y="48"/>
                  </a:lnTo>
                  <a:lnTo>
                    <a:pt x="70" y="48"/>
                  </a:lnTo>
                  <a:lnTo>
                    <a:pt x="74" y="52"/>
                  </a:lnTo>
                  <a:lnTo>
                    <a:pt x="74" y="52"/>
                  </a:lnTo>
                  <a:lnTo>
                    <a:pt x="82" y="56"/>
                  </a:lnTo>
                  <a:lnTo>
                    <a:pt x="82" y="56"/>
                  </a:lnTo>
                  <a:lnTo>
                    <a:pt x="85" y="63"/>
                  </a:lnTo>
                  <a:lnTo>
                    <a:pt x="89" y="67"/>
                  </a:lnTo>
                  <a:lnTo>
                    <a:pt x="93" y="67"/>
                  </a:lnTo>
                  <a:lnTo>
                    <a:pt x="96" y="70"/>
                  </a:lnTo>
                  <a:lnTo>
                    <a:pt x="96" y="70"/>
                  </a:lnTo>
                  <a:lnTo>
                    <a:pt x="96" y="67"/>
                  </a:lnTo>
                  <a:lnTo>
                    <a:pt x="96" y="70"/>
                  </a:lnTo>
                  <a:lnTo>
                    <a:pt x="100" y="74"/>
                  </a:lnTo>
                  <a:lnTo>
                    <a:pt x="104" y="78"/>
                  </a:lnTo>
                  <a:lnTo>
                    <a:pt x="104" y="78"/>
                  </a:lnTo>
                  <a:lnTo>
                    <a:pt x="104" y="81"/>
                  </a:lnTo>
                  <a:lnTo>
                    <a:pt x="104" y="81"/>
                  </a:lnTo>
                  <a:lnTo>
                    <a:pt x="108" y="81"/>
                  </a:lnTo>
                  <a:lnTo>
                    <a:pt x="108" y="85"/>
                  </a:lnTo>
                  <a:lnTo>
                    <a:pt x="111" y="81"/>
                  </a:lnTo>
                  <a:lnTo>
                    <a:pt x="111" y="85"/>
                  </a:lnTo>
                  <a:lnTo>
                    <a:pt x="111" y="85"/>
                  </a:lnTo>
                  <a:lnTo>
                    <a:pt x="108" y="85"/>
                  </a:lnTo>
                  <a:lnTo>
                    <a:pt x="108" y="89"/>
                  </a:lnTo>
                  <a:lnTo>
                    <a:pt x="104" y="89"/>
                  </a:lnTo>
                  <a:lnTo>
                    <a:pt x="100" y="8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81" name="Freeform 102"/>
            <p:cNvSpPr>
              <a:spLocks/>
            </p:cNvSpPr>
            <p:nvPr/>
          </p:nvSpPr>
          <p:spPr bwMode="auto">
            <a:xfrm>
              <a:off x="5179510" y="2932796"/>
              <a:ext cx="28306" cy="33452"/>
            </a:xfrm>
            <a:custGeom>
              <a:avLst/>
              <a:gdLst>
                <a:gd name="T0" fmla="*/ 18 w 22"/>
                <a:gd name="T1" fmla="*/ 26 h 26"/>
                <a:gd name="T2" fmla="*/ 15 w 22"/>
                <a:gd name="T3" fmla="*/ 22 h 26"/>
                <a:gd name="T4" fmla="*/ 11 w 22"/>
                <a:gd name="T5" fmla="*/ 22 h 26"/>
                <a:gd name="T6" fmla="*/ 7 w 22"/>
                <a:gd name="T7" fmla="*/ 26 h 26"/>
                <a:gd name="T8" fmla="*/ 0 w 22"/>
                <a:gd name="T9" fmla="*/ 26 h 26"/>
                <a:gd name="T10" fmla="*/ 0 w 22"/>
                <a:gd name="T11" fmla="*/ 26 h 26"/>
                <a:gd name="T12" fmla="*/ 0 w 22"/>
                <a:gd name="T13" fmla="*/ 22 h 26"/>
                <a:gd name="T14" fmla="*/ 0 w 22"/>
                <a:gd name="T15" fmla="*/ 19 h 26"/>
                <a:gd name="T16" fmla="*/ 3 w 22"/>
                <a:gd name="T17" fmla="*/ 15 h 26"/>
                <a:gd name="T18" fmla="*/ 3 w 22"/>
                <a:gd name="T19" fmla="*/ 11 h 26"/>
                <a:gd name="T20" fmla="*/ 3 w 22"/>
                <a:gd name="T21" fmla="*/ 8 h 26"/>
                <a:gd name="T22" fmla="*/ 3 w 22"/>
                <a:gd name="T23" fmla="*/ 4 h 26"/>
                <a:gd name="T24" fmla="*/ 11 w 22"/>
                <a:gd name="T25" fmla="*/ 4 h 26"/>
                <a:gd name="T26" fmla="*/ 15 w 22"/>
                <a:gd name="T27" fmla="*/ 4 h 26"/>
                <a:gd name="T28" fmla="*/ 15 w 22"/>
                <a:gd name="T29" fmla="*/ 0 h 26"/>
                <a:gd name="T30" fmla="*/ 18 w 22"/>
                <a:gd name="T31" fmla="*/ 0 h 26"/>
                <a:gd name="T32" fmla="*/ 18 w 22"/>
                <a:gd name="T33" fmla="*/ 0 h 26"/>
                <a:gd name="T34" fmla="*/ 18 w 22"/>
                <a:gd name="T35" fmla="*/ 0 h 26"/>
                <a:gd name="T36" fmla="*/ 22 w 22"/>
                <a:gd name="T37" fmla="*/ 4 h 26"/>
                <a:gd name="T38" fmla="*/ 22 w 22"/>
                <a:gd name="T39" fmla="*/ 4 h 26"/>
                <a:gd name="T40" fmla="*/ 22 w 22"/>
                <a:gd name="T41" fmla="*/ 4 h 26"/>
                <a:gd name="T42" fmla="*/ 22 w 22"/>
                <a:gd name="T43" fmla="*/ 8 h 26"/>
                <a:gd name="T44" fmla="*/ 22 w 22"/>
                <a:gd name="T45" fmla="*/ 11 h 26"/>
                <a:gd name="T46" fmla="*/ 18 w 22"/>
                <a:gd name="T47" fmla="*/ 11 h 26"/>
                <a:gd name="T48" fmla="*/ 18 w 22"/>
                <a:gd name="T49" fmla="*/ 11 h 26"/>
                <a:gd name="T50" fmla="*/ 15 w 22"/>
                <a:gd name="T51" fmla="*/ 15 h 26"/>
                <a:gd name="T52" fmla="*/ 11 w 22"/>
                <a:gd name="T53" fmla="*/ 15 h 26"/>
                <a:gd name="T54" fmla="*/ 15 w 22"/>
                <a:gd name="T55" fmla="*/ 19 h 26"/>
                <a:gd name="T56" fmla="*/ 15 w 22"/>
                <a:gd name="T57" fmla="*/ 19 h 26"/>
                <a:gd name="T58" fmla="*/ 18 w 22"/>
                <a:gd name="T59" fmla="*/ 15 h 26"/>
                <a:gd name="T60" fmla="*/ 22 w 22"/>
                <a:gd name="T61" fmla="*/ 15 h 26"/>
                <a:gd name="T62" fmla="*/ 22 w 22"/>
                <a:gd name="T63" fmla="*/ 19 h 26"/>
                <a:gd name="T64" fmla="*/ 18 w 22"/>
                <a:gd name="T65" fmla="*/ 22 h 26"/>
                <a:gd name="T66" fmla="*/ 18 w 22"/>
                <a:gd name="T6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26">
                  <a:moveTo>
                    <a:pt x="18" y="26"/>
                  </a:moveTo>
                  <a:lnTo>
                    <a:pt x="15" y="22"/>
                  </a:lnTo>
                  <a:lnTo>
                    <a:pt x="11" y="22"/>
                  </a:lnTo>
                  <a:lnTo>
                    <a:pt x="7" y="26"/>
                  </a:lnTo>
                  <a:lnTo>
                    <a:pt x="0" y="26"/>
                  </a:lnTo>
                  <a:lnTo>
                    <a:pt x="0" y="26"/>
                  </a:lnTo>
                  <a:lnTo>
                    <a:pt x="0" y="22"/>
                  </a:lnTo>
                  <a:lnTo>
                    <a:pt x="0" y="19"/>
                  </a:lnTo>
                  <a:lnTo>
                    <a:pt x="3" y="15"/>
                  </a:lnTo>
                  <a:lnTo>
                    <a:pt x="3" y="11"/>
                  </a:lnTo>
                  <a:lnTo>
                    <a:pt x="3" y="8"/>
                  </a:lnTo>
                  <a:lnTo>
                    <a:pt x="3" y="4"/>
                  </a:lnTo>
                  <a:lnTo>
                    <a:pt x="11" y="4"/>
                  </a:lnTo>
                  <a:lnTo>
                    <a:pt x="15" y="4"/>
                  </a:lnTo>
                  <a:lnTo>
                    <a:pt x="15" y="0"/>
                  </a:lnTo>
                  <a:lnTo>
                    <a:pt x="18" y="0"/>
                  </a:lnTo>
                  <a:lnTo>
                    <a:pt x="18" y="0"/>
                  </a:lnTo>
                  <a:lnTo>
                    <a:pt x="18" y="0"/>
                  </a:lnTo>
                  <a:lnTo>
                    <a:pt x="22" y="4"/>
                  </a:lnTo>
                  <a:lnTo>
                    <a:pt x="22" y="4"/>
                  </a:lnTo>
                  <a:lnTo>
                    <a:pt x="22" y="4"/>
                  </a:lnTo>
                  <a:lnTo>
                    <a:pt x="22" y="8"/>
                  </a:lnTo>
                  <a:lnTo>
                    <a:pt x="22" y="11"/>
                  </a:lnTo>
                  <a:lnTo>
                    <a:pt x="18" y="11"/>
                  </a:lnTo>
                  <a:lnTo>
                    <a:pt x="18" y="11"/>
                  </a:lnTo>
                  <a:lnTo>
                    <a:pt x="15" y="15"/>
                  </a:lnTo>
                  <a:lnTo>
                    <a:pt x="11" y="15"/>
                  </a:lnTo>
                  <a:lnTo>
                    <a:pt x="15" y="19"/>
                  </a:lnTo>
                  <a:lnTo>
                    <a:pt x="15" y="19"/>
                  </a:lnTo>
                  <a:lnTo>
                    <a:pt x="18" y="15"/>
                  </a:lnTo>
                  <a:lnTo>
                    <a:pt x="22" y="15"/>
                  </a:lnTo>
                  <a:lnTo>
                    <a:pt x="22" y="19"/>
                  </a:lnTo>
                  <a:lnTo>
                    <a:pt x="18" y="22"/>
                  </a:lnTo>
                  <a:lnTo>
                    <a:pt x="18"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82" name="Freeform 103"/>
            <p:cNvSpPr>
              <a:spLocks/>
            </p:cNvSpPr>
            <p:nvPr/>
          </p:nvSpPr>
          <p:spPr bwMode="auto">
            <a:xfrm>
              <a:off x="5165357" y="2946948"/>
              <a:ext cx="213581" cy="258613"/>
            </a:xfrm>
            <a:custGeom>
              <a:avLst/>
              <a:gdLst>
                <a:gd name="T0" fmla="*/ 14 w 166"/>
                <a:gd name="T1" fmla="*/ 115 h 201"/>
                <a:gd name="T2" fmla="*/ 29 w 166"/>
                <a:gd name="T3" fmla="*/ 112 h 201"/>
                <a:gd name="T4" fmla="*/ 40 w 166"/>
                <a:gd name="T5" fmla="*/ 104 h 201"/>
                <a:gd name="T6" fmla="*/ 55 w 166"/>
                <a:gd name="T7" fmla="*/ 104 h 201"/>
                <a:gd name="T8" fmla="*/ 96 w 166"/>
                <a:gd name="T9" fmla="*/ 56 h 201"/>
                <a:gd name="T10" fmla="*/ 37 w 166"/>
                <a:gd name="T11" fmla="*/ 41 h 201"/>
                <a:gd name="T12" fmla="*/ 33 w 166"/>
                <a:gd name="T13" fmla="*/ 30 h 201"/>
                <a:gd name="T14" fmla="*/ 29 w 166"/>
                <a:gd name="T15" fmla="*/ 11 h 201"/>
                <a:gd name="T16" fmla="*/ 33 w 166"/>
                <a:gd name="T17" fmla="*/ 8 h 201"/>
                <a:gd name="T18" fmla="*/ 48 w 166"/>
                <a:gd name="T19" fmla="*/ 23 h 201"/>
                <a:gd name="T20" fmla="*/ 59 w 166"/>
                <a:gd name="T21" fmla="*/ 26 h 201"/>
                <a:gd name="T22" fmla="*/ 70 w 166"/>
                <a:gd name="T23" fmla="*/ 23 h 201"/>
                <a:gd name="T24" fmla="*/ 77 w 166"/>
                <a:gd name="T25" fmla="*/ 19 h 201"/>
                <a:gd name="T26" fmla="*/ 85 w 166"/>
                <a:gd name="T27" fmla="*/ 19 h 201"/>
                <a:gd name="T28" fmla="*/ 103 w 166"/>
                <a:gd name="T29" fmla="*/ 11 h 201"/>
                <a:gd name="T30" fmla="*/ 114 w 166"/>
                <a:gd name="T31" fmla="*/ 11 h 201"/>
                <a:gd name="T32" fmla="*/ 125 w 166"/>
                <a:gd name="T33" fmla="*/ 11 h 201"/>
                <a:gd name="T34" fmla="*/ 137 w 166"/>
                <a:gd name="T35" fmla="*/ 8 h 201"/>
                <a:gd name="T36" fmla="*/ 144 w 166"/>
                <a:gd name="T37" fmla="*/ 8 h 201"/>
                <a:gd name="T38" fmla="*/ 155 w 166"/>
                <a:gd name="T39" fmla="*/ 4 h 201"/>
                <a:gd name="T40" fmla="*/ 155 w 166"/>
                <a:gd name="T41" fmla="*/ 0 h 201"/>
                <a:gd name="T42" fmla="*/ 159 w 166"/>
                <a:gd name="T43" fmla="*/ 0 h 201"/>
                <a:gd name="T44" fmla="*/ 166 w 166"/>
                <a:gd name="T45" fmla="*/ 0 h 201"/>
                <a:gd name="T46" fmla="*/ 163 w 166"/>
                <a:gd name="T47" fmla="*/ 8 h 201"/>
                <a:gd name="T48" fmla="*/ 166 w 166"/>
                <a:gd name="T49" fmla="*/ 11 h 201"/>
                <a:gd name="T50" fmla="*/ 163 w 166"/>
                <a:gd name="T51" fmla="*/ 15 h 201"/>
                <a:gd name="T52" fmla="*/ 163 w 166"/>
                <a:gd name="T53" fmla="*/ 23 h 201"/>
                <a:gd name="T54" fmla="*/ 166 w 166"/>
                <a:gd name="T55" fmla="*/ 23 h 201"/>
                <a:gd name="T56" fmla="*/ 166 w 166"/>
                <a:gd name="T57" fmla="*/ 26 h 201"/>
                <a:gd name="T58" fmla="*/ 159 w 166"/>
                <a:gd name="T59" fmla="*/ 30 h 201"/>
                <a:gd name="T60" fmla="*/ 159 w 166"/>
                <a:gd name="T61" fmla="*/ 37 h 201"/>
                <a:gd name="T62" fmla="*/ 151 w 166"/>
                <a:gd name="T63" fmla="*/ 56 h 201"/>
                <a:gd name="T64" fmla="*/ 144 w 166"/>
                <a:gd name="T65" fmla="*/ 60 h 201"/>
                <a:gd name="T66" fmla="*/ 140 w 166"/>
                <a:gd name="T67" fmla="*/ 67 h 201"/>
                <a:gd name="T68" fmla="*/ 125 w 166"/>
                <a:gd name="T69" fmla="*/ 93 h 201"/>
                <a:gd name="T70" fmla="*/ 114 w 166"/>
                <a:gd name="T71" fmla="*/ 112 h 201"/>
                <a:gd name="T72" fmla="*/ 81 w 166"/>
                <a:gd name="T73" fmla="*/ 141 h 201"/>
                <a:gd name="T74" fmla="*/ 63 w 166"/>
                <a:gd name="T75" fmla="*/ 152 h 201"/>
                <a:gd name="T76" fmla="*/ 44 w 166"/>
                <a:gd name="T77" fmla="*/ 167 h 201"/>
                <a:gd name="T78" fmla="*/ 33 w 166"/>
                <a:gd name="T79" fmla="*/ 178 h 201"/>
                <a:gd name="T80" fmla="*/ 26 w 166"/>
                <a:gd name="T81" fmla="*/ 186 h 201"/>
                <a:gd name="T82" fmla="*/ 0 w 166"/>
                <a:gd name="T83" fmla="*/ 190 h 201"/>
                <a:gd name="T84" fmla="*/ 14 w 166"/>
                <a:gd name="T85" fmla="*/ 11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6" h="201">
                  <a:moveTo>
                    <a:pt x="14" y="119"/>
                  </a:moveTo>
                  <a:lnTo>
                    <a:pt x="14" y="119"/>
                  </a:lnTo>
                  <a:lnTo>
                    <a:pt x="14" y="115"/>
                  </a:lnTo>
                  <a:lnTo>
                    <a:pt x="22" y="115"/>
                  </a:lnTo>
                  <a:lnTo>
                    <a:pt x="26" y="115"/>
                  </a:lnTo>
                  <a:lnTo>
                    <a:pt x="29" y="112"/>
                  </a:lnTo>
                  <a:lnTo>
                    <a:pt x="33" y="112"/>
                  </a:lnTo>
                  <a:lnTo>
                    <a:pt x="37" y="108"/>
                  </a:lnTo>
                  <a:lnTo>
                    <a:pt x="40" y="104"/>
                  </a:lnTo>
                  <a:lnTo>
                    <a:pt x="40" y="104"/>
                  </a:lnTo>
                  <a:lnTo>
                    <a:pt x="44" y="104"/>
                  </a:lnTo>
                  <a:lnTo>
                    <a:pt x="55" y="104"/>
                  </a:lnTo>
                  <a:lnTo>
                    <a:pt x="66" y="104"/>
                  </a:lnTo>
                  <a:lnTo>
                    <a:pt x="118" y="56"/>
                  </a:lnTo>
                  <a:lnTo>
                    <a:pt x="96" y="56"/>
                  </a:lnTo>
                  <a:lnTo>
                    <a:pt x="48" y="45"/>
                  </a:lnTo>
                  <a:lnTo>
                    <a:pt x="44" y="41"/>
                  </a:lnTo>
                  <a:lnTo>
                    <a:pt x="37" y="41"/>
                  </a:lnTo>
                  <a:lnTo>
                    <a:pt x="37" y="34"/>
                  </a:lnTo>
                  <a:lnTo>
                    <a:pt x="37" y="30"/>
                  </a:lnTo>
                  <a:lnTo>
                    <a:pt x="33" y="30"/>
                  </a:lnTo>
                  <a:lnTo>
                    <a:pt x="29" y="23"/>
                  </a:lnTo>
                  <a:lnTo>
                    <a:pt x="26" y="15"/>
                  </a:lnTo>
                  <a:lnTo>
                    <a:pt x="29" y="11"/>
                  </a:lnTo>
                  <a:lnTo>
                    <a:pt x="33" y="8"/>
                  </a:lnTo>
                  <a:lnTo>
                    <a:pt x="33" y="8"/>
                  </a:lnTo>
                  <a:lnTo>
                    <a:pt x="33" y="8"/>
                  </a:lnTo>
                  <a:lnTo>
                    <a:pt x="44" y="19"/>
                  </a:lnTo>
                  <a:lnTo>
                    <a:pt x="44" y="23"/>
                  </a:lnTo>
                  <a:lnTo>
                    <a:pt x="48" y="23"/>
                  </a:lnTo>
                  <a:lnTo>
                    <a:pt x="51" y="26"/>
                  </a:lnTo>
                  <a:lnTo>
                    <a:pt x="55" y="26"/>
                  </a:lnTo>
                  <a:lnTo>
                    <a:pt x="59" y="26"/>
                  </a:lnTo>
                  <a:lnTo>
                    <a:pt x="63" y="23"/>
                  </a:lnTo>
                  <a:lnTo>
                    <a:pt x="66" y="23"/>
                  </a:lnTo>
                  <a:lnTo>
                    <a:pt x="70" y="23"/>
                  </a:lnTo>
                  <a:lnTo>
                    <a:pt x="74" y="15"/>
                  </a:lnTo>
                  <a:lnTo>
                    <a:pt x="77" y="15"/>
                  </a:lnTo>
                  <a:lnTo>
                    <a:pt x="77" y="19"/>
                  </a:lnTo>
                  <a:lnTo>
                    <a:pt x="81" y="19"/>
                  </a:lnTo>
                  <a:lnTo>
                    <a:pt x="81" y="15"/>
                  </a:lnTo>
                  <a:lnTo>
                    <a:pt x="85" y="19"/>
                  </a:lnTo>
                  <a:lnTo>
                    <a:pt x="92" y="19"/>
                  </a:lnTo>
                  <a:lnTo>
                    <a:pt x="100" y="11"/>
                  </a:lnTo>
                  <a:lnTo>
                    <a:pt x="103" y="11"/>
                  </a:lnTo>
                  <a:lnTo>
                    <a:pt x="107" y="11"/>
                  </a:lnTo>
                  <a:lnTo>
                    <a:pt x="111" y="11"/>
                  </a:lnTo>
                  <a:lnTo>
                    <a:pt x="114" y="11"/>
                  </a:lnTo>
                  <a:lnTo>
                    <a:pt x="118" y="11"/>
                  </a:lnTo>
                  <a:lnTo>
                    <a:pt x="125" y="11"/>
                  </a:lnTo>
                  <a:lnTo>
                    <a:pt x="125" y="11"/>
                  </a:lnTo>
                  <a:lnTo>
                    <a:pt x="125" y="11"/>
                  </a:lnTo>
                  <a:lnTo>
                    <a:pt x="137" y="8"/>
                  </a:lnTo>
                  <a:lnTo>
                    <a:pt x="137" y="8"/>
                  </a:lnTo>
                  <a:lnTo>
                    <a:pt x="144" y="8"/>
                  </a:lnTo>
                  <a:lnTo>
                    <a:pt x="144" y="8"/>
                  </a:lnTo>
                  <a:lnTo>
                    <a:pt x="144" y="8"/>
                  </a:lnTo>
                  <a:lnTo>
                    <a:pt x="151" y="8"/>
                  </a:lnTo>
                  <a:lnTo>
                    <a:pt x="151" y="4"/>
                  </a:lnTo>
                  <a:lnTo>
                    <a:pt x="155" y="4"/>
                  </a:lnTo>
                  <a:lnTo>
                    <a:pt x="155" y="0"/>
                  </a:lnTo>
                  <a:lnTo>
                    <a:pt x="155" y="0"/>
                  </a:lnTo>
                  <a:lnTo>
                    <a:pt x="155" y="0"/>
                  </a:lnTo>
                  <a:lnTo>
                    <a:pt x="159" y="0"/>
                  </a:lnTo>
                  <a:lnTo>
                    <a:pt x="159" y="0"/>
                  </a:lnTo>
                  <a:lnTo>
                    <a:pt x="159" y="0"/>
                  </a:lnTo>
                  <a:lnTo>
                    <a:pt x="163" y="0"/>
                  </a:lnTo>
                  <a:lnTo>
                    <a:pt x="166" y="0"/>
                  </a:lnTo>
                  <a:lnTo>
                    <a:pt x="166" y="0"/>
                  </a:lnTo>
                  <a:lnTo>
                    <a:pt x="166" y="4"/>
                  </a:lnTo>
                  <a:lnTo>
                    <a:pt x="163" y="8"/>
                  </a:lnTo>
                  <a:lnTo>
                    <a:pt x="163" y="8"/>
                  </a:lnTo>
                  <a:lnTo>
                    <a:pt x="163" y="11"/>
                  </a:lnTo>
                  <a:lnTo>
                    <a:pt x="163" y="11"/>
                  </a:lnTo>
                  <a:lnTo>
                    <a:pt x="166" y="11"/>
                  </a:lnTo>
                  <a:lnTo>
                    <a:pt x="166" y="11"/>
                  </a:lnTo>
                  <a:lnTo>
                    <a:pt x="163" y="15"/>
                  </a:lnTo>
                  <a:lnTo>
                    <a:pt x="163" y="15"/>
                  </a:lnTo>
                  <a:lnTo>
                    <a:pt x="163" y="19"/>
                  </a:lnTo>
                  <a:lnTo>
                    <a:pt x="163" y="23"/>
                  </a:lnTo>
                  <a:lnTo>
                    <a:pt x="163" y="23"/>
                  </a:lnTo>
                  <a:lnTo>
                    <a:pt x="166" y="23"/>
                  </a:lnTo>
                  <a:lnTo>
                    <a:pt x="166" y="23"/>
                  </a:lnTo>
                  <a:lnTo>
                    <a:pt x="166" y="23"/>
                  </a:lnTo>
                  <a:lnTo>
                    <a:pt x="166" y="26"/>
                  </a:lnTo>
                  <a:lnTo>
                    <a:pt x="166" y="26"/>
                  </a:lnTo>
                  <a:lnTo>
                    <a:pt x="166" y="26"/>
                  </a:lnTo>
                  <a:lnTo>
                    <a:pt x="163" y="26"/>
                  </a:lnTo>
                  <a:lnTo>
                    <a:pt x="163" y="26"/>
                  </a:lnTo>
                  <a:lnTo>
                    <a:pt x="159" y="30"/>
                  </a:lnTo>
                  <a:lnTo>
                    <a:pt x="163" y="30"/>
                  </a:lnTo>
                  <a:lnTo>
                    <a:pt x="159" y="34"/>
                  </a:lnTo>
                  <a:lnTo>
                    <a:pt x="159" y="37"/>
                  </a:lnTo>
                  <a:lnTo>
                    <a:pt x="159" y="41"/>
                  </a:lnTo>
                  <a:lnTo>
                    <a:pt x="155" y="49"/>
                  </a:lnTo>
                  <a:lnTo>
                    <a:pt x="151" y="56"/>
                  </a:lnTo>
                  <a:lnTo>
                    <a:pt x="148" y="56"/>
                  </a:lnTo>
                  <a:lnTo>
                    <a:pt x="148" y="56"/>
                  </a:lnTo>
                  <a:lnTo>
                    <a:pt x="144" y="60"/>
                  </a:lnTo>
                  <a:lnTo>
                    <a:pt x="144" y="63"/>
                  </a:lnTo>
                  <a:lnTo>
                    <a:pt x="144" y="63"/>
                  </a:lnTo>
                  <a:lnTo>
                    <a:pt x="140" y="67"/>
                  </a:lnTo>
                  <a:lnTo>
                    <a:pt x="133" y="82"/>
                  </a:lnTo>
                  <a:lnTo>
                    <a:pt x="133" y="86"/>
                  </a:lnTo>
                  <a:lnTo>
                    <a:pt x="125" y="93"/>
                  </a:lnTo>
                  <a:lnTo>
                    <a:pt x="125" y="97"/>
                  </a:lnTo>
                  <a:lnTo>
                    <a:pt x="114" y="112"/>
                  </a:lnTo>
                  <a:lnTo>
                    <a:pt x="114" y="112"/>
                  </a:lnTo>
                  <a:lnTo>
                    <a:pt x="107" y="119"/>
                  </a:lnTo>
                  <a:lnTo>
                    <a:pt x="100" y="126"/>
                  </a:lnTo>
                  <a:lnTo>
                    <a:pt x="81" y="141"/>
                  </a:lnTo>
                  <a:lnTo>
                    <a:pt x="74" y="149"/>
                  </a:lnTo>
                  <a:lnTo>
                    <a:pt x="70" y="149"/>
                  </a:lnTo>
                  <a:lnTo>
                    <a:pt x="63" y="152"/>
                  </a:lnTo>
                  <a:lnTo>
                    <a:pt x="59" y="156"/>
                  </a:lnTo>
                  <a:lnTo>
                    <a:pt x="48" y="167"/>
                  </a:lnTo>
                  <a:lnTo>
                    <a:pt x="44" y="167"/>
                  </a:lnTo>
                  <a:lnTo>
                    <a:pt x="37" y="178"/>
                  </a:lnTo>
                  <a:lnTo>
                    <a:pt x="33" y="178"/>
                  </a:lnTo>
                  <a:lnTo>
                    <a:pt x="33" y="178"/>
                  </a:lnTo>
                  <a:lnTo>
                    <a:pt x="29" y="182"/>
                  </a:lnTo>
                  <a:lnTo>
                    <a:pt x="26" y="182"/>
                  </a:lnTo>
                  <a:lnTo>
                    <a:pt x="26" y="186"/>
                  </a:lnTo>
                  <a:lnTo>
                    <a:pt x="11" y="201"/>
                  </a:lnTo>
                  <a:lnTo>
                    <a:pt x="11" y="201"/>
                  </a:lnTo>
                  <a:lnTo>
                    <a:pt x="0" y="190"/>
                  </a:lnTo>
                  <a:lnTo>
                    <a:pt x="0" y="134"/>
                  </a:lnTo>
                  <a:lnTo>
                    <a:pt x="14" y="119"/>
                  </a:lnTo>
                  <a:lnTo>
                    <a:pt x="14" y="1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83" name="Freeform 104"/>
            <p:cNvSpPr>
              <a:spLocks/>
            </p:cNvSpPr>
            <p:nvPr/>
          </p:nvSpPr>
          <p:spPr bwMode="auto">
            <a:xfrm>
              <a:off x="6579362" y="2770679"/>
              <a:ext cx="47606" cy="42459"/>
            </a:xfrm>
            <a:custGeom>
              <a:avLst/>
              <a:gdLst>
                <a:gd name="T0" fmla="*/ 9 w 10"/>
                <a:gd name="T1" fmla="*/ 0 h 9"/>
                <a:gd name="T2" fmla="*/ 8 w 10"/>
                <a:gd name="T3" fmla="*/ 0 h 9"/>
                <a:gd name="T4" fmla="*/ 8 w 10"/>
                <a:gd name="T5" fmla="*/ 1 h 9"/>
                <a:gd name="T6" fmla="*/ 7 w 10"/>
                <a:gd name="T7" fmla="*/ 0 h 9"/>
                <a:gd name="T8" fmla="*/ 6 w 10"/>
                <a:gd name="T9" fmla="*/ 0 h 9"/>
                <a:gd name="T10" fmla="*/ 6 w 10"/>
                <a:gd name="T11" fmla="*/ 0 h 9"/>
                <a:gd name="T12" fmla="*/ 5 w 10"/>
                <a:gd name="T13" fmla="*/ 1 h 9"/>
                <a:gd name="T14" fmla="*/ 4 w 10"/>
                <a:gd name="T15" fmla="*/ 1 h 9"/>
                <a:gd name="T16" fmla="*/ 3 w 10"/>
                <a:gd name="T17" fmla="*/ 1 h 9"/>
                <a:gd name="T18" fmla="*/ 3 w 10"/>
                <a:gd name="T19" fmla="*/ 1 h 9"/>
                <a:gd name="T20" fmla="*/ 2 w 10"/>
                <a:gd name="T21" fmla="*/ 2 h 9"/>
                <a:gd name="T22" fmla="*/ 1 w 10"/>
                <a:gd name="T23" fmla="*/ 3 h 9"/>
                <a:gd name="T24" fmla="*/ 0 w 10"/>
                <a:gd name="T25" fmla="*/ 4 h 9"/>
                <a:gd name="T26" fmla="*/ 0 w 10"/>
                <a:gd name="T27" fmla="*/ 4 h 9"/>
                <a:gd name="T28" fmla="*/ 0 w 10"/>
                <a:gd name="T29" fmla="*/ 6 h 9"/>
                <a:gd name="T30" fmla="*/ 1 w 10"/>
                <a:gd name="T31" fmla="*/ 7 h 9"/>
                <a:gd name="T32" fmla="*/ 1 w 10"/>
                <a:gd name="T33" fmla="*/ 7 h 9"/>
                <a:gd name="T34" fmla="*/ 2 w 10"/>
                <a:gd name="T35" fmla="*/ 8 h 9"/>
                <a:gd name="T36" fmla="*/ 3 w 10"/>
                <a:gd name="T37" fmla="*/ 8 h 9"/>
                <a:gd name="T38" fmla="*/ 3 w 10"/>
                <a:gd name="T39" fmla="*/ 8 h 9"/>
                <a:gd name="T40" fmla="*/ 4 w 10"/>
                <a:gd name="T41" fmla="*/ 8 h 9"/>
                <a:gd name="T42" fmla="*/ 5 w 10"/>
                <a:gd name="T43" fmla="*/ 9 h 9"/>
                <a:gd name="T44" fmla="*/ 5 w 10"/>
                <a:gd name="T45" fmla="*/ 8 h 9"/>
                <a:gd name="T46" fmla="*/ 5 w 10"/>
                <a:gd name="T47" fmla="*/ 8 h 9"/>
                <a:gd name="T48" fmla="*/ 6 w 10"/>
                <a:gd name="T49" fmla="*/ 7 h 9"/>
                <a:gd name="T50" fmla="*/ 7 w 10"/>
                <a:gd name="T51" fmla="*/ 8 h 9"/>
                <a:gd name="T52" fmla="*/ 7 w 10"/>
                <a:gd name="T53" fmla="*/ 7 h 9"/>
                <a:gd name="T54" fmla="*/ 7 w 10"/>
                <a:gd name="T55" fmla="*/ 7 h 9"/>
                <a:gd name="T56" fmla="*/ 8 w 10"/>
                <a:gd name="T57" fmla="*/ 6 h 9"/>
                <a:gd name="T58" fmla="*/ 9 w 10"/>
                <a:gd name="T59" fmla="*/ 6 h 9"/>
                <a:gd name="T60" fmla="*/ 9 w 10"/>
                <a:gd name="T61" fmla="*/ 5 h 9"/>
                <a:gd name="T62" fmla="*/ 9 w 10"/>
                <a:gd name="T63" fmla="*/ 4 h 9"/>
                <a:gd name="T64" fmla="*/ 10 w 10"/>
                <a:gd name="T65" fmla="*/ 4 h 9"/>
                <a:gd name="T66" fmla="*/ 10 w 10"/>
                <a:gd name="T67" fmla="*/ 3 h 9"/>
                <a:gd name="T68" fmla="*/ 10 w 10"/>
                <a:gd name="T69" fmla="*/ 2 h 9"/>
                <a:gd name="T70" fmla="*/ 10 w 10"/>
                <a:gd name="T71" fmla="*/ 1 h 9"/>
                <a:gd name="T72" fmla="*/ 9 w 10"/>
                <a:gd name="T7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9" y="0"/>
                  </a:moveTo>
                  <a:cubicBezTo>
                    <a:pt x="8" y="0"/>
                    <a:pt x="8" y="0"/>
                    <a:pt x="8" y="0"/>
                  </a:cubicBezTo>
                  <a:cubicBezTo>
                    <a:pt x="8" y="1"/>
                    <a:pt x="8" y="1"/>
                    <a:pt x="8" y="1"/>
                  </a:cubicBezTo>
                  <a:cubicBezTo>
                    <a:pt x="8" y="1"/>
                    <a:pt x="7" y="0"/>
                    <a:pt x="7" y="0"/>
                  </a:cubicBezTo>
                  <a:cubicBezTo>
                    <a:pt x="6" y="0"/>
                    <a:pt x="6" y="0"/>
                    <a:pt x="6" y="0"/>
                  </a:cubicBezTo>
                  <a:cubicBezTo>
                    <a:pt x="6" y="0"/>
                    <a:pt x="6" y="0"/>
                    <a:pt x="6" y="0"/>
                  </a:cubicBezTo>
                  <a:cubicBezTo>
                    <a:pt x="5" y="1"/>
                    <a:pt x="5" y="1"/>
                    <a:pt x="5" y="1"/>
                  </a:cubicBezTo>
                  <a:cubicBezTo>
                    <a:pt x="4" y="1"/>
                    <a:pt x="4" y="1"/>
                    <a:pt x="4" y="1"/>
                  </a:cubicBezTo>
                  <a:cubicBezTo>
                    <a:pt x="3" y="1"/>
                    <a:pt x="3" y="1"/>
                    <a:pt x="3" y="1"/>
                  </a:cubicBezTo>
                  <a:cubicBezTo>
                    <a:pt x="3" y="1"/>
                    <a:pt x="3" y="1"/>
                    <a:pt x="3" y="1"/>
                  </a:cubicBezTo>
                  <a:cubicBezTo>
                    <a:pt x="2" y="2"/>
                    <a:pt x="2" y="2"/>
                    <a:pt x="2" y="2"/>
                  </a:cubicBezTo>
                  <a:cubicBezTo>
                    <a:pt x="1" y="3"/>
                    <a:pt x="1" y="3"/>
                    <a:pt x="1" y="3"/>
                  </a:cubicBezTo>
                  <a:cubicBezTo>
                    <a:pt x="0" y="4"/>
                    <a:pt x="0" y="4"/>
                    <a:pt x="0" y="4"/>
                  </a:cubicBezTo>
                  <a:cubicBezTo>
                    <a:pt x="0" y="4"/>
                    <a:pt x="0" y="4"/>
                    <a:pt x="0" y="4"/>
                  </a:cubicBezTo>
                  <a:cubicBezTo>
                    <a:pt x="0" y="6"/>
                    <a:pt x="0" y="6"/>
                    <a:pt x="0" y="6"/>
                  </a:cubicBezTo>
                  <a:cubicBezTo>
                    <a:pt x="1" y="7"/>
                    <a:pt x="1" y="7"/>
                    <a:pt x="1" y="7"/>
                  </a:cubicBezTo>
                  <a:cubicBezTo>
                    <a:pt x="1" y="7"/>
                    <a:pt x="1" y="7"/>
                    <a:pt x="1" y="7"/>
                  </a:cubicBezTo>
                  <a:cubicBezTo>
                    <a:pt x="2" y="8"/>
                    <a:pt x="2" y="8"/>
                    <a:pt x="2" y="8"/>
                  </a:cubicBezTo>
                  <a:cubicBezTo>
                    <a:pt x="3" y="8"/>
                    <a:pt x="3" y="8"/>
                    <a:pt x="3" y="8"/>
                  </a:cubicBezTo>
                  <a:cubicBezTo>
                    <a:pt x="3" y="8"/>
                    <a:pt x="3" y="8"/>
                    <a:pt x="3" y="8"/>
                  </a:cubicBezTo>
                  <a:cubicBezTo>
                    <a:pt x="4" y="8"/>
                    <a:pt x="4" y="8"/>
                    <a:pt x="4" y="8"/>
                  </a:cubicBezTo>
                  <a:cubicBezTo>
                    <a:pt x="5" y="9"/>
                    <a:pt x="5" y="9"/>
                    <a:pt x="5" y="9"/>
                  </a:cubicBezTo>
                  <a:cubicBezTo>
                    <a:pt x="5" y="8"/>
                    <a:pt x="5" y="8"/>
                    <a:pt x="5" y="8"/>
                  </a:cubicBezTo>
                  <a:cubicBezTo>
                    <a:pt x="5" y="8"/>
                    <a:pt x="5" y="8"/>
                    <a:pt x="5" y="8"/>
                  </a:cubicBezTo>
                  <a:cubicBezTo>
                    <a:pt x="6" y="7"/>
                    <a:pt x="6" y="7"/>
                    <a:pt x="6" y="7"/>
                  </a:cubicBezTo>
                  <a:cubicBezTo>
                    <a:pt x="7" y="8"/>
                    <a:pt x="7" y="8"/>
                    <a:pt x="7" y="8"/>
                  </a:cubicBezTo>
                  <a:cubicBezTo>
                    <a:pt x="7" y="7"/>
                    <a:pt x="7" y="7"/>
                    <a:pt x="7" y="7"/>
                  </a:cubicBezTo>
                  <a:cubicBezTo>
                    <a:pt x="7" y="7"/>
                    <a:pt x="7" y="7"/>
                    <a:pt x="7" y="7"/>
                  </a:cubicBezTo>
                  <a:cubicBezTo>
                    <a:pt x="8" y="6"/>
                    <a:pt x="8" y="6"/>
                    <a:pt x="8" y="6"/>
                  </a:cubicBezTo>
                  <a:cubicBezTo>
                    <a:pt x="9" y="6"/>
                    <a:pt x="9" y="6"/>
                    <a:pt x="9" y="6"/>
                  </a:cubicBezTo>
                  <a:cubicBezTo>
                    <a:pt x="9" y="5"/>
                    <a:pt x="9" y="5"/>
                    <a:pt x="9" y="5"/>
                  </a:cubicBezTo>
                  <a:cubicBezTo>
                    <a:pt x="9" y="4"/>
                    <a:pt x="9" y="4"/>
                    <a:pt x="9" y="4"/>
                  </a:cubicBezTo>
                  <a:cubicBezTo>
                    <a:pt x="10" y="4"/>
                    <a:pt x="10" y="4"/>
                    <a:pt x="10" y="4"/>
                  </a:cubicBezTo>
                  <a:cubicBezTo>
                    <a:pt x="10" y="3"/>
                    <a:pt x="10" y="3"/>
                    <a:pt x="10" y="3"/>
                  </a:cubicBezTo>
                  <a:cubicBezTo>
                    <a:pt x="10" y="2"/>
                    <a:pt x="10" y="2"/>
                    <a:pt x="10" y="2"/>
                  </a:cubicBezTo>
                  <a:cubicBezTo>
                    <a:pt x="10" y="1"/>
                    <a:pt x="10" y="1"/>
                    <a:pt x="10" y="1"/>
                  </a:cubicBezTo>
                  <a:lnTo>
                    <a:pt x="9"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84" name="Freeform 105"/>
            <p:cNvSpPr>
              <a:spLocks/>
            </p:cNvSpPr>
            <p:nvPr/>
          </p:nvSpPr>
          <p:spPr bwMode="auto">
            <a:xfrm>
              <a:off x="5655563" y="1893197"/>
              <a:ext cx="1295638" cy="872336"/>
            </a:xfrm>
            <a:custGeom>
              <a:avLst/>
              <a:gdLst>
                <a:gd name="T0" fmla="*/ 970 w 1007"/>
                <a:gd name="T1" fmla="*/ 118 h 678"/>
                <a:gd name="T2" fmla="*/ 937 w 1007"/>
                <a:gd name="T3" fmla="*/ 103 h 678"/>
                <a:gd name="T4" fmla="*/ 911 w 1007"/>
                <a:gd name="T5" fmla="*/ 85 h 678"/>
                <a:gd name="T6" fmla="*/ 874 w 1007"/>
                <a:gd name="T7" fmla="*/ 77 h 678"/>
                <a:gd name="T8" fmla="*/ 840 w 1007"/>
                <a:gd name="T9" fmla="*/ 33 h 678"/>
                <a:gd name="T10" fmla="*/ 815 w 1007"/>
                <a:gd name="T11" fmla="*/ 7 h 678"/>
                <a:gd name="T12" fmla="*/ 774 w 1007"/>
                <a:gd name="T13" fmla="*/ 0 h 678"/>
                <a:gd name="T14" fmla="*/ 733 w 1007"/>
                <a:gd name="T15" fmla="*/ 25 h 678"/>
                <a:gd name="T16" fmla="*/ 741 w 1007"/>
                <a:gd name="T17" fmla="*/ 66 h 678"/>
                <a:gd name="T18" fmla="*/ 711 w 1007"/>
                <a:gd name="T19" fmla="*/ 100 h 678"/>
                <a:gd name="T20" fmla="*/ 778 w 1007"/>
                <a:gd name="T21" fmla="*/ 159 h 678"/>
                <a:gd name="T22" fmla="*/ 733 w 1007"/>
                <a:gd name="T23" fmla="*/ 192 h 678"/>
                <a:gd name="T24" fmla="*/ 663 w 1007"/>
                <a:gd name="T25" fmla="*/ 226 h 678"/>
                <a:gd name="T26" fmla="*/ 578 w 1007"/>
                <a:gd name="T27" fmla="*/ 289 h 678"/>
                <a:gd name="T28" fmla="*/ 437 w 1007"/>
                <a:gd name="T29" fmla="*/ 274 h 678"/>
                <a:gd name="T30" fmla="*/ 374 w 1007"/>
                <a:gd name="T31" fmla="*/ 230 h 678"/>
                <a:gd name="T32" fmla="*/ 326 w 1007"/>
                <a:gd name="T33" fmla="*/ 185 h 678"/>
                <a:gd name="T34" fmla="*/ 281 w 1007"/>
                <a:gd name="T35" fmla="*/ 163 h 678"/>
                <a:gd name="T36" fmla="*/ 248 w 1007"/>
                <a:gd name="T37" fmla="*/ 166 h 678"/>
                <a:gd name="T38" fmla="*/ 204 w 1007"/>
                <a:gd name="T39" fmla="*/ 226 h 678"/>
                <a:gd name="T40" fmla="*/ 181 w 1007"/>
                <a:gd name="T41" fmla="*/ 252 h 678"/>
                <a:gd name="T42" fmla="*/ 137 w 1007"/>
                <a:gd name="T43" fmla="*/ 281 h 678"/>
                <a:gd name="T44" fmla="*/ 44 w 1007"/>
                <a:gd name="T45" fmla="*/ 296 h 678"/>
                <a:gd name="T46" fmla="*/ 30 w 1007"/>
                <a:gd name="T47" fmla="*/ 333 h 678"/>
                <a:gd name="T48" fmla="*/ 15 w 1007"/>
                <a:gd name="T49" fmla="*/ 382 h 678"/>
                <a:gd name="T50" fmla="*/ 48 w 1007"/>
                <a:gd name="T51" fmla="*/ 385 h 678"/>
                <a:gd name="T52" fmla="*/ 89 w 1007"/>
                <a:gd name="T53" fmla="*/ 400 h 678"/>
                <a:gd name="T54" fmla="*/ 148 w 1007"/>
                <a:gd name="T55" fmla="*/ 411 h 678"/>
                <a:gd name="T56" fmla="*/ 200 w 1007"/>
                <a:gd name="T57" fmla="*/ 482 h 678"/>
                <a:gd name="T58" fmla="*/ 237 w 1007"/>
                <a:gd name="T59" fmla="*/ 519 h 678"/>
                <a:gd name="T60" fmla="*/ 300 w 1007"/>
                <a:gd name="T61" fmla="*/ 534 h 678"/>
                <a:gd name="T62" fmla="*/ 370 w 1007"/>
                <a:gd name="T63" fmla="*/ 556 h 678"/>
                <a:gd name="T64" fmla="*/ 441 w 1007"/>
                <a:gd name="T65" fmla="*/ 549 h 678"/>
                <a:gd name="T66" fmla="*/ 500 w 1007"/>
                <a:gd name="T67" fmla="*/ 537 h 678"/>
                <a:gd name="T68" fmla="*/ 541 w 1007"/>
                <a:gd name="T69" fmla="*/ 589 h 678"/>
                <a:gd name="T70" fmla="*/ 548 w 1007"/>
                <a:gd name="T71" fmla="*/ 626 h 678"/>
                <a:gd name="T72" fmla="*/ 570 w 1007"/>
                <a:gd name="T73" fmla="*/ 660 h 678"/>
                <a:gd name="T74" fmla="*/ 611 w 1007"/>
                <a:gd name="T75" fmla="*/ 645 h 678"/>
                <a:gd name="T76" fmla="*/ 663 w 1007"/>
                <a:gd name="T77" fmla="*/ 634 h 678"/>
                <a:gd name="T78" fmla="*/ 711 w 1007"/>
                <a:gd name="T79" fmla="*/ 660 h 678"/>
                <a:gd name="T80" fmla="*/ 737 w 1007"/>
                <a:gd name="T81" fmla="*/ 678 h 678"/>
                <a:gd name="T82" fmla="*/ 748 w 1007"/>
                <a:gd name="T83" fmla="*/ 664 h 678"/>
                <a:gd name="T84" fmla="*/ 789 w 1007"/>
                <a:gd name="T85" fmla="*/ 641 h 678"/>
                <a:gd name="T86" fmla="*/ 822 w 1007"/>
                <a:gd name="T87" fmla="*/ 638 h 678"/>
                <a:gd name="T88" fmla="*/ 852 w 1007"/>
                <a:gd name="T89" fmla="*/ 619 h 678"/>
                <a:gd name="T90" fmla="*/ 874 w 1007"/>
                <a:gd name="T91" fmla="*/ 600 h 678"/>
                <a:gd name="T92" fmla="*/ 881 w 1007"/>
                <a:gd name="T93" fmla="*/ 586 h 678"/>
                <a:gd name="T94" fmla="*/ 889 w 1007"/>
                <a:gd name="T95" fmla="*/ 563 h 678"/>
                <a:gd name="T96" fmla="*/ 907 w 1007"/>
                <a:gd name="T97" fmla="*/ 537 h 678"/>
                <a:gd name="T98" fmla="*/ 907 w 1007"/>
                <a:gd name="T99" fmla="*/ 511 h 678"/>
                <a:gd name="T100" fmla="*/ 874 w 1007"/>
                <a:gd name="T101" fmla="*/ 500 h 678"/>
                <a:gd name="T102" fmla="*/ 852 w 1007"/>
                <a:gd name="T103" fmla="*/ 467 h 678"/>
                <a:gd name="T104" fmla="*/ 892 w 1007"/>
                <a:gd name="T105" fmla="*/ 459 h 678"/>
                <a:gd name="T106" fmla="*/ 848 w 1007"/>
                <a:gd name="T107" fmla="*/ 396 h 678"/>
                <a:gd name="T108" fmla="*/ 889 w 1007"/>
                <a:gd name="T109" fmla="*/ 370 h 678"/>
                <a:gd name="T110" fmla="*/ 844 w 1007"/>
                <a:gd name="T111" fmla="*/ 356 h 678"/>
                <a:gd name="T112" fmla="*/ 803 w 1007"/>
                <a:gd name="T113" fmla="*/ 345 h 678"/>
                <a:gd name="T114" fmla="*/ 837 w 1007"/>
                <a:gd name="T115" fmla="*/ 304 h 678"/>
                <a:gd name="T116" fmla="*/ 855 w 1007"/>
                <a:gd name="T117" fmla="*/ 319 h 678"/>
                <a:gd name="T118" fmla="*/ 870 w 1007"/>
                <a:gd name="T119" fmla="*/ 319 h 678"/>
                <a:gd name="T120" fmla="*/ 985 w 1007"/>
                <a:gd name="T121" fmla="*/ 233 h 678"/>
                <a:gd name="T122" fmla="*/ 985 w 1007"/>
                <a:gd name="T123" fmla="*/ 178 h 678"/>
                <a:gd name="T124" fmla="*/ 1003 w 1007"/>
                <a:gd name="T125" fmla="*/ 155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7" h="678">
                  <a:moveTo>
                    <a:pt x="1003" y="118"/>
                  </a:moveTo>
                  <a:lnTo>
                    <a:pt x="1003" y="115"/>
                  </a:lnTo>
                  <a:lnTo>
                    <a:pt x="1003" y="115"/>
                  </a:lnTo>
                  <a:lnTo>
                    <a:pt x="1000" y="111"/>
                  </a:lnTo>
                  <a:lnTo>
                    <a:pt x="1000" y="111"/>
                  </a:lnTo>
                  <a:lnTo>
                    <a:pt x="1000" y="107"/>
                  </a:lnTo>
                  <a:lnTo>
                    <a:pt x="1000" y="107"/>
                  </a:lnTo>
                  <a:lnTo>
                    <a:pt x="1000" y="103"/>
                  </a:lnTo>
                  <a:lnTo>
                    <a:pt x="996" y="103"/>
                  </a:lnTo>
                  <a:lnTo>
                    <a:pt x="992" y="103"/>
                  </a:lnTo>
                  <a:lnTo>
                    <a:pt x="992" y="103"/>
                  </a:lnTo>
                  <a:lnTo>
                    <a:pt x="989" y="103"/>
                  </a:lnTo>
                  <a:lnTo>
                    <a:pt x="985" y="103"/>
                  </a:lnTo>
                  <a:lnTo>
                    <a:pt x="985" y="103"/>
                  </a:lnTo>
                  <a:lnTo>
                    <a:pt x="985" y="107"/>
                  </a:lnTo>
                  <a:lnTo>
                    <a:pt x="981" y="107"/>
                  </a:lnTo>
                  <a:lnTo>
                    <a:pt x="981" y="107"/>
                  </a:lnTo>
                  <a:lnTo>
                    <a:pt x="981" y="111"/>
                  </a:lnTo>
                  <a:lnTo>
                    <a:pt x="977" y="111"/>
                  </a:lnTo>
                  <a:lnTo>
                    <a:pt x="974" y="111"/>
                  </a:lnTo>
                  <a:lnTo>
                    <a:pt x="974" y="115"/>
                  </a:lnTo>
                  <a:lnTo>
                    <a:pt x="974" y="115"/>
                  </a:lnTo>
                  <a:lnTo>
                    <a:pt x="970" y="118"/>
                  </a:lnTo>
                  <a:lnTo>
                    <a:pt x="970" y="118"/>
                  </a:lnTo>
                  <a:lnTo>
                    <a:pt x="970" y="122"/>
                  </a:lnTo>
                  <a:lnTo>
                    <a:pt x="970" y="122"/>
                  </a:lnTo>
                  <a:lnTo>
                    <a:pt x="966" y="122"/>
                  </a:lnTo>
                  <a:lnTo>
                    <a:pt x="963" y="126"/>
                  </a:lnTo>
                  <a:lnTo>
                    <a:pt x="963" y="126"/>
                  </a:lnTo>
                  <a:lnTo>
                    <a:pt x="959" y="126"/>
                  </a:lnTo>
                  <a:lnTo>
                    <a:pt x="959" y="126"/>
                  </a:lnTo>
                  <a:lnTo>
                    <a:pt x="955" y="126"/>
                  </a:lnTo>
                  <a:lnTo>
                    <a:pt x="955" y="126"/>
                  </a:lnTo>
                  <a:lnTo>
                    <a:pt x="952" y="122"/>
                  </a:lnTo>
                  <a:lnTo>
                    <a:pt x="952" y="122"/>
                  </a:lnTo>
                  <a:lnTo>
                    <a:pt x="948" y="126"/>
                  </a:lnTo>
                  <a:lnTo>
                    <a:pt x="944" y="126"/>
                  </a:lnTo>
                  <a:lnTo>
                    <a:pt x="944" y="122"/>
                  </a:lnTo>
                  <a:lnTo>
                    <a:pt x="944" y="118"/>
                  </a:lnTo>
                  <a:lnTo>
                    <a:pt x="940" y="118"/>
                  </a:lnTo>
                  <a:lnTo>
                    <a:pt x="937" y="115"/>
                  </a:lnTo>
                  <a:lnTo>
                    <a:pt x="937" y="115"/>
                  </a:lnTo>
                  <a:lnTo>
                    <a:pt x="940" y="111"/>
                  </a:lnTo>
                  <a:lnTo>
                    <a:pt x="940" y="111"/>
                  </a:lnTo>
                  <a:lnTo>
                    <a:pt x="937" y="107"/>
                  </a:lnTo>
                  <a:lnTo>
                    <a:pt x="937" y="103"/>
                  </a:lnTo>
                  <a:lnTo>
                    <a:pt x="937" y="103"/>
                  </a:lnTo>
                  <a:lnTo>
                    <a:pt x="933" y="103"/>
                  </a:lnTo>
                  <a:lnTo>
                    <a:pt x="933" y="100"/>
                  </a:lnTo>
                  <a:lnTo>
                    <a:pt x="937" y="100"/>
                  </a:lnTo>
                  <a:lnTo>
                    <a:pt x="937" y="96"/>
                  </a:lnTo>
                  <a:lnTo>
                    <a:pt x="937" y="96"/>
                  </a:lnTo>
                  <a:lnTo>
                    <a:pt x="933" y="96"/>
                  </a:lnTo>
                  <a:lnTo>
                    <a:pt x="933" y="100"/>
                  </a:lnTo>
                  <a:lnTo>
                    <a:pt x="929" y="100"/>
                  </a:lnTo>
                  <a:lnTo>
                    <a:pt x="929" y="100"/>
                  </a:lnTo>
                  <a:lnTo>
                    <a:pt x="926" y="100"/>
                  </a:lnTo>
                  <a:lnTo>
                    <a:pt x="926" y="96"/>
                  </a:lnTo>
                  <a:lnTo>
                    <a:pt x="922" y="96"/>
                  </a:lnTo>
                  <a:lnTo>
                    <a:pt x="922" y="96"/>
                  </a:lnTo>
                  <a:lnTo>
                    <a:pt x="918" y="96"/>
                  </a:lnTo>
                  <a:lnTo>
                    <a:pt x="918" y="92"/>
                  </a:lnTo>
                  <a:lnTo>
                    <a:pt x="918" y="92"/>
                  </a:lnTo>
                  <a:lnTo>
                    <a:pt x="915" y="92"/>
                  </a:lnTo>
                  <a:lnTo>
                    <a:pt x="915" y="92"/>
                  </a:lnTo>
                  <a:lnTo>
                    <a:pt x="915" y="89"/>
                  </a:lnTo>
                  <a:lnTo>
                    <a:pt x="911" y="89"/>
                  </a:lnTo>
                  <a:lnTo>
                    <a:pt x="911" y="89"/>
                  </a:lnTo>
                  <a:lnTo>
                    <a:pt x="911" y="85"/>
                  </a:lnTo>
                  <a:lnTo>
                    <a:pt x="907" y="85"/>
                  </a:lnTo>
                  <a:lnTo>
                    <a:pt x="907" y="85"/>
                  </a:lnTo>
                  <a:lnTo>
                    <a:pt x="907" y="89"/>
                  </a:lnTo>
                  <a:lnTo>
                    <a:pt x="903" y="85"/>
                  </a:lnTo>
                  <a:lnTo>
                    <a:pt x="903" y="89"/>
                  </a:lnTo>
                  <a:lnTo>
                    <a:pt x="903" y="89"/>
                  </a:lnTo>
                  <a:lnTo>
                    <a:pt x="900" y="89"/>
                  </a:lnTo>
                  <a:lnTo>
                    <a:pt x="900" y="85"/>
                  </a:lnTo>
                  <a:lnTo>
                    <a:pt x="896" y="85"/>
                  </a:lnTo>
                  <a:lnTo>
                    <a:pt x="892" y="85"/>
                  </a:lnTo>
                  <a:lnTo>
                    <a:pt x="892" y="85"/>
                  </a:lnTo>
                  <a:lnTo>
                    <a:pt x="892" y="81"/>
                  </a:lnTo>
                  <a:lnTo>
                    <a:pt x="892" y="81"/>
                  </a:lnTo>
                  <a:lnTo>
                    <a:pt x="892" y="81"/>
                  </a:lnTo>
                  <a:lnTo>
                    <a:pt x="889" y="85"/>
                  </a:lnTo>
                  <a:lnTo>
                    <a:pt x="885" y="81"/>
                  </a:lnTo>
                  <a:lnTo>
                    <a:pt x="885" y="85"/>
                  </a:lnTo>
                  <a:lnTo>
                    <a:pt x="885" y="81"/>
                  </a:lnTo>
                  <a:lnTo>
                    <a:pt x="881" y="85"/>
                  </a:lnTo>
                  <a:lnTo>
                    <a:pt x="881" y="81"/>
                  </a:lnTo>
                  <a:lnTo>
                    <a:pt x="878" y="81"/>
                  </a:lnTo>
                  <a:lnTo>
                    <a:pt x="878" y="81"/>
                  </a:lnTo>
                  <a:lnTo>
                    <a:pt x="874" y="77"/>
                  </a:lnTo>
                  <a:lnTo>
                    <a:pt x="870" y="74"/>
                  </a:lnTo>
                  <a:lnTo>
                    <a:pt x="870" y="70"/>
                  </a:lnTo>
                  <a:lnTo>
                    <a:pt x="870" y="70"/>
                  </a:lnTo>
                  <a:lnTo>
                    <a:pt x="866" y="70"/>
                  </a:lnTo>
                  <a:lnTo>
                    <a:pt x="866" y="66"/>
                  </a:lnTo>
                  <a:lnTo>
                    <a:pt x="866" y="66"/>
                  </a:lnTo>
                  <a:lnTo>
                    <a:pt x="866" y="63"/>
                  </a:lnTo>
                  <a:lnTo>
                    <a:pt x="863" y="63"/>
                  </a:lnTo>
                  <a:lnTo>
                    <a:pt x="863" y="59"/>
                  </a:lnTo>
                  <a:lnTo>
                    <a:pt x="859" y="55"/>
                  </a:lnTo>
                  <a:lnTo>
                    <a:pt x="855" y="51"/>
                  </a:lnTo>
                  <a:lnTo>
                    <a:pt x="855" y="48"/>
                  </a:lnTo>
                  <a:lnTo>
                    <a:pt x="852" y="48"/>
                  </a:lnTo>
                  <a:lnTo>
                    <a:pt x="852" y="48"/>
                  </a:lnTo>
                  <a:lnTo>
                    <a:pt x="848" y="48"/>
                  </a:lnTo>
                  <a:lnTo>
                    <a:pt x="852" y="44"/>
                  </a:lnTo>
                  <a:lnTo>
                    <a:pt x="852" y="44"/>
                  </a:lnTo>
                  <a:lnTo>
                    <a:pt x="848" y="44"/>
                  </a:lnTo>
                  <a:lnTo>
                    <a:pt x="848" y="40"/>
                  </a:lnTo>
                  <a:lnTo>
                    <a:pt x="844" y="40"/>
                  </a:lnTo>
                  <a:lnTo>
                    <a:pt x="844" y="37"/>
                  </a:lnTo>
                  <a:lnTo>
                    <a:pt x="844" y="33"/>
                  </a:lnTo>
                  <a:lnTo>
                    <a:pt x="840" y="33"/>
                  </a:lnTo>
                  <a:lnTo>
                    <a:pt x="837" y="29"/>
                  </a:lnTo>
                  <a:lnTo>
                    <a:pt x="837" y="29"/>
                  </a:lnTo>
                  <a:lnTo>
                    <a:pt x="837" y="25"/>
                  </a:lnTo>
                  <a:lnTo>
                    <a:pt x="837" y="25"/>
                  </a:lnTo>
                  <a:lnTo>
                    <a:pt x="833" y="25"/>
                  </a:lnTo>
                  <a:lnTo>
                    <a:pt x="833" y="25"/>
                  </a:lnTo>
                  <a:lnTo>
                    <a:pt x="833" y="22"/>
                  </a:lnTo>
                  <a:lnTo>
                    <a:pt x="833" y="22"/>
                  </a:lnTo>
                  <a:lnTo>
                    <a:pt x="833" y="18"/>
                  </a:lnTo>
                  <a:lnTo>
                    <a:pt x="829" y="18"/>
                  </a:lnTo>
                  <a:lnTo>
                    <a:pt x="829" y="14"/>
                  </a:lnTo>
                  <a:lnTo>
                    <a:pt x="829" y="14"/>
                  </a:lnTo>
                  <a:lnTo>
                    <a:pt x="829" y="14"/>
                  </a:lnTo>
                  <a:lnTo>
                    <a:pt x="826" y="14"/>
                  </a:lnTo>
                  <a:lnTo>
                    <a:pt x="822" y="14"/>
                  </a:lnTo>
                  <a:lnTo>
                    <a:pt x="822" y="11"/>
                  </a:lnTo>
                  <a:lnTo>
                    <a:pt x="822" y="11"/>
                  </a:lnTo>
                  <a:lnTo>
                    <a:pt x="822" y="11"/>
                  </a:lnTo>
                  <a:lnTo>
                    <a:pt x="822" y="7"/>
                  </a:lnTo>
                  <a:lnTo>
                    <a:pt x="818" y="11"/>
                  </a:lnTo>
                  <a:lnTo>
                    <a:pt x="818" y="7"/>
                  </a:lnTo>
                  <a:lnTo>
                    <a:pt x="818" y="7"/>
                  </a:lnTo>
                  <a:lnTo>
                    <a:pt x="815" y="7"/>
                  </a:lnTo>
                  <a:lnTo>
                    <a:pt x="818" y="7"/>
                  </a:lnTo>
                  <a:lnTo>
                    <a:pt x="815" y="3"/>
                  </a:lnTo>
                  <a:lnTo>
                    <a:pt x="815" y="3"/>
                  </a:lnTo>
                  <a:lnTo>
                    <a:pt x="811" y="3"/>
                  </a:lnTo>
                  <a:lnTo>
                    <a:pt x="811" y="3"/>
                  </a:lnTo>
                  <a:lnTo>
                    <a:pt x="807" y="3"/>
                  </a:lnTo>
                  <a:lnTo>
                    <a:pt x="807" y="3"/>
                  </a:lnTo>
                  <a:lnTo>
                    <a:pt x="803" y="3"/>
                  </a:lnTo>
                  <a:lnTo>
                    <a:pt x="803" y="3"/>
                  </a:lnTo>
                  <a:lnTo>
                    <a:pt x="803" y="3"/>
                  </a:lnTo>
                  <a:lnTo>
                    <a:pt x="803" y="7"/>
                  </a:lnTo>
                  <a:lnTo>
                    <a:pt x="800" y="3"/>
                  </a:lnTo>
                  <a:lnTo>
                    <a:pt x="800" y="3"/>
                  </a:lnTo>
                  <a:lnTo>
                    <a:pt x="796" y="3"/>
                  </a:lnTo>
                  <a:lnTo>
                    <a:pt x="792" y="3"/>
                  </a:lnTo>
                  <a:lnTo>
                    <a:pt x="792" y="3"/>
                  </a:lnTo>
                  <a:lnTo>
                    <a:pt x="789" y="0"/>
                  </a:lnTo>
                  <a:lnTo>
                    <a:pt x="785" y="0"/>
                  </a:lnTo>
                  <a:lnTo>
                    <a:pt x="781" y="0"/>
                  </a:lnTo>
                  <a:lnTo>
                    <a:pt x="781" y="0"/>
                  </a:lnTo>
                  <a:lnTo>
                    <a:pt x="778" y="0"/>
                  </a:lnTo>
                  <a:lnTo>
                    <a:pt x="778" y="0"/>
                  </a:lnTo>
                  <a:lnTo>
                    <a:pt x="774" y="0"/>
                  </a:lnTo>
                  <a:lnTo>
                    <a:pt x="770" y="0"/>
                  </a:lnTo>
                  <a:lnTo>
                    <a:pt x="770" y="0"/>
                  </a:lnTo>
                  <a:lnTo>
                    <a:pt x="770" y="3"/>
                  </a:lnTo>
                  <a:lnTo>
                    <a:pt x="766" y="3"/>
                  </a:lnTo>
                  <a:lnTo>
                    <a:pt x="763" y="3"/>
                  </a:lnTo>
                  <a:lnTo>
                    <a:pt x="759" y="3"/>
                  </a:lnTo>
                  <a:lnTo>
                    <a:pt x="759" y="3"/>
                  </a:lnTo>
                  <a:lnTo>
                    <a:pt x="755" y="3"/>
                  </a:lnTo>
                  <a:lnTo>
                    <a:pt x="755" y="7"/>
                  </a:lnTo>
                  <a:lnTo>
                    <a:pt x="752" y="7"/>
                  </a:lnTo>
                  <a:lnTo>
                    <a:pt x="748" y="7"/>
                  </a:lnTo>
                  <a:lnTo>
                    <a:pt x="748" y="7"/>
                  </a:lnTo>
                  <a:lnTo>
                    <a:pt x="748" y="7"/>
                  </a:lnTo>
                  <a:lnTo>
                    <a:pt x="744" y="7"/>
                  </a:lnTo>
                  <a:lnTo>
                    <a:pt x="741" y="7"/>
                  </a:lnTo>
                  <a:lnTo>
                    <a:pt x="737" y="11"/>
                  </a:lnTo>
                  <a:lnTo>
                    <a:pt x="737" y="11"/>
                  </a:lnTo>
                  <a:lnTo>
                    <a:pt x="737" y="14"/>
                  </a:lnTo>
                  <a:lnTo>
                    <a:pt x="733" y="18"/>
                  </a:lnTo>
                  <a:lnTo>
                    <a:pt x="733" y="18"/>
                  </a:lnTo>
                  <a:lnTo>
                    <a:pt x="733" y="22"/>
                  </a:lnTo>
                  <a:lnTo>
                    <a:pt x="733" y="22"/>
                  </a:lnTo>
                  <a:lnTo>
                    <a:pt x="733" y="25"/>
                  </a:lnTo>
                  <a:lnTo>
                    <a:pt x="733" y="25"/>
                  </a:lnTo>
                  <a:lnTo>
                    <a:pt x="737" y="25"/>
                  </a:lnTo>
                  <a:lnTo>
                    <a:pt x="741" y="25"/>
                  </a:lnTo>
                  <a:lnTo>
                    <a:pt x="741" y="25"/>
                  </a:lnTo>
                  <a:lnTo>
                    <a:pt x="744" y="25"/>
                  </a:lnTo>
                  <a:lnTo>
                    <a:pt x="744" y="29"/>
                  </a:lnTo>
                  <a:lnTo>
                    <a:pt x="748" y="29"/>
                  </a:lnTo>
                  <a:lnTo>
                    <a:pt x="748" y="33"/>
                  </a:lnTo>
                  <a:lnTo>
                    <a:pt x="748" y="33"/>
                  </a:lnTo>
                  <a:lnTo>
                    <a:pt x="752" y="37"/>
                  </a:lnTo>
                  <a:lnTo>
                    <a:pt x="748" y="40"/>
                  </a:lnTo>
                  <a:lnTo>
                    <a:pt x="748" y="40"/>
                  </a:lnTo>
                  <a:lnTo>
                    <a:pt x="744" y="44"/>
                  </a:lnTo>
                  <a:lnTo>
                    <a:pt x="744" y="48"/>
                  </a:lnTo>
                  <a:lnTo>
                    <a:pt x="744" y="48"/>
                  </a:lnTo>
                  <a:lnTo>
                    <a:pt x="741" y="51"/>
                  </a:lnTo>
                  <a:lnTo>
                    <a:pt x="741" y="55"/>
                  </a:lnTo>
                  <a:lnTo>
                    <a:pt x="741" y="55"/>
                  </a:lnTo>
                  <a:lnTo>
                    <a:pt x="741" y="59"/>
                  </a:lnTo>
                  <a:lnTo>
                    <a:pt x="741" y="63"/>
                  </a:lnTo>
                  <a:lnTo>
                    <a:pt x="744" y="63"/>
                  </a:lnTo>
                  <a:lnTo>
                    <a:pt x="744" y="66"/>
                  </a:lnTo>
                  <a:lnTo>
                    <a:pt x="741" y="66"/>
                  </a:lnTo>
                  <a:lnTo>
                    <a:pt x="741" y="70"/>
                  </a:lnTo>
                  <a:lnTo>
                    <a:pt x="744" y="70"/>
                  </a:lnTo>
                  <a:lnTo>
                    <a:pt x="744" y="77"/>
                  </a:lnTo>
                  <a:lnTo>
                    <a:pt x="741" y="77"/>
                  </a:lnTo>
                  <a:lnTo>
                    <a:pt x="741" y="81"/>
                  </a:lnTo>
                  <a:lnTo>
                    <a:pt x="744" y="81"/>
                  </a:lnTo>
                  <a:lnTo>
                    <a:pt x="744" y="81"/>
                  </a:lnTo>
                  <a:lnTo>
                    <a:pt x="744" y="81"/>
                  </a:lnTo>
                  <a:lnTo>
                    <a:pt x="748" y="81"/>
                  </a:lnTo>
                  <a:lnTo>
                    <a:pt x="748" y="85"/>
                  </a:lnTo>
                  <a:lnTo>
                    <a:pt x="748" y="89"/>
                  </a:lnTo>
                  <a:lnTo>
                    <a:pt x="744" y="92"/>
                  </a:lnTo>
                  <a:lnTo>
                    <a:pt x="737" y="92"/>
                  </a:lnTo>
                  <a:lnTo>
                    <a:pt x="733" y="92"/>
                  </a:lnTo>
                  <a:lnTo>
                    <a:pt x="726" y="100"/>
                  </a:lnTo>
                  <a:lnTo>
                    <a:pt x="726" y="100"/>
                  </a:lnTo>
                  <a:lnTo>
                    <a:pt x="722" y="100"/>
                  </a:lnTo>
                  <a:lnTo>
                    <a:pt x="718" y="100"/>
                  </a:lnTo>
                  <a:lnTo>
                    <a:pt x="715" y="100"/>
                  </a:lnTo>
                  <a:lnTo>
                    <a:pt x="715" y="96"/>
                  </a:lnTo>
                  <a:lnTo>
                    <a:pt x="711" y="96"/>
                  </a:lnTo>
                  <a:lnTo>
                    <a:pt x="711" y="100"/>
                  </a:lnTo>
                  <a:lnTo>
                    <a:pt x="711" y="100"/>
                  </a:lnTo>
                  <a:lnTo>
                    <a:pt x="707" y="122"/>
                  </a:lnTo>
                  <a:lnTo>
                    <a:pt x="707" y="126"/>
                  </a:lnTo>
                  <a:lnTo>
                    <a:pt x="707" y="129"/>
                  </a:lnTo>
                  <a:lnTo>
                    <a:pt x="707" y="133"/>
                  </a:lnTo>
                  <a:lnTo>
                    <a:pt x="703" y="140"/>
                  </a:lnTo>
                  <a:lnTo>
                    <a:pt x="707" y="144"/>
                  </a:lnTo>
                  <a:lnTo>
                    <a:pt x="715" y="148"/>
                  </a:lnTo>
                  <a:lnTo>
                    <a:pt x="722" y="144"/>
                  </a:lnTo>
                  <a:lnTo>
                    <a:pt x="726" y="144"/>
                  </a:lnTo>
                  <a:lnTo>
                    <a:pt x="733" y="144"/>
                  </a:lnTo>
                  <a:lnTo>
                    <a:pt x="737" y="148"/>
                  </a:lnTo>
                  <a:lnTo>
                    <a:pt x="741" y="144"/>
                  </a:lnTo>
                  <a:lnTo>
                    <a:pt x="741" y="140"/>
                  </a:lnTo>
                  <a:lnTo>
                    <a:pt x="741" y="137"/>
                  </a:lnTo>
                  <a:lnTo>
                    <a:pt x="744" y="137"/>
                  </a:lnTo>
                  <a:lnTo>
                    <a:pt x="748" y="133"/>
                  </a:lnTo>
                  <a:lnTo>
                    <a:pt x="755" y="137"/>
                  </a:lnTo>
                  <a:lnTo>
                    <a:pt x="759" y="140"/>
                  </a:lnTo>
                  <a:lnTo>
                    <a:pt x="766" y="144"/>
                  </a:lnTo>
                  <a:lnTo>
                    <a:pt x="770" y="152"/>
                  </a:lnTo>
                  <a:lnTo>
                    <a:pt x="774" y="155"/>
                  </a:lnTo>
                  <a:lnTo>
                    <a:pt x="778" y="159"/>
                  </a:lnTo>
                  <a:lnTo>
                    <a:pt x="778" y="159"/>
                  </a:lnTo>
                  <a:lnTo>
                    <a:pt x="778" y="163"/>
                  </a:lnTo>
                  <a:lnTo>
                    <a:pt x="774" y="163"/>
                  </a:lnTo>
                  <a:lnTo>
                    <a:pt x="774" y="166"/>
                  </a:lnTo>
                  <a:lnTo>
                    <a:pt x="774" y="166"/>
                  </a:lnTo>
                  <a:lnTo>
                    <a:pt x="770" y="166"/>
                  </a:lnTo>
                  <a:lnTo>
                    <a:pt x="770" y="166"/>
                  </a:lnTo>
                  <a:lnTo>
                    <a:pt x="766" y="166"/>
                  </a:lnTo>
                  <a:lnTo>
                    <a:pt x="766" y="166"/>
                  </a:lnTo>
                  <a:lnTo>
                    <a:pt x="759" y="166"/>
                  </a:lnTo>
                  <a:lnTo>
                    <a:pt x="759" y="166"/>
                  </a:lnTo>
                  <a:lnTo>
                    <a:pt x="755" y="170"/>
                  </a:lnTo>
                  <a:lnTo>
                    <a:pt x="752" y="174"/>
                  </a:lnTo>
                  <a:lnTo>
                    <a:pt x="748" y="174"/>
                  </a:lnTo>
                  <a:lnTo>
                    <a:pt x="744" y="174"/>
                  </a:lnTo>
                  <a:lnTo>
                    <a:pt x="744" y="174"/>
                  </a:lnTo>
                  <a:lnTo>
                    <a:pt x="744" y="178"/>
                  </a:lnTo>
                  <a:lnTo>
                    <a:pt x="741" y="178"/>
                  </a:lnTo>
                  <a:lnTo>
                    <a:pt x="741" y="178"/>
                  </a:lnTo>
                  <a:lnTo>
                    <a:pt x="737" y="178"/>
                  </a:lnTo>
                  <a:lnTo>
                    <a:pt x="737" y="178"/>
                  </a:lnTo>
                  <a:lnTo>
                    <a:pt x="733" y="185"/>
                  </a:lnTo>
                  <a:lnTo>
                    <a:pt x="733" y="189"/>
                  </a:lnTo>
                  <a:lnTo>
                    <a:pt x="733" y="192"/>
                  </a:lnTo>
                  <a:lnTo>
                    <a:pt x="733" y="192"/>
                  </a:lnTo>
                  <a:lnTo>
                    <a:pt x="729" y="192"/>
                  </a:lnTo>
                  <a:lnTo>
                    <a:pt x="722" y="200"/>
                  </a:lnTo>
                  <a:lnTo>
                    <a:pt x="718" y="200"/>
                  </a:lnTo>
                  <a:lnTo>
                    <a:pt x="711" y="196"/>
                  </a:lnTo>
                  <a:lnTo>
                    <a:pt x="711" y="200"/>
                  </a:lnTo>
                  <a:lnTo>
                    <a:pt x="707" y="204"/>
                  </a:lnTo>
                  <a:lnTo>
                    <a:pt x="703" y="207"/>
                  </a:lnTo>
                  <a:lnTo>
                    <a:pt x="700" y="207"/>
                  </a:lnTo>
                  <a:lnTo>
                    <a:pt x="700" y="211"/>
                  </a:lnTo>
                  <a:lnTo>
                    <a:pt x="696" y="215"/>
                  </a:lnTo>
                  <a:lnTo>
                    <a:pt x="696" y="215"/>
                  </a:lnTo>
                  <a:lnTo>
                    <a:pt x="692" y="211"/>
                  </a:lnTo>
                  <a:lnTo>
                    <a:pt x="689" y="211"/>
                  </a:lnTo>
                  <a:lnTo>
                    <a:pt x="685" y="211"/>
                  </a:lnTo>
                  <a:lnTo>
                    <a:pt x="681" y="207"/>
                  </a:lnTo>
                  <a:lnTo>
                    <a:pt x="674" y="207"/>
                  </a:lnTo>
                  <a:lnTo>
                    <a:pt x="670" y="207"/>
                  </a:lnTo>
                  <a:lnTo>
                    <a:pt x="666" y="211"/>
                  </a:lnTo>
                  <a:lnTo>
                    <a:pt x="663" y="215"/>
                  </a:lnTo>
                  <a:lnTo>
                    <a:pt x="663" y="222"/>
                  </a:lnTo>
                  <a:lnTo>
                    <a:pt x="663" y="222"/>
                  </a:lnTo>
                  <a:lnTo>
                    <a:pt x="663" y="226"/>
                  </a:lnTo>
                  <a:lnTo>
                    <a:pt x="670" y="230"/>
                  </a:lnTo>
                  <a:lnTo>
                    <a:pt x="678" y="233"/>
                  </a:lnTo>
                  <a:lnTo>
                    <a:pt x="678" y="237"/>
                  </a:lnTo>
                  <a:lnTo>
                    <a:pt x="674" y="237"/>
                  </a:lnTo>
                  <a:lnTo>
                    <a:pt x="674" y="241"/>
                  </a:lnTo>
                  <a:lnTo>
                    <a:pt x="666" y="248"/>
                  </a:lnTo>
                  <a:lnTo>
                    <a:pt x="663" y="255"/>
                  </a:lnTo>
                  <a:lnTo>
                    <a:pt x="659" y="259"/>
                  </a:lnTo>
                  <a:lnTo>
                    <a:pt x="655" y="259"/>
                  </a:lnTo>
                  <a:lnTo>
                    <a:pt x="652" y="263"/>
                  </a:lnTo>
                  <a:lnTo>
                    <a:pt x="648" y="263"/>
                  </a:lnTo>
                  <a:lnTo>
                    <a:pt x="644" y="263"/>
                  </a:lnTo>
                  <a:lnTo>
                    <a:pt x="641" y="267"/>
                  </a:lnTo>
                  <a:lnTo>
                    <a:pt x="633" y="267"/>
                  </a:lnTo>
                  <a:lnTo>
                    <a:pt x="626" y="267"/>
                  </a:lnTo>
                  <a:lnTo>
                    <a:pt x="622" y="270"/>
                  </a:lnTo>
                  <a:lnTo>
                    <a:pt x="618" y="270"/>
                  </a:lnTo>
                  <a:lnTo>
                    <a:pt x="607" y="274"/>
                  </a:lnTo>
                  <a:lnTo>
                    <a:pt x="596" y="278"/>
                  </a:lnTo>
                  <a:lnTo>
                    <a:pt x="592" y="281"/>
                  </a:lnTo>
                  <a:lnTo>
                    <a:pt x="585" y="289"/>
                  </a:lnTo>
                  <a:lnTo>
                    <a:pt x="581" y="289"/>
                  </a:lnTo>
                  <a:lnTo>
                    <a:pt x="578" y="289"/>
                  </a:lnTo>
                  <a:lnTo>
                    <a:pt x="574" y="289"/>
                  </a:lnTo>
                  <a:lnTo>
                    <a:pt x="574" y="285"/>
                  </a:lnTo>
                  <a:lnTo>
                    <a:pt x="574" y="285"/>
                  </a:lnTo>
                  <a:lnTo>
                    <a:pt x="566" y="285"/>
                  </a:lnTo>
                  <a:lnTo>
                    <a:pt x="559" y="289"/>
                  </a:lnTo>
                  <a:lnTo>
                    <a:pt x="555" y="285"/>
                  </a:lnTo>
                  <a:lnTo>
                    <a:pt x="548" y="285"/>
                  </a:lnTo>
                  <a:lnTo>
                    <a:pt x="541" y="281"/>
                  </a:lnTo>
                  <a:lnTo>
                    <a:pt x="529" y="278"/>
                  </a:lnTo>
                  <a:lnTo>
                    <a:pt x="522" y="270"/>
                  </a:lnTo>
                  <a:lnTo>
                    <a:pt x="518" y="270"/>
                  </a:lnTo>
                  <a:lnTo>
                    <a:pt x="507" y="270"/>
                  </a:lnTo>
                  <a:lnTo>
                    <a:pt x="496" y="270"/>
                  </a:lnTo>
                  <a:lnTo>
                    <a:pt x="496" y="270"/>
                  </a:lnTo>
                  <a:lnTo>
                    <a:pt x="492" y="270"/>
                  </a:lnTo>
                  <a:lnTo>
                    <a:pt x="492" y="274"/>
                  </a:lnTo>
                  <a:lnTo>
                    <a:pt x="485" y="274"/>
                  </a:lnTo>
                  <a:lnTo>
                    <a:pt x="478" y="274"/>
                  </a:lnTo>
                  <a:lnTo>
                    <a:pt x="467" y="274"/>
                  </a:lnTo>
                  <a:lnTo>
                    <a:pt x="455" y="274"/>
                  </a:lnTo>
                  <a:lnTo>
                    <a:pt x="448" y="274"/>
                  </a:lnTo>
                  <a:lnTo>
                    <a:pt x="441" y="274"/>
                  </a:lnTo>
                  <a:lnTo>
                    <a:pt x="437" y="274"/>
                  </a:lnTo>
                  <a:lnTo>
                    <a:pt x="433" y="274"/>
                  </a:lnTo>
                  <a:lnTo>
                    <a:pt x="429" y="267"/>
                  </a:lnTo>
                  <a:lnTo>
                    <a:pt x="429" y="263"/>
                  </a:lnTo>
                  <a:lnTo>
                    <a:pt x="426" y="259"/>
                  </a:lnTo>
                  <a:lnTo>
                    <a:pt x="422" y="255"/>
                  </a:lnTo>
                  <a:lnTo>
                    <a:pt x="422" y="252"/>
                  </a:lnTo>
                  <a:lnTo>
                    <a:pt x="422" y="252"/>
                  </a:lnTo>
                  <a:lnTo>
                    <a:pt x="418" y="248"/>
                  </a:lnTo>
                  <a:lnTo>
                    <a:pt x="415" y="248"/>
                  </a:lnTo>
                  <a:lnTo>
                    <a:pt x="415" y="248"/>
                  </a:lnTo>
                  <a:lnTo>
                    <a:pt x="415" y="244"/>
                  </a:lnTo>
                  <a:lnTo>
                    <a:pt x="415" y="244"/>
                  </a:lnTo>
                  <a:lnTo>
                    <a:pt x="411" y="244"/>
                  </a:lnTo>
                  <a:lnTo>
                    <a:pt x="411" y="244"/>
                  </a:lnTo>
                  <a:lnTo>
                    <a:pt x="407" y="244"/>
                  </a:lnTo>
                  <a:lnTo>
                    <a:pt x="404" y="241"/>
                  </a:lnTo>
                  <a:lnTo>
                    <a:pt x="396" y="237"/>
                  </a:lnTo>
                  <a:lnTo>
                    <a:pt x="392" y="237"/>
                  </a:lnTo>
                  <a:lnTo>
                    <a:pt x="392" y="237"/>
                  </a:lnTo>
                  <a:lnTo>
                    <a:pt x="389" y="237"/>
                  </a:lnTo>
                  <a:lnTo>
                    <a:pt x="389" y="233"/>
                  </a:lnTo>
                  <a:lnTo>
                    <a:pt x="385" y="233"/>
                  </a:lnTo>
                  <a:lnTo>
                    <a:pt x="374" y="230"/>
                  </a:lnTo>
                  <a:lnTo>
                    <a:pt x="370" y="230"/>
                  </a:lnTo>
                  <a:lnTo>
                    <a:pt x="370" y="230"/>
                  </a:lnTo>
                  <a:lnTo>
                    <a:pt x="367" y="230"/>
                  </a:lnTo>
                  <a:lnTo>
                    <a:pt x="359" y="230"/>
                  </a:lnTo>
                  <a:lnTo>
                    <a:pt x="341" y="230"/>
                  </a:lnTo>
                  <a:lnTo>
                    <a:pt x="337" y="226"/>
                  </a:lnTo>
                  <a:lnTo>
                    <a:pt x="333" y="222"/>
                  </a:lnTo>
                  <a:lnTo>
                    <a:pt x="333" y="218"/>
                  </a:lnTo>
                  <a:lnTo>
                    <a:pt x="333" y="215"/>
                  </a:lnTo>
                  <a:lnTo>
                    <a:pt x="337" y="215"/>
                  </a:lnTo>
                  <a:lnTo>
                    <a:pt x="337" y="215"/>
                  </a:lnTo>
                  <a:lnTo>
                    <a:pt x="337" y="211"/>
                  </a:lnTo>
                  <a:lnTo>
                    <a:pt x="337" y="207"/>
                  </a:lnTo>
                  <a:lnTo>
                    <a:pt x="337" y="204"/>
                  </a:lnTo>
                  <a:lnTo>
                    <a:pt x="337" y="204"/>
                  </a:lnTo>
                  <a:lnTo>
                    <a:pt x="337" y="200"/>
                  </a:lnTo>
                  <a:lnTo>
                    <a:pt x="337" y="200"/>
                  </a:lnTo>
                  <a:lnTo>
                    <a:pt x="333" y="196"/>
                  </a:lnTo>
                  <a:lnTo>
                    <a:pt x="330" y="192"/>
                  </a:lnTo>
                  <a:lnTo>
                    <a:pt x="330" y="192"/>
                  </a:lnTo>
                  <a:lnTo>
                    <a:pt x="326" y="189"/>
                  </a:lnTo>
                  <a:lnTo>
                    <a:pt x="326" y="189"/>
                  </a:lnTo>
                  <a:lnTo>
                    <a:pt x="326" y="185"/>
                  </a:lnTo>
                  <a:lnTo>
                    <a:pt x="322" y="181"/>
                  </a:lnTo>
                  <a:lnTo>
                    <a:pt x="322" y="181"/>
                  </a:lnTo>
                  <a:lnTo>
                    <a:pt x="318" y="178"/>
                  </a:lnTo>
                  <a:lnTo>
                    <a:pt x="318" y="178"/>
                  </a:lnTo>
                  <a:lnTo>
                    <a:pt x="315" y="174"/>
                  </a:lnTo>
                  <a:lnTo>
                    <a:pt x="315" y="174"/>
                  </a:lnTo>
                  <a:lnTo>
                    <a:pt x="311" y="174"/>
                  </a:lnTo>
                  <a:lnTo>
                    <a:pt x="307" y="178"/>
                  </a:lnTo>
                  <a:lnTo>
                    <a:pt x="307" y="178"/>
                  </a:lnTo>
                  <a:lnTo>
                    <a:pt x="307" y="178"/>
                  </a:lnTo>
                  <a:lnTo>
                    <a:pt x="304" y="174"/>
                  </a:lnTo>
                  <a:lnTo>
                    <a:pt x="304" y="174"/>
                  </a:lnTo>
                  <a:lnTo>
                    <a:pt x="300" y="174"/>
                  </a:lnTo>
                  <a:lnTo>
                    <a:pt x="296" y="174"/>
                  </a:lnTo>
                  <a:lnTo>
                    <a:pt x="296" y="174"/>
                  </a:lnTo>
                  <a:lnTo>
                    <a:pt x="292" y="178"/>
                  </a:lnTo>
                  <a:lnTo>
                    <a:pt x="292" y="178"/>
                  </a:lnTo>
                  <a:lnTo>
                    <a:pt x="289" y="174"/>
                  </a:lnTo>
                  <a:lnTo>
                    <a:pt x="289" y="174"/>
                  </a:lnTo>
                  <a:lnTo>
                    <a:pt x="289" y="170"/>
                  </a:lnTo>
                  <a:lnTo>
                    <a:pt x="285" y="170"/>
                  </a:lnTo>
                  <a:lnTo>
                    <a:pt x="281" y="166"/>
                  </a:lnTo>
                  <a:lnTo>
                    <a:pt x="281" y="163"/>
                  </a:lnTo>
                  <a:lnTo>
                    <a:pt x="278" y="163"/>
                  </a:lnTo>
                  <a:lnTo>
                    <a:pt x="278" y="163"/>
                  </a:lnTo>
                  <a:lnTo>
                    <a:pt x="274" y="159"/>
                  </a:lnTo>
                  <a:lnTo>
                    <a:pt x="274" y="159"/>
                  </a:lnTo>
                  <a:lnTo>
                    <a:pt x="274" y="155"/>
                  </a:lnTo>
                  <a:lnTo>
                    <a:pt x="274" y="159"/>
                  </a:lnTo>
                  <a:lnTo>
                    <a:pt x="274" y="159"/>
                  </a:lnTo>
                  <a:lnTo>
                    <a:pt x="274" y="159"/>
                  </a:lnTo>
                  <a:lnTo>
                    <a:pt x="270" y="155"/>
                  </a:lnTo>
                  <a:lnTo>
                    <a:pt x="270" y="155"/>
                  </a:lnTo>
                  <a:lnTo>
                    <a:pt x="270" y="152"/>
                  </a:lnTo>
                  <a:lnTo>
                    <a:pt x="270" y="152"/>
                  </a:lnTo>
                  <a:lnTo>
                    <a:pt x="270" y="152"/>
                  </a:lnTo>
                  <a:lnTo>
                    <a:pt x="267" y="152"/>
                  </a:lnTo>
                  <a:lnTo>
                    <a:pt x="263" y="148"/>
                  </a:lnTo>
                  <a:lnTo>
                    <a:pt x="263" y="152"/>
                  </a:lnTo>
                  <a:lnTo>
                    <a:pt x="263" y="152"/>
                  </a:lnTo>
                  <a:lnTo>
                    <a:pt x="259" y="155"/>
                  </a:lnTo>
                  <a:lnTo>
                    <a:pt x="255" y="159"/>
                  </a:lnTo>
                  <a:lnTo>
                    <a:pt x="255" y="163"/>
                  </a:lnTo>
                  <a:lnTo>
                    <a:pt x="255" y="163"/>
                  </a:lnTo>
                  <a:lnTo>
                    <a:pt x="252" y="166"/>
                  </a:lnTo>
                  <a:lnTo>
                    <a:pt x="248" y="166"/>
                  </a:lnTo>
                  <a:lnTo>
                    <a:pt x="244" y="170"/>
                  </a:lnTo>
                  <a:lnTo>
                    <a:pt x="244" y="174"/>
                  </a:lnTo>
                  <a:lnTo>
                    <a:pt x="244" y="178"/>
                  </a:lnTo>
                  <a:lnTo>
                    <a:pt x="248" y="185"/>
                  </a:lnTo>
                  <a:lnTo>
                    <a:pt x="252" y="189"/>
                  </a:lnTo>
                  <a:lnTo>
                    <a:pt x="252" y="192"/>
                  </a:lnTo>
                  <a:lnTo>
                    <a:pt x="248" y="196"/>
                  </a:lnTo>
                  <a:lnTo>
                    <a:pt x="244" y="196"/>
                  </a:lnTo>
                  <a:lnTo>
                    <a:pt x="241" y="200"/>
                  </a:lnTo>
                  <a:lnTo>
                    <a:pt x="237" y="200"/>
                  </a:lnTo>
                  <a:lnTo>
                    <a:pt x="237" y="200"/>
                  </a:lnTo>
                  <a:lnTo>
                    <a:pt x="237" y="196"/>
                  </a:lnTo>
                  <a:lnTo>
                    <a:pt x="233" y="196"/>
                  </a:lnTo>
                  <a:lnTo>
                    <a:pt x="226" y="200"/>
                  </a:lnTo>
                  <a:lnTo>
                    <a:pt x="222" y="200"/>
                  </a:lnTo>
                  <a:lnTo>
                    <a:pt x="215" y="196"/>
                  </a:lnTo>
                  <a:lnTo>
                    <a:pt x="211" y="196"/>
                  </a:lnTo>
                  <a:lnTo>
                    <a:pt x="211" y="196"/>
                  </a:lnTo>
                  <a:lnTo>
                    <a:pt x="207" y="204"/>
                  </a:lnTo>
                  <a:lnTo>
                    <a:pt x="207" y="207"/>
                  </a:lnTo>
                  <a:lnTo>
                    <a:pt x="207" y="211"/>
                  </a:lnTo>
                  <a:lnTo>
                    <a:pt x="204" y="218"/>
                  </a:lnTo>
                  <a:lnTo>
                    <a:pt x="204" y="226"/>
                  </a:lnTo>
                  <a:lnTo>
                    <a:pt x="204" y="230"/>
                  </a:lnTo>
                  <a:lnTo>
                    <a:pt x="207" y="230"/>
                  </a:lnTo>
                  <a:lnTo>
                    <a:pt x="211" y="230"/>
                  </a:lnTo>
                  <a:lnTo>
                    <a:pt x="207" y="233"/>
                  </a:lnTo>
                  <a:lnTo>
                    <a:pt x="207" y="237"/>
                  </a:lnTo>
                  <a:lnTo>
                    <a:pt x="207" y="237"/>
                  </a:lnTo>
                  <a:lnTo>
                    <a:pt x="204" y="237"/>
                  </a:lnTo>
                  <a:lnTo>
                    <a:pt x="200" y="237"/>
                  </a:lnTo>
                  <a:lnTo>
                    <a:pt x="200" y="237"/>
                  </a:lnTo>
                  <a:lnTo>
                    <a:pt x="196" y="237"/>
                  </a:lnTo>
                  <a:lnTo>
                    <a:pt x="193" y="237"/>
                  </a:lnTo>
                  <a:lnTo>
                    <a:pt x="185" y="241"/>
                  </a:lnTo>
                  <a:lnTo>
                    <a:pt x="181" y="241"/>
                  </a:lnTo>
                  <a:lnTo>
                    <a:pt x="178" y="241"/>
                  </a:lnTo>
                  <a:lnTo>
                    <a:pt x="178" y="241"/>
                  </a:lnTo>
                  <a:lnTo>
                    <a:pt x="174" y="241"/>
                  </a:lnTo>
                  <a:lnTo>
                    <a:pt x="170" y="244"/>
                  </a:lnTo>
                  <a:lnTo>
                    <a:pt x="170" y="244"/>
                  </a:lnTo>
                  <a:lnTo>
                    <a:pt x="174" y="248"/>
                  </a:lnTo>
                  <a:lnTo>
                    <a:pt x="178" y="248"/>
                  </a:lnTo>
                  <a:lnTo>
                    <a:pt x="181" y="248"/>
                  </a:lnTo>
                  <a:lnTo>
                    <a:pt x="181" y="248"/>
                  </a:lnTo>
                  <a:lnTo>
                    <a:pt x="181" y="252"/>
                  </a:lnTo>
                  <a:lnTo>
                    <a:pt x="181" y="255"/>
                  </a:lnTo>
                  <a:lnTo>
                    <a:pt x="181" y="259"/>
                  </a:lnTo>
                  <a:lnTo>
                    <a:pt x="185" y="259"/>
                  </a:lnTo>
                  <a:lnTo>
                    <a:pt x="185" y="263"/>
                  </a:lnTo>
                  <a:lnTo>
                    <a:pt x="189" y="267"/>
                  </a:lnTo>
                  <a:lnTo>
                    <a:pt x="189" y="270"/>
                  </a:lnTo>
                  <a:lnTo>
                    <a:pt x="193" y="270"/>
                  </a:lnTo>
                  <a:lnTo>
                    <a:pt x="193" y="278"/>
                  </a:lnTo>
                  <a:lnTo>
                    <a:pt x="189" y="278"/>
                  </a:lnTo>
                  <a:lnTo>
                    <a:pt x="189" y="281"/>
                  </a:lnTo>
                  <a:lnTo>
                    <a:pt x="193" y="285"/>
                  </a:lnTo>
                  <a:lnTo>
                    <a:pt x="189" y="285"/>
                  </a:lnTo>
                  <a:lnTo>
                    <a:pt x="189" y="289"/>
                  </a:lnTo>
                  <a:lnTo>
                    <a:pt x="189" y="289"/>
                  </a:lnTo>
                  <a:lnTo>
                    <a:pt x="189" y="293"/>
                  </a:lnTo>
                  <a:lnTo>
                    <a:pt x="185" y="296"/>
                  </a:lnTo>
                  <a:lnTo>
                    <a:pt x="178" y="293"/>
                  </a:lnTo>
                  <a:lnTo>
                    <a:pt x="170" y="285"/>
                  </a:lnTo>
                  <a:lnTo>
                    <a:pt x="167" y="285"/>
                  </a:lnTo>
                  <a:lnTo>
                    <a:pt x="159" y="285"/>
                  </a:lnTo>
                  <a:lnTo>
                    <a:pt x="152" y="285"/>
                  </a:lnTo>
                  <a:lnTo>
                    <a:pt x="144" y="285"/>
                  </a:lnTo>
                  <a:lnTo>
                    <a:pt x="137" y="281"/>
                  </a:lnTo>
                  <a:lnTo>
                    <a:pt x="130" y="285"/>
                  </a:lnTo>
                  <a:lnTo>
                    <a:pt x="126" y="285"/>
                  </a:lnTo>
                  <a:lnTo>
                    <a:pt x="122" y="285"/>
                  </a:lnTo>
                  <a:lnTo>
                    <a:pt x="118" y="285"/>
                  </a:lnTo>
                  <a:lnTo>
                    <a:pt x="115" y="289"/>
                  </a:lnTo>
                  <a:lnTo>
                    <a:pt x="107" y="285"/>
                  </a:lnTo>
                  <a:lnTo>
                    <a:pt x="100" y="285"/>
                  </a:lnTo>
                  <a:lnTo>
                    <a:pt x="96" y="285"/>
                  </a:lnTo>
                  <a:lnTo>
                    <a:pt x="93" y="285"/>
                  </a:lnTo>
                  <a:lnTo>
                    <a:pt x="89" y="285"/>
                  </a:lnTo>
                  <a:lnTo>
                    <a:pt x="85" y="285"/>
                  </a:lnTo>
                  <a:lnTo>
                    <a:pt x="81" y="285"/>
                  </a:lnTo>
                  <a:lnTo>
                    <a:pt x="81" y="285"/>
                  </a:lnTo>
                  <a:lnTo>
                    <a:pt x="81" y="289"/>
                  </a:lnTo>
                  <a:lnTo>
                    <a:pt x="81" y="293"/>
                  </a:lnTo>
                  <a:lnTo>
                    <a:pt x="81" y="296"/>
                  </a:lnTo>
                  <a:lnTo>
                    <a:pt x="78" y="296"/>
                  </a:lnTo>
                  <a:lnTo>
                    <a:pt x="67" y="296"/>
                  </a:lnTo>
                  <a:lnTo>
                    <a:pt x="56" y="296"/>
                  </a:lnTo>
                  <a:lnTo>
                    <a:pt x="52" y="293"/>
                  </a:lnTo>
                  <a:lnTo>
                    <a:pt x="44" y="293"/>
                  </a:lnTo>
                  <a:lnTo>
                    <a:pt x="44" y="296"/>
                  </a:lnTo>
                  <a:lnTo>
                    <a:pt x="44" y="296"/>
                  </a:lnTo>
                  <a:lnTo>
                    <a:pt x="41" y="300"/>
                  </a:lnTo>
                  <a:lnTo>
                    <a:pt x="41" y="300"/>
                  </a:lnTo>
                  <a:lnTo>
                    <a:pt x="41" y="300"/>
                  </a:lnTo>
                  <a:lnTo>
                    <a:pt x="41" y="304"/>
                  </a:lnTo>
                  <a:lnTo>
                    <a:pt x="37" y="311"/>
                  </a:lnTo>
                  <a:lnTo>
                    <a:pt x="33" y="315"/>
                  </a:lnTo>
                  <a:lnTo>
                    <a:pt x="37" y="319"/>
                  </a:lnTo>
                  <a:lnTo>
                    <a:pt x="44" y="319"/>
                  </a:lnTo>
                  <a:lnTo>
                    <a:pt x="48" y="322"/>
                  </a:lnTo>
                  <a:lnTo>
                    <a:pt x="52" y="322"/>
                  </a:lnTo>
                  <a:lnTo>
                    <a:pt x="52" y="319"/>
                  </a:lnTo>
                  <a:lnTo>
                    <a:pt x="52" y="315"/>
                  </a:lnTo>
                  <a:lnTo>
                    <a:pt x="56" y="315"/>
                  </a:lnTo>
                  <a:lnTo>
                    <a:pt x="63" y="322"/>
                  </a:lnTo>
                  <a:lnTo>
                    <a:pt x="63" y="326"/>
                  </a:lnTo>
                  <a:lnTo>
                    <a:pt x="59" y="330"/>
                  </a:lnTo>
                  <a:lnTo>
                    <a:pt x="56" y="330"/>
                  </a:lnTo>
                  <a:lnTo>
                    <a:pt x="48" y="330"/>
                  </a:lnTo>
                  <a:lnTo>
                    <a:pt x="44" y="330"/>
                  </a:lnTo>
                  <a:lnTo>
                    <a:pt x="41" y="326"/>
                  </a:lnTo>
                  <a:lnTo>
                    <a:pt x="37" y="330"/>
                  </a:lnTo>
                  <a:lnTo>
                    <a:pt x="33" y="330"/>
                  </a:lnTo>
                  <a:lnTo>
                    <a:pt x="30" y="333"/>
                  </a:lnTo>
                  <a:lnTo>
                    <a:pt x="26" y="333"/>
                  </a:lnTo>
                  <a:lnTo>
                    <a:pt x="26" y="337"/>
                  </a:lnTo>
                  <a:lnTo>
                    <a:pt x="30" y="341"/>
                  </a:lnTo>
                  <a:lnTo>
                    <a:pt x="30" y="341"/>
                  </a:lnTo>
                  <a:lnTo>
                    <a:pt x="22" y="345"/>
                  </a:lnTo>
                  <a:lnTo>
                    <a:pt x="15" y="345"/>
                  </a:lnTo>
                  <a:lnTo>
                    <a:pt x="18" y="348"/>
                  </a:lnTo>
                  <a:lnTo>
                    <a:pt x="18" y="348"/>
                  </a:lnTo>
                  <a:lnTo>
                    <a:pt x="11" y="352"/>
                  </a:lnTo>
                  <a:lnTo>
                    <a:pt x="11" y="356"/>
                  </a:lnTo>
                  <a:lnTo>
                    <a:pt x="7" y="356"/>
                  </a:lnTo>
                  <a:lnTo>
                    <a:pt x="4" y="356"/>
                  </a:lnTo>
                  <a:lnTo>
                    <a:pt x="0" y="356"/>
                  </a:lnTo>
                  <a:lnTo>
                    <a:pt x="0" y="363"/>
                  </a:lnTo>
                  <a:lnTo>
                    <a:pt x="4" y="367"/>
                  </a:lnTo>
                  <a:lnTo>
                    <a:pt x="7" y="367"/>
                  </a:lnTo>
                  <a:lnTo>
                    <a:pt x="11" y="367"/>
                  </a:lnTo>
                  <a:lnTo>
                    <a:pt x="11" y="370"/>
                  </a:lnTo>
                  <a:lnTo>
                    <a:pt x="11" y="370"/>
                  </a:lnTo>
                  <a:lnTo>
                    <a:pt x="11" y="378"/>
                  </a:lnTo>
                  <a:lnTo>
                    <a:pt x="15" y="378"/>
                  </a:lnTo>
                  <a:lnTo>
                    <a:pt x="15" y="382"/>
                  </a:lnTo>
                  <a:lnTo>
                    <a:pt x="15" y="382"/>
                  </a:lnTo>
                  <a:lnTo>
                    <a:pt x="11" y="389"/>
                  </a:lnTo>
                  <a:lnTo>
                    <a:pt x="7" y="400"/>
                  </a:lnTo>
                  <a:lnTo>
                    <a:pt x="7" y="400"/>
                  </a:lnTo>
                  <a:lnTo>
                    <a:pt x="11" y="404"/>
                  </a:lnTo>
                  <a:lnTo>
                    <a:pt x="15" y="404"/>
                  </a:lnTo>
                  <a:lnTo>
                    <a:pt x="18" y="404"/>
                  </a:lnTo>
                  <a:lnTo>
                    <a:pt x="22" y="400"/>
                  </a:lnTo>
                  <a:lnTo>
                    <a:pt x="26" y="400"/>
                  </a:lnTo>
                  <a:lnTo>
                    <a:pt x="26" y="396"/>
                  </a:lnTo>
                  <a:lnTo>
                    <a:pt x="30" y="396"/>
                  </a:lnTo>
                  <a:lnTo>
                    <a:pt x="30" y="396"/>
                  </a:lnTo>
                  <a:lnTo>
                    <a:pt x="33" y="400"/>
                  </a:lnTo>
                  <a:lnTo>
                    <a:pt x="37" y="400"/>
                  </a:lnTo>
                  <a:lnTo>
                    <a:pt x="37" y="396"/>
                  </a:lnTo>
                  <a:lnTo>
                    <a:pt x="37" y="396"/>
                  </a:lnTo>
                  <a:lnTo>
                    <a:pt x="37" y="393"/>
                  </a:lnTo>
                  <a:lnTo>
                    <a:pt x="41" y="393"/>
                  </a:lnTo>
                  <a:lnTo>
                    <a:pt x="41" y="393"/>
                  </a:lnTo>
                  <a:lnTo>
                    <a:pt x="41" y="393"/>
                  </a:lnTo>
                  <a:lnTo>
                    <a:pt x="44" y="393"/>
                  </a:lnTo>
                  <a:lnTo>
                    <a:pt x="48" y="393"/>
                  </a:lnTo>
                  <a:lnTo>
                    <a:pt x="48" y="389"/>
                  </a:lnTo>
                  <a:lnTo>
                    <a:pt x="48" y="385"/>
                  </a:lnTo>
                  <a:lnTo>
                    <a:pt x="48" y="385"/>
                  </a:lnTo>
                  <a:lnTo>
                    <a:pt x="52" y="382"/>
                  </a:lnTo>
                  <a:lnTo>
                    <a:pt x="52" y="378"/>
                  </a:lnTo>
                  <a:lnTo>
                    <a:pt x="52" y="374"/>
                  </a:lnTo>
                  <a:lnTo>
                    <a:pt x="59" y="374"/>
                  </a:lnTo>
                  <a:lnTo>
                    <a:pt x="59" y="378"/>
                  </a:lnTo>
                  <a:lnTo>
                    <a:pt x="63" y="378"/>
                  </a:lnTo>
                  <a:lnTo>
                    <a:pt x="63" y="382"/>
                  </a:lnTo>
                  <a:lnTo>
                    <a:pt x="63" y="385"/>
                  </a:lnTo>
                  <a:lnTo>
                    <a:pt x="63" y="385"/>
                  </a:lnTo>
                  <a:lnTo>
                    <a:pt x="67" y="385"/>
                  </a:lnTo>
                  <a:lnTo>
                    <a:pt x="67" y="389"/>
                  </a:lnTo>
                  <a:lnTo>
                    <a:pt x="67" y="393"/>
                  </a:lnTo>
                  <a:lnTo>
                    <a:pt x="67" y="396"/>
                  </a:lnTo>
                  <a:lnTo>
                    <a:pt x="67" y="404"/>
                  </a:lnTo>
                  <a:lnTo>
                    <a:pt x="70" y="404"/>
                  </a:lnTo>
                  <a:lnTo>
                    <a:pt x="70" y="408"/>
                  </a:lnTo>
                  <a:lnTo>
                    <a:pt x="74" y="408"/>
                  </a:lnTo>
                  <a:lnTo>
                    <a:pt x="78" y="408"/>
                  </a:lnTo>
                  <a:lnTo>
                    <a:pt x="81" y="408"/>
                  </a:lnTo>
                  <a:lnTo>
                    <a:pt x="81" y="404"/>
                  </a:lnTo>
                  <a:lnTo>
                    <a:pt x="85" y="404"/>
                  </a:lnTo>
                  <a:lnTo>
                    <a:pt x="89" y="400"/>
                  </a:lnTo>
                  <a:lnTo>
                    <a:pt x="89" y="396"/>
                  </a:lnTo>
                  <a:lnTo>
                    <a:pt x="93" y="396"/>
                  </a:lnTo>
                  <a:lnTo>
                    <a:pt x="100" y="393"/>
                  </a:lnTo>
                  <a:lnTo>
                    <a:pt x="104" y="389"/>
                  </a:lnTo>
                  <a:lnTo>
                    <a:pt x="104" y="393"/>
                  </a:lnTo>
                  <a:lnTo>
                    <a:pt x="111" y="393"/>
                  </a:lnTo>
                  <a:lnTo>
                    <a:pt x="115" y="389"/>
                  </a:lnTo>
                  <a:lnTo>
                    <a:pt x="122" y="389"/>
                  </a:lnTo>
                  <a:lnTo>
                    <a:pt x="122" y="393"/>
                  </a:lnTo>
                  <a:lnTo>
                    <a:pt x="115" y="396"/>
                  </a:lnTo>
                  <a:lnTo>
                    <a:pt x="118" y="396"/>
                  </a:lnTo>
                  <a:lnTo>
                    <a:pt x="118" y="396"/>
                  </a:lnTo>
                  <a:lnTo>
                    <a:pt x="118" y="396"/>
                  </a:lnTo>
                  <a:lnTo>
                    <a:pt x="122" y="396"/>
                  </a:lnTo>
                  <a:lnTo>
                    <a:pt x="126" y="400"/>
                  </a:lnTo>
                  <a:lnTo>
                    <a:pt x="126" y="396"/>
                  </a:lnTo>
                  <a:lnTo>
                    <a:pt x="130" y="396"/>
                  </a:lnTo>
                  <a:lnTo>
                    <a:pt x="133" y="396"/>
                  </a:lnTo>
                  <a:lnTo>
                    <a:pt x="133" y="396"/>
                  </a:lnTo>
                  <a:lnTo>
                    <a:pt x="137" y="396"/>
                  </a:lnTo>
                  <a:lnTo>
                    <a:pt x="137" y="396"/>
                  </a:lnTo>
                  <a:lnTo>
                    <a:pt x="141" y="404"/>
                  </a:lnTo>
                  <a:lnTo>
                    <a:pt x="148" y="411"/>
                  </a:lnTo>
                  <a:lnTo>
                    <a:pt x="152" y="415"/>
                  </a:lnTo>
                  <a:lnTo>
                    <a:pt x="152" y="419"/>
                  </a:lnTo>
                  <a:lnTo>
                    <a:pt x="155" y="419"/>
                  </a:lnTo>
                  <a:lnTo>
                    <a:pt x="155" y="422"/>
                  </a:lnTo>
                  <a:lnTo>
                    <a:pt x="163" y="422"/>
                  </a:lnTo>
                  <a:lnTo>
                    <a:pt x="170" y="422"/>
                  </a:lnTo>
                  <a:lnTo>
                    <a:pt x="170" y="422"/>
                  </a:lnTo>
                  <a:lnTo>
                    <a:pt x="174" y="426"/>
                  </a:lnTo>
                  <a:lnTo>
                    <a:pt x="178" y="430"/>
                  </a:lnTo>
                  <a:lnTo>
                    <a:pt x="185" y="430"/>
                  </a:lnTo>
                  <a:lnTo>
                    <a:pt x="189" y="437"/>
                  </a:lnTo>
                  <a:lnTo>
                    <a:pt x="193" y="445"/>
                  </a:lnTo>
                  <a:lnTo>
                    <a:pt x="196" y="445"/>
                  </a:lnTo>
                  <a:lnTo>
                    <a:pt x="200" y="448"/>
                  </a:lnTo>
                  <a:lnTo>
                    <a:pt x="200" y="456"/>
                  </a:lnTo>
                  <a:lnTo>
                    <a:pt x="204" y="463"/>
                  </a:lnTo>
                  <a:lnTo>
                    <a:pt x="207" y="463"/>
                  </a:lnTo>
                  <a:lnTo>
                    <a:pt x="207" y="471"/>
                  </a:lnTo>
                  <a:lnTo>
                    <a:pt x="211" y="474"/>
                  </a:lnTo>
                  <a:lnTo>
                    <a:pt x="207" y="478"/>
                  </a:lnTo>
                  <a:lnTo>
                    <a:pt x="207" y="478"/>
                  </a:lnTo>
                  <a:lnTo>
                    <a:pt x="204" y="478"/>
                  </a:lnTo>
                  <a:lnTo>
                    <a:pt x="200" y="482"/>
                  </a:lnTo>
                  <a:lnTo>
                    <a:pt x="200" y="482"/>
                  </a:lnTo>
                  <a:lnTo>
                    <a:pt x="200" y="482"/>
                  </a:lnTo>
                  <a:lnTo>
                    <a:pt x="200" y="485"/>
                  </a:lnTo>
                  <a:lnTo>
                    <a:pt x="204" y="489"/>
                  </a:lnTo>
                  <a:lnTo>
                    <a:pt x="204" y="493"/>
                  </a:lnTo>
                  <a:lnTo>
                    <a:pt x="207" y="497"/>
                  </a:lnTo>
                  <a:lnTo>
                    <a:pt x="204" y="497"/>
                  </a:lnTo>
                  <a:lnTo>
                    <a:pt x="207" y="500"/>
                  </a:lnTo>
                  <a:lnTo>
                    <a:pt x="207" y="500"/>
                  </a:lnTo>
                  <a:lnTo>
                    <a:pt x="207" y="504"/>
                  </a:lnTo>
                  <a:lnTo>
                    <a:pt x="211" y="504"/>
                  </a:lnTo>
                  <a:lnTo>
                    <a:pt x="211" y="508"/>
                  </a:lnTo>
                  <a:lnTo>
                    <a:pt x="215" y="508"/>
                  </a:lnTo>
                  <a:lnTo>
                    <a:pt x="218" y="508"/>
                  </a:lnTo>
                  <a:lnTo>
                    <a:pt x="222" y="508"/>
                  </a:lnTo>
                  <a:lnTo>
                    <a:pt x="222" y="508"/>
                  </a:lnTo>
                  <a:lnTo>
                    <a:pt x="226" y="508"/>
                  </a:lnTo>
                  <a:lnTo>
                    <a:pt x="230" y="511"/>
                  </a:lnTo>
                  <a:lnTo>
                    <a:pt x="233" y="511"/>
                  </a:lnTo>
                  <a:lnTo>
                    <a:pt x="233" y="515"/>
                  </a:lnTo>
                  <a:lnTo>
                    <a:pt x="237" y="515"/>
                  </a:lnTo>
                  <a:lnTo>
                    <a:pt x="237" y="519"/>
                  </a:lnTo>
                  <a:lnTo>
                    <a:pt x="237" y="519"/>
                  </a:lnTo>
                  <a:lnTo>
                    <a:pt x="237" y="519"/>
                  </a:lnTo>
                  <a:lnTo>
                    <a:pt x="244" y="519"/>
                  </a:lnTo>
                  <a:lnTo>
                    <a:pt x="244" y="523"/>
                  </a:lnTo>
                  <a:lnTo>
                    <a:pt x="248" y="523"/>
                  </a:lnTo>
                  <a:lnTo>
                    <a:pt x="248" y="523"/>
                  </a:lnTo>
                  <a:lnTo>
                    <a:pt x="252" y="519"/>
                  </a:lnTo>
                  <a:lnTo>
                    <a:pt x="255" y="519"/>
                  </a:lnTo>
                  <a:lnTo>
                    <a:pt x="263" y="523"/>
                  </a:lnTo>
                  <a:lnTo>
                    <a:pt x="263" y="523"/>
                  </a:lnTo>
                  <a:lnTo>
                    <a:pt x="267" y="523"/>
                  </a:lnTo>
                  <a:lnTo>
                    <a:pt x="270" y="523"/>
                  </a:lnTo>
                  <a:lnTo>
                    <a:pt x="274" y="530"/>
                  </a:lnTo>
                  <a:lnTo>
                    <a:pt x="278" y="530"/>
                  </a:lnTo>
                  <a:lnTo>
                    <a:pt x="281" y="530"/>
                  </a:lnTo>
                  <a:lnTo>
                    <a:pt x="285" y="534"/>
                  </a:lnTo>
                  <a:lnTo>
                    <a:pt x="285" y="537"/>
                  </a:lnTo>
                  <a:lnTo>
                    <a:pt x="289" y="537"/>
                  </a:lnTo>
                  <a:lnTo>
                    <a:pt x="289" y="537"/>
                  </a:lnTo>
                  <a:lnTo>
                    <a:pt x="289" y="534"/>
                  </a:lnTo>
                  <a:lnTo>
                    <a:pt x="292" y="534"/>
                  </a:lnTo>
                  <a:lnTo>
                    <a:pt x="292" y="534"/>
                  </a:lnTo>
                  <a:lnTo>
                    <a:pt x="296" y="534"/>
                  </a:lnTo>
                  <a:lnTo>
                    <a:pt x="300" y="534"/>
                  </a:lnTo>
                  <a:lnTo>
                    <a:pt x="300" y="541"/>
                  </a:lnTo>
                  <a:lnTo>
                    <a:pt x="304" y="541"/>
                  </a:lnTo>
                  <a:lnTo>
                    <a:pt x="311" y="541"/>
                  </a:lnTo>
                  <a:lnTo>
                    <a:pt x="315" y="541"/>
                  </a:lnTo>
                  <a:lnTo>
                    <a:pt x="311" y="549"/>
                  </a:lnTo>
                  <a:lnTo>
                    <a:pt x="315" y="552"/>
                  </a:lnTo>
                  <a:lnTo>
                    <a:pt x="318" y="552"/>
                  </a:lnTo>
                  <a:lnTo>
                    <a:pt x="322" y="552"/>
                  </a:lnTo>
                  <a:lnTo>
                    <a:pt x="322" y="552"/>
                  </a:lnTo>
                  <a:lnTo>
                    <a:pt x="326" y="552"/>
                  </a:lnTo>
                  <a:lnTo>
                    <a:pt x="330" y="549"/>
                  </a:lnTo>
                  <a:lnTo>
                    <a:pt x="337" y="549"/>
                  </a:lnTo>
                  <a:lnTo>
                    <a:pt x="341" y="549"/>
                  </a:lnTo>
                  <a:lnTo>
                    <a:pt x="341" y="552"/>
                  </a:lnTo>
                  <a:lnTo>
                    <a:pt x="348" y="556"/>
                  </a:lnTo>
                  <a:lnTo>
                    <a:pt x="348" y="560"/>
                  </a:lnTo>
                  <a:lnTo>
                    <a:pt x="352" y="560"/>
                  </a:lnTo>
                  <a:lnTo>
                    <a:pt x="355" y="560"/>
                  </a:lnTo>
                  <a:lnTo>
                    <a:pt x="359" y="560"/>
                  </a:lnTo>
                  <a:lnTo>
                    <a:pt x="363" y="556"/>
                  </a:lnTo>
                  <a:lnTo>
                    <a:pt x="367" y="556"/>
                  </a:lnTo>
                  <a:lnTo>
                    <a:pt x="367" y="560"/>
                  </a:lnTo>
                  <a:lnTo>
                    <a:pt x="370" y="556"/>
                  </a:lnTo>
                  <a:lnTo>
                    <a:pt x="374" y="556"/>
                  </a:lnTo>
                  <a:lnTo>
                    <a:pt x="374" y="560"/>
                  </a:lnTo>
                  <a:lnTo>
                    <a:pt x="374" y="563"/>
                  </a:lnTo>
                  <a:lnTo>
                    <a:pt x="378" y="563"/>
                  </a:lnTo>
                  <a:lnTo>
                    <a:pt x="378" y="563"/>
                  </a:lnTo>
                  <a:lnTo>
                    <a:pt x="381" y="563"/>
                  </a:lnTo>
                  <a:lnTo>
                    <a:pt x="385" y="556"/>
                  </a:lnTo>
                  <a:lnTo>
                    <a:pt x="392" y="552"/>
                  </a:lnTo>
                  <a:lnTo>
                    <a:pt x="400" y="552"/>
                  </a:lnTo>
                  <a:lnTo>
                    <a:pt x="400" y="552"/>
                  </a:lnTo>
                  <a:lnTo>
                    <a:pt x="407" y="556"/>
                  </a:lnTo>
                  <a:lnTo>
                    <a:pt x="411" y="556"/>
                  </a:lnTo>
                  <a:lnTo>
                    <a:pt x="415" y="552"/>
                  </a:lnTo>
                  <a:lnTo>
                    <a:pt x="418" y="556"/>
                  </a:lnTo>
                  <a:lnTo>
                    <a:pt x="422" y="556"/>
                  </a:lnTo>
                  <a:lnTo>
                    <a:pt x="422" y="556"/>
                  </a:lnTo>
                  <a:lnTo>
                    <a:pt x="426" y="556"/>
                  </a:lnTo>
                  <a:lnTo>
                    <a:pt x="429" y="556"/>
                  </a:lnTo>
                  <a:lnTo>
                    <a:pt x="433" y="556"/>
                  </a:lnTo>
                  <a:lnTo>
                    <a:pt x="437" y="552"/>
                  </a:lnTo>
                  <a:lnTo>
                    <a:pt x="437" y="552"/>
                  </a:lnTo>
                  <a:lnTo>
                    <a:pt x="441" y="552"/>
                  </a:lnTo>
                  <a:lnTo>
                    <a:pt x="441" y="549"/>
                  </a:lnTo>
                  <a:lnTo>
                    <a:pt x="444" y="549"/>
                  </a:lnTo>
                  <a:lnTo>
                    <a:pt x="444" y="545"/>
                  </a:lnTo>
                  <a:lnTo>
                    <a:pt x="448" y="541"/>
                  </a:lnTo>
                  <a:lnTo>
                    <a:pt x="452" y="541"/>
                  </a:lnTo>
                  <a:lnTo>
                    <a:pt x="459" y="541"/>
                  </a:lnTo>
                  <a:lnTo>
                    <a:pt x="463" y="537"/>
                  </a:lnTo>
                  <a:lnTo>
                    <a:pt x="463" y="534"/>
                  </a:lnTo>
                  <a:lnTo>
                    <a:pt x="463" y="534"/>
                  </a:lnTo>
                  <a:lnTo>
                    <a:pt x="467" y="530"/>
                  </a:lnTo>
                  <a:lnTo>
                    <a:pt x="470" y="534"/>
                  </a:lnTo>
                  <a:lnTo>
                    <a:pt x="474" y="534"/>
                  </a:lnTo>
                  <a:lnTo>
                    <a:pt x="481" y="534"/>
                  </a:lnTo>
                  <a:lnTo>
                    <a:pt x="481" y="534"/>
                  </a:lnTo>
                  <a:lnTo>
                    <a:pt x="481" y="530"/>
                  </a:lnTo>
                  <a:lnTo>
                    <a:pt x="489" y="526"/>
                  </a:lnTo>
                  <a:lnTo>
                    <a:pt x="492" y="526"/>
                  </a:lnTo>
                  <a:lnTo>
                    <a:pt x="492" y="530"/>
                  </a:lnTo>
                  <a:lnTo>
                    <a:pt x="496" y="530"/>
                  </a:lnTo>
                  <a:lnTo>
                    <a:pt x="496" y="530"/>
                  </a:lnTo>
                  <a:lnTo>
                    <a:pt x="492" y="534"/>
                  </a:lnTo>
                  <a:lnTo>
                    <a:pt x="496" y="537"/>
                  </a:lnTo>
                  <a:lnTo>
                    <a:pt x="496" y="537"/>
                  </a:lnTo>
                  <a:lnTo>
                    <a:pt x="500" y="537"/>
                  </a:lnTo>
                  <a:lnTo>
                    <a:pt x="500" y="537"/>
                  </a:lnTo>
                  <a:lnTo>
                    <a:pt x="504" y="541"/>
                  </a:lnTo>
                  <a:lnTo>
                    <a:pt x="504" y="545"/>
                  </a:lnTo>
                  <a:lnTo>
                    <a:pt x="500" y="545"/>
                  </a:lnTo>
                  <a:lnTo>
                    <a:pt x="500" y="549"/>
                  </a:lnTo>
                  <a:lnTo>
                    <a:pt x="504" y="549"/>
                  </a:lnTo>
                  <a:lnTo>
                    <a:pt x="507" y="549"/>
                  </a:lnTo>
                  <a:lnTo>
                    <a:pt x="511" y="549"/>
                  </a:lnTo>
                  <a:lnTo>
                    <a:pt x="511" y="552"/>
                  </a:lnTo>
                  <a:lnTo>
                    <a:pt x="515" y="552"/>
                  </a:lnTo>
                  <a:lnTo>
                    <a:pt x="518" y="552"/>
                  </a:lnTo>
                  <a:lnTo>
                    <a:pt x="522" y="552"/>
                  </a:lnTo>
                  <a:lnTo>
                    <a:pt x="526" y="552"/>
                  </a:lnTo>
                  <a:lnTo>
                    <a:pt x="526" y="556"/>
                  </a:lnTo>
                  <a:lnTo>
                    <a:pt x="529" y="556"/>
                  </a:lnTo>
                  <a:lnTo>
                    <a:pt x="529" y="560"/>
                  </a:lnTo>
                  <a:lnTo>
                    <a:pt x="533" y="560"/>
                  </a:lnTo>
                  <a:lnTo>
                    <a:pt x="537" y="563"/>
                  </a:lnTo>
                  <a:lnTo>
                    <a:pt x="537" y="567"/>
                  </a:lnTo>
                  <a:lnTo>
                    <a:pt x="541" y="574"/>
                  </a:lnTo>
                  <a:lnTo>
                    <a:pt x="541" y="578"/>
                  </a:lnTo>
                  <a:lnTo>
                    <a:pt x="541" y="586"/>
                  </a:lnTo>
                  <a:lnTo>
                    <a:pt x="541" y="589"/>
                  </a:lnTo>
                  <a:lnTo>
                    <a:pt x="537" y="589"/>
                  </a:lnTo>
                  <a:lnTo>
                    <a:pt x="537" y="589"/>
                  </a:lnTo>
                  <a:lnTo>
                    <a:pt x="533" y="593"/>
                  </a:lnTo>
                  <a:lnTo>
                    <a:pt x="533" y="593"/>
                  </a:lnTo>
                  <a:lnTo>
                    <a:pt x="533" y="597"/>
                  </a:lnTo>
                  <a:lnTo>
                    <a:pt x="533" y="600"/>
                  </a:lnTo>
                  <a:lnTo>
                    <a:pt x="533" y="600"/>
                  </a:lnTo>
                  <a:lnTo>
                    <a:pt x="529" y="600"/>
                  </a:lnTo>
                  <a:lnTo>
                    <a:pt x="529" y="600"/>
                  </a:lnTo>
                  <a:lnTo>
                    <a:pt x="526" y="604"/>
                  </a:lnTo>
                  <a:lnTo>
                    <a:pt x="529" y="608"/>
                  </a:lnTo>
                  <a:lnTo>
                    <a:pt x="526" y="608"/>
                  </a:lnTo>
                  <a:lnTo>
                    <a:pt x="526" y="612"/>
                  </a:lnTo>
                  <a:lnTo>
                    <a:pt x="529" y="612"/>
                  </a:lnTo>
                  <a:lnTo>
                    <a:pt x="529" y="615"/>
                  </a:lnTo>
                  <a:lnTo>
                    <a:pt x="533" y="615"/>
                  </a:lnTo>
                  <a:lnTo>
                    <a:pt x="533" y="619"/>
                  </a:lnTo>
                  <a:lnTo>
                    <a:pt x="533" y="623"/>
                  </a:lnTo>
                  <a:lnTo>
                    <a:pt x="537" y="619"/>
                  </a:lnTo>
                  <a:lnTo>
                    <a:pt x="544" y="619"/>
                  </a:lnTo>
                  <a:lnTo>
                    <a:pt x="544" y="623"/>
                  </a:lnTo>
                  <a:lnTo>
                    <a:pt x="544" y="623"/>
                  </a:lnTo>
                  <a:lnTo>
                    <a:pt x="548" y="626"/>
                  </a:lnTo>
                  <a:lnTo>
                    <a:pt x="552" y="623"/>
                  </a:lnTo>
                  <a:lnTo>
                    <a:pt x="552" y="626"/>
                  </a:lnTo>
                  <a:lnTo>
                    <a:pt x="552" y="630"/>
                  </a:lnTo>
                  <a:lnTo>
                    <a:pt x="552" y="630"/>
                  </a:lnTo>
                  <a:lnTo>
                    <a:pt x="555" y="634"/>
                  </a:lnTo>
                  <a:lnTo>
                    <a:pt x="555" y="634"/>
                  </a:lnTo>
                  <a:lnTo>
                    <a:pt x="559" y="634"/>
                  </a:lnTo>
                  <a:lnTo>
                    <a:pt x="559" y="634"/>
                  </a:lnTo>
                  <a:lnTo>
                    <a:pt x="563" y="634"/>
                  </a:lnTo>
                  <a:lnTo>
                    <a:pt x="566" y="638"/>
                  </a:lnTo>
                  <a:lnTo>
                    <a:pt x="566" y="638"/>
                  </a:lnTo>
                  <a:lnTo>
                    <a:pt x="566" y="641"/>
                  </a:lnTo>
                  <a:lnTo>
                    <a:pt x="566" y="641"/>
                  </a:lnTo>
                  <a:lnTo>
                    <a:pt x="563" y="649"/>
                  </a:lnTo>
                  <a:lnTo>
                    <a:pt x="559" y="649"/>
                  </a:lnTo>
                  <a:lnTo>
                    <a:pt x="559" y="652"/>
                  </a:lnTo>
                  <a:lnTo>
                    <a:pt x="563" y="652"/>
                  </a:lnTo>
                  <a:lnTo>
                    <a:pt x="566" y="652"/>
                  </a:lnTo>
                  <a:lnTo>
                    <a:pt x="566" y="652"/>
                  </a:lnTo>
                  <a:lnTo>
                    <a:pt x="570" y="652"/>
                  </a:lnTo>
                  <a:lnTo>
                    <a:pt x="570" y="652"/>
                  </a:lnTo>
                  <a:lnTo>
                    <a:pt x="570" y="656"/>
                  </a:lnTo>
                  <a:lnTo>
                    <a:pt x="570" y="660"/>
                  </a:lnTo>
                  <a:lnTo>
                    <a:pt x="574" y="664"/>
                  </a:lnTo>
                  <a:lnTo>
                    <a:pt x="578" y="660"/>
                  </a:lnTo>
                  <a:lnTo>
                    <a:pt x="581" y="660"/>
                  </a:lnTo>
                  <a:lnTo>
                    <a:pt x="589" y="656"/>
                  </a:lnTo>
                  <a:lnTo>
                    <a:pt x="592" y="660"/>
                  </a:lnTo>
                  <a:lnTo>
                    <a:pt x="592" y="660"/>
                  </a:lnTo>
                  <a:lnTo>
                    <a:pt x="589" y="664"/>
                  </a:lnTo>
                  <a:lnTo>
                    <a:pt x="589" y="664"/>
                  </a:lnTo>
                  <a:lnTo>
                    <a:pt x="592" y="664"/>
                  </a:lnTo>
                  <a:lnTo>
                    <a:pt x="592" y="667"/>
                  </a:lnTo>
                  <a:lnTo>
                    <a:pt x="600" y="664"/>
                  </a:lnTo>
                  <a:lnTo>
                    <a:pt x="600" y="664"/>
                  </a:lnTo>
                  <a:lnTo>
                    <a:pt x="600" y="660"/>
                  </a:lnTo>
                  <a:lnTo>
                    <a:pt x="600" y="656"/>
                  </a:lnTo>
                  <a:lnTo>
                    <a:pt x="600" y="656"/>
                  </a:lnTo>
                  <a:lnTo>
                    <a:pt x="600" y="649"/>
                  </a:lnTo>
                  <a:lnTo>
                    <a:pt x="600" y="649"/>
                  </a:lnTo>
                  <a:lnTo>
                    <a:pt x="600" y="645"/>
                  </a:lnTo>
                  <a:lnTo>
                    <a:pt x="607" y="645"/>
                  </a:lnTo>
                  <a:lnTo>
                    <a:pt x="607" y="649"/>
                  </a:lnTo>
                  <a:lnTo>
                    <a:pt x="607" y="645"/>
                  </a:lnTo>
                  <a:lnTo>
                    <a:pt x="607" y="645"/>
                  </a:lnTo>
                  <a:lnTo>
                    <a:pt x="611" y="645"/>
                  </a:lnTo>
                  <a:lnTo>
                    <a:pt x="611" y="645"/>
                  </a:lnTo>
                  <a:lnTo>
                    <a:pt x="611" y="641"/>
                  </a:lnTo>
                  <a:lnTo>
                    <a:pt x="615" y="641"/>
                  </a:lnTo>
                  <a:lnTo>
                    <a:pt x="618" y="641"/>
                  </a:lnTo>
                  <a:lnTo>
                    <a:pt x="618" y="645"/>
                  </a:lnTo>
                  <a:lnTo>
                    <a:pt x="618" y="645"/>
                  </a:lnTo>
                  <a:lnTo>
                    <a:pt x="622" y="645"/>
                  </a:lnTo>
                  <a:lnTo>
                    <a:pt x="622" y="641"/>
                  </a:lnTo>
                  <a:lnTo>
                    <a:pt x="626" y="641"/>
                  </a:lnTo>
                  <a:lnTo>
                    <a:pt x="629" y="641"/>
                  </a:lnTo>
                  <a:lnTo>
                    <a:pt x="629" y="641"/>
                  </a:lnTo>
                  <a:lnTo>
                    <a:pt x="629" y="641"/>
                  </a:lnTo>
                  <a:lnTo>
                    <a:pt x="633" y="645"/>
                  </a:lnTo>
                  <a:lnTo>
                    <a:pt x="637" y="641"/>
                  </a:lnTo>
                  <a:lnTo>
                    <a:pt x="637" y="638"/>
                  </a:lnTo>
                  <a:lnTo>
                    <a:pt x="641" y="638"/>
                  </a:lnTo>
                  <a:lnTo>
                    <a:pt x="644" y="641"/>
                  </a:lnTo>
                  <a:lnTo>
                    <a:pt x="648" y="638"/>
                  </a:lnTo>
                  <a:lnTo>
                    <a:pt x="648" y="634"/>
                  </a:lnTo>
                  <a:lnTo>
                    <a:pt x="652" y="630"/>
                  </a:lnTo>
                  <a:lnTo>
                    <a:pt x="655" y="630"/>
                  </a:lnTo>
                  <a:lnTo>
                    <a:pt x="659" y="630"/>
                  </a:lnTo>
                  <a:lnTo>
                    <a:pt x="663" y="634"/>
                  </a:lnTo>
                  <a:lnTo>
                    <a:pt x="663" y="634"/>
                  </a:lnTo>
                  <a:lnTo>
                    <a:pt x="666" y="634"/>
                  </a:lnTo>
                  <a:lnTo>
                    <a:pt x="666" y="638"/>
                  </a:lnTo>
                  <a:lnTo>
                    <a:pt x="674" y="638"/>
                  </a:lnTo>
                  <a:lnTo>
                    <a:pt x="678" y="638"/>
                  </a:lnTo>
                  <a:lnTo>
                    <a:pt x="681" y="638"/>
                  </a:lnTo>
                  <a:lnTo>
                    <a:pt x="685" y="638"/>
                  </a:lnTo>
                  <a:lnTo>
                    <a:pt x="681" y="641"/>
                  </a:lnTo>
                  <a:lnTo>
                    <a:pt x="681" y="641"/>
                  </a:lnTo>
                  <a:lnTo>
                    <a:pt x="678" y="649"/>
                  </a:lnTo>
                  <a:lnTo>
                    <a:pt x="681" y="649"/>
                  </a:lnTo>
                  <a:lnTo>
                    <a:pt x="681" y="652"/>
                  </a:lnTo>
                  <a:lnTo>
                    <a:pt x="689" y="652"/>
                  </a:lnTo>
                  <a:lnTo>
                    <a:pt x="689" y="656"/>
                  </a:lnTo>
                  <a:lnTo>
                    <a:pt x="692" y="656"/>
                  </a:lnTo>
                  <a:lnTo>
                    <a:pt x="696" y="660"/>
                  </a:lnTo>
                  <a:lnTo>
                    <a:pt x="700" y="656"/>
                  </a:lnTo>
                  <a:lnTo>
                    <a:pt x="700" y="660"/>
                  </a:lnTo>
                  <a:lnTo>
                    <a:pt x="703" y="656"/>
                  </a:lnTo>
                  <a:lnTo>
                    <a:pt x="703" y="660"/>
                  </a:lnTo>
                  <a:lnTo>
                    <a:pt x="707" y="660"/>
                  </a:lnTo>
                  <a:lnTo>
                    <a:pt x="707" y="660"/>
                  </a:lnTo>
                  <a:lnTo>
                    <a:pt x="711" y="660"/>
                  </a:lnTo>
                  <a:lnTo>
                    <a:pt x="711" y="660"/>
                  </a:lnTo>
                  <a:lnTo>
                    <a:pt x="711" y="656"/>
                  </a:lnTo>
                  <a:lnTo>
                    <a:pt x="711" y="652"/>
                  </a:lnTo>
                  <a:lnTo>
                    <a:pt x="715" y="656"/>
                  </a:lnTo>
                  <a:lnTo>
                    <a:pt x="718" y="660"/>
                  </a:lnTo>
                  <a:lnTo>
                    <a:pt x="718" y="660"/>
                  </a:lnTo>
                  <a:lnTo>
                    <a:pt x="722" y="664"/>
                  </a:lnTo>
                  <a:lnTo>
                    <a:pt x="726" y="660"/>
                  </a:lnTo>
                  <a:lnTo>
                    <a:pt x="726" y="664"/>
                  </a:lnTo>
                  <a:lnTo>
                    <a:pt x="729" y="660"/>
                  </a:lnTo>
                  <a:lnTo>
                    <a:pt x="729" y="660"/>
                  </a:lnTo>
                  <a:lnTo>
                    <a:pt x="733" y="660"/>
                  </a:lnTo>
                  <a:lnTo>
                    <a:pt x="733" y="660"/>
                  </a:lnTo>
                  <a:lnTo>
                    <a:pt x="737" y="664"/>
                  </a:lnTo>
                  <a:lnTo>
                    <a:pt x="733" y="664"/>
                  </a:lnTo>
                  <a:lnTo>
                    <a:pt x="733" y="664"/>
                  </a:lnTo>
                  <a:lnTo>
                    <a:pt x="729" y="667"/>
                  </a:lnTo>
                  <a:lnTo>
                    <a:pt x="729" y="671"/>
                  </a:lnTo>
                  <a:lnTo>
                    <a:pt x="733" y="675"/>
                  </a:lnTo>
                  <a:lnTo>
                    <a:pt x="737" y="675"/>
                  </a:lnTo>
                  <a:lnTo>
                    <a:pt x="737" y="678"/>
                  </a:lnTo>
                  <a:lnTo>
                    <a:pt x="737" y="678"/>
                  </a:lnTo>
                  <a:lnTo>
                    <a:pt x="737" y="678"/>
                  </a:lnTo>
                  <a:lnTo>
                    <a:pt x="737" y="678"/>
                  </a:lnTo>
                  <a:lnTo>
                    <a:pt x="741" y="678"/>
                  </a:lnTo>
                  <a:lnTo>
                    <a:pt x="741" y="678"/>
                  </a:lnTo>
                  <a:lnTo>
                    <a:pt x="744" y="678"/>
                  </a:lnTo>
                  <a:lnTo>
                    <a:pt x="748" y="675"/>
                  </a:lnTo>
                  <a:lnTo>
                    <a:pt x="744" y="675"/>
                  </a:lnTo>
                  <a:lnTo>
                    <a:pt x="744" y="675"/>
                  </a:lnTo>
                  <a:lnTo>
                    <a:pt x="744" y="675"/>
                  </a:lnTo>
                  <a:lnTo>
                    <a:pt x="744" y="671"/>
                  </a:lnTo>
                  <a:lnTo>
                    <a:pt x="741" y="671"/>
                  </a:lnTo>
                  <a:lnTo>
                    <a:pt x="741" y="667"/>
                  </a:lnTo>
                  <a:lnTo>
                    <a:pt x="741" y="667"/>
                  </a:lnTo>
                  <a:lnTo>
                    <a:pt x="744" y="664"/>
                  </a:lnTo>
                  <a:lnTo>
                    <a:pt x="744" y="664"/>
                  </a:lnTo>
                  <a:lnTo>
                    <a:pt x="744" y="660"/>
                  </a:lnTo>
                  <a:lnTo>
                    <a:pt x="744" y="660"/>
                  </a:lnTo>
                  <a:lnTo>
                    <a:pt x="744" y="660"/>
                  </a:lnTo>
                  <a:lnTo>
                    <a:pt x="744" y="660"/>
                  </a:lnTo>
                  <a:lnTo>
                    <a:pt x="744" y="664"/>
                  </a:lnTo>
                  <a:lnTo>
                    <a:pt x="748" y="664"/>
                  </a:lnTo>
                  <a:lnTo>
                    <a:pt x="748" y="664"/>
                  </a:lnTo>
                  <a:lnTo>
                    <a:pt x="748" y="664"/>
                  </a:lnTo>
                  <a:lnTo>
                    <a:pt x="748" y="664"/>
                  </a:lnTo>
                  <a:lnTo>
                    <a:pt x="748" y="664"/>
                  </a:lnTo>
                  <a:lnTo>
                    <a:pt x="748" y="664"/>
                  </a:lnTo>
                  <a:lnTo>
                    <a:pt x="748" y="664"/>
                  </a:lnTo>
                  <a:lnTo>
                    <a:pt x="752" y="664"/>
                  </a:lnTo>
                  <a:lnTo>
                    <a:pt x="755" y="660"/>
                  </a:lnTo>
                  <a:lnTo>
                    <a:pt x="755" y="660"/>
                  </a:lnTo>
                  <a:lnTo>
                    <a:pt x="759" y="660"/>
                  </a:lnTo>
                  <a:lnTo>
                    <a:pt x="763" y="660"/>
                  </a:lnTo>
                  <a:lnTo>
                    <a:pt x="763" y="656"/>
                  </a:lnTo>
                  <a:lnTo>
                    <a:pt x="766" y="656"/>
                  </a:lnTo>
                  <a:lnTo>
                    <a:pt x="766" y="656"/>
                  </a:lnTo>
                  <a:lnTo>
                    <a:pt x="770" y="656"/>
                  </a:lnTo>
                  <a:lnTo>
                    <a:pt x="774" y="656"/>
                  </a:lnTo>
                  <a:lnTo>
                    <a:pt x="778" y="652"/>
                  </a:lnTo>
                  <a:lnTo>
                    <a:pt x="781" y="652"/>
                  </a:lnTo>
                  <a:lnTo>
                    <a:pt x="781" y="649"/>
                  </a:lnTo>
                  <a:lnTo>
                    <a:pt x="781" y="649"/>
                  </a:lnTo>
                  <a:lnTo>
                    <a:pt x="785" y="649"/>
                  </a:lnTo>
                  <a:lnTo>
                    <a:pt x="785" y="649"/>
                  </a:lnTo>
                  <a:lnTo>
                    <a:pt x="785" y="649"/>
                  </a:lnTo>
                  <a:lnTo>
                    <a:pt x="789" y="645"/>
                  </a:lnTo>
                  <a:lnTo>
                    <a:pt x="789" y="645"/>
                  </a:lnTo>
                  <a:lnTo>
                    <a:pt x="789" y="641"/>
                  </a:lnTo>
                  <a:lnTo>
                    <a:pt x="789" y="638"/>
                  </a:lnTo>
                  <a:lnTo>
                    <a:pt x="789" y="638"/>
                  </a:lnTo>
                  <a:lnTo>
                    <a:pt x="789" y="634"/>
                  </a:lnTo>
                  <a:lnTo>
                    <a:pt x="789" y="638"/>
                  </a:lnTo>
                  <a:lnTo>
                    <a:pt x="792" y="638"/>
                  </a:lnTo>
                  <a:lnTo>
                    <a:pt x="796" y="641"/>
                  </a:lnTo>
                  <a:lnTo>
                    <a:pt x="800" y="641"/>
                  </a:lnTo>
                  <a:lnTo>
                    <a:pt x="800" y="641"/>
                  </a:lnTo>
                  <a:lnTo>
                    <a:pt x="800" y="645"/>
                  </a:lnTo>
                  <a:lnTo>
                    <a:pt x="796" y="645"/>
                  </a:lnTo>
                  <a:lnTo>
                    <a:pt x="796" y="645"/>
                  </a:lnTo>
                  <a:lnTo>
                    <a:pt x="803" y="645"/>
                  </a:lnTo>
                  <a:lnTo>
                    <a:pt x="803" y="641"/>
                  </a:lnTo>
                  <a:lnTo>
                    <a:pt x="807" y="641"/>
                  </a:lnTo>
                  <a:lnTo>
                    <a:pt x="807" y="638"/>
                  </a:lnTo>
                  <a:lnTo>
                    <a:pt x="811" y="641"/>
                  </a:lnTo>
                  <a:lnTo>
                    <a:pt x="811" y="641"/>
                  </a:lnTo>
                  <a:lnTo>
                    <a:pt x="815" y="638"/>
                  </a:lnTo>
                  <a:lnTo>
                    <a:pt x="815" y="638"/>
                  </a:lnTo>
                  <a:lnTo>
                    <a:pt x="815" y="638"/>
                  </a:lnTo>
                  <a:lnTo>
                    <a:pt x="818" y="638"/>
                  </a:lnTo>
                  <a:lnTo>
                    <a:pt x="818" y="641"/>
                  </a:lnTo>
                  <a:lnTo>
                    <a:pt x="822" y="638"/>
                  </a:lnTo>
                  <a:lnTo>
                    <a:pt x="822" y="638"/>
                  </a:lnTo>
                  <a:lnTo>
                    <a:pt x="826" y="638"/>
                  </a:lnTo>
                  <a:lnTo>
                    <a:pt x="826" y="638"/>
                  </a:lnTo>
                  <a:lnTo>
                    <a:pt x="826" y="638"/>
                  </a:lnTo>
                  <a:lnTo>
                    <a:pt x="826" y="634"/>
                  </a:lnTo>
                  <a:lnTo>
                    <a:pt x="829" y="634"/>
                  </a:lnTo>
                  <a:lnTo>
                    <a:pt x="833" y="634"/>
                  </a:lnTo>
                  <a:lnTo>
                    <a:pt x="833" y="634"/>
                  </a:lnTo>
                  <a:lnTo>
                    <a:pt x="833" y="634"/>
                  </a:lnTo>
                  <a:lnTo>
                    <a:pt x="837" y="634"/>
                  </a:lnTo>
                  <a:lnTo>
                    <a:pt x="837" y="634"/>
                  </a:lnTo>
                  <a:lnTo>
                    <a:pt x="840" y="630"/>
                  </a:lnTo>
                  <a:lnTo>
                    <a:pt x="840" y="630"/>
                  </a:lnTo>
                  <a:lnTo>
                    <a:pt x="840" y="626"/>
                  </a:lnTo>
                  <a:lnTo>
                    <a:pt x="840" y="626"/>
                  </a:lnTo>
                  <a:lnTo>
                    <a:pt x="840" y="623"/>
                  </a:lnTo>
                  <a:lnTo>
                    <a:pt x="840" y="623"/>
                  </a:lnTo>
                  <a:lnTo>
                    <a:pt x="844" y="619"/>
                  </a:lnTo>
                  <a:lnTo>
                    <a:pt x="848" y="619"/>
                  </a:lnTo>
                  <a:lnTo>
                    <a:pt x="848" y="623"/>
                  </a:lnTo>
                  <a:lnTo>
                    <a:pt x="852" y="623"/>
                  </a:lnTo>
                  <a:lnTo>
                    <a:pt x="852" y="619"/>
                  </a:lnTo>
                  <a:lnTo>
                    <a:pt x="852" y="619"/>
                  </a:lnTo>
                  <a:lnTo>
                    <a:pt x="852" y="615"/>
                  </a:lnTo>
                  <a:lnTo>
                    <a:pt x="855" y="615"/>
                  </a:lnTo>
                  <a:lnTo>
                    <a:pt x="855" y="615"/>
                  </a:lnTo>
                  <a:lnTo>
                    <a:pt x="855" y="615"/>
                  </a:lnTo>
                  <a:lnTo>
                    <a:pt x="859" y="615"/>
                  </a:lnTo>
                  <a:lnTo>
                    <a:pt x="859" y="615"/>
                  </a:lnTo>
                  <a:lnTo>
                    <a:pt x="859" y="612"/>
                  </a:lnTo>
                  <a:lnTo>
                    <a:pt x="863" y="612"/>
                  </a:lnTo>
                  <a:lnTo>
                    <a:pt x="863" y="612"/>
                  </a:lnTo>
                  <a:lnTo>
                    <a:pt x="859" y="608"/>
                  </a:lnTo>
                  <a:lnTo>
                    <a:pt x="859" y="612"/>
                  </a:lnTo>
                  <a:lnTo>
                    <a:pt x="855" y="608"/>
                  </a:lnTo>
                  <a:lnTo>
                    <a:pt x="859" y="608"/>
                  </a:lnTo>
                  <a:lnTo>
                    <a:pt x="863" y="604"/>
                  </a:lnTo>
                  <a:lnTo>
                    <a:pt x="863" y="604"/>
                  </a:lnTo>
                  <a:lnTo>
                    <a:pt x="866" y="604"/>
                  </a:lnTo>
                  <a:lnTo>
                    <a:pt x="870" y="608"/>
                  </a:lnTo>
                  <a:lnTo>
                    <a:pt x="870" y="604"/>
                  </a:lnTo>
                  <a:lnTo>
                    <a:pt x="866" y="600"/>
                  </a:lnTo>
                  <a:lnTo>
                    <a:pt x="866" y="600"/>
                  </a:lnTo>
                  <a:lnTo>
                    <a:pt x="866" y="600"/>
                  </a:lnTo>
                  <a:lnTo>
                    <a:pt x="870" y="600"/>
                  </a:lnTo>
                  <a:lnTo>
                    <a:pt x="874" y="600"/>
                  </a:lnTo>
                  <a:lnTo>
                    <a:pt x="874" y="597"/>
                  </a:lnTo>
                  <a:lnTo>
                    <a:pt x="870" y="597"/>
                  </a:lnTo>
                  <a:lnTo>
                    <a:pt x="870" y="597"/>
                  </a:lnTo>
                  <a:lnTo>
                    <a:pt x="866" y="593"/>
                  </a:lnTo>
                  <a:lnTo>
                    <a:pt x="870" y="593"/>
                  </a:lnTo>
                  <a:lnTo>
                    <a:pt x="870" y="597"/>
                  </a:lnTo>
                  <a:lnTo>
                    <a:pt x="874" y="597"/>
                  </a:lnTo>
                  <a:lnTo>
                    <a:pt x="874" y="597"/>
                  </a:lnTo>
                  <a:lnTo>
                    <a:pt x="874" y="593"/>
                  </a:lnTo>
                  <a:lnTo>
                    <a:pt x="870" y="593"/>
                  </a:lnTo>
                  <a:lnTo>
                    <a:pt x="870" y="589"/>
                  </a:lnTo>
                  <a:lnTo>
                    <a:pt x="874" y="589"/>
                  </a:lnTo>
                  <a:lnTo>
                    <a:pt x="874" y="589"/>
                  </a:lnTo>
                  <a:lnTo>
                    <a:pt x="878" y="589"/>
                  </a:lnTo>
                  <a:lnTo>
                    <a:pt x="878" y="593"/>
                  </a:lnTo>
                  <a:lnTo>
                    <a:pt x="878" y="593"/>
                  </a:lnTo>
                  <a:lnTo>
                    <a:pt x="881" y="593"/>
                  </a:lnTo>
                  <a:lnTo>
                    <a:pt x="881" y="589"/>
                  </a:lnTo>
                  <a:lnTo>
                    <a:pt x="881" y="589"/>
                  </a:lnTo>
                  <a:lnTo>
                    <a:pt x="878" y="589"/>
                  </a:lnTo>
                  <a:lnTo>
                    <a:pt x="878" y="586"/>
                  </a:lnTo>
                  <a:lnTo>
                    <a:pt x="881" y="586"/>
                  </a:lnTo>
                  <a:lnTo>
                    <a:pt x="881" y="586"/>
                  </a:lnTo>
                  <a:lnTo>
                    <a:pt x="878" y="586"/>
                  </a:lnTo>
                  <a:lnTo>
                    <a:pt x="881" y="582"/>
                  </a:lnTo>
                  <a:lnTo>
                    <a:pt x="878" y="578"/>
                  </a:lnTo>
                  <a:lnTo>
                    <a:pt x="878" y="578"/>
                  </a:lnTo>
                  <a:lnTo>
                    <a:pt x="874" y="582"/>
                  </a:lnTo>
                  <a:lnTo>
                    <a:pt x="878" y="578"/>
                  </a:lnTo>
                  <a:lnTo>
                    <a:pt x="878" y="574"/>
                  </a:lnTo>
                  <a:lnTo>
                    <a:pt x="885" y="574"/>
                  </a:lnTo>
                  <a:lnTo>
                    <a:pt x="881" y="571"/>
                  </a:lnTo>
                  <a:lnTo>
                    <a:pt x="881" y="574"/>
                  </a:lnTo>
                  <a:lnTo>
                    <a:pt x="878" y="571"/>
                  </a:lnTo>
                  <a:lnTo>
                    <a:pt x="881" y="571"/>
                  </a:lnTo>
                  <a:lnTo>
                    <a:pt x="878" y="567"/>
                  </a:lnTo>
                  <a:lnTo>
                    <a:pt x="874" y="567"/>
                  </a:lnTo>
                  <a:lnTo>
                    <a:pt x="878" y="567"/>
                  </a:lnTo>
                  <a:lnTo>
                    <a:pt x="878" y="563"/>
                  </a:lnTo>
                  <a:lnTo>
                    <a:pt x="878" y="567"/>
                  </a:lnTo>
                  <a:lnTo>
                    <a:pt x="878" y="563"/>
                  </a:lnTo>
                  <a:lnTo>
                    <a:pt x="881" y="563"/>
                  </a:lnTo>
                  <a:lnTo>
                    <a:pt x="881" y="563"/>
                  </a:lnTo>
                  <a:lnTo>
                    <a:pt x="881" y="567"/>
                  </a:lnTo>
                  <a:lnTo>
                    <a:pt x="885" y="567"/>
                  </a:lnTo>
                  <a:lnTo>
                    <a:pt x="889" y="563"/>
                  </a:lnTo>
                  <a:lnTo>
                    <a:pt x="889" y="560"/>
                  </a:lnTo>
                  <a:lnTo>
                    <a:pt x="892" y="560"/>
                  </a:lnTo>
                  <a:lnTo>
                    <a:pt x="889" y="560"/>
                  </a:lnTo>
                  <a:lnTo>
                    <a:pt x="885" y="556"/>
                  </a:lnTo>
                  <a:lnTo>
                    <a:pt x="889" y="556"/>
                  </a:lnTo>
                  <a:lnTo>
                    <a:pt x="889" y="556"/>
                  </a:lnTo>
                  <a:lnTo>
                    <a:pt x="892" y="556"/>
                  </a:lnTo>
                  <a:lnTo>
                    <a:pt x="892" y="552"/>
                  </a:lnTo>
                  <a:lnTo>
                    <a:pt x="892" y="552"/>
                  </a:lnTo>
                  <a:lnTo>
                    <a:pt x="892" y="552"/>
                  </a:lnTo>
                  <a:lnTo>
                    <a:pt x="892" y="549"/>
                  </a:lnTo>
                  <a:lnTo>
                    <a:pt x="892" y="549"/>
                  </a:lnTo>
                  <a:lnTo>
                    <a:pt x="892" y="545"/>
                  </a:lnTo>
                  <a:lnTo>
                    <a:pt x="892" y="545"/>
                  </a:lnTo>
                  <a:lnTo>
                    <a:pt x="889" y="541"/>
                  </a:lnTo>
                  <a:lnTo>
                    <a:pt x="896" y="545"/>
                  </a:lnTo>
                  <a:lnTo>
                    <a:pt x="896" y="541"/>
                  </a:lnTo>
                  <a:lnTo>
                    <a:pt x="900" y="537"/>
                  </a:lnTo>
                  <a:lnTo>
                    <a:pt x="900" y="537"/>
                  </a:lnTo>
                  <a:lnTo>
                    <a:pt x="903" y="537"/>
                  </a:lnTo>
                  <a:lnTo>
                    <a:pt x="903" y="541"/>
                  </a:lnTo>
                  <a:lnTo>
                    <a:pt x="903" y="537"/>
                  </a:lnTo>
                  <a:lnTo>
                    <a:pt x="907" y="537"/>
                  </a:lnTo>
                  <a:lnTo>
                    <a:pt x="903" y="534"/>
                  </a:lnTo>
                  <a:lnTo>
                    <a:pt x="900" y="534"/>
                  </a:lnTo>
                  <a:lnTo>
                    <a:pt x="900" y="530"/>
                  </a:lnTo>
                  <a:lnTo>
                    <a:pt x="900" y="530"/>
                  </a:lnTo>
                  <a:lnTo>
                    <a:pt x="903" y="530"/>
                  </a:lnTo>
                  <a:lnTo>
                    <a:pt x="903" y="530"/>
                  </a:lnTo>
                  <a:lnTo>
                    <a:pt x="903" y="526"/>
                  </a:lnTo>
                  <a:lnTo>
                    <a:pt x="900" y="526"/>
                  </a:lnTo>
                  <a:lnTo>
                    <a:pt x="903" y="526"/>
                  </a:lnTo>
                  <a:lnTo>
                    <a:pt x="903" y="526"/>
                  </a:lnTo>
                  <a:lnTo>
                    <a:pt x="903" y="523"/>
                  </a:lnTo>
                  <a:lnTo>
                    <a:pt x="903" y="523"/>
                  </a:lnTo>
                  <a:lnTo>
                    <a:pt x="896" y="523"/>
                  </a:lnTo>
                  <a:lnTo>
                    <a:pt x="900" y="523"/>
                  </a:lnTo>
                  <a:lnTo>
                    <a:pt x="900" y="519"/>
                  </a:lnTo>
                  <a:lnTo>
                    <a:pt x="903" y="519"/>
                  </a:lnTo>
                  <a:lnTo>
                    <a:pt x="907" y="519"/>
                  </a:lnTo>
                  <a:lnTo>
                    <a:pt x="907" y="519"/>
                  </a:lnTo>
                  <a:lnTo>
                    <a:pt x="907" y="519"/>
                  </a:lnTo>
                  <a:lnTo>
                    <a:pt x="907" y="519"/>
                  </a:lnTo>
                  <a:lnTo>
                    <a:pt x="911" y="519"/>
                  </a:lnTo>
                  <a:lnTo>
                    <a:pt x="911" y="515"/>
                  </a:lnTo>
                  <a:lnTo>
                    <a:pt x="907" y="511"/>
                  </a:lnTo>
                  <a:lnTo>
                    <a:pt x="907" y="511"/>
                  </a:lnTo>
                  <a:lnTo>
                    <a:pt x="903" y="511"/>
                  </a:lnTo>
                  <a:lnTo>
                    <a:pt x="907" y="515"/>
                  </a:lnTo>
                  <a:lnTo>
                    <a:pt x="907" y="515"/>
                  </a:lnTo>
                  <a:lnTo>
                    <a:pt x="903" y="515"/>
                  </a:lnTo>
                  <a:lnTo>
                    <a:pt x="900" y="519"/>
                  </a:lnTo>
                  <a:lnTo>
                    <a:pt x="896" y="515"/>
                  </a:lnTo>
                  <a:lnTo>
                    <a:pt x="896" y="515"/>
                  </a:lnTo>
                  <a:lnTo>
                    <a:pt x="900" y="515"/>
                  </a:lnTo>
                  <a:lnTo>
                    <a:pt x="907" y="508"/>
                  </a:lnTo>
                  <a:lnTo>
                    <a:pt x="907" y="508"/>
                  </a:lnTo>
                  <a:lnTo>
                    <a:pt x="903" y="508"/>
                  </a:lnTo>
                  <a:lnTo>
                    <a:pt x="903" y="504"/>
                  </a:lnTo>
                  <a:lnTo>
                    <a:pt x="903" y="508"/>
                  </a:lnTo>
                  <a:lnTo>
                    <a:pt x="896" y="500"/>
                  </a:lnTo>
                  <a:lnTo>
                    <a:pt x="892" y="500"/>
                  </a:lnTo>
                  <a:lnTo>
                    <a:pt x="889" y="504"/>
                  </a:lnTo>
                  <a:lnTo>
                    <a:pt x="885" y="504"/>
                  </a:lnTo>
                  <a:lnTo>
                    <a:pt x="881" y="497"/>
                  </a:lnTo>
                  <a:lnTo>
                    <a:pt x="878" y="500"/>
                  </a:lnTo>
                  <a:lnTo>
                    <a:pt x="874" y="500"/>
                  </a:lnTo>
                  <a:lnTo>
                    <a:pt x="874" y="504"/>
                  </a:lnTo>
                  <a:lnTo>
                    <a:pt x="874" y="500"/>
                  </a:lnTo>
                  <a:lnTo>
                    <a:pt x="878" y="497"/>
                  </a:lnTo>
                  <a:lnTo>
                    <a:pt x="881" y="497"/>
                  </a:lnTo>
                  <a:lnTo>
                    <a:pt x="881" y="497"/>
                  </a:lnTo>
                  <a:lnTo>
                    <a:pt x="885" y="497"/>
                  </a:lnTo>
                  <a:lnTo>
                    <a:pt x="889" y="497"/>
                  </a:lnTo>
                  <a:lnTo>
                    <a:pt x="889" y="493"/>
                  </a:lnTo>
                  <a:lnTo>
                    <a:pt x="892" y="493"/>
                  </a:lnTo>
                  <a:lnTo>
                    <a:pt x="892" y="493"/>
                  </a:lnTo>
                  <a:lnTo>
                    <a:pt x="896" y="489"/>
                  </a:lnTo>
                  <a:lnTo>
                    <a:pt x="900" y="489"/>
                  </a:lnTo>
                  <a:lnTo>
                    <a:pt x="900" y="485"/>
                  </a:lnTo>
                  <a:lnTo>
                    <a:pt x="896" y="482"/>
                  </a:lnTo>
                  <a:lnTo>
                    <a:pt x="889" y="474"/>
                  </a:lnTo>
                  <a:lnTo>
                    <a:pt x="885" y="474"/>
                  </a:lnTo>
                  <a:lnTo>
                    <a:pt x="878" y="467"/>
                  </a:lnTo>
                  <a:lnTo>
                    <a:pt x="874" y="467"/>
                  </a:lnTo>
                  <a:lnTo>
                    <a:pt x="870" y="471"/>
                  </a:lnTo>
                  <a:lnTo>
                    <a:pt x="866" y="471"/>
                  </a:lnTo>
                  <a:lnTo>
                    <a:pt x="863" y="467"/>
                  </a:lnTo>
                  <a:lnTo>
                    <a:pt x="863" y="463"/>
                  </a:lnTo>
                  <a:lnTo>
                    <a:pt x="859" y="463"/>
                  </a:lnTo>
                  <a:lnTo>
                    <a:pt x="855" y="467"/>
                  </a:lnTo>
                  <a:lnTo>
                    <a:pt x="852" y="467"/>
                  </a:lnTo>
                  <a:lnTo>
                    <a:pt x="848" y="467"/>
                  </a:lnTo>
                  <a:lnTo>
                    <a:pt x="844" y="471"/>
                  </a:lnTo>
                  <a:lnTo>
                    <a:pt x="848" y="463"/>
                  </a:lnTo>
                  <a:lnTo>
                    <a:pt x="852" y="463"/>
                  </a:lnTo>
                  <a:lnTo>
                    <a:pt x="852" y="463"/>
                  </a:lnTo>
                  <a:lnTo>
                    <a:pt x="855" y="463"/>
                  </a:lnTo>
                  <a:lnTo>
                    <a:pt x="855" y="463"/>
                  </a:lnTo>
                  <a:lnTo>
                    <a:pt x="859" y="463"/>
                  </a:lnTo>
                  <a:lnTo>
                    <a:pt x="863" y="463"/>
                  </a:lnTo>
                  <a:lnTo>
                    <a:pt x="863" y="467"/>
                  </a:lnTo>
                  <a:lnTo>
                    <a:pt x="866" y="467"/>
                  </a:lnTo>
                  <a:lnTo>
                    <a:pt x="870" y="467"/>
                  </a:lnTo>
                  <a:lnTo>
                    <a:pt x="870" y="467"/>
                  </a:lnTo>
                  <a:lnTo>
                    <a:pt x="878" y="467"/>
                  </a:lnTo>
                  <a:lnTo>
                    <a:pt x="881" y="467"/>
                  </a:lnTo>
                  <a:lnTo>
                    <a:pt x="881" y="467"/>
                  </a:lnTo>
                  <a:lnTo>
                    <a:pt x="885" y="471"/>
                  </a:lnTo>
                  <a:lnTo>
                    <a:pt x="892" y="471"/>
                  </a:lnTo>
                  <a:lnTo>
                    <a:pt x="896" y="471"/>
                  </a:lnTo>
                  <a:lnTo>
                    <a:pt x="900" y="471"/>
                  </a:lnTo>
                  <a:lnTo>
                    <a:pt x="896" y="467"/>
                  </a:lnTo>
                  <a:lnTo>
                    <a:pt x="896" y="467"/>
                  </a:lnTo>
                  <a:lnTo>
                    <a:pt x="892" y="459"/>
                  </a:lnTo>
                  <a:lnTo>
                    <a:pt x="892" y="459"/>
                  </a:lnTo>
                  <a:lnTo>
                    <a:pt x="889" y="459"/>
                  </a:lnTo>
                  <a:lnTo>
                    <a:pt x="885" y="459"/>
                  </a:lnTo>
                  <a:lnTo>
                    <a:pt x="881" y="459"/>
                  </a:lnTo>
                  <a:lnTo>
                    <a:pt x="878" y="452"/>
                  </a:lnTo>
                  <a:lnTo>
                    <a:pt x="878" y="448"/>
                  </a:lnTo>
                  <a:lnTo>
                    <a:pt x="874" y="445"/>
                  </a:lnTo>
                  <a:lnTo>
                    <a:pt x="870" y="441"/>
                  </a:lnTo>
                  <a:lnTo>
                    <a:pt x="870" y="437"/>
                  </a:lnTo>
                  <a:lnTo>
                    <a:pt x="870" y="434"/>
                  </a:lnTo>
                  <a:lnTo>
                    <a:pt x="870" y="434"/>
                  </a:lnTo>
                  <a:lnTo>
                    <a:pt x="863" y="426"/>
                  </a:lnTo>
                  <a:lnTo>
                    <a:pt x="855" y="422"/>
                  </a:lnTo>
                  <a:lnTo>
                    <a:pt x="852" y="422"/>
                  </a:lnTo>
                  <a:lnTo>
                    <a:pt x="852" y="419"/>
                  </a:lnTo>
                  <a:lnTo>
                    <a:pt x="844" y="415"/>
                  </a:lnTo>
                  <a:lnTo>
                    <a:pt x="844" y="415"/>
                  </a:lnTo>
                  <a:lnTo>
                    <a:pt x="844" y="408"/>
                  </a:lnTo>
                  <a:lnTo>
                    <a:pt x="844" y="404"/>
                  </a:lnTo>
                  <a:lnTo>
                    <a:pt x="844" y="400"/>
                  </a:lnTo>
                  <a:lnTo>
                    <a:pt x="844" y="396"/>
                  </a:lnTo>
                  <a:lnTo>
                    <a:pt x="844" y="396"/>
                  </a:lnTo>
                  <a:lnTo>
                    <a:pt x="848" y="396"/>
                  </a:lnTo>
                  <a:lnTo>
                    <a:pt x="852" y="393"/>
                  </a:lnTo>
                  <a:lnTo>
                    <a:pt x="852" y="393"/>
                  </a:lnTo>
                  <a:lnTo>
                    <a:pt x="855" y="389"/>
                  </a:lnTo>
                  <a:lnTo>
                    <a:pt x="852" y="389"/>
                  </a:lnTo>
                  <a:lnTo>
                    <a:pt x="852" y="385"/>
                  </a:lnTo>
                  <a:lnTo>
                    <a:pt x="852" y="385"/>
                  </a:lnTo>
                  <a:lnTo>
                    <a:pt x="859" y="385"/>
                  </a:lnTo>
                  <a:lnTo>
                    <a:pt x="859" y="382"/>
                  </a:lnTo>
                  <a:lnTo>
                    <a:pt x="863" y="382"/>
                  </a:lnTo>
                  <a:lnTo>
                    <a:pt x="863" y="378"/>
                  </a:lnTo>
                  <a:lnTo>
                    <a:pt x="859" y="374"/>
                  </a:lnTo>
                  <a:lnTo>
                    <a:pt x="863" y="374"/>
                  </a:lnTo>
                  <a:lnTo>
                    <a:pt x="863" y="378"/>
                  </a:lnTo>
                  <a:lnTo>
                    <a:pt x="866" y="374"/>
                  </a:lnTo>
                  <a:lnTo>
                    <a:pt x="866" y="374"/>
                  </a:lnTo>
                  <a:lnTo>
                    <a:pt x="870" y="374"/>
                  </a:lnTo>
                  <a:lnTo>
                    <a:pt x="874" y="374"/>
                  </a:lnTo>
                  <a:lnTo>
                    <a:pt x="878" y="370"/>
                  </a:lnTo>
                  <a:lnTo>
                    <a:pt x="878" y="370"/>
                  </a:lnTo>
                  <a:lnTo>
                    <a:pt x="881" y="370"/>
                  </a:lnTo>
                  <a:lnTo>
                    <a:pt x="881" y="370"/>
                  </a:lnTo>
                  <a:lnTo>
                    <a:pt x="885" y="374"/>
                  </a:lnTo>
                  <a:lnTo>
                    <a:pt x="889" y="370"/>
                  </a:lnTo>
                  <a:lnTo>
                    <a:pt x="889" y="370"/>
                  </a:lnTo>
                  <a:lnTo>
                    <a:pt x="885" y="367"/>
                  </a:lnTo>
                  <a:lnTo>
                    <a:pt x="885" y="367"/>
                  </a:lnTo>
                  <a:lnTo>
                    <a:pt x="889" y="363"/>
                  </a:lnTo>
                  <a:lnTo>
                    <a:pt x="889" y="363"/>
                  </a:lnTo>
                  <a:lnTo>
                    <a:pt x="885" y="359"/>
                  </a:lnTo>
                  <a:lnTo>
                    <a:pt x="885" y="359"/>
                  </a:lnTo>
                  <a:lnTo>
                    <a:pt x="889" y="359"/>
                  </a:lnTo>
                  <a:lnTo>
                    <a:pt x="889" y="356"/>
                  </a:lnTo>
                  <a:lnTo>
                    <a:pt x="885" y="359"/>
                  </a:lnTo>
                  <a:lnTo>
                    <a:pt x="878" y="359"/>
                  </a:lnTo>
                  <a:lnTo>
                    <a:pt x="881" y="356"/>
                  </a:lnTo>
                  <a:lnTo>
                    <a:pt x="878" y="356"/>
                  </a:lnTo>
                  <a:lnTo>
                    <a:pt x="874" y="359"/>
                  </a:lnTo>
                  <a:lnTo>
                    <a:pt x="863" y="359"/>
                  </a:lnTo>
                  <a:lnTo>
                    <a:pt x="863" y="356"/>
                  </a:lnTo>
                  <a:lnTo>
                    <a:pt x="859" y="356"/>
                  </a:lnTo>
                  <a:lnTo>
                    <a:pt x="859" y="352"/>
                  </a:lnTo>
                  <a:lnTo>
                    <a:pt x="855" y="352"/>
                  </a:lnTo>
                  <a:lnTo>
                    <a:pt x="855" y="352"/>
                  </a:lnTo>
                  <a:lnTo>
                    <a:pt x="848" y="356"/>
                  </a:lnTo>
                  <a:lnTo>
                    <a:pt x="844" y="356"/>
                  </a:lnTo>
                  <a:lnTo>
                    <a:pt x="844" y="356"/>
                  </a:lnTo>
                  <a:lnTo>
                    <a:pt x="844" y="359"/>
                  </a:lnTo>
                  <a:lnTo>
                    <a:pt x="844" y="359"/>
                  </a:lnTo>
                  <a:lnTo>
                    <a:pt x="837" y="363"/>
                  </a:lnTo>
                  <a:lnTo>
                    <a:pt x="840" y="363"/>
                  </a:lnTo>
                  <a:lnTo>
                    <a:pt x="840" y="363"/>
                  </a:lnTo>
                  <a:lnTo>
                    <a:pt x="840" y="367"/>
                  </a:lnTo>
                  <a:lnTo>
                    <a:pt x="837" y="367"/>
                  </a:lnTo>
                  <a:lnTo>
                    <a:pt x="833" y="367"/>
                  </a:lnTo>
                  <a:lnTo>
                    <a:pt x="829" y="370"/>
                  </a:lnTo>
                  <a:lnTo>
                    <a:pt x="826" y="367"/>
                  </a:lnTo>
                  <a:lnTo>
                    <a:pt x="822" y="359"/>
                  </a:lnTo>
                  <a:lnTo>
                    <a:pt x="822" y="356"/>
                  </a:lnTo>
                  <a:lnTo>
                    <a:pt x="822" y="356"/>
                  </a:lnTo>
                  <a:lnTo>
                    <a:pt x="818" y="356"/>
                  </a:lnTo>
                  <a:lnTo>
                    <a:pt x="815" y="356"/>
                  </a:lnTo>
                  <a:lnTo>
                    <a:pt x="815" y="352"/>
                  </a:lnTo>
                  <a:lnTo>
                    <a:pt x="815" y="352"/>
                  </a:lnTo>
                  <a:lnTo>
                    <a:pt x="811" y="356"/>
                  </a:lnTo>
                  <a:lnTo>
                    <a:pt x="811" y="352"/>
                  </a:lnTo>
                  <a:lnTo>
                    <a:pt x="811" y="356"/>
                  </a:lnTo>
                  <a:lnTo>
                    <a:pt x="807" y="352"/>
                  </a:lnTo>
                  <a:lnTo>
                    <a:pt x="807" y="348"/>
                  </a:lnTo>
                  <a:lnTo>
                    <a:pt x="803" y="345"/>
                  </a:lnTo>
                  <a:lnTo>
                    <a:pt x="800" y="345"/>
                  </a:lnTo>
                  <a:lnTo>
                    <a:pt x="800" y="341"/>
                  </a:lnTo>
                  <a:lnTo>
                    <a:pt x="796" y="337"/>
                  </a:lnTo>
                  <a:lnTo>
                    <a:pt x="800" y="337"/>
                  </a:lnTo>
                  <a:lnTo>
                    <a:pt x="800" y="333"/>
                  </a:lnTo>
                  <a:lnTo>
                    <a:pt x="800" y="333"/>
                  </a:lnTo>
                  <a:lnTo>
                    <a:pt x="800" y="330"/>
                  </a:lnTo>
                  <a:lnTo>
                    <a:pt x="800" y="330"/>
                  </a:lnTo>
                  <a:lnTo>
                    <a:pt x="800" y="326"/>
                  </a:lnTo>
                  <a:lnTo>
                    <a:pt x="807" y="330"/>
                  </a:lnTo>
                  <a:lnTo>
                    <a:pt x="815" y="330"/>
                  </a:lnTo>
                  <a:lnTo>
                    <a:pt x="818" y="330"/>
                  </a:lnTo>
                  <a:lnTo>
                    <a:pt x="818" y="326"/>
                  </a:lnTo>
                  <a:lnTo>
                    <a:pt x="818" y="326"/>
                  </a:lnTo>
                  <a:lnTo>
                    <a:pt x="818" y="326"/>
                  </a:lnTo>
                  <a:lnTo>
                    <a:pt x="818" y="322"/>
                  </a:lnTo>
                  <a:lnTo>
                    <a:pt x="818" y="319"/>
                  </a:lnTo>
                  <a:lnTo>
                    <a:pt x="818" y="319"/>
                  </a:lnTo>
                  <a:lnTo>
                    <a:pt x="822" y="311"/>
                  </a:lnTo>
                  <a:lnTo>
                    <a:pt x="826" y="307"/>
                  </a:lnTo>
                  <a:lnTo>
                    <a:pt x="829" y="307"/>
                  </a:lnTo>
                  <a:lnTo>
                    <a:pt x="833" y="304"/>
                  </a:lnTo>
                  <a:lnTo>
                    <a:pt x="837" y="304"/>
                  </a:lnTo>
                  <a:lnTo>
                    <a:pt x="837" y="296"/>
                  </a:lnTo>
                  <a:lnTo>
                    <a:pt x="840" y="293"/>
                  </a:lnTo>
                  <a:lnTo>
                    <a:pt x="840" y="289"/>
                  </a:lnTo>
                  <a:lnTo>
                    <a:pt x="840" y="289"/>
                  </a:lnTo>
                  <a:lnTo>
                    <a:pt x="844" y="285"/>
                  </a:lnTo>
                  <a:lnTo>
                    <a:pt x="848" y="285"/>
                  </a:lnTo>
                  <a:lnTo>
                    <a:pt x="848" y="289"/>
                  </a:lnTo>
                  <a:lnTo>
                    <a:pt x="852" y="289"/>
                  </a:lnTo>
                  <a:lnTo>
                    <a:pt x="852" y="285"/>
                  </a:lnTo>
                  <a:lnTo>
                    <a:pt x="855" y="289"/>
                  </a:lnTo>
                  <a:lnTo>
                    <a:pt x="863" y="293"/>
                  </a:lnTo>
                  <a:lnTo>
                    <a:pt x="866" y="296"/>
                  </a:lnTo>
                  <a:lnTo>
                    <a:pt x="863" y="296"/>
                  </a:lnTo>
                  <a:lnTo>
                    <a:pt x="863" y="300"/>
                  </a:lnTo>
                  <a:lnTo>
                    <a:pt x="859" y="304"/>
                  </a:lnTo>
                  <a:lnTo>
                    <a:pt x="859" y="307"/>
                  </a:lnTo>
                  <a:lnTo>
                    <a:pt x="855" y="307"/>
                  </a:lnTo>
                  <a:lnTo>
                    <a:pt x="855" y="307"/>
                  </a:lnTo>
                  <a:lnTo>
                    <a:pt x="855" y="311"/>
                  </a:lnTo>
                  <a:lnTo>
                    <a:pt x="859" y="315"/>
                  </a:lnTo>
                  <a:lnTo>
                    <a:pt x="859" y="319"/>
                  </a:lnTo>
                  <a:lnTo>
                    <a:pt x="855" y="319"/>
                  </a:lnTo>
                  <a:lnTo>
                    <a:pt x="855" y="319"/>
                  </a:lnTo>
                  <a:lnTo>
                    <a:pt x="859" y="322"/>
                  </a:lnTo>
                  <a:lnTo>
                    <a:pt x="863" y="322"/>
                  </a:lnTo>
                  <a:lnTo>
                    <a:pt x="866" y="319"/>
                  </a:lnTo>
                  <a:lnTo>
                    <a:pt x="863" y="322"/>
                  </a:lnTo>
                  <a:lnTo>
                    <a:pt x="863" y="322"/>
                  </a:lnTo>
                  <a:lnTo>
                    <a:pt x="863" y="322"/>
                  </a:lnTo>
                  <a:lnTo>
                    <a:pt x="863" y="326"/>
                  </a:lnTo>
                  <a:lnTo>
                    <a:pt x="863" y="326"/>
                  </a:lnTo>
                  <a:lnTo>
                    <a:pt x="863" y="326"/>
                  </a:lnTo>
                  <a:lnTo>
                    <a:pt x="859" y="326"/>
                  </a:lnTo>
                  <a:lnTo>
                    <a:pt x="855" y="330"/>
                  </a:lnTo>
                  <a:lnTo>
                    <a:pt x="855" y="330"/>
                  </a:lnTo>
                  <a:lnTo>
                    <a:pt x="852" y="330"/>
                  </a:lnTo>
                  <a:lnTo>
                    <a:pt x="855" y="333"/>
                  </a:lnTo>
                  <a:lnTo>
                    <a:pt x="855" y="333"/>
                  </a:lnTo>
                  <a:lnTo>
                    <a:pt x="859" y="333"/>
                  </a:lnTo>
                  <a:lnTo>
                    <a:pt x="859" y="333"/>
                  </a:lnTo>
                  <a:lnTo>
                    <a:pt x="863" y="333"/>
                  </a:lnTo>
                  <a:lnTo>
                    <a:pt x="863" y="330"/>
                  </a:lnTo>
                  <a:lnTo>
                    <a:pt x="870" y="326"/>
                  </a:lnTo>
                  <a:lnTo>
                    <a:pt x="870" y="326"/>
                  </a:lnTo>
                  <a:lnTo>
                    <a:pt x="866" y="322"/>
                  </a:lnTo>
                  <a:lnTo>
                    <a:pt x="870" y="319"/>
                  </a:lnTo>
                  <a:lnTo>
                    <a:pt x="878" y="315"/>
                  </a:lnTo>
                  <a:lnTo>
                    <a:pt x="881" y="315"/>
                  </a:lnTo>
                  <a:lnTo>
                    <a:pt x="881" y="311"/>
                  </a:lnTo>
                  <a:lnTo>
                    <a:pt x="885" y="311"/>
                  </a:lnTo>
                  <a:lnTo>
                    <a:pt x="889" y="307"/>
                  </a:lnTo>
                  <a:lnTo>
                    <a:pt x="892" y="311"/>
                  </a:lnTo>
                  <a:lnTo>
                    <a:pt x="892" y="311"/>
                  </a:lnTo>
                  <a:lnTo>
                    <a:pt x="896" y="311"/>
                  </a:lnTo>
                  <a:lnTo>
                    <a:pt x="903" y="304"/>
                  </a:lnTo>
                  <a:lnTo>
                    <a:pt x="903" y="307"/>
                  </a:lnTo>
                  <a:lnTo>
                    <a:pt x="903" y="307"/>
                  </a:lnTo>
                  <a:lnTo>
                    <a:pt x="911" y="304"/>
                  </a:lnTo>
                  <a:lnTo>
                    <a:pt x="959" y="274"/>
                  </a:lnTo>
                  <a:lnTo>
                    <a:pt x="963" y="252"/>
                  </a:lnTo>
                  <a:lnTo>
                    <a:pt x="977" y="241"/>
                  </a:lnTo>
                  <a:lnTo>
                    <a:pt x="977" y="241"/>
                  </a:lnTo>
                  <a:lnTo>
                    <a:pt x="977" y="237"/>
                  </a:lnTo>
                  <a:lnTo>
                    <a:pt x="977" y="237"/>
                  </a:lnTo>
                  <a:lnTo>
                    <a:pt x="977" y="233"/>
                  </a:lnTo>
                  <a:lnTo>
                    <a:pt x="977" y="233"/>
                  </a:lnTo>
                  <a:lnTo>
                    <a:pt x="977" y="233"/>
                  </a:lnTo>
                  <a:lnTo>
                    <a:pt x="981" y="233"/>
                  </a:lnTo>
                  <a:lnTo>
                    <a:pt x="985" y="233"/>
                  </a:lnTo>
                  <a:lnTo>
                    <a:pt x="985" y="230"/>
                  </a:lnTo>
                  <a:lnTo>
                    <a:pt x="985" y="230"/>
                  </a:lnTo>
                  <a:lnTo>
                    <a:pt x="985" y="226"/>
                  </a:lnTo>
                  <a:lnTo>
                    <a:pt x="985" y="226"/>
                  </a:lnTo>
                  <a:lnTo>
                    <a:pt x="985" y="222"/>
                  </a:lnTo>
                  <a:lnTo>
                    <a:pt x="985" y="218"/>
                  </a:lnTo>
                  <a:lnTo>
                    <a:pt x="981" y="218"/>
                  </a:lnTo>
                  <a:lnTo>
                    <a:pt x="981" y="215"/>
                  </a:lnTo>
                  <a:lnTo>
                    <a:pt x="981" y="211"/>
                  </a:lnTo>
                  <a:lnTo>
                    <a:pt x="981" y="207"/>
                  </a:lnTo>
                  <a:lnTo>
                    <a:pt x="981" y="204"/>
                  </a:lnTo>
                  <a:lnTo>
                    <a:pt x="977" y="200"/>
                  </a:lnTo>
                  <a:lnTo>
                    <a:pt x="977" y="200"/>
                  </a:lnTo>
                  <a:lnTo>
                    <a:pt x="977" y="196"/>
                  </a:lnTo>
                  <a:lnTo>
                    <a:pt x="974" y="192"/>
                  </a:lnTo>
                  <a:lnTo>
                    <a:pt x="974" y="189"/>
                  </a:lnTo>
                  <a:lnTo>
                    <a:pt x="974" y="189"/>
                  </a:lnTo>
                  <a:lnTo>
                    <a:pt x="974" y="189"/>
                  </a:lnTo>
                  <a:lnTo>
                    <a:pt x="977" y="189"/>
                  </a:lnTo>
                  <a:lnTo>
                    <a:pt x="977" y="185"/>
                  </a:lnTo>
                  <a:lnTo>
                    <a:pt x="977" y="181"/>
                  </a:lnTo>
                  <a:lnTo>
                    <a:pt x="981" y="178"/>
                  </a:lnTo>
                  <a:lnTo>
                    <a:pt x="985" y="178"/>
                  </a:lnTo>
                  <a:lnTo>
                    <a:pt x="985" y="178"/>
                  </a:lnTo>
                  <a:lnTo>
                    <a:pt x="989" y="181"/>
                  </a:lnTo>
                  <a:lnTo>
                    <a:pt x="1000" y="181"/>
                  </a:lnTo>
                  <a:lnTo>
                    <a:pt x="1000" y="181"/>
                  </a:lnTo>
                  <a:lnTo>
                    <a:pt x="1003" y="181"/>
                  </a:lnTo>
                  <a:lnTo>
                    <a:pt x="1003" y="181"/>
                  </a:lnTo>
                  <a:lnTo>
                    <a:pt x="1003" y="178"/>
                  </a:lnTo>
                  <a:lnTo>
                    <a:pt x="1003" y="178"/>
                  </a:lnTo>
                  <a:lnTo>
                    <a:pt x="1003" y="174"/>
                  </a:lnTo>
                  <a:lnTo>
                    <a:pt x="1003" y="174"/>
                  </a:lnTo>
                  <a:lnTo>
                    <a:pt x="1003" y="174"/>
                  </a:lnTo>
                  <a:lnTo>
                    <a:pt x="1000" y="170"/>
                  </a:lnTo>
                  <a:lnTo>
                    <a:pt x="1003" y="166"/>
                  </a:lnTo>
                  <a:lnTo>
                    <a:pt x="1003" y="166"/>
                  </a:lnTo>
                  <a:lnTo>
                    <a:pt x="1003" y="163"/>
                  </a:lnTo>
                  <a:lnTo>
                    <a:pt x="1003" y="163"/>
                  </a:lnTo>
                  <a:lnTo>
                    <a:pt x="1003" y="163"/>
                  </a:lnTo>
                  <a:lnTo>
                    <a:pt x="1003" y="163"/>
                  </a:lnTo>
                  <a:lnTo>
                    <a:pt x="1003" y="159"/>
                  </a:lnTo>
                  <a:lnTo>
                    <a:pt x="1003" y="159"/>
                  </a:lnTo>
                  <a:lnTo>
                    <a:pt x="1003" y="155"/>
                  </a:lnTo>
                  <a:lnTo>
                    <a:pt x="1003" y="155"/>
                  </a:lnTo>
                  <a:lnTo>
                    <a:pt x="1003" y="155"/>
                  </a:lnTo>
                  <a:lnTo>
                    <a:pt x="1003" y="152"/>
                  </a:lnTo>
                  <a:lnTo>
                    <a:pt x="1003" y="152"/>
                  </a:lnTo>
                  <a:lnTo>
                    <a:pt x="1003" y="148"/>
                  </a:lnTo>
                  <a:lnTo>
                    <a:pt x="1003" y="144"/>
                  </a:lnTo>
                  <a:lnTo>
                    <a:pt x="1003" y="144"/>
                  </a:lnTo>
                  <a:lnTo>
                    <a:pt x="1003" y="144"/>
                  </a:lnTo>
                  <a:lnTo>
                    <a:pt x="1003" y="140"/>
                  </a:lnTo>
                  <a:lnTo>
                    <a:pt x="1003" y="140"/>
                  </a:lnTo>
                  <a:lnTo>
                    <a:pt x="1003" y="140"/>
                  </a:lnTo>
                  <a:lnTo>
                    <a:pt x="1003" y="137"/>
                  </a:lnTo>
                  <a:lnTo>
                    <a:pt x="1000" y="137"/>
                  </a:lnTo>
                  <a:lnTo>
                    <a:pt x="1003" y="137"/>
                  </a:lnTo>
                  <a:lnTo>
                    <a:pt x="1003" y="133"/>
                  </a:lnTo>
                  <a:lnTo>
                    <a:pt x="1003" y="133"/>
                  </a:lnTo>
                  <a:lnTo>
                    <a:pt x="1000" y="129"/>
                  </a:lnTo>
                  <a:lnTo>
                    <a:pt x="1000" y="129"/>
                  </a:lnTo>
                  <a:lnTo>
                    <a:pt x="1003" y="126"/>
                  </a:lnTo>
                  <a:lnTo>
                    <a:pt x="1003" y="126"/>
                  </a:lnTo>
                  <a:lnTo>
                    <a:pt x="1007" y="126"/>
                  </a:lnTo>
                  <a:lnTo>
                    <a:pt x="1007" y="122"/>
                  </a:lnTo>
                  <a:lnTo>
                    <a:pt x="1007" y="118"/>
                  </a:lnTo>
                  <a:lnTo>
                    <a:pt x="1003" y="1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85" name="Freeform 106"/>
            <p:cNvSpPr>
              <a:spLocks/>
            </p:cNvSpPr>
            <p:nvPr/>
          </p:nvSpPr>
          <p:spPr bwMode="auto">
            <a:xfrm>
              <a:off x="6808384" y="2651024"/>
              <a:ext cx="38599" cy="81058"/>
            </a:xfrm>
            <a:custGeom>
              <a:avLst/>
              <a:gdLst>
                <a:gd name="T0" fmla="*/ 26 w 30"/>
                <a:gd name="T1" fmla="*/ 4 h 63"/>
                <a:gd name="T2" fmla="*/ 26 w 30"/>
                <a:gd name="T3" fmla="*/ 4 h 63"/>
                <a:gd name="T4" fmla="*/ 22 w 30"/>
                <a:gd name="T5" fmla="*/ 0 h 63"/>
                <a:gd name="T6" fmla="*/ 19 w 30"/>
                <a:gd name="T7" fmla="*/ 0 h 63"/>
                <a:gd name="T8" fmla="*/ 19 w 30"/>
                <a:gd name="T9" fmla="*/ 0 h 63"/>
                <a:gd name="T10" fmla="*/ 19 w 30"/>
                <a:gd name="T11" fmla="*/ 4 h 63"/>
                <a:gd name="T12" fmla="*/ 15 w 30"/>
                <a:gd name="T13" fmla="*/ 4 h 63"/>
                <a:gd name="T14" fmla="*/ 11 w 30"/>
                <a:gd name="T15" fmla="*/ 8 h 63"/>
                <a:gd name="T16" fmla="*/ 7 w 30"/>
                <a:gd name="T17" fmla="*/ 11 h 63"/>
                <a:gd name="T18" fmla="*/ 7 w 30"/>
                <a:gd name="T19" fmla="*/ 15 h 63"/>
                <a:gd name="T20" fmla="*/ 7 w 30"/>
                <a:gd name="T21" fmla="*/ 15 h 63"/>
                <a:gd name="T22" fmla="*/ 7 w 30"/>
                <a:gd name="T23" fmla="*/ 15 h 63"/>
                <a:gd name="T24" fmla="*/ 4 w 30"/>
                <a:gd name="T25" fmla="*/ 23 h 63"/>
                <a:gd name="T26" fmla="*/ 0 w 30"/>
                <a:gd name="T27" fmla="*/ 30 h 63"/>
                <a:gd name="T28" fmla="*/ 0 w 30"/>
                <a:gd name="T29" fmla="*/ 30 h 63"/>
                <a:gd name="T30" fmla="*/ 0 w 30"/>
                <a:gd name="T31" fmla="*/ 30 h 63"/>
                <a:gd name="T32" fmla="*/ 0 w 30"/>
                <a:gd name="T33" fmla="*/ 37 h 63"/>
                <a:gd name="T34" fmla="*/ 0 w 30"/>
                <a:gd name="T35" fmla="*/ 41 h 63"/>
                <a:gd name="T36" fmla="*/ 4 w 30"/>
                <a:gd name="T37" fmla="*/ 45 h 63"/>
                <a:gd name="T38" fmla="*/ 4 w 30"/>
                <a:gd name="T39" fmla="*/ 45 h 63"/>
                <a:gd name="T40" fmla="*/ 4 w 30"/>
                <a:gd name="T41" fmla="*/ 45 h 63"/>
                <a:gd name="T42" fmla="*/ 4 w 30"/>
                <a:gd name="T43" fmla="*/ 49 h 63"/>
                <a:gd name="T44" fmla="*/ 4 w 30"/>
                <a:gd name="T45" fmla="*/ 49 h 63"/>
                <a:gd name="T46" fmla="*/ 7 w 30"/>
                <a:gd name="T47" fmla="*/ 49 h 63"/>
                <a:gd name="T48" fmla="*/ 7 w 30"/>
                <a:gd name="T49" fmla="*/ 52 h 63"/>
                <a:gd name="T50" fmla="*/ 11 w 30"/>
                <a:gd name="T51" fmla="*/ 52 h 63"/>
                <a:gd name="T52" fmla="*/ 15 w 30"/>
                <a:gd name="T53" fmla="*/ 56 h 63"/>
                <a:gd name="T54" fmla="*/ 15 w 30"/>
                <a:gd name="T55" fmla="*/ 60 h 63"/>
                <a:gd name="T56" fmla="*/ 15 w 30"/>
                <a:gd name="T57" fmla="*/ 63 h 63"/>
                <a:gd name="T58" fmla="*/ 15 w 30"/>
                <a:gd name="T59" fmla="*/ 63 h 63"/>
                <a:gd name="T60" fmla="*/ 19 w 30"/>
                <a:gd name="T61" fmla="*/ 63 h 63"/>
                <a:gd name="T62" fmla="*/ 19 w 30"/>
                <a:gd name="T63" fmla="*/ 60 h 63"/>
                <a:gd name="T64" fmla="*/ 19 w 30"/>
                <a:gd name="T65" fmla="*/ 56 h 63"/>
                <a:gd name="T66" fmla="*/ 19 w 30"/>
                <a:gd name="T67" fmla="*/ 52 h 63"/>
                <a:gd name="T68" fmla="*/ 19 w 30"/>
                <a:gd name="T69" fmla="*/ 49 h 63"/>
                <a:gd name="T70" fmla="*/ 22 w 30"/>
                <a:gd name="T71" fmla="*/ 41 h 63"/>
                <a:gd name="T72" fmla="*/ 22 w 30"/>
                <a:gd name="T73" fmla="*/ 37 h 63"/>
                <a:gd name="T74" fmla="*/ 26 w 30"/>
                <a:gd name="T75" fmla="*/ 37 h 63"/>
                <a:gd name="T76" fmla="*/ 22 w 30"/>
                <a:gd name="T77" fmla="*/ 37 h 63"/>
                <a:gd name="T78" fmla="*/ 26 w 30"/>
                <a:gd name="T79" fmla="*/ 30 h 63"/>
                <a:gd name="T80" fmla="*/ 26 w 30"/>
                <a:gd name="T81" fmla="*/ 26 h 63"/>
                <a:gd name="T82" fmla="*/ 22 w 30"/>
                <a:gd name="T83" fmla="*/ 23 h 63"/>
                <a:gd name="T84" fmla="*/ 26 w 30"/>
                <a:gd name="T85" fmla="*/ 19 h 63"/>
                <a:gd name="T86" fmla="*/ 26 w 30"/>
                <a:gd name="T87" fmla="*/ 11 h 63"/>
                <a:gd name="T88" fmla="*/ 26 w 30"/>
                <a:gd name="T89" fmla="*/ 8 h 63"/>
                <a:gd name="T90" fmla="*/ 30 w 30"/>
                <a:gd name="T91" fmla="*/ 8 h 63"/>
                <a:gd name="T92" fmla="*/ 30 w 30"/>
                <a:gd name="T93" fmla="*/ 4 h 63"/>
                <a:gd name="T94" fmla="*/ 26 w 30"/>
                <a:gd name="T95"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 h="63">
                  <a:moveTo>
                    <a:pt x="26" y="4"/>
                  </a:moveTo>
                  <a:lnTo>
                    <a:pt x="26" y="4"/>
                  </a:lnTo>
                  <a:lnTo>
                    <a:pt x="22" y="0"/>
                  </a:lnTo>
                  <a:lnTo>
                    <a:pt x="19" y="0"/>
                  </a:lnTo>
                  <a:lnTo>
                    <a:pt x="19" y="0"/>
                  </a:lnTo>
                  <a:lnTo>
                    <a:pt x="19" y="4"/>
                  </a:lnTo>
                  <a:lnTo>
                    <a:pt x="15" y="4"/>
                  </a:lnTo>
                  <a:lnTo>
                    <a:pt x="11" y="8"/>
                  </a:lnTo>
                  <a:lnTo>
                    <a:pt x="7" y="11"/>
                  </a:lnTo>
                  <a:lnTo>
                    <a:pt x="7" y="15"/>
                  </a:lnTo>
                  <a:lnTo>
                    <a:pt x="7" y="15"/>
                  </a:lnTo>
                  <a:lnTo>
                    <a:pt x="7" y="15"/>
                  </a:lnTo>
                  <a:lnTo>
                    <a:pt x="4" y="23"/>
                  </a:lnTo>
                  <a:lnTo>
                    <a:pt x="0" y="30"/>
                  </a:lnTo>
                  <a:lnTo>
                    <a:pt x="0" y="30"/>
                  </a:lnTo>
                  <a:lnTo>
                    <a:pt x="0" y="30"/>
                  </a:lnTo>
                  <a:lnTo>
                    <a:pt x="0" y="37"/>
                  </a:lnTo>
                  <a:lnTo>
                    <a:pt x="0" y="41"/>
                  </a:lnTo>
                  <a:lnTo>
                    <a:pt x="4" y="45"/>
                  </a:lnTo>
                  <a:lnTo>
                    <a:pt x="4" y="45"/>
                  </a:lnTo>
                  <a:lnTo>
                    <a:pt x="4" y="45"/>
                  </a:lnTo>
                  <a:lnTo>
                    <a:pt x="4" y="49"/>
                  </a:lnTo>
                  <a:lnTo>
                    <a:pt x="4" y="49"/>
                  </a:lnTo>
                  <a:lnTo>
                    <a:pt x="7" y="49"/>
                  </a:lnTo>
                  <a:lnTo>
                    <a:pt x="7" y="52"/>
                  </a:lnTo>
                  <a:lnTo>
                    <a:pt x="11" y="52"/>
                  </a:lnTo>
                  <a:lnTo>
                    <a:pt x="15" y="56"/>
                  </a:lnTo>
                  <a:lnTo>
                    <a:pt x="15" y="60"/>
                  </a:lnTo>
                  <a:lnTo>
                    <a:pt x="15" y="63"/>
                  </a:lnTo>
                  <a:lnTo>
                    <a:pt x="15" y="63"/>
                  </a:lnTo>
                  <a:lnTo>
                    <a:pt x="19" y="63"/>
                  </a:lnTo>
                  <a:lnTo>
                    <a:pt x="19" y="60"/>
                  </a:lnTo>
                  <a:lnTo>
                    <a:pt x="19" y="56"/>
                  </a:lnTo>
                  <a:lnTo>
                    <a:pt x="19" y="52"/>
                  </a:lnTo>
                  <a:lnTo>
                    <a:pt x="19" y="49"/>
                  </a:lnTo>
                  <a:lnTo>
                    <a:pt x="22" y="41"/>
                  </a:lnTo>
                  <a:lnTo>
                    <a:pt x="22" y="37"/>
                  </a:lnTo>
                  <a:lnTo>
                    <a:pt x="26" y="37"/>
                  </a:lnTo>
                  <a:lnTo>
                    <a:pt x="22" y="37"/>
                  </a:lnTo>
                  <a:lnTo>
                    <a:pt x="26" y="30"/>
                  </a:lnTo>
                  <a:lnTo>
                    <a:pt x="26" y="26"/>
                  </a:lnTo>
                  <a:lnTo>
                    <a:pt x="22" y="23"/>
                  </a:lnTo>
                  <a:lnTo>
                    <a:pt x="26" y="19"/>
                  </a:lnTo>
                  <a:lnTo>
                    <a:pt x="26" y="11"/>
                  </a:lnTo>
                  <a:lnTo>
                    <a:pt x="26" y="8"/>
                  </a:lnTo>
                  <a:lnTo>
                    <a:pt x="30" y="8"/>
                  </a:lnTo>
                  <a:lnTo>
                    <a:pt x="30" y="4"/>
                  </a:lnTo>
                  <a:lnTo>
                    <a:pt x="26"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86" name="Freeform 107"/>
            <p:cNvSpPr>
              <a:spLocks noEditPoints="1"/>
            </p:cNvSpPr>
            <p:nvPr/>
          </p:nvSpPr>
          <p:spPr bwMode="auto">
            <a:xfrm>
              <a:off x="4959495" y="3071752"/>
              <a:ext cx="223874" cy="195568"/>
            </a:xfrm>
            <a:custGeom>
              <a:avLst/>
              <a:gdLst>
                <a:gd name="T0" fmla="*/ 45 w 174"/>
                <a:gd name="T1" fmla="*/ 15 h 152"/>
                <a:gd name="T2" fmla="*/ 49 w 174"/>
                <a:gd name="T3" fmla="*/ 15 h 152"/>
                <a:gd name="T4" fmla="*/ 52 w 174"/>
                <a:gd name="T5" fmla="*/ 11 h 152"/>
                <a:gd name="T6" fmla="*/ 63 w 174"/>
                <a:gd name="T7" fmla="*/ 0 h 152"/>
                <a:gd name="T8" fmla="*/ 71 w 174"/>
                <a:gd name="T9" fmla="*/ 0 h 152"/>
                <a:gd name="T10" fmla="*/ 71 w 174"/>
                <a:gd name="T11" fmla="*/ 11 h 152"/>
                <a:gd name="T12" fmla="*/ 78 w 174"/>
                <a:gd name="T13" fmla="*/ 15 h 152"/>
                <a:gd name="T14" fmla="*/ 86 w 174"/>
                <a:gd name="T15" fmla="*/ 15 h 152"/>
                <a:gd name="T16" fmla="*/ 97 w 174"/>
                <a:gd name="T17" fmla="*/ 15 h 152"/>
                <a:gd name="T18" fmla="*/ 108 w 174"/>
                <a:gd name="T19" fmla="*/ 22 h 152"/>
                <a:gd name="T20" fmla="*/ 111 w 174"/>
                <a:gd name="T21" fmla="*/ 26 h 152"/>
                <a:gd name="T22" fmla="*/ 123 w 174"/>
                <a:gd name="T23" fmla="*/ 29 h 152"/>
                <a:gd name="T24" fmla="*/ 130 w 174"/>
                <a:gd name="T25" fmla="*/ 29 h 152"/>
                <a:gd name="T26" fmla="*/ 134 w 174"/>
                <a:gd name="T27" fmla="*/ 29 h 152"/>
                <a:gd name="T28" fmla="*/ 141 w 174"/>
                <a:gd name="T29" fmla="*/ 22 h 152"/>
                <a:gd name="T30" fmla="*/ 148 w 174"/>
                <a:gd name="T31" fmla="*/ 18 h 152"/>
                <a:gd name="T32" fmla="*/ 156 w 174"/>
                <a:gd name="T33" fmla="*/ 18 h 152"/>
                <a:gd name="T34" fmla="*/ 160 w 174"/>
                <a:gd name="T35" fmla="*/ 22 h 152"/>
                <a:gd name="T36" fmla="*/ 171 w 174"/>
                <a:gd name="T37" fmla="*/ 22 h 152"/>
                <a:gd name="T38" fmla="*/ 160 w 174"/>
                <a:gd name="T39" fmla="*/ 37 h 152"/>
                <a:gd name="T40" fmla="*/ 171 w 174"/>
                <a:gd name="T41" fmla="*/ 104 h 152"/>
                <a:gd name="T42" fmla="*/ 163 w 174"/>
                <a:gd name="T43" fmla="*/ 111 h 152"/>
                <a:gd name="T44" fmla="*/ 160 w 174"/>
                <a:gd name="T45" fmla="*/ 115 h 152"/>
                <a:gd name="T46" fmla="*/ 156 w 174"/>
                <a:gd name="T47" fmla="*/ 115 h 152"/>
                <a:gd name="T48" fmla="*/ 148 w 174"/>
                <a:gd name="T49" fmla="*/ 118 h 152"/>
                <a:gd name="T50" fmla="*/ 148 w 174"/>
                <a:gd name="T51" fmla="*/ 122 h 152"/>
                <a:gd name="T52" fmla="*/ 145 w 174"/>
                <a:gd name="T53" fmla="*/ 126 h 152"/>
                <a:gd name="T54" fmla="*/ 141 w 174"/>
                <a:gd name="T55" fmla="*/ 130 h 152"/>
                <a:gd name="T56" fmla="*/ 141 w 174"/>
                <a:gd name="T57" fmla="*/ 137 h 152"/>
                <a:gd name="T58" fmla="*/ 130 w 174"/>
                <a:gd name="T59" fmla="*/ 148 h 152"/>
                <a:gd name="T60" fmla="*/ 126 w 174"/>
                <a:gd name="T61" fmla="*/ 152 h 152"/>
                <a:gd name="T62" fmla="*/ 104 w 174"/>
                <a:gd name="T63" fmla="*/ 137 h 152"/>
                <a:gd name="T64" fmla="*/ 104 w 174"/>
                <a:gd name="T65" fmla="*/ 133 h 152"/>
                <a:gd name="T66" fmla="*/ 41 w 174"/>
                <a:gd name="T67" fmla="*/ 96 h 152"/>
                <a:gd name="T68" fmla="*/ 41 w 174"/>
                <a:gd name="T69" fmla="*/ 81 h 152"/>
                <a:gd name="T70" fmla="*/ 45 w 174"/>
                <a:gd name="T71" fmla="*/ 74 h 152"/>
                <a:gd name="T72" fmla="*/ 49 w 174"/>
                <a:gd name="T73" fmla="*/ 70 h 152"/>
                <a:gd name="T74" fmla="*/ 52 w 174"/>
                <a:gd name="T75" fmla="*/ 67 h 152"/>
                <a:gd name="T76" fmla="*/ 60 w 174"/>
                <a:gd name="T77" fmla="*/ 63 h 152"/>
                <a:gd name="T78" fmla="*/ 60 w 174"/>
                <a:gd name="T79" fmla="*/ 59 h 152"/>
                <a:gd name="T80" fmla="*/ 63 w 174"/>
                <a:gd name="T81" fmla="*/ 52 h 152"/>
                <a:gd name="T82" fmla="*/ 60 w 174"/>
                <a:gd name="T83" fmla="*/ 44 h 152"/>
                <a:gd name="T84" fmla="*/ 60 w 174"/>
                <a:gd name="T85" fmla="*/ 44 h 152"/>
                <a:gd name="T86" fmla="*/ 56 w 174"/>
                <a:gd name="T87" fmla="*/ 37 h 152"/>
                <a:gd name="T88" fmla="*/ 52 w 174"/>
                <a:gd name="T89" fmla="*/ 29 h 152"/>
                <a:gd name="T90" fmla="*/ 49 w 174"/>
                <a:gd name="T91" fmla="*/ 26 h 152"/>
                <a:gd name="T92" fmla="*/ 49 w 174"/>
                <a:gd name="T93" fmla="*/ 22 h 152"/>
                <a:gd name="T94" fmla="*/ 45 w 174"/>
                <a:gd name="T95" fmla="*/ 18 h 152"/>
                <a:gd name="T96" fmla="*/ 45 w 174"/>
                <a:gd name="T97" fmla="*/ 18 h 152"/>
                <a:gd name="T98" fmla="*/ 0 w 174"/>
                <a:gd name="T99" fmla="*/ 96 h 152"/>
                <a:gd name="T100" fmla="*/ 15 w 174"/>
                <a:gd name="T101" fmla="*/ 96 h 152"/>
                <a:gd name="T102" fmla="*/ 0 w 174"/>
                <a:gd name="T103" fmla="*/ 9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4" h="152">
                  <a:moveTo>
                    <a:pt x="45" y="18"/>
                  </a:moveTo>
                  <a:lnTo>
                    <a:pt x="45" y="15"/>
                  </a:lnTo>
                  <a:lnTo>
                    <a:pt x="49" y="15"/>
                  </a:lnTo>
                  <a:lnTo>
                    <a:pt x="49" y="15"/>
                  </a:lnTo>
                  <a:lnTo>
                    <a:pt x="52" y="11"/>
                  </a:lnTo>
                  <a:lnTo>
                    <a:pt x="52" y="11"/>
                  </a:lnTo>
                  <a:lnTo>
                    <a:pt x="56" y="7"/>
                  </a:lnTo>
                  <a:lnTo>
                    <a:pt x="63" y="0"/>
                  </a:lnTo>
                  <a:lnTo>
                    <a:pt x="67" y="3"/>
                  </a:lnTo>
                  <a:lnTo>
                    <a:pt x="71" y="0"/>
                  </a:lnTo>
                  <a:lnTo>
                    <a:pt x="71" y="0"/>
                  </a:lnTo>
                  <a:lnTo>
                    <a:pt x="71" y="11"/>
                  </a:lnTo>
                  <a:lnTo>
                    <a:pt x="74" y="15"/>
                  </a:lnTo>
                  <a:lnTo>
                    <a:pt x="78" y="15"/>
                  </a:lnTo>
                  <a:lnTo>
                    <a:pt x="82" y="11"/>
                  </a:lnTo>
                  <a:lnTo>
                    <a:pt x="86" y="15"/>
                  </a:lnTo>
                  <a:lnTo>
                    <a:pt x="93" y="15"/>
                  </a:lnTo>
                  <a:lnTo>
                    <a:pt x="97" y="15"/>
                  </a:lnTo>
                  <a:lnTo>
                    <a:pt x="104" y="22"/>
                  </a:lnTo>
                  <a:lnTo>
                    <a:pt x="108" y="22"/>
                  </a:lnTo>
                  <a:lnTo>
                    <a:pt x="111" y="26"/>
                  </a:lnTo>
                  <a:lnTo>
                    <a:pt x="111" y="26"/>
                  </a:lnTo>
                  <a:lnTo>
                    <a:pt x="119" y="26"/>
                  </a:lnTo>
                  <a:lnTo>
                    <a:pt x="123" y="29"/>
                  </a:lnTo>
                  <a:lnTo>
                    <a:pt x="126" y="29"/>
                  </a:lnTo>
                  <a:lnTo>
                    <a:pt x="130" y="29"/>
                  </a:lnTo>
                  <a:lnTo>
                    <a:pt x="134" y="29"/>
                  </a:lnTo>
                  <a:lnTo>
                    <a:pt x="134" y="29"/>
                  </a:lnTo>
                  <a:lnTo>
                    <a:pt x="141" y="22"/>
                  </a:lnTo>
                  <a:lnTo>
                    <a:pt x="141" y="22"/>
                  </a:lnTo>
                  <a:lnTo>
                    <a:pt x="145" y="18"/>
                  </a:lnTo>
                  <a:lnTo>
                    <a:pt x="148" y="18"/>
                  </a:lnTo>
                  <a:lnTo>
                    <a:pt x="148" y="18"/>
                  </a:lnTo>
                  <a:lnTo>
                    <a:pt x="156" y="18"/>
                  </a:lnTo>
                  <a:lnTo>
                    <a:pt x="160" y="18"/>
                  </a:lnTo>
                  <a:lnTo>
                    <a:pt x="160" y="22"/>
                  </a:lnTo>
                  <a:lnTo>
                    <a:pt x="163" y="22"/>
                  </a:lnTo>
                  <a:lnTo>
                    <a:pt x="171" y="22"/>
                  </a:lnTo>
                  <a:lnTo>
                    <a:pt x="174" y="22"/>
                  </a:lnTo>
                  <a:lnTo>
                    <a:pt x="160" y="37"/>
                  </a:lnTo>
                  <a:lnTo>
                    <a:pt x="160" y="93"/>
                  </a:lnTo>
                  <a:lnTo>
                    <a:pt x="171" y="104"/>
                  </a:lnTo>
                  <a:lnTo>
                    <a:pt x="171" y="104"/>
                  </a:lnTo>
                  <a:lnTo>
                    <a:pt x="163" y="111"/>
                  </a:lnTo>
                  <a:lnTo>
                    <a:pt x="163" y="111"/>
                  </a:lnTo>
                  <a:lnTo>
                    <a:pt x="160" y="115"/>
                  </a:lnTo>
                  <a:lnTo>
                    <a:pt x="163" y="115"/>
                  </a:lnTo>
                  <a:lnTo>
                    <a:pt x="156" y="115"/>
                  </a:lnTo>
                  <a:lnTo>
                    <a:pt x="152" y="118"/>
                  </a:lnTo>
                  <a:lnTo>
                    <a:pt x="148" y="118"/>
                  </a:lnTo>
                  <a:lnTo>
                    <a:pt x="148" y="122"/>
                  </a:lnTo>
                  <a:lnTo>
                    <a:pt x="148" y="122"/>
                  </a:lnTo>
                  <a:lnTo>
                    <a:pt x="145" y="126"/>
                  </a:lnTo>
                  <a:lnTo>
                    <a:pt x="145" y="126"/>
                  </a:lnTo>
                  <a:lnTo>
                    <a:pt x="145" y="126"/>
                  </a:lnTo>
                  <a:lnTo>
                    <a:pt x="141" y="130"/>
                  </a:lnTo>
                  <a:lnTo>
                    <a:pt x="141" y="133"/>
                  </a:lnTo>
                  <a:lnTo>
                    <a:pt x="141" y="137"/>
                  </a:lnTo>
                  <a:lnTo>
                    <a:pt x="137" y="141"/>
                  </a:lnTo>
                  <a:lnTo>
                    <a:pt x="130" y="148"/>
                  </a:lnTo>
                  <a:lnTo>
                    <a:pt x="126" y="152"/>
                  </a:lnTo>
                  <a:lnTo>
                    <a:pt x="126" y="152"/>
                  </a:lnTo>
                  <a:lnTo>
                    <a:pt x="108" y="137"/>
                  </a:lnTo>
                  <a:lnTo>
                    <a:pt x="104" y="137"/>
                  </a:lnTo>
                  <a:lnTo>
                    <a:pt x="104" y="133"/>
                  </a:lnTo>
                  <a:lnTo>
                    <a:pt x="104" y="133"/>
                  </a:lnTo>
                  <a:lnTo>
                    <a:pt x="100" y="130"/>
                  </a:lnTo>
                  <a:lnTo>
                    <a:pt x="41" y="96"/>
                  </a:lnTo>
                  <a:lnTo>
                    <a:pt x="37" y="96"/>
                  </a:lnTo>
                  <a:lnTo>
                    <a:pt x="41" y="81"/>
                  </a:lnTo>
                  <a:lnTo>
                    <a:pt x="41" y="78"/>
                  </a:lnTo>
                  <a:lnTo>
                    <a:pt x="45" y="74"/>
                  </a:lnTo>
                  <a:lnTo>
                    <a:pt x="49" y="70"/>
                  </a:lnTo>
                  <a:lnTo>
                    <a:pt x="49" y="70"/>
                  </a:lnTo>
                  <a:lnTo>
                    <a:pt x="52" y="67"/>
                  </a:lnTo>
                  <a:lnTo>
                    <a:pt x="52" y="67"/>
                  </a:lnTo>
                  <a:lnTo>
                    <a:pt x="52" y="63"/>
                  </a:lnTo>
                  <a:lnTo>
                    <a:pt x="60" y="63"/>
                  </a:lnTo>
                  <a:lnTo>
                    <a:pt x="60" y="59"/>
                  </a:lnTo>
                  <a:lnTo>
                    <a:pt x="60" y="59"/>
                  </a:lnTo>
                  <a:lnTo>
                    <a:pt x="63" y="55"/>
                  </a:lnTo>
                  <a:lnTo>
                    <a:pt x="63" y="52"/>
                  </a:lnTo>
                  <a:lnTo>
                    <a:pt x="63" y="48"/>
                  </a:lnTo>
                  <a:lnTo>
                    <a:pt x="60" y="44"/>
                  </a:lnTo>
                  <a:lnTo>
                    <a:pt x="63" y="44"/>
                  </a:lnTo>
                  <a:lnTo>
                    <a:pt x="60" y="44"/>
                  </a:lnTo>
                  <a:lnTo>
                    <a:pt x="56" y="41"/>
                  </a:lnTo>
                  <a:lnTo>
                    <a:pt x="56" y="37"/>
                  </a:lnTo>
                  <a:lnTo>
                    <a:pt x="52" y="33"/>
                  </a:lnTo>
                  <a:lnTo>
                    <a:pt x="52" y="29"/>
                  </a:lnTo>
                  <a:lnTo>
                    <a:pt x="52" y="26"/>
                  </a:lnTo>
                  <a:lnTo>
                    <a:pt x="49" y="26"/>
                  </a:lnTo>
                  <a:lnTo>
                    <a:pt x="49" y="26"/>
                  </a:lnTo>
                  <a:lnTo>
                    <a:pt x="49" y="22"/>
                  </a:lnTo>
                  <a:lnTo>
                    <a:pt x="45" y="18"/>
                  </a:lnTo>
                  <a:lnTo>
                    <a:pt x="45" y="18"/>
                  </a:lnTo>
                  <a:lnTo>
                    <a:pt x="45" y="18"/>
                  </a:lnTo>
                  <a:lnTo>
                    <a:pt x="45" y="18"/>
                  </a:lnTo>
                  <a:lnTo>
                    <a:pt x="45" y="18"/>
                  </a:lnTo>
                  <a:close/>
                  <a:moveTo>
                    <a:pt x="0" y="96"/>
                  </a:moveTo>
                  <a:lnTo>
                    <a:pt x="8" y="96"/>
                  </a:lnTo>
                  <a:lnTo>
                    <a:pt x="15" y="96"/>
                  </a:lnTo>
                  <a:lnTo>
                    <a:pt x="0" y="96"/>
                  </a:lnTo>
                  <a:lnTo>
                    <a:pt x="0" y="9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87" name="Freeform 108"/>
            <p:cNvSpPr>
              <a:spLocks/>
            </p:cNvSpPr>
            <p:nvPr/>
          </p:nvSpPr>
          <p:spPr bwMode="auto">
            <a:xfrm>
              <a:off x="4917035" y="3094911"/>
              <a:ext cx="123517" cy="110650"/>
            </a:xfrm>
            <a:custGeom>
              <a:avLst/>
              <a:gdLst>
                <a:gd name="T0" fmla="*/ 74 w 96"/>
                <a:gd name="T1" fmla="*/ 60 h 86"/>
                <a:gd name="T2" fmla="*/ 82 w 96"/>
                <a:gd name="T3" fmla="*/ 52 h 86"/>
                <a:gd name="T4" fmla="*/ 85 w 96"/>
                <a:gd name="T5" fmla="*/ 49 h 86"/>
                <a:gd name="T6" fmla="*/ 85 w 96"/>
                <a:gd name="T7" fmla="*/ 45 h 86"/>
                <a:gd name="T8" fmla="*/ 93 w 96"/>
                <a:gd name="T9" fmla="*/ 41 h 86"/>
                <a:gd name="T10" fmla="*/ 96 w 96"/>
                <a:gd name="T11" fmla="*/ 37 h 86"/>
                <a:gd name="T12" fmla="*/ 96 w 96"/>
                <a:gd name="T13" fmla="*/ 30 h 86"/>
                <a:gd name="T14" fmla="*/ 96 w 96"/>
                <a:gd name="T15" fmla="*/ 26 h 86"/>
                <a:gd name="T16" fmla="*/ 89 w 96"/>
                <a:gd name="T17" fmla="*/ 23 h 86"/>
                <a:gd name="T18" fmla="*/ 85 w 96"/>
                <a:gd name="T19" fmla="*/ 15 h 86"/>
                <a:gd name="T20" fmla="*/ 85 w 96"/>
                <a:gd name="T21" fmla="*/ 8 h 86"/>
                <a:gd name="T22" fmla="*/ 82 w 96"/>
                <a:gd name="T23" fmla="*/ 8 h 86"/>
                <a:gd name="T24" fmla="*/ 78 w 96"/>
                <a:gd name="T25" fmla="*/ 0 h 86"/>
                <a:gd name="T26" fmla="*/ 74 w 96"/>
                <a:gd name="T27" fmla="*/ 4 h 86"/>
                <a:gd name="T28" fmla="*/ 67 w 96"/>
                <a:gd name="T29" fmla="*/ 8 h 86"/>
                <a:gd name="T30" fmla="*/ 59 w 96"/>
                <a:gd name="T31" fmla="*/ 4 h 86"/>
                <a:gd name="T32" fmla="*/ 52 w 96"/>
                <a:gd name="T33" fmla="*/ 8 h 86"/>
                <a:gd name="T34" fmla="*/ 48 w 96"/>
                <a:gd name="T35" fmla="*/ 8 h 86"/>
                <a:gd name="T36" fmla="*/ 48 w 96"/>
                <a:gd name="T37" fmla="*/ 11 h 86"/>
                <a:gd name="T38" fmla="*/ 41 w 96"/>
                <a:gd name="T39" fmla="*/ 11 h 86"/>
                <a:gd name="T40" fmla="*/ 37 w 96"/>
                <a:gd name="T41" fmla="*/ 8 h 86"/>
                <a:gd name="T42" fmla="*/ 30 w 96"/>
                <a:gd name="T43" fmla="*/ 8 h 86"/>
                <a:gd name="T44" fmla="*/ 26 w 96"/>
                <a:gd name="T45" fmla="*/ 8 h 86"/>
                <a:gd name="T46" fmla="*/ 26 w 96"/>
                <a:gd name="T47" fmla="*/ 11 h 86"/>
                <a:gd name="T48" fmla="*/ 26 w 96"/>
                <a:gd name="T49" fmla="*/ 11 h 86"/>
                <a:gd name="T50" fmla="*/ 22 w 96"/>
                <a:gd name="T51" fmla="*/ 15 h 86"/>
                <a:gd name="T52" fmla="*/ 22 w 96"/>
                <a:gd name="T53" fmla="*/ 26 h 86"/>
                <a:gd name="T54" fmla="*/ 22 w 96"/>
                <a:gd name="T55" fmla="*/ 30 h 86"/>
                <a:gd name="T56" fmla="*/ 26 w 96"/>
                <a:gd name="T57" fmla="*/ 34 h 86"/>
                <a:gd name="T58" fmla="*/ 19 w 96"/>
                <a:gd name="T59" fmla="*/ 45 h 86"/>
                <a:gd name="T60" fmla="*/ 11 w 96"/>
                <a:gd name="T61" fmla="*/ 52 h 86"/>
                <a:gd name="T62" fmla="*/ 4 w 96"/>
                <a:gd name="T63" fmla="*/ 67 h 86"/>
                <a:gd name="T64" fmla="*/ 4 w 96"/>
                <a:gd name="T65" fmla="*/ 75 h 86"/>
                <a:gd name="T66" fmla="*/ 0 w 96"/>
                <a:gd name="T67" fmla="*/ 86 h 86"/>
                <a:gd name="T68" fmla="*/ 0 w 96"/>
                <a:gd name="T69" fmla="*/ 86 h 86"/>
                <a:gd name="T70" fmla="*/ 7 w 96"/>
                <a:gd name="T71" fmla="*/ 82 h 86"/>
                <a:gd name="T72" fmla="*/ 11 w 96"/>
                <a:gd name="T73" fmla="*/ 86 h 86"/>
                <a:gd name="T74" fmla="*/ 15 w 96"/>
                <a:gd name="T75" fmla="*/ 82 h 86"/>
                <a:gd name="T76" fmla="*/ 15 w 96"/>
                <a:gd name="T77" fmla="*/ 82 h 86"/>
                <a:gd name="T78" fmla="*/ 19 w 96"/>
                <a:gd name="T79" fmla="*/ 82 h 86"/>
                <a:gd name="T80" fmla="*/ 22 w 96"/>
                <a:gd name="T81" fmla="*/ 78 h 86"/>
                <a:gd name="T82" fmla="*/ 33 w 96"/>
                <a:gd name="T83" fmla="*/ 78 h 86"/>
                <a:gd name="T84" fmla="*/ 70 w 96"/>
                <a:gd name="T85" fmla="*/ 7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 h="86">
                  <a:moveTo>
                    <a:pt x="74" y="63"/>
                  </a:moveTo>
                  <a:lnTo>
                    <a:pt x="74" y="60"/>
                  </a:lnTo>
                  <a:lnTo>
                    <a:pt x="78" y="56"/>
                  </a:lnTo>
                  <a:lnTo>
                    <a:pt x="82" y="52"/>
                  </a:lnTo>
                  <a:lnTo>
                    <a:pt x="82" y="52"/>
                  </a:lnTo>
                  <a:lnTo>
                    <a:pt x="85" y="49"/>
                  </a:lnTo>
                  <a:lnTo>
                    <a:pt x="85" y="49"/>
                  </a:lnTo>
                  <a:lnTo>
                    <a:pt x="85" y="45"/>
                  </a:lnTo>
                  <a:lnTo>
                    <a:pt x="93" y="45"/>
                  </a:lnTo>
                  <a:lnTo>
                    <a:pt x="93" y="41"/>
                  </a:lnTo>
                  <a:lnTo>
                    <a:pt x="93" y="41"/>
                  </a:lnTo>
                  <a:lnTo>
                    <a:pt x="96" y="37"/>
                  </a:lnTo>
                  <a:lnTo>
                    <a:pt x="96" y="34"/>
                  </a:lnTo>
                  <a:lnTo>
                    <a:pt x="96" y="30"/>
                  </a:lnTo>
                  <a:lnTo>
                    <a:pt x="93" y="26"/>
                  </a:lnTo>
                  <a:lnTo>
                    <a:pt x="96" y="26"/>
                  </a:lnTo>
                  <a:lnTo>
                    <a:pt x="93" y="26"/>
                  </a:lnTo>
                  <a:lnTo>
                    <a:pt x="89" y="23"/>
                  </a:lnTo>
                  <a:lnTo>
                    <a:pt x="89" y="19"/>
                  </a:lnTo>
                  <a:lnTo>
                    <a:pt x="85" y="15"/>
                  </a:lnTo>
                  <a:lnTo>
                    <a:pt x="85" y="11"/>
                  </a:lnTo>
                  <a:lnTo>
                    <a:pt x="85" y="8"/>
                  </a:lnTo>
                  <a:lnTo>
                    <a:pt x="82" y="8"/>
                  </a:lnTo>
                  <a:lnTo>
                    <a:pt x="82" y="8"/>
                  </a:lnTo>
                  <a:lnTo>
                    <a:pt x="82" y="4"/>
                  </a:lnTo>
                  <a:lnTo>
                    <a:pt x="78" y="0"/>
                  </a:lnTo>
                  <a:lnTo>
                    <a:pt x="78" y="0"/>
                  </a:lnTo>
                  <a:lnTo>
                    <a:pt x="74" y="4"/>
                  </a:lnTo>
                  <a:lnTo>
                    <a:pt x="70" y="4"/>
                  </a:lnTo>
                  <a:lnTo>
                    <a:pt x="67" y="8"/>
                  </a:lnTo>
                  <a:lnTo>
                    <a:pt x="63" y="4"/>
                  </a:lnTo>
                  <a:lnTo>
                    <a:pt x="59" y="4"/>
                  </a:lnTo>
                  <a:lnTo>
                    <a:pt x="56" y="8"/>
                  </a:lnTo>
                  <a:lnTo>
                    <a:pt x="52" y="8"/>
                  </a:lnTo>
                  <a:lnTo>
                    <a:pt x="52" y="8"/>
                  </a:lnTo>
                  <a:lnTo>
                    <a:pt x="48" y="8"/>
                  </a:lnTo>
                  <a:lnTo>
                    <a:pt x="48" y="8"/>
                  </a:lnTo>
                  <a:lnTo>
                    <a:pt x="48" y="11"/>
                  </a:lnTo>
                  <a:lnTo>
                    <a:pt x="44" y="11"/>
                  </a:lnTo>
                  <a:lnTo>
                    <a:pt x="41" y="11"/>
                  </a:lnTo>
                  <a:lnTo>
                    <a:pt x="41" y="8"/>
                  </a:lnTo>
                  <a:lnTo>
                    <a:pt x="37" y="8"/>
                  </a:lnTo>
                  <a:lnTo>
                    <a:pt x="33" y="8"/>
                  </a:lnTo>
                  <a:lnTo>
                    <a:pt x="30" y="8"/>
                  </a:lnTo>
                  <a:lnTo>
                    <a:pt x="26" y="4"/>
                  </a:lnTo>
                  <a:lnTo>
                    <a:pt x="26" y="8"/>
                  </a:lnTo>
                  <a:lnTo>
                    <a:pt x="26" y="8"/>
                  </a:lnTo>
                  <a:lnTo>
                    <a:pt x="26" y="11"/>
                  </a:lnTo>
                  <a:lnTo>
                    <a:pt x="26" y="11"/>
                  </a:lnTo>
                  <a:lnTo>
                    <a:pt x="26" y="11"/>
                  </a:lnTo>
                  <a:lnTo>
                    <a:pt x="26" y="15"/>
                  </a:lnTo>
                  <a:lnTo>
                    <a:pt x="22" y="15"/>
                  </a:lnTo>
                  <a:lnTo>
                    <a:pt x="22" y="19"/>
                  </a:lnTo>
                  <a:lnTo>
                    <a:pt x="22" y="26"/>
                  </a:lnTo>
                  <a:lnTo>
                    <a:pt x="22" y="30"/>
                  </a:lnTo>
                  <a:lnTo>
                    <a:pt x="22" y="30"/>
                  </a:lnTo>
                  <a:lnTo>
                    <a:pt x="26" y="34"/>
                  </a:lnTo>
                  <a:lnTo>
                    <a:pt x="26" y="34"/>
                  </a:lnTo>
                  <a:lnTo>
                    <a:pt x="26" y="37"/>
                  </a:lnTo>
                  <a:lnTo>
                    <a:pt x="19" y="45"/>
                  </a:lnTo>
                  <a:lnTo>
                    <a:pt x="11" y="52"/>
                  </a:lnTo>
                  <a:lnTo>
                    <a:pt x="11" y="52"/>
                  </a:lnTo>
                  <a:lnTo>
                    <a:pt x="4" y="63"/>
                  </a:lnTo>
                  <a:lnTo>
                    <a:pt x="4" y="67"/>
                  </a:lnTo>
                  <a:lnTo>
                    <a:pt x="4" y="71"/>
                  </a:lnTo>
                  <a:lnTo>
                    <a:pt x="4" y="75"/>
                  </a:lnTo>
                  <a:lnTo>
                    <a:pt x="0" y="82"/>
                  </a:lnTo>
                  <a:lnTo>
                    <a:pt x="0" y="86"/>
                  </a:lnTo>
                  <a:lnTo>
                    <a:pt x="0" y="86"/>
                  </a:lnTo>
                  <a:lnTo>
                    <a:pt x="0" y="86"/>
                  </a:lnTo>
                  <a:lnTo>
                    <a:pt x="4" y="86"/>
                  </a:lnTo>
                  <a:lnTo>
                    <a:pt x="7" y="82"/>
                  </a:lnTo>
                  <a:lnTo>
                    <a:pt x="7" y="82"/>
                  </a:lnTo>
                  <a:lnTo>
                    <a:pt x="11" y="86"/>
                  </a:lnTo>
                  <a:lnTo>
                    <a:pt x="11" y="86"/>
                  </a:lnTo>
                  <a:lnTo>
                    <a:pt x="15" y="82"/>
                  </a:lnTo>
                  <a:lnTo>
                    <a:pt x="15" y="82"/>
                  </a:lnTo>
                  <a:lnTo>
                    <a:pt x="15" y="82"/>
                  </a:lnTo>
                  <a:lnTo>
                    <a:pt x="19" y="82"/>
                  </a:lnTo>
                  <a:lnTo>
                    <a:pt x="19" y="82"/>
                  </a:lnTo>
                  <a:lnTo>
                    <a:pt x="19" y="82"/>
                  </a:lnTo>
                  <a:lnTo>
                    <a:pt x="22" y="78"/>
                  </a:lnTo>
                  <a:lnTo>
                    <a:pt x="33" y="78"/>
                  </a:lnTo>
                  <a:lnTo>
                    <a:pt x="33" y="78"/>
                  </a:lnTo>
                  <a:lnTo>
                    <a:pt x="48" y="78"/>
                  </a:lnTo>
                  <a:lnTo>
                    <a:pt x="70" y="78"/>
                  </a:lnTo>
                  <a:lnTo>
                    <a:pt x="74"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88" name="Freeform 109"/>
            <p:cNvSpPr>
              <a:spLocks/>
            </p:cNvSpPr>
            <p:nvPr/>
          </p:nvSpPr>
          <p:spPr bwMode="auto">
            <a:xfrm>
              <a:off x="4597952" y="2961102"/>
              <a:ext cx="276626" cy="167262"/>
            </a:xfrm>
            <a:custGeom>
              <a:avLst/>
              <a:gdLst>
                <a:gd name="T0" fmla="*/ 137 w 215"/>
                <a:gd name="T1" fmla="*/ 4 h 130"/>
                <a:gd name="T2" fmla="*/ 148 w 215"/>
                <a:gd name="T3" fmla="*/ 19 h 130"/>
                <a:gd name="T4" fmla="*/ 148 w 215"/>
                <a:gd name="T5" fmla="*/ 30 h 130"/>
                <a:gd name="T6" fmla="*/ 155 w 215"/>
                <a:gd name="T7" fmla="*/ 34 h 130"/>
                <a:gd name="T8" fmla="*/ 159 w 215"/>
                <a:gd name="T9" fmla="*/ 41 h 130"/>
                <a:gd name="T10" fmla="*/ 174 w 215"/>
                <a:gd name="T11" fmla="*/ 45 h 130"/>
                <a:gd name="T12" fmla="*/ 181 w 215"/>
                <a:gd name="T13" fmla="*/ 52 h 130"/>
                <a:gd name="T14" fmla="*/ 178 w 215"/>
                <a:gd name="T15" fmla="*/ 56 h 130"/>
                <a:gd name="T16" fmla="*/ 185 w 215"/>
                <a:gd name="T17" fmla="*/ 64 h 130"/>
                <a:gd name="T18" fmla="*/ 196 w 215"/>
                <a:gd name="T19" fmla="*/ 71 h 130"/>
                <a:gd name="T20" fmla="*/ 200 w 215"/>
                <a:gd name="T21" fmla="*/ 78 h 130"/>
                <a:gd name="T22" fmla="*/ 207 w 215"/>
                <a:gd name="T23" fmla="*/ 82 h 130"/>
                <a:gd name="T24" fmla="*/ 215 w 215"/>
                <a:gd name="T25" fmla="*/ 93 h 130"/>
                <a:gd name="T26" fmla="*/ 207 w 215"/>
                <a:gd name="T27" fmla="*/ 89 h 130"/>
                <a:gd name="T28" fmla="*/ 193 w 215"/>
                <a:gd name="T29" fmla="*/ 89 h 130"/>
                <a:gd name="T30" fmla="*/ 185 w 215"/>
                <a:gd name="T31" fmla="*/ 89 h 130"/>
                <a:gd name="T32" fmla="*/ 181 w 215"/>
                <a:gd name="T33" fmla="*/ 89 h 130"/>
                <a:gd name="T34" fmla="*/ 170 w 215"/>
                <a:gd name="T35" fmla="*/ 93 h 130"/>
                <a:gd name="T36" fmla="*/ 167 w 215"/>
                <a:gd name="T37" fmla="*/ 93 h 130"/>
                <a:gd name="T38" fmla="*/ 152 w 215"/>
                <a:gd name="T39" fmla="*/ 97 h 130"/>
                <a:gd name="T40" fmla="*/ 141 w 215"/>
                <a:gd name="T41" fmla="*/ 97 h 130"/>
                <a:gd name="T42" fmla="*/ 130 w 215"/>
                <a:gd name="T43" fmla="*/ 101 h 130"/>
                <a:gd name="T44" fmla="*/ 126 w 215"/>
                <a:gd name="T45" fmla="*/ 104 h 130"/>
                <a:gd name="T46" fmla="*/ 118 w 215"/>
                <a:gd name="T47" fmla="*/ 104 h 130"/>
                <a:gd name="T48" fmla="*/ 104 w 215"/>
                <a:gd name="T49" fmla="*/ 101 h 130"/>
                <a:gd name="T50" fmla="*/ 93 w 215"/>
                <a:gd name="T51" fmla="*/ 97 h 130"/>
                <a:gd name="T52" fmla="*/ 81 w 215"/>
                <a:gd name="T53" fmla="*/ 93 h 130"/>
                <a:gd name="T54" fmla="*/ 74 w 215"/>
                <a:gd name="T55" fmla="*/ 93 h 130"/>
                <a:gd name="T56" fmla="*/ 74 w 215"/>
                <a:gd name="T57" fmla="*/ 101 h 130"/>
                <a:gd name="T58" fmla="*/ 70 w 215"/>
                <a:gd name="T59" fmla="*/ 108 h 130"/>
                <a:gd name="T60" fmla="*/ 67 w 215"/>
                <a:gd name="T61" fmla="*/ 112 h 130"/>
                <a:gd name="T62" fmla="*/ 59 w 215"/>
                <a:gd name="T63" fmla="*/ 112 h 130"/>
                <a:gd name="T64" fmla="*/ 44 w 215"/>
                <a:gd name="T65" fmla="*/ 115 h 130"/>
                <a:gd name="T66" fmla="*/ 30 w 215"/>
                <a:gd name="T67" fmla="*/ 130 h 130"/>
                <a:gd name="T68" fmla="*/ 30 w 215"/>
                <a:gd name="T69" fmla="*/ 123 h 130"/>
                <a:gd name="T70" fmla="*/ 15 w 215"/>
                <a:gd name="T71" fmla="*/ 108 h 130"/>
                <a:gd name="T72" fmla="*/ 4 w 215"/>
                <a:gd name="T73" fmla="*/ 101 h 130"/>
                <a:gd name="T74" fmla="*/ 4 w 215"/>
                <a:gd name="T75" fmla="*/ 82 h 130"/>
                <a:gd name="T76" fmla="*/ 4 w 215"/>
                <a:gd name="T77" fmla="*/ 75 h 130"/>
                <a:gd name="T78" fmla="*/ 15 w 215"/>
                <a:gd name="T79" fmla="*/ 56 h 130"/>
                <a:gd name="T80" fmla="*/ 22 w 215"/>
                <a:gd name="T81" fmla="*/ 52 h 130"/>
                <a:gd name="T82" fmla="*/ 33 w 215"/>
                <a:gd name="T83" fmla="*/ 56 h 130"/>
                <a:gd name="T84" fmla="*/ 37 w 215"/>
                <a:gd name="T85" fmla="*/ 49 h 130"/>
                <a:gd name="T86" fmla="*/ 48 w 215"/>
                <a:gd name="T87" fmla="*/ 52 h 130"/>
                <a:gd name="T88" fmla="*/ 70 w 215"/>
                <a:gd name="T89" fmla="*/ 45 h 130"/>
                <a:gd name="T90" fmla="*/ 74 w 215"/>
                <a:gd name="T91" fmla="*/ 38 h 130"/>
                <a:gd name="T92" fmla="*/ 78 w 215"/>
                <a:gd name="T93" fmla="*/ 30 h 130"/>
                <a:gd name="T94" fmla="*/ 93 w 215"/>
                <a:gd name="T95" fmla="*/ 34 h 130"/>
                <a:gd name="T96" fmla="*/ 107 w 215"/>
                <a:gd name="T97" fmla="*/ 26 h 130"/>
                <a:gd name="T98" fmla="*/ 107 w 215"/>
                <a:gd name="T99" fmla="*/ 19 h 130"/>
                <a:gd name="T100" fmla="*/ 115 w 215"/>
                <a:gd name="T101" fmla="*/ 12 h 130"/>
                <a:gd name="T102" fmla="*/ 122 w 215"/>
                <a:gd name="T103" fmla="*/ 4 h 130"/>
                <a:gd name="T104" fmla="*/ 137 w 215"/>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5" h="130">
                  <a:moveTo>
                    <a:pt x="137" y="0"/>
                  </a:moveTo>
                  <a:lnTo>
                    <a:pt x="137" y="4"/>
                  </a:lnTo>
                  <a:lnTo>
                    <a:pt x="137" y="4"/>
                  </a:lnTo>
                  <a:lnTo>
                    <a:pt x="137" y="4"/>
                  </a:lnTo>
                  <a:lnTo>
                    <a:pt x="141" y="8"/>
                  </a:lnTo>
                  <a:lnTo>
                    <a:pt x="141" y="8"/>
                  </a:lnTo>
                  <a:lnTo>
                    <a:pt x="144" y="15"/>
                  </a:lnTo>
                  <a:lnTo>
                    <a:pt x="148" y="19"/>
                  </a:lnTo>
                  <a:lnTo>
                    <a:pt x="152" y="23"/>
                  </a:lnTo>
                  <a:lnTo>
                    <a:pt x="148" y="26"/>
                  </a:lnTo>
                  <a:lnTo>
                    <a:pt x="148" y="26"/>
                  </a:lnTo>
                  <a:lnTo>
                    <a:pt x="148" y="30"/>
                  </a:lnTo>
                  <a:lnTo>
                    <a:pt x="148" y="34"/>
                  </a:lnTo>
                  <a:lnTo>
                    <a:pt x="148" y="38"/>
                  </a:lnTo>
                  <a:lnTo>
                    <a:pt x="155" y="38"/>
                  </a:lnTo>
                  <a:lnTo>
                    <a:pt x="155" y="34"/>
                  </a:lnTo>
                  <a:lnTo>
                    <a:pt x="159" y="34"/>
                  </a:lnTo>
                  <a:lnTo>
                    <a:pt x="163" y="38"/>
                  </a:lnTo>
                  <a:lnTo>
                    <a:pt x="159" y="38"/>
                  </a:lnTo>
                  <a:lnTo>
                    <a:pt x="159" y="41"/>
                  </a:lnTo>
                  <a:lnTo>
                    <a:pt x="163" y="45"/>
                  </a:lnTo>
                  <a:lnTo>
                    <a:pt x="167" y="45"/>
                  </a:lnTo>
                  <a:lnTo>
                    <a:pt x="170" y="45"/>
                  </a:lnTo>
                  <a:lnTo>
                    <a:pt x="174" y="45"/>
                  </a:lnTo>
                  <a:lnTo>
                    <a:pt x="174" y="49"/>
                  </a:lnTo>
                  <a:lnTo>
                    <a:pt x="178" y="49"/>
                  </a:lnTo>
                  <a:lnTo>
                    <a:pt x="178" y="49"/>
                  </a:lnTo>
                  <a:lnTo>
                    <a:pt x="181" y="52"/>
                  </a:lnTo>
                  <a:lnTo>
                    <a:pt x="181" y="52"/>
                  </a:lnTo>
                  <a:lnTo>
                    <a:pt x="178" y="56"/>
                  </a:lnTo>
                  <a:lnTo>
                    <a:pt x="178" y="56"/>
                  </a:lnTo>
                  <a:lnTo>
                    <a:pt x="178" y="56"/>
                  </a:lnTo>
                  <a:lnTo>
                    <a:pt x="181" y="60"/>
                  </a:lnTo>
                  <a:lnTo>
                    <a:pt x="181" y="60"/>
                  </a:lnTo>
                  <a:lnTo>
                    <a:pt x="185" y="60"/>
                  </a:lnTo>
                  <a:lnTo>
                    <a:pt x="185" y="64"/>
                  </a:lnTo>
                  <a:lnTo>
                    <a:pt x="189" y="60"/>
                  </a:lnTo>
                  <a:lnTo>
                    <a:pt x="193" y="64"/>
                  </a:lnTo>
                  <a:lnTo>
                    <a:pt x="193" y="67"/>
                  </a:lnTo>
                  <a:lnTo>
                    <a:pt x="196" y="71"/>
                  </a:lnTo>
                  <a:lnTo>
                    <a:pt x="196" y="71"/>
                  </a:lnTo>
                  <a:lnTo>
                    <a:pt x="200" y="75"/>
                  </a:lnTo>
                  <a:lnTo>
                    <a:pt x="200" y="75"/>
                  </a:lnTo>
                  <a:lnTo>
                    <a:pt x="200" y="78"/>
                  </a:lnTo>
                  <a:lnTo>
                    <a:pt x="200" y="78"/>
                  </a:lnTo>
                  <a:lnTo>
                    <a:pt x="207" y="78"/>
                  </a:lnTo>
                  <a:lnTo>
                    <a:pt x="211" y="82"/>
                  </a:lnTo>
                  <a:lnTo>
                    <a:pt x="207" y="82"/>
                  </a:lnTo>
                  <a:lnTo>
                    <a:pt x="211" y="86"/>
                  </a:lnTo>
                  <a:lnTo>
                    <a:pt x="211" y="89"/>
                  </a:lnTo>
                  <a:lnTo>
                    <a:pt x="215" y="89"/>
                  </a:lnTo>
                  <a:lnTo>
                    <a:pt x="215" y="93"/>
                  </a:lnTo>
                  <a:lnTo>
                    <a:pt x="215" y="93"/>
                  </a:lnTo>
                  <a:lnTo>
                    <a:pt x="215" y="93"/>
                  </a:lnTo>
                  <a:lnTo>
                    <a:pt x="211" y="89"/>
                  </a:lnTo>
                  <a:lnTo>
                    <a:pt x="207" y="89"/>
                  </a:lnTo>
                  <a:lnTo>
                    <a:pt x="204" y="93"/>
                  </a:lnTo>
                  <a:lnTo>
                    <a:pt x="204" y="93"/>
                  </a:lnTo>
                  <a:lnTo>
                    <a:pt x="196" y="93"/>
                  </a:lnTo>
                  <a:lnTo>
                    <a:pt x="193" y="89"/>
                  </a:lnTo>
                  <a:lnTo>
                    <a:pt x="193" y="89"/>
                  </a:lnTo>
                  <a:lnTo>
                    <a:pt x="189" y="89"/>
                  </a:lnTo>
                  <a:lnTo>
                    <a:pt x="189" y="89"/>
                  </a:lnTo>
                  <a:lnTo>
                    <a:pt x="185" y="89"/>
                  </a:lnTo>
                  <a:lnTo>
                    <a:pt x="181" y="89"/>
                  </a:lnTo>
                  <a:lnTo>
                    <a:pt x="181" y="89"/>
                  </a:lnTo>
                  <a:lnTo>
                    <a:pt x="181" y="89"/>
                  </a:lnTo>
                  <a:lnTo>
                    <a:pt x="181" y="89"/>
                  </a:lnTo>
                  <a:lnTo>
                    <a:pt x="178" y="93"/>
                  </a:lnTo>
                  <a:lnTo>
                    <a:pt x="178" y="93"/>
                  </a:lnTo>
                  <a:lnTo>
                    <a:pt x="174" y="93"/>
                  </a:lnTo>
                  <a:lnTo>
                    <a:pt x="170" y="93"/>
                  </a:lnTo>
                  <a:lnTo>
                    <a:pt x="170" y="93"/>
                  </a:lnTo>
                  <a:lnTo>
                    <a:pt x="167" y="93"/>
                  </a:lnTo>
                  <a:lnTo>
                    <a:pt x="167" y="93"/>
                  </a:lnTo>
                  <a:lnTo>
                    <a:pt x="167" y="93"/>
                  </a:lnTo>
                  <a:lnTo>
                    <a:pt x="167" y="93"/>
                  </a:lnTo>
                  <a:lnTo>
                    <a:pt x="163" y="93"/>
                  </a:lnTo>
                  <a:lnTo>
                    <a:pt x="155" y="93"/>
                  </a:lnTo>
                  <a:lnTo>
                    <a:pt x="152" y="97"/>
                  </a:lnTo>
                  <a:lnTo>
                    <a:pt x="152" y="97"/>
                  </a:lnTo>
                  <a:lnTo>
                    <a:pt x="144" y="97"/>
                  </a:lnTo>
                  <a:lnTo>
                    <a:pt x="144" y="97"/>
                  </a:lnTo>
                  <a:lnTo>
                    <a:pt x="141" y="97"/>
                  </a:lnTo>
                  <a:lnTo>
                    <a:pt x="137" y="97"/>
                  </a:lnTo>
                  <a:lnTo>
                    <a:pt x="133" y="97"/>
                  </a:lnTo>
                  <a:lnTo>
                    <a:pt x="133" y="97"/>
                  </a:lnTo>
                  <a:lnTo>
                    <a:pt x="130" y="101"/>
                  </a:lnTo>
                  <a:lnTo>
                    <a:pt x="130" y="104"/>
                  </a:lnTo>
                  <a:lnTo>
                    <a:pt x="133" y="104"/>
                  </a:lnTo>
                  <a:lnTo>
                    <a:pt x="130" y="104"/>
                  </a:lnTo>
                  <a:lnTo>
                    <a:pt x="126" y="104"/>
                  </a:lnTo>
                  <a:lnTo>
                    <a:pt x="126" y="104"/>
                  </a:lnTo>
                  <a:lnTo>
                    <a:pt x="122" y="104"/>
                  </a:lnTo>
                  <a:lnTo>
                    <a:pt x="118" y="104"/>
                  </a:lnTo>
                  <a:lnTo>
                    <a:pt x="118" y="104"/>
                  </a:lnTo>
                  <a:lnTo>
                    <a:pt x="115" y="104"/>
                  </a:lnTo>
                  <a:lnTo>
                    <a:pt x="111" y="104"/>
                  </a:lnTo>
                  <a:lnTo>
                    <a:pt x="107" y="104"/>
                  </a:lnTo>
                  <a:lnTo>
                    <a:pt x="104" y="101"/>
                  </a:lnTo>
                  <a:lnTo>
                    <a:pt x="100" y="101"/>
                  </a:lnTo>
                  <a:lnTo>
                    <a:pt x="100" y="101"/>
                  </a:lnTo>
                  <a:lnTo>
                    <a:pt x="96" y="97"/>
                  </a:lnTo>
                  <a:lnTo>
                    <a:pt x="93" y="97"/>
                  </a:lnTo>
                  <a:lnTo>
                    <a:pt x="89" y="93"/>
                  </a:lnTo>
                  <a:lnTo>
                    <a:pt x="89" y="93"/>
                  </a:lnTo>
                  <a:lnTo>
                    <a:pt x="85" y="93"/>
                  </a:lnTo>
                  <a:lnTo>
                    <a:pt x="81" y="93"/>
                  </a:lnTo>
                  <a:lnTo>
                    <a:pt x="81" y="93"/>
                  </a:lnTo>
                  <a:lnTo>
                    <a:pt x="81" y="93"/>
                  </a:lnTo>
                  <a:lnTo>
                    <a:pt x="78" y="93"/>
                  </a:lnTo>
                  <a:lnTo>
                    <a:pt x="74" y="93"/>
                  </a:lnTo>
                  <a:lnTo>
                    <a:pt x="74" y="97"/>
                  </a:lnTo>
                  <a:lnTo>
                    <a:pt x="74" y="97"/>
                  </a:lnTo>
                  <a:lnTo>
                    <a:pt x="74" y="101"/>
                  </a:lnTo>
                  <a:lnTo>
                    <a:pt x="74" y="101"/>
                  </a:lnTo>
                  <a:lnTo>
                    <a:pt x="70" y="101"/>
                  </a:lnTo>
                  <a:lnTo>
                    <a:pt x="70" y="101"/>
                  </a:lnTo>
                  <a:lnTo>
                    <a:pt x="70" y="104"/>
                  </a:lnTo>
                  <a:lnTo>
                    <a:pt x="70" y="108"/>
                  </a:lnTo>
                  <a:lnTo>
                    <a:pt x="70" y="108"/>
                  </a:lnTo>
                  <a:lnTo>
                    <a:pt x="70" y="112"/>
                  </a:lnTo>
                  <a:lnTo>
                    <a:pt x="70" y="112"/>
                  </a:lnTo>
                  <a:lnTo>
                    <a:pt x="67" y="112"/>
                  </a:lnTo>
                  <a:lnTo>
                    <a:pt x="67" y="115"/>
                  </a:lnTo>
                  <a:lnTo>
                    <a:pt x="63" y="112"/>
                  </a:lnTo>
                  <a:lnTo>
                    <a:pt x="63" y="112"/>
                  </a:lnTo>
                  <a:lnTo>
                    <a:pt x="59" y="112"/>
                  </a:lnTo>
                  <a:lnTo>
                    <a:pt x="56" y="112"/>
                  </a:lnTo>
                  <a:lnTo>
                    <a:pt x="56" y="112"/>
                  </a:lnTo>
                  <a:lnTo>
                    <a:pt x="52" y="112"/>
                  </a:lnTo>
                  <a:lnTo>
                    <a:pt x="44" y="115"/>
                  </a:lnTo>
                  <a:lnTo>
                    <a:pt x="44" y="115"/>
                  </a:lnTo>
                  <a:lnTo>
                    <a:pt x="41" y="115"/>
                  </a:lnTo>
                  <a:lnTo>
                    <a:pt x="37" y="119"/>
                  </a:lnTo>
                  <a:lnTo>
                    <a:pt x="30" y="130"/>
                  </a:lnTo>
                  <a:lnTo>
                    <a:pt x="30" y="130"/>
                  </a:lnTo>
                  <a:lnTo>
                    <a:pt x="30" y="130"/>
                  </a:lnTo>
                  <a:lnTo>
                    <a:pt x="30" y="127"/>
                  </a:lnTo>
                  <a:lnTo>
                    <a:pt x="30" y="123"/>
                  </a:lnTo>
                  <a:lnTo>
                    <a:pt x="22" y="123"/>
                  </a:lnTo>
                  <a:lnTo>
                    <a:pt x="22" y="119"/>
                  </a:lnTo>
                  <a:lnTo>
                    <a:pt x="18" y="115"/>
                  </a:lnTo>
                  <a:lnTo>
                    <a:pt x="15" y="108"/>
                  </a:lnTo>
                  <a:lnTo>
                    <a:pt x="15" y="108"/>
                  </a:lnTo>
                  <a:lnTo>
                    <a:pt x="11" y="104"/>
                  </a:lnTo>
                  <a:lnTo>
                    <a:pt x="7" y="101"/>
                  </a:lnTo>
                  <a:lnTo>
                    <a:pt x="4" y="101"/>
                  </a:lnTo>
                  <a:lnTo>
                    <a:pt x="4" y="93"/>
                  </a:lnTo>
                  <a:lnTo>
                    <a:pt x="4" y="89"/>
                  </a:lnTo>
                  <a:lnTo>
                    <a:pt x="4" y="86"/>
                  </a:lnTo>
                  <a:lnTo>
                    <a:pt x="4" y="82"/>
                  </a:lnTo>
                  <a:lnTo>
                    <a:pt x="4" y="78"/>
                  </a:lnTo>
                  <a:lnTo>
                    <a:pt x="0" y="75"/>
                  </a:lnTo>
                  <a:lnTo>
                    <a:pt x="4" y="75"/>
                  </a:lnTo>
                  <a:lnTo>
                    <a:pt x="4" y="75"/>
                  </a:lnTo>
                  <a:lnTo>
                    <a:pt x="7" y="71"/>
                  </a:lnTo>
                  <a:lnTo>
                    <a:pt x="11" y="67"/>
                  </a:lnTo>
                  <a:lnTo>
                    <a:pt x="15" y="60"/>
                  </a:lnTo>
                  <a:lnTo>
                    <a:pt x="15" y="56"/>
                  </a:lnTo>
                  <a:lnTo>
                    <a:pt x="18" y="56"/>
                  </a:lnTo>
                  <a:lnTo>
                    <a:pt x="18" y="52"/>
                  </a:lnTo>
                  <a:lnTo>
                    <a:pt x="18" y="52"/>
                  </a:lnTo>
                  <a:lnTo>
                    <a:pt x="22" y="52"/>
                  </a:lnTo>
                  <a:lnTo>
                    <a:pt x="22" y="56"/>
                  </a:lnTo>
                  <a:lnTo>
                    <a:pt x="26" y="56"/>
                  </a:lnTo>
                  <a:lnTo>
                    <a:pt x="30" y="56"/>
                  </a:lnTo>
                  <a:lnTo>
                    <a:pt x="33" y="56"/>
                  </a:lnTo>
                  <a:lnTo>
                    <a:pt x="33" y="52"/>
                  </a:lnTo>
                  <a:lnTo>
                    <a:pt x="33" y="49"/>
                  </a:lnTo>
                  <a:lnTo>
                    <a:pt x="37" y="49"/>
                  </a:lnTo>
                  <a:lnTo>
                    <a:pt x="37" y="49"/>
                  </a:lnTo>
                  <a:lnTo>
                    <a:pt x="41" y="52"/>
                  </a:lnTo>
                  <a:lnTo>
                    <a:pt x="41" y="56"/>
                  </a:lnTo>
                  <a:lnTo>
                    <a:pt x="44" y="52"/>
                  </a:lnTo>
                  <a:lnTo>
                    <a:pt x="48" y="52"/>
                  </a:lnTo>
                  <a:lnTo>
                    <a:pt x="52" y="49"/>
                  </a:lnTo>
                  <a:lnTo>
                    <a:pt x="56" y="49"/>
                  </a:lnTo>
                  <a:lnTo>
                    <a:pt x="67" y="45"/>
                  </a:lnTo>
                  <a:lnTo>
                    <a:pt x="70" y="45"/>
                  </a:lnTo>
                  <a:lnTo>
                    <a:pt x="74" y="41"/>
                  </a:lnTo>
                  <a:lnTo>
                    <a:pt x="78" y="41"/>
                  </a:lnTo>
                  <a:lnTo>
                    <a:pt x="78" y="38"/>
                  </a:lnTo>
                  <a:lnTo>
                    <a:pt x="74" y="38"/>
                  </a:lnTo>
                  <a:lnTo>
                    <a:pt x="74" y="34"/>
                  </a:lnTo>
                  <a:lnTo>
                    <a:pt x="74" y="34"/>
                  </a:lnTo>
                  <a:lnTo>
                    <a:pt x="74" y="30"/>
                  </a:lnTo>
                  <a:lnTo>
                    <a:pt x="78" y="30"/>
                  </a:lnTo>
                  <a:lnTo>
                    <a:pt x="81" y="30"/>
                  </a:lnTo>
                  <a:lnTo>
                    <a:pt x="85" y="34"/>
                  </a:lnTo>
                  <a:lnTo>
                    <a:pt x="89" y="34"/>
                  </a:lnTo>
                  <a:lnTo>
                    <a:pt x="93" y="34"/>
                  </a:lnTo>
                  <a:lnTo>
                    <a:pt x="100" y="30"/>
                  </a:lnTo>
                  <a:lnTo>
                    <a:pt x="104" y="30"/>
                  </a:lnTo>
                  <a:lnTo>
                    <a:pt x="104" y="26"/>
                  </a:lnTo>
                  <a:lnTo>
                    <a:pt x="107" y="26"/>
                  </a:lnTo>
                  <a:lnTo>
                    <a:pt x="104" y="23"/>
                  </a:lnTo>
                  <a:lnTo>
                    <a:pt x="107" y="23"/>
                  </a:lnTo>
                  <a:lnTo>
                    <a:pt x="107" y="19"/>
                  </a:lnTo>
                  <a:lnTo>
                    <a:pt x="107" y="19"/>
                  </a:lnTo>
                  <a:lnTo>
                    <a:pt x="111" y="15"/>
                  </a:lnTo>
                  <a:lnTo>
                    <a:pt x="111" y="15"/>
                  </a:lnTo>
                  <a:lnTo>
                    <a:pt x="115" y="15"/>
                  </a:lnTo>
                  <a:lnTo>
                    <a:pt x="115" y="12"/>
                  </a:lnTo>
                  <a:lnTo>
                    <a:pt x="118" y="12"/>
                  </a:lnTo>
                  <a:lnTo>
                    <a:pt x="118" y="8"/>
                  </a:lnTo>
                  <a:lnTo>
                    <a:pt x="118" y="8"/>
                  </a:lnTo>
                  <a:lnTo>
                    <a:pt x="122" y="4"/>
                  </a:lnTo>
                  <a:lnTo>
                    <a:pt x="126" y="4"/>
                  </a:lnTo>
                  <a:lnTo>
                    <a:pt x="130" y="4"/>
                  </a:lnTo>
                  <a:lnTo>
                    <a:pt x="133" y="4"/>
                  </a:lnTo>
                  <a:lnTo>
                    <a:pt x="137" y="0"/>
                  </a:lnTo>
                  <a:lnTo>
                    <a:pt x="137"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89" name="Freeform 110"/>
            <p:cNvSpPr>
              <a:spLocks/>
            </p:cNvSpPr>
            <p:nvPr/>
          </p:nvSpPr>
          <p:spPr bwMode="auto">
            <a:xfrm>
              <a:off x="4488589" y="2517214"/>
              <a:ext cx="328091" cy="277912"/>
            </a:xfrm>
            <a:custGeom>
              <a:avLst/>
              <a:gdLst>
                <a:gd name="T0" fmla="*/ 237 w 255"/>
                <a:gd name="T1" fmla="*/ 208 h 216"/>
                <a:gd name="T2" fmla="*/ 248 w 255"/>
                <a:gd name="T3" fmla="*/ 60 h 216"/>
                <a:gd name="T4" fmla="*/ 244 w 255"/>
                <a:gd name="T5" fmla="*/ 49 h 216"/>
                <a:gd name="T6" fmla="*/ 248 w 255"/>
                <a:gd name="T7" fmla="*/ 41 h 216"/>
                <a:gd name="T8" fmla="*/ 244 w 255"/>
                <a:gd name="T9" fmla="*/ 34 h 216"/>
                <a:gd name="T10" fmla="*/ 248 w 255"/>
                <a:gd name="T11" fmla="*/ 23 h 216"/>
                <a:gd name="T12" fmla="*/ 244 w 255"/>
                <a:gd name="T13" fmla="*/ 19 h 216"/>
                <a:gd name="T14" fmla="*/ 237 w 255"/>
                <a:gd name="T15" fmla="*/ 19 h 216"/>
                <a:gd name="T16" fmla="*/ 226 w 255"/>
                <a:gd name="T17" fmla="*/ 15 h 216"/>
                <a:gd name="T18" fmla="*/ 215 w 255"/>
                <a:gd name="T19" fmla="*/ 12 h 216"/>
                <a:gd name="T20" fmla="*/ 215 w 255"/>
                <a:gd name="T21" fmla="*/ 12 h 216"/>
                <a:gd name="T22" fmla="*/ 207 w 255"/>
                <a:gd name="T23" fmla="*/ 4 h 216"/>
                <a:gd name="T24" fmla="*/ 200 w 255"/>
                <a:gd name="T25" fmla="*/ 4 h 216"/>
                <a:gd name="T26" fmla="*/ 196 w 255"/>
                <a:gd name="T27" fmla="*/ 4 h 216"/>
                <a:gd name="T28" fmla="*/ 189 w 255"/>
                <a:gd name="T29" fmla="*/ 4 h 216"/>
                <a:gd name="T30" fmla="*/ 178 w 255"/>
                <a:gd name="T31" fmla="*/ 4 h 216"/>
                <a:gd name="T32" fmla="*/ 166 w 255"/>
                <a:gd name="T33" fmla="*/ 12 h 216"/>
                <a:gd name="T34" fmla="*/ 163 w 255"/>
                <a:gd name="T35" fmla="*/ 19 h 216"/>
                <a:gd name="T36" fmla="*/ 166 w 255"/>
                <a:gd name="T37" fmla="*/ 30 h 216"/>
                <a:gd name="T38" fmla="*/ 166 w 255"/>
                <a:gd name="T39" fmla="*/ 38 h 216"/>
                <a:gd name="T40" fmla="*/ 163 w 255"/>
                <a:gd name="T41" fmla="*/ 45 h 216"/>
                <a:gd name="T42" fmla="*/ 152 w 255"/>
                <a:gd name="T43" fmla="*/ 49 h 216"/>
                <a:gd name="T44" fmla="*/ 141 w 255"/>
                <a:gd name="T45" fmla="*/ 41 h 216"/>
                <a:gd name="T46" fmla="*/ 126 w 255"/>
                <a:gd name="T47" fmla="*/ 34 h 216"/>
                <a:gd name="T48" fmla="*/ 107 w 255"/>
                <a:gd name="T49" fmla="*/ 30 h 216"/>
                <a:gd name="T50" fmla="*/ 100 w 255"/>
                <a:gd name="T51" fmla="*/ 30 h 216"/>
                <a:gd name="T52" fmla="*/ 89 w 255"/>
                <a:gd name="T53" fmla="*/ 19 h 216"/>
                <a:gd name="T54" fmla="*/ 85 w 255"/>
                <a:gd name="T55" fmla="*/ 12 h 216"/>
                <a:gd name="T56" fmla="*/ 70 w 255"/>
                <a:gd name="T57" fmla="*/ 4 h 216"/>
                <a:gd name="T58" fmla="*/ 55 w 255"/>
                <a:gd name="T59" fmla="*/ 4 h 216"/>
                <a:gd name="T60" fmla="*/ 37 w 255"/>
                <a:gd name="T61" fmla="*/ 4 h 216"/>
                <a:gd name="T62" fmla="*/ 29 w 255"/>
                <a:gd name="T63" fmla="*/ 0 h 216"/>
                <a:gd name="T64" fmla="*/ 29 w 255"/>
                <a:gd name="T65" fmla="*/ 8 h 216"/>
                <a:gd name="T66" fmla="*/ 29 w 255"/>
                <a:gd name="T67" fmla="*/ 15 h 216"/>
                <a:gd name="T68" fmla="*/ 18 w 255"/>
                <a:gd name="T69" fmla="*/ 23 h 216"/>
                <a:gd name="T70" fmla="*/ 11 w 255"/>
                <a:gd name="T71" fmla="*/ 23 h 216"/>
                <a:gd name="T72" fmla="*/ 7 w 255"/>
                <a:gd name="T73" fmla="*/ 26 h 216"/>
                <a:gd name="T74" fmla="*/ 11 w 255"/>
                <a:gd name="T75" fmla="*/ 34 h 216"/>
                <a:gd name="T76" fmla="*/ 11 w 255"/>
                <a:gd name="T77" fmla="*/ 38 h 216"/>
                <a:gd name="T78" fmla="*/ 7 w 255"/>
                <a:gd name="T79" fmla="*/ 41 h 216"/>
                <a:gd name="T80" fmla="*/ 4 w 255"/>
                <a:gd name="T81" fmla="*/ 45 h 216"/>
                <a:gd name="T82" fmla="*/ 0 w 255"/>
                <a:gd name="T83" fmla="*/ 45 h 216"/>
                <a:gd name="T84" fmla="*/ 0 w 255"/>
                <a:gd name="T85" fmla="*/ 49 h 216"/>
                <a:gd name="T86" fmla="*/ 0 w 255"/>
                <a:gd name="T87" fmla="*/ 52 h 216"/>
                <a:gd name="T88" fmla="*/ 4 w 255"/>
                <a:gd name="T89" fmla="*/ 67 h 216"/>
                <a:gd name="T90" fmla="*/ 4 w 255"/>
                <a:gd name="T91" fmla="*/ 75 h 216"/>
                <a:gd name="T92" fmla="*/ 7 w 255"/>
                <a:gd name="T93" fmla="*/ 86 h 216"/>
                <a:gd name="T94" fmla="*/ 4 w 255"/>
                <a:gd name="T95" fmla="*/ 97 h 216"/>
                <a:gd name="T96" fmla="*/ 7 w 255"/>
                <a:gd name="T97" fmla="*/ 104 h 216"/>
                <a:gd name="T98" fmla="*/ 0 w 255"/>
                <a:gd name="T99" fmla="*/ 108 h 216"/>
                <a:gd name="T100" fmla="*/ 0 w 255"/>
                <a:gd name="T101" fmla="*/ 112 h 216"/>
                <a:gd name="T102" fmla="*/ 4 w 255"/>
                <a:gd name="T103" fmla="*/ 119 h 216"/>
                <a:gd name="T104" fmla="*/ 7 w 255"/>
                <a:gd name="T105" fmla="*/ 127 h 216"/>
                <a:gd name="T106" fmla="*/ 11 w 255"/>
                <a:gd name="T107" fmla="*/ 130 h 216"/>
                <a:gd name="T108" fmla="*/ 11 w 255"/>
                <a:gd name="T109" fmla="*/ 138 h 216"/>
                <a:gd name="T110" fmla="*/ 15 w 255"/>
                <a:gd name="T111" fmla="*/ 141 h 216"/>
                <a:gd name="T112" fmla="*/ 26 w 255"/>
                <a:gd name="T113" fmla="*/ 141 h 216"/>
                <a:gd name="T114" fmla="*/ 33 w 255"/>
                <a:gd name="T115" fmla="*/ 145 h 216"/>
                <a:gd name="T116" fmla="*/ 37 w 255"/>
                <a:gd name="T117" fmla="*/ 153 h 216"/>
                <a:gd name="T118" fmla="*/ 41 w 255"/>
                <a:gd name="T119" fmla="*/ 156 h 216"/>
                <a:gd name="T120" fmla="*/ 74 w 255"/>
                <a:gd name="T121" fmla="*/ 167 h 216"/>
                <a:gd name="T122" fmla="*/ 237 w 255"/>
                <a:gd name="T123" fmla="*/ 216 h 216"/>
                <a:gd name="T124" fmla="*/ 237 w 255"/>
                <a:gd name="T1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 h="216">
                  <a:moveTo>
                    <a:pt x="237" y="216"/>
                  </a:moveTo>
                  <a:lnTo>
                    <a:pt x="237" y="208"/>
                  </a:lnTo>
                  <a:lnTo>
                    <a:pt x="255" y="208"/>
                  </a:lnTo>
                  <a:lnTo>
                    <a:pt x="248" y="60"/>
                  </a:lnTo>
                  <a:lnTo>
                    <a:pt x="244" y="52"/>
                  </a:lnTo>
                  <a:lnTo>
                    <a:pt x="244" y="49"/>
                  </a:lnTo>
                  <a:lnTo>
                    <a:pt x="244" y="45"/>
                  </a:lnTo>
                  <a:lnTo>
                    <a:pt x="248" y="41"/>
                  </a:lnTo>
                  <a:lnTo>
                    <a:pt x="248" y="38"/>
                  </a:lnTo>
                  <a:lnTo>
                    <a:pt x="244" y="34"/>
                  </a:lnTo>
                  <a:lnTo>
                    <a:pt x="248" y="26"/>
                  </a:lnTo>
                  <a:lnTo>
                    <a:pt x="248" y="23"/>
                  </a:lnTo>
                  <a:lnTo>
                    <a:pt x="248" y="19"/>
                  </a:lnTo>
                  <a:lnTo>
                    <a:pt x="244" y="19"/>
                  </a:lnTo>
                  <a:lnTo>
                    <a:pt x="240" y="15"/>
                  </a:lnTo>
                  <a:lnTo>
                    <a:pt x="237" y="19"/>
                  </a:lnTo>
                  <a:lnTo>
                    <a:pt x="226" y="15"/>
                  </a:lnTo>
                  <a:lnTo>
                    <a:pt x="226" y="15"/>
                  </a:lnTo>
                  <a:lnTo>
                    <a:pt x="222" y="15"/>
                  </a:lnTo>
                  <a:lnTo>
                    <a:pt x="215" y="12"/>
                  </a:lnTo>
                  <a:lnTo>
                    <a:pt x="215" y="12"/>
                  </a:lnTo>
                  <a:lnTo>
                    <a:pt x="215" y="12"/>
                  </a:lnTo>
                  <a:lnTo>
                    <a:pt x="215" y="8"/>
                  </a:lnTo>
                  <a:lnTo>
                    <a:pt x="207" y="4"/>
                  </a:lnTo>
                  <a:lnTo>
                    <a:pt x="203" y="4"/>
                  </a:lnTo>
                  <a:lnTo>
                    <a:pt x="200" y="4"/>
                  </a:lnTo>
                  <a:lnTo>
                    <a:pt x="196" y="4"/>
                  </a:lnTo>
                  <a:lnTo>
                    <a:pt x="196" y="4"/>
                  </a:lnTo>
                  <a:lnTo>
                    <a:pt x="192" y="4"/>
                  </a:lnTo>
                  <a:lnTo>
                    <a:pt x="189" y="4"/>
                  </a:lnTo>
                  <a:lnTo>
                    <a:pt x="185" y="4"/>
                  </a:lnTo>
                  <a:lnTo>
                    <a:pt x="178" y="4"/>
                  </a:lnTo>
                  <a:lnTo>
                    <a:pt x="170" y="8"/>
                  </a:lnTo>
                  <a:lnTo>
                    <a:pt x="166" y="12"/>
                  </a:lnTo>
                  <a:lnTo>
                    <a:pt x="166" y="15"/>
                  </a:lnTo>
                  <a:lnTo>
                    <a:pt x="163" y="19"/>
                  </a:lnTo>
                  <a:lnTo>
                    <a:pt x="163" y="26"/>
                  </a:lnTo>
                  <a:lnTo>
                    <a:pt x="166" y="30"/>
                  </a:lnTo>
                  <a:lnTo>
                    <a:pt x="166" y="38"/>
                  </a:lnTo>
                  <a:lnTo>
                    <a:pt x="166" y="38"/>
                  </a:lnTo>
                  <a:lnTo>
                    <a:pt x="163" y="41"/>
                  </a:lnTo>
                  <a:lnTo>
                    <a:pt x="163" y="45"/>
                  </a:lnTo>
                  <a:lnTo>
                    <a:pt x="155" y="49"/>
                  </a:lnTo>
                  <a:lnTo>
                    <a:pt x="152" y="49"/>
                  </a:lnTo>
                  <a:lnTo>
                    <a:pt x="144" y="49"/>
                  </a:lnTo>
                  <a:lnTo>
                    <a:pt x="141" y="41"/>
                  </a:lnTo>
                  <a:lnTo>
                    <a:pt x="133" y="38"/>
                  </a:lnTo>
                  <a:lnTo>
                    <a:pt x="126" y="34"/>
                  </a:lnTo>
                  <a:lnTo>
                    <a:pt x="115" y="30"/>
                  </a:lnTo>
                  <a:lnTo>
                    <a:pt x="107" y="30"/>
                  </a:lnTo>
                  <a:lnTo>
                    <a:pt x="107" y="30"/>
                  </a:lnTo>
                  <a:lnTo>
                    <a:pt x="100" y="30"/>
                  </a:lnTo>
                  <a:lnTo>
                    <a:pt x="96" y="30"/>
                  </a:lnTo>
                  <a:lnTo>
                    <a:pt x="89" y="19"/>
                  </a:lnTo>
                  <a:lnTo>
                    <a:pt x="89" y="15"/>
                  </a:lnTo>
                  <a:lnTo>
                    <a:pt x="85" y="12"/>
                  </a:lnTo>
                  <a:lnTo>
                    <a:pt x="74" y="8"/>
                  </a:lnTo>
                  <a:lnTo>
                    <a:pt x="70" y="4"/>
                  </a:lnTo>
                  <a:lnTo>
                    <a:pt x="63" y="4"/>
                  </a:lnTo>
                  <a:lnTo>
                    <a:pt x="55" y="4"/>
                  </a:lnTo>
                  <a:lnTo>
                    <a:pt x="44" y="4"/>
                  </a:lnTo>
                  <a:lnTo>
                    <a:pt x="37" y="4"/>
                  </a:lnTo>
                  <a:lnTo>
                    <a:pt x="33" y="0"/>
                  </a:lnTo>
                  <a:lnTo>
                    <a:pt x="29" y="0"/>
                  </a:lnTo>
                  <a:lnTo>
                    <a:pt x="29" y="0"/>
                  </a:lnTo>
                  <a:lnTo>
                    <a:pt x="29" y="8"/>
                  </a:lnTo>
                  <a:lnTo>
                    <a:pt x="29" y="8"/>
                  </a:lnTo>
                  <a:lnTo>
                    <a:pt x="29" y="15"/>
                  </a:lnTo>
                  <a:lnTo>
                    <a:pt x="18" y="19"/>
                  </a:lnTo>
                  <a:lnTo>
                    <a:pt x="18" y="23"/>
                  </a:lnTo>
                  <a:lnTo>
                    <a:pt x="15" y="23"/>
                  </a:lnTo>
                  <a:lnTo>
                    <a:pt x="11" y="23"/>
                  </a:lnTo>
                  <a:lnTo>
                    <a:pt x="7" y="26"/>
                  </a:lnTo>
                  <a:lnTo>
                    <a:pt x="7" y="26"/>
                  </a:lnTo>
                  <a:lnTo>
                    <a:pt x="7" y="30"/>
                  </a:lnTo>
                  <a:lnTo>
                    <a:pt x="11" y="34"/>
                  </a:lnTo>
                  <a:lnTo>
                    <a:pt x="11" y="38"/>
                  </a:lnTo>
                  <a:lnTo>
                    <a:pt x="11" y="38"/>
                  </a:lnTo>
                  <a:lnTo>
                    <a:pt x="11" y="41"/>
                  </a:lnTo>
                  <a:lnTo>
                    <a:pt x="7" y="41"/>
                  </a:lnTo>
                  <a:lnTo>
                    <a:pt x="7" y="45"/>
                  </a:lnTo>
                  <a:lnTo>
                    <a:pt x="4" y="45"/>
                  </a:lnTo>
                  <a:lnTo>
                    <a:pt x="4" y="45"/>
                  </a:lnTo>
                  <a:lnTo>
                    <a:pt x="0" y="45"/>
                  </a:lnTo>
                  <a:lnTo>
                    <a:pt x="0" y="45"/>
                  </a:lnTo>
                  <a:lnTo>
                    <a:pt x="0" y="49"/>
                  </a:lnTo>
                  <a:lnTo>
                    <a:pt x="0" y="52"/>
                  </a:lnTo>
                  <a:lnTo>
                    <a:pt x="0" y="52"/>
                  </a:lnTo>
                  <a:lnTo>
                    <a:pt x="4" y="56"/>
                  </a:lnTo>
                  <a:lnTo>
                    <a:pt x="4" y="67"/>
                  </a:lnTo>
                  <a:lnTo>
                    <a:pt x="4" y="71"/>
                  </a:lnTo>
                  <a:lnTo>
                    <a:pt x="4" y="75"/>
                  </a:lnTo>
                  <a:lnTo>
                    <a:pt x="4" y="82"/>
                  </a:lnTo>
                  <a:lnTo>
                    <a:pt x="7" y="86"/>
                  </a:lnTo>
                  <a:lnTo>
                    <a:pt x="4" y="93"/>
                  </a:lnTo>
                  <a:lnTo>
                    <a:pt x="4" y="97"/>
                  </a:lnTo>
                  <a:lnTo>
                    <a:pt x="7" y="101"/>
                  </a:lnTo>
                  <a:lnTo>
                    <a:pt x="7" y="104"/>
                  </a:lnTo>
                  <a:lnTo>
                    <a:pt x="4" y="104"/>
                  </a:lnTo>
                  <a:lnTo>
                    <a:pt x="0" y="108"/>
                  </a:lnTo>
                  <a:lnTo>
                    <a:pt x="0" y="112"/>
                  </a:lnTo>
                  <a:lnTo>
                    <a:pt x="0" y="112"/>
                  </a:lnTo>
                  <a:lnTo>
                    <a:pt x="0" y="112"/>
                  </a:lnTo>
                  <a:lnTo>
                    <a:pt x="4" y="119"/>
                  </a:lnTo>
                  <a:lnTo>
                    <a:pt x="7" y="123"/>
                  </a:lnTo>
                  <a:lnTo>
                    <a:pt x="7" y="127"/>
                  </a:lnTo>
                  <a:lnTo>
                    <a:pt x="11" y="130"/>
                  </a:lnTo>
                  <a:lnTo>
                    <a:pt x="11" y="130"/>
                  </a:lnTo>
                  <a:lnTo>
                    <a:pt x="11" y="134"/>
                  </a:lnTo>
                  <a:lnTo>
                    <a:pt x="11" y="138"/>
                  </a:lnTo>
                  <a:lnTo>
                    <a:pt x="11" y="138"/>
                  </a:lnTo>
                  <a:lnTo>
                    <a:pt x="15" y="141"/>
                  </a:lnTo>
                  <a:lnTo>
                    <a:pt x="22" y="141"/>
                  </a:lnTo>
                  <a:lnTo>
                    <a:pt x="26" y="141"/>
                  </a:lnTo>
                  <a:lnTo>
                    <a:pt x="29" y="141"/>
                  </a:lnTo>
                  <a:lnTo>
                    <a:pt x="33" y="145"/>
                  </a:lnTo>
                  <a:lnTo>
                    <a:pt x="37" y="153"/>
                  </a:lnTo>
                  <a:lnTo>
                    <a:pt x="37" y="153"/>
                  </a:lnTo>
                  <a:lnTo>
                    <a:pt x="41" y="156"/>
                  </a:lnTo>
                  <a:lnTo>
                    <a:pt x="41" y="156"/>
                  </a:lnTo>
                  <a:lnTo>
                    <a:pt x="70" y="164"/>
                  </a:lnTo>
                  <a:lnTo>
                    <a:pt x="74" y="167"/>
                  </a:lnTo>
                  <a:lnTo>
                    <a:pt x="107" y="153"/>
                  </a:lnTo>
                  <a:lnTo>
                    <a:pt x="237" y="216"/>
                  </a:lnTo>
                  <a:lnTo>
                    <a:pt x="237" y="216"/>
                  </a:lnTo>
                  <a:lnTo>
                    <a:pt x="237" y="21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90" name="Freeform 111"/>
            <p:cNvSpPr>
              <a:spLocks noEditPoints="1"/>
            </p:cNvSpPr>
            <p:nvPr/>
          </p:nvSpPr>
          <p:spPr bwMode="auto">
            <a:xfrm>
              <a:off x="4444842" y="2427150"/>
              <a:ext cx="81058" cy="147963"/>
            </a:xfrm>
            <a:custGeom>
              <a:avLst/>
              <a:gdLst>
                <a:gd name="T0" fmla="*/ 38 w 63"/>
                <a:gd name="T1" fmla="*/ 115 h 115"/>
                <a:gd name="T2" fmla="*/ 41 w 63"/>
                <a:gd name="T3" fmla="*/ 115 h 115"/>
                <a:gd name="T4" fmla="*/ 45 w 63"/>
                <a:gd name="T5" fmla="*/ 111 h 115"/>
                <a:gd name="T6" fmla="*/ 45 w 63"/>
                <a:gd name="T7" fmla="*/ 108 h 115"/>
                <a:gd name="T8" fmla="*/ 41 w 63"/>
                <a:gd name="T9" fmla="*/ 100 h 115"/>
                <a:gd name="T10" fmla="*/ 41 w 63"/>
                <a:gd name="T11" fmla="*/ 96 h 115"/>
                <a:gd name="T12" fmla="*/ 49 w 63"/>
                <a:gd name="T13" fmla="*/ 93 h 115"/>
                <a:gd name="T14" fmla="*/ 52 w 63"/>
                <a:gd name="T15" fmla="*/ 89 h 115"/>
                <a:gd name="T16" fmla="*/ 63 w 63"/>
                <a:gd name="T17" fmla="*/ 78 h 115"/>
                <a:gd name="T18" fmla="*/ 63 w 63"/>
                <a:gd name="T19" fmla="*/ 70 h 115"/>
                <a:gd name="T20" fmla="*/ 60 w 63"/>
                <a:gd name="T21" fmla="*/ 70 h 115"/>
                <a:gd name="T22" fmla="*/ 56 w 63"/>
                <a:gd name="T23" fmla="*/ 67 h 115"/>
                <a:gd name="T24" fmla="*/ 52 w 63"/>
                <a:gd name="T25" fmla="*/ 63 h 115"/>
                <a:gd name="T26" fmla="*/ 52 w 63"/>
                <a:gd name="T27" fmla="*/ 63 h 115"/>
                <a:gd name="T28" fmla="*/ 49 w 63"/>
                <a:gd name="T29" fmla="*/ 63 h 115"/>
                <a:gd name="T30" fmla="*/ 45 w 63"/>
                <a:gd name="T31" fmla="*/ 63 h 115"/>
                <a:gd name="T32" fmla="*/ 38 w 63"/>
                <a:gd name="T33" fmla="*/ 56 h 115"/>
                <a:gd name="T34" fmla="*/ 49 w 63"/>
                <a:gd name="T35" fmla="*/ 44 h 115"/>
                <a:gd name="T36" fmla="*/ 52 w 63"/>
                <a:gd name="T37" fmla="*/ 41 h 115"/>
                <a:gd name="T38" fmla="*/ 56 w 63"/>
                <a:gd name="T39" fmla="*/ 37 h 115"/>
                <a:gd name="T40" fmla="*/ 52 w 63"/>
                <a:gd name="T41" fmla="*/ 33 h 115"/>
                <a:gd name="T42" fmla="*/ 49 w 63"/>
                <a:gd name="T43" fmla="*/ 26 h 115"/>
                <a:gd name="T44" fmla="*/ 45 w 63"/>
                <a:gd name="T45" fmla="*/ 19 h 115"/>
                <a:gd name="T46" fmla="*/ 49 w 63"/>
                <a:gd name="T47" fmla="*/ 15 h 115"/>
                <a:gd name="T48" fmla="*/ 52 w 63"/>
                <a:gd name="T49" fmla="*/ 7 h 115"/>
                <a:gd name="T50" fmla="*/ 45 w 63"/>
                <a:gd name="T51" fmla="*/ 11 h 115"/>
                <a:gd name="T52" fmla="*/ 41 w 63"/>
                <a:gd name="T53" fmla="*/ 11 h 115"/>
                <a:gd name="T54" fmla="*/ 38 w 63"/>
                <a:gd name="T55" fmla="*/ 4 h 115"/>
                <a:gd name="T56" fmla="*/ 34 w 63"/>
                <a:gd name="T57" fmla="*/ 0 h 115"/>
                <a:gd name="T58" fmla="*/ 30 w 63"/>
                <a:gd name="T59" fmla="*/ 4 h 115"/>
                <a:gd name="T60" fmla="*/ 26 w 63"/>
                <a:gd name="T61" fmla="*/ 4 h 115"/>
                <a:gd name="T62" fmla="*/ 15 w 63"/>
                <a:gd name="T63" fmla="*/ 7 h 115"/>
                <a:gd name="T64" fmla="*/ 15 w 63"/>
                <a:gd name="T65" fmla="*/ 11 h 115"/>
                <a:gd name="T66" fmla="*/ 15 w 63"/>
                <a:gd name="T67" fmla="*/ 15 h 115"/>
                <a:gd name="T68" fmla="*/ 12 w 63"/>
                <a:gd name="T69" fmla="*/ 30 h 115"/>
                <a:gd name="T70" fmla="*/ 15 w 63"/>
                <a:gd name="T71" fmla="*/ 33 h 115"/>
                <a:gd name="T72" fmla="*/ 15 w 63"/>
                <a:gd name="T73" fmla="*/ 37 h 115"/>
                <a:gd name="T74" fmla="*/ 15 w 63"/>
                <a:gd name="T75" fmla="*/ 41 h 115"/>
                <a:gd name="T76" fmla="*/ 12 w 63"/>
                <a:gd name="T77" fmla="*/ 48 h 115"/>
                <a:gd name="T78" fmla="*/ 8 w 63"/>
                <a:gd name="T79" fmla="*/ 52 h 115"/>
                <a:gd name="T80" fmla="*/ 4 w 63"/>
                <a:gd name="T81" fmla="*/ 56 h 115"/>
                <a:gd name="T82" fmla="*/ 0 w 63"/>
                <a:gd name="T83" fmla="*/ 63 h 115"/>
                <a:gd name="T84" fmla="*/ 4 w 63"/>
                <a:gd name="T85" fmla="*/ 67 h 115"/>
                <a:gd name="T86" fmla="*/ 8 w 63"/>
                <a:gd name="T87" fmla="*/ 70 h 115"/>
                <a:gd name="T88" fmla="*/ 12 w 63"/>
                <a:gd name="T89" fmla="*/ 78 h 115"/>
                <a:gd name="T90" fmla="*/ 19 w 63"/>
                <a:gd name="T91" fmla="*/ 82 h 115"/>
                <a:gd name="T92" fmla="*/ 26 w 63"/>
                <a:gd name="T93" fmla="*/ 85 h 115"/>
                <a:gd name="T94" fmla="*/ 34 w 63"/>
                <a:gd name="T95" fmla="*/ 115 h 115"/>
                <a:gd name="T96" fmla="*/ 49 w 63"/>
                <a:gd name="T97" fmla="*/ 59 h 115"/>
                <a:gd name="T98" fmla="*/ 56 w 63"/>
                <a:gd name="T99" fmla="*/ 59 h 115"/>
                <a:gd name="T100" fmla="*/ 49 w 63"/>
                <a:gd name="T101" fmla="*/ 5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115">
                  <a:moveTo>
                    <a:pt x="34" y="115"/>
                  </a:moveTo>
                  <a:lnTo>
                    <a:pt x="38" y="115"/>
                  </a:lnTo>
                  <a:lnTo>
                    <a:pt x="38" y="115"/>
                  </a:lnTo>
                  <a:lnTo>
                    <a:pt x="41" y="115"/>
                  </a:lnTo>
                  <a:lnTo>
                    <a:pt x="41" y="111"/>
                  </a:lnTo>
                  <a:lnTo>
                    <a:pt x="45" y="111"/>
                  </a:lnTo>
                  <a:lnTo>
                    <a:pt x="45" y="108"/>
                  </a:lnTo>
                  <a:lnTo>
                    <a:pt x="45" y="108"/>
                  </a:lnTo>
                  <a:lnTo>
                    <a:pt x="45" y="104"/>
                  </a:lnTo>
                  <a:lnTo>
                    <a:pt x="41" y="100"/>
                  </a:lnTo>
                  <a:lnTo>
                    <a:pt x="41" y="96"/>
                  </a:lnTo>
                  <a:lnTo>
                    <a:pt x="41" y="96"/>
                  </a:lnTo>
                  <a:lnTo>
                    <a:pt x="45" y="93"/>
                  </a:lnTo>
                  <a:lnTo>
                    <a:pt x="49" y="93"/>
                  </a:lnTo>
                  <a:lnTo>
                    <a:pt x="52" y="93"/>
                  </a:lnTo>
                  <a:lnTo>
                    <a:pt x="52" y="89"/>
                  </a:lnTo>
                  <a:lnTo>
                    <a:pt x="63" y="85"/>
                  </a:lnTo>
                  <a:lnTo>
                    <a:pt x="63" y="78"/>
                  </a:lnTo>
                  <a:lnTo>
                    <a:pt x="63" y="78"/>
                  </a:lnTo>
                  <a:lnTo>
                    <a:pt x="63" y="70"/>
                  </a:lnTo>
                  <a:lnTo>
                    <a:pt x="63" y="70"/>
                  </a:lnTo>
                  <a:lnTo>
                    <a:pt x="60" y="70"/>
                  </a:lnTo>
                  <a:lnTo>
                    <a:pt x="56" y="67"/>
                  </a:lnTo>
                  <a:lnTo>
                    <a:pt x="56" y="67"/>
                  </a:lnTo>
                  <a:lnTo>
                    <a:pt x="56" y="63"/>
                  </a:lnTo>
                  <a:lnTo>
                    <a:pt x="52" y="63"/>
                  </a:lnTo>
                  <a:lnTo>
                    <a:pt x="52" y="63"/>
                  </a:lnTo>
                  <a:lnTo>
                    <a:pt x="52" y="63"/>
                  </a:lnTo>
                  <a:lnTo>
                    <a:pt x="52" y="67"/>
                  </a:lnTo>
                  <a:lnTo>
                    <a:pt x="49" y="63"/>
                  </a:lnTo>
                  <a:lnTo>
                    <a:pt x="49" y="63"/>
                  </a:lnTo>
                  <a:lnTo>
                    <a:pt x="45" y="63"/>
                  </a:lnTo>
                  <a:lnTo>
                    <a:pt x="41" y="59"/>
                  </a:lnTo>
                  <a:lnTo>
                    <a:pt x="38" y="56"/>
                  </a:lnTo>
                  <a:lnTo>
                    <a:pt x="41" y="52"/>
                  </a:lnTo>
                  <a:lnTo>
                    <a:pt x="49" y="44"/>
                  </a:lnTo>
                  <a:lnTo>
                    <a:pt x="52" y="41"/>
                  </a:lnTo>
                  <a:lnTo>
                    <a:pt x="52" y="41"/>
                  </a:lnTo>
                  <a:lnTo>
                    <a:pt x="52" y="37"/>
                  </a:lnTo>
                  <a:lnTo>
                    <a:pt x="56" y="37"/>
                  </a:lnTo>
                  <a:lnTo>
                    <a:pt x="52" y="33"/>
                  </a:lnTo>
                  <a:lnTo>
                    <a:pt x="52" y="33"/>
                  </a:lnTo>
                  <a:lnTo>
                    <a:pt x="52" y="30"/>
                  </a:lnTo>
                  <a:lnTo>
                    <a:pt x="49" y="26"/>
                  </a:lnTo>
                  <a:lnTo>
                    <a:pt x="45" y="22"/>
                  </a:lnTo>
                  <a:lnTo>
                    <a:pt x="45" y="19"/>
                  </a:lnTo>
                  <a:lnTo>
                    <a:pt x="49" y="15"/>
                  </a:lnTo>
                  <a:lnTo>
                    <a:pt x="49" y="15"/>
                  </a:lnTo>
                  <a:lnTo>
                    <a:pt x="52" y="7"/>
                  </a:lnTo>
                  <a:lnTo>
                    <a:pt x="52" y="7"/>
                  </a:lnTo>
                  <a:lnTo>
                    <a:pt x="52" y="4"/>
                  </a:lnTo>
                  <a:lnTo>
                    <a:pt x="45" y="11"/>
                  </a:lnTo>
                  <a:lnTo>
                    <a:pt x="41" y="11"/>
                  </a:lnTo>
                  <a:lnTo>
                    <a:pt x="41" y="11"/>
                  </a:lnTo>
                  <a:lnTo>
                    <a:pt x="38" y="7"/>
                  </a:lnTo>
                  <a:lnTo>
                    <a:pt x="38" y="4"/>
                  </a:lnTo>
                  <a:lnTo>
                    <a:pt x="38" y="4"/>
                  </a:lnTo>
                  <a:lnTo>
                    <a:pt x="34" y="0"/>
                  </a:lnTo>
                  <a:lnTo>
                    <a:pt x="30" y="0"/>
                  </a:lnTo>
                  <a:lnTo>
                    <a:pt x="30" y="4"/>
                  </a:lnTo>
                  <a:lnTo>
                    <a:pt x="30" y="0"/>
                  </a:lnTo>
                  <a:lnTo>
                    <a:pt x="26" y="4"/>
                  </a:lnTo>
                  <a:lnTo>
                    <a:pt x="19" y="4"/>
                  </a:lnTo>
                  <a:lnTo>
                    <a:pt x="15" y="7"/>
                  </a:lnTo>
                  <a:lnTo>
                    <a:pt x="15" y="7"/>
                  </a:lnTo>
                  <a:lnTo>
                    <a:pt x="15" y="11"/>
                  </a:lnTo>
                  <a:lnTo>
                    <a:pt x="15" y="11"/>
                  </a:lnTo>
                  <a:lnTo>
                    <a:pt x="15" y="15"/>
                  </a:lnTo>
                  <a:lnTo>
                    <a:pt x="15" y="22"/>
                  </a:lnTo>
                  <a:lnTo>
                    <a:pt x="12" y="30"/>
                  </a:lnTo>
                  <a:lnTo>
                    <a:pt x="12" y="33"/>
                  </a:lnTo>
                  <a:lnTo>
                    <a:pt x="15" y="33"/>
                  </a:lnTo>
                  <a:lnTo>
                    <a:pt x="15" y="33"/>
                  </a:lnTo>
                  <a:lnTo>
                    <a:pt x="15" y="37"/>
                  </a:lnTo>
                  <a:lnTo>
                    <a:pt x="12" y="37"/>
                  </a:lnTo>
                  <a:lnTo>
                    <a:pt x="15" y="41"/>
                  </a:lnTo>
                  <a:lnTo>
                    <a:pt x="12" y="41"/>
                  </a:lnTo>
                  <a:lnTo>
                    <a:pt x="12" y="48"/>
                  </a:lnTo>
                  <a:lnTo>
                    <a:pt x="12" y="48"/>
                  </a:lnTo>
                  <a:lnTo>
                    <a:pt x="8" y="52"/>
                  </a:lnTo>
                  <a:lnTo>
                    <a:pt x="8" y="52"/>
                  </a:lnTo>
                  <a:lnTo>
                    <a:pt x="4" y="56"/>
                  </a:lnTo>
                  <a:lnTo>
                    <a:pt x="0" y="63"/>
                  </a:lnTo>
                  <a:lnTo>
                    <a:pt x="0" y="63"/>
                  </a:lnTo>
                  <a:lnTo>
                    <a:pt x="4" y="67"/>
                  </a:lnTo>
                  <a:lnTo>
                    <a:pt x="4" y="67"/>
                  </a:lnTo>
                  <a:lnTo>
                    <a:pt x="4" y="70"/>
                  </a:lnTo>
                  <a:lnTo>
                    <a:pt x="8" y="70"/>
                  </a:lnTo>
                  <a:lnTo>
                    <a:pt x="12" y="74"/>
                  </a:lnTo>
                  <a:lnTo>
                    <a:pt x="12" y="78"/>
                  </a:lnTo>
                  <a:lnTo>
                    <a:pt x="15" y="82"/>
                  </a:lnTo>
                  <a:lnTo>
                    <a:pt x="19" y="82"/>
                  </a:lnTo>
                  <a:lnTo>
                    <a:pt x="19" y="82"/>
                  </a:lnTo>
                  <a:lnTo>
                    <a:pt x="26" y="85"/>
                  </a:lnTo>
                  <a:lnTo>
                    <a:pt x="34" y="115"/>
                  </a:lnTo>
                  <a:lnTo>
                    <a:pt x="34" y="115"/>
                  </a:lnTo>
                  <a:close/>
                  <a:moveTo>
                    <a:pt x="49" y="59"/>
                  </a:moveTo>
                  <a:lnTo>
                    <a:pt x="49" y="59"/>
                  </a:lnTo>
                  <a:lnTo>
                    <a:pt x="52" y="59"/>
                  </a:lnTo>
                  <a:lnTo>
                    <a:pt x="56" y="59"/>
                  </a:lnTo>
                  <a:lnTo>
                    <a:pt x="52" y="63"/>
                  </a:lnTo>
                  <a:lnTo>
                    <a:pt x="49" y="5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91" name="Freeform 112"/>
            <p:cNvSpPr>
              <a:spLocks/>
            </p:cNvSpPr>
            <p:nvPr/>
          </p:nvSpPr>
          <p:spPr bwMode="auto">
            <a:xfrm>
              <a:off x="4116753" y="2432297"/>
              <a:ext cx="424588" cy="371837"/>
            </a:xfrm>
            <a:custGeom>
              <a:avLst/>
              <a:gdLst>
                <a:gd name="T0" fmla="*/ 326 w 330"/>
                <a:gd name="T1" fmla="*/ 219 h 289"/>
                <a:gd name="T2" fmla="*/ 318 w 330"/>
                <a:gd name="T3" fmla="*/ 207 h 289"/>
                <a:gd name="T4" fmla="*/ 304 w 330"/>
                <a:gd name="T5" fmla="*/ 207 h 289"/>
                <a:gd name="T6" fmla="*/ 300 w 330"/>
                <a:gd name="T7" fmla="*/ 200 h 289"/>
                <a:gd name="T8" fmla="*/ 296 w 330"/>
                <a:gd name="T9" fmla="*/ 193 h 289"/>
                <a:gd name="T10" fmla="*/ 289 w 330"/>
                <a:gd name="T11" fmla="*/ 178 h 289"/>
                <a:gd name="T12" fmla="*/ 289 w 330"/>
                <a:gd name="T13" fmla="*/ 174 h 289"/>
                <a:gd name="T14" fmla="*/ 296 w 330"/>
                <a:gd name="T15" fmla="*/ 167 h 289"/>
                <a:gd name="T16" fmla="*/ 296 w 330"/>
                <a:gd name="T17" fmla="*/ 152 h 289"/>
                <a:gd name="T18" fmla="*/ 293 w 330"/>
                <a:gd name="T19" fmla="*/ 137 h 289"/>
                <a:gd name="T20" fmla="*/ 289 w 330"/>
                <a:gd name="T21" fmla="*/ 118 h 289"/>
                <a:gd name="T22" fmla="*/ 289 w 330"/>
                <a:gd name="T23" fmla="*/ 111 h 289"/>
                <a:gd name="T24" fmla="*/ 274 w 330"/>
                <a:gd name="T25" fmla="*/ 78 h 289"/>
                <a:gd name="T26" fmla="*/ 267 w 330"/>
                <a:gd name="T27" fmla="*/ 70 h 289"/>
                <a:gd name="T28" fmla="*/ 259 w 330"/>
                <a:gd name="T29" fmla="*/ 63 h 289"/>
                <a:gd name="T30" fmla="*/ 255 w 330"/>
                <a:gd name="T31" fmla="*/ 59 h 289"/>
                <a:gd name="T32" fmla="*/ 263 w 330"/>
                <a:gd name="T33" fmla="*/ 48 h 289"/>
                <a:gd name="T34" fmla="*/ 267 w 330"/>
                <a:gd name="T35" fmla="*/ 37 h 289"/>
                <a:gd name="T36" fmla="*/ 270 w 330"/>
                <a:gd name="T37" fmla="*/ 33 h 289"/>
                <a:gd name="T38" fmla="*/ 267 w 330"/>
                <a:gd name="T39" fmla="*/ 29 h 289"/>
                <a:gd name="T40" fmla="*/ 270 w 330"/>
                <a:gd name="T41" fmla="*/ 11 h 289"/>
                <a:gd name="T42" fmla="*/ 270 w 330"/>
                <a:gd name="T43" fmla="*/ 3 h 289"/>
                <a:gd name="T44" fmla="*/ 263 w 330"/>
                <a:gd name="T45" fmla="*/ 3 h 289"/>
                <a:gd name="T46" fmla="*/ 248 w 330"/>
                <a:gd name="T47" fmla="*/ 0 h 289"/>
                <a:gd name="T48" fmla="*/ 241 w 330"/>
                <a:gd name="T49" fmla="*/ 3 h 289"/>
                <a:gd name="T50" fmla="*/ 233 w 330"/>
                <a:gd name="T51" fmla="*/ 0 h 289"/>
                <a:gd name="T52" fmla="*/ 226 w 330"/>
                <a:gd name="T53" fmla="*/ 7 h 289"/>
                <a:gd name="T54" fmla="*/ 218 w 330"/>
                <a:gd name="T55" fmla="*/ 7 h 289"/>
                <a:gd name="T56" fmla="*/ 207 w 330"/>
                <a:gd name="T57" fmla="*/ 3 h 289"/>
                <a:gd name="T58" fmla="*/ 200 w 330"/>
                <a:gd name="T59" fmla="*/ 3 h 289"/>
                <a:gd name="T60" fmla="*/ 193 w 330"/>
                <a:gd name="T61" fmla="*/ 3 h 289"/>
                <a:gd name="T62" fmla="*/ 185 w 330"/>
                <a:gd name="T63" fmla="*/ 7 h 289"/>
                <a:gd name="T64" fmla="*/ 174 w 330"/>
                <a:gd name="T65" fmla="*/ 7 h 289"/>
                <a:gd name="T66" fmla="*/ 159 w 330"/>
                <a:gd name="T67" fmla="*/ 7 h 289"/>
                <a:gd name="T68" fmla="*/ 144 w 330"/>
                <a:gd name="T69" fmla="*/ 15 h 289"/>
                <a:gd name="T70" fmla="*/ 141 w 330"/>
                <a:gd name="T71" fmla="*/ 22 h 289"/>
                <a:gd name="T72" fmla="*/ 133 w 330"/>
                <a:gd name="T73" fmla="*/ 22 h 289"/>
                <a:gd name="T74" fmla="*/ 126 w 330"/>
                <a:gd name="T75" fmla="*/ 22 h 289"/>
                <a:gd name="T76" fmla="*/ 118 w 330"/>
                <a:gd name="T77" fmla="*/ 29 h 289"/>
                <a:gd name="T78" fmla="*/ 107 w 330"/>
                <a:gd name="T79" fmla="*/ 33 h 289"/>
                <a:gd name="T80" fmla="*/ 111 w 330"/>
                <a:gd name="T81" fmla="*/ 40 h 289"/>
                <a:gd name="T82" fmla="*/ 111 w 330"/>
                <a:gd name="T83" fmla="*/ 48 h 289"/>
                <a:gd name="T84" fmla="*/ 115 w 330"/>
                <a:gd name="T85" fmla="*/ 66 h 289"/>
                <a:gd name="T86" fmla="*/ 118 w 330"/>
                <a:gd name="T87" fmla="*/ 74 h 289"/>
                <a:gd name="T88" fmla="*/ 126 w 330"/>
                <a:gd name="T89" fmla="*/ 78 h 289"/>
                <a:gd name="T90" fmla="*/ 122 w 330"/>
                <a:gd name="T91" fmla="*/ 85 h 289"/>
                <a:gd name="T92" fmla="*/ 93 w 330"/>
                <a:gd name="T93" fmla="*/ 92 h 289"/>
                <a:gd name="T94" fmla="*/ 89 w 330"/>
                <a:gd name="T95" fmla="*/ 104 h 289"/>
                <a:gd name="T96" fmla="*/ 59 w 330"/>
                <a:gd name="T97" fmla="*/ 122 h 289"/>
                <a:gd name="T98" fmla="*/ 33 w 330"/>
                <a:gd name="T99" fmla="*/ 130 h 289"/>
                <a:gd name="T100" fmla="*/ 15 w 330"/>
                <a:gd name="T101" fmla="*/ 133 h 289"/>
                <a:gd name="T102" fmla="*/ 0 w 330"/>
                <a:gd name="T103" fmla="*/ 144 h 289"/>
                <a:gd name="T104" fmla="*/ 0 w 330"/>
                <a:gd name="T105" fmla="*/ 159 h 289"/>
                <a:gd name="T106" fmla="*/ 59 w 330"/>
                <a:gd name="T107" fmla="*/ 196 h 289"/>
                <a:gd name="T108" fmla="*/ 170 w 330"/>
                <a:gd name="T109" fmla="*/ 270 h 289"/>
                <a:gd name="T110" fmla="*/ 185 w 330"/>
                <a:gd name="T111" fmla="*/ 274 h 289"/>
                <a:gd name="T112" fmla="*/ 193 w 330"/>
                <a:gd name="T113" fmla="*/ 278 h 289"/>
                <a:gd name="T114" fmla="*/ 193 w 330"/>
                <a:gd name="T115" fmla="*/ 289 h 289"/>
                <a:gd name="T116" fmla="*/ 211 w 330"/>
                <a:gd name="T117" fmla="*/ 289 h 289"/>
                <a:gd name="T118" fmla="*/ 237 w 330"/>
                <a:gd name="T119" fmla="*/ 282 h 289"/>
                <a:gd name="T120" fmla="*/ 330 w 330"/>
                <a:gd name="T121" fmla="*/ 22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 h="289">
                  <a:moveTo>
                    <a:pt x="330" y="222"/>
                  </a:moveTo>
                  <a:lnTo>
                    <a:pt x="330" y="222"/>
                  </a:lnTo>
                  <a:lnTo>
                    <a:pt x="326" y="219"/>
                  </a:lnTo>
                  <a:lnTo>
                    <a:pt x="326" y="219"/>
                  </a:lnTo>
                  <a:lnTo>
                    <a:pt x="322" y="211"/>
                  </a:lnTo>
                  <a:lnTo>
                    <a:pt x="318" y="207"/>
                  </a:lnTo>
                  <a:lnTo>
                    <a:pt x="315" y="207"/>
                  </a:lnTo>
                  <a:lnTo>
                    <a:pt x="311" y="207"/>
                  </a:lnTo>
                  <a:lnTo>
                    <a:pt x="304" y="207"/>
                  </a:lnTo>
                  <a:lnTo>
                    <a:pt x="300" y="204"/>
                  </a:lnTo>
                  <a:lnTo>
                    <a:pt x="300" y="204"/>
                  </a:lnTo>
                  <a:lnTo>
                    <a:pt x="300" y="200"/>
                  </a:lnTo>
                  <a:lnTo>
                    <a:pt x="300" y="196"/>
                  </a:lnTo>
                  <a:lnTo>
                    <a:pt x="300" y="196"/>
                  </a:lnTo>
                  <a:lnTo>
                    <a:pt x="296" y="193"/>
                  </a:lnTo>
                  <a:lnTo>
                    <a:pt x="296" y="189"/>
                  </a:lnTo>
                  <a:lnTo>
                    <a:pt x="293" y="185"/>
                  </a:lnTo>
                  <a:lnTo>
                    <a:pt x="289" y="178"/>
                  </a:lnTo>
                  <a:lnTo>
                    <a:pt x="289" y="178"/>
                  </a:lnTo>
                  <a:lnTo>
                    <a:pt x="289" y="178"/>
                  </a:lnTo>
                  <a:lnTo>
                    <a:pt x="289" y="174"/>
                  </a:lnTo>
                  <a:lnTo>
                    <a:pt x="293" y="170"/>
                  </a:lnTo>
                  <a:lnTo>
                    <a:pt x="296" y="170"/>
                  </a:lnTo>
                  <a:lnTo>
                    <a:pt x="296" y="167"/>
                  </a:lnTo>
                  <a:lnTo>
                    <a:pt x="293" y="163"/>
                  </a:lnTo>
                  <a:lnTo>
                    <a:pt x="293" y="159"/>
                  </a:lnTo>
                  <a:lnTo>
                    <a:pt x="296" y="152"/>
                  </a:lnTo>
                  <a:lnTo>
                    <a:pt x="293" y="148"/>
                  </a:lnTo>
                  <a:lnTo>
                    <a:pt x="293" y="141"/>
                  </a:lnTo>
                  <a:lnTo>
                    <a:pt x="293" y="137"/>
                  </a:lnTo>
                  <a:lnTo>
                    <a:pt x="293" y="133"/>
                  </a:lnTo>
                  <a:lnTo>
                    <a:pt x="293" y="122"/>
                  </a:lnTo>
                  <a:lnTo>
                    <a:pt x="289" y="118"/>
                  </a:lnTo>
                  <a:lnTo>
                    <a:pt x="289" y="118"/>
                  </a:lnTo>
                  <a:lnTo>
                    <a:pt x="289" y="115"/>
                  </a:lnTo>
                  <a:lnTo>
                    <a:pt x="289" y="111"/>
                  </a:lnTo>
                  <a:lnTo>
                    <a:pt x="281" y="81"/>
                  </a:lnTo>
                  <a:lnTo>
                    <a:pt x="274" y="78"/>
                  </a:lnTo>
                  <a:lnTo>
                    <a:pt x="274" y="78"/>
                  </a:lnTo>
                  <a:lnTo>
                    <a:pt x="270" y="78"/>
                  </a:lnTo>
                  <a:lnTo>
                    <a:pt x="267" y="74"/>
                  </a:lnTo>
                  <a:lnTo>
                    <a:pt x="267" y="70"/>
                  </a:lnTo>
                  <a:lnTo>
                    <a:pt x="263" y="66"/>
                  </a:lnTo>
                  <a:lnTo>
                    <a:pt x="259" y="66"/>
                  </a:lnTo>
                  <a:lnTo>
                    <a:pt x="259" y="63"/>
                  </a:lnTo>
                  <a:lnTo>
                    <a:pt x="259" y="63"/>
                  </a:lnTo>
                  <a:lnTo>
                    <a:pt x="255" y="59"/>
                  </a:lnTo>
                  <a:lnTo>
                    <a:pt x="255" y="59"/>
                  </a:lnTo>
                  <a:lnTo>
                    <a:pt x="259" y="52"/>
                  </a:lnTo>
                  <a:lnTo>
                    <a:pt x="263" y="48"/>
                  </a:lnTo>
                  <a:lnTo>
                    <a:pt x="263" y="48"/>
                  </a:lnTo>
                  <a:lnTo>
                    <a:pt x="267" y="44"/>
                  </a:lnTo>
                  <a:lnTo>
                    <a:pt x="267" y="44"/>
                  </a:lnTo>
                  <a:lnTo>
                    <a:pt x="267" y="37"/>
                  </a:lnTo>
                  <a:lnTo>
                    <a:pt x="270" y="37"/>
                  </a:lnTo>
                  <a:lnTo>
                    <a:pt x="267" y="33"/>
                  </a:lnTo>
                  <a:lnTo>
                    <a:pt x="270" y="33"/>
                  </a:lnTo>
                  <a:lnTo>
                    <a:pt x="270" y="29"/>
                  </a:lnTo>
                  <a:lnTo>
                    <a:pt x="270" y="29"/>
                  </a:lnTo>
                  <a:lnTo>
                    <a:pt x="267" y="29"/>
                  </a:lnTo>
                  <a:lnTo>
                    <a:pt x="267" y="26"/>
                  </a:lnTo>
                  <a:lnTo>
                    <a:pt x="270" y="18"/>
                  </a:lnTo>
                  <a:lnTo>
                    <a:pt x="270" y="11"/>
                  </a:lnTo>
                  <a:lnTo>
                    <a:pt x="270" y="7"/>
                  </a:lnTo>
                  <a:lnTo>
                    <a:pt x="270" y="7"/>
                  </a:lnTo>
                  <a:lnTo>
                    <a:pt x="270" y="3"/>
                  </a:lnTo>
                  <a:lnTo>
                    <a:pt x="270" y="3"/>
                  </a:lnTo>
                  <a:lnTo>
                    <a:pt x="267" y="3"/>
                  </a:lnTo>
                  <a:lnTo>
                    <a:pt x="263" y="3"/>
                  </a:lnTo>
                  <a:lnTo>
                    <a:pt x="255" y="7"/>
                  </a:lnTo>
                  <a:lnTo>
                    <a:pt x="252" y="3"/>
                  </a:lnTo>
                  <a:lnTo>
                    <a:pt x="248" y="0"/>
                  </a:lnTo>
                  <a:lnTo>
                    <a:pt x="248" y="3"/>
                  </a:lnTo>
                  <a:lnTo>
                    <a:pt x="244" y="3"/>
                  </a:lnTo>
                  <a:lnTo>
                    <a:pt x="241" y="3"/>
                  </a:lnTo>
                  <a:lnTo>
                    <a:pt x="237" y="3"/>
                  </a:lnTo>
                  <a:lnTo>
                    <a:pt x="237" y="0"/>
                  </a:lnTo>
                  <a:lnTo>
                    <a:pt x="233" y="0"/>
                  </a:lnTo>
                  <a:lnTo>
                    <a:pt x="233" y="3"/>
                  </a:lnTo>
                  <a:lnTo>
                    <a:pt x="230" y="3"/>
                  </a:lnTo>
                  <a:lnTo>
                    <a:pt x="226" y="7"/>
                  </a:lnTo>
                  <a:lnTo>
                    <a:pt x="226" y="7"/>
                  </a:lnTo>
                  <a:lnTo>
                    <a:pt x="222" y="7"/>
                  </a:lnTo>
                  <a:lnTo>
                    <a:pt x="218" y="7"/>
                  </a:lnTo>
                  <a:lnTo>
                    <a:pt x="215" y="7"/>
                  </a:lnTo>
                  <a:lnTo>
                    <a:pt x="215" y="3"/>
                  </a:lnTo>
                  <a:lnTo>
                    <a:pt x="207" y="3"/>
                  </a:lnTo>
                  <a:lnTo>
                    <a:pt x="207" y="3"/>
                  </a:lnTo>
                  <a:lnTo>
                    <a:pt x="204" y="3"/>
                  </a:lnTo>
                  <a:lnTo>
                    <a:pt x="200" y="3"/>
                  </a:lnTo>
                  <a:lnTo>
                    <a:pt x="196" y="3"/>
                  </a:lnTo>
                  <a:lnTo>
                    <a:pt x="196" y="3"/>
                  </a:lnTo>
                  <a:lnTo>
                    <a:pt x="193" y="3"/>
                  </a:lnTo>
                  <a:lnTo>
                    <a:pt x="193" y="7"/>
                  </a:lnTo>
                  <a:lnTo>
                    <a:pt x="189" y="7"/>
                  </a:lnTo>
                  <a:lnTo>
                    <a:pt x="185" y="7"/>
                  </a:lnTo>
                  <a:lnTo>
                    <a:pt x="181" y="11"/>
                  </a:lnTo>
                  <a:lnTo>
                    <a:pt x="178" y="11"/>
                  </a:lnTo>
                  <a:lnTo>
                    <a:pt x="174" y="7"/>
                  </a:lnTo>
                  <a:lnTo>
                    <a:pt x="170" y="7"/>
                  </a:lnTo>
                  <a:lnTo>
                    <a:pt x="163" y="11"/>
                  </a:lnTo>
                  <a:lnTo>
                    <a:pt x="159" y="7"/>
                  </a:lnTo>
                  <a:lnTo>
                    <a:pt x="152" y="15"/>
                  </a:lnTo>
                  <a:lnTo>
                    <a:pt x="148" y="15"/>
                  </a:lnTo>
                  <a:lnTo>
                    <a:pt x="144" y="15"/>
                  </a:lnTo>
                  <a:lnTo>
                    <a:pt x="141" y="18"/>
                  </a:lnTo>
                  <a:lnTo>
                    <a:pt x="141" y="18"/>
                  </a:lnTo>
                  <a:lnTo>
                    <a:pt x="141" y="22"/>
                  </a:lnTo>
                  <a:lnTo>
                    <a:pt x="137" y="22"/>
                  </a:lnTo>
                  <a:lnTo>
                    <a:pt x="137" y="22"/>
                  </a:lnTo>
                  <a:lnTo>
                    <a:pt x="133" y="22"/>
                  </a:lnTo>
                  <a:lnTo>
                    <a:pt x="133" y="22"/>
                  </a:lnTo>
                  <a:lnTo>
                    <a:pt x="130" y="22"/>
                  </a:lnTo>
                  <a:lnTo>
                    <a:pt x="126" y="22"/>
                  </a:lnTo>
                  <a:lnTo>
                    <a:pt x="122" y="26"/>
                  </a:lnTo>
                  <a:lnTo>
                    <a:pt x="122" y="26"/>
                  </a:lnTo>
                  <a:lnTo>
                    <a:pt x="118" y="29"/>
                  </a:lnTo>
                  <a:lnTo>
                    <a:pt x="118" y="33"/>
                  </a:lnTo>
                  <a:lnTo>
                    <a:pt x="111" y="33"/>
                  </a:lnTo>
                  <a:lnTo>
                    <a:pt x="107" y="33"/>
                  </a:lnTo>
                  <a:lnTo>
                    <a:pt x="107" y="33"/>
                  </a:lnTo>
                  <a:lnTo>
                    <a:pt x="111" y="37"/>
                  </a:lnTo>
                  <a:lnTo>
                    <a:pt x="111" y="40"/>
                  </a:lnTo>
                  <a:lnTo>
                    <a:pt x="111" y="40"/>
                  </a:lnTo>
                  <a:lnTo>
                    <a:pt x="111" y="44"/>
                  </a:lnTo>
                  <a:lnTo>
                    <a:pt x="111" y="48"/>
                  </a:lnTo>
                  <a:lnTo>
                    <a:pt x="111" y="52"/>
                  </a:lnTo>
                  <a:lnTo>
                    <a:pt x="115" y="55"/>
                  </a:lnTo>
                  <a:lnTo>
                    <a:pt x="115" y="66"/>
                  </a:lnTo>
                  <a:lnTo>
                    <a:pt x="118" y="70"/>
                  </a:lnTo>
                  <a:lnTo>
                    <a:pt x="118" y="74"/>
                  </a:lnTo>
                  <a:lnTo>
                    <a:pt x="118" y="74"/>
                  </a:lnTo>
                  <a:lnTo>
                    <a:pt x="122" y="78"/>
                  </a:lnTo>
                  <a:lnTo>
                    <a:pt x="122" y="78"/>
                  </a:lnTo>
                  <a:lnTo>
                    <a:pt x="126" y="78"/>
                  </a:lnTo>
                  <a:lnTo>
                    <a:pt x="122" y="81"/>
                  </a:lnTo>
                  <a:lnTo>
                    <a:pt x="122" y="81"/>
                  </a:lnTo>
                  <a:lnTo>
                    <a:pt x="122" y="85"/>
                  </a:lnTo>
                  <a:lnTo>
                    <a:pt x="104" y="85"/>
                  </a:lnTo>
                  <a:lnTo>
                    <a:pt x="100" y="85"/>
                  </a:lnTo>
                  <a:lnTo>
                    <a:pt x="93" y="92"/>
                  </a:lnTo>
                  <a:lnTo>
                    <a:pt x="93" y="92"/>
                  </a:lnTo>
                  <a:lnTo>
                    <a:pt x="89" y="96"/>
                  </a:lnTo>
                  <a:lnTo>
                    <a:pt x="89" y="104"/>
                  </a:lnTo>
                  <a:lnTo>
                    <a:pt x="89" y="104"/>
                  </a:lnTo>
                  <a:lnTo>
                    <a:pt x="78" y="111"/>
                  </a:lnTo>
                  <a:lnTo>
                    <a:pt x="59" y="122"/>
                  </a:lnTo>
                  <a:lnTo>
                    <a:pt x="44" y="130"/>
                  </a:lnTo>
                  <a:lnTo>
                    <a:pt x="41" y="130"/>
                  </a:lnTo>
                  <a:lnTo>
                    <a:pt x="33" y="130"/>
                  </a:lnTo>
                  <a:lnTo>
                    <a:pt x="30" y="130"/>
                  </a:lnTo>
                  <a:lnTo>
                    <a:pt x="26" y="130"/>
                  </a:lnTo>
                  <a:lnTo>
                    <a:pt x="15" y="133"/>
                  </a:lnTo>
                  <a:lnTo>
                    <a:pt x="11" y="137"/>
                  </a:lnTo>
                  <a:lnTo>
                    <a:pt x="7" y="141"/>
                  </a:lnTo>
                  <a:lnTo>
                    <a:pt x="0" y="144"/>
                  </a:lnTo>
                  <a:lnTo>
                    <a:pt x="0" y="155"/>
                  </a:lnTo>
                  <a:lnTo>
                    <a:pt x="0" y="155"/>
                  </a:lnTo>
                  <a:lnTo>
                    <a:pt x="0" y="159"/>
                  </a:lnTo>
                  <a:lnTo>
                    <a:pt x="0" y="159"/>
                  </a:lnTo>
                  <a:lnTo>
                    <a:pt x="0" y="159"/>
                  </a:lnTo>
                  <a:lnTo>
                    <a:pt x="59" y="196"/>
                  </a:lnTo>
                  <a:lnTo>
                    <a:pt x="59" y="196"/>
                  </a:lnTo>
                  <a:lnTo>
                    <a:pt x="167" y="263"/>
                  </a:lnTo>
                  <a:lnTo>
                    <a:pt x="170" y="270"/>
                  </a:lnTo>
                  <a:lnTo>
                    <a:pt x="174" y="270"/>
                  </a:lnTo>
                  <a:lnTo>
                    <a:pt x="178" y="270"/>
                  </a:lnTo>
                  <a:lnTo>
                    <a:pt x="185" y="274"/>
                  </a:lnTo>
                  <a:lnTo>
                    <a:pt x="185" y="274"/>
                  </a:lnTo>
                  <a:lnTo>
                    <a:pt x="189" y="278"/>
                  </a:lnTo>
                  <a:lnTo>
                    <a:pt x="193" y="278"/>
                  </a:lnTo>
                  <a:lnTo>
                    <a:pt x="193" y="282"/>
                  </a:lnTo>
                  <a:lnTo>
                    <a:pt x="193" y="285"/>
                  </a:lnTo>
                  <a:lnTo>
                    <a:pt x="193" y="289"/>
                  </a:lnTo>
                  <a:lnTo>
                    <a:pt x="196" y="289"/>
                  </a:lnTo>
                  <a:lnTo>
                    <a:pt x="204" y="289"/>
                  </a:lnTo>
                  <a:lnTo>
                    <a:pt x="211" y="289"/>
                  </a:lnTo>
                  <a:lnTo>
                    <a:pt x="211" y="289"/>
                  </a:lnTo>
                  <a:lnTo>
                    <a:pt x="211" y="289"/>
                  </a:lnTo>
                  <a:lnTo>
                    <a:pt x="237" y="282"/>
                  </a:lnTo>
                  <a:lnTo>
                    <a:pt x="255" y="267"/>
                  </a:lnTo>
                  <a:lnTo>
                    <a:pt x="330" y="222"/>
                  </a:lnTo>
                  <a:lnTo>
                    <a:pt x="330" y="22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92" name="Freeform 113"/>
            <p:cNvSpPr>
              <a:spLocks/>
            </p:cNvSpPr>
            <p:nvPr/>
          </p:nvSpPr>
          <p:spPr bwMode="auto">
            <a:xfrm>
              <a:off x="4030547" y="2455455"/>
              <a:ext cx="248320" cy="176269"/>
            </a:xfrm>
            <a:custGeom>
              <a:avLst/>
              <a:gdLst>
                <a:gd name="T0" fmla="*/ 67 w 193"/>
                <a:gd name="T1" fmla="*/ 126 h 137"/>
                <a:gd name="T2" fmla="*/ 78 w 193"/>
                <a:gd name="T3" fmla="*/ 119 h 137"/>
                <a:gd name="T4" fmla="*/ 93 w 193"/>
                <a:gd name="T5" fmla="*/ 112 h 137"/>
                <a:gd name="T6" fmla="*/ 100 w 193"/>
                <a:gd name="T7" fmla="*/ 112 h 137"/>
                <a:gd name="T8" fmla="*/ 111 w 193"/>
                <a:gd name="T9" fmla="*/ 112 h 137"/>
                <a:gd name="T10" fmla="*/ 145 w 193"/>
                <a:gd name="T11" fmla="*/ 93 h 137"/>
                <a:gd name="T12" fmla="*/ 156 w 193"/>
                <a:gd name="T13" fmla="*/ 86 h 137"/>
                <a:gd name="T14" fmla="*/ 160 w 193"/>
                <a:gd name="T15" fmla="*/ 74 h 137"/>
                <a:gd name="T16" fmla="*/ 167 w 193"/>
                <a:gd name="T17" fmla="*/ 67 h 137"/>
                <a:gd name="T18" fmla="*/ 189 w 193"/>
                <a:gd name="T19" fmla="*/ 67 h 137"/>
                <a:gd name="T20" fmla="*/ 189 w 193"/>
                <a:gd name="T21" fmla="*/ 63 h 137"/>
                <a:gd name="T22" fmla="*/ 189 w 193"/>
                <a:gd name="T23" fmla="*/ 60 h 137"/>
                <a:gd name="T24" fmla="*/ 185 w 193"/>
                <a:gd name="T25" fmla="*/ 56 h 137"/>
                <a:gd name="T26" fmla="*/ 185 w 193"/>
                <a:gd name="T27" fmla="*/ 52 h 137"/>
                <a:gd name="T28" fmla="*/ 182 w 193"/>
                <a:gd name="T29" fmla="*/ 37 h 137"/>
                <a:gd name="T30" fmla="*/ 178 w 193"/>
                <a:gd name="T31" fmla="*/ 30 h 137"/>
                <a:gd name="T32" fmla="*/ 178 w 193"/>
                <a:gd name="T33" fmla="*/ 22 h 137"/>
                <a:gd name="T34" fmla="*/ 178 w 193"/>
                <a:gd name="T35" fmla="*/ 19 h 137"/>
                <a:gd name="T36" fmla="*/ 174 w 193"/>
                <a:gd name="T37" fmla="*/ 15 h 137"/>
                <a:gd name="T38" fmla="*/ 163 w 193"/>
                <a:gd name="T39" fmla="*/ 15 h 137"/>
                <a:gd name="T40" fmla="*/ 160 w 193"/>
                <a:gd name="T41" fmla="*/ 11 h 137"/>
                <a:gd name="T42" fmla="*/ 160 w 193"/>
                <a:gd name="T43" fmla="*/ 11 h 137"/>
                <a:gd name="T44" fmla="*/ 152 w 193"/>
                <a:gd name="T45" fmla="*/ 15 h 137"/>
                <a:gd name="T46" fmla="*/ 141 w 193"/>
                <a:gd name="T47" fmla="*/ 11 h 137"/>
                <a:gd name="T48" fmla="*/ 134 w 193"/>
                <a:gd name="T49" fmla="*/ 15 h 137"/>
                <a:gd name="T50" fmla="*/ 126 w 193"/>
                <a:gd name="T51" fmla="*/ 8 h 137"/>
                <a:gd name="T52" fmla="*/ 123 w 193"/>
                <a:gd name="T53" fmla="*/ 4 h 137"/>
                <a:gd name="T54" fmla="*/ 123 w 193"/>
                <a:gd name="T55" fmla="*/ 4 h 137"/>
                <a:gd name="T56" fmla="*/ 119 w 193"/>
                <a:gd name="T57" fmla="*/ 4 h 137"/>
                <a:gd name="T58" fmla="*/ 115 w 193"/>
                <a:gd name="T59" fmla="*/ 4 h 137"/>
                <a:gd name="T60" fmla="*/ 111 w 193"/>
                <a:gd name="T61" fmla="*/ 15 h 137"/>
                <a:gd name="T62" fmla="*/ 108 w 193"/>
                <a:gd name="T63" fmla="*/ 26 h 137"/>
                <a:gd name="T64" fmla="*/ 97 w 193"/>
                <a:gd name="T65" fmla="*/ 37 h 137"/>
                <a:gd name="T66" fmla="*/ 93 w 193"/>
                <a:gd name="T67" fmla="*/ 37 h 137"/>
                <a:gd name="T68" fmla="*/ 82 w 193"/>
                <a:gd name="T69" fmla="*/ 45 h 137"/>
                <a:gd name="T70" fmla="*/ 74 w 193"/>
                <a:gd name="T71" fmla="*/ 48 h 137"/>
                <a:gd name="T72" fmla="*/ 67 w 193"/>
                <a:gd name="T73" fmla="*/ 52 h 137"/>
                <a:gd name="T74" fmla="*/ 63 w 193"/>
                <a:gd name="T75" fmla="*/ 63 h 137"/>
                <a:gd name="T76" fmla="*/ 56 w 193"/>
                <a:gd name="T77" fmla="*/ 71 h 137"/>
                <a:gd name="T78" fmla="*/ 52 w 193"/>
                <a:gd name="T79" fmla="*/ 82 h 137"/>
                <a:gd name="T80" fmla="*/ 52 w 193"/>
                <a:gd name="T81" fmla="*/ 93 h 137"/>
                <a:gd name="T82" fmla="*/ 56 w 193"/>
                <a:gd name="T83" fmla="*/ 97 h 137"/>
                <a:gd name="T84" fmla="*/ 45 w 193"/>
                <a:gd name="T85" fmla="*/ 112 h 137"/>
                <a:gd name="T86" fmla="*/ 37 w 193"/>
                <a:gd name="T87" fmla="*/ 119 h 137"/>
                <a:gd name="T88" fmla="*/ 23 w 193"/>
                <a:gd name="T89" fmla="*/ 130 h 137"/>
                <a:gd name="T90" fmla="*/ 0 w 193"/>
                <a:gd name="T91" fmla="*/ 137 h 137"/>
                <a:gd name="T92" fmla="*/ 67 w 193"/>
                <a:gd name="T93"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3" h="137">
                  <a:moveTo>
                    <a:pt x="67" y="137"/>
                  </a:moveTo>
                  <a:lnTo>
                    <a:pt x="67" y="126"/>
                  </a:lnTo>
                  <a:lnTo>
                    <a:pt x="74" y="123"/>
                  </a:lnTo>
                  <a:lnTo>
                    <a:pt x="78" y="119"/>
                  </a:lnTo>
                  <a:lnTo>
                    <a:pt x="82" y="115"/>
                  </a:lnTo>
                  <a:lnTo>
                    <a:pt x="93" y="112"/>
                  </a:lnTo>
                  <a:lnTo>
                    <a:pt x="97" y="112"/>
                  </a:lnTo>
                  <a:lnTo>
                    <a:pt x="100" y="112"/>
                  </a:lnTo>
                  <a:lnTo>
                    <a:pt x="108" y="112"/>
                  </a:lnTo>
                  <a:lnTo>
                    <a:pt x="111" y="112"/>
                  </a:lnTo>
                  <a:lnTo>
                    <a:pt x="126" y="104"/>
                  </a:lnTo>
                  <a:lnTo>
                    <a:pt x="145" y="93"/>
                  </a:lnTo>
                  <a:lnTo>
                    <a:pt x="156" y="86"/>
                  </a:lnTo>
                  <a:lnTo>
                    <a:pt x="156" y="86"/>
                  </a:lnTo>
                  <a:lnTo>
                    <a:pt x="156" y="78"/>
                  </a:lnTo>
                  <a:lnTo>
                    <a:pt x="160" y="74"/>
                  </a:lnTo>
                  <a:lnTo>
                    <a:pt x="160" y="74"/>
                  </a:lnTo>
                  <a:lnTo>
                    <a:pt x="167" y="67"/>
                  </a:lnTo>
                  <a:lnTo>
                    <a:pt x="171" y="67"/>
                  </a:lnTo>
                  <a:lnTo>
                    <a:pt x="189" y="67"/>
                  </a:lnTo>
                  <a:lnTo>
                    <a:pt x="189" y="63"/>
                  </a:lnTo>
                  <a:lnTo>
                    <a:pt x="189" y="63"/>
                  </a:lnTo>
                  <a:lnTo>
                    <a:pt x="193" y="60"/>
                  </a:lnTo>
                  <a:lnTo>
                    <a:pt x="189" y="60"/>
                  </a:lnTo>
                  <a:lnTo>
                    <a:pt x="189" y="60"/>
                  </a:lnTo>
                  <a:lnTo>
                    <a:pt x="185" y="56"/>
                  </a:lnTo>
                  <a:lnTo>
                    <a:pt x="185" y="56"/>
                  </a:lnTo>
                  <a:lnTo>
                    <a:pt x="185" y="52"/>
                  </a:lnTo>
                  <a:lnTo>
                    <a:pt x="182" y="48"/>
                  </a:lnTo>
                  <a:lnTo>
                    <a:pt x="182" y="37"/>
                  </a:lnTo>
                  <a:lnTo>
                    <a:pt x="178" y="34"/>
                  </a:lnTo>
                  <a:lnTo>
                    <a:pt x="178" y="30"/>
                  </a:lnTo>
                  <a:lnTo>
                    <a:pt x="178" y="26"/>
                  </a:lnTo>
                  <a:lnTo>
                    <a:pt x="178" y="22"/>
                  </a:lnTo>
                  <a:lnTo>
                    <a:pt x="178" y="22"/>
                  </a:lnTo>
                  <a:lnTo>
                    <a:pt x="178" y="19"/>
                  </a:lnTo>
                  <a:lnTo>
                    <a:pt x="174" y="15"/>
                  </a:lnTo>
                  <a:lnTo>
                    <a:pt x="174" y="15"/>
                  </a:lnTo>
                  <a:lnTo>
                    <a:pt x="171" y="15"/>
                  </a:lnTo>
                  <a:lnTo>
                    <a:pt x="163" y="15"/>
                  </a:lnTo>
                  <a:lnTo>
                    <a:pt x="160" y="11"/>
                  </a:lnTo>
                  <a:lnTo>
                    <a:pt x="160" y="11"/>
                  </a:lnTo>
                  <a:lnTo>
                    <a:pt x="160" y="11"/>
                  </a:lnTo>
                  <a:lnTo>
                    <a:pt x="160" y="11"/>
                  </a:lnTo>
                  <a:lnTo>
                    <a:pt x="156" y="11"/>
                  </a:lnTo>
                  <a:lnTo>
                    <a:pt x="152" y="15"/>
                  </a:lnTo>
                  <a:lnTo>
                    <a:pt x="145" y="11"/>
                  </a:lnTo>
                  <a:lnTo>
                    <a:pt x="141" y="11"/>
                  </a:lnTo>
                  <a:lnTo>
                    <a:pt x="137" y="15"/>
                  </a:lnTo>
                  <a:lnTo>
                    <a:pt x="134" y="15"/>
                  </a:lnTo>
                  <a:lnTo>
                    <a:pt x="130" y="15"/>
                  </a:lnTo>
                  <a:lnTo>
                    <a:pt x="126" y="8"/>
                  </a:lnTo>
                  <a:lnTo>
                    <a:pt x="123" y="8"/>
                  </a:lnTo>
                  <a:lnTo>
                    <a:pt x="123" y="4"/>
                  </a:lnTo>
                  <a:lnTo>
                    <a:pt x="123" y="4"/>
                  </a:lnTo>
                  <a:lnTo>
                    <a:pt x="123" y="4"/>
                  </a:lnTo>
                  <a:lnTo>
                    <a:pt x="123" y="0"/>
                  </a:lnTo>
                  <a:lnTo>
                    <a:pt x="119" y="4"/>
                  </a:lnTo>
                  <a:lnTo>
                    <a:pt x="119" y="4"/>
                  </a:lnTo>
                  <a:lnTo>
                    <a:pt x="115" y="4"/>
                  </a:lnTo>
                  <a:lnTo>
                    <a:pt x="111" y="8"/>
                  </a:lnTo>
                  <a:lnTo>
                    <a:pt x="111" y="15"/>
                  </a:lnTo>
                  <a:lnTo>
                    <a:pt x="108" y="19"/>
                  </a:lnTo>
                  <a:lnTo>
                    <a:pt x="108" y="26"/>
                  </a:lnTo>
                  <a:lnTo>
                    <a:pt x="104" y="30"/>
                  </a:lnTo>
                  <a:lnTo>
                    <a:pt x="97" y="37"/>
                  </a:lnTo>
                  <a:lnTo>
                    <a:pt x="97" y="37"/>
                  </a:lnTo>
                  <a:lnTo>
                    <a:pt x="93" y="37"/>
                  </a:lnTo>
                  <a:lnTo>
                    <a:pt x="86" y="41"/>
                  </a:lnTo>
                  <a:lnTo>
                    <a:pt x="82" y="45"/>
                  </a:lnTo>
                  <a:lnTo>
                    <a:pt x="82" y="45"/>
                  </a:lnTo>
                  <a:lnTo>
                    <a:pt x="74" y="48"/>
                  </a:lnTo>
                  <a:lnTo>
                    <a:pt x="71" y="48"/>
                  </a:lnTo>
                  <a:lnTo>
                    <a:pt x="67" y="52"/>
                  </a:lnTo>
                  <a:lnTo>
                    <a:pt x="60" y="56"/>
                  </a:lnTo>
                  <a:lnTo>
                    <a:pt x="63" y="63"/>
                  </a:lnTo>
                  <a:lnTo>
                    <a:pt x="63" y="67"/>
                  </a:lnTo>
                  <a:lnTo>
                    <a:pt x="56" y="71"/>
                  </a:lnTo>
                  <a:lnTo>
                    <a:pt x="52" y="78"/>
                  </a:lnTo>
                  <a:lnTo>
                    <a:pt x="52" y="82"/>
                  </a:lnTo>
                  <a:lnTo>
                    <a:pt x="56" y="89"/>
                  </a:lnTo>
                  <a:lnTo>
                    <a:pt x="52" y="93"/>
                  </a:lnTo>
                  <a:lnTo>
                    <a:pt x="52" y="93"/>
                  </a:lnTo>
                  <a:lnTo>
                    <a:pt x="56" y="97"/>
                  </a:lnTo>
                  <a:lnTo>
                    <a:pt x="56" y="100"/>
                  </a:lnTo>
                  <a:lnTo>
                    <a:pt x="45" y="112"/>
                  </a:lnTo>
                  <a:lnTo>
                    <a:pt x="41" y="115"/>
                  </a:lnTo>
                  <a:lnTo>
                    <a:pt x="37" y="119"/>
                  </a:lnTo>
                  <a:lnTo>
                    <a:pt x="34" y="119"/>
                  </a:lnTo>
                  <a:lnTo>
                    <a:pt x="23" y="130"/>
                  </a:lnTo>
                  <a:lnTo>
                    <a:pt x="4" y="134"/>
                  </a:lnTo>
                  <a:lnTo>
                    <a:pt x="0" y="137"/>
                  </a:lnTo>
                  <a:lnTo>
                    <a:pt x="67" y="137"/>
                  </a:lnTo>
                  <a:lnTo>
                    <a:pt x="67" y="137"/>
                  </a:lnTo>
                  <a:lnTo>
                    <a:pt x="67" y="13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93" name="Freeform 114"/>
            <p:cNvSpPr>
              <a:spLocks/>
            </p:cNvSpPr>
            <p:nvPr/>
          </p:nvSpPr>
          <p:spPr bwMode="auto">
            <a:xfrm>
              <a:off x="3945629" y="2631723"/>
              <a:ext cx="171122" cy="129950"/>
            </a:xfrm>
            <a:custGeom>
              <a:avLst/>
              <a:gdLst>
                <a:gd name="T0" fmla="*/ 133 w 133"/>
                <a:gd name="T1" fmla="*/ 4 h 101"/>
                <a:gd name="T2" fmla="*/ 133 w 133"/>
                <a:gd name="T3" fmla="*/ 0 h 101"/>
                <a:gd name="T4" fmla="*/ 66 w 133"/>
                <a:gd name="T5" fmla="*/ 0 h 101"/>
                <a:gd name="T6" fmla="*/ 63 w 133"/>
                <a:gd name="T7" fmla="*/ 8 h 101"/>
                <a:gd name="T8" fmla="*/ 63 w 133"/>
                <a:gd name="T9" fmla="*/ 15 h 101"/>
                <a:gd name="T10" fmla="*/ 59 w 133"/>
                <a:gd name="T11" fmla="*/ 15 h 101"/>
                <a:gd name="T12" fmla="*/ 48 w 133"/>
                <a:gd name="T13" fmla="*/ 19 h 101"/>
                <a:gd name="T14" fmla="*/ 44 w 133"/>
                <a:gd name="T15" fmla="*/ 23 h 101"/>
                <a:gd name="T16" fmla="*/ 40 w 133"/>
                <a:gd name="T17" fmla="*/ 26 h 101"/>
                <a:gd name="T18" fmla="*/ 44 w 133"/>
                <a:gd name="T19" fmla="*/ 30 h 101"/>
                <a:gd name="T20" fmla="*/ 33 w 133"/>
                <a:gd name="T21" fmla="*/ 41 h 101"/>
                <a:gd name="T22" fmla="*/ 33 w 133"/>
                <a:gd name="T23" fmla="*/ 45 h 101"/>
                <a:gd name="T24" fmla="*/ 26 w 133"/>
                <a:gd name="T25" fmla="*/ 52 h 101"/>
                <a:gd name="T26" fmla="*/ 22 w 133"/>
                <a:gd name="T27" fmla="*/ 56 h 101"/>
                <a:gd name="T28" fmla="*/ 18 w 133"/>
                <a:gd name="T29" fmla="*/ 64 h 101"/>
                <a:gd name="T30" fmla="*/ 18 w 133"/>
                <a:gd name="T31" fmla="*/ 64 h 101"/>
                <a:gd name="T32" fmla="*/ 11 w 133"/>
                <a:gd name="T33" fmla="*/ 71 h 101"/>
                <a:gd name="T34" fmla="*/ 11 w 133"/>
                <a:gd name="T35" fmla="*/ 75 h 101"/>
                <a:gd name="T36" fmla="*/ 15 w 133"/>
                <a:gd name="T37" fmla="*/ 75 h 101"/>
                <a:gd name="T38" fmla="*/ 11 w 133"/>
                <a:gd name="T39" fmla="*/ 75 h 101"/>
                <a:gd name="T40" fmla="*/ 3 w 133"/>
                <a:gd name="T41" fmla="*/ 86 h 101"/>
                <a:gd name="T42" fmla="*/ 3 w 133"/>
                <a:gd name="T43" fmla="*/ 86 h 101"/>
                <a:gd name="T44" fmla="*/ 0 w 133"/>
                <a:gd name="T45" fmla="*/ 90 h 101"/>
                <a:gd name="T46" fmla="*/ 0 w 133"/>
                <a:gd name="T47" fmla="*/ 93 h 101"/>
                <a:gd name="T48" fmla="*/ 0 w 133"/>
                <a:gd name="T49" fmla="*/ 93 h 101"/>
                <a:gd name="T50" fmla="*/ 0 w 133"/>
                <a:gd name="T51" fmla="*/ 101 h 101"/>
                <a:gd name="T52" fmla="*/ 66 w 133"/>
                <a:gd name="T53" fmla="*/ 101 h 101"/>
                <a:gd name="T54" fmla="*/ 66 w 133"/>
                <a:gd name="T55" fmla="*/ 71 h 101"/>
                <a:gd name="T56" fmla="*/ 66 w 133"/>
                <a:gd name="T57" fmla="*/ 67 h 101"/>
                <a:gd name="T58" fmla="*/ 70 w 133"/>
                <a:gd name="T59" fmla="*/ 67 h 101"/>
                <a:gd name="T60" fmla="*/ 74 w 133"/>
                <a:gd name="T61" fmla="*/ 64 h 101"/>
                <a:gd name="T62" fmla="*/ 81 w 133"/>
                <a:gd name="T63" fmla="*/ 64 h 101"/>
                <a:gd name="T64" fmla="*/ 81 w 133"/>
                <a:gd name="T65" fmla="*/ 26 h 101"/>
                <a:gd name="T66" fmla="*/ 133 w 133"/>
                <a:gd name="T67" fmla="*/ 26 h 101"/>
                <a:gd name="T68" fmla="*/ 133 w 133"/>
                <a:gd name="T69" fmla="*/ 4 h 101"/>
                <a:gd name="T70" fmla="*/ 133 w 133"/>
                <a:gd name="T71" fmla="*/ 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101">
                  <a:moveTo>
                    <a:pt x="133" y="4"/>
                  </a:moveTo>
                  <a:lnTo>
                    <a:pt x="133" y="0"/>
                  </a:lnTo>
                  <a:lnTo>
                    <a:pt x="66" y="0"/>
                  </a:lnTo>
                  <a:lnTo>
                    <a:pt x="63" y="8"/>
                  </a:lnTo>
                  <a:lnTo>
                    <a:pt x="63" y="15"/>
                  </a:lnTo>
                  <a:lnTo>
                    <a:pt x="59" y="15"/>
                  </a:lnTo>
                  <a:lnTo>
                    <a:pt x="48" y="19"/>
                  </a:lnTo>
                  <a:lnTo>
                    <a:pt x="44" y="23"/>
                  </a:lnTo>
                  <a:lnTo>
                    <a:pt x="40" y="26"/>
                  </a:lnTo>
                  <a:lnTo>
                    <a:pt x="44" y="30"/>
                  </a:lnTo>
                  <a:lnTo>
                    <a:pt x="33" y="41"/>
                  </a:lnTo>
                  <a:lnTo>
                    <a:pt x="33" y="45"/>
                  </a:lnTo>
                  <a:lnTo>
                    <a:pt x="26" y="52"/>
                  </a:lnTo>
                  <a:lnTo>
                    <a:pt x="22" y="56"/>
                  </a:lnTo>
                  <a:lnTo>
                    <a:pt x="18" y="64"/>
                  </a:lnTo>
                  <a:lnTo>
                    <a:pt x="18" y="64"/>
                  </a:lnTo>
                  <a:lnTo>
                    <a:pt x="11" y="71"/>
                  </a:lnTo>
                  <a:lnTo>
                    <a:pt x="11" y="75"/>
                  </a:lnTo>
                  <a:lnTo>
                    <a:pt x="15" y="75"/>
                  </a:lnTo>
                  <a:lnTo>
                    <a:pt x="11" y="75"/>
                  </a:lnTo>
                  <a:lnTo>
                    <a:pt x="3" y="86"/>
                  </a:lnTo>
                  <a:lnTo>
                    <a:pt x="3" y="86"/>
                  </a:lnTo>
                  <a:lnTo>
                    <a:pt x="0" y="90"/>
                  </a:lnTo>
                  <a:lnTo>
                    <a:pt x="0" y="93"/>
                  </a:lnTo>
                  <a:lnTo>
                    <a:pt x="0" y="93"/>
                  </a:lnTo>
                  <a:lnTo>
                    <a:pt x="0" y="101"/>
                  </a:lnTo>
                  <a:lnTo>
                    <a:pt x="66" y="101"/>
                  </a:lnTo>
                  <a:lnTo>
                    <a:pt x="66" y="71"/>
                  </a:lnTo>
                  <a:lnTo>
                    <a:pt x="66" y="67"/>
                  </a:lnTo>
                  <a:lnTo>
                    <a:pt x="70" y="67"/>
                  </a:lnTo>
                  <a:lnTo>
                    <a:pt x="74" y="64"/>
                  </a:lnTo>
                  <a:lnTo>
                    <a:pt x="81" y="64"/>
                  </a:lnTo>
                  <a:lnTo>
                    <a:pt x="81" y="26"/>
                  </a:lnTo>
                  <a:lnTo>
                    <a:pt x="133" y="26"/>
                  </a:lnTo>
                  <a:lnTo>
                    <a:pt x="133" y="4"/>
                  </a:lnTo>
                  <a:lnTo>
                    <a:pt x="133"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94" name="Freeform 115"/>
            <p:cNvSpPr>
              <a:spLocks/>
            </p:cNvSpPr>
            <p:nvPr/>
          </p:nvSpPr>
          <p:spPr bwMode="auto">
            <a:xfrm>
              <a:off x="3945629" y="2636870"/>
              <a:ext cx="247033" cy="253467"/>
            </a:xfrm>
            <a:custGeom>
              <a:avLst/>
              <a:gdLst>
                <a:gd name="T0" fmla="*/ 66 w 192"/>
                <a:gd name="T1" fmla="*/ 97 h 197"/>
                <a:gd name="T2" fmla="*/ 66 w 192"/>
                <a:gd name="T3" fmla="*/ 63 h 197"/>
                <a:gd name="T4" fmla="*/ 74 w 192"/>
                <a:gd name="T5" fmla="*/ 60 h 197"/>
                <a:gd name="T6" fmla="*/ 81 w 192"/>
                <a:gd name="T7" fmla="*/ 22 h 197"/>
                <a:gd name="T8" fmla="*/ 133 w 192"/>
                <a:gd name="T9" fmla="*/ 0 h 197"/>
                <a:gd name="T10" fmla="*/ 192 w 192"/>
                <a:gd name="T11" fmla="*/ 37 h 197"/>
                <a:gd name="T12" fmla="*/ 174 w 192"/>
                <a:gd name="T13" fmla="*/ 37 h 197"/>
                <a:gd name="T14" fmla="*/ 192 w 192"/>
                <a:gd name="T15" fmla="*/ 171 h 197"/>
                <a:gd name="T16" fmla="*/ 126 w 192"/>
                <a:gd name="T17" fmla="*/ 186 h 197"/>
                <a:gd name="T18" fmla="*/ 122 w 192"/>
                <a:gd name="T19" fmla="*/ 182 h 197"/>
                <a:gd name="T20" fmla="*/ 118 w 192"/>
                <a:gd name="T21" fmla="*/ 186 h 197"/>
                <a:gd name="T22" fmla="*/ 118 w 192"/>
                <a:gd name="T23" fmla="*/ 178 h 197"/>
                <a:gd name="T24" fmla="*/ 103 w 192"/>
                <a:gd name="T25" fmla="*/ 182 h 197"/>
                <a:gd name="T26" fmla="*/ 100 w 192"/>
                <a:gd name="T27" fmla="*/ 189 h 197"/>
                <a:gd name="T28" fmla="*/ 96 w 192"/>
                <a:gd name="T29" fmla="*/ 178 h 197"/>
                <a:gd name="T30" fmla="*/ 85 w 192"/>
                <a:gd name="T31" fmla="*/ 182 h 197"/>
                <a:gd name="T32" fmla="*/ 85 w 192"/>
                <a:gd name="T33" fmla="*/ 189 h 197"/>
                <a:gd name="T34" fmla="*/ 81 w 192"/>
                <a:gd name="T35" fmla="*/ 193 h 197"/>
                <a:gd name="T36" fmla="*/ 77 w 192"/>
                <a:gd name="T37" fmla="*/ 197 h 197"/>
                <a:gd name="T38" fmla="*/ 70 w 192"/>
                <a:gd name="T39" fmla="*/ 189 h 197"/>
                <a:gd name="T40" fmla="*/ 66 w 192"/>
                <a:gd name="T41" fmla="*/ 186 h 197"/>
                <a:gd name="T42" fmla="*/ 63 w 192"/>
                <a:gd name="T43" fmla="*/ 182 h 197"/>
                <a:gd name="T44" fmla="*/ 59 w 192"/>
                <a:gd name="T45" fmla="*/ 175 h 197"/>
                <a:gd name="T46" fmla="*/ 55 w 192"/>
                <a:gd name="T47" fmla="*/ 175 h 197"/>
                <a:gd name="T48" fmla="*/ 52 w 192"/>
                <a:gd name="T49" fmla="*/ 175 h 197"/>
                <a:gd name="T50" fmla="*/ 48 w 192"/>
                <a:gd name="T51" fmla="*/ 175 h 197"/>
                <a:gd name="T52" fmla="*/ 40 w 192"/>
                <a:gd name="T53" fmla="*/ 167 h 197"/>
                <a:gd name="T54" fmla="*/ 29 w 192"/>
                <a:gd name="T55" fmla="*/ 167 h 197"/>
                <a:gd name="T56" fmla="*/ 15 w 192"/>
                <a:gd name="T57" fmla="*/ 171 h 197"/>
                <a:gd name="T58" fmla="*/ 7 w 192"/>
                <a:gd name="T59" fmla="*/ 175 h 197"/>
                <a:gd name="T60" fmla="*/ 7 w 192"/>
                <a:gd name="T61" fmla="*/ 167 h 197"/>
                <a:gd name="T62" fmla="*/ 11 w 192"/>
                <a:gd name="T63" fmla="*/ 156 h 197"/>
                <a:gd name="T64" fmla="*/ 11 w 192"/>
                <a:gd name="T65" fmla="*/ 130 h 197"/>
                <a:gd name="T66" fmla="*/ 7 w 192"/>
                <a:gd name="T67" fmla="*/ 123 h 197"/>
                <a:gd name="T68" fmla="*/ 11 w 192"/>
                <a:gd name="T69" fmla="*/ 115 h 197"/>
                <a:gd name="T70" fmla="*/ 11 w 192"/>
                <a:gd name="T71" fmla="*/ 111 h 197"/>
                <a:gd name="T72" fmla="*/ 3 w 192"/>
                <a:gd name="T73" fmla="*/ 104 h 197"/>
                <a:gd name="T74" fmla="*/ 3 w 192"/>
                <a:gd name="T75" fmla="*/ 100 h 197"/>
                <a:gd name="T76" fmla="*/ 0 w 192"/>
                <a:gd name="T77" fmla="*/ 100 h 197"/>
                <a:gd name="T78" fmla="*/ 0 w 192"/>
                <a:gd name="T79" fmla="*/ 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2" h="197">
                  <a:moveTo>
                    <a:pt x="0" y="97"/>
                  </a:moveTo>
                  <a:lnTo>
                    <a:pt x="66" y="97"/>
                  </a:lnTo>
                  <a:lnTo>
                    <a:pt x="66" y="67"/>
                  </a:lnTo>
                  <a:lnTo>
                    <a:pt x="66" y="63"/>
                  </a:lnTo>
                  <a:lnTo>
                    <a:pt x="70" y="63"/>
                  </a:lnTo>
                  <a:lnTo>
                    <a:pt x="74" y="60"/>
                  </a:lnTo>
                  <a:lnTo>
                    <a:pt x="81" y="60"/>
                  </a:lnTo>
                  <a:lnTo>
                    <a:pt x="81" y="22"/>
                  </a:lnTo>
                  <a:lnTo>
                    <a:pt x="133" y="22"/>
                  </a:lnTo>
                  <a:lnTo>
                    <a:pt x="133" y="0"/>
                  </a:lnTo>
                  <a:lnTo>
                    <a:pt x="192" y="37"/>
                  </a:lnTo>
                  <a:lnTo>
                    <a:pt x="192" y="37"/>
                  </a:lnTo>
                  <a:lnTo>
                    <a:pt x="192" y="37"/>
                  </a:lnTo>
                  <a:lnTo>
                    <a:pt x="174" y="37"/>
                  </a:lnTo>
                  <a:lnTo>
                    <a:pt x="185" y="171"/>
                  </a:lnTo>
                  <a:lnTo>
                    <a:pt x="192" y="171"/>
                  </a:lnTo>
                  <a:lnTo>
                    <a:pt x="185" y="186"/>
                  </a:lnTo>
                  <a:lnTo>
                    <a:pt x="126" y="186"/>
                  </a:lnTo>
                  <a:lnTo>
                    <a:pt x="126" y="186"/>
                  </a:lnTo>
                  <a:lnTo>
                    <a:pt x="122" y="182"/>
                  </a:lnTo>
                  <a:lnTo>
                    <a:pt x="122" y="182"/>
                  </a:lnTo>
                  <a:lnTo>
                    <a:pt x="118" y="186"/>
                  </a:lnTo>
                  <a:lnTo>
                    <a:pt x="118" y="186"/>
                  </a:lnTo>
                  <a:lnTo>
                    <a:pt x="118" y="178"/>
                  </a:lnTo>
                  <a:lnTo>
                    <a:pt x="111" y="178"/>
                  </a:lnTo>
                  <a:lnTo>
                    <a:pt x="103" y="182"/>
                  </a:lnTo>
                  <a:lnTo>
                    <a:pt x="100" y="189"/>
                  </a:lnTo>
                  <a:lnTo>
                    <a:pt x="100" y="189"/>
                  </a:lnTo>
                  <a:lnTo>
                    <a:pt x="96" y="182"/>
                  </a:lnTo>
                  <a:lnTo>
                    <a:pt x="96" y="178"/>
                  </a:lnTo>
                  <a:lnTo>
                    <a:pt x="92" y="178"/>
                  </a:lnTo>
                  <a:lnTo>
                    <a:pt x="85" y="182"/>
                  </a:lnTo>
                  <a:lnTo>
                    <a:pt x="85" y="186"/>
                  </a:lnTo>
                  <a:lnTo>
                    <a:pt x="85" y="189"/>
                  </a:lnTo>
                  <a:lnTo>
                    <a:pt x="85" y="193"/>
                  </a:lnTo>
                  <a:lnTo>
                    <a:pt x="81" y="193"/>
                  </a:lnTo>
                  <a:lnTo>
                    <a:pt x="77" y="197"/>
                  </a:lnTo>
                  <a:lnTo>
                    <a:pt x="77" y="197"/>
                  </a:lnTo>
                  <a:lnTo>
                    <a:pt x="74" y="193"/>
                  </a:lnTo>
                  <a:lnTo>
                    <a:pt x="70" y="189"/>
                  </a:lnTo>
                  <a:lnTo>
                    <a:pt x="66" y="189"/>
                  </a:lnTo>
                  <a:lnTo>
                    <a:pt x="66" y="186"/>
                  </a:lnTo>
                  <a:lnTo>
                    <a:pt x="63" y="186"/>
                  </a:lnTo>
                  <a:lnTo>
                    <a:pt x="63" y="182"/>
                  </a:lnTo>
                  <a:lnTo>
                    <a:pt x="59" y="178"/>
                  </a:lnTo>
                  <a:lnTo>
                    <a:pt x="59" y="175"/>
                  </a:lnTo>
                  <a:lnTo>
                    <a:pt x="59" y="175"/>
                  </a:lnTo>
                  <a:lnTo>
                    <a:pt x="55" y="175"/>
                  </a:lnTo>
                  <a:lnTo>
                    <a:pt x="55" y="175"/>
                  </a:lnTo>
                  <a:lnTo>
                    <a:pt x="52" y="175"/>
                  </a:lnTo>
                  <a:lnTo>
                    <a:pt x="48" y="175"/>
                  </a:lnTo>
                  <a:lnTo>
                    <a:pt x="48" y="175"/>
                  </a:lnTo>
                  <a:lnTo>
                    <a:pt x="44" y="171"/>
                  </a:lnTo>
                  <a:lnTo>
                    <a:pt x="40" y="167"/>
                  </a:lnTo>
                  <a:lnTo>
                    <a:pt x="33" y="167"/>
                  </a:lnTo>
                  <a:lnTo>
                    <a:pt x="29" y="167"/>
                  </a:lnTo>
                  <a:lnTo>
                    <a:pt x="22" y="167"/>
                  </a:lnTo>
                  <a:lnTo>
                    <a:pt x="15" y="171"/>
                  </a:lnTo>
                  <a:lnTo>
                    <a:pt x="11" y="175"/>
                  </a:lnTo>
                  <a:lnTo>
                    <a:pt x="7" y="175"/>
                  </a:lnTo>
                  <a:lnTo>
                    <a:pt x="3" y="175"/>
                  </a:lnTo>
                  <a:lnTo>
                    <a:pt x="7" y="167"/>
                  </a:lnTo>
                  <a:lnTo>
                    <a:pt x="7" y="160"/>
                  </a:lnTo>
                  <a:lnTo>
                    <a:pt x="11" y="156"/>
                  </a:lnTo>
                  <a:lnTo>
                    <a:pt x="15" y="145"/>
                  </a:lnTo>
                  <a:lnTo>
                    <a:pt x="11" y="130"/>
                  </a:lnTo>
                  <a:lnTo>
                    <a:pt x="7" y="123"/>
                  </a:lnTo>
                  <a:lnTo>
                    <a:pt x="7" y="123"/>
                  </a:lnTo>
                  <a:lnTo>
                    <a:pt x="11" y="123"/>
                  </a:lnTo>
                  <a:lnTo>
                    <a:pt x="11" y="115"/>
                  </a:lnTo>
                  <a:lnTo>
                    <a:pt x="11" y="111"/>
                  </a:lnTo>
                  <a:lnTo>
                    <a:pt x="11" y="111"/>
                  </a:lnTo>
                  <a:lnTo>
                    <a:pt x="7" y="104"/>
                  </a:lnTo>
                  <a:lnTo>
                    <a:pt x="3" y="104"/>
                  </a:lnTo>
                  <a:lnTo>
                    <a:pt x="3" y="104"/>
                  </a:lnTo>
                  <a:lnTo>
                    <a:pt x="3" y="100"/>
                  </a:lnTo>
                  <a:lnTo>
                    <a:pt x="0" y="104"/>
                  </a:lnTo>
                  <a:lnTo>
                    <a:pt x="0" y="100"/>
                  </a:lnTo>
                  <a:lnTo>
                    <a:pt x="0" y="97"/>
                  </a:lnTo>
                  <a:lnTo>
                    <a:pt x="0" y="9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95" name="Freeform 116"/>
            <p:cNvSpPr>
              <a:spLocks/>
            </p:cNvSpPr>
            <p:nvPr/>
          </p:nvSpPr>
          <p:spPr bwMode="auto">
            <a:xfrm>
              <a:off x="4044701" y="2684476"/>
              <a:ext cx="343531" cy="292066"/>
            </a:xfrm>
            <a:custGeom>
              <a:avLst/>
              <a:gdLst>
                <a:gd name="T0" fmla="*/ 8 w 267"/>
                <a:gd name="T1" fmla="*/ 156 h 227"/>
                <a:gd name="T2" fmla="*/ 8 w 267"/>
                <a:gd name="T3" fmla="*/ 145 h 227"/>
                <a:gd name="T4" fmla="*/ 19 w 267"/>
                <a:gd name="T5" fmla="*/ 145 h 227"/>
                <a:gd name="T6" fmla="*/ 26 w 267"/>
                <a:gd name="T7" fmla="*/ 145 h 227"/>
                <a:gd name="T8" fmla="*/ 41 w 267"/>
                <a:gd name="T9" fmla="*/ 149 h 227"/>
                <a:gd name="T10" fmla="*/ 45 w 267"/>
                <a:gd name="T11" fmla="*/ 145 h 227"/>
                <a:gd name="T12" fmla="*/ 108 w 267"/>
                <a:gd name="T13" fmla="*/ 149 h 227"/>
                <a:gd name="T14" fmla="*/ 97 w 267"/>
                <a:gd name="T15" fmla="*/ 0 h 227"/>
                <a:gd name="T16" fmla="*/ 226 w 267"/>
                <a:gd name="T17" fmla="*/ 74 h 227"/>
                <a:gd name="T18" fmla="*/ 241 w 267"/>
                <a:gd name="T19" fmla="*/ 78 h 227"/>
                <a:gd name="T20" fmla="*/ 249 w 267"/>
                <a:gd name="T21" fmla="*/ 82 h 227"/>
                <a:gd name="T22" fmla="*/ 249 w 267"/>
                <a:gd name="T23" fmla="*/ 93 h 227"/>
                <a:gd name="T24" fmla="*/ 267 w 267"/>
                <a:gd name="T25" fmla="*/ 93 h 227"/>
                <a:gd name="T26" fmla="*/ 263 w 267"/>
                <a:gd name="T27" fmla="*/ 134 h 227"/>
                <a:gd name="T28" fmla="*/ 260 w 267"/>
                <a:gd name="T29" fmla="*/ 145 h 227"/>
                <a:gd name="T30" fmla="*/ 241 w 267"/>
                <a:gd name="T31" fmla="*/ 149 h 227"/>
                <a:gd name="T32" fmla="*/ 226 w 267"/>
                <a:gd name="T33" fmla="*/ 152 h 227"/>
                <a:gd name="T34" fmla="*/ 208 w 267"/>
                <a:gd name="T35" fmla="*/ 156 h 227"/>
                <a:gd name="T36" fmla="*/ 204 w 267"/>
                <a:gd name="T37" fmla="*/ 156 h 227"/>
                <a:gd name="T38" fmla="*/ 189 w 267"/>
                <a:gd name="T39" fmla="*/ 152 h 227"/>
                <a:gd name="T40" fmla="*/ 174 w 267"/>
                <a:gd name="T41" fmla="*/ 160 h 227"/>
                <a:gd name="T42" fmla="*/ 152 w 267"/>
                <a:gd name="T43" fmla="*/ 175 h 227"/>
                <a:gd name="T44" fmla="*/ 134 w 267"/>
                <a:gd name="T45" fmla="*/ 178 h 227"/>
                <a:gd name="T46" fmla="*/ 130 w 267"/>
                <a:gd name="T47" fmla="*/ 186 h 227"/>
                <a:gd name="T48" fmla="*/ 119 w 267"/>
                <a:gd name="T49" fmla="*/ 201 h 227"/>
                <a:gd name="T50" fmla="*/ 115 w 267"/>
                <a:gd name="T51" fmla="*/ 208 h 227"/>
                <a:gd name="T52" fmla="*/ 112 w 267"/>
                <a:gd name="T53" fmla="*/ 215 h 227"/>
                <a:gd name="T54" fmla="*/ 112 w 267"/>
                <a:gd name="T55" fmla="*/ 223 h 227"/>
                <a:gd name="T56" fmla="*/ 100 w 267"/>
                <a:gd name="T57" fmla="*/ 223 h 227"/>
                <a:gd name="T58" fmla="*/ 93 w 267"/>
                <a:gd name="T59" fmla="*/ 223 h 227"/>
                <a:gd name="T60" fmla="*/ 82 w 267"/>
                <a:gd name="T61" fmla="*/ 227 h 227"/>
                <a:gd name="T62" fmla="*/ 75 w 267"/>
                <a:gd name="T63" fmla="*/ 227 h 227"/>
                <a:gd name="T64" fmla="*/ 67 w 267"/>
                <a:gd name="T65" fmla="*/ 223 h 227"/>
                <a:gd name="T66" fmla="*/ 67 w 267"/>
                <a:gd name="T67" fmla="*/ 215 h 227"/>
                <a:gd name="T68" fmla="*/ 60 w 267"/>
                <a:gd name="T69" fmla="*/ 219 h 227"/>
                <a:gd name="T70" fmla="*/ 63 w 267"/>
                <a:gd name="T71" fmla="*/ 208 h 227"/>
                <a:gd name="T72" fmla="*/ 60 w 267"/>
                <a:gd name="T73" fmla="*/ 204 h 227"/>
                <a:gd name="T74" fmla="*/ 52 w 267"/>
                <a:gd name="T75" fmla="*/ 197 h 227"/>
                <a:gd name="T76" fmla="*/ 45 w 267"/>
                <a:gd name="T77" fmla="*/ 197 h 227"/>
                <a:gd name="T78" fmla="*/ 37 w 267"/>
                <a:gd name="T79" fmla="*/ 201 h 227"/>
                <a:gd name="T80" fmla="*/ 26 w 267"/>
                <a:gd name="T81" fmla="*/ 201 h 227"/>
                <a:gd name="T82" fmla="*/ 19 w 267"/>
                <a:gd name="T83" fmla="*/ 201 h 227"/>
                <a:gd name="T84" fmla="*/ 19 w 267"/>
                <a:gd name="T85" fmla="*/ 193 h 227"/>
                <a:gd name="T86" fmla="*/ 15 w 267"/>
                <a:gd name="T87" fmla="*/ 189 h 227"/>
                <a:gd name="T88" fmla="*/ 12 w 267"/>
                <a:gd name="T89" fmla="*/ 182 h 227"/>
                <a:gd name="T90" fmla="*/ 8 w 267"/>
                <a:gd name="T91" fmla="*/ 178 h 227"/>
                <a:gd name="T92" fmla="*/ 0 w 267"/>
                <a:gd name="T93" fmla="*/ 171 h 227"/>
                <a:gd name="T94" fmla="*/ 0 w 267"/>
                <a:gd name="T95" fmla="*/ 16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7" h="227">
                  <a:moveTo>
                    <a:pt x="0" y="160"/>
                  </a:moveTo>
                  <a:lnTo>
                    <a:pt x="4" y="156"/>
                  </a:lnTo>
                  <a:lnTo>
                    <a:pt x="8" y="156"/>
                  </a:lnTo>
                  <a:lnTo>
                    <a:pt x="8" y="152"/>
                  </a:lnTo>
                  <a:lnTo>
                    <a:pt x="8" y="149"/>
                  </a:lnTo>
                  <a:lnTo>
                    <a:pt x="8" y="145"/>
                  </a:lnTo>
                  <a:lnTo>
                    <a:pt x="15" y="141"/>
                  </a:lnTo>
                  <a:lnTo>
                    <a:pt x="19" y="141"/>
                  </a:lnTo>
                  <a:lnTo>
                    <a:pt x="19" y="145"/>
                  </a:lnTo>
                  <a:lnTo>
                    <a:pt x="23" y="152"/>
                  </a:lnTo>
                  <a:lnTo>
                    <a:pt x="23" y="152"/>
                  </a:lnTo>
                  <a:lnTo>
                    <a:pt x="26" y="145"/>
                  </a:lnTo>
                  <a:lnTo>
                    <a:pt x="34" y="141"/>
                  </a:lnTo>
                  <a:lnTo>
                    <a:pt x="41" y="141"/>
                  </a:lnTo>
                  <a:lnTo>
                    <a:pt x="41" y="149"/>
                  </a:lnTo>
                  <a:lnTo>
                    <a:pt x="41" y="149"/>
                  </a:lnTo>
                  <a:lnTo>
                    <a:pt x="45" y="145"/>
                  </a:lnTo>
                  <a:lnTo>
                    <a:pt x="45" y="145"/>
                  </a:lnTo>
                  <a:lnTo>
                    <a:pt x="49" y="149"/>
                  </a:lnTo>
                  <a:lnTo>
                    <a:pt x="49" y="149"/>
                  </a:lnTo>
                  <a:lnTo>
                    <a:pt x="108" y="149"/>
                  </a:lnTo>
                  <a:lnTo>
                    <a:pt x="115" y="134"/>
                  </a:lnTo>
                  <a:lnTo>
                    <a:pt x="108" y="134"/>
                  </a:lnTo>
                  <a:lnTo>
                    <a:pt x="97" y="0"/>
                  </a:lnTo>
                  <a:lnTo>
                    <a:pt x="115" y="0"/>
                  </a:lnTo>
                  <a:lnTo>
                    <a:pt x="223" y="67"/>
                  </a:lnTo>
                  <a:lnTo>
                    <a:pt x="226" y="74"/>
                  </a:lnTo>
                  <a:lnTo>
                    <a:pt x="230" y="74"/>
                  </a:lnTo>
                  <a:lnTo>
                    <a:pt x="234" y="74"/>
                  </a:lnTo>
                  <a:lnTo>
                    <a:pt x="241" y="78"/>
                  </a:lnTo>
                  <a:lnTo>
                    <a:pt x="241" y="78"/>
                  </a:lnTo>
                  <a:lnTo>
                    <a:pt x="245" y="82"/>
                  </a:lnTo>
                  <a:lnTo>
                    <a:pt x="249" y="82"/>
                  </a:lnTo>
                  <a:lnTo>
                    <a:pt x="249" y="86"/>
                  </a:lnTo>
                  <a:lnTo>
                    <a:pt x="249" y="89"/>
                  </a:lnTo>
                  <a:lnTo>
                    <a:pt x="249" y="93"/>
                  </a:lnTo>
                  <a:lnTo>
                    <a:pt x="252" y="93"/>
                  </a:lnTo>
                  <a:lnTo>
                    <a:pt x="260" y="93"/>
                  </a:lnTo>
                  <a:lnTo>
                    <a:pt x="267" y="93"/>
                  </a:lnTo>
                  <a:lnTo>
                    <a:pt x="267" y="93"/>
                  </a:lnTo>
                  <a:lnTo>
                    <a:pt x="267" y="119"/>
                  </a:lnTo>
                  <a:lnTo>
                    <a:pt x="263" y="134"/>
                  </a:lnTo>
                  <a:lnTo>
                    <a:pt x="263" y="134"/>
                  </a:lnTo>
                  <a:lnTo>
                    <a:pt x="263" y="141"/>
                  </a:lnTo>
                  <a:lnTo>
                    <a:pt x="260" y="145"/>
                  </a:lnTo>
                  <a:lnTo>
                    <a:pt x="252" y="149"/>
                  </a:lnTo>
                  <a:lnTo>
                    <a:pt x="249" y="149"/>
                  </a:lnTo>
                  <a:lnTo>
                    <a:pt x="241" y="149"/>
                  </a:lnTo>
                  <a:lnTo>
                    <a:pt x="237" y="152"/>
                  </a:lnTo>
                  <a:lnTo>
                    <a:pt x="234" y="152"/>
                  </a:lnTo>
                  <a:lnTo>
                    <a:pt x="226" y="152"/>
                  </a:lnTo>
                  <a:lnTo>
                    <a:pt x="223" y="156"/>
                  </a:lnTo>
                  <a:lnTo>
                    <a:pt x="219" y="156"/>
                  </a:lnTo>
                  <a:lnTo>
                    <a:pt x="208" y="156"/>
                  </a:lnTo>
                  <a:lnTo>
                    <a:pt x="204" y="156"/>
                  </a:lnTo>
                  <a:lnTo>
                    <a:pt x="204" y="156"/>
                  </a:lnTo>
                  <a:lnTo>
                    <a:pt x="204" y="156"/>
                  </a:lnTo>
                  <a:lnTo>
                    <a:pt x="200" y="152"/>
                  </a:lnTo>
                  <a:lnTo>
                    <a:pt x="197" y="152"/>
                  </a:lnTo>
                  <a:lnTo>
                    <a:pt x="189" y="152"/>
                  </a:lnTo>
                  <a:lnTo>
                    <a:pt x="182" y="156"/>
                  </a:lnTo>
                  <a:lnTo>
                    <a:pt x="178" y="156"/>
                  </a:lnTo>
                  <a:lnTo>
                    <a:pt x="174" y="160"/>
                  </a:lnTo>
                  <a:lnTo>
                    <a:pt x="160" y="167"/>
                  </a:lnTo>
                  <a:lnTo>
                    <a:pt x="152" y="171"/>
                  </a:lnTo>
                  <a:lnTo>
                    <a:pt x="152" y="175"/>
                  </a:lnTo>
                  <a:lnTo>
                    <a:pt x="141" y="178"/>
                  </a:lnTo>
                  <a:lnTo>
                    <a:pt x="141" y="178"/>
                  </a:lnTo>
                  <a:lnTo>
                    <a:pt x="134" y="178"/>
                  </a:lnTo>
                  <a:lnTo>
                    <a:pt x="134" y="178"/>
                  </a:lnTo>
                  <a:lnTo>
                    <a:pt x="134" y="178"/>
                  </a:lnTo>
                  <a:lnTo>
                    <a:pt x="130" y="186"/>
                  </a:lnTo>
                  <a:lnTo>
                    <a:pt x="130" y="186"/>
                  </a:lnTo>
                  <a:lnTo>
                    <a:pt x="126" y="193"/>
                  </a:lnTo>
                  <a:lnTo>
                    <a:pt x="119" y="201"/>
                  </a:lnTo>
                  <a:lnTo>
                    <a:pt x="115" y="204"/>
                  </a:lnTo>
                  <a:lnTo>
                    <a:pt x="115" y="204"/>
                  </a:lnTo>
                  <a:lnTo>
                    <a:pt x="115" y="208"/>
                  </a:lnTo>
                  <a:lnTo>
                    <a:pt x="115" y="212"/>
                  </a:lnTo>
                  <a:lnTo>
                    <a:pt x="112" y="212"/>
                  </a:lnTo>
                  <a:lnTo>
                    <a:pt x="112" y="215"/>
                  </a:lnTo>
                  <a:lnTo>
                    <a:pt x="112" y="219"/>
                  </a:lnTo>
                  <a:lnTo>
                    <a:pt x="112" y="223"/>
                  </a:lnTo>
                  <a:lnTo>
                    <a:pt x="112" y="223"/>
                  </a:lnTo>
                  <a:lnTo>
                    <a:pt x="108" y="227"/>
                  </a:lnTo>
                  <a:lnTo>
                    <a:pt x="100" y="227"/>
                  </a:lnTo>
                  <a:lnTo>
                    <a:pt x="100" y="223"/>
                  </a:lnTo>
                  <a:lnTo>
                    <a:pt x="100" y="223"/>
                  </a:lnTo>
                  <a:lnTo>
                    <a:pt x="97" y="223"/>
                  </a:lnTo>
                  <a:lnTo>
                    <a:pt x="93" y="223"/>
                  </a:lnTo>
                  <a:lnTo>
                    <a:pt x="93" y="223"/>
                  </a:lnTo>
                  <a:lnTo>
                    <a:pt x="89" y="227"/>
                  </a:lnTo>
                  <a:lnTo>
                    <a:pt x="82" y="227"/>
                  </a:lnTo>
                  <a:lnTo>
                    <a:pt x="78" y="223"/>
                  </a:lnTo>
                  <a:lnTo>
                    <a:pt x="78" y="223"/>
                  </a:lnTo>
                  <a:lnTo>
                    <a:pt x="75" y="227"/>
                  </a:lnTo>
                  <a:lnTo>
                    <a:pt x="75" y="223"/>
                  </a:lnTo>
                  <a:lnTo>
                    <a:pt x="71" y="223"/>
                  </a:lnTo>
                  <a:lnTo>
                    <a:pt x="67" y="223"/>
                  </a:lnTo>
                  <a:lnTo>
                    <a:pt x="67" y="219"/>
                  </a:lnTo>
                  <a:lnTo>
                    <a:pt x="67" y="219"/>
                  </a:lnTo>
                  <a:lnTo>
                    <a:pt x="67" y="215"/>
                  </a:lnTo>
                  <a:lnTo>
                    <a:pt x="63" y="215"/>
                  </a:lnTo>
                  <a:lnTo>
                    <a:pt x="63" y="219"/>
                  </a:lnTo>
                  <a:lnTo>
                    <a:pt x="60" y="219"/>
                  </a:lnTo>
                  <a:lnTo>
                    <a:pt x="60" y="215"/>
                  </a:lnTo>
                  <a:lnTo>
                    <a:pt x="63" y="212"/>
                  </a:lnTo>
                  <a:lnTo>
                    <a:pt x="63" y="208"/>
                  </a:lnTo>
                  <a:lnTo>
                    <a:pt x="60" y="208"/>
                  </a:lnTo>
                  <a:lnTo>
                    <a:pt x="60" y="208"/>
                  </a:lnTo>
                  <a:lnTo>
                    <a:pt x="60" y="204"/>
                  </a:lnTo>
                  <a:lnTo>
                    <a:pt x="56" y="201"/>
                  </a:lnTo>
                  <a:lnTo>
                    <a:pt x="52" y="197"/>
                  </a:lnTo>
                  <a:lnTo>
                    <a:pt x="52" y="197"/>
                  </a:lnTo>
                  <a:lnTo>
                    <a:pt x="52" y="197"/>
                  </a:lnTo>
                  <a:lnTo>
                    <a:pt x="49" y="197"/>
                  </a:lnTo>
                  <a:lnTo>
                    <a:pt x="45" y="197"/>
                  </a:lnTo>
                  <a:lnTo>
                    <a:pt x="41" y="197"/>
                  </a:lnTo>
                  <a:lnTo>
                    <a:pt x="37" y="201"/>
                  </a:lnTo>
                  <a:lnTo>
                    <a:pt x="37" y="201"/>
                  </a:lnTo>
                  <a:lnTo>
                    <a:pt x="34" y="201"/>
                  </a:lnTo>
                  <a:lnTo>
                    <a:pt x="30" y="201"/>
                  </a:lnTo>
                  <a:lnTo>
                    <a:pt x="26" y="201"/>
                  </a:lnTo>
                  <a:lnTo>
                    <a:pt x="23" y="201"/>
                  </a:lnTo>
                  <a:lnTo>
                    <a:pt x="19" y="201"/>
                  </a:lnTo>
                  <a:lnTo>
                    <a:pt x="19" y="201"/>
                  </a:lnTo>
                  <a:lnTo>
                    <a:pt x="19" y="201"/>
                  </a:lnTo>
                  <a:lnTo>
                    <a:pt x="19" y="197"/>
                  </a:lnTo>
                  <a:lnTo>
                    <a:pt x="19" y="193"/>
                  </a:lnTo>
                  <a:lnTo>
                    <a:pt x="15" y="193"/>
                  </a:lnTo>
                  <a:lnTo>
                    <a:pt x="15" y="189"/>
                  </a:lnTo>
                  <a:lnTo>
                    <a:pt x="15" y="189"/>
                  </a:lnTo>
                  <a:lnTo>
                    <a:pt x="15" y="186"/>
                  </a:lnTo>
                  <a:lnTo>
                    <a:pt x="12" y="186"/>
                  </a:lnTo>
                  <a:lnTo>
                    <a:pt x="12" y="182"/>
                  </a:lnTo>
                  <a:lnTo>
                    <a:pt x="12" y="182"/>
                  </a:lnTo>
                  <a:lnTo>
                    <a:pt x="8" y="182"/>
                  </a:lnTo>
                  <a:lnTo>
                    <a:pt x="8" y="178"/>
                  </a:lnTo>
                  <a:lnTo>
                    <a:pt x="4" y="175"/>
                  </a:lnTo>
                  <a:lnTo>
                    <a:pt x="0" y="175"/>
                  </a:lnTo>
                  <a:lnTo>
                    <a:pt x="0" y="171"/>
                  </a:lnTo>
                  <a:lnTo>
                    <a:pt x="0" y="164"/>
                  </a:lnTo>
                  <a:lnTo>
                    <a:pt x="0" y="164"/>
                  </a:lnTo>
                  <a:lnTo>
                    <a:pt x="0" y="160"/>
                  </a:lnTo>
                  <a:lnTo>
                    <a:pt x="0" y="16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96" name="Freeform 117"/>
            <p:cNvSpPr>
              <a:spLocks/>
            </p:cNvSpPr>
            <p:nvPr/>
          </p:nvSpPr>
          <p:spPr bwMode="auto">
            <a:xfrm>
              <a:off x="4188802" y="2880044"/>
              <a:ext cx="160829" cy="105504"/>
            </a:xfrm>
            <a:custGeom>
              <a:avLst/>
              <a:gdLst>
                <a:gd name="T0" fmla="*/ 0 w 125"/>
                <a:gd name="T1" fmla="*/ 67 h 82"/>
                <a:gd name="T2" fmla="*/ 0 w 125"/>
                <a:gd name="T3" fmla="*/ 60 h 82"/>
                <a:gd name="T4" fmla="*/ 3 w 125"/>
                <a:gd name="T5" fmla="*/ 56 h 82"/>
                <a:gd name="T6" fmla="*/ 3 w 125"/>
                <a:gd name="T7" fmla="*/ 52 h 82"/>
                <a:gd name="T8" fmla="*/ 14 w 125"/>
                <a:gd name="T9" fmla="*/ 41 h 82"/>
                <a:gd name="T10" fmla="*/ 18 w 125"/>
                <a:gd name="T11" fmla="*/ 34 h 82"/>
                <a:gd name="T12" fmla="*/ 22 w 125"/>
                <a:gd name="T13" fmla="*/ 26 h 82"/>
                <a:gd name="T14" fmla="*/ 29 w 125"/>
                <a:gd name="T15" fmla="*/ 26 h 82"/>
                <a:gd name="T16" fmla="*/ 40 w 125"/>
                <a:gd name="T17" fmla="*/ 23 h 82"/>
                <a:gd name="T18" fmla="*/ 48 w 125"/>
                <a:gd name="T19" fmla="*/ 15 h 82"/>
                <a:gd name="T20" fmla="*/ 66 w 125"/>
                <a:gd name="T21" fmla="*/ 4 h 82"/>
                <a:gd name="T22" fmla="*/ 77 w 125"/>
                <a:gd name="T23" fmla="*/ 0 h 82"/>
                <a:gd name="T24" fmla="*/ 88 w 125"/>
                <a:gd name="T25" fmla="*/ 0 h 82"/>
                <a:gd name="T26" fmla="*/ 92 w 125"/>
                <a:gd name="T27" fmla="*/ 4 h 82"/>
                <a:gd name="T28" fmla="*/ 92 w 125"/>
                <a:gd name="T29" fmla="*/ 8 h 82"/>
                <a:gd name="T30" fmla="*/ 88 w 125"/>
                <a:gd name="T31" fmla="*/ 15 h 82"/>
                <a:gd name="T32" fmla="*/ 103 w 125"/>
                <a:gd name="T33" fmla="*/ 30 h 82"/>
                <a:gd name="T34" fmla="*/ 118 w 125"/>
                <a:gd name="T35" fmla="*/ 34 h 82"/>
                <a:gd name="T36" fmla="*/ 118 w 125"/>
                <a:gd name="T37" fmla="*/ 34 h 82"/>
                <a:gd name="T38" fmla="*/ 122 w 125"/>
                <a:gd name="T39" fmla="*/ 37 h 82"/>
                <a:gd name="T40" fmla="*/ 122 w 125"/>
                <a:gd name="T41" fmla="*/ 45 h 82"/>
                <a:gd name="T42" fmla="*/ 125 w 125"/>
                <a:gd name="T43" fmla="*/ 49 h 82"/>
                <a:gd name="T44" fmla="*/ 118 w 125"/>
                <a:gd name="T45" fmla="*/ 52 h 82"/>
                <a:gd name="T46" fmla="*/ 111 w 125"/>
                <a:gd name="T47" fmla="*/ 52 h 82"/>
                <a:gd name="T48" fmla="*/ 107 w 125"/>
                <a:gd name="T49" fmla="*/ 56 h 82"/>
                <a:gd name="T50" fmla="*/ 107 w 125"/>
                <a:gd name="T51" fmla="*/ 63 h 82"/>
                <a:gd name="T52" fmla="*/ 100 w 125"/>
                <a:gd name="T53" fmla="*/ 63 h 82"/>
                <a:gd name="T54" fmla="*/ 81 w 125"/>
                <a:gd name="T55" fmla="*/ 60 h 82"/>
                <a:gd name="T56" fmla="*/ 81 w 125"/>
                <a:gd name="T57" fmla="*/ 60 h 82"/>
                <a:gd name="T58" fmla="*/ 74 w 125"/>
                <a:gd name="T59" fmla="*/ 63 h 82"/>
                <a:gd name="T60" fmla="*/ 59 w 125"/>
                <a:gd name="T61" fmla="*/ 63 h 82"/>
                <a:gd name="T62" fmla="*/ 44 w 125"/>
                <a:gd name="T63" fmla="*/ 63 h 82"/>
                <a:gd name="T64" fmla="*/ 40 w 125"/>
                <a:gd name="T65" fmla="*/ 67 h 82"/>
                <a:gd name="T66" fmla="*/ 40 w 125"/>
                <a:gd name="T67" fmla="*/ 75 h 82"/>
                <a:gd name="T68" fmla="*/ 44 w 125"/>
                <a:gd name="T69" fmla="*/ 82 h 82"/>
                <a:gd name="T70" fmla="*/ 37 w 125"/>
                <a:gd name="T71" fmla="*/ 78 h 82"/>
                <a:gd name="T72" fmla="*/ 33 w 125"/>
                <a:gd name="T73" fmla="*/ 82 h 82"/>
                <a:gd name="T74" fmla="*/ 22 w 125"/>
                <a:gd name="T75" fmla="*/ 78 h 82"/>
                <a:gd name="T76" fmla="*/ 18 w 125"/>
                <a:gd name="T77" fmla="*/ 75 h 82"/>
                <a:gd name="T78" fmla="*/ 14 w 125"/>
                <a:gd name="T79" fmla="*/ 75 h 82"/>
                <a:gd name="T80" fmla="*/ 7 w 125"/>
                <a:gd name="T81" fmla="*/ 71 h 82"/>
                <a:gd name="T82" fmla="*/ 0 w 125"/>
                <a:gd name="T83" fmla="*/ 7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82">
                  <a:moveTo>
                    <a:pt x="0" y="71"/>
                  </a:moveTo>
                  <a:lnTo>
                    <a:pt x="0" y="67"/>
                  </a:lnTo>
                  <a:lnTo>
                    <a:pt x="0" y="63"/>
                  </a:lnTo>
                  <a:lnTo>
                    <a:pt x="0" y="60"/>
                  </a:lnTo>
                  <a:lnTo>
                    <a:pt x="3" y="60"/>
                  </a:lnTo>
                  <a:lnTo>
                    <a:pt x="3" y="56"/>
                  </a:lnTo>
                  <a:lnTo>
                    <a:pt x="3" y="52"/>
                  </a:lnTo>
                  <a:lnTo>
                    <a:pt x="3" y="52"/>
                  </a:lnTo>
                  <a:lnTo>
                    <a:pt x="7" y="49"/>
                  </a:lnTo>
                  <a:lnTo>
                    <a:pt x="14" y="41"/>
                  </a:lnTo>
                  <a:lnTo>
                    <a:pt x="18" y="34"/>
                  </a:lnTo>
                  <a:lnTo>
                    <a:pt x="18" y="34"/>
                  </a:lnTo>
                  <a:lnTo>
                    <a:pt x="22" y="26"/>
                  </a:lnTo>
                  <a:lnTo>
                    <a:pt x="22" y="26"/>
                  </a:lnTo>
                  <a:lnTo>
                    <a:pt x="22" y="26"/>
                  </a:lnTo>
                  <a:lnTo>
                    <a:pt x="29" y="26"/>
                  </a:lnTo>
                  <a:lnTo>
                    <a:pt x="29" y="26"/>
                  </a:lnTo>
                  <a:lnTo>
                    <a:pt x="40" y="23"/>
                  </a:lnTo>
                  <a:lnTo>
                    <a:pt x="40" y="19"/>
                  </a:lnTo>
                  <a:lnTo>
                    <a:pt x="48" y="15"/>
                  </a:lnTo>
                  <a:lnTo>
                    <a:pt x="62" y="8"/>
                  </a:lnTo>
                  <a:lnTo>
                    <a:pt x="66" y="4"/>
                  </a:lnTo>
                  <a:lnTo>
                    <a:pt x="70" y="4"/>
                  </a:lnTo>
                  <a:lnTo>
                    <a:pt x="77" y="0"/>
                  </a:lnTo>
                  <a:lnTo>
                    <a:pt x="85" y="0"/>
                  </a:lnTo>
                  <a:lnTo>
                    <a:pt x="88" y="0"/>
                  </a:lnTo>
                  <a:lnTo>
                    <a:pt x="92" y="4"/>
                  </a:lnTo>
                  <a:lnTo>
                    <a:pt x="92" y="4"/>
                  </a:lnTo>
                  <a:lnTo>
                    <a:pt x="92" y="4"/>
                  </a:lnTo>
                  <a:lnTo>
                    <a:pt x="92" y="8"/>
                  </a:lnTo>
                  <a:lnTo>
                    <a:pt x="88" y="12"/>
                  </a:lnTo>
                  <a:lnTo>
                    <a:pt x="88" y="15"/>
                  </a:lnTo>
                  <a:lnTo>
                    <a:pt x="103" y="26"/>
                  </a:lnTo>
                  <a:lnTo>
                    <a:pt x="103" y="30"/>
                  </a:lnTo>
                  <a:lnTo>
                    <a:pt x="111" y="34"/>
                  </a:lnTo>
                  <a:lnTo>
                    <a:pt x="118" y="34"/>
                  </a:lnTo>
                  <a:lnTo>
                    <a:pt x="118" y="34"/>
                  </a:lnTo>
                  <a:lnTo>
                    <a:pt x="118" y="34"/>
                  </a:lnTo>
                  <a:lnTo>
                    <a:pt x="122" y="37"/>
                  </a:lnTo>
                  <a:lnTo>
                    <a:pt x="122" y="37"/>
                  </a:lnTo>
                  <a:lnTo>
                    <a:pt x="118" y="41"/>
                  </a:lnTo>
                  <a:lnTo>
                    <a:pt x="122" y="45"/>
                  </a:lnTo>
                  <a:lnTo>
                    <a:pt x="125" y="45"/>
                  </a:lnTo>
                  <a:lnTo>
                    <a:pt x="125" y="49"/>
                  </a:lnTo>
                  <a:lnTo>
                    <a:pt x="122" y="52"/>
                  </a:lnTo>
                  <a:lnTo>
                    <a:pt x="118" y="52"/>
                  </a:lnTo>
                  <a:lnTo>
                    <a:pt x="111" y="52"/>
                  </a:lnTo>
                  <a:lnTo>
                    <a:pt x="111" y="52"/>
                  </a:lnTo>
                  <a:lnTo>
                    <a:pt x="107" y="56"/>
                  </a:lnTo>
                  <a:lnTo>
                    <a:pt x="107" y="56"/>
                  </a:lnTo>
                  <a:lnTo>
                    <a:pt x="103" y="60"/>
                  </a:lnTo>
                  <a:lnTo>
                    <a:pt x="107" y="63"/>
                  </a:lnTo>
                  <a:lnTo>
                    <a:pt x="100" y="63"/>
                  </a:lnTo>
                  <a:lnTo>
                    <a:pt x="100" y="63"/>
                  </a:lnTo>
                  <a:lnTo>
                    <a:pt x="85" y="60"/>
                  </a:lnTo>
                  <a:lnTo>
                    <a:pt x="81" y="60"/>
                  </a:lnTo>
                  <a:lnTo>
                    <a:pt x="81" y="60"/>
                  </a:lnTo>
                  <a:lnTo>
                    <a:pt x="81" y="60"/>
                  </a:lnTo>
                  <a:lnTo>
                    <a:pt x="77" y="63"/>
                  </a:lnTo>
                  <a:lnTo>
                    <a:pt x="74" y="63"/>
                  </a:lnTo>
                  <a:lnTo>
                    <a:pt x="66" y="63"/>
                  </a:lnTo>
                  <a:lnTo>
                    <a:pt x="59" y="63"/>
                  </a:lnTo>
                  <a:lnTo>
                    <a:pt x="59" y="63"/>
                  </a:lnTo>
                  <a:lnTo>
                    <a:pt x="44" y="63"/>
                  </a:lnTo>
                  <a:lnTo>
                    <a:pt x="40" y="63"/>
                  </a:lnTo>
                  <a:lnTo>
                    <a:pt x="40" y="67"/>
                  </a:lnTo>
                  <a:lnTo>
                    <a:pt x="40" y="71"/>
                  </a:lnTo>
                  <a:lnTo>
                    <a:pt x="40" y="75"/>
                  </a:lnTo>
                  <a:lnTo>
                    <a:pt x="44" y="78"/>
                  </a:lnTo>
                  <a:lnTo>
                    <a:pt x="44" y="82"/>
                  </a:lnTo>
                  <a:lnTo>
                    <a:pt x="40" y="82"/>
                  </a:lnTo>
                  <a:lnTo>
                    <a:pt x="37" y="78"/>
                  </a:lnTo>
                  <a:lnTo>
                    <a:pt x="37" y="78"/>
                  </a:lnTo>
                  <a:lnTo>
                    <a:pt x="33" y="82"/>
                  </a:lnTo>
                  <a:lnTo>
                    <a:pt x="29" y="82"/>
                  </a:lnTo>
                  <a:lnTo>
                    <a:pt x="22" y="78"/>
                  </a:lnTo>
                  <a:lnTo>
                    <a:pt x="22" y="78"/>
                  </a:lnTo>
                  <a:lnTo>
                    <a:pt x="18" y="75"/>
                  </a:lnTo>
                  <a:lnTo>
                    <a:pt x="14" y="75"/>
                  </a:lnTo>
                  <a:lnTo>
                    <a:pt x="14" y="75"/>
                  </a:lnTo>
                  <a:lnTo>
                    <a:pt x="11" y="75"/>
                  </a:lnTo>
                  <a:lnTo>
                    <a:pt x="7" y="71"/>
                  </a:lnTo>
                  <a:lnTo>
                    <a:pt x="0" y="67"/>
                  </a:lnTo>
                  <a:lnTo>
                    <a:pt x="0" y="7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97" name="Freeform 118"/>
            <p:cNvSpPr>
              <a:spLocks/>
            </p:cNvSpPr>
            <p:nvPr/>
          </p:nvSpPr>
          <p:spPr bwMode="auto">
            <a:xfrm>
              <a:off x="3931478" y="2851738"/>
              <a:ext cx="137670" cy="91351"/>
            </a:xfrm>
            <a:custGeom>
              <a:avLst/>
              <a:gdLst>
                <a:gd name="T0" fmla="*/ 18 w 107"/>
                <a:gd name="T1" fmla="*/ 8 h 71"/>
                <a:gd name="T2" fmla="*/ 26 w 107"/>
                <a:gd name="T3" fmla="*/ 4 h 71"/>
                <a:gd name="T4" fmla="*/ 40 w 107"/>
                <a:gd name="T5" fmla="*/ 0 h 71"/>
                <a:gd name="T6" fmla="*/ 51 w 107"/>
                <a:gd name="T7" fmla="*/ 0 h 71"/>
                <a:gd name="T8" fmla="*/ 59 w 107"/>
                <a:gd name="T9" fmla="*/ 8 h 71"/>
                <a:gd name="T10" fmla="*/ 63 w 107"/>
                <a:gd name="T11" fmla="*/ 8 h 71"/>
                <a:gd name="T12" fmla="*/ 66 w 107"/>
                <a:gd name="T13" fmla="*/ 8 h 71"/>
                <a:gd name="T14" fmla="*/ 70 w 107"/>
                <a:gd name="T15" fmla="*/ 8 h 71"/>
                <a:gd name="T16" fmla="*/ 74 w 107"/>
                <a:gd name="T17" fmla="*/ 15 h 71"/>
                <a:gd name="T18" fmla="*/ 77 w 107"/>
                <a:gd name="T19" fmla="*/ 19 h 71"/>
                <a:gd name="T20" fmla="*/ 81 w 107"/>
                <a:gd name="T21" fmla="*/ 22 h 71"/>
                <a:gd name="T22" fmla="*/ 88 w 107"/>
                <a:gd name="T23" fmla="*/ 30 h 71"/>
                <a:gd name="T24" fmla="*/ 88 w 107"/>
                <a:gd name="T25" fmla="*/ 34 h 71"/>
                <a:gd name="T26" fmla="*/ 88 w 107"/>
                <a:gd name="T27" fmla="*/ 41 h 71"/>
                <a:gd name="T28" fmla="*/ 92 w 107"/>
                <a:gd name="T29" fmla="*/ 45 h 71"/>
                <a:gd name="T30" fmla="*/ 96 w 107"/>
                <a:gd name="T31" fmla="*/ 52 h 71"/>
                <a:gd name="T32" fmla="*/ 100 w 107"/>
                <a:gd name="T33" fmla="*/ 52 h 71"/>
                <a:gd name="T34" fmla="*/ 103 w 107"/>
                <a:gd name="T35" fmla="*/ 56 h 71"/>
                <a:gd name="T36" fmla="*/ 103 w 107"/>
                <a:gd name="T37" fmla="*/ 59 h 71"/>
                <a:gd name="T38" fmla="*/ 107 w 107"/>
                <a:gd name="T39" fmla="*/ 63 h 71"/>
                <a:gd name="T40" fmla="*/ 107 w 107"/>
                <a:gd name="T41" fmla="*/ 71 h 71"/>
                <a:gd name="T42" fmla="*/ 103 w 107"/>
                <a:gd name="T43" fmla="*/ 67 h 71"/>
                <a:gd name="T44" fmla="*/ 96 w 107"/>
                <a:gd name="T45" fmla="*/ 63 h 71"/>
                <a:gd name="T46" fmla="*/ 88 w 107"/>
                <a:gd name="T47" fmla="*/ 63 h 71"/>
                <a:gd name="T48" fmla="*/ 81 w 107"/>
                <a:gd name="T49" fmla="*/ 63 h 71"/>
                <a:gd name="T50" fmla="*/ 63 w 107"/>
                <a:gd name="T51" fmla="*/ 59 h 71"/>
                <a:gd name="T52" fmla="*/ 63 w 107"/>
                <a:gd name="T53" fmla="*/ 59 h 71"/>
                <a:gd name="T54" fmla="*/ 40 w 107"/>
                <a:gd name="T55" fmla="*/ 59 h 71"/>
                <a:gd name="T56" fmla="*/ 33 w 107"/>
                <a:gd name="T57" fmla="*/ 63 h 71"/>
                <a:gd name="T58" fmla="*/ 18 w 107"/>
                <a:gd name="T59" fmla="*/ 67 h 71"/>
                <a:gd name="T60" fmla="*/ 14 w 107"/>
                <a:gd name="T61" fmla="*/ 63 h 71"/>
                <a:gd name="T62" fmla="*/ 14 w 107"/>
                <a:gd name="T63" fmla="*/ 63 h 71"/>
                <a:gd name="T64" fmla="*/ 18 w 107"/>
                <a:gd name="T65" fmla="*/ 59 h 71"/>
                <a:gd name="T66" fmla="*/ 11 w 107"/>
                <a:gd name="T67" fmla="*/ 59 h 71"/>
                <a:gd name="T68" fmla="*/ 11 w 107"/>
                <a:gd name="T69" fmla="*/ 59 h 71"/>
                <a:gd name="T70" fmla="*/ 14 w 107"/>
                <a:gd name="T71" fmla="*/ 52 h 71"/>
                <a:gd name="T72" fmla="*/ 26 w 107"/>
                <a:gd name="T73" fmla="*/ 48 h 71"/>
                <a:gd name="T74" fmla="*/ 33 w 107"/>
                <a:gd name="T75" fmla="*/ 48 h 71"/>
                <a:gd name="T76" fmla="*/ 37 w 107"/>
                <a:gd name="T77" fmla="*/ 48 h 71"/>
                <a:gd name="T78" fmla="*/ 40 w 107"/>
                <a:gd name="T79" fmla="*/ 45 h 71"/>
                <a:gd name="T80" fmla="*/ 48 w 107"/>
                <a:gd name="T81" fmla="*/ 48 h 71"/>
                <a:gd name="T82" fmla="*/ 55 w 107"/>
                <a:gd name="T83" fmla="*/ 52 h 71"/>
                <a:gd name="T84" fmla="*/ 63 w 107"/>
                <a:gd name="T85" fmla="*/ 48 h 71"/>
                <a:gd name="T86" fmla="*/ 59 w 107"/>
                <a:gd name="T87" fmla="*/ 48 h 71"/>
                <a:gd name="T88" fmla="*/ 48 w 107"/>
                <a:gd name="T89" fmla="*/ 45 h 71"/>
                <a:gd name="T90" fmla="*/ 40 w 107"/>
                <a:gd name="T91" fmla="*/ 41 h 71"/>
                <a:gd name="T92" fmla="*/ 33 w 107"/>
                <a:gd name="T93" fmla="*/ 41 h 71"/>
                <a:gd name="T94" fmla="*/ 22 w 107"/>
                <a:gd name="T95" fmla="*/ 45 h 71"/>
                <a:gd name="T96" fmla="*/ 14 w 107"/>
                <a:gd name="T97" fmla="*/ 48 h 71"/>
                <a:gd name="T98" fmla="*/ 14 w 107"/>
                <a:gd name="T99" fmla="*/ 45 h 71"/>
                <a:gd name="T100" fmla="*/ 14 w 107"/>
                <a:gd name="T101" fmla="*/ 41 h 71"/>
                <a:gd name="T102" fmla="*/ 11 w 107"/>
                <a:gd name="T103" fmla="*/ 37 h 71"/>
                <a:gd name="T104" fmla="*/ 0 w 107"/>
                <a:gd name="T105" fmla="*/ 30 h 71"/>
                <a:gd name="T106" fmla="*/ 14 w 107"/>
                <a:gd name="T107" fmla="*/ 1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7" h="71">
                  <a:moveTo>
                    <a:pt x="14" y="8"/>
                  </a:moveTo>
                  <a:lnTo>
                    <a:pt x="18" y="8"/>
                  </a:lnTo>
                  <a:lnTo>
                    <a:pt x="22" y="8"/>
                  </a:lnTo>
                  <a:lnTo>
                    <a:pt x="26" y="4"/>
                  </a:lnTo>
                  <a:lnTo>
                    <a:pt x="33" y="0"/>
                  </a:lnTo>
                  <a:lnTo>
                    <a:pt x="40" y="0"/>
                  </a:lnTo>
                  <a:lnTo>
                    <a:pt x="44" y="0"/>
                  </a:lnTo>
                  <a:lnTo>
                    <a:pt x="51" y="0"/>
                  </a:lnTo>
                  <a:lnTo>
                    <a:pt x="55" y="4"/>
                  </a:lnTo>
                  <a:lnTo>
                    <a:pt x="59" y="8"/>
                  </a:lnTo>
                  <a:lnTo>
                    <a:pt x="59" y="8"/>
                  </a:lnTo>
                  <a:lnTo>
                    <a:pt x="63" y="8"/>
                  </a:lnTo>
                  <a:lnTo>
                    <a:pt x="66" y="8"/>
                  </a:lnTo>
                  <a:lnTo>
                    <a:pt x="66" y="8"/>
                  </a:lnTo>
                  <a:lnTo>
                    <a:pt x="70" y="8"/>
                  </a:lnTo>
                  <a:lnTo>
                    <a:pt x="70" y="8"/>
                  </a:lnTo>
                  <a:lnTo>
                    <a:pt x="70" y="11"/>
                  </a:lnTo>
                  <a:lnTo>
                    <a:pt x="74" y="15"/>
                  </a:lnTo>
                  <a:lnTo>
                    <a:pt x="74" y="19"/>
                  </a:lnTo>
                  <a:lnTo>
                    <a:pt x="77" y="19"/>
                  </a:lnTo>
                  <a:lnTo>
                    <a:pt x="77" y="22"/>
                  </a:lnTo>
                  <a:lnTo>
                    <a:pt x="81" y="22"/>
                  </a:lnTo>
                  <a:lnTo>
                    <a:pt x="85" y="26"/>
                  </a:lnTo>
                  <a:lnTo>
                    <a:pt x="88" y="30"/>
                  </a:lnTo>
                  <a:lnTo>
                    <a:pt x="88" y="30"/>
                  </a:lnTo>
                  <a:lnTo>
                    <a:pt x="88" y="34"/>
                  </a:lnTo>
                  <a:lnTo>
                    <a:pt x="88" y="34"/>
                  </a:lnTo>
                  <a:lnTo>
                    <a:pt x="88" y="41"/>
                  </a:lnTo>
                  <a:lnTo>
                    <a:pt x="88" y="45"/>
                  </a:lnTo>
                  <a:lnTo>
                    <a:pt x="92" y="45"/>
                  </a:lnTo>
                  <a:lnTo>
                    <a:pt x="96" y="48"/>
                  </a:lnTo>
                  <a:lnTo>
                    <a:pt x="96" y="52"/>
                  </a:lnTo>
                  <a:lnTo>
                    <a:pt x="100" y="52"/>
                  </a:lnTo>
                  <a:lnTo>
                    <a:pt x="100" y="52"/>
                  </a:lnTo>
                  <a:lnTo>
                    <a:pt x="100" y="56"/>
                  </a:lnTo>
                  <a:lnTo>
                    <a:pt x="103" y="56"/>
                  </a:lnTo>
                  <a:lnTo>
                    <a:pt x="103" y="59"/>
                  </a:lnTo>
                  <a:lnTo>
                    <a:pt x="103" y="59"/>
                  </a:lnTo>
                  <a:lnTo>
                    <a:pt x="103" y="63"/>
                  </a:lnTo>
                  <a:lnTo>
                    <a:pt x="107" y="63"/>
                  </a:lnTo>
                  <a:lnTo>
                    <a:pt x="107" y="67"/>
                  </a:lnTo>
                  <a:lnTo>
                    <a:pt x="107" y="71"/>
                  </a:lnTo>
                  <a:lnTo>
                    <a:pt x="107" y="67"/>
                  </a:lnTo>
                  <a:lnTo>
                    <a:pt x="103" y="67"/>
                  </a:lnTo>
                  <a:lnTo>
                    <a:pt x="100" y="67"/>
                  </a:lnTo>
                  <a:lnTo>
                    <a:pt x="96" y="63"/>
                  </a:lnTo>
                  <a:lnTo>
                    <a:pt x="96" y="67"/>
                  </a:lnTo>
                  <a:lnTo>
                    <a:pt x="88" y="63"/>
                  </a:lnTo>
                  <a:lnTo>
                    <a:pt x="85" y="63"/>
                  </a:lnTo>
                  <a:lnTo>
                    <a:pt x="81" y="63"/>
                  </a:lnTo>
                  <a:lnTo>
                    <a:pt x="74" y="59"/>
                  </a:lnTo>
                  <a:lnTo>
                    <a:pt x="63" y="59"/>
                  </a:lnTo>
                  <a:lnTo>
                    <a:pt x="63" y="59"/>
                  </a:lnTo>
                  <a:lnTo>
                    <a:pt x="63" y="59"/>
                  </a:lnTo>
                  <a:lnTo>
                    <a:pt x="55" y="59"/>
                  </a:lnTo>
                  <a:lnTo>
                    <a:pt x="40" y="59"/>
                  </a:lnTo>
                  <a:lnTo>
                    <a:pt x="37" y="59"/>
                  </a:lnTo>
                  <a:lnTo>
                    <a:pt x="33" y="63"/>
                  </a:lnTo>
                  <a:lnTo>
                    <a:pt x="22" y="63"/>
                  </a:lnTo>
                  <a:lnTo>
                    <a:pt x="18" y="67"/>
                  </a:lnTo>
                  <a:lnTo>
                    <a:pt x="14" y="67"/>
                  </a:lnTo>
                  <a:lnTo>
                    <a:pt x="14" y="63"/>
                  </a:lnTo>
                  <a:lnTo>
                    <a:pt x="11" y="59"/>
                  </a:lnTo>
                  <a:lnTo>
                    <a:pt x="14" y="63"/>
                  </a:lnTo>
                  <a:lnTo>
                    <a:pt x="14" y="63"/>
                  </a:lnTo>
                  <a:lnTo>
                    <a:pt x="18" y="59"/>
                  </a:lnTo>
                  <a:lnTo>
                    <a:pt x="14" y="59"/>
                  </a:lnTo>
                  <a:lnTo>
                    <a:pt x="11" y="59"/>
                  </a:lnTo>
                  <a:lnTo>
                    <a:pt x="11" y="59"/>
                  </a:lnTo>
                  <a:lnTo>
                    <a:pt x="11" y="59"/>
                  </a:lnTo>
                  <a:lnTo>
                    <a:pt x="11" y="56"/>
                  </a:lnTo>
                  <a:lnTo>
                    <a:pt x="14" y="52"/>
                  </a:lnTo>
                  <a:lnTo>
                    <a:pt x="22" y="52"/>
                  </a:lnTo>
                  <a:lnTo>
                    <a:pt x="26" y="48"/>
                  </a:lnTo>
                  <a:lnTo>
                    <a:pt x="29" y="48"/>
                  </a:lnTo>
                  <a:lnTo>
                    <a:pt x="33" y="48"/>
                  </a:lnTo>
                  <a:lnTo>
                    <a:pt x="33" y="48"/>
                  </a:lnTo>
                  <a:lnTo>
                    <a:pt x="37" y="48"/>
                  </a:lnTo>
                  <a:lnTo>
                    <a:pt x="37" y="48"/>
                  </a:lnTo>
                  <a:lnTo>
                    <a:pt x="40" y="45"/>
                  </a:lnTo>
                  <a:lnTo>
                    <a:pt x="44" y="48"/>
                  </a:lnTo>
                  <a:lnTo>
                    <a:pt x="48" y="48"/>
                  </a:lnTo>
                  <a:lnTo>
                    <a:pt x="51" y="48"/>
                  </a:lnTo>
                  <a:lnTo>
                    <a:pt x="55" y="52"/>
                  </a:lnTo>
                  <a:lnTo>
                    <a:pt x="59" y="52"/>
                  </a:lnTo>
                  <a:lnTo>
                    <a:pt x="63" y="48"/>
                  </a:lnTo>
                  <a:lnTo>
                    <a:pt x="59" y="48"/>
                  </a:lnTo>
                  <a:lnTo>
                    <a:pt x="59" y="48"/>
                  </a:lnTo>
                  <a:lnTo>
                    <a:pt x="51" y="45"/>
                  </a:lnTo>
                  <a:lnTo>
                    <a:pt x="48" y="45"/>
                  </a:lnTo>
                  <a:lnTo>
                    <a:pt x="44" y="41"/>
                  </a:lnTo>
                  <a:lnTo>
                    <a:pt x="40" y="41"/>
                  </a:lnTo>
                  <a:lnTo>
                    <a:pt x="37" y="41"/>
                  </a:lnTo>
                  <a:lnTo>
                    <a:pt x="33" y="41"/>
                  </a:lnTo>
                  <a:lnTo>
                    <a:pt x="26" y="45"/>
                  </a:lnTo>
                  <a:lnTo>
                    <a:pt x="22" y="45"/>
                  </a:lnTo>
                  <a:lnTo>
                    <a:pt x="22" y="48"/>
                  </a:lnTo>
                  <a:lnTo>
                    <a:pt x="14" y="48"/>
                  </a:lnTo>
                  <a:lnTo>
                    <a:pt x="14" y="45"/>
                  </a:lnTo>
                  <a:lnTo>
                    <a:pt x="14" y="45"/>
                  </a:lnTo>
                  <a:lnTo>
                    <a:pt x="11" y="41"/>
                  </a:lnTo>
                  <a:lnTo>
                    <a:pt x="14" y="41"/>
                  </a:lnTo>
                  <a:lnTo>
                    <a:pt x="14" y="37"/>
                  </a:lnTo>
                  <a:lnTo>
                    <a:pt x="11" y="37"/>
                  </a:lnTo>
                  <a:lnTo>
                    <a:pt x="7" y="34"/>
                  </a:lnTo>
                  <a:lnTo>
                    <a:pt x="0" y="30"/>
                  </a:lnTo>
                  <a:lnTo>
                    <a:pt x="11" y="19"/>
                  </a:lnTo>
                  <a:lnTo>
                    <a:pt x="14" y="11"/>
                  </a:lnTo>
                  <a:lnTo>
                    <a:pt x="14"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98" name="Freeform 119"/>
            <p:cNvSpPr>
              <a:spLocks/>
            </p:cNvSpPr>
            <p:nvPr/>
          </p:nvSpPr>
          <p:spPr bwMode="auto">
            <a:xfrm>
              <a:off x="3945629" y="2904490"/>
              <a:ext cx="66905" cy="19300"/>
            </a:xfrm>
            <a:custGeom>
              <a:avLst/>
              <a:gdLst>
                <a:gd name="T0" fmla="*/ 0 w 52"/>
                <a:gd name="T1" fmla="*/ 15 h 15"/>
                <a:gd name="T2" fmla="*/ 3 w 52"/>
                <a:gd name="T3" fmla="*/ 11 h 15"/>
                <a:gd name="T4" fmla="*/ 11 w 52"/>
                <a:gd name="T5" fmla="*/ 11 h 15"/>
                <a:gd name="T6" fmla="*/ 15 w 52"/>
                <a:gd name="T7" fmla="*/ 7 h 15"/>
                <a:gd name="T8" fmla="*/ 18 w 52"/>
                <a:gd name="T9" fmla="*/ 7 h 15"/>
                <a:gd name="T10" fmla="*/ 22 w 52"/>
                <a:gd name="T11" fmla="*/ 7 h 15"/>
                <a:gd name="T12" fmla="*/ 22 w 52"/>
                <a:gd name="T13" fmla="*/ 7 h 15"/>
                <a:gd name="T14" fmla="*/ 26 w 52"/>
                <a:gd name="T15" fmla="*/ 7 h 15"/>
                <a:gd name="T16" fmla="*/ 26 w 52"/>
                <a:gd name="T17" fmla="*/ 7 h 15"/>
                <a:gd name="T18" fmla="*/ 29 w 52"/>
                <a:gd name="T19" fmla="*/ 4 h 15"/>
                <a:gd name="T20" fmla="*/ 33 w 52"/>
                <a:gd name="T21" fmla="*/ 7 h 15"/>
                <a:gd name="T22" fmla="*/ 37 w 52"/>
                <a:gd name="T23" fmla="*/ 7 h 15"/>
                <a:gd name="T24" fmla="*/ 40 w 52"/>
                <a:gd name="T25" fmla="*/ 7 h 15"/>
                <a:gd name="T26" fmla="*/ 44 w 52"/>
                <a:gd name="T27" fmla="*/ 11 h 15"/>
                <a:gd name="T28" fmla="*/ 48 w 52"/>
                <a:gd name="T29" fmla="*/ 11 h 15"/>
                <a:gd name="T30" fmla="*/ 52 w 52"/>
                <a:gd name="T31" fmla="*/ 7 h 15"/>
                <a:gd name="T32" fmla="*/ 48 w 52"/>
                <a:gd name="T33" fmla="*/ 7 h 15"/>
                <a:gd name="T34" fmla="*/ 48 w 52"/>
                <a:gd name="T35" fmla="*/ 7 h 15"/>
                <a:gd name="T36" fmla="*/ 40 w 52"/>
                <a:gd name="T37" fmla="*/ 4 h 15"/>
                <a:gd name="T38" fmla="*/ 37 w 52"/>
                <a:gd name="T39" fmla="*/ 4 h 15"/>
                <a:gd name="T40" fmla="*/ 33 w 52"/>
                <a:gd name="T41" fmla="*/ 0 h 15"/>
                <a:gd name="T42" fmla="*/ 29 w 52"/>
                <a:gd name="T43" fmla="*/ 0 h 15"/>
                <a:gd name="T44" fmla="*/ 26 w 52"/>
                <a:gd name="T45" fmla="*/ 0 h 15"/>
                <a:gd name="T46" fmla="*/ 22 w 52"/>
                <a:gd name="T47" fmla="*/ 0 h 15"/>
                <a:gd name="T48" fmla="*/ 15 w 52"/>
                <a:gd name="T49" fmla="*/ 4 h 15"/>
                <a:gd name="T50" fmla="*/ 11 w 52"/>
                <a:gd name="T51" fmla="*/ 4 h 15"/>
                <a:gd name="T52" fmla="*/ 11 w 52"/>
                <a:gd name="T53" fmla="*/ 7 h 15"/>
                <a:gd name="T54" fmla="*/ 3 w 52"/>
                <a:gd name="T55" fmla="*/ 7 h 15"/>
                <a:gd name="T56" fmla="*/ 3 w 52"/>
                <a:gd name="T57" fmla="*/ 7 h 15"/>
                <a:gd name="T58" fmla="*/ 7 w 52"/>
                <a:gd name="T59" fmla="*/ 11 h 15"/>
                <a:gd name="T60" fmla="*/ 11 w 52"/>
                <a:gd name="T61" fmla="*/ 7 h 15"/>
                <a:gd name="T62" fmla="*/ 7 w 52"/>
                <a:gd name="T63" fmla="*/ 11 h 15"/>
                <a:gd name="T64" fmla="*/ 3 w 52"/>
                <a:gd name="T65" fmla="*/ 11 h 15"/>
                <a:gd name="T66" fmla="*/ 0 w 52"/>
                <a:gd name="T67" fmla="*/ 7 h 15"/>
                <a:gd name="T68" fmla="*/ 0 w 52"/>
                <a:gd name="T69" fmla="*/ 11 h 15"/>
                <a:gd name="T70" fmla="*/ 0 w 52"/>
                <a:gd name="T71" fmla="*/ 11 h 15"/>
                <a:gd name="T72" fmla="*/ 0 w 52"/>
                <a:gd name="T7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15">
                  <a:moveTo>
                    <a:pt x="0" y="15"/>
                  </a:moveTo>
                  <a:lnTo>
                    <a:pt x="3" y="11"/>
                  </a:lnTo>
                  <a:lnTo>
                    <a:pt x="11" y="11"/>
                  </a:lnTo>
                  <a:lnTo>
                    <a:pt x="15" y="7"/>
                  </a:lnTo>
                  <a:lnTo>
                    <a:pt x="18" y="7"/>
                  </a:lnTo>
                  <a:lnTo>
                    <a:pt x="22" y="7"/>
                  </a:lnTo>
                  <a:lnTo>
                    <a:pt x="22" y="7"/>
                  </a:lnTo>
                  <a:lnTo>
                    <a:pt x="26" y="7"/>
                  </a:lnTo>
                  <a:lnTo>
                    <a:pt x="26" y="7"/>
                  </a:lnTo>
                  <a:lnTo>
                    <a:pt x="29" y="4"/>
                  </a:lnTo>
                  <a:lnTo>
                    <a:pt x="33" y="7"/>
                  </a:lnTo>
                  <a:lnTo>
                    <a:pt x="37" y="7"/>
                  </a:lnTo>
                  <a:lnTo>
                    <a:pt x="40" y="7"/>
                  </a:lnTo>
                  <a:lnTo>
                    <a:pt x="44" y="11"/>
                  </a:lnTo>
                  <a:lnTo>
                    <a:pt x="48" y="11"/>
                  </a:lnTo>
                  <a:lnTo>
                    <a:pt x="52" y="7"/>
                  </a:lnTo>
                  <a:lnTo>
                    <a:pt x="48" y="7"/>
                  </a:lnTo>
                  <a:lnTo>
                    <a:pt x="48" y="7"/>
                  </a:lnTo>
                  <a:lnTo>
                    <a:pt x="40" y="4"/>
                  </a:lnTo>
                  <a:lnTo>
                    <a:pt x="37" y="4"/>
                  </a:lnTo>
                  <a:lnTo>
                    <a:pt x="33" y="0"/>
                  </a:lnTo>
                  <a:lnTo>
                    <a:pt x="29" y="0"/>
                  </a:lnTo>
                  <a:lnTo>
                    <a:pt x="26" y="0"/>
                  </a:lnTo>
                  <a:lnTo>
                    <a:pt x="22" y="0"/>
                  </a:lnTo>
                  <a:lnTo>
                    <a:pt x="15" y="4"/>
                  </a:lnTo>
                  <a:lnTo>
                    <a:pt x="11" y="4"/>
                  </a:lnTo>
                  <a:lnTo>
                    <a:pt x="11" y="7"/>
                  </a:lnTo>
                  <a:lnTo>
                    <a:pt x="3" y="7"/>
                  </a:lnTo>
                  <a:lnTo>
                    <a:pt x="3" y="7"/>
                  </a:lnTo>
                  <a:lnTo>
                    <a:pt x="7" y="11"/>
                  </a:lnTo>
                  <a:lnTo>
                    <a:pt x="11" y="7"/>
                  </a:lnTo>
                  <a:lnTo>
                    <a:pt x="7" y="11"/>
                  </a:lnTo>
                  <a:lnTo>
                    <a:pt x="3" y="11"/>
                  </a:lnTo>
                  <a:lnTo>
                    <a:pt x="0" y="7"/>
                  </a:lnTo>
                  <a:lnTo>
                    <a:pt x="0" y="11"/>
                  </a:lnTo>
                  <a:lnTo>
                    <a:pt x="0" y="11"/>
                  </a:lnTo>
                  <a:lnTo>
                    <a:pt x="0" y="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99" name="Freeform 120"/>
            <p:cNvSpPr>
              <a:spLocks/>
            </p:cNvSpPr>
            <p:nvPr/>
          </p:nvSpPr>
          <p:spPr bwMode="auto">
            <a:xfrm>
              <a:off x="3949489" y="2927649"/>
              <a:ext cx="63045" cy="33452"/>
            </a:xfrm>
            <a:custGeom>
              <a:avLst/>
              <a:gdLst>
                <a:gd name="T0" fmla="*/ 0 w 49"/>
                <a:gd name="T1" fmla="*/ 8 h 26"/>
                <a:gd name="T2" fmla="*/ 4 w 49"/>
                <a:gd name="T3" fmla="*/ 8 h 26"/>
                <a:gd name="T4" fmla="*/ 8 w 49"/>
                <a:gd name="T5" fmla="*/ 4 h 26"/>
                <a:gd name="T6" fmla="*/ 19 w 49"/>
                <a:gd name="T7" fmla="*/ 4 h 26"/>
                <a:gd name="T8" fmla="*/ 23 w 49"/>
                <a:gd name="T9" fmla="*/ 0 h 26"/>
                <a:gd name="T10" fmla="*/ 26 w 49"/>
                <a:gd name="T11" fmla="*/ 0 h 26"/>
                <a:gd name="T12" fmla="*/ 41 w 49"/>
                <a:gd name="T13" fmla="*/ 0 h 26"/>
                <a:gd name="T14" fmla="*/ 49 w 49"/>
                <a:gd name="T15" fmla="*/ 0 h 26"/>
                <a:gd name="T16" fmla="*/ 49 w 49"/>
                <a:gd name="T17" fmla="*/ 4 h 26"/>
                <a:gd name="T18" fmla="*/ 49 w 49"/>
                <a:gd name="T19" fmla="*/ 8 h 26"/>
                <a:gd name="T20" fmla="*/ 49 w 49"/>
                <a:gd name="T21" fmla="*/ 12 h 26"/>
                <a:gd name="T22" fmla="*/ 49 w 49"/>
                <a:gd name="T23" fmla="*/ 15 h 26"/>
                <a:gd name="T24" fmla="*/ 49 w 49"/>
                <a:gd name="T25" fmla="*/ 19 h 26"/>
                <a:gd name="T26" fmla="*/ 45 w 49"/>
                <a:gd name="T27" fmla="*/ 19 h 26"/>
                <a:gd name="T28" fmla="*/ 41 w 49"/>
                <a:gd name="T29" fmla="*/ 19 h 26"/>
                <a:gd name="T30" fmla="*/ 37 w 49"/>
                <a:gd name="T31" fmla="*/ 23 h 26"/>
                <a:gd name="T32" fmla="*/ 34 w 49"/>
                <a:gd name="T33" fmla="*/ 23 h 26"/>
                <a:gd name="T34" fmla="*/ 30 w 49"/>
                <a:gd name="T35" fmla="*/ 26 h 26"/>
                <a:gd name="T36" fmla="*/ 26 w 49"/>
                <a:gd name="T37" fmla="*/ 26 h 26"/>
                <a:gd name="T38" fmla="*/ 26 w 49"/>
                <a:gd name="T39" fmla="*/ 26 h 26"/>
                <a:gd name="T40" fmla="*/ 26 w 49"/>
                <a:gd name="T41" fmla="*/ 23 h 26"/>
                <a:gd name="T42" fmla="*/ 19 w 49"/>
                <a:gd name="T43" fmla="*/ 26 h 26"/>
                <a:gd name="T44" fmla="*/ 23 w 49"/>
                <a:gd name="T45" fmla="*/ 23 h 26"/>
                <a:gd name="T46" fmla="*/ 23 w 49"/>
                <a:gd name="T47" fmla="*/ 23 h 26"/>
                <a:gd name="T48" fmla="*/ 23 w 49"/>
                <a:gd name="T49" fmla="*/ 19 h 26"/>
                <a:gd name="T50" fmla="*/ 19 w 49"/>
                <a:gd name="T51" fmla="*/ 19 h 26"/>
                <a:gd name="T52" fmla="*/ 19 w 49"/>
                <a:gd name="T53" fmla="*/ 19 h 26"/>
                <a:gd name="T54" fmla="*/ 15 w 49"/>
                <a:gd name="T55" fmla="*/ 15 h 26"/>
                <a:gd name="T56" fmla="*/ 26 w 49"/>
                <a:gd name="T57" fmla="*/ 15 h 26"/>
                <a:gd name="T58" fmla="*/ 26 w 49"/>
                <a:gd name="T59" fmla="*/ 15 h 26"/>
                <a:gd name="T60" fmla="*/ 23 w 49"/>
                <a:gd name="T61" fmla="*/ 15 h 26"/>
                <a:gd name="T62" fmla="*/ 19 w 49"/>
                <a:gd name="T63" fmla="*/ 15 h 26"/>
                <a:gd name="T64" fmla="*/ 15 w 49"/>
                <a:gd name="T65" fmla="*/ 15 h 26"/>
                <a:gd name="T66" fmla="*/ 12 w 49"/>
                <a:gd name="T67" fmla="*/ 15 h 26"/>
                <a:gd name="T68" fmla="*/ 12 w 49"/>
                <a:gd name="T69" fmla="*/ 15 h 26"/>
                <a:gd name="T70" fmla="*/ 8 w 49"/>
                <a:gd name="T71" fmla="*/ 15 h 26"/>
                <a:gd name="T72" fmla="*/ 4 w 49"/>
                <a:gd name="T73" fmla="*/ 12 h 26"/>
                <a:gd name="T74" fmla="*/ 8 w 49"/>
                <a:gd name="T75" fmla="*/ 8 h 26"/>
                <a:gd name="T76" fmla="*/ 4 w 49"/>
                <a:gd name="T77" fmla="*/ 8 h 26"/>
                <a:gd name="T78" fmla="*/ 0 w 49"/>
                <a:gd name="T79" fmla="*/ 8 h 26"/>
                <a:gd name="T80" fmla="*/ 0 w 49"/>
                <a:gd name="T81" fmla="*/ 8 h 26"/>
                <a:gd name="T82" fmla="*/ 0 w 49"/>
                <a:gd name="T83"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 h="26">
                  <a:moveTo>
                    <a:pt x="0" y="8"/>
                  </a:moveTo>
                  <a:lnTo>
                    <a:pt x="4" y="8"/>
                  </a:lnTo>
                  <a:lnTo>
                    <a:pt x="8" y="4"/>
                  </a:lnTo>
                  <a:lnTo>
                    <a:pt x="19" y="4"/>
                  </a:lnTo>
                  <a:lnTo>
                    <a:pt x="23" y="0"/>
                  </a:lnTo>
                  <a:lnTo>
                    <a:pt x="26" y="0"/>
                  </a:lnTo>
                  <a:lnTo>
                    <a:pt x="41" y="0"/>
                  </a:lnTo>
                  <a:lnTo>
                    <a:pt x="49" y="0"/>
                  </a:lnTo>
                  <a:lnTo>
                    <a:pt x="49" y="4"/>
                  </a:lnTo>
                  <a:lnTo>
                    <a:pt x="49" y="8"/>
                  </a:lnTo>
                  <a:lnTo>
                    <a:pt x="49" y="12"/>
                  </a:lnTo>
                  <a:lnTo>
                    <a:pt x="49" y="15"/>
                  </a:lnTo>
                  <a:lnTo>
                    <a:pt x="49" y="19"/>
                  </a:lnTo>
                  <a:lnTo>
                    <a:pt x="45" y="19"/>
                  </a:lnTo>
                  <a:lnTo>
                    <a:pt x="41" y="19"/>
                  </a:lnTo>
                  <a:lnTo>
                    <a:pt x="37" y="23"/>
                  </a:lnTo>
                  <a:lnTo>
                    <a:pt x="34" y="23"/>
                  </a:lnTo>
                  <a:lnTo>
                    <a:pt x="30" y="26"/>
                  </a:lnTo>
                  <a:lnTo>
                    <a:pt x="26" y="26"/>
                  </a:lnTo>
                  <a:lnTo>
                    <a:pt x="26" y="26"/>
                  </a:lnTo>
                  <a:lnTo>
                    <a:pt x="26" y="23"/>
                  </a:lnTo>
                  <a:lnTo>
                    <a:pt x="19" y="26"/>
                  </a:lnTo>
                  <a:lnTo>
                    <a:pt x="23" y="23"/>
                  </a:lnTo>
                  <a:lnTo>
                    <a:pt x="23" y="23"/>
                  </a:lnTo>
                  <a:lnTo>
                    <a:pt x="23" y="19"/>
                  </a:lnTo>
                  <a:lnTo>
                    <a:pt x="19" y="19"/>
                  </a:lnTo>
                  <a:lnTo>
                    <a:pt x="19" y="19"/>
                  </a:lnTo>
                  <a:lnTo>
                    <a:pt x="15" y="15"/>
                  </a:lnTo>
                  <a:lnTo>
                    <a:pt x="26" y="15"/>
                  </a:lnTo>
                  <a:lnTo>
                    <a:pt x="26" y="15"/>
                  </a:lnTo>
                  <a:lnTo>
                    <a:pt x="23" y="15"/>
                  </a:lnTo>
                  <a:lnTo>
                    <a:pt x="19" y="15"/>
                  </a:lnTo>
                  <a:lnTo>
                    <a:pt x="15" y="15"/>
                  </a:lnTo>
                  <a:lnTo>
                    <a:pt x="12" y="15"/>
                  </a:lnTo>
                  <a:lnTo>
                    <a:pt x="12" y="15"/>
                  </a:lnTo>
                  <a:lnTo>
                    <a:pt x="8" y="15"/>
                  </a:lnTo>
                  <a:lnTo>
                    <a:pt x="4" y="12"/>
                  </a:lnTo>
                  <a:lnTo>
                    <a:pt x="8" y="8"/>
                  </a:lnTo>
                  <a:lnTo>
                    <a:pt x="4" y="8"/>
                  </a:lnTo>
                  <a:lnTo>
                    <a:pt x="0" y="8"/>
                  </a:lnTo>
                  <a:lnTo>
                    <a:pt x="0" y="8"/>
                  </a:lnTo>
                  <a:lnTo>
                    <a:pt x="0"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00" name="Freeform 121"/>
            <p:cNvSpPr>
              <a:spLocks/>
            </p:cNvSpPr>
            <p:nvPr/>
          </p:nvSpPr>
          <p:spPr bwMode="auto">
            <a:xfrm>
              <a:off x="3988089" y="2927649"/>
              <a:ext cx="153109" cy="133810"/>
            </a:xfrm>
            <a:custGeom>
              <a:avLst/>
              <a:gdLst>
                <a:gd name="T0" fmla="*/ 4 w 119"/>
                <a:gd name="T1" fmla="*/ 23 h 104"/>
                <a:gd name="T2" fmla="*/ 11 w 119"/>
                <a:gd name="T3" fmla="*/ 19 h 104"/>
                <a:gd name="T4" fmla="*/ 19 w 119"/>
                <a:gd name="T5" fmla="*/ 19 h 104"/>
                <a:gd name="T6" fmla="*/ 19 w 119"/>
                <a:gd name="T7" fmla="*/ 12 h 104"/>
                <a:gd name="T8" fmla="*/ 19 w 119"/>
                <a:gd name="T9" fmla="*/ 4 h 104"/>
                <a:gd name="T10" fmla="*/ 19 w 119"/>
                <a:gd name="T11" fmla="*/ 0 h 104"/>
                <a:gd name="T12" fmla="*/ 37 w 119"/>
                <a:gd name="T13" fmla="*/ 4 h 104"/>
                <a:gd name="T14" fmla="*/ 44 w 119"/>
                <a:gd name="T15" fmla="*/ 4 h 104"/>
                <a:gd name="T16" fmla="*/ 52 w 119"/>
                <a:gd name="T17" fmla="*/ 4 h 104"/>
                <a:gd name="T18" fmla="*/ 59 w 119"/>
                <a:gd name="T19" fmla="*/ 8 h 104"/>
                <a:gd name="T20" fmla="*/ 63 w 119"/>
                <a:gd name="T21" fmla="*/ 12 h 104"/>
                <a:gd name="T22" fmla="*/ 67 w 119"/>
                <a:gd name="T23" fmla="*/ 12 h 104"/>
                <a:gd name="T24" fmla="*/ 74 w 119"/>
                <a:gd name="T25" fmla="*/ 12 h 104"/>
                <a:gd name="T26" fmla="*/ 81 w 119"/>
                <a:gd name="T27" fmla="*/ 12 h 104"/>
                <a:gd name="T28" fmla="*/ 85 w 119"/>
                <a:gd name="T29" fmla="*/ 8 h 104"/>
                <a:gd name="T30" fmla="*/ 93 w 119"/>
                <a:gd name="T31" fmla="*/ 8 h 104"/>
                <a:gd name="T32" fmla="*/ 96 w 119"/>
                <a:gd name="T33" fmla="*/ 8 h 104"/>
                <a:gd name="T34" fmla="*/ 100 w 119"/>
                <a:gd name="T35" fmla="*/ 12 h 104"/>
                <a:gd name="T36" fmla="*/ 104 w 119"/>
                <a:gd name="T37" fmla="*/ 19 h 104"/>
                <a:gd name="T38" fmla="*/ 107 w 119"/>
                <a:gd name="T39" fmla="*/ 19 h 104"/>
                <a:gd name="T40" fmla="*/ 104 w 119"/>
                <a:gd name="T41" fmla="*/ 26 h 104"/>
                <a:gd name="T42" fmla="*/ 107 w 119"/>
                <a:gd name="T43" fmla="*/ 30 h 104"/>
                <a:gd name="T44" fmla="*/ 111 w 119"/>
                <a:gd name="T45" fmla="*/ 26 h 104"/>
                <a:gd name="T46" fmla="*/ 111 w 119"/>
                <a:gd name="T47" fmla="*/ 30 h 104"/>
                <a:gd name="T48" fmla="*/ 115 w 119"/>
                <a:gd name="T49" fmla="*/ 34 h 104"/>
                <a:gd name="T50" fmla="*/ 119 w 119"/>
                <a:gd name="T51" fmla="*/ 38 h 104"/>
                <a:gd name="T52" fmla="*/ 111 w 119"/>
                <a:gd name="T53" fmla="*/ 41 h 104"/>
                <a:gd name="T54" fmla="*/ 111 w 119"/>
                <a:gd name="T55" fmla="*/ 41 h 104"/>
                <a:gd name="T56" fmla="*/ 111 w 119"/>
                <a:gd name="T57" fmla="*/ 52 h 104"/>
                <a:gd name="T58" fmla="*/ 111 w 119"/>
                <a:gd name="T59" fmla="*/ 60 h 104"/>
                <a:gd name="T60" fmla="*/ 115 w 119"/>
                <a:gd name="T61" fmla="*/ 64 h 104"/>
                <a:gd name="T62" fmla="*/ 111 w 119"/>
                <a:gd name="T63" fmla="*/ 64 h 104"/>
                <a:gd name="T64" fmla="*/ 111 w 119"/>
                <a:gd name="T65" fmla="*/ 71 h 104"/>
                <a:gd name="T66" fmla="*/ 115 w 119"/>
                <a:gd name="T67" fmla="*/ 75 h 104"/>
                <a:gd name="T68" fmla="*/ 107 w 119"/>
                <a:gd name="T69" fmla="*/ 82 h 104"/>
                <a:gd name="T70" fmla="*/ 107 w 119"/>
                <a:gd name="T71" fmla="*/ 90 h 104"/>
                <a:gd name="T72" fmla="*/ 100 w 119"/>
                <a:gd name="T73" fmla="*/ 97 h 104"/>
                <a:gd name="T74" fmla="*/ 78 w 119"/>
                <a:gd name="T75" fmla="*/ 104 h 104"/>
                <a:gd name="T76" fmla="*/ 67 w 119"/>
                <a:gd name="T77" fmla="*/ 101 h 104"/>
                <a:gd name="T78" fmla="*/ 63 w 119"/>
                <a:gd name="T79" fmla="*/ 93 h 104"/>
                <a:gd name="T80" fmla="*/ 63 w 119"/>
                <a:gd name="T81" fmla="*/ 93 h 104"/>
                <a:gd name="T82" fmla="*/ 70 w 119"/>
                <a:gd name="T83" fmla="*/ 67 h 104"/>
                <a:gd name="T84" fmla="*/ 70 w 119"/>
                <a:gd name="T85" fmla="*/ 64 h 104"/>
                <a:gd name="T86" fmla="*/ 70 w 119"/>
                <a:gd name="T87" fmla="*/ 60 h 104"/>
                <a:gd name="T88" fmla="*/ 67 w 119"/>
                <a:gd name="T89" fmla="*/ 56 h 104"/>
                <a:gd name="T90" fmla="*/ 63 w 119"/>
                <a:gd name="T91" fmla="*/ 49 h 104"/>
                <a:gd name="T92" fmla="*/ 59 w 119"/>
                <a:gd name="T93" fmla="*/ 41 h 104"/>
                <a:gd name="T94" fmla="*/ 41 w 119"/>
                <a:gd name="T95" fmla="*/ 41 h 104"/>
                <a:gd name="T96" fmla="*/ 37 w 119"/>
                <a:gd name="T97" fmla="*/ 49 h 104"/>
                <a:gd name="T98" fmla="*/ 30 w 119"/>
                <a:gd name="T99" fmla="*/ 52 h 104"/>
                <a:gd name="T100" fmla="*/ 26 w 119"/>
                <a:gd name="T101" fmla="*/ 52 h 104"/>
                <a:gd name="T102" fmla="*/ 19 w 119"/>
                <a:gd name="T103" fmla="*/ 45 h 104"/>
                <a:gd name="T104" fmla="*/ 15 w 119"/>
                <a:gd name="T105" fmla="*/ 45 h 104"/>
                <a:gd name="T106" fmla="*/ 15 w 119"/>
                <a:gd name="T107" fmla="*/ 41 h 104"/>
                <a:gd name="T108" fmla="*/ 11 w 119"/>
                <a:gd name="T109" fmla="*/ 41 h 104"/>
                <a:gd name="T110" fmla="*/ 7 w 119"/>
                <a:gd name="T111" fmla="*/ 41 h 104"/>
                <a:gd name="T112" fmla="*/ 4 w 119"/>
                <a:gd name="T113" fmla="*/ 30 h 104"/>
                <a:gd name="T114" fmla="*/ 0 w 119"/>
                <a:gd name="T115" fmla="*/ 2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04">
                  <a:moveTo>
                    <a:pt x="0" y="26"/>
                  </a:moveTo>
                  <a:lnTo>
                    <a:pt x="4" y="23"/>
                  </a:lnTo>
                  <a:lnTo>
                    <a:pt x="7" y="23"/>
                  </a:lnTo>
                  <a:lnTo>
                    <a:pt x="11" y="19"/>
                  </a:lnTo>
                  <a:lnTo>
                    <a:pt x="15" y="19"/>
                  </a:lnTo>
                  <a:lnTo>
                    <a:pt x="19" y="19"/>
                  </a:lnTo>
                  <a:lnTo>
                    <a:pt x="19" y="15"/>
                  </a:lnTo>
                  <a:lnTo>
                    <a:pt x="19" y="12"/>
                  </a:lnTo>
                  <a:lnTo>
                    <a:pt x="19" y="8"/>
                  </a:lnTo>
                  <a:lnTo>
                    <a:pt x="19" y="4"/>
                  </a:lnTo>
                  <a:lnTo>
                    <a:pt x="19" y="0"/>
                  </a:lnTo>
                  <a:lnTo>
                    <a:pt x="19" y="0"/>
                  </a:lnTo>
                  <a:lnTo>
                    <a:pt x="30" y="0"/>
                  </a:lnTo>
                  <a:lnTo>
                    <a:pt x="37" y="4"/>
                  </a:lnTo>
                  <a:lnTo>
                    <a:pt x="41" y="4"/>
                  </a:lnTo>
                  <a:lnTo>
                    <a:pt x="44" y="4"/>
                  </a:lnTo>
                  <a:lnTo>
                    <a:pt x="52" y="8"/>
                  </a:lnTo>
                  <a:lnTo>
                    <a:pt x="52" y="4"/>
                  </a:lnTo>
                  <a:lnTo>
                    <a:pt x="56" y="8"/>
                  </a:lnTo>
                  <a:lnTo>
                    <a:pt x="59" y="8"/>
                  </a:lnTo>
                  <a:lnTo>
                    <a:pt x="63" y="8"/>
                  </a:lnTo>
                  <a:lnTo>
                    <a:pt x="63" y="12"/>
                  </a:lnTo>
                  <a:lnTo>
                    <a:pt x="63" y="12"/>
                  </a:lnTo>
                  <a:lnTo>
                    <a:pt x="67" y="12"/>
                  </a:lnTo>
                  <a:lnTo>
                    <a:pt x="70" y="12"/>
                  </a:lnTo>
                  <a:lnTo>
                    <a:pt x="74" y="12"/>
                  </a:lnTo>
                  <a:lnTo>
                    <a:pt x="78" y="12"/>
                  </a:lnTo>
                  <a:lnTo>
                    <a:pt x="81" y="12"/>
                  </a:lnTo>
                  <a:lnTo>
                    <a:pt x="81" y="12"/>
                  </a:lnTo>
                  <a:lnTo>
                    <a:pt x="85" y="8"/>
                  </a:lnTo>
                  <a:lnTo>
                    <a:pt x="89" y="8"/>
                  </a:lnTo>
                  <a:lnTo>
                    <a:pt x="93" y="8"/>
                  </a:lnTo>
                  <a:lnTo>
                    <a:pt x="96" y="8"/>
                  </a:lnTo>
                  <a:lnTo>
                    <a:pt x="96" y="8"/>
                  </a:lnTo>
                  <a:lnTo>
                    <a:pt x="96" y="8"/>
                  </a:lnTo>
                  <a:lnTo>
                    <a:pt x="100" y="12"/>
                  </a:lnTo>
                  <a:lnTo>
                    <a:pt x="104" y="15"/>
                  </a:lnTo>
                  <a:lnTo>
                    <a:pt x="104" y="19"/>
                  </a:lnTo>
                  <a:lnTo>
                    <a:pt x="104" y="19"/>
                  </a:lnTo>
                  <a:lnTo>
                    <a:pt x="107" y="19"/>
                  </a:lnTo>
                  <a:lnTo>
                    <a:pt x="107" y="23"/>
                  </a:lnTo>
                  <a:lnTo>
                    <a:pt x="104" y="26"/>
                  </a:lnTo>
                  <a:lnTo>
                    <a:pt x="104" y="30"/>
                  </a:lnTo>
                  <a:lnTo>
                    <a:pt x="107" y="30"/>
                  </a:lnTo>
                  <a:lnTo>
                    <a:pt x="107" y="26"/>
                  </a:lnTo>
                  <a:lnTo>
                    <a:pt x="111" y="26"/>
                  </a:lnTo>
                  <a:lnTo>
                    <a:pt x="111" y="30"/>
                  </a:lnTo>
                  <a:lnTo>
                    <a:pt x="111" y="30"/>
                  </a:lnTo>
                  <a:lnTo>
                    <a:pt x="111" y="34"/>
                  </a:lnTo>
                  <a:lnTo>
                    <a:pt x="115" y="34"/>
                  </a:lnTo>
                  <a:lnTo>
                    <a:pt x="119" y="34"/>
                  </a:lnTo>
                  <a:lnTo>
                    <a:pt x="119" y="38"/>
                  </a:lnTo>
                  <a:lnTo>
                    <a:pt x="115" y="38"/>
                  </a:lnTo>
                  <a:lnTo>
                    <a:pt x="111" y="41"/>
                  </a:lnTo>
                  <a:lnTo>
                    <a:pt x="111" y="41"/>
                  </a:lnTo>
                  <a:lnTo>
                    <a:pt x="111" y="41"/>
                  </a:lnTo>
                  <a:lnTo>
                    <a:pt x="111" y="49"/>
                  </a:lnTo>
                  <a:lnTo>
                    <a:pt x="111" y="52"/>
                  </a:lnTo>
                  <a:lnTo>
                    <a:pt x="111" y="56"/>
                  </a:lnTo>
                  <a:lnTo>
                    <a:pt x="111" y="60"/>
                  </a:lnTo>
                  <a:lnTo>
                    <a:pt x="115" y="60"/>
                  </a:lnTo>
                  <a:lnTo>
                    <a:pt x="115" y="64"/>
                  </a:lnTo>
                  <a:lnTo>
                    <a:pt x="111" y="64"/>
                  </a:lnTo>
                  <a:lnTo>
                    <a:pt x="111" y="64"/>
                  </a:lnTo>
                  <a:lnTo>
                    <a:pt x="111" y="67"/>
                  </a:lnTo>
                  <a:lnTo>
                    <a:pt x="111" y="71"/>
                  </a:lnTo>
                  <a:lnTo>
                    <a:pt x="115" y="71"/>
                  </a:lnTo>
                  <a:lnTo>
                    <a:pt x="115" y="75"/>
                  </a:lnTo>
                  <a:lnTo>
                    <a:pt x="107" y="82"/>
                  </a:lnTo>
                  <a:lnTo>
                    <a:pt x="107" y="82"/>
                  </a:lnTo>
                  <a:lnTo>
                    <a:pt x="104" y="86"/>
                  </a:lnTo>
                  <a:lnTo>
                    <a:pt x="107" y="90"/>
                  </a:lnTo>
                  <a:lnTo>
                    <a:pt x="104" y="93"/>
                  </a:lnTo>
                  <a:lnTo>
                    <a:pt x="100" y="97"/>
                  </a:lnTo>
                  <a:lnTo>
                    <a:pt x="104" y="97"/>
                  </a:lnTo>
                  <a:lnTo>
                    <a:pt x="78" y="104"/>
                  </a:lnTo>
                  <a:lnTo>
                    <a:pt x="70" y="101"/>
                  </a:lnTo>
                  <a:lnTo>
                    <a:pt x="67" y="101"/>
                  </a:lnTo>
                  <a:lnTo>
                    <a:pt x="63" y="97"/>
                  </a:lnTo>
                  <a:lnTo>
                    <a:pt x="63" y="93"/>
                  </a:lnTo>
                  <a:lnTo>
                    <a:pt x="63" y="93"/>
                  </a:lnTo>
                  <a:lnTo>
                    <a:pt x="63" y="93"/>
                  </a:lnTo>
                  <a:lnTo>
                    <a:pt x="70" y="86"/>
                  </a:lnTo>
                  <a:lnTo>
                    <a:pt x="70" y="67"/>
                  </a:lnTo>
                  <a:lnTo>
                    <a:pt x="70" y="67"/>
                  </a:lnTo>
                  <a:lnTo>
                    <a:pt x="70" y="64"/>
                  </a:lnTo>
                  <a:lnTo>
                    <a:pt x="70" y="64"/>
                  </a:lnTo>
                  <a:lnTo>
                    <a:pt x="70" y="60"/>
                  </a:lnTo>
                  <a:lnTo>
                    <a:pt x="70" y="60"/>
                  </a:lnTo>
                  <a:lnTo>
                    <a:pt x="67" y="56"/>
                  </a:lnTo>
                  <a:lnTo>
                    <a:pt x="70" y="52"/>
                  </a:lnTo>
                  <a:lnTo>
                    <a:pt x="63" y="49"/>
                  </a:lnTo>
                  <a:lnTo>
                    <a:pt x="63" y="45"/>
                  </a:lnTo>
                  <a:lnTo>
                    <a:pt x="59" y="41"/>
                  </a:lnTo>
                  <a:lnTo>
                    <a:pt x="48" y="41"/>
                  </a:lnTo>
                  <a:lnTo>
                    <a:pt x="41" y="41"/>
                  </a:lnTo>
                  <a:lnTo>
                    <a:pt x="41" y="45"/>
                  </a:lnTo>
                  <a:lnTo>
                    <a:pt x="37" y="49"/>
                  </a:lnTo>
                  <a:lnTo>
                    <a:pt x="37" y="52"/>
                  </a:lnTo>
                  <a:lnTo>
                    <a:pt x="30" y="52"/>
                  </a:lnTo>
                  <a:lnTo>
                    <a:pt x="30" y="52"/>
                  </a:lnTo>
                  <a:lnTo>
                    <a:pt x="26" y="52"/>
                  </a:lnTo>
                  <a:lnTo>
                    <a:pt x="22" y="49"/>
                  </a:lnTo>
                  <a:lnTo>
                    <a:pt x="19" y="45"/>
                  </a:lnTo>
                  <a:lnTo>
                    <a:pt x="15" y="45"/>
                  </a:lnTo>
                  <a:lnTo>
                    <a:pt x="15" y="45"/>
                  </a:lnTo>
                  <a:lnTo>
                    <a:pt x="15" y="41"/>
                  </a:lnTo>
                  <a:lnTo>
                    <a:pt x="15" y="41"/>
                  </a:lnTo>
                  <a:lnTo>
                    <a:pt x="15" y="38"/>
                  </a:lnTo>
                  <a:lnTo>
                    <a:pt x="11" y="41"/>
                  </a:lnTo>
                  <a:lnTo>
                    <a:pt x="11" y="41"/>
                  </a:lnTo>
                  <a:lnTo>
                    <a:pt x="7" y="41"/>
                  </a:lnTo>
                  <a:lnTo>
                    <a:pt x="4" y="34"/>
                  </a:lnTo>
                  <a:lnTo>
                    <a:pt x="4" y="30"/>
                  </a:lnTo>
                  <a:lnTo>
                    <a:pt x="0" y="26"/>
                  </a:lnTo>
                  <a:lnTo>
                    <a:pt x="0"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01" name="Freeform 122"/>
            <p:cNvSpPr>
              <a:spLocks noEditPoints="1"/>
            </p:cNvSpPr>
            <p:nvPr/>
          </p:nvSpPr>
          <p:spPr bwMode="auto">
            <a:xfrm>
              <a:off x="4021540" y="2980401"/>
              <a:ext cx="56612" cy="66905"/>
            </a:xfrm>
            <a:custGeom>
              <a:avLst/>
              <a:gdLst>
                <a:gd name="T0" fmla="*/ 11 w 44"/>
                <a:gd name="T1" fmla="*/ 45 h 52"/>
                <a:gd name="T2" fmla="*/ 11 w 44"/>
                <a:gd name="T3" fmla="*/ 41 h 52"/>
                <a:gd name="T4" fmla="*/ 11 w 44"/>
                <a:gd name="T5" fmla="*/ 41 h 52"/>
                <a:gd name="T6" fmla="*/ 7 w 44"/>
                <a:gd name="T7" fmla="*/ 41 h 52"/>
                <a:gd name="T8" fmla="*/ 7 w 44"/>
                <a:gd name="T9" fmla="*/ 41 h 52"/>
                <a:gd name="T10" fmla="*/ 7 w 44"/>
                <a:gd name="T11" fmla="*/ 41 h 52"/>
                <a:gd name="T12" fmla="*/ 11 w 44"/>
                <a:gd name="T13" fmla="*/ 45 h 52"/>
                <a:gd name="T14" fmla="*/ 11 w 44"/>
                <a:gd name="T15" fmla="*/ 45 h 52"/>
                <a:gd name="T16" fmla="*/ 11 w 44"/>
                <a:gd name="T17" fmla="*/ 45 h 52"/>
                <a:gd name="T18" fmla="*/ 4 w 44"/>
                <a:gd name="T19" fmla="*/ 11 h 52"/>
                <a:gd name="T20" fmla="*/ 4 w 44"/>
                <a:gd name="T21" fmla="*/ 11 h 52"/>
                <a:gd name="T22" fmla="*/ 11 w 44"/>
                <a:gd name="T23" fmla="*/ 11 h 52"/>
                <a:gd name="T24" fmla="*/ 11 w 44"/>
                <a:gd name="T25" fmla="*/ 8 h 52"/>
                <a:gd name="T26" fmla="*/ 15 w 44"/>
                <a:gd name="T27" fmla="*/ 4 h 52"/>
                <a:gd name="T28" fmla="*/ 15 w 44"/>
                <a:gd name="T29" fmla="*/ 0 h 52"/>
                <a:gd name="T30" fmla="*/ 22 w 44"/>
                <a:gd name="T31" fmla="*/ 0 h 52"/>
                <a:gd name="T32" fmla="*/ 33 w 44"/>
                <a:gd name="T33" fmla="*/ 0 h 52"/>
                <a:gd name="T34" fmla="*/ 37 w 44"/>
                <a:gd name="T35" fmla="*/ 4 h 52"/>
                <a:gd name="T36" fmla="*/ 37 w 44"/>
                <a:gd name="T37" fmla="*/ 8 h 52"/>
                <a:gd name="T38" fmla="*/ 44 w 44"/>
                <a:gd name="T39" fmla="*/ 11 h 52"/>
                <a:gd name="T40" fmla="*/ 41 w 44"/>
                <a:gd name="T41" fmla="*/ 15 h 52"/>
                <a:gd name="T42" fmla="*/ 44 w 44"/>
                <a:gd name="T43" fmla="*/ 19 h 52"/>
                <a:gd name="T44" fmla="*/ 44 w 44"/>
                <a:gd name="T45" fmla="*/ 19 h 52"/>
                <a:gd name="T46" fmla="*/ 44 w 44"/>
                <a:gd name="T47" fmla="*/ 23 h 52"/>
                <a:gd name="T48" fmla="*/ 44 w 44"/>
                <a:gd name="T49" fmla="*/ 23 h 52"/>
                <a:gd name="T50" fmla="*/ 44 w 44"/>
                <a:gd name="T51" fmla="*/ 26 h 52"/>
                <a:gd name="T52" fmla="*/ 44 w 44"/>
                <a:gd name="T53" fmla="*/ 26 h 52"/>
                <a:gd name="T54" fmla="*/ 44 w 44"/>
                <a:gd name="T55" fmla="*/ 45 h 52"/>
                <a:gd name="T56" fmla="*/ 37 w 44"/>
                <a:gd name="T57" fmla="*/ 52 h 52"/>
                <a:gd name="T58" fmla="*/ 33 w 44"/>
                <a:gd name="T59" fmla="*/ 49 h 52"/>
                <a:gd name="T60" fmla="*/ 30 w 44"/>
                <a:gd name="T61" fmla="*/ 49 h 52"/>
                <a:gd name="T62" fmla="*/ 18 w 44"/>
                <a:gd name="T63" fmla="*/ 45 h 52"/>
                <a:gd name="T64" fmla="*/ 15 w 44"/>
                <a:gd name="T65" fmla="*/ 45 h 52"/>
                <a:gd name="T66" fmla="*/ 15 w 44"/>
                <a:gd name="T67" fmla="*/ 45 h 52"/>
                <a:gd name="T68" fmla="*/ 15 w 44"/>
                <a:gd name="T69" fmla="*/ 41 h 52"/>
                <a:gd name="T70" fmla="*/ 11 w 44"/>
                <a:gd name="T71" fmla="*/ 37 h 52"/>
                <a:gd name="T72" fmla="*/ 15 w 44"/>
                <a:gd name="T73" fmla="*/ 37 h 52"/>
                <a:gd name="T74" fmla="*/ 15 w 44"/>
                <a:gd name="T75" fmla="*/ 37 h 52"/>
                <a:gd name="T76" fmla="*/ 11 w 44"/>
                <a:gd name="T77" fmla="*/ 37 h 52"/>
                <a:gd name="T78" fmla="*/ 7 w 44"/>
                <a:gd name="T79" fmla="*/ 34 h 52"/>
                <a:gd name="T80" fmla="*/ 7 w 44"/>
                <a:gd name="T81" fmla="*/ 30 h 52"/>
                <a:gd name="T82" fmla="*/ 4 w 44"/>
                <a:gd name="T83" fmla="*/ 26 h 52"/>
                <a:gd name="T84" fmla="*/ 0 w 44"/>
                <a:gd name="T85" fmla="*/ 26 h 52"/>
                <a:gd name="T86" fmla="*/ 0 w 44"/>
                <a:gd name="T87" fmla="*/ 23 h 52"/>
                <a:gd name="T88" fmla="*/ 4 w 44"/>
                <a:gd name="T89" fmla="*/ 19 h 52"/>
                <a:gd name="T90" fmla="*/ 0 w 44"/>
                <a:gd name="T91" fmla="*/ 19 h 52"/>
                <a:gd name="T92" fmla="*/ 0 w 44"/>
                <a:gd name="T93" fmla="*/ 15 h 52"/>
                <a:gd name="T94" fmla="*/ 4 w 44"/>
                <a:gd name="T95" fmla="*/ 11 h 52"/>
                <a:gd name="T96" fmla="*/ 4 w 44"/>
                <a:gd name="T97" fmla="*/ 1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 h="52">
                  <a:moveTo>
                    <a:pt x="11" y="45"/>
                  </a:moveTo>
                  <a:lnTo>
                    <a:pt x="11" y="41"/>
                  </a:lnTo>
                  <a:lnTo>
                    <a:pt x="11" y="41"/>
                  </a:lnTo>
                  <a:lnTo>
                    <a:pt x="7" y="41"/>
                  </a:lnTo>
                  <a:lnTo>
                    <a:pt x="7" y="41"/>
                  </a:lnTo>
                  <a:lnTo>
                    <a:pt x="7" y="41"/>
                  </a:lnTo>
                  <a:lnTo>
                    <a:pt x="11" y="45"/>
                  </a:lnTo>
                  <a:lnTo>
                    <a:pt x="11" y="45"/>
                  </a:lnTo>
                  <a:lnTo>
                    <a:pt x="11" y="45"/>
                  </a:lnTo>
                  <a:close/>
                  <a:moveTo>
                    <a:pt x="4" y="11"/>
                  </a:moveTo>
                  <a:lnTo>
                    <a:pt x="4" y="11"/>
                  </a:lnTo>
                  <a:lnTo>
                    <a:pt x="11" y="11"/>
                  </a:lnTo>
                  <a:lnTo>
                    <a:pt x="11" y="8"/>
                  </a:lnTo>
                  <a:lnTo>
                    <a:pt x="15" y="4"/>
                  </a:lnTo>
                  <a:lnTo>
                    <a:pt x="15" y="0"/>
                  </a:lnTo>
                  <a:lnTo>
                    <a:pt x="22" y="0"/>
                  </a:lnTo>
                  <a:lnTo>
                    <a:pt x="33" y="0"/>
                  </a:lnTo>
                  <a:lnTo>
                    <a:pt x="37" y="4"/>
                  </a:lnTo>
                  <a:lnTo>
                    <a:pt x="37" y="8"/>
                  </a:lnTo>
                  <a:lnTo>
                    <a:pt x="44" y="11"/>
                  </a:lnTo>
                  <a:lnTo>
                    <a:pt x="41" y="15"/>
                  </a:lnTo>
                  <a:lnTo>
                    <a:pt x="44" y="19"/>
                  </a:lnTo>
                  <a:lnTo>
                    <a:pt x="44" y="19"/>
                  </a:lnTo>
                  <a:lnTo>
                    <a:pt x="44" y="23"/>
                  </a:lnTo>
                  <a:lnTo>
                    <a:pt x="44" y="23"/>
                  </a:lnTo>
                  <a:lnTo>
                    <a:pt x="44" y="26"/>
                  </a:lnTo>
                  <a:lnTo>
                    <a:pt x="44" y="26"/>
                  </a:lnTo>
                  <a:lnTo>
                    <a:pt x="44" y="45"/>
                  </a:lnTo>
                  <a:lnTo>
                    <a:pt x="37" y="52"/>
                  </a:lnTo>
                  <a:lnTo>
                    <a:pt x="33" y="49"/>
                  </a:lnTo>
                  <a:lnTo>
                    <a:pt x="30" y="49"/>
                  </a:lnTo>
                  <a:lnTo>
                    <a:pt x="18" y="45"/>
                  </a:lnTo>
                  <a:lnTo>
                    <a:pt x="15" y="45"/>
                  </a:lnTo>
                  <a:lnTo>
                    <a:pt x="15" y="45"/>
                  </a:lnTo>
                  <a:lnTo>
                    <a:pt x="15" y="41"/>
                  </a:lnTo>
                  <a:lnTo>
                    <a:pt x="11" y="37"/>
                  </a:lnTo>
                  <a:lnTo>
                    <a:pt x="15" y="37"/>
                  </a:lnTo>
                  <a:lnTo>
                    <a:pt x="15" y="37"/>
                  </a:lnTo>
                  <a:lnTo>
                    <a:pt x="11" y="37"/>
                  </a:lnTo>
                  <a:lnTo>
                    <a:pt x="7" y="34"/>
                  </a:lnTo>
                  <a:lnTo>
                    <a:pt x="7" y="30"/>
                  </a:lnTo>
                  <a:lnTo>
                    <a:pt x="4" y="26"/>
                  </a:lnTo>
                  <a:lnTo>
                    <a:pt x="0" y="26"/>
                  </a:lnTo>
                  <a:lnTo>
                    <a:pt x="0" y="23"/>
                  </a:lnTo>
                  <a:lnTo>
                    <a:pt x="4" y="19"/>
                  </a:lnTo>
                  <a:lnTo>
                    <a:pt x="0" y="19"/>
                  </a:lnTo>
                  <a:lnTo>
                    <a:pt x="0" y="15"/>
                  </a:lnTo>
                  <a:lnTo>
                    <a:pt x="4" y="11"/>
                  </a:lnTo>
                  <a:lnTo>
                    <a:pt x="4"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02" name="Freeform 123"/>
            <p:cNvSpPr>
              <a:spLocks/>
            </p:cNvSpPr>
            <p:nvPr/>
          </p:nvSpPr>
          <p:spPr bwMode="auto">
            <a:xfrm>
              <a:off x="4060141" y="3009994"/>
              <a:ext cx="84918" cy="81058"/>
            </a:xfrm>
            <a:custGeom>
              <a:avLst/>
              <a:gdLst>
                <a:gd name="T0" fmla="*/ 0 w 66"/>
                <a:gd name="T1" fmla="*/ 26 h 63"/>
                <a:gd name="T2" fmla="*/ 0 w 66"/>
                <a:gd name="T3" fmla="*/ 26 h 63"/>
                <a:gd name="T4" fmla="*/ 3 w 66"/>
                <a:gd name="T5" fmla="*/ 22 h 63"/>
                <a:gd name="T6" fmla="*/ 7 w 66"/>
                <a:gd name="T7" fmla="*/ 18 h 63"/>
                <a:gd name="T8" fmla="*/ 11 w 66"/>
                <a:gd name="T9" fmla="*/ 14 h 63"/>
                <a:gd name="T10" fmla="*/ 11 w 66"/>
                <a:gd name="T11" fmla="*/ 14 h 63"/>
                <a:gd name="T12" fmla="*/ 11 w 66"/>
                <a:gd name="T13" fmla="*/ 11 h 63"/>
                <a:gd name="T14" fmla="*/ 14 w 66"/>
                <a:gd name="T15" fmla="*/ 7 h 63"/>
                <a:gd name="T16" fmla="*/ 14 w 66"/>
                <a:gd name="T17" fmla="*/ 7 h 63"/>
                <a:gd name="T18" fmla="*/ 14 w 66"/>
                <a:gd name="T19" fmla="*/ 3 h 63"/>
                <a:gd name="T20" fmla="*/ 18 w 66"/>
                <a:gd name="T21" fmla="*/ 0 h 63"/>
                <a:gd name="T22" fmla="*/ 18 w 66"/>
                <a:gd name="T23" fmla="*/ 3 h 63"/>
                <a:gd name="T24" fmla="*/ 25 w 66"/>
                <a:gd name="T25" fmla="*/ 0 h 63"/>
                <a:gd name="T26" fmla="*/ 29 w 66"/>
                <a:gd name="T27" fmla="*/ 0 h 63"/>
                <a:gd name="T28" fmla="*/ 33 w 66"/>
                <a:gd name="T29" fmla="*/ 3 h 63"/>
                <a:gd name="T30" fmla="*/ 37 w 66"/>
                <a:gd name="T31" fmla="*/ 7 h 63"/>
                <a:gd name="T32" fmla="*/ 33 w 66"/>
                <a:gd name="T33" fmla="*/ 11 h 63"/>
                <a:gd name="T34" fmla="*/ 33 w 66"/>
                <a:gd name="T35" fmla="*/ 14 h 63"/>
                <a:gd name="T36" fmla="*/ 37 w 66"/>
                <a:gd name="T37" fmla="*/ 18 h 63"/>
                <a:gd name="T38" fmla="*/ 40 w 66"/>
                <a:gd name="T39" fmla="*/ 18 h 63"/>
                <a:gd name="T40" fmla="*/ 44 w 66"/>
                <a:gd name="T41" fmla="*/ 14 h 63"/>
                <a:gd name="T42" fmla="*/ 48 w 66"/>
                <a:gd name="T43" fmla="*/ 14 h 63"/>
                <a:gd name="T44" fmla="*/ 48 w 66"/>
                <a:gd name="T45" fmla="*/ 18 h 63"/>
                <a:gd name="T46" fmla="*/ 51 w 66"/>
                <a:gd name="T47" fmla="*/ 18 h 63"/>
                <a:gd name="T48" fmla="*/ 48 w 66"/>
                <a:gd name="T49" fmla="*/ 22 h 63"/>
                <a:gd name="T50" fmla="*/ 51 w 66"/>
                <a:gd name="T51" fmla="*/ 26 h 63"/>
                <a:gd name="T52" fmla="*/ 48 w 66"/>
                <a:gd name="T53" fmla="*/ 29 h 63"/>
                <a:gd name="T54" fmla="*/ 44 w 66"/>
                <a:gd name="T55" fmla="*/ 33 h 63"/>
                <a:gd name="T56" fmla="*/ 48 w 66"/>
                <a:gd name="T57" fmla="*/ 33 h 63"/>
                <a:gd name="T58" fmla="*/ 48 w 66"/>
                <a:gd name="T59" fmla="*/ 37 h 63"/>
                <a:gd name="T60" fmla="*/ 51 w 66"/>
                <a:gd name="T61" fmla="*/ 33 h 63"/>
                <a:gd name="T62" fmla="*/ 51 w 66"/>
                <a:gd name="T63" fmla="*/ 33 h 63"/>
                <a:gd name="T64" fmla="*/ 55 w 66"/>
                <a:gd name="T65" fmla="*/ 37 h 63"/>
                <a:gd name="T66" fmla="*/ 59 w 66"/>
                <a:gd name="T67" fmla="*/ 37 h 63"/>
                <a:gd name="T68" fmla="*/ 59 w 66"/>
                <a:gd name="T69" fmla="*/ 37 h 63"/>
                <a:gd name="T70" fmla="*/ 59 w 66"/>
                <a:gd name="T71" fmla="*/ 40 h 63"/>
                <a:gd name="T72" fmla="*/ 63 w 66"/>
                <a:gd name="T73" fmla="*/ 40 h 63"/>
                <a:gd name="T74" fmla="*/ 66 w 66"/>
                <a:gd name="T75" fmla="*/ 40 h 63"/>
                <a:gd name="T76" fmla="*/ 66 w 66"/>
                <a:gd name="T77" fmla="*/ 44 h 63"/>
                <a:gd name="T78" fmla="*/ 63 w 66"/>
                <a:gd name="T79" fmla="*/ 48 h 63"/>
                <a:gd name="T80" fmla="*/ 66 w 66"/>
                <a:gd name="T81" fmla="*/ 48 h 63"/>
                <a:gd name="T82" fmla="*/ 63 w 66"/>
                <a:gd name="T83" fmla="*/ 51 h 63"/>
                <a:gd name="T84" fmla="*/ 63 w 66"/>
                <a:gd name="T85" fmla="*/ 51 h 63"/>
                <a:gd name="T86" fmla="*/ 63 w 66"/>
                <a:gd name="T87" fmla="*/ 55 h 63"/>
                <a:gd name="T88" fmla="*/ 63 w 66"/>
                <a:gd name="T89" fmla="*/ 59 h 63"/>
                <a:gd name="T90" fmla="*/ 63 w 66"/>
                <a:gd name="T91" fmla="*/ 63 h 63"/>
                <a:gd name="T92" fmla="*/ 63 w 66"/>
                <a:gd name="T93" fmla="*/ 63 h 63"/>
                <a:gd name="T94" fmla="*/ 48 w 66"/>
                <a:gd name="T95" fmla="*/ 59 h 63"/>
                <a:gd name="T96" fmla="*/ 37 w 66"/>
                <a:gd name="T97" fmla="*/ 51 h 63"/>
                <a:gd name="T98" fmla="*/ 33 w 66"/>
                <a:gd name="T99" fmla="*/ 51 h 63"/>
                <a:gd name="T100" fmla="*/ 22 w 66"/>
                <a:gd name="T101" fmla="*/ 40 h 63"/>
                <a:gd name="T102" fmla="*/ 14 w 66"/>
                <a:gd name="T103" fmla="*/ 37 h 63"/>
                <a:gd name="T104" fmla="*/ 11 w 66"/>
                <a:gd name="T105" fmla="*/ 37 h 63"/>
                <a:gd name="T106" fmla="*/ 7 w 66"/>
                <a:gd name="T107" fmla="*/ 33 h 63"/>
                <a:gd name="T108" fmla="*/ 7 w 66"/>
                <a:gd name="T109" fmla="*/ 29 h 63"/>
                <a:gd name="T110" fmla="*/ 7 w 66"/>
                <a:gd name="T111" fmla="*/ 29 h 63"/>
                <a:gd name="T112" fmla="*/ 3 w 66"/>
                <a:gd name="T113" fmla="*/ 26 h 63"/>
                <a:gd name="T114" fmla="*/ 0 w 66"/>
                <a:gd name="T115"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6" h="63">
                  <a:moveTo>
                    <a:pt x="0" y="26"/>
                  </a:moveTo>
                  <a:lnTo>
                    <a:pt x="0" y="26"/>
                  </a:lnTo>
                  <a:lnTo>
                    <a:pt x="3" y="22"/>
                  </a:lnTo>
                  <a:lnTo>
                    <a:pt x="7" y="18"/>
                  </a:lnTo>
                  <a:lnTo>
                    <a:pt x="11" y="14"/>
                  </a:lnTo>
                  <a:lnTo>
                    <a:pt x="11" y="14"/>
                  </a:lnTo>
                  <a:lnTo>
                    <a:pt x="11" y="11"/>
                  </a:lnTo>
                  <a:lnTo>
                    <a:pt x="14" y="7"/>
                  </a:lnTo>
                  <a:lnTo>
                    <a:pt x="14" y="7"/>
                  </a:lnTo>
                  <a:lnTo>
                    <a:pt x="14" y="3"/>
                  </a:lnTo>
                  <a:lnTo>
                    <a:pt x="18" y="0"/>
                  </a:lnTo>
                  <a:lnTo>
                    <a:pt x="18" y="3"/>
                  </a:lnTo>
                  <a:lnTo>
                    <a:pt x="25" y="0"/>
                  </a:lnTo>
                  <a:lnTo>
                    <a:pt x="29" y="0"/>
                  </a:lnTo>
                  <a:lnTo>
                    <a:pt x="33" y="3"/>
                  </a:lnTo>
                  <a:lnTo>
                    <a:pt x="37" y="7"/>
                  </a:lnTo>
                  <a:lnTo>
                    <a:pt x="33" y="11"/>
                  </a:lnTo>
                  <a:lnTo>
                    <a:pt x="33" y="14"/>
                  </a:lnTo>
                  <a:lnTo>
                    <a:pt x="37" y="18"/>
                  </a:lnTo>
                  <a:lnTo>
                    <a:pt x="40" y="18"/>
                  </a:lnTo>
                  <a:lnTo>
                    <a:pt x="44" y="14"/>
                  </a:lnTo>
                  <a:lnTo>
                    <a:pt x="48" y="14"/>
                  </a:lnTo>
                  <a:lnTo>
                    <a:pt x="48" y="18"/>
                  </a:lnTo>
                  <a:lnTo>
                    <a:pt x="51" y="18"/>
                  </a:lnTo>
                  <a:lnTo>
                    <a:pt x="48" y="22"/>
                  </a:lnTo>
                  <a:lnTo>
                    <a:pt x="51" y="26"/>
                  </a:lnTo>
                  <a:lnTo>
                    <a:pt x="48" y="29"/>
                  </a:lnTo>
                  <a:lnTo>
                    <a:pt x="44" y="33"/>
                  </a:lnTo>
                  <a:lnTo>
                    <a:pt x="48" y="33"/>
                  </a:lnTo>
                  <a:lnTo>
                    <a:pt x="48" y="37"/>
                  </a:lnTo>
                  <a:lnTo>
                    <a:pt x="51" y="33"/>
                  </a:lnTo>
                  <a:lnTo>
                    <a:pt x="51" y="33"/>
                  </a:lnTo>
                  <a:lnTo>
                    <a:pt x="55" y="37"/>
                  </a:lnTo>
                  <a:lnTo>
                    <a:pt x="59" y="37"/>
                  </a:lnTo>
                  <a:lnTo>
                    <a:pt x="59" y="37"/>
                  </a:lnTo>
                  <a:lnTo>
                    <a:pt x="59" y="40"/>
                  </a:lnTo>
                  <a:lnTo>
                    <a:pt x="63" y="40"/>
                  </a:lnTo>
                  <a:lnTo>
                    <a:pt x="66" y="40"/>
                  </a:lnTo>
                  <a:lnTo>
                    <a:pt x="66" y="44"/>
                  </a:lnTo>
                  <a:lnTo>
                    <a:pt x="63" y="48"/>
                  </a:lnTo>
                  <a:lnTo>
                    <a:pt x="66" y="48"/>
                  </a:lnTo>
                  <a:lnTo>
                    <a:pt x="63" y="51"/>
                  </a:lnTo>
                  <a:lnTo>
                    <a:pt x="63" y="51"/>
                  </a:lnTo>
                  <a:lnTo>
                    <a:pt x="63" y="55"/>
                  </a:lnTo>
                  <a:lnTo>
                    <a:pt x="63" y="59"/>
                  </a:lnTo>
                  <a:lnTo>
                    <a:pt x="63" y="63"/>
                  </a:lnTo>
                  <a:lnTo>
                    <a:pt x="63" y="63"/>
                  </a:lnTo>
                  <a:lnTo>
                    <a:pt x="48" y="59"/>
                  </a:lnTo>
                  <a:lnTo>
                    <a:pt x="37" y="51"/>
                  </a:lnTo>
                  <a:lnTo>
                    <a:pt x="33" y="51"/>
                  </a:lnTo>
                  <a:lnTo>
                    <a:pt x="22" y="40"/>
                  </a:lnTo>
                  <a:lnTo>
                    <a:pt x="14" y="37"/>
                  </a:lnTo>
                  <a:lnTo>
                    <a:pt x="11" y="37"/>
                  </a:lnTo>
                  <a:lnTo>
                    <a:pt x="7" y="33"/>
                  </a:lnTo>
                  <a:lnTo>
                    <a:pt x="7" y="29"/>
                  </a:lnTo>
                  <a:lnTo>
                    <a:pt x="7" y="29"/>
                  </a:lnTo>
                  <a:lnTo>
                    <a:pt x="3" y="26"/>
                  </a:lnTo>
                  <a:lnTo>
                    <a:pt x="0"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03" name="Freeform 124"/>
            <p:cNvSpPr>
              <a:spLocks/>
            </p:cNvSpPr>
            <p:nvPr/>
          </p:nvSpPr>
          <p:spPr bwMode="auto">
            <a:xfrm>
              <a:off x="4116751" y="2966247"/>
              <a:ext cx="133810" cy="128663"/>
            </a:xfrm>
            <a:custGeom>
              <a:avLst/>
              <a:gdLst>
                <a:gd name="T0" fmla="*/ 19 w 104"/>
                <a:gd name="T1" fmla="*/ 97 h 100"/>
                <a:gd name="T2" fmla="*/ 19 w 104"/>
                <a:gd name="T3" fmla="*/ 89 h 100"/>
                <a:gd name="T4" fmla="*/ 19 w 104"/>
                <a:gd name="T5" fmla="*/ 85 h 100"/>
                <a:gd name="T6" fmla="*/ 19 w 104"/>
                <a:gd name="T7" fmla="*/ 82 h 100"/>
                <a:gd name="T8" fmla="*/ 22 w 104"/>
                <a:gd name="T9" fmla="*/ 74 h 100"/>
                <a:gd name="T10" fmla="*/ 15 w 104"/>
                <a:gd name="T11" fmla="*/ 74 h 100"/>
                <a:gd name="T12" fmla="*/ 15 w 104"/>
                <a:gd name="T13" fmla="*/ 71 h 100"/>
                <a:gd name="T14" fmla="*/ 7 w 104"/>
                <a:gd name="T15" fmla="*/ 67 h 100"/>
                <a:gd name="T16" fmla="*/ 4 w 104"/>
                <a:gd name="T17" fmla="*/ 71 h 100"/>
                <a:gd name="T18" fmla="*/ 0 w 104"/>
                <a:gd name="T19" fmla="*/ 67 h 100"/>
                <a:gd name="T20" fmla="*/ 7 w 104"/>
                <a:gd name="T21" fmla="*/ 60 h 100"/>
                <a:gd name="T22" fmla="*/ 7 w 104"/>
                <a:gd name="T23" fmla="*/ 52 h 100"/>
                <a:gd name="T24" fmla="*/ 15 w 104"/>
                <a:gd name="T25" fmla="*/ 45 h 100"/>
                <a:gd name="T26" fmla="*/ 11 w 104"/>
                <a:gd name="T27" fmla="*/ 41 h 100"/>
                <a:gd name="T28" fmla="*/ 11 w 104"/>
                <a:gd name="T29" fmla="*/ 34 h 100"/>
                <a:gd name="T30" fmla="*/ 15 w 104"/>
                <a:gd name="T31" fmla="*/ 34 h 100"/>
                <a:gd name="T32" fmla="*/ 11 w 104"/>
                <a:gd name="T33" fmla="*/ 30 h 100"/>
                <a:gd name="T34" fmla="*/ 11 w 104"/>
                <a:gd name="T35" fmla="*/ 22 h 100"/>
                <a:gd name="T36" fmla="*/ 11 w 104"/>
                <a:gd name="T37" fmla="*/ 11 h 100"/>
                <a:gd name="T38" fmla="*/ 11 w 104"/>
                <a:gd name="T39" fmla="*/ 11 h 100"/>
                <a:gd name="T40" fmla="*/ 22 w 104"/>
                <a:gd name="T41" fmla="*/ 4 h 100"/>
                <a:gd name="T42" fmla="*/ 26 w 104"/>
                <a:gd name="T43" fmla="*/ 8 h 100"/>
                <a:gd name="T44" fmla="*/ 37 w 104"/>
                <a:gd name="T45" fmla="*/ 4 h 100"/>
                <a:gd name="T46" fmla="*/ 41 w 104"/>
                <a:gd name="T47" fmla="*/ 4 h 100"/>
                <a:gd name="T48" fmla="*/ 44 w 104"/>
                <a:gd name="T49" fmla="*/ 4 h 100"/>
                <a:gd name="T50" fmla="*/ 52 w 104"/>
                <a:gd name="T51" fmla="*/ 8 h 100"/>
                <a:gd name="T52" fmla="*/ 56 w 104"/>
                <a:gd name="T53" fmla="*/ 0 h 100"/>
                <a:gd name="T54" fmla="*/ 67 w 104"/>
                <a:gd name="T55" fmla="*/ 8 h 100"/>
                <a:gd name="T56" fmla="*/ 70 w 104"/>
                <a:gd name="T57" fmla="*/ 8 h 100"/>
                <a:gd name="T58" fmla="*/ 78 w 104"/>
                <a:gd name="T59" fmla="*/ 11 h 100"/>
                <a:gd name="T60" fmla="*/ 85 w 104"/>
                <a:gd name="T61" fmla="*/ 15 h 100"/>
                <a:gd name="T62" fmla="*/ 93 w 104"/>
                <a:gd name="T63" fmla="*/ 11 h 100"/>
                <a:gd name="T64" fmla="*/ 96 w 104"/>
                <a:gd name="T65" fmla="*/ 15 h 100"/>
                <a:gd name="T66" fmla="*/ 100 w 104"/>
                <a:gd name="T67" fmla="*/ 15 h 100"/>
                <a:gd name="T68" fmla="*/ 100 w 104"/>
                <a:gd name="T69" fmla="*/ 22 h 100"/>
                <a:gd name="T70" fmla="*/ 104 w 104"/>
                <a:gd name="T71" fmla="*/ 30 h 100"/>
                <a:gd name="T72" fmla="*/ 104 w 104"/>
                <a:gd name="T73" fmla="*/ 37 h 100"/>
                <a:gd name="T74" fmla="*/ 100 w 104"/>
                <a:gd name="T75" fmla="*/ 41 h 100"/>
                <a:gd name="T76" fmla="*/ 93 w 104"/>
                <a:gd name="T77" fmla="*/ 52 h 100"/>
                <a:gd name="T78" fmla="*/ 93 w 104"/>
                <a:gd name="T79" fmla="*/ 56 h 100"/>
                <a:gd name="T80" fmla="*/ 93 w 104"/>
                <a:gd name="T81" fmla="*/ 63 h 100"/>
                <a:gd name="T82" fmla="*/ 89 w 104"/>
                <a:gd name="T83" fmla="*/ 67 h 100"/>
                <a:gd name="T84" fmla="*/ 93 w 104"/>
                <a:gd name="T85" fmla="*/ 74 h 100"/>
                <a:gd name="T86" fmla="*/ 100 w 104"/>
                <a:gd name="T87" fmla="*/ 78 h 100"/>
                <a:gd name="T88" fmla="*/ 100 w 104"/>
                <a:gd name="T89" fmla="*/ 85 h 100"/>
                <a:gd name="T90" fmla="*/ 93 w 104"/>
                <a:gd name="T91" fmla="*/ 85 h 100"/>
                <a:gd name="T92" fmla="*/ 93 w 104"/>
                <a:gd name="T93" fmla="*/ 82 h 100"/>
                <a:gd name="T94" fmla="*/ 89 w 104"/>
                <a:gd name="T95" fmla="*/ 89 h 100"/>
                <a:gd name="T96" fmla="*/ 70 w 104"/>
                <a:gd name="T97" fmla="*/ 85 h 100"/>
                <a:gd name="T98" fmla="*/ 44 w 104"/>
                <a:gd name="T99" fmla="*/ 89 h 100"/>
                <a:gd name="T100" fmla="*/ 33 w 104"/>
                <a:gd name="T101" fmla="*/ 93 h 100"/>
                <a:gd name="T102" fmla="*/ 26 w 104"/>
                <a:gd name="T103" fmla="*/ 93 h 100"/>
                <a:gd name="T104" fmla="*/ 19 w 104"/>
                <a:gd name="T105" fmla="*/ 9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100">
                  <a:moveTo>
                    <a:pt x="19" y="97"/>
                  </a:moveTo>
                  <a:lnTo>
                    <a:pt x="19" y="97"/>
                  </a:lnTo>
                  <a:lnTo>
                    <a:pt x="19" y="93"/>
                  </a:lnTo>
                  <a:lnTo>
                    <a:pt x="19" y="89"/>
                  </a:lnTo>
                  <a:lnTo>
                    <a:pt x="19" y="85"/>
                  </a:lnTo>
                  <a:lnTo>
                    <a:pt x="19" y="85"/>
                  </a:lnTo>
                  <a:lnTo>
                    <a:pt x="22" y="82"/>
                  </a:lnTo>
                  <a:lnTo>
                    <a:pt x="19" y="82"/>
                  </a:lnTo>
                  <a:lnTo>
                    <a:pt x="22" y="78"/>
                  </a:lnTo>
                  <a:lnTo>
                    <a:pt x="22" y="74"/>
                  </a:lnTo>
                  <a:lnTo>
                    <a:pt x="19" y="74"/>
                  </a:lnTo>
                  <a:lnTo>
                    <a:pt x="15" y="74"/>
                  </a:lnTo>
                  <a:lnTo>
                    <a:pt x="15" y="71"/>
                  </a:lnTo>
                  <a:lnTo>
                    <a:pt x="15" y="71"/>
                  </a:lnTo>
                  <a:lnTo>
                    <a:pt x="11" y="71"/>
                  </a:lnTo>
                  <a:lnTo>
                    <a:pt x="7" y="67"/>
                  </a:lnTo>
                  <a:lnTo>
                    <a:pt x="7" y="67"/>
                  </a:lnTo>
                  <a:lnTo>
                    <a:pt x="4" y="71"/>
                  </a:lnTo>
                  <a:lnTo>
                    <a:pt x="4" y="67"/>
                  </a:lnTo>
                  <a:lnTo>
                    <a:pt x="0" y="67"/>
                  </a:lnTo>
                  <a:lnTo>
                    <a:pt x="4" y="63"/>
                  </a:lnTo>
                  <a:lnTo>
                    <a:pt x="7" y="60"/>
                  </a:lnTo>
                  <a:lnTo>
                    <a:pt x="4" y="56"/>
                  </a:lnTo>
                  <a:lnTo>
                    <a:pt x="7" y="52"/>
                  </a:lnTo>
                  <a:lnTo>
                    <a:pt x="7" y="52"/>
                  </a:lnTo>
                  <a:lnTo>
                    <a:pt x="15" y="45"/>
                  </a:lnTo>
                  <a:lnTo>
                    <a:pt x="15" y="41"/>
                  </a:lnTo>
                  <a:lnTo>
                    <a:pt x="11" y="41"/>
                  </a:lnTo>
                  <a:lnTo>
                    <a:pt x="11" y="37"/>
                  </a:lnTo>
                  <a:lnTo>
                    <a:pt x="11" y="34"/>
                  </a:lnTo>
                  <a:lnTo>
                    <a:pt x="11" y="34"/>
                  </a:lnTo>
                  <a:lnTo>
                    <a:pt x="15" y="34"/>
                  </a:lnTo>
                  <a:lnTo>
                    <a:pt x="15" y="30"/>
                  </a:lnTo>
                  <a:lnTo>
                    <a:pt x="11" y="30"/>
                  </a:lnTo>
                  <a:lnTo>
                    <a:pt x="11" y="26"/>
                  </a:lnTo>
                  <a:lnTo>
                    <a:pt x="11" y="22"/>
                  </a:lnTo>
                  <a:lnTo>
                    <a:pt x="11" y="19"/>
                  </a:lnTo>
                  <a:lnTo>
                    <a:pt x="11" y="11"/>
                  </a:lnTo>
                  <a:lnTo>
                    <a:pt x="11" y="11"/>
                  </a:lnTo>
                  <a:lnTo>
                    <a:pt x="11" y="11"/>
                  </a:lnTo>
                  <a:lnTo>
                    <a:pt x="15" y="8"/>
                  </a:lnTo>
                  <a:lnTo>
                    <a:pt x="22" y="4"/>
                  </a:lnTo>
                  <a:lnTo>
                    <a:pt x="22" y="4"/>
                  </a:lnTo>
                  <a:lnTo>
                    <a:pt x="26" y="8"/>
                  </a:lnTo>
                  <a:lnTo>
                    <a:pt x="33" y="8"/>
                  </a:lnTo>
                  <a:lnTo>
                    <a:pt x="37" y="4"/>
                  </a:lnTo>
                  <a:lnTo>
                    <a:pt x="37" y="4"/>
                  </a:lnTo>
                  <a:lnTo>
                    <a:pt x="41" y="4"/>
                  </a:lnTo>
                  <a:lnTo>
                    <a:pt x="44" y="4"/>
                  </a:lnTo>
                  <a:lnTo>
                    <a:pt x="44" y="4"/>
                  </a:lnTo>
                  <a:lnTo>
                    <a:pt x="44" y="8"/>
                  </a:lnTo>
                  <a:lnTo>
                    <a:pt x="52" y="8"/>
                  </a:lnTo>
                  <a:lnTo>
                    <a:pt x="56" y="4"/>
                  </a:lnTo>
                  <a:lnTo>
                    <a:pt x="56" y="0"/>
                  </a:lnTo>
                  <a:lnTo>
                    <a:pt x="63" y="4"/>
                  </a:lnTo>
                  <a:lnTo>
                    <a:pt x="67" y="8"/>
                  </a:lnTo>
                  <a:lnTo>
                    <a:pt x="70" y="8"/>
                  </a:lnTo>
                  <a:lnTo>
                    <a:pt x="70" y="8"/>
                  </a:lnTo>
                  <a:lnTo>
                    <a:pt x="74" y="8"/>
                  </a:lnTo>
                  <a:lnTo>
                    <a:pt x="78" y="11"/>
                  </a:lnTo>
                  <a:lnTo>
                    <a:pt x="78" y="11"/>
                  </a:lnTo>
                  <a:lnTo>
                    <a:pt x="85" y="15"/>
                  </a:lnTo>
                  <a:lnTo>
                    <a:pt x="89" y="15"/>
                  </a:lnTo>
                  <a:lnTo>
                    <a:pt x="93" y="11"/>
                  </a:lnTo>
                  <a:lnTo>
                    <a:pt x="93" y="11"/>
                  </a:lnTo>
                  <a:lnTo>
                    <a:pt x="96" y="15"/>
                  </a:lnTo>
                  <a:lnTo>
                    <a:pt x="100" y="15"/>
                  </a:lnTo>
                  <a:lnTo>
                    <a:pt x="100" y="15"/>
                  </a:lnTo>
                  <a:lnTo>
                    <a:pt x="100" y="22"/>
                  </a:lnTo>
                  <a:lnTo>
                    <a:pt x="100" y="22"/>
                  </a:lnTo>
                  <a:lnTo>
                    <a:pt x="100" y="26"/>
                  </a:lnTo>
                  <a:lnTo>
                    <a:pt x="104" y="30"/>
                  </a:lnTo>
                  <a:lnTo>
                    <a:pt x="104" y="34"/>
                  </a:lnTo>
                  <a:lnTo>
                    <a:pt x="104" y="37"/>
                  </a:lnTo>
                  <a:lnTo>
                    <a:pt x="104" y="37"/>
                  </a:lnTo>
                  <a:lnTo>
                    <a:pt x="100" y="41"/>
                  </a:lnTo>
                  <a:lnTo>
                    <a:pt x="93" y="48"/>
                  </a:lnTo>
                  <a:lnTo>
                    <a:pt x="93" y="52"/>
                  </a:lnTo>
                  <a:lnTo>
                    <a:pt x="93" y="52"/>
                  </a:lnTo>
                  <a:lnTo>
                    <a:pt x="93" y="56"/>
                  </a:lnTo>
                  <a:lnTo>
                    <a:pt x="93" y="60"/>
                  </a:lnTo>
                  <a:lnTo>
                    <a:pt x="93" y="63"/>
                  </a:lnTo>
                  <a:lnTo>
                    <a:pt x="89" y="67"/>
                  </a:lnTo>
                  <a:lnTo>
                    <a:pt x="89" y="67"/>
                  </a:lnTo>
                  <a:lnTo>
                    <a:pt x="93" y="67"/>
                  </a:lnTo>
                  <a:lnTo>
                    <a:pt x="93" y="74"/>
                  </a:lnTo>
                  <a:lnTo>
                    <a:pt x="96" y="78"/>
                  </a:lnTo>
                  <a:lnTo>
                    <a:pt x="100" y="78"/>
                  </a:lnTo>
                  <a:lnTo>
                    <a:pt x="100" y="82"/>
                  </a:lnTo>
                  <a:lnTo>
                    <a:pt x="100" y="85"/>
                  </a:lnTo>
                  <a:lnTo>
                    <a:pt x="96" y="85"/>
                  </a:lnTo>
                  <a:lnTo>
                    <a:pt x="93" y="85"/>
                  </a:lnTo>
                  <a:lnTo>
                    <a:pt x="93" y="85"/>
                  </a:lnTo>
                  <a:lnTo>
                    <a:pt x="93" y="82"/>
                  </a:lnTo>
                  <a:lnTo>
                    <a:pt x="89" y="85"/>
                  </a:lnTo>
                  <a:lnTo>
                    <a:pt x="89" y="89"/>
                  </a:lnTo>
                  <a:lnTo>
                    <a:pt x="78" y="85"/>
                  </a:lnTo>
                  <a:lnTo>
                    <a:pt x="70" y="85"/>
                  </a:lnTo>
                  <a:lnTo>
                    <a:pt x="48" y="85"/>
                  </a:lnTo>
                  <a:lnTo>
                    <a:pt x="44" y="89"/>
                  </a:lnTo>
                  <a:lnTo>
                    <a:pt x="44" y="89"/>
                  </a:lnTo>
                  <a:lnTo>
                    <a:pt x="33" y="93"/>
                  </a:lnTo>
                  <a:lnTo>
                    <a:pt x="30" y="93"/>
                  </a:lnTo>
                  <a:lnTo>
                    <a:pt x="26" y="93"/>
                  </a:lnTo>
                  <a:lnTo>
                    <a:pt x="22" y="100"/>
                  </a:lnTo>
                  <a:lnTo>
                    <a:pt x="19" y="9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04" name="Freeform 125"/>
            <p:cNvSpPr>
              <a:spLocks/>
            </p:cNvSpPr>
            <p:nvPr/>
          </p:nvSpPr>
          <p:spPr bwMode="auto">
            <a:xfrm>
              <a:off x="4231263" y="2957242"/>
              <a:ext cx="90064" cy="128663"/>
            </a:xfrm>
            <a:custGeom>
              <a:avLst/>
              <a:gdLst>
                <a:gd name="T0" fmla="*/ 4 w 70"/>
                <a:gd name="T1" fmla="*/ 92 h 100"/>
                <a:gd name="T2" fmla="*/ 11 w 70"/>
                <a:gd name="T3" fmla="*/ 92 h 100"/>
                <a:gd name="T4" fmla="*/ 11 w 70"/>
                <a:gd name="T5" fmla="*/ 85 h 100"/>
                <a:gd name="T6" fmla="*/ 4 w 70"/>
                <a:gd name="T7" fmla="*/ 81 h 100"/>
                <a:gd name="T8" fmla="*/ 0 w 70"/>
                <a:gd name="T9" fmla="*/ 74 h 100"/>
                <a:gd name="T10" fmla="*/ 4 w 70"/>
                <a:gd name="T11" fmla="*/ 70 h 100"/>
                <a:gd name="T12" fmla="*/ 4 w 70"/>
                <a:gd name="T13" fmla="*/ 63 h 100"/>
                <a:gd name="T14" fmla="*/ 4 w 70"/>
                <a:gd name="T15" fmla="*/ 59 h 100"/>
                <a:gd name="T16" fmla="*/ 11 w 70"/>
                <a:gd name="T17" fmla="*/ 48 h 100"/>
                <a:gd name="T18" fmla="*/ 15 w 70"/>
                <a:gd name="T19" fmla="*/ 44 h 100"/>
                <a:gd name="T20" fmla="*/ 15 w 70"/>
                <a:gd name="T21" fmla="*/ 37 h 100"/>
                <a:gd name="T22" fmla="*/ 11 w 70"/>
                <a:gd name="T23" fmla="*/ 29 h 100"/>
                <a:gd name="T24" fmla="*/ 11 w 70"/>
                <a:gd name="T25" fmla="*/ 22 h 100"/>
                <a:gd name="T26" fmla="*/ 7 w 70"/>
                <a:gd name="T27" fmla="*/ 15 h 100"/>
                <a:gd name="T28" fmla="*/ 7 w 70"/>
                <a:gd name="T29" fmla="*/ 7 h 100"/>
                <a:gd name="T30" fmla="*/ 11 w 70"/>
                <a:gd name="T31" fmla="*/ 3 h 100"/>
                <a:gd name="T32" fmla="*/ 26 w 70"/>
                <a:gd name="T33" fmla="*/ 3 h 100"/>
                <a:gd name="T34" fmla="*/ 41 w 70"/>
                <a:gd name="T35" fmla="*/ 3 h 100"/>
                <a:gd name="T36" fmla="*/ 48 w 70"/>
                <a:gd name="T37" fmla="*/ 0 h 100"/>
                <a:gd name="T38" fmla="*/ 52 w 70"/>
                <a:gd name="T39" fmla="*/ 3 h 100"/>
                <a:gd name="T40" fmla="*/ 52 w 70"/>
                <a:gd name="T41" fmla="*/ 7 h 100"/>
                <a:gd name="T42" fmla="*/ 59 w 70"/>
                <a:gd name="T43" fmla="*/ 15 h 100"/>
                <a:gd name="T44" fmla="*/ 59 w 70"/>
                <a:gd name="T45" fmla="*/ 18 h 100"/>
                <a:gd name="T46" fmla="*/ 63 w 70"/>
                <a:gd name="T47" fmla="*/ 26 h 100"/>
                <a:gd name="T48" fmla="*/ 63 w 70"/>
                <a:gd name="T49" fmla="*/ 33 h 100"/>
                <a:gd name="T50" fmla="*/ 63 w 70"/>
                <a:gd name="T51" fmla="*/ 37 h 100"/>
                <a:gd name="T52" fmla="*/ 63 w 70"/>
                <a:gd name="T53" fmla="*/ 41 h 100"/>
                <a:gd name="T54" fmla="*/ 63 w 70"/>
                <a:gd name="T55" fmla="*/ 44 h 100"/>
                <a:gd name="T56" fmla="*/ 63 w 70"/>
                <a:gd name="T57" fmla="*/ 52 h 100"/>
                <a:gd name="T58" fmla="*/ 63 w 70"/>
                <a:gd name="T59" fmla="*/ 63 h 100"/>
                <a:gd name="T60" fmla="*/ 63 w 70"/>
                <a:gd name="T61" fmla="*/ 70 h 100"/>
                <a:gd name="T62" fmla="*/ 63 w 70"/>
                <a:gd name="T63" fmla="*/ 78 h 100"/>
                <a:gd name="T64" fmla="*/ 67 w 70"/>
                <a:gd name="T65" fmla="*/ 78 h 100"/>
                <a:gd name="T66" fmla="*/ 63 w 70"/>
                <a:gd name="T67" fmla="*/ 81 h 100"/>
                <a:gd name="T68" fmla="*/ 44 w 70"/>
                <a:gd name="T69" fmla="*/ 92 h 100"/>
                <a:gd name="T70" fmla="*/ 22 w 70"/>
                <a:gd name="T71" fmla="*/ 100 h 100"/>
                <a:gd name="T72" fmla="*/ 4 w 70"/>
                <a:gd name="T73"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 h="100">
                  <a:moveTo>
                    <a:pt x="4" y="92"/>
                  </a:moveTo>
                  <a:lnTo>
                    <a:pt x="4" y="92"/>
                  </a:lnTo>
                  <a:lnTo>
                    <a:pt x="7" y="92"/>
                  </a:lnTo>
                  <a:lnTo>
                    <a:pt x="11" y="92"/>
                  </a:lnTo>
                  <a:lnTo>
                    <a:pt x="11" y="89"/>
                  </a:lnTo>
                  <a:lnTo>
                    <a:pt x="11" y="85"/>
                  </a:lnTo>
                  <a:lnTo>
                    <a:pt x="7" y="85"/>
                  </a:lnTo>
                  <a:lnTo>
                    <a:pt x="4" y="81"/>
                  </a:lnTo>
                  <a:lnTo>
                    <a:pt x="4" y="74"/>
                  </a:lnTo>
                  <a:lnTo>
                    <a:pt x="0" y="74"/>
                  </a:lnTo>
                  <a:lnTo>
                    <a:pt x="0" y="74"/>
                  </a:lnTo>
                  <a:lnTo>
                    <a:pt x="4" y="70"/>
                  </a:lnTo>
                  <a:lnTo>
                    <a:pt x="4" y="67"/>
                  </a:lnTo>
                  <a:lnTo>
                    <a:pt x="4" y="63"/>
                  </a:lnTo>
                  <a:lnTo>
                    <a:pt x="4" y="59"/>
                  </a:lnTo>
                  <a:lnTo>
                    <a:pt x="4" y="59"/>
                  </a:lnTo>
                  <a:lnTo>
                    <a:pt x="4" y="55"/>
                  </a:lnTo>
                  <a:lnTo>
                    <a:pt x="11" y="48"/>
                  </a:lnTo>
                  <a:lnTo>
                    <a:pt x="15" y="44"/>
                  </a:lnTo>
                  <a:lnTo>
                    <a:pt x="15" y="44"/>
                  </a:lnTo>
                  <a:lnTo>
                    <a:pt x="15" y="41"/>
                  </a:lnTo>
                  <a:lnTo>
                    <a:pt x="15" y="37"/>
                  </a:lnTo>
                  <a:lnTo>
                    <a:pt x="11" y="33"/>
                  </a:lnTo>
                  <a:lnTo>
                    <a:pt x="11" y="29"/>
                  </a:lnTo>
                  <a:lnTo>
                    <a:pt x="11" y="29"/>
                  </a:lnTo>
                  <a:lnTo>
                    <a:pt x="11" y="22"/>
                  </a:lnTo>
                  <a:lnTo>
                    <a:pt x="11" y="18"/>
                  </a:lnTo>
                  <a:lnTo>
                    <a:pt x="7" y="15"/>
                  </a:lnTo>
                  <a:lnTo>
                    <a:pt x="7" y="11"/>
                  </a:lnTo>
                  <a:lnTo>
                    <a:pt x="7" y="7"/>
                  </a:lnTo>
                  <a:lnTo>
                    <a:pt x="7" y="3"/>
                  </a:lnTo>
                  <a:lnTo>
                    <a:pt x="11" y="3"/>
                  </a:lnTo>
                  <a:lnTo>
                    <a:pt x="26" y="3"/>
                  </a:lnTo>
                  <a:lnTo>
                    <a:pt x="26" y="3"/>
                  </a:lnTo>
                  <a:lnTo>
                    <a:pt x="33" y="3"/>
                  </a:lnTo>
                  <a:lnTo>
                    <a:pt x="41" y="3"/>
                  </a:lnTo>
                  <a:lnTo>
                    <a:pt x="44" y="3"/>
                  </a:lnTo>
                  <a:lnTo>
                    <a:pt x="48" y="0"/>
                  </a:lnTo>
                  <a:lnTo>
                    <a:pt x="48" y="0"/>
                  </a:lnTo>
                  <a:lnTo>
                    <a:pt x="52" y="3"/>
                  </a:lnTo>
                  <a:lnTo>
                    <a:pt x="52" y="7"/>
                  </a:lnTo>
                  <a:lnTo>
                    <a:pt x="52" y="7"/>
                  </a:lnTo>
                  <a:lnTo>
                    <a:pt x="55" y="11"/>
                  </a:lnTo>
                  <a:lnTo>
                    <a:pt x="59" y="15"/>
                  </a:lnTo>
                  <a:lnTo>
                    <a:pt x="59" y="15"/>
                  </a:lnTo>
                  <a:lnTo>
                    <a:pt x="59" y="18"/>
                  </a:lnTo>
                  <a:lnTo>
                    <a:pt x="59" y="26"/>
                  </a:lnTo>
                  <a:lnTo>
                    <a:pt x="63" y="26"/>
                  </a:lnTo>
                  <a:lnTo>
                    <a:pt x="63" y="26"/>
                  </a:lnTo>
                  <a:lnTo>
                    <a:pt x="63" y="33"/>
                  </a:lnTo>
                  <a:lnTo>
                    <a:pt x="63" y="33"/>
                  </a:lnTo>
                  <a:lnTo>
                    <a:pt x="63" y="37"/>
                  </a:lnTo>
                  <a:lnTo>
                    <a:pt x="63" y="37"/>
                  </a:lnTo>
                  <a:lnTo>
                    <a:pt x="63" y="41"/>
                  </a:lnTo>
                  <a:lnTo>
                    <a:pt x="63" y="41"/>
                  </a:lnTo>
                  <a:lnTo>
                    <a:pt x="63" y="44"/>
                  </a:lnTo>
                  <a:lnTo>
                    <a:pt x="63" y="48"/>
                  </a:lnTo>
                  <a:lnTo>
                    <a:pt x="63" y="52"/>
                  </a:lnTo>
                  <a:lnTo>
                    <a:pt x="67" y="59"/>
                  </a:lnTo>
                  <a:lnTo>
                    <a:pt x="63" y="63"/>
                  </a:lnTo>
                  <a:lnTo>
                    <a:pt x="63" y="67"/>
                  </a:lnTo>
                  <a:lnTo>
                    <a:pt x="63" y="70"/>
                  </a:lnTo>
                  <a:lnTo>
                    <a:pt x="63" y="74"/>
                  </a:lnTo>
                  <a:lnTo>
                    <a:pt x="63" y="78"/>
                  </a:lnTo>
                  <a:lnTo>
                    <a:pt x="67" y="78"/>
                  </a:lnTo>
                  <a:lnTo>
                    <a:pt x="67" y="78"/>
                  </a:lnTo>
                  <a:lnTo>
                    <a:pt x="70" y="81"/>
                  </a:lnTo>
                  <a:lnTo>
                    <a:pt x="63" y="81"/>
                  </a:lnTo>
                  <a:lnTo>
                    <a:pt x="52" y="85"/>
                  </a:lnTo>
                  <a:lnTo>
                    <a:pt x="44" y="92"/>
                  </a:lnTo>
                  <a:lnTo>
                    <a:pt x="33" y="92"/>
                  </a:lnTo>
                  <a:lnTo>
                    <a:pt x="22" y="100"/>
                  </a:lnTo>
                  <a:lnTo>
                    <a:pt x="15" y="96"/>
                  </a:lnTo>
                  <a:lnTo>
                    <a:pt x="4" y="96"/>
                  </a:lnTo>
                  <a:lnTo>
                    <a:pt x="4" y="9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05" name="Freeform 126"/>
            <p:cNvSpPr>
              <a:spLocks/>
            </p:cNvSpPr>
            <p:nvPr/>
          </p:nvSpPr>
          <p:spPr bwMode="auto">
            <a:xfrm>
              <a:off x="4293020" y="2957242"/>
              <a:ext cx="42459" cy="104218"/>
            </a:xfrm>
            <a:custGeom>
              <a:avLst/>
              <a:gdLst>
                <a:gd name="T0" fmla="*/ 19 w 33"/>
                <a:gd name="T1" fmla="*/ 3 h 81"/>
                <a:gd name="T2" fmla="*/ 4 w 33"/>
                <a:gd name="T3" fmla="*/ 0 h 81"/>
                <a:gd name="T4" fmla="*/ 0 w 33"/>
                <a:gd name="T5" fmla="*/ 0 h 81"/>
                <a:gd name="T6" fmla="*/ 4 w 33"/>
                <a:gd name="T7" fmla="*/ 3 h 81"/>
                <a:gd name="T8" fmla="*/ 4 w 33"/>
                <a:gd name="T9" fmla="*/ 7 h 81"/>
                <a:gd name="T10" fmla="*/ 4 w 33"/>
                <a:gd name="T11" fmla="*/ 7 h 81"/>
                <a:gd name="T12" fmla="*/ 7 w 33"/>
                <a:gd name="T13" fmla="*/ 11 h 81"/>
                <a:gd name="T14" fmla="*/ 11 w 33"/>
                <a:gd name="T15" fmla="*/ 15 h 81"/>
                <a:gd name="T16" fmla="*/ 11 w 33"/>
                <a:gd name="T17" fmla="*/ 15 h 81"/>
                <a:gd name="T18" fmla="*/ 11 w 33"/>
                <a:gd name="T19" fmla="*/ 18 h 81"/>
                <a:gd name="T20" fmla="*/ 11 w 33"/>
                <a:gd name="T21" fmla="*/ 26 h 81"/>
                <a:gd name="T22" fmla="*/ 15 w 33"/>
                <a:gd name="T23" fmla="*/ 26 h 81"/>
                <a:gd name="T24" fmla="*/ 15 w 33"/>
                <a:gd name="T25" fmla="*/ 26 h 81"/>
                <a:gd name="T26" fmla="*/ 15 w 33"/>
                <a:gd name="T27" fmla="*/ 33 h 81"/>
                <a:gd name="T28" fmla="*/ 15 w 33"/>
                <a:gd name="T29" fmla="*/ 33 h 81"/>
                <a:gd name="T30" fmla="*/ 15 w 33"/>
                <a:gd name="T31" fmla="*/ 37 h 81"/>
                <a:gd name="T32" fmla="*/ 15 w 33"/>
                <a:gd name="T33" fmla="*/ 37 h 81"/>
                <a:gd name="T34" fmla="*/ 15 w 33"/>
                <a:gd name="T35" fmla="*/ 41 h 81"/>
                <a:gd name="T36" fmla="*/ 15 w 33"/>
                <a:gd name="T37" fmla="*/ 41 h 81"/>
                <a:gd name="T38" fmla="*/ 15 w 33"/>
                <a:gd name="T39" fmla="*/ 44 h 81"/>
                <a:gd name="T40" fmla="*/ 15 w 33"/>
                <a:gd name="T41" fmla="*/ 48 h 81"/>
                <a:gd name="T42" fmla="*/ 15 w 33"/>
                <a:gd name="T43" fmla="*/ 52 h 81"/>
                <a:gd name="T44" fmla="*/ 19 w 33"/>
                <a:gd name="T45" fmla="*/ 59 h 81"/>
                <a:gd name="T46" fmla="*/ 15 w 33"/>
                <a:gd name="T47" fmla="*/ 63 h 81"/>
                <a:gd name="T48" fmla="*/ 15 w 33"/>
                <a:gd name="T49" fmla="*/ 67 h 81"/>
                <a:gd name="T50" fmla="*/ 15 w 33"/>
                <a:gd name="T51" fmla="*/ 70 h 81"/>
                <a:gd name="T52" fmla="*/ 15 w 33"/>
                <a:gd name="T53" fmla="*/ 74 h 81"/>
                <a:gd name="T54" fmla="*/ 15 w 33"/>
                <a:gd name="T55" fmla="*/ 78 h 81"/>
                <a:gd name="T56" fmla="*/ 19 w 33"/>
                <a:gd name="T57" fmla="*/ 78 h 81"/>
                <a:gd name="T58" fmla="*/ 19 w 33"/>
                <a:gd name="T59" fmla="*/ 78 h 81"/>
                <a:gd name="T60" fmla="*/ 22 w 33"/>
                <a:gd name="T61" fmla="*/ 81 h 81"/>
                <a:gd name="T62" fmla="*/ 22 w 33"/>
                <a:gd name="T63" fmla="*/ 81 h 81"/>
                <a:gd name="T64" fmla="*/ 33 w 33"/>
                <a:gd name="T65" fmla="*/ 78 h 81"/>
                <a:gd name="T66" fmla="*/ 33 w 33"/>
                <a:gd name="T67" fmla="*/ 78 h 81"/>
                <a:gd name="T68" fmla="*/ 33 w 33"/>
                <a:gd name="T69" fmla="*/ 74 h 81"/>
                <a:gd name="T70" fmla="*/ 33 w 33"/>
                <a:gd name="T71" fmla="*/ 70 h 81"/>
                <a:gd name="T72" fmla="*/ 33 w 33"/>
                <a:gd name="T73" fmla="*/ 67 h 81"/>
                <a:gd name="T74" fmla="*/ 30 w 33"/>
                <a:gd name="T75" fmla="*/ 63 h 81"/>
                <a:gd name="T76" fmla="*/ 30 w 33"/>
                <a:gd name="T77" fmla="*/ 44 h 81"/>
                <a:gd name="T78" fmla="*/ 33 w 33"/>
                <a:gd name="T79" fmla="*/ 41 h 81"/>
                <a:gd name="T80" fmla="*/ 33 w 33"/>
                <a:gd name="T81" fmla="*/ 41 h 81"/>
                <a:gd name="T82" fmla="*/ 33 w 33"/>
                <a:gd name="T83" fmla="*/ 37 h 81"/>
                <a:gd name="T84" fmla="*/ 33 w 33"/>
                <a:gd name="T85" fmla="*/ 33 h 81"/>
                <a:gd name="T86" fmla="*/ 33 w 33"/>
                <a:gd name="T87" fmla="*/ 29 h 81"/>
                <a:gd name="T88" fmla="*/ 30 w 33"/>
                <a:gd name="T89" fmla="*/ 22 h 81"/>
                <a:gd name="T90" fmla="*/ 26 w 33"/>
                <a:gd name="T91" fmla="*/ 15 h 81"/>
                <a:gd name="T92" fmla="*/ 26 w 33"/>
                <a:gd name="T93" fmla="*/ 15 h 81"/>
                <a:gd name="T94" fmla="*/ 22 w 33"/>
                <a:gd name="T95" fmla="*/ 15 h 81"/>
                <a:gd name="T96" fmla="*/ 19 w 33"/>
                <a:gd name="T97" fmla="*/ 11 h 81"/>
                <a:gd name="T98" fmla="*/ 19 w 33"/>
                <a:gd name="T99" fmla="*/ 7 h 81"/>
                <a:gd name="T100" fmla="*/ 19 w 33"/>
                <a:gd name="T101" fmla="*/ 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 h="81">
                  <a:moveTo>
                    <a:pt x="19" y="3"/>
                  </a:moveTo>
                  <a:lnTo>
                    <a:pt x="4" y="0"/>
                  </a:lnTo>
                  <a:lnTo>
                    <a:pt x="0" y="0"/>
                  </a:lnTo>
                  <a:lnTo>
                    <a:pt x="4" y="3"/>
                  </a:lnTo>
                  <a:lnTo>
                    <a:pt x="4" y="7"/>
                  </a:lnTo>
                  <a:lnTo>
                    <a:pt x="4" y="7"/>
                  </a:lnTo>
                  <a:lnTo>
                    <a:pt x="7" y="11"/>
                  </a:lnTo>
                  <a:lnTo>
                    <a:pt x="11" y="15"/>
                  </a:lnTo>
                  <a:lnTo>
                    <a:pt x="11" y="15"/>
                  </a:lnTo>
                  <a:lnTo>
                    <a:pt x="11" y="18"/>
                  </a:lnTo>
                  <a:lnTo>
                    <a:pt x="11" y="26"/>
                  </a:lnTo>
                  <a:lnTo>
                    <a:pt x="15" y="26"/>
                  </a:lnTo>
                  <a:lnTo>
                    <a:pt x="15" y="26"/>
                  </a:lnTo>
                  <a:lnTo>
                    <a:pt x="15" y="33"/>
                  </a:lnTo>
                  <a:lnTo>
                    <a:pt x="15" y="33"/>
                  </a:lnTo>
                  <a:lnTo>
                    <a:pt x="15" y="37"/>
                  </a:lnTo>
                  <a:lnTo>
                    <a:pt x="15" y="37"/>
                  </a:lnTo>
                  <a:lnTo>
                    <a:pt x="15" y="41"/>
                  </a:lnTo>
                  <a:lnTo>
                    <a:pt x="15" y="41"/>
                  </a:lnTo>
                  <a:lnTo>
                    <a:pt x="15" y="44"/>
                  </a:lnTo>
                  <a:lnTo>
                    <a:pt x="15" y="48"/>
                  </a:lnTo>
                  <a:lnTo>
                    <a:pt x="15" y="52"/>
                  </a:lnTo>
                  <a:lnTo>
                    <a:pt x="19" y="59"/>
                  </a:lnTo>
                  <a:lnTo>
                    <a:pt x="15" y="63"/>
                  </a:lnTo>
                  <a:lnTo>
                    <a:pt x="15" y="67"/>
                  </a:lnTo>
                  <a:lnTo>
                    <a:pt x="15" y="70"/>
                  </a:lnTo>
                  <a:lnTo>
                    <a:pt x="15" y="74"/>
                  </a:lnTo>
                  <a:lnTo>
                    <a:pt x="15" y="78"/>
                  </a:lnTo>
                  <a:lnTo>
                    <a:pt x="19" y="78"/>
                  </a:lnTo>
                  <a:lnTo>
                    <a:pt x="19" y="78"/>
                  </a:lnTo>
                  <a:lnTo>
                    <a:pt x="22" y="81"/>
                  </a:lnTo>
                  <a:lnTo>
                    <a:pt x="22" y="81"/>
                  </a:lnTo>
                  <a:lnTo>
                    <a:pt x="33" y="78"/>
                  </a:lnTo>
                  <a:lnTo>
                    <a:pt x="33" y="78"/>
                  </a:lnTo>
                  <a:lnTo>
                    <a:pt x="33" y="74"/>
                  </a:lnTo>
                  <a:lnTo>
                    <a:pt x="33" y="70"/>
                  </a:lnTo>
                  <a:lnTo>
                    <a:pt x="33" y="67"/>
                  </a:lnTo>
                  <a:lnTo>
                    <a:pt x="30" y="63"/>
                  </a:lnTo>
                  <a:lnTo>
                    <a:pt x="30" y="44"/>
                  </a:lnTo>
                  <a:lnTo>
                    <a:pt x="33" y="41"/>
                  </a:lnTo>
                  <a:lnTo>
                    <a:pt x="33" y="41"/>
                  </a:lnTo>
                  <a:lnTo>
                    <a:pt x="33" y="37"/>
                  </a:lnTo>
                  <a:lnTo>
                    <a:pt x="33" y="33"/>
                  </a:lnTo>
                  <a:lnTo>
                    <a:pt x="33" y="29"/>
                  </a:lnTo>
                  <a:lnTo>
                    <a:pt x="30" y="22"/>
                  </a:lnTo>
                  <a:lnTo>
                    <a:pt x="26" y="15"/>
                  </a:lnTo>
                  <a:lnTo>
                    <a:pt x="26" y="15"/>
                  </a:lnTo>
                  <a:lnTo>
                    <a:pt x="22" y="15"/>
                  </a:lnTo>
                  <a:lnTo>
                    <a:pt x="19" y="11"/>
                  </a:lnTo>
                  <a:lnTo>
                    <a:pt x="19" y="7"/>
                  </a:lnTo>
                  <a:lnTo>
                    <a:pt x="19" y="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06" name="Freeform 127"/>
            <p:cNvSpPr>
              <a:spLocks/>
            </p:cNvSpPr>
            <p:nvPr/>
          </p:nvSpPr>
          <p:spPr bwMode="auto">
            <a:xfrm>
              <a:off x="4317467" y="2932796"/>
              <a:ext cx="65619" cy="124804"/>
            </a:xfrm>
            <a:custGeom>
              <a:avLst/>
              <a:gdLst>
                <a:gd name="T0" fmla="*/ 25 w 51"/>
                <a:gd name="T1" fmla="*/ 8 h 97"/>
                <a:gd name="T2" fmla="*/ 18 w 51"/>
                <a:gd name="T3" fmla="*/ 11 h 97"/>
                <a:gd name="T4" fmla="*/ 11 w 51"/>
                <a:gd name="T5" fmla="*/ 11 h 97"/>
                <a:gd name="T6" fmla="*/ 7 w 51"/>
                <a:gd name="T7" fmla="*/ 15 h 97"/>
                <a:gd name="T8" fmla="*/ 7 w 51"/>
                <a:gd name="T9" fmla="*/ 22 h 97"/>
                <a:gd name="T10" fmla="*/ 0 w 51"/>
                <a:gd name="T11" fmla="*/ 26 h 97"/>
                <a:gd name="T12" fmla="*/ 3 w 51"/>
                <a:gd name="T13" fmla="*/ 34 h 97"/>
                <a:gd name="T14" fmla="*/ 7 w 51"/>
                <a:gd name="T15" fmla="*/ 34 h 97"/>
                <a:gd name="T16" fmla="*/ 14 w 51"/>
                <a:gd name="T17" fmla="*/ 48 h 97"/>
                <a:gd name="T18" fmla="*/ 14 w 51"/>
                <a:gd name="T19" fmla="*/ 56 h 97"/>
                <a:gd name="T20" fmla="*/ 14 w 51"/>
                <a:gd name="T21" fmla="*/ 60 h 97"/>
                <a:gd name="T22" fmla="*/ 11 w 51"/>
                <a:gd name="T23" fmla="*/ 82 h 97"/>
                <a:gd name="T24" fmla="*/ 14 w 51"/>
                <a:gd name="T25" fmla="*/ 89 h 97"/>
                <a:gd name="T26" fmla="*/ 14 w 51"/>
                <a:gd name="T27" fmla="*/ 97 h 97"/>
                <a:gd name="T28" fmla="*/ 33 w 51"/>
                <a:gd name="T29" fmla="*/ 93 h 97"/>
                <a:gd name="T30" fmla="*/ 33 w 51"/>
                <a:gd name="T31" fmla="*/ 89 h 97"/>
                <a:gd name="T32" fmla="*/ 33 w 51"/>
                <a:gd name="T33" fmla="*/ 78 h 97"/>
                <a:gd name="T34" fmla="*/ 33 w 51"/>
                <a:gd name="T35" fmla="*/ 71 h 97"/>
                <a:gd name="T36" fmla="*/ 33 w 51"/>
                <a:gd name="T37" fmla="*/ 67 h 97"/>
                <a:gd name="T38" fmla="*/ 33 w 51"/>
                <a:gd name="T39" fmla="*/ 67 h 97"/>
                <a:gd name="T40" fmla="*/ 33 w 51"/>
                <a:gd name="T41" fmla="*/ 63 h 97"/>
                <a:gd name="T42" fmla="*/ 33 w 51"/>
                <a:gd name="T43" fmla="*/ 56 h 97"/>
                <a:gd name="T44" fmla="*/ 33 w 51"/>
                <a:gd name="T45" fmla="*/ 52 h 97"/>
                <a:gd name="T46" fmla="*/ 37 w 51"/>
                <a:gd name="T47" fmla="*/ 52 h 97"/>
                <a:gd name="T48" fmla="*/ 40 w 51"/>
                <a:gd name="T49" fmla="*/ 48 h 97"/>
                <a:gd name="T50" fmla="*/ 44 w 51"/>
                <a:gd name="T51" fmla="*/ 41 h 97"/>
                <a:gd name="T52" fmla="*/ 48 w 51"/>
                <a:gd name="T53" fmla="*/ 41 h 97"/>
                <a:gd name="T54" fmla="*/ 44 w 51"/>
                <a:gd name="T55" fmla="*/ 34 h 97"/>
                <a:gd name="T56" fmla="*/ 48 w 51"/>
                <a:gd name="T57" fmla="*/ 30 h 97"/>
                <a:gd name="T58" fmla="*/ 51 w 51"/>
                <a:gd name="T59" fmla="*/ 30 h 97"/>
                <a:gd name="T60" fmla="*/ 48 w 51"/>
                <a:gd name="T61" fmla="*/ 19 h 97"/>
                <a:gd name="T62" fmla="*/ 44 w 51"/>
                <a:gd name="T63" fmla="*/ 15 h 97"/>
                <a:gd name="T64" fmla="*/ 44 w 51"/>
                <a:gd name="T65" fmla="*/ 11 h 97"/>
                <a:gd name="T66" fmla="*/ 37 w 51"/>
                <a:gd name="T67" fmla="*/ 8 h 97"/>
                <a:gd name="T68" fmla="*/ 29 w 51"/>
                <a:gd name="T69" fmla="*/ 0 h 97"/>
                <a:gd name="T70" fmla="*/ 29 w 51"/>
                <a:gd name="T71" fmla="*/ 4 h 97"/>
                <a:gd name="T72" fmla="*/ 25 w 51"/>
                <a:gd name="T73" fmla="*/ 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 h="97">
                  <a:moveTo>
                    <a:pt x="25" y="4"/>
                  </a:moveTo>
                  <a:lnTo>
                    <a:pt x="25" y="8"/>
                  </a:lnTo>
                  <a:lnTo>
                    <a:pt x="22" y="11"/>
                  </a:lnTo>
                  <a:lnTo>
                    <a:pt x="18" y="11"/>
                  </a:lnTo>
                  <a:lnTo>
                    <a:pt x="11" y="11"/>
                  </a:lnTo>
                  <a:lnTo>
                    <a:pt x="11" y="11"/>
                  </a:lnTo>
                  <a:lnTo>
                    <a:pt x="7" y="15"/>
                  </a:lnTo>
                  <a:lnTo>
                    <a:pt x="7" y="15"/>
                  </a:lnTo>
                  <a:lnTo>
                    <a:pt x="3" y="19"/>
                  </a:lnTo>
                  <a:lnTo>
                    <a:pt x="7" y="22"/>
                  </a:lnTo>
                  <a:lnTo>
                    <a:pt x="0" y="22"/>
                  </a:lnTo>
                  <a:lnTo>
                    <a:pt x="0" y="26"/>
                  </a:lnTo>
                  <a:lnTo>
                    <a:pt x="0" y="30"/>
                  </a:lnTo>
                  <a:lnTo>
                    <a:pt x="3" y="34"/>
                  </a:lnTo>
                  <a:lnTo>
                    <a:pt x="7" y="34"/>
                  </a:lnTo>
                  <a:lnTo>
                    <a:pt x="7" y="34"/>
                  </a:lnTo>
                  <a:lnTo>
                    <a:pt x="11" y="41"/>
                  </a:lnTo>
                  <a:lnTo>
                    <a:pt x="14" y="48"/>
                  </a:lnTo>
                  <a:lnTo>
                    <a:pt x="14" y="52"/>
                  </a:lnTo>
                  <a:lnTo>
                    <a:pt x="14" y="56"/>
                  </a:lnTo>
                  <a:lnTo>
                    <a:pt x="14" y="60"/>
                  </a:lnTo>
                  <a:lnTo>
                    <a:pt x="14" y="60"/>
                  </a:lnTo>
                  <a:lnTo>
                    <a:pt x="11" y="63"/>
                  </a:lnTo>
                  <a:lnTo>
                    <a:pt x="11" y="82"/>
                  </a:lnTo>
                  <a:lnTo>
                    <a:pt x="14" y="86"/>
                  </a:lnTo>
                  <a:lnTo>
                    <a:pt x="14" y="89"/>
                  </a:lnTo>
                  <a:lnTo>
                    <a:pt x="14" y="93"/>
                  </a:lnTo>
                  <a:lnTo>
                    <a:pt x="14" y="97"/>
                  </a:lnTo>
                  <a:lnTo>
                    <a:pt x="22" y="97"/>
                  </a:lnTo>
                  <a:lnTo>
                    <a:pt x="33" y="93"/>
                  </a:lnTo>
                  <a:lnTo>
                    <a:pt x="33" y="93"/>
                  </a:lnTo>
                  <a:lnTo>
                    <a:pt x="33" y="89"/>
                  </a:lnTo>
                  <a:lnTo>
                    <a:pt x="33" y="82"/>
                  </a:lnTo>
                  <a:lnTo>
                    <a:pt x="33" y="78"/>
                  </a:lnTo>
                  <a:lnTo>
                    <a:pt x="33" y="78"/>
                  </a:lnTo>
                  <a:lnTo>
                    <a:pt x="33" y="71"/>
                  </a:lnTo>
                  <a:lnTo>
                    <a:pt x="33" y="71"/>
                  </a:lnTo>
                  <a:lnTo>
                    <a:pt x="33" y="67"/>
                  </a:lnTo>
                  <a:lnTo>
                    <a:pt x="33" y="67"/>
                  </a:lnTo>
                  <a:lnTo>
                    <a:pt x="33" y="67"/>
                  </a:lnTo>
                  <a:lnTo>
                    <a:pt x="33" y="63"/>
                  </a:lnTo>
                  <a:lnTo>
                    <a:pt x="33" y="63"/>
                  </a:lnTo>
                  <a:lnTo>
                    <a:pt x="33" y="60"/>
                  </a:lnTo>
                  <a:lnTo>
                    <a:pt x="33" y="56"/>
                  </a:lnTo>
                  <a:lnTo>
                    <a:pt x="33" y="52"/>
                  </a:lnTo>
                  <a:lnTo>
                    <a:pt x="33" y="52"/>
                  </a:lnTo>
                  <a:lnTo>
                    <a:pt x="37" y="52"/>
                  </a:lnTo>
                  <a:lnTo>
                    <a:pt x="37" y="52"/>
                  </a:lnTo>
                  <a:lnTo>
                    <a:pt x="40" y="48"/>
                  </a:lnTo>
                  <a:lnTo>
                    <a:pt x="40" y="48"/>
                  </a:lnTo>
                  <a:lnTo>
                    <a:pt x="44" y="45"/>
                  </a:lnTo>
                  <a:lnTo>
                    <a:pt x="44" y="41"/>
                  </a:lnTo>
                  <a:lnTo>
                    <a:pt x="48" y="41"/>
                  </a:lnTo>
                  <a:lnTo>
                    <a:pt x="48" y="41"/>
                  </a:lnTo>
                  <a:lnTo>
                    <a:pt x="48" y="37"/>
                  </a:lnTo>
                  <a:lnTo>
                    <a:pt x="44" y="34"/>
                  </a:lnTo>
                  <a:lnTo>
                    <a:pt x="44" y="34"/>
                  </a:lnTo>
                  <a:lnTo>
                    <a:pt x="48" y="30"/>
                  </a:lnTo>
                  <a:lnTo>
                    <a:pt x="51" y="30"/>
                  </a:lnTo>
                  <a:lnTo>
                    <a:pt x="51" y="30"/>
                  </a:lnTo>
                  <a:lnTo>
                    <a:pt x="48" y="22"/>
                  </a:lnTo>
                  <a:lnTo>
                    <a:pt x="48" y="19"/>
                  </a:lnTo>
                  <a:lnTo>
                    <a:pt x="44" y="19"/>
                  </a:lnTo>
                  <a:lnTo>
                    <a:pt x="44" y="15"/>
                  </a:lnTo>
                  <a:lnTo>
                    <a:pt x="44" y="11"/>
                  </a:lnTo>
                  <a:lnTo>
                    <a:pt x="44" y="11"/>
                  </a:lnTo>
                  <a:lnTo>
                    <a:pt x="40" y="8"/>
                  </a:lnTo>
                  <a:lnTo>
                    <a:pt x="37" y="8"/>
                  </a:lnTo>
                  <a:lnTo>
                    <a:pt x="37" y="4"/>
                  </a:lnTo>
                  <a:lnTo>
                    <a:pt x="29" y="0"/>
                  </a:lnTo>
                  <a:lnTo>
                    <a:pt x="29" y="0"/>
                  </a:lnTo>
                  <a:lnTo>
                    <a:pt x="29" y="4"/>
                  </a:lnTo>
                  <a:lnTo>
                    <a:pt x="25" y="4"/>
                  </a:lnTo>
                  <a:lnTo>
                    <a:pt x="25"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07" name="Freeform 128"/>
            <p:cNvSpPr>
              <a:spLocks noEditPoints="1"/>
            </p:cNvSpPr>
            <p:nvPr/>
          </p:nvSpPr>
          <p:spPr bwMode="auto">
            <a:xfrm>
              <a:off x="4550346" y="2714068"/>
              <a:ext cx="247033" cy="319084"/>
            </a:xfrm>
            <a:custGeom>
              <a:avLst/>
              <a:gdLst>
                <a:gd name="T0" fmla="*/ 189 w 192"/>
                <a:gd name="T1" fmla="*/ 63 h 248"/>
                <a:gd name="T2" fmla="*/ 185 w 192"/>
                <a:gd name="T3" fmla="*/ 122 h 248"/>
                <a:gd name="T4" fmla="*/ 174 w 192"/>
                <a:gd name="T5" fmla="*/ 126 h 248"/>
                <a:gd name="T6" fmla="*/ 174 w 192"/>
                <a:gd name="T7" fmla="*/ 133 h 248"/>
                <a:gd name="T8" fmla="*/ 167 w 192"/>
                <a:gd name="T9" fmla="*/ 141 h 248"/>
                <a:gd name="T10" fmla="*/ 167 w 192"/>
                <a:gd name="T11" fmla="*/ 148 h 248"/>
                <a:gd name="T12" fmla="*/ 167 w 192"/>
                <a:gd name="T13" fmla="*/ 155 h 248"/>
                <a:gd name="T14" fmla="*/ 159 w 192"/>
                <a:gd name="T15" fmla="*/ 166 h 248"/>
                <a:gd name="T16" fmla="*/ 163 w 192"/>
                <a:gd name="T17" fmla="*/ 166 h 248"/>
                <a:gd name="T18" fmla="*/ 163 w 192"/>
                <a:gd name="T19" fmla="*/ 170 h 248"/>
                <a:gd name="T20" fmla="*/ 167 w 192"/>
                <a:gd name="T21" fmla="*/ 178 h 248"/>
                <a:gd name="T22" fmla="*/ 174 w 192"/>
                <a:gd name="T23" fmla="*/ 185 h 248"/>
                <a:gd name="T24" fmla="*/ 174 w 192"/>
                <a:gd name="T25" fmla="*/ 192 h 248"/>
                <a:gd name="T26" fmla="*/ 167 w 192"/>
                <a:gd name="T27" fmla="*/ 196 h 248"/>
                <a:gd name="T28" fmla="*/ 155 w 192"/>
                <a:gd name="T29" fmla="*/ 200 h 248"/>
                <a:gd name="T30" fmla="*/ 152 w 192"/>
                <a:gd name="T31" fmla="*/ 204 h 248"/>
                <a:gd name="T32" fmla="*/ 148 w 192"/>
                <a:gd name="T33" fmla="*/ 207 h 248"/>
                <a:gd name="T34" fmla="*/ 144 w 192"/>
                <a:gd name="T35" fmla="*/ 215 h 248"/>
                <a:gd name="T36" fmla="*/ 141 w 192"/>
                <a:gd name="T37" fmla="*/ 218 h 248"/>
                <a:gd name="T38" fmla="*/ 130 w 192"/>
                <a:gd name="T39" fmla="*/ 226 h 248"/>
                <a:gd name="T40" fmla="*/ 118 w 192"/>
                <a:gd name="T41" fmla="*/ 222 h 248"/>
                <a:gd name="T42" fmla="*/ 111 w 192"/>
                <a:gd name="T43" fmla="*/ 226 h 248"/>
                <a:gd name="T44" fmla="*/ 115 w 192"/>
                <a:gd name="T45" fmla="*/ 230 h 248"/>
                <a:gd name="T46" fmla="*/ 107 w 192"/>
                <a:gd name="T47" fmla="*/ 237 h 248"/>
                <a:gd name="T48" fmla="*/ 89 w 192"/>
                <a:gd name="T49" fmla="*/ 241 h 248"/>
                <a:gd name="T50" fmla="*/ 78 w 192"/>
                <a:gd name="T51" fmla="*/ 248 h 248"/>
                <a:gd name="T52" fmla="*/ 74 w 192"/>
                <a:gd name="T53" fmla="*/ 241 h 248"/>
                <a:gd name="T54" fmla="*/ 70 w 192"/>
                <a:gd name="T55" fmla="*/ 248 h 248"/>
                <a:gd name="T56" fmla="*/ 59 w 192"/>
                <a:gd name="T57" fmla="*/ 248 h 248"/>
                <a:gd name="T58" fmla="*/ 55 w 192"/>
                <a:gd name="T59" fmla="*/ 241 h 248"/>
                <a:gd name="T60" fmla="*/ 48 w 192"/>
                <a:gd name="T61" fmla="*/ 233 h 248"/>
                <a:gd name="T62" fmla="*/ 33 w 192"/>
                <a:gd name="T63" fmla="*/ 222 h 248"/>
                <a:gd name="T64" fmla="*/ 33 w 192"/>
                <a:gd name="T65" fmla="*/ 215 h 248"/>
                <a:gd name="T66" fmla="*/ 33 w 192"/>
                <a:gd name="T67" fmla="*/ 211 h 248"/>
                <a:gd name="T68" fmla="*/ 41 w 192"/>
                <a:gd name="T69" fmla="*/ 211 h 248"/>
                <a:gd name="T70" fmla="*/ 48 w 192"/>
                <a:gd name="T71" fmla="*/ 211 h 248"/>
                <a:gd name="T72" fmla="*/ 55 w 192"/>
                <a:gd name="T73" fmla="*/ 211 h 248"/>
                <a:gd name="T74" fmla="*/ 52 w 192"/>
                <a:gd name="T75" fmla="*/ 207 h 248"/>
                <a:gd name="T76" fmla="*/ 44 w 192"/>
                <a:gd name="T77" fmla="*/ 200 h 248"/>
                <a:gd name="T78" fmla="*/ 48 w 192"/>
                <a:gd name="T79" fmla="*/ 189 h 248"/>
                <a:gd name="T80" fmla="*/ 48 w 192"/>
                <a:gd name="T81" fmla="*/ 185 h 248"/>
                <a:gd name="T82" fmla="*/ 44 w 192"/>
                <a:gd name="T83" fmla="*/ 178 h 248"/>
                <a:gd name="T84" fmla="*/ 37 w 192"/>
                <a:gd name="T85" fmla="*/ 166 h 248"/>
                <a:gd name="T86" fmla="*/ 26 w 192"/>
                <a:gd name="T87" fmla="*/ 159 h 248"/>
                <a:gd name="T88" fmla="*/ 18 w 192"/>
                <a:gd name="T89" fmla="*/ 137 h 248"/>
                <a:gd name="T90" fmla="*/ 22 w 192"/>
                <a:gd name="T91" fmla="*/ 133 h 248"/>
                <a:gd name="T92" fmla="*/ 52 w 192"/>
                <a:gd name="T93" fmla="*/ 85 h 248"/>
                <a:gd name="T94" fmla="*/ 59 w 192"/>
                <a:gd name="T95" fmla="*/ 48 h 248"/>
                <a:gd name="T96" fmla="*/ 48 w 192"/>
                <a:gd name="T97" fmla="*/ 29 h 248"/>
                <a:gd name="T98" fmla="*/ 41 w 192"/>
                <a:gd name="T99" fmla="*/ 7 h 248"/>
                <a:gd name="T100" fmla="*/ 0 w 192"/>
                <a:gd name="T101" fmla="*/ 16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248">
                  <a:moveTo>
                    <a:pt x="41" y="7"/>
                  </a:moveTo>
                  <a:lnTo>
                    <a:pt x="59" y="0"/>
                  </a:lnTo>
                  <a:lnTo>
                    <a:pt x="189" y="63"/>
                  </a:lnTo>
                  <a:lnTo>
                    <a:pt x="192" y="122"/>
                  </a:lnTo>
                  <a:lnTo>
                    <a:pt x="189" y="122"/>
                  </a:lnTo>
                  <a:lnTo>
                    <a:pt x="185" y="122"/>
                  </a:lnTo>
                  <a:lnTo>
                    <a:pt x="181" y="122"/>
                  </a:lnTo>
                  <a:lnTo>
                    <a:pt x="178" y="122"/>
                  </a:lnTo>
                  <a:lnTo>
                    <a:pt x="174" y="126"/>
                  </a:lnTo>
                  <a:lnTo>
                    <a:pt x="174" y="129"/>
                  </a:lnTo>
                  <a:lnTo>
                    <a:pt x="178" y="129"/>
                  </a:lnTo>
                  <a:lnTo>
                    <a:pt x="174" y="133"/>
                  </a:lnTo>
                  <a:lnTo>
                    <a:pt x="170" y="141"/>
                  </a:lnTo>
                  <a:lnTo>
                    <a:pt x="167" y="141"/>
                  </a:lnTo>
                  <a:lnTo>
                    <a:pt x="167" y="141"/>
                  </a:lnTo>
                  <a:lnTo>
                    <a:pt x="167" y="144"/>
                  </a:lnTo>
                  <a:lnTo>
                    <a:pt x="167" y="144"/>
                  </a:lnTo>
                  <a:lnTo>
                    <a:pt x="167" y="148"/>
                  </a:lnTo>
                  <a:lnTo>
                    <a:pt x="163" y="152"/>
                  </a:lnTo>
                  <a:lnTo>
                    <a:pt x="163" y="152"/>
                  </a:lnTo>
                  <a:lnTo>
                    <a:pt x="167" y="155"/>
                  </a:lnTo>
                  <a:lnTo>
                    <a:pt x="167" y="159"/>
                  </a:lnTo>
                  <a:lnTo>
                    <a:pt x="163" y="159"/>
                  </a:lnTo>
                  <a:lnTo>
                    <a:pt x="159" y="166"/>
                  </a:lnTo>
                  <a:lnTo>
                    <a:pt x="159" y="170"/>
                  </a:lnTo>
                  <a:lnTo>
                    <a:pt x="159" y="170"/>
                  </a:lnTo>
                  <a:lnTo>
                    <a:pt x="163" y="166"/>
                  </a:lnTo>
                  <a:lnTo>
                    <a:pt x="167" y="166"/>
                  </a:lnTo>
                  <a:lnTo>
                    <a:pt x="167" y="170"/>
                  </a:lnTo>
                  <a:lnTo>
                    <a:pt x="163" y="170"/>
                  </a:lnTo>
                  <a:lnTo>
                    <a:pt x="167" y="174"/>
                  </a:lnTo>
                  <a:lnTo>
                    <a:pt x="167" y="174"/>
                  </a:lnTo>
                  <a:lnTo>
                    <a:pt x="167" y="178"/>
                  </a:lnTo>
                  <a:lnTo>
                    <a:pt x="167" y="181"/>
                  </a:lnTo>
                  <a:lnTo>
                    <a:pt x="167" y="185"/>
                  </a:lnTo>
                  <a:lnTo>
                    <a:pt x="174" y="185"/>
                  </a:lnTo>
                  <a:lnTo>
                    <a:pt x="174" y="189"/>
                  </a:lnTo>
                  <a:lnTo>
                    <a:pt x="174" y="189"/>
                  </a:lnTo>
                  <a:lnTo>
                    <a:pt x="174" y="192"/>
                  </a:lnTo>
                  <a:lnTo>
                    <a:pt x="174" y="192"/>
                  </a:lnTo>
                  <a:lnTo>
                    <a:pt x="170" y="196"/>
                  </a:lnTo>
                  <a:lnTo>
                    <a:pt x="167" y="196"/>
                  </a:lnTo>
                  <a:lnTo>
                    <a:pt x="163" y="196"/>
                  </a:lnTo>
                  <a:lnTo>
                    <a:pt x="159" y="196"/>
                  </a:lnTo>
                  <a:lnTo>
                    <a:pt x="155" y="200"/>
                  </a:lnTo>
                  <a:lnTo>
                    <a:pt x="155" y="200"/>
                  </a:lnTo>
                  <a:lnTo>
                    <a:pt x="155" y="204"/>
                  </a:lnTo>
                  <a:lnTo>
                    <a:pt x="152" y="204"/>
                  </a:lnTo>
                  <a:lnTo>
                    <a:pt x="152" y="207"/>
                  </a:lnTo>
                  <a:lnTo>
                    <a:pt x="148" y="207"/>
                  </a:lnTo>
                  <a:lnTo>
                    <a:pt x="148" y="207"/>
                  </a:lnTo>
                  <a:lnTo>
                    <a:pt x="144" y="211"/>
                  </a:lnTo>
                  <a:lnTo>
                    <a:pt x="144" y="211"/>
                  </a:lnTo>
                  <a:lnTo>
                    <a:pt x="144" y="215"/>
                  </a:lnTo>
                  <a:lnTo>
                    <a:pt x="141" y="215"/>
                  </a:lnTo>
                  <a:lnTo>
                    <a:pt x="144" y="218"/>
                  </a:lnTo>
                  <a:lnTo>
                    <a:pt x="141" y="218"/>
                  </a:lnTo>
                  <a:lnTo>
                    <a:pt x="141" y="222"/>
                  </a:lnTo>
                  <a:lnTo>
                    <a:pt x="137" y="222"/>
                  </a:lnTo>
                  <a:lnTo>
                    <a:pt x="130" y="226"/>
                  </a:lnTo>
                  <a:lnTo>
                    <a:pt x="126" y="226"/>
                  </a:lnTo>
                  <a:lnTo>
                    <a:pt x="122" y="226"/>
                  </a:lnTo>
                  <a:lnTo>
                    <a:pt x="118" y="222"/>
                  </a:lnTo>
                  <a:lnTo>
                    <a:pt x="115" y="222"/>
                  </a:lnTo>
                  <a:lnTo>
                    <a:pt x="111" y="222"/>
                  </a:lnTo>
                  <a:lnTo>
                    <a:pt x="111" y="226"/>
                  </a:lnTo>
                  <a:lnTo>
                    <a:pt x="111" y="226"/>
                  </a:lnTo>
                  <a:lnTo>
                    <a:pt x="111" y="230"/>
                  </a:lnTo>
                  <a:lnTo>
                    <a:pt x="115" y="230"/>
                  </a:lnTo>
                  <a:lnTo>
                    <a:pt x="115" y="233"/>
                  </a:lnTo>
                  <a:lnTo>
                    <a:pt x="111" y="233"/>
                  </a:lnTo>
                  <a:lnTo>
                    <a:pt x="107" y="237"/>
                  </a:lnTo>
                  <a:lnTo>
                    <a:pt x="104" y="237"/>
                  </a:lnTo>
                  <a:lnTo>
                    <a:pt x="93" y="241"/>
                  </a:lnTo>
                  <a:lnTo>
                    <a:pt x="89" y="241"/>
                  </a:lnTo>
                  <a:lnTo>
                    <a:pt x="85" y="244"/>
                  </a:lnTo>
                  <a:lnTo>
                    <a:pt x="81" y="244"/>
                  </a:lnTo>
                  <a:lnTo>
                    <a:pt x="78" y="248"/>
                  </a:lnTo>
                  <a:lnTo>
                    <a:pt x="78" y="244"/>
                  </a:lnTo>
                  <a:lnTo>
                    <a:pt x="74" y="241"/>
                  </a:lnTo>
                  <a:lnTo>
                    <a:pt x="74" y="241"/>
                  </a:lnTo>
                  <a:lnTo>
                    <a:pt x="70" y="241"/>
                  </a:lnTo>
                  <a:lnTo>
                    <a:pt x="70" y="244"/>
                  </a:lnTo>
                  <a:lnTo>
                    <a:pt x="70" y="248"/>
                  </a:lnTo>
                  <a:lnTo>
                    <a:pt x="67" y="248"/>
                  </a:lnTo>
                  <a:lnTo>
                    <a:pt x="63" y="248"/>
                  </a:lnTo>
                  <a:lnTo>
                    <a:pt x="59" y="248"/>
                  </a:lnTo>
                  <a:lnTo>
                    <a:pt x="59" y="244"/>
                  </a:lnTo>
                  <a:lnTo>
                    <a:pt x="55" y="244"/>
                  </a:lnTo>
                  <a:lnTo>
                    <a:pt x="55" y="241"/>
                  </a:lnTo>
                  <a:lnTo>
                    <a:pt x="55" y="237"/>
                  </a:lnTo>
                  <a:lnTo>
                    <a:pt x="52" y="233"/>
                  </a:lnTo>
                  <a:lnTo>
                    <a:pt x="48" y="233"/>
                  </a:lnTo>
                  <a:lnTo>
                    <a:pt x="44" y="226"/>
                  </a:lnTo>
                  <a:lnTo>
                    <a:pt x="37" y="222"/>
                  </a:lnTo>
                  <a:lnTo>
                    <a:pt x="33" y="222"/>
                  </a:lnTo>
                  <a:lnTo>
                    <a:pt x="33" y="218"/>
                  </a:lnTo>
                  <a:lnTo>
                    <a:pt x="33" y="218"/>
                  </a:lnTo>
                  <a:lnTo>
                    <a:pt x="33" y="215"/>
                  </a:lnTo>
                  <a:lnTo>
                    <a:pt x="33" y="215"/>
                  </a:lnTo>
                  <a:lnTo>
                    <a:pt x="33" y="211"/>
                  </a:lnTo>
                  <a:lnTo>
                    <a:pt x="33" y="211"/>
                  </a:lnTo>
                  <a:lnTo>
                    <a:pt x="37" y="211"/>
                  </a:lnTo>
                  <a:lnTo>
                    <a:pt x="37" y="211"/>
                  </a:lnTo>
                  <a:lnTo>
                    <a:pt x="41" y="211"/>
                  </a:lnTo>
                  <a:lnTo>
                    <a:pt x="44" y="211"/>
                  </a:lnTo>
                  <a:lnTo>
                    <a:pt x="44" y="211"/>
                  </a:lnTo>
                  <a:lnTo>
                    <a:pt x="48" y="211"/>
                  </a:lnTo>
                  <a:lnTo>
                    <a:pt x="52" y="211"/>
                  </a:lnTo>
                  <a:lnTo>
                    <a:pt x="52" y="211"/>
                  </a:lnTo>
                  <a:lnTo>
                    <a:pt x="55" y="211"/>
                  </a:lnTo>
                  <a:lnTo>
                    <a:pt x="55" y="211"/>
                  </a:lnTo>
                  <a:lnTo>
                    <a:pt x="55" y="211"/>
                  </a:lnTo>
                  <a:lnTo>
                    <a:pt x="52" y="207"/>
                  </a:lnTo>
                  <a:lnTo>
                    <a:pt x="48" y="204"/>
                  </a:lnTo>
                  <a:lnTo>
                    <a:pt x="48" y="204"/>
                  </a:lnTo>
                  <a:lnTo>
                    <a:pt x="44" y="200"/>
                  </a:lnTo>
                  <a:lnTo>
                    <a:pt x="44" y="196"/>
                  </a:lnTo>
                  <a:lnTo>
                    <a:pt x="44" y="192"/>
                  </a:lnTo>
                  <a:lnTo>
                    <a:pt x="48" y="189"/>
                  </a:lnTo>
                  <a:lnTo>
                    <a:pt x="44" y="189"/>
                  </a:lnTo>
                  <a:lnTo>
                    <a:pt x="44" y="185"/>
                  </a:lnTo>
                  <a:lnTo>
                    <a:pt x="48" y="185"/>
                  </a:lnTo>
                  <a:lnTo>
                    <a:pt x="48" y="181"/>
                  </a:lnTo>
                  <a:lnTo>
                    <a:pt x="44" y="178"/>
                  </a:lnTo>
                  <a:lnTo>
                    <a:pt x="44" y="178"/>
                  </a:lnTo>
                  <a:lnTo>
                    <a:pt x="44" y="174"/>
                  </a:lnTo>
                  <a:lnTo>
                    <a:pt x="41" y="170"/>
                  </a:lnTo>
                  <a:lnTo>
                    <a:pt x="37" y="166"/>
                  </a:lnTo>
                  <a:lnTo>
                    <a:pt x="30" y="163"/>
                  </a:lnTo>
                  <a:lnTo>
                    <a:pt x="30" y="163"/>
                  </a:lnTo>
                  <a:lnTo>
                    <a:pt x="26" y="159"/>
                  </a:lnTo>
                  <a:lnTo>
                    <a:pt x="22" y="155"/>
                  </a:lnTo>
                  <a:lnTo>
                    <a:pt x="22" y="155"/>
                  </a:lnTo>
                  <a:lnTo>
                    <a:pt x="18" y="137"/>
                  </a:lnTo>
                  <a:lnTo>
                    <a:pt x="18" y="133"/>
                  </a:lnTo>
                  <a:lnTo>
                    <a:pt x="22" y="133"/>
                  </a:lnTo>
                  <a:lnTo>
                    <a:pt x="22" y="133"/>
                  </a:lnTo>
                  <a:lnTo>
                    <a:pt x="26" y="129"/>
                  </a:lnTo>
                  <a:lnTo>
                    <a:pt x="52" y="107"/>
                  </a:lnTo>
                  <a:lnTo>
                    <a:pt x="52" y="85"/>
                  </a:lnTo>
                  <a:lnTo>
                    <a:pt x="55" y="55"/>
                  </a:lnTo>
                  <a:lnTo>
                    <a:pt x="59" y="55"/>
                  </a:lnTo>
                  <a:lnTo>
                    <a:pt x="59" y="48"/>
                  </a:lnTo>
                  <a:lnTo>
                    <a:pt x="48" y="37"/>
                  </a:lnTo>
                  <a:lnTo>
                    <a:pt x="48" y="33"/>
                  </a:lnTo>
                  <a:lnTo>
                    <a:pt x="48" y="29"/>
                  </a:lnTo>
                  <a:lnTo>
                    <a:pt x="41" y="11"/>
                  </a:lnTo>
                  <a:lnTo>
                    <a:pt x="41" y="7"/>
                  </a:lnTo>
                  <a:lnTo>
                    <a:pt x="41" y="7"/>
                  </a:lnTo>
                  <a:close/>
                  <a:moveTo>
                    <a:pt x="4" y="163"/>
                  </a:moveTo>
                  <a:lnTo>
                    <a:pt x="4" y="163"/>
                  </a:lnTo>
                  <a:lnTo>
                    <a:pt x="0" y="163"/>
                  </a:lnTo>
                  <a:lnTo>
                    <a:pt x="0" y="163"/>
                  </a:lnTo>
                  <a:lnTo>
                    <a:pt x="4" y="1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08" name="Freeform 129"/>
            <p:cNvSpPr>
              <a:spLocks/>
            </p:cNvSpPr>
            <p:nvPr/>
          </p:nvSpPr>
          <p:spPr bwMode="auto">
            <a:xfrm>
              <a:off x="4302026" y="2717929"/>
              <a:ext cx="324231" cy="229020"/>
            </a:xfrm>
            <a:custGeom>
              <a:avLst/>
              <a:gdLst>
                <a:gd name="T0" fmla="*/ 52 w 252"/>
                <a:gd name="T1" fmla="*/ 175 h 178"/>
                <a:gd name="T2" fmla="*/ 49 w 252"/>
                <a:gd name="T3" fmla="*/ 171 h 178"/>
                <a:gd name="T4" fmla="*/ 41 w 252"/>
                <a:gd name="T5" fmla="*/ 167 h 178"/>
                <a:gd name="T6" fmla="*/ 37 w 252"/>
                <a:gd name="T7" fmla="*/ 171 h 178"/>
                <a:gd name="T8" fmla="*/ 30 w 252"/>
                <a:gd name="T9" fmla="*/ 167 h 178"/>
                <a:gd name="T10" fmla="*/ 34 w 252"/>
                <a:gd name="T11" fmla="*/ 163 h 178"/>
                <a:gd name="T12" fmla="*/ 30 w 252"/>
                <a:gd name="T13" fmla="*/ 160 h 178"/>
                <a:gd name="T14" fmla="*/ 23 w 252"/>
                <a:gd name="T15" fmla="*/ 160 h 178"/>
                <a:gd name="T16" fmla="*/ 15 w 252"/>
                <a:gd name="T17" fmla="*/ 152 h 178"/>
                <a:gd name="T18" fmla="*/ 0 w 252"/>
                <a:gd name="T19" fmla="*/ 138 h 178"/>
                <a:gd name="T20" fmla="*/ 4 w 252"/>
                <a:gd name="T21" fmla="*/ 130 h 178"/>
                <a:gd name="T22" fmla="*/ 8 w 252"/>
                <a:gd name="T23" fmla="*/ 130 h 178"/>
                <a:gd name="T24" fmla="*/ 23 w 252"/>
                <a:gd name="T25" fmla="*/ 130 h 178"/>
                <a:gd name="T26" fmla="*/ 34 w 252"/>
                <a:gd name="T27" fmla="*/ 126 h 178"/>
                <a:gd name="T28" fmla="*/ 41 w 252"/>
                <a:gd name="T29" fmla="*/ 123 h 178"/>
                <a:gd name="T30" fmla="*/ 52 w 252"/>
                <a:gd name="T31" fmla="*/ 123 h 178"/>
                <a:gd name="T32" fmla="*/ 63 w 252"/>
                <a:gd name="T33" fmla="*/ 115 h 178"/>
                <a:gd name="T34" fmla="*/ 63 w 252"/>
                <a:gd name="T35" fmla="*/ 108 h 178"/>
                <a:gd name="T36" fmla="*/ 67 w 252"/>
                <a:gd name="T37" fmla="*/ 67 h 178"/>
                <a:gd name="T38" fmla="*/ 111 w 252"/>
                <a:gd name="T39" fmla="*/ 45 h 178"/>
                <a:gd name="T40" fmla="*/ 215 w 252"/>
                <a:gd name="T41" fmla="*/ 8 h 178"/>
                <a:gd name="T42" fmla="*/ 234 w 252"/>
                <a:gd name="T43" fmla="*/ 4 h 178"/>
                <a:gd name="T44" fmla="*/ 241 w 252"/>
                <a:gd name="T45" fmla="*/ 26 h 178"/>
                <a:gd name="T46" fmla="*/ 241 w 252"/>
                <a:gd name="T47" fmla="*/ 34 h 178"/>
                <a:gd name="T48" fmla="*/ 252 w 252"/>
                <a:gd name="T49" fmla="*/ 52 h 178"/>
                <a:gd name="T50" fmla="*/ 245 w 252"/>
                <a:gd name="T51" fmla="*/ 82 h 178"/>
                <a:gd name="T52" fmla="*/ 219 w 252"/>
                <a:gd name="T53" fmla="*/ 126 h 178"/>
                <a:gd name="T54" fmla="*/ 215 w 252"/>
                <a:gd name="T55" fmla="*/ 130 h 178"/>
                <a:gd name="T56" fmla="*/ 211 w 252"/>
                <a:gd name="T57" fmla="*/ 134 h 178"/>
                <a:gd name="T58" fmla="*/ 211 w 252"/>
                <a:gd name="T59" fmla="*/ 149 h 178"/>
                <a:gd name="T60" fmla="*/ 208 w 252"/>
                <a:gd name="T61" fmla="*/ 156 h 178"/>
                <a:gd name="T62" fmla="*/ 204 w 252"/>
                <a:gd name="T63" fmla="*/ 156 h 178"/>
                <a:gd name="T64" fmla="*/ 200 w 252"/>
                <a:gd name="T65" fmla="*/ 156 h 178"/>
                <a:gd name="T66" fmla="*/ 197 w 252"/>
                <a:gd name="T67" fmla="*/ 160 h 178"/>
                <a:gd name="T68" fmla="*/ 189 w 252"/>
                <a:gd name="T69" fmla="*/ 160 h 178"/>
                <a:gd name="T70" fmla="*/ 182 w 252"/>
                <a:gd name="T71" fmla="*/ 156 h 178"/>
                <a:gd name="T72" fmla="*/ 171 w 252"/>
                <a:gd name="T73" fmla="*/ 156 h 178"/>
                <a:gd name="T74" fmla="*/ 156 w 252"/>
                <a:gd name="T75" fmla="*/ 156 h 178"/>
                <a:gd name="T76" fmla="*/ 149 w 252"/>
                <a:gd name="T77" fmla="*/ 163 h 178"/>
                <a:gd name="T78" fmla="*/ 141 w 252"/>
                <a:gd name="T79" fmla="*/ 163 h 178"/>
                <a:gd name="T80" fmla="*/ 130 w 252"/>
                <a:gd name="T81" fmla="*/ 160 h 178"/>
                <a:gd name="T82" fmla="*/ 126 w 252"/>
                <a:gd name="T83" fmla="*/ 156 h 178"/>
                <a:gd name="T84" fmla="*/ 123 w 252"/>
                <a:gd name="T85" fmla="*/ 156 h 178"/>
                <a:gd name="T86" fmla="*/ 115 w 252"/>
                <a:gd name="T87" fmla="*/ 156 h 178"/>
                <a:gd name="T88" fmla="*/ 111 w 252"/>
                <a:gd name="T89" fmla="*/ 156 h 178"/>
                <a:gd name="T90" fmla="*/ 108 w 252"/>
                <a:gd name="T91" fmla="*/ 160 h 178"/>
                <a:gd name="T92" fmla="*/ 100 w 252"/>
                <a:gd name="T93" fmla="*/ 152 h 178"/>
                <a:gd name="T94" fmla="*/ 97 w 252"/>
                <a:gd name="T95" fmla="*/ 149 h 178"/>
                <a:gd name="T96" fmla="*/ 89 w 252"/>
                <a:gd name="T97" fmla="*/ 149 h 178"/>
                <a:gd name="T98" fmla="*/ 86 w 252"/>
                <a:gd name="T99" fmla="*/ 149 h 178"/>
                <a:gd name="T100" fmla="*/ 82 w 252"/>
                <a:gd name="T101" fmla="*/ 149 h 178"/>
                <a:gd name="T102" fmla="*/ 74 w 252"/>
                <a:gd name="T103" fmla="*/ 149 h 178"/>
                <a:gd name="T104" fmla="*/ 67 w 252"/>
                <a:gd name="T105" fmla="*/ 149 h 178"/>
                <a:gd name="T106" fmla="*/ 63 w 252"/>
                <a:gd name="T107" fmla="*/ 152 h 178"/>
                <a:gd name="T108" fmla="*/ 60 w 252"/>
                <a:gd name="T109" fmla="*/ 156 h 178"/>
                <a:gd name="T110" fmla="*/ 60 w 252"/>
                <a:gd name="T111" fmla="*/ 156 h 178"/>
                <a:gd name="T112" fmla="*/ 60 w 252"/>
                <a:gd name="T113" fmla="*/ 160 h 178"/>
                <a:gd name="T114" fmla="*/ 63 w 252"/>
                <a:gd name="T115" fmla="*/ 163 h 178"/>
                <a:gd name="T116" fmla="*/ 56 w 252"/>
                <a:gd name="T117" fmla="*/ 167 h 178"/>
                <a:gd name="T118" fmla="*/ 56 w 252"/>
                <a:gd name="T119" fmla="*/ 171 h 178"/>
                <a:gd name="T120" fmla="*/ 60 w 252"/>
                <a:gd name="T121" fmla="*/ 175 h 178"/>
                <a:gd name="T122" fmla="*/ 56 w 252"/>
                <a:gd name="T12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78">
                  <a:moveTo>
                    <a:pt x="56" y="178"/>
                  </a:moveTo>
                  <a:lnTo>
                    <a:pt x="52" y="175"/>
                  </a:lnTo>
                  <a:lnTo>
                    <a:pt x="49" y="175"/>
                  </a:lnTo>
                  <a:lnTo>
                    <a:pt x="49" y="171"/>
                  </a:lnTo>
                  <a:lnTo>
                    <a:pt x="41" y="167"/>
                  </a:lnTo>
                  <a:lnTo>
                    <a:pt x="41" y="167"/>
                  </a:lnTo>
                  <a:lnTo>
                    <a:pt x="41" y="171"/>
                  </a:lnTo>
                  <a:lnTo>
                    <a:pt x="37" y="171"/>
                  </a:lnTo>
                  <a:lnTo>
                    <a:pt x="34" y="171"/>
                  </a:lnTo>
                  <a:lnTo>
                    <a:pt x="30" y="167"/>
                  </a:lnTo>
                  <a:lnTo>
                    <a:pt x="34" y="163"/>
                  </a:lnTo>
                  <a:lnTo>
                    <a:pt x="34" y="163"/>
                  </a:lnTo>
                  <a:lnTo>
                    <a:pt x="30" y="160"/>
                  </a:lnTo>
                  <a:lnTo>
                    <a:pt x="30" y="160"/>
                  </a:lnTo>
                  <a:lnTo>
                    <a:pt x="30" y="160"/>
                  </a:lnTo>
                  <a:lnTo>
                    <a:pt x="23" y="160"/>
                  </a:lnTo>
                  <a:lnTo>
                    <a:pt x="15" y="156"/>
                  </a:lnTo>
                  <a:lnTo>
                    <a:pt x="15" y="152"/>
                  </a:lnTo>
                  <a:lnTo>
                    <a:pt x="0" y="141"/>
                  </a:lnTo>
                  <a:lnTo>
                    <a:pt x="0" y="138"/>
                  </a:lnTo>
                  <a:lnTo>
                    <a:pt x="4" y="134"/>
                  </a:lnTo>
                  <a:lnTo>
                    <a:pt x="4" y="130"/>
                  </a:lnTo>
                  <a:lnTo>
                    <a:pt x="4" y="130"/>
                  </a:lnTo>
                  <a:lnTo>
                    <a:pt x="8" y="130"/>
                  </a:lnTo>
                  <a:lnTo>
                    <a:pt x="19" y="130"/>
                  </a:lnTo>
                  <a:lnTo>
                    <a:pt x="23" y="130"/>
                  </a:lnTo>
                  <a:lnTo>
                    <a:pt x="26" y="126"/>
                  </a:lnTo>
                  <a:lnTo>
                    <a:pt x="34" y="126"/>
                  </a:lnTo>
                  <a:lnTo>
                    <a:pt x="37" y="126"/>
                  </a:lnTo>
                  <a:lnTo>
                    <a:pt x="41" y="123"/>
                  </a:lnTo>
                  <a:lnTo>
                    <a:pt x="49" y="123"/>
                  </a:lnTo>
                  <a:lnTo>
                    <a:pt x="52" y="123"/>
                  </a:lnTo>
                  <a:lnTo>
                    <a:pt x="60" y="119"/>
                  </a:lnTo>
                  <a:lnTo>
                    <a:pt x="63" y="115"/>
                  </a:lnTo>
                  <a:lnTo>
                    <a:pt x="63" y="108"/>
                  </a:lnTo>
                  <a:lnTo>
                    <a:pt x="63" y="108"/>
                  </a:lnTo>
                  <a:lnTo>
                    <a:pt x="67" y="93"/>
                  </a:lnTo>
                  <a:lnTo>
                    <a:pt x="67" y="67"/>
                  </a:lnTo>
                  <a:lnTo>
                    <a:pt x="93" y="60"/>
                  </a:lnTo>
                  <a:lnTo>
                    <a:pt x="111" y="45"/>
                  </a:lnTo>
                  <a:lnTo>
                    <a:pt x="186" y="0"/>
                  </a:lnTo>
                  <a:lnTo>
                    <a:pt x="215" y="8"/>
                  </a:lnTo>
                  <a:lnTo>
                    <a:pt x="219" y="11"/>
                  </a:lnTo>
                  <a:lnTo>
                    <a:pt x="234" y="4"/>
                  </a:lnTo>
                  <a:lnTo>
                    <a:pt x="234" y="8"/>
                  </a:lnTo>
                  <a:lnTo>
                    <a:pt x="241" y="26"/>
                  </a:lnTo>
                  <a:lnTo>
                    <a:pt x="241" y="30"/>
                  </a:lnTo>
                  <a:lnTo>
                    <a:pt x="241" y="34"/>
                  </a:lnTo>
                  <a:lnTo>
                    <a:pt x="252" y="45"/>
                  </a:lnTo>
                  <a:lnTo>
                    <a:pt x="252" y="52"/>
                  </a:lnTo>
                  <a:lnTo>
                    <a:pt x="248" y="52"/>
                  </a:lnTo>
                  <a:lnTo>
                    <a:pt x="245" y="82"/>
                  </a:lnTo>
                  <a:lnTo>
                    <a:pt x="245" y="104"/>
                  </a:lnTo>
                  <a:lnTo>
                    <a:pt x="219" y="126"/>
                  </a:lnTo>
                  <a:lnTo>
                    <a:pt x="215" y="130"/>
                  </a:lnTo>
                  <a:lnTo>
                    <a:pt x="215" y="130"/>
                  </a:lnTo>
                  <a:lnTo>
                    <a:pt x="211" y="130"/>
                  </a:lnTo>
                  <a:lnTo>
                    <a:pt x="211" y="134"/>
                  </a:lnTo>
                  <a:lnTo>
                    <a:pt x="215" y="152"/>
                  </a:lnTo>
                  <a:lnTo>
                    <a:pt x="211" y="149"/>
                  </a:lnTo>
                  <a:lnTo>
                    <a:pt x="208" y="152"/>
                  </a:lnTo>
                  <a:lnTo>
                    <a:pt x="208" y="156"/>
                  </a:lnTo>
                  <a:lnTo>
                    <a:pt x="208" y="156"/>
                  </a:lnTo>
                  <a:lnTo>
                    <a:pt x="204" y="156"/>
                  </a:lnTo>
                  <a:lnTo>
                    <a:pt x="204" y="156"/>
                  </a:lnTo>
                  <a:lnTo>
                    <a:pt x="200" y="156"/>
                  </a:lnTo>
                  <a:lnTo>
                    <a:pt x="197" y="156"/>
                  </a:lnTo>
                  <a:lnTo>
                    <a:pt x="197" y="160"/>
                  </a:lnTo>
                  <a:lnTo>
                    <a:pt x="193" y="160"/>
                  </a:lnTo>
                  <a:lnTo>
                    <a:pt x="189" y="160"/>
                  </a:lnTo>
                  <a:lnTo>
                    <a:pt x="186" y="160"/>
                  </a:lnTo>
                  <a:lnTo>
                    <a:pt x="182" y="156"/>
                  </a:lnTo>
                  <a:lnTo>
                    <a:pt x="174" y="156"/>
                  </a:lnTo>
                  <a:lnTo>
                    <a:pt x="171" y="156"/>
                  </a:lnTo>
                  <a:lnTo>
                    <a:pt x="160" y="156"/>
                  </a:lnTo>
                  <a:lnTo>
                    <a:pt x="156" y="156"/>
                  </a:lnTo>
                  <a:lnTo>
                    <a:pt x="152" y="163"/>
                  </a:lnTo>
                  <a:lnTo>
                    <a:pt x="149" y="163"/>
                  </a:lnTo>
                  <a:lnTo>
                    <a:pt x="145" y="163"/>
                  </a:lnTo>
                  <a:lnTo>
                    <a:pt x="141" y="163"/>
                  </a:lnTo>
                  <a:lnTo>
                    <a:pt x="137" y="163"/>
                  </a:lnTo>
                  <a:lnTo>
                    <a:pt x="130" y="160"/>
                  </a:lnTo>
                  <a:lnTo>
                    <a:pt x="126" y="160"/>
                  </a:lnTo>
                  <a:lnTo>
                    <a:pt x="126" y="156"/>
                  </a:lnTo>
                  <a:lnTo>
                    <a:pt x="126" y="156"/>
                  </a:lnTo>
                  <a:lnTo>
                    <a:pt x="123" y="156"/>
                  </a:lnTo>
                  <a:lnTo>
                    <a:pt x="123" y="156"/>
                  </a:lnTo>
                  <a:lnTo>
                    <a:pt x="115" y="156"/>
                  </a:lnTo>
                  <a:lnTo>
                    <a:pt x="115" y="156"/>
                  </a:lnTo>
                  <a:lnTo>
                    <a:pt x="111" y="156"/>
                  </a:lnTo>
                  <a:lnTo>
                    <a:pt x="111" y="160"/>
                  </a:lnTo>
                  <a:lnTo>
                    <a:pt x="108" y="160"/>
                  </a:lnTo>
                  <a:lnTo>
                    <a:pt x="104" y="160"/>
                  </a:lnTo>
                  <a:lnTo>
                    <a:pt x="100" y="152"/>
                  </a:lnTo>
                  <a:lnTo>
                    <a:pt x="100" y="152"/>
                  </a:lnTo>
                  <a:lnTo>
                    <a:pt x="97" y="149"/>
                  </a:lnTo>
                  <a:lnTo>
                    <a:pt x="93" y="149"/>
                  </a:lnTo>
                  <a:lnTo>
                    <a:pt x="89" y="149"/>
                  </a:lnTo>
                  <a:lnTo>
                    <a:pt x="86" y="149"/>
                  </a:lnTo>
                  <a:lnTo>
                    <a:pt x="86" y="149"/>
                  </a:lnTo>
                  <a:lnTo>
                    <a:pt x="82" y="149"/>
                  </a:lnTo>
                  <a:lnTo>
                    <a:pt x="82" y="149"/>
                  </a:lnTo>
                  <a:lnTo>
                    <a:pt x="74" y="149"/>
                  </a:lnTo>
                  <a:lnTo>
                    <a:pt x="74" y="149"/>
                  </a:lnTo>
                  <a:lnTo>
                    <a:pt x="71" y="149"/>
                  </a:lnTo>
                  <a:lnTo>
                    <a:pt x="67" y="149"/>
                  </a:lnTo>
                  <a:lnTo>
                    <a:pt x="67" y="149"/>
                  </a:lnTo>
                  <a:lnTo>
                    <a:pt x="63" y="152"/>
                  </a:lnTo>
                  <a:lnTo>
                    <a:pt x="60" y="152"/>
                  </a:lnTo>
                  <a:lnTo>
                    <a:pt x="60" y="156"/>
                  </a:lnTo>
                  <a:lnTo>
                    <a:pt x="63" y="156"/>
                  </a:lnTo>
                  <a:lnTo>
                    <a:pt x="60" y="156"/>
                  </a:lnTo>
                  <a:lnTo>
                    <a:pt x="60" y="160"/>
                  </a:lnTo>
                  <a:lnTo>
                    <a:pt x="60" y="160"/>
                  </a:lnTo>
                  <a:lnTo>
                    <a:pt x="63" y="163"/>
                  </a:lnTo>
                  <a:lnTo>
                    <a:pt x="63" y="163"/>
                  </a:lnTo>
                  <a:lnTo>
                    <a:pt x="60" y="163"/>
                  </a:lnTo>
                  <a:lnTo>
                    <a:pt x="56" y="167"/>
                  </a:lnTo>
                  <a:lnTo>
                    <a:pt x="56" y="171"/>
                  </a:lnTo>
                  <a:lnTo>
                    <a:pt x="56" y="171"/>
                  </a:lnTo>
                  <a:lnTo>
                    <a:pt x="60" y="175"/>
                  </a:lnTo>
                  <a:lnTo>
                    <a:pt x="60" y="175"/>
                  </a:lnTo>
                  <a:lnTo>
                    <a:pt x="60" y="178"/>
                  </a:lnTo>
                  <a:lnTo>
                    <a:pt x="56" y="1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09" name="Freeform 130"/>
            <p:cNvSpPr>
              <a:spLocks/>
            </p:cNvSpPr>
            <p:nvPr/>
          </p:nvSpPr>
          <p:spPr bwMode="auto">
            <a:xfrm>
              <a:off x="4359925" y="2909636"/>
              <a:ext cx="238027" cy="185275"/>
            </a:xfrm>
            <a:custGeom>
              <a:avLst/>
              <a:gdLst>
                <a:gd name="T0" fmla="*/ 174 w 185"/>
                <a:gd name="T1" fmla="*/ 7 h 144"/>
                <a:gd name="T2" fmla="*/ 163 w 185"/>
                <a:gd name="T3" fmla="*/ 3 h 144"/>
                <a:gd name="T4" fmla="*/ 159 w 185"/>
                <a:gd name="T5" fmla="*/ 7 h 144"/>
                <a:gd name="T6" fmla="*/ 152 w 185"/>
                <a:gd name="T7" fmla="*/ 7 h 144"/>
                <a:gd name="T8" fmla="*/ 144 w 185"/>
                <a:gd name="T9" fmla="*/ 11 h 144"/>
                <a:gd name="T10" fmla="*/ 129 w 185"/>
                <a:gd name="T11" fmla="*/ 7 h 144"/>
                <a:gd name="T12" fmla="*/ 111 w 185"/>
                <a:gd name="T13" fmla="*/ 7 h 144"/>
                <a:gd name="T14" fmla="*/ 100 w 185"/>
                <a:gd name="T15" fmla="*/ 14 h 144"/>
                <a:gd name="T16" fmla="*/ 85 w 185"/>
                <a:gd name="T17" fmla="*/ 11 h 144"/>
                <a:gd name="T18" fmla="*/ 81 w 185"/>
                <a:gd name="T19" fmla="*/ 7 h 144"/>
                <a:gd name="T20" fmla="*/ 70 w 185"/>
                <a:gd name="T21" fmla="*/ 7 h 144"/>
                <a:gd name="T22" fmla="*/ 66 w 185"/>
                <a:gd name="T23" fmla="*/ 11 h 144"/>
                <a:gd name="T24" fmla="*/ 55 w 185"/>
                <a:gd name="T25" fmla="*/ 3 h 144"/>
                <a:gd name="T26" fmla="*/ 48 w 185"/>
                <a:gd name="T27" fmla="*/ 0 h 144"/>
                <a:gd name="T28" fmla="*/ 41 w 185"/>
                <a:gd name="T29" fmla="*/ 0 h 144"/>
                <a:gd name="T30" fmla="*/ 29 w 185"/>
                <a:gd name="T31" fmla="*/ 0 h 144"/>
                <a:gd name="T32" fmla="*/ 22 w 185"/>
                <a:gd name="T33" fmla="*/ 0 h 144"/>
                <a:gd name="T34" fmla="*/ 15 w 185"/>
                <a:gd name="T35" fmla="*/ 3 h 144"/>
                <a:gd name="T36" fmla="*/ 15 w 185"/>
                <a:gd name="T37" fmla="*/ 7 h 144"/>
                <a:gd name="T38" fmla="*/ 18 w 185"/>
                <a:gd name="T39" fmla="*/ 14 h 144"/>
                <a:gd name="T40" fmla="*/ 11 w 185"/>
                <a:gd name="T41" fmla="*/ 18 h 144"/>
                <a:gd name="T42" fmla="*/ 15 w 185"/>
                <a:gd name="T43" fmla="*/ 26 h 144"/>
                <a:gd name="T44" fmla="*/ 11 w 185"/>
                <a:gd name="T45" fmla="*/ 29 h 144"/>
                <a:gd name="T46" fmla="*/ 15 w 185"/>
                <a:gd name="T47" fmla="*/ 37 h 144"/>
                <a:gd name="T48" fmla="*/ 18 w 185"/>
                <a:gd name="T49" fmla="*/ 48 h 144"/>
                <a:gd name="T50" fmla="*/ 11 w 185"/>
                <a:gd name="T51" fmla="*/ 52 h 144"/>
                <a:gd name="T52" fmla="*/ 15 w 185"/>
                <a:gd name="T53" fmla="*/ 59 h 144"/>
                <a:gd name="T54" fmla="*/ 7 w 185"/>
                <a:gd name="T55" fmla="*/ 66 h 144"/>
                <a:gd name="T56" fmla="*/ 4 w 185"/>
                <a:gd name="T57" fmla="*/ 70 h 144"/>
                <a:gd name="T58" fmla="*/ 0 w 185"/>
                <a:gd name="T59" fmla="*/ 74 h 144"/>
                <a:gd name="T60" fmla="*/ 0 w 185"/>
                <a:gd name="T61" fmla="*/ 81 h 144"/>
                <a:gd name="T62" fmla="*/ 0 w 185"/>
                <a:gd name="T63" fmla="*/ 85 h 144"/>
                <a:gd name="T64" fmla="*/ 0 w 185"/>
                <a:gd name="T65" fmla="*/ 96 h 144"/>
                <a:gd name="T66" fmla="*/ 0 w 185"/>
                <a:gd name="T67" fmla="*/ 107 h 144"/>
                <a:gd name="T68" fmla="*/ 11 w 185"/>
                <a:gd name="T69" fmla="*/ 111 h 144"/>
                <a:gd name="T70" fmla="*/ 33 w 185"/>
                <a:gd name="T71" fmla="*/ 129 h 144"/>
                <a:gd name="T72" fmla="*/ 37 w 185"/>
                <a:gd name="T73" fmla="*/ 141 h 144"/>
                <a:gd name="T74" fmla="*/ 63 w 185"/>
                <a:gd name="T75" fmla="*/ 144 h 144"/>
                <a:gd name="T76" fmla="*/ 78 w 185"/>
                <a:gd name="T77" fmla="*/ 141 h 144"/>
                <a:gd name="T78" fmla="*/ 85 w 185"/>
                <a:gd name="T79" fmla="*/ 137 h 144"/>
                <a:gd name="T80" fmla="*/ 89 w 185"/>
                <a:gd name="T81" fmla="*/ 141 h 144"/>
                <a:gd name="T82" fmla="*/ 96 w 185"/>
                <a:gd name="T83" fmla="*/ 129 h 144"/>
                <a:gd name="T84" fmla="*/ 96 w 185"/>
                <a:gd name="T85" fmla="*/ 122 h 144"/>
                <a:gd name="T86" fmla="*/ 104 w 185"/>
                <a:gd name="T87" fmla="*/ 115 h 144"/>
                <a:gd name="T88" fmla="*/ 107 w 185"/>
                <a:gd name="T89" fmla="*/ 107 h 144"/>
                <a:gd name="T90" fmla="*/ 115 w 185"/>
                <a:gd name="T91" fmla="*/ 104 h 144"/>
                <a:gd name="T92" fmla="*/ 122 w 185"/>
                <a:gd name="T93" fmla="*/ 104 h 144"/>
                <a:gd name="T94" fmla="*/ 129 w 185"/>
                <a:gd name="T95" fmla="*/ 111 h 144"/>
                <a:gd name="T96" fmla="*/ 137 w 185"/>
                <a:gd name="T97" fmla="*/ 107 h 144"/>
                <a:gd name="T98" fmla="*/ 141 w 185"/>
                <a:gd name="T99" fmla="*/ 104 h 144"/>
                <a:gd name="T100" fmla="*/ 144 w 185"/>
                <a:gd name="T101" fmla="*/ 96 h 144"/>
                <a:gd name="T102" fmla="*/ 148 w 185"/>
                <a:gd name="T103" fmla="*/ 85 h 144"/>
                <a:gd name="T104" fmla="*/ 159 w 185"/>
                <a:gd name="T105" fmla="*/ 78 h 144"/>
                <a:gd name="T106" fmla="*/ 159 w 185"/>
                <a:gd name="T107" fmla="*/ 66 h 144"/>
                <a:gd name="T108" fmla="*/ 166 w 185"/>
                <a:gd name="T109" fmla="*/ 63 h 144"/>
                <a:gd name="T110" fmla="*/ 170 w 185"/>
                <a:gd name="T111" fmla="*/ 52 h 144"/>
                <a:gd name="T112" fmla="*/ 174 w 185"/>
                <a:gd name="T113" fmla="*/ 44 h 144"/>
                <a:gd name="T114" fmla="*/ 181 w 185"/>
                <a:gd name="T115" fmla="*/ 40 h 144"/>
                <a:gd name="T116" fmla="*/ 185 w 185"/>
                <a:gd name="T117" fmla="*/ 33 h 144"/>
                <a:gd name="T118" fmla="*/ 185 w 185"/>
                <a:gd name="T119" fmla="*/ 26 h 144"/>
                <a:gd name="T120" fmla="*/ 181 w 185"/>
                <a:gd name="T121" fmla="*/ 18 h 144"/>
                <a:gd name="T122" fmla="*/ 178 w 185"/>
                <a:gd name="T123" fmla="*/ 1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5" h="144">
                  <a:moveTo>
                    <a:pt x="178" y="11"/>
                  </a:moveTo>
                  <a:lnTo>
                    <a:pt x="178" y="11"/>
                  </a:lnTo>
                  <a:lnTo>
                    <a:pt x="174" y="7"/>
                  </a:lnTo>
                  <a:lnTo>
                    <a:pt x="170" y="3"/>
                  </a:lnTo>
                  <a:lnTo>
                    <a:pt x="166" y="0"/>
                  </a:lnTo>
                  <a:lnTo>
                    <a:pt x="163" y="3"/>
                  </a:lnTo>
                  <a:lnTo>
                    <a:pt x="163" y="7"/>
                  </a:lnTo>
                  <a:lnTo>
                    <a:pt x="163" y="7"/>
                  </a:lnTo>
                  <a:lnTo>
                    <a:pt x="159" y="7"/>
                  </a:lnTo>
                  <a:lnTo>
                    <a:pt x="159" y="7"/>
                  </a:lnTo>
                  <a:lnTo>
                    <a:pt x="155" y="7"/>
                  </a:lnTo>
                  <a:lnTo>
                    <a:pt x="152" y="7"/>
                  </a:lnTo>
                  <a:lnTo>
                    <a:pt x="152" y="11"/>
                  </a:lnTo>
                  <a:lnTo>
                    <a:pt x="148" y="11"/>
                  </a:lnTo>
                  <a:lnTo>
                    <a:pt x="144" y="11"/>
                  </a:lnTo>
                  <a:lnTo>
                    <a:pt x="141" y="11"/>
                  </a:lnTo>
                  <a:lnTo>
                    <a:pt x="137" y="7"/>
                  </a:lnTo>
                  <a:lnTo>
                    <a:pt x="129" y="7"/>
                  </a:lnTo>
                  <a:lnTo>
                    <a:pt x="126" y="7"/>
                  </a:lnTo>
                  <a:lnTo>
                    <a:pt x="115" y="7"/>
                  </a:lnTo>
                  <a:lnTo>
                    <a:pt x="111" y="7"/>
                  </a:lnTo>
                  <a:lnTo>
                    <a:pt x="107" y="14"/>
                  </a:lnTo>
                  <a:lnTo>
                    <a:pt x="104" y="14"/>
                  </a:lnTo>
                  <a:lnTo>
                    <a:pt x="100" y="14"/>
                  </a:lnTo>
                  <a:lnTo>
                    <a:pt x="96" y="14"/>
                  </a:lnTo>
                  <a:lnTo>
                    <a:pt x="92" y="14"/>
                  </a:lnTo>
                  <a:lnTo>
                    <a:pt x="85" y="11"/>
                  </a:lnTo>
                  <a:lnTo>
                    <a:pt x="81" y="11"/>
                  </a:lnTo>
                  <a:lnTo>
                    <a:pt x="81" y="7"/>
                  </a:lnTo>
                  <a:lnTo>
                    <a:pt x="81" y="7"/>
                  </a:lnTo>
                  <a:lnTo>
                    <a:pt x="78" y="7"/>
                  </a:lnTo>
                  <a:lnTo>
                    <a:pt x="78" y="7"/>
                  </a:lnTo>
                  <a:lnTo>
                    <a:pt x="70" y="7"/>
                  </a:lnTo>
                  <a:lnTo>
                    <a:pt x="70" y="7"/>
                  </a:lnTo>
                  <a:lnTo>
                    <a:pt x="66" y="7"/>
                  </a:lnTo>
                  <a:lnTo>
                    <a:pt x="66" y="11"/>
                  </a:lnTo>
                  <a:lnTo>
                    <a:pt x="63" y="11"/>
                  </a:lnTo>
                  <a:lnTo>
                    <a:pt x="59" y="11"/>
                  </a:lnTo>
                  <a:lnTo>
                    <a:pt x="55" y="3"/>
                  </a:lnTo>
                  <a:lnTo>
                    <a:pt x="55" y="3"/>
                  </a:lnTo>
                  <a:lnTo>
                    <a:pt x="52" y="0"/>
                  </a:lnTo>
                  <a:lnTo>
                    <a:pt x="48" y="0"/>
                  </a:lnTo>
                  <a:lnTo>
                    <a:pt x="44" y="0"/>
                  </a:lnTo>
                  <a:lnTo>
                    <a:pt x="41" y="0"/>
                  </a:lnTo>
                  <a:lnTo>
                    <a:pt x="41" y="0"/>
                  </a:lnTo>
                  <a:lnTo>
                    <a:pt x="37" y="0"/>
                  </a:lnTo>
                  <a:lnTo>
                    <a:pt x="37" y="0"/>
                  </a:lnTo>
                  <a:lnTo>
                    <a:pt x="29" y="0"/>
                  </a:lnTo>
                  <a:lnTo>
                    <a:pt x="29" y="0"/>
                  </a:lnTo>
                  <a:lnTo>
                    <a:pt x="26" y="0"/>
                  </a:lnTo>
                  <a:lnTo>
                    <a:pt x="22" y="0"/>
                  </a:lnTo>
                  <a:lnTo>
                    <a:pt x="22" y="0"/>
                  </a:lnTo>
                  <a:lnTo>
                    <a:pt x="18" y="3"/>
                  </a:lnTo>
                  <a:lnTo>
                    <a:pt x="15" y="3"/>
                  </a:lnTo>
                  <a:lnTo>
                    <a:pt x="15" y="7"/>
                  </a:lnTo>
                  <a:lnTo>
                    <a:pt x="18" y="7"/>
                  </a:lnTo>
                  <a:lnTo>
                    <a:pt x="15" y="7"/>
                  </a:lnTo>
                  <a:lnTo>
                    <a:pt x="15" y="11"/>
                  </a:lnTo>
                  <a:lnTo>
                    <a:pt x="15" y="11"/>
                  </a:lnTo>
                  <a:lnTo>
                    <a:pt x="18" y="14"/>
                  </a:lnTo>
                  <a:lnTo>
                    <a:pt x="18" y="14"/>
                  </a:lnTo>
                  <a:lnTo>
                    <a:pt x="15" y="14"/>
                  </a:lnTo>
                  <a:lnTo>
                    <a:pt x="11" y="18"/>
                  </a:lnTo>
                  <a:lnTo>
                    <a:pt x="11" y="22"/>
                  </a:lnTo>
                  <a:lnTo>
                    <a:pt x="11" y="22"/>
                  </a:lnTo>
                  <a:lnTo>
                    <a:pt x="15" y="26"/>
                  </a:lnTo>
                  <a:lnTo>
                    <a:pt x="15" y="26"/>
                  </a:lnTo>
                  <a:lnTo>
                    <a:pt x="15" y="29"/>
                  </a:lnTo>
                  <a:lnTo>
                    <a:pt x="11" y="29"/>
                  </a:lnTo>
                  <a:lnTo>
                    <a:pt x="11" y="33"/>
                  </a:lnTo>
                  <a:lnTo>
                    <a:pt x="11" y="37"/>
                  </a:lnTo>
                  <a:lnTo>
                    <a:pt x="15" y="37"/>
                  </a:lnTo>
                  <a:lnTo>
                    <a:pt x="15" y="40"/>
                  </a:lnTo>
                  <a:lnTo>
                    <a:pt x="18" y="48"/>
                  </a:lnTo>
                  <a:lnTo>
                    <a:pt x="18" y="48"/>
                  </a:lnTo>
                  <a:lnTo>
                    <a:pt x="15" y="48"/>
                  </a:lnTo>
                  <a:lnTo>
                    <a:pt x="11" y="52"/>
                  </a:lnTo>
                  <a:lnTo>
                    <a:pt x="11" y="52"/>
                  </a:lnTo>
                  <a:lnTo>
                    <a:pt x="15" y="55"/>
                  </a:lnTo>
                  <a:lnTo>
                    <a:pt x="15" y="59"/>
                  </a:lnTo>
                  <a:lnTo>
                    <a:pt x="15" y="59"/>
                  </a:lnTo>
                  <a:lnTo>
                    <a:pt x="11" y="59"/>
                  </a:lnTo>
                  <a:lnTo>
                    <a:pt x="11" y="63"/>
                  </a:lnTo>
                  <a:lnTo>
                    <a:pt x="7" y="66"/>
                  </a:lnTo>
                  <a:lnTo>
                    <a:pt x="7" y="66"/>
                  </a:lnTo>
                  <a:lnTo>
                    <a:pt x="4" y="70"/>
                  </a:lnTo>
                  <a:lnTo>
                    <a:pt x="4" y="70"/>
                  </a:lnTo>
                  <a:lnTo>
                    <a:pt x="0" y="70"/>
                  </a:lnTo>
                  <a:lnTo>
                    <a:pt x="0" y="70"/>
                  </a:lnTo>
                  <a:lnTo>
                    <a:pt x="0" y="74"/>
                  </a:lnTo>
                  <a:lnTo>
                    <a:pt x="0" y="78"/>
                  </a:lnTo>
                  <a:lnTo>
                    <a:pt x="0" y="81"/>
                  </a:lnTo>
                  <a:lnTo>
                    <a:pt x="0" y="81"/>
                  </a:lnTo>
                  <a:lnTo>
                    <a:pt x="0" y="85"/>
                  </a:lnTo>
                  <a:lnTo>
                    <a:pt x="0" y="85"/>
                  </a:lnTo>
                  <a:lnTo>
                    <a:pt x="0" y="85"/>
                  </a:lnTo>
                  <a:lnTo>
                    <a:pt x="0" y="89"/>
                  </a:lnTo>
                  <a:lnTo>
                    <a:pt x="0" y="89"/>
                  </a:lnTo>
                  <a:lnTo>
                    <a:pt x="0" y="96"/>
                  </a:lnTo>
                  <a:lnTo>
                    <a:pt x="0" y="96"/>
                  </a:lnTo>
                  <a:lnTo>
                    <a:pt x="0" y="100"/>
                  </a:lnTo>
                  <a:lnTo>
                    <a:pt x="0" y="107"/>
                  </a:lnTo>
                  <a:lnTo>
                    <a:pt x="0" y="111"/>
                  </a:lnTo>
                  <a:lnTo>
                    <a:pt x="7" y="111"/>
                  </a:lnTo>
                  <a:lnTo>
                    <a:pt x="11" y="111"/>
                  </a:lnTo>
                  <a:lnTo>
                    <a:pt x="22" y="115"/>
                  </a:lnTo>
                  <a:lnTo>
                    <a:pt x="29" y="122"/>
                  </a:lnTo>
                  <a:lnTo>
                    <a:pt x="33" y="129"/>
                  </a:lnTo>
                  <a:lnTo>
                    <a:pt x="33" y="133"/>
                  </a:lnTo>
                  <a:lnTo>
                    <a:pt x="37" y="133"/>
                  </a:lnTo>
                  <a:lnTo>
                    <a:pt x="37" y="141"/>
                  </a:lnTo>
                  <a:lnTo>
                    <a:pt x="41" y="144"/>
                  </a:lnTo>
                  <a:lnTo>
                    <a:pt x="48" y="144"/>
                  </a:lnTo>
                  <a:lnTo>
                    <a:pt x="63" y="144"/>
                  </a:lnTo>
                  <a:lnTo>
                    <a:pt x="66" y="141"/>
                  </a:lnTo>
                  <a:lnTo>
                    <a:pt x="70" y="144"/>
                  </a:lnTo>
                  <a:lnTo>
                    <a:pt x="78" y="141"/>
                  </a:lnTo>
                  <a:lnTo>
                    <a:pt x="81" y="141"/>
                  </a:lnTo>
                  <a:lnTo>
                    <a:pt x="85" y="141"/>
                  </a:lnTo>
                  <a:lnTo>
                    <a:pt x="85" y="137"/>
                  </a:lnTo>
                  <a:lnTo>
                    <a:pt x="89" y="141"/>
                  </a:lnTo>
                  <a:lnTo>
                    <a:pt x="89" y="141"/>
                  </a:lnTo>
                  <a:lnTo>
                    <a:pt x="89" y="141"/>
                  </a:lnTo>
                  <a:lnTo>
                    <a:pt x="89" y="137"/>
                  </a:lnTo>
                  <a:lnTo>
                    <a:pt x="96" y="133"/>
                  </a:lnTo>
                  <a:lnTo>
                    <a:pt x="96" y="129"/>
                  </a:lnTo>
                  <a:lnTo>
                    <a:pt x="96" y="126"/>
                  </a:lnTo>
                  <a:lnTo>
                    <a:pt x="96" y="122"/>
                  </a:lnTo>
                  <a:lnTo>
                    <a:pt x="96" y="122"/>
                  </a:lnTo>
                  <a:lnTo>
                    <a:pt x="96" y="118"/>
                  </a:lnTo>
                  <a:lnTo>
                    <a:pt x="100" y="118"/>
                  </a:lnTo>
                  <a:lnTo>
                    <a:pt x="104" y="115"/>
                  </a:lnTo>
                  <a:lnTo>
                    <a:pt x="104" y="115"/>
                  </a:lnTo>
                  <a:lnTo>
                    <a:pt x="107" y="111"/>
                  </a:lnTo>
                  <a:lnTo>
                    <a:pt x="107" y="107"/>
                  </a:lnTo>
                  <a:lnTo>
                    <a:pt x="111" y="107"/>
                  </a:lnTo>
                  <a:lnTo>
                    <a:pt x="115" y="104"/>
                  </a:lnTo>
                  <a:lnTo>
                    <a:pt x="115" y="104"/>
                  </a:lnTo>
                  <a:lnTo>
                    <a:pt x="115" y="104"/>
                  </a:lnTo>
                  <a:lnTo>
                    <a:pt x="118" y="107"/>
                  </a:lnTo>
                  <a:lnTo>
                    <a:pt x="122" y="104"/>
                  </a:lnTo>
                  <a:lnTo>
                    <a:pt x="126" y="107"/>
                  </a:lnTo>
                  <a:lnTo>
                    <a:pt x="126" y="111"/>
                  </a:lnTo>
                  <a:lnTo>
                    <a:pt x="129" y="111"/>
                  </a:lnTo>
                  <a:lnTo>
                    <a:pt x="129" y="111"/>
                  </a:lnTo>
                  <a:lnTo>
                    <a:pt x="133" y="111"/>
                  </a:lnTo>
                  <a:lnTo>
                    <a:pt x="137" y="107"/>
                  </a:lnTo>
                  <a:lnTo>
                    <a:pt x="137" y="107"/>
                  </a:lnTo>
                  <a:lnTo>
                    <a:pt x="137" y="104"/>
                  </a:lnTo>
                  <a:lnTo>
                    <a:pt x="141" y="104"/>
                  </a:lnTo>
                  <a:lnTo>
                    <a:pt x="144" y="100"/>
                  </a:lnTo>
                  <a:lnTo>
                    <a:pt x="144" y="100"/>
                  </a:lnTo>
                  <a:lnTo>
                    <a:pt x="144" y="96"/>
                  </a:lnTo>
                  <a:lnTo>
                    <a:pt x="148" y="89"/>
                  </a:lnTo>
                  <a:lnTo>
                    <a:pt x="148" y="89"/>
                  </a:lnTo>
                  <a:lnTo>
                    <a:pt x="148" y="85"/>
                  </a:lnTo>
                  <a:lnTo>
                    <a:pt x="152" y="85"/>
                  </a:lnTo>
                  <a:lnTo>
                    <a:pt x="155" y="81"/>
                  </a:lnTo>
                  <a:lnTo>
                    <a:pt x="159" y="78"/>
                  </a:lnTo>
                  <a:lnTo>
                    <a:pt x="159" y="74"/>
                  </a:lnTo>
                  <a:lnTo>
                    <a:pt x="159" y="74"/>
                  </a:lnTo>
                  <a:lnTo>
                    <a:pt x="159" y="66"/>
                  </a:lnTo>
                  <a:lnTo>
                    <a:pt x="163" y="66"/>
                  </a:lnTo>
                  <a:lnTo>
                    <a:pt x="166" y="63"/>
                  </a:lnTo>
                  <a:lnTo>
                    <a:pt x="166" y="63"/>
                  </a:lnTo>
                  <a:lnTo>
                    <a:pt x="170" y="59"/>
                  </a:lnTo>
                  <a:lnTo>
                    <a:pt x="170" y="55"/>
                  </a:lnTo>
                  <a:lnTo>
                    <a:pt x="170" y="52"/>
                  </a:lnTo>
                  <a:lnTo>
                    <a:pt x="170" y="48"/>
                  </a:lnTo>
                  <a:lnTo>
                    <a:pt x="174" y="44"/>
                  </a:lnTo>
                  <a:lnTo>
                    <a:pt x="174" y="44"/>
                  </a:lnTo>
                  <a:lnTo>
                    <a:pt x="174" y="40"/>
                  </a:lnTo>
                  <a:lnTo>
                    <a:pt x="178" y="40"/>
                  </a:lnTo>
                  <a:lnTo>
                    <a:pt x="181" y="40"/>
                  </a:lnTo>
                  <a:lnTo>
                    <a:pt x="181" y="37"/>
                  </a:lnTo>
                  <a:lnTo>
                    <a:pt x="185" y="37"/>
                  </a:lnTo>
                  <a:lnTo>
                    <a:pt x="185" y="33"/>
                  </a:lnTo>
                  <a:lnTo>
                    <a:pt x="185" y="29"/>
                  </a:lnTo>
                  <a:lnTo>
                    <a:pt x="185" y="29"/>
                  </a:lnTo>
                  <a:lnTo>
                    <a:pt x="185" y="26"/>
                  </a:lnTo>
                  <a:lnTo>
                    <a:pt x="181" y="26"/>
                  </a:lnTo>
                  <a:lnTo>
                    <a:pt x="181" y="22"/>
                  </a:lnTo>
                  <a:lnTo>
                    <a:pt x="181" y="18"/>
                  </a:lnTo>
                  <a:lnTo>
                    <a:pt x="181" y="14"/>
                  </a:lnTo>
                  <a:lnTo>
                    <a:pt x="178" y="11"/>
                  </a:lnTo>
                  <a:lnTo>
                    <a:pt x="178"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10" name="Freeform 131"/>
            <p:cNvSpPr>
              <a:spLocks/>
            </p:cNvSpPr>
            <p:nvPr/>
          </p:nvSpPr>
          <p:spPr bwMode="auto">
            <a:xfrm>
              <a:off x="4430689" y="3172109"/>
              <a:ext cx="5147" cy="3860"/>
            </a:xfrm>
            <a:custGeom>
              <a:avLst/>
              <a:gdLst>
                <a:gd name="T0" fmla="*/ 0 w 4"/>
                <a:gd name="T1" fmla="*/ 3 h 3"/>
                <a:gd name="T2" fmla="*/ 0 w 4"/>
                <a:gd name="T3" fmla="*/ 0 h 3"/>
                <a:gd name="T4" fmla="*/ 0 w 4"/>
                <a:gd name="T5" fmla="*/ 0 h 3"/>
                <a:gd name="T6" fmla="*/ 4 w 4"/>
                <a:gd name="T7" fmla="*/ 0 h 3"/>
                <a:gd name="T8" fmla="*/ 4 w 4"/>
                <a:gd name="T9" fmla="*/ 3 h 3"/>
                <a:gd name="T10" fmla="*/ 0 w 4"/>
                <a:gd name="T11" fmla="*/ 3 h 3"/>
                <a:gd name="T12" fmla="*/ 0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3"/>
                  </a:moveTo>
                  <a:lnTo>
                    <a:pt x="0" y="0"/>
                  </a:lnTo>
                  <a:lnTo>
                    <a:pt x="0" y="0"/>
                  </a:lnTo>
                  <a:lnTo>
                    <a:pt x="4" y="0"/>
                  </a:lnTo>
                  <a:lnTo>
                    <a:pt x="4" y="3"/>
                  </a:lnTo>
                  <a:lnTo>
                    <a:pt x="0" y="3"/>
                  </a:lnTo>
                  <a:lnTo>
                    <a:pt x="0" y="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11" name="Freeform 132"/>
            <p:cNvSpPr>
              <a:spLocks/>
            </p:cNvSpPr>
            <p:nvPr/>
          </p:nvSpPr>
          <p:spPr bwMode="auto">
            <a:xfrm>
              <a:off x="4469289" y="3105203"/>
              <a:ext cx="9007" cy="14153"/>
            </a:xfrm>
            <a:custGeom>
              <a:avLst/>
              <a:gdLst>
                <a:gd name="T0" fmla="*/ 0 w 7"/>
                <a:gd name="T1" fmla="*/ 7 h 11"/>
                <a:gd name="T2" fmla="*/ 0 w 7"/>
                <a:gd name="T3" fmla="*/ 3 h 11"/>
                <a:gd name="T4" fmla="*/ 4 w 7"/>
                <a:gd name="T5" fmla="*/ 3 h 11"/>
                <a:gd name="T6" fmla="*/ 4 w 7"/>
                <a:gd name="T7" fmla="*/ 0 h 11"/>
                <a:gd name="T8" fmla="*/ 7 w 7"/>
                <a:gd name="T9" fmla="*/ 0 h 11"/>
                <a:gd name="T10" fmla="*/ 7 w 7"/>
                <a:gd name="T11" fmla="*/ 0 h 11"/>
                <a:gd name="T12" fmla="*/ 7 w 7"/>
                <a:gd name="T13" fmla="*/ 3 h 11"/>
                <a:gd name="T14" fmla="*/ 7 w 7"/>
                <a:gd name="T15" fmla="*/ 11 h 11"/>
                <a:gd name="T16" fmla="*/ 4 w 7"/>
                <a:gd name="T17" fmla="*/ 7 h 11"/>
                <a:gd name="T18" fmla="*/ 0 w 7"/>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1">
                  <a:moveTo>
                    <a:pt x="0" y="7"/>
                  </a:moveTo>
                  <a:lnTo>
                    <a:pt x="0" y="3"/>
                  </a:lnTo>
                  <a:lnTo>
                    <a:pt x="4" y="3"/>
                  </a:lnTo>
                  <a:lnTo>
                    <a:pt x="4" y="0"/>
                  </a:lnTo>
                  <a:lnTo>
                    <a:pt x="7" y="0"/>
                  </a:lnTo>
                  <a:lnTo>
                    <a:pt x="7" y="0"/>
                  </a:lnTo>
                  <a:lnTo>
                    <a:pt x="7" y="3"/>
                  </a:lnTo>
                  <a:lnTo>
                    <a:pt x="7" y="11"/>
                  </a:lnTo>
                  <a:lnTo>
                    <a:pt x="4" y="7"/>
                  </a:lnTo>
                  <a:lnTo>
                    <a:pt x="0" y="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12" name="Freeform 133"/>
            <p:cNvSpPr>
              <a:spLocks/>
            </p:cNvSpPr>
            <p:nvPr/>
          </p:nvSpPr>
          <p:spPr bwMode="auto">
            <a:xfrm>
              <a:off x="4474436" y="2923790"/>
              <a:ext cx="162115" cy="218727"/>
            </a:xfrm>
            <a:custGeom>
              <a:avLst/>
              <a:gdLst>
                <a:gd name="T0" fmla="*/ 7 w 126"/>
                <a:gd name="T1" fmla="*/ 122 h 170"/>
                <a:gd name="T2" fmla="*/ 7 w 126"/>
                <a:gd name="T3" fmla="*/ 111 h 170"/>
                <a:gd name="T4" fmla="*/ 11 w 126"/>
                <a:gd name="T5" fmla="*/ 107 h 170"/>
                <a:gd name="T6" fmla="*/ 18 w 126"/>
                <a:gd name="T7" fmla="*/ 100 h 170"/>
                <a:gd name="T8" fmla="*/ 26 w 126"/>
                <a:gd name="T9" fmla="*/ 93 h 170"/>
                <a:gd name="T10" fmla="*/ 29 w 126"/>
                <a:gd name="T11" fmla="*/ 96 h 170"/>
                <a:gd name="T12" fmla="*/ 37 w 126"/>
                <a:gd name="T13" fmla="*/ 100 h 170"/>
                <a:gd name="T14" fmla="*/ 44 w 126"/>
                <a:gd name="T15" fmla="*/ 100 h 170"/>
                <a:gd name="T16" fmla="*/ 48 w 126"/>
                <a:gd name="T17" fmla="*/ 93 h 170"/>
                <a:gd name="T18" fmla="*/ 55 w 126"/>
                <a:gd name="T19" fmla="*/ 89 h 170"/>
                <a:gd name="T20" fmla="*/ 59 w 126"/>
                <a:gd name="T21" fmla="*/ 78 h 170"/>
                <a:gd name="T22" fmla="*/ 66 w 126"/>
                <a:gd name="T23" fmla="*/ 70 h 170"/>
                <a:gd name="T24" fmla="*/ 70 w 126"/>
                <a:gd name="T25" fmla="*/ 63 h 170"/>
                <a:gd name="T26" fmla="*/ 77 w 126"/>
                <a:gd name="T27" fmla="*/ 52 h 170"/>
                <a:gd name="T28" fmla="*/ 81 w 126"/>
                <a:gd name="T29" fmla="*/ 44 h 170"/>
                <a:gd name="T30" fmla="*/ 85 w 126"/>
                <a:gd name="T31" fmla="*/ 33 h 170"/>
                <a:gd name="T32" fmla="*/ 89 w 126"/>
                <a:gd name="T33" fmla="*/ 29 h 170"/>
                <a:gd name="T34" fmla="*/ 96 w 126"/>
                <a:gd name="T35" fmla="*/ 26 h 170"/>
                <a:gd name="T36" fmla="*/ 96 w 126"/>
                <a:gd name="T37" fmla="*/ 18 h 170"/>
                <a:gd name="T38" fmla="*/ 92 w 126"/>
                <a:gd name="T39" fmla="*/ 11 h 170"/>
                <a:gd name="T40" fmla="*/ 89 w 126"/>
                <a:gd name="T41" fmla="*/ 0 h 170"/>
                <a:gd name="T42" fmla="*/ 103 w 126"/>
                <a:gd name="T43" fmla="*/ 11 h 170"/>
                <a:gd name="T44" fmla="*/ 107 w 126"/>
                <a:gd name="T45" fmla="*/ 18 h 170"/>
                <a:gd name="T46" fmla="*/ 103 w 126"/>
                <a:gd name="T47" fmla="*/ 26 h 170"/>
                <a:gd name="T48" fmla="*/ 103 w 126"/>
                <a:gd name="T49" fmla="*/ 33 h 170"/>
                <a:gd name="T50" fmla="*/ 107 w 126"/>
                <a:gd name="T51" fmla="*/ 41 h 170"/>
                <a:gd name="T52" fmla="*/ 114 w 126"/>
                <a:gd name="T53" fmla="*/ 48 h 170"/>
                <a:gd name="T54" fmla="*/ 111 w 126"/>
                <a:gd name="T55" fmla="*/ 48 h 170"/>
                <a:gd name="T56" fmla="*/ 103 w 126"/>
                <a:gd name="T57" fmla="*/ 48 h 170"/>
                <a:gd name="T58" fmla="*/ 96 w 126"/>
                <a:gd name="T59" fmla="*/ 48 h 170"/>
                <a:gd name="T60" fmla="*/ 92 w 126"/>
                <a:gd name="T61" fmla="*/ 52 h 170"/>
                <a:gd name="T62" fmla="*/ 92 w 126"/>
                <a:gd name="T63" fmla="*/ 55 h 170"/>
                <a:gd name="T64" fmla="*/ 103 w 126"/>
                <a:gd name="T65" fmla="*/ 63 h 170"/>
                <a:gd name="T66" fmla="*/ 114 w 126"/>
                <a:gd name="T67" fmla="*/ 74 h 170"/>
                <a:gd name="T68" fmla="*/ 114 w 126"/>
                <a:gd name="T69" fmla="*/ 85 h 170"/>
                <a:gd name="T70" fmla="*/ 107 w 126"/>
                <a:gd name="T71" fmla="*/ 96 h 170"/>
                <a:gd name="T72" fmla="*/ 100 w 126"/>
                <a:gd name="T73" fmla="*/ 104 h 170"/>
                <a:gd name="T74" fmla="*/ 100 w 126"/>
                <a:gd name="T75" fmla="*/ 111 h 170"/>
                <a:gd name="T76" fmla="*/ 100 w 126"/>
                <a:gd name="T77" fmla="*/ 122 h 170"/>
                <a:gd name="T78" fmla="*/ 107 w 126"/>
                <a:gd name="T79" fmla="*/ 133 h 170"/>
                <a:gd name="T80" fmla="*/ 114 w 126"/>
                <a:gd name="T81" fmla="*/ 144 h 170"/>
                <a:gd name="T82" fmla="*/ 126 w 126"/>
                <a:gd name="T83" fmla="*/ 152 h 170"/>
                <a:gd name="T84" fmla="*/ 126 w 126"/>
                <a:gd name="T85" fmla="*/ 159 h 170"/>
                <a:gd name="T86" fmla="*/ 126 w 126"/>
                <a:gd name="T87" fmla="*/ 163 h 170"/>
                <a:gd name="T88" fmla="*/ 122 w 126"/>
                <a:gd name="T89" fmla="*/ 170 h 170"/>
                <a:gd name="T90" fmla="*/ 122 w 126"/>
                <a:gd name="T91" fmla="*/ 170 h 170"/>
                <a:gd name="T92" fmla="*/ 118 w 126"/>
                <a:gd name="T93" fmla="*/ 170 h 170"/>
                <a:gd name="T94" fmla="*/ 111 w 126"/>
                <a:gd name="T95" fmla="*/ 167 h 170"/>
                <a:gd name="T96" fmla="*/ 107 w 126"/>
                <a:gd name="T97" fmla="*/ 170 h 170"/>
                <a:gd name="T98" fmla="*/ 100 w 126"/>
                <a:gd name="T99" fmla="*/ 167 h 170"/>
                <a:gd name="T100" fmla="*/ 96 w 126"/>
                <a:gd name="T101" fmla="*/ 167 h 170"/>
                <a:gd name="T102" fmla="*/ 74 w 126"/>
                <a:gd name="T103" fmla="*/ 163 h 170"/>
                <a:gd name="T104" fmla="*/ 66 w 126"/>
                <a:gd name="T105" fmla="*/ 163 h 170"/>
                <a:gd name="T106" fmla="*/ 63 w 126"/>
                <a:gd name="T107" fmla="*/ 163 h 170"/>
                <a:gd name="T108" fmla="*/ 55 w 126"/>
                <a:gd name="T109" fmla="*/ 163 h 170"/>
                <a:gd name="T110" fmla="*/ 48 w 126"/>
                <a:gd name="T111" fmla="*/ 163 h 170"/>
                <a:gd name="T112" fmla="*/ 44 w 126"/>
                <a:gd name="T113" fmla="*/ 167 h 170"/>
                <a:gd name="T114" fmla="*/ 22 w 126"/>
                <a:gd name="T115" fmla="*/ 167 h 170"/>
                <a:gd name="T116" fmla="*/ 18 w 126"/>
                <a:gd name="T117" fmla="*/ 163 h 170"/>
                <a:gd name="T118" fmla="*/ 18 w 126"/>
                <a:gd name="T119" fmla="*/ 148 h 170"/>
                <a:gd name="T120" fmla="*/ 18 w 126"/>
                <a:gd name="T121" fmla="*/ 137 h 170"/>
                <a:gd name="T122" fmla="*/ 7 w 126"/>
                <a:gd name="T123" fmla="*/ 137 h 170"/>
                <a:gd name="T124" fmla="*/ 0 w 126"/>
                <a:gd name="T125" fmla="*/ 13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 h="170">
                  <a:moveTo>
                    <a:pt x="0" y="130"/>
                  </a:moveTo>
                  <a:lnTo>
                    <a:pt x="0" y="126"/>
                  </a:lnTo>
                  <a:lnTo>
                    <a:pt x="7" y="122"/>
                  </a:lnTo>
                  <a:lnTo>
                    <a:pt x="7" y="118"/>
                  </a:lnTo>
                  <a:lnTo>
                    <a:pt x="7" y="115"/>
                  </a:lnTo>
                  <a:lnTo>
                    <a:pt x="7" y="111"/>
                  </a:lnTo>
                  <a:lnTo>
                    <a:pt x="7" y="111"/>
                  </a:lnTo>
                  <a:lnTo>
                    <a:pt x="7" y="107"/>
                  </a:lnTo>
                  <a:lnTo>
                    <a:pt x="11" y="107"/>
                  </a:lnTo>
                  <a:lnTo>
                    <a:pt x="15" y="104"/>
                  </a:lnTo>
                  <a:lnTo>
                    <a:pt x="15" y="104"/>
                  </a:lnTo>
                  <a:lnTo>
                    <a:pt x="18" y="100"/>
                  </a:lnTo>
                  <a:lnTo>
                    <a:pt x="18" y="96"/>
                  </a:lnTo>
                  <a:lnTo>
                    <a:pt x="22" y="96"/>
                  </a:lnTo>
                  <a:lnTo>
                    <a:pt x="26" y="93"/>
                  </a:lnTo>
                  <a:lnTo>
                    <a:pt x="26" y="93"/>
                  </a:lnTo>
                  <a:lnTo>
                    <a:pt x="26" y="93"/>
                  </a:lnTo>
                  <a:lnTo>
                    <a:pt x="29" y="96"/>
                  </a:lnTo>
                  <a:lnTo>
                    <a:pt x="33" y="93"/>
                  </a:lnTo>
                  <a:lnTo>
                    <a:pt x="37" y="96"/>
                  </a:lnTo>
                  <a:lnTo>
                    <a:pt x="37" y="100"/>
                  </a:lnTo>
                  <a:lnTo>
                    <a:pt x="40" y="100"/>
                  </a:lnTo>
                  <a:lnTo>
                    <a:pt x="40" y="100"/>
                  </a:lnTo>
                  <a:lnTo>
                    <a:pt x="44" y="100"/>
                  </a:lnTo>
                  <a:lnTo>
                    <a:pt x="48" y="96"/>
                  </a:lnTo>
                  <a:lnTo>
                    <a:pt x="48" y="96"/>
                  </a:lnTo>
                  <a:lnTo>
                    <a:pt x="48" y="93"/>
                  </a:lnTo>
                  <a:lnTo>
                    <a:pt x="52" y="93"/>
                  </a:lnTo>
                  <a:lnTo>
                    <a:pt x="55" y="89"/>
                  </a:lnTo>
                  <a:lnTo>
                    <a:pt x="55" y="89"/>
                  </a:lnTo>
                  <a:lnTo>
                    <a:pt x="55" y="85"/>
                  </a:lnTo>
                  <a:lnTo>
                    <a:pt x="59" y="78"/>
                  </a:lnTo>
                  <a:lnTo>
                    <a:pt x="59" y="78"/>
                  </a:lnTo>
                  <a:lnTo>
                    <a:pt x="59" y="74"/>
                  </a:lnTo>
                  <a:lnTo>
                    <a:pt x="63" y="74"/>
                  </a:lnTo>
                  <a:lnTo>
                    <a:pt x="66" y="70"/>
                  </a:lnTo>
                  <a:lnTo>
                    <a:pt x="70" y="67"/>
                  </a:lnTo>
                  <a:lnTo>
                    <a:pt x="70" y="63"/>
                  </a:lnTo>
                  <a:lnTo>
                    <a:pt x="70" y="63"/>
                  </a:lnTo>
                  <a:lnTo>
                    <a:pt x="70" y="55"/>
                  </a:lnTo>
                  <a:lnTo>
                    <a:pt x="74" y="55"/>
                  </a:lnTo>
                  <a:lnTo>
                    <a:pt x="77" y="52"/>
                  </a:lnTo>
                  <a:lnTo>
                    <a:pt x="77" y="52"/>
                  </a:lnTo>
                  <a:lnTo>
                    <a:pt x="81" y="48"/>
                  </a:lnTo>
                  <a:lnTo>
                    <a:pt x="81" y="44"/>
                  </a:lnTo>
                  <a:lnTo>
                    <a:pt x="81" y="41"/>
                  </a:lnTo>
                  <a:lnTo>
                    <a:pt x="81" y="37"/>
                  </a:lnTo>
                  <a:lnTo>
                    <a:pt x="85" y="33"/>
                  </a:lnTo>
                  <a:lnTo>
                    <a:pt x="85" y="33"/>
                  </a:lnTo>
                  <a:lnTo>
                    <a:pt x="85" y="29"/>
                  </a:lnTo>
                  <a:lnTo>
                    <a:pt x="89" y="29"/>
                  </a:lnTo>
                  <a:lnTo>
                    <a:pt x="92" y="29"/>
                  </a:lnTo>
                  <a:lnTo>
                    <a:pt x="92" y="26"/>
                  </a:lnTo>
                  <a:lnTo>
                    <a:pt x="96" y="26"/>
                  </a:lnTo>
                  <a:lnTo>
                    <a:pt x="96" y="22"/>
                  </a:lnTo>
                  <a:lnTo>
                    <a:pt x="96" y="18"/>
                  </a:lnTo>
                  <a:lnTo>
                    <a:pt x="96" y="18"/>
                  </a:lnTo>
                  <a:lnTo>
                    <a:pt x="96" y="15"/>
                  </a:lnTo>
                  <a:lnTo>
                    <a:pt x="92" y="15"/>
                  </a:lnTo>
                  <a:lnTo>
                    <a:pt x="92" y="11"/>
                  </a:lnTo>
                  <a:lnTo>
                    <a:pt x="92" y="7"/>
                  </a:lnTo>
                  <a:lnTo>
                    <a:pt x="92" y="3"/>
                  </a:lnTo>
                  <a:lnTo>
                    <a:pt x="89" y="0"/>
                  </a:lnTo>
                  <a:lnTo>
                    <a:pt x="96" y="3"/>
                  </a:lnTo>
                  <a:lnTo>
                    <a:pt x="100" y="7"/>
                  </a:lnTo>
                  <a:lnTo>
                    <a:pt x="103" y="11"/>
                  </a:lnTo>
                  <a:lnTo>
                    <a:pt x="103" y="15"/>
                  </a:lnTo>
                  <a:lnTo>
                    <a:pt x="103" y="15"/>
                  </a:lnTo>
                  <a:lnTo>
                    <a:pt x="107" y="18"/>
                  </a:lnTo>
                  <a:lnTo>
                    <a:pt x="107" y="22"/>
                  </a:lnTo>
                  <a:lnTo>
                    <a:pt x="103" y="22"/>
                  </a:lnTo>
                  <a:lnTo>
                    <a:pt x="103" y="26"/>
                  </a:lnTo>
                  <a:lnTo>
                    <a:pt x="107" y="26"/>
                  </a:lnTo>
                  <a:lnTo>
                    <a:pt x="103" y="29"/>
                  </a:lnTo>
                  <a:lnTo>
                    <a:pt x="103" y="33"/>
                  </a:lnTo>
                  <a:lnTo>
                    <a:pt x="103" y="37"/>
                  </a:lnTo>
                  <a:lnTo>
                    <a:pt x="107" y="41"/>
                  </a:lnTo>
                  <a:lnTo>
                    <a:pt x="107" y="41"/>
                  </a:lnTo>
                  <a:lnTo>
                    <a:pt x="111" y="44"/>
                  </a:lnTo>
                  <a:lnTo>
                    <a:pt x="114" y="48"/>
                  </a:lnTo>
                  <a:lnTo>
                    <a:pt x="114" y="48"/>
                  </a:lnTo>
                  <a:lnTo>
                    <a:pt x="114" y="48"/>
                  </a:lnTo>
                  <a:lnTo>
                    <a:pt x="111" y="48"/>
                  </a:lnTo>
                  <a:lnTo>
                    <a:pt x="111" y="48"/>
                  </a:lnTo>
                  <a:lnTo>
                    <a:pt x="107" y="48"/>
                  </a:lnTo>
                  <a:lnTo>
                    <a:pt x="103" y="48"/>
                  </a:lnTo>
                  <a:lnTo>
                    <a:pt x="103" y="48"/>
                  </a:lnTo>
                  <a:lnTo>
                    <a:pt x="100" y="48"/>
                  </a:lnTo>
                  <a:lnTo>
                    <a:pt x="96" y="48"/>
                  </a:lnTo>
                  <a:lnTo>
                    <a:pt x="96" y="48"/>
                  </a:lnTo>
                  <a:lnTo>
                    <a:pt x="92" y="48"/>
                  </a:lnTo>
                  <a:lnTo>
                    <a:pt x="92" y="48"/>
                  </a:lnTo>
                  <a:lnTo>
                    <a:pt x="92" y="52"/>
                  </a:lnTo>
                  <a:lnTo>
                    <a:pt x="92" y="52"/>
                  </a:lnTo>
                  <a:lnTo>
                    <a:pt x="92" y="55"/>
                  </a:lnTo>
                  <a:lnTo>
                    <a:pt x="92" y="55"/>
                  </a:lnTo>
                  <a:lnTo>
                    <a:pt x="92" y="59"/>
                  </a:lnTo>
                  <a:lnTo>
                    <a:pt x="96" y="59"/>
                  </a:lnTo>
                  <a:lnTo>
                    <a:pt x="103" y="63"/>
                  </a:lnTo>
                  <a:lnTo>
                    <a:pt x="107" y="70"/>
                  </a:lnTo>
                  <a:lnTo>
                    <a:pt x="111" y="70"/>
                  </a:lnTo>
                  <a:lnTo>
                    <a:pt x="114" y="74"/>
                  </a:lnTo>
                  <a:lnTo>
                    <a:pt x="114" y="78"/>
                  </a:lnTo>
                  <a:lnTo>
                    <a:pt x="114" y="81"/>
                  </a:lnTo>
                  <a:lnTo>
                    <a:pt x="114" y="85"/>
                  </a:lnTo>
                  <a:lnTo>
                    <a:pt x="111" y="85"/>
                  </a:lnTo>
                  <a:lnTo>
                    <a:pt x="111" y="89"/>
                  </a:lnTo>
                  <a:lnTo>
                    <a:pt x="107" y="96"/>
                  </a:lnTo>
                  <a:lnTo>
                    <a:pt x="103" y="100"/>
                  </a:lnTo>
                  <a:lnTo>
                    <a:pt x="100" y="104"/>
                  </a:lnTo>
                  <a:lnTo>
                    <a:pt x="100" y="104"/>
                  </a:lnTo>
                  <a:lnTo>
                    <a:pt x="96" y="104"/>
                  </a:lnTo>
                  <a:lnTo>
                    <a:pt x="100" y="107"/>
                  </a:lnTo>
                  <a:lnTo>
                    <a:pt x="100" y="111"/>
                  </a:lnTo>
                  <a:lnTo>
                    <a:pt x="100" y="115"/>
                  </a:lnTo>
                  <a:lnTo>
                    <a:pt x="100" y="118"/>
                  </a:lnTo>
                  <a:lnTo>
                    <a:pt x="100" y="122"/>
                  </a:lnTo>
                  <a:lnTo>
                    <a:pt x="100" y="130"/>
                  </a:lnTo>
                  <a:lnTo>
                    <a:pt x="103" y="130"/>
                  </a:lnTo>
                  <a:lnTo>
                    <a:pt x="107" y="133"/>
                  </a:lnTo>
                  <a:lnTo>
                    <a:pt x="111" y="137"/>
                  </a:lnTo>
                  <a:lnTo>
                    <a:pt x="111" y="137"/>
                  </a:lnTo>
                  <a:lnTo>
                    <a:pt x="114" y="144"/>
                  </a:lnTo>
                  <a:lnTo>
                    <a:pt x="118" y="148"/>
                  </a:lnTo>
                  <a:lnTo>
                    <a:pt x="118" y="152"/>
                  </a:lnTo>
                  <a:lnTo>
                    <a:pt x="126" y="152"/>
                  </a:lnTo>
                  <a:lnTo>
                    <a:pt x="126" y="156"/>
                  </a:lnTo>
                  <a:lnTo>
                    <a:pt x="126" y="159"/>
                  </a:lnTo>
                  <a:lnTo>
                    <a:pt x="126" y="159"/>
                  </a:lnTo>
                  <a:lnTo>
                    <a:pt x="126" y="159"/>
                  </a:lnTo>
                  <a:lnTo>
                    <a:pt x="126" y="159"/>
                  </a:lnTo>
                  <a:lnTo>
                    <a:pt x="126" y="163"/>
                  </a:lnTo>
                  <a:lnTo>
                    <a:pt x="122" y="167"/>
                  </a:lnTo>
                  <a:lnTo>
                    <a:pt x="122" y="167"/>
                  </a:lnTo>
                  <a:lnTo>
                    <a:pt x="122" y="170"/>
                  </a:lnTo>
                  <a:lnTo>
                    <a:pt x="122" y="170"/>
                  </a:lnTo>
                  <a:lnTo>
                    <a:pt x="122" y="170"/>
                  </a:lnTo>
                  <a:lnTo>
                    <a:pt x="122" y="170"/>
                  </a:lnTo>
                  <a:lnTo>
                    <a:pt x="118" y="170"/>
                  </a:lnTo>
                  <a:lnTo>
                    <a:pt x="118" y="170"/>
                  </a:lnTo>
                  <a:lnTo>
                    <a:pt x="118" y="170"/>
                  </a:lnTo>
                  <a:lnTo>
                    <a:pt x="114" y="170"/>
                  </a:lnTo>
                  <a:lnTo>
                    <a:pt x="111" y="170"/>
                  </a:lnTo>
                  <a:lnTo>
                    <a:pt x="111" y="167"/>
                  </a:lnTo>
                  <a:lnTo>
                    <a:pt x="107" y="167"/>
                  </a:lnTo>
                  <a:lnTo>
                    <a:pt x="107" y="170"/>
                  </a:lnTo>
                  <a:lnTo>
                    <a:pt x="107" y="170"/>
                  </a:lnTo>
                  <a:lnTo>
                    <a:pt x="103" y="167"/>
                  </a:lnTo>
                  <a:lnTo>
                    <a:pt x="103" y="167"/>
                  </a:lnTo>
                  <a:lnTo>
                    <a:pt x="100" y="167"/>
                  </a:lnTo>
                  <a:lnTo>
                    <a:pt x="100" y="167"/>
                  </a:lnTo>
                  <a:lnTo>
                    <a:pt x="100" y="167"/>
                  </a:lnTo>
                  <a:lnTo>
                    <a:pt x="96" y="167"/>
                  </a:lnTo>
                  <a:lnTo>
                    <a:pt x="96" y="167"/>
                  </a:lnTo>
                  <a:lnTo>
                    <a:pt x="74" y="167"/>
                  </a:lnTo>
                  <a:lnTo>
                    <a:pt x="74" y="163"/>
                  </a:lnTo>
                  <a:lnTo>
                    <a:pt x="74" y="163"/>
                  </a:lnTo>
                  <a:lnTo>
                    <a:pt x="70" y="167"/>
                  </a:lnTo>
                  <a:lnTo>
                    <a:pt x="66" y="163"/>
                  </a:lnTo>
                  <a:lnTo>
                    <a:pt x="66" y="163"/>
                  </a:lnTo>
                  <a:lnTo>
                    <a:pt x="66" y="163"/>
                  </a:lnTo>
                  <a:lnTo>
                    <a:pt x="63" y="163"/>
                  </a:lnTo>
                  <a:lnTo>
                    <a:pt x="59" y="163"/>
                  </a:lnTo>
                  <a:lnTo>
                    <a:pt x="55" y="163"/>
                  </a:lnTo>
                  <a:lnTo>
                    <a:pt x="55" y="163"/>
                  </a:lnTo>
                  <a:lnTo>
                    <a:pt x="48" y="163"/>
                  </a:lnTo>
                  <a:lnTo>
                    <a:pt x="48" y="163"/>
                  </a:lnTo>
                  <a:lnTo>
                    <a:pt x="48" y="163"/>
                  </a:lnTo>
                  <a:lnTo>
                    <a:pt x="44" y="167"/>
                  </a:lnTo>
                  <a:lnTo>
                    <a:pt x="44" y="167"/>
                  </a:lnTo>
                  <a:lnTo>
                    <a:pt x="44" y="167"/>
                  </a:lnTo>
                  <a:lnTo>
                    <a:pt x="26" y="167"/>
                  </a:lnTo>
                  <a:lnTo>
                    <a:pt x="22" y="167"/>
                  </a:lnTo>
                  <a:lnTo>
                    <a:pt x="22" y="167"/>
                  </a:lnTo>
                  <a:lnTo>
                    <a:pt x="18" y="167"/>
                  </a:lnTo>
                  <a:lnTo>
                    <a:pt x="22" y="163"/>
                  </a:lnTo>
                  <a:lnTo>
                    <a:pt x="18" y="163"/>
                  </a:lnTo>
                  <a:lnTo>
                    <a:pt x="22" y="156"/>
                  </a:lnTo>
                  <a:lnTo>
                    <a:pt x="22" y="152"/>
                  </a:lnTo>
                  <a:lnTo>
                    <a:pt x="18" y="148"/>
                  </a:lnTo>
                  <a:lnTo>
                    <a:pt x="18" y="141"/>
                  </a:lnTo>
                  <a:lnTo>
                    <a:pt x="18" y="141"/>
                  </a:lnTo>
                  <a:lnTo>
                    <a:pt x="18" y="137"/>
                  </a:lnTo>
                  <a:lnTo>
                    <a:pt x="11" y="137"/>
                  </a:lnTo>
                  <a:lnTo>
                    <a:pt x="11" y="137"/>
                  </a:lnTo>
                  <a:lnTo>
                    <a:pt x="7" y="137"/>
                  </a:lnTo>
                  <a:lnTo>
                    <a:pt x="7" y="126"/>
                  </a:lnTo>
                  <a:lnTo>
                    <a:pt x="3" y="130"/>
                  </a:lnTo>
                  <a:lnTo>
                    <a:pt x="0" y="13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13" name="Freeform 134"/>
            <p:cNvSpPr>
              <a:spLocks/>
            </p:cNvSpPr>
            <p:nvPr/>
          </p:nvSpPr>
          <p:spPr bwMode="auto">
            <a:xfrm>
              <a:off x="4478295" y="3133509"/>
              <a:ext cx="119657" cy="119657"/>
            </a:xfrm>
            <a:custGeom>
              <a:avLst/>
              <a:gdLst>
                <a:gd name="T0" fmla="*/ 41 w 93"/>
                <a:gd name="T1" fmla="*/ 4 h 93"/>
                <a:gd name="T2" fmla="*/ 45 w 93"/>
                <a:gd name="T3" fmla="*/ 0 h 93"/>
                <a:gd name="T4" fmla="*/ 52 w 93"/>
                <a:gd name="T5" fmla="*/ 0 h 93"/>
                <a:gd name="T6" fmla="*/ 56 w 93"/>
                <a:gd name="T7" fmla="*/ 0 h 93"/>
                <a:gd name="T8" fmla="*/ 63 w 93"/>
                <a:gd name="T9" fmla="*/ 0 h 93"/>
                <a:gd name="T10" fmla="*/ 63 w 93"/>
                <a:gd name="T11" fmla="*/ 0 h 93"/>
                <a:gd name="T12" fmla="*/ 71 w 93"/>
                <a:gd name="T13" fmla="*/ 0 h 93"/>
                <a:gd name="T14" fmla="*/ 71 w 93"/>
                <a:gd name="T15" fmla="*/ 4 h 93"/>
                <a:gd name="T16" fmla="*/ 71 w 93"/>
                <a:gd name="T17" fmla="*/ 7 h 93"/>
                <a:gd name="T18" fmla="*/ 71 w 93"/>
                <a:gd name="T19" fmla="*/ 11 h 93"/>
                <a:gd name="T20" fmla="*/ 71 w 93"/>
                <a:gd name="T21" fmla="*/ 15 h 93"/>
                <a:gd name="T22" fmla="*/ 74 w 93"/>
                <a:gd name="T23" fmla="*/ 15 h 93"/>
                <a:gd name="T24" fmla="*/ 82 w 93"/>
                <a:gd name="T25" fmla="*/ 15 h 93"/>
                <a:gd name="T26" fmla="*/ 89 w 93"/>
                <a:gd name="T27" fmla="*/ 15 h 93"/>
                <a:gd name="T28" fmla="*/ 93 w 93"/>
                <a:gd name="T29" fmla="*/ 19 h 93"/>
                <a:gd name="T30" fmla="*/ 93 w 93"/>
                <a:gd name="T31" fmla="*/ 22 h 93"/>
                <a:gd name="T32" fmla="*/ 89 w 93"/>
                <a:gd name="T33" fmla="*/ 26 h 93"/>
                <a:gd name="T34" fmla="*/ 86 w 93"/>
                <a:gd name="T35" fmla="*/ 30 h 93"/>
                <a:gd name="T36" fmla="*/ 86 w 93"/>
                <a:gd name="T37" fmla="*/ 33 h 93"/>
                <a:gd name="T38" fmla="*/ 86 w 93"/>
                <a:gd name="T39" fmla="*/ 33 h 93"/>
                <a:gd name="T40" fmla="*/ 82 w 93"/>
                <a:gd name="T41" fmla="*/ 37 h 93"/>
                <a:gd name="T42" fmla="*/ 86 w 93"/>
                <a:gd name="T43" fmla="*/ 41 h 93"/>
                <a:gd name="T44" fmla="*/ 89 w 93"/>
                <a:gd name="T45" fmla="*/ 41 h 93"/>
                <a:gd name="T46" fmla="*/ 89 w 93"/>
                <a:gd name="T47" fmla="*/ 45 h 93"/>
                <a:gd name="T48" fmla="*/ 93 w 93"/>
                <a:gd name="T49" fmla="*/ 48 h 93"/>
                <a:gd name="T50" fmla="*/ 86 w 93"/>
                <a:gd name="T51" fmla="*/ 67 h 93"/>
                <a:gd name="T52" fmla="*/ 86 w 93"/>
                <a:gd name="T53" fmla="*/ 70 h 93"/>
                <a:gd name="T54" fmla="*/ 86 w 93"/>
                <a:gd name="T55" fmla="*/ 70 h 93"/>
                <a:gd name="T56" fmla="*/ 78 w 93"/>
                <a:gd name="T57" fmla="*/ 67 h 93"/>
                <a:gd name="T58" fmla="*/ 74 w 93"/>
                <a:gd name="T59" fmla="*/ 70 h 93"/>
                <a:gd name="T60" fmla="*/ 67 w 93"/>
                <a:gd name="T61" fmla="*/ 67 h 93"/>
                <a:gd name="T62" fmla="*/ 63 w 93"/>
                <a:gd name="T63" fmla="*/ 63 h 93"/>
                <a:gd name="T64" fmla="*/ 60 w 93"/>
                <a:gd name="T65" fmla="*/ 67 h 93"/>
                <a:gd name="T66" fmla="*/ 56 w 93"/>
                <a:gd name="T67" fmla="*/ 70 h 93"/>
                <a:gd name="T68" fmla="*/ 52 w 93"/>
                <a:gd name="T69" fmla="*/ 70 h 93"/>
                <a:gd name="T70" fmla="*/ 45 w 93"/>
                <a:gd name="T71" fmla="*/ 70 h 93"/>
                <a:gd name="T72" fmla="*/ 41 w 93"/>
                <a:gd name="T73" fmla="*/ 74 h 93"/>
                <a:gd name="T74" fmla="*/ 41 w 93"/>
                <a:gd name="T75" fmla="*/ 78 h 93"/>
                <a:gd name="T76" fmla="*/ 49 w 93"/>
                <a:gd name="T77" fmla="*/ 78 h 93"/>
                <a:gd name="T78" fmla="*/ 52 w 93"/>
                <a:gd name="T79" fmla="*/ 78 h 93"/>
                <a:gd name="T80" fmla="*/ 52 w 93"/>
                <a:gd name="T81" fmla="*/ 89 h 93"/>
                <a:gd name="T82" fmla="*/ 45 w 93"/>
                <a:gd name="T83" fmla="*/ 85 h 93"/>
                <a:gd name="T84" fmla="*/ 41 w 93"/>
                <a:gd name="T85" fmla="*/ 89 h 93"/>
                <a:gd name="T86" fmla="*/ 41 w 93"/>
                <a:gd name="T87" fmla="*/ 89 h 93"/>
                <a:gd name="T88" fmla="*/ 37 w 93"/>
                <a:gd name="T89" fmla="*/ 93 h 93"/>
                <a:gd name="T90" fmla="*/ 34 w 93"/>
                <a:gd name="T91" fmla="*/ 89 h 93"/>
                <a:gd name="T92" fmla="*/ 26 w 93"/>
                <a:gd name="T93" fmla="*/ 82 h 93"/>
                <a:gd name="T94" fmla="*/ 15 w 93"/>
                <a:gd name="T95" fmla="*/ 74 h 93"/>
                <a:gd name="T96" fmla="*/ 12 w 93"/>
                <a:gd name="T97" fmla="*/ 70 h 93"/>
                <a:gd name="T98" fmla="*/ 8 w 93"/>
                <a:gd name="T99" fmla="*/ 63 h 93"/>
                <a:gd name="T100" fmla="*/ 4 w 93"/>
                <a:gd name="T101" fmla="*/ 56 h 93"/>
                <a:gd name="T102" fmla="*/ 4 w 93"/>
                <a:gd name="T103" fmla="*/ 52 h 93"/>
                <a:gd name="T104" fmla="*/ 0 w 93"/>
                <a:gd name="T105" fmla="*/ 45 h 93"/>
                <a:gd name="T106" fmla="*/ 8 w 93"/>
                <a:gd name="T107" fmla="*/ 45 h 93"/>
                <a:gd name="T108" fmla="*/ 8 w 93"/>
                <a:gd name="T109" fmla="*/ 30 h 93"/>
                <a:gd name="T110" fmla="*/ 15 w 93"/>
                <a:gd name="T111" fmla="*/ 30 h 93"/>
                <a:gd name="T112" fmla="*/ 8 w 93"/>
                <a:gd name="T113" fmla="*/ 26 h 93"/>
                <a:gd name="T114" fmla="*/ 12 w 93"/>
                <a:gd name="T115" fmla="*/ 22 h 93"/>
                <a:gd name="T116" fmla="*/ 15 w 93"/>
                <a:gd name="T117" fmla="*/ 19 h 93"/>
                <a:gd name="T118" fmla="*/ 19 w 93"/>
                <a:gd name="T119" fmla="*/ 22 h 93"/>
                <a:gd name="T120" fmla="*/ 41 w 93"/>
                <a:gd name="T121"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 h="93">
                  <a:moveTo>
                    <a:pt x="41" y="4"/>
                  </a:moveTo>
                  <a:lnTo>
                    <a:pt x="41" y="4"/>
                  </a:lnTo>
                  <a:lnTo>
                    <a:pt x="45" y="0"/>
                  </a:lnTo>
                  <a:lnTo>
                    <a:pt x="45" y="0"/>
                  </a:lnTo>
                  <a:lnTo>
                    <a:pt x="45" y="0"/>
                  </a:lnTo>
                  <a:lnTo>
                    <a:pt x="52" y="0"/>
                  </a:lnTo>
                  <a:lnTo>
                    <a:pt x="52" y="0"/>
                  </a:lnTo>
                  <a:lnTo>
                    <a:pt x="56" y="0"/>
                  </a:lnTo>
                  <a:lnTo>
                    <a:pt x="60" y="0"/>
                  </a:lnTo>
                  <a:lnTo>
                    <a:pt x="63" y="0"/>
                  </a:lnTo>
                  <a:lnTo>
                    <a:pt x="63" y="0"/>
                  </a:lnTo>
                  <a:lnTo>
                    <a:pt x="63" y="0"/>
                  </a:lnTo>
                  <a:lnTo>
                    <a:pt x="67" y="4"/>
                  </a:lnTo>
                  <a:lnTo>
                    <a:pt x="71" y="0"/>
                  </a:lnTo>
                  <a:lnTo>
                    <a:pt x="71" y="0"/>
                  </a:lnTo>
                  <a:lnTo>
                    <a:pt x="71" y="4"/>
                  </a:lnTo>
                  <a:lnTo>
                    <a:pt x="71" y="4"/>
                  </a:lnTo>
                  <a:lnTo>
                    <a:pt x="71" y="7"/>
                  </a:lnTo>
                  <a:lnTo>
                    <a:pt x="71" y="7"/>
                  </a:lnTo>
                  <a:lnTo>
                    <a:pt x="71" y="11"/>
                  </a:lnTo>
                  <a:lnTo>
                    <a:pt x="71" y="15"/>
                  </a:lnTo>
                  <a:lnTo>
                    <a:pt x="71" y="15"/>
                  </a:lnTo>
                  <a:lnTo>
                    <a:pt x="74" y="19"/>
                  </a:lnTo>
                  <a:lnTo>
                    <a:pt x="74" y="15"/>
                  </a:lnTo>
                  <a:lnTo>
                    <a:pt x="78" y="15"/>
                  </a:lnTo>
                  <a:lnTo>
                    <a:pt x="82" y="15"/>
                  </a:lnTo>
                  <a:lnTo>
                    <a:pt x="86" y="15"/>
                  </a:lnTo>
                  <a:lnTo>
                    <a:pt x="89" y="15"/>
                  </a:lnTo>
                  <a:lnTo>
                    <a:pt x="93" y="15"/>
                  </a:lnTo>
                  <a:lnTo>
                    <a:pt x="93" y="19"/>
                  </a:lnTo>
                  <a:lnTo>
                    <a:pt x="93" y="22"/>
                  </a:lnTo>
                  <a:lnTo>
                    <a:pt x="93" y="22"/>
                  </a:lnTo>
                  <a:lnTo>
                    <a:pt x="93" y="26"/>
                  </a:lnTo>
                  <a:lnTo>
                    <a:pt x="89" y="26"/>
                  </a:lnTo>
                  <a:lnTo>
                    <a:pt x="86" y="30"/>
                  </a:lnTo>
                  <a:lnTo>
                    <a:pt x="86" y="30"/>
                  </a:lnTo>
                  <a:lnTo>
                    <a:pt x="86" y="33"/>
                  </a:lnTo>
                  <a:lnTo>
                    <a:pt x="86" y="33"/>
                  </a:lnTo>
                  <a:lnTo>
                    <a:pt x="86" y="33"/>
                  </a:lnTo>
                  <a:lnTo>
                    <a:pt x="86" y="33"/>
                  </a:lnTo>
                  <a:lnTo>
                    <a:pt x="82" y="37"/>
                  </a:lnTo>
                  <a:lnTo>
                    <a:pt x="82" y="37"/>
                  </a:lnTo>
                  <a:lnTo>
                    <a:pt x="86" y="37"/>
                  </a:lnTo>
                  <a:lnTo>
                    <a:pt x="86" y="41"/>
                  </a:lnTo>
                  <a:lnTo>
                    <a:pt x="86" y="41"/>
                  </a:lnTo>
                  <a:lnTo>
                    <a:pt x="89" y="41"/>
                  </a:lnTo>
                  <a:lnTo>
                    <a:pt x="89" y="45"/>
                  </a:lnTo>
                  <a:lnTo>
                    <a:pt x="89" y="45"/>
                  </a:lnTo>
                  <a:lnTo>
                    <a:pt x="93" y="45"/>
                  </a:lnTo>
                  <a:lnTo>
                    <a:pt x="93" y="48"/>
                  </a:lnTo>
                  <a:lnTo>
                    <a:pt x="89" y="56"/>
                  </a:lnTo>
                  <a:lnTo>
                    <a:pt x="86" y="67"/>
                  </a:lnTo>
                  <a:lnTo>
                    <a:pt x="89" y="70"/>
                  </a:lnTo>
                  <a:lnTo>
                    <a:pt x="86" y="70"/>
                  </a:lnTo>
                  <a:lnTo>
                    <a:pt x="86" y="70"/>
                  </a:lnTo>
                  <a:lnTo>
                    <a:pt x="86" y="70"/>
                  </a:lnTo>
                  <a:lnTo>
                    <a:pt x="82" y="67"/>
                  </a:lnTo>
                  <a:lnTo>
                    <a:pt x="78" y="67"/>
                  </a:lnTo>
                  <a:lnTo>
                    <a:pt x="74" y="70"/>
                  </a:lnTo>
                  <a:lnTo>
                    <a:pt x="74" y="70"/>
                  </a:lnTo>
                  <a:lnTo>
                    <a:pt x="71" y="70"/>
                  </a:lnTo>
                  <a:lnTo>
                    <a:pt x="67" y="67"/>
                  </a:lnTo>
                  <a:lnTo>
                    <a:pt x="67" y="63"/>
                  </a:lnTo>
                  <a:lnTo>
                    <a:pt x="63" y="63"/>
                  </a:lnTo>
                  <a:lnTo>
                    <a:pt x="60" y="63"/>
                  </a:lnTo>
                  <a:lnTo>
                    <a:pt x="60" y="67"/>
                  </a:lnTo>
                  <a:lnTo>
                    <a:pt x="60" y="70"/>
                  </a:lnTo>
                  <a:lnTo>
                    <a:pt x="56" y="70"/>
                  </a:lnTo>
                  <a:lnTo>
                    <a:pt x="52" y="70"/>
                  </a:lnTo>
                  <a:lnTo>
                    <a:pt x="52" y="70"/>
                  </a:lnTo>
                  <a:lnTo>
                    <a:pt x="49" y="74"/>
                  </a:lnTo>
                  <a:lnTo>
                    <a:pt x="45" y="70"/>
                  </a:lnTo>
                  <a:lnTo>
                    <a:pt x="45" y="70"/>
                  </a:lnTo>
                  <a:lnTo>
                    <a:pt x="41" y="74"/>
                  </a:lnTo>
                  <a:lnTo>
                    <a:pt x="41" y="74"/>
                  </a:lnTo>
                  <a:lnTo>
                    <a:pt x="41" y="78"/>
                  </a:lnTo>
                  <a:lnTo>
                    <a:pt x="45" y="78"/>
                  </a:lnTo>
                  <a:lnTo>
                    <a:pt x="49" y="78"/>
                  </a:lnTo>
                  <a:lnTo>
                    <a:pt x="49" y="78"/>
                  </a:lnTo>
                  <a:lnTo>
                    <a:pt x="52" y="78"/>
                  </a:lnTo>
                  <a:lnTo>
                    <a:pt x="52" y="85"/>
                  </a:lnTo>
                  <a:lnTo>
                    <a:pt x="52" y="89"/>
                  </a:lnTo>
                  <a:lnTo>
                    <a:pt x="49" y="85"/>
                  </a:lnTo>
                  <a:lnTo>
                    <a:pt x="45" y="85"/>
                  </a:lnTo>
                  <a:lnTo>
                    <a:pt x="45" y="89"/>
                  </a:lnTo>
                  <a:lnTo>
                    <a:pt x="41" y="89"/>
                  </a:lnTo>
                  <a:lnTo>
                    <a:pt x="41" y="89"/>
                  </a:lnTo>
                  <a:lnTo>
                    <a:pt x="41" y="89"/>
                  </a:lnTo>
                  <a:lnTo>
                    <a:pt x="37" y="93"/>
                  </a:lnTo>
                  <a:lnTo>
                    <a:pt x="37" y="93"/>
                  </a:lnTo>
                  <a:lnTo>
                    <a:pt x="34" y="93"/>
                  </a:lnTo>
                  <a:lnTo>
                    <a:pt x="34" y="89"/>
                  </a:lnTo>
                  <a:lnTo>
                    <a:pt x="26" y="85"/>
                  </a:lnTo>
                  <a:lnTo>
                    <a:pt x="26" y="82"/>
                  </a:lnTo>
                  <a:lnTo>
                    <a:pt x="19" y="78"/>
                  </a:lnTo>
                  <a:lnTo>
                    <a:pt x="15" y="74"/>
                  </a:lnTo>
                  <a:lnTo>
                    <a:pt x="15" y="74"/>
                  </a:lnTo>
                  <a:lnTo>
                    <a:pt x="12" y="70"/>
                  </a:lnTo>
                  <a:lnTo>
                    <a:pt x="8" y="67"/>
                  </a:lnTo>
                  <a:lnTo>
                    <a:pt x="8" y="63"/>
                  </a:lnTo>
                  <a:lnTo>
                    <a:pt x="8" y="59"/>
                  </a:lnTo>
                  <a:lnTo>
                    <a:pt x="4" y="56"/>
                  </a:lnTo>
                  <a:lnTo>
                    <a:pt x="4" y="52"/>
                  </a:lnTo>
                  <a:lnTo>
                    <a:pt x="4" y="52"/>
                  </a:lnTo>
                  <a:lnTo>
                    <a:pt x="0" y="45"/>
                  </a:lnTo>
                  <a:lnTo>
                    <a:pt x="0" y="45"/>
                  </a:lnTo>
                  <a:lnTo>
                    <a:pt x="4" y="45"/>
                  </a:lnTo>
                  <a:lnTo>
                    <a:pt x="8" y="45"/>
                  </a:lnTo>
                  <a:lnTo>
                    <a:pt x="8" y="33"/>
                  </a:lnTo>
                  <a:lnTo>
                    <a:pt x="8" y="30"/>
                  </a:lnTo>
                  <a:lnTo>
                    <a:pt x="8" y="33"/>
                  </a:lnTo>
                  <a:lnTo>
                    <a:pt x="15" y="30"/>
                  </a:lnTo>
                  <a:lnTo>
                    <a:pt x="12" y="30"/>
                  </a:lnTo>
                  <a:lnTo>
                    <a:pt x="8" y="26"/>
                  </a:lnTo>
                  <a:lnTo>
                    <a:pt x="12" y="26"/>
                  </a:lnTo>
                  <a:lnTo>
                    <a:pt x="12" y="22"/>
                  </a:lnTo>
                  <a:lnTo>
                    <a:pt x="15" y="22"/>
                  </a:lnTo>
                  <a:lnTo>
                    <a:pt x="15" y="19"/>
                  </a:lnTo>
                  <a:lnTo>
                    <a:pt x="19" y="19"/>
                  </a:lnTo>
                  <a:lnTo>
                    <a:pt x="19" y="22"/>
                  </a:lnTo>
                  <a:lnTo>
                    <a:pt x="41" y="22"/>
                  </a:lnTo>
                  <a:lnTo>
                    <a:pt x="41"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14" name="Freeform 135"/>
            <p:cNvSpPr>
              <a:spLocks/>
            </p:cNvSpPr>
            <p:nvPr/>
          </p:nvSpPr>
          <p:spPr bwMode="auto">
            <a:xfrm>
              <a:off x="4488588" y="3138657"/>
              <a:ext cx="42459" cy="23159"/>
            </a:xfrm>
            <a:custGeom>
              <a:avLst/>
              <a:gdLst>
                <a:gd name="T0" fmla="*/ 4 w 33"/>
                <a:gd name="T1" fmla="*/ 18 h 18"/>
                <a:gd name="T2" fmla="*/ 7 w 33"/>
                <a:gd name="T3" fmla="*/ 18 h 18"/>
                <a:gd name="T4" fmla="*/ 7 w 33"/>
                <a:gd name="T5" fmla="*/ 15 h 18"/>
                <a:gd name="T6" fmla="*/ 11 w 33"/>
                <a:gd name="T7" fmla="*/ 15 h 18"/>
                <a:gd name="T8" fmla="*/ 11 w 33"/>
                <a:gd name="T9" fmla="*/ 18 h 18"/>
                <a:gd name="T10" fmla="*/ 33 w 33"/>
                <a:gd name="T11" fmla="*/ 18 h 18"/>
                <a:gd name="T12" fmla="*/ 33 w 33"/>
                <a:gd name="T13" fmla="*/ 0 h 18"/>
                <a:gd name="T14" fmla="*/ 15 w 33"/>
                <a:gd name="T15" fmla="*/ 0 h 18"/>
                <a:gd name="T16" fmla="*/ 11 w 33"/>
                <a:gd name="T17" fmla="*/ 0 h 18"/>
                <a:gd name="T18" fmla="*/ 11 w 33"/>
                <a:gd name="T19" fmla="*/ 0 h 18"/>
                <a:gd name="T20" fmla="*/ 7 w 33"/>
                <a:gd name="T21" fmla="*/ 0 h 18"/>
                <a:gd name="T22" fmla="*/ 7 w 33"/>
                <a:gd name="T23" fmla="*/ 0 h 18"/>
                <a:gd name="T24" fmla="*/ 11 w 33"/>
                <a:gd name="T25" fmla="*/ 3 h 18"/>
                <a:gd name="T26" fmla="*/ 4 w 33"/>
                <a:gd name="T27" fmla="*/ 7 h 18"/>
                <a:gd name="T28" fmla="*/ 0 w 33"/>
                <a:gd name="T29" fmla="*/ 15 h 18"/>
                <a:gd name="T30" fmla="*/ 4 w 33"/>
                <a:gd name="T31" fmla="*/ 15 h 18"/>
                <a:gd name="T32" fmla="*/ 4 w 33"/>
                <a:gd name="T3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18">
                  <a:moveTo>
                    <a:pt x="4" y="18"/>
                  </a:moveTo>
                  <a:lnTo>
                    <a:pt x="7" y="18"/>
                  </a:lnTo>
                  <a:lnTo>
                    <a:pt x="7" y="15"/>
                  </a:lnTo>
                  <a:lnTo>
                    <a:pt x="11" y="15"/>
                  </a:lnTo>
                  <a:lnTo>
                    <a:pt x="11" y="18"/>
                  </a:lnTo>
                  <a:lnTo>
                    <a:pt x="33" y="18"/>
                  </a:lnTo>
                  <a:lnTo>
                    <a:pt x="33" y="0"/>
                  </a:lnTo>
                  <a:lnTo>
                    <a:pt x="15" y="0"/>
                  </a:lnTo>
                  <a:lnTo>
                    <a:pt x="11" y="0"/>
                  </a:lnTo>
                  <a:lnTo>
                    <a:pt x="11" y="0"/>
                  </a:lnTo>
                  <a:lnTo>
                    <a:pt x="7" y="0"/>
                  </a:lnTo>
                  <a:lnTo>
                    <a:pt x="7" y="0"/>
                  </a:lnTo>
                  <a:lnTo>
                    <a:pt x="11" y="3"/>
                  </a:lnTo>
                  <a:lnTo>
                    <a:pt x="4" y="7"/>
                  </a:lnTo>
                  <a:lnTo>
                    <a:pt x="0" y="15"/>
                  </a:lnTo>
                  <a:lnTo>
                    <a:pt x="4" y="15"/>
                  </a:lnTo>
                  <a:lnTo>
                    <a:pt x="4"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15" name="Freeform 136"/>
            <p:cNvSpPr>
              <a:spLocks/>
            </p:cNvSpPr>
            <p:nvPr/>
          </p:nvSpPr>
          <p:spPr bwMode="auto">
            <a:xfrm>
              <a:off x="4525901" y="3105204"/>
              <a:ext cx="162115" cy="171122"/>
            </a:xfrm>
            <a:custGeom>
              <a:avLst/>
              <a:gdLst>
                <a:gd name="T0" fmla="*/ 4 w 126"/>
                <a:gd name="T1" fmla="*/ 111 h 133"/>
                <a:gd name="T2" fmla="*/ 8 w 126"/>
                <a:gd name="T3" fmla="*/ 107 h 133"/>
                <a:gd name="T4" fmla="*/ 15 w 126"/>
                <a:gd name="T5" fmla="*/ 107 h 133"/>
                <a:gd name="T6" fmla="*/ 12 w 126"/>
                <a:gd name="T7" fmla="*/ 100 h 133"/>
                <a:gd name="T8" fmla="*/ 4 w 126"/>
                <a:gd name="T9" fmla="*/ 96 h 133"/>
                <a:gd name="T10" fmla="*/ 8 w 126"/>
                <a:gd name="T11" fmla="*/ 92 h 133"/>
                <a:gd name="T12" fmla="*/ 15 w 126"/>
                <a:gd name="T13" fmla="*/ 92 h 133"/>
                <a:gd name="T14" fmla="*/ 23 w 126"/>
                <a:gd name="T15" fmla="*/ 89 h 133"/>
                <a:gd name="T16" fmla="*/ 30 w 126"/>
                <a:gd name="T17" fmla="*/ 85 h 133"/>
                <a:gd name="T18" fmla="*/ 37 w 126"/>
                <a:gd name="T19" fmla="*/ 92 h 133"/>
                <a:gd name="T20" fmla="*/ 45 w 126"/>
                <a:gd name="T21" fmla="*/ 89 h 133"/>
                <a:gd name="T22" fmla="*/ 49 w 126"/>
                <a:gd name="T23" fmla="*/ 92 h 133"/>
                <a:gd name="T24" fmla="*/ 52 w 126"/>
                <a:gd name="T25" fmla="*/ 78 h 133"/>
                <a:gd name="T26" fmla="*/ 52 w 126"/>
                <a:gd name="T27" fmla="*/ 67 h 133"/>
                <a:gd name="T28" fmla="*/ 49 w 126"/>
                <a:gd name="T29" fmla="*/ 63 h 133"/>
                <a:gd name="T30" fmla="*/ 45 w 126"/>
                <a:gd name="T31" fmla="*/ 59 h 133"/>
                <a:gd name="T32" fmla="*/ 49 w 126"/>
                <a:gd name="T33" fmla="*/ 55 h 133"/>
                <a:gd name="T34" fmla="*/ 49 w 126"/>
                <a:gd name="T35" fmla="*/ 52 h 133"/>
                <a:gd name="T36" fmla="*/ 56 w 126"/>
                <a:gd name="T37" fmla="*/ 48 h 133"/>
                <a:gd name="T38" fmla="*/ 56 w 126"/>
                <a:gd name="T39" fmla="*/ 41 h 133"/>
                <a:gd name="T40" fmla="*/ 49 w 126"/>
                <a:gd name="T41" fmla="*/ 37 h 133"/>
                <a:gd name="T42" fmla="*/ 37 w 126"/>
                <a:gd name="T43" fmla="*/ 37 h 133"/>
                <a:gd name="T44" fmla="*/ 34 w 126"/>
                <a:gd name="T45" fmla="*/ 37 h 133"/>
                <a:gd name="T46" fmla="*/ 34 w 126"/>
                <a:gd name="T47" fmla="*/ 29 h 133"/>
                <a:gd name="T48" fmla="*/ 56 w 126"/>
                <a:gd name="T49" fmla="*/ 26 h 133"/>
                <a:gd name="T50" fmla="*/ 60 w 126"/>
                <a:gd name="T51" fmla="*/ 26 h 133"/>
                <a:gd name="T52" fmla="*/ 67 w 126"/>
                <a:gd name="T53" fmla="*/ 29 h 133"/>
                <a:gd name="T54" fmla="*/ 71 w 126"/>
                <a:gd name="T55" fmla="*/ 26 h 133"/>
                <a:gd name="T56" fmla="*/ 78 w 126"/>
                <a:gd name="T57" fmla="*/ 29 h 133"/>
                <a:gd name="T58" fmla="*/ 82 w 126"/>
                <a:gd name="T59" fmla="*/ 29 h 133"/>
                <a:gd name="T60" fmla="*/ 82 w 126"/>
                <a:gd name="T61" fmla="*/ 29 h 133"/>
                <a:gd name="T62" fmla="*/ 86 w 126"/>
                <a:gd name="T63" fmla="*/ 22 h 133"/>
                <a:gd name="T64" fmla="*/ 97 w 126"/>
                <a:gd name="T65" fmla="*/ 3 h 133"/>
                <a:gd name="T66" fmla="*/ 108 w 126"/>
                <a:gd name="T67" fmla="*/ 0 h 133"/>
                <a:gd name="T68" fmla="*/ 115 w 126"/>
                <a:gd name="T69" fmla="*/ 0 h 133"/>
                <a:gd name="T70" fmla="*/ 123 w 126"/>
                <a:gd name="T71" fmla="*/ 3 h 133"/>
                <a:gd name="T72" fmla="*/ 126 w 126"/>
                <a:gd name="T73" fmla="*/ 3 h 133"/>
                <a:gd name="T74" fmla="*/ 123 w 126"/>
                <a:gd name="T75" fmla="*/ 11 h 133"/>
                <a:gd name="T76" fmla="*/ 119 w 126"/>
                <a:gd name="T77" fmla="*/ 29 h 133"/>
                <a:gd name="T78" fmla="*/ 115 w 126"/>
                <a:gd name="T79" fmla="*/ 37 h 133"/>
                <a:gd name="T80" fmla="*/ 112 w 126"/>
                <a:gd name="T81" fmla="*/ 48 h 133"/>
                <a:gd name="T82" fmla="*/ 112 w 126"/>
                <a:gd name="T83" fmla="*/ 55 h 133"/>
                <a:gd name="T84" fmla="*/ 104 w 126"/>
                <a:gd name="T85" fmla="*/ 70 h 133"/>
                <a:gd name="T86" fmla="*/ 97 w 126"/>
                <a:gd name="T87" fmla="*/ 74 h 133"/>
                <a:gd name="T88" fmla="*/ 89 w 126"/>
                <a:gd name="T89" fmla="*/ 85 h 133"/>
                <a:gd name="T90" fmla="*/ 82 w 126"/>
                <a:gd name="T91" fmla="*/ 96 h 133"/>
                <a:gd name="T92" fmla="*/ 82 w 126"/>
                <a:gd name="T93" fmla="*/ 107 h 133"/>
                <a:gd name="T94" fmla="*/ 78 w 126"/>
                <a:gd name="T95" fmla="*/ 115 h 133"/>
                <a:gd name="T96" fmla="*/ 67 w 126"/>
                <a:gd name="T97" fmla="*/ 126 h 133"/>
                <a:gd name="T98" fmla="*/ 56 w 126"/>
                <a:gd name="T99" fmla="*/ 130 h 133"/>
                <a:gd name="T100" fmla="*/ 56 w 126"/>
                <a:gd name="T101" fmla="*/ 122 h 133"/>
                <a:gd name="T102" fmla="*/ 49 w 126"/>
                <a:gd name="T103" fmla="*/ 126 h 133"/>
                <a:gd name="T104" fmla="*/ 45 w 126"/>
                <a:gd name="T105" fmla="*/ 126 h 133"/>
                <a:gd name="T106" fmla="*/ 37 w 126"/>
                <a:gd name="T107" fmla="*/ 130 h 133"/>
                <a:gd name="T108" fmla="*/ 34 w 126"/>
                <a:gd name="T109" fmla="*/ 126 h 133"/>
                <a:gd name="T110" fmla="*/ 30 w 126"/>
                <a:gd name="T111" fmla="*/ 122 h 133"/>
                <a:gd name="T112" fmla="*/ 26 w 126"/>
                <a:gd name="T113" fmla="*/ 126 h 133"/>
                <a:gd name="T114" fmla="*/ 19 w 126"/>
                <a:gd name="T115" fmla="*/ 130 h 133"/>
                <a:gd name="T116" fmla="*/ 15 w 126"/>
                <a:gd name="T117" fmla="*/ 133 h 133"/>
                <a:gd name="T118" fmla="*/ 12 w 126"/>
                <a:gd name="T119" fmla="*/ 126 h 133"/>
                <a:gd name="T120" fmla="*/ 4 w 126"/>
                <a:gd name="T121" fmla="*/ 1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 h="133">
                  <a:moveTo>
                    <a:pt x="0" y="115"/>
                  </a:moveTo>
                  <a:lnTo>
                    <a:pt x="4" y="111"/>
                  </a:lnTo>
                  <a:lnTo>
                    <a:pt x="4" y="111"/>
                  </a:lnTo>
                  <a:lnTo>
                    <a:pt x="4" y="111"/>
                  </a:lnTo>
                  <a:lnTo>
                    <a:pt x="8" y="111"/>
                  </a:lnTo>
                  <a:lnTo>
                    <a:pt x="8" y="107"/>
                  </a:lnTo>
                  <a:lnTo>
                    <a:pt x="12" y="107"/>
                  </a:lnTo>
                  <a:lnTo>
                    <a:pt x="15" y="111"/>
                  </a:lnTo>
                  <a:lnTo>
                    <a:pt x="15" y="107"/>
                  </a:lnTo>
                  <a:lnTo>
                    <a:pt x="15" y="100"/>
                  </a:lnTo>
                  <a:lnTo>
                    <a:pt x="12" y="100"/>
                  </a:lnTo>
                  <a:lnTo>
                    <a:pt x="12" y="100"/>
                  </a:lnTo>
                  <a:lnTo>
                    <a:pt x="8" y="100"/>
                  </a:lnTo>
                  <a:lnTo>
                    <a:pt x="4" y="100"/>
                  </a:lnTo>
                  <a:lnTo>
                    <a:pt x="4" y="96"/>
                  </a:lnTo>
                  <a:lnTo>
                    <a:pt x="4" y="96"/>
                  </a:lnTo>
                  <a:lnTo>
                    <a:pt x="8" y="92"/>
                  </a:lnTo>
                  <a:lnTo>
                    <a:pt x="8" y="92"/>
                  </a:lnTo>
                  <a:lnTo>
                    <a:pt x="12" y="96"/>
                  </a:lnTo>
                  <a:lnTo>
                    <a:pt x="15" y="92"/>
                  </a:lnTo>
                  <a:lnTo>
                    <a:pt x="15" y="92"/>
                  </a:lnTo>
                  <a:lnTo>
                    <a:pt x="19" y="92"/>
                  </a:lnTo>
                  <a:lnTo>
                    <a:pt x="23" y="92"/>
                  </a:lnTo>
                  <a:lnTo>
                    <a:pt x="23" y="89"/>
                  </a:lnTo>
                  <a:lnTo>
                    <a:pt x="23" y="85"/>
                  </a:lnTo>
                  <a:lnTo>
                    <a:pt x="26" y="85"/>
                  </a:lnTo>
                  <a:lnTo>
                    <a:pt x="30" y="85"/>
                  </a:lnTo>
                  <a:lnTo>
                    <a:pt x="30" y="89"/>
                  </a:lnTo>
                  <a:lnTo>
                    <a:pt x="34" y="92"/>
                  </a:lnTo>
                  <a:lnTo>
                    <a:pt x="37" y="92"/>
                  </a:lnTo>
                  <a:lnTo>
                    <a:pt x="37" y="92"/>
                  </a:lnTo>
                  <a:lnTo>
                    <a:pt x="41" y="89"/>
                  </a:lnTo>
                  <a:lnTo>
                    <a:pt x="45" y="89"/>
                  </a:lnTo>
                  <a:lnTo>
                    <a:pt x="49" y="92"/>
                  </a:lnTo>
                  <a:lnTo>
                    <a:pt x="49" y="92"/>
                  </a:lnTo>
                  <a:lnTo>
                    <a:pt x="49" y="92"/>
                  </a:lnTo>
                  <a:lnTo>
                    <a:pt x="52" y="92"/>
                  </a:lnTo>
                  <a:lnTo>
                    <a:pt x="49" y="89"/>
                  </a:lnTo>
                  <a:lnTo>
                    <a:pt x="52" y="78"/>
                  </a:lnTo>
                  <a:lnTo>
                    <a:pt x="56" y="70"/>
                  </a:lnTo>
                  <a:lnTo>
                    <a:pt x="56" y="67"/>
                  </a:lnTo>
                  <a:lnTo>
                    <a:pt x="52" y="67"/>
                  </a:lnTo>
                  <a:lnTo>
                    <a:pt x="52" y="67"/>
                  </a:lnTo>
                  <a:lnTo>
                    <a:pt x="52" y="63"/>
                  </a:lnTo>
                  <a:lnTo>
                    <a:pt x="49" y="63"/>
                  </a:lnTo>
                  <a:lnTo>
                    <a:pt x="49" y="63"/>
                  </a:lnTo>
                  <a:lnTo>
                    <a:pt x="49" y="59"/>
                  </a:lnTo>
                  <a:lnTo>
                    <a:pt x="45" y="59"/>
                  </a:lnTo>
                  <a:lnTo>
                    <a:pt x="45" y="59"/>
                  </a:lnTo>
                  <a:lnTo>
                    <a:pt x="49" y="55"/>
                  </a:lnTo>
                  <a:lnTo>
                    <a:pt x="49" y="55"/>
                  </a:lnTo>
                  <a:lnTo>
                    <a:pt x="49" y="55"/>
                  </a:lnTo>
                  <a:lnTo>
                    <a:pt x="49" y="55"/>
                  </a:lnTo>
                  <a:lnTo>
                    <a:pt x="49" y="52"/>
                  </a:lnTo>
                  <a:lnTo>
                    <a:pt x="49" y="52"/>
                  </a:lnTo>
                  <a:lnTo>
                    <a:pt x="52" y="48"/>
                  </a:lnTo>
                  <a:lnTo>
                    <a:pt x="56" y="48"/>
                  </a:lnTo>
                  <a:lnTo>
                    <a:pt x="56" y="44"/>
                  </a:lnTo>
                  <a:lnTo>
                    <a:pt x="56" y="44"/>
                  </a:lnTo>
                  <a:lnTo>
                    <a:pt x="56" y="41"/>
                  </a:lnTo>
                  <a:lnTo>
                    <a:pt x="56" y="37"/>
                  </a:lnTo>
                  <a:lnTo>
                    <a:pt x="52" y="37"/>
                  </a:lnTo>
                  <a:lnTo>
                    <a:pt x="49" y="37"/>
                  </a:lnTo>
                  <a:lnTo>
                    <a:pt x="45" y="37"/>
                  </a:lnTo>
                  <a:lnTo>
                    <a:pt x="41" y="37"/>
                  </a:lnTo>
                  <a:lnTo>
                    <a:pt x="37" y="37"/>
                  </a:lnTo>
                  <a:lnTo>
                    <a:pt x="37" y="41"/>
                  </a:lnTo>
                  <a:lnTo>
                    <a:pt x="34" y="37"/>
                  </a:lnTo>
                  <a:lnTo>
                    <a:pt x="34" y="37"/>
                  </a:lnTo>
                  <a:lnTo>
                    <a:pt x="34" y="33"/>
                  </a:lnTo>
                  <a:lnTo>
                    <a:pt x="34" y="29"/>
                  </a:lnTo>
                  <a:lnTo>
                    <a:pt x="34" y="29"/>
                  </a:lnTo>
                  <a:lnTo>
                    <a:pt x="34" y="26"/>
                  </a:lnTo>
                  <a:lnTo>
                    <a:pt x="56" y="26"/>
                  </a:lnTo>
                  <a:lnTo>
                    <a:pt x="56" y="26"/>
                  </a:lnTo>
                  <a:lnTo>
                    <a:pt x="60" y="26"/>
                  </a:lnTo>
                  <a:lnTo>
                    <a:pt x="60" y="26"/>
                  </a:lnTo>
                  <a:lnTo>
                    <a:pt x="60" y="26"/>
                  </a:lnTo>
                  <a:lnTo>
                    <a:pt x="63" y="26"/>
                  </a:lnTo>
                  <a:lnTo>
                    <a:pt x="63" y="26"/>
                  </a:lnTo>
                  <a:lnTo>
                    <a:pt x="67" y="29"/>
                  </a:lnTo>
                  <a:lnTo>
                    <a:pt x="67" y="29"/>
                  </a:lnTo>
                  <a:lnTo>
                    <a:pt x="67" y="26"/>
                  </a:lnTo>
                  <a:lnTo>
                    <a:pt x="71" y="26"/>
                  </a:lnTo>
                  <a:lnTo>
                    <a:pt x="71" y="29"/>
                  </a:lnTo>
                  <a:lnTo>
                    <a:pt x="74" y="29"/>
                  </a:lnTo>
                  <a:lnTo>
                    <a:pt x="78" y="29"/>
                  </a:lnTo>
                  <a:lnTo>
                    <a:pt x="78" y="29"/>
                  </a:lnTo>
                  <a:lnTo>
                    <a:pt x="78" y="29"/>
                  </a:lnTo>
                  <a:lnTo>
                    <a:pt x="82" y="29"/>
                  </a:lnTo>
                  <a:lnTo>
                    <a:pt x="82" y="29"/>
                  </a:lnTo>
                  <a:lnTo>
                    <a:pt x="82" y="29"/>
                  </a:lnTo>
                  <a:lnTo>
                    <a:pt x="82" y="29"/>
                  </a:lnTo>
                  <a:lnTo>
                    <a:pt x="82" y="26"/>
                  </a:lnTo>
                  <a:lnTo>
                    <a:pt x="82" y="26"/>
                  </a:lnTo>
                  <a:lnTo>
                    <a:pt x="86" y="22"/>
                  </a:lnTo>
                  <a:lnTo>
                    <a:pt x="86" y="18"/>
                  </a:lnTo>
                  <a:lnTo>
                    <a:pt x="93" y="7"/>
                  </a:lnTo>
                  <a:lnTo>
                    <a:pt x="97" y="3"/>
                  </a:lnTo>
                  <a:lnTo>
                    <a:pt x="100" y="3"/>
                  </a:lnTo>
                  <a:lnTo>
                    <a:pt x="100" y="3"/>
                  </a:lnTo>
                  <a:lnTo>
                    <a:pt x="108" y="0"/>
                  </a:lnTo>
                  <a:lnTo>
                    <a:pt x="112" y="0"/>
                  </a:lnTo>
                  <a:lnTo>
                    <a:pt x="112" y="0"/>
                  </a:lnTo>
                  <a:lnTo>
                    <a:pt x="115" y="0"/>
                  </a:lnTo>
                  <a:lnTo>
                    <a:pt x="119" y="0"/>
                  </a:lnTo>
                  <a:lnTo>
                    <a:pt x="119" y="0"/>
                  </a:lnTo>
                  <a:lnTo>
                    <a:pt x="123" y="3"/>
                  </a:lnTo>
                  <a:lnTo>
                    <a:pt x="123" y="0"/>
                  </a:lnTo>
                  <a:lnTo>
                    <a:pt x="126" y="0"/>
                  </a:lnTo>
                  <a:lnTo>
                    <a:pt x="126" y="3"/>
                  </a:lnTo>
                  <a:lnTo>
                    <a:pt x="126" y="3"/>
                  </a:lnTo>
                  <a:lnTo>
                    <a:pt x="126" y="11"/>
                  </a:lnTo>
                  <a:lnTo>
                    <a:pt x="123" y="11"/>
                  </a:lnTo>
                  <a:lnTo>
                    <a:pt x="123" y="15"/>
                  </a:lnTo>
                  <a:lnTo>
                    <a:pt x="115" y="22"/>
                  </a:lnTo>
                  <a:lnTo>
                    <a:pt x="119" y="29"/>
                  </a:lnTo>
                  <a:lnTo>
                    <a:pt x="115" y="33"/>
                  </a:lnTo>
                  <a:lnTo>
                    <a:pt x="115" y="33"/>
                  </a:lnTo>
                  <a:lnTo>
                    <a:pt x="115" y="37"/>
                  </a:lnTo>
                  <a:lnTo>
                    <a:pt x="112" y="41"/>
                  </a:lnTo>
                  <a:lnTo>
                    <a:pt x="115" y="44"/>
                  </a:lnTo>
                  <a:lnTo>
                    <a:pt x="112" y="48"/>
                  </a:lnTo>
                  <a:lnTo>
                    <a:pt x="115" y="48"/>
                  </a:lnTo>
                  <a:lnTo>
                    <a:pt x="112" y="52"/>
                  </a:lnTo>
                  <a:lnTo>
                    <a:pt x="112" y="55"/>
                  </a:lnTo>
                  <a:lnTo>
                    <a:pt x="108" y="59"/>
                  </a:lnTo>
                  <a:lnTo>
                    <a:pt x="108" y="63"/>
                  </a:lnTo>
                  <a:lnTo>
                    <a:pt x="104" y="70"/>
                  </a:lnTo>
                  <a:lnTo>
                    <a:pt x="100" y="74"/>
                  </a:lnTo>
                  <a:lnTo>
                    <a:pt x="97" y="74"/>
                  </a:lnTo>
                  <a:lnTo>
                    <a:pt x="97" y="74"/>
                  </a:lnTo>
                  <a:lnTo>
                    <a:pt x="93" y="78"/>
                  </a:lnTo>
                  <a:lnTo>
                    <a:pt x="89" y="81"/>
                  </a:lnTo>
                  <a:lnTo>
                    <a:pt x="89" y="85"/>
                  </a:lnTo>
                  <a:lnTo>
                    <a:pt x="86" y="89"/>
                  </a:lnTo>
                  <a:lnTo>
                    <a:pt x="82" y="92"/>
                  </a:lnTo>
                  <a:lnTo>
                    <a:pt x="82" y="96"/>
                  </a:lnTo>
                  <a:lnTo>
                    <a:pt x="82" y="96"/>
                  </a:lnTo>
                  <a:lnTo>
                    <a:pt x="82" y="104"/>
                  </a:lnTo>
                  <a:lnTo>
                    <a:pt x="82" y="107"/>
                  </a:lnTo>
                  <a:lnTo>
                    <a:pt x="82" y="111"/>
                  </a:lnTo>
                  <a:lnTo>
                    <a:pt x="78" y="115"/>
                  </a:lnTo>
                  <a:lnTo>
                    <a:pt x="78" y="115"/>
                  </a:lnTo>
                  <a:lnTo>
                    <a:pt x="74" y="118"/>
                  </a:lnTo>
                  <a:lnTo>
                    <a:pt x="74" y="118"/>
                  </a:lnTo>
                  <a:lnTo>
                    <a:pt x="67" y="126"/>
                  </a:lnTo>
                  <a:lnTo>
                    <a:pt x="63" y="130"/>
                  </a:lnTo>
                  <a:lnTo>
                    <a:pt x="60" y="130"/>
                  </a:lnTo>
                  <a:lnTo>
                    <a:pt x="56" y="130"/>
                  </a:lnTo>
                  <a:lnTo>
                    <a:pt x="56" y="126"/>
                  </a:lnTo>
                  <a:lnTo>
                    <a:pt x="52" y="126"/>
                  </a:lnTo>
                  <a:lnTo>
                    <a:pt x="56" y="122"/>
                  </a:lnTo>
                  <a:lnTo>
                    <a:pt x="56" y="122"/>
                  </a:lnTo>
                  <a:lnTo>
                    <a:pt x="52" y="122"/>
                  </a:lnTo>
                  <a:lnTo>
                    <a:pt x="49" y="126"/>
                  </a:lnTo>
                  <a:lnTo>
                    <a:pt x="45" y="126"/>
                  </a:lnTo>
                  <a:lnTo>
                    <a:pt x="45" y="126"/>
                  </a:lnTo>
                  <a:lnTo>
                    <a:pt x="45" y="126"/>
                  </a:lnTo>
                  <a:lnTo>
                    <a:pt x="41" y="130"/>
                  </a:lnTo>
                  <a:lnTo>
                    <a:pt x="37" y="130"/>
                  </a:lnTo>
                  <a:lnTo>
                    <a:pt x="37" y="130"/>
                  </a:lnTo>
                  <a:lnTo>
                    <a:pt x="37" y="126"/>
                  </a:lnTo>
                  <a:lnTo>
                    <a:pt x="34" y="126"/>
                  </a:lnTo>
                  <a:lnTo>
                    <a:pt x="34" y="126"/>
                  </a:lnTo>
                  <a:lnTo>
                    <a:pt x="34" y="130"/>
                  </a:lnTo>
                  <a:lnTo>
                    <a:pt x="34" y="126"/>
                  </a:lnTo>
                  <a:lnTo>
                    <a:pt x="30" y="122"/>
                  </a:lnTo>
                  <a:lnTo>
                    <a:pt x="30" y="122"/>
                  </a:lnTo>
                  <a:lnTo>
                    <a:pt x="26" y="122"/>
                  </a:lnTo>
                  <a:lnTo>
                    <a:pt x="26" y="126"/>
                  </a:lnTo>
                  <a:lnTo>
                    <a:pt x="23" y="126"/>
                  </a:lnTo>
                  <a:lnTo>
                    <a:pt x="23" y="126"/>
                  </a:lnTo>
                  <a:lnTo>
                    <a:pt x="19" y="130"/>
                  </a:lnTo>
                  <a:lnTo>
                    <a:pt x="19" y="130"/>
                  </a:lnTo>
                  <a:lnTo>
                    <a:pt x="15" y="133"/>
                  </a:lnTo>
                  <a:lnTo>
                    <a:pt x="15" y="133"/>
                  </a:lnTo>
                  <a:lnTo>
                    <a:pt x="12" y="130"/>
                  </a:lnTo>
                  <a:lnTo>
                    <a:pt x="12" y="130"/>
                  </a:lnTo>
                  <a:lnTo>
                    <a:pt x="12" y="126"/>
                  </a:lnTo>
                  <a:lnTo>
                    <a:pt x="12" y="122"/>
                  </a:lnTo>
                  <a:lnTo>
                    <a:pt x="4" y="118"/>
                  </a:lnTo>
                  <a:lnTo>
                    <a:pt x="4" y="118"/>
                  </a:lnTo>
                  <a:lnTo>
                    <a:pt x="0" y="1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16" name="Freeform 137"/>
            <p:cNvSpPr>
              <a:spLocks/>
            </p:cNvSpPr>
            <p:nvPr/>
          </p:nvSpPr>
          <p:spPr bwMode="auto">
            <a:xfrm>
              <a:off x="4545201" y="3262173"/>
              <a:ext cx="24446" cy="28306"/>
            </a:xfrm>
            <a:custGeom>
              <a:avLst/>
              <a:gdLst>
                <a:gd name="T0" fmla="*/ 19 w 19"/>
                <a:gd name="T1" fmla="*/ 8 h 22"/>
                <a:gd name="T2" fmla="*/ 19 w 19"/>
                <a:gd name="T3" fmla="*/ 4 h 22"/>
                <a:gd name="T4" fmla="*/ 15 w 19"/>
                <a:gd name="T5" fmla="*/ 0 h 22"/>
                <a:gd name="T6" fmla="*/ 15 w 19"/>
                <a:gd name="T7" fmla="*/ 0 h 22"/>
                <a:gd name="T8" fmla="*/ 11 w 19"/>
                <a:gd name="T9" fmla="*/ 0 h 22"/>
                <a:gd name="T10" fmla="*/ 11 w 19"/>
                <a:gd name="T11" fmla="*/ 4 h 22"/>
                <a:gd name="T12" fmla="*/ 8 w 19"/>
                <a:gd name="T13" fmla="*/ 4 h 22"/>
                <a:gd name="T14" fmla="*/ 8 w 19"/>
                <a:gd name="T15" fmla="*/ 4 h 22"/>
                <a:gd name="T16" fmla="*/ 4 w 19"/>
                <a:gd name="T17" fmla="*/ 8 h 22"/>
                <a:gd name="T18" fmla="*/ 4 w 19"/>
                <a:gd name="T19" fmla="*/ 8 h 22"/>
                <a:gd name="T20" fmla="*/ 0 w 19"/>
                <a:gd name="T21" fmla="*/ 11 h 22"/>
                <a:gd name="T22" fmla="*/ 0 w 19"/>
                <a:gd name="T23" fmla="*/ 11 h 22"/>
                <a:gd name="T24" fmla="*/ 0 w 19"/>
                <a:gd name="T25" fmla="*/ 11 h 22"/>
                <a:gd name="T26" fmla="*/ 4 w 19"/>
                <a:gd name="T27" fmla="*/ 19 h 22"/>
                <a:gd name="T28" fmla="*/ 0 w 19"/>
                <a:gd name="T29" fmla="*/ 19 h 22"/>
                <a:gd name="T30" fmla="*/ 0 w 19"/>
                <a:gd name="T31" fmla="*/ 22 h 22"/>
                <a:gd name="T32" fmla="*/ 4 w 19"/>
                <a:gd name="T33" fmla="*/ 19 h 22"/>
                <a:gd name="T34" fmla="*/ 8 w 19"/>
                <a:gd name="T35" fmla="*/ 19 h 22"/>
                <a:gd name="T36" fmla="*/ 11 w 19"/>
                <a:gd name="T37" fmla="*/ 19 h 22"/>
                <a:gd name="T38" fmla="*/ 8 w 19"/>
                <a:gd name="T39" fmla="*/ 11 h 22"/>
                <a:gd name="T40" fmla="*/ 11 w 19"/>
                <a:gd name="T41" fmla="*/ 11 h 22"/>
                <a:gd name="T42" fmla="*/ 15 w 19"/>
                <a:gd name="T43" fmla="*/ 8 h 22"/>
                <a:gd name="T44" fmla="*/ 19 w 19"/>
                <a:gd name="T45"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22">
                  <a:moveTo>
                    <a:pt x="19" y="8"/>
                  </a:moveTo>
                  <a:lnTo>
                    <a:pt x="19" y="4"/>
                  </a:lnTo>
                  <a:lnTo>
                    <a:pt x="15" y="0"/>
                  </a:lnTo>
                  <a:lnTo>
                    <a:pt x="15" y="0"/>
                  </a:lnTo>
                  <a:lnTo>
                    <a:pt x="11" y="0"/>
                  </a:lnTo>
                  <a:lnTo>
                    <a:pt x="11" y="4"/>
                  </a:lnTo>
                  <a:lnTo>
                    <a:pt x="8" y="4"/>
                  </a:lnTo>
                  <a:lnTo>
                    <a:pt x="8" y="4"/>
                  </a:lnTo>
                  <a:lnTo>
                    <a:pt x="4" y="8"/>
                  </a:lnTo>
                  <a:lnTo>
                    <a:pt x="4" y="8"/>
                  </a:lnTo>
                  <a:lnTo>
                    <a:pt x="0" y="11"/>
                  </a:lnTo>
                  <a:lnTo>
                    <a:pt x="0" y="11"/>
                  </a:lnTo>
                  <a:lnTo>
                    <a:pt x="0" y="11"/>
                  </a:lnTo>
                  <a:lnTo>
                    <a:pt x="4" y="19"/>
                  </a:lnTo>
                  <a:lnTo>
                    <a:pt x="0" y="19"/>
                  </a:lnTo>
                  <a:lnTo>
                    <a:pt x="0" y="22"/>
                  </a:lnTo>
                  <a:lnTo>
                    <a:pt x="4" y="19"/>
                  </a:lnTo>
                  <a:lnTo>
                    <a:pt x="8" y="19"/>
                  </a:lnTo>
                  <a:lnTo>
                    <a:pt x="11" y="19"/>
                  </a:lnTo>
                  <a:lnTo>
                    <a:pt x="8" y="11"/>
                  </a:lnTo>
                  <a:lnTo>
                    <a:pt x="11" y="11"/>
                  </a:lnTo>
                  <a:lnTo>
                    <a:pt x="15" y="8"/>
                  </a:lnTo>
                  <a:lnTo>
                    <a:pt x="19"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17" name="Freeform 138"/>
            <p:cNvSpPr>
              <a:spLocks/>
            </p:cNvSpPr>
            <p:nvPr/>
          </p:nvSpPr>
          <p:spPr bwMode="auto">
            <a:xfrm>
              <a:off x="4911889" y="3195268"/>
              <a:ext cx="238027" cy="220014"/>
            </a:xfrm>
            <a:custGeom>
              <a:avLst/>
              <a:gdLst>
                <a:gd name="T0" fmla="*/ 23 w 185"/>
                <a:gd name="T1" fmla="*/ 4 h 171"/>
                <a:gd name="T2" fmla="*/ 78 w 185"/>
                <a:gd name="T3" fmla="*/ 0 h 171"/>
                <a:gd name="T4" fmla="*/ 141 w 185"/>
                <a:gd name="T5" fmla="*/ 37 h 171"/>
                <a:gd name="T6" fmla="*/ 163 w 185"/>
                <a:gd name="T7" fmla="*/ 56 h 171"/>
                <a:gd name="T8" fmla="*/ 163 w 185"/>
                <a:gd name="T9" fmla="*/ 60 h 171"/>
                <a:gd name="T10" fmla="*/ 156 w 185"/>
                <a:gd name="T11" fmla="*/ 74 h 171"/>
                <a:gd name="T12" fmla="*/ 163 w 185"/>
                <a:gd name="T13" fmla="*/ 86 h 171"/>
                <a:gd name="T14" fmla="*/ 167 w 185"/>
                <a:gd name="T15" fmla="*/ 93 h 171"/>
                <a:gd name="T16" fmla="*/ 163 w 185"/>
                <a:gd name="T17" fmla="*/ 97 h 171"/>
                <a:gd name="T18" fmla="*/ 167 w 185"/>
                <a:gd name="T19" fmla="*/ 108 h 171"/>
                <a:gd name="T20" fmla="*/ 167 w 185"/>
                <a:gd name="T21" fmla="*/ 119 h 171"/>
                <a:gd name="T22" fmla="*/ 167 w 185"/>
                <a:gd name="T23" fmla="*/ 123 h 171"/>
                <a:gd name="T24" fmla="*/ 171 w 185"/>
                <a:gd name="T25" fmla="*/ 126 h 171"/>
                <a:gd name="T26" fmla="*/ 174 w 185"/>
                <a:gd name="T27" fmla="*/ 141 h 171"/>
                <a:gd name="T28" fmla="*/ 185 w 185"/>
                <a:gd name="T29" fmla="*/ 145 h 171"/>
                <a:gd name="T30" fmla="*/ 182 w 185"/>
                <a:gd name="T31" fmla="*/ 145 h 171"/>
                <a:gd name="T32" fmla="*/ 174 w 185"/>
                <a:gd name="T33" fmla="*/ 149 h 171"/>
                <a:gd name="T34" fmla="*/ 167 w 185"/>
                <a:gd name="T35" fmla="*/ 152 h 171"/>
                <a:gd name="T36" fmla="*/ 160 w 185"/>
                <a:gd name="T37" fmla="*/ 152 h 171"/>
                <a:gd name="T38" fmla="*/ 148 w 185"/>
                <a:gd name="T39" fmla="*/ 156 h 171"/>
                <a:gd name="T40" fmla="*/ 141 w 185"/>
                <a:gd name="T41" fmla="*/ 156 h 171"/>
                <a:gd name="T42" fmla="*/ 141 w 185"/>
                <a:gd name="T43" fmla="*/ 160 h 171"/>
                <a:gd name="T44" fmla="*/ 130 w 185"/>
                <a:gd name="T45" fmla="*/ 160 h 171"/>
                <a:gd name="T46" fmla="*/ 126 w 185"/>
                <a:gd name="T47" fmla="*/ 160 h 171"/>
                <a:gd name="T48" fmla="*/ 119 w 185"/>
                <a:gd name="T49" fmla="*/ 163 h 171"/>
                <a:gd name="T50" fmla="*/ 111 w 185"/>
                <a:gd name="T51" fmla="*/ 160 h 171"/>
                <a:gd name="T52" fmla="*/ 108 w 185"/>
                <a:gd name="T53" fmla="*/ 160 h 171"/>
                <a:gd name="T54" fmla="*/ 104 w 185"/>
                <a:gd name="T55" fmla="*/ 160 h 171"/>
                <a:gd name="T56" fmla="*/ 82 w 185"/>
                <a:gd name="T57" fmla="*/ 171 h 171"/>
                <a:gd name="T58" fmla="*/ 74 w 185"/>
                <a:gd name="T59" fmla="*/ 134 h 171"/>
                <a:gd name="T60" fmla="*/ 71 w 185"/>
                <a:gd name="T61" fmla="*/ 130 h 171"/>
                <a:gd name="T62" fmla="*/ 67 w 185"/>
                <a:gd name="T63" fmla="*/ 130 h 171"/>
                <a:gd name="T64" fmla="*/ 63 w 185"/>
                <a:gd name="T65" fmla="*/ 130 h 171"/>
                <a:gd name="T66" fmla="*/ 60 w 185"/>
                <a:gd name="T67" fmla="*/ 126 h 171"/>
                <a:gd name="T68" fmla="*/ 56 w 185"/>
                <a:gd name="T69" fmla="*/ 123 h 171"/>
                <a:gd name="T70" fmla="*/ 52 w 185"/>
                <a:gd name="T71" fmla="*/ 119 h 171"/>
                <a:gd name="T72" fmla="*/ 37 w 185"/>
                <a:gd name="T73" fmla="*/ 119 h 171"/>
                <a:gd name="T74" fmla="*/ 34 w 185"/>
                <a:gd name="T75" fmla="*/ 112 h 171"/>
                <a:gd name="T76" fmla="*/ 26 w 185"/>
                <a:gd name="T77" fmla="*/ 112 h 171"/>
                <a:gd name="T78" fmla="*/ 8 w 185"/>
                <a:gd name="T79" fmla="*/ 86 h 171"/>
                <a:gd name="T80" fmla="*/ 8 w 185"/>
                <a:gd name="T81" fmla="*/ 52 h 171"/>
                <a:gd name="T82" fmla="*/ 23 w 185"/>
                <a:gd name="T83" fmla="*/ 45 h 171"/>
                <a:gd name="T84" fmla="*/ 26 w 185"/>
                <a:gd name="T85" fmla="*/ 37 h 171"/>
                <a:gd name="T86" fmla="*/ 26 w 185"/>
                <a:gd name="T87" fmla="*/ 34 h 171"/>
                <a:gd name="T88" fmla="*/ 23 w 185"/>
                <a:gd name="T89" fmla="*/ 26 h 171"/>
                <a:gd name="T90" fmla="*/ 23 w 185"/>
                <a:gd name="T91" fmla="*/ 26 h 171"/>
                <a:gd name="T92" fmla="*/ 26 w 185"/>
                <a:gd name="T93" fmla="*/ 22 h 171"/>
                <a:gd name="T94" fmla="*/ 26 w 185"/>
                <a:gd name="T95" fmla="*/ 15 h 171"/>
                <a:gd name="T96" fmla="*/ 26 w 185"/>
                <a:gd name="T97" fmla="*/ 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5" h="171">
                  <a:moveTo>
                    <a:pt x="23" y="4"/>
                  </a:moveTo>
                  <a:lnTo>
                    <a:pt x="23" y="4"/>
                  </a:lnTo>
                  <a:lnTo>
                    <a:pt x="23" y="4"/>
                  </a:lnTo>
                  <a:lnTo>
                    <a:pt x="26" y="0"/>
                  </a:lnTo>
                  <a:lnTo>
                    <a:pt x="45" y="0"/>
                  </a:lnTo>
                  <a:lnTo>
                    <a:pt x="78" y="0"/>
                  </a:lnTo>
                  <a:lnTo>
                    <a:pt x="137" y="34"/>
                  </a:lnTo>
                  <a:lnTo>
                    <a:pt x="141" y="37"/>
                  </a:lnTo>
                  <a:lnTo>
                    <a:pt x="141" y="37"/>
                  </a:lnTo>
                  <a:lnTo>
                    <a:pt x="141" y="41"/>
                  </a:lnTo>
                  <a:lnTo>
                    <a:pt x="145" y="41"/>
                  </a:lnTo>
                  <a:lnTo>
                    <a:pt x="163" y="56"/>
                  </a:lnTo>
                  <a:lnTo>
                    <a:pt x="163" y="56"/>
                  </a:lnTo>
                  <a:lnTo>
                    <a:pt x="163" y="56"/>
                  </a:lnTo>
                  <a:lnTo>
                    <a:pt x="163" y="60"/>
                  </a:lnTo>
                  <a:lnTo>
                    <a:pt x="163" y="60"/>
                  </a:lnTo>
                  <a:lnTo>
                    <a:pt x="160" y="71"/>
                  </a:lnTo>
                  <a:lnTo>
                    <a:pt x="156" y="74"/>
                  </a:lnTo>
                  <a:lnTo>
                    <a:pt x="156" y="78"/>
                  </a:lnTo>
                  <a:lnTo>
                    <a:pt x="163" y="82"/>
                  </a:lnTo>
                  <a:lnTo>
                    <a:pt x="163" y="86"/>
                  </a:lnTo>
                  <a:lnTo>
                    <a:pt x="167" y="86"/>
                  </a:lnTo>
                  <a:lnTo>
                    <a:pt x="171" y="93"/>
                  </a:lnTo>
                  <a:lnTo>
                    <a:pt x="167" y="93"/>
                  </a:lnTo>
                  <a:lnTo>
                    <a:pt x="167" y="93"/>
                  </a:lnTo>
                  <a:lnTo>
                    <a:pt x="163" y="93"/>
                  </a:lnTo>
                  <a:lnTo>
                    <a:pt x="163" y="97"/>
                  </a:lnTo>
                  <a:lnTo>
                    <a:pt x="163" y="104"/>
                  </a:lnTo>
                  <a:lnTo>
                    <a:pt x="167" y="104"/>
                  </a:lnTo>
                  <a:lnTo>
                    <a:pt x="167" y="108"/>
                  </a:lnTo>
                  <a:lnTo>
                    <a:pt x="163" y="112"/>
                  </a:lnTo>
                  <a:lnTo>
                    <a:pt x="163" y="115"/>
                  </a:lnTo>
                  <a:lnTo>
                    <a:pt x="167" y="119"/>
                  </a:lnTo>
                  <a:lnTo>
                    <a:pt x="167" y="119"/>
                  </a:lnTo>
                  <a:lnTo>
                    <a:pt x="167" y="119"/>
                  </a:lnTo>
                  <a:lnTo>
                    <a:pt x="167" y="123"/>
                  </a:lnTo>
                  <a:lnTo>
                    <a:pt x="171" y="123"/>
                  </a:lnTo>
                  <a:lnTo>
                    <a:pt x="167" y="126"/>
                  </a:lnTo>
                  <a:lnTo>
                    <a:pt x="171" y="126"/>
                  </a:lnTo>
                  <a:lnTo>
                    <a:pt x="171" y="134"/>
                  </a:lnTo>
                  <a:lnTo>
                    <a:pt x="171" y="134"/>
                  </a:lnTo>
                  <a:lnTo>
                    <a:pt x="174" y="141"/>
                  </a:lnTo>
                  <a:lnTo>
                    <a:pt x="182" y="141"/>
                  </a:lnTo>
                  <a:lnTo>
                    <a:pt x="185" y="141"/>
                  </a:lnTo>
                  <a:lnTo>
                    <a:pt x="185" y="145"/>
                  </a:lnTo>
                  <a:lnTo>
                    <a:pt x="185" y="145"/>
                  </a:lnTo>
                  <a:lnTo>
                    <a:pt x="185" y="145"/>
                  </a:lnTo>
                  <a:lnTo>
                    <a:pt x="182" y="145"/>
                  </a:lnTo>
                  <a:lnTo>
                    <a:pt x="178" y="145"/>
                  </a:lnTo>
                  <a:lnTo>
                    <a:pt x="178" y="149"/>
                  </a:lnTo>
                  <a:lnTo>
                    <a:pt x="174" y="149"/>
                  </a:lnTo>
                  <a:lnTo>
                    <a:pt x="171" y="149"/>
                  </a:lnTo>
                  <a:lnTo>
                    <a:pt x="171" y="152"/>
                  </a:lnTo>
                  <a:lnTo>
                    <a:pt x="167" y="152"/>
                  </a:lnTo>
                  <a:lnTo>
                    <a:pt x="163" y="152"/>
                  </a:lnTo>
                  <a:lnTo>
                    <a:pt x="163" y="156"/>
                  </a:lnTo>
                  <a:lnTo>
                    <a:pt x="160" y="152"/>
                  </a:lnTo>
                  <a:lnTo>
                    <a:pt x="152" y="156"/>
                  </a:lnTo>
                  <a:lnTo>
                    <a:pt x="152" y="156"/>
                  </a:lnTo>
                  <a:lnTo>
                    <a:pt x="148" y="156"/>
                  </a:lnTo>
                  <a:lnTo>
                    <a:pt x="145" y="156"/>
                  </a:lnTo>
                  <a:lnTo>
                    <a:pt x="145" y="156"/>
                  </a:lnTo>
                  <a:lnTo>
                    <a:pt x="141" y="156"/>
                  </a:lnTo>
                  <a:lnTo>
                    <a:pt x="141" y="156"/>
                  </a:lnTo>
                  <a:lnTo>
                    <a:pt x="141" y="160"/>
                  </a:lnTo>
                  <a:lnTo>
                    <a:pt x="141" y="160"/>
                  </a:lnTo>
                  <a:lnTo>
                    <a:pt x="134" y="160"/>
                  </a:lnTo>
                  <a:lnTo>
                    <a:pt x="130" y="163"/>
                  </a:lnTo>
                  <a:lnTo>
                    <a:pt x="130" y="160"/>
                  </a:lnTo>
                  <a:lnTo>
                    <a:pt x="126" y="160"/>
                  </a:lnTo>
                  <a:lnTo>
                    <a:pt x="126" y="160"/>
                  </a:lnTo>
                  <a:lnTo>
                    <a:pt x="126" y="160"/>
                  </a:lnTo>
                  <a:lnTo>
                    <a:pt x="123" y="160"/>
                  </a:lnTo>
                  <a:lnTo>
                    <a:pt x="123" y="160"/>
                  </a:lnTo>
                  <a:lnTo>
                    <a:pt x="119" y="163"/>
                  </a:lnTo>
                  <a:lnTo>
                    <a:pt x="115" y="163"/>
                  </a:lnTo>
                  <a:lnTo>
                    <a:pt x="115" y="163"/>
                  </a:lnTo>
                  <a:lnTo>
                    <a:pt x="111" y="160"/>
                  </a:lnTo>
                  <a:lnTo>
                    <a:pt x="111" y="160"/>
                  </a:lnTo>
                  <a:lnTo>
                    <a:pt x="108" y="160"/>
                  </a:lnTo>
                  <a:lnTo>
                    <a:pt x="108" y="160"/>
                  </a:lnTo>
                  <a:lnTo>
                    <a:pt x="108" y="156"/>
                  </a:lnTo>
                  <a:lnTo>
                    <a:pt x="104" y="156"/>
                  </a:lnTo>
                  <a:lnTo>
                    <a:pt x="104" y="160"/>
                  </a:lnTo>
                  <a:lnTo>
                    <a:pt x="100" y="160"/>
                  </a:lnTo>
                  <a:lnTo>
                    <a:pt x="86" y="160"/>
                  </a:lnTo>
                  <a:lnTo>
                    <a:pt x="82" y="171"/>
                  </a:lnTo>
                  <a:lnTo>
                    <a:pt x="82" y="145"/>
                  </a:lnTo>
                  <a:lnTo>
                    <a:pt x="82" y="141"/>
                  </a:lnTo>
                  <a:lnTo>
                    <a:pt x="74" y="134"/>
                  </a:lnTo>
                  <a:lnTo>
                    <a:pt x="74" y="134"/>
                  </a:lnTo>
                  <a:lnTo>
                    <a:pt x="71" y="130"/>
                  </a:lnTo>
                  <a:lnTo>
                    <a:pt x="71" y="130"/>
                  </a:lnTo>
                  <a:lnTo>
                    <a:pt x="71" y="130"/>
                  </a:lnTo>
                  <a:lnTo>
                    <a:pt x="71" y="130"/>
                  </a:lnTo>
                  <a:lnTo>
                    <a:pt x="67" y="130"/>
                  </a:lnTo>
                  <a:lnTo>
                    <a:pt x="67" y="130"/>
                  </a:lnTo>
                  <a:lnTo>
                    <a:pt x="67" y="130"/>
                  </a:lnTo>
                  <a:lnTo>
                    <a:pt x="63" y="130"/>
                  </a:lnTo>
                  <a:lnTo>
                    <a:pt x="63" y="126"/>
                  </a:lnTo>
                  <a:lnTo>
                    <a:pt x="60" y="126"/>
                  </a:lnTo>
                  <a:lnTo>
                    <a:pt x="60" y="126"/>
                  </a:lnTo>
                  <a:lnTo>
                    <a:pt x="60" y="126"/>
                  </a:lnTo>
                  <a:lnTo>
                    <a:pt x="60" y="126"/>
                  </a:lnTo>
                  <a:lnTo>
                    <a:pt x="56" y="123"/>
                  </a:lnTo>
                  <a:lnTo>
                    <a:pt x="56" y="123"/>
                  </a:lnTo>
                  <a:lnTo>
                    <a:pt x="52" y="123"/>
                  </a:lnTo>
                  <a:lnTo>
                    <a:pt x="52" y="119"/>
                  </a:lnTo>
                  <a:lnTo>
                    <a:pt x="48" y="119"/>
                  </a:lnTo>
                  <a:lnTo>
                    <a:pt x="41" y="119"/>
                  </a:lnTo>
                  <a:lnTo>
                    <a:pt x="37" y="119"/>
                  </a:lnTo>
                  <a:lnTo>
                    <a:pt x="37" y="115"/>
                  </a:lnTo>
                  <a:lnTo>
                    <a:pt x="37" y="115"/>
                  </a:lnTo>
                  <a:lnTo>
                    <a:pt x="34" y="112"/>
                  </a:lnTo>
                  <a:lnTo>
                    <a:pt x="34" y="112"/>
                  </a:lnTo>
                  <a:lnTo>
                    <a:pt x="30" y="112"/>
                  </a:lnTo>
                  <a:lnTo>
                    <a:pt x="26" y="112"/>
                  </a:lnTo>
                  <a:lnTo>
                    <a:pt x="23" y="112"/>
                  </a:lnTo>
                  <a:lnTo>
                    <a:pt x="19" y="97"/>
                  </a:lnTo>
                  <a:lnTo>
                    <a:pt x="8" y="86"/>
                  </a:lnTo>
                  <a:lnTo>
                    <a:pt x="4" y="67"/>
                  </a:lnTo>
                  <a:lnTo>
                    <a:pt x="0" y="52"/>
                  </a:lnTo>
                  <a:lnTo>
                    <a:pt x="8" y="52"/>
                  </a:lnTo>
                  <a:lnTo>
                    <a:pt x="15" y="52"/>
                  </a:lnTo>
                  <a:lnTo>
                    <a:pt x="15" y="48"/>
                  </a:lnTo>
                  <a:lnTo>
                    <a:pt x="23" y="45"/>
                  </a:lnTo>
                  <a:lnTo>
                    <a:pt x="23" y="45"/>
                  </a:lnTo>
                  <a:lnTo>
                    <a:pt x="26" y="41"/>
                  </a:lnTo>
                  <a:lnTo>
                    <a:pt x="26" y="37"/>
                  </a:lnTo>
                  <a:lnTo>
                    <a:pt x="30" y="37"/>
                  </a:lnTo>
                  <a:lnTo>
                    <a:pt x="26" y="34"/>
                  </a:lnTo>
                  <a:lnTo>
                    <a:pt x="26" y="34"/>
                  </a:lnTo>
                  <a:lnTo>
                    <a:pt x="26" y="30"/>
                  </a:lnTo>
                  <a:lnTo>
                    <a:pt x="23" y="30"/>
                  </a:lnTo>
                  <a:lnTo>
                    <a:pt x="23" y="26"/>
                  </a:lnTo>
                  <a:lnTo>
                    <a:pt x="23" y="26"/>
                  </a:lnTo>
                  <a:lnTo>
                    <a:pt x="23" y="22"/>
                  </a:lnTo>
                  <a:lnTo>
                    <a:pt x="23" y="26"/>
                  </a:lnTo>
                  <a:lnTo>
                    <a:pt x="23" y="26"/>
                  </a:lnTo>
                  <a:lnTo>
                    <a:pt x="26" y="22"/>
                  </a:lnTo>
                  <a:lnTo>
                    <a:pt x="26" y="22"/>
                  </a:lnTo>
                  <a:lnTo>
                    <a:pt x="26" y="22"/>
                  </a:lnTo>
                  <a:lnTo>
                    <a:pt x="30" y="19"/>
                  </a:lnTo>
                  <a:lnTo>
                    <a:pt x="26" y="15"/>
                  </a:lnTo>
                  <a:lnTo>
                    <a:pt x="26" y="11"/>
                  </a:lnTo>
                  <a:lnTo>
                    <a:pt x="26" y="11"/>
                  </a:lnTo>
                  <a:lnTo>
                    <a:pt x="26" y="8"/>
                  </a:lnTo>
                  <a:lnTo>
                    <a:pt x="23" y="8"/>
                  </a:lnTo>
                  <a:lnTo>
                    <a:pt x="23"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18" name="Freeform 139"/>
            <p:cNvSpPr>
              <a:spLocks/>
            </p:cNvSpPr>
            <p:nvPr/>
          </p:nvSpPr>
          <p:spPr bwMode="auto">
            <a:xfrm>
              <a:off x="4908029" y="3200415"/>
              <a:ext cx="42459" cy="33452"/>
            </a:xfrm>
            <a:custGeom>
              <a:avLst/>
              <a:gdLst>
                <a:gd name="T0" fmla="*/ 7 w 33"/>
                <a:gd name="T1" fmla="*/ 4 h 26"/>
                <a:gd name="T2" fmla="*/ 7 w 33"/>
                <a:gd name="T3" fmla="*/ 4 h 26"/>
                <a:gd name="T4" fmla="*/ 11 w 33"/>
                <a:gd name="T5" fmla="*/ 4 h 26"/>
                <a:gd name="T6" fmla="*/ 14 w 33"/>
                <a:gd name="T7" fmla="*/ 0 h 26"/>
                <a:gd name="T8" fmla="*/ 14 w 33"/>
                <a:gd name="T9" fmla="*/ 0 h 26"/>
                <a:gd name="T10" fmla="*/ 18 w 33"/>
                <a:gd name="T11" fmla="*/ 4 h 26"/>
                <a:gd name="T12" fmla="*/ 18 w 33"/>
                <a:gd name="T13" fmla="*/ 4 h 26"/>
                <a:gd name="T14" fmla="*/ 22 w 33"/>
                <a:gd name="T15" fmla="*/ 0 h 26"/>
                <a:gd name="T16" fmla="*/ 22 w 33"/>
                <a:gd name="T17" fmla="*/ 0 h 26"/>
                <a:gd name="T18" fmla="*/ 22 w 33"/>
                <a:gd name="T19" fmla="*/ 0 h 26"/>
                <a:gd name="T20" fmla="*/ 26 w 33"/>
                <a:gd name="T21" fmla="*/ 4 h 26"/>
                <a:gd name="T22" fmla="*/ 29 w 33"/>
                <a:gd name="T23" fmla="*/ 4 h 26"/>
                <a:gd name="T24" fmla="*/ 29 w 33"/>
                <a:gd name="T25" fmla="*/ 7 h 26"/>
                <a:gd name="T26" fmla="*/ 29 w 33"/>
                <a:gd name="T27" fmla="*/ 7 h 26"/>
                <a:gd name="T28" fmla="*/ 29 w 33"/>
                <a:gd name="T29" fmla="*/ 11 h 26"/>
                <a:gd name="T30" fmla="*/ 33 w 33"/>
                <a:gd name="T31" fmla="*/ 15 h 26"/>
                <a:gd name="T32" fmla="*/ 29 w 33"/>
                <a:gd name="T33" fmla="*/ 18 h 26"/>
                <a:gd name="T34" fmla="*/ 29 w 33"/>
                <a:gd name="T35" fmla="*/ 18 h 26"/>
                <a:gd name="T36" fmla="*/ 29 w 33"/>
                <a:gd name="T37" fmla="*/ 18 h 26"/>
                <a:gd name="T38" fmla="*/ 26 w 33"/>
                <a:gd name="T39" fmla="*/ 22 h 26"/>
                <a:gd name="T40" fmla="*/ 26 w 33"/>
                <a:gd name="T41" fmla="*/ 22 h 26"/>
                <a:gd name="T42" fmla="*/ 26 w 33"/>
                <a:gd name="T43" fmla="*/ 18 h 26"/>
                <a:gd name="T44" fmla="*/ 26 w 33"/>
                <a:gd name="T45" fmla="*/ 18 h 26"/>
                <a:gd name="T46" fmla="*/ 22 w 33"/>
                <a:gd name="T47" fmla="*/ 18 h 26"/>
                <a:gd name="T48" fmla="*/ 22 w 33"/>
                <a:gd name="T49" fmla="*/ 15 h 26"/>
                <a:gd name="T50" fmla="*/ 18 w 33"/>
                <a:gd name="T51" fmla="*/ 15 h 26"/>
                <a:gd name="T52" fmla="*/ 18 w 33"/>
                <a:gd name="T53" fmla="*/ 15 h 26"/>
                <a:gd name="T54" fmla="*/ 18 w 33"/>
                <a:gd name="T55" fmla="*/ 15 h 26"/>
                <a:gd name="T56" fmla="*/ 18 w 33"/>
                <a:gd name="T57" fmla="*/ 18 h 26"/>
                <a:gd name="T58" fmla="*/ 14 w 33"/>
                <a:gd name="T59" fmla="*/ 22 h 26"/>
                <a:gd name="T60" fmla="*/ 14 w 33"/>
                <a:gd name="T61" fmla="*/ 22 h 26"/>
                <a:gd name="T62" fmla="*/ 11 w 33"/>
                <a:gd name="T63" fmla="*/ 26 h 26"/>
                <a:gd name="T64" fmla="*/ 11 w 33"/>
                <a:gd name="T65" fmla="*/ 22 h 26"/>
                <a:gd name="T66" fmla="*/ 11 w 33"/>
                <a:gd name="T67" fmla="*/ 22 h 26"/>
                <a:gd name="T68" fmla="*/ 7 w 33"/>
                <a:gd name="T69" fmla="*/ 26 h 26"/>
                <a:gd name="T70" fmla="*/ 7 w 33"/>
                <a:gd name="T71" fmla="*/ 22 h 26"/>
                <a:gd name="T72" fmla="*/ 3 w 33"/>
                <a:gd name="T73" fmla="*/ 22 h 26"/>
                <a:gd name="T74" fmla="*/ 3 w 33"/>
                <a:gd name="T75" fmla="*/ 18 h 26"/>
                <a:gd name="T76" fmla="*/ 0 w 33"/>
                <a:gd name="T77" fmla="*/ 18 h 26"/>
                <a:gd name="T78" fmla="*/ 0 w 33"/>
                <a:gd name="T79" fmla="*/ 22 h 26"/>
                <a:gd name="T80" fmla="*/ 0 w 33"/>
                <a:gd name="T81" fmla="*/ 18 h 26"/>
                <a:gd name="T82" fmla="*/ 0 w 33"/>
                <a:gd name="T83" fmla="*/ 7 h 26"/>
                <a:gd name="T84" fmla="*/ 3 w 33"/>
                <a:gd name="T85" fmla="*/ 7 h 26"/>
                <a:gd name="T86" fmla="*/ 7 w 33"/>
                <a:gd name="T87"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26">
                  <a:moveTo>
                    <a:pt x="7" y="4"/>
                  </a:moveTo>
                  <a:lnTo>
                    <a:pt x="7" y="4"/>
                  </a:lnTo>
                  <a:lnTo>
                    <a:pt x="11" y="4"/>
                  </a:lnTo>
                  <a:lnTo>
                    <a:pt x="14" y="0"/>
                  </a:lnTo>
                  <a:lnTo>
                    <a:pt x="14" y="0"/>
                  </a:lnTo>
                  <a:lnTo>
                    <a:pt x="18" y="4"/>
                  </a:lnTo>
                  <a:lnTo>
                    <a:pt x="18" y="4"/>
                  </a:lnTo>
                  <a:lnTo>
                    <a:pt x="22" y="0"/>
                  </a:lnTo>
                  <a:lnTo>
                    <a:pt x="22" y="0"/>
                  </a:lnTo>
                  <a:lnTo>
                    <a:pt x="22" y="0"/>
                  </a:lnTo>
                  <a:lnTo>
                    <a:pt x="26" y="4"/>
                  </a:lnTo>
                  <a:lnTo>
                    <a:pt x="29" y="4"/>
                  </a:lnTo>
                  <a:lnTo>
                    <a:pt x="29" y="7"/>
                  </a:lnTo>
                  <a:lnTo>
                    <a:pt x="29" y="7"/>
                  </a:lnTo>
                  <a:lnTo>
                    <a:pt x="29" y="11"/>
                  </a:lnTo>
                  <a:lnTo>
                    <a:pt x="33" y="15"/>
                  </a:lnTo>
                  <a:lnTo>
                    <a:pt x="29" y="18"/>
                  </a:lnTo>
                  <a:lnTo>
                    <a:pt x="29" y="18"/>
                  </a:lnTo>
                  <a:lnTo>
                    <a:pt x="29" y="18"/>
                  </a:lnTo>
                  <a:lnTo>
                    <a:pt x="26" y="22"/>
                  </a:lnTo>
                  <a:lnTo>
                    <a:pt x="26" y="22"/>
                  </a:lnTo>
                  <a:lnTo>
                    <a:pt x="26" y="18"/>
                  </a:lnTo>
                  <a:lnTo>
                    <a:pt x="26" y="18"/>
                  </a:lnTo>
                  <a:lnTo>
                    <a:pt x="22" y="18"/>
                  </a:lnTo>
                  <a:lnTo>
                    <a:pt x="22" y="15"/>
                  </a:lnTo>
                  <a:lnTo>
                    <a:pt x="18" y="15"/>
                  </a:lnTo>
                  <a:lnTo>
                    <a:pt x="18" y="15"/>
                  </a:lnTo>
                  <a:lnTo>
                    <a:pt x="18" y="15"/>
                  </a:lnTo>
                  <a:lnTo>
                    <a:pt x="18" y="18"/>
                  </a:lnTo>
                  <a:lnTo>
                    <a:pt x="14" y="22"/>
                  </a:lnTo>
                  <a:lnTo>
                    <a:pt x="14" y="22"/>
                  </a:lnTo>
                  <a:lnTo>
                    <a:pt x="11" y="26"/>
                  </a:lnTo>
                  <a:lnTo>
                    <a:pt x="11" y="22"/>
                  </a:lnTo>
                  <a:lnTo>
                    <a:pt x="11" y="22"/>
                  </a:lnTo>
                  <a:lnTo>
                    <a:pt x="7" y="26"/>
                  </a:lnTo>
                  <a:lnTo>
                    <a:pt x="7" y="22"/>
                  </a:lnTo>
                  <a:lnTo>
                    <a:pt x="3" y="22"/>
                  </a:lnTo>
                  <a:lnTo>
                    <a:pt x="3" y="18"/>
                  </a:lnTo>
                  <a:lnTo>
                    <a:pt x="0" y="18"/>
                  </a:lnTo>
                  <a:lnTo>
                    <a:pt x="0" y="22"/>
                  </a:lnTo>
                  <a:lnTo>
                    <a:pt x="0" y="18"/>
                  </a:lnTo>
                  <a:lnTo>
                    <a:pt x="0" y="7"/>
                  </a:lnTo>
                  <a:lnTo>
                    <a:pt x="3" y="7"/>
                  </a:lnTo>
                  <a:lnTo>
                    <a:pt x="7"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19" name="Freeform 140"/>
            <p:cNvSpPr>
              <a:spLocks/>
            </p:cNvSpPr>
            <p:nvPr/>
          </p:nvSpPr>
          <p:spPr bwMode="auto">
            <a:xfrm>
              <a:off x="4908029" y="3219715"/>
              <a:ext cx="42459" cy="42459"/>
            </a:xfrm>
            <a:custGeom>
              <a:avLst/>
              <a:gdLst>
                <a:gd name="T0" fmla="*/ 3 w 33"/>
                <a:gd name="T1" fmla="*/ 33 h 33"/>
                <a:gd name="T2" fmla="*/ 11 w 33"/>
                <a:gd name="T3" fmla="*/ 33 h 33"/>
                <a:gd name="T4" fmla="*/ 18 w 33"/>
                <a:gd name="T5" fmla="*/ 33 h 33"/>
                <a:gd name="T6" fmla="*/ 18 w 33"/>
                <a:gd name="T7" fmla="*/ 29 h 33"/>
                <a:gd name="T8" fmla="*/ 26 w 33"/>
                <a:gd name="T9" fmla="*/ 26 h 33"/>
                <a:gd name="T10" fmla="*/ 26 w 33"/>
                <a:gd name="T11" fmla="*/ 26 h 33"/>
                <a:gd name="T12" fmla="*/ 29 w 33"/>
                <a:gd name="T13" fmla="*/ 22 h 33"/>
                <a:gd name="T14" fmla="*/ 29 w 33"/>
                <a:gd name="T15" fmla="*/ 18 h 33"/>
                <a:gd name="T16" fmla="*/ 33 w 33"/>
                <a:gd name="T17" fmla="*/ 18 h 33"/>
                <a:gd name="T18" fmla="*/ 29 w 33"/>
                <a:gd name="T19" fmla="*/ 15 h 33"/>
                <a:gd name="T20" fmla="*/ 29 w 33"/>
                <a:gd name="T21" fmla="*/ 15 h 33"/>
                <a:gd name="T22" fmla="*/ 29 w 33"/>
                <a:gd name="T23" fmla="*/ 11 h 33"/>
                <a:gd name="T24" fmla="*/ 26 w 33"/>
                <a:gd name="T25" fmla="*/ 11 h 33"/>
                <a:gd name="T26" fmla="*/ 26 w 33"/>
                <a:gd name="T27" fmla="*/ 7 h 33"/>
                <a:gd name="T28" fmla="*/ 26 w 33"/>
                <a:gd name="T29" fmla="*/ 7 h 33"/>
                <a:gd name="T30" fmla="*/ 26 w 33"/>
                <a:gd name="T31" fmla="*/ 3 h 33"/>
                <a:gd name="T32" fmla="*/ 22 w 33"/>
                <a:gd name="T33" fmla="*/ 3 h 33"/>
                <a:gd name="T34" fmla="*/ 22 w 33"/>
                <a:gd name="T35" fmla="*/ 0 h 33"/>
                <a:gd name="T36" fmla="*/ 18 w 33"/>
                <a:gd name="T37" fmla="*/ 0 h 33"/>
                <a:gd name="T38" fmla="*/ 18 w 33"/>
                <a:gd name="T39" fmla="*/ 0 h 33"/>
                <a:gd name="T40" fmla="*/ 18 w 33"/>
                <a:gd name="T41" fmla="*/ 0 h 33"/>
                <a:gd name="T42" fmla="*/ 18 w 33"/>
                <a:gd name="T43" fmla="*/ 3 h 33"/>
                <a:gd name="T44" fmla="*/ 14 w 33"/>
                <a:gd name="T45" fmla="*/ 7 h 33"/>
                <a:gd name="T46" fmla="*/ 14 w 33"/>
                <a:gd name="T47" fmla="*/ 7 h 33"/>
                <a:gd name="T48" fmla="*/ 11 w 33"/>
                <a:gd name="T49" fmla="*/ 11 h 33"/>
                <a:gd name="T50" fmla="*/ 11 w 33"/>
                <a:gd name="T51" fmla="*/ 7 h 33"/>
                <a:gd name="T52" fmla="*/ 11 w 33"/>
                <a:gd name="T53" fmla="*/ 7 h 33"/>
                <a:gd name="T54" fmla="*/ 7 w 33"/>
                <a:gd name="T55" fmla="*/ 11 h 33"/>
                <a:gd name="T56" fmla="*/ 7 w 33"/>
                <a:gd name="T57" fmla="*/ 7 h 33"/>
                <a:gd name="T58" fmla="*/ 3 w 33"/>
                <a:gd name="T59" fmla="*/ 7 h 33"/>
                <a:gd name="T60" fmla="*/ 3 w 33"/>
                <a:gd name="T61" fmla="*/ 3 h 33"/>
                <a:gd name="T62" fmla="*/ 0 w 33"/>
                <a:gd name="T63" fmla="*/ 3 h 33"/>
                <a:gd name="T64" fmla="*/ 0 w 33"/>
                <a:gd name="T65" fmla="*/ 7 h 33"/>
                <a:gd name="T66" fmla="*/ 0 w 33"/>
                <a:gd name="T67" fmla="*/ 7 h 33"/>
                <a:gd name="T68" fmla="*/ 0 w 33"/>
                <a:gd name="T69" fmla="*/ 11 h 33"/>
                <a:gd name="T70" fmla="*/ 0 w 33"/>
                <a:gd name="T71" fmla="*/ 15 h 33"/>
                <a:gd name="T72" fmla="*/ 0 w 33"/>
                <a:gd name="T73" fmla="*/ 18 h 33"/>
                <a:gd name="T74" fmla="*/ 3 w 33"/>
                <a:gd name="T7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33">
                  <a:moveTo>
                    <a:pt x="3" y="33"/>
                  </a:moveTo>
                  <a:lnTo>
                    <a:pt x="11" y="33"/>
                  </a:lnTo>
                  <a:lnTo>
                    <a:pt x="18" y="33"/>
                  </a:lnTo>
                  <a:lnTo>
                    <a:pt x="18" y="29"/>
                  </a:lnTo>
                  <a:lnTo>
                    <a:pt x="26" y="26"/>
                  </a:lnTo>
                  <a:lnTo>
                    <a:pt x="26" y="26"/>
                  </a:lnTo>
                  <a:lnTo>
                    <a:pt x="29" y="22"/>
                  </a:lnTo>
                  <a:lnTo>
                    <a:pt x="29" y="18"/>
                  </a:lnTo>
                  <a:lnTo>
                    <a:pt x="33" y="18"/>
                  </a:lnTo>
                  <a:lnTo>
                    <a:pt x="29" y="15"/>
                  </a:lnTo>
                  <a:lnTo>
                    <a:pt x="29" y="15"/>
                  </a:lnTo>
                  <a:lnTo>
                    <a:pt x="29" y="11"/>
                  </a:lnTo>
                  <a:lnTo>
                    <a:pt x="26" y="11"/>
                  </a:lnTo>
                  <a:lnTo>
                    <a:pt x="26" y="7"/>
                  </a:lnTo>
                  <a:lnTo>
                    <a:pt x="26" y="7"/>
                  </a:lnTo>
                  <a:lnTo>
                    <a:pt x="26" y="3"/>
                  </a:lnTo>
                  <a:lnTo>
                    <a:pt x="22" y="3"/>
                  </a:lnTo>
                  <a:lnTo>
                    <a:pt x="22" y="0"/>
                  </a:lnTo>
                  <a:lnTo>
                    <a:pt x="18" y="0"/>
                  </a:lnTo>
                  <a:lnTo>
                    <a:pt x="18" y="0"/>
                  </a:lnTo>
                  <a:lnTo>
                    <a:pt x="18" y="0"/>
                  </a:lnTo>
                  <a:lnTo>
                    <a:pt x="18" y="3"/>
                  </a:lnTo>
                  <a:lnTo>
                    <a:pt x="14" y="7"/>
                  </a:lnTo>
                  <a:lnTo>
                    <a:pt x="14" y="7"/>
                  </a:lnTo>
                  <a:lnTo>
                    <a:pt x="11" y="11"/>
                  </a:lnTo>
                  <a:lnTo>
                    <a:pt x="11" y="7"/>
                  </a:lnTo>
                  <a:lnTo>
                    <a:pt x="11" y="7"/>
                  </a:lnTo>
                  <a:lnTo>
                    <a:pt x="7" y="11"/>
                  </a:lnTo>
                  <a:lnTo>
                    <a:pt x="7" y="7"/>
                  </a:lnTo>
                  <a:lnTo>
                    <a:pt x="3" y="7"/>
                  </a:lnTo>
                  <a:lnTo>
                    <a:pt x="3" y="3"/>
                  </a:lnTo>
                  <a:lnTo>
                    <a:pt x="0" y="3"/>
                  </a:lnTo>
                  <a:lnTo>
                    <a:pt x="0" y="7"/>
                  </a:lnTo>
                  <a:lnTo>
                    <a:pt x="0" y="7"/>
                  </a:lnTo>
                  <a:lnTo>
                    <a:pt x="0" y="11"/>
                  </a:lnTo>
                  <a:lnTo>
                    <a:pt x="0" y="15"/>
                  </a:lnTo>
                  <a:lnTo>
                    <a:pt x="0" y="18"/>
                  </a:lnTo>
                  <a:lnTo>
                    <a:pt x="3"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20" name="Freeform 141"/>
            <p:cNvSpPr>
              <a:spLocks/>
            </p:cNvSpPr>
            <p:nvPr/>
          </p:nvSpPr>
          <p:spPr bwMode="auto">
            <a:xfrm>
              <a:off x="4545201" y="3075612"/>
              <a:ext cx="405289" cy="362830"/>
            </a:xfrm>
            <a:custGeom>
              <a:avLst/>
              <a:gdLst>
                <a:gd name="T0" fmla="*/ 11 w 315"/>
                <a:gd name="T1" fmla="*/ 156 h 282"/>
                <a:gd name="T2" fmla="*/ 22 w 315"/>
                <a:gd name="T3" fmla="*/ 153 h 282"/>
                <a:gd name="T4" fmla="*/ 37 w 315"/>
                <a:gd name="T5" fmla="*/ 145 h 282"/>
                <a:gd name="T6" fmla="*/ 45 w 315"/>
                <a:gd name="T7" fmla="*/ 153 h 282"/>
                <a:gd name="T8" fmla="*/ 63 w 315"/>
                <a:gd name="T9" fmla="*/ 138 h 282"/>
                <a:gd name="T10" fmla="*/ 67 w 315"/>
                <a:gd name="T11" fmla="*/ 115 h 282"/>
                <a:gd name="T12" fmla="*/ 82 w 315"/>
                <a:gd name="T13" fmla="*/ 97 h 282"/>
                <a:gd name="T14" fmla="*/ 97 w 315"/>
                <a:gd name="T15" fmla="*/ 75 h 282"/>
                <a:gd name="T16" fmla="*/ 100 w 315"/>
                <a:gd name="T17" fmla="*/ 56 h 282"/>
                <a:gd name="T18" fmla="*/ 111 w 315"/>
                <a:gd name="T19" fmla="*/ 34 h 282"/>
                <a:gd name="T20" fmla="*/ 111 w 315"/>
                <a:gd name="T21" fmla="*/ 15 h 282"/>
                <a:gd name="T22" fmla="*/ 115 w 315"/>
                <a:gd name="T23" fmla="*/ 8 h 282"/>
                <a:gd name="T24" fmla="*/ 126 w 315"/>
                <a:gd name="T25" fmla="*/ 4 h 282"/>
                <a:gd name="T26" fmla="*/ 141 w 315"/>
                <a:gd name="T27" fmla="*/ 12 h 282"/>
                <a:gd name="T28" fmla="*/ 159 w 315"/>
                <a:gd name="T29" fmla="*/ 15 h 282"/>
                <a:gd name="T30" fmla="*/ 171 w 315"/>
                <a:gd name="T31" fmla="*/ 15 h 282"/>
                <a:gd name="T32" fmla="*/ 185 w 315"/>
                <a:gd name="T33" fmla="*/ 8 h 282"/>
                <a:gd name="T34" fmla="*/ 208 w 315"/>
                <a:gd name="T35" fmla="*/ 4 h 282"/>
                <a:gd name="T36" fmla="*/ 215 w 315"/>
                <a:gd name="T37" fmla="*/ 4 h 282"/>
                <a:gd name="T38" fmla="*/ 222 w 315"/>
                <a:gd name="T39" fmla="*/ 0 h 282"/>
                <a:gd name="T40" fmla="*/ 237 w 315"/>
                <a:gd name="T41" fmla="*/ 4 h 282"/>
                <a:gd name="T42" fmla="*/ 256 w 315"/>
                <a:gd name="T43" fmla="*/ 4 h 282"/>
                <a:gd name="T44" fmla="*/ 271 w 315"/>
                <a:gd name="T45" fmla="*/ 15 h 282"/>
                <a:gd name="T46" fmla="*/ 282 w 315"/>
                <a:gd name="T47" fmla="*/ 12 h 282"/>
                <a:gd name="T48" fmla="*/ 293 w 315"/>
                <a:gd name="T49" fmla="*/ 8 h 282"/>
                <a:gd name="T50" fmla="*/ 308 w 315"/>
                <a:gd name="T51" fmla="*/ 19 h 282"/>
                <a:gd name="T52" fmla="*/ 315 w 315"/>
                <a:gd name="T53" fmla="*/ 26 h 282"/>
                <a:gd name="T54" fmla="*/ 311 w 315"/>
                <a:gd name="T55" fmla="*/ 45 h 282"/>
                <a:gd name="T56" fmla="*/ 300 w 315"/>
                <a:gd name="T57" fmla="*/ 67 h 282"/>
                <a:gd name="T58" fmla="*/ 289 w 315"/>
                <a:gd name="T59" fmla="*/ 101 h 282"/>
                <a:gd name="T60" fmla="*/ 282 w 315"/>
                <a:gd name="T61" fmla="*/ 127 h 282"/>
                <a:gd name="T62" fmla="*/ 304 w 315"/>
                <a:gd name="T63" fmla="*/ 201 h 282"/>
                <a:gd name="T64" fmla="*/ 274 w 315"/>
                <a:gd name="T65" fmla="*/ 227 h 282"/>
                <a:gd name="T66" fmla="*/ 274 w 315"/>
                <a:gd name="T67" fmla="*/ 238 h 282"/>
                <a:gd name="T68" fmla="*/ 271 w 315"/>
                <a:gd name="T69" fmla="*/ 256 h 282"/>
                <a:gd name="T70" fmla="*/ 285 w 315"/>
                <a:gd name="T71" fmla="*/ 268 h 282"/>
                <a:gd name="T72" fmla="*/ 289 w 315"/>
                <a:gd name="T73" fmla="*/ 282 h 282"/>
                <a:gd name="T74" fmla="*/ 278 w 315"/>
                <a:gd name="T75" fmla="*/ 282 h 282"/>
                <a:gd name="T76" fmla="*/ 256 w 315"/>
                <a:gd name="T77" fmla="*/ 264 h 282"/>
                <a:gd name="T78" fmla="*/ 245 w 315"/>
                <a:gd name="T79" fmla="*/ 253 h 282"/>
                <a:gd name="T80" fmla="*/ 234 w 315"/>
                <a:gd name="T81" fmla="*/ 260 h 282"/>
                <a:gd name="T82" fmla="*/ 219 w 315"/>
                <a:gd name="T83" fmla="*/ 256 h 282"/>
                <a:gd name="T84" fmla="*/ 211 w 315"/>
                <a:gd name="T85" fmla="*/ 249 h 282"/>
                <a:gd name="T86" fmla="*/ 204 w 315"/>
                <a:gd name="T87" fmla="*/ 253 h 282"/>
                <a:gd name="T88" fmla="*/ 196 w 315"/>
                <a:gd name="T89" fmla="*/ 245 h 282"/>
                <a:gd name="T90" fmla="*/ 182 w 315"/>
                <a:gd name="T91" fmla="*/ 249 h 282"/>
                <a:gd name="T92" fmla="*/ 171 w 315"/>
                <a:gd name="T93" fmla="*/ 249 h 282"/>
                <a:gd name="T94" fmla="*/ 167 w 315"/>
                <a:gd name="T95" fmla="*/ 242 h 282"/>
                <a:gd name="T96" fmla="*/ 163 w 315"/>
                <a:gd name="T97" fmla="*/ 230 h 282"/>
                <a:gd name="T98" fmla="*/ 163 w 315"/>
                <a:gd name="T99" fmla="*/ 223 h 282"/>
                <a:gd name="T100" fmla="*/ 159 w 315"/>
                <a:gd name="T101" fmla="*/ 208 h 282"/>
                <a:gd name="T102" fmla="*/ 159 w 315"/>
                <a:gd name="T103" fmla="*/ 197 h 282"/>
                <a:gd name="T104" fmla="*/ 141 w 315"/>
                <a:gd name="T105" fmla="*/ 186 h 282"/>
                <a:gd name="T106" fmla="*/ 122 w 315"/>
                <a:gd name="T107" fmla="*/ 190 h 282"/>
                <a:gd name="T108" fmla="*/ 104 w 315"/>
                <a:gd name="T109" fmla="*/ 201 h 282"/>
                <a:gd name="T110" fmla="*/ 85 w 315"/>
                <a:gd name="T111" fmla="*/ 193 h 282"/>
                <a:gd name="T112" fmla="*/ 82 w 315"/>
                <a:gd name="T113" fmla="*/ 182 h 282"/>
                <a:gd name="T114" fmla="*/ 78 w 315"/>
                <a:gd name="T115" fmla="*/ 171 h 282"/>
                <a:gd name="T116" fmla="*/ 37 w 315"/>
                <a:gd name="T117" fmla="*/ 167 h 282"/>
                <a:gd name="T118" fmla="*/ 19 w 315"/>
                <a:gd name="T119" fmla="*/ 167 h 282"/>
                <a:gd name="T120" fmla="*/ 11 w 315"/>
                <a:gd name="T121" fmla="*/ 171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5" h="282">
                  <a:moveTo>
                    <a:pt x="0" y="167"/>
                  </a:moveTo>
                  <a:lnTo>
                    <a:pt x="4" y="164"/>
                  </a:lnTo>
                  <a:lnTo>
                    <a:pt x="8" y="164"/>
                  </a:lnTo>
                  <a:lnTo>
                    <a:pt x="11" y="164"/>
                  </a:lnTo>
                  <a:lnTo>
                    <a:pt x="8" y="156"/>
                  </a:lnTo>
                  <a:lnTo>
                    <a:pt x="11" y="156"/>
                  </a:lnTo>
                  <a:lnTo>
                    <a:pt x="15" y="153"/>
                  </a:lnTo>
                  <a:lnTo>
                    <a:pt x="19" y="149"/>
                  </a:lnTo>
                  <a:lnTo>
                    <a:pt x="19" y="149"/>
                  </a:lnTo>
                  <a:lnTo>
                    <a:pt x="22" y="149"/>
                  </a:lnTo>
                  <a:lnTo>
                    <a:pt x="22" y="153"/>
                  </a:lnTo>
                  <a:lnTo>
                    <a:pt x="22" y="153"/>
                  </a:lnTo>
                  <a:lnTo>
                    <a:pt x="26" y="153"/>
                  </a:lnTo>
                  <a:lnTo>
                    <a:pt x="30" y="149"/>
                  </a:lnTo>
                  <a:lnTo>
                    <a:pt x="30" y="149"/>
                  </a:lnTo>
                  <a:lnTo>
                    <a:pt x="30" y="149"/>
                  </a:lnTo>
                  <a:lnTo>
                    <a:pt x="34" y="149"/>
                  </a:lnTo>
                  <a:lnTo>
                    <a:pt x="37" y="145"/>
                  </a:lnTo>
                  <a:lnTo>
                    <a:pt x="41" y="145"/>
                  </a:lnTo>
                  <a:lnTo>
                    <a:pt x="41" y="145"/>
                  </a:lnTo>
                  <a:lnTo>
                    <a:pt x="37" y="149"/>
                  </a:lnTo>
                  <a:lnTo>
                    <a:pt x="41" y="149"/>
                  </a:lnTo>
                  <a:lnTo>
                    <a:pt x="41" y="153"/>
                  </a:lnTo>
                  <a:lnTo>
                    <a:pt x="45" y="153"/>
                  </a:lnTo>
                  <a:lnTo>
                    <a:pt x="48" y="153"/>
                  </a:lnTo>
                  <a:lnTo>
                    <a:pt x="52" y="149"/>
                  </a:lnTo>
                  <a:lnTo>
                    <a:pt x="59" y="141"/>
                  </a:lnTo>
                  <a:lnTo>
                    <a:pt x="59" y="141"/>
                  </a:lnTo>
                  <a:lnTo>
                    <a:pt x="63" y="138"/>
                  </a:lnTo>
                  <a:lnTo>
                    <a:pt x="63" y="138"/>
                  </a:lnTo>
                  <a:lnTo>
                    <a:pt x="67" y="134"/>
                  </a:lnTo>
                  <a:lnTo>
                    <a:pt x="67" y="130"/>
                  </a:lnTo>
                  <a:lnTo>
                    <a:pt x="67" y="127"/>
                  </a:lnTo>
                  <a:lnTo>
                    <a:pt x="67" y="119"/>
                  </a:lnTo>
                  <a:lnTo>
                    <a:pt x="67" y="119"/>
                  </a:lnTo>
                  <a:lnTo>
                    <a:pt x="67" y="115"/>
                  </a:lnTo>
                  <a:lnTo>
                    <a:pt x="71" y="112"/>
                  </a:lnTo>
                  <a:lnTo>
                    <a:pt x="74" y="108"/>
                  </a:lnTo>
                  <a:lnTo>
                    <a:pt x="74" y="104"/>
                  </a:lnTo>
                  <a:lnTo>
                    <a:pt x="78" y="101"/>
                  </a:lnTo>
                  <a:lnTo>
                    <a:pt x="82" y="97"/>
                  </a:lnTo>
                  <a:lnTo>
                    <a:pt x="82" y="97"/>
                  </a:lnTo>
                  <a:lnTo>
                    <a:pt x="85" y="97"/>
                  </a:lnTo>
                  <a:lnTo>
                    <a:pt x="89" y="93"/>
                  </a:lnTo>
                  <a:lnTo>
                    <a:pt x="93" y="86"/>
                  </a:lnTo>
                  <a:lnTo>
                    <a:pt x="93" y="82"/>
                  </a:lnTo>
                  <a:lnTo>
                    <a:pt x="97" y="78"/>
                  </a:lnTo>
                  <a:lnTo>
                    <a:pt x="97" y="75"/>
                  </a:lnTo>
                  <a:lnTo>
                    <a:pt x="100" y="71"/>
                  </a:lnTo>
                  <a:lnTo>
                    <a:pt x="97" y="71"/>
                  </a:lnTo>
                  <a:lnTo>
                    <a:pt x="100" y="67"/>
                  </a:lnTo>
                  <a:lnTo>
                    <a:pt x="97" y="64"/>
                  </a:lnTo>
                  <a:lnTo>
                    <a:pt x="100" y="60"/>
                  </a:lnTo>
                  <a:lnTo>
                    <a:pt x="100" y="56"/>
                  </a:lnTo>
                  <a:lnTo>
                    <a:pt x="100" y="56"/>
                  </a:lnTo>
                  <a:lnTo>
                    <a:pt x="104" y="52"/>
                  </a:lnTo>
                  <a:lnTo>
                    <a:pt x="100" y="45"/>
                  </a:lnTo>
                  <a:lnTo>
                    <a:pt x="108" y="38"/>
                  </a:lnTo>
                  <a:lnTo>
                    <a:pt x="108" y="34"/>
                  </a:lnTo>
                  <a:lnTo>
                    <a:pt x="111" y="34"/>
                  </a:lnTo>
                  <a:lnTo>
                    <a:pt x="111" y="26"/>
                  </a:lnTo>
                  <a:lnTo>
                    <a:pt x="111" y="26"/>
                  </a:lnTo>
                  <a:lnTo>
                    <a:pt x="111" y="23"/>
                  </a:lnTo>
                  <a:lnTo>
                    <a:pt x="111" y="19"/>
                  </a:lnTo>
                  <a:lnTo>
                    <a:pt x="111" y="19"/>
                  </a:lnTo>
                  <a:lnTo>
                    <a:pt x="111" y="15"/>
                  </a:lnTo>
                  <a:lnTo>
                    <a:pt x="111" y="12"/>
                  </a:lnTo>
                  <a:lnTo>
                    <a:pt x="111" y="12"/>
                  </a:lnTo>
                  <a:lnTo>
                    <a:pt x="115" y="12"/>
                  </a:lnTo>
                  <a:lnTo>
                    <a:pt x="115" y="12"/>
                  </a:lnTo>
                  <a:lnTo>
                    <a:pt x="115" y="8"/>
                  </a:lnTo>
                  <a:lnTo>
                    <a:pt x="115" y="8"/>
                  </a:lnTo>
                  <a:lnTo>
                    <a:pt x="115" y="4"/>
                  </a:lnTo>
                  <a:lnTo>
                    <a:pt x="119" y="4"/>
                  </a:lnTo>
                  <a:lnTo>
                    <a:pt x="122" y="4"/>
                  </a:lnTo>
                  <a:lnTo>
                    <a:pt x="122" y="4"/>
                  </a:lnTo>
                  <a:lnTo>
                    <a:pt x="122" y="4"/>
                  </a:lnTo>
                  <a:lnTo>
                    <a:pt x="126" y="4"/>
                  </a:lnTo>
                  <a:lnTo>
                    <a:pt x="130" y="4"/>
                  </a:lnTo>
                  <a:lnTo>
                    <a:pt x="130" y="4"/>
                  </a:lnTo>
                  <a:lnTo>
                    <a:pt x="134" y="8"/>
                  </a:lnTo>
                  <a:lnTo>
                    <a:pt x="137" y="8"/>
                  </a:lnTo>
                  <a:lnTo>
                    <a:pt x="141" y="12"/>
                  </a:lnTo>
                  <a:lnTo>
                    <a:pt x="141" y="12"/>
                  </a:lnTo>
                  <a:lnTo>
                    <a:pt x="145" y="12"/>
                  </a:lnTo>
                  <a:lnTo>
                    <a:pt x="148" y="15"/>
                  </a:lnTo>
                  <a:lnTo>
                    <a:pt x="152" y="15"/>
                  </a:lnTo>
                  <a:lnTo>
                    <a:pt x="156" y="15"/>
                  </a:lnTo>
                  <a:lnTo>
                    <a:pt x="159" y="15"/>
                  </a:lnTo>
                  <a:lnTo>
                    <a:pt x="159" y="15"/>
                  </a:lnTo>
                  <a:lnTo>
                    <a:pt x="163" y="15"/>
                  </a:lnTo>
                  <a:lnTo>
                    <a:pt x="167" y="15"/>
                  </a:lnTo>
                  <a:lnTo>
                    <a:pt x="167" y="15"/>
                  </a:lnTo>
                  <a:lnTo>
                    <a:pt x="171" y="15"/>
                  </a:lnTo>
                  <a:lnTo>
                    <a:pt x="174" y="15"/>
                  </a:lnTo>
                  <a:lnTo>
                    <a:pt x="171" y="15"/>
                  </a:lnTo>
                  <a:lnTo>
                    <a:pt x="171" y="12"/>
                  </a:lnTo>
                  <a:lnTo>
                    <a:pt x="174" y="8"/>
                  </a:lnTo>
                  <a:lnTo>
                    <a:pt x="174" y="8"/>
                  </a:lnTo>
                  <a:lnTo>
                    <a:pt x="178" y="8"/>
                  </a:lnTo>
                  <a:lnTo>
                    <a:pt x="182" y="8"/>
                  </a:lnTo>
                  <a:lnTo>
                    <a:pt x="185" y="8"/>
                  </a:lnTo>
                  <a:lnTo>
                    <a:pt x="185" y="8"/>
                  </a:lnTo>
                  <a:lnTo>
                    <a:pt x="193" y="8"/>
                  </a:lnTo>
                  <a:lnTo>
                    <a:pt x="193" y="8"/>
                  </a:lnTo>
                  <a:lnTo>
                    <a:pt x="196" y="4"/>
                  </a:lnTo>
                  <a:lnTo>
                    <a:pt x="204" y="4"/>
                  </a:lnTo>
                  <a:lnTo>
                    <a:pt x="208" y="4"/>
                  </a:lnTo>
                  <a:lnTo>
                    <a:pt x="208" y="4"/>
                  </a:lnTo>
                  <a:lnTo>
                    <a:pt x="208" y="4"/>
                  </a:lnTo>
                  <a:lnTo>
                    <a:pt x="208" y="4"/>
                  </a:lnTo>
                  <a:lnTo>
                    <a:pt x="211" y="4"/>
                  </a:lnTo>
                  <a:lnTo>
                    <a:pt x="211" y="4"/>
                  </a:lnTo>
                  <a:lnTo>
                    <a:pt x="215" y="4"/>
                  </a:lnTo>
                  <a:lnTo>
                    <a:pt x="219" y="4"/>
                  </a:lnTo>
                  <a:lnTo>
                    <a:pt x="219" y="4"/>
                  </a:lnTo>
                  <a:lnTo>
                    <a:pt x="222" y="0"/>
                  </a:lnTo>
                  <a:lnTo>
                    <a:pt x="222" y="0"/>
                  </a:lnTo>
                  <a:lnTo>
                    <a:pt x="222" y="0"/>
                  </a:lnTo>
                  <a:lnTo>
                    <a:pt x="222" y="0"/>
                  </a:lnTo>
                  <a:lnTo>
                    <a:pt x="226" y="0"/>
                  </a:lnTo>
                  <a:lnTo>
                    <a:pt x="230" y="0"/>
                  </a:lnTo>
                  <a:lnTo>
                    <a:pt x="230" y="0"/>
                  </a:lnTo>
                  <a:lnTo>
                    <a:pt x="234" y="0"/>
                  </a:lnTo>
                  <a:lnTo>
                    <a:pt x="234" y="0"/>
                  </a:lnTo>
                  <a:lnTo>
                    <a:pt x="237" y="4"/>
                  </a:lnTo>
                  <a:lnTo>
                    <a:pt x="245" y="4"/>
                  </a:lnTo>
                  <a:lnTo>
                    <a:pt x="245" y="4"/>
                  </a:lnTo>
                  <a:lnTo>
                    <a:pt x="248" y="0"/>
                  </a:lnTo>
                  <a:lnTo>
                    <a:pt x="252" y="0"/>
                  </a:lnTo>
                  <a:lnTo>
                    <a:pt x="256" y="4"/>
                  </a:lnTo>
                  <a:lnTo>
                    <a:pt x="256" y="4"/>
                  </a:lnTo>
                  <a:lnTo>
                    <a:pt x="259" y="8"/>
                  </a:lnTo>
                  <a:lnTo>
                    <a:pt x="259" y="8"/>
                  </a:lnTo>
                  <a:lnTo>
                    <a:pt x="263" y="8"/>
                  </a:lnTo>
                  <a:lnTo>
                    <a:pt x="263" y="12"/>
                  </a:lnTo>
                  <a:lnTo>
                    <a:pt x="267" y="12"/>
                  </a:lnTo>
                  <a:lnTo>
                    <a:pt x="271" y="15"/>
                  </a:lnTo>
                  <a:lnTo>
                    <a:pt x="271" y="15"/>
                  </a:lnTo>
                  <a:lnTo>
                    <a:pt x="274" y="12"/>
                  </a:lnTo>
                  <a:lnTo>
                    <a:pt x="274" y="12"/>
                  </a:lnTo>
                  <a:lnTo>
                    <a:pt x="278" y="12"/>
                  </a:lnTo>
                  <a:lnTo>
                    <a:pt x="282" y="12"/>
                  </a:lnTo>
                  <a:lnTo>
                    <a:pt x="282" y="12"/>
                  </a:lnTo>
                  <a:lnTo>
                    <a:pt x="282" y="12"/>
                  </a:lnTo>
                  <a:lnTo>
                    <a:pt x="285" y="12"/>
                  </a:lnTo>
                  <a:lnTo>
                    <a:pt x="289" y="8"/>
                  </a:lnTo>
                  <a:lnTo>
                    <a:pt x="289" y="8"/>
                  </a:lnTo>
                  <a:lnTo>
                    <a:pt x="293" y="8"/>
                  </a:lnTo>
                  <a:lnTo>
                    <a:pt x="293" y="8"/>
                  </a:lnTo>
                  <a:lnTo>
                    <a:pt x="296" y="12"/>
                  </a:lnTo>
                  <a:lnTo>
                    <a:pt x="300" y="15"/>
                  </a:lnTo>
                  <a:lnTo>
                    <a:pt x="300" y="15"/>
                  </a:lnTo>
                  <a:lnTo>
                    <a:pt x="304" y="15"/>
                  </a:lnTo>
                  <a:lnTo>
                    <a:pt x="304" y="19"/>
                  </a:lnTo>
                  <a:lnTo>
                    <a:pt x="308" y="19"/>
                  </a:lnTo>
                  <a:lnTo>
                    <a:pt x="308" y="23"/>
                  </a:lnTo>
                  <a:lnTo>
                    <a:pt x="308" y="23"/>
                  </a:lnTo>
                  <a:lnTo>
                    <a:pt x="308" y="26"/>
                  </a:lnTo>
                  <a:lnTo>
                    <a:pt x="311" y="26"/>
                  </a:lnTo>
                  <a:lnTo>
                    <a:pt x="315" y="26"/>
                  </a:lnTo>
                  <a:lnTo>
                    <a:pt x="315" y="26"/>
                  </a:lnTo>
                  <a:lnTo>
                    <a:pt x="315" y="30"/>
                  </a:lnTo>
                  <a:lnTo>
                    <a:pt x="311" y="30"/>
                  </a:lnTo>
                  <a:lnTo>
                    <a:pt x="311" y="34"/>
                  </a:lnTo>
                  <a:lnTo>
                    <a:pt x="311" y="41"/>
                  </a:lnTo>
                  <a:lnTo>
                    <a:pt x="311" y="45"/>
                  </a:lnTo>
                  <a:lnTo>
                    <a:pt x="311" y="45"/>
                  </a:lnTo>
                  <a:lnTo>
                    <a:pt x="315" y="49"/>
                  </a:lnTo>
                  <a:lnTo>
                    <a:pt x="315" y="49"/>
                  </a:lnTo>
                  <a:lnTo>
                    <a:pt x="315" y="52"/>
                  </a:lnTo>
                  <a:lnTo>
                    <a:pt x="308" y="60"/>
                  </a:lnTo>
                  <a:lnTo>
                    <a:pt x="300" y="67"/>
                  </a:lnTo>
                  <a:lnTo>
                    <a:pt x="300" y="67"/>
                  </a:lnTo>
                  <a:lnTo>
                    <a:pt x="293" y="78"/>
                  </a:lnTo>
                  <a:lnTo>
                    <a:pt x="293" y="82"/>
                  </a:lnTo>
                  <a:lnTo>
                    <a:pt x="293" y="86"/>
                  </a:lnTo>
                  <a:lnTo>
                    <a:pt x="293" y="90"/>
                  </a:lnTo>
                  <a:lnTo>
                    <a:pt x="289" y="97"/>
                  </a:lnTo>
                  <a:lnTo>
                    <a:pt x="289" y="101"/>
                  </a:lnTo>
                  <a:lnTo>
                    <a:pt x="285" y="104"/>
                  </a:lnTo>
                  <a:lnTo>
                    <a:pt x="282" y="104"/>
                  </a:lnTo>
                  <a:lnTo>
                    <a:pt x="282" y="115"/>
                  </a:lnTo>
                  <a:lnTo>
                    <a:pt x="282" y="119"/>
                  </a:lnTo>
                  <a:lnTo>
                    <a:pt x="282" y="123"/>
                  </a:lnTo>
                  <a:lnTo>
                    <a:pt x="282" y="127"/>
                  </a:lnTo>
                  <a:lnTo>
                    <a:pt x="282" y="130"/>
                  </a:lnTo>
                  <a:lnTo>
                    <a:pt x="289" y="160"/>
                  </a:lnTo>
                  <a:lnTo>
                    <a:pt x="293" y="179"/>
                  </a:lnTo>
                  <a:lnTo>
                    <a:pt x="304" y="190"/>
                  </a:lnTo>
                  <a:lnTo>
                    <a:pt x="308" y="205"/>
                  </a:lnTo>
                  <a:lnTo>
                    <a:pt x="304" y="201"/>
                  </a:lnTo>
                  <a:lnTo>
                    <a:pt x="278" y="208"/>
                  </a:lnTo>
                  <a:lnTo>
                    <a:pt x="271" y="219"/>
                  </a:lnTo>
                  <a:lnTo>
                    <a:pt x="271" y="223"/>
                  </a:lnTo>
                  <a:lnTo>
                    <a:pt x="274" y="223"/>
                  </a:lnTo>
                  <a:lnTo>
                    <a:pt x="274" y="227"/>
                  </a:lnTo>
                  <a:lnTo>
                    <a:pt x="274" y="227"/>
                  </a:lnTo>
                  <a:lnTo>
                    <a:pt x="274" y="227"/>
                  </a:lnTo>
                  <a:lnTo>
                    <a:pt x="274" y="230"/>
                  </a:lnTo>
                  <a:lnTo>
                    <a:pt x="274" y="230"/>
                  </a:lnTo>
                  <a:lnTo>
                    <a:pt x="274" y="234"/>
                  </a:lnTo>
                  <a:lnTo>
                    <a:pt x="274" y="238"/>
                  </a:lnTo>
                  <a:lnTo>
                    <a:pt x="274" y="238"/>
                  </a:lnTo>
                  <a:lnTo>
                    <a:pt x="274" y="238"/>
                  </a:lnTo>
                  <a:lnTo>
                    <a:pt x="271" y="242"/>
                  </a:lnTo>
                  <a:lnTo>
                    <a:pt x="271" y="242"/>
                  </a:lnTo>
                  <a:lnTo>
                    <a:pt x="271" y="245"/>
                  </a:lnTo>
                  <a:lnTo>
                    <a:pt x="271" y="253"/>
                  </a:lnTo>
                  <a:lnTo>
                    <a:pt x="271" y="256"/>
                  </a:lnTo>
                  <a:lnTo>
                    <a:pt x="271" y="260"/>
                  </a:lnTo>
                  <a:lnTo>
                    <a:pt x="274" y="264"/>
                  </a:lnTo>
                  <a:lnTo>
                    <a:pt x="278" y="264"/>
                  </a:lnTo>
                  <a:lnTo>
                    <a:pt x="278" y="268"/>
                  </a:lnTo>
                  <a:lnTo>
                    <a:pt x="285" y="268"/>
                  </a:lnTo>
                  <a:lnTo>
                    <a:pt x="285" y="268"/>
                  </a:lnTo>
                  <a:lnTo>
                    <a:pt x="285" y="264"/>
                  </a:lnTo>
                  <a:lnTo>
                    <a:pt x="285" y="264"/>
                  </a:lnTo>
                  <a:lnTo>
                    <a:pt x="289" y="264"/>
                  </a:lnTo>
                  <a:lnTo>
                    <a:pt x="289" y="264"/>
                  </a:lnTo>
                  <a:lnTo>
                    <a:pt x="293" y="279"/>
                  </a:lnTo>
                  <a:lnTo>
                    <a:pt x="289" y="282"/>
                  </a:lnTo>
                  <a:lnTo>
                    <a:pt x="289" y="282"/>
                  </a:lnTo>
                  <a:lnTo>
                    <a:pt x="289" y="279"/>
                  </a:lnTo>
                  <a:lnTo>
                    <a:pt x="285" y="279"/>
                  </a:lnTo>
                  <a:lnTo>
                    <a:pt x="285" y="279"/>
                  </a:lnTo>
                  <a:lnTo>
                    <a:pt x="282" y="282"/>
                  </a:lnTo>
                  <a:lnTo>
                    <a:pt x="278" y="282"/>
                  </a:lnTo>
                  <a:lnTo>
                    <a:pt x="274" y="279"/>
                  </a:lnTo>
                  <a:lnTo>
                    <a:pt x="271" y="275"/>
                  </a:lnTo>
                  <a:lnTo>
                    <a:pt x="271" y="271"/>
                  </a:lnTo>
                  <a:lnTo>
                    <a:pt x="267" y="268"/>
                  </a:lnTo>
                  <a:lnTo>
                    <a:pt x="263" y="268"/>
                  </a:lnTo>
                  <a:lnTo>
                    <a:pt x="256" y="264"/>
                  </a:lnTo>
                  <a:lnTo>
                    <a:pt x="252" y="264"/>
                  </a:lnTo>
                  <a:lnTo>
                    <a:pt x="252" y="260"/>
                  </a:lnTo>
                  <a:lnTo>
                    <a:pt x="248" y="256"/>
                  </a:lnTo>
                  <a:lnTo>
                    <a:pt x="248" y="253"/>
                  </a:lnTo>
                  <a:lnTo>
                    <a:pt x="248" y="253"/>
                  </a:lnTo>
                  <a:lnTo>
                    <a:pt x="245" y="253"/>
                  </a:lnTo>
                  <a:lnTo>
                    <a:pt x="245" y="253"/>
                  </a:lnTo>
                  <a:lnTo>
                    <a:pt x="241" y="256"/>
                  </a:lnTo>
                  <a:lnTo>
                    <a:pt x="241" y="260"/>
                  </a:lnTo>
                  <a:lnTo>
                    <a:pt x="237" y="260"/>
                  </a:lnTo>
                  <a:lnTo>
                    <a:pt x="234" y="260"/>
                  </a:lnTo>
                  <a:lnTo>
                    <a:pt x="234" y="260"/>
                  </a:lnTo>
                  <a:lnTo>
                    <a:pt x="230" y="260"/>
                  </a:lnTo>
                  <a:lnTo>
                    <a:pt x="226" y="260"/>
                  </a:lnTo>
                  <a:lnTo>
                    <a:pt x="222" y="256"/>
                  </a:lnTo>
                  <a:lnTo>
                    <a:pt x="222" y="256"/>
                  </a:lnTo>
                  <a:lnTo>
                    <a:pt x="219" y="256"/>
                  </a:lnTo>
                  <a:lnTo>
                    <a:pt x="219" y="256"/>
                  </a:lnTo>
                  <a:lnTo>
                    <a:pt x="219" y="253"/>
                  </a:lnTo>
                  <a:lnTo>
                    <a:pt x="219" y="253"/>
                  </a:lnTo>
                  <a:lnTo>
                    <a:pt x="215" y="249"/>
                  </a:lnTo>
                  <a:lnTo>
                    <a:pt x="215" y="249"/>
                  </a:lnTo>
                  <a:lnTo>
                    <a:pt x="215" y="249"/>
                  </a:lnTo>
                  <a:lnTo>
                    <a:pt x="211" y="249"/>
                  </a:lnTo>
                  <a:lnTo>
                    <a:pt x="211" y="249"/>
                  </a:lnTo>
                  <a:lnTo>
                    <a:pt x="208" y="249"/>
                  </a:lnTo>
                  <a:lnTo>
                    <a:pt x="204" y="249"/>
                  </a:lnTo>
                  <a:lnTo>
                    <a:pt x="204" y="253"/>
                  </a:lnTo>
                  <a:lnTo>
                    <a:pt x="204" y="253"/>
                  </a:lnTo>
                  <a:lnTo>
                    <a:pt x="204" y="253"/>
                  </a:lnTo>
                  <a:lnTo>
                    <a:pt x="200" y="249"/>
                  </a:lnTo>
                  <a:lnTo>
                    <a:pt x="200" y="249"/>
                  </a:lnTo>
                  <a:lnTo>
                    <a:pt x="200" y="245"/>
                  </a:lnTo>
                  <a:lnTo>
                    <a:pt x="196" y="245"/>
                  </a:lnTo>
                  <a:lnTo>
                    <a:pt x="196" y="245"/>
                  </a:lnTo>
                  <a:lnTo>
                    <a:pt x="196" y="245"/>
                  </a:lnTo>
                  <a:lnTo>
                    <a:pt x="193" y="245"/>
                  </a:lnTo>
                  <a:lnTo>
                    <a:pt x="189" y="245"/>
                  </a:lnTo>
                  <a:lnTo>
                    <a:pt x="185" y="249"/>
                  </a:lnTo>
                  <a:lnTo>
                    <a:pt x="185" y="249"/>
                  </a:lnTo>
                  <a:lnTo>
                    <a:pt x="182" y="249"/>
                  </a:lnTo>
                  <a:lnTo>
                    <a:pt x="182" y="249"/>
                  </a:lnTo>
                  <a:lnTo>
                    <a:pt x="178" y="249"/>
                  </a:lnTo>
                  <a:lnTo>
                    <a:pt x="174" y="249"/>
                  </a:lnTo>
                  <a:lnTo>
                    <a:pt x="174" y="245"/>
                  </a:lnTo>
                  <a:lnTo>
                    <a:pt x="171" y="245"/>
                  </a:lnTo>
                  <a:lnTo>
                    <a:pt x="171" y="245"/>
                  </a:lnTo>
                  <a:lnTo>
                    <a:pt x="171" y="249"/>
                  </a:lnTo>
                  <a:lnTo>
                    <a:pt x="171" y="249"/>
                  </a:lnTo>
                  <a:lnTo>
                    <a:pt x="167" y="249"/>
                  </a:lnTo>
                  <a:lnTo>
                    <a:pt x="167" y="249"/>
                  </a:lnTo>
                  <a:lnTo>
                    <a:pt x="167" y="245"/>
                  </a:lnTo>
                  <a:lnTo>
                    <a:pt x="167" y="245"/>
                  </a:lnTo>
                  <a:lnTo>
                    <a:pt x="167" y="242"/>
                  </a:lnTo>
                  <a:lnTo>
                    <a:pt x="167" y="242"/>
                  </a:lnTo>
                  <a:lnTo>
                    <a:pt x="167" y="238"/>
                  </a:lnTo>
                  <a:lnTo>
                    <a:pt x="167" y="238"/>
                  </a:lnTo>
                  <a:lnTo>
                    <a:pt x="167" y="234"/>
                  </a:lnTo>
                  <a:lnTo>
                    <a:pt x="167" y="234"/>
                  </a:lnTo>
                  <a:lnTo>
                    <a:pt x="163" y="230"/>
                  </a:lnTo>
                  <a:lnTo>
                    <a:pt x="163" y="230"/>
                  </a:lnTo>
                  <a:lnTo>
                    <a:pt x="167" y="227"/>
                  </a:lnTo>
                  <a:lnTo>
                    <a:pt x="163" y="227"/>
                  </a:lnTo>
                  <a:lnTo>
                    <a:pt x="163" y="227"/>
                  </a:lnTo>
                  <a:lnTo>
                    <a:pt x="163" y="223"/>
                  </a:lnTo>
                  <a:lnTo>
                    <a:pt x="163" y="223"/>
                  </a:lnTo>
                  <a:lnTo>
                    <a:pt x="163" y="223"/>
                  </a:lnTo>
                  <a:lnTo>
                    <a:pt x="159" y="219"/>
                  </a:lnTo>
                  <a:lnTo>
                    <a:pt x="159" y="219"/>
                  </a:lnTo>
                  <a:lnTo>
                    <a:pt x="159" y="216"/>
                  </a:lnTo>
                  <a:lnTo>
                    <a:pt x="159" y="216"/>
                  </a:lnTo>
                  <a:lnTo>
                    <a:pt x="159" y="208"/>
                  </a:lnTo>
                  <a:lnTo>
                    <a:pt x="159" y="208"/>
                  </a:lnTo>
                  <a:lnTo>
                    <a:pt x="159" y="205"/>
                  </a:lnTo>
                  <a:lnTo>
                    <a:pt x="159" y="205"/>
                  </a:lnTo>
                  <a:lnTo>
                    <a:pt x="159" y="205"/>
                  </a:lnTo>
                  <a:lnTo>
                    <a:pt x="159" y="201"/>
                  </a:lnTo>
                  <a:lnTo>
                    <a:pt x="159" y="197"/>
                  </a:lnTo>
                  <a:lnTo>
                    <a:pt x="159" y="197"/>
                  </a:lnTo>
                  <a:lnTo>
                    <a:pt x="159" y="193"/>
                  </a:lnTo>
                  <a:lnTo>
                    <a:pt x="159" y="190"/>
                  </a:lnTo>
                  <a:lnTo>
                    <a:pt x="159" y="190"/>
                  </a:lnTo>
                  <a:lnTo>
                    <a:pt x="141" y="190"/>
                  </a:lnTo>
                  <a:lnTo>
                    <a:pt x="141" y="186"/>
                  </a:lnTo>
                  <a:lnTo>
                    <a:pt x="141" y="186"/>
                  </a:lnTo>
                  <a:lnTo>
                    <a:pt x="141" y="182"/>
                  </a:lnTo>
                  <a:lnTo>
                    <a:pt x="137" y="182"/>
                  </a:lnTo>
                  <a:lnTo>
                    <a:pt x="137" y="186"/>
                  </a:lnTo>
                  <a:lnTo>
                    <a:pt x="122" y="186"/>
                  </a:lnTo>
                  <a:lnTo>
                    <a:pt x="122" y="190"/>
                  </a:lnTo>
                  <a:lnTo>
                    <a:pt x="119" y="190"/>
                  </a:lnTo>
                  <a:lnTo>
                    <a:pt x="119" y="193"/>
                  </a:lnTo>
                  <a:lnTo>
                    <a:pt x="119" y="193"/>
                  </a:lnTo>
                  <a:lnTo>
                    <a:pt x="119" y="197"/>
                  </a:lnTo>
                  <a:lnTo>
                    <a:pt x="108" y="201"/>
                  </a:lnTo>
                  <a:lnTo>
                    <a:pt x="104" y="201"/>
                  </a:lnTo>
                  <a:lnTo>
                    <a:pt x="100" y="201"/>
                  </a:lnTo>
                  <a:lnTo>
                    <a:pt x="97" y="201"/>
                  </a:lnTo>
                  <a:lnTo>
                    <a:pt x="93" y="201"/>
                  </a:lnTo>
                  <a:lnTo>
                    <a:pt x="89" y="201"/>
                  </a:lnTo>
                  <a:lnTo>
                    <a:pt x="89" y="201"/>
                  </a:lnTo>
                  <a:lnTo>
                    <a:pt x="85" y="193"/>
                  </a:lnTo>
                  <a:lnTo>
                    <a:pt x="85" y="193"/>
                  </a:lnTo>
                  <a:lnTo>
                    <a:pt x="82" y="190"/>
                  </a:lnTo>
                  <a:lnTo>
                    <a:pt x="82" y="190"/>
                  </a:lnTo>
                  <a:lnTo>
                    <a:pt x="82" y="186"/>
                  </a:lnTo>
                  <a:lnTo>
                    <a:pt x="82" y="186"/>
                  </a:lnTo>
                  <a:lnTo>
                    <a:pt x="82" y="182"/>
                  </a:lnTo>
                  <a:lnTo>
                    <a:pt x="78" y="179"/>
                  </a:lnTo>
                  <a:lnTo>
                    <a:pt x="78" y="179"/>
                  </a:lnTo>
                  <a:lnTo>
                    <a:pt x="78" y="175"/>
                  </a:lnTo>
                  <a:lnTo>
                    <a:pt x="78" y="175"/>
                  </a:lnTo>
                  <a:lnTo>
                    <a:pt x="78" y="171"/>
                  </a:lnTo>
                  <a:lnTo>
                    <a:pt x="78" y="171"/>
                  </a:lnTo>
                  <a:lnTo>
                    <a:pt x="78" y="171"/>
                  </a:lnTo>
                  <a:lnTo>
                    <a:pt x="78" y="167"/>
                  </a:lnTo>
                  <a:lnTo>
                    <a:pt x="59" y="167"/>
                  </a:lnTo>
                  <a:lnTo>
                    <a:pt x="48" y="167"/>
                  </a:lnTo>
                  <a:lnTo>
                    <a:pt x="41" y="167"/>
                  </a:lnTo>
                  <a:lnTo>
                    <a:pt x="37" y="167"/>
                  </a:lnTo>
                  <a:lnTo>
                    <a:pt x="34" y="167"/>
                  </a:lnTo>
                  <a:lnTo>
                    <a:pt x="30" y="167"/>
                  </a:lnTo>
                  <a:lnTo>
                    <a:pt x="26" y="167"/>
                  </a:lnTo>
                  <a:lnTo>
                    <a:pt x="22" y="167"/>
                  </a:lnTo>
                  <a:lnTo>
                    <a:pt x="22" y="167"/>
                  </a:lnTo>
                  <a:lnTo>
                    <a:pt x="19" y="167"/>
                  </a:lnTo>
                  <a:lnTo>
                    <a:pt x="15" y="167"/>
                  </a:lnTo>
                  <a:lnTo>
                    <a:pt x="11" y="167"/>
                  </a:lnTo>
                  <a:lnTo>
                    <a:pt x="11" y="171"/>
                  </a:lnTo>
                  <a:lnTo>
                    <a:pt x="11" y="171"/>
                  </a:lnTo>
                  <a:lnTo>
                    <a:pt x="11" y="171"/>
                  </a:lnTo>
                  <a:lnTo>
                    <a:pt x="11" y="171"/>
                  </a:lnTo>
                  <a:lnTo>
                    <a:pt x="8" y="171"/>
                  </a:lnTo>
                  <a:lnTo>
                    <a:pt x="8" y="171"/>
                  </a:lnTo>
                  <a:lnTo>
                    <a:pt x="8" y="167"/>
                  </a:lnTo>
                  <a:lnTo>
                    <a:pt x="4" y="167"/>
                  </a:lnTo>
                  <a:lnTo>
                    <a:pt x="0" y="1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21" name="Freeform 142"/>
            <p:cNvSpPr>
              <a:spLocks/>
            </p:cNvSpPr>
            <p:nvPr/>
          </p:nvSpPr>
          <p:spPr bwMode="auto">
            <a:xfrm>
              <a:off x="4983940" y="3357384"/>
              <a:ext cx="66905" cy="153109"/>
            </a:xfrm>
            <a:custGeom>
              <a:avLst/>
              <a:gdLst>
                <a:gd name="T0" fmla="*/ 4 w 52"/>
                <a:gd name="T1" fmla="*/ 0 h 119"/>
                <a:gd name="T2" fmla="*/ 7 w 52"/>
                <a:gd name="T3" fmla="*/ 4 h 119"/>
                <a:gd name="T4" fmla="*/ 11 w 52"/>
                <a:gd name="T5" fmla="*/ 4 h 119"/>
                <a:gd name="T6" fmla="*/ 15 w 52"/>
                <a:gd name="T7" fmla="*/ 4 h 119"/>
                <a:gd name="T8" fmla="*/ 15 w 52"/>
                <a:gd name="T9" fmla="*/ 4 h 119"/>
                <a:gd name="T10" fmla="*/ 18 w 52"/>
                <a:gd name="T11" fmla="*/ 8 h 119"/>
                <a:gd name="T12" fmla="*/ 26 w 52"/>
                <a:gd name="T13" fmla="*/ 15 h 119"/>
                <a:gd name="T14" fmla="*/ 26 w 52"/>
                <a:gd name="T15" fmla="*/ 45 h 119"/>
                <a:gd name="T16" fmla="*/ 26 w 52"/>
                <a:gd name="T17" fmla="*/ 60 h 119"/>
                <a:gd name="T18" fmla="*/ 33 w 52"/>
                <a:gd name="T19" fmla="*/ 63 h 119"/>
                <a:gd name="T20" fmla="*/ 37 w 52"/>
                <a:gd name="T21" fmla="*/ 67 h 119"/>
                <a:gd name="T22" fmla="*/ 44 w 52"/>
                <a:gd name="T23" fmla="*/ 75 h 119"/>
                <a:gd name="T24" fmla="*/ 48 w 52"/>
                <a:gd name="T25" fmla="*/ 82 h 119"/>
                <a:gd name="T26" fmla="*/ 52 w 52"/>
                <a:gd name="T27" fmla="*/ 86 h 119"/>
                <a:gd name="T28" fmla="*/ 48 w 52"/>
                <a:gd name="T29" fmla="*/ 89 h 119"/>
                <a:gd name="T30" fmla="*/ 44 w 52"/>
                <a:gd name="T31" fmla="*/ 89 h 119"/>
                <a:gd name="T32" fmla="*/ 44 w 52"/>
                <a:gd name="T33" fmla="*/ 93 h 119"/>
                <a:gd name="T34" fmla="*/ 48 w 52"/>
                <a:gd name="T35" fmla="*/ 100 h 119"/>
                <a:gd name="T36" fmla="*/ 44 w 52"/>
                <a:gd name="T37" fmla="*/ 104 h 119"/>
                <a:gd name="T38" fmla="*/ 41 w 52"/>
                <a:gd name="T39" fmla="*/ 108 h 119"/>
                <a:gd name="T40" fmla="*/ 37 w 52"/>
                <a:gd name="T41" fmla="*/ 115 h 119"/>
                <a:gd name="T42" fmla="*/ 37 w 52"/>
                <a:gd name="T43" fmla="*/ 119 h 119"/>
                <a:gd name="T44" fmla="*/ 33 w 52"/>
                <a:gd name="T45" fmla="*/ 119 h 119"/>
                <a:gd name="T46" fmla="*/ 33 w 52"/>
                <a:gd name="T47" fmla="*/ 115 h 119"/>
                <a:gd name="T48" fmla="*/ 30 w 52"/>
                <a:gd name="T49" fmla="*/ 112 h 119"/>
                <a:gd name="T50" fmla="*/ 22 w 52"/>
                <a:gd name="T51" fmla="*/ 108 h 119"/>
                <a:gd name="T52" fmla="*/ 22 w 52"/>
                <a:gd name="T53" fmla="*/ 100 h 119"/>
                <a:gd name="T54" fmla="*/ 22 w 52"/>
                <a:gd name="T55" fmla="*/ 97 h 119"/>
                <a:gd name="T56" fmla="*/ 26 w 52"/>
                <a:gd name="T57" fmla="*/ 89 h 119"/>
                <a:gd name="T58" fmla="*/ 30 w 52"/>
                <a:gd name="T59" fmla="*/ 82 h 119"/>
                <a:gd name="T60" fmla="*/ 22 w 52"/>
                <a:gd name="T61" fmla="*/ 78 h 119"/>
                <a:gd name="T62" fmla="*/ 18 w 52"/>
                <a:gd name="T63" fmla="*/ 78 h 119"/>
                <a:gd name="T64" fmla="*/ 15 w 52"/>
                <a:gd name="T65" fmla="*/ 78 h 119"/>
                <a:gd name="T66" fmla="*/ 11 w 52"/>
                <a:gd name="T67" fmla="*/ 78 h 119"/>
                <a:gd name="T68" fmla="*/ 7 w 52"/>
                <a:gd name="T69" fmla="*/ 75 h 119"/>
                <a:gd name="T70" fmla="*/ 4 w 52"/>
                <a:gd name="T71" fmla="*/ 75 h 119"/>
                <a:gd name="T72" fmla="*/ 0 w 52"/>
                <a:gd name="T73" fmla="*/ 67 h 119"/>
                <a:gd name="T74" fmla="*/ 0 w 52"/>
                <a:gd name="T75" fmla="*/ 63 h 119"/>
                <a:gd name="T76" fmla="*/ 4 w 52"/>
                <a:gd name="T77" fmla="*/ 60 h 119"/>
                <a:gd name="T78" fmla="*/ 4 w 52"/>
                <a:gd name="T79" fmla="*/ 56 h 119"/>
                <a:gd name="T80" fmla="*/ 4 w 52"/>
                <a:gd name="T81" fmla="*/ 56 h 119"/>
                <a:gd name="T82" fmla="*/ 7 w 52"/>
                <a:gd name="T83" fmla="*/ 52 h 119"/>
                <a:gd name="T84" fmla="*/ 11 w 52"/>
                <a:gd name="T85" fmla="*/ 49 h 119"/>
                <a:gd name="T86" fmla="*/ 11 w 52"/>
                <a:gd name="T87" fmla="*/ 49 h 119"/>
                <a:gd name="T88" fmla="*/ 11 w 52"/>
                <a:gd name="T89" fmla="*/ 45 h 119"/>
                <a:gd name="T90" fmla="*/ 11 w 52"/>
                <a:gd name="T91" fmla="*/ 41 h 119"/>
                <a:gd name="T92" fmla="*/ 7 w 52"/>
                <a:gd name="T93" fmla="*/ 37 h 119"/>
                <a:gd name="T94" fmla="*/ 11 w 52"/>
                <a:gd name="T95" fmla="*/ 34 h 119"/>
                <a:gd name="T96" fmla="*/ 7 w 52"/>
                <a:gd name="T97" fmla="*/ 30 h 119"/>
                <a:gd name="T98" fmla="*/ 11 w 52"/>
                <a:gd name="T99" fmla="*/ 23 h 119"/>
                <a:gd name="T100" fmla="*/ 15 w 52"/>
                <a:gd name="T101" fmla="*/ 23 h 119"/>
                <a:gd name="T102" fmla="*/ 11 w 52"/>
                <a:gd name="T103" fmla="*/ 15 h 119"/>
                <a:gd name="T104" fmla="*/ 7 w 52"/>
                <a:gd name="T105" fmla="*/ 11 h 119"/>
                <a:gd name="T106" fmla="*/ 11 w 52"/>
                <a:gd name="T107" fmla="*/ 8 h 119"/>
                <a:gd name="T108" fmla="*/ 7 w 52"/>
                <a:gd name="T109" fmla="*/ 8 h 119"/>
                <a:gd name="T110" fmla="*/ 4 w 52"/>
                <a:gd name="T111" fmla="*/ 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 h="119">
                  <a:moveTo>
                    <a:pt x="4" y="0"/>
                  </a:moveTo>
                  <a:lnTo>
                    <a:pt x="4" y="0"/>
                  </a:lnTo>
                  <a:lnTo>
                    <a:pt x="7" y="0"/>
                  </a:lnTo>
                  <a:lnTo>
                    <a:pt x="7" y="4"/>
                  </a:lnTo>
                  <a:lnTo>
                    <a:pt x="11" y="4"/>
                  </a:lnTo>
                  <a:lnTo>
                    <a:pt x="11" y="4"/>
                  </a:lnTo>
                  <a:lnTo>
                    <a:pt x="11" y="4"/>
                  </a:lnTo>
                  <a:lnTo>
                    <a:pt x="15" y="4"/>
                  </a:lnTo>
                  <a:lnTo>
                    <a:pt x="15" y="4"/>
                  </a:lnTo>
                  <a:lnTo>
                    <a:pt x="15" y="4"/>
                  </a:lnTo>
                  <a:lnTo>
                    <a:pt x="15" y="4"/>
                  </a:lnTo>
                  <a:lnTo>
                    <a:pt x="18" y="8"/>
                  </a:lnTo>
                  <a:lnTo>
                    <a:pt x="18" y="8"/>
                  </a:lnTo>
                  <a:lnTo>
                    <a:pt x="26" y="15"/>
                  </a:lnTo>
                  <a:lnTo>
                    <a:pt x="26" y="19"/>
                  </a:lnTo>
                  <a:lnTo>
                    <a:pt x="26" y="45"/>
                  </a:lnTo>
                  <a:lnTo>
                    <a:pt x="26" y="49"/>
                  </a:lnTo>
                  <a:lnTo>
                    <a:pt x="26" y="60"/>
                  </a:lnTo>
                  <a:lnTo>
                    <a:pt x="33" y="63"/>
                  </a:lnTo>
                  <a:lnTo>
                    <a:pt x="33" y="63"/>
                  </a:lnTo>
                  <a:lnTo>
                    <a:pt x="37" y="67"/>
                  </a:lnTo>
                  <a:lnTo>
                    <a:pt x="37" y="67"/>
                  </a:lnTo>
                  <a:lnTo>
                    <a:pt x="44" y="71"/>
                  </a:lnTo>
                  <a:lnTo>
                    <a:pt x="44" y="75"/>
                  </a:lnTo>
                  <a:lnTo>
                    <a:pt x="48" y="78"/>
                  </a:lnTo>
                  <a:lnTo>
                    <a:pt x="48" y="82"/>
                  </a:lnTo>
                  <a:lnTo>
                    <a:pt x="52" y="86"/>
                  </a:lnTo>
                  <a:lnTo>
                    <a:pt x="52" y="86"/>
                  </a:lnTo>
                  <a:lnTo>
                    <a:pt x="48" y="86"/>
                  </a:lnTo>
                  <a:lnTo>
                    <a:pt x="48" y="89"/>
                  </a:lnTo>
                  <a:lnTo>
                    <a:pt x="48" y="89"/>
                  </a:lnTo>
                  <a:lnTo>
                    <a:pt x="44" y="89"/>
                  </a:lnTo>
                  <a:lnTo>
                    <a:pt x="48" y="89"/>
                  </a:lnTo>
                  <a:lnTo>
                    <a:pt x="44" y="93"/>
                  </a:lnTo>
                  <a:lnTo>
                    <a:pt x="48" y="93"/>
                  </a:lnTo>
                  <a:lnTo>
                    <a:pt x="48" y="100"/>
                  </a:lnTo>
                  <a:lnTo>
                    <a:pt x="48" y="100"/>
                  </a:lnTo>
                  <a:lnTo>
                    <a:pt x="44" y="104"/>
                  </a:lnTo>
                  <a:lnTo>
                    <a:pt x="41" y="104"/>
                  </a:lnTo>
                  <a:lnTo>
                    <a:pt x="41" y="108"/>
                  </a:lnTo>
                  <a:lnTo>
                    <a:pt x="41" y="112"/>
                  </a:lnTo>
                  <a:lnTo>
                    <a:pt x="37" y="115"/>
                  </a:lnTo>
                  <a:lnTo>
                    <a:pt x="37" y="119"/>
                  </a:lnTo>
                  <a:lnTo>
                    <a:pt x="37" y="119"/>
                  </a:lnTo>
                  <a:lnTo>
                    <a:pt x="33" y="119"/>
                  </a:lnTo>
                  <a:lnTo>
                    <a:pt x="33" y="119"/>
                  </a:lnTo>
                  <a:lnTo>
                    <a:pt x="33" y="115"/>
                  </a:lnTo>
                  <a:lnTo>
                    <a:pt x="33" y="115"/>
                  </a:lnTo>
                  <a:lnTo>
                    <a:pt x="30" y="112"/>
                  </a:lnTo>
                  <a:lnTo>
                    <a:pt x="30" y="112"/>
                  </a:lnTo>
                  <a:lnTo>
                    <a:pt x="26" y="108"/>
                  </a:lnTo>
                  <a:lnTo>
                    <a:pt x="22" y="108"/>
                  </a:lnTo>
                  <a:lnTo>
                    <a:pt x="22" y="104"/>
                  </a:lnTo>
                  <a:lnTo>
                    <a:pt x="22" y="100"/>
                  </a:lnTo>
                  <a:lnTo>
                    <a:pt x="22" y="97"/>
                  </a:lnTo>
                  <a:lnTo>
                    <a:pt x="22" y="97"/>
                  </a:lnTo>
                  <a:lnTo>
                    <a:pt x="22" y="93"/>
                  </a:lnTo>
                  <a:lnTo>
                    <a:pt x="26" y="89"/>
                  </a:lnTo>
                  <a:lnTo>
                    <a:pt x="30" y="86"/>
                  </a:lnTo>
                  <a:lnTo>
                    <a:pt x="30" y="82"/>
                  </a:lnTo>
                  <a:lnTo>
                    <a:pt x="26" y="78"/>
                  </a:lnTo>
                  <a:lnTo>
                    <a:pt x="22" y="78"/>
                  </a:lnTo>
                  <a:lnTo>
                    <a:pt x="18" y="78"/>
                  </a:lnTo>
                  <a:lnTo>
                    <a:pt x="18" y="78"/>
                  </a:lnTo>
                  <a:lnTo>
                    <a:pt x="15" y="78"/>
                  </a:lnTo>
                  <a:lnTo>
                    <a:pt x="15" y="78"/>
                  </a:lnTo>
                  <a:lnTo>
                    <a:pt x="11" y="78"/>
                  </a:lnTo>
                  <a:lnTo>
                    <a:pt x="11" y="78"/>
                  </a:lnTo>
                  <a:lnTo>
                    <a:pt x="11" y="75"/>
                  </a:lnTo>
                  <a:lnTo>
                    <a:pt x="7" y="75"/>
                  </a:lnTo>
                  <a:lnTo>
                    <a:pt x="7" y="71"/>
                  </a:lnTo>
                  <a:lnTo>
                    <a:pt x="4" y="75"/>
                  </a:lnTo>
                  <a:lnTo>
                    <a:pt x="4" y="71"/>
                  </a:lnTo>
                  <a:lnTo>
                    <a:pt x="0" y="67"/>
                  </a:lnTo>
                  <a:lnTo>
                    <a:pt x="0" y="67"/>
                  </a:lnTo>
                  <a:lnTo>
                    <a:pt x="0" y="63"/>
                  </a:lnTo>
                  <a:lnTo>
                    <a:pt x="0" y="63"/>
                  </a:lnTo>
                  <a:lnTo>
                    <a:pt x="4" y="60"/>
                  </a:lnTo>
                  <a:lnTo>
                    <a:pt x="4" y="60"/>
                  </a:lnTo>
                  <a:lnTo>
                    <a:pt x="4" y="56"/>
                  </a:lnTo>
                  <a:lnTo>
                    <a:pt x="4" y="56"/>
                  </a:lnTo>
                  <a:lnTo>
                    <a:pt x="4" y="56"/>
                  </a:lnTo>
                  <a:lnTo>
                    <a:pt x="4" y="52"/>
                  </a:lnTo>
                  <a:lnTo>
                    <a:pt x="7" y="52"/>
                  </a:lnTo>
                  <a:lnTo>
                    <a:pt x="11" y="49"/>
                  </a:lnTo>
                  <a:lnTo>
                    <a:pt x="11" y="49"/>
                  </a:lnTo>
                  <a:lnTo>
                    <a:pt x="11" y="49"/>
                  </a:lnTo>
                  <a:lnTo>
                    <a:pt x="11" y="49"/>
                  </a:lnTo>
                  <a:lnTo>
                    <a:pt x="11" y="45"/>
                  </a:lnTo>
                  <a:lnTo>
                    <a:pt x="11" y="45"/>
                  </a:lnTo>
                  <a:lnTo>
                    <a:pt x="7" y="41"/>
                  </a:lnTo>
                  <a:lnTo>
                    <a:pt x="11" y="41"/>
                  </a:lnTo>
                  <a:lnTo>
                    <a:pt x="11" y="41"/>
                  </a:lnTo>
                  <a:lnTo>
                    <a:pt x="7" y="37"/>
                  </a:lnTo>
                  <a:lnTo>
                    <a:pt x="11" y="37"/>
                  </a:lnTo>
                  <a:lnTo>
                    <a:pt x="11" y="34"/>
                  </a:lnTo>
                  <a:lnTo>
                    <a:pt x="11" y="34"/>
                  </a:lnTo>
                  <a:lnTo>
                    <a:pt x="7" y="30"/>
                  </a:lnTo>
                  <a:lnTo>
                    <a:pt x="7" y="26"/>
                  </a:lnTo>
                  <a:lnTo>
                    <a:pt x="11" y="23"/>
                  </a:lnTo>
                  <a:lnTo>
                    <a:pt x="11" y="23"/>
                  </a:lnTo>
                  <a:lnTo>
                    <a:pt x="15" y="23"/>
                  </a:lnTo>
                  <a:lnTo>
                    <a:pt x="15" y="19"/>
                  </a:lnTo>
                  <a:lnTo>
                    <a:pt x="11" y="15"/>
                  </a:lnTo>
                  <a:lnTo>
                    <a:pt x="11" y="15"/>
                  </a:lnTo>
                  <a:lnTo>
                    <a:pt x="7" y="11"/>
                  </a:lnTo>
                  <a:lnTo>
                    <a:pt x="11" y="8"/>
                  </a:lnTo>
                  <a:lnTo>
                    <a:pt x="11" y="8"/>
                  </a:lnTo>
                  <a:lnTo>
                    <a:pt x="7" y="8"/>
                  </a:lnTo>
                  <a:lnTo>
                    <a:pt x="7" y="8"/>
                  </a:lnTo>
                  <a:lnTo>
                    <a:pt x="7" y="4"/>
                  </a:lnTo>
                  <a:lnTo>
                    <a:pt x="4" y="4"/>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22" name="Freeform 143"/>
            <p:cNvSpPr>
              <a:spLocks/>
            </p:cNvSpPr>
            <p:nvPr/>
          </p:nvSpPr>
          <p:spPr bwMode="auto">
            <a:xfrm>
              <a:off x="4749773" y="3334224"/>
              <a:ext cx="253467" cy="195568"/>
            </a:xfrm>
            <a:custGeom>
              <a:avLst/>
              <a:gdLst>
                <a:gd name="T0" fmla="*/ 41 w 197"/>
                <a:gd name="T1" fmla="*/ 48 h 152"/>
                <a:gd name="T2" fmla="*/ 45 w 197"/>
                <a:gd name="T3" fmla="*/ 52 h 152"/>
                <a:gd name="T4" fmla="*/ 52 w 197"/>
                <a:gd name="T5" fmla="*/ 48 h 152"/>
                <a:gd name="T6" fmla="*/ 60 w 197"/>
                <a:gd name="T7" fmla="*/ 52 h 152"/>
                <a:gd name="T8" fmla="*/ 63 w 197"/>
                <a:gd name="T9" fmla="*/ 55 h 152"/>
                <a:gd name="T10" fmla="*/ 75 w 197"/>
                <a:gd name="T11" fmla="*/ 59 h 152"/>
                <a:gd name="T12" fmla="*/ 82 w 197"/>
                <a:gd name="T13" fmla="*/ 55 h 152"/>
                <a:gd name="T14" fmla="*/ 89 w 197"/>
                <a:gd name="T15" fmla="*/ 52 h 152"/>
                <a:gd name="T16" fmla="*/ 97 w 197"/>
                <a:gd name="T17" fmla="*/ 63 h 152"/>
                <a:gd name="T18" fmla="*/ 112 w 197"/>
                <a:gd name="T19" fmla="*/ 74 h 152"/>
                <a:gd name="T20" fmla="*/ 126 w 197"/>
                <a:gd name="T21" fmla="*/ 78 h 152"/>
                <a:gd name="T22" fmla="*/ 130 w 197"/>
                <a:gd name="T23" fmla="*/ 81 h 152"/>
                <a:gd name="T24" fmla="*/ 126 w 197"/>
                <a:gd name="T25" fmla="*/ 63 h 152"/>
                <a:gd name="T26" fmla="*/ 119 w 197"/>
                <a:gd name="T27" fmla="*/ 67 h 152"/>
                <a:gd name="T28" fmla="*/ 112 w 197"/>
                <a:gd name="T29" fmla="*/ 55 h 152"/>
                <a:gd name="T30" fmla="*/ 112 w 197"/>
                <a:gd name="T31" fmla="*/ 41 h 152"/>
                <a:gd name="T32" fmla="*/ 115 w 197"/>
                <a:gd name="T33" fmla="*/ 33 h 152"/>
                <a:gd name="T34" fmla="*/ 115 w 197"/>
                <a:gd name="T35" fmla="*/ 26 h 152"/>
                <a:gd name="T36" fmla="*/ 112 w 197"/>
                <a:gd name="T37" fmla="*/ 18 h 152"/>
                <a:gd name="T38" fmla="*/ 156 w 197"/>
                <a:gd name="T39" fmla="*/ 4 h 152"/>
                <a:gd name="T40" fmla="*/ 163 w 197"/>
                <a:gd name="T41" fmla="*/ 7 h 152"/>
                <a:gd name="T42" fmla="*/ 178 w 197"/>
                <a:gd name="T43" fmla="*/ 11 h 152"/>
                <a:gd name="T44" fmla="*/ 186 w 197"/>
                <a:gd name="T45" fmla="*/ 18 h 152"/>
                <a:gd name="T46" fmla="*/ 189 w 197"/>
                <a:gd name="T47" fmla="*/ 26 h 152"/>
                <a:gd name="T48" fmla="*/ 189 w 197"/>
                <a:gd name="T49" fmla="*/ 29 h 152"/>
                <a:gd name="T50" fmla="*/ 197 w 197"/>
                <a:gd name="T51" fmla="*/ 41 h 152"/>
                <a:gd name="T52" fmla="*/ 189 w 197"/>
                <a:gd name="T53" fmla="*/ 48 h 152"/>
                <a:gd name="T54" fmla="*/ 189 w 197"/>
                <a:gd name="T55" fmla="*/ 55 h 152"/>
                <a:gd name="T56" fmla="*/ 193 w 197"/>
                <a:gd name="T57" fmla="*/ 63 h 152"/>
                <a:gd name="T58" fmla="*/ 193 w 197"/>
                <a:gd name="T59" fmla="*/ 67 h 152"/>
                <a:gd name="T60" fmla="*/ 186 w 197"/>
                <a:gd name="T61" fmla="*/ 74 h 152"/>
                <a:gd name="T62" fmla="*/ 186 w 197"/>
                <a:gd name="T63" fmla="*/ 78 h 152"/>
                <a:gd name="T64" fmla="*/ 182 w 197"/>
                <a:gd name="T65" fmla="*/ 85 h 152"/>
                <a:gd name="T66" fmla="*/ 182 w 197"/>
                <a:gd name="T67" fmla="*/ 93 h 152"/>
                <a:gd name="T68" fmla="*/ 149 w 197"/>
                <a:gd name="T69" fmla="*/ 104 h 152"/>
                <a:gd name="T70" fmla="*/ 141 w 197"/>
                <a:gd name="T71" fmla="*/ 115 h 152"/>
                <a:gd name="T72" fmla="*/ 134 w 197"/>
                <a:gd name="T73" fmla="*/ 115 h 152"/>
                <a:gd name="T74" fmla="*/ 123 w 197"/>
                <a:gd name="T75" fmla="*/ 115 h 152"/>
                <a:gd name="T76" fmla="*/ 115 w 197"/>
                <a:gd name="T77" fmla="*/ 122 h 152"/>
                <a:gd name="T78" fmla="*/ 112 w 197"/>
                <a:gd name="T79" fmla="*/ 126 h 152"/>
                <a:gd name="T80" fmla="*/ 86 w 197"/>
                <a:gd name="T81" fmla="*/ 148 h 152"/>
                <a:gd name="T82" fmla="*/ 75 w 197"/>
                <a:gd name="T83" fmla="*/ 148 h 152"/>
                <a:gd name="T84" fmla="*/ 67 w 197"/>
                <a:gd name="T85" fmla="*/ 148 h 152"/>
                <a:gd name="T86" fmla="*/ 60 w 197"/>
                <a:gd name="T87" fmla="*/ 148 h 152"/>
                <a:gd name="T88" fmla="*/ 49 w 197"/>
                <a:gd name="T89" fmla="*/ 144 h 152"/>
                <a:gd name="T90" fmla="*/ 45 w 197"/>
                <a:gd name="T91" fmla="*/ 141 h 152"/>
                <a:gd name="T92" fmla="*/ 23 w 197"/>
                <a:gd name="T93" fmla="*/ 144 h 152"/>
                <a:gd name="T94" fmla="*/ 15 w 197"/>
                <a:gd name="T95" fmla="*/ 137 h 152"/>
                <a:gd name="T96" fmla="*/ 8 w 197"/>
                <a:gd name="T97" fmla="*/ 130 h 152"/>
                <a:gd name="T98" fmla="*/ 0 w 197"/>
                <a:gd name="T99" fmla="*/ 122 h 152"/>
                <a:gd name="T100" fmla="*/ 37 w 197"/>
                <a:gd name="T101" fmla="*/ 70 h 152"/>
                <a:gd name="T102" fmla="*/ 37 w 197"/>
                <a:gd name="T103" fmla="*/ 59 h 152"/>
                <a:gd name="T104" fmla="*/ 37 w 197"/>
                <a:gd name="T105" fmla="*/ 4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152">
                  <a:moveTo>
                    <a:pt x="37" y="44"/>
                  </a:moveTo>
                  <a:lnTo>
                    <a:pt x="37" y="44"/>
                  </a:lnTo>
                  <a:lnTo>
                    <a:pt x="41" y="44"/>
                  </a:lnTo>
                  <a:lnTo>
                    <a:pt x="41" y="48"/>
                  </a:lnTo>
                  <a:lnTo>
                    <a:pt x="41" y="48"/>
                  </a:lnTo>
                  <a:lnTo>
                    <a:pt x="45" y="52"/>
                  </a:lnTo>
                  <a:lnTo>
                    <a:pt x="45" y="52"/>
                  </a:lnTo>
                  <a:lnTo>
                    <a:pt x="45" y="52"/>
                  </a:lnTo>
                  <a:lnTo>
                    <a:pt x="45" y="48"/>
                  </a:lnTo>
                  <a:lnTo>
                    <a:pt x="49" y="48"/>
                  </a:lnTo>
                  <a:lnTo>
                    <a:pt x="52" y="48"/>
                  </a:lnTo>
                  <a:lnTo>
                    <a:pt x="52" y="48"/>
                  </a:lnTo>
                  <a:lnTo>
                    <a:pt x="56" y="48"/>
                  </a:lnTo>
                  <a:lnTo>
                    <a:pt x="56" y="48"/>
                  </a:lnTo>
                  <a:lnTo>
                    <a:pt x="56" y="48"/>
                  </a:lnTo>
                  <a:lnTo>
                    <a:pt x="60" y="52"/>
                  </a:lnTo>
                  <a:lnTo>
                    <a:pt x="60" y="52"/>
                  </a:lnTo>
                  <a:lnTo>
                    <a:pt x="60" y="55"/>
                  </a:lnTo>
                  <a:lnTo>
                    <a:pt x="60" y="55"/>
                  </a:lnTo>
                  <a:lnTo>
                    <a:pt x="63" y="55"/>
                  </a:lnTo>
                  <a:lnTo>
                    <a:pt x="63" y="55"/>
                  </a:lnTo>
                  <a:lnTo>
                    <a:pt x="67" y="59"/>
                  </a:lnTo>
                  <a:lnTo>
                    <a:pt x="71" y="59"/>
                  </a:lnTo>
                  <a:lnTo>
                    <a:pt x="75" y="59"/>
                  </a:lnTo>
                  <a:lnTo>
                    <a:pt x="75" y="59"/>
                  </a:lnTo>
                  <a:lnTo>
                    <a:pt x="78" y="59"/>
                  </a:lnTo>
                  <a:lnTo>
                    <a:pt x="82" y="59"/>
                  </a:lnTo>
                  <a:lnTo>
                    <a:pt x="82" y="55"/>
                  </a:lnTo>
                  <a:lnTo>
                    <a:pt x="86" y="52"/>
                  </a:lnTo>
                  <a:lnTo>
                    <a:pt x="86" y="52"/>
                  </a:lnTo>
                  <a:lnTo>
                    <a:pt x="89" y="52"/>
                  </a:lnTo>
                  <a:lnTo>
                    <a:pt x="89" y="52"/>
                  </a:lnTo>
                  <a:lnTo>
                    <a:pt x="89" y="55"/>
                  </a:lnTo>
                  <a:lnTo>
                    <a:pt x="93" y="59"/>
                  </a:lnTo>
                  <a:lnTo>
                    <a:pt x="93" y="63"/>
                  </a:lnTo>
                  <a:lnTo>
                    <a:pt x="97" y="63"/>
                  </a:lnTo>
                  <a:lnTo>
                    <a:pt x="104" y="67"/>
                  </a:lnTo>
                  <a:lnTo>
                    <a:pt x="108" y="67"/>
                  </a:lnTo>
                  <a:lnTo>
                    <a:pt x="112" y="70"/>
                  </a:lnTo>
                  <a:lnTo>
                    <a:pt x="112" y="74"/>
                  </a:lnTo>
                  <a:lnTo>
                    <a:pt x="115" y="78"/>
                  </a:lnTo>
                  <a:lnTo>
                    <a:pt x="119" y="81"/>
                  </a:lnTo>
                  <a:lnTo>
                    <a:pt x="123" y="81"/>
                  </a:lnTo>
                  <a:lnTo>
                    <a:pt x="126" y="78"/>
                  </a:lnTo>
                  <a:lnTo>
                    <a:pt x="126" y="78"/>
                  </a:lnTo>
                  <a:lnTo>
                    <a:pt x="130" y="78"/>
                  </a:lnTo>
                  <a:lnTo>
                    <a:pt x="130" y="81"/>
                  </a:lnTo>
                  <a:lnTo>
                    <a:pt x="130" y="81"/>
                  </a:lnTo>
                  <a:lnTo>
                    <a:pt x="134" y="78"/>
                  </a:lnTo>
                  <a:lnTo>
                    <a:pt x="130" y="63"/>
                  </a:lnTo>
                  <a:lnTo>
                    <a:pt x="130" y="63"/>
                  </a:lnTo>
                  <a:lnTo>
                    <a:pt x="126" y="63"/>
                  </a:lnTo>
                  <a:lnTo>
                    <a:pt x="126" y="63"/>
                  </a:lnTo>
                  <a:lnTo>
                    <a:pt x="126" y="67"/>
                  </a:lnTo>
                  <a:lnTo>
                    <a:pt x="126" y="67"/>
                  </a:lnTo>
                  <a:lnTo>
                    <a:pt x="119" y="67"/>
                  </a:lnTo>
                  <a:lnTo>
                    <a:pt x="119" y="63"/>
                  </a:lnTo>
                  <a:lnTo>
                    <a:pt x="115" y="63"/>
                  </a:lnTo>
                  <a:lnTo>
                    <a:pt x="112" y="59"/>
                  </a:lnTo>
                  <a:lnTo>
                    <a:pt x="112" y="55"/>
                  </a:lnTo>
                  <a:lnTo>
                    <a:pt x="112" y="52"/>
                  </a:lnTo>
                  <a:lnTo>
                    <a:pt x="112" y="44"/>
                  </a:lnTo>
                  <a:lnTo>
                    <a:pt x="112" y="41"/>
                  </a:lnTo>
                  <a:lnTo>
                    <a:pt x="112" y="41"/>
                  </a:lnTo>
                  <a:lnTo>
                    <a:pt x="115" y="37"/>
                  </a:lnTo>
                  <a:lnTo>
                    <a:pt x="115" y="37"/>
                  </a:lnTo>
                  <a:lnTo>
                    <a:pt x="115" y="37"/>
                  </a:lnTo>
                  <a:lnTo>
                    <a:pt x="115" y="33"/>
                  </a:lnTo>
                  <a:lnTo>
                    <a:pt x="115" y="29"/>
                  </a:lnTo>
                  <a:lnTo>
                    <a:pt x="115" y="29"/>
                  </a:lnTo>
                  <a:lnTo>
                    <a:pt x="115" y="26"/>
                  </a:lnTo>
                  <a:lnTo>
                    <a:pt x="115" y="26"/>
                  </a:lnTo>
                  <a:lnTo>
                    <a:pt x="115" y="26"/>
                  </a:lnTo>
                  <a:lnTo>
                    <a:pt x="115" y="22"/>
                  </a:lnTo>
                  <a:lnTo>
                    <a:pt x="112" y="22"/>
                  </a:lnTo>
                  <a:lnTo>
                    <a:pt x="112" y="18"/>
                  </a:lnTo>
                  <a:lnTo>
                    <a:pt x="119" y="7"/>
                  </a:lnTo>
                  <a:lnTo>
                    <a:pt x="145" y="0"/>
                  </a:lnTo>
                  <a:lnTo>
                    <a:pt x="152" y="4"/>
                  </a:lnTo>
                  <a:lnTo>
                    <a:pt x="156" y="4"/>
                  </a:lnTo>
                  <a:lnTo>
                    <a:pt x="160" y="4"/>
                  </a:lnTo>
                  <a:lnTo>
                    <a:pt x="160" y="4"/>
                  </a:lnTo>
                  <a:lnTo>
                    <a:pt x="163" y="7"/>
                  </a:lnTo>
                  <a:lnTo>
                    <a:pt x="163" y="7"/>
                  </a:lnTo>
                  <a:lnTo>
                    <a:pt x="163" y="11"/>
                  </a:lnTo>
                  <a:lnTo>
                    <a:pt x="167" y="11"/>
                  </a:lnTo>
                  <a:lnTo>
                    <a:pt x="174" y="11"/>
                  </a:lnTo>
                  <a:lnTo>
                    <a:pt x="178" y="11"/>
                  </a:lnTo>
                  <a:lnTo>
                    <a:pt x="178" y="15"/>
                  </a:lnTo>
                  <a:lnTo>
                    <a:pt x="182" y="15"/>
                  </a:lnTo>
                  <a:lnTo>
                    <a:pt x="182" y="15"/>
                  </a:lnTo>
                  <a:lnTo>
                    <a:pt x="186" y="18"/>
                  </a:lnTo>
                  <a:lnTo>
                    <a:pt x="186" y="18"/>
                  </a:lnTo>
                  <a:lnTo>
                    <a:pt x="186" y="22"/>
                  </a:lnTo>
                  <a:lnTo>
                    <a:pt x="189" y="22"/>
                  </a:lnTo>
                  <a:lnTo>
                    <a:pt x="189" y="26"/>
                  </a:lnTo>
                  <a:lnTo>
                    <a:pt x="189" y="26"/>
                  </a:lnTo>
                  <a:lnTo>
                    <a:pt x="193" y="26"/>
                  </a:lnTo>
                  <a:lnTo>
                    <a:pt x="193" y="26"/>
                  </a:lnTo>
                  <a:lnTo>
                    <a:pt x="189" y="29"/>
                  </a:lnTo>
                  <a:lnTo>
                    <a:pt x="193" y="33"/>
                  </a:lnTo>
                  <a:lnTo>
                    <a:pt x="193" y="33"/>
                  </a:lnTo>
                  <a:lnTo>
                    <a:pt x="197" y="37"/>
                  </a:lnTo>
                  <a:lnTo>
                    <a:pt x="197" y="41"/>
                  </a:lnTo>
                  <a:lnTo>
                    <a:pt x="193" y="41"/>
                  </a:lnTo>
                  <a:lnTo>
                    <a:pt x="193" y="41"/>
                  </a:lnTo>
                  <a:lnTo>
                    <a:pt x="189" y="44"/>
                  </a:lnTo>
                  <a:lnTo>
                    <a:pt x="189" y="48"/>
                  </a:lnTo>
                  <a:lnTo>
                    <a:pt x="193" y="52"/>
                  </a:lnTo>
                  <a:lnTo>
                    <a:pt x="193" y="52"/>
                  </a:lnTo>
                  <a:lnTo>
                    <a:pt x="193" y="55"/>
                  </a:lnTo>
                  <a:lnTo>
                    <a:pt x="189" y="55"/>
                  </a:lnTo>
                  <a:lnTo>
                    <a:pt x="193" y="59"/>
                  </a:lnTo>
                  <a:lnTo>
                    <a:pt x="193" y="59"/>
                  </a:lnTo>
                  <a:lnTo>
                    <a:pt x="189" y="59"/>
                  </a:lnTo>
                  <a:lnTo>
                    <a:pt x="193" y="63"/>
                  </a:lnTo>
                  <a:lnTo>
                    <a:pt x="193" y="63"/>
                  </a:lnTo>
                  <a:lnTo>
                    <a:pt x="193" y="67"/>
                  </a:lnTo>
                  <a:lnTo>
                    <a:pt x="193" y="67"/>
                  </a:lnTo>
                  <a:lnTo>
                    <a:pt x="193" y="67"/>
                  </a:lnTo>
                  <a:lnTo>
                    <a:pt x="193" y="67"/>
                  </a:lnTo>
                  <a:lnTo>
                    <a:pt x="189" y="70"/>
                  </a:lnTo>
                  <a:lnTo>
                    <a:pt x="186" y="70"/>
                  </a:lnTo>
                  <a:lnTo>
                    <a:pt x="186" y="74"/>
                  </a:lnTo>
                  <a:lnTo>
                    <a:pt x="186" y="74"/>
                  </a:lnTo>
                  <a:lnTo>
                    <a:pt x="186" y="74"/>
                  </a:lnTo>
                  <a:lnTo>
                    <a:pt x="186" y="78"/>
                  </a:lnTo>
                  <a:lnTo>
                    <a:pt x="186" y="78"/>
                  </a:lnTo>
                  <a:lnTo>
                    <a:pt x="182" y="81"/>
                  </a:lnTo>
                  <a:lnTo>
                    <a:pt x="182" y="81"/>
                  </a:lnTo>
                  <a:lnTo>
                    <a:pt x="182" y="85"/>
                  </a:lnTo>
                  <a:lnTo>
                    <a:pt x="182" y="85"/>
                  </a:lnTo>
                  <a:lnTo>
                    <a:pt x="186" y="89"/>
                  </a:lnTo>
                  <a:lnTo>
                    <a:pt x="186" y="93"/>
                  </a:lnTo>
                  <a:lnTo>
                    <a:pt x="186" y="93"/>
                  </a:lnTo>
                  <a:lnTo>
                    <a:pt x="182" y="93"/>
                  </a:lnTo>
                  <a:lnTo>
                    <a:pt x="171" y="96"/>
                  </a:lnTo>
                  <a:lnTo>
                    <a:pt x="167" y="96"/>
                  </a:lnTo>
                  <a:lnTo>
                    <a:pt x="152" y="104"/>
                  </a:lnTo>
                  <a:lnTo>
                    <a:pt x="149" y="104"/>
                  </a:lnTo>
                  <a:lnTo>
                    <a:pt x="141" y="107"/>
                  </a:lnTo>
                  <a:lnTo>
                    <a:pt x="141" y="107"/>
                  </a:lnTo>
                  <a:lnTo>
                    <a:pt x="141" y="111"/>
                  </a:lnTo>
                  <a:lnTo>
                    <a:pt x="141" y="115"/>
                  </a:lnTo>
                  <a:lnTo>
                    <a:pt x="141" y="115"/>
                  </a:lnTo>
                  <a:lnTo>
                    <a:pt x="137" y="115"/>
                  </a:lnTo>
                  <a:lnTo>
                    <a:pt x="134" y="115"/>
                  </a:lnTo>
                  <a:lnTo>
                    <a:pt x="134" y="115"/>
                  </a:lnTo>
                  <a:lnTo>
                    <a:pt x="134" y="115"/>
                  </a:lnTo>
                  <a:lnTo>
                    <a:pt x="130" y="115"/>
                  </a:lnTo>
                  <a:lnTo>
                    <a:pt x="126" y="115"/>
                  </a:lnTo>
                  <a:lnTo>
                    <a:pt x="123" y="115"/>
                  </a:lnTo>
                  <a:lnTo>
                    <a:pt x="119" y="115"/>
                  </a:lnTo>
                  <a:lnTo>
                    <a:pt x="115" y="118"/>
                  </a:lnTo>
                  <a:lnTo>
                    <a:pt x="115" y="122"/>
                  </a:lnTo>
                  <a:lnTo>
                    <a:pt x="115" y="122"/>
                  </a:lnTo>
                  <a:lnTo>
                    <a:pt x="115" y="122"/>
                  </a:lnTo>
                  <a:lnTo>
                    <a:pt x="115" y="126"/>
                  </a:lnTo>
                  <a:lnTo>
                    <a:pt x="115" y="126"/>
                  </a:lnTo>
                  <a:lnTo>
                    <a:pt x="112" y="126"/>
                  </a:lnTo>
                  <a:lnTo>
                    <a:pt x="108" y="130"/>
                  </a:lnTo>
                  <a:lnTo>
                    <a:pt x="97" y="133"/>
                  </a:lnTo>
                  <a:lnTo>
                    <a:pt x="89" y="144"/>
                  </a:lnTo>
                  <a:lnTo>
                    <a:pt x="86" y="148"/>
                  </a:lnTo>
                  <a:lnTo>
                    <a:pt x="82" y="152"/>
                  </a:lnTo>
                  <a:lnTo>
                    <a:pt x="78" y="152"/>
                  </a:lnTo>
                  <a:lnTo>
                    <a:pt x="75" y="148"/>
                  </a:lnTo>
                  <a:lnTo>
                    <a:pt x="75" y="148"/>
                  </a:lnTo>
                  <a:lnTo>
                    <a:pt x="75" y="148"/>
                  </a:lnTo>
                  <a:lnTo>
                    <a:pt x="75" y="148"/>
                  </a:lnTo>
                  <a:lnTo>
                    <a:pt x="71" y="148"/>
                  </a:lnTo>
                  <a:lnTo>
                    <a:pt x="67" y="148"/>
                  </a:lnTo>
                  <a:lnTo>
                    <a:pt x="63" y="148"/>
                  </a:lnTo>
                  <a:lnTo>
                    <a:pt x="63" y="148"/>
                  </a:lnTo>
                  <a:lnTo>
                    <a:pt x="60" y="148"/>
                  </a:lnTo>
                  <a:lnTo>
                    <a:pt x="60" y="148"/>
                  </a:lnTo>
                  <a:lnTo>
                    <a:pt x="56" y="148"/>
                  </a:lnTo>
                  <a:lnTo>
                    <a:pt x="52" y="148"/>
                  </a:lnTo>
                  <a:lnTo>
                    <a:pt x="52" y="144"/>
                  </a:lnTo>
                  <a:lnTo>
                    <a:pt x="49" y="144"/>
                  </a:lnTo>
                  <a:lnTo>
                    <a:pt x="49" y="144"/>
                  </a:lnTo>
                  <a:lnTo>
                    <a:pt x="49" y="144"/>
                  </a:lnTo>
                  <a:lnTo>
                    <a:pt x="45" y="141"/>
                  </a:lnTo>
                  <a:lnTo>
                    <a:pt x="45" y="141"/>
                  </a:lnTo>
                  <a:lnTo>
                    <a:pt x="45" y="141"/>
                  </a:lnTo>
                  <a:lnTo>
                    <a:pt x="41" y="144"/>
                  </a:lnTo>
                  <a:lnTo>
                    <a:pt x="37" y="141"/>
                  </a:lnTo>
                  <a:lnTo>
                    <a:pt x="23" y="144"/>
                  </a:lnTo>
                  <a:lnTo>
                    <a:pt x="23" y="144"/>
                  </a:lnTo>
                  <a:lnTo>
                    <a:pt x="19" y="141"/>
                  </a:lnTo>
                  <a:lnTo>
                    <a:pt x="19" y="141"/>
                  </a:lnTo>
                  <a:lnTo>
                    <a:pt x="15" y="137"/>
                  </a:lnTo>
                  <a:lnTo>
                    <a:pt x="15" y="137"/>
                  </a:lnTo>
                  <a:lnTo>
                    <a:pt x="12" y="137"/>
                  </a:lnTo>
                  <a:lnTo>
                    <a:pt x="8" y="133"/>
                  </a:lnTo>
                  <a:lnTo>
                    <a:pt x="8" y="130"/>
                  </a:lnTo>
                  <a:lnTo>
                    <a:pt x="4" y="130"/>
                  </a:lnTo>
                  <a:lnTo>
                    <a:pt x="4" y="130"/>
                  </a:lnTo>
                  <a:lnTo>
                    <a:pt x="0" y="126"/>
                  </a:lnTo>
                  <a:lnTo>
                    <a:pt x="0" y="122"/>
                  </a:lnTo>
                  <a:lnTo>
                    <a:pt x="0" y="74"/>
                  </a:lnTo>
                  <a:lnTo>
                    <a:pt x="37" y="74"/>
                  </a:lnTo>
                  <a:lnTo>
                    <a:pt x="37" y="74"/>
                  </a:lnTo>
                  <a:lnTo>
                    <a:pt x="37" y="70"/>
                  </a:lnTo>
                  <a:lnTo>
                    <a:pt x="37" y="67"/>
                  </a:lnTo>
                  <a:lnTo>
                    <a:pt x="37" y="67"/>
                  </a:lnTo>
                  <a:lnTo>
                    <a:pt x="37" y="63"/>
                  </a:lnTo>
                  <a:lnTo>
                    <a:pt x="37" y="59"/>
                  </a:lnTo>
                  <a:lnTo>
                    <a:pt x="37" y="52"/>
                  </a:lnTo>
                  <a:lnTo>
                    <a:pt x="34" y="48"/>
                  </a:lnTo>
                  <a:lnTo>
                    <a:pt x="37" y="48"/>
                  </a:lnTo>
                  <a:lnTo>
                    <a:pt x="37" y="44"/>
                  </a:lnTo>
                  <a:lnTo>
                    <a:pt x="37" y="4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23" name="Freeform 144"/>
            <p:cNvSpPr>
              <a:spLocks/>
            </p:cNvSpPr>
            <p:nvPr/>
          </p:nvSpPr>
          <p:spPr bwMode="auto">
            <a:xfrm>
              <a:off x="4531048" y="3290478"/>
              <a:ext cx="266333" cy="239313"/>
            </a:xfrm>
            <a:custGeom>
              <a:avLst/>
              <a:gdLst>
                <a:gd name="T0" fmla="*/ 189 w 207"/>
                <a:gd name="T1" fmla="*/ 175 h 186"/>
                <a:gd name="T2" fmla="*/ 178 w 207"/>
                <a:gd name="T3" fmla="*/ 167 h 186"/>
                <a:gd name="T4" fmla="*/ 170 w 207"/>
                <a:gd name="T5" fmla="*/ 160 h 186"/>
                <a:gd name="T6" fmla="*/ 207 w 207"/>
                <a:gd name="T7" fmla="*/ 108 h 186"/>
                <a:gd name="T8" fmla="*/ 207 w 207"/>
                <a:gd name="T9" fmla="*/ 97 h 186"/>
                <a:gd name="T10" fmla="*/ 207 w 207"/>
                <a:gd name="T11" fmla="*/ 82 h 186"/>
                <a:gd name="T12" fmla="*/ 200 w 207"/>
                <a:gd name="T13" fmla="*/ 78 h 186"/>
                <a:gd name="T14" fmla="*/ 193 w 207"/>
                <a:gd name="T15" fmla="*/ 82 h 186"/>
                <a:gd name="T16" fmla="*/ 182 w 207"/>
                <a:gd name="T17" fmla="*/ 78 h 186"/>
                <a:gd name="T18" fmla="*/ 178 w 207"/>
                <a:gd name="T19" fmla="*/ 82 h 186"/>
                <a:gd name="T20" fmla="*/ 178 w 207"/>
                <a:gd name="T21" fmla="*/ 75 h 186"/>
                <a:gd name="T22" fmla="*/ 178 w 207"/>
                <a:gd name="T23" fmla="*/ 67 h 186"/>
                <a:gd name="T24" fmla="*/ 178 w 207"/>
                <a:gd name="T25" fmla="*/ 60 h 186"/>
                <a:gd name="T26" fmla="*/ 174 w 207"/>
                <a:gd name="T27" fmla="*/ 56 h 186"/>
                <a:gd name="T28" fmla="*/ 170 w 207"/>
                <a:gd name="T29" fmla="*/ 49 h 186"/>
                <a:gd name="T30" fmla="*/ 170 w 207"/>
                <a:gd name="T31" fmla="*/ 38 h 186"/>
                <a:gd name="T32" fmla="*/ 170 w 207"/>
                <a:gd name="T33" fmla="*/ 30 h 186"/>
                <a:gd name="T34" fmla="*/ 170 w 207"/>
                <a:gd name="T35" fmla="*/ 23 h 186"/>
                <a:gd name="T36" fmla="*/ 152 w 207"/>
                <a:gd name="T37" fmla="*/ 15 h 186"/>
                <a:gd name="T38" fmla="*/ 133 w 207"/>
                <a:gd name="T39" fmla="*/ 23 h 186"/>
                <a:gd name="T40" fmla="*/ 130 w 207"/>
                <a:gd name="T41" fmla="*/ 30 h 186"/>
                <a:gd name="T42" fmla="*/ 108 w 207"/>
                <a:gd name="T43" fmla="*/ 34 h 186"/>
                <a:gd name="T44" fmla="*/ 96 w 207"/>
                <a:gd name="T45" fmla="*/ 26 h 186"/>
                <a:gd name="T46" fmla="*/ 93 w 207"/>
                <a:gd name="T47" fmla="*/ 19 h 186"/>
                <a:gd name="T48" fmla="*/ 89 w 207"/>
                <a:gd name="T49" fmla="*/ 12 h 186"/>
                <a:gd name="T50" fmla="*/ 89 w 207"/>
                <a:gd name="T51" fmla="*/ 4 h 186"/>
                <a:gd name="T52" fmla="*/ 59 w 207"/>
                <a:gd name="T53" fmla="*/ 0 h 186"/>
                <a:gd name="T54" fmla="*/ 41 w 207"/>
                <a:gd name="T55" fmla="*/ 0 h 186"/>
                <a:gd name="T56" fmla="*/ 30 w 207"/>
                <a:gd name="T57" fmla="*/ 0 h 186"/>
                <a:gd name="T58" fmla="*/ 22 w 207"/>
                <a:gd name="T59" fmla="*/ 4 h 186"/>
                <a:gd name="T60" fmla="*/ 15 w 207"/>
                <a:gd name="T61" fmla="*/ 4 h 186"/>
                <a:gd name="T62" fmla="*/ 26 w 207"/>
                <a:gd name="T63" fmla="*/ 30 h 186"/>
                <a:gd name="T64" fmla="*/ 30 w 207"/>
                <a:gd name="T65" fmla="*/ 49 h 186"/>
                <a:gd name="T66" fmla="*/ 37 w 207"/>
                <a:gd name="T67" fmla="*/ 71 h 186"/>
                <a:gd name="T68" fmla="*/ 33 w 207"/>
                <a:gd name="T69" fmla="*/ 101 h 186"/>
                <a:gd name="T70" fmla="*/ 15 w 207"/>
                <a:gd name="T71" fmla="*/ 115 h 186"/>
                <a:gd name="T72" fmla="*/ 8 w 207"/>
                <a:gd name="T73" fmla="*/ 141 h 186"/>
                <a:gd name="T74" fmla="*/ 4 w 207"/>
                <a:gd name="T75" fmla="*/ 160 h 186"/>
                <a:gd name="T76" fmla="*/ 0 w 207"/>
                <a:gd name="T77" fmla="*/ 175 h 186"/>
                <a:gd name="T78" fmla="*/ 8 w 207"/>
                <a:gd name="T79" fmla="*/ 171 h 186"/>
                <a:gd name="T80" fmla="*/ 15 w 207"/>
                <a:gd name="T81" fmla="*/ 171 h 186"/>
                <a:gd name="T82" fmla="*/ 26 w 207"/>
                <a:gd name="T83" fmla="*/ 167 h 186"/>
                <a:gd name="T84" fmla="*/ 30 w 207"/>
                <a:gd name="T85" fmla="*/ 167 h 186"/>
                <a:gd name="T86" fmla="*/ 33 w 207"/>
                <a:gd name="T87" fmla="*/ 171 h 186"/>
                <a:gd name="T88" fmla="*/ 45 w 207"/>
                <a:gd name="T89" fmla="*/ 175 h 186"/>
                <a:gd name="T90" fmla="*/ 111 w 207"/>
                <a:gd name="T91" fmla="*/ 175 h 186"/>
                <a:gd name="T92" fmla="*/ 119 w 207"/>
                <a:gd name="T93" fmla="*/ 178 h 186"/>
                <a:gd name="T94" fmla="*/ 126 w 207"/>
                <a:gd name="T95" fmla="*/ 182 h 186"/>
                <a:gd name="T96" fmla="*/ 137 w 207"/>
                <a:gd name="T97" fmla="*/ 182 h 186"/>
                <a:gd name="T98" fmla="*/ 145 w 207"/>
                <a:gd name="T99" fmla="*/ 182 h 186"/>
                <a:gd name="T100" fmla="*/ 156 w 207"/>
                <a:gd name="T101" fmla="*/ 186 h 186"/>
                <a:gd name="T102" fmla="*/ 159 w 207"/>
                <a:gd name="T103" fmla="*/ 182 h 186"/>
                <a:gd name="T104" fmla="*/ 163 w 207"/>
                <a:gd name="T105" fmla="*/ 186 h 186"/>
                <a:gd name="T106" fmla="*/ 193 w 207"/>
                <a:gd name="T107" fmla="*/ 17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186">
                  <a:moveTo>
                    <a:pt x="193" y="178"/>
                  </a:moveTo>
                  <a:lnTo>
                    <a:pt x="193" y="178"/>
                  </a:lnTo>
                  <a:lnTo>
                    <a:pt x="189" y="175"/>
                  </a:lnTo>
                  <a:lnTo>
                    <a:pt x="189" y="175"/>
                  </a:lnTo>
                  <a:lnTo>
                    <a:pt x="185" y="171"/>
                  </a:lnTo>
                  <a:lnTo>
                    <a:pt x="185" y="171"/>
                  </a:lnTo>
                  <a:lnTo>
                    <a:pt x="182" y="171"/>
                  </a:lnTo>
                  <a:lnTo>
                    <a:pt x="178" y="167"/>
                  </a:lnTo>
                  <a:lnTo>
                    <a:pt x="178" y="164"/>
                  </a:lnTo>
                  <a:lnTo>
                    <a:pt x="174" y="164"/>
                  </a:lnTo>
                  <a:lnTo>
                    <a:pt x="174" y="164"/>
                  </a:lnTo>
                  <a:lnTo>
                    <a:pt x="170" y="160"/>
                  </a:lnTo>
                  <a:lnTo>
                    <a:pt x="170" y="156"/>
                  </a:lnTo>
                  <a:lnTo>
                    <a:pt x="170" y="108"/>
                  </a:lnTo>
                  <a:lnTo>
                    <a:pt x="207" y="108"/>
                  </a:lnTo>
                  <a:lnTo>
                    <a:pt x="207" y="108"/>
                  </a:lnTo>
                  <a:lnTo>
                    <a:pt x="207" y="104"/>
                  </a:lnTo>
                  <a:lnTo>
                    <a:pt x="207" y="101"/>
                  </a:lnTo>
                  <a:lnTo>
                    <a:pt x="207" y="101"/>
                  </a:lnTo>
                  <a:lnTo>
                    <a:pt x="207" y="97"/>
                  </a:lnTo>
                  <a:lnTo>
                    <a:pt x="207" y="93"/>
                  </a:lnTo>
                  <a:lnTo>
                    <a:pt x="207" y="86"/>
                  </a:lnTo>
                  <a:lnTo>
                    <a:pt x="204" y="82"/>
                  </a:lnTo>
                  <a:lnTo>
                    <a:pt x="207" y="82"/>
                  </a:lnTo>
                  <a:lnTo>
                    <a:pt x="207" y="78"/>
                  </a:lnTo>
                  <a:lnTo>
                    <a:pt x="207" y="78"/>
                  </a:lnTo>
                  <a:lnTo>
                    <a:pt x="204" y="78"/>
                  </a:lnTo>
                  <a:lnTo>
                    <a:pt x="200" y="78"/>
                  </a:lnTo>
                  <a:lnTo>
                    <a:pt x="196" y="82"/>
                  </a:lnTo>
                  <a:lnTo>
                    <a:pt x="196" y="82"/>
                  </a:lnTo>
                  <a:lnTo>
                    <a:pt x="193" y="82"/>
                  </a:lnTo>
                  <a:lnTo>
                    <a:pt x="193" y="82"/>
                  </a:lnTo>
                  <a:lnTo>
                    <a:pt x="189" y="82"/>
                  </a:lnTo>
                  <a:lnTo>
                    <a:pt x="185" y="82"/>
                  </a:lnTo>
                  <a:lnTo>
                    <a:pt x="185" y="78"/>
                  </a:lnTo>
                  <a:lnTo>
                    <a:pt x="182" y="78"/>
                  </a:lnTo>
                  <a:lnTo>
                    <a:pt x="182" y="78"/>
                  </a:lnTo>
                  <a:lnTo>
                    <a:pt x="182" y="82"/>
                  </a:lnTo>
                  <a:lnTo>
                    <a:pt x="182" y="82"/>
                  </a:lnTo>
                  <a:lnTo>
                    <a:pt x="178" y="82"/>
                  </a:lnTo>
                  <a:lnTo>
                    <a:pt x="178" y="82"/>
                  </a:lnTo>
                  <a:lnTo>
                    <a:pt x="178" y="78"/>
                  </a:lnTo>
                  <a:lnTo>
                    <a:pt x="178" y="78"/>
                  </a:lnTo>
                  <a:lnTo>
                    <a:pt x="178" y="75"/>
                  </a:lnTo>
                  <a:lnTo>
                    <a:pt x="178" y="75"/>
                  </a:lnTo>
                  <a:lnTo>
                    <a:pt x="178" y="71"/>
                  </a:lnTo>
                  <a:lnTo>
                    <a:pt x="178" y="71"/>
                  </a:lnTo>
                  <a:lnTo>
                    <a:pt x="178" y="67"/>
                  </a:lnTo>
                  <a:lnTo>
                    <a:pt x="178" y="67"/>
                  </a:lnTo>
                  <a:lnTo>
                    <a:pt x="174" y="63"/>
                  </a:lnTo>
                  <a:lnTo>
                    <a:pt x="174" y="63"/>
                  </a:lnTo>
                  <a:lnTo>
                    <a:pt x="178" y="60"/>
                  </a:lnTo>
                  <a:lnTo>
                    <a:pt x="174" y="60"/>
                  </a:lnTo>
                  <a:lnTo>
                    <a:pt x="174" y="60"/>
                  </a:lnTo>
                  <a:lnTo>
                    <a:pt x="174" y="56"/>
                  </a:lnTo>
                  <a:lnTo>
                    <a:pt x="174" y="56"/>
                  </a:lnTo>
                  <a:lnTo>
                    <a:pt x="174" y="56"/>
                  </a:lnTo>
                  <a:lnTo>
                    <a:pt x="170" y="52"/>
                  </a:lnTo>
                  <a:lnTo>
                    <a:pt x="170" y="52"/>
                  </a:lnTo>
                  <a:lnTo>
                    <a:pt x="170" y="49"/>
                  </a:lnTo>
                  <a:lnTo>
                    <a:pt x="170" y="49"/>
                  </a:lnTo>
                  <a:lnTo>
                    <a:pt x="170" y="41"/>
                  </a:lnTo>
                  <a:lnTo>
                    <a:pt x="170" y="41"/>
                  </a:lnTo>
                  <a:lnTo>
                    <a:pt x="170" y="38"/>
                  </a:lnTo>
                  <a:lnTo>
                    <a:pt x="170" y="38"/>
                  </a:lnTo>
                  <a:lnTo>
                    <a:pt x="170" y="38"/>
                  </a:lnTo>
                  <a:lnTo>
                    <a:pt x="170" y="34"/>
                  </a:lnTo>
                  <a:lnTo>
                    <a:pt x="170" y="30"/>
                  </a:lnTo>
                  <a:lnTo>
                    <a:pt x="170" y="30"/>
                  </a:lnTo>
                  <a:lnTo>
                    <a:pt x="170" y="26"/>
                  </a:lnTo>
                  <a:lnTo>
                    <a:pt x="170" y="23"/>
                  </a:lnTo>
                  <a:lnTo>
                    <a:pt x="170" y="23"/>
                  </a:lnTo>
                  <a:lnTo>
                    <a:pt x="152" y="23"/>
                  </a:lnTo>
                  <a:lnTo>
                    <a:pt x="152" y="19"/>
                  </a:lnTo>
                  <a:lnTo>
                    <a:pt x="152" y="19"/>
                  </a:lnTo>
                  <a:lnTo>
                    <a:pt x="152" y="15"/>
                  </a:lnTo>
                  <a:lnTo>
                    <a:pt x="148" y="15"/>
                  </a:lnTo>
                  <a:lnTo>
                    <a:pt x="148" y="19"/>
                  </a:lnTo>
                  <a:lnTo>
                    <a:pt x="133" y="19"/>
                  </a:lnTo>
                  <a:lnTo>
                    <a:pt x="133" y="23"/>
                  </a:lnTo>
                  <a:lnTo>
                    <a:pt x="130" y="23"/>
                  </a:lnTo>
                  <a:lnTo>
                    <a:pt x="130" y="26"/>
                  </a:lnTo>
                  <a:lnTo>
                    <a:pt x="130" y="26"/>
                  </a:lnTo>
                  <a:lnTo>
                    <a:pt x="130" y="30"/>
                  </a:lnTo>
                  <a:lnTo>
                    <a:pt x="119" y="34"/>
                  </a:lnTo>
                  <a:lnTo>
                    <a:pt x="115" y="34"/>
                  </a:lnTo>
                  <a:lnTo>
                    <a:pt x="111" y="34"/>
                  </a:lnTo>
                  <a:lnTo>
                    <a:pt x="108" y="34"/>
                  </a:lnTo>
                  <a:lnTo>
                    <a:pt x="104" y="34"/>
                  </a:lnTo>
                  <a:lnTo>
                    <a:pt x="100" y="34"/>
                  </a:lnTo>
                  <a:lnTo>
                    <a:pt x="100" y="34"/>
                  </a:lnTo>
                  <a:lnTo>
                    <a:pt x="96" y="26"/>
                  </a:lnTo>
                  <a:lnTo>
                    <a:pt x="96" y="26"/>
                  </a:lnTo>
                  <a:lnTo>
                    <a:pt x="93" y="23"/>
                  </a:lnTo>
                  <a:lnTo>
                    <a:pt x="93" y="23"/>
                  </a:lnTo>
                  <a:lnTo>
                    <a:pt x="93" y="19"/>
                  </a:lnTo>
                  <a:lnTo>
                    <a:pt x="93" y="19"/>
                  </a:lnTo>
                  <a:lnTo>
                    <a:pt x="93" y="15"/>
                  </a:lnTo>
                  <a:lnTo>
                    <a:pt x="89" y="12"/>
                  </a:lnTo>
                  <a:lnTo>
                    <a:pt x="89" y="12"/>
                  </a:lnTo>
                  <a:lnTo>
                    <a:pt x="89" y="8"/>
                  </a:lnTo>
                  <a:lnTo>
                    <a:pt x="89" y="8"/>
                  </a:lnTo>
                  <a:lnTo>
                    <a:pt x="89" y="4"/>
                  </a:lnTo>
                  <a:lnTo>
                    <a:pt x="89" y="4"/>
                  </a:lnTo>
                  <a:lnTo>
                    <a:pt x="89" y="4"/>
                  </a:lnTo>
                  <a:lnTo>
                    <a:pt x="89" y="0"/>
                  </a:lnTo>
                  <a:lnTo>
                    <a:pt x="70" y="0"/>
                  </a:lnTo>
                  <a:lnTo>
                    <a:pt x="59" y="0"/>
                  </a:lnTo>
                  <a:lnTo>
                    <a:pt x="52" y="0"/>
                  </a:lnTo>
                  <a:lnTo>
                    <a:pt x="48" y="0"/>
                  </a:lnTo>
                  <a:lnTo>
                    <a:pt x="45" y="0"/>
                  </a:lnTo>
                  <a:lnTo>
                    <a:pt x="41" y="0"/>
                  </a:lnTo>
                  <a:lnTo>
                    <a:pt x="37" y="0"/>
                  </a:lnTo>
                  <a:lnTo>
                    <a:pt x="33" y="0"/>
                  </a:lnTo>
                  <a:lnTo>
                    <a:pt x="33" y="0"/>
                  </a:lnTo>
                  <a:lnTo>
                    <a:pt x="30" y="0"/>
                  </a:lnTo>
                  <a:lnTo>
                    <a:pt x="26" y="0"/>
                  </a:lnTo>
                  <a:lnTo>
                    <a:pt x="22" y="0"/>
                  </a:lnTo>
                  <a:lnTo>
                    <a:pt x="22" y="4"/>
                  </a:lnTo>
                  <a:lnTo>
                    <a:pt x="22" y="4"/>
                  </a:lnTo>
                  <a:lnTo>
                    <a:pt x="22" y="4"/>
                  </a:lnTo>
                  <a:lnTo>
                    <a:pt x="22" y="4"/>
                  </a:lnTo>
                  <a:lnTo>
                    <a:pt x="19" y="4"/>
                  </a:lnTo>
                  <a:lnTo>
                    <a:pt x="15" y="4"/>
                  </a:lnTo>
                  <a:lnTo>
                    <a:pt x="19" y="8"/>
                  </a:lnTo>
                  <a:lnTo>
                    <a:pt x="19" y="12"/>
                  </a:lnTo>
                  <a:lnTo>
                    <a:pt x="26" y="19"/>
                  </a:lnTo>
                  <a:lnTo>
                    <a:pt x="26" y="30"/>
                  </a:lnTo>
                  <a:lnTo>
                    <a:pt x="33" y="38"/>
                  </a:lnTo>
                  <a:lnTo>
                    <a:pt x="30" y="41"/>
                  </a:lnTo>
                  <a:lnTo>
                    <a:pt x="26" y="49"/>
                  </a:lnTo>
                  <a:lnTo>
                    <a:pt x="30" y="49"/>
                  </a:lnTo>
                  <a:lnTo>
                    <a:pt x="30" y="56"/>
                  </a:lnTo>
                  <a:lnTo>
                    <a:pt x="30" y="60"/>
                  </a:lnTo>
                  <a:lnTo>
                    <a:pt x="30" y="63"/>
                  </a:lnTo>
                  <a:lnTo>
                    <a:pt x="37" y="71"/>
                  </a:lnTo>
                  <a:lnTo>
                    <a:pt x="37" y="75"/>
                  </a:lnTo>
                  <a:lnTo>
                    <a:pt x="41" y="78"/>
                  </a:lnTo>
                  <a:lnTo>
                    <a:pt x="41" y="89"/>
                  </a:lnTo>
                  <a:lnTo>
                    <a:pt x="33" y="101"/>
                  </a:lnTo>
                  <a:lnTo>
                    <a:pt x="30" y="101"/>
                  </a:lnTo>
                  <a:lnTo>
                    <a:pt x="22" y="104"/>
                  </a:lnTo>
                  <a:lnTo>
                    <a:pt x="22" y="108"/>
                  </a:lnTo>
                  <a:lnTo>
                    <a:pt x="15" y="115"/>
                  </a:lnTo>
                  <a:lnTo>
                    <a:pt x="15" y="123"/>
                  </a:lnTo>
                  <a:lnTo>
                    <a:pt x="11" y="123"/>
                  </a:lnTo>
                  <a:lnTo>
                    <a:pt x="11" y="134"/>
                  </a:lnTo>
                  <a:lnTo>
                    <a:pt x="8" y="141"/>
                  </a:lnTo>
                  <a:lnTo>
                    <a:pt x="8" y="145"/>
                  </a:lnTo>
                  <a:lnTo>
                    <a:pt x="4" y="149"/>
                  </a:lnTo>
                  <a:lnTo>
                    <a:pt x="4" y="156"/>
                  </a:lnTo>
                  <a:lnTo>
                    <a:pt x="4" y="160"/>
                  </a:lnTo>
                  <a:lnTo>
                    <a:pt x="4" y="167"/>
                  </a:lnTo>
                  <a:lnTo>
                    <a:pt x="0" y="171"/>
                  </a:lnTo>
                  <a:lnTo>
                    <a:pt x="0" y="175"/>
                  </a:lnTo>
                  <a:lnTo>
                    <a:pt x="0" y="175"/>
                  </a:lnTo>
                  <a:lnTo>
                    <a:pt x="4" y="175"/>
                  </a:lnTo>
                  <a:lnTo>
                    <a:pt x="4" y="175"/>
                  </a:lnTo>
                  <a:lnTo>
                    <a:pt x="8" y="175"/>
                  </a:lnTo>
                  <a:lnTo>
                    <a:pt x="8" y="171"/>
                  </a:lnTo>
                  <a:lnTo>
                    <a:pt x="8" y="171"/>
                  </a:lnTo>
                  <a:lnTo>
                    <a:pt x="11" y="171"/>
                  </a:lnTo>
                  <a:lnTo>
                    <a:pt x="15" y="175"/>
                  </a:lnTo>
                  <a:lnTo>
                    <a:pt x="15" y="171"/>
                  </a:lnTo>
                  <a:lnTo>
                    <a:pt x="15" y="171"/>
                  </a:lnTo>
                  <a:lnTo>
                    <a:pt x="22" y="167"/>
                  </a:lnTo>
                  <a:lnTo>
                    <a:pt x="22" y="167"/>
                  </a:lnTo>
                  <a:lnTo>
                    <a:pt x="26" y="167"/>
                  </a:lnTo>
                  <a:lnTo>
                    <a:pt x="26" y="167"/>
                  </a:lnTo>
                  <a:lnTo>
                    <a:pt x="26" y="167"/>
                  </a:lnTo>
                  <a:lnTo>
                    <a:pt x="30" y="167"/>
                  </a:lnTo>
                  <a:lnTo>
                    <a:pt x="30" y="167"/>
                  </a:lnTo>
                  <a:lnTo>
                    <a:pt x="30" y="171"/>
                  </a:lnTo>
                  <a:lnTo>
                    <a:pt x="33" y="171"/>
                  </a:lnTo>
                  <a:lnTo>
                    <a:pt x="33" y="171"/>
                  </a:lnTo>
                  <a:lnTo>
                    <a:pt x="33" y="171"/>
                  </a:lnTo>
                  <a:lnTo>
                    <a:pt x="37" y="175"/>
                  </a:lnTo>
                  <a:lnTo>
                    <a:pt x="41" y="175"/>
                  </a:lnTo>
                  <a:lnTo>
                    <a:pt x="45" y="175"/>
                  </a:lnTo>
                  <a:lnTo>
                    <a:pt x="45" y="175"/>
                  </a:lnTo>
                  <a:lnTo>
                    <a:pt x="48" y="175"/>
                  </a:lnTo>
                  <a:lnTo>
                    <a:pt x="48" y="175"/>
                  </a:lnTo>
                  <a:lnTo>
                    <a:pt x="48" y="175"/>
                  </a:lnTo>
                  <a:lnTo>
                    <a:pt x="111" y="175"/>
                  </a:lnTo>
                  <a:lnTo>
                    <a:pt x="111" y="175"/>
                  </a:lnTo>
                  <a:lnTo>
                    <a:pt x="115" y="178"/>
                  </a:lnTo>
                  <a:lnTo>
                    <a:pt x="115" y="178"/>
                  </a:lnTo>
                  <a:lnTo>
                    <a:pt x="119" y="178"/>
                  </a:lnTo>
                  <a:lnTo>
                    <a:pt x="122" y="182"/>
                  </a:lnTo>
                  <a:lnTo>
                    <a:pt x="122" y="182"/>
                  </a:lnTo>
                  <a:lnTo>
                    <a:pt x="126" y="182"/>
                  </a:lnTo>
                  <a:lnTo>
                    <a:pt x="126" y="182"/>
                  </a:lnTo>
                  <a:lnTo>
                    <a:pt x="130" y="182"/>
                  </a:lnTo>
                  <a:lnTo>
                    <a:pt x="130" y="182"/>
                  </a:lnTo>
                  <a:lnTo>
                    <a:pt x="133" y="182"/>
                  </a:lnTo>
                  <a:lnTo>
                    <a:pt x="137" y="182"/>
                  </a:lnTo>
                  <a:lnTo>
                    <a:pt x="141" y="182"/>
                  </a:lnTo>
                  <a:lnTo>
                    <a:pt x="141" y="178"/>
                  </a:lnTo>
                  <a:lnTo>
                    <a:pt x="141" y="182"/>
                  </a:lnTo>
                  <a:lnTo>
                    <a:pt x="145" y="182"/>
                  </a:lnTo>
                  <a:lnTo>
                    <a:pt x="148" y="182"/>
                  </a:lnTo>
                  <a:lnTo>
                    <a:pt x="148" y="186"/>
                  </a:lnTo>
                  <a:lnTo>
                    <a:pt x="152" y="186"/>
                  </a:lnTo>
                  <a:lnTo>
                    <a:pt x="156" y="186"/>
                  </a:lnTo>
                  <a:lnTo>
                    <a:pt x="156" y="182"/>
                  </a:lnTo>
                  <a:lnTo>
                    <a:pt x="156" y="182"/>
                  </a:lnTo>
                  <a:lnTo>
                    <a:pt x="159" y="182"/>
                  </a:lnTo>
                  <a:lnTo>
                    <a:pt x="159" y="182"/>
                  </a:lnTo>
                  <a:lnTo>
                    <a:pt x="159" y="182"/>
                  </a:lnTo>
                  <a:lnTo>
                    <a:pt x="163" y="186"/>
                  </a:lnTo>
                  <a:lnTo>
                    <a:pt x="163" y="186"/>
                  </a:lnTo>
                  <a:lnTo>
                    <a:pt x="163" y="186"/>
                  </a:lnTo>
                  <a:lnTo>
                    <a:pt x="167" y="186"/>
                  </a:lnTo>
                  <a:lnTo>
                    <a:pt x="167" y="186"/>
                  </a:lnTo>
                  <a:lnTo>
                    <a:pt x="167" y="186"/>
                  </a:lnTo>
                  <a:lnTo>
                    <a:pt x="193" y="1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24" name="Freeform 145"/>
            <p:cNvSpPr>
              <a:spLocks/>
            </p:cNvSpPr>
            <p:nvPr/>
          </p:nvSpPr>
          <p:spPr bwMode="auto">
            <a:xfrm>
              <a:off x="4816680" y="3482187"/>
              <a:ext cx="167262" cy="133810"/>
            </a:xfrm>
            <a:custGeom>
              <a:avLst/>
              <a:gdLst>
                <a:gd name="T0" fmla="*/ 8 w 130"/>
                <a:gd name="T1" fmla="*/ 33 h 104"/>
                <a:gd name="T2" fmla="*/ 11 w 130"/>
                <a:gd name="T3" fmla="*/ 33 h 104"/>
                <a:gd name="T4" fmla="*/ 23 w 130"/>
                <a:gd name="T5" fmla="*/ 33 h 104"/>
                <a:gd name="T6" fmla="*/ 23 w 130"/>
                <a:gd name="T7" fmla="*/ 33 h 104"/>
                <a:gd name="T8" fmla="*/ 34 w 130"/>
                <a:gd name="T9" fmla="*/ 33 h 104"/>
                <a:gd name="T10" fmla="*/ 56 w 130"/>
                <a:gd name="T11" fmla="*/ 15 h 104"/>
                <a:gd name="T12" fmla="*/ 63 w 130"/>
                <a:gd name="T13" fmla="*/ 11 h 104"/>
                <a:gd name="T14" fmla="*/ 63 w 130"/>
                <a:gd name="T15" fmla="*/ 7 h 104"/>
                <a:gd name="T16" fmla="*/ 71 w 130"/>
                <a:gd name="T17" fmla="*/ 0 h 104"/>
                <a:gd name="T18" fmla="*/ 82 w 130"/>
                <a:gd name="T19" fmla="*/ 0 h 104"/>
                <a:gd name="T20" fmla="*/ 85 w 130"/>
                <a:gd name="T21" fmla="*/ 0 h 104"/>
                <a:gd name="T22" fmla="*/ 89 w 130"/>
                <a:gd name="T23" fmla="*/ 3 h 104"/>
                <a:gd name="T24" fmla="*/ 97 w 130"/>
                <a:gd name="T25" fmla="*/ 7 h 104"/>
                <a:gd name="T26" fmla="*/ 104 w 130"/>
                <a:gd name="T27" fmla="*/ 7 h 104"/>
                <a:gd name="T28" fmla="*/ 115 w 130"/>
                <a:gd name="T29" fmla="*/ 11 h 104"/>
                <a:gd name="T30" fmla="*/ 126 w 130"/>
                <a:gd name="T31" fmla="*/ 18 h 104"/>
                <a:gd name="T32" fmla="*/ 130 w 130"/>
                <a:gd name="T33" fmla="*/ 22 h 104"/>
                <a:gd name="T34" fmla="*/ 130 w 130"/>
                <a:gd name="T35" fmla="*/ 29 h 104"/>
                <a:gd name="T36" fmla="*/ 126 w 130"/>
                <a:gd name="T37" fmla="*/ 37 h 104"/>
                <a:gd name="T38" fmla="*/ 130 w 130"/>
                <a:gd name="T39" fmla="*/ 41 h 104"/>
                <a:gd name="T40" fmla="*/ 126 w 130"/>
                <a:gd name="T41" fmla="*/ 48 h 104"/>
                <a:gd name="T42" fmla="*/ 122 w 130"/>
                <a:gd name="T43" fmla="*/ 52 h 104"/>
                <a:gd name="T44" fmla="*/ 126 w 130"/>
                <a:gd name="T45" fmla="*/ 59 h 104"/>
                <a:gd name="T46" fmla="*/ 126 w 130"/>
                <a:gd name="T47" fmla="*/ 63 h 104"/>
                <a:gd name="T48" fmla="*/ 122 w 130"/>
                <a:gd name="T49" fmla="*/ 70 h 104"/>
                <a:gd name="T50" fmla="*/ 119 w 130"/>
                <a:gd name="T51" fmla="*/ 74 h 104"/>
                <a:gd name="T52" fmla="*/ 119 w 130"/>
                <a:gd name="T53" fmla="*/ 85 h 104"/>
                <a:gd name="T54" fmla="*/ 97 w 130"/>
                <a:gd name="T55" fmla="*/ 104 h 104"/>
                <a:gd name="T56" fmla="*/ 85 w 130"/>
                <a:gd name="T57" fmla="*/ 104 h 104"/>
                <a:gd name="T58" fmla="*/ 78 w 130"/>
                <a:gd name="T59" fmla="*/ 100 h 104"/>
                <a:gd name="T60" fmla="*/ 67 w 130"/>
                <a:gd name="T61" fmla="*/ 100 h 104"/>
                <a:gd name="T62" fmla="*/ 63 w 130"/>
                <a:gd name="T63" fmla="*/ 96 h 104"/>
                <a:gd name="T64" fmla="*/ 56 w 130"/>
                <a:gd name="T65" fmla="*/ 93 h 104"/>
                <a:gd name="T66" fmla="*/ 48 w 130"/>
                <a:gd name="T67" fmla="*/ 93 h 104"/>
                <a:gd name="T68" fmla="*/ 41 w 130"/>
                <a:gd name="T69" fmla="*/ 85 h 104"/>
                <a:gd name="T70" fmla="*/ 37 w 130"/>
                <a:gd name="T71" fmla="*/ 78 h 104"/>
                <a:gd name="T72" fmla="*/ 34 w 130"/>
                <a:gd name="T73" fmla="*/ 74 h 104"/>
                <a:gd name="T74" fmla="*/ 34 w 130"/>
                <a:gd name="T75" fmla="*/ 70 h 104"/>
                <a:gd name="T76" fmla="*/ 26 w 130"/>
                <a:gd name="T77" fmla="*/ 67 h 104"/>
                <a:gd name="T78" fmla="*/ 19 w 130"/>
                <a:gd name="T79" fmla="*/ 55 h 104"/>
                <a:gd name="T80" fmla="*/ 15 w 130"/>
                <a:gd name="T81" fmla="*/ 52 h 104"/>
                <a:gd name="T82" fmla="*/ 11 w 130"/>
                <a:gd name="T83" fmla="*/ 44 h 104"/>
                <a:gd name="T84" fmla="*/ 8 w 130"/>
                <a:gd name="T85" fmla="*/ 41 h 104"/>
                <a:gd name="T86" fmla="*/ 0 w 130"/>
                <a:gd name="T87" fmla="*/ 37 h 104"/>
                <a:gd name="T88" fmla="*/ 0 w 130"/>
                <a:gd name="T89" fmla="*/ 33 h 104"/>
                <a:gd name="T90" fmla="*/ 0 w 130"/>
                <a:gd name="T91" fmla="*/ 3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0" h="104">
                  <a:moveTo>
                    <a:pt x="0" y="33"/>
                  </a:moveTo>
                  <a:lnTo>
                    <a:pt x="4" y="33"/>
                  </a:lnTo>
                  <a:lnTo>
                    <a:pt x="8" y="33"/>
                  </a:lnTo>
                  <a:lnTo>
                    <a:pt x="8" y="33"/>
                  </a:lnTo>
                  <a:lnTo>
                    <a:pt x="11" y="33"/>
                  </a:lnTo>
                  <a:lnTo>
                    <a:pt x="11" y="33"/>
                  </a:lnTo>
                  <a:lnTo>
                    <a:pt x="15" y="33"/>
                  </a:lnTo>
                  <a:lnTo>
                    <a:pt x="19" y="33"/>
                  </a:lnTo>
                  <a:lnTo>
                    <a:pt x="23" y="33"/>
                  </a:lnTo>
                  <a:lnTo>
                    <a:pt x="23" y="33"/>
                  </a:lnTo>
                  <a:lnTo>
                    <a:pt x="23" y="33"/>
                  </a:lnTo>
                  <a:lnTo>
                    <a:pt x="23" y="33"/>
                  </a:lnTo>
                  <a:lnTo>
                    <a:pt x="26" y="37"/>
                  </a:lnTo>
                  <a:lnTo>
                    <a:pt x="30" y="37"/>
                  </a:lnTo>
                  <a:lnTo>
                    <a:pt x="34" y="33"/>
                  </a:lnTo>
                  <a:lnTo>
                    <a:pt x="37" y="29"/>
                  </a:lnTo>
                  <a:lnTo>
                    <a:pt x="45" y="18"/>
                  </a:lnTo>
                  <a:lnTo>
                    <a:pt x="56" y="15"/>
                  </a:lnTo>
                  <a:lnTo>
                    <a:pt x="60" y="11"/>
                  </a:lnTo>
                  <a:lnTo>
                    <a:pt x="63" y="11"/>
                  </a:lnTo>
                  <a:lnTo>
                    <a:pt x="63" y="11"/>
                  </a:lnTo>
                  <a:lnTo>
                    <a:pt x="63" y="7"/>
                  </a:lnTo>
                  <a:lnTo>
                    <a:pt x="63" y="7"/>
                  </a:lnTo>
                  <a:lnTo>
                    <a:pt x="63" y="7"/>
                  </a:lnTo>
                  <a:lnTo>
                    <a:pt x="63" y="3"/>
                  </a:lnTo>
                  <a:lnTo>
                    <a:pt x="67" y="0"/>
                  </a:lnTo>
                  <a:lnTo>
                    <a:pt x="71" y="0"/>
                  </a:lnTo>
                  <a:lnTo>
                    <a:pt x="74" y="0"/>
                  </a:lnTo>
                  <a:lnTo>
                    <a:pt x="78" y="0"/>
                  </a:lnTo>
                  <a:lnTo>
                    <a:pt x="82" y="0"/>
                  </a:lnTo>
                  <a:lnTo>
                    <a:pt x="82" y="0"/>
                  </a:lnTo>
                  <a:lnTo>
                    <a:pt x="82" y="0"/>
                  </a:lnTo>
                  <a:lnTo>
                    <a:pt x="85" y="0"/>
                  </a:lnTo>
                  <a:lnTo>
                    <a:pt x="89" y="0"/>
                  </a:lnTo>
                  <a:lnTo>
                    <a:pt x="89" y="0"/>
                  </a:lnTo>
                  <a:lnTo>
                    <a:pt x="89" y="3"/>
                  </a:lnTo>
                  <a:lnTo>
                    <a:pt x="97" y="3"/>
                  </a:lnTo>
                  <a:lnTo>
                    <a:pt x="97" y="3"/>
                  </a:lnTo>
                  <a:lnTo>
                    <a:pt x="97" y="7"/>
                  </a:lnTo>
                  <a:lnTo>
                    <a:pt x="100" y="7"/>
                  </a:lnTo>
                  <a:lnTo>
                    <a:pt x="100" y="3"/>
                  </a:lnTo>
                  <a:lnTo>
                    <a:pt x="104" y="7"/>
                  </a:lnTo>
                  <a:lnTo>
                    <a:pt x="111" y="7"/>
                  </a:lnTo>
                  <a:lnTo>
                    <a:pt x="111" y="11"/>
                  </a:lnTo>
                  <a:lnTo>
                    <a:pt x="115" y="11"/>
                  </a:lnTo>
                  <a:lnTo>
                    <a:pt x="122" y="11"/>
                  </a:lnTo>
                  <a:lnTo>
                    <a:pt x="122" y="15"/>
                  </a:lnTo>
                  <a:lnTo>
                    <a:pt x="126" y="18"/>
                  </a:lnTo>
                  <a:lnTo>
                    <a:pt x="130" y="18"/>
                  </a:lnTo>
                  <a:lnTo>
                    <a:pt x="130" y="18"/>
                  </a:lnTo>
                  <a:lnTo>
                    <a:pt x="130" y="22"/>
                  </a:lnTo>
                  <a:lnTo>
                    <a:pt x="130" y="26"/>
                  </a:lnTo>
                  <a:lnTo>
                    <a:pt x="130" y="26"/>
                  </a:lnTo>
                  <a:lnTo>
                    <a:pt x="130" y="29"/>
                  </a:lnTo>
                  <a:lnTo>
                    <a:pt x="130" y="29"/>
                  </a:lnTo>
                  <a:lnTo>
                    <a:pt x="126" y="33"/>
                  </a:lnTo>
                  <a:lnTo>
                    <a:pt x="126" y="37"/>
                  </a:lnTo>
                  <a:lnTo>
                    <a:pt x="126" y="41"/>
                  </a:lnTo>
                  <a:lnTo>
                    <a:pt x="126" y="41"/>
                  </a:lnTo>
                  <a:lnTo>
                    <a:pt x="130" y="41"/>
                  </a:lnTo>
                  <a:lnTo>
                    <a:pt x="126" y="41"/>
                  </a:lnTo>
                  <a:lnTo>
                    <a:pt x="126" y="44"/>
                  </a:lnTo>
                  <a:lnTo>
                    <a:pt x="126" y="48"/>
                  </a:lnTo>
                  <a:lnTo>
                    <a:pt x="126" y="48"/>
                  </a:lnTo>
                  <a:lnTo>
                    <a:pt x="122" y="52"/>
                  </a:lnTo>
                  <a:lnTo>
                    <a:pt x="122" y="52"/>
                  </a:lnTo>
                  <a:lnTo>
                    <a:pt x="126" y="55"/>
                  </a:lnTo>
                  <a:lnTo>
                    <a:pt x="126" y="55"/>
                  </a:lnTo>
                  <a:lnTo>
                    <a:pt x="126" y="59"/>
                  </a:lnTo>
                  <a:lnTo>
                    <a:pt x="126" y="59"/>
                  </a:lnTo>
                  <a:lnTo>
                    <a:pt x="126" y="63"/>
                  </a:lnTo>
                  <a:lnTo>
                    <a:pt x="126" y="63"/>
                  </a:lnTo>
                  <a:lnTo>
                    <a:pt x="126" y="67"/>
                  </a:lnTo>
                  <a:lnTo>
                    <a:pt x="122" y="70"/>
                  </a:lnTo>
                  <a:lnTo>
                    <a:pt x="122" y="70"/>
                  </a:lnTo>
                  <a:lnTo>
                    <a:pt x="119" y="70"/>
                  </a:lnTo>
                  <a:lnTo>
                    <a:pt x="119" y="74"/>
                  </a:lnTo>
                  <a:lnTo>
                    <a:pt x="119" y="74"/>
                  </a:lnTo>
                  <a:lnTo>
                    <a:pt x="119" y="78"/>
                  </a:lnTo>
                  <a:lnTo>
                    <a:pt x="119" y="81"/>
                  </a:lnTo>
                  <a:lnTo>
                    <a:pt x="119" y="85"/>
                  </a:lnTo>
                  <a:lnTo>
                    <a:pt x="119" y="89"/>
                  </a:lnTo>
                  <a:lnTo>
                    <a:pt x="100" y="104"/>
                  </a:lnTo>
                  <a:lnTo>
                    <a:pt x="97" y="104"/>
                  </a:lnTo>
                  <a:lnTo>
                    <a:pt x="89" y="100"/>
                  </a:lnTo>
                  <a:lnTo>
                    <a:pt x="85" y="104"/>
                  </a:lnTo>
                  <a:lnTo>
                    <a:pt x="85" y="104"/>
                  </a:lnTo>
                  <a:lnTo>
                    <a:pt x="82" y="104"/>
                  </a:lnTo>
                  <a:lnTo>
                    <a:pt x="78" y="100"/>
                  </a:lnTo>
                  <a:lnTo>
                    <a:pt x="78" y="100"/>
                  </a:lnTo>
                  <a:lnTo>
                    <a:pt x="74" y="100"/>
                  </a:lnTo>
                  <a:lnTo>
                    <a:pt x="71" y="100"/>
                  </a:lnTo>
                  <a:lnTo>
                    <a:pt x="67" y="100"/>
                  </a:lnTo>
                  <a:lnTo>
                    <a:pt x="63" y="96"/>
                  </a:lnTo>
                  <a:lnTo>
                    <a:pt x="63" y="96"/>
                  </a:lnTo>
                  <a:lnTo>
                    <a:pt x="63" y="96"/>
                  </a:lnTo>
                  <a:lnTo>
                    <a:pt x="63" y="93"/>
                  </a:lnTo>
                  <a:lnTo>
                    <a:pt x="60" y="93"/>
                  </a:lnTo>
                  <a:lnTo>
                    <a:pt x="56" y="93"/>
                  </a:lnTo>
                  <a:lnTo>
                    <a:pt x="56" y="93"/>
                  </a:lnTo>
                  <a:lnTo>
                    <a:pt x="52" y="89"/>
                  </a:lnTo>
                  <a:lnTo>
                    <a:pt x="48" y="93"/>
                  </a:lnTo>
                  <a:lnTo>
                    <a:pt x="45" y="89"/>
                  </a:lnTo>
                  <a:lnTo>
                    <a:pt x="45" y="89"/>
                  </a:lnTo>
                  <a:lnTo>
                    <a:pt x="41" y="85"/>
                  </a:lnTo>
                  <a:lnTo>
                    <a:pt x="37" y="81"/>
                  </a:lnTo>
                  <a:lnTo>
                    <a:pt x="37" y="81"/>
                  </a:lnTo>
                  <a:lnTo>
                    <a:pt x="37" y="78"/>
                  </a:lnTo>
                  <a:lnTo>
                    <a:pt x="37" y="74"/>
                  </a:lnTo>
                  <a:lnTo>
                    <a:pt x="37" y="74"/>
                  </a:lnTo>
                  <a:lnTo>
                    <a:pt x="34" y="74"/>
                  </a:lnTo>
                  <a:lnTo>
                    <a:pt x="34" y="70"/>
                  </a:lnTo>
                  <a:lnTo>
                    <a:pt x="34" y="70"/>
                  </a:lnTo>
                  <a:lnTo>
                    <a:pt x="34" y="70"/>
                  </a:lnTo>
                  <a:lnTo>
                    <a:pt x="30" y="67"/>
                  </a:lnTo>
                  <a:lnTo>
                    <a:pt x="30" y="67"/>
                  </a:lnTo>
                  <a:lnTo>
                    <a:pt x="26" y="67"/>
                  </a:lnTo>
                  <a:lnTo>
                    <a:pt x="23" y="63"/>
                  </a:lnTo>
                  <a:lnTo>
                    <a:pt x="19" y="55"/>
                  </a:lnTo>
                  <a:lnTo>
                    <a:pt x="19" y="55"/>
                  </a:lnTo>
                  <a:lnTo>
                    <a:pt x="15" y="55"/>
                  </a:lnTo>
                  <a:lnTo>
                    <a:pt x="15" y="52"/>
                  </a:lnTo>
                  <a:lnTo>
                    <a:pt x="15" y="52"/>
                  </a:lnTo>
                  <a:lnTo>
                    <a:pt x="11" y="48"/>
                  </a:lnTo>
                  <a:lnTo>
                    <a:pt x="11" y="48"/>
                  </a:lnTo>
                  <a:lnTo>
                    <a:pt x="11" y="44"/>
                  </a:lnTo>
                  <a:lnTo>
                    <a:pt x="8" y="44"/>
                  </a:lnTo>
                  <a:lnTo>
                    <a:pt x="8" y="44"/>
                  </a:lnTo>
                  <a:lnTo>
                    <a:pt x="8" y="41"/>
                  </a:lnTo>
                  <a:lnTo>
                    <a:pt x="4" y="41"/>
                  </a:lnTo>
                  <a:lnTo>
                    <a:pt x="4" y="37"/>
                  </a:lnTo>
                  <a:lnTo>
                    <a:pt x="0" y="37"/>
                  </a:lnTo>
                  <a:lnTo>
                    <a:pt x="0" y="37"/>
                  </a:lnTo>
                  <a:lnTo>
                    <a:pt x="0" y="33"/>
                  </a:lnTo>
                  <a:lnTo>
                    <a:pt x="0" y="33"/>
                  </a:lnTo>
                  <a:lnTo>
                    <a:pt x="0" y="33"/>
                  </a:lnTo>
                  <a:lnTo>
                    <a:pt x="0" y="33"/>
                  </a:lnTo>
                  <a:lnTo>
                    <a:pt x="0"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25" name="Freeform 146"/>
            <p:cNvSpPr>
              <a:spLocks/>
            </p:cNvSpPr>
            <p:nvPr/>
          </p:nvSpPr>
          <p:spPr bwMode="auto">
            <a:xfrm>
              <a:off x="4702168" y="3524645"/>
              <a:ext cx="200714" cy="176269"/>
            </a:xfrm>
            <a:custGeom>
              <a:avLst/>
              <a:gdLst>
                <a:gd name="T0" fmla="*/ 89 w 156"/>
                <a:gd name="T1" fmla="*/ 0 h 137"/>
                <a:gd name="T2" fmla="*/ 93 w 156"/>
                <a:gd name="T3" fmla="*/ 4 h 137"/>
                <a:gd name="T4" fmla="*/ 97 w 156"/>
                <a:gd name="T5" fmla="*/ 11 h 137"/>
                <a:gd name="T6" fmla="*/ 100 w 156"/>
                <a:gd name="T7" fmla="*/ 15 h 137"/>
                <a:gd name="T8" fmla="*/ 104 w 156"/>
                <a:gd name="T9" fmla="*/ 19 h 137"/>
                <a:gd name="T10" fmla="*/ 108 w 156"/>
                <a:gd name="T11" fmla="*/ 22 h 137"/>
                <a:gd name="T12" fmla="*/ 119 w 156"/>
                <a:gd name="T13" fmla="*/ 34 h 137"/>
                <a:gd name="T14" fmla="*/ 123 w 156"/>
                <a:gd name="T15" fmla="*/ 37 h 137"/>
                <a:gd name="T16" fmla="*/ 126 w 156"/>
                <a:gd name="T17" fmla="*/ 41 h 137"/>
                <a:gd name="T18" fmla="*/ 126 w 156"/>
                <a:gd name="T19" fmla="*/ 48 h 137"/>
                <a:gd name="T20" fmla="*/ 134 w 156"/>
                <a:gd name="T21" fmla="*/ 56 h 137"/>
                <a:gd name="T22" fmla="*/ 141 w 156"/>
                <a:gd name="T23" fmla="*/ 56 h 137"/>
                <a:gd name="T24" fmla="*/ 149 w 156"/>
                <a:gd name="T25" fmla="*/ 60 h 137"/>
                <a:gd name="T26" fmla="*/ 152 w 156"/>
                <a:gd name="T27" fmla="*/ 63 h 137"/>
                <a:gd name="T28" fmla="*/ 152 w 156"/>
                <a:gd name="T29" fmla="*/ 67 h 137"/>
                <a:gd name="T30" fmla="*/ 149 w 156"/>
                <a:gd name="T31" fmla="*/ 67 h 137"/>
                <a:gd name="T32" fmla="*/ 145 w 156"/>
                <a:gd name="T33" fmla="*/ 74 h 137"/>
                <a:gd name="T34" fmla="*/ 137 w 156"/>
                <a:gd name="T35" fmla="*/ 74 h 137"/>
                <a:gd name="T36" fmla="*/ 130 w 156"/>
                <a:gd name="T37" fmla="*/ 78 h 137"/>
                <a:gd name="T38" fmla="*/ 126 w 156"/>
                <a:gd name="T39" fmla="*/ 82 h 137"/>
                <a:gd name="T40" fmla="*/ 119 w 156"/>
                <a:gd name="T41" fmla="*/ 85 h 137"/>
                <a:gd name="T42" fmla="*/ 112 w 156"/>
                <a:gd name="T43" fmla="*/ 93 h 137"/>
                <a:gd name="T44" fmla="*/ 112 w 156"/>
                <a:gd name="T45" fmla="*/ 97 h 137"/>
                <a:gd name="T46" fmla="*/ 108 w 156"/>
                <a:gd name="T47" fmla="*/ 100 h 137"/>
                <a:gd name="T48" fmla="*/ 104 w 156"/>
                <a:gd name="T49" fmla="*/ 104 h 137"/>
                <a:gd name="T50" fmla="*/ 97 w 156"/>
                <a:gd name="T51" fmla="*/ 108 h 137"/>
                <a:gd name="T52" fmla="*/ 93 w 156"/>
                <a:gd name="T53" fmla="*/ 115 h 137"/>
                <a:gd name="T54" fmla="*/ 93 w 156"/>
                <a:gd name="T55" fmla="*/ 123 h 137"/>
                <a:gd name="T56" fmla="*/ 86 w 156"/>
                <a:gd name="T57" fmla="*/ 123 h 137"/>
                <a:gd name="T58" fmla="*/ 74 w 156"/>
                <a:gd name="T59" fmla="*/ 123 h 137"/>
                <a:gd name="T60" fmla="*/ 63 w 156"/>
                <a:gd name="T61" fmla="*/ 119 h 137"/>
                <a:gd name="T62" fmla="*/ 56 w 156"/>
                <a:gd name="T63" fmla="*/ 115 h 137"/>
                <a:gd name="T64" fmla="*/ 45 w 156"/>
                <a:gd name="T65" fmla="*/ 126 h 137"/>
                <a:gd name="T66" fmla="*/ 34 w 156"/>
                <a:gd name="T67" fmla="*/ 134 h 137"/>
                <a:gd name="T68" fmla="*/ 26 w 156"/>
                <a:gd name="T69" fmla="*/ 137 h 137"/>
                <a:gd name="T70" fmla="*/ 15 w 156"/>
                <a:gd name="T71" fmla="*/ 137 h 137"/>
                <a:gd name="T72" fmla="*/ 12 w 156"/>
                <a:gd name="T73" fmla="*/ 130 h 137"/>
                <a:gd name="T74" fmla="*/ 8 w 156"/>
                <a:gd name="T75" fmla="*/ 115 h 137"/>
                <a:gd name="T76" fmla="*/ 0 w 156"/>
                <a:gd name="T77" fmla="*/ 111 h 137"/>
                <a:gd name="T78" fmla="*/ 19 w 156"/>
                <a:gd name="T79" fmla="*/ 63 h 137"/>
                <a:gd name="T80" fmla="*/ 49 w 156"/>
                <a:gd name="T81" fmla="*/ 8 h 137"/>
                <a:gd name="T82" fmla="*/ 56 w 156"/>
                <a:gd name="T83" fmla="*/ 4 h 137"/>
                <a:gd name="T84" fmla="*/ 60 w 156"/>
                <a:gd name="T85" fmla="*/ 8 h 137"/>
                <a:gd name="T86" fmla="*/ 60 w 156"/>
                <a:gd name="T87" fmla="*/ 11 h 137"/>
                <a:gd name="T88" fmla="*/ 74 w 156"/>
                <a:gd name="T89" fmla="*/ 0 h 137"/>
                <a:gd name="T90" fmla="*/ 78 w 156"/>
                <a:gd name="T91" fmla="*/ 4 h 137"/>
                <a:gd name="T92" fmla="*/ 89 w 156"/>
                <a:gd name="T9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6" h="137">
                  <a:moveTo>
                    <a:pt x="89" y="0"/>
                  </a:moveTo>
                  <a:lnTo>
                    <a:pt x="89" y="0"/>
                  </a:lnTo>
                  <a:lnTo>
                    <a:pt x="89" y="0"/>
                  </a:lnTo>
                  <a:lnTo>
                    <a:pt x="89" y="4"/>
                  </a:lnTo>
                  <a:lnTo>
                    <a:pt x="89" y="4"/>
                  </a:lnTo>
                  <a:lnTo>
                    <a:pt x="93" y="4"/>
                  </a:lnTo>
                  <a:lnTo>
                    <a:pt x="93" y="8"/>
                  </a:lnTo>
                  <a:lnTo>
                    <a:pt x="97" y="8"/>
                  </a:lnTo>
                  <a:lnTo>
                    <a:pt x="97" y="11"/>
                  </a:lnTo>
                  <a:lnTo>
                    <a:pt x="97" y="11"/>
                  </a:lnTo>
                  <a:lnTo>
                    <a:pt x="100" y="11"/>
                  </a:lnTo>
                  <a:lnTo>
                    <a:pt x="100" y="15"/>
                  </a:lnTo>
                  <a:lnTo>
                    <a:pt x="100" y="15"/>
                  </a:lnTo>
                  <a:lnTo>
                    <a:pt x="104" y="19"/>
                  </a:lnTo>
                  <a:lnTo>
                    <a:pt x="104" y="19"/>
                  </a:lnTo>
                  <a:lnTo>
                    <a:pt x="104" y="22"/>
                  </a:lnTo>
                  <a:lnTo>
                    <a:pt x="108" y="22"/>
                  </a:lnTo>
                  <a:lnTo>
                    <a:pt x="108" y="22"/>
                  </a:lnTo>
                  <a:lnTo>
                    <a:pt x="112" y="30"/>
                  </a:lnTo>
                  <a:lnTo>
                    <a:pt x="115" y="34"/>
                  </a:lnTo>
                  <a:lnTo>
                    <a:pt x="119" y="34"/>
                  </a:lnTo>
                  <a:lnTo>
                    <a:pt x="119" y="34"/>
                  </a:lnTo>
                  <a:lnTo>
                    <a:pt x="123" y="37"/>
                  </a:lnTo>
                  <a:lnTo>
                    <a:pt x="123" y="37"/>
                  </a:lnTo>
                  <a:lnTo>
                    <a:pt x="123" y="37"/>
                  </a:lnTo>
                  <a:lnTo>
                    <a:pt x="123" y="41"/>
                  </a:lnTo>
                  <a:lnTo>
                    <a:pt x="126" y="41"/>
                  </a:lnTo>
                  <a:lnTo>
                    <a:pt x="126" y="41"/>
                  </a:lnTo>
                  <a:lnTo>
                    <a:pt x="126" y="45"/>
                  </a:lnTo>
                  <a:lnTo>
                    <a:pt x="126" y="48"/>
                  </a:lnTo>
                  <a:lnTo>
                    <a:pt x="126" y="48"/>
                  </a:lnTo>
                  <a:lnTo>
                    <a:pt x="130" y="52"/>
                  </a:lnTo>
                  <a:lnTo>
                    <a:pt x="134" y="56"/>
                  </a:lnTo>
                  <a:lnTo>
                    <a:pt x="134" y="56"/>
                  </a:lnTo>
                  <a:lnTo>
                    <a:pt x="137" y="60"/>
                  </a:lnTo>
                  <a:lnTo>
                    <a:pt x="141" y="56"/>
                  </a:lnTo>
                  <a:lnTo>
                    <a:pt x="145" y="60"/>
                  </a:lnTo>
                  <a:lnTo>
                    <a:pt x="145" y="60"/>
                  </a:lnTo>
                  <a:lnTo>
                    <a:pt x="149" y="60"/>
                  </a:lnTo>
                  <a:lnTo>
                    <a:pt x="152" y="60"/>
                  </a:lnTo>
                  <a:lnTo>
                    <a:pt x="152" y="63"/>
                  </a:lnTo>
                  <a:lnTo>
                    <a:pt x="152" y="63"/>
                  </a:lnTo>
                  <a:lnTo>
                    <a:pt x="152" y="63"/>
                  </a:lnTo>
                  <a:lnTo>
                    <a:pt x="156" y="67"/>
                  </a:lnTo>
                  <a:lnTo>
                    <a:pt x="152" y="67"/>
                  </a:lnTo>
                  <a:lnTo>
                    <a:pt x="152" y="67"/>
                  </a:lnTo>
                  <a:lnTo>
                    <a:pt x="149" y="67"/>
                  </a:lnTo>
                  <a:lnTo>
                    <a:pt x="149" y="67"/>
                  </a:lnTo>
                  <a:lnTo>
                    <a:pt x="149" y="71"/>
                  </a:lnTo>
                  <a:lnTo>
                    <a:pt x="145" y="71"/>
                  </a:lnTo>
                  <a:lnTo>
                    <a:pt x="145" y="74"/>
                  </a:lnTo>
                  <a:lnTo>
                    <a:pt x="141" y="74"/>
                  </a:lnTo>
                  <a:lnTo>
                    <a:pt x="137" y="74"/>
                  </a:lnTo>
                  <a:lnTo>
                    <a:pt x="137" y="74"/>
                  </a:lnTo>
                  <a:lnTo>
                    <a:pt x="137" y="74"/>
                  </a:lnTo>
                  <a:lnTo>
                    <a:pt x="134" y="74"/>
                  </a:lnTo>
                  <a:lnTo>
                    <a:pt x="130" y="78"/>
                  </a:lnTo>
                  <a:lnTo>
                    <a:pt x="126" y="78"/>
                  </a:lnTo>
                  <a:lnTo>
                    <a:pt x="126" y="82"/>
                  </a:lnTo>
                  <a:lnTo>
                    <a:pt x="126" y="82"/>
                  </a:lnTo>
                  <a:lnTo>
                    <a:pt x="123" y="82"/>
                  </a:lnTo>
                  <a:lnTo>
                    <a:pt x="123" y="85"/>
                  </a:lnTo>
                  <a:lnTo>
                    <a:pt x="119" y="85"/>
                  </a:lnTo>
                  <a:lnTo>
                    <a:pt x="119" y="85"/>
                  </a:lnTo>
                  <a:lnTo>
                    <a:pt x="112" y="89"/>
                  </a:lnTo>
                  <a:lnTo>
                    <a:pt x="112" y="93"/>
                  </a:lnTo>
                  <a:lnTo>
                    <a:pt x="115" y="97"/>
                  </a:lnTo>
                  <a:lnTo>
                    <a:pt x="115" y="97"/>
                  </a:lnTo>
                  <a:lnTo>
                    <a:pt x="112" y="97"/>
                  </a:lnTo>
                  <a:lnTo>
                    <a:pt x="112" y="100"/>
                  </a:lnTo>
                  <a:lnTo>
                    <a:pt x="108" y="100"/>
                  </a:lnTo>
                  <a:lnTo>
                    <a:pt x="108" y="100"/>
                  </a:lnTo>
                  <a:lnTo>
                    <a:pt x="104" y="104"/>
                  </a:lnTo>
                  <a:lnTo>
                    <a:pt x="104" y="104"/>
                  </a:lnTo>
                  <a:lnTo>
                    <a:pt x="104" y="104"/>
                  </a:lnTo>
                  <a:lnTo>
                    <a:pt x="100" y="108"/>
                  </a:lnTo>
                  <a:lnTo>
                    <a:pt x="100" y="108"/>
                  </a:lnTo>
                  <a:lnTo>
                    <a:pt x="97" y="108"/>
                  </a:lnTo>
                  <a:lnTo>
                    <a:pt x="93" y="111"/>
                  </a:lnTo>
                  <a:lnTo>
                    <a:pt x="93" y="115"/>
                  </a:lnTo>
                  <a:lnTo>
                    <a:pt x="93" y="115"/>
                  </a:lnTo>
                  <a:lnTo>
                    <a:pt x="93" y="119"/>
                  </a:lnTo>
                  <a:lnTo>
                    <a:pt x="93" y="119"/>
                  </a:lnTo>
                  <a:lnTo>
                    <a:pt x="93" y="123"/>
                  </a:lnTo>
                  <a:lnTo>
                    <a:pt x="89" y="123"/>
                  </a:lnTo>
                  <a:lnTo>
                    <a:pt x="86" y="123"/>
                  </a:lnTo>
                  <a:lnTo>
                    <a:pt x="86" y="123"/>
                  </a:lnTo>
                  <a:lnTo>
                    <a:pt x="82" y="123"/>
                  </a:lnTo>
                  <a:lnTo>
                    <a:pt x="78" y="123"/>
                  </a:lnTo>
                  <a:lnTo>
                    <a:pt x="74" y="123"/>
                  </a:lnTo>
                  <a:lnTo>
                    <a:pt x="74" y="123"/>
                  </a:lnTo>
                  <a:lnTo>
                    <a:pt x="71" y="123"/>
                  </a:lnTo>
                  <a:lnTo>
                    <a:pt x="63" y="119"/>
                  </a:lnTo>
                  <a:lnTo>
                    <a:pt x="63" y="119"/>
                  </a:lnTo>
                  <a:lnTo>
                    <a:pt x="60" y="115"/>
                  </a:lnTo>
                  <a:lnTo>
                    <a:pt x="56" y="115"/>
                  </a:lnTo>
                  <a:lnTo>
                    <a:pt x="52" y="115"/>
                  </a:lnTo>
                  <a:lnTo>
                    <a:pt x="49" y="119"/>
                  </a:lnTo>
                  <a:lnTo>
                    <a:pt x="45" y="126"/>
                  </a:lnTo>
                  <a:lnTo>
                    <a:pt x="41" y="130"/>
                  </a:lnTo>
                  <a:lnTo>
                    <a:pt x="37" y="130"/>
                  </a:lnTo>
                  <a:lnTo>
                    <a:pt x="34" y="134"/>
                  </a:lnTo>
                  <a:lnTo>
                    <a:pt x="30" y="134"/>
                  </a:lnTo>
                  <a:lnTo>
                    <a:pt x="26" y="137"/>
                  </a:lnTo>
                  <a:lnTo>
                    <a:pt x="26" y="137"/>
                  </a:lnTo>
                  <a:lnTo>
                    <a:pt x="23" y="137"/>
                  </a:lnTo>
                  <a:lnTo>
                    <a:pt x="19" y="137"/>
                  </a:lnTo>
                  <a:lnTo>
                    <a:pt x="15" y="137"/>
                  </a:lnTo>
                  <a:lnTo>
                    <a:pt x="12" y="137"/>
                  </a:lnTo>
                  <a:lnTo>
                    <a:pt x="12" y="134"/>
                  </a:lnTo>
                  <a:lnTo>
                    <a:pt x="12" y="130"/>
                  </a:lnTo>
                  <a:lnTo>
                    <a:pt x="12" y="126"/>
                  </a:lnTo>
                  <a:lnTo>
                    <a:pt x="8" y="119"/>
                  </a:lnTo>
                  <a:lnTo>
                    <a:pt x="8" y="115"/>
                  </a:lnTo>
                  <a:lnTo>
                    <a:pt x="0" y="111"/>
                  </a:lnTo>
                  <a:lnTo>
                    <a:pt x="0" y="111"/>
                  </a:lnTo>
                  <a:lnTo>
                    <a:pt x="0" y="111"/>
                  </a:lnTo>
                  <a:lnTo>
                    <a:pt x="0" y="108"/>
                  </a:lnTo>
                  <a:lnTo>
                    <a:pt x="4" y="63"/>
                  </a:lnTo>
                  <a:lnTo>
                    <a:pt x="19" y="63"/>
                  </a:lnTo>
                  <a:lnTo>
                    <a:pt x="23" y="8"/>
                  </a:lnTo>
                  <a:lnTo>
                    <a:pt x="34" y="8"/>
                  </a:lnTo>
                  <a:lnTo>
                    <a:pt x="49" y="8"/>
                  </a:lnTo>
                  <a:lnTo>
                    <a:pt x="56" y="4"/>
                  </a:lnTo>
                  <a:lnTo>
                    <a:pt x="56" y="4"/>
                  </a:lnTo>
                  <a:lnTo>
                    <a:pt x="56" y="4"/>
                  </a:lnTo>
                  <a:lnTo>
                    <a:pt x="60" y="4"/>
                  </a:lnTo>
                  <a:lnTo>
                    <a:pt x="60" y="8"/>
                  </a:lnTo>
                  <a:lnTo>
                    <a:pt x="60" y="8"/>
                  </a:lnTo>
                  <a:lnTo>
                    <a:pt x="60" y="8"/>
                  </a:lnTo>
                  <a:lnTo>
                    <a:pt x="60" y="11"/>
                  </a:lnTo>
                  <a:lnTo>
                    <a:pt x="60" y="11"/>
                  </a:lnTo>
                  <a:lnTo>
                    <a:pt x="67" y="8"/>
                  </a:lnTo>
                  <a:lnTo>
                    <a:pt x="71" y="4"/>
                  </a:lnTo>
                  <a:lnTo>
                    <a:pt x="74" y="0"/>
                  </a:lnTo>
                  <a:lnTo>
                    <a:pt x="74" y="0"/>
                  </a:lnTo>
                  <a:lnTo>
                    <a:pt x="78" y="4"/>
                  </a:lnTo>
                  <a:lnTo>
                    <a:pt x="78" y="4"/>
                  </a:lnTo>
                  <a:lnTo>
                    <a:pt x="82" y="0"/>
                  </a:lnTo>
                  <a:lnTo>
                    <a:pt x="86" y="0"/>
                  </a:lnTo>
                  <a:lnTo>
                    <a:pt x="89" y="0"/>
                  </a:lnTo>
                  <a:lnTo>
                    <a:pt x="89" y="0"/>
                  </a:lnTo>
                  <a:lnTo>
                    <a:pt x="89"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26" name="Freeform 147"/>
            <p:cNvSpPr>
              <a:spLocks/>
            </p:cNvSpPr>
            <p:nvPr/>
          </p:nvSpPr>
          <p:spPr bwMode="auto">
            <a:xfrm>
              <a:off x="4531048" y="3505347"/>
              <a:ext cx="285632" cy="244460"/>
            </a:xfrm>
            <a:custGeom>
              <a:avLst/>
              <a:gdLst>
                <a:gd name="T0" fmla="*/ 137 w 222"/>
                <a:gd name="T1" fmla="*/ 78 h 190"/>
                <a:gd name="T2" fmla="*/ 167 w 222"/>
                <a:gd name="T3" fmla="*/ 23 h 190"/>
                <a:gd name="T4" fmla="*/ 189 w 222"/>
                <a:gd name="T5" fmla="*/ 19 h 190"/>
                <a:gd name="T6" fmla="*/ 193 w 222"/>
                <a:gd name="T7" fmla="*/ 23 h 190"/>
                <a:gd name="T8" fmla="*/ 193 w 222"/>
                <a:gd name="T9" fmla="*/ 26 h 190"/>
                <a:gd name="T10" fmla="*/ 204 w 222"/>
                <a:gd name="T11" fmla="*/ 19 h 190"/>
                <a:gd name="T12" fmla="*/ 211 w 222"/>
                <a:gd name="T13" fmla="*/ 19 h 190"/>
                <a:gd name="T14" fmla="*/ 219 w 222"/>
                <a:gd name="T15" fmla="*/ 15 h 190"/>
                <a:gd name="T16" fmla="*/ 219 w 222"/>
                <a:gd name="T17" fmla="*/ 11 h 190"/>
                <a:gd name="T18" fmla="*/ 215 w 222"/>
                <a:gd name="T19" fmla="*/ 8 h 190"/>
                <a:gd name="T20" fmla="*/ 211 w 222"/>
                <a:gd name="T21" fmla="*/ 11 h 190"/>
                <a:gd name="T22" fmla="*/ 167 w 222"/>
                <a:gd name="T23" fmla="*/ 19 h 190"/>
                <a:gd name="T24" fmla="*/ 163 w 222"/>
                <a:gd name="T25" fmla="*/ 19 h 190"/>
                <a:gd name="T26" fmla="*/ 159 w 222"/>
                <a:gd name="T27" fmla="*/ 15 h 190"/>
                <a:gd name="T28" fmla="*/ 156 w 222"/>
                <a:gd name="T29" fmla="*/ 15 h 190"/>
                <a:gd name="T30" fmla="*/ 148 w 222"/>
                <a:gd name="T31" fmla="*/ 19 h 190"/>
                <a:gd name="T32" fmla="*/ 141 w 222"/>
                <a:gd name="T33" fmla="*/ 15 h 190"/>
                <a:gd name="T34" fmla="*/ 137 w 222"/>
                <a:gd name="T35" fmla="*/ 15 h 190"/>
                <a:gd name="T36" fmla="*/ 130 w 222"/>
                <a:gd name="T37" fmla="*/ 15 h 190"/>
                <a:gd name="T38" fmla="*/ 122 w 222"/>
                <a:gd name="T39" fmla="*/ 15 h 190"/>
                <a:gd name="T40" fmla="*/ 115 w 222"/>
                <a:gd name="T41" fmla="*/ 11 h 190"/>
                <a:gd name="T42" fmla="*/ 111 w 222"/>
                <a:gd name="T43" fmla="*/ 8 h 190"/>
                <a:gd name="T44" fmla="*/ 48 w 222"/>
                <a:gd name="T45" fmla="*/ 8 h 190"/>
                <a:gd name="T46" fmla="*/ 41 w 222"/>
                <a:gd name="T47" fmla="*/ 8 h 190"/>
                <a:gd name="T48" fmla="*/ 33 w 222"/>
                <a:gd name="T49" fmla="*/ 4 h 190"/>
                <a:gd name="T50" fmla="*/ 30 w 222"/>
                <a:gd name="T51" fmla="*/ 0 h 190"/>
                <a:gd name="T52" fmla="*/ 26 w 222"/>
                <a:gd name="T53" fmla="*/ 0 h 190"/>
                <a:gd name="T54" fmla="*/ 22 w 222"/>
                <a:gd name="T55" fmla="*/ 0 h 190"/>
                <a:gd name="T56" fmla="*/ 15 w 222"/>
                <a:gd name="T57" fmla="*/ 8 h 190"/>
                <a:gd name="T58" fmla="*/ 8 w 222"/>
                <a:gd name="T59" fmla="*/ 4 h 190"/>
                <a:gd name="T60" fmla="*/ 4 w 222"/>
                <a:gd name="T61" fmla="*/ 8 h 190"/>
                <a:gd name="T62" fmla="*/ 4 w 222"/>
                <a:gd name="T63" fmla="*/ 19 h 190"/>
                <a:gd name="T64" fmla="*/ 26 w 222"/>
                <a:gd name="T65" fmla="*/ 52 h 190"/>
                <a:gd name="T66" fmla="*/ 33 w 222"/>
                <a:gd name="T67" fmla="*/ 75 h 190"/>
                <a:gd name="T68" fmla="*/ 41 w 222"/>
                <a:gd name="T69" fmla="*/ 93 h 190"/>
                <a:gd name="T70" fmla="*/ 48 w 222"/>
                <a:gd name="T71" fmla="*/ 123 h 190"/>
                <a:gd name="T72" fmla="*/ 48 w 222"/>
                <a:gd name="T73" fmla="*/ 134 h 190"/>
                <a:gd name="T74" fmla="*/ 52 w 222"/>
                <a:gd name="T75" fmla="*/ 145 h 190"/>
                <a:gd name="T76" fmla="*/ 52 w 222"/>
                <a:gd name="T77" fmla="*/ 152 h 190"/>
                <a:gd name="T78" fmla="*/ 59 w 222"/>
                <a:gd name="T79" fmla="*/ 167 h 190"/>
                <a:gd name="T80" fmla="*/ 67 w 222"/>
                <a:gd name="T81" fmla="*/ 178 h 190"/>
                <a:gd name="T82" fmla="*/ 78 w 222"/>
                <a:gd name="T83" fmla="*/ 178 h 190"/>
                <a:gd name="T84" fmla="*/ 82 w 222"/>
                <a:gd name="T85" fmla="*/ 175 h 190"/>
                <a:gd name="T86" fmla="*/ 89 w 222"/>
                <a:gd name="T87" fmla="*/ 175 h 190"/>
                <a:gd name="T88" fmla="*/ 96 w 222"/>
                <a:gd name="T89" fmla="*/ 186 h 190"/>
                <a:gd name="T90" fmla="*/ 104 w 222"/>
                <a:gd name="T91" fmla="*/ 186 h 190"/>
                <a:gd name="T92" fmla="*/ 111 w 222"/>
                <a:gd name="T93" fmla="*/ 186 h 190"/>
                <a:gd name="T94" fmla="*/ 115 w 222"/>
                <a:gd name="T95" fmla="*/ 190 h 190"/>
                <a:gd name="T96" fmla="*/ 119 w 222"/>
                <a:gd name="T97" fmla="*/ 182 h 190"/>
                <a:gd name="T98" fmla="*/ 130 w 222"/>
                <a:gd name="T99" fmla="*/ 178 h 190"/>
                <a:gd name="T100" fmla="*/ 133 w 222"/>
                <a:gd name="T101" fmla="*/ 12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2" h="190">
                  <a:moveTo>
                    <a:pt x="133" y="126"/>
                  </a:moveTo>
                  <a:lnTo>
                    <a:pt x="133" y="123"/>
                  </a:lnTo>
                  <a:lnTo>
                    <a:pt x="137" y="78"/>
                  </a:lnTo>
                  <a:lnTo>
                    <a:pt x="152" y="78"/>
                  </a:lnTo>
                  <a:lnTo>
                    <a:pt x="156" y="23"/>
                  </a:lnTo>
                  <a:lnTo>
                    <a:pt x="167" y="23"/>
                  </a:lnTo>
                  <a:lnTo>
                    <a:pt x="182" y="23"/>
                  </a:lnTo>
                  <a:lnTo>
                    <a:pt x="189" y="19"/>
                  </a:lnTo>
                  <a:lnTo>
                    <a:pt x="189" y="19"/>
                  </a:lnTo>
                  <a:lnTo>
                    <a:pt x="189" y="19"/>
                  </a:lnTo>
                  <a:lnTo>
                    <a:pt x="193" y="19"/>
                  </a:lnTo>
                  <a:lnTo>
                    <a:pt x="193" y="23"/>
                  </a:lnTo>
                  <a:lnTo>
                    <a:pt x="193" y="23"/>
                  </a:lnTo>
                  <a:lnTo>
                    <a:pt x="193" y="23"/>
                  </a:lnTo>
                  <a:lnTo>
                    <a:pt x="193" y="26"/>
                  </a:lnTo>
                  <a:lnTo>
                    <a:pt x="193" y="26"/>
                  </a:lnTo>
                  <a:lnTo>
                    <a:pt x="200" y="23"/>
                  </a:lnTo>
                  <a:lnTo>
                    <a:pt x="204" y="19"/>
                  </a:lnTo>
                  <a:lnTo>
                    <a:pt x="207" y="15"/>
                  </a:lnTo>
                  <a:lnTo>
                    <a:pt x="207" y="15"/>
                  </a:lnTo>
                  <a:lnTo>
                    <a:pt x="211" y="19"/>
                  </a:lnTo>
                  <a:lnTo>
                    <a:pt x="211" y="19"/>
                  </a:lnTo>
                  <a:lnTo>
                    <a:pt x="215" y="15"/>
                  </a:lnTo>
                  <a:lnTo>
                    <a:pt x="219" y="15"/>
                  </a:lnTo>
                  <a:lnTo>
                    <a:pt x="222" y="15"/>
                  </a:lnTo>
                  <a:lnTo>
                    <a:pt x="222" y="11"/>
                  </a:lnTo>
                  <a:lnTo>
                    <a:pt x="219" y="11"/>
                  </a:lnTo>
                  <a:lnTo>
                    <a:pt x="219" y="11"/>
                  </a:lnTo>
                  <a:lnTo>
                    <a:pt x="219" y="11"/>
                  </a:lnTo>
                  <a:lnTo>
                    <a:pt x="215" y="8"/>
                  </a:lnTo>
                  <a:lnTo>
                    <a:pt x="215" y="8"/>
                  </a:lnTo>
                  <a:lnTo>
                    <a:pt x="215" y="8"/>
                  </a:lnTo>
                  <a:lnTo>
                    <a:pt x="211" y="11"/>
                  </a:lnTo>
                  <a:lnTo>
                    <a:pt x="207" y="8"/>
                  </a:lnTo>
                  <a:lnTo>
                    <a:pt x="167" y="19"/>
                  </a:lnTo>
                  <a:lnTo>
                    <a:pt x="167" y="19"/>
                  </a:lnTo>
                  <a:lnTo>
                    <a:pt x="167" y="19"/>
                  </a:lnTo>
                  <a:lnTo>
                    <a:pt x="163" y="19"/>
                  </a:lnTo>
                  <a:lnTo>
                    <a:pt x="163" y="19"/>
                  </a:lnTo>
                  <a:lnTo>
                    <a:pt x="163" y="19"/>
                  </a:lnTo>
                  <a:lnTo>
                    <a:pt x="159" y="15"/>
                  </a:lnTo>
                  <a:lnTo>
                    <a:pt x="159" y="15"/>
                  </a:lnTo>
                  <a:lnTo>
                    <a:pt x="159" y="15"/>
                  </a:lnTo>
                  <a:lnTo>
                    <a:pt x="156" y="15"/>
                  </a:lnTo>
                  <a:lnTo>
                    <a:pt x="156" y="15"/>
                  </a:lnTo>
                  <a:lnTo>
                    <a:pt x="156" y="19"/>
                  </a:lnTo>
                  <a:lnTo>
                    <a:pt x="152" y="19"/>
                  </a:lnTo>
                  <a:lnTo>
                    <a:pt x="148" y="19"/>
                  </a:lnTo>
                  <a:lnTo>
                    <a:pt x="148" y="15"/>
                  </a:lnTo>
                  <a:lnTo>
                    <a:pt x="145" y="15"/>
                  </a:lnTo>
                  <a:lnTo>
                    <a:pt x="141" y="15"/>
                  </a:lnTo>
                  <a:lnTo>
                    <a:pt x="141" y="11"/>
                  </a:lnTo>
                  <a:lnTo>
                    <a:pt x="141" y="15"/>
                  </a:lnTo>
                  <a:lnTo>
                    <a:pt x="137" y="15"/>
                  </a:lnTo>
                  <a:lnTo>
                    <a:pt x="133" y="15"/>
                  </a:lnTo>
                  <a:lnTo>
                    <a:pt x="130" y="15"/>
                  </a:lnTo>
                  <a:lnTo>
                    <a:pt x="130" y="15"/>
                  </a:lnTo>
                  <a:lnTo>
                    <a:pt x="126" y="15"/>
                  </a:lnTo>
                  <a:lnTo>
                    <a:pt x="126" y="15"/>
                  </a:lnTo>
                  <a:lnTo>
                    <a:pt x="122" y="15"/>
                  </a:lnTo>
                  <a:lnTo>
                    <a:pt x="122" y="15"/>
                  </a:lnTo>
                  <a:lnTo>
                    <a:pt x="119" y="11"/>
                  </a:lnTo>
                  <a:lnTo>
                    <a:pt x="115" y="11"/>
                  </a:lnTo>
                  <a:lnTo>
                    <a:pt x="115" y="11"/>
                  </a:lnTo>
                  <a:lnTo>
                    <a:pt x="111" y="8"/>
                  </a:lnTo>
                  <a:lnTo>
                    <a:pt x="111" y="8"/>
                  </a:lnTo>
                  <a:lnTo>
                    <a:pt x="48" y="8"/>
                  </a:lnTo>
                  <a:lnTo>
                    <a:pt x="48" y="8"/>
                  </a:lnTo>
                  <a:lnTo>
                    <a:pt x="48" y="8"/>
                  </a:lnTo>
                  <a:lnTo>
                    <a:pt x="45" y="8"/>
                  </a:lnTo>
                  <a:lnTo>
                    <a:pt x="45" y="8"/>
                  </a:lnTo>
                  <a:lnTo>
                    <a:pt x="41" y="8"/>
                  </a:lnTo>
                  <a:lnTo>
                    <a:pt x="37" y="8"/>
                  </a:lnTo>
                  <a:lnTo>
                    <a:pt x="33" y="4"/>
                  </a:lnTo>
                  <a:lnTo>
                    <a:pt x="33" y="4"/>
                  </a:lnTo>
                  <a:lnTo>
                    <a:pt x="33" y="4"/>
                  </a:lnTo>
                  <a:lnTo>
                    <a:pt x="30" y="4"/>
                  </a:lnTo>
                  <a:lnTo>
                    <a:pt x="30" y="0"/>
                  </a:lnTo>
                  <a:lnTo>
                    <a:pt x="30" y="0"/>
                  </a:lnTo>
                  <a:lnTo>
                    <a:pt x="26" y="0"/>
                  </a:lnTo>
                  <a:lnTo>
                    <a:pt x="26" y="0"/>
                  </a:lnTo>
                  <a:lnTo>
                    <a:pt x="26" y="0"/>
                  </a:lnTo>
                  <a:lnTo>
                    <a:pt x="22" y="0"/>
                  </a:lnTo>
                  <a:lnTo>
                    <a:pt x="22" y="0"/>
                  </a:lnTo>
                  <a:lnTo>
                    <a:pt x="15" y="4"/>
                  </a:lnTo>
                  <a:lnTo>
                    <a:pt x="15" y="4"/>
                  </a:lnTo>
                  <a:lnTo>
                    <a:pt x="15" y="8"/>
                  </a:lnTo>
                  <a:lnTo>
                    <a:pt x="11" y="4"/>
                  </a:lnTo>
                  <a:lnTo>
                    <a:pt x="8" y="4"/>
                  </a:lnTo>
                  <a:lnTo>
                    <a:pt x="8" y="4"/>
                  </a:lnTo>
                  <a:lnTo>
                    <a:pt x="8" y="8"/>
                  </a:lnTo>
                  <a:lnTo>
                    <a:pt x="4" y="8"/>
                  </a:lnTo>
                  <a:lnTo>
                    <a:pt x="4" y="8"/>
                  </a:lnTo>
                  <a:lnTo>
                    <a:pt x="0" y="8"/>
                  </a:lnTo>
                  <a:lnTo>
                    <a:pt x="0" y="8"/>
                  </a:lnTo>
                  <a:lnTo>
                    <a:pt x="4" y="19"/>
                  </a:lnTo>
                  <a:lnTo>
                    <a:pt x="11" y="30"/>
                  </a:lnTo>
                  <a:lnTo>
                    <a:pt x="19" y="37"/>
                  </a:lnTo>
                  <a:lnTo>
                    <a:pt x="26" y="52"/>
                  </a:lnTo>
                  <a:lnTo>
                    <a:pt x="26" y="60"/>
                  </a:lnTo>
                  <a:lnTo>
                    <a:pt x="33" y="71"/>
                  </a:lnTo>
                  <a:lnTo>
                    <a:pt x="33" y="75"/>
                  </a:lnTo>
                  <a:lnTo>
                    <a:pt x="45" y="86"/>
                  </a:lnTo>
                  <a:lnTo>
                    <a:pt x="45" y="93"/>
                  </a:lnTo>
                  <a:lnTo>
                    <a:pt x="41" y="93"/>
                  </a:lnTo>
                  <a:lnTo>
                    <a:pt x="45" y="100"/>
                  </a:lnTo>
                  <a:lnTo>
                    <a:pt x="45" y="112"/>
                  </a:lnTo>
                  <a:lnTo>
                    <a:pt x="48" y="123"/>
                  </a:lnTo>
                  <a:lnTo>
                    <a:pt x="48" y="130"/>
                  </a:lnTo>
                  <a:lnTo>
                    <a:pt x="52" y="134"/>
                  </a:lnTo>
                  <a:lnTo>
                    <a:pt x="48" y="134"/>
                  </a:lnTo>
                  <a:lnTo>
                    <a:pt x="52" y="138"/>
                  </a:lnTo>
                  <a:lnTo>
                    <a:pt x="52" y="145"/>
                  </a:lnTo>
                  <a:lnTo>
                    <a:pt x="52" y="145"/>
                  </a:lnTo>
                  <a:lnTo>
                    <a:pt x="56" y="149"/>
                  </a:lnTo>
                  <a:lnTo>
                    <a:pt x="52" y="149"/>
                  </a:lnTo>
                  <a:lnTo>
                    <a:pt x="52" y="152"/>
                  </a:lnTo>
                  <a:lnTo>
                    <a:pt x="56" y="156"/>
                  </a:lnTo>
                  <a:lnTo>
                    <a:pt x="56" y="164"/>
                  </a:lnTo>
                  <a:lnTo>
                    <a:pt x="59" y="167"/>
                  </a:lnTo>
                  <a:lnTo>
                    <a:pt x="63" y="171"/>
                  </a:lnTo>
                  <a:lnTo>
                    <a:pt x="67" y="175"/>
                  </a:lnTo>
                  <a:lnTo>
                    <a:pt x="67" y="178"/>
                  </a:lnTo>
                  <a:lnTo>
                    <a:pt x="74" y="182"/>
                  </a:lnTo>
                  <a:lnTo>
                    <a:pt x="78" y="182"/>
                  </a:lnTo>
                  <a:lnTo>
                    <a:pt x="78" y="178"/>
                  </a:lnTo>
                  <a:lnTo>
                    <a:pt x="78" y="178"/>
                  </a:lnTo>
                  <a:lnTo>
                    <a:pt x="78" y="178"/>
                  </a:lnTo>
                  <a:lnTo>
                    <a:pt x="82" y="175"/>
                  </a:lnTo>
                  <a:lnTo>
                    <a:pt x="85" y="175"/>
                  </a:lnTo>
                  <a:lnTo>
                    <a:pt x="85" y="175"/>
                  </a:lnTo>
                  <a:lnTo>
                    <a:pt x="89" y="175"/>
                  </a:lnTo>
                  <a:lnTo>
                    <a:pt x="89" y="178"/>
                  </a:lnTo>
                  <a:lnTo>
                    <a:pt x="89" y="186"/>
                  </a:lnTo>
                  <a:lnTo>
                    <a:pt x="96" y="186"/>
                  </a:lnTo>
                  <a:lnTo>
                    <a:pt x="100" y="186"/>
                  </a:lnTo>
                  <a:lnTo>
                    <a:pt x="100" y="186"/>
                  </a:lnTo>
                  <a:lnTo>
                    <a:pt x="104" y="186"/>
                  </a:lnTo>
                  <a:lnTo>
                    <a:pt x="108" y="186"/>
                  </a:lnTo>
                  <a:lnTo>
                    <a:pt x="108" y="186"/>
                  </a:lnTo>
                  <a:lnTo>
                    <a:pt x="111" y="186"/>
                  </a:lnTo>
                  <a:lnTo>
                    <a:pt x="111" y="190"/>
                  </a:lnTo>
                  <a:lnTo>
                    <a:pt x="115" y="190"/>
                  </a:lnTo>
                  <a:lnTo>
                    <a:pt x="115" y="190"/>
                  </a:lnTo>
                  <a:lnTo>
                    <a:pt x="115" y="186"/>
                  </a:lnTo>
                  <a:lnTo>
                    <a:pt x="119" y="182"/>
                  </a:lnTo>
                  <a:lnTo>
                    <a:pt x="119" y="182"/>
                  </a:lnTo>
                  <a:lnTo>
                    <a:pt x="122" y="182"/>
                  </a:lnTo>
                  <a:lnTo>
                    <a:pt x="126" y="178"/>
                  </a:lnTo>
                  <a:lnTo>
                    <a:pt x="130" y="178"/>
                  </a:lnTo>
                  <a:lnTo>
                    <a:pt x="133" y="178"/>
                  </a:lnTo>
                  <a:lnTo>
                    <a:pt x="133" y="126"/>
                  </a:lnTo>
                  <a:lnTo>
                    <a:pt x="133" y="1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27" name="Freeform 148"/>
            <p:cNvSpPr>
              <a:spLocks/>
            </p:cNvSpPr>
            <p:nvPr/>
          </p:nvSpPr>
          <p:spPr bwMode="auto">
            <a:xfrm>
              <a:off x="5450989" y="3586403"/>
              <a:ext cx="14153" cy="10293"/>
            </a:xfrm>
            <a:custGeom>
              <a:avLst/>
              <a:gdLst>
                <a:gd name="T0" fmla="*/ 0 w 11"/>
                <a:gd name="T1" fmla="*/ 0 h 8"/>
                <a:gd name="T2" fmla="*/ 0 w 11"/>
                <a:gd name="T3" fmla="*/ 4 h 8"/>
                <a:gd name="T4" fmla="*/ 3 w 11"/>
                <a:gd name="T5" fmla="*/ 8 h 8"/>
                <a:gd name="T6" fmla="*/ 3 w 11"/>
                <a:gd name="T7" fmla="*/ 8 h 8"/>
                <a:gd name="T8" fmla="*/ 11 w 11"/>
                <a:gd name="T9" fmla="*/ 4 h 8"/>
                <a:gd name="T10" fmla="*/ 7 w 11"/>
                <a:gd name="T11" fmla="*/ 4 h 8"/>
                <a:gd name="T12" fmla="*/ 7 w 11"/>
                <a:gd name="T13" fmla="*/ 0 h 8"/>
                <a:gd name="T14" fmla="*/ 3 w 11"/>
                <a:gd name="T15" fmla="*/ 0 h 8"/>
                <a:gd name="T16" fmla="*/ 0 w 11"/>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8">
                  <a:moveTo>
                    <a:pt x="0" y="0"/>
                  </a:moveTo>
                  <a:lnTo>
                    <a:pt x="0" y="4"/>
                  </a:lnTo>
                  <a:lnTo>
                    <a:pt x="3" y="8"/>
                  </a:lnTo>
                  <a:lnTo>
                    <a:pt x="3" y="8"/>
                  </a:lnTo>
                  <a:lnTo>
                    <a:pt x="11" y="4"/>
                  </a:lnTo>
                  <a:lnTo>
                    <a:pt x="7" y="4"/>
                  </a:lnTo>
                  <a:lnTo>
                    <a:pt x="7" y="0"/>
                  </a:lnTo>
                  <a:lnTo>
                    <a:pt x="3"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28" name="Freeform 149"/>
            <p:cNvSpPr>
              <a:spLocks noEditPoints="1"/>
            </p:cNvSpPr>
            <p:nvPr/>
          </p:nvSpPr>
          <p:spPr bwMode="auto">
            <a:xfrm>
              <a:off x="5188516" y="3410136"/>
              <a:ext cx="162115" cy="272766"/>
            </a:xfrm>
            <a:custGeom>
              <a:avLst/>
              <a:gdLst>
                <a:gd name="T0" fmla="*/ 37 w 126"/>
                <a:gd name="T1" fmla="*/ 208 h 212"/>
                <a:gd name="T2" fmla="*/ 59 w 126"/>
                <a:gd name="T3" fmla="*/ 204 h 212"/>
                <a:gd name="T4" fmla="*/ 67 w 126"/>
                <a:gd name="T5" fmla="*/ 193 h 212"/>
                <a:gd name="T6" fmla="*/ 70 w 126"/>
                <a:gd name="T7" fmla="*/ 182 h 212"/>
                <a:gd name="T8" fmla="*/ 74 w 126"/>
                <a:gd name="T9" fmla="*/ 174 h 212"/>
                <a:gd name="T10" fmla="*/ 85 w 126"/>
                <a:gd name="T11" fmla="*/ 152 h 212"/>
                <a:gd name="T12" fmla="*/ 96 w 126"/>
                <a:gd name="T13" fmla="*/ 123 h 212"/>
                <a:gd name="T14" fmla="*/ 104 w 126"/>
                <a:gd name="T15" fmla="*/ 104 h 212"/>
                <a:gd name="T16" fmla="*/ 111 w 126"/>
                <a:gd name="T17" fmla="*/ 85 h 212"/>
                <a:gd name="T18" fmla="*/ 111 w 126"/>
                <a:gd name="T19" fmla="*/ 71 h 212"/>
                <a:gd name="T20" fmla="*/ 115 w 126"/>
                <a:gd name="T21" fmla="*/ 63 h 212"/>
                <a:gd name="T22" fmla="*/ 115 w 126"/>
                <a:gd name="T23" fmla="*/ 52 h 212"/>
                <a:gd name="T24" fmla="*/ 122 w 126"/>
                <a:gd name="T25" fmla="*/ 59 h 212"/>
                <a:gd name="T26" fmla="*/ 126 w 126"/>
                <a:gd name="T27" fmla="*/ 52 h 212"/>
                <a:gd name="T28" fmla="*/ 122 w 126"/>
                <a:gd name="T29" fmla="*/ 41 h 212"/>
                <a:gd name="T30" fmla="*/ 122 w 126"/>
                <a:gd name="T31" fmla="*/ 34 h 212"/>
                <a:gd name="T32" fmla="*/ 119 w 126"/>
                <a:gd name="T33" fmla="*/ 11 h 212"/>
                <a:gd name="T34" fmla="*/ 111 w 126"/>
                <a:gd name="T35" fmla="*/ 8 h 212"/>
                <a:gd name="T36" fmla="*/ 107 w 126"/>
                <a:gd name="T37" fmla="*/ 4 h 212"/>
                <a:gd name="T38" fmla="*/ 104 w 126"/>
                <a:gd name="T39" fmla="*/ 8 h 212"/>
                <a:gd name="T40" fmla="*/ 104 w 126"/>
                <a:gd name="T41" fmla="*/ 15 h 212"/>
                <a:gd name="T42" fmla="*/ 96 w 126"/>
                <a:gd name="T43" fmla="*/ 26 h 212"/>
                <a:gd name="T44" fmla="*/ 93 w 126"/>
                <a:gd name="T45" fmla="*/ 26 h 212"/>
                <a:gd name="T46" fmla="*/ 93 w 126"/>
                <a:gd name="T47" fmla="*/ 34 h 212"/>
                <a:gd name="T48" fmla="*/ 85 w 126"/>
                <a:gd name="T49" fmla="*/ 37 h 212"/>
                <a:gd name="T50" fmla="*/ 89 w 126"/>
                <a:gd name="T51" fmla="*/ 41 h 212"/>
                <a:gd name="T52" fmla="*/ 78 w 126"/>
                <a:gd name="T53" fmla="*/ 48 h 212"/>
                <a:gd name="T54" fmla="*/ 74 w 126"/>
                <a:gd name="T55" fmla="*/ 45 h 212"/>
                <a:gd name="T56" fmla="*/ 74 w 126"/>
                <a:gd name="T57" fmla="*/ 52 h 212"/>
                <a:gd name="T58" fmla="*/ 70 w 126"/>
                <a:gd name="T59" fmla="*/ 56 h 212"/>
                <a:gd name="T60" fmla="*/ 70 w 126"/>
                <a:gd name="T61" fmla="*/ 48 h 212"/>
                <a:gd name="T62" fmla="*/ 63 w 126"/>
                <a:gd name="T63" fmla="*/ 63 h 212"/>
                <a:gd name="T64" fmla="*/ 59 w 126"/>
                <a:gd name="T65" fmla="*/ 56 h 212"/>
                <a:gd name="T66" fmla="*/ 48 w 126"/>
                <a:gd name="T67" fmla="*/ 59 h 212"/>
                <a:gd name="T68" fmla="*/ 45 w 126"/>
                <a:gd name="T69" fmla="*/ 59 h 212"/>
                <a:gd name="T70" fmla="*/ 33 w 126"/>
                <a:gd name="T71" fmla="*/ 67 h 212"/>
                <a:gd name="T72" fmla="*/ 26 w 126"/>
                <a:gd name="T73" fmla="*/ 67 h 212"/>
                <a:gd name="T74" fmla="*/ 19 w 126"/>
                <a:gd name="T75" fmla="*/ 82 h 212"/>
                <a:gd name="T76" fmla="*/ 19 w 126"/>
                <a:gd name="T77" fmla="*/ 93 h 212"/>
                <a:gd name="T78" fmla="*/ 26 w 126"/>
                <a:gd name="T79" fmla="*/ 111 h 212"/>
                <a:gd name="T80" fmla="*/ 22 w 126"/>
                <a:gd name="T81" fmla="*/ 123 h 212"/>
                <a:gd name="T82" fmla="*/ 15 w 126"/>
                <a:gd name="T83" fmla="*/ 134 h 212"/>
                <a:gd name="T84" fmla="*/ 8 w 126"/>
                <a:gd name="T85" fmla="*/ 141 h 212"/>
                <a:gd name="T86" fmla="*/ 4 w 126"/>
                <a:gd name="T87" fmla="*/ 156 h 212"/>
                <a:gd name="T88" fmla="*/ 8 w 126"/>
                <a:gd name="T89" fmla="*/ 171 h 212"/>
                <a:gd name="T90" fmla="*/ 11 w 126"/>
                <a:gd name="T91" fmla="*/ 174 h 212"/>
                <a:gd name="T92" fmla="*/ 8 w 126"/>
                <a:gd name="T93" fmla="*/ 186 h 212"/>
                <a:gd name="T94" fmla="*/ 8 w 126"/>
                <a:gd name="T95" fmla="*/ 197 h 212"/>
                <a:gd name="T96" fmla="*/ 15 w 126"/>
                <a:gd name="T97" fmla="*/ 204 h 212"/>
                <a:gd name="T98" fmla="*/ 26 w 126"/>
                <a:gd name="T99" fmla="*/ 208 h 212"/>
                <a:gd name="T100" fmla="*/ 26 w 126"/>
                <a:gd name="T101" fmla="*/ 212 h 212"/>
                <a:gd name="T102" fmla="*/ 100 w 126"/>
                <a:gd name="T103" fmla="*/ 11 h 212"/>
                <a:gd name="T104" fmla="*/ 100 w 126"/>
                <a:gd name="T105" fmla="*/ 19 h 212"/>
                <a:gd name="T106" fmla="*/ 100 w 126"/>
                <a:gd name="T107" fmla="*/ 19 h 212"/>
                <a:gd name="T108" fmla="*/ 96 w 126"/>
                <a:gd name="T109" fmla="*/ 19 h 212"/>
                <a:gd name="T110" fmla="*/ 93 w 126"/>
                <a:gd name="T111" fmla="*/ 19 h 212"/>
                <a:gd name="T112" fmla="*/ 115 w 126"/>
                <a:gd name="T113" fmla="*/ 74 h 212"/>
                <a:gd name="T114" fmla="*/ 119 w 126"/>
                <a:gd name="T115" fmla="*/ 74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6" h="212">
                  <a:moveTo>
                    <a:pt x="26" y="212"/>
                  </a:moveTo>
                  <a:lnTo>
                    <a:pt x="30" y="212"/>
                  </a:lnTo>
                  <a:lnTo>
                    <a:pt x="33" y="212"/>
                  </a:lnTo>
                  <a:lnTo>
                    <a:pt x="37" y="208"/>
                  </a:lnTo>
                  <a:lnTo>
                    <a:pt x="41" y="204"/>
                  </a:lnTo>
                  <a:lnTo>
                    <a:pt x="52" y="204"/>
                  </a:lnTo>
                  <a:lnTo>
                    <a:pt x="56" y="204"/>
                  </a:lnTo>
                  <a:lnTo>
                    <a:pt x="59" y="204"/>
                  </a:lnTo>
                  <a:lnTo>
                    <a:pt x="59" y="200"/>
                  </a:lnTo>
                  <a:lnTo>
                    <a:pt x="63" y="200"/>
                  </a:lnTo>
                  <a:lnTo>
                    <a:pt x="67" y="197"/>
                  </a:lnTo>
                  <a:lnTo>
                    <a:pt x="67" y="193"/>
                  </a:lnTo>
                  <a:lnTo>
                    <a:pt x="67" y="189"/>
                  </a:lnTo>
                  <a:lnTo>
                    <a:pt x="70" y="186"/>
                  </a:lnTo>
                  <a:lnTo>
                    <a:pt x="70" y="182"/>
                  </a:lnTo>
                  <a:lnTo>
                    <a:pt x="70" y="182"/>
                  </a:lnTo>
                  <a:lnTo>
                    <a:pt x="70" y="182"/>
                  </a:lnTo>
                  <a:lnTo>
                    <a:pt x="74" y="174"/>
                  </a:lnTo>
                  <a:lnTo>
                    <a:pt x="74" y="174"/>
                  </a:lnTo>
                  <a:lnTo>
                    <a:pt x="74" y="174"/>
                  </a:lnTo>
                  <a:lnTo>
                    <a:pt x="78" y="171"/>
                  </a:lnTo>
                  <a:lnTo>
                    <a:pt x="82" y="160"/>
                  </a:lnTo>
                  <a:lnTo>
                    <a:pt x="82" y="156"/>
                  </a:lnTo>
                  <a:lnTo>
                    <a:pt x="85" y="152"/>
                  </a:lnTo>
                  <a:lnTo>
                    <a:pt x="85" y="145"/>
                  </a:lnTo>
                  <a:lnTo>
                    <a:pt x="89" y="137"/>
                  </a:lnTo>
                  <a:lnTo>
                    <a:pt x="93" y="126"/>
                  </a:lnTo>
                  <a:lnTo>
                    <a:pt x="96" y="123"/>
                  </a:lnTo>
                  <a:lnTo>
                    <a:pt x="96" y="119"/>
                  </a:lnTo>
                  <a:lnTo>
                    <a:pt x="100" y="111"/>
                  </a:lnTo>
                  <a:lnTo>
                    <a:pt x="100" y="111"/>
                  </a:lnTo>
                  <a:lnTo>
                    <a:pt x="104" y="104"/>
                  </a:lnTo>
                  <a:lnTo>
                    <a:pt x="107" y="97"/>
                  </a:lnTo>
                  <a:lnTo>
                    <a:pt x="107" y="89"/>
                  </a:lnTo>
                  <a:lnTo>
                    <a:pt x="111" y="89"/>
                  </a:lnTo>
                  <a:lnTo>
                    <a:pt x="111" y="85"/>
                  </a:lnTo>
                  <a:lnTo>
                    <a:pt x="107" y="82"/>
                  </a:lnTo>
                  <a:lnTo>
                    <a:pt x="111" y="78"/>
                  </a:lnTo>
                  <a:lnTo>
                    <a:pt x="115" y="74"/>
                  </a:lnTo>
                  <a:lnTo>
                    <a:pt x="111" y="71"/>
                  </a:lnTo>
                  <a:lnTo>
                    <a:pt x="115" y="71"/>
                  </a:lnTo>
                  <a:lnTo>
                    <a:pt x="115" y="67"/>
                  </a:lnTo>
                  <a:lnTo>
                    <a:pt x="115" y="63"/>
                  </a:lnTo>
                  <a:lnTo>
                    <a:pt x="115" y="63"/>
                  </a:lnTo>
                  <a:lnTo>
                    <a:pt x="115" y="59"/>
                  </a:lnTo>
                  <a:lnTo>
                    <a:pt x="115" y="59"/>
                  </a:lnTo>
                  <a:lnTo>
                    <a:pt x="115" y="56"/>
                  </a:lnTo>
                  <a:lnTo>
                    <a:pt x="115" y="52"/>
                  </a:lnTo>
                  <a:lnTo>
                    <a:pt x="119" y="56"/>
                  </a:lnTo>
                  <a:lnTo>
                    <a:pt x="119" y="56"/>
                  </a:lnTo>
                  <a:lnTo>
                    <a:pt x="122" y="59"/>
                  </a:lnTo>
                  <a:lnTo>
                    <a:pt x="122" y="59"/>
                  </a:lnTo>
                  <a:lnTo>
                    <a:pt x="122" y="59"/>
                  </a:lnTo>
                  <a:lnTo>
                    <a:pt x="122" y="56"/>
                  </a:lnTo>
                  <a:lnTo>
                    <a:pt x="126" y="56"/>
                  </a:lnTo>
                  <a:lnTo>
                    <a:pt x="126" y="52"/>
                  </a:lnTo>
                  <a:lnTo>
                    <a:pt x="126" y="52"/>
                  </a:lnTo>
                  <a:lnTo>
                    <a:pt x="126" y="48"/>
                  </a:lnTo>
                  <a:lnTo>
                    <a:pt x="122" y="45"/>
                  </a:lnTo>
                  <a:lnTo>
                    <a:pt x="122" y="41"/>
                  </a:lnTo>
                  <a:lnTo>
                    <a:pt x="122" y="41"/>
                  </a:lnTo>
                  <a:lnTo>
                    <a:pt x="122" y="37"/>
                  </a:lnTo>
                  <a:lnTo>
                    <a:pt x="122" y="34"/>
                  </a:lnTo>
                  <a:lnTo>
                    <a:pt x="122" y="34"/>
                  </a:lnTo>
                  <a:lnTo>
                    <a:pt x="122" y="26"/>
                  </a:lnTo>
                  <a:lnTo>
                    <a:pt x="122" y="22"/>
                  </a:lnTo>
                  <a:lnTo>
                    <a:pt x="122" y="15"/>
                  </a:lnTo>
                  <a:lnTo>
                    <a:pt x="119" y="11"/>
                  </a:lnTo>
                  <a:lnTo>
                    <a:pt x="119" y="15"/>
                  </a:lnTo>
                  <a:lnTo>
                    <a:pt x="115" y="11"/>
                  </a:lnTo>
                  <a:lnTo>
                    <a:pt x="115" y="8"/>
                  </a:lnTo>
                  <a:lnTo>
                    <a:pt x="111" y="8"/>
                  </a:lnTo>
                  <a:lnTo>
                    <a:pt x="115" y="4"/>
                  </a:lnTo>
                  <a:lnTo>
                    <a:pt x="111" y="0"/>
                  </a:lnTo>
                  <a:lnTo>
                    <a:pt x="107" y="4"/>
                  </a:lnTo>
                  <a:lnTo>
                    <a:pt x="107" y="4"/>
                  </a:lnTo>
                  <a:lnTo>
                    <a:pt x="107" y="8"/>
                  </a:lnTo>
                  <a:lnTo>
                    <a:pt x="104" y="4"/>
                  </a:lnTo>
                  <a:lnTo>
                    <a:pt x="100" y="4"/>
                  </a:lnTo>
                  <a:lnTo>
                    <a:pt x="104" y="8"/>
                  </a:lnTo>
                  <a:lnTo>
                    <a:pt x="104" y="11"/>
                  </a:lnTo>
                  <a:lnTo>
                    <a:pt x="107" y="11"/>
                  </a:lnTo>
                  <a:lnTo>
                    <a:pt x="107" y="15"/>
                  </a:lnTo>
                  <a:lnTo>
                    <a:pt x="104" y="15"/>
                  </a:lnTo>
                  <a:lnTo>
                    <a:pt x="104" y="22"/>
                  </a:lnTo>
                  <a:lnTo>
                    <a:pt x="100" y="22"/>
                  </a:lnTo>
                  <a:lnTo>
                    <a:pt x="100" y="22"/>
                  </a:lnTo>
                  <a:lnTo>
                    <a:pt x="96" y="26"/>
                  </a:lnTo>
                  <a:lnTo>
                    <a:pt x="96" y="30"/>
                  </a:lnTo>
                  <a:lnTo>
                    <a:pt x="93" y="30"/>
                  </a:lnTo>
                  <a:lnTo>
                    <a:pt x="93" y="30"/>
                  </a:lnTo>
                  <a:lnTo>
                    <a:pt x="93" y="26"/>
                  </a:lnTo>
                  <a:lnTo>
                    <a:pt x="89" y="26"/>
                  </a:lnTo>
                  <a:lnTo>
                    <a:pt x="89" y="26"/>
                  </a:lnTo>
                  <a:lnTo>
                    <a:pt x="89" y="30"/>
                  </a:lnTo>
                  <a:lnTo>
                    <a:pt x="93" y="34"/>
                  </a:lnTo>
                  <a:lnTo>
                    <a:pt x="93" y="34"/>
                  </a:lnTo>
                  <a:lnTo>
                    <a:pt x="89" y="34"/>
                  </a:lnTo>
                  <a:lnTo>
                    <a:pt x="89" y="34"/>
                  </a:lnTo>
                  <a:lnTo>
                    <a:pt x="85" y="37"/>
                  </a:lnTo>
                  <a:lnTo>
                    <a:pt x="85" y="37"/>
                  </a:lnTo>
                  <a:lnTo>
                    <a:pt x="89" y="41"/>
                  </a:lnTo>
                  <a:lnTo>
                    <a:pt x="89" y="41"/>
                  </a:lnTo>
                  <a:lnTo>
                    <a:pt x="89" y="41"/>
                  </a:lnTo>
                  <a:lnTo>
                    <a:pt x="85" y="41"/>
                  </a:lnTo>
                  <a:lnTo>
                    <a:pt x="85" y="41"/>
                  </a:lnTo>
                  <a:lnTo>
                    <a:pt x="85" y="45"/>
                  </a:lnTo>
                  <a:lnTo>
                    <a:pt x="78" y="48"/>
                  </a:lnTo>
                  <a:lnTo>
                    <a:pt x="78" y="45"/>
                  </a:lnTo>
                  <a:lnTo>
                    <a:pt x="82" y="45"/>
                  </a:lnTo>
                  <a:lnTo>
                    <a:pt x="78" y="41"/>
                  </a:lnTo>
                  <a:lnTo>
                    <a:pt x="74" y="45"/>
                  </a:lnTo>
                  <a:lnTo>
                    <a:pt x="78" y="45"/>
                  </a:lnTo>
                  <a:lnTo>
                    <a:pt x="78" y="45"/>
                  </a:lnTo>
                  <a:lnTo>
                    <a:pt x="74" y="48"/>
                  </a:lnTo>
                  <a:lnTo>
                    <a:pt x="74" y="52"/>
                  </a:lnTo>
                  <a:lnTo>
                    <a:pt x="78" y="52"/>
                  </a:lnTo>
                  <a:lnTo>
                    <a:pt x="78" y="52"/>
                  </a:lnTo>
                  <a:lnTo>
                    <a:pt x="74" y="52"/>
                  </a:lnTo>
                  <a:lnTo>
                    <a:pt x="70" y="56"/>
                  </a:lnTo>
                  <a:lnTo>
                    <a:pt x="70" y="52"/>
                  </a:lnTo>
                  <a:lnTo>
                    <a:pt x="70" y="52"/>
                  </a:lnTo>
                  <a:lnTo>
                    <a:pt x="70" y="52"/>
                  </a:lnTo>
                  <a:lnTo>
                    <a:pt x="70" y="48"/>
                  </a:lnTo>
                  <a:lnTo>
                    <a:pt x="63" y="56"/>
                  </a:lnTo>
                  <a:lnTo>
                    <a:pt x="63" y="59"/>
                  </a:lnTo>
                  <a:lnTo>
                    <a:pt x="63" y="59"/>
                  </a:lnTo>
                  <a:lnTo>
                    <a:pt x="63" y="63"/>
                  </a:lnTo>
                  <a:lnTo>
                    <a:pt x="59" y="59"/>
                  </a:lnTo>
                  <a:lnTo>
                    <a:pt x="59" y="59"/>
                  </a:lnTo>
                  <a:lnTo>
                    <a:pt x="59" y="56"/>
                  </a:lnTo>
                  <a:lnTo>
                    <a:pt x="59" y="56"/>
                  </a:lnTo>
                  <a:lnTo>
                    <a:pt x="56" y="59"/>
                  </a:lnTo>
                  <a:lnTo>
                    <a:pt x="48" y="56"/>
                  </a:lnTo>
                  <a:lnTo>
                    <a:pt x="48" y="59"/>
                  </a:lnTo>
                  <a:lnTo>
                    <a:pt x="48" y="59"/>
                  </a:lnTo>
                  <a:lnTo>
                    <a:pt x="48" y="63"/>
                  </a:lnTo>
                  <a:lnTo>
                    <a:pt x="48" y="63"/>
                  </a:lnTo>
                  <a:lnTo>
                    <a:pt x="45" y="63"/>
                  </a:lnTo>
                  <a:lnTo>
                    <a:pt x="45" y="59"/>
                  </a:lnTo>
                  <a:lnTo>
                    <a:pt x="45" y="59"/>
                  </a:lnTo>
                  <a:lnTo>
                    <a:pt x="41" y="63"/>
                  </a:lnTo>
                  <a:lnTo>
                    <a:pt x="41" y="59"/>
                  </a:lnTo>
                  <a:lnTo>
                    <a:pt x="33" y="67"/>
                  </a:lnTo>
                  <a:lnTo>
                    <a:pt x="33" y="67"/>
                  </a:lnTo>
                  <a:lnTo>
                    <a:pt x="30" y="63"/>
                  </a:lnTo>
                  <a:lnTo>
                    <a:pt x="26" y="63"/>
                  </a:lnTo>
                  <a:lnTo>
                    <a:pt x="26" y="67"/>
                  </a:lnTo>
                  <a:lnTo>
                    <a:pt x="26" y="71"/>
                  </a:lnTo>
                  <a:lnTo>
                    <a:pt x="22" y="78"/>
                  </a:lnTo>
                  <a:lnTo>
                    <a:pt x="22" y="78"/>
                  </a:lnTo>
                  <a:lnTo>
                    <a:pt x="19" y="82"/>
                  </a:lnTo>
                  <a:lnTo>
                    <a:pt x="19" y="85"/>
                  </a:lnTo>
                  <a:lnTo>
                    <a:pt x="19" y="89"/>
                  </a:lnTo>
                  <a:lnTo>
                    <a:pt x="19" y="89"/>
                  </a:lnTo>
                  <a:lnTo>
                    <a:pt x="19" y="93"/>
                  </a:lnTo>
                  <a:lnTo>
                    <a:pt x="19" y="97"/>
                  </a:lnTo>
                  <a:lnTo>
                    <a:pt x="22" y="108"/>
                  </a:lnTo>
                  <a:lnTo>
                    <a:pt x="22" y="108"/>
                  </a:lnTo>
                  <a:lnTo>
                    <a:pt x="26" y="111"/>
                  </a:lnTo>
                  <a:lnTo>
                    <a:pt x="26" y="111"/>
                  </a:lnTo>
                  <a:lnTo>
                    <a:pt x="26" y="115"/>
                  </a:lnTo>
                  <a:lnTo>
                    <a:pt x="26" y="115"/>
                  </a:lnTo>
                  <a:lnTo>
                    <a:pt x="22" y="123"/>
                  </a:lnTo>
                  <a:lnTo>
                    <a:pt x="19" y="126"/>
                  </a:lnTo>
                  <a:lnTo>
                    <a:pt x="19" y="130"/>
                  </a:lnTo>
                  <a:lnTo>
                    <a:pt x="19" y="130"/>
                  </a:lnTo>
                  <a:lnTo>
                    <a:pt x="15" y="134"/>
                  </a:lnTo>
                  <a:lnTo>
                    <a:pt x="15" y="134"/>
                  </a:lnTo>
                  <a:lnTo>
                    <a:pt x="15" y="141"/>
                  </a:lnTo>
                  <a:lnTo>
                    <a:pt x="11" y="141"/>
                  </a:lnTo>
                  <a:lnTo>
                    <a:pt x="8" y="141"/>
                  </a:lnTo>
                  <a:lnTo>
                    <a:pt x="4" y="145"/>
                  </a:lnTo>
                  <a:lnTo>
                    <a:pt x="4" y="149"/>
                  </a:lnTo>
                  <a:lnTo>
                    <a:pt x="0" y="152"/>
                  </a:lnTo>
                  <a:lnTo>
                    <a:pt x="4" y="156"/>
                  </a:lnTo>
                  <a:lnTo>
                    <a:pt x="0" y="160"/>
                  </a:lnTo>
                  <a:lnTo>
                    <a:pt x="4" y="160"/>
                  </a:lnTo>
                  <a:lnTo>
                    <a:pt x="4" y="167"/>
                  </a:lnTo>
                  <a:lnTo>
                    <a:pt x="8" y="171"/>
                  </a:lnTo>
                  <a:lnTo>
                    <a:pt x="8" y="174"/>
                  </a:lnTo>
                  <a:lnTo>
                    <a:pt x="8" y="174"/>
                  </a:lnTo>
                  <a:lnTo>
                    <a:pt x="8" y="178"/>
                  </a:lnTo>
                  <a:lnTo>
                    <a:pt x="11" y="174"/>
                  </a:lnTo>
                  <a:lnTo>
                    <a:pt x="8" y="178"/>
                  </a:lnTo>
                  <a:lnTo>
                    <a:pt x="4" y="178"/>
                  </a:lnTo>
                  <a:lnTo>
                    <a:pt x="4" y="182"/>
                  </a:lnTo>
                  <a:lnTo>
                    <a:pt x="8" y="186"/>
                  </a:lnTo>
                  <a:lnTo>
                    <a:pt x="4" y="193"/>
                  </a:lnTo>
                  <a:lnTo>
                    <a:pt x="8" y="193"/>
                  </a:lnTo>
                  <a:lnTo>
                    <a:pt x="8" y="197"/>
                  </a:lnTo>
                  <a:lnTo>
                    <a:pt x="8" y="197"/>
                  </a:lnTo>
                  <a:lnTo>
                    <a:pt x="11" y="200"/>
                  </a:lnTo>
                  <a:lnTo>
                    <a:pt x="11" y="200"/>
                  </a:lnTo>
                  <a:lnTo>
                    <a:pt x="15" y="204"/>
                  </a:lnTo>
                  <a:lnTo>
                    <a:pt x="15" y="204"/>
                  </a:lnTo>
                  <a:lnTo>
                    <a:pt x="19" y="204"/>
                  </a:lnTo>
                  <a:lnTo>
                    <a:pt x="19" y="204"/>
                  </a:lnTo>
                  <a:lnTo>
                    <a:pt x="22" y="204"/>
                  </a:lnTo>
                  <a:lnTo>
                    <a:pt x="26" y="208"/>
                  </a:lnTo>
                  <a:lnTo>
                    <a:pt x="26" y="208"/>
                  </a:lnTo>
                  <a:lnTo>
                    <a:pt x="26" y="212"/>
                  </a:lnTo>
                  <a:lnTo>
                    <a:pt x="26" y="212"/>
                  </a:lnTo>
                  <a:lnTo>
                    <a:pt x="26" y="212"/>
                  </a:lnTo>
                  <a:close/>
                  <a:moveTo>
                    <a:pt x="100" y="15"/>
                  </a:moveTo>
                  <a:lnTo>
                    <a:pt x="100" y="15"/>
                  </a:lnTo>
                  <a:lnTo>
                    <a:pt x="100" y="11"/>
                  </a:lnTo>
                  <a:lnTo>
                    <a:pt x="100" y="11"/>
                  </a:lnTo>
                  <a:lnTo>
                    <a:pt x="100" y="15"/>
                  </a:lnTo>
                  <a:lnTo>
                    <a:pt x="100" y="15"/>
                  </a:lnTo>
                  <a:close/>
                  <a:moveTo>
                    <a:pt x="100" y="19"/>
                  </a:moveTo>
                  <a:lnTo>
                    <a:pt x="100" y="19"/>
                  </a:lnTo>
                  <a:lnTo>
                    <a:pt x="100" y="19"/>
                  </a:lnTo>
                  <a:lnTo>
                    <a:pt x="100" y="22"/>
                  </a:lnTo>
                  <a:lnTo>
                    <a:pt x="100" y="19"/>
                  </a:lnTo>
                  <a:lnTo>
                    <a:pt x="100" y="19"/>
                  </a:lnTo>
                  <a:close/>
                  <a:moveTo>
                    <a:pt x="93" y="19"/>
                  </a:moveTo>
                  <a:lnTo>
                    <a:pt x="93" y="19"/>
                  </a:lnTo>
                  <a:lnTo>
                    <a:pt x="93" y="19"/>
                  </a:lnTo>
                  <a:lnTo>
                    <a:pt x="96" y="19"/>
                  </a:lnTo>
                  <a:lnTo>
                    <a:pt x="96" y="22"/>
                  </a:lnTo>
                  <a:lnTo>
                    <a:pt x="93" y="22"/>
                  </a:lnTo>
                  <a:lnTo>
                    <a:pt x="93" y="22"/>
                  </a:lnTo>
                  <a:lnTo>
                    <a:pt x="93" y="19"/>
                  </a:lnTo>
                  <a:lnTo>
                    <a:pt x="93" y="19"/>
                  </a:lnTo>
                  <a:close/>
                  <a:moveTo>
                    <a:pt x="115" y="78"/>
                  </a:moveTo>
                  <a:lnTo>
                    <a:pt x="115" y="78"/>
                  </a:lnTo>
                  <a:lnTo>
                    <a:pt x="115" y="74"/>
                  </a:lnTo>
                  <a:lnTo>
                    <a:pt x="115" y="74"/>
                  </a:lnTo>
                  <a:lnTo>
                    <a:pt x="119" y="74"/>
                  </a:lnTo>
                  <a:lnTo>
                    <a:pt x="119" y="71"/>
                  </a:lnTo>
                  <a:lnTo>
                    <a:pt x="119" y="74"/>
                  </a:lnTo>
                  <a:lnTo>
                    <a:pt x="119" y="74"/>
                  </a:lnTo>
                  <a:lnTo>
                    <a:pt x="115" y="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29" name="Freeform 150"/>
            <p:cNvSpPr>
              <a:spLocks/>
            </p:cNvSpPr>
            <p:nvPr/>
          </p:nvSpPr>
          <p:spPr bwMode="auto">
            <a:xfrm>
              <a:off x="4931190" y="3381830"/>
              <a:ext cx="218727" cy="319084"/>
            </a:xfrm>
            <a:custGeom>
              <a:avLst/>
              <a:gdLst>
                <a:gd name="T0" fmla="*/ 30 w 170"/>
                <a:gd name="T1" fmla="*/ 156 h 248"/>
                <a:gd name="T2" fmla="*/ 33 w 170"/>
                <a:gd name="T3" fmla="*/ 148 h 248"/>
                <a:gd name="T4" fmla="*/ 37 w 170"/>
                <a:gd name="T5" fmla="*/ 137 h 248"/>
                <a:gd name="T6" fmla="*/ 37 w 170"/>
                <a:gd name="T7" fmla="*/ 126 h 248"/>
                <a:gd name="T8" fmla="*/ 37 w 170"/>
                <a:gd name="T9" fmla="*/ 119 h 248"/>
                <a:gd name="T10" fmla="*/ 41 w 170"/>
                <a:gd name="T11" fmla="*/ 107 h 248"/>
                <a:gd name="T12" fmla="*/ 41 w 170"/>
                <a:gd name="T13" fmla="*/ 96 h 248"/>
                <a:gd name="T14" fmla="*/ 22 w 170"/>
                <a:gd name="T15" fmla="*/ 89 h 248"/>
                <a:gd name="T16" fmla="*/ 8 w 170"/>
                <a:gd name="T17" fmla="*/ 85 h 248"/>
                <a:gd name="T18" fmla="*/ 0 w 170"/>
                <a:gd name="T19" fmla="*/ 70 h 248"/>
                <a:gd name="T20" fmla="*/ 30 w 170"/>
                <a:gd name="T21" fmla="*/ 59 h 248"/>
                <a:gd name="T22" fmla="*/ 52 w 170"/>
                <a:gd name="T23" fmla="*/ 56 h 248"/>
                <a:gd name="T24" fmla="*/ 59 w 170"/>
                <a:gd name="T25" fmla="*/ 59 h 248"/>
                <a:gd name="T26" fmla="*/ 71 w 170"/>
                <a:gd name="T27" fmla="*/ 67 h 248"/>
                <a:gd name="T28" fmla="*/ 63 w 170"/>
                <a:gd name="T29" fmla="*/ 81 h 248"/>
                <a:gd name="T30" fmla="*/ 71 w 170"/>
                <a:gd name="T31" fmla="*/ 93 h 248"/>
                <a:gd name="T32" fmla="*/ 78 w 170"/>
                <a:gd name="T33" fmla="*/ 100 h 248"/>
                <a:gd name="T34" fmla="*/ 82 w 170"/>
                <a:gd name="T35" fmla="*/ 85 h 248"/>
                <a:gd name="T36" fmla="*/ 85 w 170"/>
                <a:gd name="T37" fmla="*/ 74 h 248"/>
                <a:gd name="T38" fmla="*/ 89 w 170"/>
                <a:gd name="T39" fmla="*/ 67 h 248"/>
                <a:gd name="T40" fmla="*/ 85 w 170"/>
                <a:gd name="T41" fmla="*/ 56 h 248"/>
                <a:gd name="T42" fmla="*/ 74 w 170"/>
                <a:gd name="T43" fmla="*/ 44 h 248"/>
                <a:gd name="T44" fmla="*/ 89 w 170"/>
                <a:gd name="T45" fmla="*/ 15 h 248"/>
                <a:gd name="T46" fmla="*/ 96 w 170"/>
                <a:gd name="T47" fmla="*/ 15 h 248"/>
                <a:gd name="T48" fmla="*/ 108 w 170"/>
                <a:gd name="T49" fmla="*/ 15 h 248"/>
                <a:gd name="T50" fmla="*/ 115 w 170"/>
                <a:gd name="T51" fmla="*/ 15 h 248"/>
                <a:gd name="T52" fmla="*/ 126 w 170"/>
                <a:gd name="T53" fmla="*/ 11 h 248"/>
                <a:gd name="T54" fmla="*/ 137 w 170"/>
                <a:gd name="T55" fmla="*/ 11 h 248"/>
                <a:gd name="T56" fmla="*/ 152 w 170"/>
                <a:gd name="T57" fmla="*/ 7 h 248"/>
                <a:gd name="T58" fmla="*/ 163 w 170"/>
                <a:gd name="T59" fmla="*/ 0 h 248"/>
                <a:gd name="T60" fmla="*/ 170 w 170"/>
                <a:gd name="T61" fmla="*/ 4 h 248"/>
                <a:gd name="T62" fmla="*/ 167 w 170"/>
                <a:gd name="T63" fmla="*/ 15 h 248"/>
                <a:gd name="T64" fmla="*/ 167 w 170"/>
                <a:gd name="T65" fmla="*/ 26 h 248"/>
                <a:gd name="T66" fmla="*/ 167 w 170"/>
                <a:gd name="T67" fmla="*/ 37 h 248"/>
                <a:gd name="T68" fmla="*/ 163 w 170"/>
                <a:gd name="T69" fmla="*/ 56 h 248"/>
                <a:gd name="T70" fmla="*/ 170 w 170"/>
                <a:gd name="T71" fmla="*/ 63 h 248"/>
                <a:gd name="T72" fmla="*/ 163 w 170"/>
                <a:gd name="T73" fmla="*/ 67 h 248"/>
                <a:gd name="T74" fmla="*/ 163 w 170"/>
                <a:gd name="T75" fmla="*/ 74 h 248"/>
                <a:gd name="T76" fmla="*/ 156 w 170"/>
                <a:gd name="T77" fmla="*/ 85 h 248"/>
                <a:gd name="T78" fmla="*/ 141 w 170"/>
                <a:gd name="T79" fmla="*/ 96 h 248"/>
                <a:gd name="T80" fmla="*/ 111 w 170"/>
                <a:gd name="T81" fmla="*/ 107 h 248"/>
                <a:gd name="T82" fmla="*/ 104 w 170"/>
                <a:gd name="T83" fmla="*/ 111 h 248"/>
                <a:gd name="T84" fmla="*/ 93 w 170"/>
                <a:gd name="T85" fmla="*/ 122 h 248"/>
                <a:gd name="T86" fmla="*/ 78 w 170"/>
                <a:gd name="T87" fmla="*/ 133 h 248"/>
                <a:gd name="T88" fmla="*/ 67 w 170"/>
                <a:gd name="T89" fmla="*/ 137 h 248"/>
                <a:gd name="T90" fmla="*/ 67 w 170"/>
                <a:gd name="T91" fmla="*/ 145 h 248"/>
                <a:gd name="T92" fmla="*/ 67 w 170"/>
                <a:gd name="T93" fmla="*/ 159 h 248"/>
                <a:gd name="T94" fmla="*/ 71 w 170"/>
                <a:gd name="T95" fmla="*/ 178 h 248"/>
                <a:gd name="T96" fmla="*/ 78 w 170"/>
                <a:gd name="T97" fmla="*/ 178 h 248"/>
                <a:gd name="T98" fmla="*/ 74 w 170"/>
                <a:gd name="T99" fmla="*/ 189 h 248"/>
                <a:gd name="T100" fmla="*/ 71 w 170"/>
                <a:gd name="T101" fmla="*/ 200 h 248"/>
                <a:gd name="T102" fmla="*/ 71 w 170"/>
                <a:gd name="T103" fmla="*/ 211 h 248"/>
                <a:gd name="T104" fmla="*/ 30 w 170"/>
                <a:gd name="T105" fmla="*/ 230 h 248"/>
                <a:gd name="T106" fmla="*/ 22 w 170"/>
                <a:gd name="T107" fmla="*/ 237 h 248"/>
                <a:gd name="T108" fmla="*/ 30 w 170"/>
                <a:gd name="T109" fmla="*/ 241 h 248"/>
                <a:gd name="T110" fmla="*/ 30 w 170"/>
                <a:gd name="T111" fmla="*/ 248 h 248"/>
                <a:gd name="T112" fmla="*/ 19 w 170"/>
                <a:gd name="T113" fmla="*/ 248 h 248"/>
                <a:gd name="T114" fmla="*/ 15 w 170"/>
                <a:gd name="T115" fmla="*/ 237 h 248"/>
                <a:gd name="T116" fmla="*/ 15 w 170"/>
                <a:gd name="T117" fmla="*/ 222 h 248"/>
                <a:gd name="T118" fmla="*/ 15 w 170"/>
                <a:gd name="T119" fmla="*/ 200 h 248"/>
                <a:gd name="T120" fmla="*/ 11 w 170"/>
                <a:gd name="T121" fmla="*/ 18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0" h="248">
                  <a:moveTo>
                    <a:pt x="11" y="182"/>
                  </a:moveTo>
                  <a:lnTo>
                    <a:pt x="30" y="167"/>
                  </a:lnTo>
                  <a:lnTo>
                    <a:pt x="30" y="163"/>
                  </a:lnTo>
                  <a:lnTo>
                    <a:pt x="30" y="159"/>
                  </a:lnTo>
                  <a:lnTo>
                    <a:pt x="30" y="156"/>
                  </a:lnTo>
                  <a:lnTo>
                    <a:pt x="30" y="152"/>
                  </a:lnTo>
                  <a:lnTo>
                    <a:pt x="30" y="152"/>
                  </a:lnTo>
                  <a:lnTo>
                    <a:pt x="30" y="148"/>
                  </a:lnTo>
                  <a:lnTo>
                    <a:pt x="33" y="148"/>
                  </a:lnTo>
                  <a:lnTo>
                    <a:pt x="33" y="148"/>
                  </a:lnTo>
                  <a:lnTo>
                    <a:pt x="37" y="145"/>
                  </a:lnTo>
                  <a:lnTo>
                    <a:pt x="37" y="141"/>
                  </a:lnTo>
                  <a:lnTo>
                    <a:pt x="37" y="141"/>
                  </a:lnTo>
                  <a:lnTo>
                    <a:pt x="37" y="137"/>
                  </a:lnTo>
                  <a:lnTo>
                    <a:pt x="37" y="137"/>
                  </a:lnTo>
                  <a:lnTo>
                    <a:pt x="37" y="133"/>
                  </a:lnTo>
                  <a:lnTo>
                    <a:pt x="37" y="133"/>
                  </a:lnTo>
                  <a:lnTo>
                    <a:pt x="33" y="130"/>
                  </a:lnTo>
                  <a:lnTo>
                    <a:pt x="33" y="130"/>
                  </a:lnTo>
                  <a:lnTo>
                    <a:pt x="37" y="126"/>
                  </a:lnTo>
                  <a:lnTo>
                    <a:pt x="37" y="126"/>
                  </a:lnTo>
                  <a:lnTo>
                    <a:pt x="37" y="122"/>
                  </a:lnTo>
                  <a:lnTo>
                    <a:pt x="37" y="119"/>
                  </a:lnTo>
                  <a:lnTo>
                    <a:pt x="41" y="119"/>
                  </a:lnTo>
                  <a:lnTo>
                    <a:pt x="37" y="119"/>
                  </a:lnTo>
                  <a:lnTo>
                    <a:pt x="37" y="119"/>
                  </a:lnTo>
                  <a:lnTo>
                    <a:pt x="37" y="115"/>
                  </a:lnTo>
                  <a:lnTo>
                    <a:pt x="37" y="111"/>
                  </a:lnTo>
                  <a:lnTo>
                    <a:pt x="41" y="107"/>
                  </a:lnTo>
                  <a:lnTo>
                    <a:pt x="41" y="107"/>
                  </a:lnTo>
                  <a:lnTo>
                    <a:pt x="41" y="104"/>
                  </a:lnTo>
                  <a:lnTo>
                    <a:pt x="41" y="104"/>
                  </a:lnTo>
                  <a:lnTo>
                    <a:pt x="41" y="100"/>
                  </a:lnTo>
                  <a:lnTo>
                    <a:pt x="41" y="96"/>
                  </a:lnTo>
                  <a:lnTo>
                    <a:pt x="41" y="96"/>
                  </a:lnTo>
                  <a:lnTo>
                    <a:pt x="37" y="96"/>
                  </a:lnTo>
                  <a:lnTo>
                    <a:pt x="33" y="93"/>
                  </a:lnTo>
                  <a:lnTo>
                    <a:pt x="33" y="89"/>
                  </a:lnTo>
                  <a:lnTo>
                    <a:pt x="26" y="89"/>
                  </a:lnTo>
                  <a:lnTo>
                    <a:pt x="22" y="89"/>
                  </a:lnTo>
                  <a:lnTo>
                    <a:pt x="22" y="85"/>
                  </a:lnTo>
                  <a:lnTo>
                    <a:pt x="15" y="85"/>
                  </a:lnTo>
                  <a:lnTo>
                    <a:pt x="11" y="81"/>
                  </a:lnTo>
                  <a:lnTo>
                    <a:pt x="11" y="85"/>
                  </a:lnTo>
                  <a:lnTo>
                    <a:pt x="8" y="85"/>
                  </a:lnTo>
                  <a:lnTo>
                    <a:pt x="8" y="81"/>
                  </a:lnTo>
                  <a:lnTo>
                    <a:pt x="8" y="81"/>
                  </a:lnTo>
                  <a:lnTo>
                    <a:pt x="0" y="81"/>
                  </a:lnTo>
                  <a:lnTo>
                    <a:pt x="0" y="74"/>
                  </a:lnTo>
                  <a:lnTo>
                    <a:pt x="0" y="70"/>
                  </a:lnTo>
                  <a:lnTo>
                    <a:pt x="0" y="70"/>
                  </a:lnTo>
                  <a:lnTo>
                    <a:pt x="8" y="67"/>
                  </a:lnTo>
                  <a:lnTo>
                    <a:pt x="11" y="67"/>
                  </a:lnTo>
                  <a:lnTo>
                    <a:pt x="26" y="59"/>
                  </a:lnTo>
                  <a:lnTo>
                    <a:pt x="30" y="59"/>
                  </a:lnTo>
                  <a:lnTo>
                    <a:pt x="41" y="56"/>
                  </a:lnTo>
                  <a:lnTo>
                    <a:pt x="45" y="56"/>
                  </a:lnTo>
                  <a:lnTo>
                    <a:pt x="48" y="52"/>
                  </a:lnTo>
                  <a:lnTo>
                    <a:pt x="48" y="56"/>
                  </a:lnTo>
                  <a:lnTo>
                    <a:pt x="52" y="56"/>
                  </a:lnTo>
                  <a:lnTo>
                    <a:pt x="52" y="59"/>
                  </a:lnTo>
                  <a:lnTo>
                    <a:pt x="52" y="59"/>
                  </a:lnTo>
                  <a:lnTo>
                    <a:pt x="56" y="59"/>
                  </a:lnTo>
                  <a:lnTo>
                    <a:pt x="56" y="59"/>
                  </a:lnTo>
                  <a:lnTo>
                    <a:pt x="59" y="59"/>
                  </a:lnTo>
                  <a:lnTo>
                    <a:pt x="59" y="59"/>
                  </a:lnTo>
                  <a:lnTo>
                    <a:pt x="63" y="59"/>
                  </a:lnTo>
                  <a:lnTo>
                    <a:pt x="67" y="59"/>
                  </a:lnTo>
                  <a:lnTo>
                    <a:pt x="71" y="63"/>
                  </a:lnTo>
                  <a:lnTo>
                    <a:pt x="71" y="67"/>
                  </a:lnTo>
                  <a:lnTo>
                    <a:pt x="67" y="70"/>
                  </a:lnTo>
                  <a:lnTo>
                    <a:pt x="63" y="74"/>
                  </a:lnTo>
                  <a:lnTo>
                    <a:pt x="63" y="78"/>
                  </a:lnTo>
                  <a:lnTo>
                    <a:pt x="63" y="78"/>
                  </a:lnTo>
                  <a:lnTo>
                    <a:pt x="63" y="81"/>
                  </a:lnTo>
                  <a:lnTo>
                    <a:pt x="63" y="85"/>
                  </a:lnTo>
                  <a:lnTo>
                    <a:pt x="63" y="89"/>
                  </a:lnTo>
                  <a:lnTo>
                    <a:pt x="67" y="89"/>
                  </a:lnTo>
                  <a:lnTo>
                    <a:pt x="71" y="93"/>
                  </a:lnTo>
                  <a:lnTo>
                    <a:pt x="71" y="93"/>
                  </a:lnTo>
                  <a:lnTo>
                    <a:pt x="74" y="96"/>
                  </a:lnTo>
                  <a:lnTo>
                    <a:pt x="74" y="96"/>
                  </a:lnTo>
                  <a:lnTo>
                    <a:pt x="74" y="100"/>
                  </a:lnTo>
                  <a:lnTo>
                    <a:pt x="74" y="100"/>
                  </a:lnTo>
                  <a:lnTo>
                    <a:pt x="78" y="100"/>
                  </a:lnTo>
                  <a:lnTo>
                    <a:pt x="78" y="100"/>
                  </a:lnTo>
                  <a:lnTo>
                    <a:pt x="78" y="96"/>
                  </a:lnTo>
                  <a:lnTo>
                    <a:pt x="82" y="93"/>
                  </a:lnTo>
                  <a:lnTo>
                    <a:pt x="82" y="89"/>
                  </a:lnTo>
                  <a:lnTo>
                    <a:pt x="82" y="85"/>
                  </a:lnTo>
                  <a:lnTo>
                    <a:pt x="85" y="85"/>
                  </a:lnTo>
                  <a:lnTo>
                    <a:pt x="89" y="81"/>
                  </a:lnTo>
                  <a:lnTo>
                    <a:pt x="89" y="81"/>
                  </a:lnTo>
                  <a:lnTo>
                    <a:pt x="89" y="74"/>
                  </a:lnTo>
                  <a:lnTo>
                    <a:pt x="85" y="74"/>
                  </a:lnTo>
                  <a:lnTo>
                    <a:pt x="89" y="70"/>
                  </a:lnTo>
                  <a:lnTo>
                    <a:pt x="85" y="70"/>
                  </a:lnTo>
                  <a:lnTo>
                    <a:pt x="89" y="70"/>
                  </a:lnTo>
                  <a:lnTo>
                    <a:pt x="89" y="70"/>
                  </a:lnTo>
                  <a:lnTo>
                    <a:pt x="89" y="67"/>
                  </a:lnTo>
                  <a:lnTo>
                    <a:pt x="93" y="67"/>
                  </a:lnTo>
                  <a:lnTo>
                    <a:pt x="93" y="67"/>
                  </a:lnTo>
                  <a:lnTo>
                    <a:pt x="89" y="63"/>
                  </a:lnTo>
                  <a:lnTo>
                    <a:pt x="89" y="59"/>
                  </a:lnTo>
                  <a:lnTo>
                    <a:pt x="85" y="56"/>
                  </a:lnTo>
                  <a:lnTo>
                    <a:pt x="85" y="52"/>
                  </a:lnTo>
                  <a:lnTo>
                    <a:pt x="78" y="48"/>
                  </a:lnTo>
                  <a:lnTo>
                    <a:pt x="78" y="48"/>
                  </a:lnTo>
                  <a:lnTo>
                    <a:pt x="74" y="44"/>
                  </a:lnTo>
                  <a:lnTo>
                    <a:pt x="74" y="44"/>
                  </a:lnTo>
                  <a:lnTo>
                    <a:pt x="67" y="41"/>
                  </a:lnTo>
                  <a:lnTo>
                    <a:pt x="67" y="30"/>
                  </a:lnTo>
                  <a:lnTo>
                    <a:pt x="71" y="15"/>
                  </a:lnTo>
                  <a:lnTo>
                    <a:pt x="85" y="15"/>
                  </a:lnTo>
                  <a:lnTo>
                    <a:pt x="89" y="15"/>
                  </a:lnTo>
                  <a:lnTo>
                    <a:pt x="89" y="11"/>
                  </a:lnTo>
                  <a:lnTo>
                    <a:pt x="93" y="11"/>
                  </a:lnTo>
                  <a:lnTo>
                    <a:pt x="93" y="15"/>
                  </a:lnTo>
                  <a:lnTo>
                    <a:pt x="93" y="15"/>
                  </a:lnTo>
                  <a:lnTo>
                    <a:pt x="96" y="15"/>
                  </a:lnTo>
                  <a:lnTo>
                    <a:pt x="96" y="15"/>
                  </a:lnTo>
                  <a:lnTo>
                    <a:pt x="100" y="18"/>
                  </a:lnTo>
                  <a:lnTo>
                    <a:pt x="100" y="18"/>
                  </a:lnTo>
                  <a:lnTo>
                    <a:pt x="104" y="18"/>
                  </a:lnTo>
                  <a:lnTo>
                    <a:pt x="108" y="15"/>
                  </a:lnTo>
                  <a:lnTo>
                    <a:pt x="108" y="15"/>
                  </a:lnTo>
                  <a:lnTo>
                    <a:pt x="111" y="15"/>
                  </a:lnTo>
                  <a:lnTo>
                    <a:pt x="111" y="15"/>
                  </a:lnTo>
                  <a:lnTo>
                    <a:pt x="111" y="15"/>
                  </a:lnTo>
                  <a:lnTo>
                    <a:pt x="115" y="15"/>
                  </a:lnTo>
                  <a:lnTo>
                    <a:pt x="115" y="18"/>
                  </a:lnTo>
                  <a:lnTo>
                    <a:pt x="119" y="15"/>
                  </a:lnTo>
                  <a:lnTo>
                    <a:pt x="126" y="15"/>
                  </a:lnTo>
                  <a:lnTo>
                    <a:pt x="126" y="15"/>
                  </a:lnTo>
                  <a:lnTo>
                    <a:pt x="126" y="11"/>
                  </a:lnTo>
                  <a:lnTo>
                    <a:pt x="126" y="11"/>
                  </a:lnTo>
                  <a:lnTo>
                    <a:pt x="130" y="11"/>
                  </a:lnTo>
                  <a:lnTo>
                    <a:pt x="130" y="11"/>
                  </a:lnTo>
                  <a:lnTo>
                    <a:pt x="133" y="11"/>
                  </a:lnTo>
                  <a:lnTo>
                    <a:pt x="137" y="11"/>
                  </a:lnTo>
                  <a:lnTo>
                    <a:pt x="137" y="11"/>
                  </a:lnTo>
                  <a:lnTo>
                    <a:pt x="145" y="7"/>
                  </a:lnTo>
                  <a:lnTo>
                    <a:pt x="148" y="11"/>
                  </a:lnTo>
                  <a:lnTo>
                    <a:pt x="148" y="7"/>
                  </a:lnTo>
                  <a:lnTo>
                    <a:pt x="152" y="7"/>
                  </a:lnTo>
                  <a:lnTo>
                    <a:pt x="156" y="7"/>
                  </a:lnTo>
                  <a:lnTo>
                    <a:pt x="156" y="4"/>
                  </a:lnTo>
                  <a:lnTo>
                    <a:pt x="159" y="4"/>
                  </a:lnTo>
                  <a:lnTo>
                    <a:pt x="163" y="4"/>
                  </a:lnTo>
                  <a:lnTo>
                    <a:pt x="163" y="0"/>
                  </a:lnTo>
                  <a:lnTo>
                    <a:pt x="167" y="0"/>
                  </a:lnTo>
                  <a:lnTo>
                    <a:pt x="170" y="0"/>
                  </a:lnTo>
                  <a:lnTo>
                    <a:pt x="170" y="0"/>
                  </a:lnTo>
                  <a:lnTo>
                    <a:pt x="170" y="0"/>
                  </a:lnTo>
                  <a:lnTo>
                    <a:pt x="170" y="4"/>
                  </a:lnTo>
                  <a:lnTo>
                    <a:pt x="170" y="7"/>
                  </a:lnTo>
                  <a:lnTo>
                    <a:pt x="170" y="7"/>
                  </a:lnTo>
                  <a:lnTo>
                    <a:pt x="167" y="11"/>
                  </a:lnTo>
                  <a:lnTo>
                    <a:pt x="167" y="11"/>
                  </a:lnTo>
                  <a:lnTo>
                    <a:pt x="167" y="15"/>
                  </a:lnTo>
                  <a:lnTo>
                    <a:pt x="167" y="15"/>
                  </a:lnTo>
                  <a:lnTo>
                    <a:pt x="167" y="15"/>
                  </a:lnTo>
                  <a:lnTo>
                    <a:pt x="167" y="22"/>
                  </a:lnTo>
                  <a:lnTo>
                    <a:pt x="167" y="22"/>
                  </a:lnTo>
                  <a:lnTo>
                    <a:pt x="167" y="26"/>
                  </a:lnTo>
                  <a:lnTo>
                    <a:pt x="167" y="30"/>
                  </a:lnTo>
                  <a:lnTo>
                    <a:pt x="167" y="30"/>
                  </a:lnTo>
                  <a:lnTo>
                    <a:pt x="167" y="33"/>
                  </a:lnTo>
                  <a:lnTo>
                    <a:pt x="167" y="33"/>
                  </a:lnTo>
                  <a:lnTo>
                    <a:pt x="167" y="37"/>
                  </a:lnTo>
                  <a:lnTo>
                    <a:pt x="167" y="44"/>
                  </a:lnTo>
                  <a:lnTo>
                    <a:pt x="167" y="44"/>
                  </a:lnTo>
                  <a:lnTo>
                    <a:pt x="167" y="48"/>
                  </a:lnTo>
                  <a:lnTo>
                    <a:pt x="167" y="56"/>
                  </a:lnTo>
                  <a:lnTo>
                    <a:pt x="163" y="56"/>
                  </a:lnTo>
                  <a:lnTo>
                    <a:pt x="163" y="56"/>
                  </a:lnTo>
                  <a:lnTo>
                    <a:pt x="163" y="56"/>
                  </a:lnTo>
                  <a:lnTo>
                    <a:pt x="167" y="56"/>
                  </a:lnTo>
                  <a:lnTo>
                    <a:pt x="170" y="56"/>
                  </a:lnTo>
                  <a:lnTo>
                    <a:pt x="170" y="63"/>
                  </a:lnTo>
                  <a:lnTo>
                    <a:pt x="167" y="67"/>
                  </a:lnTo>
                  <a:lnTo>
                    <a:pt x="167" y="67"/>
                  </a:lnTo>
                  <a:lnTo>
                    <a:pt x="167" y="67"/>
                  </a:lnTo>
                  <a:lnTo>
                    <a:pt x="167" y="67"/>
                  </a:lnTo>
                  <a:lnTo>
                    <a:pt x="163" y="67"/>
                  </a:lnTo>
                  <a:lnTo>
                    <a:pt x="163" y="70"/>
                  </a:lnTo>
                  <a:lnTo>
                    <a:pt x="163" y="70"/>
                  </a:lnTo>
                  <a:lnTo>
                    <a:pt x="163" y="70"/>
                  </a:lnTo>
                  <a:lnTo>
                    <a:pt x="167" y="70"/>
                  </a:lnTo>
                  <a:lnTo>
                    <a:pt x="163" y="74"/>
                  </a:lnTo>
                  <a:lnTo>
                    <a:pt x="163" y="78"/>
                  </a:lnTo>
                  <a:lnTo>
                    <a:pt x="163" y="78"/>
                  </a:lnTo>
                  <a:lnTo>
                    <a:pt x="159" y="81"/>
                  </a:lnTo>
                  <a:lnTo>
                    <a:pt x="159" y="81"/>
                  </a:lnTo>
                  <a:lnTo>
                    <a:pt x="156" y="85"/>
                  </a:lnTo>
                  <a:lnTo>
                    <a:pt x="152" y="85"/>
                  </a:lnTo>
                  <a:lnTo>
                    <a:pt x="152" y="89"/>
                  </a:lnTo>
                  <a:lnTo>
                    <a:pt x="141" y="96"/>
                  </a:lnTo>
                  <a:lnTo>
                    <a:pt x="141" y="96"/>
                  </a:lnTo>
                  <a:lnTo>
                    <a:pt x="141" y="96"/>
                  </a:lnTo>
                  <a:lnTo>
                    <a:pt x="130" y="104"/>
                  </a:lnTo>
                  <a:lnTo>
                    <a:pt x="126" y="100"/>
                  </a:lnTo>
                  <a:lnTo>
                    <a:pt x="126" y="104"/>
                  </a:lnTo>
                  <a:lnTo>
                    <a:pt x="119" y="104"/>
                  </a:lnTo>
                  <a:lnTo>
                    <a:pt x="111" y="107"/>
                  </a:lnTo>
                  <a:lnTo>
                    <a:pt x="111" y="107"/>
                  </a:lnTo>
                  <a:lnTo>
                    <a:pt x="111" y="107"/>
                  </a:lnTo>
                  <a:lnTo>
                    <a:pt x="108" y="115"/>
                  </a:lnTo>
                  <a:lnTo>
                    <a:pt x="104" y="115"/>
                  </a:lnTo>
                  <a:lnTo>
                    <a:pt x="104" y="111"/>
                  </a:lnTo>
                  <a:lnTo>
                    <a:pt x="104" y="115"/>
                  </a:lnTo>
                  <a:lnTo>
                    <a:pt x="100" y="115"/>
                  </a:lnTo>
                  <a:lnTo>
                    <a:pt x="100" y="119"/>
                  </a:lnTo>
                  <a:lnTo>
                    <a:pt x="93" y="122"/>
                  </a:lnTo>
                  <a:lnTo>
                    <a:pt x="93" y="122"/>
                  </a:lnTo>
                  <a:lnTo>
                    <a:pt x="93" y="126"/>
                  </a:lnTo>
                  <a:lnTo>
                    <a:pt x="93" y="126"/>
                  </a:lnTo>
                  <a:lnTo>
                    <a:pt x="93" y="126"/>
                  </a:lnTo>
                  <a:lnTo>
                    <a:pt x="89" y="126"/>
                  </a:lnTo>
                  <a:lnTo>
                    <a:pt x="78" y="133"/>
                  </a:lnTo>
                  <a:lnTo>
                    <a:pt x="78" y="137"/>
                  </a:lnTo>
                  <a:lnTo>
                    <a:pt x="78" y="137"/>
                  </a:lnTo>
                  <a:lnTo>
                    <a:pt x="71" y="137"/>
                  </a:lnTo>
                  <a:lnTo>
                    <a:pt x="71" y="141"/>
                  </a:lnTo>
                  <a:lnTo>
                    <a:pt x="67" y="137"/>
                  </a:lnTo>
                  <a:lnTo>
                    <a:pt x="67" y="137"/>
                  </a:lnTo>
                  <a:lnTo>
                    <a:pt x="67" y="141"/>
                  </a:lnTo>
                  <a:lnTo>
                    <a:pt x="67" y="141"/>
                  </a:lnTo>
                  <a:lnTo>
                    <a:pt x="67" y="145"/>
                  </a:lnTo>
                  <a:lnTo>
                    <a:pt x="67" y="145"/>
                  </a:lnTo>
                  <a:lnTo>
                    <a:pt x="67" y="148"/>
                  </a:lnTo>
                  <a:lnTo>
                    <a:pt x="63" y="148"/>
                  </a:lnTo>
                  <a:lnTo>
                    <a:pt x="71" y="156"/>
                  </a:lnTo>
                  <a:lnTo>
                    <a:pt x="71" y="159"/>
                  </a:lnTo>
                  <a:lnTo>
                    <a:pt x="67" y="159"/>
                  </a:lnTo>
                  <a:lnTo>
                    <a:pt x="71" y="159"/>
                  </a:lnTo>
                  <a:lnTo>
                    <a:pt x="71" y="163"/>
                  </a:lnTo>
                  <a:lnTo>
                    <a:pt x="71" y="167"/>
                  </a:lnTo>
                  <a:lnTo>
                    <a:pt x="74" y="171"/>
                  </a:lnTo>
                  <a:lnTo>
                    <a:pt x="71" y="178"/>
                  </a:lnTo>
                  <a:lnTo>
                    <a:pt x="74" y="182"/>
                  </a:lnTo>
                  <a:lnTo>
                    <a:pt x="74" y="182"/>
                  </a:lnTo>
                  <a:lnTo>
                    <a:pt x="74" y="178"/>
                  </a:lnTo>
                  <a:lnTo>
                    <a:pt x="74" y="174"/>
                  </a:lnTo>
                  <a:lnTo>
                    <a:pt x="78" y="178"/>
                  </a:lnTo>
                  <a:lnTo>
                    <a:pt x="78" y="178"/>
                  </a:lnTo>
                  <a:lnTo>
                    <a:pt x="78" y="182"/>
                  </a:lnTo>
                  <a:lnTo>
                    <a:pt x="74" y="185"/>
                  </a:lnTo>
                  <a:lnTo>
                    <a:pt x="74" y="189"/>
                  </a:lnTo>
                  <a:lnTo>
                    <a:pt x="74" y="189"/>
                  </a:lnTo>
                  <a:lnTo>
                    <a:pt x="74" y="193"/>
                  </a:lnTo>
                  <a:lnTo>
                    <a:pt x="74" y="196"/>
                  </a:lnTo>
                  <a:lnTo>
                    <a:pt x="74" y="196"/>
                  </a:lnTo>
                  <a:lnTo>
                    <a:pt x="71" y="200"/>
                  </a:lnTo>
                  <a:lnTo>
                    <a:pt x="71" y="200"/>
                  </a:lnTo>
                  <a:lnTo>
                    <a:pt x="71" y="204"/>
                  </a:lnTo>
                  <a:lnTo>
                    <a:pt x="74" y="200"/>
                  </a:lnTo>
                  <a:lnTo>
                    <a:pt x="74" y="204"/>
                  </a:lnTo>
                  <a:lnTo>
                    <a:pt x="74" y="208"/>
                  </a:lnTo>
                  <a:lnTo>
                    <a:pt x="71" y="211"/>
                  </a:lnTo>
                  <a:lnTo>
                    <a:pt x="67" y="215"/>
                  </a:lnTo>
                  <a:lnTo>
                    <a:pt x="56" y="219"/>
                  </a:lnTo>
                  <a:lnTo>
                    <a:pt x="41" y="222"/>
                  </a:lnTo>
                  <a:lnTo>
                    <a:pt x="37" y="226"/>
                  </a:lnTo>
                  <a:lnTo>
                    <a:pt x="30" y="230"/>
                  </a:lnTo>
                  <a:lnTo>
                    <a:pt x="30" y="230"/>
                  </a:lnTo>
                  <a:lnTo>
                    <a:pt x="30" y="234"/>
                  </a:lnTo>
                  <a:lnTo>
                    <a:pt x="26" y="237"/>
                  </a:lnTo>
                  <a:lnTo>
                    <a:pt x="26" y="237"/>
                  </a:lnTo>
                  <a:lnTo>
                    <a:pt x="22" y="237"/>
                  </a:lnTo>
                  <a:lnTo>
                    <a:pt x="22" y="237"/>
                  </a:lnTo>
                  <a:lnTo>
                    <a:pt x="26" y="241"/>
                  </a:lnTo>
                  <a:lnTo>
                    <a:pt x="26" y="241"/>
                  </a:lnTo>
                  <a:lnTo>
                    <a:pt x="26" y="241"/>
                  </a:lnTo>
                  <a:lnTo>
                    <a:pt x="30" y="241"/>
                  </a:lnTo>
                  <a:lnTo>
                    <a:pt x="30" y="241"/>
                  </a:lnTo>
                  <a:lnTo>
                    <a:pt x="30" y="237"/>
                  </a:lnTo>
                  <a:lnTo>
                    <a:pt x="30" y="241"/>
                  </a:lnTo>
                  <a:lnTo>
                    <a:pt x="30" y="245"/>
                  </a:lnTo>
                  <a:lnTo>
                    <a:pt x="30" y="248"/>
                  </a:lnTo>
                  <a:lnTo>
                    <a:pt x="30" y="248"/>
                  </a:lnTo>
                  <a:lnTo>
                    <a:pt x="26" y="248"/>
                  </a:lnTo>
                  <a:lnTo>
                    <a:pt x="19" y="248"/>
                  </a:lnTo>
                  <a:lnTo>
                    <a:pt x="19" y="248"/>
                  </a:lnTo>
                  <a:lnTo>
                    <a:pt x="19" y="248"/>
                  </a:lnTo>
                  <a:lnTo>
                    <a:pt x="19" y="245"/>
                  </a:lnTo>
                  <a:lnTo>
                    <a:pt x="19" y="245"/>
                  </a:lnTo>
                  <a:lnTo>
                    <a:pt x="19" y="241"/>
                  </a:lnTo>
                  <a:lnTo>
                    <a:pt x="19" y="241"/>
                  </a:lnTo>
                  <a:lnTo>
                    <a:pt x="15" y="237"/>
                  </a:lnTo>
                  <a:lnTo>
                    <a:pt x="15" y="237"/>
                  </a:lnTo>
                  <a:lnTo>
                    <a:pt x="15" y="237"/>
                  </a:lnTo>
                  <a:lnTo>
                    <a:pt x="15" y="234"/>
                  </a:lnTo>
                  <a:lnTo>
                    <a:pt x="15" y="226"/>
                  </a:lnTo>
                  <a:lnTo>
                    <a:pt x="15" y="222"/>
                  </a:lnTo>
                  <a:lnTo>
                    <a:pt x="15" y="211"/>
                  </a:lnTo>
                  <a:lnTo>
                    <a:pt x="15" y="208"/>
                  </a:lnTo>
                  <a:lnTo>
                    <a:pt x="15" y="204"/>
                  </a:lnTo>
                  <a:lnTo>
                    <a:pt x="15" y="204"/>
                  </a:lnTo>
                  <a:lnTo>
                    <a:pt x="15" y="200"/>
                  </a:lnTo>
                  <a:lnTo>
                    <a:pt x="15" y="196"/>
                  </a:lnTo>
                  <a:lnTo>
                    <a:pt x="11" y="193"/>
                  </a:lnTo>
                  <a:lnTo>
                    <a:pt x="11" y="185"/>
                  </a:lnTo>
                  <a:lnTo>
                    <a:pt x="11" y="182"/>
                  </a:lnTo>
                  <a:lnTo>
                    <a:pt x="11" y="18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30" name="Freeform 151"/>
            <p:cNvSpPr>
              <a:spLocks/>
            </p:cNvSpPr>
            <p:nvPr/>
          </p:nvSpPr>
          <p:spPr bwMode="auto">
            <a:xfrm>
              <a:off x="4926044" y="3682902"/>
              <a:ext cx="29593" cy="28306"/>
            </a:xfrm>
            <a:custGeom>
              <a:avLst/>
              <a:gdLst>
                <a:gd name="T0" fmla="*/ 19 w 23"/>
                <a:gd name="T1" fmla="*/ 3 h 22"/>
                <a:gd name="T2" fmla="*/ 19 w 23"/>
                <a:gd name="T3" fmla="*/ 3 h 22"/>
                <a:gd name="T4" fmla="*/ 19 w 23"/>
                <a:gd name="T5" fmla="*/ 3 h 22"/>
                <a:gd name="T6" fmla="*/ 23 w 23"/>
                <a:gd name="T7" fmla="*/ 7 h 22"/>
                <a:gd name="T8" fmla="*/ 23 w 23"/>
                <a:gd name="T9" fmla="*/ 7 h 22"/>
                <a:gd name="T10" fmla="*/ 23 w 23"/>
                <a:gd name="T11" fmla="*/ 11 h 22"/>
                <a:gd name="T12" fmla="*/ 23 w 23"/>
                <a:gd name="T13" fmla="*/ 11 h 22"/>
                <a:gd name="T14" fmla="*/ 23 w 23"/>
                <a:gd name="T15" fmla="*/ 14 h 22"/>
                <a:gd name="T16" fmla="*/ 23 w 23"/>
                <a:gd name="T17" fmla="*/ 14 h 22"/>
                <a:gd name="T18" fmla="*/ 23 w 23"/>
                <a:gd name="T19" fmla="*/ 14 h 22"/>
                <a:gd name="T20" fmla="*/ 19 w 23"/>
                <a:gd name="T21" fmla="*/ 14 h 22"/>
                <a:gd name="T22" fmla="*/ 19 w 23"/>
                <a:gd name="T23" fmla="*/ 18 h 22"/>
                <a:gd name="T24" fmla="*/ 19 w 23"/>
                <a:gd name="T25" fmla="*/ 22 h 22"/>
                <a:gd name="T26" fmla="*/ 15 w 23"/>
                <a:gd name="T27" fmla="*/ 22 h 22"/>
                <a:gd name="T28" fmla="*/ 12 w 23"/>
                <a:gd name="T29" fmla="*/ 22 h 22"/>
                <a:gd name="T30" fmla="*/ 4 w 23"/>
                <a:gd name="T31" fmla="*/ 18 h 22"/>
                <a:gd name="T32" fmla="*/ 4 w 23"/>
                <a:gd name="T33" fmla="*/ 14 h 22"/>
                <a:gd name="T34" fmla="*/ 0 w 23"/>
                <a:gd name="T35" fmla="*/ 14 h 22"/>
                <a:gd name="T36" fmla="*/ 0 w 23"/>
                <a:gd name="T37" fmla="*/ 11 h 22"/>
                <a:gd name="T38" fmla="*/ 0 w 23"/>
                <a:gd name="T39" fmla="*/ 7 h 22"/>
                <a:gd name="T40" fmla="*/ 4 w 23"/>
                <a:gd name="T41" fmla="*/ 3 h 22"/>
                <a:gd name="T42" fmla="*/ 8 w 23"/>
                <a:gd name="T43" fmla="*/ 0 h 22"/>
                <a:gd name="T44" fmla="*/ 8 w 23"/>
                <a:gd name="T45" fmla="*/ 0 h 22"/>
                <a:gd name="T46" fmla="*/ 12 w 23"/>
                <a:gd name="T47" fmla="*/ 0 h 22"/>
                <a:gd name="T48" fmla="*/ 15 w 23"/>
                <a:gd name="T49" fmla="*/ 3 h 22"/>
                <a:gd name="T50" fmla="*/ 19 w 23"/>
                <a:gd name="T51" fmla="*/ 3 h 22"/>
                <a:gd name="T52" fmla="*/ 19 w 23"/>
                <a:gd name="T53"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2">
                  <a:moveTo>
                    <a:pt x="19" y="3"/>
                  </a:moveTo>
                  <a:lnTo>
                    <a:pt x="19" y="3"/>
                  </a:lnTo>
                  <a:lnTo>
                    <a:pt x="19" y="3"/>
                  </a:lnTo>
                  <a:lnTo>
                    <a:pt x="23" y="7"/>
                  </a:lnTo>
                  <a:lnTo>
                    <a:pt x="23" y="7"/>
                  </a:lnTo>
                  <a:lnTo>
                    <a:pt x="23" y="11"/>
                  </a:lnTo>
                  <a:lnTo>
                    <a:pt x="23" y="11"/>
                  </a:lnTo>
                  <a:lnTo>
                    <a:pt x="23" y="14"/>
                  </a:lnTo>
                  <a:lnTo>
                    <a:pt x="23" y="14"/>
                  </a:lnTo>
                  <a:lnTo>
                    <a:pt x="23" y="14"/>
                  </a:lnTo>
                  <a:lnTo>
                    <a:pt x="19" y="14"/>
                  </a:lnTo>
                  <a:lnTo>
                    <a:pt x="19" y="18"/>
                  </a:lnTo>
                  <a:lnTo>
                    <a:pt x="19" y="22"/>
                  </a:lnTo>
                  <a:lnTo>
                    <a:pt x="15" y="22"/>
                  </a:lnTo>
                  <a:lnTo>
                    <a:pt x="12" y="22"/>
                  </a:lnTo>
                  <a:lnTo>
                    <a:pt x="4" y="18"/>
                  </a:lnTo>
                  <a:lnTo>
                    <a:pt x="4" y="14"/>
                  </a:lnTo>
                  <a:lnTo>
                    <a:pt x="0" y="14"/>
                  </a:lnTo>
                  <a:lnTo>
                    <a:pt x="0" y="11"/>
                  </a:lnTo>
                  <a:lnTo>
                    <a:pt x="0" y="7"/>
                  </a:lnTo>
                  <a:lnTo>
                    <a:pt x="4" y="3"/>
                  </a:lnTo>
                  <a:lnTo>
                    <a:pt x="8" y="0"/>
                  </a:lnTo>
                  <a:lnTo>
                    <a:pt x="8" y="0"/>
                  </a:lnTo>
                  <a:lnTo>
                    <a:pt x="12" y="0"/>
                  </a:lnTo>
                  <a:lnTo>
                    <a:pt x="15" y="3"/>
                  </a:lnTo>
                  <a:lnTo>
                    <a:pt x="19" y="3"/>
                  </a:lnTo>
                  <a:lnTo>
                    <a:pt x="19" y="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31" name="Freeform 152"/>
            <p:cNvSpPr>
              <a:spLocks noEditPoints="1"/>
            </p:cNvSpPr>
            <p:nvPr/>
          </p:nvSpPr>
          <p:spPr bwMode="auto">
            <a:xfrm>
              <a:off x="4626258" y="3610850"/>
              <a:ext cx="343531" cy="262473"/>
            </a:xfrm>
            <a:custGeom>
              <a:avLst/>
              <a:gdLst>
                <a:gd name="T0" fmla="*/ 4 w 267"/>
                <a:gd name="T1" fmla="*/ 96 h 204"/>
                <a:gd name="T2" fmla="*/ 15 w 267"/>
                <a:gd name="T3" fmla="*/ 96 h 204"/>
                <a:gd name="T4" fmla="*/ 30 w 267"/>
                <a:gd name="T5" fmla="*/ 104 h 204"/>
                <a:gd name="T6" fmla="*/ 41 w 267"/>
                <a:gd name="T7" fmla="*/ 108 h 204"/>
                <a:gd name="T8" fmla="*/ 48 w 267"/>
                <a:gd name="T9" fmla="*/ 100 h 204"/>
                <a:gd name="T10" fmla="*/ 67 w 267"/>
                <a:gd name="T11" fmla="*/ 48 h 204"/>
                <a:gd name="T12" fmla="*/ 71 w 267"/>
                <a:gd name="T13" fmla="*/ 70 h 204"/>
                <a:gd name="T14" fmla="*/ 85 w 267"/>
                <a:gd name="T15" fmla="*/ 70 h 204"/>
                <a:gd name="T16" fmla="*/ 104 w 267"/>
                <a:gd name="T17" fmla="*/ 59 h 204"/>
                <a:gd name="T18" fmla="*/ 122 w 267"/>
                <a:gd name="T19" fmla="*/ 52 h 204"/>
                <a:gd name="T20" fmla="*/ 137 w 267"/>
                <a:gd name="T21" fmla="*/ 56 h 204"/>
                <a:gd name="T22" fmla="*/ 152 w 267"/>
                <a:gd name="T23" fmla="*/ 56 h 204"/>
                <a:gd name="T24" fmla="*/ 152 w 267"/>
                <a:gd name="T25" fmla="*/ 44 h 204"/>
                <a:gd name="T26" fmla="*/ 163 w 267"/>
                <a:gd name="T27" fmla="*/ 37 h 204"/>
                <a:gd name="T28" fmla="*/ 171 w 267"/>
                <a:gd name="T29" fmla="*/ 30 h 204"/>
                <a:gd name="T30" fmla="*/ 178 w 267"/>
                <a:gd name="T31" fmla="*/ 18 h 204"/>
                <a:gd name="T32" fmla="*/ 185 w 267"/>
                <a:gd name="T33" fmla="*/ 15 h 204"/>
                <a:gd name="T34" fmla="*/ 196 w 267"/>
                <a:gd name="T35" fmla="*/ 7 h 204"/>
                <a:gd name="T36" fmla="*/ 208 w 267"/>
                <a:gd name="T37" fmla="*/ 4 h 204"/>
                <a:gd name="T38" fmla="*/ 219 w 267"/>
                <a:gd name="T39" fmla="*/ 0 h 204"/>
                <a:gd name="T40" fmla="*/ 233 w 267"/>
                <a:gd name="T41" fmla="*/ 4 h 204"/>
                <a:gd name="T42" fmla="*/ 248 w 267"/>
                <a:gd name="T43" fmla="*/ 7 h 204"/>
                <a:gd name="T44" fmla="*/ 252 w 267"/>
                <a:gd name="T45" fmla="*/ 26 h 204"/>
                <a:gd name="T46" fmla="*/ 252 w 267"/>
                <a:gd name="T47" fmla="*/ 56 h 204"/>
                <a:gd name="T48" fmla="*/ 241 w 267"/>
                <a:gd name="T49" fmla="*/ 56 h 204"/>
                <a:gd name="T50" fmla="*/ 237 w 267"/>
                <a:gd name="T51" fmla="*/ 70 h 204"/>
                <a:gd name="T52" fmla="*/ 252 w 267"/>
                <a:gd name="T53" fmla="*/ 74 h 204"/>
                <a:gd name="T54" fmla="*/ 267 w 267"/>
                <a:gd name="T55" fmla="*/ 70 h 204"/>
                <a:gd name="T56" fmla="*/ 263 w 267"/>
                <a:gd name="T57" fmla="*/ 85 h 204"/>
                <a:gd name="T58" fmla="*/ 252 w 267"/>
                <a:gd name="T59" fmla="*/ 104 h 204"/>
                <a:gd name="T60" fmla="*/ 241 w 267"/>
                <a:gd name="T61" fmla="*/ 111 h 204"/>
                <a:gd name="T62" fmla="*/ 230 w 267"/>
                <a:gd name="T63" fmla="*/ 122 h 204"/>
                <a:gd name="T64" fmla="*/ 211 w 267"/>
                <a:gd name="T65" fmla="*/ 148 h 204"/>
                <a:gd name="T66" fmla="*/ 185 w 267"/>
                <a:gd name="T67" fmla="*/ 167 h 204"/>
                <a:gd name="T68" fmla="*/ 167 w 267"/>
                <a:gd name="T69" fmla="*/ 182 h 204"/>
                <a:gd name="T70" fmla="*/ 152 w 267"/>
                <a:gd name="T71" fmla="*/ 185 h 204"/>
                <a:gd name="T72" fmla="*/ 141 w 267"/>
                <a:gd name="T73" fmla="*/ 193 h 204"/>
                <a:gd name="T74" fmla="*/ 130 w 267"/>
                <a:gd name="T75" fmla="*/ 193 h 204"/>
                <a:gd name="T76" fmla="*/ 104 w 267"/>
                <a:gd name="T77" fmla="*/ 193 h 204"/>
                <a:gd name="T78" fmla="*/ 89 w 267"/>
                <a:gd name="T79" fmla="*/ 193 h 204"/>
                <a:gd name="T80" fmla="*/ 82 w 267"/>
                <a:gd name="T81" fmla="*/ 197 h 204"/>
                <a:gd name="T82" fmla="*/ 63 w 267"/>
                <a:gd name="T83" fmla="*/ 197 h 204"/>
                <a:gd name="T84" fmla="*/ 52 w 267"/>
                <a:gd name="T85" fmla="*/ 204 h 204"/>
                <a:gd name="T86" fmla="*/ 37 w 267"/>
                <a:gd name="T87" fmla="*/ 197 h 204"/>
                <a:gd name="T88" fmla="*/ 30 w 267"/>
                <a:gd name="T89" fmla="*/ 193 h 204"/>
                <a:gd name="T90" fmla="*/ 26 w 267"/>
                <a:gd name="T91" fmla="*/ 189 h 204"/>
                <a:gd name="T92" fmla="*/ 19 w 267"/>
                <a:gd name="T93" fmla="*/ 171 h 204"/>
                <a:gd name="T94" fmla="*/ 26 w 267"/>
                <a:gd name="T95" fmla="*/ 167 h 204"/>
                <a:gd name="T96" fmla="*/ 19 w 267"/>
                <a:gd name="T97" fmla="*/ 145 h 204"/>
                <a:gd name="T98" fmla="*/ 8 w 267"/>
                <a:gd name="T99" fmla="*/ 108 h 204"/>
                <a:gd name="T100" fmla="*/ 174 w 267"/>
                <a:gd name="T101" fmla="*/ 130 h 204"/>
                <a:gd name="T102" fmla="*/ 185 w 267"/>
                <a:gd name="T103" fmla="*/ 133 h 204"/>
                <a:gd name="T104" fmla="*/ 196 w 267"/>
                <a:gd name="T105" fmla="*/ 126 h 204"/>
                <a:gd name="T106" fmla="*/ 200 w 267"/>
                <a:gd name="T107" fmla="*/ 119 h 204"/>
                <a:gd name="T108" fmla="*/ 200 w 267"/>
                <a:gd name="T109" fmla="*/ 104 h 204"/>
                <a:gd name="T110" fmla="*/ 193 w 267"/>
                <a:gd name="T111" fmla="*/ 100 h 204"/>
                <a:gd name="T112" fmla="*/ 178 w 267"/>
                <a:gd name="T113" fmla="*/ 108 h 204"/>
                <a:gd name="T114" fmla="*/ 174 w 267"/>
                <a:gd name="T115" fmla="*/ 12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7" h="204">
                  <a:moveTo>
                    <a:pt x="0" y="100"/>
                  </a:moveTo>
                  <a:lnTo>
                    <a:pt x="4" y="100"/>
                  </a:lnTo>
                  <a:lnTo>
                    <a:pt x="4" y="96"/>
                  </a:lnTo>
                  <a:lnTo>
                    <a:pt x="4" y="96"/>
                  </a:lnTo>
                  <a:lnTo>
                    <a:pt x="4" y="96"/>
                  </a:lnTo>
                  <a:lnTo>
                    <a:pt x="8" y="93"/>
                  </a:lnTo>
                  <a:lnTo>
                    <a:pt x="11" y="93"/>
                  </a:lnTo>
                  <a:lnTo>
                    <a:pt x="11" y="93"/>
                  </a:lnTo>
                  <a:lnTo>
                    <a:pt x="15" y="93"/>
                  </a:lnTo>
                  <a:lnTo>
                    <a:pt x="15" y="96"/>
                  </a:lnTo>
                  <a:lnTo>
                    <a:pt x="15" y="104"/>
                  </a:lnTo>
                  <a:lnTo>
                    <a:pt x="22" y="104"/>
                  </a:lnTo>
                  <a:lnTo>
                    <a:pt x="26" y="104"/>
                  </a:lnTo>
                  <a:lnTo>
                    <a:pt x="26" y="104"/>
                  </a:lnTo>
                  <a:lnTo>
                    <a:pt x="30" y="104"/>
                  </a:lnTo>
                  <a:lnTo>
                    <a:pt x="34" y="104"/>
                  </a:lnTo>
                  <a:lnTo>
                    <a:pt x="34" y="104"/>
                  </a:lnTo>
                  <a:lnTo>
                    <a:pt x="37" y="104"/>
                  </a:lnTo>
                  <a:lnTo>
                    <a:pt x="37" y="108"/>
                  </a:lnTo>
                  <a:lnTo>
                    <a:pt x="41" y="108"/>
                  </a:lnTo>
                  <a:lnTo>
                    <a:pt x="41" y="108"/>
                  </a:lnTo>
                  <a:lnTo>
                    <a:pt x="41" y="104"/>
                  </a:lnTo>
                  <a:lnTo>
                    <a:pt x="45" y="100"/>
                  </a:lnTo>
                  <a:lnTo>
                    <a:pt x="45" y="100"/>
                  </a:lnTo>
                  <a:lnTo>
                    <a:pt x="48" y="100"/>
                  </a:lnTo>
                  <a:lnTo>
                    <a:pt x="52" y="96"/>
                  </a:lnTo>
                  <a:lnTo>
                    <a:pt x="56" y="96"/>
                  </a:lnTo>
                  <a:lnTo>
                    <a:pt x="59" y="96"/>
                  </a:lnTo>
                  <a:lnTo>
                    <a:pt x="59" y="44"/>
                  </a:lnTo>
                  <a:lnTo>
                    <a:pt x="67" y="48"/>
                  </a:lnTo>
                  <a:lnTo>
                    <a:pt x="67" y="52"/>
                  </a:lnTo>
                  <a:lnTo>
                    <a:pt x="71" y="59"/>
                  </a:lnTo>
                  <a:lnTo>
                    <a:pt x="71" y="63"/>
                  </a:lnTo>
                  <a:lnTo>
                    <a:pt x="71" y="67"/>
                  </a:lnTo>
                  <a:lnTo>
                    <a:pt x="71" y="70"/>
                  </a:lnTo>
                  <a:lnTo>
                    <a:pt x="74" y="70"/>
                  </a:lnTo>
                  <a:lnTo>
                    <a:pt x="78" y="70"/>
                  </a:lnTo>
                  <a:lnTo>
                    <a:pt x="82" y="70"/>
                  </a:lnTo>
                  <a:lnTo>
                    <a:pt x="85" y="70"/>
                  </a:lnTo>
                  <a:lnTo>
                    <a:pt x="85" y="70"/>
                  </a:lnTo>
                  <a:lnTo>
                    <a:pt x="89" y="67"/>
                  </a:lnTo>
                  <a:lnTo>
                    <a:pt x="93" y="67"/>
                  </a:lnTo>
                  <a:lnTo>
                    <a:pt x="96" y="63"/>
                  </a:lnTo>
                  <a:lnTo>
                    <a:pt x="100" y="63"/>
                  </a:lnTo>
                  <a:lnTo>
                    <a:pt x="104" y="59"/>
                  </a:lnTo>
                  <a:lnTo>
                    <a:pt x="108" y="52"/>
                  </a:lnTo>
                  <a:lnTo>
                    <a:pt x="111" y="48"/>
                  </a:lnTo>
                  <a:lnTo>
                    <a:pt x="115" y="48"/>
                  </a:lnTo>
                  <a:lnTo>
                    <a:pt x="119" y="48"/>
                  </a:lnTo>
                  <a:lnTo>
                    <a:pt x="122" y="52"/>
                  </a:lnTo>
                  <a:lnTo>
                    <a:pt x="122" y="52"/>
                  </a:lnTo>
                  <a:lnTo>
                    <a:pt x="130" y="56"/>
                  </a:lnTo>
                  <a:lnTo>
                    <a:pt x="133" y="56"/>
                  </a:lnTo>
                  <a:lnTo>
                    <a:pt x="133" y="56"/>
                  </a:lnTo>
                  <a:lnTo>
                    <a:pt x="137" y="56"/>
                  </a:lnTo>
                  <a:lnTo>
                    <a:pt x="141" y="56"/>
                  </a:lnTo>
                  <a:lnTo>
                    <a:pt x="145" y="56"/>
                  </a:lnTo>
                  <a:lnTo>
                    <a:pt x="145" y="56"/>
                  </a:lnTo>
                  <a:lnTo>
                    <a:pt x="148" y="56"/>
                  </a:lnTo>
                  <a:lnTo>
                    <a:pt x="152" y="56"/>
                  </a:lnTo>
                  <a:lnTo>
                    <a:pt x="152" y="52"/>
                  </a:lnTo>
                  <a:lnTo>
                    <a:pt x="152" y="52"/>
                  </a:lnTo>
                  <a:lnTo>
                    <a:pt x="152" y="48"/>
                  </a:lnTo>
                  <a:lnTo>
                    <a:pt x="152" y="48"/>
                  </a:lnTo>
                  <a:lnTo>
                    <a:pt x="152" y="44"/>
                  </a:lnTo>
                  <a:lnTo>
                    <a:pt x="156" y="41"/>
                  </a:lnTo>
                  <a:lnTo>
                    <a:pt x="159" y="41"/>
                  </a:lnTo>
                  <a:lnTo>
                    <a:pt x="159" y="41"/>
                  </a:lnTo>
                  <a:lnTo>
                    <a:pt x="163" y="37"/>
                  </a:lnTo>
                  <a:lnTo>
                    <a:pt x="163" y="37"/>
                  </a:lnTo>
                  <a:lnTo>
                    <a:pt x="163" y="37"/>
                  </a:lnTo>
                  <a:lnTo>
                    <a:pt x="167" y="33"/>
                  </a:lnTo>
                  <a:lnTo>
                    <a:pt x="167" y="33"/>
                  </a:lnTo>
                  <a:lnTo>
                    <a:pt x="171" y="33"/>
                  </a:lnTo>
                  <a:lnTo>
                    <a:pt x="171" y="30"/>
                  </a:lnTo>
                  <a:lnTo>
                    <a:pt x="174" y="30"/>
                  </a:lnTo>
                  <a:lnTo>
                    <a:pt x="174" y="30"/>
                  </a:lnTo>
                  <a:lnTo>
                    <a:pt x="171" y="26"/>
                  </a:lnTo>
                  <a:lnTo>
                    <a:pt x="171" y="22"/>
                  </a:lnTo>
                  <a:lnTo>
                    <a:pt x="178" y="18"/>
                  </a:lnTo>
                  <a:lnTo>
                    <a:pt x="178" y="18"/>
                  </a:lnTo>
                  <a:lnTo>
                    <a:pt x="182" y="18"/>
                  </a:lnTo>
                  <a:lnTo>
                    <a:pt x="182" y="15"/>
                  </a:lnTo>
                  <a:lnTo>
                    <a:pt x="185" y="15"/>
                  </a:lnTo>
                  <a:lnTo>
                    <a:pt x="185" y="15"/>
                  </a:lnTo>
                  <a:lnTo>
                    <a:pt x="185" y="11"/>
                  </a:lnTo>
                  <a:lnTo>
                    <a:pt x="189" y="11"/>
                  </a:lnTo>
                  <a:lnTo>
                    <a:pt x="193" y="7"/>
                  </a:lnTo>
                  <a:lnTo>
                    <a:pt x="196" y="7"/>
                  </a:lnTo>
                  <a:lnTo>
                    <a:pt x="196" y="7"/>
                  </a:lnTo>
                  <a:lnTo>
                    <a:pt x="196" y="7"/>
                  </a:lnTo>
                  <a:lnTo>
                    <a:pt x="200" y="7"/>
                  </a:lnTo>
                  <a:lnTo>
                    <a:pt x="204" y="7"/>
                  </a:lnTo>
                  <a:lnTo>
                    <a:pt x="204" y="4"/>
                  </a:lnTo>
                  <a:lnTo>
                    <a:pt x="208" y="4"/>
                  </a:lnTo>
                  <a:lnTo>
                    <a:pt x="208" y="0"/>
                  </a:lnTo>
                  <a:lnTo>
                    <a:pt x="208" y="0"/>
                  </a:lnTo>
                  <a:lnTo>
                    <a:pt x="211" y="0"/>
                  </a:lnTo>
                  <a:lnTo>
                    <a:pt x="211" y="0"/>
                  </a:lnTo>
                  <a:lnTo>
                    <a:pt x="219" y="0"/>
                  </a:lnTo>
                  <a:lnTo>
                    <a:pt x="222" y="0"/>
                  </a:lnTo>
                  <a:lnTo>
                    <a:pt x="226" y="0"/>
                  </a:lnTo>
                  <a:lnTo>
                    <a:pt x="226" y="0"/>
                  </a:lnTo>
                  <a:lnTo>
                    <a:pt x="230" y="4"/>
                  </a:lnTo>
                  <a:lnTo>
                    <a:pt x="233" y="4"/>
                  </a:lnTo>
                  <a:lnTo>
                    <a:pt x="233" y="4"/>
                  </a:lnTo>
                  <a:lnTo>
                    <a:pt x="237" y="0"/>
                  </a:lnTo>
                  <a:lnTo>
                    <a:pt x="245" y="4"/>
                  </a:lnTo>
                  <a:lnTo>
                    <a:pt x="248" y="4"/>
                  </a:lnTo>
                  <a:lnTo>
                    <a:pt x="248" y="7"/>
                  </a:lnTo>
                  <a:lnTo>
                    <a:pt x="248" y="15"/>
                  </a:lnTo>
                  <a:lnTo>
                    <a:pt x="252" y="18"/>
                  </a:lnTo>
                  <a:lnTo>
                    <a:pt x="252" y="22"/>
                  </a:lnTo>
                  <a:lnTo>
                    <a:pt x="252" y="26"/>
                  </a:lnTo>
                  <a:lnTo>
                    <a:pt x="252" y="26"/>
                  </a:lnTo>
                  <a:lnTo>
                    <a:pt x="252" y="30"/>
                  </a:lnTo>
                  <a:lnTo>
                    <a:pt x="252" y="33"/>
                  </a:lnTo>
                  <a:lnTo>
                    <a:pt x="252" y="44"/>
                  </a:lnTo>
                  <a:lnTo>
                    <a:pt x="252" y="48"/>
                  </a:lnTo>
                  <a:lnTo>
                    <a:pt x="252" y="56"/>
                  </a:lnTo>
                  <a:lnTo>
                    <a:pt x="252" y="59"/>
                  </a:lnTo>
                  <a:lnTo>
                    <a:pt x="248" y="59"/>
                  </a:lnTo>
                  <a:lnTo>
                    <a:pt x="245" y="56"/>
                  </a:lnTo>
                  <a:lnTo>
                    <a:pt x="241" y="56"/>
                  </a:lnTo>
                  <a:lnTo>
                    <a:pt x="241" y="56"/>
                  </a:lnTo>
                  <a:lnTo>
                    <a:pt x="237" y="59"/>
                  </a:lnTo>
                  <a:lnTo>
                    <a:pt x="233" y="63"/>
                  </a:lnTo>
                  <a:lnTo>
                    <a:pt x="233" y="67"/>
                  </a:lnTo>
                  <a:lnTo>
                    <a:pt x="233" y="70"/>
                  </a:lnTo>
                  <a:lnTo>
                    <a:pt x="237" y="70"/>
                  </a:lnTo>
                  <a:lnTo>
                    <a:pt x="237" y="74"/>
                  </a:lnTo>
                  <a:lnTo>
                    <a:pt x="245" y="78"/>
                  </a:lnTo>
                  <a:lnTo>
                    <a:pt x="248" y="78"/>
                  </a:lnTo>
                  <a:lnTo>
                    <a:pt x="252" y="78"/>
                  </a:lnTo>
                  <a:lnTo>
                    <a:pt x="252" y="74"/>
                  </a:lnTo>
                  <a:lnTo>
                    <a:pt x="252" y="70"/>
                  </a:lnTo>
                  <a:lnTo>
                    <a:pt x="256" y="70"/>
                  </a:lnTo>
                  <a:lnTo>
                    <a:pt x="256" y="70"/>
                  </a:lnTo>
                  <a:lnTo>
                    <a:pt x="263" y="70"/>
                  </a:lnTo>
                  <a:lnTo>
                    <a:pt x="267" y="70"/>
                  </a:lnTo>
                  <a:lnTo>
                    <a:pt x="267" y="70"/>
                  </a:lnTo>
                  <a:lnTo>
                    <a:pt x="263" y="74"/>
                  </a:lnTo>
                  <a:lnTo>
                    <a:pt x="267" y="74"/>
                  </a:lnTo>
                  <a:lnTo>
                    <a:pt x="263" y="82"/>
                  </a:lnTo>
                  <a:lnTo>
                    <a:pt x="263" y="85"/>
                  </a:lnTo>
                  <a:lnTo>
                    <a:pt x="259" y="89"/>
                  </a:lnTo>
                  <a:lnTo>
                    <a:pt x="259" y="96"/>
                  </a:lnTo>
                  <a:lnTo>
                    <a:pt x="256" y="96"/>
                  </a:lnTo>
                  <a:lnTo>
                    <a:pt x="256" y="100"/>
                  </a:lnTo>
                  <a:lnTo>
                    <a:pt x="252" y="104"/>
                  </a:lnTo>
                  <a:lnTo>
                    <a:pt x="248" y="104"/>
                  </a:lnTo>
                  <a:lnTo>
                    <a:pt x="248" y="108"/>
                  </a:lnTo>
                  <a:lnTo>
                    <a:pt x="245" y="108"/>
                  </a:lnTo>
                  <a:lnTo>
                    <a:pt x="245" y="111"/>
                  </a:lnTo>
                  <a:lnTo>
                    <a:pt x="241" y="111"/>
                  </a:lnTo>
                  <a:lnTo>
                    <a:pt x="237" y="115"/>
                  </a:lnTo>
                  <a:lnTo>
                    <a:pt x="233" y="119"/>
                  </a:lnTo>
                  <a:lnTo>
                    <a:pt x="233" y="119"/>
                  </a:lnTo>
                  <a:lnTo>
                    <a:pt x="233" y="122"/>
                  </a:lnTo>
                  <a:lnTo>
                    <a:pt x="230" y="122"/>
                  </a:lnTo>
                  <a:lnTo>
                    <a:pt x="226" y="126"/>
                  </a:lnTo>
                  <a:lnTo>
                    <a:pt x="219" y="137"/>
                  </a:lnTo>
                  <a:lnTo>
                    <a:pt x="215" y="141"/>
                  </a:lnTo>
                  <a:lnTo>
                    <a:pt x="215" y="148"/>
                  </a:lnTo>
                  <a:lnTo>
                    <a:pt x="211" y="148"/>
                  </a:lnTo>
                  <a:lnTo>
                    <a:pt x="208" y="152"/>
                  </a:lnTo>
                  <a:lnTo>
                    <a:pt x="208" y="152"/>
                  </a:lnTo>
                  <a:lnTo>
                    <a:pt x="204" y="152"/>
                  </a:lnTo>
                  <a:lnTo>
                    <a:pt x="189" y="167"/>
                  </a:lnTo>
                  <a:lnTo>
                    <a:pt x="185" y="167"/>
                  </a:lnTo>
                  <a:lnTo>
                    <a:pt x="185" y="171"/>
                  </a:lnTo>
                  <a:lnTo>
                    <a:pt x="185" y="171"/>
                  </a:lnTo>
                  <a:lnTo>
                    <a:pt x="171" y="178"/>
                  </a:lnTo>
                  <a:lnTo>
                    <a:pt x="171" y="182"/>
                  </a:lnTo>
                  <a:lnTo>
                    <a:pt x="167" y="182"/>
                  </a:lnTo>
                  <a:lnTo>
                    <a:pt x="167" y="182"/>
                  </a:lnTo>
                  <a:lnTo>
                    <a:pt x="159" y="185"/>
                  </a:lnTo>
                  <a:lnTo>
                    <a:pt x="156" y="185"/>
                  </a:lnTo>
                  <a:lnTo>
                    <a:pt x="152" y="185"/>
                  </a:lnTo>
                  <a:lnTo>
                    <a:pt x="152" y="185"/>
                  </a:lnTo>
                  <a:lnTo>
                    <a:pt x="145" y="185"/>
                  </a:lnTo>
                  <a:lnTo>
                    <a:pt x="141" y="185"/>
                  </a:lnTo>
                  <a:lnTo>
                    <a:pt x="141" y="189"/>
                  </a:lnTo>
                  <a:lnTo>
                    <a:pt x="141" y="193"/>
                  </a:lnTo>
                  <a:lnTo>
                    <a:pt x="141" y="193"/>
                  </a:lnTo>
                  <a:lnTo>
                    <a:pt x="137" y="193"/>
                  </a:lnTo>
                  <a:lnTo>
                    <a:pt x="133" y="189"/>
                  </a:lnTo>
                  <a:lnTo>
                    <a:pt x="130" y="189"/>
                  </a:lnTo>
                  <a:lnTo>
                    <a:pt x="126" y="193"/>
                  </a:lnTo>
                  <a:lnTo>
                    <a:pt x="130" y="193"/>
                  </a:lnTo>
                  <a:lnTo>
                    <a:pt x="126" y="197"/>
                  </a:lnTo>
                  <a:lnTo>
                    <a:pt x="119" y="193"/>
                  </a:lnTo>
                  <a:lnTo>
                    <a:pt x="119" y="193"/>
                  </a:lnTo>
                  <a:lnTo>
                    <a:pt x="111" y="189"/>
                  </a:lnTo>
                  <a:lnTo>
                    <a:pt x="104" y="193"/>
                  </a:lnTo>
                  <a:lnTo>
                    <a:pt x="104" y="193"/>
                  </a:lnTo>
                  <a:lnTo>
                    <a:pt x="104" y="193"/>
                  </a:lnTo>
                  <a:lnTo>
                    <a:pt x="100" y="193"/>
                  </a:lnTo>
                  <a:lnTo>
                    <a:pt x="89" y="193"/>
                  </a:lnTo>
                  <a:lnTo>
                    <a:pt x="89" y="193"/>
                  </a:lnTo>
                  <a:lnTo>
                    <a:pt x="85" y="197"/>
                  </a:lnTo>
                  <a:lnTo>
                    <a:pt x="85" y="193"/>
                  </a:lnTo>
                  <a:lnTo>
                    <a:pt x="82" y="193"/>
                  </a:lnTo>
                  <a:lnTo>
                    <a:pt x="82" y="197"/>
                  </a:lnTo>
                  <a:lnTo>
                    <a:pt x="82" y="197"/>
                  </a:lnTo>
                  <a:lnTo>
                    <a:pt x="74" y="197"/>
                  </a:lnTo>
                  <a:lnTo>
                    <a:pt x="74" y="197"/>
                  </a:lnTo>
                  <a:lnTo>
                    <a:pt x="67" y="197"/>
                  </a:lnTo>
                  <a:lnTo>
                    <a:pt x="63" y="197"/>
                  </a:lnTo>
                  <a:lnTo>
                    <a:pt x="63" y="197"/>
                  </a:lnTo>
                  <a:lnTo>
                    <a:pt x="59" y="197"/>
                  </a:lnTo>
                  <a:lnTo>
                    <a:pt x="56" y="200"/>
                  </a:lnTo>
                  <a:lnTo>
                    <a:pt x="52" y="200"/>
                  </a:lnTo>
                  <a:lnTo>
                    <a:pt x="52" y="204"/>
                  </a:lnTo>
                  <a:lnTo>
                    <a:pt x="52" y="204"/>
                  </a:lnTo>
                  <a:lnTo>
                    <a:pt x="48" y="204"/>
                  </a:lnTo>
                  <a:lnTo>
                    <a:pt x="41" y="200"/>
                  </a:lnTo>
                  <a:lnTo>
                    <a:pt x="41" y="200"/>
                  </a:lnTo>
                  <a:lnTo>
                    <a:pt x="37" y="197"/>
                  </a:lnTo>
                  <a:lnTo>
                    <a:pt x="37" y="197"/>
                  </a:lnTo>
                  <a:lnTo>
                    <a:pt x="34" y="197"/>
                  </a:lnTo>
                  <a:lnTo>
                    <a:pt x="34" y="197"/>
                  </a:lnTo>
                  <a:lnTo>
                    <a:pt x="34" y="197"/>
                  </a:lnTo>
                  <a:lnTo>
                    <a:pt x="34" y="193"/>
                  </a:lnTo>
                  <a:lnTo>
                    <a:pt x="30" y="193"/>
                  </a:lnTo>
                  <a:lnTo>
                    <a:pt x="26" y="193"/>
                  </a:lnTo>
                  <a:lnTo>
                    <a:pt x="26" y="197"/>
                  </a:lnTo>
                  <a:lnTo>
                    <a:pt x="22" y="197"/>
                  </a:lnTo>
                  <a:lnTo>
                    <a:pt x="22" y="193"/>
                  </a:lnTo>
                  <a:lnTo>
                    <a:pt x="26" y="189"/>
                  </a:lnTo>
                  <a:lnTo>
                    <a:pt x="22" y="185"/>
                  </a:lnTo>
                  <a:lnTo>
                    <a:pt x="26" y="182"/>
                  </a:lnTo>
                  <a:lnTo>
                    <a:pt x="22" y="178"/>
                  </a:lnTo>
                  <a:lnTo>
                    <a:pt x="22" y="174"/>
                  </a:lnTo>
                  <a:lnTo>
                    <a:pt x="19" y="171"/>
                  </a:lnTo>
                  <a:lnTo>
                    <a:pt x="19" y="167"/>
                  </a:lnTo>
                  <a:lnTo>
                    <a:pt x="19" y="167"/>
                  </a:lnTo>
                  <a:lnTo>
                    <a:pt x="22" y="167"/>
                  </a:lnTo>
                  <a:lnTo>
                    <a:pt x="22" y="167"/>
                  </a:lnTo>
                  <a:lnTo>
                    <a:pt x="26" y="167"/>
                  </a:lnTo>
                  <a:lnTo>
                    <a:pt x="26" y="163"/>
                  </a:lnTo>
                  <a:lnTo>
                    <a:pt x="22" y="156"/>
                  </a:lnTo>
                  <a:lnTo>
                    <a:pt x="26" y="156"/>
                  </a:lnTo>
                  <a:lnTo>
                    <a:pt x="19" y="148"/>
                  </a:lnTo>
                  <a:lnTo>
                    <a:pt x="19" y="145"/>
                  </a:lnTo>
                  <a:lnTo>
                    <a:pt x="15" y="137"/>
                  </a:lnTo>
                  <a:lnTo>
                    <a:pt x="11" y="130"/>
                  </a:lnTo>
                  <a:lnTo>
                    <a:pt x="8" y="122"/>
                  </a:lnTo>
                  <a:lnTo>
                    <a:pt x="11" y="119"/>
                  </a:lnTo>
                  <a:lnTo>
                    <a:pt x="8" y="108"/>
                  </a:lnTo>
                  <a:lnTo>
                    <a:pt x="0" y="104"/>
                  </a:lnTo>
                  <a:lnTo>
                    <a:pt x="0" y="100"/>
                  </a:lnTo>
                  <a:lnTo>
                    <a:pt x="0" y="100"/>
                  </a:lnTo>
                  <a:lnTo>
                    <a:pt x="0" y="100"/>
                  </a:lnTo>
                  <a:close/>
                  <a:moveTo>
                    <a:pt x="174" y="130"/>
                  </a:moveTo>
                  <a:lnTo>
                    <a:pt x="178" y="130"/>
                  </a:lnTo>
                  <a:lnTo>
                    <a:pt x="178" y="133"/>
                  </a:lnTo>
                  <a:lnTo>
                    <a:pt x="182" y="133"/>
                  </a:lnTo>
                  <a:lnTo>
                    <a:pt x="185" y="133"/>
                  </a:lnTo>
                  <a:lnTo>
                    <a:pt x="185" y="133"/>
                  </a:lnTo>
                  <a:lnTo>
                    <a:pt x="189" y="130"/>
                  </a:lnTo>
                  <a:lnTo>
                    <a:pt x="189" y="126"/>
                  </a:lnTo>
                  <a:lnTo>
                    <a:pt x="193" y="126"/>
                  </a:lnTo>
                  <a:lnTo>
                    <a:pt x="193" y="126"/>
                  </a:lnTo>
                  <a:lnTo>
                    <a:pt x="196" y="126"/>
                  </a:lnTo>
                  <a:lnTo>
                    <a:pt x="200" y="126"/>
                  </a:lnTo>
                  <a:lnTo>
                    <a:pt x="204" y="122"/>
                  </a:lnTo>
                  <a:lnTo>
                    <a:pt x="204" y="122"/>
                  </a:lnTo>
                  <a:lnTo>
                    <a:pt x="200" y="119"/>
                  </a:lnTo>
                  <a:lnTo>
                    <a:pt x="200" y="119"/>
                  </a:lnTo>
                  <a:lnTo>
                    <a:pt x="204" y="119"/>
                  </a:lnTo>
                  <a:lnTo>
                    <a:pt x="208" y="115"/>
                  </a:lnTo>
                  <a:lnTo>
                    <a:pt x="208" y="111"/>
                  </a:lnTo>
                  <a:lnTo>
                    <a:pt x="204" y="104"/>
                  </a:lnTo>
                  <a:lnTo>
                    <a:pt x="200" y="104"/>
                  </a:lnTo>
                  <a:lnTo>
                    <a:pt x="196" y="104"/>
                  </a:lnTo>
                  <a:lnTo>
                    <a:pt x="196" y="104"/>
                  </a:lnTo>
                  <a:lnTo>
                    <a:pt x="196" y="104"/>
                  </a:lnTo>
                  <a:lnTo>
                    <a:pt x="193" y="100"/>
                  </a:lnTo>
                  <a:lnTo>
                    <a:pt x="193" y="100"/>
                  </a:lnTo>
                  <a:lnTo>
                    <a:pt x="189" y="104"/>
                  </a:lnTo>
                  <a:lnTo>
                    <a:pt x="189" y="104"/>
                  </a:lnTo>
                  <a:lnTo>
                    <a:pt x="185" y="104"/>
                  </a:lnTo>
                  <a:lnTo>
                    <a:pt x="182" y="108"/>
                  </a:lnTo>
                  <a:lnTo>
                    <a:pt x="178" y="108"/>
                  </a:lnTo>
                  <a:lnTo>
                    <a:pt x="174" y="115"/>
                  </a:lnTo>
                  <a:lnTo>
                    <a:pt x="171" y="115"/>
                  </a:lnTo>
                  <a:lnTo>
                    <a:pt x="171" y="119"/>
                  </a:lnTo>
                  <a:lnTo>
                    <a:pt x="171" y="119"/>
                  </a:lnTo>
                  <a:lnTo>
                    <a:pt x="174" y="122"/>
                  </a:lnTo>
                  <a:lnTo>
                    <a:pt x="174" y="122"/>
                  </a:lnTo>
                  <a:lnTo>
                    <a:pt x="174" y="126"/>
                  </a:lnTo>
                  <a:lnTo>
                    <a:pt x="174" y="13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32" name="Freeform 153"/>
            <p:cNvSpPr>
              <a:spLocks/>
            </p:cNvSpPr>
            <p:nvPr/>
          </p:nvSpPr>
          <p:spPr bwMode="auto">
            <a:xfrm>
              <a:off x="4846271" y="3739514"/>
              <a:ext cx="47606" cy="42459"/>
            </a:xfrm>
            <a:custGeom>
              <a:avLst/>
              <a:gdLst>
                <a:gd name="T0" fmla="*/ 3 w 37"/>
                <a:gd name="T1" fmla="*/ 30 h 33"/>
                <a:gd name="T2" fmla="*/ 3 w 37"/>
                <a:gd name="T3" fmla="*/ 26 h 33"/>
                <a:gd name="T4" fmla="*/ 3 w 37"/>
                <a:gd name="T5" fmla="*/ 22 h 33"/>
                <a:gd name="T6" fmla="*/ 3 w 37"/>
                <a:gd name="T7" fmla="*/ 22 h 33"/>
                <a:gd name="T8" fmla="*/ 0 w 37"/>
                <a:gd name="T9" fmla="*/ 19 h 33"/>
                <a:gd name="T10" fmla="*/ 0 w 37"/>
                <a:gd name="T11" fmla="*/ 19 h 33"/>
                <a:gd name="T12" fmla="*/ 0 w 37"/>
                <a:gd name="T13" fmla="*/ 15 h 33"/>
                <a:gd name="T14" fmla="*/ 3 w 37"/>
                <a:gd name="T15" fmla="*/ 15 h 33"/>
                <a:gd name="T16" fmla="*/ 7 w 37"/>
                <a:gd name="T17" fmla="*/ 8 h 33"/>
                <a:gd name="T18" fmla="*/ 11 w 37"/>
                <a:gd name="T19" fmla="*/ 8 h 33"/>
                <a:gd name="T20" fmla="*/ 14 w 37"/>
                <a:gd name="T21" fmla="*/ 4 h 33"/>
                <a:gd name="T22" fmla="*/ 18 w 37"/>
                <a:gd name="T23" fmla="*/ 4 h 33"/>
                <a:gd name="T24" fmla="*/ 18 w 37"/>
                <a:gd name="T25" fmla="*/ 4 h 33"/>
                <a:gd name="T26" fmla="*/ 22 w 37"/>
                <a:gd name="T27" fmla="*/ 0 h 33"/>
                <a:gd name="T28" fmla="*/ 22 w 37"/>
                <a:gd name="T29" fmla="*/ 0 h 33"/>
                <a:gd name="T30" fmla="*/ 25 w 37"/>
                <a:gd name="T31" fmla="*/ 4 h 33"/>
                <a:gd name="T32" fmla="*/ 25 w 37"/>
                <a:gd name="T33" fmla="*/ 4 h 33"/>
                <a:gd name="T34" fmla="*/ 25 w 37"/>
                <a:gd name="T35" fmla="*/ 4 h 33"/>
                <a:gd name="T36" fmla="*/ 29 w 37"/>
                <a:gd name="T37" fmla="*/ 4 h 33"/>
                <a:gd name="T38" fmla="*/ 33 w 37"/>
                <a:gd name="T39" fmla="*/ 4 h 33"/>
                <a:gd name="T40" fmla="*/ 37 w 37"/>
                <a:gd name="T41" fmla="*/ 11 h 33"/>
                <a:gd name="T42" fmla="*/ 37 w 37"/>
                <a:gd name="T43" fmla="*/ 15 h 33"/>
                <a:gd name="T44" fmla="*/ 33 w 37"/>
                <a:gd name="T45" fmla="*/ 19 h 33"/>
                <a:gd name="T46" fmla="*/ 29 w 37"/>
                <a:gd name="T47" fmla="*/ 19 h 33"/>
                <a:gd name="T48" fmla="*/ 29 w 37"/>
                <a:gd name="T49" fmla="*/ 19 h 33"/>
                <a:gd name="T50" fmla="*/ 33 w 37"/>
                <a:gd name="T51" fmla="*/ 22 h 33"/>
                <a:gd name="T52" fmla="*/ 33 w 37"/>
                <a:gd name="T53" fmla="*/ 22 h 33"/>
                <a:gd name="T54" fmla="*/ 29 w 37"/>
                <a:gd name="T55" fmla="*/ 26 h 33"/>
                <a:gd name="T56" fmla="*/ 25 w 37"/>
                <a:gd name="T57" fmla="*/ 26 h 33"/>
                <a:gd name="T58" fmla="*/ 22 w 37"/>
                <a:gd name="T59" fmla="*/ 26 h 33"/>
                <a:gd name="T60" fmla="*/ 22 w 37"/>
                <a:gd name="T61" fmla="*/ 26 h 33"/>
                <a:gd name="T62" fmla="*/ 18 w 37"/>
                <a:gd name="T63" fmla="*/ 26 h 33"/>
                <a:gd name="T64" fmla="*/ 18 w 37"/>
                <a:gd name="T65" fmla="*/ 30 h 33"/>
                <a:gd name="T66" fmla="*/ 14 w 37"/>
                <a:gd name="T67" fmla="*/ 33 h 33"/>
                <a:gd name="T68" fmla="*/ 14 w 37"/>
                <a:gd name="T69" fmla="*/ 33 h 33"/>
                <a:gd name="T70" fmla="*/ 11 w 37"/>
                <a:gd name="T71" fmla="*/ 33 h 33"/>
                <a:gd name="T72" fmla="*/ 7 w 37"/>
                <a:gd name="T73" fmla="*/ 33 h 33"/>
                <a:gd name="T74" fmla="*/ 7 w 37"/>
                <a:gd name="T75" fmla="*/ 30 h 33"/>
                <a:gd name="T76" fmla="*/ 3 w 37"/>
                <a:gd name="T77"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 h="33">
                  <a:moveTo>
                    <a:pt x="3" y="30"/>
                  </a:moveTo>
                  <a:lnTo>
                    <a:pt x="3" y="26"/>
                  </a:lnTo>
                  <a:lnTo>
                    <a:pt x="3" y="22"/>
                  </a:lnTo>
                  <a:lnTo>
                    <a:pt x="3" y="22"/>
                  </a:lnTo>
                  <a:lnTo>
                    <a:pt x="0" y="19"/>
                  </a:lnTo>
                  <a:lnTo>
                    <a:pt x="0" y="19"/>
                  </a:lnTo>
                  <a:lnTo>
                    <a:pt x="0" y="15"/>
                  </a:lnTo>
                  <a:lnTo>
                    <a:pt x="3" y="15"/>
                  </a:lnTo>
                  <a:lnTo>
                    <a:pt x="7" y="8"/>
                  </a:lnTo>
                  <a:lnTo>
                    <a:pt x="11" y="8"/>
                  </a:lnTo>
                  <a:lnTo>
                    <a:pt x="14" y="4"/>
                  </a:lnTo>
                  <a:lnTo>
                    <a:pt x="18" y="4"/>
                  </a:lnTo>
                  <a:lnTo>
                    <a:pt x="18" y="4"/>
                  </a:lnTo>
                  <a:lnTo>
                    <a:pt x="22" y="0"/>
                  </a:lnTo>
                  <a:lnTo>
                    <a:pt x="22" y="0"/>
                  </a:lnTo>
                  <a:lnTo>
                    <a:pt x="25" y="4"/>
                  </a:lnTo>
                  <a:lnTo>
                    <a:pt x="25" y="4"/>
                  </a:lnTo>
                  <a:lnTo>
                    <a:pt x="25" y="4"/>
                  </a:lnTo>
                  <a:lnTo>
                    <a:pt x="29" y="4"/>
                  </a:lnTo>
                  <a:lnTo>
                    <a:pt x="33" y="4"/>
                  </a:lnTo>
                  <a:lnTo>
                    <a:pt x="37" y="11"/>
                  </a:lnTo>
                  <a:lnTo>
                    <a:pt x="37" y="15"/>
                  </a:lnTo>
                  <a:lnTo>
                    <a:pt x="33" y="19"/>
                  </a:lnTo>
                  <a:lnTo>
                    <a:pt x="29" y="19"/>
                  </a:lnTo>
                  <a:lnTo>
                    <a:pt x="29" y="19"/>
                  </a:lnTo>
                  <a:lnTo>
                    <a:pt x="33" y="22"/>
                  </a:lnTo>
                  <a:lnTo>
                    <a:pt x="33" y="22"/>
                  </a:lnTo>
                  <a:lnTo>
                    <a:pt x="29" y="26"/>
                  </a:lnTo>
                  <a:lnTo>
                    <a:pt x="25" y="26"/>
                  </a:lnTo>
                  <a:lnTo>
                    <a:pt x="22" y="26"/>
                  </a:lnTo>
                  <a:lnTo>
                    <a:pt x="22" y="26"/>
                  </a:lnTo>
                  <a:lnTo>
                    <a:pt x="18" y="26"/>
                  </a:lnTo>
                  <a:lnTo>
                    <a:pt x="18" y="30"/>
                  </a:lnTo>
                  <a:lnTo>
                    <a:pt x="14" y="33"/>
                  </a:lnTo>
                  <a:lnTo>
                    <a:pt x="14" y="33"/>
                  </a:lnTo>
                  <a:lnTo>
                    <a:pt x="11" y="33"/>
                  </a:lnTo>
                  <a:lnTo>
                    <a:pt x="7" y="33"/>
                  </a:lnTo>
                  <a:lnTo>
                    <a:pt x="7" y="30"/>
                  </a:lnTo>
                  <a:lnTo>
                    <a:pt x="3" y="3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33" name="Freeform 154"/>
            <p:cNvSpPr>
              <a:spLocks noEditPoints="1"/>
            </p:cNvSpPr>
            <p:nvPr/>
          </p:nvSpPr>
          <p:spPr bwMode="auto">
            <a:xfrm>
              <a:off x="6646269" y="3386976"/>
              <a:ext cx="862043" cy="829877"/>
            </a:xfrm>
            <a:custGeom>
              <a:avLst/>
              <a:gdLst>
                <a:gd name="T0" fmla="*/ 179 w 181"/>
                <a:gd name="T1" fmla="*/ 73 h 174"/>
                <a:gd name="T2" fmla="*/ 154 w 181"/>
                <a:gd name="T3" fmla="*/ 37 h 174"/>
                <a:gd name="T4" fmla="*/ 123 w 181"/>
                <a:gd name="T5" fmla="*/ 29 h 174"/>
                <a:gd name="T6" fmla="*/ 111 w 181"/>
                <a:gd name="T7" fmla="*/ 16 h 174"/>
                <a:gd name="T8" fmla="*/ 112 w 181"/>
                <a:gd name="T9" fmla="*/ 17 h 174"/>
                <a:gd name="T10" fmla="*/ 110 w 181"/>
                <a:gd name="T11" fmla="*/ 7 h 174"/>
                <a:gd name="T12" fmla="*/ 86 w 181"/>
                <a:gd name="T13" fmla="*/ 4 h 174"/>
                <a:gd name="T14" fmla="*/ 86 w 181"/>
                <a:gd name="T15" fmla="*/ 4 h 174"/>
                <a:gd name="T16" fmla="*/ 58 w 181"/>
                <a:gd name="T17" fmla="*/ 22 h 174"/>
                <a:gd name="T18" fmla="*/ 1 w 181"/>
                <a:gd name="T19" fmla="*/ 65 h 174"/>
                <a:gd name="T20" fmla="*/ 98 w 181"/>
                <a:gd name="T21" fmla="*/ 124 h 174"/>
                <a:gd name="T22" fmla="*/ 133 w 181"/>
                <a:gd name="T23" fmla="*/ 144 h 174"/>
                <a:gd name="T24" fmla="*/ 122 w 181"/>
                <a:gd name="T25" fmla="*/ 154 h 174"/>
                <a:gd name="T26" fmla="*/ 137 w 181"/>
                <a:gd name="T27" fmla="*/ 150 h 174"/>
                <a:gd name="T28" fmla="*/ 132 w 181"/>
                <a:gd name="T29" fmla="*/ 168 h 174"/>
                <a:gd name="T30" fmla="*/ 120 w 181"/>
                <a:gd name="T31" fmla="*/ 167 h 174"/>
                <a:gd name="T32" fmla="*/ 123 w 181"/>
                <a:gd name="T33" fmla="*/ 156 h 174"/>
                <a:gd name="T34" fmla="*/ 135 w 181"/>
                <a:gd name="T35" fmla="*/ 157 h 174"/>
                <a:gd name="T36" fmla="*/ 130 w 181"/>
                <a:gd name="T37" fmla="*/ 169 h 174"/>
                <a:gd name="T38" fmla="*/ 125 w 181"/>
                <a:gd name="T39" fmla="*/ 173 h 174"/>
                <a:gd name="T40" fmla="*/ 9 w 181"/>
                <a:gd name="T41" fmla="*/ 115 h 174"/>
                <a:gd name="T42" fmla="*/ 22 w 181"/>
                <a:gd name="T43" fmla="*/ 111 h 174"/>
                <a:gd name="T44" fmla="*/ 38 w 181"/>
                <a:gd name="T45" fmla="*/ 110 h 174"/>
                <a:gd name="T46" fmla="*/ 58 w 181"/>
                <a:gd name="T47" fmla="*/ 102 h 174"/>
                <a:gd name="T48" fmla="*/ 83 w 181"/>
                <a:gd name="T49" fmla="*/ 102 h 174"/>
                <a:gd name="T50" fmla="*/ 91 w 181"/>
                <a:gd name="T51" fmla="*/ 115 h 174"/>
                <a:gd name="T52" fmla="*/ 99 w 181"/>
                <a:gd name="T53" fmla="*/ 111 h 174"/>
                <a:gd name="T54" fmla="*/ 100 w 181"/>
                <a:gd name="T55" fmla="*/ 116 h 174"/>
                <a:gd name="T56" fmla="*/ 102 w 181"/>
                <a:gd name="T57" fmla="*/ 123 h 174"/>
                <a:gd name="T58" fmla="*/ 106 w 181"/>
                <a:gd name="T59" fmla="*/ 133 h 174"/>
                <a:gd name="T60" fmla="*/ 120 w 181"/>
                <a:gd name="T61" fmla="*/ 143 h 174"/>
                <a:gd name="T62" fmla="*/ 130 w 181"/>
                <a:gd name="T63" fmla="*/ 141 h 174"/>
                <a:gd name="T64" fmla="*/ 139 w 181"/>
                <a:gd name="T65" fmla="*/ 140 h 174"/>
                <a:gd name="T66" fmla="*/ 153 w 181"/>
                <a:gd name="T67" fmla="*/ 129 h 174"/>
                <a:gd name="T68" fmla="*/ 167 w 181"/>
                <a:gd name="T69" fmla="*/ 110 h 174"/>
                <a:gd name="T70" fmla="*/ 176 w 181"/>
                <a:gd name="T71" fmla="*/ 92 h 174"/>
                <a:gd name="T72" fmla="*/ 178 w 181"/>
                <a:gd name="T73" fmla="*/ 71 h 174"/>
                <a:gd name="T74" fmla="*/ 170 w 181"/>
                <a:gd name="T75" fmla="*/ 59 h 174"/>
                <a:gd name="T76" fmla="*/ 166 w 181"/>
                <a:gd name="T77" fmla="*/ 53 h 174"/>
                <a:gd name="T78" fmla="*/ 159 w 181"/>
                <a:gd name="T79" fmla="*/ 43 h 174"/>
                <a:gd name="T80" fmla="*/ 152 w 181"/>
                <a:gd name="T81" fmla="*/ 31 h 174"/>
                <a:gd name="T82" fmla="*/ 146 w 181"/>
                <a:gd name="T83" fmla="*/ 18 h 174"/>
                <a:gd name="T84" fmla="*/ 141 w 181"/>
                <a:gd name="T85" fmla="*/ 5 h 174"/>
                <a:gd name="T86" fmla="*/ 135 w 181"/>
                <a:gd name="T87" fmla="*/ 13 h 174"/>
                <a:gd name="T88" fmla="*/ 130 w 181"/>
                <a:gd name="T89" fmla="*/ 33 h 174"/>
                <a:gd name="T90" fmla="*/ 113 w 181"/>
                <a:gd name="T91" fmla="*/ 25 h 174"/>
                <a:gd name="T92" fmla="*/ 110 w 181"/>
                <a:gd name="T93" fmla="*/ 13 h 174"/>
                <a:gd name="T94" fmla="*/ 112 w 181"/>
                <a:gd name="T95" fmla="*/ 9 h 174"/>
                <a:gd name="T96" fmla="*/ 105 w 181"/>
                <a:gd name="T97" fmla="*/ 7 h 174"/>
                <a:gd name="T98" fmla="*/ 93 w 181"/>
                <a:gd name="T99" fmla="*/ 4 h 174"/>
                <a:gd name="T100" fmla="*/ 88 w 181"/>
                <a:gd name="T101" fmla="*/ 9 h 174"/>
                <a:gd name="T102" fmla="*/ 82 w 181"/>
                <a:gd name="T103" fmla="*/ 15 h 174"/>
                <a:gd name="T104" fmla="*/ 79 w 181"/>
                <a:gd name="T105" fmla="*/ 20 h 174"/>
                <a:gd name="T106" fmla="*/ 74 w 181"/>
                <a:gd name="T107" fmla="*/ 22 h 174"/>
                <a:gd name="T108" fmla="*/ 65 w 181"/>
                <a:gd name="T109" fmla="*/ 17 h 174"/>
                <a:gd name="T110" fmla="*/ 60 w 181"/>
                <a:gd name="T111" fmla="*/ 22 h 174"/>
                <a:gd name="T112" fmla="*/ 56 w 181"/>
                <a:gd name="T113" fmla="*/ 27 h 174"/>
                <a:gd name="T114" fmla="*/ 51 w 181"/>
                <a:gd name="T115" fmla="*/ 28 h 174"/>
                <a:gd name="T116" fmla="*/ 43 w 181"/>
                <a:gd name="T117" fmla="*/ 37 h 174"/>
                <a:gd name="T118" fmla="*/ 21 w 181"/>
                <a:gd name="T119" fmla="*/ 45 h 174"/>
                <a:gd name="T120" fmla="*/ 7 w 181"/>
                <a:gd name="T121" fmla="*/ 52 h 174"/>
                <a:gd name="T122" fmla="*/ 4 w 181"/>
                <a:gd name="T123" fmla="*/ 69 h 174"/>
                <a:gd name="T124" fmla="*/ 7 w 181"/>
                <a:gd name="T125"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74">
                  <a:moveTo>
                    <a:pt x="178" y="83"/>
                  </a:moveTo>
                  <a:cubicBezTo>
                    <a:pt x="179" y="81"/>
                    <a:pt x="179" y="81"/>
                    <a:pt x="179" y="81"/>
                  </a:cubicBezTo>
                  <a:cubicBezTo>
                    <a:pt x="179" y="82"/>
                    <a:pt x="179" y="82"/>
                    <a:pt x="179" y="82"/>
                  </a:cubicBezTo>
                  <a:cubicBezTo>
                    <a:pt x="178" y="83"/>
                    <a:pt x="178" y="83"/>
                    <a:pt x="178" y="83"/>
                  </a:cubicBezTo>
                  <a:close/>
                  <a:moveTo>
                    <a:pt x="179" y="73"/>
                  </a:moveTo>
                  <a:cubicBezTo>
                    <a:pt x="178" y="72"/>
                    <a:pt x="178" y="72"/>
                    <a:pt x="178" y="72"/>
                  </a:cubicBezTo>
                  <a:cubicBezTo>
                    <a:pt x="179" y="71"/>
                    <a:pt x="179" y="71"/>
                    <a:pt x="179" y="71"/>
                  </a:cubicBezTo>
                  <a:cubicBezTo>
                    <a:pt x="179" y="70"/>
                    <a:pt x="179" y="70"/>
                    <a:pt x="179" y="70"/>
                  </a:cubicBezTo>
                  <a:cubicBezTo>
                    <a:pt x="179" y="69"/>
                    <a:pt x="179" y="69"/>
                    <a:pt x="179" y="69"/>
                  </a:cubicBezTo>
                  <a:cubicBezTo>
                    <a:pt x="180" y="68"/>
                    <a:pt x="180" y="68"/>
                    <a:pt x="180" y="68"/>
                  </a:cubicBezTo>
                  <a:cubicBezTo>
                    <a:pt x="180" y="68"/>
                    <a:pt x="180" y="68"/>
                    <a:pt x="180" y="68"/>
                  </a:cubicBezTo>
                  <a:cubicBezTo>
                    <a:pt x="180" y="67"/>
                    <a:pt x="180" y="67"/>
                    <a:pt x="180" y="67"/>
                  </a:cubicBezTo>
                  <a:cubicBezTo>
                    <a:pt x="180" y="67"/>
                    <a:pt x="180" y="67"/>
                    <a:pt x="180" y="67"/>
                  </a:cubicBezTo>
                  <a:cubicBezTo>
                    <a:pt x="181" y="68"/>
                    <a:pt x="181" y="68"/>
                    <a:pt x="181" y="68"/>
                  </a:cubicBezTo>
                  <a:cubicBezTo>
                    <a:pt x="180" y="69"/>
                    <a:pt x="180" y="69"/>
                    <a:pt x="180" y="69"/>
                  </a:cubicBezTo>
                  <a:cubicBezTo>
                    <a:pt x="179" y="71"/>
                    <a:pt x="179" y="71"/>
                    <a:pt x="179" y="71"/>
                  </a:cubicBezTo>
                  <a:cubicBezTo>
                    <a:pt x="179" y="72"/>
                    <a:pt x="179" y="72"/>
                    <a:pt x="179" y="72"/>
                  </a:cubicBezTo>
                  <a:cubicBezTo>
                    <a:pt x="179" y="73"/>
                    <a:pt x="179" y="73"/>
                    <a:pt x="179" y="73"/>
                  </a:cubicBezTo>
                  <a:cubicBezTo>
                    <a:pt x="179" y="73"/>
                    <a:pt x="179" y="73"/>
                    <a:pt x="179" y="73"/>
                  </a:cubicBezTo>
                  <a:close/>
                  <a:moveTo>
                    <a:pt x="171" y="61"/>
                  </a:moveTo>
                  <a:cubicBezTo>
                    <a:pt x="172" y="62"/>
                    <a:pt x="172" y="62"/>
                    <a:pt x="172" y="62"/>
                  </a:cubicBezTo>
                  <a:cubicBezTo>
                    <a:pt x="173" y="63"/>
                    <a:pt x="173" y="63"/>
                    <a:pt x="173" y="63"/>
                  </a:cubicBezTo>
                  <a:cubicBezTo>
                    <a:pt x="173" y="62"/>
                    <a:pt x="173" y="62"/>
                    <a:pt x="173" y="62"/>
                  </a:cubicBezTo>
                  <a:cubicBezTo>
                    <a:pt x="173" y="62"/>
                    <a:pt x="173" y="62"/>
                    <a:pt x="173" y="62"/>
                  </a:cubicBezTo>
                  <a:cubicBezTo>
                    <a:pt x="173" y="61"/>
                    <a:pt x="173" y="61"/>
                    <a:pt x="173" y="61"/>
                  </a:cubicBezTo>
                  <a:cubicBezTo>
                    <a:pt x="172" y="61"/>
                    <a:pt x="172" y="61"/>
                    <a:pt x="172" y="61"/>
                  </a:cubicBezTo>
                  <a:cubicBezTo>
                    <a:pt x="172" y="61"/>
                    <a:pt x="172" y="61"/>
                    <a:pt x="172" y="61"/>
                  </a:cubicBezTo>
                  <a:cubicBezTo>
                    <a:pt x="171" y="61"/>
                    <a:pt x="171" y="61"/>
                    <a:pt x="171" y="61"/>
                  </a:cubicBezTo>
                  <a:close/>
                  <a:moveTo>
                    <a:pt x="170" y="55"/>
                  </a:moveTo>
                  <a:cubicBezTo>
                    <a:pt x="170" y="55"/>
                    <a:pt x="170" y="55"/>
                    <a:pt x="170" y="55"/>
                  </a:cubicBezTo>
                  <a:cubicBezTo>
                    <a:pt x="170" y="55"/>
                    <a:pt x="170" y="55"/>
                    <a:pt x="170" y="55"/>
                  </a:cubicBezTo>
                  <a:cubicBezTo>
                    <a:pt x="170" y="55"/>
                    <a:pt x="170" y="55"/>
                    <a:pt x="170" y="55"/>
                  </a:cubicBezTo>
                  <a:close/>
                  <a:moveTo>
                    <a:pt x="153" y="38"/>
                  </a:moveTo>
                  <a:cubicBezTo>
                    <a:pt x="154" y="37"/>
                    <a:pt x="154" y="37"/>
                    <a:pt x="154" y="37"/>
                  </a:cubicBezTo>
                  <a:cubicBezTo>
                    <a:pt x="153" y="36"/>
                    <a:pt x="153" y="36"/>
                    <a:pt x="153" y="36"/>
                  </a:cubicBezTo>
                  <a:cubicBezTo>
                    <a:pt x="154" y="36"/>
                    <a:pt x="154" y="36"/>
                    <a:pt x="154" y="36"/>
                  </a:cubicBezTo>
                  <a:cubicBezTo>
                    <a:pt x="154" y="36"/>
                    <a:pt x="154" y="36"/>
                    <a:pt x="154" y="36"/>
                  </a:cubicBezTo>
                  <a:cubicBezTo>
                    <a:pt x="154" y="37"/>
                    <a:pt x="154" y="37"/>
                    <a:pt x="154" y="37"/>
                  </a:cubicBezTo>
                  <a:cubicBezTo>
                    <a:pt x="154" y="38"/>
                    <a:pt x="154" y="38"/>
                    <a:pt x="154" y="38"/>
                  </a:cubicBezTo>
                  <a:cubicBezTo>
                    <a:pt x="153" y="38"/>
                    <a:pt x="153" y="38"/>
                    <a:pt x="153" y="38"/>
                  </a:cubicBezTo>
                  <a:close/>
                  <a:moveTo>
                    <a:pt x="139" y="0"/>
                  </a:moveTo>
                  <a:cubicBezTo>
                    <a:pt x="139" y="0"/>
                    <a:pt x="139" y="0"/>
                    <a:pt x="139" y="0"/>
                  </a:cubicBezTo>
                  <a:cubicBezTo>
                    <a:pt x="139" y="0"/>
                    <a:pt x="139" y="0"/>
                    <a:pt x="139" y="0"/>
                  </a:cubicBezTo>
                  <a:cubicBezTo>
                    <a:pt x="139" y="0"/>
                    <a:pt x="139" y="0"/>
                    <a:pt x="139" y="0"/>
                  </a:cubicBezTo>
                  <a:close/>
                  <a:moveTo>
                    <a:pt x="138" y="2"/>
                  </a:moveTo>
                  <a:cubicBezTo>
                    <a:pt x="138" y="3"/>
                    <a:pt x="138" y="3"/>
                    <a:pt x="138" y="3"/>
                  </a:cubicBezTo>
                  <a:cubicBezTo>
                    <a:pt x="139" y="2"/>
                    <a:pt x="139" y="2"/>
                    <a:pt x="139" y="2"/>
                  </a:cubicBezTo>
                  <a:cubicBezTo>
                    <a:pt x="139" y="2"/>
                    <a:pt x="139" y="2"/>
                    <a:pt x="139" y="2"/>
                  </a:cubicBezTo>
                  <a:cubicBezTo>
                    <a:pt x="139" y="2"/>
                    <a:pt x="139" y="2"/>
                    <a:pt x="139" y="2"/>
                  </a:cubicBezTo>
                  <a:cubicBezTo>
                    <a:pt x="138" y="2"/>
                    <a:pt x="138" y="2"/>
                    <a:pt x="138" y="2"/>
                  </a:cubicBezTo>
                  <a:close/>
                  <a:moveTo>
                    <a:pt x="124" y="30"/>
                  </a:moveTo>
                  <a:cubicBezTo>
                    <a:pt x="124" y="31"/>
                    <a:pt x="124" y="31"/>
                    <a:pt x="124" y="31"/>
                  </a:cubicBezTo>
                  <a:cubicBezTo>
                    <a:pt x="125" y="31"/>
                    <a:pt x="125" y="31"/>
                    <a:pt x="125" y="31"/>
                  </a:cubicBezTo>
                  <a:cubicBezTo>
                    <a:pt x="125" y="30"/>
                    <a:pt x="125" y="30"/>
                    <a:pt x="125" y="30"/>
                  </a:cubicBezTo>
                  <a:cubicBezTo>
                    <a:pt x="124" y="30"/>
                    <a:pt x="124" y="30"/>
                    <a:pt x="124" y="30"/>
                  </a:cubicBezTo>
                  <a:close/>
                  <a:moveTo>
                    <a:pt x="123" y="29"/>
                  </a:moveTo>
                  <a:cubicBezTo>
                    <a:pt x="123" y="29"/>
                    <a:pt x="123" y="29"/>
                    <a:pt x="123" y="29"/>
                  </a:cubicBezTo>
                  <a:cubicBezTo>
                    <a:pt x="124" y="29"/>
                    <a:pt x="124" y="29"/>
                    <a:pt x="124" y="29"/>
                  </a:cubicBezTo>
                  <a:cubicBezTo>
                    <a:pt x="124" y="28"/>
                    <a:pt x="124" y="28"/>
                    <a:pt x="124" y="28"/>
                  </a:cubicBezTo>
                  <a:cubicBezTo>
                    <a:pt x="125" y="28"/>
                    <a:pt x="125" y="28"/>
                    <a:pt x="125" y="28"/>
                  </a:cubicBezTo>
                  <a:cubicBezTo>
                    <a:pt x="125" y="28"/>
                    <a:pt x="125" y="28"/>
                    <a:pt x="125" y="28"/>
                  </a:cubicBezTo>
                  <a:cubicBezTo>
                    <a:pt x="124" y="28"/>
                    <a:pt x="124" y="28"/>
                    <a:pt x="124" y="28"/>
                  </a:cubicBezTo>
                  <a:cubicBezTo>
                    <a:pt x="123" y="28"/>
                    <a:pt x="123" y="28"/>
                    <a:pt x="123" y="28"/>
                  </a:cubicBezTo>
                  <a:cubicBezTo>
                    <a:pt x="123" y="28"/>
                    <a:pt x="123" y="29"/>
                    <a:pt x="123" y="29"/>
                  </a:cubicBezTo>
                  <a:close/>
                  <a:moveTo>
                    <a:pt x="114" y="25"/>
                  </a:moveTo>
                  <a:cubicBezTo>
                    <a:pt x="114" y="24"/>
                    <a:pt x="114" y="24"/>
                    <a:pt x="114" y="24"/>
                  </a:cubicBezTo>
                  <a:cubicBezTo>
                    <a:pt x="114" y="24"/>
                    <a:pt x="114" y="24"/>
                    <a:pt x="114" y="24"/>
                  </a:cubicBezTo>
                  <a:cubicBezTo>
                    <a:pt x="114" y="24"/>
                    <a:pt x="114" y="24"/>
                    <a:pt x="114" y="24"/>
                  </a:cubicBezTo>
                  <a:cubicBezTo>
                    <a:pt x="114" y="25"/>
                    <a:pt x="114" y="25"/>
                    <a:pt x="114" y="25"/>
                  </a:cubicBezTo>
                  <a:close/>
                  <a:moveTo>
                    <a:pt x="111" y="16"/>
                  </a:moveTo>
                  <a:cubicBezTo>
                    <a:pt x="111" y="16"/>
                    <a:pt x="111" y="16"/>
                    <a:pt x="111" y="16"/>
                  </a:cubicBezTo>
                  <a:cubicBezTo>
                    <a:pt x="111" y="16"/>
                    <a:pt x="111" y="16"/>
                    <a:pt x="111" y="16"/>
                  </a:cubicBezTo>
                  <a:cubicBezTo>
                    <a:pt x="111" y="16"/>
                    <a:pt x="111" y="16"/>
                    <a:pt x="111" y="16"/>
                  </a:cubicBezTo>
                  <a:cubicBezTo>
                    <a:pt x="111" y="15"/>
                    <a:pt x="111" y="15"/>
                    <a:pt x="111" y="15"/>
                  </a:cubicBezTo>
                  <a:cubicBezTo>
                    <a:pt x="112" y="16"/>
                    <a:pt x="112" y="16"/>
                    <a:pt x="112" y="16"/>
                  </a:cubicBezTo>
                  <a:cubicBezTo>
                    <a:pt x="111" y="16"/>
                    <a:pt x="111" y="16"/>
                    <a:pt x="111" y="16"/>
                  </a:cubicBezTo>
                  <a:close/>
                  <a:moveTo>
                    <a:pt x="112" y="17"/>
                  </a:moveTo>
                  <a:cubicBezTo>
                    <a:pt x="112" y="18"/>
                    <a:pt x="112" y="18"/>
                    <a:pt x="112" y="18"/>
                  </a:cubicBezTo>
                  <a:cubicBezTo>
                    <a:pt x="112" y="18"/>
                    <a:pt x="112" y="18"/>
                    <a:pt x="112" y="18"/>
                  </a:cubicBezTo>
                  <a:cubicBezTo>
                    <a:pt x="113" y="17"/>
                    <a:pt x="113" y="17"/>
                    <a:pt x="113" y="17"/>
                  </a:cubicBezTo>
                  <a:cubicBezTo>
                    <a:pt x="114" y="18"/>
                    <a:pt x="114" y="18"/>
                    <a:pt x="114" y="18"/>
                  </a:cubicBezTo>
                  <a:cubicBezTo>
                    <a:pt x="114" y="17"/>
                    <a:pt x="114" y="17"/>
                    <a:pt x="114" y="17"/>
                  </a:cubicBezTo>
                  <a:cubicBezTo>
                    <a:pt x="114" y="17"/>
                    <a:pt x="114" y="17"/>
                    <a:pt x="114" y="17"/>
                  </a:cubicBezTo>
                  <a:cubicBezTo>
                    <a:pt x="113" y="17"/>
                    <a:pt x="113" y="17"/>
                    <a:pt x="113" y="17"/>
                  </a:cubicBezTo>
                  <a:cubicBezTo>
                    <a:pt x="113" y="17"/>
                    <a:pt x="113" y="17"/>
                    <a:pt x="113" y="17"/>
                  </a:cubicBezTo>
                  <a:cubicBezTo>
                    <a:pt x="114" y="16"/>
                    <a:pt x="114" y="16"/>
                    <a:pt x="114" y="16"/>
                  </a:cubicBezTo>
                  <a:cubicBezTo>
                    <a:pt x="114" y="16"/>
                    <a:pt x="114" y="16"/>
                    <a:pt x="114" y="16"/>
                  </a:cubicBezTo>
                  <a:cubicBezTo>
                    <a:pt x="113" y="16"/>
                    <a:pt x="113" y="16"/>
                    <a:pt x="113" y="16"/>
                  </a:cubicBezTo>
                  <a:cubicBezTo>
                    <a:pt x="113" y="15"/>
                    <a:pt x="113" y="15"/>
                    <a:pt x="113" y="15"/>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2" y="16"/>
                    <a:pt x="112" y="16"/>
                    <a:pt x="112" y="16"/>
                  </a:cubicBezTo>
                  <a:cubicBezTo>
                    <a:pt x="112" y="17"/>
                    <a:pt x="112" y="17"/>
                    <a:pt x="112" y="17"/>
                  </a:cubicBezTo>
                  <a:close/>
                  <a:moveTo>
                    <a:pt x="113" y="5"/>
                  </a:moveTo>
                  <a:cubicBezTo>
                    <a:pt x="113" y="5"/>
                    <a:pt x="113" y="5"/>
                    <a:pt x="113" y="5"/>
                  </a:cubicBezTo>
                  <a:cubicBezTo>
                    <a:pt x="114" y="5"/>
                    <a:pt x="114" y="5"/>
                    <a:pt x="114" y="5"/>
                  </a:cubicBezTo>
                  <a:cubicBezTo>
                    <a:pt x="114" y="4"/>
                    <a:pt x="114" y="4"/>
                    <a:pt x="114" y="4"/>
                  </a:cubicBezTo>
                  <a:cubicBezTo>
                    <a:pt x="114" y="4"/>
                    <a:pt x="114" y="4"/>
                    <a:pt x="114" y="4"/>
                  </a:cubicBezTo>
                  <a:cubicBezTo>
                    <a:pt x="113" y="4"/>
                    <a:pt x="113" y="4"/>
                    <a:pt x="113" y="4"/>
                  </a:cubicBezTo>
                  <a:cubicBezTo>
                    <a:pt x="113" y="5"/>
                    <a:pt x="113" y="5"/>
                    <a:pt x="113" y="5"/>
                  </a:cubicBezTo>
                  <a:close/>
                  <a:moveTo>
                    <a:pt x="112" y="6"/>
                  </a:moveTo>
                  <a:cubicBezTo>
                    <a:pt x="112" y="6"/>
                    <a:pt x="112" y="6"/>
                    <a:pt x="112" y="6"/>
                  </a:cubicBezTo>
                  <a:cubicBezTo>
                    <a:pt x="112" y="5"/>
                    <a:pt x="112" y="5"/>
                    <a:pt x="112" y="5"/>
                  </a:cubicBezTo>
                  <a:cubicBezTo>
                    <a:pt x="112" y="6"/>
                    <a:pt x="112" y="6"/>
                    <a:pt x="112" y="6"/>
                  </a:cubicBezTo>
                  <a:close/>
                  <a:moveTo>
                    <a:pt x="111" y="6"/>
                  </a:moveTo>
                  <a:cubicBezTo>
                    <a:pt x="111" y="6"/>
                    <a:pt x="111" y="6"/>
                    <a:pt x="111" y="6"/>
                  </a:cubicBezTo>
                  <a:cubicBezTo>
                    <a:pt x="112" y="6"/>
                    <a:pt x="112" y="6"/>
                    <a:pt x="112" y="6"/>
                  </a:cubicBezTo>
                  <a:cubicBezTo>
                    <a:pt x="111" y="6"/>
                    <a:pt x="111" y="6"/>
                    <a:pt x="111" y="6"/>
                  </a:cubicBezTo>
                  <a:close/>
                  <a:moveTo>
                    <a:pt x="110" y="7"/>
                  </a:moveTo>
                  <a:cubicBezTo>
                    <a:pt x="110" y="7"/>
                    <a:pt x="110" y="7"/>
                    <a:pt x="110" y="7"/>
                  </a:cubicBezTo>
                  <a:cubicBezTo>
                    <a:pt x="110" y="6"/>
                    <a:pt x="110" y="6"/>
                    <a:pt x="110" y="6"/>
                  </a:cubicBezTo>
                  <a:cubicBezTo>
                    <a:pt x="110" y="7"/>
                    <a:pt x="110" y="7"/>
                    <a:pt x="110" y="7"/>
                  </a:cubicBezTo>
                  <a:close/>
                  <a:moveTo>
                    <a:pt x="108" y="8"/>
                  </a:moveTo>
                  <a:cubicBezTo>
                    <a:pt x="108" y="7"/>
                    <a:pt x="108" y="7"/>
                    <a:pt x="108" y="7"/>
                  </a:cubicBezTo>
                  <a:cubicBezTo>
                    <a:pt x="109" y="7"/>
                    <a:pt x="109" y="7"/>
                    <a:pt x="109" y="7"/>
                  </a:cubicBezTo>
                  <a:cubicBezTo>
                    <a:pt x="110" y="7"/>
                    <a:pt x="110" y="7"/>
                    <a:pt x="110" y="7"/>
                  </a:cubicBezTo>
                  <a:cubicBezTo>
                    <a:pt x="110" y="7"/>
                    <a:pt x="110" y="7"/>
                    <a:pt x="110" y="7"/>
                  </a:cubicBezTo>
                  <a:cubicBezTo>
                    <a:pt x="109" y="7"/>
                    <a:pt x="109" y="7"/>
                    <a:pt x="109" y="7"/>
                  </a:cubicBezTo>
                  <a:cubicBezTo>
                    <a:pt x="108" y="8"/>
                    <a:pt x="108" y="8"/>
                    <a:pt x="108" y="8"/>
                  </a:cubicBezTo>
                  <a:close/>
                  <a:moveTo>
                    <a:pt x="107" y="8"/>
                  </a:moveTo>
                  <a:cubicBezTo>
                    <a:pt x="107" y="8"/>
                    <a:pt x="107" y="8"/>
                    <a:pt x="107" y="8"/>
                  </a:cubicBezTo>
                  <a:cubicBezTo>
                    <a:pt x="108" y="8"/>
                    <a:pt x="108" y="8"/>
                    <a:pt x="108" y="8"/>
                  </a:cubicBezTo>
                  <a:cubicBezTo>
                    <a:pt x="108" y="8"/>
                    <a:pt x="108" y="8"/>
                    <a:pt x="108" y="8"/>
                  </a:cubicBezTo>
                  <a:cubicBezTo>
                    <a:pt x="107" y="8"/>
                    <a:pt x="107" y="8"/>
                    <a:pt x="107" y="8"/>
                  </a:cubicBezTo>
                  <a:close/>
                  <a:moveTo>
                    <a:pt x="96" y="5"/>
                  </a:moveTo>
                  <a:cubicBezTo>
                    <a:pt x="95" y="4"/>
                    <a:pt x="95" y="4"/>
                    <a:pt x="95" y="4"/>
                  </a:cubicBezTo>
                  <a:cubicBezTo>
                    <a:pt x="95" y="4"/>
                    <a:pt x="95" y="4"/>
                    <a:pt x="95" y="4"/>
                  </a:cubicBezTo>
                  <a:cubicBezTo>
                    <a:pt x="96" y="3"/>
                    <a:pt x="96" y="3"/>
                    <a:pt x="96" y="3"/>
                  </a:cubicBezTo>
                  <a:cubicBezTo>
                    <a:pt x="96" y="4"/>
                    <a:pt x="96" y="4"/>
                    <a:pt x="96" y="4"/>
                  </a:cubicBezTo>
                  <a:cubicBezTo>
                    <a:pt x="96" y="5"/>
                    <a:pt x="96" y="5"/>
                    <a:pt x="96" y="5"/>
                  </a:cubicBezTo>
                  <a:close/>
                  <a:moveTo>
                    <a:pt x="86" y="4"/>
                  </a:moveTo>
                  <a:cubicBezTo>
                    <a:pt x="86" y="5"/>
                    <a:pt x="86" y="5"/>
                    <a:pt x="86" y="5"/>
                  </a:cubicBezTo>
                  <a:cubicBezTo>
                    <a:pt x="87" y="6"/>
                    <a:pt x="87" y="6"/>
                    <a:pt x="87" y="6"/>
                  </a:cubicBezTo>
                  <a:cubicBezTo>
                    <a:pt x="87" y="7"/>
                    <a:pt x="87" y="7"/>
                    <a:pt x="87" y="7"/>
                  </a:cubicBezTo>
                  <a:cubicBezTo>
                    <a:pt x="89" y="7"/>
                    <a:pt x="89" y="7"/>
                    <a:pt x="89" y="7"/>
                  </a:cubicBezTo>
                  <a:cubicBezTo>
                    <a:pt x="90" y="6"/>
                    <a:pt x="90" y="6"/>
                    <a:pt x="90" y="6"/>
                  </a:cubicBezTo>
                  <a:cubicBezTo>
                    <a:pt x="90" y="6"/>
                    <a:pt x="90" y="6"/>
                    <a:pt x="90" y="6"/>
                  </a:cubicBezTo>
                  <a:cubicBezTo>
                    <a:pt x="91" y="6"/>
                    <a:pt x="91" y="6"/>
                    <a:pt x="91" y="6"/>
                  </a:cubicBezTo>
                  <a:cubicBezTo>
                    <a:pt x="91" y="5"/>
                    <a:pt x="91" y="5"/>
                    <a:pt x="91" y="5"/>
                  </a:cubicBezTo>
                  <a:cubicBezTo>
                    <a:pt x="91" y="5"/>
                    <a:pt x="91" y="5"/>
                    <a:pt x="91" y="5"/>
                  </a:cubicBezTo>
                  <a:cubicBezTo>
                    <a:pt x="90" y="4"/>
                    <a:pt x="90" y="4"/>
                    <a:pt x="90" y="4"/>
                  </a:cubicBezTo>
                  <a:cubicBezTo>
                    <a:pt x="90" y="4"/>
                    <a:pt x="90" y="4"/>
                    <a:pt x="90" y="4"/>
                  </a:cubicBezTo>
                  <a:cubicBezTo>
                    <a:pt x="89" y="5"/>
                    <a:pt x="89" y="5"/>
                    <a:pt x="89" y="5"/>
                  </a:cubicBezTo>
                  <a:cubicBezTo>
                    <a:pt x="88" y="5"/>
                    <a:pt x="88" y="5"/>
                    <a:pt x="88" y="5"/>
                  </a:cubicBezTo>
                  <a:cubicBezTo>
                    <a:pt x="88" y="5"/>
                    <a:pt x="88" y="5"/>
                    <a:pt x="88" y="5"/>
                  </a:cubicBezTo>
                  <a:cubicBezTo>
                    <a:pt x="87" y="5"/>
                    <a:pt x="87" y="5"/>
                    <a:pt x="87" y="5"/>
                  </a:cubicBezTo>
                  <a:cubicBezTo>
                    <a:pt x="87" y="5"/>
                    <a:pt x="87" y="5"/>
                    <a:pt x="87" y="5"/>
                  </a:cubicBezTo>
                  <a:cubicBezTo>
                    <a:pt x="87" y="5"/>
                    <a:pt x="87" y="5"/>
                    <a:pt x="87" y="5"/>
                  </a:cubicBezTo>
                  <a:cubicBezTo>
                    <a:pt x="86" y="4"/>
                    <a:pt x="86" y="4"/>
                    <a:pt x="86" y="4"/>
                  </a:cubicBezTo>
                  <a:cubicBezTo>
                    <a:pt x="86" y="4"/>
                    <a:pt x="86" y="4"/>
                    <a:pt x="86" y="4"/>
                  </a:cubicBezTo>
                  <a:cubicBezTo>
                    <a:pt x="86" y="4"/>
                    <a:pt x="86" y="4"/>
                    <a:pt x="86" y="4"/>
                  </a:cubicBezTo>
                  <a:close/>
                  <a:moveTo>
                    <a:pt x="86" y="5"/>
                  </a:moveTo>
                  <a:cubicBezTo>
                    <a:pt x="86" y="6"/>
                    <a:pt x="86" y="6"/>
                    <a:pt x="86" y="6"/>
                  </a:cubicBezTo>
                  <a:cubicBezTo>
                    <a:pt x="87" y="6"/>
                    <a:pt x="87" y="6"/>
                    <a:pt x="87" y="6"/>
                  </a:cubicBezTo>
                  <a:cubicBezTo>
                    <a:pt x="87" y="7"/>
                    <a:pt x="87" y="7"/>
                    <a:pt x="87" y="7"/>
                  </a:cubicBezTo>
                  <a:cubicBezTo>
                    <a:pt x="86" y="6"/>
                    <a:pt x="86" y="6"/>
                    <a:pt x="86"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5"/>
                    <a:pt x="85" y="5"/>
                    <a:pt x="85" y="5"/>
                  </a:cubicBezTo>
                  <a:cubicBezTo>
                    <a:pt x="85" y="5"/>
                    <a:pt x="85" y="5"/>
                    <a:pt x="85" y="5"/>
                  </a:cubicBezTo>
                  <a:cubicBezTo>
                    <a:pt x="85" y="5"/>
                    <a:pt x="85" y="5"/>
                    <a:pt x="85" y="5"/>
                  </a:cubicBezTo>
                  <a:cubicBezTo>
                    <a:pt x="86" y="5"/>
                    <a:pt x="86" y="5"/>
                    <a:pt x="86" y="5"/>
                  </a:cubicBezTo>
                  <a:close/>
                  <a:moveTo>
                    <a:pt x="57" y="22"/>
                  </a:moveTo>
                  <a:cubicBezTo>
                    <a:pt x="58" y="22"/>
                    <a:pt x="58" y="22"/>
                    <a:pt x="58" y="22"/>
                  </a:cubicBezTo>
                  <a:cubicBezTo>
                    <a:pt x="58" y="22"/>
                    <a:pt x="58" y="22"/>
                    <a:pt x="58" y="22"/>
                  </a:cubicBezTo>
                  <a:cubicBezTo>
                    <a:pt x="58" y="21"/>
                    <a:pt x="58" y="21"/>
                    <a:pt x="58" y="21"/>
                  </a:cubicBezTo>
                  <a:cubicBezTo>
                    <a:pt x="58" y="21"/>
                    <a:pt x="57" y="22"/>
                    <a:pt x="57" y="22"/>
                  </a:cubicBezTo>
                  <a:close/>
                  <a:moveTo>
                    <a:pt x="57" y="25"/>
                  </a:moveTo>
                  <a:cubicBezTo>
                    <a:pt x="57" y="24"/>
                    <a:pt x="57" y="24"/>
                    <a:pt x="57" y="24"/>
                  </a:cubicBezTo>
                  <a:cubicBezTo>
                    <a:pt x="57" y="23"/>
                    <a:pt x="57" y="23"/>
                    <a:pt x="57" y="23"/>
                  </a:cubicBezTo>
                  <a:cubicBezTo>
                    <a:pt x="57" y="24"/>
                    <a:pt x="57" y="24"/>
                    <a:pt x="57" y="24"/>
                  </a:cubicBezTo>
                  <a:cubicBezTo>
                    <a:pt x="57" y="25"/>
                    <a:pt x="57" y="25"/>
                    <a:pt x="57" y="25"/>
                  </a:cubicBezTo>
                  <a:close/>
                  <a:moveTo>
                    <a:pt x="61" y="19"/>
                  </a:moveTo>
                  <a:cubicBezTo>
                    <a:pt x="61" y="19"/>
                    <a:pt x="61" y="19"/>
                    <a:pt x="61" y="19"/>
                  </a:cubicBezTo>
                  <a:cubicBezTo>
                    <a:pt x="61" y="18"/>
                    <a:pt x="61" y="18"/>
                    <a:pt x="61" y="18"/>
                  </a:cubicBezTo>
                  <a:cubicBezTo>
                    <a:pt x="61" y="18"/>
                    <a:pt x="61" y="18"/>
                    <a:pt x="61" y="18"/>
                  </a:cubicBezTo>
                  <a:cubicBezTo>
                    <a:pt x="61" y="19"/>
                    <a:pt x="61" y="19"/>
                    <a:pt x="61" y="19"/>
                  </a:cubicBezTo>
                  <a:close/>
                  <a:moveTo>
                    <a:pt x="14" y="46"/>
                  </a:moveTo>
                  <a:cubicBezTo>
                    <a:pt x="14" y="46"/>
                    <a:pt x="14" y="46"/>
                    <a:pt x="14" y="46"/>
                  </a:cubicBezTo>
                  <a:cubicBezTo>
                    <a:pt x="15" y="45"/>
                    <a:pt x="15" y="45"/>
                    <a:pt x="15" y="45"/>
                  </a:cubicBezTo>
                  <a:cubicBezTo>
                    <a:pt x="15" y="46"/>
                    <a:pt x="15" y="46"/>
                    <a:pt x="15" y="46"/>
                  </a:cubicBezTo>
                  <a:cubicBezTo>
                    <a:pt x="14" y="46"/>
                    <a:pt x="14" y="46"/>
                    <a:pt x="14" y="46"/>
                  </a:cubicBezTo>
                  <a:close/>
                  <a:moveTo>
                    <a:pt x="1" y="67"/>
                  </a:moveTo>
                  <a:cubicBezTo>
                    <a:pt x="1" y="65"/>
                    <a:pt x="1" y="65"/>
                    <a:pt x="1" y="65"/>
                  </a:cubicBezTo>
                  <a:cubicBezTo>
                    <a:pt x="1" y="66"/>
                    <a:pt x="1" y="66"/>
                    <a:pt x="1" y="66"/>
                  </a:cubicBezTo>
                  <a:cubicBezTo>
                    <a:pt x="1" y="66"/>
                    <a:pt x="1" y="67"/>
                    <a:pt x="1" y="67"/>
                  </a:cubicBezTo>
                  <a:close/>
                  <a:moveTo>
                    <a:pt x="1" y="70"/>
                  </a:moveTo>
                  <a:cubicBezTo>
                    <a:pt x="0" y="69"/>
                    <a:pt x="0" y="69"/>
                    <a:pt x="0" y="69"/>
                  </a:cubicBezTo>
                  <a:cubicBezTo>
                    <a:pt x="1" y="68"/>
                    <a:pt x="1" y="68"/>
                    <a:pt x="1" y="68"/>
                  </a:cubicBezTo>
                  <a:cubicBezTo>
                    <a:pt x="1" y="69"/>
                    <a:pt x="1" y="69"/>
                    <a:pt x="1" y="69"/>
                  </a:cubicBezTo>
                  <a:cubicBezTo>
                    <a:pt x="1" y="70"/>
                    <a:pt x="1" y="70"/>
                    <a:pt x="1" y="70"/>
                  </a:cubicBezTo>
                  <a:close/>
                  <a:moveTo>
                    <a:pt x="99" y="122"/>
                  </a:moveTo>
                  <a:cubicBezTo>
                    <a:pt x="99" y="123"/>
                    <a:pt x="99" y="123"/>
                    <a:pt x="99" y="123"/>
                  </a:cubicBezTo>
                  <a:cubicBezTo>
                    <a:pt x="99" y="123"/>
                    <a:pt x="99" y="123"/>
                    <a:pt x="99" y="123"/>
                  </a:cubicBezTo>
                  <a:cubicBezTo>
                    <a:pt x="100" y="123"/>
                    <a:pt x="100" y="123"/>
                    <a:pt x="100" y="123"/>
                  </a:cubicBezTo>
                  <a:cubicBezTo>
                    <a:pt x="99" y="124"/>
                    <a:pt x="99" y="124"/>
                    <a:pt x="99" y="124"/>
                  </a:cubicBezTo>
                  <a:cubicBezTo>
                    <a:pt x="100" y="124"/>
                    <a:pt x="100" y="124"/>
                    <a:pt x="100" y="124"/>
                  </a:cubicBezTo>
                  <a:cubicBezTo>
                    <a:pt x="101" y="123"/>
                    <a:pt x="101" y="123"/>
                    <a:pt x="101" y="123"/>
                  </a:cubicBezTo>
                  <a:cubicBezTo>
                    <a:pt x="101" y="124"/>
                    <a:pt x="101" y="124"/>
                    <a:pt x="101" y="124"/>
                  </a:cubicBezTo>
                  <a:cubicBezTo>
                    <a:pt x="101" y="124"/>
                    <a:pt x="101" y="124"/>
                    <a:pt x="101" y="124"/>
                  </a:cubicBezTo>
                  <a:cubicBezTo>
                    <a:pt x="99" y="124"/>
                    <a:pt x="99" y="124"/>
                    <a:pt x="99" y="124"/>
                  </a:cubicBezTo>
                  <a:cubicBezTo>
                    <a:pt x="99" y="124"/>
                    <a:pt x="99" y="124"/>
                    <a:pt x="99" y="124"/>
                  </a:cubicBezTo>
                  <a:cubicBezTo>
                    <a:pt x="98" y="124"/>
                    <a:pt x="98" y="124"/>
                    <a:pt x="98" y="124"/>
                  </a:cubicBezTo>
                  <a:cubicBezTo>
                    <a:pt x="98" y="125"/>
                    <a:pt x="98" y="125"/>
                    <a:pt x="98" y="125"/>
                  </a:cubicBezTo>
                  <a:cubicBezTo>
                    <a:pt x="98" y="125"/>
                    <a:pt x="98" y="125"/>
                    <a:pt x="98" y="125"/>
                  </a:cubicBezTo>
                  <a:cubicBezTo>
                    <a:pt x="98" y="124"/>
                    <a:pt x="98" y="124"/>
                    <a:pt x="98" y="124"/>
                  </a:cubicBezTo>
                  <a:cubicBezTo>
                    <a:pt x="97" y="124"/>
                    <a:pt x="97" y="124"/>
                    <a:pt x="97" y="124"/>
                  </a:cubicBezTo>
                  <a:cubicBezTo>
                    <a:pt x="96" y="124"/>
                    <a:pt x="96" y="124"/>
                    <a:pt x="96" y="124"/>
                  </a:cubicBezTo>
                  <a:cubicBezTo>
                    <a:pt x="96" y="124"/>
                    <a:pt x="96" y="124"/>
                    <a:pt x="96" y="124"/>
                  </a:cubicBezTo>
                  <a:cubicBezTo>
                    <a:pt x="95" y="124"/>
                    <a:pt x="95" y="124"/>
                    <a:pt x="95" y="124"/>
                  </a:cubicBezTo>
                  <a:cubicBezTo>
                    <a:pt x="94" y="124"/>
                    <a:pt x="94" y="124"/>
                    <a:pt x="94" y="124"/>
                  </a:cubicBezTo>
                  <a:cubicBezTo>
                    <a:pt x="94" y="123"/>
                    <a:pt x="94" y="123"/>
                    <a:pt x="94" y="123"/>
                  </a:cubicBezTo>
                  <a:cubicBezTo>
                    <a:pt x="95" y="123"/>
                    <a:pt x="95" y="123"/>
                    <a:pt x="95" y="123"/>
                  </a:cubicBezTo>
                  <a:cubicBezTo>
                    <a:pt x="98" y="122"/>
                    <a:pt x="98" y="122"/>
                    <a:pt x="98" y="122"/>
                  </a:cubicBezTo>
                  <a:cubicBezTo>
                    <a:pt x="98" y="122"/>
                    <a:pt x="98" y="122"/>
                    <a:pt x="98" y="122"/>
                  </a:cubicBezTo>
                  <a:cubicBezTo>
                    <a:pt x="99" y="122"/>
                    <a:pt x="99" y="122"/>
                    <a:pt x="99" y="122"/>
                  </a:cubicBezTo>
                  <a:close/>
                  <a:moveTo>
                    <a:pt x="128" y="141"/>
                  </a:moveTo>
                  <a:cubicBezTo>
                    <a:pt x="129" y="141"/>
                    <a:pt x="129" y="141"/>
                    <a:pt x="129" y="141"/>
                  </a:cubicBezTo>
                  <a:cubicBezTo>
                    <a:pt x="129" y="141"/>
                    <a:pt x="129" y="141"/>
                    <a:pt x="129" y="141"/>
                  </a:cubicBezTo>
                  <a:cubicBezTo>
                    <a:pt x="129" y="142"/>
                    <a:pt x="129" y="142"/>
                    <a:pt x="129" y="142"/>
                  </a:cubicBezTo>
                  <a:cubicBezTo>
                    <a:pt x="128" y="141"/>
                    <a:pt x="128" y="141"/>
                    <a:pt x="128" y="141"/>
                  </a:cubicBezTo>
                  <a:close/>
                  <a:moveTo>
                    <a:pt x="133" y="144"/>
                  </a:moveTo>
                  <a:cubicBezTo>
                    <a:pt x="133" y="144"/>
                    <a:pt x="133" y="144"/>
                    <a:pt x="133" y="144"/>
                  </a:cubicBezTo>
                  <a:cubicBezTo>
                    <a:pt x="133" y="144"/>
                    <a:pt x="133" y="144"/>
                    <a:pt x="133" y="144"/>
                  </a:cubicBezTo>
                  <a:cubicBezTo>
                    <a:pt x="133" y="144"/>
                    <a:pt x="133" y="144"/>
                    <a:pt x="133" y="144"/>
                  </a:cubicBezTo>
                  <a:close/>
                  <a:moveTo>
                    <a:pt x="122" y="155"/>
                  </a:moveTo>
                  <a:cubicBezTo>
                    <a:pt x="122" y="155"/>
                    <a:pt x="122" y="155"/>
                    <a:pt x="122" y="155"/>
                  </a:cubicBezTo>
                  <a:cubicBezTo>
                    <a:pt x="123" y="155"/>
                    <a:pt x="123" y="155"/>
                    <a:pt x="123" y="155"/>
                  </a:cubicBezTo>
                  <a:cubicBezTo>
                    <a:pt x="123" y="155"/>
                    <a:pt x="123" y="155"/>
                    <a:pt x="123" y="155"/>
                  </a:cubicBezTo>
                  <a:cubicBezTo>
                    <a:pt x="123" y="154"/>
                    <a:pt x="123" y="154"/>
                    <a:pt x="123" y="154"/>
                  </a:cubicBezTo>
                  <a:cubicBezTo>
                    <a:pt x="122" y="155"/>
                    <a:pt x="122" y="155"/>
                    <a:pt x="122" y="155"/>
                  </a:cubicBezTo>
                  <a:close/>
                  <a:moveTo>
                    <a:pt x="122" y="153"/>
                  </a:moveTo>
                  <a:cubicBezTo>
                    <a:pt x="122" y="154"/>
                    <a:pt x="122" y="154"/>
                    <a:pt x="122" y="154"/>
                  </a:cubicBezTo>
                  <a:cubicBezTo>
                    <a:pt x="123" y="154"/>
                    <a:pt x="123" y="154"/>
                    <a:pt x="123" y="154"/>
                  </a:cubicBezTo>
                  <a:cubicBezTo>
                    <a:pt x="123" y="153"/>
                    <a:pt x="123" y="153"/>
                    <a:pt x="123" y="153"/>
                  </a:cubicBezTo>
                  <a:cubicBezTo>
                    <a:pt x="122" y="153"/>
                    <a:pt x="122" y="153"/>
                    <a:pt x="122" y="153"/>
                  </a:cubicBezTo>
                  <a:close/>
                  <a:moveTo>
                    <a:pt x="122" y="154"/>
                  </a:moveTo>
                  <a:cubicBezTo>
                    <a:pt x="121" y="154"/>
                    <a:pt x="121" y="154"/>
                    <a:pt x="121" y="154"/>
                  </a:cubicBezTo>
                  <a:cubicBezTo>
                    <a:pt x="121" y="153"/>
                    <a:pt x="121" y="153"/>
                    <a:pt x="121" y="153"/>
                  </a:cubicBezTo>
                  <a:cubicBezTo>
                    <a:pt x="122" y="153"/>
                    <a:pt x="122" y="153"/>
                    <a:pt x="122" y="153"/>
                  </a:cubicBezTo>
                  <a:cubicBezTo>
                    <a:pt x="122" y="154"/>
                    <a:pt x="122" y="154"/>
                    <a:pt x="122" y="154"/>
                  </a:cubicBezTo>
                  <a:cubicBezTo>
                    <a:pt x="122" y="154"/>
                    <a:pt x="122" y="154"/>
                    <a:pt x="122" y="154"/>
                  </a:cubicBezTo>
                  <a:close/>
                  <a:moveTo>
                    <a:pt x="119" y="151"/>
                  </a:moveTo>
                  <a:cubicBezTo>
                    <a:pt x="119" y="151"/>
                    <a:pt x="119" y="151"/>
                    <a:pt x="119" y="151"/>
                  </a:cubicBezTo>
                  <a:cubicBezTo>
                    <a:pt x="119" y="150"/>
                    <a:pt x="119" y="150"/>
                    <a:pt x="119" y="150"/>
                  </a:cubicBezTo>
                  <a:cubicBezTo>
                    <a:pt x="119" y="149"/>
                    <a:pt x="119" y="149"/>
                    <a:pt x="119" y="149"/>
                  </a:cubicBezTo>
                  <a:cubicBezTo>
                    <a:pt x="119" y="149"/>
                    <a:pt x="119" y="149"/>
                    <a:pt x="119" y="149"/>
                  </a:cubicBezTo>
                  <a:cubicBezTo>
                    <a:pt x="120" y="148"/>
                    <a:pt x="120" y="148"/>
                    <a:pt x="120" y="148"/>
                  </a:cubicBezTo>
                  <a:cubicBezTo>
                    <a:pt x="120" y="148"/>
                    <a:pt x="120" y="148"/>
                    <a:pt x="120" y="148"/>
                  </a:cubicBezTo>
                  <a:cubicBezTo>
                    <a:pt x="121" y="148"/>
                    <a:pt x="121" y="148"/>
                    <a:pt x="121" y="148"/>
                  </a:cubicBezTo>
                  <a:cubicBezTo>
                    <a:pt x="121" y="149"/>
                    <a:pt x="121" y="149"/>
                    <a:pt x="121" y="149"/>
                  </a:cubicBezTo>
                  <a:cubicBezTo>
                    <a:pt x="121" y="150"/>
                    <a:pt x="121" y="150"/>
                    <a:pt x="121" y="150"/>
                  </a:cubicBezTo>
                  <a:cubicBezTo>
                    <a:pt x="120" y="150"/>
                    <a:pt x="120" y="150"/>
                    <a:pt x="120" y="150"/>
                  </a:cubicBezTo>
                  <a:cubicBezTo>
                    <a:pt x="120" y="151"/>
                    <a:pt x="120" y="151"/>
                    <a:pt x="120" y="151"/>
                  </a:cubicBezTo>
                  <a:cubicBezTo>
                    <a:pt x="119" y="151"/>
                    <a:pt x="119" y="151"/>
                    <a:pt x="119" y="151"/>
                  </a:cubicBezTo>
                  <a:cubicBezTo>
                    <a:pt x="119" y="151"/>
                    <a:pt x="119" y="151"/>
                    <a:pt x="119" y="151"/>
                  </a:cubicBezTo>
                  <a:close/>
                  <a:moveTo>
                    <a:pt x="136" y="153"/>
                  </a:moveTo>
                  <a:cubicBezTo>
                    <a:pt x="138" y="152"/>
                    <a:pt x="138" y="152"/>
                    <a:pt x="138" y="152"/>
                  </a:cubicBezTo>
                  <a:cubicBezTo>
                    <a:pt x="138" y="152"/>
                    <a:pt x="138" y="152"/>
                    <a:pt x="138" y="152"/>
                  </a:cubicBezTo>
                  <a:cubicBezTo>
                    <a:pt x="137" y="150"/>
                    <a:pt x="137" y="150"/>
                    <a:pt x="137" y="150"/>
                  </a:cubicBezTo>
                  <a:cubicBezTo>
                    <a:pt x="136" y="151"/>
                    <a:pt x="136" y="151"/>
                    <a:pt x="136" y="151"/>
                  </a:cubicBezTo>
                  <a:cubicBezTo>
                    <a:pt x="136" y="151"/>
                    <a:pt x="136" y="151"/>
                    <a:pt x="136" y="151"/>
                  </a:cubicBezTo>
                  <a:cubicBezTo>
                    <a:pt x="136" y="152"/>
                    <a:pt x="136" y="152"/>
                    <a:pt x="136" y="152"/>
                  </a:cubicBezTo>
                  <a:cubicBezTo>
                    <a:pt x="136" y="153"/>
                    <a:pt x="136" y="153"/>
                    <a:pt x="136" y="153"/>
                  </a:cubicBezTo>
                  <a:cubicBezTo>
                    <a:pt x="136" y="153"/>
                    <a:pt x="136" y="153"/>
                    <a:pt x="136" y="153"/>
                  </a:cubicBezTo>
                  <a:close/>
                  <a:moveTo>
                    <a:pt x="136" y="154"/>
                  </a:moveTo>
                  <a:cubicBezTo>
                    <a:pt x="136" y="155"/>
                    <a:pt x="136" y="155"/>
                    <a:pt x="136" y="155"/>
                  </a:cubicBezTo>
                  <a:cubicBezTo>
                    <a:pt x="137" y="155"/>
                    <a:pt x="137" y="155"/>
                    <a:pt x="137" y="155"/>
                  </a:cubicBezTo>
                  <a:cubicBezTo>
                    <a:pt x="138" y="155"/>
                    <a:pt x="138" y="155"/>
                    <a:pt x="138" y="155"/>
                  </a:cubicBezTo>
                  <a:cubicBezTo>
                    <a:pt x="138" y="154"/>
                    <a:pt x="138" y="154"/>
                    <a:pt x="138" y="154"/>
                  </a:cubicBezTo>
                  <a:cubicBezTo>
                    <a:pt x="137" y="154"/>
                    <a:pt x="137" y="154"/>
                    <a:pt x="137" y="154"/>
                  </a:cubicBezTo>
                  <a:cubicBezTo>
                    <a:pt x="136" y="154"/>
                    <a:pt x="136" y="154"/>
                    <a:pt x="136" y="154"/>
                  </a:cubicBezTo>
                  <a:cubicBezTo>
                    <a:pt x="136" y="154"/>
                    <a:pt x="136" y="154"/>
                    <a:pt x="136" y="154"/>
                  </a:cubicBezTo>
                  <a:close/>
                  <a:moveTo>
                    <a:pt x="136" y="156"/>
                  </a:moveTo>
                  <a:cubicBezTo>
                    <a:pt x="136" y="156"/>
                    <a:pt x="136" y="156"/>
                    <a:pt x="136" y="156"/>
                  </a:cubicBezTo>
                  <a:cubicBezTo>
                    <a:pt x="137" y="155"/>
                    <a:pt x="137" y="155"/>
                    <a:pt x="137" y="155"/>
                  </a:cubicBezTo>
                  <a:cubicBezTo>
                    <a:pt x="136" y="156"/>
                    <a:pt x="136" y="156"/>
                    <a:pt x="136" y="156"/>
                  </a:cubicBezTo>
                  <a:close/>
                  <a:moveTo>
                    <a:pt x="132" y="169"/>
                  </a:moveTo>
                  <a:cubicBezTo>
                    <a:pt x="132" y="168"/>
                    <a:pt x="132" y="168"/>
                    <a:pt x="132" y="168"/>
                  </a:cubicBezTo>
                  <a:cubicBezTo>
                    <a:pt x="132" y="169"/>
                    <a:pt x="132" y="169"/>
                    <a:pt x="132" y="169"/>
                  </a:cubicBezTo>
                  <a:cubicBezTo>
                    <a:pt x="132" y="169"/>
                    <a:pt x="132" y="169"/>
                    <a:pt x="132" y="169"/>
                  </a:cubicBezTo>
                  <a:close/>
                  <a:moveTo>
                    <a:pt x="127" y="174"/>
                  </a:moveTo>
                  <a:cubicBezTo>
                    <a:pt x="126" y="173"/>
                    <a:pt x="126" y="173"/>
                    <a:pt x="126" y="173"/>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4"/>
                    <a:pt x="127" y="174"/>
                    <a:pt x="127" y="174"/>
                  </a:cubicBezTo>
                  <a:close/>
                  <a:moveTo>
                    <a:pt x="121" y="173"/>
                  </a:moveTo>
                  <a:cubicBezTo>
                    <a:pt x="121" y="172"/>
                    <a:pt x="121" y="172"/>
                    <a:pt x="121" y="172"/>
                  </a:cubicBezTo>
                  <a:cubicBezTo>
                    <a:pt x="121" y="172"/>
                    <a:pt x="121" y="172"/>
                    <a:pt x="121" y="172"/>
                  </a:cubicBezTo>
                  <a:cubicBezTo>
                    <a:pt x="120" y="172"/>
                    <a:pt x="120" y="172"/>
                    <a:pt x="120" y="172"/>
                  </a:cubicBezTo>
                  <a:cubicBezTo>
                    <a:pt x="120" y="171"/>
                    <a:pt x="120" y="171"/>
                    <a:pt x="120" y="171"/>
                  </a:cubicBezTo>
                  <a:cubicBezTo>
                    <a:pt x="120" y="170"/>
                    <a:pt x="120" y="170"/>
                    <a:pt x="120" y="170"/>
                  </a:cubicBezTo>
                  <a:cubicBezTo>
                    <a:pt x="120" y="170"/>
                    <a:pt x="120" y="170"/>
                    <a:pt x="120" y="170"/>
                  </a:cubicBezTo>
                  <a:cubicBezTo>
                    <a:pt x="120" y="168"/>
                    <a:pt x="120" y="168"/>
                    <a:pt x="120" y="168"/>
                  </a:cubicBezTo>
                  <a:cubicBezTo>
                    <a:pt x="120" y="167"/>
                    <a:pt x="120" y="167"/>
                    <a:pt x="120" y="167"/>
                  </a:cubicBezTo>
                  <a:cubicBezTo>
                    <a:pt x="120" y="167"/>
                    <a:pt x="120" y="167"/>
                    <a:pt x="120" y="167"/>
                  </a:cubicBezTo>
                  <a:cubicBezTo>
                    <a:pt x="119" y="165"/>
                    <a:pt x="119" y="165"/>
                    <a:pt x="119" y="165"/>
                  </a:cubicBezTo>
                  <a:cubicBezTo>
                    <a:pt x="120" y="165"/>
                    <a:pt x="120" y="165"/>
                    <a:pt x="120" y="165"/>
                  </a:cubicBezTo>
                  <a:cubicBezTo>
                    <a:pt x="121" y="165"/>
                    <a:pt x="121" y="165"/>
                    <a:pt x="121" y="165"/>
                  </a:cubicBezTo>
                  <a:cubicBezTo>
                    <a:pt x="122" y="165"/>
                    <a:pt x="122" y="165"/>
                    <a:pt x="122" y="165"/>
                  </a:cubicBezTo>
                  <a:cubicBezTo>
                    <a:pt x="121" y="165"/>
                    <a:pt x="121" y="165"/>
                    <a:pt x="121" y="165"/>
                  </a:cubicBezTo>
                  <a:cubicBezTo>
                    <a:pt x="121" y="164"/>
                    <a:pt x="121" y="164"/>
                    <a:pt x="121" y="164"/>
                  </a:cubicBezTo>
                  <a:cubicBezTo>
                    <a:pt x="120" y="164"/>
                    <a:pt x="120" y="164"/>
                    <a:pt x="120" y="164"/>
                  </a:cubicBezTo>
                  <a:cubicBezTo>
                    <a:pt x="121" y="163"/>
                    <a:pt x="121" y="163"/>
                    <a:pt x="121" y="163"/>
                  </a:cubicBezTo>
                  <a:cubicBezTo>
                    <a:pt x="120" y="161"/>
                    <a:pt x="120" y="161"/>
                    <a:pt x="120" y="161"/>
                  </a:cubicBezTo>
                  <a:cubicBezTo>
                    <a:pt x="120" y="160"/>
                    <a:pt x="120" y="160"/>
                    <a:pt x="120" y="160"/>
                  </a:cubicBezTo>
                  <a:cubicBezTo>
                    <a:pt x="120" y="159"/>
                    <a:pt x="120" y="159"/>
                    <a:pt x="120" y="159"/>
                  </a:cubicBezTo>
                  <a:cubicBezTo>
                    <a:pt x="120" y="157"/>
                    <a:pt x="120" y="157"/>
                    <a:pt x="120" y="157"/>
                  </a:cubicBezTo>
                  <a:cubicBezTo>
                    <a:pt x="120" y="156"/>
                    <a:pt x="120" y="156"/>
                    <a:pt x="120" y="156"/>
                  </a:cubicBezTo>
                  <a:cubicBezTo>
                    <a:pt x="120" y="156"/>
                    <a:pt x="120" y="156"/>
                    <a:pt x="120" y="156"/>
                  </a:cubicBezTo>
                  <a:cubicBezTo>
                    <a:pt x="121" y="155"/>
                    <a:pt x="121" y="155"/>
                    <a:pt x="121" y="155"/>
                  </a:cubicBezTo>
                  <a:cubicBezTo>
                    <a:pt x="121" y="155"/>
                    <a:pt x="121" y="155"/>
                    <a:pt x="121" y="155"/>
                  </a:cubicBezTo>
                  <a:cubicBezTo>
                    <a:pt x="122" y="155"/>
                    <a:pt x="122" y="155"/>
                    <a:pt x="122" y="155"/>
                  </a:cubicBezTo>
                  <a:cubicBezTo>
                    <a:pt x="123" y="156"/>
                    <a:pt x="123" y="156"/>
                    <a:pt x="123" y="156"/>
                  </a:cubicBezTo>
                  <a:cubicBezTo>
                    <a:pt x="123" y="156"/>
                    <a:pt x="123" y="156"/>
                    <a:pt x="123" y="156"/>
                  </a:cubicBezTo>
                  <a:cubicBezTo>
                    <a:pt x="123" y="156"/>
                    <a:pt x="123" y="156"/>
                    <a:pt x="123" y="156"/>
                  </a:cubicBezTo>
                  <a:cubicBezTo>
                    <a:pt x="124" y="155"/>
                    <a:pt x="124" y="155"/>
                    <a:pt x="124" y="155"/>
                  </a:cubicBezTo>
                  <a:cubicBezTo>
                    <a:pt x="124" y="156"/>
                    <a:pt x="124" y="156"/>
                    <a:pt x="124" y="156"/>
                  </a:cubicBezTo>
                  <a:cubicBezTo>
                    <a:pt x="125" y="157"/>
                    <a:pt x="125" y="157"/>
                    <a:pt x="125" y="157"/>
                  </a:cubicBezTo>
                  <a:cubicBezTo>
                    <a:pt x="126" y="158"/>
                    <a:pt x="126" y="158"/>
                    <a:pt x="126" y="158"/>
                  </a:cubicBezTo>
                  <a:cubicBezTo>
                    <a:pt x="127" y="159"/>
                    <a:pt x="127" y="159"/>
                    <a:pt x="127" y="159"/>
                  </a:cubicBezTo>
                  <a:cubicBezTo>
                    <a:pt x="128" y="158"/>
                    <a:pt x="128" y="158"/>
                    <a:pt x="128" y="158"/>
                  </a:cubicBezTo>
                  <a:cubicBezTo>
                    <a:pt x="129" y="158"/>
                    <a:pt x="129" y="158"/>
                    <a:pt x="129" y="158"/>
                  </a:cubicBezTo>
                  <a:cubicBezTo>
                    <a:pt x="129" y="159"/>
                    <a:pt x="129" y="159"/>
                    <a:pt x="129" y="159"/>
                  </a:cubicBezTo>
                  <a:cubicBezTo>
                    <a:pt x="129" y="158"/>
                    <a:pt x="129" y="158"/>
                    <a:pt x="129" y="158"/>
                  </a:cubicBezTo>
                  <a:cubicBezTo>
                    <a:pt x="130" y="158"/>
                    <a:pt x="130" y="158"/>
                    <a:pt x="130" y="158"/>
                  </a:cubicBezTo>
                  <a:cubicBezTo>
                    <a:pt x="133" y="158"/>
                    <a:pt x="133" y="158"/>
                    <a:pt x="133" y="158"/>
                  </a:cubicBezTo>
                  <a:cubicBezTo>
                    <a:pt x="133" y="158"/>
                    <a:pt x="133" y="158"/>
                    <a:pt x="133" y="158"/>
                  </a:cubicBezTo>
                  <a:cubicBezTo>
                    <a:pt x="134" y="157"/>
                    <a:pt x="134" y="157"/>
                    <a:pt x="134" y="157"/>
                  </a:cubicBezTo>
                  <a:cubicBezTo>
                    <a:pt x="134" y="157"/>
                    <a:pt x="134" y="157"/>
                    <a:pt x="134" y="157"/>
                  </a:cubicBezTo>
                  <a:cubicBezTo>
                    <a:pt x="134" y="157"/>
                    <a:pt x="134" y="157"/>
                    <a:pt x="134" y="157"/>
                  </a:cubicBezTo>
                  <a:cubicBezTo>
                    <a:pt x="135" y="157"/>
                    <a:pt x="135" y="157"/>
                    <a:pt x="135" y="157"/>
                  </a:cubicBezTo>
                  <a:cubicBezTo>
                    <a:pt x="135" y="157"/>
                    <a:pt x="135" y="157"/>
                    <a:pt x="135" y="157"/>
                  </a:cubicBezTo>
                  <a:cubicBezTo>
                    <a:pt x="136" y="157"/>
                    <a:pt x="136" y="157"/>
                    <a:pt x="136" y="157"/>
                  </a:cubicBezTo>
                  <a:cubicBezTo>
                    <a:pt x="136" y="158"/>
                    <a:pt x="136" y="158"/>
                    <a:pt x="136" y="158"/>
                  </a:cubicBezTo>
                  <a:cubicBezTo>
                    <a:pt x="136" y="160"/>
                    <a:pt x="136" y="160"/>
                    <a:pt x="136" y="160"/>
                  </a:cubicBezTo>
                  <a:cubicBezTo>
                    <a:pt x="135" y="161"/>
                    <a:pt x="135" y="161"/>
                    <a:pt x="135" y="161"/>
                  </a:cubicBezTo>
                  <a:cubicBezTo>
                    <a:pt x="135" y="163"/>
                    <a:pt x="135" y="163"/>
                    <a:pt x="135" y="163"/>
                  </a:cubicBezTo>
                  <a:cubicBezTo>
                    <a:pt x="134" y="163"/>
                    <a:pt x="134" y="163"/>
                    <a:pt x="134" y="163"/>
                  </a:cubicBezTo>
                  <a:cubicBezTo>
                    <a:pt x="134" y="164"/>
                    <a:pt x="134" y="164"/>
                    <a:pt x="134" y="164"/>
                  </a:cubicBezTo>
                  <a:cubicBezTo>
                    <a:pt x="134" y="165"/>
                    <a:pt x="134" y="165"/>
                    <a:pt x="134" y="165"/>
                  </a:cubicBezTo>
                  <a:cubicBezTo>
                    <a:pt x="134" y="165"/>
                    <a:pt x="134" y="165"/>
                    <a:pt x="134" y="165"/>
                  </a:cubicBezTo>
                  <a:cubicBezTo>
                    <a:pt x="134" y="166"/>
                    <a:pt x="134" y="166"/>
                    <a:pt x="134" y="166"/>
                  </a:cubicBezTo>
                  <a:cubicBezTo>
                    <a:pt x="134" y="166"/>
                    <a:pt x="134" y="166"/>
                    <a:pt x="134" y="166"/>
                  </a:cubicBezTo>
                  <a:cubicBezTo>
                    <a:pt x="133" y="165"/>
                    <a:pt x="133" y="165"/>
                    <a:pt x="133" y="165"/>
                  </a:cubicBezTo>
                  <a:cubicBezTo>
                    <a:pt x="133" y="165"/>
                    <a:pt x="133" y="165"/>
                    <a:pt x="133" y="165"/>
                  </a:cubicBezTo>
                  <a:cubicBezTo>
                    <a:pt x="132" y="166"/>
                    <a:pt x="132" y="166"/>
                    <a:pt x="132" y="166"/>
                  </a:cubicBezTo>
                  <a:cubicBezTo>
                    <a:pt x="132" y="167"/>
                    <a:pt x="132" y="167"/>
                    <a:pt x="132" y="167"/>
                  </a:cubicBezTo>
                  <a:cubicBezTo>
                    <a:pt x="132" y="168"/>
                    <a:pt x="132" y="168"/>
                    <a:pt x="132" y="168"/>
                  </a:cubicBezTo>
                  <a:cubicBezTo>
                    <a:pt x="131" y="168"/>
                    <a:pt x="131" y="168"/>
                    <a:pt x="131" y="168"/>
                  </a:cubicBezTo>
                  <a:cubicBezTo>
                    <a:pt x="131" y="169"/>
                    <a:pt x="131" y="169"/>
                    <a:pt x="131" y="169"/>
                  </a:cubicBezTo>
                  <a:cubicBezTo>
                    <a:pt x="130" y="169"/>
                    <a:pt x="130" y="169"/>
                    <a:pt x="130" y="169"/>
                  </a:cubicBezTo>
                  <a:cubicBezTo>
                    <a:pt x="131" y="170"/>
                    <a:pt x="131" y="170"/>
                    <a:pt x="131" y="170"/>
                  </a:cubicBezTo>
                  <a:cubicBezTo>
                    <a:pt x="131" y="170"/>
                    <a:pt x="131" y="170"/>
                    <a:pt x="131" y="170"/>
                  </a:cubicBezTo>
                  <a:cubicBezTo>
                    <a:pt x="130" y="172"/>
                    <a:pt x="130" y="172"/>
                    <a:pt x="130" y="172"/>
                  </a:cubicBezTo>
                  <a:cubicBezTo>
                    <a:pt x="130" y="172"/>
                    <a:pt x="130" y="172"/>
                    <a:pt x="130" y="172"/>
                  </a:cubicBezTo>
                  <a:cubicBezTo>
                    <a:pt x="129" y="172"/>
                    <a:pt x="129" y="172"/>
                    <a:pt x="129" y="172"/>
                  </a:cubicBezTo>
                  <a:cubicBezTo>
                    <a:pt x="129" y="171"/>
                    <a:pt x="129" y="171"/>
                    <a:pt x="129" y="171"/>
                  </a:cubicBezTo>
                  <a:cubicBezTo>
                    <a:pt x="130" y="171"/>
                    <a:pt x="130" y="171"/>
                    <a:pt x="130" y="171"/>
                  </a:cubicBezTo>
                  <a:cubicBezTo>
                    <a:pt x="130" y="170"/>
                    <a:pt x="130" y="170"/>
                    <a:pt x="130" y="170"/>
                  </a:cubicBezTo>
                  <a:cubicBezTo>
                    <a:pt x="130" y="170"/>
                    <a:pt x="130" y="170"/>
                    <a:pt x="130" y="170"/>
                  </a:cubicBezTo>
                  <a:cubicBezTo>
                    <a:pt x="129" y="170"/>
                    <a:pt x="129" y="170"/>
                    <a:pt x="129" y="170"/>
                  </a:cubicBezTo>
                  <a:cubicBezTo>
                    <a:pt x="128" y="171"/>
                    <a:pt x="128" y="171"/>
                    <a:pt x="128" y="171"/>
                  </a:cubicBezTo>
                  <a:cubicBezTo>
                    <a:pt x="128" y="171"/>
                    <a:pt x="128" y="171"/>
                    <a:pt x="128" y="171"/>
                  </a:cubicBezTo>
                  <a:cubicBezTo>
                    <a:pt x="128" y="170"/>
                    <a:pt x="128" y="170"/>
                    <a:pt x="128" y="170"/>
                  </a:cubicBezTo>
                  <a:cubicBezTo>
                    <a:pt x="127" y="171"/>
                    <a:pt x="127" y="171"/>
                    <a:pt x="127" y="171"/>
                  </a:cubicBezTo>
                  <a:cubicBezTo>
                    <a:pt x="127" y="171"/>
                    <a:pt x="127" y="171"/>
                    <a:pt x="127" y="171"/>
                  </a:cubicBezTo>
                  <a:cubicBezTo>
                    <a:pt x="126" y="172"/>
                    <a:pt x="126" y="172"/>
                    <a:pt x="126" y="172"/>
                  </a:cubicBezTo>
                  <a:cubicBezTo>
                    <a:pt x="126" y="171"/>
                    <a:pt x="126" y="171"/>
                    <a:pt x="126" y="171"/>
                  </a:cubicBezTo>
                  <a:cubicBezTo>
                    <a:pt x="125" y="172"/>
                    <a:pt x="125" y="172"/>
                    <a:pt x="125" y="172"/>
                  </a:cubicBezTo>
                  <a:cubicBezTo>
                    <a:pt x="125" y="173"/>
                    <a:pt x="125" y="173"/>
                    <a:pt x="125" y="173"/>
                  </a:cubicBezTo>
                  <a:cubicBezTo>
                    <a:pt x="124" y="174"/>
                    <a:pt x="124" y="174"/>
                    <a:pt x="124" y="174"/>
                  </a:cubicBezTo>
                  <a:cubicBezTo>
                    <a:pt x="124" y="174"/>
                    <a:pt x="124" y="174"/>
                    <a:pt x="124" y="174"/>
                  </a:cubicBezTo>
                  <a:cubicBezTo>
                    <a:pt x="123" y="174"/>
                    <a:pt x="123" y="174"/>
                    <a:pt x="123" y="174"/>
                  </a:cubicBezTo>
                  <a:cubicBezTo>
                    <a:pt x="123" y="173"/>
                    <a:pt x="123" y="173"/>
                    <a:pt x="123" y="173"/>
                  </a:cubicBezTo>
                  <a:cubicBezTo>
                    <a:pt x="123" y="174"/>
                    <a:pt x="123" y="174"/>
                    <a:pt x="123" y="174"/>
                  </a:cubicBezTo>
                  <a:cubicBezTo>
                    <a:pt x="122" y="173"/>
                    <a:pt x="122" y="173"/>
                    <a:pt x="122" y="173"/>
                  </a:cubicBezTo>
                  <a:cubicBezTo>
                    <a:pt x="121" y="173"/>
                    <a:pt x="121" y="173"/>
                    <a:pt x="121" y="173"/>
                  </a:cubicBezTo>
                  <a:cubicBezTo>
                    <a:pt x="121" y="173"/>
                    <a:pt x="121" y="173"/>
                    <a:pt x="121" y="173"/>
                  </a:cubicBezTo>
                  <a:close/>
                  <a:moveTo>
                    <a:pt x="2" y="110"/>
                  </a:moveTo>
                  <a:cubicBezTo>
                    <a:pt x="3" y="111"/>
                    <a:pt x="3" y="111"/>
                    <a:pt x="3" y="111"/>
                  </a:cubicBezTo>
                  <a:cubicBezTo>
                    <a:pt x="4" y="111"/>
                    <a:pt x="4" y="111"/>
                    <a:pt x="4" y="111"/>
                  </a:cubicBezTo>
                  <a:cubicBezTo>
                    <a:pt x="6" y="113"/>
                    <a:pt x="6" y="113"/>
                    <a:pt x="6" y="113"/>
                  </a:cubicBezTo>
                  <a:cubicBezTo>
                    <a:pt x="6" y="113"/>
                    <a:pt x="6" y="113"/>
                    <a:pt x="6" y="113"/>
                  </a:cubicBezTo>
                  <a:cubicBezTo>
                    <a:pt x="6" y="114"/>
                    <a:pt x="6" y="114"/>
                    <a:pt x="6" y="114"/>
                  </a:cubicBezTo>
                  <a:cubicBezTo>
                    <a:pt x="7" y="114"/>
                    <a:pt x="7" y="114"/>
                    <a:pt x="7" y="114"/>
                  </a:cubicBezTo>
                  <a:cubicBezTo>
                    <a:pt x="7" y="114"/>
                    <a:pt x="7" y="114"/>
                    <a:pt x="7" y="114"/>
                  </a:cubicBezTo>
                  <a:cubicBezTo>
                    <a:pt x="9" y="114"/>
                    <a:pt x="9" y="114"/>
                    <a:pt x="9" y="114"/>
                  </a:cubicBezTo>
                  <a:cubicBezTo>
                    <a:pt x="9" y="114"/>
                    <a:pt x="9" y="114"/>
                    <a:pt x="9" y="114"/>
                  </a:cubicBezTo>
                  <a:cubicBezTo>
                    <a:pt x="9" y="115"/>
                    <a:pt x="9" y="115"/>
                    <a:pt x="9" y="115"/>
                  </a:cubicBezTo>
                  <a:cubicBezTo>
                    <a:pt x="10" y="115"/>
                    <a:pt x="10" y="115"/>
                    <a:pt x="10" y="115"/>
                  </a:cubicBezTo>
                  <a:cubicBezTo>
                    <a:pt x="11" y="115"/>
                    <a:pt x="11" y="115"/>
                    <a:pt x="11" y="115"/>
                  </a:cubicBezTo>
                  <a:cubicBezTo>
                    <a:pt x="12" y="115"/>
                    <a:pt x="12" y="115"/>
                    <a:pt x="12" y="115"/>
                  </a:cubicBezTo>
                  <a:cubicBezTo>
                    <a:pt x="12" y="115"/>
                    <a:pt x="12" y="115"/>
                    <a:pt x="12" y="115"/>
                  </a:cubicBezTo>
                  <a:cubicBezTo>
                    <a:pt x="13" y="115"/>
                    <a:pt x="13" y="115"/>
                    <a:pt x="13" y="115"/>
                  </a:cubicBezTo>
                  <a:cubicBezTo>
                    <a:pt x="14" y="115"/>
                    <a:pt x="14" y="115"/>
                    <a:pt x="14" y="115"/>
                  </a:cubicBezTo>
                  <a:cubicBezTo>
                    <a:pt x="15" y="115"/>
                    <a:pt x="15" y="115"/>
                    <a:pt x="15" y="115"/>
                  </a:cubicBezTo>
                  <a:cubicBezTo>
                    <a:pt x="15" y="114"/>
                    <a:pt x="15" y="114"/>
                    <a:pt x="15" y="114"/>
                  </a:cubicBezTo>
                  <a:cubicBezTo>
                    <a:pt x="16" y="114"/>
                    <a:pt x="16" y="114"/>
                    <a:pt x="16" y="114"/>
                  </a:cubicBezTo>
                  <a:cubicBezTo>
                    <a:pt x="16" y="113"/>
                    <a:pt x="16" y="113"/>
                    <a:pt x="16" y="113"/>
                  </a:cubicBezTo>
                  <a:cubicBezTo>
                    <a:pt x="18" y="113"/>
                    <a:pt x="18" y="113"/>
                    <a:pt x="18" y="113"/>
                  </a:cubicBezTo>
                  <a:cubicBezTo>
                    <a:pt x="18" y="113"/>
                    <a:pt x="18" y="113"/>
                    <a:pt x="18" y="113"/>
                  </a:cubicBezTo>
                  <a:cubicBezTo>
                    <a:pt x="19" y="112"/>
                    <a:pt x="19" y="112"/>
                    <a:pt x="19" y="112"/>
                  </a:cubicBezTo>
                  <a:cubicBezTo>
                    <a:pt x="19" y="112"/>
                    <a:pt x="19" y="112"/>
                    <a:pt x="19" y="112"/>
                  </a:cubicBezTo>
                  <a:cubicBezTo>
                    <a:pt x="20" y="113"/>
                    <a:pt x="20" y="113"/>
                    <a:pt x="20" y="113"/>
                  </a:cubicBezTo>
                  <a:cubicBezTo>
                    <a:pt x="21" y="112"/>
                    <a:pt x="21" y="112"/>
                    <a:pt x="21" y="112"/>
                  </a:cubicBezTo>
                  <a:cubicBezTo>
                    <a:pt x="21" y="112"/>
                    <a:pt x="21" y="112"/>
                    <a:pt x="21" y="112"/>
                  </a:cubicBezTo>
                  <a:cubicBezTo>
                    <a:pt x="21" y="112"/>
                    <a:pt x="21" y="112"/>
                    <a:pt x="21" y="112"/>
                  </a:cubicBezTo>
                  <a:cubicBezTo>
                    <a:pt x="22" y="111"/>
                    <a:pt x="22" y="111"/>
                    <a:pt x="22" y="111"/>
                  </a:cubicBezTo>
                  <a:cubicBezTo>
                    <a:pt x="24" y="109"/>
                    <a:pt x="24" y="109"/>
                    <a:pt x="24" y="109"/>
                  </a:cubicBezTo>
                  <a:cubicBezTo>
                    <a:pt x="25" y="110"/>
                    <a:pt x="25" y="110"/>
                    <a:pt x="25" y="110"/>
                  </a:cubicBezTo>
                  <a:cubicBezTo>
                    <a:pt x="26" y="110"/>
                    <a:pt x="26" y="110"/>
                    <a:pt x="26" y="110"/>
                  </a:cubicBezTo>
                  <a:cubicBezTo>
                    <a:pt x="26" y="109"/>
                    <a:pt x="26" y="109"/>
                    <a:pt x="26" y="109"/>
                  </a:cubicBezTo>
                  <a:cubicBezTo>
                    <a:pt x="29" y="109"/>
                    <a:pt x="29" y="109"/>
                    <a:pt x="29" y="109"/>
                  </a:cubicBezTo>
                  <a:cubicBezTo>
                    <a:pt x="29" y="109"/>
                    <a:pt x="29" y="109"/>
                    <a:pt x="29" y="109"/>
                  </a:cubicBezTo>
                  <a:cubicBezTo>
                    <a:pt x="31" y="109"/>
                    <a:pt x="31" y="109"/>
                    <a:pt x="31" y="109"/>
                  </a:cubicBezTo>
                  <a:cubicBezTo>
                    <a:pt x="31" y="109"/>
                    <a:pt x="31" y="109"/>
                    <a:pt x="31" y="109"/>
                  </a:cubicBezTo>
                  <a:cubicBezTo>
                    <a:pt x="32" y="109"/>
                    <a:pt x="32" y="109"/>
                    <a:pt x="32" y="109"/>
                  </a:cubicBezTo>
                  <a:cubicBezTo>
                    <a:pt x="33" y="109"/>
                    <a:pt x="33" y="109"/>
                    <a:pt x="33" y="109"/>
                  </a:cubicBezTo>
                  <a:cubicBezTo>
                    <a:pt x="33" y="110"/>
                    <a:pt x="33" y="110"/>
                    <a:pt x="33" y="110"/>
                  </a:cubicBezTo>
                  <a:cubicBezTo>
                    <a:pt x="34" y="110"/>
                    <a:pt x="34" y="110"/>
                    <a:pt x="34" y="110"/>
                  </a:cubicBezTo>
                  <a:cubicBezTo>
                    <a:pt x="34" y="110"/>
                    <a:pt x="34" y="110"/>
                    <a:pt x="34" y="110"/>
                  </a:cubicBezTo>
                  <a:cubicBezTo>
                    <a:pt x="35" y="110"/>
                    <a:pt x="35" y="110"/>
                    <a:pt x="35" y="110"/>
                  </a:cubicBezTo>
                  <a:cubicBezTo>
                    <a:pt x="35" y="110"/>
                    <a:pt x="35" y="110"/>
                    <a:pt x="35" y="110"/>
                  </a:cubicBezTo>
                  <a:cubicBezTo>
                    <a:pt x="37" y="110"/>
                    <a:pt x="37" y="110"/>
                    <a:pt x="37" y="110"/>
                  </a:cubicBezTo>
                  <a:cubicBezTo>
                    <a:pt x="37" y="110"/>
                    <a:pt x="37" y="110"/>
                    <a:pt x="37" y="110"/>
                  </a:cubicBezTo>
                  <a:cubicBezTo>
                    <a:pt x="37" y="110"/>
                    <a:pt x="37" y="110"/>
                    <a:pt x="37" y="110"/>
                  </a:cubicBezTo>
                  <a:cubicBezTo>
                    <a:pt x="38" y="110"/>
                    <a:pt x="38" y="110"/>
                    <a:pt x="38" y="110"/>
                  </a:cubicBezTo>
                  <a:cubicBezTo>
                    <a:pt x="39" y="110"/>
                    <a:pt x="39" y="110"/>
                    <a:pt x="39" y="110"/>
                  </a:cubicBezTo>
                  <a:cubicBezTo>
                    <a:pt x="40" y="109"/>
                    <a:pt x="40" y="109"/>
                    <a:pt x="40" y="109"/>
                  </a:cubicBezTo>
                  <a:cubicBezTo>
                    <a:pt x="41" y="108"/>
                    <a:pt x="41" y="108"/>
                    <a:pt x="41" y="108"/>
                  </a:cubicBezTo>
                  <a:cubicBezTo>
                    <a:pt x="41" y="108"/>
                    <a:pt x="41" y="108"/>
                    <a:pt x="41" y="108"/>
                  </a:cubicBezTo>
                  <a:cubicBezTo>
                    <a:pt x="42" y="107"/>
                    <a:pt x="42" y="107"/>
                    <a:pt x="42" y="107"/>
                  </a:cubicBezTo>
                  <a:cubicBezTo>
                    <a:pt x="43" y="106"/>
                    <a:pt x="43" y="106"/>
                    <a:pt x="43" y="106"/>
                  </a:cubicBezTo>
                  <a:cubicBezTo>
                    <a:pt x="44" y="105"/>
                    <a:pt x="44" y="105"/>
                    <a:pt x="44" y="105"/>
                  </a:cubicBezTo>
                  <a:cubicBezTo>
                    <a:pt x="45" y="105"/>
                    <a:pt x="45" y="105"/>
                    <a:pt x="45" y="105"/>
                  </a:cubicBezTo>
                  <a:cubicBezTo>
                    <a:pt x="46" y="105"/>
                    <a:pt x="46" y="105"/>
                    <a:pt x="46" y="105"/>
                  </a:cubicBezTo>
                  <a:cubicBezTo>
                    <a:pt x="47" y="104"/>
                    <a:pt x="47" y="104"/>
                    <a:pt x="47" y="104"/>
                  </a:cubicBezTo>
                  <a:cubicBezTo>
                    <a:pt x="50" y="103"/>
                    <a:pt x="50" y="103"/>
                    <a:pt x="50" y="103"/>
                  </a:cubicBezTo>
                  <a:cubicBezTo>
                    <a:pt x="51" y="102"/>
                    <a:pt x="51" y="102"/>
                    <a:pt x="51" y="102"/>
                  </a:cubicBezTo>
                  <a:cubicBezTo>
                    <a:pt x="52" y="102"/>
                    <a:pt x="52" y="102"/>
                    <a:pt x="52" y="102"/>
                  </a:cubicBezTo>
                  <a:cubicBezTo>
                    <a:pt x="53" y="102"/>
                    <a:pt x="53" y="102"/>
                    <a:pt x="53" y="102"/>
                  </a:cubicBezTo>
                  <a:cubicBezTo>
                    <a:pt x="53" y="102"/>
                    <a:pt x="53" y="102"/>
                    <a:pt x="53" y="102"/>
                  </a:cubicBezTo>
                  <a:cubicBezTo>
                    <a:pt x="55" y="102"/>
                    <a:pt x="55" y="102"/>
                    <a:pt x="55" y="102"/>
                  </a:cubicBezTo>
                  <a:cubicBezTo>
                    <a:pt x="56" y="102"/>
                    <a:pt x="56" y="102"/>
                    <a:pt x="56" y="102"/>
                  </a:cubicBezTo>
                  <a:cubicBezTo>
                    <a:pt x="57" y="102"/>
                    <a:pt x="57" y="102"/>
                    <a:pt x="57" y="102"/>
                  </a:cubicBezTo>
                  <a:cubicBezTo>
                    <a:pt x="58" y="102"/>
                    <a:pt x="58" y="102"/>
                    <a:pt x="58" y="102"/>
                  </a:cubicBezTo>
                  <a:cubicBezTo>
                    <a:pt x="61" y="101"/>
                    <a:pt x="61" y="101"/>
                    <a:pt x="61" y="101"/>
                  </a:cubicBezTo>
                  <a:cubicBezTo>
                    <a:pt x="62" y="101"/>
                    <a:pt x="62" y="101"/>
                    <a:pt x="62" y="101"/>
                  </a:cubicBezTo>
                  <a:cubicBezTo>
                    <a:pt x="63" y="100"/>
                    <a:pt x="63" y="100"/>
                    <a:pt x="63" y="100"/>
                  </a:cubicBezTo>
                  <a:cubicBezTo>
                    <a:pt x="64" y="100"/>
                    <a:pt x="64" y="100"/>
                    <a:pt x="64" y="100"/>
                  </a:cubicBezTo>
                  <a:cubicBezTo>
                    <a:pt x="65" y="99"/>
                    <a:pt x="65" y="99"/>
                    <a:pt x="65" y="99"/>
                  </a:cubicBezTo>
                  <a:cubicBezTo>
                    <a:pt x="67" y="99"/>
                    <a:pt x="67" y="99"/>
                    <a:pt x="67" y="99"/>
                  </a:cubicBezTo>
                  <a:cubicBezTo>
                    <a:pt x="72" y="99"/>
                    <a:pt x="72" y="99"/>
                    <a:pt x="72" y="99"/>
                  </a:cubicBezTo>
                  <a:cubicBezTo>
                    <a:pt x="74" y="99"/>
                    <a:pt x="74" y="99"/>
                    <a:pt x="74" y="99"/>
                  </a:cubicBezTo>
                  <a:cubicBezTo>
                    <a:pt x="75" y="99"/>
                    <a:pt x="75" y="99"/>
                    <a:pt x="75" y="99"/>
                  </a:cubicBezTo>
                  <a:cubicBezTo>
                    <a:pt x="76" y="99"/>
                    <a:pt x="76" y="99"/>
                    <a:pt x="76" y="99"/>
                  </a:cubicBezTo>
                  <a:cubicBezTo>
                    <a:pt x="77" y="99"/>
                    <a:pt x="77" y="99"/>
                    <a:pt x="77" y="99"/>
                  </a:cubicBezTo>
                  <a:cubicBezTo>
                    <a:pt x="78" y="100"/>
                    <a:pt x="78" y="100"/>
                    <a:pt x="78" y="100"/>
                  </a:cubicBezTo>
                  <a:cubicBezTo>
                    <a:pt x="79" y="102"/>
                    <a:pt x="79" y="102"/>
                    <a:pt x="79" y="102"/>
                  </a:cubicBezTo>
                  <a:cubicBezTo>
                    <a:pt x="80" y="102"/>
                    <a:pt x="80" y="102"/>
                    <a:pt x="80" y="102"/>
                  </a:cubicBezTo>
                  <a:cubicBezTo>
                    <a:pt x="81" y="102"/>
                    <a:pt x="81" y="102"/>
                    <a:pt x="81" y="102"/>
                  </a:cubicBezTo>
                  <a:cubicBezTo>
                    <a:pt x="81" y="101"/>
                    <a:pt x="81" y="101"/>
                    <a:pt x="81" y="101"/>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3"/>
                    <a:pt x="85" y="103"/>
                    <a:pt x="85" y="103"/>
                  </a:cubicBezTo>
                  <a:cubicBezTo>
                    <a:pt x="86" y="103"/>
                    <a:pt x="86" y="103"/>
                    <a:pt x="86" y="103"/>
                  </a:cubicBezTo>
                  <a:cubicBezTo>
                    <a:pt x="88" y="104"/>
                    <a:pt x="88" y="104"/>
                    <a:pt x="88" y="104"/>
                  </a:cubicBezTo>
                  <a:cubicBezTo>
                    <a:pt x="87" y="105"/>
                    <a:pt x="87" y="105"/>
                    <a:pt x="87" y="105"/>
                  </a:cubicBezTo>
                  <a:cubicBezTo>
                    <a:pt x="88" y="105"/>
                    <a:pt x="88" y="105"/>
                    <a:pt x="88" y="105"/>
                  </a:cubicBezTo>
                  <a:cubicBezTo>
                    <a:pt x="89" y="105"/>
                    <a:pt x="89" y="105"/>
                    <a:pt x="89" y="105"/>
                  </a:cubicBezTo>
                  <a:cubicBezTo>
                    <a:pt x="88" y="106"/>
                    <a:pt x="88" y="106"/>
                    <a:pt x="88" y="106"/>
                  </a:cubicBezTo>
                  <a:cubicBezTo>
                    <a:pt x="88" y="106"/>
                    <a:pt x="88" y="106"/>
                    <a:pt x="88" y="106"/>
                  </a:cubicBezTo>
                  <a:cubicBezTo>
                    <a:pt x="88" y="107"/>
                    <a:pt x="88" y="107"/>
                    <a:pt x="88" y="107"/>
                  </a:cubicBezTo>
                  <a:cubicBezTo>
                    <a:pt x="88" y="108"/>
                    <a:pt x="88" y="108"/>
                    <a:pt x="88" y="108"/>
                  </a:cubicBezTo>
                  <a:cubicBezTo>
                    <a:pt x="89" y="108"/>
                    <a:pt x="89" y="108"/>
                    <a:pt x="89" y="108"/>
                  </a:cubicBezTo>
                  <a:cubicBezTo>
                    <a:pt x="90" y="109"/>
                    <a:pt x="90" y="109"/>
                    <a:pt x="90" y="109"/>
                  </a:cubicBezTo>
                  <a:cubicBezTo>
                    <a:pt x="90" y="110"/>
                    <a:pt x="90" y="110"/>
                    <a:pt x="90" y="110"/>
                  </a:cubicBezTo>
                  <a:cubicBezTo>
                    <a:pt x="90" y="111"/>
                    <a:pt x="90" y="111"/>
                    <a:pt x="90" y="111"/>
                  </a:cubicBezTo>
                  <a:cubicBezTo>
                    <a:pt x="91" y="113"/>
                    <a:pt x="91" y="113"/>
                    <a:pt x="91" y="113"/>
                  </a:cubicBezTo>
                  <a:cubicBezTo>
                    <a:pt x="91" y="114"/>
                    <a:pt x="91" y="114"/>
                    <a:pt x="91" y="114"/>
                  </a:cubicBezTo>
                  <a:cubicBezTo>
                    <a:pt x="91" y="114"/>
                    <a:pt x="91" y="114"/>
                    <a:pt x="91" y="114"/>
                  </a:cubicBezTo>
                  <a:cubicBezTo>
                    <a:pt x="91" y="115"/>
                    <a:pt x="91" y="115"/>
                    <a:pt x="91" y="115"/>
                  </a:cubicBezTo>
                  <a:cubicBezTo>
                    <a:pt x="91" y="116"/>
                    <a:pt x="91" y="116"/>
                    <a:pt x="91" y="116"/>
                  </a:cubicBezTo>
                  <a:cubicBezTo>
                    <a:pt x="90" y="116"/>
                    <a:pt x="90" y="116"/>
                    <a:pt x="90" y="116"/>
                  </a:cubicBezTo>
                  <a:cubicBezTo>
                    <a:pt x="90" y="116"/>
                    <a:pt x="90" y="116"/>
                    <a:pt x="90" y="116"/>
                  </a:cubicBezTo>
                  <a:cubicBezTo>
                    <a:pt x="91" y="117"/>
                    <a:pt x="91" y="117"/>
                    <a:pt x="91" y="117"/>
                  </a:cubicBezTo>
                  <a:cubicBezTo>
                    <a:pt x="91" y="117"/>
                    <a:pt x="91" y="117"/>
                    <a:pt x="91" y="117"/>
                  </a:cubicBezTo>
                  <a:cubicBezTo>
                    <a:pt x="92" y="118"/>
                    <a:pt x="92" y="118"/>
                    <a:pt x="92" y="118"/>
                  </a:cubicBezTo>
                  <a:cubicBezTo>
                    <a:pt x="92" y="118"/>
                    <a:pt x="92" y="118"/>
                    <a:pt x="92" y="118"/>
                  </a:cubicBezTo>
                  <a:cubicBezTo>
                    <a:pt x="93" y="118"/>
                    <a:pt x="93" y="118"/>
                    <a:pt x="93" y="118"/>
                  </a:cubicBezTo>
                  <a:cubicBezTo>
                    <a:pt x="93" y="117"/>
                    <a:pt x="93" y="117"/>
                    <a:pt x="93" y="117"/>
                  </a:cubicBezTo>
                  <a:cubicBezTo>
                    <a:pt x="93" y="117"/>
                    <a:pt x="93" y="117"/>
                    <a:pt x="93" y="117"/>
                  </a:cubicBezTo>
                  <a:cubicBezTo>
                    <a:pt x="93" y="116"/>
                    <a:pt x="93" y="116"/>
                    <a:pt x="93" y="116"/>
                  </a:cubicBezTo>
                  <a:cubicBezTo>
                    <a:pt x="94" y="116"/>
                    <a:pt x="94" y="116"/>
                    <a:pt x="94" y="116"/>
                  </a:cubicBezTo>
                  <a:cubicBezTo>
                    <a:pt x="94" y="115"/>
                    <a:pt x="94" y="115"/>
                    <a:pt x="94" y="115"/>
                  </a:cubicBezTo>
                  <a:cubicBezTo>
                    <a:pt x="95" y="115"/>
                    <a:pt x="95" y="115"/>
                    <a:pt x="95" y="115"/>
                  </a:cubicBezTo>
                  <a:cubicBezTo>
                    <a:pt x="95" y="114"/>
                    <a:pt x="95" y="114"/>
                    <a:pt x="95" y="114"/>
                  </a:cubicBezTo>
                  <a:cubicBezTo>
                    <a:pt x="96" y="114"/>
                    <a:pt x="96" y="114"/>
                    <a:pt x="96" y="114"/>
                  </a:cubicBezTo>
                  <a:cubicBezTo>
                    <a:pt x="97" y="113"/>
                    <a:pt x="97" y="113"/>
                    <a:pt x="97" y="113"/>
                  </a:cubicBezTo>
                  <a:cubicBezTo>
                    <a:pt x="98" y="112"/>
                    <a:pt x="98" y="112"/>
                    <a:pt x="98" y="112"/>
                  </a:cubicBezTo>
                  <a:cubicBezTo>
                    <a:pt x="99" y="111"/>
                    <a:pt x="99" y="111"/>
                    <a:pt x="99" y="111"/>
                  </a:cubicBezTo>
                  <a:cubicBezTo>
                    <a:pt x="99" y="111"/>
                    <a:pt x="99" y="111"/>
                    <a:pt x="99" y="111"/>
                  </a:cubicBezTo>
                  <a:cubicBezTo>
                    <a:pt x="100" y="111"/>
                    <a:pt x="100" y="111"/>
                    <a:pt x="100" y="111"/>
                  </a:cubicBezTo>
                  <a:cubicBezTo>
                    <a:pt x="101" y="110"/>
                    <a:pt x="101" y="110"/>
                    <a:pt x="101" y="110"/>
                  </a:cubicBezTo>
                  <a:cubicBezTo>
                    <a:pt x="102" y="108"/>
                    <a:pt x="102" y="108"/>
                    <a:pt x="102" y="108"/>
                  </a:cubicBezTo>
                  <a:cubicBezTo>
                    <a:pt x="103" y="108"/>
                    <a:pt x="103" y="108"/>
                    <a:pt x="103" y="108"/>
                  </a:cubicBezTo>
                  <a:cubicBezTo>
                    <a:pt x="104" y="107"/>
                    <a:pt x="104" y="107"/>
                    <a:pt x="104" y="107"/>
                  </a:cubicBezTo>
                  <a:cubicBezTo>
                    <a:pt x="103" y="106"/>
                    <a:pt x="103" y="106"/>
                    <a:pt x="103" y="106"/>
                  </a:cubicBezTo>
                  <a:cubicBezTo>
                    <a:pt x="104" y="105"/>
                    <a:pt x="104" y="105"/>
                    <a:pt x="104" y="105"/>
                  </a:cubicBezTo>
                  <a:cubicBezTo>
                    <a:pt x="104" y="106"/>
                    <a:pt x="104" y="106"/>
                    <a:pt x="104" y="106"/>
                  </a:cubicBezTo>
                  <a:cubicBezTo>
                    <a:pt x="104" y="107"/>
                    <a:pt x="104" y="107"/>
                    <a:pt x="104" y="107"/>
                  </a:cubicBezTo>
                  <a:cubicBezTo>
                    <a:pt x="104" y="108"/>
                    <a:pt x="104" y="108"/>
                    <a:pt x="104" y="108"/>
                  </a:cubicBezTo>
                  <a:cubicBezTo>
                    <a:pt x="104" y="109"/>
                    <a:pt x="104" y="109"/>
                    <a:pt x="104" y="109"/>
                  </a:cubicBezTo>
                  <a:cubicBezTo>
                    <a:pt x="103" y="111"/>
                    <a:pt x="103" y="111"/>
                    <a:pt x="103" y="111"/>
                  </a:cubicBezTo>
                  <a:cubicBezTo>
                    <a:pt x="102" y="112"/>
                    <a:pt x="102" y="112"/>
                    <a:pt x="102" y="112"/>
                  </a:cubicBezTo>
                  <a:cubicBezTo>
                    <a:pt x="101" y="113"/>
                    <a:pt x="101" y="113"/>
                    <a:pt x="101" y="113"/>
                  </a:cubicBezTo>
                  <a:cubicBezTo>
                    <a:pt x="101" y="114"/>
                    <a:pt x="101" y="114"/>
                    <a:pt x="101" y="114"/>
                  </a:cubicBezTo>
                  <a:cubicBezTo>
                    <a:pt x="101" y="115"/>
                    <a:pt x="101" y="115"/>
                    <a:pt x="101" y="115"/>
                  </a:cubicBezTo>
                  <a:cubicBezTo>
                    <a:pt x="100" y="116"/>
                    <a:pt x="100" y="116"/>
                    <a:pt x="100" y="116"/>
                  </a:cubicBezTo>
                  <a:cubicBezTo>
                    <a:pt x="100" y="116"/>
                    <a:pt x="100" y="116"/>
                    <a:pt x="100" y="116"/>
                  </a:cubicBezTo>
                  <a:cubicBezTo>
                    <a:pt x="99" y="118"/>
                    <a:pt x="99" y="118"/>
                    <a:pt x="99" y="118"/>
                  </a:cubicBezTo>
                  <a:cubicBezTo>
                    <a:pt x="97" y="118"/>
                    <a:pt x="97" y="118"/>
                    <a:pt x="97" y="118"/>
                  </a:cubicBezTo>
                  <a:cubicBezTo>
                    <a:pt x="97" y="119"/>
                    <a:pt x="97" y="119"/>
                    <a:pt x="97" y="119"/>
                  </a:cubicBezTo>
                  <a:cubicBezTo>
                    <a:pt x="96" y="120"/>
                    <a:pt x="96" y="120"/>
                    <a:pt x="96" y="120"/>
                  </a:cubicBezTo>
                  <a:cubicBezTo>
                    <a:pt x="96" y="120"/>
                    <a:pt x="96" y="120"/>
                    <a:pt x="96" y="120"/>
                  </a:cubicBezTo>
                  <a:cubicBezTo>
                    <a:pt x="98" y="120"/>
                    <a:pt x="98" y="120"/>
                    <a:pt x="98" y="120"/>
                  </a:cubicBezTo>
                  <a:cubicBezTo>
                    <a:pt x="99" y="120"/>
                    <a:pt x="99" y="120"/>
                    <a:pt x="99" y="120"/>
                  </a:cubicBezTo>
                  <a:cubicBezTo>
                    <a:pt x="100" y="120"/>
                    <a:pt x="100" y="120"/>
                    <a:pt x="100" y="120"/>
                  </a:cubicBezTo>
                  <a:cubicBezTo>
                    <a:pt x="102" y="118"/>
                    <a:pt x="102" y="118"/>
                    <a:pt x="102" y="118"/>
                  </a:cubicBezTo>
                  <a:cubicBezTo>
                    <a:pt x="102" y="116"/>
                    <a:pt x="102" y="116"/>
                    <a:pt x="102" y="116"/>
                  </a:cubicBezTo>
                  <a:cubicBezTo>
                    <a:pt x="103" y="115"/>
                    <a:pt x="103" y="115"/>
                    <a:pt x="103" y="115"/>
                  </a:cubicBezTo>
                  <a:cubicBezTo>
                    <a:pt x="104" y="115"/>
                    <a:pt x="104" y="115"/>
                    <a:pt x="104" y="115"/>
                  </a:cubicBezTo>
                  <a:cubicBezTo>
                    <a:pt x="104" y="117"/>
                    <a:pt x="104" y="117"/>
                    <a:pt x="104" y="117"/>
                  </a:cubicBezTo>
                  <a:cubicBezTo>
                    <a:pt x="104" y="118"/>
                    <a:pt x="104" y="118"/>
                    <a:pt x="104" y="118"/>
                  </a:cubicBezTo>
                  <a:cubicBezTo>
                    <a:pt x="104" y="118"/>
                    <a:pt x="104" y="118"/>
                    <a:pt x="104" y="118"/>
                  </a:cubicBezTo>
                  <a:cubicBezTo>
                    <a:pt x="104" y="120"/>
                    <a:pt x="104" y="120"/>
                    <a:pt x="104" y="120"/>
                  </a:cubicBezTo>
                  <a:cubicBezTo>
                    <a:pt x="103" y="122"/>
                    <a:pt x="103" y="122"/>
                    <a:pt x="103" y="122"/>
                  </a:cubicBezTo>
                  <a:cubicBezTo>
                    <a:pt x="101" y="122"/>
                    <a:pt x="101" y="122"/>
                    <a:pt x="101" y="122"/>
                  </a:cubicBezTo>
                  <a:cubicBezTo>
                    <a:pt x="102" y="123"/>
                    <a:pt x="102" y="123"/>
                    <a:pt x="102" y="123"/>
                  </a:cubicBezTo>
                  <a:cubicBezTo>
                    <a:pt x="103" y="123"/>
                    <a:pt x="103" y="123"/>
                    <a:pt x="103" y="123"/>
                  </a:cubicBezTo>
                  <a:cubicBezTo>
                    <a:pt x="104" y="123"/>
                    <a:pt x="104" y="123"/>
                    <a:pt x="104" y="123"/>
                  </a:cubicBezTo>
                  <a:cubicBezTo>
                    <a:pt x="104" y="122"/>
                    <a:pt x="104" y="122"/>
                    <a:pt x="104" y="122"/>
                  </a:cubicBezTo>
                  <a:cubicBezTo>
                    <a:pt x="105" y="122"/>
                    <a:pt x="105" y="122"/>
                    <a:pt x="105" y="122"/>
                  </a:cubicBezTo>
                  <a:cubicBezTo>
                    <a:pt x="106" y="121"/>
                    <a:pt x="106" y="121"/>
                    <a:pt x="106" y="121"/>
                  </a:cubicBezTo>
                  <a:cubicBezTo>
                    <a:pt x="107" y="122"/>
                    <a:pt x="107" y="122"/>
                    <a:pt x="107" y="122"/>
                  </a:cubicBezTo>
                  <a:cubicBezTo>
                    <a:pt x="107" y="121"/>
                    <a:pt x="107" y="121"/>
                    <a:pt x="107" y="121"/>
                  </a:cubicBezTo>
                  <a:cubicBezTo>
                    <a:pt x="107" y="122"/>
                    <a:pt x="107" y="122"/>
                    <a:pt x="107" y="122"/>
                  </a:cubicBezTo>
                  <a:cubicBezTo>
                    <a:pt x="106" y="123"/>
                    <a:pt x="106" y="123"/>
                    <a:pt x="106" y="123"/>
                  </a:cubicBezTo>
                  <a:cubicBezTo>
                    <a:pt x="106" y="123"/>
                    <a:pt x="106" y="123"/>
                    <a:pt x="106" y="123"/>
                  </a:cubicBezTo>
                  <a:cubicBezTo>
                    <a:pt x="105" y="123"/>
                    <a:pt x="105" y="123"/>
                    <a:pt x="105" y="123"/>
                  </a:cubicBezTo>
                  <a:cubicBezTo>
                    <a:pt x="106" y="124"/>
                    <a:pt x="106" y="124"/>
                    <a:pt x="106" y="124"/>
                  </a:cubicBezTo>
                  <a:cubicBezTo>
                    <a:pt x="107" y="125"/>
                    <a:pt x="107" y="125"/>
                    <a:pt x="107" y="125"/>
                  </a:cubicBezTo>
                  <a:cubicBezTo>
                    <a:pt x="107" y="126"/>
                    <a:pt x="107" y="126"/>
                    <a:pt x="107" y="126"/>
                  </a:cubicBezTo>
                  <a:cubicBezTo>
                    <a:pt x="107" y="128"/>
                    <a:pt x="107" y="128"/>
                    <a:pt x="107" y="128"/>
                  </a:cubicBezTo>
                  <a:cubicBezTo>
                    <a:pt x="107" y="130"/>
                    <a:pt x="107" y="130"/>
                    <a:pt x="107" y="130"/>
                  </a:cubicBezTo>
                  <a:cubicBezTo>
                    <a:pt x="106" y="131"/>
                    <a:pt x="106" y="131"/>
                    <a:pt x="106" y="131"/>
                  </a:cubicBezTo>
                  <a:cubicBezTo>
                    <a:pt x="106" y="131"/>
                    <a:pt x="106" y="131"/>
                    <a:pt x="106" y="131"/>
                  </a:cubicBezTo>
                  <a:cubicBezTo>
                    <a:pt x="106" y="133"/>
                    <a:pt x="106" y="133"/>
                    <a:pt x="106" y="133"/>
                  </a:cubicBezTo>
                  <a:cubicBezTo>
                    <a:pt x="107" y="133"/>
                    <a:pt x="107" y="133"/>
                    <a:pt x="107" y="133"/>
                  </a:cubicBezTo>
                  <a:cubicBezTo>
                    <a:pt x="107" y="134"/>
                    <a:pt x="107" y="134"/>
                    <a:pt x="107" y="134"/>
                  </a:cubicBezTo>
                  <a:cubicBezTo>
                    <a:pt x="108" y="136"/>
                    <a:pt x="108" y="136"/>
                    <a:pt x="108" y="136"/>
                  </a:cubicBezTo>
                  <a:cubicBezTo>
                    <a:pt x="109" y="138"/>
                    <a:pt x="109" y="138"/>
                    <a:pt x="109" y="138"/>
                  </a:cubicBezTo>
                  <a:cubicBezTo>
                    <a:pt x="110" y="138"/>
                    <a:pt x="110" y="138"/>
                    <a:pt x="110" y="138"/>
                  </a:cubicBezTo>
                  <a:cubicBezTo>
                    <a:pt x="111" y="138"/>
                    <a:pt x="111" y="138"/>
                    <a:pt x="111" y="138"/>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4" y="139"/>
                    <a:pt x="114" y="139"/>
                    <a:pt x="114" y="139"/>
                  </a:cubicBezTo>
                  <a:cubicBezTo>
                    <a:pt x="115" y="140"/>
                    <a:pt x="115" y="140"/>
                    <a:pt x="115" y="140"/>
                  </a:cubicBezTo>
                  <a:cubicBezTo>
                    <a:pt x="116" y="140"/>
                    <a:pt x="116" y="140"/>
                    <a:pt x="116" y="140"/>
                  </a:cubicBezTo>
                  <a:cubicBezTo>
                    <a:pt x="117" y="141"/>
                    <a:pt x="117" y="141"/>
                    <a:pt x="117" y="141"/>
                  </a:cubicBezTo>
                  <a:cubicBezTo>
                    <a:pt x="118" y="142"/>
                    <a:pt x="118" y="142"/>
                    <a:pt x="118" y="142"/>
                  </a:cubicBezTo>
                  <a:cubicBezTo>
                    <a:pt x="118" y="142"/>
                    <a:pt x="118" y="142"/>
                    <a:pt x="118" y="142"/>
                  </a:cubicBezTo>
                  <a:cubicBezTo>
                    <a:pt x="119" y="143"/>
                    <a:pt x="119" y="143"/>
                    <a:pt x="119" y="143"/>
                  </a:cubicBezTo>
                  <a:cubicBezTo>
                    <a:pt x="120" y="143"/>
                    <a:pt x="120" y="143"/>
                    <a:pt x="120" y="143"/>
                  </a:cubicBezTo>
                  <a:cubicBezTo>
                    <a:pt x="120" y="143"/>
                    <a:pt x="120" y="143"/>
                    <a:pt x="120" y="143"/>
                  </a:cubicBezTo>
                  <a:cubicBezTo>
                    <a:pt x="122" y="142"/>
                    <a:pt x="122" y="142"/>
                    <a:pt x="122" y="142"/>
                  </a:cubicBezTo>
                  <a:cubicBezTo>
                    <a:pt x="123" y="141"/>
                    <a:pt x="123" y="141"/>
                    <a:pt x="123" y="141"/>
                  </a:cubicBezTo>
                  <a:cubicBezTo>
                    <a:pt x="124" y="141"/>
                    <a:pt x="124" y="141"/>
                    <a:pt x="124" y="141"/>
                  </a:cubicBezTo>
                  <a:cubicBezTo>
                    <a:pt x="125" y="140"/>
                    <a:pt x="125" y="140"/>
                    <a:pt x="125" y="140"/>
                  </a:cubicBezTo>
                  <a:cubicBezTo>
                    <a:pt x="126" y="140"/>
                    <a:pt x="126" y="140"/>
                    <a:pt x="126" y="140"/>
                  </a:cubicBezTo>
                  <a:cubicBezTo>
                    <a:pt x="126" y="140"/>
                    <a:pt x="126" y="140"/>
                    <a:pt x="126" y="140"/>
                  </a:cubicBezTo>
                  <a:cubicBezTo>
                    <a:pt x="126" y="140"/>
                    <a:pt x="126" y="140"/>
                    <a:pt x="126" y="140"/>
                  </a:cubicBezTo>
                  <a:cubicBezTo>
                    <a:pt x="125" y="139"/>
                    <a:pt x="125" y="139"/>
                    <a:pt x="125" y="139"/>
                  </a:cubicBezTo>
                  <a:cubicBezTo>
                    <a:pt x="125" y="139"/>
                    <a:pt x="125" y="139"/>
                    <a:pt x="125" y="139"/>
                  </a:cubicBezTo>
                  <a:cubicBezTo>
                    <a:pt x="127" y="138"/>
                    <a:pt x="127" y="138"/>
                    <a:pt x="127" y="138"/>
                  </a:cubicBezTo>
                  <a:cubicBezTo>
                    <a:pt x="128" y="139"/>
                    <a:pt x="128" y="139"/>
                    <a:pt x="128" y="139"/>
                  </a:cubicBezTo>
                  <a:cubicBezTo>
                    <a:pt x="128" y="140"/>
                    <a:pt x="128" y="140"/>
                    <a:pt x="128" y="140"/>
                  </a:cubicBezTo>
                  <a:cubicBezTo>
                    <a:pt x="127" y="140"/>
                    <a:pt x="127" y="140"/>
                    <a:pt x="127" y="140"/>
                  </a:cubicBezTo>
                  <a:cubicBezTo>
                    <a:pt x="127" y="141"/>
                    <a:pt x="127" y="141"/>
                    <a:pt x="127" y="141"/>
                  </a:cubicBezTo>
                  <a:cubicBezTo>
                    <a:pt x="127" y="141"/>
                    <a:pt x="127" y="141"/>
                    <a:pt x="127" y="141"/>
                  </a:cubicBezTo>
                  <a:cubicBezTo>
                    <a:pt x="128" y="141"/>
                    <a:pt x="128" y="141"/>
                    <a:pt x="128" y="141"/>
                  </a:cubicBezTo>
                  <a:cubicBezTo>
                    <a:pt x="129" y="140"/>
                    <a:pt x="129" y="140"/>
                    <a:pt x="129" y="140"/>
                  </a:cubicBezTo>
                  <a:cubicBezTo>
                    <a:pt x="130" y="141"/>
                    <a:pt x="130" y="141"/>
                    <a:pt x="130" y="141"/>
                  </a:cubicBezTo>
                  <a:cubicBezTo>
                    <a:pt x="130" y="141"/>
                    <a:pt x="130" y="141"/>
                    <a:pt x="130" y="141"/>
                  </a:cubicBezTo>
                  <a:cubicBezTo>
                    <a:pt x="129" y="141"/>
                    <a:pt x="129" y="141"/>
                    <a:pt x="129" y="141"/>
                  </a:cubicBezTo>
                  <a:cubicBezTo>
                    <a:pt x="128" y="142"/>
                    <a:pt x="128" y="142"/>
                    <a:pt x="128" y="142"/>
                  </a:cubicBezTo>
                  <a:cubicBezTo>
                    <a:pt x="130" y="143"/>
                    <a:pt x="130" y="143"/>
                    <a:pt x="130" y="143"/>
                  </a:cubicBezTo>
                  <a:cubicBezTo>
                    <a:pt x="130" y="145"/>
                    <a:pt x="130" y="145"/>
                    <a:pt x="130" y="145"/>
                  </a:cubicBezTo>
                  <a:cubicBezTo>
                    <a:pt x="130" y="144"/>
                    <a:pt x="130" y="144"/>
                    <a:pt x="130" y="144"/>
                  </a:cubicBezTo>
                  <a:cubicBezTo>
                    <a:pt x="131" y="145"/>
                    <a:pt x="131" y="145"/>
                    <a:pt x="131" y="145"/>
                  </a:cubicBezTo>
                  <a:cubicBezTo>
                    <a:pt x="131" y="145"/>
                    <a:pt x="131" y="145"/>
                    <a:pt x="131" y="145"/>
                  </a:cubicBezTo>
                  <a:cubicBezTo>
                    <a:pt x="132" y="146"/>
                    <a:pt x="132" y="146"/>
                    <a:pt x="132" y="146"/>
                  </a:cubicBezTo>
                  <a:cubicBezTo>
                    <a:pt x="132" y="145"/>
                    <a:pt x="132" y="145"/>
                    <a:pt x="132" y="145"/>
                  </a:cubicBezTo>
                  <a:cubicBezTo>
                    <a:pt x="132" y="144"/>
                    <a:pt x="132" y="144"/>
                    <a:pt x="132" y="144"/>
                  </a:cubicBezTo>
                  <a:cubicBezTo>
                    <a:pt x="131" y="145"/>
                    <a:pt x="131" y="145"/>
                    <a:pt x="131" y="145"/>
                  </a:cubicBezTo>
                  <a:cubicBezTo>
                    <a:pt x="131" y="144"/>
                    <a:pt x="131" y="144"/>
                    <a:pt x="131" y="144"/>
                  </a:cubicBezTo>
                  <a:cubicBezTo>
                    <a:pt x="132" y="144"/>
                    <a:pt x="132" y="144"/>
                    <a:pt x="132" y="144"/>
                  </a:cubicBezTo>
                  <a:cubicBezTo>
                    <a:pt x="134" y="144"/>
                    <a:pt x="134" y="144"/>
                    <a:pt x="134" y="144"/>
                  </a:cubicBezTo>
                  <a:cubicBezTo>
                    <a:pt x="134" y="144"/>
                    <a:pt x="134" y="144"/>
                    <a:pt x="134" y="144"/>
                  </a:cubicBezTo>
                  <a:cubicBezTo>
                    <a:pt x="135" y="144"/>
                    <a:pt x="135" y="144"/>
                    <a:pt x="135" y="144"/>
                  </a:cubicBezTo>
                  <a:cubicBezTo>
                    <a:pt x="136" y="142"/>
                    <a:pt x="136" y="142"/>
                    <a:pt x="136" y="142"/>
                  </a:cubicBezTo>
                  <a:cubicBezTo>
                    <a:pt x="138" y="141"/>
                    <a:pt x="138" y="141"/>
                    <a:pt x="138" y="141"/>
                  </a:cubicBezTo>
                  <a:cubicBezTo>
                    <a:pt x="139" y="140"/>
                    <a:pt x="139" y="140"/>
                    <a:pt x="139" y="140"/>
                  </a:cubicBezTo>
                  <a:cubicBezTo>
                    <a:pt x="139" y="140"/>
                    <a:pt x="139" y="140"/>
                    <a:pt x="139" y="140"/>
                  </a:cubicBezTo>
                  <a:cubicBezTo>
                    <a:pt x="138" y="140"/>
                    <a:pt x="138" y="140"/>
                    <a:pt x="138" y="140"/>
                  </a:cubicBezTo>
                  <a:cubicBezTo>
                    <a:pt x="138" y="140"/>
                    <a:pt x="138" y="140"/>
                    <a:pt x="138" y="140"/>
                  </a:cubicBezTo>
                  <a:cubicBezTo>
                    <a:pt x="137" y="140"/>
                    <a:pt x="137" y="140"/>
                    <a:pt x="137" y="140"/>
                  </a:cubicBezTo>
                  <a:cubicBezTo>
                    <a:pt x="138" y="140"/>
                    <a:pt x="138" y="140"/>
                    <a:pt x="138" y="140"/>
                  </a:cubicBezTo>
                  <a:cubicBezTo>
                    <a:pt x="139" y="140"/>
                    <a:pt x="139" y="140"/>
                    <a:pt x="139" y="140"/>
                  </a:cubicBezTo>
                  <a:cubicBezTo>
                    <a:pt x="141" y="139"/>
                    <a:pt x="141" y="139"/>
                    <a:pt x="141" y="139"/>
                  </a:cubicBezTo>
                  <a:cubicBezTo>
                    <a:pt x="145" y="139"/>
                    <a:pt x="145" y="139"/>
                    <a:pt x="145" y="139"/>
                  </a:cubicBezTo>
                  <a:cubicBezTo>
                    <a:pt x="147" y="139"/>
                    <a:pt x="147" y="139"/>
                    <a:pt x="147" y="139"/>
                  </a:cubicBezTo>
                  <a:cubicBezTo>
                    <a:pt x="148" y="138"/>
                    <a:pt x="148" y="138"/>
                    <a:pt x="148" y="138"/>
                  </a:cubicBezTo>
                  <a:cubicBezTo>
                    <a:pt x="148" y="138"/>
                    <a:pt x="148" y="138"/>
                    <a:pt x="148" y="138"/>
                  </a:cubicBezTo>
                  <a:cubicBezTo>
                    <a:pt x="149" y="138"/>
                    <a:pt x="149" y="138"/>
                    <a:pt x="149" y="138"/>
                  </a:cubicBezTo>
                  <a:cubicBezTo>
                    <a:pt x="150" y="137"/>
                    <a:pt x="150" y="137"/>
                    <a:pt x="150" y="137"/>
                  </a:cubicBezTo>
                  <a:cubicBezTo>
                    <a:pt x="151" y="136"/>
                    <a:pt x="151" y="136"/>
                    <a:pt x="151" y="136"/>
                  </a:cubicBezTo>
                  <a:cubicBezTo>
                    <a:pt x="151" y="134"/>
                    <a:pt x="151" y="134"/>
                    <a:pt x="151" y="134"/>
                  </a:cubicBezTo>
                  <a:cubicBezTo>
                    <a:pt x="150" y="133"/>
                    <a:pt x="150" y="133"/>
                    <a:pt x="150" y="133"/>
                  </a:cubicBezTo>
                  <a:cubicBezTo>
                    <a:pt x="152" y="132"/>
                    <a:pt x="152" y="132"/>
                    <a:pt x="152" y="132"/>
                  </a:cubicBezTo>
                  <a:cubicBezTo>
                    <a:pt x="152" y="130"/>
                    <a:pt x="152" y="130"/>
                    <a:pt x="152" y="130"/>
                  </a:cubicBezTo>
                  <a:cubicBezTo>
                    <a:pt x="153" y="129"/>
                    <a:pt x="153" y="129"/>
                    <a:pt x="153" y="129"/>
                  </a:cubicBezTo>
                  <a:cubicBezTo>
                    <a:pt x="153" y="127"/>
                    <a:pt x="153" y="127"/>
                    <a:pt x="153" y="127"/>
                  </a:cubicBezTo>
                  <a:cubicBezTo>
                    <a:pt x="154" y="127"/>
                    <a:pt x="154" y="127"/>
                    <a:pt x="154" y="127"/>
                  </a:cubicBezTo>
                  <a:cubicBezTo>
                    <a:pt x="154" y="126"/>
                    <a:pt x="154" y="126"/>
                    <a:pt x="154" y="126"/>
                  </a:cubicBezTo>
                  <a:cubicBezTo>
                    <a:pt x="156" y="123"/>
                    <a:pt x="156" y="123"/>
                    <a:pt x="156" y="123"/>
                  </a:cubicBezTo>
                  <a:cubicBezTo>
                    <a:pt x="157" y="123"/>
                    <a:pt x="157" y="123"/>
                    <a:pt x="157" y="123"/>
                  </a:cubicBezTo>
                  <a:cubicBezTo>
                    <a:pt x="158" y="121"/>
                    <a:pt x="158" y="121"/>
                    <a:pt x="158" y="121"/>
                  </a:cubicBezTo>
                  <a:cubicBezTo>
                    <a:pt x="159" y="120"/>
                    <a:pt x="159" y="120"/>
                    <a:pt x="159" y="120"/>
                  </a:cubicBezTo>
                  <a:cubicBezTo>
                    <a:pt x="159" y="118"/>
                    <a:pt x="159" y="118"/>
                    <a:pt x="159" y="118"/>
                  </a:cubicBezTo>
                  <a:cubicBezTo>
                    <a:pt x="161" y="117"/>
                    <a:pt x="161" y="117"/>
                    <a:pt x="161" y="117"/>
                  </a:cubicBezTo>
                  <a:cubicBezTo>
                    <a:pt x="160" y="116"/>
                    <a:pt x="160" y="116"/>
                    <a:pt x="160" y="116"/>
                  </a:cubicBezTo>
                  <a:cubicBezTo>
                    <a:pt x="161" y="116"/>
                    <a:pt x="161" y="116"/>
                    <a:pt x="161" y="116"/>
                  </a:cubicBezTo>
                  <a:cubicBezTo>
                    <a:pt x="162" y="115"/>
                    <a:pt x="162" y="115"/>
                    <a:pt x="162" y="115"/>
                  </a:cubicBezTo>
                  <a:cubicBezTo>
                    <a:pt x="161" y="114"/>
                    <a:pt x="161" y="114"/>
                    <a:pt x="161" y="114"/>
                  </a:cubicBezTo>
                  <a:cubicBezTo>
                    <a:pt x="163" y="113"/>
                    <a:pt x="163" y="113"/>
                    <a:pt x="163" y="113"/>
                  </a:cubicBezTo>
                  <a:cubicBezTo>
                    <a:pt x="164" y="112"/>
                    <a:pt x="164" y="112"/>
                    <a:pt x="164" y="112"/>
                  </a:cubicBezTo>
                  <a:cubicBezTo>
                    <a:pt x="164" y="112"/>
                    <a:pt x="164" y="112"/>
                    <a:pt x="164" y="112"/>
                  </a:cubicBezTo>
                  <a:cubicBezTo>
                    <a:pt x="165" y="110"/>
                    <a:pt x="165" y="110"/>
                    <a:pt x="165" y="110"/>
                  </a:cubicBezTo>
                  <a:cubicBezTo>
                    <a:pt x="166" y="110"/>
                    <a:pt x="166" y="110"/>
                    <a:pt x="166" y="110"/>
                  </a:cubicBezTo>
                  <a:cubicBezTo>
                    <a:pt x="167" y="110"/>
                    <a:pt x="167" y="110"/>
                    <a:pt x="167" y="110"/>
                  </a:cubicBezTo>
                  <a:cubicBezTo>
                    <a:pt x="166" y="110"/>
                    <a:pt x="166" y="110"/>
                    <a:pt x="166" y="110"/>
                  </a:cubicBezTo>
                  <a:cubicBezTo>
                    <a:pt x="166" y="109"/>
                    <a:pt x="166" y="109"/>
                    <a:pt x="166" y="109"/>
                  </a:cubicBezTo>
                  <a:cubicBezTo>
                    <a:pt x="168" y="109"/>
                    <a:pt x="168" y="109"/>
                    <a:pt x="168" y="109"/>
                  </a:cubicBezTo>
                  <a:cubicBezTo>
                    <a:pt x="169" y="108"/>
                    <a:pt x="169" y="108"/>
                    <a:pt x="169" y="108"/>
                  </a:cubicBezTo>
                  <a:cubicBezTo>
                    <a:pt x="169" y="107"/>
                    <a:pt x="169" y="107"/>
                    <a:pt x="169" y="107"/>
                  </a:cubicBezTo>
                  <a:cubicBezTo>
                    <a:pt x="169" y="107"/>
                    <a:pt x="169" y="107"/>
                    <a:pt x="169" y="107"/>
                  </a:cubicBezTo>
                  <a:cubicBezTo>
                    <a:pt x="169" y="106"/>
                    <a:pt x="169" y="106"/>
                    <a:pt x="169" y="106"/>
                  </a:cubicBezTo>
                  <a:cubicBezTo>
                    <a:pt x="171" y="105"/>
                    <a:pt x="171" y="105"/>
                    <a:pt x="171" y="105"/>
                  </a:cubicBezTo>
                  <a:cubicBezTo>
                    <a:pt x="171" y="104"/>
                    <a:pt x="171" y="104"/>
                    <a:pt x="171" y="104"/>
                  </a:cubicBezTo>
                  <a:cubicBezTo>
                    <a:pt x="172" y="104"/>
                    <a:pt x="172" y="104"/>
                    <a:pt x="172" y="104"/>
                  </a:cubicBezTo>
                  <a:cubicBezTo>
                    <a:pt x="173" y="102"/>
                    <a:pt x="173" y="102"/>
                    <a:pt x="173" y="102"/>
                  </a:cubicBezTo>
                  <a:cubicBezTo>
                    <a:pt x="173" y="102"/>
                    <a:pt x="173" y="102"/>
                    <a:pt x="173" y="102"/>
                  </a:cubicBezTo>
                  <a:cubicBezTo>
                    <a:pt x="173" y="100"/>
                    <a:pt x="173" y="100"/>
                    <a:pt x="173" y="100"/>
                  </a:cubicBezTo>
                  <a:cubicBezTo>
                    <a:pt x="173" y="100"/>
                    <a:pt x="173" y="100"/>
                    <a:pt x="173" y="100"/>
                  </a:cubicBezTo>
                  <a:cubicBezTo>
                    <a:pt x="173" y="99"/>
                    <a:pt x="173" y="99"/>
                    <a:pt x="173" y="99"/>
                  </a:cubicBezTo>
                  <a:cubicBezTo>
                    <a:pt x="174" y="97"/>
                    <a:pt x="174" y="97"/>
                    <a:pt x="174" y="97"/>
                  </a:cubicBezTo>
                  <a:cubicBezTo>
                    <a:pt x="174" y="95"/>
                    <a:pt x="174" y="95"/>
                    <a:pt x="174" y="95"/>
                  </a:cubicBezTo>
                  <a:cubicBezTo>
                    <a:pt x="176" y="93"/>
                    <a:pt x="176" y="93"/>
                    <a:pt x="176" y="93"/>
                  </a:cubicBezTo>
                  <a:cubicBezTo>
                    <a:pt x="176" y="92"/>
                    <a:pt x="176" y="92"/>
                    <a:pt x="176" y="92"/>
                  </a:cubicBezTo>
                  <a:cubicBezTo>
                    <a:pt x="177" y="90"/>
                    <a:pt x="177" y="90"/>
                    <a:pt x="177" y="90"/>
                  </a:cubicBezTo>
                  <a:cubicBezTo>
                    <a:pt x="178" y="89"/>
                    <a:pt x="178" y="89"/>
                    <a:pt x="178" y="89"/>
                  </a:cubicBezTo>
                  <a:cubicBezTo>
                    <a:pt x="178" y="88"/>
                    <a:pt x="178" y="88"/>
                    <a:pt x="178" y="88"/>
                  </a:cubicBezTo>
                  <a:cubicBezTo>
                    <a:pt x="178" y="87"/>
                    <a:pt x="178" y="87"/>
                    <a:pt x="178" y="87"/>
                  </a:cubicBezTo>
                  <a:cubicBezTo>
                    <a:pt x="179" y="86"/>
                    <a:pt x="179" y="86"/>
                    <a:pt x="179" y="86"/>
                  </a:cubicBezTo>
                  <a:cubicBezTo>
                    <a:pt x="178" y="84"/>
                    <a:pt x="178" y="84"/>
                    <a:pt x="178" y="84"/>
                  </a:cubicBezTo>
                  <a:cubicBezTo>
                    <a:pt x="178" y="83"/>
                    <a:pt x="178" y="83"/>
                    <a:pt x="178" y="83"/>
                  </a:cubicBezTo>
                  <a:cubicBezTo>
                    <a:pt x="178" y="82"/>
                    <a:pt x="178" y="82"/>
                    <a:pt x="178" y="82"/>
                  </a:cubicBezTo>
                  <a:cubicBezTo>
                    <a:pt x="177" y="81"/>
                    <a:pt x="177" y="81"/>
                    <a:pt x="177" y="81"/>
                  </a:cubicBezTo>
                  <a:cubicBezTo>
                    <a:pt x="177" y="80"/>
                    <a:pt x="177" y="80"/>
                    <a:pt x="177" y="80"/>
                  </a:cubicBezTo>
                  <a:cubicBezTo>
                    <a:pt x="178" y="80"/>
                    <a:pt x="178" y="80"/>
                    <a:pt x="178" y="80"/>
                  </a:cubicBezTo>
                  <a:cubicBezTo>
                    <a:pt x="178" y="79"/>
                    <a:pt x="178" y="79"/>
                    <a:pt x="178" y="79"/>
                  </a:cubicBezTo>
                  <a:cubicBezTo>
                    <a:pt x="178" y="78"/>
                    <a:pt x="178" y="78"/>
                    <a:pt x="178" y="78"/>
                  </a:cubicBezTo>
                  <a:cubicBezTo>
                    <a:pt x="178" y="77"/>
                    <a:pt x="178" y="77"/>
                    <a:pt x="178" y="77"/>
                  </a:cubicBezTo>
                  <a:cubicBezTo>
                    <a:pt x="178" y="75"/>
                    <a:pt x="178" y="75"/>
                    <a:pt x="178" y="75"/>
                  </a:cubicBezTo>
                  <a:cubicBezTo>
                    <a:pt x="179" y="74"/>
                    <a:pt x="179" y="74"/>
                    <a:pt x="179" y="74"/>
                  </a:cubicBezTo>
                  <a:cubicBezTo>
                    <a:pt x="178" y="74"/>
                    <a:pt x="178" y="74"/>
                    <a:pt x="178" y="74"/>
                  </a:cubicBezTo>
                  <a:cubicBezTo>
                    <a:pt x="178" y="73"/>
                    <a:pt x="178" y="73"/>
                    <a:pt x="178" y="73"/>
                  </a:cubicBezTo>
                  <a:cubicBezTo>
                    <a:pt x="178" y="71"/>
                    <a:pt x="178" y="71"/>
                    <a:pt x="178" y="71"/>
                  </a:cubicBezTo>
                  <a:cubicBezTo>
                    <a:pt x="178" y="71"/>
                    <a:pt x="178" y="71"/>
                    <a:pt x="178" y="71"/>
                  </a:cubicBezTo>
                  <a:cubicBezTo>
                    <a:pt x="178" y="70"/>
                    <a:pt x="178" y="70"/>
                    <a:pt x="178" y="70"/>
                  </a:cubicBezTo>
                  <a:cubicBezTo>
                    <a:pt x="177" y="70"/>
                    <a:pt x="177" y="70"/>
                    <a:pt x="177" y="70"/>
                  </a:cubicBezTo>
                  <a:cubicBezTo>
                    <a:pt x="177" y="69"/>
                    <a:pt x="177" y="69"/>
                    <a:pt x="177" y="69"/>
                  </a:cubicBezTo>
                  <a:cubicBezTo>
                    <a:pt x="177" y="68"/>
                    <a:pt x="177" y="68"/>
                    <a:pt x="177" y="68"/>
                  </a:cubicBezTo>
                  <a:cubicBezTo>
                    <a:pt x="176" y="68"/>
                    <a:pt x="176" y="68"/>
                    <a:pt x="176" y="68"/>
                  </a:cubicBezTo>
                  <a:cubicBezTo>
                    <a:pt x="175" y="66"/>
                    <a:pt x="175" y="66"/>
                    <a:pt x="175" y="66"/>
                  </a:cubicBezTo>
                  <a:cubicBezTo>
                    <a:pt x="175" y="65"/>
                    <a:pt x="175" y="65"/>
                    <a:pt x="175" y="65"/>
                  </a:cubicBezTo>
                  <a:cubicBezTo>
                    <a:pt x="175" y="64"/>
                    <a:pt x="175" y="64"/>
                    <a:pt x="175" y="64"/>
                  </a:cubicBezTo>
                  <a:cubicBezTo>
                    <a:pt x="174" y="64"/>
                    <a:pt x="174" y="64"/>
                    <a:pt x="174" y="64"/>
                  </a:cubicBezTo>
                  <a:cubicBezTo>
                    <a:pt x="173" y="65"/>
                    <a:pt x="173" y="65"/>
                    <a:pt x="173" y="65"/>
                  </a:cubicBezTo>
                  <a:cubicBezTo>
                    <a:pt x="173" y="64"/>
                    <a:pt x="173" y="64"/>
                    <a:pt x="173" y="64"/>
                  </a:cubicBezTo>
                  <a:cubicBezTo>
                    <a:pt x="173" y="63"/>
                    <a:pt x="173" y="63"/>
                    <a:pt x="173" y="63"/>
                  </a:cubicBezTo>
                  <a:cubicBezTo>
                    <a:pt x="172" y="63"/>
                    <a:pt x="172" y="63"/>
                    <a:pt x="172" y="63"/>
                  </a:cubicBezTo>
                  <a:cubicBezTo>
                    <a:pt x="172" y="62"/>
                    <a:pt x="172" y="62"/>
                    <a:pt x="172" y="62"/>
                  </a:cubicBezTo>
                  <a:cubicBezTo>
                    <a:pt x="171" y="61"/>
                    <a:pt x="171" y="61"/>
                    <a:pt x="171" y="61"/>
                  </a:cubicBezTo>
                  <a:cubicBezTo>
                    <a:pt x="170" y="61"/>
                    <a:pt x="170" y="61"/>
                    <a:pt x="170" y="61"/>
                  </a:cubicBezTo>
                  <a:cubicBezTo>
                    <a:pt x="171" y="60"/>
                    <a:pt x="171" y="60"/>
                    <a:pt x="171" y="60"/>
                  </a:cubicBezTo>
                  <a:cubicBezTo>
                    <a:pt x="170" y="59"/>
                    <a:pt x="170" y="59"/>
                    <a:pt x="170" y="59"/>
                  </a:cubicBezTo>
                  <a:cubicBezTo>
                    <a:pt x="171" y="58"/>
                    <a:pt x="171" y="58"/>
                    <a:pt x="171" y="58"/>
                  </a:cubicBezTo>
                  <a:cubicBezTo>
                    <a:pt x="171" y="57"/>
                    <a:pt x="171" y="57"/>
                    <a:pt x="171" y="57"/>
                  </a:cubicBezTo>
                  <a:cubicBezTo>
                    <a:pt x="171" y="57"/>
                    <a:pt x="171" y="57"/>
                    <a:pt x="171" y="57"/>
                  </a:cubicBezTo>
                  <a:cubicBezTo>
                    <a:pt x="171" y="56"/>
                    <a:pt x="171" y="56"/>
                    <a:pt x="171" y="56"/>
                  </a:cubicBezTo>
                  <a:cubicBezTo>
                    <a:pt x="170" y="56"/>
                    <a:pt x="170" y="56"/>
                    <a:pt x="170" y="56"/>
                  </a:cubicBezTo>
                  <a:cubicBezTo>
                    <a:pt x="170" y="56"/>
                    <a:pt x="170" y="56"/>
                    <a:pt x="170" y="56"/>
                  </a:cubicBezTo>
                  <a:cubicBezTo>
                    <a:pt x="170" y="56"/>
                    <a:pt x="170" y="56"/>
                    <a:pt x="170" y="56"/>
                  </a:cubicBezTo>
                  <a:cubicBezTo>
                    <a:pt x="170" y="57"/>
                    <a:pt x="170" y="57"/>
                    <a:pt x="170" y="57"/>
                  </a:cubicBezTo>
                  <a:cubicBezTo>
                    <a:pt x="168" y="55"/>
                    <a:pt x="168" y="55"/>
                    <a:pt x="168" y="55"/>
                  </a:cubicBezTo>
                  <a:cubicBezTo>
                    <a:pt x="168" y="54"/>
                    <a:pt x="168" y="54"/>
                    <a:pt x="168" y="54"/>
                  </a:cubicBezTo>
                  <a:cubicBezTo>
                    <a:pt x="167" y="54"/>
                    <a:pt x="167" y="54"/>
                    <a:pt x="167" y="54"/>
                  </a:cubicBezTo>
                  <a:cubicBezTo>
                    <a:pt x="167" y="55"/>
                    <a:pt x="167" y="55"/>
                    <a:pt x="167" y="55"/>
                  </a:cubicBezTo>
                  <a:cubicBezTo>
                    <a:pt x="167" y="56"/>
                    <a:pt x="167" y="56"/>
                    <a:pt x="167" y="56"/>
                  </a:cubicBezTo>
                  <a:cubicBezTo>
                    <a:pt x="168" y="57"/>
                    <a:pt x="168" y="57"/>
                    <a:pt x="168" y="57"/>
                  </a:cubicBezTo>
                  <a:cubicBezTo>
                    <a:pt x="167" y="56"/>
                    <a:pt x="167" y="56"/>
                    <a:pt x="167" y="56"/>
                  </a:cubicBezTo>
                  <a:cubicBezTo>
                    <a:pt x="166" y="56"/>
                    <a:pt x="166" y="56"/>
                    <a:pt x="166" y="56"/>
                  </a:cubicBezTo>
                  <a:cubicBezTo>
                    <a:pt x="166" y="55"/>
                    <a:pt x="166" y="55"/>
                    <a:pt x="166" y="55"/>
                  </a:cubicBezTo>
                  <a:cubicBezTo>
                    <a:pt x="166" y="55"/>
                    <a:pt x="166" y="55"/>
                    <a:pt x="166" y="55"/>
                  </a:cubicBezTo>
                  <a:cubicBezTo>
                    <a:pt x="166" y="53"/>
                    <a:pt x="166" y="53"/>
                    <a:pt x="166" y="53"/>
                  </a:cubicBezTo>
                  <a:cubicBezTo>
                    <a:pt x="166" y="52"/>
                    <a:pt x="166" y="52"/>
                    <a:pt x="166" y="52"/>
                  </a:cubicBezTo>
                  <a:cubicBezTo>
                    <a:pt x="166" y="52"/>
                    <a:pt x="166" y="52"/>
                    <a:pt x="166" y="52"/>
                  </a:cubicBezTo>
                  <a:cubicBezTo>
                    <a:pt x="165" y="51"/>
                    <a:pt x="165" y="51"/>
                    <a:pt x="165" y="51"/>
                  </a:cubicBezTo>
                  <a:cubicBezTo>
                    <a:pt x="165" y="51"/>
                    <a:pt x="165" y="51"/>
                    <a:pt x="165" y="51"/>
                  </a:cubicBezTo>
                  <a:cubicBezTo>
                    <a:pt x="165" y="50"/>
                    <a:pt x="165" y="50"/>
                    <a:pt x="165" y="50"/>
                  </a:cubicBezTo>
                  <a:cubicBezTo>
                    <a:pt x="165" y="49"/>
                    <a:pt x="165" y="49"/>
                    <a:pt x="165" y="49"/>
                  </a:cubicBezTo>
                  <a:cubicBezTo>
                    <a:pt x="164" y="48"/>
                    <a:pt x="164" y="48"/>
                    <a:pt x="164" y="48"/>
                  </a:cubicBezTo>
                  <a:cubicBezTo>
                    <a:pt x="163" y="48"/>
                    <a:pt x="163" y="48"/>
                    <a:pt x="163" y="48"/>
                  </a:cubicBezTo>
                  <a:cubicBezTo>
                    <a:pt x="163" y="47"/>
                    <a:pt x="163" y="47"/>
                    <a:pt x="163" y="47"/>
                  </a:cubicBezTo>
                  <a:cubicBezTo>
                    <a:pt x="164" y="47"/>
                    <a:pt x="164" y="47"/>
                    <a:pt x="164" y="47"/>
                  </a:cubicBezTo>
                  <a:cubicBezTo>
                    <a:pt x="164" y="46"/>
                    <a:pt x="164" y="46"/>
                    <a:pt x="164" y="46"/>
                  </a:cubicBezTo>
                  <a:cubicBezTo>
                    <a:pt x="163" y="45"/>
                    <a:pt x="163" y="45"/>
                    <a:pt x="163" y="45"/>
                  </a:cubicBezTo>
                  <a:cubicBezTo>
                    <a:pt x="163" y="45"/>
                    <a:pt x="163" y="45"/>
                    <a:pt x="163" y="45"/>
                  </a:cubicBezTo>
                  <a:cubicBezTo>
                    <a:pt x="162" y="45"/>
                    <a:pt x="162" y="45"/>
                    <a:pt x="162" y="45"/>
                  </a:cubicBezTo>
                  <a:cubicBezTo>
                    <a:pt x="161" y="44"/>
                    <a:pt x="161" y="44"/>
                    <a:pt x="161" y="44"/>
                  </a:cubicBezTo>
                  <a:cubicBezTo>
                    <a:pt x="160" y="44"/>
                    <a:pt x="160" y="44"/>
                    <a:pt x="160" y="44"/>
                  </a:cubicBezTo>
                  <a:cubicBezTo>
                    <a:pt x="160" y="43"/>
                    <a:pt x="160" y="43"/>
                    <a:pt x="160" y="43"/>
                  </a:cubicBezTo>
                  <a:cubicBezTo>
                    <a:pt x="159" y="44"/>
                    <a:pt x="159" y="44"/>
                    <a:pt x="159" y="44"/>
                  </a:cubicBezTo>
                  <a:cubicBezTo>
                    <a:pt x="159" y="43"/>
                    <a:pt x="159" y="43"/>
                    <a:pt x="159" y="43"/>
                  </a:cubicBezTo>
                  <a:cubicBezTo>
                    <a:pt x="158" y="43"/>
                    <a:pt x="158" y="43"/>
                    <a:pt x="158" y="43"/>
                  </a:cubicBezTo>
                  <a:cubicBezTo>
                    <a:pt x="157" y="43"/>
                    <a:pt x="157" y="43"/>
                    <a:pt x="157" y="43"/>
                  </a:cubicBezTo>
                  <a:cubicBezTo>
                    <a:pt x="158" y="43"/>
                    <a:pt x="158" y="43"/>
                    <a:pt x="158" y="43"/>
                  </a:cubicBezTo>
                  <a:cubicBezTo>
                    <a:pt x="159" y="42"/>
                    <a:pt x="159" y="42"/>
                    <a:pt x="159" y="42"/>
                  </a:cubicBezTo>
                  <a:cubicBezTo>
                    <a:pt x="159" y="42"/>
                    <a:pt x="159" y="42"/>
                    <a:pt x="159" y="42"/>
                  </a:cubicBezTo>
                  <a:cubicBezTo>
                    <a:pt x="158" y="41"/>
                    <a:pt x="158" y="41"/>
                    <a:pt x="158" y="41"/>
                  </a:cubicBezTo>
                  <a:cubicBezTo>
                    <a:pt x="157" y="42"/>
                    <a:pt x="157" y="42"/>
                    <a:pt x="157" y="42"/>
                  </a:cubicBezTo>
                  <a:cubicBezTo>
                    <a:pt x="157" y="41"/>
                    <a:pt x="157" y="41"/>
                    <a:pt x="157" y="41"/>
                  </a:cubicBezTo>
                  <a:cubicBezTo>
                    <a:pt x="156" y="41"/>
                    <a:pt x="156" y="41"/>
                    <a:pt x="156" y="41"/>
                  </a:cubicBezTo>
                  <a:cubicBezTo>
                    <a:pt x="156" y="41"/>
                    <a:pt x="156" y="41"/>
                    <a:pt x="156" y="41"/>
                  </a:cubicBezTo>
                  <a:cubicBezTo>
                    <a:pt x="154" y="40"/>
                    <a:pt x="154" y="40"/>
                    <a:pt x="154" y="40"/>
                  </a:cubicBezTo>
                  <a:cubicBezTo>
                    <a:pt x="153" y="39"/>
                    <a:pt x="153" y="39"/>
                    <a:pt x="153" y="39"/>
                  </a:cubicBezTo>
                  <a:cubicBezTo>
                    <a:pt x="153" y="37"/>
                    <a:pt x="153" y="37"/>
                    <a:pt x="153" y="37"/>
                  </a:cubicBezTo>
                  <a:cubicBezTo>
                    <a:pt x="153" y="36"/>
                    <a:pt x="153" y="36"/>
                    <a:pt x="153" y="36"/>
                  </a:cubicBezTo>
                  <a:cubicBezTo>
                    <a:pt x="153" y="35"/>
                    <a:pt x="153" y="35"/>
                    <a:pt x="153" y="35"/>
                  </a:cubicBezTo>
                  <a:cubicBezTo>
                    <a:pt x="153" y="35"/>
                    <a:pt x="153" y="35"/>
                    <a:pt x="153" y="35"/>
                  </a:cubicBezTo>
                  <a:cubicBezTo>
                    <a:pt x="153" y="34"/>
                    <a:pt x="153" y="34"/>
                    <a:pt x="153" y="34"/>
                  </a:cubicBezTo>
                  <a:cubicBezTo>
                    <a:pt x="153" y="32"/>
                    <a:pt x="153" y="32"/>
                    <a:pt x="153" y="32"/>
                  </a:cubicBezTo>
                  <a:cubicBezTo>
                    <a:pt x="152" y="31"/>
                    <a:pt x="152" y="31"/>
                    <a:pt x="152" y="31"/>
                  </a:cubicBezTo>
                  <a:cubicBezTo>
                    <a:pt x="153" y="30"/>
                    <a:pt x="153" y="30"/>
                    <a:pt x="153" y="30"/>
                  </a:cubicBezTo>
                  <a:cubicBezTo>
                    <a:pt x="152" y="30"/>
                    <a:pt x="152" y="30"/>
                    <a:pt x="152" y="30"/>
                  </a:cubicBezTo>
                  <a:cubicBezTo>
                    <a:pt x="152" y="30"/>
                    <a:pt x="152" y="30"/>
                    <a:pt x="152" y="30"/>
                  </a:cubicBezTo>
                  <a:cubicBezTo>
                    <a:pt x="151" y="28"/>
                    <a:pt x="151" y="28"/>
                    <a:pt x="151" y="28"/>
                  </a:cubicBezTo>
                  <a:cubicBezTo>
                    <a:pt x="151" y="26"/>
                    <a:pt x="151" y="26"/>
                    <a:pt x="151" y="26"/>
                  </a:cubicBezTo>
                  <a:cubicBezTo>
                    <a:pt x="151" y="26"/>
                    <a:pt x="151" y="26"/>
                    <a:pt x="151" y="26"/>
                  </a:cubicBezTo>
                  <a:cubicBezTo>
                    <a:pt x="151" y="26"/>
                    <a:pt x="151" y="26"/>
                    <a:pt x="151" y="26"/>
                  </a:cubicBezTo>
                  <a:cubicBezTo>
                    <a:pt x="151" y="25"/>
                    <a:pt x="151" y="25"/>
                    <a:pt x="151" y="25"/>
                  </a:cubicBezTo>
                  <a:cubicBezTo>
                    <a:pt x="151" y="23"/>
                    <a:pt x="151" y="23"/>
                    <a:pt x="151" y="23"/>
                  </a:cubicBezTo>
                  <a:cubicBezTo>
                    <a:pt x="151" y="22"/>
                    <a:pt x="151" y="22"/>
                    <a:pt x="151" y="22"/>
                  </a:cubicBezTo>
                  <a:cubicBezTo>
                    <a:pt x="151" y="21"/>
                    <a:pt x="151" y="21"/>
                    <a:pt x="151" y="21"/>
                  </a:cubicBezTo>
                  <a:cubicBezTo>
                    <a:pt x="151" y="21"/>
                    <a:pt x="151" y="21"/>
                    <a:pt x="151" y="21"/>
                  </a:cubicBezTo>
                  <a:cubicBezTo>
                    <a:pt x="151" y="20"/>
                    <a:pt x="151" y="20"/>
                    <a:pt x="151" y="20"/>
                  </a:cubicBezTo>
                  <a:cubicBezTo>
                    <a:pt x="149" y="19"/>
                    <a:pt x="149" y="19"/>
                    <a:pt x="149" y="19"/>
                  </a:cubicBezTo>
                  <a:cubicBezTo>
                    <a:pt x="148" y="19"/>
                    <a:pt x="148" y="19"/>
                    <a:pt x="148" y="19"/>
                  </a:cubicBezTo>
                  <a:cubicBezTo>
                    <a:pt x="149" y="18"/>
                    <a:pt x="149" y="18"/>
                    <a:pt x="149" y="18"/>
                  </a:cubicBezTo>
                  <a:cubicBezTo>
                    <a:pt x="148" y="17"/>
                    <a:pt x="148" y="17"/>
                    <a:pt x="148" y="17"/>
                  </a:cubicBezTo>
                  <a:cubicBezTo>
                    <a:pt x="147" y="18"/>
                    <a:pt x="147" y="18"/>
                    <a:pt x="147" y="18"/>
                  </a:cubicBezTo>
                  <a:cubicBezTo>
                    <a:pt x="146" y="18"/>
                    <a:pt x="146" y="18"/>
                    <a:pt x="146" y="18"/>
                  </a:cubicBezTo>
                  <a:cubicBezTo>
                    <a:pt x="146" y="18"/>
                    <a:pt x="146" y="18"/>
                    <a:pt x="146" y="18"/>
                  </a:cubicBezTo>
                  <a:cubicBezTo>
                    <a:pt x="145" y="19"/>
                    <a:pt x="145" y="19"/>
                    <a:pt x="145" y="19"/>
                  </a:cubicBezTo>
                  <a:cubicBezTo>
                    <a:pt x="144" y="17"/>
                    <a:pt x="144" y="17"/>
                    <a:pt x="144" y="17"/>
                  </a:cubicBezTo>
                  <a:cubicBezTo>
                    <a:pt x="144" y="17"/>
                    <a:pt x="144" y="17"/>
                    <a:pt x="144" y="17"/>
                  </a:cubicBezTo>
                  <a:cubicBezTo>
                    <a:pt x="144" y="15"/>
                    <a:pt x="144" y="15"/>
                    <a:pt x="144" y="15"/>
                  </a:cubicBezTo>
                  <a:cubicBezTo>
                    <a:pt x="144" y="14"/>
                    <a:pt x="144" y="14"/>
                    <a:pt x="144" y="14"/>
                  </a:cubicBezTo>
                  <a:cubicBezTo>
                    <a:pt x="144" y="12"/>
                    <a:pt x="144" y="12"/>
                    <a:pt x="144" y="12"/>
                  </a:cubicBezTo>
                  <a:cubicBezTo>
                    <a:pt x="144" y="12"/>
                    <a:pt x="144" y="12"/>
                    <a:pt x="144" y="12"/>
                  </a:cubicBezTo>
                  <a:cubicBezTo>
                    <a:pt x="143" y="12"/>
                    <a:pt x="143" y="12"/>
                    <a:pt x="143" y="12"/>
                  </a:cubicBezTo>
                  <a:cubicBezTo>
                    <a:pt x="144" y="11"/>
                    <a:pt x="144" y="11"/>
                    <a:pt x="144" y="11"/>
                  </a:cubicBezTo>
                  <a:cubicBezTo>
                    <a:pt x="143" y="10"/>
                    <a:pt x="143" y="10"/>
                    <a:pt x="143" y="10"/>
                  </a:cubicBezTo>
                  <a:cubicBezTo>
                    <a:pt x="143" y="9"/>
                    <a:pt x="143" y="9"/>
                    <a:pt x="143" y="9"/>
                  </a:cubicBezTo>
                  <a:cubicBezTo>
                    <a:pt x="142" y="9"/>
                    <a:pt x="142" y="9"/>
                    <a:pt x="142" y="9"/>
                  </a:cubicBezTo>
                  <a:cubicBezTo>
                    <a:pt x="142" y="8"/>
                    <a:pt x="142" y="8"/>
                    <a:pt x="142" y="8"/>
                  </a:cubicBezTo>
                  <a:cubicBezTo>
                    <a:pt x="143" y="8"/>
                    <a:pt x="143" y="8"/>
                    <a:pt x="143" y="8"/>
                  </a:cubicBezTo>
                  <a:cubicBezTo>
                    <a:pt x="142" y="7"/>
                    <a:pt x="142" y="7"/>
                    <a:pt x="142" y="7"/>
                  </a:cubicBezTo>
                  <a:cubicBezTo>
                    <a:pt x="142" y="8"/>
                    <a:pt x="142" y="8"/>
                    <a:pt x="142" y="8"/>
                  </a:cubicBezTo>
                  <a:cubicBezTo>
                    <a:pt x="141" y="7"/>
                    <a:pt x="141" y="7"/>
                    <a:pt x="141" y="7"/>
                  </a:cubicBezTo>
                  <a:cubicBezTo>
                    <a:pt x="141" y="5"/>
                    <a:pt x="141" y="5"/>
                    <a:pt x="141" y="5"/>
                  </a:cubicBezTo>
                  <a:cubicBezTo>
                    <a:pt x="141" y="5"/>
                    <a:pt x="141" y="5"/>
                    <a:pt x="141" y="5"/>
                  </a:cubicBezTo>
                  <a:cubicBezTo>
                    <a:pt x="141" y="4"/>
                    <a:pt x="141" y="4"/>
                    <a:pt x="141" y="4"/>
                  </a:cubicBezTo>
                  <a:cubicBezTo>
                    <a:pt x="140" y="3"/>
                    <a:pt x="140" y="3"/>
                    <a:pt x="140" y="3"/>
                  </a:cubicBezTo>
                  <a:cubicBezTo>
                    <a:pt x="140" y="3"/>
                    <a:pt x="140" y="3"/>
                    <a:pt x="140" y="3"/>
                  </a:cubicBezTo>
                  <a:cubicBezTo>
                    <a:pt x="139" y="3"/>
                    <a:pt x="139" y="3"/>
                    <a:pt x="139" y="3"/>
                  </a:cubicBezTo>
                  <a:cubicBezTo>
                    <a:pt x="138" y="4"/>
                    <a:pt x="138" y="4"/>
                    <a:pt x="138" y="4"/>
                  </a:cubicBezTo>
                  <a:cubicBezTo>
                    <a:pt x="138" y="5"/>
                    <a:pt x="138" y="5"/>
                    <a:pt x="138" y="5"/>
                  </a:cubicBezTo>
                  <a:cubicBezTo>
                    <a:pt x="138" y="7"/>
                    <a:pt x="138" y="7"/>
                    <a:pt x="138" y="7"/>
                  </a:cubicBezTo>
                  <a:cubicBezTo>
                    <a:pt x="138" y="7"/>
                    <a:pt x="138" y="7"/>
                    <a:pt x="138" y="7"/>
                  </a:cubicBezTo>
                  <a:cubicBezTo>
                    <a:pt x="138" y="8"/>
                    <a:pt x="138" y="8"/>
                    <a:pt x="138" y="8"/>
                  </a:cubicBezTo>
                  <a:cubicBezTo>
                    <a:pt x="137" y="8"/>
                    <a:pt x="137" y="8"/>
                    <a:pt x="137" y="8"/>
                  </a:cubicBezTo>
                  <a:cubicBezTo>
                    <a:pt x="137" y="9"/>
                    <a:pt x="137" y="9"/>
                    <a:pt x="137" y="9"/>
                  </a:cubicBezTo>
                  <a:cubicBezTo>
                    <a:pt x="136" y="10"/>
                    <a:pt x="136" y="10"/>
                    <a:pt x="136" y="10"/>
                  </a:cubicBezTo>
                  <a:cubicBezTo>
                    <a:pt x="137" y="10"/>
                    <a:pt x="137" y="10"/>
                    <a:pt x="137" y="10"/>
                  </a:cubicBezTo>
                  <a:cubicBezTo>
                    <a:pt x="137" y="11"/>
                    <a:pt x="137" y="11"/>
                    <a:pt x="137" y="11"/>
                  </a:cubicBezTo>
                  <a:cubicBezTo>
                    <a:pt x="137" y="11"/>
                    <a:pt x="137" y="11"/>
                    <a:pt x="137" y="11"/>
                  </a:cubicBezTo>
                  <a:cubicBezTo>
                    <a:pt x="136" y="11"/>
                    <a:pt x="136" y="11"/>
                    <a:pt x="136" y="11"/>
                  </a:cubicBezTo>
                  <a:cubicBezTo>
                    <a:pt x="136" y="12"/>
                    <a:pt x="136" y="12"/>
                    <a:pt x="136" y="12"/>
                  </a:cubicBezTo>
                  <a:cubicBezTo>
                    <a:pt x="135" y="13"/>
                    <a:pt x="135" y="13"/>
                    <a:pt x="135" y="13"/>
                  </a:cubicBezTo>
                  <a:cubicBezTo>
                    <a:pt x="136" y="14"/>
                    <a:pt x="136" y="14"/>
                    <a:pt x="136" y="14"/>
                  </a:cubicBezTo>
                  <a:cubicBezTo>
                    <a:pt x="136" y="14"/>
                    <a:pt x="136" y="14"/>
                    <a:pt x="136" y="14"/>
                  </a:cubicBezTo>
                  <a:cubicBezTo>
                    <a:pt x="136" y="14"/>
                    <a:pt x="136" y="14"/>
                    <a:pt x="136" y="14"/>
                  </a:cubicBezTo>
                  <a:cubicBezTo>
                    <a:pt x="135" y="15"/>
                    <a:pt x="135" y="15"/>
                    <a:pt x="135" y="15"/>
                  </a:cubicBezTo>
                  <a:cubicBezTo>
                    <a:pt x="135" y="17"/>
                    <a:pt x="135" y="17"/>
                    <a:pt x="135" y="17"/>
                  </a:cubicBezTo>
                  <a:cubicBezTo>
                    <a:pt x="135" y="18"/>
                    <a:pt x="135" y="18"/>
                    <a:pt x="135" y="18"/>
                  </a:cubicBezTo>
                  <a:cubicBezTo>
                    <a:pt x="135" y="19"/>
                    <a:pt x="135" y="19"/>
                    <a:pt x="135" y="19"/>
                  </a:cubicBezTo>
                  <a:cubicBezTo>
                    <a:pt x="135" y="20"/>
                    <a:pt x="135" y="20"/>
                    <a:pt x="135" y="20"/>
                  </a:cubicBezTo>
                  <a:cubicBezTo>
                    <a:pt x="135" y="22"/>
                    <a:pt x="135" y="22"/>
                    <a:pt x="135" y="22"/>
                  </a:cubicBezTo>
                  <a:cubicBezTo>
                    <a:pt x="134" y="22"/>
                    <a:pt x="134" y="22"/>
                    <a:pt x="134" y="22"/>
                  </a:cubicBezTo>
                  <a:cubicBezTo>
                    <a:pt x="134" y="23"/>
                    <a:pt x="134" y="23"/>
                    <a:pt x="134" y="23"/>
                  </a:cubicBezTo>
                  <a:cubicBezTo>
                    <a:pt x="133" y="24"/>
                    <a:pt x="133" y="24"/>
                    <a:pt x="133" y="24"/>
                  </a:cubicBezTo>
                  <a:cubicBezTo>
                    <a:pt x="133" y="27"/>
                    <a:pt x="133" y="27"/>
                    <a:pt x="133" y="27"/>
                  </a:cubicBezTo>
                  <a:cubicBezTo>
                    <a:pt x="132" y="28"/>
                    <a:pt x="132" y="28"/>
                    <a:pt x="132" y="28"/>
                  </a:cubicBezTo>
                  <a:cubicBezTo>
                    <a:pt x="133" y="28"/>
                    <a:pt x="133" y="28"/>
                    <a:pt x="133" y="28"/>
                  </a:cubicBezTo>
                  <a:cubicBezTo>
                    <a:pt x="132" y="30"/>
                    <a:pt x="132" y="30"/>
                    <a:pt x="132" y="30"/>
                  </a:cubicBezTo>
                  <a:cubicBezTo>
                    <a:pt x="131" y="30"/>
                    <a:pt x="131" y="30"/>
                    <a:pt x="131" y="30"/>
                  </a:cubicBezTo>
                  <a:cubicBezTo>
                    <a:pt x="131" y="32"/>
                    <a:pt x="131" y="32"/>
                    <a:pt x="131" y="32"/>
                  </a:cubicBezTo>
                  <a:cubicBezTo>
                    <a:pt x="130" y="33"/>
                    <a:pt x="130" y="33"/>
                    <a:pt x="130" y="33"/>
                  </a:cubicBezTo>
                  <a:cubicBezTo>
                    <a:pt x="127" y="34"/>
                    <a:pt x="127" y="34"/>
                    <a:pt x="127" y="34"/>
                  </a:cubicBezTo>
                  <a:cubicBezTo>
                    <a:pt x="126" y="33"/>
                    <a:pt x="126" y="33"/>
                    <a:pt x="126" y="33"/>
                  </a:cubicBezTo>
                  <a:cubicBezTo>
                    <a:pt x="125" y="33"/>
                    <a:pt x="125" y="33"/>
                    <a:pt x="125" y="33"/>
                  </a:cubicBezTo>
                  <a:cubicBezTo>
                    <a:pt x="124" y="32"/>
                    <a:pt x="124" y="32"/>
                    <a:pt x="124" y="32"/>
                  </a:cubicBezTo>
                  <a:cubicBezTo>
                    <a:pt x="123" y="31"/>
                    <a:pt x="123" y="31"/>
                    <a:pt x="123" y="31"/>
                  </a:cubicBezTo>
                  <a:cubicBezTo>
                    <a:pt x="123" y="31"/>
                    <a:pt x="123" y="31"/>
                    <a:pt x="123" y="31"/>
                  </a:cubicBezTo>
                  <a:cubicBezTo>
                    <a:pt x="123" y="31"/>
                    <a:pt x="123" y="31"/>
                    <a:pt x="123" y="31"/>
                  </a:cubicBezTo>
                  <a:cubicBezTo>
                    <a:pt x="122" y="30"/>
                    <a:pt x="122" y="30"/>
                    <a:pt x="122" y="30"/>
                  </a:cubicBezTo>
                  <a:cubicBezTo>
                    <a:pt x="121" y="30"/>
                    <a:pt x="121" y="30"/>
                    <a:pt x="121" y="30"/>
                  </a:cubicBezTo>
                  <a:cubicBezTo>
                    <a:pt x="121" y="29"/>
                    <a:pt x="121" y="29"/>
                    <a:pt x="121" y="29"/>
                  </a:cubicBezTo>
                  <a:cubicBezTo>
                    <a:pt x="119" y="29"/>
                    <a:pt x="119" y="29"/>
                    <a:pt x="119" y="29"/>
                  </a:cubicBezTo>
                  <a:cubicBezTo>
                    <a:pt x="118" y="28"/>
                    <a:pt x="118" y="28"/>
                    <a:pt x="118" y="28"/>
                  </a:cubicBezTo>
                  <a:cubicBezTo>
                    <a:pt x="118" y="28"/>
                    <a:pt x="118" y="28"/>
                    <a:pt x="118" y="28"/>
                  </a:cubicBezTo>
                  <a:cubicBezTo>
                    <a:pt x="117" y="27"/>
                    <a:pt x="117" y="27"/>
                    <a:pt x="117" y="27"/>
                  </a:cubicBezTo>
                  <a:cubicBezTo>
                    <a:pt x="116" y="27"/>
                    <a:pt x="116" y="27"/>
                    <a:pt x="116" y="27"/>
                  </a:cubicBezTo>
                  <a:cubicBezTo>
                    <a:pt x="115" y="26"/>
                    <a:pt x="115" y="26"/>
                    <a:pt x="115" y="26"/>
                  </a:cubicBezTo>
                  <a:cubicBezTo>
                    <a:pt x="114" y="25"/>
                    <a:pt x="114" y="25"/>
                    <a:pt x="114" y="25"/>
                  </a:cubicBezTo>
                  <a:cubicBezTo>
                    <a:pt x="114" y="25"/>
                    <a:pt x="114" y="25"/>
                    <a:pt x="114" y="25"/>
                  </a:cubicBezTo>
                  <a:cubicBezTo>
                    <a:pt x="113" y="25"/>
                    <a:pt x="113" y="25"/>
                    <a:pt x="113" y="25"/>
                  </a:cubicBezTo>
                  <a:cubicBezTo>
                    <a:pt x="112" y="25"/>
                    <a:pt x="112" y="25"/>
                    <a:pt x="112" y="25"/>
                  </a:cubicBezTo>
                  <a:cubicBezTo>
                    <a:pt x="112" y="25"/>
                    <a:pt x="112" y="25"/>
                    <a:pt x="112" y="25"/>
                  </a:cubicBezTo>
                  <a:cubicBezTo>
                    <a:pt x="112" y="25"/>
                    <a:pt x="112" y="25"/>
                    <a:pt x="112" y="25"/>
                  </a:cubicBezTo>
                  <a:cubicBezTo>
                    <a:pt x="111" y="24"/>
                    <a:pt x="111" y="24"/>
                    <a:pt x="111" y="24"/>
                  </a:cubicBezTo>
                  <a:cubicBezTo>
                    <a:pt x="111" y="23"/>
                    <a:pt x="111" y="23"/>
                    <a:pt x="111" y="23"/>
                  </a:cubicBezTo>
                  <a:cubicBezTo>
                    <a:pt x="109" y="22"/>
                    <a:pt x="109" y="22"/>
                    <a:pt x="109" y="22"/>
                  </a:cubicBezTo>
                  <a:cubicBezTo>
                    <a:pt x="109" y="22"/>
                    <a:pt x="109" y="22"/>
                    <a:pt x="109" y="22"/>
                  </a:cubicBezTo>
                  <a:cubicBezTo>
                    <a:pt x="108" y="21"/>
                    <a:pt x="108" y="21"/>
                    <a:pt x="108" y="21"/>
                  </a:cubicBezTo>
                  <a:cubicBezTo>
                    <a:pt x="108" y="20"/>
                    <a:pt x="108" y="20"/>
                    <a:pt x="108" y="20"/>
                  </a:cubicBezTo>
                  <a:cubicBezTo>
                    <a:pt x="108" y="19"/>
                    <a:pt x="108" y="19"/>
                    <a:pt x="108" y="19"/>
                  </a:cubicBezTo>
                  <a:cubicBezTo>
                    <a:pt x="109" y="18"/>
                    <a:pt x="109" y="18"/>
                    <a:pt x="109" y="18"/>
                  </a:cubicBezTo>
                  <a:cubicBezTo>
                    <a:pt x="110" y="17"/>
                    <a:pt x="110" y="17"/>
                    <a:pt x="110" y="17"/>
                  </a:cubicBezTo>
                  <a:cubicBezTo>
                    <a:pt x="110" y="16"/>
                    <a:pt x="110" y="16"/>
                    <a:pt x="110" y="16"/>
                  </a:cubicBezTo>
                  <a:cubicBezTo>
                    <a:pt x="110" y="15"/>
                    <a:pt x="110" y="15"/>
                    <a:pt x="110" y="15"/>
                  </a:cubicBezTo>
                  <a:cubicBezTo>
                    <a:pt x="109" y="16"/>
                    <a:pt x="109" y="16"/>
                    <a:pt x="109" y="16"/>
                  </a:cubicBezTo>
                  <a:cubicBezTo>
                    <a:pt x="109" y="15"/>
                    <a:pt x="109" y="15"/>
                    <a:pt x="109" y="15"/>
                  </a:cubicBezTo>
                  <a:cubicBezTo>
                    <a:pt x="110" y="14"/>
                    <a:pt x="110" y="14"/>
                    <a:pt x="110" y="14"/>
                  </a:cubicBezTo>
                  <a:cubicBezTo>
                    <a:pt x="110" y="13"/>
                    <a:pt x="110" y="13"/>
                    <a:pt x="110" y="13"/>
                  </a:cubicBezTo>
                  <a:cubicBezTo>
                    <a:pt x="110" y="13"/>
                    <a:pt x="110" y="13"/>
                    <a:pt x="110" y="13"/>
                  </a:cubicBezTo>
                  <a:cubicBezTo>
                    <a:pt x="111" y="13"/>
                    <a:pt x="111" y="13"/>
                    <a:pt x="111" y="13"/>
                  </a:cubicBezTo>
                  <a:cubicBezTo>
                    <a:pt x="111" y="13"/>
                    <a:pt x="111" y="13"/>
                    <a:pt x="111" y="13"/>
                  </a:cubicBezTo>
                  <a:cubicBezTo>
                    <a:pt x="112" y="13"/>
                    <a:pt x="112" y="13"/>
                    <a:pt x="112" y="13"/>
                  </a:cubicBezTo>
                  <a:cubicBezTo>
                    <a:pt x="113" y="13"/>
                    <a:pt x="113" y="13"/>
                    <a:pt x="113" y="13"/>
                  </a:cubicBezTo>
                  <a:cubicBezTo>
                    <a:pt x="113" y="12"/>
                    <a:pt x="113" y="12"/>
                    <a:pt x="113" y="12"/>
                  </a:cubicBezTo>
                  <a:cubicBezTo>
                    <a:pt x="112" y="12"/>
                    <a:pt x="112" y="12"/>
                    <a:pt x="112" y="12"/>
                  </a:cubicBezTo>
                  <a:cubicBezTo>
                    <a:pt x="113" y="11"/>
                    <a:pt x="113" y="11"/>
                    <a:pt x="113" y="11"/>
                  </a:cubicBezTo>
                  <a:cubicBezTo>
                    <a:pt x="113" y="11"/>
                    <a:pt x="113" y="11"/>
                    <a:pt x="113" y="11"/>
                  </a:cubicBezTo>
                  <a:cubicBezTo>
                    <a:pt x="114" y="10"/>
                    <a:pt x="114" y="10"/>
                    <a:pt x="114" y="10"/>
                  </a:cubicBezTo>
                  <a:cubicBezTo>
                    <a:pt x="115" y="10"/>
                    <a:pt x="115" y="10"/>
                    <a:pt x="115" y="10"/>
                  </a:cubicBezTo>
                  <a:cubicBezTo>
                    <a:pt x="115" y="9"/>
                    <a:pt x="115" y="9"/>
                    <a:pt x="115" y="9"/>
                  </a:cubicBezTo>
                  <a:cubicBezTo>
                    <a:pt x="115" y="8"/>
                    <a:pt x="115" y="8"/>
                    <a:pt x="115" y="8"/>
                  </a:cubicBezTo>
                  <a:cubicBezTo>
                    <a:pt x="114" y="8"/>
                    <a:pt x="114" y="8"/>
                    <a:pt x="114" y="8"/>
                  </a:cubicBezTo>
                  <a:cubicBezTo>
                    <a:pt x="114" y="9"/>
                    <a:pt x="114" y="9"/>
                    <a:pt x="114" y="9"/>
                  </a:cubicBezTo>
                  <a:cubicBezTo>
                    <a:pt x="113" y="8"/>
                    <a:pt x="113" y="8"/>
                    <a:pt x="113" y="8"/>
                  </a:cubicBezTo>
                  <a:cubicBezTo>
                    <a:pt x="113" y="7"/>
                    <a:pt x="113" y="7"/>
                    <a:pt x="113" y="7"/>
                  </a:cubicBezTo>
                  <a:cubicBezTo>
                    <a:pt x="112" y="7"/>
                    <a:pt x="112" y="7"/>
                    <a:pt x="112" y="7"/>
                  </a:cubicBezTo>
                  <a:cubicBezTo>
                    <a:pt x="111" y="9"/>
                    <a:pt x="111" y="9"/>
                    <a:pt x="111" y="9"/>
                  </a:cubicBezTo>
                  <a:cubicBezTo>
                    <a:pt x="112" y="9"/>
                    <a:pt x="112" y="9"/>
                    <a:pt x="112" y="9"/>
                  </a:cubicBezTo>
                  <a:cubicBezTo>
                    <a:pt x="112" y="9"/>
                    <a:pt x="112" y="9"/>
                    <a:pt x="112" y="9"/>
                  </a:cubicBezTo>
                  <a:cubicBezTo>
                    <a:pt x="111" y="10"/>
                    <a:pt x="111" y="10"/>
                    <a:pt x="111" y="10"/>
                  </a:cubicBezTo>
                  <a:cubicBezTo>
                    <a:pt x="110" y="9"/>
                    <a:pt x="110" y="9"/>
                    <a:pt x="110" y="9"/>
                  </a:cubicBezTo>
                  <a:cubicBezTo>
                    <a:pt x="110" y="9"/>
                    <a:pt x="110" y="9"/>
                    <a:pt x="110" y="9"/>
                  </a:cubicBezTo>
                  <a:cubicBezTo>
                    <a:pt x="110" y="8"/>
                    <a:pt x="110" y="8"/>
                    <a:pt x="110" y="8"/>
                  </a:cubicBezTo>
                  <a:cubicBezTo>
                    <a:pt x="109" y="9"/>
                    <a:pt x="109" y="9"/>
                    <a:pt x="109" y="9"/>
                  </a:cubicBezTo>
                  <a:cubicBezTo>
                    <a:pt x="109" y="9"/>
                    <a:pt x="109" y="9"/>
                    <a:pt x="109" y="9"/>
                  </a:cubicBezTo>
                  <a:cubicBezTo>
                    <a:pt x="109" y="8"/>
                    <a:pt x="109" y="8"/>
                    <a:pt x="109" y="8"/>
                  </a:cubicBezTo>
                  <a:cubicBezTo>
                    <a:pt x="109" y="8"/>
                    <a:pt x="109" y="8"/>
                    <a:pt x="109" y="8"/>
                  </a:cubicBezTo>
                  <a:cubicBezTo>
                    <a:pt x="110" y="8"/>
                    <a:pt x="110" y="8"/>
                    <a:pt x="110" y="8"/>
                  </a:cubicBezTo>
                  <a:cubicBezTo>
                    <a:pt x="109" y="8"/>
                    <a:pt x="109" y="8"/>
                    <a:pt x="109" y="8"/>
                  </a:cubicBezTo>
                  <a:cubicBezTo>
                    <a:pt x="108" y="8"/>
                    <a:pt x="108" y="8"/>
                    <a:pt x="108" y="8"/>
                  </a:cubicBezTo>
                  <a:cubicBezTo>
                    <a:pt x="107" y="9"/>
                    <a:pt x="107" y="9"/>
                    <a:pt x="107" y="9"/>
                  </a:cubicBezTo>
                  <a:cubicBezTo>
                    <a:pt x="107" y="9"/>
                    <a:pt x="107" y="9"/>
                    <a:pt x="107" y="9"/>
                  </a:cubicBezTo>
                  <a:cubicBezTo>
                    <a:pt x="107" y="9"/>
                    <a:pt x="107" y="9"/>
                    <a:pt x="107" y="9"/>
                  </a:cubicBezTo>
                  <a:cubicBezTo>
                    <a:pt x="107" y="9"/>
                    <a:pt x="107" y="9"/>
                    <a:pt x="107" y="9"/>
                  </a:cubicBezTo>
                  <a:cubicBezTo>
                    <a:pt x="106" y="9"/>
                    <a:pt x="106" y="9"/>
                    <a:pt x="106" y="9"/>
                  </a:cubicBezTo>
                  <a:cubicBezTo>
                    <a:pt x="106" y="8"/>
                    <a:pt x="106" y="8"/>
                    <a:pt x="106" y="8"/>
                  </a:cubicBezTo>
                  <a:cubicBezTo>
                    <a:pt x="105" y="7"/>
                    <a:pt x="105" y="7"/>
                    <a:pt x="105" y="7"/>
                  </a:cubicBezTo>
                  <a:cubicBezTo>
                    <a:pt x="105" y="7"/>
                    <a:pt x="105" y="7"/>
                    <a:pt x="105" y="7"/>
                  </a:cubicBezTo>
                  <a:cubicBezTo>
                    <a:pt x="104" y="8"/>
                    <a:pt x="104" y="8"/>
                    <a:pt x="104" y="8"/>
                  </a:cubicBezTo>
                  <a:cubicBezTo>
                    <a:pt x="103" y="8"/>
                    <a:pt x="103" y="8"/>
                    <a:pt x="103" y="8"/>
                  </a:cubicBezTo>
                  <a:cubicBezTo>
                    <a:pt x="102" y="8"/>
                    <a:pt x="102" y="8"/>
                    <a:pt x="102" y="8"/>
                  </a:cubicBezTo>
                  <a:cubicBezTo>
                    <a:pt x="102" y="7"/>
                    <a:pt x="102" y="7"/>
                    <a:pt x="102" y="7"/>
                  </a:cubicBezTo>
                  <a:cubicBezTo>
                    <a:pt x="102" y="7"/>
                    <a:pt x="102" y="7"/>
                    <a:pt x="102" y="7"/>
                  </a:cubicBezTo>
                  <a:cubicBezTo>
                    <a:pt x="101" y="6"/>
                    <a:pt x="101" y="6"/>
                    <a:pt x="101" y="6"/>
                  </a:cubicBezTo>
                  <a:cubicBezTo>
                    <a:pt x="100" y="7"/>
                    <a:pt x="100" y="7"/>
                    <a:pt x="100" y="7"/>
                  </a:cubicBezTo>
                  <a:cubicBezTo>
                    <a:pt x="99" y="7"/>
                    <a:pt x="99" y="7"/>
                    <a:pt x="99" y="7"/>
                  </a:cubicBezTo>
                  <a:cubicBezTo>
                    <a:pt x="98" y="6"/>
                    <a:pt x="98" y="6"/>
                    <a:pt x="98" y="6"/>
                  </a:cubicBezTo>
                  <a:cubicBezTo>
                    <a:pt x="98" y="6"/>
                    <a:pt x="98" y="6"/>
                    <a:pt x="98" y="6"/>
                  </a:cubicBezTo>
                  <a:cubicBezTo>
                    <a:pt x="98" y="5"/>
                    <a:pt x="98" y="5"/>
                    <a:pt x="98" y="5"/>
                  </a:cubicBezTo>
                  <a:cubicBezTo>
                    <a:pt x="97" y="5"/>
                    <a:pt x="97" y="5"/>
                    <a:pt x="97" y="5"/>
                  </a:cubicBezTo>
                  <a:cubicBezTo>
                    <a:pt x="97" y="5"/>
                    <a:pt x="97" y="5"/>
                    <a:pt x="97" y="5"/>
                  </a:cubicBezTo>
                  <a:cubicBezTo>
                    <a:pt x="96" y="6"/>
                    <a:pt x="96" y="6"/>
                    <a:pt x="96" y="6"/>
                  </a:cubicBezTo>
                  <a:cubicBezTo>
                    <a:pt x="96" y="5"/>
                    <a:pt x="96" y="5"/>
                    <a:pt x="96" y="5"/>
                  </a:cubicBezTo>
                  <a:cubicBezTo>
                    <a:pt x="95" y="5"/>
                    <a:pt x="95" y="5"/>
                    <a:pt x="95" y="5"/>
                  </a:cubicBezTo>
                  <a:cubicBezTo>
                    <a:pt x="94" y="4"/>
                    <a:pt x="94" y="4"/>
                    <a:pt x="94" y="4"/>
                  </a:cubicBezTo>
                  <a:cubicBezTo>
                    <a:pt x="93" y="4"/>
                    <a:pt x="93" y="4"/>
                    <a:pt x="93" y="4"/>
                  </a:cubicBezTo>
                  <a:cubicBezTo>
                    <a:pt x="93" y="4"/>
                    <a:pt x="93" y="4"/>
                    <a:pt x="93" y="4"/>
                  </a:cubicBezTo>
                  <a:cubicBezTo>
                    <a:pt x="92" y="4"/>
                    <a:pt x="92" y="4"/>
                    <a:pt x="92" y="4"/>
                  </a:cubicBezTo>
                  <a:cubicBezTo>
                    <a:pt x="93" y="5"/>
                    <a:pt x="93" y="5"/>
                    <a:pt x="93" y="5"/>
                  </a:cubicBezTo>
                  <a:cubicBezTo>
                    <a:pt x="93" y="5"/>
                    <a:pt x="93" y="5"/>
                    <a:pt x="93" y="5"/>
                  </a:cubicBezTo>
                  <a:cubicBezTo>
                    <a:pt x="94" y="5"/>
                    <a:pt x="94" y="5"/>
                    <a:pt x="94" y="5"/>
                  </a:cubicBezTo>
                  <a:cubicBezTo>
                    <a:pt x="94" y="5"/>
                    <a:pt x="94" y="5"/>
                    <a:pt x="94" y="5"/>
                  </a:cubicBezTo>
                  <a:cubicBezTo>
                    <a:pt x="96" y="6"/>
                    <a:pt x="96" y="6"/>
                    <a:pt x="96" y="6"/>
                  </a:cubicBezTo>
                  <a:cubicBezTo>
                    <a:pt x="95" y="7"/>
                    <a:pt x="95" y="7"/>
                    <a:pt x="95" y="7"/>
                  </a:cubicBezTo>
                  <a:cubicBezTo>
                    <a:pt x="96" y="8"/>
                    <a:pt x="96" y="8"/>
                    <a:pt x="96" y="8"/>
                  </a:cubicBezTo>
                  <a:cubicBezTo>
                    <a:pt x="95" y="8"/>
                    <a:pt x="95" y="8"/>
                    <a:pt x="95" y="8"/>
                  </a:cubicBezTo>
                  <a:cubicBezTo>
                    <a:pt x="94" y="9"/>
                    <a:pt x="94" y="9"/>
                    <a:pt x="94" y="9"/>
                  </a:cubicBezTo>
                  <a:cubicBezTo>
                    <a:pt x="94" y="8"/>
                    <a:pt x="94" y="8"/>
                    <a:pt x="94" y="8"/>
                  </a:cubicBezTo>
                  <a:cubicBezTo>
                    <a:pt x="94" y="8"/>
                    <a:pt x="94" y="8"/>
                    <a:pt x="94" y="8"/>
                  </a:cubicBezTo>
                  <a:cubicBezTo>
                    <a:pt x="93" y="9"/>
                    <a:pt x="93" y="9"/>
                    <a:pt x="93" y="9"/>
                  </a:cubicBezTo>
                  <a:cubicBezTo>
                    <a:pt x="90" y="9"/>
                    <a:pt x="90" y="9"/>
                    <a:pt x="90" y="9"/>
                  </a:cubicBezTo>
                  <a:cubicBezTo>
                    <a:pt x="89" y="8"/>
                    <a:pt x="89" y="8"/>
                    <a:pt x="89" y="8"/>
                  </a:cubicBezTo>
                  <a:cubicBezTo>
                    <a:pt x="89" y="8"/>
                    <a:pt x="89" y="8"/>
                    <a:pt x="89" y="8"/>
                  </a:cubicBezTo>
                  <a:cubicBezTo>
                    <a:pt x="88" y="9"/>
                    <a:pt x="88" y="9"/>
                    <a:pt x="88" y="9"/>
                  </a:cubicBezTo>
                  <a:cubicBezTo>
                    <a:pt x="88" y="9"/>
                    <a:pt x="88" y="9"/>
                    <a:pt x="88" y="9"/>
                  </a:cubicBezTo>
                  <a:cubicBezTo>
                    <a:pt x="87" y="9"/>
                    <a:pt x="87" y="9"/>
                    <a:pt x="87" y="9"/>
                  </a:cubicBezTo>
                  <a:cubicBezTo>
                    <a:pt x="88" y="10"/>
                    <a:pt x="88" y="10"/>
                    <a:pt x="88" y="10"/>
                  </a:cubicBezTo>
                  <a:cubicBezTo>
                    <a:pt x="87" y="10"/>
                    <a:pt x="87" y="10"/>
                    <a:pt x="87" y="10"/>
                  </a:cubicBezTo>
                  <a:cubicBezTo>
                    <a:pt x="86" y="10"/>
                    <a:pt x="86" y="10"/>
                    <a:pt x="86" y="10"/>
                  </a:cubicBezTo>
                  <a:cubicBezTo>
                    <a:pt x="86" y="10"/>
                    <a:pt x="86" y="10"/>
                    <a:pt x="86" y="10"/>
                  </a:cubicBezTo>
                  <a:cubicBezTo>
                    <a:pt x="86" y="11"/>
                    <a:pt x="86" y="11"/>
                    <a:pt x="86" y="11"/>
                  </a:cubicBezTo>
                  <a:cubicBezTo>
                    <a:pt x="86" y="11"/>
                    <a:pt x="86" y="11"/>
                    <a:pt x="86" y="11"/>
                  </a:cubicBezTo>
                  <a:cubicBezTo>
                    <a:pt x="85" y="11"/>
                    <a:pt x="85" y="11"/>
                    <a:pt x="85" y="11"/>
                  </a:cubicBezTo>
                  <a:cubicBezTo>
                    <a:pt x="85" y="11"/>
                    <a:pt x="85" y="11"/>
                    <a:pt x="85" y="11"/>
                  </a:cubicBezTo>
                  <a:cubicBezTo>
                    <a:pt x="85" y="12"/>
                    <a:pt x="85" y="12"/>
                    <a:pt x="85" y="12"/>
                  </a:cubicBezTo>
                  <a:cubicBezTo>
                    <a:pt x="85" y="12"/>
                    <a:pt x="85" y="12"/>
                    <a:pt x="85" y="12"/>
                  </a:cubicBezTo>
                  <a:cubicBezTo>
                    <a:pt x="84" y="12"/>
                    <a:pt x="84" y="12"/>
                    <a:pt x="84" y="12"/>
                  </a:cubicBezTo>
                  <a:cubicBezTo>
                    <a:pt x="84" y="13"/>
                    <a:pt x="84" y="13"/>
                    <a:pt x="84" y="13"/>
                  </a:cubicBezTo>
                  <a:cubicBezTo>
                    <a:pt x="85" y="13"/>
                    <a:pt x="85" y="13"/>
                    <a:pt x="85" y="13"/>
                  </a:cubicBezTo>
                  <a:cubicBezTo>
                    <a:pt x="85" y="14"/>
                    <a:pt x="85" y="14"/>
                    <a:pt x="85" y="14"/>
                  </a:cubicBezTo>
                  <a:cubicBezTo>
                    <a:pt x="84" y="13"/>
                    <a:pt x="84" y="13"/>
                    <a:pt x="84" y="13"/>
                  </a:cubicBezTo>
                  <a:cubicBezTo>
                    <a:pt x="83" y="14"/>
                    <a:pt x="83" y="14"/>
                    <a:pt x="83" y="14"/>
                  </a:cubicBezTo>
                  <a:cubicBezTo>
                    <a:pt x="83" y="14"/>
                    <a:pt x="83" y="14"/>
                    <a:pt x="83" y="14"/>
                  </a:cubicBezTo>
                  <a:cubicBezTo>
                    <a:pt x="82" y="15"/>
                    <a:pt x="82" y="15"/>
                    <a:pt x="82" y="15"/>
                  </a:cubicBezTo>
                  <a:cubicBezTo>
                    <a:pt x="81" y="16"/>
                    <a:pt x="81" y="16"/>
                    <a:pt x="81" y="16"/>
                  </a:cubicBezTo>
                  <a:cubicBezTo>
                    <a:pt x="81" y="16"/>
                    <a:pt x="81" y="16"/>
                    <a:pt x="81" y="16"/>
                  </a:cubicBezTo>
                  <a:cubicBezTo>
                    <a:pt x="80" y="18"/>
                    <a:pt x="80" y="18"/>
                    <a:pt x="80" y="18"/>
                  </a:cubicBezTo>
                  <a:cubicBezTo>
                    <a:pt x="80" y="18"/>
                    <a:pt x="80" y="18"/>
                    <a:pt x="80" y="18"/>
                  </a:cubicBezTo>
                  <a:cubicBezTo>
                    <a:pt x="80" y="18"/>
                    <a:pt x="80" y="18"/>
                    <a:pt x="80" y="18"/>
                  </a:cubicBezTo>
                  <a:cubicBezTo>
                    <a:pt x="82" y="19"/>
                    <a:pt x="82" y="19"/>
                    <a:pt x="82" y="19"/>
                  </a:cubicBezTo>
                  <a:cubicBezTo>
                    <a:pt x="81" y="19"/>
                    <a:pt x="81" y="19"/>
                    <a:pt x="81" y="19"/>
                  </a:cubicBezTo>
                  <a:cubicBezTo>
                    <a:pt x="81" y="19"/>
                    <a:pt x="81" y="19"/>
                    <a:pt x="81" y="19"/>
                  </a:cubicBezTo>
                  <a:cubicBezTo>
                    <a:pt x="83" y="20"/>
                    <a:pt x="83" y="20"/>
                    <a:pt x="83" y="20"/>
                  </a:cubicBezTo>
                  <a:cubicBezTo>
                    <a:pt x="82" y="20"/>
                    <a:pt x="82" y="20"/>
                    <a:pt x="82" y="20"/>
                  </a:cubicBezTo>
                  <a:cubicBezTo>
                    <a:pt x="81" y="20"/>
                    <a:pt x="81" y="20"/>
                    <a:pt x="81" y="20"/>
                  </a:cubicBezTo>
                  <a:cubicBezTo>
                    <a:pt x="80" y="20"/>
                    <a:pt x="80" y="20"/>
                    <a:pt x="80" y="20"/>
                  </a:cubicBezTo>
                  <a:cubicBezTo>
                    <a:pt x="80" y="20"/>
                    <a:pt x="80" y="20"/>
                    <a:pt x="80" y="20"/>
                  </a:cubicBezTo>
                  <a:cubicBezTo>
                    <a:pt x="81" y="21"/>
                    <a:pt x="81" y="21"/>
                    <a:pt x="81" y="21"/>
                  </a:cubicBezTo>
                  <a:cubicBezTo>
                    <a:pt x="81" y="22"/>
                    <a:pt x="81" y="22"/>
                    <a:pt x="81" y="22"/>
                  </a:cubicBezTo>
                  <a:cubicBezTo>
                    <a:pt x="82" y="22"/>
                    <a:pt x="82" y="22"/>
                    <a:pt x="82" y="22"/>
                  </a:cubicBezTo>
                  <a:cubicBezTo>
                    <a:pt x="81" y="22"/>
                    <a:pt x="81" y="22"/>
                    <a:pt x="81" y="22"/>
                  </a:cubicBezTo>
                  <a:cubicBezTo>
                    <a:pt x="80" y="20"/>
                    <a:pt x="80" y="20"/>
                    <a:pt x="80" y="20"/>
                  </a:cubicBezTo>
                  <a:cubicBezTo>
                    <a:pt x="79" y="20"/>
                    <a:pt x="79" y="20"/>
                    <a:pt x="79" y="20"/>
                  </a:cubicBezTo>
                  <a:cubicBezTo>
                    <a:pt x="79" y="21"/>
                    <a:pt x="79" y="21"/>
                    <a:pt x="79" y="21"/>
                  </a:cubicBezTo>
                  <a:cubicBezTo>
                    <a:pt x="79" y="21"/>
                    <a:pt x="79" y="21"/>
                    <a:pt x="79" y="21"/>
                  </a:cubicBezTo>
                  <a:cubicBezTo>
                    <a:pt x="79" y="21"/>
                    <a:pt x="79" y="21"/>
                    <a:pt x="79" y="21"/>
                  </a:cubicBezTo>
                  <a:cubicBezTo>
                    <a:pt x="77" y="20"/>
                    <a:pt x="77" y="20"/>
                    <a:pt x="77" y="20"/>
                  </a:cubicBezTo>
                  <a:cubicBezTo>
                    <a:pt x="75" y="20"/>
                    <a:pt x="75" y="20"/>
                    <a:pt x="75" y="20"/>
                  </a:cubicBezTo>
                  <a:cubicBezTo>
                    <a:pt x="76" y="20"/>
                    <a:pt x="76" y="20"/>
                    <a:pt x="76" y="20"/>
                  </a:cubicBezTo>
                  <a:cubicBezTo>
                    <a:pt x="75" y="21"/>
                    <a:pt x="75" y="21"/>
                    <a:pt x="75" y="21"/>
                  </a:cubicBezTo>
                  <a:cubicBezTo>
                    <a:pt x="75" y="20"/>
                    <a:pt x="75" y="20"/>
                    <a:pt x="75" y="20"/>
                  </a:cubicBezTo>
                  <a:cubicBezTo>
                    <a:pt x="75" y="20"/>
                    <a:pt x="75" y="20"/>
                    <a:pt x="75" y="20"/>
                  </a:cubicBezTo>
                  <a:cubicBezTo>
                    <a:pt x="74" y="21"/>
                    <a:pt x="74" y="21"/>
                    <a:pt x="74" y="21"/>
                  </a:cubicBezTo>
                  <a:cubicBezTo>
                    <a:pt x="75" y="22"/>
                    <a:pt x="75" y="22"/>
                    <a:pt x="75" y="22"/>
                  </a:cubicBezTo>
                  <a:cubicBezTo>
                    <a:pt x="75" y="22"/>
                    <a:pt x="75" y="22"/>
                    <a:pt x="75" y="22"/>
                  </a:cubicBezTo>
                  <a:cubicBezTo>
                    <a:pt x="75" y="22"/>
                    <a:pt x="75" y="22"/>
                    <a:pt x="75" y="22"/>
                  </a:cubicBezTo>
                  <a:cubicBezTo>
                    <a:pt x="74" y="22"/>
                    <a:pt x="74" y="22"/>
                    <a:pt x="74" y="22"/>
                  </a:cubicBezTo>
                  <a:cubicBezTo>
                    <a:pt x="74" y="22"/>
                    <a:pt x="74" y="22"/>
                    <a:pt x="74" y="22"/>
                  </a:cubicBezTo>
                  <a:cubicBezTo>
                    <a:pt x="73" y="23"/>
                    <a:pt x="73" y="23"/>
                    <a:pt x="73" y="23"/>
                  </a:cubicBezTo>
                  <a:cubicBezTo>
                    <a:pt x="72" y="23"/>
                    <a:pt x="72" y="23"/>
                    <a:pt x="72" y="23"/>
                  </a:cubicBezTo>
                  <a:cubicBezTo>
                    <a:pt x="73" y="23"/>
                    <a:pt x="73" y="23"/>
                    <a:pt x="73" y="23"/>
                  </a:cubicBezTo>
                  <a:cubicBezTo>
                    <a:pt x="74" y="22"/>
                    <a:pt x="74" y="22"/>
                    <a:pt x="74" y="22"/>
                  </a:cubicBezTo>
                  <a:cubicBezTo>
                    <a:pt x="74" y="20"/>
                    <a:pt x="74" y="20"/>
                    <a:pt x="74" y="20"/>
                  </a:cubicBezTo>
                  <a:cubicBezTo>
                    <a:pt x="74" y="20"/>
                    <a:pt x="74" y="20"/>
                    <a:pt x="74" y="20"/>
                  </a:cubicBezTo>
                  <a:cubicBezTo>
                    <a:pt x="74" y="19"/>
                    <a:pt x="74" y="19"/>
                    <a:pt x="74" y="19"/>
                  </a:cubicBezTo>
                  <a:cubicBezTo>
                    <a:pt x="73" y="19"/>
                    <a:pt x="73" y="19"/>
                    <a:pt x="73" y="19"/>
                  </a:cubicBezTo>
                  <a:cubicBezTo>
                    <a:pt x="72" y="17"/>
                    <a:pt x="72" y="17"/>
                    <a:pt x="72" y="17"/>
                  </a:cubicBezTo>
                  <a:cubicBezTo>
                    <a:pt x="71" y="16"/>
                    <a:pt x="71" y="16"/>
                    <a:pt x="71" y="16"/>
                  </a:cubicBezTo>
                  <a:cubicBezTo>
                    <a:pt x="70" y="16"/>
                    <a:pt x="70" y="16"/>
                    <a:pt x="70" y="16"/>
                  </a:cubicBezTo>
                  <a:cubicBezTo>
                    <a:pt x="69" y="15"/>
                    <a:pt x="69" y="15"/>
                    <a:pt x="69" y="15"/>
                  </a:cubicBezTo>
                  <a:cubicBezTo>
                    <a:pt x="69" y="16"/>
                    <a:pt x="69" y="16"/>
                    <a:pt x="69" y="16"/>
                  </a:cubicBezTo>
                  <a:cubicBezTo>
                    <a:pt x="69" y="16"/>
                    <a:pt x="69" y="16"/>
                    <a:pt x="69" y="16"/>
                  </a:cubicBezTo>
                  <a:cubicBezTo>
                    <a:pt x="68" y="16"/>
                    <a:pt x="68" y="16"/>
                    <a:pt x="68" y="16"/>
                  </a:cubicBezTo>
                  <a:cubicBezTo>
                    <a:pt x="68" y="17"/>
                    <a:pt x="68" y="17"/>
                    <a:pt x="68" y="17"/>
                  </a:cubicBezTo>
                  <a:cubicBezTo>
                    <a:pt x="67" y="17"/>
                    <a:pt x="67" y="17"/>
                    <a:pt x="67" y="17"/>
                  </a:cubicBezTo>
                  <a:cubicBezTo>
                    <a:pt x="67" y="16"/>
                    <a:pt x="67" y="16"/>
                    <a:pt x="67" y="16"/>
                  </a:cubicBezTo>
                  <a:cubicBezTo>
                    <a:pt x="67" y="17"/>
                    <a:pt x="67" y="17"/>
                    <a:pt x="67" y="17"/>
                  </a:cubicBezTo>
                  <a:cubicBezTo>
                    <a:pt x="66" y="17"/>
                    <a:pt x="66" y="17"/>
                    <a:pt x="66" y="17"/>
                  </a:cubicBezTo>
                  <a:cubicBezTo>
                    <a:pt x="66" y="16"/>
                    <a:pt x="66" y="16"/>
                    <a:pt x="66" y="16"/>
                  </a:cubicBezTo>
                  <a:cubicBezTo>
                    <a:pt x="65" y="16"/>
                    <a:pt x="65" y="16"/>
                    <a:pt x="65" y="16"/>
                  </a:cubicBezTo>
                  <a:cubicBezTo>
                    <a:pt x="65" y="17"/>
                    <a:pt x="65" y="17"/>
                    <a:pt x="65" y="17"/>
                  </a:cubicBezTo>
                  <a:cubicBezTo>
                    <a:pt x="66" y="17"/>
                    <a:pt x="66" y="17"/>
                    <a:pt x="66" y="17"/>
                  </a:cubicBezTo>
                  <a:cubicBezTo>
                    <a:pt x="65" y="17"/>
                    <a:pt x="65" y="17"/>
                    <a:pt x="65" y="17"/>
                  </a:cubicBezTo>
                  <a:cubicBezTo>
                    <a:pt x="65" y="18"/>
                    <a:pt x="65" y="18"/>
                    <a:pt x="65" y="18"/>
                  </a:cubicBezTo>
                  <a:cubicBezTo>
                    <a:pt x="65" y="19"/>
                    <a:pt x="65" y="19"/>
                    <a:pt x="65" y="19"/>
                  </a:cubicBezTo>
                  <a:cubicBezTo>
                    <a:pt x="64" y="19"/>
                    <a:pt x="64" y="19"/>
                    <a:pt x="64" y="19"/>
                  </a:cubicBezTo>
                  <a:cubicBezTo>
                    <a:pt x="64" y="19"/>
                    <a:pt x="64" y="19"/>
                    <a:pt x="64" y="19"/>
                  </a:cubicBezTo>
                  <a:cubicBezTo>
                    <a:pt x="63" y="19"/>
                    <a:pt x="63" y="19"/>
                    <a:pt x="63" y="19"/>
                  </a:cubicBezTo>
                  <a:cubicBezTo>
                    <a:pt x="63" y="18"/>
                    <a:pt x="63" y="18"/>
                    <a:pt x="63" y="18"/>
                  </a:cubicBezTo>
                  <a:cubicBezTo>
                    <a:pt x="64" y="18"/>
                    <a:pt x="64" y="18"/>
                    <a:pt x="64" y="18"/>
                  </a:cubicBezTo>
                  <a:cubicBezTo>
                    <a:pt x="63" y="18"/>
                    <a:pt x="63" y="18"/>
                    <a:pt x="63" y="18"/>
                  </a:cubicBezTo>
                  <a:cubicBezTo>
                    <a:pt x="63" y="18"/>
                    <a:pt x="63" y="18"/>
                    <a:pt x="63" y="18"/>
                  </a:cubicBezTo>
                  <a:cubicBezTo>
                    <a:pt x="62" y="19"/>
                    <a:pt x="62" y="19"/>
                    <a:pt x="62" y="19"/>
                  </a:cubicBezTo>
                  <a:cubicBezTo>
                    <a:pt x="61" y="19"/>
                    <a:pt x="61" y="19"/>
                    <a:pt x="61" y="19"/>
                  </a:cubicBezTo>
                  <a:cubicBezTo>
                    <a:pt x="61" y="20"/>
                    <a:pt x="61" y="20"/>
                    <a:pt x="61" y="20"/>
                  </a:cubicBezTo>
                  <a:cubicBezTo>
                    <a:pt x="62" y="20"/>
                    <a:pt x="62" y="20"/>
                    <a:pt x="62" y="20"/>
                  </a:cubicBezTo>
                  <a:cubicBezTo>
                    <a:pt x="61" y="21"/>
                    <a:pt x="61" y="21"/>
                    <a:pt x="61" y="21"/>
                  </a:cubicBezTo>
                  <a:cubicBezTo>
                    <a:pt x="60" y="21"/>
                    <a:pt x="60" y="21"/>
                    <a:pt x="60" y="21"/>
                  </a:cubicBezTo>
                  <a:cubicBezTo>
                    <a:pt x="59" y="21"/>
                    <a:pt x="59" y="21"/>
                    <a:pt x="59" y="21"/>
                  </a:cubicBezTo>
                  <a:cubicBezTo>
                    <a:pt x="60" y="22"/>
                    <a:pt x="60" y="22"/>
                    <a:pt x="60" y="22"/>
                  </a:cubicBezTo>
                  <a:cubicBezTo>
                    <a:pt x="61" y="22"/>
                    <a:pt x="61" y="22"/>
                    <a:pt x="61" y="22"/>
                  </a:cubicBezTo>
                  <a:cubicBezTo>
                    <a:pt x="60" y="23"/>
                    <a:pt x="60" y="23"/>
                    <a:pt x="60" y="23"/>
                  </a:cubicBezTo>
                  <a:cubicBezTo>
                    <a:pt x="60" y="23"/>
                    <a:pt x="60" y="23"/>
                    <a:pt x="60" y="23"/>
                  </a:cubicBezTo>
                  <a:cubicBezTo>
                    <a:pt x="59" y="22"/>
                    <a:pt x="59" y="22"/>
                    <a:pt x="59" y="22"/>
                  </a:cubicBezTo>
                  <a:cubicBezTo>
                    <a:pt x="58" y="23"/>
                    <a:pt x="58" y="23"/>
                    <a:pt x="58" y="23"/>
                  </a:cubicBezTo>
                  <a:cubicBezTo>
                    <a:pt x="57" y="23"/>
                    <a:pt x="57" y="23"/>
                    <a:pt x="57" y="23"/>
                  </a:cubicBezTo>
                  <a:cubicBezTo>
                    <a:pt x="58" y="23"/>
                    <a:pt x="58" y="23"/>
                    <a:pt x="58" y="23"/>
                  </a:cubicBezTo>
                  <a:cubicBezTo>
                    <a:pt x="58" y="24"/>
                    <a:pt x="58" y="24"/>
                    <a:pt x="58" y="24"/>
                  </a:cubicBezTo>
                  <a:cubicBezTo>
                    <a:pt x="58" y="24"/>
                    <a:pt x="58" y="24"/>
                    <a:pt x="58" y="24"/>
                  </a:cubicBezTo>
                  <a:cubicBezTo>
                    <a:pt x="58" y="24"/>
                    <a:pt x="58" y="24"/>
                    <a:pt x="58" y="24"/>
                  </a:cubicBezTo>
                  <a:cubicBezTo>
                    <a:pt x="58" y="25"/>
                    <a:pt x="58" y="25"/>
                    <a:pt x="58" y="25"/>
                  </a:cubicBezTo>
                  <a:cubicBezTo>
                    <a:pt x="58" y="26"/>
                    <a:pt x="58" y="26"/>
                    <a:pt x="58" y="26"/>
                  </a:cubicBezTo>
                  <a:cubicBezTo>
                    <a:pt x="57" y="26"/>
                    <a:pt x="57" y="26"/>
                    <a:pt x="57" y="26"/>
                  </a:cubicBezTo>
                  <a:cubicBezTo>
                    <a:pt x="57" y="27"/>
                    <a:pt x="57" y="27"/>
                    <a:pt x="57" y="27"/>
                  </a:cubicBezTo>
                  <a:cubicBezTo>
                    <a:pt x="58" y="27"/>
                    <a:pt x="58" y="27"/>
                    <a:pt x="58" y="27"/>
                  </a:cubicBezTo>
                  <a:cubicBezTo>
                    <a:pt x="57" y="27"/>
                    <a:pt x="57" y="27"/>
                    <a:pt x="57" y="27"/>
                  </a:cubicBezTo>
                  <a:cubicBezTo>
                    <a:pt x="57" y="28"/>
                    <a:pt x="57" y="28"/>
                    <a:pt x="57" y="28"/>
                  </a:cubicBezTo>
                  <a:cubicBezTo>
                    <a:pt x="56" y="27"/>
                    <a:pt x="56" y="27"/>
                    <a:pt x="56" y="27"/>
                  </a:cubicBezTo>
                  <a:cubicBezTo>
                    <a:pt x="56" y="27"/>
                    <a:pt x="56" y="27"/>
                    <a:pt x="56" y="27"/>
                  </a:cubicBezTo>
                  <a:cubicBezTo>
                    <a:pt x="55" y="26"/>
                    <a:pt x="55" y="26"/>
                    <a:pt x="55" y="26"/>
                  </a:cubicBezTo>
                  <a:cubicBezTo>
                    <a:pt x="55" y="27"/>
                    <a:pt x="55" y="27"/>
                    <a:pt x="55" y="27"/>
                  </a:cubicBezTo>
                  <a:cubicBezTo>
                    <a:pt x="54" y="26"/>
                    <a:pt x="54" y="26"/>
                    <a:pt x="54" y="26"/>
                  </a:cubicBezTo>
                  <a:cubicBezTo>
                    <a:pt x="53" y="26"/>
                    <a:pt x="53" y="26"/>
                    <a:pt x="53" y="26"/>
                  </a:cubicBezTo>
                  <a:cubicBezTo>
                    <a:pt x="53" y="26"/>
                    <a:pt x="53" y="26"/>
                    <a:pt x="53" y="26"/>
                  </a:cubicBezTo>
                  <a:cubicBezTo>
                    <a:pt x="54" y="27"/>
                    <a:pt x="54" y="27"/>
                    <a:pt x="54" y="27"/>
                  </a:cubicBezTo>
                  <a:cubicBezTo>
                    <a:pt x="54" y="27"/>
                    <a:pt x="54" y="27"/>
                    <a:pt x="54" y="27"/>
                  </a:cubicBezTo>
                  <a:cubicBezTo>
                    <a:pt x="53" y="28"/>
                    <a:pt x="53" y="28"/>
                    <a:pt x="53" y="28"/>
                  </a:cubicBezTo>
                  <a:cubicBezTo>
                    <a:pt x="54" y="29"/>
                    <a:pt x="54" y="29"/>
                    <a:pt x="54" y="29"/>
                  </a:cubicBezTo>
                  <a:cubicBezTo>
                    <a:pt x="55" y="29"/>
                    <a:pt x="55" y="29"/>
                    <a:pt x="55" y="29"/>
                  </a:cubicBezTo>
                  <a:cubicBezTo>
                    <a:pt x="54" y="29"/>
                    <a:pt x="54" y="29"/>
                    <a:pt x="54" y="29"/>
                  </a:cubicBezTo>
                  <a:cubicBezTo>
                    <a:pt x="54" y="30"/>
                    <a:pt x="54" y="30"/>
                    <a:pt x="54" y="30"/>
                  </a:cubicBezTo>
                  <a:cubicBezTo>
                    <a:pt x="54" y="30"/>
                    <a:pt x="54" y="30"/>
                    <a:pt x="54" y="30"/>
                  </a:cubicBezTo>
                  <a:cubicBezTo>
                    <a:pt x="54" y="30"/>
                    <a:pt x="54" y="30"/>
                    <a:pt x="54" y="30"/>
                  </a:cubicBezTo>
                  <a:cubicBezTo>
                    <a:pt x="54" y="31"/>
                    <a:pt x="54" y="31"/>
                    <a:pt x="54" y="31"/>
                  </a:cubicBezTo>
                  <a:cubicBezTo>
                    <a:pt x="53" y="32"/>
                    <a:pt x="53" y="32"/>
                    <a:pt x="53" y="32"/>
                  </a:cubicBezTo>
                  <a:cubicBezTo>
                    <a:pt x="53" y="33"/>
                    <a:pt x="53" y="33"/>
                    <a:pt x="53" y="33"/>
                  </a:cubicBezTo>
                  <a:cubicBezTo>
                    <a:pt x="52" y="30"/>
                    <a:pt x="52" y="30"/>
                    <a:pt x="52" y="30"/>
                  </a:cubicBezTo>
                  <a:cubicBezTo>
                    <a:pt x="51" y="28"/>
                    <a:pt x="51" y="28"/>
                    <a:pt x="51" y="28"/>
                  </a:cubicBezTo>
                  <a:cubicBezTo>
                    <a:pt x="50" y="28"/>
                    <a:pt x="50" y="28"/>
                    <a:pt x="50" y="28"/>
                  </a:cubicBezTo>
                  <a:cubicBezTo>
                    <a:pt x="51" y="27"/>
                    <a:pt x="51" y="27"/>
                    <a:pt x="51" y="27"/>
                  </a:cubicBezTo>
                  <a:cubicBezTo>
                    <a:pt x="50" y="27"/>
                    <a:pt x="50" y="27"/>
                    <a:pt x="50" y="27"/>
                  </a:cubicBezTo>
                  <a:cubicBezTo>
                    <a:pt x="49" y="28"/>
                    <a:pt x="49" y="28"/>
                    <a:pt x="49" y="28"/>
                  </a:cubicBezTo>
                  <a:cubicBezTo>
                    <a:pt x="49" y="29"/>
                    <a:pt x="49" y="29"/>
                    <a:pt x="49" y="29"/>
                  </a:cubicBezTo>
                  <a:cubicBezTo>
                    <a:pt x="48" y="29"/>
                    <a:pt x="48" y="29"/>
                    <a:pt x="48" y="29"/>
                  </a:cubicBezTo>
                  <a:cubicBezTo>
                    <a:pt x="48" y="29"/>
                    <a:pt x="48" y="29"/>
                    <a:pt x="48" y="29"/>
                  </a:cubicBezTo>
                  <a:cubicBezTo>
                    <a:pt x="47" y="29"/>
                    <a:pt x="47" y="29"/>
                    <a:pt x="47" y="29"/>
                  </a:cubicBezTo>
                  <a:cubicBezTo>
                    <a:pt x="47" y="30"/>
                    <a:pt x="47" y="30"/>
                    <a:pt x="47" y="30"/>
                  </a:cubicBezTo>
                  <a:cubicBezTo>
                    <a:pt x="46" y="30"/>
                    <a:pt x="46" y="30"/>
                    <a:pt x="46" y="30"/>
                  </a:cubicBezTo>
                  <a:cubicBezTo>
                    <a:pt x="46" y="31"/>
                    <a:pt x="46" y="31"/>
                    <a:pt x="46" y="31"/>
                  </a:cubicBezTo>
                  <a:cubicBezTo>
                    <a:pt x="46" y="34"/>
                    <a:pt x="46" y="34"/>
                    <a:pt x="46" y="34"/>
                  </a:cubicBezTo>
                  <a:cubicBezTo>
                    <a:pt x="47" y="34"/>
                    <a:pt x="47" y="34"/>
                    <a:pt x="47" y="34"/>
                  </a:cubicBezTo>
                  <a:cubicBezTo>
                    <a:pt x="47" y="35"/>
                    <a:pt x="47" y="35"/>
                    <a:pt x="47" y="35"/>
                  </a:cubicBezTo>
                  <a:cubicBezTo>
                    <a:pt x="46" y="35"/>
                    <a:pt x="46" y="35"/>
                    <a:pt x="46" y="35"/>
                  </a:cubicBezTo>
                  <a:cubicBezTo>
                    <a:pt x="46" y="36"/>
                    <a:pt x="46" y="36"/>
                    <a:pt x="46" y="36"/>
                  </a:cubicBezTo>
                  <a:cubicBezTo>
                    <a:pt x="44" y="36"/>
                    <a:pt x="44" y="36"/>
                    <a:pt x="44" y="36"/>
                  </a:cubicBezTo>
                  <a:cubicBezTo>
                    <a:pt x="44" y="36"/>
                    <a:pt x="44" y="36"/>
                    <a:pt x="44" y="36"/>
                  </a:cubicBezTo>
                  <a:cubicBezTo>
                    <a:pt x="43" y="37"/>
                    <a:pt x="43" y="37"/>
                    <a:pt x="43" y="37"/>
                  </a:cubicBezTo>
                  <a:cubicBezTo>
                    <a:pt x="43" y="38"/>
                    <a:pt x="43" y="38"/>
                    <a:pt x="43" y="38"/>
                  </a:cubicBezTo>
                  <a:cubicBezTo>
                    <a:pt x="43" y="39"/>
                    <a:pt x="43" y="39"/>
                    <a:pt x="43" y="39"/>
                  </a:cubicBezTo>
                  <a:cubicBezTo>
                    <a:pt x="41" y="40"/>
                    <a:pt x="41" y="40"/>
                    <a:pt x="41" y="40"/>
                  </a:cubicBezTo>
                  <a:cubicBezTo>
                    <a:pt x="39" y="42"/>
                    <a:pt x="39" y="42"/>
                    <a:pt x="39" y="42"/>
                  </a:cubicBezTo>
                  <a:cubicBezTo>
                    <a:pt x="37" y="42"/>
                    <a:pt x="37" y="42"/>
                    <a:pt x="37" y="42"/>
                  </a:cubicBezTo>
                  <a:cubicBezTo>
                    <a:pt x="36" y="42"/>
                    <a:pt x="36" y="42"/>
                    <a:pt x="36" y="42"/>
                  </a:cubicBezTo>
                  <a:cubicBezTo>
                    <a:pt x="34" y="42"/>
                    <a:pt x="34" y="42"/>
                    <a:pt x="34" y="42"/>
                  </a:cubicBezTo>
                  <a:cubicBezTo>
                    <a:pt x="33" y="43"/>
                    <a:pt x="33" y="43"/>
                    <a:pt x="33" y="43"/>
                  </a:cubicBezTo>
                  <a:cubicBezTo>
                    <a:pt x="32" y="42"/>
                    <a:pt x="32" y="42"/>
                    <a:pt x="32" y="42"/>
                  </a:cubicBezTo>
                  <a:cubicBezTo>
                    <a:pt x="31" y="43"/>
                    <a:pt x="31" y="43"/>
                    <a:pt x="31" y="43"/>
                  </a:cubicBezTo>
                  <a:cubicBezTo>
                    <a:pt x="31" y="44"/>
                    <a:pt x="31" y="44"/>
                    <a:pt x="31" y="44"/>
                  </a:cubicBezTo>
                  <a:cubicBezTo>
                    <a:pt x="30" y="44"/>
                    <a:pt x="30" y="44"/>
                    <a:pt x="30" y="44"/>
                  </a:cubicBezTo>
                  <a:cubicBezTo>
                    <a:pt x="27" y="44"/>
                    <a:pt x="27" y="44"/>
                    <a:pt x="27" y="44"/>
                  </a:cubicBezTo>
                  <a:cubicBezTo>
                    <a:pt x="26" y="44"/>
                    <a:pt x="26" y="44"/>
                    <a:pt x="26" y="44"/>
                  </a:cubicBezTo>
                  <a:cubicBezTo>
                    <a:pt x="26" y="45"/>
                    <a:pt x="26" y="45"/>
                    <a:pt x="26" y="45"/>
                  </a:cubicBezTo>
                  <a:cubicBezTo>
                    <a:pt x="24" y="46"/>
                    <a:pt x="24" y="46"/>
                    <a:pt x="24" y="46"/>
                  </a:cubicBezTo>
                  <a:cubicBezTo>
                    <a:pt x="23" y="46"/>
                    <a:pt x="23" y="46"/>
                    <a:pt x="23" y="46"/>
                  </a:cubicBezTo>
                  <a:cubicBezTo>
                    <a:pt x="22" y="45"/>
                    <a:pt x="22" y="45"/>
                    <a:pt x="22" y="45"/>
                  </a:cubicBezTo>
                  <a:cubicBezTo>
                    <a:pt x="21" y="45"/>
                    <a:pt x="21" y="45"/>
                    <a:pt x="21" y="45"/>
                  </a:cubicBezTo>
                  <a:cubicBezTo>
                    <a:pt x="21" y="45"/>
                    <a:pt x="21" y="45"/>
                    <a:pt x="21" y="45"/>
                  </a:cubicBezTo>
                  <a:cubicBezTo>
                    <a:pt x="20" y="45"/>
                    <a:pt x="20" y="45"/>
                    <a:pt x="20" y="45"/>
                  </a:cubicBezTo>
                  <a:cubicBezTo>
                    <a:pt x="19" y="46"/>
                    <a:pt x="19" y="46"/>
                    <a:pt x="19" y="46"/>
                  </a:cubicBezTo>
                  <a:cubicBezTo>
                    <a:pt x="18" y="47"/>
                    <a:pt x="18" y="47"/>
                    <a:pt x="18" y="47"/>
                  </a:cubicBezTo>
                  <a:cubicBezTo>
                    <a:pt x="17" y="47"/>
                    <a:pt x="17" y="47"/>
                    <a:pt x="17" y="47"/>
                  </a:cubicBezTo>
                  <a:cubicBezTo>
                    <a:pt x="17" y="47"/>
                    <a:pt x="17" y="47"/>
                    <a:pt x="17" y="47"/>
                  </a:cubicBezTo>
                  <a:cubicBezTo>
                    <a:pt x="15" y="48"/>
                    <a:pt x="15" y="48"/>
                    <a:pt x="15" y="48"/>
                  </a:cubicBezTo>
                  <a:cubicBezTo>
                    <a:pt x="14" y="49"/>
                    <a:pt x="14" y="49"/>
                    <a:pt x="14" y="49"/>
                  </a:cubicBezTo>
                  <a:cubicBezTo>
                    <a:pt x="11" y="50"/>
                    <a:pt x="11" y="50"/>
                    <a:pt x="11" y="50"/>
                  </a:cubicBezTo>
                  <a:cubicBezTo>
                    <a:pt x="10" y="51"/>
                    <a:pt x="10" y="51"/>
                    <a:pt x="10" y="51"/>
                  </a:cubicBezTo>
                  <a:cubicBezTo>
                    <a:pt x="10" y="52"/>
                    <a:pt x="10" y="52"/>
                    <a:pt x="10" y="52"/>
                  </a:cubicBezTo>
                  <a:cubicBezTo>
                    <a:pt x="9" y="53"/>
                    <a:pt x="9" y="53"/>
                    <a:pt x="9" y="53"/>
                  </a:cubicBezTo>
                  <a:cubicBezTo>
                    <a:pt x="8" y="53"/>
                    <a:pt x="8" y="53"/>
                    <a:pt x="8" y="53"/>
                  </a:cubicBezTo>
                  <a:cubicBezTo>
                    <a:pt x="9" y="52"/>
                    <a:pt x="9" y="52"/>
                    <a:pt x="9" y="52"/>
                  </a:cubicBezTo>
                  <a:cubicBezTo>
                    <a:pt x="8" y="52"/>
                    <a:pt x="8" y="52"/>
                    <a:pt x="8" y="52"/>
                  </a:cubicBezTo>
                  <a:cubicBezTo>
                    <a:pt x="9" y="51"/>
                    <a:pt x="9" y="51"/>
                    <a:pt x="9" y="51"/>
                  </a:cubicBezTo>
                  <a:cubicBezTo>
                    <a:pt x="9" y="50"/>
                    <a:pt x="9" y="50"/>
                    <a:pt x="9" y="50"/>
                  </a:cubicBezTo>
                  <a:cubicBezTo>
                    <a:pt x="7" y="51"/>
                    <a:pt x="7" y="51"/>
                    <a:pt x="7" y="51"/>
                  </a:cubicBezTo>
                  <a:cubicBezTo>
                    <a:pt x="7" y="52"/>
                    <a:pt x="7" y="52"/>
                    <a:pt x="7" y="52"/>
                  </a:cubicBezTo>
                  <a:cubicBezTo>
                    <a:pt x="6" y="54"/>
                    <a:pt x="6" y="54"/>
                    <a:pt x="6" y="54"/>
                  </a:cubicBezTo>
                  <a:cubicBezTo>
                    <a:pt x="7" y="55"/>
                    <a:pt x="7" y="55"/>
                    <a:pt x="7" y="55"/>
                  </a:cubicBezTo>
                  <a:cubicBezTo>
                    <a:pt x="6" y="56"/>
                    <a:pt x="6" y="56"/>
                    <a:pt x="6" y="56"/>
                  </a:cubicBezTo>
                  <a:cubicBezTo>
                    <a:pt x="6" y="58"/>
                    <a:pt x="6" y="58"/>
                    <a:pt x="6" y="58"/>
                  </a:cubicBezTo>
                  <a:cubicBezTo>
                    <a:pt x="5" y="60"/>
                    <a:pt x="5" y="60"/>
                    <a:pt x="5" y="60"/>
                  </a:cubicBezTo>
                  <a:cubicBezTo>
                    <a:pt x="4" y="62"/>
                    <a:pt x="4" y="62"/>
                    <a:pt x="4" y="62"/>
                  </a:cubicBezTo>
                  <a:cubicBezTo>
                    <a:pt x="4" y="64"/>
                    <a:pt x="4" y="64"/>
                    <a:pt x="4" y="64"/>
                  </a:cubicBezTo>
                  <a:cubicBezTo>
                    <a:pt x="4" y="66"/>
                    <a:pt x="4" y="66"/>
                    <a:pt x="4" y="66"/>
                  </a:cubicBezTo>
                  <a:cubicBezTo>
                    <a:pt x="6" y="68"/>
                    <a:pt x="6" y="68"/>
                    <a:pt x="6" y="68"/>
                  </a:cubicBezTo>
                  <a:cubicBezTo>
                    <a:pt x="6" y="69"/>
                    <a:pt x="6" y="69"/>
                    <a:pt x="6" y="69"/>
                  </a:cubicBezTo>
                  <a:cubicBezTo>
                    <a:pt x="6" y="70"/>
                    <a:pt x="6" y="70"/>
                    <a:pt x="6" y="70"/>
                  </a:cubicBezTo>
                  <a:cubicBezTo>
                    <a:pt x="6" y="71"/>
                    <a:pt x="6" y="71"/>
                    <a:pt x="6" y="71"/>
                  </a:cubicBezTo>
                  <a:cubicBezTo>
                    <a:pt x="6" y="72"/>
                    <a:pt x="6" y="72"/>
                    <a:pt x="6" y="72"/>
                  </a:cubicBezTo>
                  <a:cubicBezTo>
                    <a:pt x="5" y="72"/>
                    <a:pt x="5" y="72"/>
                    <a:pt x="5" y="72"/>
                  </a:cubicBezTo>
                  <a:cubicBezTo>
                    <a:pt x="5" y="71"/>
                    <a:pt x="5" y="71"/>
                    <a:pt x="5" y="71"/>
                  </a:cubicBezTo>
                  <a:cubicBezTo>
                    <a:pt x="5" y="70"/>
                    <a:pt x="5" y="70"/>
                    <a:pt x="5" y="70"/>
                  </a:cubicBezTo>
                  <a:cubicBezTo>
                    <a:pt x="4" y="71"/>
                    <a:pt x="4" y="71"/>
                    <a:pt x="4" y="71"/>
                  </a:cubicBezTo>
                  <a:cubicBezTo>
                    <a:pt x="4" y="71"/>
                    <a:pt x="4" y="71"/>
                    <a:pt x="4" y="71"/>
                  </a:cubicBezTo>
                  <a:cubicBezTo>
                    <a:pt x="4" y="69"/>
                    <a:pt x="4" y="69"/>
                    <a:pt x="4" y="69"/>
                  </a:cubicBezTo>
                  <a:cubicBezTo>
                    <a:pt x="3" y="68"/>
                    <a:pt x="3" y="68"/>
                    <a:pt x="3" y="68"/>
                  </a:cubicBezTo>
                  <a:cubicBezTo>
                    <a:pt x="3" y="68"/>
                    <a:pt x="3" y="68"/>
                    <a:pt x="3" y="68"/>
                  </a:cubicBezTo>
                  <a:cubicBezTo>
                    <a:pt x="3" y="70"/>
                    <a:pt x="3" y="70"/>
                    <a:pt x="3" y="70"/>
                  </a:cubicBezTo>
                  <a:cubicBezTo>
                    <a:pt x="4" y="71"/>
                    <a:pt x="4" y="71"/>
                    <a:pt x="4" y="71"/>
                  </a:cubicBezTo>
                  <a:cubicBezTo>
                    <a:pt x="5" y="73"/>
                    <a:pt x="5" y="73"/>
                    <a:pt x="5" y="73"/>
                  </a:cubicBezTo>
                  <a:cubicBezTo>
                    <a:pt x="4" y="73"/>
                    <a:pt x="4" y="73"/>
                    <a:pt x="4" y="73"/>
                  </a:cubicBezTo>
                  <a:cubicBezTo>
                    <a:pt x="3" y="72"/>
                    <a:pt x="3" y="72"/>
                    <a:pt x="3" y="72"/>
                  </a:cubicBezTo>
                  <a:cubicBezTo>
                    <a:pt x="2" y="70"/>
                    <a:pt x="2" y="70"/>
                    <a:pt x="2" y="70"/>
                  </a:cubicBezTo>
                  <a:cubicBezTo>
                    <a:pt x="2" y="71"/>
                    <a:pt x="2" y="71"/>
                    <a:pt x="2" y="71"/>
                  </a:cubicBezTo>
                  <a:cubicBezTo>
                    <a:pt x="1" y="71"/>
                    <a:pt x="1" y="71"/>
                    <a:pt x="1" y="71"/>
                  </a:cubicBezTo>
                  <a:cubicBezTo>
                    <a:pt x="2" y="73"/>
                    <a:pt x="2" y="73"/>
                    <a:pt x="2" y="73"/>
                  </a:cubicBezTo>
                  <a:cubicBezTo>
                    <a:pt x="4" y="74"/>
                    <a:pt x="4" y="74"/>
                    <a:pt x="4" y="74"/>
                  </a:cubicBezTo>
                  <a:cubicBezTo>
                    <a:pt x="5" y="77"/>
                    <a:pt x="5" y="77"/>
                    <a:pt x="5" y="77"/>
                  </a:cubicBezTo>
                  <a:cubicBezTo>
                    <a:pt x="4" y="81"/>
                    <a:pt x="4" y="81"/>
                    <a:pt x="4" y="81"/>
                  </a:cubicBezTo>
                  <a:cubicBezTo>
                    <a:pt x="5" y="81"/>
                    <a:pt x="5" y="81"/>
                    <a:pt x="5" y="81"/>
                  </a:cubicBezTo>
                  <a:cubicBezTo>
                    <a:pt x="6" y="84"/>
                    <a:pt x="6" y="84"/>
                    <a:pt x="6" y="84"/>
                  </a:cubicBezTo>
                  <a:cubicBezTo>
                    <a:pt x="7" y="87"/>
                    <a:pt x="7" y="87"/>
                    <a:pt x="7" y="87"/>
                  </a:cubicBezTo>
                  <a:cubicBezTo>
                    <a:pt x="6" y="88"/>
                    <a:pt x="6" y="88"/>
                    <a:pt x="6" y="88"/>
                  </a:cubicBezTo>
                  <a:cubicBezTo>
                    <a:pt x="7" y="92"/>
                    <a:pt x="7" y="92"/>
                    <a:pt x="7" y="92"/>
                  </a:cubicBezTo>
                  <a:cubicBezTo>
                    <a:pt x="6" y="93"/>
                    <a:pt x="6" y="93"/>
                    <a:pt x="6" y="93"/>
                  </a:cubicBezTo>
                  <a:cubicBezTo>
                    <a:pt x="7" y="94"/>
                    <a:pt x="7" y="94"/>
                    <a:pt x="7" y="94"/>
                  </a:cubicBezTo>
                  <a:cubicBezTo>
                    <a:pt x="7" y="95"/>
                    <a:pt x="7" y="95"/>
                    <a:pt x="7" y="95"/>
                  </a:cubicBezTo>
                  <a:cubicBezTo>
                    <a:pt x="8" y="97"/>
                    <a:pt x="8" y="97"/>
                    <a:pt x="8" y="97"/>
                  </a:cubicBezTo>
                  <a:cubicBezTo>
                    <a:pt x="8" y="98"/>
                    <a:pt x="8" y="98"/>
                    <a:pt x="8" y="98"/>
                  </a:cubicBezTo>
                  <a:cubicBezTo>
                    <a:pt x="7" y="99"/>
                    <a:pt x="7" y="99"/>
                    <a:pt x="7" y="99"/>
                  </a:cubicBezTo>
                  <a:cubicBezTo>
                    <a:pt x="7" y="99"/>
                    <a:pt x="7" y="99"/>
                    <a:pt x="7" y="99"/>
                  </a:cubicBezTo>
                  <a:cubicBezTo>
                    <a:pt x="7" y="100"/>
                    <a:pt x="7" y="100"/>
                    <a:pt x="7" y="100"/>
                  </a:cubicBezTo>
                  <a:cubicBezTo>
                    <a:pt x="7" y="102"/>
                    <a:pt x="7" y="102"/>
                    <a:pt x="7" y="102"/>
                  </a:cubicBezTo>
                  <a:cubicBezTo>
                    <a:pt x="6" y="103"/>
                    <a:pt x="6" y="103"/>
                    <a:pt x="6" y="103"/>
                  </a:cubicBezTo>
                  <a:cubicBezTo>
                    <a:pt x="6" y="103"/>
                    <a:pt x="6" y="103"/>
                    <a:pt x="6" y="103"/>
                  </a:cubicBezTo>
                  <a:cubicBezTo>
                    <a:pt x="6" y="104"/>
                    <a:pt x="6" y="104"/>
                    <a:pt x="6" y="104"/>
                  </a:cubicBezTo>
                  <a:cubicBezTo>
                    <a:pt x="5" y="105"/>
                    <a:pt x="5" y="105"/>
                    <a:pt x="5" y="105"/>
                  </a:cubicBezTo>
                  <a:cubicBezTo>
                    <a:pt x="6" y="106"/>
                    <a:pt x="6" y="106"/>
                    <a:pt x="6" y="106"/>
                  </a:cubicBezTo>
                  <a:cubicBezTo>
                    <a:pt x="4" y="107"/>
                    <a:pt x="4" y="107"/>
                    <a:pt x="4" y="107"/>
                  </a:cubicBezTo>
                  <a:cubicBezTo>
                    <a:pt x="3" y="106"/>
                    <a:pt x="3" y="106"/>
                    <a:pt x="3" y="106"/>
                  </a:cubicBezTo>
                  <a:cubicBezTo>
                    <a:pt x="2" y="108"/>
                    <a:pt x="2" y="108"/>
                    <a:pt x="2" y="108"/>
                  </a:cubicBezTo>
                  <a:lnTo>
                    <a:pt x="2" y="11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34" name="Freeform 155"/>
            <p:cNvSpPr>
              <a:spLocks noEditPoints="1"/>
            </p:cNvSpPr>
            <p:nvPr/>
          </p:nvSpPr>
          <p:spPr bwMode="auto">
            <a:xfrm>
              <a:off x="3868432" y="1644879"/>
              <a:ext cx="186562" cy="104218"/>
            </a:xfrm>
            <a:custGeom>
              <a:avLst/>
              <a:gdLst>
                <a:gd name="T0" fmla="*/ 52 w 145"/>
                <a:gd name="T1" fmla="*/ 81 h 81"/>
                <a:gd name="T2" fmla="*/ 49 w 145"/>
                <a:gd name="T3" fmla="*/ 70 h 81"/>
                <a:gd name="T4" fmla="*/ 63 w 145"/>
                <a:gd name="T5" fmla="*/ 78 h 81"/>
                <a:gd name="T6" fmla="*/ 78 w 145"/>
                <a:gd name="T7" fmla="*/ 74 h 81"/>
                <a:gd name="T8" fmla="*/ 93 w 145"/>
                <a:gd name="T9" fmla="*/ 70 h 81"/>
                <a:gd name="T10" fmla="*/ 97 w 145"/>
                <a:gd name="T11" fmla="*/ 66 h 81"/>
                <a:gd name="T12" fmla="*/ 104 w 145"/>
                <a:gd name="T13" fmla="*/ 66 h 81"/>
                <a:gd name="T14" fmla="*/ 123 w 145"/>
                <a:gd name="T15" fmla="*/ 55 h 81"/>
                <a:gd name="T16" fmla="*/ 134 w 145"/>
                <a:gd name="T17" fmla="*/ 52 h 81"/>
                <a:gd name="T18" fmla="*/ 134 w 145"/>
                <a:gd name="T19" fmla="*/ 44 h 81"/>
                <a:gd name="T20" fmla="*/ 141 w 145"/>
                <a:gd name="T21" fmla="*/ 44 h 81"/>
                <a:gd name="T22" fmla="*/ 137 w 145"/>
                <a:gd name="T23" fmla="*/ 29 h 81"/>
                <a:gd name="T24" fmla="*/ 137 w 145"/>
                <a:gd name="T25" fmla="*/ 26 h 81"/>
                <a:gd name="T26" fmla="*/ 130 w 145"/>
                <a:gd name="T27" fmla="*/ 22 h 81"/>
                <a:gd name="T28" fmla="*/ 134 w 145"/>
                <a:gd name="T29" fmla="*/ 11 h 81"/>
                <a:gd name="T30" fmla="*/ 130 w 145"/>
                <a:gd name="T31" fmla="*/ 7 h 81"/>
                <a:gd name="T32" fmla="*/ 123 w 145"/>
                <a:gd name="T33" fmla="*/ 7 h 81"/>
                <a:gd name="T34" fmla="*/ 119 w 145"/>
                <a:gd name="T35" fmla="*/ 3 h 81"/>
                <a:gd name="T36" fmla="*/ 108 w 145"/>
                <a:gd name="T37" fmla="*/ 3 h 81"/>
                <a:gd name="T38" fmla="*/ 100 w 145"/>
                <a:gd name="T39" fmla="*/ 7 h 81"/>
                <a:gd name="T40" fmla="*/ 89 w 145"/>
                <a:gd name="T41" fmla="*/ 7 h 81"/>
                <a:gd name="T42" fmla="*/ 86 w 145"/>
                <a:gd name="T43" fmla="*/ 18 h 81"/>
                <a:gd name="T44" fmla="*/ 78 w 145"/>
                <a:gd name="T45" fmla="*/ 11 h 81"/>
                <a:gd name="T46" fmla="*/ 71 w 145"/>
                <a:gd name="T47" fmla="*/ 14 h 81"/>
                <a:gd name="T48" fmla="*/ 63 w 145"/>
                <a:gd name="T49" fmla="*/ 7 h 81"/>
                <a:gd name="T50" fmla="*/ 56 w 145"/>
                <a:gd name="T51" fmla="*/ 22 h 81"/>
                <a:gd name="T52" fmla="*/ 49 w 145"/>
                <a:gd name="T53" fmla="*/ 26 h 81"/>
                <a:gd name="T54" fmla="*/ 41 w 145"/>
                <a:gd name="T55" fmla="*/ 26 h 81"/>
                <a:gd name="T56" fmla="*/ 41 w 145"/>
                <a:gd name="T57" fmla="*/ 14 h 81"/>
                <a:gd name="T58" fmla="*/ 45 w 145"/>
                <a:gd name="T59" fmla="*/ 11 h 81"/>
                <a:gd name="T60" fmla="*/ 34 w 145"/>
                <a:gd name="T61" fmla="*/ 3 h 81"/>
                <a:gd name="T62" fmla="*/ 23 w 145"/>
                <a:gd name="T63" fmla="*/ 0 h 81"/>
                <a:gd name="T64" fmla="*/ 30 w 145"/>
                <a:gd name="T65" fmla="*/ 3 h 81"/>
                <a:gd name="T66" fmla="*/ 26 w 145"/>
                <a:gd name="T67" fmla="*/ 3 h 81"/>
                <a:gd name="T68" fmla="*/ 30 w 145"/>
                <a:gd name="T69" fmla="*/ 11 h 81"/>
                <a:gd name="T70" fmla="*/ 19 w 145"/>
                <a:gd name="T71" fmla="*/ 7 h 81"/>
                <a:gd name="T72" fmla="*/ 15 w 145"/>
                <a:gd name="T73" fmla="*/ 7 h 81"/>
                <a:gd name="T74" fmla="*/ 15 w 145"/>
                <a:gd name="T75" fmla="*/ 14 h 81"/>
                <a:gd name="T76" fmla="*/ 15 w 145"/>
                <a:gd name="T77" fmla="*/ 18 h 81"/>
                <a:gd name="T78" fmla="*/ 8 w 145"/>
                <a:gd name="T79" fmla="*/ 14 h 81"/>
                <a:gd name="T80" fmla="*/ 4 w 145"/>
                <a:gd name="T81" fmla="*/ 18 h 81"/>
                <a:gd name="T82" fmla="*/ 12 w 145"/>
                <a:gd name="T83" fmla="*/ 26 h 81"/>
                <a:gd name="T84" fmla="*/ 19 w 145"/>
                <a:gd name="T85" fmla="*/ 22 h 81"/>
                <a:gd name="T86" fmla="*/ 26 w 145"/>
                <a:gd name="T87" fmla="*/ 22 h 81"/>
                <a:gd name="T88" fmla="*/ 34 w 145"/>
                <a:gd name="T89" fmla="*/ 22 h 81"/>
                <a:gd name="T90" fmla="*/ 37 w 145"/>
                <a:gd name="T91" fmla="*/ 26 h 81"/>
                <a:gd name="T92" fmla="*/ 26 w 145"/>
                <a:gd name="T93" fmla="*/ 33 h 81"/>
                <a:gd name="T94" fmla="*/ 37 w 145"/>
                <a:gd name="T95" fmla="*/ 33 h 81"/>
                <a:gd name="T96" fmla="*/ 23 w 145"/>
                <a:gd name="T97" fmla="*/ 37 h 81"/>
                <a:gd name="T98" fmla="*/ 19 w 145"/>
                <a:gd name="T99" fmla="*/ 33 h 81"/>
                <a:gd name="T100" fmla="*/ 8 w 145"/>
                <a:gd name="T101" fmla="*/ 37 h 81"/>
                <a:gd name="T102" fmla="*/ 12 w 145"/>
                <a:gd name="T103" fmla="*/ 44 h 81"/>
                <a:gd name="T104" fmla="*/ 26 w 145"/>
                <a:gd name="T105" fmla="*/ 44 h 81"/>
                <a:gd name="T106" fmla="*/ 30 w 145"/>
                <a:gd name="T107" fmla="*/ 52 h 81"/>
                <a:gd name="T108" fmla="*/ 30 w 145"/>
                <a:gd name="T109" fmla="*/ 55 h 81"/>
                <a:gd name="T110" fmla="*/ 34 w 145"/>
                <a:gd name="T111" fmla="*/ 55 h 81"/>
                <a:gd name="T112" fmla="*/ 26 w 145"/>
                <a:gd name="T113" fmla="*/ 59 h 81"/>
                <a:gd name="T114" fmla="*/ 19 w 145"/>
                <a:gd name="T115" fmla="*/ 59 h 81"/>
                <a:gd name="T116" fmla="*/ 23 w 145"/>
                <a:gd name="T117" fmla="*/ 70 h 81"/>
                <a:gd name="T118" fmla="*/ 37 w 145"/>
                <a:gd name="T119" fmla="*/ 6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5" h="81">
                  <a:moveTo>
                    <a:pt x="52" y="81"/>
                  </a:moveTo>
                  <a:lnTo>
                    <a:pt x="52" y="81"/>
                  </a:lnTo>
                  <a:lnTo>
                    <a:pt x="52" y="78"/>
                  </a:lnTo>
                  <a:lnTo>
                    <a:pt x="52" y="78"/>
                  </a:lnTo>
                  <a:lnTo>
                    <a:pt x="52" y="81"/>
                  </a:lnTo>
                  <a:lnTo>
                    <a:pt x="52" y="81"/>
                  </a:lnTo>
                  <a:lnTo>
                    <a:pt x="52" y="81"/>
                  </a:lnTo>
                  <a:close/>
                  <a:moveTo>
                    <a:pt x="45" y="70"/>
                  </a:moveTo>
                  <a:lnTo>
                    <a:pt x="49" y="66"/>
                  </a:lnTo>
                  <a:lnTo>
                    <a:pt x="49" y="70"/>
                  </a:lnTo>
                  <a:lnTo>
                    <a:pt x="52" y="74"/>
                  </a:lnTo>
                  <a:lnTo>
                    <a:pt x="52" y="74"/>
                  </a:lnTo>
                  <a:lnTo>
                    <a:pt x="56" y="74"/>
                  </a:lnTo>
                  <a:lnTo>
                    <a:pt x="60" y="74"/>
                  </a:lnTo>
                  <a:lnTo>
                    <a:pt x="63" y="78"/>
                  </a:lnTo>
                  <a:lnTo>
                    <a:pt x="71" y="78"/>
                  </a:lnTo>
                  <a:lnTo>
                    <a:pt x="75" y="78"/>
                  </a:lnTo>
                  <a:lnTo>
                    <a:pt x="78" y="78"/>
                  </a:lnTo>
                  <a:lnTo>
                    <a:pt x="78" y="74"/>
                  </a:lnTo>
                  <a:lnTo>
                    <a:pt x="78" y="74"/>
                  </a:lnTo>
                  <a:lnTo>
                    <a:pt x="78" y="74"/>
                  </a:lnTo>
                  <a:lnTo>
                    <a:pt x="82" y="78"/>
                  </a:lnTo>
                  <a:lnTo>
                    <a:pt x="86" y="74"/>
                  </a:lnTo>
                  <a:lnTo>
                    <a:pt x="86" y="70"/>
                  </a:lnTo>
                  <a:lnTo>
                    <a:pt x="93" y="70"/>
                  </a:lnTo>
                  <a:lnTo>
                    <a:pt x="89" y="70"/>
                  </a:lnTo>
                  <a:lnTo>
                    <a:pt x="89" y="70"/>
                  </a:lnTo>
                  <a:lnTo>
                    <a:pt x="93" y="70"/>
                  </a:lnTo>
                  <a:lnTo>
                    <a:pt x="93" y="70"/>
                  </a:lnTo>
                  <a:lnTo>
                    <a:pt x="97" y="66"/>
                  </a:lnTo>
                  <a:lnTo>
                    <a:pt x="100" y="66"/>
                  </a:lnTo>
                  <a:lnTo>
                    <a:pt x="100" y="66"/>
                  </a:lnTo>
                  <a:lnTo>
                    <a:pt x="104" y="66"/>
                  </a:lnTo>
                  <a:lnTo>
                    <a:pt x="104" y="66"/>
                  </a:lnTo>
                  <a:lnTo>
                    <a:pt x="104" y="66"/>
                  </a:lnTo>
                  <a:lnTo>
                    <a:pt x="112" y="63"/>
                  </a:lnTo>
                  <a:lnTo>
                    <a:pt x="115" y="59"/>
                  </a:lnTo>
                  <a:lnTo>
                    <a:pt x="123" y="55"/>
                  </a:lnTo>
                  <a:lnTo>
                    <a:pt x="123" y="55"/>
                  </a:lnTo>
                  <a:lnTo>
                    <a:pt x="123" y="55"/>
                  </a:lnTo>
                  <a:lnTo>
                    <a:pt x="123" y="52"/>
                  </a:lnTo>
                  <a:lnTo>
                    <a:pt x="126" y="52"/>
                  </a:lnTo>
                  <a:lnTo>
                    <a:pt x="126" y="55"/>
                  </a:lnTo>
                  <a:lnTo>
                    <a:pt x="130" y="55"/>
                  </a:lnTo>
                  <a:lnTo>
                    <a:pt x="134" y="52"/>
                  </a:lnTo>
                  <a:lnTo>
                    <a:pt x="134" y="52"/>
                  </a:lnTo>
                  <a:lnTo>
                    <a:pt x="130" y="52"/>
                  </a:lnTo>
                  <a:lnTo>
                    <a:pt x="130" y="48"/>
                  </a:lnTo>
                  <a:lnTo>
                    <a:pt x="134" y="48"/>
                  </a:lnTo>
                  <a:lnTo>
                    <a:pt x="134" y="44"/>
                  </a:lnTo>
                  <a:lnTo>
                    <a:pt x="134" y="44"/>
                  </a:lnTo>
                  <a:lnTo>
                    <a:pt x="137" y="44"/>
                  </a:lnTo>
                  <a:lnTo>
                    <a:pt x="137" y="48"/>
                  </a:lnTo>
                  <a:lnTo>
                    <a:pt x="141" y="48"/>
                  </a:lnTo>
                  <a:lnTo>
                    <a:pt x="141" y="44"/>
                  </a:lnTo>
                  <a:lnTo>
                    <a:pt x="141" y="40"/>
                  </a:lnTo>
                  <a:lnTo>
                    <a:pt x="137" y="37"/>
                  </a:lnTo>
                  <a:lnTo>
                    <a:pt x="137" y="37"/>
                  </a:lnTo>
                  <a:lnTo>
                    <a:pt x="137" y="33"/>
                  </a:lnTo>
                  <a:lnTo>
                    <a:pt x="137" y="29"/>
                  </a:lnTo>
                  <a:lnTo>
                    <a:pt x="141" y="29"/>
                  </a:lnTo>
                  <a:lnTo>
                    <a:pt x="145" y="29"/>
                  </a:lnTo>
                  <a:lnTo>
                    <a:pt x="145" y="29"/>
                  </a:lnTo>
                  <a:lnTo>
                    <a:pt x="145" y="26"/>
                  </a:lnTo>
                  <a:lnTo>
                    <a:pt x="137" y="26"/>
                  </a:lnTo>
                  <a:lnTo>
                    <a:pt x="134" y="26"/>
                  </a:lnTo>
                  <a:lnTo>
                    <a:pt x="137" y="22"/>
                  </a:lnTo>
                  <a:lnTo>
                    <a:pt x="137" y="22"/>
                  </a:lnTo>
                  <a:lnTo>
                    <a:pt x="134" y="22"/>
                  </a:lnTo>
                  <a:lnTo>
                    <a:pt x="130" y="22"/>
                  </a:lnTo>
                  <a:lnTo>
                    <a:pt x="130" y="18"/>
                  </a:lnTo>
                  <a:lnTo>
                    <a:pt x="134" y="18"/>
                  </a:lnTo>
                  <a:lnTo>
                    <a:pt x="134" y="14"/>
                  </a:lnTo>
                  <a:lnTo>
                    <a:pt x="134" y="11"/>
                  </a:lnTo>
                  <a:lnTo>
                    <a:pt x="134" y="11"/>
                  </a:lnTo>
                  <a:lnTo>
                    <a:pt x="130" y="11"/>
                  </a:lnTo>
                  <a:lnTo>
                    <a:pt x="126" y="11"/>
                  </a:lnTo>
                  <a:lnTo>
                    <a:pt x="126" y="7"/>
                  </a:lnTo>
                  <a:lnTo>
                    <a:pt x="130" y="7"/>
                  </a:lnTo>
                  <a:lnTo>
                    <a:pt x="130" y="7"/>
                  </a:lnTo>
                  <a:lnTo>
                    <a:pt x="130" y="3"/>
                  </a:lnTo>
                  <a:lnTo>
                    <a:pt x="134" y="3"/>
                  </a:lnTo>
                  <a:lnTo>
                    <a:pt x="130" y="3"/>
                  </a:lnTo>
                  <a:lnTo>
                    <a:pt x="130" y="3"/>
                  </a:lnTo>
                  <a:lnTo>
                    <a:pt x="123" y="7"/>
                  </a:lnTo>
                  <a:lnTo>
                    <a:pt x="123" y="11"/>
                  </a:lnTo>
                  <a:lnTo>
                    <a:pt x="119" y="11"/>
                  </a:lnTo>
                  <a:lnTo>
                    <a:pt x="119" y="7"/>
                  </a:lnTo>
                  <a:lnTo>
                    <a:pt x="119" y="7"/>
                  </a:lnTo>
                  <a:lnTo>
                    <a:pt x="119" y="3"/>
                  </a:lnTo>
                  <a:lnTo>
                    <a:pt x="119" y="0"/>
                  </a:lnTo>
                  <a:lnTo>
                    <a:pt x="115" y="0"/>
                  </a:lnTo>
                  <a:lnTo>
                    <a:pt x="112" y="3"/>
                  </a:lnTo>
                  <a:lnTo>
                    <a:pt x="112" y="0"/>
                  </a:lnTo>
                  <a:lnTo>
                    <a:pt x="108" y="3"/>
                  </a:lnTo>
                  <a:lnTo>
                    <a:pt x="108" y="7"/>
                  </a:lnTo>
                  <a:lnTo>
                    <a:pt x="108" y="7"/>
                  </a:lnTo>
                  <a:lnTo>
                    <a:pt x="104" y="7"/>
                  </a:lnTo>
                  <a:lnTo>
                    <a:pt x="100" y="11"/>
                  </a:lnTo>
                  <a:lnTo>
                    <a:pt x="100" y="7"/>
                  </a:lnTo>
                  <a:lnTo>
                    <a:pt x="100" y="7"/>
                  </a:lnTo>
                  <a:lnTo>
                    <a:pt x="97" y="11"/>
                  </a:lnTo>
                  <a:lnTo>
                    <a:pt x="97" y="14"/>
                  </a:lnTo>
                  <a:lnTo>
                    <a:pt x="93" y="14"/>
                  </a:lnTo>
                  <a:lnTo>
                    <a:pt x="89" y="7"/>
                  </a:lnTo>
                  <a:lnTo>
                    <a:pt x="89" y="7"/>
                  </a:lnTo>
                  <a:lnTo>
                    <a:pt x="86" y="7"/>
                  </a:lnTo>
                  <a:lnTo>
                    <a:pt x="86" y="7"/>
                  </a:lnTo>
                  <a:lnTo>
                    <a:pt x="82" y="14"/>
                  </a:lnTo>
                  <a:lnTo>
                    <a:pt x="86" y="18"/>
                  </a:lnTo>
                  <a:lnTo>
                    <a:pt x="82" y="26"/>
                  </a:lnTo>
                  <a:lnTo>
                    <a:pt x="86" y="18"/>
                  </a:lnTo>
                  <a:lnTo>
                    <a:pt x="82" y="14"/>
                  </a:lnTo>
                  <a:lnTo>
                    <a:pt x="82" y="11"/>
                  </a:lnTo>
                  <a:lnTo>
                    <a:pt x="78" y="11"/>
                  </a:lnTo>
                  <a:lnTo>
                    <a:pt x="78" y="7"/>
                  </a:lnTo>
                  <a:lnTo>
                    <a:pt x="78" y="7"/>
                  </a:lnTo>
                  <a:lnTo>
                    <a:pt x="71" y="11"/>
                  </a:lnTo>
                  <a:lnTo>
                    <a:pt x="71" y="14"/>
                  </a:lnTo>
                  <a:lnTo>
                    <a:pt x="71" y="14"/>
                  </a:lnTo>
                  <a:lnTo>
                    <a:pt x="67" y="18"/>
                  </a:lnTo>
                  <a:lnTo>
                    <a:pt x="63" y="18"/>
                  </a:lnTo>
                  <a:lnTo>
                    <a:pt x="63" y="14"/>
                  </a:lnTo>
                  <a:lnTo>
                    <a:pt x="63" y="14"/>
                  </a:lnTo>
                  <a:lnTo>
                    <a:pt x="63" y="7"/>
                  </a:lnTo>
                  <a:lnTo>
                    <a:pt x="60" y="7"/>
                  </a:lnTo>
                  <a:lnTo>
                    <a:pt x="56" y="11"/>
                  </a:lnTo>
                  <a:lnTo>
                    <a:pt x="56" y="18"/>
                  </a:lnTo>
                  <a:lnTo>
                    <a:pt x="60" y="18"/>
                  </a:lnTo>
                  <a:lnTo>
                    <a:pt x="56" y="22"/>
                  </a:lnTo>
                  <a:lnTo>
                    <a:pt x="56" y="26"/>
                  </a:lnTo>
                  <a:lnTo>
                    <a:pt x="52" y="26"/>
                  </a:lnTo>
                  <a:lnTo>
                    <a:pt x="52" y="22"/>
                  </a:lnTo>
                  <a:lnTo>
                    <a:pt x="49" y="26"/>
                  </a:lnTo>
                  <a:lnTo>
                    <a:pt x="49" y="26"/>
                  </a:lnTo>
                  <a:lnTo>
                    <a:pt x="45" y="29"/>
                  </a:lnTo>
                  <a:lnTo>
                    <a:pt x="45" y="33"/>
                  </a:lnTo>
                  <a:lnTo>
                    <a:pt x="45" y="29"/>
                  </a:lnTo>
                  <a:lnTo>
                    <a:pt x="41" y="29"/>
                  </a:lnTo>
                  <a:lnTo>
                    <a:pt x="41" y="26"/>
                  </a:lnTo>
                  <a:lnTo>
                    <a:pt x="45" y="22"/>
                  </a:lnTo>
                  <a:lnTo>
                    <a:pt x="45" y="22"/>
                  </a:lnTo>
                  <a:lnTo>
                    <a:pt x="41" y="22"/>
                  </a:lnTo>
                  <a:lnTo>
                    <a:pt x="41" y="18"/>
                  </a:lnTo>
                  <a:lnTo>
                    <a:pt x="41" y="14"/>
                  </a:lnTo>
                  <a:lnTo>
                    <a:pt x="41" y="18"/>
                  </a:lnTo>
                  <a:lnTo>
                    <a:pt x="45" y="14"/>
                  </a:lnTo>
                  <a:lnTo>
                    <a:pt x="45" y="14"/>
                  </a:lnTo>
                  <a:lnTo>
                    <a:pt x="41" y="11"/>
                  </a:lnTo>
                  <a:lnTo>
                    <a:pt x="45" y="11"/>
                  </a:lnTo>
                  <a:lnTo>
                    <a:pt x="41" y="7"/>
                  </a:lnTo>
                  <a:lnTo>
                    <a:pt x="41" y="7"/>
                  </a:lnTo>
                  <a:lnTo>
                    <a:pt x="37" y="7"/>
                  </a:lnTo>
                  <a:lnTo>
                    <a:pt x="34" y="3"/>
                  </a:lnTo>
                  <a:lnTo>
                    <a:pt x="34" y="3"/>
                  </a:lnTo>
                  <a:lnTo>
                    <a:pt x="34" y="0"/>
                  </a:lnTo>
                  <a:lnTo>
                    <a:pt x="30" y="0"/>
                  </a:lnTo>
                  <a:lnTo>
                    <a:pt x="26" y="0"/>
                  </a:lnTo>
                  <a:lnTo>
                    <a:pt x="23" y="0"/>
                  </a:lnTo>
                  <a:lnTo>
                    <a:pt x="23" y="0"/>
                  </a:lnTo>
                  <a:lnTo>
                    <a:pt x="23" y="3"/>
                  </a:lnTo>
                  <a:lnTo>
                    <a:pt x="23" y="3"/>
                  </a:lnTo>
                  <a:lnTo>
                    <a:pt x="26" y="0"/>
                  </a:lnTo>
                  <a:lnTo>
                    <a:pt x="26" y="0"/>
                  </a:lnTo>
                  <a:lnTo>
                    <a:pt x="30" y="3"/>
                  </a:lnTo>
                  <a:lnTo>
                    <a:pt x="30" y="3"/>
                  </a:lnTo>
                  <a:lnTo>
                    <a:pt x="30" y="3"/>
                  </a:lnTo>
                  <a:lnTo>
                    <a:pt x="26" y="3"/>
                  </a:lnTo>
                  <a:lnTo>
                    <a:pt x="23" y="3"/>
                  </a:lnTo>
                  <a:lnTo>
                    <a:pt x="26" y="3"/>
                  </a:lnTo>
                  <a:lnTo>
                    <a:pt x="30" y="7"/>
                  </a:lnTo>
                  <a:lnTo>
                    <a:pt x="34" y="11"/>
                  </a:lnTo>
                  <a:lnTo>
                    <a:pt x="30" y="11"/>
                  </a:lnTo>
                  <a:lnTo>
                    <a:pt x="30" y="14"/>
                  </a:lnTo>
                  <a:lnTo>
                    <a:pt x="30" y="11"/>
                  </a:lnTo>
                  <a:lnTo>
                    <a:pt x="26" y="7"/>
                  </a:lnTo>
                  <a:lnTo>
                    <a:pt x="23" y="11"/>
                  </a:lnTo>
                  <a:lnTo>
                    <a:pt x="23" y="11"/>
                  </a:lnTo>
                  <a:lnTo>
                    <a:pt x="23" y="7"/>
                  </a:lnTo>
                  <a:lnTo>
                    <a:pt x="19" y="7"/>
                  </a:lnTo>
                  <a:lnTo>
                    <a:pt x="19" y="3"/>
                  </a:lnTo>
                  <a:lnTo>
                    <a:pt x="15" y="7"/>
                  </a:lnTo>
                  <a:lnTo>
                    <a:pt x="19" y="7"/>
                  </a:lnTo>
                  <a:lnTo>
                    <a:pt x="15" y="11"/>
                  </a:lnTo>
                  <a:lnTo>
                    <a:pt x="15" y="7"/>
                  </a:lnTo>
                  <a:lnTo>
                    <a:pt x="12" y="7"/>
                  </a:lnTo>
                  <a:lnTo>
                    <a:pt x="12" y="7"/>
                  </a:lnTo>
                  <a:lnTo>
                    <a:pt x="12" y="11"/>
                  </a:lnTo>
                  <a:lnTo>
                    <a:pt x="15" y="11"/>
                  </a:lnTo>
                  <a:lnTo>
                    <a:pt x="15" y="14"/>
                  </a:lnTo>
                  <a:lnTo>
                    <a:pt x="12" y="11"/>
                  </a:lnTo>
                  <a:lnTo>
                    <a:pt x="12" y="14"/>
                  </a:lnTo>
                  <a:lnTo>
                    <a:pt x="12" y="14"/>
                  </a:lnTo>
                  <a:lnTo>
                    <a:pt x="15" y="14"/>
                  </a:lnTo>
                  <a:lnTo>
                    <a:pt x="15" y="18"/>
                  </a:lnTo>
                  <a:lnTo>
                    <a:pt x="15" y="18"/>
                  </a:lnTo>
                  <a:lnTo>
                    <a:pt x="15" y="18"/>
                  </a:lnTo>
                  <a:lnTo>
                    <a:pt x="12" y="18"/>
                  </a:lnTo>
                  <a:lnTo>
                    <a:pt x="8" y="14"/>
                  </a:lnTo>
                  <a:lnTo>
                    <a:pt x="8" y="14"/>
                  </a:lnTo>
                  <a:lnTo>
                    <a:pt x="4" y="18"/>
                  </a:lnTo>
                  <a:lnTo>
                    <a:pt x="8" y="18"/>
                  </a:lnTo>
                  <a:lnTo>
                    <a:pt x="8" y="22"/>
                  </a:lnTo>
                  <a:lnTo>
                    <a:pt x="8" y="22"/>
                  </a:lnTo>
                  <a:lnTo>
                    <a:pt x="4" y="18"/>
                  </a:lnTo>
                  <a:lnTo>
                    <a:pt x="4" y="18"/>
                  </a:lnTo>
                  <a:lnTo>
                    <a:pt x="0" y="22"/>
                  </a:lnTo>
                  <a:lnTo>
                    <a:pt x="4" y="22"/>
                  </a:lnTo>
                  <a:lnTo>
                    <a:pt x="8" y="26"/>
                  </a:lnTo>
                  <a:lnTo>
                    <a:pt x="12" y="26"/>
                  </a:lnTo>
                  <a:lnTo>
                    <a:pt x="12" y="22"/>
                  </a:lnTo>
                  <a:lnTo>
                    <a:pt x="15" y="22"/>
                  </a:lnTo>
                  <a:lnTo>
                    <a:pt x="19" y="18"/>
                  </a:lnTo>
                  <a:lnTo>
                    <a:pt x="19" y="22"/>
                  </a:lnTo>
                  <a:lnTo>
                    <a:pt x="19" y="22"/>
                  </a:lnTo>
                  <a:lnTo>
                    <a:pt x="19" y="22"/>
                  </a:lnTo>
                  <a:lnTo>
                    <a:pt x="23" y="22"/>
                  </a:lnTo>
                  <a:lnTo>
                    <a:pt x="23" y="26"/>
                  </a:lnTo>
                  <a:lnTo>
                    <a:pt x="26" y="26"/>
                  </a:lnTo>
                  <a:lnTo>
                    <a:pt x="26" y="22"/>
                  </a:lnTo>
                  <a:lnTo>
                    <a:pt x="26" y="22"/>
                  </a:lnTo>
                  <a:lnTo>
                    <a:pt x="30" y="22"/>
                  </a:lnTo>
                  <a:lnTo>
                    <a:pt x="30" y="22"/>
                  </a:lnTo>
                  <a:lnTo>
                    <a:pt x="34" y="22"/>
                  </a:lnTo>
                  <a:lnTo>
                    <a:pt x="34" y="22"/>
                  </a:lnTo>
                  <a:lnTo>
                    <a:pt x="30" y="26"/>
                  </a:lnTo>
                  <a:lnTo>
                    <a:pt x="34" y="26"/>
                  </a:lnTo>
                  <a:lnTo>
                    <a:pt x="34" y="26"/>
                  </a:lnTo>
                  <a:lnTo>
                    <a:pt x="37" y="26"/>
                  </a:lnTo>
                  <a:lnTo>
                    <a:pt x="37" y="26"/>
                  </a:lnTo>
                  <a:lnTo>
                    <a:pt x="34" y="26"/>
                  </a:lnTo>
                  <a:lnTo>
                    <a:pt x="34" y="29"/>
                  </a:lnTo>
                  <a:lnTo>
                    <a:pt x="30" y="29"/>
                  </a:lnTo>
                  <a:lnTo>
                    <a:pt x="26" y="29"/>
                  </a:lnTo>
                  <a:lnTo>
                    <a:pt x="26" y="33"/>
                  </a:lnTo>
                  <a:lnTo>
                    <a:pt x="30" y="33"/>
                  </a:lnTo>
                  <a:lnTo>
                    <a:pt x="34" y="33"/>
                  </a:lnTo>
                  <a:lnTo>
                    <a:pt x="34" y="29"/>
                  </a:lnTo>
                  <a:lnTo>
                    <a:pt x="37" y="29"/>
                  </a:lnTo>
                  <a:lnTo>
                    <a:pt x="37" y="33"/>
                  </a:lnTo>
                  <a:lnTo>
                    <a:pt x="34" y="33"/>
                  </a:lnTo>
                  <a:lnTo>
                    <a:pt x="30" y="37"/>
                  </a:lnTo>
                  <a:lnTo>
                    <a:pt x="26" y="33"/>
                  </a:lnTo>
                  <a:lnTo>
                    <a:pt x="26" y="37"/>
                  </a:lnTo>
                  <a:lnTo>
                    <a:pt x="23" y="37"/>
                  </a:lnTo>
                  <a:lnTo>
                    <a:pt x="23" y="33"/>
                  </a:lnTo>
                  <a:lnTo>
                    <a:pt x="23" y="33"/>
                  </a:lnTo>
                  <a:lnTo>
                    <a:pt x="19" y="33"/>
                  </a:lnTo>
                  <a:lnTo>
                    <a:pt x="19" y="33"/>
                  </a:lnTo>
                  <a:lnTo>
                    <a:pt x="19" y="33"/>
                  </a:lnTo>
                  <a:lnTo>
                    <a:pt x="19" y="37"/>
                  </a:lnTo>
                  <a:lnTo>
                    <a:pt x="15" y="37"/>
                  </a:lnTo>
                  <a:lnTo>
                    <a:pt x="15" y="37"/>
                  </a:lnTo>
                  <a:lnTo>
                    <a:pt x="12" y="37"/>
                  </a:lnTo>
                  <a:lnTo>
                    <a:pt x="8" y="37"/>
                  </a:lnTo>
                  <a:lnTo>
                    <a:pt x="4" y="37"/>
                  </a:lnTo>
                  <a:lnTo>
                    <a:pt x="4" y="37"/>
                  </a:lnTo>
                  <a:lnTo>
                    <a:pt x="4" y="40"/>
                  </a:lnTo>
                  <a:lnTo>
                    <a:pt x="8" y="40"/>
                  </a:lnTo>
                  <a:lnTo>
                    <a:pt x="12" y="44"/>
                  </a:lnTo>
                  <a:lnTo>
                    <a:pt x="12" y="40"/>
                  </a:lnTo>
                  <a:lnTo>
                    <a:pt x="15" y="44"/>
                  </a:lnTo>
                  <a:lnTo>
                    <a:pt x="23" y="44"/>
                  </a:lnTo>
                  <a:lnTo>
                    <a:pt x="26" y="44"/>
                  </a:lnTo>
                  <a:lnTo>
                    <a:pt x="26" y="44"/>
                  </a:lnTo>
                  <a:lnTo>
                    <a:pt x="23" y="44"/>
                  </a:lnTo>
                  <a:lnTo>
                    <a:pt x="23" y="48"/>
                  </a:lnTo>
                  <a:lnTo>
                    <a:pt x="26" y="48"/>
                  </a:lnTo>
                  <a:lnTo>
                    <a:pt x="26" y="52"/>
                  </a:lnTo>
                  <a:lnTo>
                    <a:pt x="30" y="52"/>
                  </a:lnTo>
                  <a:lnTo>
                    <a:pt x="34" y="48"/>
                  </a:lnTo>
                  <a:lnTo>
                    <a:pt x="34" y="48"/>
                  </a:lnTo>
                  <a:lnTo>
                    <a:pt x="30" y="52"/>
                  </a:lnTo>
                  <a:lnTo>
                    <a:pt x="30" y="55"/>
                  </a:lnTo>
                  <a:lnTo>
                    <a:pt x="30" y="55"/>
                  </a:lnTo>
                  <a:lnTo>
                    <a:pt x="34" y="52"/>
                  </a:lnTo>
                  <a:lnTo>
                    <a:pt x="37" y="52"/>
                  </a:lnTo>
                  <a:lnTo>
                    <a:pt x="41" y="55"/>
                  </a:lnTo>
                  <a:lnTo>
                    <a:pt x="37" y="55"/>
                  </a:lnTo>
                  <a:lnTo>
                    <a:pt x="34" y="55"/>
                  </a:lnTo>
                  <a:lnTo>
                    <a:pt x="34" y="55"/>
                  </a:lnTo>
                  <a:lnTo>
                    <a:pt x="30" y="55"/>
                  </a:lnTo>
                  <a:lnTo>
                    <a:pt x="30" y="59"/>
                  </a:lnTo>
                  <a:lnTo>
                    <a:pt x="26" y="59"/>
                  </a:lnTo>
                  <a:lnTo>
                    <a:pt x="26" y="59"/>
                  </a:lnTo>
                  <a:lnTo>
                    <a:pt x="23" y="63"/>
                  </a:lnTo>
                  <a:lnTo>
                    <a:pt x="23" y="59"/>
                  </a:lnTo>
                  <a:lnTo>
                    <a:pt x="19" y="59"/>
                  </a:lnTo>
                  <a:lnTo>
                    <a:pt x="19" y="59"/>
                  </a:lnTo>
                  <a:lnTo>
                    <a:pt x="19" y="59"/>
                  </a:lnTo>
                  <a:lnTo>
                    <a:pt x="19" y="63"/>
                  </a:lnTo>
                  <a:lnTo>
                    <a:pt x="19" y="63"/>
                  </a:lnTo>
                  <a:lnTo>
                    <a:pt x="19" y="63"/>
                  </a:lnTo>
                  <a:lnTo>
                    <a:pt x="19" y="70"/>
                  </a:lnTo>
                  <a:lnTo>
                    <a:pt x="23" y="70"/>
                  </a:lnTo>
                  <a:lnTo>
                    <a:pt x="23" y="66"/>
                  </a:lnTo>
                  <a:lnTo>
                    <a:pt x="26" y="70"/>
                  </a:lnTo>
                  <a:lnTo>
                    <a:pt x="30" y="70"/>
                  </a:lnTo>
                  <a:lnTo>
                    <a:pt x="37" y="66"/>
                  </a:lnTo>
                  <a:lnTo>
                    <a:pt x="37" y="66"/>
                  </a:lnTo>
                  <a:lnTo>
                    <a:pt x="41" y="66"/>
                  </a:lnTo>
                  <a:lnTo>
                    <a:pt x="41" y="70"/>
                  </a:lnTo>
                  <a:lnTo>
                    <a:pt x="4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35" name="Freeform 156"/>
            <p:cNvSpPr>
              <a:spLocks noEditPoints="1"/>
            </p:cNvSpPr>
            <p:nvPr/>
          </p:nvSpPr>
          <p:spPr bwMode="auto">
            <a:xfrm>
              <a:off x="2373366" y="3181116"/>
              <a:ext cx="42459" cy="24446"/>
            </a:xfrm>
            <a:custGeom>
              <a:avLst/>
              <a:gdLst>
                <a:gd name="T0" fmla="*/ 33 w 33"/>
                <a:gd name="T1" fmla="*/ 15 h 19"/>
                <a:gd name="T2" fmla="*/ 29 w 33"/>
                <a:gd name="T3" fmla="*/ 15 h 19"/>
                <a:gd name="T4" fmla="*/ 29 w 33"/>
                <a:gd name="T5" fmla="*/ 19 h 19"/>
                <a:gd name="T6" fmla="*/ 33 w 33"/>
                <a:gd name="T7" fmla="*/ 15 h 19"/>
                <a:gd name="T8" fmla="*/ 33 w 33"/>
                <a:gd name="T9" fmla="*/ 15 h 19"/>
                <a:gd name="T10" fmla="*/ 33 w 33"/>
                <a:gd name="T11" fmla="*/ 15 h 19"/>
                <a:gd name="T12" fmla="*/ 33 w 33"/>
                <a:gd name="T13" fmla="*/ 15 h 19"/>
                <a:gd name="T14" fmla="*/ 18 w 33"/>
                <a:gd name="T15" fmla="*/ 11 h 19"/>
                <a:gd name="T16" fmla="*/ 22 w 33"/>
                <a:gd name="T17" fmla="*/ 11 h 19"/>
                <a:gd name="T18" fmla="*/ 22 w 33"/>
                <a:gd name="T19" fmla="*/ 11 h 19"/>
                <a:gd name="T20" fmla="*/ 22 w 33"/>
                <a:gd name="T21" fmla="*/ 15 h 19"/>
                <a:gd name="T22" fmla="*/ 18 w 33"/>
                <a:gd name="T23" fmla="*/ 11 h 19"/>
                <a:gd name="T24" fmla="*/ 18 w 33"/>
                <a:gd name="T25" fmla="*/ 11 h 19"/>
                <a:gd name="T26" fmla="*/ 15 w 33"/>
                <a:gd name="T27" fmla="*/ 4 h 19"/>
                <a:gd name="T28" fmla="*/ 15 w 33"/>
                <a:gd name="T29" fmla="*/ 8 h 19"/>
                <a:gd name="T30" fmla="*/ 15 w 33"/>
                <a:gd name="T31" fmla="*/ 8 h 19"/>
                <a:gd name="T32" fmla="*/ 15 w 33"/>
                <a:gd name="T33" fmla="*/ 4 h 19"/>
                <a:gd name="T34" fmla="*/ 15 w 33"/>
                <a:gd name="T35" fmla="*/ 4 h 19"/>
                <a:gd name="T36" fmla="*/ 0 w 33"/>
                <a:gd name="T37" fmla="*/ 8 h 19"/>
                <a:gd name="T38" fmla="*/ 4 w 33"/>
                <a:gd name="T39" fmla="*/ 8 h 19"/>
                <a:gd name="T40" fmla="*/ 4 w 33"/>
                <a:gd name="T41" fmla="*/ 11 h 19"/>
                <a:gd name="T42" fmla="*/ 0 w 33"/>
                <a:gd name="T43" fmla="*/ 11 h 19"/>
                <a:gd name="T44" fmla="*/ 0 w 33"/>
                <a:gd name="T45" fmla="*/ 8 h 19"/>
                <a:gd name="T46" fmla="*/ 0 w 33"/>
                <a:gd name="T47" fmla="*/ 8 h 19"/>
                <a:gd name="T48" fmla="*/ 0 w 33"/>
                <a:gd name="T49" fmla="*/ 8 h 19"/>
                <a:gd name="T50" fmla="*/ 4 w 33"/>
                <a:gd name="T51" fmla="*/ 4 h 19"/>
                <a:gd name="T52" fmla="*/ 4 w 33"/>
                <a:gd name="T53" fmla="*/ 4 h 19"/>
                <a:gd name="T54" fmla="*/ 7 w 33"/>
                <a:gd name="T55" fmla="*/ 8 h 19"/>
                <a:gd name="T56" fmla="*/ 7 w 33"/>
                <a:gd name="T57" fmla="*/ 11 h 19"/>
                <a:gd name="T58" fmla="*/ 7 w 33"/>
                <a:gd name="T59" fmla="*/ 15 h 19"/>
                <a:gd name="T60" fmla="*/ 4 w 33"/>
                <a:gd name="T61" fmla="*/ 15 h 19"/>
                <a:gd name="T62" fmla="*/ 7 w 33"/>
                <a:gd name="T63" fmla="*/ 19 h 19"/>
                <a:gd name="T64" fmla="*/ 11 w 33"/>
                <a:gd name="T65" fmla="*/ 19 h 19"/>
                <a:gd name="T66" fmla="*/ 11 w 33"/>
                <a:gd name="T67" fmla="*/ 15 h 19"/>
                <a:gd name="T68" fmla="*/ 11 w 33"/>
                <a:gd name="T69" fmla="*/ 11 h 19"/>
                <a:gd name="T70" fmla="*/ 11 w 33"/>
                <a:gd name="T71" fmla="*/ 8 h 19"/>
                <a:gd name="T72" fmla="*/ 7 w 33"/>
                <a:gd name="T73" fmla="*/ 4 h 19"/>
                <a:gd name="T74" fmla="*/ 7 w 33"/>
                <a:gd name="T75" fmla="*/ 0 h 19"/>
                <a:gd name="T76" fmla="*/ 7 w 33"/>
                <a:gd name="T77" fmla="*/ 0 h 19"/>
                <a:gd name="T78" fmla="*/ 4 w 33"/>
                <a:gd name="T79" fmla="*/ 0 h 19"/>
                <a:gd name="T80" fmla="*/ 4 w 33"/>
                <a:gd name="T8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19">
                  <a:moveTo>
                    <a:pt x="33" y="15"/>
                  </a:moveTo>
                  <a:lnTo>
                    <a:pt x="29" y="15"/>
                  </a:lnTo>
                  <a:lnTo>
                    <a:pt x="29" y="19"/>
                  </a:lnTo>
                  <a:lnTo>
                    <a:pt x="33" y="15"/>
                  </a:lnTo>
                  <a:lnTo>
                    <a:pt x="33" y="15"/>
                  </a:lnTo>
                  <a:lnTo>
                    <a:pt x="33" y="15"/>
                  </a:lnTo>
                  <a:lnTo>
                    <a:pt x="33" y="15"/>
                  </a:lnTo>
                  <a:close/>
                  <a:moveTo>
                    <a:pt x="18" y="11"/>
                  </a:moveTo>
                  <a:lnTo>
                    <a:pt x="22" y="11"/>
                  </a:lnTo>
                  <a:lnTo>
                    <a:pt x="22" y="11"/>
                  </a:lnTo>
                  <a:lnTo>
                    <a:pt x="22" y="15"/>
                  </a:lnTo>
                  <a:lnTo>
                    <a:pt x="18" y="11"/>
                  </a:lnTo>
                  <a:lnTo>
                    <a:pt x="18" y="11"/>
                  </a:lnTo>
                  <a:close/>
                  <a:moveTo>
                    <a:pt x="15" y="4"/>
                  </a:moveTo>
                  <a:lnTo>
                    <a:pt x="15" y="8"/>
                  </a:lnTo>
                  <a:lnTo>
                    <a:pt x="15" y="8"/>
                  </a:lnTo>
                  <a:lnTo>
                    <a:pt x="15" y="4"/>
                  </a:lnTo>
                  <a:lnTo>
                    <a:pt x="15" y="4"/>
                  </a:lnTo>
                  <a:close/>
                  <a:moveTo>
                    <a:pt x="0" y="8"/>
                  </a:moveTo>
                  <a:lnTo>
                    <a:pt x="4" y="8"/>
                  </a:lnTo>
                  <a:lnTo>
                    <a:pt x="4" y="11"/>
                  </a:lnTo>
                  <a:lnTo>
                    <a:pt x="0" y="11"/>
                  </a:lnTo>
                  <a:lnTo>
                    <a:pt x="0" y="8"/>
                  </a:lnTo>
                  <a:lnTo>
                    <a:pt x="0" y="8"/>
                  </a:lnTo>
                  <a:lnTo>
                    <a:pt x="0" y="8"/>
                  </a:lnTo>
                  <a:close/>
                  <a:moveTo>
                    <a:pt x="4" y="4"/>
                  </a:moveTo>
                  <a:lnTo>
                    <a:pt x="4" y="4"/>
                  </a:lnTo>
                  <a:lnTo>
                    <a:pt x="7" y="8"/>
                  </a:lnTo>
                  <a:lnTo>
                    <a:pt x="7" y="11"/>
                  </a:lnTo>
                  <a:lnTo>
                    <a:pt x="7" y="15"/>
                  </a:lnTo>
                  <a:lnTo>
                    <a:pt x="4" y="15"/>
                  </a:lnTo>
                  <a:lnTo>
                    <a:pt x="7" y="19"/>
                  </a:lnTo>
                  <a:lnTo>
                    <a:pt x="11" y="19"/>
                  </a:lnTo>
                  <a:lnTo>
                    <a:pt x="11" y="15"/>
                  </a:lnTo>
                  <a:lnTo>
                    <a:pt x="11" y="11"/>
                  </a:lnTo>
                  <a:lnTo>
                    <a:pt x="11" y="8"/>
                  </a:lnTo>
                  <a:lnTo>
                    <a:pt x="7" y="4"/>
                  </a:lnTo>
                  <a:lnTo>
                    <a:pt x="7" y="0"/>
                  </a:lnTo>
                  <a:lnTo>
                    <a:pt x="7" y="0"/>
                  </a:lnTo>
                  <a:lnTo>
                    <a:pt x="4" y="0"/>
                  </a:lnTo>
                  <a:lnTo>
                    <a:pt x="4"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36" name="Freeform 157"/>
            <p:cNvSpPr>
              <a:spLocks noEditPoints="1"/>
            </p:cNvSpPr>
            <p:nvPr/>
          </p:nvSpPr>
          <p:spPr bwMode="auto">
            <a:xfrm>
              <a:off x="2949777" y="2818286"/>
              <a:ext cx="66905" cy="24446"/>
            </a:xfrm>
            <a:custGeom>
              <a:avLst/>
              <a:gdLst>
                <a:gd name="T0" fmla="*/ 44 w 52"/>
                <a:gd name="T1" fmla="*/ 15 h 19"/>
                <a:gd name="T2" fmla="*/ 52 w 52"/>
                <a:gd name="T3" fmla="*/ 19 h 19"/>
                <a:gd name="T4" fmla="*/ 48 w 52"/>
                <a:gd name="T5" fmla="*/ 19 h 19"/>
                <a:gd name="T6" fmla="*/ 44 w 52"/>
                <a:gd name="T7" fmla="*/ 19 h 19"/>
                <a:gd name="T8" fmla="*/ 44 w 52"/>
                <a:gd name="T9" fmla="*/ 15 h 19"/>
                <a:gd name="T10" fmla="*/ 44 w 52"/>
                <a:gd name="T11" fmla="*/ 15 h 19"/>
                <a:gd name="T12" fmla="*/ 48 w 52"/>
                <a:gd name="T13" fmla="*/ 8 h 19"/>
                <a:gd name="T14" fmla="*/ 44 w 52"/>
                <a:gd name="T15" fmla="*/ 8 h 19"/>
                <a:gd name="T16" fmla="*/ 48 w 52"/>
                <a:gd name="T17" fmla="*/ 11 h 19"/>
                <a:gd name="T18" fmla="*/ 48 w 52"/>
                <a:gd name="T19" fmla="*/ 8 h 19"/>
                <a:gd name="T20" fmla="*/ 48 w 52"/>
                <a:gd name="T21" fmla="*/ 8 h 19"/>
                <a:gd name="T22" fmla="*/ 48 w 52"/>
                <a:gd name="T23" fmla="*/ 8 h 19"/>
                <a:gd name="T24" fmla="*/ 29 w 52"/>
                <a:gd name="T25" fmla="*/ 11 h 19"/>
                <a:gd name="T26" fmla="*/ 29 w 52"/>
                <a:gd name="T27" fmla="*/ 11 h 19"/>
                <a:gd name="T28" fmla="*/ 29 w 52"/>
                <a:gd name="T29" fmla="*/ 15 h 19"/>
                <a:gd name="T30" fmla="*/ 33 w 52"/>
                <a:gd name="T31" fmla="*/ 15 h 19"/>
                <a:gd name="T32" fmla="*/ 29 w 52"/>
                <a:gd name="T33" fmla="*/ 11 h 19"/>
                <a:gd name="T34" fmla="*/ 29 w 52"/>
                <a:gd name="T35" fmla="*/ 11 h 19"/>
                <a:gd name="T36" fmla="*/ 22 w 52"/>
                <a:gd name="T37" fmla="*/ 0 h 19"/>
                <a:gd name="T38" fmla="*/ 26 w 52"/>
                <a:gd name="T39" fmla="*/ 0 h 19"/>
                <a:gd name="T40" fmla="*/ 29 w 52"/>
                <a:gd name="T41" fmla="*/ 0 h 19"/>
                <a:gd name="T42" fmla="*/ 29 w 52"/>
                <a:gd name="T43" fmla="*/ 4 h 19"/>
                <a:gd name="T44" fmla="*/ 29 w 52"/>
                <a:gd name="T45" fmla="*/ 4 h 19"/>
                <a:gd name="T46" fmla="*/ 26 w 52"/>
                <a:gd name="T47" fmla="*/ 4 h 19"/>
                <a:gd name="T48" fmla="*/ 22 w 52"/>
                <a:gd name="T49" fmla="*/ 0 h 19"/>
                <a:gd name="T50" fmla="*/ 22 w 52"/>
                <a:gd name="T51" fmla="*/ 0 h 19"/>
                <a:gd name="T52" fmla="*/ 4 w 52"/>
                <a:gd name="T53" fmla="*/ 8 h 19"/>
                <a:gd name="T54" fmla="*/ 4 w 52"/>
                <a:gd name="T55" fmla="*/ 8 h 19"/>
                <a:gd name="T56" fmla="*/ 0 w 52"/>
                <a:gd name="T57" fmla="*/ 8 h 19"/>
                <a:gd name="T58" fmla="*/ 4 w 52"/>
                <a:gd name="T59"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 h="19">
                  <a:moveTo>
                    <a:pt x="44" y="15"/>
                  </a:moveTo>
                  <a:lnTo>
                    <a:pt x="52" y="19"/>
                  </a:lnTo>
                  <a:lnTo>
                    <a:pt x="48" y="19"/>
                  </a:lnTo>
                  <a:lnTo>
                    <a:pt x="44" y="19"/>
                  </a:lnTo>
                  <a:lnTo>
                    <a:pt x="44" y="15"/>
                  </a:lnTo>
                  <a:lnTo>
                    <a:pt x="44" y="15"/>
                  </a:lnTo>
                  <a:close/>
                  <a:moveTo>
                    <a:pt x="48" y="8"/>
                  </a:moveTo>
                  <a:lnTo>
                    <a:pt x="44" y="8"/>
                  </a:lnTo>
                  <a:lnTo>
                    <a:pt x="48" y="11"/>
                  </a:lnTo>
                  <a:lnTo>
                    <a:pt x="48" y="8"/>
                  </a:lnTo>
                  <a:lnTo>
                    <a:pt x="48" y="8"/>
                  </a:lnTo>
                  <a:lnTo>
                    <a:pt x="48" y="8"/>
                  </a:lnTo>
                  <a:close/>
                  <a:moveTo>
                    <a:pt x="29" y="11"/>
                  </a:moveTo>
                  <a:lnTo>
                    <a:pt x="29" y="11"/>
                  </a:lnTo>
                  <a:lnTo>
                    <a:pt x="29" y="15"/>
                  </a:lnTo>
                  <a:lnTo>
                    <a:pt x="33" y="15"/>
                  </a:lnTo>
                  <a:lnTo>
                    <a:pt x="29" y="11"/>
                  </a:lnTo>
                  <a:lnTo>
                    <a:pt x="29" y="11"/>
                  </a:lnTo>
                  <a:close/>
                  <a:moveTo>
                    <a:pt x="22" y="0"/>
                  </a:moveTo>
                  <a:lnTo>
                    <a:pt x="26" y="0"/>
                  </a:lnTo>
                  <a:lnTo>
                    <a:pt x="29" y="0"/>
                  </a:lnTo>
                  <a:lnTo>
                    <a:pt x="29" y="4"/>
                  </a:lnTo>
                  <a:lnTo>
                    <a:pt x="29" y="4"/>
                  </a:lnTo>
                  <a:lnTo>
                    <a:pt x="26" y="4"/>
                  </a:lnTo>
                  <a:lnTo>
                    <a:pt x="22" y="0"/>
                  </a:lnTo>
                  <a:lnTo>
                    <a:pt x="22" y="0"/>
                  </a:lnTo>
                  <a:close/>
                  <a:moveTo>
                    <a:pt x="4" y="8"/>
                  </a:moveTo>
                  <a:lnTo>
                    <a:pt x="4" y="8"/>
                  </a:lnTo>
                  <a:lnTo>
                    <a:pt x="0" y="8"/>
                  </a:lnTo>
                  <a:lnTo>
                    <a:pt x="4"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37" name="Freeform 158"/>
            <p:cNvSpPr>
              <a:spLocks noEditPoints="1"/>
            </p:cNvSpPr>
            <p:nvPr/>
          </p:nvSpPr>
          <p:spPr bwMode="auto">
            <a:xfrm>
              <a:off x="2897025" y="2813139"/>
              <a:ext cx="47606" cy="15440"/>
            </a:xfrm>
            <a:custGeom>
              <a:avLst/>
              <a:gdLst>
                <a:gd name="T0" fmla="*/ 30 w 37"/>
                <a:gd name="T1" fmla="*/ 8 h 12"/>
                <a:gd name="T2" fmla="*/ 30 w 37"/>
                <a:gd name="T3" fmla="*/ 8 h 12"/>
                <a:gd name="T4" fmla="*/ 37 w 37"/>
                <a:gd name="T5" fmla="*/ 8 h 12"/>
                <a:gd name="T6" fmla="*/ 33 w 37"/>
                <a:gd name="T7" fmla="*/ 8 h 12"/>
                <a:gd name="T8" fmla="*/ 30 w 37"/>
                <a:gd name="T9" fmla="*/ 8 h 12"/>
                <a:gd name="T10" fmla="*/ 30 w 37"/>
                <a:gd name="T11" fmla="*/ 8 h 12"/>
                <a:gd name="T12" fmla="*/ 26 w 37"/>
                <a:gd name="T13" fmla="*/ 0 h 12"/>
                <a:gd name="T14" fmla="*/ 22 w 37"/>
                <a:gd name="T15" fmla="*/ 0 h 12"/>
                <a:gd name="T16" fmla="*/ 15 w 37"/>
                <a:gd name="T17" fmla="*/ 0 h 12"/>
                <a:gd name="T18" fmla="*/ 4 w 37"/>
                <a:gd name="T19" fmla="*/ 0 h 12"/>
                <a:gd name="T20" fmla="*/ 4 w 37"/>
                <a:gd name="T21" fmla="*/ 4 h 12"/>
                <a:gd name="T22" fmla="*/ 0 w 37"/>
                <a:gd name="T23" fmla="*/ 4 h 12"/>
                <a:gd name="T24" fmla="*/ 0 w 37"/>
                <a:gd name="T25" fmla="*/ 4 h 12"/>
                <a:gd name="T26" fmla="*/ 0 w 37"/>
                <a:gd name="T27" fmla="*/ 8 h 12"/>
                <a:gd name="T28" fmla="*/ 0 w 37"/>
                <a:gd name="T29" fmla="*/ 12 h 12"/>
                <a:gd name="T30" fmla="*/ 11 w 37"/>
                <a:gd name="T31" fmla="*/ 12 h 12"/>
                <a:gd name="T32" fmla="*/ 11 w 37"/>
                <a:gd name="T33" fmla="*/ 12 h 12"/>
                <a:gd name="T34" fmla="*/ 19 w 37"/>
                <a:gd name="T35" fmla="*/ 8 h 12"/>
                <a:gd name="T36" fmla="*/ 19 w 37"/>
                <a:gd name="T37" fmla="*/ 12 h 12"/>
                <a:gd name="T38" fmla="*/ 26 w 37"/>
                <a:gd name="T39" fmla="*/ 8 h 12"/>
                <a:gd name="T40" fmla="*/ 30 w 37"/>
                <a:gd name="T41" fmla="*/ 4 h 12"/>
                <a:gd name="T42" fmla="*/ 26 w 37"/>
                <a:gd name="T43" fmla="*/ 4 h 12"/>
                <a:gd name="T44" fmla="*/ 26 w 37"/>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 h="12">
                  <a:moveTo>
                    <a:pt x="30" y="8"/>
                  </a:moveTo>
                  <a:lnTo>
                    <a:pt x="30" y="8"/>
                  </a:lnTo>
                  <a:lnTo>
                    <a:pt x="37" y="8"/>
                  </a:lnTo>
                  <a:lnTo>
                    <a:pt x="33" y="8"/>
                  </a:lnTo>
                  <a:lnTo>
                    <a:pt x="30" y="8"/>
                  </a:lnTo>
                  <a:lnTo>
                    <a:pt x="30" y="8"/>
                  </a:lnTo>
                  <a:close/>
                  <a:moveTo>
                    <a:pt x="26" y="0"/>
                  </a:moveTo>
                  <a:lnTo>
                    <a:pt x="22" y="0"/>
                  </a:lnTo>
                  <a:lnTo>
                    <a:pt x="15" y="0"/>
                  </a:lnTo>
                  <a:lnTo>
                    <a:pt x="4" y="0"/>
                  </a:lnTo>
                  <a:lnTo>
                    <a:pt x="4" y="4"/>
                  </a:lnTo>
                  <a:lnTo>
                    <a:pt x="0" y="4"/>
                  </a:lnTo>
                  <a:lnTo>
                    <a:pt x="0" y="4"/>
                  </a:lnTo>
                  <a:lnTo>
                    <a:pt x="0" y="8"/>
                  </a:lnTo>
                  <a:lnTo>
                    <a:pt x="0" y="12"/>
                  </a:lnTo>
                  <a:lnTo>
                    <a:pt x="11" y="12"/>
                  </a:lnTo>
                  <a:lnTo>
                    <a:pt x="11" y="12"/>
                  </a:lnTo>
                  <a:lnTo>
                    <a:pt x="19" y="8"/>
                  </a:lnTo>
                  <a:lnTo>
                    <a:pt x="19" y="12"/>
                  </a:lnTo>
                  <a:lnTo>
                    <a:pt x="26" y="8"/>
                  </a:lnTo>
                  <a:lnTo>
                    <a:pt x="30" y="4"/>
                  </a:lnTo>
                  <a:lnTo>
                    <a:pt x="26" y="4"/>
                  </a:lnTo>
                  <a:lnTo>
                    <a:pt x="26"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38" name="Freeform 159"/>
            <p:cNvSpPr>
              <a:spLocks noEditPoints="1"/>
            </p:cNvSpPr>
            <p:nvPr/>
          </p:nvSpPr>
          <p:spPr bwMode="auto">
            <a:xfrm>
              <a:off x="2796669" y="2784834"/>
              <a:ext cx="81058" cy="47606"/>
            </a:xfrm>
            <a:custGeom>
              <a:avLst/>
              <a:gdLst>
                <a:gd name="T0" fmla="*/ 60 w 63"/>
                <a:gd name="T1" fmla="*/ 30 h 37"/>
                <a:gd name="T2" fmla="*/ 60 w 63"/>
                <a:gd name="T3" fmla="*/ 30 h 37"/>
                <a:gd name="T4" fmla="*/ 56 w 63"/>
                <a:gd name="T5" fmla="*/ 26 h 37"/>
                <a:gd name="T6" fmla="*/ 56 w 63"/>
                <a:gd name="T7" fmla="*/ 26 h 37"/>
                <a:gd name="T8" fmla="*/ 8 w 63"/>
                <a:gd name="T9" fmla="*/ 4 h 37"/>
                <a:gd name="T10" fmla="*/ 8 w 63"/>
                <a:gd name="T11" fmla="*/ 11 h 37"/>
                <a:gd name="T12" fmla="*/ 4 w 63"/>
                <a:gd name="T13" fmla="*/ 15 h 37"/>
                <a:gd name="T14" fmla="*/ 4 w 63"/>
                <a:gd name="T15" fmla="*/ 19 h 37"/>
                <a:gd name="T16" fmla="*/ 4 w 63"/>
                <a:gd name="T17" fmla="*/ 22 h 37"/>
                <a:gd name="T18" fmla="*/ 0 w 63"/>
                <a:gd name="T19" fmla="*/ 30 h 37"/>
                <a:gd name="T20" fmla="*/ 4 w 63"/>
                <a:gd name="T21" fmla="*/ 34 h 37"/>
                <a:gd name="T22" fmla="*/ 8 w 63"/>
                <a:gd name="T23" fmla="*/ 37 h 37"/>
                <a:gd name="T24" fmla="*/ 8 w 63"/>
                <a:gd name="T25" fmla="*/ 37 h 37"/>
                <a:gd name="T26" fmla="*/ 15 w 63"/>
                <a:gd name="T27" fmla="*/ 30 h 37"/>
                <a:gd name="T28" fmla="*/ 15 w 63"/>
                <a:gd name="T29" fmla="*/ 26 h 37"/>
                <a:gd name="T30" fmla="*/ 19 w 63"/>
                <a:gd name="T31" fmla="*/ 26 h 37"/>
                <a:gd name="T32" fmla="*/ 26 w 63"/>
                <a:gd name="T33" fmla="*/ 26 h 37"/>
                <a:gd name="T34" fmla="*/ 26 w 63"/>
                <a:gd name="T35" fmla="*/ 30 h 37"/>
                <a:gd name="T36" fmla="*/ 34 w 63"/>
                <a:gd name="T37" fmla="*/ 22 h 37"/>
                <a:gd name="T38" fmla="*/ 45 w 63"/>
                <a:gd name="T39" fmla="*/ 22 h 37"/>
                <a:gd name="T40" fmla="*/ 52 w 63"/>
                <a:gd name="T41" fmla="*/ 26 h 37"/>
                <a:gd name="T42" fmla="*/ 60 w 63"/>
                <a:gd name="T43" fmla="*/ 26 h 37"/>
                <a:gd name="T44" fmla="*/ 63 w 63"/>
                <a:gd name="T45" fmla="*/ 22 h 37"/>
                <a:gd name="T46" fmla="*/ 63 w 63"/>
                <a:gd name="T47" fmla="*/ 19 h 37"/>
                <a:gd name="T48" fmla="*/ 52 w 63"/>
                <a:gd name="T49" fmla="*/ 15 h 37"/>
                <a:gd name="T50" fmla="*/ 45 w 63"/>
                <a:gd name="T51" fmla="*/ 15 h 37"/>
                <a:gd name="T52" fmla="*/ 37 w 63"/>
                <a:gd name="T53" fmla="*/ 11 h 37"/>
                <a:gd name="T54" fmla="*/ 37 w 63"/>
                <a:gd name="T55" fmla="*/ 8 h 37"/>
                <a:gd name="T56" fmla="*/ 48 w 63"/>
                <a:gd name="T57" fmla="*/ 11 h 37"/>
                <a:gd name="T58" fmla="*/ 48 w 63"/>
                <a:gd name="T59" fmla="*/ 8 h 37"/>
                <a:gd name="T60" fmla="*/ 41 w 63"/>
                <a:gd name="T61" fmla="*/ 8 h 37"/>
                <a:gd name="T62" fmla="*/ 37 w 63"/>
                <a:gd name="T63" fmla="*/ 4 h 37"/>
                <a:gd name="T64" fmla="*/ 34 w 63"/>
                <a:gd name="T65" fmla="*/ 4 h 37"/>
                <a:gd name="T66" fmla="*/ 19 w 63"/>
                <a:gd name="T67" fmla="*/ 0 h 37"/>
                <a:gd name="T68" fmla="*/ 8 w 63"/>
                <a:gd name="T6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37">
                  <a:moveTo>
                    <a:pt x="56" y="26"/>
                  </a:moveTo>
                  <a:lnTo>
                    <a:pt x="60" y="30"/>
                  </a:lnTo>
                  <a:lnTo>
                    <a:pt x="60" y="30"/>
                  </a:lnTo>
                  <a:lnTo>
                    <a:pt x="60" y="30"/>
                  </a:lnTo>
                  <a:lnTo>
                    <a:pt x="56" y="30"/>
                  </a:lnTo>
                  <a:lnTo>
                    <a:pt x="56" y="26"/>
                  </a:lnTo>
                  <a:lnTo>
                    <a:pt x="56" y="26"/>
                  </a:lnTo>
                  <a:lnTo>
                    <a:pt x="56" y="26"/>
                  </a:lnTo>
                  <a:close/>
                  <a:moveTo>
                    <a:pt x="8" y="4"/>
                  </a:moveTo>
                  <a:lnTo>
                    <a:pt x="8" y="4"/>
                  </a:lnTo>
                  <a:lnTo>
                    <a:pt x="4" y="8"/>
                  </a:lnTo>
                  <a:lnTo>
                    <a:pt x="8" y="11"/>
                  </a:lnTo>
                  <a:lnTo>
                    <a:pt x="8" y="15"/>
                  </a:lnTo>
                  <a:lnTo>
                    <a:pt x="4" y="15"/>
                  </a:lnTo>
                  <a:lnTo>
                    <a:pt x="4" y="15"/>
                  </a:lnTo>
                  <a:lnTo>
                    <a:pt x="4" y="19"/>
                  </a:lnTo>
                  <a:lnTo>
                    <a:pt x="4" y="22"/>
                  </a:lnTo>
                  <a:lnTo>
                    <a:pt x="4" y="22"/>
                  </a:lnTo>
                  <a:lnTo>
                    <a:pt x="0" y="26"/>
                  </a:lnTo>
                  <a:lnTo>
                    <a:pt x="0" y="30"/>
                  </a:lnTo>
                  <a:lnTo>
                    <a:pt x="4" y="30"/>
                  </a:lnTo>
                  <a:lnTo>
                    <a:pt x="4" y="34"/>
                  </a:lnTo>
                  <a:lnTo>
                    <a:pt x="4" y="34"/>
                  </a:lnTo>
                  <a:lnTo>
                    <a:pt x="8" y="37"/>
                  </a:lnTo>
                  <a:lnTo>
                    <a:pt x="8" y="37"/>
                  </a:lnTo>
                  <a:lnTo>
                    <a:pt x="8" y="37"/>
                  </a:lnTo>
                  <a:lnTo>
                    <a:pt x="11" y="34"/>
                  </a:lnTo>
                  <a:lnTo>
                    <a:pt x="15" y="30"/>
                  </a:lnTo>
                  <a:lnTo>
                    <a:pt x="15" y="26"/>
                  </a:lnTo>
                  <a:lnTo>
                    <a:pt x="15" y="26"/>
                  </a:lnTo>
                  <a:lnTo>
                    <a:pt x="19" y="26"/>
                  </a:lnTo>
                  <a:lnTo>
                    <a:pt x="19" y="26"/>
                  </a:lnTo>
                  <a:lnTo>
                    <a:pt x="23" y="22"/>
                  </a:lnTo>
                  <a:lnTo>
                    <a:pt x="26" y="26"/>
                  </a:lnTo>
                  <a:lnTo>
                    <a:pt x="26" y="26"/>
                  </a:lnTo>
                  <a:lnTo>
                    <a:pt x="26" y="30"/>
                  </a:lnTo>
                  <a:lnTo>
                    <a:pt x="30" y="26"/>
                  </a:lnTo>
                  <a:lnTo>
                    <a:pt x="34" y="22"/>
                  </a:lnTo>
                  <a:lnTo>
                    <a:pt x="41" y="22"/>
                  </a:lnTo>
                  <a:lnTo>
                    <a:pt x="45" y="22"/>
                  </a:lnTo>
                  <a:lnTo>
                    <a:pt x="48" y="22"/>
                  </a:lnTo>
                  <a:lnTo>
                    <a:pt x="52" y="26"/>
                  </a:lnTo>
                  <a:lnTo>
                    <a:pt x="56" y="26"/>
                  </a:lnTo>
                  <a:lnTo>
                    <a:pt x="60" y="26"/>
                  </a:lnTo>
                  <a:lnTo>
                    <a:pt x="60" y="22"/>
                  </a:lnTo>
                  <a:lnTo>
                    <a:pt x="63" y="22"/>
                  </a:lnTo>
                  <a:lnTo>
                    <a:pt x="63" y="22"/>
                  </a:lnTo>
                  <a:lnTo>
                    <a:pt x="63" y="19"/>
                  </a:lnTo>
                  <a:lnTo>
                    <a:pt x="56" y="15"/>
                  </a:lnTo>
                  <a:lnTo>
                    <a:pt x="52" y="15"/>
                  </a:lnTo>
                  <a:lnTo>
                    <a:pt x="48" y="15"/>
                  </a:lnTo>
                  <a:lnTo>
                    <a:pt x="45" y="15"/>
                  </a:lnTo>
                  <a:lnTo>
                    <a:pt x="41" y="11"/>
                  </a:lnTo>
                  <a:lnTo>
                    <a:pt x="37" y="11"/>
                  </a:lnTo>
                  <a:lnTo>
                    <a:pt x="34" y="11"/>
                  </a:lnTo>
                  <a:lnTo>
                    <a:pt x="37" y="8"/>
                  </a:lnTo>
                  <a:lnTo>
                    <a:pt x="41" y="11"/>
                  </a:lnTo>
                  <a:lnTo>
                    <a:pt x="48" y="11"/>
                  </a:lnTo>
                  <a:lnTo>
                    <a:pt x="52" y="11"/>
                  </a:lnTo>
                  <a:lnTo>
                    <a:pt x="48" y="8"/>
                  </a:lnTo>
                  <a:lnTo>
                    <a:pt x="48" y="8"/>
                  </a:lnTo>
                  <a:lnTo>
                    <a:pt x="41" y="8"/>
                  </a:lnTo>
                  <a:lnTo>
                    <a:pt x="37" y="4"/>
                  </a:lnTo>
                  <a:lnTo>
                    <a:pt x="37" y="4"/>
                  </a:lnTo>
                  <a:lnTo>
                    <a:pt x="34" y="4"/>
                  </a:lnTo>
                  <a:lnTo>
                    <a:pt x="34" y="4"/>
                  </a:lnTo>
                  <a:lnTo>
                    <a:pt x="19" y="0"/>
                  </a:lnTo>
                  <a:lnTo>
                    <a:pt x="19" y="0"/>
                  </a:lnTo>
                  <a:lnTo>
                    <a:pt x="15" y="0"/>
                  </a:lnTo>
                  <a:lnTo>
                    <a:pt x="8" y="0"/>
                  </a:lnTo>
                  <a:lnTo>
                    <a:pt x="8"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39" name="Freeform 160"/>
            <p:cNvSpPr>
              <a:spLocks noEditPoints="1"/>
            </p:cNvSpPr>
            <p:nvPr/>
          </p:nvSpPr>
          <p:spPr bwMode="auto">
            <a:xfrm>
              <a:off x="3244415" y="799561"/>
              <a:ext cx="891636" cy="1040885"/>
            </a:xfrm>
            <a:custGeom>
              <a:avLst/>
              <a:gdLst>
                <a:gd name="T0" fmla="*/ 47 w 187"/>
                <a:gd name="T1" fmla="*/ 209 h 218"/>
                <a:gd name="T2" fmla="*/ 36 w 187"/>
                <a:gd name="T3" fmla="*/ 200 h 218"/>
                <a:gd name="T4" fmla="*/ 31 w 187"/>
                <a:gd name="T5" fmla="*/ 189 h 218"/>
                <a:gd name="T6" fmla="*/ 29 w 187"/>
                <a:gd name="T7" fmla="*/ 185 h 218"/>
                <a:gd name="T8" fmla="*/ 32 w 187"/>
                <a:gd name="T9" fmla="*/ 173 h 218"/>
                <a:gd name="T10" fmla="*/ 31 w 187"/>
                <a:gd name="T11" fmla="*/ 166 h 218"/>
                <a:gd name="T12" fmla="*/ 39 w 187"/>
                <a:gd name="T13" fmla="*/ 161 h 218"/>
                <a:gd name="T14" fmla="*/ 40 w 187"/>
                <a:gd name="T15" fmla="*/ 158 h 218"/>
                <a:gd name="T16" fmla="*/ 43 w 187"/>
                <a:gd name="T17" fmla="*/ 149 h 218"/>
                <a:gd name="T18" fmla="*/ 45 w 187"/>
                <a:gd name="T19" fmla="*/ 141 h 218"/>
                <a:gd name="T20" fmla="*/ 44 w 187"/>
                <a:gd name="T21" fmla="*/ 129 h 218"/>
                <a:gd name="T22" fmla="*/ 33 w 187"/>
                <a:gd name="T23" fmla="*/ 127 h 218"/>
                <a:gd name="T24" fmla="*/ 37 w 187"/>
                <a:gd name="T25" fmla="*/ 108 h 218"/>
                <a:gd name="T26" fmla="*/ 29 w 187"/>
                <a:gd name="T27" fmla="*/ 84 h 218"/>
                <a:gd name="T28" fmla="*/ 6 w 187"/>
                <a:gd name="T29" fmla="*/ 74 h 218"/>
                <a:gd name="T30" fmla="*/ 19 w 187"/>
                <a:gd name="T31" fmla="*/ 64 h 218"/>
                <a:gd name="T32" fmla="*/ 7 w 187"/>
                <a:gd name="T33" fmla="*/ 50 h 218"/>
                <a:gd name="T34" fmla="*/ 37 w 187"/>
                <a:gd name="T35" fmla="*/ 37 h 218"/>
                <a:gd name="T36" fmla="*/ 48 w 187"/>
                <a:gd name="T37" fmla="*/ 25 h 218"/>
                <a:gd name="T38" fmla="*/ 73 w 187"/>
                <a:gd name="T39" fmla="*/ 13 h 218"/>
                <a:gd name="T40" fmla="*/ 86 w 187"/>
                <a:gd name="T41" fmla="*/ 23 h 218"/>
                <a:gd name="T42" fmla="*/ 101 w 187"/>
                <a:gd name="T43" fmla="*/ 23 h 218"/>
                <a:gd name="T44" fmla="*/ 107 w 187"/>
                <a:gd name="T45" fmla="*/ 9 h 218"/>
                <a:gd name="T46" fmla="*/ 126 w 187"/>
                <a:gd name="T47" fmla="*/ 1 h 218"/>
                <a:gd name="T48" fmla="*/ 138 w 187"/>
                <a:gd name="T49" fmla="*/ 9 h 218"/>
                <a:gd name="T50" fmla="*/ 148 w 187"/>
                <a:gd name="T51" fmla="*/ 11 h 218"/>
                <a:gd name="T52" fmla="*/ 165 w 187"/>
                <a:gd name="T53" fmla="*/ 23 h 218"/>
                <a:gd name="T54" fmla="*/ 129 w 187"/>
                <a:gd name="T55" fmla="*/ 28 h 218"/>
                <a:gd name="T56" fmla="*/ 157 w 187"/>
                <a:gd name="T57" fmla="*/ 30 h 218"/>
                <a:gd name="T58" fmla="*/ 163 w 187"/>
                <a:gd name="T59" fmla="*/ 38 h 218"/>
                <a:gd name="T60" fmla="*/ 180 w 187"/>
                <a:gd name="T61" fmla="*/ 42 h 218"/>
                <a:gd name="T62" fmla="*/ 164 w 187"/>
                <a:gd name="T63" fmla="*/ 51 h 218"/>
                <a:gd name="T64" fmla="*/ 157 w 187"/>
                <a:gd name="T65" fmla="*/ 77 h 218"/>
                <a:gd name="T66" fmla="*/ 155 w 187"/>
                <a:gd name="T67" fmla="*/ 88 h 218"/>
                <a:gd name="T68" fmla="*/ 156 w 187"/>
                <a:gd name="T69" fmla="*/ 98 h 218"/>
                <a:gd name="T70" fmla="*/ 152 w 187"/>
                <a:gd name="T71" fmla="*/ 106 h 218"/>
                <a:gd name="T72" fmla="*/ 151 w 187"/>
                <a:gd name="T73" fmla="*/ 117 h 218"/>
                <a:gd name="T74" fmla="*/ 138 w 187"/>
                <a:gd name="T75" fmla="*/ 119 h 218"/>
                <a:gd name="T76" fmla="*/ 132 w 187"/>
                <a:gd name="T77" fmla="*/ 125 h 218"/>
                <a:gd name="T78" fmla="*/ 145 w 187"/>
                <a:gd name="T79" fmla="*/ 136 h 218"/>
                <a:gd name="T80" fmla="*/ 137 w 187"/>
                <a:gd name="T81" fmla="*/ 142 h 218"/>
                <a:gd name="T82" fmla="*/ 125 w 187"/>
                <a:gd name="T83" fmla="*/ 141 h 218"/>
                <a:gd name="T84" fmla="*/ 134 w 187"/>
                <a:gd name="T85" fmla="*/ 147 h 218"/>
                <a:gd name="T86" fmla="*/ 127 w 187"/>
                <a:gd name="T87" fmla="*/ 159 h 218"/>
                <a:gd name="T88" fmla="*/ 106 w 187"/>
                <a:gd name="T89" fmla="*/ 162 h 218"/>
                <a:gd name="T90" fmla="*/ 88 w 187"/>
                <a:gd name="T91" fmla="*/ 178 h 218"/>
                <a:gd name="T92" fmla="*/ 75 w 187"/>
                <a:gd name="T93" fmla="*/ 180 h 218"/>
                <a:gd name="T94" fmla="*/ 65 w 187"/>
                <a:gd name="T95" fmla="*/ 193 h 218"/>
                <a:gd name="T96" fmla="*/ 62 w 187"/>
                <a:gd name="T97" fmla="*/ 203 h 218"/>
                <a:gd name="T98" fmla="*/ 54 w 187"/>
                <a:gd name="T99" fmla="*/ 212 h 218"/>
                <a:gd name="T100" fmla="*/ 62 w 187"/>
                <a:gd name="T101" fmla="*/ 199 h 218"/>
                <a:gd name="T102" fmla="*/ 139 w 187"/>
                <a:gd name="T103" fmla="*/ 153 h 218"/>
                <a:gd name="T104" fmla="*/ 141 w 187"/>
                <a:gd name="T105" fmla="*/ 126 h 218"/>
                <a:gd name="T106" fmla="*/ 150 w 187"/>
                <a:gd name="T107" fmla="*/ 112 h 218"/>
                <a:gd name="T108" fmla="*/ 154 w 187"/>
                <a:gd name="T109" fmla="*/ 94 h 218"/>
                <a:gd name="T110" fmla="*/ 173 w 187"/>
                <a:gd name="T111" fmla="*/ 29 h 218"/>
                <a:gd name="T112" fmla="*/ 106 w 187"/>
                <a:gd name="T113" fmla="*/ 8 h 218"/>
                <a:gd name="T114" fmla="*/ 84 w 187"/>
                <a:gd name="T115" fmla="*/ 17 h 218"/>
                <a:gd name="T116" fmla="*/ 35 w 187"/>
                <a:gd name="T117" fmla="*/ 101 h 218"/>
                <a:gd name="T118" fmla="*/ 35 w 187"/>
                <a:gd name="T119" fmla="*/ 118 h 218"/>
                <a:gd name="T120" fmla="*/ 37 w 187"/>
                <a:gd name="T121" fmla="*/ 210 h 218"/>
                <a:gd name="T122" fmla="*/ 34 w 187"/>
                <a:gd name="T123" fmla="*/ 154 h 218"/>
                <a:gd name="T124" fmla="*/ 43 w 187"/>
                <a:gd name="T125" fmla="*/ 14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218">
                  <a:moveTo>
                    <a:pt x="55" y="216"/>
                  </a:moveTo>
                  <a:cubicBezTo>
                    <a:pt x="53" y="215"/>
                    <a:pt x="53" y="215"/>
                    <a:pt x="53" y="215"/>
                  </a:cubicBezTo>
                  <a:cubicBezTo>
                    <a:pt x="52" y="215"/>
                    <a:pt x="52" y="215"/>
                    <a:pt x="52" y="215"/>
                  </a:cubicBezTo>
                  <a:cubicBezTo>
                    <a:pt x="52" y="214"/>
                    <a:pt x="52" y="214"/>
                    <a:pt x="52" y="214"/>
                  </a:cubicBezTo>
                  <a:cubicBezTo>
                    <a:pt x="52" y="214"/>
                    <a:pt x="52" y="214"/>
                    <a:pt x="52" y="214"/>
                  </a:cubicBezTo>
                  <a:cubicBezTo>
                    <a:pt x="53" y="214"/>
                    <a:pt x="53" y="214"/>
                    <a:pt x="53" y="214"/>
                  </a:cubicBezTo>
                  <a:cubicBezTo>
                    <a:pt x="53" y="213"/>
                    <a:pt x="53" y="213"/>
                    <a:pt x="53" y="213"/>
                  </a:cubicBezTo>
                  <a:cubicBezTo>
                    <a:pt x="52" y="213"/>
                    <a:pt x="52" y="213"/>
                    <a:pt x="52" y="213"/>
                  </a:cubicBezTo>
                  <a:cubicBezTo>
                    <a:pt x="52" y="214"/>
                    <a:pt x="52" y="214"/>
                    <a:pt x="52" y="214"/>
                  </a:cubicBezTo>
                  <a:cubicBezTo>
                    <a:pt x="51" y="214"/>
                    <a:pt x="51" y="214"/>
                    <a:pt x="51" y="214"/>
                  </a:cubicBezTo>
                  <a:cubicBezTo>
                    <a:pt x="51" y="215"/>
                    <a:pt x="51" y="215"/>
                    <a:pt x="51" y="215"/>
                  </a:cubicBezTo>
                  <a:cubicBezTo>
                    <a:pt x="51" y="215"/>
                    <a:pt x="51" y="215"/>
                    <a:pt x="51" y="215"/>
                  </a:cubicBezTo>
                  <a:cubicBezTo>
                    <a:pt x="50" y="215"/>
                    <a:pt x="50" y="215"/>
                    <a:pt x="50" y="215"/>
                  </a:cubicBezTo>
                  <a:cubicBezTo>
                    <a:pt x="50" y="215"/>
                    <a:pt x="50" y="215"/>
                    <a:pt x="50" y="215"/>
                  </a:cubicBezTo>
                  <a:cubicBezTo>
                    <a:pt x="50" y="216"/>
                    <a:pt x="50" y="216"/>
                    <a:pt x="50" y="216"/>
                  </a:cubicBezTo>
                  <a:cubicBezTo>
                    <a:pt x="50" y="216"/>
                    <a:pt x="50" y="216"/>
                    <a:pt x="50" y="216"/>
                  </a:cubicBezTo>
                  <a:cubicBezTo>
                    <a:pt x="50" y="216"/>
                    <a:pt x="50" y="216"/>
                    <a:pt x="50" y="216"/>
                  </a:cubicBezTo>
                  <a:cubicBezTo>
                    <a:pt x="50" y="215"/>
                    <a:pt x="50" y="215"/>
                    <a:pt x="50" y="215"/>
                  </a:cubicBezTo>
                  <a:cubicBezTo>
                    <a:pt x="50" y="214"/>
                    <a:pt x="50" y="214"/>
                    <a:pt x="50" y="214"/>
                  </a:cubicBezTo>
                  <a:cubicBezTo>
                    <a:pt x="50" y="214"/>
                    <a:pt x="50" y="214"/>
                    <a:pt x="50" y="214"/>
                  </a:cubicBezTo>
                  <a:cubicBezTo>
                    <a:pt x="51" y="213"/>
                    <a:pt x="51" y="213"/>
                    <a:pt x="51" y="213"/>
                  </a:cubicBezTo>
                  <a:cubicBezTo>
                    <a:pt x="51" y="213"/>
                    <a:pt x="51" y="213"/>
                    <a:pt x="51" y="213"/>
                  </a:cubicBezTo>
                  <a:cubicBezTo>
                    <a:pt x="50" y="213"/>
                    <a:pt x="50" y="213"/>
                    <a:pt x="50" y="213"/>
                  </a:cubicBezTo>
                  <a:cubicBezTo>
                    <a:pt x="50" y="214"/>
                    <a:pt x="50" y="214"/>
                    <a:pt x="50" y="214"/>
                  </a:cubicBezTo>
                  <a:cubicBezTo>
                    <a:pt x="49" y="215"/>
                    <a:pt x="49" y="215"/>
                    <a:pt x="49" y="215"/>
                  </a:cubicBezTo>
                  <a:cubicBezTo>
                    <a:pt x="49" y="215"/>
                    <a:pt x="49" y="215"/>
                    <a:pt x="49" y="215"/>
                  </a:cubicBezTo>
                  <a:cubicBezTo>
                    <a:pt x="49" y="214"/>
                    <a:pt x="49" y="214"/>
                    <a:pt x="49" y="214"/>
                  </a:cubicBezTo>
                  <a:cubicBezTo>
                    <a:pt x="49" y="214"/>
                    <a:pt x="49" y="214"/>
                    <a:pt x="49" y="214"/>
                  </a:cubicBezTo>
                  <a:cubicBezTo>
                    <a:pt x="50" y="213"/>
                    <a:pt x="50" y="213"/>
                    <a:pt x="50" y="213"/>
                  </a:cubicBezTo>
                  <a:cubicBezTo>
                    <a:pt x="50" y="212"/>
                    <a:pt x="50" y="212"/>
                    <a:pt x="50" y="212"/>
                  </a:cubicBezTo>
                  <a:cubicBezTo>
                    <a:pt x="50" y="212"/>
                    <a:pt x="50" y="212"/>
                    <a:pt x="50" y="212"/>
                  </a:cubicBezTo>
                  <a:cubicBezTo>
                    <a:pt x="49" y="212"/>
                    <a:pt x="49" y="212"/>
                    <a:pt x="49" y="212"/>
                  </a:cubicBezTo>
                  <a:cubicBezTo>
                    <a:pt x="49" y="213"/>
                    <a:pt x="49" y="213"/>
                    <a:pt x="49" y="213"/>
                  </a:cubicBezTo>
                  <a:cubicBezTo>
                    <a:pt x="48" y="213"/>
                    <a:pt x="48" y="213"/>
                    <a:pt x="48" y="213"/>
                  </a:cubicBezTo>
                  <a:cubicBezTo>
                    <a:pt x="48" y="213"/>
                    <a:pt x="48" y="213"/>
                    <a:pt x="48" y="213"/>
                  </a:cubicBezTo>
                  <a:cubicBezTo>
                    <a:pt x="48" y="212"/>
                    <a:pt x="48" y="212"/>
                    <a:pt x="48" y="212"/>
                  </a:cubicBezTo>
                  <a:cubicBezTo>
                    <a:pt x="49" y="212"/>
                    <a:pt x="49" y="212"/>
                    <a:pt x="49" y="212"/>
                  </a:cubicBezTo>
                  <a:cubicBezTo>
                    <a:pt x="49" y="212"/>
                    <a:pt x="49" y="212"/>
                    <a:pt x="49" y="212"/>
                  </a:cubicBezTo>
                  <a:cubicBezTo>
                    <a:pt x="48" y="212"/>
                    <a:pt x="48" y="212"/>
                    <a:pt x="48" y="212"/>
                  </a:cubicBezTo>
                  <a:cubicBezTo>
                    <a:pt x="48" y="212"/>
                    <a:pt x="48" y="212"/>
                    <a:pt x="48" y="212"/>
                  </a:cubicBezTo>
                  <a:cubicBezTo>
                    <a:pt x="47" y="212"/>
                    <a:pt x="47" y="212"/>
                    <a:pt x="47" y="212"/>
                  </a:cubicBezTo>
                  <a:cubicBezTo>
                    <a:pt x="47" y="213"/>
                    <a:pt x="47" y="213"/>
                    <a:pt x="47" y="213"/>
                  </a:cubicBezTo>
                  <a:cubicBezTo>
                    <a:pt x="47" y="212"/>
                    <a:pt x="47" y="212"/>
                    <a:pt x="47" y="212"/>
                  </a:cubicBezTo>
                  <a:cubicBezTo>
                    <a:pt x="47" y="212"/>
                    <a:pt x="47" y="212"/>
                    <a:pt x="47" y="212"/>
                  </a:cubicBezTo>
                  <a:cubicBezTo>
                    <a:pt x="47" y="212"/>
                    <a:pt x="47" y="212"/>
                    <a:pt x="47" y="212"/>
                  </a:cubicBezTo>
                  <a:cubicBezTo>
                    <a:pt x="46" y="212"/>
                    <a:pt x="46" y="212"/>
                    <a:pt x="46" y="212"/>
                  </a:cubicBezTo>
                  <a:cubicBezTo>
                    <a:pt x="46" y="212"/>
                    <a:pt x="46" y="212"/>
                    <a:pt x="46" y="212"/>
                  </a:cubicBezTo>
                  <a:cubicBezTo>
                    <a:pt x="46" y="212"/>
                    <a:pt x="46" y="212"/>
                    <a:pt x="46" y="212"/>
                  </a:cubicBezTo>
                  <a:cubicBezTo>
                    <a:pt x="47" y="211"/>
                    <a:pt x="47" y="211"/>
                    <a:pt x="47" y="211"/>
                  </a:cubicBezTo>
                  <a:cubicBezTo>
                    <a:pt x="47" y="210"/>
                    <a:pt x="47" y="210"/>
                    <a:pt x="47" y="210"/>
                  </a:cubicBezTo>
                  <a:cubicBezTo>
                    <a:pt x="48" y="210"/>
                    <a:pt x="48" y="210"/>
                    <a:pt x="48" y="210"/>
                  </a:cubicBezTo>
                  <a:cubicBezTo>
                    <a:pt x="49" y="210"/>
                    <a:pt x="49" y="210"/>
                    <a:pt x="49" y="210"/>
                  </a:cubicBezTo>
                  <a:cubicBezTo>
                    <a:pt x="49" y="210"/>
                    <a:pt x="49" y="210"/>
                    <a:pt x="49" y="210"/>
                  </a:cubicBezTo>
                  <a:cubicBezTo>
                    <a:pt x="48" y="210"/>
                    <a:pt x="48" y="210"/>
                    <a:pt x="48" y="210"/>
                  </a:cubicBezTo>
                  <a:cubicBezTo>
                    <a:pt x="47" y="210"/>
                    <a:pt x="47" y="210"/>
                    <a:pt x="47" y="210"/>
                  </a:cubicBezTo>
                  <a:cubicBezTo>
                    <a:pt x="47" y="210"/>
                    <a:pt x="47" y="210"/>
                    <a:pt x="47" y="210"/>
                  </a:cubicBezTo>
                  <a:cubicBezTo>
                    <a:pt x="47" y="210"/>
                    <a:pt x="47" y="210"/>
                    <a:pt x="47" y="210"/>
                  </a:cubicBezTo>
                  <a:cubicBezTo>
                    <a:pt x="48" y="210"/>
                    <a:pt x="48" y="210"/>
                    <a:pt x="48" y="210"/>
                  </a:cubicBezTo>
                  <a:cubicBezTo>
                    <a:pt x="48" y="209"/>
                    <a:pt x="48" y="209"/>
                    <a:pt x="48" y="209"/>
                  </a:cubicBezTo>
                  <a:cubicBezTo>
                    <a:pt x="49" y="209"/>
                    <a:pt x="49" y="209"/>
                    <a:pt x="49" y="209"/>
                  </a:cubicBezTo>
                  <a:cubicBezTo>
                    <a:pt x="50" y="209"/>
                    <a:pt x="50" y="209"/>
                    <a:pt x="50" y="209"/>
                  </a:cubicBezTo>
                  <a:cubicBezTo>
                    <a:pt x="50" y="208"/>
                    <a:pt x="50" y="208"/>
                    <a:pt x="50" y="208"/>
                  </a:cubicBezTo>
                  <a:cubicBezTo>
                    <a:pt x="49" y="208"/>
                    <a:pt x="49" y="208"/>
                    <a:pt x="49" y="208"/>
                  </a:cubicBezTo>
                  <a:cubicBezTo>
                    <a:pt x="49" y="208"/>
                    <a:pt x="49" y="208"/>
                    <a:pt x="49" y="208"/>
                  </a:cubicBezTo>
                  <a:cubicBezTo>
                    <a:pt x="48" y="209"/>
                    <a:pt x="48" y="209"/>
                    <a:pt x="48" y="209"/>
                  </a:cubicBezTo>
                  <a:cubicBezTo>
                    <a:pt x="47" y="209"/>
                    <a:pt x="47" y="209"/>
                    <a:pt x="47" y="209"/>
                  </a:cubicBezTo>
                  <a:cubicBezTo>
                    <a:pt x="46" y="210"/>
                    <a:pt x="46" y="210"/>
                    <a:pt x="46" y="210"/>
                  </a:cubicBezTo>
                  <a:cubicBezTo>
                    <a:pt x="46" y="209"/>
                    <a:pt x="46" y="209"/>
                    <a:pt x="46" y="209"/>
                  </a:cubicBezTo>
                  <a:cubicBezTo>
                    <a:pt x="46" y="209"/>
                    <a:pt x="46" y="209"/>
                    <a:pt x="46" y="209"/>
                  </a:cubicBezTo>
                  <a:cubicBezTo>
                    <a:pt x="47" y="209"/>
                    <a:pt x="47" y="209"/>
                    <a:pt x="47" y="209"/>
                  </a:cubicBezTo>
                  <a:cubicBezTo>
                    <a:pt x="47" y="208"/>
                    <a:pt x="47" y="208"/>
                    <a:pt x="47" y="208"/>
                  </a:cubicBezTo>
                  <a:cubicBezTo>
                    <a:pt x="47" y="208"/>
                    <a:pt x="47" y="208"/>
                    <a:pt x="47" y="208"/>
                  </a:cubicBezTo>
                  <a:cubicBezTo>
                    <a:pt x="47" y="207"/>
                    <a:pt x="47" y="207"/>
                    <a:pt x="47" y="207"/>
                  </a:cubicBezTo>
                  <a:cubicBezTo>
                    <a:pt x="47" y="207"/>
                    <a:pt x="47" y="207"/>
                    <a:pt x="47" y="207"/>
                  </a:cubicBezTo>
                  <a:cubicBezTo>
                    <a:pt x="46" y="207"/>
                    <a:pt x="46" y="207"/>
                    <a:pt x="46" y="207"/>
                  </a:cubicBezTo>
                  <a:cubicBezTo>
                    <a:pt x="46" y="207"/>
                    <a:pt x="46" y="207"/>
                    <a:pt x="46" y="207"/>
                  </a:cubicBezTo>
                  <a:cubicBezTo>
                    <a:pt x="47" y="208"/>
                    <a:pt x="47" y="208"/>
                    <a:pt x="47" y="208"/>
                  </a:cubicBezTo>
                  <a:cubicBezTo>
                    <a:pt x="47" y="208"/>
                    <a:pt x="47" y="208"/>
                    <a:pt x="47" y="208"/>
                  </a:cubicBezTo>
                  <a:cubicBezTo>
                    <a:pt x="46" y="208"/>
                    <a:pt x="46" y="208"/>
                    <a:pt x="46" y="208"/>
                  </a:cubicBezTo>
                  <a:cubicBezTo>
                    <a:pt x="45" y="208"/>
                    <a:pt x="45" y="208"/>
                    <a:pt x="45" y="208"/>
                  </a:cubicBezTo>
                  <a:cubicBezTo>
                    <a:pt x="45" y="208"/>
                    <a:pt x="45" y="208"/>
                    <a:pt x="45" y="208"/>
                  </a:cubicBezTo>
                  <a:cubicBezTo>
                    <a:pt x="44" y="208"/>
                    <a:pt x="44" y="208"/>
                    <a:pt x="44" y="208"/>
                  </a:cubicBezTo>
                  <a:cubicBezTo>
                    <a:pt x="44" y="209"/>
                    <a:pt x="44" y="209"/>
                    <a:pt x="44" y="209"/>
                  </a:cubicBezTo>
                  <a:cubicBezTo>
                    <a:pt x="44" y="209"/>
                    <a:pt x="44" y="209"/>
                    <a:pt x="44" y="209"/>
                  </a:cubicBezTo>
                  <a:cubicBezTo>
                    <a:pt x="43" y="209"/>
                    <a:pt x="43" y="209"/>
                    <a:pt x="43" y="209"/>
                  </a:cubicBezTo>
                  <a:cubicBezTo>
                    <a:pt x="43" y="209"/>
                    <a:pt x="43" y="209"/>
                    <a:pt x="43" y="209"/>
                  </a:cubicBezTo>
                  <a:cubicBezTo>
                    <a:pt x="42" y="209"/>
                    <a:pt x="42" y="209"/>
                    <a:pt x="42" y="209"/>
                  </a:cubicBezTo>
                  <a:cubicBezTo>
                    <a:pt x="42" y="209"/>
                    <a:pt x="42" y="209"/>
                    <a:pt x="42" y="209"/>
                  </a:cubicBezTo>
                  <a:cubicBezTo>
                    <a:pt x="41" y="209"/>
                    <a:pt x="41" y="209"/>
                    <a:pt x="41" y="209"/>
                  </a:cubicBezTo>
                  <a:cubicBezTo>
                    <a:pt x="41" y="209"/>
                    <a:pt x="41" y="209"/>
                    <a:pt x="41" y="209"/>
                  </a:cubicBezTo>
                  <a:cubicBezTo>
                    <a:pt x="40" y="209"/>
                    <a:pt x="40" y="209"/>
                    <a:pt x="40" y="209"/>
                  </a:cubicBezTo>
                  <a:cubicBezTo>
                    <a:pt x="40" y="210"/>
                    <a:pt x="40" y="210"/>
                    <a:pt x="40" y="210"/>
                  </a:cubicBezTo>
                  <a:cubicBezTo>
                    <a:pt x="40" y="210"/>
                    <a:pt x="40" y="210"/>
                    <a:pt x="40" y="210"/>
                  </a:cubicBezTo>
                  <a:cubicBezTo>
                    <a:pt x="40" y="210"/>
                    <a:pt x="40" y="210"/>
                    <a:pt x="40" y="210"/>
                  </a:cubicBezTo>
                  <a:cubicBezTo>
                    <a:pt x="39" y="210"/>
                    <a:pt x="39" y="210"/>
                    <a:pt x="39" y="210"/>
                  </a:cubicBezTo>
                  <a:cubicBezTo>
                    <a:pt x="39" y="210"/>
                    <a:pt x="39" y="210"/>
                    <a:pt x="39" y="210"/>
                  </a:cubicBezTo>
                  <a:cubicBezTo>
                    <a:pt x="39" y="209"/>
                    <a:pt x="39" y="209"/>
                    <a:pt x="39" y="209"/>
                  </a:cubicBezTo>
                  <a:cubicBezTo>
                    <a:pt x="40" y="209"/>
                    <a:pt x="40" y="209"/>
                    <a:pt x="40" y="209"/>
                  </a:cubicBezTo>
                  <a:cubicBezTo>
                    <a:pt x="40" y="209"/>
                    <a:pt x="40" y="209"/>
                    <a:pt x="40" y="209"/>
                  </a:cubicBezTo>
                  <a:cubicBezTo>
                    <a:pt x="40" y="208"/>
                    <a:pt x="40" y="208"/>
                    <a:pt x="40" y="208"/>
                  </a:cubicBezTo>
                  <a:cubicBezTo>
                    <a:pt x="39" y="208"/>
                    <a:pt x="39" y="208"/>
                    <a:pt x="39" y="208"/>
                  </a:cubicBezTo>
                  <a:cubicBezTo>
                    <a:pt x="39" y="207"/>
                    <a:pt x="39" y="207"/>
                    <a:pt x="39" y="207"/>
                  </a:cubicBezTo>
                  <a:cubicBezTo>
                    <a:pt x="39" y="207"/>
                    <a:pt x="39" y="207"/>
                    <a:pt x="39" y="207"/>
                  </a:cubicBezTo>
                  <a:cubicBezTo>
                    <a:pt x="38" y="207"/>
                    <a:pt x="38" y="207"/>
                    <a:pt x="38" y="207"/>
                  </a:cubicBezTo>
                  <a:cubicBezTo>
                    <a:pt x="38" y="207"/>
                    <a:pt x="38" y="207"/>
                    <a:pt x="38" y="207"/>
                  </a:cubicBezTo>
                  <a:cubicBezTo>
                    <a:pt x="37" y="207"/>
                    <a:pt x="37" y="207"/>
                    <a:pt x="37" y="207"/>
                  </a:cubicBezTo>
                  <a:cubicBezTo>
                    <a:pt x="36" y="207"/>
                    <a:pt x="36" y="207"/>
                    <a:pt x="36" y="207"/>
                  </a:cubicBezTo>
                  <a:cubicBezTo>
                    <a:pt x="36" y="207"/>
                    <a:pt x="36" y="207"/>
                    <a:pt x="36" y="207"/>
                  </a:cubicBezTo>
                  <a:cubicBezTo>
                    <a:pt x="37" y="206"/>
                    <a:pt x="37" y="206"/>
                    <a:pt x="37" y="206"/>
                  </a:cubicBezTo>
                  <a:cubicBezTo>
                    <a:pt x="37" y="206"/>
                    <a:pt x="37" y="206"/>
                    <a:pt x="37" y="206"/>
                  </a:cubicBezTo>
                  <a:cubicBezTo>
                    <a:pt x="36" y="206"/>
                    <a:pt x="36" y="206"/>
                    <a:pt x="36" y="206"/>
                  </a:cubicBezTo>
                  <a:cubicBezTo>
                    <a:pt x="36" y="206"/>
                    <a:pt x="36" y="206"/>
                    <a:pt x="36" y="206"/>
                  </a:cubicBezTo>
                  <a:cubicBezTo>
                    <a:pt x="37" y="205"/>
                    <a:pt x="37" y="205"/>
                    <a:pt x="37" y="205"/>
                  </a:cubicBezTo>
                  <a:cubicBezTo>
                    <a:pt x="38" y="205"/>
                    <a:pt x="38" y="205"/>
                    <a:pt x="38" y="205"/>
                  </a:cubicBezTo>
                  <a:cubicBezTo>
                    <a:pt x="38" y="205"/>
                    <a:pt x="38" y="205"/>
                    <a:pt x="38" y="205"/>
                  </a:cubicBezTo>
                  <a:cubicBezTo>
                    <a:pt x="38" y="204"/>
                    <a:pt x="38" y="204"/>
                    <a:pt x="38" y="204"/>
                  </a:cubicBezTo>
                  <a:cubicBezTo>
                    <a:pt x="37" y="204"/>
                    <a:pt x="37" y="204"/>
                    <a:pt x="37" y="204"/>
                  </a:cubicBezTo>
                  <a:cubicBezTo>
                    <a:pt x="36" y="205"/>
                    <a:pt x="36" y="205"/>
                    <a:pt x="36" y="205"/>
                  </a:cubicBezTo>
                  <a:cubicBezTo>
                    <a:pt x="36" y="205"/>
                    <a:pt x="36" y="205"/>
                    <a:pt x="36" y="205"/>
                  </a:cubicBezTo>
                  <a:cubicBezTo>
                    <a:pt x="35" y="205"/>
                    <a:pt x="35" y="205"/>
                    <a:pt x="35" y="205"/>
                  </a:cubicBezTo>
                  <a:cubicBezTo>
                    <a:pt x="34" y="205"/>
                    <a:pt x="34" y="205"/>
                    <a:pt x="34" y="205"/>
                  </a:cubicBezTo>
                  <a:cubicBezTo>
                    <a:pt x="34" y="205"/>
                    <a:pt x="34" y="205"/>
                    <a:pt x="34" y="205"/>
                  </a:cubicBezTo>
                  <a:cubicBezTo>
                    <a:pt x="35" y="204"/>
                    <a:pt x="35" y="204"/>
                    <a:pt x="35" y="204"/>
                  </a:cubicBezTo>
                  <a:cubicBezTo>
                    <a:pt x="35" y="204"/>
                    <a:pt x="35" y="204"/>
                    <a:pt x="35" y="204"/>
                  </a:cubicBezTo>
                  <a:cubicBezTo>
                    <a:pt x="35" y="203"/>
                    <a:pt x="35" y="203"/>
                    <a:pt x="35" y="203"/>
                  </a:cubicBezTo>
                  <a:cubicBezTo>
                    <a:pt x="36" y="203"/>
                    <a:pt x="36" y="203"/>
                    <a:pt x="36" y="203"/>
                  </a:cubicBezTo>
                  <a:cubicBezTo>
                    <a:pt x="36" y="203"/>
                    <a:pt x="36" y="203"/>
                    <a:pt x="36" y="203"/>
                  </a:cubicBezTo>
                  <a:cubicBezTo>
                    <a:pt x="36" y="202"/>
                    <a:pt x="36" y="202"/>
                    <a:pt x="36" y="202"/>
                  </a:cubicBezTo>
                  <a:cubicBezTo>
                    <a:pt x="36" y="202"/>
                    <a:pt x="36" y="202"/>
                    <a:pt x="36" y="202"/>
                  </a:cubicBezTo>
                  <a:cubicBezTo>
                    <a:pt x="35" y="203"/>
                    <a:pt x="35" y="203"/>
                    <a:pt x="35" y="203"/>
                  </a:cubicBezTo>
                  <a:cubicBezTo>
                    <a:pt x="34" y="203"/>
                    <a:pt x="34" y="203"/>
                    <a:pt x="34" y="203"/>
                  </a:cubicBezTo>
                  <a:cubicBezTo>
                    <a:pt x="34" y="203"/>
                    <a:pt x="34" y="203"/>
                    <a:pt x="34" y="203"/>
                  </a:cubicBezTo>
                  <a:cubicBezTo>
                    <a:pt x="34" y="202"/>
                    <a:pt x="34" y="202"/>
                    <a:pt x="34" y="202"/>
                  </a:cubicBezTo>
                  <a:cubicBezTo>
                    <a:pt x="35" y="202"/>
                    <a:pt x="35" y="202"/>
                    <a:pt x="35" y="202"/>
                  </a:cubicBezTo>
                  <a:cubicBezTo>
                    <a:pt x="35" y="202"/>
                    <a:pt x="35" y="202"/>
                    <a:pt x="35" y="202"/>
                  </a:cubicBezTo>
                  <a:cubicBezTo>
                    <a:pt x="36" y="202"/>
                    <a:pt x="36" y="202"/>
                    <a:pt x="36" y="202"/>
                  </a:cubicBezTo>
                  <a:cubicBezTo>
                    <a:pt x="36" y="201"/>
                    <a:pt x="36" y="201"/>
                    <a:pt x="36" y="201"/>
                  </a:cubicBezTo>
                  <a:cubicBezTo>
                    <a:pt x="36" y="201"/>
                    <a:pt x="36" y="201"/>
                    <a:pt x="36" y="201"/>
                  </a:cubicBezTo>
                  <a:cubicBezTo>
                    <a:pt x="37" y="201"/>
                    <a:pt x="37" y="201"/>
                    <a:pt x="37" y="201"/>
                  </a:cubicBezTo>
                  <a:cubicBezTo>
                    <a:pt x="36" y="200"/>
                    <a:pt x="36" y="200"/>
                    <a:pt x="36" y="200"/>
                  </a:cubicBezTo>
                  <a:cubicBezTo>
                    <a:pt x="35" y="201"/>
                    <a:pt x="35" y="201"/>
                    <a:pt x="35" y="201"/>
                  </a:cubicBezTo>
                  <a:cubicBezTo>
                    <a:pt x="35" y="201"/>
                    <a:pt x="35" y="201"/>
                    <a:pt x="35" y="201"/>
                  </a:cubicBezTo>
                  <a:cubicBezTo>
                    <a:pt x="35" y="201"/>
                    <a:pt x="35" y="201"/>
                    <a:pt x="35" y="201"/>
                  </a:cubicBezTo>
                  <a:cubicBezTo>
                    <a:pt x="34" y="201"/>
                    <a:pt x="34" y="201"/>
                    <a:pt x="34" y="201"/>
                  </a:cubicBezTo>
                  <a:cubicBezTo>
                    <a:pt x="34" y="201"/>
                    <a:pt x="34" y="201"/>
                    <a:pt x="34" y="201"/>
                  </a:cubicBezTo>
                  <a:cubicBezTo>
                    <a:pt x="35" y="201"/>
                    <a:pt x="35" y="201"/>
                    <a:pt x="35" y="201"/>
                  </a:cubicBezTo>
                  <a:cubicBezTo>
                    <a:pt x="35" y="200"/>
                    <a:pt x="35" y="200"/>
                    <a:pt x="35" y="200"/>
                  </a:cubicBezTo>
                  <a:cubicBezTo>
                    <a:pt x="34" y="200"/>
                    <a:pt x="34" y="200"/>
                    <a:pt x="34" y="200"/>
                  </a:cubicBezTo>
                  <a:cubicBezTo>
                    <a:pt x="35" y="200"/>
                    <a:pt x="35" y="200"/>
                    <a:pt x="35" y="200"/>
                  </a:cubicBezTo>
                  <a:cubicBezTo>
                    <a:pt x="35" y="199"/>
                    <a:pt x="35" y="199"/>
                    <a:pt x="35" y="199"/>
                  </a:cubicBezTo>
                  <a:cubicBezTo>
                    <a:pt x="34" y="199"/>
                    <a:pt x="34" y="199"/>
                    <a:pt x="34" y="199"/>
                  </a:cubicBezTo>
                  <a:cubicBezTo>
                    <a:pt x="34" y="199"/>
                    <a:pt x="34" y="199"/>
                    <a:pt x="34" y="199"/>
                  </a:cubicBezTo>
                  <a:cubicBezTo>
                    <a:pt x="34" y="199"/>
                    <a:pt x="34" y="199"/>
                    <a:pt x="34" y="199"/>
                  </a:cubicBezTo>
                  <a:cubicBezTo>
                    <a:pt x="34" y="199"/>
                    <a:pt x="34" y="199"/>
                    <a:pt x="34" y="199"/>
                  </a:cubicBezTo>
                  <a:cubicBezTo>
                    <a:pt x="34" y="198"/>
                    <a:pt x="34" y="198"/>
                    <a:pt x="34" y="198"/>
                  </a:cubicBezTo>
                  <a:cubicBezTo>
                    <a:pt x="33" y="198"/>
                    <a:pt x="33" y="198"/>
                    <a:pt x="33" y="198"/>
                  </a:cubicBezTo>
                  <a:cubicBezTo>
                    <a:pt x="33" y="198"/>
                    <a:pt x="33" y="198"/>
                    <a:pt x="33" y="198"/>
                  </a:cubicBezTo>
                  <a:cubicBezTo>
                    <a:pt x="33" y="198"/>
                    <a:pt x="33" y="198"/>
                    <a:pt x="33" y="198"/>
                  </a:cubicBezTo>
                  <a:cubicBezTo>
                    <a:pt x="32" y="198"/>
                    <a:pt x="32" y="198"/>
                    <a:pt x="32" y="198"/>
                  </a:cubicBezTo>
                  <a:cubicBezTo>
                    <a:pt x="33" y="197"/>
                    <a:pt x="33" y="197"/>
                    <a:pt x="33" y="197"/>
                  </a:cubicBezTo>
                  <a:cubicBezTo>
                    <a:pt x="33" y="197"/>
                    <a:pt x="33" y="197"/>
                    <a:pt x="33" y="197"/>
                  </a:cubicBezTo>
                  <a:cubicBezTo>
                    <a:pt x="34" y="197"/>
                    <a:pt x="34" y="197"/>
                    <a:pt x="34" y="197"/>
                  </a:cubicBezTo>
                  <a:cubicBezTo>
                    <a:pt x="34" y="196"/>
                    <a:pt x="34" y="196"/>
                    <a:pt x="34" y="196"/>
                  </a:cubicBezTo>
                  <a:cubicBezTo>
                    <a:pt x="34" y="196"/>
                    <a:pt x="34" y="196"/>
                    <a:pt x="34" y="196"/>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3" y="195"/>
                    <a:pt x="33" y="195"/>
                    <a:pt x="33" y="195"/>
                  </a:cubicBezTo>
                  <a:cubicBezTo>
                    <a:pt x="33" y="195"/>
                    <a:pt x="33" y="195"/>
                    <a:pt x="33" y="195"/>
                  </a:cubicBezTo>
                  <a:cubicBezTo>
                    <a:pt x="32" y="195"/>
                    <a:pt x="32" y="195"/>
                    <a:pt x="32" y="195"/>
                  </a:cubicBezTo>
                  <a:cubicBezTo>
                    <a:pt x="32" y="195"/>
                    <a:pt x="32" y="195"/>
                    <a:pt x="32" y="195"/>
                  </a:cubicBezTo>
                  <a:cubicBezTo>
                    <a:pt x="32" y="194"/>
                    <a:pt x="32" y="194"/>
                    <a:pt x="32" y="194"/>
                  </a:cubicBezTo>
                  <a:cubicBezTo>
                    <a:pt x="32" y="194"/>
                    <a:pt x="32" y="194"/>
                    <a:pt x="32" y="194"/>
                  </a:cubicBezTo>
                  <a:cubicBezTo>
                    <a:pt x="33" y="193"/>
                    <a:pt x="33" y="193"/>
                    <a:pt x="33" y="193"/>
                  </a:cubicBezTo>
                  <a:cubicBezTo>
                    <a:pt x="33" y="193"/>
                    <a:pt x="33" y="193"/>
                    <a:pt x="33" y="193"/>
                  </a:cubicBezTo>
                  <a:cubicBezTo>
                    <a:pt x="33" y="193"/>
                    <a:pt x="33" y="193"/>
                    <a:pt x="33" y="193"/>
                  </a:cubicBezTo>
                  <a:cubicBezTo>
                    <a:pt x="32" y="193"/>
                    <a:pt x="32" y="193"/>
                    <a:pt x="32" y="193"/>
                  </a:cubicBezTo>
                  <a:cubicBezTo>
                    <a:pt x="31" y="193"/>
                    <a:pt x="31" y="193"/>
                    <a:pt x="31" y="193"/>
                  </a:cubicBezTo>
                  <a:cubicBezTo>
                    <a:pt x="31" y="193"/>
                    <a:pt x="31" y="193"/>
                    <a:pt x="31" y="193"/>
                  </a:cubicBezTo>
                  <a:cubicBezTo>
                    <a:pt x="31" y="193"/>
                    <a:pt x="31" y="193"/>
                    <a:pt x="31" y="193"/>
                  </a:cubicBezTo>
                  <a:cubicBezTo>
                    <a:pt x="31" y="192"/>
                    <a:pt x="31" y="192"/>
                    <a:pt x="31" y="192"/>
                  </a:cubicBezTo>
                  <a:cubicBezTo>
                    <a:pt x="31" y="192"/>
                    <a:pt x="31" y="192"/>
                    <a:pt x="31" y="192"/>
                  </a:cubicBezTo>
                  <a:cubicBezTo>
                    <a:pt x="32" y="192"/>
                    <a:pt x="32" y="192"/>
                    <a:pt x="32" y="192"/>
                  </a:cubicBezTo>
                  <a:cubicBezTo>
                    <a:pt x="33" y="192"/>
                    <a:pt x="33" y="192"/>
                    <a:pt x="33" y="192"/>
                  </a:cubicBezTo>
                  <a:cubicBezTo>
                    <a:pt x="33" y="192"/>
                    <a:pt x="33" y="192"/>
                    <a:pt x="33" y="192"/>
                  </a:cubicBezTo>
                  <a:cubicBezTo>
                    <a:pt x="33" y="192"/>
                    <a:pt x="33" y="192"/>
                    <a:pt x="33" y="192"/>
                  </a:cubicBezTo>
                  <a:cubicBezTo>
                    <a:pt x="33" y="192"/>
                    <a:pt x="33" y="192"/>
                    <a:pt x="33" y="192"/>
                  </a:cubicBezTo>
                  <a:cubicBezTo>
                    <a:pt x="32" y="192"/>
                    <a:pt x="32" y="192"/>
                    <a:pt x="32" y="192"/>
                  </a:cubicBezTo>
                  <a:cubicBezTo>
                    <a:pt x="31" y="192"/>
                    <a:pt x="31" y="192"/>
                    <a:pt x="31" y="192"/>
                  </a:cubicBezTo>
                  <a:cubicBezTo>
                    <a:pt x="31" y="192"/>
                    <a:pt x="31" y="192"/>
                    <a:pt x="31" y="192"/>
                  </a:cubicBezTo>
                  <a:cubicBezTo>
                    <a:pt x="30" y="191"/>
                    <a:pt x="30" y="191"/>
                    <a:pt x="30" y="191"/>
                  </a:cubicBezTo>
                  <a:cubicBezTo>
                    <a:pt x="31" y="191"/>
                    <a:pt x="31" y="191"/>
                    <a:pt x="31" y="191"/>
                  </a:cubicBezTo>
                  <a:cubicBezTo>
                    <a:pt x="32" y="191"/>
                    <a:pt x="32" y="191"/>
                    <a:pt x="32" y="191"/>
                  </a:cubicBezTo>
                  <a:cubicBezTo>
                    <a:pt x="33" y="191"/>
                    <a:pt x="33" y="191"/>
                    <a:pt x="33" y="191"/>
                  </a:cubicBezTo>
                  <a:cubicBezTo>
                    <a:pt x="32" y="190"/>
                    <a:pt x="32" y="190"/>
                    <a:pt x="32" y="190"/>
                  </a:cubicBezTo>
                  <a:cubicBezTo>
                    <a:pt x="32" y="190"/>
                    <a:pt x="32" y="190"/>
                    <a:pt x="32" y="190"/>
                  </a:cubicBezTo>
                  <a:cubicBezTo>
                    <a:pt x="31" y="190"/>
                    <a:pt x="31" y="190"/>
                    <a:pt x="31" y="190"/>
                  </a:cubicBezTo>
                  <a:cubicBezTo>
                    <a:pt x="32" y="190"/>
                    <a:pt x="32" y="190"/>
                    <a:pt x="32" y="190"/>
                  </a:cubicBezTo>
                  <a:cubicBezTo>
                    <a:pt x="32" y="190"/>
                    <a:pt x="32" y="190"/>
                    <a:pt x="32" y="190"/>
                  </a:cubicBezTo>
                  <a:cubicBezTo>
                    <a:pt x="33" y="190"/>
                    <a:pt x="33" y="190"/>
                    <a:pt x="33" y="190"/>
                  </a:cubicBezTo>
                  <a:cubicBezTo>
                    <a:pt x="33" y="190"/>
                    <a:pt x="33" y="190"/>
                    <a:pt x="33" y="190"/>
                  </a:cubicBezTo>
                  <a:cubicBezTo>
                    <a:pt x="34" y="190"/>
                    <a:pt x="34" y="190"/>
                    <a:pt x="34" y="190"/>
                  </a:cubicBezTo>
                  <a:cubicBezTo>
                    <a:pt x="34" y="189"/>
                    <a:pt x="34" y="189"/>
                    <a:pt x="34" y="189"/>
                  </a:cubicBezTo>
                  <a:cubicBezTo>
                    <a:pt x="33" y="189"/>
                    <a:pt x="33" y="189"/>
                    <a:pt x="33" y="189"/>
                  </a:cubicBezTo>
                  <a:cubicBezTo>
                    <a:pt x="33" y="190"/>
                    <a:pt x="33" y="190"/>
                    <a:pt x="33" y="190"/>
                  </a:cubicBezTo>
                  <a:cubicBezTo>
                    <a:pt x="32" y="190"/>
                    <a:pt x="32" y="190"/>
                    <a:pt x="32" y="190"/>
                  </a:cubicBezTo>
                  <a:cubicBezTo>
                    <a:pt x="32" y="189"/>
                    <a:pt x="32" y="189"/>
                    <a:pt x="32" y="189"/>
                  </a:cubicBezTo>
                  <a:cubicBezTo>
                    <a:pt x="31" y="189"/>
                    <a:pt x="31" y="189"/>
                    <a:pt x="31" y="189"/>
                  </a:cubicBezTo>
                  <a:cubicBezTo>
                    <a:pt x="31" y="190"/>
                    <a:pt x="31" y="190"/>
                    <a:pt x="31" y="190"/>
                  </a:cubicBezTo>
                  <a:cubicBezTo>
                    <a:pt x="30" y="190"/>
                    <a:pt x="30" y="190"/>
                    <a:pt x="30" y="190"/>
                  </a:cubicBezTo>
                  <a:cubicBezTo>
                    <a:pt x="30" y="190"/>
                    <a:pt x="30" y="190"/>
                    <a:pt x="30" y="190"/>
                  </a:cubicBezTo>
                  <a:cubicBezTo>
                    <a:pt x="30" y="189"/>
                    <a:pt x="30" y="189"/>
                    <a:pt x="30" y="189"/>
                  </a:cubicBezTo>
                  <a:cubicBezTo>
                    <a:pt x="30" y="189"/>
                    <a:pt x="30" y="189"/>
                    <a:pt x="30" y="189"/>
                  </a:cubicBezTo>
                  <a:cubicBezTo>
                    <a:pt x="31" y="189"/>
                    <a:pt x="31" y="189"/>
                    <a:pt x="31" y="189"/>
                  </a:cubicBezTo>
                  <a:cubicBezTo>
                    <a:pt x="32" y="188"/>
                    <a:pt x="32" y="188"/>
                    <a:pt x="32" y="188"/>
                  </a:cubicBezTo>
                  <a:cubicBezTo>
                    <a:pt x="32" y="188"/>
                    <a:pt x="32" y="188"/>
                    <a:pt x="32" y="188"/>
                  </a:cubicBezTo>
                  <a:cubicBezTo>
                    <a:pt x="31" y="188"/>
                    <a:pt x="31" y="188"/>
                    <a:pt x="31" y="188"/>
                  </a:cubicBezTo>
                  <a:cubicBezTo>
                    <a:pt x="30" y="188"/>
                    <a:pt x="30" y="188"/>
                    <a:pt x="30" y="188"/>
                  </a:cubicBezTo>
                  <a:cubicBezTo>
                    <a:pt x="30" y="188"/>
                    <a:pt x="30" y="188"/>
                    <a:pt x="30" y="188"/>
                  </a:cubicBezTo>
                  <a:cubicBezTo>
                    <a:pt x="30" y="187"/>
                    <a:pt x="30" y="187"/>
                    <a:pt x="30" y="187"/>
                  </a:cubicBezTo>
                  <a:cubicBezTo>
                    <a:pt x="31" y="187"/>
                    <a:pt x="31" y="187"/>
                    <a:pt x="31" y="187"/>
                  </a:cubicBezTo>
                  <a:cubicBezTo>
                    <a:pt x="32" y="187"/>
                    <a:pt x="32" y="187"/>
                    <a:pt x="32" y="187"/>
                  </a:cubicBezTo>
                  <a:cubicBezTo>
                    <a:pt x="33" y="187"/>
                    <a:pt x="33" y="187"/>
                    <a:pt x="33" y="187"/>
                  </a:cubicBezTo>
                  <a:cubicBezTo>
                    <a:pt x="34" y="187"/>
                    <a:pt x="34" y="187"/>
                    <a:pt x="34" y="187"/>
                  </a:cubicBezTo>
                  <a:cubicBezTo>
                    <a:pt x="35" y="186"/>
                    <a:pt x="35" y="186"/>
                    <a:pt x="35" y="186"/>
                  </a:cubicBezTo>
                  <a:cubicBezTo>
                    <a:pt x="35" y="186"/>
                    <a:pt x="35" y="186"/>
                    <a:pt x="35" y="186"/>
                  </a:cubicBezTo>
                  <a:cubicBezTo>
                    <a:pt x="35" y="186"/>
                    <a:pt x="35" y="186"/>
                    <a:pt x="35" y="186"/>
                  </a:cubicBezTo>
                  <a:cubicBezTo>
                    <a:pt x="34" y="186"/>
                    <a:pt x="34" y="186"/>
                    <a:pt x="34" y="186"/>
                  </a:cubicBezTo>
                  <a:cubicBezTo>
                    <a:pt x="33" y="186"/>
                    <a:pt x="33" y="186"/>
                    <a:pt x="33" y="186"/>
                  </a:cubicBezTo>
                  <a:cubicBezTo>
                    <a:pt x="32" y="186"/>
                    <a:pt x="32" y="186"/>
                    <a:pt x="32" y="186"/>
                  </a:cubicBezTo>
                  <a:cubicBezTo>
                    <a:pt x="31" y="187"/>
                    <a:pt x="31" y="187"/>
                    <a:pt x="31" y="187"/>
                  </a:cubicBezTo>
                  <a:cubicBezTo>
                    <a:pt x="30" y="187"/>
                    <a:pt x="30" y="187"/>
                    <a:pt x="30" y="187"/>
                  </a:cubicBezTo>
                  <a:cubicBezTo>
                    <a:pt x="30" y="186"/>
                    <a:pt x="30" y="186"/>
                    <a:pt x="30" y="186"/>
                  </a:cubicBezTo>
                  <a:cubicBezTo>
                    <a:pt x="30" y="186"/>
                    <a:pt x="30" y="186"/>
                    <a:pt x="30" y="186"/>
                  </a:cubicBezTo>
                  <a:cubicBezTo>
                    <a:pt x="32" y="186"/>
                    <a:pt x="32" y="186"/>
                    <a:pt x="32" y="186"/>
                  </a:cubicBezTo>
                  <a:cubicBezTo>
                    <a:pt x="32" y="186"/>
                    <a:pt x="32" y="186"/>
                    <a:pt x="32" y="186"/>
                  </a:cubicBezTo>
                  <a:cubicBezTo>
                    <a:pt x="33" y="185"/>
                    <a:pt x="33" y="185"/>
                    <a:pt x="33" y="185"/>
                  </a:cubicBezTo>
                  <a:cubicBezTo>
                    <a:pt x="34" y="185"/>
                    <a:pt x="34" y="185"/>
                    <a:pt x="34" y="185"/>
                  </a:cubicBezTo>
                  <a:cubicBezTo>
                    <a:pt x="34" y="185"/>
                    <a:pt x="34" y="185"/>
                    <a:pt x="34" y="185"/>
                  </a:cubicBezTo>
                  <a:cubicBezTo>
                    <a:pt x="35" y="186"/>
                    <a:pt x="35" y="186"/>
                    <a:pt x="35" y="186"/>
                  </a:cubicBezTo>
                  <a:cubicBezTo>
                    <a:pt x="35" y="186"/>
                    <a:pt x="35" y="186"/>
                    <a:pt x="35" y="186"/>
                  </a:cubicBezTo>
                  <a:cubicBezTo>
                    <a:pt x="35" y="185"/>
                    <a:pt x="35" y="185"/>
                    <a:pt x="35" y="185"/>
                  </a:cubicBezTo>
                  <a:cubicBezTo>
                    <a:pt x="35" y="185"/>
                    <a:pt x="35" y="185"/>
                    <a:pt x="35" y="185"/>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5" y="184"/>
                    <a:pt x="35" y="184"/>
                    <a:pt x="35" y="184"/>
                  </a:cubicBezTo>
                  <a:cubicBezTo>
                    <a:pt x="35" y="184"/>
                    <a:pt x="35" y="184"/>
                    <a:pt x="35" y="184"/>
                  </a:cubicBezTo>
                  <a:cubicBezTo>
                    <a:pt x="35" y="184"/>
                    <a:pt x="35" y="184"/>
                    <a:pt x="35" y="184"/>
                  </a:cubicBezTo>
                  <a:cubicBezTo>
                    <a:pt x="36" y="185"/>
                    <a:pt x="36" y="185"/>
                    <a:pt x="36" y="185"/>
                  </a:cubicBezTo>
                  <a:cubicBezTo>
                    <a:pt x="36" y="185"/>
                    <a:pt x="36" y="185"/>
                    <a:pt x="36" y="185"/>
                  </a:cubicBezTo>
                  <a:cubicBezTo>
                    <a:pt x="37" y="185"/>
                    <a:pt x="37" y="185"/>
                    <a:pt x="37" y="185"/>
                  </a:cubicBezTo>
                  <a:cubicBezTo>
                    <a:pt x="36" y="184"/>
                    <a:pt x="36" y="184"/>
                    <a:pt x="36" y="184"/>
                  </a:cubicBezTo>
                  <a:cubicBezTo>
                    <a:pt x="36" y="184"/>
                    <a:pt x="36" y="184"/>
                    <a:pt x="36" y="184"/>
                  </a:cubicBezTo>
                  <a:cubicBezTo>
                    <a:pt x="36" y="183"/>
                    <a:pt x="36" y="183"/>
                    <a:pt x="36" y="183"/>
                  </a:cubicBezTo>
                  <a:cubicBezTo>
                    <a:pt x="36" y="182"/>
                    <a:pt x="36" y="182"/>
                    <a:pt x="36" y="182"/>
                  </a:cubicBezTo>
                  <a:cubicBezTo>
                    <a:pt x="36" y="182"/>
                    <a:pt x="36" y="182"/>
                    <a:pt x="36" y="182"/>
                  </a:cubicBezTo>
                  <a:cubicBezTo>
                    <a:pt x="36" y="182"/>
                    <a:pt x="36" y="182"/>
                    <a:pt x="36" y="182"/>
                  </a:cubicBezTo>
                  <a:cubicBezTo>
                    <a:pt x="35" y="183"/>
                    <a:pt x="35" y="183"/>
                    <a:pt x="35" y="183"/>
                  </a:cubicBezTo>
                  <a:cubicBezTo>
                    <a:pt x="35" y="183"/>
                    <a:pt x="35" y="183"/>
                    <a:pt x="35" y="183"/>
                  </a:cubicBezTo>
                  <a:cubicBezTo>
                    <a:pt x="35" y="182"/>
                    <a:pt x="35" y="182"/>
                    <a:pt x="35" y="182"/>
                  </a:cubicBezTo>
                  <a:cubicBezTo>
                    <a:pt x="34" y="182"/>
                    <a:pt x="34" y="182"/>
                    <a:pt x="34" y="182"/>
                  </a:cubicBezTo>
                  <a:cubicBezTo>
                    <a:pt x="33" y="183"/>
                    <a:pt x="33" y="183"/>
                    <a:pt x="33" y="183"/>
                  </a:cubicBezTo>
                  <a:cubicBezTo>
                    <a:pt x="33" y="184"/>
                    <a:pt x="33" y="184"/>
                    <a:pt x="33" y="184"/>
                  </a:cubicBezTo>
                  <a:cubicBezTo>
                    <a:pt x="32" y="183"/>
                    <a:pt x="32" y="183"/>
                    <a:pt x="32" y="183"/>
                  </a:cubicBezTo>
                  <a:cubicBezTo>
                    <a:pt x="33" y="183"/>
                    <a:pt x="33" y="183"/>
                    <a:pt x="33" y="183"/>
                  </a:cubicBezTo>
                  <a:cubicBezTo>
                    <a:pt x="33" y="183"/>
                    <a:pt x="33" y="183"/>
                    <a:pt x="33" y="183"/>
                  </a:cubicBezTo>
                  <a:cubicBezTo>
                    <a:pt x="33" y="183"/>
                    <a:pt x="33" y="183"/>
                    <a:pt x="33" y="183"/>
                  </a:cubicBezTo>
                  <a:cubicBezTo>
                    <a:pt x="32" y="183"/>
                    <a:pt x="32" y="183"/>
                    <a:pt x="32" y="183"/>
                  </a:cubicBezTo>
                  <a:cubicBezTo>
                    <a:pt x="32" y="183"/>
                    <a:pt x="32" y="183"/>
                    <a:pt x="32" y="183"/>
                  </a:cubicBezTo>
                  <a:cubicBezTo>
                    <a:pt x="32" y="183"/>
                    <a:pt x="32" y="183"/>
                    <a:pt x="32" y="183"/>
                  </a:cubicBezTo>
                  <a:cubicBezTo>
                    <a:pt x="31" y="184"/>
                    <a:pt x="31" y="184"/>
                    <a:pt x="31" y="184"/>
                  </a:cubicBezTo>
                  <a:cubicBezTo>
                    <a:pt x="30" y="184"/>
                    <a:pt x="30" y="184"/>
                    <a:pt x="30" y="184"/>
                  </a:cubicBezTo>
                  <a:cubicBezTo>
                    <a:pt x="30" y="185"/>
                    <a:pt x="30" y="185"/>
                    <a:pt x="30" y="185"/>
                  </a:cubicBezTo>
                  <a:cubicBezTo>
                    <a:pt x="29" y="185"/>
                    <a:pt x="29" y="185"/>
                    <a:pt x="29" y="185"/>
                  </a:cubicBezTo>
                  <a:cubicBezTo>
                    <a:pt x="29" y="185"/>
                    <a:pt x="29" y="185"/>
                    <a:pt x="29" y="185"/>
                  </a:cubicBezTo>
                  <a:cubicBezTo>
                    <a:pt x="29" y="184"/>
                    <a:pt x="29" y="184"/>
                    <a:pt x="29" y="184"/>
                  </a:cubicBezTo>
                  <a:cubicBezTo>
                    <a:pt x="29" y="183"/>
                    <a:pt x="29" y="183"/>
                    <a:pt x="29" y="183"/>
                  </a:cubicBezTo>
                  <a:cubicBezTo>
                    <a:pt x="29" y="183"/>
                    <a:pt x="29" y="183"/>
                    <a:pt x="29" y="183"/>
                  </a:cubicBezTo>
                  <a:cubicBezTo>
                    <a:pt x="29" y="182"/>
                    <a:pt x="29" y="182"/>
                    <a:pt x="29" y="182"/>
                  </a:cubicBezTo>
                  <a:cubicBezTo>
                    <a:pt x="29" y="182"/>
                    <a:pt x="29" y="182"/>
                    <a:pt x="29" y="182"/>
                  </a:cubicBezTo>
                  <a:cubicBezTo>
                    <a:pt x="30" y="182"/>
                    <a:pt x="30" y="182"/>
                    <a:pt x="30" y="182"/>
                  </a:cubicBezTo>
                  <a:cubicBezTo>
                    <a:pt x="31" y="181"/>
                    <a:pt x="31" y="181"/>
                    <a:pt x="31" y="181"/>
                  </a:cubicBezTo>
                  <a:cubicBezTo>
                    <a:pt x="32" y="181"/>
                    <a:pt x="32" y="181"/>
                    <a:pt x="32" y="181"/>
                  </a:cubicBezTo>
                  <a:cubicBezTo>
                    <a:pt x="32" y="181"/>
                    <a:pt x="32" y="181"/>
                    <a:pt x="32" y="181"/>
                  </a:cubicBezTo>
                  <a:cubicBezTo>
                    <a:pt x="32" y="181"/>
                    <a:pt x="32" y="181"/>
                    <a:pt x="32" y="181"/>
                  </a:cubicBezTo>
                  <a:cubicBezTo>
                    <a:pt x="32" y="180"/>
                    <a:pt x="32" y="180"/>
                    <a:pt x="32" y="180"/>
                  </a:cubicBezTo>
                  <a:cubicBezTo>
                    <a:pt x="32" y="180"/>
                    <a:pt x="32" y="180"/>
                    <a:pt x="32" y="180"/>
                  </a:cubicBezTo>
                  <a:cubicBezTo>
                    <a:pt x="31" y="181"/>
                    <a:pt x="31" y="181"/>
                    <a:pt x="31" y="181"/>
                  </a:cubicBezTo>
                  <a:cubicBezTo>
                    <a:pt x="31" y="181"/>
                    <a:pt x="31" y="181"/>
                    <a:pt x="31" y="181"/>
                  </a:cubicBezTo>
                  <a:cubicBezTo>
                    <a:pt x="31" y="181"/>
                    <a:pt x="31" y="181"/>
                    <a:pt x="31" y="181"/>
                  </a:cubicBezTo>
                  <a:cubicBezTo>
                    <a:pt x="30" y="181"/>
                    <a:pt x="30" y="181"/>
                    <a:pt x="30" y="181"/>
                  </a:cubicBezTo>
                  <a:cubicBezTo>
                    <a:pt x="29" y="181"/>
                    <a:pt x="29" y="181"/>
                    <a:pt x="29" y="181"/>
                  </a:cubicBezTo>
                  <a:cubicBezTo>
                    <a:pt x="29" y="181"/>
                    <a:pt x="29" y="181"/>
                    <a:pt x="29" y="181"/>
                  </a:cubicBezTo>
                  <a:cubicBezTo>
                    <a:pt x="29" y="180"/>
                    <a:pt x="29" y="180"/>
                    <a:pt x="29" y="180"/>
                  </a:cubicBezTo>
                  <a:cubicBezTo>
                    <a:pt x="30" y="179"/>
                    <a:pt x="30" y="179"/>
                    <a:pt x="30" y="179"/>
                  </a:cubicBezTo>
                  <a:cubicBezTo>
                    <a:pt x="30" y="179"/>
                    <a:pt x="30" y="179"/>
                    <a:pt x="30" y="179"/>
                  </a:cubicBezTo>
                  <a:cubicBezTo>
                    <a:pt x="29" y="178"/>
                    <a:pt x="29" y="178"/>
                    <a:pt x="29" y="178"/>
                  </a:cubicBezTo>
                  <a:cubicBezTo>
                    <a:pt x="29" y="178"/>
                    <a:pt x="29" y="178"/>
                    <a:pt x="29" y="178"/>
                  </a:cubicBezTo>
                  <a:cubicBezTo>
                    <a:pt x="29" y="179"/>
                    <a:pt x="29" y="179"/>
                    <a:pt x="29" y="179"/>
                  </a:cubicBezTo>
                  <a:cubicBezTo>
                    <a:pt x="28" y="179"/>
                    <a:pt x="28" y="179"/>
                    <a:pt x="28" y="179"/>
                  </a:cubicBezTo>
                  <a:cubicBezTo>
                    <a:pt x="28" y="178"/>
                    <a:pt x="28" y="178"/>
                    <a:pt x="28" y="178"/>
                  </a:cubicBezTo>
                  <a:cubicBezTo>
                    <a:pt x="29" y="178"/>
                    <a:pt x="29" y="178"/>
                    <a:pt x="29" y="178"/>
                  </a:cubicBezTo>
                  <a:cubicBezTo>
                    <a:pt x="30" y="178"/>
                    <a:pt x="30" y="178"/>
                    <a:pt x="30" y="178"/>
                  </a:cubicBezTo>
                  <a:cubicBezTo>
                    <a:pt x="30" y="177"/>
                    <a:pt x="30" y="177"/>
                    <a:pt x="30" y="177"/>
                  </a:cubicBezTo>
                  <a:cubicBezTo>
                    <a:pt x="31" y="177"/>
                    <a:pt x="31" y="177"/>
                    <a:pt x="31" y="177"/>
                  </a:cubicBezTo>
                  <a:cubicBezTo>
                    <a:pt x="32" y="177"/>
                    <a:pt x="32" y="177"/>
                    <a:pt x="32" y="177"/>
                  </a:cubicBezTo>
                  <a:cubicBezTo>
                    <a:pt x="32" y="176"/>
                    <a:pt x="32" y="176"/>
                    <a:pt x="32" y="176"/>
                  </a:cubicBezTo>
                  <a:cubicBezTo>
                    <a:pt x="32" y="176"/>
                    <a:pt x="32" y="176"/>
                    <a:pt x="32" y="176"/>
                  </a:cubicBezTo>
                  <a:cubicBezTo>
                    <a:pt x="33" y="176"/>
                    <a:pt x="33" y="176"/>
                    <a:pt x="33" y="176"/>
                  </a:cubicBezTo>
                  <a:cubicBezTo>
                    <a:pt x="33" y="176"/>
                    <a:pt x="33" y="176"/>
                    <a:pt x="33" y="176"/>
                  </a:cubicBezTo>
                  <a:cubicBezTo>
                    <a:pt x="33" y="175"/>
                    <a:pt x="33" y="175"/>
                    <a:pt x="33" y="175"/>
                  </a:cubicBezTo>
                  <a:cubicBezTo>
                    <a:pt x="35" y="175"/>
                    <a:pt x="35" y="175"/>
                    <a:pt x="35" y="175"/>
                  </a:cubicBezTo>
                  <a:cubicBezTo>
                    <a:pt x="35" y="176"/>
                    <a:pt x="35" y="176"/>
                    <a:pt x="35" y="176"/>
                  </a:cubicBezTo>
                  <a:cubicBezTo>
                    <a:pt x="36" y="176"/>
                    <a:pt x="36" y="176"/>
                    <a:pt x="36" y="176"/>
                  </a:cubicBezTo>
                  <a:cubicBezTo>
                    <a:pt x="35" y="175"/>
                    <a:pt x="35" y="175"/>
                    <a:pt x="35" y="175"/>
                  </a:cubicBezTo>
                  <a:cubicBezTo>
                    <a:pt x="35" y="175"/>
                    <a:pt x="35" y="175"/>
                    <a:pt x="35" y="175"/>
                  </a:cubicBezTo>
                  <a:cubicBezTo>
                    <a:pt x="34" y="175"/>
                    <a:pt x="34" y="175"/>
                    <a:pt x="34" y="175"/>
                  </a:cubicBezTo>
                  <a:cubicBezTo>
                    <a:pt x="34" y="174"/>
                    <a:pt x="34" y="174"/>
                    <a:pt x="34" y="174"/>
                  </a:cubicBezTo>
                  <a:cubicBezTo>
                    <a:pt x="32" y="175"/>
                    <a:pt x="32" y="175"/>
                    <a:pt x="32" y="175"/>
                  </a:cubicBezTo>
                  <a:cubicBezTo>
                    <a:pt x="32" y="175"/>
                    <a:pt x="32" y="175"/>
                    <a:pt x="32" y="175"/>
                  </a:cubicBezTo>
                  <a:cubicBezTo>
                    <a:pt x="31" y="176"/>
                    <a:pt x="31" y="176"/>
                    <a:pt x="31" y="176"/>
                  </a:cubicBezTo>
                  <a:cubicBezTo>
                    <a:pt x="31" y="176"/>
                    <a:pt x="31" y="176"/>
                    <a:pt x="31" y="176"/>
                  </a:cubicBezTo>
                  <a:cubicBezTo>
                    <a:pt x="31" y="176"/>
                    <a:pt x="31" y="176"/>
                    <a:pt x="31" y="176"/>
                  </a:cubicBezTo>
                  <a:cubicBezTo>
                    <a:pt x="30" y="177"/>
                    <a:pt x="30" y="177"/>
                    <a:pt x="30" y="177"/>
                  </a:cubicBezTo>
                  <a:cubicBezTo>
                    <a:pt x="29" y="177"/>
                    <a:pt x="29" y="177"/>
                    <a:pt x="29" y="177"/>
                  </a:cubicBezTo>
                  <a:cubicBezTo>
                    <a:pt x="29" y="177"/>
                    <a:pt x="29" y="177"/>
                    <a:pt x="29" y="177"/>
                  </a:cubicBezTo>
                  <a:cubicBezTo>
                    <a:pt x="29" y="177"/>
                    <a:pt x="29" y="177"/>
                    <a:pt x="29" y="177"/>
                  </a:cubicBezTo>
                  <a:cubicBezTo>
                    <a:pt x="29" y="176"/>
                    <a:pt x="29" y="176"/>
                    <a:pt x="29" y="176"/>
                  </a:cubicBezTo>
                  <a:cubicBezTo>
                    <a:pt x="28" y="176"/>
                    <a:pt x="28" y="176"/>
                    <a:pt x="28" y="176"/>
                  </a:cubicBezTo>
                  <a:cubicBezTo>
                    <a:pt x="29" y="176"/>
                    <a:pt x="29" y="176"/>
                    <a:pt x="29" y="176"/>
                  </a:cubicBezTo>
                  <a:cubicBezTo>
                    <a:pt x="29" y="175"/>
                    <a:pt x="29" y="175"/>
                    <a:pt x="29" y="175"/>
                  </a:cubicBezTo>
                  <a:cubicBezTo>
                    <a:pt x="28" y="175"/>
                    <a:pt x="28" y="175"/>
                    <a:pt x="28" y="175"/>
                  </a:cubicBezTo>
                  <a:cubicBezTo>
                    <a:pt x="28" y="175"/>
                    <a:pt x="28" y="175"/>
                    <a:pt x="28" y="175"/>
                  </a:cubicBezTo>
                  <a:cubicBezTo>
                    <a:pt x="27" y="175"/>
                    <a:pt x="27" y="175"/>
                    <a:pt x="27" y="175"/>
                  </a:cubicBezTo>
                  <a:cubicBezTo>
                    <a:pt x="27" y="174"/>
                    <a:pt x="27" y="174"/>
                    <a:pt x="27" y="174"/>
                  </a:cubicBezTo>
                  <a:cubicBezTo>
                    <a:pt x="28" y="174"/>
                    <a:pt x="28" y="174"/>
                    <a:pt x="28" y="174"/>
                  </a:cubicBezTo>
                  <a:cubicBezTo>
                    <a:pt x="29" y="174"/>
                    <a:pt x="29" y="174"/>
                    <a:pt x="29" y="174"/>
                  </a:cubicBezTo>
                  <a:cubicBezTo>
                    <a:pt x="29" y="173"/>
                    <a:pt x="29" y="173"/>
                    <a:pt x="29" y="173"/>
                  </a:cubicBezTo>
                  <a:cubicBezTo>
                    <a:pt x="30" y="174"/>
                    <a:pt x="30" y="174"/>
                    <a:pt x="30" y="174"/>
                  </a:cubicBezTo>
                  <a:cubicBezTo>
                    <a:pt x="30" y="174"/>
                    <a:pt x="30" y="174"/>
                    <a:pt x="30" y="174"/>
                  </a:cubicBezTo>
                  <a:cubicBezTo>
                    <a:pt x="31" y="174"/>
                    <a:pt x="31" y="174"/>
                    <a:pt x="31" y="174"/>
                  </a:cubicBezTo>
                  <a:cubicBezTo>
                    <a:pt x="32" y="173"/>
                    <a:pt x="32" y="173"/>
                    <a:pt x="32" y="173"/>
                  </a:cubicBezTo>
                  <a:cubicBezTo>
                    <a:pt x="32" y="173"/>
                    <a:pt x="32" y="173"/>
                    <a:pt x="32" y="173"/>
                  </a:cubicBezTo>
                  <a:cubicBezTo>
                    <a:pt x="33" y="173"/>
                    <a:pt x="33" y="173"/>
                    <a:pt x="33" y="173"/>
                  </a:cubicBezTo>
                  <a:cubicBezTo>
                    <a:pt x="32" y="173"/>
                    <a:pt x="32" y="173"/>
                    <a:pt x="32" y="173"/>
                  </a:cubicBezTo>
                  <a:cubicBezTo>
                    <a:pt x="32" y="172"/>
                    <a:pt x="32" y="172"/>
                    <a:pt x="32" y="172"/>
                  </a:cubicBezTo>
                  <a:cubicBezTo>
                    <a:pt x="31" y="173"/>
                    <a:pt x="31" y="173"/>
                    <a:pt x="31" y="173"/>
                  </a:cubicBezTo>
                  <a:cubicBezTo>
                    <a:pt x="30" y="173"/>
                    <a:pt x="30" y="173"/>
                    <a:pt x="30" y="173"/>
                  </a:cubicBezTo>
                  <a:cubicBezTo>
                    <a:pt x="30" y="173"/>
                    <a:pt x="30" y="173"/>
                    <a:pt x="30" y="173"/>
                  </a:cubicBezTo>
                  <a:cubicBezTo>
                    <a:pt x="29" y="173"/>
                    <a:pt x="29" y="173"/>
                    <a:pt x="29" y="173"/>
                  </a:cubicBezTo>
                  <a:cubicBezTo>
                    <a:pt x="29" y="173"/>
                    <a:pt x="29" y="173"/>
                    <a:pt x="29" y="173"/>
                  </a:cubicBezTo>
                  <a:cubicBezTo>
                    <a:pt x="29" y="173"/>
                    <a:pt x="29" y="173"/>
                    <a:pt x="29" y="173"/>
                  </a:cubicBezTo>
                  <a:cubicBezTo>
                    <a:pt x="28" y="174"/>
                    <a:pt x="28" y="174"/>
                    <a:pt x="28" y="174"/>
                  </a:cubicBezTo>
                  <a:cubicBezTo>
                    <a:pt x="28" y="173"/>
                    <a:pt x="28" y="173"/>
                    <a:pt x="28" y="173"/>
                  </a:cubicBezTo>
                  <a:cubicBezTo>
                    <a:pt x="27" y="173"/>
                    <a:pt x="27" y="173"/>
                    <a:pt x="27" y="173"/>
                  </a:cubicBezTo>
                  <a:cubicBezTo>
                    <a:pt x="27" y="173"/>
                    <a:pt x="27" y="173"/>
                    <a:pt x="27" y="173"/>
                  </a:cubicBezTo>
                  <a:cubicBezTo>
                    <a:pt x="26" y="173"/>
                    <a:pt x="26" y="173"/>
                    <a:pt x="26" y="173"/>
                  </a:cubicBezTo>
                  <a:cubicBezTo>
                    <a:pt x="27" y="173"/>
                    <a:pt x="27" y="173"/>
                    <a:pt x="27" y="173"/>
                  </a:cubicBezTo>
                  <a:cubicBezTo>
                    <a:pt x="27" y="173"/>
                    <a:pt x="27" y="173"/>
                    <a:pt x="27" y="173"/>
                  </a:cubicBezTo>
                  <a:cubicBezTo>
                    <a:pt x="28" y="172"/>
                    <a:pt x="28" y="172"/>
                    <a:pt x="28" y="172"/>
                  </a:cubicBezTo>
                  <a:cubicBezTo>
                    <a:pt x="30" y="172"/>
                    <a:pt x="30" y="172"/>
                    <a:pt x="30" y="172"/>
                  </a:cubicBezTo>
                  <a:cubicBezTo>
                    <a:pt x="30" y="171"/>
                    <a:pt x="30" y="171"/>
                    <a:pt x="30" y="171"/>
                  </a:cubicBezTo>
                  <a:cubicBezTo>
                    <a:pt x="32" y="171"/>
                    <a:pt x="32" y="171"/>
                    <a:pt x="32" y="171"/>
                  </a:cubicBezTo>
                  <a:cubicBezTo>
                    <a:pt x="32" y="171"/>
                    <a:pt x="32" y="171"/>
                    <a:pt x="32" y="171"/>
                  </a:cubicBezTo>
                  <a:cubicBezTo>
                    <a:pt x="34" y="169"/>
                    <a:pt x="34" y="169"/>
                    <a:pt x="34" y="169"/>
                  </a:cubicBezTo>
                  <a:cubicBezTo>
                    <a:pt x="35" y="169"/>
                    <a:pt x="35" y="169"/>
                    <a:pt x="35" y="169"/>
                  </a:cubicBezTo>
                  <a:cubicBezTo>
                    <a:pt x="36" y="168"/>
                    <a:pt x="36" y="168"/>
                    <a:pt x="36" y="168"/>
                  </a:cubicBezTo>
                  <a:cubicBezTo>
                    <a:pt x="37" y="168"/>
                    <a:pt x="37" y="168"/>
                    <a:pt x="37" y="168"/>
                  </a:cubicBezTo>
                  <a:cubicBezTo>
                    <a:pt x="37" y="168"/>
                    <a:pt x="37" y="168"/>
                    <a:pt x="37" y="168"/>
                  </a:cubicBezTo>
                  <a:cubicBezTo>
                    <a:pt x="37" y="168"/>
                    <a:pt x="37" y="168"/>
                    <a:pt x="37" y="168"/>
                  </a:cubicBezTo>
                  <a:cubicBezTo>
                    <a:pt x="36" y="167"/>
                    <a:pt x="36" y="167"/>
                    <a:pt x="36" y="167"/>
                  </a:cubicBezTo>
                  <a:cubicBezTo>
                    <a:pt x="35" y="168"/>
                    <a:pt x="35" y="168"/>
                    <a:pt x="35" y="168"/>
                  </a:cubicBezTo>
                  <a:cubicBezTo>
                    <a:pt x="33" y="169"/>
                    <a:pt x="33" y="169"/>
                    <a:pt x="33" y="169"/>
                  </a:cubicBezTo>
                  <a:cubicBezTo>
                    <a:pt x="32" y="170"/>
                    <a:pt x="32" y="170"/>
                    <a:pt x="32" y="170"/>
                  </a:cubicBezTo>
                  <a:cubicBezTo>
                    <a:pt x="32" y="170"/>
                    <a:pt x="32" y="170"/>
                    <a:pt x="32" y="170"/>
                  </a:cubicBezTo>
                  <a:cubicBezTo>
                    <a:pt x="31" y="171"/>
                    <a:pt x="31" y="171"/>
                    <a:pt x="31" y="171"/>
                  </a:cubicBezTo>
                  <a:cubicBezTo>
                    <a:pt x="29" y="171"/>
                    <a:pt x="29" y="171"/>
                    <a:pt x="29" y="171"/>
                  </a:cubicBezTo>
                  <a:cubicBezTo>
                    <a:pt x="29" y="171"/>
                    <a:pt x="29" y="171"/>
                    <a:pt x="29" y="171"/>
                  </a:cubicBezTo>
                  <a:cubicBezTo>
                    <a:pt x="27" y="172"/>
                    <a:pt x="27" y="172"/>
                    <a:pt x="27" y="172"/>
                  </a:cubicBezTo>
                  <a:cubicBezTo>
                    <a:pt x="26" y="172"/>
                    <a:pt x="26" y="172"/>
                    <a:pt x="26" y="172"/>
                  </a:cubicBezTo>
                  <a:cubicBezTo>
                    <a:pt x="26" y="172"/>
                    <a:pt x="26" y="172"/>
                    <a:pt x="26" y="172"/>
                  </a:cubicBezTo>
                  <a:cubicBezTo>
                    <a:pt x="27" y="171"/>
                    <a:pt x="27" y="171"/>
                    <a:pt x="27" y="171"/>
                  </a:cubicBezTo>
                  <a:cubicBezTo>
                    <a:pt x="26" y="170"/>
                    <a:pt x="26" y="170"/>
                    <a:pt x="26" y="170"/>
                  </a:cubicBezTo>
                  <a:cubicBezTo>
                    <a:pt x="27" y="169"/>
                    <a:pt x="27" y="169"/>
                    <a:pt x="27" y="169"/>
                  </a:cubicBezTo>
                  <a:cubicBezTo>
                    <a:pt x="27" y="169"/>
                    <a:pt x="27" y="169"/>
                    <a:pt x="27" y="169"/>
                  </a:cubicBezTo>
                  <a:cubicBezTo>
                    <a:pt x="28" y="170"/>
                    <a:pt x="28" y="170"/>
                    <a:pt x="28" y="170"/>
                  </a:cubicBezTo>
                  <a:cubicBezTo>
                    <a:pt x="29" y="170"/>
                    <a:pt x="29" y="170"/>
                    <a:pt x="29" y="170"/>
                  </a:cubicBezTo>
                  <a:cubicBezTo>
                    <a:pt x="30" y="170"/>
                    <a:pt x="30" y="170"/>
                    <a:pt x="30" y="170"/>
                  </a:cubicBezTo>
                  <a:cubicBezTo>
                    <a:pt x="30" y="170"/>
                    <a:pt x="30" y="170"/>
                    <a:pt x="30" y="170"/>
                  </a:cubicBezTo>
                  <a:cubicBezTo>
                    <a:pt x="30" y="169"/>
                    <a:pt x="30" y="169"/>
                    <a:pt x="30" y="169"/>
                  </a:cubicBezTo>
                  <a:cubicBezTo>
                    <a:pt x="30" y="169"/>
                    <a:pt x="30" y="169"/>
                    <a:pt x="30" y="169"/>
                  </a:cubicBezTo>
                  <a:cubicBezTo>
                    <a:pt x="29" y="169"/>
                    <a:pt x="29" y="169"/>
                    <a:pt x="29" y="169"/>
                  </a:cubicBezTo>
                  <a:cubicBezTo>
                    <a:pt x="28" y="169"/>
                    <a:pt x="28" y="169"/>
                    <a:pt x="28" y="169"/>
                  </a:cubicBezTo>
                  <a:cubicBezTo>
                    <a:pt x="28" y="169"/>
                    <a:pt x="28" y="169"/>
                    <a:pt x="28" y="169"/>
                  </a:cubicBezTo>
                  <a:cubicBezTo>
                    <a:pt x="28" y="169"/>
                    <a:pt x="28" y="169"/>
                    <a:pt x="28" y="169"/>
                  </a:cubicBezTo>
                  <a:cubicBezTo>
                    <a:pt x="28" y="168"/>
                    <a:pt x="28" y="168"/>
                    <a:pt x="28" y="168"/>
                  </a:cubicBezTo>
                  <a:cubicBezTo>
                    <a:pt x="28" y="168"/>
                    <a:pt x="28" y="168"/>
                    <a:pt x="28" y="168"/>
                  </a:cubicBezTo>
                  <a:cubicBezTo>
                    <a:pt x="29" y="169"/>
                    <a:pt x="29" y="169"/>
                    <a:pt x="29" y="169"/>
                  </a:cubicBezTo>
                  <a:cubicBezTo>
                    <a:pt x="30" y="169"/>
                    <a:pt x="30" y="169"/>
                    <a:pt x="30" y="169"/>
                  </a:cubicBezTo>
                  <a:cubicBezTo>
                    <a:pt x="31" y="168"/>
                    <a:pt x="31" y="168"/>
                    <a:pt x="31" y="168"/>
                  </a:cubicBezTo>
                  <a:cubicBezTo>
                    <a:pt x="31" y="168"/>
                    <a:pt x="31" y="168"/>
                    <a:pt x="31" y="168"/>
                  </a:cubicBezTo>
                  <a:cubicBezTo>
                    <a:pt x="30" y="168"/>
                    <a:pt x="30" y="168"/>
                    <a:pt x="30" y="168"/>
                  </a:cubicBezTo>
                  <a:cubicBezTo>
                    <a:pt x="30" y="168"/>
                    <a:pt x="30" y="168"/>
                    <a:pt x="30" y="168"/>
                  </a:cubicBezTo>
                  <a:cubicBezTo>
                    <a:pt x="29" y="168"/>
                    <a:pt x="29" y="168"/>
                    <a:pt x="29" y="168"/>
                  </a:cubicBezTo>
                  <a:cubicBezTo>
                    <a:pt x="30" y="167"/>
                    <a:pt x="30" y="167"/>
                    <a:pt x="30" y="167"/>
                  </a:cubicBezTo>
                  <a:cubicBezTo>
                    <a:pt x="30" y="167"/>
                    <a:pt x="30" y="167"/>
                    <a:pt x="30" y="167"/>
                  </a:cubicBezTo>
                  <a:cubicBezTo>
                    <a:pt x="31" y="167"/>
                    <a:pt x="31" y="167"/>
                    <a:pt x="31" y="167"/>
                  </a:cubicBezTo>
                  <a:cubicBezTo>
                    <a:pt x="31" y="167"/>
                    <a:pt x="31" y="167"/>
                    <a:pt x="31" y="167"/>
                  </a:cubicBezTo>
                  <a:cubicBezTo>
                    <a:pt x="31" y="167"/>
                    <a:pt x="31" y="167"/>
                    <a:pt x="31" y="167"/>
                  </a:cubicBezTo>
                  <a:cubicBezTo>
                    <a:pt x="32" y="167"/>
                    <a:pt x="32" y="167"/>
                    <a:pt x="32" y="167"/>
                  </a:cubicBezTo>
                  <a:cubicBezTo>
                    <a:pt x="32" y="167"/>
                    <a:pt x="32" y="167"/>
                    <a:pt x="32" y="167"/>
                  </a:cubicBezTo>
                  <a:cubicBezTo>
                    <a:pt x="32" y="166"/>
                    <a:pt x="32" y="166"/>
                    <a:pt x="32" y="166"/>
                  </a:cubicBezTo>
                  <a:cubicBezTo>
                    <a:pt x="32" y="166"/>
                    <a:pt x="32" y="166"/>
                    <a:pt x="32" y="166"/>
                  </a:cubicBezTo>
                  <a:cubicBezTo>
                    <a:pt x="31" y="166"/>
                    <a:pt x="31" y="166"/>
                    <a:pt x="31" y="166"/>
                  </a:cubicBezTo>
                  <a:cubicBezTo>
                    <a:pt x="31" y="166"/>
                    <a:pt x="31" y="166"/>
                    <a:pt x="31" y="166"/>
                  </a:cubicBezTo>
                  <a:cubicBezTo>
                    <a:pt x="30" y="166"/>
                    <a:pt x="30" y="166"/>
                    <a:pt x="30" y="166"/>
                  </a:cubicBezTo>
                  <a:cubicBezTo>
                    <a:pt x="28" y="166"/>
                    <a:pt x="28" y="166"/>
                    <a:pt x="28" y="166"/>
                  </a:cubicBezTo>
                  <a:cubicBezTo>
                    <a:pt x="27" y="166"/>
                    <a:pt x="27" y="166"/>
                    <a:pt x="27" y="166"/>
                  </a:cubicBezTo>
                  <a:cubicBezTo>
                    <a:pt x="27" y="166"/>
                    <a:pt x="27" y="166"/>
                    <a:pt x="27" y="166"/>
                  </a:cubicBezTo>
                  <a:cubicBezTo>
                    <a:pt x="27" y="165"/>
                    <a:pt x="27" y="165"/>
                    <a:pt x="27" y="165"/>
                  </a:cubicBezTo>
                  <a:cubicBezTo>
                    <a:pt x="28" y="165"/>
                    <a:pt x="28" y="165"/>
                    <a:pt x="28" y="165"/>
                  </a:cubicBezTo>
                  <a:cubicBezTo>
                    <a:pt x="28" y="165"/>
                    <a:pt x="28" y="165"/>
                    <a:pt x="28" y="165"/>
                  </a:cubicBezTo>
                  <a:cubicBezTo>
                    <a:pt x="29" y="165"/>
                    <a:pt x="29" y="165"/>
                    <a:pt x="29" y="165"/>
                  </a:cubicBezTo>
                  <a:cubicBezTo>
                    <a:pt x="28" y="165"/>
                    <a:pt x="28" y="165"/>
                    <a:pt x="28" y="165"/>
                  </a:cubicBezTo>
                  <a:cubicBezTo>
                    <a:pt x="28" y="165"/>
                    <a:pt x="28" y="165"/>
                    <a:pt x="28" y="165"/>
                  </a:cubicBezTo>
                  <a:cubicBezTo>
                    <a:pt x="27" y="165"/>
                    <a:pt x="27" y="165"/>
                    <a:pt x="27" y="165"/>
                  </a:cubicBezTo>
                  <a:cubicBezTo>
                    <a:pt x="27" y="164"/>
                    <a:pt x="27" y="164"/>
                    <a:pt x="27" y="164"/>
                  </a:cubicBezTo>
                  <a:cubicBezTo>
                    <a:pt x="29" y="164"/>
                    <a:pt x="29" y="164"/>
                    <a:pt x="29" y="164"/>
                  </a:cubicBezTo>
                  <a:cubicBezTo>
                    <a:pt x="29" y="164"/>
                    <a:pt x="29" y="164"/>
                    <a:pt x="29" y="164"/>
                  </a:cubicBezTo>
                  <a:cubicBezTo>
                    <a:pt x="30" y="164"/>
                    <a:pt x="30" y="164"/>
                    <a:pt x="30" y="164"/>
                  </a:cubicBezTo>
                  <a:cubicBezTo>
                    <a:pt x="33" y="164"/>
                    <a:pt x="33" y="164"/>
                    <a:pt x="33" y="164"/>
                  </a:cubicBezTo>
                  <a:cubicBezTo>
                    <a:pt x="33" y="164"/>
                    <a:pt x="33" y="164"/>
                    <a:pt x="33" y="164"/>
                  </a:cubicBezTo>
                  <a:cubicBezTo>
                    <a:pt x="34" y="164"/>
                    <a:pt x="34" y="164"/>
                    <a:pt x="34" y="164"/>
                  </a:cubicBezTo>
                  <a:cubicBezTo>
                    <a:pt x="35" y="164"/>
                    <a:pt x="35" y="164"/>
                    <a:pt x="35" y="164"/>
                  </a:cubicBezTo>
                  <a:cubicBezTo>
                    <a:pt x="35" y="164"/>
                    <a:pt x="35" y="164"/>
                    <a:pt x="35" y="164"/>
                  </a:cubicBezTo>
                  <a:cubicBezTo>
                    <a:pt x="34" y="163"/>
                    <a:pt x="34" y="163"/>
                    <a:pt x="34" y="163"/>
                  </a:cubicBezTo>
                  <a:cubicBezTo>
                    <a:pt x="32" y="163"/>
                    <a:pt x="32" y="163"/>
                    <a:pt x="32" y="163"/>
                  </a:cubicBezTo>
                  <a:cubicBezTo>
                    <a:pt x="31" y="164"/>
                    <a:pt x="31" y="164"/>
                    <a:pt x="31" y="164"/>
                  </a:cubicBezTo>
                  <a:cubicBezTo>
                    <a:pt x="30" y="164"/>
                    <a:pt x="30" y="164"/>
                    <a:pt x="30" y="164"/>
                  </a:cubicBezTo>
                  <a:cubicBezTo>
                    <a:pt x="30" y="164"/>
                    <a:pt x="30" y="164"/>
                    <a:pt x="30" y="164"/>
                  </a:cubicBezTo>
                  <a:cubicBezTo>
                    <a:pt x="29" y="163"/>
                    <a:pt x="29" y="163"/>
                    <a:pt x="29" y="163"/>
                  </a:cubicBezTo>
                  <a:cubicBezTo>
                    <a:pt x="28" y="164"/>
                    <a:pt x="28" y="164"/>
                    <a:pt x="28" y="164"/>
                  </a:cubicBezTo>
                  <a:cubicBezTo>
                    <a:pt x="28" y="164"/>
                    <a:pt x="28" y="164"/>
                    <a:pt x="28" y="164"/>
                  </a:cubicBezTo>
                  <a:cubicBezTo>
                    <a:pt x="28" y="164"/>
                    <a:pt x="28" y="164"/>
                    <a:pt x="28" y="164"/>
                  </a:cubicBezTo>
                  <a:cubicBezTo>
                    <a:pt x="28" y="163"/>
                    <a:pt x="28" y="163"/>
                    <a:pt x="28" y="163"/>
                  </a:cubicBezTo>
                  <a:cubicBezTo>
                    <a:pt x="28" y="163"/>
                    <a:pt x="28" y="163"/>
                    <a:pt x="28" y="163"/>
                  </a:cubicBezTo>
                  <a:cubicBezTo>
                    <a:pt x="29" y="162"/>
                    <a:pt x="29" y="162"/>
                    <a:pt x="29" y="162"/>
                  </a:cubicBezTo>
                  <a:cubicBezTo>
                    <a:pt x="29" y="162"/>
                    <a:pt x="29" y="162"/>
                    <a:pt x="29" y="162"/>
                  </a:cubicBezTo>
                  <a:cubicBezTo>
                    <a:pt x="30" y="162"/>
                    <a:pt x="30" y="162"/>
                    <a:pt x="30" y="162"/>
                  </a:cubicBezTo>
                  <a:cubicBezTo>
                    <a:pt x="31" y="161"/>
                    <a:pt x="31" y="161"/>
                    <a:pt x="31" y="161"/>
                  </a:cubicBezTo>
                  <a:cubicBezTo>
                    <a:pt x="31" y="160"/>
                    <a:pt x="31" y="160"/>
                    <a:pt x="31" y="160"/>
                  </a:cubicBezTo>
                  <a:cubicBezTo>
                    <a:pt x="32" y="160"/>
                    <a:pt x="32" y="160"/>
                    <a:pt x="32" y="160"/>
                  </a:cubicBezTo>
                  <a:cubicBezTo>
                    <a:pt x="32" y="161"/>
                    <a:pt x="32" y="161"/>
                    <a:pt x="32" y="161"/>
                  </a:cubicBezTo>
                  <a:cubicBezTo>
                    <a:pt x="33" y="161"/>
                    <a:pt x="33" y="161"/>
                    <a:pt x="33" y="161"/>
                  </a:cubicBezTo>
                  <a:cubicBezTo>
                    <a:pt x="33" y="160"/>
                    <a:pt x="33" y="160"/>
                    <a:pt x="33" y="160"/>
                  </a:cubicBezTo>
                  <a:cubicBezTo>
                    <a:pt x="34" y="160"/>
                    <a:pt x="34" y="160"/>
                    <a:pt x="34" y="160"/>
                  </a:cubicBezTo>
                  <a:cubicBezTo>
                    <a:pt x="34" y="161"/>
                    <a:pt x="34" y="161"/>
                    <a:pt x="34" y="161"/>
                  </a:cubicBezTo>
                  <a:cubicBezTo>
                    <a:pt x="35" y="161"/>
                    <a:pt x="35" y="161"/>
                    <a:pt x="35" y="161"/>
                  </a:cubicBezTo>
                  <a:cubicBezTo>
                    <a:pt x="36" y="162"/>
                    <a:pt x="36" y="162"/>
                    <a:pt x="36" y="162"/>
                  </a:cubicBezTo>
                  <a:cubicBezTo>
                    <a:pt x="37" y="162"/>
                    <a:pt x="37" y="162"/>
                    <a:pt x="37" y="162"/>
                  </a:cubicBezTo>
                  <a:cubicBezTo>
                    <a:pt x="37" y="162"/>
                    <a:pt x="37" y="162"/>
                    <a:pt x="37" y="162"/>
                  </a:cubicBezTo>
                  <a:cubicBezTo>
                    <a:pt x="38" y="163"/>
                    <a:pt x="38" y="163"/>
                    <a:pt x="38" y="163"/>
                  </a:cubicBezTo>
                  <a:cubicBezTo>
                    <a:pt x="39" y="163"/>
                    <a:pt x="39" y="163"/>
                    <a:pt x="39" y="163"/>
                  </a:cubicBezTo>
                  <a:cubicBezTo>
                    <a:pt x="41" y="164"/>
                    <a:pt x="41" y="164"/>
                    <a:pt x="41" y="164"/>
                  </a:cubicBezTo>
                  <a:cubicBezTo>
                    <a:pt x="41" y="163"/>
                    <a:pt x="41" y="163"/>
                    <a:pt x="41" y="163"/>
                  </a:cubicBezTo>
                  <a:cubicBezTo>
                    <a:pt x="41" y="163"/>
                    <a:pt x="41" y="163"/>
                    <a:pt x="41" y="163"/>
                  </a:cubicBezTo>
                  <a:cubicBezTo>
                    <a:pt x="42" y="163"/>
                    <a:pt x="42" y="163"/>
                    <a:pt x="42" y="163"/>
                  </a:cubicBezTo>
                  <a:cubicBezTo>
                    <a:pt x="41" y="163"/>
                    <a:pt x="41" y="163"/>
                    <a:pt x="41" y="163"/>
                  </a:cubicBezTo>
                  <a:cubicBezTo>
                    <a:pt x="41" y="163"/>
                    <a:pt x="41" y="163"/>
                    <a:pt x="41" y="163"/>
                  </a:cubicBezTo>
                  <a:cubicBezTo>
                    <a:pt x="40" y="163"/>
                    <a:pt x="40" y="163"/>
                    <a:pt x="40" y="163"/>
                  </a:cubicBezTo>
                  <a:cubicBezTo>
                    <a:pt x="40" y="163"/>
                    <a:pt x="40" y="163"/>
                    <a:pt x="40" y="163"/>
                  </a:cubicBezTo>
                  <a:cubicBezTo>
                    <a:pt x="39" y="162"/>
                    <a:pt x="39" y="162"/>
                    <a:pt x="39" y="162"/>
                  </a:cubicBezTo>
                  <a:cubicBezTo>
                    <a:pt x="38" y="161"/>
                    <a:pt x="38" y="161"/>
                    <a:pt x="38" y="161"/>
                  </a:cubicBezTo>
                  <a:cubicBezTo>
                    <a:pt x="38" y="161"/>
                    <a:pt x="38" y="161"/>
                    <a:pt x="38" y="161"/>
                  </a:cubicBezTo>
                  <a:cubicBezTo>
                    <a:pt x="39" y="161"/>
                    <a:pt x="39" y="161"/>
                    <a:pt x="39" y="161"/>
                  </a:cubicBezTo>
                  <a:cubicBezTo>
                    <a:pt x="40" y="161"/>
                    <a:pt x="40" y="161"/>
                    <a:pt x="40" y="161"/>
                  </a:cubicBezTo>
                  <a:cubicBezTo>
                    <a:pt x="41" y="161"/>
                    <a:pt x="41" y="161"/>
                    <a:pt x="41" y="161"/>
                  </a:cubicBezTo>
                  <a:cubicBezTo>
                    <a:pt x="41" y="160"/>
                    <a:pt x="41" y="160"/>
                    <a:pt x="41" y="160"/>
                  </a:cubicBezTo>
                  <a:cubicBezTo>
                    <a:pt x="41" y="160"/>
                    <a:pt x="41" y="160"/>
                    <a:pt x="41" y="160"/>
                  </a:cubicBezTo>
                  <a:cubicBezTo>
                    <a:pt x="40" y="160"/>
                    <a:pt x="40" y="160"/>
                    <a:pt x="40" y="160"/>
                  </a:cubicBezTo>
                  <a:cubicBezTo>
                    <a:pt x="40" y="160"/>
                    <a:pt x="40" y="160"/>
                    <a:pt x="40" y="160"/>
                  </a:cubicBezTo>
                  <a:cubicBezTo>
                    <a:pt x="40" y="160"/>
                    <a:pt x="40" y="160"/>
                    <a:pt x="40" y="160"/>
                  </a:cubicBezTo>
                  <a:cubicBezTo>
                    <a:pt x="40" y="160"/>
                    <a:pt x="40" y="160"/>
                    <a:pt x="40" y="160"/>
                  </a:cubicBezTo>
                  <a:cubicBezTo>
                    <a:pt x="40" y="161"/>
                    <a:pt x="40" y="161"/>
                    <a:pt x="40" y="161"/>
                  </a:cubicBezTo>
                  <a:cubicBezTo>
                    <a:pt x="39" y="161"/>
                    <a:pt x="39" y="161"/>
                    <a:pt x="39" y="161"/>
                  </a:cubicBezTo>
                  <a:cubicBezTo>
                    <a:pt x="38" y="160"/>
                    <a:pt x="38" y="160"/>
                    <a:pt x="38" y="160"/>
                  </a:cubicBezTo>
                  <a:cubicBezTo>
                    <a:pt x="38" y="160"/>
                    <a:pt x="38" y="160"/>
                    <a:pt x="38" y="160"/>
                  </a:cubicBezTo>
                  <a:cubicBezTo>
                    <a:pt x="38" y="160"/>
                    <a:pt x="38" y="160"/>
                    <a:pt x="38" y="160"/>
                  </a:cubicBezTo>
                  <a:cubicBezTo>
                    <a:pt x="39" y="160"/>
                    <a:pt x="39" y="160"/>
                    <a:pt x="39" y="160"/>
                  </a:cubicBezTo>
                  <a:cubicBezTo>
                    <a:pt x="39" y="159"/>
                    <a:pt x="39" y="159"/>
                    <a:pt x="39" y="159"/>
                  </a:cubicBezTo>
                  <a:cubicBezTo>
                    <a:pt x="39" y="159"/>
                    <a:pt x="39" y="159"/>
                    <a:pt x="39" y="159"/>
                  </a:cubicBezTo>
                  <a:cubicBezTo>
                    <a:pt x="38" y="159"/>
                    <a:pt x="38" y="159"/>
                    <a:pt x="38" y="159"/>
                  </a:cubicBezTo>
                  <a:cubicBezTo>
                    <a:pt x="38" y="159"/>
                    <a:pt x="38" y="159"/>
                    <a:pt x="38" y="159"/>
                  </a:cubicBezTo>
                  <a:cubicBezTo>
                    <a:pt x="37" y="159"/>
                    <a:pt x="37" y="159"/>
                    <a:pt x="37" y="159"/>
                  </a:cubicBezTo>
                  <a:cubicBezTo>
                    <a:pt x="37" y="159"/>
                    <a:pt x="37" y="159"/>
                    <a:pt x="37" y="159"/>
                  </a:cubicBezTo>
                  <a:cubicBezTo>
                    <a:pt x="37" y="159"/>
                    <a:pt x="37" y="159"/>
                    <a:pt x="37" y="159"/>
                  </a:cubicBezTo>
                  <a:cubicBezTo>
                    <a:pt x="37" y="160"/>
                    <a:pt x="37" y="160"/>
                    <a:pt x="37" y="160"/>
                  </a:cubicBezTo>
                  <a:cubicBezTo>
                    <a:pt x="37" y="160"/>
                    <a:pt x="37" y="160"/>
                    <a:pt x="37" y="160"/>
                  </a:cubicBezTo>
                  <a:cubicBezTo>
                    <a:pt x="37" y="161"/>
                    <a:pt x="37" y="161"/>
                    <a:pt x="37" y="161"/>
                  </a:cubicBezTo>
                  <a:cubicBezTo>
                    <a:pt x="36" y="161"/>
                    <a:pt x="36" y="161"/>
                    <a:pt x="36" y="161"/>
                  </a:cubicBezTo>
                  <a:cubicBezTo>
                    <a:pt x="36" y="161"/>
                    <a:pt x="36" y="161"/>
                    <a:pt x="36" y="161"/>
                  </a:cubicBezTo>
                  <a:cubicBezTo>
                    <a:pt x="35" y="160"/>
                    <a:pt x="35" y="160"/>
                    <a:pt x="35" y="160"/>
                  </a:cubicBezTo>
                  <a:cubicBezTo>
                    <a:pt x="34" y="160"/>
                    <a:pt x="34" y="160"/>
                    <a:pt x="34" y="160"/>
                  </a:cubicBezTo>
                  <a:cubicBezTo>
                    <a:pt x="34" y="160"/>
                    <a:pt x="34" y="160"/>
                    <a:pt x="34" y="160"/>
                  </a:cubicBezTo>
                  <a:cubicBezTo>
                    <a:pt x="34" y="159"/>
                    <a:pt x="34" y="159"/>
                    <a:pt x="34" y="159"/>
                  </a:cubicBezTo>
                  <a:cubicBezTo>
                    <a:pt x="33" y="159"/>
                    <a:pt x="33" y="159"/>
                    <a:pt x="33" y="159"/>
                  </a:cubicBezTo>
                  <a:cubicBezTo>
                    <a:pt x="33" y="160"/>
                    <a:pt x="33" y="160"/>
                    <a:pt x="33" y="160"/>
                  </a:cubicBezTo>
                  <a:cubicBezTo>
                    <a:pt x="32" y="160"/>
                    <a:pt x="32" y="160"/>
                    <a:pt x="32" y="160"/>
                  </a:cubicBezTo>
                  <a:cubicBezTo>
                    <a:pt x="31" y="160"/>
                    <a:pt x="31" y="160"/>
                    <a:pt x="31" y="160"/>
                  </a:cubicBezTo>
                  <a:cubicBezTo>
                    <a:pt x="31" y="160"/>
                    <a:pt x="31" y="160"/>
                    <a:pt x="31" y="160"/>
                  </a:cubicBezTo>
                  <a:cubicBezTo>
                    <a:pt x="30" y="161"/>
                    <a:pt x="30" y="161"/>
                    <a:pt x="30" y="161"/>
                  </a:cubicBezTo>
                  <a:cubicBezTo>
                    <a:pt x="29" y="161"/>
                    <a:pt x="29" y="161"/>
                    <a:pt x="29" y="161"/>
                  </a:cubicBezTo>
                  <a:cubicBezTo>
                    <a:pt x="29" y="161"/>
                    <a:pt x="29" y="161"/>
                    <a:pt x="29" y="161"/>
                  </a:cubicBezTo>
                  <a:cubicBezTo>
                    <a:pt x="29" y="161"/>
                    <a:pt x="29" y="161"/>
                    <a:pt x="29" y="161"/>
                  </a:cubicBezTo>
                  <a:cubicBezTo>
                    <a:pt x="30" y="160"/>
                    <a:pt x="30" y="160"/>
                    <a:pt x="30" y="160"/>
                  </a:cubicBezTo>
                  <a:cubicBezTo>
                    <a:pt x="30" y="160"/>
                    <a:pt x="30" y="160"/>
                    <a:pt x="30" y="160"/>
                  </a:cubicBezTo>
                  <a:cubicBezTo>
                    <a:pt x="31" y="159"/>
                    <a:pt x="31" y="159"/>
                    <a:pt x="31" y="159"/>
                  </a:cubicBezTo>
                  <a:cubicBezTo>
                    <a:pt x="31" y="159"/>
                    <a:pt x="31" y="159"/>
                    <a:pt x="31" y="159"/>
                  </a:cubicBezTo>
                  <a:cubicBezTo>
                    <a:pt x="31" y="159"/>
                    <a:pt x="31" y="159"/>
                    <a:pt x="31" y="159"/>
                  </a:cubicBezTo>
                  <a:cubicBezTo>
                    <a:pt x="31" y="159"/>
                    <a:pt x="31" y="159"/>
                    <a:pt x="31" y="159"/>
                  </a:cubicBezTo>
                  <a:cubicBezTo>
                    <a:pt x="31" y="158"/>
                    <a:pt x="31" y="158"/>
                    <a:pt x="31" y="158"/>
                  </a:cubicBezTo>
                  <a:cubicBezTo>
                    <a:pt x="32" y="158"/>
                    <a:pt x="32" y="158"/>
                    <a:pt x="32" y="158"/>
                  </a:cubicBezTo>
                  <a:cubicBezTo>
                    <a:pt x="32" y="158"/>
                    <a:pt x="32" y="158"/>
                    <a:pt x="32" y="158"/>
                  </a:cubicBezTo>
                  <a:cubicBezTo>
                    <a:pt x="33" y="158"/>
                    <a:pt x="33" y="158"/>
                    <a:pt x="33" y="158"/>
                  </a:cubicBezTo>
                  <a:cubicBezTo>
                    <a:pt x="33" y="159"/>
                    <a:pt x="33" y="159"/>
                    <a:pt x="33" y="159"/>
                  </a:cubicBezTo>
                  <a:cubicBezTo>
                    <a:pt x="35" y="159"/>
                    <a:pt x="35" y="159"/>
                    <a:pt x="35" y="159"/>
                  </a:cubicBezTo>
                  <a:cubicBezTo>
                    <a:pt x="35" y="158"/>
                    <a:pt x="35" y="158"/>
                    <a:pt x="35" y="158"/>
                  </a:cubicBezTo>
                  <a:cubicBezTo>
                    <a:pt x="34" y="158"/>
                    <a:pt x="34" y="158"/>
                    <a:pt x="34" y="158"/>
                  </a:cubicBezTo>
                  <a:cubicBezTo>
                    <a:pt x="34" y="158"/>
                    <a:pt x="34" y="158"/>
                    <a:pt x="34" y="158"/>
                  </a:cubicBezTo>
                  <a:cubicBezTo>
                    <a:pt x="33" y="158"/>
                    <a:pt x="33" y="158"/>
                    <a:pt x="33" y="158"/>
                  </a:cubicBezTo>
                  <a:cubicBezTo>
                    <a:pt x="32" y="157"/>
                    <a:pt x="32" y="157"/>
                    <a:pt x="32" y="157"/>
                  </a:cubicBezTo>
                  <a:cubicBezTo>
                    <a:pt x="32" y="156"/>
                    <a:pt x="32" y="156"/>
                    <a:pt x="32" y="156"/>
                  </a:cubicBezTo>
                  <a:cubicBezTo>
                    <a:pt x="31" y="156"/>
                    <a:pt x="31" y="156"/>
                    <a:pt x="31" y="156"/>
                  </a:cubicBezTo>
                  <a:cubicBezTo>
                    <a:pt x="31" y="156"/>
                    <a:pt x="31" y="156"/>
                    <a:pt x="31" y="156"/>
                  </a:cubicBezTo>
                  <a:cubicBezTo>
                    <a:pt x="32" y="156"/>
                    <a:pt x="32" y="156"/>
                    <a:pt x="32" y="156"/>
                  </a:cubicBezTo>
                  <a:cubicBezTo>
                    <a:pt x="33" y="156"/>
                    <a:pt x="33" y="156"/>
                    <a:pt x="33" y="156"/>
                  </a:cubicBezTo>
                  <a:cubicBezTo>
                    <a:pt x="33" y="157"/>
                    <a:pt x="33" y="157"/>
                    <a:pt x="33" y="157"/>
                  </a:cubicBezTo>
                  <a:cubicBezTo>
                    <a:pt x="34" y="158"/>
                    <a:pt x="34" y="158"/>
                    <a:pt x="34" y="158"/>
                  </a:cubicBezTo>
                  <a:cubicBezTo>
                    <a:pt x="34" y="157"/>
                    <a:pt x="34" y="157"/>
                    <a:pt x="34" y="157"/>
                  </a:cubicBezTo>
                  <a:cubicBezTo>
                    <a:pt x="34" y="157"/>
                    <a:pt x="34" y="157"/>
                    <a:pt x="34" y="157"/>
                  </a:cubicBezTo>
                  <a:cubicBezTo>
                    <a:pt x="34" y="156"/>
                    <a:pt x="34" y="156"/>
                    <a:pt x="34" y="156"/>
                  </a:cubicBezTo>
                  <a:cubicBezTo>
                    <a:pt x="34" y="156"/>
                    <a:pt x="34" y="156"/>
                    <a:pt x="34" y="156"/>
                  </a:cubicBezTo>
                  <a:cubicBezTo>
                    <a:pt x="35" y="157"/>
                    <a:pt x="35" y="157"/>
                    <a:pt x="35" y="157"/>
                  </a:cubicBezTo>
                  <a:cubicBezTo>
                    <a:pt x="35" y="157"/>
                    <a:pt x="35" y="157"/>
                    <a:pt x="35" y="157"/>
                  </a:cubicBezTo>
                  <a:cubicBezTo>
                    <a:pt x="36" y="158"/>
                    <a:pt x="36" y="158"/>
                    <a:pt x="36" y="158"/>
                  </a:cubicBezTo>
                  <a:cubicBezTo>
                    <a:pt x="37" y="158"/>
                    <a:pt x="37" y="158"/>
                    <a:pt x="37" y="158"/>
                  </a:cubicBezTo>
                  <a:cubicBezTo>
                    <a:pt x="37" y="158"/>
                    <a:pt x="37" y="158"/>
                    <a:pt x="37" y="158"/>
                  </a:cubicBezTo>
                  <a:cubicBezTo>
                    <a:pt x="38" y="158"/>
                    <a:pt x="38" y="158"/>
                    <a:pt x="38" y="158"/>
                  </a:cubicBezTo>
                  <a:cubicBezTo>
                    <a:pt x="38" y="158"/>
                    <a:pt x="38" y="158"/>
                    <a:pt x="38" y="158"/>
                  </a:cubicBezTo>
                  <a:cubicBezTo>
                    <a:pt x="39" y="159"/>
                    <a:pt x="39" y="159"/>
                    <a:pt x="39" y="159"/>
                  </a:cubicBezTo>
                  <a:cubicBezTo>
                    <a:pt x="40" y="159"/>
                    <a:pt x="40" y="159"/>
                    <a:pt x="40" y="159"/>
                  </a:cubicBezTo>
                  <a:cubicBezTo>
                    <a:pt x="40" y="159"/>
                    <a:pt x="40" y="159"/>
                    <a:pt x="40" y="159"/>
                  </a:cubicBezTo>
                  <a:cubicBezTo>
                    <a:pt x="41" y="159"/>
                    <a:pt x="41" y="159"/>
                    <a:pt x="41" y="159"/>
                  </a:cubicBezTo>
                  <a:cubicBezTo>
                    <a:pt x="41" y="159"/>
                    <a:pt x="41" y="159"/>
                    <a:pt x="41" y="159"/>
                  </a:cubicBezTo>
                  <a:cubicBezTo>
                    <a:pt x="40" y="158"/>
                    <a:pt x="40" y="158"/>
                    <a:pt x="40" y="158"/>
                  </a:cubicBezTo>
                  <a:cubicBezTo>
                    <a:pt x="38" y="157"/>
                    <a:pt x="38" y="157"/>
                    <a:pt x="38" y="157"/>
                  </a:cubicBezTo>
                  <a:cubicBezTo>
                    <a:pt x="38" y="157"/>
                    <a:pt x="38" y="157"/>
                    <a:pt x="38" y="157"/>
                  </a:cubicBezTo>
                  <a:cubicBezTo>
                    <a:pt x="38" y="156"/>
                    <a:pt x="38" y="156"/>
                    <a:pt x="38" y="156"/>
                  </a:cubicBezTo>
                  <a:cubicBezTo>
                    <a:pt x="39" y="156"/>
                    <a:pt x="39" y="156"/>
                    <a:pt x="39" y="156"/>
                  </a:cubicBezTo>
                  <a:cubicBezTo>
                    <a:pt x="39" y="156"/>
                    <a:pt x="39" y="156"/>
                    <a:pt x="39" y="156"/>
                  </a:cubicBezTo>
                  <a:cubicBezTo>
                    <a:pt x="40" y="155"/>
                    <a:pt x="40" y="155"/>
                    <a:pt x="40" y="155"/>
                  </a:cubicBezTo>
                  <a:cubicBezTo>
                    <a:pt x="40" y="155"/>
                    <a:pt x="40" y="155"/>
                    <a:pt x="40" y="155"/>
                  </a:cubicBezTo>
                  <a:cubicBezTo>
                    <a:pt x="40" y="155"/>
                    <a:pt x="40" y="155"/>
                    <a:pt x="40" y="155"/>
                  </a:cubicBezTo>
                  <a:cubicBezTo>
                    <a:pt x="39" y="155"/>
                    <a:pt x="39" y="155"/>
                    <a:pt x="39" y="155"/>
                  </a:cubicBezTo>
                  <a:cubicBezTo>
                    <a:pt x="39" y="155"/>
                    <a:pt x="39" y="155"/>
                    <a:pt x="39" y="155"/>
                  </a:cubicBezTo>
                  <a:cubicBezTo>
                    <a:pt x="38" y="155"/>
                    <a:pt x="38" y="155"/>
                    <a:pt x="38" y="155"/>
                  </a:cubicBezTo>
                  <a:cubicBezTo>
                    <a:pt x="37" y="155"/>
                    <a:pt x="37" y="155"/>
                    <a:pt x="37" y="155"/>
                  </a:cubicBezTo>
                  <a:cubicBezTo>
                    <a:pt x="38" y="155"/>
                    <a:pt x="38" y="155"/>
                    <a:pt x="38" y="155"/>
                  </a:cubicBezTo>
                  <a:cubicBezTo>
                    <a:pt x="38" y="156"/>
                    <a:pt x="38" y="156"/>
                    <a:pt x="38" y="156"/>
                  </a:cubicBezTo>
                  <a:cubicBezTo>
                    <a:pt x="38" y="156"/>
                    <a:pt x="38" y="156"/>
                    <a:pt x="38" y="156"/>
                  </a:cubicBezTo>
                  <a:cubicBezTo>
                    <a:pt x="37" y="156"/>
                    <a:pt x="37" y="156"/>
                    <a:pt x="37" y="156"/>
                  </a:cubicBezTo>
                  <a:cubicBezTo>
                    <a:pt x="37" y="156"/>
                    <a:pt x="37" y="156"/>
                    <a:pt x="37" y="156"/>
                  </a:cubicBezTo>
                  <a:cubicBezTo>
                    <a:pt x="36" y="156"/>
                    <a:pt x="36" y="156"/>
                    <a:pt x="36" y="156"/>
                  </a:cubicBezTo>
                  <a:cubicBezTo>
                    <a:pt x="35" y="156"/>
                    <a:pt x="35" y="156"/>
                    <a:pt x="35" y="156"/>
                  </a:cubicBezTo>
                  <a:cubicBezTo>
                    <a:pt x="35" y="156"/>
                    <a:pt x="35" y="156"/>
                    <a:pt x="35" y="156"/>
                  </a:cubicBezTo>
                  <a:cubicBezTo>
                    <a:pt x="34" y="156"/>
                    <a:pt x="34" y="156"/>
                    <a:pt x="34" y="156"/>
                  </a:cubicBezTo>
                  <a:cubicBezTo>
                    <a:pt x="34" y="155"/>
                    <a:pt x="34" y="155"/>
                    <a:pt x="34" y="155"/>
                  </a:cubicBezTo>
                  <a:cubicBezTo>
                    <a:pt x="34" y="155"/>
                    <a:pt x="34" y="155"/>
                    <a:pt x="34" y="155"/>
                  </a:cubicBezTo>
                  <a:cubicBezTo>
                    <a:pt x="35" y="155"/>
                    <a:pt x="35" y="155"/>
                    <a:pt x="35" y="155"/>
                  </a:cubicBezTo>
                  <a:cubicBezTo>
                    <a:pt x="34" y="155"/>
                    <a:pt x="34" y="155"/>
                    <a:pt x="34" y="155"/>
                  </a:cubicBezTo>
                  <a:cubicBezTo>
                    <a:pt x="33" y="155"/>
                    <a:pt x="33" y="155"/>
                    <a:pt x="33" y="155"/>
                  </a:cubicBezTo>
                  <a:cubicBezTo>
                    <a:pt x="33" y="155"/>
                    <a:pt x="33" y="155"/>
                    <a:pt x="33" y="155"/>
                  </a:cubicBezTo>
                  <a:cubicBezTo>
                    <a:pt x="34" y="154"/>
                    <a:pt x="34" y="154"/>
                    <a:pt x="34" y="154"/>
                  </a:cubicBezTo>
                  <a:cubicBezTo>
                    <a:pt x="35" y="154"/>
                    <a:pt x="35" y="154"/>
                    <a:pt x="35" y="154"/>
                  </a:cubicBezTo>
                  <a:cubicBezTo>
                    <a:pt x="36" y="154"/>
                    <a:pt x="36" y="154"/>
                    <a:pt x="36" y="154"/>
                  </a:cubicBezTo>
                  <a:cubicBezTo>
                    <a:pt x="37" y="154"/>
                    <a:pt x="37" y="154"/>
                    <a:pt x="37" y="154"/>
                  </a:cubicBezTo>
                  <a:cubicBezTo>
                    <a:pt x="37" y="154"/>
                    <a:pt x="37" y="154"/>
                    <a:pt x="37" y="154"/>
                  </a:cubicBezTo>
                  <a:cubicBezTo>
                    <a:pt x="38" y="154"/>
                    <a:pt x="38" y="154"/>
                    <a:pt x="38" y="154"/>
                  </a:cubicBezTo>
                  <a:cubicBezTo>
                    <a:pt x="39" y="154"/>
                    <a:pt x="39" y="154"/>
                    <a:pt x="39" y="154"/>
                  </a:cubicBezTo>
                  <a:cubicBezTo>
                    <a:pt x="40" y="154"/>
                    <a:pt x="40" y="154"/>
                    <a:pt x="40" y="154"/>
                  </a:cubicBezTo>
                  <a:cubicBezTo>
                    <a:pt x="40" y="154"/>
                    <a:pt x="40" y="154"/>
                    <a:pt x="40" y="154"/>
                  </a:cubicBezTo>
                  <a:cubicBezTo>
                    <a:pt x="40" y="153"/>
                    <a:pt x="40" y="153"/>
                    <a:pt x="40" y="153"/>
                  </a:cubicBezTo>
                  <a:cubicBezTo>
                    <a:pt x="40" y="153"/>
                    <a:pt x="40" y="153"/>
                    <a:pt x="40" y="153"/>
                  </a:cubicBezTo>
                  <a:cubicBezTo>
                    <a:pt x="41" y="153"/>
                    <a:pt x="41" y="153"/>
                    <a:pt x="41" y="153"/>
                  </a:cubicBezTo>
                  <a:cubicBezTo>
                    <a:pt x="41" y="152"/>
                    <a:pt x="41" y="152"/>
                    <a:pt x="41" y="152"/>
                  </a:cubicBezTo>
                  <a:cubicBezTo>
                    <a:pt x="41" y="152"/>
                    <a:pt x="41" y="152"/>
                    <a:pt x="41" y="152"/>
                  </a:cubicBezTo>
                  <a:cubicBezTo>
                    <a:pt x="40" y="153"/>
                    <a:pt x="40" y="153"/>
                    <a:pt x="40" y="153"/>
                  </a:cubicBezTo>
                  <a:cubicBezTo>
                    <a:pt x="40" y="153"/>
                    <a:pt x="40" y="153"/>
                    <a:pt x="40" y="153"/>
                  </a:cubicBezTo>
                  <a:cubicBezTo>
                    <a:pt x="40" y="152"/>
                    <a:pt x="40" y="152"/>
                    <a:pt x="40" y="152"/>
                  </a:cubicBezTo>
                  <a:cubicBezTo>
                    <a:pt x="40" y="152"/>
                    <a:pt x="40" y="152"/>
                    <a:pt x="40" y="152"/>
                  </a:cubicBezTo>
                  <a:cubicBezTo>
                    <a:pt x="41" y="150"/>
                    <a:pt x="41" y="150"/>
                    <a:pt x="41" y="150"/>
                  </a:cubicBezTo>
                  <a:cubicBezTo>
                    <a:pt x="41" y="149"/>
                    <a:pt x="41" y="149"/>
                    <a:pt x="41" y="149"/>
                  </a:cubicBezTo>
                  <a:cubicBezTo>
                    <a:pt x="41" y="149"/>
                    <a:pt x="41" y="149"/>
                    <a:pt x="41" y="149"/>
                  </a:cubicBezTo>
                  <a:cubicBezTo>
                    <a:pt x="41" y="149"/>
                    <a:pt x="41" y="149"/>
                    <a:pt x="41" y="149"/>
                  </a:cubicBezTo>
                  <a:cubicBezTo>
                    <a:pt x="42" y="150"/>
                    <a:pt x="42" y="150"/>
                    <a:pt x="42" y="150"/>
                  </a:cubicBezTo>
                  <a:cubicBezTo>
                    <a:pt x="42" y="150"/>
                    <a:pt x="42" y="150"/>
                    <a:pt x="42" y="150"/>
                  </a:cubicBezTo>
                  <a:cubicBezTo>
                    <a:pt x="42" y="151"/>
                    <a:pt x="42" y="151"/>
                    <a:pt x="42" y="151"/>
                  </a:cubicBezTo>
                  <a:cubicBezTo>
                    <a:pt x="42" y="151"/>
                    <a:pt x="42" y="151"/>
                    <a:pt x="42" y="151"/>
                  </a:cubicBezTo>
                  <a:cubicBezTo>
                    <a:pt x="43" y="151"/>
                    <a:pt x="43" y="151"/>
                    <a:pt x="43" y="151"/>
                  </a:cubicBezTo>
                  <a:cubicBezTo>
                    <a:pt x="43" y="151"/>
                    <a:pt x="43" y="151"/>
                    <a:pt x="43" y="151"/>
                  </a:cubicBezTo>
                  <a:cubicBezTo>
                    <a:pt x="44" y="151"/>
                    <a:pt x="44" y="151"/>
                    <a:pt x="44" y="151"/>
                  </a:cubicBezTo>
                  <a:cubicBezTo>
                    <a:pt x="44" y="151"/>
                    <a:pt x="44" y="151"/>
                    <a:pt x="44" y="151"/>
                  </a:cubicBezTo>
                  <a:cubicBezTo>
                    <a:pt x="44" y="151"/>
                    <a:pt x="44" y="151"/>
                    <a:pt x="44" y="151"/>
                  </a:cubicBezTo>
                  <a:cubicBezTo>
                    <a:pt x="45" y="151"/>
                    <a:pt x="45" y="151"/>
                    <a:pt x="45" y="151"/>
                  </a:cubicBezTo>
                  <a:cubicBezTo>
                    <a:pt x="45" y="151"/>
                    <a:pt x="45" y="151"/>
                    <a:pt x="45" y="151"/>
                  </a:cubicBezTo>
                  <a:cubicBezTo>
                    <a:pt x="44" y="150"/>
                    <a:pt x="44" y="150"/>
                    <a:pt x="44" y="150"/>
                  </a:cubicBezTo>
                  <a:cubicBezTo>
                    <a:pt x="43" y="150"/>
                    <a:pt x="43" y="150"/>
                    <a:pt x="43" y="150"/>
                  </a:cubicBezTo>
                  <a:cubicBezTo>
                    <a:pt x="43" y="150"/>
                    <a:pt x="43" y="150"/>
                    <a:pt x="43" y="150"/>
                  </a:cubicBezTo>
                  <a:cubicBezTo>
                    <a:pt x="44" y="150"/>
                    <a:pt x="44" y="150"/>
                    <a:pt x="44" y="150"/>
                  </a:cubicBezTo>
                  <a:cubicBezTo>
                    <a:pt x="44" y="150"/>
                    <a:pt x="44" y="150"/>
                    <a:pt x="44" y="150"/>
                  </a:cubicBezTo>
                  <a:cubicBezTo>
                    <a:pt x="44" y="150"/>
                    <a:pt x="44" y="150"/>
                    <a:pt x="44" y="150"/>
                  </a:cubicBezTo>
                  <a:cubicBezTo>
                    <a:pt x="44" y="149"/>
                    <a:pt x="44" y="149"/>
                    <a:pt x="44" y="149"/>
                  </a:cubicBezTo>
                  <a:cubicBezTo>
                    <a:pt x="44" y="149"/>
                    <a:pt x="44" y="149"/>
                    <a:pt x="44" y="149"/>
                  </a:cubicBezTo>
                  <a:cubicBezTo>
                    <a:pt x="43" y="149"/>
                    <a:pt x="43" y="149"/>
                    <a:pt x="43" y="149"/>
                  </a:cubicBezTo>
                  <a:cubicBezTo>
                    <a:pt x="43" y="149"/>
                    <a:pt x="43" y="149"/>
                    <a:pt x="43" y="149"/>
                  </a:cubicBezTo>
                  <a:cubicBezTo>
                    <a:pt x="43" y="149"/>
                    <a:pt x="43" y="149"/>
                    <a:pt x="43" y="149"/>
                  </a:cubicBezTo>
                  <a:cubicBezTo>
                    <a:pt x="42" y="149"/>
                    <a:pt x="42" y="149"/>
                    <a:pt x="42" y="149"/>
                  </a:cubicBezTo>
                  <a:cubicBezTo>
                    <a:pt x="42" y="149"/>
                    <a:pt x="42" y="149"/>
                    <a:pt x="42" y="149"/>
                  </a:cubicBezTo>
                  <a:cubicBezTo>
                    <a:pt x="42" y="149"/>
                    <a:pt x="42" y="149"/>
                    <a:pt x="42" y="149"/>
                  </a:cubicBezTo>
                  <a:cubicBezTo>
                    <a:pt x="42" y="148"/>
                    <a:pt x="42" y="148"/>
                    <a:pt x="42" y="148"/>
                  </a:cubicBezTo>
                  <a:cubicBezTo>
                    <a:pt x="42" y="148"/>
                    <a:pt x="42" y="148"/>
                    <a:pt x="42" y="148"/>
                  </a:cubicBezTo>
                  <a:cubicBezTo>
                    <a:pt x="43" y="147"/>
                    <a:pt x="43" y="147"/>
                    <a:pt x="43" y="147"/>
                  </a:cubicBezTo>
                  <a:cubicBezTo>
                    <a:pt x="44" y="147"/>
                    <a:pt x="44" y="147"/>
                    <a:pt x="44" y="147"/>
                  </a:cubicBezTo>
                  <a:cubicBezTo>
                    <a:pt x="44" y="147"/>
                    <a:pt x="44" y="147"/>
                    <a:pt x="44" y="147"/>
                  </a:cubicBezTo>
                  <a:cubicBezTo>
                    <a:pt x="44" y="147"/>
                    <a:pt x="44" y="147"/>
                    <a:pt x="44" y="147"/>
                  </a:cubicBezTo>
                  <a:cubicBezTo>
                    <a:pt x="45" y="147"/>
                    <a:pt x="45" y="147"/>
                    <a:pt x="45" y="147"/>
                  </a:cubicBezTo>
                  <a:cubicBezTo>
                    <a:pt x="45" y="147"/>
                    <a:pt x="45" y="147"/>
                    <a:pt x="45" y="147"/>
                  </a:cubicBezTo>
                  <a:cubicBezTo>
                    <a:pt x="44" y="146"/>
                    <a:pt x="44" y="146"/>
                    <a:pt x="44" y="146"/>
                  </a:cubicBezTo>
                  <a:cubicBezTo>
                    <a:pt x="43" y="146"/>
                    <a:pt x="43" y="146"/>
                    <a:pt x="43" y="146"/>
                  </a:cubicBezTo>
                  <a:cubicBezTo>
                    <a:pt x="43" y="146"/>
                    <a:pt x="43" y="146"/>
                    <a:pt x="43" y="146"/>
                  </a:cubicBezTo>
                  <a:cubicBezTo>
                    <a:pt x="44" y="146"/>
                    <a:pt x="44" y="146"/>
                    <a:pt x="44" y="146"/>
                  </a:cubicBezTo>
                  <a:cubicBezTo>
                    <a:pt x="44" y="146"/>
                    <a:pt x="44" y="146"/>
                    <a:pt x="44" y="146"/>
                  </a:cubicBezTo>
                  <a:cubicBezTo>
                    <a:pt x="45" y="145"/>
                    <a:pt x="45" y="145"/>
                    <a:pt x="45" y="145"/>
                  </a:cubicBezTo>
                  <a:cubicBezTo>
                    <a:pt x="45" y="145"/>
                    <a:pt x="45" y="145"/>
                    <a:pt x="45" y="145"/>
                  </a:cubicBezTo>
                  <a:cubicBezTo>
                    <a:pt x="45" y="145"/>
                    <a:pt x="45" y="145"/>
                    <a:pt x="45" y="145"/>
                  </a:cubicBezTo>
                  <a:cubicBezTo>
                    <a:pt x="46" y="144"/>
                    <a:pt x="46" y="144"/>
                    <a:pt x="46" y="144"/>
                  </a:cubicBezTo>
                  <a:cubicBezTo>
                    <a:pt x="46" y="144"/>
                    <a:pt x="46" y="144"/>
                    <a:pt x="46" y="144"/>
                  </a:cubicBezTo>
                  <a:cubicBezTo>
                    <a:pt x="45" y="144"/>
                    <a:pt x="45" y="144"/>
                    <a:pt x="45" y="144"/>
                  </a:cubicBezTo>
                  <a:cubicBezTo>
                    <a:pt x="45" y="144"/>
                    <a:pt x="45" y="144"/>
                    <a:pt x="45" y="144"/>
                  </a:cubicBezTo>
                  <a:cubicBezTo>
                    <a:pt x="46" y="143"/>
                    <a:pt x="46" y="143"/>
                    <a:pt x="46" y="143"/>
                  </a:cubicBezTo>
                  <a:cubicBezTo>
                    <a:pt x="46" y="143"/>
                    <a:pt x="46" y="143"/>
                    <a:pt x="46" y="143"/>
                  </a:cubicBezTo>
                  <a:cubicBezTo>
                    <a:pt x="46" y="143"/>
                    <a:pt x="46" y="143"/>
                    <a:pt x="46" y="143"/>
                  </a:cubicBezTo>
                  <a:cubicBezTo>
                    <a:pt x="46" y="143"/>
                    <a:pt x="46" y="143"/>
                    <a:pt x="46" y="143"/>
                  </a:cubicBezTo>
                  <a:cubicBezTo>
                    <a:pt x="45" y="143"/>
                    <a:pt x="45" y="143"/>
                    <a:pt x="45" y="143"/>
                  </a:cubicBezTo>
                  <a:cubicBezTo>
                    <a:pt x="44" y="143"/>
                    <a:pt x="44" y="143"/>
                    <a:pt x="44" y="143"/>
                  </a:cubicBezTo>
                  <a:cubicBezTo>
                    <a:pt x="43" y="143"/>
                    <a:pt x="43" y="143"/>
                    <a:pt x="43" y="143"/>
                  </a:cubicBezTo>
                  <a:cubicBezTo>
                    <a:pt x="43" y="143"/>
                    <a:pt x="43" y="143"/>
                    <a:pt x="43" y="143"/>
                  </a:cubicBezTo>
                  <a:cubicBezTo>
                    <a:pt x="42" y="143"/>
                    <a:pt x="42" y="143"/>
                    <a:pt x="42" y="143"/>
                  </a:cubicBezTo>
                  <a:cubicBezTo>
                    <a:pt x="42" y="143"/>
                    <a:pt x="42" y="143"/>
                    <a:pt x="42" y="143"/>
                  </a:cubicBezTo>
                  <a:cubicBezTo>
                    <a:pt x="41" y="143"/>
                    <a:pt x="41" y="143"/>
                    <a:pt x="41" y="143"/>
                  </a:cubicBezTo>
                  <a:cubicBezTo>
                    <a:pt x="41" y="143"/>
                    <a:pt x="41" y="143"/>
                    <a:pt x="41" y="143"/>
                  </a:cubicBezTo>
                  <a:cubicBezTo>
                    <a:pt x="40" y="143"/>
                    <a:pt x="40" y="143"/>
                    <a:pt x="40" y="143"/>
                  </a:cubicBezTo>
                  <a:cubicBezTo>
                    <a:pt x="40" y="142"/>
                    <a:pt x="40" y="142"/>
                    <a:pt x="40" y="142"/>
                  </a:cubicBezTo>
                  <a:cubicBezTo>
                    <a:pt x="39" y="142"/>
                    <a:pt x="39" y="142"/>
                    <a:pt x="39" y="142"/>
                  </a:cubicBezTo>
                  <a:cubicBezTo>
                    <a:pt x="38" y="142"/>
                    <a:pt x="38" y="142"/>
                    <a:pt x="38" y="142"/>
                  </a:cubicBezTo>
                  <a:cubicBezTo>
                    <a:pt x="38" y="141"/>
                    <a:pt x="38" y="141"/>
                    <a:pt x="38" y="141"/>
                  </a:cubicBezTo>
                  <a:cubicBezTo>
                    <a:pt x="38" y="141"/>
                    <a:pt x="38" y="141"/>
                    <a:pt x="38" y="141"/>
                  </a:cubicBezTo>
                  <a:cubicBezTo>
                    <a:pt x="37" y="140"/>
                    <a:pt x="37" y="140"/>
                    <a:pt x="37" y="140"/>
                  </a:cubicBezTo>
                  <a:cubicBezTo>
                    <a:pt x="36" y="139"/>
                    <a:pt x="36" y="139"/>
                    <a:pt x="36" y="139"/>
                  </a:cubicBezTo>
                  <a:cubicBezTo>
                    <a:pt x="34" y="139"/>
                    <a:pt x="34" y="139"/>
                    <a:pt x="34" y="139"/>
                  </a:cubicBezTo>
                  <a:cubicBezTo>
                    <a:pt x="34" y="138"/>
                    <a:pt x="34" y="138"/>
                    <a:pt x="34" y="138"/>
                  </a:cubicBezTo>
                  <a:cubicBezTo>
                    <a:pt x="34" y="138"/>
                    <a:pt x="34" y="138"/>
                    <a:pt x="34" y="138"/>
                  </a:cubicBezTo>
                  <a:cubicBezTo>
                    <a:pt x="33" y="137"/>
                    <a:pt x="33" y="137"/>
                    <a:pt x="33" y="137"/>
                  </a:cubicBezTo>
                  <a:cubicBezTo>
                    <a:pt x="33" y="136"/>
                    <a:pt x="33" y="136"/>
                    <a:pt x="33" y="136"/>
                  </a:cubicBezTo>
                  <a:cubicBezTo>
                    <a:pt x="32" y="136"/>
                    <a:pt x="32" y="136"/>
                    <a:pt x="32" y="136"/>
                  </a:cubicBezTo>
                  <a:cubicBezTo>
                    <a:pt x="32" y="136"/>
                    <a:pt x="32" y="136"/>
                    <a:pt x="32" y="136"/>
                  </a:cubicBezTo>
                  <a:cubicBezTo>
                    <a:pt x="33" y="135"/>
                    <a:pt x="33" y="135"/>
                    <a:pt x="33" y="135"/>
                  </a:cubicBezTo>
                  <a:cubicBezTo>
                    <a:pt x="34" y="135"/>
                    <a:pt x="34" y="135"/>
                    <a:pt x="34" y="135"/>
                  </a:cubicBezTo>
                  <a:cubicBezTo>
                    <a:pt x="34" y="135"/>
                    <a:pt x="34" y="135"/>
                    <a:pt x="34" y="135"/>
                  </a:cubicBezTo>
                  <a:cubicBezTo>
                    <a:pt x="35" y="135"/>
                    <a:pt x="35" y="135"/>
                    <a:pt x="35" y="135"/>
                  </a:cubicBezTo>
                  <a:cubicBezTo>
                    <a:pt x="36" y="135"/>
                    <a:pt x="36" y="135"/>
                    <a:pt x="36" y="135"/>
                  </a:cubicBezTo>
                  <a:cubicBezTo>
                    <a:pt x="37" y="136"/>
                    <a:pt x="37" y="136"/>
                    <a:pt x="37" y="136"/>
                  </a:cubicBezTo>
                  <a:cubicBezTo>
                    <a:pt x="37" y="136"/>
                    <a:pt x="37" y="136"/>
                    <a:pt x="37" y="136"/>
                  </a:cubicBezTo>
                  <a:cubicBezTo>
                    <a:pt x="38" y="136"/>
                    <a:pt x="38" y="136"/>
                    <a:pt x="38" y="136"/>
                  </a:cubicBezTo>
                  <a:cubicBezTo>
                    <a:pt x="38" y="136"/>
                    <a:pt x="38" y="136"/>
                    <a:pt x="38" y="136"/>
                  </a:cubicBezTo>
                  <a:cubicBezTo>
                    <a:pt x="39" y="136"/>
                    <a:pt x="39" y="136"/>
                    <a:pt x="39" y="136"/>
                  </a:cubicBezTo>
                  <a:cubicBezTo>
                    <a:pt x="40" y="136"/>
                    <a:pt x="40" y="136"/>
                    <a:pt x="40" y="136"/>
                  </a:cubicBezTo>
                  <a:cubicBezTo>
                    <a:pt x="40" y="137"/>
                    <a:pt x="40" y="137"/>
                    <a:pt x="40" y="137"/>
                  </a:cubicBezTo>
                  <a:cubicBezTo>
                    <a:pt x="41" y="137"/>
                    <a:pt x="41" y="137"/>
                    <a:pt x="41" y="137"/>
                  </a:cubicBezTo>
                  <a:cubicBezTo>
                    <a:pt x="41" y="137"/>
                    <a:pt x="41" y="137"/>
                    <a:pt x="41" y="137"/>
                  </a:cubicBezTo>
                  <a:cubicBezTo>
                    <a:pt x="42" y="139"/>
                    <a:pt x="42" y="139"/>
                    <a:pt x="42" y="139"/>
                  </a:cubicBezTo>
                  <a:cubicBezTo>
                    <a:pt x="43" y="139"/>
                    <a:pt x="43" y="139"/>
                    <a:pt x="43" y="139"/>
                  </a:cubicBezTo>
                  <a:cubicBezTo>
                    <a:pt x="43" y="140"/>
                    <a:pt x="43" y="140"/>
                    <a:pt x="43" y="140"/>
                  </a:cubicBezTo>
                  <a:cubicBezTo>
                    <a:pt x="44" y="140"/>
                    <a:pt x="44" y="140"/>
                    <a:pt x="44" y="140"/>
                  </a:cubicBezTo>
                  <a:cubicBezTo>
                    <a:pt x="45" y="141"/>
                    <a:pt x="45" y="141"/>
                    <a:pt x="45" y="141"/>
                  </a:cubicBezTo>
                  <a:cubicBezTo>
                    <a:pt x="45" y="140"/>
                    <a:pt x="45" y="140"/>
                    <a:pt x="45" y="140"/>
                  </a:cubicBezTo>
                  <a:cubicBezTo>
                    <a:pt x="46" y="140"/>
                    <a:pt x="46" y="140"/>
                    <a:pt x="46" y="140"/>
                  </a:cubicBezTo>
                  <a:cubicBezTo>
                    <a:pt x="45" y="140"/>
                    <a:pt x="45" y="140"/>
                    <a:pt x="45" y="140"/>
                  </a:cubicBezTo>
                  <a:cubicBezTo>
                    <a:pt x="45" y="140"/>
                    <a:pt x="45" y="140"/>
                    <a:pt x="45" y="140"/>
                  </a:cubicBezTo>
                  <a:cubicBezTo>
                    <a:pt x="45" y="140"/>
                    <a:pt x="45" y="140"/>
                    <a:pt x="45" y="140"/>
                  </a:cubicBezTo>
                  <a:cubicBezTo>
                    <a:pt x="44" y="140"/>
                    <a:pt x="44" y="140"/>
                    <a:pt x="44" y="140"/>
                  </a:cubicBezTo>
                  <a:cubicBezTo>
                    <a:pt x="43" y="139"/>
                    <a:pt x="43" y="139"/>
                    <a:pt x="43" y="139"/>
                  </a:cubicBezTo>
                  <a:cubicBezTo>
                    <a:pt x="43" y="138"/>
                    <a:pt x="43" y="138"/>
                    <a:pt x="43" y="138"/>
                  </a:cubicBezTo>
                  <a:cubicBezTo>
                    <a:pt x="43" y="138"/>
                    <a:pt x="43" y="138"/>
                    <a:pt x="43" y="138"/>
                  </a:cubicBezTo>
                  <a:cubicBezTo>
                    <a:pt x="44" y="139"/>
                    <a:pt x="44" y="139"/>
                    <a:pt x="44" y="139"/>
                  </a:cubicBezTo>
                  <a:cubicBezTo>
                    <a:pt x="45" y="139"/>
                    <a:pt x="45" y="139"/>
                    <a:pt x="45" y="139"/>
                  </a:cubicBezTo>
                  <a:cubicBezTo>
                    <a:pt x="45" y="139"/>
                    <a:pt x="45" y="139"/>
                    <a:pt x="45" y="139"/>
                  </a:cubicBezTo>
                  <a:cubicBezTo>
                    <a:pt x="45" y="139"/>
                    <a:pt x="45" y="139"/>
                    <a:pt x="45" y="139"/>
                  </a:cubicBezTo>
                  <a:cubicBezTo>
                    <a:pt x="45" y="138"/>
                    <a:pt x="45" y="138"/>
                    <a:pt x="45" y="138"/>
                  </a:cubicBezTo>
                  <a:cubicBezTo>
                    <a:pt x="44" y="138"/>
                    <a:pt x="44" y="138"/>
                    <a:pt x="44" y="138"/>
                  </a:cubicBezTo>
                  <a:cubicBezTo>
                    <a:pt x="43" y="137"/>
                    <a:pt x="43" y="137"/>
                    <a:pt x="43" y="137"/>
                  </a:cubicBezTo>
                  <a:cubicBezTo>
                    <a:pt x="43" y="136"/>
                    <a:pt x="43" y="136"/>
                    <a:pt x="43" y="136"/>
                  </a:cubicBezTo>
                  <a:cubicBezTo>
                    <a:pt x="43" y="136"/>
                    <a:pt x="43" y="136"/>
                    <a:pt x="43" y="136"/>
                  </a:cubicBezTo>
                  <a:cubicBezTo>
                    <a:pt x="43" y="136"/>
                    <a:pt x="43" y="136"/>
                    <a:pt x="43" y="136"/>
                  </a:cubicBezTo>
                  <a:cubicBezTo>
                    <a:pt x="44" y="137"/>
                    <a:pt x="44" y="137"/>
                    <a:pt x="44" y="137"/>
                  </a:cubicBezTo>
                  <a:cubicBezTo>
                    <a:pt x="45" y="137"/>
                    <a:pt x="45" y="137"/>
                    <a:pt x="45" y="137"/>
                  </a:cubicBezTo>
                  <a:cubicBezTo>
                    <a:pt x="44" y="136"/>
                    <a:pt x="44" y="136"/>
                    <a:pt x="44" y="136"/>
                  </a:cubicBezTo>
                  <a:cubicBezTo>
                    <a:pt x="43" y="135"/>
                    <a:pt x="43" y="135"/>
                    <a:pt x="43" y="135"/>
                  </a:cubicBezTo>
                  <a:cubicBezTo>
                    <a:pt x="43" y="135"/>
                    <a:pt x="43" y="135"/>
                    <a:pt x="43" y="135"/>
                  </a:cubicBezTo>
                  <a:cubicBezTo>
                    <a:pt x="42" y="134"/>
                    <a:pt x="42" y="134"/>
                    <a:pt x="42" y="134"/>
                  </a:cubicBezTo>
                  <a:cubicBezTo>
                    <a:pt x="42" y="134"/>
                    <a:pt x="42" y="134"/>
                    <a:pt x="42" y="134"/>
                  </a:cubicBezTo>
                  <a:cubicBezTo>
                    <a:pt x="43" y="134"/>
                    <a:pt x="43" y="134"/>
                    <a:pt x="43" y="134"/>
                  </a:cubicBezTo>
                  <a:cubicBezTo>
                    <a:pt x="45" y="135"/>
                    <a:pt x="45" y="135"/>
                    <a:pt x="45" y="135"/>
                  </a:cubicBezTo>
                  <a:cubicBezTo>
                    <a:pt x="45" y="135"/>
                    <a:pt x="45" y="135"/>
                    <a:pt x="45" y="135"/>
                  </a:cubicBezTo>
                  <a:cubicBezTo>
                    <a:pt x="46" y="134"/>
                    <a:pt x="46" y="134"/>
                    <a:pt x="46" y="134"/>
                  </a:cubicBezTo>
                  <a:cubicBezTo>
                    <a:pt x="45" y="134"/>
                    <a:pt x="45" y="134"/>
                    <a:pt x="45" y="134"/>
                  </a:cubicBezTo>
                  <a:cubicBezTo>
                    <a:pt x="45" y="134"/>
                    <a:pt x="45" y="134"/>
                    <a:pt x="45" y="134"/>
                  </a:cubicBezTo>
                  <a:cubicBezTo>
                    <a:pt x="44" y="134"/>
                    <a:pt x="44" y="134"/>
                    <a:pt x="44" y="134"/>
                  </a:cubicBezTo>
                  <a:cubicBezTo>
                    <a:pt x="43" y="134"/>
                    <a:pt x="43" y="134"/>
                    <a:pt x="43" y="134"/>
                  </a:cubicBezTo>
                  <a:cubicBezTo>
                    <a:pt x="43" y="134"/>
                    <a:pt x="43" y="134"/>
                    <a:pt x="43" y="134"/>
                  </a:cubicBezTo>
                  <a:cubicBezTo>
                    <a:pt x="42" y="133"/>
                    <a:pt x="42" y="133"/>
                    <a:pt x="42" y="133"/>
                  </a:cubicBezTo>
                  <a:cubicBezTo>
                    <a:pt x="43" y="133"/>
                    <a:pt x="43" y="133"/>
                    <a:pt x="43" y="133"/>
                  </a:cubicBezTo>
                  <a:cubicBezTo>
                    <a:pt x="44" y="133"/>
                    <a:pt x="44" y="133"/>
                    <a:pt x="44" y="133"/>
                  </a:cubicBezTo>
                  <a:cubicBezTo>
                    <a:pt x="44" y="133"/>
                    <a:pt x="44" y="133"/>
                    <a:pt x="44" y="133"/>
                  </a:cubicBezTo>
                  <a:cubicBezTo>
                    <a:pt x="45" y="133"/>
                    <a:pt x="45" y="133"/>
                    <a:pt x="45" y="133"/>
                  </a:cubicBezTo>
                  <a:cubicBezTo>
                    <a:pt x="45" y="133"/>
                    <a:pt x="45" y="133"/>
                    <a:pt x="45" y="133"/>
                  </a:cubicBezTo>
                  <a:cubicBezTo>
                    <a:pt x="45" y="132"/>
                    <a:pt x="45" y="132"/>
                    <a:pt x="45" y="132"/>
                  </a:cubicBezTo>
                  <a:cubicBezTo>
                    <a:pt x="44" y="132"/>
                    <a:pt x="44" y="132"/>
                    <a:pt x="44" y="132"/>
                  </a:cubicBezTo>
                  <a:cubicBezTo>
                    <a:pt x="44" y="132"/>
                    <a:pt x="44" y="132"/>
                    <a:pt x="44" y="132"/>
                  </a:cubicBezTo>
                  <a:cubicBezTo>
                    <a:pt x="44" y="132"/>
                    <a:pt x="44" y="132"/>
                    <a:pt x="44" y="132"/>
                  </a:cubicBezTo>
                  <a:cubicBezTo>
                    <a:pt x="43" y="132"/>
                    <a:pt x="43" y="132"/>
                    <a:pt x="43" y="132"/>
                  </a:cubicBezTo>
                  <a:cubicBezTo>
                    <a:pt x="43" y="132"/>
                    <a:pt x="43" y="132"/>
                    <a:pt x="43" y="132"/>
                  </a:cubicBezTo>
                  <a:cubicBezTo>
                    <a:pt x="41" y="133"/>
                    <a:pt x="41" y="133"/>
                    <a:pt x="41" y="133"/>
                  </a:cubicBezTo>
                  <a:cubicBezTo>
                    <a:pt x="41" y="133"/>
                    <a:pt x="41" y="133"/>
                    <a:pt x="41" y="133"/>
                  </a:cubicBezTo>
                  <a:cubicBezTo>
                    <a:pt x="41" y="133"/>
                    <a:pt x="41" y="133"/>
                    <a:pt x="41" y="133"/>
                  </a:cubicBezTo>
                  <a:cubicBezTo>
                    <a:pt x="42" y="133"/>
                    <a:pt x="42" y="133"/>
                    <a:pt x="42" y="133"/>
                  </a:cubicBezTo>
                  <a:cubicBezTo>
                    <a:pt x="42" y="132"/>
                    <a:pt x="42" y="132"/>
                    <a:pt x="42" y="132"/>
                  </a:cubicBezTo>
                  <a:cubicBezTo>
                    <a:pt x="42" y="131"/>
                    <a:pt x="42" y="131"/>
                    <a:pt x="42" y="131"/>
                  </a:cubicBezTo>
                  <a:cubicBezTo>
                    <a:pt x="43" y="131"/>
                    <a:pt x="43" y="131"/>
                    <a:pt x="43" y="131"/>
                  </a:cubicBezTo>
                  <a:cubicBezTo>
                    <a:pt x="43" y="131"/>
                    <a:pt x="43" y="131"/>
                    <a:pt x="43" y="131"/>
                  </a:cubicBezTo>
                  <a:cubicBezTo>
                    <a:pt x="44" y="131"/>
                    <a:pt x="44" y="131"/>
                    <a:pt x="44" y="131"/>
                  </a:cubicBezTo>
                  <a:cubicBezTo>
                    <a:pt x="44" y="131"/>
                    <a:pt x="44" y="131"/>
                    <a:pt x="44" y="131"/>
                  </a:cubicBezTo>
                  <a:cubicBezTo>
                    <a:pt x="45" y="131"/>
                    <a:pt x="45" y="131"/>
                    <a:pt x="45" y="131"/>
                  </a:cubicBezTo>
                  <a:cubicBezTo>
                    <a:pt x="44" y="130"/>
                    <a:pt x="44" y="130"/>
                    <a:pt x="44" y="130"/>
                  </a:cubicBezTo>
                  <a:cubicBezTo>
                    <a:pt x="43" y="130"/>
                    <a:pt x="43" y="130"/>
                    <a:pt x="43" y="130"/>
                  </a:cubicBezTo>
                  <a:cubicBezTo>
                    <a:pt x="43" y="131"/>
                    <a:pt x="43" y="131"/>
                    <a:pt x="43" y="131"/>
                  </a:cubicBezTo>
                  <a:cubicBezTo>
                    <a:pt x="42" y="131"/>
                    <a:pt x="42" y="131"/>
                    <a:pt x="42" y="131"/>
                  </a:cubicBezTo>
                  <a:cubicBezTo>
                    <a:pt x="42" y="131"/>
                    <a:pt x="42" y="131"/>
                    <a:pt x="42" y="131"/>
                  </a:cubicBezTo>
                  <a:cubicBezTo>
                    <a:pt x="41" y="131"/>
                    <a:pt x="41" y="131"/>
                    <a:pt x="41" y="131"/>
                  </a:cubicBezTo>
                  <a:cubicBezTo>
                    <a:pt x="41" y="131"/>
                    <a:pt x="41" y="131"/>
                    <a:pt x="41" y="131"/>
                  </a:cubicBezTo>
                  <a:cubicBezTo>
                    <a:pt x="41" y="130"/>
                    <a:pt x="41" y="130"/>
                    <a:pt x="41" y="130"/>
                  </a:cubicBezTo>
                  <a:cubicBezTo>
                    <a:pt x="41" y="130"/>
                    <a:pt x="41" y="130"/>
                    <a:pt x="41" y="130"/>
                  </a:cubicBezTo>
                  <a:cubicBezTo>
                    <a:pt x="42" y="130"/>
                    <a:pt x="42" y="130"/>
                    <a:pt x="42" y="130"/>
                  </a:cubicBezTo>
                  <a:cubicBezTo>
                    <a:pt x="43" y="129"/>
                    <a:pt x="43" y="129"/>
                    <a:pt x="43" y="129"/>
                  </a:cubicBezTo>
                  <a:cubicBezTo>
                    <a:pt x="44" y="129"/>
                    <a:pt x="44" y="129"/>
                    <a:pt x="44" y="129"/>
                  </a:cubicBezTo>
                  <a:cubicBezTo>
                    <a:pt x="45" y="129"/>
                    <a:pt x="45" y="129"/>
                    <a:pt x="45" y="129"/>
                  </a:cubicBezTo>
                  <a:cubicBezTo>
                    <a:pt x="45" y="128"/>
                    <a:pt x="45" y="128"/>
                    <a:pt x="45" y="128"/>
                  </a:cubicBezTo>
                  <a:cubicBezTo>
                    <a:pt x="45" y="128"/>
                    <a:pt x="45" y="128"/>
                    <a:pt x="45" y="128"/>
                  </a:cubicBezTo>
                  <a:cubicBezTo>
                    <a:pt x="45" y="128"/>
                    <a:pt x="45" y="128"/>
                    <a:pt x="45" y="128"/>
                  </a:cubicBezTo>
                  <a:cubicBezTo>
                    <a:pt x="44" y="129"/>
                    <a:pt x="44" y="129"/>
                    <a:pt x="44" y="129"/>
                  </a:cubicBezTo>
                  <a:cubicBezTo>
                    <a:pt x="43" y="129"/>
                    <a:pt x="43" y="129"/>
                    <a:pt x="43" y="129"/>
                  </a:cubicBezTo>
                  <a:cubicBezTo>
                    <a:pt x="43" y="129"/>
                    <a:pt x="43" y="129"/>
                    <a:pt x="43" y="129"/>
                  </a:cubicBezTo>
                  <a:cubicBezTo>
                    <a:pt x="42" y="128"/>
                    <a:pt x="42" y="128"/>
                    <a:pt x="42" y="128"/>
                  </a:cubicBezTo>
                  <a:cubicBezTo>
                    <a:pt x="42" y="128"/>
                    <a:pt x="42" y="128"/>
                    <a:pt x="42" y="128"/>
                  </a:cubicBezTo>
                  <a:cubicBezTo>
                    <a:pt x="41" y="128"/>
                    <a:pt x="41" y="128"/>
                    <a:pt x="41" y="128"/>
                  </a:cubicBezTo>
                  <a:cubicBezTo>
                    <a:pt x="41" y="128"/>
                    <a:pt x="41" y="128"/>
                    <a:pt x="41" y="128"/>
                  </a:cubicBezTo>
                  <a:cubicBezTo>
                    <a:pt x="41" y="127"/>
                    <a:pt x="41" y="127"/>
                    <a:pt x="41" y="127"/>
                  </a:cubicBezTo>
                  <a:cubicBezTo>
                    <a:pt x="41" y="127"/>
                    <a:pt x="41" y="127"/>
                    <a:pt x="41" y="127"/>
                  </a:cubicBezTo>
                  <a:cubicBezTo>
                    <a:pt x="42" y="126"/>
                    <a:pt x="42" y="126"/>
                    <a:pt x="42" y="126"/>
                  </a:cubicBezTo>
                  <a:cubicBezTo>
                    <a:pt x="42" y="126"/>
                    <a:pt x="42" y="126"/>
                    <a:pt x="42" y="126"/>
                  </a:cubicBezTo>
                  <a:cubicBezTo>
                    <a:pt x="43" y="126"/>
                    <a:pt x="43" y="126"/>
                    <a:pt x="43" y="126"/>
                  </a:cubicBezTo>
                  <a:cubicBezTo>
                    <a:pt x="43" y="125"/>
                    <a:pt x="43" y="125"/>
                    <a:pt x="43" y="125"/>
                  </a:cubicBezTo>
                  <a:cubicBezTo>
                    <a:pt x="43" y="125"/>
                    <a:pt x="43" y="125"/>
                    <a:pt x="43" y="125"/>
                  </a:cubicBezTo>
                  <a:cubicBezTo>
                    <a:pt x="42" y="126"/>
                    <a:pt x="42" y="126"/>
                    <a:pt x="42" y="126"/>
                  </a:cubicBezTo>
                  <a:cubicBezTo>
                    <a:pt x="41" y="127"/>
                    <a:pt x="41" y="127"/>
                    <a:pt x="41" y="127"/>
                  </a:cubicBezTo>
                  <a:cubicBezTo>
                    <a:pt x="41" y="127"/>
                    <a:pt x="41" y="127"/>
                    <a:pt x="41" y="127"/>
                  </a:cubicBezTo>
                  <a:cubicBezTo>
                    <a:pt x="40" y="127"/>
                    <a:pt x="40" y="127"/>
                    <a:pt x="40" y="127"/>
                  </a:cubicBezTo>
                  <a:cubicBezTo>
                    <a:pt x="40" y="128"/>
                    <a:pt x="40" y="128"/>
                    <a:pt x="40" y="128"/>
                  </a:cubicBezTo>
                  <a:cubicBezTo>
                    <a:pt x="40" y="127"/>
                    <a:pt x="40" y="127"/>
                    <a:pt x="40" y="127"/>
                  </a:cubicBezTo>
                  <a:cubicBezTo>
                    <a:pt x="40" y="127"/>
                    <a:pt x="40" y="127"/>
                    <a:pt x="40" y="127"/>
                  </a:cubicBezTo>
                  <a:cubicBezTo>
                    <a:pt x="40" y="126"/>
                    <a:pt x="40" y="126"/>
                    <a:pt x="40" y="126"/>
                  </a:cubicBezTo>
                  <a:cubicBezTo>
                    <a:pt x="40" y="125"/>
                    <a:pt x="40" y="125"/>
                    <a:pt x="40" y="125"/>
                  </a:cubicBezTo>
                  <a:cubicBezTo>
                    <a:pt x="40" y="124"/>
                    <a:pt x="40" y="124"/>
                    <a:pt x="40" y="124"/>
                  </a:cubicBezTo>
                  <a:cubicBezTo>
                    <a:pt x="40" y="123"/>
                    <a:pt x="40" y="123"/>
                    <a:pt x="40" y="123"/>
                  </a:cubicBezTo>
                  <a:cubicBezTo>
                    <a:pt x="40" y="123"/>
                    <a:pt x="40" y="123"/>
                    <a:pt x="40" y="123"/>
                  </a:cubicBezTo>
                  <a:cubicBezTo>
                    <a:pt x="40" y="122"/>
                    <a:pt x="40" y="122"/>
                    <a:pt x="40" y="122"/>
                  </a:cubicBezTo>
                  <a:cubicBezTo>
                    <a:pt x="40" y="122"/>
                    <a:pt x="40" y="122"/>
                    <a:pt x="40" y="122"/>
                  </a:cubicBezTo>
                  <a:cubicBezTo>
                    <a:pt x="39" y="123"/>
                    <a:pt x="39" y="123"/>
                    <a:pt x="39" y="123"/>
                  </a:cubicBezTo>
                  <a:cubicBezTo>
                    <a:pt x="39" y="124"/>
                    <a:pt x="39" y="124"/>
                    <a:pt x="39" y="124"/>
                  </a:cubicBezTo>
                  <a:cubicBezTo>
                    <a:pt x="39" y="125"/>
                    <a:pt x="39" y="125"/>
                    <a:pt x="39" y="125"/>
                  </a:cubicBezTo>
                  <a:cubicBezTo>
                    <a:pt x="40" y="125"/>
                    <a:pt x="40" y="125"/>
                    <a:pt x="40" y="125"/>
                  </a:cubicBezTo>
                  <a:cubicBezTo>
                    <a:pt x="40" y="126"/>
                    <a:pt x="40" y="126"/>
                    <a:pt x="40" y="126"/>
                  </a:cubicBezTo>
                  <a:cubicBezTo>
                    <a:pt x="40" y="127"/>
                    <a:pt x="40" y="127"/>
                    <a:pt x="40" y="127"/>
                  </a:cubicBezTo>
                  <a:cubicBezTo>
                    <a:pt x="39" y="128"/>
                    <a:pt x="39" y="128"/>
                    <a:pt x="39" y="128"/>
                  </a:cubicBezTo>
                  <a:cubicBezTo>
                    <a:pt x="39" y="128"/>
                    <a:pt x="39" y="128"/>
                    <a:pt x="39" y="128"/>
                  </a:cubicBezTo>
                  <a:cubicBezTo>
                    <a:pt x="38" y="127"/>
                    <a:pt x="38" y="127"/>
                    <a:pt x="38" y="127"/>
                  </a:cubicBezTo>
                  <a:cubicBezTo>
                    <a:pt x="38" y="127"/>
                    <a:pt x="38" y="127"/>
                    <a:pt x="38" y="127"/>
                  </a:cubicBezTo>
                  <a:cubicBezTo>
                    <a:pt x="38" y="128"/>
                    <a:pt x="38" y="128"/>
                    <a:pt x="38" y="128"/>
                  </a:cubicBezTo>
                  <a:cubicBezTo>
                    <a:pt x="38" y="128"/>
                    <a:pt x="38" y="128"/>
                    <a:pt x="38" y="128"/>
                  </a:cubicBezTo>
                  <a:cubicBezTo>
                    <a:pt x="37" y="128"/>
                    <a:pt x="37" y="128"/>
                    <a:pt x="37" y="128"/>
                  </a:cubicBezTo>
                  <a:cubicBezTo>
                    <a:pt x="37" y="128"/>
                    <a:pt x="37" y="128"/>
                    <a:pt x="37" y="128"/>
                  </a:cubicBezTo>
                  <a:cubicBezTo>
                    <a:pt x="37" y="128"/>
                    <a:pt x="37" y="128"/>
                    <a:pt x="37" y="128"/>
                  </a:cubicBezTo>
                  <a:cubicBezTo>
                    <a:pt x="38" y="129"/>
                    <a:pt x="38" y="129"/>
                    <a:pt x="38" y="129"/>
                  </a:cubicBezTo>
                  <a:cubicBezTo>
                    <a:pt x="37" y="129"/>
                    <a:pt x="37" y="129"/>
                    <a:pt x="37" y="129"/>
                  </a:cubicBezTo>
                  <a:cubicBezTo>
                    <a:pt x="37" y="130"/>
                    <a:pt x="37" y="130"/>
                    <a:pt x="37" y="130"/>
                  </a:cubicBezTo>
                  <a:cubicBezTo>
                    <a:pt x="36" y="130"/>
                    <a:pt x="36" y="130"/>
                    <a:pt x="36" y="130"/>
                  </a:cubicBezTo>
                  <a:cubicBezTo>
                    <a:pt x="36" y="130"/>
                    <a:pt x="36" y="130"/>
                    <a:pt x="36" y="130"/>
                  </a:cubicBezTo>
                  <a:cubicBezTo>
                    <a:pt x="36" y="130"/>
                    <a:pt x="36" y="130"/>
                    <a:pt x="36" y="130"/>
                  </a:cubicBezTo>
                  <a:cubicBezTo>
                    <a:pt x="35" y="131"/>
                    <a:pt x="35" y="131"/>
                    <a:pt x="35" y="131"/>
                  </a:cubicBezTo>
                  <a:cubicBezTo>
                    <a:pt x="34" y="131"/>
                    <a:pt x="34" y="131"/>
                    <a:pt x="34" y="131"/>
                  </a:cubicBezTo>
                  <a:cubicBezTo>
                    <a:pt x="33" y="130"/>
                    <a:pt x="33" y="130"/>
                    <a:pt x="33" y="130"/>
                  </a:cubicBezTo>
                  <a:cubicBezTo>
                    <a:pt x="34" y="130"/>
                    <a:pt x="34" y="130"/>
                    <a:pt x="34" y="130"/>
                  </a:cubicBezTo>
                  <a:cubicBezTo>
                    <a:pt x="33" y="129"/>
                    <a:pt x="33" y="129"/>
                    <a:pt x="33" y="129"/>
                  </a:cubicBezTo>
                  <a:cubicBezTo>
                    <a:pt x="33" y="129"/>
                    <a:pt x="33" y="129"/>
                    <a:pt x="33" y="129"/>
                  </a:cubicBezTo>
                  <a:cubicBezTo>
                    <a:pt x="33" y="129"/>
                    <a:pt x="33" y="129"/>
                    <a:pt x="33" y="129"/>
                  </a:cubicBezTo>
                  <a:cubicBezTo>
                    <a:pt x="32" y="129"/>
                    <a:pt x="32" y="129"/>
                    <a:pt x="32" y="129"/>
                  </a:cubicBezTo>
                  <a:cubicBezTo>
                    <a:pt x="32" y="129"/>
                    <a:pt x="32" y="129"/>
                    <a:pt x="32" y="129"/>
                  </a:cubicBezTo>
                  <a:cubicBezTo>
                    <a:pt x="32" y="128"/>
                    <a:pt x="32" y="128"/>
                    <a:pt x="32" y="128"/>
                  </a:cubicBezTo>
                  <a:cubicBezTo>
                    <a:pt x="32" y="128"/>
                    <a:pt x="32" y="128"/>
                    <a:pt x="32" y="128"/>
                  </a:cubicBezTo>
                  <a:cubicBezTo>
                    <a:pt x="32" y="127"/>
                    <a:pt x="32" y="127"/>
                    <a:pt x="32" y="127"/>
                  </a:cubicBezTo>
                  <a:cubicBezTo>
                    <a:pt x="32" y="127"/>
                    <a:pt x="32" y="127"/>
                    <a:pt x="32" y="127"/>
                  </a:cubicBezTo>
                  <a:cubicBezTo>
                    <a:pt x="32" y="127"/>
                    <a:pt x="32" y="127"/>
                    <a:pt x="32" y="127"/>
                  </a:cubicBezTo>
                  <a:cubicBezTo>
                    <a:pt x="32" y="126"/>
                    <a:pt x="32" y="126"/>
                    <a:pt x="32" y="126"/>
                  </a:cubicBezTo>
                  <a:cubicBezTo>
                    <a:pt x="33" y="126"/>
                    <a:pt x="33" y="126"/>
                    <a:pt x="33" y="126"/>
                  </a:cubicBezTo>
                  <a:cubicBezTo>
                    <a:pt x="33" y="127"/>
                    <a:pt x="33" y="127"/>
                    <a:pt x="33" y="127"/>
                  </a:cubicBezTo>
                  <a:cubicBezTo>
                    <a:pt x="34" y="126"/>
                    <a:pt x="34" y="126"/>
                    <a:pt x="34" y="126"/>
                  </a:cubicBezTo>
                  <a:cubicBezTo>
                    <a:pt x="34" y="126"/>
                    <a:pt x="34" y="126"/>
                    <a:pt x="34" y="126"/>
                  </a:cubicBezTo>
                  <a:cubicBezTo>
                    <a:pt x="36" y="126"/>
                    <a:pt x="36" y="126"/>
                    <a:pt x="36" y="126"/>
                  </a:cubicBezTo>
                  <a:cubicBezTo>
                    <a:pt x="36" y="126"/>
                    <a:pt x="36" y="126"/>
                    <a:pt x="36" y="126"/>
                  </a:cubicBezTo>
                  <a:cubicBezTo>
                    <a:pt x="37" y="125"/>
                    <a:pt x="37" y="125"/>
                    <a:pt x="37" y="125"/>
                  </a:cubicBezTo>
                  <a:cubicBezTo>
                    <a:pt x="38" y="124"/>
                    <a:pt x="38" y="124"/>
                    <a:pt x="38" y="124"/>
                  </a:cubicBezTo>
                  <a:cubicBezTo>
                    <a:pt x="38" y="123"/>
                    <a:pt x="38" y="123"/>
                    <a:pt x="38" y="123"/>
                  </a:cubicBezTo>
                  <a:cubicBezTo>
                    <a:pt x="37" y="123"/>
                    <a:pt x="37" y="123"/>
                    <a:pt x="37" y="123"/>
                  </a:cubicBezTo>
                  <a:cubicBezTo>
                    <a:pt x="37" y="124"/>
                    <a:pt x="37" y="124"/>
                    <a:pt x="37" y="124"/>
                  </a:cubicBezTo>
                  <a:cubicBezTo>
                    <a:pt x="37" y="124"/>
                    <a:pt x="37" y="124"/>
                    <a:pt x="37" y="124"/>
                  </a:cubicBezTo>
                  <a:cubicBezTo>
                    <a:pt x="36" y="125"/>
                    <a:pt x="36" y="125"/>
                    <a:pt x="36" y="125"/>
                  </a:cubicBezTo>
                  <a:cubicBezTo>
                    <a:pt x="35" y="125"/>
                    <a:pt x="35" y="125"/>
                    <a:pt x="35" y="125"/>
                  </a:cubicBezTo>
                  <a:cubicBezTo>
                    <a:pt x="34" y="125"/>
                    <a:pt x="34" y="125"/>
                    <a:pt x="34" y="125"/>
                  </a:cubicBezTo>
                  <a:cubicBezTo>
                    <a:pt x="33" y="125"/>
                    <a:pt x="33" y="125"/>
                    <a:pt x="33" y="125"/>
                  </a:cubicBezTo>
                  <a:cubicBezTo>
                    <a:pt x="33" y="124"/>
                    <a:pt x="33" y="124"/>
                    <a:pt x="33" y="124"/>
                  </a:cubicBezTo>
                  <a:cubicBezTo>
                    <a:pt x="34" y="124"/>
                    <a:pt x="34" y="124"/>
                    <a:pt x="34" y="124"/>
                  </a:cubicBezTo>
                  <a:cubicBezTo>
                    <a:pt x="35" y="123"/>
                    <a:pt x="35" y="123"/>
                    <a:pt x="35" y="123"/>
                  </a:cubicBezTo>
                  <a:cubicBezTo>
                    <a:pt x="36" y="123"/>
                    <a:pt x="36" y="123"/>
                    <a:pt x="36" y="123"/>
                  </a:cubicBezTo>
                  <a:cubicBezTo>
                    <a:pt x="36" y="123"/>
                    <a:pt x="36" y="123"/>
                    <a:pt x="36" y="123"/>
                  </a:cubicBezTo>
                  <a:cubicBezTo>
                    <a:pt x="36" y="122"/>
                    <a:pt x="36" y="122"/>
                    <a:pt x="36" y="122"/>
                  </a:cubicBezTo>
                  <a:cubicBezTo>
                    <a:pt x="36" y="122"/>
                    <a:pt x="36" y="122"/>
                    <a:pt x="36" y="122"/>
                  </a:cubicBezTo>
                  <a:cubicBezTo>
                    <a:pt x="36" y="122"/>
                    <a:pt x="36" y="122"/>
                    <a:pt x="36" y="122"/>
                  </a:cubicBezTo>
                  <a:cubicBezTo>
                    <a:pt x="37" y="121"/>
                    <a:pt x="37" y="121"/>
                    <a:pt x="37" y="121"/>
                  </a:cubicBezTo>
                  <a:cubicBezTo>
                    <a:pt x="37" y="121"/>
                    <a:pt x="37" y="121"/>
                    <a:pt x="37" y="121"/>
                  </a:cubicBezTo>
                  <a:cubicBezTo>
                    <a:pt x="36" y="121"/>
                    <a:pt x="36" y="121"/>
                    <a:pt x="36" y="121"/>
                  </a:cubicBezTo>
                  <a:cubicBezTo>
                    <a:pt x="36" y="121"/>
                    <a:pt x="36" y="121"/>
                    <a:pt x="36" y="121"/>
                  </a:cubicBezTo>
                  <a:cubicBezTo>
                    <a:pt x="36" y="121"/>
                    <a:pt x="36" y="121"/>
                    <a:pt x="36" y="121"/>
                  </a:cubicBezTo>
                  <a:cubicBezTo>
                    <a:pt x="36" y="121"/>
                    <a:pt x="36" y="121"/>
                    <a:pt x="36" y="121"/>
                  </a:cubicBezTo>
                  <a:cubicBezTo>
                    <a:pt x="34" y="121"/>
                    <a:pt x="34" y="121"/>
                    <a:pt x="34" y="121"/>
                  </a:cubicBezTo>
                  <a:cubicBezTo>
                    <a:pt x="34" y="121"/>
                    <a:pt x="34" y="121"/>
                    <a:pt x="34" y="121"/>
                  </a:cubicBezTo>
                  <a:cubicBezTo>
                    <a:pt x="34" y="121"/>
                    <a:pt x="34" y="121"/>
                    <a:pt x="34" y="121"/>
                  </a:cubicBezTo>
                  <a:cubicBezTo>
                    <a:pt x="34" y="120"/>
                    <a:pt x="34" y="120"/>
                    <a:pt x="34" y="120"/>
                  </a:cubicBezTo>
                  <a:cubicBezTo>
                    <a:pt x="35" y="120"/>
                    <a:pt x="35" y="120"/>
                    <a:pt x="35" y="120"/>
                  </a:cubicBezTo>
                  <a:cubicBezTo>
                    <a:pt x="35" y="120"/>
                    <a:pt x="35" y="120"/>
                    <a:pt x="35" y="120"/>
                  </a:cubicBezTo>
                  <a:cubicBezTo>
                    <a:pt x="36" y="120"/>
                    <a:pt x="36" y="120"/>
                    <a:pt x="36" y="120"/>
                  </a:cubicBezTo>
                  <a:cubicBezTo>
                    <a:pt x="37" y="120"/>
                    <a:pt x="37" y="120"/>
                    <a:pt x="37" y="120"/>
                  </a:cubicBezTo>
                  <a:cubicBezTo>
                    <a:pt x="37" y="120"/>
                    <a:pt x="37" y="120"/>
                    <a:pt x="37" y="120"/>
                  </a:cubicBezTo>
                  <a:cubicBezTo>
                    <a:pt x="38" y="119"/>
                    <a:pt x="38" y="119"/>
                    <a:pt x="38" y="119"/>
                  </a:cubicBezTo>
                  <a:cubicBezTo>
                    <a:pt x="38" y="118"/>
                    <a:pt x="38" y="118"/>
                    <a:pt x="38" y="118"/>
                  </a:cubicBezTo>
                  <a:cubicBezTo>
                    <a:pt x="38" y="118"/>
                    <a:pt x="38" y="118"/>
                    <a:pt x="38" y="118"/>
                  </a:cubicBezTo>
                  <a:cubicBezTo>
                    <a:pt x="39" y="117"/>
                    <a:pt x="39" y="117"/>
                    <a:pt x="39" y="117"/>
                  </a:cubicBezTo>
                  <a:cubicBezTo>
                    <a:pt x="38" y="116"/>
                    <a:pt x="38" y="116"/>
                    <a:pt x="38" y="116"/>
                  </a:cubicBezTo>
                  <a:cubicBezTo>
                    <a:pt x="38" y="115"/>
                    <a:pt x="38" y="115"/>
                    <a:pt x="38" y="115"/>
                  </a:cubicBezTo>
                  <a:cubicBezTo>
                    <a:pt x="38" y="115"/>
                    <a:pt x="38" y="115"/>
                    <a:pt x="38" y="115"/>
                  </a:cubicBezTo>
                  <a:cubicBezTo>
                    <a:pt x="38" y="115"/>
                    <a:pt x="38" y="115"/>
                    <a:pt x="38" y="115"/>
                  </a:cubicBezTo>
                  <a:cubicBezTo>
                    <a:pt x="37" y="115"/>
                    <a:pt x="37" y="115"/>
                    <a:pt x="37" y="115"/>
                  </a:cubicBezTo>
                  <a:cubicBezTo>
                    <a:pt x="37" y="115"/>
                    <a:pt x="37" y="115"/>
                    <a:pt x="37" y="115"/>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7" y="114"/>
                    <a:pt x="37" y="114"/>
                    <a:pt x="37" y="114"/>
                  </a:cubicBezTo>
                  <a:cubicBezTo>
                    <a:pt x="37" y="114"/>
                    <a:pt x="37" y="114"/>
                    <a:pt x="37" y="114"/>
                  </a:cubicBezTo>
                  <a:cubicBezTo>
                    <a:pt x="38" y="113"/>
                    <a:pt x="38" y="113"/>
                    <a:pt x="38" y="113"/>
                  </a:cubicBezTo>
                  <a:cubicBezTo>
                    <a:pt x="38" y="113"/>
                    <a:pt x="38" y="113"/>
                    <a:pt x="38" y="113"/>
                  </a:cubicBezTo>
                  <a:cubicBezTo>
                    <a:pt x="38" y="112"/>
                    <a:pt x="38" y="112"/>
                    <a:pt x="38" y="112"/>
                  </a:cubicBezTo>
                  <a:cubicBezTo>
                    <a:pt x="38" y="112"/>
                    <a:pt x="38" y="112"/>
                    <a:pt x="38" y="112"/>
                  </a:cubicBezTo>
                  <a:cubicBezTo>
                    <a:pt x="38" y="111"/>
                    <a:pt x="38" y="111"/>
                    <a:pt x="38" y="111"/>
                  </a:cubicBezTo>
                  <a:cubicBezTo>
                    <a:pt x="37" y="111"/>
                    <a:pt x="37" y="111"/>
                    <a:pt x="37" y="111"/>
                  </a:cubicBezTo>
                  <a:cubicBezTo>
                    <a:pt x="37" y="111"/>
                    <a:pt x="37" y="111"/>
                    <a:pt x="37" y="111"/>
                  </a:cubicBezTo>
                  <a:cubicBezTo>
                    <a:pt x="37" y="110"/>
                    <a:pt x="37" y="110"/>
                    <a:pt x="37" y="110"/>
                  </a:cubicBezTo>
                  <a:cubicBezTo>
                    <a:pt x="37" y="110"/>
                    <a:pt x="37" y="110"/>
                    <a:pt x="37" y="110"/>
                  </a:cubicBezTo>
                  <a:cubicBezTo>
                    <a:pt x="37" y="110"/>
                    <a:pt x="37" y="110"/>
                    <a:pt x="37" y="110"/>
                  </a:cubicBezTo>
                  <a:cubicBezTo>
                    <a:pt x="37" y="110"/>
                    <a:pt x="37" y="110"/>
                    <a:pt x="37" y="110"/>
                  </a:cubicBezTo>
                  <a:cubicBezTo>
                    <a:pt x="37" y="109"/>
                    <a:pt x="37" y="109"/>
                    <a:pt x="37" y="109"/>
                  </a:cubicBezTo>
                  <a:cubicBezTo>
                    <a:pt x="37" y="108"/>
                    <a:pt x="37" y="108"/>
                    <a:pt x="37" y="108"/>
                  </a:cubicBezTo>
                  <a:cubicBezTo>
                    <a:pt x="37" y="108"/>
                    <a:pt x="37" y="108"/>
                    <a:pt x="37" y="108"/>
                  </a:cubicBezTo>
                  <a:cubicBezTo>
                    <a:pt x="38" y="109"/>
                    <a:pt x="38" y="109"/>
                    <a:pt x="38" y="109"/>
                  </a:cubicBezTo>
                  <a:cubicBezTo>
                    <a:pt x="38" y="108"/>
                    <a:pt x="38" y="108"/>
                    <a:pt x="38" y="108"/>
                  </a:cubicBezTo>
                  <a:cubicBezTo>
                    <a:pt x="37" y="108"/>
                    <a:pt x="37" y="108"/>
                    <a:pt x="37" y="108"/>
                  </a:cubicBezTo>
                  <a:cubicBezTo>
                    <a:pt x="37" y="108"/>
                    <a:pt x="37" y="108"/>
                    <a:pt x="37" y="108"/>
                  </a:cubicBezTo>
                  <a:cubicBezTo>
                    <a:pt x="38" y="107"/>
                    <a:pt x="38" y="107"/>
                    <a:pt x="38" y="107"/>
                  </a:cubicBezTo>
                  <a:cubicBezTo>
                    <a:pt x="38" y="106"/>
                    <a:pt x="38" y="106"/>
                    <a:pt x="38" y="106"/>
                  </a:cubicBezTo>
                  <a:cubicBezTo>
                    <a:pt x="37" y="106"/>
                    <a:pt x="37" y="106"/>
                    <a:pt x="37" y="106"/>
                  </a:cubicBezTo>
                  <a:cubicBezTo>
                    <a:pt x="37" y="105"/>
                    <a:pt x="37" y="105"/>
                    <a:pt x="37" y="105"/>
                  </a:cubicBezTo>
                  <a:cubicBezTo>
                    <a:pt x="37" y="105"/>
                    <a:pt x="37" y="105"/>
                    <a:pt x="37" y="105"/>
                  </a:cubicBezTo>
                  <a:cubicBezTo>
                    <a:pt x="37" y="104"/>
                    <a:pt x="37" y="104"/>
                    <a:pt x="37" y="104"/>
                  </a:cubicBezTo>
                  <a:cubicBezTo>
                    <a:pt x="38" y="103"/>
                    <a:pt x="38" y="103"/>
                    <a:pt x="38" y="103"/>
                  </a:cubicBezTo>
                  <a:cubicBezTo>
                    <a:pt x="37" y="103"/>
                    <a:pt x="37" y="103"/>
                    <a:pt x="37" y="103"/>
                  </a:cubicBezTo>
                  <a:cubicBezTo>
                    <a:pt x="37" y="103"/>
                    <a:pt x="37" y="103"/>
                    <a:pt x="37" y="103"/>
                  </a:cubicBezTo>
                  <a:cubicBezTo>
                    <a:pt x="36" y="104"/>
                    <a:pt x="36" y="104"/>
                    <a:pt x="36" y="104"/>
                  </a:cubicBezTo>
                  <a:cubicBezTo>
                    <a:pt x="36" y="104"/>
                    <a:pt x="36" y="104"/>
                    <a:pt x="36" y="104"/>
                  </a:cubicBezTo>
                  <a:cubicBezTo>
                    <a:pt x="35" y="104"/>
                    <a:pt x="35" y="104"/>
                    <a:pt x="35" y="104"/>
                  </a:cubicBezTo>
                  <a:cubicBezTo>
                    <a:pt x="35" y="105"/>
                    <a:pt x="35" y="105"/>
                    <a:pt x="35" y="105"/>
                  </a:cubicBezTo>
                  <a:cubicBezTo>
                    <a:pt x="34" y="104"/>
                    <a:pt x="34" y="104"/>
                    <a:pt x="34" y="104"/>
                  </a:cubicBezTo>
                  <a:cubicBezTo>
                    <a:pt x="35" y="104"/>
                    <a:pt x="35" y="104"/>
                    <a:pt x="35" y="104"/>
                  </a:cubicBezTo>
                  <a:cubicBezTo>
                    <a:pt x="35" y="103"/>
                    <a:pt x="35" y="103"/>
                    <a:pt x="35" y="103"/>
                  </a:cubicBezTo>
                  <a:cubicBezTo>
                    <a:pt x="36" y="103"/>
                    <a:pt x="36" y="103"/>
                    <a:pt x="36" y="103"/>
                  </a:cubicBezTo>
                  <a:cubicBezTo>
                    <a:pt x="36" y="103"/>
                    <a:pt x="36" y="103"/>
                    <a:pt x="36" y="103"/>
                  </a:cubicBezTo>
                  <a:cubicBezTo>
                    <a:pt x="37" y="102"/>
                    <a:pt x="37" y="102"/>
                    <a:pt x="37" y="102"/>
                  </a:cubicBezTo>
                  <a:cubicBezTo>
                    <a:pt x="37" y="102"/>
                    <a:pt x="37" y="102"/>
                    <a:pt x="37" y="102"/>
                  </a:cubicBezTo>
                  <a:cubicBezTo>
                    <a:pt x="38" y="102"/>
                    <a:pt x="38" y="102"/>
                    <a:pt x="38" y="102"/>
                  </a:cubicBezTo>
                  <a:cubicBezTo>
                    <a:pt x="38" y="101"/>
                    <a:pt x="38" y="101"/>
                    <a:pt x="38" y="101"/>
                  </a:cubicBezTo>
                  <a:cubicBezTo>
                    <a:pt x="38" y="100"/>
                    <a:pt x="38" y="100"/>
                    <a:pt x="38" y="100"/>
                  </a:cubicBezTo>
                  <a:cubicBezTo>
                    <a:pt x="38" y="100"/>
                    <a:pt x="38" y="100"/>
                    <a:pt x="38" y="100"/>
                  </a:cubicBezTo>
                  <a:cubicBezTo>
                    <a:pt x="37" y="99"/>
                    <a:pt x="37" y="99"/>
                    <a:pt x="37" y="99"/>
                  </a:cubicBezTo>
                  <a:cubicBezTo>
                    <a:pt x="37" y="99"/>
                    <a:pt x="37" y="99"/>
                    <a:pt x="37" y="99"/>
                  </a:cubicBezTo>
                  <a:cubicBezTo>
                    <a:pt x="37" y="99"/>
                    <a:pt x="37" y="99"/>
                    <a:pt x="37" y="99"/>
                  </a:cubicBezTo>
                  <a:cubicBezTo>
                    <a:pt x="36" y="99"/>
                    <a:pt x="36" y="99"/>
                    <a:pt x="36" y="99"/>
                  </a:cubicBezTo>
                  <a:cubicBezTo>
                    <a:pt x="36" y="98"/>
                    <a:pt x="36" y="98"/>
                    <a:pt x="36" y="98"/>
                  </a:cubicBezTo>
                  <a:cubicBezTo>
                    <a:pt x="36" y="97"/>
                    <a:pt x="36" y="97"/>
                    <a:pt x="36" y="97"/>
                  </a:cubicBezTo>
                  <a:cubicBezTo>
                    <a:pt x="36" y="97"/>
                    <a:pt x="36" y="97"/>
                    <a:pt x="36" y="97"/>
                  </a:cubicBezTo>
                  <a:cubicBezTo>
                    <a:pt x="36" y="97"/>
                    <a:pt x="36" y="97"/>
                    <a:pt x="36" y="97"/>
                  </a:cubicBezTo>
                  <a:cubicBezTo>
                    <a:pt x="36" y="96"/>
                    <a:pt x="36" y="96"/>
                    <a:pt x="36" y="96"/>
                  </a:cubicBezTo>
                  <a:cubicBezTo>
                    <a:pt x="36" y="95"/>
                    <a:pt x="36" y="95"/>
                    <a:pt x="36" y="95"/>
                  </a:cubicBezTo>
                  <a:cubicBezTo>
                    <a:pt x="34" y="94"/>
                    <a:pt x="34" y="94"/>
                    <a:pt x="34" y="94"/>
                  </a:cubicBezTo>
                  <a:cubicBezTo>
                    <a:pt x="34" y="94"/>
                    <a:pt x="34" y="94"/>
                    <a:pt x="34" y="94"/>
                  </a:cubicBezTo>
                  <a:cubicBezTo>
                    <a:pt x="34" y="94"/>
                    <a:pt x="34" y="94"/>
                    <a:pt x="34" y="94"/>
                  </a:cubicBezTo>
                  <a:cubicBezTo>
                    <a:pt x="33" y="93"/>
                    <a:pt x="33" y="93"/>
                    <a:pt x="33" y="93"/>
                  </a:cubicBezTo>
                  <a:cubicBezTo>
                    <a:pt x="33" y="93"/>
                    <a:pt x="33" y="93"/>
                    <a:pt x="33" y="93"/>
                  </a:cubicBezTo>
                  <a:cubicBezTo>
                    <a:pt x="34" y="93"/>
                    <a:pt x="34" y="93"/>
                    <a:pt x="34" y="93"/>
                  </a:cubicBezTo>
                  <a:cubicBezTo>
                    <a:pt x="35" y="92"/>
                    <a:pt x="35" y="92"/>
                    <a:pt x="35" y="92"/>
                  </a:cubicBezTo>
                  <a:cubicBezTo>
                    <a:pt x="35" y="92"/>
                    <a:pt x="35" y="92"/>
                    <a:pt x="35" y="92"/>
                  </a:cubicBezTo>
                  <a:cubicBezTo>
                    <a:pt x="35" y="91"/>
                    <a:pt x="35" y="91"/>
                    <a:pt x="35" y="91"/>
                  </a:cubicBezTo>
                  <a:cubicBezTo>
                    <a:pt x="35" y="91"/>
                    <a:pt x="35" y="91"/>
                    <a:pt x="35" y="91"/>
                  </a:cubicBezTo>
                  <a:cubicBezTo>
                    <a:pt x="34" y="91"/>
                    <a:pt x="34" y="91"/>
                    <a:pt x="34" y="91"/>
                  </a:cubicBezTo>
                  <a:cubicBezTo>
                    <a:pt x="34" y="91"/>
                    <a:pt x="34" y="91"/>
                    <a:pt x="34" y="91"/>
                  </a:cubicBezTo>
                  <a:cubicBezTo>
                    <a:pt x="35" y="91"/>
                    <a:pt x="35" y="91"/>
                    <a:pt x="35" y="91"/>
                  </a:cubicBezTo>
                  <a:cubicBezTo>
                    <a:pt x="35" y="90"/>
                    <a:pt x="35" y="90"/>
                    <a:pt x="35" y="90"/>
                  </a:cubicBezTo>
                  <a:cubicBezTo>
                    <a:pt x="36" y="89"/>
                    <a:pt x="36" y="89"/>
                    <a:pt x="36" y="89"/>
                  </a:cubicBezTo>
                  <a:cubicBezTo>
                    <a:pt x="36" y="89"/>
                    <a:pt x="36" y="89"/>
                    <a:pt x="36" y="89"/>
                  </a:cubicBezTo>
                  <a:cubicBezTo>
                    <a:pt x="36" y="89"/>
                    <a:pt x="36" y="89"/>
                    <a:pt x="36" y="89"/>
                  </a:cubicBezTo>
                  <a:cubicBezTo>
                    <a:pt x="36" y="88"/>
                    <a:pt x="36" y="88"/>
                    <a:pt x="36" y="88"/>
                  </a:cubicBezTo>
                  <a:cubicBezTo>
                    <a:pt x="36" y="88"/>
                    <a:pt x="36" y="88"/>
                    <a:pt x="36" y="88"/>
                  </a:cubicBezTo>
                  <a:cubicBezTo>
                    <a:pt x="35" y="88"/>
                    <a:pt x="35" y="88"/>
                    <a:pt x="35" y="88"/>
                  </a:cubicBezTo>
                  <a:cubicBezTo>
                    <a:pt x="34" y="87"/>
                    <a:pt x="34" y="87"/>
                    <a:pt x="34" y="87"/>
                  </a:cubicBezTo>
                  <a:cubicBezTo>
                    <a:pt x="33" y="86"/>
                    <a:pt x="33" y="86"/>
                    <a:pt x="33" y="86"/>
                  </a:cubicBezTo>
                  <a:cubicBezTo>
                    <a:pt x="33" y="86"/>
                    <a:pt x="33" y="86"/>
                    <a:pt x="33" y="86"/>
                  </a:cubicBezTo>
                  <a:cubicBezTo>
                    <a:pt x="33" y="86"/>
                    <a:pt x="33" y="86"/>
                    <a:pt x="33" y="86"/>
                  </a:cubicBezTo>
                  <a:cubicBezTo>
                    <a:pt x="33" y="86"/>
                    <a:pt x="33" y="86"/>
                    <a:pt x="33" y="86"/>
                  </a:cubicBezTo>
                  <a:cubicBezTo>
                    <a:pt x="32" y="86"/>
                    <a:pt x="32" y="86"/>
                    <a:pt x="32" y="86"/>
                  </a:cubicBezTo>
                  <a:cubicBezTo>
                    <a:pt x="32" y="86"/>
                    <a:pt x="32" y="86"/>
                    <a:pt x="32" y="86"/>
                  </a:cubicBezTo>
                  <a:cubicBezTo>
                    <a:pt x="32" y="86"/>
                    <a:pt x="32" y="86"/>
                    <a:pt x="32" y="86"/>
                  </a:cubicBezTo>
                  <a:cubicBezTo>
                    <a:pt x="32" y="85"/>
                    <a:pt x="32" y="85"/>
                    <a:pt x="32" y="85"/>
                  </a:cubicBezTo>
                  <a:cubicBezTo>
                    <a:pt x="31" y="85"/>
                    <a:pt x="31" y="85"/>
                    <a:pt x="31" y="85"/>
                  </a:cubicBezTo>
                  <a:cubicBezTo>
                    <a:pt x="31" y="85"/>
                    <a:pt x="31" y="85"/>
                    <a:pt x="31" y="85"/>
                  </a:cubicBezTo>
                  <a:cubicBezTo>
                    <a:pt x="30" y="84"/>
                    <a:pt x="30" y="84"/>
                    <a:pt x="30" y="84"/>
                  </a:cubicBezTo>
                  <a:cubicBezTo>
                    <a:pt x="30" y="84"/>
                    <a:pt x="30" y="84"/>
                    <a:pt x="30" y="84"/>
                  </a:cubicBezTo>
                  <a:cubicBezTo>
                    <a:pt x="30" y="84"/>
                    <a:pt x="30" y="84"/>
                    <a:pt x="30" y="84"/>
                  </a:cubicBezTo>
                  <a:cubicBezTo>
                    <a:pt x="29" y="84"/>
                    <a:pt x="29" y="84"/>
                    <a:pt x="29" y="84"/>
                  </a:cubicBezTo>
                  <a:cubicBezTo>
                    <a:pt x="29" y="84"/>
                    <a:pt x="29" y="84"/>
                    <a:pt x="29" y="84"/>
                  </a:cubicBezTo>
                  <a:cubicBezTo>
                    <a:pt x="29" y="83"/>
                    <a:pt x="29" y="83"/>
                    <a:pt x="29" y="83"/>
                  </a:cubicBezTo>
                  <a:cubicBezTo>
                    <a:pt x="28" y="83"/>
                    <a:pt x="28" y="83"/>
                    <a:pt x="28" y="83"/>
                  </a:cubicBezTo>
                  <a:cubicBezTo>
                    <a:pt x="27" y="82"/>
                    <a:pt x="27" y="82"/>
                    <a:pt x="27" y="82"/>
                  </a:cubicBezTo>
                  <a:cubicBezTo>
                    <a:pt x="27" y="82"/>
                    <a:pt x="27" y="82"/>
                    <a:pt x="27" y="82"/>
                  </a:cubicBezTo>
                  <a:cubicBezTo>
                    <a:pt x="27" y="82"/>
                    <a:pt x="27" y="82"/>
                    <a:pt x="27" y="82"/>
                  </a:cubicBezTo>
                  <a:cubicBezTo>
                    <a:pt x="26" y="82"/>
                    <a:pt x="26" y="82"/>
                    <a:pt x="26" y="82"/>
                  </a:cubicBezTo>
                  <a:cubicBezTo>
                    <a:pt x="25" y="81"/>
                    <a:pt x="25" y="81"/>
                    <a:pt x="25" y="81"/>
                  </a:cubicBezTo>
                  <a:cubicBezTo>
                    <a:pt x="24" y="81"/>
                    <a:pt x="24" y="81"/>
                    <a:pt x="24" y="81"/>
                  </a:cubicBezTo>
                  <a:cubicBezTo>
                    <a:pt x="23" y="80"/>
                    <a:pt x="23" y="80"/>
                    <a:pt x="23" y="80"/>
                  </a:cubicBezTo>
                  <a:cubicBezTo>
                    <a:pt x="22" y="80"/>
                    <a:pt x="22" y="80"/>
                    <a:pt x="22" y="80"/>
                  </a:cubicBezTo>
                  <a:cubicBezTo>
                    <a:pt x="22" y="80"/>
                    <a:pt x="22" y="80"/>
                    <a:pt x="22" y="80"/>
                  </a:cubicBezTo>
                  <a:cubicBezTo>
                    <a:pt x="21" y="80"/>
                    <a:pt x="21" y="80"/>
                    <a:pt x="21" y="80"/>
                  </a:cubicBezTo>
                  <a:cubicBezTo>
                    <a:pt x="20" y="81"/>
                    <a:pt x="20" y="81"/>
                    <a:pt x="20" y="81"/>
                  </a:cubicBezTo>
                  <a:cubicBezTo>
                    <a:pt x="20" y="82"/>
                    <a:pt x="20" y="82"/>
                    <a:pt x="20" y="82"/>
                  </a:cubicBezTo>
                  <a:cubicBezTo>
                    <a:pt x="19" y="82"/>
                    <a:pt x="19" y="82"/>
                    <a:pt x="19" y="82"/>
                  </a:cubicBezTo>
                  <a:cubicBezTo>
                    <a:pt x="19" y="81"/>
                    <a:pt x="19" y="81"/>
                    <a:pt x="19" y="81"/>
                  </a:cubicBezTo>
                  <a:cubicBezTo>
                    <a:pt x="20" y="81"/>
                    <a:pt x="20" y="81"/>
                    <a:pt x="20" y="81"/>
                  </a:cubicBezTo>
                  <a:cubicBezTo>
                    <a:pt x="20" y="80"/>
                    <a:pt x="20" y="80"/>
                    <a:pt x="20" y="80"/>
                  </a:cubicBezTo>
                  <a:cubicBezTo>
                    <a:pt x="19" y="80"/>
                    <a:pt x="19" y="80"/>
                    <a:pt x="19" y="80"/>
                  </a:cubicBezTo>
                  <a:cubicBezTo>
                    <a:pt x="19" y="80"/>
                    <a:pt x="19" y="80"/>
                    <a:pt x="19" y="80"/>
                  </a:cubicBezTo>
                  <a:cubicBezTo>
                    <a:pt x="18" y="80"/>
                    <a:pt x="18" y="80"/>
                    <a:pt x="18" y="80"/>
                  </a:cubicBezTo>
                  <a:cubicBezTo>
                    <a:pt x="18" y="81"/>
                    <a:pt x="18" y="81"/>
                    <a:pt x="18" y="81"/>
                  </a:cubicBezTo>
                  <a:cubicBezTo>
                    <a:pt x="17" y="81"/>
                    <a:pt x="17" y="81"/>
                    <a:pt x="17" y="81"/>
                  </a:cubicBezTo>
                  <a:cubicBezTo>
                    <a:pt x="17" y="81"/>
                    <a:pt x="17" y="81"/>
                    <a:pt x="17" y="81"/>
                  </a:cubicBezTo>
                  <a:cubicBezTo>
                    <a:pt x="16" y="80"/>
                    <a:pt x="16" y="80"/>
                    <a:pt x="16" y="80"/>
                  </a:cubicBezTo>
                  <a:cubicBezTo>
                    <a:pt x="16" y="80"/>
                    <a:pt x="16" y="80"/>
                    <a:pt x="16" y="80"/>
                  </a:cubicBezTo>
                  <a:cubicBezTo>
                    <a:pt x="16" y="80"/>
                    <a:pt x="16" y="80"/>
                    <a:pt x="16" y="80"/>
                  </a:cubicBezTo>
                  <a:cubicBezTo>
                    <a:pt x="15" y="82"/>
                    <a:pt x="15" y="82"/>
                    <a:pt x="15" y="82"/>
                  </a:cubicBezTo>
                  <a:cubicBezTo>
                    <a:pt x="15" y="82"/>
                    <a:pt x="15" y="82"/>
                    <a:pt x="15" y="82"/>
                  </a:cubicBezTo>
                  <a:cubicBezTo>
                    <a:pt x="15" y="82"/>
                    <a:pt x="15" y="82"/>
                    <a:pt x="15" y="82"/>
                  </a:cubicBezTo>
                  <a:cubicBezTo>
                    <a:pt x="14" y="81"/>
                    <a:pt x="14" y="81"/>
                    <a:pt x="14" y="81"/>
                  </a:cubicBezTo>
                  <a:cubicBezTo>
                    <a:pt x="15" y="80"/>
                    <a:pt x="15" y="80"/>
                    <a:pt x="15" y="80"/>
                  </a:cubicBezTo>
                  <a:cubicBezTo>
                    <a:pt x="15" y="80"/>
                    <a:pt x="15" y="80"/>
                    <a:pt x="15" y="80"/>
                  </a:cubicBezTo>
                  <a:cubicBezTo>
                    <a:pt x="15" y="79"/>
                    <a:pt x="15" y="79"/>
                    <a:pt x="15" y="79"/>
                  </a:cubicBezTo>
                  <a:cubicBezTo>
                    <a:pt x="15" y="79"/>
                    <a:pt x="15" y="79"/>
                    <a:pt x="15" y="79"/>
                  </a:cubicBezTo>
                  <a:cubicBezTo>
                    <a:pt x="14" y="79"/>
                    <a:pt x="14" y="79"/>
                    <a:pt x="14" y="79"/>
                  </a:cubicBezTo>
                  <a:cubicBezTo>
                    <a:pt x="14" y="80"/>
                    <a:pt x="14" y="80"/>
                    <a:pt x="14" y="80"/>
                  </a:cubicBezTo>
                  <a:cubicBezTo>
                    <a:pt x="13" y="80"/>
                    <a:pt x="13" y="80"/>
                    <a:pt x="13" y="80"/>
                  </a:cubicBezTo>
                  <a:cubicBezTo>
                    <a:pt x="13" y="80"/>
                    <a:pt x="13" y="80"/>
                    <a:pt x="13" y="80"/>
                  </a:cubicBezTo>
                  <a:cubicBezTo>
                    <a:pt x="13" y="80"/>
                    <a:pt x="13" y="80"/>
                    <a:pt x="13" y="80"/>
                  </a:cubicBezTo>
                  <a:cubicBezTo>
                    <a:pt x="12" y="80"/>
                    <a:pt x="12" y="80"/>
                    <a:pt x="12" y="80"/>
                  </a:cubicBezTo>
                  <a:cubicBezTo>
                    <a:pt x="12" y="79"/>
                    <a:pt x="12" y="79"/>
                    <a:pt x="12" y="79"/>
                  </a:cubicBezTo>
                  <a:cubicBezTo>
                    <a:pt x="12" y="79"/>
                    <a:pt x="12" y="79"/>
                    <a:pt x="12" y="79"/>
                  </a:cubicBezTo>
                  <a:cubicBezTo>
                    <a:pt x="12" y="78"/>
                    <a:pt x="12" y="78"/>
                    <a:pt x="12" y="78"/>
                  </a:cubicBezTo>
                  <a:cubicBezTo>
                    <a:pt x="12" y="78"/>
                    <a:pt x="12" y="78"/>
                    <a:pt x="12" y="78"/>
                  </a:cubicBezTo>
                  <a:cubicBezTo>
                    <a:pt x="11" y="78"/>
                    <a:pt x="11" y="78"/>
                    <a:pt x="11" y="78"/>
                  </a:cubicBezTo>
                  <a:cubicBezTo>
                    <a:pt x="11" y="79"/>
                    <a:pt x="11" y="79"/>
                    <a:pt x="11" y="79"/>
                  </a:cubicBezTo>
                  <a:cubicBezTo>
                    <a:pt x="11" y="79"/>
                    <a:pt x="11" y="79"/>
                    <a:pt x="11" y="79"/>
                  </a:cubicBezTo>
                  <a:cubicBezTo>
                    <a:pt x="10" y="80"/>
                    <a:pt x="10" y="80"/>
                    <a:pt x="10" y="80"/>
                  </a:cubicBezTo>
                  <a:cubicBezTo>
                    <a:pt x="10" y="80"/>
                    <a:pt x="10" y="80"/>
                    <a:pt x="10" y="80"/>
                  </a:cubicBezTo>
                  <a:cubicBezTo>
                    <a:pt x="11" y="81"/>
                    <a:pt x="11" y="81"/>
                    <a:pt x="11" y="81"/>
                  </a:cubicBezTo>
                  <a:cubicBezTo>
                    <a:pt x="11" y="82"/>
                    <a:pt x="11" y="82"/>
                    <a:pt x="11" y="82"/>
                  </a:cubicBezTo>
                  <a:cubicBezTo>
                    <a:pt x="10" y="82"/>
                    <a:pt x="10" y="82"/>
                    <a:pt x="10" y="82"/>
                  </a:cubicBezTo>
                  <a:cubicBezTo>
                    <a:pt x="10" y="82"/>
                    <a:pt x="10" y="82"/>
                    <a:pt x="10" y="82"/>
                  </a:cubicBezTo>
                  <a:cubicBezTo>
                    <a:pt x="9" y="81"/>
                    <a:pt x="9" y="81"/>
                    <a:pt x="9" y="81"/>
                  </a:cubicBezTo>
                  <a:cubicBezTo>
                    <a:pt x="8" y="81"/>
                    <a:pt x="8" y="81"/>
                    <a:pt x="8" y="81"/>
                  </a:cubicBezTo>
                  <a:cubicBezTo>
                    <a:pt x="7" y="80"/>
                    <a:pt x="7" y="80"/>
                    <a:pt x="7" y="80"/>
                  </a:cubicBezTo>
                  <a:cubicBezTo>
                    <a:pt x="7" y="80"/>
                    <a:pt x="7" y="80"/>
                    <a:pt x="7" y="80"/>
                  </a:cubicBezTo>
                  <a:cubicBezTo>
                    <a:pt x="6" y="79"/>
                    <a:pt x="6" y="79"/>
                    <a:pt x="6" y="79"/>
                  </a:cubicBezTo>
                  <a:cubicBezTo>
                    <a:pt x="6" y="79"/>
                    <a:pt x="6" y="79"/>
                    <a:pt x="6" y="79"/>
                  </a:cubicBezTo>
                  <a:cubicBezTo>
                    <a:pt x="6" y="79"/>
                    <a:pt x="6" y="79"/>
                    <a:pt x="6" y="79"/>
                  </a:cubicBezTo>
                  <a:cubicBezTo>
                    <a:pt x="5" y="79"/>
                    <a:pt x="5" y="79"/>
                    <a:pt x="5" y="79"/>
                  </a:cubicBezTo>
                  <a:cubicBezTo>
                    <a:pt x="5" y="77"/>
                    <a:pt x="5" y="77"/>
                    <a:pt x="5" y="77"/>
                  </a:cubicBezTo>
                  <a:cubicBezTo>
                    <a:pt x="4" y="77"/>
                    <a:pt x="4" y="77"/>
                    <a:pt x="4" y="77"/>
                  </a:cubicBezTo>
                  <a:cubicBezTo>
                    <a:pt x="4" y="76"/>
                    <a:pt x="4" y="76"/>
                    <a:pt x="4" y="76"/>
                  </a:cubicBezTo>
                  <a:cubicBezTo>
                    <a:pt x="4" y="75"/>
                    <a:pt x="4" y="75"/>
                    <a:pt x="4" y="75"/>
                  </a:cubicBezTo>
                  <a:cubicBezTo>
                    <a:pt x="4" y="75"/>
                    <a:pt x="4" y="75"/>
                    <a:pt x="4" y="75"/>
                  </a:cubicBezTo>
                  <a:cubicBezTo>
                    <a:pt x="5" y="75"/>
                    <a:pt x="5" y="75"/>
                    <a:pt x="5" y="75"/>
                  </a:cubicBezTo>
                  <a:cubicBezTo>
                    <a:pt x="6" y="74"/>
                    <a:pt x="6" y="74"/>
                    <a:pt x="6" y="74"/>
                  </a:cubicBezTo>
                  <a:cubicBezTo>
                    <a:pt x="6" y="74"/>
                    <a:pt x="6" y="74"/>
                    <a:pt x="6" y="74"/>
                  </a:cubicBezTo>
                  <a:cubicBezTo>
                    <a:pt x="8" y="74"/>
                    <a:pt x="8" y="74"/>
                    <a:pt x="8" y="74"/>
                  </a:cubicBezTo>
                  <a:cubicBezTo>
                    <a:pt x="8" y="74"/>
                    <a:pt x="8" y="74"/>
                    <a:pt x="8" y="74"/>
                  </a:cubicBezTo>
                  <a:cubicBezTo>
                    <a:pt x="8" y="74"/>
                    <a:pt x="8" y="74"/>
                    <a:pt x="8" y="74"/>
                  </a:cubicBezTo>
                  <a:cubicBezTo>
                    <a:pt x="9" y="73"/>
                    <a:pt x="9" y="73"/>
                    <a:pt x="9" y="73"/>
                  </a:cubicBezTo>
                  <a:cubicBezTo>
                    <a:pt x="9" y="73"/>
                    <a:pt x="9" y="73"/>
                    <a:pt x="9" y="73"/>
                  </a:cubicBezTo>
                  <a:cubicBezTo>
                    <a:pt x="8" y="73"/>
                    <a:pt x="8" y="73"/>
                    <a:pt x="8" y="73"/>
                  </a:cubicBezTo>
                  <a:cubicBezTo>
                    <a:pt x="7" y="73"/>
                    <a:pt x="7" y="73"/>
                    <a:pt x="7" y="73"/>
                  </a:cubicBezTo>
                  <a:cubicBezTo>
                    <a:pt x="6" y="73"/>
                    <a:pt x="6" y="73"/>
                    <a:pt x="6" y="73"/>
                  </a:cubicBezTo>
                  <a:cubicBezTo>
                    <a:pt x="6" y="73"/>
                    <a:pt x="6" y="73"/>
                    <a:pt x="6" y="73"/>
                  </a:cubicBezTo>
                  <a:cubicBezTo>
                    <a:pt x="5" y="72"/>
                    <a:pt x="5" y="72"/>
                    <a:pt x="5" y="72"/>
                  </a:cubicBezTo>
                  <a:cubicBezTo>
                    <a:pt x="5" y="71"/>
                    <a:pt x="5" y="71"/>
                    <a:pt x="5" y="71"/>
                  </a:cubicBezTo>
                  <a:cubicBezTo>
                    <a:pt x="5" y="70"/>
                    <a:pt x="5" y="70"/>
                    <a:pt x="5" y="70"/>
                  </a:cubicBezTo>
                  <a:cubicBezTo>
                    <a:pt x="6" y="70"/>
                    <a:pt x="6" y="70"/>
                    <a:pt x="6" y="70"/>
                  </a:cubicBezTo>
                  <a:cubicBezTo>
                    <a:pt x="6" y="69"/>
                    <a:pt x="6" y="69"/>
                    <a:pt x="6" y="69"/>
                  </a:cubicBezTo>
                  <a:cubicBezTo>
                    <a:pt x="6" y="69"/>
                    <a:pt x="6" y="69"/>
                    <a:pt x="6" y="69"/>
                  </a:cubicBezTo>
                  <a:cubicBezTo>
                    <a:pt x="6" y="69"/>
                    <a:pt x="6" y="69"/>
                    <a:pt x="6" y="69"/>
                  </a:cubicBezTo>
                  <a:cubicBezTo>
                    <a:pt x="5" y="69"/>
                    <a:pt x="5" y="69"/>
                    <a:pt x="5" y="69"/>
                  </a:cubicBezTo>
                  <a:cubicBezTo>
                    <a:pt x="5" y="70"/>
                    <a:pt x="5" y="70"/>
                    <a:pt x="5" y="70"/>
                  </a:cubicBezTo>
                  <a:cubicBezTo>
                    <a:pt x="4" y="70"/>
                    <a:pt x="4" y="70"/>
                    <a:pt x="4" y="70"/>
                  </a:cubicBezTo>
                  <a:cubicBezTo>
                    <a:pt x="4" y="70"/>
                    <a:pt x="4" y="70"/>
                    <a:pt x="4" y="70"/>
                  </a:cubicBezTo>
                  <a:cubicBezTo>
                    <a:pt x="4" y="71"/>
                    <a:pt x="4" y="71"/>
                    <a:pt x="4" y="71"/>
                  </a:cubicBezTo>
                  <a:cubicBezTo>
                    <a:pt x="3" y="70"/>
                    <a:pt x="3" y="70"/>
                    <a:pt x="3" y="70"/>
                  </a:cubicBezTo>
                  <a:cubicBezTo>
                    <a:pt x="2" y="70"/>
                    <a:pt x="2" y="70"/>
                    <a:pt x="2" y="70"/>
                  </a:cubicBezTo>
                  <a:cubicBezTo>
                    <a:pt x="3" y="69"/>
                    <a:pt x="3" y="69"/>
                    <a:pt x="3" y="69"/>
                  </a:cubicBezTo>
                  <a:cubicBezTo>
                    <a:pt x="3" y="69"/>
                    <a:pt x="3" y="69"/>
                    <a:pt x="3" y="69"/>
                  </a:cubicBezTo>
                  <a:cubicBezTo>
                    <a:pt x="3" y="69"/>
                    <a:pt x="3" y="69"/>
                    <a:pt x="3" y="69"/>
                  </a:cubicBezTo>
                  <a:cubicBezTo>
                    <a:pt x="2" y="69"/>
                    <a:pt x="2" y="69"/>
                    <a:pt x="2" y="69"/>
                  </a:cubicBezTo>
                  <a:cubicBezTo>
                    <a:pt x="2" y="69"/>
                    <a:pt x="2" y="69"/>
                    <a:pt x="2" y="69"/>
                  </a:cubicBezTo>
                  <a:cubicBezTo>
                    <a:pt x="2" y="68"/>
                    <a:pt x="2" y="68"/>
                    <a:pt x="2" y="68"/>
                  </a:cubicBezTo>
                  <a:cubicBezTo>
                    <a:pt x="2" y="68"/>
                    <a:pt x="2" y="68"/>
                    <a:pt x="2" y="68"/>
                  </a:cubicBezTo>
                  <a:cubicBezTo>
                    <a:pt x="2" y="67"/>
                    <a:pt x="2" y="67"/>
                    <a:pt x="2" y="67"/>
                  </a:cubicBezTo>
                  <a:cubicBezTo>
                    <a:pt x="3" y="67"/>
                    <a:pt x="3" y="67"/>
                    <a:pt x="3" y="67"/>
                  </a:cubicBezTo>
                  <a:cubicBezTo>
                    <a:pt x="3" y="67"/>
                    <a:pt x="3" y="67"/>
                    <a:pt x="3" y="67"/>
                  </a:cubicBezTo>
                  <a:cubicBezTo>
                    <a:pt x="4" y="67"/>
                    <a:pt x="4" y="67"/>
                    <a:pt x="4" y="67"/>
                  </a:cubicBezTo>
                  <a:cubicBezTo>
                    <a:pt x="4" y="67"/>
                    <a:pt x="4" y="67"/>
                    <a:pt x="4" y="67"/>
                  </a:cubicBezTo>
                  <a:cubicBezTo>
                    <a:pt x="4" y="66"/>
                    <a:pt x="4" y="66"/>
                    <a:pt x="4" y="66"/>
                  </a:cubicBezTo>
                  <a:cubicBezTo>
                    <a:pt x="6" y="66"/>
                    <a:pt x="6" y="66"/>
                    <a:pt x="6" y="66"/>
                  </a:cubicBezTo>
                  <a:cubicBezTo>
                    <a:pt x="7" y="66"/>
                    <a:pt x="7" y="66"/>
                    <a:pt x="7" y="66"/>
                  </a:cubicBezTo>
                  <a:cubicBezTo>
                    <a:pt x="8" y="67"/>
                    <a:pt x="8" y="67"/>
                    <a:pt x="8" y="67"/>
                  </a:cubicBezTo>
                  <a:cubicBezTo>
                    <a:pt x="10" y="67"/>
                    <a:pt x="10" y="67"/>
                    <a:pt x="10" y="67"/>
                  </a:cubicBezTo>
                  <a:cubicBezTo>
                    <a:pt x="11" y="67"/>
                    <a:pt x="11" y="67"/>
                    <a:pt x="11" y="67"/>
                  </a:cubicBezTo>
                  <a:cubicBezTo>
                    <a:pt x="12" y="67"/>
                    <a:pt x="12" y="67"/>
                    <a:pt x="12" y="67"/>
                  </a:cubicBezTo>
                  <a:cubicBezTo>
                    <a:pt x="13" y="68"/>
                    <a:pt x="13" y="68"/>
                    <a:pt x="13" y="68"/>
                  </a:cubicBezTo>
                  <a:cubicBezTo>
                    <a:pt x="15" y="69"/>
                    <a:pt x="15" y="69"/>
                    <a:pt x="15" y="69"/>
                  </a:cubicBezTo>
                  <a:cubicBezTo>
                    <a:pt x="15" y="69"/>
                    <a:pt x="15" y="69"/>
                    <a:pt x="15" y="69"/>
                  </a:cubicBezTo>
                  <a:cubicBezTo>
                    <a:pt x="16" y="69"/>
                    <a:pt x="16" y="69"/>
                    <a:pt x="16" y="69"/>
                  </a:cubicBezTo>
                  <a:cubicBezTo>
                    <a:pt x="17" y="68"/>
                    <a:pt x="17" y="68"/>
                    <a:pt x="17" y="68"/>
                  </a:cubicBezTo>
                  <a:cubicBezTo>
                    <a:pt x="16" y="68"/>
                    <a:pt x="16" y="68"/>
                    <a:pt x="16" y="68"/>
                  </a:cubicBezTo>
                  <a:cubicBezTo>
                    <a:pt x="15" y="68"/>
                    <a:pt x="15" y="68"/>
                    <a:pt x="15" y="68"/>
                  </a:cubicBezTo>
                  <a:cubicBezTo>
                    <a:pt x="14" y="68"/>
                    <a:pt x="14" y="68"/>
                    <a:pt x="14" y="68"/>
                  </a:cubicBezTo>
                  <a:cubicBezTo>
                    <a:pt x="13" y="67"/>
                    <a:pt x="13" y="67"/>
                    <a:pt x="13" y="67"/>
                  </a:cubicBezTo>
                  <a:cubicBezTo>
                    <a:pt x="12" y="67"/>
                    <a:pt x="12" y="67"/>
                    <a:pt x="12" y="67"/>
                  </a:cubicBezTo>
                  <a:cubicBezTo>
                    <a:pt x="11" y="67"/>
                    <a:pt x="11" y="67"/>
                    <a:pt x="11" y="67"/>
                  </a:cubicBezTo>
                  <a:cubicBezTo>
                    <a:pt x="10" y="66"/>
                    <a:pt x="10" y="66"/>
                    <a:pt x="10" y="66"/>
                  </a:cubicBezTo>
                  <a:cubicBezTo>
                    <a:pt x="10" y="66"/>
                    <a:pt x="10" y="66"/>
                    <a:pt x="10" y="66"/>
                  </a:cubicBezTo>
                  <a:cubicBezTo>
                    <a:pt x="11" y="65"/>
                    <a:pt x="11" y="65"/>
                    <a:pt x="11" y="65"/>
                  </a:cubicBezTo>
                  <a:cubicBezTo>
                    <a:pt x="13" y="65"/>
                    <a:pt x="13" y="65"/>
                    <a:pt x="13" y="65"/>
                  </a:cubicBezTo>
                  <a:cubicBezTo>
                    <a:pt x="14" y="65"/>
                    <a:pt x="14" y="65"/>
                    <a:pt x="14" y="65"/>
                  </a:cubicBezTo>
                  <a:cubicBezTo>
                    <a:pt x="16" y="66"/>
                    <a:pt x="16" y="66"/>
                    <a:pt x="16" y="66"/>
                  </a:cubicBezTo>
                  <a:cubicBezTo>
                    <a:pt x="16" y="66"/>
                    <a:pt x="16" y="66"/>
                    <a:pt x="16" y="66"/>
                  </a:cubicBezTo>
                  <a:cubicBezTo>
                    <a:pt x="17" y="67"/>
                    <a:pt x="17" y="67"/>
                    <a:pt x="17" y="67"/>
                  </a:cubicBezTo>
                  <a:cubicBezTo>
                    <a:pt x="17" y="67"/>
                    <a:pt x="17" y="67"/>
                    <a:pt x="17" y="67"/>
                  </a:cubicBezTo>
                  <a:cubicBezTo>
                    <a:pt x="18" y="67"/>
                    <a:pt x="18" y="67"/>
                    <a:pt x="18" y="67"/>
                  </a:cubicBezTo>
                  <a:cubicBezTo>
                    <a:pt x="18" y="67"/>
                    <a:pt x="18" y="67"/>
                    <a:pt x="18" y="67"/>
                  </a:cubicBezTo>
                  <a:cubicBezTo>
                    <a:pt x="18" y="67"/>
                    <a:pt x="18" y="67"/>
                    <a:pt x="18" y="67"/>
                  </a:cubicBezTo>
                  <a:cubicBezTo>
                    <a:pt x="18" y="66"/>
                    <a:pt x="18" y="66"/>
                    <a:pt x="18" y="66"/>
                  </a:cubicBezTo>
                  <a:cubicBezTo>
                    <a:pt x="19" y="65"/>
                    <a:pt x="19" y="65"/>
                    <a:pt x="19" y="65"/>
                  </a:cubicBezTo>
                  <a:cubicBezTo>
                    <a:pt x="19" y="65"/>
                    <a:pt x="19" y="65"/>
                    <a:pt x="19" y="65"/>
                  </a:cubicBezTo>
                  <a:cubicBezTo>
                    <a:pt x="19" y="64"/>
                    <a:pt x="19" y="64"/>
                    <a:pt x="19" y="64"/>
                  </a:cubicBezTo>
                  <a:cubicBezTo>
                    <a:pt x="18" y="64"/>
                    <a:pt x="18" y="64"/>
                    <a:pt x="18" y="64"/>
                  </a:cubicBezTo>
                  <a:cubicBezTo>
                    <a:pt x="18" y="64"/>
                    <a:pt x="18" y="64"/>
                    <a:pt x="18" y="64"/>
                  </a:cubicBezTo>
                  <a:cubicBezTo>
                    <a:pt x="17" y="64"/>
                    <a:pt x="17" y="64"/>
                    <a:pt x="17" y="64"/>
                  </a:cubicBezTo>
                  <a:cubicBezTo>
                    <a:pt x="18" y="63"/>
                    <a:pt x="18" y="63"/>
                    <a:pt x="18" y="63"/>
                  </a:cubicBezTo>
                  <a:cubicBezTo>
                    <a:pt x="17" y="63"/>
                    <a:pt x="17" y="63"/>
                    <a:pt x="17" y="63"/>
                  </a:cubicBezTo>
                  <a:cubicBezTo>
                    <a:pt x="16" y="63"/>
                    <a:pt x="16" y="63"/>
                    <a:pt x="16" y="63"/>
                  </a:cubicBezTo>
                  <a:cubicBezTo>
                    <a:pt x="16" y="64"/>
                    <a:pt x="16" y="64"/>
                    <a:pt x="16" y="64"/>
                  </a:cubicBezTo>
                  <a:cubicBezTo>
                    <a:pt x="15" y="64"/>
                    <a:pt x="15" y="64"/>
                    <a:pt x="15" y="64"/>
                  </a:cubicBezTo>
                  <a:cubicBezTo>
                    <a:pt x="13" y="64"/>
                    <a:pt x="13" y="64"/>
                    <a:pt x="13" y="64"/>
                  </a:cubicBezTo>
                  <a:cubicBezTo>
                    <a:pt x="13" y="63"/>
                    <a:pt x="13" y="63"/>
                    <a:pt x="13" y="63"/>
                  </a:cubicBezTo>
                  <a:cubicBezTo>
                    <a:pt x="13" y="63"/>
                    <a:pt x="13" y="63"/>
                    <a:pt x="13" y="63"/>
                  </a:cubicBezTo>
                  <a:cubicBezTo>
                    <a:pt x="13" y="63"/>
                    <a:pt x="13" y="63"/>
                    <a:pt x="13" y="63"/>
                  </a:cubicBezTo>
                  <a:cubicBezTo>
                    <a:pt x="12" y="62"/>
                    <a:pt x="12" y="62"/>
                    <a:pt x="12" y="62"/>
                  </a:cubicBezTo>
                  <a:cubicBezTo>
                    <a:pt x="11" y="62"/>
                    <a:pt x="11" y="62"/>
                    <a:pt x="11" y="62"/>
                  </a:cubicBezTo>
                  <a:cubicBezTo>
                    <a:pt x="11" y="62"/>
                    <a:pt x="11" y="62"/>
                    <a:pt x="11" y="62"/>
                  </a:cubicBezTo>
                  <a:cubicBezTo>
                    <a:pt x="11" y="62"/>
                    <a:pt x="11" y="62"/>
                    <a:pt x="11" y="62"/>
                  </a:cubicBezTo>
                  <a:cubicBezTo>
                    <a:pt x="12" y="63"/>
                    <a:pt x="12" y="63"/>
                    <a:pt x="12" y="63"/>
                  </a:cubicBezTo>
                  <a:cubicBezTo>
                    <a:pt x="12" y="64"/>
                    <a:pt x="12" y="64"/>
                    <a:pt x="12" y="64"/>
                  </a:cubicBezTo>
                  <a:cubicBezTo>
                    <a:pt x="11" y="64"/>
                    <a:pt x="11" y="64"/>
                    <a:pt x="11" y="64"/>
                  </a:cubicBezTo>
                  <a:cubicBezTo>
                    <a:pt x="10" y="64"/>
                    <a:pt x="10" y="64"/>
                    <a:pt x="10" y="64"/>
                  </a:cubicBezTo>
                  <a:cubicBezTo>
                    <a:pt x="9" y="64"/>
                    <a:pt x="9" y="64"/>
                    <a:pt x="9" y="64"/>
                  </a:cubicBezTo>
                  <a:cubicBezTo>
                    <a:pt x="8" y="62"/>
                    <a:pt x="8" y="62"/>
                    <a:pt x="8" y="62"/>
                  </a:cubicBezTo>
                  <a:cubicBezTo>
                    <a:pt x="8" y="62"/>
                    <a:pt x="8" y="62"/>
                    <a:pt x="8" y="62"/>
                  </a:cubicBezTo>
                  <a:cubicBezTo>
                    <a:pt x="9" y="62"/>
                    <a:pt x="9" y="62"/>
                    <a:pt x="9" y="62"/>
                  </a:cubicBezTo>
                  <a:cubicBezTo>
                    <a:pt x="10" y="61"/>
                    <a:pt x="10" y="61"/>
                    <a:pt x="10" y="61"/>
                  </a:cubicBezTo>
                  <a:cubicBezTo>
                    <a:pt x="10" y="61"/>
                    <a:pt x="10" y="61"/>
                    <a:pt x="10" y="61"/>
                  </a:cubicBezTo>
                  <a:cubicBezTo>
                    <a:pt x="10" y="61"/>
                    <a:pt x="10" y="61"/>
                    <a:pt x="10" y="61"/>
                  </a:cubicBezTo>
                  <a:cubicBezTo>
                    <a:pt x="9" y="61"/>
                    <a:pt x="9" y="61"/>
                    <a:pt x="9" y="61"/>
                  </a:cubicBezTo>
                  <a:cubicBezTo>
                    <a:pt x="8" y="62"/>
                    <a:pt x="8" y="62"/>
                    <a:pt x="8" y="62"/>
                  </a:cubicBezTo>
                  <a:cubicBezTo>
                    <a:pt x="7" y="61"/>
                    <a:pt x="7" y="61"/>
                    <a:pt x="7" y="61"/>
                  </a:cubicBezTo>
                  <a:cubicBezTo>
                    <a:pt x="7" y="61"/>
                    <a:pt x="7" y="61"/>
                    <a:pt x="7" y="61"/>
                  </a:cubicBezTo>
                  <a:cubicBezTo>
                    <a:pt x="7" y="60"/>
                    <a:pt x="7" y="60"/>
                    <a:pt x="7" y="60"/>
                  </a:cubicBezTo>
                  <a:cubicBezTo>
                    <a:pt x="8" y="60"/>
                    <a:pt x="8" y="60"/>
                    <a:pt x="8" y="60"/>
                  </a:cubicBezTo>
                  <a:cubicBezTo>
                    <a:pt x="9" y="60"/>
                    <a:pt x="9" y="60"/>
                    <a:pt x="9" y="60"/>
                  </a:cubicBezTo>
                  <a:cubicBezTo>
                    <a:pt x="10" y="59"/>
                    <a:pt x="10" y="59"/>
                    <a:pt x="10" y="59"/>
                  </a:cubicBezTo>
                  <a:cubicBezTo>
                    <a:pt x="9" y="59"/>
                    <a:pt x="9" y="59"/>
                    <a:pt x="9" y="59"/>
                  </a:cubicBezTo>
                  <a:cubicBezTo>
                    <a:pt x="9" y="58"/>
                    <a:pt x="9" y="58"/>
                    <a:pt x="9" y="58"/>
                  </a:cubicBezTo>
                  <a:cubicBezTo>
                    <a:pt x="9" y="59"/>
                    <a:pt x="9" y="59"/>
                    <a:pt x="9" y="59"/>
                  </a:cubicBezTo>
                  <a:cubicBezTo>
                    <a:pt x="8" y="59"/>
                    <a:pt x="8" y="59"/>
                    <a:pt x="8" y="59"/>
                  </a:cubicBezTo>
                  <a:cubicBezTo>
                    <a:pt x="7" y="59"/>
                    <a:pt x="7" y="59"/>
                    <a:pt x="7" y="59"/>
                  </a:cubicBezTo>
                  <a:cubicBezTo>
                    <a:pt x="6" y="60"/>
                    <a:pt x="6" y="60"/>
                    <a:pt x="6" y="60"/>
                  </a:cubicBezTo>
                  <a:cubicBezTo>
                    <a:pt x="6" y="60"/>
                    <a:pt x="6" y="60"/>
                    <a:pt x="6" y="60"/>
                  </a:cubicBezTo>
                  <a:cubicBezTo>
                    <a:pt x="5" y="59"/>
                    <a:pt x="5" y="59"/>
                    <a:pt x="5" y="59"/>
                  </a:cubicBezTo>
                  <a:cubicBezTo>
                    <a:pt x="6" y="59"/>
                    <a:pt x="6" y="59"/>
                    <a:pt x="6" y="59"/>
                  </a:cubicBezTo>
                  <a:cubicBezTo>
                    <a:pt x="6" y="58"/>
                    <a:pt x="6" y="58"/>
                    <a:pt x="6" y="58"/>
                  </a:cubicBezTo>
                  <a:cubicBezTo>
                    <a:pt x="6" y="58"/>
                    <a:pt x="6" y="58"/>
                    <a:pt x="6" y="58"/>
                  </a:cubicBezTo>
                  <a:cubicBezTo>
                    <a:pt x="6" y="58"/>
                    <a:pt x="6" y="58"/>
                    <a:pt x="6" y="58"/>
                  </a:cubicBezTo>
                  <a:cubicBezTo>
                    <a:pt x="6" y="57"/>
                    <a:pt x="6" y="57"/>
                    <a:pt x="6" y="57"/>
                  </a:cubicBezTo>
                  <a:cubicBezTo>
                    <a:pt x="5" y="57"/>
                    <a:pt x="5" y="57"/>
                    <a:pt x="5" y="57"/>
                  </a:cubicBezTo>
                  <a:cubicBezTo>
                    <a:pt x="5" y="57"/>
                    <a:pt x="5" y="57"/>
                    <a:pt x="5" y="57"/>
                  </a:cubicBezTo>
                  <a:cubicBezTo>
                    <a:pt x="4" y="55"/>
                    <a:pt x="4" y="55"/>
                    <a:pt x="4" y="55"/>
                  </a:cubicBezTo>
                  <a:cubicBezTo>
                    <a:pt x="3" y="55"/>
                    <a:pt x="3" y="55"/>
                    <a:pt x="3" y="55"/>
                  </a:cubicBezTo>
                  <a:cubicBezTo>
                    <a:pt x="3" y="55"/>
                    <a:pt x="3" y="55"/>
                    <a:pt x="3" y="55"/>
                  </a:cubicBezTo>
                  <a:cubicBezTo>
                    <a:pt x="2" y="54"/>
                    <a:pt x="2" y="54"/>
                    <a:pt x="2" y="54"/>
                  </a:cubicBezTo>
                  <a:cubicBezTo>
                    <a:pt x="3" y="54"/>
                    <a:pt x="3" y="54"/>
                    <a:pt x="3" y="54"/>
                  </a:cubicBezTo>
                  <a:cubicBezTo>
                    <a:pt x="4" y="54"/>
                    <a:pt x="4" y="54"/>
                    <a:pt x="4" y="54"/>
                  </a:cubicBezTo>
                  <a:cubicBezTo>
                    <a:pt x="4" y="53"/>
                    <a:pt x="4" y="53"/>
                    <a:pt x="4" y="53"/>
                  </a:cubicBezTo>
                  <a:cubicBezTo>
                    <a:pt x="4" y="53"/>
                    <a:pt x="4" y="53"/>
                    <a:pt x="4" y="53"/>
                  </a:cubicBezTo>
                  <a:cubicBezTo>
                    <a:pt x="5" y="53"/>
                    <a:pt x="5" y="53"/>
                    <a:pt x="5" y="53"/>
                  </a:cubicBezTo>
                  <a:cubicBezTo>
                    <a:pt x="5" y="53"/>
                    <a:pt x="5" y="53"/>
                    <a:pt x="5" y="53"/>
                  </a:cubicBezTo>
                  <a:cubicBezTo>
                    <a:pt x="5" y="53"/>
                    <a:pt x="5" y="53"/>
                    <a:pt x="5" y="53"/>
                  </a:cubicBezTo>
                  <a:cubicBezTo>
                    <a:pt x="4" y="52"/>
                    <a:pt x="4" y="52"/>
                    <a:pt x="4" y="52"/>
                  </a:cubicBezTo>
                  <a:cubicBezTo>
                    <a:pt x="4" y="52"/>
                    <a:pt x="4" y="52"/>
                    <a:pt x="4" y="52"/>
                  </a:cubicBezTo>
                  <a:cubicBezTo>
                    <a:pt x="3" y="52"/>
                    <a:pt x="3" y="52"/>
                    <a:pt x="3" y="52"/>
                  </a:cubicBezTo>
                  <a:cubicBezTo>
                    <a:pt x="4" y="52"/>
                    <a:pt x="4" y="52"/>
                    <a:pt x="4" y="52"/>
                  </a:cubicBezTo>
                  <a:cubicBezTo>
                    <a:pt x="4" y="52"/>
                    <a:pt x="4" y="52"/>
                    <a:pt x="4" y="52"/>
                  </a:cubicBezTo>
                  <a:cubicBezTo>
                    <a:pt x="6" y="51"/>
                    <a:pt x="6" y="51"/>
                    <a:pt x="6" y="51"/>
                  </a:cubicBezTo>
                  <a:cubicBezTo>
                    <a:pt x="6" y="51"/>
                    <a:pt x="6" y="51"/>
                    <a:pt x="6" y="51"/>
                  </a:cubicBezTo>
                  <a:cubicBezTo>
                    <a:pt x="6" y="50"/>
                    <a:pt x="6" y="50"/>
                    <a:pt x="6" y="50"/>
                  </a:cubicBezTo>
                  <a:cubicBezTo>
                    <a:pt x="7" y="50"/>
                    <a:pt x="7" y="50"/>
                    <a:pt x="7" y="50"/>
                  </a:cubicBezTo>
                  <a:cubicBezTo>
                    <a:pt x="7" y="50"/>
                    <a:pt x="7" y="50"/>
                    <a:pt x="7" y="50"/>
                  </a:cubicBezTo>
                  <a:cubicBezTo>
                    <a:pt x="8" y="50"/>
                    <a:pt x="8" y="50"/>
                    <a:pt x="8" y="50"/>
                  </a:cubicBezTo>
                  <a:cubicBezTo>
                    <a:pt x="8" y="50"/>
                    <a:pt x="8" y="50"/>
                    <a:pt x="8" y="50"/>
                  </a:cubicBezTo>
                  <a:cubicBezTo>
                    <a:pt x="9" y="50"/>
                    <a:pt x="9" y="50"/>
                    <a:pt x="9" y="50"/>
                  </a:cubicBezTo>
                  <a:cubicBezTo>
                    <a:pt x="9" y="50"/>
                    <a:pt x="9" y="50"/>
                    <a:pt x="9" y="50"/>
                  </a:cubicBezTo>
                  <a:cubicBezTo>
                    <a:pt x="10" y="50"/>
                    <a:pt x="10" y="50"/>
                    <a:pt x="10" y="50"/>
                  </a:cubicBezTo>
                  <a:cubicBezTo>
                    <a:pt x="10" y="50"/>
                    <a:pt x="10" y="50"/>
                    <a:pt x="10" y="50"/>
                  </a:cubicBezTo>
                  <a:cubicBezTo>
                    <a:pt x="10" y="50"/>
                    <a:pt x="10" y="50"/>
                    <a:pt x="10" y="50"/>
                  </a:cubicBezTo>
                  <a:cubicBezTo>
                    <a:pt x="11" y="50"/>
                    <a:pt x="11" y="50"/>
                    <a:pt x="11" y="50"/>
                  </a:cubicBezTo>
                  <a:cubicBezTo>
                    <a:pt x="11" y="50"/>
                    <a:pt x="11" y="50"/>
                    <a:pt x="11" y="50"/>
                  </a:cubicBezTo>
                  <a:cubicBezTo>
                    <a:pt x="11" y="50"/>
                    <a:pt x="11" y="50"/>
                    <a:pt x="11" y="50"/>
                  </a:cubicBezTo>
                  <a:cubicBezTo>
                    <a:pt x="12" y="49"/>
                    <a:pt x="12" y="49"/>
                    <a:pt x="12"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8" y="48"/>
                    <a:pt x="18" y="48"/>
                    <a:pt x="18" y="48"/>
                  </a:cubicBezTo>
                  <a:cubicBezTo>
                    <a:pt x="18" y="48"/>
                    <a:pt x="18" y="48"/>
                    <a:pt x="18" y="48"/>
                  </a:cubicBezTo>
                  <a:cubicBezTo>
                    <a:pt x="19" y="49"/>
                    <a:pt x="19" y="49"/>
                    <a:pt x="19" y="49"/>
                  </a:cubicBezTo>
                  <a:cubicBezTo>
                    <a:pt x="19" y="48"/>
                    <a:pt x="19" y="48"/>
                    <a:pt x="19" y="48"/>
                  </a:cubicBezTo>
                  <a:cubicBezTo>
                    <a:pt x="18" y="48"/>
                    <a:pt x="18" y="48"/>
                    <a:pt x="18" y="48"/>
                  </a:cubicBezTo>
                  <a:cubicBezTo>
                    <a:pt x="19" y="47"/>
                    <a:pt x="19" y="47"/>
                    <a:pt x="19" y="47"/>
                  </a:cubicBezTo>
                  <a:cubicBezTo>
                    <a:pt x="20" y="47"/>
                    <a:pt x="20" y="47"/>
                    <a:pt x="20" y="47"/>
                  </a:cubicBezTo>
                  <a:cubicBezTo>
                    <a:pt x="21" y="47"/>
                    <a:pt x="21" y="47"/>
                    <a:pt x="21" y="47"/>
                  </a:cubicBezTo>
                  <a:cubicBezTo>
                    <a:pt x="22" y="47"/>
                    <a:pt x="22" y="47"/>
                    <a:pt x="22" y="47"/>
                  </a:cubicBezTo>
                  <a:cubicBezTo>
                    <a:pt x="23" y="47"/>
                    <a:pt x="23" y="47"/>
                    <a:pt x="23" y="47"/>
                  </a:cubicBezTo>
                  <a:cubicBezTo>
                    <a:pt x="23" y="47"/>
                    <a:pt x="23" y="47"/>
                    <a:pt x="23" y="47"/>
                  </a:cubicBezTo>
                  <a:cubicBezTo>
                    <a:pt x="24" y="47"/>
                    <a:pt x="24" y="47"/>
                    <a:pt x="24" y="47"/>
                  </a:cubicBezTo>
                  <a:cubicBezTo>
                    <a:pt x="25" y="47"/>
                    <a:pt x="25" y="47"/>
                    <a:pt x="25" y="47"/>
                  </a:cubicBezTo>
                  <a:cubicBezTo>
                    <a:pt x="26" y="47"/>
                    <a:pt x="26" y="47"/>
                    <a:pt x="26" y="47"/>
                  </a:cubicBezTo>
                  <a:cubicBezTo>
                    <a:pt x="27" y="47"/>
                    <a:pt x="27" y="47"/>
                    <a:pt x="27" y="47"/>
                  </a:cubicBezTo>
                  <a:cubicBezTo>
                    <a:pt x="27" y="47"/>
                    <a:pt x="27" y="47"/>
                    <a:pt x="27" y="47"/>
                  </a:cubicBezTo>
                  <a:cubicBezTo>
                    <a:pt x="28" y="48"/>
                    <a:pt x="28" y="48"/>
                    <a:pt x="28" y="48"/>
                  </a:cubicBezTo>
                  <a:cubicBezTo>
                    <a:pt x="29" y="48"/>
                    <a:pt x="29" y="48"/>
                    <a:pt x="29" y="48"/>
                  </a:cubicBezTo>
                  <a:cubicBezTo>
                    <a:pt x="29" y="48"/>
                    <a:pt x="29" y="48"/>
                    <a:pt x="29" y="48"/>
                  </a:cubicBezTo>
                  <a:cubicBezTo>
                    <a:pt x="30" y="48"/>
                    <a:pt x="30" y="48"/>
                    <a:pt x="30" y="48"/>
                  </a:cubicBezTo>
                  <a:cubicBezTo>
                    <a:pt x="30" y="48"/>
                    <a:pt x="30" y="48"/>
                    <a:pt x="30" y="48"/>
                  </a:cubicBezTo>
                  <a:cubicBezTo>
                    <a:pt x="31" y="47"/>
                    <a:pt x="31" y="47"/>
                    <a:pt x="31" y="47"/>
                  </a:cubicBezTo>
                  <a:cubicBezTo>
                    <a:pt x="31" y="46"/>
                    <a:pt x="31" y="46"/>
                    <a:pt x="31" y="46"/>
                  </a:cubicBezTo>
                  <a:cubicBezTo>
                    <a:pt x="32" y="45"/>
                    <a:pt x="32" y="45"/>
                    <a:pt x="32" y="45"/>
                  </a:cubicBezTo>
                  <a:cubicBezTo>
                    <a:pt x="33" y="45"/>
                    <a:pt x="33" y="45"/>
                    <a:pt x="33" y="45"/>
                  </a:cubicBezTo>
                  <a:cubicBezTo>
                    <a:pt x="33" y="44"/>
                    <a:pt x="33" y="44"/>
                    <a:pt x="33" y="44"/>
                  </a:cubicBezTo>
                  <a:cubicBezTo>
                    <a:pt x="34" y="43"/>
                    <a:pt x="34" y="43"/>
                    <a:pt x="34" y="43"/>
                  </a:cubicBezTo>
                  <a:cubicBezTo>
                    <a:pt x="35" y="43"/>
                    <a:pt x="35" y="43"/>
                    <a:pt x="35" y="43"/>
                  </a:cubicBezTo>
                  <a:cubicBezTo>
                    <a:pt x="35" y="42"/>
                    <a:pt x="35" y="42"/>
                    <a:pt x="35" y="42"/>
                  </a:cubicBezTo>
                  <a:cubicBezTo>
                    <a:pt x="34" y="42"/>
                    <a:pt x="34" y="42"/>
                    <a:pt x="34" y="42"/>
                  </a:cubicBezTo>
                  <a:cubicBezTo>
                    <a:pt x="34" y="41"/>
                    <a:pt x="34" y="41"/>
                    <a:pt x="34" y="41"/>
                  </a:cubicBezTo>
                  <a:cubicBezTo>
                    <a:pt x="35" y="41"/>
                    <a:pt x="35" y="41"/>
                    <a:pt x="35" y="41"/>
                  </a:cubicBezTo>
                  <a:cubicBezTo>
                    <a:pt x="36" y="40"/>
                    <a:pt x="36" y="40"/>
                    <a:pt x="36" y="40"/>
                  </a:cubicBezTo>
                  <a:cubicBezTo>
                    <a:pt x="37" y="41"/>
                    <a:pt x="37" y="41"/>
                    <a:pt x="37" y="41"/>
                  </a:cubicBezTo>
                  <a:cubicBezTo>
                    <a:pt x="38" y="40"/>
                    <a:pt x="38" y="40"/>
                    <a:pt x="38" y="40"/>
                  </a:cubicBezTo>
                  <a:cubicBezTo>
                    <a:pt x="38" y="39"/>
                    <a:pt x="38" y="39"/>
                    <a:pt x="38" y="39"/>
                  </a:cubicBezTo>
                  <a:cubicBezTo>
                    <a:pt x="38" y="39"/>
                    <a:pt x="38" y="39"/>
                    <a:pt x="38" y="39"/>
                  </a:cubicBezTo>
                  <a:cubicBezTo>
                    <a:pt x="37" y="39"/>
                    <a:pt x="37" y="39"/>
                    <a:pt x="37" y="39"/>
                  </a:cubicBezTo>
                  <a:cubicBezTo>
                    <a:pt x="36" y="39"/>
                    <a:pt x="36" y="39"/>
                    <a:pt x="36" y="39"/>
                  </a:cubicBezTo>
                  <a:cubicBezTo>
                    <a:pt x="36" y="38"/>
                    <a:pt x="36" y="38"/>
                    <a:pt x="36" y="38"/>
                  </a:cubicBezTo>
                  <a:cubicBezTo>
                    <a:pt x="36" y="38"/>
                    <a:pt x="36" y="38"/>
                    <a:pt x="36" y="38"/>
                  </a:cubicBezTo>
                  <a:cubicBezTo>
                    <a:pt x="37" y="38"/>
                    <a:pt x="37" y="38"/>
                    <a:pt x="37" y="38"/>
                  </a:cubicBezTo>
                  <a:cubicBezTo>
                    <a:pt x="38" y="38"/>
                    <a:pt x="38" y="38"/>
                    <a:pt x="38" y="38"/>
                  </a:cubicBezTo>
                  <a:cubicBezTo>
                    <a:pt x="39" y="37"/>
                    <a:pt x="39" y="37"/>
                    <a:pt x="39" y="37"/>
                  </a:cubicBezTo>
                  <a:cubicBezTo>
                    <a:pt x="40" y="37"/>
                    <a:pt x="40" y="37"/>
                    <a:pt x="40" y="37"/>
                  </a:cubicBezTo>
                  <a:cubicBezTo>
                    <a:pt x="40" y="37"/>
                    <a:pt x="40" y="37"/>
                    <a:pt x="40" y="37"/>
                  </a:cubicBezTo>
                  <a:cubicBezTo>
                    <a:pt x="40" y="36"/>
                    <a:pt x="40" y="36"/>
                    <a:pt x="40" y="36"/>
                  </a:cubicBezTo>
                  <a:cubicBezTo>
                    <a:pt x="40" y="36"/>
                    <a:pt x="40" y="36"/>
                    <a:pt x="40" y="36"/>
                  </a:cubicBezTo>
                  <a:cubicBezTo>
                    <a:pt x="40" y="36"/>
                    <a:pt x="40" y="36"/>
                    <a:pt x="40" y="36"/>
                  </a:cubicBezTo>
                  <a:cubicBezTo>
                    <a:pt x="39" y="36"/>
                    <a:pt x="39" y="36"/>
                    <a:pt x="39" y="36"/>
                  </a:cubicBezTo>
                  <a:cubicBezTo>
                    <a:pt x="39" y="37"/>
                    <a:pt x="39" y="37"/>
                    <a:pt x="39" y="37"/>
                  </a:cubicBezTo>
                  <a:cubicBezTo>
                    <a:pt x="39" y="37"/>
                    <a:pt x="39" y="37"/>
                    <a:pt x="39" y="37"/>
                  </a:cubicBezTo>
                  <a:cubicBezTo>
                    <a:pt x="37" y="37"/>
                    <a:pt x="37" y="37"/>
                    <a:pt x="37" y="37"/>
                  </a:cubicBezTo>
                  <a:cubicBezTo>
                    <a:pt x="36" y="37"/>
                    <a:pt x="36" y="37"/>
                    <a:pt x="36" y="37"/>
                  </a:cubicBezTo>
                  <a:cubicBezTo>
                    <a:pt x="36" y="37"/>
                    <a:pt x="36" y="37"/>
                    <a:pt x="36" y="37"/>
                  </a:cubicBezTo>
                  <a:cubicBezTo>
                    <a:pt x="35" y="38"/>
                    <a:pt x="35" y="38"/>
                    <a:pt x="35" y="38"/>
                  </a:cubicBezTo>
                  <a:cubicBezTo>
                    <a:pt x="35" y="38"/>
                    <a:pt x="35" y="38"/>
                    <a:pt x="35" y="38"/>
                  </a:cubicBezTo>
                  <a:cubicBezTo>
                    <a:pt x="34" y="37"/>
                    <a:pt x="34" y="37"/>
                    <a:pt x="34" y="37"/>
                  </a:cubicBezTo>
                  <a:cubicBezTo>
                    <a:pt x="33" y="37"/>
                    <a:pt x="33" y="37"/>
                    <a:pt x="33" y="37"/>
                  </a:cubicBezTo>
                  <a:cubicBezTo>
                    <a:pt x="33" y="37"/>
                    <a:pt x="33" y="37"/>
                    <a:pt x="33" y="37"/>
                  </a:cubicBezTo>
                  <a:cubicBezTo>
                    <a:pt x="33" y="37"/>
                    <a:pt x="33" y="37"/>
                    <a:pt x="33" y="37"/>
                  </a:cubicBezTo>
                  <a:cubicBezTo>
                    <a:pt x="32" y="37"/>
                    <a:pt x="32" y="37"/>
                    <a:pt x="32" y="37"/>
                  </a:cubicBezTo>
                  <a:cubicBezTo>
                    <a:pt x="32" y="37"/>
                    <a:pt x="32" y="37"/>
                    <a:pt x="32" y="37"/>
                  </a:cubicBezTo>
                  <a:cubicBezTo>
                    <a:pt x="31" y="37"/>
                    <a:pt x="31" y="37"/>
                    <a:pt x="31" y="37"/>
                  </a:cubicBezTo>
                  <a:cubicBezTo>
                    <a:pt x="31" y="37"/>
                    <a:pt x="31" y="37"/>
                    <a:pt x="31" y="37"/>
                  </a:cubicBezTo>
                  <a:cubicBezTo>
                    <a:pt x="31" y="36"/>
                    <a:pt x="31" y="36"/>
                    <a:pt x="31" y="36"/>
                  </a:cubicBezTo>
                  <a:cubicBezTo>
                    <a:pt x="31" y="36"/>
                    <a:pt x="31" y="36"/>
                    <a:pt x="31" y="36"/>
                  </a:cubicBezTo>
                  <a:cubicBezTo>
                    <a:pt x="31" y="36"/>
                    <a:pt x="31" y="36"/>
                    <a:pt x="31" y="36"/>
                  </a:cubicBezTo>
                  <a:cubicBezTo>
                    <a:pt x="30" y="35"/>
                    <a:pt x="30" y="35"/>
                    <a:pt x="30" y="35"/>
                  </a:cubicBezTo>
                  <a:cubicBezTo>
                    <a:pt x="31" y="35"/>
                    <a:pt x="31" y="35"/>
                    <a:pt x="31" y="35"/>
                  </a:cubicBezTo>
                  <a:cubicBezTo>
                    <a:pt x="31" y="34"/>
                    <a:pt x="31" y="34"/>
                    <a:pt x="31" y="34"/>
                  </a:cubicBezTo>
                  <a:cubicBezTo>
                    <a:pt x="32" y="34"/>
                    <a:pt x="32" y="34"/>
                    <a:pt x="32" y="34"/>
                  </a:cubicBezTo>
                  <a:cubicBezTo>
                    <a:pt x="32" y="33"/>
                    <a:pt x="32" y="33"/>
                    <a:pt x="32" y="33"/>
                  </a:cubicBezTo>
                  <a:cubicBezTo>
                    <a:pt x="32" y="33"/>
                    <a:pt x="32" y="33"/>
                    <a:pt x="32" y="33"/>
                  </a:cubicBezTo>
                  <a:cubicBezTo>
                    <a:pt x="33" y="33"/>
                    <a:pt x="33" y="33"/>
                    <a:pt x="33" y="33"/>
                  </a:cubicBezTo>
                  <a:cubicBezTo>
                    <a:pt x="32" y="33"/>
                    <a:pt x="32" y="33"/>
                    <a:pt x="32" y="33"/>
                  </a:cubicBezTo>
                  <a:cubicBezTo>
                    <a:pt x="32" y="32"/>
                    <a:pt x="32" y="32"/>
                    <a:pt x="32" y="32"/>
                  </a:cubicBezTo>
                  <a:cubicBezTo>
                    <a:pt x="32" y="32"/>
                    <a:pt x="32" y="32"/>
                    <a:pt x="32" y="32"/>
                  </a:cubicBezTo>
                  <a:cubicBezTo>
                    <a:pt x="33" y="32"/>
                    <a:pt x="33" y="32"/>
                    <a:pt x="33" y="32"/>
                  </a:cubicBezTo>
                  <a:cubicBezTo>
                    <a:pt x="34" y="31"/>
                    <a:pt x="34" y="31"/>
                    <a:pt x="34" y="31"/>
                  </a:cubicBezTo>
                  <a:cubicBezTo>
                    <a:pt x="34" y="31"/>
                    <a:pt x="34" y="31"/>
                    <a:pt x="34" y="31"/>
                  </a:cubicBezTo>
                  <a:cubicBezTo>
                    <a:pt x="34" y="30"/>
                    <a:pt x="34" y="30"/>
                    <a:pt x="34" y="30"/>
                  </a:cubicBezTo>
                  <a:cubicBezTo>
                    <a:pt x="36" y="30"/>
                    <a:pt x="36" y="30"/>
                    <a:pt x="36" y="30"/>
                  </a:cubicBezTo>
                  <a:cubicBezTo>
                    <a:pt x="36" y="30"/>
                    <a:pt x="36" y="30"/>
                    <a:pt x="36" y="30"/>
                  </a:cubicBezTo>
                  <a:cubicBezTo>
                    <a:pt x="37" y="29"/>
                    <a:pt x="37" y="29"/>
                    <a:pt x="37" y="29"/>
                  </a:cubicBezTo>
                  <a:cubicBezTo>
                    <a:pt x="38" y="29"/>
                    <a:pt x="38" y="29"/>
                    <a:pt x="38" y="29"/>
                  </a:cubicBezTo>
                  <a:cubicBezTo>
                    <a:pt x="39" y="29"/>
                    <a:pt x="39" y="29"/>
                    <a:pt x="39" y="29"/>
                  </a:cubicBezTo>
                  <a:cubicBezTo>
                    <a:pt x="39" y="29"/>
                    <a:pt x="39" y="29"/>
                    <a:pt x="39" y="29"/>
                  </a:cubicBezTo>
                  <a:cubicBezTo>
                    <a:pt x="38" y="29"/>
                    <a:pt x="38" y="29"/>
                    <a:pt x="38" y="29"/>
                  </a:cubicBezTo>
                  <a:cubicBezTo>
                    <a:pt x="38" y="28"/>
                    <a:pt x="38" y="28"/>
                    <a:pt x="38" y="28"/>
                  </a:cubicBezTo>
                  <a:cubicBezTo>
                    <a:pt x="39" y="28"/>
                    <a:pt x="39" y="28"/>
                    <a:pt x="39" y="28"/>
                  </a:cubicBezTo>
                  <a:cubicBezTo>
                    <a:pt x="39" y="28"/>
                    <a:pt x="39" y="28"/>
                    <a:pt x="39" y="28"/>
                  </a:cubicBezTo>
                  <a:cubicBezTo>
                    <a:pt x="39" y="29"/>
                    <a:pt x="39" y="29"/>
                    <a:pt x="39" y="29"/>
                  </a:cubicBezTo>
                  <a:cubicBezTo>
                    <a:pt x="40" y="28"/>
                    <a:pt x="40" y="28"/>
                    <a:pt x="40" y="28"/>
                  </a:cubicBezTo>
                  <a:cubicBezTo>
                    <a:pt x="41" y="27"/>
                    <a:pt x="41" y="27"/>
                    <a:pt x="41" y="27"/>
                  </a:cubicBezTo>
                  <a:cubicBezTo>
                    <a:pt x="41" y="27"/>
                    <a:pt x="41" y="27"/>
                    <a:pt x="41" y="27"/>
                  </a:cubicBezTo>
                  <a:cubicBezTo>
                    <a:pt x="41" y="26"/>
                    <a:pt x="41" y="26"/>
                    <a:pt x="41" y="26"/>
                  </a:cubicBezTo>
                  <a:cubicBezTo>
                    <a:pt x="42" y="26"/>
                    <a:pt x="42" y="26"/>
                    <a:pt x="42" y="26"/>
                  </a:cubicBezTo>
                  <a:cubicBezTo>
                    <a:pt x="43" y="26"/>
                    <a:pt x="43" y="26"/>
                    <a:pt x="43" y="26"/>
                  </a:cubicBezTo>
                  <a:cubicBezTo>
                    <a:pt x="43" y="25"/>
                    <a:pt x="43" y="25"/>
                    <a:pt x="43" y="25"/>
                  </a:cubicBezTo>
                  <a:cubicBezTo>
                    <a:pt x="44" y="25"/>
                    <a:pt x="44" y="25"/>
                    <a:pt x="44" y="25"/>
                  </a:cubicBezTo>
                  <a:cubicBezTo>
                    <a:pt x="44" y="25"/>
                    <a:pt x="44" y="25"/>
                    <a:pt x="44" y="25"/>
                  </a:cubicBezTo>
                  <a:cubicBezTo>
                    <a:pt x="44" y="25"/>
                    <a:pt x="44" y="25"/>
                    <a:pt x="44" y="25"/>
                  </a:cubicBezTo>
                  <a:cubicBezTo>
                    <a:pt x="45" y="26"/>
                    <a:pt x="45" y="26"/>
                    <a:pt x="45" y="26"/>
                  </a:cubicBezTo>
                  <a:cubicBezTo>
                    <a:pt x="45" y="27"/>
                    <a:pt x="45" y="27"/>
                    <a:pt x="45" y="27"/>
                  </a:cubicBezTo>
                  <a:cubicBezTo>
                    <a:pt x="45" y="28"/>
                    <a:pt x="45" y="28"/>
                    <a:pt x="45" y="28"/>
                  </a:cubicBezTo>
                  <a:cubicBezTo>
                    <a:pt x="45" y="29"/>
                    <a:pt x="45" y="29"/>
                    <a:pt x="45" y="29"/>
                  </a:cubicBezTo>
                  <a:cubicBezTo>
                    <a:pt x="45" y="30"/>
                    <a:pt x="45" y="30"/>
                    <a:pt x="45" y="30"/>
                  </a:cubicBezTo>
                  <a:cubicBezTo>
                    <a:pt x="45" y="30"/>
                    <a:pt x="45" y="30"/>
                    <a:pt x="45" y="30"/>
                  </a:cubicBezTo>
                  <a:cubicBezTo>
                    <a:pt x="45" y="30"/>
                    <a:pt x="45" y="30"/>
                    <a:pt x="45" y="30"/>
                  </a:cubicBezTo>
                  <a:cubicBezTo>
                    <a:pt x="46" y="29"/>
                    <a:pt x="46" y="29"/>
                    <a:pt x="46" y="29"/>
                  </a:cubicBezTo>
                  <a:cubicBezTo>
                    <a:pt x="45" y="27"/>
                    <a:pt x="45" y="27"/>
                    <a:pt x="45" y="27"/>
                  </a:cubicBezTo>
                  <a:cubicBezTo>
                    <a:pt x="45" y="27"/>
                    <a:pt x="45" y="27"/>
                    <a:pt x="45" y="27"/>
                  </a:cubicBezTo>
                  <a:cubicBezTo>
                    <a:pt x="45" y="26"/>
                    <a:pt x="45" y="26"/>
                    <a:pt x="45" y="26"/>
                  </a:cubicBezTo>
                  <a:cubicBezTo>
                    <a:pt x="45" y="25"/>
                    <a:pt x="45" y="25"/>
                    <a:pt x="45" y="25"/>
                  </a:cubicBezTo>
                  <a:cubicBezTo>
                    <a:pt x="46" y="25"/>
                    <a:pt x="46" y="25"/>
                    <a:pt x="46" y="25"/>
                  </a:cubicBezTo>
                  <a:cubicBezTo>
                    <a:pt x="46" y="25"/>
                    <a:pt x="46" y="25"/>
                    <a:pt x="46" y="25"/>
                  </a:cubicBezTo>
                  <a:cubicBezTo>
                    <a:pt x="46" y="24"/>
                    <a:pt x="46" y="24"/>
                    <a:pt x="46" y="24"/>
                  </a:cubicBezTo>
                  <a:cubicBezTo>
                    <a:pt x="47" y="24"/>
                    <a:pt x="47" y="24"/>
                    <a:pt x="47" y="24"/>
                  </a:cubicBezTo>
                  <a:cubicBezTo>
                    <a:pt x="47" y="24"/>
                    <a:pt x="47" y="24"/>
                    <a:pt x="47" y="24"/>
                  </a:cubicBezTo>
                  <a:cubicBezTo>
                    <a:pt x="47" y="25"/>
                    <a:pt x="47" y="25"/>
                    <a:pt x="47" y="25"/>
                  </a:cubicBezTo>
                  <a:cubicBezTo>
                    <a:pt x="48" y="25"/>
                    <a:pt x="48" y="25"/>
                    <a:pt x="48" y="25"/>
                  </a:cubicBezTo>
                  <a:cubicBezTo>
                    <a:pt x="48" y="25"/>
                    <a:pt x="48" y="25"/>
                    <a:pt x="48" y="25"/>
                  </a:cubicBezTo>
                  <a:cubicBezTo>
                    <a:pt x="48" y="25"/>
                    <a:pt x="48" y="25"/>
                    <a:pt x="48" y="25"/>
                  </a:cubicBezTo>
                  <a:cubicBezTo>
                    <a:pt x="48" y="26"/>
                    <a:pt x="48" y="26"/>
                    <a:pt x="48" y="26"/>
                  </a:cubicBezTo>
                  <a:cubicBezTo>
                    <a:pt x="48" y="26"/>
                    <a:pt x="48" y="26"/>
                    <a:pt x="48" y="26"/>
                  </a:cubicBezTo>
                  <a:cubicBezTo>
                    <a:pt x="49" y="27"/>
                    <a:pt x="49" y="27"/>
                    <a:pt x="49" y="27"/>
                  </a:cubicBezTo>
                  <a:cubicBezTo>
                    <a:pt x="50" y="26"/>
                    <a:pt x="50" y="26"/>
                    <a:pt x="50" y="26"/>
                  </a:cubicBezTo>
                  <a:cubicBezTo>
                    <a:pt x="51" y="26"/>
                    <a:pt x="51" y="26"/>
                    <a:pt x="51" y="26"/>
                  </a:cubicBezTo>
                  <a:cubicBezTo>
                    <a:pt x="51" y="26"/>
                    <a:pt x="51" y="26"/>
                    <a:pt x="51" y="26"/>
                  </a:cubicBezTo>
                  <a:cubicBezTo>
                    <a:pt x="51" y="26"/>
                    <a:pt x="51" y="26"/>
                    <a:pt x="51" y="26"/>
                  </a:cubicBezTo>
                  <a:cubicBezTo>
                    <a:pt x="51" y="25"/>
                    <a:pt x="51" y="25"/>
                    <a:pt x="51" y="25"/>
                  </a:cubicBezTo>
                  <a:cubicBezTo>
                    <a:pt x="51" y="25"/>
                    <a:pt x="51" y="25"/>
                    <a:pt x="51" y="25"/>
                  </a:cubicBezTo>
                  <a:cubicBezTo>
                    <a:pt x="52" y="25"/>
                    <a:pt x="52" y="25"/>
                    <a:pt x="52" y="25"/>
                  </a:cubicBezTo>
                  <a:cubicBezTo>
                    <a:pt x="52" y="24"/>
                    <a:pt x="52" y="24"/>
                    <a:pt x="52" y="24"/>
                  </a:cubicBezTo>
                  <a:cubicBezTo>
                    <a:pt x="52" y="24"/>
                    <a:pt x="52" y="24"/>
                    <a:pt x="52" y="24"/>
                  </a:cubicBezTo>
                  <a:cubicBezTo>
                    <a:pt x="53" y="24"/>
                    <a:pt x="53" y="24"/>
                    <a:pt x="53" y="24"/>
                  </a:cubicBezTo>
                  <a:cubicBezTo>
                    <a:pt x="54" y="23"/>
                    <a:pt x="54" y="23"/>
                    <a:pt x="54" y="23"/>
                  </a:cubicBezTo>
                  <a:cubicBezTo>
                    <a:pt x="55" y="22"/>
                    <a:pt x="55" y="22"/>
                    <a:pt x="55" y="22"/>
                  </a:cubicBezTo>
                  <a:cubicBezTo>
                    <a:pt x="55" y="21"/>
                    <a:pt x="55" y="21"/>
                    <a:pt x="55" y="21"/>
                  </a:cubicBezTo>
                  <a:cubicBezTo>
                    <a:pt x="54" y="21"/>
                    <a:pt x="54" y="21"/>
                    <a:pt x="54" y="21"/>
                  </a:cubicBezTo>
                  <a:cubicBezTo>
                    <a:pt x="54" y="21"/>
                    <a:pt x="54" y="21"/>
                    <a:pt x="54" y="21"/>
                  </a:cubicBezTo>
                  <a:cubicBezTo>
                    <a:pt x="54" y="21"/>
                    <a:pt x="54" y="21"/>
                    <a:pt x="54" y="21"/>
                  </a:cubicBezTo>
                  <a:cubicBezTo>
                    <a:pt x="54" y="20"/>
                    <a:pt x="54" y="20"/>
                    <a:pt x="54" y="20"/>
                  </a:cubicBezTo>
                  <a:cubicBezTo>
                    <a:pt x="55" y="20"/>
                    <a:pt x="55" y="20"/>
                    <a:pt x="55" y="20"/>
                  </a:cubicBezTo>
                  <a:cubicBezTo>
                    <a:pt x="55" y="19"/>
                    <a:pt x="55" y="19"/>
                    <a:pt x="55" y="19"/>
                  </a:cubicBezTo>
                  <a:cubicBezTo>
                    <a:pt x="55" y="18"/>
                    <a:pt x="55" y="18"/>
                    <a:pt x="55" y="18"/>
                  </a:cubicBezTo>
                  <a:cubicBezTo>
                    <a:pt x="55" y="17"/>
                    <a:pt x="55" y="17"/>
                    <a:pt x="55" y="17"/>
                  </a:cubicBezTo>
                  <a:cubicBezTo>
                    <a:pt x="55" y="17"/>
                    <a:pt x="55" y="17"/>
                    <a:pt x="55" y="17"/>
                  </a:cubicBezTo>
                  <a:cubicBezTo>
                    <a:pt x="57" y="17"/>
                    <a:pt x="57" y="17"/>
                    <a:pt x="57" y="17"/>
                  </a:cubicBezTo>
                  <a:cubicBezTo>
                    <a:pt x="58" y="16"/>
                    <a:pt x="58" y="16"/>
                    <a:pt x="58" y="16"/>
                  </a:cubicBezTo>
                  <a:cubicBezTo>
                    <a:pt x="59" y="16"/>
                    <a:pt x="59" y="16"/>
                    <a:pt x="59" y="16"/>
                  </a:cubicBezTo>
                  <a:cubicBezTo>
                    <a:pt x="59" y="16"/>
                    <a:pt x="59" y="16"/>
                    <a:pt x="59" y="16"/>
                  </a:cubicBezTo>
                  <a:cubicBezTo>
                    <a:pt x="59" y="16"/>
                    <a:pt x="59" y="16"/>
                    <a:pt x="59" y="16"/>
                  </a:cubicBezTo>
                  <a:cubicBezTo>
                    <a:pt x="59" y="17"/>
                    <a:pt x="59" y="17"/>
                    <a:pt x="59" y="17"/>
                  </a:cubicBezTo>
                  <a:cubicBezTo>
                    <a:pt x="60" y="18"/>
                    <a:pt x="60" y="18"/>
                    <a:pt x="60" y="18"/>
                  </a:cubicBezTo>
                  <a:cubicBezTo>
                    <a:pt x="60" y="19"/>
                    <a:pt x="60" y="19"/>
                    <a:pt x="60" y="19"/>
                  </a:cubicBezTo>
                  <a:cubicBezTo>
                    <a:pt x="60" y="20"/>
                    <a:pt x="60" y="20"/>
                    <a:pt x="60" y="20"/>
                  </a:cubicBezTo>
                  <a:cubicBezTo>
                    <a:pt x="60" y="22"/>
                    <a:pt x="60" y="22"/>
                    <a:pt x="60" y="22"/>
                  </a:cubicBezTo>
                  <a:cubicBezTo>
                    <a:pt x="60" y="22"/>
                    <a:pt x="60" y="22"/>
                    <a:pt x="60" y="22"/>
                  </a:cubicBezTo>
                  <a:cubicBezTo>
                    <a:pt x="61" y="23"/>
                    <a:pt x="61" y="23"/>
                    <a:pt x="61" y="23"/>
                  </a:cubicBezTo>
                  <a:cubicBezTo>
                    <a:pt x="62" y="24"/>
                    <a:pt x="62" y="24"/>
                    <a:pt x="62" y="24"/>
                  </a:cubicBezTo>
                  <a:cubicBezTo>
                    <a:pt x="62" y="24"/>
                    <a:pt x="62" y="24"/>
                    <a:pt x="62" y="24"/>
                  </a:cubicBezTo>
                  <a:cubicBezTo>
                    <a:pt x="62" y="24"/>
                    <a:pt x="62" y="24"/>
                    <a:pt x="62" y="24"/>
                  </a:cubicBezTo>
                  <a:cubicBezTo>
                    <a:pt x="62" y="22"/>
                    <a:pt x="62" y="22"/>
                    <a:pt x="62" y="22"/>
                  </a:cubicBezTo>
                  <a:cubicBezTo>
                    <a:pt x="62" y="22"/>
                    <a:pt x="62" y="22"/>
                    <a:pt x="62" y="22"/>
                  </a:cubicBezTo>
                  <a:cubicBezTo>
                    <a:pt x="61" y="20"/>
                    <a:pt x="61" y="20"/>
                    <a:pt x="61" y="20"/>
                  </a:cubicBezTo>
                  <a:cubicBezTo>
                    <a:pt x="61" y="19"/>
                    <a:pt x="61" y="19"/>
                    <a:pt x="61" y="19"/>
                  </a:cubicBezTo>
                  <a:cubicBezTo>
                    <a:pt x="61" y="18"/>
                    <a:pt x="61" y="18"/>
                    <a:pt x="61" y="18"/>
                  </a:cubicBezTo>
                  <a:cubicBezTo>
                    <a:pt x="62" y="18"/>
                    <a:pt x="62" y="18"/>
                    <a:pt x="62" y="18"/>
                  </a:cubicBezTo>
                  <a:cubicBezTo>
                    <a:pt x="61" y="17"/>
                    <a:pt x="61" y="17"/>
                    <a:pt x="61" y="17"/>
                  </a:cubicBezTo>
                  <a:cubicBezTo>
                    <a:pt x="61" y="16"/>
                    <a:pt x="61" y="16"/>
                    <a:pt x="61" y="16"/>
                  </a:cubicBezTo>
                  <a:cubicBezTo>
                    <a:pt x="61" y="16"/>
                    <a:pt x="61" y="16"/>
                    <a:pt x="61" y="16"/>
                  </a:cubicBezTo>
                  <a:cubicBezTo>
                    <a:pt x="61" y="15"/>
                    <a:pt x="61" y="15"/>
                    <a:pt x="61" y="15"/>
                  </a:cubicBezTo>
                  <a:cubicBezTo>
                    <a:pt x="61" y="15"/>
                    <a:pt x="61" y="15"/>
                    <a:pt x="61" y="15"/>
                  </a:cubicBezTo>
                  <a:cubicBezTo>
                    <a:pt x="62" y="14"/>
                    <a:pt x="62" y="14"/>
                    <a:pt x="62" y="14"/>
                  </a:cubicBezTo>
                  <a:cubicBezTo>
                    <a:pt x="62" y="14"/>
                    <a:pt x="62" y="14"/>
                    <a:pt x="62" y="14"/>
                  </a:cubicBezTo>
                  <a:cubicBezTo>
                    <a:pt x="63" y="14"/>
                    <a:pt x="63" y="14"/>
                    <a:pt x="63" y="14"/>
                  </a:cubicBezTo>
                  <a:cubicBezTo>
                    <a:pt x="64" y="14"/>
                    <a:pt x="64" y="14"/>
                    <a:pt x="64" y="14"/>
                  </a:cubicBezTo>
                  <a:cubicBezTo>
                    <a:pt x="64" y="14"/>
                    <a:pt x="64" y="14"/>
                    <a:pt x="64" y="14"/>
                  </a:cubicBezTo>
                  <a:cubicBezTo>
                    <a:pt x="65" y="15"/>
                    <a:pt x="65" y="15"/>
                    <a:pt x="65" y="15"/>
                  </a:cubicBezTo>
                  <a:cubicBezTo>
                    <a:pt x="67" y="14"/>
                    <a:pt x="67" y="14"/>
                    <a:pt x="67" y="14"/>
                  </a:cubicBezTo>
                  <a:cubicBezTo>
                    <a:pt x="69" y="14"/>
                    <a:pt x="69" y="14"/>
                    <a:pt x="69" y="14"/>
                  </a:cubicBezTo>
                  <a:cubicBezTo>
                    <a:pt x="71" y="14"/>
                    <a:pt x="71" y="14"/>
                    <a:pt x="71" y="14"/>
                  </a:cubicBezTo>
                  <a:cubicBezTo>
                    <a:pt x="71" y="14"/>
                    <a:pt x="71" y="14"/>
                    <a:pt x="71" y="14"/>
                  </a:cubicBezTo>
                  <a:cubicBezTo>
                    <a:pt x="71" y="15"/>
                    <a:pt x="71" y="15"/>
                    <a:pt x="71" y="15"/>
                  </a:cubicBezTo>
                  <a:cubicBezTo>
                    <a:pt x="71" y="16"/>
                    <a:pt x="71" y="16"/>
                    <a:pt x="71" y="16"/>
                  </a:cubicBezTo>
                  <a:cubicBezTo>
                    <a:pt x="71" y="16"/>
                    <a:pt x="71" y="16"/>
                    <a:pt x="71" y="16"/>
                  </a:cubicBezTo>
                  <a:cubicBezTo>
                    <a:pt x="72" y="16"/>
                    <a:pt x="72" y="16"/>
                    <a:pt x="72" y="16"/>
                  </a:cubicBezTo>
                  <a:cubicBezTo>
                    <a:pt x="72" y="15"/>
                    <a:pt x="72" y="15"/>
                    <a:pt x="72" y="15"/>
                  </a:cubicBezTo>
                  <a:cubicBezTo>
                    <a:pt x="72" y="15"/>
                    <a:pt x="72" y="15"/>
                    <a:pt x="72" y="15"/>
                  </a:cubicBezTo>
                  <a:cubicBezTo>
                    <a:pt x="72" y="14"/>
                    <a:pt x="72" y="14"/>
                    <a:pt x="72" y="14"/>
                  </a:cubicBezTo>
                  <a:cubicBezTo>
                    <a:pt x="73" y="13"/>
                    <a:pt x="73" y="13"/>
                    <a:pt x="73" y="13"/>
                  </a:cubicBezTo>
                  <a:cubicBezTo>
                    <a:pt x="74" y="13"/>
                    <a:pt x="74" y="13"/>
                    <a:pt x="74" y="13"/>
                  </a:cubicBezTo>
                  <a:cubicBezTo>
                    <a:pt x="74" y="14"/>
                    <a:pt x="74" y="14"/>
                    <a:pt x="74" y="14"/>
                  </a:cubicBezTo>
                  <a:cubicBezTo>
                    <a:pt x="75" y="15"/>
                    <a:pt x="75" y="15"/>
                    <a:pt x="75" y="15"/>
                  </a:cubicBezTo>
                  <a:cubicBezTo>
                    <a:pt x="75" y="15"/>
                    <a:pt x="75" y="15"/>
                    <a:pt x="75" y="15"/>
                  </a:cubicBezTo>
                  <a:cubicBezTo>
                    <a:pt x="75" y="15"/>
                    <a:pt x="75" y="15"/>
                    <a:pt x="75" y="15"/>
                  </a:cubicBezTo>
                  <a:cubicBezTo>
                    <a:pt x="75" y="14"/>
                    <a:pt x="75" y="14"/>
                    <a:pt x="75" y="14"/>
                  </a:cubicBezTo>
                  <a:cubicBezTo>
                    <a:pt x="75" y="13"/>
                    <a:pt x="75" y="13"/>
                    <a:pt x="75" y="13"/>
                  </a:cubicBezTo>
                  <a:cubicBezTo>
                    <a:pt x="74" y="12"/>
                    <a:pt x="74" y="12"/>
                    <a:pt x="74" y="12"/>
                  </a:cubicBezTo>
                  <a:cubicBezTo>
                    <a:pt x="75" y="12"/>
                    <a:pt x="75" y="12"/>
                    <a:pt x="75" y="12"/>
                  </a:cubicBezTo>
                  <a:cubicBezTo>
                    <a:pt x="75" y="12"/>
                    <a:pt x="75" y="12"/>
                    <a:pt x="75" y="12"/>
                  </a:cubicBezTo>
                  <a:cubicBezTo>
                    <a:pt x="76" y="13"/>
                    <a:pt x="76" y="13"/>
                    <a:pt x="76" y="13"/>
                  </a:cubicBezTo>
                  <a:cubicBezTo>
                    <a:pt x="77" y="12"/>
                    <a:pt x="77" y="12"/>
                    <a:pt x="77" y="12"/>
                  </a:cubicBezTo>
                  <a:cubicBezTo>
                    <a:pt x="78" y="12"/>
                    <a:pt x="78" y="12"/>
                    <a:pt x="78" y="12"/>
                  </a:cubicBezTo>
                  <a:cubicBezTo>
                    <a:pt x="79" y="12"/>
                    <a:pt x="79" y="12"/>
                    <a:pt x="79" y="12"/>
                  </a:cubicBezTo>
                  <a:cubicBezTo>
                    <a:pt x="79" y="13"/>
                    <a:pt x="79" y="13"/>
                    <a:pt x="79" y="13"/>
                  </a:cubicBezTo>
                  <a:cubicBezTo>
                    <a:pt x="79" y="14"/>
                    <a:pt x="79" y="14"/>
                    <a:pt x="79" y="14"/>
                  </a:cubicBezTo>
                  <a:cubicBezTo>
                    <a:pt x="79" y="16"/>
                    <a:pt x="79" y="16"/>
                    <a:pt x="79" y="16"/>
                  </a:cubicBezTo>
                  <a:cubicBezTo>
                    <a:pt x="79" y="16"/>
                    <a:pt x="79" y="16"/>
                    <a:pt x="79" y="16"/>
                  </a:cubicBezTo>
                  <a:cubicBezTo>
                    <a:pt x="78" y="18"/>
                    <a:pt x="78" y="18"/>
                    <a:pt x="78" y="18"/>
                  </a:cubicBezTo>
                  <a:cubicBezTo>
                    <a:pt x="78" y="18"/>
                    <a:pt x="78" y="18"/>
                    <a:pt x="78" y="18"/>
                  </a:cubicBezTo>
                  <a:cubicBezTo>
                    <a:pt x="78" y="19"/>
                    <a:pt x="78" y="19"/>
                    <a:pt x="78" y="19"/>
                  </a:cubicBezTo>
                  <a:cubicBezTo>
                    <a:pt x="77" y="19"/>
                    <a:pt x="77" y="19"/>
                    <a:pt x="77" y="19"/>
                  </a:cubicBezTo>
                  <a:cubicBezTo>
                    <a:pt x="77" y="20"/>
                    <a:pt x="77" y="20"/>
                    <a:pt x="77" y="20"/>
                  </a:cubicBezTo>
                  <a:cubicBezTo>
                    <a:pt x="77" y="20"/>
                    <a:pt x="77" y="20"/>
                    <a:pt x="77" y="20"/>
                  </a:cubicBezTo>
                  <a:cubicBezTo>
                    <a:pt x="77" y="20"/>
                    <a:pt x="77" y="20"/>
                    <a:pt x="77" y="20"/>
                  </a:cubicBezTo>
                  <a:cubicBezTo>
                    <a:pt x="77" y="21"/>
                    <a:pt x="77" y="21"/>
                    <a:pt x="77" y="21"/>
                  </a:cubicBezTo>
                  <a:cubicBezTo>
                    <a:pt x="77" y="21"/>
                    <a:pt x="77" y="21"/>
                    <a:pt x="77" y="21"/>
                  </a:cubicBezTo>
                  <a:cubicBezTo>
                    <a:pt x="76" y="22"/>
                    <a:pt x="76" y="22"/>
                    <a:pt x="76" y="22"/>
                  </a:cubicBezTo>
                  <a:cubicBezTo>
                    <a:pt x="76" y="23"/>
                    <a:pt x="76" y="23"/>
                    <a:pt x="76" y="23"/>
                  </a:cubicBezTo>
                  <a:cubicBezTo>
                    <a:pt x="75" y="23"/>
                    <a:pt x="75" y="23"/>
                    <a:pt x="75" y="23"/>
                  </a:cubicBezTo>
                  <a:cubicBezTo>
                    <a:pt x="75" y="24"/>
                    <a:pt x="75" y="24"/>
                    <a:pt x="75" y="24"/>
                  </a:cubicBezTo>
                  <a:cubicBezTo>
                    <a:pt x="75" y="25"/>
                    <a:pt x="75" y="25"/>
                    <a:pt x="75" y="25"/>
                  </a:cubicBezTo>
                  <a:cubicBezTo>
                    <a:pt x="74" y="25"/>
                    <a:pt x="74" y="25"/>
                    <a:pt x="74" y="25"/>
                  </a:cubicBezTo>
                  <a:cubicBezTo>
                    <a:pt x="74" y="26"/>
                    <a:pt x="74" y="26"/>
                    <a:pt x="74" y="26"/>
                  </a:cubicBezTo>
                  <a:cubicBezTo>
                    <a:pt x="74" y="26"/>
                    <a:pt x="74" y="26"/>
                    <a:pt x="74" y="26"/>
                  </a:cubicBezTo>
                  <a:cubicBezTo>
                    <a:pt x="74" y="26"/>
                    <a:pt x="74" y="26"/>
                    <a:pt x="74" y="26"/>
                  </a:cubicBezTo>
                  <a:cubicBezTo>
                    <a:pt x="75" y="25"/>
                    <a:pt x="75" y="25"/>
                    <a:pt x="75" y="25"/>
                  </a:cubicBezTo>
                  <a:cubicBezTo>
                    <a:pt x="76" y="25"/>
                    <a:pt x="76" y="25"/>
                    <a:pt x="76" y="25"/>
                  </a:cubicBezTo>
                  <a:cubicBezTo>
                    <a:pt x="76" y="25"/>
                    <a:pt x="76" y="25"/>
                    <a:pt x="76" y="25"/>
                  </a:cubicBezTo>
                  <a:cubicBezTo>
                    <a:pt x="76" y="24"/>
                    <a:pt x="76" y="24"/>
                    <a:pt x="76" y="24"/>
                  </a:cubicBezTo>
                  <a:cubicBezTo>
                    <a:pt x="77" y="23"/>
                    <a:pt x="77" y="23"/>
                    <a:pt x="77" y="23"/>
                  </a:cubicBezTo>
                  <a:cubicBezTo>
                    <a:pt x="77" y="22"/>
                    <a:pt x="77" y="22"/>
                    <a:pt x="77" y="22"/>
                  </a:cubicBezTo>
                  <a:cubicBezTo>
                    <a:pt x="78" y="22"/>
                    <a:pt x="78" y="22"/>
                    <a:pt x="78" y="22"/>
                  </a:cubicBezTo>
                  <a:cubicBezTo>
                    <a:pt x="78" y="22"/>
                    <a:pt x="78" y="22"/>
                    <a:pt x="78" y="22"/>
                  </a:cubicBezTo>
                  <a:cubicBezTo>
                    <a:pt x="79" y="21"/>
                    <a:pt x="79" y="21"/>
                    <a:pt x="79" y="21"/>
                  </a:cubicBezTo>
                  <a:cubicBezTo>
                    <a:pt x="79" y="21"/>
                    <a:pt x="79" y="21"/>
                    <a:pt x="79" y="21"/>
                  </a:cubicBezTo>
                  <a:cubicBezTo>
                    <a:pt x="79" y="20"/>
                    <a:pt x="79" y="20"/>
                    <a:pt x="79" y="20"/>
                  </a:cubicBezTo>
                  <a:cubicBezTo>
                    <a:pt x="79" y="20"/>
                    <a:pt x="79" y="20"/>
                    <a:pt x="79" y="20"/>
                  </a:cubicBezTo>
                  <a:cubicBezTo>
                    <a:pt x="80" y="19"/>
                    <a:pt x="80" y="19"/>
                    <a:pt x="80" y="19"/>
                  </a:cubicBezTo>
                  <a:cubicBezTo>
                    <a:pt x="80" y="20"/>
                    <a:pt x="80" y="20"/>
                    <a:pt x="80" y="20"/>
                  </a:cubicBezTo>
                  <a:cubicBezTo>
                    <a:pt x="80" y="20"/>
                    <a:pt x="80" y="20"/>
                    <a:pt x="80" y="20"/>
                  </a:cubicBezTo>
                  <a:cubicBezTo>
                    <a:pt x="81" y="21"/>
                    <a:pt x="81" y="21"/>
                    <a:pt x="81" y="21"/>
                  </a:cubicBezTo>
                  <a:cubicBezTo>
                    <a:pt x="81" y="21"/>
                    <a:pt x="81" y="21"/>
                    <a:pt x="81" y="21"/>
                  </a:cubicBezTo>
                  <a:cubicBezTo>
                    <a:pt x="81" y="22"/>
                    <a:pt x="81" y="22"/>
                    <a:pt x="81" y="22"/>
                  </a:cubicBezTo>
                  <a:cubicBezTo>
                    <a:pt x="82" y="23"/>
                    <a:pt x="82" y="23"/>
                    <a:pt x="82" y="23"/>
                  </a:cubicBezTo>
                  <a:cubicBezTo>
                    <a:pt x="82" y="24"/>
                    <a:pt x="82" y="24"/>
                    <a:pt x="82" y="24"/>
                  </a:cubicBezTo>
                  <a:cubicBezTo>
                    <a:pt x="82" y="24"/>
                    <a:pt x="82" y="24"/>
                    <a:pt x="82" y="24"/>
                  </a:cubicBezTo>
                  <a:cubicBezTo>
                    <a:pt x="83" y="25"/>
                    <a:pt x="83" y="25"/>
                    <a:pt x="83" y="25"/>
                  </a:cubicBezTo>
                  <a:cubicBezTo>
                    <a:pt x="83" y="25"/>
                    <a:pt x="83" y="25"/>
                    <a:pt x="83" y="25"/>
                  </a:cubicBezTo>
                  <a:cubicBezTo>
                    <a:pt x="84" y="25"/>
                    <a:pt x="84" y="25"/>
                    <a:pt x="84" y="25"/>
                  </a:cubicBezTo>
                  <a:cubicBezTo>
                    <a:pt x="84" y="24"/>
                    <a:pt x="84" y="24"/>
                    <a:pt x="84" y="24"/>
                  </a:cubicBezTo>
                  <a:cubicBezTo>
                    <a:pt x="84" y="24"/>
                    <a:pt x="84" y="24"/>
                    <a:pt x="84" y="24"/>
                  </a:cubicBezTo>
                  <a:cubicBezTo>
                    <a:pt x="84" y="24"/>
                    <a:pt x="84" y="24"/>
                    <a:pt x="84" y="24"/>
                  </a:cubicBezTo>
                  <a:cubicBezTo>
                    <a:pt x="83" y="23"/>
                    <a:pt x="83" y="23"/>
                    <a:pt x="83" y="23"/>
                  </a:cubicBezTo>
                  <a:cubicBezTo>
                    <a:pt x="83" y="23"/>
                    <a:pt x="83" y="23"/>
                    <a:pt x="83" y="23"/>
                  </a:cubicBezTo>
                  <a:cubicBezTo>
                    <a:pt x="83" y="23"/>
                    <a:pt x="83" y="23"/>
                    <a:pt x="83" y="23"/>
                  </a:cubicBezTo>
                  <a:cubicBezTo>
                    <a:pt x="84" y="23"/>
                    <a:pt x="84" y="23"/>
                    <a:pt x="84" y="23"/>
                  </a:cubicBezTo>
                  <a:cubicBezTo>
                    <a:pt x="84" y="23"/>
                    <a:pt x="84" y="23"/>
                    <a:pt x="84" y="23"/>
                  </a:cubicBezTo>
                  <a:cubicBezTo>
                    <a:pt x="85" y="23"/>
                    <a:pt x="85" y="23"/>
                    <a:pt x="85" y="23"/>
                  </a:cubicBezTo>
                  <a:cubicBezTo>
                    <a:pt x="86" y="23"/>
                    <a:pt x="86" y="23"/>
                    <a:pt x="86" y="23"/>
                  </a:cubicBezTo>
                  <a:cubicBezTo>
                    <a:pt x="86" y="24"/>
                    <a:pt x="86" y="24"/>
                    <a:pt x="86" y="24"/>
                  </a:cubicBezTo>
                  <a:cubicBezTo>
                    <a:pt x="87" y="24"/>
                    <a:pt x="87" y="24"/>
                    <a:pt x="87" y="24"/>
                  </a:cubicBezTo>
                  <a:cubicBezTo>
                    <a:pt x="87" y="23"/>
                    <a:pt x="87" y="23"/>
                    <a:pt x="87" y="23"/>
                  </a:cubicBezTo>
                  <a:cubicBezTo>
                    <a:pt x="87" y="24"/>
                    <a:pt x="87" y="24"/>
                    <a:pt x="87" y="24"/>
                  </a:cubicBezTo>
                  <a:cubicBezTo>
                    <a:pt x="87" y="24"/>
                    <a:pt x="87" y="24"/>
                    <a:pt x="87" y="24"/>
                  </a:cubicBezTo>
                  <a:cubicBezTo>
                    <a:pt x="88" y="24"/>
                    <a:pt x="88" y="24"/>
                    <a:pt x="88" y="24"/>
                  </a:cubicBezTo>
                  <a:cubicBezTo>
                    <a:pt x="88" y="22"/>
                    <a:pt x="88" y="22"/>
                    <a:pt x="88" y="22"/>
                  </a:cubicBezTo>
                  <a:cubicBezTo>
                    <a:pt x="88" y="22"/>
                    <a:pt x="88" y="22"/>
                    <a:pt x="88" y="22"/>
                  </a:cubicBezTo>
                  <a:cubicBezTo>
                    <a:pt x="88" y="20"/>
                    <a:pt x="88" y="20"/>
                    <a:pt x="88" y="20"/>
                  </a:cubicBezTo>
                  <a:cubicBezTo>
                    <a:pt x="88" y="19"/>
                    <a:pt x="88" y="19"/>
                    <a:pt x="88" y="19"/>
                  </a:cubicBezTo>
                  <a:cubicBezTo>
                    <a:pt x="88" y="19"/>
                    <a:pt x="88" y="19"/>
                    <a:pt x="88" y="19"/>
                  </a:cubicBezTo>
                  <a:cubicBezTo>
                    <a:pt x="87" y="18"/>
                    <a:pt x="87" y="18"/>
                    <a:pt x="87" y="18"/>
                  </a:cubicBezTo>
                  <a:cubicBezTo>
                    <a:pt x="88" y="17"/>
                    <a:pt x="88" y="17"/>
                    <a:pt x="88" y="17"/>
                  </a:cubicBezTo>
                  <a:cubicBezTo>
                    <a:pt x="88" y="16"/>
                    <a:pt x="88" y="16"/>
                    <a:pt x="88" y="16"/>
                  </a:cubicBezTo>
                  <a:cubicBezTo>
                    <a:pt x="88" y="15"/>
                    <a:pt x="88" y="15"/>
                    <a:pt x="88" y="15"/>
                  </a:cubicBezTo>
                  <a:cubicBezTo>
                    <a:pt x="88" y="15"/>
                    <a:pt x="88" y="15"/>
                    <a:pt x="88" y="15"/>
                  </a:cubicBezTo>
                  <a:cubicBezTo>
                    <a:pt x="88" y="14"/>
                    <a:pt x="88" y="14"/>
                    <a:pt x="88" y="14"/>
                  </a:cubicBezTo>
                  <a:cubicBezTo>
                    <a:pt x="88" y="13"/>
                    <a:pt x="88" y="13"/>
                    <a:pt x="88" y="13"/>
                  </a:cubicBezTo>
                  <a:cubicBezTo>
                    <a:pt x="89" y="13"/>
                    <a:pt x="89" y="13"/>
                    <a:pt x="89" y="13"/>
                  </a:cubicBezTo>
                  <a:cubicBezTo>
                    <a:pt x="89" y="13"/>
                    <a:pt x="89" y="13"/>
                    <a:pt x="89" y="13"/>
                  </a:cubicBezTo>
                  <a:cubicBezTo>
                    <a:pt x="90" y="13"/>
                    <a:pt x="90" y="13"/>
                    <a:pt x="90" y="13"/>
                  </a:cubicBezTo>
                  <a:cubicBezTo>
                    <a:pt x="91" y="13"/>
                    <a:pt x="91" y="13"/>
                    <a:pt x="91" y="13"/>
                  </a:cubicBezTo>
                  <a:cubicBezTo>
                    <a:pt x="91" y="13"/>
                    <a:pt x="91" y="13"/>
                    <a:pt x="91" y="13"/>
                  </a:cubicBezTo>
                  <a:cubicBezTo>
                    <a:pt x="92" y="14"/>
                    <a:pt x="92" y="14"/>
                    <a:pt x="92" y="14"/>
                  </a:cubicBezTo>
                  <a:cubicBezTo>
                    <a:pt x="92" y="14"/>
                    <a:pt x="92" y="14"/>
                    <a:pt x="92" y="14"/>
                  </a:cubicBezTo>
                  <a:cubicBezTo>
                    <a:pt x="93" y="15"/>
                    <a:pt x="93" y="15"/>
                    <a:pt x="93" y="15"/>
                  </a:cubicBezTo>
                  <a:cubicBezTo>
                    <a:pt x="93" y="16"/>
                    <a:pt x="93" y="16"/>
                    <a:pt x="93" y="16"/>
                  </a:cubicBezTo>
                  <a:cubicBezTo>
                    <a:pt x="93" y="17"/>
                    <a:pt x="93" y="17"/>
                    <a:pt x="93" y="17"/>
                  </a:cubicBezTo>
                  <a:cubicBezTo>
                    <a:pt x="94" y="18"/>
                    <a:pt x="94" y="18"/>
                    <a:pt x="94" y="18"/>
                  </a:cubicBezTo>
                  <a:cubicBezTo>
                    <a:pt x="95" y="19"/>
                    <a:pt x="95" y="19"/>
                    <a:pt x="95" y="19"/>
                  </a:cubicBezTo>
                  <a:cubicBezTo>
                    <a:pt x="95" y="21"/>
                    <a:pt x="95" y="21"/>
                    <a:pt x="95" y="21"/>
                  </a:cubicBezTo>
                  <a:cubicBezTo>
                    <a:pt x="95" y="21"/>
                    <a:pt x="95" y="21"/>
                    <a:pt x="95" y="21"/>
                  </a:cubicBezTo>
                  <a:cubicBezTo>
                    <a:pt x="94" y="22"/>
                    <a:pt x="94" y="22"/>
                    <a:pt x="94" y="22"/>
                  </a:cubicBezTo>
                  <a:cubicBezTo>
                    <a:pt x="94" y="23"/>
                    <a:pt x="94" y="23"/>
                    <a:pt x="94" y="23"/>
                  </a:cubicBezTo>
                  <a:cubicBezTo>
                    <a:pt x="94" y="23"/>
                    <a:pt x="94" y="23"/>
                    <a:pt x="94" y="23"/>
                  </a:cubicBezTo>
                  <a:cubicBezTo>
                    <a:pt x="95" y="24"/>
                    <a:pt x="95" y="24"/>
                    <a:pt x="95" y="24"/>
                  </a:cubicBezTo>
                  <a:cubicBezTo>
                    <a:pt x="95" y="25"/>
                    <a:pt x="95" y="25"/>
                    <a:pt x="95" y="25"/>
                  </a:cubicBezTo>
                  <a:cubicBezTo>
                    <a:pt x="95" y="26"/>
                    <a:pt x="95" y="26"/>
                    <a:pt x="95" y="26"/>
                  </a:cubicBezTo>
                  <a:cubicBezTo>
                    <a:pt x="95" y="27"/>
                    <a:pt x="95" y="27"/>
                    <a:pt x="95" y="27"/>
                  </a:cubicBezTo>
                  <a:cubicBezTo>
                    <a:pt x="96" y="27"/>
                    <a:pt x="96" y="27"/>
                    <a:pt x="96" y="27"/>
                  </a:cubicBezTo>
                  <a:cubicBezTo>
                    <a:pt x="96" y="27"/>
                    <a:pt x="96" y="27"/>
                    <a:pt x="96" y="27"/>
                  </a:cubicBezTo>
                  <a:cubicBezTo>
                    <a:pt x="97" y="28"/>
                    <a:pt x="97" y="28"/>
                    <a:pt x="97" y="28"/>
                  </a:cubicBezTo>
                  <a:cubicBezTo>
                    <a:pt x="98" y="28"/>
                    <a:pt x="98" y="28"/>
                    <a:pt x="98" y="28"/>
                  </a:cubicBezTo>
                  <a:cubicBezTo>
                    <a:pt x="99" y="28"/>
                    <a:pt x="99" y="28"/>
                    <a:pt x="99" y="28"/>
                  </a:cubicBezTo>
                  <a:cubicBezTo>
                    <a:pt x="100" y="27"/>
                    <a:pt x="100" y="27"/>
                    <a:pt x="100" y="27"/>
                  </a:cubicBezTo>
                  <a:cubicBezTo>
                    <a:pt x="100" y="26"/>
                    <a:pt x="100" y="26"/>
                    <a:pt x="100" y="26"/>
                  </a:cubicBezTo>
                  <a:cubicBezTo>
                    <a:pt x="100" y="26"/>
                    <a:pt x="100" y="26"/>
                    <a:pt x="100" y="26"/>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2" y="27"/>
                    <a:pt x="102" y="27"/>
                    <a:pt x="102" y="27"/>
                  </a:cubicBezTo>
                  <a:cubicBezTo>
                    <a:pt x="102" y="28"/>
                    <a:pt x="102" y="28"/>
                    <a:pt x="102" y="28"/>
                  </a:cubicBezTo>
                  <a:cubicBezTo>
                    <a:pt x="102" y="28"/>
                    <a:pt x="102" y="28"/>
                    <a:pt x="102" y="28"/>
                  </a:cubicBezTo>
                  <a:cubicBezTo>
                    <a:pt x="102" y="29"/>
                    <a:pt x="102" y="29"/>
                    <a:pt x="102" y="29"/>
                  </a:cubicBezTo>
                  <a:cubicBezTo>
                    <a:pt x="103" y="29"/>
                    <a:pt x="103" y="29"/>
                    <a:pt x="103" y="29"/>
                  </a:cubicBezTo>
                  <a:cubicBezTo>
                    <a:pt x="103" y="29"/>
                    <a:pt x="103" y="29"/>
                    <a:pt x="103" y="29"/>
                  </a:cubicBezTo>
                  <a:cubicBezTo>
                    <a:pt x="104" y="29"/>
                    <a:pt x="104" y="29"/>
                    <a:pt x="104" y="29"/>
                  </a:cubicBezTo>
                  <a:cubicBezTo>
                    <a:pt x="105" y="29"/>
                    <a:pt x="105" y="29"/>
                    <a:pt x="105" y="29"/>
                  </a:cubicBezTo>
                  <a:cubicBezTo>
                    <a:pt x="104" y="29"/>
                    <a:pt x="104" y="29"/>
                    <a:pt x="104" y="29"/>
                  </a:cubicBezTo>
                  <a:cubicBezTo>
                    <a:pt x="103" y="28"/>
                    <a:pt x="103" y="28"/>
                    <a:pt x="103" y="28"/>
                  </a:cubicBezTo>
                  <a:cubicBezTo>
                    <a:pt x="103" y="28"/>
                    <a:pt x="103" y="28"/>
                    <a:pt x="103" y="28"/>
                  </a:cubicBezTo>
                  <a:cubicBezTo>
                    <a:pt x="103" y="27"/>
                    <a:pt x="103" y="27"/>
                    <a:pt x="103" y="27"/>
                  </a:cubicBezTo>
                  <a:cubicBezTo>
                    <a:pt x="103" y="27"/>
                    <a:pt x="103" y="27"/>
                    <a:pt x="103" y="27"/>
                  </a:cubicBezTo>
                  <a:cubicBezTo>
                    <a:pt x="102" y="27"/>
                    <a:pt x="102" y="27"/>
                    <a:pt x="102" y="27"/>
                  </a:cubicBezTo>
                  <a:cubicBezTo>
                    <a:pt x="102" y="26"/>
                    <a:pt x="102" y="26"/>
                    <a:pt x="102" y="26"/>
                  </a:cubicBezTo>
                  <a:cubicBezTo>
                    <a:pt x="102" y="25"/>
                    <a:pt x="102" y="25"/>
                    <a:pt x="102" y="25"/>
                  </a:cubicBezTo>
                  <a:cubicBezTo>
                    <a:pt x="101" y="25"/>
                    <a:pt x="101" y="25"/>
                    <a:pt x="101" y="25"/>
                  </a:cubicBezTo>
                  <a:cubicBezTo>
                    <a:pt x="101" y="24"/>
                    <a:pt x="101" y="24"/>
                    <a:pt x="101" y="24"/>
                  </a:cubicBezTo>
                  <a:cubicBezTo>
                    <a:pt x="101" y="23"/>
                    <a:pt x="101" y="23"/>
                    <a:pt x="101" y="23"/>
                  </a:cubicBezTo>
                  <a:cubicBezTo>
                    <a:pt x="100" y="23"/>
                    <a:pt x="100" y="23"/>
                    <a:pt x="100" y="23"/>
                  </a:cubicBezTo>
                  <a:cubicBezTo>
                    <a:pt x="100" y="22"/>
                    <a:pt x="100" y="22"/>
                    <a:pt x="100" y="22"/>
                  </a:cubicBezTo>
                  <a:cubicBezTo>
                    <a:pt x="100" y="21"/>
                    <a:pt x="100" y="21"/>
                    <a:pt x="100" y="21"/>
                  </a:cubicBezTo>
                  <a:cubicBezTo>
                    <a:pt x="100" y="20"/>
                    <a:pt x="100" y="20"/>
                    <a:pt x="100" y="20"/>
                  </a:cubicBezTo>
                  <a:cubicBezTo>
                    <a:pt x="100" y="19"/>
                    <a:pt x="100" y="19"/>
                    <a:pt x="100" y="19"/>
                  </a:cubicBezTo>
                  <a:cubicBezTo>
                    <a:pt x="100" y="19"/>
                    <a:pt x="100" y="19"/>
                    <a:pt x="100" y="19"/>
                  </a:cubicBezTo>
                  <a:cubicBezTo>
                    <a:pt x="100" y="18"/>
                    <a:pt x="100" y="18"/>
                    <a:pt x="100" y="18"/>
                  </a:cubicBezTo>
                  <a:cubicBezTo>
                    <a:pt x="99" y="17"/>
                    <a:pt x="99" y="17"/>
                    <a:pt x="99" y="17"/>
                  </a:cubicBezTo>
                  <a:cubicBezTo>
                    <a:pt x="99" y="17"/>
                    <a:pt x="99" y="17"/>
                    <a:pt x="99" y="17"/>
                  </a:cubicBezTo>
                  <a:cubicBezTo>
                    <a:pt x="99" y="16"/>
                    <a:pt x="99" y="16"/>
                    <a:pt x="99" y="16"/>
                  </a:cubicBezTo>
                  <a:cubicBezTo>
                    <a:pt x="99" y="15"/>
                    <a:pt x="99" y="15"/>
                    <a:pt x="99" y="15"/>
                  </a:cubicBezTo>
                  <a:cubicBezTo>
                    <a:pt x="98" y="14"/>
                    <a:pt x="98" y="14"/>
                    <a:pt x="98" y="14"/>
                  </a:cubicBezTo>
                  <a:cubicBezTo>
                    <a:pt x="99" y="14"/>
                    <a:pt x="99" y="14"/>
                    <a:pt x="99" y="14"/>
                  </a:cubicBezTo>
                  <a:cubicBezTo>
                    <a:pt x="98" y="13"/>
                    <a:pt x="98" y="13"/>
                    <a:pt x="98" y="13"/>
                  </a:cubicBezTo>
                  <a:cubicBezTo>
                    <a:pt x="98" y="12"/>
                    <a:pt x="98" y="12"/>
                    <a:pt x="98" y="12"/>
                  </a:cubicBezTo>
                  <a:cubicBezTo>
                    <a:pt x="99" y="12"/>
                    <a:pt x="99" y="12"/>
                    <a:pt x="99" y="12"/>
                  </a:cubicBezTo>
                  <a:cubicBezTo>
                    <a:pt x="100" y="12"/>
                    <a:pt x="100" y="12"/>
                    <a:pt x="100" y="12"/>
                  </a:cubicBezTo>
                  <a:cubicBezTo>
                    <a:pt x="100" y="12"/>
                    <a:pt x="100" y="12"/>
                    <a:pt x="100" y="12"/>
                  </a:cubicBezTo>
                  <a:cubicBezTo>
                    <a:pt x="101" y="12"/>
                    <a:pt x="101" y="12"/>
                    <a:pt x="101" y="12"/>
                  </a:cubicBezTo>
                  <a:cubicBezTo>
                    <a:pt x="101" y="12"/>
                    <a:pt x="101" y="12"/>
                    <a:pt x="101" y="12"/>
                  </a:cubicBezTo>
                  <a:cubicBezTo>
                    <a:pt x="102" y="12"/>
                    <a:pt x="102" y="12"/>
                    <a:pt x="102" y="12"/>
                  </a:cubicBezTo>
                  <a:cubicBezTo>
                    <a:pt x="103" y="13"/>
                    <a:pt x="103" y="13"/>
                    <a:pt x="103" y="13"/>
                  </a:cubicBezTo>
                  <a:cubicBezTo>
                    <a:pt x="104" y="14"/>
                    <a:pt x="104" y="14"/>
                    <a:pt x="104" y="14"/>
                  </a:cubicBezTo>
                  <a:cubicBezTo>
                    <a:pt x="105" y="14"/>
                    <a:pt x="105" y="14"/>
                    <a:pt x="105" y="14"/>
                  </a:cubicBezTo>
                  <a:cubicBezTo>
                    <a:pt x="105" y="13"/>
                    <a:pt x="105" y="13"/>
                    <a:pt x="105" y="13"/>
                  </a:cubicBezTo>
                  <a:cubicBezTo>
                    <a:pt x="104" y="13"/>
                    <a:pt x="104" y="13"/>
                    <a:pt x="104" y="13"/>
                  </a:cubicBezTo>
                  <a:cubicBezTo>
                    <a:pt x="105" y="11"/>
                    <a:pt x="105" y="11"/>
                    <a:pt x="105" y="11"/>
                  </a:cubicBezTo>
                  <a:cubicBezTo>
                    <a:pt x="105" y="11"/>
                    <a:pt x="105" y="11"/>
                    <a:pt x="105" y="11"/>
                  </a:cubicBezTo>
                  <a:cubicBezTo>
                    <a:pt x="106" y="12"/>
                    <a:pt x="106" y="12"/>
                    <a:pt x="106" y="12"/>
                  </a:cubicBezTo>
                  <a:cubicBezTo>
                    <a:pt x="107" y="11"/>
                    <a:pt x="107" y="11"/>
                    <a:pt x="107" y="11"/>
                  </a:cubicBezTo>
                  <a:cubicBezTo>
                    <a:pt x="108" y="11"/>
                    <a:pt x="108" y="11"/>
                    <a:pt x="108" y="11"/>
                  </a:cubicBezTo>
                  <a:cubicBezTo>
                    <a:pt x="108" y="11"/>
                    <a:pt x="108" y="11"/>
                    <a:pt x="108" y="11"/>
                  </a:cubicBezTo>
                  <a:cubicBezTo>
                    <a:pt x="109" y="12"/>
                    <a:pt x="109" y="12"/>
                    <a:pt x="109" y="12"/>
                  </a:cubicBezTo>
                  <a:cubicBezTo>
                    <a:pt x="110" y="12"/>
                    <a:pt x="110" y="12"/>
                    <a:pt x="110" y="12"/>
                  </a:cubicBezTo>
                  <a:cubicBezTo>
                    <a:pt x="110" y="12"/>
                    <a:pt x="110" y="12"/>
                    <a:pt x="110" y="12"/>
                  </a:cubicBezTo>
                  <a:cubicBezTo>
                    <a:pt x="111" y="13"/>
                    <a:pt x="111" y="13"/>
                    <a:pt x="111" y="13"/>
                  </a:cubicBezTo>
                  <a:cubicBezTo>
                    <a:pt x="111" y="14"/>
                    <a:pt x="111" y="14"/>
                    <a:pt x="111" y="14"/>
                  </a:cubicBezTo>
                  <a:cubicBezTo>
                    <a:pt x="111" y="15"/>
                    <a:pt x="111" y="15"/>
                    <a:pt x="111" y="15"/>
                  </a:cubicBezTo>
                  <a:cubicBezTo>
                    <a:pt x="111" y="15"/>
                    <a:pt x="111" y="15"/>
                    <a:pt x="111" y="15"/>
                  </a:cubicBezTo>
                  <a:cubicBezTo>
                    <a:pt x="111" y="16"/>
                    <a:pt x="111" y="16"/>
                    <a:pt x="111" y="16"/>
                  </a:cubicBezTo>
                  <a:cubicBezTo>
                    <a:pt x="112" y="17"/>
                    <a:pt x="112" y="17"/>
                    <a:pt x="112" y="17"/>
                  </a:cubicBezTo>
                  <a:cubicBezTo>
                    <a:pt x="112" y="18"/>
                    <a:pt x="112" y="18"/>
                    <a:pt x="112" y="18"/>
                  </a:cubicBezTo>
                  <a:cubicBezTo>
                    <a:pt x="112" y="19"/>
                    <a:pt x="112" y="19"/>
                    <a:pt x="112" y="19"/>
                  </a:cubicBezTo>
                  <a:cubicBezTo>
                    <a:pt x="112" y="19"/>
                    <a:pt x="112" y="19"/>
                    <a:pt x="112" y="19"/>
                  </a:cubicBezTo>
                  <a:cubicBezTo>
                    <a:pt x="114" y="19"/>
                    <a:pt x="114" y="19"/>
                    <a:pt x="114" y="19"/>
                  </a:cubicBezTo>
                  <a:cubicBezTo>
                    <a:pt x="115" y="20"/>
                    <a:pt x="115" y="20"/>
                    <a:pt x="115" y="20"/>
                  </a:cubicBezTo>
                  <a:cubicBezTo>
                    <a:pt x="116" y="20"/>
                    <a:pt x="116" y="20"/>
                    <a:pt x="116" y="20"/>
                  </a:cubicBezTo>
                  <a:cubicBezTo>
                    <a:pt x="116" y="20"/>
                    <a:pt x="116" y="20"/>
                    <a:pt x="116" y="20"/>
                  </a:cubicBezTo>
                  <a:cubicBezTo>
                    <a:pt x="116" y="20"/>
                    <a:pt x="116" y="20"/>
                    <a:pt x="116" y="20"/>
                  </a:cubicBezTo>
                  <a:cubicBezTo>
                    <a:pt x="115" y="19"/>
                    <a:pt x="115" y="19"/>
                    <a:pt x="115" y="19"/>
                  </a:cubicBezTo>
                  <a:cubicBezTo>
                    <a:pt x="114" y="19"/>
                    <a:pt x="114" y="19"/>
                    <a:pt x="114" y="19"/>
                  </a:cubicBezTo>
                  <a:cubicBezTo>
                    <a:pt x="113" y="19"/>
                    <a:pt x="113" y="19"/>
                    <a:pt x="113" y="19"/>
                  </a:cubicBezTo>
                  <a:cubicBezTo>
                    <a:pt x="113" y="18"/>
                    <a:pt x="113" y="18"/>
                    <a:pt x="113" y="18"/>
                  </a:cubicBezTo>
                  <a:cubicBezTo>
                    <a:pt x="112" y="18"/>
                    <a:pt x="112" y="18"/>
                    <a:pt x="112" y="18"/>
                  </a:cubicBezTo>
                  <a:cubicBezTo>
                    <a:pt x="112" y="17"/>
                    <a:pt x="112" y="17"/>
                    <a:pt x="112" y="17"/>
                  </a:cubicBezTo>
                  <a:cubicBezTo>
                    <a:pt x="112" y="16"/>
                    <a:pt x="112" y="16"/>
                    <a:pt x="112" y="16"/>
                  </a:cubicBezTo>
                  <a:cubicBezTo>
                    <a:pt x="112" y="15"/>
                    <a:pt x="112" y="15"/>
                    <a:pt x="112" y="15"/>
                  </a:cubicBezTo>
                  <a:cubicBezTo>
                    <a:pt x="112" y="14"/>
                    <a:pt x="112" y="14"/>
                    <a:pt x="112" y="14"/>
                  </a:cubicBezTo>
                  <a:cubicBezTo>
                    <a:pt x="112" y="13"/>
                    <a:pt x="112" y="13"/>
                    <a:pt x="112" y="13"/>
                  </a:cubicBezTo>
                  <a:cubicBezTo>
                    <a:pt x="112" y="13"/>
                    <a:pt x="112" y="13"/>
                    <a:pt x="112" y="13"/>
                  </a:cubicBezTo>
                  <a:cubicBezTo>
                    <a:pt x="112" y="12"/>
                    <a:pt x="112" y="12"/>
                    <a:pt x="112" y="12"/>
                  </a:cubicBezTo>
                  <a:cubicBezTo>
                    <a:pt x="112" y="12"/>
                    <a:pt x="112" y="12"/>
                    <a:pt x="112" y="12"/>
                  </a:cubicBezTo>
                  <a:cubicBezTo>
                    <a:pt x="111" y="12"/>
                    <a:pt x="111" y="12"/>
                    <a:pt x="111" y="12"/>
                  </a:cubicBezTo>
                  <a:cubicBezTo>
                    <a:pt x="110" y="10"/>
                    <a:pt x="110" y="10"/>
                    <a:pt x="110" y="10"/>
                  </a:cubicBezTo>
                  <a:cubicBezTo>
                    <a:pt x="110" y="10"/>
                    <a:pt x="110" y="10"/>
                    <a:pt x="110" y="10"/>
                  </a:cubicBezTo>
                  <a:cubicBezTo>
                    <a:pt x="109" y="10"/>
                    <a:pt x="109" y="10"/>
                    <a:pt x="109" y="10"/>
                  </a:cubicBezTo>
                  <a:cubicBezTo>
                    <a:pt x="108" y="11"/>
                    <a:pt x="108" y="11"/>
                    <a:pt x="108" y="11"/>
                  </a:cubicBezTo>
                  <a:cubicBezTo>
                    <a:pt x="108" y="11"/>
                    <a:pt x="108" y="11"/>
                    <a:pt x="108" y="11"/>
                  </a:cubicBezTo>
                  <a:cubicBezTo>
                    <a:pt x="107" y="10"/>
                    <a:pt x="107" y="10"/>
                    <a:pt x="107" y="10"/>
                  </a:cubicBezTo>
                  <a:cubicBezTo>
                    <a:pt x="107" y="9"/>
                    <a:pt x="107" y="9"/>
                    <a:pt x="107" y="9"/>
                  </a:cubicBezTo>
                  <a:cubicBezTo>
                    <a:pt x="107" y="8"/>
                    <a:pt x="107" y="8"/>
                    <a:pt x="107" y="8"/>
                  </a:cubicBezTo>
                  <a:cubicBezTo>
                    <a:pt x="108" y="8"/>
                    <a:pt x="108" y="8"/>
                    <a:pt x="108" y="8"/>
                  </a:cubicBezTo>
                  <a:cubicBezTo>
                    <a:pt x="108" y="8"/>
                    <a:pt x="108" y="8"/>
                    <a:pt x="108" y="8"/>
                  </a:cubicBezTo>
                  <a:cubicBezTo>
                    <a:pt x="107" y="7"/>
                    <a:pt x="107" y="7"/>
                    <a:pt x="107" y="7"/>
                  </a:cubicBezTo>
                  <a:cubicBezTo>
                    <a:pt x="107" y="6"/>
                    <a:pt x="107" y="6"/>
                    <a:pt x="107" y="6"/>
                  </a:cubicBezTo>
                  <a:cubicBezTo>
                    <a:pt x="107" y="6"/>
                    <a:pt x="107" y="6"/>
                    <a:pt x="107" y="6"/>
                  </a:cubicBezTo>
                  <a:cubicBezTo>
                    <a:pt x="107" y="5"/>
                    <a:pt x="107" y="5"/>
                    <a:pt x="107" y="5"/>
                  </a:cubicBezTo>
                  <a:cubicBezTo>
                    <a:pt x="107" y="5"/>
                    <a:pt x="107" y="5"/>
                    <a:pt x="107" y="5"/>
                  </a:cubicBezTo>
                  <a:cubicBezTo>
                    <a:pt x="108" y="6"/>
                    <a:pt x="108" y="6"/>
                    <a:pt x="108" y="6"/>
                  </a:cubicBezTo>
                  <a:cubicBezTo>
                    <a:pt x="108" y="7"/>
                    <a:pt x="108" y="7"/>
                    <a:pt x="108" y="7"/>
                  </a:cubicBezTo>
                  <a:cubicBezTo>
                    <a:pt x="109" y="6"/>
                    <a:pt x="109" y="6"/>
                    <a:pt x="109" y="6"/>
                  </a:cubicBezTo>
                  <a:cubicBezTo>
                    <a:pt x="110" y="5"/>
                    <a:pt x="110" y="5"/>
                    <a:pt x="110" y="5"/>
                  </a:cubicBezTo>
                  <a:cubicBezTo>
                    <a:pt x="110" y="5"/>
                    <a:pt x="110" y="5"/>
                    <a:pt x="110" y="5"/>
                  </a:cubicBezTo>
                  <a:cubicBezTo>
                    <a:pt x="111" y="5"/>
                    <a:pt x="111" y="5"/>
                    <a:pt x="111" y="5"/>
                  </a:cubicBezTo>
                  <a:cubicBezTo>
                    <a:pt x="111" y="4"/>
                    <a:pt x="111" y="4"/>
                    <a:pt x="111" y="4"/>
                  </a:cubicBezTo>
                  <a:cubicBezTo>
                    <a:pt x="112" y="3"/>
                    <a:pt x="112" y="3"/>
                    <a:pt x="112" y="3"/>
                  </a:cubicBezTo>
                  <a:cubicBezTo>
                    <a:pt x="113" y="3"/>
                    <a:pt x="113" y="3"/>
                    <a:pt x="113" y="3"/>
                  </a:cubicBezTo>
                  <a:cubicBezTo>
                    <a:pt x="112" y="4"/>
                    <a:pt x="112" y="4"/>
                    <a:pt x="112" y="4"/>
                  </a:cubicBezTo>
                  <a:cubicBezTo>
                    <a:pt x="112" y="4"/>
                    <a:pt x="112" y="4"/>
                    <a:pt x="112" y="4"/>
                  </a:cubicBezTo>
                  <a:cubicBezTo>
                    <a:pt x="112" y="5"/>
                    <a:pt x="112" y="5"/>
                    <a:pt x="112" y="5"/>
                  </a:cubicBezTo>
                  <a:cubicBezTo>
                    <a:pt x="113" y="4"/>
                    <a:pt x="113" y="4"/>
                    <a:pt x="113" y="4"/>
                  </a:cubicBezTo>
                  <a:cubicBezTo>
                    <a:pt x="114" y="4"/>
                    <a:pt x="114" y="4"/>
                    <a:pt x="114" y="4"/>
                  </a:cubicBezTo>
                  <a:cubicBezTo>
                    <a:pt x="114" y="5"/>
                    <a:pt x="114" y="5"/>
                    <a:pt x="114" y="5"/>
                  </a:cubicBezTo>
                  <a:cubicBezTo>
                    <a:pt x="114" y="5"/>
                    <a:pt x="114" y="5"/>
                    <a:pt x="114" y="5"/>
                  </a:cubicBezTo>
                  <a:cubicBezTo>
                    <a:pt x="115" y="6"/>
                    <a:pt x="115" y="6"/>
                    <a:pt x="115" y="6"/>
                  </a:cubicBezTo>
                  <a:cubicBezTo>
                    <a:pt x="115" y="6"/>
                    <a:pt x="115" y="6"/>
                    <a:pt x="115" y="6"/>
                  </a:cubicBezTo>
                  <a:cubicBezTo>
                    <a:pt x="114" y="7"/>
                    <a:pt x="114" y="7"/>
                    <a:pt x="114" y="7"/>
                  </a:cubicBezTo>
                  <a:cubicBezTo>
                    <a:pt x="114" y="7"/>
                    <a:pt x="114" y="7"/>
                    <a:pt x="114" y="7"/>
                  </a:cubicBezTo>
                  <a:cubicBezTo>
                    <a:pt x="115" y="7"/>
                    <a:pt x="115" y="7"/>
                    <a:pt x="115" y="7"/>
                  </a:cubicBezTo>
                  <a:cubicBezTo>
                    <a:pt x="115" y="6"/>
                    <a:pt x="115" y="6"/>
                    <a:pt x="115" y="6"/>
                  </a:cubicBezTo>
                  <a:cubicBezTo>
                    <a:pt x="116" y="6"/>
                    <a:pt x="116" y="6"/>
                    <a:pt x="116" y="6"/>
                  </a:cubicBezTo>
                  <a:cubicBezTo>
                    <a:pt x="117" y="7"/>
                    <a:pt x="117" y="7"/>
                    <a:pt x="117" y="7"/>
                  </a:cubicBezTo>
                  <a:cubicBezTo>
                    <a:pt x="117" y="7"/>
                    <a:pt x="117" y="7"/>
                    <a:pt x="117" y="7"/>
                  </a:cubicBezTo>
                  <a:cubicBezTo>
                    <a:pt x="118" y="8"/>
                    <a:pt x="118" y="8"/>
                    <a:pt x="118" y="8"/>
                  </a:cubicBezTo>
                  <a:cubicBezTo>
                    <a:pt x="118" y="9"/>
                    <a:pt x="118" y="9"/>
                    <a:pt x="118" y="9"/>
                  </a:cubicBezTo>
                  <a:cubicBezTo>
                    <a:pt x="118" y="10"/>
                    <a:pt x="118" y="10"/>
                    <a:pt x="118" y="10"/>
                  </a:cubicBezTo>
                  <a:cubicBezTo>
                    <a:pt x="118" y="10"/>
                    <a:pt x="118" y="10"/>
                    <a:pt x="118" y="10"/>
                  </a:cubicBezTo>
                  <a:cubicBezTo>
                    <a:pt x="118" y="9"/>
                    <a:pt x="118" y="9"/>
                    <a:pt x="118" y="9"/>
                  </a:cubicBezTo>
                  <a:cubicBezTo>
                    <a:pt x="118" y="8"/>
                    <a:pt x="118" y="8"/>
                    <a:pt x="118" y="8"/>
                  </a:cubicBezTo>
                  <a:cubicBezTo>
                    <a:pt x="118" y="8"/>
                    <a:pt x="118" y="8"/>
                    <a:pt x="118" y="8"/>
                  </a:cubicBezTo>
                  <a:cubicBezTo>
                    <a:pt x="118" y="7"/>
                    <a:pt x="118" y="7"/>
                    <a:pt x="118" y="7"/>
                  </a:cubicBezTo>
                  <a:cubicBezTo>
                    <a:pt x="118" y="7"/>
                    <a:pt x="118" y="7"/>
                    <a:pt x="118" y="7"/>
                  </a:cubicBezTo>
                  <a:cubicBezTo>
                    <a:pt x="118" y="6"/>
                    <a:pt x="118" y="6"/>
                    <a:pt x="118" y="6"/>
                  </a:cubicBezTo>
                  <a:cubicBezTo>
                    <a:pt x="118" y="7"/>
                    <a:pt x="118" y="7"/>
                    <a:pt x="118" y="7"/>
                  </a:cubicBezTo>
                  <a:cubicBezTo>
                    <a:pt x="120" y="8"/>
                    <a:pt x="120" y="8"/>
                    <a:pt x="120" y="8"/>
                  </a:cubicBezTo>
                  <a:cubicBezTo>
                    <a:pt x="121" y="9"/>
                    <a:pt x="121" y="9"/>
                    <a:pt x="121" y="9"/>
                  </a:cubicBezTo>
                  <a:cubicBezTo>
                    <a:pt x="122" y="9"/>
                    <a:pt x="122" y="9"/>
                    <a:pt x="122" y="9"/>
                  </a:cubicBezTo>
                  <a:cubicBezTo>
                    <a:pt x="123" y="10"/>
                    <a:pt x="123" y="10"/>
                    <a:pt x="123" y="10"/>
                  </a:cubicBezTo>
                  <a:cubicBezTo>
                    <a:pt x="123" y="9"/>
                    <a:pt x="123" y="9"/>
                    <a:pt x="123" y="9"/>
                  </a:cubicBezTo>
                  <a:cubicBezTo>
                    <a:pt x="122" y="9"/>
                    <a:pt x="122" y="9"/>
                    <a:pt x="122" y="9"/>
                  </a:cubicBezTo>
                  <a:cubicBezTo>
                    <a:pt x="121" y="8"/>
                    <a:pt x="121" y="8"/>
                    <a:pt x="121" y="8"/>
                  </a:cubicBezTo>
                  <a:cubicBezTo>
                    <a:pt x="120" y="7"/>
                    <a:pt x="120" y="7"/>
                    <a:pt x="120" y="7"/>
                  </a:cubicBezTo>
                  <a:cubicBezTo>
                    <a:pt x="120" y="6"/>
                    <a:pt x="120" y="6"/>
                    <a:pt x="120" y="6"/>
                  </a:cubicBezTo>
                  <a:cubicBezTo>
                    <a:pt x="120" y="5"/>
                    <a:pt x="120" y="5"/>
                    <a:pt x="120" y="5"/>
                  </a:cubicBezTo>
                  <a:cubicBezTo>
                    <a:pt x="121" y="5"/>
                    <a:pt x="121" y="5"/>
                    <a:pt x="121" y="5"/>
                  </a:cubicBezTo>
                  <a:cubicBezTo>
                    <a:pt x="122" y="5"/>
                    <a:pt x="122" y="5"/>
                    <a:pt x="122" y="5"/>
                  </a:cubicBezTo>
                  <a:cubicBezTo>
                    <a:pt x="123" y="6"/>
                    <a:pt x="123" y="6"/>
                    <a:pt x="123" y="6"/>
                  </a:cubicBezTo>
                  <a:cubicBezTo>
                    <a:pt x="124" y="6"/>
                    <a:pt x="124" y="6"/>
                    <a:pt x="124" y="6"/>
                  </a:cubicBezTo>
                  <a:cubicBezTo>
                    <a:pt x="124" y="5"/>
                    <a:pt x="124" y="5"/>
                    <a:pt x="124" y="5"/>
                  </a:cubicBezTo>
                  <a:cubicBezTo>
                    <a:pt x="124" y="5"/>
                    <a:pt x="124" y="5"/>
                    <a:pt x="124" y="5"/>
                  </a:cubicBezTo>
                  <a:cubicBezTo>
                    <a:pt x="124" y="5"/>
                    <a:pt x="124" y="5"/>
                    <a:pt x="124" y="5"/>
                  </a:cubicBezTo>
                  <a:cubicBezTo>
                    <a:pt x="124" y="5"/>
                    <a:pt x="124" y="5"/>
                    <a:pt x="124" y="5"/>
                  </a:cubicBezTo>
                  <a:cubicBezTo>
                    <a:pt x="124" y="4"/>
                    <a:pt x="124" y="4"/>
                    <a:pt x="124" y="4"/>
                  </a:cubicBezTo>
                  <a:cubicBezTo>
                    <a:pt x="125" y="3"/>
                    <a:pt x="125" y="3"/>
                    <a:pt x="125" y="3"/>
                  </a:cubicBezTo>
                  <a:cubicBezTo>
                    <a:pt x="125" y="3"/>
                    <a:pt x="125" y="3"/>
                    <a:pt x="125" y="3"/>
                  </a:cubicBezTo>
                  <a:cubicBezTo>
                    <a:pt x="124" y="2"/>
                    <a:pt x="124" y="2"/>
                    <a:pt x="124" y="2"/>
                  </a:cubicBezTo>
                  <a:cubicBezTo>
                    <a:pt x="125" y="2"/>
                    <a:pt x="125" y="2"/>
                    <a:pt x="125" y="2"/>
                  </a:cubicBezTo>
                  <a:cubicBezTo>
                    <a:pt x="125" y="1"/>
                    <a:pt x="125" y="1"/>
                    <a:pt x="125" y="1"/>
                  </a:cubicBezTo>
                  <a:cubicBezTo>
                    <a:pt x="126" y="2"/>
                    <a:pt x="126" y="2"/>
                    <a:pt x="126" y="2"/>
                  </a:cubicBezTo>
                  <a:cubicBezTo>
                    <a:pt x="126" y="1"/>
                    <a:pt x="126" y="1"/>
                    <a:pt x="126" y="1"/>
                  </a:cubicBezTo>
                  <a:cubicBezTo>
                    <a:pt x="126" y="0"/>
                    <a:pt x="126" y="0"/>
                    <a:pt x="126" y="0"/>
                  </a:cubicBezTo>
                  <a:cubicBezTo>
                    <a:pt x="127" y="0"/>
                    <a:pt x="127" y="0"/>
                    <a:pt x="127" y="0"/>
                  </a:cubicBezTo>
                  <a:cubicBezTo>
                    <a:pt x="127" y="0"/>
                    <a:pt x="127" y="0"/>
                    <a:pt x="127" y="0"/>
                  </a:cubicBezTo>
                  <a:cubicBezTo>
                    <a:pt x="127" y="1"/>
                    <a:pt x="127" y="1"/>
                    <a:pt x="127" y="1"/>
                  </a:cubicBezTo>
                  <a:cubicBezTo>
                    <a:pt x="128" y="1"/>
                    <a:pt x="128" y="1"/>
                    <a:pt x="128" y="1"/>
                  </a:cubicBezTo>
                  <a:cubicBezTo>
                    <a:pt x="128" y="1"/>
                    <a:pt x="128" y="1"/>
                    <a:pt x="128" y="1"/>
                  </a:cubicBezTo>
                  <a:cubicBezTo>
                    <a:pt x="128" y="2"/>
                    <a:pt x="128" y="2"/>
                    <a:pt x="128" y="2"/>
                  </a:cubicBezTo>
                  <a:cubicBezTo>
                    <a:pt x="129" y="2"/>
                    <a:pt x="129" y="2"/>
                    <a:pt x="129" y="2"/>
                  </a:cubicBezTo>
                  <a:cubicBezTo>
                    <a:pt x="129" y="2"/>
                    <a:pt x="129" y="2"/>
                    <a:pt x="129" y="2"/>
                  </a:cubicBezTo>
                  <a:cubicBezTo>
                    <a:pt x="129" y="2"/>
                    <a:pt x="129" y="2"/>
                    <a:pt x="129" y="2"/>
                  </a:cubicBezTo>
                  <a:cubicBezTo>
                    <a:pt x="129" y="1"/>
                    <a:pt x="129" y="1"/>
                    <a:pt x="129" y="1"/>
                  </a:cubicBezTo>
                  <a:cubicBezTo>
                    <a:pt x="129" y="0"/>
                    <a:pt x="129" y="0"/>
                    <a:pt x="129" y="0"/>
                  </a:cubicBezTo>
                  <a:cubicBezTo>
                    <a:pt x="129" y="0"/>
                    <a:pt x="129" y="0"/>
                    <a:pt x="129" y="0"/>
                  </a:cubicBezTo>
                  <a:cubicBezTo>
                    <a:pt x="130" y="0"/>
                    <a:pt x="130" y="0"/>
                    <a:pt x="130" y="0"/>
                  </a:cubicBezTo>
                  <a:cubicBezTo>
                    <a:pt x="131" y="0"/>
                    <a:pt x="131" y="0"/>
                    <a:pt x="131" y="0"/>
                  </a:cubicBezTo>
                  <a:cubicBezTo>
                    <a:pt x="132" y="0"/>
                    <a:pt x="132" y="0"/>
                    <a:pt x="132" y="0"/>
                  </a:cubicBezTo>
                  <a:cubicBezTo>
                    <a:pt x="133" y="0"/>
                    <a:pt x="133" y="0"/>
                    <a:pt x="133" y="0"/>
                  </a:cubicBezTo>
                  <a:cubicBezTo>
                    <a:pt x="133" y="1"/>
                    <a:pt x="133" y="1"/>
                    <a:pt x="133" y="1"/>
                  </a:cubicBezTo>
                  <a:cubicBezTo>
                    <a:pt x="134" y="1"/>
                    <a:pt x="134" y="1"/>
                    <a:pt x="134" y="1"/>
                  </a:cubicBezTo>
                  <a:cubicBezTo>
                    <a:pt x="134" y="0"/>
                    <a:pt x="134" y="0"/>
                    <a:pt x="134" y="0"/>
                  </a:cubicBezTo>
                  <a:cubicBezTo>
                    <a:pt x="135" y="0"/>
                    <a:pt x="135" y="0"/>
                    <a:pt x="135" y="0"/>
                  </a:cubicBezTo>
                  <a:cubicBezTo>
                    <a:pt x="136" y="1"/>
                    <a:pt x="136" y="1"/>
                    <a:pt x="136" y="1"/>
                  </a:cubicBezTo>
                  <a:cubicBezTo>
                    <a:pt x="137" y="1"/>
                    <a:pt x="137" y="1"/>
                    <a:pt x="137" y="1"/>
                  </a:cubicBezTo>
                  <a:cubicBezTo>
                    <a:pt x="137" y="1"/>
                    <a:pt x="137" y="1"/>
                    <a:pt x="137" y="1"/>
                  </a:cubicBezTo>
                  <a:cubicBezTo>
                    <a:pt x="138" y="1"/>
                    <a:pt x="138" y="1"/>
                    <a:pt x="138" y="1"/>
                  </a:cubicBezTo>
                  <a:cubicBezTo>
                    <a:pt x="139" y="1"/>
                    <a:pt x="139" y="1"/>
                    <a:pt x="139" y="1"/>
                  </a:cubicBezTo>
                  <a:cubicBezTo>
                    <a:pt x="139" y="1"/>
                    <a:pt x="139" y="1"/>
                    <a:pt x="139" y="1"/>
                  </a:cubicBezTo>
                  <a:cubicBezTo>
                    <a:pt x="140" y="2"/>
                    <a:pt x="140" y="2"/>
                    <a:pt x="140" y="2"/>
                  </a:cubicBezTo>
                  <a:cubicBezTo>
                    <a:pt x="140" y="2"/>
                    <a:pt x="140" y="2"/>
                    <a:pt x="140" y="2"/>
                  </a:cubicBezTo>
                  <a:cubicBezTo>
                    <a:pt x="140" y="2"/>
                    <a:pt x="140" y="2"/>
                    <a:pt x="140" y="2"/>
                  </a:cubicBezTo>
                  <a:cubicBezTo>
                    <a:pt x="141" y="2"/>
                    <a:pt x="141" y="2"/>
                    <a:pt x="141" y="2"/>
                  </a:cubicBezTo>
                  <a:cubicBezTo>
                    <a:pt x="142" y="2"/>
                    <a:pt x="142" y="2"/>
                    <a:pt x="142" y="2"/>
                  </a:cubicBezTo>
                  <a:cubicBezTo>
                    <a:pt x="143" y="2"/>
                    <a:pt x="143" y="2"/>
                    <a:pt x="143" y="2"/>
                  </a:cubicBezTo>
                  <a:cubicBezTo>
                    <a:pt x="144" y="3"/>
                    <a:pt x="144" y="3"/>
                    <a:pt x="144" y="3"/>
                  </a:cubicBezTo>
                  <a:cubicBezTo>
                    <a:pt x="146" y="3"/>
                    <a:pt x="146" y="3"/>
                    <a:pt x="146" y="3"/>
                  </a:cubicBezTo>
                  <a:cubicBezTo>
                    <a:pt x="146" y="4"/>
                    <a:pt x="146" y="4"/>
                    <a:pt x="146" y="4"/>
                  </a:cubicBezTo>
                  <a:cubicBezTo>
                    <a:pt x="147" y="3"/>
                    <a:pt x="147" y="3"/>
                    <a:pt x="147" y="3"/>
                  </a:cubicBezTo>
                  <a:cubicBezTo>
                    <a:pt x="147" y="4"/>
                    <a:pt x="147" y="4"/>
                    <a:pt x="147" y="4"/>
                  </a:cubicBezTo>
                  <a:cubicBezTo>
                    <a:pt x="148" y="4"/>
                    <a:pt x="148" y="4"/>
                    <a:pt x="148" y="4"/>
                  </a:cubicBezTo>
                  <a:cubicBezTo>
                    <a:pt x="148" y="4"/>
                    <a:pt x="148" y="4"/>
                    <a:pt x="148" y="4"/>
                  </a:cubicBezTo>
                  <a:cubicBezTo>
                    <a:pt x="149" y="4"/>
                    <a:pt x="149" y="4"/>
                    <a:pt x="149" y="4"/>
                  </a:cubicBezTo>
                  <a:cubicBezTo>
                    <a:pt x="150" y="5"/>
                    <a:pt x="150" y="5"/>
                    <a:pt x="150" y="5"/>
                  </a:cubicBezTo>
                  <a:cubicBezTo>
                    <a:pt x="151" y="5"/>
                    <a:pt x="151" y="5"/>
                    <a:pt x="151" y="5"/>
                  </a:cubicBezTo>
                  <a:cubicBezTo>
                    <a:pt x="152" y="6"/>
                    <a:pt x="152" y="6"/>
                    <a:pt x="152" y="6"/>
                  </a:cubicBezTo>
                  <a:cubicBezTo>
                    <a:pt x="153" y="6"/>
                    <a:pt x="153" y="6"/>
                    <a:pt x="153" y="6"/>
                  </a:cubicBezTo>
                  <a:cubicBezTo>
                    <a:pt x="153" y="7"/>
                    <a:pt x="153" y="7"/>
                    <a:pt x="153" y="7"/>
                  </a:cubicBezTo>
                  <a:cubicBezTo>
                    <a:pt x="154" y="7"/>
                    <a:pt x="154" y="7"/>
                    <a:pt x="154" y="7"/>
                  </a:cubicBezTo>
                  <a:cubicBezTo>
                    <a:pt x="154" y="8"/>
                    <a:pt x="154" y="8"/>
                    <a:pt x="154" y="8"/>
                  </a:cubicBezTo>
                  <a:cubicBezTo>
                    <a:pt x="154" y="8"/>
                    <a:pt x="154" y="8"/>
                    <a:pt x="154" y="8"/>
                  </a:cubicBezTo>
                  <a:cubicBezTo>
                    <a:pt x="153" y="8"/>
                    <a:pt x="153" y="8"/>
                    <a:pt x="153" y="8"/>
                  </a:cubicBezTo>
                  <a:cubicBezTo>
                    <a:pt x="152" y="8"/>
                    <a:pt x="152" y="8"/>
                    <a:pt x="152" y="8"/>
                  </a:cubicBezTo>
                  <a:cubicBezTo>
                    <a:pt x="152" y="9"/>
                    <a:pt x="152" y="9"/>
                    <a:pt x="152" y="9"/>
                  </a:cubicBezTo>
                  <a:cubicBezTo>
                    <a:pt x="151" y="9"/>
                    <a:pt x="151" y="9"/>
                    <a:pt x="151" y="9"/>
                  </a:cubicBezTo>
                  <a:cubicBezTo>
                    <a:pt x="151" y="9"/>
                    <a:pt x="151" y="9"/>
                    <a:pt x="151" y="9"/>
                  </a:cubicBezTo>
                  <a:cubicBezTo>
                    <a:pt x="150" y="9"/>
                    <a:pt x="150" y="9"/>
                    <a:pt x="150" y="9"/>
                  </a:cubicBezTo>
                  <a:cubicBezTo>
                    <a:pt x="150" y="9"/>
                    <a:pt x="150" y="9"/>
                    <a:pt x="150" y="9"/>
                  </a:cubicBezTo>
                  <a:cubicBezTo>
                    <a:pt x="149" y="9"/>
                    <a:pt x="149" y="9"/>
                    <a:pt x="149" y="9"/>
                  </a:cubicBezTo>
                  <a:cubicBezTo>
                    <a:pt x="147" y="8"/>
                    <a:pt x="147" y="8"/>
                    <a:pt x="147" y="8"/>
                  </a:cubicBezTo>
                  <a:cubicBezTo>
                    <a:pt x="146" y="8"/>
                    <a:pt x="146" y="8"/>
                    <a:pt x="146" y="8"/>
                  </a:cubicBezTo>
                  <a:cubicBezTo>
                    <a:pt x="146" y="8"/>
                    <a:pt x="146" y="8"/>
                    <a:pt x="146" y="8"/>
                  </a:cubicBezTo>
                  <a:cubicBezTo>
                    <a:pt x="145" y="8"/>
                    <a:pt x="145" y="8"/>
                    <a:pt x="145" y="8"/>
                  </a:cubicBezTo>
                  <a:cubicBezTo>
                    <a:pt x="144" y="8"/>
                    <a:pt x="144" y="8"/>
                    <a:pt x="144" y="8"/>
                  </a:cubicBezTo>
                  <a:cubicBezTo>
                    <a:pt x="143" y="8"/>
                    <a:pt x="143" y="8"/>
                    <a:pt x="143" y="8"/>
                  </a:cubicBezTo>
                  <a:cubicBezTo>
                    <a:pt x="143" y="8"/>
                    <a:pt x="143" y="8"/>
                    <a:pt x="143" y="8"/>
                  </a:cubicBezTo>
                  <a:cubicBezTo>
                    <a:pt x="143" y="8"/>
                    <a:pt x="143" y="8"/>
                    <a:pt x="143" y="8"/>
                  </a:cubicBezTo>
                  <a:cubicBezTo>
                    <a:pt x="142" y="8"/>
                    <a:pt x="142" y="8"/>
                    <a:pt x="142" y="8"/>
                  </a:cubicBezTo>
                  <a:cubicBezTo>
                    <a:pt x="140" y="9"/>
                    <a:pt x="140" y="9"/>
                    <a:pt x="140" y="9"/>
                  </a:cubicBezTo>
                  <a:cubicBezTo>
                    <a:pt x="140" y="9"/>
                    <a:pt x="140" y="9"/>
                    <a:pt x="140" y="9"/>
                  </a:cubicBezTo>
                  <a:cubicBezTo>
                    <a:pt x="139" y="9"/>
                    <a:pt x="139" y="9"/>
                    <a:pt x="139" y="9"/>
                  </a:cubicBezTo>
                  <a:cubicBezTo>
                    <a:pt x="138" y="9"/>
                    <a:pt x="138" y="9"/>
                    <a:pt x="138" y="9"/>
                  </a:cubicBezTo>
                  <a:cubicBezTo>
                    <a:pt x="137" y="9"/>
                    <a:pt x="137" y="9"/>
                    <a:pt x="137" y="9"/>
                  </a:cubicBezTo>
                  <a:cubicBezTo>
                    <a:pt x="136" y="9"/>
                    <a:pt x="136" y="9"/>
                    <a:pt x="136" y="9"/>
                  </a:cubicBezTo>
                  <a:cubicBezTo>
                    <a:pt x="136" y="8"/>
                    <a:pt x="136" y="8"/>
                    <a:pt x="136" y="8"/>
                  </a:cubicBezTo>
                  <a:cubicBezTo>
                    <a:pt x="135" y="8"/>
                    <a:pt x="135" y="8"/>
                    <a:pt x="135" y="8"/>
                  </a:cubicBezTo>
                  <a:cubicBezTo>
                    <a:pt x="136" y="7"/>
                    <a:pt x="136" y="7"/>
                    <a:pt x="136" y="7"/>
                  </a:cubicBezTo>
                  <a:cubicBezTo>
                    <a:pt x="136" y="7"/>
                    <a:pt x="136" y="7"/>
                    <a:pt x="136" y="7"/>
                  </a:cubicBezTo>
                  <a:cubicBezTo>
                    <a:pt x="137" y="7"/>
                    <a:pt x="137" y="7"/>
                    <a:pt x="137" y="7"/>
                  </a:cubicBezTo>
                  <a:cubicBezTo>
                    <a:pt x="136" y="7"/>
                    <a:pt x="136" y="7"/>
                    <a:pt x="136" y="7"/>
                  </a:cubicBezTo>
                  <a:cubicBezTo>
                    <a:pt x="136" y="6"/>
                    <a:pt x="136" y="6"/>
                    <a:pt x="136" y="6"/>
                  </a:cubicBezTo>
                  <a:cubicBezTo>
                    <a:pt x="135" y="7"/>
                    <a:pt x="135" y="7"/>
                    <a:pt x="135" y="7"/>
                  </a:cubicBezTo>
                  <a:cubicBezTo>
                    <a:pt x="134" y="7"/>
                    <a:pt x="134" y="7"/>
                    <a:pt x="134" y="7"/>
                  </a:cubicBezTo>
                  <a:cubicBezTo>
                    <a:pt x="134" y="8"/>
                    <a:pt x="134" y="8"/>
                    <a:pt x="134" y="8"/>
                  </a:cubicBezTo>
                  <a:cubicBezTo>
                    <a:pt x="135" y="9"/>
                    <a:pt x="135" y="9"/>
                    <a:pt x="135" y="9"/>
                  </a:cubicBezTo>
                  <a:cubicBezTo>
                    <a:pt x="135" y="9"/>
                    <a:pt x="135" y="9"/>
                    <a:pt x="135" y="9"/>
                  </a:cubicBezTo>
                  <a:cubicBezTo>
                    <a:pt x="135" y="9"/>
                    <a:pt x="135" y="9"/>
                    <a:pt x="135" y="9"/>
                  </a:cubicBezTo>
                  <a:cubicBezTo>
                    <a:pt x="134" y="9"/>
                    <a:pt x="134" y="9"/>
                    <a:pt x="134" y="9"/>
                  </a:cubicBezTo>
                  <a:cubicBezTo>
                    <a:pt x="134" y="9"/>
                    <a:pt x="134" y="9"/>
                    <a:pt x="134" y="9"/>
                  </a:cubicBezTo>
                  <a:cubicBezTo>
                    <a:pt x="133" y="9"/>
                    <a:pt x="133" y="9"/>
                    <a:pt x="133" y="9"/>
                  </a:cubicBezTo>
                  <a:cubicBezTo>
                    <a:pt x="132" y="9"/>
                    <a:pt x="132" y="9"/>
                    <a:pt x="132" y="9"/>
                  </a:cubicBezTo>
                  <a:cubicBezTo>
                    <a:pt x="132" y="10"/>
                    <a:pt x="132" y="10"/>
                    <a:pt x="132" y="10"/>
                  </a:cubicBezTo>
                  <a:cubicBezTo>
                    <a:pt x="131" y="10"/>
                    <a:pt x="131" y="10"/>
                    <a:pt x="131" y="10"/>
                  </a:cubicBezTo>
                  <a:cubicBezTo>
                    <a:pt x="130" y="9"/>
                    <a:pt x="130" y="9"/>
                    <a:pt x="130" y="9"/>
                  </a:cubicBezTo>
                  <a:cubicBezTo>
                    <a:pt x="129" y="9"/>
                    <a:pt x="129" y="9"/>
                    <a:pt x="129" y="9"/>
                  </a:cubicBezTo>
                  <a:cubicBezTo>
                    <a:pt x="128" y="10"/>
                    <a:pt x="128" y="10"/>
                    <a:pt x="128" y="10"/>
                  </a:cubicBezTo>
                  <a:cubicBezTo>
                    <a:pt x="126" y="11"/>
                    <a:pt x="126" y="11"/>
                    <a:pt x="126" y="11"/>
                  </a:cubicBezTo>
                  <a:cubicBezTo>
                    <a:pt x="126" y="11"/>
                    <a:pt x="126" y="11"/>
                    <a:pt x="126" y="11"/>
                  </a:cubicBezTo>
                  <a:cubicBezTo>
                    <a:pt x="126" y="13"/>
                    <a:pt x="126" y="13"/>
                    <a:pt x="126" y="13"/>
                  </a:cubicBezTo>
                  <a:cubicBezTo>
                    <a:pt x="126" y="13"/>
                    <a:pt x="126" y="13"/>
                    <a:pt x="126" y="13"/>
                  </a:cubicBezTo>
                  <a:cubicBezTo>
                    <a:pt x="126" y="14"/>
                    <a:pt x="126" y="14"/>
                    <a:pt x="126" y="14"/>
                  </a:cubicBezTo>
                  <a:cubicBezTo>
                    <a:pt x="126" y="14"/>
                    <a:pt x="126" y="14"/>
                    <a:pt x="126" y="14"/>
                  </a:cubicBezTo>
                  <a:cubicBezTo>
                    <a:pt x="127" y="14"/>
                    <a:pt x="127" y="14"/>
                    <a:pt x="127" y="14"/>
                  </a:cubicBezTo>
                  <a:cubicBezTo>
                    <a:pt x="127" y="13"/>
                    <a:pt x="127" y="13"/>
                    <a:pt x="127" y="13"/>
                  </a:cubicBezTo>
                  <a:cubicBezTo>
                    <a:pt x="127" y="12"/>
                    <a:pt x="127" y="12"/>
                    <a:pt x="127" y="12"/>
                  </a:cubicBezTo>
                  <a:cubicBezTo>
                    <a:pt x="127" y="12"/>
                    <a:pt x="127" y="12"/>
                    <a:pt x="127" y="12"/>
                  </a:cubicBezTo>
                  <a:cubicBezTo>
                    <a:pt x="128" y="12"/>
                    <a:pt x="128" y="12"/>
                    <a:pt x="128" y="12"/>
                  </a:cubicBezTo>
                  <a:cubicBezTo>
                    <a:pt x="128" y="12"/>
                    <a:pt x="128" y="12"/>
                    <a:pt x="128" y="12"/>
                  </a:cubicBezTo>
                  <a:cubicBezTo>
                    <a:pt x="129" y="12"/>
                    <a:pt x="129" y="12"/>
                    <a:pt x="129" y="12"/>
                  </a:cubicBezTo>
                  <a:cubicBezTo>
                    <a:pt x="129" y="12"/>
                    <a:pt x="129" y="12"/>
                    <a:pt x="129" y="12"/>
                  </a:cubicBezTo>
                  <a:cubicBezTo>
                    <a:pt x="129" y="12"/>
                    <a:pt x="129" y="12"/>
                    <a:pt x="129" y="12"/>
                  </a:cubicBezTo>
                  <a:cubicBezTo>
                    <a:pt x="129" y="13"/>
                    <a:pt x="129" y="13"/>
                    <a:pt x="129" y="13"/>
                  </a:cubicBezTo>
                  <a:cubicBezTo>
                    <a:pt x="129" y="13"/>
                    <a:pt x="129" y="13"/>
                    <a:pt x="129" y="13"/>
                  </a:cubicBezTo>
                  <a:cubicBezTo>
                    <a:pt x="129" y="13"/>
                    <a:pt x="129" y="13"/>
                    <a:pt x="129" y="13"/>
                  </a:cubicBezTo>
                  <a:cubicBezTo>
                    <a:pt x="129" y="13"/>
                    <a:pt x="129" y="13"/>
                    <a:pt x="129" y="13"/>
                  </a:cubicBezTo>
                  <a:cubicBezTo>
                    <a:pt x="130" y="12"/>
                    <a:pt x="130" y="12"/>
                    <a:pt x="130" y="12"/>
                  </a:cubicBezTo>
                  <a:cubicBezTo>
                    <a:pt x="130" y="12"/>
                    <a:pt x="130" y="11"/>
                    <a:pt x="130" y="11"/>
                  </a:cubicBezTo>
                  <a:cubicBezTo>
                    <a:pt x="130" y="11"/>
                    <a:pt x="131" y="11"/>
                    <a:pt x="131" y="11"/>
                  </a:cubicBezTo>
                  <a:cubicBezTo>
                    <a:pt x="132" y="11"/>
                    <a:pt x="132" y="11"/>
                    <a:pt x="132" y="11"/>
                  </a:cubicBezTo>
                  <a:cubicBezTo>
                    <a:pt x="133" y="11"/>
                    <a:pt x="133" y="11"/>
                    <a:pt x="133" y="11"/>
                  </a:cubicBezTo>
                  <a:cubicBezTo>
                    <a:pt x="134" y="10"/>
                    <a:pt x="134" y="10"/>
                    <a:pt x="134" y="10"/>
                  </a:cubicBezTo>
                  <a:cubicBezTo>
                    <a:pt x="134" y="10"/>
                    <a:pt x="134" y="10"/>
                    <a:pt x="134" y="10"/>
                  </a:cubicBezTo>
                  <a:cubicBezTo>
                    <a:pt x="135" y="10"/>
                    <a:pt x="135" y="10"/>
                    <a:pt x="135" y="10"/>
                  </a:cubicBezTo>
                  <a:cubicBezTo>
                    <a:pt x="135" y="11"/>
                    <a:pt x="135" y="11"/>
                    <a:pt x="135" y="11"/>
                  </a:cubicBezTo>
                  <a:cubicBezTo>
                    <a:pt x="135" y="12"/>
                    <a:pt x="135" y="12"/>
                    <a:pt x="135" y="12"/>
                  </a:cubicBezTo>
                  <a:cubicBezTo>
                    <a:pt x="136" y="12"/>
                    <a:pt x="136" y="12"/>
                    <a:pt x="136" y="12"/>
                  </a:cubicBezTo>
                  <a:cubicBezTo>
                    <a:pt x="136" y="12"/>
                    <a:pt x="136" y="12"/>
                    <a:pt x="136" y="12"/>
                  </a:cubicBezTo>
                  <a:cubicBezTo>
                    <a:pt x="136" y="12"/>
                    <a:pt x="136" y="12"/>
                    <a:pt x="136" y="12"/>
                  </a:cubicBezTo>
                  <a:cubicBezTo>
                    <a:pt x="136" y="11"/>
                    <a:pt x="136" y="11"/>
                    <a:pt x="136" y="11"/>
                  </a:cubicBezTo>
                  <a:cubicBezTo>
                    <a:pt x="136" y="10"/>
                    <a:pt x="136" y="10"/>
                    <a:pt x="136" y="10"/>
                  </a:cubicBezTo>
                  <a:cubicBezTo>
                    <a:pt x="137" y="10"/>
                    <a:pt x="137" y="10"/>
                    <a:pt x="137" y="10"/>
                  </a:cubicBezTo>
                  <a:cubicBezTo>
                    <a:pt x="138" y="10"/>
                    <a:pt x="138" y="10"/>
                    <a:pt x="138" y="10"/>
                  </a:cubicBezTo>
                  <a:cubicBezTo>
                    <a:pt x="139" y="10"/>
                    <a:pt x="139" y="10"/>
                    <a:pt x="139" y="10"/>
                  </a:cubicBezTo>
                  <a:cubicBezTo>
                    <a:pt x="140" y="10"/>
                    <a:pt x="140" y="10"/>
                    <a:pt x="140" y="10"/>
                  </a:cubicBezTo>
                  <a:cubicBezTo>
                    <a:pt x="141" y="10"/>
                    <a:pt x="141" y="10"/>
                    <a:pt x="141" y="10"/>
                  </a:cubicBezTo>
                  <a:cubicBezTo>
                    <a:pt x="142" y="9"/>
                    <a:pt x="142" y="9"/>
                    <a:pt x="142" y="9"/>
                  </a:cubicBezTo>
                  <a:cubicBezTo>
                    <a:pt x="144" y="9"/>
                    <a:pt x="144" y="9"/>
                    <a:pt x="144" y="9"/>
                  </a:cubicBezTo>
                  <a:cubicBezTo>
                    <a:pt x="145" y="10"/>
                    <a:pt x="145" y="10"/>
                    <a:pt x="145" y="10"/>
                  </a:cubicBezTo>
                  <a:cubicBezTo>
                    <a:pt x="146" y="10"/>
                    <a:pt x="146" y="10"/>
                    <a:pt x="146" y="10"/>
                  </a:cubicBezTo>
                  <a:cubicBezTo>
                    <a:pt x="146" y="10"/>
                    <a:pt x="146" y="10"/>
                    <a:pt x="146" y="10"/>
                  </a:cubicBezTo>
                  <a:cubicBezTo>
                    <a:pt x="147" y="11"/>
                    <a:pt x="147" y="11"/>
                    <a:pt x="147" y="11"/>
                  </a:cubicBezTo>
                  <a:cubicBezTo>
                    <a:pt x="148" y="11"/>
                    <a:pt x="148" y="11"/>
                    <a:pt x="148" y="11"/>
                  </a:cubicBezTo>
                  <a:cubicBezTo>
                    <a:pt x="148" y="11"/>
                    <a:pt x="148" y="11"/>
                    <a:pt x="148" y="11"/>
                  </a:cubicBezTo>
                  <a:cubicBezTo>
                    <a:pt x="149" y="11"/>
                    <a:pt x="149" y="11"/>
                    <a:pt x="149" y="11"/>
                  </a:cubicBezTo>
                  <a:cubicBezTo>
                    <a:pt x="150" y="11"/>
                    <a:pt x="150" y="11"/>
                    <a:pt x="150" y="11"/>
                  </a:cubicBezTo>
                  <a:cubicBezTo>
                    <a:pt x="150" y="11"/>
                    <a:pt x="150" y="11"/>
                    <a:pt x="150" y="11"/>
                  </a:cubicBezTo>
                  <a:cubicBezTo>
                    <a:pt x="151" y="11"/>
                    <a:pt x="151" y="11"/>
                    <a:pt x="151" y="11"/>
                  </a:cubicBezTo>
                  <a:cubicBezTo>
                    <a:pt x="151" y="12"/>
                    <a:pt x="151" y="12"/>
                    <a:pt x="151" y="12"/>
                  </a:cubicBezTo>
                  <a:cubicBezTo>
                    <a:pt x="151" y="12"/>
                    <a:pt x="151" y="12"/>
                    <a:pt x="151" y="12"/>
                  </a:cubicBezTo>
                  <a:cubicBezTo>
                    <a:pt x="152" y="11"/>
                    <a:pt x="152" y="11"/>
                    <a:pt x="152" y="11"/>
                  </a:cubicBezTo>
                  <a:cubicBezTo>
                    <a:pt x="153" y="11"/>
                    <a:pt x="153" y="11"/>
                    <a:pt x="153" y="11"/>
                  </a:cubicBezTo>
                  <a:cubicBezTo>
                    <a:pt x="153" y="11"/>
                    <a:pt x="153" y="11"/>
                    <a:pt x="153" y="11"/>
                  </a:cubicBezTo>
                  <a:cubicBezTo>
                    <a:pt x="155" y="10"/>
                    <a:pt x="155" y="10"/>
                    <a:pt x="155" y="10"/>
                  </a:cubicBezTo>
                  <a:cubicBezTo>
                    <a:pt x="155" y="10"/>
                    <a:pt x="155" y="10"/>
                    <a:pt x="155" y="10"/>
                  </a:cubicBezTo>
                  <a:cubicBezTo>
                    <a:pt x="156" y="10"/>
                    <a:pt x="156" y="10"/>
                    <a:pt x="156" y="10"/>
                  </a:cubicBezTo>
                  <a:cubicBezTo>
                    <a:pt x="156" y="10"/>
                    <a:pt x="156" y="10"/>
                    <a:pt x="156" y="10"/>
                  </a:cubicBezTo>
                  <a:cubicBezTo>
                    <a:pt x="157" y="11"/>
                    <a:pt x="157" y="11"/>
                    <a:pt x="157" y="11"/>
                  </a:cubicBezTo>
                  <a:cubicBezTo>
                    <a:pt x="157" y="11"/>
                    <a:pt x="157" y="11"/>
                    <a:pt x="157" y="11"/>
                  </a:cubicBezTo>
                  <a:cubicBezTo>
                    <a:pt x="157" y="11"/>
                    <a:pt x="157" y="11"/>
                    <a:pt x="157" y="11"/>
                  </a:cubicBezTo>
                  <a:cubicBezTo>
                    <a:pt x="157" y="12"/>
                    <a:pt x="157" y="12"/>
                    <a:pt x="157" y="12"/>
                  </a:cubicBezTo>
                  <a:cubicBezTo>
                    <a:pt x="157" y="12"/>
                    <a:pt x="157" y="12"/>
                    <a:pt x="157" y="12"/>
                  </a:cubicBezTo>
                  <a:cubicBezTo>
                    <a:pt x="157" y="12"/>
                    <a:pt x="157" y="12"/>
                    <a:pt x="157" y="12"/>
                  </a:cubicBezTo>
                  <a:cubicBezTo>
                    <a:pt x="158" y="13"/>
                    <a:pt x="158" y="13"/>
                    <a:pt x="158" y="13"/>
                  </a:cubicBezTo>
                  <a:cubicBezTo>
                    <a:pt x="158" y="13"/>
                    <a:pt x="158" y="13"/>
                    <a:pt x="158" y="13"/>
                  </a:cubicBezTo>
                  <a:cubicBezTo>
                    <a:pt x="156" y="14"/>
                    <a:pt x="156" y="14"/>
                    <a:pt x="156" y="14"/>
                  </a:cubicBezTo>
                  <a:cubicBezTo>
                    <a:pt x="155" y="14"/>
                    <a:pt x="155" y="14"/>
                    <a:pt x="155" y="14"/>
                  </a:cubicBezTo>
                  <a:cubicBezTo>
                    <a:pt x="154" y="14"/>
                    <a:pt x="154" y="14"/>
                    <a:pt x="154" y="14"/>
                  </a:cubicBezTo>
                  <a:cubicBezTo>
                    <a:pt x="154" y="14"/>
                    <a:pt x="154" y="14"/>
                    <a:pt x="154" y="14"/>
                  </a:cubicBezTo>
                  <a:cubicBezTo>
                    <a:pt x="153" y="13"/>
                    <a:pt x="153" y="13"/>
                    <a:pt x="153" y="13"/>
                  </a:cubicBezTo>
                  <a:cubicBezTo>
                    <a:pt x="153" y="14"/>
                    <a:pt x="153" y="14"/>
                    <a:pt x="153" y="14"/>
                  </a:cubicBezTo>
                  <a:cubicBezTo>
                    <a:pt x="153" y="14"/>
                    <a:pt x="153" y="14"/>
                    <a:pt x="153" y="14"/>
                  </a:cubicBezTo>
                  <a:cubicBezTo>
                    <a:pt x="154" y="15"/>
                    <a:pt x="154" y="15"/>
                    <a:pt x="154" y="15"/>
                  </a:cubicBezTo>
                  <a:cubicBezTo>
                    <a:pt x="154" y="15"/>
                    <a:pt x="154" y="15"/>
                    <a:pt x="154" y="15"/>
                  </a:cubicBezTo>
                  <a:cubicBezTo>
                    <a:pt x="154" y="15"/>
                    <a:pt x="154" y="15"/>
                    <a:pt x="154" y="15"/>
                  </a:cubicBezTo>
                  <a:cubicBezTo>
                    <a:pt x="153" y="15"/>
                    <a:pt x="153" y="15"/>
                    <a:pt x="153" y="15"/>
                  </a:cubicBezTo>
                  <a:cubicBezTo>
                    <a:pt x="152" y="15"/>
                    <a:pt x="152" y="15"/>
                    <a:pt x="152" y="15"/>
                  </a:cubicBezTo>
                  <a:cubicBezTo>
                    <a:pt x="152" y="15"/>
                    <a:pt x="152" y="15"/>
                    <a:pt x="152" y="15"/>
                  </a:cubicBezTo>
                  <a:cubicBezTo>
                    <a:pt x="152" y="15"/>
                    <a:pt x="152" y="15"/>
                    <a:pt x="152" y="15"/>
                  </a:cubicBezTo>
                  <a:cubicBezTo>
                    <a:pt x="152" y="15"/>
                    <a:pt x="152" y="15"/>
                    <a:pt x="152" y="15"/>
                  </a:cubicBezTo>
                  <a:cubicBezTo>
                    <a:pt x="153" y="16"/>
                    <a:pt x="153" y="16"/>
                    <a:pt x="153" y="16"/>
                  </a:cubicBezTo>
                  <a:cubicBezTo>
                    <a:pt x="154" y="16"/>
                    <a:pt x="154" y="16"/>
                    <a:pt x="154" y="16"/>
                  </a:cubicBezTo>
                  <a:cubicBezTo>
                    <a:pt x="155" y="16"/>
                    <a:pt x="155" y="16"/>
                    <a:pt x="155" y="16"/>
                  </a:cubicBezTo>
                  <a:cubicBezTo>
                    <a:pt x="155" y="16"/>
                    <a:pt x="155" y="16"/>
                    <a:pt x="155" y="16"/>
                  </a:cubicBezTo>
                  <a:cubicBezTo>
                    <a:pt x="157" y="15"/>
                    <a:pt x="157" y="15"/>
                    <a:pt x="157" y="15"/>
                  </a:cubicBezTo>
                  <a:cubicBezTo>
                    <a:pt x="157" y="15"/>
                    <a:pt x="157" y="15"/>
                    <a:pt x="157" y="15"/>
                  </a:cubicBezTo>
                  <a:cubicBezTo>
                    <a:pt x="157" y="16"/>
                    <a:pt x="157" y="16"/>
                    <a:pt x="157" y="16"/>
                  </a:cubicBezTo>
                  <a:cubicBezTo>
                    <a:pt x="157" y="15"/>
                    <a:pt x="157" y="15"/>
                    <a:pt x="157" y="15"/>
                  </a:cubicBezTo>
                  <a:cubicBezTo>
                    <a:pt x="157" y="15"/>
                    <a:pt x="157" y="15"/>
                    <a:pt x="157" y="15"/>
                  </a:cubicBezTo>
                  <a:cubicBezTo>
                    <a:pt x="158" y="15"/>
                    <a:pt x="158" y="15"/>
                    <a:pt x="158" y="15"/>
                  </a:cubicBezTo>
                  <a:cubicBezTo>
                    <a:pt x="160" y="15"/>
                    <a:pt x="160" y="15"/>
                    <a:pt x="160" y="15"/>
                  </a:cubicBezTo>
                  <a:cubicBezTo>
                    <a:pt x="160" y="15"/>
                    <a:pt x="160" y="15"/>
                    <a:pt x="160" y="15"/>
                  </a:cubicBezTo>
                  <a:cubicBezTo>
                    <a:pt x="161" y="16"/>
                    <a:pt x="161" y="16"/>
                    <a:pt x="161" y="16"/>
                  </a:cubicBezTo>
                  <a:cubicBezTo>
                    <a:pt x="161" y="16"/>
                    <a:pt x="161" y="16"/>
                    <a:pt x="161" y="16"/>
                  </a:cubicBezTo>
                  <a:cubicBezTo>
                    <a:pt x="161" y="16"/>
                    <a:pt x="161" y="16"/>
                    <a:pt x="161" y="16"/>
                  </a:cubicBezTo>
                  <a:cubicBezTo>
                    <a:pt x="162" y="15"/>
                    <a:pt x="162" y="15"/>
                    <a:pt x="162" y="15"/>
                  </a:cubicBezTo>
                  <a:cubicBezTo>
                    <a:pt x="162" y="16"/>
                    <a:pt x="162" y="16"/>
                    <a:pt x="162" y="16"/>
                  </a:cubicBezTo>
                  <a:cubicBezTo>
                    <a:pt x="162" y="16"/>
                    <a:pt x="162" y="16"/>
                    <a:pt x="162" y="16"/>
                  </a:cubicBezTo>
                  <a:cubicBezTo>
                    <a:pt x="163" y="17"/>
                    <a:pt x="163" y="17"/>
                    <a:pt x="163" y="17"/>
                  </a:cubicBezTo>
                  <a:cubicBezTo>
                    <a:pt x="164" y="17"/>
                    <a:pt x="164" y="17"/>
                    <a:pt x="164" y="17"/>
                  </a:cubicBezTo>
                  <a:cubicBezTo>
                    <a:pt x="165" y="17"/>
                    <a:pt x="165" y="17"/>
                    <a:pt x="165" y="17"/>
                  </a:cubicBezTo>
                  <a:cubicBezTo>
                    <a:pt x="165" y="18"/>
                    <a:pt x="165" y="18"/>
                    <a:pt x="165" y="18"/>
                  </a:cubicBezTo>
                  <a:cubicBezTo>
                    <a:pt x="165" y="18"/>
                    <a:pt x="165" y="18"/>
                    <a:pt x="165" y="18"/>
                  </a:cubicBezTo>
                  <a:cubicBezTo>
                    <a:pt x="167" y="19"/>
                    <a:pt x="167" y="19"/>
                    <a:pt x="167" y="19"/>
                  </a:cubicBezTo>
                  <a:cubicBezTo>
                    <a:pt x="167" y="19"/>
                    <a:pt x="167" y="19"/>
                    <a:pt x="167" y="19"/>
                  </a:cubicBezTo>
                  <a:cubicBezTo>
                    <a:pt x="167" y="20"/>
                    <a:pt x="167" y="20"/>
                    <a:pt x="167" y="20"/>
                  </a:cubicBezTo>
                  <a:cubicBezTo>
                    <a:pt x="167" y="20"/>
                    <a:pt x="167" y="20"/>
                    <a:pt x="167" y="20"/>
                  </a:cubicBezTo>
                  <a:cubicBezTo>
                    <a:pt x="167" y="21"/>
                    <a:pt x="167" y="21"/>
                    <a:pt x="167" y="21"/>
                  </a:cubicBezTo>
                  <a:cubicBezTo>
                    <a:pt x="167" y="21"/>
                    <a:pt x="167" y="21"/>
                    <a:pt x="167" y="21"/>
                  </a:cubicBezTo>
                  <a:cubicBezTo>
                    <a:pt x="167" y="22"/>
                    <a:pt x="167" y="22"/>
                    <a:pt x="167" y="22"/>
                  </a:cubicBezTo>
                  <a:cubicBezTo>
                    <a:pt x="166" y="22"/>
                    <a:pt x="166" y="22"/>
                    <a:pt x="166" y="22"/>
                  </a:cubicBezTo>
                  <a:cubicBezTo>
                    <a:pt x="166" y="22"/>
                    <a:pt x="166" y="22"/>
                    <a:pt x="166" y="22"/>
                  </a:cubicBezTo>
                  <a:cubicBezTo>
                    <a:pt x="165" y="23"/>
                    <a:pt x="165" y="23"/>
                    <a:pt x="165" y="23"/>
                  </a:cubicBezTo>
                  <a:cubicBezTo>
                    <a:pt x="165" y="22"/>
                    <a:pt x="165" y="22"/>
                    <a:pt x="165" y="22"/>
                  </a:cubicBezTo>
                  <a:cubicBezTo>
                    <a:pt x="164" y="23"/>
                    <a:pt x="164" y="23"/>
                    <a:pt x="164" y="23"/>
                  </a:cubicBezTo>
                  <a:cubicBezTo>
                    <a:pt x="164" y="23"/>
                    <a:pt x="164" y="23"/>
                    <a:pt x="164" y="23"/>
                  </a:cubicBezTo>
                  <a:cubicBezTo>
                    <a:pt x="164" y="23"/>
                    <a:pt x="164" y="23"/>
                    <a:pt x="164" y="23"/>
                  </a:cubicBezTo>
                  <a:cubicBezTo>
                    <a:pt x="163" y="24"/>
                    <a:pt x="163" y="24"/>
                    <a:pt x="163" y="24"/>
                  </a:cubicBezTo>
                  <a:cubicBezTo>
                    <a:pt x="162" y="24"/>
                    <a:pt x="162" y="24"/>
                    <a:pt x="162" y="24"/>
                  </a:cubicBezTo>
                  <a:cubicBezTo>
                    <a:pt x="161" y="24"/>
                    <a:pt x="161" y="24"/>
                    <a:pt x="161" y="24"/>
                  </a:cubicBezTo>
                  <a:cubicBezTo>
                    <a:pt x="160" y="24"/>
                    <a:pt x="160" y="24"/>
                    <a:pt x="160" y="24"/>
                  </a:cubicBezTo>
                  <a:cubicBezTo>
                    <a:pt x="160" y="24"/>
                    <a:pt x="160" y="24"/>
                    <a:pt x="160"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5"/>
                    <a:pt x="159" y="25"/>
                    <a:pt x="159" y="25"/>
                  </a:cubicBezTo>
                  <a:cubicBezTo>
                    <a:pt x="158" y="25"/>
                    <a:pt x="158" y="25"/>
                    <a:pt x="158" y="25"/>
                  </a:cubicBezTo>
                  <a:cubicBezTo>
                    <a:pt x="157" y="25"/>
                    <a:pt x="157" y="25"/>
                    <a:pt x="157" y="25"/>
                  </a:cubicBezTo>
                  <a:cubicBezTo>
                    <a:pt x="157" y="25"/>
                    <a:pt x="157" y="25"/>
                    <a:pt x="157" y="25"/>
                  </a:cubicBezTo>
                  <a:cubicBezTo>
                    <a:pt x="156" y="25"/>
                    <a:pt x="156" y="25"/>
                    <a:pt x="156" y="25"/>
                  </a:cubicBezTo>
                  <a:cubicBezTo>
                    <a:pt x="156" y="25"/>
                    <a:pt x="156" y="25"/>
                    <a:pt x="156" y="25"/>
                  </a:cubicBezTo>
                  <a:cubicBezTo>
                    <a:pt x="155" y="25"/>
                    <a:pt x="155" y="25"/>
                    <a:pt x="155" y="25"/>
                  </a:cubicBezTo>
                  <a:cubicBezTo>
                    <a:pt x="154" y="25"/>
                    <a:pt x="154" y="25"/>
                    <a:pt x="154" y="25"/>
                  </a:cubicBezTo>
                  <a:cubicBezTo>
                    <a:pt x="153" y="25"/>
                    <a:pt x="153" y="25"/>
                    <a:pt x="153" y="25"/>
                  </a:cubicBezTo>
                  <a:cubicBezTo>
                    <a:pt x="153" y="25"/>
                    <a:pt x="153" y="25"/>
                    <a:pt x="153" y="25"/>
                  </a:cubicBezTo>
                  <a:cubicBezTo>
                    <a:pt x="152" y="25"/>
                    <a:pt x="152" y="25"/>
                    <a:pt x="152" y="25"/>
                  </a:cubicBezTo>
                  <a:cubicBezTo>
                    <a:pt x="152" y="25"/>
                    <a:pt x="152" y="25"/>
                    <a:pt x="152" y="25"/>
                  </a:cubicBezTo>
                  <a:cubicBezTo>
                    <a:pt x="151" y="25"/>
                    <a:pt x="151" y="25"/>
                    <a:pt x="151" y="25"/>
                  </a:cubicBezTo>
                  <a:cubicBezTo>
                    <a:pt x="150" y="25"/>
                    <a:pt x="150" y="25"/>
                    <a:pt x="150" y="25"/>
                  </a:cubicBezTo>
                  <a:cubicBezTo>
                    <a:pt x="150" y="25"/>
                    <a:pt x="150" y="25"/>
                    <a:pt x="150" y="25"/>
                  </a:cubicBezTo>
                  <a:cubicBezTo>
                    <a:pt x="149" y="25"/>
                    <a:pt x="149" y="25"/>
                    <a:pt x="149" y="25"/>
                  </a:cubicBezTo>
                  <a:cubicBezTo>
                    <a:pt x="148" y="25"/>
                    <a:pt x="148" y="25"/>
                    <a:pt x="148" y="25"/>
                  </a:cubicBezTo>
                  <a:cubicBezTo>
                    <a:pt x="147" y="24"/>
                    <a:pt x="147" y="24"/>
                    <a:pt x="147" y="24"/>
                  </a:cubicBezTo>
                  <a:cubicBezTo>
                    <a:pt x="147" y="24"/>
                    <a:pt x="147" y="24"/>
                    <a:pt x="147" y="24"/>
                  </a:cubicBezTo>
                  <a:cubicBezTo>
                    <a:pt x="147" y="24"/>
                    <a:pt x="147" y="24"/>
                    <a:pt x="147" y="24"/>
                  </a:cubicBezTo>
                  <a:cubicBezTo>
                    <a:pt x="145" y="24"/>
                    <a:pt x="145" y="24"/>
                    <a:pt x="145" y="24"/>
                  </a:cubicBezTo>
                  <a:cubicBezTo>
                    <a:pt x="145" y="24"/>
                    <a:pt x="145" y="24"/>
                    <a:pt x="145" y="24"/>
                  </a:cubicBezTo>
                  <a:cubicBezTo>
                    <a:pt x="144" y="24"/>
                    <a:pt x="144" y="24"/>
                    <a:pt x="144" y="24"/>
                  </a:cubicBezTo>
                  <a:cubicBezTo>
                    <a:pt x="143" y="24"/>
                    <a:pt x="143" y="24"/>
                    <a:pt x="143" y="24"/>
                  </a:cubicBezTo>
                  <a:cubicBezTo>
                    <a:pt x="143" y="24"/>
                    <a:pt x="143" y="24"/>
                    <a:pt x="143" y="24"/>
                  </a:cubicBezTo>
                  <a:cubicBezTo>
                    <a:pt x="142" y="24"/>
                    <a:pt x="142" y="24"/>
                    <a:pt x="142" y="24"/>
                  </a:cubicBezTo>
                  <a:cubicBezTo>
                    <a:pt x="141" y="24"/>
                    <a:pt x="141" y="24"/>
                    <a:pt x="141" y="24"/>
                  </a:cubicBezTo>
                  <a:cubicBezTo>
                    <a:pt x="141" y="24"/>
                    <a:pt x="141" y="24"/>
                    <a:pt x="141" y="24"/>
                  </a:cubicBezTo>
                  <a:cubicBezTo>
                    <a:pt x="140" y="24"/>
                    <a:pt x="140" y="24"/>
                    <a:pt x="140" y="24"/>
                  </a:cubicBezTo>
                  <a:cubicBezTo>
                    <a:pt x="139" y="24"/>
                    <a:pt x="139" y="24"/>
                    <a:pt x="139" y="24"/>
                  </a:cubicBezTo>
                  <a:cubicBezTo>
                    <a:pt x="138" y="25"/>
                    <a:pt x="138" y="25"/>
                    <a:pt x="138" y="25"/>
                  </a:cubicBezTo>
                  <a:cubicBezTo>
                    <a:pt x="138" y="25"/>
                    <a:pt x="138" y="25"/>
                    <a:pt x="138" y="25"/>
                  </a:cubicBezTo>
                  <a:cubicBezTo>
                    <a:pt x="138" y="25"/>
                    <a:pt x="138" y="25"/>
                    <a:pt x="138" y="25"/>
                  </a:cubicBezTo>
                  <a:cubicBezTo>
                    <a:pt x="138" y="24"/>
                    <a:pt x="138" y="24"/>
                    <a:pt x="138" y="24"/>
                  </a:cubicBezTo>
                  <a:cubicBezTo>
                    <a:pt x="137" y="24"/>
                    <a:pt x="137" y="24"/>
                    <a:pt x="137" y="24"/>
                  </a:cubicBezTo>
                  <a:cubicBezTo>
                    <a:pt x="137" y="24"/>
                    <a:pt x="137" y="24"/>
                    <a:pt x="137"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7" y="24"/>
                    <a:pt x="137" y="24"/>
                    <a:pt x="137" y="24"/>
                  </a:cubicBezTo>
                  <a:cubicBezTo>
                    <a:pt x="137" y="25"/>
                    <a:pt x="137" y="25"/>
                    <a:pt x="137" y="25"/>
                  </a:cubicBezTo>
                  <a:cubicBezTo>
                    <a:pt x="138" y="25"/>
                    <a:pt x="138" y="25"/>
                    <a:pt x="138" y="25"/>
                  </a:cubicBezTo>
                  <a:cubicBezTo>
                    <a:pt x="137" y="25"/>
                    <a:pt x="137" y="25"/>
                    <a:pt x="137" y="25"/>
                  </a:cubicBezTo>
                  <a:cubicBezTo>
                    <a:pt x="137" y="26"/>
                    <a:pt x="137" y="26"/>
                    <a:pt x="137" y="26"/>
                  </a:cubicBezTo>
                  <a:cubicBezTo>
                    <a:pt x="136" y="26"/>
                    <a:pt x="136" y="26"/>
                    <a:pt x="136" y="26"/>
                  </a:cubicBezTo>
                  <a:cubicBezTo>
                    <a:pt x="136" y="26"/>
                    <a:pt x="136" y="26"/>
                    <a:pt x="136" y="26"/>
                  </a:cubicBezTo>
                  <a:cubicBezTo>
                    <a:pt x="135" y="26"/>
                    <a:pt x="135" y="26"/>
                    <a:pt x="135" y="26"/>
                  </a:cubicBezTo>
                  <a:cubicBezTo>
                    <a:pt x="134" y="26"/>
                    <a:pt x="134" y="26"/>
                    <a:pt x="134" y="26"/>
                  </a:cubicBezTo>
                  <a:cubicBezTo>
                    <a:pt x="133" y="27"/>
                    <a:pt x="133" y="27"/>
                    <a:pt x="133" y="27"/>
                  </a:cubicBezTo>
                  <a:cubicBezTo>
                    <a:pt x="132" y="27"/>
                    <a:pt x="132" y="27"/>
                    <a:pt x="132" y="27"/>
                  </a:cubicBezTo>
                  <a:cubicBezTo>
                    <a:pt x="132" y="27"/>
                    <a:pt x="132" y="27"/>
                    <a:pt x="132" y="27"/>
                  </a:cubicBezTo>
                  <a:cubicBezTo>
                    <a:pt x="131" y="27"/>
                    <a:pt x="131" y="27"/>
                    <a:pt x="131" y="27"/>
                  </a:cubicBezTo>
                  <a:cubicBezTo>
                    <a:pt x="131" y="27"/>
                    <a:pt x="131" y="27"/>
                    <a:pt x="131" y="27"/>
                  </a:cubicBezTo>
                  <a:cubicBezTo>
                    <a:pt x="130" y="28"/>
                    <a:pt x="130" y="28"/>
                    <a:pt x="130" y="28"/>
                  </a:cubicBezTo>
                  <a:cubicBezTo>
                    <a:pt x="129" y="28"/>
                    <a:pt x="129" y="28"/>
                    <a:pt x="129" y="28"/>
                  </a:cubicBezTo>
                  <a:cubicBezTo>
                    <a:pt x="129" y="28"/>
                    <a:pt x="129" y="28"/>
                    <a:pt x="129" y="28"/>
                  </a:cubicBezTo>
                  <a:cubicBezTo>
                    <a:pt x="129" y="29"/>
                    <a:pt x="129" y="29"/>
                    <a:pt x="129" y="29"/>
                  </a:cubicBezTo>
                  <a:cubicBezTo>
                    <a:pt x="129" y="29"/>
                    <a:pt x="129" y="29"/>
                    <a:pt x="129" y="29"/>
                  </a:cubicBezTo>
                  <a:cubicBezTo>
                    <a:pt x="129" y="30"/>
                    <a:pt x="129" y="30"/>
                    <a:pt x="129" y="30"/>
                  </a:cubicBezTo>
                  <a:cubicBezTo>
                    <a:pt x="129" y="31"/>
                    <a:pt x="129" y="31"/>
                    <a:pt x="129" y="31"/>
                  </a:cubicBezTo>
                  <a:cubicBezTo>
                    <a:pt x="130" y="31"/>
                    <a:pt x="130" y="31"/>
                    <a:pt x="130" y="31"/>
                  </a:cubicBezTo>
                  <a:cubicBezTo>
                    <a:pt x="130" y="31"/>
                    <a:pt x="130" y="31"/>
                    <a:pt x="130" y="31"/>
                  </a:cubicBezTo>
                  <a:cubicBezTo>
                    <a:pt x="130" y="31"/>
                    <a:pt x="130" y="31"/>
                    <a:pt x="130" y="31"/>
                  </a:cubicBezTo>
                  <a:cubicBezTo>
                    <a:pt x="130" y="30"/>
                    <a:pt x="130" y="30"/>
                    <a:pt x="130" y="30"/>
                  </a:cubicBezTo>
                  <a:cubicBezTo>
                    <a:pt x="131" y="29"/>
                    <a:pt x="131" y="29"/>
                    <a:pt x="131" y="29"/>
                  </a:cubicBezTo>
                  <a:cubicBezTo>
                    <a:pt x="132" y="29"/>
                    <a:pt x="132" y="29"/>
                    <a:pt x="132" y="29"/>
                  </a:cubicBezTo>
                  <a:cubicBezTo>
                    <a:pt x="132" y="29"/>
                    <a:pt x="132" y="29"/>
                    <a:pt x="132" y="29"/>
                  </a:cubicBezTo>
                  <a:cubicBezTo>
                    <a:pt x="133" y="29"/>
                    <a:pt x="133" y="29"/>
                    <a:pt x="133" y="29"/>
                  </a:cubicBezTo>
                  <a:cubicBezTo>
                    <a:pt x="134" y="29"/>
                    <a:pt x="134" y="29"/>
                    <a:pt x="134" y="29"/>
                  </a:cubicBezTo>
                  <a:cubicBezTo>
                    <a:pt x="134" y="29"/>
                    <a:pt x="134" y="29"/>
                    <a:pt x="134" y="29"/>
                  </a:cubicBezTo>
                  <a:cubicBezTo>
                    <a:pt x="135" y="28"/>
                    <a:pt x="135" y="28"/>
                    <a:pt x="135" y="28"/>
                  </a:cubicBezTo>
                  <a:cubicBezTo>
                    <a:pt x="136" y="28"/>
                    <a:pt x="136" y="28"/>
                    <a:pt x="136" y="28"/>
                  </a:cubicBezTo>
                  <a:cubicBezTo>
                    <a:pt x="138" y="27"/>
                    <a:pt x="138" y="27"/>
                    <a:pt x="138" y="27"/>
                  </a:cubicBezTo>
                  <a:cubicBezTo>
                    <a:pt x="138" y="27"/>
                    <a:pt x="138" y="27"/>
                    <a:pt x="138" y="27"/>
                  </a:cubicBezTo>
                  <a:cubicBezTo>
                    <a:pt x="138" y="27"/>
                    <a:pt x="138" y="27"/>
                    <a:pt x="138" y="27"/>
                  </a:cubicBezTo>
                  <a:cubicBezTo>
                    <a:pt x="138" y="28"/>
                    <a:pt x="138" y="28"/>
                    <a:pt x="138" y="28"/>
                  </a:cubicBezTo>
                  <a:cubicBezTo>
                    <a:pt x="138" y="28"/>
                    <a:pt x="138" y="28"/>
                    <a:pt x="138" y="28"/>
                  </a:cubicBezTo>
                  <a:cubicBezTo>
                    <a:pt x="139" y="28"/>
                    <a:pt x="139" y="28"/>
                    <a:pt x="139" y="28"/>
                  </a:cubicBezTo>
                  <a:cubicBezTo>
                    <a:pt x="139" y="27"/>
                    <a:pt x="139" y="27"/>
                    <a:pt x="139" y="27"/>
                  </a:cubicBezTo>
                  <a:cubicBezTo>
                    <a:pt x="140" y="26"/>
                    <a:pt x="140" y="26"/>
                    <a:pt x="140" y="26"/>
                  </a:cubicBezTo>
                  <a:cubicBezTo>
                    <a:pt x="140" y="26"/>
                    <a:pt x="140" y="26"/>
                    <a:pt x="140" y="26"/>
                  </a:cubicBezTo>
                  <a:cubicBezTo>
                    <a:pt x="141" y="26"/>
                    <a:pt x="141" y="26"/>
                    <a:pt x="141" y="26"/>
                  </a:cubicBezTo>
                  <a:cubicBezTo>
                    <a:pt x="141" y="26"/>
                    <a:pt x="141" y="26"/>
                    <a:pt x="141" y="26"/>
                  </a:cubicBezTo>
                  <a:cubicBezTo>
                    <a:pt x="142" y="26"/>
                    <a:pt x="142" y="26"/>
                    <a:pt x="142" y="26"/>
                  </a:cubicBezTo>
                  <a:cubicBezTo>
                    <a:pt x="143" y="26"/>
                    <a:pt x="143" y="26"/>
                    <a:pt x="143" y="26"/>
                  </a:cubicBezTo>
                  <a:cubicBezTo>
                    <a:pt x="144" y="27"/>
                    <a:pt x="144" y="27"/>
                    <a:pt x="144" y="27"/>
                  </a:cubicBezTo>
                  <a:cubicBezTo>
                    <a:pt x="145" y="27"/>
                    <a:pt x="145" y="27"/>
                    <a:pt x="145" y="27"/>
                  </a:cubicBezTo>
                  <a:cubicBezTo>
                    <a:pt x="147" y="27"/>
                    <a:pt x="147" y="27"/>
                    <a:pt x="147" y="27"/>
                  </a:cubicBezTo>
                  <a:cubicBezTo>
                    <a:pt x="148" y="27"/>
                    <a:pt x="148" y="27"/>
                    <a:pt x="148" y="27"/>
                  </a:cubicBezTo>
                  <a:cubicBezTo>
                    <a:pt x="149" y="27"/>
                    <a:pt x="149" y="27"/>
                    <a:pt x="149" y="27"/>
                  </a:cubicBezTo>
                  <a:cubicBezTo>
                    <a:pt x="150" y="27"/>
                    <a:pt x="150" y="27"/>
                    <a:pt x="150" y="27"/>
                  </a:cubicBezTo>
                  <a:cubicBezTo>
                    <a:pt x="152" y="28"/>
                    <a:pt x="152" y="28"/>
                    <a:pt x="152" y="28"/>
                  </a:cubicBezTo>
                  <a:cubicBezTo>
                    <a:pt x="152" y="27"/>
                    <a:pt x="152" y="27"/>
                    <a:pt x="152" y="27"/>
                  </a:cubicBezTo>
                  <a:cubicBezTo>
                    <a:pt x="153" y="28"/>
                    <a:pt x="153" y="28"/>
                    <a:pt x="153" y="28"/>
                  </a:cubicBezTo>
                  <a:cubicBezTo>
                    <a:pt x="153" y="28"/>
                    <a:pt x="153" y="28"/>
                    <a:pt x="153" y="28"/>
                  </a:cubicBezTo>
                  <a:cubicBezTo>
                    <a:pt x="153" y="29"/>
                    <a:pt x="153" y="29"/>
                    <a:pt x="153" y="29"/>
                  </a:cubicBezTo>
                  <a:cubicBezTo>
                    <a:pt x="152" y="29"/>
                    <a:pt x="152" y="29"/>
                    <a:pt x="152" y="29"/>
                  </a:cubicBezTo>
                  <a:cubicBezTo>
                    <a:pt x="152" y="30"/>
                    <a:pt x="152" y="30"/>
                    <a:pt x="152" y="30"/>
                  </a:cubicBezTo>
                  <a:cubicBezTo>
                    <a:pt x="152" y="30"/>
                    <a:pt x="152" y="30"/>
                    <a:pt x="152" y="30"/>
                  </a:cubicBezTo>
                  <a:cubicBezTo>
                    <a:pt x="151" y="31"/>
                    <a:pt x="151" y="31"/>
                    <a:pt x="151" y="31"/>
                  </a:cubicBezTo>
                  <a:cubicBezTo>
                    <a:pt x="149" y="31"/>
                    <a:pt x="149" y="31"/>
                    <a:pt x="149" y="31"/>
                  </a:cubicBezTo>
                  <a:cubicBezTo>
                    <a:pt x="148" y="31"/>
                    <a:pt x="148" y="31"/>
                    <a:pt x="148" y="31"/>
                  </a:cubicBezTo>
                  <a:cubicBezTo>
                    <a:pt x="148" y="31"/>
                    <a:pt x="148" y="31"/>
                    <a:pt x="148" y="31"/>
                  </a:cubicBezTo>
                  <a:cubicBezTo>
                    <a:pt x="147" y="31"/>
                    <a:pt x="147" y="31"/>
                    <a:pt x="147" y="31"/>
                  </a:cubicBezTo>
                  <a:cubicBezTo>
                    <a:pt x="147" y="31"/>
                    <a:pt x="147" y="31"/>
                    <a:pt x="147" y="31"/>
                  </a:cubicBezTo>
                  <a:cubicBezTo>
                    <a:pt x="147" y="32"/>
                    <a:pt x="147" y="32"/>
                    <a:pt x="147" y="32"/>
                  </a:cubicBezTo>
                  <a:cubicBezTo>
                    <a:pt x="147" y="32"/>
                    <a:pt x="147" y="32"/>
                    <a:pt x="147" y="32"/>
                  </a:cubicBezTo>
                  <a:cubicBezTo>
                    <a:pt x="147" y="33"/>
                    <a:pt x="147" y="33"/>
                    <a:pt x="147" y="33"/>
                  </a:cubicBezTo>
                  <a:cubicBezTo>
                    <a:pt x="147" y="33"/>
                    <a:pt x="147" y="33"/>
                    <a:pt x="147" y="33"/>
                  </a:cubicBezTo>
                  <a:cubicBezTo>
                    <a:pt x="147" y="33"/>
                    <a:pt x="147" y="33"/>
                    <a:pt x="147" y="33"/>
                  </a:cubicBezTo>
                  <a:cubicBezTo>
                    <a:pt x="148" y="33"/>
                    <a:pt x="148" y="33"/>
                    <a:pt x="148" y="33"/>
                  </a:cubicBezTo>
                  <a:cubicBezTo>
                    <a:pt x="149" y="33"/>
                    <a:pt x="149" y="33"/>
                    <a:pt x="149" y="33"/>
                  </a:cubicBezTo>
                  <a:cubicBezTo>
                    <a:pt x="150" y="32"/>
                    <a:pt x="150" y="32"/>
                    <a:pt x="150" y="32"/>
                  </a:cubicBezTo>
                  <a:cubicBezTo>
                    <a:pt x="150" y="32"/>
                    <a:pt x="152" y="32"/>
                    <a:pt x="152" y="32"/>
                  </a:cubicBezTo>
                  <a:cubicBezTo>
                    <a:pt x="152" y="32"/>
                    <a:pt x="153" y="33"/>
                    <a:pt x="153" y="33"/>
                  </a:cubicBezTo>
                  <a:cubicBezTo>
                    <a:pt x="154" y="33"/>
                    <a:pt x="154" y="33"/>
                    <a:pt x="154" y="33"/>
                  </a:cubicBezTo>
                  <a:cubicBezTo>
                    <a:pt x="154" y="33"/>
                    <a:pt x="154" y="33"/>
                    <a:pt x="154" y="33"/>
                  </a:cubicBezTo>
                  <a:cubicBezTo>
                    <a:pt x="155" y="33"/>
                    <a:pt x="155" y="33"/>
                    <a:pt x="155" y="33"/>
                  </a:cubicBezTo>
                  <a:cubicBezTo>
                    <a:pt x="155" y="33"/>
                    <a:pt x="155" y="33"/>
                    <a:pt x="155" y="33"/>
                  </a:cubicBezTo>
                  <a:cubicBezTo>
                    <a:pt x="155" y="33"/>
                    <a:pt x="155" y="33"/>
                    <a:pt x="155" y="33"/>
                  </a:cubicBezTo>
                  <a:cubicBezTo>
                    <a:pt x="156" y="33"/>
                    <a:pt x="156" y="33"/>
                    <a:pt x="156" y="33"/>
                  </a:cubicBezTo>
                  <a:cubicBezTo>
                    <a:pt x="156" y="33"/>
                    <a:pt x="156" y="33"/>
                    <a:pt x="156" y="33"/>
                  </a:cubicBezTo>
                  <a:cubicBezTo>
                    <a:pt x="157" y="32"/>
                    <a:pt x="157" y="32"/>
                    <a:pt x="157" y="32"/>
                  </a:cubicBezTo>
                  <a:cubicBezTo>
                    <a:pt x="157" y="31"/>
                    <a:pt x="157" y="31"/>
                    <a:pt x="157" y="31"/>
                  </a:cubicBezTo>
                  <a:cubicBezTo>
                    <a:pt x="157" y="30"/>
                    <a:pt x="157" y="30"/>
                    <a:pt x="157" y="30"/>
                  </a:cubicBezTo>
                  <a:cubicBezTo>
                    <a:pt x="158" y="29"/>
                    <a:pt x="158" y="29"/>
                    <a:pt x="158" y="29"/>
                  </a:cubicBezTo>
                  <a:cubicBezTo>
                    <a:pt x="157" y="29"/>
                    <a:pt x="157" y="29"/>
                    <a:pt x="157" y="29"/>
                  </a:cubicBezTo>
                  <a:cubicBezTo>
                    <a:pt x="157" y="29"/>
                    <a:pt x="157" y="29"/>
                    <a:pt x="157" y="29"/>
                  </a:cubicBezTo>
                  <a:cubicBezTo>
                    <a:pt x="158" y="28"/>
                    <a:pt x="158" y="28"/>
                    <a:pt x="158" y="28"/>
                  </a:cubicBezTo>
                  <a:cubicBezTo>
                    <a:pt x="159" y="28"/>
                    <a:pt x="159" y="28"/>
                    <a:pt x="159" y="28"/>
                  </a:cubicBezTo>
                  <a:cubicBezTo>
                    <a:pt x="160" y="28"/>
                    <a:pt x="160" y="28"/>
                    <a:pt x="160" y="28"/>
                  </a:cubicBezTo>
                  <a:cubicBezTo>
                    <a:pt x="161" y="28"/>
                    <a:pt x="161" y="28"/>
                    <a:pt x="161" y="28"/>
                  </a:cubicBezTo>
                  <a:cubicBezTo>
                    <a:pt x="162" y="28"/>
                    <a:pt x="162" y="28"/>
                    <a:pt x="162" y="28"/>
                  </a:cubicBezTo>
                  <a:cubicBezTo>
                    <a:pt x="163" y="28"/>
                    <a:pt x="163" y="28"/>
                    <a:pt x="163" y="28"/>
                  </a:cubicBezTo>
                  <a:cubicBezTo>
                    <a:pt x="163" y="29"/>
                    <a:pt x="163" y="29"/>
                    <a:pt x="163" y="29"/>
                  </a:cubicBezTo>
                  <a:cubicBezTo>
                    <a:pt x="163" y="30"/>
                    <a:pt x="163" y="30"/>
                    <a:pt x="163" y="30"/>
                  </a:cubicBezTo>
                  <a:cubicBezTo>
                    <a:pt x="163" y="31"/>
                    <a:pt x="163" y="31"/>
                    <a:pt x="163" y="31"/>
                  </a:cubicBezTo>
                  <a:cubicBezTo>
                    <a:pt x="162" y="32"/>
                    <a:pt x="162" y="32"/>
                    <a:pt x="162" y="32"/>
                  </a:cubicBezTo>
                  <a:cubicBezTo>
                    <a:pt x="161" y="34"/>
                    <a:pt x="161" y="34"/>
                    <a:pt x="161" y="34"/>
                  </a:cubicBezTo>
                  <a:cubicBezTo>
                    <a:pt x="161" y="35"/>
                    <a:pt x="161" y="35"/>
                    <a:pt x="161" y="35"/>
                  </a:cubicBezTo>
                  <a:cubicBezTo>
                    <a:pt x="161" y="35"/>
                    <a:pt x="161" y="35"/>
                    <a:pt x="161" y="35"/>
                  </a:cubicBezTo>
                  <a:cubicBezTo>
                    <a:pt x="158" y="37"/>
                    <a:pt x="158" y="37"/>
                    <a:pt x="158" y="37"/>
                  </a:cubicBezTo>
                  <a:cubicBezTo>
                    <a:pt x="158" y="37"/>
                    <a:pt x="158" y="37"/>
                    <a:pt x="158" y="37"/>
                  </a:cubicBezTo>
                  <a:cubicBezTo>
                    <a:pt x="158" y="37"/>
                    <a:pt x="158" y="37"/>
                    <a:pt x="158" y="37"/>
                  </a:cubicBezTo>
                  <a:cubicBezTo>
                    <a:pt x="157" y="37"/>
                    <a:pt x="157" y="37"/>
                    <a:pt x="157" y="37"/>
                  </a:cubicBezTo>
                  <a:cubicBezTo>
                    <a:pt x="156" y="38"/>
                    <a:pt x="156" y="38"/>
                    <a:pt x="156" y="38"/>
                  </a:cubicBezTo>
                  <a:cubicBezTo>
                    <a:pt x="156" y="38"/>
                    <a:pt x="156" y="38"/>
                    <a:pt x="156" y="38"/>
                  </a:cubicBezTo>
                  <a:cubicBezTo>
                    <a:pt x="156" y="38"/>
                    <a:pt x="156" y="38"/>
                    <a:pt x="156" y="38"/>
                  </a:cubicBezTo>
                  <a:cubicBezTo>
                    <a:pt x="155" y="39"/>
                    <a:pt x="155" y="39"/>
                    <a:pt x="155" y="39"/>
                  </a:cubicBezTo>
                  <a:cubicBezTo>
                    <a:pt x="155" y="39"/>
                    <a:pt x="155" y="39"/>
                    <a:pt x="155" y="39"/>
                  </a:cubicBezTo>
                  <a:cubicBezTo>
                    <a:pt x="154" y="40"/>
                    <a:pt x="154" y="40"/>
                    <a:pt x="154" y="40"/>
                  </a:cubicBezTo>
                  <a:cubicBezTo>
                    <a:pt x="154" y="40"/>
                    <a:pt x="154" y="40"/>
                    <a:pt x="154" y="40"/>
                  </a:cubicBezTo>
                  <a:cubicBezTo>
                    <a:pt x="153" y="40"/>
                    <a:pt x="153" y="40"/>
                    <a:pt x="153" y="40"/>
                  </a:cubicBezTo>
                  <a:cubicBezTo>
                    <a:pt x="153" y="40"/>
                    <a:pt x="153" y="40"/>
                    <a:pt x="153" y="40"/>
                  </a:cubicBezTo>
                  <a:cubicBezTo>
                    <a:pt x="153" y="40"/>
                    <a:pt x="153" y="40"/>
                    <a:pt x="153" y="40"/>
                  </a:cubicBezTo>
                  <a:cubicBezTo>
                    <a:pt x="153" y="41"/>
                    <a:pt x="153" y="41"/>
                    <a:pt x="153" y="41"/>
                  </a:cubicBezTo>
                  <a:cubicBezTo>
                    <a:pt x="153" y="41"/>
                    <a:pt x="153" y="41"/>
                    <a:pt x="153" y="41"/>
                  </a:cubicBezTo>
                  <a:cubicBezTo>
                    <a:pt x="152" y="42"/>
                    <a:pt x="152" y="42"/>
                    <a:pt x="152" y="42"/>
                  </a:cubicBezTo>
                  <a:cubicBezTo>
                    <a:pt x="151" y="43"/>
                    <a:pt x="151" y="43"/>
                    <a:pt x="151" y="43"/>
                  </a:cubicBezTo>
                  <a:cubicBezTo>
                    <a:pt x="151" y="43"/>
                    <a:pt x="151" y="43"/>
                    <a:pt x="151" y="43"/>
                  </a:cubicBezTo>
                  <a:cubicBezTo>
                    <a:pt x="150" y="44"/>
                    <a:pt x="150" y="44"/>
                    <a:pt x="150" y="44"/>
                  </a:cubicBezTo>
                  <a:cubicBezTo>
                    <a:pt x="149" y="45"/>
                    <a:pt x="149" y="45"/>
                    <a:pt x="149" y="45"/>
                  </a:cubicBezTo>
                  <a:cubicBezTo>
                    <a:pt x="148" y="45"/>
                    <a:pt x="148" y="45"/>
                    <a:pt x="148" y="45"/>
                  </a:cubicBezTo>
                  <a:cubicBezTo>
                    <a:pt x="147" y="46"/>
                    <a:pt x="147" y="46"/>
                    <a:pt x="147" y="46"/>
                  </a:cubicBezTo>
                  <a:cubicBezTo>
                    <a:pt x="147" y="46"/>
                    <a:pt x="147" y="46"/>
                    <a:pt x="147" y="46"/>
                  </a:cubicBezTo>
                  <a:cubicBezTo>
                    <a:pt x="146" y="46"/>
                    <a:pt x="146" y="46"/>
                    <a:pt x="146" y="46"/>
                  </a:cubicBezTo>
                  <a:cubicBezTo>
                    <a:pt x="146" y="47"/>
                    <a:pt x="146" y="47"/>
                    <a:pt x="146" y="47"/>
                  </a:cubicBezTo>
                  <a:cubicBezTo>
                    <a:pt x="146" y="47"/>
                    <a:pt x="146" y="47"/>
                    <a:pt x="146" y="47"/>
                  </a:cubicBezTo>
                  <a:cubicBezTo>
                    <a:pt x="146" y="48"/>
                    <a:pt x="146" y="48"/>
                    <a:pt x="146" y="48"/>
                  </a:cubicBezTo>
                  <a:cubicBezTo>
                    <a:pt x="146" y="49"/>
                    <a:pt x="146" y="49"/>
                    <a:pt x="146" y="49"/>
                  </a:cubicBezTo>
                  <a:cubicBezTo>
                    <a:pt x="146" y="48"/>
                    <a:pt x="146" y="48"/>
                    <a:pt x="146" y="48"/>
                  </a:cubicBezTo>
                  <a:cubicBezTo>
                    <a:pt x="146" y="48"/>
                    <a:pt x="146" y="48"/>
                    <a:pt x="146" y="48"/>
                  </a:cubicBezTo>
                  <a:cubicBezTo>
                    <a:pt x="147" y="47"/>
                    <a:pt x="147" y="47"/>
                    <a:pt x="147" y="47"/>
                  </a:cubicBezTo>
                  <a:cubicBezTo>
                    <a:pt x="148" y="46"/>
                    <a:pt x="148" y="46"/>
                    <a:pt x="148" y="46"/>
                  </a:cubicBezTo>
                  <a:cubicBezTo>
                    <a:pt x="149" y="45"/>
                    <a:pt x="149" y="45"/>
                    <a:pt x="149" y="45"/>
                  </a:cubicBezTo>
                  <a:cubicBezTo>
                    <a:pt x="149" y="45"/>
                    <a:pt x="149" y="45"/>
                    <a:pt x="149" y="45"/>
                  </a:cubicBezTo>
                  <a:cubicBezTo>
                    <a:pt x="149" y="46"/>
                    <a:pt x="149" y="46"/>
                    <a:pt x="149" y="46"/>
                  </a:cubicBezTo>
                  <a:cubicBezTo>
                    <a:pt x="150" y="45"/>
                    <a:pt x="150" y="45"/>
                    <a:pt x="150" y="45"/>
                  </a:cubicBezTo>
                  <a:cubicBezTo>
                    <a:pt x="151" y="44"/>
                    <a:pt x="151" y="44"/>
                    <a:pt x="151" y="44"/>
                  </a:cubicBezTo>
                  <a:cubicBezTo>
                    <a:pt x="152" y="44"/>
                    <a:pt x="152" y="44"/>
                    <a:pt x="152" y="44"/>
                  </a:cubicBezTo>
                  <a:cubicBezTo>
                    <a:pt x="152" y="43"/>
                    <a:pt x="152" y="43"/>
                    <a:pt x="152" y="43"/>
                  </a:cubicBezTo>
                  <a:cubicBezTo>
                    <a:pt x="153" y="42"/>
                    <a:pt x="153" y="42"/>
                    <a:pt x="153" y="42"/>
                  </a:cubicBezTo>
                  <a:cubicBezTo>
                    <a:pt x="154" y="41"/>
                    <a:pt x="154" y="41"/>
                    <a:pt x="154" y="41"/>
                  </a:cubicBezTo>
                  <a:cubicBezTo>
                    <a:pt x="155" y="41"/>
                    <a:pt x="155" y="41"/>
                    <a:pt x="155" y="41"/>
                  </a:cubicBezTo>
                  <a:cubicBezTo>
                    <a:pt x="156" y="41"/>
                    <a:pt x="156" y="41"/>
                    <a:pt x="156" y="41"/>
                  </a:cubicBezTo>
                  <a:cubicBezTo>
                    <a:pt x="156" y="41"/>
                    <a:pt x="156" y="41"/>
                    <a:pt x="156" y="41"/>
                  </a:cubicBezTo>
                  <a:cubicBezTo>
                    <a:pt x="157" y="40"/>
                    <a:pt x="157" y="40"/>
                    <a:pt x="157" y="40"/>
                  </a:cubicBezTo>
                  <a:cubicBezTo>
                    <a:pt x="157" y="40"/>
                    <a:pt x="157" y="40"/>
                    <a:pt x="157" y="40"/>
                  </a:cubicBezTo>
                  <a:cubicBezTo>
                    <a:pt x="158" y="40"/>
                    <a:pt x="158" y="40"/>
                    <a:pt x="158" y="40"/>
                  </a:cubicBezTo>
                  <a:cubicBezTo>
                    <a:pt x="159" y="40"/>
                    <a:pt x="159" y="40"/>
                    <a:pt x="159" y="40"/>
                  </a:cubicBezTo>
                  <a:cubicBezTo>
                    <a:pt x="160" y="40"/>
                    <a:pt x="160" y="40"/>
                    <a:pt x="160" y="40"/>
                  </a:cubicBezTo>
                  <a:cubicBezTo>
                    <a:pt x="161" y="39"/>
                    <a:pt x="161" y="39"/>
                    <a:pt x="161" y="39"/>
                  </a:cubicBezTo>
                  <a:cubicBezTo>
                    <a:pt x="162" y="39"/>
                    <a:pt x="162" y="39"/>
                    <a:pt x="162" y="39"/>
                  </a:cubicBezTo>
                  <a:cubicBezTo>
                    <a:pt x="163" y="38"/>
                    <a:pt x="163" y="38"/>
                    <a:pt x="163" y="38"/>
                  </a:cubicBezTo>
                  <a:cubicBezTo>
                    <a:pt x="163" y="38"/>
                    <a:pt x="163" y="38"/>
                    <a:pt x="163" y="38"/>
                  </a:cubicBezTo>
                  <a:cubicBezTo>
                    <a:pt x="164" y="38"/>
                    <a:pt x="164" y="38"/>
                    <a:pt x="164" y="38"/>
                  </a:cubicBezTo>
                  <a:cubicBezTo>
                    <a:pt x="164" y="37"/>
                    <a:pt x="164" y="37"/>
                    <a:pt x="164" y="37"/>
                  </a:cubicBezTo>
                  <a:cubicBezTo>
                    <a:pt x="165" y="36"/>
                    <a:pt x="165" y="36"/>
                    <a:pt x="165" y="36"/>
                  </a:cubicBezTo>
                  <a:cubicBezTo>
                    <a:pt x="166" y="35"/>
                    <a:pt x="166" y="35"/>
                    <a:pt x="166" y="35"/>
                  </a:cubicBezTo>
                  <a:cubicBezTo>
                    <a:pt x="166" y="35"/>
                    <a:pt x="166" y="35"/>
                    <a:pt x="166" y="35"/>
                  </a:cubicBezTo>
                  <a:cubicBezTo>
                    <a:pt x="166" y="34"/>
                    <a:pt x="166" y="34"/>
                    <a:pt x="166" y="34"/>
                  </a:cubicBezTo>
                  <a:cubicBezTo>
                    <a:pt x="167" y="34"/>
                    <a:pt x="167" y="34"/>
                    <a:pt x="167" y="34"/>
                  </a:cubicBezTo>
                  <a:cubicBezTo>
                    <a:pt x="167" y="34"/>
                    <a:pt x="167" y="34"/>
                    <a:pt x="167" y="34"/>
                  </a:cubicBezTo>
                  <a:cubicBezTo>
                    <a:pt x="167" y="34"/>
                    <a:pt x="167" y="34"/>
                    <a:pt x="167" y="34"/>
                  </a:cubicBezTo>
                  <a:cubicBezTo>
                    <a:pt x="167" y="35"/>
                    <a:pt x="167" y="35"/>
                    <a:pt x="167" y="35"/>
                  </a:cubicBezTo>
                  <a:cubicBezTo>
                    <a:pt x="167" y="35"/>
                    <a:pt x="167" y="35"/>
                    <a:pt x="167" y="35"/>
                  </a:cubicBezTo>
                  <a:cubicBezTo>
                    <a:pt x="167" y="36"/>
                    <a:pt x="167" y="36"/>
                    <a:pt x="167" y="36"/>
                  </a:cubicBezTo>
                  <a:cubicBezTo>
                    <a:pt x="167" y="36"/>
                    <a:pt x="167" y="36"/>
                    <a:pt x="167" y="36"/>
                  </a:cubicBezTo>
                  <a:cubicBezTo>
                    <a:pt x="168" y="37"/>
                    <a:pt x="168" y="37"/>
                    <a:pt x="168" y="37"/>
                  </a:cubicBezTo>
                  <a:cubicBezTo>
                    <a:pt x="167" y="38"/>
                    <a:pt x="167" y="38"/>
                    <a:pt x="167" y="38"/>
                  </a:cubicBezTo>
                  <a:cubicBezTo>
                    <a:pt x="167" y="38"/>
                    <a:pt x="167" y="38"/>
                    <a:pt x="167" y="38"/>
                  </a:cubicBezTo>
                  <a:cubicBezTo>
                    <a:pt x="168" y="38"/>
                    <a:pt x="168" y="38"/>
                    <a:pt x="168" y="38"/>
                  </a:cubicBezTo>
                  <a:cubicBezTo>
                    <a:pt x="168" y="37"/>
                    <a:pt x="168" y="37"/>
                    <a:pt x="168" y="37"/>
                  </a:cubicBezTo>
                  <a:cubicBezTo>
                    <a:pt x="168" y="36"/>
                    <a:pt x="168" y="36"/>
                    <a:pt x="168" y="36"/>
                  </a:cubicBezTo>
                  <a:cubicBezTo>
                    <a:pt x="168" y="36"/>
                    <a:pt x="168" y="36"/>
                    <a:pt x="168" y="36"/>
                  </a:cubicBezTo>
                  <a:cubicBezTo>
                    <a:pt x="168" y="35"/>
                    <a:pt x="168" y="35"/>
                    <a:pt x="168" y="35"/>
                  </a:cubicBezTo>
                  <a:cubicBezTo>
                    <a:pt x="168" y="35"/>
                    <a:pt x="168" y="35"/>
                    <a:pt x="168" y="35"/>
                  </a:cubicBezTo>
                  <a:cubicBezTo>
                    <a:pt x="169" y="35"/>
                    <a:pt x="169" y="35"/>
                    <a:pt x="169" y="35"/>
                  </a:cubicBezTo>
                  <a:cubicBezTo>
                    <a:pt x="169" y="36"/>
                    <a:pt x="169" y="36"/>
                    <a:pt x="169" y="36"/>
                  </a:cubicBezTo>
                  <a:cubicBezTo>
                    <a:pt x="169" y="36"/>
                    <a:pt x="169" y="36"/>
                    <a:pt x="169" y="36"/>
                  </a:cubicBezTo>
                  <a:cubicBezTo>
                    <a:pt x="170" y="36"/>
                    <a:pt x="170" y="36"/>
                    <a:pt x="170" y="36"/>
                  </a:cubicBezTo>
                  <a:cubicBezTo>
                    <a:pt x="171" y="36"/>
                    <a:pt x="171" y="36"/>
                    <a:pt x="171" y="36"/>
                  </a:cubicBezTo>
                  <a:cubicBezTo>
                    <a:pt x="171" y="36"/>
                    <a:pt x="171" y="36"/>
                    <a:pt x="171" y="36"/>
                  </a:cubicBezTo>
                  <a:cubicBezTo>
                    <a:pt x="171" y="35"/>
                    <a:pt x="171" y="35"/>
                    <a:pt x="171" y="35"/>
                  </a:cubicBezTo>
                  <a:cubicBezTo>
                    <a:pt x="171" y="35"/>
                    <a:pt x="171" y="35"/>
                    <a:pt x="171" y="35"/>
                  </a:cubicBezTo>
                  <a:cubicBezTo>
                    <a:pt x="171" y="35"/>
                    <a:pt x="171" y="35"/>
                    <a:pt x="171" y="35"/>
                  </a:cubicBezTo>
                  <a:cubicBezTo>
                    <a:pt x="172" y="34"/>
                    <a:pt x="172" y="34"/>
                    <a:pt x="172" y="34"/>
                  </a:cubicBezTo>
                  <a:cubicBezTo>
                    <a:pt x="172" y="34"/>
                    <a:pt x="172" y="34"/>
                    <a:pt x="172" y="34"/>
                  </a:cubicBezTo>
                  <a:cubicBezTo>
                    <a:pt x="172" y="33"/>
                    <a:pt x="172" y="33"/>
                    <a:pt x="172" y="33"/>
                  </a:cubicBezTo>
                  <a:cubicBezTo>
                    <a:pt x="172" y="32"/>
                    <a:pt x="172" y="32"/>
                    <a:pt x="172" y="32"/>
                  </a:cubicBezTo>
                  <a:cubicBezTo>
                    <a:pt x="172" y="32"/>
                    <a:pt x="172" y="32"/>
                    <a:pt x="172" y="32"/>
                  </a:cubicBezTo>
                  <a:cubicBezTo>
                    <a:pt x="173" y="33"/>
                    <a:pt x="173" y="33"/>
                    <a:pt x="173" y="33"/>
                  </a:cubicBezTo>
                  <a:cubicBezTo>
                    <a:pt x="173" y="33"/>
                    <a:pt x="173" y="33"/>
                    <a:pt x="173" y="33"/>
                  </a:cubicBezTo>
                  <a:cubicBezTo>
                    <a:pt x="174" y="33"/>
                    <a:pt x="174" y="33"/>
                    <a:pt x="174" y="33"/>
                  </a:cubicBezTo>
                  <a:cubicBezTo>
                    <a:pt x="175" y="32"/>
                    <a:pt x="175" y="32"/>
                    <a:pt x="175" y="32"/>
                  </a:cubicBezTo>
                  <a:cubicBezTo>
                    <a:pt x="176" y="32"/>
                    <a:pt x="176" y="32"/>
                    <a:pt x="176" y="32"/>
                  </a:cubicBezTo>
                  <a:cubicBezTo>
                    <a:pt x="177" y="32"/>
                    <a:pt x="177" y="32"/>
                    <a:pt x="177" y="32"/>
                  </a:cubicBezTo>
                  <a:cubicBezTo>
                    <a:pt x="177" y="32"/>
                    <a:pt x="177" y="32"/>
                    <a:pt x="177" y="32"/>
                  </a:cubicBezTo>
                  <a:cubicBezTo>
                    <a:pt x="179" y="32"/>
                    <a:pt x="179" y="32"/>
                    <a:pt x="179" y="32"/>
                  </a:cubicBezTo>
                  <a:cubicBezTo>
                    <a:pt x="180" y="32"/>
                    <a:pt x="180" y="32"/>
                    <a:pt x="180" y="32"/>
                  </a:cubicBezTo>
                  <a:cubicBezTo>
                    <a:pt x="181" y="33"/>
                    <a:pt x="181" y="33"/>
                    <a:pt x="181" y="33"/>
                  </a:cubicBezTo>
                  <a:cubicBezTo>
                    <a:pt x="182" y="33"/>
                    <a:pt x="182" y="33"/>
                    <a:pt x="182" y="33"/>
                  </a:cubicBezTo>
                  <a:cubicBezTo>
                    <a:pt x="183" y="33"/>
                    <a:pt x="183" y="33"/>
                    <a:pt x="183" y="33"/>
                  </a:cubicBezTo>
                  <a:cubicBezTo>
                    <a:pt x="183" y="34"/>
                    <a:pt x="183" y="34"/>
                    <a:pt x="183" y="34"/>
                  </a:cubicBezTo>
                  <a:cubicBezTo>
                    <a:pt x="184" y="34"/>
                    <a:pt x="184" y="34"/>
                    <a:pt x="184" y="34"/>
                  </a:cubicBezTo>
                  <a:cubicBezTo>
                    <a:pt x="184" y="34"/>
                    <a:pt x="184" y="34"/>
                    <a:pt x="184" y="34"/>
                  </a:cubicBezTo>
                  <a:cubicBezTo>
                    <a:pt x="185" y="35"/>
                    <a:pt x="185" y="35"/>
                    <a:pt x="185" y="35"/>
                  </a:cubicBezTo>
                  <a:cubicBezTo>
                    <a:pt x="185" y="35"/>
                    <a:pt x="185" y="35"/>
                    <a:pt x="185" y="35"/>
                  </a:cubicBezTo>
                  <a:cubicBezTo>
                    <a:pt x="186" y="36"/>
                    <a:pt x="186" y="36"/>
                    <a:pt x="186" y="36"/>
                  </a:cubicBezTo>
                  <a:cubicBezTo>
                    <a:pt x="186" y="37"/>
                    <a:pt x="186" y="37"/>
                    <a:pt x="186" y="37"/>
                  </a:cubicBezTo>
                  <a:cubicBezTo>
                    <a:pt x="187" y="37"/>
                    <a:pt x="187" y="37"/>
                    <a:pt x="187" y="37"/>
                  </a:cubicBezTo>
                  <a:cubicBezTo>
                    <a:pt x="187" y="38"/>
                    <a:pt x="187" y="38"/>
                    <a:pt x="187" y="38"/>
                  </a:cubicBezTo>
                  <a:cubicBezTo>
                    <a:pt x="187" y="39"/>
                    <a:pt x="187" y="39"/>
                    <a:pt x="187" y="39"/>
                  </a:cubicBezTo>
                  <a:cubicBezTo>
                    <a:pt x="187" y="40"/>
                    <a:pt x="187" y="40"/>
                    <a:pt x="187" y="40"/>
                  </a:cubicBezTo>
                  <a:cubicBezTo>
                    <a:pt x="186" y="40"/>
                    <a:pt x="186" y="40"/>
                    <a:pt x="186" y="40"/>
                  </a:cubicBezTo>
                  <a:cubicBezTo>
                    <a:pt x="185" y="40"/>
                    <a:pt x="185" y="40"/>
                    <a:pt x="185" y="40"/>
                  </a:cubicBezTo>
                  <a:cubicBezTo>
                    <a:pt x="185" y="41"/>
                    <a:pt x="185" y="41"/>
                    <a:pt x="185" y="41"/>
                  </a:cubicBezTo>
                  <a:cubicBezTo>
                    <a:pt x="185" y="41"/>
                    <a:pt x="185" y="41"/>
                    <a:pt x="185" y="41"/>
                  </a:cubicBezTo>
                  <a:cubicBezTo>
                    <a:pt x="184" y="41"/>
                    <a:pt x="184" y="41"/>
                    <a:pt x="184" y="41"/>
                  </a:cubicBezTo>
                  <a:cubicBezTo>
                    <a:pt x="183" y="43"/>
                    <a:pt x="183" y="43"/>
                    <a:pt x="183" y="43"/>
                  </a:cubicBezTo>
                  <a:cubicBezTo>
                    <a:pt x="183" y="43"/>
                    <a:pt x="183" y="43"/>
                    <a:pt x="183" y="43"/>
                  </a:cubicBezTo>
                  <a:cubicBezTo>
                    <a:pt x="182" y="43"/>
                    <a:pt x="182" y="43"/>
                    <a:pt x="182" y="43"/>
                  </a:cubicBezTo>
                  <a:cubicBezTo>
                    <a:pt x="182" y="43"/>
                    <a:pt x="182" y="43"/>
                    <a:pt x="182" y="43"/>
                  </a:cubicBezTo>
                  <a:cubicBezTo>
                    <a:pt x="180" y="42"/>
                    <a:pt x="180" y="42"/>
                    <a:pt x="180" y="42"/>
                  </a:cubicBezTo>
                  <a:cubicBezTo>
                    <a:pt x="180" y="42"/>
                    <a:pt x="180" y="42"/>
                    <a:pt x="180" y="42"/>
                  </a:cubicBezTo>
                  <a:cubicBezTo>
                    <a:pt x="179" y="43"/>
                    <a:pt x="179" y="43"/>
                    <a:pt x="179" y="43"/>
                  </a:cubicBezTo>
                  <a:cubicBezTo>
                    <a:pt x="179" y="44"/>
                    <a:pt x="179" y="44"/>
                    <a:pt x="179" y="44"/>
                  </a:cubicBezTo>
                  <a:cubicBezTo>
                    <a:pt x="179" y="44"/>
                    <a:pt x="179" y="44"/>
                    <a:pt x="179" y="44"/>
                  </a:cubicBezTo>
                  <a:cubicBezTo>
                    <a:pt x="179" y="44"/>
                    <a:pt x="179" y="44"/>
                    <a:pt x="179" y="44"/>
                  </a:cubicBezTo>
                  <a:cubicBezTo>
                    <a:pt x="179" y="45"/>
                    <a:pt x="179" y="45"/>
                    <a:pt x="179" y="45"/>
                  </a:cubicBezTo>
                  <a:cubicBezTo>
                    <a:pt x="180" y="45"/>
                    <a:pt x="180" y="45"/>
                    <a:pt x="180" y="45"/>
                  </a:cubicBezTo>
                  <a:cubicBezTo>
                    <a:pt x="180" y="45"/>
                    <a:pt x="180" y="45"/>
                    <a:pt x="180" y="45"/>
                  </a:cubicBezTo>
                  <a:cubicBezTo>
                    <a:pt x="180" y="46"/>
                    <a:pt x="180" y="46"/>
                    <a:pt x="180" y="46"/>
                  </a:cubicBezTo>
                  <a:cubicBezTo>
                    <a:pt x="180" y="46"/>
                    <a:pt x="180" y="46"/>
                    <a:pt x="180" y="46"/>
                  </a:cubicBezTo>
                  <a:cubicBezTo>
                    <a:pt x="179" y="46"/>
                    <a:pt x="179" y="46"/>
                    <a:pt x="179" y="46"/>
                  </a:cubicBezTo>
                  <a:cubicBezTo>
                    <a:pt x="178" y="46"/>
                    <a:pt x="178" y="46"/>
                    <a:pt x="178" y="46"/>
                  </a:cubicBezTo>
                  <a:cubicBezTo>
                    <a:pt x="177" y="47"/>
                    <a:pt x="177" y="47"/>
                    <a:pt x="177" y="47"/>
                  </a:cubicBezTo>
                  <a:cubicBezTo>
                    <a:pt x="176" y="47"/>
                    <a:pt x="176" y="47"/>
                    <a:pt x="176" y="47"/>
                  </a:cubicBezTo>
                  <a:cubicBezTo>
                    <a:pt x="176" y="47"/>
                    <a:pt x="176" y="47"/>
                    <a:pt x="176" y="47"/>
                  </a:cubicBezTo>
                  <a:cubicBezTo>
                    <a:pt x="175" y="48"/>
                    <a:pt x="175" y="48"/>
                    <a:pt x="175" y="48"/>
                  </a:cubicBezTo>
                  <a:cubicBezTo>
                    <a:pt x="174" y="47"/>
                    <a:pt x="174" y="47"/>
                    <a:pt x="174" y="47"/>
                  </a:cubicBezTo>
                  <a:cubicBezTo>
                    <a:pt x="174" y="47"/>
                    <a:pt x="174" y="47"/>
                    <a:pt x="174" y="47"/>
                  </a:cubicBezTo>
                  <a:cubicBezTo>
                    <a:pt x="173" y="47"/>
                    <a:pt x="173" y="47"/>
                    <a:pt x="173" y="47"/>
                  </a:cubicBezTo>
                  <a:cubicBezTo>
                    <a:pt x="173" y="47"/>
                    <a:pt x="173" y="47"/>
                    <a:pt x="173" y="47"/>
                  </a:cubicBezTo>
                  <a:cubicBezTo>
                    <a:pt x="172" y="47"/>
                    <a:pt x="172" y="47"/>
                    <a:pt x="172" y="47"/>
                  </a:cubicBezTo>
                  <a:cubicBezTo>
                    <a:pt x="172" y="46"/>
                    <a:pt x="172" y="46"/>
                    <a:pt x="172" y="46"/>
                  </a:cubicBezTo>
                  <a:cubicBezTo>
                    <a:pt x="172" y="46"/>
                    <a:pt x="172" y="46"/>
                    <a:pt x="172" y="46"/>
                  </a:cubicBezTo>
                  <a:cubicBezTo>
                    <a:pt x="171" y="47"/>
                    <a:pt x="171" y="47"/>
                    <a:pt x="171" y="47"/>
                  </a:cubicBezTo>
                  <a:cubicBezTo>
                    <a:pt x="171" y="47"/>
                    <a:pt x="171" y="47"/>
                    <a:pt x="171" y="47"/>
                  </a:cubicBezTo>
                  <a:cubicBezTo>
                    <a:pt x="171" y="47"/>
                    <a:pt x="171" y="47"/>
                    <a:pt x="171" y="47"/>
                  </a:cubicBezTo>
                  <a:cubicBezTo>
                    <a:pt x="170" y="47"/>
                    <a:pt x="170" y="47"/>
                    <a:pt x="170" y="47"/>
                  </a:cubicBezTo>
                  <a:cubicBezTo>
                    <a:pt x="170" y="47"/>
                    <a:pt x="170" y="47"/>
                    <a:pt x="170" y="47"/>
                  </a:cubicBezTo>
                  <a:cubicBezTo>
                    <a:pt x="170" y="47"/>
                    <a:pt x="170" y="47"/>
                    <a:pt x="170" y="47"/>
                  </a:cubicBezTo>
                  <a:cubicBezTo>
                    <a:pt x="169" y="47"/>
                    <a:pt x="169" y="47"/>
                    <a:pt x="169" y="47"/>
                  </a:cubicBezTo>
                  <a:cubicBezTo>
                    <a:pt x="169" y="47"/>
                    <a:pt x="169" y="47"/>
                    <a:pt x="169" y="47"/>
                  </a:cubicBezTo>
                  <a:cubicBezTo>
                    <a:pt x="168" y="48"/>
                    <a:pt x="168" y="48"/>
                    <a:pt x="168" y="48"/>
                  </a:cubicBezTo>
                  <a:cubicBezTo>
                    <a:pt x="168" y="48"/>
                    <a:pt x="168" y="48"/>
                    <a:pt x="168" y="48"/>
                  </a:cubicBezTo>
                  <a:cubicBezTo>
                    <a:pt x="167" y="48"/>
                    <a:pt x="167" y="48"/>
                    <a:pt x="167" y="48"/>
                  </a:cubicBezTo>
                  <a:cubicBezTo>
                    <a:pt x="166" y="47"/>
                    <a:pt x="166" y="47"/>
                    <a:pt x="166" y="47"/>
                  </a:cubicBezTo>
                  <a:cubicBezTo>
                    <a:pt x="165" y="48"/>
                    <a:pt x="165" y="48"/>
                    <a:pt x="165" y="48"/>
                  </a:cubicBezTo>
                  <a:cubicBezTo>
                    <a:pt x="165" y="48"/>
                    <a:pt x="165" y="48"/>
                    <a:pt x="165" y="48"/>
                  </a:cubicBezTo>
                  <a:cubicBezTo>
                    <a:pt x="164" y="48"/>
                    <a:pt x="164" y="48"/>
                    <a:pt x="164" y="48"/>
                  </a:cubicBezTo>
                  <a:cubicBezTo>
                    <a:pt x="163" y="48"/>
                    <a:pt x="163" y="48"/>
                    <a:pt x="163" y="48"/>
                  </a:cubicBezTo>
                  <a:cubicBezTo>
                    <a:pt x="164" y="48"/>
                    <a:pt x="164" y="48"/>
                    <a:pt x="164" y="48"/>
                  </a:cubicBezTo>
                  <a:cubicBezTo>
                    <a:pt x="165" y="48"/>
                    <a:pt x="165" y="48"/>
                    <a:pt x="165" y="48"/>
                  </a:cubicBezTo>
                  <a:cubicBezTo>
                    <a:pt x="166" y="48"/>
                    <a:pt x="166" y="48"/>
                    <a:pt x="166" y="48"/>
                  </a:cubicBezTo>
                  <a:cubicBezTo>
                    <a:pt x="167" y="48"/>
                    <a:pt x="167" y="48"/>
                    <a:pt x="167" y="48"/>
                  </a:cubicBezTo>
                  <a:cubicBezTo>
                    <a:pt x="168" y="48"/>
                    <a:pt x="168" y="48"/>
                    <a:pt x="168" y="48"/>
                  </a:cubicBezTo>
                  <a:cubicBezTo>
                    <a:pt x="168" y="48"/>
                    <a:pt x="168" y="48"/>
                    <a:pt x="168" y="48"/>
                  </a:cubicBezTo>
                  <a:cubicBezTo>
                    <a:pt x="169" y="48"/>
                    <a:pt x="169" y="48"/>
                    <a:pt x="169" y="48"/>
                  </a:cubicBezTo>
                  <a:cubicBezTo>
                    <a:pt x="171" y="48"/>
                    <a:pt x="171" y="48"/>
                    <a:pt x="171" y="48"/>
                  </a:cubicBezTo>
                  <a:cubicBezTo>
                    <a:pt x="172" y="49"/>
                    <a:pt x="172" y="49"/>
                    <a:pt x="172" y="49"/>
                  </a:cubicBezTo>
                  <a:cubicBezTo>
                    <a:pt x="172" y="49"/>
                    <a:pt x="172" y="49"/>
                    <a:pt x="172" y="49"/>
                  </a:cubicBezTo>
                  <a:cubicBezTo>
                    <a:pt x="173" y="48"/>
                    <a:pt x="173" y="48"/>
                    <a:pt x="173" y="48"/>
                  </a:cubicBezTo>
                  <a:cubicBezTo>
                    <a:pt x="173" y="48"/>
                    <a:pt x="173" y="48"/>
                    <a:pt x="173" y="48"/>
                  </a:cubicBezTo>
                  <a:cubicBezTo>
                    <a:pt x="174" y="48"/>
                    <a:pt x="174" y="48"/>
                    <a:pt x="174" y="48"/>
                  </a:cubicBezTo>
                  <a:cubicBezTo>
                    <a:pt x="174" y="49"/>
                    <a:pt x="174" y="49"/>
                    <a:pt x="174" y="49"/>
                  </a:cubicBezTo>
                  <a:cubicBezTo>
                    <a:pt x="175" y="49"/>
                    <a:pt x="175" y="49"/>
                    <a:pt x="175" y="49"/>
                  </a:cubicBezTo>
                  <a:cubicBezTo>
                    <a:pt x="175" y="50"/>
                    <a:pt x="175" y="50"/>
                    <a:pt x="175" y="50"/>
                  </a:cubicBezTo>
                  <a:cubicBezTo>
                    <a:pt x="175" y="50"/>
                    <a:pt x="175" y="50"/>
                    <a:pt x="175" y="50"/>
                  </a:cubicBezTo>
                  <a:cubicBezTo>
                    <a:pt x="175" y="51"/>
                    <a:pt x="175" y="51"/>
                    <a:pt x="175"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3" y="52"/>
                    <a:pt x="173" y="52"/>
                    <a:pt x="173" y="52"/>
                  </a:cubicBezTo>
                  <a:cubicBezTo>
                    <a:pt x="171" y="53"/>
                    <a:pt x="171" y="53"/>
                    <a:pt x="171" y="53"/>
                  </a:cubicBezTo>
                  <a:cubicBezTo>
                    <a:pt x="171" y="52"/>
                    <a:pt x="171" y="52"/>
                    <a:pt x="171" y="52"/>
                  </a:cubicBezTo>
                  <a:cubicBezTo>
                    <a:pt x="170" y="53"/>
                    <a:pt x="170" y="53"/>
                    <a:pt x="170" y="53"/>
                  </a:cubicBezTo>
                  <a:cubicBezTo>
                    <a:pt x="168" y="53"/>
                    <a:pt x="168" y="53"/>
                    <a:pt x="168" y="53"/>
                  </a:cubicBezTo>
                  <a:cubicBezTo>
                    <a:pt x="168" y="52"/>
                    <a:pt x="168" y="52"/>
                    <a:pt x="168" y="52"/>
                  </a:cubicBezTo>
                  <a:cubicBezTo>
                    <a:pt x="166" y="51"/>
                    <a:pt x="166" y="51"/>
                    <a:pt x="166" y="51"/>
                  </a:cubicBezTo>
                  <a:cubicBezTo>
                    <a:pt x="165" y="51"/>
                    <a:pt x="165" y="51"/>
                    <a:pt x="165" y="51"/>
                  </a:cubicBezTo>
                  <a:cubicBezTo>
                    <a:pt x="164" y="51"/>
                    <a:pt x="164" y="51"/>
                    <a:pt x="164" y="51"/>
                  </a:cubicBezTo>
                  <a:cubicBezTo>
                    <a:pt x="164" y="51"/>
                    <a:pt x="164" y="51"/>
                    <a:pt x="164" y="51"/>
                  </a:cubicBezTo>
                  <a:cubicBezTo>
                    <a:pt x="163" y="52"/>
                    <a:pt x="163" y="52"/>
                    <a:pt x="163" y="52"/>
                  </a:cubicBezTo>
                  <a:cubicBezTo>
                    <a:pt x="162" y="53"/>
                    <a:pt x="162" y="53"/>
                    <a:pt x="162" y="53"/>
                  </a:cubicBezTo>
                  <a:cubicBezTo>
                    <a:pt x="162" y="53"/>
                    <a:pt x="162" y="53"/>
                    <a:pt x="162" y="53"/>
                  </a:cubicBezTo>
                  <a:cubicBezTo>
                    <a:pt x="161" y="53"/>
                    <a:pt x="161" y="53"/>
                    <a:pt x="161" y="53"/>
                  </a:cubicBezTo>
                  <a:cubicBezTo>
                    <a:pt x="162" y="54"/>
                    <a:pt x="162" y="54"/>
                    <a:pt x="162" y="54"/>
                  </a:cubicBezTo>
                  <a:cubicBezTo>
                    <a:pt x="162" y="54"/>
                    <a:pt x="162" y="54"/>
                    <a:pt x="162" y="54"/>
                  </a:cubicBezTo>
                  <a:cubicBezTo>
                    <a:pt x="162" y="54"/>
                    <a:pt x="162" y="54"/>
                    <a:pt x="162" y="54"/>
                  </a:cubicBezTo>
                  <a:cubicBezTo>
                    <a:pt x="162" y="55"/>
                    <a:pt x="162" y="55"/>
                    <a:pt x="162" y="55"/>
                  </a:cubicBezTo>
                  <a:cubicBezTo>
                    <a:pt x="162" y="55"/>
                    <a:pt x="162" y="55"/>
                    <a:pt x="162" y="55"/>
                  </a:cubicBezTo>
                  <a:cubicBezTo>
                    <a:pt x="161" y="55"/>
                    <a:pt x="161" y="55"/>
                    <a:pt x="161" y="55"/>
                  </a:cubicBezTo>
                  <a:cubicBezTo>
                    <a:pt x="161" y="55"/>
                    <a:pt x="161" y="55"/>
                    <a:pt x="161" y="55"/>
                  </a:cubicBezTo>
                  <a:cubicBezTo>
                    <a:pt x="162" y="56"/>
                    <a:pt x="162" y="56"/>
                    <a:pt x="162" y="56"/>
                  </a:cubicBezTo>
                  <a:cubicBezTo>
                    <a:pt x="163" y="56"/>
                    <a:pt x="163" y="56"/>
                    <a:pt x="163" y="56"/>
                  </a:cubicBezTo>
                  <a:cubicBezTo>
                    <a:pt x="163" y="56"/>
                    <a:pt x="163" y="56"/>
                    <a:pt x="163" y="56"/>
                  </a:cubicBezTo>
                  <a:cubicBezTo>
                    <a:pt x="163" y="56"/>
                    <a:pt x="163" y="56"/>
                    <a:pt x="163" y="56"/>
                  </a:cubicBezTo>
                  <a:cubicBezTo>
                    <a:pt x="164" y="55"/>
                    <a:pt x="164" y="55"/>
                    <a:pt x="164" y="55"/>
                  </a:cubicBezTo>
                  <a:cubicBezTo>
                    <a:pt x="165" y="54"/>
                    <a:pt x="165" y="54"/>
                    <a:pt x="165" y="54"/>
                  </a:cubicBezTo>
                  <a:cubicBezTo>
                    <a:pt x="166" y="54"/>
                    <a:pt x="166" y="54"/>
                    <a:pt x="166" y="54"/>
                  </a:cubicBezTo>
                  <a:cubicBezTo>
                    <a:pt x="167" y="54"/>
                    <a:pt x="167" y="54"/>
                    <a:pt x="167" y="54"/>
                  </a:cubicBezTo>
                  <a:cubicBezTo>
                    <a:pt x="168" y="53"/>
                    <a:pt x="168" y="53"/>
                    <a:pt x="168" y="53"/>
                  </a:cubicBezTo>
                  <a:cubicBezTo>
                    <a:pt x="169" y="53"/>
                    <a:pt x="169" y="53"/>
                    <a:pt x="169" y="53"/>
                  </a:cubicBezTo>
                  <a:cubicBezTo>
                    <a:pt x="169" y="54"/>
                    <a:pt x="169" y="54"/>
                    <a:pt x="169" y="54"/>
                  </a:cubicBezTo>
                  <a:cubicBezTo>
                    <a:pt x="170" y="54"/>
                    <a:pt x="170" y="54"/>
                    <a:pt x="170" y="54"/>
                  </a:cubicBezTo>
                  <a:cubicBezTo>
                    <a:pt x="170" y="54"/>
                    <a:pt x="170" y="54"/>
                    <a:pt x="170" y="54"/>
                  </a:cubicBezTo>
                  <a:cubicBezTo>
                    <a:pt x="171" y="54"/>
                    <a:pt x="171" y="54"/>
                    <a:pt x="171" y="54"/>
                  </a:cubicBezTo>
                  <a:cubicBezTo>
                    <a:pt x="171" y="55"/>
                    <a:pt x="171" y="55"/>
                    <a:pt x="171" y="55"/>
                  </a:cubicBezTo>
                  <a:cubicBezTo>
                    <a:pt x="171" y="55"/>
                    <a:pt x="171" y="55"/>
                    <a:pt x="171" y="55"/>
                  </a:cubicBezTo>
                  <a:cubicBezTo>
                    <a:pt x="170" y="56"/>
                    <a:pt x="170" y="56"/>
                    <a:pt x="170" y="56"/>
                  </a:cubicBezTo>
                  <a:cubicBezTo>
                    <a:pt x="169" y="57"/>
                    <a:pt x="169" y="57"/>
                    <a:pt x="169" y="57"/>
                  </a:cubicBezTo>
                  <a:cubicBezTo>
                    <a:pt x="169" y="57"/>
                    <a:pt x="169" y="57"/>
                    <a:pt x="169" y="57"/>
                  </a:cubicBezTo>
                  <a:cubicBezTo>
                    <a:pt x="168" y="58"/>
                    <a:pt x="168" y="58"/>
                    <a:pt x="168" y="58"/>
                  </a:cubicBezTo>
                  <a:cubicBezTo>
                    <a:pt x="167" y="59"/>
                    <a:pt x="167" y="59"/>
                    <a:pt x="167" y="59"/>
                  </a:cubicBezTo>
                  <a:cubicBezTo>
                    <a:pt x="166" y="60"/>
                    <a:pt x="166" y="60"/>
                    <a:pt x="166" y="60"/>
                  </a:cubicBezTo>
                  <a:cubicBezTo>
                    <a:pt x="165" y="62"/>
                    <a:pt x="165" y="62"/>
                    <a:pt x="165" y="62"/>
                  </a:cubicBezTo>
                  <a:cubicBezTo>
                    <a:pt x="165" y="63"/>
                    <a:pt x="165" y="63"/>
                    <a:pt x="165" y="63"/>
                  </a:cubicBezTo>
                  <a:cubicBezTo>
                    <a:pt x="164" y="63"/>
                    <a:pt x="164" y="63"/>
                    <a:pt x="164" y="63"/>
                  </a:cubicBezTo>
                  <a:cubicBezTo>
                    <a:pt x="164" y="64"/>
                    <a:pt x="164" y="64"/>
                    <a:pt x="164" y="64"/>
                  </a:cubicBezTo>
                  <a:cubicBezTo>
                    <a:pt x="164" y="65"/>
                    <a:pt x="164" y="65"/>
                    <a:pt x="164" y="65"/>
                  </a:cubicBezTo>
                  <a:cubicBezTo>
                    <a:pt x="164" y="65"/>
                    <a:pt x="164" y="65"/>
                    <a:pt x="164" y="65"/>
                  </a:cubicBezTo>
                  <a:cubicBezTo>
                    <a:pt x="163" y="66"/>
                    <a:pt x="163" y="66"/>
                    <a:pt x="163" y="66"/>
                  </a:cubicBezTo>
                  <a:cubicBezTo>
                    <a:pt x="163" y="67"/>
                    <a:pt x="163" y="67"/>
                    <a:pt x="163" y="67"/>
                  </a:cubicBezTo>
                  <a:cubicBezTo>
                    <a:pt x="163" y="68"/>
                    <a:pt x="163" y="68"/>
                    <a:pt x="163" y="68"/>
                  </a:cubicBezTo>
                  <a:cubicBezTo>
                    <a:pt x="162" y="70"/>
                    <a:pt x="162" y="70"/>
                    <a:pt x="162" y="70"/>
                  </a:cubicBezTo>
                  <a:cubicBezTo>
                    <a:pt x="163" y="70"/>
                    <a:pt x="163" y="70"/>
                    <a:pt x="163" y="70"/>
                  </a:cubicBezTo>
                  <a:cubicBezTo>
                    <a:pt x="163" y="71"/>
                    <a:pt x="163" y="71"/>
                    <a:pt x="163" y="71"/>
                  </a:cubicBezTo>
                  <a:cubicBezTo>
                    <a:pt x="162" y="72"/>
                    <a:pt x="162" y="72"/>
                    <a:pt x="162" y="72"/>
                  </a:cubicBezTo>
                  <a:cubicBezTo>
                    <a:pt x="162" y="72"/>
                    <a:pt x="162" y="72"/>
                    <a:pt x="162" y="72"/>
                  </a:cubicBezTo>
                  <a:cubicBezTo>
                    <a:pt x="161" y="73"/>
                    <a:pt x="161" y="73"/>
                    <a:pt x="161" y="73"/>
                  </a:cubicBezTo>
                  <a:cubicBezTo>
                    <a:pt x="162" y="74"/>
                    <a:pt x="162" y="74"/>
                    <a:pt x="162" y="74"/>
                  </a:cubicBezTo>
                  <a:cubicBezTo>
                    <a:pt x="161" y="74"/>
                    <a:pt x="161" y="74"/>
                    <a:pt x="161" y="74"/>
                  </a:cubicBezTo>
                  <a:cubicBezTo>
                    <a:pt x="161" y="75"/>
                    <a:pt x="161" y="75"/>
                    <a:pt x="161" y="75"/>
                  </a:cubicBezTo>
                  <a:cubicBezTo>
                    <a:pt x="161" y="76"/>
                    <a:pt x="161" y="76"/>
                    <a:pt x="161" y="76"/>
                  </a:cubicBezTo>
                  <a:cubicBezTo>
                    <a:pt x="160" y="77"/>
                    <a:pt x="160" y="77"/>
                    <a:pt x="160" y="77"/>
                  </a:cubicBezTo>
                  <a:cubicBezTo>
                    <a:pt x="160" y="77"/>
                    <a:pt x="160" y="77"/>
                    <a:pt x="160" y="77"/>
                  </a:cubicBezTo>
                  <a:cubicBezTo>
                    <a:pt x="159" y="77"/>
                    <a:pt x="159" y="77"/>
                    <a:pt x="159" y="77"/>
                  </a:cubicBezTo>
                  <a:cubicBezTo>
                    <a:pt x="159" y="77"/>
                    <a:pt x="159" y="77"/>
                    <a:pt x="159" y="77"/>
                  </a:cubicBezTo>
                  <a:cubicBezTo>
                    <a:pt x="159" y="76"/>
                    <a:pt x="159" y="76"/>
                    <a:pt x="159" y="76"/>
                  </a:cubicBezTo>
                  <a:cubicBezTo>
                    <a:pt x="158" y="76"/>
                    <a:pt x="158" y="76"/>
                    <a:pt x="158" y="76"/>
                  </a:cubicBezTo>
                  <a:cubicBezTo>
                    <a:pt x="158" y="76"/>
                    <a:pt x="158" y="76"/>
                    <a:pt x="158" y="76"/>
                  </a:cubicBezTo>
                  <a:cubicBezTo>
                    <a:pt x="159" y="75"/>
                    <a:pt x="159" y="75"/>
                    <a:pt x="159" y="75"/>
                  </a:cubicBezTo>
                  <a:cubicBezTo>
                    <a:pt x="158" y="75"/>
                    <a:pt x="158" y="75"/>
                    <a:pt x="158" y="75"/>
                  </a:cubicBezTo>
                  <a:cubicBezTo>
                    <a:pt x="158" y="75"/>
                    <a:pt x="158" y="75"/>
                    <a:pt x="158" y="75"/>
                  </a:cubicBezTo>
                  <a:cubicBezTo>
                    <a:pt x="157" y="75"/>
                    <a:pt x="157" y="75"/>
                    <a:pt x="157" y="75"/>
                  </a:cubicBezTo>
                  <a:cubicBezTo>
                    <a:pt x="157" y="75"/>
                    <a:pt x="157" y="75"/>
                    <a:pt x="157" y="75"/>
                  </a:cubicBezTo>
                  <a:cubicBezTo>
                    <a:pt x="157" y="75"/>
                    <a:pt x="157" y="75"/>
                    <a:pt x="157" y="75"/>
                  </a:cubicBezTo>
                  <a:cubicBezTo>
                    <a:pt x="157" y="76"/>
                    <a:pt x="157" y="76"/>
                    <a:pt x="157" y="76"/>
                  </a:cubicBezTo>
                  <a:cubicBezTo>
                    <a:pt x="157" y="76"/>
                    <a:pt x="157" y="76"/>
                    <a:pt x="157" y="76"/>
                  </a:cubicBezTo>
                  <a:cubicBezTo>
                    <a:pt x="157" y="76"/>
                    <a:pt x="157" y="76"/>
                    <a:pt x="157" y="76"/>
                  </a:cubicBezTo>
                  <a:cubicBezTo>
                    <a:pt x="157" y="77"/>
                    <a:pt x="157" y="77"/>
                    <a:pt x="157" y="77"/>
                  </a:cubicBezTo>
                  <a:cubicBezTo>
                    <a:pt x="157" y="77"/>
                    <a:pt x="157" y="77"/>
                    <a:pt x="157" y="77"/>
                  </a:cubicBezTo>
                  <a:cubicBezTo>
                    <a:pt x="157" y="78"/>
                    <a:pt x="157" y="78"/>
                    <a:pt x="157" y="78"/>
                  </a:cubicBezTo>
                  <a:cubicBezTo>
                    <a:pt x="158" y="78"/>
                    <a:pt x="158" y="78"/>
                    <a:pt x="158" y="78"/>
                  </a:cubicBezTo>
                  <a:cubicBezTo>
                    <a:pt x="158" y="78"/>
                    <a:pt x="158" y="78"/>
                    <a:pt x="158" y="78"/>
                  </a:cubicBezTo>
                  <a:cubicBezTo>
                    <a:pt x="159" y="79"/>
                    <a:pt x="159" y="79"/>
                    <a:pt x="159" y="79"/>
                  </a:cubicBezTo>
                  <a:cubicBezTo>
                    <a:pt x="159" y="80"/>
                    <a:pt x="159" y="80"/>
                    <a:pt x="159" y="80"/>
                  </a:cubicBezTo>
                  <a:cubicBezTo>
                    <a:pt x="160" y="80"/>
                    <a:pt x="160" y="80"/>
                    <a:pt x="160" y="80"/>
                  </a:cubicBezTo>
                  <a:cubicBezTo>
                    <a:pt x="160" y="80"/>
                    <a:pt x="160" y="80"/>
                    <a:pt x="160" y="80"/>
                  </a:cubicBezTo>
                  <a:cubicBezTo>
                    <a:pt x="161" y="81"/>
                    <a:pt x="161" y="81"/>
                    <a:pt x="161" y="81"/>
                  </a:cubicBezTo>
                  <a:cubicBezTo>
                    <a:pt x="162" y="82"/>
                    <a:pt x="162" y="82"/>
                    <a:pt x="162" y="82"/>
                  </a:cubicBezTo>
                  <a:cubicBezTo>
                    <a:pt x="161" y="82"/>
                    <a:pt x="161" y="82"/>
                    <a:pt x="161" y="82"/>
                  </a:cubicBezTo>
                  <a:cubicBezTo>
                    <a:pt x="161" y="83"/>
                    <a:pt x="161" y="83"/>
                    <a:pt x="161" y="83"/>
                  </a:cubicBezTo>
                  <a:cubicBezTo>
                    <a:pt x="160" y="82"/>
                    <a:pt x="160" y="82"/>
                    <a:pt x="160" y="82"/>
                  </a:cubicBezTo>
                  <a:cubicBezTo>
                    <a:pt x="159" y="81"/>
                    <a:pt x="159" y="81"/>
                    <a:pt x="159" y="81"/>
                  </a:cubicBezTo>
                  <a:cubicBezTo>
                    <a:pt x="159" y="81"/>
                    <a:pt x="159" y="81"/>
                    <a:pt x="159" y="81"/>
                  </a:cubicBezTo>
                  <a:cubicBezTo>
                    <a:pt x="159" y="81"/>
                    <a:pt x="159" y="81"/>
                    <a:pt x="159" y="81"/>
                  </a:cubicBezTo>
                  <a:cubicBezTo>
                    <a:pt x="158" y="80"/>
                    <a:pt x="158" y="80"/>
                    <a:pt x="158" y="80"/>
                  </a:cubicBezTo>
                  <a:cubicBezTo>
                    <a:pt x="158" y="81"/>
                    <a:pt x="158" y="81"/>
                    <a:pt x="158" y="81"/>
                  </a:cubicBezTo>
                  <a:cubicBezTo>
                    <a:pt x="158" y="81"/>
                    <a:pt x="158" y="81"/>
                    <a:pt x="158" y="81"/>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7" y="82"/>
                    <a:pt x="157" y="82"/>
                    <a:pt x="157" y="82"/>
                  </a:cubicBezTo>
                  <a:cubicBezTo>
                    <a:pt x="158" y="83"/>
                    <a:pt x="158" y="83"/>
                    <a:pt x="158" y="83"/>
                  </a:cubicBezTo>
                  <a:cubicBezTo>
                    <a:pt x="158" y="83"/>
                    <a:pt x="158" y="83"/>
                    <a:pt x="158" y="83"/>
                  </a:cubicBezTo>
                  <a:cubicBezTo>
                    <a:pt x="158" y="83"/>
                    <a:pt x="158" y="83"/>
                    <a:pt x="158" y="83"/>
                  </a:cubicBezTo>
                  <a:cubicBezTo>
                    <a:pt x="158" y="84"/>
                    <a:pt x="158" y="84"/>
                    <a:pt x="158" y="84"/>
                  </a:cubicBezTo>
                  <a:cubicBezTo>
                    <a:pt x="158" y="84"/>
                    <a:pt x="158" y="84"/>
                    <a:pt x="158" y="84"/>
                  </a:cubicBezTo>
                  <a:cubicBezTo>
                    <a:pt x="159" y="84"/>
                    <a:pt x="159" y="84"/>
                    <a:pt x="159" y="84"/>
                  </a:cubicBezTo>
                  <a:cubicBezTo>
                    <a:pt x="159" y="84"/>
                    <a:pt x="159" y="84"/>
                    <a:pt x="159" y="84"/>
                  </a:cubicBezTo>
                  <a:cubicBezTo>
                    <a:pt x="160" y="84"/>
                    <a:pt x="160" y="84"/>
                    <a:pt x="160" y="84"/>
                  </a:cubicBezTo>
                  <a:cubicBezTo>
                    <a:pt x="160" y="85"/>
                    <a:pt x="160" y="85"/>
                    <a:pt x="160" y="85"/>
                  </a:cubicBezTo>
                  <a:cubicBezTo>
                    <a:pt x="160" y="85"/>
                    <a:pt x="160" y="85"/>
                    <a:pt x="160" y="85"/>
                  </a:cubicBezTo>
                  <a:cubicBezTo>
                    <a:pt x="160" y="85"/>
                    <a:pt x="160" y="85"/>
                    <a:pt x="160" y="85"/>
                  </a:cubicBezTo>
                  <a:cubicBezTo>
                    <a:pt x="160" y="85"/>
                    <a:pt x="160" y="85"/>
                    <a:pt x="160" y="85"/>
                  </a:cubicBezTo>
                  <a:cubicBezTo>
                    <a:pt x="161" y="84"/>
                    <a:pt x="161" y="84"/>
                    <a:pt x="161" y="84"/>
                  </a:cubicBezTo>
                  <a:cubicBezTo>
                    <a:pt x="162" y="84"/>
                    <a:pt x="162" y="84"/>
                    <a:pt x="162" y="84"/>
                  </a:cubicBezTo>
                  <a:cubicBezTo>
                    <a:pt x="162" y="84"/>
                    <a:pt x="162" y="84"/>
                    <a:pt x="162" y="84"/>
                  </a:cubicBezTo>
                  <a:cubicBezTo>
                    <a:pt x="162" y="84"/>
                    <a:pt x="162" y="84"/>
                    <a:pt x="162" y="84"/>
                  </a:cubicBezTo>
                  <a:cubicBezTo>
                    <a:pt x="162" y="84"/>
                    <a:pt x="162" y="84"/>
                    <a:pt x="162" y="84"/>
                  </a:cubicBezTo>
                  <a:cubicBezTo>
                    <a:pt x="163" y="84"/>
                    <a:pt x="163" y="84"/>
                    <a:pt x="163" y="84"/>
                  </a:cubicBezTo>
                  <a:cubicBezTo>
                    <a:pt x="163" y="85"/>
                    <a:pt x="163" y="85"/>
                    <a:pt x="163" y="85"/>
                  </a:cubicBezTo>
                  <a:cubicBezTo>
                    <a:pt x="164" y="85"/>
                    <a:pt x="164" y="85"/>
                    <a:pt x="164" y="85"/>
                  </a:cubicBezTo>
                  <a:cubicBezTo>
                    <a:pt x="164" y="86"/>
                    <a:pt x="164" y="86"/>
                    <a:pt x="164" y="86"/>
                  </a:cubicBezTo>
                  <a:cubicBezTo>
                    <a:pt x="164" y="86"/>
                    <a:pt x="164" y="86"/>
                    <a:pt x="164" y="86"/>
                  </a:cubicBezTo>
                  <a:cubicBezTo>
                    <a:pt x="164" y="87"/>
                    <a:pt x="164" y="87"/>
                    <a:pt x="164" y="87"/>
                  </a:cubicBezTo>
                  <a:cubicBezTo>
                    <a:pt x="163" y="88"/>
                    <a:pt x="163" y="88"/>
                    <a:pt x="163" y="88"/>
                  </a:cubicBezTo>
                  <a:cubicBezTo>
                    <a:pt x="163" y="89"/>
                    <a:pt x="163" y="89"/>
                    <a:pt x="163" y="89"/>
                  </a:cubicBezTo>
                  <a:cubicBezTo>
                    <a:pt x="163" y="89"/>
                    <a:pt x="163" y="89"/>
                    <a:pt x="163" y="89"/>
                  </a:cubicBezTo>
                  <a:cubicBezTo>
                    <a:pt x="163" y="90"/>
                    <a:pt x="163" y="90"/>
                    <a:pt x="163" y="90"/>
                  </a:cubicBezTo>
                  <a:cubicBezTo>
                    <a:pt x="163" y="91"/>
                    <a:pt x="163" y="91"/>
                    <a:pt x="163" y="91"/>
                  </a:cubicBezTo>
                  <a:cubicBezTo>
                    <a:pt x="163" y="91"/>
                    <a:pt x="163" y="91"/>
                    <a:pt x="163" y="91"/>
                  </a:cubicBezTo>
                  <a:cubicBezTo>
                    <a:pt x="162" y="92"/>
                    <a:pt x="162" y="92"/>
                    <a:pt x="162" y="92"/>
                  </a:cubicBezTo>
                  <a:cubicBezTo>
                    <a:pt x="162" y="91"/>
                    <a:pt x="162" y="91"/>
                    <a:pt x="162" y="91"/>
                  </a:cubicBezTo>
                  <a:cubicBezTo>
                    <a:pt x="162" y="91"/>
                    <a:pt x="162" y="91"/>
                    <a:pt x="162" y="91"/>
                  </a:cubicBezTo>
                  <a:cubicBezTo>
                    <a:pt x="161" y="91"/>
                    <a:pt x="161" y="91"/>
                    <a:pt x="161" y="91"/>
                  </a:cubicBezTo>
                  <a:cubicBezTo>
                    <a:pt x="160" y="90"/>
                    <a:pt x="160" y="90"/>
                    <a:pt x="160" y="90"/>
                  </a:cubicBezTo>
                  <a:cubicBezTo>
                    <a:pt x="160" y="90"/>
                    <a:pt x="160" y="90"/>
                    <a:pt x="160" y="90"/>
                  </a:cubicBezTo>
                  <a:cubicBezTo>
                    <a:pt x="160" y="90"/>
                    <a:pt x="160" y="90"/>
                    <a:pt x="160" y="90"/>
                  </a:cubicBezTo>
                  <a:cubicBezTo>
                    <a:pt x="159" y="90"/>
                    <a:pt x="159" y="90"/>
                    <a:pt x="159" y="90"/>
                  </a:cubicBezTo>
                  <a:cubicBezTo>
                    <a:pt x="159" y="90"/>
                    <a:pt x="159" y="90"/>
                    <a:pt x="159" y="90"/>
                  </a:cubicBezTo>
                  <a:cubicBezTo>
                    <a:pt x="159" y="89"/>
                    <a:pt x="159" y="89"/>
                    <a:pt x="159" y="89"/>
                  </a:cubicBezTo>
                  <a:cubicBezTo>
                    <a:pt x="158" y="88"/>
                    <a:pt x="158" y="88"/>
                    <a:pt x="158" y="88"/>
                  </a:cubicBezTo>
                  <a:cubicBezTo>
                    <a:pt x="158" y="88"/>
                    <a:pt x="158" y="88"/>
                    <a:pt x="158" y="88"/>
                  </a:cubicBezTo>
                  <a:cubicBezTo>
                    <a:pt x="158" y="89"/>
                    <a:pt x="158" y="89"/>
                    <a:pt x="158" y="89"/>
                  </a:cubicBezTo>
                  <a:cubicBezTo>
                    <a:pt x="157" y="88"/>
                    <a:pt x="157" y="88"/>
                    <a:pt x="157" y="88"/>
                  </a:cubicBezTo>
                  <a:cubicBezTo>
                    <a:pt x="157" y="88"/>
                    <a:pt x="157" y="88"/>
                    <a:pt x="157" y="88"/>
                  </a:cubicBezTo>
                  <a:cubicBezTo>
                    <a:pt x="156" y="88"/>
                    <a:pt x="156" y="88"/>
                    <a:pt x="156" y="88"/>
                  </a:cubicBezTo>
                  <a:cubicBezTo>
                    <a:pt x="155" y="88"/>
                    <a:pt x="155" y="88"/>
                    <a:pt x="155" y="88"/>
                  </a:cubicBezTo>
                  <a:cubicBezTo>
                    <a:pt x="156" y="88"/>
                    <a:pt x="156" y="88"/>
                    <a:pt x="156" y="88"/>
                  </a:cubicBezTo>
                  <a:cubicBezTo>
                    <a:pt x="156" y="89"/>
                    <a:pt x="156" y="89"/>
                    <a:pt x="156" y="89"/>
                  </a:cubicBezTo>
                  <a:cubicBezTo>
                    <a:pt x="155" y="89"/>
                    <a:pt x="155" y="89"/>
                    <a:pt x="155" y="89"/>
                  </a:cubicBezTo>
                  <a:cubicBezTo>
                    <a:pt x="155" y="89"/>
                    <a:pt x="155" y="89"/>
                    <a:pt x="155" y="89"/>
                  </a:cubicBezTo>
                  <a:cubicBezTo>
                    <a:pt x="154" y="88"/>
                    <a:pt x="154" y="88"/>
                    <a:pt x="154" y="88"/>
                  </a:cubicBezTo>
                  <a:cubicBezTo>
                    <a:pt x="153" y="89"/>
                    <a:pt x="153" y="89"/>
                    <a:pt x="153" y="89"/>
                  </a:cubicBezTo>
                  <a:cubicBezTo>
                    <a:pt x="154" y="89"/>
                    <a:pt x="154" y="89"/>
                    <a:pt x="154" y="89"/>
                  </a:cubicBezTo>
                  <a:cubicBezTo>
                    <a:pt x="154" y="89"/>
                    <a:pt x="154" y="89"/>
                    <a:pt x="154" y="89"/>
                  </a:cubicBezTo>
                  <a:cubicBezTo>
                    <a:pt x="155" y="89"/>
                    <a:pt x="155" y="89"/>
                    <a:pt x="155" y="89"/>
                  </a:cubicBezTo>
                  <a:cubicBezTo>
                    <a:pt x="155" y="89"/>
                    <a:pt x="155" y="89"/>
                    <a:pt x="155" y="89"/>
                  </a:cubicBezTo>
                  <a:cubicBezTo>
                    <a:pt x="155" y="90"/>
                    <a:pt x="155" y="90"/>
                    <a:pt x="155" y="90"/>
                  </a:cubicBezTo>
                  <a:cubicBezTo>
                    <a:pt x="155" y="90"/>
                    <a:pt x="155" y="90"/>
                    <a:pt x="155" y="90"/>
                  </a:cubicBezTo>
                  <a:cubicBezTo>
                    <a:pt x="154" y="91"/>
                    <a:pt x="154" y="91"/>
                    <a:pt x="154" y="91"/>
                  </a:cubicBezTo>
                  <a:cubicBezTo>
                    <a:pt x="153" y="91"/>
                    <a:pt x="153" y="91"/>
                    <a:pt x="153" y="91"/>
                  </a:cubicBezTo>
                  <a:cubicBezTo>
                    <a:pt x="152" y="91"/>
                    <a:pt x="152" y="91"/>
                    <a:pt x="152" y="91"/>
                  </a:cubicBezTo>
                  <a:cubicBezTo>
                    <a:pt x="152" y="90"/>
                    <a:pt x="152" y="90"/>
                    <a:pt x="152" y="90"/>
                  </a:cubicBezTo>
                  <a:cubicBezTo>
                    <a:pt x="152" y="90"/>
                    <a:pt x="152" y="90"/>
                    <a:pt x="152" y="90"/>
                  </a:cubicBezTo>
                  <a:cubicBezTo>
                    <a:pt x="152" y="90"/>
                    <a:pt x="152" y="90"/>
                    <a:pt x="152" y="90"/>
                  </a:cubicBezTo>
                  <a:cubicBezTo>
                    <a:pt x="151" y="90"/>
                    <a:pt x="151" y="90"/>
                    <a:pt x="151" y="90"/>
                  </a:cubicBezTo>
                  <a:cubicBezTo>
                    <a:pt x="152" y="91"/>
                    <a:pt x="152" y="91"/>
                    <a:pt x="152" y="91"/>
                  </a:cubicBezTo>
                  <a:cubicBezTo>
                    <a:pt x="152" y="91"/>
                    <a:pt x="152" y="91"/>
                    <a:pt x="152" y="91"/>
                  </a:cubicBezTo>
                  <a:cubicBezTo>
                    <a:pt x="151" y="91"/>
                    <a:pt x="151" y="91"/>
                    <a:pt x="151" y="91"/>
                  </a:cubicBezTo>
                  <a:cubicBezTo>
                    <a:pt x="152" y="92"/>
                    <a:pt x="152" y="92"/>
                    <a:pt x="152" y="92"/>
                  </a:cubicBezTo>
                  <a:cubicBezTo>
                    <a:pt x="152" y="92"/>
                    <a:pt x="152" y="92"/>
                    <a:pt x="152" y="92"/>
                  </a:cubicBezTo>
                  <a:cubicBezTo>
                    <a:pt x="151" y="92"/>
                    <a:pt x="151" y="92"/>
                    <a:pt x="151" y="92"/>
                  </a:cubicBezTo>
                  <a:cubicBezTo>
                    <a:pt x="152" y="93"/>
                    <a:pt x="152" y="93"/>
                    <a:pt x="152" y="93"/>
                  </a:cubicBezTo>
                  <a:cubicBezTo>
                    <a:pt x="152" y="93"/>
                    <a:pt x="152" y="93"/>
                    <a:pt x="152" y="93"/>
                  </a:cubicBezTo>
                  <a:cubicBezTo>
                    <a:pt x="151" y="93"/>
                    <a:pt x="151" y="93"/>
                    <a:pt x="151" y="93"/>
                  </a:cubicBezTo>
                  <a:cubicBezTo>
                    <a:pt x="151" y="93"/>
                    <a:pt x="151" y="93"/>
                    <a:pt x="151" y="93"/>
                  </a:cubicBezTo>
                  <a:cubicBezTo>
                    <a:pt x="150" y="93"/>
                    <a:pt x="150" y="93"/>
                    <a:pt x="150" y="93"/>
                  </a:cubicBezTo>
                  <a:cubicBezTo>
                    <a:pt x="150" y="93"/>
                    <a:pt x="150" y="93"/>
                    <a:pt x="150" y="93"/>
                  </a:cubicBezTo>
                  <a:cubicBezTo>
                    <a:pt x="150" y="94"/>
                    <a:pt x="150" y="94"/>
                    <a:pt x="150" y="94"/>
                  </a:cubicBezTo>
                  <a:cubicBezTo>
                    <a:pt x="151" y="94"/>
                    <a:pt x="151" y="94"/>
                    <a:pt x="151" y="94"/>
                  </a:cubicBezTo>
                  <a:cubicBezTo>
                    <a:pt x="152" y="94"/>
                    <a:pt x="152" y="94"/>
                    <a:pt x="152" y="94"/>
                  </a:cubicBezTo>
                  <a:cubicBezTo>
                    <a:pt x="152" y="94"/>
                    <a:pt x="152" y="94"/>
                    <a:pt x="152" y="94"/>
                  </a:cubicBezTo>
                  <a:cubicBezTo>
                    <a:pt x="152" y="95"/>
                    <a:pt x="152" y="95"/>
                    <a:pt x="152" y="95"/>
                  </a:cubicBezTo>
                  <a:cubicBezTo>
                    <a:pt x="152" y="95"/>
                    <a:pt x="152" y="95"/>
                    <a:pt x="152" y="95"/>
                  </a:cubicBezTo>
                  <a:cubicBezTo>
                    <a:pt x="152" y="95"/>
                    <a:pt x="152" y="95"/>
                    <a:pt x="152" y="95"/>
                  </a:cubicBezTo>
                  <a:cubicBezTo>
                    <a:pt x="153" y="95"/>
                    <a:pt x="153" y="95"/>
                    <a:pt x="153" y="95"/>
                  </a:cubicBezTo>
                  <a:cubicBezTo>
                    <a:pt x="153" y="95"/>
                    <a:pt x="153" y="95"/>
                    <a:pt x="153" y="95"/>
                  </a:cubicBezTo>
                  <a:cubicBezTo>
                    <a:pt x="154" y="95"/>
                    <a:pt x="154" y="95"/>
                    <a:pt x="154" y="95"/>
                  </a:cubicBezTo>
                  <a:cubicBezTo>
                    <a:pt x="155" y="95"/>
                    <a:pt x="155" y="95"/>
                    <a:pt x="155" y="95"/>
                  </a:cubicBezTo>
                  <a:cubicBezTo>
                    <a:pt x="156" y="95"/>
                    <a:pt x="156" y="95"/>
                    <a:pt x="156" y="95"/>
                  </a:cubicBezTo>
                  <a:cubicBezTo>
                    <a:pt x="156" y="96"/>
                    <a:pt x="156" y="96"/>
                    <a:pt x="156" y="96"/>
                  </a:cubicBezTo>
                  <a:cubicBezTo>
                    <a:pt x="157" y="95"/>
                    <a:pt x="157" y="95"/>
                    <a:pt x="157" y="95"/>
                  </a:cubicBezTo>
                  <a:cubicBezTo>
                    <a:pt x="157" y="95"/>
                    <a:pt x="157" y="95"/>
                    <a:pt x="157" y="95"/>
                  </a:cubicBezTo>
                  <a:cubicBezTo>
                    <a:pt x="157" y="95"/>
                    <a:pt x="157" y="95"/>
                    <a:pt x="157" y="95"/>
                  </a:cubicBezTo>
                  <a:cubicBezTo>
                    <a:pt x="157" y="96"/>
                    <a:pt x="157" y="96"/>
                    <a:pt x="157" y="96"/>
                  </a:cubicBezTo>
                  <a:cubicBezTo>
                    <a:pt x="157" y="96"/>
                    <a:pt x="157" y="96"/>
                    <a:pt x="157" y="96"/>
                  </a:cubicBezTo>
                  <a:cubicBezTo>
                    <a:pt x="158" y="97"/>
                    <a:pt x="158" y="97"/>
                    <a:pt x="158" y="97"/>
                  </a:cubicBezTo>
                  <a:cubicBezTo>
                    <a:pt x="157" y="97"/>
                    <a:pt x="157" y="97"/>
                    <a:pt x="157" y="97"/>
                  </a:cubicBezTo>
                  <a:cubicBezTo>
                    <a:pt x="157" y="97"/>
                    <a:pt x="157" y="97"/>
                    <a:pt x="157" y="97"/>
                  </a:cubicBezTo>
                  <a:cubicBezTo>
                    <a:pt x="157" y="97"/>
                    <a:pt x="157" y="97"/>
                    <a:pt x="157" y="97"/>
                  </a:cubicBezTo>
                  <a:cubicBezTo>
                    <a:pt x="156" y="97"/>
                    <a:pt x="156" y="97"/>
                    <a:pt x="156" y="97"/>
                  </a:cubicBezTo>
                  <a:cubicBezTo>
                    <a:pt x="155" y="97"/>
                    <a:pt x="155" y="97"/>
                    <a:pt x="155" y="97"/>
                  </a:cubicBezTo>
                  <a:cubicBezTo>
                    <a:pt x="155" y="97"/>
                    <a:pt x="155" y="97"/>
                    <a:pt x="155" y="97"/>
                  </a:cubicBezTo>
                  <a:cubicBezTo>
                    <a:pt x="154" y="97"/>
                    <a:pt x="154" y="97"/>
                    <a:pt x="154" y="97"/>
                  </a:cubicBezTo>
                  <a:cubicBezTo>
                    <a:pt x="153" y="97"/>
                    <a:pt x="153" y="97"/>
                    <a:pt x="153" y="97"/>
                  </a:cubicBezTo>
                  <a:cubicBezTo>
                    <a:pt x="152" y="97"/>
                    <a:pt x="152" y="97"/>
                    <a:pt x="152" y="97"/>
                  </a:cubicBezTo>
                  <a:cubicBezTo>
                    <a:pt x="152" y="97"/>
                    <a:pt x="152" y="97"/>
                    <a:pt x="152" y="97"/>
                  </a:cubicBezTo>
                  <a:cubicBezTo>
                    <a:pt x="152" y="97"/>
                    <a:pt x="152" y="97"/>
                    <a:pt x="152" y="97"/>
                  </a:cubicBezTo>
                  <a:cubicBezTo>
                    <a:pt x="152" y="97"/>
                    <a:pt x="152" y="97"/>
                    <a:pt x="152" y="97"/>
                  </a:cubicBezTo>
                  <a:cubicBezTo>
                    <a:pt x="152" y="98"/>
                    <a:pt x="152" y="98"/>
                    <a:pt x="152" y="98"/>
                  </a:cubicBezTo>
                  <a:cubicBezTo>
                    <a:pt x="152" y="98"/>
                    <a:pt x="152" y="98"/>
                    <a:pt x="152" y="98"/>
                  </a:cubicBezTo>
                  <a:cubicBezTo>
                    <a:pt x="152" y="98"/>
                    <a:pt x="152" y="98"/>
                    <a:pt x="152" y="98"/>
                  </a:cubicBezTo>
                  <a:cubicBezTo>
                    <a:pt x="153" y="98"/>
                    <a:pt x="153" y="98"/>
                    <a:pt x="153" y="98"/>
                  </a:cubicBezTo>
                  <a:cubicBezTo>
                    <a:pt x="155" y="98"/>
                    <a:pt x="155" y="98"/>
                    <a:pt x="155" y="98"/>
                  </a:cubicBezTo>
                  <a:cubicBezTo>
                    <a:pt x="155" y="98"/>
                    <a:pt x="155" y="98"/>
                    <a:pt x="155" y="98"/>
                  </a:cubicBezTo>
                  <a:cubicBezTo>
                    <a:pt x="156" y="98"/>
                    <a:pt x="156" y="98"/>
                    <a:pt x="156" y="98"/>
                  </a:cubicBezTo>
                  <a:cubicBezTo>
                    <a:pt x="156" y="98"/>
                    <a:pt x="156" y="98"/>
                    <a:pt x="156" y="98"/>
                  </a:cubicBezTo>
                  <a:cubicBezTo>
                    <a:pt x="157" y="99"/>
                    <a:pt x="157" y="99"/>
                    <a:pt x="157" y="99"/>
                  </a:cubicBezTo>
                  <a:cubicBezTo>
                    <a:pt x="157" y="99"/>
                    <a:pt x="157" y="99"/>
                    <a:pt x="157" y="99"/>
                  </a:cubicBezTo>
                  <a:cubicBezTo>
                    <a:pt x="158" y="100"/>
                    <a:pt x="158" y="100"/>
                    <a:pt x="158" y="100"/>
                  </a:cubicBezTo>
                  <a:cubicBezTo>
                    <a:pt x="158" y="100"/>
                    <a:pt x="158" y="100"/>
                    <a:pt x="158" y="100"/>
                  </a:cubicBezTo>
                  <a:cubicBezTo>
                    <a:pt x="158" y="101"/>
                    <a:pt x="158" y="101"/>
                    <a:pt x="158" y="101"/>
                  </a:cubicBezTo>
                  <a:cubicBezTo>
                    <a:pt x="158" y="101"/>
                    <a:pt x="158" y="101"/>
                    <a:pt x="158" y="101"/>
                  </a:cubicBezTo>
                  <a:cubicBezTo>
                    <a:pt x="158" y="101"/>
                    <a:pt x="158" y="101"/>
                    <a:pt x="158" y="101"/>
                  </a:cubicBezTo>
                  <a:cubicBezTo>
                    <a:pt x="157" y="100"/>
                    <a:pt x="157" y="100"/>
                    <a:pt x="157" y="100"/>
                  </a:cubicBezTo>
                  <a:cubicBezTo>
                    <a:pt x="157" y="101"/>
                    <a:pt x="157" y="101"/>
                    <a:pt x="157" y="101"/>
                  </a:cubicBezTo>
                  <a:cubicBezTo>
                    <a:pt x="157" y="101"/>
                    <a:pt x="157" y="101"/>
                    <a:pt x="157" y="101"/>
                  </a:cubicBezTo>
                  <a:cubicBezTo>
                    <a:pt x="158" y="102"/>
                    <a:pt x="158" y="102"/>
                    <a:pt x="158" y="102"/>
                  </a:cubicBezTo>
                  <a:cubicBezTo>
                    <a:pt x="158" y="103"/>
                    <a:pt x="158" y="103"/>
                    <a:pt x="158" y="103"/>
                  </a:cubicBezTo>
                  <a:cubicBezTo>
                    <a:pt x="158" y="103"/>
                    <a:pt x="158" y="103"/>
                    <a:pt x="158" y="103"/>
                  </a:cubicBezTo>
                  <a:cubicBezTo>
                    <a:pt x="158" y="104"/>
                    <a:pt x="158" y="104"/>
                    <a:pt x="158" y="104"/>
                  </a:cubicBezTo>
                  <a:cubicBezTo>
                    <a:pt x="158" y="104"/>
                    <a:pt x="158" y="104"/>
                    <a:pt x="158" y="104"/>
                  </a:cubicBezTo>
                  <a:cubicBezTo>
                    <a:pt x="157" y="105"/>
                    <a:pt x="157" y="105"/>
                    <a:pt x="157" y="105"/>
                  </a:cubicBezTo>
                  <a:cubicBezTo>
                    <a:pt x="157" y="106"/>
                    <a:pt x="157" y="106"/>
                    <a:pt x="157" y="106"/>
                  </a:cubicBezTo>
                  <a:cubicBezTo>
                    <a:pt x="156" y="106"/>
                    <a:pt x="156" y="106"/>
                    <a:pt x="156" y="106"/>
                  </a:cubicBezTo>
                  <a:cubicBezTo>
                    <a:pt x="156" y="106"/>
                    <a:pt x="156" y="106"/>
                    <a:pt x="156" y="106"/>
                  </a:cubicBezTo>
                  <a:cubicBezTo>
                    <a:pt x="155" y="106"/>
                    <a:pt x="155" y="106"/>
                    <a:pt x="155" y="106"/>
                  </a:cubicBezTo>
                  <a:cubicBezTo>
                    <a:pt x="155" y="105"/>
                    <a:pt x="155" y="105"/>
                    <a:pt x="155" y="105"/>
                  </a:cubicBezTo>
                  <a:cubicBezTo>
                    <a:pt x="156" y="105"/>
                    <a:pt x="156" y="105"/>
                    <a:pt x="156" y="105"/>
                  </a:cubicBezTo>
                  <a:cubicBezTo>
                    <a:pt x="155" y="105"/>
                    <a:pt x="155" y="105"/>
                    <a:pt x="155" y="105"/>
                  </a:cubicBezTo>
                  <a:cubicBezTo>
                    <a:pt x="155" y="104"/>
                    <a:pt x="155" y="104"/>
                    <a:pt x="155" y="104"/>
                  </a:cubicBezTo>
                  <a:cubicBezTo>
                    <a:pt x="155" y="105"/>
                    <a:pt x="155" y="105"/>
                    <a:pt x="155" y="105"/>
                  </a:cubicBezTo>
                  <a:cubicBezTo>
                    <a:pt x="154" y="105"/>
                    <a:pt x="154" y="105"/>
                    <a:pt x="154" y="105"/>
                  </a:cubicBezTo>
                  <a:cubicBezTo>
                    <a:pt x="153" y="103"/>
                    <a:pt x="153" y="103"/>
                    <a:pt x="153" y="103"/>
                  </a:cubicBezTo>
                  <a:cubicBezTo>
                    <a:pt x="152" y="103"/>
                    <a:pt x="152" y="103"/>
                    <a:pt x="152" y="103"/>
                  </a:cubicBezTo>
                  <a:cubicBezTo>
                    <a:pt x="152" y="102"/>
                    <a:pt x="152" y="102"/>
                    <a:pt x="152" y="102"/>
                  </a:cubicBezTo>
                  <a:cubicBezTo>
                    <a:pt x="152" y="102"/>
                    <a:pt x="152" y="102"/>
                    <a:pt x="152" y="102"/>
                  </a:cubicBezTo>
                  <a:cubicBezTo>
                    <a:pt x="151" y="101"/>
                    <a:pt x="151" y="101"/>
                    <a:pt x="151" y="101"/>
                  </a:cubicBezTo>
                  <a:cubicBezTo>
                    <a:pt x="150" y="100"/>
                    <a:pt x="150" y="100"/>
                    <a:pt x="150" y="100"/>
                  </a:cubicBezTo>
                  <a:cubicBezTo>
                    <a:pt x="150" y="100"/>
                    <a:pt x="150" y="100"/>
                    <a:pt x="150" y="100"/>
                  </a:cubicBezTo>
                  <a:cubicBezTo>
                    <a:pt x="150" y="100"/>
                    <a:pt x="150" y="100"/>
                    <a:pt x="150" y="100"/>
                  </a:cubicBezTo>
                  <a:cubicBezTo>
                    <a:pt x="150" y="100"/>
                    <a:pt x="150" y="100"/>
                    <a:pt x="150" y="100"/>
                  </a:cubicBezTo>
                  <a:cubicBezTo>
                    <a:pt x="150" y="101"/>
                    <a:pt x="150" y="101"/>
                    <a:pt x="150" y="101"/>
                  </a:cubicBezTo>
                  <a:cubicBezTo>
                    <a:pt x="151" y="101"/>
                    <a:pt x="151" y="101"/>
                    <a:pt x="151" y="101"/>
                  </a:cubicBezTo>
                  <a:cubicBezTo>
                    <a:pt x="151" y="102"/>
                    <a:pt x="151" y="102"/>
                    <a:pt x="151" y="102"/>
                  </a:cubicBezTo>
                  <a:cubicBezTo>
                    <a:pt x="150" y="102"/>
                    <a:pt x="150" y="102"/>
                    <a:pt x="150" y="102"/>
                  </a:cubicBezTo>
                  <a:cubicBezTo>
                    <a:pt x="149" y="102"/>
                    <a:pt x="149" y="102"/>
                    <a:pt x="149" y="102"/>
                  </a:cubicBezTo>
                  <a:cubicBezTo>
                    <a:pt x="149" y="102"/>
                    <a:pt x="149" y="102"/>
                    <a:pt x="149" y="102"/>
                  </a:cubicBezTo>
                  <a:cubicBezTo>
                    <a:pt x="148" y="101"/>
                    <a:pt x="148" y="101"/>
                    <a:pt x="148" y="101"/>
                  </a:cubicBezTo>
                  <a:cubicBezTo>
                    <a:pt x="148" y="100"/>
                    <a:pt x="148" y="100"/>
                    <a:pt x="148" y="100"/>
                  </a:cubicBezTo>
                  <a:cubicBezTo>
                    <a:pt x="148" y="101"/>
                    <a:pt x="148" y="101"/>
                    <a:pt x="148" y="101"/>
                  </a:cubicBezTo>
                  <a:cubicBezTo>
                    <a:pt x="148" y="101"/>
                    <a:pt x="148" y="101"/>
                    <a:pt x="148" y="101"/>
                  </a:cubicBezTo>
                  <a:cubicBezTo>
                    <a:pt x="149" y="102"/>
                    <a:pt x="149" y="102"/>
                    <a:pt x="149" y="102"/>
                  </a:cubicBezTo>
                  <a:cubicBezTo>
                    <a:pt x="150" y="103"/>
                    <a:pt x="150" y="103"/>
                    <a:pt x="150" y="103"/>
                  </a:cubicBezTo>
                  <a:cubicBezTo>
                    <a:pt x="151" y="103"/>
                    <a:pt x="151" y="103"/>
                    <a:pt x="151" y="103"/>
                  </a:cubicBezTo>
                  <a:cubicBezTo>
                    <a:pt x="152" y="103"/>
                    <a:pt x="152" y="103"/>
                    <a:pt x="152" y="103"/>
                  </a:cubicBezTo>
                  <a:cubicBezTo>
                    <a:pt x="154" y="105"/>
                    <a:pt x="154" y="105"/>
                    <a:pt x="154" y="105"/>
                  </a:cubicBezTo>
                  <a:cubicBezTo>
                    <a:pt x="154" y="105"/>
                    <a:pt x="154" y="105"/>
                    <a:pt x="154" y="105"/>
                  </a:cubicBezTo>
                  <a:cubicBezTo>
                    <a:pt x="154" y="106"/>
                    <a:pt x="154" y="106"/>
                    <a:pt x="154" y="106"/>
                  </a:cubicBezTo>
                  <a:cubicBezTo>
                    <a:pt x="153" y="106"/>
                    <a:pt x="153" y="106"/>
                    <a:pt x="153" y="106"/>
                  </a:cubicBezTo>
                  <a:cubicBezTo>
                    <a:pt x="153" y="105"/>
                    <a:pt x="153" y="105"/>
                    <a:pt x="153" y="105"/>
                  </a:cubicBezTo>
                  <a:cubicBezTo>
                    <a:pt x="152" y="105"/>
                    <a:pt x="152" y="105"/>
                    <a:pt x="152" y="105"/>
                  </a:cubicBezTo>
                  <a:cubicBezTo>
                    <a:pt x="152" y="106"/>
                    <a:pt x="152" y="106"/>
                    <a:pt x="152" y="106"/>
                  </a:cubicBezTo>
                  <a:cubicBezTo>
                    <a:pt x="151" y="106"/>
                    <a:pt x="151" y="106"/>
                    <a:pt x="151" y="106"/>
                  </a:cubicBezTo>
                  <a:cubicBezTo>
                    <a:pt x="150" y="106"/>
                    <a:pt x="150" y="106"/>
                    <a:pt x="150" y="106"/>
                  </a:cubicBezTo>
                  <a:cubicBezTo>
                    <a:pt x="150" y="106"/>
                    <a:pt x="150" y="106"/>
                    <a:pt x="150" y="106"/>
                  </a:cubicBezTo>
                  <a:cubicBezTo>
                    <a:pt x="149" y="106"/>
                    <a:pt x="149" y="106"/>
                    <a:pt x="149" y="106"/>
                  </a:cubicBezTo>
                  <a:cubicBezTo>
                    <a:pt x="150" y="105"/>
                    <a:pt x="150" y="105"/>
                    <a:pt x="150" y="105"/>
                  </a:cubicBezTo>
                  <a:cubicBezTo>
                    <a:pt x="149" y="105"/>
                    <a:pt x="149" y="105"/>
                    <a:pt x="149" y="105"/>
                  </a:cubicBezTo>
                  <a:cubicBezTo>
                    <a:pt x="149" y="105"/>
                    <a:pt x="149" y="105"/>
                    <a:pt x="149" y="105"/>
                  </a:cubicBezTo>
                  <a:cubicBezTo>
                    <a:pt x="149" y="105"/>
                    <a:pt x="149" y="105"/>
                    <a:pt x="149" y="105"/>
                  </a:cubicBezTo>
                  <a:cubicBezTo>
                    <a:pt x="149" y="106"/>
                    <a:pt x="149" y="106"/>
                    <a:pt x="149" y="106"/>
                  </a:cubicBezTo>
                  <a:cubicBezTo>
                    <a:pt x="149" y="106"/>
                    <a:pt x="149" y="106"/>
                    <a:pt x="149" y="106"/>
                  </a:cubicBezTo>
                  <a:cubicBezTo>
                    <a:pt x="150" y="107"/>
                    <a:pt x="150" y="107"/>
                    <a:pt x="150" y="107"/>
                  </a:cubicBezTo>
                  <a:cubicBezTo>
                    <a:pt x="150" y="107"/>
                    <a:pt x="150" y="107"/>
                    <a:pt x="150" y="107"/>
                  </a:cubicBezTo>
                  <a:cubicBezTo>
                    <a:pt x="151" y="107"/>
                    <a:pt x="151" y="107"/>
                    <a:pt x="151" y="107"/>
                  </a:cubicBezTo>
                  <a:cubicBezTo>
                    <a:pt x="152" y="106"/>
                    <a:pt x="152" y="106"/>
                    <a:pt x="152" y="106"/>
                  </a:cubicBezTo>
                  <a:cubicBezTo>
                    <a:pt x="152" y="106"/>
                    <a:pt x="152" y="106"/>
                    <a:pt x="152" y="106"/>
                  </a:cubicBezTo>
                  <a:cubicBezTo>
                    <a:pt x="153" y="106"/>
                    <a:pt x="153" y="106"/>
                    <a:pt x="153" y="106"/>
                  </a:cubicBezTo>
                  <a:cubicBezTo>
                    <a:pt x="153" y="107"/>
                    <a:pt x="153" y="107"/>
                    <a:pt x="153" y="107"/>
                  </a:cubicBezTo>
                  <a:cubicBezTo>
                    <a:pt x="153" y="107"/>
                    <a:pt x="153" y="107"/>
                    <a:pt x="153" y="107"/>
                  </a:cubicBezTo>
                  <a:cubicBezTo>
                    <a:pt x="153" y="108"/>
                    <a:pt x="153" y="108"/>
                    <a:pt x="153" y="108"/>
                  </a:cubicBezTo>
                  <a:cubicBezTo>
                    <a:pt x="153" y="109"/>
                    <a:pt x="153" y="109"/>
                    <a:pt x="153" y="109"/>
                  </a:cubicBezTo>
                  <a:cubicBezTo>
                    <a:pt x="152" y="109"/>
                    <a:pt x="152" y="109"/>
                    <a:pt x="152" y="109"/>
                  </a:cubicBezTo>
                  <a:cubicBezTo>
                    <a:pt x="152" y="109"/>
                    <a:pt x="152" y="109"/>
                    <a:pt x="152" y="109"/>
                  </a:cubicBezTo>
                  <a:cubicBezTo>
                    <a:pt x="153" y="110"/>
                    <a:pt x="153" y="110"/>
                    <a:pt x="153" y="110"/>
                  </a:cubicBezTo>
                  <a:cubicBezTo>
                    <a:pt x="153" y="109"/>
                    <a:pt x="153" y="109"/>
                    <a:pt x="153" y="109"/>
                  </a:cubicBezTo>
                  <a:cubicBezTo>
                    <a:pt x="154" y="110"/>
                    <a:pt x="154" y="110"/>
                    <a:pt x="154" y="110"/>
                  </a:cubicBezTo>
                  <a:cubicBezTo>
                    <a:pt x="155" y="110"/>
                    <a:pt x="155" y="110"/>
                    <a:pt x="155" y="110"/>
                  </a:cubicBezTo>
                  <a:cubicBezTo>
                    <a:pt x="156" y="111"/>
                    <a:pt x="156" y="111"/>
                    <a:pt x="156" y="111"/>
                  </a:cubicBezTo>
                  <a:cubicBezTo>
                    <a:pt x="156" y="110"/>
                    <a:pt x="156" y="110"/>
                    <a:pt x="156" y="110"/>
                  </a:cubicBezTo>
                  <a:cubicBezTo>
                    <a:pt x="157" y="110"/>
                    <a:pt x="157" y="110"/>
                    <a:pt x="157" y="110"/>
                  </a:cubicBezTo>
                  <a:cubicBezTo>
                    <a:pt x="157" y="110"/>
                    <a:pt x="157" y="110"/>
                    <a:pt x="157" y="110"/>
                  </a:cubicBezTo>
                  <a:cubicBezTo>
                    <a:pt x="157" y="111"/>
                    <a:pt x="157" y="111"/>
                    <a:pt x="157" y="111"/>
                  </a:cubicBezTo>
                  <a:cubicBezTo>
                    <a:pt x="157" y="111"/>
                    <a:pt x="157" y="111"/>
                    <a:pt x="157" y="111"/>
                  </a:cubicBezTo>
                  <a:cubicBezTo>
                    <a:pt x="157" y="112"/>
                    <a:pt x="157" y="112"/>
                    <a:pt x="157" y="112"/>
                  </a:cubicBezTo>
                  <a:cubicBezTo>
                    <a:pt x="158" y="112"/>
                    <a:pt x="158" y="112"/>
                    <a:pt x="158" y="112"/>
                  </a:cubicBezTo>
                  <a:cubicBezTo>
                    <a:pt x="157" y="113"/>
                    <a:pt x="157" y="113"/>
                    <a:pt x="157" y="113"/>
                  </a:cubicBezTo>
                  <a:cubicBezTo>
                    <a:pt x="157" y="114"/>
                    <a:pt x="157" y="114"/>
                    <a:pt x="157" y="114"/>
                  </a:cubicBezTo>
                  <a:cubicBezTo>
                    <a:pt x="156" y="114"/>
                    <a:pt x="156" y="114"/>
                    <a:pt x="156" y="114"/>
                  </a:cubicBezTo>
                  <a:cubicBezTo>
                    <a:pt x="155" y="114"/>
                    <a:pt x="155" y="114"/>
                    <a:pt x="155" y="114"/>
                  </a:cubicBezTo>
                  <a:cubicBezTo>
                    <a:pt x="155" y="114"/>
                    <a:pt x="155" y="114"/>
                    <a:pt x="155" y="114"/>
                  </a:cubicBezTo>
                  <a:cubicBezTo>
                    <a:pt x="154" y="113"/>
                    <a:pt x="154" y="113"/>
                    <a:pt x="154" y="113"/>
                  </a:cubicBezTo>
                  <a:cubicBezTo>
                    <a:pt x="154" y="113"/>
                    <a:pt x="154" y="113"/>
                    <a:pt x="154" y="113"/>
                  </a:cubicBezTo>
                  <a:cubicBezTo>
                    <a:pt x="154" y="112"/>
                    <a:pt x="154" y="112"/>
                    <a:pt x="154" y="112"/>
                  </a:cubicBezTo>
                  <a:cubicBezTo>
                    <a:pt x="153" y="112"/>
                    <a:pt x="153" y="112"/>
                    <a:pt x="153" y="112"/>
                  </a:cubicBezTo>
                  <a:cubicBezTo>
                    <a:pt x="153" y="111"/>
                    <a:pt x="153" y="111"/>
                    <a:pt x="153" y="111"/>
                  </a:cubicBezTo>
                  <a:cubicBezTo>
                    <a:pt x="152" y="111"/>
                    <a:pt x="152" y="111"/>
                    <a:pt x="152" y="111"/>
                  </a:cubicBezTo>
                  <a:cubicBezTo>
                    <a:pt x="151" y="111"/>
                    <a:pt x="151" y="111"/>
                    <a:pt x="151" y="111"/>
                  </a:cubicBezTo>
                  <a:cubicBezTo>
                    <a:pt x="151" y="111"/>
                    <a:pt x="151" y="111"/>
                    <a:pt x="151" y="111"/>
                  </a:cubicBezTo>
                  <a:cubicBezTo>
                    <a:pt x="150" y="111"/>
                    <a:pt x="150" y="111"/>
                    <a:pt x="150" y="111"/>
                  </a:cubicBezTo>
                  <a:cubicBezTo>
                    <a:pt x="150" y="111"/>
                    <a:pt x="150" y="111"/>
                    <a:pt x="150" y="111"/>
                  </a:cubicBezTo>
                  <a:cubicBezTo>
                    <a:pt x="149" y="110"/>
                    <a:pt x="149" y="110"/>
                    <a:pt x="149" y="110"/>
                  </a:cubicBezTo>
                  <a:cubicBezTo>
                    <a:pt x="149" y="110"/>
                    <a:pt x="149" y="110"/>
                    <a:pt x="149" y="110"/>
                  </a:cubicBezTo>
                  <a:cubicBezTo>
                    <a:pt x="149" y="110"/>
                    <a:pt x="149" y="110"/>
                    <a:pt x="149" y="110"/>
                  </a:cubicBezTo>
                  <a:cubicBezTo>
                    <a:pt x="149" y="110"/>
                    <a:pt x="149" y="110"/>
                    <a:pt x="149" y="110"/>
                  </a:cubicBezTo>
                  <a:cubicBezTo>
                    <a:pt x="149" y="111"/>
                    <a:pt x="149" y="111"/>
                    <a:pt x="149" y="111"/>
                  </a:cubicBezTo>
                  <a:cubicBezTo>
                    <a:pt x="149" y="112"/>
                    <a:pt x="149" y="112"/>
                    <a:pt x="149" y="112"/>
                  </a:cubicBezTo>
                  <a:cubicBezTo>
                    <a:pt x="149" y="112"/>
                    <a:pt x="149" y="112"/>
                    <a:pt x="149" y="112"/>
                  </a:cubicBezTo>
                  <a:cubicBezTo>
                    <a:pt x="148" y="112"/>
                    <a:pt x="148" y="112"/>
                    <a:pt x="148" y="112"/>
                  </a:cubicBezTo>
                  <a:cubicBezTo>
                    <a:pt x="148" y="112"/>
                    <a:pt x="148" y="112"/>
                    <a:pt x="148" y="112"/>
                  </a:cubicBezTo>
                  <a:cubicBezTo>
                    <a:pt x="147" y="113"/>
                    <a:pt x="147" y="113"/>
                    <a:pt x="147" y="113"/>
                  </a:cubicBezTo>
                  <a:cubicBezTo>
                    <a:pt x="148" y="113"/>
                    <a:pt x="148" y="113"/>
                    <a:pt x="148" y="113"/>
                  </a:cubicBezTo>
                  <a:cubicBezTo>
                    <a:pt x="148" y="113"/>
                    <a:pt x="148" y="113"/>
                    <a:pt x="148" y="113"/>
                  </a:cubicBezTo>
                  <a:cubicBezTo>
                    <a:pt x="148" y="114"/>
                    <a:pt x="148" y="114"/>
                    <a:pt x="148" y="114"/>
                  </a:cubicBezTo>
                  <a:cubicBezTo>
                    <a:pt x="147" y="114"/>
                    <a:pt x="147" y="114"/>
                    <a:pt x="147" y="114"/>
                  </a:cubicBezTo>
                  <a:cubicBezTo>
                    <a:pt x="147" y="115"/>
                    <a:pt x="147" y="115"/>
                    <a:pt x="147" y="115"/>
                  </a:cubicBezTo>
                  <a:cubicBezTo>
                    <a:pt x="147" y="115"/>
                    <a:pt x="147" y="115"/>
                    <a:pt x="147" y="115"/>
                  </a:cubicBezTo>
                  <a:cubicBezTo>
                    <a:pt x="147" y="115"/>
                    <a:pt x="147" y="115"/>
                    <a:pt x="147" y="115"/>
                  </a:cubicBezTo>
                  <a:cubicBezTo>
                    <a:pt x="147" y="115"/>
                    <a:pt x="147" y="115"/>
                    <a:pt x="147" y="115"/>
                  </a:cubicBezTo>
                  <a:cubicBezTo>
                    <a:pt x="148" y="116"/>
                    <a:pt x="148" y="116"/>
                    <a:pt x="148" y="116"/>
                  </a:cubicBezTo>
                  <a:cubicBezTo>
                    <a:pt x="148" y="116"/>
                    <a:pt x="148" y="116"/>
                    <a:pt x="148" y="116"/>
                  </a:cubicBezTo>
                  <a:cubicBezTo>
                    <a:pt x="148" y="117"/>
                    <a:pt x="148" y="117"/>
                    <a:pt x="148" y="117"/>
                  </a:cubicBezTo>
                  <a:cubicBezTo>
                    <a:pt x="148" y="118"/>
                    <a:pt x="148" y="118"/>
                    <a:pt x="148" y="118"/>
                  </a:cubicBezTo>
                  <a:cubicBezTo>
                    <a:pt x="148" y="118"/>
                    <a:pt x="148" y="118"/>
                    <a:pt x="148" y="118"/>
                  </a:cubicBezTo>
                  <a:cubicBezTo>
                    <a:pt x="149" y="118"/>
                    <a:pt x="149" y="118"/>
                    <a:pt x="149" y="118"/>
                  </a:cubicBezTo>
                  <a:cubicBezTo>
                    <a:pt x="149" y="117"/>
                    <a:pt x="149" y="117"/>
                    <a:pt x="149" y="117"/>
                  </a:cubicBezTo>
                  <a:cubicBezTo>
                    <a:pt x="149" y="117"/>
                    <a:pt x="149" y="117"/>
                    <a:pt x="149" y="117"/>
                  </a:cubicBezTo>
                  <a:cubicBezTo>
                    <a:pt x="148" y="116"/>
                    <a:pt x="148" y="116"/>
                    <a:pt x="148" y="116"/>
                  </a:cubicBezTo>
                  <a:cubicBezTo>
                    <a:pt x="149" y="116"/>
                    <a:pt x="149" y="116"/>
                    <a:pt x="149" y="116"/>
                  </a:cubicBezTo>
                  <a:cubicBezTo>
                    <a:pt x="149" y="115"/>
                    <a:pt x="149" y="115"/>
                    <a:pt x="149" y="115"/>
                  </a:cubicBezTo>
                  <a:cubicBezTo>
                    <a:pt x="149" y="115"/>
                    <a:pt x="149" y="115"/>
                    <a:pt x="149" y="115"/>
                  </a:cubicBezTo>
                  <a:cubicBezTo>
                    <a:pt x="149" y="116"/>
                    <a:pt x="149" y="116"/>
                    <a:pt x="149" y="116"/>
                  </a:cubicBezTo>
                  <a:cubicBezTo>
                    <a:pt x="150" y="116"/>
                    <a:pt x="150" y="116"/>
                    <a:pt x="150" y="116"/>
                  </a:cubicBezTo>
                  <a:cubicBezTo>
                    <a:pt x="150" y="117"/>
                    <a:pt x="150" y="117"/>
                    <a:pt x="150" y="117"/>
                  </a:cubicBezTo>
                  <a:cubicBezTo>
                    <a:pt x="151" y="117"/>
                    <a:pt x="151" y="117"/>
                    <a:pt x="151" y="117"/>
                  </a:cubicBezTo>
                  <a:cubicBezTo>
                    <a:pt x="151" y="117"/>
                    <a:pt x="151" y="117"/>
                    <a:pt x="151" y="117"/>
                  </a:cubicBezTo>
                  <a:cubicBezTo>
                    <a:pt x="151" y="117"/>
                    <a:pt x="151" y="117"/>
                    <a:pt x="151" y="117"/>
                  </a:cubicBezTo>
                  <a:cubicBezTo>
                    <a:pt x="152" y="117"/>
                    <a:pt x="152" y="117"/>
                    <a:pt x="152" y="117"/>
                  </a:cubicBezTo>
                  <a:cubicBezTo>
                    <a:pt x="152" y="117"/>
                    <a:pt x="152" y="117"/>
                    <a:pt x="152" y="117"/>
                  </a:cubicBezTo>
                  <a:cubicBezTo>
                    <a:pt x="153" y="117"/>
                    <a:pt x="153" y="117"/>
                    <a:pt x="153" y="117"/>
                  </a:cubicBezTo>
                  <a:cubicBezTo>
                    <a:pt x="153" y="117"/>
                    <a:pt x="153" y="117"/>
                    <a:pt x="153" y="117"/>
                  </a:cubicBezTo>
                  <a:cubicBezTo>
                    <a:pt x="153" y="117"/>
                    <a:pt x="153" y="117"/>
                    <a:pt x="153" y="117"/>
                  </a:cubicBezTo>
                  <a:cubicBezTo>
                    <a:pt x="153" y="118"/>
                    <a:pt x="153" y="118"/>
                    <a:pt x="153" y="118"/>
                  </a:cubicBezTo>
                  <a:cubicBezTo>
                    <a:pt x="153" y="118"/>
                    <a:pt x="153" y="118"/>
                    <a:pt x="153" y="118"/>
                  </a:cubicBezTo>
                  <a:cubicBezTo>
                    <a:pt x="152" y="119"/>
                    <a:pt x="152" y="119"/>
                    <a:pt x="152" y="119"/>
                  </a:cubicBezTo>
                  <a:cubicBezTo>
                    <a:pt x="152" y="120"/>
                    <a:pt x="152" y="120"/>
                    <a:pt x="152" y="120"/>
                  </a:cubicBezTo>
                  <a:cubicBezTo>
                    <a:pt x="152" y="121"/>
                    <a:pt x="152" y="121"/>
                    <a:pt x="152" y="121"/>
                  </a:cubicBezTo>
                  <a:cubicBezTo>
                    <a:pt x="152" y="121"/>
                    <a:pt x="152" y="121"/>
                    <a:pt x="152" y="121"/>
                  </a:cubicBezTo>
                  <a:cubicBezTo>
                    <a:pt x="151" y="121"/>
                    <a:pt x="151" y="121"/>
                    <a:pt x="151" y="121"/>
                  </a:cubicBezTo>
                  <a:cubicBezTo>
                    <a:pt x="151" y="121"/>
                    <a:pt x="151" y="121"/>
                    <a:pt x="151" y="121"/>
                  </a:cubicBezTo>
                  <a:cubicBezTo>
                    <a:pt x="150" y="121"/>
                    <a:pt x="150" y="121"/>
                    <a:pt x="150" y="121"/>
                  </a:cubicBezTo>
                  <a:cubicBezTo>
                    <a:pt x="149" y="121"/>
                    <a:pt x="149" y="121"/>
                    <a:pt x="149" y="121"/>
                  </a:cubicBezTo>
                  <a:cubicBezTo>
                    <a:pt x="149" y="121"/>
                    <a:pt x="149" y="121"/>
                    <a:pt x="149" y="121"/>
                  </a:cubicBezTo>
                  <a:cubicBezTo>
                    <a:pt x="148" y="121"/>
                    <a:pt x="148" y="121"/>
                    <a:pt x="148" y="121"/>
                  </a:cubicBezTo>
                  <a:cubicBezTo>
                    <a:pt x="148" y="122"/>
                    <a:pt x="148" y="122"/>
                    <a:pt x="148" y="122"/>
                  </a:cubicBezTo>
                  <a:cubicBezTo>
                    <a:pt x="148" y="122"/>
                    <a:pt x="148" y="122"/>
                    <a:pt x="148" y="122"/>
                  </a:cubicBezTo>
                  <a:cubicBezTo>
                    <a:pt x="147" y="122"/>
                    <a:pt x="147" y="122"/>
                    <a:pt x="147" y="122"/>
                  </a:cubicBezTo>
                  <a:cubicBezTo>
                    <a:pt x="147" y="122"/>
                    <a:pt x="147" y="122"/>
                    <a:pt x="147" y="122"/>
                  </a:cubicBezTo>
                  <a:cubicBezTo>
                    <a:pt x="147" y="122"/>
                    <a:pt x="147" y="122"/>
                    <a:pt x="147" y="122"/>
                  </a:cubicBezTo>
                  <a:cubicBezTo>
                    <a:pt x="147" y="123"/>
                    <a:pt x="147" y="123"/>
                    <a:pt x="147" y="123"/>
                  </a:cubicBezTo>
                  <a:cubicBezTo>
                    <a:pt x="146" y="123"/>
                    <a:pt x="146" y="123"/>
                    <a:pt x="146" y="123"/>
                  </a:cubicBezTo>
                  <a:cubicBezTo>
                    <a:pt x="146" y="123"/>
                    <a:pt x="146" y="123"/>
                    <a:pt x="146" y="123"/>
                  </a:cubicBezTo>
                  <a:cubicBezTo>
                    <a:pt x="145" y="122"/>
                    <a:pt x="145" y="122"/>
                    <a:pt x="145" y="122"/>
                  </a:cubicBezTo>
                  <a:cubicBezTo>
                    <a:pt x="144" y="122"/>
                    <a:pt x="144" y="122"/>
                    <a:pt x="144" y="122"/>
                  </a:cubicBezTo>
                  <a:cubicBezTo>
                    <a:pt x="143" y="121"/>
                    <a:pt x="143" y="121"/>
                    <a:pt x="143" y="121"/>
                  </a:cubicBezTo>
                  <a:cubicBezTo>
                    <a:pt x="141" y="119"/>
                    <a:pt x="141" y="119"/>
                    <a:pt x="141" y="119"/>
                  </a:cubicBezTo>
                  <a:cubicBezTo>
                    <a:pt x="141" y="119"/>
                    <a:pt x="141" y="119"/>
                    <a:pt x="141" y="119"/>
                  </a:cubicBezTo>
                  <a:cubicBezTo>
                    <a:pt x="141" y="118"/>
                    <a:pt x="141" y="118"/>
                    <a:pt x="141" y="118"/>
                  </a:cubicBezTo>
                  <a:cubicBezTo>
                    <a:pt x="141" y="118"/>
                    <a:pt x="141" y="118"/>
                    <a:pt x="141" y="118"/>
                  </a:cubicBezTo>
                  <a:cubicBezTo>
                    <a:pt x="142" y="118"/>
                    <a:pt x="142" y="118"/>
                    <a:pt x="142" y="118"/>
                  </a:cubicBezTo>
                  <a:cubicBezTo>
                    <a:pt x="142" y="118"/>
                    <a:pt x="142" y="118"/>
                    <a:pt x="142" y="118"/>
                  </a:cubicBezTo>
                  <a:cubicBezTo>
                    <a:pt x="142" y="119"/>
                    <a:pt x="142" y="119"/>
                    <a:pt x="142" y="119"/>
                  </a:cubicBezTo>
                  <a:cubicBezTo>
                    <a:pt x="144" y="119"/>
                    <a:pt x="144" y="119"/>
                    <a:pt x="144" y="119"/>
                  </a:cubicBezTo>
                  <a:cubicBezTo>
                    <a:pt x="145" y="120"/>
                    <a:pt x="145" y="120"/>
                    <a:pt x="145" y="120"/>
                  </a:cubicBezTo>
                  <a:cubicBezTo>
                    <a:pt x="145" y="120"/>
                    <a:pt x="145" y="120"/>
                    <a:pt x="145" y="120"/>
                  </a:cubicBezTo>
                  <a:cubicBezTo>
                    <a:pt x="146" y="120"/>
                    <a:pt x="146" y="120"/>
                    <a:pt x="146" y="120"/>
                  </a:cubicBezTo>
                  <a:cubicBezTo>
                    <a:pt x="146" y="119"/>
                    <a:pt x="146" y="119"/>
                    <a:pt x="146" y="119"/>
                  </a:cubicBezTo>
                  <a:cubicBezTo>
                    <a:pt x="146" y="119"/>
                    <a:pt x="146" y="119"/>
                    <a:pt x="146" y="119"/>
                  </a:cubicBezTo>
                  <a:cubicBezTo>
                    <a:pt x="145" y="119"/>
                    <a:pt x="145" y="119"/>
                    <a:pt x="145" y="119"/>
                  </a:cubicBezTo>
                  <a:cubicBezTo>
                    <a:pt x="145" y="119"/>
                    <a:pt x="145" y="119"/>
                    <a:pt x="145" y="119"/>
                  </a:cubicBezTo>
                  <a:cubicBezTo>
                    <a:pt x="144" y="119"/>
                    <a:pt x="144" y="119"/>
                    <a:pt x="144" y="119"/>
                  </a:cubicBezTo>
                  <a:cubicBezTo>
                    <a:pt x="143" y="118"/>
                    <a:pt x="143" y="118"/>
                    <a:pt x="143" y="118"/>
                  </a:cubicBezTo>
                  <a:cubicBezTo>
                    <a:pt x="142" y="118"/>
                    <a:pt x="142" y="118"/>
                    <a:pt x="142" y="118"/>
                  </a:cubicBezTo>
                  <a:cubicBezTo>
                    <a:pt x="141" y="118"/>
                    <a:pt x="141" y="118"/>
                    <a:pt x="141" y="118"/>
                  </a:cubicBezTo>
                  <a:cubicBezTo>
                    <a:pt x="141" y="117"/>
                    <a:pt x="141" y="117"/>
                    <a:pt x="141" y="117"/>
                  </a:cubicBezTo>
                  <a:cubicBezTo>
                    <a:pt x="141" y="117"/>
                    <a:pt x="141" y="117"/>
                    <a:pt x="141" y="117"/>
                  </a:cubicBezTo>
                  <a:cubicBezTo>
                    <a:pt x="140" y="117"/>
                    <a:pt x="140" y="117"/>
                    <a:pt x="140" y="117"/>
                  </a:cubicBezTo>
                  <a:cubicBezTo>
                    <a:pt x="140" y="117"/>
                    <a:pt x="140" y="117"/>
                    <a:pt x="140" y="117"/>
                  </a:cubicBezTo>
                  <a:cubicBezTo>
                    <a:pt x="140" y="117"/>
                    <a:pt x="140" y="117"/>
                    <a:pt x="140" y="117"/>
                  </a:cubicBezTo>
                  <a:cubicBezTo>
                    <a:pt x="140" y="118"/>
                    <a:pt x="140" y="118"/>
                    <a:pt x="140" y="118"/>
                  </a:cubicBezTo>
                  <a:cubicBezTo>
                    <a:pt x="140" y="119"/>
                    <a:pt x="140" y="119"/>
                    <a:pt x="140" y="119"/>
                  </a:cubicBezTo>
                  <a:cubicBezTo>
                    <a:pt x="140" y="120"/>
                    <a:pt x="140" y="120"/>
                    <a:pt x="140" y="120"/>
                  </a:cubicBezTo>
                  <a:cubicBezTo>
                    <a:pt x="139" y="120"/>
                    <a:pt x="139" y="120"/>
                    <a:pt x="139" y="120"/>
                  </a:cubicBezTo>
                  <a:cubicBezTo>
                    <a:pt x="139" y="120"/>
                    <a:pt x="139" y="120"/>
                    <a:pt x="139" y="120"/>
                  </a:cubicBezTo>
                  <a:cubicBezTo>
                    <a:pt x="138" y="118"/>
                    <a:pt x="138" y="118"/>
                    <a:pt x="138" y="118"/>
                  </a:cubicBezTo>
                  <a:cubicBezTo>
                    <a:pt x="137" y="117"/>
                    <a:pt x="137" y="117"/>
                    <a:pt x="137" y="117"/>
                  </a:cubicBezTo>
                  <a:cubicBezTo>
                    <a:pt x="137" y="116"/>
                    <a:pt x="137" y="116"/>
                    <a:pt x="137"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7"/>
                    <a:pt x="136" y="117"/>
                    <a:pt x="136" y="117"/>
                  </a:cubicBezTo>
                  <a:cubicBezTo>
                    <a:pt x="137" y="118"/>
                    <a:pt x="137" y="118"/>
                    <a:pt x="137" y="118"/>
                  </a:cubicBezTo>
                  <a:cubicBezTo>
                    <a:pt x="137" y="119"/>
                    <a:pt x="137" y="119"/>
                    <a:pt x="137" y="119"/>
                  </a:cubicBezTo>
                  <a:cubicBezTo>
                    <a:pt x="138" y="119"/>
                    <a:pt x="138" y="119"/>
                    <a:pt x="138" y="119"/>
                  </a:cubicBezTo>
                  <a:cubicBezTo>
                    <a:pt x="138" y="119"/>
                    <a:pt x="138" y="119"/>
                    <a:pt x="138" y="119"/>
                  </a:cubicBezTo>
                  <a:cubicBezTo>
                    <a:pt x="138" y="120"/>
                    <a:pt x="138" y="120"/>
                    <a:pt x="138" y="120"/>
                  </a:cubicBezTo>
                  <a:cubicBezTo>
                    <a:pt x="138" y="120"/>
                    <a:pt x="138" y="120"/>
                    <a:pt x="138" y="120"/>
                  </a:cubicBezTo>
                  <a:cubicBezTo>
                    <a:pt x="137" y="120"/>
                    <a:pt x="137" y="120"/>
                    <a:pt x="137" y="120"/>
                  </a:cubicBezTo>
                  <a:cubicBezTo>
                    <a:pt x="136" y="120"/>
                    <a:pt x="136" y="120"/>
                    <a:pt x="136" y="120"/>
                  </a:cubicBezTo>
                  <a:cubicBezTo>
                    <a:pt x="136" y="121"/>
                    <a:pt x="136" y="121"/>
                    <a:pt x="136" y="121"/>
                  </a:cubicBezTo>
                  <a:cubicBezTo>
                    <a:pt x="135" y="121"/>
                    <a:pt x="135" y="121"/>
                    <a:pt x="135" y="121"/>
                  </a:cubicBezTo>
                  <a:cubicBezTo>
                    <a:pt x="135" y="121"/>
                    <a:pt x="135" y="121"/>
                    <a:pt x="135" y="121"/>
                  </a:cubicBezTo>
                  <a:cubicBezTo>
                    <a:pt x="134" y="122"/>
                    <a:pt x="134" y="122"/>
                    <a:pt x="134" y="122"/>
                  </a:cubicBezTo>
                  <a:cubicBezTo>
                    <a:pt x="134" y="122"/>
                    <a:pt x="134" y="122"/>
                    <a:pt x="134" y="122"/>
                  </a:cubicBezTo>
                  <a:cubicBezTo>
                    <a:pt x="133" y="121"/>
                    <a:pt x="133" y="121"/>
                    <a:pt x="133" y="121"/>
                  </a:cubicBezTo>
                  <a:cubicBezTo>
                    <a:pt x="133" y="121"/>
                    <a:pt x="133" y="121"/>
                    <a:pt x="133" y="121"/>
                  </a:cubicBezTo>
                  <a:cubicBezTo>
                    <a:pt x="132" y="121"/>
                    <a:pt x="132" y="121"/>
                    <a:pt x="132" y="121"/>
                  </a:cubicBezTo>
                  <a:cubicBezTo>
                    <a:pt x="132" y="120"/>
                    <a:pt x="132" y="120"/>
                    <a:pt x="132" y="120"/>
                  </a:cubicBezTo>
                  <a:cubicBezTo>
                    <a:pt x="131" y="120"/>
                    <a:pt x="131" y="120"/>
                    <a:pt x="131" y="120"/>
                  </a:cubicBezTo>
                  <a:cubicBezTo>
                    <a:pt x="131" y="120"/>
                    <a:pt x="131" y="120"/>
                    <a:pt x="131" y="120"/>
                  </a:cubicBezTo>
                  <a:cubicBezTo>
                    <a:pt x="131" y="119"/>
                    <a:pt x="131" y="119"/>
                    <a:pt x="131" y="119"/>
                  </a:cubicBezTo>
                  <a:cubicBezTo>
                    <a:pt x="130" y="119"/>
                    <a:pt x="130" y="119"/>
                    <a:pt x="130" y="119"/>
                  </a:cubicBezTo>
                  <a:cubicBezTo>
                    <a:pt x="130" y="119"/>
                    <a:pt x="130" y="119"/>
                    <a:pt x="130" y="119"/>
                  </a:cubicBezTo>
                  <a:cubicBezTo>
                    <a:pt x="130" y="119"/>
                    <a:pt x="130" y="119"/>
                    <a:pt x="130" y="119"/>
                  </a:cubicBezTo>
                  <a:cubicBezTo>
                    <a:pt x="130" y="119"/>
                    <a:pt x="130" y="119"/>
                    <a:pt x="130" y="119"/>
                  </a:cubicBezTo>
                  <a:cubicBezTo>
                    <a:pt x="130" y="120"/>
                    <a:pt x="130" y="120"/>
                    <a:pt x="130" y="120"/>
                  </a:cubicBezTo>
                  <a:cubicBezTo>
                    <a:pt x="131" y="120"/>
                    <a:pt x="131" y="120"/>
                    <a:pt x="131" y="120"/>
                  </a:cubicBezTo>
                  <a:cubicBezTo>
                    <a:pt x="132" y="121"/>
                    <a:pt x="132" y="121"/>
                    <a:pt x="132" y="121"/>
                  </a:cubicBezTo>
                  <a:cubicBezTo>
                    <a:pt x="132" y="121"/>
                    <a:pt x="132" y="121"/>
                    <a:pt x="132" y="121"/>
                  </a:cubicBezTo>
                  <a:cubicBezTo>
                    <a:pt x="132" y="122"/>
                    <a:pt x="132" y="122"/>
                    <a:pt x="132" y="122"/>
                  </a:cubicBezTo>
                  <a:cubicBezTo>
                    <a:pt x="132" y="122"/>
                    <a:pt x="132" y="122"/>
                    <a:pt x="132" y="122"/>
                  </a:cubicBezTo>
                  <a:cubicBezTo>
                    <a:pt x="130" y="122"/>
                    <a:pt x="130" y="122"/>
                    <a:pt x="130" y="122"/>
                  </a:cubicBezTo>
                  <a:cubicBezTo>
                    <a:pt x="129" y="122"/>
                    <a:pt x="129" y="122"/>
                    <a:pt x="129" y="122"/>
                  </a:cubicBezTo>
                  <a:cubicBezTo>
                    <a:pt x="129" y="122"/>
                    <a:pt x="129" y="122"/>
                    <a:pt x="129" y="122"/>
                  </a:cubicBezTo>
                  <a:cubicBezTo>
                    <a:pt x="128" y="123"/>
                    <a:pt x="128" y="123"/>
                    <a:pt x="128" y="123"/>
                  </a:cubicBezTo>
                  <a:cubicBezTo>
                    <a:pt x="128" y="123"/>
                    <a:pt x="128" y="123"/>
                    <a:pt x="128" y="123"/>
                  </a:cubicBezTo>
                  <a:cubicBezTo>
                    <a:pt x="129" y="123"/>
                    <a:pt x="129" y="123"/>
                    <a:pt x="129" y="123"/>
                  </a:cubicBezTo>
                  <a:cubicBezTo>
                    <a:pt x="129" y="123"/>
                    <a:pt x="129" y="123"/>
                    <a:pt x="129" y="123"/>
                  </a:cubicBezTo>
                  <a:cubicBezTo>
                    <a:pt x="129" y="123"/>
                    <a:pt x="129" y="123"/>
                    <a:pt x="129" y="123"/>
                  </a:cubicBezTo>
                  <a:cubicBezTo>
                    <a:pt x="130" y="123"/>
                    <a:pt x="130" y="123"/>
                    <a:pt x="130" y="123"/>
                  </a:cubicBezTo>
                  <a:cubicBezTo>
                    <a:pt x="130" y="123"/>
                    <a:pt x="130" y="123"/>
                    <a:pt x="130" y="123"/>
                  </a:cubicBezTo>
                  <a:cubicBezTo>
                    <a:pt x="130" y="123"/>
                    <a:pt x="130" y="123"/>
                    <a:pt x="130" y="123"/>
                  </a:cubicBezTo>
                  <a:cubicBezTo>
                    <a:pt x="130" y="123"/>
                    <a:pt x="131" y="123"/>
                    <a:pt x="131" y="123"/>
                  </a:cubicBezTo>
                  <a:cubicBezTo>
                    <a:pt x="131" y="123"/>
                    <a:pt x="132" y="123"/>
                    <a:pt x="132" y="123"/>
                  </a:cubicBezTo>
                  <a:cubicBezTo>
                    <a:pt x="132" y="123"/>
                    <a:pt x="132" y="123"/>
                    <a:pt x="132" y="123"/>
                  </a:cubicBezTo>
                  <a:cubicBezTo>
                    <a:pt x="132" y="122"/>
                    <a:pt x="132" y="122"/>
                    <a:pt x="132" y="122"/>
                  </a:cubicBezTo>
                  <a:cubicBezTo>
                    <a:pt x="133" y="122"/>
                    <a:pt x="133" y="122"/>
                    <a:pt x="133" y="122"/>
                  </a:cubicBezTo>
                  <a:cubicBezTo>
                    <a:pt x="134" y="122"/>
                    <a:pt x="134" y="122"/>
                    <a:pt x="134" y="122"/>
                  </a:cubicBezTo>
                  <a:cubicBezTo>
                    <a:pt x="135" y="122"/>
                    <a:pt x="135" y="122"/>
                    <a:pt x="135" y="122"/>
                  </a:cubicBezTo>
                  <a:cubicBezTo>
                    <a:pt x="135" y="122"/>
                    <a:pt x="135" y="122"/>
                    <a:pt x="135" y="122"/>
                  </a:cubicBezTo>
                  <a:cubicBezTo>
                    <a:pt x="135" y="123"/>
                    <a:pt x="135" y="123"/>
                    <a:pt x="135" y="123"/>
                  </a:cubicBezTo>
                  <a:cubicBezTo>
                    <a:pt x="136" y="123"/>
                    <a:pt x="136" y="123"/>
                    <a:pt x="136" y="123"/>
                  </a:cubicBezTo>
                  <a:cubicBezTo>
                    <a:pt x="137" y="123"/>
                    <a:pt x="137" y="123"/>
                    <a:pt x="137" y="123"/>
                  </a:cubicBezTo>
                  <a:cubicBezTo>
                    <a:pt x="137" y="124"/>
                    <a:pt x="137" y="124"/>
                    <a:pt x="137" y="124"/>
                  </a:cubicBezTo>
                  <a:cubicBezTo>
                    <a:pt x="137" y="124"/>
                    <a:pt x="137" y="124"/>
                    <a:pt x="137" y="124"/>
                  </a:cubicBezTo>
                  <a:cubicBezTo>
                    <a:pt x="137" y="124"/>
                    <a:pt x="137" y="124"/>
                    <a:pt x="137" y="124"/>
                  </a:cubicBezTo>
                  <a:cubicBezTo>
                    <a:pt x="136" y="125"/>
                    <a:pt x="136" y="125"/>
                    <a:pt x="136" y="125"/>
                  </a:cubicBezTo>
                  <a:cubicBezTo>
                    <a:pt x="135" y="125"/>
                    <a:pt x="135" y="125"/>
                    <a:pt x="135" y="125"/>
                  </a:cubicBezTo>
                  <a:cubicBezTo>
                    <a:pt x="135" y="125"/>
                    <a:pt x="135" y="125"/>
                    <a:pt x="135" y="125"/>
                  </a:cubicBezTo>
                  <a:cubicBezTo>
                    <a:pt x="134" y="125"/>
                    <a:pt x="134" y="125"/>
                    <a:pt x="134" y="125"/>
                  </a:cubicBezTo>
                  <a:cubicBezTo>
                    <a:pt x="133" y="126"/>
                    <a:pt x="133" y="126"/>
                    <a:pt x="133" y="126"/>
                  </a:cubicBezTo>
                  <a:cubicBezTo>
                    <a:pt x="133" y="126"/>
                    <a:pt x="133" y="126"/>
                    <a:pt x="133" y="126"/>
                  </a:cubicBezTo>
                  <a:cubicBezTo>
                    <a:pt x="132" y="125"/>
                    <a:pt x="132" y="125"/>
                    <a:pt x="132" y="125"/>
                  </a:cubicBezTo>
                  <a:cubicBezTo>
                    <a:pt x="132" y="125"/>
                    <a:pt x="132" y="125"/>
                    <a:pt x="132" y="125"/>
                  </a:cubicBezTo>
                  <a:cubicBezTo>
                    <a:pt x="131" y="125"/>
                    <a:pt x="131" y="125"/>
                    <a:pt x="131" y="125"/>
                  </a:cubicBezTo>
                  <a:cubicBezTo>
                    <a:pt x="131" y="125"/>
                    <a:pt x="131" y="125"/>
                    <a:pt x="131"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1" y="125"/>
                    <a:pt x="131" y="125"/>
                    <a:pt x="131" y="125"/>
                  </a:cubicBezTo>
                  <a:cubicBezTo>
                    <a:pt x="131" y="125"/>
                    <a:pt x="131" y="125"/>
                    <a:pt x="131" y="125"/>
                  </a:cubicBezTo>
                  <a:cubicBezTo>
                    <a:pt x="132" y="125"/>
                    <a:pt x="132" y="125"/>
                    <a:pt x="132" y="125"/>
                  </a:cubicBezTo>
                  <a:cubicBezTo>
                    <a:pt x="132" y="126"/>
                    <a:pt x="132" y="126"/>
                    <a:pt x="132" y="126"/>
                  </a:cubicBezTo>
                  <a:cubicBezTo>
                    <a:pt x="132" y="126"/>
                    <a:pt x="132" y="126"/>
                    <a:pt x="132" y="126"/>
                  </a:cubicBezTo>
                  <a:cubicBezTo>
                    <a:pt x="131" y="126"/>
                    <a:pt x="131" y="126"/>
                    <a:pt x="131" y="126"/>
                  </a:cubicBezTo>
                  <a:cubicBezTo>
                    <a:pt x="130" y="126"/>
                    <a:pt x="130" y="126"/>
                    <a:pt x="130" y="126"/>
                  </a:cubicBezTo>
                  <a:cubicBezTo>
                    <a:pt x="130" y="127"/>
                    <a:pt x="130" y="127"/>
                    <a:pt x="130" y="127"/>
                  </a:cubicBezTo>
                  <a:cubicBezTo>
                    <a:pt x="130" y="127"/>
                    <a:pt x="130" y="127"/>
                    <a:pt x="130" y="127"/>
                  </a:cubicBezTo>
                  <a:cubicBezTo>
                    <a:pt x="131" y="126"/>
                    <a:pt x="131" y="126"/>
                    <a:pt x="131" y="126"/>
                  </a:cubicBezTo>
                  <a:cubicBezTo>
                    <a:pt x="132" y="126"/>
                    <a:pt x="132" y="126"/>
                    <a:pt x="132" y="126"/>
                  </a:cubicBezTo>
                  <a:cubicBezTo>
                    <a:pt x="132" y="126"/>
                    <a:pt x="132" y="126"/>
                    <a:pt x="132" y="126"/>
                  </a:cubicBezTo>
                  <a:cubicBezTo>
                    <a:pt x="132" y="127"/>
                    <a:pt x="132" y="127"/>
                    <a:pt x="132" y="127"/>
                  </a:cubicBezTo>
                  <a:cubicBezTo>
                    <a:pt x="132" y="127"/>
                    <a:pt x="132" y="127"/>
                    <a:pt x="132" y="127"/>
                  </a:cubicBezTo>
                  <a:cubicBezTo>
                    <a:pt x="133" y="127"/>
                    <a:pt x="133" y="127"/>
                    <a:pt x="133" y="127"/>
                  </a:cubicBezTo>
                  <a:cubicBezTo>
                    <a:pt x="133" y="126"/>
                    <a:pt x="133" y="126"/>
                    <a:pt x="133" y="126"/>
                  </a:cubicBezTo>
                  <a:cubicBezTo>
                    <a:pt x="134" y="126"/>
                    <a:pt x="134" y="126"/>
                    <a:pt x="134" y="126"/>
                  </a:cubicBezTo>
                  <a:cubicBezTo>
                    <a:pt x="134" y="126"/>
                    <a:pt x="134" y="126"/>
                    <a:pt x="134" y="126"/>
                  </a:cubicBezTo>
                  <a:cubicBezTo>
                    <a:pt x="135" y="126"/>
                    <a:pt x="135" y="126"/>
                    <a:pt x="135" y="126"/>
                  </a:cubicBezTo>
                  <a:cubicBezTo>
                    <a:pt x="135" y="126"/>
                    <a:pt x="135" y="126"/>
                    <a:pt x="135" y="126"/>
                  </a:cubicBezTo>
                  <a:cubicBezTo>
                    <a:pt x="135" y="126"/>
                    <a:pt x="135" y="126"/>
                    <a:pt x="135" y="126"/>
                  </a:cubicBezTo>
                  <a:cubicBezTo>
                    <a:pt x="137" y="127"/>
                    <a:pt x="137" y="127"/>
                    <a:pt x="137" y="127"/>
                  </a:cubicBezTo>
                  <a:cubicBezTo>
                    <a:pt x="137" y="127"/>
                    <a:pt x="137" y="127"/>
                    <a:pt x="137" y="127"/>
                  </a:cubicBezTo>
                  <a:cubicBezTo>
                    <a:pt x="137" y="127"/>
                    <a:pt x="137" y="127"/>
                    <a:pt x="137" y="127"/>
                  </a:cubicBezTo>
                  <a:cubicBezTo>
                    <a:pt x="137" y="127"/>
                    <a:pt x="137" y="127"/>
                    <a:pt x="137" y="127"/>
                  </a:cubicBezTo>
                  <a:cubicBezTo>
                    <a:pt x="137" y="128"/>
                    <a:pt x="137" y="128"/>
                    <a:pt x="137" y="128"/>
                  </a:cubicBezTo>
                  <a:cubicBezTo>
                    <a:pt x="137" y="129"/>
                    <a:pt x="137" y="129"/>
                    <a:pt x="137" y="129"/>
                  </a:cubicBezTo>
                  <a:cubicBezTo>
                    <a:pt x="136" y="129"/>
                    <a:pt x="136" y="129"/>
                    <a:pt x="136" y="129"/>
                  </a:cubicBezTo>
                  <a:cubicBezTo>
                    <a:pt x="135" y="129"/>
                    <a:pt x="135" y="129"/>
                    <a:pt x="135" y="129"/>
                  </a:cubicBezTo>
                  <a:cubicBezTo>
                    <a:pt x="134" y="129"/>
                    <a:pt x="134" y="129"/>
                    <a:pt x="134" y="129"/>
                  </a:cubicBezTo>
                  <a:cubicBezTo>
                    <a:pt x="133" y="129"/>
                    <a:pt x="133" y="129"/>
                    <a:pt x="133" y="129"/>
                  </a:cubicBezTo>
                  <a:cubicBezTo>
                    <a:pt x="133" y="129"/>
                    <a:pt x="133" y="129"/>
                    <a:pt x="133" y="129"/>
                  </a:cubicBezTo>
                  <a:cubicBezTo>
                    <a:pt x="132" y="129"/>
                    <a:pt x="132" y="129"/>
                    <a:pt x="132" y="129"/>
                  </a:cubicBezTo>
                  <a:cubicBezTo>
                    <a:pt x="132" y="129"/>
                    <a:pt x="132" y="129"/>
                    <a:pt x="132" y="129"/>
                  </a:cubicBezTo>
                  <a:cubicBezTo>
                    <a:pt x="133" y="129"/>
                    <a:pt x="133" y="129"/>
                    <a:pt x="133" y="129"/>
                  </a:cubicBezTo>
                  <a:cubicBezTo>
                    <a:pt x="134" y="129"/>
                    <a:pt x="134" y="129"/>
                    <a:pt x="134" y="129"/>
                  </a:cubicBezTo>
                  <a:cubicBezTo>
                    <a:pt x="135" y="130"/>
                    <a:pt x="135" y="130"/>
                    <a:pt x="135" y="130"/>
                  </a:cubicBezTo>
                  <a:cubicBezTo>
                    <a:pt x="135" y="130"/>
                    <a:pt x="135" y="130"/>
                    <a:pt x="135" y="130"/>
                  </a:cubicBezTo>
                  <a:cubicBezTo>
                    <a:pt x="135" y="130"/>
                    <a:pt x="135" y="130"/>
                    <a:pt x="135" y="130"/>
                  </a:cubicBezTo>
                  <a:cubicBezTo>
                    <a:pt x="136" y="130"/>
                    <a:pt x="136" y="130"/>
                    <a:pt x="136" y="130"/>
                  </a:cubicBezTo>
                  <a:cubicBezTo>
                    <a:pt x="137" y="130"/>
                    <a:pt x="137" y="130"/>
                    <a:pt x="137" y="130"/>
                  </a:cubicBezTo>
                  <a:cubicBezTo>
                    <a:pt x="138" y="130"/>
                    <a:pt x="138" y="130"/>
                    <a:pt x="138" y="130"/>
                  </a:cubicBezTo>
                  <a:cubicBezTo>
                    <a:pt x="138" y="130"/>
                    <a:pt x="138" y="130"/>
                    <a:pt x="138" y="130"/>
                  </a:cubicBezTo>
                  <a:cubicBezTo>
                    <a:pt x="139" y="130"/>
                    <a:pt x="139" y="130"/>
                    <a:pt x="139" y="130"/>
                  </a:cubicBezTo>
                  <a:cubicBezTo>
                    <a:pt x="140" y="131"/>
                    <a:pt x="140" y="131"/>
                    <a:pt x="140" y="131"/>
                  </a:cubicBezTo>
                  <a:cubicBezTo>
                    <a:pt x="140" y="131"/>
                    <a:pt x="140" y="131"/>
                    <a:pt x="140" y="131"/>
                  </a:cubicBezTo>
                  <a:cubicBezTo>
                    <a:pt x="140" y="132"/>
                    <a:pt x="140" y="132"/>
                    <a:pt x="140" y="132"/>
                  </a:cubicBezTo>
                  <a:cubicBezTo>
                    <a:pt x="141" y="132"/>
                    <a:pt x="141" y="132"/>
                    <a:pt x="141" y="132"/>
                  </a:cubicBezTo>
                  <a:cubicBezTo>
                    <a:pt x="141" y="132"/>
                    <a:pt x="141" y="132"/>
                    <a:pt x="141" y="132"/>
                  </a:cubicBezTo>
                  <a:cubicBezTo>
                    <a:pt x="141" y="132"/>
                    <a:pt x="141" y="132"/>
                    <a:pt x="141" y="132"/>
                  </a:cubicBezTo>
                  <a:cubicBezTo>
                    <a:pt x="142" y="133"/>
                    <a:pt x="142" y="133"/>
                    <a:pt x="142" y="133"/>
                  </a:cubicBezTo>
                  <a:cubicBezTo>
                    <a:pt x="142" y="133"/>
                    <a:pt x="142" y="133"/>
                    <a:pt x="142" y="133"/>
                  </a:cubicBezTo>
                  <a:cubicBezTo>
                    <a:pt x="143" y="133"/>
                    <a:pt x="143" y="133"/>
                    <a:pt x="143" y="133"/>
                  </a:cubicBezTo>
                  <a:cubicBezTo>
                    <a:pt x="143" y="134"/>
                    <a:pt x="143" y="134"/>
                    <a:pt x="143" y="134"/>
                  </a:cubicBezTo>
                  <a:cubicBezTo>
                    <a:pt x="143" y="134"/>
                    <a:pt x="143" y="134"/>
                    <a:pt x="143" y="134"/>
                  </a:cubicBezTo>
                  <a:cubicBezTo>
                    <a:pt x="144" y="134"/>
                    <a:pt x="144" y="134"/>
                    <a:pt x="144" y="134"/>
                  </a:cubicBezTo>
                  <a:cubicBezTo>
                    <a:pt x="144" y="134"/>
                    <a:pt x="144" y="134"/>
                    <a:pt x="144" y="134"/>
                  </a:cubicBezTo>
                  <a:cubicBezTo>
                    <a:pt x="144" y="135"/>
                    <a:pt x="144" y="135"/>
                    <a:pt x="144" y="135"/>
                  </a:cubicBezTo>
                  <a:cubicBezTo>
                    <a:pt x="143" y="135"/>
                    <a:pt x="143" y="135"/>
                    <a:pt x="143" y="135"/>
                  </a:cubicBezTo>
                  <a:cubicBezTo>
                    <a:pt x="143" y="136"/>
                    <a:pt x="143" y="136"/>
                    <a:pt x="143" y="136"/>
                  </a:cubicBezTo>
                  <a:cubicBezTo>
                    <a:pt x="143" y="136"/>
                    <a:pt x="143" y="136"/>
                    <a:pt x="143" y="136"/>
                  </a:cubicBezTo>
                  <a:cubicBezTo>
                    <a:pt x="142" y="137"/>
                    <a:pt x="142" y="137"/>
                    <a:pt x="142" y="137"/>
                  </a:cubicBezTo>
                  <a:cubicBezTo>
                    <a:pt x="143" y="137"/>
                    <a:pt x="143" y="137"/>
                    <a:pt x="143" y="137"/>
                  </a:cubicBezTo>
                  <a:cubicBezTo>
                    <a:pt x="143" y="136"/>
                    <a:pt x="143" y="136"/>
                    <a:pt x="143" y="136"/>
                  </a:cubicBezTo>
                  <a:cubicBezTo>
                    <a:pt x="144" y="136"/>
                    <a:pt x="144" y="136"/>
                    <a:pt x="144" y="136"/>
                  </a:cubicBezTo>
                  <a:cubicBezTo>
                    <a:pt x="144" y="135"/>
                    <a:pt x="144" y="135"/>
                    <a:pt x="144" y="135"/>
                  </a:cubicBezTo>
                  <a:cubicBezTo>
                    <a:pt x="144" y="136"/>
                    <a:pt x="144" y="136"/>
                    <a:pt x="144" y="136"/>
                  </a:cubicBezTo>
                  <a:cubicBezTo>
                    <a:pt x="144" y="136"/>
                    <a:pt x="144" y="136"/>
                    <a:pt x="144" y="136"/>
                  </a:cubicBezTo>
                  <a:cubicBezTo>
                    <a:pt x="144" y="137"/>
                    <a:pt x="144" y="137"/>
                    <a:pt x="144" y="137"/>
                  </a:cubicBezTo>
                  <a:cubicBezTo>
                    <a:pt x="144" y="136"/>
                    <a:pt x="144" y="136"/>
                    <a:pt x="144" y="136"/>
                  </a:cubicBezTo>
                  <a:cubicBezTo>
                    <a:pt x="144" y="136"/>
                    <a:pt x="144" y="136"/>
                    <a:pt x="144" y="136"/>
                  </a:cubicBezTo>
                  <a:cubicBezTo>
                    <a:pt x="145" y="136"/>
                    <a:pt x="145" y="136"/>
                    <a:pt x="145" y="136"/>
                  </a:cubicBezTo>
                  <a:cubicBezTo>
                    <a:pt x="145" y="136"/>
                    <a:pt x="145" y="136"/>
                    <a:pt x="145" y="136"/>
                  </a:cubicBezTo>
                  <a:cubicBezTo>
                    <a:pt x="146" y="136"/>
                    <a:pt x="146" y="136"/>
                    <a:pt x="146" y="136"/>
                  </a:cubicBezTo>
                  <a:cubicBezTo>
                    <a:pt x="145" y="137"/>
                    <a:pt x="145" y="137"/>
                    <a:pt x="145" y="137"/>
                  </a:cubicBezTo>
                  <a:cubicBezTo>
                    <a:pt x="145" y="137"/>
                    <a:pt x="145" y="137"/>
                    <a:pt x="145" y="137"/>
                  </a:cubicBezTo>
                  <a:cubicBezTo>
                    <a:pt x="144" y="138"/>
                    <a:pt x="144" y="138"/>
                    <a:pt x="144" y="138"/>
                  </a:cubicBezTo>
                  <a:cubicBezTo>
                    <a:pt x="144" y="138"/>
                    <a:pt x="144" y="138"/>
                    <a:pt x="144" y="138"/>
                  </a:cubicBezTo>
                  <a:cubicBezTo>
                    <a:pt x="144" y="139"/>
                    <a:pt x="144" y="139"/>
                    <a:pt x="144" y="139"/>
                  </a:cubicBezTo>
                  <a:cubicBezTo>
                    <a:pt x="144" y="139"/>
                    <a:pt x="144" y="139"/>
                    <a:pt x="144" y="139"/>
                  </a:cubicBezTo>
                  <a:cubicBezTo>
                    <a:pt x="144" y="139"/>
                    <a:pt x="144" y="139"/>
                    <a:pt x="144" y="139"/>
                  </a:cubicBezTo>
                  <a:cubicBezTo>
                    <a:pt x="144" y="140"/>
                    <a:pt x="144" y="140"/>
                    <a:pt x="144" y="140"/>
                  </a:cubicBezTo>
                  <a:cubicBezTo>
                    <a:pt x="144" y="140"/>
                    <a:pt x="144" y="140"/>
                    <a:pt x="144" y="140"/>
                  </a:cubicBezTo>
                  <a:cubicBezTo>
                    <a:pt x="144" y="140"/>
                    <a:pt x="144" y="140"/>
                    <a:pt x="144" y="140"/>
                  </a:cubicBezTo>
                  <a:cubicBezTo>
                    <a:pt x="145" y="139"/>
                    <a:pt x="145" y="139"/>
                    <a:pt x="145" y="139"/>
                  </a:cubicBezTo>
                  <a:cubicBezTo>
                    <a:pt x="145" y="138"/>
                    <a:pt x="145" y="138"/>
                    <a:pt x="145" y="138"/>
                  </a:cubicBezTo>
                  <a:cubicBezTo>
                    <a:pt x="146" y="138"/>
                    <a:pt x="146" y="138"/>
                    <a:pt x="146" y="138"/>
                  </a:cubicBezTo>
                  <a:cubicBezTo>
                    <a:pt x="146" y="138"/>
                    <a:pt x="146" y="138"/>
                    <a:pt x="146" y="138"/>
                  </a:cubicBezTo>
                  <a:cubicBezTo>
                    <a:pt x="146" y="138"/>
                    <a:pt x="146" y="138"/>
                    <a:pt x="146" y="138"/>
                  </a:cubicBezTo>
                  <a:cubicBezTo>
                    <a:pt x="146" y="139"/>
                    <a:pt x="146" y="139"/>
                    <a:pt x="146" y="139"/>
                  </a:cubicBezTo>
                  <a:cubicBezTo>
                    <a:pt x="145" y="140"/>
                    <a:pt x="145" y="140"/>
                    <a:pt x="145" y="140"/>
                  </a:cubicBezTo>
                  <a:cubicBezTo>
                    <a:pt x="146" y="140"/>
                    <a:pt x="146" y="140"/>
                    <a:pt x="146" y="140"/>
                  </a:cubicBezTo>
                  <a:cubicBezTo>
                    <a:pt x="146" y="140"/>
                    <a:pt x="146" y="140"/>
                    <a:pt x="146" y="140"/>
                  </a:cubicBezTo>
                  <a:cubicBezTo>
                    <a:pt x="146" y="140"/>
                    <a:pt x="146" y="140"/>
                    <a:pt x="146" y="140"/>
                  </a:cubicBezTo>
                  <a:cubicBezTo>
                    <a:pt x="146" y="141"/>
                    <a:pt x="146" y="141"/>
                    <a:pt x="146" y="141"/>
                  </a:cubicBezTo>
                  <a:cubicBezTo>
                    <a:pt x="146" y="141"/>
                    <a:pt x="146" y="141"/>
                    <a:pt x="146" y="141"/>
                  </a:cubicBezTo>
                  <a:cubicBezTo>
                    <a:pt x="145" y="141"/>
                    <a:pt x="145" y="141"/>
                    <a:pt x="145" y="141"/>
                  </a:cubicBezTo>
                  <a:cubicBezTo>
                    <a:pt x="145" y="142"/>
                    <a:pt x="145" y="142"/>
                    <a:pt x="145" y="142"/>
                  </a:cubicBezTo>
                  <a:cubicBezTo>
                    <a:pt x="145" y="142"/>
                    <a:pt x="145" y="142"/>
                    <a:pt x="145" y="142"/>
                  </a:cubicBezTo>
                  <a:cubicBezTo>
                    <a:pt x="146" y="142"/>
                    <a:pt x="146" y="142"/>
                    <a:pt x="146" y="142"/>
                  </a:cubicBezTo>
                  <a:cubicBezTo>
                    <a:pt x="146" y="142"/>
                    <a:pt x="146" y="142"/>
                    <a:pt x="146" y="142"/>
                  </a:cubicBezTo>
                  <a:cubicBezTo>
                    <a:pt x="146" y="142"/>
                    <a:pt x="146" y="142"/>
                    <a:pt x="146" y="142"/>
                  </a:cubicBezTo>
                  <a:cubicBezTo>
                    <a:pt x="146" y="143"/>
                    <a:pt x="146" y="143"/>
                    <a:pt x="146" y="143"/>
                  </a:cubicBezTo>
                  <a:cubicBezTo>
                    <a:pt x="146" y="143"/>
                    <a:pt x="146" y="143"/>
                    <a:pt x="146" y="143"/>
                  </a:cubicBezTo>
                  <a:cubicBezTo>
                    <a:pt x="146" y="143"/>
                    <a:pt x="146" y="143"/>
                    <a:pt x="146" y="143"/>
                  </a:cubicBezTo>
                  <a:cubicBezTo>
                    <a:pt x="146" y="144"/>
                    <a:pt x="146" y="144"/>
                    <a:pt x="146" y="144"/>
                  </a:cubicBezTo>
                  <a:cubicBezTo>
                    <a:pt x="146" y="144"/>
                    <a:pt x="146" y="144"/>
                    <a:pt x="146" y="144"/>
                  </a:cubicBezTo>
                  <a:cubicBezTo>
                    <a:pt x="146" y="145"/>
                    <a:pt x="146" y="145"/>
                    <a:pt x="146" y="145"/>
                  </a:cubicBezTo>
                  <a:cubicBezTo>
                    <a:pt x="146" y="146"/>
                    <a:pt x="146" y="146"/>
                    <a:pt x="146" y="146"/>
                  </a:cubicBezTo>
                  <a:cubicBezTo>
                    <a:pt x="146" y="146"/>
                    <a:pt x="146" y="146"/>
                    <a:pt x="146" y="146"/>
                  </a:cubicBezTo>
                  <a:cubicBezTo>
                    <a:pt x="146" y="147"/>
                    <a:pt x="146" y="147"/>
                    <a:pt x="146" y="147"/>
                  </a:cubicBezTo>
                  <a:cubicBezTo>
                    <a:pt x="145" y="147"/>
                    <a:pt x="145" y="147"/>
                    <a:pt x="145" y="147"/>
                  </a:cubicBezTo>
                  <a:cubicBezTo>
                    <a:pt x="145" y="147"/>
                    <a:pt x="145" y="147"/>
                    <a:pt x="145" y="147"/>
                  </a:cubicBezTo>
                  <a:cubicBezTo>
                    <a:pt x="145" y="147"/>
                    <a:pt x="145" y="147"/>
                    <a:pt x="145" y="147"/>
                  </a:cubicBezTo>
                  <a:cubicBezTo>
                    <a:pt x="144" y="147"/>
                    <a:pt x="144" y="147"/>
                    <a:pt x="144" y="147"/>
                  </a:cubicBezTo>
                  <a:cubicBezTo>
                    <a:pt x="145" y="147"/>
                    <a:pt x="145" y="147"/>
                    <a:pt x="145" y="147"/>
                  </a:cubicBezTo>
                  <a:cubicBezTo>
                    <a:pt x="144" y="146"/>
                    <a:pt x="144" y="146"/>
                    <a:pt x="144" y="146"/>
                  </a:cubicBezTo>
                  <a:cubicBezTo>
                    <a:pt x="144" y="146"/>
                    <a:pt x="144" y="146"/>
                    <a:pt x="144" y="146"/>
                  </a:cubicBezTo>
                  <a:cubicBezTo>
                    <a:pt x="144" y="146"/>
                    <a:pt x="144" y="146"/>
                    <a:pt x="144" y="146"/>
                  </a:cubicBezTo>
                  <a:cubicBezTo>
                    <a:pt x="143" y="147"/>
                    <a:pt x="143" y="147"/>
                    <a:pt x="143" y="147"/>
                  </a:cubicBezTo>
                  <a:cubicBezTo>
                    <a:pt x="143" y="146"/>
                    <a:pt x="143" y="146"/>
                    <a:pt x="143" y="146"/>
                  </a:cubicBezTo>
                  <a:cubicBezTo>
                    <a:pt x="143" y="146"/>
                    <a:pt x="143" y="146"/>
                    <a:pt x="143" y="146"/>
                  </a:cubicBezTo>
                  <a:cubicBezTo>
                    <a:pt x="143" y="145"/>
                    <a:pt x="143" y="145"/>
                    <a:pt x="143" y="145"/>
                  </a:cubicBezTo>
                  <a:cubicBezTo>
                    <a:pt x="143" y="145"/>
                    <a:pt x="143" y="145"/>
                    <a:pt x="143" y="145"/>
                  </a:cubicBezTo>
                  <a:cubicBezTo>
                    <a:pt x="143" y="144"/>
                    <a:pt x="143" y="144"/>
                    <a:pt x="143" y="144"/>
                  </a:cubicBezTo>
                  <a:cubicBezTo>
                    <a:pt x="143" y="143"/>
                    <a:pt x="143" y="143"/>
                    <a:pt x="143" y="143"/>
                  </a:cubicBezTo>
                  <a:cubicBezTo>
                    <a:pt x="143" y="143"/>
                    <a:pt x="143" y="143"/>
                    <a:pt x="143" y="143"/>
                  </a:cubicBezTo>
                  <a:cubicBezTo>
                    <a:pt x="143" y="143"/>
                    <a:pt x="143" y="143"/>
                    <a:pt x="143" y="143"/>
                  </a:cubicBezTo>
                  <a:cubicBezTo>
                    <a:pt x="142" y="143"/>
                    <a:pt x="142" y="143"/>
                    <a:pt x="142" y="143"/>
                  </a:cubicBezTo>
                  <a:cubicBezTo>
                    <a:pt x="142" y="144"/>
                    <a:pt x="142" y="144"/>
                    <a:pt x="142" y="144"/>
                  </a:cubicBezTo>
                  <a:cubicBezTo>
                    <a:pt x="142" y="145"/>
                    <a:pt x="142" y="145"/>
                    <a:pt x="142" y="145"/>
                  </a:cubicBezTo>
                  <a:cubicBezTo>
                    <a:pt x="142" y="146"/>
                    <a:pt x="142" y="146"/>
                    <a:pt x="142" y="146"/>
                  </a:cubicBezTo>
                  <a:cubicBezTo>
                    <a:pt x="142" y="147"/>
                    <a:pt x="142" y="147"/>
                    <a:pt x="142" y="147"/>
                  </a:cubicBezTo>
                  <a:cubicBezTo>
                    <a:pt x="142" y="147"/>
                    <a:pt x="142" y="147"/>
                    <a:pt x="142" y="147"/>
                  </a:cubicBezTo>
                  <a:cubicBezTo>
                    <a:pt x="141" y="147"/>
                    <a:pt x="141" y="147"/>
                    <a:pt x="141" y="147"/>
                  </a:cubicBezTo>
                  <a:cubicBezTo>
                    <a:pt x="141" y="147"/>
                    <a:pt x="141" y="147"/>
                    <a:pt x="141" y="147"/>
                  </a:cubicBezTo>
                  <a:cubicBezTo>
                    <a:pt x="140" y="147"/>
                    <a:pt x="140" y="147"/>
                    <a:pt x="140" y="147"/>
                  </a:cubicBezTo>
                  <a:cubicBezTo>
                    <a:pt x="140" y="147"/>
                    <a:pt x="140" y="147"/>
                    <a:pt x="140" y="147"/>
                  </a:cubicBezTo>
                  <a:cubicBezTo>
                    <a:pt x="139" y="146"/>
                    <a:pt x="139" y="146"/>
                    <a:pt x="139" y="146"/>
                  </a:cubicBezTo>
                  <a:cubicBezTo>
                    <a:pt x="138" y="145"/>
                    <a:pt x="138" y="145"/>
                    <a:pt x="138" y="145"/>
                  </a:cubicBezTo>
                  <a:cubicBezTo>
                    <a:pt x="137" y="144"/>
                    <a:pt x="137" y="144"/>
                    <a:pt x="137" y="144"/>
                  </a:cubicBezTo>
                  <a:cubicBezTo>
                    <a:pt x="137" y="144"/>
                    <a:pt x="137" y="144"/>
                    <a:pt x="137" y="144"/>
                  </a:cubicBezTo>
                  <a:cubicBezTo>
                    <a:pt x="137" y="142"/>
                    <a:pt x="137" y="142"/>
                    <a:pt x="137" y="142"/>
                  </a:cubicBezTo>
                  <a:cubicBezTo>
                    <a:pt x="136" y="142"/>
                    <a:pt x="136" y="142"/>
                    <a:pt x="136" y="142"/>
                  </a:cubicBezTo>
                  <a:cubicBezTo>
                    <a:pt x="136" y="141"/>
                    <a:pt x="136" y="141"/>
                    <a:pt x="136" y="141"/>
                  </a:cubicBezTo>
                  <a:cubicBezTo>
                    <a:pt x="136" y="140"/>
                    <a:pt x="136" y="140"/>
                    <a:pt x="136" y="140"/>
                  </a:cubicBezTo>
                  <a:cubicBezTo>
                    <a:pt x="136" y="140"/>
                    <a:pt x="136" y="140"/>
                    <a:pt x="136" y="140"/>
                  </a:cubicBezTo>
                  <a:cubicBezTo>
                    <a:pt x="136" y="139"/>
                    <a:pt x="136" y="139"/>
                    <a:pt x="136" y="139"/>
                  </a:cubicBezTo>
                  <a:cubicBezTo>
                    <a:pt x="136" y="139"/>
                    <a:pt x="136" y="139"/>
                    <a:pt x="136" y="139"/>
                  </a:cubicBezTo>
                  <a:cubicBezTo>
                    <a:pt x="136" y="139"/>
                    <a:pt x="136" y="139"/>
                    <a:pt x="136" y="139"/>
                  </a:cubicBezTo>
                  <a:cubicBezTo>
                    <a:pt x="135" y="139"/>
                    <a:pt x="135" y="139"/>
                    <a:pt x="135" y="139"/>
                  </a:cubicBezTo>
                  <a:cubicBezTo>
                    <a:pt x="135" y="139"/>
                    <a:pt x="135" y="139"/>
                    <a:pt x="135" y="139"/>
                  </a:cubicBezTo>
                  <a:cubicBezTo>
                    <a:pt x="134" y="139"/>
                    <a:pt x="134" y="139"/>
                    <a:pt x="134" y="139"/>
                  </a:cubicBezTo>
                  <a:cubicBezTo>
                    <a:pt x="133" y="137"/>
                    <a:pt x="133" y="137"/>
                    <a:pt x="133" y="137"/>
                  </a:cubicBezTo>
                  <a:cubicBezTo>
                    <a:pt x="132" y="137"/>
                    <a:pt x="132" y="137"/>
                    <a:pt x="132" y="137"/>
                  </a:cubicBezTo>
                  <a:cubicBezTo>
                    <a:pt x="132" y="136"/>
                    <a:pt x="132" y="136"/>
                    <a:pt x="132" y="136"/>
                  </a:cubicBezTo>
                  <a:cubicBezTo>
                    <a:pt x="132" y="136"/>
                    <a:pt x="132" y="136"/>
                    <a:pt x="132" y="136"/>
                  </a:cubicBezTo>
                  <a:cubicBezTo>
                    <a:pt x="131" y="137"/>
                    <a:pt x="131" y="137"/>
                    <a:pt x="131" y="137"/>
                  </a:cubicBezTo>
                  <a:cubicBezTo>
                    <a:pt x="130" y="136"/>
                    <a:pt x="130" y="136"/>
                    <a:pt x="130" y="136"/>
                  </a:cubicBezTo>
                  <a:cubicBezTo>
                    <a:pt x="130" y="136"/>
                    <a:pt x="130" y="136"/>
                    <a:pt x="130" y="136"/>
                  </a:cubicBezTo>
                  <a:cubicBezTo>
                    <a:pt x="129" y="137"/>
                    <a:pt x="129" y="137"/>
                    <a:pt x="129" y="137"/>
                  </a:cubicBezTo>
                  <a:cubicBezTo>
                    <a:pt x="129" y="136"/>
                    <a:pt x="129" y="136"/>
                    <a:pt x="129" y="136"/>
                  </a:cubicBezTo>
                  <a:cubicBezTo>
                    <a:pt x="128" y="136"/>
                    <a:pt x="128" y="136"/>
                    <a:pt x="128" y="136"/>
                  </a:cubicBezTo>
                  <a:cubicBezTo>
                    <a:pt x="128" y="135"/>
                    <a:pt x="128" y="135"/>
                    <a:pt x="128" y="135"/>
                  </a:cubicBezTo>
                  <a:cubicBezTo>
                    <a:pt x="127" y="135"/>
                    <a:pt x="127" y="135"/>
                    <a:pt x="127" y="135"/>
                  </a:cubicBezTo>
                  <a:cubicBezTo>
                    <a:pt x="127" y="134"/>
                    <a:pt x="127" y="134"/>
                    <a:pt x="127" y="134"/>
                  </a:cubicBezTo>
                  <a:cubicBezTo>
                    <a:pt x="127" y="134"/>
                    <a:pt x="127" y="134"/>
                    <a:pt x="127" y="134"/>
                  </a:cubicBezTo>
                  <a:cubicBezTo>
                    <a:pt x="127" y="133"/>
                    <a:pt x="127" y="133"/>
                    <a:pt x="127" y="133"/>
                  </a:cubicBezTo>
                  <a:cubicBezTo>
                    <a:pt x="126" y="132"/>
                    <a:pt x="126" y="132"/>
                    <a:pt x="126" y="132"/>
                  </a:cubicBezTo>
                  <a:cubicBezTo>
                    <a:pt x="126" y="133"/>
                    <a:pt x="126" y="133"/>
                    <a:pt x="126" y="133"/>
                  </a:cubicBezTo>
                  <a:cubicBezTo>
                    <a:pt x="126" y="134"/>
                    <a:pt x="126" y="134"/>
                    <a:pt x="126" y="134"/>
                  </a:cubicBezTo>
                  <a:cubicBezTo>
                    <a:pt x="126" y="134"/>
                    <a:pt x="126" y="134"/>
                    <a:pt x="126" y="134"/>
                  </a:cubicBezTo>
                  <a:cubicBezTo>
                    <a:pt x="125" y="134"/>
                    <a:pt x="125" y="134"/>
                    <a:pt x="125" y="134"/>
                  </a:cubicBezTo>
                  <a:cubicBezTo>
                    <a:pt x="125" y="134"/>
                    <a:pt x="125" y="134"/>
                    <a:pt x="125" y="134"/>
                  </a:cubicBezTo>
                  <a:cubicBezTo>
                    <a:pt x="126" y="135"/>
                    <a:pt x="126" y="135"/>
                    <a:pt x="126" y="135"/>
                  </a:cubicBezTo>
                  <a:cubicBezTo>
                    <a:pt x="126" y="135"/>
                    <a:pt x="126" y="135"/>
                    <a:pt x="126" y="135"/>
                  </a:cubicBezTo>
                  <a:cubicBezTo>
                    <a:pt x="127" y="136"/>
                    <a:pt x="127" y="136"/>
                    <a:pt x="127" y="136"/>
                  </a:cubicBezTo>
                  <a:cubicBezTo>
                    <a:pt x="127" y="136"/>
                    <a:pt x="127" y="136"/>
                    <a:pt x="127" y="136"/>
                  </a:cubicBezTo>
                  <a:cubicBezTo>
                    <a:pt x="127" y="136"/>
                    <a:pt x="127" y="136"/>
                    <a:pt x="127" y="136"/>
                  </a:cubicBezTo>
                  <a:cubicBezTo>
                    <a:pt x="126" y="136"/>
                    <a:pt x="126" y="136"/>
                    <a:pt x="126" y="136"/>
                  </a:cubicBezTo>
                  <a:cubicBezTo>
                    <a:pt x="126" y="137"/>
                    <a:pt x="126" y="137"/>
                    <a:pt x="126" y="137"/>
                  </a:cubicBezTo>
                  <a:cubicBezTo>
                    <a:pt x="125" y="137"/>
                    <a:pt x="125" y="137"/>
                    <a:pt x="125" y="137"/>
                  </a:cubicBezTo>
                  <a:cubicBezTo>
                    <a:pt x="124" y="137"/>
                    <a:pt x="124" y="137"/>
                    <a:pt x="124" y="137"/>
                  </a:cubicBezTo>
                  <a:cubicBezTo>
                    <a:pt x="124" y="137"/>
                    <a:pt x="124" y="137"/>
                    <a:pt x="124" y="137"/>
                  </a:cubicBezTo>
                  <a:cubicBezTo>
                    <a:pt x="125" y="137"/>
                    <a:pt x="125" y="137"/>
                    <a:pt x="125" y="137"/>
                  </a:cubicBezTo>
                  <a:cubicBezTo>
                    <a:pt x="126" y="137"/>
                    <a:pt x="126" y="137"/>
                    <a:pt x="126" y="137"/>
                  </a:cubicBezTo>
                  <a:cubicBezTo>
                    <a:pt x="126" y="137"/>
                    <a:pt x="126" y="137"/>
                    <a:pt x="126" y="137"/>
                  </a:cubicBezTo>
                  <a:cubicBezTo>
                    <a:pt x="127" y="137"/>
                    <a:pt x="127" y="137"/>
                    <a:pt x="127" y="137"/>
                  </a:cubicBezTo>
                  <a:cubicBezTo>
                    <a:pt x="128" y="136"/>
                    <a:pt x="128" y="136"/>
                    <a:pt x="128" y="136"/>
                  </a:cubicBezTo>
                  <a:cubicBezTo>
                    <a:pt x="128" y="137"/>
                    <a:pt x="128" y="137"/>
                    <a:pt x="128" y="137"/>
                  </a:cubicBezTo>
                  <a:cubicBezTo>
                    <a:pt x="128" y="137"/>
                    <a:pt x="128" y="137"/>
                    <a:pt x="128" y="137"/>
                  </a:cubicBezTo>
                  <a:cubicBezTo>
                    <a:pt x="128" y="138"/>
                    <a:pt x="128" y="138"/>
                    <a:pt x="128" y="138"/>
                  </a:cubicBezTo>
                  <a:cubicBezTo>
                    <a:pt x="129" y="137"/>
                    <a:pt x="129" y="137"/>
                    <a:pt x="129" y="137"/>
                  </a:cubicBezTo>
                  <a:cubicBezTo>
                    <a:pt x="130" y="137"/>
                    <a:pt x="130" y="137"/>
                    <a:pt x="130" y="137"/>
                  </a:cubicBezTo>
                  <a:cubicBezTo>
                    <a:pt x="132" y="138"/>
                    <a:pt x="132" y="138"/>
                    <a:pt x="132" y="138"/>
                  </a:cubicBezTo>
                  <a:cubicBezTo>
                    <a:pt x="132" y="138"/>
                    <a:pt x="132" y="138"/>
                    <a:pt x="132" y="138"/>
                  </a:cubicBezTo>
                  <a:cubicBezTo>
                    <a:pt x="133" y="138"/>
                    <a:pt x="133" y="138"/>
                    <a:pt x="133" y="138"/>
                  </a:cubicBezTo>
                  <a:cubicBezTo>
                    <a:pt x="133" y="139"/>
                    <a:pt x="133" y="139"/>
                    <a:pt x="133" y="139"/>
                  </a:cubicBezTo>
                  <a:cubicBezTo>
                    <a:pt x="133" y="139"/>
                    <a:pt x="133" y="139"/>
                    <a:pt x="133" y="139"/>
                  </a:cubicBezTo>
                  <a:cubicBezTo>
                    <a:pt x="133" y="140"/>
                    <a:pt x="133" y="140"/>
                    <a:pt x="133" y="140"/>
                  </a:cubicBezTo>
                  <a:cubicBezTo>
                    <a:pt x="132" y="140"/>
                    <a:pt x="132" y="140"/>
                    <a:pt x="132" y="140"/>
                  </a:cubicBezTo>
                  <a:cubicBezTo>
                    <a:pt x="132" y="141"/>
                    <a:pt x="132" y="141"/>
                    <a:pt x="132" y="141"/>
                  </a:cubicBezTo>
                  <a:cubicBezTo>
                    <a:pt x="132" y="141"/>
                    <a:pt x="132" y="141"/>
                    <a:pt x="132" y="141"/>
                  </a:cubicBezTo>
                  <a:cubicBezTo>
                    <a:pt x="131" y="141"/>
                    <a:pt x="131" y="141"/>
                    <a:pt x="131" y="141"/>
                  </a:cubicBezTo>
                  <a:cubicBezTo>
                    <a:pt x="129" y="142"/>
                    <a:pt x="129" y="142"/>
                    <a:pt x="129" y="142"/>
                  </a:cubicBezTo>
                  <a:cubicBezTo>
                    <a:pt x="128" y="142"/>
                    <a:pt x="128" y="142"/>
                    <a:pt x="128" y="142"/>
                  </a:cubicBezTo>
                  <a:cubicBezTo>
                    <a:pt x="127" y="142"/>
                    <a:pt x="127" y="142"/>
                    <a:pt x="127" y="142"/>
                  </a:cubicBezTo>
                  <a:cubicBezTo>
                    <a:pt x="126" y="142"/>
                    <a:pt x="126" y="142"/>
                    <a:pt x="126" y="142"/>
                  </a:cubicBezTo>
                  <a:cubicBezTo>
                    <a:pt x="126" y="141"/>
                    <a:pt x="126" y="141"/>
                    <a:pt x="126" y="141"/>
                  </a:cubicBezTo>
                  <a:cubicBezTo>
                    <a:pt x="126" y="141"/>
                    <a:pt x="126" y="141"/>
                    <a:pt x="126" y="141"/>
                  </a:cubicBezTo>
                  <a:cubicBezTo>
                    <a:pt x="126" y="140"/>
                    <a:pt x="126" y="140"/>
                    <a:pt x="126" y="140"/>
                  </a:cubicBezTo>
                  <a:cubicBezTo>
                    <a:pt x="125" y="140"/>
                    <a:pt x="125" y="140"/>
                    <a:pt x="125" y="140"/>
                  </a:cubicBezTo>
                  <a:cubicBezTo>
                    <a:pt x="125" y="141"/>
                    <a:pt x="125" y="141"/>
                    <a:pt x="125" y="141"/>
                  </a:cubicBezTo>
                  <a:cubicBezTo>
                    <a:pt x="125" y="141"/>
                    <a:pt x="125" y="141"/>
                    <a:pt x="125" y="141"/>
                  </a:cubicBezTo>
                  <a:cubicBezTo>
                    <a:pt x="125" y="142"/>
                    <a:pt x="125" y="142"/>
                    <a:pt x="125" y="142"/>
                  </a:cubicBezTo>
                  <a:cubicBezTo>
                    <a:pt x="125" y="142"/>
                    <a:pt x="125" y="142"/>
                    <a:pt x="125" y="142"/>
                  </a:cubicBezTo>
                  <a:cubicBezTo>
                    <a:pt x="125" y="142"/>
                    <a:pt x="125" y="142"/>
                    <a:pt x="125"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5" y="143"/>
                    <a:pt x="125" y="143"/>
                    <a:pt x="125" y="143"/>
                  </a:cubicBezTo>
                  <a:cubicBezTo>
                    <a:pt x="125" y="143"/>
                    <a:pt x="125" y="143"/>
                    <a:pt x="125" y="143"/>
                  </a:cubicBezTo>
                  <a:cubicBezTo>
                    <a:pt x="124" y="144"/>
                    <a:pt x="124" y="144"/>
                    <a:pt x="124" y="144"/>
                  </a:cubicBezTo>
                  <a:cubicBezTo>
                    <a:pt x="124" y="144"/>
                    <a:pt x="124" y="144"/>
                    <a:pt x="124" y="144"/>
                  </a:cubicBezTo>
                  <a:cubicBezTo>
                    <a:pt x="124" y="144"/>
                    <a:pt x="124" y="144"/>
                    <a:pt x="124" y="144"/>
                  </a:cubicBezTo>
                  <a:cubicBezTo>
                    <a:pt x="123" y="144"/>
                    <a:pt x="123" y="144"/>
                    <a:pt x="123" y="144"/>
                  </a:cubicBezTo>
                  <a:cubicBezTo>
                    <a:pt x="123" y="145"/>
                    <a:pt x="123" y="145"/>
                    <a:pt x="123" y="145"/>
                  </a:cubicBezTo>
                  <a:cubicBezTo>
                    <a:pt x="123" y="145"/>
                    <a:pt x="123" y="145"/>
                    <a:pt x="123" y="145"/>
                  </a:cubicBezTo>
                  <a:cubicBezTo>
                    <a:pt x="121" y="146"/>
                    <a:pt x="121" y="146"/>
                    <a:pt x="121" y="146"/>
                  </a:cubicBezTo>
                  <a:cubicBezTo>
                    <a:pt x="121" y="145"/>
                    <a:pt x="121" y="145"/>
                    <a:pt x="121" y="145"/>
                  </a:cubicBezTo>
                  <a:cubicBezTo>
                    <a:pt x="120" y="145"/>
                    <a:pt x="120" y="145"/>
                    <a:pt x="120" y="145"/>
                  </a:cubicBezTo>
                  <a:cubicBezTo>
                    <a:pt x="119" y="146"/>
                    <a:pt x="119" y="146"/>
                    <a:pt x="119" y="146"/>
                  </a:cubicBezTo>
                  <a:cubicBezTo>
                    <a:pt x="119" y="147"/>
                    <a:pt x="119" y="147"/>
                    <a:pt x="119" y="147"/>
                  </a:cubicBezTo>
                  <a:cubicBezTo>
                    <a:pt x="119" y="147"/>
                    <a:pt x="119" y="147"/>
                    <a:pt x="119" y="147"/>
                  </a:cubicBezTo>
                  <a:cubicBezTo>
                    <a:pt x="121" y="146"/>
                    <a:pt x="121" y="146"/>
                    <a:pt x="121" y="146"/>
                  </a:cubicBezTo>
                  <a:cubicBezTo>
                    <a:pt x="122" y="146"/>
                    <a:pt x="122" y="146"/>
                    <a:pt x="122" y="146"/>
                  </a:cubicBezTo>
                  <a:cubicBezTo>
                    <a:pt x="122" y="146"/>
                    <a:pt x="122" y="146"/>
                    <a:pt x="122" y="146"/>
                  </a:cubicBezTo>
                  <a:cubicBezTo>
                    <a:pt x="123" y="146"/>
                    <a:pt x="123" y="146"/>
                    <a:pt x="123" y="146"/>
                  </a:cubicBezTo>
                  <a:cubicBezTo>
                    <a:pt x="123" y="146"/>
                    <a:pt x="123" y="146"/>
                    <a:pt x="123" y="146"/>
                  </a:cubicBezTo>
                  <a:cubicBezTo>
                    <a:pt x="124" y="147"/>
                    <a:pt x="124" y="147"/>
                    <a:pt x="124" y="147"/>
                  </a:cubicBezTo>
                  <a:cubicBezTo>
                    <a:pt x="125" y="147"/>
                    <a:pt x="125" y="147"/>
                    <a:pt x="125" y="147"/>
                  </a:cubicBezTo>
                  <a:cubicBezTo>
                    <a:pt x="126" y="146"/>
                    <a:pt x="126" y="146"/>
                    <a:pt x="126" y="146"/>
                  </a:cubicBezTo>
                  <a:cubicBezTo>
                    <a:pt x="127" y="146"/>
                    <a:pt x="127" y="146"/>
                    <a:pt x="127" y="146"/>
                  </a:cubicBezTo>
                  <a:cubicBezTo>
                    <a:pt x="128" y="147"/>
                    <a:pt x="128" y="147"/>
                    <a:pt x="128" y="147"/>
                  </a:cubicBezTo>
                  <a:cubicBezTo>
                    <a:pt x="128" y="146"/>
                    <a:pt x="128" y="146"/>
                    <a:pt x="128" y="146"/>
                  </a:cubicBezTo>
                  <a:cubicBezTo>
                    <a:pt x="129" y="147"/>
                    <a:pt x="129" y="147"/>
                    <a:pt x="129" y="147"/>
                  </a:cubicBezTo>
                  <a:cubicBezTo>
                    <a:pt x="129" y="147"/>
                    <a:pt x="129" y="147"/>
                    <a:pt x="129" y="147"/>
                  </a:cubicBezTo>
                  <a:cubicBezTo>
                    <a:pt x="129" y="147"/>
                    <a:pt x="129" y="147"/>
                    <a:pt x="129" y="147"/>
                  </a:cubicBezTo>
                  <a:cubicBezTo>
                    <a:pt x="130" y="147"/>
                    <a:pt x="130" y="147"/>
                    <a:pt x="130" y="147"/>
                  </a:cubicBezTo>
                  <a:cubicBezTo>
                    <a:pt x="129" y="148"/>
                    <a:pt x="129" y="148"/>
                    <a:pt x="129" y="148"/>
                  </a:cubicBezTo>
                  <a:cubicBezTo>
                    <a:pt x="129" y="148"/>
                    <a:pt x="129" y="148"/>
                    <a:pt x="129" y="148"/>
                  </a:cubicBezTo>
                  <a:cubicBezTo>
                    <a:pt x="128" y="148"/>
                    <a:pt x="128" y="148"/>
                    <a:pt x="128" y="148"/>
                  </a:cubicBezTo>
                  <a:cubicBezTo>
                    <a:pt x="127" y="148"/>
                    <a:pt x="127" y="148"/>
                    <a:pt x="127" y="148"/>
                  </a:cubicBezTo>
                  <a:cubicBezTo>
                    <a:pt x="126" y="148"/>
                    <a:pt x="126" y="148"/>
                    <a:pt x="126" y="148"/>
                  </a:cubicBezTo>
                  <a:cubicBezTo>
                    <a:pt x="125" y="148"/>
                    <a:pt x="125" y="148"/>
                    <a:pt x="125" y="148"/>
                  </a:cubicBezTo>
                  <a:cubicBezTo>
                    <a:pt x="125" y="149"/>
                    <a:pt x="125" y="149"/>
                    <a:pt x="125" y="149"/>
                  </a:cubicBezTo>
                  <a:cubicBezTo>
                    <a:pt x="124" y="148"/>
                    <a:pt x="124" y="148"/>
                    <a:pt x="124" y="148"/>
                  </a:cubicBezTo>
                  <a:cubicBezTo>
                    <a:pt x="124" y="148"/>
                    <a:pt x="124" y="148"/>
                    <a:pt x="124" y="148"/>
                  </a:cubicBezTo>
                  <a:cubicBezTo>
                    <a:pt x="123" y="148"/>
                    <a:pt x="123" y="148"/>
                    <a:pt x="123" y="148"/>
                  </a:cubicBezTo>
                  <a:cubicBezTo>
                    <a:pt x="122" y="149"/>
                    <a:pt x="122" y="149"/>
                    <a:pt x="122" y="149"/>
                  </a:cubicBezTo>
                  <a:cubicBezTo>
                    <a:pt x="123" y="149"/>
                    <a:pt x="123" y="149"/>
                    <a:pt x="123" y="149"/>
                  </a:cubicBezTo>
                  <a:cubicBezTo>
                    <a:pt x="123" y="149"/>
                    <a:pt x="123" y="149"/>
                    <a:pt x="123" y="149"/>
                  </a:cubicBezTo>
                  <a:cubicBezTo>
                    <a:pt x="124" y="149"/>
                    <a:pt x="124" y="149"/>
                    <a:pt x="124" y="149"/>
                  </a:cubicBezTo>
                  <a:cubicBezTo>
                    <a:pt x="125" y="149"/>
                    <a:pt x="125" y="149"/>
                    <a:pt x="125" y="149"/>
                  </a:cubicBezTo>
                  <a:cubicBezTo>
                    <a:pt x="126" y="149"/>
                    <a:pt x="126" y="149"/>
                    <a:pt x="126" y="149"/>
                  </a:cubicBezTo>
                  <a:cubicBezTo>
                    <a:pt x="126" y="150"/>
                    <a:pt x="126" y="150"/>
                    <a:pt x="126" y="150"/>
                  </a:cubicBezTo>
                  <a:cubicBezTo>
                    <a:pt x="126" y="149"/>
                    <a:pt x="126" y="149"/>
                    <a:pt x="126" y="149"/>
                  </a:cubicBezTo>
                  <a:cubicBezTo>
                    <a:pt x="127" y="148"/>
                    <a:pt x="127" y="148"/>
                    <a:pt x="127" y="148"/>
                  </a:cubicBezTo>
                  <a:cubicBezTo>
                    <a:pt x="127" y="148"/>
                    <a:pt x="128" y="148"/>
                    <a:pt x="128" y="148"/>
                  </a:cubicBezTo>
                  <a:cubicBezTo>
                    <a:pt x="128" y="148"/>
                    <a:pt x="129" y="148"/>
                    <a:pt x="129" y="148"/>
                  </a:cubicBezTo>
                  <a:cubicBezTo>
                    <a:pt x="129" y="148"/>
                    <a:pt x="129" y="148"/>
                    <a:pt x="129" y="148"/>
                  </a:cubicBezTo>
                  <a:cubicBezTo>
                    <a:pt x="129" y="149"/>
                    <a:pt x="129" y="149"/>
                    <a:pt x="129" y="149"/>
                  </a:cubicBezTo>
                  <a:cubicBezTo>
                    <a:pt x="130" y="148"/>
                    <a:pt x="130" y="148"/>
                    <a:pt x="130" y="148"/>
                  </a:cubicBezTo>
                  <a:cubicBezTo>
                    <a:pt x="131" y="148"/>
                    <a:pt x="131" y="148"/>
                    <a:pt x="131" y="148"/>
                  </a:cubicBezTo>
                  <a:cubicBezTo>
                    <a:pt x="132" y="148"/>
                    <a:pt x="132" y="148"/>
                    <a:pt x="132" y="148"/>
                  </a:cubicBezTo>
                  <a:cubicBezTo>
                    <a:pt x="133" y="147"/>
                    <a:pt x="133" y="147"/>
                    <a:pt x="133" y="147"/>
                  </a:cubicBezTo>
                  <a:cubicBezTo>
                    <a:pt x="133" y="147"/>
                    <a:pt x="133" y="147"/>
                    <a:pt x="133" y="147"/>
                  </a:cubicBezTo>
                  <a:cubicBezTo>
                    <a:pt x="133" y="147"/>
                    <a:pt x="133" y="147"/>
                    <a:pt x="133" y="147"/>
                  </a:cubicBezTo>
                  <a:cubicBezTo>
                    <a:pt x="133" y="147"/>
                    <a:pt x="133" y="147"/>
                    <a:pt x="133" y="147"/>
                  </a:cubicBezTo>
                  <a:cubicBezTo>
                    <a:pt x="133" y="148"/>
                    <a:pt x="133" y="148"/>
                    <a:pt x="133" y="148"/>
                  </a:cubicBezTo>
                  <a:cubicBezTo>
                    <a:pt x="134" y="147"/>
                    <a:pt x="134" y="147"/>
                    <a:pt x="134" y="147"/>
                  </a:cubicBezTo>
                  <a:cubicBezTo>
                    <a:pt x="134" y="147"/>
                    <a:pt x="134" y="147"/>
                    <a:pt x="134" y="147"/>
                  </a:cubicBezTo>
                  <a:cubicBezTo>
                    <a:pt x="135" y="148"/>
                    <a:pt x="135" y="148"/>
                    <a:pt x="135" y="148"/>
                  </a:cubicBezTo>
                  <a:cubicBezTo>
                    <a:pt x="136" y="148"/>
                    <a:pt x="136" y="148"/>
                    <a:pt x="136" y="148"/>
                  </a:cubicBezTo>
                  <a:cubicBezTo>
                    <a:pt x="137" y="149"/>
                    <a:pt x="137" y="149"/>
                    <a:pt x="137" y="149"/>
                  </a:cubicBezTo>
                  <a:cubicBezTo>
                    <a:pt x="138" y="149"/>
                    <a:pt x="138" y="149"/>
                    <a:pt x="138" y="149"/>
                  </a:cubicBezTo>
                  <a:cubicBezTo>
                    <a:pt x="139" y="149"/>
                    <a:pt x="139" y="149"/>
                    <a:pt x="139" y="149"/>
                  </a:cubicBezTo>
                  <a:cubicBezTo>
                    <a:pt x="140" y="149"/>
                    <a:pt x="140" y="149"/>
                    <a:pt x="140" y="149"/>
                  </a:cubicBezTo>
                  <a:cubicBezTo>
                    <a:pt x="141" y="149"/>
                    <a:pt x="141" y="149"/>
                    <a:pt x="141" y="149"/>
                  </a:cubicBezTo>
                  <a:cubicBezTo>
                    <a:pt x="141" y="149"/>
                    <a:pt x="141" y="149"/>
                    <a:pt x="141" y="149"/>
                  </a:cubicBezTo>
                  <a:cubicBezTo>
                    <a:pt x="142" y="149"/>
                    <a:pt x="142" y="149"/>
                    <a:pt x="142" y="149"/>
                  </a:cubicBezTo>
                  <a:cubicBezTo>
                    <a:pt x="143" y="149"/>
                    <a:pt x="143" y="149"/>
                    <a:pt x="143" y="149"/>
                  </a:cubicBezTo>
                  <a:cubicBezTo>
                    <a:pt x="143" y="149"/>
                    <a:pt x="143" y="149"/>
                    <a:pt x="143" y="149"/>
                  </a:cubicBezTo>
                  <a:cubicBezTo>
                    <a:pt x="143" y="150"/>
                    <a:pt x="143" y="150"/>
                    <a:pt x="143" y="150"/>
                  </a:cubicBezTo>
                  <a:cubicBezTo>
                    <a:pt x="142" y="150"/>
                    <a:pt x="142" y="150"/>
                    <a:pt x="142" y="150"/>
                  </a:cubicBezTo>
                  <a:cubicBezTo>
                    <a:pt x="141" y="151"/>
                    <a:pt x="141" y="151"/>
                    <a:pt x="141" y="151"/>
                  </a:cubicBezTo>
                  <a:cubicBezTo>
                    <a:pt x="141" y="151"/>
                    <a:pt x="141" y="151"/>
                    <a:pt x="141" y="151"/>
                  </a:cubicBezTo>
                  <a:cubicBezTo>
                    <a:pt x="140" y="151"/>
                    <a:pt x="140" y="151"/>
                    <a:pt x="140" y="151"/>
                  </a:cubicBezTo>
                  <a:cubicBezTo>
                    <a:pt x="140" y="151"/>
                    <a:pt x="140" y="151"/>
                    <a:pt x="140" y="151"/>
                  </a:cubicBezTo>
                  <a:cubicBezTo>
                    <a:pt x="141" y="152"/>
                    <a:pt x="141" y="152"/>
                    <a:pt x="141" y="152"/>
                  </a:cubicBezTo>
                  <a:cubicBezTo>
                    <a:pt x="141" y="152"/>
                    <a:pt x="141" y="152"/>
                    <a:pt x="141" y="152"/>
                  </a:cubicBezTo>
                  <a:cubicBezTo>
                    <a:pt x="140" y="152"/>
                    <a:pt x="140" y="152"/>
                    <a:pt x="140" y="152"/>
                  </a:cubicBezTo>
                  <a:cubicBezTo>
                    <a:pt x="140" y="152"/>
                    <a:pt x="140" y="152"/>
                    <a:pt x="140" y="152"/>
                  </a:cubicBezTo>
                  <a:cubicBezTo>
                    <a:pt x="140" y="152"/>
                    <a:pt x="140" y="152"/>
                    <a:pt x="140" y="152"/>
                  </a:cubicBezTo>
                  <a:cubicBezTo>
                    <a:pt x="139" y="152"/>
                    <a:pt x="139" y="152"/>
                    <a:pt x="139" y="152"/>
                  </a:cubicBezTo>
                  <a:cubicBezTo>
                    <a:pt x="139" y="152"/>
                    <a:pt x="139" y="152"/>
                    <a:pt x="139" y="152"/>
                  </a:cubicBezTo>
                  <a:cubicBezTo>
                    <a:pt x="139" y="152"/>
                    <a:pt x="139" y="152"/>
                    <a:pt x="139" y="152"/>
                  </a:cubicBezTo>
                  <a:cubicBezTo>
                    <a:pt x="139" y="152"/>
                    <a:pt x="139" y="152"/>
                    <a:pt x="139" y="152"/>
                  </a:cubicBezTo>
                  <a:cubicBezTo>
                    <a:pt x="138" y="152"/>
                    <a:pt x="138" y="152"/>
                    <a:pt x="138" y="152"/>
                  </a:cubicBezTo>
                  <a:cubicBezTo>
                    <a:pt x="138" y="152"/>
                    <a:pt x="138" y="152"/>
                    <a:pt x="138" y="152"/>
                  </a:cubicBezTo>
                  <a:cubicBezTo>
                    <a:pt x="138" y="153"/>
                    <a:pt x="138" y="153"/>
                    <a:pt x="138" y="153"/>
                  </a:cubicBezTo>
                  <a:cubicBezTo>
                    <a:pt x="138" y="153"/>
                    <a:pt x="138" y="153"/>
                    <a:pt x="138" y="153"/>
                  </a:cubicBezTo>
                  <a:cubicBezTo>
                    <a:pt x="138" y="153"/>
                    <a:pt x="138" y="153"/>
                    <a:pt x="138" y="153"/>
                  </a:cubicBezTo>
                  <a:cubicBezTo>
                    <a:pt x="137" y="154"/>
                    <a:pt x="137" y="154"/>
                    <a:pt x="137" y="154"/>
                  </a:cubicBezTo>
                  <a:cubicBezTo>
                    <a:pt x="137" y="154"/>
                    <a:pt x="137" y="154"/>
                    <a:pt x="137" y="154"/>
                  </a:cubicBezTo>
                  <a:cubicBezTo>
                    <a:pt x="137" y="154"/>
                    <a:pt x="137" y="154"/>
                    <a:pt x="137" y="154"/>
                  </a:cubicBezTo>
                  <a:cubicBezTo>
                    <a:pt x="136" y="153"/>
                    <a:pt x="136" y="153"/>
                    <a:pt x="136" y="153"/>
                  </a:cubicBezTo>
                  <a:cubicBezTo>
                    <a:pt x="136" y="154"/>
                    <a:pt x="136" y="154"/>
                    <a:pt x="136" y="154"/>
                  </a:cubicBezTo>
                  <a:cubicBezTo>
                    <a:pt x="136" y="154"/>
                    <a:pt x="136" y="154"/>
                    <a:pt x="136" y="154"/>
                  </a:cubicBezTo>
                  <a:cubicBezTo>
                    <a:pt x="136" y="154"/>
                    <a:pt x="136" y="154"/>
                    <a:pt x="136" y="154"/>
                  </a:cubicBezTo>
                  <a:cubicBezTo>
                    <a:pt x="136" y="154"/>
                    <a:pt x="136" y="154"/>
                    <a:pt x="136" y="154"/>
                  </a:cubicBezTo>
                  <a:cubicBezTo>
                    <a:pt x="135" y="155"/>
                    <a:pt x="135" y="155"/>
                    <a:pt x="135" y="155"/>
                  </a:cubicBezTo>
                  <a:cubicBezTo>
                    <a:pt x="135" y="155"/>
                    <a:pt x="135" y="155"/>
                    <a:pt x="135" y="155"/>
                  </a:cubicBezTo>
                  <a:cubicBezTo>
                    <a:pt x="134" y="155"/>
                    <a:pt x="134" y="155"/>
                    <a:pt x="134" y="155"/>
                  </a:cubicBezTo>
                  <a:cubicBezTo>
                    <a:pt x="134" y="154"/>
                    <a:pt x="134" y="154"/>
                    <a:pt x="134" y="154"/>
                  </a:cubicBezTo>
                  <a:cubicBezTo>
                    <a:pt x="134" y="154"/>
                    <a:pt x="134" y="154"/>
                    <a:pt x="134" y="154"/>
                  </a:cubicBezTo>
                  <a:cubicBezTo>
                    <a:pt x="134" y="155"/>
                    <a:pt x="134" y="155"/>
                    <a:pt x="134" y="155"/>
                  </a:cubicBezTo>
                  <a:cubicBezTo>
                    <a:pt x="134" y="156"/>
                    <a:pt x="134" y="156"/>
                    <a:pt x="134" y="156"/>
                  </a:cubicBezTo>
                  <a:cubicBezTo>
                    <a:pt x="134" y="156"/>
                    <a:pt x="134" y="156"/>
                    <a:pt x="134" y="156"/>
                  </a:cubicBezTo>
                  <a:cubicBezTo>
                    <a:pt x="133" y="156"/>
                    <a:pt x="133" y="156"/>
                    <a:pt x="133" y="156"/>
                  </a:cubicBezTo>
                  <a:cubicBezTo>
                    <a:pt x="133" y="155"/>
                    <a:pt x="133" y="155"/>
                    <a:pt x="133" y="155"/>
                  </a:cubicBezTo>
                  <a:cubicBezTo>
                    <a:pt x="132" y="156"/>
                    <a:pt x="132" y="156"/>
                    <a:pt x="132" y="156"/>
                  </a:cubicBezTo>
                  <a:cubicBezTo>
                    <a:pt x="132" y="156"/>
                    <a:pt x="132" y="156"/>
                    <a:pt x="132" y="156"/>
                  </a:cubicBezTo>
                  <a:cubicBezTo>
                    <a:pt x="133" y="156"/>
                    <a:pt x="133" y="156"/>
                    <a:pt x="133" y="156"/>
                  </a:cubicBezTo>
                  <a:cubicBezTo>
                    <a:pt x="133" y="157"/>
                    <a:pt x="133" y="157"/>
                    <a:pt x="133" y="157"/>
                  </a:cubicBezTo>
                  <a:cubicBezTo>
                    <a:pt x="132" y="157"/>
                    <a:pt x="132" y="157"/>
                    <a:pt x="132" y="157"/>
                  </a:cubicBezTo>
                  <a:cubicBezTo>
                    <a:pt x="131" y="157"/>
                    <a:pt x="131" y="157"/>
                    <a:pt x="131" y="157"/>
                  </a:cubicBezTo>
                  <a:cubicBezTo>
                    <a:pt x="131" y="157"/>
                    <a:pt x="131" y="157"/>
                    <a:pt x="131" y="157"/>
                  </a:cubicBezTo>
                  <a:cubicBezTo>
                    <a:pt x="131" y="157"/>
                    <a:pt x="131" y="157"/>
                    <a:pt x="131" y="157"/>
                  </a:cubicBezTo>
                  <a:cubicBezTo>
                    <a:pt x="130" y="157"/>
                    <a:pt x="130" y="157"/>
                    <a:pt x="130" y="157"/>
                  </a:cubicBezTo>
                  <a:cubicBezTo>
                    <a:pt x="130" y="157"/>
                    <a:pt x="130" y="157"/>
                    <a:pt x="130" y="157"/>
                  </a:cubicBezTo>
                  <a:cubicBezTo>
                    <a:pt x="131" y="158"/>
                    <a:pt x="131" y="158"/>
                    <a:pt x="131" y="158"/>
                  </a:cubicBezTo>
                  <a:cubicBezTo>
                    <a:pt x="131" y="158"/>
                    <a:pt x="131" y="158"/>
                    <a:pt x="131" y="158"/>
                  </a:cubicBezTo>
                  <a:cubicBezTo>
                    <a:pt x="130" y="158"/>
                    <a:pt x="130" y="158"/>
                    <a:pt x="130" y="158"/>
                  </a:cubicBezTo>
                  <a:cubicBezTo>
                    <a:pt x="129" y="158"/>
                    <a:pt x="129" y="158"/>
                    <a:pt x="129" y="158"/>
                  </a:cubicBezTo>
                  <a:cubicBezTo>
                    <a:pt x="129" y="159"/>
                    <a:pt x="129" y="159"/>
                    <a:pt x="129" y="159"/>
                  </a:cubicBezTo>
                  <a:cubicBezTo>
                    <a:pt x="128" y="159"/>
                    <a:pt x="128" y="159"/>
                    <a:pt x="128" y="159"/>
                  </a:cubicBezTo>
                  <a:cubicBezTo>
                    <a:pt x="128" y="159"/>
                    <a:pt x="128" y="159"/>
                    <a:pt x="128" y="159"/>
                  </a:cubicBezTo>
                  <a:cubicBezTo>
                    <a:pt x="127" y="160"/>
                    <a:pt x="127" y="160"/>
                    <a:pt x="127" y="160"/>
                  </a:cubicBezTo>
                  <a:cubicBezTo>
                    <a:pt x="127" y="160"/>
                    <a:pt x="127" y="160"/>
                    <a:pt x="127" y="160"/>
                  </a:cubicBezTo>
                  <a:cubicBezTo>
                    <a:pt x="127" y="159"/>
                    <a:pt x="127" y="159"/>
                    <a:pt x="127" y="159"/>
                  </a:cubicBezTo>
                  <a:cubicBezTo>
                    <a:pt x="126" y="159"/>
                    <a:pt x="126" y="159"/>
                    <a:pt x="126" y="159"/>
                  </a:cubicBezTo>
                  <a:cubicBezTo>
                    <a:pt x="126" y="160"/>
                    <a:pt x="126" y="160"/>
                    <a:pt x="126" y="160"/>
                  </a:cubicBezTo>
                  <a:cubicBezTo>
                    <a:pt x="125" y="160"/>
                    <a:pt x="125" y="160"/>
                    <a:pt x="125" y="160"/>
                  </a:cubicBezTo>
                  <a:cubicBezTo>
                    <a:pt x="125" y="160"/>
                    <a:pt x="125" y="160"/>
                    <a:pt x="125" y="160"/>
                  </a:cubicBezTo>
                  <a:cubicBezTo>
                    <a:pt x="124" y="160"/>
                    <a:pt x="124" y="160"/>
                    <a:pt x="124" y="160"/>
                  </a:cubicBezTo>
                  <a:cubicBezTo>
                    <a:pt x="124" y="160"/>
                    <a:pt x="124" y="160"/>
                    <a:pt x="124" y="160"/>
                  </a:cubicBezTo>
                  <a:cubicBezTo>
                    <a:pt x="123" y="160"/>
                    <a:pt x="123" y="160"/>
                    <a:pt x="123" y="160"/>
                  </a:cubicBezTo>
                  <a:cubicBezTo>
                    <a:pt x="123" y="160"/>
                    <a:pt x="123" y="160"/>
                    <a:pt x="123" y="160"/>
                  </a:cubicBezTo>
                  <a:cubicBezTo>
                    <a:pt x="123" y="160"/>
                    <a:pt x="123" y="160"/>
                    <a:pt x="123" y="160"/>
                  </a:cubicBezTo>
                  <a:cubicBezTo>
                    <a:pt x="122" y="161"/>
                    <a:pt x="122" y="161"/>
                    <a:pt x="122" y="161"/>
                  </a:cubicBezTo>
                  <a:cubicBezTo>
                    <a:pt x="122" y="161"/>
                    <a:pt x="122" y="161"/>
                    <a:pt x="122" y="161"/>
                  </a:cubicBezTo>
                  <a:cubicBezTo>
                    <a:pt x="122" y="160"/>
                    <a:pt x="122" y="160"/>
                    <a:pt x="122" y="160"/>
                  </a:cubicBezTo>
                  <a:cubicBezTo>
                    <a:pt x="122" y="160"/>
                    <a:pt x="122" y="160"/>
                    <a:pt x="122" y="160"/>
                  </a:cubicBezTo>
                  <a:cubicBezTo>
                    <a:pt x="121" y="161"/>
                    <a:pt x="121" y="161"/>
                    <a:pt x="121" y="161"/>
                  </a:cubicBezTo>
                  <a:cubicBezTo>
                    <a:pt x="121" y="161"/>
                    <a:pt x="121" y="161"/>
                    <a:pt x="121" y="161"/>
                  </a:cubicBezTo>
                  <a:cubicBezTo>
                    <a:pt x="121" y="161"/>
                    <a:pt x="121" y="161"/>
                    <a:pt x="121" y="161"/>
                  </a:cubicBezTo>
                  <a:cubicBezTo>
                    <a:pt x="120" y="160"/>
                    <a:pt x="120" y="160"/>
                    <a:pt x="120" y="160"/>
                  </a:cubicBezTo>
                  <a:cubicBezTo>
                    <a:pt x="120" y="160"/>
                    <a:pt x="120" y="160"/>
                    <a:pt x="120" y="160"/>
                  </a:cubicBezTo>
                  <a:cubicBezTo>
                    <a:pt x="120" y="161"/>
                    <a:pt x="120" y="161"/>
                    <a:pt x="120" y="161"/>
                  </a:cubicBezTo>
                  <a:cubicBezTo>
                    <a:pt x="120" y="161"/>
                    <a:pt x="120" y="161"/>
                    <a:pt x="120" y="161"/>
                  </a:cubicBezTo>
                  <a:cubicBezTo>
                    <a:pt x="119" y="161"/>
                    <a:pt x="119" y="161"/>
                    <a:pt x="119" y="161"/>
                  </a:cubicBezTo>
                  <a:cubicBezTo>
                    <a:pt x="119" y="161"/>
                    <a:pt x="119" y="161"/>
                    <a:pt x="119" y="161"/>
                  </a:cubicBezTo>
                  <a:cubicBezTo>
                    <a:pt x="119" y="161"/>
                    <a:pt x="119" y="161"/>
                    <a:pt x="119" y="161"/>
                  </a:cubicBezTo>
                  <a:cubicBezTo>
                    <a:pt x="119" y="162"/>
                    <a:pt x="119" y="162"/>
                    <a:pt x="119" y="162"/>
                  </a:cubicBezTo>
                  <a:cubicBezTo>
                    <a:pt x="118" y="162"/>
                    <a:pt x="118" y="162"/>
                    <a:pt x="118" y="162"/>
                  </a:cubicBezTo>
                  <a:cubicBezTo>
                    <a:pt x="118" y="161"/>
                    <a:pt x="118" y="161"/>
                    <a:pt x="118" y="161"/>
                  </a:cubicBezTo>
                  <a:cubicBezTo>
                    <a:pt x="118" y="162"/>
                    <a:pt x="118" y="162"/>
                    <a:pt x="118"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6" y="163"/>
                    <a:pt x="116" y="163"/>
                    <a:pt x="116" y="163"/>
                  </a:cubicBezTo>
                  <a:cubicBezTo>
                    <a:pt x="116" y="163"/>
                    <a:pt x="116" y="163"/>
                    <a:pt x="116" y="163"/>
                  </a:cubicBezTo>
                  <a:cubicBezTo>
                    <a:pt x="115" y="163"/>
                    <a:pt x="115" y="163"/>
                    <a:pt x="115" y="163"/>
                  </a:cubicBezTo>
                  <a:cubicBezTo>
                    <a:pt x="115" y="163"/>
                    <a:pt x="115" y="163"/>
                    <a:pt x="115" y="163"/>
                  </a:cubicBezTo>
                  <a:cubicBezTo>
                    <a:pt x="114" y="162"/>
                    <a:pt x="114" y="162"/>
                    <a:pt x="114" y="162"/>
                  </a:cubicBezTo>
                  <a:cubicBezTo>
                    <a:pt x="114" y="161"/>
                    <a:pt x="114" y="161"/>
                    <a:pt x="114" y="161"/>
                  </a:cubicBezTo>
                  <a:cubicBezTo>
                    <a:pt x="113" y="162"/>
                    <a:pt x="113" y="162"/>
                    <a:pt x="113" y="162"/>
                  </a:cubicBezTo>
                  <a:cubicBezTo>
                    <a:pt x="113" y="162"/>
                    <a:pt x="113" y="162"/>
                    <a:pt x="113" y="162"/>
                  </a:cubicBezTo>
                  <a:cubicBezTo>
                    <a:pt x="113" y="162"/>
                    <a:pt x="113" y="162"/>
                    <a:pt x="113" y="162"/>
                  </a:cubicBezTo>
                  <a:cubicBezTo>
                    <a:pt x="113" y="163"/>
                    <a:pt x="113" y="163"/>
                    <a:pt x="113" y="163"/>
                  </a:cubicBezTo>
                  <a:cubicBezTo>
                    <a:pt x="112" y="163"/>
                    <a:pt x="112" y="163"/>
                    <a:pt x="112" y="163"/>
                  </a:cubicBezTo>
                  <a:cubicBezTo>
                    <a:pt x="112" y="163"/>
                    <a:pt x="112" y="163"/>
                    <a:pt x="112" y="163"/>
                  </a:cubicBezTo>
                  <a:cubicBezTo>
                    <a:pt x="112" y="163"/>
                    <a:pt x="112" y="163"/>
                    <a:pt x="112" y="163"/>
                  </a:cubicBezTo>
                  <a:cubicBezTo>
                    <a:pt x="111" y="163"/>
                    <a:pt x="111" y="163"/>
                    <a:pt x="111" y="163"/>
                  </a:cubicBezTo>
                  <a:cubicBezTo>
                    <a:pt x="111" y="163"/>
                    <a:pt x="111" y="163"/>
                    <a:pt x="111" y="163"/>
                  </a:cubicBezTo>
                  <a:cubicBezTo>
                    <a:pt x="110" y="163"/>
                    <a:pt x="110" y="163"/>
                    <a:pt x="110" y="163"/>
                  </a:cubicBezTo>
                  <a:cubicBezTo>
                    <a:pt x="110" y="163"/>
                    <a:pt x="110" y="163"/>
                    <a:pt x="110" y="163"/>
                  </a:cubicBezTo>
                  <a:cubicBezTo>
                    <a:pt x="109" y="163"/>
                    <a:pt x="109" y="163"/>
                    <a:pt x="109" y="163"/>
                  </a:cubicBezTo>
                  <a:cubicBezTo>
                    <a:pt x="109" y="163"/>
                    <a:pt x="109" y="163"/>
                    <a:pt x="109" y="163"/>
                  </a:cubicBezTo>
                  <a:cubicBezTo>
                    <a:pt x="109" y="163"/>
                    <a:pt x="109" y="163"/>
                    <a:pt x="109" y="163"/>
                  </a:cubicBezTo>
                  <a:cubicBezTo>
                    <a:pt x="108" y="163"/>
                    <a:pt x="108" y="163"/>
                    <a:pt x="108" y="163"/>
                  </a:cubicBezTo>
                  <a:cubicBezTo>
                    <a:pt x="108" y="163"/>
                    <a:pt x="108" y="163"/>
                    <a:pt x="108" y="163"/>
                  </a:cubicBezTo>
                  <a:cubicBezTo>
                    <a:pt x="107" y="162"/>
                    <a:pt x="107" y="162"/>
                    <a:pt x="107" y="162"/>
                  </a:cubicBezTo>
                  <a:cubicBezTo>
                    <a:pt x="108" y="162"/>
                    <a:pt x="108" y="162"/>
                    <a:pt x="108" y="162"/>
                  </a:cubicBezTo>
                  <a:cubicBezTo>
                    <a:pt x="107" y="161"/>
                    <a:pt x="107" y="161"/>
                    <a:pt x="107" y="161"/>
                  </a:cubicBezTo>
                  <a:cubicBezTo>
                    <a:pt x="107" y="161"/>
                    <a:pt x="107" y="161"/>
                    <a:pt x="107" y="161"/>
                  </a:cubicBezTo>
                  <a:cubicBezTo>
                    <a:pt x="106" y="161"/>
                    <a:pt x="106" y="161"/>
                    <a:pt x="106" y="161"/>
                  </a:cubicBezTo>
                  <a:cubicBezTo>
                    <a:pt x="106" y="160"/>
                    <a:pt x="106" y="160"/>
                    <a:pt x="106" y="160"/>
                  </a:cubicBezTo>
                  <a:cubicBezTo>
                    <a:pt x="106" y="159"/>
                    <a:pt x="106" y="159"/>
                    <a:pt x="106" y="159"/>
                  </a:cubicBezTo>
                  <a:cubicBezTo>
                    <a:pt x="106" y="159"/>
                    <a:pt x="106" y="159"/>
                    <a:pt x="106" y="159"/>
                  </a:cubicBezTo>
                  <a:cubicBezTo>
                    <a:pt x="105" y="158"/>
                    <a:pt x="105" y="158"/>
                    <a:pt x="105" y="158"/>
                  </a:cubicBezTo>
                  <a:cubicBezTo>
                    <a:pt x="105" y="159"/>
                    <a:pt x="105" y="159"/>
                    <a:pt x="105" y="159"/>
                  </a:cubicBezTo>
                  <a:cubicBezTo>
                    <a:pt x="105" y="159"/>
                    <a:pt x="105" y="159"/>
                    <a:pt x="105" y="159"/>
                  </a:cubicBezTo>
                  <a:cubicBezTo>
                    <a:pt x="105" y="159"/>
                    <a:pt x="105" y="159"/>
                    <a:pt x="105" y="159"/>
                  </a:cubicBezTo>
                  <a:cubicBezTo>
                    <a:pt x="106" y="160"/>
                    <a:pt x="106" y="160"/>
                    <a:pt x="106" y="160"/>
                  </a:cubicBezTo>
                  <a:cubicBezTo>
                    <a:pt x="106" y="160"/>
                    <a:pt x="106" y="160"/>
                    <a:pt x="106" y="160"/>
                  </a:cubicBezTo>
                  <a:cubicBezTo>
                    <a:pt x="106" y="161"/>
                    <a:pt x="106" y="161"/>
                    <a:pt x="106" y="161"/>
                  </a:cubicBezTo>
                  <a:cubicBezTo>
                    <a:pt x="106" y="162"/>
                    <a:pt x="106" y="162"/>
                    <a:pt x="106" y="162"/>
                  </a:cubicBezTo>
                  <a:cubicBezTo>
                    <a:pt x="106" y="162"/>
                    <a:pt x="106" y="162"/>
                    <a:pt x="106" y="162"/>
                  </a:cubicBezTo>
                  <a:cubicBezTo>
                    <a:pt x="106" y="162"/>
                    <a:pt x="106" y="162"/>
                    <a:pt x="106" y="162"/>
                  </a:cubicBezTo>
                  <a:cubicBezTo>
                    <a:pt x="107" y="162"/>
                    <a:pt x="107" y="162"/>
                    <a:pt x="107" y="162"/>
                  </a:cubicBezTo>
                  <a:cubicBezTo>
                    <a:pt x="107" y="163"/>
                    <a:pt x="107" y="163"/>
                    <a:pt x="107" y="163"/>
                  </a:cubicBezTo>
                  <a:cubicBezTo>
                    <a:pt x="107" y="164"/>
                    <a:pt x="107" y="164"/>
                    <a:pt x="107" y="164"/>
                  </a:cubicBezTo>
                  <a:cubicBezTo>
                    <a:pt x="106" y="165"/>
                    <a:pt x="106" y="165"/>
                    <a:pt x="106" y="165"/>
                  </a:cubicBezTo>
                  <a:cubicBezTo>
                    <a:pt x="106" y="165"/>
                    <a:pt x="106" y="165"/>
                    <a:pt x="106" y="165"/>
                  </a:cubicBezTo>
                  <a:cubicBezTo>
                    <a:pt x="105" y="165"/>
                    <a:pt x="105" y="165"/>
                    <a:pt x="105" y="165"/>
                  </a:cubicBezTo>
                  <a:cubicBezTo>
                    <a:pt x="105" y="165"/>
                    <a:pt x="105" y="165"/>
                    <a:pt x="105" y="165"/>
                  </a:cubicBezTo>
                  <a:cubicBezTo>
                    <a:pt x="104" y="165"/>
                    <a:pt x="104" y="165"/>
                    <a:pt x="104" y="165"/>
                  </a:cubicBezTo>
                  <a:cubicBezTo>
                    <a:pt x="104" y="166"/>
                    <a:pt x="104" y="166"/>
                    <a:pt x="104" y="166"/>
                  </a:cubicBezTo>
                  <a:cubicBezTo>
                    <a:pt x="103" y="166"/>
                    <a:pt x="103" y="166"/>
                    <a:pt x="103" y="166"/>
                  </a:cubicBezTo>
                  <a:cubicBezTo>
                    <a:pt x="103" y="166"/>
                    <a:pt x="103" y="166"/>
                    <a:pt x="103" y="166"/>
                  </a:cubicBezTo>
                  <a:cubicBezTo>
                    <a:pt x="103" y="166"/>
                    <a:pt x="103" y="166"/>
                    <a:pt x="103" y="166"/>
                  </a:cubicBezTo>
                  <a:cubicBezTo>
                    <a:pt x="103" y="166"/>
                    <a:pt x="103" y="166"/>
                    <a:pt x="103" y="166"/>
                  </a:cubicBezTo>
                  <a:cubicBezTo>
                    <a:pt x="103" y="167"/>
                    <a:pt x="103" y="167"/>
                    <a:pt x="103" y="167"/>
                  </a:cubicBezTo>
                  <a:cubicBezTo>
                    <a:pt x="102" y="167"/>
                    <a:pt x="102" y="167"/>
                    <a:pt x="102" y="167"/>
                  </a:cubicBezTo>
                  <a:cubicBezTo>
                    <a:pt x="102" y="167"/>
                    <a:pt x="102" y="167"/>
                    <a:pt x="102" y="167"/>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9"/>
                    <a:pt x="101" y="169"/>
                    <a:pt x="101" y="169"/>
                  </a:cubicBezTo>
                  <a:cubicBezTo>
                    <a:pt x="101" y="169"/>
                    <a:pt x="101" y="169"/>
                    <a:pt x="101"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70"/>
                    <a:pt x="100" y="170"/>
                    <a:pt x="100" y="170"/>
                  </a:cubicBezTo>
                  <a:cubicBezTo>
                    <a:pt x="100" y="170"/>
                    <a:pt x="100" y="170"/>
                    <a:pt x="100" y="170"/>
                  </a:cubicBezTo>
                  <a:cubicBezTo>
                    <a:pt x="99" y="170"/>
                    <a:pt x="99" y="170"/>
                    <a:pt x="99" y="170"/>
                  </a:cubicBezTo>
                  <a:cubicBezTo>
                    <a:pt x="98" y="171"/>
                    <a:pt x="98" y="171"/>
                    <a:pt x="98" y="171"/>
                  </a:cubicBezTo>
                  <a:cubicBezTo>
                    <a:pt x="98" y="172"/>
                    <a:pt x="98" y="172"/>
                    <a:pt x="98" y="172"/>
                  </a:cubicBezTo>
                  <a:cubicBezTo>
                    <a:pt x="98" y="172"/>
                    <a:pt x="98" y="172"/>
                    <a:pt x="98" y="172"/>
                  </a:cubicBezTo>
                  <a:cubicBezTo>
                    <a:pt x="98" y="173"/>
                    <a:pt x="98" y="173"/>
                    <a:pt x="98" y="173"/>
                  </a:cubicBezTo>
                  <a:cubicBezTo>
                    <a:pt x="97" y="174"/>
                    <a:pt x="97" y="174"/>
                    <a:pt x="97" y="174"/>
                  </a:cubicBezTo>
                  <a:cubicBezTo>
                    <a:pt x="97" y="174"/>
                    <a:pt x="97" y="174"/>
                    <a:pt x="97" y="174"/>
                  </a:cubicBezTo>
                  <a:cubicBezTo>
                    <a:pt x="96" y="174"/>
                    <a:pt x="96" y="174"/>
                    <a:pt x="96" y="174"/>
                  </a:cubicBezTo>
                  <a:cubicBezTo>
                    <a:pt x="96" y="173"/>
                    <a:pt x="96" y="173"/>
                    <a:pt x="96" y="173"/>
                  </a:cubicBezTo>
                  <a:cubicBezTo>
                    <a:pt x="96" y="173"/>
                    <a:pt x="96" y="173"/>
                    <a:pt x="96" y="173"/>
                  </a:cubicBezTo>
                  <a:cubicBezTo>
                    <a:pt x="96" y="173"/>
                    <a:pt x="96" y="173"/>
                    <a:pt x="96" y="173"/>
                  </a:cubicBezTo>
                  <a:cubicBezTo>
                    <a:pt x="96" y="173"/>
                    <a:pt x="96" y="173"/>
                    <a:pt x="96" y="173"/>
                  </a:cubicBezTo>
                  <a:cubicBezTo>
                    <a:pt x="96" y="174"/>
                    <a:pt x="96" y="174"/>
                    <a:pt x="96" y="174"/>
                  </a:cubicBezTo>
                  <a:cubicBezTo>
                    <a:pt x="96" y="174"/>
                    <a:pt x="96" y="174"/>
                    <a:pt x="96" y="174"/>
                  </a:cubicBezTo>
                  <a:cubicBezTo>
                    <a:pt x="95" y="174"/>
                    <a:pt x="95" y="174"/>
                    <a:pt x="95" y="174"/>
                  </a:cubicBezTo>
                  <a:cubicBezTo>
                    <a:pt x="94" y="175"/>
                    <a:pt x="94" y="175"/>
                    <a:pt x="94" y="175"/>
                  </a:cubicBezTo>
                  <a:cubicBezTo>
                    <a:pt x="94" y="176"/>
                    <a:pt x="94" y="176"/>
                    <a:pt x="94" y="176"/>
                  </a:cubicBezTo>
                  <a:cubicBezTo>
                    <a:pt x="94" y="175"/>
                    <a:pt x="94" y="175"/>
                    <a:pt x="94" y="175"/>
                  </a:cubicBezTo>
                  <a:cubicBezTo>
                    <a:pt x="94" y="175"/>
                    <a:pt x="94" y="175"/>
                    <a:pt x="94" y="175"/>
                  </a:cubicBezTo>
                  <a:cubicBezTo>
                    <a:pt x="93" y="175"/>
                    <a:pt x="93" y="175"/>
                    <a:pt x="93" y="175"/>
                  </a:cubicBezTo>
                  <a:cubicBezTo>
                    <a:pt x="93" y="175"/>
                    <a:pt x="93" y="175"/>
                    <a:pt x="93" y="175"/>
                  </a:cubicBezTo>
                  <a:cubicBezTo>
                    <a:pt x="93" y="175"/>
                    <a:pt x="93" y="175"/>
                    <a:pt x="93" y="175"/>
                  </a:cubicBezTo>
                  <a:cubicBezTo>
                    <a:pt x="93" y="175"/>
                    <a:pt x="93" y="175"/>
                    <a:pt x="93" y="175"/>
                  </a:cubicBezTo>
                  <a:cubicBezTo>
                    <a:pt x="92" y="175"/>
                    <a:pt x="92" y="175"/>
                    <a:pt x="92" y="175"/>
                  </a:cubicBezTo>
                  <a:cubicBezTo>
                    <a:pt x="92" y="174"/>
                    <a:pt x="92" y="174"/>
                    <a:pt x="92" y="174"/>
                  </a:cubicBezTo>
                  <a:cubicBezTo>
                    <a:pt x="91" y="174"/>
                    <a:pt x="91" y="174"/>
                    <a:pt x="91" y="174"/>
                  </a:cubicBezTo>
                  <a:cubicBezTo>
                    <a:pt x="91" y="175"/>
                    <a:pt x="91" y="175"/>
                    <a:pt x="91" y="175"/>
                  </a:cubicBezTo>
                  <a:cubicBezTo>
                    <a:pt x="91" y="175"/>
                    <a:pt x="91" y="175"/>
                    <a:pt x="91" y="175"/>
                  </a:cubicBezTo>
                  <a:cubicBezTo>
                    <a:pt x="92" y="175"/>
                    <a:pt x="92" y="175"/>
                    <a:pt x="92" y="175"/>
                  </a:cubicBezTo>
                  <a:cubicBezTo>
                    <a:pt x="92" y="176"/>
                    <a:pt x="92" y="176"/>
                    <a:pt x="92" y="176"/>
                  </a:cubicBezTo>
                  <a:cubicBezTo>
                    <a:pt x="92" y="176"/>
                    <a:pt x="92" y="176"/>
                    <a:pt x="92" y="176"/>
                  </a:cubicBezTo>
                  <a:cubicBezTo>
                    <a:pt x="92" y="177"/>
                    <a:pt x="92" y="177"/>
                    <a:pt x="92" y="177"/>
                  </a:cubicBezTo>
                  <a:cubicBezTo>
                    <a:pt x="91" y="177"/>
                    <a:pt x="91" y="177"/>
                    <a:pt x="91" y="177"/>
                  </a:cubicBezTo>
                  <a:cubicBezTo>
                    <a:pt x="90" y="177"/>
                    <a:pt x="90" y="177"/>
                    <a:pt x="90" y="177"/>
                  </a:cubicBezTo>
                  <a:cubicBezTo>
                    <a:pt x="89" y="178"/>
                    <a:pt x="89" y="178"/>
                    <a:pt x="89" y="178"/>
                  </a:cubicBezTo>
                  <a:cubicBezTo>
                    <a:pt x="89" y="178"/>
                    <a:pt x="89" y="178"/>
                    <a:pt x="89" y="178"/>
                  </a:cubicBezTo>
                  <a:cubicBezTo>
                    <a:pt x="88" y="178"/>
                    <a:pt x="88" y="178"/>
                    <a:pt x="88" y="178"/>
                  </a:cubicBezTo>
                  <a:cubicBezTo>
                    <a:pt x="88" y="177"/>
                    <a:pt x="88" y="177"/>
                    <a:pt x="88" y="177"/>
                  </a:cubicBezTo>
                  <a:cubicBezTo>
                    <a:pt x="89" y="177"/>
                    <a:pt x="89" y="177"/>
                    <a:pt x="89" y="177"/>
                  </a:cubicBezTo>
                  <a:cubicBezTo>
                    <a:pt x="88" y="177"/>
                    <a:pt x="88" y="177"/>
                    <a:pt x="88" y="177"/>
                  </a:cubicBezTo>
                  <a:cubicBezTo>
                    <a:pt x="88" y="177"/>
                    <a:pt x="88" y="177"/>
                    <a:pt x="88" y="177"/>
                  </a:cubicBezTo>
                  <a:cubicBezTo>
                    <a:pt x="88" y="177"/>
                    <a:pt x="88" y="177"/>
                    <a:pt x="88" y="177"/>
                  </a:cubicBezTo>
                  <a:cubicBezTo>
                    <a:pt x="88" y="177"/>
                    <a:pt x="88" y="177"/>
                    <a:pt x="88" y="177"/>
                  </a:cubicBezTo>
                  <a:cubicBezTo>
                    <a:pt x="88" y="178"/>
                    <a:pt x="88" y="178"/>
                    <a:pt x="88" y="178"/>
                  </a:cubicBezTo>
                  <a:cubicBezTo>
                    <a:pt x="87" y="178"/>
                    <a:pt x="87" y="178"/>
                    <a:pt x="87" y="178"/>
                  </a:cubicBezTo>
                  <a:cubicBezTo>
                    <a:pt x="87" y="178"/>
                    <a:pt x="87" y="178"/>
                    <a:pt x="87" y="178"/>
                  </a:cubicBezTo>
                  <a:cubicBezTo>
                    <a:pt x="86" y="178"/>
                    <a:pt x="86" y="178"/>
                    <a:pt x="86" y="178"/>
                  </a:cubicBezTo>
                  <a:cubicBezTo>
                    <a:pt x="86" y="177"/>
                    <a:pt x="86" y="177"/>
                    <a:pt x="86" y="177"/>
                  </a:cubicBezTo>
                  <a:cubicBezTo>
                    <a:pt x="86" y="177"/>
                    <a:pt x="86" y="177"/>
                    <a:pt x="86" y="177"/>
                  </a:cubicBezTo>
                  <a:cubicBezTo>
                    <a:pt x="86" y="176"/>
                    <a:pt x="86" y="176"/>
                    <a:pt x="86" y="176"/>
                  </a:cubicBezTo>
                  <a:cubicBezTo>
                    <a:pt x="86" y="176"/>
                    <a:pt x="86" y="176"/>
                    <a:pt x="86" y="176"/>
                  </a:cubicBezTo>
                  <a:cubicBezTo>
                    <a:pt x="85" y="176"/>
                    <a:pt x="85" y="176"/>
                    <a:pt x="85" y="176"/>
                  </a:cubicBezTo>
                  <a:cubicBezTo>
                    <a:pt x="85" y="177"/>
                    <a:pt x="85" y="177"/>
                    <a:pt x="85" y="177"/>
                  </a:cubicBezTo>
                  <a:cubicBezTo>
                    <a:pt x="85" y="177"/>
                    <a:pt x="85" y="177"/>
                    <a:pt x="85" y="177"/>
                  </a:cubicBezTo>
                  <a:cubicBezTo>
                    <a:pt x="85" y="178"/>
                    <a:pt x="85" y="178"/>
                    <a:pt x="85" y="178"/>
                  </a:cubicBezTo>
                  <a:cubicBezTo>
                    <a:pt x="85" y="178"/>
                    <a:pt x="85" y="178"/>
                    <a:pt x="85" y="178"/>
                  </a:cubicBezTo>
                  <a:cubicBezTo>
                    <a:pt x="85" y="178"/>
                    <a:pt x="85" y="178"/>
                    <a:pt x="85" y="178"/>
                  </a:cubicBezTo>
                  <a:cubicBezTo>
                    <a:pt x="84" y="177"/>
                    <a:pt x="84" y="177"/>
                    <a:pt x="84" y="177"/>
                  </a:cubicBezTo>
                  <a:cubicBezTo>
                    <a:pt x="84" y="176"/>
                    <a:pt x="84" y="176"/>
                    <a:pt x="84" y="176"/>
                  </a:cubicBezTo>
                  <a:cubicBezTo>
                    <a:pt x="84" y="176"/>
                    <a:pt x="84" y="176"/>
                    <a:pt x="84" y="176"/>
                  </a:cubicBezTo>
                  <a:cubicBezTo>
                    <a:pt x="85" y="175"/>
                    <a:pt x="85" y="175"/>
                    <a:pt x="85" y="175"/>
                  </a:cubicBezTo>
                  <a:cubicBezTo>
                    <a:pt x="85" y="175"/>
                    <a:pt x="85" y="175"/>
                    <a:pt x="85" y="175"/>
                  </a:cubicBezTo>
                  <a:cubicBezTo>
                    <a:pt x="85" y="175"/>
                    <a:pt x="85" y="175"/>
                    <a:pt x="85" y="175"/>
                  </a:cubicBezTo>
                  <a:cubicBezTo>
                    <a:pt x="84" y="174"/>
                    <a:pt x="84" y="174"/>
                    <a:pt x="84"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5"/>
                    <a:pt x="83" y="175"/>
                    <a:pt x="83" y="175"/>
                  </a:cubicBezTo>
                  <a:cubicBezTo>
                    <a:pt x="83" y="175"/>
                    <a:pt x="83" y="175"/>
                    <a:pt x="83" y="175"/>
                  </a:cubicBezTo>
                  <a:cubicBezTo>
                    <a:pt x="83" y="175"/>
                    <a:pt x="83" y="175"/>
                    <a:pt x="83" y="175"/>
                  </a:cubicBezTo>
                  <a:cubicBezTo>
                    <a:pt x="83" y="176"/>
                    <a:pt x="83" y="176"/>
                    <a:pt x="83" y="176"/>
                  </a:cubicBezTo>
                  <a:cubicBezTo>
                    <a:pt x="83" y="177"/>
                    <a:pt x="83" y="177"/>
                    <a:pt x="83" y="177"/>
                  </a:cubicBezTo>
                  <a:cubicBezTo>
                    <a:pt x="82" y="177"/>
                    <a:pt x="82" y="177"/>
                    <a:pt x="82" y="177"/>
                  </a:cubicBezTo>
                  <a:cubicBezTo>
                    <a:pt x="82" y="177"/>
                    <a:pt x="82" y="177"/>
                    <a:pt x="82" y="177"/>
                  </a:cubicBezTo>
                  <a:cubicBezTo>
                    <a:pt x="81" y="176"/>
                    <a:pt x="81" y="176"/>
                    <a:pt x="81" y="176"/>
                  </a:cubicBezTo>
                  <a:cubicBezTo>
                    <a:pt x="81" y="176"/>
                    <a:pt x="81" y="176"/>
                    <a:pt x="81" y="176"/>
                  </a:cubicBezTo>
                  <a:cubicBezTo>
                    <a:pt x="81" y="177"/>
                    <a:pt x="81" y="177"/>
                    <a:pt x="81" y="177"/>
                  </a:cubicBezTo>
                  <a:cubicBezTo>
                    <a:pt x="81" y="177"/>
                    <a:pt x="81" y="177"/>
                    <a:pt x="81" y="177"/>
                  </a:cubicBezTo>
                  <a:cubicBezTo>
                    <a:pt x="81" y="178"/>
                    <a:pt x="81" y="178"/>
                    <a:pt x="81" y="178"/>
                  </a:cubicBezTo>
                  <a:cubicBezTo>
                    <a:pt x="82" y="179"/>
                    <a:pt x="82" y="179"/>
                    <a:pt x="82" y="179"/>
                  </a:cubicBezTo>
                  <a:cubicBezTo>
                    <a:pt x="82" y="179"/>
                    <a:pt x="82" y="179"/>
                    <a:pt x="82" y="179"/>
                  </a:cubicBezTo>
                  <a:cubicBezTo>
                    <a:pt x="81" y="179"/>
                    <a:pt x="81" y="179"/>
                    <a:pt x="81" y="179"/>
                  </a:cubicBezTo>
                  <a:cubicBezTo>
                    <a:pt x="81" y="179"/>
                    <a:pt x="81" y="179"/>
                    <a:pt x="81" y="179"/>
                  </a:cubicBezTo>
                  <a:cubicBezTo>
                    <a:pt x="81" y="180"/>
                    <a:pt x="81" y="180"/>
                    <a:pt x="81" y="180"/>
                  </a:cubicBezTo>
                  <a:cubicBezTo>
                    <a:pt x="80" y="180"/>
                    <a:pt x="80" y="180"/>
                    <a:pt x="80" y="180"/>
                  </a:cubicBezTo>
                  <a:cubicBezTo>
                    <a:pt x="80" y="179"/>
                    <a:pt x="80" y="179"/>
                    <a:pt x="80" y="179"/>
                  </a:cubicBezTo>
                  <a:cubicBezTo>
                    <a:pt x="79" y="180"/>
                    <a:pt x="79" y="180"/>
                    <a:pt x="79" y="180"/>
                  </a:cubicBezTo>
                  <a:cubicBezTo>
                    <a:pt x="79" y="180"/>
                    <a:pt x="79" y="180"/>
                    <a:pt x="79" y="180"/>
                  </a:cubicBezTo>
                  <a:cubicBezTo>
                    <a:pt x="78" y="180"/>
                    <a:pt x="78" y="180"/>
                    <a:pt x="78" y="180"/>
                  </a:cubicBezTo>
                  <a:cubicBezTo>
                    <a:pt x="78" y="180"/>
                    <a:pt x="78" y="180"/>
                    <a:pt x="78" y="180"/>
                  </a:cubicBezTo>
                  <a:cubicBezTo>
                    <a:pt x="78" y="179"/>
                    <a:pt x="78" y="179"/>
                    <a:pt x="78" y="179"/>
                  </a:cubicBezTo>
                  <a:cubicBezTo>
                    <a:pt x="77" y="179"/>
                    <a:pt x="77" y="179"/>
                    <a:pt x="77" y="179"/>
                  </a:cubicBezTo>
                  <a:cubicBezTo>
                    <a:pt x="77" y="179"/>
                    <a:pt x="77" y="179"/>
                    <a:pt x="77" y="179"/>
                  </a:cubicBezTo>
                  <a:cubicBezTo>
                    <a:pt x="77" y="179"/>
                    <a:pt x="77" y="179"/>
                    <a:pt x="77" y="179"/>
                  </a:cubicBezTo>
                  <a:cubicBezTo>
                    <a:pt x="77" y="180"/>
                    <a:pt x="77" y="180"/>
                    <a:pt x="77" y="180"/>
                  </a:cubicBezTo>
                  <a:cubicBezTo>
                    <a:pt x="77" y="180"/>
                    <a:pt x="77" y="180"/>
                    <a:pt x="77" y="180"/>
                  </a:cubicBezTo>
                  <a:cubicBezTo>
                    <a:pt x="76" y="180"/>
                    <a:pt x="76" y="180"/>
                    <a:pt x="76" y="180"/>
                  </a:cubicBezTo>
                  <a:cubicBezTo>
                    <a:pt x="76" y="179"/>
                    <a:pt x="76" y="179"/>
                    <a:pt x="76" y="179"/>
                  </a:cubicBezTo>
                  <a:cubicBezTo>
                    <a:pt x="76" y="179"/>
                    <a:pt x="76" y="179"/>
                    <a:pt x="76" y="179"/>
                  </a:cubicBezTo>
                  <a:cubicBezTo>
                    <a:pt x="75" y="179"/>
                    <a:pt x="75" y="179"/>
                    <a:pt x="75" y="179"/>
                  </a:cubicBezTo>
                  <a:cubicBezTo>
                    <a:pt x="75" y="179"/>
                    <a:pt x="75" y="179"/>
                    <a:pt x="75" y="179"/>
                  </a:cubicBezTo>
                  <a:cubicBezTo>
                    <a:pt x="75" y="179"/>
                    <a:pt x="75" y="179"/>
                    <a:pt x="75" y="179"/>
                  </a:cubicBezTo>
                  <a:cubicBezTo>
                    <a:pt x="74" y="180"/>
                    <a:pt x="74" y="180"/>
                    <a:pt x="74" y="180"/>
                  </a:cubicBezTo>
                  <a:cubicBezTo>
                    <a:pt x="74" y="180"/>
                    <a:pt x="74" y="180"/>
                    <a:pt x="74" y="180"/>
                  </a:cubicBezTo>
                  <a:cubicBezTo>
                    <a:pt x="75" y="180"/>
                    <a:pt x="75" y="180"/>
                    <a:pt x="75" y="180"/>
                  </a:cubicBezTo>
                  <a:cubicBezTo>
                    <a:pt x="75" y="181"/>
                    <a:pt x="75" y="181"/>
                    <a:pt x="75" y="181"/>
                  </a:cubicBezTo>
                  <a:cubicBezTo>
                    <a:pt x="74" y="182"/>
                    <a:pt x="74" y="182"/>
                    <a:pt x="74" y="182"/>
                  </a:cubicBezTo>
                  <a:cubicBezTo>
                    <a:pt x="73" y="183"/>
                    <a:pt x="73" y="183"/>
                    <a:pt x="73" y="183"/>
                  </a:cubicBezTo>
                  <a:cubicBezTo>
                    <a:pt x="73" y="183"/>
                    <a:pt x="73" y="183"/>
                    <a:pt x="73" y="183"/>
                  </a:cubicBezTo>
                  <a:cubicBezTo>
                    <a:pt x="72" y="183"/>
                    <a:pt x="72" y="183"/>
                    <a:pt x="72" y="183"/>
                  </a:cubicBezTo>
                  <a:cubicBezTo>
                    <a:pt x="72" y="182"/>
                    <a:pt x="72" y="182"/>
                    <a:pt x="72" y="182"/>
                  </a:cubicBezTo>
                  <a:cubicBezTo>
                    <a:pt x="72" y="182"/>
                    <a:pt x="72" y="182"/>
                    <a:pt x="72" y="182"/>
                  </a:cubicBezTo>
                  <a:cubicBezTo>
                    <a:pt x="71" y="182"/>
                    <a:pt x="71" y="182"/>
                    <a:pt x="71" y="182"/>
                  </a:cubicBezTo>
                  <a:cubicBezTo>
                    <a:pt x="71" y="182"/>
                    <a:pt x="71" y="182"/>
                    <a:pt x="71" y="182"/>
                  </a:cubicBezTo>
                  <a:cubicBezTo>
                    <a:pt x="71" y="182"/>
                    <a:pt x="71" y="182"/>
                    <a:pt x="71" y="182"/>
                  </a:cubicBezTo>
                  <a:cubicBezTo>
                    <a:pt x="70" y="182"/>
                    <a:pt x="70" y="182"/>
                    <a:pt x="70" y="182"/>
                  </a:cubicBezTo>
                  <a:cubicBezTo>
                    <a:pt x="70" y="182"/>
                    <a:pt x="70" y="182"/>
                    <a:pt x="70" y="182"/>
                  </a:cubicBezTo>
                  <a:cubicBezTo>
                    <a:pt x="70" y="182"/>
                    <a:pt x="70" y="182"/>
                    <a:pt x="70" y="182"/>
                  </a:cubicBezTo>
                  <a:cubicBezTo>
                    <a:pt x="70" y="182"/>
                    <a:pt x="70" y="182"/>
                    <a:pt x="70" y="182"/>
                  </a:cubicBezTo>
                  <a:cubicBezTo>
                    <a:pt x="70" y="183"/>
                    <a:pt x="70" y="183"/>
                    <a:pt x="70" y="183"/>
                  </a:cubicBezTo>
                  <a:cubicBezTo>
                    <a:pt x="70" y="183"/>
                    <a:pt x="70" y="183"/>
                    <a:pt x="70" y="183"/>
                  </a:cubicBezTo>
                  <a:cubicBezTo>
                    <a:pt x="70" y="184"/>
                    <a:pt x="70" y="184"/>
                    <a:pt x="70" y="184"/>
                  </a:cubicBezTo>
                  <a:cubicBezTo>
                    <a:pt x="70" y="184"/>
                    <a:pt x="70" y="184"/>
                    <a:pt x="70" y="184"/>
                  </a:cubicBezTo>
                  <a:cubicBezTo>
                    <a:pt x="71" y="184"/>
                    <a:pt x="71" y="184"/>
                    <a:pt x="71" y="184"/>
                  </a:cubicBezTo>
                  <a:cubicBezTo>
                    <a:pt x="71" y="185"/>
                    <a:pt x="71" y="185"/>
                    <a:pt x="71" y="185"/>
                  </a:cubicBezTo>
                  <a:cubicBezTo>
                    <a:pt x="71" y="186"/>
                    <a:pt x="71" y="186"/>
                    <a:pt x="71" y="186"/>
                  </a:cubicBezTo>
                  <a:cubicBezTo>
                    <a:pt x="71" y="187"/>
                    <a:pt x="71" y="187"/>
                    <a:pt x="71" y="187"/>
                  </a:cubicBezTo>
                  <a:cubicBezTo>
                    <a:pt x="70" y="187"/>
                    <a:pt x="70" y="187"/>
                    <a:pt x="70" y="187"/>
                  </a:cubicBezTo>
                  <a:cubicBezTo>
                    <a:pt x="70" y="187"/>
                    <a:pt x="70" y="187"/>
                    <a:pt x="70" y="187"/>
                  </a:cubicBezTo>
                  <a:cubicBezTo>
                    <a:pt x="70" y="187"/>
                    <a:pt x="70" y="187"/>
                    <a:pt x="70" y="187"/>
                  </a:cubicBezTo>
                  <a:cubicBezTo>
                    <a:pt x="69" y="187"/>
                    <a:pt x="69" y="187"/>
                    <a:pt x="69" y="187"/>
                  </a:cubicBezTo>
                  <a:cubicBezTo>
                    <a:pt x="68" y="187"/>
                    <a:pt x="68" y="187"/>
                    <a:pt x="68" y="187"/>
                  </a:cubicBezTo>
                  <a:cubicBezTo>
                    <a:pt x="67" y="187"/>
                    <a:pt x="67" y="187"/>
                    <a:pt x="67" y="187"/>
                  </a:cubicBezTo>
                  <a:cubicBezTo>
                    <a:pt x="67" y="187"/>
                    <a:pt x="67" y="187"/>
                    <a:pt x="67" y="187"/>
                  </a:cubicBezTo>
                  <a:cubicBezTo>
                    <a:pt x="67" y="188"/>
                    <a:pt x="67" y="188"/>
                    <a:pt x="67" y="188"/>
                  </a:cubicBezTo>
                  <a:cubicBezTo>
                    <a:pt x="68" y="188"/>
                    <a:pt x="68" y="188"/>
                    <a:pt x="68" y="188"/>
                  </a:cubicBezTo>
                  <a:cubicBezTo>
                    <a:pt x="69" y="188"/>
                    <a:pt x="69" y="188"/>
                    <a:pt x="69" y="188"/>
                  </a:cubicBezTo>
                  <a:cubicBezTo>
                    <a:pt x="69" y="189"/>
                    <a:pt x="69" y="189"/>
                    <a:pt x="69" y="189"/>
                  </a:cubicBezTo>
                  <a:cubicBezTo>
                    <a:pt x="70" y="189"/>
                    <a:pt x="70" y="189"/>
                    <a:pt x="70" y="189"/>
                  </a:cubicBezTo>
                  <a:cubicBezTo>
                    <a:pt x="70" y="189"/>
                    <a:pt x="70" y="189"/>
                    <a:pt x="70" y="189"/>
                  </a:cubicBezTo>
                  <a:cubicBezTo>
                    <a:pt x="70" y="189"/>
                    <a:pt x="70" y="189"/>
                    <a:pt x="70" y="189"/>
                  </a:cubicBezTo>
                  <a:cubicBezTo>
                    <a:pt x="70" y="189"/>
                    <a:pt x="70" y="189"/>
                    <a:pt x="70" y="189"/>
                  </a:cubicBezTo>
                  <a:cubicBezTo>
                    <a:pt x="70" y="190"/>
                    <a:pt x="70" y="190"/>
                    <a:pt x="70" y="190"/>
                  </a:cubicBezTo>
                  <a:cubicBezTo>
                    <a:pt x="70" y="190"/>
                    <a:pt x="70" y="190"/>
                    <a:pt x="70" y="190"/>
                  </a:cubicBezTo>
                  <a:cubicBezTo>
                    <a:pt x="69" y="190"/>
                    <a:pt x="69" y="190"/>
                    <a:pt x="69" y="190"/>
                  </a:cubicBezTo>
                  <a:cubicBezTo>
                    <a:pt x="69" y="190"/>
                    <a:pt x="69" y="190"/>
                    <a:pt x="69" y="190"/>
                  </a:cubicBezTo>
                  <a:cubicBezTo>
                    <a:pt x="70" y="190"/>
                    <a:pt x="70" y="190"/>
                    <a:pt x="70" y="190"/>
                  </a:cubicBezTo>
                  <a:cubicBezTo>
                    <a:pt x="70" y="191"/>
                    <a:pt x="70" y="191"/>
                    <a:pt x="70" y="191"/>
                  </a:cubicBezTo>
                  <a:cubicBezTo>
                    <a:pt x="70" y="191"/>
                    <a:pt x="70" y="191"/>
                    <a:pt x="70" y="191"/>
                  </a:cubicBezTo>
                  <a:cubicBezTo>
                    <a:pt x="70" y="192"/>
                    <a:pt x="70" y="192"/>
                    <a:pt x="70" y="192"/>
                  </a:cubicBezTo>
                  <a:cubicBezTo>
                    <a:pt x="70" y="192"/>
                    <a:pt x="70" y="192"/>
                    <a:pt x="70" y="192"/>
                  </a:cubicBezTo>
                  <a:cubicBezTo>
                    <a:pt x="69" y="192"/>
                    <a:pt x="69" y="192"/>
                    <a:pt x="69" y="192"/>
                  </a:cubicBezTo>
                  <a:cubicBezTo>
                    <a:pt x="69" y="192"/>
                    <a:pt x="69" y="192"/>
                    <a:pt x="69" y="192"/>
                  </a:cubicBezTo>
                  <a:cubicBezTo>
                    <a:pt x="68" y="191"/>
                    <a:pt x="68" y="191"/>
                    <a:pt x="68" y="191"/>
                  </a:cubicBezTo>
                  <a:cubicBezTo>
                    <a:pt x="68" y="191"/>
                    <a:pt x="68" y="191"/>
                    <a:pt x="68" y="191"/>
                  </a:cubicBezTo>
                  <a:cubicBezTo>
                    <a:pt x="67" y="191"/>
                    <a:pt x="67" y="191"/>
                    <a:pt x="67" y="191"/>
                  </a:cubicBezTo>
                  <a:cubicBezTo>
                    <a:pt x="67" y="191"/>
                    <a:pt x="67" y="191"/>
                    <a:pt x="67" y="191"/>
                  </a:cubicBezTo>
                  <a:cubicBezTo>
                    <a:pt x="66" y="190"/>
                    <a:pt x="66" y="190"/>
                    <a:pt x="66" y="190"/>
                  </a:cubicBezTo>
                  <a:cubicBezTo>
                    <a:pt x="66" y="191"/>
                    <a:pt x="66" y="191"/>
                    <a:pt x="66" y="191"/>
                  </a:cubicBezTo>
                  <a:cubicBezTo>
                    <a:pt x="66" y="191"/>
                    <a:pt x="66" y="191"/>
                    <a:pt x="66" y="191"/>
                  </a:cubicBezTo>
                  <a:cubicBezTo>
                    <a:pt x="67" y="191"/>
                    <a:pt x="67" y="191"/>
                    <a:pt x="67" y="191"/>
                  </a:cubicBezTo>
                  <a:cubicBezTo>
                    <a:pt x="67" y="191"/>
                    <a:pt x="67" y="191"/>
                    <a:pt x="67" y="191"/>
                  </a:cubicBezTo>
                  <a:cubicBezTo>
                    <a:pt x="68" y="192"/>
                    <a:pt x="68" y="192"/>
                    <a:pt x="68" y="192"/>
                  </a:cubicBezTo>
                  <a:cubicBezTo>
                    <a:pt x="69" y="192"/>
                    <a:pt x="69" y="192"/>
                    <a:pt x="69" y="192"/>
                  </a:cubicBezTo>
                  <a:cubicBezTo>
                    <a:pt x="69" y="192"/>
                    <a:pt x="69" y="192"/>
                    <a:pt x="69" y="192"/>
                  </a:cubicBezTo>
                  <a:cubicBezTo>
                    <a:pt x="69" y="193"/>
                    <a:pt x="69" y="193"/>
                    <a:pt x="69" y="193"/>
                  </a:cubicBezTo>
                  <a:cubicBezTo>
                    <a:pt x="69" y="193"/>
                    <a:pt x="69" y="193"/>
                    <a:pt x="69" y="193"/>
                  </a:cubicBezTo>
                  <a:cubicBezTo>
                    <a:pt x="68" y="193"/>
                    <a:pt x="68" y="193"/>
                    <a:pt x="68" y="193"/>
                  </a:cubicBezTo>
                  <a:cubicBezTo>
                    <a:pt x="68" y="193"/>
                    <a:pt x="68" y="193"/>
                    <a:pt x="68" y="193"/>
                  </a:cubicBezTo>
                  <a:cubicBezTo>
                    <a:pt x="68" y="194"/>
                    <a:pt x="68" y="194"/>
                    <a:pt x="68" y="194"/>
                  </a:cubicBezTo>
                  <a:cubicBezTo>
                    <a:pt x="67" y="193"/>
                    <a:pt x="67" y="193"/>
                    <a:pt x="67" y="193"/>
                  </a:cubicBezTo>
                  <a:cubicBezTo>
                    <a:pt x="66" y="193"/>
                    <a:pt x="66" y="193"/>
                    <a:pt x="66" y="193"/>
                  </a:cubicBezTo>
                  <a:cubicBezTo>
                    <a:pt x="66" y="192"/>
                    <a:pt x="66" y="192"/>
                    <a:pt x="66" y="192"/>
                  </a:cubicBezTo>
                  <a:cubicBezTo>
                    <a:pt x="65" y="192"/>
                    <a:pt x="65" y="192"/>
                    <a:pt x="65" y="192"/>
                  </a:cubicBezTo>
                  <a:cubicBezTo>
                    <a:pt x="65" y="193"/>
                    <a:pt x="65" y="193"/>
                    <a:pt x="65" y="193"/>
                  </a:cubicBezTo>
                  <a:cubicBezTo>
                    <a:pt x="65" y="193"/>
                    <a:pt x="65" y="193"/>
                    <a:pt x="65" y="193"/>
                  </a:cubicBezTo>
                  <a:cubicBezTo>
                    <a:pt x="65" y="194"/>
                    <a:pt x="65" y="194"/>
                    <a:pt x="65" y="194"/>
                  </a:cubicBezTo>
                  <a:cubicBezTo>
                    <a:pt x="65" y="194"/>
                    <a:pt x="65" y="194"/>
                    <a:pt x="65" y="194"/>
                  </a:cubicBezTo>
                  <a:cubicBezTo>
                    <a:pt x="66" y="194"/>
                    <a:pt x="66" y="194"/>
                    <a:pt x="66" y="194"/>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5" y="195"/>
                    <a:pt x="65" y="195"/>
                    <a:pt x="65" y="195"/>
                  </a:cubicBezTo>
                  <a:cubicBezTo>
                    <a:pt x="64" y="194"/>
                    <a:pt x="64" y="194"/>
                    <a:pt x="64" y="194"/>
                  </a:cubicBezTo>
                  <a:cubicBezTo>
                    <a:pt x="64" y="194"/>
                    <a:pt x="64" y="194"/>
                    <a:pt x="64" y="194"/>
                  </a:cubicBezTo>
                  <a:cubicBezTo>
                    <a:pt x="64" y="194"/>
                    <a:pt x="64" y="194"/>
                    <a:pt x="64" y="194"/>
                  </a:cubicBezTo>
                  <a:cubicBezTo>
                    <a:pt x="64" y="195"/>
                    <a:pt x="64" y="195"/>
                    <a:pt x="64" y="195"/>
                  </a:cubicBezTo>
                  <a:cubicBezTo>
                    <a:pt x="65" y="195"/>
                    <a:pt x="65" y="195"/>
                    <a:pt x="65" y="195"/>
                  </a:cubicBezTo>
                  <a:cubicBezTo>
                    <a:pt x="65" y="195"/>
                    <a:pt x="65" y="195"/>
                    <a:pt x="65" y="195"/>
                  </a:cubicBezTo>
                  <a:cubicBezTo>
                    <a:pt x="66" y="196"/>
                    <a:pt x="66" y="196"/>
                    <a:pt x="66" y="196"/>
                  </a:cubicBezTo>
                  <a:cubicBezTo>
                    <a:pt x="66" y="196"/>
                    <a:pt x="66" y="196"/>
                    <a:pt x="66" y="196"/>
                  </a:cubicBezTo>
                  <a:cubicBezTo>
                    <a:pt x="65" y="196"/>
                    <a:pt x="65" y="196"/>
                    <a:pt x="65" y="196"/>
                  </a:cubicBezTo>
                  <a:cubicBezTo>
                    <a:pt x="64" y="196"/>
                    <a:pt x="64" y="196"/>
                    <a:pt x="64" y="196"/>
                  </a:cubicBezTo>
                  <a:cubicBezTo>
                    <a:pt x="64" y="196"/>
                    <a:pt x="64" y="196"/>
                    <a:pt x="64" y="196"/>
                  </a:cubicBezTo>
                  <a:cubicBezTo>
                    <a:pt x="64" y="195"/>
                    <a:pt x="64" y="195"/>
                    <a:pt x="64" y="195"/>
                  </a:cubicBezTo>
                  <a:cubicBezTo>
                    <a:pt x="63" y="195"/>
                    <a:pt x="63" y="195"/>
                    <a:pt x="63" y="195"/>
                  </a:cubicBezTo>
                  <a:cubicBezTo>
                    <a:pt x="63" y="195"/>
                    <a:pt x="63" y="195"/>
                    <a:pt x="63" y="195"/>
                  </a:cubicBezTo>
                  <a:cubicBezTo>
                    <a:pt x="63" y="195"/>
                    <a:pt x="63" y="195"/>
                    <a:pt x="63" y="195"/>
                  </a:cubicBezTo>
                  <a:cubicBezTo>
                    <a:pt x="63" y="195"/>
                    <a:pt x="63" y="195"/>
                    <a:pt x="63" y="195"/>
                  </a:cubicBezTo>
                  <a:cubicBezTo>
                    <a:pt x="63" y="196"/>
                    <a:pt x="63" y="196"/>
                    <a:pt x="63" y="196"/>
                  </a:cubicBezTo>
                  <a:cubicBezTo>
                    <a:pt x="63" y="196"/>
                    <a:pt x="63" y="196"/>
                    <a:pt x="63" y="196"/>
                  </a:cubicBezTo>
                  <a:cubicBezTo>
                    <a:pt x="63" y="197"/>
                    <a:pt x="63" y="197"/>
                    <a:pt x="63" y="197"/>
                  </a:cubicBezTo>
                  <a:cubicBezTo>
                    <a:pt x="63" y="197"/>
                    <a:pt x="63" y="197"/>
                    <a:pt x="63" y="197"/>
                  </a:cubicBezTo>
                  <a:cubicBezTo>
                    <a:pt x="65" y="197"/>
                    <a:pt x="65" y="197"/>
                    <a:pt x="65" y="197"/>
                  </a:cubicBezTo>
                  <a:cubicBezTo>
                    <a:pt x="65" y="197"/>
                    <a:pt x="65" y="197"/>
                    <a:pt x="65" y="197"/>
                  </a:cubicBezTo>
                  <a:cubicBezTo>
                    <a:pt x="65" y="197"/>
                    <a:pt x="65" y="197"/>
                    <a:pt x="65" y="197"/>
                  </a:cubicBezTo>
                  <a:cubicBezTo>
                    <a:pt x="65" y="198"/>
                    <a:pt x="65" y="198"/>
                    <a:pt x="65" y="198"/>
                  </a:cubicBezTo>
                  <a:cubicBezTo>
                    <a:pt x="65" y="198"/>
                    <a:pt x="65" y="198"/>
                    <a:pt x="65" y="198"/>
                  </a:cubicBezTo>
                  <a:cubicBezTo>
                    <a:pt x="65" y="198"/>
                    <a:pt x="65" y="198"/>
                    <a:pt x="65" y="198"/>
                  </a:cubicBezTo>
                  <a:cubicBezTo>
                    <a:pt x="64" y="198"/>
                    <a:pt x="64" y="198"/>
                    <a:pt x="64" y="198"/>
                  </a:cubicBezTo>
                  <a:cubicBezTo>
                    <a:pt x="64" y="198"/>
                    <a:pt x="64" y="198"/>
                    <a:pt x="64" y="198"/>
                  </a:cubicBezTo>
                  <a:cubicBezTo>
                    <a:pt x="63" y="198"/>
                    <a:pt x="63" y="198"/>
                    <a:pt x="63" y="198"/>
                  </a:cubicBezTo>
                  <a:cubicBezTo>
                    <a:pt x="62" y="198"/>
                    <a:pt x="62" y="198"/>
                    <a:pt x="62" y="198"/>
                  </a:cubicBezTo>
                  <a:cubicBezTo>
                    <a:pt x="62" y="197"/>
                    <a:pt x="62" y="197"/>
                    <a:pt x="62" y="197"/>
                  </a:cubicBezTo>
                  <a:cubicBezTo>
                    <a:pt x="62" y="197"/>
                    <a:pt x="62" y="197"/>
                    <a:pt x="62" y="197"/>
                  </a:cubicBezTo>
                  <a:cubicBezTo>
                    <a:pt x="62" y="197"/>
                    <a:pt x="62" y="197"/>
                    <a:pt x="62" y="197"/>
                  </a:cubicBezTo>
                  <a:cubicBezTo>
                    <a:pt x="62" y="197"/>
                    <a:pt x="62" y="197"/>
                    <a:pt x="62" y="197"/>
                  </a:cubicBezTo>
                  <a:cubicBezTo>
                    <a:pt x="62" y="198"/>
                    <a:pt x="62" y="198"/>
                    <a:pt x="62" y="198"/>
                  </a:cubicBezTo>
                  <a:cubicBezTo>
                    <a:pt x="61" y="198"/>
                    <a:pt x="61" y="198"/>
                    <a:pt x="61" y="198"/>
                  </a:cubicBezTo>
                  <a:cubicBezTo>
                    <a:pt x="61" y="198"/>
                    <a:pt x="61" y="198"/>
                    <a:pt x="61" y="198"/>
                  </a:cubicBezTo>
                  <a:cubicBezTo>
                    <a:pt x="60" y="198"/>
                    <a:pt x="60" y="198"/>
                    <a:pt x="60" y="198"/>
                  </a:cubicBezTo>
                  <a:cubicBezTo>
                    <a:pt x="60" y="198"/>
                    <a:pt x="60" y="198"/>
                    <a:pt x="60" y="198"/>
                  </a:cubicBezTo>
                  <a:cubicBezTo>
                    <a:pt x="60" y="198"/>
                    <a:pt x="60" y="198"/>
                    <a:pt x="60" y="198"/>
                  </a:cubicBezTo>
                  <a:cubicBezTo>
                    <a:pt x="59" y="198"/>
                    <a:pt x="59" y="198"/>
                    <a:pt x="59" y="198"/>
                  </a:cubicBezTo>
                  <a:cubicBezTo>
                    <a:pt x="59" y="198"/>
                    <a:pt x="59" y="198"/>
                    <a:pt x="59" y="198"/>
                  </a:cubicBezTo>
                  <a:cubicBezTo>
                    <a:pt x="59" y="199"/>
                    <a:pt x="59" y="199"/>
                    <a:pt x="59" y="199"/>
                  </a:cubicBezTo>
                  <a:cubicBezTo>
                    <a:pt x="61" y="199"/>
                    <a:pt x="61" y="199"/>
                    <a:pt x="61" y="199"/>
                  </a:cubicBezTo>
                  <a:cubicBezTo>
                    <a:pt x="62" y="199"/>
                    <a:pt x="62" y="199"/>
                    <a:pt x="62" y="199"/>
                  </a:cubicBezTo>
                  <a:cubicBezTo>
                    <a:pt x="62" y="200"/>
                    <a:pt x="62" y="200"/>
                    <a:pt x="62" y="200"/>
                  </a:cubicBezTo>
                  <a:cubicBezTo>
                    <a:pt x="62" y="201"/>
                    <a:pt x="62" y="201"/>
                    <a:pt x="62" y="201"/>
                  </a:cubicBezTo>
                  <a:cubicBezTo>
                    <a:pt x="62" y="201"/>
                    <a:pt x="62" y="201"/>
                    <a:pt x="62" y="201"/>
                  </a:cubicBezTo>
                  <a:cubicBezTo>
                    <a:pt x="62" y="201"/>
                    <a:pt x="62" y="201"/>
                    <a:pt x="62" y="201"/>
                  </a:cubicBezTo>
                  <a:cubicBezTo>
                    <a:pt x="61" y="201"/>
                    <a:pt x="61" y="201"/>
                    <a:pt x="61" y="201"/>
                  </a:cubicBezTo>
                  <a:cubicBezTo>
                    <a:pt x="60" y="200"/>
                    <a:pt x="60" y="200"/>
                    <a:pt x="60" y="200"/>
                  </a:cubicBezTo>
                  <a:cubicBezTo>
                    <a:pt x="60" y="200"/>
                    <a:pt x="60" y="200"/>
                    <a:pt x="60" y="200"/>
                  </a:cubicBezTo>
                  <a:cubicBezTo>
                    <a:pt x="59" y="200"/>
                    <a:pt x="59" y="200"/>
                    <a:pt x="59" y="200"/>
                  </a:cubicBezTo>
                  <a:cubicBezTo>
                    <a:pt x="59" y="200"/>
                    <a:pt x="59" y="200"/>
                    <a:pt x="59" y="200"/>
                  </a:cubicBezTo>
                  <a:cubicBezTo>
                    <a:pt x="60" y="200"/>
                    <a:pt x="60" y="200"/>
                    <a:pt x="60" y="200"/>
                  </a:cubicBezTo>
                  <a:cubicBezTo>
                    <a:pt x="60" y="200"/>
                    <a:pt x="60" y="200"/>
                    <a:pt x="60" y="200"/>
                  </a:cubicBezTo>
                  <a:cubicBezTo>
                    <a:pt x="61" y="201"/>
                    <a:pt x="61" y="201"/>
                    <a:pt x="61" y="201"/>
                  </a:cubicBezTo>
                  <a:cubicBezTo>
                    <a:pt x="62" y="202"/>
                    <a:pt x="62" y="202"/>
                    <a:pt x="62" y="202"/>
                  </a:cubicBezTo>
                  <a:cubicBezTo>
                    <a:pt x="62" y="202"/>
                    <a:pt x="62" y="202"/>
                    <a:pt x="62" y="202"/>
                  </a:cubicBezTo>
                  <a:cubicBezTo>
                    <a:pt x="61" y="203"/>
                    <a:pt x="61" y="203"/>
                    <a:pt x="61" y="203"/>
                  </a:cubicBezTo>
                  <a:cubicBezTo>
                    <a:pt x="62" y="203"/>
                    <a:pt x="62" y="203"/>
                    <a:pt x="62" y="203"/>
                  </a:cubicBezTo>
                  <a:cubicBezTo>
                    <a:pt x="62" y="203"/>
                    <a:pt x="62" y="203"/>
                    <a:pt x="62" y="203"/>
                  </a:cubicBezTo>
                  <a:cubicBezTo>
                    <a:pt x="61" y="204"/>
                    <a:pt x="61" y="204"/>
                    <a:pt x="61" y="204"/>
                  </a:cubicBezTo>
                  <a:cubicBezTo>
                    <a:pt x="61" y="204"/>
                    <a:pt x="61" y="204"/>
                    <a:pt x="61" y="204"/>
                  </a:cubicBezTo>
                  <a:cubicBezTo>
                    <a:pt x="61" y="205"/>
                    <a:pt x="61" y="205"/>
                    <a:pt x="61" y="205"/>
                  </a:cubicBezTo>
                  <a:cubicBezTo>
                    <a:pt x="60" y="205"/>
                    <a:pt x="60" y="205"/>
                    <a:pt x="60" y="205"/>
                  </a:cubicBezTo>
                  <a:cubicBezTo>
                    <a:pt x="60" y="205"/>
                    <a:pt x="60" y="205"/>
                    <a:pt x="60" y="205"/>
                  </a:cubicBezTo>
                  <a:cubicBezTo>
                    <a:pt x="59" y="204"/>
                    <a:pt x="59" y="204"/>
                    <a:pt x="59" y="204"/>
                  </a:cubicBezTo>
                  <a:cubicBezTo>
                    <a:pt x="59" y="204"/>
                    <a:pt x="59" y="204"/>
                    <a:pt x="59" y="204"/>
                  </a:cubicBezTo>
                  <a:cubicBezTo>
                    <a:pt x="58" y="204"/>
                    <a:pt x="58" y="204"/>
                    <a:pt x="58" y="204"/>
                  </a:cubicBezTo>
                  <a:cubicBezTo>
                    <a:pt x="59" y="204"/>
                    <a:pt x="59" y="204"/>
                    <a:pt x="59" y="204"/>
                  </a:cubicBezTo>
                  <a:cubicBezTo>
                    <a:pt x="59" y="205"/>
                    <a:pt x="59" y="205"/>
                    <a:pt x="59" y="205"/>
                  </a:cubicBezTo>
                  <a:cubicBezTo>
                    <a:pt x="60" y="205"/>
                    <a:pt x="60" y="205"/>
                    <a:pt x="60" y="205"/>
                  </a:cubicBezTo>
                  <a:cubicBezTo>
                    <a:pt x="60" y="205"/>
                    <a:pt x="60" y="205"/>
                    <a:pt x="60" y="205"/>
                  </a:cubicBezTo>
                  <a:cubicBezTo>
                    <a:pt x="60" y="206"/>
                    <a:pt x="60" y="206"/>
                    <a:pt x="60" y="206"/>
                  </a:cubicBezTo>
                  <a:cubicBezTo>
                    <a:pt x="59" y="206"/>
                    <a:pt x="59" y="206"/>
                    <a:pt x="59" y="206"/>
                  </a:cubicBezTo>
                  <a:cubicBezTo>
                    <a:pt x="59" y="205"/>
                    <a:pt x="59" y="205"/>
                    <a:pt x="59" y="205"/>
                  </a:cubicBezTo>
                  <a:cubicBezTo>
                    <a:pt x="59" y="205"/>
                    <a:pt x="59" y="205"/>
                    <a:pt x="59" y="205"/>
                  </a:cubicBezTo>
                  <a:cubicBezTo>
                    <a:pt x="58" y="206"/>
                    <a:pt x="58" y="206"/>
                    <a:pt x="58" y="206"/>
                  </a:cubicBezTo>
                  <a:cubicBezTo>
                    <a:pt x="59" y="206"/>
                    <a:pt x="59" y="206"/>
                    <a:pt x="59" y="206"/>
                  </a:cubicBezTo>
                  <a:cubicBezTo>
                    <a:pt x="59" y="206"/>
                    <a:pt x="59" y="206"/>
                    <a:pt x="59" y="206"/>
                  </a:cubicBezTo>
                  <a:cubicBezTo>
                    <a:pt x="59" y="207"/>
                    <a:pt x="59" y="207"/>
                    <a:pt x="59" y="207"/>
                  </a:cubicBezTo>
                  <a:cubicBezTo>
                    <a:pt x="59" y="207"/>
                    <a:pt x="59" y="207"/>
                    <a:pt x="59" y="207"/>
                  </a:cubicBezTo>
                  <a:cubicBezTo>
                    <a:pt x="58" y="207"/>
                    <a:pt x="58" y="207"/>
                    <a:pt x="58" y="207"/>
                  </a:cubicBezTo>
                  <a:cubicBezTo>
                    <a:pt x="58" y="207"/>
                    <a:pt x="58" y="207"/>
                    <a:pt x="58" y="207"/>
                  </a:cubicBezTo>
                  <a:cubicBezTo>
                    <a:pt x="58" y="207"/>
                    <a:pt x="58" y="207"/>
                    <a:pt x="58" y="207"/>
                  </a:cubicBezTo>
                  <a:cubicBezTo>
                    <a:pt x="57" y="207"/>
                    <a:pt x="57" y="207"/>
                    <a:pt x="57" y="207"/>
                  </a:cubicBezTo>
                  <a:cubicBezTo>
                    <a:pt x="57" y="207"/>
                    <a:pt x="57" y="207"/>
                    <a:pt x="57" y="207"/>
                  </a:cubicBezTo>
                  <a:cubicBezTo>
                    <a:pt x="58" y="207"/>
                    <a:pt x="58" y="207"/>
                    <a:pt x="58" y="207"/>
                  </a:cubicBezTo>
                  <a:cubicBezTo>
                    <a:pt x="58" y="208"/>
                    <a:pt x="58" y="208"/>
                    <a:pt x="58" y="208"/>
                  </a:cubicBezTo>
                  <a:cubicBezTo>
                    <a:pt x="58" y="208"/>
                    <a:pt x="58" y="208"/>
                    <a:pt x="58" y="208"/>
                  </a:cubicBezTo>
                  <a:cubicBezTo>
                    <a:pt x="58" y="208"/>
                    <a:pt x="58" y="208"/>
                    <a:pt x="58" y="208"/>
                  </a:cubicBezTo>
                  <a:cubicBezTo>
                    <a:pt x="57" y="208"/>
                    <a:pt x="57" y="208"/>
                    <a:pt x="57" y="208"/>
                  </a:cubicBezTo>
                  <a:cubicBezTo>
                    <a:pt x="56" y="208"/>
                    <a:pt x="56" y="208"/>
                    <a:pt x="56" y="208"/>
                  </a:cubicBezTo>
                  <a:cubicBezTo>
                    <a:pt x="56" y="208"/>
                    <a:pt x="56" y="208"/>
                    <a:pt x="56" y="208"/>
                  </a:cubicBezTo>
                  <a:cubicBezTo>
                    <a:pt x="56" y="208"/>
                    <a:pt x="56" y="208"/>
                    <a:pt x="56" y="208"/>
                  </a:cubicBezTo>
                  <a:cubicBezTo>
                    <a:pt x="57" y="209"/>
                    <a:pt x="57" y="209"/>
                    <a:pt x="57" y="209"/>
                  </a:cubicBezTo>
                  <a:cubicBezTo>
                    <a:pt x="58" y="209"/>
                    <a:pt x="58" y="209"/>
                    <a:pt x="58" y="209"/>
                  </a:cubicBezTo>
                  <a:cubicBezTo>
                    <a:pt x="59" y="209"/>
                    <a:pt x="59" y="209"/>
                    <a:pt x="59" y="209"/>
                  </a:cubicBezTo>
                  <a:cubicBezTo>
                    <a:pt x="59" y="209"/>
                    <a:pt x="59" y="209"/>
                    <a:pt x="59" y="209"/>
                  </a:cubicBezTo>
                  <a:cubicBezTo>
                    <a:pt x="59" y="210"/>
                    <a:pt x="59" y="210"/>
                    <a:pt x="59" y="210"/>
                  </a:cubicBezTo>
                  <a:cubicBezTo>
                    <a:pt x="58" y="210"/>
                    <a:pt x="58" y="210"/>
                    <a:pt x="58" y="210"/>
                  </a:cubicBezTo>
                  <a:cubicBezTo>
                    <a:pt x="57" y="210"/>
                    <a:pt x="57" y="210"/>
                    <a:pt x="57" y="210"/>
                  </a:cubicBezTo>
                  <a:cubicBezTo>
                    <a:pt x="56" y="210"/>
                    <a:pt x="56" y="210"/>
                    <a:pt x="56" y="210"/>
                  </a:cubicBezTo>
                  <a:cubicBezTo>
                    <a:pt x="56" y="210"/>
                    <a:pt x="56" y="210"/>
                    <a:pt x="56" y="210"/>
                  </a:cubicBezTo>
                  <a:cubicBezTo>
                    <a:pt x="55" y="210"/>
                    <a:pt x="55" y="210"/>
                    <a:pt x="55" y="210"/>
                  </a:cubicBezTo>
                  <a:cubicBezTo>
                    <a:pt x="56" y="210"/>
                    <a:pt x="56" y="210"/>
                    <a:pt x="56" y="210"/>
                  </a:cubicBezTo>
                  <a:cubicBezTo>
                    <a:pt x="57" y="210"/>
                    <a:pt x="57" y="210"/>
                    <a:pt x="57" y="210"/>
                  </a:cubicBezTo>
                  <a:cubicBezTo>
                    <a:pt x="57" y="211"/>
                    <a:pt x="57" y="211"/>
                    <a:pt x="57" y="211"/>
                  </a:cubicBezTo>
                  <a:cubicBezTo>
                    <a:pt x="57" y="211"/>
                    <a:pt x="57" y="211"/>
                    <a:pt x="57" y="211"/>
                  </a:cubicBezTo>
                  <a:cubicBezTo>
                    <a:pt x="56" y="211"/>
                    <a:pt x="56" y="211"/>
                    <a:pt x="56" y="211"/>
                  </a:cubicBezTo>
                  <a:cubicBezTo>
                    <a:pt x="56" y="211"/>
                    <a:pt x="56" y="211"/>
                    <a:pt x="56" y="211"/>
                  </a:cubicBezTo>
                  <a:cubicBezTo>
                    <a:pt x="57" y="211"/>
                    <a:pt x="57" y="211"/>
                    <a:pt x="57" y="211"/>
                  </a:cubicBezTo>
                  <a:cubicBezTo>
                    <a:pt x="58" y="211"/>
                    <a:pt x="58" y="211"/>
                    <a:pt x="58" y="211"/>
                  </a:cubicBezTo>
                  <a:cubicBezTo>
                    <a:pt x="58" y="212"/>
                    <a:pt x="58" y="212"/>
                    <a:pt x="58" y="212"/>
                  </a:cubicBezTo>
                  <a:cubicBezTo>
                    <a:pt x="57" y="212"/>
                    <a:pt x="57" y="212"/>
                    <a:pt x="57" y="212"/>
                  </a:cubicBezTo>
                  <a:cubicBezTo>
                    <a:pt x="56" y="212"/>
                    <a:pt x="56" y="212"/>
                    <a:pt x="56" y="212"/>
                  </a:cubicBezTo>
                  <a:cubicBezTo>
                    <a:pt x="56" y="212"/>
                    <a:pt x="56" y="212"/>
                    <a:pt x="56" y="212"/>
                  </a:cubicBezTo>
                  <a:cubicBezTo>
                    <a:pt x="56" y="212"/>
                    <a:pt x="56" y="212"/>
                    <a:pt x="56" y="212"/>
                  </a:cubicBezTo>
                  <a:cubicBezTo>
                    <a:pt x="56" y="212"/>
                    <a:pt x="56" y="212"/>
                    <a:pt x="56" y="212"/>
                  </a:cubicBezTo>
                  <a:cubicBezTo>
                    <a:pt x="57" y="212"/>
                    <a:pt x="57" y="212"/>
                    <a:pt x="57" y="212"/>
                  </a:cubicBezTo>
                  <a:cubicBezTo>
                    <a:pt x="58" y="212"/>
                    <a:pt x="58" y="212"/>
                    <a:pt x="58" y="212"/>
                  </a:cubicBezTo>
                  <a:cubicBezTo>
                    <a:pt x="58" y="213"/>
                    <a:pt x="58" y="213"/>
                    <a:pt x="58" y="213"/>
                  </a:cubicBezTo>
                  <a:cubicBezTo>
                    <a:pt x="57" y="213"/>
                    <a:pt x="57" y="213"/>
                    <a:pt x="57" y="213"/>
                  </a:cubicBezTo>
                  <a:cubicBezTo>
                    <a:pt x="56" y="213"/>
                    <a:pt x="56" y="213"/>
                    <a:pt x="56" y="213"/>
                  </a:cubicBezTo>
                  <a:cubicBezTo>
                    <a:pt x="56" y="213"/>
                    <a:pt x="56" y="213"/>
                    <a:pt x="56" y="213"/>
                  </a:cubicBezTo>
                  <a:cubicBezTo>
                    <a:pt x="55" y="213"/>
                    <a:pt x="55" y="213"/>
                    <a:pt x="55" y="213"/>
                  </a:cubicBezTo>
                  <a:cubicBezTo>
                    <a:pt x="55" y="212"/>
                    <a:pt x="55" y="212"/>
                    <a:pt x="55" y="212"/>
                  </a:cubicBezTo>
                  <a:cubicBezTo>
                    <a:pt x="54" y="212"/>
                    <a:pt x="54" y="212"/>
                    <a:pt x="54" y="212"/>
                  </a:cubicBezTo>
                  <a:cubicBezTo>
                    <a:pt x="54" y="212"/>
                    <a:pt x="54" y="212"/>
                    <a:pt x="54" y="212"/>
                  </a:cubicBezTo>
                  <a:cubicBezTo>
                    <a:pt x="54" y="212"/>
                    <a:pt x="54" y="212"/>
                    <a:pt x="54" y="212"/>
                  </a:cubicBezTo>
                  <a:cubicBezTo>
                    <a:pt x="53" y="212"/>
                    <a:pt x="53" y="212"/>
                    <a:pt x="53" y="212"/>
                  </a:cubicBezTo>
                  <a:cubicBezTo>
                    <a:pt x="53" y="212"/>
                    <a:pt x="53" y="212"/>
                    <a:pt x="53" y="212"/>
                  </a:cubicBezTo>
                  <a:cubicBezTo>
                    <a:pt x="53" y="213"/>
                    <a:pt x="53" y="213"/>
                    <a:pt x="53" y="213"/>
                  </a:cubicBezTo>
                  <a:cubicBezTo>
                    <a:pt x="55" y="213"/>
                    <a:pt x="55" y="213"/>
                    <a:pt x="55" y="213"/>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6" y="214"/>
                    <a:pt x="56" y="214"/>
                    <a:pt x="56" y="214"/>
                  </a:cubicBezTo>
                  <a:cubicBezTo>
                    <a:pt x="56" y="215"/>
                    <a:pt x="56" y="215"/>
                    <a:pt x="56" y="215"/>
                  </a:cubicBezTo>
                  <a:cubicBezTo>
                    <a:pt x="57" y="215"/>
                    <a:pt x="57" y="215"/>
                    <a:pt x="57" y="215"/>
                  </a:cubicBezTo>
                  <a:cubicBezTo>
                    <a:pt x="57" y="215"/>
                    <a:pt x="57" y="215"/>
                    <a:pt x="57" y="215"/>
                  </a:cubicBezTo>
                  <a:cubicBezTo>
                    <a:pt x="56" y="215"/>
                    <a:pt x="56" y="215"/>
                    <a:pt x="56" y="215"/>
                  </a:cubicBezTo>
                  <a:cubicBezTo>
                    <a:pt x="56" y="215"/>
                    <a:pt x="56" y="215"/>
                    <a:pt x="56" y="215"/>
                  </a:cubicBezTo>
                  <a:cubicBezTo>
                    <a:pt x="56" y="216"/>
                    <a:pt x="56" y="216"/>
                    <a:pt x="56" y="216"/>
                  </a:cubicBezTo>
                  <a:cubicBezTo>
                    <a:pt x="55" y="216"/>
                    <a:pt x="55" y="216"/>
                    <a:pt x="55" y="216"/>
                  </a:cubicBezTo>
                  <a:close/>
                  <a:moveTo>
                    <a:pt x="54" y="216"/>
                  </a:moveTo>
                  <a:cubicBezTo>
                    <a:pt x="53" y="215"/>
                    <a:pt x="53" y="215"/>
                    <a:pt x="53" y="215"/>
                  </a:cubicBezTo>
                  <a:cubicBezTo>
                    <a:pt x="52" y="215"/>
                    <a:pt x="52" y="215"/>
                    <a:pt x="52" y="215"/>
                  </a:cubicBezTo>
                  <a:cubicBezTo>
                    <a:pt x="52" y="215"/>
                    <a:pt x="52" y="215"/>
                    <a:pt x="52" y="215"/>
                  </a:cubicBezTo>
                  <a:cubicBezTo>
                    <a:pt x="53" y="216"/>
                    <a:pt x="53" y="216"/>
                    <a:pt x="53" y="216"/>
                  </a:cubicBezTo>
                  <a:cubicBezTo>
                    <a:pt x="54" y="216"/>
                    <a:pt x="54" y="216"/>
                    <a:pt x="54" y="216"/>
                  </a:cubicBezTo>
                  <a:cubicBezTo>
                    <a:pt x="54" y="216"/>
                    <a:pt x="54" y="216"/>
                    <a:pt x="54" y="216"/>
                  </a:cubicBezTo>
                  <a:close/>
                  <a:moveTo>
                    <a:pt x="124" y="146"/>
                  </a:moveTo>
                  <a:cubicBezTo>
                    <a:pt x="124" y="146"/>
                    <a:pt x="124" y="146"/>
                    <a:pt x="124" y="146"/>
                  </a:cubicBezTo>
                  <a:cubicBezTo>
                    <a:pt x="125" y="146"/>
                    <a:pt x="125" y="146"/>
                    <a:pt x="125" y="146"/>
                  </a:cubicBezTo>
                  <a:cubicBezTo>
                    <a:pt x="127" y="146"/>
                    <a:pt x="127" y="146"/>
                    <a:pt x="127" y="146"/>
                  </a:cubicBezTo>
                  <a:cubicBezTo>
                    <a:pt x="129" y="146"/>
                    <a:pt x="129" y="146"/>
                    <a:pt x="129" y="146"/>
                  </a:cubicBezTo>
                  <a:cubicBezTo>
                    <a:pt x="129" y="145"/>
                    <a:pt x="129" y="145"/>
                    <a:pt x="129" y="145"/>
                  </a:cubicBezTo>
                  <a:cubicBezTo>
                    <a:pt x="130" y="145"/>
                    <a:pt x="130" y="145"/>
                    <a:pt x="130" y="145"/>
                  </a:cubicBezTo>
                  <a:cubicBezTo>
                    <a:pt x="131" y="146"/>
                    <a:pt x="131" y="146"/>
                    <a:pt x="131" y="146"/>
                  </a:cubicBezTo>
                  <a:cubicBezTo>
                    <a:pt x="132" y="145"/>
                    <a:pt x="132" y="145"/>
                    <a:pt x="132" y="145"/>
                  </a:cubicBezTo>
                  <a:cubicBezTo>
                    <a:pt x="133" y="146"/>
                    <a:pt x="133" y="146"/>
                    <a:pt x="133" y="146"/>
                  </a:cubicBezTo>
                  <a:cubicBezTo>
                    <a:pt x="134" y="145"/>
                    <a:pt x="134" y="145"/>
                    <a:pt x="134" y="145"/>
                  </a:cubicBezTo>
                  <a:cubicBezTo>
                    <a:pt x="134" y="143"/>
                    <a:pt x="134" y="143"/>
                    <a:pt x="134" y="143"/>
                  </a:cubicBezTo>
                  <a:cubicBezTo>
                    <a:pt x="133" y="142"/>
                    <a:pt x="133" y="142"/>
                    <a:pt x="133" y="142"/>
                  </a:cubicBezTo>
                  <a:cubicBezTo>
                    <a:pt x="133" y="141"/>
                    <a:pt x="133" y="141"/>
                    <a:pt x="133" y="141"/>
                  </a:cubicBezTo>
                  <a:cubicBezTo>
                    <a:pt x="132" y="141"/>
                    <a:pt x="132" y="141"/>
                    <a:pt x="132" y="141"/>
                  </a:cubicBezTo>
                  <a:cubicBezTo>
                    <a:pt x="130" y="142"/>
                    <a:pt x="130" y="142"/>
                    <a:pt x="130" y="142"/>
                  </a:cubicBezTo>
                  <a:cubicBezTo>
                    <a:pt x="127" y="143"/>
                    <a:pt x="127" y="143"/>
                    <a:pt x="127" y="143"/>
                  </a:cubicBezTo>
                  <a:cubicBezTo>
                    <a:pt x="127" y="143"/>
                    <a:pt x="127" y="143"/>
                    <a:pt x="127" y="143"/>
                  </a:cubicBezTo>
                  <a:cubicBezTo>
                    <a:pt x="126" y="144"/>
                    <a:pt x="126" y="144"/>
                    <a:pt x="126" y="144"/>
                  </a:cubicBezTo>
                  <a:cubicBezTo>
                    <a:pt x="125" y="145"/>
                    <a:pt x="125" y="145"/>
                    <a:pt x="125" y="145"/>
                  </a:cubicBezTo>
                  <a:cubicBezTo>
                    <a:pt x="124" y="145"/>
                    <a:pt x="124" y="145"/>
                    <a:pt x="124" y="145"/>
                  </a:cubicBezTo>
                  <a:cubicBezTo>
                    <a:pt x="124" y="145"/>
                    <a:pt x="124" y="145"/>
                    <a:pt x="124" y="145"/>
                  </a:cubicBezTo>
                  <a:cubicBezTo>
                    <a:pt x="124" y="146"/>
                    <a:pt x="124" y="146"/>
                    <a:pt x="124" y="146"/>
                  </a:cubicBezTo>
                  <a:close/>
                  <a:moveTo>
                    <a:pt x="57" y="211"/>
                  </a:moveTo>
                  <a:cubicBezTo>
                    <a:pt x="58" y="211"/>
                    <a:pt x="58" y="211"/>
                    <a:pt x="58" y="211"/>
                  </a:cubicBezTo>
                  <a:cubicBezTo>
                    <a:pt x="58" y="211"/>
                    <a:pt x="58" y="211"/>
                    <a:pt x="58" y="211"/>
                  </a:cubicBezTo>
                  <a:cubicBezTo>
                    <a:pt x="58" y="210"/>
                    <a:pt x="58" y="210"/>
                    <a:pt x="58" y="210"/>
                  </a:cubicBezTo>
                  <a:cubicBezTo>
                    <a:pt x="58" y="210"/>
                    <a:pt x="58" y="210"/>
                    <a:pt x="58" y="210"/>
                  </a:cubicBezTo>
                  <a:cubicBezTo>
                    <a:pt x="57" y="211"/>
                    <a:pt x="57" y="211"/>
                    <a:pt x="57" y="211"/>
                  </a:cubicBezTo>
                  <a:close/>
                  <a:moveTo>
                    <a:pt x="62" y="203"/>
                  </a:moveTo>
                  <a:cubicBezTo>
                    <a:pt x="62" y="203"/>
                    <a:pt x="62" y="203"/>
                    <a:pt x="62" y="203"/>
                  </a:cubicBezTo>
                  <a:cubicBezTo>
                    <a:pt x="62" y="202"/>
                    <a:pt x="62" y="202"/>
                    <a:pt x="62" y="202"/>
                  </a:cubicBezTo>
                  <a:cubicBezTo>
                    <a:pt x="62" y="203"/>
                    <a:pt x="62" y="203"/>
                    <a:pt x="62" y="203"/>
                  </a:cubicBezTo>
                  <a:close/>
                  <a:moveTo>
                    <a:pt x="62" y="202"/>
                  </a:moveTo>
                  <a:cubicBezTo>
                    <a:pt x="62" y="202"/>
                    <a:pt x="62" y="202"/>
                    <a:pt x="62" y="202"/>
                  </a:cubicBezTo>
                  <a:cubicBezTo>
                    <a:pt x="63" y="202"/>
                    <a:pt x="63" y="202"/>
                    <a:pt x="63" y="202"/>
                  </a:cubicBezTo>
                  <a:cubicBezTo>
                    <a:pt x="63" y="201"/>
                    <a:pt x="63" y="201"/>
                    <a:pt x="63" y="201"/>
                  </a:cubicBezTo>
                  <a:cubicBezTo>
                    <a:pt x="62" y="202"/>
                    <a:pt x="62" y="202"/>
                    <a:pt x="62" y="202"/>
                  </a:cubicBezTo>
                  <a:close/>
                  <a:moveTo>
                    <a:pt x="63" y="200"/>
                  </a:moveTo>
                  <a:cubicBezTo>
                    <a:pt x="63" y="200"/>
                    <a:pt x="63" y="200"/>
                    <a:pt x="63" y="200"/>
                  </a:cubicBezTo>
                  <a:cubicBezTo>
                    <a:pt x="63" y="200"/>
                    <a:pt x="63" y="200"/>
                    <a:pt x="63" y="200"/>
                  </a:cubicBezTo>
                  <a:cubicBezTo>
                    <a:pt x="63" y="200"/>
                    <a:pt x="63" y="200"/>
                    <a:pt x="63" y="200"/>
                  </a:cubicBezTo>
                  <a:cubicBezTo>
                    <a:pt x="63" y="200"/>
                    <a:pt x="63" y="200"/>
                    <a:pt x="63" y="200"/>
                  </a:cubicBezTo>
                  <a:cubicBezTo>
                    <a:pt x="63" y="200"/>
                    <a:pt x="63" y="200"/>
                    <a:pt x="63" y="200"/>
                  </a:cubicBezTo>
                  <a:close/>
                  <a:moveTo>
                    <a:pt x="62" y="198"/>
                  </a:moveTo>
                  <a:cubicBezTo>
                    <a:pt x="62" y="199"/>
                    <a:pt x="62" y="199"/>
                    <a:pt x="62" y="199"/>
                  </a:cubicBezTo>
                  <a:cubicBezTo>
                    <a:pt x="63" y="199"/>
                    <a:pt x="63" y="199"/>
                    <a:pt x="63" y="199"/>
                  </a:cubicBezTo>
                  <a:cubicBezTo>
                    <a:pt x="63" y="199"/>
                    <a:pt x="63" y="199"/>
                    <a:pt x="63" y="199"/>
                  </a:cubicBezTo>
                  <a:cubicBezTo>
                    <a:pt x="64" y="199"/>
                    <a:pt x="64" y="199"/>
                    <a:pt x="64" y="199"/>
                  </a:cubicBezTo>
                  <a:cubicBezTo>
                    <a:pt x="64" y="199"/>
                    <a:pt x="64" y="199"/>
                    <a:pt x="64" y="199"/>
                  </a:cubicBezTo>
                  <a:cubicBezTo>
                    <a:pt x="64" y="199"/>
                    <a:pt x="64" y="199"/>
                    <a:pt x="64" y="199"/>
                  </a:cubicBezTo>
                  <a:cubicBezTo>
                    <a:pt x="63" y="199"/>
                    <a:pt x="63" y="199"/>
                    <a:pt x="63" y="199"/>
                  </a:cubicBezTo>
                  <a:cubicBezTo>
                    <a:pt x="62" y="198"/>
                    <a:pt x="62" y="198"/>
                    <a:pt x="62" y="198"/>
                  </a:cubicBezTo>
                  <a:cubicBezTo>
                    <a:pt x="62" y="198"/>
                    <a:pt x="62" y="198"/>
                    <a:pt x="62" y="198"/>
                  </a:cubicBezTo>
                  <a:close/>
                  <a:moveTo>
                    <a:pt x="66" y="198"/>
                  </a:moveTo>
                  <a:cubicBezTo>
                    <a:pt x="66" y="198"/>
                    <a:pt x="66" y="198"/>
                    <a:pt x="66" y="198"/>
                  </a:cubicBezTo>
                  <a:cubicBezTo>
                    <a:pt x="66" y="197"/>
                    <a:pt x="66" y="197"/>
                    <a:pt x="66" y="197"/>
                  </a:cubicBezTo>
                  <a:cubicBezTo>
                    <a:pt x="66" y="197"/>
                    <a:pt x="66" y="197"/>
                    <a:pt x="66" y="197"/>
                  </a:cubicBezTo>
                  <a:cubicBezTo>
                    <a:pt x="66" y="198"/>
                    <a:pt x="66" y="198"/>
                    <a:pt x="66" y="198"/>
                  </a:cubicBezTo>
                  <a:close/>
                  <a:moveTo>
                    <a:pt x="65" y="193"/>
                  </a:moveTo>
                  <a:cubicBezTo>
                    <a:pt x="65" y="193"/>
                    <a:pt x="65" y="193"/>
                    <a:pt x="65" y="193"/>
                  </a:cubicBezTo>
                  <a:cubicBezTo>
                    <a:pt x="66" y="194"/>
                    <a:pt x="66" y="194"/>
                    <a:pt x="66" y="194"/>
                  </a:cubicBezTo>
                  <a:cubicBezTo>
                    <a:pt x="67" y="194"/>
                    <a:pt x="67" y="194"/>
                    <a:pt x="67" y="194"/>
                  </a:cubicBezTo>
                  <a:cubicBezTo>
                    <a:pt x="67" y="195"/>
                    <a:pt x="67" y="195"/>
                    <a:pt x="67" y="195"/>
                  </a:cubicBezTo>
                  <a:cubicBezTo>
                    <a:pt x="67" y="194"/>
                    <a:pt x="67" y="194"/>
                    <a:pt x="67" y="194"/>
                  </a:cubicBezTo>
                  <a:cubicBezTo>
                    <a:pt x="67" y="194"/>
                    <a:pt x="67" y="194"/>
                    <a:pt x="67" y="194"/>
                  </a:cubicBezTo>
                  <a:cubicBezTo>
                    <a:pt x="66" y="194"/>
                    <a:pt x="66" y="194"/>
                    <a:pt x="66" y="194"/>
                  </a:cubicBezTo>
                  <a:cubicBezTo>
                    <a:pt x="66" y="193"/>
                    <a:pt x="66" y="193"/>
                    <a:pt x="66" y="193"/>
                  </a:cubicBezTo>
                  <a:cubicBezTo>
                    <a:pt x="65" y="193"/>
                    <a:pt x="65" y="193"/>
                    <a:pt x="65" y="193"/>
                  </a:cubicBezTo>
                  <a:close/>
                  <a:moveTo>
                    <a:pt x="71" y="184"/>
                  </a:moveTo>
                  <a:cubicBezTo>
                    <a:pt x="71" y="185"/>
                    <a:pt x="71" y="185"/>
                    <a:pt x="71" y="185"/>
                  </a:cubicBezTo>
                  <a:cubicBezTo>
                    <a:pt x="72" y="185"/>
                    <a:pt x="72" y="185"/>
                    <a:pt x="72" y="185"/>
                  </a:cubicBezTo>
                  <a:cubicBezTo>
                    <a:pt x="71" y="186"/>
                    <a:pt x="71" y="186"/>
                    <a:pt x="71" y="186"/>
                  </a:cubicBezTo>
                  <a:cubicBezTo>
                    <a:pt x="72" y="187"/>
                    <a:pt x="72" y="187"/>
                    <a:pt x="72" y="187"/>
                  </a:cubicBezTo>
                  <a:cubicBezTo>
                    <a:pt x="72" y="187"/>
                    <a:pt x="72" y="187"/>
                    <a:pt x="72" y="187"/>
                  </a:cubicBezTo>
                  <a:cubicBezTo>
                    <a:pt x="72" y="186"/>
                    <a:pt x="72" y="186"/>
                    <a:pt x="72" y="186"/>
                  </a:cubicBezTo>
                  <a:cubicBezTo>
                    <a:pt x="72" y="185"/>
                    <a:pt x="72" y="185"/>
                    <a:pt x="72" y="185"/>
                  </a:cubicBezTo>
                  <a:cubicBezTo>
                    <a:pt x="72" y="185"/>
                    <a:pt x="72" y="185"/>
                    <a:pt x="72" y="185"/>
                  </a:cubicBezTo>
                  <a:cubicBezTo>
                    <a:pt x="71" y="184"/>
                    <a:pt x="71" y="184"/>
                    <a:pt x="71" y="184"/>
                  </a:cubicBezTo>
                  <a:cubicBezTo>
                    <a:pt x="71" y="184"/>
                    <a:pt x="71" y="184"/>
                    <a:pt x="71" y="184"/>
                  </a:cubicBezTo>
                  <a:cubicBezTo>
                    <a:pt x="71" y="184"/>
                    <a:pt x="71" y="184"/>
                    <a:pt x="71" y="184"/>
                  </a:cubicBezTo>
                  <a:close/>
                  <a:moveTo>
                    <a:pt x="75" y="181"/>
                  </a:moveTo>
                  <a:cubicBezTo>
                    <a:pt x="75" y="182"/>
                    <a:pt x="75" y="182"/>
                    <a:pt x="75" y="182"/>
                  </a:cubicBezTo>
                  <a:cubicBezTo>
                    <a:pt x="76" y="182"/>
                    <a:pt x="76" y="182"/>
                    <a:pt x="76" y="182"/>
                  </a:cubicBezTo>
                  <a:cubicBezTo>
                    <a:pt x="76" y="182"/>
                    <a:pt x="76" y="182"/>
                    <a:pt x="76" y="182"/>
                  </a:cubicBezTo>
                  <a:cubicBezTo>
                    <a:pt x="76" y="181"/>
                    <a:pt x="76" y="181"/>
                    <a:pt x="76" y="181"/>
                  </a:cubicBezTo>
                  <a:cubicBezTo>
                    <a:pt x="75" y="181"/>
                    <a:pt x="75" y="181"/>
                    <a:pt x="75" y="181"/>
                  </a:cubicBezTo>
                  <a:close/>
                  <a:moveTo>
                    <a:pt x="76" y="181"/>
                  </a:moveTo>
                  <a:cubicBezTo>
                    <a:pt x="77" y="181"/>
                    <a:pt x="77" y="181"/>
                    <a:pt x="77" y="181"/>
                  </a:cubicBezTo>
                  <a:cubicBezTo>
                    <a:pt x="77" y="181"/>
                    <a:pt x="77" y="181"/>
                    <a:pt x="77" y="181"/>
                  </a:cubicBezTo>
                  <a:cubicBezTo>
                    <a:pt x="76" y="180"/>
                    <a:pt x="76" y="180"/>
                    <a:pt x="76" y="180"/>
                  </a:cubicBezTo>
                  <a:cubicBezTo>
                    <a:pt x="76" y="181"/>
                    <a:pt x="76" y="181"/>
                    <a:pt x="76" y="181"/>
                  </a:cubicBezTo>
                  <a:close/>
                  <a:moveTo>
                    <a:pt x="83" y="180"/>
                  </a:moveTo>
                  <a:cubicBezTo>
                    <a:pt x="84" y="180"/>
                    <a:pt x="84" y="180"/>
                    <a:pt x="84" y="180"/>
                  </a:cubicBezTo>
                  <a:cubicBezTo>
                    <a:pt x="85" y="180"/>
                    <a:pt x="85" y="180"/>
                    <a:pt x="85" y="180"/>
                  </a:cubicBezTo>
                  <a:cubicBezTo>
                    <a:pt x="85" y="179"/>
                    <a:pt x="85" y="179"/>
                    <a:pt x="85" y="179"/>
                  </a:cubicBezTo>
                  <a:cubicBezTo>
                    <a:pt x="84" y="178"/>
                    <a:pt x="84" y="178"/>
                    <a:pt x="84" y="178"/>
                  </a:cubicBezTo>
                  <a:cubicBezTo>
                    <a:pt x="84" y="178"/>
                    <a:pt x="84" y="178"/>
                    <a:pt x="84" y="178"/>
                  </a:cubicBezTo>
                  <a:cubicBezTo>
                    <a:pt x="84" y="178"/>
                    <a:pt x="84" y="178"/>
                    <a:pt x="84" y="178"/>
                  </a:cubicBezTo>
                  <a:cubicBezTo>
                    <a:pt x="83" y="178"/>
                    <a:pt x="83" y="178"/>
                    <a:pt x="83" y="178"/>
                  </a:cubicBezTo>
                  <a:cubicBezTo>
                    <a:pt x="83" y="178"/>
                    <a:pt x="83" y="178"/>
                    <a:pt x="83" y="178"/>
                  </a:cubicBezTo>
                  <a:cubicBezTo>
                    <a:pt x="83" y="179"/>
                    <a:pt x="83" y="179"/>
                    <a:pt x="83" y="179"/>
                  </a:cubicBezTo>
                  <a:cubicBezTo>
                    <a:pt x="82" y="179"/>
                    <a:pt x="82" y="179"/>
                    <a:pt x="82" y="179"/>
                  </a:cubicBezTo>
                  <a:cubicBezTo>
                    <a:pt x="83" y="180"/>
                    <a:pt x="83" y="180"/>
                    <a:pt x="83" y="180"/>
                  </a:cubicBezTo>
                  <a:cubicBezTo>
                    <a:pt x="83" y="180"/>
                    <a:pt x="83" y="180"/>
                    <a:pt x="83" y="180"/>
                  </a:cubicBezTo>
                  <a:cubicBezTo>
                    <a:pt x="83" y="180"/>
                    <a:pt x="83" y="180"/>
                    <a:pt x="83" y="180"/>
                  </a:cubicBezTo>
                  <a:close/>
                  <a:moveTo>
                    <a:pt x="86" y="180"/>
                  </a:moveTo>
                  <a:cubicBezTo>
                    <a:pt x="86" y="179"/>
                    <a:pt x="86" y="179"/>
                    <a:pt x="86" y="179"/>
                  </a:cubicBezTo>
                  <a:cubicBezTo>
                    <a:pt x="86" y="179"/>
                    <a:pt x="86" y="179"/>
                    <a:pt x="86" y="179"/>
                  </a:cubicBezTo>
                  <a:cubicBezTo>
                    <a:pt x="86" y="179"/>
                    <a:pt x="86" y="179"/>
                    <a:pt x="86" y="179"/>
                  </a:cubicBezTo>
                  <a:cubicBezTo>
                    <a:pt x="86" y="179"/>
                    <a:pt x="86" y="179"/>
                    <a:pt x="86" y="179"/>
                  </a:cubicBezTo>
                  <a:cubicBezTo>
                    <a:pt x="86" y="180"/>
                    <a:pt x="86" y="180"/>
                    <a:pt x="86" y="180"/>
                  </a:cubicBezTo>
                  <a:cubicBezTo>
                    <a:pt x="86" y="180"/>
                    <a:pt x="86" y="180"/>
                    <a:pt x="86" y="180"/>
                  </a:cubicBezTo>
                  <a:close/>
                  <a:moveTo>
                    <a:pt x="139" y="153"/>
                  </a:moveTo>
                  <a:cubicBezTo>
                    <a:pt x="139" y="153"/>
                    <a:pt x="139" y="153"/>
                    <a:pt x="139" y="153"/>
                  </a:cubicBezTo>
                  <a:cubicBezTo>
                    <a:pt x="139" y="153"/>
                    <a:pt x="139" y="153"/>
                    <a:pt x="139" y="153"/>
                  </a:cubicBezTo>
                  <a:cubicBezTo>
                    <a:pt x="139" y="153"/>
                    <a:pt x="139" y="153"/>
                    <a:pt x="139" y="153"/>
                  </a:cubicBezTo>
                  <a:cubicBezTo>
                    <a:pt x="139" y="153"/>
                    <a:pt x="139" y="153"/>
                    <a:pt x="139" y="153"/>
                  </a:cubicBezTo>
                  <a:cubicBezTo>
                    <a:pt x="139" y="153"/>
                    <a:pt x="139" y="153"/>
                    <a:pt x="139" y="153"/>
                  </a:cubicBezTo>
                  <a:close/>
                  <a:moveTo>
                    <a:pt x="129" y="146"/>
                  </a:moveTo>
                  <a:cubicBezTo>
                    <a:pt x="130" y="146"/>
                    <a:pt x="130" y="146"/>
                    <a:pt x="130" y="146"/>
                  </a:cubicBezTo>
                  <a:cubicBezTo>
                    <a:pt x="130" y="146"/>
                    <a:pt x="130" y="146"/>
                    <a:pt x="130" y="146"/>
                  </a:cubicBezTo>
                  <a:cubicBezTo>
                    <a:pt x="130" y="146"/>
                    <a:pt x="130" y="146"/>
                    <a:pt x="130" y="146"/>
                  </a:cubicBezTo>
                  <a:cubicBezTo>
                    <a:pt x="130" y="146"/>
                    <a:pt x="130" y="146"/>
                    <a:pt x="130" y="146"/>
                  </a:cubicBezTo>
                  <a:cubicBezTo>
                    <a:pt x="130" y="146"/>
                    <a:pt x="129" y="146"/>
                    <a:pt x="129" y="146"/>
                  </a:cubicBezTo>
                  <a:close/>
                  <a:moveTo>
                    <a:pt x="125" y="143"/>
                  </a:moveTo>
                  <a:cubicBezTo>
                    <a:pt x="126" y="143"/>
                    <a:pt x="126" y="143"/>
                    <a:pt x="126" y="143"/>
                  </a:cubicBezTo>
                  <a:cubicBezTo>
                    <a:pt x="126" y="143"/>
                    <a:pt x="126" y="143"/>
                    <a:pt x="126" y="143"/>
                  </a:cubicBezTo>
                  <a:cubicBezTo>
                    <a:pt x="126" y="143"/>
                    <a:pt x="126" y="143"/>
                    <a:pt x="126" y="143"/>
                  </a:cubicBezTo>
                  <a:cubicBezTo>
                    <a:pt x="126" y="143"/>
                    <a:pt x="126" y="143"/>
                    <a:pt x="126" y="143"/>
                  </a:cubicBezTo>
                  <a:cubicBezTo>
                    <a:pt x="125" y="143"/>
                    <a:pt x="125" y="143"/>
                    <a:pt x="125" y="143"/>
                  </a:cubicBezTo>
                  <a:close/>
                  <a:moveTo>
                    <a:pt x="133" y="141"/>
                  </a:moveTo>
                  <a:cubicBezTo>
                    <a:pt x="133" y="141"/>
                    <a:pt x="133" y="141"/>
                    <a:pt x="133" y="141"/>
                  </a:cubicBezTo>
                  <a:cubicBezTo>
                    <a:pt x="134" y="142"/>
                    <a:pt x="134" y="142"/>
                    <a:pt x="134" y="142"/>
                  </a:cubicBezTo>
                  <a:cubicBezTo>
                    <a:pt x="134" y="141"/>
                    <a:pt x="134" y="141"/>
                    <a:pt x="134" y="141"/>
                  </a:cubicBezTo>
                  <a:cubicBezTo>
                    <a:pt x="134" y="141"/>
                    <a:pt x="134" y="141"/>
                    <a:pt x="134" y="141"/>
                  </a:cubicBezTo>
                  <a:cubicBezTo>
                    <a:pt x="134" y="141"/>
                    <a:pt x="134" y="141"/>
                    <a:pt x="134" y="141"/>
                  </a:cubicBezTo>
                  <a:cubicBezTo>
                    <a:pt x="133" y="141"/>
                    <a:pt x="133" y="141"/>
                    <a:pt x="133" y="141"/>
                  </a:cubicBezTo>
                  <a:close/>
                  <a:moveTo>
                    <a:pt x="139" y="126"/>
                  </a:moveTo>
                  <a:cubicBezTo>
                    <a:pt x="139" y="126"/>
                    <a:pt x="139" y="126"/>
                    <a:pt x="139" y="126"/>
                  </a:cubicBezTo>
                  <a:cubicBezTo>
                    <a:pt x="139" y="127"/>
                    <a:pt x="139" y="127"/>
                    <a:pt x="139" y="127"/>
                  </a:cubicBezTo>
                  <a:cubicBezTo>
                    <a:pt x="139" y="127"/>
                    <a:pt x="139" y="127"/>
                    <a:pt x="139" y="127"/>
                  </a:cubicBezTo>
                  <a:cubicBezTo>
                    <a:pt x="140" y="128"/>
                    <a:pt x="140" y="128"/>
                    <a:pt x="140" y="128"/>
                  </a:cubicBezTo>
                  <a:cubicBezTo>
                    <a:pt x="140" y="129"/>
                    <a:pt x="140" y="129"/>
                    <a:pt x="140" y="129"/>
                  </a:cubicBezTo>
                  <a:cubicBezTo>
                    <a:pt x="141" y="129"/>
                    <a:pt x="141" y="129"/>
                    <a:pt x="141" y="129"/>
                  </a:cubicBezTo>
                  <a:cubicBezTo>
                    <a:pt x="142" y="130"/>
                    <a:pt x="142" y="130"/>
                    <a:pt x="142" y="130"/>
                  </a:cubicBezTo>
                  <a:cubicBezTo>
                    <a:pt x="143" y="131"/>
                    <a:pt x="143" y="131"/>
                    <a:pt x="143" y="131"/>
                  </a:cubicBezTo>
                  <a:cubicBezTo>
                    <a:pt x="144" y="131"/>
                    <a:pt x="144" y="131"/>
                    <a:pt x="144" y="131"/>
                  </a:cubicBezTo>
                  <a:cubicBezTo>
                    <a:pt x="144" y="131"/>
                    <a:pt x="144" y="131"/>
                    <a:pt x="144" y="131"/>
                  </a:cubicBezTo>
                  <a:cubicBezTo>
                    <a:pt x="144" y="132"/>
                    <a:pt x="144" y="132"/>
                    <a:pt x="144" y="132"/>
                  </a:cubicBezTo>
                  <a:cubicBezTo>
                    <a:pt x="145" y="132"/>
                    <a:pt x="145" y="132"/>
                    <a:pt x="145" y="132"/>
                  </a:cubicBezTo>
                  <a:cubicBezTo>
                    <a:pt x="145" y="132"/>
                    <a:pt x="145" y="132"/>
                    <a:pt x="145" y="132"/>
                  </a:cubicBezTo>
                  <a:cubicBezTo>
                    <a:pt x="145" y="131"/>
                    <a:pt x="145" y="131"/>
                    <a:pt x="145" y="131"/>
                  </a:cubicBezTo>
                  <a:cubicBezTo>
                    <a:pt x="146" y="131"/>
                    <a:pt x="146" y="131"/>
                    <a:pt x="146" y="131"/>
                  </a:cubicBezTo>
                  <a:cubicBezTo>
                    <a:pt x="145" y="130"/>
                    <a:pt x="145" y="130"/>
                    <a:pt x="145" y="130"/>
                  </a:cubicBezTo>
                  <a:cubicBezTo>
                    <a:pt x="144" y="130"/>
                    <a:pt x="144" y="130"/>
                    <a:pt x="144" y="130"/>
                  </a:cubicBezTo>
                  <a:cubicBezTo>
                    <a:pt x="144" y="130"/>
                    <a:pt x="144" y="130"/>
                    <a:pt x="144" y="130"/>
                  </a:cubicBezTo>
                  <a:cubicBezTo>
                    <a:pt x="143" y="129"/>
                    <a:pt x="143" y="129"/>
                    <a:pt x="143" y="129"/>
                  </a:cubicBezTo>
                  <a:cubicBezTo>
                    <a:pt x="144" y="129"/>
                    <a:pt x="144" y="129"/>
                    <a:pt x="144" y="129"/>
                  </a:cubicBezTo>
                  <a:cubicBezTo>
                    <a:pt x="144" y="129"/>
                    <a:pt x="144" y="129"/>
                    <a:pt x="144" y="129"/>
                  </a:cubicBezTo>
                  <a:cubicBezTo>
                    <a:pt x="145" y="129"/>
                    <a:pt x="145" y="129"/>
                    <a:pt x="145" y="129"/>
                  </a:cubicBezTo>
                  <a:cubicBezTo>
                    <a:pt x="145" y="129"/>
                    <a:pt x="145" y="129"/>
                    <a:pt x="145" y="129"/>
                  </a:cubicBezTo>
                  <a:cubicBezTo>
                    <a:pt x="146" y="129"/>
                    <a:pt x="146" y="129"/>
                    <a:pt x="146" y="129"/>
                  </a:cubicBezTo>
                  <a:cubicBezTo>
                    <a:pt x="146" y="130"/>
                    <a:pt x="146" y="130"/>
                    <a:pt x="146" y="130"/>
                  </a:cubicBezTo>
                  <a:cubicBezTo>
                    <a:pt x="147" y="129"/>
                    <a:pt x="147" y="129"/>
                    <a:pt x="147" y="129"/>
                  </a:cubicBezTo>
                  <a:cubicBezTo>
                    <a:pt x="146" y="129"/>
                    <a:pt x="146" y="129"/>
                    <a:pt x="146" y="129"/>
                  </a:cubicBezTo>
                  <a:cubicBezTo>
                    <a:pt x="144" y="128"/>
                    <a:pt x="144" y="128"/>
                    <a:pt x="144" y="128"/>
                  </a:cubicBezTo>
                  <a:cubicBezTo>
                    <a:pt x="143" y="127"/>
                    <a:pt x="143" y="127"/>
                    <a:pt x="143" y="127"/>
                  </a:cubicBezTo>
                  <a:cubicBezTo>
                    <a:pt x="143" y="126"/>
                    <a:pt x="143" y="126"/>
                    <a:pt x="143" y="126"/>
                  </a:cubicBezTo>
                  <a:cubicBezTo>
                    <a:pt x="142" y="126"/>
                    <a:pt x="142" y="126"/>
                    <a:pt x="142" y="126"/>
                  </a:cubicBezTo>
                  <a:cubicBezTo>
                    <a:pt x="141" y="126"/>
                    <a:pt x="141" y="126"/>
                    <a:pt x="141" y="126"/>
                  </a:cubicBezTo>
                  <a:cubicBezTo>
                    <a:pt x="141" y="126"/>
                    <a:pt x="141" y="126"/>
                    <a:pt x="141" y="126"/>
                  </a:cubicBezTo>
                  <a:cubicBezTo>
                    <a:pt x="140" y="126"/>
                    <a:pt x="140" y="126"/>
                    <a:pt x="140" y="126"/>
                  </a:cubicBezTo>
                  <a:cubicBezTo>
                    <a:pt x="139" y="125"/>
                    <a:pt x="139" y="125"/>
                    <a:pt x="139" y="125"/>
                  </a:cubicBezTo>
                  <a:cubicBezTo>
                    <a:pt x="139" y="126"/>
                    <a:pt x="139" y="126"/>
                    <a:pt x="139" y="126"/>
                  </a:cubicBezTo>
                  <a:close/>
                  <a:moveTo>
                    <a:pt x="137" y="126"/>
                  </a:moveTo>
                  <a:cubicBezTo>
                    <a:pt x="137" y="126"/>
                    <a:pt x="137" y="126"/>
                    <a:pt x="137" y="126"/>
                  </a:cubicBezTo>
                  <a:cubicBezTo>
                    <a:pt x="137" y="125"/>
                    <a:pt x="137" y="125"/>
                    <a:pt x="137" y="125"/>
                  </a:cubicBezTo>
                  <a:cubicBezTo>
                    <a:pt x="138" y="125"/>
                    <a:pt x="138" y="125"/>
                    <a:pt x="138" y="125"/>
                  </a:cubicBezTo>
                  <a:cubicBezTo>
                    <a:pt x="136" y="125"/>
                    <a:pt x="136" y="125"/>
                    <a:pt x="136" y="125"/>
                  </a:cubicBezTo>
                  <a:cubicBezTo>
                    <a:pt x="136" y="126"/>
                    <a:pt x="136" y="126"/>
                    <a:pt x="136" y="126"/>
                  </a:cubicBezTo>
                  <a:cubicBezTo>
                    <a:pt x="137" y="126"/>
                    <a:pt x="137" y="126"/>
                    <a:pt x="137" y="126"/>
                  </a:cubicBezTo>
                  <a:close/>
                  <a:moveTo>
                    <a:pt x="139" y="125"/>
                  </a:moveTo>
                  <a:cubicBezTo>
                    <a:pt x="139" y="125"/>
                    <a:pt x="139" y="125"/>
                    <a:pt x="139" y="125"/>
                  </a:cubicBezTo>
                  <a:cubicBezTo>
                    <a:pt x="141" y="125"/>
                    <a:pt x="141" y="125"/>
                    <a:pt x="141" y="125"/>
                  </a:cubicBezTo>
                  <a:cubicBezTo>
                    <a:pt x="141" y="126"/>
                    <a:pt x="141" y="126"/>
                    <a:pt x="141" y="126"/>
                  </a:cubicBezTo>
                  <a:cubicBezTo>
                    <a:pt x="143" y="126"/>
                    <a:pt x="143" y="126"/>
                    <a:pt x="143" y="126"/>
                  </a:cubicBezTo>
                  <a:cubicBezTo>
                    <a:pt x="144" y="126"/>
                    <a:pt x="144" y="126"/>
                    <a:pt x="144" y="126"/>
                  </a:cubicBezTo>
                  <a:cubicBezTo>
                    <a:pt x="144" y="126"/>
                    <a:pt x="144" y="126"/>
                    <a:pt x="144" y="126"/>
                  </a:cubicBezTo>
                  <a:cubicBezTo>
                    <a:pt x="145" y="126"/>
                    <a:pt x="145" y="126"/>
                    <a:pt x="145" y="126"/>
                  </a:cubicBezTo>
                  <a:cubicBezTo>
                    <a:pt x="145" y="127"/>
                    <a:pt x="145" y="127"/>
                    <a:pt x="145" y="127"/>
                  </a:cubicBezTo>
                  <a:cubicBezTo>
                    <a:pt x="145" y="127"/>
                    <a:pt x="145" y="127"/>
                    <a:pt x="145" y="127"/>
                  </a:cubicBezTo>
                  <a:cubicBezTo>
                    <a:pt x="146" y="127"/>
                    <a:pt x="146" y="127"/>
                    <a:pt x="146" y="127"/>
                  </a:cubicBezTo>
                  <a:cubicBezTo>
                    <a:pt x="146" y="127"/>
                    <a:pt x="146" y="127"/>
                    <a:pt x="146" y="127"/>
                  </a:cubicBezTo>
                  <a:cubicBezTo>
                    <a:pt x="147" y="127"/>
                    <a:pt x="147" y="127"/>
                    <a:pt x="147" y="127"/>
                  </a:cubicBezTo>
                  <a:cubicBezTo>
                    <a:pt x="147" y="127"/>
                    <a:pt x="147" y="127"/>
                    <a:pt x="147" y="127"/>
                  </a:cubicBezTo>
                  <a:cubicBezTo>
                    <a:pt x="147" y="126"/>
                    <a:pt x="147" y="126"/>
                    <a:pt x="147" y="126"/>
                  </a:cubicBezTo>
                  <a:cubicBezTo>
                    <a:pt x="147" y="126"/>
                    <a:pt x="147" y="126"/>
                    <a:pt x="147" y="126"/>
                  </a:cubicBezTo>
                  <a:cubicBezTo>
                    <a:pt x="147" y="126"/>
                    <a:pt x="147" y="126"/>
                    <a:pt x="147" y="126"/>
                  </a:cubicBezTo>
                  <a:cubicBezTo>
                    <a:pt x="146" y="125"/>
                    <a:pt x="146" y="125"/>
                    <a:pt x="146" y="125"/>
                  </a:cubicBezTo>
                  <a:cubicBezTo>
                    <a:pt x="146" y="125"/>
                    <a:pt x="146" y="125"/>
                    <a:pt x="146" y="125"/>
                  </a:cubicBezTo>
                  <a:cubicBezTo>
                    <a:pt x="145" y="124"/>
                    <a:pt x="145" y="124"/>
                    <a:pt x="145" y="124"/>
                  </a:cubicBezTo>
                  <a:cubicBezTo>
                    <a:pt x="144" y="124"/>
                    <a:pt x="144" y="124"/>
                    <a:pt x="144" y="124"/>
                  </a:cubicBezTo>
                  <a:cubicBezTo>
                    <a:pt x="142" y="125"/>
                    <a:pt x="142" y="125"/>
                    <a:pt x="142" y="125"/>
                  </a:cubicBezTo>
                  <a:cubicBezTo>
                    <a:pt x="141" y="124"/>
                    <a:pt x="141" y="124"/>
                    <a:pt x="141" y="124"/>
                  </a:cubicBezTo>
                  <a:cubicBezTo>
                    <a:pt x="140" y="124"/>
                    <a:pt x="140" y="124"/>
                    <a:pt x="140" y="124"/>
                  </a:cubicBezTo>
                  <a:cubicBezTo>
                    <a:pt x="139" y="124"/>
                    <a:pt x="139" y="124"/>
                    <a:pt x="139" y="124"/>
                  </a:cubicBezTo>
                  <a:cubicBezTo>
                    <a:pt x="139" y="124"/>
                    <a:pt x="139" y="125"/>
                    <a:pt x="139" y="125"/>
                  </a:cubicBezTo>
                  <a:close/>
                  <a:moveTo>
                    <a:pt x="135" y="122"/>
                  </a:moveTo>
                  <a:cubicBezTo>
                    <a:pt x="136" y="122"/>
                    <a:pt x="136" y="122"/>
                    <a:pt x="136" y="122"/>
                  </a:cubicBezTo>
                  <a:cubicBezTo>
                    <a:pt x="137" y="123"/>
                    <a:pt x="137" y="123"/>
                    <a:pt x="137" y="123"/>
                  </a:cubicBezTo>
                  <a:cubicBezTo>
                    <a:pt x="138" y="124"/>
                    <a:pt x="138" y="124"/>
                    <a:pt x="138" y="124"/>
                  </a:cubicBezTo>
                  <a:cubicBezTo>
                    <a:pt x="139" y="124"/>
                    <a:pt x="139" y="124"/>
                    <a:pt x="139" y="124"/>
                  </a:cubicBezTo>
                  <a:cubicBezTo>
                    <a:pt x="141" y="124"/>
                    <a:pt x="141" y="124"/>
                    <a:pt x="141" y="124"/>
                  </a:cubicBezTo>
                  <a:cubicBezTo>
                    <a:pt x="143" y="124"/>
                    <a:pt x="143" y="124"/>
                    <a:pt x="143" y="124"/>
                  </a:cubicBezTo>
                  <a:cubicBezTo>
                    <a:pt x="145" y="124"/>
                    <a:pt x="145" y="124"/>
                    <a:pt x="145" y="124"/>
                  </a:cubicBezTo>
                  <a:cubicBezTo>
                    <a:pt x="144" y="123"/>
                    <a:pt x="144" y="123"/>
                    <a:pt x="144" y="123"/>
                  </a:cubicBezTo>
                  <a:cubicBezTo>
                    <a:pt x="143" y="123"/>
                    <a:pt x="143" y="123"/>
                    <a:pt x="143" y="123"/>
                  </a:cubicBezTo>
                  <a:cubicBezTo>
                    <a:pt x="141" y="123"/>
                    <a:pt x="141" y="123"/>
                    <a:pt x="141" y="123"/>
                  </a:cubicBezTo>
                  <a:cubicBezTo>
                    <a:pt x="141" y="123"/>
                    <a:pt x="141" y="123"/>
                    <a:pt x="141" y="123"/>
                  </a:cubicBezTo>
                  <a:cubicBezTo>
                    <a:pt x="139" y="122"/>
                    <a:pt x="139" y="122"/>
                    <a:pt x="139" y="122"/>
                  </a:cubicBezTo>
                  <a:cubicBezTo>
                    <a:pt x="138" y="122"/>
                    <a:pt x="138" y="122"/>
                    <a:pt x="138" y="122"/>
                  </a:cubicBezTo>
                  <a:cubicBezTo>
                    <a:pt x="138" y="122"/>
                    <a:pt x="138" y="122"/>
                    <a:pt x="138" y="122"/>
                  </a:cubicBezTo>
                  <a:cubicBezTo>
                    <a:pt x="138" y="122"/>
                    <a:pt x="138" y="122"/>
                    <a:pt x="138" y="122"/>
                  </a:cubicBezTo>
                  <a:cubicBezTo>
                    <a:pt x="139" y="122"/>
                    <a:pt x="139" y="122"/>
                    <a:pt x="139" y="122"/>
                  </a:cubicBezTo>
                  <a:cubicBezTo>
                    <a:pt x="140" y="122"/>
                    <a:pt x="140" y="122"/>
                    <a:pt x="140" y="122"/>
                  </a:cubicBezTo>
                  <a:cubicBezTo>
                    <a:pt x="142" y="123"/>
                    <a:pt x="142" y="123"/>
                    <a:pt x="142" y="123"/>
                  </a:cubicBezTo>
                  <a:cubicBezTo>
                    <a:pt x="142" y="123"/>
                    <a:pt x="142" y="123"/>
                    <a:pt x="142" y="123"/>
                  </a:cubicBezTo>
                  <a:cubicBezTo>
                    <a:pt x="142" y="122"/>
                    <a:pt x="142" y="122"/>
                    <a:pt x="142" y="122"/>
                  </a:cubicBezTo>
                  <a:cubicBezTo>
                    <a:pt x="140" y="121"/>
                    <a:pt x="140" y="121"/>
                    <a:pt x="140" y="121"/>
                  </a:cubicBezTo>
                  <a:cubicBezTo>
                    <a:pt x="138" y="121"/>
                    <a:pt x="138" y="121"/>
                    <a:pt x="138" y="121"/>
                  </a:cubicBezTo>
                  <a:cubicBezTo>
                    <a:pt x="137" y="121"/>
                    <a:pt x="137" y="121"/>
                    <a:pt x="137" y="121"/>
                  </a:cubicBezTo>
                  <a:cubicBezTo>
                    <a:pt x="137" y="121"/>
                    <a:pt x="137" y="121"/>
                    <a:pt x="137" y="121"/>
                  </a:cubicBezTo>
                  <a:cubicBezTo>
                    <a:pt x="136" y="122"/>
                    <a:pt x="136" y="122"/>
                    <a:pt x="136" y="122"/>
                  </a:cubicBezTo>
                  <a:cubicBezTo>
                    <a:pt x="135" y="122"/>
                    <a:pt x="135" y="122"/>
                    <a:pt x="135" y="122"/>
                  </a:cubicBezTo>
                  <a:close/>
                  <a:moveTo>
                    <a:pt x="149" y="124"/>
                  </a:moveTo>
                  <a:cubicBezTo>
                    <a:pt x="149" y="124"/>
                    <a:pt x="149" y="124"/>
                    <a:pt x="149" y="124"/>
                  </a:cubicBezTo>
                  <a:cubicBezTo>
                    <a:pt x="150" y="124"/>
                    <a:pt x="150" y="124"/>
                    <a:pt x="150" y="124"/>
                  </a:cubicBezTo>
                  <a:cubicBezTo>
                    <a:pt x="150" y="123"/>
                    <a:pt x="150" y="123"/>
                    <a:pt x="150" y="123"/>
                  </a:cubicBezTo>
                  <a:cubicBezTo>
                    <a:pt x="149" y="124"/>
                    <a:pt x="149" y="124"/>
                    <a:pt x="149" y="124"/>
                  </a:cubicBezTo>
                  <a:cubicBezTo>
                    <a:pt x="149" y="124"/>
                    <a:pt x="149" y="124"/>
                    <a:pt x="149" y="124"/>
                  </a:cubicBezTo>
                  <a:close/>
                  <a:moveTo>
                    <a:pt x="150" y="112"/>
                  </a:moveTo>
                  <a:cubicBezTo>
                    <a:pt x="149" y="113"/>
                    <a:pt x="149" y="113"/>
                    <a:pt x="149" y="113"/>
                  </a:cubicBezTo>
                  <a:cubicBezTo>
                    <a:pt x="149" y="114"/>
                    <a:pt x="149" y="114"/>
                    <a:pt x="149" y="114"/>
                  </a:cubicBezTo>
                  <a:cubicBezTo>
                    <a:pt x="149" y="114"/>
                    <a:pt x="149" y="114"/>
                    <a:pt x="149" y="114"/>
                  </a:cubicBezTo>
                  <a:cubicBezTo>
                    <a:pt x="150" y="114"/>
                    <a:pt x="150" y="114"/>
                    <a:pt x="150" y="114"/>
                  </a:cubicBezTo>
                  <a:cubicBezTo>
                    <a:pt x="151" y="115"/>
                    <a:pt x="151" y="115"/>
                    <a:pt x="151" y="115"/>
                  </a:cubicBezTo>
                  <a:cubicBezTo>
                    <a:pt x="152" y="115"/>
                    <a:pt x="152" y="115"/>
                    <a:pt x="152" y="115"/>
                  </a:cubicBezTo>
                  <a:cubicBezTo>
                    <a:pt x="153" y="115"/>
                    <a:pt x="153" y="115"/>
                    <a:pt x="153" y="115"/>
                  </a:cubicBezTo>
                  <a:cubicBezTo>
                    <a:pt x="153" y="115"/>
                    <a:pt x="153" y="115"/>
                    <a:pt x="153" y="115"/>
                  </a:cubicBezTo>
                  <a:cubicBezTo>
                    <a:pt x="153" y="114"/>
                    <a:pt x="153" y="114"/>
                    <a:pt x="153" y="114"/>
                  </a:cubicBezTo>
                  <a:cubicBezTo>
                    <a:pt x="154" y="114"/>
                    <a:pt x="154" y="114"/>
                    <a:pt x="154" y="114"/>
                  </a:cubicBezTo>
                  <a:cubicBezTo>
                    <a:pt x="154" y="113"/>
                    <a:pt x="154" y="113"/>
                    <a:pt x="154" y="113"/>
                  </a:cubicBezTo>
                  <a:cubicBezTo>
                    <a:pt x="152" y="112"/>
                    <a:pt x="152" y="112"/>
                    <a:pt x="152" y="112"/>
                  </a:cubicBezTo>
                  <a:cubicBezTo>
                    <a:pt x="151" y="112"/>
                    <a:pt x="151" y="112"/>
                    <a:pt x="151" y="112"/>
                  </a:cubicBezTo>
                  <a:cubicBezTo>
                    <a:pt x="150" y="112"/>
                    <a:pt x="150" y="112"/>
                    <a:pt x="150" y="112"/>
                  </a:cubicBezTo>
                  <a:close/>
                  <a:moveTo>
                    <a:pt x="158" y="111"/>
                  </a:moveTo>
                  <a:cubicBezTo>
                    <a:pt x="158" y="111"/>
                    <a:pt x="158" y="111"/>
                    <a:pt x="158" y="111"/>
                  </a:cubicBezTo>
                  <a:cubicBezTo>
                    <a:pt x="159" y="111"/>
                    <a:pt x="159" y="111"/>
                    <a:pt x="159" y="111"/>
                  </a:cubicBezTo>
                  <a:cubicBezTo>
                    <a:pt x="159" y="110"/>
                    <a:pt x="159" y="110"/>
                    <a:pt x="159" y="110"/>
                  </a:cubicBezTo>
                  <a:cubicBezTo>
                    <a:pt x="158" y="110"/>
                    <a:pt x="158" y="110"/>
                    <a:pt x="158" y="110"/>
                  </a:cubicBezTo>
                  <a:cubicBezTo>
                    <a:pt x="158" y="111"/>
                    <a:pt x="158" y="111"/>
                    <a:pt x="158" y="111"/>
                  </a:cubicBezTo>
                  <a:cubicBezTo>
                    <a:pt x="158" y="111"/>
                    <a:pt x="158" y="111"/>
                    <a:pt x="158" y="111"/>
                  </a:cubicBezTo>
                  <a:close/>
                  <a:moveTo>
                    <a:pt x="154" y="107"/>
                  </a:moveTo>
                  <a:cubicBezTo>
                    <a:pt x="154" y="107"/>
                    <a:pt x="154" y="107"/>
                    <a:pt x="154" y="107"/>
                  </a:cubicBezTo>
                  <a:cubicBezTo>
                    <a:pt x="154" y="108"/>
                    <a:pt x="154" y="108"/>
                    <a:pt x="154" y="108"/>
                  </a:cubicBezTo>
                  <a:cubicBezTo>
                    <a:pt x="154" y="109"/>
                    <a:pt x="154" y="109"/>
                    <a:pt x="154" y="109"/>
                  </a:cubicBezTo>
                  <a:cubicBezTo>
                    <a:pt x="155" y="109"/>
                    <a:pt x="155" y="109"/>
                    <a:pt x="155" y="109"/>
                  </a:cubicBezTo>
                  <a:cubicBezTo>
                    <a:pt x="155" y="109"/>
                    <a:pt x="155" y="109"/>
                    <a:pt x="155" y="109"/>
                  </a:cubicBezTo>
                  <a:cubicBezTo>
                    <a:pt x="155" y="109"/>
                    <a:pt x="155" y="109"/>
                    <a:pt x="155" y="109"/>
                  </a:cubicBezTo>
                  <a:cubicBezTo>
                    <a:pt x="156" y="108"/>
                    <a:pt x="156" y="108"/>
                    <a:pt x="156" y="108"/>
                  </a:cubicBezTo>
                  <a:cubicBezTo>
                    <a:pt x="156" y="107"/>
                    <a:pt x="156" y="107"/>
                    <a:pt x="156" y="107"/>
                  </a:cubicBezTo>
                  <a:cubicBezTo>
                    <a:pt x="155" y="107"/>
                    <a:pt x="155" y="107"/>
                    <a:pt x="155" y="107"/>
                  </a:cubicBezTo>
                  <a:cubicBezTo>
                    <a:pt x="154" y="107"/>
                    <a:pt x="154" y="107"/>
                    <a:pt x="154" y="107"/>
                  </a:cubicBezTo>
                  <a:close/>
                  <a:moveTo>
                    <a:pt x="160" y="104"/>
                  </a:moveTo>
                  <a:cubicBezTo>
                    <a:pt x="160" y="105"/>
                    <a:pt x="160" y="105"/>
                    <a:pt x="160" y="105"/>
                  </a:cubicBezTo>
                  <a:cubicBezTo>
                    <a:pt x="159" y="106"/>
                    <a:pt x="159" y="106"/>
                    <a:pt x="159" y="106"/>
                  </a:cubicBezTo>
                  <a:cubicBezTo>
                    <a:pt x="160" y="107"/>
                    <a:pt x="160" y="107"/>
                    <a:pt x="160" y="107"/>
                  </a:cubicBezTo>
                  <a:cubicBezTo>
                    <a:pt x="160" y="108"/>
                    <a:pt x="160" y="108"/>
                    <a:pt x="160" y="108"/>
                  </a:cubicBezTo>
                  <a:cubicBezTo>
                    <a:pt x="161" y="107"/>
                    <a:pt x="161" y="107"/>
                    <a:pt x="161" y="107"/>
                  </a:cubicBezTo>
                  <a:cubicBezTo>
                    <a:pt x="162" y="107"/>
                    <a:pt x="162" y="107"/>
                    <a:pt x="162" y="107"/>
                  </a:cubicBezTo>
                  <a:cubicBezTo>
                    <a:pt x="163" y="107"/>
                    <a:pt x="163" y="107"/>
                    <a:pt x="163" y="107"/>
                  </a:cubicBezTo>
                  <a:cubicBezTo>
                    <a:pt x="163" y="108"/>
                    <a:pt x="163" y="108"/>
                    <a:pt x="163" y="108"/>
                  </a:cubicBezTo>
                  <a:cubicBezTo>
                    <a:pt x="163" y="108"/>
                    <a:pt x="163" y="108"/>
                    <a:pt x="163" y="108"/>
                  </a:cubicBezTo>
                  <a:cubicBezTo>
                    <a:pt x="164" y="107"/>
                    <a:pt x="164" y="107"/>
                    <a:pt x="164" y="107"/>
                  </a:cubicBezTo>
                  <a:cubicBezTo>
                    <a:pt x="164" y="107"/>
                    <a:pt x="164" y="107"/>
                    <a:pt x="164" y="107"/>
                  </a:cubicBezTo>
                  <a:cubicBezTo>
                    <a:pt x="164" y="106"/>
                    <a:pt x="164" y="106"/>
                    <a:pt x="164" y="106"/>
                  </a:cubicBezTo>
                  <a:cubicBezTo>
                    <a:pt x="164" y="105"/>
                    <a:pt x="164" y="105"/>
                    <a:pt x="164" y="105"/>
                  </a:cubicBezTo>
                  <a:cubicBezTo>
                    <a:pt x="163" y="106"/>
                    <a:pt x="163" y="106"/>
                    <a:pt x="163" y="106"/>
                  </a:cubicBezTo>
                  <a:cubicBezTo>
                    <a:pt x="163" y="106"/>
                    <a:pt x="163" y="106"/>
                    <a:pt x="163" y="106"/>
                  </a:cubicBezTo>
                  <a:cubicBezTo>
                    <a:pt x="163" y="106"/>
                    <a:pt x="163" y="106"/>
                    <a:pt x="163" y="106"/>
                  </a:cubicBezTo>
                  <a:cubicBezTo>
                    <a:pt x="162" y="105"/>
                    <a:pt x="162" y="105"/>
                    <a:pt x="162" y="105"/>
                  </a:cubicBezTo>
                  <a:cubicBezTo>
                    <a:pt x="162" y="105"/>
                    <a:pt x="162" y="105"/>
                    <a:pt x="162" y="105"/>
                  </a:cubicBezTo>
                  <a:cubicBezTo>
                    <a:pt x="162" y="104"/>
                    <a:pt x="162" y="104"/>
                    <a:pt x="162" y="104"/>
                  </a:cubicBezTo>
                  <a:cubicBezTo>
                    <a:pt x="162" y="104"/>
                    <a:pt x="162" y="104"/>
                    <a:pt x="162" y="104"/>
                  </a:cubicBezTo>
                  <a:cubicBezTo>
                    <a:pt x="163" y="104"/>
                    <a:pt x="163" y="104"/>
                    <a:pt x="163" y="104"/>
                  </a:cubicBezTo>
                  <a:cubicBezTo>
                    <a:pt x="163" y="103"/>
                    <a:pt x="163" y="103"/>
                    <a:pt x="163" y="103"/>
                  </a:cubicBezTo>
                  <a:cubicBezTo>
                    <a:pt x="162" y="103"/>
                    <a:pt x="162" y="103"/>
                    <a:pt x="162" y="103"/>
                  </a:cubicBezTo>
                  <a:cubicBezTo>
                    <a:pt x="161" y="104"/>
                    <a:pt x="161" y="104"/>
                    <a:pt x="161" y="104"/>
                  </a:cubicBezTo>
                  <a:cubicBezTo>
                    <a:pt x="161" y="103"/>
                    <a:pt x="161" y="103"/>
                    <a:pt x="161" y="103"/>
                  </a:cubicBezTo>
                  <a:cubicBezTo>
                    <a:pt x="160" y="104"/>
                    <a:pt x="160" y="104"/>
                    <a:pt x="160" y="104"/>
                  </a:cubicBezTo>
                  <a:cubicBezTo>
                    <a:pt x="160" y="104"/>
                    <a:pt x="160" y="104"/>
                    <a:pt x="160" y="104"/>
                  </a:cubicBezTo>
                  <a:close/>
                  <a:moveTo>
                    <a:pt x="161" y="91"/>
                  </a:moveTo>
                  <a:cubicBezTo>
                    <a:pt x="160" y="91"/>
                    <a:pt x="160" y="91"/>
                    <a:pt x="160" y="91"/>
                  </a:cubicBezTo>
                  <a:cubicBezTo>
                    <a:pt x="160" y="92"/>
                    <a:pt x="160" y="92"/>
                    <a:pt x="160" y="92"/>
                  </a:cubicBezTo>
                  <a:cubicBezTo>
                    <a:pt x="161" y="92"/>
                    <a:pt x="161" y="92"/>
                    <a:pt x="161" y="92"/>
                  </a:cubicBezTo>
                  <a:cubicBezTo>
                    <a:pt x="161" y="93"/>
                    <a:pt x="161" y="93"/>
                    <a:pt x="161" y="93"/>
                  </a:cubicBezTo>
                  <a:cubicBezTo>
                    <a:pt x="160" y="93"/>
                    <a:pt x="160" y="93"/>
                    <a:pt x="160" y="93"/>
                  </a:cubicBezTo>
                  <a:cubicBezTo>
                    <a:pt x="160" y="94"/>
                    <a:pt x="160" y="94"/>
                    <a:pt x="160" y="94"/>
                  </a:cubicBezTo>
                  <a:cubicBezTo>
                    <a:pt x="161" y="95"/>
                    <a:pt x="161" y="95"/>
                    <a:pt x="161" y="95"/>
                  </a:cubicBezTo>
                  <a:cubicBezTo>
                    <a:pt x="161" y="96"/>
                    <a:pt x="161" y="96"/>
                    <a:pt x="161" y="96"/>
                  </a:cubicBezTo>
                  <a:cubicBezTo>
                    <a:pt x="161" y="97"/>
                    <a:pt x="161" y="97"/>
                    <a:pt x="161" y="97"/>
                  </a:cubicBezTo>
                  <a:cubicBezTo>
                    <a:pt x="161" y="98"/>
                    <a:pt x="161" y="98"/>
                    <a:pt x="161" y="98"/>
                  </a:cubicBezTo>
                  <a:cubicBezTo>
                    <a:pt x="161" y="98"/>
                    <a:pt x="161" y="98"/>
                    <a:pt x="161" y="98"/>
                  </a:cubicBezTo>
                  <a:cubicBezTo>
                    <a:pt x="161" y="98"/>
                    <a:pt x="161" y="98"/>
                    <a:pt x="161" y="98"/>
                  </a:cubicBezTo>
                  <a:cubicBezTo>
                    <a:pt x="161" y="97"/>
                    <a:pt x="161" y="97"/>
                    <a:pt x="161" y="97"/>
                  </a:cubicBezTo>
                  <a:cubicBezTo>
                    <a:pt x="162" y="96"/>
                    <a:pt x="162" y="96"/>
                    <a:pt x="162" y="96"/>
                  </a:cubicBezTo>
                  <a:cubicBezTo>
                    <a:pt x="162" y="95"/>
                    <a:pt x="162" y="95"/>
                    <a:pt x="162" y="95"/>
                  </a:cubicBezTo>
                  <a:cubicBezTo>
                    <a:pt x="161" y="94"/>
                    <a:pt x="161" y="94"/>
                    <a:pt x="161" y="94"/>
                  </a:cubicBezTo>
                  <a:cubicBezTo>
                    <a:pt x="161" y="93"/>
                    <a:pt x="161" y="93"/>
                    <a:pt x="161" y="93"/>
                  </a:cubicBezTo>
                  <a:cubicBezTo>
                    <a:pt x="161" y="92"/>
                    <a:pt x="161" y="92"/>
                    <a:pt x="161" y="92"/>
                  </a:cubicBezTo>
                  <a:cubicBezTo>
                    <a:pt x="161" y="91"/>
                    <a:pt x="161" y="91"/>
                    <a:pt x="161" y="91"/>
                  </a:cubicBezTo>
                  <a:cubicBezTo>
                    <a:pt x="161" y="91"/>
                    <a:pt x="161" y="91"/>
                    <a:pt x="161" y="91"/>
                  </a:cubicBezTo>
                  <a:close/>
                  <a:moveTo>
                    <a:pt x="154" y="93"/>
                  </a:moveTo>
                  <a:cubicBezTo>
                    <a:pt x="154" y="94"/>
                    <a:pt x="154" y="94"/>
                    <a:pt x="154" y="94"/>
                  </a:cubicBezTo>
                  <a:cubicBezTo>
                    <a:pt x="154" y="94"/>
                    <a:pt x="154" y="94"/>
                    <a:pt x="154" y="94"/>
                  </a:cubicBezTo>
                  <a:cubicBezTo>
                    <a:pt x="155" y="94"/>
                    <a:pt x="155" y="94"/>
                    <a:pt x="155" y="94"/>
                  </a:cubicBezTo>
                  <a:cubicBezTo>
                    <a:pt x="156" y="93"/>
                    <a:pt x="156" y="93"/>
                    <a:pt x="156" y="93"/>
                  </a:cubicBezTo>
                  <a:cubicBezTo>
                    <a:pt x="155" y="93"/>
                    <a:pt x="155" y="93"/>
                    <a:pt x="155" y="93"/>
                  </a:cubicBezTo>
                  <a:cubicBezTo>
                    <a:pt x="154" y="93"/>
                    <a:pt x="154" y="93"/>
                    <a:pt x="154" y="93"/>
                  </a:cubicBezTo>
                  <a:cubicBezTo>
                    <a:pt x="154" y="93"/>
                    <a:pt x="154" y="93"/>
                    <a:pt x="154" y="93"/>
                  </a:cubicBezTo>
                  <a:close/>
                  <a:moveTo>
                    <a:pt x="153" y="92"/>
                  </a:moveTo>
                  <a:cubicBezTo>
                    <a:pt x="153" y="92"/>
                    <a:pt x="153" y="92"/>
                    <a:pt x="153" y="92"/>
                  </a:cubicBezTo>
                  <a:cubicBezTo>
                    <a:pt x="154" y="92"/>
                    <a:pt x="154" y="92"/>
                    <a:pt x="154" y="92"/>
                  </a:cubicBezTo>
                  <a:cubicBezTo>
                    <a:pt x="154" y="91"/>
                    <a:pt x="154" y="91"/>
                    <a:pt x="154" y="91"/>
                  </a:cubicBezTo>
                  <a:cubicBezTo>
                    <a:pt x="153" y="91"/>
                    <a:pt x="153" y="91"/>
                    <a:pt x="153" y="91"/>
                  </a:cubicBezTo>
                  <a:cubicBezTo>
                    <a:pt x="153" y="92"/>
                    <a:pt x="153" y="92"/>
                    <a:pt x="153" y="92"/>
                  </a:cubicBezTo>
                  <a:close/>
                  <a:moveTo>
                    <a:pt x="159" y="78"/>
                  </a:moveTo>
                  <a:cubicBezTo>
                    <a:pt x="159" y="79"/>
                    <a:pt x="159" y="79"/>
                    <a:pt x="159" y="79"/>
                  </a:cubicBezTo>
                  <a:cubicBezTo>
                    <a:pt x="160" y="80"/>
                    <a:pt x="160" y="80"/>
                    <a:pt x="160" y="80"/>
                  </a:cubicBezTo>
                  <a:cubicBezTo>
                    <a:pt x="161" y="80"/>
                    <a:pt x="161" y="80"/>
                    <a:pt x="161" y="80"/>
                  </a:cubicBezTo>
                  <a:cubicBezTo>
                    <a:pt x="161" y="79"/>
                    <a:pt x="161" y="79"/>
                    <a:pt x="161" y="79"/>
                  </a:cubicBezTo>
                  <a:cubicBezTo>
                    <a:pt x="160" y="79"/>
                    <a:pt x="160" y="79"/>
                    <a:pt x="160" y="79"/>
                  </a:cubicBezTo>
                  <a:cubicBezTo>
                    <a:pt x="159" y="78"/>
                    <a:pt x="159" y="78"/>
                    <a:pt x="159" y="78"/>
                  </a:cubicBezTo>
                  <a:cubicBezTo>
                    <a:pt x="159" y="78"/>
                    <a:pt x="159" y="78"/>
                    <a:pt x="159" y="78"/>
                  </a:cubicBezTo>
                  <a:cubicBezTo>
                    <a:pt x="159" y="78"/>
                    <a:pt x="159" y="78"/>
                    <a:pt x="159" y="78"/>
                  </a:cubicBezTo>
                  <a:close/>
                  <a:moveTo>
                    <a:pt x="164" y="82"/>
                  </a:moveTo>
                  <a:cubicBezTo>
                    <a:pt x="164" y="82"/>
                    <a:pt x="165" y="82"/>
                    <a:pt x="165" y="82"/>
                  </a:cubicBezTo>
                  <a:cubicBezTo>
                    <a:pt x="165" y="82"/>
                    <a:pt x="165" y="82"/>
                    <a:pt x="165" y="82"/>
                  </a:cubicBezTo>
                  <a:cubicBezTo>
                    <a:pt x="165" y="82"/>
                    <a:pt x="165" y="82"/>
                    <a:pt x="165" y="82"/>
                  </a:cubicBezTo>
                  <a:cubicBezTo>
                    <a:pt x="165" y="81"/>
                    <a:pt x="165" y="81"/>
                    <a:pt x="165" y="81"/>
                  </a:cubicBezTo>
                  <a:cubicBezTo>
                    <a:pt x="165" y="80"/>
                    <a:pt x="165" y="80"/>
                    <a:pt x="165" y="80"/>
                  </a:cubicBezTo>
                  <a:cubicBezTo>
                    <a:pt x="166" y="80"/>
                    <a:pt x="166" y="80"/>
                    <a:pt x="166" y="80"/>
                  </a:cubicBezTo>
                  <a:cubicBezTo>
                    <a:pt x="166" y="79"/>
                    <a:pt x="166" y="79"/>
                    <a:pt x="166" y="79"/>
                  </a:cubicBezTo>
                  <a:cubicBezTo>
                    <a:pt x="165" y="80"/>
                    <a:pt x="165" y="80"/>
                    <a:pt x="165" y="80"/>
                  </a:cubicBezTo>
                  <a:cubicBezTo>
                    <a:pt x="165" y="81"/>
                    <a:pt x="165" y="81"/>
                    <a:pt x="165" y="81"/>
                  </a:cubicBezTo>
                  <a:cubicBezTo>
                    <a:pt x="164" y="82"/>
                    <a:pt x="164" y="82"/>
                    <a:pt x="164" y="82"/>
                  </a:cubicBezTo>
                  <a:close/>
                  <a:moveTo>
                    <a:pt x="162" y="77"/>
                  </a:moveTo>
                  <a:cubicBezTo>
                    <a:pt x="162" y="77"/>
                    <a:pt x="162" y="77"/>
                    <a:pt x="162" y="77"/>
                  </a:cubicBezTo>
                  <a:cubicBezTo>
                    <a:pt x="162" y="77"/>
                    <a:pt x="162" y="77"/>
                    <a:pt x="162" y="77"/>
                  </a:cubicBezTo>
                  <a:cubicBezTo>
                    <a:pt x="163" y="76"/>
                    <a:pt x="163" y="76"/>
                    <a:pt x="163" y="76"/>
                  </a:cubicBezTo>
                  <a:cubicBezTo>
                    <a:pt x="163" y="76"/>
                    <a:pt x="163" y="76"/>
                    <a:pt x="163" y="76"/>
                  </a:cubicBezTo>
                  <a:cubicBezTo>
                    <a:pt x="162" y="76"/>
                    <a:pt x="162" y="76"/>
                    <a:pt x="162" y="76"/>
                  </a:cubicBezTo>
                  <a:cubicBezTo>
                    <a:pt x="162" y="77"/>
                    <a:pt x="162" y="77"/>
                    <a:pt x="162" y="77"/>
                  </a:cubicBezTo>
                  <a:close/>
                  <a:moveTo>
                    <a:pt x="162" y="74"/>
                  </a:moveTo>
                  <a:cubicBezTo>
                    <a:pt x="162" y="74"/>
                    <a:pt x="162" y="74"/>
                    <a:pt x="162" y="74"/>
                  </a:cubicBezTo>
                  <a:cubicBezTo>
                    <a:pt x="163" y="75"/>
                    <a:pt x="163" y="75"/>
                    <a:pt x="163" y="75"/>
                  </a:cubicBezTo>
                  <a:cubicBezTo>
                    <a:pt x="163" y="74"/>
                    <a:pt x="163" y="74"/>
                    <a:pt x="163" y="74"/>
                  </a:cubicBezTo>
                  <a:cubicBezTo>
                    <a:pt x="163" y="74"/>
                    <a:pt x="163" y="74"/>
                    <a:pt x="163" y="74"/>
                  </a:cubicBezTo>
                  <a:cubicBezTo>
                    <a:pt x="162" y="74"/>
                    <a:pt x="162" y="74"/>
                    <a:pt x="162" y="74"/>
                  </a:cubicBezTo>
                  <a:close/>
                  <a:moveTo>
                    <a:pt x="166" y="65"/>
                  </a:moveTo>
                  <a:cubicBezTo>
                    <a:pt x="167" y="66"/>
                    <a:pt x="167" y="66"/>
                    <a:pt x="167" y="66"/>
                  </a:cubicBezTo>
                  <a:cubicBezTo>
                    <a:pt x="167" y="67"/>
                    <a:pt x="167" y="67"/>
                    <a:pt x="167" y="67"/>
                  </a:cubicBezTo>
                  <a:cubicBezTo>
                    <a:pt x="167" y="66"/>
                    <a:pt x="167" y="66"/>
                    <a:pt x="167" y="66"/>
                  </a:cubicBezTo>
                  <a:cubicBezTo>
                    <a:pt x="168" y="65"/>
                    <a:pt x="168" y="65"/>
                    <a:pt x="168" y="65"/>
                  </a:cubicBezTo>
                  <a:cubicBezTo>
                    <a:pt x="168" y="64"/>
                    <a:pt x="168" y="64"/>
                    <a:pt x="168" y="64"/>
                  </a:cubicBezTo>
                  <a:cubicBezTo>
                    <a:pt x="168" y="64"/>
                    <a:pt x="168" y="64"/>
                    <a:pt x="168" y="64"/>
                  </a:cubicBezTo>
                  <a:cubicBezTo>
                    <a:pt x="168" y="63"/>
                    <a:pt x="168" y="63"/>
                    <a:pt x="168" y="63"/>
                  </a:cubicBezTo>
                  <a:cubicBezTo>
                    <a:pt x="167" y="64"/>
                    <a:pt x="167" y="64"/>
                    <a:pt x="167" y="64"/>
                  </a:cubicBezTo>
                  <a:cubicBezTo>
                    <a:pt x="167" y="64"/>
                    <a:pt x="167" y="64"/>
                    <a:pt x="167" y="64"/>
                  </a:cubicBezTo>
                  <a:cubicBezTo>
                    <a:pt x="166" y="65"/>
                    <a:pt x="166" y="65"/>
                    <a:pt x="166" y="65"/>
                  </a:cubicBezTo>
                  <a:close/>
                  <a:moveTo>
                    <a:pt x="164" y="54"/>
                  </a:moveTo>
                  <a:cubicBezTo>
                    <a:pt x="164" y="54"/>
                    <a:pt x="164" y="54"/>
                    <a:pt x="164" y="54"/>
                  </a:cubicBezTo>
                  <a:cubicBezTo>
                    <a:pt x="164" y="53"/>
                    <a:pt x="164" y="53"/>
                    <a:pt x="164" y="53"/>
                  </a:cubicBezTo>
                  <a:cubicBezTo>
                    <a:pt x="165" y="53"/>
                    <a:pt x="165" y="53"/>
                    <a:pt x="165" y="53"/>
                  </a:cubicBezTo>
                  <a:cubicBezTo>
                    <a:pt x="166" y="53"/>
                    <a:pt x="166" y="53"/>
                    <a:pt x="166" y="53"/>
                  </a:cubicBezTo>
                  <a:cubicBezTo>
                    <a:pt x="166" y="52"/>
                    <a:pt x="166" y="52"/>
                    <a:pt x="166" y="52"/>
                  </a:cubicBezTo>
                  <a:cubicBezTo>
                    <a:pt x="165" y="51"/>
                    <a:pt x="165" y="51"/>
                    <a:pt x="165" y="51"/>
                  </a:cubicBezTo>
                  <a:cubicBezTo>
                    <a:pt x="164" y="52"/>
                    <a:pt x="164" y="52"/>
                    <a:pt x="164" y="52"/>
                  </a:cubicBezTo>
                  <a:cubicBezTo>
                    <a:pt x="164" y="53"/>
                    <a:pt x="164" y="53"/>
                    <a:pt x="164" y="53"/>
                  </a:cubicBezTo>
                  <a:cubicBezTo>
                    <a:pt x="164" y="54"/>
                    <a:pt x="164" y="54"/>
                    <a:pt x="164" y="54"/>
                  </a:cubicBezTo>
                  <a:close/>
                  <a:moveTo>
                    <a:pt x="173" y="32"/>
                  </a:moveTo>
                  <a:cubicBezTo>
                    <a:pt x="173" y="31"/>
                    <a:pt x="173" y="31"/>
                    <a:pt x="173" y="31"/>
                  </a:cubicBezTo>
                  <a:cubicBezTo>
                    <a:pt x="173" y="30"/>
                    <a:pt x="173" y="30"/>
                    <a:pt x="173" y="30"/>
                  </a:cubicBezTo>
                  <a:cubicBezTo>
                    <a:pt x="173" y="29"/>
                    <a:pt x="173" y="29"/>
                    <a:pt x="173" y="29"/>
                  </a:cubicBezTo>
                  <a:cubicBezTo>
                    <a:pt x="173" y="29"/>
                    <a:pt x="173" y="29"/>
                    <a:pt x="173" y="29"/>
                  </a:cubicBezTo>
                  <a:cubicBezTo>
                    <a:pt x="173" y="28"/>
                    <a:pt x="173" y="28"/>
                    <a:pt x="173" y="28"/>
                  </a:cubicBezTo>
                  <a:cubicBezTo>
                    <a:pt x="172" y="28"/>
                    <a:pt x="172" y="28"/>
                    <a:pt x="172" y="28"/>
                  </a:cubicBezTo>
                  <a:cubicBezTo>
                    <a:pt x="172" y="29"/>
                    <a:pt x="172" y="29"/>
                    <a:pt x="172" y="29"/>
                  </a:cubicBezTo>
                  <a:cubicBezTo>
                    <a:pt x="173" y="29"/>
                    <a:pt x="173" y="29"/>
                    <a:pt x="173" y="29"/>
                  </a:cubicBezTo>
                  <a:cubicBezTo>
                    <a:pt x="173" y="30"/>
                    <a:pt x="173" y="30"/>
                    <a:pt x="173" y="30"/>
                  </a:cubicBezTo>
                  <a:cubicBezTo>
                    <a:pt x="172" y="30"/>
                    <a:pt x="172" y="30"/>
                    <a:pt x="172" y="30"/>
                  </a:cubicBezTo>
                  <a:cubicBezTo>
                    <a:pt x="173" y="32"/>
                    <a:pt x="173" y="32"/>
                    <a:pt x="173" y="32"/>
                  </a:cubicBezTo>
                  <a:close/>
                  <a:moveTo>
                    <a:pt x="170" y="34"/>
                  </a:moveTo>
                  <a:cubicBezTo>
                    <a:pt x="170" y="34"/>
                    <a:pt x="170" y="34"/>
                    <a:pt x="170" y="34"/>
                  </a:cubicBezTo>
                  <a:cubicBezTo>
                    <a:pt x="171" y="34"/>
                    <a:pt x="171" y="34"/>
                    <a:pt x="171" y="34"/>
                  </a:cubicBezTo>
                  <a:cubicBezTo>
                    <a:pt x="171" y="32"/>
                    <a:pt x="171" y="32"/>
                    <a:pt x="171" y="32"/>
                  </a:cubicBezTo>
                  <a:cubicBezTo>
                    <a:pt x="170" y="32"/>
                    <a:pt x="170" y="32"/>
                    <a:pt x="170" y="32"/>
                  </a:cubicBezTo>
                  <a:cubicBezTo>
                    <a:pt x="170" y="32"/>
                    <a:pt x="170" y="32"/>
                    <a:pt x="170" y="32"/>
                  </a:cubicBezTo>
                  <a:cubicBezTo>
                    <a:pt x="170" y="33"/>
                    <a:pt x="170" y="33"/>
                    <a:pt x="170" y="33"/>
                  </a:cubicBezTo>
                  <a:cubicBezTo>
                    <a:pt x="170" y="34"/>
                    <a:pt x="170" y="34"/>
                    <a:pt x="170" y="34"/>
                  </a:cubicBezTo>
                  <a:close/>
                  <a:moveTo>
                    <a:pt x="169" y="32"/>
                  </a:moveTo>
                  <a:cubicBezTo>
                    <a:pt x="169" y="32"/>
                    <a:pt x="169" y="32"/>
                    <a:pt x="169" y="32"/>
                  </a:cubicBezTo>
                  <a:cubicBezTo>
                    <a:pt x="169" y="32"/>
                    <a:pt x="169" y="32"/>
                    <a:pt x="169" y="32"/>
                  </a:cubicBezTo>
                  <a:cubicBezTo>
                    <a:pt x="170" y="31"/>
                    <a:pt x="170" y="31"/>
                    <a:pt x="170" y="31"/>
                  </a:cubicBezTo>
                  <a:cubicBezTo>
                    <a:pt x="170" y="30"/>
                    <a:pt x="170" y="30"/>
                    <a:pt x="170" y="30"/>
                  </a:cubicBezTo>
                  <a:cubicBezTo>
                    <a:pt x="170" y="30"/>
                    <a:pt x="170" y="30"/>
                    <a:pt x="170" y="30"/>
                  </a:cubicBezTo>
                  <a:cubicBezTo>
                    <a:pt x="170" y="29"/>
                    <a:pt x="170" y="29"/>
                    <a:pt x="170" y="29"/>
                  </a:cubicBezTo>
                  <a:cubicBezTo>
                    <a:pt x="169" y="30"/>
                    <a:pt x="169" y="30"/>
                    <a:pt x="169" y="30"/>
                  </a:cubicBezTo>
                  <a:cubicBezTo>
                    <a:pt x="168" y="30"/>
                    <a:pt x="168" y="30"/>
                    <a:pt x="168" y="30"/>
                  </a:cubicBezTo>
                  <a:cubicBezTo>
                    <a:pt x="169" y="31"/>
                    <a:pt x="169" y="31"/>
                    <a:pt x="169" y="31"/>
                  </a:cubicBezTo>
                  <a:cubicBezTo>
                    <a:pt x="169" y="32"/>
                    <a:pt x="169" y="32"/>
                    <a:pt x="169" y="32"/>
                  </a:cubicBezTo>
                  <a:close/>
                  <a:moveTo>
                    <a:pt x="122" y="2"/>
                  </a:moveTo>
                  <a:cubicBezTo>
                    <a:pt x="122" y="2"/>
                    <a:pt x="122" y="2"/>
                    <a:pt x="122" y="2"/>
                  </a:cubicBezTo>
                  <a:cubicBezTo>
                    <a:pt x="123" y="2"/>
                    <a:pt x="123" y="2"/>
                    <a:pt x="123" y="2"/>
                  </a:cubicBezTo>
                  <a:cubicBezTo>
                    <a:pt x="123" y="1"/>
                    <a:pt x="123" y="1"/>
                    <a:pt x="123" y="1"/>
                  </a:cubicBezTo>
                  <a:cubicBezTo>
                    <a:pt x="122" y="1"/>
                    <a:pt x="122" y="1"/>
                    <a:pt x="122" y="1"/>
                  </a:cubicBezTo>
                  <a:cubicBezTo>
                    <a:pt x="122" y="1"/>
                    <a:pt x="122" y="1"/>
                    <a:pt x="122" y="1"/>
                  </a:cubicBezTo>
                  <a:cubicBezTo>
                    <a:pt x="122" y="2"/>
                    <a:pt x="122" y="2"/>
                    <a:pt x="122" y="2"/>
                  </a:cubicBezTo>
                  <a:cubicBezTo>
                    <a:pt x="122" y="2"/>
                    <a:pt x="122" y="2"/>
                    <a:pt x="122" y="2"/>
                  </a:cubicBezTo>
                  <a:close/>
                  <a:moveTo>
                    <a:pt x="122" y="4"/>
                  </a:moveTo>
                  <a:cubicBezTo>
                    <a:pt x="122" y="4"/>
                    <a:pt x="122" y="4"/>
                    <a:pt x="122" y="4"/>
                  </a:cubicBezTo>
                  <a:cubicBezTo>
                    <a:pt x="123" y="4"/>
                    <a:pt x="123" y="4"/>
                    <a:pt x="123" y="4"/>
                  </a:cubicBezTo>
                  <a:cubicBezTo>
                    <a:pt x="123" y="4"/>
                    <a:pt x="123" y="4"/>
                    <a:pt x="123" y="4"/>
                  </a:cubicBezTo>
                  <a:cubicBezTo>
                    <a:pt x="123" y="3"/>
                    <a:pt x="123" y="3"/>
                    <a:pt x="123" y="3"/>
                  </a:cubicBezTo>
                  <a:cubicBezTo>
                    <a:pt x="123" y="3"/>
                    <a:pt x="123" y="3"/>
                    <a:pt x="123" y="3"/>
                  </a:cubicBezTo>
                  <a:cubicBezTo>
                    <a:pt x="122" y="3"/>
                    <a:pt x="122" y="3"/>
                    <a:pt x="122" y="3"/>
                  </a:cubicBezTo>
                  <a:cubicBezTo>
                    <a:pt x="122" y="4"/>
                    <a:pt x="122" y="4"/>
                    <a:pt x="122" y="4"/>
                  </a:cubicBezTo>
                  <a:close/>
                  <a:moveTo>
                    <a:pt x="118" y="4"/>
                  </a:moveTo>
                  <a:cubicBezTo>
                    <a:pt x="119" y="5"/>
                    <a:pt x="119" y="5"/>
                    <a:pt x="119" y="5"/>
                  </a:cubicBezTo>
                  <a:cubicBezTo>
                    <a:pt x="119" y="5"/>
                    <a:pt x="119" y="5"/>
                    <a:pt x="119" y="5"/>
                  </a:cubicBezTo>
                  <a:cubicBezTo>
                    <a:pt x="120" y="5"/>
                    <a:pt x="120" y="5"/>
                    <a:pt x="120" y="5"/>
                  </a:cubicBezTo>
                  <a:cubicBezTo>
                    <a:pt x="120" y="5"/>
                    <a:pt x="120" y="5"/>
                    <a:pt x="120" y="5"/>
                  </a:cubicBezTo>
                  <a:cubicBezTo>
                    <a:pt x="121" y="4"/>
                    <a:pt x="121" y="4"/>
                    <a:pt x="121" y="4"/>
                  </a:cubicBezTo>
                  <a:cubicBezTo>
                    <a:pt x="119" y="4"/>
                    <a:pt x="119" y="4"/>
                    <a:pt x="119" y="4"/>
                  </a:cubicBezTo>
                  <a:cubicBezTo>
                    <a:pt x="119" y="3"/>
                    <a:pt x="119" y="3"/>
                    <a:pt x="119" y="3"/>
                  </a:cubicBezTo>
                  <a:cubicBezTo>
                    <a:pt x="119" y="2"/>
                    <a:pt x="119" y="2"/>
                    <a:pt x="119" y="2"/>
                  </a:cubicBezTo>
                  <a:cubicBezTo>
                    <a:pt x="119" y="3"/>
                    <a:pt x="119" y="3"/>
                    <a:pt x="119" y="3"/>
                  </a:cubicBezTo>
                  <a:cubicBezTo>
                    <a:pt x="118" y="3"/>
                    <a:pt x="118" y="3"/>
                    <a:pt x="118" y="3"/>
                  </a:cubicBezTo>
                  <a:cubicBezTo>
                    <a:pt x="118" y="3"/>
                    <a:pt x="118" y="3"/>
                    <a:pt x="118" y="3"/>
                  </a:cubicBezTo>
                  <a:cubicBezTo>
                    <a:pt x="118" y="4"/>
                    <a:pt x="118" y="4"/>
                    <a:pt x="118" y="4"/>
                  </a:cubicBezTo>
                  <a:close/>
                  <a:moveTo>
                    <a:pt x="116" y="5"/>
                  </a:moveTo>
                  <a:cubicBezTo>
                    <a:pt x="116" y="5"/>
                    <a:pt x="116" y="5"/>
                    <a:pt x="116" y="5"/>
                  </a:cubicBezTo>
                  <a:cubicBezTo>
                    <a:pt x="117" y="5"/>
                    <a:pt x="117" y="5"/>
                    <a:pt x="117" y="5"/>
                  </a:cubicBezTo>
                  <a:cubicBezTo>
                    <a:pt x="117" y="5"/>
                    <a:pt x="117" y="5"/>
                    <a:pt x="117" y="5"/>
                  </a:cubicBezTo>
                  <a:cubicBezTo>
                    <a:pt x="117" y="5"/>
                    <a:pt x="117" y="5"/>
                    <a:pt x="117" y="5"/>
                  </a:cubicBezTo>
                  <a:cubicBezTo>
                    <a:pt x="116" y="4"/>
                    <a:pt x="116" y="4"/>
                    <a:pt x="116" y="4"/>
                  </a:cubicBezTo>
                  <a:cubicBezTo>
                    <a:pt x="116" y="5"/>
                    <a:pt x="116" y="5"/>
                    <a:pt x="116" y="5"/>
                  </a:cubicBezTo>
                  <a:close/>
                  <a:moveTo>
                    <a:pt x="103" y="8"/>
                  </a:moveTo>
                  <a:cubicBezTo>
                    <a:pt x="103" y="9"/>
                    <a:pt x="103" y="9"/>
                    <a:pt x="103" y="9"/>
                  </a:cubicBezTo>
                  <a:cubicBezTo>
                    <a:pt x="104" y="9"/>
                    <a:pt x="104" y="9"/>
                    <a:pt x="104" y="9"/>
                  </a:cubicBezTo>
                  <a:cubicBezTo>
                    <a:pt x="105" y="10"/>
                    <a:pt x="105" y="10"/>
                    <a:pt x="105" y="10"/>
                  </a:cubicBezTo>
                  <a:cubicBezTo>
                    <a:pt x="106" y="10"/>
                    <a:pt x="106" y="10"/>
                    <a:pt x="106" y="10"/>
                  </a:cubicBezTo>
                  <a:cubicBezTo>
                    <a:pt x="106" y="9"/>
                    <a:pt x="106" y="9"/>
                    <a:pt x="106" y="9"/>
                  </a:cubicBezTo>
                  <a:cubicBezTo>
                    <a:pt x="106" y="8"/>
                    <a:pt x="106" y="8"/>
                    <a:pt x="106" y="8"/>
                  </a:cubicBezTo>
                  <a:cubicBezTo>
                    <a:pt x="106" y="8"/>
                    <a:pt x="106" y="8"/>
                    <a:pt x="106" y="8"/>
                  </a:cubicBezTo>
                  <a:cubicBezTo>
                    <a:pt x="106" y="8"/>
                    <a:pt x="106" y="8"/>
                    <a:pt x="106" y="8"/>
                  </a:cubicBezTo>
                  <a:cubicBezTo>
                    <a:pt x="106" y="7"/>
                    <a:pt x="106" y="7"/>
                    <a:pt x="106" y="7"/>
                  </a:cubicBezTo>
                  <a:cubicBezTo>
                    <a:pt x="105" y="7"/>
                    <a:pt x="105" y="7"/>
                    <a:pt x="105" y="7"/>
                  </a:cubicBezTo>
                  <a:cubicBezTo>
                    <a:pt x="104" y="6"/>
                    <a:pt x="104" y="6"/>
                    <a:pt x="104" y="6"/>
                  </a:cubicBezTo>
                  <a:cubicBezTo>
                    <a:pt x="104" y="7"/>
                    <a:pt x="104" y="7"/>
                    <a:pt x="104" y="7"/>
                  </a:cubicBezTo>
                  <a:cubicBezTo>
                    <a:pt x="104" y="8"/>
                    <a:pt x="104" y="8"/>
                    <a:pt x="104" y="8"/>
                  </a:cubicBezTo>
                  <a:cubicBezTo>
                    <a:pt x="104" y="8"/>
                    <a:pt x="104" y="8"/>
                    <a:pt x="104" y="8"/>
                  </a:cubicBezTo>
                  <a:cubicBezTo>
                    <a:pt x="104" y="8"/>
                    <a:pt x="104" y="8"/>
                    <a:pt x="104" y="8"/>
                  </a:cubicBezTo>
                  <a:cubicBezTo>
                    <a:pt x="103" y="8"/>
                    <a:pt x="103" y="8"/>
                    <a:pt x="103" y="8"/>
                  </a:cubicBezTo>
                  <a:cubicBezTo>
                    <a:pt x="103" y="8"/>
                    <a:pt x="103" y="8"/>
                    <a:pt x="103" y="8"/>
                  </a:cubicBezTo>
                  <a:close/>
                  <a:moveTo>
                    <a:pt x="102" y="9"/>
                  </a:moveTo>
                  <a:cubicBezTo>
                    <a:pt x="103" y="10"/>
                    <a:pt x="103" y="10"/>
                    <a:pt x="103" y="10"/>
                  </a:cubicBezTo>
                  <a:cubicBezTo>
                    <a:pt x="103" y="10"/>
                    <a:pt x="103" y="10"/>
                    <a:pt x="103" y="10"/>
                  </a:cubicBezTo>
                  <a:cubicBezTo>
                    <a:pt x="103" y="9"/>
                    <a:pt x="103" y="9"/>
                    <a:pt x="103" y="9"/>
                  </a:cubicBezTo>
                  <a:cubicBezTo>
                    <a:pt x="102" y="8"/>
                    <a:pt x="102" y="8"/>
                    <a:pt x="102" y="8"/>
                  </a:cubicBezTo>
                  <a:cubicBezTo>
                    <a:pt x="102" y="9"/>
                    <a:pt x="102" y="9"/>
                    <a:pt x="102" y="9"/>
                  </a:cubicBezTo>
                  <a:close/>
                  <a:moveTo>
                    <a:pt x="98" y="8"/>
                  </a:moveTo>
                  <a:cubicBezTo>
                    <a:pt x="98" y="9"/>
                    <a:pt x="98" y="9"/>
                    <a:pt x="98" y="9"/>
                  </a:cubicBezTo>
                  <a:cubicBezTo>
                    <a:pt x="99" y="9"/>
                    <a:pt x="99" y="9"/>
                    <a:pt x="99" y="9"/>
                  </a:cubicBezTo>
                  <a:cubicBezTo>
                    <a:pt x="99" y="9"/>
                    <a:pt x="99" y="9"/>
                    <a:pt x="99" y="9"/>
                  </a:cubicBezTo>
                  <a:cubicBezTo>
                    <a:pt x="100" y="9"/>
                    <a:pt x="100" y="9"/>
                    <a:pt x="100" y="9"/>
                  </a:cubicBezTo>
                  <a:cubicBezTo>
                    <a:pt x="100" y="9"/>
                    <a:pt x="100" y="9"/>
                    <a:pt x="100" y="9"/>
                  </a:cubicBezTo>
                  <a:cubicBezTo>
                    <a:pt x="99" y="9"/>
                    <a:pt x="99" y="9"/>
                    <a:pt x="99" y="9"/>
                  </a:cubicBezTo>
                  <a:cubicBezTo>
                    <a:pt x="99" y="8"/>
                    <a:pt x="99" y="8"/>
                    <a:pt x="99" y="8"/>
                  </a:cubicBezTo>
                  <a:cubicBezTo>
                    <a:pt x="99" y="8"/>
                    <a:pt x="99" y="8"/>
                    <a:pt x="99" y="8"/>
                  </a:cubicBezTo>
                  <a:cubicBezTo>
                    <a:pt x="98" y="7"/>
                    <a:pt x="98" y="7"/>
                    <a:pt x="98" y="7"/>
                  </a:cubicBezTo>
                  <a:cubicBezTo>
                    <a:pt x="98" y="8"/>
                    <a:pt x="98" y="8"/>
                    <a:pt x="98" y="8"/>
                  </a:cubicBezTo>
                  <a:cubicBezTo>
                    <a:pt x="98" y="8"/>
                    <a:pt x="98" y="8"/>
                    <a:pt x="98" y="8"/>
                  </a:cubicBezTo>
                  <a:close/>
                  <a:moveTo>
                    <a:pt x="95" y="16"/>
                  </a:moveTo>
                  <a:cubicBezTo>
                    <a:pt x="95" y="16"/>
                    <a:pt x="95" y="16"/>
                    <a:pt x="95" y="16"/>
                  </a:cubicBezTo>
                  <a:cubicBezTo>
                    <a:pt x="96" y="16"/>
                    <a:pt x="96" y="16"/>
                    <a:pt x="96" y="16"/>
                  </a:cubicBezTo>
                  <a:cubicBezTo>
                    <a:pt x="96" y="15"/>
                    <a:pt x="96" y="15"/>
                    <a:pt x="96" y="15"/>
                  </a:cubicBezTo>
                  <a:cubicBezTo>
                    <a:pt x="96" y="15"/>
                    <a:pt x="96" y="15"/>
                    <a:pt x="96" y="15"/>
                  </a:cubicBezTo>
                  <a:cubicBezTo>
                    <a:pt x="95" y="14"/>
                    <a:pt x="95" y="14"/>
                    <a:pt x="95" y="14"/>
                  </a:cubicBezTo>
                  <a:cubicBezTo>
                    <a:pt x="95" y="13"/>
                    <a:pt x="95" y="13"/>
                    <a:pt x="95" y="13"/>
                  </a:cubicBezTo>
                  <a:cubicBezTo>
                    <a:pt x="94" y="13"/>
                    <a:pt x="94" y="13"/>
                    <a:pt x="94" y="13"/>
                  </a:cubicBezTo>
                  <a:cubicBezTo>
                    <a:pt x="94" y="14"/>
                    <a:pt x="94" y="14"/>
                    <a:pt x="94" y="14"/>
                  </a:cubicBezTo>
                  <a:cubicBezTo>
                    <a:pt x="95" y="14"/>
                    <a:pt x="95" y="14"/>
                    <a:pt x="95" y="14"/>
                  </a:cubicBezTo>
                  <a:cubicBezTo>
                    <a:pt x="95" y="15"/>
                    <a:pt x="95" y="15"/>
                    <a:pt x="95" y="15"/>
                  </a:cubicBezTo>
                  <a:cubicBezTo>
                    <a:pt x="95" y="16"/>
                    <a:pt x="95" y="16"/>
                    <a:pt x="95" y="16"/>
                  </a:cubicBezTo>
                  <a:close/>
                  <a:moveTo>
                    <a:pt x="96" y="23"/>
                  </a:moveTo>
                  <a:cubicBezTo>
                    <a:pt x="97" y="23"/>
                    <a:pt x="97" y="23"/>
                    <a:pt x="97" y="23"/>
                  </a:cubicBezTo>
                  <a:cubicBezTo>
                    <a:pt x="98" y="23"/>
                    <a:pt x="98" y="23"/>
                    <a:pt x="98" y="23"/>
                  </a:cubicBezTo>
                  <a:cubicBezTo>
                    <a:pt x="98" y="22"/>
                    <a:pt x="98" y="22"/>
                    <a:pt x="98" y="22"/>
                  </a:cubicBezTo>
                  <a:cubicBezTo>
                    <a:pt x="97" y="22"/>
                    <a:pt x="97" y="22"/>
                    <a:pt x="97" y="22"/>
                  </a:cubicBezTo>
                  <a:cubicBezTo>
                    <a:pt x="97" y="21"/>
                    <a:pt x="97" y="21"/>
                    <a:pt x="97" y="21"/>
                  </a:cubicBezTo>
                  <a:cubicBezTo>
                    <a:pt x="97" y="21"/>
                    <a:pt x="97" y="21"/>
                    <a:pt x="97" y="21"/>
                  </a:cubicBezTo>
                  <a:cubicBezTo>
                    <a:pt x="96" y="21"/>
                    <a:pt x="96" y="21"/>
                    <a:pt x="96" y="21"/>
                  </a:cubicBezTo>
                  <a:cubicBezTo>
                    <a:pt x="95" y="22"/>
                    <a:pt x="95" y="22"/>
                    <a:pt x="95" y="22"/>
                  </a:cubicBezTo>
                  <a:cubicBezTo>
                    <a:pt x="95" y="23"/>
                    <a:pt x="95" y="23"/>
                    <a:pt x="95" y="23"/>
                  </a:cubicBezTo>
                  <a:cubicBezTo>
                    <a:pt x="96" y="23"/>
                    <a:pt x="96" y="23"/>
                    <a:pt x="96" y="23"/>
                  </a:cubicBezTo>
                  <a:cubicBezTo>
                    <a:pt x="96" y="23"/>
                    <a:pt x="96" y="23"/>
                    <a:pt x="96" y="23"/>
                  </a:cubicBezTo>
                  <a:close/>
                  <a:moveTo>
                    <a:pt x="96" y="24"/>
                  </a:moveTo>
                  <a:cubicBezTo>
                    <a:pt x="96" y="25"/>
                    <a:pt x="96" y="25"/>
                    <a:pt x="96" y="25"/>
                  </a:cubicBezTo>
                  <a:cubicBezTo>
                    <a:pt x="96" y="26"/>
                    <a:pt x="96" y="26"/>
                    <a:pt x="96" y="26"/>
                  </a:cubicBezTo>
                  <a:cubicBezTo>
                    <a:pt x="96" y="26"/>
                    <a:pt x="96" y="26"/>
                    <a:pt x="96" y="26"/>
                  </a:cubicBezTo>
                  <a:cubicBezTo>
                    <a:pt x="98" y="27"/>
                    <a:pt x="98" y="27"/>
                    <a:pt x="98" y="27"/>
                  </a:cubicBezTo>
                  <a:cubicBezTo>
                    <a:pt x="98" y="27"/>
                    <a:pt x="98" y="27"/>
                    <a:pt x="98" y="27"/>
                  </a:cubicBezTo>
                  <a:cubicBezTo>
                    <a:pt x="98" y="25"/>
                    <a:pt x="98" y="25"/>
                    <a:pt x="98" y="25"/>
                  </a:cubicBezTo>
                  <a:cubicBezTo>
                    <a:pt x="97" y="24"/>
                    <a:pt x="97" y="24"/>
                    <a:pt x="97" y="24"/>
                  </a:cubicBezTo>
                  <a:cubicBezTo>
                    <a:pt x="97" y="24"/>
                    <a:pt x="97" y="24"/>
                    <a:pt x="97" y="24"/>
                  </a:cubicBezTo>
                  <a:cubicBezTo>
                    <a:pt x="96" y="24"/>
                    <a:pt x="96" y="24"/>
                    <a:pt x="96" y="24"/>
                  </a:cubicBezTo>
                  <a:close/>
                  <a:moveTo>
                    <a:pt x="84" y="17"/>
                  </a:moveTo>
                  <a:cubicBezTo>
                    <a:pt x="84" y="16"/>
                    <a:pt x="84" y="16"/>
                    <a:pt x="84" y="16"/>
                  </a:cubicBezTo>
                  <a:cubicBezTo>
                    <a:pt x="84" y="16"/>
                    <a:pt x="84" y="16"/>
                    <a:pt x="84" y="16"/>
                  </a:cubicBezTo>
                  <a:cubicBezTo>
                    <a:pt x="84" y="16"/>
                    <a:pt x="84" y="16"/>
                    <a:pt x="84" y="16"/>
                  </a:cubicBezTo>
                  <a:cubicBezTo>
                    <a:pt x="84" y="15"/>
                    <a:pt x="84" y="15"/>
                    <a:pt x="84" y="15"/>
                  </a:cubicBezTo>
                  <a:cubicBezTo>
                    <a:pt x="83" y="15"/>
                    <a:pt x="83" y="15"/>
                    <a:pt x="83" y="15"/>
                  </a:cubicBezTo>
                  <a:cubicBezTo>
                    <a:pt x="83" y="16"/>
                    <a:pt x="83" y="16"/>
                    <a:pt x="83" y="16"/>
                  </a:cubicBezTo>
                  <a:cubicBezTo>
                    <a:pt x="84" y="17"/>
                    <a:pt x="84" y="17"/>
                    <a:pt x="84" y="17"/>
                  </a:cubicBezTo>
                  <a:close/>
                  <a:moveTo>
                    <a:pt x="82" y="22"/>
                  </a:moveTo>
                  <a:cubicBezTo>
                    <a:pt x="82" y="22"/>
                    <a:pt x="82" y="22"/>
                    <a:pt x="82" y="22"/>
                  </a:cubicBezTo>
                  <a:cubicBezTo>
                    <a:pt x="83" y="21"/>
                    <a:pt x="83" y="21"/>
                    <a:pt x="83" y="21"/>
                  </a:cubicBezTo>
                  <a:cubicBezTo>
                    <a:pt x="83" y="20"/>
                    <a:pt x="83" y="20"/>
                    <a:pt x="83" y="20"/>
                  </a:cubicBezTo>
                  <a:cubicBezTo>
                    <a:pt x="82" y="19"/>
                    <a:pt x="82" y="19"/>
                    <a:pt x="82" y="19"/>
                  </a:cubicBezTo>
                  <a:cubicBezTo>
                    <a:pt x="82" y="18"/>
                    <a:pt x="82" y="18"/>
                    <a:pt x="82" y="18"/>
                  </a:cubicBezTo>
                  <a:cubicBezTo>
                    <a:pt x="82" y="17"/>
                    <a:pt x="82" y="17"/>
                    <a:pt x="82" y="17"/>
                  </a:cubicBezTo>
                  <a:cubicBezTo>
                    <a:pt x="82" y="16"/>
                    <a:pt x="82" y="16"/>
                    <a:pt x="82" y="16"/>
                  </a:cubicBezTo>
                  <a:cubicBezTo>
                    <a:pt x="82" y="15"/>
                    <a:pt x="82" y="15"/>
                    <a:pt x="82" y="15"/>
                  </a:cubicBezTo>
                  <a:cubicBezTo>
                    <a:pt x="82" y="14"/>
                    <a:pt x="82" y="14"/>
                    <a:pt x="82" y="14"/>
                  </a:cubicBezTo>
                  <a:cubicBezTo>
                    <a:pt x="81" y="13"/>
                    <a:pt x="81" y="13"/>
                    <a:pt x="81" y="13"/>
                  </a:cubicBezTo>
                  <a:cubicBezTo>
                    <a:pt x="81" y="14"/>
                    <a:pt x="81" y="14"/>
                    <a:pt x="81" y="14"/>
                  </a:cubicBezTo>
                  <a:cubicBezTo>
                    <a:pt x="81" y="16"/>
                    <a:pt x="81" y="16"/>
                    <a:pt x="81" y="16"/>
                  </a:cubicBezTo>
                  <a:cubicBezTo>
                    <a:pt x="80" y="17"/>
                    <a:pt x="80" y="17"/>
                    <a:pt x="80" y="17"/>
                  </a:cubicBezTo>
                  <a:cubicBezTo>
                    <a:pt x="80" y="18"/>
                    <a:pt x="80" y="18"/>
                    <a:pt x="80" y="18"/>
                  </a:cubicBezTo>
                  <a:cubicBezTo>
                    <a:pt x="81" y="19"/>
                    <a:pt x="81" y="19"/>
                    <a:pt x="81" y="19"/>
                  </a:cubicBezTo>
                  <a:cubicBezTo>
                    <a:pt x="81" y="20"/>
                    <a:pt x="81" y="20"/>
                    <a:pt x="81" y="20"/>
                  </a:cubicBezTo>
                  <a:cubicBezTo>
                    <a:pt x="82" y="22"/>
                    <a:pt x="82" y="22"/>
                    <a:pt x="82" y="22"/>
                  </a:cubicBezTo>
                  <a:close/>
                  <a:moveTo>
                    <a:pt x="34" y="28"/>
                  </a:moveTo>
                  <a:cubicBezTo>
                    <a:pt x="35" y="29"/>
                    <a:pt x="35" y="29"/>
                    <a:pt x="35" y="29"/>
                  </a:cubicBezTo>
                  <a:cubicBezTo>
                    <a:pt x="35" y="29"/>
                    <a:pt x="35" y="29"/>
                    <a:pt x="35" y="29"/>
                  </a:cubicBezTo>
                  <a:cubicBezTo>
                    <a:pt x="35" y="30"/>
                    <a:pt x="35" y="30"/>
                    <a:pt x="35" y="30"/>
                  </a:cubicBezTo>
                  <a:cubicBezTo>
                    <a:pt x="36" y="29"/>
                    <a:pt x="36" y="29"/>
                    <a:pt x="36" y="29"/>
                  </a:cubicBezTo>
                  <a:cubicBezTo>
                    <a:pt x="35" y="28"/>
                    <a:pt x="35" y="28"/>
                    <a:pt x="35" y="28"/>
                  </a:cubicBezTo>
                  <a:cubicBezTo>
                    <a:pt x="34" y="28"/>
                    <a:pt x="34" y="28"/>
                    <a:pt x="34" y="28"/>
                  </a:cubicBezTo>
                  <a:close/>
                  <a:moveTo>
                    <a:pt x="4" y="63"/>
                  </a:moveTo>
                  <a:cubicBezTo>
                    <a:pt x="5" y="64"/>
                    <a:pt x="5" y="64"/>
                    <a:pt x="5" y="64"/>
                  </a:cubicBezTo>
                  <a:cubicBezTo>
                    <a:pt x="6" y="64"/>
                    <a:pt x="6" y="64"/>
                    <a:pt x="6" y="64"/>
                  </a:cubicBezTo>
                  <a:cubicBezTo>
                    <a:pt x="6" y="64"/>
                    <a:pt x="6" y="64"/>
                    <a:pt x="6" y="64"/>
                  </a:cubicBezTo>
                  <a:cubicBezTo>
                    <a:pt x="7" y="64"/>
                    <a:pt x="7" y="64"/>
                    <a:pt x="7" y="64"/>
                  </a:cubicBezTo>
                  <a:cubicBezTo>
                    <a:pt x="7" y="64"/>
                    <a:pt x="7" y="64"/>
                    <a:pt x="7" y="64"/>
                  </a:cubicBezTo>
                  <a:cubicBezTo>
                    <a:pt x="6" y="64"/>
                    <a:pt x="6" y="64"/>
                    <a:pt x="6" y="64"/>
                  </a:cubicBezTo>
                  <a:cubicBezTo>
                    <a:pt x="5" y="63"/>
                    <a:pt x="5" y="63"/>
                    <a:pt x="5" y="63"/>
                  </a:cubicBezTo>
                  <a:cubicBezTo>
                    <a:pt x="5" y="63"/>
                    <a:pt x="5" y="63"/>
                    <a:pt x="5" y="63"/>
                  </a:cubicBezTo>
                  <a:cubicBezTo>
                    <a:pt x="4" y="63"/>
                    <a:pt x="4" y="63"/>
                    <a:pt x="4" y="63"/>
                  </a:cubicBezTo>
                  <a:cubicBezTo>
                    <a:pt x="4" y="63"/>
                    <a:pt x="4" y="63"/>
                    <a:pt x="4" y="63"/>
                  </a:cubicBezTo>
                  <a:close/>
                  <a:moveTo>
                    <a:pt x="0" y="63"/>
                  </a:moveTo>
                  <a:cubicBezTo>
                    <a:pt x="1" y="64"/>
                    <a:pt x="1" y="64"/>
                    <a:pt x="1" y="64"/>
                  </a:cubicBezTo>
                  <a:cubicBezTo>
                    <a:pt x="2" y="64"/>
                    <a:pt x="2" y="64"/>
                    <a:pt x="2" y="64"/>
                  </a:cubicBezTo>
                  <a:cubicBezTo>
                    <a:pt x="2" y="65"/>
                    <a:pt x="2" y="65"/>
                    <a:pt x="2" y="65"/>
                  </a:cubicBezTo>
                  <a:cubicBezTo>
                    <a:pt x="3" y="64"/>
                    <a:pt x="3" y="64"/>
                    <a:pt x="3" y="64"/>
                  </a:cubicBezTo>
                  <a:cubicBezTo>
                    <a:pt x="2" y="63"/>
                    <a:pt x="2" y="63"/>
                    <a:pt x="2" y="63"/>
                  </a:cubicBezTo>
                  <a:cubicBezTo>
                    <a:pt x="1" y="63"/>
                    <a:pt x="1" y="63"/>
                    <a:pt x="1" y="63"/>
                  </a:cubicBezTo>
                  <a:cubicBezTo>
                    <a:pt x="0" y="63"/>
                    <a:pt x="0" y="63"/>
                    <a:pt x="0" y="63"/>
                  </a:cubicBezTo>
                  <a:cubicBezTo>
                    <a:pt x="0" y="63"/>
                    <a:pt x="0" y="63"/>
                    <a:pt x="0" y="63"/>
                  </a:cubicBezTo>
                  <a:close/>
                  <a:moveTo>
                    <a:pt x="34" y="97"/>
                  </a:moveTo>
                  <a:cubicBezTo>
                    <a:pt x="33" y="97"/>
                    <a:pt x="33" y="97"/>
                    <a:pt x="33" y="97"/>
                  </a:cubicBezTo>
                  <a:cubicBezTo>
                    <a:pt x="34" y="97"/>
                    <a:pt x="34" y="97"/>
                    <a:pt x="34" y="97"/>
                  </a:cubicBezTo>
                  <a:cubicBezTo>
                    <a:pt x="34" y="97"/>
                    <a:pt x="34" y="97"/>
                    <a:pt x="34" y="97"/>
                  </a:cubicBezTo>
                  <a:cubicBezTo>
                    <a:pt x="34" y="96"/>
                    <a:pt x="34" y="96"/>
                    <a:pt x="34" y="96"/>
                  </a:cubicBezTo>
                  <a:cubicBezTo>
                    <a:pt x="34" y="97"/>
                    <a:pt x="34" y="97"/>
                    <a:pt x="34" y="97"/>
                  </a:cubicBezTo>
                  <a:close/>
                  <a:moveTo>
                    <a:pt x="34" y="100"/>
                  </a:moveTo>
                  <a:cubicBezTo>
                    <a:pt x="34" y="100"/>
                    <a:pt x="34" y="100"/>
                    <a:pt x="34" y="100"/>
                  </a:cubicBezTo>
                  <a:cubicBezTo>
                    <a:pt x="35" y="100"/>
                    <a:pt x="35" y="100"/>
                    <a:pt x="35" y="100"/>
                  </a:cubicBezTo>
                  <a:cubicBezTo>
                    <a:pt x="36" y="100"/>
                    <a:pt x="36" y="100"/>
                    <a:pt x="36" y="100"/>
                  </a:cubicBezTo>
                  <a:cubicBezTo>
                    <a:pt x="37" y="101"/>
                    <a:pt x="37" y="101"/>
                    <a:pt x="37" y="101"/>
                  </a:cubicBezTo>
                  <a:cubicBezTo>
                    <a:pt x="37" y="101"/>
                    <a:pt x="37" y="101"/>
                    <a:pt x="37" y="101"/>
                  </a:cubicBezTo>
                  <a:cubicBezTo>
                    <a:pt x="37" y="100"/>
                    <a:pt x="37" y="100"/>
                    <a:pt x="37" y="100"/>
                  </a:cubicBezTo>
                  <a:cubicBezTo>
                    <a:pt x="37" y="100"/>
                    <a:pt x="37" y="100"/>
                    <a:pt x="37" y="100"/>
                  </a:cubicBezTo>
                  <a:cubicBezTo>
                    <a:pt x="36" y="100"/>
                    <a:pt x="36" y="100"/>
                    <a:pt x="36" y="100"/>
                  </a:cubicBezTo>
                  <a:cubicBezTo>
                    <a:pt x="35" y="100"/>
                    <a:pt x="35" y="100"/>
                    <a:pt x="35" y="100"/>
                  </a:cubicBezTo>
                  <a:cubicBezTo>
                    <a:pt x="34" y="99"/>
                    <a:pt x="34" y="99"/>
                    <a:pt x="34" y="99"/>
                  </a:cubicBezTo>
                  <a:cubicBezTo>
                    <a:pt x="34" y="99"/>
                    <a:pt x="34" y="99"/>
                    <a:pt x="34" y="99"/>
                  </a:cubicBezTo>
                  <a:cubicBezTo>
                    <a:pt x="34" y="100"/>
                    <a:pt x="34" y="100"/>
                    <a:pt x="34" y="100"/>
                  </a:cubicBezTo>
                  <a:cubicBezTo>
                    <a:pt x="34" y="100"/>
                    <a:pt x="34" y="100"/>
                    <a:pt x="34" y="100"/>
                  </a:cubicBezTo>
                  <a:close/>
                  <a:moveTo>
                    <a:pt x="35" y="101"/>
                  </a:moveTo>
                  <a:cubicBezTo>
                    <a:pt x="35" y="101"/>
                    <a:pt x="35" y="101"/>
                    <a:pt x="35" y="101"/>
                  </a:cubicBezTo>
                  <a:cubicBezTo>
                    <a:pt x="35" y="101"/>
                    <a:pt x="35" y="101"/>
                    <a:pt x="35" y="101"/>
                  </a:cubicBezTo>
                  <a:cubicBezTo>
                    <a:pt x="35" y="101"/>
                    <a:pt x="35" y="101"/>
                    <a:pt x="35" y="101"/>
                  </a:cubicBezTo>
                  <a:cubicBezTo>
                    <a:pt x="35" y="101"/>
                    <a:pt x="35" y="101"/>
                    <a:pt x="35" y="101"/>
                  </a:cubicBezTo>
                  <a:close/>
                  <a:moveTo>
                    <a:pt x="35" y="106"/>
                  </a:moveTo>
                  <a:cubicBezTo>
                    <a:pt x="35" y="107"/>
                    <a:pt x="35" y="107"/>
                    <a:pt x="35" y="107"/>
                  </a:cubicBezTo>
                  <a:cubicBezTo>
                    <a:pt x="36" y="107"/>
                    <a:pt x="36" y="107"/>
                    <a:pt x="36" y="107"/>
                  </a:cubicBezTo>
                  <a:cubicBezTo>
                    <a:pt x="36" y="107"/>
                    <a:pt x="36" y="107"/>
                    <a:pt x="36" y="107"/>
                  </a:cubicBezTo>
                  <a:cubicBezTo>
                    <a:pt x="37" y="107"/>
                    <a:pt x="37" y="107"/>
                    <a:pt x="37" y="107"/>
                  </a:cubicBezTo>
                  <a:cubicBezTo>
                    <a:pt x="37" y="106"/>
                    <a:pt x="37" y="106"/>
                    <a:pt x="37" y="106"/>
                  </a:cubicBezTo>
                  <a:cubicBezTo>
                    <a:pt x="36" y="106"/>
                    <a:pt x="36" y="106"/>
                    <a:pt x="36" y="106"/>
                  </a:cubicBezTo>
                  <a:cubicBezTo>
                    <a:pt x="35" y="106"/>
                    <a:pt x="35" y="106"/>
                    <a:pt x="35" y="106"/>
                  </a:cubicBezTo>
                  <a:cubicBezTo>
                    <a:pt x="35" y="106"/>
                    <a:pt x="35" y="106"/>
                    <a:pt x="35" y="106"/>
                  </a:cubicBezTo>
                  <a:close/>
                  <a:moveTo>
                    <a:pt x="34" y="108"/>
                  </a:moveTo>
                  <a:cubicBezTo>
                    <a:pt x="34" y="109"/>
                    <a:pt x="34" y="109"/>
                    <a:pt x="34" y="109"/>
                  </a:cubicBezTo>
                  <a:cubicBezTo>
                    <a:pt x="35" y="109"/>
                    <a:pt x="35" y="109"/>
                    <a:pt x="35" y="109"/>
                  </a:cubicBezTo>
                  <a:cubicBezTo>
                    <a:pt x="36" y="108"/>
                    <a:pt x="36" y="108"/>
                    <a:pt x="36" y="108"/>
                  </a:cubicBezTo>
                  <a:cubicBezTo>
                    <a:pt x="35" y="108"/>
                    <a:pt x="35" y="108"/>
                    <a:pt x="35" y="108"/>
                  </a:cubicBezTo>
                  <a:cubicBezTo>
                    <a:pt x="34" y="108"/>
                    <a:pt x="34" y="108"/>
                    <a:pt x="34" y="108"/>
                  </a:cubicBezTo>
                  <a:cubicBezTo>
                    <a:pt x="34" y="108"/>
                    <a:pt x="34" y="108"/>
                    <a:pt x="34" y="108"/>
                  </a:cubicBezTo>
                  <a:close/>
                  <a:moveTo>
                    <a:pt x="35" y="111"/>
                  </a:moveTo>
                  <a:cubicBezTo>
                    <a:pt x="36" y="111"/>
                    <a:pt x="36" y="111"/>
                    <a:pt x="36" y="111"/>
                  </a:cubicBezTo>
                  <a:cubicBezTo>
                    <a:pt x="36" y="111"/>
                    <a:pt x="36" y="111"/>
                    <a:pt x="36" y="111"/>
                  </a:cubicBezTo>
                  <a:cubicBezTo>
                    <a:pt x="36" y="111"/>
                    <a:pt x="36" y="111"/>
                    <a:pt x="36" y="111"/>
                  </a:cubicBezTo>
                  <a:cubicBezTo>
                    <a:pt x="36" y="110"/>
                    <a:pt x="36" y="110"/>
                    <a:pt x="36" y="110"/>
                  </a:cubicBezTo>
                  <a:cubicBezTo>
                    <a:pt x="35" y="111"/>
                    <a:pt x="35" y="111"/>
                    <a:pt x="35" y="111"/>
                  </a:cubicBezTo>
                  <a:cubicBezTo>
                    <a:pt x="35" y="111"/>
                    <a:pt x="35" y="111"/>
                    <a:pt x="35" y="111"/>
                  </a:cubicBezTo>
                  <a:close/>
                  <a:moveTo>
                    <a:pt x="37" y="112"/>
                  </a:moveTo>
                  <a:cubicBezTo>
                    <a:pt x="37" y="113"/>
                    <a:pt x="37" y="113"/>
                    <a:pt x="37" y="113"/>
                  </a:cubicBezTo>
                  <a:cubicBezTo>
                    <a:pt x="37" y="113"/>
                    <a:pt x="37" y="113"/>
                    <a:pt x="37" y="113"/>
                  </a:cubicBezTo>
                  <a:cubicBezTo>
                    <a:pt x="37" y="112"/>
                    <a:pt x="37" y="112"/>
                    <a:pt x="37" y="112"/>
                  </a:cubicBezTo>
                  <a:cubicBezTo>
                    <a:pt x="37" y="112"/>
                    <a:pt x="37" y="112"/>
                    <a:pt x="37" y="112"/>
                  </a:cubicBezTo>
                  <a:close/>
                  <a:moveTo>
                    <a:pt x="34" y="113"/>
                  </a:moveTo>
                  <a:cubicBezTo>
                    <a:pt x="34" y="113"/>
                    <a:pt x="34" y="113"/>
                    <a:pt x="34" y="113"/>
                  </a:cubicBezTo>
                  <a:cubicBezTo>
                    <a:pt x="34" y="112"/>
                    <a:pt x="34" y="112"/>
                    <a:pt x="34" y="112"/>
                  </a:cubicBezTo>
                  <a:cubicBezTo>
                    <a:pt x="34" y="113"/>
                    <a:pt x="34" y="113"/>
                    <a:pt x="34" y="113"/>
                  </a:cubicBezTo>
                  <a:cubicBezTo>
                    <a:pt x="34" y="113"/>
                    <a:pt x="34" y="113"/>
                    <a:pt x="34" y="113"/>
                  </a:cubicBezTo>
                  <a:close/>
                  <a:moveTo>
                    <a:pt x="35" y="113"/>
                  </a:moveTo>
                  <a:cubicBezTo>
                    <a:pt x="35" y="113"/>
                    <a:pt x="35" y="113"/>
                    <a:pt x="35" y="113"/>
                  </a:cubicBezTo>
                  <a:cubicBezTo>
                    <a:pt x="36" y="112"/>
                    <a:pt x="36" y="112"/>
                    <a:pt x="36" y="112"/>
                  </a:cubicBezTo>
                  <a:cubicBezTo>
                    <a:pt x="35" y="112"/>
                    <a:pt x="35" y="112"/>
                    <a:pt x="35" y="112"/>
                  </a:cubicBezTo>
                  <a:cubicBezTo>
                    <a:pt x="35" y="113"/>
                    <a:pt x="35" y="113"/>
                    <a:pt x="35" y="113"/>
                  </a:cubicBezTo>
                  <a:close/>
                  <a:moveTo>
                    <a:pt x="35" y="114"/>
                  </a:moveTo>
                  <a:cubicBezTo>
                    <a:pt x="35" y="113"/>
                    <a:pt x="35" y="113"/>
                    <a:pt x="35" y="113"/>
                  </a:cubicBezTo>
                  <a:cubicBezTo>
                    <a:pt x="35" y="113"/>
                    <a:pt x="35" y="113"/>
                    <a:pt x="35" y="113"/>
                  </a:cubicBezTo>
                  <a:cubicBezTo>
                    <a:pt x="35" y="113"/>
                    <a:pt x="35" y="113"/>
                    <a:pt x="35" y="113"/>
                  </a:cubicBezTo>
                  <a:cubicBezTo>
                    <a:pt x="35" y="114"/>
                    <a:pt x="35" y="114"/>
                    <a:pt x="35" y="114"/>
                  </a:cubicBezTo>
                  <a:close/>
                  <a:moveTo>
                    <a:pt x="35" y="115"/>
                  </a:moveTo>
                  <a:cubicBezTo>
                    <a:pt x="36" y="115"/>
                    <a:pt x="36" y="115"/>
                    <a:pt x="36" y="115"/>
                  </a:cubicBezTo>
                  <a:cubicBezTo>
                    <a:pt x="35" y="115"/>
                    <a:pt x="35" y="115"/>
                    <a:pt x="35" y="115"/>
                  </a:cubicBezTo>
                  <a:cubicBezTo>
                    <a:pt x="35" y="115"/>
                    <a:pt x="35" y="115"/>
                    <a:pt x="35" y="115"/>
                  </a:cubicBezTo>
                  <a:cubicBezTo>
                    <a:pt x="35" y="115"/>
                    <a:pt x="35" y="115"/>
                    <a:pt x="35" y="115"/>
                  </a:cubicBezTo>
                  <a:cubicBezTo>
                    <a:pt x="35" y="115"/>
                    <a:pt x="35" y="115"/>
                    <a:pt x="35" y="115"/>
                  </a:cubicBezTo>
                  <a:close/>
                  <a:moveTo>
                    <a:pt x="36" y="116"/>
                  </a:moveTo>
                  <a:cubicBezTo>
                    <a:pt x="37" y="116"/>
                    <a:pt x="37" y="116"/>
                    <a:pt x="37" y="116"/>
                  </a:cubicBezTo>
                  <a:cubicBezTo>
                    <a:pt x="37" y="115"/>
                    <a:pt x="37" y="115"/>
                    <a:pt x="37" y="115"/>
                  </a:cubicBezTo>
                  <a:cubicBezTo>
                    <a:pt x="36" y="115"/>
                    <a:pt x="36" y="115"/>
                    <a:pt x="36" y="115"/>
                  </a:cubicBezTo>
                  <a:cubicBezTo>
                    <a:pt x="36" y="115"/>
                    <a:pt x="36" y="115"/>
                    <a:pt x="36" y="115"/>
                  </a:cubicBezTo>
                  <a:cubicBezTo>
                    <a:pt x="36" y="115"/>
                    <a:pt x="36" y="116"/>
                    <a:pt x="36" y="116"/>
                  </a:cubicBezTo>
                  <a:close/>
                  <a:moveTo>
                    <a:pt x="33" y="118"/>
                  </a:moveTo>
                  <a:cubicBezTo>
                    <a:pt x="34" y="117"/>
                    <a:pt x="34" y="117"/>
                    <a:pt x="34" y="117"/>
                  </a:cubicBezTo>
                  <a:cubicBezTo>
                    <a:pt x="34" y="117"/>
                    <a:pt x="34" y="117"/>
                    <a:pt x="34" y="117"/>
                  </a:cubicBezTo>
                  <a:cubicBezTo>
                    <a:pt x="34" y="117"/>
                    <a:pt x="34" y="117"/>
                    <a:pt x="34" y="117"/>
                  </a:cubicBezTo>
                  <a:cubicBezTo>
                    <a:pt x="33" y="117"/>
                    <a:pt x="33" y="117"/>
                    <a:pt x="33" y="117"/>
                  </a:cubicBezTo>
                  <a:cubicBezTo>
                    <a:pt x="33" y="117"/>
                    <a:pt x="33" y="117"/>
                    <a:pt x="33" y="117"/>
                  </a:cubicBezTo>
                  <a:cubicBezTo>
                    <a:pt x="33" y="118"/>
                    <a:pt x="33" y="118"/>
                    <a:pt x="33" y="118"/>
                  </a:cubicBezTo>
                  <a:close/>
                  <a:moveTo>
                    <a:pt x="35" y="119"/>
                  </a:moveTo>
                  <a:cubicBezTo>
                    <a:pt x="36" y="118"/>
                    <a:pt x="36" y="118"/>
                    <a:pt x="36" y="118"/>
                  </a:cubicBezTo>
                  <a:cubicBezTo>
                    <a:pt x="37" y="117"/>
                    <a:pt x="37" y="117"/>
                    <a:pt x="37" y="117"/>
                  </a:cubicBezTo>
                  <a:cubicBezTo>
                    <a:pt x="37" y="117"/>
                    <a:pt x="37" y="117"/>
                    <a:pt x="37" y="117"/>
                  </a:cubicBezTo>
                  <a:cubicBezTo>
                    <a:pt x="36" y="117"/>
                    <a:pt x="36" y="117"/>
                    <a:pt x="36" y="117"/>
                  </a:cubicBezTo>
                  <a:cubicBezTo>
                    <a:pt x="35" y="117"/>
                    <a:pt x="35" y="117"/>
                    <a:pt x="35" y="117"/>
                  </a:cubicBezTo>
                  <a:cubicBezTo>
                    <a:pt x="35" y="118"/>
                    <a:pt x="35" y="118"/>
                    <a:pt x="35" y="118"/>
                  </a:cubicBezTo>
                  <a:cubicBezTo>
                    <a:pt x="35" y="118"/>
                    <a:pt x="35" y="118"/>
                    <a:pt x="35" y="118"/>
                  </a:cubicBezTo>
                  <a:cubicBezTo>
                    <a:pt x="34" y="118"/>
                    <a:pt x="34" y="118"/>
                    <a:pt x="34" y="118"/>
                  </a:cubicBezTo>
                  <a:cubicBezTo>
                    <a:pt x="34" y="119"/>
                    <a:pt x="34" y="119"/>
                    <a:pt x="34" y="119"/>
                  </a:cubicBezTo>
                  <a:cubicBezTo>
                    <a:pt x="34" y="119"/>
                    <a:pt x="34" y="119"/>
                    <a:pt x="34" y="119"/>
                  </a:cubicBezTo>
                  <a:cubicBezTo>
                    <a:pt x="35" y="119"/>
                    <a:pt x="35" y="119"/>
                    <a:pt x="35" y="119"/>
                  </a:cubicBezTo>
                  <a:cubicBezTo>
                    <a:pt x="35" y="119"/>
                    <a:pt x="35" y="119"/>
                    <a:pt x="35" y="119"/>
                  </a:cubicBezTo>
                  <a:close/>
                  <a:moveTo>
                    <a:pt x="36" y="119"/>
                  </a:moveTo>
                  <a:cubicBezTo>
                    <a:pt x="36" y="119"/>
                    <a:pt x="36" y="119"/>
                    <a:pt x="36" y="119"/>
                  </a:cubicBezTo>
                  <a:cubicBezTo>
                    <a:pt x="37" y="118"/>
                    <a:pt x="37" y="118"/>
                    <a:pt x="37" y="118"/>
                  </a:cubicBezTo>
                  <a:cubicBezTo>
                    <a:pt x="37" y="118"/>
                    <a:pt x="37" y="118"/>
                    <a:pt x="37" y="118"/>
                  </a:cubicBezTo>
                  <a:cubicBezTo>
                    <a:pt x="36" y="119"/>
                    <a:pt x="36" y="119"/>
                    <a:pt x="36" y="119"/>
                  </a:cubicBezTo>
                  <a:close/>
                  <a:moveTo>
                    <a:pt x="36" y="120"/>
                  </a:moveTo>
                  <a:cubicBezTo>
                    <a:pt x="36" y="119"/>
                    <a:pt x="36" y="119"/>
                    <a:pt x="36" y="119"/>
                  </a:cubicBezTo>
                  <a:cubicBezTo>
                    <a:pt x="36" y="119"/>
                    <a:pt x="36" y="119"/>
                    <a:pt x="36" y="119"/>
                  </a:cubicBezTo>
                  <a:cubicBezTo>
                    <a:pt x="36" y="119"/>
                    <a:pt x="36" y="119"/>
                    <a:pt x="36" y="119"/>
                  </a:cubicBezTo>
                  <a:cubicBezTo>
                    <a:pt x="36" y="120"/>
                    <a:pt x="36" y="120"/>
                    <a:pt x="36" y="120"/>
                  </a:cubicBezTo>
                  <a:close/>
                  <a:moveTo>
                    <a:pt x="34" y="120"/>
                  </a:moveTo>
                  <a:cubicBezTo>
                    <a:pt x="35" y="120"/>
                    <a:pt x="35" y="120"/>
                    <a:pt x="35" y="120"/>
                  </a:cubicBezTo>
                  <a:cubicBezTo>
                    <a:pt x="34" y="119"/>
                    <a:pt x="34" y="119"/>
                    <a:pt x="34" y="119"/>
                  </a:cubicBezTo>
                  <a:cubicBezTo>
                    <a:pt x="34" y="119"/>
                    <a:pt x="34" y="119"/>
                    <a:pt x="34" y="119"/>
                  </a:cubicBezTo>
                  <a:cubicBezTo>
                    <a:pt x="34" y="120"/>
                    <a:pt x="34" y="120"/>
                    <a:pt x="34" y="120"/>
                  </a:cubicBezTo>
                  <a:cubicBezTo>
                    <a:pt x="34" y="120"/>
                    <a:pt x="34" y="120"/>
                    <a:pt x="34" y="120"/>
                  </a:cubicBezTo>
                  <a:close/>
                  <a:moveTo>
                    <a:pt x="33" y="123"/>
                  </a:moveTo>
                  <a:cubicBezTo>
                    <a:pt x="33" y="123"/>
                    <a:pt x="33" y="123"/>
                    <a:pt x="33" y="123"/>
                  </a:cubicBezTo>
                  <a:cubicBezTo>
                    <a:pt x="33" y="123"/>
                    <a:pt x="33" y="123"/>
                    <a:pt x="33" y="123"/>
                  </a:cubicBezTo>
                  <a:cubicBezTo>
                    <a:pt x="34" y="122"/>
                    <a:pt x="34" y="122"/>
                    <a:pt x="34" y="122"/>
                  </a:cubicBezTo>
                  <a:cubicBezTo>
                    <a:pt x="35" y="122"/>
                    <a:pt x="35" y="122"/>
                    <a:pt x="35" y="122"/>
                  </a:cubicBezTo>
                  <a:cubicBezTo>
                    <a:pt x="35" y="122"/>
                    <a:pt x="35" y="122"/>
                    <a:pt x="35" y="122"/>
                  </a:cubicBezTo>
                  <a:cubicBezTo>
                    <a:pt x="35" y="122"/>
                    <a:pt x="35" y="122"/>
                    <a:pt x="35" y="122"/>
                  </a:cubicBezTo>
                  <a:cubicBezTo>
                    <a:pt x="34" y="122"/>
                    <a:pt x="34" y="122"/>
                    <a:pt x="34" y="122"/>
                  </a:cubicBezTo>
                  <a:cubicBezTo>
                    <a:pt x="33" y="122"/>
                    <a:pt x="33" y="122"/>
                    <a:pt x="33" y="122"/>
                  </a:cubicBezTo>
                  <a:cubicBezTo>
                    <a:pt x="33" y="122"/>
                    <a:pt x="33" y="122"/>
                    <a:pt x="33" y="122"/>
                  </a:cubicBezTo>
                  <a:cubicBezTo>
                    <a:pt x="33" y="122"/>
                    <a:pt x="33" y="123"/>
                    <a:pt x="33" y="123"/>
                  </a:cubicBezTo>
                  <a:close/>
                  <a:moveTo>
                    <a:pt x="32" y="125"/>
                  </a:moveTo>
                  <a:cubicBezTo>
                    <a:pt x="32" y="126"/>
                    <a:pt x="32" y="126"/>
                    <a:pt x="32" y="126"/>
                  </a:cubicBezTo>
                  <a:cubicBezTo>
                    <a:pt x="33" y="126"/>
                    <a:pt x="33" y="126"/>
                    <a:pt x="33" y="126"/>
                  </a:cubicBezTo>
                  <a:cubicBezTo>
                    <a:pt x="33" y="125"/>
                    <a:pt x="33" y="125"/>
                    <a:pt x="33" y="125"/>
                  </a:cubicBezTo>
                  <a:cubicBezTo>
                    <a:pt x="33" y="125"/>
                    <a:pt x="33" y="125"/>
                    <a:pt x="33" y="125"/>
                  </a:cubicBezTo>
                  <a:cubicBezTo>
                    <a:pt x="32" y="125"/>
                    <a:pt x="32" y="125"/>
                    <a:pt x="32" y="125"/>
                  </a:cubicBezTo>
                  <a:close/>
                  <a:moveTo>
                    <a:pt x="52" y="218"/>
                  </a:moveTo>
                  <a:cubicBezTo>
                    <a:pt x="52" y="217"/>
                    <a:pt x="52" y="217"/>
                    <a:pt x="52" y="217"/>
                  </a:cubicBezTo>
                  <a:cubicBezTo>
                    <a:pt x="53" y="217"/>
                    <a:pt x="53" y="217"/>
                    <a:pt x="53" y="217"/>
                  </a:cubicBezTo>
                  <a:cubicBezTo>
                    <a:pt x="53" y="217"/>
                    <a:pt x="53" y="217"/>
                    <a:pt x="53" y="217"/>
                  </a:cubicBezTo>
                  <a:cubicBezTo>
                    <a:pt x="53" y="218"/>
                    <a:pt x="53" y="218"/>
                    <a:pt x="53" y="218"/>
                  </a:cubicBezTo>
                  <a:cubicBezTo>
                    <a:pt x="52" y="218"/>
                    <a:pt x="52" y="218"/>
                    <a:pt x="52" y="218"/>
                  </a:cubicBezTo>
                  <a:cubicBezTo>
                    <a:pt x="52" y="218"/>
                    <a:pt x="52" y="218"/>
                    <a:pt x="52" y="218"/>
                  </a:cubicBezTo>
                  <a:cubicBezTo>
                    <a:pt x="52" y="218"/>
                    <a:pt x="52" y="218"/>
                    <a:pt x="52" y="218"/>
                  </a:cubicBezTo>
                  <a:close/>
                  <a:moveTo>
                    <a:pt x="47" y="215"/>
                  </a:moveTo>
                  <a:cubicBezTo>
                    <a:pt x="47" y="215"/>
                    <a:pt x="47" y="215"/>
                    <a:pt x="47" y="215"/>
                  </a:cubicBezTo>
                  <a:cubicBezTo>
                    <a:pt x="47" y="215"/>
                    <a:pt x="47" y="215"/>
                    <a:pt x="47" y="215"/>
                  </a:cubicBezTo>
                  <a:cubicBezTo>
                    <a:pt x="48" y="214"/>
                    <a:pt x="48" y="214"/>
                    <a:pt x="48" y="214"/>
                  </a:cubicBezTo>
                  <a:cubicBezTo>
                    <a:pt x="48" y="214"/>
                    <a:pt x="48" y="214"/>
                    <a:pt x="48" y="214"/>
                  </a:cubicBezTo>
                  <a:cubicBezTo>
                    <a:pt x="47" y="214"/>
                    <a:pt x="47" y="214"/>
                    <a:pt x="47" y="214"/>
                  </a:cubicBezTo>
                  <a:cubicBezTo>
                    <a:pt x="47" y="214"/>
                    <a:pt x="47" y="214"/>
                    <a:pt x="47" y="214"/>
                  </a:cubicBezTo>
                  <a:cubicBezTo>
                    <a:pt x="47" y="214"/>
                    <a:pt x="47" y="214"/>
                    <a:pt x="47" y="214"/>
                  </a:cubicBezTo>
                  <a:cubicBezTo>
                    <a:pt x="47" y="215"/>
                    <a:pt x="47" y="215"/>
                    <a:pt x="47" y="215"/>
                  </a:cubicBezTo>
                  <a:close/>
                  <a:moveTo>
                    <a:pt x="44" y="210"/>
                  </a:moveTo>
                  <a:cubicBezTo>
                    <a:pt x="44" y="210"/>
                    <a:pt x="44" y="210"/>
                    <a:pt x="44" y="210"/>
                  </a:cubicBezTo>
                  <a:cubicBezTo>
                    <a:pt x="44" y="210"/>
                    <a:pt x="44" y="210"/>
                    <a:pt x="44" y="210"/>
                  </a:cubicBezTo>
                  <a:cubicBezTo>
                    <a:pt x="45" y="210"/>
                    <a:pt x="45" y="210"/>
                    <a:pt x="45" y="210"/>
                  </a:cubicBezTo>
                  <a:cubicBezTo>
                    <a:pt x="45" y="209"/>
                    <a:pt x="45" y="209"/>
                    <a:pt x="45" y="209"/>
                  </a:cubicBezTo>
                  <a:cubicBezTo>
                    <a:pt x="44" y="209"/>
                    <a:pt x="44" y="209"/>
                    <a:pt x="44" y="209"/>
                  </a:cubicBezTo>
                  <a:cubicBezTo>
                    <a:pt x="44" y="210"/>
                    <a:pt x="44" y="210"/>
                    <a:pt x="44" y="210"/>
                  </a:cubicBezTo>
                  <a:close/>
                  <a:moveTo>
                    <a:pt x="42" y="210"/>
                  </a:moveTo>
                  <a:cubicBezTo>
                    <a:pt x="42" y="210"/>
                    <a:pt x="42" y="210"/>
                    <a:pt x="42" y="210"/>
                  </a:cubicBezTo>
                  <a:cubicBezTo>
                    <a:pt x="43" y="210"/>
                    <a:pt x="43" y="210"/>
                    <a:pt x="43" y="210"/>
                  </a:cubicBezTo>
                  <a:cubicBezTo>
                    <a:pt x="43" y="210"/>
                    <a:pt x="43" y="210"/>
                    <a:pt x="43" y="210"/>
                  </a:cubicBezTo>
                  <a:cubicBezTo>
                    <a:pt x="42" y="209"/>
                    <a:pt x="42" y="209"/>
                    <a:pt x="42" y="209"/>
                  </a:cubicBezTo>
                  <a:cubicBezTo>
                    <a:pt x="42" y="210"/>
                    <a:pt x="42" y="210"/>
                    <a:pt x="42" y="210"/>
                  </a:cubicBezTo>
                  <a:close/>
                  <a:moveTo>
                    <a:pt x="37" y="210"/>
                  </a:moveTo>
                  <a:cubicBezTo>
                    <a:pt x="37" y="210"/>
                    <a:pt x="37" y="210"/>
                    <a:pt x="37" y="210"/>
                  </a:cubicBezTo>
                  <a:cubicBezTo>
                    <a:pt x="38" y="210"/>
                    <a:pt x="38" y="210"/>
                    <a:pt x="38" y="210"/>
                  </a:cubicBezTo>
                  <a:cubicBezTo>
                    <a:pt x="38" y="211"/>
                    <a:pt x="38" y="211"/>
                    <a:pt x="38" y="211"/>
                  </a:cubicBezTo>
                  <a:cubicBezTo>
                    <a:pt x="39" y="211"/>
                    <a:pt x="39" y="211"/>
                    <a:pt x="39" y="211"/>
                  </a:cubicBezTo>
                  <a:cubicBezTo>
                    <a:pt x="38" y="210"/>
                    <a:pt x="38" y="210"/>
                    <a:pt x="38" y="210"/>
                  </a:cubicBezTo>
                  <a:cubicBezTo>
                    <a:pt x="38" y="210"/>
                    <a:pt x="38" y="210"/>
                    <a:pt x="38" y="210"/>
                  </a:cubicBezTo>
                  <a:cubicBezTo>
                    <a:pt x="37" y="210"/>
                    <a:pt x="37" y="210"/>
                    <a:pt x="37" y="210"/>
                  </a:cubicBezTo>
                  <a:close/>
                  <a:moveTo>
                    <a:pt x="31" y="186"/>
                  </a:moveTo>
                  <a:cubicBezTo>
                    <a:pt x="31" y="186"/>
                    <a:pt x="31" y="186"/>
                    <a:pt x="31" y="186"/>
                  </a:cubicBezTo>
                  <a:cubicBezTo>
                    <a:pt x="32" y="185"/>
                    <a:pt x="32" y="185"/>
                    <a:pt x="32" y="185"/>
                  </a:cubicBezTo>
                  <a:cubicBezTo>
                    <a:pt x="33" y="184"/>
                    <a:pt x="33" y="184"/>
                    <a:pt x="33" y="184"/>
                  </a:cubicBezTo>
                  <a:cubicBezTo>
                    <a:pt x="32" y="184"/>
                    <a:pt x="32" y="184"/>
                    <a:pt x="32" y="184"/>
                  </a:cubicBezTo>
                  <a:cubicBezTo>
                    <a:pt x="32" y="185"/>
                    <a:pt x="32" y="185"/>
                    <a:pt x="32" y="185"/>
                  </a:cubicBezTo>
                  <a:cubicBezTo>
                    <a:pt x="31" y="186"/>
                    <a:pt x="31" y="186"/>
                    <a:pt x="31" y="186"/>
                  </a:cubicBezTo>
                  <a:close/>
                  <a:moveTo>
                    <a:pt x="31" y="185"/>
                  </a:moveTo>
                  <a:cubicBezTo>
                    <a:pt x="31" y="185"/>
                    <a:pt x="31" y="185"/>
                    <a:pt x="31" y="185"/>
                  </a:cubicBezTo>
                  <a:cubicBezTo>
                    <a:pt x="31" y="185"/>
                    <a:pt x="31" y="185"/>
                    <a:pt x="31" y="185"/>
                  </a:cubicBezTo>
                  <a:cubicBezTo>
                    <a:pt x="32" y="185"/>
                    <a:pt x="32" y="185"/>
                    <a:pt x="32" y="185"/>
                  </a:cubicBezTo>
                  <a:cubicBezTo>
                    <a:pt x="32" y="184"/>
                    <a:pt x="32" y="184"/>
                    <a:pt x="32" y="184"/>
                  </a:cubicBezTo>
                  <a:cubicBezTo>
                    <a:pt x="32" y="184"/>
                    <a:pt x="32" y="184"/>
                    <a:pt x="32" y="184"/>
                  </a:cubicBezTo>
                  <a:cubicBezTo>
                    <a:pt x="31" y="185"/>
                    <a:pt x="31" y="185"/>
                    <a:pt x="31" y="185"/>
                  </a:cubicBezTo>
                  <a:close/>
                  <a:moveTo>
                    <a:pt x="27" y="177"/>
                  </a:moveTo>
                  <a:cubicBezTo>
                    <a:pt x="27" y="177"/>
                    <a:pt x="27" y="177"/>
                    <a:pt x="27" y="177"/>
                  </a:cubicBezTo>
                  <a:cubicBezTo>
                    <a:pt x="27" y="177"/>
                    <a:pt x="27" y="177"/>
                    <a:pt x="27" y="177"/>
                  </a:cubicBezTo>
                  <a:cubicBezTo>
                    <a:pt x="28" y="177"/>
                    <a:pt x="28" y="177"/>
                    <a:pt x="28" y="177"/>
                  </a:cubicBezTo>
                  <a:cubicBezTo>
                    <a:pt x="28" y="177"/>
                    <a:pt x="28" y="177"/>
                    <a:pt x="28" y="177"/>
                  </a:cubicBezTo>
                  <a:cubicBezTo>
                    <a:pt x="28" y="176"/>
                    <a:pt x="28" y="176"/>
                    <a:pt x="28" y="176"/>
                  </a:cubicBezTo>
                  <a:cubicBezTo>
                    <a:pt x="27" y="177"/>
                    <a:pt x="27" y="177"/>
                    <a:pt x="27" y="177"/>
                  </a:cubicBezTo>
                  <a:close/>
                  <a:moveTo>
                    <a:pt x="27" y="176"/>
                  </a:moveTo>
                  <a:cubicBezTo>
                    <a:pt x="27" y="176"/>
                    <a:pt x="27" y="176"/>
                    <a:pt x="27" y="176"/>
                  </a:cubicBezTo>
                  <a:cubicBezTo>
                    <a:pt x="28" y="176"/>
                    <a:pt x="28" y="176"/>
                    <a:pt x="28" y="176"/>
                  </a:cubicBezTo>
                  <a:cubicBezTo>
                    <a:pt x="28" y="175"/>
                    <a:pt x="28" y="175"/>
                    <a:pt x="28" y="175"/>
                  </a:cubicBezTo>
                  <a:cubicBezTo>
                    <a:pt x="27" y="175"/>
                    <a:pt x="27" y="175"/>
                    <a:pt x="27" y="175"/>
                  </a:cubicBezTo>
                  <a:cubicBezTo>
                    <a:pt x="27" y="176"/>
                    <a:pt x="27" y="176"/>
                    <a:pt x="27" y="176"/>
                  </a:cubicBezTo>
                  <a:close/>
                  <a:moveTo>
                    <a:pt x="27" y="168"/>
                  </a:moveTo>
                  <a:cubicBezTo>
                    <a:pt x="28" y="168"/>
                    <a:pt x="28" y="168"/>
                    <a:pt x="28" y="168"/>
                  </a:cubicBezTo>
                  <a:cubicBezTo>
                    <a:pt x="29" y="168"/>
                    <a:pt x="29" y="168"/>
                    <a:pt x="29" y="168"/>
                  </a:cubicBezTo>
                  <a:cubicBezTo>
                    <a:pt x="28" y="167"/>
                    <a:pt x="28" y="167"/>
                    <a:pt x="28" y="167"/>
                  </a:cubicBezTo>
                  <a:cubicBezTo>
                    <a:pt x="27" y="168"/>
                    <a:pt x="27" y="168"/>
                    <a:pt x="27" y="168"/>
                  </a:cubicBezTo>
                  <a:close/>
                  <a:moveTo>
                    <a:pt x="28" y="167"/>
                  </a:moveTo>
                  <a:cubicBezTo>
                    <a:pt x="28" y="167"/>
                    <a:pt x="28" y="167"/>
                    <a:pt x="28" y="167"/>
                  </a:cubicBezTo>
                  <a:cubicBezTo>
                    <a:pt x="29" y="167"/>
                    <a:pt x="29" y="167"/>
                    <a:pt x="29" y="167"/>
                  </a:cubicBezTo>
                  <a:cubicBezTo>
                    <a:pt x="29" y="167"/>
                    <a:pt x="29" y="167"/>
                    <a:pt x="29" y="167"/>
                  </a:cubicBezTo>
                  <a:cubicBezTo>
                    <a:pt x="29" y="167"/>
                    <a:pt x="29" y="167"/>
                    <a:pt x="29" y="167"/>
                  </a:cubicBezTo>
                  <a:cubicBezTo>
                    <a:pt x="28" y="167"/>
                    <a:pt x="28" y="167"/>
                    <a:pt x="28" y="167"/>
                  </a:cubicBezTo>
                  <a:cubicBezTo>
                    <a:pt x="28" y="167"/>
                    <a:pt x="28" y="167"/>
                    <a:pt x="28" y="167"/>
                  </a:cubicBezTo>
                  <a:close/>
                  <a:moveTo>
                    <a:pt x="26" y="167"/>
                  </a:moveTo>
                  <a:cubicBezTo>
                    <a:pt x="26" y="167"/>
                    <a:pt x="26" y="167"/>
                    <a:pt x="26" y="167"/>
                  </a:cubicBezTo>
                  <a:cubicBezTo>
                    <a:pt x="27" y="167"/>
                    <a:pt x="27" y="167"/>
                    <a:pt x="27" y="167"/>
                  </a:cubicBezTo>
                  <a:cubicBezTo>
                    <a:pt x="27" y="167"/>
                    <a:pt x="27" y="167"/>
                    <a:pt x="27" y="167"/>
                  </a:cubicBezTo>
                  <a:cubicBezTo>
                    <a:pt x="26" y="167"/>
                    <a:pt x="26" y="167"/>
                    <a:pt x="26" y="167"/>
                  </a:cubicBezTo>
                  <a:cubicBezTo>
                    <a:pt x="26" y="167"/>
                    <a:pt x="26" y="167"/>
                    <a:pt x="26" y="167"/>
                  </a:cubicBezTo>
                  <a:close/>
                  <a:moveTo>
                    <a:pt x="29" y="160"/>
                  </a:moveTo>
                  <a:cubicBezTo>
                    <a:pt x="28" y="160"/>
                    <a:pt x="28" y="160"/>
                    <a:pt x="28" y="160"/>
                  </a:cubicBezTo>
                  <a:cubicBezTo>
                    <a:pt x="29" y="160"/>
                    <a:pt x="29" y="160"/>
                    <a:pt x="29" y="160"/>
                  </a:cubicBezTo>
                  <a:cubicBezTo>
                    <a:pt x="29" y="160"/>
                    <a:pt x="29" y="160"/>
                    <a:pt x="29" y="160"/>
                  </a:cubicBezTo>
                  <a:cubicBezTo>
                    <a:pt x="29" y="160"/>
                    <a:pt x="29" y="160"/>
                    <a:pt x="29" y="160"/>
                  </a:cubicBezTo>
                  <a:cubicBezTo>
                    <a:pt x="30" y="159"/>
                    <a:pt x="30" y="159"/>
                    <a:pt x="30" y="159"/>
                  </a:cubicBezTo>
                  <a:cubicBezTo>
                    <a:pt x="29" y="159"/>
                    <a:pt x="29" y="159"/>
                    <a:pt x="29" y="159"/>
                  </a:cubicBezTo>
                  <a:cubicBezTo>
                    <a:pt x="29" y="160"/>
                    <a:pt x="29" y="160"/>
                    <a:pt x="29" y="160"/>
                  </a:cubicBezTo>
                  <a:close/>
                  <a:moveTo>
                    <a:pt x="36" y="157"/>
                  </a:moveTo>
                  <a:cubicBezTo>
                    <a:pt x="36" y="157"/>
                    <a:pt x="36" y="157"/>
                    <a:pt x="36" y="157"/>
                  </a:cubicBezTo>
                  <a:cubicBezTo>
                    <a:pt x="37" y="157"/>
                    <a:pt x="37" y="157"/>
                    <a:pt x="37" y="157"/>
                  </a:cubicBezTo>
                  <a:cubicBezTo>
                    <a:pt x="37" y="157"/>
                    <a:pt x="37" y="157"/>
                    <a:pt x="37" y="157"/>
                  </a:cubicBezTo>
                  <a:cubicBezTo>
                    <a:pt x="36" y="157"/>
                    <a:pt x="36" y="157"/>
                    <a:pt x="36" y="157"/>
                  </a:cubicBezTo>
                  <a:cubicBezTo>
                    <a:pt x="36" y="157"/>
                    <a:pt x="36" y="157"/>
                    <a:pt x="36" y="157"/>
                  </a:cubicBezTo>
                  <a:cubicBezTo>
                    <a:pt x="36" y="157"/>
                    <a:pt x="36" y="157"/>
                    <a:pt x="36" y="157"/>
                  </a:cubicBezTo>
                  <a:close/>
                  <a:moveTo>
                    <a:pt x="33" y="153"/>
                  </a:moveTo>
                  <a:cubicBezTo>
                    <a:pt x="33" y="154"/>
                    <a:pt x="33" y="154"/>
                    <a:pt x="33" y="154"/>
                  </a:cubicBezTo>
                  <a:cubicBezTo>
                    <a:pt x="33" y="154"/>
                    <a:pt x="33" y="154"/>
                    <a:pt x="33" y="154"/>
                  </a:cubicBezTo>
                  <a:cubicBezTo>
                    <a:pt x="34" y="154"/>
                    <a:pt x="34" y="154"/>
                    <a:pt x="34" y="154"/>
                  </a:cubicBezTo>
                  <a:cubicBezTo>
                    <a:pt x="34" y="153"/>
                    <a:pt x="34" y="153"/>
                    <a:pt x="34" y="153"/>
                  </a:cubicBezTo>
                  <a:cubicBezTo>
                    <a:pt x="33" y="153"/>
                    <a:pt x="33" y="153"/>
                    <a:pt x="33" y="153"/>
                  </a:cubicBezTo>
                  <a:cubicBezTo>
                    <a:pt x="33" y="153"/>
                    <a:pt x="33" y="153"/>
                    <a:pt x="33" y="153"/>
                  </a:cubicBezTo>
                  <a:close/>
                  <a:moveTo>
                    <a:pt x="36" y="153"/>
                  </a:moveTo>
                  <a:cubicBezTo>
                    <a:pt x="37" y="153"/>
                    <a:pt x="37" y="153"/>
                    <a:pt x="37" y="153"/>
                  </a:cubicBezTo>
                  <a:cubicBezTo>
                    <a:pt x="37" y="153"/>
                    <a:pt x="37" y="153"/>
                    <a:pt x="37" y="153"/>
                  </a:cubicBezTo>
                  <a:cubicBezTo>
                    <a:pt x="38" y="153"/>
                    <a:pt x="38" y="153"/>
                    <a:pt x="38" y="153"/>
                  </a:cubicBezTo>
                  <a:cubicBezTo>
                    <a:pt x="37" y="153"/>
                    <a:pt x="37" y="153"/>
                    <a:pt x="37" y="153"/>
                  </a:cubicBezTo>
                  <a:cubicBezTo>
                    <a:pt x="36" y="153"/>
                    <a:pt x="36" y="153"/>
                    <a:pt x="36" y="153"/>
                  </a:cubicBezTo>
                  <a:close/>
                  <a:moveTo>
                    <a:pt x="34" y="153"/>
                  </a:moveTo>
                  <a:cubicBezTo>
                    <a:pt x="35" y="153"/>
                    <a:pt x="35" y="153"/>
                    <a:pt x="35" y="153"/>
                  </a:cubicBezTo>
                  <a:cubicBezTo>
                    <a:pt x="36" y="153"/>
                    <a:pt x="36" y="153"/>
                    <a:pt x="36" y="153"/>
                  </a:cubicBezTo>
                  <a:cubicBezTo>
                    <a:pt x="37" y="152"/>
                    <a:pt x="37" y="152"/>
                    <a:pt x="37" y="152"/>
                  </a:cubicBezTo>
                  <a:cubicBezTo>
                    <a:pt x="36" y="152"/>
                    <a:pt x="36" y="152"/>
                    <a:pt x="36" y="152"/>
                  </a:cubicBezTo>
                  <a:cubicBezTo>
                    <a:pt x="35" y="152"/>
                    <a:pt x="35" y="152"/>
                    <a:pt x="35" y="152"/>
                  </a:cubicBezTo>
                  <a:cubicBezTo>
                    <a:pt x="34" y="152"/>
                    <a:pt x="34" y="152"/>
                    <a:pt x="34" y="152"/>
                  </a:cubicBezTo>
                  <a:cubicBezTo>
                    <a:pt x="34" y="153"/>
                    <a:pt x="34" y="153"/>
                    <a:pt x="34" y="153"/>
                  </a:cubicBezTo>
                  <a:close/>
                  <a:moveTo>
                    <a:pt x="42" y="137"/>
                  </a:moveTo>
                  <a:cubicBezTo>
                    <a:pt x="42" y="138"/>
                    <a:pt x="42" y="138"/>
                    <a:pt x="42" y="138"/>
                  </a:cubicBezTo>
                  <a:cubicBezTo>
                    <a:pt x="43" y="138"/>
                    <a:pt x="43" y="138"/>
                    <a:pt x="43" y="138"/>
                  </a:cubicBezTo>
                  <a:cubicBezTo>
                    <a:pt x="43" y="137"/>
                    <a:pt x="43" y="137"/>
                    <a:pt x="43" y="137"/>
                  </a:cubicBezTo>
                  <a:cubicBezTo>
                    <a:pt x="43" y="137"/>
                    <a:pt x="43" y="137"/>
                    <a:pt x="43" y="137"/>
                  </a:cubicBezTo>
                  <a:cubicBezTo>
                    <a:pt x="42" y="137"/>
                    <a:pt x="42" y="137"/>
                    <a:pt x="42" y="137"/>
                  </a:cubicBezTo>
                  <a:close/>
                  <a:moveTo>
                    <a:pt x="42" y="135"/>
                  </a:moveTo>
                  <a:cubicBezTo>
                    <a:pt x="41" y="135"/>
                    <a:pt x="41" y="135"/>
                    <a:pt x="41" y="135"/>
                  </a:cubicBezTo>
                  <a:cubicBezTo>
                    <a:pt x="42" y="136"/>
                    <a:pt x="42" y="136"/>
                    <a:pt x="42" y="136"/>
                  </a:cubicBezTo>
                  <a:cubicBezTo>
                    <a:pt x="43" y="136"/>
                    <a:pt x="43" y="136"/>
                    <a:pt x="43" y="136"/>
                  </a:cubicBezTo>
                  <a:cubicBezTo>
                    <a:pt x="42" y="135"/>
                    <a:pt x="42" y="135"/>
                    <a:pt x="42" y="135"/>
                  </a:cubicBezTo>
                  <a:cubicBezTo>
                    <a:pt x="42" y="135"/>
                    <a:pt x="42" y="135"/>
                    <a:pt x="42" y="135"/>
                  </a:cubicBezTo>
                  <a:close/>
                  <a:moveTo>
                    <a:pt x="39" y="130"/>
                  </a:moveTo>
                  <a:cubicBezTo>
                    <a:pt x="40" y="130"/>
                    <a:pt x="40" y="130"/>
                    <a:pt x="40" y="130"/>
                  </a:cubicBezTo>
                  <a:cubicBezTo>
                    <a:pt x="40" y="129"/>
                    <a:pt x="40" y="129"/>
                    <a:pt x="40" y="129"/>
                  </a:cubicBezTo>
                  <a:cubicBezTo>
                    <a:pt x="41" y="129"/>
                    <a:pt x="41" y="129"/>
                    <a:pt x="41" y="129"/>
                  </a:cubicBezTo>
                  <a:cubicBezTo>
                    <a:pt x="41" y="129"/>
                    <a:pt x="41" y="129"/>
                    <a:pt x="41" y="129"/>
                  </a:cubicBezTo>
                  <a:cubicBezTo>
                    <a:pt x="40" y="129"/>
                    <a:pt x="40" y="129"/>
                    <a:pt x="40" y="129"/>
                  </a:cubicBezTo>
                  <a:cubicBezTo>
                    <a:pt x="40" y="128"/>
                    <a:pt x="40" y="128"/>
                    <a:pt x="40" y="128"/>
                  </a:cubicBezTo>
                  <a:cubicBezTo>
                    <a:pt x="39" y="129"/>
                    <a:pt x="39" y="129"/>
                    <a:pt x="39" y="129"/>
                  </a:cubicBezTo>
                  <a:cubicBezTo>
                    <a:pt x="39" y="129"/>
                    <a:pt x="39" y="129"/>
                    <a:pt x="39" y="129"/>
                  </a:cubicBezTo>
                  <a:cubicBezTo>
                    <a:pt x="39" y="130"/>
                    <a:pt x="39" y="130"/>
                    <a:pt x="39" y="130"/>
                  </a:cubicBezTo>
                  <a:close/>
                  <a:moveTo>
                    <a:pt x="39" y="133"/>
                  </a:moveTo>
                  <a:cubicBezTo>
                    <a:pt x="40" y="133"/>
                    <a:pt x="40" y="133"/>
                    <a:pt x="40" y="133"/>
                  </a:cubicBezTo>
                  <a:cubicBezTo>
                    <a:pt x="40" y="133"/>
                    <a:pt x="40" y="133"/>
                    <a:pt x="40" y="133"/>
                  </a:cubicBezTo>
                  <a:cubicBezTo>
                    <a:pt x="41" y="132"/>
                    <a:pt x="41" y="132"/>
                    <a:pt x="41" y="132"/>
                  </a:cubicBezTo>
                  <a:cubicBezTo>
                    <a:pt x="41" y="131"/>
                    <a:pt x="41" y="131"/>
                    <a:pt x="41" y="131"/>
                  </a:cubicBezTo>
                  <a:cubicBezTo>
                    <a:pt x="40" y="131"/>
                    <a:pt x="40" y="131"/>
                    <a:pt x="40" y="131"/>
                  </a:cubicBezTo>
                  <a:cubicBezTo>
                    <a:pt x="40" y="131"/>
                    <a:pt x="40" y="131"/>
                    <a:pt x="40" y="131"/>
                  </a:cubicBezTo>
                  <a:cubicBezTo>
                    <a:pt x="39" y="133"/>
                    <a:pt x="39" y="133"/>
                    <a:pt x="39" y="133"/>
                  </a:cubicBezTo>
                  <a:close/>
                  <a:moveTo>
                    <a:pt x="36" y="133"/>
                  </a:moveTo>
                  <a:cubicBezTo>
                    <a:pt x="37" y="133"/>
                    <a:pt x="37" y="133"/>
                    <a:pt x="37" y="133"/>
                  </a:cubicBezTo>
                  <a:cubicBezTo>
                    <a:pt x="38" y="133"/>
                    <a:pt x="38" y="133"/>
                    <a:pt x="38" y="133"/>
                  </a:cubicBezTo>
                  <a:cubicBezTo>
                    <a:pt x="38" y="132"/>
                    <a:pt x="38" y="132"/>
                    <a:pt x="38" y="132"/>
                  </a:cubicBezTo>
                  <a:cubicBezTo>
                    <a:pt x="38" y="131"/>
                    <a:pt x="38" y="131"/>
                    <a:pt x="38" y="131"/>
                  </a:cubicBezTo>
                  <a:cubicBezTo>
                    <a:pt x="37" y="132"/>
                    <a:pt x="37" y="132"/>
                    <a:pt x="37" y="132"/>
                  </a:cubicBezTo>
                  <a:cubicBezTo>
                    <a:pt x="36" y="132"/>
                    <a:pt x="36" y="132"/>
                    <a:pt x="36" y="132"/>
                  </a:cubicBezTo>
                  <a:cubicBezTo>
                    <a:pt x="36" y="133"/>
                    <a:pt x="36" y="133"/>
                    <a:pt x="36" y="133"/>
                  </a:cubicBezTo>
                  <a:close/>
                  <a:moveTo>
                    <a:pt x="31" y="137"/>
                  </a:moveTo>
                  <a:cubicBezTo>
                    <a:pt x="31" y="137"/>
                    <a:pt x="31" y="137"/>
                    <a:pt x="31" y="137"/>
                  </a:cubicBezTo>
                  <a:cubicBezTo>
                    <a:pt x="31" y="138"/>
                    <a:pt x="31" y="138"/>
                    <a:pt x="31" y="138"/>
                  </a:cubicBezTo>
                  <a:cubicBezTo>
                    <a:pt x="32" y="138"/>
                    <a:pt x="32" y="138"/>
                    <a:pt x="32" y="138"/>
                  </a:cubicBezTo>
                  <a:cubicBezTo>
                    <a:pt x="32" y="137"/>
                    <a:pt x="32" y="137"/>
                    <a:pt x="32" y="137"/>
                  </a:cubicBezTo>
                  <a:cubicBezTo>
                    <a:pt x="32" y="137"/>
                    <a:pt x="32" y="137"/>
                    <a:pt x="32" y="137"/>
                  </a:cubicBezTo>
                  <a:cubicBezTo>
                    <a:pt x="31" y="137"/>
                    <a:pt x="31" y="137"/>
                    <a:pt x="31" y="137"/>
                  </a:cubicBezTo>
                  <a:close/>
                  <a:moveTo>
                    <a:pt x="41" y="144"/>
                  </a:moveTo>
                  <a:cubicBezTo>
                    <a:pt x="41" y="145"/>
                    <a:pt x="41" y="145"/>
                    <a:pt x="41" y="145"/>
                  </a:cubicBezTo>
                  <a:cubicBezTo>
                    <a:pt x="42" y="144"/>
                    <a:pt x="42" y="144"/>
                    <a:pt x="42" y="144"/>
                  </a:cubicBezTo>
                  <a:cubicBezTo>
                    <a:pt x="42" y="145"/>
                    <a:pt x="42" y="145"/>
                    <a:pt x="42" y="145"/>
                  </a:cubicBezTo>
                  <a:cubicBezTo>
                    <a:pt x="42" y="146"/>
                    <a:pt x="42" y="146"/>
                    <a:pt x="42" y="146"/>
                  </a:cubicBezTo>
                  <a:cubicBezTo>
                    <a:pt x="42" y="146"/>
                    <a:pt x="42" y="146"/>
                    <a:pt x="42" y="146"/>
                  </a:cubicBezTo>
                  <a:cubicBezTo>
                    <a:pt x="43" y="146"/>
                    <a:pt x="43" y="146"/>
                    <a:pt x="43" y="146"/>
                  </a:cubicBezTo>
                  <a:cubicBezTo>
                    <a:pt x="43" y="145"/>
                    <a:pt x="43" y="145"/>
                    <a:pt x="43" y="145"/>
                  </a:cubicBezTo>
                  <a:cubicBezTo>
                    <a:pt x="44" y="144"/>
                    <a:pt x="44" y="144"/>
                    <a:pt x="44" y="144"/>
                  </a:cubicBezTo>
                  <a:cubicBezTo>
                    <a:pt x="43" y="144"/>
                    <a:pt x="43" y="144"/>
                    <a:pt x="43" y="144"/>
                  </a:cubicBezTo>
                  <a:cubicBezTo>
                    <a:pt x="43" y="144"/>
                    <a:pt x="43" y="144"/>
                    <a:pt x="43" y="144"/>
                  </a:cubicBezTo>
                  <a:cubicBezTo>
                    <a:pt x="42" y="144"/>
                    <a:pt x="42" y="144"/>
                    <a:pt x="42" y="144"/>
                  </a:cubicBezTo>
                  <a:cubicBezTo>
                    <a:pt x="41" y="144"/>
                    <a:pt x="41" y="144"/>
                    <a:pt x="41" y="144"/>
                  </a:cubicBezTo>
                  <a:close/>
                  <a:moveTo>
                    <a:pt x="31" y="147"/>
                  </a:moveTo>
                  <a:cubicBezTo>
                    <a:pt x="31" y="147"/>
                    <a:pt x="31" y="147"/>
                    <a:pt x="31" y="147"/>
                  </a:cubicBezTo>
                  <a:cubicBezTo>
                    <a:pt x="33" y="147"/>
                    <a:pt x="33" y="147"/>
                    <a:pt x="33" y="147"/>
                  </a:cubicBezTo>
                  <a:cubicBezTo>
                    <a:pt x="33" y="148"/>
                    <a:pt x="33" y="148"/>
                    <a:pt x="33" y="148"/>
                  </a:cubicBezTo>
                  <a:cubicBezTo>
                    <a:pt x="34" y="148"/>
                    <a:pt x="34" y="148"/>
                    <a:pt x="34" y="148"/>
                  </a:cubicBezTo>
                  <a:cubicBezTo>
                    <a:pt x="34" y="148"/>
                    <a:pt x="34" y="148"/>
                    <a:pt x="34" y="148"/>
                  </a:cubicBezTo>
                  <a:cubicBezTo>
                    <a:pt x="37" y="147"/>
                    <a:pt x="37" y="147"/>
                    <a:pt x="37" y="147"/>
                  </a:cubicBezTo>
                  <a:cubicBezTo>
                    <a:pt x="38" y="147"/>
                    <a:pt x="38" y="147"/>
                    <a:pt x="38" y="147"/>
                  </a:cubicBezTo>
                  <a:cubicBezTo>
                    <a:pt x="40" y="146"/>
                    <a:pt x="40" y="146"/>
                    <a:pt x="40" y="146"/>
                  </a:cubicBezTo>
                  <a:cubicBezTo>
                    <a:pt x="39" y="145"/>
                    <a:pt x="39" y="145"/>
                    <a:pt x="39" y="145"/>
                  </a:cubicBezTo>
                  <a:cubicBezTo>
                    <a:pt x="39" y="144"/>
                    <a:pt x="39" y="144"/>
                    <a:pt x="39" y="144"/>
                  </a:cubicBezTo>
                  <a:cubicBezTo>
                    <a:pt x="38" y="144"/>
                    <a:pt x="38" y="144"/>
                    <a:pt x="38" y="144"/>
                  </a:cubicBezTo>
                  <a:cubicBezTo>
                    <a:pt x="37" y="144"/>
                    <a:pt x="37" y="144"/>
                    <a:pt x="37" y="144"/>
                  </a:cubicBezTo>
                  <a:cubicBezTo>
                    <a:pt x="37" y="142"/>
                    <a:pt x="37" y="142"/>
                    <a:pt x="37" y="142"/>
                  </a:cubicBezTo>
                  <a:cubicBezTo>
                    <a:pt x="36" y="140"/>
                    <a:pt x="36" y="140"/>
                    <a:pt x="36" y="140"/>
                  </a:cubicBezTo>
                  <a:cubicBezTo>
                    <a:pt x="34" y="140"/>
                    <a:pt x="34" y="140"/>
                    <a:pt x="34" y="140"/>
                  </a:cubicBezTo>
                  <a:cubicBezTo>
                    <a:pt x="34" y="139"/>
                    <a:pt x="34" y="139"/>
                    <a:pt x="34" y="139"/>
                  </a:cubicBezTo>
                  <a:cubicBezTo>
                    <a:pt x="32" y="139"/>
                    <a:pt x="32" y="139"/>
                    <a:pt x="32" y="139"/>
                  </a:cubicBezTo>
                  <a:cubicBezTo>
                    <a:pt x="31" y="139"/>
                    <a:pt x="31" y="139"/>
                    <a:pt x="31" y="139"/>
                  </a:cubicBezTo>
                  <a:cubicBezTo>
                    <a:pt x="31" y="139"/>
                    <a:pt x="31" y="139"/>
                    <a:pt x="31" y="139"/>
                  </a:cubicBezTo>
                  <a:cubicBezTo>
                    <a:pt x="30" y="140"/>
                    <a:pt x="30" y="140"/>
                    <a:pt x="30" y="140"/>
                  </a:cubicBezTo>
                  <a:cubicBezTo>
                    <a:pt x="30" y="141"/>
                    <a:pt x="30" y="141"/>
                    <a:pt x="30" y="141"/>
                  </a:cubicBezTo>
                  <a:cubicBezTo>
                    <a:pt x="31" y="142"/>
                    <a:pt x="31" y="142"/>
                    <a:pt x="31" y="142"/>
                  </a:cubicBezTo>
                  <a:cubicBezTo>
                    <a:pt x="32" y="142"/>
                    <a:pt x="32" y="142"/>
                    <a:pt x="32" y="142"/>
                  </a:cubicBezTo>
                  <a:cubicBezTo>
                    <a:pt x="31" y="142"/>
                    <a:pt x="31" y="142"/>
                    <a:pt x="31" y="142"/>
                  </a:cubicBezTo>
                  <a:cubicBezTo>
                    <a:pt x="30" y="142"/>
                    <a:pt x="30" y="142"/>
                    <a:pt x="30" y="142"/>
                  </a:cubicBezTo>
                  <a:cubicBezTo>
                    <a:pt x="30" y="143"/>
                    <a:pt x="30" y="143"/>
                    <a:pt x="30" y="143"/>
                  </a:cubicBezTo>
                  <a:cubicBezTo>
                    <a:pt x="30" y="143"/>
                    <a:pt x="30" y="143"/>
                    <a:pt x="30" y="143"/>
                  </a:cubicBezTo>
                  <a:cubicBezTo>
                    <a:pt x="31" y="144"/>
                    <a:pt x="31" y="144"/>
                    <a:pt x="31" y="144"/>
                  </a:cubicBezTo>
                  <a:cubicBezTo>
                    <a:pt x="30" y="144"/>
                    <a:pt x="30" y="144"/>
                    <a:pt x="30" y="144"/>
                  </a:cubicBezTo>
                  <a:cubicBezTo>
                    <a:pt x="30" y="144"/>
                    <a:pt x="30" y="144"/>
                    <a:pt x="30" y="144"/>
                  </a:cubicBezTo>
                  <a:cubicBezTo>
                    <a:pt x="30" y="145"/>
                    <a:pt x="30" y="145"/>
                    <a:pt x="30" y="145"/>
                  </a:cubicBezTo>
                  <a:cubicBezTo>
                    <a:pt x="32" y="146"/>
                    <a:pt x="32" y="146"/>
                    <a:pt x="32" y="146"/>
                  </a:cubicBezTo>
                  <a:cubicBezTo>
                    <a:pt x="33" y="146"/>
                    <a:pt x="33" y="146"/>
                    <a:pt x="33" y="146"/>
                  </a:cubicBezTo>
                  <a:cubicBezTo>
                    <a:pt x="33" y="146"/>
                    <a:pt x="33" y="146"/>
                    <a:pt x="33" y="146"/>
                  </a:cubicBezTo>
                  <a:cubicBezTo>
                    <a:pt x="35" y="145"/>
                    <a:pt x="35" y="145"/>
                    <a:pt x="35" y="145"/>
                  </a:cubicBezTo>
                  <a:cubicBezTo>
                    <a:pt x="34" y="146"/>
                    <a:pt x="34" y="146"/>
                    <a:pt x="34" y="146"/>
                  </a:cubicBezTo>
                  <a:cubicBezTo>
                    <a:pt x="33" y="147"/>
                    <a:pt x="33" y="147"/>
                    <a:pt x="33" y="147"/>
                  </a:cubicBezTo>
                  <a:cubicBezTo>
                    <a:pt x="32" y="146"/>
                    <a:pt x="32" y="146"/>
                    <a:pt x="32" y="146"/>
                  </a:cubicBezTo>
                  <a:cubicBezTo>
                    <a:pt x="31" y="146"/>
                    <a:pt x="31" y="146"/>
                    <a:pt x="31" y="146"/>
                  </a:cubicBezTo>
                  <a:lnTo>
                    <a:pt x="31" y="14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40" name="Freeform 161"/>
            <p:cNvSpPr>
              <a:spLocks noEditPoints="1"/>
            </p:cNvSpPr>
            <p:nvPr/>
          </p:nvSpPr>
          <p:spPr bwMode="auto">
            <a:xfrm>
              <a:off x="1705606" y="742950"/>
              <a:ext cx="1834736" cy="1541384"/>
            </a:xfrm>
            <a:custGeom>
              <a:avLst/>
              <a:gdLst>
                <a:gd name="T0" fmla="*/ 282 w 385"/>
                <a:gd name="T1" fmla="*/ 23 h 323"/>
                <a:gd name="T2" fmla="*/ 282 w 385"/>
                <a:gd name="T3" fmla="*/ 55 h 323"/>
                <a:gd name="T4" fmla="*/ 281 w 385"/>
                <a:gd name="T5" fmla="*/ 61 h 323"/>
                <a:gd name="T6" fmla="*/ 300 w 385"/>
                <a:gd name="T7" fmla="*/ 38 h 323"/>
                <a:gd name="T8" fmla="*/ 301 w 385"/>
                <a:gd name="T9" fmla="*/ 22 h 323"/>
                <a:gd name="T10" fmla="*/ 325 w 385"/>
                <a:gd name="T11" fmla="*/ 10 h 323"/>
                <a:gd name="T12" fmla="*/ 379 w 385"/>
                <a:gd name="T13" fmla="*/ 12 h 323"/>
                <a:gd name="T14" fmla="*/ 330 w 385"/>
                <a:gd name="T15" fmla="*/ 46 h 323"/>
                <a:gd name="T16" fmla="*/ 296 w 385"/>
                <a:gd name="T17" fmla="*/ 67 h 323"/>
                <a:gd name="T18" fmla="*/ 308 w 385"/>
                <a:gd name="T19" fmla="*/ 151 h 323"/>
                <a:gd name="T20" fmla="*/ 270 w 385"/>
                <a:gd name="T21" fmla="*/ 63 h 323"/>
                <a:gd name="T22" fmla="*/ 241 w 385"/>
                <a:gd name="T23" fmla="*/ 43 h 323"/>
                <a:gd name="T24" fmla="*/ 201 w 385"/>
                <a:gd name="T25" fmla="*/ 40 h 323"/>
                <a:gd name="T26" fmla="*/ 263 w 385"/>
                <a:gd name="T27" fmla="*/ 71 h 323"/>
                <a:gd name="T28" fmla="*/ 273 w 385"/>
                <a:gd name="T29" fmla="*/ 98 h 323"/>
                <a:gd name="T30" fmla="*/ 165 w 385"/>
                <a:gd name="T31" fmla="*/ 52 h 323"/>
                <a:gd name="T32" fmla="*/ 239 w 385"/>
                <a:gd name="T33" fmla="*/ 81 h 323"/>
                <a:gd name="T34" fmla="*/ 222 w 385"/>
                <a:gd name="T35" fmla="*/ 71 h 323"/>
                <a:gd name="T36" fmla="*/ 213 w 385"/>
                <a:gd name="T37" fmla="*/ 74 h 323"/>
                <a:gd name="T38" fmla="*/ 201 w 385"/>
                <a:gd name="T39" fmla="*/ 63 h 323"/>
                <a:gd name="T40" fmla="*/ 145 w 385"/>
                <a:gd name="T41" fmla="*/ 70 h 323"/>
                <a:gd name="T42" fmla="*/ 207 w 385"/>
                <a:gd name="T43" fmla="*/ 101 h 323"/>
                <a:gd name="T44" fmla="*/ 221 w 385"/>
                <a:gd name="T45" fmla="*/ 106 h 323"/>
                <a:gd name="T46" fmla="*/ 277 w 385"/>
                <a:gd name="T47" fmla="*/ 112 h 323"/>
                <a:gd name="T48" fmla="*/ 266 w 385"/>
                <a:gd name="T49" fmla="*/ 145 h 323"/>
                <a:gd name="T50" fmla="*/ 191 w 385"/>
                <a:gd name="T51" fmla="*/ 148 h 323"/>
                <a:gd name="T52" fmla="*/ 188 w 385"/>
                <a:gd name="T53" fmla="*/ 109 h 323"/>
                <a:gd name="T54" fmla="*/ 162 w 385"/>
                <a:gd name="T55" fmla="*/ 87 h 323"/>
                <a:gd name="T56" fmla="*/ 142 w 385"/>
                <a:gd name="T57" fmla="*/ 130 h 323"/>
                <a:gd name="T58" fmla="*/ 182 w 385"/>
                <a:gd name="T59" fmla="*/ 139 h 323"/>
                <a:gd name="T60" fmla="*/ 277 w 385"/>
                <a:gd name="T61" fmla="*/ 194 h 323"/>
                <a:gd name="T62" fmla="*/ 280 w 385"/>
                <a:gd name="T63" fmla="*/ 154 h 323"/>
                <a:gd name="T64" fmla="*/ 242 w 385"/>
                <a:gd name="T65" fmla="*/ 135 h 323"/>
                <a:gd name="T66" fmla="*/ 258 w 385"/>
                <a:gd name="T67" fmla="*/ 120 h 323"/>
                <a:gd name="T68" fmla="*/ 287 w 385"/>
                <a:gd name="T69" fmla="*/ 120 h 323"/>
                <a:gd name="T70" fmla="*/ 296 w 385"/>
                <a:gd name="T71" fmla="*/ 143 h 323"/>
                <a:gd name="T72" fmla="*/ 305 w 385"/>
                <a:gd name="T73" fmla="*/ 158 h 323"/>
                <a:gd name="T74" fmla="*/ 320 w 385"/>
                <a:gd name="T75" fmla="*/ 177 h 323"/>
                <a:gd name="T76" fmla="*/ 306 w 385"/>
                <a:gd name="T77" fmla="*/ 178 h 323"/>
                <a:gd name="T78" fmla="*/ 298 w 385"/>
                <a:gd name="T79" fmla="*/ 202 h 323"/>
                <a:gd name="T80" fmla="*/ 241 w 385"/>
                <a:gd name="T81" fmla="*/ 185 h 323"/>
                <a:gd name="T82" fmla="*/ 283 w 385"/>
                <a:gd name="T83" fmla="*/ 220 h 323"/>
                <a:gd name="T84" fmla="*/ 229 w 385"/>
                <a:gd name="T85" fmla="*/ 245 h 323"/>
                <a:gd name="T86" fmla="*/ 305 w 385"/>
                <a:gd name="T87" fmla="*/ 297 h 323"/>
                <a:gd name="T88" fmla="*/ 326 w 385"/>
                <a:gd name="T89" fmla="*/ 297 h 323"/>
                <a:gd name="T90" fmla="*/ 318 w 385"/>
                <a:gd name="T91" fmla="*/ 278 h 323"/>
                <a:gd name="T92" fmla="*/ 35 w 385"/>
                <a:gd name="T93" fmla="*/ 268 h 323"/>
                <a:gd name="T94" fmla="*/ 20 w 385"/>
                <a:gd name="T95" fmla="*/ 240 h 323"/>
                <a:gd name="T96" fmla="*/ 65 w 385"/>
                <a:gd name="T97" fmla="*/ 112 h 323"/>
                <a:gd name="T98" fmla="*/ 28 w 385"/>
                <a:gd name="T99" fmla="*/ 245 h 323"/>
                <a:gd name="T100" fmla="*/ 68 w 385"/>
                <a:gd name="T101" fmla="*/ 116 h 323"/>
                <a:gd name="T102" fmla="*/ 112 w 385"/>
                <a:gd name="T103" fmla="*/ 117 h 323"/>
                <a:gd name="T104" fmla="*/ 169 w 385"/>
                <a:gd name="T105" fmla="*/ 137 h 323"/>
                <a:gd name="T106" fmla="*/ 201 w 385"/>
                <a:gd name="T107" fmla="*/ 156 h 323"/>
                <a:gd name="T108" fmla="*/ 225 w 385"/>
                <a:gd name="T109" fmla="*/ 132 h 323"/>
                <a:gd name="T110" fmla="*/ 258 w 385"/>
                <a:gd name="T111" fmla="*/ 148 h 323"/>
                <a:gd name="T112" fmla="*/ 216 w 385"/>
                <a:gd name="T113" fmla="*/ 185 h 323"/>
                <a:gd name="T114" fmla="*/ 178 w 385"/>
                <a:gd name="T115" fmla="*/ 234 h 323"/>
                <a:gd name="T116" fmla="*/ 246 w 385"/>
                <a:gd name="T117" fmla="*/ 222 h 323"/>
                <a:gd name="T118" fmla="*/ 293 w 385"/>
                <a:gd name="T119" fmla="*/ 224 h 323"/>
                <a:gd name="T120" fmla="*/ 312 w 385"/>
                <a:gd name="T121" fmla="*/ 258 h 323"/>
                <a:gd name="T122" fmla="*/ 275 w 385"/>
                <a:gd name="T123" fmla="*/ 281 h 323"/>
                <a:gd name="T124" fmla="*/ 281 w 385"/>
                <a:gd name="T125" fmla="*/ 30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 h="323">
                  <a:moveTo>
                    <a:pt x="278" y="57"/>
                  </a:moveTo>
                  <a:cubicBezTo>
                    <a:pt x="279" y="56"/>
                    <a:pt x="279" y="56"/>
                    <a:pt x="279" y="56"/>
                  </a:cubicBezTo>
                  <a:cubicBezTo>
                    <a:pt x="280" y="56"/>
                    <a:pt x="280" y="56"/>
                    <a:pt x="280" y="56"/>
                  </a:cubicBezTo>
                  <a:cubicBezTo>
                    <a:pt x="281" y="54"/>
                    <a:pt x="281" y="54"/>
                    <a:pt x="281" y="54"/>
                  </a:cubicBezTo>
                  <a:cubicBezTo>
                    <a:pt x="282" y="52"/>
                    <a:pt x="282" y="52"/>
                    <a:pt x="282" y="52"/>
                  </a:cubicBezTo>
                  <a:cubicBezTo>
                    <a:pt x="282" y="52"/>
                    <a:pt x="282" y="52"/>
                    <a:pt x="282" y="52"/>
                  </a:cubicBezTo>
                  <a:cubicBezTo>
                    <a:pt x="282" y="53"/>
                    <a:pt x="282" y="53"/>
                    <a:pt x="282" y="53"/>
                  </a:cubicBezTo>
                  <a:cubicBezTo>
                    <a:pt x="282" y="54"/>
                    <a:pt x="282" y="54"/>
                    <a:pt x="282" y="54"/>
                  </a:cubicBezTo>
                  <a:cubicBezTo>
                    <a:pt x="282" y="54"/>
                    <a:pt x="282" y="54"/>
                    <a:pt x="282" y="54"/>
                  </a:cubicBezTo>
                  <a:cubicBezTo>
                    <a:pt x="283" y="54"/>
                    <a:pt x="283" y="54"/>
                    <a:pt x="283" y="54"/>
                  </a:cubicBezTo>
                  <a:cubicBezTo>
                    <a:pt x="283" y="53"/>
                    <a:pt x="283" y="53"/>
                    <a:pt x="283" y="53"/>
                  </a:cubicBezTo>
                  <a:cubicBezTo>
                    <a:pt x="284" y="53"/>
                    <a:pt x="284" y="53"/>
                    <a:pt x="284" y="53"/>
                  </a:cubicBezTo>
                  <a:cubicBezTo>
                    <a:pt x="284" y="52"/>
                    <a:pt x="284" y="52"/>
                    <a:pt x="284" y="52"/>
                  </a:cubicBezTo>
                  <a:cubicBezTo>
                    <a:pt x="283" y="52"/>
                    <a:pt x="283" y="52"/>
                    <a:pt x="283" y="52"/>
                  </a:cubicBezTo>
                  <a:cubicBezTo>
                    <a:pt x="283" y="52"/>
                    <a:pt x="283" y="52"/>
                    <a:pt x="283" y="52"/>
                  </a:cubicBezTo>
                  <a:cubicBezTo>
                    <a:pt x="284" y="51"/>
                    <a:pt x="284" y="51"/>
                    <a:pt x="284" y="51"/>
                  </a:cubicBezTo>
                  <a:cubicBezTo>
                    <a:pt x="284" y="50"/>
                    <a:pt x="284" y="50"/>
                    <a:pt x="284" y="50"/>
                  </a:cubicBezTo>
                  <a:cubicBezTo>
                    <a:pt x="284" y="50"/>
                    <a:pt x="284" y="50"/>
                    <a:pt x="284" y="50"/>
                  </a:cubicBezTo>
                  <a:cubicBezTo>
                    <a:pt x="284" y="49"/>
                    <a:pt x="284" y="49"/>
                    <a:pt x="284" y="49"/>
                  </a:cubicBezTo>
                  <a:cubicBezTo>
                    <a:pt x="285" y="48"/>
                    <a:pt x="285" y="48"/>
                    <a:pt x="285" y="48"/>
                  </a:cubicBezTo>
                  <a:cubicBezTo>
                    <a:pt x="285" y="47"/>
                    <a:pt x="285" y="47"/>
                    <a:pt x="285" y="47"/>
                  </a:cubicBezTo>
                  <a:cubicBezTo>
                    <a:pt x="286" y="47"/>
                    <a:pt x="286" y="47"/>
                    <a:pt x="286" y="47"/>
                  </a:cubicBezTo>
                  <a:cubicBezTo>
                    <a:pt x="287" y="46"/>
                    <a:pt x="287" y="46"/>
                    <a:pt x="287" y="46"/>
                  </a:cubicBezTo>
                  <a:cubicBezTo>
                    <a:pt x="287" y="47"/>
                    <a:pt x="287" y="47"/>
                    <a:pt x="287" y="47"/>
                  </a:cubicBezTo>
                  <a:cubicBezTo>
                    <a:pt x="287" y="47"/>
                    <a:pt x="287" y="47"/>
                    <a:pt x="287" y="47"/>
                  </a:cubicBezTo>
                  <a:cubicBezTo>
                    <a:pt x="286" y="47"/>
                    <a:pt x="286" y="47"/>
                    <a:pt x="286" y="47"/>
                  </a:cubicBezTo>
                  <a:cubicBezTo>
                    <a:pt x="286" y="49"/>
                    <a:pt x="286" y="49"/>
                    <a:pt x="286" y="49"/>
                  </a:cubicBezTo>
                  <a:cubicBezTo>
                    <a:pt x="285" y="50"/>
                    <a:pt x="285" y="50"/>
                    <a:pt x="285" y="50"/>
                  </a:cubicBezTo>
                  <a:cubicBezTo>
                    <a:pt x="285" y="51"/>
                    <a:pt x="285" y="51"/>
                    <a:pt x="285" y="51"/>
                  </a:cubicBezTo>
                  <a:cubicBezTo>
                    <a:pt x="285" y="51"/>
                    <a:pt x="285" y="51"/>
                    <a:pt x="285" y="51"/>
                  </a:cubicBezTo>
                  <a:cubicBezTo>
                    <a:pt x="285" y="52"/>
                    <a:pt x="285" y="52"/>
                    <a:pt x="285" y="52"/>
                  </a:cubicBezTo>
                  <a:cubicBezTo>
                    <a:pt x="286" y="52"/>
                    <a:pt x="286" y="52"/>
                    <a:pt x="286" y="52"/>
                  </a:cubicBezTo>
                  <a:cubicBezTo>
                    <a:pt x="287" y="51"/>
                    <a:pt x="287" y="51"/>
                    <a:pt x="287" y="51"/>
                  </a:cubicBezTo>
                  <a:cubicBezTo>
                    <a:pt x="288" y="49"/>
                    <a:pt x="288" y="49"/>
                    <a:pt x="288" y="49"/>
                  </a:cubicBezTo>
                  <a:cubicBezTo>
                    <a:pt x="289" y="48"/>
                    <a:pt x="289" y="48"/>
                    <a:pt x="289" y="48"/>
                  </a:cubicBezTo>
                  <a:cubicBezTo>
                    <a:pt x="289" y="47"/>
                    <a:pt x="289" y="47"/>
                    <a:pt x="289" y="47"/>
                  </a:cubicBezTo>
                  <a:cubicBezTo>
                    <a:pt x="289" y="47"/>
                    <a:pt x="289" y="47"/>
                    <a:pt x="289" y="47"/>
                  </a:cubicBezTo>
                  <a:cubicBezTo>
                    <a:pt x="290" y="46"/>
                    <a:pt x="290" y="46"/>
                    <a:pt x="290" y="46"/>
                  </a:cubicBezTo>
                  <a:cubicBezTo>
                    <a:pt x="290" y="47"/>
                    <a:pt x="290" y="47"/>
                    <a:pt x="290" y="47"/>
                  </a:cubicBezTo>
                  <a:cubicBezTo>
                    <a:pt x="290" y="47"/>
                    <a:pt x="290" y="47"/>
                    <a:pt x="290" y="47"/>
                  </a:cubicBezTo>
                  <a:cubicBezTo>
                    <a:pt x="290" y="48"/>
                    <a:pt x="290" y="48"/>
                    <a:pt x="290" y="48"/>
                  </a:cubicBezTo>
                  <a:cubicBezTo>
                    <a:pt x="290" y="48"/>
                    <a:pt x="290" y="48"/>
                    <a:pt x="290" y="48"/>
                  </a:cubicBezTo>
                  <a:cubicBezTo>
                    <a:pt x="291" y="47"/>
                    <a:pt x="291" y="47"/>
                    <a:pt x="291" y="47"/>
                  </a:cubicBezTo>
                  <a:cubicBezTo>
                    <a:pt x="292" y="47"/>
                    <a:pt x="292" y="47"/>
                    <a:pt x="292" y="47"/>
                  </a:cubicBezTo>
                  <a:cubicBezTo>
                    <a:pt x="293" y="47"/>
                    <a:pt x="293" y="47"/>
                    <a:pt x="293" y="47"/>
                  </a:cubicBezTo>
                  <a:cubicBezTo>
                    <a:pt x="295" y="46"/>
                    <a:pt x="295" y="46"/>
                    <a:pt x="295" y="46"/>
                  </a:cubicBezTo>
                  <a:cubicBezTo>
                    <a:pt x="296" y="46"/>
                    <a:pt x="296" y="46"/>
                    <a:pt x="296" y="46"/>
                  </a:cubicBezTo>
                  <a:cubicBezTo>
                    <a:pt x="296" y="46"/>
                    <a:pt x="296" y="46"/>
                    <a:pt x="296" y="46"/>
                  </a:cubicBezTo>
                  <a:cubicBezTo>
                    <a:pt x="297" y="46"/>
                    <a:pt x="297" y="46"/>
                    <a:pt x="297" y="46"/>
                  </a:cubicBezTo>
                  <a:cubicBezTo>
                    <a:pt x="297" y="45"/>
                    <a:pt x="297" y="45"/>
                    <a:pt x="297" y="45"/>
                  </a:cubicBezTo>
                  <a:cubicBezTo>
                    <a:pt x="297" y="44"/>
                    <a:pt x="297" y="44"/>
                    <a:pt x="297" y="44"/>
                  </a:cubicBezTo>
                  <a:cubicBezTo>
                    <a:pt x="298" y="44"/>
                    <a:pt x="298" y="44"/>
                    <a:pt x="298" y="44"/>
                  </a:cubicBezTo>
                  <a:cubicBezTo>
                    <a:pt x="297" y="43"/>
                    <a:pt x="297" y="43"/>
                    <a:pt x="297" y="43"/>
                  </a:cubicBezTo>
                  <a:cubicBezTo>
                    <a:pt x="297" y="42"/>
                    <a:pt x="297" y="42"/>
                    <a:pt x="297" y="42"/>
                  </a:cubicBezTo>
                  <a:cubicBezTo>
                    <a:pt x="297" y="40"/>
                    <a:pt x="297" y="40"/>
                    <a:pt x="297" y="40"/>
                  </a:cubicBezTo>
                  <a:cubicBezTo>
                    <a:pt x="297" y="40"/>
                    <a:pt x="297" y="40"/>
                    <a:pt x="297" y="40"/>
                  </a:cubicBezTo>
                  <a:cubicBezTo>
                    <a:pt x="296" y="41"/>
                    <a:pt x="296" y="41"/>
                    <a:pt x="296" y="41"/>
                  </a:cubicBezTo>
                  <a:cubicBezTo>
                    <a:pt x="295" y="43"/>
                    <a:pt x="295" y="43"/>
                    <a:pt x="295" y="43"/>
                  </a:cubicBezTo>
                  <a:cubicBezTo>
                    <a:pt x="295" y="43"/>
                    <a:pt x="295" y="43"/>
                    <a:pt x="295" y="43"/>
                  </a:cubicBezTo>
                  <a:cubicBezTo>
                    <a:pt x="295" y="42"/>
                    <a:pt x="295" y="42"/>
                    <a:pt x="295" y="42"/>
                  </a:cubicBezTo>
                  <a:cubicBezTo>
                    <a:pt x="296" y="41"/>
                    <a:pt x="296" y="41"/>
                    <a:pt x="296" y="41"/>
                  </a:cubicBezTo>
                  <a:cubicBezTo>
                    <a:pt x="297" y="41"/>
                    <a:pt x="297" y="41"/>
                    <a:pt x="297" y="41"/>
                  </a:cubicBezTo>
                  <a:cubicBezTo>
                    <a:pt x="297" y="40"/>
                    <a:pt x="297" y="40"/>
                    <a:pt x="297" y="40"/>
                  </a:cubicBezTo>
                  <a:cubicBezTo>
                    <a:pt x="296" y="39"/>
                    <a:pt x="296" y="39"/>
                    <a:pt x="296" y="39"/>
                  </a:cubicBezTo>
                  <a:cubicBezTo>
                    <a:pt x="295" y="39"/>
                    <a:pt x="295" y="39"/>
                    <a:pt x="295" y="39"/>
                  </a:cubicBezTo>
                  <a:cubicBezTo>
                    <a:pt x="295" y="39"/>
                    <a:pt x="295" y="39"/>
                    <a:pt x="295" y="39"/>
                  </a:cubicBezTo>
                  <a:cubicBezTo>
                    <a:pt x="295" y="39"/>
                    <a:pt x="295" y="39"/>
                    <a:pt x="295" y="39"/>
                  </a:cubicBezTo>
                  <a:cubicBezTo>
                    <a:pt x="294" y="39"/>
                    <a:pt x="294" y="39"/>
                    <a:pt x="294" y="39"/>
                  </a:cubicBezTo>
                  <a:cubicBezTo>
                    <a:pt x="294" y="39"/>
                    <a:pt x="294" y="39"/>
                    <a:pt x="294" y="39"/>
                  </a:cubicBezTo>
                  <a:cubicBezTo>
                    <a:pt x="293" y="39"/>
                    <a:pt x="293" y="39"/>
                    <a:pt x="293" y="39"/>
                  </a:cubicBezTo>
                  <a:cubicBezTo>
                    <a:pt x="292" y="40"/>
                    <a:pt x="292" y="40"/>
                    <a:pt x="292" y="40"/>
                  </a:cubicBezTo>
                  <a:cubicBezTo>
                    <a:pt x="292" y="39"/>
                    <a:pt x="292" y="39"/>
                    <a:pt x="292" y="39"/>
                  </a:cubicBezTo>
                  <a:cubicBezTo>
                    <a:pt x="292" y="39"/>
                    <a:pt x="292" y="39"/>
                    <a:pt x="292" y="39"/>
                  </a:cubicBezTo>
                  <a:cubicBezTo>
                    <a:pt x="294" y="38"/>
                    <a:pt x="294" y="38"/>
                    <a:pt x="294" y="38"/>
                  </a:cubicBezTo>
                  <a:cubicBezTo>
                    <a:pt x="295" y="38"/>
                    <a:pt x="295" y="38"/>
                    <a:pt x="295" y="38"/>
                  </a:cubicBezTo>
                  <a:cubicBezTo>
                    <a:pt x="296" y="37"/>
                    <a:pt x="296" y="37"/>
                    <a:pt x="296" y="37"/>
                  </a:cubicBezTo>
                  <a:cubicBezTo>
                    <a:pt x="297" y="36"/>
                    <a:pt x="297" y="36"/>
                    <a:pt x="297" y="36"/>
                  </a:cubicBezTo>
                  <a:cubicBezTo>
                    <a:pt x="298" y="35"/>
                    <a:pt x="298" y="35"/>
                    <a:pt x="298" y="35"/>
                  </a:cubicBezTo>
                  <a:cubicBezTo>
                    <a:pt x="298" y="33"/>
                    <a:pt x="298" y="33"/>
                    <a:pt x="298" y="33"/>
                  </a:cubicBezTo>
                  <a:cubicBezTo>
                    <a:pt x="298" y="33"/>
                    <a:pt x="298" y="33"/>
                    <a:pt x="298" y="33"/>
                  </a:cubicBezTo>
                  <a:cubicBezTo>
                    <a:pt x="297" y="33"/>
                    <a:pt x="297" y="33"/>
                    <a:pt x="297" y="33"/>
                  </a:cubicBezTo>
                  <a:cubicBezTo>
                    <a:pt x="297" y="34"/>
                    <a:pt x="297" y="34"/>
                    <a:pt x="297" y="34"/>
                  </a:cubicBezTo>
                  <a:cubicBezTo>
                    <a:pt x="296" y="33"/>
                    <a:pt x="296" y="33"/>
                    <a:pt x="296" y="33"/>
                  </a:cubicBezTo>
                  <a:cubicBezTo>
                    <a:pt x="297" y="33"/>
                    <a:pt x="297" y="33"/>
                    <a:pt x="297" y="33"/>
                  </a:cubicBezTo>
                  <a:cubicBezTo>
                    <a:pt x="297" y="33"/>
                    <a:pt x="297" y="33"/>
                    <a:pt x="297" y="33"/>
                  </a:cubicBezTo>
                  <a:cubicBezTo>
                    <a:pt x="298" y="33"/>
                    <a:pt x="298" y="33"/>
                    <a:pt x="298" y="33"/>
                  </a:cubicBezTo>
                  <a:cubicBezTo>
                    <a:pt x="298" y="32"/>
                    <a:pt x="298" y="32"/>
                    <a:pt x="298" y="32"/>
                  </a:cubicBezTo>
                  <a:cubicBezTo>
                    <a:pt x="298" y="31"/>
                    <a:pt x="298" y="31"/>
                    <a:pt x="298" y="31"/>
                  </a:cubicBezTo>
                  <a:cubicBezTo>
                    <a:pt x="299" y="30"/>
                    <a:pt x="299" y="30"/>
                    <a:pt x="299" y="30"/>
                  </a:cubicBezTo>
                  <a:cubicBezTo>
                    <a:pt x="299" y="30"/>
                    <a:pt x="299" y="30"/>
                    <a:pt x="299" y="30"/>
                  </a:cubicBezTo>
                  <a:cubicBezTo>
                    <a:pt x="299" y="29"/>
                    <a:pt x="299" y="29"/>
                    <a:pt x="299" y="29"/>
                  </a:cubicBezTo>
                  <a:cubicBezTo>
                    <a:pt x="299" y="29"/>
                    <a:pt x="299" y="29"/>
                    <a:pt x="299" y="29"/>
                  </a:cubicBezTo>
                  <a:cubicBezTo>
                    <a:pt x="298" y="28"/>
                    <a:pt x="298" y="28"/>
                    <a:pt x="298" y="28"/>
                  </a:cubicBezTo>
                  <a:cubicBezTo>
                    <a:pt x="297" y="29"/>
                    <a:pt x="297" y="29"/>
                    <a:pt x="297" y="29"/>
                  </a:cubicBezTo>
                  <a:cubicBezTo>
                    <a:pt x="296" y="30"/>
                    <a:pt x="296" y="30"/>
                    <a:pt x="296" y="30"/>
                  </a:cubicBezTo>
                  <a:cubicBezTo>
                    <a:pt x="296" y="31"/>
                    <a:pt x="296" y="31"/>
                    <a:pt x="296" y="31"/>
                  </a:cubicBezTo>
                  <a:cubicBezTo>
                    <a:pt x="297" y="32"/>
                    <a:pt x="297" y="32"/>
                    <a:pt x="297" y="32"/>
                  </a:cubicBezTo>
                  <a:cubicBezTo>
                    <a:pt x="296" y="33"/>
                    <a:pt x="296" y="33"/>
                    <a:pt x="296" y="33"/>
                  </a:cubicBezTo>
                  <a:cubicBezTo>
                    <a:pt x="296" y="33"/>
                    <a:pt x="296" y="33"/>
                    <a:pt x="296" y="33"/>
                  </a:cubicBezTo>
                  <a:cubicBezTo>
                    <a:pt x="295" y="33"/>
                    <a:pt x="295" y="33"/>
                    <a:pt x="295" y="33"/>
                  </a:cubicBezTo>
                  <a:cubicBezTo>
                    <a:pt x="295" y="32"/>
                    <a:pt x="295" y="32"/>
                    <a:pt x="295" y="32"/>
                  </a:cubicBezTo>
                  <a:cubicBezTo>
                    <a:pt x="295" y="32"/>
                    <a:pt x="295" y="32"/>
                    <a:pt x="295" y="32"/>
                  </a:cubicBezTo>
                  <a:cubicBezTo>
                    <a:pt x="295" y="31"/>
                    <a:pt x="295" y="31"/>
                    <a:pt x="295" y="31"/>
                  </a:cubicBezTo>
                  <a:cubicBezTo>
                    <a:pt x="296" y="30"/>
                    <a:pt x="296" y="30"/>
                    <a:pt x="296" y="30"/>
                  </a:cubicBezTo>
                  <a:cubicBezTo>
                    <a:pt x="296" y="29"/>
                    <a:pt x="296" y="29"/>
                    <a:pt x="296" y="29"/>
                  </a:cubicBezTo>
                  <a:cubicBezTo>
                    <a:pt x="296" y="29"/>
                    <a:pt x="296" y="29"/>
                    <a:pt x="296" y="29"/>
                  </a:cubicBezTo>
                  <a:cubicBezTo>
                    <a:pt x="296" y="29"/>
                    <a:pt x="296" y="29"/>
                    <a:pt x="296" y="29"/>
                  </a:cubicBezTo>
                  <a:cubicBezTo>
                    <a:pt x="297" y="29"/>
                    <a:pt x="297" y="29"/>
                    <a:pt x="297" y="29"/>
                  </a:cubicBezTo>
                  <a:cubicBezTo>
                    <a:pt x="296" y="28"/>
                    <a:pt x="296" y="28"/>
                    <a:pt x="296" y="28"/>
                  </a:cubicBezTo>
                  <a:cubicBezTo>
                    <a:pt x="296" y="27"/>
                    <a:pt x="296" y="27"/>
                    <a:pt x="296" y="27"/>
                  </a:cubicBezTo>
                  <a:cubicBezTo>
                    <a:pt x="295" y="27"/>
                    <a:pt x="295" y="27"/>
                    <a:pt x="295" y="27"/>
                  </a:cubicBezTo>
                  <a:cubicBezTo>
                    <a:pt x="294" y="27"/>
                    <a:pt x="294" y="27"/>
                    <a:pt x="294" y="27"/>
                  </a:cubicBezTo>
                  <a:cubicBezTo>
                    <a:pt x="294" y="28"/>
                    <a:pt x="294" y="28"/>
                    <a:pt x="294" y="28"/>
                  </a:cubicBezTo>
                  <a:cubicBezTo>
                    <a:pt x="293" y="27"/>
                    <a:pt x="293" y="27"/>
                    <a:pt x="293" y="27"/>
                  </a:cubicBezTo>
                  <a:cubicBezTo>
                    <a:pt x="293" y="27"/>
                    <a:pt x="293" y="27"/>
                    <a:pt x="293" y="27"/>
                  </a:cubicBezTo>
                  <a:cubicBezTo>
                    <a:pt x="293" y="26"/>
                    <a:pt x="293" y="26"/>
                    <a:pt x="293" y="26"/>
                  </a:cubicBezTo>
                  <a:cubicBezTo>
                    <a:pt x="293" y="25"/>
                    <a:pt x="293" y="25"/>
                    <a:pt x="293" y="25"/>
                  </a:cubicBezTo>
                  <a:cubicBezTo>
                    <a:pt x="293" y="23"/>
                    <a:pt x="293" y="23"/>
                    <a:pt x="293" y="23"/>
                  </a:cubicBezTo>
                  <a:cubicBezTo>
                    <a:pt x="293" y="22"/>
                    <a:pt x="293" y="22"/>
                    <a:pt x="293" y="22"/>
                  </a:cubicBezTo>
                  <a:cubicBezTo>
                    <a:pt x="293" y="21"/>
                    <a:pt x="293" y="21"/>
                    <a:pt x="293" y="21"/>
                  </a:cubicBezTo>
                  <a:cubicBezTo>
                    <a:pt x="294" y="20"/>
                    <a:pt x="294" y="20"/>
                    <a:pt x="294" y="20"/>
                  </a:cubicBezTo>
                  <a:cubicBezTo>
                    <a:pt x="293" y="19"/>
                    <a:pt x="293" y="19"/>
                    <a:pt x="293" y="19"/>
                  </a:cubicBezTo>
                  <a:cubicBezTo>
                    <a:pt x="294" y="17"/>
                    <a:pt x="294" y="17"/>
                    <a:pt x="294" y="17"/>
                  </a:cubicBezTo>
                  <a:cubicBezTo>
                    <a:pt x="294" y="16"/>
                    <a:pt x="294" y="16"/>
                    <a:pt x="294" y="16"/>
                  </a:cubicBezTo>
                  <a:cubicBezTo>
                    <a:pt x="293" y="16"/>
                    <a:pt x="293" y="16"/>
                    <a:pt x="293" y="16"/>
                  </a:cubicBezTo>
                  <a:cubicBezTo>
                    <a:pt x="293" y="15"/>
                    <a:pt x="293" y="15"/>
                    <a:pt x="293" y="15"/>
                  </a:cubicBezTo>
                  <a:cubicBezTo>
                    <a:pt x="292" y="14"/>
                    <a:pt x="292" y="14"/>
                    <a:pt x="292" y="14"/>
                  </a:cubicBezTo>
                  <a:cubicBezTo>
                    <a:pt x="292" y="13"/>
                    <a:pt x="292" y="13"/>
                    <a:pt x="292" y="13"/>
                  </a:cubicBezTo>
                  <a:cubicBezTo>
                    <a:pt x="290" y="13"/>
                    <a:pt x="290" y="13"/>
                    <a:pt x="290" y="13"/>
                  </a:cubicBezTo>
                  <a:cubicBezTo>
                    <a:pt x="290" y="13"/>
                    <a:pt x="290" y="13"/>
                    <a:pt x="290" y="13"/>
                  </a:cubicBezTo>
                  <a:cubicBezTo>
                    <a:pt x="290" y="13"/>
                    <a:pt x="290" y="13"/>
                    <a:pt x="290" y="13"/>
                  </a:cubicBezTo>
                  <a:cubicBezTo>
                    <a:pt x="290" y="14"/>
                    <a:pt x="290" y="14"/>
                    <a:pt x="290" y="14"/>
                  </a:cubicBezTo>
                  <a:cubicBezTo>
                    <a:pt x="289" y="13"/>
                    <a:pt x="289" y="13"/>
                    <a:pt x="289" y="13"/>
                  </a:cubicBezTo>
                  <a:cubicBezTo>
                    <a:pt x="288" y="13"/>
                    <a:pt x="288" y="13"/>
                    <a:pt x="288" y="13"/>
                  </a:cubicBezTo>
                  <a:cubicBezTo>
                    <a:pt x="288" y="14"/>
                    <a:pt x="288" y="14"/>
                    <a:pt x="288" y="14"/>
                  </a:cubicBezTo>
                  <a:cubicBezTo>
                    <a:pt x="287" y="15"/>
                    <a:pt x="287" y="15"/>
                    <a:pt x="287" y="15"/>
                  </a:cubicBezTo>
                  <a:cubicBezTo>
                    <a:pt x="288" y="15"/>
                    <a:pt x="288" y="15"/>
                    <a:pt x="288" y="15"/>
                  </a:cubicBezTo>
                  <a:cubicBezTo>
                    <a:pt x="288" y="15"/>
                    <a:pt x="288" y="15"/>
                    <a:pt x="288" y="15"/>
                  </a:cubicBezTo>
                  <a:cubicBezTo>
                    <a:pt x="289" y="15"/>
                    <a:pt x="289" y="15"/>
                    <a:pt x="289" y="15"/>
                  </a:cubicBezTo>
                  <a:cubicBezTo>
                    <a:pt x="290" y="15"/>
                    <a:pt x="290" y="15"/>
                    <a:pt x="290" y="15"/>
                  </a:cubicBezTo>
                  <a:cubicBezTo>
                    <a:pt x="291" y="16"/>
                    <a:pt x="291" y="16"/>
                    <a:pt x="291" y="16"/>
                  </a:cubicBezTo>
                  <a:cubicBezTo>
                    <a:pt x="291" y="16"/>
                    <a:pt x="291" y="16"/>
                    <a:pt x="291" y="16"/>
                  </a:cubicBezTo>
                  <a:cubicBezTo>
                    <a:pt x="291" y="17"/>
                    <a:pt x="291" y="17"/>
                    <a:pt x="291" y="17"/>
                  </a:cubicBezTo>
                  <a:cubicBezTo>
                    <a:pt x="290" y="18"/>
                    <a:pt x="290" y="18"/>
                    <a:pt x="290" y="18"/>
                  </a:cubicBezTo>
                  <a:cubicBezTo>
                    <a:pt x="289" y="18"/>
                    <a:pt x="289" y="18"/>
                    <a:pt x="289" y="18"/>
                  </a:cubicBezTo>
                  <a:cubicBezTo>
                    <a:pt x="288" y="17"/>
                    <a:pt x="288" y="17"/>
                    <a:pt x="288" y="17"/>
                  </a:cubicBezTo>
                  <a:cubicBezTo>
                    <a:pt x="288" y="17"/>
                    <a:pt x="288" y="17"/>
                    <a:pt x="288" y="17"/>
                  </a:cubicBezTo>
                  <a:cubicBezTo>
                    <a:pt x="287" y="17"/>
                    <a:pt x="287" y="17"/>
                    <a:pt x="287" y="17"/>
                  </a:cubicBezTo>
                  <a:cubicBezTo>
                    <a:pt x="287" y="18"/>
                    <a:pt x="287" y="18"/>
                    <a:pt x="287" y="18"/>
                  </a:cubicBezTo>
                  <a:cubicBezTo>
                    <a:pt x="288" y="18"/>
                    <a:pt x="288" y="18"/>
                    <a:pt x="288" y="18"/>
                  </a:cubicBezTo>
                  <a:cubicBezTo>
                    <a:pt x="287" y="19"/>
                    <a:pt x="287" y="19"/>
                    <a:pt x="287" y="19"/>
                  </a:cubicBezTo>
                  <a:cubicBezTo>
                    <a:pt x="286" y="19"/>
                    <a:pt x="286" y="19"/>
                    <a:pt x="286" y="19"/>
                  </a:cubicBezTo>
                  <a:cubicBezTo>
                    <a:pt x="285" y="18"/>
                    <a:pt x="285" y="18"/>
                    <a:pt x="285" y="18"/>
                  </a:cubicBezTo>
                  <a:cubicBezTo>
                    <a:pt x="284" y="18"/>
                    <a:pt x="284" y="18"/>
                    <a:pt x="284" y="18"/>
                  </a:cubicBezTo>
                  <a:cubicBezTo>
                    <a:pt x="283" y="19"/>
                    <a:pt x="283" y="19"/>
                    <a:pt x="283" y="19"/>
                  </a:cubicBezTo>
                  <a:cubicBezTo>
                    <a:pt x="283" y="20"/>
                    <a:pt x="283" y="20"/>
                    <a:pt x="283" y="20"/>
                  </a:cubicBezTo>
                  <a:cubicBezTo>
                    <a:pt x="283" y="20"/>
                    <a:pt x="283" y="20"/>
                    <a:pt x="283" y="20"/>
                  </a:cubicBezTo>
                  <a:cubicBezTo>
                    <a:pt x="284" y="20"/>
                    <a:pt x="284" y="20"/>
                    <a:pt x="284" y="20"/>
                  </a:cubicBezTo>
                  <a:cubicBezTo>
                    <a:pt x="284" y="21"/>
                    <a:pt x="284" y="21"/>
                    <a:pt x="284" y="21"/>
                  </a:cubicBezTo>
                  <a:cubicBezTo>
                    <a:pt x="285" y="22"/>
                    <a:pt x="285" y="22"/>
                    <a:pt x="285" y="22"/>
                  </a:cubicBezTo>
                  <a:cubicBezTo>
                    <a:pt x="285" y="22"/>
                    <a:pt x="285" y="22"/>
                    <a:pt x="285" y="22"/>
                  </a:cubicBezTo>
                  <a:cubicBezTo>
                    <a:pt x="284" y="22"/>
                    <a:pt x="284" y="22"/>
                    <a:pt x="284" y="22"/>
                  </a:cubicBezTo>
                  <a:cubicBezTo>
                    <a:pt x="284" y="23"/>
                    <a:pt x="284" y="23"/>
                    <a:pt x="284" y="23"/>
                  </a:cubicBezTo>
                  <a:cubicBezTo>
                    <a:pt x="285" y="23"/>
                    <a:pt x="285" y="23"/>
                    <a:pt x="285" y="23"/>
                  </a:cubicBezTo>
                  <a:cubicBezTo>
                    <a:pt x="285" y="24"/>
                    <a:pt x="285" y="24"/>
                    <a:pt x="285" y="24"/>
                  </a:cubicBezTo>
                  <a:cubicBezTo>
                    <a:pt x="284" y="24"/>
                    <a:pt x="284" y="24"/>
                    <a:pt x="284" y="24"/>
                  </a:cubicBezTo>
                  <a:cubicBezTo>
                    <a:pt x="283" y="23"/>
                    <a:pt x="283" y="23"/>
                    <a:pt x="283" y="23"/>
                  </a:cubicBezTo>
                  <a:cubicBezTo>
                    <a:pt x="282" y="23"/>
                    <a:pt x="282" y="23"/>
                    <a:pt x="282" y="23"/>
                  </a:cubicBezTo>
                  <a:cubicBezTo>
                    <a:pt x="282" y="23"/>
                    <a:pt x="282" y="23"/>
                    <a:pt x="282" y="23"/>
                  </a:cubicBezTo>
                  <a:cubicBezTo>
                    <a:pt x="281" y="23"/>
                    <a:pt x="281" y="23"/>
                    <a:pt x="281" y="23"/>
                  </a:cubicBezTo>
                  <a:cubicBezTo>
                    <a:pt x="280" y="23"/>
                    <a:pt x="280" y="23"/>
                    <a:pt x="280" y="23"/>
                  </a:cubicBezTo>
                  <a:cubicBezTo>
                    <a:pt x="280" y="24"/>
                    <a:pt x="280" y="24"/>
                    <a:pt x="280" y="24"/>
                  </a:cubicBezTo>
                  <a:cubicBezTo>
                    <a:pt x="280" y="24"/>
                    <a:pt x="280" y="24"/>
                    <a:pt x="280" y="24"/>
                  </a:cubicBezTo>
                  <a:cubicBezTo>
                    <a:pt x="280" y="25"/>
                    <a:pt x="280" y="25"/>
                    <a:pt x="280" y="25"/>
                  </a:cubicBezTo>
                  <a:cubicBezTo>
                    <a:pt x="280" y="25"/>
                    <a:pt x="280" y="25"/>
                    <a:pt x="280" y="25"/>
                  </a:cubicBezTo>
                  <a:cubicBezTo>
                    <a:pt x="280" y="24"/>
                    <a:pt x="280" y="24"/>
                    <a:pt x="280" y="24"/>
                  </a:cubicBezTo>
                  <a:cubicBezTo>
                    <a:pt x="279" y="24"/>
                    <a:pt x="279" y="24"/>
                    <a:pt x="279" y="24"/>
                  </a:cubicBezTo>
                  <a:cubicBezTo>
                    <a:pt x="278" y="24"/>
                    <a:pt x="278" y="24"/>
                    <a:pt x="278" y="24"/>
                  </a:cubicBezTo>
                  <a:cubicBezTo>
                    <a:pt x="278" y="24"/>
                    <a:pt x="278" y="24"/>
                    <a:pt x="278" y="24"/>
                  </a:cubicBezTo>
                  <a:cubicBezTo>
                    <a:pt x="277" y="23"/>
                    <a:pt x="277" y="23"/>
                    <a:pt x="277" y="23"/>
                  </a:cubicBezTo>
                  <a:cubicBezTo>
                    <a:pt x="277" y="23"/>
                    <a:pt x="277" y="23"/>
                    <a:pt x="277" y="23"/>
                  </a:cubicBezTo>
                  <a:cubicBezTo>
                    <a:pt x="276" y="23"/>
                    <a:pt x="276" y="23"/>
                    <a:pt x="276" y="23"/>
                  </a:cubicBezTo>
                  <a:cubicBezTo>
                    <a:pt x="277" y="24"/>
                    <a:pt x="277" y="24"/>
                    <a:pt x="277" y="24"/>
                  </a:cubicBezTo>
                  <a:cubicBezTo>
                    <a:pt x="277" y="25"/>
                    <a:pt x="277" y="25"/>
                    <a:pt x="277" y="25"/>
                  </a:cubicBezTo>
                  <a:cubicBezTo>
                    <a:pt x="277" y="26"/>
                    <a:pt x="277" y="26"/>
                    <a:pt x="277" y="26"/>
                  </a:cubicBezTo>
                  <a:cubicBezTo>
                    <a:pt x="278" y="27"/>
                    <a:pt x="278" y="27"/>
                    <a:pt x="278" y="27"/>
                  </a:cubicBezTo>
                  <a:cubicBezTo>
                    <a:pt x="279" y="27"/>
                    <a:pt x="279" y="27"/>
                    <a:pt x="279" y="27"/>
                  </a:cubicBezTo>
                  <a:cubicBezTo>
                    <a:pt x="279" y="27"/>
                    <a:pt x="279" y="27"/>
                    <a:pt x="279" y="27"/>
                  </a:cubicBezTo>
                  <a:cubicBezTo>
                    <a:pt x="279" y="27"/>
                    <a:pt x="279" y="27"/>
                    <a:pt x="279" y="27"/>
                  </a:cubicBezTo>
                  <a:cubicBezTo>
                    <a:pt x="278" y="27"/>
                    <a:pt x="278" y="27"/>
                    <a:pt x="278" y="27"/>
                  </a:cubicBezTo>
                  <a:cubicBezTo>
                    <a:pt x="279" y="28"/>
                    <a:pt x="279" y="28"/>
                    <a:pt x="279" y="28"/>
                  </a:cubicBezTo>
                  <a:cubicBezTo>
                    <a:pt x="279" y="29"/>
                    <a:pt x="279" y="29"/>
                    <a:pt x="279" y="29"/>
                  </a:cubicBezTo>
                  <a:cubicBezTo>
                    <a:pt x="280" y="29"/>
                    <a:pt x="280" y="29"/>
                    <a:pt x="280" y="29"/>
                  </a:cubicBezTo>
                  <a:cubicBezTo>
                    <a:pt x="281" y="29"/>
                    <a:pt x="281" y="29"/>
                    <a:pt x="281" y="29"/>
                  </a:cubicBezTo>
                  <a:cubicBezTo>
                    <a:pt x="282" y="28"/>
                    <a:pt x="282" y="28"/>
                    <a:pt x="282" y="28"/>
                  </a:cubicBezTo>
                  <a:cubicBezTo>
                    <a:pt x="282" y="29"/>
                    <a:pt x="282" y="29"/>
                    <a:pt x="282" y="29"/>
                  </a:cubicBezTo>
                  <a:cubicBezTo>
                    <a:pt x="282" y="29"/>
                    <a:pt x="282" y="29"/>
                    <a:pt x="282" y="29"/>
                  </a:cubicBezTo>
                  <a:cubicBezTo>
                    <a:pt x="282" y="30"/>
                    <a:pt x="282" y="30"/>
                    <a:pt x="282" y="30"/>
                  </a:cubicBezTo>
                  <a:cubicBezTo>
                    <a:pt x="281" y="31"/>
                    <a:pt x="281" y="31"/>
                    <a:pt x="281" y="31"/>
                  </a:cubicBezTo>
                  <a:cubicBezTo>
                    <a:pt x="281" y="31"/>
                    <a:pt x="281" y="31"/>
                    <a:pt x="281" y="31"/>
                  </a:cubicBezTo>
                  <a:cubicBezTo>
                    <a:pt x="280" y="30"/>
                    <a:pt x="280" y="30"/>
                    <a:pt x="280" y="30"/>
                  </a:cubicBezTo>
                  <a:cubicBezTo>
                    <a:pt x="277" y="30"/>
                    <a:pt x="277" y="30"/>
                    <a:pt x="277" y="30"/>
                  </a:cubicBezTo>
                  <a:cubicBezTo>
                    <a:pt x="276" y="28"/>
                    <a:pt x="276" y="28"/>
                    <a:pt x="276" y="28"/>
                  </a:cubicBezTo>
                  <a:cubicBezTo>
                    <a:pt x="276" y="28"/>
                    <a:pt x="276" y="28"/>
                    <a:pt x="276" y="28"/>
                  </a:cubicBezTo>
                  <a:cubicBezTo>
                    <a:pt x="275" y="28"/>
                    <a:pt x="275" y="28"/>
                    <a:pt x="275" y="28"/>
                  </a:cubicBezTo>
                  <a:cubicBezTo>
                    <a:pt x="275" y="28"/>
                    <a:pt x="275" y="28"/>
                    <a:pt x="275" y="28"/>
                  </a:cubicBezTo>
                  <a:cubicBezTo>
                    <a:pt x="275" y="29"/>
                    <a:pt x="275" y="29"/>
                    <a:pt x="275" y="29"/>
                  </a:cubicBezTo>
                  <a:cubicBezTo>
                    <a:pt x="275" y="29"/>
                    <a:pt x="275" y="29"/>
                    <a:pt x="275" y="29"/>
                  </a:cubicBezTo>
                  <a:cubicBezTo>
                    <a:pt x="274" y="29"/>
                    <a:pt x="274" y="29"/>
                    <a:pt x="274" y="29"/>
                  </a:cubicBezTo>
                  <a:cubicBezTo>
                    <a:pt x="275" y="31"/>
                    <a:pt x="275" y="31"/>
                    <a:pt x="275" y="31"/>
                  </a:cubicBezTo>
                  <a:cubicBezTo>
                    <a:pt x="274" y="31"/>
                    <a:pt x="274" y="31"/>
                    <a:pt x="274" y="31"/>
                  </a:cubicBezTo>
                  <a:cubicBezTo>
                    <a:pt x="274" y="31"/>
                    <a:pt x="274" y="31"/>
                    <a:pt x="274" y="31"/>
                  </a:cubicBezTo>
                  <a:cubicBezTo>
                    <a:pt x="274" y="32"/>
                    <a:pt x="274" y="32"/>
                    <a:pt x="274" y="32"/>
                  </a:cubicBezTo>
                  <a:cubicBezTo>
                    <a:pt x="273" y="32"/>
                    <a:pt x="273" y="32"/>
                    <a:pt x="273" y="32"/>
                  </a:cubicBezTo>
                  <a:cubicBezTo>
                    <a:pt x="273" y="34"/>
                    <a:pt x="273" y="34"/>
                    <a:pt x="273" y="34"/>
                  </a:cubicBezTo>
                  <a:cubicBezTo>
                    <a:pt x="274" y="34"/>
                    <a:pt x="274" y="34"/>
                    <a:pt x="274" y="34"/>
                  </a:cubicBezTo>
                  <a:cubicBezTo>
                    <a:pt x="275" y="34"/>
                    <a:pt x="275" y="34"/>
                    <a:pt x="275" y="34"/>
                  </a:cubicBezTo>
                  <a:cubicBezTo>
                    <a:pt x="276" y="35"/>
                    <a:pt x="276" y="35"/>
                    <a:pt x="276" y="35"/>
                  </a:cubicBezTo>
                  <a:cubicBezTo>
                    <a:pt x="277" y="35"/>
                    <a:pt x="277" y="35"/>
                    <a:pt x="277" y="35"/>
                  </a:cubicBezTo>
                  <a:cubicBezTo>
                    <a:pt x="277" y="35"/>
                    <a:pt x="277" y="35"/>
                    <a:pt x="277" y="35"/>
                  </a:cubicBezTo>
                  <a:cubicBezTo>
                    <a:pt x="276" y="35"/>
                    <a:pt x="276" y="35"/>
                    <a:pt x="276" y="35"/>
                  </a:cubicBezTo>
                  <a:cubicBezTo>
                    <a:pt x="275" y="35"/>
                    <a:pt x="275" y="35"/>
                    <a:pt x="275" y="35"/>
                  </a:cubicBezTo>
                  <a:cubicBezTo>
                    <a:pt x="274" y="35"/>
                    <a:pt x="274" y="35"/>
                    <a:pt x="274" y="35"/>
                  </a:cubicBezTo>
                  <a:cubicBezTo>
                    <a:pt x="273" y="35"/>
                    <a:pt x="273" y="35"/>
                    <a:pt x="273" y="35"/>
                  </a:cubicBezTo>
                  <a:cubicBezTo>
                    <a:pt x="272" y="35"/>
                    <a:pt x="272" y="35"/>
                    <a:pt x="272" y="35"/>
                  </a:cubicBezTo>
                  <a:cubicBezTo>
                    <a:pt x="271" y="36"/>
                    <a:pt x="271" y="36"/>
                    <a:pt x="271" y="36"/>
                  </a:cubicBezTo>
                  <a:cubicBezTo>
                    <a:pt x="271" y="37"/>
                    <a:pt x="271" y="37"/>
                    <a:pt x="271" y="37"/>
                  </a:cubicBezTo>
                  <a:cubicBezTo>
                    <a:pt x="272" y="37"/>
                    <a:pt x="272" y="37"/>
                    <a:pt x="272" y="37"/>
                  </a:cubicBezTo>
                  <a:cubicBezTo>
                    <a:pt x="271" y="38"/>
                    <a:pt x="271" y="38"/>
                    <a:pt x="271" y="38"/>
                  </a:cubicBezTo>
                  <a:cubicBezTo>
                    <a:pt x="271" y="38"/>
                    <a:pt x="271" y="38"/>
                    <a:pt x="271" y="38"/>
                  </a:cubicBezTo>
                  <a:cubicBezTo>
                    <a:pt x="271" y="39"/>
                    <a:pt x="271" y="39"/>
                    <a:pt x="271" y="39"/>
                  </a:cubicBezTo>
                  <a:cubicBezTo>
                    <a:pt x="271" y="39"/>
                    <a:pt x="271" y="39"/>
                    <a:pt x="271" y="39"/>
                  </a:cubicBezTo>
                  <a:cubicBezTo>
                    <a:pt x="272" y="39"/>
                    <a:pt x="272" y="39"/>
                    <a:pt x="272" y="39"/>
                  </a:cubicBezTo>
                  <a:cubicBezTo>
                    <a:pt x="273" y="39"/>
                    <a:pt x="273" y="39"/>
                    <a:pt x="273" y="39"/>
                  </a:cubicBezTo>
                  <a:cubicBezTo>
                    <a:pt x="274" y="38"/>
                    <a:pt x="274" y="38"/>
                    <a:pt x="274" y="38"/>
                  </a:cubicBezTo>
                  <a:cubicBezTo>
                    <a:pt x="274" y="38"/>
                    <a:pt x="274" y="38"/>
                    <a:pt x="274" y="38"/>
                  </a:cubicBezTo>
                  <a:cubicBezTo>
                    <a:pt x="274" y="39"/>
                    <a:pt x="274" y="39"/>
                    <a:pt x="274" y="39"/>
                  </a:cubicBezTo>
                  <a:cubicBezTo>
                    <a:pt x="273" y="39"/>
                    <a:pt x="273" y="39"/>
                    <a:pt x="273" y="39"/>
                  </a:cubicBezTo>
                  <a:cubicBezTo>
                    <a:pt x="273" y="40"/>
                    <a:pt x="273" y="40"/>
                    <a:pt x="273" y="40"/>
                  </a:cubicBezTo>
                  <a:cubicBezTo>
                    <a:pt x="273" y="40"/>
                    <a:pt x="273" y="40"/>
                    <a:pt x="273" y="40"/>
                  </a:cubicBezTo>
                  <a:cubicBezTo>
                    <a:pt x="274" y="40"/>
                    <a:pt x="274" y="40"/>
                    <a:pt x="274" y="40"/>
                  </a:cubicBezTo>
                  <a:cubicBezTo>
                    <a:pt x="275" y="40"/>
                    <a:pt x="275" y="40"/>
                    <a:pt x="275" y="40"/>
                  </a:cubicBezTo>
                  <a:cubicBezTo>
                    <a:pt x="275" y="40"/>
                    <a:pt x="275" y="40"/>
                    <a:pt x="275" y="40"/>
                  </a:cubicBezTo>
                  <a:cubicBezTo>
                    <a:pt x="276" y="39"/>
                    <a:pt x="276" y="39"/>
                    <a:pt x="276" y="39"/>
                  </a:cubicBezTo>
                  <a:cubicBezTo>
                    <a:pt x="276" y="40"/>
                    <a:pt x="276" y="40"/>
                    <a:pt x="276" y="40"/>
                  </a:cubicBezTo>
                  <a:cubicBezTo>
                    <a:pt x="275" y="40"/>
                    <a:pt x="275" y="40"/>
                    <a:pt x="275" y="40"/>
                  </a:cubicBezTo>
                  <a:cubicBezTo>
                    <a:pt x="276" y="40"/>
                    <a:pt x="276" y="40"/>
                    <a:pt x="276" y="40"/>
                  </a:cubicBezTo>
                  <a:cubicBezTo>
                    <a:pt x="277" y="40"/>
                    <a:pt x="277" y="40"/>
                    <a:pt x="277" y="40"/>
                  </a:cubicBezTo>
                  <a:cubicBezTo>
                    <a:pt x="278" y="41"/>
                    <a:pt x="278" y="41"/>
                    <a:pt x="278" y="41"/>
                  </a:cubicBezTo>
                  <a:cubicBezTo>
                    <a:pt x="277" y="41"/>
                    <a:pt x="277" y="41"/>
                    <a:pt x="277" y="41"/>
                  </a:cubicBezTo>
                  <a:cubicBezTo>
                    <a:pt x="277" y="41"/>
                    <a:pt x="277" y="41"/>
                    <a:pt x="277" y="41"/>
                  </a:cubicBezTo>
                  <a:cubicBezTo>
                    <a:pt x="277" y="42"/>
                    <a:pt x="277" y="42"/>
                    <a:pt x="277" y="42"/>
                  </a:cubicBezTo>
                  <a:cubicBezTo>
                    <a:pt x="278" y="41"/>
                    <a:pt x="278" y="41"/>
                    <a:pt x="278" y="41"/>
                  </a:cubicBezTo>
                  <a:cubicBezTo>
                    <a:pt x="279" y="42"/>
                    <a:pt x="279" y="42"/>
                    <a:pt x="279" y="42"/>
                  </a:cubicBezTo>
                  <a:cubicBezTo>
                    <a:pt x="282" y="42"/>
                    <a:pt x="282" y="42"/>
                    <a:pt x="282" y="42"/>
                  </a:cubicBezTo>
                  <a:cubicBezTo>
                    <a:pt x="282" y="43"/>
                    <a:pt x="282" y="43"/>
                    <a:pt x="282" y="43"/>
                  </a:cubicBezTo>
                  <a:cubicBezTo>
                    <a:pt x="280" y="43"/>
                    <a:pt x="280" y="43"/>
                    <a:pt x="280" y="43"/>
                  </a:cubicBezTo>
                  <a:cubicBezTo>
                    <a:pt x="279" y="43"/>
                    <a:pt x="279" y="43"/>
                    <a:pt x="279" y="43"/>
                  </a:cubicBezTo>
                  <a:cubicBezTo>
                    <a:pt x="278" y="42"/>
                    <a:pt x="278" y="42"/>
                    <a:pt x="278" y="42"/>
                  </a:cubicBezTo>
                  <a:cubicBezTo>
                    <a:pt x="277" y="42"/>
                    <a:pt x="277" y="42"/>
                    <a:pt x="277" y="42"/>
                  </a:cubicBezTo>
                  <a:cubicBezTo>
                    <a:pt x="277" y="43"/>
                    <a:pt x="277" y="43"/>
                    <a:pt x="277" y="43"/>
                  </a:cubicBezTo>
                  <a:cubicBezTo>
                    <a:pt x="278" y="43"/>
                    <a:pt x="278" y="43"/>
                    <a:pt x="278" y="43"/>
                  </a:cubicBezTo>
                  <a:cubicBezTo>
                    <a:pt x="280" y="44"/>
                    <a:pt x="280" y="44"/>
                    <a:pt x="280" y="44"/>
                  </a:cubicBezTo>
                  <a:cubicBezTo>
                    <a:pt x="281" y="44"/>
                    <a:pt x="281" y="44"/>
                    <a:pt x="281" y="44"/>
                  </a:cubicBezTo>
                  <a:cubicBezTo>
                    <a:pt x="282" y="44"/>
                    <a:pt x="282" y="44"/>
                    <a:pt x="282" y="44"/>
                  </a:cubicBezTo>
                  <a:cubicBezTo>
                    <a:pt x="280" y="44"/>
                    <a:pt x="280" y="44"/>
                    <a:pt x="280" y="44"/>
                  </a:cubicBezTo>
                  <a:cubicBezTo>
                    <a:pt x="279" y="44"/>
                    <a:pt x="279" y="44"/>
                    <a:pt x="279" y="44"/>
                  </a:cubicBezTo>
                  <a:cubicBezTo>
                    <a:pt x="278" y="44"/>
                    <a:pt x="278" y="44"/>
                    <a:pt x="278" y="44"/>
                  </a:cubicBezTo>
                  <a:cubicBezTo>
                    <a:pt x="277" y="44"/>
                    <a:pt x="277" y="44"/>
                    <a:pt x="277" y="44"/>
                  </a:cubicBezTo>
                  <a:cubicBezTo>
                    <a:pt x="276" y="43"/>
                    <a:pt x="276" y="43"/>
                    <a:pt x="276" y="43"/>
                  </a:cubicBezTo>
                  <a:cubicBezTo>
                    <a:pt x="275" y="43"/>
                    <a:pt x="275" y="43"/>
                    <a:pt x="275" y="43"/>
                  </a:cubicBezTo>
                  <a:cubicBezTo>
                    <a:pt x="274" y="42"/>
                    <a:pt x="274" y="42"/>
                    <a:pt x="274" y="42"/>
                  </a:cubicBezTo>
                  <a:cubicBezTo>
                    <a:pt x="273" y="42"/>
                    <a:pt x="273" y="42"/>
                    <a:pt x="273" y="42"/>
                  </a:cubicBezTo>
                  <a:cubicBezTo>
                    <a:pt x="273" y="43"/>
                    <a:pt x="273" y="43"/>
                    <a:pt x="273" y="43"/>
                  </a:cubicBezTo>
                  <a:cubicBezTo>
                    <a:pt x="272" y="43"/>
                    <a:pt x="272" y="43"/>
                    <a:pt x="272" y="43"/>
                  </a:cubicBezTo>
                  <a:cubicBezTo>
                    <a:pt x="271" y="43"/>
                    <a:pt x="271" y="43"/>
                    <a:pt x="271" y="43"/>
                  </a:cubicBezTo>
                  <a:cubicBezTo>
                    <a:pt x="271" y="45"/>
                    <a:pt x="271" y="45"/>
                    <a:pt x="271" y="45"/>
                  </a:cubicBezTo>
                  <a:cubicBezTo>
                    <a:pt x="272" y="46"/>
                    <a:pt x="272" y="46"/>
                    <a:pt x="272" y="46"/>
                  </a:cubicBezTo>
                  <a:cubicBezTo>
                    <a:pt x="272" y="47"/>
                    <a:pt x="272" y="47"/>
                    <a:pt x="272" y="47"/>
                  </a:cubicBezTo>
                  <a:cubicBezTo>
                    <a:pt x="271" y="47"/>
                    <a:pt x="271" y="47"/>
                    <a:pt x="271" y="47"/>
                  </a:cubicBezTo>
                  <a:cubicBezTo>
                    <a:pt x="271" y="46"/>
                    <a:pt x="271" y="46"/>
                    <a:pt x="271" y="46"/>
                  </a:cubicBezTo>
                  <a:cubicBezTo>
                    <a:pt x="270" y="46"/>
                    <a:pt x="270" y="46"/>
                    <a:pt x="270" y="46"/>
                  </a:cubicBezTo>
                  <a:cubicBezTo>
                    <a:pt x="270" y="47"/>
                    <a:pt x="270" y="47"/>
                    <a:pt x="270" y="47"/>
                  </a:cubicBezTo>
                  <a:cubicBezTo>
                    <a:pt x="270" y="48"/>
                    <a:pt x="270" y="48"/>
                    <a:pt x="270" y="48"/>
                  </a:cubicBezTo>
                  <a:cubicBezTo>
                    <a:pt x="270" y="49"/>
                    <a:pt x="270" y="49"/>
                    <a:pt x="270" y="49"/>
                  </a:cubicBezTo>
                  <a:cubicBezTo>
                    <a:pt x="271" y="48"/>
                    <a:pt x="271" y="48"/>
                    <a:pt x="271" y="48"/>
                  </a:cubicBezTo>
                  <a:cubicBezTo>
                    <a:pt x="271" y="48"/>
                    <a:pt x="271" y="48"/>
                    <a:pt x="271" y="48"/>
                  </a:cubicBezTo>
                  <a:cubicBezTo>
                    <a:pt x="272" y="49"/>
                    <a:pt x="272" y="49"/>
                    <a:pt x="272" y="49"/>
                  </a:cubicBezTo>
                  <a:cubicBezTo>
                    <a:pt x="273" y="49"/>
                    <a:pt x="273" y="49"/>
                    <a:pt x="273" y="49"/>
                  </a:cubicBezTo>
                  <a:cubicBezTo>
                    <a:pt x="272" y="50"/>
                    <a:pt x="272" y="50"/>
                    <a:pt x="272" y="50"/>
                  </a:cubicBezTo>
                  <a:cubicBezTo>
                    <a:pt x="271" y="50"/>
                    <a:pt x="271" y="50"/>
                    <a:pt x="271" y="50"/>
                  </a:cubicBezTo>
                  <a:cubicBezTo>
                    <a:pt x="271" y="49"/>
                    <a:pt x="271" y="49"/>
                    <a:pt x="271" y="49"/>
                  </a:cubicBezTo>
                  <a:cubicBezTo>
                    <a:pt x="269" y="49"/>
                    <a:pt x="269" y="49"/>
                    <a:pt x="269" y="49"/>
                  </a:cubicBezTo>
                  <a:cubicBezTo>
                    <a:pt x="269" y="51"/>
                    <a:pt x="269" y="51"/>
                    <a:pt x="269" y="51"/>
                  </a:cubicBezTo>
                  <a:cubicBezTo>
                    <a:pt x="270" y="51"/>
                    <a:pt x="270" y="51"/>
                    <a:pt x="270" y="51"/>
                  </a:cubicBezTo>
                  <a:cubicBezTo>
                    <a:pt x="270" y="51"/>
                    <a:pt x="270" y="51"/>
                    <a:pt x="270" y="51"/>
                  </a:cubicBezTo>
                  <a:cubicBezTo>
                    <a:pt x="270" y="51"/>
                    <a:pt x="270" y="51"/>
                    <a:pt x="270" y="51"/>
                  </a:cubicBezTo>
                  <a:cubicBezTo>
                    <a:pt x="270" y="53"/>
                    <a:pt x="270" y="53"/>
                    <a:pt x="270" y="53"/>
                  </a:cubicBezTo>
                  <a:cubicBezTo>
                    <a:pt x="270" y="53"/>
                    <a:pt x="270" y="53"/>
                    <a:pt x="270" y="53"/>
                  </a:cubicBezTo>
                  <a:cubicBezTo>
                    <a:pt x="271" y="53"/>
                    <a:pt x="271" y="53"/>
                    <a:pt x="271" y="53"/>
                  </a:cubicBezTo>
                  <a:cubicBezTo>
                    <a:pt x="271" y="54"/>
                    <a:pt x="271" y="54"/>
                    <a:pt x="271" y="54"/>
                  </a:cubicBezTo>
                  <a:cubicBezTo>
                    <a:pt x="272" y="54"/>
                    <a:pt x="272" y="54"/>
                    <a:pt x="272" y="54"/>
                  </a:cubicBezTo>
                  <a:cubicBezTo>
                    <a:pt x="274" y="56"/>
                    <a:pt x="274" y="56"/>
                    <a:pt x="274" y="56"/>
                  </a:cubicBezTo>
                  <a:cubicBezTo>
                    <a:pt x="275" y="55"/>
                    <a:pt x="275" y="55"/>
                    <a:pt x="275" y="55"/>
                  </a:cubicBezTo>
                  <a:cubicBezTo>
                    <a:pt x="275" y="55"/>
                    <a:pt x="275" y="55"/>
                    <a:pt x="275" y="55"/>
                  </a:cubicBezTo>
                  <a:cubicBezTo>
                    <a:pt x="275" y="54"/>
                    <a:pt x="275" y="54"/>
                    <a:pt x="275" y="54"/>
                  </a:cubicBezTo>
                  <a:cubicBezTo>
                    <a:pt x="276" y="54"/>
                    <a:pt x="276" y="54"/>
                    <a:pt x="276" y="54"/>
                  </a:cubicBezTo>
                  <a:cubicBezTo>
                    <a:pt x="277" y="55"/>
                    <a:pt x="277" y="55"/>
                    <a:pt x="277" y="55"/>
                  </a:cubicBezTo>
                  <a:cubicBezTo>
                    <a:pt x="276" y="55"/>
                    <a:pt x="276" y="55"/>
                    <a:pt x="276" y="55"/>
                  </a:cubicBezTo>
                  <a:cubicBezTo>
                    <a:pt x="276" y="56"/>
                    <a:pt x="276" y="56"/>
                    <a:pt x="276" y="56"/>
                  </a:cubicBezTo>
                  <a:cubicBezTo>
                    <a:pt x="277" y="56"/>
                    <a:pt x="277" y="56"/>
                    <a:pt x="277" y="56"/>
                  </a:cubicBezTo>
                  <a:cubicBezTo>
                    <a:pt x="278" y="54"/>
                    <a:pt x="278" y="54"/>
                    <a:pt x="278" y="54"/>
                  </a:cubicBezTo>
                  <a:cubicBezTo>
                    <a:pt x="278" y="52"/>
                    <a:pt x="278" y="52"/>
                    <a:pt x="278" y="52"/>
                  </a:cubicBezTo>
                  <a:cubicBezTo>
                    <a:pt x="278" y="51"/>
                    <a:pt x="278" y="51"/>
                    <a:pt x="278" y="51"/>
                  </a:cubicBezTo>
                  <a:cubicBezTo>
                    <a:pt x="279" y="50"/>
                    <a:pt x="279" y="50"/>
                    <a:pt x="279" y="50"/>
                  </a:cubicBezTo>
                  <a:cubicBezTo>
                    <a:pt x="279" y="50"/>
                    <a:pt x="279" y="50"/>
                    <a:pt x="279" y="50"/>
                  </a:cubicBezTo>
                  <a:cubicBezTo>
                    <a:pt x="279" y="51"/>
                    <a:pt x="279" y="51"/>
                    <a:pt x="279" y="51"/>
                  </a:cubicBezTo>
                  <a:cubicBezTo>
                    <a:pt x="278" y="52"/>
                    <a:pt x="278" y="52"/>
                    <a:pt x="278" y="52"/>
                  </a:cubicBezTo>
                  <a:cubicBezTo>
                    <a:pt x="278" y="53"/>
                    <a:pt x="278" y="53"/>
                    <a:pt x="278" y="53"/>
                  </a:cubicBezTo>
                  <a:cubicBezTo>
                    <a:pt x="278" y="54"/>
                    <a:pt x="278" y="54"/>
                    <a:pt x="278" y="54"/>
                  </a:cubicBezTo>
                  <a:cubicBezTo>
                    <a:pt x="278" y="55"/>
                    <a:pt x="278" y="55"/>
                    <a:pt x="278" y="55"/>
                  </a:cubicBezTo>
                  <a:cubicBezTo>
                    <a:pt x="278" y="56"/>
                    <a:pt x="278" y="56"/>
                    <a:pt x="278" y="56"/>
                  </a:cubicBezTo>
                  <a:cubicBezTo>
                    <a:pt x="278" y="57"/>
                    <a:pt x="278" y="57"/>
                    <a:pt x="278" y="57"/>
                  </a:cubicBezTo>
                  <a:cubicBezTo>
                    <a:pt x="278" y="57"/>
                    <a:pt x="278" y="57"/>
                    <a:pt x="278" y="57"/>
                  </a:cubicBezTo>
                  <a:close/>
                  <a:moveTo>
                    <a:pt x="281" y="22"/>
                  </a:moveTo>
                  <a:cubicBezTo>
                    <a:pt x="281" y="21"/>
                    <a:pt x="281" y="21"/>
                    <a:pt x="281" y="21"/>
                  </a:cubicBezTo>
                  <a:cubicBezTo>
                    <a:pt x="281" y="21"/>
                    <a:pt x="281" y="21"/>
                    <a:pt x="281" y="21"/>
                  </a:cubicBezTo>
                  <a:cubicBezTo>
                    <a:pt x="282" y="22"/>
                    <a:pt x="282" y="22"/>
                    <a:pt x="282" y="22"/>
                  </a:cubicBezTo>
                  <a:cubicBezTo>
                    <a:pt x="282" y="22"/>
                    <a:pt x="282" y="22"/>
                    <a:pt x="282" y="22"/>
                  </a:cubicBezTo>
                  <a:cubicBezTo>
                    <a:pt x="283" y="22"/>
                    <a:pt x="283" y="22"/>
                    <a:pt x="283" y="22"/>
                  </a:cubicBezTo>
                  <a:cubicBezTo>
                    <a:pt x="282" y="22"/>
                    <a:pt x="282" y="22"/>
                    <a:pt x="282" y="22"/>
                  </a:cubicBezTo>
                  <a:cubicBezTo>
                    <a:pt x="282" y="22"/>
                    <a:pt x="282" y="22"/>
                    <a:pt x="282" y="22"/>
                  </a:cubicBezTo>
                  <a:cubicBezTo>
                    <a:pt x="281" y="22"/>
                    <a:pt x="281" y="22"/>
                    <a:pt x="281" y="22"/>
                  </a:cubicBezTo>
                  <a:cubicBezTo>
                    <a:pt x="281" y="22"/>
                    <a:pt x="281" y="22"/>
                    <a:pt x="281" y="22"/>
                  </a:cubicBezTo>
                  <a:close/>
                  <a:moveTo>
                    <a:pt x="281" y="57"/>
                  </a:moveTo>
                  <a:cubicBezTo>
                    <a:pt x="281" y="56"/>
                    <a:pt x="281" y="56"/>
                    <a:pt x="281" y="56"/>
                  </a:cubicBezTo>
                  <a:cubicBezTo>
                    <a:pt x="282" y="55"/>
                    <a:pt x="282" y="55"/>
                    <a:pt x="282" y="55"/>
                  </a:cubicBezTo>
                  <a:cubicBezTo>
                    <a:pt x="282" y="55"/>
                    <a:pt x="282" y="55"/>
                    <a:pt x="282" y="55"/>
                  </a:cubicBezTo>
                  <a:cubicBezTo>
                    <a:pt x="283" y="55"/>
                    <a:pt x="283" y="55"/>
                    <a:pt x="283" y="55"/>
                  </a:cubicBezTo>
                  <a:cubicBezTo>
                    <a:pt x="283" y="55"/>
                    <a:pt x="283" y="55"/>
                    <a:pt x="283" y="55"/>
                  </a:cubicBezTo>
                  <a:cubicBezTo>
                    <a:pt x="283" y="55"/>
                    <a:pt x="283" y="55"/>
                    <a:pt x="283" y="55"/>
                  </a:cubicBezTo>
                  <a:cubicBezTo>
                    <a:pt x="282" y="56"/>
                    <a:pt x="282" y="56"/>
                    <a:pt x="282" y="56"/>
                  </a:cubicBezTo>
                  <a:cubicBezTo>
                    <a:pt x="282" y="57"/>
                    <a:pt x="282" y="57"/>
                    <a:pt x="282" y="57"/>
                  </a:cubicBezTo>
                  <a:cubicBezTo>
                    <a:pt x="281" y="57"/>
                    <a:pt x="281" y="57"/>
                    <a:pt x="281" y="57"/>
                  </a:cubicBezTo>
                  <a:close/>
                  <a:moveTo>
                    <a:pt x="290" y="49"/>
                  </a:moveTo>
                  <a:cubicBezTo>
                    <a:pt x="291" y="48"/>
                    <a:pt x="291" y="48"/>
                    <a:pt x="291" y="48"/>
                  </a:cubicBezTo>
                  <a:cubicBezTo>
                    <a:pt x="292" y="48"/>
                    <a:pt x="292" y="48"/>
                    <a:pt x="292" y="48"/>
                  </a:cubicBezTo>
                  <a:cubicBezTo>
                    <a:pt x="293" y="47"/>
                    <a:pt x="293" y="47"/>
                    <a:pt x="293" y="47"/>
                  </a:cubicBezTo>
                  <a:cubicBezTo>
                    <a:pt x="294" y="48"/>
                    <a:pt x="294" y="48"/>
                    <a:pt x="294" y="48"/>
                  </a:cubicBezTo>
                  <a:cubicBezTo>
                    <a:pt x="295" y="48"/>
                    <a:pt x="295" y="48"/>
                    <a:pt x="295" y="48"/>
                  </a:cubicBezTo>
                  <a:cubicBezTo>
                    <a:pt x="294" y="49"/>
                    <a:pt x="294" y="49"/>
                    <a:pt x="294" y="49"/>
                  </a:cubicBezTo>
                  <a:cubicBezTo>
                    <a:pt x="293" y="49"/>
                    <a:pt x="293" y="49"/>
                    <a:pt x="293" y="49"/>
                  </a:cubicBezTo>
                  <a:cubicBezTo>
                    <a:pt x="292" y="49"/>
                    <a:pt x="292" y="49"/>
                    <a:pt x="292" y="49"/>
                  </a:cubicBezTo>
                  <a:cubicBezTo>
                    <a:pt x="291" y="50"/>
                    <a:pt x="291" y="50"/>
                    <a:pt x="291" y="50"/>
                  </a:cubicBezTo>
                  <a:cubicBezTo>
                    <a:pt x="291" y="49"/>
                    <a:pt x="291" y="49"/>
                    <a:pt x="291" y="49"/>
                  </a:cubicBezTo>
                  <a:cubicBezTo>
                    <a:pt x="290" y="49"/>
                    <a:pt x="290" y="49"/>
                    <a:pt x="290" y="49"/>
                  </a:cubicBezTo>
                  <a:close/>
                  <a:moveTo>
                    <a:pt x="357" y="2"/>
                  </a:moveTo>
                  <a:cubicBezTo>
                    <a:pt x="357" y="1"/>
                    <a:pt x="357" y="1"/>
                    <a:pt x="357" y="1"/>
                  </a:cubicBezTo>
                  <a:cubicBezTo>
                    <a:pt x="358" y="1"/>
                    <a:pt x="358" y="1"/>
                    <a:pt x="358" y="1"/>
                  </a:cubicBezTo>
                  <a:cubicBezTo>
                    <a:pt x="358" y="2"/>
                    <a:pt x="358" y="2"/>
                    <a:pt x="358" y="2"/>
                  </a:cubicBezTo>
                  <a:cubicBezTo>
                    <a:pt x="358" y="2"/>
                    <a:pt x="358" y="2"/>
                    <a:pt x="358" y="2"/>
                  </a:cubicBezTo>
                  <a:cubicBezTo>
                    <a:pt x="357" y="2"/>
                    <a:pt x="357" y="2"/>
                    <a:pt x="357" y="2"/>
                  </a:cubicBezTo>
                  <a:close/>
                  <a:moveTo>
                    <a:pt x="325" y="58"/>
                  </a:moveTo>
                  <a:cubicBezTo>
                    <a:pt x="325" y="59"/>
                    <a:pt x="325" y="59"/>
                    <a:pt x="325" y="59"/>
                  </a:cubicBezTo>
                  <a:cubicBezTo>
                    <a:pt x="325" y="59"/>
                    <a:pt x="325" y="59"/>
                    <a:pt x="325" y="59"/>
                  </a:cubicBezTo>
                  <a:cubicBezTo>
                    <a:pt x="326" y="59"/>
                    <a:pt x="326" y="59"/>
                    <a:pt x="326" y="59"/>
                  </a:cubicBezTo>
                  <a:cubicBezTo>
                    <a:pt x="326" y="59"/>
                    <a:pt x="326" y="59"/>
                    <a:pt x="326" y="59"/>
                  </a:cubicBezTo>
                  <a:cubicBezTo>
                    <a:pt x="325" y="58"/>
                    <a:pt x="325" y="58"/>
                    <a:pt x="325" y="58"/>
                  </a:cubicBezTo>
                  <a:cubicBezTo>
                    <a:pt x="325" y="58"/>
                    <a:pt x="325" y="58"/>
                    <a:pt x="325" y="58"/>
                  </a:cubicBezTo>
                  <a:close/>
                  <a:moveTo>
                    <a:pt x="309" y="67"/>
                  </a:moveTo>
                  <a:cubicBezTo>
                    <a:pt x="309" y="68"/>
                    <a:pt x="309" y="68"/>
                    <a:pt x="309" y="68"/>
                  </a:cubicBezTo>
                  <a:cubicBezTo>
                    <a:pt x="310" y="68"/>
                    <a:pt x="310" y="68"/>
                    <a:pt x="310" y="68"/>
                  </a:cubicBezTo>
                  <a:cubicBezTo>
                    <a:pt x="310" y="67"/>
                    <a:pt x="310" y="67"/>
                    <a:pt x="310" y="67"/>
                  </a:cubicBezTo>
                  <a:cubicBezTo>
                    <a:pt x="309" y="67"/>
                    <a:pt x="309" y="67"/>
                    <a:pt x="309" y="67"/>
                  </a:cubicBezTo>
                  <a:close/>
                  <a:moveTo>
                    <a:pt x="287" y="67"/>
                  </a:moveTo>
                  <a:cubicBezTo>
                    <a:pt x="286" y="66"/>
                    <a:pt x="286" y="66"/>
                    <a:pt x="286" y="66"/>
                  </a:cubicBezTo>
                  <a:cubicBezTo>
                    <a:pt x="286" y="65"/>
                    <a:pt x="286" y="65"/>
                    <a:pt x="286" y="65"/>
                  </a:cubicBezTo>
                  <a:cubicBezTo>
                    <a:pt x="287" y="65"/>
                    <a:pt x="287" y="65"/>
                    <a:pt x="287" y="65"/>
                  </a:cubicBezTo>
                  <a:cubicBezTo>
                    <a:pt x="287" y="66"/>
                    <a:pt x="287" y="66"/>
                    <a:pt x="287" y="66"/>
                  </a:cubicBezTo>
                  <a:cubicBezTo>
                    <a:pt x="287" y="67"/>
                    <a:pt x="287" y="67"/>
                    <a:pt x="287" y="67"/>
                  </a:cubicBezTo>
                  <a:cubicBezTo>
                    <a:pt x="287" y="67"/>
                    <a:pt x="287" y="67"/>
                    <a:pt x="287" y="67"/>
                  </a:cubicBezTo>
                  <a:cubicBezTo>
                    <a:pt x="287" y="67"/>
                    <a:pt x="287" y="67"/>
                    <a:pt x="287" y="67"/>
                  </a:cubicBezTo>
                  <a:close/>
                  <a:moveTo>
                    <a:pt x="280" y="79"/>
                  </a:moveTo>
                  <a:cubicBezTo>
                    <a:pt x="280" y="78"/>
                    <a:pt x="280" y="78"/>
                    <a:pt x="280" y="78"/>
                  </a:cubicBezTo>
                  <a:cubicBezTo>
                    <a:pt x="280" y="78"/>
                    <a:pt x="280" y="78"/>
                    <a:pt x="280" y="78"/>
                  </a:cubicBezTo>
                  <a:cubicBezTo>
                    <a:pt x="280" y="77"/>
                    <a:pt x="280" y="77"/>
                    <a:pt x="280" y="77"/>
                  </a:cubicBezTo>
                  <a:cubicBezTo>
                    <a:pt x="280" y="77"/>
                    <a:pt x="280" y="77"/>
                    <a:pt x="280" y="77"/>
                  </a:cubicBezTo>
                  <a:cubicBezTo>
                    <a:pt x="279" y="77"/>
                    <a:pt x="279" y="77"/>
                    <a:pt x="279" y="77"/>
                  </a:cubicBezTo>
                  <a:cubicBezTo>
                    <a:pt x="279" y="78"/>
                    <a:pt x="279" y="78"/>
                    <a:pt x="279" y="78"/>
                  </a:cubicBezTo>
                  <a:cubicBezTo>
                    <a:pt x="279" y="79"/>
                    <a:pt x="279" y="79"/>
                    <a:pt x="279" y="79"/>
                  </a:cubicBezTo>
                  <a:cubicBezTo>
                    <a:pt x="280" y="80"/>
                    <a:pt x="280" y="80"/>
                    <a:pt x="280" y="80"/>
                  </a:cubicBezTo>
                  <a:cubicBezTo>
                    <a:pt x="280" y="81"/>
                    <a:pt x="280" y="81"/>
                    <a:pt x="280" y="81"/>
                  </a:cubicBezTo>
                  <a:cubicBezTo>
                    <a:pt x="279" y="81"/>
                    <a:pt x="279" y="81"/>
                    <a:pt x="279" y="81"/>
                  </a:cubicBezTo>
                  <a:cubicBezTo>
                    <a:pt x="279" y="80"/>
                    <a:pt x="279" y="80"/>
                    <a:pt x="279" y="80"/>
                  </a:cubicBezTo>
                  <a:cubicBezTo>
                    <a:pt x="277" y="80"/>
                    <a:pt x="277" y="80"/>
                    <a:pt x="277" y="80"/>
                  </a:cubicBezTo>
                  <a:cubicBezTo>
                    <a:pt x="277" y="80"/>
                    <a:pt x="277" y="80"/>
                    <a:pt x="277" y="80"/>
                  </a:cubicBezTo>
                  <a:cubicBezTo>
                    <a:pt x="276" y="80"/>
                    <a:pt x="276" y="80"/>
                    <a:pt x="276" y="80"/>
                  </a:cubicBezTo>
                  <a:cubicBezTo>
                    <a:pt x="275" y="79"/>
                    <a:pt x="275" y="79"/>
                    <a:pt x="275" y="79"/>
                  </a:cubicBezTo>
                  <a:cubicBezTo>
                    <a:pt x="275" y="79"/>
                    <a:pt x="275" y="79"/>
                    <a:pt x="275" y="79"/>
                  </a:cubicBezTo>
                  <a:cubicBezTo>
                    <a:pt x="274" y="79"/>
                    <a:pt x="274" y="79"/>
                    <a:pt x="274" y="79"/>
                  </a:cubicBezTo>
                  <a:cubicBezTo>
                    <a:pt x="274" y="78"/>
                    <a:pt x="274" y="78"/>
                    <a:pt x="274" y="78"/>
                  </a:cubicBezTo>
                  <a:cubicBezTo>
                    <a:pt x="274" y="78"/>
                    <a:pt x="274" y="78"/>
                    <a:pt x="274" y="78"/>
                  </a:cubicBezTo>
                  <a:cubicBezTo>
                    <a:pt x="274" y="78"/>
                    <a:pt x="274" y="78"/>
                    <a:pt x="274" y="78"/>
                  </a:cubicBezTo>
                  <a:cubicBezTo>
                    <a:pt x="274" y="77"/>
                    <a:pt x="274" y="77"/>
                    <a:pt x="274" y="77"/>
                  </a:cubicBezTo>
                  <a:cubicBezTo>
                    <a:pt x="274" y="77"/>
                    <a:pt x="274" y="77"/>
                    <a:pt x="274" y="77"/>
                  </a:cubicBezTo>
                  <a:cubicBezTo>
                    <a:pt x="275" y="77"/>
                    <a:pt x="275" y="77"/>
                    <a:pt x="275" y="77"/>
                  </a:cubicBezTo>
                  <a:cubicBezTo>
                    <a:pt x="275" y="76"/>
                    <a:pt x="275" y="76"/>
                    <a:pt x="275" y="76"/>
                  </a:cubicBezTo>
                  <a:cubicBezTo>
                    <a:pt x="274" y="75"/>
                    <a:pt x="274" y="75"/>
                    <a:pt x="274" y="75"/>
                  </a:cubicBezTo>
                  <a:cubicBezTo>
                    <a:pt x="274" y="75"/>
                    <a:pt x="274" y="75"/>
                    <a:pt x="274" y="75"/>
                  </a:cubicBezTo>
                  <a:cubicBezTo>
                    <a:pt x="274" y="75"/>
                    <a:pt x="274" y="75"/>
                    <a:pt x="274" y="75"/>
                  </a:cubicBezTo>
                  <a:cubicBezTo>
                    <a:pt x="274" y="76"/>
                    <a:pt x="274" y="76"/>
                    <a:pt x="274" y="76"/>
                  </a:cubicBezTo>
                  <a:cubicBezTo>
                    <a:pt x="274" y="76"/>
                    <a:pt x="274" y="76"/>
                    <a:pt x="274" y="76"/>
                  </a:cubicBezTo>
                  <a:cubicBezTo>
                    <a:pt x="274" y="77"/>
                    <a:pt x="274" y="77"/>
                    <a:pt x="274" y="77"/>
                  </a:cubicBezTo>
                  <a:cubicBezTo>
                    <a:pt x="273" y="77"/>
                    <a:pt x="273" y="77"/>
                    <a:pt x="273" y="77"/>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2" y="78"/>
                    <a:pt x="272" y="78"/>
                    <a:pt x="272" y="78"/>
                  </a:cubicBezTo>
                  <a:cubicBezTo>
                    <a:pt x="272" y="77"/>
                    <a:pt x="272" y="77"/>
                    <a:pt x="272" y="77"/>
                  </a:cubicBezTo>
                  <a:cubicBezTo>
                    <a:pt x="272" y="77"/>
                    <a:pt x="272" y="77"/>
                    <a:pt x="272" y="77"/>
                  </a:cubicBezTo>
                  <a:cubicBezTo>
                    <a:pt x="272" y="76"/>
                    <a:pt x="272" y="76"/>
                    <a:pt x="272" y="76"/>
                  </a:cubicBezTo>
                  <a:cubicBezTo>
                    <a:pt x="272" y="75"/>
                    <a:pt x="272" y="75"/>
                    <a:pt x="272" y="75"/>
                  </a:cubicBezTo>
                  <a:cubicBezTo>
                    <a:pt x="272" y="75"/>
                    <a:pt x="272" y="75"/>
                    <a:pt x="272" y="75"/>
                  </a:cubicBezTo>
                  <a:cubicBezTo>
                    <a:pt x="272" y="74"/>
                    <a:pt x="272" y="74"/>
                    <a:pt x="272" y="74"/>
                  </a:cubicBezTo>
                  <a:cubicBezTo>
                    <a:pt x="272" y="75"/>
                    <a:pt x="272" y="75"/>
                    <a:pt x="272" y="75"/>
                  </a:cubicBezTo>
                  <a:cubicBezTo>
                    <a:pt x="271" y="75"/>
                    <a:pt x="271" y="75"/>
                    <a:pt x="271" y="75"/>
                  </a:cubicBezTo>
                  <a:cubicBezTo>
                    <a:pt x="271" y="76"/>
                    <a:pt x="271" y="76"/>
                    <a:pt x="271" y="76"/>
                  </a:cubicBezTo>
                  <a:cubicBezTo>
                    <a:pt x="271" y="76"/>
                    <a:pt x="271" y="76"/>
                    <a:pt x="271" y="76"/>
                  </a:cubicBezTo>
                  <a:cubicBezTo>
                    <a:pt x="271" y="77"/>
                    <a:pt x="271" y="77"/>
                    <a:pt x="271" y="77"/>
                  </a:cubicBezTo>
                  <a:cubicBezTo>
                    <a:pt x="270" y="77"/>
                    <a:pt x="270" y="77"/>
                    <a:pt x="270" y="77"/>
                  </a:cubicBezTo>
                  <a:cubicBezTo>
                    <a:pt x="269" y="77"/>
                    <a:pt x="269" y="77"/>
                    <a:pt x="269" y="77"/>
                  </a:cubicBezTo>
                  <a:cubicBezTo>
                    <a:pt x="269" y="77"/>
                    <a:pt x="269" y="77"/>
                    <a:pt x="269" y="77"/>
                  </a:cubicBezTo>
                  <a:cubicBezTo>
                    <a:pt x="269" y="76"/>
                    <a:pt x="269" y="76"/>
                    <a:pt x="269" y="76"/>
                  </a:cubicBezTo>
                  <a:cubicBezTo>
                    <a:pt x="269" y="76"/>
                    <a:pt x="269" y="76"/>
                    <a:pt x="269" y="76"/>
                  </a:cubicBezTo>
                  <a:cubicBezTo>
                    <a:pt x="269" y="75"/>
                    <a:pt x="269" y="75"/>
                    <a:pt x="269" y="75"/>
                  </a:cubicBezTo>
                  <a:cubicBezTo>
                    <a:pt x="269" y="74"/>
                    <a:pt x="269" y="74"/>
                    <a:pt x="269" y="74"/>
                  </a:cubicBezTo>
                  <a:cubicBezTo>
                    <a:pt x="269" y="74"/>
                    <a:pt x="269" y="74"/>
                    <a:pt x="269" y="74"/>
                  </a:cubicBezTo>
                  <a:cubicBezTo>
                    <a:pt x="270" y="72"/>
                    <a:pt x="270" y="72"/>
                    <a:pt x="270" y="72"/>
                  </a:cubicBezTo>
                  <a:cubicBezTo>
                    <a:pt x="270" y="72"/>
                    <a:pt x="270" y="72"/>
                    <a:pt x="270" y="72"/>
                  </a:cubicBezTo>
                  <a:cubicBezTo>
                    <a:pt x="269" y="73"/>
                    <a:pt x="269" y="73"/>
                    <a:pt x="269" y="73"/>
                  </a:cubicBezTo>
                  <a:cubicBezTo>
                    <a:pt x="269" y="74"/>
                    <a:pt x="269" y="74"/>
                    <a:pt x="269" y="74"/>
                  </a:cubicBezTo>
                  <a:cubicBezTo>
                    <a:pt x="269" y="75"/>
                    <a:pt x="269" y="75"/>
                    <a:pt x="269" y="75"/>
                  </a:cubicBezTo>
                  <a:cubicBezTo>
                    <a:pt x="268" y="76"/>
                    <a:pt x="268" y="76"/>
                    <a:pt x="268" y="76"/>
                  </a:cubicBezTo>
                  <a:cubicBezTo>
                    <a:pt x="268" y="76"/>
                    <a:pt x="268" y="76"/>
                    <a:pt x="268" y="76"/>
                  </a:cubicBezTo>
                  <a:cubicBezTo>
                    <a:pt x="268" y="75"/>
                    <a:pt x="268" y="75"/>
                    <a:pt x="268" y="75"/>
                  </a:cubicBezTo>
                  <a:cubicBezTo>
                    <a:pt x="268" y="75"/>
                    <a:pt x="268" y="75"/>
                    <a:pt x="268" y="75"/>
                  </a:cubicBezTo>
                  <a:cubicBezTo>
                    <a:pt x="268" y="75"/>
                    <a:pt x="268" y="75"/>
                    <a:pt x="268" y="75"/>
                  </a:cubicBezTo>
                  <a:cubicBezTo>
                    <a:pt x="268" y="76"/>
                    <a:pt x="268" y="76"/>
                    <a:pt x="268" y="76"/>
                  </a:cubicBezTo>
                  <a:cubicBezTo>
                    <a:pt x="267" y="76"/>
                    <a:pt x="267" y="76"/>
                    <a:pt x="267" y="76"/>
                  </a:cubicBezTo>
                  <a:cubicBezTo>
                    <a:pt x="266" y="75"/>
                    <a:pt x="266" y="75"/>
                    <a:pt x="266" y="75"/>
                  </a:cubicBezTo>
                  <a:cubicBezTo>
                    <a:pt x="266" y="74"/>
                    <a:pt x="266" y="74"/>
                    <a:pt x="266" y="74"/>
                  </a:cubicBezTo>
                  <a:cubicBezTo>
                    <a:pt x="266" y="74"/>
                    <a:pt x="266" y="74"/>
                    <a:pt x="266" y="74"/>
                  </a:cubicBezTo>
                  <a:cubicBezTo>
                    <a:pt x="266" y="73"/>
                    <a:pt x="266" y="73"/>
                    <a:pt x="266" y="73"/>
                  </a:cubicBezTo>
                  <a:cubicBezTo>
                    <a:pt x="267" y="73"/>
                    <a:pt x="267" y="73"/>
                    <a:pt x="267" y="73"/>
                  </a:cubicBezTo>
                  <a:cubicBezTo>
                    <a:pt x="268" y="72"/>
                    <a:pt x="268" y="72"/>
                    <a:pt x="268" y="72"/>
                  </a:cubicBezTo>
                  <a:cubicBezTo>
                    <a:pt x="267" y="72"/>
                    <a:pt x="267" y="72"/>
                    <a:pt x="267" y="72"/>
                  </a:cubicBezTo>
                  <a:cubicBezTo>
                    <a:pt x="268" y="71"/>
                    <a:pt x="268" y="71"/>
                    <a:pt x="268" y="71"/>
                  </a:cubicBezTo>
                  <a:cubicBezTo>
                    <a:pt x="268" y="70"/>
                    <a:pt x="268" y="70"/>
                    <a:pt x="268" y="70"/>
                  </a:cubicBezTo>
                  <a:cubicBezTo>
                    <a:pt x="269" y="70"/>
                    <a:pt x="269" y="70"/>
                    <a:pt x="269" y="70"/>
                  </a:cubicBezTo>
                  <a:cubicBezTo>
                    <a:pt x="269" y="70"/>
                    <a:pt x="269" y="70"/>
                    <a:pt x="269" y="70"/>
                  </a:cubicBezTo>
                  <a:cubicBezTo>
                    <a:pt x="271" y="70"/>
                    <a:pt x="271" y="70"/>
                    <a:pt x="271" y="70"/>
                  </a:cubicBezTo>
                  <a:cubicBezTo>
                    <a:pt x="271" y="69"/>
                    <a:pt x="271" y="69"/>
                    <a:pt x="271" y="69"/>
                  </a:cubicBezTo>
                  <a:cubicBezTo>
                    <a:pt x="272" y="69"/>
                    <a:pt x="272" y="69"/>
                    <a:pt x="272" y="69"/>
                  </a:cubicBezTo>
                  <a:cubicBezTo>
                    <a:pt x="272" y="69"/>
                    <a:pt x="272" y="69"/>
                    <a:pt x="272" y="69"/>
                  </a:cubicBezTo>
                  <a:cubicBezTo>
                    <a:pt x="272" y="69"/>
                    <a:pt x="272" y="69"/>
                    <a:pt x="272" y="69"/>
                  </a:cubicBezTo>
                  <a:cubicBezTo>
                    <a:pt x="273" y="68"/>
                    <a:pt x="273" y="68"/>
                    <a:pt x="273" y="68"/>
                  </a:cubicBezTo>
                  <a:cubicBezTo>
                    <a:pt x="274" y="68"/>
                    <a:pt x="274" y="68"/>
                    <a:pt x="274" y="68"/>
                  </a:cubicBezTo>
                  <a:cubicBezTo>
                    <a:pt x="275" y="69"/>
                    <a:pt x="275" y="69"/>
                    <a:pt x="275" y="69"/>
                  </a:cubicBezTo>
                  <a:cubicBezTo>
                    <a:pt x="276" y="69"/>
                    <a:pt x="276" y="69"/>
                    <a:pt x="276" y="69"/>
                  </a:cubicBezTo>
                  <a:cubicBezTo>
                    <a:pt x="277" y="68"/>
                    <a:pt x="277" y="68"/>
                    <a:pt x="277" y="68"/>
                  </a:cubicBezTo>
                  <a:cubicBezTo>
                    <a:pt x="277" y="69"/>
                    <a:pt x="277" y="69"/>
                    <a:pt x="277" y="69"/>
                  </a:cubicBezTo>
                  <a:cubicBezTo>
                    <a:pt x="278" y="69"/>
                    <a:pt x="278" y="69"/>
                    <a:pt x="278" y="69"/>
                  </a:cubicBezTo>
                  <a:cubicBezTo>
                    <a:pt x="278" y="69"/>
                    <a:pt x="278" y="69"/>
                    <a:pt x="278" y="69"/>
                  </a:cubicBezTo>
                  <a:cubicBezTo>
                    <a:pt x="278" y="69"/>
                    <a:pt x="278" y="69"/>
                    <a:pt x="278" y="69"/>
                  </a:cubicBezTo>
                  <a:cubicBezTo>
                    <a:pt x="279" y="69"/>
                    <a:pt x="279" y="69"/>
                    <a:pt x="279" y="69"/>
                  </a:cubicBezTo>
                  <a:cubicBezTo>
                    <a:pt x="280" y="69"/>
                    <a:pt x="280" y="69"/>
                    <a:pt x="280" y="69"/>
                  </a:cubicBezTo>
                  <a:cubicBezTo>
                    <a:pt x="280" y="69"/>
                    <a:pt x="280" y="69"/>
                    <a:pt x="280" y="69"/>
                  </a:cubicBezTo>
                  <a:cubicBezTo>
                    <a:pt x="281" y="69"/>
                    <a:pt x="281" y="69"/>
                    <a:pt x="281" y="69"/>
                  </a:cubicBezTo>
                  <a:cubicBezTo>
                    <a:pt x="281" y="69"/>
                    <a:pt x="281" y="69"/>
                    <a:pt x="281" y="69"/>
                  </a:cubicBezTo>
                  <a:cubicBezTo>
                    <a:pt x="281" y="69"/>
                    <a:pt x="281" y="69"/>
                    <a:pt x="281" y="69"/>
                  </a:cubicBezTo>
                  <a:cubicBezTo>
                    <a:pt x="280" y="69"/>
                    <a:pt x="280" y="69"/>
                    <a:pt x="280" y="69"/>
                  </a:cubicBezTo>
                  <a:cubicBezTo>
                    <a:pt x="280" y="68"/>
                    <a:pt x="280" y="68"/>
                    <a:pt x="280" y="68"/>
                  </a:cubicBezTo>
                  <a:cubicBezTo>
                    <a:pt x="279" y="68"/>
                    <a:pt x="279" y="68"/>
                    <a:pt x="279" y="68"/>
                  </a:cubicBezTo>
                  <a:cubicBezTo>
                    <a:pt x="280" y="68"/>
                    <a:pt x="280" y="68"/>
                    <a:pt x="280" y="68"/>
                  </a:cubicBezTo>
                  <a:cubicBezTo>
                    <a:pt x="280" y="68"/>
                    <a:pt x="280" y="68"/>
                    <a:pt x="280" y="68"/>
                  </a:cubicBezTo>
                  <a:cubicBezTo>
                    <a:pt x="280" y="67"/>
                    <a:pt x="280" y="67"/>
                    <a:pt x="280" y="67"/>
                  </a:cubicBezTo>
                  <a:cubicBezTo>
                    <a:pt x="279" y="67"/>
                    <a:pt x="279" y="67"/>
                    <a:pt x="279" y="67"/>
                  </a:cubicBezTo>
                  <a:cubicBezTo>
                    <a:pt x="280" y="67"/>
                    <a:pt x="280" y="67"/>
                    <a:pt x="280" y="67"/>
                  </a:cubicBezTo>
                  <a:cubicBezTo>
                    <a:pt x="280" y="67"/>
                    <a:pt x="280" y="67"/>
                    <a:pt x="280" y="67"/>
                  </a:cubicBezTo>
                  <a:cubicBezTo>
                    <a:pt x="281" y="67"/>
                    <a:pt x="281" y="67"/>
                    <a:pt x="281" y="67"/>
                  </a:cubicBezTo>
                  <a:cubicBezTo>
                    <a:pt x="280" y="66"/>
                    <a:pt x="280" y="66"/>
                    <a:pt x="280" y="66"/>
                  </a:cubicBezTo>
                  <a:cubicBezTo>
                    <a:pt x="279" y="66"/>
                    <a:pt x="279" y="66"/>
                    <a:pt x="279" y="66"/>
                  </a:cubicBezTo>
                  <a:cubicBezTo>
                    <a:pt x="279" y="67"/>
                    <a:pt x="279" y="67"/>
                    <a:pt x="279" y="67"/>
                  </a:cubicBezTo>
                  <a:cubicBezTo>
                    <a:pt x="278" y="66"/>
                    <a:pt x="278" y="66"/>
                    <a:pt x="278" y="66"/>
                  </a:cubicBezTo>
                  <a:cubicBezTo>
                    <a:pt x="279" y="65"/>
                    <a:pt x="279" y="65"/>
                    <a:pt x="279" y="65"/>
                  </a:cubicBezTo>
                  <a:cubicBezTo>
                    <a:pt x="279" y="65"/>
                    <a:pt x="279" y="65"/>
                    <a:pt x="279" y="65"/>
                  </a:cubicBezTo>
                  <a:cubicBezTo>
                    <a:pt x="279" y="64"/>
                    <a:pt x="279" y="64"/>
                    <a:pt x="279" y="64"/>
                  </a:cubicBezTo>
                  <a:cubicBezTo>
                    <a:pt x="279" y="64"/>
                    <a:pt x="279" y="64"/>
                    <a:pt x="279" y="64"/>
                  </a:cubicBezTo>
                  <a:cubicBezTo>
                    <a:pt x="279" y="64"/>
                    <a:pt x="279" y="64"/>
                    <a:pt x="279" y="64"/>
                  </a:cubicBezTo>
                  <a:cubicBezTo>
                    <a:pt x="279" y="62"/>
                    <a:pt x="279" y="62"/>
                    <a:pt x="279" y="62"/>
                  </a:cubicBezTo>
                  <a:cubicBezTo>
                    <a:pt x="279" y="62"/>
                    <a:pt x="279" y="62"/>
                    <a:pt x="279" y="62"/>
                  </a:cubicBezTo>
                  <a:cubicBezTo>
                    <a:pt x="279" y="61"/>
                    <a:pt x="279" y="61"/>
                    <a:pt x="279" y="61"/>
                  </a:cubicBezTo>
                  <a:cubicBezTo>
                    <a:pt x="279" y="61"/>
                    <a:pt x="279" y="61"/>
                    <a:pt x="279" y="61"/>
                  </a:cubicBezTo>
                  <a:cubicBezTo>
                    <a:pt x="279" y="61"/>
                    <a:pt x="279" y="61"/>
                    <a:pt x="279" y="61"/>
                  </a:cubicBezTo>
                  <a:cubicBezTo>
                    <a:pt x="280" y="60"/>
                    <a:pt x="280" y="60"/>
                    <a:pt x="280" y="60"/>
                  </a:cubicBezTo>
                  <a:cubicBezTo>
                    <a:pt x="281" y="61"/>
                    <a:pt x="281" y="61"/>
                    <a:pt x="281" y="61"/>
                  </a:cubicBezTo>
                  <a:cubicBezTo>
                    <a:pt x="282" y="60"/>
                    <a:pt x="282" y="60"/>
                    <a:pt x="282" y="60"/>
                  </a:cubicBezTo>
                  <a:cubicBezTo>
                    <a:pt x="283" y="61"/>
                    <a:pt x="283" y="61"/>
                    <a:pt x="283" y="61"/>
                  </a:cubicBezTo>
                  <a:cubicBezTo>
                    <a:pt x="283" y="61"/>
                    <a:pt x="283" y="61"/>
                    <a:pt x="283" y="61"/>
                  </a:cubicBezTo>
                  <a:cubicBezTo>
                    <a:pt x="284" y="62"/>
                    <a:pt x="284" y="62"/>
                    <a:pt x="284" y="62"/>
                  </a:cubicBezTo>
                  <a:cubicBezTo>
                    <a:pt x="285" y="63"/>
                    <a:pt x="285" y="63"/>
                    <a:pt x="285" y="63"/>
                  </a:cubicBezTo>
                  <a:cubicBezTo>
                    <a:pt x="285" y="66"/>
                    <a:pt x="285" y="66"/>
                    <a:pt x="285" y="66"/>
                  </a:cubicBezTo>
                  <a:cubicBezTo>
                    <a:pt x="284" y="67"/>
                    <a:pt x="284" y="67"/>
                    <a:pt x="284" y="67"/>
                  </a:cubicBezTo>
                  <a:cubicBezTo>
                    <a:pt x="285" y="67"/>
                    <a:pt x="285" y="67"/>
                    <a:pt x="285" y="67"/>
                  </a:cubicBezTo>
                  <a:cubicBezTo>
                    <a:pt x="285" y="67"/>
                    <a:pt x="285" y="67"/>
                    <a:pt x="285" y="67"/>
                  </a:cubicBezTo>
                  <a:cubicBezTo>
                    <a:pt x="287" y="67"/>
                    <a:pt x="287" y="67"/>
                    <a:pt x="287" y="67"/>
                  </a:cubicBezTo>
                  <a:cubicBezTo>
                    <a:pt x="287" y="68"/>
                    <a:pt x="287" y="68"/>
                    <a:pt x="287" y="68"/>
                  </a:cubicBezTo>
                  <a:cubicBezTo>
                    <a:pt x="288" y="69"/>
                    <a:pt x="288" y="69"/>
                    <a:pt x="288" y="69"/>
                  </a:cubicBezTo>
                  <a:cubicBezTo>
                    <a:pt x="288" y="68"/>
                    <a:pt x="288" y="68"/>
                    <a:pt x="288" y="68"/>
                  </a:cubicBezTo>
                  <a:cubicBezTo>
                    <a:pt x="290" y="68"/>
                    <a:pt x="290" y="68"/>
                    <a:pt x="290" y="68"/>
                  </a:cubicBezTo>
                  <a:cubicBezTo>
                    <a:pt x="291" y="69"/>
                    <a:pt x="291" y="69"/>
                    <a:pt x="291" y="69"/>
                  </a:cubicBezTo>
                  <a:cubicBezTo>
                    <a:pt x="291" y="69"/>
                    <a:pt x="291" y="69"/>
                    <a:pt x="291" y="69"/>
                  </a:cubicBezTo>
                  <a:cubicBezTo>
                    <a:pt x="291" y="68"/>
                    <a:pt x="291" y="68"/>
                    <a:pt x="291" y="68"/>
                  </a:cubicBezTo>
                  <a:cubicBezTo>
                    <a:pt x="292" y="68"/>
                    <a:pt x="292" y="68"/>
                    <a:pt x="292" y="68"/>
                  </a:cubicBezTo>
                  <a:cubicBezTo>
                    <a:pt x="293" y="67"/>
                    <a:pt x="293" y="67"/>
                    <a:pt x="293" y="67"/>
                  </a:cubicBezTo>
                  <a:cubicBezTo>
                    <a:pt x="294" y="66"/>
                    <a:pt x="294" y="66"/>
                    <a:pt x="294" y="66"/>
                  </a:cubicBezTo>
                  <a:cubicBezTo>
                    <a:pt x="295" y="65"/>
                    <a:pt x="295" y="65"/>
                    <a:pt x="295" y="65"/>
                  </a:cubicBezTo>
                  <a:cubicBezTo>
                    <a:pt x="297" y="64"/>
                    <a:pt x="297" y="64"/>
                    <a:pt x="297" y="64"/>
                  </a:cubicBezTo>
                  <a:cubicBezTo>
                    <a:pt x="297" y="63"/>
                    <a:pt x="297" y="63"/>
                    <a:pt x="297" y="63"/>
                  </a:cubicBezTo>
                  <a:cubicBezTo>
                    <a:pt x="298" y="62"/>
                    <a:pt x="298" y="62"/>
                    <a:pt x="298" y="62"/>
                  </a:cubicBezTo>
                  <a:cubicBezTo>
                    <a:pt x="297" y="62"/>
                    <a:pt x="297" y="62"/>
                    <a:pt x="297" y="62"/>
                  </a:cubicBezTo>
                  <a:cubicBezTo>
                    <a:pt x="296" y="63"/>
                    <a:pt x="296" y="63"/>
                    <a:pt x="296" y="63"/>
                  </a:cubicBezTo>
                  <a:cubicBezTo>
                    <a:pt x="296" y="63"/>
                    <a:pt x="296" y="63"/>
                    <a:pt x="296" y="63"/>
                  </a:cubicBezTo>
                  <a:cubicBezTo>
                    <a:pt x="295" y="65"/>
                    <a:pt x="295" y="65"/>
                    <a:pt x="295" y="65"/>
                  </a:cubicBezTo>
                  <a:cubicBezTo>
                    <a:pt x="294" y="65"/>
                    <a:pt x="294" y="65"/>
                    <a:pt x="294" y="65"/>
                  </a:cubicBezTo>
                  <a:cubicBezTo>
                    <a:pt x="294" y="66"/>
                    <a:pt x="294" y="66"/>
                    <a:pt x="294" y="66"/>
                  </a:cubicBezTo>
                  <a:cubicBezTo>
                    <a:pt x="293" y="67"/>
                    <a:pt x="293" y="67"/>
                    <a:pt x="293" y="67"/>
                  </a:cubicBezTo>
                  <a:cubicBezTo>
                    <a:pt x="291" y="67"/>
                    <a:pt x="291" y="67"/>
                    <a:pt x="291" y="67"/>
                  </a:cubicBezTo>
                  <a:cubicBezTo>
                    <a:pt x="291" y="67"/>
                    <a:pt x="291" y="67"/>
                    <a:pt x="291" y="67"/>
                  </a:cubicBezTo>
                  <a:cubicBezTo>
                    <a:pt x="290" y="67"/>
                    <a:pt x="290" y="67"/>
                    <a:pt x="290" y="67"/>
                  </a:cubicBezTo>
                  <a:cubicBezTo>
                    <a:pt x="290" y="67"/>
                    <a:pt x="290" y="67"/>
                    <a:pt x="290" y="67"/>
                  </a:cubicBezTo>
                  <a:cubicBezTo>
                    <a:pt x="289" y="67"/>
                    <a:pt x="289" y="67"/>
                    <a:pt x="289" y="67"/>
                  </a:cubicBezTo>
                  <a:cubicBezTo>
                    <a:pt x="288" y="66"/>
                    <a:pt x="288" y="66"/>
                    <a:pt x="288" y="66"/>
                  </a:cubicBezTo>
                  <a:cubicBezTo>
                    <a:pt x="288" y="66"/>
                    <a:pt x="288" y="66"/>
                    <a:pt x="288" y="66"/>
                  </a:cubicBezTo>
                  <a:cubicBezTo>
                    <a:pt x="289" y="65"/>
                    <a:pt x="289" y="65"/>
                    <a:pt x="289" y="65"/>
                  </a:cubicBezTo>
                  <a:cubicBezTo>
                    <a:pt x="289" y="65"/>
                    <a:pt x="289" y="65"/>
                    <a:pt x="289" y="65"/>
                  </a:cubicBezTo>
                  <a:cubicBezTo>
                    <a:pt x="290" y="64"/>
                    <a:pt x="290" y="64"/>
                    <a:pt x="290" y="64"/>
                  </a:cubicBezTo>
                  <a:cubicBezTo>
                    <a:pt x="289" y="65"/>
                    <a:pt x="289" y="65"/>
                    <a:pt x="289" y="65"/>
                  </a:cubicBezTo>
                  <a:cubicBezTo>
                    <a:pt x="288" y="65"/>
                    <a:pt x="288" y="65"/>
                    <a:pt x="288" y="65"/>
                  </a:cubicBezTo>
                  <a:cubicBezTo>
                    <a:pt x="287" y="65"/>
                    <a:pt x="287" y="65"/>
                    <a:pt x="287" y="65"/>
                  </a:cubicBezTo>
                  <a:cubicBezTo>
                    <a:pt x="287" y="64"/>
                    <a:pt x="287" y="64"/>
                    <a:pt x="287" y="64"/>
                  </a:cubicBezTo>
                  <a:cubicBezTo>
                    <a:pt x="287" y="64"/>
                    <a:pt x="287" y="64"/>
                    <a:pt x="287" y="64"/>
                  </a:cubicBezTo>
                  <a:cubicBezTo>
                    <a:pt x="288" y="64"/>
                    <a:pt x="288" y="64"/>
                    <a:pt x="288" y="64"/>
                  </a:cubicBezTo>
                  <a:cubicBezTo>
                    <a:pt x="288" y="64"/>
                    <a:pt x="288" y="64"/>
                    <a:pt x="288" y="64"/>
                  </a:cubicBezTo>
                  <a:cubicBezTo>
                    <a:pt x="288" y="63"/>
                    <a:pt x="288" y="63"/>
                    <a:pt x="288" y="63"/>
                  </a:cubicBezTo>
                  <a:cubicBezTo>
                    <a:pt x="288" y="63"/>
                    <a:pt x="288" y="63"/>
                    <a:pt x="288" y="63"/>
                  </a:cubicBezTo>
                  <a:cubicBezTo>
                    <a:pt x="288" y="63"/>
                    <a:pt x="288" y="63"/>
                    <a:pt x="288" y="63"/>
                  </a:cubicBezTo>
                  <a:cubicBezTo>
                    <a:pt x="288" y="63"/>
                    <a:pt x="288" y="63"/>
                    <a:pt x="288" y="63"/>
                  </a:cubicBezTo>
                  <a:cubicBezTo>
                    <a:pt x="289" y="63"/>
                    <a:pt x="289" y="63"/>
                    <a:pt x="289" y="63"/>
                  </a:cubicBezTo>
                  <a:cubicBezTo>
                    <a:pt x="289" y="63"/>
                    <a:pt x="289" y="63"/>
                    <a:pt x="289" y="63"/>
                  </a:cubicBezTo>
                  <a:cubicBezTo>
                    <a:pt x="289" y="62"/>
                    <a:pt x="289" y="62"/>
                    <a:pt x="289" y="62"/>
                  </a:cubicBezTo>
                  <a:cubicBezTo>
                    <a:pt x="289" y="62"/>
                    <a:pt x="289" y="62"/>
                    <a:pt x="289" y="62"/>
                  </a:cubicBezTo>
                  <a:cubicBezTo>
                    <a:pt x="288" y="62"/>
                    <a:pt x="288" y="62"/>
                    <a:pt x="288" y="62"/>
                  </a:cubicBezTo>
                  <a:cubicBezTo>
                    <a:pt x="288" y="62"/>
                    <a:pt x="288" y="62"/>
                    <a:pt x="288" y="62"/>
                  </a:cubicBezTo>
                  <a:cubicBezTo>
                    <a:pt x="287" y="62"/>
                    <a:pt x="287" y="62"/>
                    <a:pt x="287" y="62"/>
                  </a:cubicBezTo>
                  <a:cubicBezTo>
                    <a:pt x="287" y="62"/>
                    <a:pt x="287" y="62"/>
                    <a:pt x="287" y="62"/>
                  </a:cubicBezTo>
                  <a:cubicBezTo>
                    <a:pt x="287" y="61"/>
                    <a:pt x="287" y="61"/>
                    <a:pt x="287" y="61"/>
                  </a:cubicBezTo>
                  <a:cubicBezTo>
                    <a:pt x="288" y="61"/>
                    <a:pt x="288" y="61"/>
                    <a:pt x="288" y="61"/>
                  </a:cubicBezTo>
                  <a:cubicBezTo>
                    <a:pt x="288" y="61"/>
                    <a:pt x="288" y="61"/>
                    <a:pt x="288" y="61"/>
                  </a:cubicBezTo>
                  <a:cubicBezTo>
                    <a:pt x="289" y="61"/>
                    <a:pt x="289" y="61"/>
                    <a:pt x="289" y="61"/>
                  </a:cubicBezTo>
                  <a:cubicBezTo>
                    <a:pt x="290" y="61"/>
                    <a:pt x="290" y="61"/>
                    <a:pt x="290" y="61"/>
                  </a:cubicBezTo>
                  <a:cubicBezTo>
                    <a:pt x="291" y="61"/>
                    <a:pt x="291" y="61"/>
                    <a:pt x="291" y="61"/>
                  </a:cubicBezTo>
                  <a:cubicBezTo>
                    <a:pt x="290" y="61"/>
                    <a:pt x="290" y="61"/>
                    <a:pt x="290" y="61"/>
                  </a:cubicBezTo>
                  <a:cubicBezTo>
                    <a:pt x="290" y="60"/>
                    <a:pt x="290" y="60"/>
                    <a:pt x="290" y="60"/>
                  </a:cubicBezTo>
                  <a:cubicBezTo>
                    <a:pt x="290" y="60"/>
                    <a:pt x="290" y="60"/>
                    <a:pt x="290" y="60"/>
                  </a:cubicBezTo>
                  <a:cubicBezTo>
                    <a:pt x="291" y="60"/>
                    <a:pt x="291" y="60"/>
                    <a:pt x="291" y="60"/>
                  </a:cubicBezTo>
                  <a:cubicBezTo>
                    <a:pt x="291" y="59"/>
                    <a:pt x="291" y="59"/>
                    <a:pt x="291" y="59"/>
                  </a:cubicBezTo>
                  <a:cubicBezTo>
                    <a:pt x="291" y="59"/>
                    <a:pt x="291" y="59"/>
                    <a:pt x="291" y="59"/>
                  </a:cubicBezTo>
                  <a:cubicBezTo>
                    <a:pt x="291" y="59"/>
                    <a:pt x="291" y="59"/>
                    <a:pt x="291" y="59"/>
                  </a:cubicBezTo>
                  <a:cubicBezTo>
                    <a:pt x="291" y="58"/>
                    <a:pt x="291" y="58"/>
                    <a:pt x="291" y="58"/>
                  </a:cubicBezTo>
                  <a:cubicBezTo>
                    <a:pt x="292" y="58"/>
                    <a:pt x="292" y="58"/>
                    <a:pt x="292" y="58"/>
                  </a:cubicBezTo>
                  <a:cubicBezTo>
                    <a:pt x="292" y="57"/>
                    <a:pt x="292" y="57"/>
                    <a:pt x="292" y="57"/>
                  </a:cubicBezTo>
                  <a:cubicBezTo>
                    <a:pt x="293" y="56"/>
                    <a:pt x="293" y="56"/>
                    <a:pt x="293" y="56"/>
                  </a:cubicBezTo>
                  <a:cubicBezTo>
                    <a:pt x="293" y="56"/>
                    <a:pt x="293" y="56"/>
                    <a:pt x="293" y="56"/>
                  </a:cubicBezTo>
                  <a:cubicBezTo>
                    <a:pt x="294" y="55"/>
                    <a:pt x="294" y="55"/>
                    <a:pt x="294" y="55"/>
                  </a:cubicBezTo>
                  <a:cubicBezTo>
                    <a:pt x="293" y="55"/>
                    <a:pt x="293" y="55"/>
                    <a:pt x="293" y="55"/>
                  </a:cubicBezTo>
                  <a:cubicBezTo>
                    <a:pt x="292" y="57"/>
                    <a:pt x="292" y="57"/>
                    <a:pt x="292" y="57"/>
                  </a:cubicBezTo>
                  <a:cubicBezTo>
                    <a:pt x="291" y="58"/>
                    <a:pt x="291" y="58"/>
                    <a:pt x="291" y="58"/>
                  </a:cubicBezTo>
                  <a:cubicBezTo>
                    <a:pt x="289" y="59"/>
                    <a:pt x="289" y="59"/>
                    <a:pt x="289" y="59"/>
                  </a:cubicBezTo>
                  <a:cubicBezTo>
                    <a:pt x="288" y="60"/>
                    <a:pt x="288" y="60"/>
                    <a:pt x="288" y="60"/>
                  </a:cubicBezTo>
                  <a:cubicBezTo>
                    <a:pt x="288" y="60"/>
                    <a:pt x="288" y="60"/>
                    <a:pt x="288" y="60"/>
                  </a:cubicBezTo>
                  <a:cubicBezTo>
                    <a:pt x="286" y="60"/>
                    <a:pt x="286" y="60"/>
                    <a:pt x="286" y="60"/>
                  </a:cubicBezTo>
                  <a:cubicBezTo>
                    <a:pt x="286" y="59"/>
                    <a:pt x="286" y="59"/>
                    <a:pt x="286" y="59"/>
                  </a:cubicBezTo>
                  <a:cubicBezTo>
                    <a:pt x="287" y="59"/>
                    <a:pt x="287" y="59"/>
                    <a:pt x="287" y="59"/>
                  </a:cubicBezTo>
                  <a:cubicBezTo>
                    <a:pt x="288" y="58"/>
                    <a:pt x="288" y="58"/>
                    <a:pt x="288" y="58"/>
                  </a:cubicBezTo>
                  <a:cubicBezTo>
                    <a:pt x="288" y="57"/>
                    <a:pt x="288" y="57"/>
                    <a:pt x="288" y="57"/>
                  </a:cubicBezTo>
                  <a:cubicBezTo>
                    <a:pt x="287" y="58"/>
                    <a:pt x="287" y="58"/>
                    <a:pt x="287" y="58"/>
                  </a:cubicBezTo>
                  <a:cubicBezTo>
                    <a:pt x="285" y="58"/>
                    <a:pt x="285" y="58"/>
                    <a:pt x="285" y="58"/>
                  </a:cubicBezTo>
                  <a:cubicBezTo>
                    <a:pt x="285" y="59"/>
                    <a:pt x="285" y="59"/>
                    <a:pt x="285" y="59"/>
                  </a:cubicBezTo>
                  <a:cubicBezTo>
                    <a:pt x="285" y="59"/>
                    <a:pt x="285" y="59"/>
                    <a:pt x="285" y="59"/>
                  </a:cubicBezTo>
                  <a:cubicBezTo>
                    <a:pt x="284" y="59"/>
                    <a:pt x="284" y="59"/>
                    <a:pt x="284" y="59"/>
                  </a:cubicBezTo>
                  <a:cubicBezTo>
                    <a:pt x="282" y="58"/>
                    <a:pt x="282" y="58"/>
                    <a:pt x="282" y="58"/>
                  </a:cubicBezTo>
                  <a:cubicBezTo>
                    <a:pt x="283" y="58"/>
                    <a:pt x="283" y="58"/>
                    <a:pt x="283" y="58"/>
                  </a:cubicBezTo>
                  <a:cubicBezTo>
                    <a:pt x="284" y="58"/>
                    <a:pt x="284" y="58"/>
                    <a:pt x="284" y="58"/>
                  </a:cubicBezTo>
                  <a:cubicBezTo>
                    <a:pt x="284" y="57"/>
                    <a:pt x="284" y="57"/>
                    <a:pt x="284" y="57"/>
                  </a:cubicBezTo>
                  <a:cubicBezTo>
                    <a:pt x="283" y="57"/>
                    <a:pt x="283" y="57"/>
                    <a:pt x="283" y="57"/>
                  </a:cubicBezTo>
                  <a:cubicBezTo>
                    <a:pt x="283" y="56"/>
                    <a:pt x="283" y="56"/>
                    <a:pt x="283" y="56"/>
                  </a:cubicBezTo>
                  <a:cubicBezTo>
                    <a:pt x="284" y="56"/>
                    <a:pt x="284" y="56"/>
                    <a:pt x="284" y="56"/>
                  </a:cubicBezTo>
                  <a:cubicBezTo>
                    <a:pt x="284" y="55"/>
                    <a:pt x="284" y="55"/>
                    <a:pt x="284" y="55"/>
                  </a:cubicBezTo>
                  <a:cubicBezTo>
                    <a:pt x="285" y="55"/>
                    <a:pt x="285" y="55"/>
                    <a:pt x="285" y="55"/>
                  </a:cubicBezTo>
                  <a:cubicBezTo>
                    <a:pt x="286" y="54"/>
                    <a:pt x="286" y="54"/>
                    <a:pt x="286" y="54"/>
                  </a:cubicBezTo>
                  <a:cubicBezTo>
                    <a:pt x="287" y="54"/>
                    <a:pt x="287" y="54"/>
                    <a:pt x="287" y="54"/>
                  </a:cubicBezTo>
                  <a:cubicBezTo>
                    <a:pt x="287" y="53"/>
                    <a:pt x="287" y="53"/>
                    <a:pt x="287" y="53"/>
                  </a:cubicBezTo>
                  <a:cubicBezTo>
                    <a:pt x="288" y="52"/>
                    <a:pt x="288" y="52"/>
                    <a:pt x="288" y="52"/>
                  </a:cubicBezTo>
                  <a:cubicBezTo>
                    <a:pt x="289" y="51"/>
                    <a:pt x="289" y="51"/>
                    <a:pt x="289" y="51"/>
                  </a:cubicBezTo>
                  <a:cubicBezTo>
                    <a:pt x="290" y="51"/>
                    <a:pt x="290" y="51"/>
                    <a:pt x="290" y="51"/>
                  </a:cubicBezTo>
                  <a:cubicBezTo>
                    <a:pt x="291" y="51"/>
                    <a:pt x="291" y="51"/>
                    <a:pt x="291" y="51"/>
                  </a:cubicBezTo>
                  <a:cubicBezTo>
                    <a:pt x="293" y="51"/>
                    <a:pt x="293" y="51"/>
                    <a:pt x="293" y="51"/>
                  </a:cubicBezTo>
                  <a:cubicBezTo>
                    <a:pt x="293" y="51"/>
                    <a:pt x="293" y="51"/>
                    <a:pt x="293" y="51"/>
                  </a:cubicBezTo>
                  <a:cubicBezTo>
                    <a:pt x="294" y="51"/>
                    <a:pt x="294" y="51"/>
                    <a:pt x="294" y="51"/>
                  </a:cubicBezTo>
                  <a:cubicBezTo>
                    <a:pt x="295" y="50"/>
                    <a:pt x="295" y="50"/>
                    <a:pt x="295" y="50"/>
                  </a:cubicBezTo>
                  <a:cubicBezTo>
                    <a:pt x="296" y="50"/>
                    <a:pt x="296" y="50"/>
                    <a:pt x="296" y="50"/>
                  </a:cubicBezTo>
                  <a:cubicBezTo>
                    <a:pt x="296" y="50"/>
                    <a:pt x="296" y="50"/>
                    <a:pt x="296" y="50"/>
                  </a:cubicBezTo>
                  <a:cubicBezTo>
                    <a:pt x="297" y="51"/>
                    <a:pt x="297" y="51"/>
                    <a:pt x="297" y="51"/>
                  </a:cubicBezTo>
                  <a:cubicBezTo>
                    <a:pt x="297" y="51"/>
                    <a:pt x="297" y="51"/>
                    <a:pt x="297" y="51"/>
                  </a:cubicBezTo>
                  <a:cubicBezTo>
                    <a:pt x="299" y="52"/>
                    <a:pt x="299" y="52"/>
                    <a:pt x="299" y="52"/>
                  </a:cubicBezTo>
                  <a:cubicBezTo>
                    <a:pt x="300" y="53"/>
                    <a:pt x="300" y="53"/>
                    <a:pt x="300" y="53"/>
                  </a:cubicBezTo>
                  <a:cubicBezTo>
                    <a:pt x="300" y="54"/>
                    <a:pt x="300" y="54"/>
                    <a:pt x="300" y="54"/>
                  </a:cubicBezTo>
                  <a:cubicBezTo>
                    <a:pt x="301" y="54"/>
                    <a:pt x="301" y="54"/>
                    <a:pt x="301" y="54"/>
                  </a:cubicBezTo>
                  <a:cubicBezTo>
                    <a:pt x="302" y="55"/>
                    <a:pt x="302" y="55"/>
                    <a:pt x="302" y="55"/>
                  </a:cubicBezTo>
                  <a:cubicBezTo>
                    <a:pt x="302" y="54"/>
                    <a:pt x="302" y="54"/>
                    <a:pt x="302" y="54"/>
                  </a:cubicBezTo>
                  <a:cubicBezTo>
                    <a:pt x="303" y="54"/>
                    <a:pt x="303" y="54"/>
                    <a:pt x="303" y="54"/>
                  </a:cubicBezTo>
                  <a:cubicBezTo>
                    <a:pt x="302" y="54"/>
                    <a:pt x="302" y="54"/>
                    <a:pt x="302" y="54"/>
                  </a:cubicBezTo>
                  <a:cubicBezTo>
                    <a:pt x="301" y="54"/>
                    <a:pt x="301" y="54"/>
                    <a:pt x="301" y="54"/>
                  </a:cubicBezTo>
                  <a:cubicBezTo>
                    <a:pt x="301" y="53"/>
                    <a:pt x="301" y="53"/>
                    <a:pt x="301" y="53"/>
                  </a:cubicBezTo>
                  <a:cubicBezTo>
                    <a:pt x="301" y="53"/>
                    <a:pt x="301" y="53"/>
                    <a:pt x="301" y="53"/>
                  </a:cubicBezTo>
                  <a:cubicBezTo>
                    <a:pt x="302" y="52"/>
                    <a:pt x="302" y="52"/>
                    <a:pt x="302" y="52"/>
                  </a:cubicBezTo>
                  <a:cubicBezTo>
                    <a:pt x="304" y="52"/>
                    <a:pt x="304" y="52"/>
                    <a:pt x="304" y="52"/>
                  </a:cubicBezTo>
                  <a:cubicBezTo>
                    <a:pt x="305" y="53"/>
                    <a:pt x="305" y="53"/>
                    <a:pt x="305" y="53"/>
                  </a:cubicBezTo>
                  <a:cubicBezTo>
                    <a:pt x="305" y="53"/>
                    <a:pt x="305" y="53"/>
                    <a:pt x="305" y="53"/>
                  </a:cubicBezTo>
                  <a:cubicBezTo>
                    <a:pt x="305" y="52"/>
                    <a:pt x="305" y="52"/>
                    <a:pt x="305" y="52"/>
                  </a:cubicBezTo>
                  <a:cubicBezTo>
                    <a:pt x="305" y="51"/>
                    <a:pt x="305" y="51"/>
                    <a:pt x="305" y="51"/>
                  </a:cubicBezTo>
                  <a:cubicBezTo>
                    <a:pt x="305" y="50"/>
                    <a:pt x="305" y="50"/>
                    <a:pt x="305" y="50"/>
                  </a:cubicBezTo>
                  <a:cubicBezTo>
                    <a:pt x="305" y="50"/>
                    <a:pt x="305" y="50"/>
                    <a:pt x="305" y="50"/>
                  </a:cubicBezTo>
                  <a:cubicBezTo>
                    <a:pt x="305" y="51"/>
                    <a:pt x="305" y="51"/>
                    <a:pt x="305" y="51"/>
                  </a:cubicBezTo>
                  <a:cubicBezTo>
                    <a:pt x="304" y="52"/>
                    <a:pt x="304" y="52"/>
                    <a:pt x="304" y="52"/>
                  </a:cubicBezTo>
                  <a:cubicBezTo>
                    <a:pt x="303" y="52"/>
                    <a:pt x="303" y="52"/>
                    <a:pt x="303" y="52"/>
                  </a:cubicBezTo>
                  <a:cubicBezTo>
                    <a:pt x="301" y="52"/>
                    <a:pt x="301" y="52"/>
                    <a:pt x="301" y="52"/>
                  </a:cubicBezTo>
                  <a:cubicBezTo>
                    <a:pt x="300" y="52"/>
                    <a:pt x="300" y="52"/>
                    <a:pt x="300" y="52"/>
                  </a:cubicBezTo>
                  <a:cubicBezTo>
                    <a:pt x="300" y="51"/>
                    <a:pt x="300" y="51"/>
                    <a:pt x="300" y="51"/>
                  </a:cubicBezTo>
                  <a:cubicBezTo>
                    <a:pt x="299" y="51"/>
                    <a:pt x="299" y="51"/>
                    <a:pt x="299" y="51"/>
                  </a:cubicBezTo>
                  <a:cubicBezTo>
                    <a:pt x="298" y="51"/>
                    <a:pt x="298" y="51"/>
                    <a:pt x="298" y="51"/>
                  </a:cubicBezTo>
                  <a:cubicBezTo>
                    <a:pt x="297" y="49"/>
                    <a:pt x="297" y="49"/>
                    <a:pt x="297" y="49"/>
                  </a:cubicBezTo>
                  <a:cubicBezTo>
                    <a:pt x="296" y="48"/>
                    <a:pt x="296" y="48"/>
                    <a:pt x="296" y="48"/>
                  </a:cubicBezTo>
                  <a:cubicBezTo>
                    <a:pt x="297" y="47"/>
                    <a:pt x="297" y="47"/>
                    <a:pt x="297" y="47"/>
                  </a:cubicBezTo>
                  <a:cubicBezTo>
                    <a:pt x="298" y="48"/>
                    <a:pt x="298" y="48"/>
                    <a:pt x="298" y="48"/>
                  </a:cubicBezTo>
                  <a:cubicBezTo>
                    <a:pt x="298" y="49"/>
                    <a:pt x="298" y="49"/>
                    <a:pt x="298" y="49"/>
                  </a:cubicBezTo>
                  <a:cubicBezTo>
                    <a:pt x="298" y="49"/>
                    <a:pt x="298" y="49"/>
                    <a:pt x="298" y="49"/>
                  </a:cubicBezTo>
                  <a:cubicBezTo>
                    <a:pt x="299" y="48"/>
                    <a:pt x="299" y="48"/>
                    <a:pt x="299" y="48"/>
                  </a:cubicBezTo>
                  <a:cubicBezTo>
                    <a:pt x="299" y="47"/>
                    <a:pt x="299" y="47"/>
                    <a:pt x="299" y="47"/>
                  </a:cubicBezTo>
                  <a:cubicBezTo>
                    <a:pt x="299" y="47"/>
                    <a:pt x="299" y="47"/>
                    <a:pt x="299" y="47"/>
                  </a:cubicBezTo>
                  <a:cubicBezTo>
                    <a:pt x="298" y="47"/>
                    <a:pt x="298" y="47"/>
                    <a:pt x="298" y="47"/>
                  </a:cubicBezTo>
                  <a:cubicBezTo>
                    <a:pt x="298" y="46"/>
                    <a:pt x="298" y="46"/>
                    <a:pt x="298" y="46"/>
                  </a:cubicBezTo>
                  <a:cubicBezTo>
                    <a:pt x="299" y="45"/>
                    <a:pt x="299" y="45"/>
                    <a:pt x="299" y="45"/>
                  </a:cubicBezTo>
                  <a:cubicBezTo>
                    <a:pt x="299" y="44"/>
                    <a:pt x="299" y="44"/>
                    <a:pt x="299" y="44"/>
                  </a:cubicBezTo>
                  <a:cubicBezTo>
                    <a:pt x="300" y="43"/>
                    <a:pt x="300" y="43"/>
                    <a:pt x="300" y="43"/>
                  </a:cubicBezTo>
                  <a:cubicBezTo>
                    <a:pt x="299" y="40"/>
                    <a:pt x="299" y="40"/>
                    <a:pt x="299" y="40"/>
                  </a:cubicBezTo>
                  <a:cubicBezTo>
                    <a:pt x="299" y="39"/>
                    <a:pt x="299" y="39"/>
                    <a:pt x="299" y="39"/>
                  </a:cubicBezTo>
                  <a:cubicBezTo>
                    <a:pt x="298" y="39"/>
                    <a:pt x="298" y="39"/>
                    <a:pt x="298" y="39"/>
                  </a:cubicBezTo>
                  <a:cubicBezTo>
                    <a:pt x="298" y="38"/>
                    <a:pt x="298" y="38"/>
                    <a:pt x="298" y="38"/>
                  </a:cubicBezTo>
                  <a:cubicBezTo>
                    <a:pt x="298" y="38"/>
                    <a:pt x="298" y="38"/>
                    <a:pt x="298" y="38"/>
                  </a:cubicBezTo>
                  <a:cubicBezTo>
                    <a:pt x="299" y="37"/>
                    <a:pt x="299" y="37"/>
                    <a:pt x="299" y="37"/>
                  </a:cubicBezTo>
                  <a:cubicBezTo>
                    <a:pt x="299" y="37"/>
                    <a:pt x="299" y="37"/>
                    <a:pt x="299" y="37"/>
                  </a:cubicBezTo>
                  <a:cubicBezTo>
                    <a:pt x="300" y="38"/>
                    <a:pt x="300" y="38"/>
                    <a:pt x="300" y="38"/>
                  </a:cubicBezTo>
                  <a:cubicBezTo>
                    <a:pt x="300" y="38"/>
                    <a:pt x="300" y="38"/>
                    <a:pt x="300" y="38"/>
                  </a:cubicBezTo>
                  <a:cubicBezTo>
                    <a:pt x="301" y="39"/>
                    <a:pt x="301" y="39"/>
                    <a:pt x="301" y="39"/>
                  </a:cubicBezTo>
                  <a:cubicBezTo>
                    <a:pt x="301" y="39"/>
                    <a:pt x="301" y="39"/>
                    <a:pt x="301" y="39"/>
                  </a:cubicBezTo>
                  <a:cubicBezTo>
                    <a:pt x="301" y="38"/>
                    <a:pt x="301" y="38"/>
                    <a:pt x="301" y="38"/>
                  </a:cubicBezTo>
                  <a:cubicBezTo>
                    <a:pt x="301" y="37"/>
                    <a:pt x="301" y="37"/>
                    <a:pt x="301" y="37"/>
                  </a:cubicBezTo>
                  <a:cubicBezTo>
                    <a:pt x="300" y="37"/>
                    <a:pt x="300" y="37"/>
                    <a:pt x="300" y="37"/>
                  </a:cubicBezTo>
                  <a:cubicBezTo>
                    <a:pt x="299" y="36"/>
                    <a:pt x="299" y="36"/>
                    <a:pt x="299" y="36"/>
                  </a:cubicBezTo>
                  <a:cubicBezTo>
                    <a:pt x="299" y="36"/>
                    <a:pt x="299" y="36"/>
                    <a:pt x="299" y="36"/>
                  </a:cubicBezTo>
                  <a:cubicBezTo>
                    <a:pt x="300" y="35"/>
                    <a:pt x="300" y="35"/>
                    <a:pt x="300" y="35"/>
                  </a:cubicBezTo>
                  <a:cubicBezTo>
                    <a:pt x="302" y="32"/>
                    <a:pt x="302" y="32"/>
                    <a:pt x="302" y="32"/>
                  </a:cubicBezTo>
                  <a:cubicBezTo>
                    <a:pt x="304" y="32"/>
                    <a:pt x="304" y="32"/>
                    <a:pt x="304" y="32"/>
                  </a:cubicBezTo>
                  <a:cubicBezTo>
                    <a:pt x="304" y="32"/>
                    <a:pt x="304" y="32"/>
                    <a:pt x="304" y="32"/>
                  </a:cubicBezTo>
                  <a:cubicBezTo>
                    <a:pt x="305" y="33"/>
                    <a:pt x="305" y="33"/>
                    <a:pt x="305" y="33"/>
                  </a:cubicBezTo>
                  <a:cubicBezTo>
                    <a:pt x="306" y="33"/>
                    <a:pt x="306" y="33"/>
                    <a:pt x="306" y="33"/>
                  </a:cubicBezTo>
                  <a:cubicBezTo>
                    <a:pt x="307" y="33"/>
                    <a:pt x="307" y="33"/>
                    <a:pt x="307" y="33"/>
                  </a:cubicBezTo>
                  <a:cubicBezTo>
                    <a:pt x="308" y="35"/>
                    <a:pt x="308" y="35"/>
                    <a:pt x="308" y="35"/>
                  </a:cubicBezTo>
                  <a:cubicBezTo>
                    <a:pt x="308" y="35"/>
                    <a:pt x="308" y="35"/>
                    <a:pt x="308" y="35"/>
                  </a:cubicBezTo>
                  <a:cubicBezTo>
                    <a:pt x="309" y="37"/>
                    <a:pt x="309" y="37"/>
                    <a:pt x="309" y="37"/>
                  </a:cubicBezTo>
                  <a:cubicBezTo>
                    <a:pt x="310" y="38"/>
                    <a:pt x="310" y="38"/>
                    <a:pt x="310" y="38"/>
                  </a:cubicBezTo>
                  <a:cubicBezTo>
                    <a:pt x="310" y="40"/>
                    <a:pt x="310" y="40"/>
                    <a:pt x="310" y="40"/>
                  </a:cubicBezTo>
                  <a:cubicBezTo>
                    <a:pt x="310" y="41"/>
                    <a:pt x="310" y="41"/>
                    <a:pt x="310" y="41"/>
                  </a:cubicBezTo>
                  <a:cubicBezTo>
                    <a:pt x="311" y="42"/>
                    <a:pt x="311" y="42"/>
                    <a:pt x="311" y="42"/>
                  </a:cubicBezTo>
                  <a:cubicBezTo>
                    <a:pt x="311" y="42"/>
                    <a:pt x="311" y="42"/>
                    <a:pt x="311" y="42"/>
                  </a:cubicBezTo>
                  <a:cubicBezTo>
                    <a:pt x="311" y="42"/>
                    <a:pt x="311" y="42"/>
                    <a:pt x="311" y="42"/>
                  </a:cubicBezTo>
                  <a:cubicBezTo>
                    <a:pt x="312" y="42"/>
                    <a:pt x="312" y="42"/>
                    <a:pt x="312" y="42"/>
                  </a:cubicBezTo>
                  <a:cubicBezTo>
                    <a:pt x="312" y="43"/>
                    <a:pt x="312" y="43"/>
                    <a:pt x="312" y="43"/>
                  </a:cubicBezTo>
                  <a:cubicBezTo>
                    <a:pt x="313" y="42"/>
                    <a:pt x="313" y="42"/>
                    <a:pt x="313" y="42"/>
                  </a:cubicBezTo>
                  <a:cubicBezTo>
                    <a:pt x="313" y="42"/>
                    <a:pt x="313" y="42"/>
                    <a:pt x="313" y="42"/>
                  </a:cubicBezTo>
                  <a:cubicBezTo>
                    <a:pt x="314" y="42"/>
                    <a:pt x="314" y="42"/>
                    <a:pt x="314" y="42"/>
                  </a:cubicBezTo>
                  <a:cubicBezTo>
                    <a:pt x="313" y="42"/>
                    <a:pt x="313" y="42"/>
                    <a:pt x="313" y="42"/>
                  </a:cubicBezTo>
                  <a:cubicBezTo>
                    <a:pt x="312" y="42"/>
                    <a:pt x="312" y="42"/>
                    <a:pt x="312" y="42"/>
                  </a:cubicBezTo>
                  <a:cubicBezTo>
                    <a:pt x="312" y="41"/>
                    <a:pt x="312" y="41"/>
                    <a:pt x="312" y="41"/>
                  </a:cubicBezTo>
                  <a:cubicBezTo>
                    <a:pt x="311" y="41"/>
                    <a:pt x="311" y="41"/>
                    <a:pt x="311" y="41"/>
                  </a:cubicBezTo>
                  <a:cubicBezTo>
                    <a:pt x="311" y="40"/>
                    <a:pt x="311" y="40"/>
                    <a:pt x="311" y="40"/>
                  </a:cubicBezTo>
                  <a:cubicBezTo>
                    <a:pt x="312" y="39"/>
                    <a:pt x="312" y="39"/>
                    <a:pt x="312" y="39"/>
                  </a:cubicBezTo>
                  <a:cubicBezTo>
                    <a:pt x="312" y="39"/>
                    <a:pt x="312" y="39"/>
                    <a:pt x="312" y="39"/>
                  </a:cubicBezTo>
                  <a:cubicBezTo>
                    <a:pt x="312" y="36"/>
                    <a:pt x="312" y="36"/>
                    <a:pt x="312" y="36"/>
                  </a:cubicBezTo>
                  <a:cubicBezTo>
                    <a:pt x="311" y="35"/>
                    <a:pt x="311" y="35"/>
                    <a:pt x="311" y="35"/>
                  </a:cubicBezTo>
                  <a:cubicBezTo>
                    <a:pt x="312" y="34"/>
                    <a:pt x="312" y="34"/>
                    <a:pt x="312" y="34"/>
                  </a:cubicBezTo>
                  <a:cubicBezTo>
                    <a:pt x="313" y="34"/>
                    <a:pt x="313" y="34"/>
                    <a:pt x="313" y="34"/>
                  </a:cubicBezTo>
                  <a:cubicBezTo>
                    <a:pt x="314" y="34"/>
                    <a:pt x="314" y="34"/>
                    <a:pt x="314" y="34"/>
                  </a:cubicBezTo>
                  <a:cubicBezTo>
                    <a:pt x="315" y="35"/>
                    <a:pt x="315" y="35"/>
                    <a:pt x="315" y="35"/>
                  </a:cubicBezTo>
                  <a:cubicBezTo>
                    <a:pt x="316" y="35"/>
                    <a:pt x="316" y="35"/>
                    <a:pt x="316" y="35"/>
                  </a:cubicBezTo>
                  <a:cubicBezTo>
                    <a:pt x="318" y="35"/>
                    <a:pt x="318" y="35"/>
                    <a:pt x="318" y="35"/>
                  </a:cubicBezTo>
                  <a:cubicBezTo>
                    <a:pt x="320" y="35"/>
                    <a:pt x="320" y="35"/>
                    <a:pt x="320" y="35"/>
                  </a:cubicBezTo>
                  <a:cubicBezTo>
                    <a:pt x="321" y="35"/>
                    <a:pt x="321" y="35"/>
                    <a:pt x="321" y="35"/>
                  </a:cubicBezTo>
                  <a:cubicBezTo>
                    <a:pt x="322" y="35"/>
                    <a:pt x="322" y="35"/>
                    <a:pt x="322" y="35"/>
                  </a:cubicBezTo>
                  <a:cubicBezTo>
                    <a:pt x="323" y="35"/>
                    <a:pt x="323" y="35"/>
                    <a:pt x="323" y="35"/>
                  </a:cubicBezTo>
                  <a:cubicBezTo>
                    <a:pt x="324" y="36"/>
                    <a:pt x="324" y="36"/>
                    <a:pt x="324" y="36"/>
                  </a:cubicBezTo>
                  <a:cubicBezTo>
                    <a:pt x="325" y="36"/>
                    <a:pt x="325" y="36"/>
                    <a:pt x="325" y="36"/>
                  </a:cubicBezTo>
                  <a:cubicBezTo>
                    <a:pt x="326" y="36"/>
                    <a:pt x="326" y="36"/>
                    <a:pt x="326" y="36"/>
                  </a:cubicBezTo>
                  <a:cubicBezTo>
                    <a:pt x="326" y="35"/>
                    <a:pt x="326" y="35"/>
                    <a:pt x="326" y="35"/>
                  </a:cubicBezTo>
                  <a:cubicBezTo>
                    <a:pt x="325" y="35"/>
                    <a:pt x="325" y="35"/>
                    <a:pt x="325" y="35"/>
                  </a:cubicBezTo>
                  <a:cubicBezTo>
                    <a:pt x="324" y="35"/>
                    <a:pt x="324" y="35"/>
                    <a:pt x="324" y="35"/>
                  </a:cubicBezTo>
                  <a:cubicBezTo>
                    <a:pt x="323" y="35"/>
                    <a:pt x="323" y="35"/>
                    <a:pt x="323" y="35"/>
                  </a:cubicBezTo>
                  <a:cubicBezTo>
                    <a:pt x="322" y="34"/>
                    <a:pt x="322" y="34"/>
                    <a:pt x="322" y="34"/>
                  </a:cubicBezTo>
                  <a:cubicBezTo>
                    <a:pt x="322" y="34"/>
                    <a:pt x="322" y="34"/>
                    <a:pt x="322" y="34"/>
                  </a:cubicBezTo>
                  <a:cubicBezTo>
                    <a:pt x="323" y="34"/>
                    <a:pt x="323" y="34"/>
                    <a:pt x="323" y="34"/>
                  </a:cubicBezTo>
                  <a:cubicBezTo>
                    <a:pt x="324" y="34"/>
                    <a:pt x="324" y="34"/>
                    <a:pt x="324" y="34"/>
                  </a:cubicBezTo>
                  <a:cubicBezTo>
                    <a:pt x="327" y="33"/>
                    <a:pt x="327" y="33"/>
                    <a:pt x="327" y="33"/>
                  </a:cubicBezTo>
                  <a:cubicBezTo>
                    <a:pt x="329" y="33"/>
                    <a:pt x="329" y="33"/>
                    <a:pt x="329" y="33"/>
                  </a:cubicBezTo>
                  <a:cubicBezTo>
                    <a:pt x="331" y="34"/>
                    <a:pt x="331" y="34"/>
                    <a:pt x="331" y="34"/>
                  </a:cubicBezTo>
                  <a:cubicBezTo>
                    <a:pt x="332" y="34"/>
                    <a:pt x="332" y="34"/>
                    <a:pt x="332" y="34"/>
                  </a:cubicBezTo>
                  <a:cubicBezTo>
                    <a:pt x="333" y="34"/>
                    <a:pt x="333" y="34"/>
                    <a:pt x="333" y="34"/>
                  </a:cubicBezTo>
                  <a:cubicBezTo>
                    <a:pt x="334" y="34"/>
                    <a:pt x="334" y="34"/>
                    <a:pt x="334" y="34"/>
                  </a:cubicBezTo>
                  <a:cubicBezTo>
                    <a:pt x="333" y="33"/>
                    <a:pt x="333" y="33"/>
                    <a:pt x="333" y="33"/>
                  </a:cubicBezTo>
                  <a:cubicBezTo>
                    <a:pt x="333" y="33"/>
                    <a:pt x="333" y="33"/>
                    <a:pt x="333" y="33"/>
                  </a:cubicBezTo>
                  <a:cubicBezTo>
                    <a:pt x="332" y="33"/>
                    <a:pt x="332" y="33"/>
                    <a:pt x="332" y="33"/>
                  </a:cubicBezTo>
                  <a:cubicBezTo>
                    <a:pt x="332" y="33"/>
                    <a:pt x="332" y="33"/>
                    <a:pt x="332" y="33"/>
                  </a:cubicBezTo>
                  <a:cubicBezTo>
                    <a:pt x="331" y="32"/>
                    <a:pt x="331" y="32"/>
                    <a:pt x="331" y="32"/>
                  </a:cubicBezTo>
                  <a:cubicBezTo>
                    <a:pt x="330" y="32"/>
                    <a:pt x="330" y="32"/>
                    <a:pt x="330" y="32"/>
                  </a:cubicBezTo>
                  <a:cubicBezTo>
                    <a:pt x="330" y="32"/>
                    <a:pt x="330" y="32"/>
                    <a:pt x="330" y="32"/>
                  </a:cubicBezTo>
                  <a:cubicBezTo>
                    <a:pt x="327" y="32"/>
                    <a:pt x="327" y="32"/>
                    <a:pt x="327" y="32"/>
                  </a:cubicBezTo>
                  <a:cubicBezTo>
                    <a:pt x="327" y="32"/>
                    <a:pt x="327" y="32"/>
                    <a:pt x="327" y="32"/>
                  </a:cubicBezTo>
                  <a:cubicBezTo>
                    <a:pt x="328" y="31"/>
                    <a:pt x="328" y="31"/>
                    <a:pt x="328" y="31"/>
                  </a:cubicBezTo>
                  <a:cubicBezTo>
                    <a:pt x="328" y="30"/>
                    <a:pt x="328" y="30"/>
                    <a:pt x="328" y="30"/>
                  </a:cubicBezTo>
                  <a:cubicBezTo>
                    <a:pt x="329" y="30"/>
                    <a:pt x="329" y="30"/>
                    <a:pt x="329" y="30"/>
                  </a:cubicBezTo>
                  <a:cubicBezTo>
                    <a:pt x="330" y="29"/>
                    <a:pt x="330" y="29"/>
                    <a:pt x="330" y="29"/>
                  </a:cubicBezTo>
                  <a:cubicBezTo>
                    <a:pt x="331" y="28"/>
                    <a:pt x="331" y="28"/>
                    <a:pt x="331" y="28"/>
                  </a:cubicBezTo>
                  <a:cubicBezTo>
                    <a:pt x="333" y="27"/>
                    <a:pt x="333" y="27"/>
                    <a:pt x="333" y="27"/>
                  </a:cubicBezTo>
                  <a:cubicBezTo>
                    <a:pt x="334" y="27"/>
                    <a:pt x="334" y="27"/>
                    <a:pt x="334" y="27"/>
                  </a:cubicBezTo>
                  <a:cubicBezTo>
                    <a:pt x="336" y="26"/>
                    <a:pt x="336" y="26"/>
                    <a:pt x="336" y="26"/>
                  </a:cubicBezTo>
                  <a:cubicBezTo>
                    <a:pt x="336" y="26"/>
                    <a:pt x="336" y="26"/>
                    <a:pt x="336" y="26"/>
                  </a:cubicBezTo>
                  <a:cubicBezTo>
                    <a:pt x="334" y="26"/>
                    <a:pt x="334" y="26"/>
                    <a:pt x="334" y="26"/>
                  </a:cubicBezTo>
                  <a:cubicBezTo>
                    <a:pt x="332" y="27"/>
                    <a:pt x="332" y="27"/>
                    <a:pt x="332" y="27"/>
                  </a:cubicBezTo>
                  <a:cubicBezTo>
                    <a:pt x="330" y="28"/>
                    <a:pt x="330" y="28"/>
                    <a:pt x="330" y="28"/>
                  </a:cubicBezTo>
                  <a:cubicBezTo>
                    <a:pt x="330" y="29"/>
                    <a:pt x="330" y="29"/>
                    <a:pt x="330" y="29"/>
                  </a:cubicBezTo>
                  <a:cubicBezTo>
                    <a:pt x="329" y="29"/>
                    <a:pt x="329" y="29"/>
                    <a:pt x="329" y="29"/>
                  </a:cubicBezTo>
                  <a:cubicBezTo>
                    <a:pt x="329" y="28"/>
                    <a:pt x="329" y="28"/>
                    <a:pt x="329" y="28"/>
                  </a:cubicBezTo>
                  <a:cubicBezTo>
                    <a:pt x="329" y="28"/>
                    <a:pt x="329" y="28"/>
                    <a:pt x="329" y="28"/>
                  </a:cubicBezTo>
                  <a:cubicBezTo>
                    <a:pt x="328" y="29"/>
                    <a:pt x="328" y="29"/>
                    <a:pt x="328" y="29"/>
                  </a:cubicBezTo>
                  <a:cubicBezTo>
                    <a:pt x="327" y="29"/>
                    <a:pt x="327" y="29"/>
                    <a:pt x="327" y="29"/>
                  </a:cubicBezTo>
                  <a:cubicBezTo>
                    <a:pt x="326" y="30"/>
                    <a:pt x="326" y="30"/>
                    <a:pt x="326" y="30"/>
                  </a:cubicBezTo>
                  <a:cubicBezTo>
                    <a:pt x="327" y="30"/>
                    <a:pt x="327" y="30"/>
                    <a:pt x="327" y="30"/>
                  </a:cubicBezTo>
                  <a:cubicBezTo>
                    <a:pt x="327" y="31"/>
                    <a:pt x="327" y="31"/>
                    <a:pt x="327" y="31"/>
                  </a:cubicBezTo>
                  <a:cubicBezTo>
                    <a:pt x="325" y="32"/>
                    <a:pt x="325" y="32"/>
                    <a:pt x="325" y="32"/>
                  </a:cubicBezTo>
                  <a:cubicBezTo>
                    <a:pt x="324" y="32"/>
                    <a:pt x="324" y="32"/>
                    <a:pt x="324" y="32"/>
                  </a:cubicBezTo>
                  <a:cubicBezTo>
                    <a:pt x="321" y="33"/>
                    <a:pt x="321" y="33"/>
                    <a:pt x="321" y="33"/>
                  </a:cubicBezTo>
                  <a:cubicBezTo>
                    <a:pt x="320" y="33"/>
                    <a:pt x="320" y="33"/>
                    <a:pt x="320" y="33"/>
                  </a:cubicBezTo>
                  <a:cubicBezTo>
                    <a:pt x="319" y="33"/>
                    <a:pt x="319" y="33"/>
                    <a:pt x="319" y="33"/>
                  </a:cubicBezTo>
                  <a:cubicBezTo>
                    <a:pt x="317" y="33"/>
                    <a:pt x="317" y="33"/>
                    <a:pt x="317" y="33"/>
                  </a:cubicBezTo>
                  <a:cubicBezTo>
                    <a:pt x="316" y="32"/>
                    <a:pt x="316" y="32"/>
                    <a:pt x="316" y="32"/>
                  </a:cubicBezTo>
                  <a:cubicBezTo>
                    <a:pt x="314" y="32"/>
                    <a:pt x="314" y="32"/>
                    <a:pt x="314" y="32"/>
                  </a:cubicBezTo>
                  <a:cubicBezTo>
                    <a:pt x="314" y="32"/>
                    <a:pt x="314" y="32"/>
                    <a:pt x="314" y="32"/>
                  </a:cubicBezTo>
                  <a:cubicBezTo>
                    <a:pt x="314" y="32"/>
                    <a:pt x="314" y="32"/>
                    <a:pt x="314" y="32"/>
                  </a:cubicBezTo>
                  <a:cubicBezTo>
                    <a:pt x="315" y="31"/>
                    <a:pt x="315" y="31"/>
                    <a:pt x="315" y="31"/>
                  </a:cubicBezTo>
                  <a:cubicBezTo>
                    <a:pt x="316" y="31"/>
                    <a:pt x="316" y="31"/>
                    <a:pt x="316" y="31"/>
                  </a:cubicBezTo>
                  <a:cubicBezTo>
                    <a:pt x="317" y="30"/>
                    <a:pt x="317" y="30"/>
                    <a:pt x="317" y="30"/>
                  </a:cubicBezTo>
                  <a:cubicBezTo>
                    <a:pt x="318" y="30"/>
                    <a:pt x="318" y="30"/>
                    <a:pt x="318" y="30"/>
                  </a:cubicBezTo>
                  <a:cubicBezTo>
                    <a:pt x="319" y="29"/>
                    <a:pt x="319" y="29"/>
                    <a:pt x="319" y="29"/>
                  </a:cubicBezTo>
                  <a:cubicBezTo>
                    <a:pt x="318" y="29"/>
                    <a:pt x="318" y="29"/>
                    <a:pt x="318" y="29"/>
                  </a:cubicBezTo>
                  <a:cubicBezTo>
                    <a:pt x="317" y="30"/>
                    <a:pt x="317" y="30"/>
                    <a:pt x="317" y="30"/>
                  </a:cubicBezTo>
                  <a:cubicBezTo>
                    <a:pt x="316" y="30"/>
                    <a:pt x="316" y="30"/>
                    <a:pt x="316" y="30"/>
                  </a:cubicBezTo>
                  <a:cubicBezTo>
                    <a:pt x="315" y="30"/>
                    <a:pt x="315" y="30"/>
                    <a:pt x="315" y="30"/>
                  </a:cubicBezTo>
                  <a:cubicBezTo>
                    <a:pt x="314" y="30"/>
                    <a:pt x="314" y="30"/>
                    <a:pt x="314" y="30"/>
                  </a:cubicBezTo>
                  <a:cubicBezTo>
                    <a:pt x="314" y="29"/>
                    <a:pt x="314" y="29"/>
                    <a:pt x="314" y="29"/>
                  </a:cubicBezTo>
                  <a:cubicBezTo>
                    <a:pt x="315" y="29"/>
                    <a:pt x="315" y="29"/>
                    <a:pt x="315" y="29"/>
                  </a:cubicBezTo>
                  <a:cubicBezTo>
                    <a:pt x="315" y="29"/>
                    <a:pt x="315" y="29"/>
                    <a:pt x="315" y="29"/>
                  </a:cubicBezTo>
                  <a:cubicBezTo>
                    <a:pt x="313" y="29"/>
                    <a:pt x="313" y="29"/>
                    <a:pt x="313" y="29"/>
                  </a:cubicBezTo>
                  <a:cubicBezTo>
                    <a:pt x="313" y="30"/>
                    <a:pt x="313" y="30"/>
                    <a:pt x="313" y="30"/>
                  </a:cubicBezTo>
                  <a:cubicBezTo>
                    <a:pt x="312" y="31"/>
                    <a:pt x="312" y="31"/>
                    <a:pt x="312" y="31"/>
                  </a:cubicBezTo>
                  <a:cubicBezTo>
                    <a:pt x="310" y="31"/>
                    <a:pt x="310" y="31"/>
                    <a:pt x="310" y="31"/>
                  </a:cubicBezTo>
                  <a:cubicBezTo>
                    <a:pt x="309" y="31"/>
                    <a:pt x="309" y="31"/>
                    <a:pt x="309" y="31"/>
                  </a:cubicBezTo>
                  <a:cubicBezTo>
                    <a:pt x="307" y="31"/>
                    <a:pt x="307" y="31"/>
                    <a:pt x="307" y="31"/>
                  </a:cubicBezTo>
                  <a:cubicBezTo>
                    <a:pt x="306" y="30"/>
                    <a:pt x="306" y="30"/>
                    <a:pt x="306" y="30"/>
                  </a:cubicBezTo>
                  <a:cubicBezTo>
                    <a:pt x="306" y="29"/>
                    <a:pt x="306" y="29"/>
                    <a:pt x="306" y="29"/>
                  </a:cubicBezTo>
                  <a:cubicBezTo>
                    <a:pt x="305" y="29"/>
                    <a:pt x="305" y="29"/>
                    <a:pt x="305" y="29"/>
                  </a:cubicBezTo>
                  <a:cubicBezTo>
                    <a:pt x="304" y="29"/>
                    <a:pt x="304" y="29"/>
                    <a:pt x="304" y="29"/>
                  </a:cubicBezTo>
                  <a:cubicBezTo>
                    <a:pt x="304" y="28"/>
                    <a:pt x="304" y="28"/>
                    <a:pt x="304" y="28"/>
                  </a:cubicBezTo>
                  <a:cubicBezTo>
                    <a:pt x="305" y="28"/>
                    <a:pt x="305" y="28"/>
                    <a:pt x="305" y="28"/>
                  </a:cubicBezTo>
                  <a:cubicBezTo>
                    <a:pt x="306" y="27"/>
                    <a:pt x="306" y="27"/>
                    <a:pt x="306" y="27"/>
                  </a:cubicBezTo>
                  <a:cubicBezTo>
                    <a:pt x="307" y="26"/>
                    <a:pt x="307" y="26"/>
                    <a:pt x="307" y="26"/>
                  </a:cubicBezTo>
                  <a:cubicBezTo>
                    <a:pt x="308" y="25"/>
                    <a:pt x="308" y="25"/>
                    <a:pt x="308" y="25"/>
                  </a:cubicBezTo>
                  <a:cubicBezTo>
                    <a:pt x="309" y="24"/>
                    <a:pt x="309" y="24"/>
                    <a:pt x="309" y="24"/>
                  </a:cubicBezTo>
                  <a:cubicBezTo>
                    <a:pt x="309" y="24"/>
                    <a:pt x="309" y="24"/>
                    <a:pt x="309" y="24"/>
                  </a:cubicBezTo>
                  <a:cubicBezTo>
                    <a:pt x="310" y="24"/>
                    <a:pt x="310" y="24"/>
                    <a:pt x="310" y="24"/>
                  </a:cubicBezTo>
                  <a:cubicBezTo>
                    <a:pt x="312" y="24"/>
                    <a:pt x="312" y="24"/>
                    <a:pt x="312" y="24"/>
                  </a:cubicBezTo>
                  <a:cubicBezTo>
                    <a:pt x="313" y="24"/>
                    <a:pt x="313" y="24"/>
                    <a:pt x="313" y="24"/>
                  </a:cubicBezTo>
                  <a:cubicBezTo>
                    <a:pt x="313" y="24"/>
                    <a:pt x="313" y="24"/>
                    <a:pt x="313" y="24"/>
                  </a:cubicBezTo>
                  <a:cubicBezTo>
                    <a:pt x="315" y="25"/>
                    <a:pt x="315" y="25"/>
                    <a:pt x="315" y="25"/>
                  </a:cubicBezTo>
                  <a:cubicBezTo>
                    <a:pt x="317" y="25"/>
                    <a:pt x="317" y="25"/>
                    <a:pt x="317" y="25"/>
                  </a:cubicBezTo>
                  <a:cubicBezTo>
                    <a:pt x="317" y="25"/>
                    <a:pt x="317" y="25"/>
                    <a:pt x="317" y="25"/>
                  </a:cubicBezTo>
                  <a:cubicBezTo>
                    <a:pt x="319" y="25"/>
                    <a:pt x="319" y="25"/>
                    <a:pt x="319" y="25"/>
                  </a:cubicBezTo>
                  <a:cubicBezTo>
                    <a:pt x="319" y="25"/>
                    <a:pt x="319" y="25"/>
                    <a:pt x="319" y="25"/>
                  </a:cubicBezTo>
                  <a:cubicBezTo>
                    <a:pt x="318" y="24"/>
                    <a:pt x="318" y="24"/>
                    <a:pt x="318" y="24"/>
                  </a:cubicBezTo>
                  <a:cubicBezTo>
                    <a:pt x="317" y="25"/>
                    <a:pt x="317" y="25"/>
                    <a:pt x="317" y="25"/>
                  </a:cubicBezTo>
                  <a:cubicBezTo>
                    <a:pt x="315" y="24"/>
                    <a:pt x="315" y="24"/>
                    <a:pt x="315" y="24"/>
                  </a:cubicBezTo>
                  <a:cubicBezTo>
                    <a:pt x="314" y="24"/>
                    <a:pt x="314" y="24"/>
                    <a:pt x="314" y="24"/>
                  </a:cubicBezTo>
                  <a:cubicBezTo>
                    <a:pt x="313" y="24"/>
                    <a:pt x="313" y="24"/>
                    <a:pt x="313" y="24"/>
                  </a:cubicBezTo>
                  <a:cubicBezTo>
                    <a:pt x="311" y="24"/>
                    <a:pt x="311" y="24"/>
                    <a:pt x="311" y="24"/>
                  </a:cubicBezTo>
                  <a:cubicBezTo>
                    <a:pt x="309" y="23"/>
                    <a:pt x="309" y="23"/>
                    <a:pt x="309" y="23"/>
                  </a:cubicBezTo>
                  <a:cubicBezTo>
                    <a:pt x="308" y="23"/>
                    <a:pt x="308" y="23"/>
                    <a:pt x="308" y="23"/>
                  </a:cubicBezTo>
                  <a:cubicBezTo>
                    <a:pt x="308" y="24"/>
                    <a:pt x="308" y="24"/>
                    <a:pt x="308" y="24"/>
                  </a:cubicBezTo>
                  <a:cubicBezTo>
                    <a:pt x="307" y="25"/>
                    <a:pt x="307" y="25"/>
                    <a:pt x="307" y="25"/>
                  </a:cubicBezTo>
                  <a:cubicBezTo>
                    <a:pt x="306" y="26"/>
                    <a:pt x="306" y="26"/>
                    <a:pt x="306" y="26"/>
                  </a:cubicBezTo>
                  <a:cubicBezTo>
                    <a:pt x="304" y="26"/>
                    <a:pt x="304" y="26"/>
                    <a:pt x="304" y="26"/>
                  </a:cubicBezTo>
                  <a:cubicBezTo>
                    <a:pt x="303" y="28"/>
                    <a:pt x="303" y="28"/>
                    <a:pt x="303" y="28"/>
                  </a:cubicBezTo>
                  <a:cubicBezTo>
                    <a:pt x="303" y="28"/>
                    <a:pt x="303" y="28"/>
                    <a:pt x="303" y="28"/>
                  </a:cubicBezTo>
                  <a:cubicBezTo>
                    <a:pt x="302" y="27"/>
                    <a:pt x="302" y="27"/>
                    <a:pt x="302" y="27"/>
                  </a:cubicBezTo>
                  <a:cubicBezTo>
                    <a:pt x="301" y="26"/>
                    <a:pt x="301" y="26"/>
                    <a:pt x="301" y="26"/>
                  </a:cubicBezTo>
                  <a:cubicBezTo>
                    <a:pt x="300" y="26"/>
                    <a:pt x="300" y="26"/>
                    <a:pt x="300" y="26"/>
                  </a:cubicBezTo>
                  <a:cubicBezTo>
                    <a:pt x="300" y="25"/>
                    <a:pt x="300" y="25"/>
                    <a:pt x="300" y="25"/>
                  </a:cubicBezTo>
                  <a:cubicBezTo>
                    <a:pt x="299" y="24"/>
                    <a:pt x="299" y="24"/>
                    <a:pt x="299" y="24"/>
                  </a:cubicBezTo>
                  <a:cubicBezTo>
                    <a:pt x="299" y="23"/>
                    <a:pt x="299" y="23"/>
                    <a:pt x="299" y="23"/>
                  </a:cubicBezTo>
                  <a:cubicBezTo>
                    <a:pt x="299" y="23"/>
                    <a:pt x="299" y="23"/>
                    <a:pt x="299" y="23"/>
                  </a:cubicBezTo>
                  <a:cubicBezTo>
                    <a:pt x="299" y="22"/>
                    <a:pt x="299" y="22"/>
                    <a:pt x="299" y="22"/>
                  </a:cubicBezTo>
                  <a:cubicBezTo>
                    <a:pt x="299" y="21"/>
                    <a:pt x="299" y="21"/>
                    <a:pt x="299" y="21"/>
                  </a:cubicBezTo>
                  <a:cubicBezTo>
                    <a:pt x="300" y="22"/>
                    <a:pt x="300" y="22"/>
                    <a:pt x="300" y="22"/>
                  </a:cubicBezTo>
                  <a:cubicBezTo>
                    <a:pt x="301" y="21"/>
                    <a:pt x="301" y="21"/>
                    <a:pt x="301" y="21"/>
                  </a:cubicBezTo>
                  <a:cubicBezTo>
                    <a:pt x="301" y="22"/>
                    <a:pt x="301" y="22"/>
                    <a:pt x="301" y="22"/>
                  </a:cubicBezTo>
                  <a:cubicBezTo>
                    <a:pt x="304" y="22"/>
                    <a:pt x="304" y="22"/>
                    <a:pt x="304" y="22"/>
                  </a:cubicBezTo>
                  <a:cubicBezTo>
                    <a:pt x="305" y="23"/>
                    <a:pt x="305" y="23"/>
                    <a:pt x="305" y="23"/>
                  </a:cubicBezTo>
                  <a:cubicBezTo>
                    <a:pt x="306" y="23"/>
                    <a:pt x="306" y="23"/>
                    <a:pt x="306" y="23"/>
                  </a:cubicBezTo>
                  <a:cubicBezTo>
                    <a:pt x="306" y="23"/>
                    <a:pt x="306" y="23"/>
                    <a:pt x="306" y="23"/>
                  </a:cubicBezTo>
                  <a:cubicBezTo>
                    <a:pt x="307" y="23"/>
                    <a:pt x="307" y="23"/>
                    <a:pt x="307" y="23"/>
                  </a:cubicBezTo>
                  <a:cubicBezTo>
                    <a:pt x="308" y="22"/>
                    <a:pt x="308" y="22"/>
                    <a:pt x="308" y="22"/>
                  </a:cubicBezTo>
                  <a:cubicBezTo>
                    <a:pt x="309" y="23"/>
                    <a:pt x="309" y="23"/>
                    <a:pt x="309" y="23"/>
                  </a:cubicBezTo>
                  <a:cubicBezTo>
                    <a:pt x="310" y="22"/>
                    <a:pt x="310" y="22"/>
                    <a:pt x="310" y="22"/>
                  </a:cubicBezTo>
                  <a:cubicBezTo>
                    <a:pt x="311" y="22"/>
                    <a:pt x="311" y="22"/>
                    <a:pt x="311" y="22"/>
                  </a:cubicBezTo>
                  <a:cubicBezTo>
                    <a:pt x="311" y="22"/>
                    <a:pt x="311" y="22"/>
                    <a:pt x="311" y="22"/>
                  </a:cubicBezTo>
                  <a:cubicBezTo>
                    <a:pt x="313" y="22"/>
                    <a:pt x="313" y="22"/>
                    <a:pt x="313" y="22"/>
                  </a:cubicBezTo>
                  <a:cubicBezTo>
                    <a:pt x="315" y="21"/>
                    <a:pt x="315" y="21"/>
                    <a:pt x="315" y="21"/>
                  </a:cubicBezTo>
                  <a:cubicBezTo>
                    <a:pt x="315" y="21"/>
                    <a:pt x="315" y="21"/>
                    <a:pt x="315" y="21"/>
                  </a:cubicBezTo>
                  <a:cubicBezTo>
                    <a:pt x="315" y="20"/>
                    <a:pt x="315" y="20"/>
                    <a:pt x="315" y="20"/>
                  </a:cubicBezTo>
                  <a:cubicBezTo>
                    <a:pt x="314" y="21"/>
                    <a:pt x="314" y="21"/>
                    <a:pt x="314" y="21"/>
                  </a:cubicBezTo>
                  <a:cubicBezTo>
                    <a:pt x="314" y="21"/>
                    <a:pt x="314" y="21"/>
                    <a:pt x="314" y="21"/>
                  </a:cubicBezTo>
                  <a:cubicBezTo>
                    <a:pt x="313" y="21"/>
                    <a:pt x="313" y="21"/>
                    <a:pt x="313" y="21"/>
                  </a:cubicBezTo>
                  <a:cubicBezTo>
                    <a:pt x="312" y="21"/>
                    <a:pt x="312" y="21"/>
                    <a:pt x="312" y="21"/>
                  </a:cubicBezTo>
                  <a:cubicBezTo>
                    <a:pt x="310" y="21"/>
                    <a:pt x="310" y="21"/>
                    <a:pt x="310" y="21"/>
                  </a:cubicBezTo>
                  <a:cubicBezTo>
                    <a:pt x="309" y="22"/>
                    <a:pt x="309" y="22"/>
                    <a:pt x="309" y="22"/>
                  </a:cubicBezTo>
                  <a:cubicBezTo>
                    <a:pt x="308" y="22"/>
                    <a:pt x="308" y="22"/>
                    <a:pt x="308" y="22"/>
                  </a:cubicBezTo>
                  <a:cubicBezTo>
                    <a:pt x="307" y="22"/>
                    <a:pt x="307" y="22"/>
                    <a:pt x="307" y="22"/>
                  </a:cubicBezTo>
                  <a:cubicBezTo>
                    <a:pt x="307" y="22"/>
                    <a:pt x="307" y="22"/>
                    <a:pt x="307" y="22"/>
                  </a:cubicBezTo>
                  <a:cubicBezTo>
                    <a:pt x="306" y="22"/>
                    <a:pt x="306" y="22"/>
                    <a:pt x="306" y="22"/>
                  </a:cubicBezTo>
                  <a:cubicBezTo>
                    <a:pt x="305" y="21"/>
                    <a:pt x="305" y="21"/>
                    <a:pt x="305" y="21"/>
                  </a:cubicBezTo>
                  <a:cubicBezTo>
                    <a:pt x="304" y="21"/>
                    <a:pt x="304" y="21"/>
                    <a:pt x="304" y="21"/>
                  </a:cubicBezTo>
                  <a:cubicBezTo>
                    <a:pt x="304" y="21"/>
                    <a:pt x="304" y="21"/>
                    <a:pt x="304" y="21"/>
                  </a:cubicBezTo>
                  <a:cubicBezTo>
                    <a:pt x="303" y="21"/>
                    <a:pt x="303" y="21"/>
                    <a:pt x="303" y="21"/>
                  </a:cubicBezTo>
                  <a:cubicBezTo>
                    <a:pt x="301" y="20"/>
                    <a:pt x="301" y="20"/>
                    <a:pt x="301" y="20"/>
                  </a:cubicBezTo>
                  <a:cubicBezTo>
                    <a:pt x="300" y="21"/>
                    <a:pt x="300" y="21"/>
                    <a:pt x="300" y="21"/>
                  </a:cubicBezTo>
                  <a:cubicBezTo>
                    <a:pt x="299" y="20"/>
                    <a:pt x="299" y="20"/>
                    <a:pt x="299" y="20"/>
                  </a:cubicBezTo>
                  <a:cubicBezTo>
                    <a:pt x="299" y="20"/>
                    <a:pt x="299" y="20"/>
                    <a:pt x="299" y="20"/>
                  </a:cubicBezTo>
                  <a:cubicBezTo>
                    <a:pt x="300" y="19"/>
                    <a:pt x="300" y="19"/>
                    <a:pt x="300" y="19"/>
                  </a:cubicBezTo>
                  <a:cubicBezTo>
                    <a:pt x="300" y="18"/>
                    <a:pt x="300" y="18"/>
                    <a:pt x="300" y="18"/>
                  </a:cubicBezTo>
                  <a:cubicBezTo>
                    <a:pt x="300" y="18"/>
                    <a:pt x="300" y="18"/>
                    <a:pt x="300" y="18"/>
                  </a:cubicBezTo>
                  <a:cubicBezTo>
                    <a:pt x="301" y="18"/>
                    <a:pt x="301" y="18"/>
                    <a:pt x="301" y="18"/>
                  </a:cubicBezTo>
                  <a:cubicBezTo>
                    <a:pt x="301" y="19"/>
                    <a:pt x="301" y="19"/>
                    <a:pt x="301" y="19"/>
                  </a:cubicBezTo>
                  <a:cubicBezTo>
                    <a:pt x="303" y="18"/>
                    <a:pt x="303" y="18"/>
                    <a:pt x="303" y="18"/>
                  </a:cubicBezTo>
                  <a:cubicBezTo>
                    <a:pt x="303" y="18"/>
                    <a:pt x="303" y="18"/>
                    <a:pt x="303" y="18"/>
                  </a:cubicBezTo>
                  <a:cubicBezTo>
                    <a:pt x="302" y="18"/>
                    <a:pt x="302" y="18"/>
                    <a:pt x="302" y="18"/>
                  </a:cubicBezTo>
                  <a:cubicBezTo>
                    <a:pt x="302" y="18"/>
                    <a:pt x="302" y="18"/>
                    <a:pt x="302" y="18"/>
                  </a:cubicBezTo>
                  <a:cubicBezTo>
                    <a:pt x="301" y="17"/>
                    <a:pt x="301" y="17"/>
                    <a:pt x="301" y="17"/>
                  </a:cubicBezTo>
                  <a:cubicBezTo>
                    <a:pt x="301" y="17"/>
                    <a:pt x="301" y="17"/>
                    <a:pt x="301" y="17"/>
                  </a:cubicBezTo>
                  <a:cubicBezTo>
                    <a:pt x="303" y="17"/>
                    <a:pt x="303" y="17"/>
                    <a:pt x="303" y="17"/>
                  </a:cubicBezTo>
                  <a:cubicBezTo>
                    <a:pt x="304" y="16"/>
                    <a:pt x="304" y="16"/>
                    <a:pt x="304" y="16"/>
                  </a:cubicBezTo>
                  <a:cubicBezTo>
                    <a:pt x="305" y="16"/>
                    <a:pt x="305" y="16"/>
                    <a:pt x="305" y="16"/>
                  </a:cubicBezTo>
                  <a:cubicBezTo>
                    <a:pt x="306" y="15"/>
                    <a:pt x="306" y="15"/>
                    <a:pt x="306" y="15"/>
                  </a:cubicBezTo>
                  <a:cubicBezTo>
                    <a:pt x="307" y="15"/>
                    <a:pt x="307" y="15"/>
                    <a:pt x="307" y="15"/>
                  </a:cubicBezTo>
                  <a:cubicBezTo>
                    <a:pt x="307" y="16"/>
                    <a:pt x="307" y="16"/>
                    <a:pt x="307" y="16"/>
                  </a:cubicBezTo>
                  <a:cubicBezTo>
                    <a:pt x="308" y="15"/>
                    <a:pt x="308" y="15"/>
                    <a:pt x="308" y="15"/>
                  </a:cubicBezTo>
                  <a:cubicBezTo>
                    <a:pt x="308" y="15"/>
                    <a:pt x="308" y="15"/>
                    <a:pt x="308" y="15"/>
                  </a:cubicBezTo>
                  <a:cubicBezTo>
                    <a:pt x="308" y="15"/>
                    <a:pt x="308" y="15"/>
                    <a:pt x="308" y="15"/>
                  </a:cubicBezTo>
                  <a:cubicBezTo>
                    <a:pt x="306" y="15"/>
                    <a:pt x="306" y="15"/>
                    <a:pt x="306" y="15"/>
                  </a:cubicBezTo>
                  <a:cubicBezTo>
                    <a:pt x="304" y="15"/>
                    <a:pt x="304" y="15"/>
                    <a:pt x="304" y="15"/>
                  </a:cubicBezTo>
                  <a:cubicBezTo>
                    <a:pt x="303" y="15"/>
                    <a:pt x="303" y="15"/>
                    <a:pt x="303" y="15"/>
                  </a:cubicBezTo>
                  <a:cubicBezTo>
                    <a:pt x="302" y="15"/>
                    <a:pt x="302" y="15"/>
                    <a:pt x="302" y="15"/>
                  </a:cubicBezTo>
                  <a:cubicBezTo>
                    <a:pt x="302" y="16"/>
                    <a:pt x="302" y="16"/>
                    <a:pt x="302" y="16"/>
                  </a:cubicBezTo>
                  <a:cubicBezTo>
                    <a:pt x="301" y="16"/>
                    <a:pt x="301" y="16"/>
                    <a:pt x="301" y="16"/>
                  </a:cubicBezTo>
                  <a:cubicBezTo>
                    <a:pt x="301" y="15"/>
                    <a:pt x="301" y="15"/>
                    <a:pt x="301" y="15"/>
                  </a:cubicBezTo>
                  <a:cubicBezTo>
                    <a:pt x="301" y="15"/>
                    <a:pt x="301" y="15"/>
                    <a:pt x="301" y="15"/>
                  </a:cubicBezTo>
                  <a:cubicBezTo>
                    <a:pt x="302" y="14"/>
                    <a:pt x="302" y="14"/>
                    <a:pt x="302" y="14"/>
                  </a:cubicBezTo>
                  <a:cubicBezTo>
                    <a:pt x="303" y="13"/>
                    <a:pt x="303" y="13"/>
                    <a:pt x="303" y="13"/>
                  </a:cubicBezTo>
                  <a:cubicBezTo>
                    <a:pt x="304" y="13"/>
                    <a:pt x="304" y="13"/>
                    <a:pt x="304" y="13"/>
                  </a:cubicBezTo>
                  <a:cubicBezTo>
                    <a:pt x="305" y="13"/>
                    <a:pt x="305" y="13"/>
                    <a:pt x="305" y="13"/>
                  </a:cubicBezTo>
                  <a:cubicBezTo>
                    <a:pt x="304" y="13"/>
                    <a:pt x="304" y="13"/>
                    <a:pt x="304" y="13"/>
                  </a:cubicBezTo>
                  <a:cubicBezTo>
                    <a:pt x="304" y="13"/>
                    <a:pt x="304" y="13"/>
                    <a:pt x="304" y="13"/>
                  </a:cubicBezTo>
                  <a:cubicBezTo>
                    <a:pt x="304" y="11"/>
                    <a:pt x="304" y="11"/>
                    <a:pt x="304" y="11"/>
                  </a:cubicBezTo>
                  <a:cubicBezTo>
                    <a:pt x="303" y="12"/>
                    <a:pt x="303" y="12"/>
                    <a:pt x="303" y="12"/>
                  </a:cubicBezTo>
                  <a:cubicBezTo>
                    <a:pt x="303" y="12"/>
                    <a:pt x="303" y="12"/>
                    <a:pt x="303" y="12"/>
                  </a:cubicBezTo>
                  <a:cubicBezTo>
                    <a:pt x="303" y="13"/>
                    <a:pt x="303" y="13"/>
                    <a:pt x="303" y="13"/>
                  </a:cubicBezTo>
                  <a:cubicBezTo>
                    <a:pt x="303" y="12"/>
                    <a:pt x="303" y="12"/>
                    <a:pt x="303" y="12"/>
                  </a:cubicBezTo>
                  <a:cubicBezTo>
                    <a:pt x="302" y="12"/>
                    <a:pt x="302" y="12"/>
                    <a:pt x="302" y="12"/>
                  </a:cubicBezTo>
                  <a:cubicBezTo>
                    <a:pt x="302" y="12"/>
                    <a:pt x="302" y="12"/>
                    <a:pt x="302" y="12"/>
                  </a:cubicBezTo>
                  <a:cubicBezTo>
                    <a:pt x="301" y="12"/>
                    <a:pt x="301" y="12"/>
                    <a:pt x="301" y="12"/>
                  </a:cubicBezTo>
                  <a:cubicBezTo>
                    <a:pt x="301" y="13"/>
                    <a:pt x="301" y="13"/>
                    <a:pt x="301" y="13"/>
                  </a:cubicBezTo>
                  <a:cubicBezTo>
                    <a:pt x="300" y="14"/>
                    <a:pt x="300" y="14"/>
                    <a:pt x="300" y="14"/>
                  </a:cubicBezTo>
                  <a:cubicBezTo>
                    <a:pt x="299" y="14"/>
                    <a:pt x="299" y="14"/>
                    <a:pt x="299" y="14"/>
                  </a:cubicBezTo>
                  <a:cubicBezTo>
                    <a:pt x="299" y="13"/>
                    <a:pt x="299" y="13"/>
                    <a:pt x="299" y="13"/>
                  </a:cubicBezTo>
                  <a:cubicBezTo>
                    <a:pt x="299" y="12"/>
                    <a:pt x="299" y="12"/>
                    <a:pt x="299" y="12"/>
                  </a:cubicBezTo>
                  <a:cubicBezTo>
                    <a:pt x="299" y="12"/>
                    <a:pt x="299" y="12"/>
                    <a:pt x="299" y="12"/>
                  </a:cubicBezTo>
                  <a:cubicBezTo>
                    <a:pt x="299" y="11"/>
                    <a:pt x="299" y="11"/>
                    <a:pt x="299" y="11"/>
                  </a:cubicBezTo>
                  <a:cubicBezTo>
                    <a:pt x="299" y="11"/>
                    <a:pt x="299" y="11"/>
                    <a:pt x="299" y="11"/>
                  </a:cubicBezTo>
                  <a:cubicBezTo>
                    <a:pt x="300" y="12"/>
                    <a:pt x="300" y="12"/>
                    <a:pt x="300" y="12"/>
                  </a:cubicBezTo>
                  <a:cubicBezTo>
                    <a:pt x="300" y="11"/>
                    <a:pt x="300" y="11"/>
                    <a:pt x="300" y="11"/>
                  </a:cubicBezTo>
                  <a:cubicBezTo>
                    <a:pt x="300" y="10"/>
                    <a:pt x="300" y="10"/>
                    <a:pt x="300" y="10"/>
                  </a:cubicBezTo>
                  <a:cubicBezTo>
                    <a:pt x="301" y="10"/>
                    <a:pt x="301" y="10"/>
                    <a:pt x="301" y="10"/>
                  </a:cubicBezTo>
                  <a:cubicBezTo>
                    <a:pt x="302" y="10"/>
                    <a:pt x="302" y="10"/>
                    <a:pt x="302" y="10"/>
                  </a:cubicBezTo>
                  <a:cubicBezTo>
                    <a:pt x="303" y="9"/>
                    <a:pt x="303" y="9"/>
                    <a:pt x="303" y="9"/>
                  </a:cubicBezTo>
                  <a:cubicBezTo>
                    <a:pt x="304" y="9"/>
                    <a:pt x="304" y="9"/>
                    <a:pt x="304" y="9"/>
                  </a:cubicBezTo>
                  <a:cubicBezTo>
                    <a:pt x="305" y="9"/>
                    <a:pt x="305" y="9"/>
                    <a:pt x="305" y="9"/>
                  </a:cubicBezTo>
                  <a:cubicBezTo>
                    <a:pt x="307" y="8"/>
                    <a:pt x="307" y="8"/>
                    <a:pt x="307" y="8"/>
                  </a:cubicBezTo>
                  <a:cubicBezTo>
                    <a:pt x="307" y="8"/>
                    <a:pt x="307" y="8"/>
                    <a:pt x="307" y="8"/>
                  </a:cubicBezTo>
                  <a:cubicBezTo>
                    <a:pt x="308" y="8"/>
                    <a:pt x="308" y="8"/>
                    <a:pt x="308" y="8"/>
                  </a:cubicBezTo>
                  <a:cubicBezTo>
                    <a:pt x="308" y="9"/>
                    <a:pt x="308" y="9"/>
                    <a:pt x="308" y="9"/>
                  </a:cubicBezTo>
                  <a:cubicBezTo>
                    <a:pt x="308" y="9"/>
                    <a:pt x="308" y="9"/>
                    <a:pt x="308" y="9"/>
                  </a:cubicBezTo>
                  <a:cubicBezTo>
                    <a:pt x="308" y="11"/>
                    <a:pt x="308" y="11"/>
                    <a:pt x="308" y="11"/>
                  </a:cubicBezTo>
                  <a:cubicBezTo>
                    <a:pt x="308" y="11"/>
                    <a:pt x="308" y="11"/>
                    <a:pt x="308" y="11"/>
                  </a:cubicBezTo>
                  <a:cubicBezTo>
                    <a:pt x="309" y="10"/>
                    <a:pt x="309" y="10"/>
                    <a:pt x="309" y="10"/>
                  </a:cubicBezTo>
                  <a:cubicBezTo>
                    <a:pt x="309" y="9"/>
                    <a:pt x="309" y="9"/>
                    <a:pt x="309" y="9"/>
                  </a:cubicBezTo>
                  <a:cubicBezTo>
                    <a:pt x="310" y="10"/>
                    <a:pt x="310" y="10"/>
                    <a:pt x="310" y="10"/>
                  </a:cubicBezTo>
                  <a:cubicBezTo>
                    <a:pt x="309" y="10"/>
                    <a:pt x="309" y="10"/>
                    <a:pt x="309" y="10"/>
                  </a:cubicBezTo>
                  <a:cubicBezTo>
                    <a:pt x="309" y="11"/>
                    <a:pt x="309" y="11"/>
                    <a:pt x="309" y="11"/>
                  </a:cubicBezTo>
                  <a:cubicBezTo>
                    <a:pt x="310" y="10"/>
                    <a:pt x="310" y="10"/>
                    <a:pt x="310" y="10"/>
                  </a:cubicBezTo>
                  <a:cubicBezTo>
                    <a:pt x="310" y="10"/>
                    <a:pt x="310" y="10"/>
                    <a:pt x="310" y="10"/>
                  </a:cubicBezTo>
                  <a:cubicBezTo>
                    <a:pt x="310" y="9"/>
                    <a:pt x="310" y="9"/>
                    <a:pt x="310" y="9"/>
                  </a:cubicBezTo>
                  <a:cubicBezTo>
                    <a:pt x="310" y="9"/>
                    <a:pt x="310" y="9"/>
                    <a:pt x="310" y="9"/>
                  </a:cubicBezTo>
                  <a:cubicBezTo>
                    <a:pt x="310" y="8"/>
                    <a:pt x="310" y="8"/>
                    <a:pt x="310" y="8"/>
                  </a:cubicBezTo>
                  <a:cubicBezTo>
                    <a:pt x="311" y="8"/>
                    <a:pt x="311" y="8"/>
                    <a:pt x="311" y="8"/>
                  </a:cubicBezTo>
                  <a:cubicBezTo>
                    <a:pt x="312" y="7"/>
                    <a:pt x="312" y="7"/>
                    <a:pt x="312" y="7"/>
                  </a:cubicBezTo>
                  <a:cubicBezTo>
                    <a:pt x="312" y="7"/>
                    <a:pt x="312" y="7"/>
                    <a:pt x="312" y="7"/>
                  </a:cubicBezTo>
                  <a:cubicBezTo>
                    <a:pt x="312" y="8"/>
                    <a:pt x="312" y="8"/>
                    <a:pt x="312" y="8"/>
                  </a:cubicBezTo>
                  <a:cubicBezTo>
                    <a:pt x="312" y="9"/>
                    <a:pt x="312" y="9"/>
                    <a:pt x="312" y="9"/>
                  </a:cubicBezTo>
                  <a:cubicBezTo>
                    <a:pt x="313" y="9"/>
                    <a:pt x="313" y="9"/>
                    <a:pt x="313" y="9"/>
                  </a:cubicBezTo>
                  <a:cubicBezTo>
                    <a:pt x="313" y="10"/>
                    <a:pt x="313" y="10"/>
                    <a:pt x="313" y="10"/>
                  </a:cubicBezTo>
                  <a:cubicBezTo>
                    <a:pt x="313" y="11"/>
                    <a:pt x="313" y="11"/>
                    <a:pt x="313" y="11"/>
                  </a:cubicBezTo>
                  <a:cubicBezTo>
                    <a:pt x="313" y="11"/>
                    <a:pt x="313" y="11"/>
                    <a:pt x="313" y="11"/>
                  </a:cubicBezTo>
                  <a:cubicBezTo>
                    <a:pt x="313" y="12"/>
                    <a:pt x="313" y="12"/>
                    <a:pt x="313" y="12"/>
                  </a:cubicBezTo>
                  <a:cubicBezTo>
                    <a:pt x="314" y="12"/>
                    <a:pt x="314" y="12"/>
                    <a:pt x="314" y="12"/>
                  </a:cubicBezTo>
                  <a:cubicBezTo>
                    <a:pt x="314" y="12"/>
                    <a:pt x="314" y="12"/>
                    <a:pt x="314" y="12"/>
                  </a:cubicBezTo>
                  <a:cubicBezTo>
                    <a:pt x="314" y="11"/>
                    <a:pt x="314" y="11"/>
                    <a:pt x="314" y="11"/>
                  </a:cubicBezTo>
                  <a:cubicBezTo>
                    <a:pt x="314" y="10"/>
                    <a:pt x="314" y="10"/>
                    <a:pt x="314" y="10"/>
                  </a:cubicBezTo>
                  <a:cubicBezTo>
                    <a:pt x="314" y="10"/>
                    <a:pt x="314" y="10"/>
                    <a:pt x="314" y="10"/>
                  </a:cubicBezTo>
                  <a:cubicBezTo>
                    <a:pt x="315" y="9"/>
                    <a:pt x="315" y="9"/>
                    <a:pt x="315" y="9"/>
                  </a:cubicBezTo>
                  <a:cubicBezTo>
                    <a:pt x="316" y="9"/>
                    <a:pt x="316" y="9"/>
                    <a:pt x="316" y="9"/>
                  </a:cubicBezTo>
                  <a:cubicBezTo>
                    <a:pt x="317" y="10"/>
                    <a:pt x="317" y="10"/>
                    <a:pt x="317" y="10"/>
                  </a:cubicBezTo>
                  <a:cubicBezTo>
                    <a:pt x="317" y="11"/>
                    <a:pt x="317" y="11"/>
                    <a:pt x="317" y="11"/>
                  </a:cubicBezTo>
                  <a:cubicBezTo>
                    <a:pt x="316" y="12"/>
                    <a:pt x="316" y="12"/>
                    <a:pt x="316" y="12"/>
                  </a:cubicBezTo>
                  <a:cubicBezTo>
                    <a:pt x="317" y="12"/>
                    <a:pt x="317" y="12"/>
                    <a:pt x="317" y="12"/>
                  </a:cubicBezTo>
                  <a:cubicBezTo>
                    <a:pt x="317" y="13"/>
                    <a:pt x="317" y="13"/>
                    <a:pt x="317" y="13"/>
                  </a:cubicBezTo>
                  <a:cubicBezTo>
                    <a:pt x="317" y="12"/>
                    <a:pt x="317" y="12"/>
                    <a:pt x="317" y="12"/>
                  </a:cubicBezTo>
                  <a:cubicBezTo>
                    <a:pt x="317" y="11"/>
                    <a:pt x="317" y="11"/>
                    <a:pt x="317" y="11"/>
                  </a:cubicBezTo>
                  <a:cubicBezTo>
                    <a:pt x="318" y="11"/>
                    <a:pt x="318" y="11"/>
                    <a:pt x="318" y="11"/>
                  </a:cubicBezTo>
                  <a:cubicBezTo>
                    <a:pt x="318" y="11"/>
                    <a:pt x="318" y="11"/>
                    <a:pt x="318" y="11"/>
                  </a:cubicBezTo>
                  <a:cubicBezTo>
                    <a:pt x="319" y="11"/>
                    <a:pt x="319" y="11"/>
                    <a:pt x="319" y="11"/>
                  </a:cubicBezTo>
                  <a:cubicBezTo>
                    <a:pt x="318" y="12"/>
                    <a:pt x="318" y="12"/>
                    <a:pt x="318" y="12"/>
                  </a:cubicBezTo>
                  <a:cubicBezTo>
                    <a:pt x="318" y="12"/>
                    <a:pt x="318" y="12"/>
                    <a:pt x="318" y="12"/>
                  </a:cubicBezTo>
                  <a:cubicBezTo>
                    <a:pt x="319" y="13"/>
                    <a:pt x="319" y="13"/>
                    <a:pt x="319" y="13"/>
                  </a:cubicBezTo>
                  <a:cubicBezTo>
                    <a:pt x="319" y="12"/>
                    <a:pt x="319" y="12"/>
                    <a:pt x="319" y="12"/>
                  </a:cubicBezTo>
                  <a:cubicBezTo>
                    <a:pt x="320" y="12"/>
                    <a:pt x="320" y="12"/>
                    <a:pt x="320" y="12"/>
                  </a:cubicBezTo>
                  <a:cubicBezTo>
                    <a:pt x="320" y="13"/>
                    <a:pt x="320" y="13"/>
                    <a:pt x="320" y="13"/>
                  </a:cubicBezTo>
                  <a:cubicBezTo>
                    <a:pt x="320" y="12"/>
                    <a:pt x="320" y="12"/>
                    <a:pt x="320" y="12"/>
                  </a:cubicBezTo>
                  <a:cubicBezTo>
                    <a:pt x="320" y="11"/>
                    <a:pt x="320" y="11"/>
                    <a:pt x="320" y="11"/>
                  </a:cubicBezTo>
                  <a:cubicBezTo>
                    <a:pt x="319" y="10"/>
                    <a:pt x="319" y="10"/>
                    <a:pt x="319" y="10"/>
                  </a:cubicBezTo>
                  <a:cubicBezTo>
                    <a:pt x="319" y="10"/>
                    <a:pt x="319" y="10"/>
                    <a:pt x="319" y="10"/>
                  </a:cubicBezTo>
                  <a:cubicBezTo>
                    <a:pt x="319" y="10"/>
                    <a:pt x="319" y="10"/>
                    <a:pt x="319" y="10"/>
                  </a:cubicBezTo>
                  <a:cubicBezTo>
                    <a:pt x="319" y="9"/>
                    <a:pt x="319" y="9"/>
                    <a:pt x="319" y="9"/>
                  </a:cubicBezTo>
                  <a:cubicBezTo>
                    <a:pt x="318" y="8"/>
                    <a:pt x="318" y="8"/>
                    <a:pt x="318" y="8"/>
                  </a:cubicBezTo>
                  <a:cubicBezTo>
                    <a:pt x="318" y="8"/>
                    <a:pt x="318" y="8"/>
                    <a:pt x="318" y="8"/>
                  </a:cubicBezTo>
                  <a:cubicBezTo>
                    <a:pt x="317" y="7"/>
                    <a:pt x="317" y="7"/>
                    <a:pt x="317" y="7"/>
                  </a:cubicBezTo>
                  <a:cubicBezTo>
                    <a:pt x="317" y="6"/>
                    <a:pt x="317" y="6"/>
                    <a:pt x="317" y="6"/>
                  </a:cubicBezTo>
                  <a:cubicBezTo>
                    <a:pt x="318" y="6"/>
                    <a:pt x="318" y="6"/>
                    <a:pt x="318" y="6"/>
                  </a:cubicBezTo>
                  <a:cubicBezTo>
                    <a:pt x="319" y="7"/>
                    <a:pt x="319" y="7"/>
                    <a:pt x="319" y="7"/>
                  </a:cubicBezTo>
                  <a:cubicBezTo>
                    <a:pt x="320" y="7"/>
                    <a:pt x="320" y="7"/>
                    <a:pt x="320" y="7"/>
                  </a:cubicBezTo>
                  <a:cubicBezTo>
                    <a:pt x="321" y="7"/>
                    <a:pt x="321" y="7"/>
                    <a:pt x="321" y="7"/>
                  </a:cubicBezTo>
                  <a:cubicBezTo>
                    <a:pt x="321" y="6"/>
                    <a:pt x="321" y="6"/>
                    <a:pt x="321" y="6"/>
                  </a:cubicBezTo>
                  <a:cubicBezTo>
                    <a:pt x="321" y="5"/>
                    <a:pt x="321" y="5"/>
                    <a:pt x="321" y="5"/>
                  </a:cubicBezTo>
                  <a:cubicBezTo>
                    <a:pt x="320" y="4"/>
                    <a:pt x="320" y="4"/>
                    <a:pt x="320" y="4"/>
                  </a:cubicBezTo>
                  <a:cubicBezTo>
                    <a:pt x="321" y="4"/>
                    <a:pt x="321" y="4"/>
                    <a:pt x="321" y="4"/>
                  </a:cubicBezTo>
                  <a:cubicBezTo>
                    <a:pt x="322" y="3"/>
                    <a:pt x="322" y="3"/>
                    <a:pt x="322" y="3"/>
                  </a:cubicBezTo>
                  <a:cubicBezTo>
                    <a:pt x="322" y="4"/>
                    <a:pt x="322" y="4"/>
                    <a:pt x="322" y="4"/>
                  </a:cubicBezTo>
                  <a:cubicBezTo>
                    <a:pt x="324" y="4"/>
                    <a:pt x="324" y="4"/>
                    <a:pt x="324" y="4"/>
                  </a:cubicBezTo>
                  <a:cubicBezTo>
                    <a:pt x="324" y="4"/>
                    <a:pt x="324" y="4"/>
                    <a:pt x="324" y="4"/>
                  </a:cubicBezTo>
                  <a:cubicBezTo>
                    <a:pt x="324" y="5"/>
                    <a:pt x="324" y="5"/>
                    <a:pt x="324" y="5"/>
                  </a:cubicBezTo>
                  <a:cubicBezTo>
                    <a:pt x="324" y="5"/>
                    <a:pt x="324" y="5"/>
                    <a:pt x="324" y="5"/>
                  </a:cubicBezTo>
                  <a:cubicBezTo>
                    <a:pt x="324" y="6"/>
                    <a:pt x="324" y="6"/>
                    <a:pt x="324" y="6"/>
                  </a:cubicBezTo>
                  <a:cubicBezTo>
                    <a:pt x="325" y="6"/>
                    <a:pt x="325" y="6"/>
                    <a:pt x="325" y="6"/>
                  </a:cubicBezTo>
                  <a:cubicBezTo>
                    <a:pt x="325" y="7"/>
                    <a:pt x="325" y="7"/>
                    <a:pt x="325" y="7"/>
                  </a:cubicBezTo>
                  <a:cubicBezTo>
                    <a:pt x="325" y="8"/>
                    <a:pt x="325" y="8"/>
                    <a:pt x="325" y="8"/>
                  </a:cubicBezTo>
                  <a:cubicBezTo>
                    <a:pt x="325" y="10"/>
                    <a:pt x="325" y="10"/>
                    <a:pt x="325" y="10"/>
                  </a:cubicBezTo>
                  <a:cubicBezTo>
                    <a:pt x="326" y="9"/>
                    <a:pt x="326" y="9"/>
                    <a:pt x="326" y="9"/>
                  </a:cubicBezTo>
                  <a:cubicBezTo>
                    <a:pt x="327" y="9"/>
                    <a:pt x="327" y="9"/>
                    <a:pt x="327" y="9"/>
                  </a:cubicBezTo>
                  <a:cubicBezTo>
                    <a:pt x="327" y="9"/>
                    <a:pt x="327" y="9"/>
                    <a:pt x="327" y="9"/>
                  </a:cubicBezTo>
                  <a:cubicBezTo>
                    <a:pt x="327" y="9"/>
                    <a:pt x="327" y="9"/>
                    <a:pt x="327" y="9"/>
                  </a:cubicBezTo>
                  <a:cubicBezTo>
                    <a:pt x="327" y="10"/>
                    <a:pt x="327" y="10"/>
                    <a:pt x="327" y="10"/>
                  </a:cubicBezTo>
                  <a:cubicBezTo>
                    <a:pt x="328" y="9"/>
                    <a:pt x="328" y="9"/>
                    <a:pt x="328" y="9"/>
                  </a:cubicBezTo>
                  <a:cubicBezTo>
                    <a:pt x="328" y="9"/>
                    <a:pt x="328" y="9"/>
                    <a:pt x="328" y="9"/>
                  </a:cubicBezTo>
                  <a:cubicBezTo>
                    <a:pt x="329" y="8"/>
                    <a:pt x="329" y="8"/>
                    <a:pt x="329" y="8"/>
                  </a:cubicBezTo>
                  <a:cubicBezTo>
                    <a:pt x="330" y="8"/>
                    <a:pt x="330" y="8"/>
                    <a:pt x="330" y="8"/>
                  </a:cubicBezTo>
                  <a:cubicBezTo>
                    <a:pt x="329" y="6"/>
                    <a:pt x="329" y="6"/>
                    <a:pt x="329" y="6"/>
                  </a:cubicBezTo>
                  <a:cubicBezTo>
                    <a:pt x="330" y="6"/>
                    <a:pt x="330" y="6"/>
                    <a:pt x="330" y="6"/>
                  </a:cubicBezTo>
                  <a:cubicBezTo>
                    <a:pt x="330" y="6"/>
                    <a:pt x="330" y="6"/>
                    <a:pt x="330" y="6"/>
                  </a:cubicBezTo>
                  <a:cubicBezTo>
                    <a:pt x="331" y="6"/>
                    <a:pt x="331" y="6"/>
                    <a:pt x="331" y="6"/>
                  </a:cubicBezTo>
                  <a:cubicBezTo>
                    <a:pt x="332" y="6"/>
                    <a:pt x="332" y="6"/>
                    <a:pt x="332" y="6"/>
                  </a:cubicBezTo>
                  <a:cubicBezTo>
                    <a:pt x="332" y="6"/>
                    <a:pt x="332" y="6"/>
                    <a:pt x="332" y="6"/>
                  </a:cubicBezTo>
                  <a:cubicBezTo>
                    <a:pt x="331" y="5"/>
                    <a:pt x="331" y="5"/>
                    <a:pt x="331" y="5"/>
                  </a:cubicBezTo>
                  <a:cubicBezTo>
                    <a:pt x="330" y="4"/>
                    <a:pt x="330" y="4"/>
                    <a:pt x="330" y="4"/>
                  </a:cubicBezTo>
                  <a:cubicBezTo>
                    <a:pt x="331" y="3"/>
                    <a:pt x="331" y="3"/>
                    <a:pt x="331" y="3"/>
                  </a:cubicBezTo>
                  <a:cubicBezTo>
                    <a:pt x="331" y="3"/>
                    <a:pt x="331" y="3"/>
                    <a:pt x="331" y="3"/>
                  </a:cubicBezTo>
                  <a:cubicBezTo>
                    <a:pt x="331" y="3"/>
                    <a:pt x="331" y="3"/>
                    <a:pt x="331" y="3"/>
                  </a:cubicBezTo>
                  <a:cubicBezTo>
                    <a:pt x="333" y="3"/>
                    <a:pt x="333" y="3"/>
                    <a:pt x="333" y="3"/>
                  </a:cubicBezTo>
                  <a:cubicBezTo>
                    <a:pt x="333" y="5"/>
                    <a:pt x="333" y="5"/>
                    <a:pt x="333" y="5"/>
                  </a:cubicBezTo>
                  <a:cubicBezTo>
                    <a:pt x="334" y="5"/>
                    <a:pt x="334" y="5"/>
                    <a:pt x="334" y="5"/>
                  </a:cubicBezTo>
                  <a:cubicBezTo>
                    <a:pt x="333" y="6"/>
                    <a:pt x="333" y="6"/>
                    <a:pt x="333" y="6"/>
                  </a:cubicBezTo>
                  <a:cubicBezTo>
                    <a:pt x="334" y="7"/>
                    <a:pt x="334" y="7"/>
                    <a:pt x="334" y="7"/>
                  </a:cubicBezTo>
                  <a:cubicBezTo>
                    <a:pt x="334" y="8"/>
                    <a:pt x="334" y="8"/>
                    <a:pt x="334" y="8"/>
                  </a:cubicBezTo>
                  <a:cubicBezTo>
                    <a:pt x="334" y="9"/>
                    <a:pt x="334" y="9"/>
                    <a:pt x="334" y="9"/>
                  </a:cubicBezTo>
                  <a:cubicBezTo>
                    <a:pt x="335" y="8"/>
                    <a:pt x="335" y="8"/>
                    <a:pt x="335" y="8"/>
                  </a:cubicBezTo>
                  <a:cubicBezTo>
                    <a:pt x="335" y="7"/>
                    <a:pt x="335" y="7"/>
                    <a:pt x="335" y="7"/>
                  </a:cubicBezTo>
                  <a:cubicBezTo>
                    <a:pt x="335" y="7"/>
                    <a:pt x="335" y="7"/>
                    <a:pt x="335" y="7"/>
                  </a:cubicBezTo>
                  <a:cubicBezTo>
                    <a:pt x="335" y="6"/>
                    <a:pt x="335" y="6"/>
                    <a:pt x="335" y="6"/>
                  </a:cubicBezTo>
                  <a:cubicBezTo>
                    <a:pt x="334" y="5"/>
                    <a:pt x="334" y="5"/>
                    <a:pt x="334" y="5"/>
                  </a:cubicBezTo>
                  <a:cubicBezTo>
                    <a:pt x="334" y="3"/>
                    <a:pt x="334" y="3"/>
                    <a:pt x="334" y="3"/>
                  </a:cubicBezTo>
                  <a:cubicBezTo>
                    <a:pt x="334" y="2"/>
                    <a:pt x="334" y="2"/>
                    <a:pt x="334" y="2"/>
                  </a:cubicBezTo>
                  <a:cubicBezTo>
                    <a:pt x="335" y="1"/>
                    <a:pt x="335" y="1"/>
                    <a:pt x="335" y="1"/>
                  </a:cubicBezTo>
                  <a:cubicBezTo>
                    <a:pt x="335" y="1"/>
                    <a:pt x="335" y="1"/>
                    <a:pt x="335" y="1"/>
                  </a:cubicBezTo>
                  <a:cubicBezTo>
                    <a:pt x="336" y="2"/>
                    <a:pt x="336" y="2"/>
                    <a:pt x="336" y="2"/>
                  </a:cubicBezTo>
                  <a:cubicBezTo>
                    <a:pt x="337" y="2"/>
                    <a:pt x="337" y="2"/>
                    <a:pt x="337" y="2"/>
                  </a:cubicBezTo>
                  <a:cubicBezTo>
                    <a:pt x="337" y="2"/>
                    <a:pt x="337" y="2"/>
                    <a:pt x="337" y="2"/>
                  </a:cubicBezTo>
                  <a:cubicBezTo>
                    <a:pt x="337" y="3"/>
                    <a:pt x="337" y="3"/>
                    <a:pt x="337" y="3"/>
                  </a:cubicBezTo>
                  <a:cubicBezTo>
                    <a:pt x="337" y="4"/>
                    <a:pt x="337" y="4"/>
                    <a:pt x="337" y="4"/>
                  </a:cubicBezTo>
                  <a:cubicBezTo>
                    <a:pt x="337" y="5"/>
                    <a:pt x="337" y="5"/>
                    <a:pt x="337" y="5"/>
                  </a:cubicBezTo>
                  <a:cubicBezTo>
                    <a:pt x="337" y="6"/>
                    <a:pt x="337" y="6"/>
                    <a:pt x="337" y="6"/>
                  </a:cubicBezTo>
                  <a:cubicBezTo>
                    <a:pt x="338" y="6"/>
                    <a:pt x="338" y="6"/>
                    <a:pt x="338" y="6"/>
                  </a:cubicBezTo>
                  <a:cubicBezTo>
                    <a:pt x="338" y="6"/>
                    <a:pt x="338" y="6"/>
                    <a:pt x="338" y="6"/>
                  </a:cubicBezTo>
                  <a:cubicBezTo>
                    <a:pt x="338" y="5"/>
                    <a:pt x="338" y="5"/>
                    <a:pt x="338" y="5"/>
                  </a:cubicBezTo>
                  <a:cubicBezTo>
                    <a:pt x="338" y="5"/>
                    <a:pt x="338" y="5"/>
                    <a:pt x="338" y="5"/>
                  </a:cubicBezTo>
                  <a:cubicBezTo>
                    <a:pt x="340" y="7"/>
                    <a:pt x="340" y="7"/>
                    <a:pt x="340" y="7"/>
                  </a:cubicBezTo>
                  <a:cubicBezTo>
                    <a:pt x="340" y="6"/>
                    <a:pt x="340" y="6"/>
                    <a:pt x="340" y="6"/>
                  </a:cubicBezTo>
                  <a:cubicBezTo>
                    <a:pt x="341" y="6"/>
                    <a:pt x="341" y="6"/>
                    <a:pt x="341" y="6"/>
                  </a:cubicBezTo>
                  <a:cubicBezTo>
                    <a:pt x="341" y="6"/>
                    <a:pt x="341" y="6"/>
                    <a:pt x="341" y="6"/>
                  </a:cubicBezTo>
                  <a:cubicBezTo>
                    <a:pt x="340" y="6"/>
                    <a:pt x="340" y="6"/>
                    <a:pt x="340" y="6"/>
                  </a:cubicBezTo>
                  <a:cubicBezTo>
                    <a:pt x="340" y="5"/>
                    <a:pt x="340" y="5"/>
                    <a:pt x="340" y="5"/>
                  </a:cubicBezTo>
                  <a:cubicBezTo>
                    <a:pt x="340" y="4"/>
                    <a:pt x="340" y="4"/>
                    <a:pt x="340" y="4"/>
                  </a:cubicBezTo>
                  <a:cubicBezTo>
                    <a:pt x="340" y="4"/>
                    <a:pt x="340" y="4"/>
                    <a:pt x="340" y="4"/>
                  </a:cubicBezTo>
                  <a:cubicBezTo>
                    <a:pt x="339" y="3"/>
                    <a:pt x="339" y="3"/>
                    <a:pt x="339" y="3"/>
                  </a:cubicBezTo>
                  <a:cubicBezTo>
                    <a:pt x="339" y="3"/>
                    <a:pt x="339" y="3"/>
                    <a:pt x="339" y="3"/>
                  </a:cubicBezTo>
                  <a:cubicBezTo>
                    <a:pt x="339" y="2"/>
                    <a:pt x="339" y="2"/>
                    <a:pt x="339" y="2"/>
                  </a:cubicBezTo>
                  <a:cubicBezTo>
                    <a:pt x="340" y="2"/>
                    <a:pt x="340" y="2"/>
                    <a:pt x="340" y="2"/>
                  </a:cubicBezTo>
                  <a:cubicBezTo>
                    <a:pt x="339" y="2"/>
                    <a:pt x="339" y="2"/>
                    <a:pt x="339" y="2"/>
                  </a:cubicBezTo>
                  <a:cubicBezTo>
                    <a:pt x="339" y="2"/>
                    <a:pt x="339" y="2"/>
                    <a:pt x="339" y="2"/>
                  </a:cubicBezTo>
                  <a:cubicBezTo>
                    <a:pt x="338" y="1"/>
                    <a:pt x="338" y="1"/>
                    <a:pt x="338" y="1"/>
                  </a:cubicBezTo>
                  <a:cubicBezTo>
                    <a:pt x="339" y="1"/>
                    <a:pt x="339" y="1"/>
                    <a:pt x="339" y="1"/>
                  </a:cubicBezTo>
                  <a:cubicBezTo>
                    <a:pt x="339" y="1"/>
                    <a:pt x="339" y="1"/>
                    <a:pt x="339" y="1"/>
                  </a:cubicBezTo>
                  <a:cubicBezTo>
                    <a:pt x="340" y="0"/>
                    <a:pt x="340" y="0"/>
                    <a:pt x="340" y="0"/>
                  </a:cubicBezTo>
                  <a:cubicBezTo>
                    <a:pt x="342" y="0"/>
                    <a:pt x="342" y="0"/>
                    <a:pt x="342" y="0"/>
                  </a:cubicBezTo>
                  <a:cubicBezTo>
                    <a:pt x="343" y="1"/>
                    <a:pt x="343" y="1"/>
                    <a:pt x="343" y="1"/>
                  </a:cubicBezTo>
                  <a:cubicBezTo>
                    <a:pt x="343" y="2"/>
                    <a:pt x="343" y="2"/>
                    <a:pt x="343" y="2"/>
                  </a:cubicBezTo>
                  <a:cubicBezTo>
                    <a:pt x="342" y="2"/>
                    <a:pt x="342" y="2"/>
                    <a:pt x="342" y="2"/>
                  </a:cubicBezTo>
                  <a:cubicBezTo>
                    <a:pt x="342" y="3"/>
                    <a:pt x="342" y="3"/>
                    <a:pt x="342" y="3"/>
                  </a:cubicBezTo>
                  <a:cubicBezTo>
                    <a:pt x="343" y="3"/>
                    <a:pt x="343" y="3"/>
                    <a:pt x="343" y="3"/>
                  </a:cubicBezTo>
                  <a:cubicBezTo>
                    <a:pt x="343" y="2"/>
                    <a:pt x="343" y="2"/>
                    <a:pt x="343" y="2"/>
                  </a:cubicBezTo>
                  <a:cubicBezTo>
                    <a:pt x="344" y="2"/>
                    <a:pt x="344" y="2"/>
                    <a:pt x="344" y="2"/>
                  </a:cubicBezTo>
                  <a:cubicBezTo>
                    <a:pt x="344" y="2"/>
                    <a:pt x="344" y="2"/>
                    <a:pt x="344" y="2"/>
                  </a:cubicBezTo>
                  <a:cubicBezTo>
                    <a:pt x="344" y="3"/>
                    <a:pt x="344" y="3"/>
                    <a:pt x="344" y="3"/>
                  </a:cubicBezTo>
                  <a:cubicBezTo>
                    <a:pt x="344" y="3"/>
                    <a:pt x="344" y="3"/>
                    <a:pt x="344" y="3"/>
                  </a:cubicBezTo>
                  <a:cubicBezTo>
                    <a:pt x="345" y="3"/>
                    <a:pt x="345" y="3"/>
                    <a:pt x="345" y="3"/>
                  </a:cubicBezTo>
                  <a:cubicBezTo>
                    <a:pt x="345" y="3"/>
                    <a:pt x="345" y="3"/>
                    <a:pt x="345" y="3"/>
                  </a:cubicBezTo>
                  <a:cubicBezTo>
                    <a:pt x="346" y="2"/>
                    <a:pt x="346" y="2"/>
                    <a:pt x="346" y="2"/>
                  </a:cubicBezTo>
                  <a:cubicBezTo>
                    <a:pt x="346" y="2"/>
                    <a:pt x="346" y="2"/>
                    <a:pt x="346" y="2"/>
                  </a:cubicBezTo>
                  <a:cubicBezTo>
                    <a:pt x="346" y="3"/>
                    <a:pt x="346" y="3"/>
                    <a:pt x="346" y="3"/>
                  </a:cubicBezTo>
                  <a:cubicBezTo>
                    <a:pt x="346" y="4"/>
                    <a:pt x="346" y="4"/>
                    <a:pt x="346" y="4"/>
                  </a:cubicBezTo>
                  <a:cubicBezTo>
                    <a:pt x="346" y="5"/>
                    <a:pt x="346" y="5"/>
                    <a:pt x="346" y="5"/>
                  </a:cubicBezTo>
                  <a:cubicBezTo>
                    <a:pt x="346" y="6"/>
                    <a:pt x="346" y="6"/>
                    <a:pt x="346" y="6"/>
                  </a:cubicBezTo>
                  <a:cubicBezTo>
                    <a:pt x="346" y="6"/>
                    <a:pt x="346" y="6"/>
                    <a:pt x="346" y="6"/>
                  </a:cubicBezTo>
                  <a:cubicBezTo>
                    <a:pt x="347" y="6"/>
                    <a:pt x="347" y="6"/>
                    <a:pt x="347" y="6"/>
                  </a:cubicBezTo>
                  <a:cubicBezTo>
                    <a:pt x="348" y="6"/>
                    <a:pt x="348" y="6"/>
                    <a:pt x="348" y="6"/>
                  </a:cubicBezTo>
                  <a:cubicBezTo>
                    <a:pt x="348" y="6"/>
                    <a:pt x="348" y="6"/>
                    <a:pt x="348" y="6"/>
                  </a:cubicBezTo>
                  <a:cubicBezTo>
                    <a:pt x="348" y="5"/>
                    <a:pt x="348" y="5"/>
                    <a:pt x="348" y="5"/>
                  </a:cubicBezTo>
                  <a:cubicBezTo>
                    <a:pt x="349" y="3"/>
                    <a:pt x="349" y="3"/>
                    <a:pt x="349" y="3"/>
                  </a:cubicBezTo>
                  <a:cubicBezTo>
                    <a:pt x="348" y="2"/>
                    <a:pt x="348" y="2"/>
                    <a:pt x="348" y="2"/>
                  </a:cubicBezTo>
                  <a:cubicBezTo>
                    <a:pt x="348" y="0"/>
                    <a:pt x="348" y="0"/>
                    <a:pt x="348" y="0"/>
                  </a:cubicBezTo>
                  <a:cubicBezTo>
                    <a:pt x="349" y="0"/>
                    <a:pt x="349" y="0"/>
                    <a:pt x="349" y="0"/>
                  </a:cubicBezTo>
                  <a:cubicBezTo>
                    <a:pt x="349" y="1"/>
                    <a:pt x="349" y="1"/>
                    <a:pt x="349" y="1"/>
                  </a:cubicBezTo>
                  <a:cubicBezTo>
                    <a:pt x="350" y="1"/>
                    <a:pt x="350" y="1"/>
                    <a:pt x="350" y="1"/>
                  </a:cubicBezTo>
                  <a:cubicBezTo>
                    <a:pt x="351" y="1"/>
                    <a:pt x="351" y="1"/>
                    <a:pt x="351" y="1"/>
                  </a:cubicBezTo>
                  <a:cubicBezTo>
                    <a:pt x="352" y="0"/>
                    <a:pt x="352" y="0"/>
                    <a:pt x="352" y="0"/>
                  </a:cubicBezTo>
                  <a:cubicBezTo>
                    <a:pt x="353" y="1"/>
                    <a:pt x="353" y="1"/>
                    <a:pt x="353" y="1"/>
                  </a:cubicBezTo>
                  <a:cubicBezTo>
                    <a:pt x="353" y="1"/>
                    <a:pt x="353" y="1"/>
                    <a:pt x="353" y="1"/>
                  </a:cubicBezTo>
                  <a:cubicBezTo>
                    <a:pt x="354" y="2"/>
                    <a:pt x="354" y="2"/>
                    <a:pt x="354" y="2"/>
                  </a:cubicBezTo>
                  <a:cubicBezTo>
                    <a:pt x="355" y="1"/>
                    <a:pt x="355" y="1"/>
                    <a:pt x="355" y="1"/>
                  </a:cubicBezTo>
                  <a:cubicBezTo>
                    <a:pt x="357" y="2"/>
                    <a:pt x="357" y="2"/>
                    <a:pt x="357" y="2"/>
                  </a:cubicBezTo>
                  <a:cubicBezTo>
                    <a:pt x="357" y="3"/>
                    <a:pt x="357" y="3"/>
                    <a:pt x="357" y="3"/>
                  </a:cubicBezTo>
                  <a:cubicBezTo>
                    <a:pt x="357" y="3"/>
                    <a:pt x="357" y="3"/>
                    <a:pt x="357" y="3"/>
                  </a:cubicBezTo>
                  <a:cubicBezTo>
                    <a:pt x="357" y="4"/>
                    <a:pt x="357" y="4"/>
                    <a:pt x="357" y="4"/>
                  </a:cubicBezTo>
                  <a:cubicBezTo>
                    <a:pt x="357" y="5"/>
                    <a:pt x="357" y="5"/>
                    <a:pt x="357" y="5"/>
                  </a:cubicBezTo>
                  <a:cubicBezTo>
                    <a:pt x="357" y="5"/>
                    <a:pt x="357" y="5"/>
                    <a:pt x="357" y="5"/>
                  </a:cubicBezTo>
                  <a:cubicBezTo>
                    <a:pt x="358" y="5"/>
                    <a:pt x="358" y="5"/>
                    <a:pt x="358" y="5"/>
                  </a:cubicBezTo>
                  <a:cubicBezTo>
                    <a:pt x="359" y="4"/>
                    <a:pt x="359" y="4"/>
                    <a:pt x="359" y="4"/>
                  </a:cubicBezTo>
                  <a:cubicBezTo>
                    <a:pt x="360" y="3"/>
                    <a:pt x="360" y="3"/>
                    <a:pt x="360" y="3"/>
                  </a:cubicBezTo>
                  <a:cubicBezTo>
                    <a:pt x="361" y="3"/>
                    <a:pt x="361" y="3"/>
                    <a:pt x="361" y="3"/>
                  </a:cubicBezTo>
                  <a:cubicBezTo>
                    <a:pt x="361" y="3"/>
                    <a:pt x="361" y="3"/>
                    <a:pt x="361" y="3"/>
                  </a:cubicBezTo>
                  <a:cubicBezTo>
                    <a:pt x="362" y="3"/>
                    <a:pt x="362" y="3"/>
                    <a:pt x="362" y="3"/>
                  </a:cubicBezTo>
                  <a:cubicBezTo>
                    <a:pt x="364" y="3"/>
                    <a:pt x="364" y="3"/>
                    <a:pt x="364" y="3"/>
                  </a:cubicBezTo>
                  <a:cubicBezTo>
                    <a:pt x="363" y="4"/>
                    <a:pt x="363" y="4"/>
                    <a:pt x="363" y="4"/>
                  </a:cubicBezTo>
                  <a:cubicBezTo>
                    <a:pt x="362" y="5"/>
                    <a:pt x="362" y="5"/>
                    <a:pt x="362" y="5"/>
                  </a:cubicBezTo>
                  <a:cubicBezTo>
                    <a:pt x="363" y="5"/>
                    <a:pt x="363" y="5"/>
                    <a:pt x="363" y="5"/>
                  </a:cubicBezTo>
                  <a:cubicBezTo>
                    <a:pt x="363" y="5"/>
                    <a:pt x="363" y="5"/>
                    <a:pt x="363" y="5"/>
                  </a:cubicBezTo>
                  <a:cubicBezTo>
                    <a:pt x="364" y="4"/>
                    <a:pt x="364" y="4"/>
                    <a:pt x="364" y="4"/>
                  </a:cubicBezTo>
                  <a:cubicBezTo>
                    <a:pt x="365" y="4"/>
                    <a:pt x="365" y="4"/>
                    <a:pt x="365" y="4"/>
                  </a:cubicBezTo>
                  <a:cubicBezTo>
                    <a:pt x="365" y="4"/>
                    <a:pt x="365" y="4"/>
                    <a:pt x="365" y="4"/>
                  </a:cubicBezTo>
                  <a:cubicBezTo>
                    <a:pt x="367" y="4"/>
                    <a:pt x="367" y="4"/>
                    <a:pt x="367" y="4"/>
                  </a:cubicBezTo>
                  <a:cubicBezTo>
                    <a:pt x="368" y="4"/>
                    <a:pt x="368" y="4"/>
                    <a:pt x="368" y="4"/>
                  </a:cubicBezTo>
                  <a:cubicBezTo>
                    <a:pt x="369" y="5"/>
                    <a:pt x="369" y="5"/>
                    <a:pt x="369" y="5"/>
                  </a:cubicBezTo>
                  <a:cubicBezTo>
                    <a:pt x="369" y="5"/>
                    <a:pt x="369" y="5"/>
                    <a:pt x="369" y="5"/>
                  </a:cubicBezTo>
                  <a:cubicBezTo>
                    <a:pt x="368" y="5"/>
                    <a:pt x="368" y="5"/>
                    <a:pt x="368" y="5"/>
                  </a:cubicBezTo>
                  <a:cubicBezTo>
                    <a:pt x="368" y="6"/>
                    <a:pt x="368" y="6"/>
                    <a:pt x="368" y="6"/>
                  </a:cubicBezTo>
                  <a:cubicBezTo>
                    <a:pt x="368" y="6"/>
                    <a:pt x="368" y="6"/>
                    <a:pt x="368" y="6"/>
                  </a:cubicBezTo>
                  <a:cubicBezTo>
                    <a:pt x="368" y="7"/>
                    <a:pt x="368" y="7"/>
                    <a:pt x="368" y="7"/>
                  </a:cubicBezTo>
                  <a:cubicBezTo>
                    <a:pt x="369" y="7"/>
                    <a:pt x="369" y="7"/>
                    <a:pt x="369" y="7"/>
                  </a:cubicBezTo>
                  <a:cubicBezTo>
                    <a:pt x="370" y="6"/>
                    <a:pt x="370" y="6"/>
                    <a:pt x="370" y="6"/>
                  </a:cubicBezTo>
                  <a:cubicBezTo>
                    <a:pt x="370" y="7"/>
                    <a:pt x="370" y="7"/>
                    <a:pt x="370" y="7"/>
                  </a:cubicBezTo>
                  <a:cubicBezTo>
                    <a:pt x="370" y="7"/>
                    <a:pt x="370" y="7"/>
                    <a:pt x="370" y="7"/>
                  </a:cubicBezTo>
                  <a:cubicBezTo>
                    <a:pt x="371" y="7"/>
                    <a:pt x="371" y="7"/>
                    <a:pt x="371" y="7"/>
                  </a:cubicBezTo>
                  <a:cubicBezTo>
                    <a:pt x="372" y="6"/>
                    <a:pt x="372" y="6"/>
                    <a:pt x="372" y="6"/>
                  </a:cubicBezTo>
                  <a:cubicBezTo>
                    <a:pt x="372" y="7"/>
                    <a:pt x="372" y="7"/>
                    <a:pt x="372" y="7"/>
                  </a:cubicBezTo>
                  <a:cubicBezTo>
                    <a:pt x="372" y="8"/>
                    <a:pt x="372" y="8"/>
                    <a:pt x="372" y="8"/>
                  </a:cubicBezTo>
                  <a:cubicBezTo>
                    <a:pt x="372" y="8"/>
                    <a:pt x="372" y="8"/>
                    <a:pt x="372" y="8"/>
                  </a:cubicBezTo>
                  <a:cubicBezTo>
                    <a:pt x="373" y="8"/>
                    <a:pt x="373" y="8"/>
                    <a:pt x="373" y="8"/>
                  </a:cubicBezTo>
                  <a:cubicBezTo>
                    <a:pt x="373" y="8"/>
                    <a:pt x="373" y="8"/>
                    <a:pt x="373" y="8"/>
                  </a:cubicBezTo>
                  <a:cubicBezTo>
                    <a:pt x="374" y="7"/>
                    <a:pt x="374" y="7"/>
                    <a:pt x="374" y="7"/>
                  </a:cubicBezTo>
                  <a:cubicBezTo>
                    <a:pt x="374" y="7"/>
                    <a:pt x="374" y="7"/>
                    <a:pt x="374" y="7"/>
                  </a:cubicBezTo>
                  <a:cubicBezTo>
                    <a:pt x="374" y="8"/>
                    <a:pt x="374" y="8"/>
                    <a:pt x="374" y="8"/>
                  </a:cubicBezTo>
                  <a:cubicBezTo>
                    <a:pt x="376" y="9"/>
                    <a:pt x="376" y="9"/>
                    <a:pt x="376" y="9"/>
                  </a:cubicBezTo>
                  <a:cubicBezTo>
                    <a:pt x="377" y="9"/>
                    <a:pt x="377" y="9"/>
                    <a:pt x="377" y="9"/>
                  </a:cubicBezTo>
                  <a:cubicBezTo>
                    <a:pt x="377" y="9"/>
                    <a:pt x="377" y="9"/>
                    <a:pt x="377" y="9"/>
                  </a:cubicBezTo>
                  <a:cubicBezTo>
                    <a:pt x="377" y="10"/>
                    <a:pt x="377" y="10"/>
                    <a:pt x="377" y="10"/>
                  </a:cubicBezTo>
                  <a:cubicBezTo>
                    <a:pt x="375" y="10"/>
                    <a:pt x="375" y="10"/>
                    <a:pt x="375" y="10"/>
                  </a:cubicBezTo>
                  <a:cubicBezTo>
                    <a:pt x="374" y="11"/>
                    <a:pt x="374" y="11"/>
                    <a:pt x="374" y="11"/>
                  </a:cubicBezTo>
                  <a:cubicBezTo>
                    <a:pt x="373" y="12"/>
                    <a:pt x="373" y="12"/>
                    <a:pt x="373" y="12"/>
                  </a:cubicBezTo>
                  <a:cubicBezTo>
                    <a:pt x="372" y="12"/>
                    <a:pt x="372" y="12"/>
                    <a:pt x="372" y="12"/>
                  </a:cubicBezTo>
                  <a:cubicBezTo>
                    <a:pt x="371" y="12"/>
                    <a:pt x="371" y="12"/>
                    <a:pt x="371" y="12"/>
                  </a:cubicBezTo>
                  <a:cubicBezTo>
                    <a:pt x="370" y="12"/>
                    <a:pt x="370" y="12"/>
                    <a:pt x="370" y="12"/>
                  </a:cubicBezTo>
                  <a:cubicBezTo>
                    <a:pt x="370" y="12"/>
                    <a:pt x="370" y="12"/>
                    <a:pt x="370" y="12"/>
                  </a:cubicBezTo>
                  <a:cubicBezTo>
                    <a:pt x="369" y="13"/>
                    <a:pt x="369" y="13"/>
                    <a:pt x="369" y="13"/>
                  </a:cubicBezTo>
                  <a:cubicBezTo>
                    <a:pt x="371" y="13"/>
                    <a:pt x="371" y="13"/>
                    <a:pt x="371" y="13"/>
                  </a:cubicBezTo>
                  <a:cubicBezTo>
                    <a:pt x="372" y="13"/>
                    <a:pt x="372" y="13"/>
                    <a:pt x="372" y="13"/>
                  </a:cubicBezTo>
                  <a:cubicBezTo>
                    <a:pt x="373" y="13"/>
                    <a:pt x="373" y="13"/>
                    <a:pt x="373" y="13"/>
                  </a:cubicBezTo>
                  <a:cubicBezTo>
                    <a:pt x="374" y="13"/>
                    <a:pt x="374" y="13"/>
                    <a:pt x="374" y="13"/>
                  </a:cubicBezTo>
                  <a:cubicBezTo>
                    <a:pt x="374" y="12"/>
                    <a:pt x="374" y="12"/>
                    <a:pt x="374" y="12"/>
                  </a:cubicBezTo>
                  <a:cubicBezTo>
                    <a:pt x="375" y="12"/>
                    <a:pt x="375" y="12"/>
                    <a:pt x="375" y="12"/>
                  </a:cubicBezTo>
                  <a:cubicBezTo>
                    <a:pt x="375" y="12"/>
                    <a:pt x="375" y="12"/>
                    <a:pt x="375" y="12"/>
                  </a:cubicBezTo>
                  <a:cubicBezTo>
                    <a:pt x="376" y="11"/>
                    <a:pt x="376" y="11"/>
                    <a:pt x="376" y="11"/>
                  </a:cubicBezTo>
                  <a:cubicBezTo>
                    <a:pt x="377" y="11"/>
                    <a:pt x="377" y="11"/>
                    <a:pt x="377" y="11"/>
                  </a:cubicBezTo>
                  <a:cubicBezTo>
                    <a:pt x="378" y="11"/>
                    <a:pt x="378" y="11"/>
                    <a:pt x="378" y="11"/>
                  </a:cubicBezTo>
                  <a:cubicBezTo>
                    <a:pt x="378" y="11"/>
                    <a:pt x="378" y="11"/>
                    <a:pt x="378" y="11"/>
                  </a:cubicBezTo>
                  <a:cubicBezTo>
                    <a:pt x="378" y="12"/>
                    <a:pt x="378" y="12"/>
                    <a:pt x="378" y="12"/>
                  </a:cubicBezTo>
                  <a:cubicBezTo>
                    <a:pt x="378" y="13"/>
                    <a:pt x="378" y="13"/>
                    <a:pt x="378" y="13"/>
                  </a:cubicBezTo>
                  <a:cubicBezTo>
                    <a:pt x="379" y="12"/>
                    <a:pt x="379" y="12"/>
                    <a:pt x="379" y="12"/>
                  </a:cubicBezTo>
                  <a:cubicBezTo>
                    <a:pt x="379" y="12"/>
                    <a:pt x="379" y="12"/>
                    <a:pt x="379" y="12"/>
                  </a:cubicBezTo>
                  <a:cubicBezTo>
                    <a:pt x="380" y="11"/>
                    <a:pt x="380" y="11"/>
                    <a:pt x="380" y="11"/>
                  </a:cubicBezTo>
                  <a:cubicBezTo>
                    <a:pt x="380" y="11"/>
                    <a:pt x="380" y="11"/>
                    <a:pt x="380" y="11"/>
                  </a:cubicBezTo>
                  <a:cubicBezTo>
                    <a:pt x="380" y="12"/>
                    <a:pt x="380" y="12"/>
                    <a:pt x="380" y="12"/>
                  </a:cubicBezTo>
                  <a:cubicBezTo>
                    <a:pt x="380" y="12"/>
                    <a:pt x="380" y="12"/>
                    <a:pt x="380" y="12"/>
                  </a:cubicBezTo>
                  <a:cubicBezTo>
                    <a:pt x="380" y="13"/>
                    <a:pt x="380" y="13"/>
                    <a:pt x="380" y="13"/>
                  </a:cubicBezTo>
                  <a:cubicBezTo>
                    <a:pt x="380" y="13"/>
                    <a:pt x="380" y="13"/>
                    <a:pt x="380" y="13"/>
                  </a:cubicBezTo>
                  <a:cubicBezTo>
                    <a:pt x="381" y="13"/>
                    <a:pt x="381" y="13"/>
                    <a:pt x="381" y="13"/>
                  </a:cubicBezTo>
                  <a:cubicBezTo>
                    <a:pt x="381" y="13"/>
                    <a:pt x="381" y="13"/>
                    <a:pt x="381" y="13"/>
                  </a:cubicBezTo>
                  <a:cubicBezTo>
                    <a:pt x="381" y="12"/>
                    <a:pt x="381" y="12"/>
                    <a:pt x="381" y="12"/>
                  </a:cubicBezTo>
                  <a:cubicBezTo>
                    <a:pt x="382" y="12"/>
                    <a:pt x="382" y="12"/>
                    <a:pt x="382" y="12"/>
                  </a:cubicBezTo>
                  <a:cubicBezTo>
                    <a:pt x="383" y="12"/>
                    <a:pt x="383" y="12"/>
                    <a:pt x="383" y="12"/>
                  </a:cubicBezTo>
                  <a:cubicBezTo>
                    <a:pt x="382" y="14"/>
                    <a:pt x="382" y="14"/>
                    <a:pt x="382" y="14"/>
                  </a:cubicBezTo>
                  <a:cubicBezTo>
                    <a:pt x="382" y="14"/>
                    <a:pt x="382" y="14"/>
                    <a:pt x="382" y="14"/>
                  </a:cubicBezTo>
                  <a:cubicBezTo>
                    <a:pt x="382" y="14"/>
                    <a:pt x="382" y="14"/>
                    <a:pt x="382" y="14"/>
                  </a:cubicBezTo>
                  <a:cubicBezTo>
                    <a:pt x="382" y="15"/>
                    <a:pt x="382" y="15"/>
                    <a:pt x="382" y="15"/>
                  </a:cubicBezTo>
                  <a:cubicBezTo>
                    <a:pt x="382" y="16"/>
                    <a:pt x="382" y="16"/>
                    <a:pt x="382" y="16"/>
                  </a:cubicBezTo>
                  <a:cubicBezTo>
                    <a:pt x="382" y="17"/>
                    <a:pt x="382" y="17"/>
                    <a:pt x="382" y="17"/>
                  </a:cubicBezTo>
                  <a:cubicBezTo>
                    <a:pt x="381" y="17"/>
                    <a:pt x="381" y="17"/>
                    <a:pt x="381" y="17"/>
                  </a:cubicBezTo>
                  <a:cubicBezTo>
                    <a:pt x="380" y="18"/>
                    <a:pt x="380" y="18"/>
                    <a:pt x="380" y="18"/>
                  </a:cubicBezTo>
                  <a:cubicBezTo>
                    <a:pt x="381" y="19"/>
                    <a:pt x="381" y="19"/>
                    <a:pt x="381" y="19"/>
                  </a:cubicBezTo>
                  <a:cubicBezTo>
                    <a:pt x="381" y="19"/>
                    <a:pt x="381" y="19"/>
                    <a:pt x="381" y="19"/>
                  </a:cubicBezTo>
                  <a:cubicBezTo>
                    <a:pt x="382" y="18"/>
                    <a:pt x="382" y="18"/>
                    <a:pt x="382" y="18"/>
                  </a:cubicBezTo>
                  <a:cubicBezTo>
                    <a:pt x="383" y="18"/>
                    <a:pt x="383" y="18"/>
                    <a:pt x="383" y="18"/>
                  </a:cubicBezTo>
                  <a:cubicBezTo>
                    <a:pt x="383" y="18"/>
                    <a:pt x="383" y="18"/>
                    <a:pt x="383" y="18"/>
                  </a:cubicBezTo>
                  <a:cubicBezTo>
                    <a:pt x="383" y="18"/>
                    <a:pt x="383" y="18"/>
                    <a:pt x="383" y="18"/>
                  </a:cubicBezTo>
                  <a:cubicBezTo>
                    <a:pt x="384" y="18"/>
                    <a:pt x="384" y="18"/>
                    <a:pt x="384" y="18"/>
                  </a:cubicBezTo>
                  <a:cubicBezTo>
                    <a:pt x="385" y="19"/>
                    <a:pt x="385" y="19"/>
                    <a:pt x="385" y="19"/>
                  </a:cubicBezTo>
                  <a:cubicBezTo>
                    <a:pt x="385" y="20"/>
                    <a:pt x="385" y="20"/>
                    <a:pt x="385" y="20"/>
                  </a:cubicBezTo>
                  <a:cubicBezTo>
                    <a:pt x="385" y="22"/>
                    <a:pt x="385" y="22"/>
                    <a:pt x="385" y="22"/>
                  </a:cubicBezTo>
                  <a:cubicBezTo>
                    <a:pt x="384" y="24"/>
                    <a:pt x="384" y="24"/>
                    <a:pt x="384" y="24"/>
                  </a:cubicBezTo>
                  <a:cubicBezTo>
                    <a:pt x="382" y="25"/>
                    <a:pt x="382" y="25"/>
                    <a:pt x="382" y="25"/>
                  </a:cubicBezTo>
                  <a:cubicBezTo>
                    <a:pt x="382" y="25"/>
                    <a:pt x="382" y="25"/>
                    <a:pt x="382" y="25"/>
                  </a:cubicBezTo>
                  <a:cubicBezTo>
                    <a:pt x="381" y="25"/>
                    <a:pt x="381" y="25"/>
                    <a:pt x="381" y="25"/>
                  </a:cubicBezTo>
                  <a:cubicBezTo>
                    <a:pt x="380" y="25"/>
                    <a:pt x="380" y="25"/>
                    <a:pt x="380" y="25"/>
                  </a:cubicBezTo>
                  <a:cubicBezTo>
                    <a:pt x="380" y="26"/>
                    <a:pt x="380" y="26"/>
                    <a:pt x="380" y="26"/>
                  </a:cubicBezTo>
                  <a:cubicBezTo>
                    <a:pt x="379" y="26"/>
                    <a:pt x="379" y="26"/>
                    <a:pt x="379" y="26"/>
                  </a:cubicBezTo>
                  <a:cubicBezTo>
                    <a:pt x="377" y="27"/>
                    <a:pt x="377" y="27"/>
                    <a:pt x="377" y="27"/>
                  </a:cubicBezTo>
                  <a:cubicBezTo>
                    <a:pt x="376" y="28"/>
                    <a:pt x="376" y="28"/>
                    <a:pt x="376" y="28"/>
                  </a:cubicBezTo>
                  <a:cubicBezTo>
                    <a:pt x="375" y="28"/>
                    <a:pt x="375" y="28"/>
                    <a:pt x="375" y="28"/>
                  </a:cubicBezTo>
                  <a:cubicBezTo>
                    <a:pt x="374" y="29"/>
                    <a:pt x="374" y="29"/>
                    <a:pt x="374" y="29"/>
                  </a:cubicBezTo>
                  <a:cubicBezTo>
                    <a:pt x="372" y="29"/>
                    <a:pt x="372" y="29"/>
                    <a:pt x="372" y="29"/>
                  </a:cubicBezTo>
                  <a:cubicBezTo>
                    <a:pt x="372" y="28"/>
                    <a:pt x="372" y="28"/>
                    <a:pt x="372" y="28"/>
                  </a:cubicBezTo>
                  <a:cubicBezTo>
                    <a:pt x="371" y="29"/>
                    <a:pt x="371" y="29"/>
                    <a:pt x="371" y="29"/>
                  </a:cubicBezTo>
                  <a:cubicBezTo>
                    <a:pt x="371" y="29"/>
                    <a:pt x="371" y="29"/>
                    <a:pt x="371" y="29"/>
                  </a:cubicBezTo>
                  <a:cubicBezTo>
                    <a:pt x="370" y="28"/>
                    <a:pt x="370" y="28"/>
                    <a:pt x="370" y="28"/>
                  </a:cubicBezTo>
                  <a:cubicBezTo>
                    <a:pt x="369" y="28"/>
                    <a:pt x="369" y="28"/>
                    <a:pt x="369" y="28"/>
                  </a:cubicBezTo>
                  <a:cubicBezTo>
                    <a:pt x="368" y="28"/>
                    <a:pt x="368" y="28"/>
                    <a:pt x="368" y="28"/>
                  </a:cubicBezTo>
                  <a:cubicBezTo>
                    <a:pt x="368" y="28"/>
                    <a:pt x="368" y="28"/>
                    <a:pt x="368" y="28"/>
                  </a:cubicBezTo>
                  <a:cubicBezTo>
                    <a:pt x="369" y="28"/>
                    <a:pt x="369" y="28"/>
                    <a:pt x="369" y="28"/>
                  </a:cubicBezTo>
                  <a:cubicBezTo>
                    <a:pt x="369" y="29"/>
                    <a:pt x="369" y="29"/>
                    <a:pt x="369" y="29"/>
                  </a:cubicBezTo>
                  <a:cubicBezTo>
                    <a:pt x="368" y="29"/>
                    <a:pt x="368" y="29"/>
                    <a:pt x="368" y="29"/>
                  </a:cubicBezTo>
                  <a:cubicBezTo>
                    <a:pt x="367" y="29"/>
                    <a:pt x="367" y="29"/>
                    <a:pt x="367" y="29"/>
                  </a:cubicBezTo>
                  <a:cubicBezTo>
                    <a:pt x="367" y="29"/>
                    <a:pt x="367" y="29"/>
                    <a:pt x="367" y="29"/>
                  </a:cubicBezTo>
                  <a:cubicBezTo>
                    <a:pt x="366" y="29"/>
                    <a:pt x="366" y="29"/>
                    <a:pt x="366" y="29"/>
                  </a:cubicBezTo>
                  <a:cubicBezTo>
                    <a:pt x="364" y="28"/>
                    <a:pt x="364" y="28"/>
                    <a:pt x="364" y="28"/>
                  </a:cubicBezTo>
                  <a:cubicBezTo>
                    <a:pt x="364" y="28"/>
                    <a:pt x="364" y="28"/>
                    <a:pt x="364" y="28"/>
                  </a:cubicBezTo>
                  <a:cubicBezTo>
                    <a:pt x="363" y="28"/>
                    <a:pt x="363" y="28"/>
                    <a:pt x="363" y="28"/>
                  </a:cubicBezTo>
                  <a:cubicBezTo>
                    <a:pt x="363" y="28"/>
                    <a:pt x="363" y="28"/>
                    <a:pt x="363" y="28"/>
                  </a:cubicBezTo>
                  <a:cubicBezTo>
                    <a:pt x="362" y="27"/>
                    <a:pt x="362" y="27"/>
                    <a:pt x="362" y="27"/>
                  </a:cubicBezTo>
                  <a:cubicBezTo>
                    <a:pt x="361" y="26"/>
                    <a:pt x="361" y="26"/>
                    <a:pt x="361" y="26"/>
                  </a:cubicBezTo>
                  <a:cubicBezTo>
                    <a:pt x="361" y="27"/>
                    <a:pt x="361" y="27"/>
                    <a:pt x="361" y="27"/>
                  </a:cubicBezTo>
                  <a:cubicBezTo>
                    <a:pt x="362" y="28"/>
                    <a:pt x="362" y="28"/>
                    <a:pt x="362" y="28"/>
                  </a:cubicBezTo>
                  <a:cubicBezTo>
                    <a:pt x="362" y="28"/>
                    <a:pt x="362" y="28"/>
                    <a:pt x="362" y="28"/>
                  </a:cubicBezTo>
                  <a:cubicBezTo>
                    <a:pt x="361" y="28"/>
                    <a:pt x="361" y="28"/>
                    <a:pt x="361" y="28"/>
                  </a:cubicBezTo>
                  <a:cubicBezTo>
                    <a:pt x="360" y="28"/>
                    <a:pt x="360" y="28"/>
                    <a:pt x="360" y="28"/>
                  </a:cubicBezTo>
                  <a:cubicBezTo>
                    <a:pt x="361" y="28"/>
                    <a:pt x="361" y="28"/>
                    <a:pt x="361" y="28"/>
                  </a:cubicBezTo>
                  <a:cubicBezTo>
                    <a:pt x="363" y="29"/>
                    <a:pt x="363" y="29"/>
                    <a:pt x="363" y="29"/>
                  </a:cubicBezTo>
                  <a:cubicBezTo>
                    <a:pt x="365" y="29"/>
                    <a:pt x="365" y="29"/>
                    <a:pt x="365" y="29"/>
                  </a:cubicBezTo>
                  <a:cubicBezTo>
                    <a:pt x="366" y="30"/>
                    <a:pt x="366" y="30"/>
                    <a:pt x="366" y="30"/>
                  </a:cubicBezTo>
                  <a:cubicBezTo>
                    <a:pt x="365" y="30"/>
                    <a:pt x="365" y="30"/>
                    <a:pt x="365" y="30"/>
                  </a:cubicBezTo>
                  <a:cubicBezTo>
                    <a:pt x="361" y="32"/>
                    <a:pt x="361" y="32"/>
                    <a:pt x="361" y="32"/>
                  </a:cubicBezTo>
                  <a:cubicBezTo>
                    <a:pt x="359" y="32"/>
                    <a:pt x="359" y="32"/>
                    <a:pt x="359" y="32"/>
                  </a:cubicBezTo>
                  <a:cubicBezTo>
                    <a:pt x="358" y="32"/>
                    <a:pt x="358" y="32"/>
                    <a:pt x="358" y="32"/>
                  </a:cubicBezTo>
                  <a:cubicBezTo>
                    <a:pt x="356" y="32"/>
                    <a:pt x="356" y="32"/>
                    <a:pt x="356" y="32"/>
                  </a:cubicBezTo>
                  <a:cubicBezTo>
                    <a:pt x="355" y="32"/>
                    <a:pt x="355" y="32"/>
                    <a:pt x="355" y="32"/>
                  </a:cubicBezTo>
                  <a:cubicBezTo>
                    <a:pt x="355" y="32"/>
                    <a:pt x="355" y="32"/>
                    <a:pt x="355" y="32"/>
                  </a:cubicBezTo>
                  <a:cubicBezTo>
                    <a:pt x="354" y="32"/>
                    <a:pt x="354" y="32"/>
                    <a:pt x="354" y="32"/>
                  </a:cubicBezTo>
                  <a:cubicBezTo>
                    <a:pt x="354" y="32"/>
                    <a:pt x="354" y="32"/>
                    <a:pt x="354" y="32"/>
                  </a:cubicBezTo>
                  <a:cubicBezTo>
                    <a:pt x="353" y="32"/>
                    <a:pt x="353" y="32"/>
                    <a:pt x="353" y="32"/>
                  </a:cubicBezTo>
                  <a:cubicBezTo>
                    <a:pt x="352" y="33"/>
                    <a:pt x="352" y="33"/>
                    <a:pt x="352" y="33"/>
                  </a:cubicBezTo>
                  <a:cubicBezTo>
                    <a:pt x="353" y="32"/>
                    <a:pt x="353" y="32"/>
                    <a:pt x="353" y="32"/>
                  </a:cubicBezTo>
                  <a:cubicBezTo>
                    <a:pt x="353" y="33"/>
                    <a:pt x="353" y="33"/>
                    <a:pt x="353" y="33"/>
                  </a:cubicBezTo>
                  <a:cubicBezTo>
                    <a:pt x="354" y="33"/>
                    <a:pt x="354" y="33"/>
                    <a:pt x="354" y="33"/>
                  </a:cubicBezTo>
                  <a:cubicBezTo>
                    <a:pt x="357" y="33"/>
                    <a:pt x="357" y="33"/>
                    <a:pt x="357" y="33"/>
                  </a:cubicBezTo>
                  <a:cubicBezTo>
                    <a:pt x="358" y="33"/>
                    <a:pt x="358" y="33"/>
                    <a:pt x="358" y="33"/>
                  </a:cubicBezTo>
                  <a:cubicBezTo>
                    <a:pt x="361" y="33"/>
                    <a:pt x="361" y="33"/>
                    <a:pt x="361" y="33"/>
                  </a:cubicBezTo>
                  <a:cubicBezTo>
                    <a:pt x="364" y="32"/>
                    <a:pt x="364" y="32"/>
                    <a:pt x="364" y="32"/>
                  </a:cubicBezTo>
                  <a:cubicBezTo>
                    <a:pt x="365" y="31"/>
                    <a:pt x="365" y="31"/>
                    <a:pt x="365" y="31"/>
                  </a:cubicBezTo>
                  <a:cubicBezTo>
                    <a:pt x="366" y="31"/>
                    <a:pt x="366" y="31"/>
                    <a:pt x="366" y="31"/>
                  </a:cubicBezTo>
                  <a:cubicBezTo>
                    <a:pt x="367" y="31"/>
                    <a:pt x="367" y="31"/>
                    <a:pt x="367" y="31"/>
                  </a:cubicBezTo>
                  <a:cubicBezTo>
                    <a:pt x="368" y="31"/>
                    <a:pt x="368" y="31"/>
                    <a:pt x="368" y="31"/>
                  </a:cubicBezTo>
                  <a:cubicBezTo>
                    <a:pt x="369" y="31"/>
                    <a:pt x="369" y="31"/>
                    <a:pt x="369" y="31"/>
                  </a:cubicBezTo>
                  <a:cubicBezTo>
                    <a:pt x="369" y="32"/>
                    <a:pt x="369" y="32"/>
                    <a:pt x="369" y="32"/>
                  </a:cubicBezTo>
                  <a:cubicBezTo>
                    <a:pt x="368" y="33"/>
                    <a:pt x="368" y="33"/>
                    <a:pt x="368" y="33"/>
                  </a:cubicBezTo>
                  <a:cubicBezTo>
                    <a:pt x="366" y="34"/>
                    <a:pt x="366" y="34"/>
                    <a:pt x="366" y="34"/>
                  </a:cubicBezTo>
                  <a:cubicBezTo>
                    <a:pt x="366" y="34"/>
                    <a:pt x="366" y="34"/>
                    <a:pt x="366" y="34"/>
                  </a:cubicBezTo>
                  <a:cubicBezTo>
                    <a:pt x="364" y="35"/>
                    <a:pt x="364" y="35"/>
                    <a:pt x="364" y="35"/>
                  </a:cubicBezTo>
                  <a:cubicBezTo>
                    <a:pt x="364" y="35"/>
                    <a:pt x="364" y="35"/>
                    <a:pt x="364" y="35"/>
                  </a:cubicBezTo>
                  <a:cubicBezTo>
                    <a:pt x="363" y="36"/>
                    <a:pt x="363" y="36"/>
                    <a:pt x="363" y="36"/>
                  </a:cubicBezTo>
                  <a:cubicBezTo>
                    <a:pt x="362" y="36"/>
                    <a:pt x="362" y="36"/>
                    <a:pt x="362" y="36"/>
                  </a:cubicBezTo>
                  <a:cubicBezTo>
                    <a:pt x="361" y="37"/>
                    <a:pt x="361" y="37"/>
                    <a:pt x="361" y="37"/>
                  </a:cubicBezTo>
                  <a:cubicBezTo>
                    <a:pt x="360" y="37"/>
                    <a:pt x="360" y="37"/>
                    <a:pt x="360" y="37"/>
                  </a:cubicBezTo>
                  <a:cubicBezTo>
                    <a:pt x="359" y="37"/>
                    <a:pt x="359" y="37"/>
                    <a:pt x="359" y="37"/>
                  </a:cubicBezTo>
                  <a:cubicBezTo>
                    <a:pt x="358" y="37"/>
                    <a:pt x="358" y="37"/>
                    <a:pt x="358" y="37"/>
                  </a:cubicBezTo>
                  <a:cubicBezTo>
                    <a:pt x="357" y="38"/>
                    <a:pt x="357" y="38"/>
                    <a:pt x="357" y="38"/>
                  </a:cubicBezTo>
                  <a:cubicBezTo>
                    <a:pt x="356" y="38"/>
                    <a:pt x="356" y="38"/>
                    <a:pt x="356" y="38"/>
                  </a:cubicBezTo>
                  <a:cubicBezTo>
                    <a:pt x="355" y="39"/>
                    <a:pt x="355" y="39"/>
                    <a:pt x="355" y="39"/>
                  </a:cubicBezTo>
                  <a:cubicBezTo>
                    <a:pt x="353" y="39"/>
                    <a:pt x="353" y="39"/>
                    <a:pt x="353" y="39"/>
                  </a:cubicBezTo>
                  <a:cubicBezTo>
                    <a:pt x="352" y="40"/>
                    <a:pt x="352" y="40"/>
                    <a:pt x="352" y="40"/>
                  </a:cubicBezTo>
                  <a:cubicBezTo>
                    <a:pt x="352" y="39"/>
                    <a:pt x="352" y="39"/>
                    <a:pt x="352" y="39"/>
                  </a:cubicBezTo>
                  <a:cubicBezTo>
                    <a:pt x="351" y="40"/>
                    <a:pt x="351" y="40"/>
                    <a:pt x="351" y="40"/>
                  </a:cubicBezTo>
                  <a:cubicBezTo>
                    <a:pt x="350" y="40"/>
                    <a:pt x="350" y="40"/>
                    <a:pt x="350" y="40"/>
                  </a:cubicBezTo>
                  <a:cubicBezTo>
                    <a:pt x="350" y="40"/>
                    <a:pt x="350" y="40"/>
                    <a:pt x="350" y="40"/>
                  </a:cubicBezTo>
                  <a:cubicBezTo>
                    <a:pt x="350" y="41"/>
                    <a:pt x="350" y="41"/>
                    <a:pt x="350" y="41"/>
                  </a:cubicBezTo>
                  <a:cubicBezTo>
                    <a:pt x="349" y="42"/>
                    <a:pt x="349" y="42"/>
                    <a:pt x="349" y="42"/>
                  </a:cubicBezTo>
                  <a:cubicBezTo>
                    <a:pt x="349" y="43"/>
                    <a:pt x="349" y="43"/>
                    <a:pt x="349" y="43"/>
                  </a:cubicBezTo>
                  <a:cubicBezTo>
                    <a:pt x="347" y="43"/>
                    <a:pt x="347" y="43"/>
                    <a:pt x="347" y="43"/>
                  </a:cubicBezTo>
                  <a:cubicBezTo>
                    <a:pt x="346" y="43"/>
                    <a:pt x="346" y="43"/>
                    <a:pt x="346" y="43"/>
                  </a:cubicBezTo>
                  <a:cubicBezTo>
                    <a:pt x="345" y="43"/>
                    <a:pt x="345" y="43"/>
                    <a:pt x="345" y="43"/>
                  </a:cubicBezTo>
                  <a:cubicBezTo>
                    <a:pt x="345" y="42"/>
                    <a:pt x="345" y="42"/>
                    <a:pt x="345" y="42"/>
                  </a:cubicBezTo>
                  <a:cubicBezTo>
                    <a:pt x="346" y="42"/>
                    <a:pt x="346" y="42"/>
                    <a:pt x="346" y="42"/>
                  </a:cubicBezTo>
                  <a:cubicBezTo>
                    <a:pt x="346" y="41"/>
                    <a:pt x="346" y="41"/>
                    <a:pt x="346" y="41"/>
                  </a:cubicBezTo>
                  <a:cubicBezTo>
                    <a:pt x="345" y="41"/>
                    <a:pt x="345" y="41"/>
                    <a:pt x="345" y="41"/>
                  </a:cubicBezTo>
                  <a:cubicBezTo>
                    <a:pt x="345" y="42"/>
                    <a:pt x="345" y="42"/>
                    <a:pt x="345" y="42"/>
                  </a:cubicBezTo>
                  <a:cubicBezTo>
                    <a:pt x="345" y="42"/>
                    <a:pt x="345" y="42"/>
                    <a:pt x="345" y="42"/>
                  </a:cubicBezTo>
                  <a:cubicBezTo>
                    <a:pt x="344" y="43"/>
                    <a:pt x="344" y="43"/>
                    <a:pt x="344" y="43"/>
                  </a:cubicBezTo>
                  <a:cubicBezTo>
                    <a:pt x="345" y="43"/>
                    <a:pt x="345" y="43"/>
                    <a:pt x="345" y="43"/>
                  </a:cubicBezTo>
                  <a:cubicBezTo>
                    <a:pt x="346" y="44"/>
                    <a:pt x="346" y="44"/>
                    <a:pt x="346" y="44"/>
                  </a:cubicBezTo>
                  <a:cubicBezTo>
                    <a:pt x="345" y="45"/>
                    <a:pt x="345" y="45"/>
                    <a:pt x="345" y="45"/>
                  </a:cubicBezTo>
                  <a:cubicBezTo>
                    <a:pt x="344" y="45"/>
                    <a:pt x="344" y="45"/>
                    <a:pt x="344" y="45"/>
                  </a:cubicBezTo>
                  <a:cubicBezTo>
                    <a:pt x="343" y="44"/>
                    <a:pt x="343" y="44"/>
                    <a:pt x="343" y="44"/>
                  </a:cubicBezTo>
                  <a:cubicBezTo>
                    <a:pt x="343" y="45"/>
                    <a:pt x="343" y="45"/>
                    <a:pt x="343" y="45"/>
                  </a:cubicBezTo>
                  <a:cubicBezTo>
                    <a:pt x="341" y="44"/>
                    <a:pt x="341" y="44"/>
                    <a:pt x="341" y="44"/>
                  </a:cubicBezTo>
                  <a:cubicBezTo>
                    <a:pt x="341" y="44"/>
                    <a:pt x="341" y="44"/>
                    <a:pt x="341" y="44"/>
                  </a:cubicBezTo>
                  <a:cubicBezTo>
                    <a:pt x="340" y="45"/>
                    <a:pt x="340" y="45"/>
                    <a:pt x="340" y="45"/>
                  </a:cubicBezTo>
                  <a:cubicBezTo>
                    <a:pt x="340" y="44"/>
                    <a:pt x="340" y="44"/>
                    <a:pt x="340" y="44"/>
                  </a:cubicBezTo>
                  <a:cubicBezTo>
                    <a:pt x="340" y="44"/>
                    <a:pt x="340" y="44"/>
                    <a:pt x="340" y="44"/>
                  </a:cubicBezTo>
                  <a:cubicBezTo>
                    <a:pt x="339" y="44"/>
                    <a:pt x="339" y="44"/>
                    <a:pt x="339" y="44"/>
                  </a:cubicBezTo>
                  <a:cubicBezTo>
                    <a:pt x="339" y="44"/>
                    <a:pt x="339" y="44"/>
                    <a:pt x="339" y="44"/>
                  </a:cubicBezTo>
                  <a:cubicBezTo>
                    <a:pt x="339" y="45"/>
                    <a:pt x="339" y="45"/>
                    <a:pt x="339" y="45"/>
                  </a:cubicBezTo>
                  <a:cubicBezTo>
                    <a:pt x="340" y="45"/>
                    <a:pt x="340" y="45"/>
                    <a:pt x="340" y="45"/>
                  </a:cubicBezTo>
                  <a:cubicBezTo>
                    <a:pt x="343" y="45"/>
                    <a:pt x="343" y="45"/>
                    <a:pt x="343" y="45"/>
                  </a:cubicBezTo>
                  <a:cubicBezTo>
                    <a:pt x="343" y="46"/>
                    <a:pt x="343" y="46"/>
                    <a:pt x="343" y="46"/>
                  </a:cubicBezTo>
                  <a:cubicBezTo>
                    <a:pt x="343" y="46"/>
                    <a:pt x="343" y="46"/>
                    <a:pt x="343" y="46"/>
                  </a:cubicBezTo>
                  <a:cubicBezTo>
                    <a:pt x="342" y="47"/>
                    <a:pt x="342" y="47"/>
                    <a:pt x="342" y="47"/>
                  </a:cubicBezTo>
                  <a:cubicBezTo>
                    <a:pt x="341" y="47"/>
                    <a:pt x="341" y="47"/>
                    <a:pt x="341" y="47"/>
                  </a:cubicBezTo>
                  <a:cubicBezTo>
                    <a:pt x="340" y="47"/>
                    <a:pt x="340" y="47"/>
                    <a:pt x="340" y="47"/>
                  </a:cubicBezTo>
                  <a:cubicBezTo>
                    <a:pt x="339" y="47"/>
                    <a:pt x="339" y="47"/>
                    <a:pt x="339" y="47"/>
                  </a:cubicBezTo>
                  <a:cubicBezTo>
                    <a:pt x="340" y="48"/>
                    <a:pt x="340" y="48"/>
                    <a:pt x="340" y="48"/>
                  </a:cubicBezTo>
                  <a:cubicBezTo>
                    <a:pt x="340" y="47"/>
                    <a:pt x="340" y="47"/>
                    <a:pt x="340" y="47"/>
                  </a:cubicBezTo>
                  <a:cubicBezTo>
                    <a:pt x="341" y="48"/>
                    <a:pt x="341" y="48"/>
                    <a:pt x="341" y="48"/>
                  </a:cubicBezTo>
                  <a:cubicBezTo>
                    <a:pt x="341" y="48"/>
                    <a:pt x="341" y="48"/>
                    <a:pt x="341" y="48"/>
                  </a:cubicBezTo>
                  <a:cubicBezTo>
                    <a:pt x="339" y="50"/>
                    <a:pt x="339" y="50"/>
                    <a:pt x="339" y="50"/>
                  </a:cubicBezTo>
                  <a:cubicBezTo>
                    <a:pt x="338" y="50"/>
                    <a:pt x="338" y="50"/>
                    <a:pt x="338" y="50"/>
                  </a:cubicBezTo>
                  <a:cubicBezTo>
                    <a:pt x="336" y="49"/>
                    <a:pt x="336" y="49"/>
                    <a:pt x="336" y="49"/>
                  </a:cubicBezTo>
                  <a:cubicBezTo>
                    <a:pt x="336" y="49"/>
                    <a:pt x="336" y="49"/>
                    <a:pt x="336" y="49"/>
                  </a:cubicBezTo>
                  <a:cubicBezTo>
                    <a:pt x="335" y="49"/>
                    <a:pt x="335" y="49"/>
                    <a:pt x="335" y="49"/>
                  </a:cubicBezTo>
                  <a:cubicBezTo>
                    <a:pt x="334" y="49"/>
                    <a:pt x="334" y="49"/>
                    <a:pt x="334" y="49"/>
                  </a:cubicBezTo>
                  <a:cubicBezTo>
                    <a:pt x="334" y="47"/>
                    <a:pt x="334" y="47"/>
                    <a:pt x="334" y="47"/>
                  </a:cubicBezTo>
                  <a:cubicBezTo>
                    <a:pt x="333" y="47"/>
                    <a:pt x="333" y="47"/>
                    <a:pt x="333" y="47"/>
                  </a:cubicBezTo>
                  <a:cubicBezTo>
                    <a:pt x="333" y="47"/>
                    <a:pt x="333" y="47"/>
                    <a:pt x="333" y="47"/>
                  </a:cubicBezTo>
                  <a:cubicBezTo>
                    <a:pt x="333" y="46"/>
                    <a:pt x="333" y="46"/>
                    <a:pt x="333" y="46"/>
                  </a:cubicBezTo>
                  <a:cubicBezTo>
                    <a:pt x="332" y="46"/>
                    <a:pt x="332" y="46"/>
                    <a:pt x="332" y="46"/>
                  </a:cubicBezTo>
                  <a:cubicBezTo>
                    <a:pt x="332" y="46"/>
                    <a:pt x="332" y="46"/>
                    <a:pt x="332" y="46"/>
                  </a:cubicBezTo>
                  <a:cubicBezTo>
                    <a:pt x="331" y="46"/>
                    <a:pt x="331" y="46"/>
                    <a:pt x="331" y="46"/>
                  </a:cubicBezTo>
                  <a:cubicBezTo>
                    <a:pt x="330" y="46"/>
                    <a:pt x="330" y="46"/>
                    <a:pt x="330" y="46"/>
                  </a:cubicBezTo>
                  <a:cubicBezTo>
                    <a:pt x="329" y="46"/>
                    <a:pt x="329" y="46"/>
                    <a:pt x="329" y="46"/>
                  </a:cubicBezTo>
                  <a:cubicBezTo>
                    <a:pt x="330" y="46"/>
                    <a:pt x="330" y="46"/>
                    <a:pt x="330" y="46"/>
                  </a:cubicBezTo>
                  <a:cubicBezTo>
                    <a:pt x="330" y="46"/>
                    <a:pt x="330" y="46"/>
                    <a:pt x="330" y="46"/>
                  </a:cubicBezTo>
                  <a:cubicBezTo>
                    <a:pt x="331" y="46"/>
                    <a:pt x="331" y="46"/>
                    <a:pt x="331" y="46"/>
                  </a:cubicBezTo>
                  <a:cubicBezTo>
                    <a:pt x="333" y="48"/>
                    <a:pt x="333" y="48"/>
                    <a:pt x="333" y="48"/>
                  </a:cubicBezTo>
                  <a:cubicBezTo>
                    <a:pt x="333" y="50"/>
                    <a:pt x="333" y="50"/>
                    <a:pt x="333" y="50"/>
                  </a:cubicBezTo>
                  <a:cubicBezTo>
                    <a:pt x="333" y="51"/>
                    <a:pt x="333" y="51"/>
                    <a:pt x="333" y="51"/>
                  </a:cubicBezTo>
                  <a:cubicBezTo>
                    <a:pt x="332" y="50"/>
                    <a:pt x="332" y="50"/>
                    <a:pt x="332" y="50"/>
                  </a:cubicBezTo>
                  <a:cubicBezTo>
                    <a:pt x="331" y="50"/>
                    <a:pt x="331" y="50"/>
                    <a:pt x="331" y="50"/>
                  </a:cubicBezTo>
                  <a:cubicBezTo>
                    <a:pt x="330" y="50"/>
                    <a:pt x="330" y="50"/>
                    <a:pt x="330" y="50"/>
                  </a:cubicBezTo>
                  <a:cubicBezTo>
                    <a:pt x="330" y="50"/>
                    <a:pt x="330" y="50"/>
                    <a:pt x="330" y="50"/>
                  </a:cubicBezTo>
                  <a:cubicBezTo>
                    <a:pt x="330" y="51"/>
                    <a:pt x="330" y="51"/>
                    <a:pt x="330" y="51"/>
                  </a:cubicBezTo>
                  <a:cubicBezTo>
                    <a:pt x="329" y="50"/>
                    <a:pt x="329" y="50"/>
                    <a:pt x="329" y="50"/>
                  </a:cubicBezTo>
                  <a:cubicBezTo>
                    <a:pt x="328" y="50"/>
                    <a:pt x="328" y="50"/>
                    <a:pt x="328" y="50"/>
                  </a:cubicBezTo>
                  <a:cubicBezTo>
                    <a:pt x="328" y="51"/>
                    <a:pt x="328" y="51"/>
                    <a:pt x="328" y="51"/>
                  </a:cubicBezTo>
                  <a:cubicBezTo>
                    <a:pt x="327" y="51"/>
                    <a:pt x="327" y="51"/>
                    <a:pt x="327" y="51"/>
                  </a:cubicBezTo>
                  <a:cubicBezTo>
                    <a:pt x="327" y="50"/>
                    <a:pt x="327" y="50"/>
                    <a:pt x="327" y="50"/>
                  </a:cubicBezTo>
                  <a:cubicBezTo>
                    <a:pt x="326" y="50"/>
                    <a:pt x="326" y="50"/>
                    <a:pt x="326" y="50"/>
                  </a:cubicBezTo>
                  <a:cubicBezTo>
                    <a:pt x="326" y="49"/>
                    <a:pt x="326" y="49"/>
                    <a:pt x="326" y="49"/>
                  </a:cubicBezTo>
                  <a:cubicBezTo>
                    <a:pt x="325" y="49"/>
                    <a:pt x="325" y="49"/>
                    <a:pt x="325" y="49"/>
                  </a:cubicBezTo>
                  <a:cubicBezTo>
                    <a:pt x="325" y="48"/>
                    <a:pt x="325" y="48"/>
                    <a:pt x="325" y="48"/>
                  </a:cubicBezTo>
                  <a:cubicBezTo>
                    <a:pt x="324" y="48"/>
                    <a:pt x="324" y="48"/>
                    <a:pt x="324" y="48"/>
                  </a:cubicBezTo>
                  <a:cubicBezTo>
                    <a:pt x="323" y="48"/>
                    <a:pt x="323" y="48"/>
                    <a:pt x="323" y="48"/>
                  </a:cubicBezTo>
                  <a:cubicBezTo>
                    <a:pt x="323" y="47"/>
                    <a:pt x="323" y="47"/>
                    <a:pt x="323" y="47"/>
                  </a:cubicBezTo>
                  <a:cubicBezTo>
                    <a:pt x="322" y="48"/>
                    <a:pt x="322" y="48"/>
                    <a:pt x="322" y="48"/>
                  </a:cubicBezTo>
                  <a:cubicBezTo>
                    <a:pt x="322" y="48"/>
                    <a:pt x="322" y="48"/>
                    <a:pt x="322" y="48"/>
                  </a:cubicBezTo>
                  <a:cubicBezTo>
                    <a:pt x="323" y="49"/>
                    <a:pt x="323" y="49"/>
                    <a:pt x="323" y="49"/>
                  </a:cubicBezTo>
                  <a:cubicBezTo>
                    <a:pt x="324" y="49"/>
                    <a:pt x="324" y="49"/>
                    <a:pt x="324" y="49"/>
                  </a:cubicBezTo>
                  <a:cubicBezTo>
                    <a:pt x="325" y="50"/>
                    <a:pt x="325" y="50"/>
                    <a:pt x="325" y="50"/>
                  </a:cubicBezTo>
                  <a:cubicBezTo>
                    <a:pt x="325" y="51"/>
                    <a:pt x="325" y="51"/>
                    <a:pt x="325" y="51"/>
                  </a:cubicBezTo>
                  <a:cubicBezTo>
                    <a:pt x="323" y="50"/>
                    <a:pt x="323" y="50"/>
                    <a:pt x="323" y="50"/>
                  </a:cubicBezTo>
                  <a:cubicBezTo>
                    <a:pt x="322" y="50"/>
                    <a:pt x="322" y="50"/>
                    <a:pt x="322" y="50"/>
                  </a:cubicBezTo>
                  <a:cubicBezTo>
                    <a:pt x="322" y="49"/>
                    <a:pt x="322" y="49"/>
                    <a:pt x="322" y="49"/>
                  </a:cubicBezTo>
                  <a:cubicBezTo>
                    <a:pt x="321" y="49"/>
                    <a:pt x="321" y="49"/>
                    <a:pt x="321" y="49"/>
                  </a:cubicBezTo>
                  <a:cubicBezTo>
                    <a:pt x="321" y="49"/>
                    <a:pt x="321" y="49"/>
                    <a:pt x="321" y="49"/>
                  </a:cubicBezTo>
                  <a:cubicBezTo>
                    <a:pt x="321" y="49"/>
                    <a:pt x="321" y="49"/>
                    <a:pt x="321" y="49"/>
                  </a:cubicBezTo>
                  <a:cubicBezTo>
                    <a:pt x="321" y="50"/>
                    <a:pt x="321" y="50"/>
                    <a:pt x="321" y="50"/>
                  </a:cubicBezTo>
                  <a:cubicBezTo>
                    <a:pt x="320" y="50"/>
                    <a:pt x="320" y="50"/>
                    <a:pt x="320" y="50"/>
                  </a:cubicBezTo>
                  <a:cubicBezTo>
                    <a:pt x="320" y="49"/>
                    <a:pt x="320" y="49"/>
                    <a:pt x="320" y="49"/>
                  </a:cubicBezTo>
                  <a:cubicBezTo>
                    <a:pt x="319" y="49"/>
                    <a:pt x="319" y="49"/>
                    <a:pt x="319" y="49"/>
                  </a:cubicBezTo>
                  <a:cubicBezTo>
                    <a:pt x="319" y="50"/>
                    <a:pt x="319" y="50"/>
                    <a:pt x="319" y="50"/>
                  </a:cubicBezTo>
                  <a:cubicBezTo>
                    <a:pt x="320" y="50"/>
                    <a:pt x="320" y="50"/>
                    <a:pt x="320" y="50"/>
                  </a:cubicBezTo>
                  <a:cubicBezTo>
                    <a:pt x="320" y="51"/>
                    <a:pt x="320" y="51"/>
                    <a:pt x="320" y="51"/>
                  </a:cubicBezTo>
                  <a:cubicBezTo>
                    <a:pt x="321" y="51"/>
                    <a:pt x="321" y="51"/>
                    <a:pt x="321" y="51"/>
                  </a:cubicBezTo>
                  <a:cubicBezTo>
                    <a:pt x="321" y="51"/>
                    <a:pt x="321" y="51"/>
                    <a:pt x="321" y="51"/>
                  </a:cubicBezTo>
                  <a:cubicBezTo>
                    <a:pt x="322" y="51"/>
                    <a:pt x="322" y="51"/>
                    <a:pt x="322" y="51"/>
                  </a:cubicBezTo>
                  <a:cubicBezTo>
                    <a:pt x="322" y="51"/>
                    <a:pt x="322" y="51"/>
                    <a:pt x="322" y="51"/>
                  </a:cubicBezTo>
                  <a:cubicBezTo>
                    <a:pt x="323" y="52"/>
                    <a:pt x="323" y="52"/>
                    <a:pt x="323" y="52"/>
                  </a:cubicBezTo>
                  <a:cubicBezTo>
                    <a:pt x="324" y="52"/>
                    <a:pt x="324" y="52"/>
                    <a:pt x="324" y="52"/>
                  </a:cubicBezTo>
                  <a:cubicBezTo>
                    <a:pt x="324" y="52"/>
                    <a:pt x="324" y="52"/>
                    <a:pt x="324" y="52"/>
                  </a:cubicBezTo>
                  <a:cubicBezTo>
                    <a:pt x="325" y="52"/>
                    <a:pt x="325" y="52"/>
                    <a:pt x="325" y="52"/>
                  </a:cubicBezTo>
                  <a:cubicBezTo>
                    <a:pt x="328" y="53"/>
                    <a:pt x="328" y="53"/>
                    <a:pt x="328" y="53"/>
                  </a:cubicBezTo>
                  <a:cubicBezTo>
                    <a:pt x="328" y="53"/>
                    <a:pt x="328" y="53"/>
                    <a:pt x="328" y="53"/>
                  </a:cubicBezTo>
                  <a:cubicBezTo>
                    <a:pt x="327" y="54"/>
                    <a:pt x="327" y="54"/>
                    <a:pt x="327" y="54"/>
                  </a:cubicBezTo>
                  <a:cubicBezTo>
                    <a:pt x="328" y="54"/>
                    <a:pt x="328" y="54"/>
                    <a:pt x="328" y="54"/>
                  </a:cubicBezTo>
                  <a:cubicBezTo>
                    <a:pt x="327" y="55"/>
                    <a:pt x="327" y="55"/>
                    <a:pt x="327" y="55"/>
                  </a:cubicBezTo>
                  <a:cubicBezTo>
                    <a:pt x="328" y="56"/>
                    <a:pt x="328" y="56"/>
                    <a:pt x="328" y="56"/>
                  </a:cubicBezTo>
                  <a:cubicBezTo>
                    <a:pt x="327" y="56"/>
                    <a:pt x="327" y="56"/>
                    <a:pt x="327" y="56"/>
                  </a:cubicBezTo>
                  <a:cubicBezTo>
                    <a:pt x="327" y="56"/>
                    <a:pt x="327" y="56"/>
                    <a:pt x="327" y="56"/>
                  </a:cubicBezTo>
                  <a:cubicBezTo>
                    <a:pt x="326" y="55"/>
                    <a:pt x="326" y="55"/>
                    <a:pt x="326" y="55"/>
                  </a:cubicBezTo>
                  <a:cubicBezTo>
                    <a:pt x="325" y="55"/>
                    <a:pt x="325" y="55"/>
                    <a:pt x="325" y="55"/>
                  </a:cubicBezTo>
                  <a:cubicBezTo>
                    <a:pt x="324" y="54"/>
                    <a:pt x="324" y="54"/>
                    <a:pt x="324" y="54"/>
                  </a:cubicBezTo>
                  <a:cubicBezTo>
                    <a:pt x="324" y="54"/>
                    <a:pt x="324" y="54"/>
                    <a:pt x="324" y="54"/>
                  </a:cubicBezTo>
                  <a:cubicBezTo>
                    <a:pt x="324" y="53"/>
                    <a:pt x="324" y="53"/>
                    <a:pt x="324" y="53"/>
                  </a:cubicBezTo>
                  <a:cubicBezTo>
                    <a:pt x="323" y="52"/>
                    <a:pt x="323" y="52"/>
                    <a:pt x="323" y="52"/>
                  </a:cubicBezTo>
                  <a:cubicBezTo>
                    <a:pt x="322" y="52"/>
                    <a:pt x="322" y="52"/>
                    <a:pt x="322" y="52"/>
                  </a:cubicBezTo>
                  <a:cubicBezTo>
                    <a:pt x="320" y="52"/>
                    <a:pt x="320" y="52"/>
                    <a:pt x="320" y="52"/>
                  </a:cubicBezTo>
                  <a:cubicBezTo>
                    <a:pt x="319" y="51"/>
                    <a:pt x="319" y="51"/>
                    <a:pt x="319" y="51"/>
                  </a:cubicBezTo>
                  <a:cubicBezTo>
                    <a:pt x="318" y="51"/>
                    <a:pt x="318" y="51"/>
                    <a:pt x="318" y="51"/>
                  </a:cubicBezTo>
                  <a:cubicBezTo>
                    <a:pt x="318" y="52"/>
                    <a:pt x="318" y="52"/>
                    <a:pt x="318" y="52"/>
                  </a:cubicBezTo>
                  <a:cubicBezTo>
                    <a:pt x="319" y="52"/>
                    <a:pt x="319" y="52"/>
                    <a:pt x="319" y="52"/>
                  </a:cubicBezTo>
                  <a:cubicBezTo>
                    <a:pt x="321" y="52"/>
                    <a:pt x="321" y="52"/>
                    <a:pt x="321" y="52"/>
                  </a:cubicBezTo>
                  <a:cubicBezTo>
                    <a:pt x="323" y="53"/>
                    <a:pt x="323" y="53"/>
                    <a:pt x="323" y="53"/>
                  </a:cubicBezTo>
                  <a:cubicBezTo>
                    <a:pt x="323" y="54"/>
                    <a:pt x="323" y="54"/>
                    <a:pt x="323" y="54"/>
                  </a:cubicBezTo>
                  <a:cubicBezTo>
                    <a:pt x="323" y="54"/>
                    <a:pt x="323" y="54"/>
                    <a:pt x="323" y="54"/>
                  </a:cubicBezTo>
                  <a:cubicBezTo>
                    <a:pt x="322" y="53"/>
                    <a:pt x="322" y="53"/>
                    <a:pt x="322" y="53"/>
                  </a:cubicBezTo>
                  <a:cubicBezTo>
                    <a:pt x="320" y="53"/>
                    <a:pt x="320" y="53"/>
                    <a:pt x="320" y="53"/>
                  </a:cubicBezTo>
                  <a:cubicBezTo>
                    <a:pt x="319" y="54"/>
                    <a:pt x="319" y="54"/>
                    <a:pt x="319" y="54"/>
                  </a:cubicBezTo>
                  <a:cubicBezTo>
                    <a:pt x="319" y="53"/>
                    <a:pt x="319" y="53"/>
                    <a:pt x="319" y="53"/>
                  </a:cubicBezTo>
                  <a:cubicBezTo>
                    <a:pt x="318" y="53"/>
                    <a:pt x="318" y="53"/>
                    <a:pt x="318" y="53"/>
                  </a:cubicBezTo>
                  <a:cubicBezTo>
                    <a:pt x="317" y="52"/>
                    <a:pt x="317" y="52"/>
                    <a:pt x="317" y="52"/>
                  </a:cubicBezTo>
                  <a:cubicBezTo>
                    <a:pt x="316" y="52"/>
                    <a:pt x="316" y="52"/>
                    <a:pt x="316" y="52"/>
                  </a:cubicBezTo>
                  <a:cubicBezTo>
                    <a:pt x="316" y="53"/>
                    <a:pt x="316" y="53"/>
                    <a:pt x="316" y="53"/>
                  </a:cubicBezTo>
                  <a:cubicBezTo>
                    <a:pt x="318" y="53"/>
                    <a:pt x="318" y="53"/>
                    <a:pt x="318" y="53"/>
                  </a:cubicBezTo>
                  <a:cubicBezTo>
                    <a:pt x="318" y="54"/>
                    <a:pt x="318" y="54"/>
                    <a:pt x="318" y="54"/>
                  </a:cubicBezTo>
                  <a:cubicBezTo>
                    <a:pt x="318" y="54"/>
                    <a:pt x="318" y="54"/>
                    <a:pt x="318" y="54"/>
                  </a:cubicBezTo>
                  <a:cubicBezTo>
                    <a:pt x="318" y="54"/>
                    <a:pt x="318" y="54"/>
                    <a:pt x="318" y="54"/>
                  </a:cubicBezTo>
                  <a:cubicBezTo>
                    <a:pt x="318" y="54"/>
                    <a:pt x="318" y="54"/>
                    <a:pt x="318" y="54"/>
                  </a:cubicBezTo>
                  <a:cubicBezTo>
                    <a:pt x="319" y="54"/>
                    <a:pt x="319" y="54"/>
                    <a:pt x="319" y="54"/>
                  </a:cubicBezTo>
                  <a:cubicBezTo>
                    <a:pt x="320" y="54"/>
                    <a:pt x="320" y="54"/>
                    <a:pt x="320" y="54"/>
                  </a:cubicBezTo>
                  <a:cubicBezTo>
                    <a:pt x="320" y="54"/>
                    <a:pt x="320" y="54"/>
                    <a:pt x="320" y="54"/>
                  </a:cubicBezTo>
                  <a:cubicBezTo>
                    <a:pt x="320" y="54"/>
                    <a:pt x="320" y="54"/>
                    <a:pt x="320" y="54"/>
                  </a:cubicBezTo>
                  <a:cubicBezTo>
                    <a:pt x="321" y="54"/>
                    <a:pt x="321" y="54"/>
                    <a:pt x="321" y="54"/>
                  </a:cubicBezTo>
                  <a:cubicBezTo>
                    <a:pt x="322" y="54"/>
                    <a:pt x="322" y="54"/>
                    <a:pt x="322" y="54"/>
                  </a:cubicBezTo>
                  <a:cubicBezTo>
                    <a:pt x="323" y="55"/>
                    <a:pt x="323" y="55"/>
                    <a:pt x="323" y="55"/>
                  </a:cubicBezTo>
                  <a:cubicBezTo>
                    <a:pt x="323" y="56"/>
                    <a:pt x="323" y="56"/>
                    <a:pt x="323" y="56"/>
                  </a:cubicBezTo>
                  <a:cubicBezTo>
                    <a:pt x="322" y="56"/>
                    <a:pt x="322" y="56"/>
                    <a:pt x="322" y="56"/>
                  </a:cubicBezTo>
                  <a:cubicBezTo>
                    <a:pt x="321" y="56"/>
                    <a:pt x="321" y="56"/>
                    <a:pt x="321" y="56"/>
                  </a:cubicBezTo>
                  <a:cubicBezTo>
                    <a:pt x="321" y="56"/>
                    <a:pt x="321" y="56"/>
                    <a:pt x="321" y="56"/>
                  </a:cubicBezTo>
                  <a:cubicBezTo>
                    <a:pt x="322" y="56"/>
                    <a:pt x="322" y="56"/>
                    <a:pt x="322" y="56"/>
                  </a:cubicBezTo>
                  <a:cubicBezTo>
                    <a:pt x="322" y="56"/>
                    <a:pt x="322" y="56"/>
                    <a:pt x="322" y="56"/>
                  </a:cubicBezTo>
                  <a:cubicBezTo>
                    <a:pt x="323" y="56"/>
                    <a:pt x="323" y="56"/>
                    <a:pt x="323" y="56"/>
                  </a:cubicBezTo>
                  <a:cubicBezTo>
                    <a:pt x="324" y="57"/>
                    <a:pt x="324" y="57"/>
                    <a:pt x="324" y="57"/>
                  </a:cubicBezTo>
                  <a:cubicBezTo>
                    <a:pt x="325" y="57"/>
                    <a:pt x="325" y="57"/>
                    <a:pt x="325" y="57"/>
                  </a:cubicBezTo>
                  <a:cubicBezTo>
                    <a:pt x="325" y="58"/>
                    <a:pt x="325" y="58"/>
                    <a:pt x="325" y="58"/>
                  </a:cubicBezTo>
                  <a:cubicBezTo>
                    <a:pt x="324" y="59"/>
                    <a:pt x="324" y="59"/>
                    <a:pt x="324" y="59"/>
                  </a:cubicBezTo>
                  <a:cubicBezTo>
                    <a:pt x="323" y="61"/>
                    <a:pt x="323" y="61"/>
                    <a:pt x="323" y="61"/>
                  </a:cubicBezTo>
                  <a:cubicBezTo>
                    <a:pt x="323" y="61"/>
                    <a:pt x="323" y="61"/>
                    <a:pt x="323" y="61"/>
                  </a:cubicBezTo>
                  <a:cubicBezTo>
                    <a:pt x="322" y="62"/>
                    <a:pt x="322" y="62"/>
                    <a:pt x="322" y="62"/>
                  </a:cubicBezTo>
                  <a:cubicBezTo>
                    <a:pt x="321" y="61"/>
                    <a:pt x="321" y="61"/>
                    <a:pt x="321" y="61"/>
                  </a:cubicBezTo>
                  <a:cubicBezTo>
                    <a:pt x="320" y="61"/>
                    <a:pt x="320" y="61"/>
                    <a:pt x="320" y="61"/>
                  </a:cubicBezTo>
                  <a:cubicBezTo>
                    <a:pt x="320" y="61"/>
                    <a:pt x="320" y="61"/>
                    <a:pt x="320" y="61"/>
                  </a:cubicBezTo>
                  <a:cubicBezTo>
                    <a:pt x="320" y="61"/>
                    <a:pt x="320" y="61"/>
                    <a:pt x="320" y="61"/>
                  </a:cubicBezTo>
                  <a:cubicBezTo>
                    <a:pt x="319" y="60"/>
                    <a:pt x="319" y="60"/>
                    <a:pt x="319" y="60"/>
                  </a:cubicBezTo>
                  <a:cubicBezTo>
                    <a:pt x="318" y="60"/>
                    <a:pt x="318" y="60"/>
                    <a:pt x="318" y="60"/>
                  </a:cubicBezTo>
                  <a:cubicBezTo>
                    <a:pt x="318" y="61"/>
                    <a:pt x="318" y="61"/>
                    <a:pt x="318" y="61"/>
                  </a:cubicBezTo>
                  <a:cubicBezTo>
                    <a:pt x="319" y="61"/>
                    <a:pt x="319" y="61"/>
                    <a:pt x="319" y="61"/>
                  </a:cubicBezTo>
                  <a:cubicBezTo>
                    <a:pt x="319" y="61"/>
                    <a:pt x="319" y="61"/>
                    <a:pt x="319" y="61"/>
                  </a:cubicBezTo>
                  <a:cubicBezTo>
                    <a:pt x="320" y="61"/>
                    <a:pt x="320" y="61"/>
                    <a:pt x="320" y="61"/>
                  </a:cubicBezTo>
                  <a:cubicBezTo>
                    <a:pt x="321" y="62"/>
                    <a:pt x="321" y="62"/>
                    <a:pt x="321" y="62"/>
                  </a:cubicBezTo>
                  <a:cubicBezTo>
                    <a:pt x="321" y="63"/>
                    <a:pt x="321" y="63"/>
                    <a:pt x="321" y="63"/>
                  </a:cubicBezTo>
                  <a:cubicBezTo>
                    <a:pt x="321" y="64"/>
                    <a:pt x="321" y="64"/>
                    <a:pt x="321" y="64"/>
                  </a:cubicBezTo>
                  <a:cubicBezTo>
                    <a:pt x="320" y="64"/>
                    <a:pt x="320" y="64"/>
                    <a:pt x="320" y="64"/>
                  </a:cubicBezTo>
                  <a:cubicBezTo>
                    <a:pt x="319" y="64"/>
                    <a:pt x="319" y="64"/>
                    <a:pt x="319" y="64"/>
                  </a:cubicBezTo>
                  <a:cubicBezTo>
                    <a:pt x="318" y="65"/>
                    <a:pt x="318" y="65"/>
                    <a:pt x="318" y="65"/>
                  </a:cubicBezTo>
                  <a:cubicBezTo>
                    <a:pt x="317" y="64"/>
                    <a:pt x="317" y="64"/>
                    <a:pt x="317" y="64"/>
                  </a:cubicBezTo>
                  <a:cubicBezTo>
                    <a:pt x="316" y="64"/>
                    <a:pt x="316" y="64"/>
                    <a:pt x="316" y="64"/>
                  </a:cubicBezTo>
                  <a:cubicBezTo>
                    <a:pt x="316" y="63"/>
                    <a:pt x="316" y="63"/>
                    <a:pt x="316" y="63"/>
                  </a:cubicBezTo>
                  <a:cubicBezTo>
                    <a:pt x="315" y="63"/>
                    <a:pt x="315" y="63"/>
                    <a:pt x="315" y="63"/>
                  </a:cubicBezTo>
                  <a:cubicBezTo>
                    <a:pt x="314" y="64"/>
                    <a:pt x="314" y="64"/>
                    <a:pt x="314" y="64"/>
                  </a:cubicBezTo>
                  <a:cubicBezTo>
                    <a:pt x="315" y="64"/>
                    <a:pt x="315" y="64"/>
                    <a:pt x="315" y="64"/>
                  </a:cubicBezTo>
                  <a:cubicBezTo>
                    <a:pt x="317" y="65"/>
                    <a:pt x="317" y="65"/>
                    <a:pt x="317" y="65"/>
                  </a:cubicBezTo>
                  <a:cubicBezTo>
                    <a:pt x="318" y="65"/>
                    <a:pt x="318" y="65"/>
                    <a:pt x="318" y="65"/>
                  </a:cubicBezTo>
                  <a:cubicBezTo>
                    <a:pt x="318" y="66"/>
                    <a:pt x="318" y="66"/>
                    <a:pt x="318" y="66"/>
                  </a:cubicBezTo>
                  <a:cubicBezTo>
                    <a:pt x="317" y="66"/>
                    <a:pt x="317" y="66"/>
                    <a:pt x="317" y="66"/>
                  </a:cubicBezTo>
                  <a:cubicBezTo>
                    <a:pt x="317" y="67"/>
                    <a:pt x="317" y="67"/>
                    <a:pt x="317" y="67"/>
                  </a:cubicBezTo>
                  <a:cubicBezTo>
                    <a:pt x="316" y="67"/>
                    <a:pt x="316" y="67"/>
                    <a:pt x="316" y="67"/>
                  </a:cubicBezTo>
                  <a:cubicBezTo>
                    <a:pt x="315" y="66"/>
                    <a:pt x="315" y="66"/>
                    <a:pt x="315" y="66"/>
                  </a:cubicBezTo>
                  <a:cubicBezTo>
                    <a:pt x="315" y="67"/>
                    <a:pt x="315" y="67"/>
                    <a:pt x="315" y="67"/>
                  </a:cubicBezTo>
                  <a:cubicBezTo>
                    <a:pt x="314" y="67"/>
                    <a:pt x="314" y="67"/>
                    <a:pt x="314" y="67"/>
                  </a:cubicBezTo>
                  <a:cubicBezTo>
                    <a:pt x="312" y="67"/>
                    <a:pt x="312" y="67"/>
                    <a:pt x="312" y="67"/>
                  </a:cubicBezTo>
                  <a:cubicBezTo>
                    <a:pt x="312" y="66"/>
                    <a:pt x="312" y="66"/>
                    <a:pt x="312" y="66"/>
                  </a:cubicBezTo>
                  <a:cubicBezTo>
                    <a:pt x="310" y="66"/>
                    <a:pt x="310" y="66"/>
                    <a:pt x="310" y="66"/>
                  </a:cubicBezTo>
                  <a:cubicBezTo>
                    <a:pt x="309" y="66"/>
                    <a:pt x="309" y="66"/>
                    <a:pt x="309" y="66"/>
                  </a:cubicBezTo>
                  <a:cubicBezTo>
                    <a:pt x="309" y="68"/>
                    <a:pt x="309" y="68"/>
                    <a:pt x="309" y="68"/>
                  </a:cubicBezTo>
                  <a:cubicBezTo>
                    <a:pt x="308" y="69"/>
                    <a:pt x="308" y="69"/>
                    <a:pt x="308" y="69"/>
                  </a:cubicBezTo>
                  <a:cubicBezTo>
                    <a:pt x="309" y="68"/>
                    <a:pt x="309" y="68"/>
                    <a:pt x="309" y="68"/>
                  </a:cubicBezTo>
                  <a:cubicBezTo>
                    <a:pt x="309" y="69"/>
                    <a:pt x="309" y="69"/>
                    <a:pt x="309" y="69"/>
                  </a:cubicBezTo>
                  <a:cubicBezTo>
                    <a:pt x="309" y="69"/>
                    <a:pt x="309" y="69"/>
                    <a:pt x="309" y="69"/>
                  </a:cubicBezTo>
                  <a:cubicBezTo>
                    <a:pt x="308" y="70"/>
                    <a:pt x="308" y="70"/>
                    <a:pt x="308" y="70"/>
                  </a:cubicBezTo>
                  <a:cubicBezTo>
                    <a:pt x="308" y="71"/>
                    <a:pt x="308" y="71"/>
                    <a:pt x="308" y="71"/>
                  </a:cubicBezTo>
                  <a:cubicBezTo>
                    <a:pt x="307" y="71"/>
                    <a:pt x="307" y="71"/>
                    <a:pt x="307" y="71"/>
                  </a:cubicBezTo>
                  <a:cubicBezTo>
                    <a:pt x="306" y="71"/>
                    <a:pt x="306" y="71"/>
                    <a:pt x="306" y="71"/>
                  </a:cubicBezTo>
                  <a:cubicBezTo>
                    <a:pt x="306" y="71"/>
                    <a:pt x="306" y="71"/>
                    <a:pt x="306" y="71"/>
                  </a:cubicBezTo>
                  <a:cubicBezTo>
                    <a:pt x="306" y="72"/>
                    <a:pt x="306" y="72"/>
                    <a:pt x="306" y="72"/>
                  </a:cubicBezTo>
                  <a:cubicBezTo>
                    <a:pt x="305" y="72"/>
                    <a:pt x="305" y="72"/>
                    <a:pt x="305" y="72"/>
                  </a:cubicBezTo>
                  <a:cubicBezTo>
                    <a:pt x="304" y="72"/>
                    <a:pt x="304" y="72"/>
                    <a:pt x="304" y="72"/>
                  </a:cubicBezTo>
                  <a:cubicBezTo>
                    <a:pt x="305" y="72"/>
                    <a:pt x="305" y="72"/>
                    <a:pt x="305" y="72"/>
                  </a:cubicBezTo>
                  <a:cubicBezTo>
                    <a:pt x="304" y="72"/>
                    <a:pt x="304" y="72"/>
                    <a:pt x="304" y="72"/>
                  </a:cubicBezTo>
                  <a:cubicBezTo>
                    <a:pt x="304" y="72"/>
                    <a:pt x="304" y="72"/>
                    <a:pt x="304" y="72"/>
                  </a:cubicBezTo>
                  <a:cubicBezTo>
                    <a:pt x="303" y="73"/>
                    <a:pt x="303" y="73"/>
                    <a:pt x="303" y="73"/>
                  </a:cubicBezTo>
                  <a:cubicBezTo>
                    <a:pt x="303" y="73"/>
                    <a:pt x="303" y="73"/>
                    <a:pt x="303" y="73"/>
                  </a:cubicBezTo>
                  <a:cubicBezTo>
                    <a:pt x="301" y="72"/>
                    <a:pt x="301" y="72"/>
                    <a:pt x="301" y="72"/>
                  </a:cubicBezTo>
                  <a:cubicBezTo>
                    <a:pt x="300" y="72"/>
                    <a:pt x="300" y="72"/>
                    <a:pt x="300" y="72"/>
                  </a:cubicBezTo>
                  <a:cubicBezTo>
                    <a:pt x="299" y="73"/>
                    <a:pt x="299" y="73"/>
                    <a:pt x="299" y="73"/>
                  </a:cubicBezTo>
                  <a:cubicBezTo>
                    <a:pt x="298" y="73"/>
                    <a:pt x="298" y="73"/>
                    <a:pt x="298" y="73"/>
                  </a:cubicBezTo>
                  <a:cubicBezTo>
                    <a:pt x="296" y="71"/>
                    <a:pt x="296" y="71"/>
                    <a:pt x="296" y="71"/>
                  </a:cubicBezTo>
                  <a:cubicBezTo>
                    <a:pt x="296" y="69"/>
                    <a:pt x="296" y="69"/>
                    <a:pt x="296" y="69"/>
                  </a:cubicBezTo>
                  <a:cubicBezTo>
                    <a:pt x="297" y="68"/>
                    <a:pt x="297" y="68"/>
                    <a:pt x="297" y="68"/>
                  </a:cubicBezTo>
                  <a:cubicBezTo>
                    <a:pt x="297" y="68"/>
                    <a:pt x="297" y="68"/>
                    <a:pt x="297" y="68"/>
                  </a:cubicBezTo>
                  <a:cubicBezTo>
                    <a:pt x="296" y="67"/>
                    <a:pt x="296" y="67"/>
                    <a:pt x="296" y="67"/>
                  </a:cubicBezTo>
                  <a:cubicBezTo>
                    <a:pt x="296" y="67"/>
                    <a:pt x="296" y="67"/>
                    <a:pt x="296" y="67"/>
                  </a:cubicBezTo>
                  <a:cubicBezTo>
                    <a:pt x="296" y="68"/>
                    <a:pt x="296" y="68"/>
                    <a:pt x="296" y="68"/>
                  </a:cubicBezTo>
                  <a:cubicBezTo>
                    <a:pt x="296" y="68"/>
                    <a:pt x="296" y="68"/>
                    <a:pt x="296" y="68"/>
                  </a:cubicBezTo>
                  <a:cubicBezTo>
                    <a:pt x="295" y="69"/>
                    <a:pt x="295" y="69"/>
                    <a:pt x="295" y="69"/>
                  </a:cubicBezTo>
                  <a:cubicBezTo>
                    <a:pt x="295" y="70"/>
                    <a:pt x="295" y="70"/>
                    <a:pt x="295" y="70"/>
                  </a:cubicBezTo>
                  <a:cubicBezTo>
                    <a:pt x="296" y="71"/>
                    <a:pt x="296" y="71"/>
                    <a:pt x="296" y="71"/>
                  </a:cubicBezTo>
                  <a:cubicBezTo>
                    <a:pt x="295" y="71"/>
                    <a:pt x="295" y="71"/>
                    <a:pt x="295" y="71"/>
                  </a:cubicBezTo>
                  <a:cubicBezTo>
                    <a:pt x="295" y="71"/>
                    <a:pt x="295" y="71"/>
                    <a:pt x="295" y="71"/>
                  </a:cubicBezTo>
                  <a:cubicBezTo>
                    <a:pt x="294" y="71"/>
                    <a:pt x="294" y="71"/>
                    <a:pt x="294" y="71"/>
                  </a:cubicBezTo>
                  <a:cubicBezTo>
                    <a:pt x="294" y="71"/>
                    <a:pt x="294" y="71"/>
                    <a:pt x="294" y="71"/>
                  </a:cubicBezTo>
                  <a:cubicBezTo>
                    <a:pt x="293" y="71"/>
                    <a:pt x="293" y="71"/>
                    <a:pt x="293" y="71"/>
                  </a:cubicBezTo>
                  <a:cubicBezTo>
                    <a:pt x="294" y="72"/>
                    <a:pt x="294" y="72"/>
                    <a:pt x="294" y="72"/>
                  </a:cubicBezTo>
                  <a:cubicBezTo>
                    <a:pt x="293" y="73"/>
                    <a:pt x="293" y="73"/>
                    <a:pt x="293" y="73"/>
                  </a:cubicBezTo>
                  <a:cubicBezTo>
                    <a:pt x="294" y="73"/>
                    <a:pt x="294" y="73"/>
                    <a:pt x="294" y="73"/>
                  </a:cubicBezTo>
                  <a:cubicBezTo>
                    <a:pt x="295" y="72"/>
                    <a:pt x="295" y="72"/>
                    <a:pt x="295" y="72"/>
                  </a:cubicBezTo>
                  <a:cubicBezTo>
                    <a:pt x="295" y="72"/>
                    <a:pt x="295" y="72"/>
                    <a:pt x="295" y="72"/>
                  </a:cubicBezTo>
                  <a:cubicBezTo>
                    <a:pt x="296" y="72"/>
                    <a:pt x="296" y="72"/>
                    <a:pt x="296" y="72"/>
                  </a:cubicBezTo>
                  <a:cubicBezTo>
                    <a:pt x="296" y="72"/>
                    <a:pt x="296" y="72"/>
                    <a:pt x="296" y="72"/>
                  </a:cubicBezTo>
                  <a:cubicBezTo>
                    <a:pt x="297" y="72"/>
                    <a:pt x="297" y="72"/>
                    <a:pt x="297" y="72"/>
                  </a:cubicBezTo>
                  <a:cubicBezTo>
                    <a:pt x="298" y="73"/>
                    <a:pt x="298" y="73"/>
                    <a:pt x="298" y="73"/>
                  </a:cubicBezTo>
                  <a:cubicBezTo>
                    <a:pt x="297" y="74"/>
                    <a:pt x="297" y="74"/>
                    <a:pt x="297" y="74"/>
                  </a:cubicBezTo>
                  <a:cubicBezTo>
                    <a:pt x="298" y="73"/>
                    <a:pt x="298" y="73"/>
                    <a:pt x="298" y="73"/>
                  </a:cubicBezTo>
                  <a:cubicBezTo>
                    <a:pt x="300" y="73"/>
                    <a:pt x="300" y="73"/>
                    <a:pt x="300" y="73"/>
                  </a:cubicBezTo>
                  <a:cubicBezTo>
                    <a:pt x="301" y="73"/>
                    <a:pt x="301" y="73"/>
                    <a:pt x="301" y="73"/>
                  </a:cubicBezTo>
                  <a:cubicBezTo>
                    <a:pt x="301" y="74"/>
                    <a:pt x="301" y="74"/>
                    <a:pt x="301" y="74"/>
                  </a:cubicBezTo>
                  <a:cubicBezTo>
                    <a:pt x="301" y="75"/>
                    <a:pt x="301" y="75"/>
                    <a:pt x="301" y="75"/>
                  </a:cubicBezTo>
                  <a:cubicBezTo>
                    <a:pt x="300" y="76"/>
                    <a:pt x="300" y="76"/>
                    <a:pt x="300" y="76"/>
                  </a:cubicBezTo>
                  <a:cubicBezTo>
                    <a:pt x="300" y="76"/>
                    <a:pt x="300" y="76"/>
                    <a:pt x="300" y="76"/>
                  </a:cubicBezTo>
                  <a:cubicBezTo>
                    <a:pt x="300" y="77"/>
                    <a:pt x="300" y="77"/>
                    <a:pt x="300" y="77"/>
                  </a:cubicBezTo>
                  <a:cubicBezTo>
                    <a:pt x="300" y="77"/>
                    <a:pt x="300" y="77"/>
                    <a:pt x="300" y="77"/>
                  </a:cubicBezTo>
                  <a:cubicBezTo>
                    <a:pt x="301" y="77"/>
                    <a:pt x="301" y="77"/>
                    <a:pt x="301" y="77"/>
                  </a:cubicBezTo>
                  <a:cubicBezTo>
                    <a:pt x="301" y="77"/>
                    <a:pt x="301" y="77"/>
                    <a:pt x="301" y="77"/>
                  </a:cubicBezTo>
                  <a:cubicBezTo>
                    <a:pt x="300" y="78"/>
                    <a:pt x="300" y="78"/>
                    <a:pt x="300" y="78"/>
                  </a:cubicBezTo>
                  <a:cubicBezTo>
                    <a:pt x="301" y="78"/>
                    <a:pt x="301" y="78"/>
                    <a:pt x="301" y="78"/>
                  </a:cubicBezTo>
                  <a:cubicBezTo>
                    <a:pt x="301" y="77"/>
                    <a:pt x="301" y="77"/>
                    <a:pt x="301" y="77"/>
                  </a:cubicBezTo>
                  <a:cubicBezTo>
                    <a:pt x="302" y="77"/>
                    <a:pt x="302" y="77"/>
                    <a:pt x="302" y="77"/>
                  </a:cubicBezTo>
                  <a:cubicBezTo>
                    <a:pt x="303" y="77"/>
                    <a:pt x="303" y="77"/>
                    <a:pt x="303" y="77"/>
                  </a:cubicBezTo>
                  <a:cubicBezTo>
                    <a:pt x="303" y="77"/>
                    <a:pt x="303" y="77"/>
                    <a:pt x="303" y="77"/>
                  </a:cubicBezTo>
                  <a:cubicBezTo>
                    <a:pt x="304" y="77"/>
                    <a:pt x="304" y="77"/>
                    <a:pt x="304" y="77"/>
                  </a:cubicBezTo>
                  <a:cubicBezTo>
                    <a:pt x="303" y="78"/>
                    <a:pt x="303" y="78"/>
                    <a:pt x="303" y="78"/>
                  </a:cubicBezTo>
                  <a:cubicBezTo>
                    <a:pt x="304" y="78"/>
                    <a:pt x="304" y="78"/>
                    <a:pt x="304" y="78"/>
                  </a:cubicBezTo>
                  <a:cubicBezTo>
                    <a:pt x="303" y="80"/>
                    <a:pt x="303" y="80"/>
                    <a:pt x="303" y="80"/>
                  </a:cubicBezTo>
                  <a:cubicBezTo>
                    <a:pt x="302" y="81"/>
                    <a:pt x="302" y="81"/>
                    <a:pt x="302" y="81"/>
                  </a:cubicBezTo>
                  <a:cubicBezTo>
                    <a:pt x="302" y="81"/>
                    <a:pt x="302" y="81"/>
                    <a:pt x="302" y="81"/>
                  </a:cubicBezTo>
                  <a:cubicBezTo>
                    <a:pt x="301" y="82"/>
                    <a:pt x="301" y="82"/>
                    <a:pt x="301" y="82"/>
                  </a:cubicBezTo>
                  <a:cubicBezTo>
                    <a:pt x="300" y="82"/>
                    <a:pt x="300" y="82"/>
                    <a:pt x="300" y="82"/>
                  </a:cubicBezTo>
                  <a:cubicBezTo>
                    <a:pt x="299" y="83"/>
                    <a:pt x="299" y="83"/>
                    <a:pt x="299" y="83"/>
                  </a:cubicBezTo>
                  <a:cubicBezTo>
                    <a:pt x="299" y="83"/>
                    <a:pt x="299" y="83"/>
                    <a:pt x="299" y="83"/>
                  </a:cubicBezTo>
                  <a:cubicBezTo>
                    <a:pt x="299" y="82"/>
                    <a:pt x="299" y="82"/>
                    <a:pt x="299" y="82"/>
                  </a:cubicBezTo>
                  <a:cubicBezTo>
                    <a:pt x="299" y="81"/>
                    <a:pt x="299" y="81"/>
                    <a:pt x="299" y="81"/>
                  </a:cubicBezTo>
                  <a:cubicBezTo>
                    <a:pt x="299" y="81"/>
                    <a:pt x="299" y="81"/>
                    <a:pt x="299" y="81"/>
                  </a:cubicBezTo>
                  <a:cubicBezTo>
                    <a:pt x="299" y="81"/>
                    <a:pt x="299" y="81"/>
                    <a:pt x="299" y="81"/>
                  </a:cubicBezTo>
                  <a:cubicBezTo>
                    <a:pt x="298" y="82"/>
                    <a:pt x="298" y="82"/>
                    <a:pt x="298" y="82"/>
                  </a:cubicBezTo>
                  <a:cubicBezTo>
                    <a:pt x="297" y="82"/>
                    <a:pt x="297" y="82"/>
                    <a:pt x="297" y="82"/>
                  </a:cubicBezTo>
                  <a:cubicBezTo>
                    <a:pt x="296" y="83"/>
                    <a:pt x="296" y="83"/>
                    <a:pt x="296" y="83"/>
                  </a:cubicBezTo>
                  <a:cubicBezTo>
                    <a:pt x="296" y="83"/>
                    <a:pt x="296" y="83"/>
                    <a:pt x="296" y="83"/>
                  </a:cubicBezTo>
                  <a:cubicBezTo>
                    <a:pt x="295" y="83"/>
                    <a:pt x="295" y="83"/>
                    <a:pt x="295" y="83"/>
                  </a:cubicBezTo>
                  <a:cubicBezTo>
                    <a:pt x="293" y="84"/>
                    <a:pt x="293" y="84"/>
                    <a:pt x="293" y="84"/>
                  </a:cubicBezTo>
                  <a:cubicBezTo>
                    <a:pt x="293" y="84"/>
                    <a:pt x="293" y="84"/>
                    <a:pt x="293" y="84"/>
                  </a:cubicBezTo>
                  <a:cubicBezTo>
                    <a:pt x="292" y="84"/>
                    <a:pt x="292" y="84"/>
                    <a:pt x="292" y="84"/>
                  </a:cubicBezTo>
                  <a:cubicBezTo>
                    <a:pt x="291" y="84"/>
                    <a:pt x="291" y="84"/>
                    <a:pt x="291" y="84"/>
                  </a:cubicBezTo>
                  <a:cubicBezTo>
                    <a:pt x="291" y="84"/>
                    <a:pt x="291" y="84"/>
                    <a:pt x="291" y="84"/>
                  </a:cubicBezTo>
                  <a:cubicBezTo>
                    <a:pt x="291" y="83"/>
                    <a:pt x="291" y="83"/>
                    <a:pt x="291" y="83"/>
                  </a:cubicBezTo>
                  <a:cubicBezTo>
                    <a:pt x="291" y="83"/>
                    <a:pt x="291" y="83"/>
                    <a:pt x="291" y="83"/>
                  </a:cubicBezTo>
                  <a:cubicBezTo>
                    <a:pt x="292" y="82"/>
                    <a:pt x="292" y="82"/>
                    <a:pt x="292" y="82"/>
                  </a:cubicBezTo>
                  <a:cubicBezTo>
                    <a:pt x="292" y="81"/>
                    <a:pt x="292" y="81"/>
                    <a:pt x="292" y="81"/>
                  </a:cubicBezTo>
                  <a:cubicBezTo>
                    <a:pt x="291" y="80"/>
                    <a:pt x="291" y="80"/>
                    <a:pt x="291" y="80"/>
                  </a:cubicBezTo>
                  <a:cubicBezTo>
                    <a:pt x="291" y="81"/>
                    <a:pt x="291" y="81"/>
                    <a:pt x="291" y="81"/>
                  </a:cubicBezTo>
                  <a:cubicBezTo>
                    <a:pt x="289" y="80"/>
                    <a:pt x="289" y="80"/>
                    <a:pt x="289" y="80"/>
                  </a:cubicBezTo>
                  <a:cubicBezTo>
                    <a:pt x="289" y="80"/>
                    <a:pt x="289" y="80"/>
                    <a:pt x="289" y="80"/>
                  </a:cubicBezTo>
                  <a:cubicBezTo>
                    <a:pt x="290" y="79"/>
                    <a:pt x="290" y="79"/>
                    <a:pt x="290" y="79"/>
                  </a:cubicBezTo>
                  <a:cubicBezTo>
                    <a:pt x="290" y="79"/>
                    <a:pt x="290" y="79"/>
                    <a:pt x="290" y="79"/>
                  </a:cubicBezTo>
                  <a:cubicBezTo>
                    <a:pt x="290" y="79"/>
                    <a:pt x="290" y="79"/>
                    <a:pt x="290" y="79"/>
                  </a:cubicBezTo>
                  <a:cubicBezTo>
                    <a:pt x="289" y="78"/>
                    <a:pt x="289" y="78"/>
                    <a:pt x="289" y="78"/>
                  </a:cubicBezTo>
                  <a:cubicBezTo>
                    <a:pt x="289" y="77"/>
                    <a:pt x="289" y="77"/>
                    <a:pt x="289" y="77"/>
                  </a:cubicBezTo>
                  <a:cubicBezTo>
                    <a:pt x="289" y="77"/>
                    <a:pt x="289" y="77"/>
                    <a:pt x="289" y="77"/>
                  </a:cubicBezTo>
                  <a:cubicBezTo>
                    <a:pt x="289" y="76"/>
                    <a:pt x="289" y="76"/>
                    <a:pt x="289" y="76"/>
                  </a:cubicBezTo>
                  <a:cubicBezTo>
                    <a:pt x="289" y="75"/>
                    <a:pt x="289" y="75"/>
                    <a:pt x="289" y="75"/>
                  </a:cubicBezTo>
                  <a:cubicBezTo>
                    <a:pt x="289" y="76"/>
                    <a:pt x="289" y="76"/>
                    <a:pt x="289" y="76"/>
                  </a:cubicBezTo>
                  <a:cubicBezTo>
                    <a:pt x="288" y="77"/>
                    <a:pt x="288" y="77"/>
                    <a:pt x="288" y="77"/>
                  </a:cubicBezTo>
                  <a:cubicBezTo>
                    <a:pt x="289" y="79"/>
                    <a:pt x="289" y="79"/>
                    <a:pt x="289" y="79"/>
                  </a:cubicBezTo>
                  <a:cubicBezTo>
                    <a:pt x="289" y="79"/>
                    <a:pt x="289" y="79"/>
                    <a:pt x="289" y="79"/>
                  </a:cubicBezTo>
                  <a:cubicBezTo>
                    <a:pt x="288" y="80"/>
                    <a:pt x="288" y="80"/>
                    <a:pt x="288" y="80"/>
                  </a:cubicBezTo>
                  <a:cubicBezTo>
                    <a:pt x="288" y="80"/>
                    <a:pt x="288" y="80"/>
                    <a:pt x="288" y="80"/>
                  </a:cubicBezTo>
                  <a:cubicBezTo>
                    <a:pt x="288" y="81"/>
                    <a:pt x="288" y="81"/>
                    <a:pt x="288" y="81"/>
                  </a:cubicBezTo>
                  <a:cubicBezTo>
                    <a:pt x="287" y="81"/>
                    <a:pt x="287" y="81"/>
                    <a:pt x="287" y="81"/>
                  </a:cubicBezTo>
                  <a:cubicBezTo>
                    <a:pt x="286" y="81"/>
                    <a:pt x="286" y="81"/>
                    <a:pt x="286" y="81"/>
                  </a:cubicBezTo>
                  <a:cubicBezTo>
                    <a:pt x="286" y="80"/>
                    <a:pt x="286" y="80"/>
                    <a:pt x="286" y="80"/>
                  </a:cubicBezTo>
                  <a:cubicBezTo>
                    <a:pt x="285" y="80"/>
                    <a:pt x="285" y="80"/>
                    <a:pt x="285" y="80"/>
                  </a:cubicBezTo>
                  <a:cubicBezTo>
                    <a:pt x="286" y="78"/>
                    <a:pt x="286" y="78"/>
                    <a:pt x="286" y="78"/>
                  </a:cubicBezTo>
                  <a:cubicBezTo>
                    <a:pt x="286" y="77"/>
                    <a:pt x="286" y="77"/>
                    <a:pt x="286" y="77"/>
                  </a:cubicBezTo>
                  <a:cubicBezTo>
                    <a:pt x="286" y="77"/>
                    <a:pt x="286" y="77"/>
                    <a:pt x="286" y="77"/>
                  </a:cubicBezTo>
                  <a:cubicBezTo>
                    <a:pt x="287" y="76"/>
                    <a:pt x="287" y="76"/>
                    <a:pt x="287" y="76"/>
                  </a:cubicBezTo>
                  <a:cubicBezTo>
                    <a:pt x="286" y="76"/>
                    <a:pt x="286" y="76"/>
                    <a:pt x="286" y="76"/>
                  </a:cubicBezTo>
                  <a:cubicBezTo>
                    <a:pt x="285" y="77"/>
                    <a:pt x="285" y="77"/>
                    <a:pt x="285" y="77"/>
                  </a:cubicBezTo>
                  <a:cubicBezTo>
                    <a:pt x="285" y="78"/>
                    <a:pt x="285" y="78"/>
                    <a:pt x="285" y="78"/>
                  </a:cubicBezTo>
                  <a:cubicBezTo>
                    <a:pt x="285" y="78"/>
                    <a:pt x="285" y="78"/>
                    <a:pt x="285" y="78"/>
                  </a:cubicBezTo>
                  <a:cubicBezTo>
                    <a:pt x="285" y="80"/>
                    <a:pt x="285" y="80"/>
                    <a:pt x="285" y="80"/>
                  </a:cubicBezTo>
                  <a:cubicBezTo>
                    <a:pt x="284" y="80"/>
                    <a:pt x="284" y="80"/>
                    <a:pt x="284" y="80"/>
                  </a:cubicBezTo>
                  <a:cubicBezTo>
                    <a:pt x="283" y="79"/>
                    <a:pt x="283" y="79"/>
                    <a:pt x="283" y="79"/>
                  </a:cubicBezTo>
                  <a:cubicBezTo>
                    <a:pt x="283" y="79"/>
                    <a:pt x="283" y="79"/>
                    <a:pt x="283" y="79"/>
                  </a:cubicBezTo>
                  <a:cubicBezTo>
                    <a:pt x="283" y="78"/>
                    <a:pt x="283" y="78"/>
                    <a:pt x="283" y="78"/>
                  </a:cubicBezTo>
                  <a:cubicBezTo>
                    <a:pt x="283" y="78"/>
                    <a:pt x="283" y="78"/>
                    <a:pt x="283" y="78"/>
                  </a:cubicBezTo>
                  <a:cubicBezTo>
                    <a:pt x="283" y="77"/>
                    <a:pt x="283" y="77"/>
                    <a:pt x="283" y="77"/>
                  </a:cubicBezTo>
                  <a:cubicBezTo>
                    <a:pt x="283" y="77"/>
                    <a:pt x="283" y="77"/>
                    <a:pt x="283" y="77"/>
                  </a:cubicBezTo>
                  <a:cubicBezTo>
                    <a:pt x="283" y="76"/>
                    <a:pt x="283" y="76"/>
                    <a:pt x="283" y="76"/>
                  </a:cubicBezTo>
                  <a:cubicBezTo>
                    <a:pt x="283" y="76"/>
                    <a:pt x="283" y="76"/>
                    <a:pt x="283" y="76"/>
                  </a:cubicBezTo>
                  <a:cubicBezTo>
                    <a:pt x="283" y="76"/>
                    <a:pt x="283" y="76"/>
                    <a:pt x="283" y="76"/>
                  </a:cubicBezTo>
                  <a:cubicBezTo>
                    <a:pt x="283" y="77"/>
                    <a:pt x="283" y="77"/>
                    <a:pt x="283" y="77"/>
                  </a:cubicBezTo>
                  <a:cubicBezTo>
                    <a:pt x="282" y="78"/>
                    <a:pt x="282" y="78"/>
                    <a:pt x="282" y="78"/>
                  </a:cubicBezTo>
                  <a:cubicBezTo>
                    <a:pt x="282" y="78"/>
                    <a:pt x="282" y="78"/>
                    <a:pt x="282" y="78"/>
                  </a:cubicBezTo>
                  <a:cubicBezTo>
                    <a:pt x="282" y="79"/>
                    <a:pt x="282" y="79"/>
                    <a:pt x="282" y="79"/>
                  </a:cubicBezTo>
                  <a:cubicBezTo>
                    <a:pt x="281" y="79"/>
                    <a:pt x="281" y="79"/>
                    <a:pt x="281" y="79"/>
                  </a:cubicBezTo>
                  <a:cubicBezTo>
                    <a:pt x="281" y="79"/>
                    <a:pt x="281" y="79"/>
                    <a:pt x="281" y="79"/>
                  </a:cubicBezTo>
                  <a:cubicBezTo>
                    <a:pt x="280" y="79"/>
                    <a:pt x="280" y="79"/>
                    <a:pt x="280" y="79"/>
                  </a:cubicBezTo>
                  <a:close/>
                  <a:moveTo>
                    <a:pt x="304" y="198"/>
                  </a:moveTo>
                  <a:cubicBezTo>
                    <a:pt x="304" y="199"/>
                    <a:pt x="304" y="199"/>
                    <a:pt x="304" y="199"/>
                  </a:cubicBezTo>
                  <a:cubicBezTo>
                    <a:pt x="304" y="200"/>
                    <a:pt x="304" y="200"/>
                    <a:pt x="304" y="200"/>
                  </a:cubicBezTo>
                  <a:cubicBezTo>
                    <a:pt x="304" y="201"/>
                    <a:pt x="304" y="201"/>
                    <a:pt x="304" y="201"/>
                  </a:cubicBezTo>
                  <a:cubicBezTo>
                    <a:pt x="305" y="200"/>
                    <a:pt x="305" y="200"/>
                    <a:pt x="305" y="200"/>
                  </a:cubicBezTo>
                  <a:cubicBezTo>
                    <a:pt x="304" y="200"/>
                    <a:pt x="304" y="200"/>
                    <a:pt x="304" y="200"/>
                  </a:cubicBezTo>
                  <a:cubicBezTo>
                    <a:pt x="305" y="199"/>
                    <a:pt x="305" y="199"/>
                    <a:pt x="305" y="199"/>
                  </a:cubicBezTo>
                  <a:cubicBezTo>
                    <a:pt x="305" y="198"/>
                    <a:pt x="305" y="198"/>
                    <a:pt x="305" y="198"/>
                  </a:cubicBezTo>
                  <a:cubicBezTo>
                    <a:pt x="304" y="198"/>
                    <a:pt x="304" y="198"/>
                    <a:pt x="304" y="198"/>
                  </a:cubicBezTo>
                  <a:close/>
                  <a:moveTo>
                    <a:pt x="303" y="194"/>
                  </a:moveTo>
                  <a:cubicBezTo>
                    <a:pt x="303" y="193"/>
                    <a:pt x="303" y="193"/>
                    <a:pt x="303" y="193"/>
                  </a:cubicBezTo>
                  <a:cubicBezTo>
                    <a:pt x="304" y="193"/>
                    <a:pt x="304" y="193"/>
                    <a:pt x="304" y="193"/>
                  </a:cubicBezTo>
                  <a:cubicBezTo>
                    <a:pt x="304" y="193"/>
                    <a:pt x="304" y="193"/>
                    <a:pt x="304" y="193"/>
                  </a:cubicBezTo>
                  <a:cubicBezTo>
                    <a:pt x="304" y="194"/>
                    <a:pt x="304" y="194"/>
                    <a:pt x="304" y="194"/>
                  </a:cubicBezTo>
                  <a:cubicBezTo>
                    <a:pt x="303" y="194"/>
                    <a:pt x="303" y="194"/>
                    <a:pt x="303" y="194"/>
                  </a:cubicBezTo>
                  <a:close/>
                  <a:moveTo>
                    <a:pt x="302" y="191"/>
                  </a:moveTo>
                  <a:cubicBezTo>
                    <a:pt x="303" y="190"/>
                    <a:pt x="303" y="190"/>
                    <a:pt x="303" y="190"/>
                  </a:cubicBezTo>
                  <a:cubicBezTo>
                    <a:pt x="303" y="190"/>
                    <a:pt x="303" y="190"/>
                    <a:pt x="303" y="190"/>
                  </a:cubicBezTo>
                  <a:cubicBezTo>
                    <a:pt x="304" y="190"/>
                    <a:pt x="304" y="190"/>
                    <a:pt x="304" y="190"/>
                  </a:cubicBezTo>
                  <a:cubicBezTo>
                    <a:pt x="303" y="191"/>
                    <a:pt x="303" y="191"/>
                    <a:pt x="303" y="191"/>
                  </a:cubicBezTo>
                  <a:cubicBezTo>
                    <a:pt x="303" y="191"/>
                    <a:pt x="303" y="191"/>
                    <a:pt x="303" y="191"/>
                  </a:cubicBezTo>
                  <a:cubicBezTo>
                    <a:pt x="302" y="191"/>
                    <a:pt x="302" y="191"/>
                    <a:pt x="302" y="191"/>
                  </a:cubicBezTo>
                  <a:close/>
                  <a:moveTo>
                    <a:pt x="295" y="131"/>
                  </a:moveTo>
                  <a:cubicBezTo>
                    <a:pt x="295" y="131"/>
                    <a:pt x="295" y="131"/>
                    <a:pt x="295" y="131"/>
                  </a:cubicBezTo>
                  <a:cubicBezTo>
                    <a:pt x="295" y="130"/>
                    <a:pt x="295" y="130"/>
                    <a:pt x="295" y="130"/>
                  </a:cubicBezTo>
                  <a:cubicBezTo>
                    <a:pt x="295" y="131"/>
                    <a:pt x="295" y="131"/>
                    <a:pt x="295" y="131"/>
                  </a:cubicBezTo>
                  <a:cubicBezTo>
                    <a:pt x="295" y="131"/>
                    <a:pt x="295" y="131"/>
                    <a:pt x="295" y="131"/>
                  </a:cubicBezTo>
                  <a:close/>
                  <a:moveTo>
                    <a:pt x="296" y="132"/>
                  </a:moveTo>
                  <a:cubicBezTo>
                    <a:pt x="296" y="131"/>
                    <a:pt x="296" y="131"/>
                    <a:pt x="296" y="131"/>
                  </a:cubicBezTo>
                  <a:cubicBezTo>
                    <a:pt x="296" y="131"/>
                    <a:pt x="296" y="131"/>
                    <a:pt x="296" y="131"/>
                  </a:cubicBezTo>
                  <a:cubicBezTo>
                    <a:pt x="297" y="131"/>
                    <a:pt x="297" y="131"/>
                    <a:pt x="297" y="131"/>
                  </a:cubicBezTo>
                  <a:cubicBezTo>
                    <a:pt x="297" y="131"/>
                    <a:pt x="297" y="131"/>
                    <a:pt x="297" y="131"/>
                  </a:cubicBezTo>
                  <a:cubicBezTo>
                    <a:pt x="297" y="132"/>
                    <a:pt x="297" y="132"/>
                    <a:pt x="297" y="132"/>
                  </a:cubicBezTo>
                  <a:cubicBezTo>
                    <a:pt x="296" y="132"/>
                    <a:pt x="296" y="132"/>
                    <a:pt x="296" y="132"/>
                  </a:cubicBezTo>
                  <a:close/>
                  <a:moveTo>
                    <a:pt x="295" y="134"/>
                  </a:moveTo>
                  <a:cubicBezTo>
                    <a:pt x="295" y="133"/>
                    <a:pt x="295" y="133"/>
                    <a:pt x="295" y="133"/>
                  </a:cubicBezTo>
                  <a:cubicBezTo>
                    <a:pt x="295" y="133"/>
                    <a:pt x="295" y="133"/>
                    <a:pt x="295" y="133"/>
                  </a:cubicBezTo>
                  <a:cubicBezTo>
                    <a:pt x="295" y="132"/>
                    <a:pt x="295" y="132"/>
                    <a:pt x="295" y="132"/>
                  </a:cubicBezTo>
                  <a:cubicBezTo>
                    <a:pt x="295" y="132"/>
                    <a:pt x="295" y="132"/>
                    <a:pt x="295" y="132"/>
                  </a:cubicBezTo>
                  <a:cubicBezTo>
                    <a:pt x="295" y="132"/>
                    <a:pt x="295" y="132"/>
                    <a:pt x="295" y="132"/>
                  </a:cubicBezTo>
                  <a:cubicBezTo>
                    <a:pt x="296" y="132"/>
                    <a:pt x="296" y="132"/>
                    <a:pt x="296" y="132"/>
                  </a:cubicBezTo>
                  <a:cubicBezTo>
                    <a:pt x="296" y="133"/>
                    <a:pt x="296" y="133"/>
                    <a:pt x="296" y="133"/>
                  </a:cubicBezTo>
                  <a:cubicBezTo>
                    <a:pt x="295" y="133"/>
                    <a:pt x="295" y="133"/>
                    <a:pt x="295" y="133"/>
                  </a:cubicBezTo>
                  <a:cubicBezTo>
                    <a:pt x="295" y="134"/>
                    <a:pt x="295" y="134"/>
                    <a:pt x="295" y="134"/>
                  </a:cubicBezTo>
                  <a:cubicBezTo>
                    <a:pt x="295" y="134"/>
                    <a:pt x="295" y="134"/>
                    <a:pt x="295" y="134"/>
                  </a:cubicBezTo>
                  <a:close/>
                  <a:moveTo>
                    <a:pt x="308" y="152"/>
                  </a:moveTo>
                  <a:cubicBezTo>
                    <a:pt x="309" y="151"/>
                    <a:pt x="309" y="151"/>
                    <a:pt x="309" y="151"/>
                  </a:cubicBezTo>
                  <a:cubicBezTo>
                    <a:pt x="309" y="152"/>
                    <a:pt x="309" y="152"/>
                    <a:pt x="309" y="152"/>
                  </a:cubicBezTo>
                  <a:cubicBezTo>
                    <a:pt x="309" y="152"/>
                    <a:pt x="309" y="152"/>
                    <a:pt x="309" y="152"/>
                  </a:cubicBezTo>
                  <a:cubicBezTo>
                    <a:pt x="308" y="152"/>
                    <a:pt x="308" y="152"/>
                    <a:pt x="308" y="152"/>
                  </a:cubicBezTo>
                  <a:cubicBezTo>
                    <a:pt x="308" y="152"/>
                    <a:pt x="308" y="152"/>
                    <a:pt x="308" y="152"/>
                  </a:cubicBezTo>
                  <a:close/>
                  <a:moveTo>
                    <a:pt x="307" y="152"/>
                  </a:moveTo>
                  <a:cubicBezTo>
                    <a:pt x="307" y="151"/>
                    <a:pt x="307" y="151"/>
                    <a:pt x="307" y="151"/>
                  </a:cubicBezTo>
                  <a:cubicBezTo>
                    <a:pt x="308" y="151"/>
                    <a:pt x="308" y="151"/>
                    <a:pt x="308" y="151"/>
                  </a:cubicBezTo>
                  <a:cubicBezTo>
                    <a:pt x="308" y="151"/>
                    <a:pt x="308" y="151"/>
                    <a:pt x="308" y="151"/>
                  </a:cubicBezTo>
                  <a:cubicBezTo>
                    <a:pt x="308" y="151"/>
                    <a:pt x="308" y="151"/>
                    <a:pt x="308" y="151"/>
                  </a:cubicBezTo>
                  <a:cubicBezTo>
                    <a:pt x="307" y="152"/>
                    <a:pt x="307" y="152"/>
                    <a:pt x="307" y="152"/>
                  </a:cubicBezTo>
                  <a:cubicBezTo>
                    <a:pt x="307" y="152"/>
                    <a:pt x="307" y="152"/>
                    <a:pt x="307" y="152"/>
                  </a:cubicBezTo>
                  <a:cubicBezTo>
                    <a:pt x="307" y="152"/>
                    <a:pt x="307" y="152"/>
                    <a:pt x="307" y="152"/>
                  </a:cubicBezTo>
                  <a:close/>
                  <a:moveTo>
                    <a:pt x="304" y="160"/>
                  </a:moveTo>
                  <a:cubicBezTo>
                    <a:pt x="305" y="160"/>
                    <a:pt x="305" y="160"/>
                    <a:pt x="305" y="160"/>
                  </a:cubicBezTo>
                  <a:cubicBezTo>
                    <a:pt x="305" y="160"/>
                    <a:pt x="305" y="160"/>
                    <a:pt x="305" y="160"/>
                  </a:cubicBezTo>
                  <a:cubicBezTo>
                    <a:pt x="305" y="160"/>
                    <a:pt x="305" y="160"/>
                    <a:pt x="305" y="160"/>
                  </a:cubicBezTo>
                  <a:cubicBezTo>
                    <a:pt x="304" y="160"/>
                    <a:pt x="304" y="160"/>
                    <a:pt x="304" y="160"/>
                  </a:cubicBezTo>
                  <a:close/>
                  <a:moveTo>
                    <a:pt x="308" y="163"/>
                  </a:moveTo>
                  <a:cubicBezTo>
                    <a:pt x="308" y="164"/>
                    <a:pt x="308" y="164"/>
                    <a:pt x="308" y="164"/>
                  </a:cubicBezTo>
                  <a:cubicBezTo>
                    <a:pt x="309" y="164"/>
                    <a:pt x="309" y="164"/>
                    <a:pt x="309" y="164"/>
                  </a:cubicBezTo>
                  <a:cubicBezTo>
                    <a:pt x="309" y="163"/>
                    <a:pt x="309" y="163"/>
                    <a:pt x="309" y="163"/>
                  </a:cubicBezTo>
                  <a:cubicBezTo>
                    <a:pt x="308" y="163"/>
                    <a:pt x="308" y="163"/>
                    <a:pt x="308" y="163"/>
                  </a:cubicBezTo>
                  <a:cubicBezTo>
                    <a:pt x="308" y="163"/>
                    <a:pt x="308" y="163"/>
                    <a:pt x="308" y="163"/>
                  </a:cubicBezTo>
                  <a:close/>
                  <a:moveTo>
                    <a:pt x="315" y="170"/>
                  </a:moveTo>
                  <a:cubicBezTo>
                    <a:pt x="314" y="169"/>
                    <a:pt x="314" y="169"/>
                    <a:pt x="314" y="169"/>
                  </a:cubicBezTo>
                  <a:cubicBezTo>
                    <a:pt x="315" y="168"/>
                    <a:pt x="315" y="168"/>
                    <a:pt x="315" y="168"/>
                  </a:cubicBezTo>
                  <a:cubicBezTo>
                    <a:pt x="315" y="169"/>
                    <a:pt x="315" y="169"/>
                    <a:pt x="315" y="169"/>
                  </a:cubicBezTo>
                  <a:cubicBezTo>
                    <a:pt x="315" y="169"/>
                    <a:pt x="315" y="169"/>
                    <a:pt x="315" y="169"/>
                  </a:cubicBezTo>
                  <a:cubicBezTo>
                    <a:pt x="315" y="170"/>
                    <a:pt x="315" y="170"/>
                    <a:pt x="315" y="170"/>
                  </a:cubicBezTo>
                  <a:cubicBezTo>
                    <a:pt x="315" y="170"/>
                    <a:pt x="315" y="170"/>
                    <a:pt x="315" y="170"/>
                  </a:cubicBezTo>
                  <a:close/>
                  <a:moveTo>
                    <a:pt x="318" y="173"/>
                  </a:moveTo>
                  <a:cubicBezTo>
                    <a:pt x="318" y="173"/>
                    <a:pt x="318" y="173"/>
                    <a:pt x="318" y="173"/>
                  </a:cubicBezTo>
                  <a:cubicBezTo>
                    <a:pt x="319" y="172"/>
                    <a:pt x="319" y="172"/>
                    <a:pt x="319" y="172"/>
                  </a:cubicBezTo>
                  <a:cubicBezTo>
                    <a:pt x="319" y="172"/>
                    <a:pt x="319" y="172"/>
                    <a:pt x="319" y="172"/>
                  </a:cubicBezTo>
                  <a:cubicBezTo>
                    <a:pt x="319" y="172"/>
                    <a:pt x="319" y="172"/>
                    <a:pt x="319" y="172"/>
                  </a:cubicBezTo>
                  <a:cubicBezTo>
                    <a:pt x="319" y="173"/>
                    <a:pt x="319" y="173"/>
                    <a:pt x="319" y="173"/>
                  </a:cubicBezTo>
                  <a:cubicBezTo>
                    <a:pt x="318" y="173"/>
                    <a:pt x="318" y="173"/>
                    <a:pt x="318" y="173"/>
                  </a:cubicBezTo>
                  <a:cubicBezTo>
                    <a:pt x="318" y="173"/>
                    <a:pt x="318" y="173"/>
                    <a:pt x="318" y="173"/>
                  </a:cubicBezTo>
                  <a:close/>
                  <a:moveTo>
                    <a:pt x="293" y="88"/>
                  </a:moveTo>
                  <a:cubicBezTo>
                    <a:pt x="293" y="87"/>
                    <a:pt x="293" y="87"/>
                    <a:pt x="293" y="87"/>
                  </a:cubicBezTo>
                  <a:cubicBezTo>
                    <a:pt x="294" y="87"/>
                    <a:pt x="294" y="87"/>
                    <a:pt x="294" y="87"/>
                  </a:cubicBezTo>
                  <a:cubicBezTo>
                    <a:pt x="294" y="86"/>
                    <a:pt x="294" y="86"/>
                    <a:pt x="294" y="86"/>
                  </a:cubicBezTo>
                  <a:cubicBezTo>
                    <a:pt x="296" y="85"/>
                    <a:pt x="296" y="85"/>
                    <a:pt x="296" y="85"/>
                  </a:cubicBezTo>
                  <a:cubicBezTo>
                    <a:pt x="297" y="85"/>
                    <a:pt x="297" y="85"/>
                    <a:pt x="297" y="85"/>
                  </a:cubicBezTo>
                  <a:cubicBezTo>
                    <a:pt x="297" y="85"/>
                    <a:pt x="297" y="85"/>
                    <a:pt x="297" y="85"/>
                  </a:cubicBezTo>
                  <a:cubicBezTo>
                    <a:pt x="295" y="86"/>
                    <a:pt x="295" y="86"/>
                    <a:pt x="295" y="86"/>
                  </a:cubicBezTo>
                  <a:cubicBezTo>
                    <a:pt x="295" y="87"/>
                    <a:pt x="295" y="87"/>
                    <a:pt x="295" y="87"/>
                  </a:cubicBezTo>
                  <a:cubicBezTo>
                    <a:pt x="295" y="87"/>
                    <a:pt x="295" y="87"/>
                    <a:pt x="295" y="87"/>
                  </a:cubicBezTo>
                  <a:cubicBezTo>
                    <a:pt x="295" y="88"/>
                    <a:pt x="295" y="88"/>
                    <a:pt x="295" y="88"/>
                  </a:cubicBezTo>
                  <a:cubicBezTo>
                    <a:pt x="295" y="88"/>
                    <a:pt x="295" y="88"/>
                    <a:pt x="295" y="88"/>
                  </a:cubicBezTo>
                  <a:cubicBezTo>
                    <a:pt x="295" y="87"/>
                    <a:pt x="295" y="87"/>
                    <a:pt x="295" y="87"/>
                  </a:cubicBezTo>
                  <a:cubicBezTo>
                    <a:pt x="294" y="87"/>
                    <a:pt x="294" y="87"/>
                    <a:pt x="294" y="87"/>
                  </a:cubicBezTo>
                  <a:cubicBezTo>
                    <a:pt x="294" y="88"/>
                    <a:pt x="294" y="88"/>
                    <a:pt x="294" y="88"/>
                  </a:cubicBezTo>
                  <a:cubicBezTo>
                    <a:pt x="293" y="88"/>
                    <a:pt x="293" y="88"/>
                    <a:pt x="293" y="88"/>
                  </a:cubicBezTo>
                  <a:close/>
                  <a:moveTo>
                    <a:pt x="289" y="84"/>
                  </a:moveTo>
                  <a:cubicBezTo>
                    <a:pt x="289" y="84"/>
                    <a:pt x="289" y="84"/>
                    <a:pt x="289" y="84"/>
                  </a:cubicBezTo>
                  <a:cubicBezTo>
                    <a:pt x="290" y="84"/>
                    <a:pt x="290" y="84"/>
                    <a:pt x="290" y="84"/>
                  </a:cubicBezTo>
                  <a:cubicBezTo>
                    <a:pt x="290" y="84"/>
                    <a:pt x="290" y="84"/>
                    <a:pt x="290" y="84"/>
                  </a:cubicBezTo>
                  <a:cubicBezTo>
                    <a:pt x="290" y="84"/>
                    <a:pt x="290" y="84"/>
                    <a:pt x="290" y="84"/>
                  </a:cubicBezTo>
                  <a:cubicBezTo>
                    <a:pt x="289" y="84"/>
                    <a:pt x="289" y="84"/>
                    <a:pt x="289" y="84"/>
                  </a:cubicBezTo>
                  <a:close/>
                  <a:moveTo>
                    <a:pt x="265" y="74"/>
                  </a:moveTo>
                  <a:cubicBezTo>
                    <a:pt x="264" y="74"/>
                    <a:pt x="264" y="74"/>
                    <a:pt x="264" y="74"/>
                  </a:cubicBezTo>
                  <a:cubicBezTo>
                    <a:pt x="264" y="73"/>
                    <a:pt x="264" y="73"/>
                    <a:pt x="264" y="73"/>
                  </a:cubicBezTo>
                  <a:cubicBezTo>
                    <a:pt x="264" y="72"/>
                    <a:pt x="264" y="72"/>
                    <a:pt x="264" y="72"/>
                  </a:cubicBezTo>
                  <a:cubicBezTo>
                    <a:pt x="264" y="71"/>
                    <a:pt x="264" y="71"/>
                    <a:pt x="264" y="71"/>
                  </a:cubicBezTo>
                  <a:cubicBezTo>
                    <a:pt x="264" y="70"/>
                    <a:pt x="264" y="70"/>
                    <a:pt x="264" y="70"/>
                  </a:cubicBezTo>
                  <a:cubicBezTo>
                    <a:pt x="264" y="70"/>
                    <a:pt x="264" y="70"/>
                    <a:pt x="264" y="70"/>
                  </a:cubicBezTo>
                  <a:cubicBezTo>
                    <a:pt x="265" y="70"/>
                    <a:pt x="265" y="70"/>
                    <a:pt x="265" y="70"/>
                  </a:cubicBezTo>
                  <a:cubicBezTo>
                    <a:pt x="266" y="70"/>
                    <a:pt x="266" y="70"/>
                    <a:pt x="266" y="70"/>
                  </a:cubicBezTo>
                  <a:cubicBezTo>
                    <a:pt x="266" y="71"/>
                    <a:pt x="266" y="71"/>
                    <a:pt x="266" y="71"/>
                  </a:cubicBezTo>
                  <a:cubicBezTo>
                    <a:pt x="265" y="73"/>
                    <a:pt x="265" y="73"/>
                    <a:pt x="265" y="73"/>
                  </a:cubicBezTo>
                  <a:cubicBezTo>
                    <a:pt x="265" y="73"/>
                    <a:pt x="265" y="73"/>
                    <a:pt x="265" y="73"/>
                  </a:cubicBezTo>
                  <a:cubicBezTo>
                    <a:pt x="265" y="74"/>
                    <a:pt x="265" y="74"/>
                    <a:pt x="265" y="74"/>
                  </a:cubicBezTo>
                  <a:cubicBezTo>
                    <a:pt x="266" y="74"/>
                    <a:pt x="266" y="74"/>
                    <a:pt x="266" y="74"/>
                  </a:cubicBezTo>
                  <a:cubicBezTo>
                    <a:pt x="265" y="74"/>
                    <a:pt x="265" y="74"/>
                    <a:pt x="265" y="74"/>
                  </a:cubicBezTo>
                  <a:close/>
                  <a:moveTo>
                    <a:pt x="265" y="30"/>
                  </a:moveTo>
                  <a:cubicBezTo>
                    <a:pt x="266" y="29"/>
                    <a:pt x="266" y="29"/>
                    <a:pt x="266" y="29"/>
                  </a:cubicBezTo>
                  <a:cubicBezTo>
                    <a:pt x="266" y="28"/>
                    <a:pt x="266" y="28"/>
                    <a:pt x="266" y="28"/>
                  </a:cubicBezTo>
                  <a:cubicBezTo>
                    <a:pt x="266" y="27"/>
                    <a:pt x="266" y="27"/>
                    <a:pt x="266" y="27"/>
                  </a:cubicBezTo>
                  <a:cubicBezTo>
                    <a:pt x="268" y="27"/>
                    <a:pt x="268" y="27"/>
                    <a:pt x="268" y="27"/>
                  </a:cubicBezTo>
                  <a:cubicBezTo>
                    <a:pt x="268" y="26"/>
                    <a:pt x="268" y="26"/>
                    <a:pt x="268" y="26"/>
                  </a:cubicBezTo>
                  <a:cubicBezTo>
                    <a:pt x="268" y="25"/>
                    <a:pt x="268" y="25"/>
                    <a:pt x="268" y="25"/>
                  </a:cubicBezTo>
                  <a:cubicBezTo>
                    <a:pt x="267" y="25"/>
                    <a:pt x="267" y="25"/>
                    <a:pt x="267" y="25"/>
                  </a:cubicBezTo>
                  <a:cubicBezTo>
                    <a:pt x="266" y="25"/>
                    <a:pt x="266" y="25"/>
                    <a:pt x="266" y="25"/>
                  </a:cubicBezTo>
                  <a:cubicBezTo>
                    <a:pt x="267" y="24"/>
                    <a:pt x="267" y="24"/>
                    <a:pt x="267" y="24"/>
                  </a:cubicBezTo>
                  <a:cubicBezTo>
                    <a:pt x="266" y="24"/>
                    <a:pt x="266" y="24"/>
                    <a:pt x="266" y="24"/>
                  </a:cubicBezTo>
                  <a:cubicBezTo>
                    <a:pt x="265" y="25"/>
                    <a:pt x="265" y="25"/>
                    <a:pt x="265" y="25"/>
                  </a:cubicBezTo>
                  <a:cubicBezTo>
                    <a:pt x="264" y="25"/>
                    <a:pt x="264" y="25"/>
                    <a:pt x="264" y="25"/>
                  </a:cubicBezTo>
                  <a:cubicBezTo>
                    <a:pt x="264" y="26"/>
                    <a:pt x="264" y="26"/>
                    <a:pt x="264" y="26"/>
                  </a:cubicBezTo>
                  <a:cubicBezTo>
                    <a:pt x="263" y="26"/>
                    <a:pt x="263" y="26"/>
                    <a:pt x="263" y="26"/>
                  </a:cubicBezTo>
                  <a:cubicBezTo>
                    <a:pt x="263" y="27"/>
                    <a:pt x="263" y="27"/>
                    <a:pt x="263" y="27"/>
                  </a:cubicBezTo>
                  <a:cubicBezTo>
                    <a:pt x="264" y="27"/>
                    <a:pt x="264" y="27"/>
                    <a:pt x="264" y="27"/>
                  </a:cubicBezTo>
                  <a:cubicBezTo>
                    <a:pt x="265" y="27"/>
                    <a:pt x="265" y="27"/>
                    <a:pt x="265" y="27"/>
                  </a:cubicBezTo>
                  <a:cubicBezTo>
                    <a:pt x="265" y="28"/>
                    <a:pt x="265" y="28"/>
                    <a:pt x="265" y="28"/>
                  </a:cubicBezTo>
                  <a:cubicBezTo>
                    <a:pt x="264" y="28"/>
                    <a:pt x="264" y="28"/>
                    <a:pt x="264" y="28"/>
                  </a:cubicBezTo>
                  <a:cubicBezTo>
                    <a:pt x="264" y="29"/>
                    <a:pt x="264" y="29"/>
                    <a:pt x="264" y="29"/>
                  </a:cubicBezTo>
                  <a:cubicBezTo>
                    <a:pt x="265" y="29"/>
                    <a:pt x="265" y="29"/>
                    <a:pt x="265" y="29"/>
                  </a:cubicBezTo>
                  <a:cubicBezTo>
                    <a:pt x="265" y="30"/>
                    <a:pt x="265" y="30"/>
                    <a:pt x="265" y="30"/>
                  </a:cubicBezTo>
                  <a:close/>
                  <a:moveTo>
                    <a:pt x="253" y="54"/>
                  </a:moveTo>
                  <a:cubicBezTo>
                    <a:pt x="253" y="53"/>
                    <a:pt x="253" y="53"/>
                    <a:pt x="253" y="53"/>
                  </a:cubicBezTo>
                  <a:cubicBezTo>
                    <a:pt x="254" y="53"/>
                    <a:pt x="254" y="53"/>
                    <a:pt x="254" y="53"/>
                  </a:cubicBezTo>
                  <a:cubicBezTo>
                    <a:pt x="253" y="52"/>
                    <a:pt x="253" y="52"/>
                    <a:pt x="253" y="52"/>
                  </a:cubicBezTo>
                  <a:cubicBezTo>
                    <a:pt x="253" y="51"/>
                    <a:pt x="253" y="51"/>
                    <a:pt x="253" y="51"/>
                  </a:cubicBezTo>
                  <a:cubicBezTo>
                    <a:pt x="253" y="51"/>
                    <a:pt x="253" y="51"/>
                    <a:pt x="253" y="51"/>
                  </a:cubicBezTo>
                  <a:cubicBezTo>
                    <a:pt x="253" y="50"/>
                    <a:pt x="253" y="50"/>
                    <a:pt x="253" y="50"/>
                  </a:cubicBezTo>
                  <a:cubicBezTo>
                    <a:pt x="253" y="50"/>
                    <a:pt x="253" y="50"/>
                    <a:pt x="253" y="50"/>
                  </a:cubicBezTo>
                  <a:cubicBezTo>
                    <a:pt x="254" y="50"/>
                    <a:pt x="254" y="50"/>
                    <a:pt x="254" y="50"/>
                  </a:cubicBezTo>
                  <a:cubicBezTo>
                    <a:pt x="255" y="50"/>
                    <a:pt x="255" y="50"/>
                    <a:pt x="255" y="50"/>
                  </a:cubicBezTo>
                  <a:cubicBezTo>
                    <a:pt x="255" y="50"/>
                    <a:pt x="255" y="50"/>
                    <a:pt x="255" y="50"/>
                  </a:cubicBezTo>
                  <a:cubicBezTo>
                    <a:pt x="256" y="50"/>
                    <a:pt x="256" y="50"/>
                    <a:pt x="256" y="50"/>
                  </a:cubicBezTo>
                  <a:cubicBezTo>
                    <a:pt x="255" y="49"/>
                    <a:pt x="255" y="49"/>
                    <a:pt x="255" y="49"/>
                  </a:cubicBezTo>
                  <a:cubicBezTo>
                    <a:pt x="254" y="48"/>
                    <a:pt x="254" y="48"/>
                    <a:pt x="254" y="48"/>
                  </a:cubicBezTo>
                  <a:cubicBezTo>
                    <a:pt x="254" y="48"/>
                    <a:pt x="254" y="48"/>
                    <a:pt x="254" y="48"/>
                  </a:cubicBezTo>
                  <a:cubicBezTo>
                    <a:pt x="255" y="48"/>
                    <a:pt x="255" y="48"/>
                    <a:pt x="255" y="48"/>
                  </a:cubicBezTo>
                  <a:cubicBezTo>
                    <a:pt x="254" y="47"/>
                    <a:pt x="254" y="47"/>
                    <a:pt x="254" y="47"/>
                  </a:cubicBezTo>
                  <a:cubicBezTo>
                    <a:pt x="255" y="46"/>
                    <a:pt x="255" y="46"/>
                    <a:pt x="255" y="46"/>
                  </a:cubicBezTo>
                  <a:cubicBezTo>
                    <a:pt x="255" y="45"/>
                    <a:pt x="255" y="45"/>
                    <a:pt x="255" y="45"/>
                  </a:cubicBezTo>
                  <a:cubicBezTo>
                    <a:pt x="255" y="44"/>
                    <a:pt x="255" y="44"/>
                    <a:pt x="255" y="44"/>
                  </a:cubicBezTo>
                  <a:cubicBezTo>
                    <a:pt x="256" y="44"/>
                    <a:pt x="256" y="44"/>
                    <a:pt x="256" y="44"/>
                  </a:cubicBezTo>
                  <a:cubicBezTo>
                    <a:pt x="256" y="44"/>
                    <a:pt x="256" y="44"/>
                    <a:pt x="256" y="44"/>
                  </a:cubicBezTo>
                  <a:cubicBezTo>
                    <a:pt x="256" y="42"/>
                    <a:pt x="256" y="42"/>
                    <a:pt x="256" y="42"/>
                  </a:cubicBezTo>
                  <a:cubicBezTo>
                    <a:pt x="257" y="42"/>
                    <a:pt x="257" y="42"/>
                    <a:pt x="257" y="42"/>
                  </a:cubicBezTo>
                  <a:cubicBezTo>
                    <a:pt x="258" y="41"/>
                    <a:pt x="258" y="41"/>
                    <a:pt x="258" y="41"/>
                  </a:cubicBezTo>
                  <a:cubicBezTo>
                    <a:pt x="259" y="41"/>
                    <a:pt x="259" y="41"/>
                    <a:pt x="259" y="41"/>
                  </a:cubicBezTo>
                  <a:cubicBezTo>
                    <a:pt x="260" y="42"/>
                    <a:pt x="260" y="42"/>
                    <a:pt x="260" y="42"/>
                  </a:cubicBezTo>
                  <a:cubicBezTo>
                    <a:pt x="260" y="43"/>
                    <a:pt x="260" y="43"/>
                    <a:pt x="260" y="43"/>
                  </a:cubicBezTo>
                  <a:cubicBezTo>
                    <a:pt x="260" y="44"/>
                    <a:pt x="260" y="44"/>
                    <a:pt x="260" y="44"/>
                  </a:cubicBezTo>
                  <a:cubicBezTo>
                    <a:pt x="261" y="44"/>
                    <a:pt x="261" y="44"/>
                    <a:pt x="261" y="44"/>
                  </a:cubicBezTo>
                  <a:cubicBezTo>
                    <a:pt x="261" y="44"/>
                    <a:pt x="261" y="44"/>
                    <a:pt x="261" y="44"/>
                  </a:cubicBezTo>
                  <a:cubicBezTo>
                    <a:pt x="261" y="45"/>
                    <a:pt x="261" y="45"/>
                    <a:pt x="261" y="45"/>
                  </a:cubicBezTo>
                  <a:cubicBezTo>
                    <a:pt x="262" y="46"/>
                    <a:pt x="262" y="46"/>
                    <a:pt x="262" y="46"/>
                  </a:cubicBezTo>
                  <a:cubicBezTo>
                    <a:pt x="262" y="46"/>
                    <a:pt x="262" y="46"/>
                    <a:pt x="262" y="46"/>
                  </a:cubicBezTo>
                  <a:cubicBezTo>
                    <a:pt x="262" y="47"/>
                    <a:pt x="262" y="47"/>
                    <a:pt x="262" y="47"/>
                  </a:cubicBezTo>
                  <a:cubicBezTo>
                    <a:pt x="263" y="47"/>
                    <a:pt x="263" y="47"/>
                    <a:pt x="263" y="47"/>
                  </a:cubicBezTo>
                  <a:cubicBezTo>
                    <a:pt x="263" y="47"/>
                    <a:pt x="263" y="47"/>
                    <a:pt x="263" y="47"/>
                  </a:cubicBezTo>
                  <a:cubicBezTo>
                    <a:pt x="263" y="48"/>
                    <a:pt x="263" y="48"/>
                    <a:pt x="263" y="48"/>
                  </a:cubicBezTo>
                  <a:cubicBezTo>
                    <a:pt x="264" y="50"/>
                    <a:pt x="264" y="50"/>
                    <a:pt x="264" y="50"/>
                  </a:cubicBezTo>
                  <a:cubicBezTo>
                    <a:pt x="263" y="50"/>
                    <a:pt x="263" y="50"/>
                    <a:pt x="263" y="50"/>
                  </a:cubicBezTo>
                  <a:cubicBezTo>
                    <a:pt x="262" y="51"/>
                    <a:pt x="262" y="51"/>
                    <a:pt x="262" y="51"/>
                  </a:cubicBezTo>
                  <a:cubicBezTo>
                    <a:pt x="262" y="51"/>
                    <a:pt x="262" y="51"/>
                    <a:pt x="262" y="51"/>
                  </a:cubicBezTo>
                  <a:cubicBezTo>
                    <a:pt x="261" y="51"/>
                    <a:pt x="261" y="51"/>
                    <a:pt x="261" y="51"/>
                  </a:cubicBezTo>
                  <a:cubicBezTo>
                    <a:pt x="261" y="51"/>
                    <a:pt x="261" y="51"/>
                    <a:pt x="261" y="51"/>
                  </a:cubicBezTo>
                  <a:cubicBezTo>
                    <a:pt x="262" y="51"/>
                    <a:pt x="262" y="51"/>
                    <a:pt x="262" y="51"/>
                  </a:cubicBezTo>
                  <a:cubicBezTo>
                    <a:pt x="262" y="52"/>
                    <a:pt x="262" y="52"/>
                    <a:pt x="262" y="52"/>
                  </a:cubicBezTo>
                  <a:cubicBezTo>
                    <a:pt x="262" y="53"/>
                    <a:pt x="262" y="53"/>
                    <a:pt x="262" y="53"/>
                  </a:cubicBezTo>
                  <a:cubicBezTo>
                    <a:pt x="260" y="54"/>
                    <a:pt x="260" y="54"/>
                    <a:pt x="260" y="54"/>
                  </a:cubicBezTo>
                  <a:cubicBezTo>
                    <a:pt x="260" y="55"/>
                    <a:pt x="260" y="55"/>
                    <a:pt x="260" y="55"/>
                  </a:cubicBezTo>
                  <a:cubicBezTo>
                    <a:pt x="259" y="54"/>
                    <a:pt x="259" y="54"/>
                    <a:pt x="259" y="54"/>
                  </a:cubicBezTo>
                  <a:cubicBezTo>
                    <a:pt x="259" y="54"/>
                    <a:pt x="259" y="54"/>
                    <a:pt x="259" y="54"/>
                  </a:cubicBezTo>
                  <a:cubicBezTo>
                    <a:pt x="259" y="53"/>
                    <a:pt x="259" y="53"/>
                    <a:pt x="259" y="53"/>
                  </a:cubicBezTo>
                  <a:cubicBezTo>
                    <a:pt x="258" y="54"/>
                    <a:pt x="258" y="54"/>
                    <a:pt x="258" y="54"/>
                  </a:cubicBezTo>
                  <a:cubicBezTo>
                    <a:pt x="257" y="54"/>
                    <a:pt x="257" y="54"/>
                    <a:pt x="257" y="54"/>
                  </a:cubicBezTo>
                  <a:cubicBezTo>
                    <a:pt x="256" y="54"/>
                    <a:pt x="256" y="54"/>
                    <a:pt x="256" y="54"/>
                  </a:cubicBezTo>
                  <a:cubicBezTo>
                    <a:pt x="255" y="54"/>
                    <a:pt x="255" y="54"/>
                    <a:pt x="255" y="54"/>
                  </a:cubicBezTo>
                  <a:cubicBezTo>
                    <a:pt x="255" y="53"/>
                    <a:pt x="255" y="53"/>
                    <a:pt x="255" y="53"/>
                  </a:cubicBezTo>
                  <a:cubicBezTo>
                    <a:pt x="255" y="53"/>
                    <a:pt x="255" y="53"/>
                    <a:pt x="255" y="53"/>
                  </a:cubicBezTo>
                  <a:cubicBezTo>
                    <a:pt x="254" y="54"/>
                    <a:pt x="254" y="54"/>
                    <a:pt x="254" y="54"/>
                  </a:cubicBezTo>
                  <a:cubicBezTo>
                    <a:pt x="253" y="54"/>
                    <a:pt x="253" y="54"/>
                    <a:pt x="253" y="54"/>
                  </a:cubicBezTo>
                  <a:close/>
                  <a:moveTo>
                    <a:pt x="264" y="53"/>
                  </a:moveTo>
                  <a:cubicBezTo>
                    <a:pt x="264" y="53"/>
                    <a:pt x="264" y="53"/>
                    <a:pt x="264" y="53"/>
                  </a:cubicBezTo>
                  <a:cubicBezTo>
                    <a:pt x="264" y="52"/>
                    <a:pt x="264" y="52"/>
                    <a:pt x="264" y="52"/>
                  </a:cubicBezTo>
                  <a:cubicBezTo>
                    <a:pt x="264" y="51"/>
                    <a:pt x="264" y="51"/>
                    <a:pt x="264" y="51"/>
                  </a:cubicBezTo>
                  <a:cubicBezTo>
                    <a:pt x="264" y="51"/>
                    <a:pt x="264" y="51"/>
                    <a:pt x="264" y="51"/>
                  </a:cubicBezTo>
                  <a:cubicBezTo>
                    <a:pt x="263" y="51"/>
                    <a:pt x="263" y="51"/>
                    <a:pt x="263" y="51"/>
                  </a:cubicBezTo>
                  <a:cubicBezTo>
                    <a:pt x="263" y="52"/>
                    <a:pt x="263" y="52"/>
                    <a:pt x="263" y="52"/>
                  </a:cubicBezTo>
                  <a:cubicBezTo>
                    <a:pt x="264" y="53"/>
                    <a:pt x="264" y="53"/>
                    <a:pt x="264" y="53"/>
                  </a:cubicBezTo>
                  <a:close/>
                  <a:moveTo>
                    <a:pt x="267" y="65"/>
                  </a:moveTo>
                  <a:cubicBezTo>
                    <a:pt x="267" y="66"/>
                    <a:pt x="267" y="66"/>
                    <a:pt x="267" y="66"/>
                  </a:cubicBezTo>
                  <a:cubicBezTo>
                    <a:pt x="268" y="66"/>
                    <a:pt x="268" y="66"/>
                    <a:pt x="268" y="66"/>
                  </a:cubicBezTo>
                  <a:cubicBezTo>
                    <a:pt x="269" y="66"/>
                    <a:pt x="269" y="66"/>
                    <a:pt x="269" y="66"/>
                  </a:cubicBezTo>
                  <a:cubicBezTo>
                    <a:pt x="270" y="66"/>
                    <a:pt x="270" y="66"/>
                    <a:pt x="270" y="66"/>
                  </a:cubicBezTo>
                  <a:cubicBezTo>
                    <a:pt x="270" y="65"/>
                    <a:pt x="270" y="65"/>
                    <a:pt x="270" y="65"/>
                  </a:cubicBezTo>
                  <a:cubicBezTo>
                    <a:pt x="271" y="64"/>
                    <a:pt x="271" y="64"/>
                    <a:pt x="271" y="64"/>
                  </a:cubicBezTo>
                  <a:cubicBezTo>
                    <a:pt x="270" y="64"/>
                    <a:pt x="270" y="64"/>
                    <a:pt x="270" y="64"/>
                  </a:cubicBezTo>
                  <a:cubicBezTo>
                    <a:pt x="270" y="63"/>
                    <a:pt x="270" y="63"/>
                    <a:pt x="270" y="63"/>
                  </a:cubicBezTo>
                  <a:cubicBezTo>
                    <a:pt x="270" y="63"/>
                    <a:pt x="270" y="63"/>
                    <a:pt x="270" y="63"/>
                  </a:cubicBezTo>
                  <a:cubicBezTo>
                    <a:pt x="269" y="63"/>
                    <a:pt x="269" y="63"/>
                    <a:pt x="269" y="63"/>
                  </a:cubicBezTo>
                  <a:cubicBezTo>
                    <a:pt x="269" y="62"/>
                    <a:pt x="269" y="62"/>
                    <a:pt x="269" y="62"/>
                  </a:cubicBezTo>
                  <a:cubicBezTo>
                    <a:pt x="268" y="62"/>
                    <a:pt x="268" y="62"/>
                    <a:pt x="268" y="62"/>
                  </a:cubicBezTo>
                  <a:cubicBezTo>
                    <a:pt x="267" y="63"/>
                    <a:pt x="267" y="63"/>
                    <a:pt x="267" y="63"/>
                  </a:cubicBezTo>
                  <a:cubicBezTo>
                    <a:pt x="267" y="63"/>
                    <a:pt x="267" y="63"/>
                    <a:pt x="267" y="63"/>
                  </a:cubicBezTo>
                  <a:cubicBezTo>
                    <a:pt x="267" y="64"/>
                    <a:pt x="267" y="64"/>
                    <a:pt x="267" y="64"/>
                  </a:cubicBezTo>
                  <a:cubicBezTo>
                    <a:pt x="267" y="65"/>
                    <a:pt x="267" y="65"/>
                    <a:pt x="267" y="65"/>
                  </a:cubicBezTo>
                  <a:close/>
                  <a:moveTo>
                    <a:pt x="266" y="65"/>
                  </a:moveTo>
                  <a:cubicBezTo>
                    <a:pt x="266" y="66"/>
                    <a:pt x="266" y="66"/>
                    <a:pt x="266" y="66"/>
                  </a:cubicBezTo>
                  <a:cubicBezTo>
                    <a:pt x="266" y="66"/>
                    <a:pt x="266" y="66"/>
                    <a:pt x="266" y="66"/>
                  </a:cubicBezTo>
                  <a:cubicBezTo>
                    <a:pt x="266" y="67"/>
                    <a:pt x="266" y="67"/>
                    <a:pt x="266" y="67"/>
                  </a:cubicBezTo>
                  <a:cubicBezTo>
                    <a:pt x="267" y="66"/>
                    <a:pt x="267" y="66"/>
                    <a:pt x="267" y="66"/>
                  </a:cubicBezTo>
                  <a:cubicBezTo>
                    <a:pt x="266" y="66"/>
                    <a:pt x="266" y="66"/>
                    <a:pt x="266" y="66"/>
                  </a:cubicBezTo>
                  <a:cubicBezTo>
                    <a:pt x="266" y="66"/>
                    <a:pt x="266" y="66"/>
                    <a:pt x="266" y="66"/>
                  </a:cubicBezTo>
                  <a:cubicBezTo>
                    <a:pt x="266" y="65"/>
                    <a:pt x="266" y="65"/>
                    <a:pt x="266" y="65"/>
                  </a:cubicBezTo>
                  <a:cubicBezTo>
                    <a:pt x="266" y="65"/>
                    <a:pt x="266" y="65"/>
                    <a:pt x="266" y="65"/>
                  </a:cubicBezTo>
                  <a:close/>
                  <a:moveTo>
                    <a:pt x="253" y="59"/>
                  </a:moveTo>
                  <a:cubicBezTo>
                    <a:pt x="253" y="58"/>
                    <a:pt x="253" y="58"/>
                    <a:pt x="253" y="58"/>
                  </a:cubicBezTo>
                  <a:cubicBezTo>
                    <a:pt x="253" y="57"/>
                    <a:pt x="253" y="57"/>
                    <a:pt x="253" y="57"/>
                  </a:cubicBezTo>
                  <a:cubicBezTo>
                    <a:pt x="254" y="56"/>
                    <a:pt x="254" y="56"/>
                    <a:pt x="254" y="56"/>
                  </a:cubicBezTo>
                  <a:cubicBezTo>
                    <a:pt x="255" y="56"/>
                    <a:pt x="255" y="56"/>
                    <a:pt x="255" y="56"/>
                  </a:cubicBezTo>
                  <a:cubicBezTo>
                    <a:pt x="255" y="56"/>
                    <a:pt x="255" y="56"/>
                    <a:pt x="255" y="56"/>
                  </a:cubicBezTo>
                  <a:cubicBezTo>
                    <a:pt x="256" y="56"/>
                    <a:pt x="256" y="56"/>
                    <a:pt x="256" y="56"/>
                  </a:cubicBezTo>
                  <a:cubicBezTo>
                    <a:pt x="257" y="56"/>
                    <a:pt x="257" y="56"/>
                    <a:pt x="257" y="56"/>
                  </a:cubicBezTo>
                  <a:cubicBezTo>
                    <a:pt x="257" y="56"/>
                    <a:pt x="257" y="56"/>
                    <a:pt x="257" y="56"/>
                  </a:cubicBezTo>
                  <a:cubicBezTo>
                    <a:pt x="257" y="57"/>
                    <a:pt x="257" y="57"/>
                    <a:pt x="257" y="57"/>
                  </a:cubicBezTo>
                  <a:cubicBezTo>
                    <a:pt x="258" y="57"/>
                    <a:pt x="258" y="57"/>
                    <a:pt x="258" y="57"/>
                  </a:cubicBezTo>
                  <a:cubicBezTo>
                    <a:pt x="258" y="56"/>
                    <a:pt x="258" y="56"/>
                    <a:pt x="258" y="56"/>
                  </a:cubicBezTo>
                  <a:cubicBezTo>
                    <a:pt x="259" y="57"/>
                    <a:pt x="259" y="57"/>
                    <a:pt x="259" y="57"/>
                  </a:cubicBezTo>
                  <a:cubicBezTo>
                    <a:pt x="260" y="57"/>
                    <a:pt x="260" y="57"/>
                    <a:pt x="260" y="57"/>
                  </a:cubicBezTo>
                  <a:cubicBezTo>
                    <a:pt x="260" y="58"/>
                    <a:pt x="260" y="58"/>
                    <a:pt x="260" y="58"/>
                  </a:cubicBezTo>
                  <a:cubicBezTo>
                    <a:pt x="261" y="58"/>
                    <a:pt x="261" y="58"/>
                    <a:pt x="261" y="58"/>
                  </a:cubicBezTo>
                  <a:cubicBezTo>
                    <a:pt x="261" y="58"/>
                    <a:pt x="261" y="58"/>
                    <a:pt x="261" y="58"/>
                  </a:cubicBezTo>
                  <a:cubicBezTo>
                    <a:pt x="261" y="59"/>
                    <a:pt x="261" y="59"/>
                    <a:pt x="261" y="59"/>
                  </a:cubicBezTo>
                  <a:cubicBezTo>
                    <a:pt x="262" y="59"/>
                    <a:pt x="262" y="59"/>
                    <a:pt x="262" y="59"/>
                  </a:cubicBezTo>
                  <a:cubicBezTo>
                    <a:pt x="262" y="58"/>
                    <a:pt x="262" y="58"/>
                    <a:pt x="262" y="58"/>
                  </a:cubicBezTo>
                  <a:cubicBezTo>
                    <a:pt x="263" y="59"/>
                    <a:pt x="263" y="59"/>
                    <a:pt x="263" y="59"/>
                  </a:cubicBezTo>
                  <a:cubicBezTo>
                    <a:pt x="263" y="60"/>
                    <a:pt x="263" y="60"/>
                    <a:pt x="263" y="60"/>
                  </a:cubicBezTo>
                  <a:cubicBezTo>
                    <a:pt x="263" y="60"/>
                    <a:pt x="263" y="60"/>
                    <a:pt x="263" y="60"/>
                  </a:cubicBezTo>
                  <a:cubicBezTo>
                    <a:pt x="263" y="60"/>
                    <a:pt x="263" y="60"/>
                    <a:pt x="263" y="60"/>
                  </a:cubicBezTo>
                  <a:cubicBezTo>
                    <a:pt x="263" y="61"/>
                    <a:pt x="263" y="61"/>
                    <a:pt x="263" y="61"/>
                  </a:cubicBezTo>
                  <a:cubicBezTo>
                    <a:pt x="262" y="61"/>
                    <a:pt x="262" y="61"/>
                    <a:pt x="262" y="61"/>
                  </a:cubicBezTo>
                  <a:cubicBezTo>
                    <a:pt x="261" y="61"/>
                    <a:pt x="261" y="61"/>
                    <a:pt x="261" y="61"/>
                  </a:cubicBezTo>
                  <a:cubicBezTo>
                    <a:pt x="260" y="62"/>
                    <a:pt x="260" y="62"/>
                    <a:pt x="260" y="62"/>
                  </a:cubicBezTo>
                  <a:cubicBezTo>
                    <a:pt x="259" y="61"/>
                    <a:pt x="259" y="61"/>
                    <a:pt x="259" y="61"/>
                  </a:cubicBezTo>
                  <a:cubicBezTo>
                    <a:pt x="258" y="61"/>
                    <a:pt x="258" y="61"/>
                    <a:pt x="258" y="61"/>
                  </a:cubicBezTo>
                  <a:cubicBezTo>
                    <a:pt x="257" y="60"/>
                    <a:pt x="257" y="60"/>
                    <a:pt x="257" y="60"/>
                  </a:cubicBezTo>
                  <a:cubicBezTo>
                    <a:pt x="256" y="60"/>
                    <a:pt x="256" y="60"/>
                    <a:pt x="256" y="60"/>
                  </a:cubicBezTo>
                  <a:cubicBezTo>
                    <a:pt x="255" y="60"/>
                    <a:pt x="255" y="60"/>
                    <a:pt x="255" y="60"/>
                  </a:cubicBezTo>
                  <a:cubicBezTo>
                    <a:pt x="254" y="59"/>
                    <a:pt x="254" y="59"/>
                    <a:pt x="254" y="59"/>
                  </a:cubicBezTo>
                  <a:cubicBezTo>
                    <a:pt x="253" y="59"/>
                    <a:pt x="253" y="59"/>
                    <a:pt x="253" y="59"/>
                  </a:cubicBezTo>
                  <a:cubicBezTo>
                    <a:pt x="253" y="59"/>
                    <a:pt x="253" y="59"/>
                    <a:pt x="253" y="59"/>
                  </a:cubicBezTo>
                  <a:close/>
                  <a:moveTo>
                    <a:pt x="242" y="46"/>
                  </a:moveTo>
                  <a:cubicBezTo>
                    <a:pt x="242" y="45"/>
                    <a:pt x="242" y="45"/>
                    <a:pt x="242" y="45"/>
                  </a:cubicBezTo>
                  <a:cubicBezTo>
                    <a:pt x="243" y="45"/>
                    <a:pt x="243" y="45"/>
                    <a:pt x="243" y="45"/>
                  </a:cubicBezTo>
                  <a:cubicBezTo>
                    <a:pt x="243" y="45"/>
                    <a:pt x="243" y="45"/>
                    <a:pt x="243" y="45"/>
                  </a:cubicBezTo>
                  <a:cubicBezTo>
                    <a:pt x="243" y="46"/>
                    <a:pt x="243" y="46"/>
                    <a:pt x="243" y="46"/>
                  </a:cubicBezTo>
                  <a:cubicBezTo>
                    <a:pt x="242" y="46"/>
                    <a:pt x="242" y="46"/>
                    <a:pt x="242" y="46"/>
                  </a:cubicBezTo>
                  <a:cubicBezTo>
                    <a:pt x="242" y="46"/>
                    <a:pt x="242" y="46"/>
                    <a:pt x="242" y="46"/>
                  </a:cubicBezTo>
                  <a:close/>
                  <a:moveTo>
                    <a:pt x="243" y="50"/>
                  </a:moveTo>
                  <a:cubicBezTo>
                    <a:pt x="243" y="52"/>
                    <a:pt x="243" y="52"/>
                    <a:pt x="243" y="52"/>
                  </a:cubicBezTo>
                  <a:cubicBezTo>
                    <a:pt x="244" y="52"/>
                    <a:pt x="244" y="52"/>
                    <a:pt x="244" y="52"/>
                  </a:cubicBezTo>
                  <a:cubicBezTo>
                    <a:pt x="244" y="52"/>
                    <a:pt x="244" y="52"/>
                    <a:pt x="244" y="52"/>
                  </a:cubicBezTo>
                  <a:cubicBezTo>
                    <a:pt x="245" y="52"/>
                    <a:pt x="245" y="52"/>
                    <a:pt x="245" y="52"/>
                  </a:cubicBezTo>
                  <a:cubicBezTo>
                    <a:pt x="245" y="53"/>
                    <a:pt x="245" y="53"/>
                    <a:pt x="245" y="53"/>
                  </a:cubicBezTo>
                  <a:cubicBezTo>
                    <a:pt x="246" y="53"/>
                    <a:pt x="246" y="53"/>
                    <a:pt x="246" y="53"/>
                  </a:cubicBezTo>
                  <a:cubicBezTo>
                    <a:pt x="247" y="52"/>
                    <a:pt x="247" y="52"/>
                    <a:pt x="247" y="52"/>
                  </a:cubicBezTo>
                  <a:cubicBezTo>
                    <a:pt x="247" y="51"/>
                    <a:pt x="247" y="51"/>
                    <a:pt x="247" y="51"/>
                  </a:cubicBezTo>
                  <a:cubicBezTo>
                    <a:pt x="248" y="51"/>
                    <a:pt x="248" y="51"/>
                    <a:pt x="248" y="51"/>
                  </a:cubicBezTo>
                  <a:cubicBezTo>
                    <a:pt x="249" y="50"/>
                    <a:pt x="249" y="50"/>
                    <a:pt x="249" y="50"/>
                  </a:cubicBezTo>
                  <a:cubicBezTo>
                    <a:pt x="249" y="49"/>
                    <a:pt x="249" y="49"/>
                    <a:pt x="249" y="49"/>
                  </a:cubicBezTo>
                  <a:cubicBezTo>
                    <a:pt x="249" y="48"/>
                    <a:pt x="249" y="48"/>
                    <a:pt x="249" y="48"/>
                  </a:cubicBezTo>
                  <a:cubicBezTo>
                    <a:pt x="250" y="47"/>
                    <a:pt x="250" y="47"/>
                    <a:pt x="250" y="47"/>
                  </a:cubicBezTo>
                  <a:cubicBezTo>
                    <a:pt x="249" y="46"/>
                    <a:pt x="249" y="46"/>
                    <a:pt x="249" y="46"/>
                  </a:cubicBezTo>
                  <a:cubicBezTo>
                    <a:pt x="249" y="46"/>
                    <a:pt x="249" y="46"/>
                    <a:pt x="249" y="46"/>
                  </a:cubicBezTo>
                  <a:cubicBezTo>
                    <a:pt x="250" y="46"/>
                    <a:pt x="250" y="46"/>
                    <a:pt x="250" y="46"/>
                  </a:cubicBezTo>
                  <a:cubicBezTo>
                    <a:pt x="250" y="45"/>
                    <a:pt x="250" y="45"/>
                    <a:pt x="250" y="45"/>
                  </a:cubicBezTo>
                  <a:cubicBezTo>
                    <a:pt x="251" y="44"/>
                    <a:pt x="251" y="44"/>
                    <a:pt x="251" y="44"/>
                  </a:cubicBezTo>
                  <a:cubicBezTo>
                    <a:pt x="252" y="44"/>
                    <a:pt x="252" y="44"/>
                    <a:pt x="252" y="44"/>
                  </a:cubicBezTo>
                  <a:cubicBezTo>
                    <a:pt x="253" y="43"/>
                    <a:pt x="253" y="43"/>
                    <a:pt x="253" y="43"/>
                  </a:cubicBezTo>
                  <a:cubicBezTo>
                    <a:pt x="253" y="42"/>
                    <a:pt x="253" y="42"/>
                    <a:pt x="253" y="42"/>
                  </a:cubicBezTo>
                  <a:cubicBezTo>
                    <a:pt x="253" y="41"/>
                    <a:pt x="253" y="41"/>
                    <a:pt x="253" y="41"/>
                  </a:cubicBezTo>
                  <a:cubicBezTo>
                    <a:pt x="253" y="41"/>
                    <a:pt x="253" y="41"/>
                    <a:pt x="253" y="41"/>
                  </a:cubicBezTo>
                  <a:cubicBezTo>
                    <a:pt x="254" y="40"/>
                    <a:pt x="254" y="40"/>
                    <a:pt x="254" y="40"/>
                  </a:cubicBezTo>
                  <a:cubicBezTo>
                    <a:pt x="253" y="40"/>
                    <a:pt x="253" y="40"/>
                    <a:pt x="253" y="40"/>
                  </a:cubicBezTo>
                  <a:cubicBezTo>
                    <a:pt x="253" y="39"/>
                    <a:pt x="253" y="39"/>
                    <a:pt x="253" y="39"/>
                  </a:cubicBezTo>
                  <a:cubicBezTo>
                    <a:pt x="253" y="39"/>
                    <a:pt x="253" y="39"/>
                    <a:pt x="253" y="39"/>
                  </a:cubicBezTo>
                  <a:cubicBezTo>
                    <a:pt x="252" y="38"/>
                    <a:pt x="252" y="38"/>
                    <a:pt x="252" y="38"/>
                  </a:cubicBezTo>
                  <a:cubicBezTo>
                    <a:pt x="251" y="38"/>
                    <a:pt x="251" y="38"/>
                    <a:pt x="251" y="38"/>
                  </a:cubicBezTo>
                  <a:cubicBezTo>
                    <a:pt x="250" y="38"/>
                    <a:pt x="250" y="38"/>
                    <a:pt x="250" y="38"/>
                  </a:cubicBezTo>
                  <a:cubicBezTo>
                    <a:pt x="251" y="37"/>
                    <a:pt x="251" y="37"/>
                    <a:pt x="251" y="37"/>
                  </a:cubicBezTo>
                  <a:cubicBezTo>
                    <a:pt x="252" y="37"/>
                    <a:pt x="252" y="37"/>
                    <a:pt x="252" y="37"/>
                  </a:cubicBezTo>
                  <a:cubicBezTo>
                    <a:pt x="252" y="36"/>
                    <a:pt x="252" y="36"/>
                    <a:pt x="252" y="36"/>
                  </a:cubicBezTo>
                  <a:cubicBezTo>
                    <a:pt x="252" y="36"/>
                    <a:pt x="252" y="36"/>
                    <a:pt x="252" y="36"/>
                  </a:cubicBezTo>
                  <a:cubicBezTo>
                    <a:pt x="252" y="35"/>
                    <a:pt x="252" y="35"/>
                    <a:pt x="252" y="35"/>
                  </a:cubicBezTo>
                  <a:cubicBezTo>
                    <a:pt x="252" y="34"/>
                    <a:pt x="252" y="34"/>
                    <a:pt x="252" y="34"/>
                  </a:cubicBezTo>
                  <a:cubicBezTo>
                    <a:pt x="251" y="33"/>
                    <a:pt x="251" y="33"/>
                    <a:pt x="251" y="33"/>
                  </a:cubicBezTo>
                  <a:cubicBezTo>
                    <a:pt x="251" y="33"/>
                    <a:pt x="251" y="33"/>
                    <a:pt x="251" y="33"/>
                  </a:cubicBezTo>
                  <a:cubicBezTo>
                    <a:pt x="249" y="34"/>
                    <a:pt x="249" y="34"/>
                    <a:pt x="249" y="34"/>
                  </a:cubicBezTo>
                  <a:cubicBezTo>
                    <a:pt x="248" y="34"/>
                    <a:pt x="248" y="34"/>
                    <a:pt x="248" y="34"/>
                  </a:cubicBezTo>
                  <a:cubicBezTo>
                    <a:pt x="248" y="35"/>
                    <a:pt x="248" y="35"/>
                    <a:pt x="248" y="35"/>
                  </a:cubicBezTo>
                  <a:cubicBezTo>
                    <a:pt x="247" y="36"/>
                    <a:pt x="247" y="36"/>
                    <a:pt x="247" y="36"/>
                  </a:cubicBezTo>
                  <a:cubicBezTo>
                    <a:pt x="247" y="35"/>
                    <a:pt x="247" y="35"/>
                    <a:pt x="247" y="35"/>
                  </a:cubicBezTo>
                  <a:cubicBezTo>
                    <a:pt x="247" y="35"/>
                    <a:pt x="247" y="35"/>
                    <a:pt x="247" y="35"/>
                  </a:cubicBezTo>
                  <a:cubicBezTo>
                    <a:pt x="247" y="34"/>
                    <a:pt x="247" y="34"/>
                    <a:pt x="247" y="34"/>
                  </a:cubicBezTo>
                  <a:cubicBezTo>
                    <a:pt x="248" y="34"/>
                    <a:pt x="248" y="34"/>
                    <a:pt x="248" y="34"/>
                  </a:cubicBezTo>
                  <a:cubicBezTo>
                    <a:pt x="248" y="33"/>
                    <a:pt x="248" y="33"/>
                    <a:pt x="248" y="33"/>
                  </a:cubicBezTo>
                  <a:cubicBezTo>
                    <a:pt x="248" y="31"/>
                    <a:pt x="248" y="31"/>
                    <a:pt x="248" y="31"/>
                  </a:cubicBezTo>
                  <a:cubicBezTo>
                    <a:pt x="248" y="30"/>
                    <a:pt x="248" y="30"/>
                    <a:pt x="248" y="30"/>
                  </a:cubicBezTo>
                  <a:cubicBezTo>
                    <a:pt x="247" y="30"/>
                    <a:pt x="247" y="30"/>
                    <a:pt x="247" y="30"/>
                  </a:cubicBezTo>
                  <a:cubicBezTo>
                    <a:pt x="247" y="29"/>
                    <a:pt x="247" y="29"/>
                    <a:pt x="247" y="29"/>
                  </a:cubicBezTo>
                  <a:cubicBezTo>
                    <a:pt x="246" y="29"/>
                    <a:pt x="246" y="29"/>
                    <a:pt x="246" y="29"/>
                  </a:cubicBezTo>
                  <a:cubicBezTo>
                    <a:pt x="245" y="29"/>
                    <a:pt x="245" y="29"/>
                    <a:pt x="245" y="29"/>
                  </a:cubicBezTo>
                  <a:cubicBezTo>
                    <a:pt x="244" y="29"/>
                    <a:pt x="244" y="29"/>
                    <a:pt x="244" y="29"/>
                  </a:cubicBezTo>
                  <a:cubicBezTo>
                    <a:pt x="243" y="30"/>
                    <a:pt x="243" y="30"/>
                    <a:pt x="243" y="30"/>
                  </a:cubicBezTo>
                  <a:cubicBezTo>
                    <a:pt x="243" y="29"/>
                    <a:pt x="243" y="29"/>
                    <a:pt x="243" y="29"/>
                  </a:cubicBezTo>
                  <a:cubicBezTo>
                    <a:pt x="242" y="28"/>
                    <a:pt x="242" y="28"/>
                    <a:pt x="242" y="28"/>
                  </a:cubicBezTo>
                  <a:cubicBezTo>
                    <a:pt x="242" y="28"/>
                    <a:pt x="242" y="28"/>
                    <a:pt x="242" y="28"/>
                  </a:cubicBezTo>
                  <a:cubicBezTo>
                    <a:pt x="242" y="28"/>
                    <a:pt x="242" y="28"/>
                    <a:pt x="242" y="28"/>
                  </a:cubicBezTo>
                  <a:cubicBezTo>
                    <a:pt x="241" y="29"/>
                    <a:pt x="241" y="29"/>
                    <a:pt x="241" y="29"/>
                  </a:cubicBezTo>
                  <a:cubicBezTo>
                    <a:pt x="240" y="30"/>
                    <a:pt x="240" y="30"/>
                    <a:pt x="240" y="30"/>
                  </a:cubicBezTo>
                  <a:cubicBezTo>
                    <a:pt x="240" y="30"/>
                    <a:pt x="240" y="30"/>
                    <a:pt x="240" y="30"/>
                  </a:cubicBezTo>
                  <a:cubicBezTo>
                    <a:pt x="239" y="31"/>
                    <a:pt x="239" y="31"/>
                    <a:pt x="239" y="31"/>
                  </a:cubicBezTo>
                  <a:cubicBezTo>
                    <a:pt x="239" y="32"/>
                    <a:pt x="239" y="32"/>
                    <a:pt x="239" y="32"/>
                  </a:cubicBezTo>
                  <a:cubicBezTo>
                    <a:pt x="240" y="33"/>
                    <a:pt x="240" y="33"/>
                    <a:pt x="240" y="33"/>
                  </a:cubicBezTo>
                  <a:cubicBezTo>
                    <a:pt x="240" y="32"/>
                    <a:pt x="240" y="32"/>
                    <a:pt x="240" y="32"/>
                  </a:cubicBezTo>
                  <a:cubicBezTo>
                    <a:pt x="241" y="32"/>
                    <a:pt x="241" y="32"/>
                    <a:pt x="241" y="32"/>
                  </a:cubicBezTo>
                  <a:cubicBezTo>
                    <a:pt x="242" y="32"/>
                    <a:pt x="242" y="32"/>
                    <a:pt x="242" y="32"/>
                  </a:cubicBezTo>
                  <a:cubicBezTo>
                    <a:pt x="241" y="33"/>
                    <a:pt x="241" y="33"/>
                    <a:pt x="241" y="33"/>
                  </a:cubicBezTo>
                  <a:cubicBezTo>
                    <a:pt x="239" y="34"/>
                    <a:pt x="239" y="34"/>
                    <a:pt x="239" y="34"/>
                  </a:cubicBezTo>
                  <a:cubicBezTo>
                    <a:pt x="239" y="35"/>
                    <a:pt x="239" y="35"/>
                    <a:pt x="239" y="35"/>
                  </a:cubicBezTo>
                  <a:cubicBezTo>
                    <a:pt x="239" y="35"/>
                    <a:pt x="239" y="35"/>
                    <a:pt x="239" y="35"/>
                  </a:cubicBezTo>
                  <a:cubicBezTo>
                    <a:pt x="240" y="35"/>
                    <a:pt x="240" y="35"/>
                    <a:pt x="240" y="35"/>
                  </a:cubicBezTo>
                  <a:cubicBezTo>
                    <a:pt x="241" y="34"/>
                    <a:pt x="241" y="34"/>
                    <a:pt x="241" y="34"/>
                  </a:cubicBezTo>
                  <a:cubicBezTo>
                    <a:pt x="242" y="34"/>
                    <a:pt x="242" y="34"/>
                    <a:pt x="242" y="34"/>
                  </a:cubicBezTo>
                  <a:cubicBezTo>
                    <a:pt x="242" y="33"/>
                    <a:pt x="242" y="33"/>
                    <a:pt x="242" y="33"/>
                  </a:cubicBezTo>
                  <a:cubicBezTo>
                    <a:pt x="243" y="34"/>
                    <a:pt x="243" y="34"/>
                    <a:pt x="243" y="34"/>
                  </a:cubicBezTo>
                  <a:cubicBezTo>
                    <a:pt x="242" y="35"/>
                    <a:pt x="242" y="35"/>
                    <a:pt x="242" y="35"/>
                  </a:cubicBezTo>
                  <a:cubicBezTo>
                    <a:pt x="242" y="35"/>
                    <a:pt x="242" y="35"/>
                    <a:pt x="242" y="35"/>
                  </a:cubicBezTo>
                  <a:cubicBezTo>
                    <a:pt x="241" y="36"/>
                    <a:pt x="241" y="36"/>
                    <a:pt x="241" y="36"/>
                  </a:cubicBezTo>
                  <a:cubicBezTo>
                    <a:pt x="241" y="36"/>
                    <a:pt x="241" y="36"/>
                    <a:pt x="241" y="36"/>
                  </a:cubicBezTo>
                  <a:cubicBezTo>
                    <a:pt x="241" y="37"/>
                    <a:pt x="241" y="37"/>
                    <a:pt x="241" y="37"/>
                  </a:cubicBezTo>
                  <a:cubicBezTo>
                    <a:pt x="242" y="37"/>
                    <a:pt x="242" y="37"/>
                    <a:pt x="242" y="37"/>
                  </a:cubicBezTo>
                  <a:cubicBezTo>
                    <a:pt x="243" y="37"/>
                    <a:pt x="243" y="37"/>
                    <a:pt x="243" y="37"/>
                  </a:cubicBezTo>
                  <a:cubicBezTo>
                    <a:pt x="242" y="38"/>
                    <a:pt x="242" y="38"/>
                    <a:pt x="242" y="38"/>
                  </a:cubicBezTo>
                  <a:cubicBezTo>
                    <a:pt x="241" y="38"/>
                    <a:pt x="241" y="38"/>
                    <a:pt x="241" y="38"/>
                  </a:cubicBezTo>
                  <a:cubicBezTo>
                    <a:pt x="240" y="38"/>
                    <a:pt x="240" y="38"/>
                    <a:pt x="240" y="38"/>
                  </a:cubicBezTo>
                  <a:cubicBezTo>
                    <a:pt x="240" y="38"/>
                    <a:pt x="240" y="38"/>
                    <a:pt x="240" y="38"/>
                  </a:cubicBezTo>
                  <a:cubicBezTo>
                    <a:pt x="241" y="39"/>
                    <a:pt x="241" y="39"/>
                    <a:pt x="241" y="39"/>
                  </a:cubicBezTo>
                  <a:cubicBezTo>
                    <a:pt x="241" y="39"/>
                    <a:pt x="241" y="39"/>
                    <a:pt x="241" y="39"/>
                  </a:cubicBezTo>
                  <a:cubicBezTo>
                    <a:pt x="239" y="40"/>
                    <a:pt x="239" y="40"/>
                    <a:pt x="239" y="40"/>
                  </a:cubicBezTo>
                  <a:cubicBezTo>
                    <a:pt x="239" y="40"/>
                    <a:pt x="239" y="40"/>
                    <a:pt x="239" y="40"/>
                  </a:cubicBezTo>
                  <a:cubicBezTo>
                    <a:pt x="239" y="39"/>
                    <a:pt x="239" y="39"/>
                    <a:pt x="239" y="39"/>
                  </a:cubicBezTo>
                  <a:cubicBezTo>
                    <a:pt x="238" y="39"/>
                    <a:pt x="238" y="39"/>
                    <a:pt x="238" y="39"/>
                  </a:cubicBezTo>
                  <a:cubicBezTo>
                    <a:pt x="237" y="38"/>
                    <a:pt x="237" y="38"/>
                    <a:pt x="237" y="38"/>
                  </a:cubicBezTo>
                  <a:cubicBezTo>
                    <a:pt x="235" y="39"/>
                    <a:pt x="235" y="39"/>
                    <a:pt x="235" y="39"/>
                  </a:cubicBezTo>
                  <a:cubicBezTo>
                    <a:pt x="235" y="39"/>
                    <a:pt x="235" y="39"/>
                    <a:pt x="235" y="39"/>
                  </a:cubicBezTo>
                  <a:cubicBezTo>
                    <a:pt x="235" y="40"/>
                    <a:pt x="235" y="40"/>
                    <a:pt x="235" y="40"/>
                  </a:cubicBezTo>
                  <a:cubicBezTo>
                    <a:pt x="235" y="41"/>
                    <a:pt x="235" y="41"/>
                    <a:pt x="235" y="41"/>
                  </a:cubicBezTo>
                  <a:cubicBezTo>
                    <a:pt x="235" y="42"/>
                    <a:pt x="235" y="42"/>
                    <a:pt x="235" y="42"/>
                  </a:cubicBezTo>
                  <a:cubicBezTo>
                    <a:pt x="236" y="43"/>
                    <a:pt x="236" y="43"/>
                    <a:pt x="236" y="43"/>
                  </a:cubicBezTo>
                  <a:cubicBezTo>
                    <a:pt x="237" y="42"/>
                    <a:pt x="237" y="42"/>
                    <a:pt x="237" y="42"/>
                  </a:cubicBezTo>
                  <a:cubicBezTo>
                    <a:pt x="237" y="42"/>
                    <a:pt x="237" y="42"/>
                    <a:pt x="237" y="42"/>
                  </a:cubicBezTo>
                  <a:cubicBezTo>
                    <a:pt x="239" y="42"/>
                    <a:pt x="239" y="42"/>
                    <a:pt x="239" y="42"/>
                  </a:cubicBezTo>
                  <a:cubicBezTo>
                    <a:pt x="240" y="42"/>
                    <a:pt x="240" y="42"/>
                    <a:pt x="240" y="42"/>
                  </a:cubicBezTo>
                  <a:cubicBezTo>
                    <a:pt x="240" y="43"/>
                    <a:pt x="240" y="43"/>
                    <a:pt x="240" y="43"/>
                  </a:cubicBezTo>
                  <a:cubicBezTo>
                    <a:pt x="242" y="42"/>
                    <a:pt x="242" y="42"/>
                    <a:pt x="242" y="42"/>
                  </a:cubicBezTo>
                  <a:cubicBezTo>
                    <a:pt x="242" y="43"/>
                    <a:pt x="242" y="43"/>
                    <a:pt x="242" y="43"/>
                  </a:cubicBezTo>
                  <a:cubicBezTo>
                    <a:pt x="241" y="43"/>
                    <a:pt x="241" y="43"/>
                    <a:pt x="241" y="43"/>
                  </a:cubicBezTo>
                  <a:cubicBezTo>
                    <a:pt x="241" y="44"/>
                    <a:pt x="241" y="44"/>
                    <a:pt x="241" y="44"/>
                  </a:cubicBezTo>
                  <a:cubicBezTo>
                    <a:pt x="241" y="44"/>
                    <a:pt x="241" y="44"/>
                    <a:pt x="241" y="44"/>
                  </a:cubicBezTo>
                  <a:cubicBezTo>
                    <a:pt x="242" y="44"/>
                    <a:pt x="242" y="44"/>
                    <a:pt x="242" y="44"/>
                  </a:cubicBezTo>
                  <a:cubicBezTo>
                    <a:pt x="243" y="45"/>
                    <a:pt x="243" y="45"/>
                    <a:pt x="243" y="45"/>
                  </a:cubicBezTo>
                  <a:cubicBezTo>
                    <a:pt x="243" y="46"/>
                    <a:pt x="243" y="46"/>
                    <a:pt x="243" y="46"/>
                  </a:cubicBezTo>
                  <a:cubicBezTo>
                    <a:pt x="244" y="46"/>
                    <a:pt x="244" y="46"/>
                    <a:pt x="244" y="46"/>
                  </a:cubicBezTo>
                  <a:cubicBezTo>
                    <a:pt x="244" y="46"/>
                    <a:pt x="244" y="46"/>
                    <a:pt x="244" y="46"/>
                  </a:cubicBezTo>
                  <a:cubicBezTo>
                    <a:pt x="244" y="47"/>
                    <a:pt x="244" y="47"/>
                    <a:pt x="244" y="47"/>
                  </a:cubicBezTo>
                  <a:cubicBezTo>
                    <a:pt x="244" y="48"/>
                    <a:pt x="244" y="48"/>
                    <a:pt x="244" y="48"/>
                  </a:cubicBezTo>
                  <a:cubicBezTo>
                    <a:pt x="243" y="50"/>
                    <a:pt x="243" y="50"/>
                    <a:pt x="243" y="50"/>
                  </a:cubicBezTo>
                  <a:close/>
                  <a:moveTo>
                    <a:pt x="238" y="44"/>
                  </a:moveTo>
                  <a:cubicBezTo>
                    <a:pt x="238" y="44"/>
                    <a:pt x="238" y="44"/>
                    <a:pt x="238" y="44"/>
                  </a:cubicBezTo>
                  <a:cubicBezTo>
                    <a:pt x="239" y="43"/>
                    <a:pt x="239" y="43"/>
                    <a:pt x="239" y="43"/>
                  </a:cubicBezTo>
                  <a:cubicBezTo>
                    <a:pt x="240" y="43"/>
                    <a:pt x="240" y="43"/>
                    <a:pt x="240" y="43"/>
                  </a:cubicBezTo>
                  <a:cubicBezTo>
                    <a:pt x="240" y="44"/>
                    <a:pt x="240" y="44"/>
                    <a:pt x="240" y="44"/>
                  </a:cubicBezTo>
                  <a:cubicBezTo>
                    <a:pt x="239" y="44"/>
                    <a:pt x="239" y="44"/>
                    <a:pt x="239" y="44"/>
                  </a:cubicBezTo>
                  <a:cubicBezTo>
                    <a:pt x="238" y="45"/>
                    <a:pt x="238" y="45"/>
                    <a:pt x="238" y="45"/>
                  </a:cubicBezTo>
                  <a:cubicBezTo>
                    <a:pt x="238" y="44"/>
                    <a:pt x="238" y="44"/>
                    <a:pt x="238" y="44"/>
                  </a:cubicBezTo>
                  <a:close/>
                  <a:moveTo>
                    <a:pt x="236" y="49"/>
                  </a:moveTo>
                  <a:cubicBezTo>
                    <a:pt x="237" y="48"/>
                    <a:pt x="237" y="48"/>
                    <a:pt x="237" y="48"/>
                  </a:cubicBezTo>
                  <a:cubicBezTo>
                    <a:pt x="238" y="48"/>
                    <a:pt x="238" y="48"/>
                    <a:pt x="238" y="48"/>
                  </a:cubicBezTo>
                  <a:cubicBezTo>
                    <a:pt x="239" y="48"/>
                    <a:pt x="239" y="48"/>
                    <a:pt x="239" y="48"/>
                  </a:cubicBezTo>
                  <a:cubicBezTo>
                    <a:pt x="241" y="50"/>
                    <a:pt x="241" y="50"/>
                    <a:pt x="241" y="50"/>
                  </a:cubicBezTo>
                  <a:cubicBezTo>
                    <a:pt x="240" y="50"/>
                    <a:pt x="240" y="50"/>
                    <a:pt x="240" y="50"/>
                  </a:cubicBezTo>
                  <a:cubicBezTo>
                    <a:pt x="241" y="52"/>
                    <a:pt x="241" y="52"/>
                    <a:pt x="241" y="52"/>
                  </a:cubicBezTo>
                  <a:cubicBezTo>
                    <a:pt x="240" y="52"/>
                    <a:pt x="240" y="52"/>
                    <a:pt x="240" y="52"/>
                  </a:cubicBezTo>
                  <a:cubicBezTo>
                    <a:pt x="239" y="51"/>
                    <a:pt x="239" y="51"/>
                    <a:pt x="239" y="51"/>
                  </a:cubicBezTo>
                  <a:cubicBezTo>
                    <a:pt x="238" y="52"/>
                    <a:pt x="238" y="52"/>
                    <a:pt x="238" y="52"/>
                  </a:cubicBezTo>
                  <a:cubicBezTo>
                    <a:pt x="238" y="52"/>
                    <a:pt x="238" y="52"/>
                    <a:pt x="238" y="52"/>
                  </a:cubicBezTo>
                  <a:cubicBezTo>
                    <a:pt x="237" y="51"/>
                    <a:pt x="237" y="51"/>
                    <a:pt x="237" y="51"/>
                  </a:cubicBezTo>
                  <a:cubicBezTo>
                    <a:pt x="236" y="50"/>
                    <a:pt x="236" y="50"/>
                    <a:pt x="236" y="50"/>
                  </a:cubicBezTo>
                  <a:cubicBezTo>
                    <a:pt x="236" y="49"/>
                    <a:pt x="236" y="49"/>
                    <a:pt x="236" y="49"/>
                  </a:cubicBezTo>
                  <a:close/>
                  <a:moveTo>
                    <a:pt x="225" y="56"/>
                  </a:moveTo>
                  <a:cubicBezTo>
                    <a:pt x="226" y="55"/>
                    <a:pt x="226" y="55"/>
                    <a:pt x="226" y="55"/>
                  </a:cubicBezTo>
                  <a:cubicBezTo>
                    <a:pt x="227" y="55"/>
                    <a:pt x="227" y="55"/>
                    <a:pt x="227" y="55"/>
                  </a:cubicBezTo>
                  <a:cubicBezTo>
                    <a:pt x="227" y="56"/>
                    <a:pt x="227" y="56"/>
                    <a:pt x="227" y="56"/>
                  </a:cubicBezTo>
                  <a:cubicBezTo>
                    <a:pt x="226" y="56"/>
                    <a:pt x="226" y="56"/>
                    <a:pt x="226" y="56"/>
                  </a:cubicBezTo>
                  <a:cubicBezTo>
                    <a:pt x="225" y="56"/>
                    <a:pt x="225" y="56"/>
                    <a:pt x="225" y="56"/>
                  </a:cubicBezTo>
                  <a:close/>
                  <a:moveTo>
                    <a:pt x="224" y="55"/>
                  </a:moveTo>
                  <a:cubicBezTo>
                    <a:pt x="224" y="54"/>
                    <a:pt x="224" y="54"/>
                    <a:pt x="224" y="54"/>
                  </a:cubicBezTo>
                  <a:cubicBezTo>
                    <a:pt x="224" y="53"/>
                    <a:pt x="224" y="53"/>
                    <a:pt x="224" y="53"/>
                  </a:cubicBezTo>
                  <a:cubicBezTo>
                    <a:pt x="224" y="52"/>
                    <a:pt x="224" y="52"/>
                    <a:pt x="224" y="52"/>
                  </a:cubicBezTo>
                  <a:cubicBezTo>
                    <a:pt x="224" y="51"/>
                    <a:pt x="224" y="51"/>
                    <a:pt x="224" y="51"/>
                  </a:cubicBezTo>
                  <a:cubicBezTo>
                    <a:pt x="225" y="50"/>
                    <a:pt x="225" y="50"/>
                    <a:pt x="225" y="50"/>
                  </a:cubicBezTo>
                  <a:cubicBezTo>
                    <a:pt x="225" y="50"/>
                    <a:pt x="225" y="50"/>
                    <a:pt x="225" y="50"/>
                  </a:cubicBezTo>
                  <a:cubicBezTo>
                    <a:pt x="226" y="50"/>
                    <a:pt x="226" y="50"/>
                    <a:pt x="226" y="50"/>
                  </a:cubicBezTo>
                  <a:cubicBezTo>
                    <a:pt x="226" y="49"/>
                    <a:pt x="226" y="49"/>
                    <a:pt x="226" y="49"/>
                  </a:cubicBezTo>
                  <a:cubicBezTo>
                    <a:pt x="226" y="48"/>
                    <a:pt x="226" y="48"/>
                    <a:pt x="226" y="48"/>
                  </a:cubicBezTo>
                  <a:cubicBezTo>
                    <a:pt x="226" y="47"/>
                    <a:pt x="226" y="47"/>
                    <a:pt x="226" y="47"/>
                  </a:cubicBezTo>
                  <a:cubicBezTo>
                    <a:pt x="227" y="47"/>
                    <a:pt x="227" y="47"/>
                    <a:pt x="227" y="47"/>
                  </a:cubicBezTo>
                  <a:cubicBezTo>
                    <a:pt x="227" y="47"/>
                    <a:pt x="227" y="47"/>
                    <a:pt x="227" y="47"/>
                  </a:cubicBezTo>
                  <a:cubicBezTo>
                    <a:pt x="228" y="48"/>
                    <a:pt x="228" y="48"/>
                    <a:pt x="228" y="48"/>
                  </a:cubicBezTo>
                  <a:cubicBezTo>
                    <a:pt x="228" y="49"/>
                    <a:pt x="228" y="49"/>
                    <a:pt x="228" y="49"/>
                  </a:cubicBezTo>
                  <a:cubicBezTo>
                    <a:pt x="227" y="50"/>
                    <a:pt x="227" y="50"/>
                    <a:pt x="227" y="50"/>
                  </a:cubicBezTo>
                  <a:cubicBezTo>
                    <a:pt x="227" y="51"/>
                    <a:pt x="227" y="51"/>
                    <a:pt x="227" y="51"/>
                  </a:cubicBezTo>
                  <a:cubicBezTo>
                    <a:pt x="227" y="52"/>
                    <a:pt x="227" y="52"/>
                    <a:pt x="227" y="52"/>
                  </a:cubicBezTo>
                  <a:cubicBezTo>
                    <a:pt x="227" y="52"/>
                    <a:pt x="227" y="52"/>
                    <a:pt x="227" y="52"/>
                  </a:cubicBezTo>
                  <a:cubicBezTo>
                    <a:pt x="227" y="54"/>
                    <a:pt x="227" y="54"/>
                    <a:pt x="227" y="54"/>
                  </a:cubicBezTo>
                  <a:cubicBezTo>
                    <a:pt x="225" y="55"/>
                    <a:pt x="225" y="55"/>
                    <a:pt x="225" y="55"/>
                  </a:cubicBezTo>
                  <a:cubicBezTo>
                    <a:pt x="224" y="55"/>
                    <a:pt x="224" y="55"/>
                    <a:pt x="224" y="55"/>
                  </a:cubicBezTo>
                  <a:close/>
                  <a:moveTo>
                    <a:pt x="214" y="36"/>
                  </a:moveTo>
                  <a:cubicBezTo>
                    <a:pt x="214" y="36"/>
                    <a:pt x="214" y="36"/>
                    <a:pt x="214" y="36"/>
                  </a:cubicBezTo>
                  <a:cubicBezTo>
                    <a:pt x="213" y="35"/>
                    <a:pt x="213" y="35"/>
                    <a:pt x="213" y="35"/>
                  </a:cubicBezTo>
                  <a:cubicBezTo>
                    <a:pt x="214" y="34"/>
                    <a:pt x="214" y="34"/>
                    <a:pt x="214" y="34"/>
                  </a:cubicBezTo>
                  <a:cubicBezTo>
                    <a:pt x="213" y="34"/>
                    <a:pt x="213" y="34"/>
                    <a:pt x="213" y="34"/>
                  </a:cubicBezTo>
                  <a:cubicBezTo>
                    <a:pt x="212" y="34"/>
                    <a:pt x="212" y="34"/>
                    <a:pt x="212" y="34"/>
                  </a:cubicBezTo>
                  <a:cubicBezTo>
                    <a:pt x="212" y="34"/>
                    <a:pt x="212" y="34"/>
                    <a:pt x="212" y="34"/>
                  </a:cubicBezTo>
                  <a:cubicBezTo>
                    <a:pt x="211" y="34"/>
                    <a:pt x="211" y="34"/>
                    <a:pt x="211" y="34"/>
                  </a:cubicBezTo>
                  <a:cubicBezTo>
                    <a:pt x="210" y="34"/>
                    <a:pt x="210" y="34"/>
                    <a:pt x="210" y="34"/>
                  </a:cubicBezTo>
                  <a:cubicBezTo>
                    <a:pt x="210" y="34"/>
                    <a:pt x="210" y="34"/>
                    <a:pt x="210" y="34"/>
                  </a:cubicBezTo>
                  <a:cubicBezTo>
                    <a:pt x="210" y="33"/>
                    <a:pt x="210" y="33"/>
                    <a:pt x="210" y="33"/>
                  </a:cubicBezTo>
                  <a:cubicBezTo>
                    <a:pt x="210" y="33"/>
                    <a:pt x="210" y="33"/>
                    <a:pt x="210" y="33"/>
                  </a:cubicBezTo>
                  <a:cubicBezTo>
                    <a:pt x="211" y="32"/>
                    <a:pt x="211" y="32"/>
                    <a:pt x="211" y="32"/>
                  </a:cubicBezTo>
                  <a:cubicBezTo>
                    <a:pt x="211" y="32"/>
                    <a:pt x="211" y="32"/>
                    <a:pt x="211" y="32"/>
                  </a:cubicBezTo>
                  <a:cubicBezTo>
                    <a:pt x="212" y="32"/>
                    <a:pt x="212" y="32"/>
                    <a:pt x="212" y="32"/>
                  </a:cubicBezTo>
                  <a:cubicBezTo>
                    <a:pt x="215" y="31"/>
                    <a:pt x="215" y="31"/>
                    <a:pt x="215" y="31"/>
                  </a:cubicBezTo>
                  <a:cubicBezTo>
                    <a:pt x="216" y="31"/>
                    <a:pt x="216" y="31"/>
                    <a:pt x="216" y="31"/>
                  </a:cubicBezTo>
                  <a:cubicBezTo>
                    <a:pt x="217" y="32"/>
                    <a:pt x="217" y="32"/>
                    <a:pt x="217" y="32"/>
                  </a:cubicBezTo>
                  <a:cubicBezTo>
                    <a:pt x="217" y="32"/>
                    <a:pt x="217" y="32"/>
                    <a:pt x="217" y="32"/>
                  </a:cubicBezTo>
                  <a:cubicBezTo>
                    <a:pt x="218" y="32"/>
                    <a:pt x="218" y="32"/>
                    <a:pt x="218" y="32"/>
                  </a:cubicBezTo>
                  <a:cubicBezTo>
                    <a:pt x="219" y="31"/>
                    <a:pt x="219" y="31"/>
                    <a:pt x="219" y="31"/>
                  </a:cubicBezTo>
                  <a:cubicBezTo>
                    <a:pt x="221" y="31"/>
                    <a:pt x="221" y="31"/>
                    <a:pt x="221" y="31"/>
                  </a:cubicBezTo>
                  <a:cubicBezTo>
                    <a:pt x="221" y="31"/>
                    <a:pt x="221" y="31"/>
                    <a:pt x="221" y="31"/>
                  </a:cubicBezTo>
                  <a:cubicBezTo>
                    <a:pt x="221" y="31"/>
                    <a:pt x="221" y="31"/>
                    <a:pt x="221" y="31"/>
                  </a:cubicBezTo>
                  <a:cubicBezTo>
                    <a:pt x="222" y="31"/>
                    <a:pt x="222" y="31"/>
                    <a:pt x="222" y="31"/>
                  </a:cubicBezTo>
                  <a:cubicBezTo>
                    <a:pt x="222" y="32"/>
                    <a:pt x="222" y="32"/>
                    <a:pt x="222" y="32"/>
                  </a:cubicBezTo>
                  <a:cubicBezTo>
                    <a:pt x="223" y="32"/>
                    <a:pt x="223" y="32"/>
                    <a:pt x="223" y="32"/>
                  </a:cubicBezTo>
                  <a:cubicBezTo>
                    <a:pt x="223" y="33"/>
                    <a:pt x="223" y="33"/>
                    <a:pt x="223" y="33"/>
                  </a:cubicBezTo>
                  <a:cubicBezTo>
                    <a:pt x="222" y="34"/>
                    <a:pt x="222" y="34"/>
                    <a:pt x="222" y="34"/>
                  </a:cubicBezTo>
                  <a:cubicBezTo>
                    <a:pt x="222" y="35"/>
                    <a:pt x="222" y="35"/>
                    <a:pt x="222" y="35"/>
                  </a:cubicBezTo>
                  <a:cubicBezTo>
                    <a:pt x="222" y="37"/>
                    <a:pt x="222" y="37"/>
                    <a:pt x="222" y="37"/>
                  </a:cubicBezTo>
                  <a:cubicBezTo>
                    <a:pt x="221" y="37"/>
                    <a:pt x="221" y="37"/>
                    <a:pt x="221" y="37"/>
                  </a:cubicBezTo>
                  <a:cubicBezTo>
                    <a:pt x="220" y="38"/>
                    <a:pt x="220" y="38"/>
                    <a:pt x="220" y="38"/>
                  </a:cubicBezTo>
                  <a:cubicBezTo>
                    <a:pt x="219" y="38"/>
                    <a:pt x="219" y="38"/>
                    <a:pt x="219" y="38"/>
                  </a:cubicBezTo>
                  <a:cubicBezTo>
                    <a:pt x="218" y="38"/>
                    <a:pt x="218" y="38"/>
                    <a:pt x="218" y="38"/>
                  </a:cubicBezTo>
                  <a:cubicBezTo>
                    <a:pt x="218" y="37"/>
                    <a:pt x="218" y="37"/>
                    <a:pt x="218" y="37"/>
                  </a:cubicBezTo>
                  <a:cubicBezTo>
                    <a:pt x="217" y="38"/>
                    <a:pt x="217" y="38"/>
                    <a:pt x="217" y="38"/>
                  </a:cubicBezTo>
                  <a:cubicBezTo>
                    <a:pt x="216" y="36"/>
                    <a:pt x="216" y="36"/>
                    <a:pt x="216" y="36"/>
                  </a:cubicBezTo>
                  <a:cubicBezTo>
                    <a:pt x="216" y="36"/>
                    <a:pt x="216" y="36"/>
                    <a:pt x="216" y="36"/>
                  </a:cubicBezTo>
                  <a:cubicBezTo>
                    <a:pt x="215" y="35"/>
                    <a:pt x="215" y="35"/>
                    <a:pt x="215" y="35"/>
                  </a:cubicBezTo>
                  <a:cubicBezTo>
                    <a:pt x="215" y="35"/>
                    <a:pt x="215" y="35"/>
                    <a:pt x="215" y="35"/>
                  </a:cubicBezTo>
                  <a:cubicBezTo>
                    <a:pt x="215" y="36"/>
                    <a:pt x="215" y="36"/>
                    <a:pt x="215" y="36"/>
                  </a:cubicBezTo>
                  <a:cubicBezTo>
                    <a:pt x="214" y="36"/>
                    <a:pt x="214" y="36"/>
                    <a:pt x="214" y="36"/>
                  </a:cubicBezTo>
                  <a:close/>
                  <a:moveTo>
                    <a:pt x="202" y="42"/>
                  </a:moveTo>
                  <a:cubicBezTo>
                    <a:pt x="203" y="42"/>
                    <a:pt x="203" y="42"/>
                    <a:pt x="203" y="42"/>
                  </a:cubicBezTo>
                  <a:cubicBezTo>
                    <a:pt x="203" y="41"/>
                    <a:pt x="203" y="41"/>
                    <a:pt x="203" y="41"/>
                  </a:cubicBezTo>
                  <a:cubicBezTo>
                    <a:pt x="204" y="40"/>
                    <a:pt x="204" y="40"/>
                    <a:pt x="204" y="40"/>
                  </a:cubicBezTo>
                  <a:cubicBezTo>
                    <a:pt x="204" y="39"/>
                    <a:pt x="204" y="39"/>
                    <a:pt x="204" y="39"/>
                  </a:cubicBezTo>
                  <a:cubicBezTo>
                    <a:pt x="205" y="39"/>
                    <a:pt x="205" y="39"/>
                    <a:pt x="205" y="39"/>
                  </a:cubicBezTo>
                  <a:cubicBezTo>
                    <a:pt x="206" y="39"/>
                    <a:pt x="206" y="39"/>
                    <a:pt x="206" y="39"/>
                  </a:cubicBezTo>
                  <a:cubicBezTo>
                    <a:pt x="206" y="39"/>
                    <a:pt x="206" y="39"/>
                    <a:pt x="206" y="39"/>
                  </a:cubicBezTo>
                  <a:cubicBezTo>
                    <a:pt x="208" y="38"/>
                    <a:pt x="208" y="38"/>
                    <a:pt x="208" y="38"/>
                  </a:cubicBezTo>
                  <a:cubicBezTo>
                    <a:pt x="209" y="38"/>
                    <a:pt x="209" y="38"/>
                    <a:pt x="209" y="38"/>
                  </a:cubicBezTo>
                  <a:cubicBezTo>
                    <a:pt x="210" y="38"/>
                    <a:pt x="210" y="38"/>
                    <a:pt x="210" y="38"/>
                  </a:cubicBezTo>
                  <a:cubicBezTo>
                    <a:pt x="210" y="39"/>
                    <a:pt x="210" y="39"/>
                    <a:pt x="210" y="39"/>
                  </a:cubicBezTo>
                  <a:cubicBezTo>
                    <a:pt x="211" y="39"/>
                    <a:pt x="211" y="39"/>
                    <a:pt x="211" y="39"/>
                  </a:cubicBezTo>
                  <a:cubicBezTo>
                    <a:pt x="212" y="39"/>
                    <a:pt x="212" y="39"/>
                    <a:pt x="212" y="39"/>
                  </a:cubicBezTo>
                  <a:cubicBezTo>
                    <a:pt x="213" y="39"/>
                    <a:pt x="213" y="39"/>
                    <a:pt x="213" y="39"/>
                  </a:cubicBezTo>
                  <a:cubicBezTo>
                    <a:pt x="213" y="39"/>
                    <a:pt x="213" y="39"/>
                    <a:pt x="213" y="39"/>
                  </a:cubicBezTo>
                  <a:cubicBezTo>
                    <a:pt x="214" y="39"/>
                    <a:pt x="214" y="39"/>
                    <a:pt x="214" y="39"/>
                  </a:cubicBezTo>
                  <a:cubicBezTo>
                    <a:pt x="215" y="39"/>
                    <a:pt x="215" y="39"/>
                    <a:pt x="215" y="39"/>
                  </a:cubicBezTo>
                  <a:cubicBezTo>
                    <a:pt x="216" y="40"/>
                    <a:pt x="216" y="40"/>
                    <a:pt x="216" y="40"/>
                  </a:cubicBezTo>
                  <a:cubicBezTo>
                    <a:pt x="217" y="40"/>
                    <a:pt x="217" y="40"/>
                    <a:pt x="217" y="40"/>
                  </a:cubicBezTo>
                  <a:cubicBezTo>
                    <a:pt x="217" y="40"/>
                    <a:pt x="217" y="40"/>
                    <a:pt x="217" y="40"/>
                  </a:cubicBezTo>
                  <a:cubicBezTo>
                    <a:pt x="216" y="41"/>
                    <a:pt x="216" y="41"/>
                    <a:pt x="216" y="41"/>
                  </a:cubicBezTo>
                  <a:cubicBezTo>
                    <a:pt x="215" y="41"/>
                    <a:pt x="215" y="41"/>
                    <a:pt x="215" y="41"/>
                  </a:cubicBezTo>
                  <a:cubicBezTo>
                    <a:pt x="213" y="42"/>
                    <a:pt x="213" y="42"/>
                    <a:pt x="213" y="42"/>
                  </a:cubicBezTo>
                  <a:cubicBezTo>
                    <a:pt x="213" y="42"/>
                    <a:pt x="213" y="42"/>
                    <a:pt x="213" y="42"/>
                  </a:cubicBezTo>
                  <a:cubicBezTo>
                    <a:pt x="211" y="43"/>
                    <a:pt x="211" y="43"/>
                    <a:pt x="211" y="43"/>
                  </a:cubicBezTo>
                  <a:cubicBezTo>
                    <a:pt x="211" y="43"/>
                    <a:pt x="211" y="43"/>
                    <a:pt x="211" y="43"/>
                  </a:cubicBezTo>
                  <a:cubicBezTo>
                    <a:pt x="212" y="43"/>
                    <a:pt x="212" y="43"/>
                    <a:pt x="212" y="43"/>
                  </a:cubicBezTo>
                  <a:cubicBezTo>
                    <a:pt x="213" y="43"/>
                    <a:pt x="213" y="43"/>
                    <a:pt x="213" y="43"/>
                  </a:cubicBezTo>
                  <a:cubicBezTo>
                    <a:pt x="213" y="44"/>
                    <a:pt x="213" y="44"/>
                    <a:pt x="213" y="44"/>
                  </a:cubicBezTo>
                  <a:cubicBezTo>
                    <a:pt x="212" y="45"/>
                    <a:pt x="212" y="45"/>
                    <a:pt x="212" y="45"/>
                  </a:cubicBezTo>
                  <a:cubicBezTo>
                    <a:pt x="212" y="46"/>
                    <a:pt x="212" y="46"/>
                    <a:pt x="212" y="46"/>
                  </a:cubicBezTo>
                  <a:cubicBezTo>
                    <a:pt x="211" y="46"/>
                    <a:pt x="211" y="46"/>
                    <a:pt x="211" y="46"/>
                  </a:cubicBezTo>
                  <a:cubicBezTo>
                    <a:pt x="211" y="46"/>
                    <a:pt x="211" y="46"/>
                    <a:pt x="211" y="46"/>
                  </a:cubicBezTo>
                  <a:cubicBezTo>
                    <a:pt x="210" y="47"/>
                    <a:pt x="210" y="47"/>
                    <a:pt x="210" y="47"/>
                  </a:cubicBezTo>
                  <a:cubicBezTo>
                    <a:pt x="209" y="47"/>
                    <a:pt x="209" y="47"/>
                    <a:pt x="209" y="47"/>
                  </a:cubicBezTo>
                  <a:cubicBezTo>
                    <a:pt x="208" y="47"/>
                    <a:pt x="208" y="47"/>
                    <a:pt x="208" y="47"/>
                  </a:cubicBezTo>
                  <a:cubicBezTo>
                    <a:pt x="207" y="47"/>
                    <a:pt x="207" y="47"/>
                    <a:pt x="207" y="47"/>
                  </a:cubicBezTo>
                  <a:cubicBezTo>
                    <a:pt x="207" y="47"/>
                    <a:pt x="207" y="47"/>
                    <a:pt x="207" y="47"/>
                  </a:cubicBezTo>
                  <a:cubicBezTo>
                    <a:pt x="206" y="47"/>
                    <a:pt x="206" y="47"/>
                    <a:pt x="206" y="47"/>
                  </a:cubicBezTo>
                  <a:cubicBezTo>
                    <a:pt x="205" y="47"/>
                    <a:pt x="205" y="47"/>
                    <a:pt x="205" y="47"/>
                  </a:cubicBezTo>
                  <a:cubicBezTo>
                    <a:pt x="204" y="47"/>
                    <a:pt x="204" y="47"/>
                    <a:pt x="204" y="47"/>
                  </a:cubicBezTo>
                  <a:cubicBezTo>
                    <a:pt x="204" y="46"/>
                    <a:pt x="204" y="46"/>
                    <a:pt x="204" y="46"/>
                  </a:cubicBezTo>
                  <a:cubicBezTo>
                    <a:pt x="204" y="46"/>
                    <a:pt x="204" y="46"/>
                    <a:pt x="204" y="46"/>
                  </a:cubicBezTo>
                  <a:cubicBezTo>
                    <a:pt x="204" y="45"/>
                    <a:pt x="204" y="45"/>
                    <a:pt x="204" y="45"/>
                  </a:cubicBezTo>
                  <a:cubicBezTo>
                    <a:pt x="203" y="44"/>
                    <a:pt x="203" y="44"/>
                    <a:pt x="203" y="44"/>
                  </a:cubicBezTo>
                  <a:cubicBezTo>
                    <a:pt x="202" y="44"/>
                    <a:pt x="202" y="44"/>
                    <a:pt x="202" y="44"/>
                  </a:cubicBezTo>
                  <a:cubicBezTo>
                    <a:pt x="202" y="43"/>
                    <a:pt x="202" y="43"/>
                    <a:pt x="202" y="43"/>
                  </a:cubicBezTo>
                  <a:cubicBezTo>
                    <a:pt x="202" y="42"/>
                    <a:pt x="202" y="42"/>
                    <a:pt x="202" y="42"/>
                  </a:cubicBezTo>
                  <a:close/>
                  <a:moveTo>
                    <a:pt x="201" y="40"/>
                  </a:moveTo>
                  <a:cubicBezTo>
                    <a:pt x="201" y="40"/>
                    <a:pt x="201" y="40"/>
                    <a:pt x="201" y="40"/>
                  </a:cubicBezTo>
                  <a:cubicBezTo>
                    <a:pt x="203" y="40"/>
                    <a:pt x="203" y="40"/>
                    <a:pt x="203" y="40"/>
                  </a:cubicBezTo>
                  <a:cubicBezTo>
                    <a:pt x="203" y="39"/>
                    <a:pt x="203" y="39"/>
                    <a:pt x="203" y="39"/>
                  </a:cubicBezTo>
                  <a:cubicBezTo>
                    <a:pt x="203" y="38"/>
                    <a:pt x="203" y="38"/>
                    <a:pt x="203" y="38"/>
                  </a:cubicBezTo>
                  <a:cubicBezTo>
                    <a:pt x="204" y="37"/>
                    <a:pt x="204" y="37"/>
                    <a:pt x="204" y="37"/>
                  </a:cubicBezTo>
                  <a:cubicBezTo>
                    <a:pt x="203" y="37"/>
                    <a:pt x="203" y="37"/>
                    <a:pt x="203" y="37"/>
                  </a:cubicBezTo>
                  <a:cubicBezTo>
                    <a:pt x="204" y="36"/>
                    <a:pt x="204" y="36"/>
                    <a:pt x="204" y="36"/>
                  </a:cubicBezTo>
                  <a:cubicBezTo>
                    <a:pt x="203" y="36"/>
                    <a:pt x="203" y="36"/>
                    <a:pt x="203" y="36"/>
                  </a:cubicBezTo>
                  <a:cubicBezTo>
                    <a:pt x="203" y="36"/>
                    <a:pt x="203" y="36"/>
                    <a:pt x="203" y="36"/>
                  </a:cubicBezTo>
                  <a:cubicBezTo>
                    <a:pt x="202" y="35"/>
                    <a:pt x="202" y="35"/>
                    <a:pt x="202" y="35"/>
                  </a:cubicBezTo>
                  <a:cubicBezTo>
                    <a:pt x="201" y="36"/>
                    <a:pt x="201" y="36"/>
                    <a:pt x="201" y="36"/>
                  </a:cubicBezTo>
                  <a:cubicBezTo>
                    <a:pt x="201" y="36"/>
                    <a:pt x="201" y="36"/>
                    <a:pt x="201" y="36"/>
                  </a:cubicBezTo>
                  <a:cubicBezTo>
                    <a:pt x="200" y="37"/>
                    <a:pt x="200" y="37"/>
                    <a:pt x="200" y="37"/>
                  </a:cubicBezTo>
                  <a:cubicBezTo>
                    <a:pt x="200" y="38"/>
                    <a:pt x="200" y="38"/>
                    <a:pt x="200" y="38"/>
                  </a:cubicBezTo>
                  <a:cubicBezTo>
                    <a:pt x="200" y="38"/>
                    <a:pt x="200" y="38"/>
                    <a:pt x="200" y="38"/>
                  </a:cubicBezTo>
                  <a:cubicBezTo>
                    <a:pt x="201" y="40"/>
                    <a:pt x="201" y="40"/>
                    <a:pt x="201" y="40"/>
                  </a:cubicBezTo>
                  <a:close/>
                  <a:moveTo>
                    <a:pt x="276" y="99"/>
                  </a:moveTo>
                  <a:cubicBezTo>
                    <a:pt x="277" y="99"/>
                    <a:pt x="277" y="99"/>
                    <a:pt x="277" y="99"/>
                  </a:cubicBezTo>
                  <a:cubicBezTo>
                    <a:pt x="277" y="99"/>
                    <a:pt x="277" y="99"/>
                    <a:pt x="277" y="99"/>
                  </a:cubicBezTo>
                  <a:cubicBezTo>
                    <a:pt x="278" y="99"/>
                    <a:pt x="278" y="99"/>
                    <a:pt x="278" y="99"/>
                  </a:cubicBezTo>
                  <a:cubicBezTo>
                    <a:pt x="278" y="99"/>
                    <a:pt x="278" y="99"/>
                    <a:pt x="278" y="99"/>
                  </a:cubicBezTo>
                  <a:cubicBezTo>
                    <a:pt x="279" y="100"/>
                    <a:pt x="279" y="100"/>
                    <a:pt x="279" y="100"/>
                  </a:cubicBezTo>
                  <a:cubicBezTo>
                    <a:pt x="279" y="100"/>
                    <a:pt x="279" y="100"/>
                    <a:pt x="279" y="100"/>
                  </a:cubicBezTo>
                  <a:cubicBezTo>
                    <a:pt x="281" y="99"/>
                    <a:pt x="281" y="99"/>
                    <a:pt x="281" y="99"/>
                  </a:cubicBezTo>
                  <a:cubicBezTo>
                    <a:pt x="282" y="99"/>
                    <a:pt x="282" y="99"/>
                    <a:pt x="282" y="99"/>
                  </a:cubicBezTo>
                  <a:cubicBezTo>
                    <a:pt x="283" y="99"/>
                    <a:pt x="283" y="99"/>
                    <a:pt x="283" y="99"/>
                  </a:cubicBezTo>
                  <a:cubicBezTo>
                    <a:pt x="284" y="99"/>
                    <a:pt x="284" y="99"/>
                    <a:pt x="284" y="99"/>
                  </a:cubicBezTo>
                  <a:cubicBezTo>
                    <a:pt x="284" y="100"/>
                    <a:pt x="284" y="100"/>
                    <a:pt x="284" y="100"/>
                  </a:cubicBezTo>
                  <a:cubicBezTo>
                    <a:pt x="285" y="99"/>
                    <a:pt x="285" y="99"/>
                    <a:pt x="285" y="99"/>
                  </a:cubicBezTo>
                  <a:cubicBezTo>
                    <a:pt x="285" y="99"/>
                    <a:pt x="285" y="99"/>
                    <a:pt x="285" y="99"/>
                  </a:cubicBezTo>
                  <a:cubicBezTo>
                    <a:pt x="285" y="98"/>
                    <a:pt x="285" y="98"/>
                    <a:pt x="285" y="98"/>
                  </a:cubicBezTo>
                  <a:cubicBezTo>
                    <a:pt x="286" y="98"/>
                    <a:pt x="286" y="98"/>
                    <a:pt x="286" y="98"/>
                  </a:cubicBezTo>
                  <a:cubicBezTo>
                    <a:pt x="286" y="97"/>
                    <a:pt x="286" y="97"/>
                    <a:pt x="286" y="97"/>
                  </a:cubicBezTo>
                  <a:cubicBezTo>
                    <a:pt x="285" y="96"/>
                    <a:pt x="285" y="96"/>
                    <a:pt x="285" y="96"/>
                  </a:cubicBezTo>
                  <a:cubicBezTo>
                    <a:pt x="285" y="95"/>
                    <a:pt x="285" y="95"/>
                    <a:pt x="285" y="95"/>
                  </a:cubicBezTo>
                  <a:cubicBezTo>
                    <a:pt x="286" y="96"/>
                    <a:pt x="286" y="96"/>
                    <a:pt x="286" y="96"/>
                  </a:cubicBezTo>
                  <a:cubicBezTo>
                    <a:pt x="286" y="96"/>
                    <a:pt x="286" y="96"/>
                    <a:pt x="286" y="96"/>
                  </a:cubicBezTo>
                  <a:cubicBezTo>
                    <a:pt x="287" y="97"/>
                    <a:pt x="287" y="97"/>
                    <a:pt x="287" y="97"/>
                  </a:cubicBezTo>
                  <a:cubicBezTo>
                    <a:pt x="287" y="97"/>
                    <a:pt x="287" y="97"/>
                    <a:pt x="287" y="97"/>
                  </a:cubicBezTo>
                  <a:cubicBezTo>
                    <a:pt x="288" y="97"/>
                    <a:pt x="288" y="97"/>
                    <a:pt x="288" y="97"/>
                  </a:cubicBezTo>
                  <a:cubicBezTo>
                    <a:pt x="288" y="97"/>
                    <a:pt x="288" y="97"/>
                    <a:pt x="288" y="97"/>
                  </a:cubicBezTo>
                  <a:cubicBezTo>
                    <a:pt x="289" y="97"/>
                    <a:pt x="289" y="97"/>
                    <a:pt x="289" y="97"/>
                  </a:cubicBezTo>
                  <a:cubicBezTo>
                    <a:pt x="289" y="97"/>
                    <a:pt x="289" y="97"/>
                    <a:pt x="289" y="97"/>
                  </a:cubicBezTo>
                  <a:cubicBezTo>
                    <a:pt x="289" y="96"/>
                    <a:pt x="289" y="96"/>
                    <a:pt x="289" y="96"/>
                  </a:cubicBezTo>
                  <a:cubicBezTo>
                    <a:pt x="289" y="95"/>
                    <a:pt x="289" y="95"/>
                    <a:pt x="289" y="95"/>
                  </a:cubicBezTo>
                  <a:cubicBezTo>
                    <a:pt x="288" y="95"/>
                    <a:pt x="288" y="95"/>
                    <a:pt x="288" y="95"/>
                  </a:cubicBezTo>
                  <a:cubicBezTo>
                    <a:pt x="287" y="95"/>
                    <a:pt x="287" y="95"/>
                    <a:pt x="287" y="95"/>
                  </a:cubicBezTo>
                  <a:cubicBezTo>
                    <a:pt x="286" y="95"/>
                    <a:pt x="286" y="95"/>
                    <a:pt x="286" y="95"/>
                  </a:cubicBezTo>
                  <a:cubicBezTo>
                    <a:pt x="286" y="95"/>
                    <a:pt x="286" y="95"/>
                    <a:pt x="286" y="95"/>
                  </a:cubicBezTo>
                  <a:cubicBezTo>
                    <a:pt x="286" y="94"/>
                    <a:pt x="286" y="94"/>
                    <a:pt x="286" y="94"/>
                  </a:cubicBezTo>
                  <a:cubicBezTo>
                    <a:pt x="287" y="94"/>
                    <a:pt x="287" y="94"/>
                    <a:pt x="287" y="94"/>
                  </a:cubicBezTo>
                  <a:cubicBezTo>
                    <a:pt x="288" y="94"/>
                    <a:pt x="288" y="94"/>
                    <a:pt x="288" y="94"/>
                  </a:cubicBezTo>
                  <a:cubicBezTo>
                    <a:pt x="288" y="93"/>
                    <a:pt x="288" y="93"/>
                    <a:pt x="288" y="93"/>
                  </a:cubicBezTo>
                  <a:cubicBezTo>
                    <a:pt x="289" y="94"/>
                    <a:pt x="289" y="94"/>
                    <a:pt x="289" y="94"/>
                  </a:cubicBezTo>
                  <a:cubicBezTo>
                    <a:pt x="289" y="94"/>
                    <a:pt x="289" y="94"/>
                    <a:pt x="289" y="94"/>
                  </a:cubicBezTo>
                  <a:cubicBezTo>
                    <a:pt x="290" y="93"/>
                    <a:pt x="290" y="93"/>
                    <a:pt x="290" y="93"/>
                  </a:cubicBezTo>
                  <a:cubicBezTo>
                    <a:pt x="290" y="93"/>
                    <a:pt x="290" y="93"/>
                    <a:pt x="290" y="93"/>
                  </a:cubicBezTo>
                  <a:cubicBezTo>
                    <a:pt x="290" y="92"/>
                    <a:pt x="290" y="92"/>
                    <a:pt x="290" y="92"/>
                  </a:cubicBezTo>
                  <a:cubicBezTo>
                    <a:pt x="290" y="91"/>
                    <a:pt x="290" y="91"/>
                    <a:pt x="290" y="91"/>
                  </a:cubicBezTo>
                  <a:cubicBezTo>
                    <a:pt x="290" y="91"/>
                    <a:pt x="290" y="91"/>
                    <a:pt x="290" y="91"/>
                  </a:cubicBezTo>
                  <a:cubicBezTo>
                    <a:pt x="291" y="91"/>
                    <a:pt x="291" y="91"/>
                    <a:pt x="291" y="91"/>
                  </a:cubicBezTo>
                  <a:cubicBezTo>
                    <a:pt x="289" y="91"/>
                    <a:pt x="289" y="91"/>
                    <a:pt x="289" y="91"/>
                  </a:cubicBezTo>
                  <a:cubicBezTo>
                    <a:pt x="289" y="91"/>
                    <a:pt x="289" y="91"/>
                    <a:pt x="289" y="91"/>
                  </a:cubicBezTo>
                  <a:cubicBezTo>
                    <a:pt x="289" y="90"/>
                    <a:pt x="289" y="90"/>
                    <a:pt x="289" y="90"/>
                  </a:cubicBezTo>
                  <a:cubicBezTo>
                    <a:pt x="289" y="90"/>
                    <a:pt x="289" y="90"/>
                    <a:pt x="289" y="90"/>
                  </a:cubicBezTo>
                  <a:cubicBezTo>
                    <a:pt x="290" y="89"/>
                    <a:pt x="290" y="89"/>
                    <a:pt x="290" y="89"/>
                  </a:cubicBezTo>
                  <a:cubicBezTo>
                    <a:pt x="289" y="89"/>
                    <a:pt x="289" y="89"/>
                    <a:pt x="289" y="89"/>
                  </a:cubicBezTo>
                  <a:cubicBezTo>
                    <a:pt x="287" y="89"/>
                    <a:pt x="287" y="89"/>
                    <a:pt x="287" y="89"/>
                  </a:cubicBezTo>
                  <a:cubicBezTo>
                    <a:pt x="287" y="88"/>
                    <a:pt x="287" y="88"/>
                    <a:pt x="287" y="88"/>
                  </a:cubicBezTo>
                  <a:cubicBezTo>
                    <a:pt x="287" y="88"/>
                    <a:pt x="287" y="88"/>
                    <a:pt x="287" y="88"/>
                  </a:cubicBezTo>
                  <a:cubicBezTo>
                    <a:pt x="287" y="88"/>
                    <a:pt x="287" y="88"/>
                    <a:pt x="287" y="88"/>
                  </a:cubicBezTo>
                  <a:cubicBezTo>
                    <a:pt x="287" y="87"/>
                    <a:pt x="287" y="87"/>
                    <a:pt x="287" y="87"/>
                  </a:cubicBezTo>
                  <a:cubicBezTo>
                    <a:pt x="286" y="86"/>
                    <a:pt x="286" y="86"/>
                    <a:pt x="286" y="86"/>
                  </a:cubicBezTo>
                  <a:cubicBezTo>
                    <a:pt x="285" y="86"/>
                    <a:pt x="285" y="86"/>
                    <a:pt x="285" y="86"/>
                  </a:cubicBezTo>
                  <a:cubicBezTo>
                    <a:pt x="284" y="86"/>
                    <a:pt x="284" y="86"/>
                    <a:pt x="284" y="86"/>
                  </a:cubicBezTo>
                  <a:cubicBezTo>
                    <a:pt x="283" y="86"/>
                    <a:pt x="283" y="86"/>
                    <a:pt x="283" y="86"/>
                  </a:cubicBezTo>
                  <a:cubicBezTo>
                    <a:pt x="282" y="87"/>
                    <a:pt x="282" y="87"/>
                    <a:pt x="282" y="87"/>
                  </a:cubicBezTo>
                  <a:cubicBezTo>
                    <a:pt x="280" y="86"/>
                    <a:pt x="280" y="86"/>
                    <a:pt x="280" y="86"/>
                  </a:cubicBezTo>
                  <a:cubicBezTo>
                    <a:pt x="280" y="85"/>
                    <a:pt x="280" y="85"/>
                    <a:pt x="280" y="85"/>
                  </a:cubicBezTo>
                  <a:cubicBezTo>
                    <a:pt x="279" y="85"/>
                    <a:pt x="279" y="85"/>
                    <a:pt x="279" y="85"/>
                  </a:cubicBezTo>
                  <a:cubicBezTo>
                    <a:pt x="279" y="85"/>
                    <a:pt x="279" y="85"/>
                    <a:pt x="279" y="85"/>
                  </a:cubicBezTo>
                  <a:cubicBezTo>
                    <a:pt x="278" y="85"/>
                    <a:pt x="278" y="85"/>
                    <a:pt x="278" y="85"/>
                  </a:cubicBezTo>
                  <a:cubicBezTo>
                    <a:pt x="278" y="85"/>
                    <a:pt x="278" y="85"/>
                    <a:pt x="278" y="85"/>
                  </a:cubicBezTo>
                  <a:cubicBezTo>
                    <a:pt x="277" y="85"/>
                    <a:pt x="277" y="85"/>
                    <a:pt x="277" y="85"/>
                  </a:cubicBezTo>
                  <a:cubicBezTo>
                    <a:pt x="276" y="86"/>
                    <a:pt x="276" y="86"/>
                    <a:pt x="276" y="86"/>
                  </a:cubicBezTo>
                  <a:cubicBezTo>
                    <a:pt x="276" y="86"/>
                    <a:pt x="276" y="86"/>
                    <a:pt x="276" y="86"/>
                  </a:cubicBezTo>
                  <a:cubicBezTo>
                    <a:pt x="275" y="85"/>
                    <a:pt x="275" y="85"/>
                    <a:pt x="275" y="85"/>
                  </a:cubicBezTo>
                  <a:cubicBezTo>
                    <a:pt x="274" y="86"/>
                    <a:pt x="274" y="86"/>
                    <a:pt x="274" y="86"/>
                  </a:cubicBezTo>
                  <a:cubicBezTo>
                    <a:pt x="273" y="86"/>
                    <a:pt x="273" y="86"/>
                    <a:pt x="273" y="86"/>
                  </a:cubicBezTo>
                  <a:cubicBezTo>
                    <a:pt x="273" y="86"/>
                    <a:pt x="273" y="86"/>
                    <a:pt x="273" y="86"/>
                  </a:cubicBezTo>
                  <a:cubicBezTo>
                    <a:pt x="273" y="87"/>
                    <a:pt x="273" y="87"/>
                    <a:pt x="273" y="87"/>
                  </a:cubicBezTo>
                  <a:cubicBezTo>
                    <a:pt x="273" y="86"/>
                    <a:pt x="273" y="86"/>
                    <a:pt x="273" y="86"/>
                  </a:cubicBezTo>
                  <a:cubicBezTo>
                    <a:pt x="273" y="86"/>
                    <a:pt x="273" y="86"/>
                    <a:pt x="273" y="86"/>
                  </a:cubicBezTo>
                  <a:cubicBezTo>
                    <a:pt x="272" y="86"/>
                    <a:pt x="272" y="86"/>
                    <a:pt x="272" y="86"/>
                  </a:cubicBezTo>
                  <a:cubicBezTo>
                    <a:pt x="270" y="86"/>
                    <a:pt x="270" y="86"/>
                    <a:pt x="270" y="86"/>
                  </a:cubicBezTo>
                  <a:cubicBezTo>
                    <a:pt x="270" y="86"/>
                    <a:pt x="270" y="86"/>
                    <a:pt x="270" y="86"/>
                  </a:cubicBezTo>
                  <a:cubicBezTo>
                    <a:pt x="270" y="86"/>
                    <a:pt x="270" y="86"/>
                    <a:pt x="270" y="86"/>
                  </a:cubicBezTo>
                  <a:cubicBezTo>
                    <a:pt x="270" y="87"/>
                    <a:pt x="270" y="87"/>
                    <a:pt x="270" y="87"/>
                  </a:cubicBezTo>
                  <a:cubicBezTo>
                    <a:pt x="271" y="88"/>
                    <a:pt x="271" y="88"/>
                    <a:pt x="271" y="88"/>
                  </a:cubicBezTo>
                  <a:cubicBezTo>
                    <a:pt x="270" y="87"/>
                    <a:pt x="270" y="87"/>
                    <a:pt x="270" y="87"/>
                  </a:cubicBezTo>
                  <a:cubicBezTo>
                    <a:pt x="270" y="87"/>
                    <a:pt x="270" y="87"/>
                    <a:pt x="270" y="87"/>
                  </a:cubicBezTo>
                  <a:cubicBezTo>
                    <a:pt x="269" y="87"/>
                    <a:pt x="269" y="87"/>
                    <a:pt x="269" y="87"/>
                  </a:cubicBezTo>
                  <a:cubicBezTo>
                    <a:pt x="268" y="87"/>
                    <a:pt x="268" y="87"/>
                    <a:pt x="268" y="87"/>
                  </a:cubicBezTo>
                  <a:cubicBezTo>
                    <a:pt x="267" y="87"/>
                    <a:pt x="267" y="87"/>
                    <a:pt x="267" y="87"/>
                  </a:cubicBezTo>
                  <a:cubicBezTo>
                    <a:pt x="268" y="86"/>
                    <a:pt x="268" y="86"/>
                    <a:pt x="268" y="86"/>
                  </a:cubicBezTo>
                  <a:cubicBezTo>
                    <a:pt x="268" y="86"/>
                    <a:pt x="268" y="86"/>
                    <a:pt x="268" y="86"/>
                  </a:cubicBezTo>
                  <a:cubicBezTo>
                    <a:pt x="267" y="85"/>
                    <a:pt x="267" y="85"/>
                    <a:pt x="267" y="85"/>
                  </a:cubicBezTo>
                  <a:cubicBezTo>
                    <a:pt x="267" y="84"/>
                    <a:pt x="267" y="84"/>
                    <a:pt x="267" y="84"/>
                  </a:cubicBezTo>
                  <a:cubicBezTo>
                    <a:pt x="267" y="84"/>
                    <a:pt x="267" y="84"/>
                    <a:pt x="267" y="84"/>
                  </a:cubicBezTo>
                  <a:cubicBezTo>
                    <a:pt x="266" y="84"/>
                    <a:pt x="266" y="84"/>
                    <a:pt x="266" y="84"/>
                  </a:cubicBezTo>
                  <a:cubicBezTo>
                    <a:pt x="266" y="85"/>
                    <a:pt x="266" y="85"/>
                    <a:pt x="266" y="85"/>
                  </a:cubicBezTo>
                  <a:cubicBezTo>
                    <a:pt x="266" y="85"/>
                    <a:pt x="266" y="85"/>
                    <a:pt x="266" y="85"/>
                  </a:cubicBezTo>
                  <a:cubicBezTo>
                    <a:pt x="265" y="85"/>
                    <a:pt x="265" y="85"/>
                    <a:pt x="265" y="85"/>
                  </a:cubicBezTo>
                  <a:cubicBezTo>
                    <a:pt x="266" y="85"/>
                    <a:pt x="266" y="85"/>
                    <a:pt x="266" y="85"/>
                  </a:cubicBezTo>
                  <a:cubicBezTo>
                    <a:pt x="266" y="84"/>
                    <a:pt x="266" y="84"/>
                    <a:pt x="266" y="84"/>
                  </a:cubicBezTo>
                  <a:cubicBezTo>
                    <a:pt x="265" y="84"/>
                    <a:pt x="265" y="84"/>
                    <a:pt x="265" y="84"/>
                  </a:cubicBezTo>
                  <a:cubicBezTo>
                    <a:pt x="264" y="84"/>
                    <a:pt x="264" y="84"/>
                    <a:pt x="264" y="84"/>
                  </a:cubicBezTo>
                  <a:cubicBezTo>
                    <a:pt x="264" y="84"/>
                    <a:pt x="264" y="84"/>
                    <a:pt x="264" y="84"/>
                  </a:cubicBezTo>
                  <a:cubicBezTo>
                    <a:pt x="264" y="84"/>
                    <a:pt x="264" y="84"/>
                    <a:pt x="264" y="84"/>
                  </a:cubicBezTo>
                  <a:cubicBezTo>
                    <a:pt x="264" y="83"/>
                    <a:pt x="264" y="83"/>
                    <a:pt x="264" y="83"/>
                  </a:cubicBezTo>
                  <a:cubicBezTo>
                    <a:pt x="264" y="82"/>
                    <a:pt x="264" y="82"/>
                    <a:pt x="264" y="82"/>
                  </a:cubicBezTo>
                  <a:cubicBezTo>
                    <a:pt x="263" y="83"/>
                    <a:pt x="263" y="83"/>
                    <a:pt x="263" y="83"/>
                  </a:cubicBezTo>
                  <a:cubicBezTo>
                    <a:pt x="262" y="84"/>
                    <a:pt x="262" y="84"/>
                    <a:pt x="262" y="84"/>
                  </a:cubicBezTo>
                  <a:cubicBezTo>
                    <a:pt x="262" y="85"/>
                    <a:pt x="262" y="85"/>
                    <a:pt x="262" y="85"/>
                  </a:cubicBezTo>
                  <a:cubicBezTo>
                    <a:pt x="261" y="85"/>
                    <a:pt x="261" y="85"/>
                    <a:pt x="261" y="85"/>
                  </a:cubicBezTo>
                  <a:cubicBezTo>
                    <a:pt x="261" y="84"/>
                    <a:pt x="261" y="84"/>
                    <a:pt x="261" y="84"/>
                  </a:cubicBezTo>
                  <a:cubicBezTo>
                    <a:pt x="261" y="83"/>
                    <a:pt x="261" y="83"/>
                    <a:pt x="261" y="83"/>
                  </a:cubicBezTo>
                  <a:cubicBezTo>
                    <a:pt x="261" y="83"/>
                    <a:pt x="261" y="83"/>
                    <a:pt x="261" y="83"/>
                  </a:cubicBezTo>
                  <a:cubicBezTo>
                    <a:pt x="262" y="82"/>
                    <a:pt x="262" y="82"/>
                    <a:pt x="262" y="82"/>
                  </a:cubicBezTo>
                  <a:cubicBezTo>
                    <a:pt x="261" y="81"/>
                    <a:pt x="261" y="81"/>
                    <a:pt x="261" y="81"/>
                  </a:cubicBezTo>
                  <a:cubicBezTo>
                    <a:pt x="260" y="81"/>
                    <a:pt x="260" y="81"/>
                    <a:pt x="260" y="81"/>
                  </a:cubicBezTo>
                  <a:cubicBezTo>
                    <a:pt x="260" y="81"/>
                    <a:pt x="260" y="81"/>
                    <a:pt x="260" y="81"/>
                  </a:cubicBezTo>
                  <a:cubicBezTo>
                    <a:pt x="261" y="81"/>
                    <a:pt x="261" y="81"/>
                    <a:pt x="261" y="81"/>
                  </a:cubicBezTo>
                  <a:cubicBezTo>
                    <a:pt x="261" y="80"/>
                    <a:pt x="261" y="80"/>
                    <a:pt x="261" y="80"/>
                  </a:cubicBezTo>
                  <a:cubicBezTo>
                    <a:pt x="261" y="79"/>
                    <a:pt x="261" y="79"/>
                    <a:pt x="261" y="79"/>
                  </a:cubicBezTo>
                  <a:cubicBezTo>
                    <a:pt x="261" y="79"/>
                    <a:pt x="261" y="79"/>
                    <a:pt x="261" y="79"/>
                  </a:cubicBezTo>
                  <a:cubicBezTo>
                    <a:pt x="260" y="79"/>
                    <a:pt x="260" y="79"/>
                    <a:pt x="260" y="79"/>
                  </a:cubicBezTo>
                  <a:cubicBezTo>
                    <a:pt x="260" y="79"/>
                    <a:pt x="260" y="79"/>
                    <a:pt x="260" y="79"/>
                  </a:cubicBezTo>
                  <a:cubicBezTo>
                    <a:pt x="259" y="79"/>
                    <a:pt x="259" y="79"/>
                    <a:pt x="259" y="79"/>
                  </a:cubicBezTo>
                  <a:cubicBezTo>
                    <a:pt x="259" y="79"/>
                    <a:pt x="259" y="79"/>
                    <a:pt x="259" y="79"/>
                  </a:cubicBezTo>
                  <a:cubicBezTo>
                    <a:pt x="259" y="79"/>
                    <a:pt x="259" y="79"/>
                    <a:pt x="259" y="79"/>
                  </a:cubicBezTo>
                  <a:cubicBezTo>
                    <a:pt x="258" y="79"/>
                    <a:pt x="258" y="79"/>
                    <a:pt x="258" y="79"/>
                  </a:cubicBezTo>
                  <a:cubicBezTo>
                    <a:pt x="258" y="79"/>
                    <a:pt x="258" y="79"/>
                    <a:pt x="258" y="79"/>
                  </a:cubicBezTo>
                  <a:cubicBezTo>
                    <a:pt x="257" y="79"/>
                    <a:pt x="257" y="79"/>
                    <a:pt x="257" y="79"/>
                  </a:cubicBezTo>
                  <a:cubicBezTo>
                    <a:pt x="257" y="79"/>
                    <a:pt x="257" y="79"/>
                    <a:pt x="257" y="79"/>
                  </a:cubicBezTo>
                  <a:cubicBezTo>
                    <a:pt x="257" y="79"/>
                    <a:pt x="257" y="79"/>
                    <a:pt x="257" y="79"/>
                  </a:cubicBezTo>
                  <a:cubicBezTo>
                    <a:pt x="258" y="78"/>
                    <a:pt x="258" y="78"/>
                    <a:pt x="258" y="78"/>
                  </a:cubicBezTo>
                  <a:cubicBezTo>
                    <a:pt x="258" y="77"/>
                    <a:pt x="258" y="77"/>
                    <a:pt x="258" y="77"/>
                  </a:cubicBezTo>
                  <a:cubicBezTo>
                    <a:pt x="259" y="77"/>
                    <a:pt x="259" y="77"/>
                    <a:pt x="259" y="77"/>
                  </a:cubicBezTo>
                  <a:cubicBezTo>
                    <a:pt x="259" y="78"/>
                    <a:pt x="259" y="78"/>
                    <a:pt x="259" y="78"/>
                  </a:cubicBezTo>
                  <a:cubicBezTo>
                    <a:pt x="261" y="78"/>
                    <a:pt x="261" y="78"/>
                    <a:pt x="261" y="78"/>
                  </a:cubicBezTo>
                  <a:cubicBezTo>
                    <a:pt x="260" y="78"/>
                    <a:pt x="260" y="78"/>
                    <a:pt x="260" y="78"/>
                  </a:cubicBezTo>
                  <a:cubicBezTo>
                    <a:pt x="260" y="77"/>
                    <a:pt x="260" y="77"/>
                    <a:pt x="260" y="77"/>
                  </a:cubicBezTo>
                  <a:cubicBezTo>
                    <a:pt x="259" y="77"/>
                    <a:pt x="259" y="77"/>
                    <a:pt x="259" y="77"/>
                  </a:cubicBezTo>
                  <a:cubicBezTo>
                    <a:pt x="259" y="77"/>
                    <a:pt x="259" y="77"/>
                    <a:pt x="259" y="77"/>
                  </a:cubicBezTo>
                  <a:cubicBezTo>
                    <a:pt x="258" y="76"/>
                    <a:pt x="258" y="76"/>
                    <a:pt x="258" y="76"/>
                  </a:cubicBezTo>
                  <a:cubicBezTo>
                    <a:pt x="257" y="75"/>
                    <a:pt x="257" y="75"/>
                    <a:pt x="257" y="75"/>
                  </a:cubicBezTo>
                  <a:cubicBezTo>
                    <a:pt x="258" y="75"/>
                    <a:pt x="258" y="75"/>
                    <a:pt x="258" y="75"/>
                  </a:cubicBezTo>
                  <a:cubicBezTo>
                    <a:pt x="258" y="75"/>
                    <a:pt x="258" y="75"/>
                    <a:pt x="258" y="75"/>
                  </a:cubicBezTo>
                  <a:cubicBezTo>
                    <a:pt x="258" y="75"/>
                    <a:pt x="258" y="75"/>
                    <a:pt x="258" y="75"/>
                  </a:cubicBezTo>
                  <a:cubicBezTo>
                    <a:pt x="259" y="75"/>
                    <a:pt x="259" y="75"/>
                    <a:pt x="259" y="75"/>
                  </a:cubicBezTo>
                  <a:cubicBezTo>
                    <a:pt x="260" y="76"/>
                    <a:pt x="260" y="76"/>
                    <a:pt x="260" y="76"/>
                  </a:cubicBezTo>
                  <a:cubicBezTo>
                    <a:pt x="261" y="76"/>
                    <a:pt x="261" y="76"/>
                    <a:pt x="261" y="76"/>
                  </a:cubicBezTo>
                  <a:cubicBezTo>
                    <a:pt x="261" y="77"/>
                    <a:pt x="261" y="77"/>
                    <a:pt x="261" y="77"/>
                  </a:cubicBezTo>
                  <a:cubicBezTo>
                    <a:pt x="262" y="77"/>
                    <a:pt x="262" y="77"/>
                    <a:pt x="262" y="77"/>
                  </a:cubicBezTo>
                  <a:cubicBezTo>
                    <a:pt x="262" y="77"/>
                    <a:pt x="262" y="77"/>
                    <a:pt x="262" y="77"/>
                  </a:cubicBezTo>
                  <a:cubicBezTo>
                    <a:pt x="264" y="77"/>
                    <a:pt x="264" y="77"/>
                    <a:pt x="264" y="77"/>
                  </a:cubicBezTo>
                  <a:cubicBezTo>
                    <a:pt x="265" y="77"/>
                    <a:pt x="265" y="77"/>
                    <a:pt x="265" y="77"/>
                  </a:cubicBezTo>
                  <a:cubicBezTo>
                    <a:pt x="265" y="77"/>
                    <a:pt x="265" y="77"/>
                    <a:pt x="265" y="77"/>
                  </a:cubicBezTo>
                  <a:cubicBezTo>
                    <a:pt x="265" y="76"/>
                    <a:pt x="265" y="76"/>
                    <a:pt x="265" y="76"/>
                  </a:cubicBezTo>
                  <a:cubicBezTo>
                    <a:pt x="263" y="75"/>
                    <a:pt x="263" y="75"/>
                    <a:pt x="263" y="75"/>
                  </a:cubicBezTo>
                  <a:cubicBezTo>
                    <a:pt x="262" y="74"/>
                    <a:pt x="262" y="74"/>
                    <a:pt x="262" y="74"/>
                  </a:cubicBezTo>
                  <a:cubicBezTo>
                    <a:pt x="262" y="74"/>
                    <a:pt x="262" y="74"/>
                    <a:pt x="262" y="74"/>
                  </a:cubicBezTo>
                  <a:cubicBezTo>
                    <a:pt x="261" y="73"/>
                    <a:pt x="261" y="73"/>
                    <a:pt x="261" y="73"/>
                  </a:cubicBezTo>
                  <a:cubicBezTo>
                    <a:pt x="261" y="73"/>
                    <a:pt x="261" y="73"/>
                    <a:pt x="261" y="73"/>
                  </a:cubicBezTo>
                  <a:cubicBezTo>
                    <a:pt x="260" y="73"/>
                    <a:pt x="260" y="73"/>
                    <a:pt x="260" y="73"/>
                  </a:cubicBezTo>
                  <a:cubicBezTo>
                    <a:pt x="260" y="72"/>
                    <a:pt x="260" y="72"/>
                    <a:pt x="260" y="72"/>
                  </a:cubicBezTo>
                  <a:cubicBezTo>
                    <a:pt x="260" y="72"/>
                    <a:pt x="260" y="72"/>
                    <a:pt x="260" y="72"/>
                  </a:cubicBezTo>
                  <a:cubicBezTo>
                    <a:pt x="261" y="72"/>
                    <a:pt x="261" y="72"/>
                    <a:pt x="261" y="72"/>
                  </a:cubicBezTo>
                  <a:cubicBezTo>
                    <a:pt x="261" y="73"/>
                    <a:pt x="261" y="73"/>
                    <a:pt x="261" y="73"/>
                  </a:cubicBezTo>
                  <a:cubicBezTo>
                    <a:pt x="262" y="73"/>
                    <a:pt x="262" y="73"/>
                    <a:pt x="262" y="73"/>
                  </a:cubicBezTo>
                  <a:cubicBezTo>
                    <a:pt x="262" y="73"/>
                    <a:pt x="262" y="73"/>
                    <a:pt x="262" y="73"/>
                  </a:cubicBezTo>
                  <a:cubicBezTo>
                    <a:pt x="263" y="73"/>
                    <a:pt x="263" y="73"/>
                    <a:pt x="263" y="73"/>
                  </a:cubicBezTo>
                  <a:cubicBezTo>
                    <a:pt x="263" y="73"/>
                    <a:pt x="263" y="73"/>
                    <a:pt x="263" y="73"/>
                  </a:cubicBezTo>
                  <a:cubicBezTo>
                    <a:pt x="263" y="71"/>
                    <a:pt x="263" y="71"/>
                    <a:pt x="263" y="71"/>
                  </a:cubicBezTo>
                  <a:cubicBezTo>
                    <a:pt x="262" y="70"/>
                    <a:pt x="262" y="70"/>
                    <a:pt x="262" y="70"/>
                  </a:cubicBezTo>
                  <a:cubicBezTo>
                    <a:pt x="261" y="70"/>
                    <a:pt x="261" y="70"/>
                    <a:pt x="261" y="70"/>
                  </a:cubicBezTo>
                  <a:cubicBezTo>
                    <a:pt x="261" y="70"/>
                    <a:pt x="261" y="70"/>
                    <a:pt x="261" y="70"/>
                  </a:cubicBezTo>
                  <a:cubicBezTo>
                    <a:pt x="260" y="70"/>
                    <a:pt x="260" y="70"/>
                    <a:pt x="260" y="70"/>
                  </a:cubicBezTo>
                  <a:cubicBezTo>
                    <a:pt x="259" y="71"/>
                    <a:pt x="259" y="71"/>
                    <a:pt x="259" y="71"/>
                  </a:cubicBezTo>
                  <a:cubicBezTo>
                    <a:pt x="258" y="71"/>
                    <a:pt x="258" y="71"/>
                    <a:pt x="258" y="71"/>
                  </a:cubicBezTo>
                  <a:cubicBezTo>
                    <a:pt x="257" y="70"/>
                    <a:pt x="257" y="70"/>
                    <a:pt x="257" y="70"/>
                  </a:cubicBezTo>
                  <a:cubicBezTo>
                    <a:pt x="257" y="70"/>
                    <a:pt x="257" y="70"/>
                    <a:pt x="257" y="70"/>
                  </a:cubicBezTo>
                  <a:cubicBezTo>
                    <a:pt x="256" y="70"/>
                    <a:pt x="256" y="70"/>
                    <a:pt x="256" y="70"/>
                  </a:cubicBezTo>
                  <a:cubicBezTo>
                    <a:pt x="255" y="71"/>
                    <a:pt x="255" y="71"/>
                    <a:pt x="255" y="71"/>
                  </a:cubicBezTo>
                  <a:cubicBezTo>
                    <a:pt x="254" y="71"/>
                    <a:pt x="254" y="71"/>
                    <a:pt x="254" y="71"/>
                  </a:cubicBezTo>
                  <a:cubicBezTo>
                    <a:pt x="254" y="72"/>
                    <a:pt x="254" y="72"/>
                    <a:pt x="254" y="72"/>
                  </a:cubicBezTo>
                  <a:cubicBezTo>
                    <a:pt x="253" y="72"/>
                    <a:pt x="253" y="72"/>
                    <a:pt x="253" y="72"/>
                  </a:cubicBezTo>
                  <a:cubicBezTo>
                    <a:pt x="253" y="72"/>
                    <a:pt x="253" y="72"/>
                    <a:pt x="253" y="72"/>
                  </a:cubicBezTo>
                  <a:cubicBezTo>
                    <a:pt x="254" y="71"/>
                    <a:pt x="254" y="71"/>
                    <a:pt x="254" y="71"/>
                  </a:cubicBezTo>
                  <a:cubicBezTo>
                    <a:pt x="254" y="71"/>
                    <a:pt x="254" y="71"/>
                    <a:pt x="254" y="71"/>
                  </a:cubicBezTo>
                  <a:cubicBezTo>
                    <a:pt x="256" y="69"/>
                    <a:pt x="256" y="69"/>
                    <a:pt x="256" y="69"/>
                  </a:cubicBezTo>
                  <a:cubicBezTo>
                    <a:pt x="256" y="69"/>
                    <a:pt x="256" y="69"/>
                    <a:pt x="256" y="69"/>
                  </a:cubicBezTo>
                  <a:cubicBezTo>
                    <a:pt x="256" y="68"/>
                    <a:pt x="256" y="68"/>
                    <a:pt x="256" y="68"/>
                  </a:cubicBezTo>
                  <a:cubicBezTo>
                    <a:pt x="256" y="66"/>
                    <a:pt x="256" y="66"/>
                    <a:pt x="256" y="66"/>
                  </a:cubicBezTo>
                  <a:cubicBezTo>
                    <a:pt x="256" y="66"/>
                    <a:pt x="256" y="66"/>
                    <a:pt x="256" y="66"/>
                  </a:cubicBezTo>
                  <a:cubicBezTo>
                    <a:pt x="255" y="65"/>
                    <a:pt x="255" y="65"/>
                    <a:pt x="255" y="65"/>
                  </a:cubicBezTo>
                  <a:cubicBezTo>
                    <a:pt x="255" y="66"/>
                    <a:pt x="255" y="66"/>
                    <a:pt x="255" y="66"/>
                  </a:cubicBezTo>
                  <a:cubicBezTo>
                    <a:pt x="254" y="66"/>
                    <a:pt x="254" y="66"/>
                    <a:pt x="254" y="66"/>
                  </a:cubicBezTo>
                  <a:cubicBezTo>
                    <a:pt x="254" y="65"/>
                    <a:pt x="254" y="65"/>
                    <a:pt x="254" y="65"/>
                  </a:cubicBezTo>
                  <a:cubicBezTo>
                    <a:pt x="254" y="65"/>
                    <a:pt x="254" y="65"/>
                    <a:pt x="254" y="65"/>
                  </a:cubicBezTo>
                  <a:cubicBezTo>
                    <a:pt x="253" y="64"/>
                    <a:pt x="253" y="64"/>
                    <a:pt x="253" y="64"/>
                  </a:cubicBezTo>
                  <a:cubicBezTo>
                    <a:pt x="252" y="64"/>
                    <a:pt x="252" y="64"/>
                    <a:pt x="252" y="64"/>
                  </a:cubicBezTo>
                  <a:cubicBezTo>
                    <a:pt x="251" y="63"/>
                    <a:pt x="251" y="63"/>
                    <a:pt x="251" y="63"/>
                  </a:cubicBezTo>
                  <a:cubicBezTo>
                    <a:pt x="250" y="63"/>
                    <a:pt x="250" y="63"/>
                    <a:pt x="250" y="63"/>
                  </a:cubicBezTo>
                  <a:cubicBezTo>
                    <a:pt x="250" y="63"/>
                    <a:pt x="250" y="63"/>
                    <a:pt x="250" y="63"/>
                  </a:cubicBezTo>
                  <a:cubicBezTo>
                    <a:pt x="249" y="63"/>
                    <a:pt x="249" y="63"/>
                    <a:pt x="249" y="63"/>
                  </a:cubicBezTo>
                  <a:cubicBezTo>
                    <a:pt x="248" y="63"/>
                    <a:pt x="248" y="63"/>
                    <a:pt x="248" y="63"/>
                  </a:cubicBezTo>
                  <a:cubicBezTo>
                    <a:pt x="247" y="63"/>
                    <a:pt x="247" y="63"/>
                    <a:pt x="247" y="63"/>
                  </a:cubicBezTo>
                  <a:cubicBezTo>
                    <a:pt x="247" y="63"/>
                    <a:pt x="247" y="63"/>
                    <a:pt x="247" y="63"/>
                  </a:cubicBezTo>
                  <a:cubicBezTo>
                    <a:pt x="247" y="64"/>
                    <a:pt x="247" y="64"/>
                    <a:pt x="247" y="64"/>
                  </a:cubicBezTo>
                  <a:cubicBezTo>
                    <a:pt x="247" y="65"/>
                    <a:pt x="247" y="65"/>
                    <a:pt x="247" y="65"/>
                  </a:cubicBezTo>
                  <a:cubicBezTo>
                    <a:pt x="247" y="66"/>
                    <a:pt x="247" y="66"/>
                    <a:pt x="247" y="66"/>
                  </a:cubicBezTo>
                  <a:cubicBezTo>
                    <a:pt x="247" y="66"/>
                    <a:pt x="247" y="66"/>
                    <a:pt x="247" y="66"/>
                  </a:cubicBezTo>
                  <a:cubicBezTo>
                    <a:pt x="246" y="64"/>
                    <a:pt x="246" y="64"/>
                    <a:pt x="246" y="64"/>
                  </a:cubicBezTo>
                  <a:cubicBezTo>
                    <a:pt x="246" y="65"/>
                    <a:pt x="246" y="65"/>
                    <a:pt x="246" y="65"/>
                  </a:cubicBezTo>
                  <a:cubicBezTo>
                    <a:pt x="246" y="66"/>
                    <a:pt x="246" y="66"/>
                    <a:pt x="246" y="66"/>
                  </a:cubicBezTo>
                  <a:cubicBezTo>
                    <a:pt x="247" y="66"/>
                    <a:pt x="247" y="66"/>
                    <a:pt x="247" y="66"/>
                  </a:cubicBezTo>
                  <a:cubicBezTo>
                    <a:pt x="248" y="68"/>
                    <a:pt x="248" y="68"/>
                    <a:pt x="248" y="68"/>
                  </a:cubicBezTo>
                  <a:cubicBezTo>
                    <a:pt x="249" y="68"/>
                    <a:pt x="249" y="68"/>
                    <a:pt x="249" y="68"/>
                  </a:cubicBezTo>
                  <a:cubicBezTo>
                    <a:pt x="248" y="68"/>
                    <a:pt x="248" y="68"/>
                    <a:pt x="248" y="68"/>
                  </a:cubicBezTo>
                  <a:cubicBezTo>
                    <a:pt x="247" y="68"/>
                    <a:pt x="247" y="68"/>
                    <a:pt x="247" y="68"/>
                  </a:cubicBezTo>
                  <a:cubicBezTo>
                    <a:pt x="247" y="69"/>
                    <a:pt x="247" y="69"/>
                    <a:pt x="247" y="69"/>
                  </a:cubicBezTo>
                  <a:cubicBezTo>
                    <a:pt x="248" y="70"/>
                    <a:pt x="248" y="70"/>
                    <a:pt x="248" y="70"/>
                  </a:cubicBezTo>
                  <a:cubicBezTo>
                    <a:pt x="249" y="70"/>
                    <a:pt x="249" y="70"/>
                    <a:pt x="249" y="70"/>
                  </a:cubicBezTo>
                  <a:cubicBezTo>
                    <a:pt x="249" y="71"/>
                    <a:pt x="249" y="71"/>
                    <a:pt x="249" y="71"/>
                  </a:cubicBezTo>
                  <a:cubicBezTo>
                    <a:pt x="249" y="71"/>
                    <a:pt x="249" y="71"/>
                    <a:pt x="249" y="71"/>
                  </a:cubicBezTo>
                  <a:cubicBezTo>
                    <a:pt x="247" y="71"/>
                    <a:pt x="247" y="71"/>
                    <a:pt x="247" y="71"/>
                  </a:cubicBezTo>
                  <a:cubicBezTo>
                    <a:pt x="247" y="71"/>
                    <a:pt x="247" y="71"/>
                    <a:pt x="247" y="71"/>
                  </a:cubicBezTo>
                  <a:cubicBezTo>
                    <a:pt x="247" y="71"/>
                    <a:pt x="247" y="71"/>
                    <a:pt x="247" y="71"/>
                  </a:cubicBezTo>
                  <a:cubicBezTo>
                    <a:pt x="247" y="72"/>
                    <a:pt x="247" y="72"/>
                    <a:pt x="247" y="72"/>
                  </a:cubicBezTo>
                  <a:cubicBezTo>
                    <a:pt x="248" y="71"/>
                    <a:pt x="248" y="71"/>
                    <a:pt x="248" y="71"/>
                  </a:cubicBezTo>
                  <a:cubicBezTo>
                    <a:pt x="248" y="72"/>
                    <a:pt x="248" y="72"/>
                    <a:pt x="248" y="72"/>
                  </a:cubicBezTo>
                  <a:cubicBezTo>
                    <a:pt x="250" y="71"/>
                    <a:pt x="250" y="71"/>
                    <a:pt x="250" y="71"/>
                  </a:cubicBezTo>
                  <a:cubicBezTo>
                    <a:pt x="250" y="72"/>
                    <a:pt x="250" y="72"/>
                    <a:pt x="250" y="72"/>
                  </a:cubicBezTo>
                  <a:cubicBezTo>
                    <a:pt x="251" y="72"/>
                    <a:pt x="251" y="72"/>
                    <a:pt x="251" y="72"/>
                  </a:cubicBezTo>
                  <a:cubicBezTo>
                    <a:pt x="251" y="73"/>
                    <a:pt x="251" y="73"/>
                    <a:pt x="251" y="73"/>
                  </a:cubicBezTo>
                  <a:cubicBezTo>
                    <a:pt x="252" y="74"/>
                    <a:pt x="252" y="74"/>
                    <a:pt x="252" y="74"/>
                  </a:cubicBezTo>
                  <a:cubicBezTo>
                    <a:pt x="253" y="74"/>
                    <a:pt x="253" y="74"/>
                    <a:pt x="253" y="74"/>
                  </a:cubicBezTo>
                  <a:cubicBezTo>
                    <a:pt x="253" y="73"/>
                    <a:pt x="253" y="73"/>
                    <a:pt x="253" y="73"/>
                  </a:cubicBezTo>
                  <a:cubicBezTo>
                    <a:pt x="253" y="73"/>
                    <a:pt x="253" y="73"/>
                    <a:pt x="253" y="73"/>
                  </a:cubicBezTo>
                  <a:cubicBezTo>
                    <a:pt x="254" y="73"/>
                    <a:pt x="254" y="73"/>
                    <a:pt x="254" y="73"/>
                  </a:cubicBezTo>
                  <a:cubicBezTo>
                    <a:pt x="254" y="73"/>
                    <a:pt x="254" y="73"/>
                    <a:pt x="254" y="73"/>
                  </a:cubicBezTo>
                  <a:cubicBezTo>
                    <a:pt x="255" y="74"/>
                    <a:pt x="255" y="74"/>
                    <a:pt x="255" y="74"/>
                  </a:cubicBezTo>
                  <a:cubicBezTo>
                    <a:pt x="254" y="74"/>
                    <a:pt x="254" y="74"/>
                    <a:pt x="254" y="74"/>
                  </a:cubicBezTo>
                  <a:cubicBezTo>
                    <a:pt x="254" y="76"/>
                    <a:pt x="254" y="76"/>
                    <a:pt x="254" y="76"/>
                  </a:cubicBezTo>
                  <a:cubicBezTo>
                    <a:pt x="254" y="77"/>
                    <a:pt x="254" y="77"/>
                    <a:pt x="254" y="77"/>
                  </a:cubicBezTo>
                  <a:cubicBezTo>
                    <a:pt x="254" y="77"/>
                    <a:pt x="254" y="77"/>
                    <a:pt x="254" y="77"/>
                  </a:cubicBezTo>
                  <a:cubicBezTo>
                    <a:pt x="255" y="78"/>
                    <a:pt x="255" y="78"/>
                    <a:pt x="255" y="78"/>
                  </a:cubicBezTo>
                  <a:cubicBezTo>
                    <a:pt x="254" y="79"/>
                    <a:pt x="254" y="79"/>
                    <a:pt x="254" y="79"/>
                  </a:cubicBezTo>
                  <a:cubicBezTo>
                    <a:pt x="254" y="80"/>
                    <a:pt x="254" y="80"/>
                    <a:pt x="254" y="80"/>
                  </a:cubicBezTo>
                  <a:cubicBezTo>
                    <a:pt x="254" y="81"/>
                    <a:pt x="254" y="81"/>
                    <a:pt x="254" y="81"/>
                  </a:cubicBezTo>
                  <a:cubicBezTo>
                    <a:pt x="253" y="81"/>
                    <a:pt x="253" y="81"/>
                    <a:pt x="253" y="81"/>
                  </a:cubicBezTo>
                  <a:cubicBezTo>
                    <a:pt x="252" y="82"/>
                    <a:pt x="252" y="82"/>
                    <a:pt x="252" y="82"/>
                  </a:cubicBezTo>
                  <a:cubicBezTo>
                    <a:pt x="251" y="82"/>
                    <a:pt x="251" y="82"/>
                    <a:pt x="251" y="82"/>
                  </a:cubicBezTo>
                  <a:cubicBezTo>
                    <a:pt x="250" y="83"/>
                    <a:pt x="250" y="83"/>
                    <a:pt x="250" y="83"/>
                  </a:cubicBezTo>
                  <a:cubicBezTo>
                    <a:pt x="251" y="84"/>
                    <a:pt x="251" y="84"/>
                    <a:pt x="251" y="84"/>
                  </a:cubicBezTo>
                  <a:cubicBezTo>
                    <a:pt x="250" y="84"/>
                    <a:pt x="250" y="84"/>
                    <a:pt x="250" y="84"/>
                  </a:cubicBezTo>
                  <a:cubicBezTo>
                    <a:pt x="249" y="85"/>
                    <a:pt x="249" y="85"/>
                    <a:pt x="249" y="85"/>
                  </a:cubicBezTo>
                  <a:cubicBezTo>
                    <a:pt x="249" y="86"/>
                    <a:pt x="249" y="86"/>
                    <a:pt x="249" y="86"/>
                  </a:cubicBezTo>
                  <a:cubicBezTo>
                    <a:pt x="250" y="86"/>
                    <a:pt x="250" y="86"/>
                    <a:pt x="250" y="86"/>
                  </a:cubicBezTo>
                  <a:cubicBezTo>
                    <a:pt x="250" y="86"/>
                    <a:pt x="250" y="86"/>
                    <a:pt x="250" y="86"/>
                  </a:cubicBezTo>
                  <a:cubicBezTo>
                    <a:pt x="249" y="87"/>
                    <a:pt x="249" y="87"/>
                    <a:pt x="249" y="87"/>
                  </a:cubicBezTo>
                  <a:cubicBezTo>
                    <a:pt x="249" y="87"/>
                    <a:pt x="249" y="87"/>
                    <a:pt x="249" y="87"/>
                  </a:cubicBezTo>
                  <a:cubicBezTo>
                    <a:pt x="249" y="88"/>
                    <a:pt x="249" y="88"/>
                    <a:pt x="249" y="88"/>
                  </a:cubicBezTo>
                  <a:cubicBezTo>
                    <a:pt x="249" y="88"/>
                    <a:pt x="249" y="88"/>
                    <a:pt x="249" y="88"/>
                  </a:cubicBezTo>
                  <a:cubicBezTo>
                    <a:pt x="249" y="89"/>
                    <a:pt x="249" y="89"/>
                    <a:pt x="249" y="89"/>
                  </a:cubicBezTo>
                  <a:cubicBezTo>
                    <a:pt x="249" y="90"/>
                    <a:pt x="249" y="90"/>
                    <a:pt x="249" y="90"/>
                  </a:cubicBezTo>
                  <a:cubicBezTo>
                    <a:pt x="249" y="90"/>
                    <a:pt x="249" y="90"/>
                    <a:pt x="249" y="90"/>
                  </a:cubicBezTo>
                  <a:cubicBezTo>
                    <a:pt x="249" y="91"/>
                    <a:pt x="249" y="91"/>
                    <a:pt x="249" y="91"/>
                  </a:cubicBezTo>
                  <a:cubicBezTo>
                    <a:pt x="250" y="91"/>
                    <a:pt x="250" y="91"/>
                    <a:pt x="250" y="91"/>
                  </a:cubicBezTo>
                  <a:cubicBezTo>
                    <a:pt x="251" y="91"/>
                    <a:pt x="251" y="91"/>
                    <a:pt x="251" y="91"/>
                  </a:cubicBezTo>
                  <a:cubicBezTo>
                    <a:pt x="251" y="90"/>
                    <a:pt x="251" y="90"/>
                    <a:pt x="251" y="90"/>
                  </a:cubicBezTo>
                  <a:cubicBezTo>
                    <a:pt x="251" y="90"/>
                    <a:pt x="251" y="90"/>
                    <a:pt x="251" y="90"/>
                  </a:cubicBezTo>
                  <a:cubicBezTo>
                    <a:pt x="251" y="90"/>
                    <a:pt x="251" y="90"/>
                    <a:pt x="251" y="90"/>
                  </a:cubicBezTo>
                  <a:cubicBezTo>
                    <a:pt x="252" y="90"/>
                    <a:pt x="252" y="90"/>
                    <a:pt x="252" y="90"/>
                  </a:cubicBezTo>
                  <a:cubicBezTo>
                    <a:pt x="253" y="89"/>
                    <a:pt x="253" y="89"/>
                    <a:pt x="253" y="89"/>
                  </a:cubicBezTo>
                  <a:cubicBezTo>
                    <a:pt x="253" y="90"/>
                    <a:pt x="253" y="90"/>
                    <a:pt x="253" y="90"/>
                  </a:cubicBezTo>
                  <a:cubicBezTo>
                    <a:pt x="252" y="91"/>
                    <a:pt x="252" y="91"/>
                    <a:pt x="252" y="91"/>
                  </a:cubicBezTo>
                  <a:cubicBezTo>
                    <a:pt x="252" y="91"/>
                    <a:pt x="252" y="91"/>
                    <a:pt x="252" y="91"/>
                  </a:cubicBezTo>
                  <a:cubicBezTo>
                    <a:pt x="252" y="91"/>
                    <a:pt x="252" y="91"/>
                    <a:pt x="252" y="91"/>
                  </a:cubicBezTo>
                  <a:cubicBezTo>
                    <a:pt x="252" y="92"/>
                    <a:pt x="252" y="92"/>
                    <a:pt x="252" y="92"/>
                  </a:cubicBezTo>
                  <a:cubicBezTo>
                    <a:pt x="252" y="92"/>
                    <a:pt x="252" y="92"/>
                    <a:pt x="252" y="92"/>
                  </a:cubicBezTo>
                  <a:cubicBezTo>
                    <a:pt x="253" y="93"/>
                    <a:pt x="253" y="93"/>
                    <a:pt x="253" y="93"/>
                  </a:cubicBezTo>
                  <a:cubicBezTo>
                    <a:pt x="254" y="93"/>
                    <a:pt x="254" y="93"/>
                    <a:pt x="254" y="93"/>
                  </a:cubicBezTo>
                  <a:cubicBezTo>
                    <a:pt x="254" y="93"/>
                    <a:pt x="254" y="93"/>
                    <a:pt x="254" y="93"/>
                  </a:cubicBezTo>
                  <a:cubicBezTo>
                    <a:pt x="255" y="93"/>
                    <a:pt x="255" y="93"/>
                    <a:pt x="255" y="93"/>
                  </a:cubicBezTo>
                  <a:cubicBezTo>
                    <a:pt x="255" y="93"/>
                    <a:pt x="255" y="93"/>
                    <a:pt x="255" y="93"/>
                  </a:cubicBezTo>
                  <a:cubicBezTo>
                    <a:pt x="256" y="92"/>
                    <a:pt x="256" y="92"/>
                    <a:pt x="256" y="92"/>
                  </a:cubicBezTo>
                  <a:cubicBezTo>
                    <a:pt x="256" y="92"/>
                    <a:pt x="256" y="92"/>
                    <a:pt x="256" y="92"/>
                  </a:cubicBezTo>
                  <a:cubicBezTo>
                    <a:pt x="257" y="91"/>
                    <a:pt x="257" y="91"/>
                    <a:pt x="257" y="91"/>
                  </a:cubicBezTo>
                  <a:cubicBezTo>
                    <a:pt x="257" y="91"/>
                    <a:pt x="257" y="91"/>
                    <a:pt x="257" y="91"/>
                  </a:cubicBezTo>
                  <a:cubicBezTo>
                    <a:pt x="257" y="92"/>
                    <a:pt x="257" y="92"/>
                    <a:pt x="257" y="92"/>
                  </a:cubicBezTo>
                  <a:cubicBezTo>
                    <a:pt x="257" y="92"/>
                    <a:pt x="257" y="92"/>
                    <a:pt x="257" y="92"/>
                  </a:cubicBezTo>
                  <a:cubicBezTo>
                    <a:pt x="257" y="92"/>
                    <a:pt x="257" y="92"/>
                    <a:pt x="257" y="92"/>
                  </a:cubicBezTo>
                  <a:cubicBezTo>
                    <a:pt x="258" y="92"/>
                    <a:pt x="258" y="92"/>
                    <a:pt x="258" y="92"/>
                  </a:cubicBezTo>
                  <a:cubicBezTo>
                    <a:pt x="258" y="91"/>
                    <a:pt x="258" y="91"/>
                    <a:pt x="258" y="91"/>
                  </a:cubicBezTo>
                  <a:cubicBezTo>
                    <a:pt x="259" y="91"/>
                    <a:pt x="259" y="91"/>
                    <a:pt x="259" y="91"/>
                  </a:cubicBezTo>
                  <a:cubicBezTo>
                    <a:pt x="259" y="91"/>
                    <a:pt x="259" y="91"/>
                    <a:pt x="259" y="91"/>
                  </a:cubicBezTo>
                  <a:cubicBezTo>
                    <a:pt x="259" y="92"/>
                    <a:pt x="259" y="92"/>
                    <a:pt x="259" y="92"/>
                  </a:cubicBezTo>
                  <a:cubicBezTo>
                    <a:pt x="258" y="94"/>
                    <a:pt x="258" y="94"/>
                    <a:pt x="258" y="94"/>
                  </a:cubicBezTo>
                  <a:cubicBezTo>
                    <a:pt x="257" y="94"/>
                    <a:pt x="257" y="94"/>
                    <a:pt x="257" y="94"/>
                  </a:cubicBezTo>
                  <a:cubicBezTo>
                    <a:pt x="257" y="95"/>
                    <a:pt x="257" y="95"/>
                    <a:pt x="257" y="95"/>
                  </a:cubicBezTo>
                  <a:cubicBezTo>
                    <a:pt x="258" y="95"/>
                    <a:pt x="258" y="95"/>
                    <a:pt x="258" y="95"/>
                  </a:cubicBezTo>
                  <a:cubicBezTo>
                    <a:pt x="259" y="95"/>
                    <a:pt x="259" y="95"/>
                    <a:pt x="259" y="95"/>
                  </a:cubicBezTo>
                  <a:cubicBezTo>
                    <a:pt x="260" y="95"/>
                    <a:pt x="260" y="95"/>
                    <a:pt x="260" y="95"/>
                  </a:cubicBezTo>
                  <a:cubicBezTo>
                    <a:pt x="260" y="96"/>
                    <a:pt x="260" y="96"/>
                    <a:pt x="260" y="96"/>
                  </a:cubicBezTo>
                  <a:cubicBezTo>
                    <a:pt x="261" y="96"/>
                    <a:pt x="261" y="96"/>
                    <a:pt x="261" y="96"/>
                  </a:cubicBezTo>
                  <a:cubicBezTo>
                    <a:pt x="261" y="95"/>
                    <a:pt x="261" y="95"/>
                    <a:pt x="261" y="95"/>
                  </a:cubicBezTo>
                  <a:cubicBezTo>
                    <a:pt x="262" y="95"/>
                    <a:pt x="262" y="95"/>
                    <a:pt x="262" y="95"/>
                  </a:cubicBezTo>
                  <a:cubicBezTo>
                    <a:pt x="262" y="96"/>
                    <a:pt x="262" y="96"/>
                    <a:pt x="262" y="96"/>
                  </a:cubicBezTo>
                  <a:cubicBezTo>
                    <a:pt x="262" y="96"/>
                    <a:pt x="262" y="96"/>
                    <a:pt x="262" y="96"/>
                  </a:cubicBezTo>
                  <a:cubicBezTo>
                    <a:pt x="262" y="96"/>
                    <a:pt x="262" y="96"/>
                    <a:pt x="262" y="96"/>
                  </a:cubicBezTo>
                  <a:cubicBezTo>
                    <a:pt x="263" y="97"/>
                    <a:pt x="263" y="97"/>
                    <a:pt x="263" y="97"/>
                  </a:cubicBezTo>
                  <a:cubicBezTo>
                    <a:pt x="264" y="96"/>
                    <a:pt x="264" y="96"/>
                    <a:pt x="264" y="96"/>
                  </a:cubicBezTo>
                  <a:cubicBezTo>
                    <a:pt x="263" y="96"/>
                    <a:pt x="263" y="96"/>
                    <a:pt x="263" y="96"/>
                  </a:cubicBezTo>
                  <a:cubicBezTo>
                    <a:pt x="263" y="95"/>
                    <a:pt x="263" y="95"/>
                    <a:pt x="263" y="95"/>
                  </a:cubicBezTo>
                  <a:cubicBezTo>
                    <a:pt x="264" y="95"/>
                    <a:pt x="264" y="95"/>
                    <a:pt x="264" y="95"/>
                  </a:cubicBezTo>
                  <a:cubicBezTo>
                    <a:pt x="264" y="95"/>
                    <a:pt x="264" y="95"/>
                    <a:pt x="264" y="95"/>
                  </a:cubicBezTo>
                  <a:cubicBezTo>
                    <a:pt x="264" y="96"/>
                    <a:pt x="264" y="96"/>
                    <a:pt x="264" y="96"/>
                  </a:cubicBezTo>
                  <a:cubicBezTo>
                    <a:pt x="264" y="97"/>
                    <a:pt x="264" y="97"/>
                    <a:pt x="264" y="97"/>
                  </a:cubicBezTo>
                  <a:cubicBezTo>
                    <a:pt x="265" y="97"/>
                    <a:pt x="265" y="97"/>
                    <a:pt x="265" y="97"/>
                  </a:cubicBezTo>
                  <a:cubicBezTo>
                    <a:pt x="265" y="96"/>
                    <a:pt x="265" y="96"/>
                    <a:pt x="265" y="96"/>
                  </a:cubicBezTo>
                  <a:cubicBezTo>
                    <a:pt x="265" y="95"/>
                    <a:pt x="265" y="95"/>
                    <a:pt x="265" y="95"/>
                  </a:cubicBezTo>
                  <a:cubicBezTo>
                    <a:pt x="266" y="95"/>
                    <a:pt x="266" y="95"/>
                    <a:pt x="266" y="95"/>
                  </a:cubicBezTo>
                  <a:cubicBezTo>
                    <a:pt x="266" y="96"/>
                    <a:pt x="266" y="96"/>
                    <a:pt x="266" y="96"/>
                  </a:cubicBezTo>
                  <a:cubicBezTo>
                    <a:pt x="265" y="96"/>
                    <a:pt x="265" y="96"/>
                    <a:pt x="265" y="96"/>
                  </a:cubicBezTo>
                  <a:cubicBezTo>
                    <a:pt x="265" y="97"/>
                    <a:pt x="265" y="97"/>
                    <a:pt x="265" y="97"/>
                  </a:cubicBezTo>
                  <a:cubicBezTo>
                    <a:pt x="267" y="97"/>
                    <a:pt x="267" y="97"/>
                    <a:pt x="267" y="97"/>
                  </a:cubicBezTo>
                  <a:cubicBezTo>
                    <a:pt x="267" y="96"/>
                    <a:pt x="267" y="96"/>
                    <a:pt x="267" y="96"/>
                  </a:cubicBezTo>
                  <a:cubicBezTo>
                    <a:pt x="268" y="95"/>
                    <a:pt x="268" y="95"/>
                    <a:pt x="268" y="95"/>
                  </a:cubicBezTo>
                  <a:cubicBezTo>
                    <a:pt x="268" y="96"/>
                    <a:pt x="268" y="96"/>
                    <a:pt x="268" y="96"/>
                  </a:cubicBezTo>
                  <a:cubicBezTo>
                    <a:pt x="268" y="96"/>
                    <a:pt x="268" y="96"/>
                    <a:pt x="268" y="96"/>
                  </a:cubicBezTo>
                  <a:cubicBezTo>
                    <a:pt x="268" y="97"/>
                    <a:pt x="268" y="97"/>
                    <a:pt x="268" y="97"/>
                  </a:cubicBezTo>
                  <a:cubicBezTo>
                    <a:pt x="269" y="97"/>
                    <a:pt x="269" y="97"/>
                    <a:pt x="269" y="97"/>
                  </a:cubicBezTo>
                  <a:cubicBezTo>
                    <a:pt x="269" y="96"/>
                    <a:pt x="269" y="96"/>
                    <a:pt x="269" y="96"/>
                  </a:cubicBezTo>
                  <a:cubicBezTo>
                    <a:pt x="269" y="95"/>
                    <a:pt x="269" y="95"/>
                    <a:pt x="269" y="95"/>
                  </a:cubicBezTo>
                  <a:cubicBezTo>
                    <a:pt x="269" y="97"/>
                    <a:pt x="269" y="97"/>
                    <a:pt x="269" y="97"/>
                  </a:cubicBezTo>
                  <a:cubicBezTo>
                    <a:pt x="269" y="97"/>
                    <a:pt x="269" y="97"/>
                    <a:pt x="269" y="97"/>
                  </a:cubicBezTo>
                  <a:cubicBezTo>
                    <a:pt x="270" y="97"/>
                    <a:pt x="270" y="97"/>
                    <a:pt x="270" y="97"/>
                  </a:cubicBezTo>
                  <a:cubicBezTo>
                    <a:pt x="271" y="98"/>
                    <a:pt x="271" y="98"/>
                    <a:pt x="271" y="98"/>
                  </a:cubicBezTo>
                  <a:cubicBezTo>
                    <a:pt x="272" y="98"/>
                    <a:pt x="272" y="98"/>
                    <a:pt x="272" y="98"/>
                  </a:cubicBezTo>
                  <a:cubicBezTo>
                    <a:pt x="273" y="98"/>
                    <a:pt x="273" y="98"/>
                    <a:pt x="273" y="98"/>
                  </a:cubicBezTo>
                  <a:cubicBezTo>
                    <a:pt x="273" y="98"/>
                    <a:pt x="273" y="98"/>
                    <a:pt x="273" y="98"/>
                  </a:cubicBezTo>
                  <a:cubicBezTo>
                    <a:pt x="274" y="98"/>
                    <a:pt x="274" y="98"/>
                    <a:pt x="274" y="98"/>
                  </a:cubicBezTo>
                  <a:cubicBezTo>
                    <a:pt x="274" y="97"/>
                    <a:pt x="274" y="97"/>
                    <a:pt x="274" y="97"/>
                  </a:cubicBezTo>
                  <a:cubicBezTo>
                    <a:pt x="274" y="97"/>
                    <a:pt x="274" y="97"/>
                    <a:pt x="274" y="97"/>
                  </a:cubicBezTo>
                  <a:cubicBezTo>
                    <a:pt x="275" y="96"/>
                    <a:pt x="275" y="96"/>
                    <a:pt x="275" y="96"/>
                  </a:cubicBezTo>
                  <a:cubicBezTo>
                    <a:pt x="276" y="95"/>
                    <a:pt x="276" y="95"/>
                    <a:pt x="276" y="95"/>
                  </a:cubicBezTo>
                  <a:cubicBezTo>
                    <a:pt x="275" y="95"/>
                    <a:pt x="275" y="95"/>
                    <a:pt x="275" y="95"/>
                  </a:cubicBezTo>
                  <a:cubicBezTo>
                    <a:pt x="276" y="94"/>
                    <a:pt x="276" y="94"/>
                    <a:pt x="276" y="94"/>
                  </a:cubicBezTo>
                  <a:cubicBezTo>
                    <a:pt x="276" y="94"/>
                    <a:pt x="276" y="94"/>
                    <a:pt x="276" y="94"/>
                  </a:cubicBezTo>
                  <a:cubicBezTo>
                    <a:pt x="276" y="95"/>
                    <a:pt x="276" y="95"/>
                    <a:pt x="276" y="95"/>
                  </a:cubicBezTo>
                  <a:cubicBezTo>
                    <a:pt x="277" y="95"/>
                    <a:pt x="277" y="95"/>
                    <a:pt x="277" y="95"/>
                  </a:cubicBezTo>
                  <a:cubicBezTo>
                    <a:pt x="277" y="95"/>
                    <a:pt x="277" y="95"/>
                    <a:pt x="277" y="95"/>
                  </a:cubicBezTo>
                  <a:cubicBezTo>
                    <a:pt x="276" y="96"/>
                    <a:pt x="276" y="96"/>
                    <a:pt x="276" y="96"/>
                  </a:cubicBezTo>
                  <a:cubicBezTo>
                    <a:pt x="276" y="97"/>
                    <a:pt x="276" y="97"/>
                    <a:pt x="276" y="97"/>
                  </a:cubicBezTo>
                  <a:cubicBezTo>
                    <a:pt x="276" y="99"/>
                    <a:pt x="276" y="99"/>
                    <a:pt x="276" y="99"/>
                  </a:cubicBezTo>
                  <a:close/>
                  <a:moveTo>
                    <a:pt x="245" y="62"/>
                  </a:moveTo>
                  <a:cubicBezTo>
                    <a:pt x="246" y="62"/>
                    <a:pt x="246" y="62"/>
                    <a:pt x="246" y="62"/>
                  </a:cubicBezTo>
                  <a:cubicBezTo>
                    <a:pt x="246" y="62"/>
                    <a:pt x="246" y="62"/>
                    <a:pt x="246" y="62"/>
                  </a:cubicBezTo>
                  <a:cubicBezTo>
                    <a:pt x="245" y="62"/>
                    <a:pt x="245" y="62"/>
                    <a:pt x="245" y="62"/>
                  </a:cubicBezTo>
                  <a:cubicBezTo>
                    <a:pt x="245" y="62"/>
                    <a:pt x="245" y="62"/>
                    <a:pt x="245" y="62"/>
                  </a:cubicBezTo>
                  <a:cubicBezTo>
                    <a:pt x="245" y="62"/>
                    <a:pt x="245" y="62"/>
                    <a:pt x="245" y="62"/>
                  </a:cubicBezTo>
                  <a:close/>
                  <a:moveTo>
                    <a:pt x="244" y="67"/>
                  </a:moveTo>
                  <a:cubicBezTo>
                    <a:pt x="244" y="67"/>
                    <a:pt x="244" y="67"/>
                    <a:pt x="244" y="67"/>
                  </a:cubicBezTo>
                  <a:cubicBezTo>
                    <a:pt x="244" y="66"/>
                    <a:pt x="244" y="66"/>
                    <a:pt x="244" y="66"/>
                  </a:cubicBezTo>
                  <a:cubicBezTo>
                    <a:pt x="245" y="67"/>
                    <a:pt x="245" y="67"/>
                    <a:pt x="245" y="67"/>
                  </a:cubicBezTo>
                  <a:cubicBezTo>
                    <a:pt x="244" y="67"/>
                    <a:pt x="244" y="67"/>
                    <a:pt x="244" y="67"/>
                  </a:cubicBezTo>
                  <a:cubicBezTo>
                    <a:pt x="244" y="67"/>
                    <a:pt x="244" y="67"/>
                    <a:pt x="244" y="67"/>
                  </a:cubicBezTo>
                  <a:close/>
                  <a:moveTo>
                    <a:pt x="222" y="74"/>
                  </a:moveTo>
                  <a:cubicBezTo>
                    <a:pt x="222" y="75"/>
                    <a:pt x="222" y="75"/>
                    <a:pt x="222" y="75"/>
                  </a:cubicBezTo>
                  <a:cubicBezTo>
                    <a:pt x="223" y="75"/>
                    <a:pt x="223" y="75"/>
                    <a:pt x="223" y="75"/>
                  </a:cubicBezTo>
                  <a:cubicBezTo>
                    <a:pt x="223" y="75"/>
                    <a:pt x="223" y="75"/>
                    <a:pt x="223" y="75"/>
                  </a:cubicBezTo>
                  <a:cubicBezTo>
                    <a:pt x="222" y="74"/>
                    <a:pt x="222" y="74"/>
                    <a:pt x="222" y="74"/>
                  </a:cubicBezTo>
                  <a:close/>
                  <a:moveTo>
                    <a:pt x="236" y="62"/>
                  </a:moveTo>
                  <a:cubicBezTo>
                    <a:pt x="236" y="62"/>
                    <a:pt x="236" y="62"/>
                    <a:pt x="236" y="62"/>
                  </a:cubicBezTo>
                  <a:cubicBezTo>
                    <a:pt x="237" y="63"/>
                    <a:pt x="237" y="63"/>
                    <a:pt x="237" y="63"/>
                  </a:cubicBezTo>
                  <a:cubicBezTo>
                    <a:pt x="237" y="64"/>
                    <a:pt x="237" y="64"/>
                    <a:pt x="237" y="64"/>
                  </a:cubicBezTo>
                  <a:cubicBezTo>
                    <a:pt x="237" y="63"/>
                    <a:pt x="237" y="63"/>
                    <a:pt x="237" y="63"/>
                  </a:cubicBezTo>
                  <a:cubicBezTo>
                    <a:pt x="237" y="63"/>
                    <a:pt x="237" y="63"/>
                    <a:pt x="237" y="63"/>
                  </a:cubicBezTo>
                  <a:cubicBezTo>
                    <a:pt x="237" y="62"/>
                    <a:pt x="237" y="62"/>
                    <a:pt x="237" y="62"/>
                  </a:cubicBezTo>
                  <a:cubicBezTo>
                    <a:pt x="236" y="62"/>
                    <a:pt x="236" y="62"/>
                    <a:pt x="236" y="62"/>
                  </a:cubicBezTo>
                  <a:close/>
                  <a:moveTo>
                    <a:pt x="230" y="62"/>
                  </a:moveTo>
                  <a:cubicBezTo>
                    <a:pt x="230" y="63"/>
                    <a:pt x="230" y="63"/>
                    <a:pt x="230" y="63"/>
                  </a:cubicBezTo>
                  <a:cubicBezTo>
                    <a:pt x="230" y="63"/>
                    <a:pt x="230" y="63"/>
                    <a:pt x="230" y="63"/>
                  </a:cubicBezTo>
                  <a:cubicBezTo>
                    <a:pt x="231" y="63"/>
                    <a:pt x="231" y="63"/>
                    <a:pt x="231" y="63"/>
                  </a:cubicBezTo>
                  <a:cubicBezTo>
                    <a:pt x="231" y="63"/>
                    <a:pt x="231" y="63"/>
                    <a:pt x="231" y="63"/>
                  </a:cubicBezTo>
                  <a:cubicBezTo>
                    <a:pt x="232" y="63"/>
                    <a:pt x="232" y="63"/>
                    <a:pt x="232" y="63"/>
                  </a:cubicBezTo>
                  <a:cubicBezTo>
                    <a:pt x="233" y="62"/>
                    <a:pt x="233" y="62"/>
                    <a:pt x="233" y="62"/>
                  </a:cubicBezTo>
                  <a:cubicBezTo>
                    <a:pt x="234" y="62"/>
                    <a:pt x="234" y="62"/>
                    <a:pt x="234" y="62"/>
                  </a:cubicBezTo>
                  <a:cubicBezTo>
                    <a:pt x="235" y="62"/>
                    <a:pt x="235" y="62"/>
                    <a:pt x="235" y="62"/>
                  </a:cubicBezTo>
                  <a:cubicBezTo>
                    <a:pt x="235" y="62"/>
                    <a:pt x="235" y="62"/>
                    <a:pt x="235" y="62"/>
                  </a:cubicBezTo>
                  <a:cubicBezTo>
                    <a:pt x="233" y="61"/>
                    <a:pt x="233" y="61"/>
                    <a:pt x="233" y="61"/>
                  </a:cubicBezTo>
                  <a:cubicBezTo>
                    <a:pt x="232" y="62"/>
                    <a:pt x="232" y="62"/>
                    <a:pt x="232" y="62"/>
                  </a:cubicBezTo>
                  <a:cubicBezTo>
                    <a:pt x="232" y="62"/>
                    <a:pt x="232" y="62"/>
                    <a:pt x="232" y="62"/>
                  </a:cubicBezTo>
                  <a:cubicBezTo>
                    <a:pt x="231" y="62"/>
                    <a:pt x="231" y="62"/>
                    <a:pt x="231" y="62"/>
                  </a:cubicBezTo>
                  <a:cubicBezTo>
                    <a:pt x="230" y="62"/>
                    <a:pt x="230" y="62"/>
                    <a:pt x="230" y="62"/>
                  </a:cubicBezTo>
                  <a:cubicBezTo>
                    <a:pt x="230" y="62"/>
                    <a:pt x="230" y="62"/>
                    <a:pt x="230" y="62"/>
                  </a:cubicBezTo>
                  <a:close/>
                  <a:moveTo>
                    <a:pt x="223" y="65"/>
                  </a:moveTo>
                  <a:cubicBezTo>
                    <a:pt x="222" y="64"/>
                    <a:pt x="222" y="64"/>
                    <a:pt x="222" y="64"/>
                  </a:cubicBezTo>
                  <a:cubicBezTo>
                    <a:pt x="221" y="64"/>
                    <a:pt x="221" y="64"/>
                    <a:pt x="221" y="64"/>
                  </a:cubicBezTo>
                  <a:cubicBezTo>
                    <a:pt x="220" y="64"/>
                    <a:pt x="220" y="64"/>
                    <a:pt x="220" y="64"/>
                  </a:cubicBezTo>
                  <a:cubicBezTo>
                    <a:pt x="220" y="63"/>
                    <a:pt x="220" y="63"/>
                    <a:pt x="220" y="63"/>
                  </a:cubicBezTo>
                  <a:cubicBezTo>
                    <a:pt x="221" y="62"/>
                    <a:pt x="221" y="62"/>
                    <a:pt x="221" y="62"/>
                  </a:cubicBezTo>
                  <a:cubicBezTo>
                    <a:pt x="221" y="62"/>
                    <a:pt x="221" y="62"/>
                    <a:pt x="221" y="62"/>
                  </a:cubicBezTo>
                  <a:cubicBezTo>
                    <a:pt x="221" y="61"/>
                    <a:pt x="221" y="61"/>
                    <a:pt x="221" y="61"/>
                  </a:cubicBezTo>
                  <a:cubicBezTo>
                    <a:pt x="221" y="60"/>
                    <a:pt x="221" y="60"/>
                    <a:pt x="221" y="60"/>
                  </a:cubicBezTo>
                  <a:cubicBezTo>
                    <a:pt x="221" y="60"/>
                    <a:pt x="221" y="60"/>
                    <a:pt x="221" y="60"/>
                  </a:cubicBezTo>
                  <a:cubicBezTo>
                    <a:pt x="222" y="60"/>
                    <a:pt x="222" y="60"/>
                    <a:pt x="222" y="60"/>
                  </a:cubicBezTo>
                  <a:cubicBezTo>
                    <a:pt x="223" y="60"/>
                    <a:pt x="223" y="60"/>
                    <a:pt x="223" y="60"/>
                  </a:cubicBezTo>
                  <a:cubicBezTo>
                    <a:pt x="223" y="60"/>
                    <a:pt x="223" y="60"/>
                    <a:pt x="223" y="60"/>
                  </a:cubicBezTo>
                  <a:cubicBezTo>
                    <a:pt x="223" y="61"/>
                    <a:pt x="223" y="61"/>
                    <a:pt x="223" y="61"/>
                  </a:cubicBezTo>
                  <a:cubicBezTo>
                    <a:pt x="223" y="61"/>
                    <a:pt x="223" y="61"/>
                    <a:pt x="223" y="61"/>
                  </a:cubicBezTo>
                  <a:cubicBezTo>
                    <a:pt x="222" y="61"/>
                    <a:pt x="222" y="61"/>
                    <a:pt x="222" y="61"/>
                  </a:cubicBezTo>
                  <a:cubicBezTo>
                    <a:pt x="223" y="62"/>
                    <a:pt x="223" y="62"/>
                    <a:pt x="223" y="62"/>
                  </a:cubicBezTo>
                  <a:cubicBezTo>
                    <a:pt x="224" y="62"/>
                    <a:pt x="224" y="62"/>
                    <a:pt x="224" y="62"/>
                  </a:cubicBezTo>
                  <a:cubicBezTo>
                    <a:pt x="224" y="62"/>
                    <a:pt x="224" y="62"/>
                    <a:pt x="224" y="62"/>
                  </a:cubicBezTo>
                  <a:cubicBezTo>
                    <a:pt x="223" y="62"/>
                    <a:pt x="223" y="62"/>
                    <a:pt x="223" y="62"/>
                  </a:cubicBezTo>
                  <a:cubicBezTo>
                    <a:pt x="224" y="63"/>
                    <a:pt x="224" y="63"/>
                    <a:pt x="224" y="63"/>
                  </a:cubicBezTo>
                  <a:cubicBezTo>
                    <a:pt x="224" y="64"/>
                    <a:pt x="224" y="64"/>
                    <a:pt x="224" y="64"/>
                  </a:cubicBezTo>
                  <a:cubicBezTo>
                    <a:pt x="223" y="64"/>
                    <a:pt x="223" y="64"/>
                    <a:pt x="223" y="64"/>
                  </a:cubicBezTo>
                  <a:cubicBezTo>
                    <a:pt x="223" y="65"/>
                    <a:pt x="223" y="65"/>
                    <a:pt x="223" y="65"/>
                  </a:cubicBezTo>
                  <a:close/>
                  <a:moveTo>
                    <a:pt x="222" y="67"/>
                  </a:moveTo>
                  <a:cubicBezTo>
                    <a:pt x="223" y="68"/>
                    <a:pt x="223" y="68"/>
                    <a:pt x="223" y="68"/>
                  </a:cubicBezTo>
                  <a:cubicBezTo>
                    <a:pt x="224" y="67"/>
                    <a:pt x="224" y="67"/>
                    <a:pt x="224" y="67"/>
                  </a:cubicBezTo>
                  <a:cubicBezTo>
                    <a:pt x="225" y="66"/>
                    <a:pt x="225" y="66"/>
                    <a:pt x="225" y="66"/>
                  </a:cubicBezTo>
                  <a:cubicBezTo>
                    <a:pt x="224" y="65"/>
                    <a:pt x="224" y="65"/>
                    <a:pt x="224" y="65"/>
                  </a:cubicBezTo>
                  <a:cubicBezTo>
                    <a:pt x="223" y="65"/>
                    <a:pt x="223" y="65"/>
                    <a:pt x="223" y="65"/>
                  </a:cubicBezTo>
                  <a:cubicBezTo>
                    <a:pt x="222" y="65"/>
                    <a:pt x="222" y="65"/>
                    <a:pt x="222" y="65"/>
                  </a:cubicBezTo>
                  <a:cubicBezTo>
                    <a:pt x="221" y="65"/>
                    <a:pt x="221" y="65"/>
                    <a:pt x="221" y="65"/>
                  </a:cubicBezTo>
                  <a:cubicBezTo>
                    <a:pt x="220" y="65"/>
                    <a:pt x="220" y="65"/>
                    <a:pt x="220" y="65"/>
                  </a:cubicBezTo>
                  <a:cubicBezTo>
                    <a:pt x="220" y="65"/>
                    <a:pt x="220" y="65"/>
                    <a:pt x="220" y="65"/>
                  </a:cubicBezTo>
                  <a:cubicBezTo>
                    <a:pt x="219" y="65"/>
                    <a:pt x="219" y="65"/>
                    <a:pt x="219" y="65"/>
                  </a:cubicBezTo>
                  <a:cubicBezTo>
                    <a:pt x="219" y="65"/>
                    <a:pt x="219" y="65"/>
                    <a:pt x="219" y="65"/>
                  </a:cubicBezTo>
                  <a:cubicBezTo>
                    <a:pt x="218" y="66"/>
                    <a:pt x="218" y="66"/>
                    <a:pt x="218" y="66"/>
                  </a:cubicBezTo>
                  <a:cubicBezTo>
                    <a:pt x="219" y="66"/>
                    <a:pt x="219" y="66"/>
                    <a:pt x="219" y="66"/>
                  </a:cubicBezTo>
                  <a:cubicBezTo>
                    <a:pt x="219" y="66"/>
                    <a:pt x="219" y="66"/>
                    <a:pt x="219" y="66"/>
                  </a:cubicBezTo>
                  <a:cubicBezTo>
                    <a:pt x="219" y="67"/>
                    <a:pt x="219" y="67"/>
                    <a:pt x="219" y="67"/>
                  </a:cubicBezTo>
                  <a:cubicBezTo>
                    <a:pt x="220" y="67"/>
                    <a:pt x="220" y="67"/>
                    <a:pt x="220" y="67"/>
                  </a:cubicBezTo>
                  <a:cubicBezTo>
                    <a:pt x="221" y="67"/>
                    <a:pt x="221" y="67"/>
                    <a:pt x="221" y="67"/>
                  </a:cubicBezTo>
                  <a:cubicBezTo>
                    <a:pt x="222" y="67"/>
                    <a:pt x="222" y="67"/>
                    <a:pt x="222" y="67"/>
                  </a:cubicBezTo>
                  <a:close/>
                  <a:moveTo>
                    <a:pt x="218" y="69"/>
                  </a:moveTo>
                  <a:cubicBezTo>
                    <a:pt x="220" y="69"/>
                    <a:pt x="220" y="69"/>
                    <a:pt x="220" y="69"/>
                  </a:cubicBezTo>
                  <a:cubicBezTo>
                    <a:pt x="221" y="69"/>
                    <a:pt x="221" y="69"/>
                    <a:pt x="221" y="69"/>
                  </a:cubicBezTo>
                  <a:cubicBezTo>
                    <a:pt x="222" y="69"/>
                    <a:pt x="222" y="69"/>
                    <a:pt x="222" y="69"/>
                  </a:cubicBezTo>
                  <a:cubicBezTo>
                    <a:pt x="222" y="69"/>
                    <a:pt x="222" y="69"/>
                    <a:pt x="222" y="69"/>
                  </a:cubicBezTo>
                  <a:cubicBezTo>
                    <a:pt x="223" y="69"/>
                    <a:pt x="223" y="69"/>
                    <a:pt x="223" y="69"/>
                  </a:cubicBezTo>
                  <a:cubicBezTo>
                    <a:pt x="224" y="69"/>
                    <a:pt x="224" y="69"/>
                    <a:pt x="224" y="69"/>
                  </a:cubicBezTo>
                  <a:cubicBezTo>
                    <a:pt x="224" y="68"/>
                    <a:pt x="224" y="68"/>
                    <a:pt x="224" y="68"/>
                  </a:cubicBezTo>
                  <a:cubicBezTo>
                    <a:pt x="223" y="68"/>
                    <a:pt x="223" y="68"/>
                    <a:pt x="223" y="68"/>
                  </a:cubicBezTo>
                  <a:cubicBezTo>
                    <a:pt x="221" y="68"/>
                    <a:pt x="221" y="68"/>
                    <a:pt x="221" y="68"/>
                  </a:cubicBezTo>
                  <a:cubicBezTo>
                    <a:pt x="220" y="68"/>
                    <a:pt x="220" y="68"/>
                    <a:pt x="220" y="68"/>
                  </a:cubicBezTo>
                  <a:cubicBezTo>
                    <a:pt x="220" y="68"/>
                    <a:pt x="220" y="68"/>
                    <a:pt x="220" y="68"/>
                  </a:cubicBezTo>
                  <a:cubicBezTo>
                    <a:pt x="219" y="68"/>
                    <a:pt x="219" y="68"/>
                    <a:pt x="219" y="68"/>
                  </a:cubicBezTo>
                  <a:cubicBezTo>
                    <a:pt x="218" y="68"/>
                    <a:pt x="218" y="68"/>
                    <a:pt x="218" y="68"/>
                  </a:cubicBezTo>
                  <a:cubicBezTo>
                    <a:pt x="218" y="69"/>
                    <a:pt x="218" y="69"/>
                    <a:pt x="218" y="69"/>
                  </a:cubicBezTo>
                  <a:close/>
                  <a:moveTo>
                    <a:pt x="218" y="71"/>
                  </a:moveTo>
                  <a:cubicBezTo>
                    <a:pt x="219" y="70"/>
                    <a:pt x="219" y="70"/>
                    <a:pt x="219" y="70"/>
                  </a:cubicBezTo>
                  <a:cubicBezTo>
                    <a:pt x="219" y="70"/>
                    <a:pt x="219" y="70"/>
                    <a:pt x="219" y="70"/>
                  </a:cubicBezTo>
                  <a:cubicBezTo>
                    <a:pt x="220" y="70"/>
                    <a:pt x="220" y="70"/>
                    <a:pt x="220" y="70"/>
                  </a:cubicBezTo>
                  <a:cubicBezTo>
                    <a:pt x="222" y="69"/>
                    <a:pt x="222" y="69"/>
                    <a:pt x="222" y="69"/>
                  </a:cubicBezTo>
                  <a:cubicBezTo>
                    <a:pt x="223" y="70"/>
                    <a:pt x="223" y="70"/>
                    <a:pt x="223" y="70"/>
                  </a:cubicBezTo>
                  <a:cubicBezTo>
                    <a:pt x="223" y="69"/>
                    <a:pt x="223" y="69"/>
                    <a:pt x="223" y="69"/>
                  </a:cubicBezTo>
                  <a:cubicBezTo>
                    <a:pt x="224" y="69"/>
                    <a:pt x="224" y="69"/>
                    <a:pt x="224" y="69"/>
                  </a:cubicBezTo>
                  <a:cubicBezTo>
                    <a:pt x="224" y="70"/>
                    <a:pt x="224" y="70"/>
                    <a:pt x="224" y="70"/>
                  </a:cubicBezTo>
                  <a:cubicBezTo>
                    <a:pt x="223" y="70"/>
                    <a:pt x="223" y="70"/>
                    <a:pt x="223" y="70"/>
                  </a:cubicBezTo>
                  <a:cubicBezTo>
                    <a:pt x="222" y="70"/>
                    <a:pt x="222" y="70"/>
                    <a:pt x="222" y="70"/>
                  </a:cubicBezTo>
                  <a:cubicBezTo>
                    <a:pt x="221" y="70"/>
                    <a:pt x="221" y="70"/>
                    <a:pt x="221" y="70"/>
                  </a:cubicBezTo>
                  <a:cubicBezTo>
                    <a:pt x="221" y="71"/>
                    <a:pt x="221" y="71"/>
                    <a:pt x="221" y="71"/>
                  </a:cubicBezTo>
                  <a:cubicBezTo>
                    <a:pt x="220" y="71"/>
                    <a:pt x="220" y="71"/>
                    <a:pt x="220" y="71"/>
                  </a:cubicBezTo>
                  <a:cubicBezTo>
                    <a:pt x="219" y="71"/>
                    <a:pt x="219" y="71"/>
                    <a:pt x="219" y="71"/>
                  </a:cubicBezTo>
                  <a:cubicBezTo>
                    <a:pt x="219" y="71"/>
                    <a:pt x="219" y="71"/>
                    <a:pt x="219" y="71"/>
                  </a:cubicBezTo>
                  <a:cubicBezTo>
                    <a:pt x="218" y="71"/>
                    <a:pt x="218" y="71"/>
                    <a:pt x="218" y="71"/>
                  </a:cubicBezTo>
                  <a:cubicBezTo>
                    <a:pt x="218" y="71"/>
                    <a:pt x="218" y="71"/>
                    <a:pt x="218" y="71"/>
                  </a:cubicBezTo>
                  <a:cubicBezTo>
                    <a:pt x="218" y="71"/>
                    <a:pt x="218" y="71"/>
                    <a:pt x="218" y="71"/>
                  </a:cubicBezTo>
                  <a:close/>
                  <a:moveTo>
                    <a:pt x="197" y="47"/>
                  </a:moveTo>
                  <a:cubicBezTo>
                    <a:pt x="197" y="46"/>
                    <a:pt x="197" y="46"/>
                    <a:pt x="197" y="46"/>
                  </a:cubicBezTo>
                  <a:cubicBezTo>
                    <a:pt x="197" y="46"/>
                    <a:pt x="197" y="46"/>
                    <a:pt x="197" y="46"/>
                  </a:cubicBezTo>
                  <a:cubicBezTo>
                    <a:pt x="198" y="46"/>
                    <a:pt x="198" y="46"/>
                    <a:pt x="198" y="46"/>
                  </a:cubicBezTo>
                  <a:cubicBezTo>
                    <a:pt x="198" y="46"/>
                    <a:pt x="198" y="46"/>
                    <a:pt x="198" y="46"/>
                  </a:cubicBezTo>
                  <a:cubicBezTo>
                    <a:pt x="197" y="47"/>
                    <a:pt x="197" y="47"/>
                    <a:pt x="197" y="47"/>
                  </a:cubicBezTo>
                  <a:close/>
                  <a:moveTo>
                    <a:pt x="191" y="49"/>
                  </a:moveTo>
                  <a:cubicBezTo>
                    <a:pt x="192" y="49"/>
                    <a:pt x="192" y="49"/>
                    <a:pt x="192" y="49"/>
                  </a:cubicBezTo>
                  <a:cubicBezTo>
                    <a:pt x="192" y="48"/>
                    <a:pt x="192" y="48"/>
                    <a:pt x="192" y="48"/>
                  </a:cubicBezTo>
                  <a:cubicBezTo>
                    <a:pt x="194" y="49"/>
                    <a:pt x="194" y="49"/>
                    <a:pt x="194" y="49"/>
                  </a:cubicBezTo>
                  <a:cubicBezTo>
                    <a:pt x="194" y="49"/>
                    <a:pt x="194" y="49"/>
                    <a:pt x="194" y="49"/>
                  </a:cubicBezTo>
                  <a:cubicBezTo>
                    <a:pt x="195" y="49"/>
                    <a:pt x="195" y="49"/>
                    <a:pt x="195" y="49"/>
                  </a:cubicBezTo>
                  <a:cubicBezTo>
                    <a:pt x="195" y="50"/>
                    <a:pt x="195" y="50"/>
                    <a:pt x="195" y="50"/>
                  </a:cubicBezTo>
                  <a:cubicBezTo>
                    <a:pt x="195" y="50"/>
                    <a:pt x="195" y="50"/>
                    <a:pt x="195" y="50"/>
                  </a:cubicBezTo>
                  <a:cubicBezTo>
                    <a:pt x="195" y="51"/>
                    <a:pt x="195" y="51"/>
                    <a:pt x="195" y="51"/>
                  </a:cubicBezTo>
                  <a:cubicBezTo>
                    <a:pt x="194" y="51"/>
                    <a:pt x="194" y="51"/>
                    <a:pt x="194" y="51"/>
                  </a:cubicBezTo>
                  <a:cubicBezTo>
                    <a:pt x="193" y="51"/>
                    <a:pt x="193" y="51"/>
                    <a:pt x="193" y="51"/>
                  </a:cubicBezTo>
                  <a:cubicBezTo>
                    <a:pt x="193" y="51"/>
                    <a:pt x="193" y="51"/>
                    <a:pt x="193" y="51"/>
                  </a:cubicBezTo>
                  <a:cubicBezTo>
                    <a:pt x="192" y="50"/>
                    <a:pt x="192" y="50"/>
                    <a:pt x="192" y="50"/>
                  </a:cubicBezTo>
                  <a:cubicBezTo>
                    <a:pt x="192" y="49"/>
                    <a:pt x="192" y="49"/>
                    <a:pt x="192" y="49"/>
                  </a:cubicBezTo>
                  <a:cubicBezTo>
                    <a:pt x="191" y="49"/>
                    <a:pt x="191" y="49"/>
                    <a:pt x="191" y="49"/>
                  </a:cubicBezTo>
                  <a:cubicBezTo>
                    <a:pt x="191" y="49"/>
                    <a:pt x="191" y="49"/>
                    <a:pt x="191" y="49"/>
                  </a:cubicBezTo>
                  <a:close/>
                  <a:moveTo>
                    <a:pt x="160" y="50"/>
                  </a:moveTo>
                  <a:cubicBezTo>
                    <a:pt x="159" y="50"/>
                    <a:pt x="159" y="50"/>
                    <a:pt x="159" y="50"/>
                  </a:cubicBezTo>
                  <a:cubicBezTo>
                    <a:pt x="159" y="50"/>
                    <a:pt x="159" y="50"/>
                    <a:pt x="159" y="50"/>
                  </a:cubicBezTo>
                  <a:cubicBezTo>
                    <a:pt x="159" y="50"/>
                    <a:pt x="159" y="50"/>
                    <a:pt x="159" y="50"/>
                  </a:cubicBezTo>
                  <a:cubicBezTo>
                    <a:pt x="160" y="50"/>
                    <a:pt x="160" y="50"/>
                    <a:pt x="160" y="50"/>
                  </a:cubicBezTo>
                  <a:cubicBezTo>
                    <a:pt x="160" y="50"/>
                    <a:pt x="160" y="50"/>
                    <a:pt x="160" y="50"/>
                  </a:cubicBezTo>
                  <a:cubicBezTo>
                    <a:pt x="160" y="50"/>
                    <a:pt x="160" y="50"/>
                    <a:pt x="160" y="50"/>
                  </a:cubicBezTo>
                  <a:close/>
                  <a:moveTo>
                    <a:pt x="163" y="54"/>
                  </a:moveTo>
                  <a:cubicBezTo>
                    <a:pt x="164" y="54"/>
                    <a:pt x="164" y="54"/>
                    <a:pt x="164" y="54"/>
                  </a:cubicBezTo>
                  <a:cubicBezTo>
                    <a:pt x="164" y="54"/>
                    <a:pt x="164" y="54"/>
                    <a:pt x="164" y="54"/>
                  </a:cubicBezTo>
                  <a:cubicBezTo>
                    <a:pt x="163" y="55"/>
                    <a:pt x="163" y="55"/>
                    <a:pt x="163" y="55"/>
                  </a:cubicBezTo>
                  <a:cubicBezTo>
                    <a:pt x="163" y="55"/>
                    <a:pt x="163" y="54"/>
                    <a:pt x="163" y="54"/>
                  </a:cubicBezTo>
                  <a:close/>
                  <a:moveTo>
                    <a:pt x="165" y="53"/>
                  </a:moveTo>
                  <a:cubicBezTo>
                    <a:pt x="165" y="53"/>
                    <a:pt x="165" y="53"/>
                    <a:pt x="165" y="53"/>
                  </a:cubicBezTo>
                  <a:cubicBezTo>
                    <a:pt x="165" y="52"/>
                    <a:pt x="165" y="52"/>
                    <a:pt x="165" y="52"/>
                  </a:cubicBezTo>
                  <a:cubicBezTo>
                    <a:pt x="166" y="52"/>
                    <a:pt x="166" y="52"/>
                    <a:pt x="166" y="52"/>
                  </a:cubicBezTo>
                  <a:cubicBezTo>
                    <a:pt x="166" y="51"/>
                    <a:pt x="166" y="51"/>
                    <a:pt x="166" y="51"/>
                  </a:cubicBezTo>
                  <a:cubicBezTo>
                    <a:pt x="167" y="51"/>
                    <a:pt x="167" y="51"/>
                    <a:pt x="167" y="51"/>
                  </a:cubicBezTo>
                  <a:cubicBezTo>
                    <a:pt x="168" y="50"/>
                    <a:pt x="168" y="50"/>
                    <a:pt x="168" y="50"/>
                  </a:cubicBezTo>
                  <a:cubicBezTo>
                    <a:pt x="168" y="51"/>
                    <a:pt x="168" y="51"/>
                    <a:pt x="168" y="51"/>
                  </a:cubicBezTo>
                  <a:cubicBezTo>
                    <a:pt x="168" y="51"/>
                    <a:pt x="168" y="51"/>
                    <a:pt x="168" y="51"/>
                  </a:cubicBezTo>
                  <a:cubicBezTo>
                    <a:pt x="167" y="52"/>
                    <a:pt x="167" y="52"/>
                    <a:pt x="167" y="52"/>
                  </a:cubicBezTo>
                  <a:cubicBezTo>
                    <a:pt x="167" y="53"/>
                    <a:pt x="167" y="53"/>
                    <a:pt x="167" y="53"/>
                  </a:cubicBezTo>
                  <a:cubicBezTo>
                    <a:pt x="167" y="53"/>
                    <a:pt x="167" y="53"/>
                    <a:pt x="167" y="53"/>
                  </a:cubicBezTo>
                  <a:cubicBezTo>
                    <a:pt x="166" y="54"/>
                    <a:pt x="166" y="54"/>
                    <a:pt x="166" y="54"/>
                  </a:cubicBezTo>
                  <a:cubicBezTo>
                    <a:pt x="166" y="54"/>
                    <a:pt x="166" y="54"/>
                    <a:pt x="166" y="54"/>
                  </a:cubicBezTo>
                  <a:cubicBezTo>
                    <a:pt x="167" y="55"/>
                    <a:pt x="167" y="55"/>
                    <a:pt x="167" y="55"/>
                  </a:cubicBezTo>
                  <a:cubicBezTo>
                    <a:pt x="167" y="54"/>
                    <a:pt x="167" y="54"/>
                    <a:pt x="167" y="54"/>
                  </a:cubicBezTo>
                  <a:cubicBezTo>
                    <a:pt x="168" y="54"/>
                    <a:pt x="168" y="54"/>
                    <a:pt x="168" y="54"/>
                  </a:cubicBezTo>
                  <a:cubicBezTo>
                    <a:pt x="168" y="55"/>
                    <a:pt x="168" y="55"/>
                    <a:pt x="168" y="55"/>
                  </a:cubicBezTo>
                  <a:cubicBezTo>
                    <a:pt x="168" y="55"/>
                    <a:pt x="168" y="55"/>
                    <a:pt x="168" y="55"/>
                  </a:cubicBezTo>
                  <a:cubicBezTo>
                    <a:pt x="169" y="54"/>
                    <a:pt x="169" y="54"/>
                    <a:pt x="169" y="54"/>
                  </a:cubicBezTo>
                  <a:cubicBezTo>
                    <a:pt x="170" y="54"/>
                    <a:pt x="170" y="54"/>
                    <a:pt x="170" y="54"/>
                  </a:cubicBezTo>
                  <a:cubicBezTo>
                    <a:pt x="170" y="54"/>
                    <a:pt x="170" y="54"/>
                    <a:pt x="170" y="54"/>
                  </a:cubicBezTo>
                  <a:cubicBezTo>
                    <a:pt x="171" y="53"/>
                    <a:pt x="171" y="53"/>
                    <a:pt x="171" y="53"/>
                  </a:cubicBezTo>
                  <a:cubicBezTo>
                    <a:pt x="171" y="52"/>
                    <a:pt x="171" y="52"/>
                    <a:pt x="171" y="52"/>
                  </a:cubicBezTo>
                  <a:cubicBezTo>
                    <a:pt x="171" y="52"/>
                    <a:pt x="171" y="52"/>
                    <a:pt x="171" y="52"/>
                  </a:cubicBezTo>
                  <a:cubicBezTo>
                    <a:pt x="172" y="51"/>
                    <a:pt x="172" y="51"/>
                    <a:pt x="172" y="51"/>
                  </a:cubicBezTo>
                  <a:cubicBezTo>
                    <a:pt x="172" y="50"/>
                    <a:pt x="172" y="50"/>
                    <a:pt x="172" y="50"/>
                  </a:cubicBezTo>
                  <a:cubicBezTo>
                    <a:pt x="172" y="50"/>
                    <a:pt x="172" y="50"/>
                    <a:pt x="172" y="50"/>
                  </a:cubicBezTo>
                  <a:cubicBezTo>
                    <a:pt x="173" y="50"/>
                    <a:pt x="173" y="50"/>
                    <a:pt x="173" y="50"/>
                  </a:cubicBezTo>
                  <a:cubicBezTo>
                    <a:pt x="173" y="51"/>
                    <a:pt x="173" y="51"/>
                    <a:pt x="173" y="51"/>
                  </a:cubicBezTo>
                  <a:cubicBezTo>
                    <a:pt x="173" y="52"/>
                    <a:pt x="173" y="52"/>
                    <a:pt x="173" y="52"/>
                  </a:cubicBezTo>
                  <a:cubicBezTo>
                    <a:pt x="172" y="53"/>
                    <a:pt x="172" y="53"/>
                    <a:pt x="172" y="53"/>
                  </a:cubicBezTo>
                  <a:cubicBezTo>
                    <a:pt x="173" y="53"/>
                    <a:pt x="173" y="53"/>
                    <a:pt x="173" y="53"/>
                  </a:cubicBezTo>
                  <a:cubicBezTo>
                    <a:pt x="173" y="53"/>
                    <a:pt x="173" y="53"/>
                    <a:pt x="173" y="53"/>
                  </a:cubicBezTo>
                  <a:cubicBezTo>
                    <a:pt x="174" y="52"/>
                    <a:pt x="174" y="52"/>
                    <a:pt x="174" y="52"/>
                  </a:cubicBezTo>
                  <a:cubicBezTo>
                    <a:pt x="174" y="52"/>
                    <a:pt x="174" y="52"/>
                    <a:pt x="174" y="52"/>
                  </a:cubicBezTo>
                  <a:cubicBezTo>
                    <a:pt x="174" y="51"/>
                    <a:pt x="174" y="51"/>
                    <a:pt x="174" y="51"/>
                  </a:cubicBezTo>
                  <a:cubicBezTo>
                    <a:pt x="175" y="51"/>
                    <a:pt x="175" y="51"/>
                    <a:pt x="175" y="51"/>
                  </a:cubicBezTo>
                  <a:cubicBezTo>
                    <a:pt x="176" y="50"/>
                    <a:pt x="176" y="50"/>
                    <a:pt x="176" y="50"/>
                  </a:cubicBezTo>
                  <a:cubicBezTo>
                    <a:pt x="176" y="49"/>
                    <a:pt x="176" y="49"/>
                    <a:pt x="176" y="49"/>
                  </a:cubicBezTo>
                  <a:cubicBezTo>
                    <a:pt x="176" y="48"/>
                    <a:pt x="176" y="48"/>
                    <a:pt x="176" y="48"/>
                  </a:cubicBezTo>
                  <a:cubicBezTo>
                    <a:pt x="176" y="48"/>
                    <a:pt x="176" y="48"/>
                    <a:pt x="176" y="48"/>
                  </a:cubicBezTo>
                  <a:cubicBezTo>
                    <a:pt x="177" y="48"/>
                    <a:pt x="177" y="48"/>
                    <a:pt x="177" y="48"/>
                  </a:cubicBezTo>
                  <a:cubicBezTo>
                    <a:pt x="178" y="48"/>
                    <a:pt x="178" y="48"/>
                    <a:pt x="178" y="48"/>
                  </a:cubicBezTo>
                  <a:cubicBezTo>
                    <a:pt x="179" y="47"/>
                    <a:pt x="179" y="47"/>
                    <a:pt x="179" y="47"/>
                  </a:cubicBezTo>
                  <a:cubicBezTo>
                    <a:pt x="179" y="46"/>
                    <a:pt x="179" y="46"/>
                    <a:pt x="179" y="46"/>
                  </a:cubicBezTo>
                  <a:cubicBezTo>
                    <a:pt x="180" y="46"/>
                    <a:pt x="180" y="46"/>
                    <a:pt x="180" y="46"/>
                  </a:cubicBezTo>
                  <a:cubicBezTo>
                    <a:pt x="180" y="45"/>
                    <a:pt x="180" y="45"/>
                    <a:pt x="180" y="45"/>
                  </a:cubicBezTo>
                  <a:cubicBezTo>
                    <a:pt x="181" y="46"/>
                    <a:pt x="181" y="46"/>
                    <a:pt x="181" y="46"/>
                  </a:cubicBezTo>
                  <a:cubicBezTo>
                    <a:pt x="181" y="45"/>
                    <a:pt x="181" y="45"/>
                    <a:pt x="181" y="45"/>
                  </a:cubicBezTo>
                  <a:cubicBezTo>
                    <a:pt x="182" y="45"/>
                    <a:pt x="182" y="45"/>
                    <a:pt x="182" y="45"/>
                  </a:cubicBezTo>
                  <a:cubicBezTo>
                    <a:pt x="181" y="47"/>
                    <a:pt x="181" y="47"/>
                    <a:pt x="181" y="47"/>
                  </a:cubicBezTo>
                  <a:cubicBezTo>
                    <a:pt x="180" y="48"/>
                    <a:pt x="180" y="48"/>
                    <a:pt x="180" y="48"/>
                  </a:cubicBezTo>
                  <a:cubicBezTo>
                    <a:pt x="180" y="49"/>
                    <a:pt x="180" y="49"/>
                    <a:pt x="180" y="49"/>
                  </a:cubicBezTo>
                  <a:cubicBezTo>
                    <a:pt x="180" y="49"/>
                    <a:pt x="180" y="49"/>
                    <a:pt x="180" y="49"/>
                  </a:cubicBezTo>
                  <a:cubicBezTo>
                    <a:pt x="180" y="50"/>
                    <a:pt x="180" y="50"/>
                    <a:pt x="180" y="50"/>
                  </a:cubicBezTo>
                  <a:cubicBezTo>
                    <a:pt x="179" y="50"/>
                    <a:pt x="179" y="50"/>
                    <a:pt x="179" y="50"/>
                  </a:cubicBezTo>
                  <a:cubicBezTo>
                    <a:pt x="178" y="52"/>
                    <a:pt x="178" y="52"/>
                    <a:pt x="178" y="52"/>
                  </a:cubicBezTo>
                  <a:cubicBezTo>
                    <a:pt x="178" y="52"/>
                    <a:pt x="178" y="52"/>
                    <a:pt x="178" y="52"/>
                  </a:cubicBezTo>
                  <a:cubicBezTo>
                    <a:pt x="178" y="53"/>
                    <a:pt x="178" y="53"/>
                    <a:pt x="178" y="53"/>
                  </a:cubicBezTo>
                  <a:cubicBezTo>
                    <a:pt x="178" y="53"/>
                    <a:pt x="178" y="53"/>
                    <a:pt x="178" y="53"/>
                  </a:cubicBezTo>
                  <a:cubicBezTo>
                    <a:pt x="179" y="54"/>
                    <a:pt x="179" y="54"/>
                    <a:pt x="179" y="54"/>
                  </a:cubicBezTo>
                  <a:cubicBezTo>
                    <a:pt x="179" y="54"/>
                    <a:pt x="179" y="54"/>
                    <a:pt x="179" y="54"/>
                  </a:cubicBezTo>
                  <a:cubicBezTo>
                    <a:pt x="180" y="53"/>
                    <a:pt x="180" y="53"/>
                    <a:pt x="180" y="53"/>
                  </a:cubicBezTo>
                  <a:cubicBezTo>
                    <a:pt x="181" y="53"/>
                    <a:pt x="181" y="53"/>
                    <a:pt x="181" y="53"/>
                  </a:cubicBezTo>
                  <a:cubicBezTo>
                    <a:pt x="181" y="52"/>
                    <a:pt x="181" y="52"/>
                    <a:pt x="181" y="52"/>
                  </a:cubicBezTo>
                  <a:cubicBezTo>
                    <a:pt x="181" y="52"/>
                    <a:pt x="181" y="52"/>
                    <a:pt x="181" y="52"/>
                  </a:cubicBezTo>
                  <a:cubicBezTo>
                    <a:pt x="182" y="51"/>
                    <a:pt x="182" y="51"/>
                    <a:pt x="182" y="51"/>
                  </a:cubicBezTo>
                  <a:cubicBezTo>
                    <a:pt x="182" y="50"/>
                    <a:pt x="182" y="50"/>
                    <a:pt x="182" y="50"/>
                  </a:cubicBezTo>
                  <a:cubicBezTo>
                    <a:pt x="183" y="50"/>
                    <a:pt x="183" y="50"/>
                    <a:pt x="183" y="50"/>
                  </a:cubicBezTo>
                  <a:cubicBezTo>
                    <a:pt x="183" y="50"/>
                    <a:pt x="183" y="50"/>
                    <a:pt x="183" y="50"/>
                  </a:cubicBezTo>
                  <a:cubicBezTo>
                    <a:pt x="183" y="51"/>
                    <a:pt x="183" y="51"/>
                    <a:pt x="183" y="51"/>
                  </a:cubicBezTo>
                  <a:cubicBezTo>
                    <a:pt x="184" y="51"/>
                    <a:pt x="184" y="51"/>
                    <a:pt x="184" y="51"/>
                  </a:cubicBezTo>
                  <a:cubicBezTo>
                    <a:pt x="185" y="50"/>
                    <a:pt x="185" y="50"/>
                    <a:pt x="185" y="50"/>
                  </a:cubicBezTo>
                  <a:cubicBezTo>
                    <a:pt x="186" y="50"/>
                    <a:pt x="186" y="50"/>
                    <a:pt x="186" y="50"/>
                  </a:cubicBezTo>
                  <a:cubicBezTo>
                    <a:pt x="187" y="49"/>
                    <a:pt x="187" y="49"/>
                    <a:pt x="187" y="49"/>
                  </a:cubicBezTo>
                  <a:cubicBezTo>
                    <a:pt x="187" y="48"/>
                    <a:pt x="187" y="48"/>
                    <a:pt x="187" y="48"/>
                  </a:cubicBezTo>
                  <a:cubicBezTo>
                    <a:pt x="188" y="47"/>
                    <a:pt x="188" y="47"/>
                    <a:pt x="188" y="47"/>
                  </a:cubicBezTo>
                  <a:cubicBezTo>
                    <a:pt x="188" y="46"/>
                    <a:pt x="188" y="46"/>
                    <a:pt x="188" y="46"/>
                  </a:cubicBezTo>
                  <a:cubicBezTo>
                    <a:pt x="188" y="46"/>
                    <a:pt x="188" y="46"/>
                    <a:pt x="188" y="46"/>
                  </a:cubicBezTo>
                  <a:cubicBezTo>
                    <a:pt x="189" y="47"/>
                    <a:pt x="189" y="47"/>
                    <a:pt x="189" y="47"/>
                  </a:cubicBezTo>
                  <a:cubicBezTo>
                    <a:pt x="190" y="47"/>
                    <a:pt x="190" y="47"/>
                    <a:pt x="190" y="47"/>
                  </a:cubicBezTo>
                  <a:cubicBezTo>
                    <a:pt x="190" y="46"/>
                    <a:pt x="190" y="46"/>
                    <a:pt x="190" y="46"/>
                  </a:cubicBezTo>
                  <a:cubicBezTo>
                    <a:pt x="190" y="46"/>
                    <a:pt x="190" y="46"/>
                    <a:pt x="190" y="46"/>
                  </a:cubicBezTo>
                  <a:cubicBezTo>
                    <a:pt x="189" y="45"/>
                    <a:pt x="189" y="45"/>
                    <a:pt x="189" y="45"/>
                  </a:cubicBezTo>
                  <a:cubicBezTo>
                    <a:pt x="189" y="44"/>
                    <a:pt x="189" y="44"/>
                    <a:pt x="189" y="44"/>
                  </a:cubicBezTo>
                  <a:cubicBezTo>
                    <a:pt x="190" y="44"/>
                    <a:pt x="190" y="44"/>
                    <a:pt x="190" y="44"/>
                  </a:cubicBezTo>
                  <a:cubicBezTo>
                    <a:pt x="191" y="43"/>
                    <a:pt x="191" y="43"/>
                    <a:pt x="191" y="43"/>
                  </a:cubicBezTo>
                  <a:cubicBezTo>
                    <a:pt x="192" y="43"/>
                    <a:pt x="192" y="43"/>
                    <a:pt x="192" y="43"/>
                  </a:cubicBezTo>
                  <a:cubicBezTo>
                    <a:pt x="192" y="43"/>
                    <a:pt x="192" y="43"/>
                    <a:pt x="192" y="43"/>
                  </a:cubicBezTo>
                  <a:cubicBezTo>
                    <a:pt x="193" y="43"/>
                    <a:pt x="193" y="43"/>
                    <a:pt x="193" y="43"/>
                  </a:cubicBezTo>
                  <a:cubicBezTo>
                    <a:pt x="194" y="42"/>
                    <a:pt x="194" y="42"/>
                    <a:pt x="194" y="42"/>
                  </a:cubicBezTo>
                  <a:cubicBezTo>
                    <a:pt x="193" y="42"/>
                    <a:pt x="193" y="42"/>
                    <a:pt x="193" y="42"/>
                  </a:cubicBezTo>
                  <a:cubicBezTo>
                    <a:pt x="193" y="40"/>
                    <a:pt x="193" y="40"/>
                    <a:pt x="193" y="40"/>
                  </a:cubicBezTo>
                  <a:cubicBezTo>
                    <a:pt x="194" y="40"/>
                    <a:pt x="194" y="40"/>
                    <a:pt x="194" y="40"/>
                  </a:cubicBezTo>
                  <a:cubicBezTo>
                    <a:pt x="193" y="39"/>
                    <a:pt x="193" y="39"/>
                    <a:pt x="193" y="39"/>
                  </a:cubicBezTo>
                  <a:cubicBezTo>
                    <a:pt x="193" y="38"/>
                    <a:pt x="193" y="38"/>
                    <a:pt x="193" y="38"/>
                  </a:cubicBezTo>
                  <a:cubicBezTo>
                    <a:pt x="193" y="38"/>
                    <a:pt x="193" y="38"/>
                    <a:pt x="193" y="38"/>
                  </a:cubicBezTo>
                  <a:cubicBezTo>
                    <a:pt x="192" y="38"/>
                    <a:pt x="192" y="38"/>
                    <a:pt x="192" y="38"/>
                  </a:cubicBezTo>
                  <a:cubicBezTo>
                    <a:pt x="191" y="39"/>
                    <a:pt x="191" y="39"/>
                    <a:pt x="191" y="39"/>
                  </a:cubicBezTo>
                  <a:cubicBezTo>
                    <a:pt x="191" y="40"/>
                    <a:pt x="191" y="40"/>
                    <a:pt x="191" y="40"/>
                  </a:cubicBezTo>
                  <a:cubicBezTo>
                    <a:pt x="191" y="40"/>
                    <a:pt x="191" y="40"/>
                    <a:pt x="191" y="40"/>
                  </a:cubicBezTo>
                  <a:cubicBezTo>
                    <a:pt x="191" y="41"/>
                    <a:pt x="191" y="41"/>
                    <a:pt x="191" y="41"/>
                  </a:cubicBezTo>
                  <a:cubicBezTo>
                    <a:pt x="190" y="41"/>
                    <a:pt x="190" y="41"/>
                    <a:pt x="190" y="41"/>
                  </a:cubicBezTo>
                  <a:cubicBezTo>
                    <a:pt x="190" y="40"/>
                    <a:pt x="190" y="40"/>
                    <a:pt x="190" y="40"/>
                  </a:cubicBezTo>
                  <a:cubicBezTo>
                    <a:pt x="190" y="40"/>
                    <a:pt x="190" y="40"/>
                    <a:pt x="190" y="40"/>
                  </a:cubicBezTo>
                  <a:cubicBezTo>
                    <a:pt x="190" y="41"/>
                    <a:pt x="190" y="41"/>
                    <a:pt x="190" y="41"/>
                  </a:cubicBezTo>
                  <a:cubicBezTo>
                    <a:pt x="189" y="41"/>
                    <a:pt x="189" y="41"/>
                    <a:pt x="189" y="41"/>
                  </a:cubicBezTo>
                  <a:cubicBezTo>
                    <a:pt x="189" y="41"/>
                    <a:pt x="189" y="41"/>
                    <a:pt x="189" y="41"/>
                  </a:cubicBezTo>
                  <a:cubicBezTo>
                    <a:pt x="189" y="39"/>
                    <a:pt x="189" y="39"/>
                    <a:pt x="189" y="39"/>
                  </a:cubicBezTo>
                  <a:cubicBezTo>
                    <a:pt x="188" y="39"/>
                    <a:pt x="188" y="39"/>
                    <a:pt x="188" y="39"/>
                  </a:cubicBezTo>
                  <a:cubicBezTo>
                    <a:pt x="187" y="39"/>
                    <a:pt x="187" y="39"/>
                    <a:pt x="187" y="39"/>
                  </a:cubicBezTo>
                  <a:cubicBezTo>
                    <a:pt x="187" y="39"/>
                    <a:pt x="187" y="39"/>
                    <a:pt x="187" y="39"/>
                  </a:cubicBezTo>
                  <a:cubicBezTo>
                    <a:pt x="186" y="39"/>
                    <a:pt x="186" y="39"/>
                    <a:pt x="186" y="39"/>
                  </a:cubicBezTo>
                  <a:cubicBezTo>
                    <a:pt x="185" y="39"/>
                    <a:pt x="185" y="39"/>
                    <a:pt x="185" y="39"/>
                  </a:cubicBezTo>
                  <a:cubicBezTo>
                    <a:pt x="185" y="39"/>
                    <a:pt x="185" y="39"/>
                    <a:pt x="185" y="39"/>
                  </a:cubicBezTo>
                  <a:cubicBezTo>
                    <a:pt x="183" y="39"/>
                    <a:pt x="183" y="39"/>
                    <a:pt x="183" y="39"/>
                  </a:cubicBezTo>
                  <a:cubicBezTo>
                    <a:pt x="182" y="39"/>
                    <a:pt x="182" y="39"/>
                    <a:pt x="182" y="39"/>
                  </a:cubicBezTo>
                  <a:cubicBezTo>
                    <a:pt x="181" y="40"/>
                    <a:pt x="181" y="40"/>
                    <a:pt x="181" y="40"/>
                  </a:cubicBezTo>
                  <a:cubicBezTo>
                    <a:pt x="181" y="40"/>
                    <a:pt x="181" y="40"/>
                    <a:pt x="181" y="40"/>
                  </a:cubicBezTo>
                  <a:cubicBezTo>
                    <a:pt x="181" y="40"/>
                    <a:pt x="181" y="40"/>
                    <a:pt x="181" y="40"/>
                  </a:cubicBezTo>
                  <a:cubicBezTo>
                    <a:pt x="180" y="40"/>
                    <a:pt x="180" y="40"/>
                    <a:pt x="180" y="40"/>
                  </a:cubicBezTo>
                  <a:cubicBezTo>
                    <a:pt x="178" y="42"/>
                    <a:pt x="178" y="42"/>
                    <a:pt x="178" y="42"/>
                  </a:cubicBezTo>
                  <a:cubicBezTo>
                    <a:pt x="177" y="42"/>
                    <a:pt x="177" y="42"/>
                    <a:pt x="177" y="42"/>
                  </a:cubicBezTo>
                  <a:cubicBezTo>
                    <a:pt x="177" y="42"/>
                    <a:pt x="177" y="42"/>
                    <a:pt x="177" y="42"/>
                  </a:cubicBezTo>
                  <a:cubicBezTo>
                    <a:pt x="176" y="43"/>
                    <a:pt x="176" y="43"/>
                    <a:pt x="176" y="43"/>
                  </a:cubicBezTo>
                  <a:cubicBezTo>
                    <a:pt x="175" y="43"/>
                    <a:pt x="175" y="43"/>
                    <a:pt x="175" y="43"/>
                  </a:cubicBezTo>
                  <a:cubicBezTo>
                    <a:pt x="174" y="44"/>
                    <a:pt x="174" y="44"/>
                    <a:pt x="174" y="44"/>
                  </a:cubicBezTo>
                  <a:cubicBezTo>
                    <a:pt x="174" y="44"/>
                    <a:pt x="174" y="44"/>
                    <a:pt x="174" y="44"/>
                  </a:cubicBezTo>
                  <a:cubicBezTo>
                    <a:pt x="172" y="44"/>
                    <a:pt x="172" y="44"/>
                    <a:pt x="172" y="44"/>
                  </a:cubicBezTo>
                  <a:cubicBezTo>
                    <a:pt x="172" y="44"/>
                    <a:pt x="172" y="44"/>
                    <a:pt x="172" y="44"/>
                  </a:cubicBezTo>
                  <a:cubicBezTo>
                    <a:pt x="171" y="44"/>
                    <a:pt x="171" y="44"/>
                    <a:pt x="171" y="44"/>
                  </a:cubicBezTo>
                  <a:cubicBezTo>
                    <a:pt x="171" y="45"/>
                    <a:pt x="171" y="45"/>
                    <a:pt x="171" y="45"/>
                  </a:cubicBezTo>
                  <a:cubicBezTo>
                    <a:pt x="170" y="45"/>
                    <a:pt x="170" y="45"/>
                    <a:pt x="170" y="45"/>
                  </a:cubicBezTo>
                  <a:cubicBezTo>
                    <a:pt x="169" y="46"/>
                    <a:pt x="169" y="46"/>
                    <a:pt x="169" y="46"/>
                  </a:cubicBezTo>
                  <a:cubicBezTo>
                    <a:pt x="168" y="46"/>
                    <a:pt x="168" y="46"/>
                    <a:pt x="168" y="46"/>
                  </a:cubicBezTo>
                  <a:cubicBezTo>
                    <a:pt x="167" y="46"/>
                    <a:pt x="167" y="46"/>
                    <a:pt x="167" y="46"/>
                  </a:cubicBezTo>
                  <a:cubicBezTo>
                    <a:pt x="166" y="46"/>
                    <a:pt x="166" y="46"/>
                    <a:pt x="166" y="46"/>
                  </a:cubicBezTo>
                  <a:cubicBezTo>
                    <a:pt x="164" y="46"/>
                    <a:pt x="164" y="46"/>
                    <a:pt x="164" y="46"/>
                  </a:cubicBezTo>
                  <a:cubicBezTo>
                    <a:pt x="163" y="48"/>
                    <a:pt x="163" y="48"/>
                    <a:pt x="163" y="48"/>
                  </a:cubicBezTo>
                  <a:cubicBezTo>
                    <a:pt x="162" y="48"/>
                    <a:pt x="162" y="48"/>
                    <a:pt x="162" y="48"/>
                  </a:cubicBezTo>
                  <a:cubicBezTo>
                    <a:pt x="161" y="48"/>
                    <a:pt x="161" y="48"/>
                    <a:pt x="161" y="48"/>
                  </a:cubicBezTo>
                  <a:cubicBezTo>
                    <a:pt x="161" y="49"/>
                    <a:pt x="161" y="49"/>
                    <a:pt x="161" y="49"/>
                  </a:cubicBezTo>
                  <a:cubicBezTo>
                    <a:pt x="161" y="49"/>
                    <a:pt x="161" y="49"/>
                    <a:pt x="161" y="49"/>
                  </a:cubicBezTo>
                  <a:cubicBezTo>
                    <a:pt x="162" y="49"/>
                    <a:pt x="162" y="49"/>
                    <a:pt x="162" y="49"/>
                  </a:cubicBezTo>
                  <a:cubicBezTo>
                    <a:pt x="161" y="49"/>
                    <a:pt x="161" y="49"/>
                    <a:pt x="161" y="49"/>
                  </a:cubicBezTo>
                  <a:cubicBezTo>
                    <a:pt x="161" y="50"/>
                    <a:pt x="161" y="50"/>
                    <a:pt x="161" y="50"/>
                  </a:cubicBezTo>
                  <a:cubicBezTo>
                    <a:pt x="161" y="50"/>
                    <a:pt x="161" y="50"/>
                    <a:pt x="161" y="50"/>
                  </a:cubicBezTo>
                  <a:cubicBezTo>
                    <a:pt x="161" y="51"/>
                    <a:pt x="161" y="51"/>
                    <a:pt x="161" y="51"/>
                  </a:cubicBezTo>
                  <a:cubicBezTo>
                    <a:pt x="160" y="51"/>
                    <a:pt x="160" y="51"/>
                    <a:pt x="160" y="51"/>
                  </a:cubicBezTo>
                  <a:cubicBezTo>
                    <a:pt x="160" y="51"/>
                    <a:pt x="160" y="51"/>
                    <a:pt x="160" y="51"/>
                  </a:cubicBezTo>
                  <a:cubicBezTo>
                    <a:pt x="161" y="52"/>
                    <a:pt x="161" y="52"/>
                    <a:pt x="161" y="52"/>
                  </a:cubicBezTo>
                  <a:cubicBezTo>
                    <a:pt x="162" y="51"/>
                    <a:pt x="162" y="51"/>
                    <a:pt x="162" y="51"/>
                  </a:cubicBezTo>
                  <a:cubicBezTo>
                    <a:pt x="162" y="51"/>
                    <a:pt x="162" y="51"/>
                    <a:pt x="162" y="51"/>
                  </a:cubicBezTo>
                  <a:cubicBezTo>
                    <a:pt x="163" y="51"/>
                    <a:pt x="163" y="51"/>
                    <a:pt x="163" y="51"/>
                  </a:cubicBezTo>
                  <a:cubicBezTo>
                    <a:pt x="164" y="51"/>
                    <a:pt x="164" y="51"/>
                    <a:pt x="164" y="51"/>
                  </a:cubicBezTo>
                  <a:cubicBezTo>
                    <a:pt x="164" y="52"/>
                    <a:pt x="164" y="52"/>
                    <a:pt x="164" y="52"/>
                  </a:cubicBezTo>
                  <a:cubicBezTo>
                    <a:pt x="164" y="53"/>
                    <a:pt x="164" y="53"/>
                    <a:pt x="164" y="53"/>
                  </a:cubicBezTo>
                  <a:cubicBezTo>
                    <a:pt x="165" y="53"/>
                    <a:pt x="165" y="53"/>
                    <a:pt x="165" y="53"/>
                  </a:cubicBezTo>
                  <a:close/>
                  <a:moveTo>
                    <a:pt x="250" y="98"/>
                  </a:moveTo>
                  <a:cubicBezTo>
                    <a:pt x="250" y="98"/>
                    <a:pt x="250" y="98"/>
                    <a:pt x="250" y="98"/>
                  </a:cubicBezTo>
                  <a:cubicBezTo>
                    <a:pt x="251" y="98"/>
                    <a:pt x="251" y="98"/>
                    <a:pt x="251" y="98"/>
                  </a:cubicBezTo>
                  <a:cubicBezTo>
                    <a:pt x="251" y="98"/>
                    <a:pt x="251" y="98"/>
                    <a:pt x="251" y="98"/>
                  </a:cubicBezTo>
                  <a:cubicBezTo>
                    <a:pt x="250" y="99"/>
                    <a:pt x="250" y="99"/>
                    <a:pt x="250" y="99"/>
                  </a:cubicBezTo>
                  <a:cubicBezTo>
                    <a:pt x="250" y="99"/>
                    <a:pt x="250" y="99"/>
                    <a:pt x="250" y="99"/>
                  </a:cubicBezTo>
                  <a:cubicBezTo>
                    <a:pt x="250" y="98"/>
                    <a:pt x="250" y="98"/>
                    <a:pt x="250" y="98"/>
                  </a:cubicBezTo>
                  <a:close/>
                  <a:moveTo>
                    <a:pt x="240" y="81"/>
                  </a:moveTo>
                  <a:cubicBezTo>
                    <a:pt x="239" y="80"/>
                    <a:pt x="239" y="80"/>
                    <a:pt x="239" y="80"/>
                  </a:cubicBezTo>
                  <a:cubicBezTo>
                    <a:pt x="238" y="80"/>
                    <a:pt x="238" y="80"/>
                    <a:pt x="238" y="80"/>
                  </a:cubicBezTo>
                  <a:cubicBezTo>
                    <a:pt x="238" y="80"/>
                    <a:pt x="238" y="80"/>
                    <a:pt x="238" y="80"/>
                  </a:cubicBezTo>
                  <a:cubicBezTo>
                    <a:pt x="239" y="80"/>
                    <a:pt x="239" y="80"/>
                    <a:pt x="239" y="80"/>
                  </a:cubicBezTo>
                  <a:cubicBezTo>
                    <a:pt x="239" y="81"/>
                    <a:pt x="239" y="81"/>
                    <a:pt x="239" y="81"/>
                  </a:cubicBezTo>
                  <a:cubicBezTo>
                    <a:pt x="239" y="81"/>
                    <a:pt x="239" y="81"/>
                    <a:pt x="239" y="81"/>
                  </a:cubicBezTo>
                  <a:cubicBezTo>
                    <a:pt x="238" y="81"/>
                    <a:pt x="238" y="81"/>
                    <a:pt x="238" y="81"/>
                  </a:cubicBezTo>
                  <a:cubicBezTo>
                    <a:pt x="237" y="81"/>
                    <a:pt x="237" y="81"/>
                    <a:pt x="237" y="81"/>
                  </a:cubicBezTo>
                  <a:cubicBezTo>
                    <a:pt x="238" y="82"/>
                    <a:pt x="238" y="82"/>
                    <a:pt x="238" y="82"/>
                  </a:cubicBezTo>
                  <a:cubicBezTo>
                    <a:pt x="238" y="82"/>
                    <a:pt x="238" y="82"/>
                    <a:pt x="238" y="82"/>
                  </a:cubicBezTo>
                  <a:cubicBezTo>
                    <a:pt x="238" y="83"/>
                    <a:pt x="238" y="83"/>
                    <a:pt x="238" y="83"/>
                  </a:cubicBezTo>
                  <a:cubicBezTo>
                    <a:pt x="237" y="82"/>
                    <a:pt x="237" y="82"/>
                    <a:pt x="237" y="82"/>
                  </a:cubicBezTo>
                  <a:cubicBezTo>
                    <a:pt x="236" y="83"/>
                    <a:pt x="236" y="83"/>
                    <a:pt x="236" y="83"/>
                  </a:cubicBezTo>
                  <a:cubicBezTo>
                    <a:pt x="235" y="83"/>
                    <a:pt x="235" y="83"/>
                    <a:pt x="235" y="83"/>
                  </a:cubicBezTo>
                  <a:cubicBezTo>
                    <a:pt x="235" y="84"/>
                    <a:pt x="235" y="84"/>
                    <a:pt x="235" y="84"/>
                  </a:cubicBezTo>
                  <a:cubicBezTo>
                    <a:pt x="235" y="84"/>
                    <a:pt x="235" y="84"/>
                    <a:pt x="235" y="84"/>
                  </a:cubicBezTo>
                  <a:cubicBezTo>
                    <a:pt x="235" y="84"/>
                    <a:pt x="235" y="84"/>
                    <a:pt x="235" y="84"/>
                  </a:cubicBezTo>
                  <a:cubicBezTo>
                    <a:pt x="235" y="84"/>
                    <a:pt x="235" y="84"/>
                    <a:pt x="235" y="84"/>
                  </a:cubicBezTo>
                  <a:cubicBezTo>
                    <a:pt x="235" y="85"/>
                    <a:pt x="235" y="85"/>
                    <a:pt x="235" y="85"/>
                  </a:cubicBezTo>
                  <a:cubicBezTo>
                    <a:pt x="235" y="85"/>
                    <a:pt x="235" y="85"/>
                    <a:pt x="235" y="85"/>
                  </a:cubicBezTo>
                  <a:cubicBezTo>
                    <a:pt x="235" y="85"/>
                    <a:pt x="235" y="85"/>
                    <a:pt x="235" y="85"/>
                  </a:cubicBezTo>
                  <a:cubicBezTo>
                    <a:pt x="236" y="85"/>
                    <a:pt x="236" y="85"/>
                    <a:pt x="236" y="85"/>
                  </a:cubicBezTo>
                  <a:cubicBezTo>
                    <a:pt x="236" y="85"/>
                    <a:pt x="236" y="85"/>
                    <a:pt x="236" y="85"/>
                  </a:cubicBezTo>
                  <a:cubicBezTo>
                    <a:pt x="236" y="86"/>
                    <a:pt x="236" y="86"/>
                    <a:pt x="236" y="86"/>
                  </a:cubicBezTo>
                  <a:cubicBezTo>
                    <a:pt x="236" y="86"/>
                    <a:pt x="236" y="86"/>
                    <a:pt x="236" y="86"/>
                  </a:cubicBezTo>
                  <a:cubicBezTo>
                    <a:pt x="236" y="86"/>
                    <a:pt x="236" y="86"/>
                    <a:pt x="236" y="86"/>
                  </a:cubicBezTo>
                  <a:cubicBezTo>
                    <a:pt x="237" y="86"/>
                    <a:pt x="237" y="86"/>
                    <a:pt x="237" y="86"/>
                  </a:cubicBezTo>
                  <a:cubicBezTo>
                    <a:pt x="237" y="86"/>
                    <a:pt x="237" y="86"/>
                    <a:pt x="237" y="86"/>
                  </a:cubicBezTo>
                  <a:cubicBezTo>
                    <a:pt x="237" y="87"/>
                    <a:pt x="237" y="87"/>
                    <a:pt x="237" y="87"/>
                  </a:cubicBezTo>
                  <a:cubicBezTo>
                    <a:pt x="237" y="87"/>
                    <a:pt x="237" y="87"/>
                    <a:pt x="237" y="87"/>
                  </a:cubicBezTo>
                  <a:cubicBezTo>
                    <a:pt x="238" y="87"/>
                    <a:pt x="238" y="87"/>
                    <a:pt x="238" y="87"/>
                  </a:cubicBezTo>
                  <a:cubicBezTo>
                    <a:pt x="238" y="87"/>
                    <a:pt x="238" y="87"/>
                    <a:pt x="238" y="87"/>
                  </a:cubicBezTo>
                  <a:cubicBezTo>
                    <a:pt x="238" y="88"/>
                    <a:pt x="238" y="88"/>
                    <a:pt x="238" y="88"/>
                  </a:cubicBezTo>
                  <a:cubicBezTo>
                    <a:pt x="238" y="88"/>
                    <a:pt x="238" y="88"/>
                    <a:pt x="238" y="88"/>
                  </a:cubicBezTo>
                  <a:cubicBezTo>
                    <a:pt x="239" y="88"/>
                    <a:pt x="239" y="88"/>
                    <a:pt x="239" y="88"/>
                  </a:cubicBezTo>
                  <a:cubicBezTo>
                    <a:pt x="239" y="89"/>
                    <a:pt x="239" y="89"/>
                    <a:pt x="239" y="89"/>
                  </a:cubicBezTo>
                  <a:cubicBezTo>
                    <a:pt x="240" y="89"/>
                    <a:pt x="240" y="89"/>
                    <a:pt x="240" y="89"/>
                  </a:cubicBezTo>
                  <a:cubicBezTo>
                    <a:pt x="241" y="89"/>
                    <a:pt x="241" y="89"/>
                    <a:pt x="241" y="89"/>
                  </a:cubicBezTo>
                  <a:cubicBezTo>
                    <a:pt x="242" y="89"/>
                    <a:pt x="242" y="89"/>
                    <a:pt x="242" y="89"/>
                  </a:cubicBezTo>
                  <a:cubicBezTo>
                    <a:pt x="242" y="90"/>
                    <a:pt x="242" y="90"/>
                    <a:pt x="242" y="90"/>
                  </a:cubicBezTo>
                  <a:cubicBezTo>
                    <a:pt x="243" y="89"/>
                    <a:pt x="243" y="89"/>
                    <a:pt x="243" y="89"/>
                  </a:cubicBezTo>
                  <a:cubicBezTo>
                    <a:pt x="242" y="89"/>
                    <a:pt x="242" y="89"/>
                    <a:pt x="242" y="89"/>
                  </a:cubicBezTo>
                  <a:cubicBezTo>
                    <a:pt x="243" y="89"/>
                    <a:pt x="243" y="89"/>
                    <a:pt x="243" y="89"/>
                  </a:cubicBezTo>
                  <a:cubicBezTo>
                    <a:pt x="244" y="88"/>
                    <a:pt x="244" y="88"/>
                    <a:pt x="244" y="88"/>
                  </a:cubicBezTo>
                  <a:cubicBezTo>
                    <a:pt x="243" y="87"/>
                    <a:pt x="243" y="87"/>
                    <a:pt x="243" y="87"/>
                  </a:cubicBezTo>
                  <a:cubicBezTo>
                    <a:pt x="244" y="86"/>
                    <a:pt x="244" y="86"/>
                    <a:pt x="244" y="86"/>
                  </a:cubicBezTo>
                  <a:cubicBezTo>
                    <a:pt x="244" y="85"/>
                    <a:pt x="244" y="85"/>
                    <a:pt x="244" y="85"/>
                  </a:cubicBezTo>
                  <a:cubicBezTo>
                    <a:pt x="245" y="84"/>
                    <a:pt x="245" y="84"/>
                    <a:pt x="245" y="84"/>
                  </a:cubicBezTo>
                  <a:cubicBezTo>
                    <a:pt x="245" y="83"/>
                    <a:pt x="245" y="83"/>
                    <a:pt x="245" y="83"/>
                  </a:cubicBezTo>
                  <a:cubicBezTo>
                    <a:pt x="245" y="83"/>
                    <a:pt x="245" y="83"/>
                    <a:pt x="245" y="83"/>
                  </a:cubicBezTo>
                  <a:cubicBezTo>
                    <a:pt x="245" y="82"/>
                    <a:pt x="245" y="82"/>
                    <a:pt x="245" y="82"/>
                  </a:cubicBezTo>
                  <a:cubicBezTo>
                    <a:pt x="244" y="81"/>
                    <a:pt x="244" y="81"/>
                    <a:pt x="244" y="81"/>
                  </a:cubicBezTo>
                  <a:cubicBezTo>
                    <a:pt x="244" y="81"/>
                    <a:pt x="244" y="81"/>
                    <a:pt x="244" y="81"/>
                  </a:cubicBezTo>
                  <a:cubicBezTo>
                    <a:pt x="244" y="80"/>
                    <a:pt x="244" y="80"/>
                    <a:pt x="244" y="80"/>
                  </a:cubicBezTo>
                  <a:cubicBezTo>
                    <a:pt x="244" y="80"/>
                    <a:pt x="244" y="80"/>
                    <a:pt x="244" y="80"/>
                  </a:cubicBezTo>
                  <a:cubicBezTo>
                    <a:pt x="243" y="79"/>
                    <a:pt x="243" y="79"/>
                    <a:pt x="243" y="79"/>
                  </a:cubicBezTo>
                  <a:cubicBezTo>
                    <a:pt x="242" y="79"/>
                    <a:pt x="242" y="79"/>
                    <a:pt x="242" y="79"/>
                  </a:cubicBezTo>
                  <a:cubicBezTo>
                    <a:pt x="241" y="79"/>
                    <a:pt x="241" y="79"/>
                    <a:pt x="241" y="79"/>
                  </a:cubicBezTo>
                  <a:cubicBezTo>
                    <a:pt x="240" y="79"/>
                    <a:pt x="240" y="79"/>
                    <a:pt x="240" y="79"/>
                  </a:cubicBezTo>
                  <a:cubicBezTo>
                    <a:pt x="240" y="80"/>
                    <a:pt x="240" y="80"/>
                    <a:pt x="240" y="80"/>
                  </a:cubicBezTo>
                  <a:cubicBezTo>
                    <a:pt x="240" y="80"/>
                    <a:pt x="240" y="80"/>
                    <a:pt x="240" y="80"/>
                  </a:cubicBezTo>
                  <a:cubicBezTo>
                    <a:pt x="240" y="81"/>
                    <a:pt x="240" y="81"/>
                    <a:pt x="240" y="81"/>
                  </a:cubicBezTo>
                  <a:cubicBezTo>
                    <a:pt x="240" y="81"/>
                    <a:pt x="240" y="81"/>
                    <a:pt x="240" y="81"/>
                  </a:cubicBezTo>
                  <a:close/>
                  <a:moveTo>
                    <a:pt x="245" y="74"/>
                  </a:moveTo>
                  <a:cubicBezTo>
                    <a:pt x="245" y="74"/>
                    <a:pt x="245" y="74"/>
                    <a:pt x="245" y="74"/>
                  </a:cubicBezTo>
                  <a:cubicBezTo>
                    <a:pt x="245" y="74"/>
                    <a:pt x="245" y="74"/>
                    <a:pt x="245" y="74"/>
                  </a:cubicBezTo>
                  <a:cubicBezTo>
                    <a:pt x="246" y="74"/>
                    <a:pt x="246" y="74"/>
                    <a:pt x="246" y="74"/>
                  </a:cubicBezTo>
                  <a:cubicBezTo>
                    <a:pt x="246" y="74"/>
                    <a:pt x="246" y="74"/>
                    <a:pt x="245" y="74"/>
                  </a:cubicBezTo>
                  <a:close/>
                  <a:moveTo>
                    <a:pt x="244" y="78"/>
                  </a:moveTo>
                  <a:cubicBezTo>
                    <a:pt x="244" y="78"/>
                    <a:pt x="244" y="78"/>
                    <a:pt x="244" y="78"/>
                  </a:cubicBezTo>
                  <a:cubicBezTo>
                    <a:pt x="244" y="78"/>
                    <a:pt x="244" y="78"/>
                    <a:pt x="244" y="78"/>
                  </a:cubicBezTo>
                  <a:cubicBezTo>
                    <a:pt x="244" y="77"/>
                    <a:pt x="244" y="77"/>
                    <a:pt x="244" y="77"/>
                  </a:cubicBezTo>
                  <a:cubicBezTo>
                    <a:pt x="244" y="77"/>
                    <a:pt x="244" y="77"/>
                    <a:pt x="244" y="77"/>
                  </a:cubicBezTo>
                  <a:cubicBezTo>
                    <a:pt x="244" y="76"/>
                    <a:pt x="244" y="76"/>
                    <a:pt x="244" y="76"/>
                  </a:cubicBezTo>
                  <a:cubicBezTo>
                    <a:pt x="244" y="76"/>
                    <a:pt x="244" y="76"/>
                    <a:pt x="244" y="76"/>
                  </a:cubicBezTo>
                  <a:cubicBezTo>
                    <a:pt x="246" y="76"/>
                    <a:pt x="246" y="76"/>
                    <a:pt x="246" y="76"/>
                  </a:cubicBezTo>
                  <a:cubicBezTo>
                    <a:pt x="245" y="77"/>
                    <a:pt x="245" y="77"/>
                    <a:pt x="245" y="77"/>
                  </a:cubicBezTo>
                  <a:cubicBezTo>
                    <a:pt x="245" y="78"/>
                    <a:pt x="245" y="78"/>
                    <a:pt x="245" y="78"/>
                  </a:cubicBezTo>
                  <a:cubicBezTo>
                    <a:pt x="245" y="78"/>
                    <a:pt x="244" y="78"/>
                    <a:pt x="244" y="78"/>
                  </a:cubicBezTo>
                  <a:close/>
                  <a:moveTo>
                    <a:pt x="238" y="77"/>
                  </a:moveTo>
                  <a:cubicBezTo>
                    <a:pt x="238" y="76"/>
                    <a:pt x="238" y="76"/>
                    <a:pt x="238" y="76"/>
                  </a:cubicBezTo>
                  <a:cubicBezTo>
                    <a:pt x="238" y="76"/>
                    <a:pt x="238" y="76"/>
                    <a:pt x="238" y="76"/>
                  </a:cubicBezTo>
                  <a:cubicBezTo>
                    <a:pt x="239" y="76"/>
                    <a:pt x="239" y="76"/>
                    <a:pt x="239" y="76"/>
                  </a:cubicBezTo>
                  <a:cubicBezTo>
                    <a:pt x="239" y="76"/>
                    <a:pt x="239" y="76"/>
                    <a:pt x="239" y="76"/>
                  </a:cubicBezTo>
                  <a:cubicBezTo>
                    <a:pt x="239" y="76"/>
                    <a:pt x="239" y="76"/>
                    <a:pt x="239" y="76"/>
                  </a:cubicBezTo>
                  <a:cubicBezTo>
                    <a:pt x="239" y="77"/>
                    <a:pt x="239" y="77"/>
                    <a:pt x="239" y="77"/>
                  </a:cubicBezTo>
                  <a:cubicBezTo>
                    <a:pt x="238" y="77"/>
                    <a:pt x="238" y="77"/>
                    <a:pt x="238" y="77"/>
                  </a:cubicBezTo>
                  <a:close/>
                  <a:moveTo>
                    <a:pt x="237" y="78"/>
                  </a:moveTo>
                  <a:cubicBezTo>
                    <a:pt x="237" y="77"/>
                    <a:pt x="237" y="77"/>
                    <a:pt x="237" y="77"/>
                  </a:cubicBezTo>
                  <a:cubicBezTo>
                    <a:pt x="237" y="77"/>
                    <a:pt x="237" y="77"/>
                    <a:pt x="237" y="77"/>
                  </a:cubicBezTo>
                  <a:cubicBezTo>
                    <a:pt x="237" y="77"/>
                    <a:pt x="237" y="77"/>
                    <a:pt x="237" y="77"/>
                  </a:cubicBezTo>
                  <a:cubicBezTo>
                    <a:pt x="237" y="77"/>
                    <a:pt x="237" y="77"/>
                    <a:pt x="237" y="77"/>
                  </a:cubicBezTo>
                  <a:cubicBezTo>
                    <a:pt x="237" y="78"/>
                    <a:pt x="237" y="78"/>
                    <a:pt x="237" y="78"/>
                  </a:cubicBezTo>
                  <a:close/>
                  <a:moveTo>
                    <a:pt x="238" y="79"/>
                  </a:moveTo>
                  <a:cubicBezTo>
                    <a:pt x="238" y="79"/>
                    <a:pt x="238" y="79"/>
                    <a:pt x="238" y="79"/>
                  </a:cubicBezTo>
                  <a:cubicBezTo>
                    <a:pt x="238" y="79"/>
                    <a:pt x="238" y="79"/>
                    <a:pt x="238" y="79"/>
                  </a:cubicBezTo>
                  <a:cubicBezTo>
                    <a:pt x="238" y="78"/>
                    <a:pt x="238" y="78"/>
                    <a:pt x="238" y="78"/>
                  </a:cubicBezTo>
                  <a:cubicBezTo>
                    <a:pt x="238" y="78"/>
                    <a:pt x="238" y="78"/>
                    <a:pt x="238" y="78"/>
                  </a:cubicBezTo>
                  <a:cubicBezTo>
                    <a:pt x="239" y="78"/>
                    <a:pt x="239" y="78"/>
                    <a:pt x="239" y="78"/>
                  </a:cubicBezTo>
                  <a:cubicBezTo>
                    <a:pt x="239" y="79"/>
                    <a:pt x="239" y="79"/>
                    <a:pt x="239" y="79"/>
                  </a:cubicBezTo>
                  <a:cubicBezTo>
                    <a:pt x="238" y="79"/>
                    <a:pt x="238" y="79"/>
                    <a:pt x="238" y="79"/>
                  </a:cubicBezTo>
                  <a:cubicBezTo>
                    <a:pt x="238" y="79"/>
                    <a:pt x="238" y="79"/>
                    <a:pt x="238" y="79"/>
                  </a:cubicBezTo>
                  <a:close/>
                  <a:moveTo>
                    <a:pt x="236" y="80"/>
                  </a:moveTo>
                  <a:cubicBezTo>
                    <a:pt x="236" y="80"/>
                    <a:pt x="236" y="80"/>
                    <a:pt x="236" y="80"/>
                  </a:cubicBezTo>
                  <a:cubicBezTo>
                    <a:pt x="235" y="79"/>
                    <a:pt x="235" y="79"/>
                    <a:pt x="235" y="79"/>
                  </a:cubicBezTo>
                  <a:cubicBezTo>
                    <a:pt x="236" y="79"/>
                    <a:pt x="236" y="79"/>
                    <a:pt x="236" y="79"/>
                  </a:cubicBezTo>
                  <a:cubicBezTo>
                    <a:pt x="236" y="78"/>
                    <a:pt x="236" y="78"/>
                    <a:pt x="236" y="78"/>
                  </a:cubicBezTo>
                  <a:cubicBezTo>
                    <a:pt x="237" y="78"/>
                    <a:pt x="237" y="78"/>
                    <a:pt x="237" y="78"/>
                  </a:cubicBezTo>
                  <a:cubicBezTo>
                    <a:pt x="237" y="78"/>
                    <a:pt x="237" y="78"/>
                    <a:pt x="237" y="78"/>
                  </a:cubicBezTo>
                  <a:cubicBezTo>
                    <a:pt x="237" y="79"/>
                    <a:pt x="237" y="79"/>
                    <a:pt x="237" y="79"/>
                  </a:cubicBezTo>
                  <a:cubicBezTo>
                    <a:pt x="237" y="79"/>
                    <a:pt x="237" y="79"/>
                    <a:pt x="237" y="79"/>
                  </a:cubicBezTo>
                  <a:cubicBezTo>
                    <a:pt x="237" y="80"/>
                    <a:pt x="237" y="80"/>
                    <a:pt x="237" y="80"/>
                  </a:cubicBezTo>
                  <a:cubicBezTo>
                    <a:pt x="237" y="80"/>
                    <a:pt x="237" y="80"/>
                    <a:pt x="237" y="80"/>
                  </a:cubicBezTo>
                  <a:cubicBezTo>
                    <a:pt x="236" y="80"/>
                    <a:pt x="236" y="80"/>
                    <a:pt x="236" y="80"/>
                  </a:cubicBezTo>
                  <a:cubicBezTo>
                    <a:pt x="236" y="80"/>
                    <a:pt x="236" y="80"/>
                    <a:pt x="236" y="80"/>
                  </a:cubicBezTo>
                  <a:close/>
                  <a:moveTo>
                    <a:pt x="234" y="81"/>
                  </a:moveTo>
                  <a:cubicBezTo>
                    <a:pt x="234" y="80"/>
                    <a:pt x="234" y="80"/>
                    <a:pt x="234" y="80"/>
                  </a:cubicBezTo>
                  <a:cubicBezTo>
                    <a:pt x="234" y="80"/>
                    <a:pt x="234" y="80"/>
                    <a:pt x="234" y="80"/>
                  </a:cubicBezTo>
                  <a:cubicBezTo>
                    <a:pt x="234" y="80"/>
                    <a:pt x="234" y="80"/>
                    <a:pt x="234" y="80"/>
                  </a:cubicBezTo>
                  <a:cubicBezTo>
                    <a:pt x="234" y="80"/>
                    <a:pt x="234" y="80"/>
                    <a:pt x="234" y="80"/>
                  </a:cubicBezTo>
                  <a:cubicBezTo>
                    <a:pt x="234" y="81"/>
                    <a:pt x="234" y="81"/>
                    <a:pt x="234" y="81"/>
                  </a:cubicBezTo>
                  <a:close/>
                  <a:moveTo>
                    <a:pt x="225" y="82"/>
                  </a:moveTo>
                  <a:cubicBezTo>
                    <a:pt x="224" y="81"/>
                    <a:pt x="224" y="81"/>
                    <a:pt x="224" y="81"/>
                  </a:cubicBezTo>
                  <a:cubicBezTo>
                    <a:pt x="223" y="81"/>
                    <a:pt x="223" y="81"/>
                    <a:pt x="223" y="81"/>
                  </a:cubicBezTo>
                  <a:cubicBezTo>
                    <a:pt x="223" y="81"/>
                    <a:pt x="223" y="81"/>
                    <a:pt x="223" y="81"/>
                  </a:cubicBezTo>
                  <a:cubicBezTo>
                    <a:pt x="223" y="80"/>
                    <a:pt x="223" y="80"/>
                    <a:pt x="223" y="80"/>
                  </a:cubicBezTo>
                  <a:cubicBezTo>
                    <a:pt x="223" y="80"/>
                    <a:pt x="223" y="80"/>
                    <a:pt x="223" y="80"/>
                  </a:cubicBezTo>
                  <a:cubicBezTo>
                    <a:pt x="223" y="79"/>
                    <a:pt x="223" y="79"/>
                    <a:pt x="223" y="79"/>
                  </a:cubicBezTo>
                  <a:cubicBezTo>
                    <a:pt x="224" y="78"/>
                    <a:pt x="224" y="78"/>
                    <a:pt x="224" y="78"/>
                  </a:cubicBezTo>
                  <a:cubicBezTo>
                    <a:pt x="224" y="79"/>
                    <a:pt x="224" y="79"/>
                    <a:pt x="224" y="79"/>
                  </a:cubicBezTo>
                  <a:cubicBezTo>
                    <a:pt x="224" y="79"/>
                    <a:pt x="224" y="79"/>
                    <a:pt x="224" y="79"/>
                  </a:cubicBezTo>
                  <a:cubicBezTo>
                    <a:pt x="225" y="79"/>
                    <a:pt x="225" y="79"/>
                    <a:pt x="225" y="79"/>
                  </a:cubicBezTo>
                  <a:cubicBezTo>
                    <a:pt x="224" y="78"/>
                    <a:pt x="224" y="78"/>
                    <a:pt x="224" y="78"/>
                  </a:cubicBezTo>
                  <a:cubicBezTo>
                    <a:pt x="224" y="78"/>
                    <a:pt x="224" y="78"/>
                    <a:pt x="224" y="78"/>
                  </a:cubicBezTo>
                  <a:cubicBezTo>
                    <a:pt x="224" y="78"/>
                    <a:pt x="224" y="78"/>
                    <a:pt x="224" y="78"/>
                  </a:cubicBezTo>
                  <a:cubicBezTo>
                    <a:pt x="223" y="77"/>
                    <a:pt x="223" y="77"/>
                    <a:pt x="223" y="77"/>
                  </a:cubicBezTo>
                  <a:cubicBezTo>
                    <a:pt x="223" y="77"/>
                    <a:pt x="223" y="77"/>
                    <a:pt x="223" y="77"/>
                  </a:cubicBezTo>
                  <a:cubicBezTo>
                    <a:pt x="223" y="77"/>
                    <a:pt x="223" y="77"/>
                    <a:pt x="223" y="77"/>
                  </a:cubicBezTo>
                  <a:cubicBezTo>
                    <a:pt x="223" y="77"/>
                    <a:pt x="223" y="77"/>
                    <a:pt x="223" y="77"/>
                  </a:cubicBezTo>
                  <a:cubicBezTo>
                    <a:pt x="224" y="77"/>
                    <a:pt x="224" y="77"/>
                    <a:pt x="224" y="77"/>
                  </a:cubicBezTo>
                  <a:cubicBezTo>
                    <a:pt x="224" y="77"/>
                    <a:pt x="224" y="77"/>
                    <a:pt x="224" y="77"/>
                  </a:cubicBezTo>
                  <a:cubicBezTo>
                    <a:pt x="224" y="76"/>
                    <a:pt x="224" y="76"/>
                    <a:pt x="224" y="76"/>
                  </a:cubicBezTo>
                  <a:cubicBezTo>
                    <a:pt x="225" y="76"/>
                    <a:pt x="225" y="76"/>
                    <a:pt x="225" y="76"/>
                  </a:cubicBezTo>
                  <a:cubicBezTo>
                    <a:pt x="225" y="76"/>
                    <a:pt x="225" y="76"/>
                    <a:pt x="225" y="76"/>
                  </a:cubicBezTo>
                  <a:cubicBezTo>
                    <a:pt x="227" y="77"/>
                    <a:pt x="227" y="77"/>
                    <a:pt x="227" y="77"/>
                  </a:cubicBezTo>
                  <a:cubicBezTo>
                    <a:pt x="227" y="76"/>
                    <a:pt x="227" y="76"/>
                    <a:pt x="227" y="76"/>
                  </a:cubicBezTo>
                  <a:cubicBezTo>
                    <a:pt x="227" y="76"/>
                    <a:pt x="227" y="76"/>
                    <a:pt x="227" y="76"/>
                  </a:cubicBezTo>
                  <a:cubicBezTo>
                    <a:pt x="226" y="76"/>
                    <a:pt x="226" y="76"/>
                    <a:pt x="226" y="76"/>
                  </a:cubicBezTo>
                  <a:cubicBezTo>
                    <a:pt x="226" y="76"/>
                    <a:pt x="226" y="76"/>
                    <a:pt x="226" y="76"/>
                  </a:cubicBezTo>
                  <a:cubicBezTo>
                    <a:pt x="228" y="76"/>
                    <a:pt x="228" y="76"/>
                    <a:pt x="228" y="76"/>
                  </a:cubicBezTo>
                  <a:cubicBezTo>
                    <a:pt x="228" y="75"/>
                    <a:pt x="228" y="75"/>
                    <a:pt x="228" y="75"/>
                  </a:cubicBezTo>
                  <a:cubicBezTo>
                    <a:pt x="230" y="75"/>
                    <a:pt x="230" y="75"/>
                    <a:pt x="230" y="75"/>
                  </a:cubicBezTo>
                  <a:cubicBezTo>
                    <a:pt x="230" y="75"/>
                    <a:pt x="230" y="75"/>
                    <a:pt x="230" y="75"/>
                  </a:cubicBezTo>
                  <a:cubicBezTo>
                    <a:pt x="231" y="75"/>
                    <a:pt x="231" y="75"/>
                    <a:pt x="231" y="75"/>
                  </a:cubicBezTo>
                  <a:cubicBezTo>
                    <a:pt x="231" y="75"/>
                    <a:pt x="231" y="75"/>
                    <a:pt x="231" y="75"/>
                  </a:cubicBezTo>
                  <a:cubicBezTo>
                    <a:pt x="227" y="74"/>
                    <a:pt x="227" y="74"/>
                    <a:pt x="227" y="74"/>
                  </a:cubicBezTo>
                  <a:cubicBezTo>
                    <a:pt x="226" y="74"/>
                    <a:pt x="226" y="74"/>
                    <a:pt x="226" y="74"/>
                  </a:cubicBezTo>
                  <a:cubicBezTo>
                    <a:pt x="226" y="74"/>
                    <a:pt x="226" y="74"/>
                    <a:pt x="226" y="74"/>
                  </a:cubicBezTo>
                  <a:cubicBezTo>
                    <a:pt x="224" y="74"/>
                    <a:pt x="224" y="74"/>
                    <a:pt x="224" y="74"/>
                  </a:cubicBezTo>
                  <a:cubicBezTo>
                    <a:pt x="223" y="74"/>
                    <a:pt x="223" y="74"/>
                    <a:pt x="223" y="74"/>
                  </a:cubicBezTo>
                  <a:cubicBezTo>
                    <a:pt x="223" y="74"/>
                    <a:pt x="223" y="74"/>
                    <a:pt x="223" y="74"/>
                  </a:cubicBezTo>
                  <a:cubicBezTo>
                    <a:pt x="222" y="73"/>
                    <a:pt x="222" y="73"/>
                    <a:pt x="222" y="73"/>
                  </a:cubicBezTo>
                  <a:cubicBezTo>
                    <a:pt x="221" y="73"/>
                    <a:pt x="221" y="73"/>
                    <a:pt x="221" y="73"/>
                  </a:cubicBezTo>
                  <a:cubicBezTo>
                    <a:pt x="221" y="74"/>
                    <a:pt x="221" y="74"/>
                    <a:pt x="221" y="74"/>
                  </a:cubicBezTo>
                  <a:cubicBezTo>
                    <a:pt x="221" y="74"/>
                    <a:pt x="221" y="74"/>
                    <a:pt x="221" y="74"/>
                  </a:cubicBezTo>
                  <a:cubicBezTo>
                    <a:pt x="220" y="74"/>
                    <a:pt x="220" y="74"/>
                    <a:pt x="220" y="74"/>
                  </a:cubicBezTo>
                  <a:cubicBezTo>
                    <a:pt x="220" y="73"/>
                    <a:pt x="220" y="73"/>
                    <a:pt x="220" y="73"/>
                  </a:cubicBezTo>
                  <a:cubicBezTo>
                    <a:pt x="220" y="72"/>
                    <a:pt x="220" y="72"/>
                    <a:pt x="220" y="72"/>
                  </a:cubicBezTo>
                  <a:cubicBezTo>
                    <a:pt x="220" y="73"/>
                    <a:pt x="220" y="73"/>
                    <a:pt x="220" y="73"/>
                  </a:cubicBezTo>
                  <a:cubicBezTo>
                    <a:pt x="221" y="72"/>
                    <a:pt x="221" y="72"/>
                    <a:pt x="221" y="72"/>
                  </a:cubicBezTo>
                  <a:cubicBezTo>
                    <a:pt x="221" y="72"/>
                    <a:pt x="221" y="72"/>
                    <a:pt x="221" y="72"/>
                  </a:cubicBezTo>
                  <a:cubicBezTo>
                    <a:pt x="222" y="72"/>
                    <a:pt x="222" y="72"/>
                    <a:pt x="222" y="72"/>
                  </a:cubicBezTo>
                  <a:cubicBezTo>
                    <a:pt x="222" y="72"/>
                    <a:pt x="222" y="72"/>
                    <a:pt x="222" y="72"/>
                  </a:cubicBezTo>
                  <a:cubicBezTo>
                    <a:pt x="222" y="71"/>
                    <a:pt x="222" y="71"/>
                    <a:pt x="222" y="71"/>
                  </a:cubicBezTo>
                  <a:cubicBezTo>
                    <a:pt x="222" y="71"/>
                    <a:pt x="222" y="71"/>
                    <a:pt x="222" y="71"/>
                  </a:cubicBezTo>
                  <a:cubicBezTo>
                    <a:pt x="223" y="71"/>
                    <a:pt x="223" y="71"/>
                    <a:pt x="223" y="71"/>
                  </a:cubicBezTo>
                  <a:cubicBezTo>
                    <a:pt x="224" y="71"/>
                    <a:pt x="224" y="71"/>
                    <a:pt x="224" y="71"/>
                  </a:cubicBezTo>
                  <a:cubicBezTo>
                    <a:pt x="224" y="71"/>
                    <a:pt x="224" y="71"/>
                    <a:pt x="224" y="71"/>
                  </a:cubicBezTo>
                  <a:cubicBezTo>
                    <a:pt x="224" y="72"/>
                    <a:pt x="224" y="72"/>
                    <a:pt x="224" y="72"/>
                  </a:cubicBezTo>
                  <a:cubicBezTo>
                    <a:pt x="224" y="73"/>
                    <a:pt x="224" y="73"/>
                    <a:pt x="224" y="73"/>
                  </a:cubicBezTo>
                  <a:cubicBezTo>
                    <a:pt x="225" y="73"/>
                    <a:pt x="225" y="73"/>
                    <a:pt x="225" y="73"/>
                  </a:cubicBezTo>
                  <a:cubicBezTo>
                    <a:pt x="225" y="72"/>
                    <a:pt x="225" y="72"/>
                    <a:pt x="225" y="72"/>
                  </a:cubicBezTo>
                  <a:cubicBezTo>
                    <a:pt x="225" y="72"/>
                    <a:pt x="225" y="72"/>
                    <a:pt x="225" y="72"/>
                  </a:cubicBezTo>
                  <a:cubicBezTo>
                    <a:pt x="224" y="71"/>
                    <a:pt x="224" y="71"/>
                    <a:pt x="224" y="71"/>
                  </a:cubicBezTo>
                  <a:cubicBezTo>
                    <a:pt x="225" y="70"/>
                    <a:pt x="225" y="70"/>
                    <a:pt x="225" y="70"/>
                  </a:cubicBezTo>
                  <a:cubicBezTo>
                    <a:pt x="226" y="70"/>
                    <a:pt x="226" y="70"/>
                    <a:pt x="226" y="70"/>
                  </a:cubicBezTo>
                  <a:cubicBezTo>
                    <a:pt x="226" y="70"/>
                    <a:pt x="226" y="70"/>
                    <a:pt x="226" y="70"/>
                  </a:cubicBezTo>
                  <a:cubicBezTo>
                    <a:pt x="225" y="69"/>
                    <a:pt x="225" y="69"/>
                    <a:pt x="225" y="69"/>
                  </a:cubicBezTo>
                  <a:cubicBezTo>
                    <a:pt x="225" y="68"/>
                    <a:pt x="225" y="68"/>
                    <a:pt x="225" y="68"/>
                  </a:cubicBezTo>
                  <a:cubicBezTo>
                    <a:pt x="226" y="68"/>
                    <a:pt x="226" y="68"/>
                    <a:pt x="226" y="68"/>
                  </a:cubicBezTo>
                  <a:cubicBezTo>
                    <a:pt x="226" y="68"/>
                    <a:pt x="226" y="68"/>
                    <a:pt x="226" y="68"/>
                  </a:cubicBezTo>
                  <a:cubicBezTo>
                    <a:pt x="227" y="67"/>
                    <a:pt x="227" y="67"/>
                    <a:pt x="227" y="67"/>
                  </a:cubicBezTo>
                  <a:cubicBezTo>
                    <a:pt x="227" y="67"/>
                    <a:pt x="227" y="67"/>
                    <a:pt x="227" y="67"/>
                  </a:cubicBezTo>
                  <a:cubicBezTo>
                    <a:pt x="226" y="67"/>
                    <a:pt x="226" y="67"/>
                    <a:pt x="226" y="67"/>
                  </a:cubicBezTo>
                  <a:cubicBezTo>
                    <a:pt x="226" y="67"/>
                    <a:pt x="226" y="67"/>
                    <a:pt x="226" y="67"/>
                  </a:cubicBezTo>
                  <a:cubicBezTo>
                    <a:pt x="226" y="66"/>
                    <a:pt x="226" y="66"/>
                    <a:pt x="226" y="66"/>
                  </a:cubicBezTo>
                  <a:cubicBezTo>
                    <a:pt x="227" y="66"/>
                    <a:pt x="227" y="66"/>
                    <a:pt x="227" y="66"/>
                  </a:cubicBezTo>
                  <a:cubicBezTo>
                    <a:pt x="227" y="65"/>
                    <a:pt x="227" y="65"/>
                    <a:pt x="227" y="65"/>
                  </a:cubicBezTo>
                  <a:cubicBezTo>
                    <a:pt x="228" y="65"/>
                    <a:pt x="228" y="65"/>
                    <a:pt x="228" y="65"/>
                  </a:cubicBezTo>
                  <a:cubicBezTo>
                    <a:pt x="228" y="65"/>
                    <a:pt x="228" y="65"/>
                    <a:pt x="228" y="65"/>
                  </a:cubicBezTo>
                  <a:cubicBezTo>
                    <a:pt x="228" y="66"/>
                    <a:pt x="228" y="66"/>
                    <a:pt x="228" y="66"/>
                  </a:cubicBezTo>
                  <a:cubicBezTo>
                    <a:pt x="229" y="66"/>
                    <a:pt x="229" y="66"/>
                    <a:pt x="229" y="66"/>
                  </a:cubicBezTo>
                  <a:cubicBezTo>
                    <a:pt x="229" y="67"/>
                    <a:pt x="229" y="67"/>
                    <a:pt x="229" y="67"/>
                  </a:cubicBezTo>
                  <a:cubicBezTo>
                    <a:pt x="229" y="67"/>
                    <a:pt x="229" y="67"/>
                    <a:pt x="229" y="67"/>
                  </a:cubicBezTo>
                  <a:cubicBezTo>
                    <a:pt x="229" y="68"/>
                    <a:pt x="229" y="68"/>
                    <a:pt x="229" y="68"/>
                  </a:cubicBezTo>
                  <a:cubicBezTo>
                    <a:pt x="229" y="68"/>
                    <a:pt x="229" y="68"/>
                    <a:pt x="229" y="68"/>
                  </a:cubicBezTo>
                  <a:cubicBezTo>
                    <a:pt x="230" y="71"/>
                    <a:pt x="230" y="71"/>
                    <a:pt x="230" y="71"/>
                  </a:cubicBezTo>
                  <a:cubicBezTo>
                    <a:pt x="229" y="71"/>
                    <a:pt x="229" y="71"/>
                    <a:pt x="229" y="71"/>
                  </a:cubicBezTo>
                  <a:cubicBezTo>
                    <a:pt x="229" y="72"/>
                    <a:pt x="229" y="72"/>
                    <a:pt x="229" y="72"/>
                  </a:cubicBezTo>
                  <a:cubicBezTo>
                    <a:pt x="230" y="72"/>
                    <a:pt x="230" y="72"/>
                    <a:pt x="230" y="72"/>
                  </a:cubicBezTo>
                  <a:cubicBezTo>
                    <a:pt x="231" y="72"/>
                    <a:pt x="231" y="72"/>
                    <a:pt x="231" y="72"/>
                  </a:cubicBezTo>
                  <a:cubicBezTo>
                    <a:pt x="231" y="71"/>
                    <a:pt x="231" y="71"/>
                    <a:pt x="231" y="71"/>
                  </a:cubicBezTo>
                  <a:cubicBezTo>
                    <a:pt x="231" y="70"/>
                    <a:pt x="231" y="70"/>
                    <a:pt x="231" y="70"/>
                  </a:cubicBezTo>
                  <a:cubicBezTo>
                    <a:pt x="232" y="70"/>
                    <a:pt x="232" y="70"/>
                    <a:pt x="232" y="70"/>
                  </a:cubicBezTo>
                  <a:cubicBezTo>
                    <a:pt x="232" y="69"/>
                    <a:pt x="232" y="69"/>
                    <a:pt x="232" y="69"/>
                  </a:cubicBezTo>
                  <a:cubicBezTo>
                    <a:pt x="230" y="68"/>
                    <a:pt x="230" y="68"/>
                    <a:pt x="230" y="68"/>
                  </a:cubicBezTo>
                  <a:cubicBezTo>
                    <a:pt x="230" y="68"/>
                    <a:pt x="230" y="68"/>
                    <a:pt x="230" y="68"/>
                  </a:cubicBezTo>
                  <a:cubicBezTo>
                    <a:pt x="231" y="68"/>
                    <a:pt x="231" y="68"/>
                    <a:pt x="231" y="68"/>
                  </a:cubicBezTo>
                  <a:cubicBezTo>
                    <a:pt x="232" y="68"/>
                    <a:pt x="232" y="68"/>
                    <a:pt x="232" y="68"/>
                  </a:cubicBezTo>
                  <a:cubicBezTo>
                    <a:pt x="232" y="68"/>
                    <a:pt x="232" y="68"/>
                    <a:pt x="232" y="68"/>
                  </a:cubicBezTo>
                  <a:cubicBezTo>
                    <a:pt x="231" y="67"/>
                    <a:pt x="231" y="67"/>
                    <a:pt x="231" y="67"/>
                  </a:cubicBezTo>
                  <a:cubicBezTo>
                    <a:pt x="231" y="66"/>
                    <a:pt x="231" y="66"/>
                    <a:pt x="231" y="66"/>
                  </a:cubicBezTo>
                  <a:cubicBezTo>
                    <a:pt x="231" y="65"/>
                    <a:pt x="231" y="65"/>
                    <a:pt x="231" y="65"/>
                  </a:cubicBezTo>
                  <a:cubicBezTo>
                    <a:pt x="231" y="64"/>
                    <a:pt x="231" y="64"/>
                    <a:pt x="231" y="64"/>
                  </a:cubicBezTo>
                  <a:cubicBezTo>
                    <a:pt x="232" y="64"/>
                    <a:pt x="232" y="64"/>
                    <a:pt x="232" y="64"/>
                  </a:cubicBezTo>
                  <a:cubicBezTo>
                    <a:pt x="232" y="64"/>
                    <a:pt x="232" y="64"/>
                    <a:pt x="232" y="64"/>
                  </a:cubicBezTo>
                  <a:cubicBezTo>
                    <a:pt x="233" y="64"/>
                    <a:pt x="233" y="64"/>
                    <a:pt x="233" y="64"/>
                  </a:cubicBezTo>
                  <a:cubicBezTo>
                    <a:pt x="233" y="64"/>
                    <a:pt x="233" y="64"/>
                    <a:pt x="233" y="64"/>
                  </a:cubicBezTo>
                  <a:cubicBezTo>
                    <a:pt x="233" y="64"/>
                    <a:pt x="234" y="63"/>
                    <a:pt x="234" y="63"/>
                  </a:cubicBezTo>
                  <a:cubicBezTo>
                    <a:pt x="234" y="63"/>
                    <a:pt x="235" y="63"/>
                    <a:pt x="235" y="63"/>
                  </a:cubicBezTo>
                  <a:cubicBezTo>
                    <a:pt x="235" y="64"/>
                    <a:pt x="235" y="64"/>
                    <a:pt x="235" y="64"/>
                  </a:cubicBezTo>
                  <a:cubicBezTo>
                    <a:pt x="236" y="64"/>
                    <a:pt x="236" y="64"/>
                    <a:pt x="236" y="64"/>
                  </a:cubicBezTo>
                  <a:cubicBezTo>
                    <a:pt x="236" y="64"/>
                    <a:pt x="236" y="64"/>
                    <a:pt x="236" y="64"/>
                  </a:cubicBezTo>
                  <a:cubicBezTo>
                    <a:pt x="237" y="64"/>
                    <a:pt x="237" y="64"/>
                    <a:pt x="237" y="64"/>
                  </a:cubicBezTo>
                  <a:cubicBezTo>
                    <a:pt x="237" y="66"/>
                    <a:pt x="237" y="66"/>
                    <a:pt x="237" y="66"/>
                  </a:cubicBezTo>
                  <a:cubicBezTo>
                    <a:pt x="236" y="67"/>
                    <a:pt x="236" y="67"/>
                    <a:pt x="236" y="67"/>
                  </a:cubicBezTo>
                  <a:cubicBezTo>
                    <a:pt x="236" y="67"/>
                    <a:pt x="236" y="67"/>
                    <a:pt x="236" y="67"/>
                  </a:cubicBezTo>
                  <a:cubicBezTo>
                    <a:pt x="237" y="67"/>
                    <a:pt x="237" y="67"/>
                    <a:pt x="237" y="67"/>
                  </a:cubicBezTo>
                  <a:cubicBezTo>
                    <a:pt x="237" y="67"/>
                    <a:pt x="237" y="67"/>
                    <a:pt x="237" y="67"/>
                  </a:cubicBezTo>
                  <a:cubicBezTo>
                    <a:pt x="237" y="67"/>
                    <a:pt x="237" y="67"/>
                    <a:pt x="237" y="67"/>
                  </a:cubicBezTo>
                  <a:cubicBezTo>
                    <a:pt x="238" y="66"/>
                    <a:pt x="238" y="66"/>
                    <a:pt x="238" y="66"/>
                  </a:cubicBezTo>
                  <a:cubicBezTo>
                    <a:pt x="238" y="65"/>
                    <a:pt x="238" y="65"/>
                    <a:pt x="238" y="65"/>
                  </a:cubicBezTo>
                  <a:cubicBezTo>
                    <a:pt x="238" y="65"/>
                    <a:pt x="238" y="65"/>
                    <a:pt x="238" y="65"/>
                  </a:cubicBezTo>
                  <a:cubicBezTo>
                    <a:pt x="239" y="65"/>
                    <a:pt x="239" y="65"/>
                    <a:pt x="239" y="65"/>
                  </a:cubicBezTo>
                  <a:cubicBezTo>
                    <a:pt x="240" y="65"/>
                    <a:pt x="240" y="65"/>
                    <a:pt x="240" y="65"/>
                  </a:cubicBezTo>
                  <a:cubicBezTo>
                    <a:pt x="240" y="64"/>
                    <a:pt x="240" y="64"/>
                    <a:pt x="240" y="64"/>
                  </a:cubicBezTo>
                  <a:cubicBezTo>
                    <a:pt x="239" y="64"/>
                    <a:pt x="239" y="64"/>
                    <a:pt x="239" y="64"/>
                  </a:cubicBezTo>
                  <a:cubicBezTo>
                    <a:pt x="240" y="64"/>
                    <a:pt x="240" y="64"/>
                    <a:pt x="240" y="64"/>
                  </a:cubicBezTo>
                  <a:cubicBezTo>
                    <a:pt x="240" y="65"/>
                    <a:pt x="240" y="65"/>
                    <a:pt x="240" y="65"/>
                  </a:cubicBezTo>
                  <a:cubicBezTo>
                    <a:pt x="240" y="65"/>
                    <a:pt x="240" y="65"/>
                    <a:pt x="240" y="65"/>
                  </a:cubicBezTo>
                  <a:cubicBezTo>
                    <a:pt x="240" y="65"/>
                    <a:pt x="240" y="65"/>
                    <a:pt x="240" y="65"/>
                  </a:cubicBezTo>
                  <a:cubicBezTo>
                    <a:pt x="240" y="66"/>
                    <a:pt x="240" y="66"/>
                    <a:pt x="240" y="66"/>
                  </a:cubicBezTo>
                  <a:cubicBezTo>
                    <a:pt x="240" y="66"/>
                    <a:pt x="240" y="66"/>
                    <a:pt x="240" y="66"/>
                  </a:cubicBezTo>
                  <a:cubicBezTo>
                    <a:pt x="240" y="66"/>
                    <a:pt x="240" y="66"/>
                    <a:pt x="240" y="66"/>
                  </a:cubicBezTo>
                  <a:cubicBezTo>
                    <a:pt x="241" y="67"/>
                    <a:pt x="241" y="67"/>
                    <a:pt x="241" y="67"/>
                  </a:cubicBezTo>
                  <a:cubicBezTo>
                    <a:pt x="241" y="67"/>
                    <a:pt x="241" y="67"/>
                    <a:pt x="241" y="67"/>
                  </a:cubicBezTo>
                  <a:cubicBezTo>
                    <a:pt x="241" y="68"/>
                    <a:pt x="241" y="68"/>
                    <a:pt x="241" y="68"/>
                  </a:cubicBezTo>
                  <a:cubicBezTo>
                    <a:pt x="240" y="69"/>
                    <a:pt x="240" y="69"/>
                    <a:pt x="240" y="69"/>
                  </a:cubicBezTo>
                  <a:cubicBezTo>
                    <a:pt x="240" y="70"/>
                    <a:pt x="240" y="70"/>
                    <a:pt x="240" y="70"/>
                  </a:cubicBezTo>
                  <a:cubicBezTo>
                    <a:pt x="240" y="71"/>
                    <a:pt x="240" y="71"/>
                    <a:pt x="240" y="71"/>
                  </a:cubicBezTo>
                  <a:cubicBezTo>
                    <a:pt x="239" y="71"/>
                    <a:pt x="239" y="71"/>
                    <a:pt x="239" y="71"/>
                  </a:cubicBezTo>
                  <a:cubicBezTo>
                    <a:pt x="239" y="72"/>
                    <a:pt x="239" y="72"/>
                    <a:pt x="239" y="72"/>
                  </a:cubicBezTo>
                  <a:cubicBezTo>
                    <a:pt x="238" y="73"/>
                    <a:pt x="238" y="73"/>
                    <a:pt x="238" y="73"/>
                  </a:cubicBezTo>
                  <a:cubicBezTo>
                    <a:pt x="237" y="73"/>
                    <a:pt x="237" y="73"/>
                    <a:pt x="237" y="73"/>
                  </a:cubicBezTo>
                  <a:cubicBezTo>
                    <a:pt x="237" y="74"/>
                    <a:pt x="237" y="74"/>
                    <a:pt x="237" y="74"/>
                  </a:cubicBezTo>
                  <a:cubicBezTo>
                    <a:pt x="237" y="74"/>
                    <a:pt x="237" y="74"/>
                    <a:pt x="237" y="74"/>
                  </a:cubicBezTo>
                  <a:cubicBezTo>
                    <a:pt x="236" y="75"/>
                    <a:pt x="236" y="75"/>
                    <a:pt x="236" y="75"/>
                  </a:cubicBezTo>
                  <a:cubicBezTo>
                    <a:pt x="236" y="75"/>
                    <a:pt x="236" y="75"/>
                    <a:pt x="236" y="75"/>
                  </a:cubicBezTo>
                  <a:cubicBezTo>
                    <a:pt x="235" y="75"/>
                    <a:pt x="235" y="75"/>
                    <a:pt x="235" y="75"/>
                  </a:cubicBezTo>
                  <a:cubicBezTo>
                    <a:pt x="235" y="75"/>
                    <a:pt x="235" y="75"/>
                    <a:pt x="235" y="75"/>
                  </a:cubicBezTo>
                  <a:cubicBezTo>
                    <a:pt x="235" y="76"/>
                    <a:pt x="235" y="76"/>
                    <a:pt x="235" y="76"/>
                  </a:cubicBezTo>
                  <a:cubicBezTo>
                    <a:pt x="236" y="76"/>
                    <a:pt x="236" y="76"/>
                    <a:pt x="236" y="76"/>
                  </a:cubicBezTo>
                  <a:cubicBezTo>
                    <a:pt x="236" y="77"/>
                    <a:pt x="236" y="77"/>
                    <a:pt x="236" y="77"/>
                  </a:cubicBezTo>
                  <a:cubicBezTo>
                    <a:pt x="235" y="78"/>
                    <a:pt x="235" y="78"/>
                    <a:pt x="235" y="78"/>
                  </a:cubicBezTo>
                  <a:cubicBezTo>
                    <a:pt x="234" y="78"/>
                    <a:pt x="234" y="78"/>
                    <a:pt x="234" y="78"/>
                  </a:cubicBezTo>
                  <a:cubicBezTo>
                    <a:pt x="234" y="78"/>
                    <a:pt x="234" y="78"/>
                    <a:pt x="234" y="78"/>
                  </a:cubicBezTo>
                  <a:cubicBezTo>
                    <a:pt x="234" y="77"/>
                    <a:pt x="234" y="77"/>
                    <a:pt x="234" y="77"/>
                  </a:cubicBezTo>
                  <a:cubicBezTo>
                    <a:pt x="234" y="77"/>
                    <a:pt x="234" y="77"/>
                    <a:pt x="234" y="77"/>
                  </a:cubicBezTo>
                  <a:cubicBezTo>
                    <a:pt x="233" y="77"/>
                    <a:pt x="233" y="77"/>
                    <a:pt x="233" y="77"/>
                  </a:cubicBezTo>
                  <a:cubicBezTo>
                    <a:pt x="233" y="78"/>
                    <a:pt x="233" y="78"/>
                    <a:pt x="233" y="78"/>
                  </a:cubicBezTo>
                  <a:cubicBezTo>
                    <a:pt x="233" y="78"/>
                    <a:pt x="233" y="78"/>
                    <a:pt x="233" y="78"/>
                  </a:cubicBezTo>
                  <a:cubicBezTo>
                    <a:pt x="232" y="79"/>
                    <a:pt x="232" y="79"/>
                    <a:pt x="232" y="79"/>
                  </a:cubicBezTo>
                  <a:cubicBezTo>
                    <a:pt x="231" y="79"/>
                    <a:pt x="231" y="79"/>
                    <a:pt x="231" y="79"/>
                  </a:cubicBezTo>
                  <a:cubicBezTo>
                    <a:pt x="231" y="80"/>
                    <a:pt x="231" y="80"/>
                    <a:pt x="231" y="80"/>
                  </a:cubicBezTo>
                  <a:cubicBezTo>
                    <a:pt x="232" y="80"/>
                    <a:pt x="232" y="80"/>
                    <a:pt x="232" y="80"/>
                  </a:cubicBezTo>
                  <a:cubicBezTo>
                    <a:pt x="232" y="80"/>
                    <a:pt x="232" y="80"/>
                    <a:pt x="232" y="80"/>
                  </a:cubicBezTo>
                  <a:cubicBezTo>
                    <a:pt x="232" y="80"/>
                    <a:pt x="232" y="80"/>
                    <a:pt x="232" y="80"/>
                  </a:cubicBezTo>
                  <a:cubicBezTo>
                    <a:pt x="232" y="81"/>
                    <a:pt x="232" y="81"/>
                    <a:pt x="232" y="81"/>
                  </a:cubicBezTo>
                  <a:cubicBezTo>
                    <a:pt x="232" y="81"/>
                    <a:pt x="232" y="81"/>
                    <a:pt x="232" y="81"/>
                  </a:cubicBezTo>
                  <a:cubicBezTo>
                    <a:pt x="232" y="82"/>
                    <a:pt x="232" y="82"/>
                    <a:pt x="232" y="82"/>
                  </a:cubicBezTo>
                  <a:cubicBezTo>
                    <a:pt x="232" y="82"/>
                    <a:pt x="232" y="82"/>
                    <a:pt x="232" y="82"/>
                  </a:cubicBezTo>
                  <a:cubicBezTo>
                    <a:pt x="231" y="81"/>
                    <a:pt x="231" y="81"/>
                    <a:pt x="231" y="81"/>
                  </a:cubicBezTo>
                  <a:cubicBezTo>
                    <a:pt x="231" y="80"/>
                    <a:pt x="231" y="80"/>
                    <a:pt x="231" y="80"/>
                  </a:cubicBezTo>
                  <a:cubicBezTo>
                    <a:pt x="231" y="80"/>
                    <a:pt x="231" y="80"/>
                    <a:pt x="231" y="80"/>
                  </a:cubicBezTo>
                  <a:cubicBezTo>
                    <a:pt x="230" y="80"/>
                    <a:pt x="230" y="80"/>
                    <a:pt x="230" y="80"/>
                  </a:cubicBezTo>
                  <a:cubicBezTo>
                    <a:pt x="230" y="81"/>
                    <a:pt x="230" y="81"/>
                    <a:pt x="230" y="81"/>
                  </a:cubicBezTo>
                  <a:cubicBezTo>
                    <a:pt x="231" y="82"/>
                    <a:pt x="231" y="82"/>
                    <a:pt x="231" y="82"/>
                  </a:cubicBezTo>
                  <a:cubicBezTo>
                    <a:pt x="230" y="82"/>
                    <a:pt x="230" y="82"/>
                    <a:pt x="230" y="82"/>
                  </a:cubicBezTo>
                  <a:cubicBezTo>
                    <a:pt x="228" y="82"/>
                    <a:pt x="228" y="82"/>
                    <a:pt x="228" y="82"/>
                  </a:cubicBezTo>
                  <a:cubicBezTo>
                    <a:pt x="227" y="82"/>
                    <a:pt x="227" y="82"/>
                    <a:pt x="227" y="82"/>
                  </a:cubicBezTo>
                  <a:cubicBezTo>
                    <a:pt x="227" y="81"/>
                    <a:pt x="227" y="81"/>
                    <a:pt x="227" y="81"/>
                  </a:cubicBezTo>
                  <a:cubicBezTo>
                    <a:pt x="227" y="82"/>
                    <a:pt x="227" y="82"/>
                    <a:pt x="227" y="82"/>
                  </a:cubicBezTo>
                  <a:cubicBezTo>
                    <a:pt x="226" y="82"/>
                    <a:pt x="226" y="82"/>
                    <a:pt x="226" y="82"/>
                  </a:cubicBezTo>
                  <a:cubicBezTo>
                    <a:pt x="226" y="81"/>
                    <a:pt x="226" y="81"/>
                    <a:pt x="226" y="81"/>
                  </a:cubicBezTo>
                  <a:cubicBezTo>
                    <a:pt x="226" y="80"/>
                    <a:pt x="226" y="80"/>
                    <a:pt x="226" y="80"/>
                  </a:cubicBezTo>
                  <a:cubicBezTo>
                    <a:pt x="225" y="81"/>
                    <a:pt x="225" y="81"/>
                    <a:pt x="225" y="81"/>
                  </a:cubicBezTo>
                  <a:cubicBezTo>
                    <a:pt x="225" y="81"/>
                    <a:pt x="225" y="81"/>
                    <a:pt x="225" y="81"/>
                  </a:cubicBezTo>
                  <a:cubicBezTo>
                    <a:pt x="225" y="82"/>
                    <a:pt x="225" y="82"/>
                    <a:pt x="225" y="82"/>
                  </a:cubicBezTo>
                  <a:close/>
                  <a:moveTo>
                    <a:pt x="167" y="60"/>
                  </a:moveTo>
                  <a:cubicBezTo>
                    <a:pt x="167" y="59"/>
                    <a:pt x="167" y="59"/>
                    <a:pt x="167" y="59"/>
                  </a:cubicBezTo>
                  <a:cubicBezTo>
                    <a:pt x="167" y="58"/>
                    <a:pt x="167" y="58"/>
                    <a:pt x="167" y="58"/>
                  </a:cubicBezTo>
                  <a:cubicBezTo>
                    <a:pt x="169" y="57"/>
                    <a:pt x="169" y="57"/>
                    <a:pt x="169" y="57"/>
                  </a:cubicBezTo>
                  <a:cubicBezTo>
                    <a:pt x="170" y="57"/>
                    <a:pt x="170" y="57"/>
                    <a:pt x="170" y="57"/>
                  </a:cubicBezTo>
                  <a:cubicBezTo>
                    <a:pt x="171" y="56"/>
                    <a:pt x="171" y="56"/>
                    <a:pt x="171" y="56"/>
                  </a:cubicBezTo>
                  <a:cubicBezTo>
                    <a:pt x="171" y="56"/>
                    <a:pt x="171" y="56"/>
                    <a:pt x="171" y="56"/>
                  </a:cubicBezTo>
                  <a:cubicBezTo>
                    <a:pt x="173" y="55"/>
                    <a:pt x="173" y="55"/>
                    <a:pt x="173" y="55"/>
                  </a:cubicBezTo>
                  <a:cubicBezTo>
                    <a:pt x="174" y="55"/>
                    <a:pt x="174" y="55"/>
                    <a:pt x="174" y="55"/>
                  </a:cubicBezTo>
                  <a:cubicBezTo>
                    <a:pt x="175" y="55"/>
                    <a:pt x="175" y="55"/>
                    <a:pt x="175" y="55"/>
                  </a:cubicBezTo>
                  <a:cubicBezTo>
                    <a:pt x="175" y="55"/>
                    <a:pt x="175" y="55"/>
                    <a:pt x="175" y="55"/>
                  </a:cubicBezTo>
                  <a:cubicBezTo>
                    <a:pt x="177" y="55"/>
                    <a:pt x="177" y="55"/>
                    <a:pt x="177" y="55"/>
                  </a:cubicBezTo>
                  <a:cubicBezTo>
                    <a:pt x="177" y="55"/>
                    <a:pt x="177" y="55"/>
                    <a:pt x="177" y="55"/>
                  </a:cubicBezTo>
                  <a:cubicBezTo>
                    <a:pt x="177" y="55"/>
                    <a:pt x="177" y="55"/>
                    <a:pt x="177" y="55"/>
                  </a:cubicBezTo>
                  <a:cubicBezTo>
                    <a:pt x="175" y="56"/>
                    <a:pt x="175" y="56"/>
                    <a:pt x="175" y="56"/>
                  </a:cubicBezTo>
                  <a:cubicBezTo>
                    <a:pt x="174" y="57"/>
                    <a:pt x="174" y="57"/>
                    <a:pt x="174" y="57"/>
                  </a:cubicBezTo>
                  <a:cubicBezTo>
                    <a:pt x="171" y="59"/>
                    <a:pt x="171" y="59"/>
                    <a:pt x="171" y="59"/>
                  </a:cubicBezTo>
                  <a:cubicBezTo>
                    <a:pt x="170" y="60"/>
                    <a:pt x="170" y="60"/>
                    <a:pt x="170" y="60"/>
                  </a:cubicBezTo>
                  <a:cubicBezTo>
                    <a:pt x="170" y="60"/>
                    <a:pt x="170" y="60"/>
                    <a:pt x="170" y="60"/>
                  </a:cubicBezTo>
                  <a:cubicBezTo>
                    <a:pt x="169" y="60"/>
                    <a:pt x="169" y="60"/>
                    <a:pt x="169" y="60"/>
                  </a:cubicBezTo>
                  <a:cubicBezTo>
                    <a:pt x="169" y="60"/>
                    <a:pt x="169" y="60"/>
                    <a:pt x="169" y="60"/>
                  </a:cubicBezTo>
                  <a:cubicBezTo>
                    <a:pt x="168" y="61"/>
                    <a:pt x="168" y="61"/>
                    <a:pt x="168" y="61"/>
                  </a:cubicBezTo>
                  <a:cubicBezTo>
                    <a:pt x="168" y="60"/>
                    <a:pt x="168" y="60"/>
                    <a:pt x="168" y="60"/>
                  </a:cubicBezTo>
                  <a:cubicBezTo>
                    <a:pt x="168" y="60"/>
                    <a:pt x="168" y="60"/>
                    <a:pt x="168" y="60"/>
                  </a:cubicBezTo>
                  <a:cubicBezTo>
                    <a:pt x="167" y="60"/>
                    <a:pt x="167" y="60"/>
                    <a:pt x="167" y="60"/>
                  </a:cubicBezTo>
                  <a:close/>
                  <a:moveTo>
                    <a:pt x="210" y="76"/>
                  </a:moveTo>
                  <a:cubicBezTo>
                    <a:pt x="210" y="76"/>
                    <a:pt x="210" y="76"/>
                    <a:pt x="210" y="76"/>
                  </a:cubicBezTo>
                  <a:cubicBezTo>
                    <a:pt x="210" y="75"/>
                    <a:pt x="210" y="75"/>
                    <a:pt x="210" y="75"/>
                  </a:cubicBezTo>
                  <a:cubicBezTo>
                    <a:pt x="211" y="75"/>
                    <a:pt x="211" y="75"/>
                    <a:pt x="211" y="75"/>
                  </a:cubicBezTo>
                  <a:cubicBezTo>
                    <a:pt x="211" y="75"/>
                    <a:pt x="211" y="75"/>
                    <a:pt x="211" y="75"/>
                  </a:cubicBezTo>
                  <a:cubicBezTo>
                    <a:pt x="211" y="74"/>
                    <a:pt x="211" y="74"/>
                    <a:pt x="211" y="74"/>
                  </a:cubicBezTo>
                  <a:cubicBezTo>
                    <a:pt x="212" y="74"/>
                    <a:pt x="212" y="74"/>
                    <a:pt x="212" y="74"/>
                  </a:cubicBezTo>
                  <a:cubicBezTo>
                    <a:pt x="213" y="73"/>
                    <a:pt x="213" y="73"/>
                    <a:pt x="213" y="73"/>
                  </a:cubicBezTo>
                  <a:cubicBezTo>
                    <a:pt x="213" y="73"/>
                    <a:pt x="213" y="73"/>
                    <a:pt x="213" y="73"/>
                  </a:cubicBezTo>
                  <a:cubicBezTo>
                    <a:pt x="213" y="74"/>
                    <a:pt x="213" y="74"/>
                    <a:pt x="213" y="74"/>
                  </a:cubicBezTo>
                  <a:cubicBezTo>
                    <a:pt x="214" y="74"/>
                    <a:pt x="214" y="74"/>
                    <a:pt x="214" y="74"/>
                  </a:cubicBezTo>
                  <a:cubicBezTo>
                    <a:pt x="214" y="75"/>
                    <a:pt x="214" y="75"/>
                    <a:pt x="214" y="75"/>
                  </a:cubicBezTo>
                  <a:cubicBezTo>
                    <a:pt x="213" y="76"/>
                    <a:pt x="213" y="76"/>
                    <a:pt x="213" y="76"/>
                  </a:cubicBezTo>
                  <a:cubicBezTo>
                    <a:pt x="213" y="77"/>
                    <a:pt x="213" y="77"/>
                    <a:pt x="213" y="77"/>
                  </a:cubicBezTo>
                  <a:cubicBezTo>
                    <a:pt x="212" y="77"/>
                    <a:pt x="212" y="77"/>
                    <a:pt x="212" y="77"/>
                  </a:cubicBezTo>
                  <a:cubicBezTo>
                    <a:pt x="211" y="77"/>
                    <a:pt x="211" y="77"/>
                    <a:pt x="211" y="77"/>
                  </a:cubicBezTo>
                  <a:cubicBezTo>
                    <a:pt x="211" y="77"/>
                    <a:pt x="211" y="77"/>
                    <a:pt x="211" y="77"/>
                  </a:cubicBezTo>
                  <a:cubicBezTo>
                    <a:pt x="210" y="76"/>
                    <a:pt x="210" y="76"/>
                    <a:pt x="210" y="76"/>
                  </a:cubicBezTo>
                  <a:cubicBezTo>
                    <a:pt x="210" y="76"/>
                    <a:pt x="210" y="76"/>
                    <a:pt x="210" y="76"/>
                  </a:cubicBezTo>
                  <a:close/>
                  <a:moveTo>
                    <a:pt x="176" y="75"/>
                  </a:moveTo>
                  <a:cubicBezTo>
                    <a:pt x="176" y="74"/>
                    <a:pt x="176" y="74"/>
                    <a:pt x="176" y="74"/>
                  </a:cubicBezTo>
                  <a:cubicBezTo>
                    <a:pt x="176" y="73"/>
                    <a:pt x="176" y="73"/>
                    <a:pt x="176" y="73"/>
                  </a:cubicBezTo>
                  <a:cubicBezTo>
                    <a:pt x="176" y="72"/>
                    <a:pt x="176" y="72"/>
                    <a:pt x="176" y="72"/>
                  </a:cubicBezTo>
                  <a:cubicBezTo>
                    <a:pt x="177" y="72"/>
                    <a:pt x="177" y="72"/>
                    <a:pt x="177" y="72"/>
                  </a:cubicBezTo>
                  <a:cubicBezTo>
                    <a:pt x="179" y="72"/>
                    <a:pt x="179" y="72"/>
                    <a:pt x="179" y="72"/>
                  </a:cubicBezTo>
                  <a:cubicBezTo>
                    <a:pt x="179" y="72"/>
                    <a:pt x="179" y="72"/>
                    <a:pt x="179" y="72"/>
                  </a:cubicBezTo>
                  <a:cubicBezTo>
                    <a:pt x="180" y="72"/>
                    <a:pt x="180" y="72"/>
                    <a:pt x="180" y="72"/>
                  </a:cubicBezTo>
                  <a:cubicBezTo>
                    <a:pt x="181" y="72"/>
                    <a:pt x="181" y="72"/>
                    <a:pt x="181" y="72"/>
                  </a:cubicBezTo>
                  <a:cubicBezTo>
                    <a:pt x="182" y="71"/>
                    <a:pt x="182" y="71"/>
                    <a:pt x="182" y="71"/>
                  </a:cubicBezTo>
                  <a:cubicBezTo>
                    <a:pt x="184" y="71"/>
                    <a:pt x="184" y="71"/>
                    <a:pt x="184" y="71"/>
                  </a:cubicBezTo>
                  <a:cubicBezTo>
                    <a:pt x="185" y="72"/>
                    <a:pt x="185" y="72"/>
                    <a:pt x="185" y="72"/>
                  </a:cubicBezTo>
                  <a:cubicBezTo>
                    <a:pt x="186" y="72"/>
                    <a:pt x="186" y="72"/>
                    <a:pt x="186" y="72"/>
                  </a:cubicBezTo>
                  <a:cubicBezTo>
                    <a:pt x="187" y="72"/>
                    <a:pt x="187" y="72"/>
                    <a:pt x="187" y="72"/>
                  </a:cubicBezTo>
                  <a:cubicBezTo>
                    <a:pt x="187" y="71"/>
                    <a:pt x="187" y="71"/>
                    <a:pt x="187" y="71"/>
                  </a:cubicBezTo>
                  <a:cubicBezTo>
                    <a:pt x="189" y="71"/>
                    <a:pt x="189" y="71"/>
                    <a:pt x="189" y="71"/>
                  </a:cubicBezTo>
                  <a:cubicBezTo>
                    <a:pt x="190" y="71"/>
                    <a:pt x="190" y="71"/>
                    <a:pt x="190" y="71"/>
                  </a:cubicBezTo>
                  <a:cubicBezTo>
                    <a:pt x="190" y="70"/>
                    <a:pt x="190" y="70"/>
                    <a:pt x="190" y="70"/>
                  </a:cubicBezTo>
                  <a:cubicBezTo>
                    <a:pt x="190" y="70"/>
                    <a:pt x="190" y="70"/>
                    <a:pt x="190" y="70"/>
                  </a:cubicBezTo>
                  <a:cubicBezTo>
                    <a:pt x="189" y="71"/>
                    <a:pt x="189" y="71"/>
                    <a:pt x="189" y="71"/>
                  </a:cubicBezTo>
                  <a:cubicBezTo>
                    <a:pt x="188" y="71"/>
                    <a:pt x="188" y="71"/>
                    <a:pt x="188" y="71"/>
                  </a:cubicBezTo>
                  <a:cubicBezTo>
                    <a:pt x="188" y="70"/>
                    <a:pt x="188" y="70"/>
                    <a:pt x="188" y="70"/>
                  </a:cubicBezTo>
                  <a:cubicBezTo>
                    <a:pt x="187" y="71"/>
                    <a:pt x="187" y="71"/>
                    <a:pt x="187" y="71"/>
                  </a:cubicBezTo>
                  <a:cubicBezTo>
                    <a:pt x="186" y="71"/>
                    <a:pt x="186" y="71"/>
                    <a:pt x="186" y="71"/>
                  </a:cubicBezTo>
                  <a:cubicBezTo>
                    <a:pt x="186" y="70"/>
                    <a:pt x="186" y="70"/>
                    <a:pt x="186" y="70"/>
                  </a:cubicBezTo>
                  <a:cubicBezTo>
                    <a:pt x="185" y="70"/>
                    <a:pt x="185" y="70"/>
                    <a:pt x="185" y="70"/>
                  </a:cubicBezTo>
                  <a:cubicBezTo>
                    <a:pt x="184" y="70"/>
                    <a:pt x="184" y="70"/>
                    <a:pt x="184" y="70"/>
                  </a:cubicBezTo>
                  <a:cubicBezTo>
                    <a:pt x="183" y="70"/>
                    <a:pt x="183" y="70"/>
                    <a:pt x="183" y="70"/>
                  </a:cubicBezTo>
                  <a:cubicBezTo>
                    <a:pt x="183" y="70"/>
                    <a:pt x="183" y="70"/>
                    <a:pt x="183" y="70"/>
                  </a:cubicBezTo>
                  <a:cubicBezTo>
                    <a:pt x="182" y="70"/>
                    <a:pt x="182" y="70"/>
                    <a:pt x="182" y="70"/>
                  </a:cubicBezTo>
                  <a:cubicBezTo>
                    <a:pt x="181" y="70"/>
                    <a:pt x="181" y="70"/>
                    <a:pt x="181" y="70"/>
                  </a:cubicBezTo>
                  <a:cubicBezTo>
                    <a:pt x="180" y="70"/>
                    <a:pt x="180" y="70"/>
                    <a:pt x="180" y="70"/>
                  </a:cubicBezTo>
                  <a:cubicBezTo>
                    <a:pt x="180" y="69"/>
                    <a:pt x="180" y="69"/>
                    <a:pt x="180" y="69"/>
                  </a:cubicBezTo>
                  <a:cubicBezTo>
                    <a:pt x="181" y="69"/>
                    <a:pt x="181" y="69"/>
                    <a:pt x="181" y="69"/>
                  </a:cubicBezTo>
                  <a:cubicBezTo>
                    <a:pt x="182" y="68"/>
                    <a:pt x="182" y="68"/>
                    <a:pt x="182" y="68"/>
                  </a:cubicBezTo>
                  <a:cubicBezTo>
                    <a:pt x="182" y="68"/>
                    <a:pt x="182" y="68"/>
                    <a:pt x="182" y="68"/>
                  </a:cubicBezTo>
                  <a:cubicBezTo>
                    <a:pt x="181" y="68"/>
                    <a:pt x="181" y="68"/>
                    <a:pt x="181" y="68"/>
                  </a:cubicBezTo>
                  <a:cubicBezTo>
                    <a:pt x="180" y="69"/>
                    <a:pt x="180" y="69"/>
                    <a:pt x="180" y="69"/>
                  </a:cubicBezTo>
                  <a:cubicBezTo>
                    <a:pt x="180" y="68"/>
                    <a:pt x="180" y="68"/>
                    <a:pt x="180" y="68"/>
                  </a:cubicBezTo>
                  <a:cubicBezTo>
                    <a:pt x="179" y="68"/>
                    <a:pt x="179" y="68"/>
                    <a:pt x="179" y="68"/>
                  </a:cubicBezTo>
                  <a:cubicBezTo>
                    <a:pt x="179" y="69"/>
                    <a:pt x="179" y="69"/>
                    <a:pt x="179" y="69"/>
                  </a:cubicBezTo>
                  <a:cubicBezTo>
                    <a:pt x="178" y="70"/>
                    <a:pt x="178" y="70"/>
                    <a:pt x="178" y="70"/>
                  </a:cubicBezTo>
                  <a:cubicBezTo>
                    <a:pt x="178" y="70"/>
                    <a:pt x="178" y="70"/>
                    <a:pt x="178" y="70"/>
                  </a:cubicBezTo>
                  <a:cubicBezTo>
                    <a:pt x="177" y="70"/>
                    <a:pt x="177" y="70"/>
                    <a:pt x="177" y="70"/>
                  </a:cubicBezTo>
                  <a:cubicBezTo>
                    <a:pt x="176" y="70"/>
                    <a:pt x="176" y="70"/>
                    <a:pt x="176" y="70"/>
                  </a:cubicBezTo>
                  <a:cubicBezTo>
                    <a:pt x="176" y="69"/>
                    <a:pt x="176" y="69"/>
                    <a:pt x="176" y="69"/>
                  </a:cubicBezTo>
                  <a:cubicBezTo>
                    <a:pt x="176" y="69"/>
                    <a:pt x="176" y="69"/>
                    <a:pt x="176" y="69"/>
                  </a:cubicBezTo>
                  <a:cubicBezTo>
                    <a:pt x="176" y="69"/>
                    <a:pt x="176" y="69"/>
                    <a:pt x="176" y="69"/>
                  </a:cubicBezTo>
                  <a:cubicBezTo>
                    <a:pt x="175" y="68"/>
                    <a:pt x="175" y="68"/>
                    <a:pt x="175" y="68"/>
                  </a:cubicBezTo>
                  <a:cubicBezTo>
                    <a:pt x="175" y="69"/>
                    <a:pt x="175" y="69"/>
                    <a:pt x="175" y="69"/>
                  </a:cubicBezTo>
                  <a:cubicBezTo>
                    <a:pt x="175" y="70"/>
                    <a:pt x="175" y="70"/>
                    <a:pt x="175" y="70"/>
                  </a:cubicBezTo>
                  <a:cubicBezTo>
                    <a:pt x="174" y="69"/>
                    <a:pt x="174" y="69"/>
                    <a:pt x="174" y="69"/>
                  </a:cubicBezTo>
                  <a:cubicBezTo>
                    <a:pt x="174" y="68"/>
                    <a:pt x="174" y="68"/>
                    <a:pt x="174" y="68"/>
                  </a:cubicBezTo>
                  <a:cubicBezTo>
                    <a:pt x="173" y="68"/>
                    <a:pt x="173" y="68"/>
                    <a:pt x="173" y="68"/>
                  </a:cubicBezTo>
                  <a:cubicBezTo>
                    <a:pt x="173" y="67"/>
                    <a:pt x="173" y="67"/>
                    <a:pt x="173" y="67"/>
                  </a:cubicBezTo>
                  <a:cubicBezTo>
                    <a:pt x="173" y="67"/>
                    <a:pt x="173" y="67"/>
                    <a:pt x="173" y="67"/>
                  </a:cubicBezTo>
                  <a:cubicBezTo>
                    <a:pt x="172" y="68"/>
                    <a:pt x="172" y="68"/>
                    <a:pt x="172" y="68"/>
                  </a:cubicBezTo>
                  <a:cubicBezTo>
                    <a:pt x="172" y="68"/>
                    <a:pt x="172" y="68"/>
                    <a:pt x="172" y="68"/>
                  </a:cubicBezTo>
                  <a:cubicBezTo>
                    <a:pt x="171" y="67"/>
                    <a:pt x="171" y="67"/>
                    <a:pt x="171" y="67"/>
                  </a:cubicBezTo>
                  <a:cubicBezTo>
                    <a:pt x="169" y="66"/>
                    <a:pt x="169" y="66"/>
                    <a:pt x="169" y="66"/>
                  </a:cubicBezTo>
                  <a:cubicBezTo>
                    <a:pt x="169" y="65"/>
                    <a:pt x="169" y="65"/>
                    <a:pt x="169" y="65"/>
                  </a:cubicBezTo>
                  <a:cubicBezTo>
                    <a:pt x="170" y="65"/>
                    <a:pt x="170" y="65"/>
                    <a:pt x="170" y="65"/>
                  </a:cubicBezTo>
                  <a:cubicBezTo>
                    <a:pt x="170" y="65"/>
                    <a:pt x="170" y="65"/>
                    <a:pt x="170" y="65"/>
                  </a:cubicBezTo>
                  <a:cubicBezTo>
                    <a:pt x="170" y="64"/>
                    <a:pt x="170" y="64"/>
                    <a:pt x="170" y="64"/>
                  </a:cubicBezTo>
                  <a:cubicBezTo>
                    <a:pt x="172" y="63"/>
                    <a:pt x="172" y="63"/>
                    <a:pt x="172" y="63"/>
                  </a:cubicBezTo>
                  <a:cubicBezTo>
                    <a:pt x="173" y="63"/>
                    <a:pt x="173" y="63"/>
                    <a:pt x="173" y="63"/>
                  </a:cubicBezTo>
                  <a:cubicBezTo>
                    <a:pt x="173" y="63"/>
                    <a:pt x="173" y="63"/>
                    <a:pt x="173" y="63"/>
                  </a:cubicBezTo>
                  <a:cubicBezTo>
                    <a:pt x="175" y="63"/>
                    <a:pt x="175" y="63"/>
                    <a:pt x="175" y="63"/>
                  </a:cubicBezTo>
                  <a:cubicBezTo>
                    <a:pt x="176" y="64"/>
                    <a:pt x="176" y="64"/>
                    <a:pt x="176" y="64"/>
                  </a:cubicBezTo>
                  <a:cubicBezTo>
                    <a:pt x="177" y="64"/>
                    <a:pt x="177" y="64"/>
                    <a:pt x="177" y="64"/>
                  </a:cubicBezTo>
                  <a:cubicBezTo>
                    <a:pt x="178" y="63"/>
                    <a:pt x="178" y="63"/>
                    <a:pt x="178" y="63"/>
                  </a:cubicBezTo>
                  <a:cubicBezTo>
                    <a:pt x="179" y="63"/>
                    <a:pt x="179" y="63"/>
                    <a:pt x="179" y="63"/>
                  </a:cubicBezTo>
                  <a:cubicBezTo>
                    <a:pt x="180" y="63"/>
                    <a:pt x="180" y="63"/>
                    <a:pt x="180" y="63"/>
                  </a:cubicBezTo>
                  <a:cubicBezTo>
                    <a:pt x="179" y="62"/>
                    <a:pt x="179" y="62"/>
                    <a:pt x="179" y="62"/>
                  </a:cubicBezTo>
                  <a:cubicBezTo>
                    <a:pt x="179" y="62"/>
                    <a:pt x="179" y="62"/>
                    <a:pt x="179" y="62"/>
                  </a:cubicBezTo>
                  <a:cubicBezTo>
                    <a:pt x="178" y="62"/>
                    <a:pt x="178" y="62"/>
                    <a:pt x="178" y="62"/>
                  </a:cubicBezTo>
                  <a:cubicBezTo>
                    <a:pt x="177" y="62"/>
                    <a:pt x="177" y="62"/>
                    <a:pt x="177" y="62"/>
                  </a:cubicBezTo>
                  <a:cubicBezTo>
                    <a:pt x="175" y="62"/>
                    <a:pt x="175" y="62"/>
                    <a:pt x="175" y="62"/>
                  </a:cubicBezTo>
                  <a:cubicBezTo>
                    <a:pt x="174" y="62"/>
                    <a:pt x="174" y="62"/>
                    <a:pt x="174" y="62"/>
                  </a:cubicBezTo>
                  <a:cubicBezTo>
                    <a:pt x="174" y="61"/>
                    <a:pt x="174" y="61"/>
                    <a:pt x="174" y="61"/>
                  </a:cubicBezTo>
                  <a:cubicBezTo>
                    <a:pt x="175" y="60"/>
                    <a:pt x="175" y="60"/>
                    <a:pt x="175" y="60"/>
                  </a:cubicBezTo>
                  <a:cubicBezTo>
                    <a:pt x="176" y="59"/>
                    <a:pt x="176" y="59"/>
                    <a:pt x="176" y="59"/>
                  </a:cubicBezTo>
                  <a:cubicBezTo>
                    <a:pt x="177" y="59"/>
                    <a:pt x="177" y="59"/>
                    <a:pt x="177" y="59"/>
                  </a:cubicBezTo>
                  <a:cubicBezTo>
                    <a:pt x="178" y="59"/>
                    <a:pt x="178" y="59"/>
                    <a:pt x="178" y="59"/>
                  </a:cubicBezTo>
                  <a:cubicBezTo>
                    <a:pt x="180" y="59"/>
                    <a:pt x="180" y="59"/>
                    <a:pt x="180" y="59"/>
                  </a:cubicBezTo>
                  <a:cubicBezTo>
                    <a:pt x="181" y="59"/>
                    <a:pt x="181" y="59"/>
                    <a:pt x="181" y="59"/>
                  </a:cubicBezTo>
                  <a:cubicBezTo>
                    <a:pt x="183" y="59"/>
                    <a:pt x="183" y="59"/>
                    <a:pt x="183" y="59"/>
                  </a:cubicBezTo>
                  <a:cubicBezTo>
                    <a:pt x="183" y="59"/>
                    <a:pt x="183" y="59"/>
                    <a:pt x="183" y="59"/>
                  </a:cubicBezTo>
                  <a:cubicBezTo>
                    <a:pt x="183" y="59"/>
                    <a:pt x="183" y="59"/>
                    <a:pt x="183" y="59"/>
                  </a:cubicBezTo>
                  <a:cubicBezTo>
                    <a:pt x="182" y="59"/>
                    <a:pt x="182" y="59"/>
                    <a:pt x="182" y="59"/>
                  </a:cubicBezTo>
                  <a:cubicBezTo>
                    <a:pt x="181" y="58"/>
                    <a:pt x="181" y="58"/>
                    <a:pt x="181" y="58"/>
                  </a:cubicBezTo>
                  <a:cubicBezTo>
                    <a:pt x="180" y="58"/>
                    <a:pt x="180" y="58"/>
                    <a:pt x="180" y="58"/>
                  </a:cubicBezTo>
                  <a:cubicBezTo>
                    <a:pt x="179" y="58"/>
                    <a:pt x="179" y="58"/>
                    <a:pt x="179" y="58"/>
                  </a:cubicBezTo>
                  <a:cubicBezTo>
                    <a:pt x="178" y="57"/>
                    <a:pt x="178" y="57"/>
                    <a:pt x="178" y="57"/>
                  </a:cubicBezTo>
                  <a:cubicBezTo>
                    <a:pt x="179" y="56"/>
                    <a:pt x="179" y="56"/>
                    <a:pt x="179" y="56"/>
                  </a:cubicBezTo>
                  <a:cubicBezTo>
                    <a:pt x="180" y="56"/>
                    <a:pt x="180" y="56"/>
                    <a:pt x="180" y="56"/>
                  </a:cubicBezTo>
                  <a:cubicBezTo>
                    <a:pt x="180" y="55"/>
                    <a:pt x="180" y="55"/>
                    <a:pt x="180" y="55"/>
                  </a:cubicBezTo>
                  <a:cubicBezTo>
                    <a:pt x="181" y="55"/>
                    <a:pt x="181" y="55"/>
                    <a:pt x="181" y="55"/>
                  </a:cubicBezTo>
                  <a:cubicBezTo>
                    <a:pt x="182" y="55"/>
                    <a:pt x="182" y="55"/>
                    <a:pt x="182" y="55"/>
                  </a:cubicBezTo>
                  <a:cubicBezTo>
                    <a:pt x="183" y="55"/>
                    <a:pt x="183" y="55"/>
                    <a:pt x="183" y="55"/>
                  </a:cubicBezTo>
                  <a:cubicBezTo>
                    <a:pt x="183" y="55"/>
                    <a:pt x="183" y="55"/>
                    <a:pt x="183" y="55"/>
                  </a:cubicBezTo>
                  <a:cubicBezTo>
                    <a:pt x="184" y="55"/>
                    <a:pt x="184" y="55"/>
                    <a:pt x="184" y="55"/>
                  </a:cubicBezTo>
                  <a:cubicBezTo>
                    <a:pt x="185" y="56"/>
                    <a:pt x="185" y="56"/>
                    <a:pt x="185" y="56"/>
                  </a:cubicBezTo>
                  <a:cubicBezTo>
                    <a:pt x="185" y="56"/>
                    <a:pt x="185" y="56"/>
                    <a:pt x="185" y="56"/>
                  </a:cubicBezTo>
                  <a:cubicBezTo>
                    <a:pt x="185" y="55"/>
                    <a:pt x="185" y="55"/>
                    <a:pt x="185" y="55"/>
                  </a:cubicBezTo>
                  <a:cubicBezTo>
                    <a:pt x="184" y="55"/>
                    <a:pt x="184" y="55"/>
                    <a:pt x="184" y="55"/>
                  </a:cubicBezTo>
                  <a:cubicBezTo>
                    <a:pt x="184" y="54"/>
                    <a:pt x="184" y="54"/>
                    <a:pt x="184" y="54"/>
                  </a:cubicBezTo>
                  <a:cubicBezTo>
                    <a:pt x="183" y="54"/>
                    <a:pt x="183" y="54"/>
                    <a:pt x="183" y="54"/>
                  </a:cubicBezTo>
                  <a:cubicBezTo>
                    <a:pt x="184" y="53"/>
                    <a:pt x="184" y="53"/>
                    <a:pt x="184" y="53"/>
                  </a:cubicBezTo>
                  <a:cubicBezTo>
                    <a:pt x="186" y="53"/>
                    <a:pt x="186" y="53"/>
                    <a:pt x="186" y="53"/>
                  </a:cubicBezTo>
                  <a:cubicBezTo>
                    <a:pt x="187" y="53"/>
                    <a:pt x="187" y="53"/>
                    <a:pt x="187" y="53"/>
                  </a:cubicBezTo>
                  <a:cubicBezTo>
                    <a:pt x="188" y="53"/>
                    <a:pt x="188" y="53"/>
                    <a:pt x="188" y="53"/>
                  </a:cubicBezTo>
                  <a:cubicBezTo>
                    <a:pt x="189" y="54"/>
                    <a:pt x="189" y="54"/>
                    <a:pt x="189" y="54"/>
                  </a:cubicBezTo>
                  <a:cubicBezTo>
                    <a:pt x="190" y="55"/>
                    <a:pt x="190" y="55"/>
                    <a:pt x="190" y="55"/>
                  </a:cubicBezTo>
                  <a:cubicBezTo>
                    <a:pt x="189" y="55"/>
                    <a:pt x="189" y="55"/>
                    <a:pt x="189" y="55"/>
                  </a:cubicBezTo>
                  <a:cubicBezTo>
                    <a:pt x="188" y="56"/>
                    <a:pt x="188" y="56"/>
                    <a:pt x="188" y="56"/>
                  </a:cubicBezTo>
                  <a:cubicBezTo>
                    <a:pt x="189" y="57"/>
                    <a:pt x="189" y="57"/>
                    <a:pt x="189" y="57"/>
                  </a:cubicBezTo>
                  <a:cubicBezTo>
                    <a:pt x="190" y="57"/>
                    <a:pt x="190" y="57"/>
                    <a:pt x="190" y="57"/>
                  </a:cubicBezTo>
                  <a:cubicBezTo>
                    <a:pt x="191" y="57"/>
                    <a:pt x="191" y="57"/>
                    <a:pt x="191" y="57"/>
                  </a:cubicBezTo>
                  <a:cubicBezTo>
                    <a:pt x="191" y="57"/>
                    <a:pt x="191" y="57"/>
                    <a:pt x="191" y="57"/>
                  </a:cubicBezTo>
                  <a:cubicBezTo>
                    <a:pt x="192" y="57"/>
                    <a:pt x="192" y="57"/>
                    <a:pt x="192" y="57"/>
                  </a:cubicBezTo>
                  <a:cubicBezTo>
                    <a:pt x="192" y="57"/>
                    <a:pt x="192" y="57"/>
                    <a:pt x="192" y="57"/>
                  </a:cubicBezTo>
                  <a:cubicBezTo>
                    <a:pt x="192" y="58"/>
                    <a:pt x="192" y="58"/>
                    <a:pt x="192" y="58"/>
                  </a:cubicBezTo>
                  <a:cubicBezTo>
                    <a:pt x="193" y="58"/>
                    <a:pt x="193" y="58"/>
                    <a:pt x="193" y="58"/>
                  </a:cubicBezTo>
                  <a:cubicBezTo>
                    <a:pt x="193" y="59"/>
                    <a:pt x="193" y="59"/>
                    <a:pt x="193" y="59"/>
                  </a:cubicBezTo>
                  <a:cubicBezTo>
                    <a:pt x="192" y="59"/>
                    <a:pt x="192" y="59"/>
                    <a:pt x="192" y="59"/>
                  </a:cubicBezTo>
                  <a:cubicBezTo>
                    <a:pt x="192" y="60"/>
                    <a:pt x="192" y="60"/>
                    <a:pt x="192" y="60"/>
                  </a:cubicBezTo>
                  <a:cubicBezTo>
                    <a:pt x="193" y="61"/>
                    <a:pt x="193" y="61"/>
                    <a:pt x="193" y="61"/>
                  </a:cubicBezTo>
                  <a:cubicBezTo>
                    <a:pt x="193" y="62"/>
                    <a:pt x="193" y="62"/>
                    <a:pt x="193" y="62"/>
                  </a:cubicBezTo>
                  <a:cubicBezTo>
                    <a:pt x="192" y="63"/>
                    <a:pt x="192" y="63"/>
                    <a:pt x="192" y="63"/>
                  </a:cubicBezTo>
                  <a:cubicBezTo>
                    <a:pt x="192" y="62"/>
                    <a:pt x="192" y="62"/>
                    <a:pt x="192" y="62"/>
                  </a:cubicBezTo>
                  <a:cubicBezTo>
                    <a:pt x="191" y="63"/>
                    <a:pt x="191" y="63"/>
                    <a:pt x="191" y="63"/>
                  </a:cubicBezTo>
                  <a:cubicBezTo>
                    <a:pt x="191" y="63"/>
                    <a:pt x="191" y="63"/>
                    <a:pt x="191" y="63"/>
                  </a:cubicBezTo>
                  <a:cubicBezTo>
                    <a:pt x="192" y="63"/>
                    <a:pt x="192" y="63"/>
                    <a:pt x="192" y="63"/>
                  </a:cubicBezTo>
                  <a:cubicBezTo>
                    <a:pt x="193" y="63"/>
                    <a:pt x="193" y="63"/>
                    <a:pt x="193" y="63"/>
                  </a:cubicBezTo>
                  <a:cubicBezTo>
                    <a:pt x="193" y="63"/>
                    <a:pt x="193" y="63"/>
                    <a:pt x="193" y="63"/>
                  </a:cubicBezTo>
                  <a:cubicBezTo>
                    <a:pt x="193" y="65"/>
                    <a:pt x="193" y="65"/>
                    <a:pt x="193" y="65"/>
                  </a:cubicBezTo>
                  <a:cubicBezTo>
                    <a:pt x="192" y="66"/>
                    <a:pt x="192" y="66"/>
                    <a:pt x="192" y="66"/>
                  </a:cubicBezTo>
                  <a:cubicBezTo>
                    <a:pt x="192" y="67"/>
                    <a:pt x="192" y="67"/>
                    <a:pt x="192" y="67"/>
                  </a:cubicBezTo>
                  <a:cubicBezTo>
                    <a:pt x="192" y="67"/>
                    <a:pt x="192" y="67"/>
                    <a:pt x="192" y="67"/>
                  </a:cubicBezTo>
                  <a:cubicBezTo>
                    <a:pt x="193" y="67"/>
                    <a:pt x="193" y="67"/>
                    <a:pt x="193" y="67"/>
                  </a:cubicBezTo>
                  <a:cubicBezTo>
                    <a:pt x="194" y="67"/>
                    <a:pt x="194" y="67"/>
                    <a:pt x="194" y="67"/>
                  </a:cubicBezTo>
                  <a:cubicBezTo>
                    <a:pt x="194" y="67"/>
                    <a:pt x="194" y="67"/>
                    <a:pt x="194" y="67"/>
                  </a:cubicBezTo>
                  <a:cubicBezTo>
                    <a:pt x="195" y="67"/>
                    <a:pt x="195" y="67"/>
                    <a:pt x="195" y="67"/>
                  </a:cubicBezTo>
                  <a:cubicBezTo>
                    <a:pt x="196" y="68"/>
                    <a:pt x="196" y="68"/>
                    <a:pt x="196" y="68"/>
                  </a:cubicBezTo>
                  <a:cubicBezTo>
                    <a:pt x="196" y="67"/>
                    <a:pt x="196" y="67"/>
                    <a:pt x="196" y="67"/>
                  </a:cubicBezTo>
                  <a:cubicBezTo>
                    <a:pt x="198" y="68"/>
                    <a:pt x="198" y="68"/>
                    <a:pt x="198" y="68"/>
                  </a:cubicBezTo>
                  <a:cubicBezTo>
                    <a:pt x="198" y="69"/>
                    <a:pt x="198" y="69"/>
                    <a:pt x="198" y="69"/>
                  </a:cubicBezTo>
                  <a:cubicBezTo>
                    <a:pt x="199" y="69"/>
                    <a:pt x="199" y="69"/>
                    <a:pt x="199" y="69"/>
                  </a:cubicBezTo>
                  <a:cubicBezTo>
                    <a:pt x="199" y="68"/>
                    <a:pt x="199" y="68"/>
                    <a:pt x="199" y="68"/>
                  </a:cubicBezTo>
                  <a:cubicBezTo>
                    <a:pt x="198" y="68"/>
                    <a:pt x="198" y="68"/>
                    <a:pt x="198" y="68"/>
                  </a:cubicBezTo>
                  <a:cubicBezTo>
                    <a:pt x="200" y="67"/>
                    <a:pt x="200" y="67"/>
                    <a:pt x="200" y="67"/>
                  </a:cubicBezTo>
                  <a:cubicBezTo>
                    <a:pt x="199" y="66"/>
                    <a:pt x="199" y="66"/>
                    <a:pt x="199" y="66"/>
                  </a:cubicBezTo>
                  <a:cubicBezTo>
                    <a:pt x="199" y="65"/>
                    <a:pt x="199" y="65"/>
                    <a:pt x="199" y="65"/>
                  </a:cubicBezTo>
                  <a:cubicBezTo>
                    <a:pt x="199" y="65"/>
                    <a:pt x="199" y="65"/>
                    <a:pt x="199" y="65"/>
                  </a:cubicBezTo>
                  <a:cubicBezTo>
                    <a:pt x="198" y="64"/>
                    <a:pt x="198" y="64"/>
                    <a:pt x="198" y="64"/>
                  </a:cubicBezTo>
                  <a:cubicBezTo>
                    <a:pt x="199" y="63"/>
                    <a:pt x="199" y="63"/>
                    <a:pt x="199" y="63"/>
                  </a:cubicBezTo>
                  <a:cubicBezTo>
                    <a:pt x="199" y="63"/>
                    <a:pt x="199" y="63"/>
                    <a:pt x="199" y="63"/>
                  </a:cubicBezTo>
                  <a:cubicBezTo>
                    <a:pt x="200" y="63"/>
                    <a:pt x="200" y="63"/>
                    <a:pt x="200" y="63"/>
                  </a:cubicBezTo>
                  <a:cubicBezTo>
                    <a:pt x="201" y="63"/>
                    <a:pt x="201" y="63"/>
                    <a:pt x="201" y="63"/>
                  </a:cubicBezTo>
                  <a:cubicBezTo>
                    <a:pt x="202" y="62"/>
                    <a:pt x="202" y="62"/>
                    <a:pt x="202" y="62"/>
                  </a:cubicBezTo>
                  <a:cubicBezTo>
                    <a:pt x="201" y="61"/>
                    <a:pt x="201" y="61"/>
                    <a:pt x="201" y="61"/>
                  </a:cubicBezTo>
                  <a:cubicBezTo>
                    <a:pt x="201" y="60"/>
                    <a:pt x="201" y="60"/>
                    <a:pt x="201" y="60"/>
                  </a:cubicBezTo>
                  <a:cubicBezTo>
                    <a:pt x="201" y="59"/>
                    <a:pt x="201" y="59"/>
                    <a:pt x="201" y="59"/>
                  </a:cubicBezTo>
                  <a:cubicBezTo>
                    <a:pt x="200" y="58"/>
                    <a:pt x="200" y="58"/>
                    <a:pt x="200" y="58"/>
                  </a:cubicBezTo>
                  <a:cubicBezTo>
                    <a:pt x="201" y="57"/>
                    <a:pt x="201" y="57"/>
                    <a:pt x="201" y="57"/>
                  </a:cubicBezTo>
                  <a:cubicBezTo>
                    <a:pt x="202" y="57"/>
                    <a:pt x="202" y="57"/>
                    <a:pt x="202" y="57"/>
                  </a:cubicBezTo>
                  <a:cubicBezTo>
                    <a:pt x="202" y="57"/>
                    <a:pt x="202" y="57"/>
                    <a:pt x="202" y="57"/>
                  </a:cubicBezTo>
                  <a:cubicBezTo>
                    <a:pt x="203" y="57"/>
                    <a:pt x="203" y="57"/>
                    <a:pt x="203" y="57"/>
                  </a:cubicBezTo>
                  <a:cubicBezTo>
                    <a:pt x="203" y="57"/>
                    <a:pt x="203" y="57"/>
                    <a:pt x="203" y="57"/>
                  </a:cubicBezTo>
                  <a:cubicBezTo>
                    <a:pt x="203" y="56"/>
                    <a:pt x="203" y="56"/>
                    <a:pt x="203" y="56"/>
                  </a:cubicBezTo>
                  <a:cubicBezTo>
                    <a:pt x="204" y="56"/>
                    <a:pt x="204" y="56"/>
                    <a:pt x="204" y="56"/>
                  </a:cubicBezTo>
                  <a:cubicBezTo>
                    <a:pt x="206" y="54"/>
                    <a:pt x="206" y="54"/>
                    <a:pt x="206" y="54"/>
                  </a:cubicBezTo>
                  <a:cubicBezTo>
                    <a:pt x="207" y="54"/>
                    <a:pt x="207" y="54"/>
                    <a:pt x="207" y="54"/>
                  </a:cubicBezTo>
                  <a:cubicBezTo>
                    <a:pt x="208" y="55"/>
                    <a:pt x="208" y="55"/>
                    <a:pt x="208" y="55"/>
                  </a:cubicBezTo>
                  <a:cubicBezTo>
                    <a:pt x="208" y="55"/>
                    <a:pt x="208" y="55"/>
                    <a:pt x="208" y="55"/>
                  </a:cubicBezTo>
                  <a:cubicBezTo>
                    <a:pt x="208" y="56"/>
                    <a:pt x="208" y="56"/>
                    <a:pt x="208" y="56"/>
                  </a:cubicBezTo>
                  <a:cubicBezTo>
                    <a:pt x="208" y="56"/>
                    <a:pt x="208" y="56"/>
                    <a:pt x="208" y="56"/>
                  </a:cubicBezTo>
                  <a:cubicBezTo>
                    <a:pt x="207" y="56"/>
                    <a:pt x="207" y="56"/>
                    <a:pt x="207" y="56"/>
                  </a:cubicBezTo>
                  <a:cubicBezTo>
                    <a:pt x="207" y="57"/>
                    <a:pt x="207" y="57"/>
                    <a:pt x="207" y="57"/>
                  </a:cubicBezTo>
                  <a:cubicBezTo>
                    <a:pt x="207" y="57"/>
                    <a:pt x="207" y="57"/>
                    <a:pt x="207" y="57"/>
                  </a:cubicBezTo>
                  <a:cubicBezTo>
                    <a:pt x="207" y="58"/>
                    <a:pt x="207" y="58"/>
                    <a:pt x="207" y="58"/>
                  </a:cubicBezTo>
                  <a:cubicBezTo>
                    <a:pt x="207" y="59"/>
                    <a:pt x="207" y="59"/>
                    <a:pt x="207" y="59"/>
                  </a:cubicBezTo>
                  <a:cubicBezTo>
                    <a:pt x="207" y="59"/>
                    <a:pt x="207" y="59"/>
                    <a:pt x="207" y="59"/>
                  </a:cubicBezTo>
                  <a:cubicBezTo>
                    <a:pt x="207" y="61"/>
                    <a:pt x="207" y="61"/>
                    <a:pt x="207" y="61"/>
                  </a:cubicBezTo>
                  <a:cubicBezTo>
                    <a:pt x="206" y="62"/>
                    <a:pt x="206" y="62"/>
                    <a:pt x="206" y="62"/>
                  </a:cubicBezTo>
                  <a:cubicBezTo>
                    <a:pt x="206" y="62"/>
                    <a:pt x="206" y="62"/>
                    <a:pt x="206" y="62"/>
                  </a:cubicBezTo>
                  <a:cubicBezTo>
                    <a:pt x="205" y="63"/>
                    <a:pt x="205" y="63"/>
                    <a:pt x="205" y="63"/>
                  </a:cubicBezTo>
                  <a:cubicBezTo>
                    <a:pt x="204" y="63"/>
                    <a:pt x="204" y="63"/>
                    <a:pt x="204" y="63"/>
                  </a:cubicBezTo>
                  <a:cubicBezTo>
                    <a:pt x="204" y="64"/>
                    <a:pt x="204" y="64"/>
                    <a:pt x="204" y="64"/>
                  </a:cubicBezTo>
                  <a:cubicBezTo>
                    <a:pt x="205" y="64"/>
                    <a:pt x="205" y="64"/>
                    <a:pt x="205" y="64"/>
                  </a:cubicBezTo>
                  <a:cubicBezTo>
                    <a:pt x="205" y="63"/>
                    <a:pt x="205" y="63"/>
                    <a:pt x="205" y="63"/>
                  </a:cubicBezTo>
                  <a:cubicBezTo>
                    <a:pt x="207" y="63"/>
                    <a:pt x="207" y="63"/>
                    <a:pt x="207" y="63"/>
                  </a:cubicBezTo>
                  <a:cubicBezTo>
                    <a:pt x="207" y="64"/>
                    <a:pt x="207" y="64"/>
                    <a:pt x="207" y="64"/>
                  </a:cubicBezTo>
                  <a:cubicBezTo>
                    <a:pt x="206" y="65"/>
                    <a:pt x="206" y="65"/>
                    <a:pt x="206" y="65"/>
                  </a:cubicBezTo>
                  <a:cubicBezTo>
                    <a:pt x="205" y="65"/>
                    <a:pt x="205" y="65"/>
                    <a:pt x="205" y="65"/>
                  </a:cubicBezTo>
                  <a:cubicBezTo>
                    <a:pt x="204" y="66"/>
                    <a:pt x="204" y="66"/>
                    <a:pt x="204" y="66"/>
                  </a:cubicBezTo>
                  <a:cubicBezTo>
                    <a:pt x="203" y="67"/>
                    <a:pt x="203" y="67"/>
                    <a:pt x="203" y="67"/>
                  </a:cubicBezTo>
                  <a:cubicBezTo>
                    <a:pt x="204" y="68"/>
                    <a:pt x="204" y="68"/>
                    <a:pt x="204" y="68"/>
                  </a:cubicBezTo>
                  <a:cubicBezTo>
                    <a:pt x="204" y="67"/>
                    <a:pt x="204" y="67"/>
                    <a:pt x="204" y="67"/>
                  </a:cubicBezTo>
                  <a:cubicBezTo>
                    <a:pt x="206" y="66"/>
                    <a:pt x="206" y="66"/>
                    <a:pt x="206" y="66"/>
                  </a:cubicBezTo>
                  <a:cubicBezTo>
                    <a:pt x="206" y="66"/>
                    <a:pt x="206" y="66"/>
                    <a:pt x="206" y="66"/>
                  </a:cubicBezTo>
                  <a:cubicBezTo>
                    <a:pt x="207" y="65"/>
                    <a:pt x="207" y="65"/>
                    <a:pt x="207" y="65"/>
                  </a:cubicBezTo>
                  <a:cubicBezTo>
                    <a:pt x="208" y="66"/>
                    <a:pt x="208" y="66"/>
                    <a:pt x="208" y="66"/>
                  </a:cubicBezTo>
                  <a:cubicBezTo>
                    <a:pt x="208" y="67"/>
                    <a:pt x="208" y="67"/>
                    <a:pt x="208" y="67"/>
                  </a:cubicBezTo>
                  <a:cubicBezTo>
                    <a:pt x="207" y="68"/>
                    <a:pt x="207" y="68"/>
                    <a:pt x="207" y="68"/>
                  </a:cubicBezTo>
                  <a:cubicBezTo>
                    <a:pt x="207" y="69"/>
                    <a:pt x="207" y="69"/>
                    <a:pt x="207" y="69"/>
                  </a:cubicBezTo>
                  <a:cubicBezTo>
                    <a:pt x="208" y="68"/>
                    <a:pt x="208" y="68"/>
                    <a:pt x="208" y="68"/>
                  </a:cubicBezTo>
                  <a:cubicBezTo>
                    <a:pt x="209" y="68"/>
                    <a:pt x="209" y="68"/>
                    <a:pt x="209" y="68"/>
                  </a:cubicBezTo>
                  <a:cubicBezTo>
                    <a:pt x="209" y="67"/>
                    <a:pt x="209" y="67"/>
                    <a:pt x="209" y="67"/>
                  </a:cubicBezTo>
                  <a:cubicBezTo>
                    <a:pt x="209" y="67"/>
                    <a:pt x="209" y="67"/>
                    <a:pt x="209" y="67"/>
                  </a:cubicBezTo>
                  <a:cubicBezTo>
                    <a:pt x="209" y="66"/>
                    <a:pt x="209" y="66"/>
                    <a:pt x="209" y="66"/>
                  </a:cubicBezTo>
                  <a:cubicBezTo>
                    <a:pt x="209" y="66"/>
                    <a:pt x="209" y="66"/>
                    <a:pt x="209" y="66"/>
                  </a:cubicBezTo>
                  <a:cubicBezTo>
                    <a:pt x="211" y="65"/>
                    <a:pt x="211" y="65"/>
                    <a:pt x="211" y="65"/>
                  </a:cubicBezTo>
                  <a:cubicBezTo>
                    <a:pt x="211" y="65"/>
                    <a:pt x="211" y="65"/>
                    <a:pt x="211" y="65"/>
                  </a:cubicBezTo>
                  <a:cubicBezTo>
                    <a:pt x="212" y="65"/>
                    <a:pt x="212" y="65"/>
                    <a:pt x="212" y="65"/>
                  </a:cubicBezTo>
                  <a:cubicBezTo>
                    <a:pt x="213" y="67"/>
                    <a:pt x="213" y="67"/>
                    <a:pt x="213" y="67"/>
                  </a:cubicBezTo>
                  <a:cubicBezTo>
                    <a:pt x="213" y="67"/>
                    <a:pt x="213" y="67"/>
                    <a:pt x="213" y="67"/>
                  </a:cubicBezTo>
                  <a:cubicBezTo>
                    <a:pt x="213" y="68"/>
                    <a:pt x="213" y="68"/>
                    <a:pt x="213" y="68"/>
                  </a:cubicBezTo>
                  <a:cubicBezTo>
                    <a:pt x="212" y="70"/>
                    <a:pt x="212" y="70"/>
                    <a:pt x="212" y="70"/>
                  </a:cubicBezTo>
                  <a:cubicBezTo>
                    <a:pt x="211" y="71"/>
                    <a:pt x="211" y="71"/>
                    <a:pt x="211" y="71"/>
                  </a:cubicBezTo>
                  <a:cubicBezTo>
                    <a:pt x="210" y="71"/>
                    <a:pt x="210" y="71"/>
                    <a:pt x="210" y="71"/>
                  </a:cubicBezTo>
                  <a:cubicBezTo>
                    <a:pt x="209" y="71"/>
                    <a:pt x="209" y="71"/>
                    <a:pt x="209" y="71"/>
                  </a:cubicBezTo>
                  <a:cubicBezTo>
                    <a:pt x="209" y="72"/>
                    <a:pt x="209" y="72"/>
                    <a:pt x="209" y="72"/>
                  </a:cubicBezTo>
                  <a:cubicBezTo>
                    <a:pt x="209" y="72"/>
                    <a:pt x="209" y="72"/>
                    <a:pt x="209" y="72"/>
                  </a:cubicBezTo>
                  <a:cubicBezTo>
                    <a:pt x="208" y="74"/>
                    <a:pt x="208" y="74"/>
                    <a:pt x="208" y="74"/>
                  </a:cubicBezTo>
                  <a:cubicBezTo>
                    <a:pt x="208" y="74"/>
                    <a:pt x="208" y="74"/>
                    <a:pt x="208" y="74"/>
                  </a:cubicBezTo>
                  <a:cubicBezTo>
                    <a:pt x="207" y="74"/>
                    <a:pt x="207" y="74"/>
                    <a:pt x="207" y="74"/>
                  </a:cubicBezTo>
                  <a:cubicBezTo>
                    <a:pt x="207" y="75"/>
                    <a:pt x="207" y="75"/>
                    <a:pt x="207" y="75"/>
                  </a:cubicBezTo>
                  <a:cubicBezTo>
                    <a:pt x="207" y="75"/>
                    <a:pt x="207" y="75"/>
                    <a:pt x="207" y="75"/>
                  </a:cubicBezTo>
                  <a:cubicBezTo>
                    <a:pt x="206" y="75"/>
                    <a:pt x="206" y="75"/>
                    <a:pt x="206" y="75"/>
                  </a:cubicBezTo>
                  <a:cubicBezTo>
                    <a:pt x="206" y="75"/>
                    <a:pt x="206" y="75"/>
                    <a:pt x="206" y="75"/>
                  </a:cubicBezTo>
                  <a:cubicBezTo>
                    <a:pt x="206" y="76"/>
                    <a:pt x="206" y="76"/>
                    <a:pt x="206" y="76"/>
                  </a:cubicBezTo>
                  <a:cubicBezTo>
                    <a:pt x="205" y="76"/>
                    <a:pt x="205" y="76"/>
                    <a:pt x="205" y="76"/>
                  </a:cubicBezTo>
                  <a:cubicBezTo>
                    <a:pt x="205" y="76"/>
                    <a:pt x="205" y="76"/>
                    <a:pt x="205" y="76"/>
                  </a:cubicBezTo>
                  <a:cubicBezTo>
                    <a:pt x="204" y="76"/>
                    <a:pt x="204" y="76"/>
                    <a:pt x="204" y="76"/>
                  </a:cubicBezTo>
                  <a:cubicBezTo>
                    <a:pt x="203" y="76"/>
                    <a:pt x="203" y="76"/>
                    <a:pt x="203" y="76"/>
                  </a:cubicBezTo>
                  <a:cubicBezTo>
                    <a:pt x="202" y="76"/>
                    <a:pt x="202" y="76"/>
                    <a:pt x="202" y="76"/>
                  </a:cubicBezTo>
                  <a:cubicBezTo>
                    <a:pt x="201" y="77"/>
                    <a:pt x="201" y="77"/>
                    <a:pt x="201" y="77"/>
                  </a:cubicBezTo>
                  <a:cubicBezTo>
                    <a:pt x="199" y="76"/>
                    <a:pt x="199" y="76"/>
                    <a:pt x="199" y="76"/>
                  </a:cubicBezTo>
                  <a:cubicBezTo>
                    <a:pt x="199" y="76"/>
                    <a:pt x="199" y="76"/>
                    <a:pt x="199" y="76"/>
                  </a:cubicBezTo>
                  <a:cubicBezTo>
                    <a:pt x="200" y="75"/>
                    <a:pt x="200" y="75"/>
                    <a:pt x="200" y="75"/>
                  </a:cubicBezTo>
                  <a:cubicBezTo>
                    <a:pt x="200" y="75"/>
                    <a:pt x="200" y="75"/>
                    <a:pt x="200" y="75"/>
                  </a:cubicBezTo>
                  <a:cubicBezTo>
                    <a:pt x="199" y="74"/>
                    <a:pt x="199" y="74"/>
                    <a:pt x="199" y="74"/>
                  </a:cubicBezTo>
                  <a:cubicBezTo>
                    <a:pt x="198" y="75"/>
                    <a:pt x="198" y="75"/>
                    <a:pt x="198" y="75"/>
                  </a:cubicBezTo>
                  <a:cubicBezTo>
                    <a:pt x="198" y="75"/>
                    <a:pt x="198" y="75"/>
                    <a:pt x="198" y="75"/>
                  </a:cubicBezTo>
                  <a:cubicBezTo>
                    <a:pt x="198" y="76"/>
                    <a:pt x="198" y="76"/>
                    <a:pt x="198" y="76"/>
                  </a:cubicBezTo>
                  <a:cubicBezTo>
                    <a:pt x="196" y="75"/>
                    <a:pt x="196" y="75"/>
                    <a:pt x="196" y="75"/>
                  </a:cubicBezTo>
                  <a:cubicBezTo>
                    <a:pt x="196" y="75"/>
                    <a:pt x="196" y="75"/>
                    <a:pt x="196" y="75"/>
                  </a:cubicBezTo>
                  <a:cubicBezTo>
                    <a:pt x="197" y="74"/>
                    <a:pt x="197" y="74"/>
                    <a:pt x="197" y="74"/>
                  </a:cubicBezTo>
                  <a:cubicBezTo>
                    <a:pt x="197" y="74"/>
                    <a:pt x="197" y="74"/>
                    <a:pt x="197" y="74"/>
                  </a:cubicBezTo>
                  <a:cubicBezTo>
                    <a:pt x="196" y="74"/>
                    <a:pt x="196" y="74"/>
                    <a:pt x="196" y="74"/>
                  </a:cubicBezTo>
                  <a:cubicBezTo>
                    <a:pt x="196" y="74"/>
                    <a:pt x="196" y="74"/>
                    <a:pt x="196" y="74"/>
                  </a:cubicBezTo>
                  <a:cubicBezTo>
                    <a:pt x="195" y="74"/>
                    <a:pt x="195" y="74"/>
                    <a:pt x="195" y="74"/>
                  </a:cubicBezTo>
                  <a:cubicBezTo>
                    <a:pt x="195" y="74"/>
                    <a:pt x="195" y="74"/>
                    <a:pt x="195" y="74"/>
                  </a:cubicBezTo>
                  <a:cubicBezTo>
                    <a:pt x="193" y="75"/>
                    <a:pt x="193" y="75"/>
                    <a:pt x="193" y="75"/>
                  </a:cubicBezTo>
                  <a:cubicBezTo>
                    <a:pt x="193" y="75"/>
                    <a:pt x="193" y="75"/>
                    <a:pt x="193" y="75"/>
                  </a:cubicBezTo>
                  <a:cubicBezTo>
                    <a:pt x="192" y="75"/>
                    <a:pt x="192" y="75"/>
                    <a:pt x="192" y="75"/>
                  </a:cubicBezTo>
                  <a:cubicBezTo>
                    <a:pt x="192" y="75"/>
                    <a:pt x="192" y="75"/>
                    <a:pt x="192" y="75"/>
                  </a:cubicBezTo>
                  <a:cubicBezTo>
                    <a:pt x="191" y="75"/>
                    <a:pt x="191" y="75"/>
                    <a:pt x="191" y="75"/>
                  </a:cubicBezTo>
                  <a:cubicBezTo>
                    <a:pt x="190" y="75"/>
                    <a:pt x="190" y="75"/>
                    <a:pt x="190" y="75"/>
                  </a:cubicBezTo>
                  <a:cubicBezTo>
                    <a:pt x="190" y="75"/>
                    <a:pt x="190" y="75"/>
                    <a:pt x="190" y="75"/>
                  </a:cubicBezTo>
                  <a:cubicBezTo>
                    <a:pt x="189" y="75"/>
                    <a:pt x="189" y="75"/>
                    <a:pt x="189" y="75"/>
                  </a:cubicBezTo>
                  <a:cubicBezTo>
                    <a:pt x="188" y="75"/>
                    <a:pt x="188" y="75"/>
                    <a:pt x="188" y="75"/>
                  </a:cubicBezTo>
                  <a:cubicBezTo>
                    <a:pt x="188" y="76"/>
                    <a:pt x="188" y="76"/>
                    <a:pt x="188" y="76"/>
                  </a:cubicBezTo>
                  <a:cubicBezTo>
                    <a:pt x="188" y="76"/>
                    <a:pt x="188" y="76"/>
                    <a:pt x="188" y="76"/>
                  </a:cubicBezTo>
                  <a:cubicBezTo>
                    <a:pt x="187" y="76"/>
                    <a:pt x="187" y="76"/>
                    <a:pt x="187" y="76"/>
                  </a:cubicBezTo>
                  <a:cubicBezTo>
                    <a:pt x="187" y="77"/>
                    <a:pt x="187" y="77"/>
                    <a:pt x="187" y="77"/>
                  </a:cubicBezTo>
                  <a:cubicBezTo>
                    <a:pt x="186" y="77"/>
                    <a:pt x="186" y="77"/>
                    <a:pt x="186" y="77"/>
                  </a:cubicBezTo>
                  <a:cubicBezTo>
                    <a:pt x="185" y="77"/>
                    <a:pt x="185" y="77"/>
                    <a:pt x="185" y="77"/>
                  </a:cubicBezTo>
                  <a:cubicBezTo>
                    <a:pt x="184" y="77"/>
                    <a:pt x="184" y="77"/>
                    <a:pt x="184" y="77"/>
                  </a:cubicBezTo>
                  <a:cubicBezTo>
                    <a:pt x="183" y="77"/>
                    <a:pt x="183" y="77"/>
                    <a:pt x="183" y="77"/>
                  </a:cubicBezTo>
                  <a:cubicBezTo>
                    <a:pt x="183" y="77"/>
                    <a:pt x="183" y="77"/>
                    <a:pt x="183" y="77"/>
                  </a:cubicBezTo>
                  <a:cubicBezTo>
                    <a:pt x="182" y="77"/>
                    <a:pt x="182" y="77"/>
                    <a:pt x="182" y="77"/>
                  </a:cubicBezTo>
                  <a:cubicBezTo>
                    <a:pt x="181" y="77"/>
                    <a:pt x="181" y="77"/>
                    <a:pt x="181" y="77"/>
                  </a:cubicBezTo>
                  <a:cubicBezTo>
                    <a:pt x="179" y="77"/>
                    <a:pt x="179" y="77"/>
                    <a:pt x="179" y="77"/>
                  </a:cubicBezTo>
                  <a:cubicBezTo>
                    <a:pt x="178" y="77"/>
                    <a:pt x="178" y="77"/>
                    <a:pt x="178" y="77"/>
                  </a:cubicBezTo>
                  <a:cubicBezTo>
                    <a:pt x="177" y="76"/>
                    <a:pt x="177" y="76"/>
                    <a:pt x="177" y="76"/>
                  </a:cubicBezTo>
                  <a:cubicBezTo>
                    <a:pt x="176" y="76"/>
                    <a:pt x="176" y="76"/>
                    <a:pt x="176" y="76"/>
                  </a:cubicBezTo>
                  <a:cubicBezTo>
                    <a:pt x="176" y="75"/>
                    <a:pt x="176" y="75"/>
                    <a:pt x="176" y="75"/>
                  </a:cubicBezTo>
                  <a:close/>
                  <a:moveTo>
                    <a:pt x="123" y="100"/>
                  </a:moveTo>
                  <a:cubicBezTo>
                    <a:pt x="123" y="98"/>
                    <a:pt x="123" y="98"/>
                    <a:pt x="123" y="98"/>
                  </a:cubicBezTo>
                  <a:cubicBezTo>
                    <a:pt x="124" y="97"/>
                    <a:pt x="124" y="97"/>
                    <a:pt x="124" y="97"/>
                  </a:cubicBezTo>
                  <a:cubicBezTo>
                    <a:pt x="123" y="96"/>
                    <a:pt x="123" y="96"/>
                    <a:pt x="123" y="96"/>
                  </a:cubicBezTo>
                  <a:cubicBezTo>
                    <a:pt x="124" y="95"/>
                    <a:pt x="124" y="95"/>
                    <a:pt x="124" y="95"/>
                  </a:cubicBezTo>
                  <a:cubicBezTo>
                    <a:pt x="124" y="94"/>
                    <a:pt x="124" y="94"/>
                    <a:pt x="124" y="94"/>
                  </a:cubicBezTo>
                  <a:cubicBezTo>
                    <a:pt x="123" y="94"/>
                    <a:pt x="123" y="94"/>
                    <a:pt x="123" y="94"/>
                  </a:cubicBezTo>
                  <a:cubicBezTo>
                    <a:pt x="122" y="92"/>
                    <a:pt x="122" y="92"/>
                    <a:pt x="122" y="92"/>
                  </a:cubicBezTo>
                  <a:cubicBezTo>
                    <a:pt x="123" y="92"/>
                    <a:pt x="123" y="92"/>
                    <a:pt x="123" y="92"/>
                  </a:cubicBezTo>
                  <a:cubicBezTo>
                    <a:pt x="123" y="91"/>
                    <a:pt x="123" y="91"/>
                    <a:pt x="123" y="91"/>
                  </a:cubicBezTo>
                  <a:cubicBezTo>
                    <a:pt x="122" y="91"/>
                    <a:pt x="122" y="91"/>
                    <a:pt x="122" y="91"/>
                  </a:cubicBezTo>
                  <a:cubicBezTo>
                    <a:pt x="120" y="91"/>
                    <a:pt x="120" y="91"/>
                    <a:pt x="120" y="91"/>
                  </a:cubicBezTo>
                  <a:cubicBezTo>
                    <a:pt x="120" y="90"/>
                    <a:pt x="120" y="90"/>
                    <a:pt x="120" y="90"/>
                  </a:cubicBezTo>
                  <a:cubicBezTo>
                    <a:pt x="121" y="90"/>
                    <a:pt x="121" y="90"/>
                    <a:pt x="121" y="90"/>
                  </a:cubicBezTo>
                  <a:cubicBezTo>
                    <a:pt x="122" y="90"/>
                    <a:pt x="122" y="90"/>
                    <a:pt x="122" y="90"/>
                  </a:cubicBezTo>
                  <a:cubicBezTo>
                    <a:pt x="123" y="89"/>
                    <a:pt x="123" y="89"/>
                    <a:pt x="123" y="89"/>
                  </a:cubicBezTo>
                  <a:cubicBezTo>
                    <a:pt x="123" y="88"/>
                    <a:pt x="123" y="88"/>
                    <a:pt x="123" y="88"/>
                  </a:cubicBezTo>
                  <a:cubicBezTo>
                    <a:pt x="124" y="88"/>
                    <a:pt x="124" y="88"/>
                    <a:pt x="124" y="88"/>
                  </a:cubicBezTo>
                  <a:cubicBezTo>
                    <a:pt x="124" y="88"/>
                    <a:pt x="124" y="88"/>
                    <a:pt x="124" y="88"/>
                  </a:cubicBezTo>
                  <a:cubicBezTo>
                    <a:pt x="125" y="88"/>
                    <a:pt x="125" y="88"/>
                    <a:pt x="125" y="88"/>
                  </a:cubicBezTo>
                  <a:cubicBezTo>
                    <a:pt x="126" y="86"/>
                    <a:pt x="126" y="86"/>
                    <a:pt x="126" y="86"/>
                  </a:cubicBezTo>
                  <a:cubicBezTo>
                    <a:pt x="127" y="86"/>
                    <a:pt x="127" y="86"/>
                    <a:pt x="127" y="86"/>
                  </a:cubicBezTo>
                  <a:cubicBezTo>
                    <a:pt x="127" y="86"/>
                    <a:pt x="127" y="86"/>
                    <a:pt x="127" y="86"/>
                  </a:cubicBezTo>
                  <a:cubicBezTo>
                    <a:pt x="128" y="85"/>
                    <a:pt x="128" y="85"/>
                    <a:pt x="128" y="85"/>
                  </a:cubicBezTo>
                  <a:cubicBezTo>
                    <a:pt x="129" y="84"/>
                    <a:pt x="129" y="84"/>
                    <a:pt x="129" y="84"/>
                  </a:cubicBezTo>
                  <a:cubicBezTo>
                    <a:pt x="129" y="83"/>
                    <a:pt x="129" y="83"/>
                    <a:pt x="129" y="83"/>
                  </a:cubicBezTo>
                  <a:cubicBezTo>
                    <a:pt x="129" y="84"/>
                    <a:pt x="129" y="84"/>
                    <a:pt x="129" y="84"/>
                  </a:cubicBezTo>
                  <a:cubicBezTo>
                    <a:pt x="132" y="84"/>
                    <a:pt x="132" y="84"/>
                    <a:pt x="132" y="84"/>
                  </a:cubicBezTo>
                  <a:cubicBezTo>
                    <a:pt x="132" y="83"/>
                    <a:pt x="132" y="83"/>
                    <a:pt x="132" y="83"/>
                  </a:cubicBezTo>
                  <a:cubicBezTo>
                    <a:pt x="131" y="82"/>
                    <a:pt x="131" y="82"/>
                    <a:pt x="131" y="82"/>
                  </a:cubicBezTo>
                  <a:cubicBezTo>
                    <a:pt x="131" y="81"/>
                    <a:pt x="131" y="81"/>
                    <a:pt x="131" y="81"/>
                  </a:cubicBezTo>
                  <a:cubicBezTo>
                    <a:pt x="132" y="81"/>
                    <a:pt x="132" y="81"/>
                    <a:pt x="132" y="81"/>
                  </a:cubicBezTo>
                  <a:cubicBezTo>
                    <a:pt x="134" y="79"/>
                    <a:pt x="134" y="79"/>
                    <a:pt x="134" y="79"/>
                  </a:cubicBezTo>
                  <a:cubicBezTo>
                    <a:pt x="135" y="78"/>
                    <a:pt x="135" y="78"/>
                    <a:pt x="135" y="78"/>
                  </a:cubicBezTo>
                  <a:cubicBezTo>
                    <a:pt x="137" y="78"/>
                    <a:pt x="137" y="78"/>
                    <a:pt x="137" y="78"/>
                  </a:cubicBezTo>
                  <a:cubicBezTo>
                    <a:pt x="137" y="77"/>
                    <a:pt x="137" y="77"/>
                    <a:pt x="137" y="77"/>
                  </a:cubicBezTo>
                  <a:cubicBezTo>
                    <a:pt x="138" y="76"/>
                    <a:pt x="138" y="76"/>
                    <a:pt x="138" y="76"/>
                  </a:cubicBezTo>
                  <a:cubicBezTo>
                    <a:pt x="139" y="76"/>
                    <a:pt x="139" y="76"/>
                    <a:pt x="139" y="76"/>
                  </a:cubicBezTo>
                  <a:cubicBezTo>
                    <a:pt x="140" y="75"/>
                    <a:pt x="140" y="75"/>
                    <a:pt x="140" y="75"/>
                  </a:cubicBezTo>
                  <a:cubicBezTo>
                    <a:pt x="139" y="75"/>
                    <a:pt x="139" y="75"/>
                    <a:pt x="139" y="75"/>
                  </a:cubicBezTo>
                  <a:cubicBezTo>
                    <a:pt x="139" y="73"/>
                    <a:pt x="139" y="73"/>
                    <a:pt x="139" y="73"/>
                  </a:cubicBezTo>
                  <a:cubicBezTo>
                    <a:pt x="139" y="72"/>
                    <a:pt x="139" y="72"/>
                    <a:pt x="139" y="72"/>
                  </a:cubicBezTo>
                  <a:cubicBezTo>
                    <a:pt x="140" y="71"/>
                    <a:pt x="140" y="71"/>
                    <a:pt x="140" y="71"/>
                  </a:cubicBezTo>
                  <a:cubicBezTo>
                    <a:pt x="140" y="71"/>
                    <a:pt x="140" y="71"/>
                    <a:pt x="140" y="71"/>
                  </a:cubicBezTo>
                  <a:cubicBezTo>
                    <a:pt x="140" y="70"/>
                    <a:pt x="140" y="70"/>
                    <a:pt x="140" y="70"/>
                  </a:cubicBezTo>
                  <a:cubicBezTo>
                    <a:pt x="141" y="70"/>
                    <a:pt x="141" y="70"/>
                    <a:pt x="141" y="70"/>
                  </a:cubicBezTo>
                  <a:cubicBezTo>
                    <a:pt x="142" y="70"/>
                    <a:pt x="142" y="70"/>
                    <a:pt x="142" y="70"/>
                  </a:cubicBezTo>
                  <a:cubicBezTo>
                    <a:pt x="145" y="70"/>
                    <a:pt x="145" y="70"/>
                    <a:pt x="145" y="70"/>
                  </a:cubicBezTo>
                  <a:cubicBezTo>
                    <a:pt x="145" y="70"/>
                    <a:pt x="145" y="70"/>
                    <a:pt x="145" y="70"/>
                  </a:cubicBezTo>
                  <a:cubicBezTo>
                    <a:pt x="148" y="70"/>
                    <a:pt x="148" y="70"/>
                    <a:pt x="148" y="70"/>
                  </a:cubicBezTo>
                  <a:cubicBezTo>
                    <a:pt x="150" y="69"/>
                    <a:pt x="150" y="69"/>
                    <a:pt x="150" y="69"/>
                  </a:cubicBezTo>
                  <a:cubicBezTo>
                    <a:pt x="153" y="70"/>
                    <a:pt x="153" y="70"/>
                    <a:pt x="153" y="70"/>
                  </a:cubicBezTo>
                  <a:cubicBezTo>
                    <a:pt x="152" y="71"/>
                    <a:pt x="152" y="71"/>
                    <a:pt x="152" y="71"/>
                  </a:cubicBezTo>
                  <a:cubicBezTo>
                    <a:pt x="153" y="71"/>
                    <a:pt x="153" y="71"/>
                    <a:pt x="153" y="71"/>
                  </a:cubicBezTo>
                  <a:cubicBezTo>
                    <a:pt x="154" y="72"/>
                    <a:pt x="154" y="72"/>
                    <a:pt x="154" y="72"/>
                  </a:cubicBezTo>
                  <a:cubicBezTo>
                    <a:pt x="156" y="73"/>
                    <a:pt x="156" y="73"/>
                    <a:pt x="156" y="73"/>
                  </a:cubicBezTo>
                  <a:cubicBezTo>
                    <a:pt x="156" y="74"/>
                    <a:pt x="156" y="74"/>
                    <a:pt x="156" y="74"/>
                  </a:cubicBezTo>
                  <a:cubicBezTo>
                    <a:pt x="155" y="74"/>
                    <a:pt x="155" y="74"/>
                    <a:pt x="155" y="74"/>
                  </a:cubicBezTo>
                  <a:cubicBezTo>
                    <a:pt x="156" y="74"/>
                    <a:pt x="156" y="74"/>
                    <a:pt x="156" y="74"/>
                  </a:cubicBezTo>
                  <a:cubicBezTo>
                    <a:pt x="157" y="74"/>
                    <a:pt x="157" y="74"/>
                    <a:pt x="157" y="74"/>
                  </a:cubicBezTo>
                  <a:cubicBezTo>
                    <a:pt x="158" y="74"/>
                    <a:pt x="158" y="74"/>
                    <a:pt x="158" y="74"/>
                  </a:cubicBezTo>
                  <a:cubicBezTo>
                    <a:pt x="157" y="75"/>
                    <a:pt x="157" y="75"/>
                    <a:pt x="157" y="75"/>
                  </a:cubicBezTo>
                  <a:cubicBezTo>
                    <a:pt x="156" y="76"/>
                    <a:pt x="156" y="76"/>
                    <a:pt x="156" y="76"/>
                  </a:cubicBezTo>
                  <a:cubicBezTo>
                    <a:pt x="156" y="77"/>
                    <a:pt x="156" y="77"/>
                    <a:pt x="156" y="77"/>
                  </a:cubicBezTo>
                  <a:cubicBezTo>
                    <a:pt x="158" y="76"/>
                    <a:pt x="158" y="76"/>
                    <a:pt x="158" y="76"/>
                  </a:cubicBezTo>
                  <a:cubicBezTo>
                    <a:pt x="158" y="75"/>
                    <a:pt x="158" y="75"/>
                    <a:pt x="158" y="75"/>
                  </a:cubicBezTo>
                  <a:cubicBezTo>
                    <a:pt x="159" y="74"/>
                    <a:pt x="159" y="74"/>
                    <a:pt x="159" y="74"/>
                  </a:cubicBezTo>
                  <a:cubicBezTo>
                    <a:pt x="160" y="75"/>
                    <a:pt x="160" y="75"/>
                    <a:pt x="160" y="75"/>
                  </a:cubicBezTo>
                  <a:cubicBezTo>
                    <a:pt x="161" y="74"/>
                    <a:pt x="161" y="74"/>
                    <a:pt x="161" y="74"/>
                  </a:cubicBezTo>
                  <a:cubicBezTo>
                    <a:pt x="162" y="74"/>
                    <a:pt x="162" y="74"/>
                    <a:pt x="162" y="74"/>
                  </a:cubicBezTo>
                  <a:cubicBezTo>
                    <a:pt x="162" y="75"/>
                    <a:pt x="162" y="75"/>
                    <a:pt x="162" y="75"/>
                  </a:cubicBezTo>
                  <a:cubicBezTo>
                    <a:pt x="163" y="77"/>
                    <a:pt x="163" y="77"/>
                    <a:pt x="163" y="77"/>
                  </a:cubicBezTo>
                  <a:cubicBezTo>
                    <a:pt x="164" y="79"/>
                    <a:pt x="164" y="79"/>
                    <a:pt x="164" y="79"/>
                  </a:cubicBezTo>
                  <a:cubicBezTo>
                    <a:pt x="163" y="79"/>
                    <a:pt x="163" y="79"/>
                    <a:pt x="163" y="79"/>
                  </a:cubicBezTo>
                  <a:cubicBezTo>
                    <a:pt x="164" y="81"/>
                    <a:pt x="164" y="81"/>
                    <a:pt x="164" y="81"/>
                  </a:cubicBezTo>
                  <a:cubicBezTo>
                    <a:pt x="164" y="82"/>
                    <a:pt x="164" y="82"/>
                    <a:pt x="164" y="82"/>
                  </a:cubicBezTo>
                  <a:cubicBezTo>
                    <a:pt x="164" y="82"/>
                    <a:pt x="164" y="82"/>
                    <a:pt x="164" y="82"/>
                  </a:cubicBezTo>
                  <a:cubicBezTo>
                    <a:pt x="164" y="83"/>
                    <a:pt x="164" y="83"/>
                    <a:pt x="164" y="83"/>
                  </a:cubicBezTo>
                  <a:cubicBezTo>
                    <a:pt x="164" y="84"/>
                    <a:pt x="164" y="84"/>
                    <a:pt x="164" y="84"/>
                  </a:cubicBezTo>
                  <a:cubicBezTo>
                    <a:pt x="164" y="84"/>
                    <a:pt x="164" y="84"/>
                    <a:pt x="164" y="84"/>
                  </a:cubicBezTo>
                  <a:cubicBezTo>
                    <a:pt x="163" y="85"/>
                    <a:pt x="163" y="85"/>
                    <a:pt x="163" y="85"/>
                  </a:cubicBezTo>
                  <a:cubicBezTo>
                    <a:pt x="162" y="86"/>
                    <a:pt x="162" y="86"/>
                    <a:pt x="162" y="86"/>
                  </a:cubicBezTo>
                  <a:cubicBezTo>
                    <a:pt x="161" y="86"/>
                    <a:pt x="161" y="86"/>
                    <a:pt x="161" y="86"/>
                  </a:cubicBezTo>
                  <a:cubicBezTo>
                    <a:pt x="159" y="86"/>
                    <a:pt x="159" y="86"/>
                    <a:pt x="159" y="86"/>
                  </a:cubicBezTo>
                  <a:cubicBezTo>
                    <a:pt x="158" y="86"/>
                    <a:pt x="158" y="86"/>
                    <a:pt x="158" y="86"/>
                  </a:cubicBezTo>
                  <a:cubicBezTo>
                    <a:pt x="155" y="87"/>
                    <a:pt x="155" y="87"/>
                    <a:pt x="155" y="87"/>
                  </a:cubicBezTo>
                  <a:cubicBezTo>
                    <a:pt x="154" y="87"/>
                    <a:pt x="154" y="87"/>
                    <a:pt x="154" y="87"/>
                  </a:cubicBezTo>
                  <a:cubicBezTo>
                    <a:pt x="152" y="88"/>
                    <a:pt x="152" y="88"/>
                    <a:pt x="152" y="88"/>
                  </a:cubicBezTo>
                  <a:cubicBezTo>
                    <a:pt x="151" y="88"/>
                    <a:pt x="151" y="88"/>
                    <a:pt x="151" y="88"/>
                  </a:cubicBezTo>
                  <a:cubicBezTo>
                    <a:pt x="150" y="89"/>
                    <a:pt x="150" y="89"/>
                    <a:pt x="150" y="89"/>
                  </a:cubicBezTo>
                  <a:cubicBezTo>
                    <a:pt x="149" y="89"/>
                    <a:pt x="149" y="89"/>
                    <a:pt x="149" y="89"/>
                  </a:cubicBezTo>
                  <a:cubicBezTo>
                    <a:pt x="148" y="89"/>
                    <a:pt x="148" y="89"/>
                    <a:pt x="148" y="89"/>
                  </a:cubicBezTo>
                  <a:cubicBezTo>
                    <a:pt x="148" y="89"/>
                    <a:pt x="148" y="89"/>
                    <a:pt x="148" y="89"/>
                  </a:cubicBezTo>
                  <a:cubicBezTo>
                    <a:pt x="147" y="89"/>
                    <a:pt x="147" y="89"/>
                    <a:pt x="147" y="89"/>
                  </a:cubicBezTo>
                  <a:cubicBezTo>
                    <a:pt x="146" y="89"/>
                    <a:pt x="146" y="89"/>
                    <a:pt x="146" y="89"/>
                  </a:cubicBezTo>
                  <a:cubicBezTo>
                    <a:pt x="145" y="90"/>
                    <a:pt x="145" y="90"/>
                    <a:pt x="145" y="90"/>
                  </a:cubicBezTo>
                  <a:cubicBezTo>
                    <a:pt x="144" y="91"/>
                    <a:pt x="144" y="91"/>
                    <a:pt x="144" y="91"/>
                  </a:cubicBezTo>
                  <a:cubicBezTo>
                    <a:pt x="144" y="91"/>
                    <a:pt x="144" y="91"/>
                    <a:pt x="144" y="91"/>
                  </a:cubicBezTo>
                  <a:cubicBezTo>
                    <a:pt x="144" y="92"/>
                    <a:pt x="144" y="92"/>
                    <a:pt x="144" y="92"/>
                  </a:cubicBezTo>
                  <a:cubicBezTo>
                    <a:pt x="142" y="92"/>
                    <a:pt x="142" y="92"/>
                    <a:pt x="142" y="92"/>
                  </a:cubicBezTo>
                  <a:cubicBezTo>
                    <a:pt x="141" y="93"/>
                    <a:pt x="141" y="93"/>
                    <a:pt x="141" y="93"/>
                  </a:cubicBezTo>
                  <a:cubicBezTo>
                    <a:pt x="140" y="93"/>
                    <a:pt x="140" y="93"/>
                    <a:pt x="140" y="93"/>
                  </a:cubicBezTo>
                  <a:cubicBezTo>
                    <a:pt x="139" y="92"/>
                    <a:pt x="139" y="92"/>
                    <a:pt x="139" y="92"/>
                  </a:cubicBezTo>
                  <a:cubicBezTo>
                    <a:pt x="139" y="93"/>
                    <a:pt x="139" y="93"/>
                    <a:pt x="139" y="93"/>
                  </a:cubicBezTo>
                  <a:cubicBezTo>
                    <a:pt x="139" y="94"/>
                    <a:pt x="139" y="94"/>
                    <a:pt x="139" y="94"/>
                  </a:cubicBezTo>
                  <a:cubicBezTo>
                    <a:pt x="138" y="94"/>
                    <a:pt x="138" y="94"/>
                    <a:pt x="138" y="94"/>
                  </a:cubicBezTo>
                  <a:cubicBezTo>
                    <a:pt x="137" y="95"/>
                    <a:pt x="137" y="95"/>
                    <a:pt x="137" y="95"/>
                  </a:cubicBezTo>
                  <a:cubicBezTo>
                    <a:pt x="136" y="96"/>
                    <a:pt x="136" y="96"/>
                    <a:pt x="136" y="96"/>
                  </a:cubicBezTo>
                  <a:cubicBezTo>
                    <a:pt x="135" y="97"/>
                    <a:pt x="135" y="97"/>
                    <a:pt x="135" y="97"/>
                  </a:cubicBezTo>
                  <a:cubicBezTo>
                    <a:pt x="136" y="97"/>
                    <a:pt x="136" y="97"/>
                    <a:pt x="136" y="97"/>
                  </a:cubicBezTo>
                  <a:cubicBezTo>
                    <a:pt x="134" y="99"/>
                    <a:pt x="134" y="99"/>
                    <a:pt x="134" y="99"/>
                  </a:cubicBezTo>
                  <a:cubicBezTo>
                    <a:pt x="134" y="99"/>
                    <a:pt x="134" y="99"/>
                    <a:pt x="134" y="99"/>
                  </a:cubicBezTo>
                  <a:cubicBezTo>
                    <a:pt x="132" y="99"/>
                    <a:pt x="132" y="99"/>
                    <a:pt x="132" y="99"/>
                  </a:cubicBezTo>
                  <a:cubicBezTo>
                    <a:pt x="131" y="100"/>
                    <a:pt x="131" y="100"/>
                    <a:pt x="131" y="100"/>
                  </a:cubicBezTo>
                  <a:cubicBezTo>
                    <a:pt x="130" y="100"/>
                    <a:pt x="130" y="100"/>
                    <a:pt x="130" y="100"/>
                  </a:cubicBezTo>
                  <a:cubicBezTo>
                    <a:pt x="130" y="99"/>
                    <a:pt x="130" y="99"/>
                    <a:pt x="130" y="99"/>
                  </a:cubicBezTo>
                  <a:cubicBezTo>
                    <a:pt x="130" y="99"/>
                    <a:pt x="130" y="99"/>
                    <a:pt x="130" y="99"/>
                  </a:cubicBezTo>
                  <a:cubicBezTo>
                    <a:pt x="130" y="98"/>
                    <a:pt x="130" y="98"/>
                    <a:pt x="130" y="98"/>
                  </a:cubicBezTo>
                  <a:cubicBezTo>
                    <a:pt x="130" y="97"/>
                    <a:pt x="130" y="97"/>
                    <a:pt x="130" y="97"/>
                  </a:cubicBezTo>
                  <a:cubicBezTo>
                    <a:pt x="129" y="98"/>
                    <a:pt x="129" y="98"/>
                    <a:pt x="129" y="98"/>
                  </a:cubicBezTo>
                  <a:cubicBezTo>
                    <a:pt x="129" y="98"/>
                    <a:pt x="129" y="98"/>
                    <a:pt x="129" y="98"/>
                  </a:cubicBezTo>
                  <a:cubicBezTo>
                    <a:pt x="129" y="98"/>
                    <a:pt x="129" y="98"/>
                    <a:pt x="129" y="98"/>
                  </a:cubicBezTo>
                  <a:cubicBezTo>
                    <a:pt x="127" y="100"/>
                    <a:pt x="127" y="100"/>
                    <a:pt x="127" y="100"/>
                  </a:cubicBezTo>
                  <a:cubicBezTo>
                    <a:pt x="126" y="100"/>
                    <a:pt x="126" y="100"/>
                    <a:pt x="126" y="100"/>
                  </a:cubicBezTo>
                  <a:cubicBezTo>
                    <a:pt x="125" y="100"/>
                    <a:pt x="125" y="100"/>
                    <a:pt x="125" y="100"/>
                  </a:cubicBezTo>
                  <a:cubicBezTo>
                    <a:pt x="125" y="100"/>
                    <a:pt x="125" y="100"/>
                    <a:pt x="125" y="100"/>
                  </a:cubicBezTo>
                  <a:cubicBezTo>
                    <a:pt x="124" y="100"/>
                    <a:pt x="124" y="100"/>
                    <a:pt x="124" y="100"/>
                  </a:cubicBezTo>
                  <a:cubicBezTo>
                    <a:pt x="123" y="100"/>
                    <a:pt x="123" y="100"/>
                    <a:pt x="123" y="100"/>
                  </a:cubicBezTo>
                  <a:cubicBezTo>
                    <a:pt x="123" y="100"/>
                    <a:pt x="123" y="100"/>
                    <a:pt x="123" y="100"/>
                  </a:cubicBezTo>
                  <a:cubicBezTo>
                    <a:pt x="123" y="100"/>
                    <a:pt x="123" y="100"/>
                    <a:pt x="123" y="100"/>
                  </a:cubicBezTo>
                  <a:close/>
                  <a:moveTo>
                    <a:pt x="236" y="88"/>
                  </a:moveTo>
                  <a:cubicBezTo>
                    <a:pt x="236" y="88"/>
                    <a:pt x="236" y="88"/>
                    <a:pt x="236" y="88"/>
                  </a:cubicBezTo>
                  <a:cubicBezTo>
                    <a:pt x="236" y="89"/>
                    <a:pt x="236" y="89"/>
                    <a:pt x="236" y="89"/>
                  </a:cubicBezTo>
                  <a:cubicBezTo>
                    <a:pt x="236" y="89"/>
                    <a:pt x="236" y="89"/>
                    <a:pt x="236" y="89"/>
                  </a:cubicBezTo>
                  <a:cubicBezTo>
                    <a:pt x="236" y="90"/>
                    <a:pt x="236" y="90"/>
                    <a:pt x="236" y="90"/>
                  </a:cubicBezTo>
                  <a:cubicBezTo>
                    <a:pt x="235" y="89"/>
                    <a:pt x="235" y="89"/>
                    <a:pt x="235" y="89"/>
                  </a:cubicBezTo>
                  <a:cubicBezTo>
                    <a:pt x="235" y="88"/>
                    <a:pt x="235" y="88"/>
                    <a:pt x="235" y="88"/>
                  </a:cubicBezTo>
                  <a:cubicBezTo>
                    <a:pt x="236" y="88"/>
                    <a:pt x="236" y="88"/>
                    <a:pt x="236" y="88"/>
                  </a:cubicBezTo>
                  <a:close/>
                  <a:moveTo>
                    <a:pt x="227" y="88"/>
                  </a:moveTo>
                  <a:cubicBezTo>
                    <a:pt x="227" y="87"/>
                    <a:pt x="227" y="87"/>
                    <a:pt x="227" y="87"/>
                  </a:cubicBezTo>
                  <a:cubicBezTo>
                    <a:pt x="229" y="87"/>
                    <a:pt x="229" y="87"/>
                    <a:pt x="229" y="87"/>
                  </a:cubicBezTo>
                  <a:cubicBezTo>
                    <a:pt x="229" y="87"/>
                    <a:pt x="229" y="87"/>
                    <a:pt x="229" y="87"/>
                  </a:cubicBezTo>
                  <a:cubicBezTo>
                    <a:pt x="229" y="88"/>
                    <a:pt x="229" y="88"/>
                    <a:pt x="229" y="88"/>
                  </a:cubicBezTo>
                  <a:cubicBezTo>
                    <a:pt x="228" y="88"/>
                    <a:pt x="228" y="88"/>
                    <a:pt x="228" y="88"/>
                  </a:cubicBezTo>
                  <a:cubicBezTo>
                    <a:pt x="228" y="88"/>
                    <a:pt x="228" y="88"/>
                    <a:pt x="228" y="88"/>
                  </a:cubicBezTo>
                  <a:cubicBezTo>
                    <a:pt x="227" y="88"/>
                    <a:pt x="227" y="88"/>
                    <a:pt x="227" y="88"/>
                  </a:cubicBezTo>
                  <a:close/>
                  <a:moveTo>
                    <a:pt x="218" y="92"/>
                  </a:moveTo>
                  <a:cubicBezTo>
                    <a:pt x="219" y="93"/>
                    <a:pt x="219" y="93"/>
                    <a:pt x="219" y="93"/>
                  </a:cubicBezTo>
                  <a:cubicBezTo>
                    <a:pt x="220" y="93"/>
                    <a:pt x="220" y="93"/>
                    <a:pt x="220" y="93"/>
                  </a:cubicBezTo>
                  <a:cubicBezTo>
                    <a:pt x="221" y="94"/>
                    <a:pt x="221" y="94"/>
                    <a:pt x="221" y="94"/>
                  </a:cubicBezTo>
                  <a:cubicBezTo>
                    <a:pt x="221" y="94"/>
                    <a:pt x="221" y="94"/>
                    <a:pt x="221" y="94"/>
                  </a:cubicBezTo>
                  <a:cubicBezTo>
                    <a:pt x="222" y="94"/>
                    <a:pt x="222" y="94"/>
                    <a:pt x="222" y="94"/>
                  </a:cubicBezTo>
                  <a:cubicBezTo>
                    <a:pt x="223" y="93"/>
                    <a:pt x="223" y="93"/>
                    <a:pt x="223" y="93"/>
                  </a:cubicBezTo>
                  <a:cubicBezTo>
                    <a:pt x="224" y="94"/>
                    <a:pt x="224" y="94"/>
                    <a:pt x="224" y="94"/>
                  </a:cubicBezTo>
                  <a:cubicBezTo>
                    <a:pt x="225" y="93"/>
                    <a:pt x="225" y="93"/>
                    <a:pt x="225" y="93"/>
                  </a:cubicBezTo>
                  <a:cubicBezTo>
                    <a:pt x="225" y="93"/>
                    <a:pt x="225" y="93"/>
                    <a:pt x="225" y="93"/>
                  </a:cubicBezTo>
                  <a:cubicBezTo>
                    <a:pt x="226" y="93"/>
                    <a:pt x="226" y="93"/>
                    <a:pt x="226" y="93"/>
                  </a:cubicBezTo>
                  <a:cubicBezTo>
                    <a:pt x="226" y="92"/>
                    <a:pt x="226" y="92"/>
                    <a:pt x="226" y="92"/>
                  </a:cubicBezTo>
                  <a:cubicBezTo>
                    <a:pt x="225" y="92"/>
                    <a:pt x="225" y="92"/>
                    <a:pt x="225" y="92"/>
                  </a:cubicBezTo>
                  <a:cubicBezTo>
                    <a:pt x="224" y="92"/>
                    <a:pt x="224" y="92"/>
                    <a:pt x="224" y="92"/>
                  </a:cubicBezTo>
                  <a:cubicBezTo>
                    <a:pt x="223" y="92"/>
                    <a:pt x="223" y="92"/>
                    <a:pt x="223" y="92"/>
                  </a:cubicBezTo>
                  <a:cubicBezTo>
                    <a:pt x="223" y="92"/>
                    <a:pt x="223" y="92"/>
                    <a:pt x="223" y="92"/>
                  </a:cubicBezTo>
                  <a:cubicBezTo>
                    <a:pt x="222" y="92"/>
                    <a:pt x="222" y="92"/>
                    <a:pt x="222" y="92"/>
                  </a:cubicBezTo>
                  <a:cubicBezTo>
                    <a:pt x="221" y="92"/>
                    <a:pt x="221" y="92"/>
                    <a:pt x="221" y="92"/>
                  </a:cubicBezTo>
                  <a:cubicBezTo>
                    <a:pt x="220" y="92"/>
                    <a:pt x="220" y="92"/>
                    <a:pt x="220" y="92"/>
                  </a:cubicBezTo>
                  <a:cubicBezTo>
                    <a:pt x="219" y="92"/>
                    <a:pt x="219" y="92"/>
                    <a:pt x="219" y="92"/>
                  </a:cubicBezTo>
                  <a:cubicBezTo>
                    <a:pt x="218" y="92"/>
                    <a:pt x="218" y="92"/>
                    <a:pt x="218" y="92"/>
                  </a:cubicBezTo>
                  <a:close/>
                  <a:moveTo>
                    <a:pt x="214" y="120"/>
                  </a:moveTo>
                  <a:cubicBezTo>
                    <a:pt x="213" y="120"/>
                    <a:pt x="213" y="120"/>
                    <a:pt x="213" y="120"/>
                  </a:cubicBezTo>
                  <a:cubicBezTo>
                    <a:pt x="213" y="120"/>
                    <a:pt x="213" y="120"/>
                    <a:pt x="213" y="120"/>
                  </a:cubicBezTo>
                  <a:cubicBezTo>
                    <a:pt x="214" y="120"/>
                    <a:pt x="214" y="120"/>
                    <a:pt x="214" y="120"/>
                  </a:cubicBezTo>
                  <a:cubicBezTo>
                    <a:pt x="214" y="120"/>
                    <a:pt x="214" y="120"/>
                    <a:pt x="214" y="120"/>
                  </a:cubicBezTo>
                  <a:cubicBezTo>
                    <a:pt x="214" y="120"/>
                    <a:pt x="214" y="120"/>
                    <a:pt x="214" y="120"/>
                  </a:cubicBezTo>
                  <a:close/>
                  <a:moveTo>
                    <a:pt x="208" y="120"/>
                  </a:moveTo>
                  <a:cubicBezTo>
                    <a:pt x="208" y="119"/>
                    <a:pt x="208" y="119"/>
                    <a:pt x="208" y="119"/>
                  </a:cubicBezTo>
                  <a:cubicBezTo>
                    <a:pt x="208" y="118"/>
                    <a:pt x="208" y="118"/>
                    <a:pt x="208" y="118"/>
                  </a:cubicBezTo>
                  <a:cubicBezTo>
                    <a:pt x="207" y="118"/>
                    <a:pt x="207" y="118"/>
                    <a:pt x="207" y="118"/>
                  </a:cubicBezTo>
                  <a:cubicBezTo>
                    <a:pt x="207" y="118"/>
                    <a:pt x="207" y="118"/>
                    <a:pt x="207" y="118"/>
                  </a:cubicBezTo>
                  <a:cubicBezTo>
                    <a:pt x="207" y="118"/>
                    <a:pt x="207" y="118"/>
                    <a:pt x="207" y="118"/>
                  </a:cubicBezTo>
                  <a:cubicBezTo>
                    <a:pt x="207" y="117"/>
                    <a:pt x="207" y="117"/>
                    <a:pt x="207" y="117"/>
                  </a:cubicBezTo>
                  <a:cubicBezTo>
                    <a:pt x="207" y="116"/>
                    <a:pt x="207" y="116"/>
                    <a:pt x="207" y="116"/>
                  </a:cubicBezTo>
                  <a:cubicBezTo>
                    <a:pt x="206" y="116"/>
                    <a:pt x="206" y="116"/>
                    <a:pt x="206" y="116"/>
                  </a:cubicBezTo>
                  <a:cubicBezTo>
                    <a:pt x="207" y="115"/>
                    <a:pt x="207" y="115"/>
                    <a:pt x="207" y="115"/>
                  </a:cubicBezTo>
                  <a:cubicBezTo>
                    <a:pt x="206" y="114"/>
                    <a:pt x="206" y="114"/>
                    <a:pt x="206" y="114"/>
                  </a:cubicBezTo>
                  <a:cubicBezTo>
                    <a:pt x="207" y="113"/>
                    <a:pt x="207" y="113"/>
                    <a:pt x="207" y="113"/>
                  </a:cubicBezTo>
                  <a:cubicBezTo>
                    <a:pt x="206" y="113"/>
                    <a:pt x="206" y="113"/>
                    <a:pt x="206" y="113"/>
                  </a:cubicBezTo>
                  <a:cubicBezTo>
                    <a:pt x="206" y="112"/>
                    <a:pt x="206" y="112"/>
                    <a:pt x="206" y="112"/>
                  </a:cubicBezTo>
                  <a:cubicBezTo>
                    <a:pt x="206" y="112"/>
                    <a:pt x="206" y="112"/>
                    <a:pt x="206" y="112"/>
                  </a:cubicBezTo>
                  <a:cubicBezTo>
                    <a:pt x="205" y="111"/>
                    <a:pt x="205" y="111"/>
                    <a:pt x="205" y="111"/>
                  </a:cubicBezTo>
                  <a:cubicBezTo>
                    <a:pt x="205" y="110"/>
                    <a:pt x="205" y="110"/>
                    <a:pt x="205" y="110"/>
                  </a:cubicBezTo>
                  <a:cubicBezTo>
                    <a:pt x="204" y="109"/>
                    <a:pt x="204" y="109"/>
                    <a:pt x="204" y="109"/>
                  </a:cubicBezTo>
                  <a:cubicBezTo>
                    <a:pt x="204" y="109"/>
                    <a:pt x="204" y="109"/>
                    <a:pt x="204" y="109"/>
                  </a:cubicBezTo>
                  <a:cubicBezTo>
                    <a:pt x="204" y="108"/>
                    <a:pt x="204" y="108"/>
                    <a:pt x="204" y="108"/>
                  </a:cubicBezTo>
                  <a:cubicBezTo>
                    <a:pt x="204" y="107"/>
                    <a:pt x="204" y="107"/>
                    <a:pt x="204" y="107"/>
                  </a:cubicBezTo>
                  <a:cubicBezTo>
                    <a:pt x="203" y="107"/>
                    <a:pt x="203" y="107"/>
                    <a:pt x="203" y="107"/>
                  </a:cubicBezTo>
                  <a:cubicBezTo>
                    <a:pt x="203" y="107"/>
                    <a:pt x="203" y="107"/>
                    <a:pt x="203" y="107"/>
                  </a:cubicBezTo>
                  <a:cubicBezTo>
                    <a:pt x="202" y="107"/>
                    <a:pt x="202" y="107"/>
                    <a:pt x="202" y="107"/>
                  </a:cubicBezTo>
                  <a:cubicBezTo>
                    <a:pt x="202" y="107"/>
                    <a:pt x="202" y="107"/>
                    <a:pt x="202" y="107"/>
                  </a:cubicBezTo>
                  <a:cubicBezTo>
                    <a:pt x="201" y="107"/>
                    <a:pt x="201" y="107"/>
                    <a:pt x="201" y="107"/>
                  </a:cubicBezTo>
                  <a:cubicBezTo>
                    <a:pt x="201" y="106"/>
                    <a:pt x="201" y="106"/>
                    <a:pt x="201" y="106"/>
                  </a:cubicBezTo>
                  <a:cubicBezTo>
                    <a:pt x="202" y="106"/>
                    <a:pt x="202" y="106"/>
                    <a:pt x="202" y="106"/>
                  </a:cubicBezTo>
                  <a:cubicBezTo>
                    <a:pt x="202" y="104"/>
                    <a:pt x="202" y="104"/>
                    <a:pt x="202" y="104"/>
                  </a:cubicBezTo>
                  <a:cubicBezTo>
                    <a:pt x="202" y="104"/>
                    <a:pt x="202" y="104"/>
                    <a:pt x="202" y="104"/>
                  </a:cubicBezTo>
                  <a:cubicBezTo>
                    <a:pt x="202" y="103"/>
                    <a:pt x="202" y="103"/>
                    <a:pt x="202" y="103"/>
                  </a:cubicBezTo>
                  <a:cubicBezTo>
                    <a:pt x="202" y="102"/>
                    <a:pt x="202" y="102"/>
                    <a:pt x="202" y="102"/>
                  </a:cubicBezTo>
                  <a:cubicBezTo>
                    <a:pt x="202" y="102"/>
                    <a:pt x="202" y="102"/>
                    <a:pt x="202" y="102"/>
                  </a:cubicBezTo>
                  <a:cubicBezTo>
                    <a:pt x="203" y="100"/>
                    <a:pt x="203" y="100"/>
                    <a:pt x="203" y="100"/>
                  </a:cubicBezTo>
                  <a:cubicBezTo>
                    <a:pt x="204" y="100"/>
                    <a:pt x="204" y="100"/>
                    <a:pt x="204" y="100"/>
                  </a:cubicBezTo>
                  <a:cubicBezTo>
                    <a:pt x="204" y="100"/>
                    <a:pt x="204" y="100"/>
                    <a:pt x="204" y="100"/>
                  </a:cubicBezTo>
                  <a:cubicBezTo>
                    <a:pt x="204" y="99"/>
                    <a:pt x="204" y="99"/>
                    <a:pt x="204" y="99"/>
                  </a:cubicBezTo>
                  <a:cubicBezTo>
                    <a:pt x="205" y="100"/>
                    <a:pt x="205" y="100"/>
                    <a:pt x="205" y="100"/>
                  </a:cubicBezTo>
                  <a:cubicBezTo>
                    <a:pt x="206" y="99"/>
                    <a:pt x="206" y="99"/>
                    <a:pt x="206" y="99"/>
                  </a:cubicBezTo>
                  <a:cubicBezTo>
                    <a:pt x="207" y="100"/>
                    <a:pt x="207" y="100"/>
                    <a:pt x="207" y="100"/>
                  </a:cubicBezTo>
                  <a:cubicBezTo>
                    <a:pt x="207" y="100"/>
                    <a:pt x="207" y="100"/>
                    <a:pt x="207" y="100"/>
                  </a:cubicBezTo>
                  <a:cubicBezTo>
                    <a:pt x="207" y="100"/>
                    <a:pt x="207" y="100"/>
                    <a:pt x="207" y="100"/>
                  </a:cubicBezTo>
                  <a:cubicBezTo>
                    <a:pt x="206" y="101"/>
                    <a:pt x="206" y="101"/>
                    <a:pt x="206" y="101"/>
                  </a:cubicBezTo>
                  <a:cubicBezTo>
                    <a:pt x="206" y="101"/>
                    <a:pt x="206" y="101"/>
                    <a:pt x="206" y="101"/>
                  </a:cubicBezTo>
                  <a:cubicBezTo>
                    <a:pt x="207" y="101"/>
                    <a:pt x="207" y="101"/>
                    <a:pt x="207" y="101"/>
                  </a:cubicBezTo>
                  <a:cubicBezTo>
                    <a:pt x="207" y="102"/>
                    <a:pt x="207" y="102"/>
                    <a:pt x="207" y="102"/>
                  </a:cubicBezTo>
                  <a:cubicBezTo>
                    <a:pt x="207" y="102"/>
                    <a:pt x="207" y="102"/>
                    <a:pt x="207" y="102"/>
                  </a:cubicBezTo>
                  <a:cubicBezTo>
                    <a:pt x="208" y="103"/>
                    <a:pt x="208" y="103"/>
                    <a:pt x="208" y="103"/>
                  </a:cubicBezTo>
                  <a:cubicBezTo>
                    <a:pt x="208" y="104"/>
                    <a:pt x="208" y="104"/>
                    <a:pt x="208" y="104"/>
                  </a:cubicBezTo>
                  <a:cubicBezTo>
                    <a:pt x="209" y="105"/>
                    <a:pt x="209" y="105"/>
                    <a:pt x="209" y="105"/>
                  </a:cubicBezTo>
                  <a:cubicBezTo>
                    <a:pt x="210" y="105"/>
                    <a:pt x="210" y="105"/>
                    <a:pt x="210" y="105"/>
                  </a:cubicBezTo>
                  <a:cubicBezTo>
                    <a:pt x="210" y="104"/>
                    <a:pt x="210" y="104"/>
                    <a:pt x="210" y="104"/>
                  </a:cubicBezTo>
                  <a:cubicBezTo>
                    <a:pt x="210" y="104"/>
                    <a:pt x="210" y="104"/>
                    <a:pt x="210" y="104"/>
                  </a:cubicBezTo>
                  <a:cubicBezTo>
                    <a:pt x="210" y="104"/>
                    <a:pt x="210" y="104"/>
                    <a:pt x="210" y="104"/>
                  </a:cubicBezTo>
                  <a:cubicBezTo>
                    <a:pt x="211" y="103"/>
                    <a:pt x="211" y="103"/>
                    <a:pt x="211" y="103"/>
                  </a:cubicBezTo>
                  <a:cubicBezTo>
                    <a:pt x="211" y="102"/>
                    <a:pt x="211" y="102"/>
                    <a:pt x="211" y="102"/>
                  </a:cubicBezTo>
                  <a:cubicBezTo>
                    <a:pt x="211" y="102"/>
                    <a:pt x="211" y="102"/>
                    <a:pt x="211" y="102"/>
                  </a:cubicBezTo>
                  <a:cubicBezTo>
                    <a:pt x="211" y="101"/>
                    <a:pt x="211" y="101"/>
                    <a:pt x="211" y="101"/>
                  </a:cubicBezTo>
                  <a:cubicBezTo>
                    <a:pt x="211" y="100"/>
                    <a:pt x="211" y="100"/>
                    <a:pt x="211" y="100"/>
                  </a:cubicBezTo>
                  <a:cubicBezTo>
                    <a:pt x="211" y="100"/>
                    <a:pt x="211" y="100"/>
                    <a:pt x="211" y="100"/>
                  </a:cubicBezTo>
                  <a:cubicBezTo>
                    <a:pt x="212" y="100"/>
                    <a:pt x="212" y="100"/>
                    <a:pt x="212" y="100"/>
                  </a:cubicBezTo>
                  <a:cubicBezTo>
                    <a:pt x="213" y="100"/>
                    <a:pt x="213" y="100"/>
                    <a:pt x="213" y="100"/>
                  </a:cubicBezTo>
                  <a:cubicBezTo>
                    <a:pt x="213" y="101"/>
                    <a:pt x="213" y="101"/>
                    <a:pt x="213" y="101"/>
                  </a:cubicBezTo>
                  <a:cubicBezTo>
                    <a:pt x="214" y="101"/>
                    <a:pt x="214" y="101"/>
                    <a:pt x="214" y="101"/>
                  </a:cubicBezTo>
                  <a:cubicBezTo>
                    <a:pt x="214" y="100"/>
                    <a:pt x="214" y="100"/>
                    <a:pt x="214" y="100"/>
                  </a:cubicBezTo>
                  <a:cubicBezTo>
                    <a:pt x="213" y="99"/>
                    <a:pt x="213" y="99"/>
                    <a:pt x="213" y="99"/>
                  </a:cubicBezTo>
                  <a:cubicBezTo>
                    <a:pt x="213" y="99"/>
                    <a:pt x="213" y="99"/>
                    <a:pt x="213" y="99"/>
                  </a:cubicBezTo>
                  <a:cubicBezTo>
                    <a:pt x="213" y="99"/>
                    <a:pt x="213" y="99"/>
                    <a:pt x="213" y="99"/>
                  </a:cubicBezTo>
                  <a:cubicBezTo>
                    <a:pt x="212" y="99"/>
                    <a:pt x="212" y="99"/>
                    <a:pt x="212" y="99"/>
                  </a:cubicBezTo>
                  <a:cubicBezTo>
                    <a:pt x="211" y="99"/>
                    <a:pt x="211" y="99"/>
                    <a:pt x="211" y="99"/>
                  </a:cubicBezTo>
                  <a:cubicBezTo>
                    <a:pt x="210" y="98"/>
                    <a:pt x="210" y="98"/>
                    <a:pt x="210" y="98"/>
                  </a:cubicBezTo>
                  <a:cubicBezTo>
                    <a:pt x="210" y="98"/>
                    <a:pt x="210" y="98"/>
                    <a:pt x="210" y="98"/>
                  </a:cubicBezTo>
                  <a:cubicBezTo>
                    <a:pt x="210" y="97"/>
                    <a:pt x="210" y="97"/>
                    <a:pt x="210" y="97"/>
                  </a:cubicBezTo>
                  <a:cubicBezTo>
                    <a:pt x="210" y="96"/>
                    <a:pt x="210" y="96"/>
                    <a:pt x="210" y="96"/>
                  </a:cubicBezTo>
                  <a:cubicBezTo>
                    <a:pt x="210" y="96"/>
                    <a:pt x="210" y="96"/>
                    <a:pt x="210" y="96"/>
                  </a:cubicBezTo>
                  <a:cubicBezTo>
                    <a:pt x="211" y="96"/>
                    <a:pt x="211" y="96"/>
                    <a:pt x="211" y="96"/>
                  </a:cubicBezTo>
                  <a:cubicBezTo>
                    <a:pt x="211" y="95"/>
                    <a:pt x="211" y="95"/>
                    <a:pt x="211" y="95"/>
                  </a:cubicBezTo>
                  <a:cubicBezTo>
                    <a:pt x="212" y="96"/>
                    <a:pt x="212" y="96"/>
                    <a:pt x="212" y="96"/>
                  </a:cubicBezTo>
                  <a:cubicBezTo>
                    <a:pt x="212" y="96"/>
                    <a:pt x="212" y="96"/>
                    <a:pt x="212" y="96"/>
                  </a:cubicBezTo>
                  <a:cubicBezTo>
                    <a:pt x="213" y="98"/>
                    <a:pt x="213" y="98"/>
                    <a:pt x="213" y="98"/>
                  </a:cubicBezTo>
                  <a:cubicBezTo>
                    <a:pt x="213" y="98"/>
                    <a:pt x="213" y="98"/>
                    <a:pt x="213" y="98"/>
                  </a:cubicBezTo>
                  <a:cubicBezTo>
                    <a:pt x="213" y="97"/>
                    <a:pt x="213" y="97"/>
                    <a:pt x="213" y="97"/>
                  </a:cubicBezTo>
                  <a:cubicBezTo>
                    <a:pt x="213" y="97"/>
                    <a:pt x="213" y="97"/>
                    <a:pt x="213" y="97"/>
                  </a:cubicBezTo>
                  <a:cubicBezTo>
                    <a:pt x="213" y="96"/>
                    <a:pt x="213" y="96"/>
                    <a:pt x="213" y="96"/>
                  </a:cubicBezTo>
                  <a:cubicBezTo>
                    <a:pt x="213" y="95"/>
                    <a:pt x="213" y="95"/>
                    <a:pt x="213" y="95"/>
                  </a:cubicBezTo>
                  <a:cubicBezTo>
                    <a:pt x="212" y="95"/>
                    <a:pt x="212" y="95"/>
                    <a:pt x="212" y="95"/>
                  </a:cubicBezTo>
                  <a:cubicBezTo>
                    <a:pt x="212" y="94"/>
                    <a:pt x="212" y="94"/>
                    <a:pt x="212" y="94"/>
                  </a:cubicBezTo>
                  <a:cubicBezTo>
                    <a:pt x="213" y="94"/>
                    <a:pt x="213" y="94"/>
                    <a:pt x="213" y="94"/>
                  </a:cubicBezTo>
                  <a:cubicBezTo>
                    <a:pt x="213" y="93"/>
                    <a:pt x="213" y="93"/>
                    <a:pt x="213" y="93"/>
                  </a:cubicBezTo>
                  <a:cubicBezTo>
                    <a:pt x="214" y="93"/>
                    <a:pt x="214" y="93"/>
                    <a:pt x="214" y="93"/>
                  </a:cubicBezTo>
                  <a:cubicBezTo>
                    <a:pt x="214" y="93"/>
                    <a:pt x="214" y="93"/>
                    <a:pt x="214" y="93"/>
                  </a:cubicBezTo>
                  <a:cubicBezTo>
                    <a:pt x="215" y="93"/>
                    <a:pt x="215" y="93"/>
                    <a:pt x="215" y="93"/>
                  </a:cubicBezTo>
                  <a:cubicBezTo>
                    <a:pt x="215" y="94"/>
                    <a:pt x="215" y="94"/>
                    <a:pt x="215" y="94"/>
                  </a:cubicBezTo>
                  <a:cubicBezTo>
                    <a:pt x="216" y="94"/>
                    <a:pt x="216" y="94"/>
                    <a:pt x="216" y="94"/>
                  </a:cubicBezTo>
                  <a:cubicBezTo>
                    <a:pt x="217" y="93"/>
                    <a:pt x="217" y="93"/>
                    <a:pt x="217" y="93"/>
                  </a:cubicBezTo>
                  <a:cubicBezTo>
                    <a:pt x="216" y="93"/>
                    <a:pt x="216" y="93"/>
                    <a:pt x="216" y="93"/>
                  </a:cubicBezTo>
                  <a:cubicBezTo>
                    <a:pt x="215" y="93"/>
                    <a:pt x="215" y="93"/>
                    <a:pt x="215" y="93"/>
                  </a:cubicBezTo>
                  <a:cubicBezTo>
                    <a:pt x="216" y="92"/>
                    <a:pt x="216" y="92"/>
                    <a:pt x="216" y="92"/>
                  </a:cubicBezTo>
                  <a:cubicBezTo>
                    <a:pt x="217" y="92"/>
                    <a:pt x="217" y="92"/>
                    <a:pt x="217" y="92"/>
                  </a:cubicBezTo>
                  <a:cubicBezTo>
                    <a:pt x="218" y="92"/>
                    <a:pt x="218" y="92"/>
                    <a:pt x="218" y="92"/>
                  </a:cubicBezTo>
                  <a:cubicBezTo>
                    <a:pt x="218" y="93"/>
                    <a:pt x="218" y="93"/>
                    <a:pt x="218" y="93"/>
                  </a:cubicBezTo>
                  <a:cubicBezTo>
                    <a:pt x="218" y="93"/>
                    <a:pt x="218" y="93"/>
                    <a:pt x="218" y="93"/>
                  </a:cubicBezTo>
                  <a:cubicBezTo>
                    <a:pt x="218" y="93"/>
                    <a:pt x="218" y="93"/>
                    <a:pt x="218" y="93"/>
                  </a:cubicBezTo>
                  <a:cubicBezTo>
                    <a:pt x="218" y="94"/>
                    <a:pt x="218" y="94"/>
                    <a:pt x="218" y="94"/>
                  </a:cubicBezTo>
                  <a:cubicBezTo>
                    <a:pt x="219" y="95"/>
                    <a:pt x="219" y="95"/>
                    <a:pt x="219" y="95"/>
                  </a:cubicBezTo>
                  <a:cubicBezTo>
                    <a:pt x="219" y="94"/>
                    <a:pt x="219" y="94"/>
                    <a:pt x="219" y="94"/>
                  </a:cubicBezTo>
                  <a:cubicBezTo>
                    <a:pt x="220" y="95"/>
                    <a:pt x="220" y="95"/>
                    <a:pt x="220" y="95"/>
                  </a:cubicBezTo>
                  <a:cubicBezTo>
                    <a:pt x="221" y="95"/>
                    <a:pt x="221" y="95"/>
                    <a:pt x="221" y="95"/>
                  </a:cubicBezTo>
                  <a:cubicBezTo>
                    <a:pt x="222" y="94"/>
                    <a:pt x="222" y="94"/>
                    <a:pt x="222" y="94"/>
                  </a:cubicBezTo>
                  <a:cubicBezTo>
                    <a:pt x="223" y="94"/>
                    <a:pt x="223" y="94"/>
                    <a:pt x="223" y="94"/>
                  </a:cubicBezTo>
                  <a:cubicBezTo>
                    <a:pt x="225" y="94"/>
                    <a:pt x="225" y="94"/>
                    <a:pt x="225" y="94"/>
                  </a:cubicBezTo>
                  <a:cubicBezTo>
                    <a:pt x="225" y="95"/>
                    <a:pt x="225" y="95"/>
                    <a:pt x="225" y="95"/>
                  </a:cubicBezTo>
                  <a:cubicBezTo>
                    <a:pt x="226" y="95"/>
                    <a:pt x="226" y="95"/>
                    <a:pt x="226" y="95"/>
                  </a:cubicBezTo>
                  <a:cubicBezTo>
                    <a:pt x="226" y="95"/>
                    <a:pt x="226" y="95"/>
                    <a:pt x="226" y="95"/>
                  </a:cubicBezTo>
                  <a:cubicBezTo>
                    <a:pt x="226" y="96"/>
                    <a:pt x="226" y="96"/>
                    <a:pt x="226" y="96"/>
                  </a:cubicBezTo>
                  <a:cubicBezTo>
                    <a:pt x="226" y="96"/>
                    <a:pt x="226" y="96"/>
                    <a:pt x="226" y="96"/>
                  </a:cubicBezTo>
                  <a:cubicBezTo>
                    <a:pt x="226" y="97"/>
                    <a:pt x="226" y="97"/>
                    <a:pt x="226" y="97"/>
                  </a:cubicBezTo>
                  <a:cubicBezTo>
                    <a:pt x="225" y="98"/>
                    <a:pt x="225" y="98"/>
                    <a:pt x="225" y="98"/>
                  </a:cubicBezTo>
                  <a:cubicBezTo>
                    <a:pt x="224" y="97"/>
                    <a:pt x="224" y="97"/>
                    <a:pt x="224" y="97"/>
                  </a:cubicBezTo>
                  <a:cubicBezTo>
                    <a:pt x="224" y="97"/>
                    <a:pt x="224" y="97"/>
                    <a:pt x="224" y="97"/>
                  </a:cubicBezTo>
                  <a:cubicBezTo>
                    <a:pt x="223" y="98"/>
                    <a:pt x="223" y="98"/>
                    <a:pt x="223" y="98"/>
                  </a:cubicBezTo>
                  <a:cubicBezTo>
                    <a:pt x="223" y="98"/>
                    <a:pt x="223" y="98"/>
                    <a:pt x="223" y="98"/>
                  </a:cubicBezTo>
                  <a:cubicBezTo>
                    <a:pt x="223" y="98"/>
                    <a:pt x="223" y="98"/>
                    <a:pt x="223" y="98"/>
                  </a:cubicBezTo>
                  <a:cubicBezTo>
                    <a:pt x="224" y="99"/>
                    <a:pt x="224" y="99"/>
                    <a:pt x="224" y="99"/>
                  </a:cubicBezTo>
                  <a:cubicBezTo>
                    <a:pt x="224" y="99"/>
                    <a:pt x="224" y="99"/>
                    <a:pt x="224" y="99"/>
                  </a:cubicBezTo>
                  <a:cubicBezTo>
                    <a:pt x="223" y="100"/>
                    <a:pt x="223" y="100"/>
                    <a:pt x="223" y="100"/>
                  </a:cubicBezTo>
                  <a:cubicBezTo>
                    <a:pt x="223" y="100"/>
                    <a:pt x="223" y="100"/>
                    <a:pt x="223" y="100"/>
                  </a:cubicBezTo>
                  <a:cubicBezTo>
                    <a:pt x="223" y="100"/>
                    <a:pt x="223" y="100"/>
                    <a:pt x="223" y="100"/>
                  </a:cubicBezTo>
                  <a:cubicBezTo>
                    <a:pt x="222" y="100"/>
                    <a:pt x="222" y="100"/>
                    <a:pt x="222" y="100"/>
                  </a:cubicBezTo>
                  <a:cubicBezTo>
                    <a:pt x="221" y="100"/>
                    <a:pt x="221" y="100"/>
                    <a:pt x="221" y="100"/>
                  </a:cubicBezTo>
                  <a:cubicBezTo>
                    <a:pt x="221" y="101"/>
                    <a:pt x="221" y="101"/>
                    <a:pt x="221" y="101"/>
                  </a:cubicBezTo>
                  <a:cubicBezTo>
                    <a:pt x="219" y="101"/>
                    <a:pt x="219" y="101"/>
                    <a:pt x="219" y="101"/>
                  </a:cubicBezTo>
                  <a:cubicBezTo>
                    <a:pt x="218" y="102"/>
                    <a:pt x="218" y="102"/>
                    <a:pt x="218" y="102"/>
                  </a:cubicBezTo>
                  <a:cubicBezTo>
                    <a:pt x="218" y="102"/>
                    <a:pt x="218" y="102"/>
                    <a:pt x="218" y="102"/>
                  </a:cubicBezTo>
                  <a:cubicBezTo>
                    <a:pt x="217" y="103"/>
                    <a:pt x="217" y="103"/>
                    <a:pt x="217" y="103"/>
                  </a:cubicBezTo>
                  <a:cubicBezTo>
                    <a:pt x="217" y="103"/>
                    <a:pt x="217" y="103"/>
                    <a:pt x="217" y="103"/>
                  </a:cubicBezTo>
                  <a:cubicBezTo>
                    <a:pt x="217" y="103"/>
                    <a:pt x="217" y="103"/>
                    <a:pt x="217" y="103"/>
                  </a:cubicBezTo>
                  <a:cubicBezTo>
                    <a:pt x="218" y="103"/>
                    <a:pt x="218" y="103"/>
                    <a:pt x="218" y="103"/>
                  </a:cubicBezTo>
                  <a:cubicBezTo>
                    <a:pt x="219" y="103"/>
                    <a:pt x="219" y="103"/>
                    <a:pt x="219" y="103"/>
                  </a:cubicBezTo>
                  <a:cubicBezTo>
                    <a:pt x="219" y="103"/>
                    <a:pt x="219" y="103"/>
                    <a:pt x="219" y="103"/>
                  </a:cubicBezTo>
                  <a:cubicBezTo>
                    <a:pt x="221" y="103"/>
                    <a:pt x="221" y="103"/>
                    <a:pt x="221" y="103"/>
                  </a:cubicBezTo>
                  <a:cubicBezTo>
                    <a:pt x="221" y="104"/>
                    <a:pt x="221" y="104"/>
                    <a:pt x="221" y="104"/>
                  </a:cubicBezTo>
                  <a:cubicBezTo>
                    <a:pt x="221" y="104"/>
                    <a:pt x="221" y="104"/>
                    <a:pt x="221" y="104"/>
                  </a:cubicBezTo>
                  <a:cubicBezTo>
                    <a:pt x="220" y="104"/>
                    <a:pt x="220" y="104"/>
                    <a:pt x="220" y="104"/>
                  </a:cubicBezTo>
                  <a:cubicBezTo>
                    <a:pt x="221" y="105"/>
                    <a:pt x="221" y="105"/>
                    <a:pt x="221" y="105"/>
                  </a:cubicBezTo>
                  <a:cubicBezTo>
                    <a:pt x="221" y="105"/>
                    <a:pt x="221" y="105"/>
                    <a:pt x="221" y="105"/>
                  </a:cubicBezTo>
                  <a:cubicBezTo>
                    <a:pt x="221" y="106"/>
                    <a:pt x="221" y="106"/>
                    <a:pt x="221" y="106"/>
                  </a:cubicBezTo>
                  <a:cubicBezTo>
                    <a:pt x="220" y="106"/>
                    <a:pt x="220" y="106"/>
                    <a:pt x="220" y="106"/>
                  </a:cubicBezTo>
                  <a:cubicBezTo>
                    <a:pt x="220" y="107"/>
                    <a:pt x="220" y="107"/>
                    <a:pt x="220" y="107"/>
                  </a:cubicBezTo>
                  <a:cubicBezTo>
                    <a:pt x="220" y="108"/>
                    <a:pt x="220" y="108"/>
                    <a:pt x="220" y="108"/>
                  </a:cubicBezTo>
                  <a:cubicBezTo>
                    <a:pt x="221" y="107"/>
                    <a:pt x="221" y="107"/>
                    <a:pt x="221" y="107"/>
                  </a:cubicBezTo>
                  <a:cubicBezTo>
                    <a:pt x="222" y="106"/>
                    <a:pt x="222" y="106"/>
                    <a:pt x="222" y="106"/>
                  </a:cubicBezTo>
                  <a:cubicBezTo>
                    <a:pt x="222" y="106"/>
                    <a:pt x="222" y="106"/>
                    <a:pt x="222" y="106"/>
                  </a:cubicBezTo>
                  <a:cubicBezTo>
                    <a:pt x="223" y="106"/>
                    <a:pt x="223" y="106"/>
                    <a:pt x="223" y="106"/>
                  </a:cubicBezTo>
                  <a:cubicBezTo>
                    <a:pt x="222" y="107"/>
                    <a:pt x="222" y="107"/>
                    <a:pt x="222" y="107"/>
                  </a:cubicBezTo>
                  <a:cubicBezTo>
                    <a:pt x="222" y="108"/>
                    <a:pt x="222" y="108"/>
                    <a:pt x="222" y="108"/>
                  </a:cubicBezTo>
                  <a:cubicBezTo>
                    <a:pt x="222" y="109"/>
                    <a:pt x="222" y="109"/>
                    <a:pt x="222" y="109"/>
                  </a:cubicBezTo>
                  <a:cubicBezTo>
                    <a:pt x="222" y="110"/>
                    <a:pt x="222" y="110"/>
                    <a:pt x="222" y="110"/>
                  </a:cubicBezTo>
                  <a:cubicBezTo>
                    <a:pt x="220" y="110"/>
                    <a:pt x="220" y="110"/>
                    <a:pt x="220" y="110"/>
                  </a:cubicBezTo>
                  <a:cubicBezTo>
                    <a:pt x="220" y="111"/>
                    <a:pt x="220" y="111"/>
                    <a:pt x="220" y="111"/>
                  </a:cubicBezTo>
                  <a:cubicBezTo>
                    <a:pt x="219" y="111"/>
                    <a:pt x="219" y="111"/>
                    <a:pt x="219" y="111"/>
                  </a:cubicBezTo>
                  <a:cubicBezTo>
                    <a:pt x="220" y="111"/>
                    <a:pt x="220" y="111"/>
                    <a:pt x="220" y="111"/>
                  </a:cubicBezTo>
                  <a:cubicBezTo>
                    <a:pt x="219" y="112"/>
                    <a:pt x="219" y="112"/>
                    <a:pt x="219" y="112"/>
                  </a:cubicBezTo>
                  <a:cubicBezTo>
                    <a:pt x="219" y="112"/>
                    <a:pt x="219" y="112"/>
                    <a:pt x="219" y="112"/>
                  </a:cubicBezTo>
                  <a:cubicBezTo>
                    <a:pt x="219" y="112"/>
                    <a:pt x="219" y="112"/>
                    <a:pt x="219" y="112"/>
                  </a:cubicBezTo>
                  <a:cubicBezTo>
                    <a:pt x="218" y="112"/>
                    <a:pt x="218" y="112"/>
                    <a:pt x="218" y="112"/>
                  </a:cubicBezTo>
                  <a:cubicBezTo>
                    <a:pt x="218" y="113"/>
                    <a:pt x="218" y="113"/>
                    <a:pt x="218" y="113"/>
                  </a:cubicBezTo>
                  <a:cubicBezTo>
                    <a:pt x="219" y="113"/>
                    <a:pt x="219" y="113"/>
                    <a:pt x="219" y="113"/>
                  </a:cubicBezTo>
                  <a:cubicBezTo>
                    <a:pt x="219" y="114"/>
                    <a:pt x="219" y="114"/>
                    <a:pt x="219" y="114"/>
                  </a:cubicBezTo>
                  <a:cubicBezTo>
                    <a:pt x="218" y="114"/>
                    <a:pt x="218" y="114"/>
                    <a:pt x="218" y="114"/>
                  </a:cubicBezTo>
                  <a:cubicBezTo>
                    <a:pt x="219" y="115"/>
                    <a:pt x="219" y="115"/>
                    <a:pt x="219" y="115"/>
                  </a:cubicBezTo>
                  <a:cubicBezTo>
                    <a:pt x="218" y="115"/>
                    <a:pt x="218" y="115"/>
                    <a:pt x="218" y="115"/>
                  </a:cubicBezTo>
                  <a:cubicBezTo>
                    <a:pt x="217" y="115"/>
                    <a:pt x="217" y="115"/>
                    <a:pt x="217" y="115"/>
                  </a:cubicBezTo>
                  <a:cubicBezTo>
                    <a:pt x="217" y="115"/>
                    <a:pt x="217" y="115"/>
                    <a:pt x="217" y="115"/>
                  </a:cubicBezTo>
                  <a:cubicBezTo>
                    <a:pt x="216" y="115"/>
                    <a:pt x="216" y="115"/>
                    <a:pt x="216" y="115"/>
                  </a:cubicBezTo>
                  <a:cubicBezTo>
                    <a:pt x="215" y="116"/>
                    <a:pt x="215" y="116"/>
                    <a:pt x="215" y="116"/>
                  </a:cubicBezTo>
                  <a:cubicBezTo>
                    <a:pt x="215" y="116"/>
                    <a:pt x="215" y="116"/>
                    <a:pt x="215" y="116"/>
                  </a:cubicBezTo>
                  <a:cubicBezTo>
                    <a:pt x="214" y="117"/>
                    <a:pt x="214" y="117"/>
                    <a:pt x="214" y="117"/>
                  </a:cubicBezTo>
                  <a:cubicBezTo>
                    <a:pt x="213" y="116"/>
                    <a:pt x="213" y="116"/>
                    <a:pt x="213" y="116"/>
                  </a:cubicBezTo>
                  <a:cubicBezTo>
                    <a:pt x="212" y="117"/>
                    <a:pt x="212" y="117"/>
                    <a:pt x="212" y="117"/>
                  </a:cubicBezTo>
                  <a:cubicBezTo>
                    <a:pt x="211" y="116"/>
                    <a:pt x="211" y="116"/>
                    <a:pt x="211" y="116"/>
                  </a:cubicBezTo>
                  <a:cubicBezTo>
                    <a:pt x="211" y="115"/>
                    <a:pt x="211" y="115"/>
                    <a:pt x="211" y="115"/>
                  </a:cubicBezTo>
                  <a:cubicBezTo>
                    <a:pt x="212" y="114"/>
                    <a:pt x="212" y="114"/>
                    <a:pt x="212" y="114"/>
                  </a:cubicBezTo>
                  <a:cubicBezTo>
                    <a:pt x="212" y="113"/>
                    <a:pt x="212" y="113"/>
                    <a:pt x="212" y="113"/>
                  </a:cubicBezTo>
                  <a:cubicBezTo>
                    <a:pt x="210" y="114"/>
                    <a:pt x="210" y="114"/>
                    <a:pt x="210" y="114"/>
                  </a:cubicBezTo>
                  <a:cubicBezTo>
                    <a:pt x="210" y="115"/>
                    <a:pt x="210" y="115"/>
                    <a:pt x="210" y="115"/>
                  </a:cubicBezTo>
                  <a:cubicBezTo>
                    <a:pt x="211" y="117"/>
                    <a:pt x="211" y="117"/>
                    <a:pt x="211" y="117"/>
                  </a:cubicBezTo>
                  <a:cubicBezTo>
                    <a:pt x="211" y="117"/>
                    <a:pt x="211" y="117"/>
                    <a:pt x="211" y="117"/>
                  </a:cubicBezTo>
                  <a:cubicBezTo>
                    <a:pt x="211" y="118"/>
                    <a:pt x="211" y="118"/>
                    <a:pt x="211" y="118"/>
                  </a:cubicBezTo>
                  <a:cubicBezTo>
                    <a:pt x="210" y="118"/>
                    <a:pt x="210" y="118"/>
                    <a:pt x="210" y="118"/>
                  </a:cubicBezTo>
                  <a:cubicBezTo>
                    <a:pt x="209" y="119"/>
                    <a:pt x="209" y="119"/>
                    <a:pt x="209" y="119"/>
                  </a:cubicBezTo>
                  <a:cubicBezTo>
                    <a:pt x="209" y="119"/>
                    <a:pt x="208" y="120"/>
                    <a:pt x="208" y="120"/>
                  </a:cubicBezTo>
                  <a:close/>
                  <a:moveTo>
                    <a:pt x="223" y="101"/>
                  </a:moveTo>
                  <a:cubicBezTo>
                    <a:pt x="223" y="101"/>
                    <a:pt x="223" y="101"/>
                    <a:pt x="223" y="101"/>
                  </a:cubicBezTo>
                  <a:cubicBezTo>
                    <a:pt x="223" y="101"/>
                    <a:pt x="223" y="101"/>
                    <a:pt x="223" y="101"/>
                  </a:cubicBezTo>
                  <a:cubicBezTo>
                    <a:pt x="224" y="101"/>
                    <a:pt x="224" y="101"/>
                    <a:pt x="224" y="101"/>
                  </a:cubicBezTo>
                  <a:cubicBezTo>
                    <a:pt x="223" y="101"/>
                    <a:pt x="223" y="101"/>
                    <a:pt x="223" y="101"/>
                  </a:cubicBezTo>
                  <a:close/>
                  <a:moveTo>
                    <a:pt x="222" y="104"/>
                  </a:moveTo>
                  <a:cubicBezTo>
                    <a:pt x="223" y="104"/>
                    <a:pt x="223" y="104"/>
                    <a:pt x="223" y="104"/>
                  </a:cubicBezTo>
                  <a:cubicBezTo>
                    <a:pt x="224" y="103"/>
                    <a:pt x="224" y="103"/>
                    <a:pt x="224" y="103"/>
                  </a:cubicBezTo>
                  <a:cubicBezTo>
                    <a:pt x="224" y="103"/>
                    <a:pt x="224" y="103"/>
                    <a:pt x="224" y="103"/>
                  </a:cubicBezTo>
                  <a:cubicBezTo>
                    <a:pt x="223" y="102"/>
                    <a:pt x="223" y="102"/>
                    <a:pt x="223" y="102"/>
                  </a:cubicBezTo>
                  <a:cubicBezTo>
                    <a:pt x="223" y="102"/>
                    <a:pt x="223" y="102"/>
                    <a:pt x="223" y="102"/>
                  </a:cubicBezTo>
                  <a:cubicBezTo>
                    <a:pt x="223" y="102"/>
                    <a:pt x="223" y="102"/>
                    <a:pt x="223" y="102"/>
                  </a:cubicBezTo>
                  <a:cubicBezTo>
                    <a:pt x="222" y="103"/>
                    <a:pt x="222" y="103"/>
                    <a:pt x="222" y="103"/>
                  </a:cubicBezTo>
                  <a:cubicBezTo>
                    <a:pt x="222" y="103"/>
                    <a:pt x="222" y="103"/>
                    <a:pt x="222" y="103"/>
                  </a:cubicBezTo>
                  <a:cubicBezTo>
                    <a:pt x="222" y="104"/>
                    <a:pt x="222" y="104"/>
                    <a:pt x="222" y="104"/>
                  </a:cubicBezTo>
                  <a:cubicBezTo>
                    <a:pt x="222" y="104"/>
                    <a:pt x="222" y="104"/>
                    <a:pt x="222" y="104"/>
                  </a:cubicBezTo>
                  <a:close/>
                  <a:moveTo>
                    <a:pt x="222" y="106"/>
                  </a:moveTo>
                  <a:cubicBezTo>
                    <a:pt x="222" y="106"/>
                    <a:pt x="222" y="106"/>
                    <a:pt x="222" y="106"/>
                  </a:cubicBezTo>
                  <a:cubicBezTo>
                    <a:pt x="223" y="105"/>
                    <a:pt x="223" y="105"/>
                    <a:pt x="223" y="105"/>
                  </a:cubicBezTo>
                  <a:cubicBezTo>
                    <a:pt x="222" y="105"/>
                    <a:pt x="222" y="105"/>
                    <a:pt x="222" y="105"/>
                  </a:cubicBezTo>
                  <a:cubicBezTo>
                    <a:pt x="221" y="105"/>
                    <a:pt x="221" y="105"/>
                    <a:pt x="221" y="105"/>
                  </a:cubicBezTo>
                  <a:cubicBezTo>
                    <a:pt x="221" y="106"/>
                    <a:pt x="221" y="106"/>
                    <a:pt x="221" y="106"/>
                  </a:cubicBezTo>
                  <a:cubicBezTo>
                    <a:pt x="222" y="106"/>
                    <a:pt x="222" y="106"/>
                    <a:pt x="222" y="106"/>
                  </a:cubicBezTo>
                  <a:close/>
                  <a:moveTo>
                    <a:pt x="188" y="89"/>
                  </a:moveTo>
                  <a:cubicBezTo>
                    <a:pt x="188" y="89"/>
                    <a:pt x="188" y="89"/>
                    <a:pt x="188" y="89"/>
                  </a:cubicBezTo>
                  <a:cubicBezTo>
                    <a:pt x="188" y="90"/>
                    <a:pt x="188" y="90"/>
                    <a:pt x="188" y="90"/>
                  </a:cubicBezTo>
                  <a:cubicBezTo>
                    <a:pt x="189" y="89"/>
                    <a:pt x="189" y="89"/>
                    <a:pt x="189" y="89"/>
                  </a:cubicBezTo>
                  <a:cubicBezTo>
                    <a:pt x="190" y="90"/>
                    <a:pt x="190" y="90"/>
                    <a:pt x="190" y="90"/>
                  </a:cubicBezTo>
                  <a:cubicBezTo>
                    <a:pt x="190" y="89"/>
                    <a:pt x="190" y="89"/>
                    <a:pt x="190" y="89"/>
                  </a:cubicBezTo>
                  <a:cubicBezTo>
                    <a:pt x="189" y="89"/>
                    <a:pt x="189" y="89"/>
                    <a:pt x="189" y="89"/>
                  </a:cubicBezTo>
                  <a:cubicBezTo>
                    <a:pt x="188" y="89"/>
                    <a:pt x="188" y="89"/>
                    <a:pt x="188" y="89"/>
                  </a:cubicBezTo>
                  <a:cubicBezTo>
                    <a:pt x="188" y="89"/>
                    <a:pt x="188" y="89"/>
                    <a:pt x="188" y="89"/>
                  </a:cubicBezTo>
                  <a:close/>
                  <a:moveTo>
                    <a:pt x="194" y="99"/>
                  </a:moveTo>
                  <a:cubicBezTo>
                    <a:pt x="193" y="98"/>
                    <a:pt x="193" y="98"/>
                    <a:pt x="193" y="98"/>
                  </a:cubicBezTo>
                  <a:cubicBezTo>
                    <a:pt x="193" y="96"/>
                    <a:pt x="193" y="96"/>
                    <a:pt x="193" y="96"/>
                  </a:cubicBezTo>
                  <a:cubicBezTo>
                    <a:pt x="193" y="96"/>
                    <a:pt x="193" y="96"/>
                    <a:pt x="193" y="96"/>
                  </a:cubicBezTo>
                  <a:cubicBezTo>
                    <a:pt x="193" y="95"/>
                    <a:pt x="193" y="95"/>
                    <a:pt x="193" y="95"/>
                  </a:cubicBezTo>
                  <a:cubicBezTo>
                    <a:pt x="193" y="95"/>
                    <a:pt x="193" y="95"/>
                    <a:pt x="193" y="95"/>
                  </a:cubicBezTo>
                  <a:cubicBezTo>
                    <a:pt x="192" y="94"/>
                    <a:pt x="192" y="94"/>
                    <a:pt x="192" y="94"/>
                  </a:cubicBezTo>
                  <a:cubicBezTo>
                    <a:pt x="192" y="93"/>
                    <a:pt x="192" y="93"/>
                    <a:pt x="192" y="93"/>
                  </a:cubicBezTo>
                  <a:cubicBezTo>
                    <a:pt x="192" y="92"/>
                    <a:pt x="192" y="92"/>
                    <a:pt x="192" y="92"/>
                  </a:cubicBezTo>
                  <a:cubicBezTo>
                    <a:pt x="191" y="91"/>
                    <a:pt x="191" y="91"/>
                    <a:pt x="191" y="91"/>
                  </a:cubicBezTo>
                  <a:cubicBezTo>
                    <a:pt x="191" y="91"/>
                    <a:pt x="191" y="91"/>
                    <a:pt x="191" y="91"/>
                  </a:cubicBezTo>
                  <a:cubicBezTo>
                    <a:pt x="192" y="90"/>
                    <a:pt x="192" y="90"/>
                    <a:pt x="192" y="90"/>
                  </a:cubicBezTo>
                  <a:cubicBezTo>
                    <a:pt x="193" y="90"/>
                    <a:pt x="193" y="90"/>
                    <a:pt x="193" y="90"/>
                  </a:cubicBezTo>
                  <a:cubicBezTo>
                    <a:pt x="194" y="89"/>
                    <a:pt x="194" y="89"/>
                    <a:pt x="194" y="89"/>
                  </a:cubicBezTo>
                  <a:cubicBezTo>
                    <a:pt x="195" y="89"/>
                    <a:pt x="195" y="89"/>
                    <a:pt x="195" y="89"/>
                  </a:cubicBezTo>
                  <a:cubicBezTo>
                    <a:pt x="196" y="89"/>
                    <a:pt x="196" y="89"/>
                    <a:pt x="196" y="89"/>
                  </a:cubicBezTo>
                  <a:cubicBezTo>
                    <a:pt x="196" y="89"/>
                    <a:pt x="196" y="89"/>
                    <a:pt x="196" y="89"/>
                  </a:cubicBezTo>
                  <a:cubicBezTo>
                    <a:pt x="197" y="90"/>
                    <a:pt x="197" y="90"/>
                    <a:pt x="197" y="90"/>
                  </a:cubicBezTo>
                  <a:cubicBezTo>
                    <a:pt x="198" y="90"/>
                    <a:pt x="198" y="90"/>
                    <a:pt x="198" y="90"/>
                  </a:cubicBezTo>
                  <a:cubicBezTo>
                    <a:pt x="198" y="90"/>
                    <a:pt x="198" y="90"/>
                    <a:pt x="198" y="90"/>
                  </a:cubicBezTo>
                  <a:cubicBezTo>
                    <a:pt x="199" y="90"/>
                    <a:pt x="199" y="90"/>
                    <a:pt x="199" y="90"/>
                  </a:cubicBezTo>
                  <a:cubicBezTo>
                    <a:pt x="200" y="90"/>
                    <a:pt x="200" y="90"/>
                    <a:pt x="200" y="90"/>
                  </a:cubicBezTo>
                  <a:cubicBezTo>
                    <a:pt x="200" y="91"/>
                    <a:pt x="200" y="91"/>
                    <a:pt x="200" y="91"/>
                  </a:cubicBezTo>
                  <a:cubicBezTo>
                    <a:pt x="200" y="91"/>
                    <a:pt x="200" y="91"/>
                    <a:pt x="200" y="91"/>
                  </a:cubicBezTo>
                  <a:cubicBezTo>
                    <a:pt x="200" y="92"/>
                    <a:pt x="200" y="92"/>
                    <a:pt x="200" y="92"/>
                  </a:cubicBezTo>
                  <a:cubicBezTo>
                    <a:pt x="201" y="92"/>
                    <a:pt x="201" y="92"/>
                    <a:pt x="201" y="92"/>
                  </a:cubicBezTo>
                  <a:cubicBezTo>
                    <a:pt x="201" y="93"/>
                    <a:pt x="201" y="93"/>
                    <a:pt x="201" y="93"/>
                  </a:cubicBezTo>
                  <a:cubicBezTo>
                    <a:pt x="200" y="93"/>
                    <a:pt x="200" y="93"/>
                    <a:pt x="200" y="93"/>
                  </a:cubicBezTo>
                  <a:cubicBezTo>
                    <a:pt x="200" y="94"/>
                    <a:pt x="200" y="94"/>
                    <a:pt x="200" y="94"/>
                  </a:cubicBezTo>
                  <a:cubicBezTo>
                    <a:pt x="199" y="95"/>
                    <a:pt x="199" y="95"/>
                    <a:pt x="199" y="95"/>
                  </a:cubicBezTo>
                  <a:cubicBezTo>
                    <a:pt x="199" y="95"/>
                    <a:pt x="199" y="95"/>
                    <a:pt x="199" y="95"/>
                  </a:cubicBezTo>
                  <a:cubicBezTo>
                    <a:pt x="198" y="96"/>
                    <a:pt x="198" y="96"/>
                    <a:pt x="198" y="96"/>
                  </a:cubicBezTo>
                  <a:cubicBezTo>
                    <a:pt x="196" y="97"/>
                    <a:pt x="196" y="97"/>
                    <a:pt x="196" y="97"/>
                  </a:cubicBezTo>
                  <a:cubicBezTo>
                    <a:pt x="195" y="98"/>
                    <a:pt x="195" y="98"/>
                    <a:pt x="195" y="98"/>
                  </a:cubicBezTo>
                  <a:cubicBezTo>
                    <a:pt x="195" y="98"/>
                    <a:pt x="195" y="98"/>
                    <a:pt x="195" y="98"/>
                  </a:cubicBezTo>
                  <a:cubicBezTo>
                    <a:pt x="194" y="98"/>
                    <a:pt x="194" y="98"/>
                    <a:pt x="194" y="98"/>
                  </a:cubicBezTo>
                  <a:cubicBezTo>
                    <a:pt x="194" y="99"/>
                    <a:pt x="194" y="99"/>
                    <a:pt x="194" y="99"/>
                  </a:cubicBezTo>
                  <a:cubicBezTo>
                    <a:pt x="194" y="99"/>
                    <a:pt x="194" y="99"/>
                    <a:pt x="194" y="99"/>
                  </a:cubicBezTo>
                  <a:close/>
                  <a:moveTo>
                    <a:pt x="226" y="115"/>
                  </a:moveTo>
                  <a:cubicBezTo>
                    <a:pt x="224" y="114"/>
                    <a:pt x="224" y="114"/>
                    <a:pt x="224" y="114"/>
                  </a:cubicBezTo>
                  <a:cubicBezTo>
                    <a:pt x="224" y="114"/>
                    <a:pt x="224" y="114"/>
                    <a:pt x="224" y="114"/>
                  </a:cubicBezTo>
                  <a:cubicBezTo>
                    <a:pt x="222" y="114"/>
                    <a:pt x="222" y="114"/>
                    <a:pt x="222" y="114"/>
                  </a:cubicBezTo>
                  <a:cubicBezTo>
                    <a:pt x="223" y="113"/>
                    <a:pt x="223" y="113"/>
                    <a:pt x="223" y="113"/>
                  </a:cubicBezTo>
                  <a:cubicBezTo>
                    <a:pt x="223" y="113"/>
                    <a:pt x="223" y="113"/>
                    <a:pt x="223" y="113"/>
                  </a:cubicBezTo>
                  <a:cubicBezTo>
                    <a:pt x="224" y="113"/>
                    <a:pt x="224" y="113"/>
                    <a:pt x="224" y="113"/>
                  </a:cubicBezTo>
                  <a:cubicBezTo>
                    <a:pt x="224" y="113"/>
                    <a:pt x="224" y="113"/>
                    <a:pt x="224" y="113"/>
                  </a:cubicBezTo>
                  <a:cubicBezTo>
                    <a:pt x="224" y="113"/>
                    <a:pt x="224" y="113"/>
                    <a:pt x="224" y="113"/>
                  </a:cubicBezTo>
                  <a:cubicBezTo>
                    <a:pt x="223" y="113"/>
                    <a:pt x="223" y="113"/>
                    <a:pt x="223" y="113"/>
                  </a:cubicBezTo>
                  <a:cubicBezTo>
                    <a:pt x="223" y="112"/>
                    <a:pt x="223" y="112"/>
                    <a:pt x="223" y="112"/>
                  </a:cubicBezTo>
                  <a:cubicBezTo>
                    <a:pt x="224" y="111"/>
                    <a:pt x="224" y="111"/>
                    <a:pt x="224" y="111"/>
                  </a:cubicBezTo>
                  <a:cubicBezTo>
                    <a:pt x="225" y="110"/>
                    <a:pt x="225" y="110"/>
                    <a:pt x="225" y="110"/>
                  </a:cubicBezTo>
                  <a:cubicBezTo>
                    <a:pt x="225" y="109"/>
                    <a:pt x="225" y="109"/>
                    <a:pt x="225" y="109"/>
                  </a:cubicBezTo>
                  <a:cubicBezTo>
                    <a:pt x="225" y="109"/>
                    <a:pt x="225" y="109"/>
                    <a:pt x="225" y="109"/>
                  </a:cubicBezTo>
                  <a:cubicBezTo>
                    <a:pt x="225" y="108"/>
                    <a:pt x="225" y="108"/>
                    <a:pt x="225" y="108"/>
                  </a:cubicBezTo>
                  <a:cubicBezTo>
                    <a:pt x="224" y="108"/>
                    <a:pt x="224" y="108"/>
                    <a:pt x="224" y="108"/>
                  </a:cubicBezTo>
                  <a:cubicBezTo>
                    <a:pt x="225" y="107"/>
                    <a:pt x="225" y="107"/>
                    <a:pt x="225" y="107"/>
                  </a:cubicBezTo>
                  <a:cubicBezTo>
                    <a:pt x="225" y="106"/>
                    <a:pt x="225" y="106"/>
                    <a:pt x="225" y="106"/>
                  </a:cubicBezTo>
                  <a:cubicBezTo>
                    <a:pt x="226" y="105"/>
                    <a:pt x="226" y="105"/>
                    <a:pt x="226" y="105"/>
                  </a:cubicBezTo>
                  <a:cubicBezTo>
                    <a:pt x="226" y="104"/>
                    <a:pt x="226" y="104"/>
                    <a:pt x="226" y="104"/>
                  </a:cubicBezTo>
                  <a:cubicBezTo>
                    <a:pt x="226" y="104"/>
                    <a:pt x="226" y="104"/>
                    <a:pt x="226" y="104"/>
                  </a:cubicBezTo>
                  <a:cubicBezTo>
                    <a:pt x="227" y="103"/>
                    <a:pt x="227" y="103"/>
                    <a:pt x="227" y="103"/>
                  </a:cubicBezTo>
                  <a:cubicBezTo>
                    <a:pt x="227" y="102"/>
                    <a:pt x="227" y="102"/>
                    <a:pt x="227" y="102"/>
                  </a:cubicBezTo>
                  <a:cubicBezTo>
                    <a:pt x="228" y="102"/>
                    <a:pt x="228" y="102"/>
                    <a:pt x="228" y="102"/>
                  </a:cubicBezTo>
                  <a:cubicBezTo>
                    <a:pt x="228" y="101"/>
                    <a:pt x="228" y="101"/>
                    <a:pt x="228" y="101"/>
                  </a:cubicBezTo>
                  <a:cubicBezTo>
                    <a:pt x="229" y="100"/>
                    <a:pt x="229" y="100"/>
                    <a:pt x="229" y="100"/>
                  </a:cubicBezTo>
                  <a:cubicBezTo>
                    <a:pt x="229" y="99"/>
                    <a:pt x="229" y="99"/>
                    <a:pt x="229" y="99"/>
                  </a:cubicBezTo>
                  <a:cubicBezTo>
                    <a:pt x="230" y="99"/>
                    <a:pt x="230" y="99"/>
                    <a:pt x="230" y="99"/>
                  </a:cubicBezTo>
                  <a:cubicBezTo>
                    <a:pt x="230" y="98"/>
                    <a:pt x="230" y="98"/>
                    <a:pt x="230" y="98"/>
                  </a:cubicBezTo>
                  <a:cubicBezTo>
                    <a:pt x="230" y="98"/>
                    <a:pt x="230" y="98"/>
                    <a:pt x="230" y="98"/>
                  </a:cubicBezTo>
                  <a:cubicBezTo>
                    <a:pt x="230" y="97"/>
                    <a:pt x="230" y="97"/>
                    <a:pt x="230" y="97"/>
                  </a:cubicBezTo>
                  <a:cubicBezTo>
                    <a:pt x="231" y="97"/>
                    <a:pt x="231" y="97"/>
                    <a:pt x="231" y="97"/>
                  </a:cubicBezTo>
                  <a:cubicBezTo>
                    <a:pt x="232" y="98"/>
                    <a:pt x="232" y="98"/>
                    <a:pt x="232" y="98"/>
                  </a:cubicBezTo>
                  <a:cubicBezTo>
                    <a:pt x="232" y="99"/>
                    <a:pt x="232" y="99"/>
                    <a:pt x="232" y="99"/>
                  </a:cubicBezTo>
                  <a:cubicBezTo>
                    <a:pt x="233" y="99"/>
                    <a:pt x="233" y="99"/>
                    <a:pt x="233" y="99"/>
                  </a:cubicBezTo>
                  <a:cubicBezTo>
                    <a:pt x="233" y="98"/>
                    <a:pt x="233" y="98"/>
                    <a:pt x="233" y="98"/>
                  </a:cubicBezTo>
                  <a:cubicBezTo>
                    <a:pt x="232" y="97"/>
                    <a:pt x="232" y="97"/>
                    <a:pt x="232" y="97"/>
                  </a:cubicBezTo>
                  <a:cubicBezTo>
                    <a:pt x="232" y="97"/>
                    <a:pt x="232" y="97"/>
                    <a:pt x="232" y="97"/>
                  </a:cubicBezTo>
                  <a:cubicBezTo>
                    <a:pt x="233" y="97"/>
                    <a:pt x="233" y="97"/>
                    <a:pt x="233" y="97"/>
                  </a:cubicBezTo>
                  <a:cubicBezTo>
                    <a:pt x="232" y="96"/>
                    <a:pt x="232" y="96"/>
                    <a:pt x="232" y="96"/>
                  </a:cubicBezTo>
                  <a:cubicBezTo>
                    <a:pt x="233" y="95"/>
                    <a:pt x="233" y="95"/>
                    <a:pt x="233" y="95"/>
                  </a:cubicBezTo>
                  <a:cubicBezTo>
                    <a:pt x="235" y="94"/>
                    <a:pt x="235" y="94"/>
                    <a:pt x="235" y="94"/>
                  </a:cubicBezTo>
                  <a:cubicBezTo>
                    <a:pt x="236" y="94"/>
                    <a:pt x="236" y="94"/>
                    <a:pt x="236" y="94"/>
                  </a:cubicBezTo>
                  <a:cubicBezTo>
                    <a:pt x="237" y="94"/>
                    <a:pt x="237" y="94"/>
                    <a:pt x="237" y="94"/>
                  </a:cubicBezTo>
                  <a:cubicBezTo>
                    <a:pt x="237" y="95"/>
                    <a:pt x="237" y="95"/>
                    <a:pt x="237" y="95"/>
                  </a:cubicBezTo>
                  <a:cubicBezTo>
                    <a:pt x="238" y="94"/>
                    <a:pt x="238" y="94"/>
                    <a:pt x="238" y="94"/>
                  </a:cubicBezTo>
                  <a:cubicBezTo>
                    <a:pt x="238" y="95"/>
                    <a:pt x="238" y="95"/>
                    <a:pt x="238" y="95"/>
                  </a:cubicBezTo>
                  <a:cubicBezTo>
                    <a:pt x="239" y="95"/>
                    <a:pt x="239" y="95"/>
                    <a:pt x="239" y="95"/>
                  </a:cubicBezTo>
                  <a:cubicBezTo>
                    <a:pt x="240" y="95"/>
                    <a:pt x="240" y="95"/>
                    <a:pt x="240" y="95"/>
                  </a:cubicBezTo>
                  <a:cubicBezTo>
                    <a:pt x="241" y="95"/>
                    <a:pt x="241" y="95"/>
                    <a:pt x="241" y="95"/>
                  </a:cubicBezTo>
                  <a:cubicBezTo>
                    <a:pt x="241" y="96"/>
                    <a:pt x="241" y="96"/>
                    <a:pt x="241" y="96"/>
                  </a:cubicBezTo>
                  <a:cubicBezTo>
                    <a:pt x="242" y="96"/>
                    <a:pt x="242" y="96"/>
                    <a:pt x="242" y="96"/>
                  </a:cubicBezTo>
                  <a:cubicBezTo>
                    <a:pt x="242" y="96"/>
                    <a:pt x="242" y="96"/>
                    <a:pt x="242" y="96"/>
                  </a:cubicBezTo>
                  <a:cubicBezTo>
                    <a:pt x="243" y="97"/>
                    <a:pt x="243" y="97"/>
                    <a:pt x="243" y="97"/>
                  </a:cubicBezTo>
                  <a:cubicBezTo>
                    <a:pt x="242" y="97"/>
                    <a:pt x="242" y="97"/>
                    <a:pt x="242" y="97"/>
                  </a:cubicBezTo>
                  <a:cubicBezTo>
                    <a:pt x="243" y="98"/>
                    <a:pt x="243" y="98"/>
                    <a:pt x="243" y="98"/>
                  </a:cubicBezTo>
                  <a:cubicBezTo>
                    <a:pt x="243" y="97"/>
                    <a:pt x="243" y="97"/>
                    <a:pt x="243" y="97"/>
                  </a:cubicBezTo>
                  <a:cubicBezTo>
                    <a:pt x="245" y="97"/>
                    <a:pt x="245" y="97"/>
                    <a:pt x="245" y="97"/>
                  </a:cubicBezTo>
                  <a:cubicBezTo>
                    <a:pt x="247" y="98"/>
                    <a:pt x="247" y="98"/>
                    <a:pt x="247" y="98"/>
                  </a:cubicBezTo>
                  <a:cubicBezTo>
                    <a:pt x="248" y="98"/>
                    <a:pt x="248" y="98"/>
                    <a:pt x="248" y="98"/>
                  </a:cubicBezTo>
                  <a:cubicBezTo>
                    <a:pt x="248" y="99"/>
                    <a:pt x="248" y="99"/>
                    <a:pt x="248" y="99"/>
                  </a:cubicBezTo>
                  <a:cubicBezTo>
                    <a:pt x="248" y="99"/>
                    <a:pt x="248" y="99"/>
                    <a:pt x="248" y="99"/>
                  </a:cubicBezTo>
                  <a:cubicBezTo>
                    <a:pt x="249" y="100"/>
                    <a:pt x="249" y="100"/>
                    <a:pt x="249" y="100"/>
                  </a:cubicBezTo>
                  <a:cubicBezTo>
                    <a:pt x="248" y="100"/>
                    <a:pt x="248" y="100"/>
                    <a:pt x="248" y="100"/>
                  </a:cubicBezTo>
                  <a:cubicBezTo>
                    <a:pt x="248" y="100"/>
                    <a:pt x="248" y="100"/>
                    <a:pt x="248" y="100"/>
                  </a:cubicBezTo>
                  <a:cubicBezTo>
                    <a:pt x="247" y="101"/>
                    <a:pt x="247" y="101"/>
                    <a:pt x="247" y="101"/>
                  </a:cubicBezTo>
                  <a:cubicBezTo>
                    <a:pt x="246" y="102"/>
                    <a:pt x="246" y="102"/>
                    <a:pt x="246" y="102"/>
                  </a:cubicBezTo>
                  <a:cubicBezTo>
                    <a:pt x="246" y="103"/>
                    <a:pt x="246" y="103"/>
                    <a:pt x="246" y="103"/>
                  </a:cubicBezTo>
                  <a:cubicBezTo>
                    <a:pt x="245" y="103"/>
                    <a:pt x="245" y="103"/>
                    <a:pt x="245" y="103"/>
                  </a:cubicBezTo>
                  <a:cubicBezTo>
                    <a:pt x="245" y="103"/>
                    <a:pt x="245" y="103"/>
                    <a:pt x="245" y="103"/>
                  </a:cubicBezTo>
                  <a:cubicBezTo>
                    <a:pt x="243" y="104"/>
                    <a:pt x="243" y="104"/>
                    <a:pt x="243" y="104"/>
                  </a:cubicBezTo>
                  <a:cubicBezTo>
                    <a:pt x="242" y="106"/>
                    <a:pt x="242" y="106"/>
                    <a:pt x="242" y="106"/>
                  </a:cubicBezTo>
                  <a:cubicBezTo>
                    <a:pt x="241" y="106"/>
                    <a:pt x="241" y="106"/>
                    <a:pt x="241" y="106"/>
                  </a:cubicBezTo>
                  <a:cubicBezTo>
                    <a:pt x="241" y="106"/>
                    <a:pt x="241" y="106"/>
                    <a:pt x="241" y="106"/>
                  </a:cubicBezTo>
                  <a:cubicBezTo>
                    <a:pt x="241" y="106"/>
                    <a:pt x="241" y="106"/>
                    <a:pt x="241" y="106"/>
                  </a:cubicBezTo>
                  <a:cubicBezTo>
                    <a:pt x="241" y="107"/>
                    <a:pt x="241" y="107"/>
                    <a:pt x="241" y="107"/>
                  </a:cubicBezTo>
                  <a:cubicBezTo>
                    <a:pt x="239" y="108"/>
                    <a:pt x="239" y="108"/>
                    <a:pt x="239" y="108"/>
                  </a:cubicBezTo>
                  <a:cubicBezTo>
                    <a:pt x="238" y="109"/>
                    <a:pt x="238" y="109"/>
                    <a:pt x="238" y="109"/>
                  </a:cubicBezTo>
                  <a:cubicBezTo>
                    <a:pt x="237" y="110"/>
                    <a:pt x="237" y="110"/>
                    <a:pt x="237" y="110"/>
                  </a:cubicBezTo>
                  <a:cubicBezTo>
                    <a:pt x="236" y="110"/>
                    <a:pt x="236" y="110"/>
                    <a:pt x="236" y="110"/>
                  </a:cubicBezTo>
                  <a:cubicBezTo>
                    <a:pt x="235" y="110"/>
                    <a:pt x="235" y="110"/>
                    <a:pt x="235" y="110"/>
                  </a:cubicBezTo>
                  <a:cubicBezTo>
                    <a:pt x="235" y="109"/>
                    <a:pt x="235" y="109"/>
                    <a:pt x="235" y="109"/>
                  </a:cubicBezTo>
                  <a:cubicBezTo>
                    <a:pt x="234" y="110"/>
                    <a:pt x="234" y="110"/>
                    <a:pt x="234" y="110"/>
                  </a:cubicBezTo>
                  <a:cubicBezTo>
                    <a:pt x="233" y="109"/>
                    <a:pt x="233" y="109"/>
                    <a:pt x="233" y="109"/>
                  </a:cubicBezTo>
                  <a:cubicBezTo>
                    <a:pt x="233" y="108"/>
                    <a:pt x="233" y="108"/>
                    <a:pt x="233" y="108"/>
                  </a:cubicBezTo>
                  <a:cubicBezTo>
                    <a:pt x="233" y="108"/>
                    <a:pt x="233" y="108"/>
                    <a:pt x="233" y="108"/>
                  </a:cubicBezTo>
                  <a:cubicBezTo>
                    <a:pt x="232" y="108"/>
                    <a:pt x="232" y="108"/>
                    <a:pt x="232" y="108"/>
                  </a:cubicBezTo>
                  <a:cubicBezTo>
                    <a:pt x="231" y="108"/>
                    <a:pt x="231" y="108"/>
                    <a:pt x="231" y="108"/>
                  </a:cubicBezTo>
                  <a:cubicBezTo>
                    <a:pt x="230" y="108"/>
                    <a:pt x="230" y="108"/>
                    <a:pt x="230" y="108"/>
                  </a:cubicBezTo>
                  <a:cubicBezTo>
                    <a:pt x="230" y="108"/>
                    <a:pt x="230" y="108"/>
                    <a:pt x="230" y="108"/>
                  </a:cubicBezTo>
                  <a:cubicBezTo>
                    <a:pt x="229" y="108"/>
                    <a:pt x="229" y="108"/>
                    <a:pt x="229" y="108"/>
                  </a:cubicBezTo>
                  <a:cubicBezTo>
                    <a:pt x="229" y="108"/>
                    <a:pt x="229" y="108"/>
                    <a:pt x="229" y="108"/>
                  </a:cubicBezTo>
                  <a:cubicBezTo>
                    <a:pt x="229" y="108"/>
                    <a:pt x="229" y="108"/>
                    <a:pt x="229" y="108"/>
                  </a:cubicBezTo>
                  <a:cubicBezTo>
                    <a:pt x="231" y="108"/>
                    <a:pt x="231" y="108"/>
                    <a:pt x="231" y="108"/>
                  </a:cubicBezTo>
                  <a:cubicBezTo>
                    <a:pt x="231" y="109"/>
                    <a:pt x="231" y="109"/>
                    <a:pt x="231" y="109"/>
                  </a:cubicBezTo>
                  <a:cubicBezTo>
                    <a:pt x="230" y="110"/>
                    <a:pt x="230" y="110"/>
                    <a:pt x="230" y="110"/>
                  </a:cubicBezTo>
                  <a:cubicBezTo>
                    <a:pt x="231" y="110"/>
                    <a:pt x="231" y="110"/>
                    <a:pt x="231" y="110"/>
                  </a:cubicBezTo>
                  <a:cubicBezTo>
                    <a:pt x="231" y="111"/>
                    <a:pt x="231" y="111"/>
                    <a:pt x="231" y="111"/>
                  </a:cubicBezTo>
                  <a:cubicBezTo>
                    <a:pt x="230" y="112"/>
                    <a:pt x="230" y="112"/>
                    <a:pt x="230" y="112"/>
                  </a:cubicBezTo>
                  <a:cubicBezTo>
                    <a:pt x="230" y="112"/>
                    <a:pt x="230" y="112"/>
                    <a:pt x="230" y="112"/>
                  </a:cubicBezTo>
                  <a:cubicBezTo>
                    <a:pt x="229" y="113"/>
                    <a:pt x="229" y="113"/>
                    <a:pt x="229" y="113"/>
                  </a:cubicBezTo>
                  <a:cubicBezTo>
                    <a:pt x="228" y="113"/>
                    <a:pt x="228" y="113"/>
                    <a:pt x="228" y="113"/>
                  </a:cubicBezTo>
                  <a:cubicBezTo>
                    <a:pt x="228" y="113"/>
                    <a:pt x="228" y="113"/>
                    <a:pt x="228" y="113"/>
                  </a:cubicBezTo>
                  <a:cubicBezTo>
                    <a:pt x="227" y="114"/>
                    <a:pt x="227" y="114"/>
                    <a:pt x="227" y="114"/>
                  </a:cubicBezTo>
                  <a:cubicBezTo>
                    <a:pt x="227" y="114"/>
                    <a:pt x="227" y="114"/>
                    <a:pt x="227" y="114"/>
                  </a:cubicBezTo>
                  <a:cubicBezTo>
                    <a:pt x="226" y="114"/>
                    <a:pt x="226" y="114"/>
                    <a:pt x="226" y="114"/>
                  </a:cubicBezTo>
                  <a:cubicBezTo>
                    <a:pt x="226" y="115"/>
                    <a:pt x="226" y="115"/>
                    <a:pt x="226" y="115"/>
                  </a:cubicBezTo>
                  <a:cubicBezTo>
                    <a:pt x="226" y="115"/>
                    <a:pt x="226" y="115"/>
                    <a:pt x="226" y="115"/>
                  </a:cubicBezTo>
                  <a:close/>
                  <a:moveTo>
                    <a:pt x="280" y="119"/>
                  </a:moveTo>
                  <a:cubicBezTo>
                    <a:pt x="279" y="118"/>
                    <a:pt x="279" y="118"/>
                    <a:pt x="279" y="118"/>
                  </a:cubicBezTo>
                  <a:cubicBezTo>
                    <a:pt x="278" y="118"/>
                    <a:pt x="278" y="118"/>
                    <a:pt x="278" y="118"/>
                  </a:cubicBezTo>
                  <a:cubicBezTo>
                    <a:pt x="278" y="117"/>
                    <a:pt x="278" y="117"/>
                    <a:pt x="278" y="117"/>
                  </a:cubicBezTo>
                  <a:cubicBezTo>
                    <a:pt x="277" y="117"/>
                    <a:pt x="277" y="117"/>
                    <a:pt x="277" y="117"/>
                  </a:cubicBezTo>
                  <a:cubicBezTo>
                    <a:pt x="277" y="116"/>
                    <a:pt x="277" y="116"/>
                    <a:pt x="277" y="116"/>
                  </a:cubicBezTo>
                  <a:cubicBezTo>
                    <a:pt x="277" y="115"/>
                    <a:pt x="277" y="115"/>
                    <a:pt x="277" y="115"/>
                  </a:cubicBezTo>
                  <a:cubicBezTo>
                    <a:pt x="278" y="114"/>
                    <a:pt x="278" y="114"/>
                    <a:pt x="278" y="114"/>
                  </a:cubicBezTo>
                  <a:cubicBezTo>
                    <a:pt x="278" y="114"/>
                    <a:pt x="278" y="114"/>
                    <a:pt x="278" y="114"/>
                  </a:cubicBezTo>
                  <a:cubicBezTo>
                    <a:pt x="278" y="113"/>
                    <a:pt x="278" y="113"/>
                    <a:pt x="278" y="113"/>
                  </a:cubicBezTo>
                  <a:cubicBezTo>
                    <a:pt x="278" y="113"/>
                    <a:pt x="278" y="113"/>
                    <a:pt x="278" y="113"/>
                  </a:cubicBezTo>
                  <a:cubicBezTo>
                    <a:pt x="277" y="112"/>
                    <a:pt x="277" y="112"/>
                    <a:pt x="277" y="112"/>
                  </a:cubicBezTo>
                  <a:cubicBezTo>
                    <a:pt x="277" y="112"/>
                    <a:pt x="277" y="112"/>
                    <a:pt x="277" y="112"/>
                  </a:cubicBezTo>
                  <a:cubicBezTo>
                    <a:pt x="277" y="110"/>
                    <a:pt x="277" y="110"/>
                    <a:pt x="277" y="110"/>
                  </a:cubicBezTo>
                  <a:cubicBezTo>
                    <a:pt x="278" y="110"/>
                    <a:pt x="278" y="110"/>
                    <a:pt x="278" y="110"/>
                  </a:cubicBezTo>
                  <a:cubicBezTo>
                    <a:pt x="278" y="110"/>
                    <a:pt x="278" y="110"/>
                    <a:pt x="278" y="110"/>
                  </a:cubicBezTo>
                  <a:cubicBezTo>
                    <a:pt x="278" y="109"/>
                    <a:pt x="278" y="109"/>
                    <a:pt x="278" y="109"/>
                  </a:cubicBezTo>
                  <a:cubicBezTo>
                    <a:pt x="279" y="108"/>
                    <a:pt x="279" y="108"/>
                    <a:pt x="279" y="108"/>
                  </a:cubicBezTo>
                  <a:cubicBezTo>
                    <a:pt x="279" y="107"/>
                    <a:pt x="279" y="107"/>
                    <a:pt x="279" y="107"/>
                  </a:cubicBezTo>
                  <a:cubicBezTo>
                    <a:pt x="280" y="107"/>
                    <a:pt x="280" y="107"/>
                    <a:pt x="280" y="107"/>
                  </a:cubicBezTo>
                  <a:cubicBezTo>
                    <a:pt x="280" y="108"/>
                    <a:pt x="280" y="108"/>
                    <a:pt x="280" y="108"/>
                  </a:cubicBezTo>
                  <a:cubicBezTo>
                    <a:pt x="280" y="108"/>
                    <a:pt x="280" y="108"/>
                    <a:pt x="280" y="108"/>
                  </a:cubicBezTo>
                  <a:cubicBezTo>
                    <a:pt x="282" y="109"/>
                    <a:pt x="282" y="109"/>
                    <a:pt x="282" y="109"/>
                  </a:cubicBezTo>
                  <a:cubicBezTo>
                    <a:pt x="283" y="109"/>
                    <a:pt x="283" y="109"/>
                    <a:pt x="283" y="109"/>
                  </a:cubicBezTo>
                  <a:cubicBezTo>
                    <a:pt x="284" y="110"/>
                    <a:pt x="284" y="110"/>
                    <a:pt x="284" y="110"/>
                  </a:cubicBezTo>
                  <a:cubicBezTo>
                    <a:pt x="284" y="109"/>
                    <a:pt x="284" y="109"/>
                    <a:pt x="284" y="109"/>
                  </a:cubicBezTo>
                  <a:cubicBezTo>
                    <a:pt x="286" y="110"/>
                    <a:pt x="286" y="110"/>
                    <a:pt x="286" y="110"/>
                  </a:cubicBezTo>
                  <a:cubicBezTo>
                    <a:pt x="287" y="110"/>
                    <a:pt x="287" y="110"/>
                    <a:pt x="287" y="110"/>
                  </a:cubicBezTo>
                  <a:cubicBezTo>
                    <a:pt x="287" y="110"/>
                    <a:pt x="287" y="110"/>
                    <a:pt x="287" y="110"/>
                  </a:cubicBezTo>
                  <a:cubicBezTo>
                    <a:pt x="288" y="111"/>
                    <a:pt x="288" y="111"/>
                    <a:pt x="288" y="111"/>
                  </a:cubicBezTo>
                  <a:cubicBezTo>
                    <a:pt x="289" y="112"/>
                    <a:pt x="289" y="112"/>
                    <a:pt x="289" y="112"/>
                  </a:cubicBezTo>
                  <a:cubicBezTo>
                    <a:pt x="289" y="112"/>
                    <a:pt x="289" y="112"/>
                    <a:pt x="289" y="112"/>
                  </a:cubicBezTo>
                  <a:cubicBezTo>
                    <a:pt x="289" y="113"/>
                    <a:pt x="289" y="113"/>
                    <a:pt x="289" y="113"/>
                  </a:cubicBezTo>
                  <a:cubicBezTo>
                    <a:pt x="289" y="114"/>
                    <a:pt x="289" y="114"/>
                    <a:pt x="289" y="114"/>
                  </a:cubicBezTo>
                  <a:cubicBezTo>
                    <a:pt x="290" y="114"/>
                    <a:pt x="290" y="114"/>
                    <a:pt x="290" y="114"/>
                  </a:cubicBezTo>
                  <a:cubicBezTo>
                    <a:pt x="290" y="115"/>
                    <a:pt x="290" y="115"/>
                    <a:pt x="290" y="115"/>
                  </a:cubicBezTo>
                  <a:cubicBezTo>
                    <a:pt x="290" y="115"/>
                    <a:pt x="290" y="115"/>
                    <a:pt x="290" y="115"/>
                  </a:cubicBezTo>
                  <a:cubicBezTo>
                    <a:pt x="290" y="116"/>
                    <a:pt x="290" y="116"/>
                    <a:pt x="290" y="116"/>
                  </a:cubicBezTo>
                  <a:cubicBezTo>
                    <a:pt x="290" y="117"/>
                    <a:pt x="290" y="117"/>
                    <a:pt x="290" y="117"/>
                  </a:cubicBezTo>
                  <a:cubicBezTo>
                    <a:pt x="290" y="117"/>
                    <a:pt x="290" y="117"/>
                    <a:pt x="290" y="117"/>
                  </a:cubicBezTo>
                  <a:cubicBezTo>
                    <a:pt x="290" y="118"/>
                    <a:pt x="290" y="118"/>
                    <a:pt x="290" y="118"/>
                  </a:cubicBezTo>
                  <a:cubicBezTo>
                    <a:pt x="291" y="118"/>
                    <a:pt x="291" y="118"/>
                    <a:pt x="291" y="118"/>
                  </a:cubicBezTo>
                  <a:cubicBezTo>
                    <a:pt x="291" y="119"/>
                    <a:pt x="291" y="119"/>
                    <a:pt x="291" y="119"/>
                  </a:cubicBezTo>
                  <a:cubicBezTo>
                    <a:pt x="290" y="119"/>
                    <a:pt x="290" y="119"/>
                    <a:pt x="290" y="119"/>
                  </a:cubicBezTo>
                  <a:cubicBezTo>
                    <a:pt x="290" y="119"/>
                    <a:pt x="290" y="119"/>
                    <a:pt x="290" y="119"/>
                  </a:cubicBezTo>
                  <a:cubicBezTo>
                    <a:pt x="288" y="119"/>
                    <a:pt x="288" y="119"/>
                    <a:pt x="288" y="119"/>
                  </a:cubicBezTo>
                  <a:cubicBezTo>
                    <a:pt x="288" y="119"/>
                    <a:pt x="288" y="119"/>
                    <a:pt x="288" y="119"/>
                  </a:cubicBezTo>
                  <a:cubicBezTo>
                    <a:pt x="286" y="118"/>
                    <a:pt x="286" y="118"/>
                    <a:pt x="286" y="118"/>
                  </a:cubicBezTo>
                  <a:cubicBezTo>
                    <a:pt x="286" y="118"/>
                    <a:pt x="286" y="118"/>
                    <a:pt x="286" y="118"/>
                  </a:cubicBezTo>
                  <a:cubicBezTo>
                    <a:pt x="285" y="118"/>
                    <a:pt x="285" y="118"/>
                    <a:pt x="285" y="118"/>
                  </a:cubicBezTo>
                  <a:cubicBezTo>
                    <a:pt x="284" y="118"/>
                    <a:pt x="284" y="118"/>
                    <a:pt x="284" y="118"/>
                  </a:cubicBezTo>
                  <a:cubicBezTo>
                    <a:pt x="284" y="117"/>
                    <a:pt x="284" y="117"/>
                    <a:pt x="284" y="117"/>
                  </a:cubicBezTo>
                  <a:cubicBezTo>
                    <a:pt x="282" y="118"/>
                    <a:pt x="282" y="118"/>
                    <a:pt x="282" y="118"/>
                  </a:cubicBezTo>
                  <a:cubicBezTo>
                    <a:pt x="282" y="118"/>
                    <a:pt x="282" y="118"/>
                    <a:pt x="282" y="118"/>
                  </a:cubicBezTo>
                  <a:cubicBezTo>
                    <a:pt x="281" y="119"/>
                    <a:pt x="281" y="119"/>
                    <a:pt x="281" y="119"/>
                  </a:cubicBezTo>
                  <a:cubicBezTo>
                    <a:pt x="280" y="119"/>
                    <a:pt x="280" y="119"/>
                    <a:pt x="280" y="119"/>
                  </a:cubicBezTo>
                  <a:close/>
                  <a:moveTo>
                    <a:pt x="275" y="120"/>
                  </a:moveTo>
                  <a:cubicBezTo>
                    <a:pt x="275" y="119"/>
                    <a:pt x="275" y="119"/>
                    <a:pt x="275" y="119"/>
                  </a:cubicBezTo>
                  <a:cubicBezTo>
                    <a:pt x="275" y="119"/>
                    <a:pt x="275" y="119"/>
                    <a:pt x="275" y="119"/>
                  </a:cubicBezTo>
                  <a:cubicBezTo>
                    <a:pt x="276" y="119"/>
                    <a:pt x="276" y="119"/>
                    <a:pt x="276" y="119"/>
                  </a:cubicBezTo>
                  <a:cubicBezTo>
                    <a:pt x="276" y="119"/>
                    <a:pt x="276" y="119"/>
                    <a:pt x="276" y="119"/>
                  </a:cubicBezTo>
                  <a:cubicBezTo>
                    <a:pt x="275" y="120"/>
                    <a:pt x="275" y="120"/>
                    <a:pt x="275" y="120"/>
                  </a:cubicBezTo>
                  <a:close/>
                  <a:moveTo>
                    <a:pt x="276" y="121"/>
                  </a:moveTo>
                  <a:cubicBezTo>
                    <a:pt x="276" y="120"/>
                    <a:pt x="276" y="120"/>
                    <a:pt x="276" y="120"/>
                  </a:cubicBezTo>
                  <a:cubicBezTo>
                    <a:pt x="276" y="120"/>
                    <a:pt x="276" y="120"/>
                    <a:pt x="276" y="120"/>
                  </a:cubicBezTo>
                  <a:cubicBezTo>
                    <a:pt x="277" y="120"/>
                    <a:pt x="277" y="120"/>
                    <a:pt x="277" y="120"/>
                  </a:cubicBezTo>
                  <a:cubicBezTo>
                    <a:pt x="277" y="120"/>
                    <a:pt x="277" y="120"/>
                    <a:pt x="277" y="120"/>
                  </a:cubicBezTo>
                  <a:cubicBezTo>
                    <a:pt x="276" y="121"/>
                    <a:pt x="276" y="121"/>
                    <a:pt x="276" y="121"/>
                  </a:cubicBezTo>
                  <a:close/>
                  <a:moveTo>
                    <a:pt x="279" y="121"/>
                  </a:moveTo>
                  <a:cubicBezTo>
                    <a:pt x="278" y="120"/>
                    <a:pt x="278" y="120"/>
                    <a:pt x="278" y="120"/>
                  </a:cubicBezTo>
                  <a:cubicBezTo>
                    <a:pt x="278" y="120"/>
                    <a:pt x="278" y="120"/>
                    <a:pt x="278" y="120"/>
                  </a:cubicBezTo>
                  <a:cubicBezTo>
                    <a:pt x="278" y="120"/>
                    <a:pt x="278" y="120"/>
                    <a:pt x="278" y="120"/>
                  </a:cubicBezTo>
                  <a:cubicBezTo>
                    <a:pt x="279" y="120"/>
                    <a:pt x="279" y="120"/>
                    <a:pt x="279" y="120"/>
                  </a:cubicBezTo>
                  <a:cubicBezTo>
                    <a:pt x="279" y="121"/>
                    <a:pt x="279" y="121"/>
                    <a:pt x="279" y="121"/>
                  </a:cubicBezTo>
                  <a:close/>
                  <a:moveTo>
                    <a:pt x="224" y="138"/>
                  </a:moveTo>
                  <a:cubicBezTo>
                    <a:pt x="224" y="137"/>
                    <a:pt x="224" y="137"/>
                    <a:pt x="224" y="137"/>
                  </a:cubicBezTo>
                  <a:cubicBezTo>
                    <a:pt x="224" y="137"/>
                    <a:pt x="224" y="137"/>
                    <a:pt x="224" y="137"/>
                  </a:cubicBezTo>
                  <a:cubicBezTo>
                    <a:pt x="224" y="137"/>
                    <a:pt x="224" y="137"/>
                    <a:pt x="224" y="137"/>
                  </a:cubicBezTo>
                  <a:cubicBezTo>
                    <a:pt x="225" y="137"/>
                    <a:pt x="225" y="137"/>
                    <a:pt x="225" y="137"/>
                  </a:cubicBezTo>
                  <a:cubicBezTo>
                    <a:pt x="225" y="137"/>
                    <a:pt x="225" y="137"/>
                    <a:pt x="225" y="137"/>
                  </a:cubicBezTo>
                  <a:cubicBezTo>
                    <a:pt x="224" y="137"/>
                    <a:pt x="224" y="137"/>
                    <a:pt x="224" y="137"/>
                  </a:cubicBezTo>
                  <a:cubicBezTo>
                    <a:pt x="224" y="138"/>
                    <a:pt x="224" y="138"/>
                    <a:pt x="224" y="138"/>
                  </a:cubicBezTo>
                  <a:close/>
                  <a:moveTo>
                    <a:pt x="226" y="142"/>
                  </a:moveTo>
                  <a:cubicBezTo>
                    <a:pt x="226" y="143"/>
                    <a:pt x="226" y="143"/>
                    <a:pt x="226" y="143"/>
                  </a:cubicBezTo>
                  <a:cubicBezTo>
                    <a:pt x="227" y="142"/>
                    <a:pt x="227" y="142"/>
                    <a:pt x="227" y="142"/>
                  </a:cubicBezTo>
                  <a:cubicBezTo>
                    <a:pt x="227" y="142"/>
                    <a:pt x="227" y="142"/>
                    <a:pt x="227" y="142"/>
                  </a:cubicBezTo>
                  <a:cubicBezTo>
                    <a:pt x="227" y="141"/>
                    <a:pt x="227" y="141"/>
                    <a:pt x="227" y="141"/>
                  </a:cubicBezTo>
                  <a:cubicBezTo>
                    <a:pt x="227" y="141"/>
                    <a:pt x="227" y="141"/>
                    <a:pt x="227" y="141"/>
                  </a:cubicBezTo>
                  <a:cubicBezTo>
                    <a:pt x="226" y="142"/>
                    <a:pt x="226" y="142"/>
                    <a:pt x="226" y="142"/>
                  </a:cubicBezTo>
                  <a:close/>
                  <a:moveTo>
                    <a:pt x="226" y="142"/>
                  </a:moveTo>
                  <a:cubicBezTo>
                    <a:pt x="225" y="142"/>
                    <a:pt x="225" y="142"/>
                    <a:pt x="225" y="142"/>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2"/>
                    <a:pt x="226" y="142"/>
                    <a:pt x="226" y="142"/>
                  </a:cubicBezTo>
                  <a:cubicBezTo>
                    <a:pt x="226" y="141"/>
                    <a:pt x="226" y="141"/>
                    <a:pt x="226" y="141"/>
                  </a:cubicBezTo>
                  <a:cubicBezTo>
                    <a:pt x="226" y="142"/>
                    <a:pt x="226" y="142"/>
                    <a:pt x="226" y="142"/>
                  </a:cubicBezTo>
                  <a:close/>
                  <a:moveTo>
                    <a:pt x="243" y="139"/>
                  </a:moveTo>
                  <a:cubicBezTo>
                    <a:pt x="242" y="139"/>
                    <a:pt x="242" y="139"/>
                    <a:pt x="242" y="139"/>
                  </a:cubicBezTo>
                  <a:cubicBezTo>
                    <a:pt x="242" y="138"/>
                    <a:pt x="242" y="138"/>
                    <a:pt x="242" y="138"/>
                  </a:cubicBezTo>
                  <a:cubicBezTo>
                    <a:pt x="241" y="138"/>
                    <a:pt x="241" y="138"/>
                    <a:pt x="241" y="138"/>
                  </a:cubicBezTo>
                  <a:cubicBezTo>
                    <a:pt x="241" y="138"/>
                    <a:pt x="241" y="138"/>
                    <a:pt x="241" y="138"/>
                  </a:cubicBezTo>
                  <a:cubicBezTo>
                    <a:pt x="241" y="138"/>
                    <a:pt x="241" y="138"/>
                    <a:pt x="241" y="138"/>
                  </a:cubicBezTo>
                  <a:cubicBezTo>
                    <a:pt x="240" y="138"/>
                    <a:pt x="240" y="138"/>
                    <a:pt x="240" y="138"/>
                  </a:cubicBezTo>
                  <a:cubicBezTo>
                    <a:pt x="240" y="137"/>
                    <a:pt x="240" y="137"/>
                    <a:pt x="240" y="137"/>
                  </a:cubicBezTo>
                  <a:cubicBezTo>
                    <a:pt x="241" y="137"/>
                    <a:pt x="241" y="137"/>
                    <a:pt x="241" y="137"/>
                  </a:cubicBezTo>
                  <a:cubicBezTo>
                    <a:pt x="241" y="137"/>
                    <a:pt x="241" y="137"/>
                    <a:pt x="241" y="137"/>
                  </a:cubicBezTo>
                  <a:cubicBezTo>
                    <a:pt x="242" y="137"/>
                    <a:pt x="242" y="137"/>
                    <a:pt x="242" y="137"/>
                  </a:cubicBezTo>
                  <a:cubicBezTo>
                    <a:pt x="242" y="137"/>
                    <a:pt x="242" y="137"/>
                    <a:pt x="242" y="137"/>
                  </a:cubicBezTo>
                  <a:cubicBezTo>
                    <a:pt x="243" y="138"/>
                    <a:pt x="243" y="138"/>
                    <a:pt x="243" y="138"/>
                  </a:cubicBezTo>
                  <a:cubicBezTo>
                    <a:pt x="243" y="138"/>
                    <a:pt x="243" y="138"/>
                    <a:pt x="243" y="138"/>
                  </a:cubicBezTo>
                  <a:cubicBezTo>
                    <a:pt x="243" y="139"/>
                    <a:pt x="243" y="139"/>
                    <a:pt x="243" y="139"/>
                  </a:cubicBezTo>
                  <a:cubicBezTo>
                    <a:pt x="243" y="139"/>
                    <a:pt x="243" y="139"/>
                    <a:pt x="243" y="139"/>
                  </a:cubicBezTo>
                  <a:close/>
                  <a:moveTo>
                    <a:pt x="252" y="142"/>
                  </a:moveTo>
                  <a:cubicBezTo>
                    <a:pt x="252" y="142"/>
                    <a:pt x="252" y="142"/>
                    <a:pt x="252" y="142"/>
                  </a:cubicBezTo>
                  <a:cubicBezTo>
                    <a:pt x="251" y="142"/>
                    <a:pt x="251" y="142"/>
                    <a:pt x="251" y="142"/>
                  </a:cubicBezTo>
                  <a:cubicBezTo>
                    <a:pt x="252" y="142"/>
                    <a:pt x="252" y="142"/>
                    <a:pt x="252" y="142"/>
                  </a:cubicBezTo>
                  <a:cubicBezTo>
                    <a:pt x="252" y="142"/>
                    <a:pt x="252" y="142"/>
                    <a:pt x="252" y="142"/>
                  </a:cubicBezTo>
                  <a:cubicBezTo>
                    <a:pt x="253" y="142"/>
                    <a:pt x="253" y="142"/>
                    <a:pt x="253" y="142"/>
                  </a:cubicBezTo>
                  <a:cubicBezTo>
                    <a:pt x="252" y="142"/>
                    <a:pt x="252" y="142"/>
                    <a:pt x="252" y="142"/>
                  </a:cubicBezTo>
                  <a:close/>
                  <a:moveTo>
                    <a:pt x="253" y="142"/>
                  </a:moveTo>
                  <a:cubicBezTo>
                    <a:pt x="254" y="143"/>
                    <a:pt x="254" y="143"/>
                    <a:pt x="254" y="143"/>
                  </a:cubicBezTo>
                  <a:cubicBezTo>
                    <a:pt x="254" y="142"/>
                    <a:pt x="254" y="142"/>
                    <a:pt x="254" y="142"/>
                  </a:cubicBezTo>
                  <a:cubicBezTo>
                    <a:pt x="253" y="142"/>
                    <a:pt x="253" y="142"/>
                    <a:pt x="253" y="142"/>
                  </a:cubicBezTo>
                  <a:close/>
                  <a:moveTo>
                    <a:pt x="255" y="143"/>
                  </a:moveTo>
                  <a:cubicBezTo>
                    <a:pt x="255" y="143"/>
                    <a:pt x="255" y="143"/>
                    <a:pt x="255" y="143"/>
                  </a:cubicBezTo>
                  <a:cubicBezTo>
                    <a:pt x="256" y="143"/>
                    <a:pt x="256" y="143"/>
                    <a:pt x="256" y="143"/>
                  </a:cubicBezTo>
                  <a:cubicBezTo>
                    <a:pt x="256" y="143"/>
                    <a:pt x="256" y="143"/>
                    <a:pt x="256" y="143"/>
                  </a:cubicBezTo>
                  <a:cubicBezTo>
                    <a:pt x="256" y="143"/>
                    <a:pt x="256" y="143"/>
                    <a:pt x="256" y="143"/>
                  </a:cubicBezTo>
                  <a:cubicBezTo>
                    <a:pt x="255" y="143"/>
                    <a:pt x="255" y="143"/>
                    <a:pt x="255" y="143"/>
                  </a:cubicBezTo>
                  <a:cubicBezTo>
                    <a:pt x="255" y="142"/>
                    <a:pt x="255" y="142"/>
                    <a:pt x="255" y="142"/>
                  </a:cubicBezTo>
                  <a:cubicBezTo>
                    <a:pt x="255" y="142"/>
                    <a:pt x="255" y="142"/>
                    <a:pt x="255" y="142"/>
                  </a:cubicBezTo>
                  <a:cubicBezTo>
                    <a:pt x="254" y="143"/>
                    <a:pt x="254" y="143"/>
                    <a:pt x="254" y="143"/>
                  </a:cubicBezTo>
                  <a:cubicBezTo>
                    <a:pt x="255" y="143"/>
                    <a:pt x="255" y="143"/>
                    <a:pt x="255" y="143"/>
                  </a:cubicBezTo>
                  <a:close/>
                  <a:moveTo>
                    <a:pt x="265" y="155"/>
                  </a:moveTo>
                  <a:cubicBezTo>
                    <a:pt x="265" y="155"/>
                    <a:pt x="265" y="155"/>
                    <a:pt x="265" y="155"/>
                  </a:cubicBezTo>
                  <a:cubicBezTo>
                    <a:pt x="265" y="155"/>
                    <a:pt x="265" y="155"/>
                    <a:pt x="265" y="155"/>
                  </a:cubicBezTo>
                  <a:cubicBezTo>
                    <a:pt x="265" y="154"/>
                    <a:pt x="265" y="154"/>
                    <a:pt x="265" y="154"/>
                  </a:cubicBezTo>
                  <a:cubicBezTo>
                    <a:pt x="265" y="154"/>
                    <a:pt x="265" y="154"/>
                    <a:pt x="265" y="154"/>
                  </a:cubicBezTo>
                  <a:cubicBezTo>
                    <a:pt x="266" y="154"/>
                    <a:pt x="266" y="154"/>
                    <a:pt x="266" y="154"/>
                  </a:cubicBezTo>
                  <a:cubicBezTo>
                    <a:pt x="266" y="155"/>
                    <a:pt x="266" y="155"/>
                    <a:pt x="266" y="155"/>
                  </a:cubicBezTo>
                  <a:cubicBezTo>
                    <a:pt x="266" y="155"/>
                    <a:pt x="266" y="155"/>
                    <a:pt x="266" y="155"/>
                  </a:cubicBezTo>
                  <a:cubicBezTo>
                    <a:pt x="265" y="155"/>
                    <a:pt x="265" y="155"/>
                    <a:pt x="265" y="155"/>
                  </a:cubicBezTo>
                  <a:close/>
                  <a:moveTo>
                    <a:pt x="264" y="158"/>
                  </a:moveTo>
                  <a:cubicBezTo>
                    <a:pt x="264" y="157"/>
                    <a:pt x="264" y="157"/>
                    <a:pt x="264" y="157"/>
                  </a:cubicBezTo>
                  <a:cubicBezTo>
                    <a:pt x="264" y="156"/>
                    <a:pt x="264" y="156"/>
                    <a:pt x="264" y="156"/>
                  </a:cubicBezTo>
                  <a:cubicBezTo>
                    <a:pt x="264" y="156"/>
                    <a:pt x="264" y="156"/>
                    <a:pt x="264" y="156"/>
                  </a:cubicBezTo>
                  <a:cubicBezTo>
                    <a:pt x="265" y="156"/>
                    <a:pt x="265" y="156"/>
                    <a:pt x="265" y="156"/>
                  </a:cubicBezTo>
                  <a:cubicBezTo>
                    <a:pt x="265" y="157"/>
                    <a:pt x="265" y="157"/>
                    <a:pt x="265" y="157"/>
                  </a:cubicBezTo>
                  <a:cubicBezTo>
                    <a:pt x="265" y="157"/>
                    <a:pt x="265" y="157"/>
                    <a:pt x="265" y="157"/>
                  </a:cubicBezTo>
                  <a:cubicBezTo>
                    <a:pt x="264" y="158"/>
                    <a:pt x="264" y="158"/>
                    <a:pt x="264" y="158"/>
                  </a:cubicBezTo>
                  <a:cubicBezTo>
                    <a:pt x="264" y="158"/>
                    <a:pt x="264" y="158"/>
                    <a:pt x="264" y="158"/>
                  </a:cubicBezTo>
                  <a:close/>
                  <a:moveTo>
                    <a:pt x="258" y="146"/>
                  </a:moveTo>
                  <a:cubicBezTo>
                    <a:pt x="258" y="145"/>
                    <a:pt x="258" y="145"/>
                    <a:pt x="258" y="145"/>
                  </a:cubicBezTo>
                  <a:cubicBezTo>
                    <a:pt x="258" y="145"/>
                    <a:pt x="258" y="145"/>
                    <a:pt x="258" y="145"/>
                  </a:cubicBezTo>
                  <a:cubicBezTo>
                    <a:pt x="258" y="146"/>
                    <a:pt x="258" y="146"/>
                    <a:pt x="258" y="146"/>
                  </a:cubicBezTo>
                  <a:close/>
                  <a:moveTo>
                    <a:pt x="257" y="146"/>
                  </a:moveTo>
                  <a:cubicBezTo>
                    <a:pt x="256" y="145"/>
                    <a:pt x="256" y="145"/>
                    <a:pt x="256" y="145"/>
                  </a:cubicBezTo>
                  <a:cubicBezTo>
                    <a:pt x="257" y="145"/>
                    <a:pt x="257" y="145"/>
                    <a:pt x="257" y="145"/>
                  </a:cubicBezTo>
                  <a:cubicBezTo>
                    <a:pt x="257" y="146"/>
                    <a:pt x="257" y="146"/>
                    <a:pt x="257" y="146"/>
                  </a:cubicBezTo>
                  <a:cubicBezTo>
                    <a:pt x="257" y="146"/>
                    <a:pt x="257" y="146"/>
                    <a:pt x="257" y="146"/>
                  </a:cubicBezTo>
                  <a:close/>
                  <a:moveTo>
                    <a:pt x="257" y="146"/>
                  </a:moveTo>
                  <a:cubicBezTo>
                    <a:pt x="257" y="147"/>
                    <a:pt x="257" y="147"/>
                    <a:pt x="257" y="147"/>
                  </a:cubicBezTo>
                  <a:cubicBezTo>
                    <a:pt x="258" y="147"/>
                    <a:pt x="258" y="147"/>
                    <a:pt x="258" y="147"/>
                  </a:cubicBezTo>
                  <a:cubicBezTo>
                    <a:pt x="258" y="147"/>
                    <a:pt x="258" y="147"/>
                    <a:pt x="258" y="147"/>
                  </a:cubicBezTo>
                  <a:cubicBezTo>
                    <a:pt x="258" y="146"/>
                    <a:pt x="258" y="146"/>
                    <a:pt x="258" y="146"/>
                  </a:cubicBezTo>
                  <a:cubicBezTo>
                    <a:pt x="258" y="146"/>
                    <a:pt x="258" y="146"/>
                    <a:pt x="258" y="146"/>
                  </a:cubicBezTo>
                  <a:cubicBezTo>
                    <a:pt x="257" y="146"/>
                    <a:pt x="257" y="146"/>
                    <a:pt x="257" y="146"/>
                  </a:cubicBezTo>
                  <a:cubicBezTo>
                    <a:pt x="257" y="146"/>
                    <a:pt x="257" y="146"/>
                    <a:pt x="257" y="146"/>
                  </a:cubicBezTo>
                  <a:close/>
                  <a:moveTo>
                    <a:pt x="263" y="144"/>
                  </a:moveTo>
                  <a:cubicBezTo>
                    <a:pt x="263" y="144"/>
                    <a:pt x="263" y="144"/>
                    <a:pt x="263" y="144"/>
                  </a:cubicBezTo>
                  <a:cubicBezTo>
                    <a:pt x="264" y="145"/>
                    <a:pt x="264" y="145"/>
                    <a:pt x="264" y="145"/>
                  </a:cubicBezTo>
                  <a:cubicBezTo>
                    <a:pt x="264" y="145"/>
                    <a:pt x="264" y="145"/>
                    <a:pt x="264" y="145"/>
                  </a:cubicBezTo>
                  <a:cubicBezTo>
                    <a:pt x="264" y="145"/>
                    <a:pt x="264" y="145"/>
                    <a:pt x="264" y="145"/>
                  </a:cubicBezTo>
                  <a:cubicBezTo>
                    <a:pt x="264" y="146"/>
                    <a:pt x="264" y="146"/>
                    <a:pt x="264" y="146"/>
                  </a:cubicBezTo>
                  <a:cubicBezTo>
                    <a:pt x="264" y="146"/>
                    <a:pt x="264" y="146"/>
                    <a:pt x="264" y="146"/>
                  </a:cubicBezTo>
                  <a:cubicBezTo>
                    <a:pt x="264" y="145"/>
                    <a:pt x="264" y="145"/>
                    <a:pt x="264" y="145"/>
                  </a:cubicBezTo>
                  <a:cubicBezTo>
                    <a:pt x="265" y="145"/>
                    <a:pt x="265" y="145"/>
                    <a:pt x="265" y="145"/>
                  </a:cubicBezTo>
                  <a:cubicBezTo>
                    <a:pt x="266" y="145"/>
                    <a:pt x="266" y="145"/>
                    <a:pt x="266" y="145"/>
                  </a:cubicBezTo>
                  <a:cubicBezTo>
                    <a:pt x="266" y="145"/>
                    <a:pt x="266" y="145"/>
                    <a:pt x="266" y="145"/>
                  </a:cubicBezTo>
                  <a:cubicBezTo>
                    <a:pt x="266" y="145"/>
                    <a:pt x="266" y="145"/>
                    <a:pt x="266" y="145"/>
                  </a:cubicBezTo>
                  <a:cubicBezTo>
                    <a:pt x="266" y="144"/>
                    <a:pt x="266" y="144"/>
                    <a:pt x="266" y="144"/>
                  </a:cubicBezTo>
                  <a:cubicBezTo>
                    <a:pt x="265" y="144"/>
                    <a:pt x="265" y="144"/>
                    <a:pt x="265" y="144"/>
                  </a:cubicBezTo>
                  <a:cubicBezTo>
                    <a:pt x="264" y="144"/>
                    <a:pt x="264" y="144"/>
                    <a:pt x="264" y="144"/>
                  </a:cubicBezTo>
                  <a:cubicBezTo>
                    <a:pt x="264" y="143"/>
                    <a:pt x="264" y="143"/>
                    <a:pt x="264" y="143"/>
                  </a:cubicBezTo>
                  <a:cubicBezTo>
                    <a:pt x="263" y="144"/>
                    <a:pt x="263" y="144"/>
                    <a:pt x="263" y="144"/>
                  </a:cubicBezTo>
                  <a:cubicBezTo>
                    <a:pt x="263" y="144"/>
                    <a:pt x="263" y="144"/>
                    <a:pt x="263" y="144"/>
                  </a:cubicBezTo>
                  <a:close/>
                  <a:moveTo>
                    <a:pt x="273" y="144"/>
                  </a:moveTo>
                  <a:cubicBezTo>
                    <a:pt x="273" y="143"/>
                    <a:pt x="273" y="143"/>
                    <a:pt x="273" y="143"/>
                  </a:cubicBezTo>
                  <a:cubicBezTo>
                    <a:pt x="273" y="143"/>
                    <a:pt x="273" y="143"/>
                    <a:pt x="273" y="143"/>
                  </a:cubicBezTo>
                  <a:cubicBezTo>
                    <a:pt x="273" y="144"/>
                    <a:pt x="273" y="144"/>
                    <a:pt x="273" y="144"/>
                  </a:cubicBezTo>
                  <a:cubicBezTo>
                    <a:pt x="273" y="144"/>
                    <a:pt x="273" y="144"/>
                    <a:pt x="273" y="144"/>
                  </a:cubicBezTo>
                  <a:close/>
                  <a:moveTo>
                    <a:pt x="269" y="147"/>
                  </a:moveTo>
                  <a:cubicBezTo>
                    <a:pt x="270" y="147"/>
                    <a:pt x="270" y="147"/>
                    <a:pt x="270" y="147"/>
                  </a:cubicBezTo>
                  <a:cubicBezTo>
                    <a:pt x="270" y="146"/>
                    <a:pt x="270" y="146"/>
                    <a:pt x="270" y="146"/>
                  </a:cubicBezTo>
                  <a:cubicBezTo>
                    <a:pt x="271" y="146"/>
                    <a:pt x="271" y="146"/>
                    <a:pt x="271" y="146"/>
                  </a:cubicBezTo>
                  <a:cubicBezTo>
                    <a:pt x="271" y="146"/>
                    <a:pt x="271" y="146"/>
                    <a:pt x="271" y="146"/>
                  </a:cubicBezTo>
                  <a:cubicBezTo>
                    <a:pt x="272" y="146"/>
                    <a:pt x="272" y="146"/>
                    <a:pt x="272" y="146"/>
                  </a:cubicBezTo>
                  <a:cubicBezTo>
                    <a:pt x="272" y="146"/>
                    <a:pt x="272" y="146"/>
                    <a:pt x="272" y="146"/>
                  </a:cubicBezTo>
                  <a:cubicBezTo>
                    <a:pt x="272" y="146"/>
                    <a:pt x="272" y="146"/>
                    <a:pt x="272" y="146"/>
                  </a:cubicBezTo>
                  <a:cubicBezTo>
                    <a:pt x="271" y="147"/>
                    <a:pt x="271" y="147"/>
                    <a:pt x="271" y="147"/>
                  </a:cubicBezTo>
                  <a:cubicBezTo>
                    <a:pt x="270" y="147"/>
                    <a:pt x="270" y="147"/>
                    <a:pt x="270" y="147"/>
                  </a:cubicBezTo>
                  <a:cubicBezTo>
                    <a:pt x="270" y="147"/>
                    <a:pt x="270" y="147"/>
                    <a:pt x="270" y="147"/>
                  </a:cubicBezTo>
                  <a:cubicBezTo>
                    <a:pt x="269" y="147"/>
                    <a:pt x="269" y="147"/>
                    <a:pt x="269" y="147"/>
                  </a:cubicBezTo>
                  <a:close/>
                  <a:moveTo>
                    <a:pt x="266" y="152"/>
                  </a:moveTo>
                  <a:cubicBezTo>
                    <a:pt x="268" y="151"/>
                    <a:pt x="268" y="151"/>
                    <a:pt x="268" y="151"/>
                  </a:cubicBezTo>
                  <a:cubicBezTo>
                    <a:pt x="268" y="150"/>
                    <a:pt x="268" y="150"/>
                    <a:pt x="268" y="150"/>
                  </a:cubicBezTo>
                  <a:cubicBezTo>
                    <a:pt x="268" y="150"/>
                    <a:pt x="268" y="150"/>
                    <a:pt x="268" y="150"/>
                  </a:cubicBezTo>
                  <a:cubicBezTo>
                    <a:pt x="269" y="150"/>
                    <a:pt x="269" y="150"/>
                    <a:pt x="269" y="150"/>
                  </a:cubicBezTo>
                  <a:cubicBezTo>
                    <a:pt x="270" y="149"/>
                    <a:pt x="270" y="149"/>
                    <a:pt x="270" y="149"/>
                  </a:cubicBezTo>
                  <a:cubicBezTo>
                    <a:pt x="270" y="148"/>
                    <a:pt x="270" y="148"/>
                    <a:pt x="270" y="148"/>
                  </a:cubicBezTo>
                  <a:cubicBezTo>
                    <a:pt x="269" y="148"/>
                    <a:pt x="269" y="148"/>
                    <a:pt x="269" y="148"/>
                  </a:cubicBezTo>
                  <a:cubicBezTo>
                    <a:pt x="269" y="148"/>
                    <a:pt x="269" y="148"/>
                    <a:pt x="269" y="148"/>
                  </a:cubicBezTo>
                  <a:cubicBezTo>
                    <a:pt x="269" y="149"/>
                    <a:pt x="269" y="149"/>
                    <a:pt x="269" y="149"/>
                  </a:cubicBezTo>
                  <a:cubicBezTo>
                    <a:pt x="268" y="149"/>
                    <a:pt x="268" y="149"/>
                    <a:pt x="268" y="149"/>
                  </a:cubicBezTo>
                  <a:cubicBezTo>
                    <a:pt x="267" y="150"/>
                    <a:pt x="267" y="150"/>
                    <a:pt x="267" y="150"/>
                  </a:cubicBezTo>
                  <a:cubicBezTo>
                    <a:pt x="267" y="150"/>
                    <a:pt x="267" y="150"/>
                    <a:pt x="267" y="150"/>
                  </a:cubicBezTo>
                  <a:cubicBezTo>
                    <a:pt x="266" y="150"/>
                    <a:pt x="266" y="150"/>
                    <a:pt x="266" y="150"/>
                  </a:cubicBezTo>
                  <a:cubicBezTo>
                    <a:pt x="265" y="150"/>
                    <a:pt x="265" y="150"/>
                    <a:pt x="265" y="150"/>
                  </a:cubicBezTo>
                  <a:cubicBezTo>
                    <a:pt x="265" y="151"/>
                    <a:pt x="265" y="151"/>
                    <a:pt x="265" y="151"/>
                  </a:cubicBezTo>
                  <a:cubicBezTo>
                    <a:pt x="264" y="151"/>
                    <a:pt x="264" y="151"/>
                    <a:pt x="264" y="151"/>
                  </a:cubicBezTo>
                  <a:cubicBezTo>
                    <a:pt x="264" y="152"/>
                    <a:pt x="264" y="152"/>
                    <a:pt x="264" y="152"/>
                  </a:cubicBezTo>
                  <a:cubicBezTo>
                    <a:pt x="265" y="152"/>
                    <a:pt x="265" y="152"/>
                    <a:pt x="265" y="152"/>
                  </a:cubicBezTo>
                  <a:cubicBezTo>
                    <a:pt x="265" y="152"/>
                    <a:pt x="265" y="152"/>
                    <a:pt x="265" y="152"/>
                  </a:cubicBezTo>
                  <a:cubicBezTo>
                    <a:pt x="266" y="152"/>
                    <a:pt x="266" y="152"/>
                    <a:pt x="266" y="152"/>
                  </a:cubicBezTo>
                  <a:close/>
                  <a:moveTo>
                    <a:pt x="273" y="152"/>
                  </a:moveTo>
                  <a:cubicBezTo>
                    <a:pt x="273" y="150"/>
                    <a:pt x="273" y="150"/>
                    <a:pt x="273" y="150"/>
                  </a:cubicBezTo>
                  <a:cubicBezTo>
                    <a:pt x="273" y="150"/>
                    <a:pt x="273" y="150"/>
                    <a:pt x="273" y="150"/>
                  </a:cubicBezTo>
                  <a:cubicBezTo>
                    <a:pt x="274" y="149"/>
                    <a:pt x="274" y="149"/>
                    <a:pt x="274" y="149"/>
                  </a:cubicBezTo>
                  <a:cubicBezTo>
                    <a:pt x="274" y="149"/>
                    <a:pt x="274" y="149"/>
                    <a:pt x="274" y="149"/>
                  </a:cubicBezTo>
                  <a:cubicBezTo>
                    <a:pt x="275" y="149"/>
                    <a:pt x="275" y="149"/>
                    <a:pt x="275" y="149"/>
                  </a:cubicBezTo>
                  <a:cubicBezTo>
                    <a:pt x="275" y="150"/>
                    <a:pt x="275" y="150"/>
                    <a:pt x="275" y="150"/>
                  </a:cubicBezTo>
                  <a:cubicBezTo>
                    <a:pt x="275" y="151"/>
                    <a:pt x="275" y="151"/>
                    <a:pt x="275" y="151"/>
                  </a:cubicBezTo>
                  <a:cubicBezTo>
                    <a:pt x="274" y="151"/>
                    <a:pt x="274" y="151"/>
                    <a:pt x="274" y="151"/>
                  </a:cubicBezTo>
                  <a:cubicBezTo>
                    <a:pt x="274" y="152"/>
                    <a:pt x="274" y="152"/>
                    <a:pt x="274" y="152"/>
                  </a:cubicBezTo>
                  <a:cubicBezTo>
                    <a:pt x="273" y="152"/>
                    <a:pt x="273" y="152"/>
                    <a:pt x="273" y="152"/>
                  </a:cubicBezTo>
                  <a:close/>
                  <a:moveTo>
                    <a:pt x="279" y="158"/>
                  </a:moveTo>
                  <a:cubicBezTo>
                    <a:pt x="279" y="157"/>
                    <a:pt x="279" y="157"/>
                    <a:pt x="279" y="157"/>
                  </a:cubicBezTo>
                  <a:cubicBezTo>
                    <a:pt x="279" y="156"/>
                    <a:pt x="279" y="156"/>
                    <a:pt x="279" y="156"/>
                  </a:cubicBezTo>
                  <a:cubicBezTo>
                    <a:pt x="278" y="155"/>
                    <a:pt x="278" y="155"/>
                    <a:pt x="278" y="155"/>
                  </a:cubicBezTo>
                  <a:cubicBezTo>
                    <a:pt x="278" y="155"/>
                    <a:pt x="278" y="155"/>
                    <a:pt x="278" y="155"/>
                  </a:cubicBezTo>
                  <a:cubicBezTo>
                    <a:pt x="278" y="156"/>
                    <a:pt x="278" y="156"/>
                    <a:pt x="278" y="156"/>
                  </a:cubicBezTo>
                  <a:cubicBezTo>
                    <a:pt x="278" y="157"/>
                    <a:pt x="278" y="157"/>
                    <a:pt x="278" y="157"/>
                  </a:cubicBezTo>
                  <a:cubicBezTo>
                    <a:pt x="278" y="158"/>
                    <a:pt x="278" y="158"/>
                    <a:pt x="278" y="158"/>
                  </a:cubicBezTo>
                  <a:cubicBezTo>
                    <a:pt x="278" y="158"/>
                    <a:pt x="278" y="158"/>
                    <a:pt x="278" y="158"/>
                  </a:cubicBezTo>
                  <a:cubicBezTo>
                    <a:pt x="278" y="158"/>
                    <a:pt x="278" y="158"/>
                    <a:pt x="278" y="158"/>
                  </a:cubicBezTo>
                  <a:cubicBezTo>
                    <a:pt x="279" y="158"/>
                    <a:pt x="279" y="158"/>
                    <a:pt x="279" y="158"/>
                  </a:cubicBezTo>
                  <a:cubicBezTo>
                    <a:pt x="279" y="158"/>
                    <a:pt x="279" y="158"/>
                    <a:pt x="279" y="158"/>
                  </a:cubicBezTo>
                  <a:close/>
                  <a:moveTo>
                    <a:pt x="280" y="157"/>
                  </a:moveTo>
                  <a:cubicBezTo>
                    <a:pt x="279" y="157"/>
                    <a:pt x="279" y="157"/>
                    <a:pt x="279" y="157"/>
                  </a:cubicBezTo>
                  <a:cubicBezTo>
                    <a:pt x="280" y="156"/>
                    <a:pt x="280" y="156"/>
                    <a:pt x="280" y="156"/>
                  </a:cubicBezTo>
                  <a:cubicBezTo>
                    <a:pt x="280" y="157"/>
                    <a:pt x="280" y="157"/>
                    <a:pt x="280" y="157"/>
                  </a:cubicBezTo>
                  <a:cubicBezTo>
                    <a:pt x="280" y="157"/>
                    <a:pt x="280" y="157"/>
                    <a:pt x="280" y="157"/>
                  </a:cubicBezTo>
                  <a:cubicBezTo>
                    <a:pt x="280" y="158"/>
                    <a:pt x="280" y="158"/>
                    <a:pt x="280" y="158"/>
                  </a:cubicBezTo>
                  <a:cubicBezTo>
                    <a:pt x="280" y="157"/>
                    <a:pt x="280" y="157"/>
                    <a:pt x="280" y="157"/>
                  </a:cubicBezTo>
                  <a:close/>
                  <a:moveTo>
                    <a:pt x="281" y="159"/>
                  </a:moveTo>
                  <a:cubicBezTo>
                    <a:pt x="280" y="159"/>
                    <a:pt x="280" y="159"/>
                    <a:pt x="280" y="159"/>
                  </a:cubicBezTo>
                  <a:cubicBezTo>
                    <a:pt x="281" y="158"/>
                    <a:pt x="281" y="158"/>
                    <a:pt x="281" y="158"/>
                  </a:cubicBezTo>
                  <a:cubicBezTo>
                    <a:pt x="281" y="158"/>
                    <a:pt x="281" y="158"/>
                    <a:pt x="281" y="158"/>
                  </a:cubicBezTo>
                  <a:cubicBezTo>
                    <a:pt x="281" y="159"/>
                    <a:pt x="281" y="159"/>
                    <a:pt x="281" y="159"/>
                  </a:cubicBezTo>
                  <a:cubicBezTo>
                    <a:pt x="281" y="159"/>
                    <a:pt x="281" y="159"/>
                    <a:pt x="281" y="159"/>
                  </a:cubicBezTo>
                  <a:close/>
                  <a:moveTo>
                    <a:pt x="278" y="161"/>
                  </a:moveTo>
                  <a:cubicBezTo>
                    <a:pt x="278" y="161"/>
                    <a:pt x="278" y="161"/>
                    <a:pt x="278" y="161"/>
                  </a:cubicBezTo>
                  <a:cubicBezTo>
                    <a:pt x="278" y="162"/>
                    <a:pt x="278" y="162"/>
                    <a:pt x="278" y="162"/>
                  </a:cubicBezTo>
                  <a:cubicBezTo>
                    <a:pt x="278" y="163"/>
                    <a:pt x="278" y="163"/>
                    <a:pt x="278" y="163"/>
                  </a:cubicBezTo>
                  <a:cubicBezTo>
                    <a:pt x="278" y="163"/>
                    <a:pt x="278" y="163"/>
                    <a:pt x="278" y="163"/>
                  </a:cubicBezTo>
                  <a:cubicBezTo>
                    <a:pt x="279" y="163"/>
                    <a:pt x="279" y="163"/>
                    <a:pt x="279" y="163"/>
                  </a:cubicBezTo>
                  <a:cubicBezTo>
                    <a:pt x="280" y="163"/>
                    <a:pt x="280" y="163"/>
                    <a:pt x="280" y="163"/>
                  </a:cubicBezTo>
                  <a:cubicBezTo>
                    <a:pt x="280" y="163"/>
                    <a:pt x="280" y="163"/>
                    <a:pt x="280" y="163"/>
                  </a:cubicBezTo>
                  <a:cubicBezTo>
                    <a:pt x="281" y="163"/>
                    <a:pt x="281" y="163"/>
                    <a:pt x="281" y="163"/>
                  </a:cubicBezTo>
                  <a:cubicBezTo>
                    <a:pt x="282" y="163"/>
                    <a:pt x="282" y="163"/>
                    <a:pt x="282" y="163"/>
                  </a:cubicBezTo>
                  <a:cubicBezTo>
                    <a:pt x="282" y="163"/>
                    <a:pt x="282" y="163"/>
                    <a:pt x="282" y="163"/>
                  </a:cubicBezTo>
                  <a:cubicBezTo>
                    <a:pt x="282" y="162"/>
                    <a:pt x="282" y="162"/>
                    <a:pt x="282" y="162"/>
                  </a:cubicBezTo>
                  <a:cubicBezTo>
                    <a:pt x="282" y="162"/>
                    <a:pt x="282" y="162"/>
                    <a:pt x="282" y="162"/>
                  </a:cubicBezTo>
                  <a:cubicBezTo>
                    <a:pt x="281" y="161"/>
                    <a:pt x="281" y="161"/>
                    <a:pt x="281" y="161"/>
                  </a:cubicBezTo>
                  <a:cubicBezTo>
                    <a:pt x="281" y="161"/>
                    <a:pt x="281" y="161"/>
                    <a:pt x="281" y="161"/>
                  </a:cubicBezTo>
                  <a:cubicBezTo>
                    <a:pt x="280" y="161"/>
                    <a:pt x="280" y="161"/>
                    <a:pt x="280" y="161"/>
                  </a:cubicBezTo>
                  <a:cubicBezTo>
                    <a:pt x="280" y="161"/>
                    <a:pt x="280" y="161"/>
                    <a:pt x="280" y="161"/>
                  </a:cubicBezTo>
                  <a:cubicBezTo>
                    <a:pt x="280" y="161"/>
                    <a:pt x="280" y="161"/>
                    <a:pt x="280" y="161"/>
                  </a:cubicBezTo>
                  <a:cubicBezTo>
                    <a:pt x="280" y="160"/>
                    <a:pt x="280" y="160"/>
                    <a:pt x="280" y="160"/>
                  </a:cubicBezTo>
                  <a:cubicBezTo>
                    <a:pt x="279" y="160"/>
                    <a:pt x="279" y="160"/>
                    <a:pt x="279" y="160"/>
                  </a:cubicBezTo>
                  <a:cubicBezTo>
                    <a:pt x="279" y="161"/>
                    <a:pt x="279" y="161"/>
                    <a:pt x="279" y="161"/>
                  </a:cubicBezTo>
                  <a:cubicBezTo>
                    <a:pt x="278" y="161"/>
                    <a:pt x="278" y="161"/>
                    <a:pt x="278" y="161"/>
                  </a:cubicBezTo>
                  <a:cubicBezTo>
                    <a:pt x="278" y="161"/>
                    <a:pt x="278" y="161"/>
                    <a:pt x="278" y="161"/>
                  </a:cubicBezTo>
                  <a:close/>
                  <a:moveTo>
                    <a:pt x="255" y="190"/>
                  </a:moveTo>
                  <a:cubicBezTo>
                    <a:pt x="256" y="190"/>
                    <a:pt x="256" y="190"/>
                    <a:pt x="256" y="190"/>
                  </a:cubicBezTo>
                  <a:cubicBezTo>
                    <a:pt x="256" y="190"/>
                    <a:pt x="256" y="190"/>
                    <a:pt x="256" y="190"/>
                  </a:cubicBezTo>
                  <a:cubicBezTo>
                    <a:pt x="256" y="190"/>
                    <a:pt x="256" y="190"/>
                    <a:pt x="256" y="190"/>
                  </a:cubicBezTo>
                  <a:cubicBezTo>
                    <a:pt x="255" y="190"/>
                    <a:pt x="255" y="190"/>
                    <a:pt x="255" y="190"/>
                  </a:cubicBezTo>
                  <a:cubicBezTo>
                    <a:pt x="255" y="190"/>
                    <a:pt x="255" y="190"/>
                    <a:pt x="255" y="190"/>
                  </a:cubicBezTo>
                  <a:close/>
                  <a:moveTo>
                    <a:pt x="242" y="171"/>
                  </a:moveTo>
                  <a:cubicBezTo>
                    <a:pt x="242" y="171"/>
                    <a:pt x="242" y="171"/>
                    <a:pt x="242" y="171"/>
                  </a:cubicBezTo>
                  <a:cubicBezTo>
                    <a:pt x="243" y="171"/>
                    <a:pt x="243" y="171"/>
                    <a:pt x="243" y="171"/>
                  </a:cubicBezTo>
                  <a:cubicBezTo>
                    <a:pt x="243" y="171"/>
                    <a:pt x="243" y="171"/>
                    <a:pt x="243" y="171"/>
                  </a:cubicBezTo>
                  <a:cubicBezTo>
                    <a:pt x="242" y="171"/>
                    <a:pt x="242" y="171"/>
                    <a:pt x="242" y="171"/>
                  </a:cubicBezTo>
                  <a:cubicBezTo>
                    <a:pt x="242" y="171"/>
                    <a:pt x="242" y="171"/>
                    <a:pt x="242" y="171"/>
                  </a:cubicBezTo>
                  <a:cubicBezTo>
                    <a:pt x="242" y="171"/>
                    <a:pt x="242" y="171"/>
                    <a:pt x="242" y="171"/>
                  </a:cubicBezTo>
                  <a:close/>
                  <a:moveTo>
                    <a:pt x="239" y="175"/>
                  </a:moveTo>
                  <a:cubicBezTo>
                    <a:pt x="239" y="175"/>
                    <a:pt x="239" y="175"/>
                    <a:pt x="239" y="175"/>
                  </a:cubicBezTo>
                  <a:cubicBezTo>
                    <a:pt x="238" y="174"/>
                    <a:pt x="238" y="174"/>
                    <a:pt x="238" y="174"/>
                  </a:cubicBezTo>
                  <a:cubicBezTo>
                    <a:pt x="237" y="174"/>
                    <a:pt x="237" y="174"/>
                    <a:pt x="237" y="174"/>
                  </a:cubicBezTo>
                  <a:cubicBezTo>
                    <a:pt x="238" y="173"/>
                    <a:pt x="238" y="173"/>
                    <a:pt x="238" y="173"/>
                  </a:cubicBezTo>
                  <a:cubicBezTo>
                    <a:pt x="237" y="173"/>
                    <a:pt x="237" y="173"/>
                    <a:pt x="237" y="173"/>
                  </a:cubicBezTo>
                  <a:cubicBezTo>
                    <a:pt x="237" y="172"/>
                    <a:pt x="237" y="172"/>
                    <a:pt x="237" y="172"/>
                  </a:cubicBezTo>
                  <a:cubicBezTo>
                    <a:pt x="237" y="171"/>
                    <a:pt x="237" y="171"/>
                    <a:pt x="237" y="171"/>
                  </a:cubicBezTo>
                  <a:cubicBezTo>
                    <a:pt x="237" y="171"/>
                    <a:pt x="237" y="171"/>
                    <a:pt x="237" y="171"/>
                  </a:cubicBezTo>
                  <a:cubicBezTo>
                    <a:pt x="237" y="172"/>
                    <a:pt x="237" y="172"/>
                    <a:pt x="237" y="172"/>
                  </a:cubicBezTo>
                  <a:cubicBezTo>
                    <a:pt x="238" y="172"/>
                    <a:pt x="238" y="172"/>
                    <a:pt x="238" y="172"/>
                  </a:cubicBezTo>
                  <a:cubicBezTo>
                    <a:pt x="238" y="172"/>
                    <a:pt x="238" y="172"/>
                    <a:pt x="238" y="172"/>
                  </a:cubicBezTo>
                  <a:cubicBezTo>
                    <a:pt x="239" y="173"/>
                    <a:pt x="239" y="173"/>
                    <a:pt x="239" y="173"/>
                  </a:cubicBezTo>
                  <a:cubicBezTo>
                    <a:pt x="239" y="174"/>
                    <a:pt x="239" y="174"/>
                    <a:pt x="239" y="174"/>
                  </a:cubicBezTo>
                  <a:cubicBezTo>
                    <a:pt x="240" y="174"/>
                    <a:pt x="240" y="174"/>
                    <a:pt x="240" y="174"/>
                  </a:cubicBezTo>
                  <a:cubicBezTo>
                    <a:pt x="240" y="174"/>
                    <a:pt x="240" y="174"/>
                    <a:pt x="240" y="174"/>
                  </a:cubicBezTo>
                  <a:cubicBezTo>
                    <a:pt x="240" y="175"/>
                    <a:pt x="240" y="175"/>
                    <a:pt x="240" y="175"/>
                  </a:cubicBezTo>
                  <a:cubicBezTo>
                    <a:pt x="239" y="175"/>
                    <a:pt x="239" y="175"/>
                    <a:pt x="239" y="175"/>
                  </a:cubicBezTo>
                  <a:cubicBezTo>
                    <a:pt x="239" y="175"/>
                    <a:pt x="239" y="175"/>
                    <a:pt x="239" y="175"/>
                  </a:cubicBezTo>
                  <a:close/>
                  <a:moveTo>
                    <a:pt x="234" y="175"/>
                  </a:moveTo>
                  <a:cubicBezTo>
                    <a:pt x="234" y="174"/>
                    <a:pt x="234" y="174"/>
                    <a:pt x="234" y="174"/>
                  </a:cubicBezTo>
                  <a:cubicBezTo>
                    <a:pt x="234" y="174"/>
                    <a:pt x="234" y="174"/>
                    <a:pt x="234" y="174"/>
                  </a:cubicBezTo>
                  <a:cubicBezTo>
                    <a:pt x="234" y="173"/>
                    <a:pt x="234" y="173"/>
                    <a:pt x="234" y="173"/>
                  </a:cubicBezTo>
                  <a:cubicBezTo>
                    <a:pt x="234" y="172"/>
                    <a:pt x="234" y="172"/>
                    <a:pt x="234" y="172"/>
                  </a:cubicBezTo>
                  <a:cubicBezTo>
                    <a:pt x="234" y="171"/>
                    <a:pt x="234" y="171"/>
                    <a:pt x="234" y="171"/>
                  </a:cubicBezTo>
                  <a:cubicBezTo>
                    <a:pt x="234" y="171"/>
                    <a:pt x="234" y="171"/>
                    <a:pt x="234" y="171"/>
                  </a:cubicBezTo>
                  <a:cubicBezTo>
                    <a:pt x="235" y="172"/>
                    <a:pt x="235" y="172"/>
                    <a:pt x="235" y="172"/>
                  </a:cubicBezTo>
                  <a:cubicBezTo>
                    <a:pt x="234" y="172"/>
                    <a:pt x="234" y="172"/>
                    <a:pt x="234" y="172"/>
                  </a:cubicBezTo>
                  <a:cubicBezTo>
                    <a:pt x="234" y="173"/>
                    <a:pt x="234" y="173"/>
                    <a:pt x="234" y="173"/>
                  </a:cubicBezTo>
                  <a:cubicBezTo>
                    <a:pt x="235" y="173"/>
                    <a:pt x="235" y="173"/>
                    <a:pt x="235" y="173"/>
                  </a:cubicBezTo>
                  <a:cubicBezTo>
                    <a:pt x="234" y="175"/>
                    <a:pt x="234" y="175"/>
                    <a:pt x="234" y="175"/>
                  </a:cubicBezTo>
                  <a:cubicBezTo>
                    <a:pt x="234" y="175"/>
                    <a:pt x="234" y="175"/>
                    <a:pt x="234" y="175"/>
                  </a:cubicBezTo>
                  <a:close/>
                  <a:moveTo>
                    <a:pt x="233" y="156"/>
                  </a:moveTo>
                  <a:cubicBezTo>
                    <a:pt x="233" y="157"/>
                    <a:pt x="233" y="157"/>
                    <a:pt x="233" y="157"/>
                  </a:cubicBezTo>
                  <a:cubicBezTo>
                    <a:pt x="233" y="157"/>
                    <a:pt x="233" y="157"/>
                    <a:pt x="233" y="157"/>
                  </a:cubicBezTo>
                  <a:cubicBezTo>
                    <a:pt x="234" y="157"/>
                    <a:pt x="234" y="157"/>
                    <a:pt x="234" y="157"/>
                  </a:cubicBezTo>
                  <a:cubicBezTo>
                    <a:pt x="235" y="156"/>
                    <a:pt x="235" y="156"/>
                    <a:pt x="235" y="156"/>
                  </a:cubicBezTo>
                  <a:cubicBezTo>
                    <a:pt x="235" y="156"/>
                    <a:pt x="235" y="156"/>
                    <a:pt x="235" y="156"/>
                  </a:cubicBezTo>
                  <a:cubicBezTo>
                    <a:pt x="234" y="156"/>
                    <a:pt x="234" y="156"/>
                    <a:pt x="234" y="156"/>
                  </a:cubicBezTo>
                  <a:cubicBezTo>
                    <a:pt x="233" y="156"/>
                    <a:pt x="233" y="156"/>
                    <a:pt x="233" y="156"/>
                  </a:cubicBezTo>
                  <a:close/>
                  <a:moveTo>
                    <a:pt x="233" y="156"/>
                  </a:moveTo>
                  <a:cubicBezTo>
                    <a:pt x="234" y="155"/>
                    <a:pt x="234" y="155"/>
                    <a:pt x="234" y="155"/>
                  </a:cubicBezTo>
                  <a:cubicBezTo>
                    <a:pt x="234" y="154"/>
                    <a:pt x="234" y="154"/>
                    <a:pt x="234" y="154"/>
                  </a:cubicBezTo>
                  <a:cubicBezTo>
                    <a:pt x="235" y="153"/>
                    <a:pt x="235" y="153"/>
                    <a:pt x="235" y="153"/>
                  </a:cubicBezTo>
                  <a:cubicBezTo>
                    <a:pt x="235" y="153"/>
                    <a:pt x="235" y="153"/>
                    <a:pt x="235" y="153"/>
                  </a:cubicBezTo>
                  <a:cubicBezTo>
                    <a:pt x="236" y="153"/>
                    <a:pt x="236" y="153"/>
                    <a:pt x="236" y="153"/>
                  </a:cubicBezTo>
                  <a:cubicBezTo>
                    <a:pt x="236" y="154"/>
                    <a:pt x="236" y="154"/>
                    <a:pt x="236" y="154"/>
                  </a:cubicBezTo>
                  <a:cubicBezTo>
                    <a:pt x="235" y="155"/>
                    <a:pt x="235" y="155"/>
                    <a:pt x="235" y="155"/>
                  </a:cubicBezTo>
                  <a:cubicBezTo>
                    <a:pt x="235" y="155"/>
                    <a:pt x="235" y="155"/>
                    <a:pt x="235" y="155"/>
                  </a:cubicBezTo>
                  <a:cubicBezTo>
                    <a:pt x="235" y="156"/>
                    <a:pt x="235" y="156"/>
                    <a:pt x="235" y="156"/>
                  </a:cubicBezTo>
                  <a:cubicBezTo>
                    <a:pt x="233" y="156"/>
                    <a:pt x="233" y="156"/>
                    <a:pt x="233" y="156"/>
                  </a:cubicBezTo>
                  <a:close/>
                  <a:moveTo>
                    <a:pt x="191" y="148"/>
                  </a:moveTo>
                  <a:cubicBezTo>
                    <a:pt x="191" y="147"/>
                    <a:pt x="191" y="147"/>
                    <a:pt x="191" y="147"/>
                  </a:cubicBezTo>
                  <a:cubicBezTo>
                    <a:pt x="191" y="147"/>
                    <a:pt x="191" y="147"/>
                    <a:pt x="191" y="147"/>
                  </a:cubicBezTo>
                  <a:cubicBezTo>
                    <a:pt x="191" y="147"/>
                    <a:pt x="191" y="147"/>
                    <a:pt x="191" y="147"/>
                  </a:cubicBezTo>
                  <a:cubicBezTo>
                    <a:pt x="191" y="147"/>
                    <a:pt x="191" y="147"/>
                    <a:pt x="191" y="147"/>
                  </a:cubicBezTo>
                  <a:cubicBezTo>
                    <a:pt x="191" y="148"/>
                    <a:pt x="191" y="148"/>
                    <a:pt x="191" y="148"/>
                  </a:cubicBezTo>
                  <a:close/>
                  <a:moveTo>
                    <a:pt x="155" y="138"/>
                  </a:moveTo>
                  <a:cubicBezTo>
                    <a:pt x="155" y="138"/>
                    <a:pt x="155" y="138"/>
                    <a:pt x="155" y="138"/>
                  </a:cubicBezTo>
                  <a:cubicBezTo>
                    <a:pt x="156" y="138"/>
                    <a:pt x="156" y="138"/>
                    <a:pt x="156" y="138"/>
                  </a:cubicBezTo>
                  <a:cubicBezTo>
                    <a:pt x="155" y="138"/>
                    <a:pt x="155" y="138"/>
                    <a:pt x="155" y="138"/>
                  </a:cubicBezTo>
                  <a:cubicBezTo>
                    <a:pt x="155" y="138"/>
                    <a:pt x="155" y="138"/>
                    <a:pt x="155" y="138"/>
                  </a:cubicBezTo>
                  <a:close/>
                  <a:moveTo>
                    <a:pt x="152" y="140"/>
                  </a:moveTo>
                  <a:cubicBezTo>
                    <a:pt x="153" y="140"/>
                    <a:pt x="153" y="140"/>
                    <a:pt x="153" y="140"/>
                  </a:cubicBezTo>
                  <a:cubicBezTo>
                    <a:pt x="152" y="139"/>
                    <a:pt x="152" y="139"/>
                    <a:pt x="152" y="139"/>
                  </a:cubicBezTo>
                  <a:cubicBezTo>
                    <a:pt x="152" y="139"/>
                    <a:pt x="152" y="139"/>
                    <a:pt x="152" y="139"/>
                  </a:cubicBezTo>
                  <a:cubicBezTo>
                    <a:pt x="152" y="140"/>
                    <a:pt x="152" y="140"/>
                    <a:pt x="152" y="140"/>
                  </a:cubicBezTo>
                  <a:close/>
                  <a:moveTo>
                    <a:pt x="153" y="142"/>
                  </a:moveTo>
                  <a:cubicBezTo>
                    <a:pt x="153" y="142"/>
                    <a:pt x="153" y="142"/>
                    <a:pt x="153" y="142"/>
                  </a:cubicBezTo>
                  <a:cubicBezTo>
                    <a:pt x="153" y="142"/>
                    <a:pt x="153" y="142"/>
                    <a:pt x="153" y="142"/>
                  </a:cubicBezTo>
                  <a:cubicBezTo>
                    <a:pt x="153" y="142"/>
                    <a:pt x="153" y="142"/>
                    <a:pt x="153" y="142"/>
                  </a:cubicBezTo>
                  <a:cubicBezTo>
                    <a:pt x="153" y="142"/>
                    <a:pt x="153" y="142"/>
                    <a:pt x="153" y="142"/>
                  </a:cubicBezTo>
                  <a:close/>
                  <a:moveTo>
                    <a:pt x="153" y="143"/>
                  </a:moveTo>
                  <a:cubicBezTo>
                    <a:pt x="152" y="142"/>
                    <a:pt x="152" y="142"/>
                    <a:pt x="152" y="142"/>
                  </a:cubicBezTo>
                  <a:cubicBezTo>
                    <a:pt x="152" y="142"/>
                    <a:pt x="152" y="142"/>
                    <a:pt x="152" y="142"/>
                  </a:cubicBezTo>
                  <a:cubicBezTo>
                    <a:pt x="152" y="143"/>
                    <a:pt x="152" y="143"/>
                    <a:pt x="152" y="143"/>
                  </a:cubicBezTo>
                  <a:cubicBezTo>
                    <a:pt x="153" y="143"/>
                    <a:pt x="153" y="143"/>
                    <a:pt x="153" y="143"/>
                  </a:cubicBezTo>
                  <a:close/>
                  <a:moveTo>
                    <a:pt x="154" y="145"/>
                  </a:moveTo>
                  <a:cubicBezTo>
                    <a:pt x="155" y="146"/>
                    <a:pt x="155" y="146"/>
                    <a:pt x="155" y="146"/>
                  </a:cubicBezTo>
                  <a:cubicBezTo>
                    <a:pt x="155" y="146"/>
                    <a:pt x="155" y="146"/>
                    <a:pt x="155" y="146"/>
                  </a:cubicBezTo>
                  <a:cubicBezTo>
                    <a:pt x="156" y="145"/>
                    <a:pt x="156" y="145"/>
                    <a:pt x="156" y="145"/>
                  </a:cubicBezTo>
                  <a:cubicBezTo>
                    <a:pt x="155" y="145"/>
                    <a:pt x="155" y="145"/>
                    <a:pt x="155" y="145"/>
                  </a:cubicBezTo>
                  <a:cubicBezTo>
                    <a:pt x="156" y="144"/>
                    <a:pt x="156" y="144"/>
                    <a:pt x="156" y="144"/>
                  </a:cubicBezTo>
                  <a:cubicBezTo>
                    <a:pt x="155" y="144"/>
                    <a:pt x="155" y="144"/>
                    <a:pt x="155" y="144"/>
                  </a:cubicBezTo>
                  <a:cubicBezTo>
                    <a:pt x="155" y="145"/>
                    <a:pt x="155" y="145"/>
                    <a:pt x="155" y="145"/>
                  </a:cubicBezTo>
                  <a:cubicBezTo>
                    <a:pt x="155" y="145"/>
                    <a:pt x="155" y="145"/>
                    <a:pt x="155" y="145"/>
                  </a:cubicBezTo>
                  <a:cubicBezTo>
                    <a:pt x="154" y="145"/>
                    <a:pt x="154" y="145"/>
                    <a:pt x="154" y="145"/>
                  </a:cubicBezTo>
                  <a:close/>
                  <a:moveTo>
                    <a:pt x="153" y="149"/>
                  </a:moveTo>
                  <a:cubicBezTo>
                    <a:pt x="153" y="148"/>
                    <a:pt x="153" y="148"/>
                    <a:pt x="153" y="148"/>
                  </a:cubicBezTo>
                  <a:cubicBezTo>
                    <a:pt x="153" y="148"/>
                    <a:pt x="153" y="148"/>
                    <a:pt x="153" y="148"/>
                  </a:cubicBezTo>
                  <a:cubicBezTo>
                    <a:pt x="153" y="147"/>
                    <a:pt x="153" y="147"/>
                    <a:pt x="153" y="147"/>
                  </a:cubicBezTo>
                  <a:cubicBezTo>
                    <a:pt x="154" y="146"/>
                    <a:pt x="154" y="146"/>
                    <a:pt x="154" y="146"/>
                  </a:cubicBezTo>
                  <a:cubicBezTo>
                    <a:pt x="154" y="147"/>
                    <a:pt x="154" y="147"/>
                    <a:pt x="154" y="147"/>
                  </a:cubicBezTo>
                  <a:cubicBezTo>
                    <a:pt x="154" y="147"/>
                    <a:pt x="154" y="147"/>
                    <a:pt x="154" y="147"/>
                  </a:cubicBezTo>
                  <a:cubicBezTo>
                    <a:pt x="154" y="148"/>
                    <a:pt x="154" y="148"/>
                    <a:pt x="154" y="148"/>
                  </a:cubicBezTo>
                  <a:cubicBezTo>
                    <a:pt x="154" y="148"/>
                    <a:pt x="154" y="148"/>
                    <a:pt x="154" y="148"/>
                  </a:cubicBezTo>
                  <a:cubicBezTo>
                    <a:pt x="154" y="149"/>
                    <a:pt x="154" y="149"/>
                    <a:pt x="154" y="149"/>
                  </a:cubicBezTo>
                  <a:cubicBezTo>
                    <a:pt x="154" y="149"/>
                    <a:pt x="154" y="149"/>
                    <a:pt x="154" y="149"/>
                  </a:cubicBezTo>
                  <a:cubicBezTo>
                    <a:pt x="154" y="149"/>
                    <a:pt x="154" y="149"/>
                    <a:pt x="154" y="149"/>
                  </a:cubicBezTo>
                  <a:cubicBezTo>
                    <a:pt x="153" y="149"/>
                    <a:pt x="153" y="149"/>
                    <a:pt x="153" y="149"/>
                  </a:cubicBezTo>
                  <a:close/>
                  <a:moveTo>
                    <a:pt x="186" y="131"/>
                  </a:moveTo>
                  <a:cubicBezTo>
                    <a:pt x="186" y="131"/>
                    <a:pt x="186" y="131"/>
                    <a:pt x="186" y="131"/>
                  </a:cubicBezTo>
                  <a:cubicBezTo>
                    <a:pt x="186" y="131"/>
                    <a:pt x="186" y="131"/>
                    <a:pt x="186" y="131"/>
                  </a:cubicBezTo>
                  <a:cubicBezTo>
                    <a:pt x="187" y="131"/>
                    <a:pt x="187" y="131"/>
                    <a:pt x="187" y="131"/>
                  </a:cubicBezTo>
                  <a:cubicBezTo>
                    <a:pt x="186" y="131"/>
                    <a:pt x="186" y="131"/>
                    <a:pt x="186" y="131"/>
                  </a:cubicBezTo>
                  <a:cubicBezTo>
                    <a:pt x="186" y="131"/>
                    <a:pt x="186" y="131"/>
                    <a:pt x="186" y="131"/>
                  </a:cubicBezTo>
                  <a:close/>
                  <a:moveTo>
                    <a:pt x="197" y="125"/>
                  </a:moveTo>
                  <a:cubicBezTo>
                    <a:pt x="197" y="124"/>
                    <a:pt x="197" y="124"/>
                    <a:pt x="197" y="124"/>
                  </a:cubicBezTo>
                  <a:cubicBezTo>
                    <a:pt x="197" y="124"/>
                    <a:pt x="197" y="124"/>
                    <a:pt x="197" y="124"/>
                  </a:cubicBezTo>
                  <a:cubicBezTo>
                    <a:pt x="197" y="123"/>
                    <a:pt x="197" y="123"/>
                    <a:pt x="197" y="123"/>
                  </a:cubicBezTo>
                  <a:cubicBezTo>
                    <a:pt x="197" y="123"/>
                    <a:pt x="197" y="123"/>
                    <a:pt x="197" y="123"/>
                  </a:cubicBezTo>
                  <a:cubicBezTo>
                    <a:pt x="198" y="123"/>
                    <a:pt x="198" y="123"/>
                    <a:pt x="198" y="123"/>
                  </a:cubicBezTo>
                  <a:cubicBezTo>
                    <a:pt x="198" y="123"/>
                    <a:pt x="198" y="123"/>
                    <a:pt x="198" y="123"/>
                  </a:cubicBezTo>
                  <a:cubicBezTo>
                    <a:pt x="198" y="124"/>
                    <a:pt x="198" y="124"/>
                    <a:pt x="198" y="124"/>
                  </a:cubicBezTo>
                  <a:cubicBezTo>
                    <a:pt x="198" y="124"/>
                    <a:pt x="198" y="124"/>
                    <a:pt x="198" y="124"/>
                  </a:cubicBezTo>
                  <a:cubicBezTo>
                    <a:pt x="197" y="125"/>
                    <a:pt x="197" y="125"/>
                    <a:pt x="197" y="125"/>
                  </a:cubicBezTo>
                  <a:cubicBezTo>
                    <a:pt x="197" y="125"/>
                    <a:pt x="197" y="125"/>
                    <a:pt x="197" y="125"/>
                  </a:cubicBezTo>
                  <a:close/>
                  <a:moveTo>
                    <a:pt x="185" y="137"/>
                  </a:moveTo>
                  <a:cubicBezTo>
                    <a:pt x="185" y="137"/>
                    <a:pt x="185" y="137"/>
                    <a:pt x="185" y="137"/>
                  </a:cubicBezTo>
                  <a:cubicBezTo>
                    <a:pt x="185" y="136"/>
                    <a:pt x="185" y="136"/>
                    <a:pt x="185" y="136"/>
                  </a:cubicBezTo>
                  <a:cubicBezTo>
                    <a:pt x="185" y="136"/>
                    <a:pt x="185" y="136"/>
                    <a:pt x="185" y="136"/>
                  </a:cubicBezTo>
                  <a:cubicBezTo>
                    <a:pt x="185" y="136"/>
                    <a:pt x="185" y="136"/>
                    <a:pt x="185" y="136"/>
                  </a:cubicBezTo>
                  <a:cubicBezTo>
                    <a:pt x="186" y="135"/>
                    <a:pt x="186" y="135"/>
                    <a:pt x="186" y="135"/>
                  </a:cubicBezTo>
                  <a:cubicBezTo>
                    <a:pt x="186" y="135"/>
                    <a:pt x="186" y="135"/>
                    <a:pt x="186" y="135"/>
                  </a:cubicBezTo>
                  <a:cubicBezTo>
                    <a:pt x="185" y="135"/>
                    <a:pt x="185" y="135"/>
                    <a:pt x="185" y="135"/>
                  </a:cubicBezTo>
                  <a:cubicBezTo>
                    <a:pt x="185" y="134"/>
                    <a:pt x="185" y="134"/>
                    <a:pt x="185" y="134"/>
                  </a:cubicBezTo>
                  <a:cubicBezTo>
                    <a:pt x="185" y="133"/>
                    <a:pt x="185" y="133"/>
                    <a:pt x="185" y="133"/>
                  </a:cubicBezTo>
                  <a:cubicBezTo>
                    <a:pt x="186" y="133"/>
                    <a:pt x="186" y="133"/>
                    <a:pt x="186" y="133"/>
                  </a:cubicBezTo>
                  <a:cubicBezTo>
                    <a:pt x="186" y="133"/>
                    <a:pt x="186" y="133"/>
                    <a:pt x="186" y="133"/>
                  </a:cubicBezTo>
                  <a:cubicBezTo>
                    <a:pt x="185" y="132"/>
                    <a:pt x="185" y="132"/>
                    <a:pt x="185" y="132"/>
                  </a:cubicBezTo>
                  <a:cubicBezTo>
                    <a:pt x="184" y="132"/>
                    <a:pt x="184" y="132"/>
                    <a:pt x="184" y="132"/>
                  </a:cubicBezTo>
                  <a:cubicBezTo>
                    <a:pt x="184" y="133"/>
                    <a:pt x="184" y="133"/>
                    <a:pt x="184" y="133"/>
                  </a:cubicBezTo>
                  <a:cubicBezTo>
                    <a:pt x="184" y="133"/>
                    <a:pt x="184" y="133"/>
                    <a:pt x="184" y="133"/>
                  </a:cubicBezTo>
                  <a:cubicBezTo>
                    <a:pt x="183" y="133"/>
                    <a:pt x="183" y="133"/>
                    <a:pt x="183" y="133"/>
                  </a:cubicBezTo>
                  <a:cubicBezTo>
                    <a:pt x="182" y="133"/>
                    <a:pt x="182" y="133"/>
                    <a:pt x="182" y="133"/>
                  </a:cubicBezTo>
                  <a:cubicBezTo>
                    <a:pt x="181" y="134"/>
                    <a:pt x="181" y="134"/>
                    <a:pt x="181" y="134"/>
                  </a:cubicBezTo>
                  <a:cubicBezTo>
                    <a:pt x="180" y="134"/>
                    <a:pt x="180" y="134"/>
                    <a:pt x="180" y="134"/>
                  </a:cubicBezTo>
                  <a:cubicBezTo>
                    <a:pt x="180" y="134"/>
                    <a:pt x="180" y="134"/>
                    <a:pt x="180" y="134"/>
                  </a:cubicBezTo>
                  <a:cubicBezTo>
                    <a:pt x="181" y="133"/>
                    <a:pt x="181" y="133"/>
                    <a:pt x="181" y="133"/>
                  </a:cubicBezTo>
                  <a:cubicBezTo>
                    <a:pt x="182" y="133"/>
                    <a:pt x="182" y="133"/>
                    <a:pt x="182" y="133"/>
                  </a:cubicBezTo>
                  <a:cubicBezTo>
                    <a:pt x="182" y="132"/>
                    <a:pt x="182" y="132"/>
                    <a:pt x="182" y="132"/>
                  </a:cubicBezTo>
                  <a:cubicBezTo>
                    <a:pt x="182" y="132"/>
                    <a:pt x="182" y="132"/>
                    <a:pt x="182" y="132"/>
                  </a:cubicBezTo>
                  <a:cubicBezTo>
                    <a:pt x="181" y="132"/>
                    <a:pt x="181" y="132"/>
                    <a:pt x="181" y="132"/>
                  </a:cubicBezTo>
                  <a:cubicBezTo>
                    <a:pt x="181" y="132"/>
                    <a:pt x="181" y="132"/>
                    <a:pt x="181" y="132"/>
                  </a:cubicBezTo>
                  <a:cubicBezTo>
                    <a:pt x="182" y="131"/>
                    <a:pt x="182" y="131"/>
                    <a:pt x="182" y="131"/>
                  </a:cubicBezTo>
                  <a:cubicBezTo>
                    <a:pt x="181" y="130"/>
                    <a:pt x="181" y="130"/>
                    <a:pt x="181" y="130"/>
                  </a:cubicBezTo>
                  <a:cubicBezTo>
                    <a:pt x="182" y="130"/>
                    <a:pt x="182" y="130"/>
                    <a:pt x="182" y="130"/>
                  </a:cubicBezTo>
                  <a:cubicBezTo>
                    <a:pt x="182" y="130"/>
                    <a:pt x="182" y="130"/>
                    <a:pt x="182" y="130"/>
                  </a:cubicBezTo>
                  <a:cubicBezTo>
                    <a:pt x="182" y="130"/>
                    <a:pt x="182" y="130"/>
                    <a:pt x="182" y="130"/>
                  </a:cubicBezTo>
                  <a:cubicBezTo>
                    <a:pt x="183" y="131"/>
                    <a:pt x="183" y="131"/>
                    <a:pt x="183" y="131"/>
                  </a:cubicBezTo>
                  <a:cubicBezTo>
                    <a:pt x="183" y="132"/>
                    <a:pt x="183" y="132"/>
                    <a:pt x="183" y="132"/>
                  </a:cubicBezTo>
                  <a:cubicBezTo>
                    <a:pt x="184" y="131"/>
                    <a:pt x="184" y="131"/>
                    <a:pt x="184" y="131"/>
                  </a:cubicBezTo>
                  <a:cubicBezTo>
                    <a:pt x="185" y="131"/>
                    <a:pt x="185" y="131"/>
                    <a:pt x="185" y="131"/>
                  </a:cubicBezTo>
                  <a:cubicBezTo>
                    <a:pt x="185" y="131"/>
                    <a:pt x="185" y="131"/>
                    <a:pt x="185" y="131"/>
                  </a:cubicBezTo>
                  <a:cubicBezTo>
                    <a:pt x="184" y="130"/>
                    <a:pt x="184" y="130"/>
                    <a:pt x="184" y="130"/>
                  </a:cubicBezTo>
                  <a:cubicBezTo>
                    <a:pt x="185" y="130"/>
                    <a:pt x="185" y="130"/>
                    <a:pt x="185" y="130"/>
                  </a:cubicBezTo>
                  <a:cubicBezTo>
                    <a:pt x="185" y="130"/>
                    <a:pt x="185" y="130"/>
                    <a:pt x="185" y="130"/>
                  </a:cubicBezTo>
                  <a:cubicBezTo>
                    <a:pt x="185" y="130"/>
                    <a:pt x="185" y="130"/>
                    <a:pt x="185" y="130"/>
                  </a:cubicBezTo>
                  <a:cubicBezTo>
                    <a:pt x="186" y="130"/>
                    <a:pt x="186" y="130"/>
                    <a:pt x="186" y="130"/>
                  </a:cubicBezTo>
                  <a:cubicBezTo>
                    <a:pt x="187" y="129"/>
                    <a:pt x="187" y="129"/>
                    <a:pt x="187" y="129"/>
                  </a:cubicBezTo>
                  <a:cubicBezTo>
                    <a:pt x="187" y="129"/>
                    <a:pt x="187" y="129"/>
                    <a:pt x="187" y="129"/>
                  </a:cubicBezTo>
                  <a:cubicBezTo>
                    <a:pt x="187" y="129"/>
                    <a:pt x="187" y="129"/>
                    <a:pt x="187" y="129"/>
                  </a:cubicBezTo>
                  <a:cubicBezTo>
                    <a:pt x="187" y="129"/>
                    <a:pt x="187" y="129"/>
                    <a:pt x="187" y="129"/>
                  </a:cubicBezTo>
                  <a:cubicBezTo>
                    <a:pt x="188" y="129"/>
                    <a:pt x="188" y="129"/>
                    <a:pt x="188" y="129"/>
                  </a:cubicBezTo>
                  <a:cubicBezTo>
                    <a:pt x="187" y="130"/>
                    <a:pt x="187" y="130"/>
                    <a:pt x="187" y="130"/>
                  </a:cubicBezTo>
                  <a:cubicBezTo>
                    <a:pt x="187" y="131"/>
                    <a:pt x="187" y="131"/>
                    <a:pt x="187" y="131"/>
                  </a:cubicBezTo>
                  <a:cubicBezTo>
                    <a:pt x="188" y="131"/>
                    <a:pt x="188" y="131"/>
                    <a:pt x="188" y="131"/>
                  </a:cubicBezTo>
                  <a:cubicBezTo>
                    <a:pt x="188" y="131"/>
                    <a:pt x="188" y="131"/>
                    <a:pt x="188" y="131"/>
                  </a:cubicBezTo>
                  <a:cubicBezTo>
                    <a:pt x="188" y="132"/>
                    <a:pt x="188" y="132"/>
                    <a:pt x="188" y="132"/>
                  </a:cubicBezTo>
                  <a:cubicBezTo>
                    <a:pt x="188" y="132"/>
                    <a:pt x="188" y="132"/>
                    <a:pt x="188" y="132"/>
                  </a:cubicBezTo>
                  <a:cubicBezTo>
                    <a:pt x="189" y="131"/>
                    <a:pt x="189" y="131"/>
                    <a:pt x="189" y="131"/>
                  </a:cubicBezTo>
                  <a:cubicBezTo>
                    <a:pt x="189" y="130"/>
                    <a:pt x="189" y="130"/>
                    <a:pt x="189" y="130"/>
                  </a:cubicBezTo>
                  <a:cubicBezTo>
                    <a:pt x="190" y="129"/>
                    <a:pt x="190" y="129"/>
                    <a:pt x="190" y="129"/>
                  </a:cubicBezTo>
                  <a:cubicBezTo>
                    <a:pt x="190" y="129"/>
                    <a:pt x="190" y="129"/>
                    <a:pt x="190" y="129"/>
                  </a:cubicBezTo>
                  <a:cubicBezTo>
                    <a:pt x="190" y="130"/>
                    <a:pt x="190" y="130"/>
                    <a:pt x="190" y="130"/>
                  </a:cubicBezTo>
                  <a:cubicBezTo>
                    <a:pt x="190" y="131"/>
                    <a:pt x="190" y="131"/>
                    <a:pt x="190" y="131"/>
                  </a:cubicBezTo>
                  <a:cubicBezTo>
                    <a:pt x="190" y="132"/>
                    <a:pt x="190" y="132"/>
                    <a:pt x="190" y="132"/>
                  </a:cubicBezTo>
                  <a:cubicBezTo>
                    <a:pt x="190" y="132"/>
                    <a:pt x="190" y="132"/>
                    <a:pt x="190" y="132"/>
                  </a:cubicBezTo>
                  <a:cubicBezTo>
                    <a:pt x="191" y="132"/>
                    <a:pt x="191" y="132"/>
                    <a:pt x="191" y="132"/>
                  </a:cubicBezTo>
                  <a:cubicBezTo>
                    <a:pt x="191" y="132"/>
                    <a:pt x="191" y="132"/>
                    <a:pt x="191" y="132"/>
                  </a:cubicBezTo>
                  <a:cubicBezTo>
                    <a:pt x="192" y="131"/>
                    <a:pt x="192" y="131"/>
                    <a:pt x="192" y="131"/>
                  </a:cubicBezTo>
                  <a:cubicBezTo>
                    <a:pt x="193" y="130"/>
                    <a:pt x="193" y="130"/>
                    <a:pt x="193" y="130"/>
                  </a:cubicBezTo>
                  <a:cubicBezTo>
                    <a:pt x="193" y="129"/>
                    <a:pt x="193" y="129"/>
                    <a:pt x="193" y="129"/>
                  </a:cubicBezTo>
                  <a:cubicBezTo>
                    <a:pt x="193" y="128"/>
                    <a:pt x="193" y="128"/>
                    <a:pt x="193" y="128"/>
                  </a:cubicBezTo>
                  <a:cubicBezTo>
                    <a:pt x="193" y="128"/>
                    <a:pt x="193" y="128"/>
                    <a:pt x="193" y="128"/>
                  </a:cubicBezTo>
                  <a:cubicBezTo>
                    <a:pt x="193" y="127"/>
                    <a:pt x="193" y="127"/>
                    <a:pt x="193" y="127"/>
                  </a:cubicBezTo>
                  <a:cubicBezTo>
                    <a:pt x="192" y="127"/>
                    <a:pt x="192" y="127"/>
                    <a:pt x="192" y="127"/>
                  </a:cubicBezTo>
                  <a:cubicBezTo>
                    <a:pt x="192" y="127"/>
                    <a:pt x="192" y="127"/>
                    <a:pt x="192" y="127"/>
                  </a:cubicBezTo>
                  <a:cubicBezTo>
                    <a:pt x="191" y="127"/>
                    <a:pt x="191" y="127"/>
                    <a:pt x="191" y="127"/>
                  </a:cubicBezTo>
                  <a:cubicBezTo>
                    <a:pt x="191" y="127"/>
                    <a:pt x="191" y="127"/>
                    <a:pt x="191" y="127"/>
                  </a:cubicBezTo>
                  <a:cubicBezTo>
                    <a:pt x="192" y="126"/>
                    <a:pt x="192" y="126"/>
                    <a:pt x="192" y="126"/>
                  </a:cubicBezTo>
                  <a:cubicBezTo>
                    <a:pt x="192" y="126"/>
                    <a:pt x="192" y="126"/>
                    <a:pt x="192" y="126"/>
                  </a:cubicBezTo>
                  <a:cubicBezTo>
                    <a:pt x="191" y="126"/>
                    <a:pt x="191" y="126"/>
                    <a:pt x="191" y="126"/>
                  </a:cubicBezTo>
                  <a:cubicBezTo>
                    <a:pt x="191" y="126"/>
                    <a:pt x="191" y="126"/>
                    <a:pt x="191" y="126"/>
                  </a:cubicBezTo>
                  <a:cubicBezTo>
                    <a:pt x="190" y="125"/>
                    <a:pt x="190" y="125"/>
                    <a:pt x="190" y="125"/>
                  </a:cubicBezTo>
                  <a:cubicBezTo>
                    <a:pt x="190" y="125"/>
                    <a:pt x="190" y="125"/>
                    <a:pt x="190" y="125"/>
                  </a:cubicBezTo>
                  <a:cubicBezTo>
                    <a:pt x="189" y="123"/>
                    <a:pt x="189" y="123"/>
                    <a:pt x="189" y="123"/>
                  </a:cubicBezTo>
                  <a:cubicBezTo>
                    <a:pt x="189" y="122"/>
                    <a:pt x="189" y="122"/>
                    <a:pt x="189" y="122"/>
                  </a:cubicBezTo>
                  <a:cubicBezTo>
                    <a:pt x="190" y="121"/>
                    <a:pt x="190" y="121"/>
                    <a:pt x="190" y="121"/>
                  </a:cubicBezTo>
                  <a:cubicBezTo>
                    <a:pt x="189" y="120"/>
                    <a:pt x="189" y="120"/>
                    <a:pt x="189" y="120"/>
                  </a:cubicBezTo>
                  <a:cubicBezTo>
                    <a:pt x="189" y="121"/>
                    <a:pt x="189" y="121"/>
                    <a:pt x="189" y="121"/>
                  </a:cubicBezTo>
                  <a:cubicBezTo>
                    <a:pt x="189" y="122"/>
                    <a:pt x="189" y="122"/>
                    <a:pt x="189" y="122"/>
                  </a:cubicBezTo>
                  <a:cubicBezTo>
                    <a:pt x="188" y="121"/>
                    <a:pt x="188" y="121"/>
                    <a:pt x="188" y="121"/>
                  </a:cubicBezTo>
                  <a:cubicBezTo>
                    <a:pt x="187" y="121"/>
                    <a:pt x="187" y="121"/>
                    <a:pt x="187" y="121"/>
                  </a:cubicBezTo>
                  <a:cubicBezTo>
                    <a:pt x="187" y="119"/>
                    <a:pt x="187" y="119"/>
                    <a:pt x="187" y="119"/>
                  </a:cubicBezTo>
                  <a:cubicBezTo>
                    <a:pt x="186" y="119"/>
                    <a:pt x="186" y="119"/>
                    <a:pt x="186" y="119"/>
                  </a:cubicBezTo>
                  <a:cubicBezTo>
                    <a:pt x="186" y="117"/>
                    <a:pt x="186" y="117"/>
                    <a:pt x="186" y="117"/>
                  </a:cubicBezTo>
                  <a:cubicBezTo>
                    <a:pt x="185" y="117"/>
                    <a:pt x="185" y="117"/>
                    <a:pt x="185" y="117"/>
                  </a:cubicBezTo>
                  <a:cubicBezTo>
                    <a:pt x="185" y="116"/>
                    <a:pt x="185" y="116"/>
                    <a:pt x="185" y="116"/>
                  </a:cubicBezTo>
                  <a:cubicBezTo>
                    <a:pt x="185" y="115"/>
                    <a:pt x="185" y="115"/>
                    <a:pt x="185" y="115"/>
                  </a:cubicBezTo>
                  <a:cubicBezTo>
                    <a:pt x="185" y="115"/>
                    <a:pt x="185" y="115"/>
                    <a:pt x="185" y="115"/>
                  </a:cubicBezTo>
                  <a:cubicBezTo>
                    <a:pt x="186" y="115"/>
                    <a:pt x="186" y="115"/>
                    <a:pt x="186" y="115"/>
                  </a:cubicBezTo>
                  <a:cubicBezTo>
                    <a:pt x="186" y="114"/>
                    <a:pt x="186" y="114"/>
                    <a:pt x="186" y="114"/>
                  </a:cubicBezTo>
                  <a:cubicBezTo>
                    <a:pt x="187" y="114"/>
                    <a:pt x="187" y="114"/>
                    <a:pt x="187" y="114"/>
                  </a:cubicBezTo>
                  <a:cubicBezTo>
                    <a:pt x="187" y="114"/>
                    <a:pt x="187" y="114"/>
                    <a:pt x="187" y="114"/>
                  </a:cubicBezTo>
                  <a:cubicBezTo>
                    <a:pt x="188" y="114"/>
                    <a:pt x="188" y="114"/>
                    <a:pt x="188" y="114"/>
                  </a:cubicBezTo>
                  <a:cubicBezTo>
                    <a:pt x="188" y="113"/>
                    <a:pt x="188" y="113"/>
                    <a:pt x="188" y="113"/>
                  </a:cubicBezTo>
                  <a:cubicBezTo>
                    <a:pt x="188" y="112"/>
                    <a:pt x="188" y="112"/>
                    <a:pt x="188" y="112"/>
                  </a:cubicBezTo>
                  <a:cubicBezTo>
                    <a:pt x="188" y="111"/>
                    <a:pt x="188" y="111"/>
                    <a:pt x="188" y="111"/>
                  </a:cubicBezTo>
                  <a:cubicBezTo>
                    <a:pt x="189" y="110"/>
                    <a:pt x="189" y="110"/>
                    <a:pt x="189" y="110"/>
                  </a:cubicBezTo>
                  <a:cubicBezTo>
                    <a:pt x="188" y="109"/>
                    <a:pt x="188" y="109"/>
                    <a:pt x="188" y="109"/>
                  </a:cubicBezTo>
                  <a:cubicBezTo>
                    <a:pt x="188" y="108"/>
                    <a:pt x="188" y="108"/>
                    <a:pt x="188" y="108"/>
                  </a:cubicBezTo>
                  <a:cubicBezTo>
                    <a:pt x="189" y="108"/>
                    <a:pt x="189" y="108"/>
                    <a:pt x="189" y="108"/>
                  </a:cubicBezTo>
                  <a:cubicBezTo>
                    <a:pt x="189" y="107"/>
                    <a:pt x="189" y="107"/>
                    <a:pt x="189" y="107"/>
                  </a:cubicBezTo>
                  <a:cubicBezTo>
                    <a:pt x="190" y="106"/>
                    <a:pt x="190" y="106"/>
                    <a:pt x="190" y="106"/>
                  </a:cubicBezTo>
                  <a:cubicBezTo>
                    <a:pt x="190" y="105"/>
                    <a:pt x="190" y="105"/>
                    <a:pt x="190" y="105"/>
                  </a:cubicBezTo>
                  <a:cubicBezTo>
                    <a:pt x="190" y="104"/>
                    <a:pt x="190" y="104"/>
                    <a:pt x="190" y="104"/>
                  </a:cubicBezTo>
                  <a:cubicBezTo>
                    <a:pt x="190" y="103"/>
                    <a:pt x="190" y="103"/>
                    <a:pt x="190" y="103"/>
                  </a:cubicBezTo>
                  <a:cubicBezTo>
                    <a:pt x="191" y="103"/>
                    <a:pt x="191" y="103"/>
                    <a:pt x="191" y="103"/>
                  </a:cubicBezTo>
                  <a:cubicBezTo>
                    <a:pt x="191" y="102"/>
                    <a:pt x="191" y="102"/>
                    <a:pt x="191" y="102"/>
                  </a:cubicBezTo>
                  <a:cubicBezTo>
                    <a:pt x="192" y="101"/>
                    <a:pt x="192" y="101"/>
                    <a:pt x="192" y="101"/>
                  </a:cubicBezTo>
                  <a:cubicBezTo>
                    <a:pt x="192" y="100"/>
                    <a:pt x="192" y="100"/>
                    <a:pt x="192" y="100"/>
                  </a:cubicBezTo>
                  <a:cubicBezTo>
                    <a:pt x="192" y="100"/>
                    <a:pt x="192" y="100"/>
                    <a:pt x="192" y="100"/>
                  </a:cubicBezTo>
                  <a:cubicBezTo>
                    <a:pt x="192" y="99"/>
                    <a:pt x="192" y="99"/>
                    <a:pt x="192" y="99"/>
                  </a:cubicBezTo>
                  <a:cubicBezTo>
                    <a:pt x="193" y="99"/>
                    <a:pt x="193" y="99"/>
                    <a:pt x="193" y="99"/>
                  </a:cubicBezTo>
                  <a:cubicBezTo>
                    <a:pt x="192" y="98"/>
                    <a:pt x="192" y="98"/>
                    <a:pt x="192" y="98"/>
                  </a:cubicBezTo>
                  <a:cubicBezTo>
                    <a:pt x="192" y="97"/>
                    <a:pt x="192" y="97"/>
                    <a:pt x="192" y="97"/>
                  </a:cubicBezTo>
                  <a:cubicBezTo>
                    <a:pt x="192" y="97"/>
                    <a:pt x="192" y="97"/>
                    <a:pt x="192" y="97"/>
                  </a:cubicBezTo>
                  <a:cubicBezTo>
                    <a:pt x="191" y="96"/>
                    <a:pt x="191" y="96"/>
                    <a:pt x="191" y="96"/>
                  </a:cubicBezTo>
                  <a:cubicBezTo>
                    <a:pt x="191" y="95"/>
                    <a:pt x="191" y="95"/>
                    <a:pt x="191" y="95"/>
                  </a:cubicBezTo>
                  <a:cubicBezTo>
                    <a:pt x="191" y="95"/>
                    <a:pt x="191" y="95"/>
                    <a:pt x="191" y="95"/>
                  </a:cubicBezTo>
                  <a:cubicBezTo>
                    <a:pt x="191" y="93"/>
                    <a:pt x="191" y="93"/>
                    <a:pt x="191" y="93"/>
                  </a:cubicBezTo>
                  <a:cubicBezTo>
                    <a:pt x="190" y="93"/>
                    <a:pt x="190" y="93"/>
                    <a:pt x="190" y="93"/>
                  </a:cubicBezTo>
                  <a:cubicBezTo>
                    <a:pt x="190" y="93"/>
                    <a:pt x="190" y="93"/>
                    <a:pt x="190" y="93"/>
                  </a:cubicBezTo>
                  <a:cubicBezTo>
                    <a:pt x="189" y="93"/>
                    <a:pt x="189" y="93"/>
                    <a:pt x="189" y="93"/>
                  </a:cubicBezTo>
                  <a:cubicBezTo>
                    <a:pt x="189" y="94"/>
                    <a:pt x="189" y="94"/>
                    <a:pt x="189" y="94"/>
                  </a:cubicBezTo>
                  <a:cubicBezTo>
                    <a:pt x="189" y="94"/>
                    <a:pt x="189" y="94"/>
                    <a:pt x="189" y="94"/>
                  </a:cubicBezTo>
                  <a:cubicBezTo>
                    <a:pt x="188" y="92"/>
                    <a:pt x="188" y="92"/>
                    <a:pt x="188" y="92"/>
                  </a:cubicBezTo>
                  <a:cubicBezTo>
                    <a:pt x="187" y="92"/>
                    <a:pt x="187" y="92"/>
                    <a:pt x="187" y="92"/>
                  </a:cubicBezTo>
                  <a:cubicBezTo>
                    <a:pt x="187" y="92"/>
                    <a:pt x="187" y="92"/>
                    <a:pt x="187" y="92"/>
                  </a:cubicBezTo>
                  <a:cubicBezTo>
                    <a:pt x="186" y="92"/>
                    <a:pt x="186" y="92"/>
                    <a:pt x="186" y="92"/>
                  </a:cubicBezTo>
                  <a:cubicBezTo>
                    <a:pt x="186" y="93"/>
                    <a:pt x="186" y="93"/>
                    <a:pt x="186" y="93"/>
                  </a:cubicBezTo>
                  <a:cubicBezTo>
                    <a:pt x="186" y="93"/>
                    <a:pt x="186" y="93"/>
                    <a:pt x="186" y="93"/>
                  </a:cubicBezTo>
                  <a:cubicBezTo>
                    <a:pt x="185" y="93"/>
                    <a:pt x="185" y="93"/>
                    <a:pt x="185" y="93"/>
                  </a:cubicBezTo>
                  <a:cubicBezTo>
                    <a:pt x="185" y="94"/>
                    <a:pt x="185" y="94"/>
                    <a:pt x="185" y="94"/>
                  </a:cubicBezTo>
                  <a:cubicBezTo>
                    <a:pt x="185" y="95"/>
                    <a:pt x="185" y="95"/>
                    <a:pt x="185" y="95"/>
                  </a:cubicBezTo>
                  <a:cubicBezTo>
                    <a:pt x="184" y="95"/>
                    <a:pt x="184" y="95"/>
                    <a:pt x="184" y="95"/>
                  </a:cubicBezTo>
                  <a:cubicBezTo>
                    <a:pt x="184" y="97"/>
                    <a:pt x="184" y="97"/>
                    <a:pt x="184" y="97"/>
                  </a:cubicBezTo>
                  <a:cubicBezTo>
                    <a:pt x="184" y="98"/>
                    <a:pt x="184" y="98"/>
                    <a:pt x="184" y="98"/>
                  </a:cubicBezTo>
                  <a:cubicBezTo>
                    <a:pt x="183" y="98"/>
                    <a:pt x="183" y="98"/>
                    <a:pt x="183" y="98"/>
                  </a:cubicBezTo>
                  <a:cubicBezTo>
                    <a:pt x="183" y="99"/>
                    <a:pt x="183" y="99"/>
                    <a:pt x="183" y="99"/>
                  </a:cubicBezTo>
                  <a:cubicBezTo>
                    <a:pt x="183" y="99"/>
                    <a:pt x="183" y="99"/>
                    <a:pt x="183" y="99"/>
                  </a:cubicBezTo>
                  <a:cubicBezTo>
                    <a:pt x="183" y="100"/>
                    <a:pt x="183" y="100"/>
                    <a:pt x="183" y="100"/>
                  </a:cubicBezTo>
                  <a:cubicBezTo>
                    <a:pt x="182" y="100"/>
                    <a:pt x="182" y="100"/>
                    <a:pt x="182" y="100"/>
                  </a:cubicBezTo>
                  <a:cubicBezTo>
                    <a:pt x="182" y="102"/>
                    <a:pt x="182" y="102"/>
                    <a:pt x="182" y="102"/>
                  </a:cubicBezTo>
                  <a:cubicBezTo>
                    <a:pt x="181" y="102"/>
                    <a:pt x="181" y="102"/>
                    <a:pt x="181" y="102"/>
                  </a:cubicBezTo>
                  <a:cubicBezTo>
                    <a:pt x="181" y="102"/>
                    <a:pt x="181" y="102"/>
                    <a:pt x="181" y="102"/>
                  </a:cubicBezTo>
                  <a:cubicBezTo>
                    <a:pt x="180" y="104"/>
                    <a:pt x="180" y="104"/>
                    <a:pt x="180" y="104"/>
                  </a:cubicBezTo>
                  <a:cubicBezTo>
                    <a:pt x="181" y="104"/>
                    <a:pt x="181" y="104"/>
                    <a:pt x="181" y="104"/>
                  </a:cubicBezTo>
                  <a:cubicBezTo>
                    <a:pt x="180" y="105"/>
                    <a:pt x="180" y="105"/>
                    <a:pt x="180" y="105"/>
                  </a:cubicBezTo>
                  <a:cubicBezTo>
                    <a:pt x="180" y="106"/>
                    <a:pt x="180" y="106"/>
                    <a:pt x="180" y="106"/>
                  </a:cubicBezTo>
                  <a:cubicBezTo>
                    <a:pt x="180" y="106"/>
                    <a:pt x="180" y="106"/>
                    <a:pt x="180" y="106"/>
                  </a:cubicBezTo>
                  <a:cubicBezTo>
                    <a:pt x="180" y="107"/>
                    <a:pt x="180" y="107"/>
                    <a:pt x="180" y="107"/>
                  </a:cubicBezTo>
                  <a:cubicBezTo>
                    <a:pt x="180" y="108"/>
                    <a:pt x="180" y="108"/>
                    <a:pt x="180" y="108"/>
                  </a:cubicBezTo>
                  <a:cubicBezTo>
                    <a:pt x="179" y="108"/>
                    <a:pt x="179" y="108"/>
                    <a:pt x="179" y="108"/>
                  </a:cubicBezTo>
                  <a:cubicBezTo>
                    <a:pt x="179" y="108"/>
                    <a:pt x="179" y="108"/>
                    <a:pt x="179" y="108"/>
                  </a:cubicBezTo>
                  <a:cubicBezTo>
                    <a:pt x="180" y="108"/>
                    <a:pt x="180" y="108"/>
                    <a:pt x="180" y="108"/>
                  </a:cubicBezTo>
                  <a:cubicBezTo>
                    <a:pt x="180" y="109"/>
                    <a:pt x="180" y="109"/>
                    <a:pt x="180" y="109"/>
                  </a:cubicBezTo>
                  <a:cubicBezTo>
                    <a:pt x="180" y="109"/>
                    <a:pt x="180" y="109"/>
                    <a:pt x="180" y="109"/>
                  </a:cubicBezTo>
                  <a:cubicBezTo>
                    <a:pt x="179" y="109"/>
                    <a:pt x="179" y="109"/>
                    <a:pt x="179" y="109"/>
                  </a:cubicBezTo>
                  <a:cubicBezTo>
                    <a:pt x="178" y="109"/>
                    <a:pt x="178" y="109"/>
                    <a:pt x="178" y="109"/>
                  </a:cubicBezTo>
                  <a:cubicBezTo>
                    <a:pt x="178" y="109"/>
                    <a:pt x="178" y="109"/>
                    <a:pt x="178" y="109"/>
                  </a:cubicBezTo>
                  <a:cubicBezTo>
                    <a:pt x="177" y="109"/>
                    <a:pt x="177" y="109"/>
                    <a:pt x="177" y="109"/>
                  </a:cubicBezTo>
                  <a:cubicBezTo>
                    <a:pt x="177" y="110"/>
                    <a:pt x="177" y="110"/>
                    <a:pt x="177" y="110"/>
                  </a:cubicBezTo>
                  <a:cubicBezTo>
                    <a:pt x="177" y="111"/>
                    <a:pt x="177" y="111"/>
                    <a:pt x="177" y="111"/>
                  </a:cubicBezTo>
                  <a:cubicBezTo>
                    <a:pt x="176" y="110"/>
                    <a:pt x="176" y="110"/>
                    <a:pt x="176" y="110"/>
                  </a:cubicBezTo>
                  <a:cubicBezTo>
                    <a:pt x="176" y="109"/>
                    <a:pt x="176" y="109"/>
                    <a:pt x="176" y="109"/>
                  </a:cubicBezTo>
                  <a:cubicBezTo>
                    <a:pt x="177" y="109"/>
                    <a:pt x="177" y="109"/>
                    <a:pt x="177" y="109"/>
                  </a:cubicBezTo>
                  <a:cubicBezTo>
                    <a:pt x="176" y="108"/>
                    <a:pt x="176" y="108"/>
                    <a:pt x="176" y="108"/>
                  </a:cubicBezTo>
                  <a:cubicBezTo>
                    <a:pt x="176" y="107"/>
                    <a:pt x="176" y="107"/>
                    <a:pt x="176" y="107"/>
                  </a:cubicBezTo>
                  <a:cubicBezTo>
                    <a:pt x="177" y="106"/>
                    <a:pt x="177" y="106"/>
                    <a:pt x="177" y="106"/>
                  </a:cubicBezTo>
                  <a:cubicBezTo>
                    <a:pt x="177" y="105"/>
                    <a:pt x="177" y="105"/>
                    <a:pt x="177" y="105"/>
                  </a:cubicBezTo>
                  <a:cubicBezTo>
                    <a:pt x="177" y="105"/>
                    <a:pt x="177" y="105"/>
                    <a:pt x="177" y="105"/>
                  </a:cubicBezTo>
                  <a:cubicBezTo>
                    <a:pt x="178" y="104"/>
                    <a:pt x="178" y="104"/>
                    <a:pt x="178" y="104"/>
                  </a:cubicBezTo>
                  <a:cubicBezTo>
                    <a:pt x="178" y="103"/>
                    <a:pt x="178" y="103"/>
                    <a:pt x="178" y="103"/>
                  </a:cubicBezTo>
                  <a:cubicBezTo>
                    <a:pt x="178" y="102"/>
                    <a:pt x="178" y="102"/>
                    <a:pt x="178" y="102"/>
                  </a:cubicBezTo>
                  <a:cubicBezTo>
                    <a:pt x="179" y="101"/>
                    <a:pt x="179" y="101"/>
                    <a:pt x="179" y="101"/>
                  </a:cubicBezTo>
                  <a:cubicBezTo>
                    <a:pt x="179" y="100"/>
                    <a:pt x="179" y="100"/>
                    <a:pt x="179" y="100"/>
                  </a:cubicBezTo>
                  <a:cubicBezTo>
                    <a:pt x="179" y="100"/>
                    <a:pt x="179" y="100"/>
                    <a:pt x="179" y="100"/>
                  </a:cubicBezTo>
                  <a:cubicBezTo>
                    <a:pt x="178" y="100"/>
                    <a:pt x="178" y="100"/>
                    <a:pt x="178" y="100"/>
                  </a:cubicBezTo>
                  <a:cubicBezTo>
                    <a:pt x="178" y="100"/>
                    <a:pt x="178" y="100"/>
                    <a:pt x="178" y="100"/>
                  </a:cubicBezTo>
                  <a:cubicBezTo>
                    <a:pt x="179" y="99"/>
                    <a:pt x="179" y="99"/>
                    <a:pt x="179" y="99"/>
                  </a:cubicBezTo>
                  <a:cubicBezTo>
                    <a:pt x="179" y="97"/>
                    <a:pt x="179" y="97"/>
                    <a:pt x="179" y="97"/>
                  </a:cubicBezTo>
                  <a:cubicBezTo>
                    <a:pt x="179" y="97"/>
                    <a:pt x="179" y="97"/>
                    <a:pt x="179" y="97"/>
                  </a:cubicBezTo>
                  <a:cubicBezTo>
                    <a:pt x="178" y="96"/>
                    <a:pt x="178" y="96"/>
                    <a:pt x="178" y="96"/>
                  </a:cubicBezTo>
                  <a:cubicBezTo>
                    <a:pt x="179" y="96"/>
                    <a:pt x="179" y="96"/>
                    <a:pt x="179" y="96"/>
                  </a:cubicBezTo>
                  <a:cubicBezTo>
                    <a:pt x="179" y="95"/>
                    <a:pt x="179" y="95"/>
                    <a:pt x="179" y="95"/>
                  </a:cubicBezTo>
                  <a:cubicBezTo>
                    <a:pt x="178" y="95"/>
                    <a:pt x="178" y="95"/>
                    <a:pt x="178" y="95"/>
                  </a:cubicBezTo>
                  <a:cubicBezTo>
                    <a:pt x="177" y="94"/>
                    <a:pt x="177" y="94"/>
                    <a:pt x="177" y="94"/>
                  </a:cubicBezTo>
                  <a:cubicBezTo>
                    <a:pt x="176" y="94"/>
                    <a:pt x="176" y="94"/>
                    <a:pt x="176" y="94"/>
                  </a:cubicBezTo>
                  <a:cubicBezTo>
                    <a:pt x="176" y="95"/>
                    <a:pt x="176" y="95"/>
                    <a:pt x="176" y="95"/>
                  </a:cubicBezTo>
                  <a:cubicBezTo>
                    <a:pt x="177" y="96"/>
                    <a:pt x="177" y="96"/>
                    <a:pt x="177" y="96"/>
                  </a:cubicBezTo>
                  <a:cubicBezTo>
                    <a:pt x="177" y="96"/>
                    <a:pt x="177" y="96"/>
                    <a:pt x="177" y="96"/>
                  </a:cubicBezTo>
                  <a:cubicBezTo>
                    <a:pt x="177" y="97"/>
                    <a:pt x="177" y="97"/>
                    <a:pt x="177" y="97"/>
                  </a:cubicBezTo>
                  <a:cubicBezTo>
                    <a:pt x="177" y="97"/>
                    <a:pt x="177" y="97"/>
                    <a:pt x="177" y="97"/>
                  </a:cubicBezTo>
                  <a:cubicBezTo>
                    <a:pt x="176" y="97"/>
                    <a:pt x="176" y="97"/>
                    <a:pt x="176" y="97"/>
                  </a:cubicBezTo>
                  <a:cubicBezTo>
                    <a:pt x="176" y="97"/>
                    <a:pt x="176" y="97"/>
                    <a:pt x="176" y="97"/>
                  </a:cubicBezTo>
                  <a:cubicBezTo>
                    <a:pt x="175" y="97"/>
                    <a:pt x="175" y="97"/>
                    <a:pt x="175" y="97"/>
                  </a:cubicBezTo>
                  <a:cubicBezTo>
                    <a:pt x="175" y="98"/>
                    <a:pt x="175" y="98"/>
                    <a:pt x="175" y="98"/>
                  </a:cubicBezTo>
                  <a:cubicBezTo>
                    <a:pt x="176" y="98"/>
                    <a:pt x="176" y="98"/>
                    <a:pt x="176" y="98"/>
                  </a:cubicBezTo>
                  <a:cubicBezTo>
                    <a:pt x="176" y="98"/>
                    <a:pt x="176" y="98"/>
                    <a:pt x="176" y="98"/>
                  </a:cubicBezTo>
                  <a:cubicBezTo>
                    <a:pt x="176" y="99"/>
                    <a:pt x="176" y="99"/>
                    <a:pt x="176" y="99"/>
                  </a:cubicBezTo>
                  <a:cubicBezTo>
                    <a:pt x="176" y="100"/>
                    <a:pt x="176" y="100"/>
                    <a:pt x="176" y="100"/>
                  </a:cubicBezTo>
                  <a:cubicBezTo>
                    <a:pt x="176" y="99"/>
                    <a:pt x="176" y="99"/>
                    <a:pt x="176" y="99"/>
                  </a:cubicBezTo>
                  <a:cubicBezTo>
                    <a:pt x="175" y="99"/>
                    <a:pt x="175" y="99"/>
                    <a:pt x="175" y="99"/>
                  </a:cubicBezTo>
                  <a:cubicBezTo>
                    <a:pt x="175" y="100"/>
                    <a:pt x="175" y="100"/>
                    <a:pt x="175" y="100"/>
                  </a:cubicBezTo>
                  <a:cubicBezTo>
                    <a:pt x="174" y="99"/>
                    <a:pt x="174" y="99"/>
                    <a:pt x="174" y="99"/>
                  </a:cubicBezTo>
                  <a:cubicBezTo>
                    <a:pt x="174" y="99"/>
                    <a:pt x="174" y="99"/>
                    <a:pt x="174" y="99"/>
                  </a:cubicBezTo>
                  <a:cubicBezTo>
                    <a:pt x="174" y="99"/>
                    <a:pt x="174" y="99"/>
                    <a:pt x="174" y="99"/>
                  </a:cubicBezTo>
                  <a:cubicBezTo>
                    <a:pt x="173" y="100"/>
                    <a:pt x="173" y="100"/>
                    <a:pt x="173" y="100"/>
                  </a:cubicBezTo>
                  <a:cubicBezTo>
                    <a:pt x="173" y="99"/>
                    <a:pt x="173" y="99"/>
                    <a:pt x="173" y="99"/>
                  </a:cubicBezTo>
                  <a:cubicBezTo>
                    <a:pt x="173" y="99"/>
                    <a:pt x="173" y="99"/>
                    <a:pt x="173" y="99"/>
                  </a:cubicBezTo>
                  <a:cubicBezTo>
                    <a:pt x="173" y="98"/>
                    <a:pt x="173" y="98"/>
                    <a:pt x="173" y="98"/>
                  </a:cubicBezTo>
                  <a:cubicBezTo>
                    <a:pt x="173" y="98"/>
                    <a:pt x="173" y="98"/>
                    <a:pt x="173" y="98"/>
                  </a:cubicBezTo>
                  <a:cubicBezTo>
                    <a:pt x="172" y="98"/>
                    <a:pt x="172" y="98"/>
                    <a:pt x="172" y="98"/>
                  </a:cubicBezTo>
                  <a:cubicBezTo>
                    <a:pt x="171" y="99"/>
                    <a:pt x="171" y="99"/>
                    <a:pt x="171" y="99"/>
                  </a:cubicBezTo>
                  <a:cubicBezTo>
                    <a:pt x="170" y="98"/>
                    <a:pt x="170" y="98"/>
                    <a:pt x="170" y="98"/>
                  </a:cubicBezTo>
                  <a:cubicBezTo>
                    <a:pt x="170" y="98"/>
                    <a:pt x="170" y="98"/>
                    <a:pt x="170" y="98"/>
                  </a:cubicBezTo>
                  <a:cubicBezTo>
                    <a:pt x="169" y="99"/>
                    <a:pt x="169" y="99"/>
                    <a:pt x="169" y="99"/>
                  </a:cubicBezTo>
                  <a:cubicBezTo>
                    <a:pt x="168" y="99"/>
                    <a:pt x="168" y="99"/>
                    <a:pt x="168" y="99"/>
                  </a:cubicBezTo>
                  <a:cubicBezTo>
                    <a:pt x="168" y="98"/>
                    <a:pt x="168" y="98"/>
                    <a:pt x="168" y="98"/>
                  </a:cubicBezTo>
                  <a:cubicBezTo>
                    <a:pt x="167" y="99"/>
                    <a:pt x="167" y="99"/>
                    <a:pt x="167" y="99"/>
                  </a:cubicBezTo>
                  <a:cubicBezTo>
                    <a:pt x="167" y="98"/>
                    <a:pt x="167" y="98"/>
                    <a:pt x="167" y="98"/>
                  </a:cubicBezTo>
                  <a:cubicBezTo>
                    <a:pt x="167" y="98"/>
                    <a:pt x="167" y="98"/>
                    <a:pt x="167" y="98"/>
                  </a:cubicBezTo>
                  <a:cubicBezTo>
                    <a:pt x="168" y="98"/>
                    <a:pt x="168" y="98"/>
                    <a:pt x="168" y="98"/>
                  </a:cubicBezTo>
                  <a:cubicBezTo>
                    <a:pt x="169" y="98"/>
                    <a:pt x="169" y="98"/>
                    <a:pt x="169" y="98"/>
                  </a:cubicBezTo>
                  <a:cubicBezTo>
                    <a:pt x="170" y="97"/>
                    <a:pt x="170" y="97"/>
                    <a:pt x="170" y="97"/>
                  </a:cubicBezTo>
                  <a:cubicBezTo>
                    <a:pt x="170" y="97"/>
                    <a:pt x="170" y="97"/>
                    <a:pt x="170" y="97"/>
                  </a:cubicBezTo>
                  <a:cubicBezTo>
                    <a:pt x="171" y="97"/>
                    <a:pt x="171" y="97"/>
                    <a:pt x="171" y="97"/>
                  </a:cubicBezTo>
                  <a:cubicBezTo>
                    <a:pt x="171" y="97"/>
                    <a:pt x="171" y="97"/>
                    <a:pt x="171" y="97"/>
                  </a:cubicBezTo>
                  <a:cubicBezTo>
                    <a:pt x="172" y="96"/>
                    <a:pt x="172" y="96"/>
                    <a:pt x="172" y="96"/>
                  </a:cubicBezTo>
                  <a:cubicBezTo>
                    <a:pt x="172" y="96"/>
                    <a:pt x="172" y="96"/>
                    <a:pt x="172" y="96"/>
                  </a:cubicBezTo>
                  <a:cubicBezTo>
                    <a:pt x="172" y="95"/>
                    <a:pt x="172" y="95"/>
                    <a:pt x="172" y="95"/>
                  </a:cubicBezTo>
                  <a:cubicBezTo>
                    <a:pt x="172" y="95"/>
                    <a:pt x="172" y="95"/>
                    <a:pt x="172" y="95"/>
                  </a:cubicBezTo>
                  <a:cubicBezTo>
                    <a:pt x="171" y="93"/>
                    <a:pt x="171" y="93"/>
                    <a:pt x="171" y="93"/>
                  </a:cubicBezTo>
                  <a:cubicBezTo>
                    <a:pt x="170" y="93"/>
                    <a:pt x="170" y="93"/>
                    <a:pt x="170" y="93"/>
                  </a:cubicBezTo>
                  <a:cubicBezTo>
                    <a:pt x="170" y="93"/>
                    <a:pt x="170" y="93"/>
                    <a:pt x="170" y="93"/>
                  </a:cubicBezTo>
                  <a:cubicBezTo>
                    <a:pt x="169" y="91"/>
                    <a:pt x="169" y="91"/>
                    <a:pt x="169" y="91"/>
                  </a:cubicBezTo>
                  <a:cubicBezTo>
                    <a:pt x="168" y="91"/>
                    <a:pt x="168" y="91"/>
                    <a:pt x="168" y="91"/>
                  </a:cubicBezTo>
                  <a:cubicBezTo>
                    <a:pt x="168" y="91"/>
                    <a:pt x="168" y="91"/>
                    <a:pt x="168" y="91"/>
                  </a:cubicBezTo>
                  <a:cubicBezTo>
                    <a:pt x="167" y="92"/>
                    <a:pt x="167" y="92"/>
                    <a:pt x="167" y="92"/>
                  </a:cubicBezTo>
                  <a:cubicBezTo>
                    <a:pt x="166" y="92"/>
                    <a:pt x="166" y="92"/>
                    <a:pt x="166" y="92"/>
                  </a:cubicBezTo>
                  <a:cubicBezTo>
                    <a:pt x="165" y="93"/>
                    <a:pt x="165" y="93"/>
                    <a:pt x="165" y="93"/>
                  </a:cubicBezTo>
                  <a:cubicBezTo>
                    <a:pt x="165" y="93"/>
                    <a:pt x="165" y="93"/>
                    <a:pt x="165" y="93"/>
                  </a:cubicBezTo>
                  <a:cubicBezTo>
                    <a:pt x="165" y="94"/>
                    <a:pt x="165" y="94"/>
                    <a:pt x="165" y="94"/>
                  </a:cubicBezTo>
                  <a:cubicBezTo>
                    <a:pt x="164" y="94"/>
                    <a:pt x="164" y="94"/>
                    <a:pt x="164" y="94"/>
                  </a:cubicBezTo>
                  <a:cubicBezTo>
                    <a:pt x="164" y="94"/>
                    <a:pt x="164" y="94"/>
                    <a:pt x="164" y="94"/>
                  </a:cubicBezTo>
                  <a:cubicBezTo>
                    <a:pt x="164" y="94"/>
                    <a:pt x="164" y="94"/>
                    <a:pt x="164" y="94"/>
                  </a:cubicBezTo>
                  <a:cubicBezTo>
                    <a:pt x="163" y="94"/>
                    <a:pt x="163" y="94"/>
                    <a:pt x="163" y="94"/>
                  </a:cubicBezTo>
                  <a:cubicBezTo>
                    <a:pt x="162" y="94"/>
                    <a:pt x="162" y="94"/>
                    <a:pt x="162" y="94"/>
                  </a:cubicBezTo>
                  <a:cubicBezTo>
                    <a:pt x="162" y="94"/>
                    <a:pt x="162" y="94"/>
                    <a:pt x="162" y="94"/>
                  </a:cubicBezTo>
                  <a:cubicBezTo>
                    <a:pt x="161" y="94"/>
                    <a:pt x="161" y="94"/>
                    <a:pt x="161" y="94"/>
                  </a:cubicBezTo>
                  <a:cubicBezTo>
                    <a:pt x="160" y="94"/>
                    <a:pt x="160" y="94"/>
                    <a:pt x="160" y="94"/>
                  </a:cubicBezTo>
                  <a:cubicBezTo>
                    <a:pt x="160" y="94"/>
                    <a:pt x="160" y="94"/>
                    <a:pt x="160" y="94"/>
                  </a:cubicBezTo>
                  <a:cubicBezTo>
                    <a:pt x="160" y="93"/>
                    <a:pt x="160" y="93"/>
                    <a:pt x="160" y="93"/>
                  </a:cubicBezTo>
                  <a:cubicBezTo>
                    <a:pt x="162" y="93"/>
                    <a:pt x="162" y="93"/>
                    <a:pt x="162" y="93"/>
                  </a:cubicBezTo>
                  <a:cubicBezTo>
                    <a:pt x="162" y="92"/>
                    <a:pt x="162" y="92"/>
                    <a:pt x="162" y="92"/>
                  </a:cubicBezTo>
                  <a:cubicBezTo>
                    <a:pt x="163" y="92"/>
                    <a:pt x="163" y="92"/>
                    <a:pt x="163" y="92"/>
                  </a:cubicBezTo>
                  <a:cubicBezTo>
                    <a:pt x="163" y="92"/>
                    <a:pt x="163" y="92"/>
                    <a:pt x="163" y="92"/>
                  </a:cubicBezTo>
                  <a:cubicBezTo>
                    <a:pt x="164" y="91"/>
                    <a:pt x="164" y="91"/>
                    <a:pt x="164" y="91"/>
                  </a:cubicBezTo>
                  <a:cubicBezTo>
                    <a:pt x="164" y="91"/>
                    <a:pt x="164" y="91"/>
                    <a:pt x="164" y="91"/>
                  </a:cubicBezTo>
                  <a:cubicBezTo>
                    <a:pt x="164" y="90"/>
                    <a:pt x="164" y="90"/>
                    <a:pt x="164" y="90"/>
                  </a:cubicBezTo>
                  <a:cubicBezTo>
                    <a:pt x="165" y="90"/>
                    <a:pt x="165" y="90"/>
                    <a:pt x="165" y="90"/>
                  </a:cubicBezTo>
                  <a:cubicBezTo>
                    <a:pt x="166" y="89"/>
                    <a:pt x="166" y="89"/>
                    <a:pt x="166" y="89"/>
                  </a:cubicBezTo>
                  <a:cubicBezTo>
                    <a:pt x="166" y="88"/>
                    <a:pt x="166" y="88"/>
                    <a:pt x="166" y="88"/>
                  </a:cubicBezTo>
                  <a:cubicBezTo>
                    <a:pt x="166" y="87"/>
                    <a:pt x="166" y="87"/>
                    <a:pt x="166" y="87"/>
                  </a:cubicBezTo>
                  <a:cubicBezTo>
                    <a:pt x="165" y="86"/>
                    <a:pt x="165" y="86"/>
                    <a:pt x="165" y="86"/>
                  </a:cubicBezTo>
                  <a:cubicBezTo>
                    <a:pt x="165" y="86"/>
                    <a:pt x="165" y="86"/>
                    <a:pt x="165" y="86"/>
                  </a:cubicBezTo>
                  <a:cubicBezTo>
                    <a:pt x="163" y="87"/>
                    <a:pt x="163" y="87"/>
                    <a:pt x="163" y="87"/>
                  </a:cubicBezTo>
                  <a:cubicBezTo>
                    <a:pt x="162" y="87"/>
                    <a:pt x="162" y="87"/>
                    <a:pt x="162" y="87"/>
                  </a:cubicBezTo>
                  <a:cubicBezTo>
                    <a:pt x="160" y="88"/>
                    <a:pt x="160" y="88"/>
                    <a:pt x="160" y="88"/>
                  </a:cubicBezTo>
                  <a:cubicBezTo>
                    <a:pt x="157" y="88"/>
                    <a:pt x="157" y="88"/>
                    <a:pt x="157" y="88"/>
                  </a:cubicBezTo>
                  <a:cubicBezTo>
                    <a:pt x="153" y="90"/>
                    <a:pt x="153" y="90"/>
                    <a:pt x="153" y="90"/>
                  </a:cubicBezTo>
                  <a:cubicBezTo>
                    <a:pt x="152" y="90"/>
                    <a:pt x="152" y="90"/>
                    <a:pt x="152" y="90"/>
                  </a:cubicBezTo>
                  <a:cubicBezTo>
                    <a:pt x="149" y="91"/>
                    <a:pt x="149" y="91"/>
                    <a:pt x="149" y="91"/>
                  </a:cubicBezTo>
                  <a:cubicBezTo>
                    <a:pt x="146" y="92"/>
                    <a:pt x="146" y="92"/>
                    <a:pt x="146" y="92"/>
                  </a:cubicBezTo>
                  <a:cubicBezTo>
                    <a:pt x="145" y="93"/>
                    <a:pt x="145" y="93"/>
                    <a:pt x="145" y="93"/>
                  </a:cubicBezTo>
                  <a:cubicBezTo>
                    <a:pt x="145" y="94"/>
                    <a:pt x="145" y="94"/>
                    <a:pt x="145" y="94"/>
                  </a:cubicBezTo>
                  <a:cubicBezTo>
                    <a:pt x="146" y="94"/>
                    <a:pt x="146" y="94"/>
                    <a:pt x="146" y="94"/>
                  </a:cubicBezTo>
                  <a:cubicBezTo>
                    <a:pt x="146" y="94"/>
                    <a:pt x="146" y="94"/>
                    <a:pt x="146" y="94"/>
                  </a:cubicBezTo>
                  <a:cubicBezTo>
                    <a:pt x="145" y="95"/>
                    <a:pt x="145" y="95"/>
                    <a:pt x="145" y="95"/>
                  </a:cubicBezTo>
                  <a:cubicBezTo>
                    <a:pt x="144" y="95"/>
                    <a:pt x="144" y="95"/>
                    <a:pt x="144" y="95"/>
                  </a:cubicBezTo>
                  <a:cubicBezTo>
                    <a:pt x="143" y="96"/>
                    <a:pt x="143" y="96"/>
                    <a:pt x="143" y="96"/>
                  </a:cubicBezTo>
                  <a:cubicBezTo>
                    <a:pt x="142" y="96"/>
                    <a:pt x="142" y="96"/>
                    <a:pt x="142" y="96"/>
                  </a:cubicBezTo>
                  <a:cubicBezTo>
                    <a:pt x="141" y="96"/>
                    <a:pt x="141" y="96"/>
                    <a:pt x="141" y="96"/>
                  </a:cubicBezTo>
                  <a:cubicBezTo>
                    <a:pt x="141" y="97"/>
                    <a:pt x="141" y="97"/>
                    <a:pt x="141" y="97"/>
                  </a:cubicBezTo>
                  <a:cubicBezTo>
                    <a:pt x="140" y="98"/>
                    <a:pt x="140" y="98"/>
                    <a:pt x="140" y="98"/>
                  </a:cubicBezTo>
                  <a:cubicBezTo>
                    <a:pt x="139" y="99"/>
                    <a:pt x="139" y="99"/>
                    <a:pt x="139" y="99"/>
                  </a:cubicBezTo>
                  <a:cubicBezTo>
                    <a:pt x="139" y="100"/>
                    <a:pt x="139" y="100"/>
                    <a:pt x="139" y="100"/>
                  </a:cubicBezTo>
                  <a:cubicBezTo>
                    <a:pt x="140" y="99"/>
                    <a:pt x="140" y="99"/>
                    <a:pt x="140" y="99"/>
                  </a:cubicBezTo>
                  <a:cubicBezTo>
                    <a:pt x="140" y="100"/>
                    <a:pt x="140" y="100"/>
                    <a:pt x="140" y="100"/>
                  </a:cubicBezTo>
                  <a:cubicBezTo>
                    <a:pt x="140" y="100"/>
                    <a:pt x="140" y="100"/>
                    <a:pt x="140" y="100"/>
                  </a:cubicBezTo>
                  <a:cubicBezTo>
                    <a:pt x="140" y="100"/>
                    <a:pt x="140" y="100"/>
                    <a:pt x="140" y="100"/>
                  </a:cubicBezTo>
                  <a:cubicBezTo>
                    <a:pt x="141" y="100"/>
                    <a:pt x="141" y="100"/>
                    <a:pt x="141" y="100"/>
                  </a:cubicBezTo>
                  <a:cubicBezTo>
                    <a:pt x="142" y="100"/>
                    <a:pt x="142" y="100"/>
                    <a:pt x="142" y="100"/>
                  </a:cubicBezTo>
                  <a:cubicBezTo>
                    <a:pt x="143" y="100"/>
                    <a:pt x="143" y="100"/>
                    <a:pt x="143" y="100"/>
                  </a:cubicBezTo>
                  <a:cubicBezTo>
                    <a:pt x="143" y="100"/>
                    <a:pt x="143" y="100"/>
                    <a:pt x="143" y="100"/>
                  </a:cubicBezTo>
                  <a:cubicBezTo>
                    <a:pt x="143" y="101"/>
                    <a:pt x="143" y="101"/>
                    <a:pt x="143" y="101"/>
                  </a:cubicBezTo>
                  <a:cubicBezTo>
                    <a:pt x="142" y="101"/>
                    <a:pt x="142" y="101"/>
                    <a:pt x="142" y="101"/>
                  </a:cubicBezTo>
                  <a:cubicBezTo>
                    <a:pt x="141" y="101"/>
                    <a:pt x="141" y="101"/>
                    <a:pt x="141" y="101"/>
                  </a:cubicBezTo>
                  <a:cubicBezTo>
                    <a:pt x="140" y="101"/>
                    <a:pt x="140" y="101"/>
                    <a:pt x="140" y="101"/>
                  </a:cubicBezTo>
                  <a:cubicBezTo>
                    <a:pt x="140" y="102"/>
                    <a:pt x="140" y="102"/>
                    <a:pt x="140" y="102"/>
                  </a:cubicBezTo>
                  <a:cubicBezTo>
                    <a:pt x="142" y="103"/>
                    <a:pt x="142" y="103"/>
                    <a:pt x="142" y="103"/>
                  </a:cubicBezTo>
                  <a:cubicBezTo>
                    <a:pt x="143" y="102"/>
                    <a:pt x="143" y="102"/>
                    <a:pt x="143" y="102"/>
                  </a:cubicBezTo>
                  <a:cubicBezTo>
                    <a:pt x="143" y="102"/>
                    <a:pt x="143" y="102"/>
                    <a:pt x="143" y="102"/>
                  </a:cubicBezTo>
                  <a:cubicBezTo>
                    <a:pt x="143" y="102"/>
                    <a:pt x="143" y="102"/>
                    <a:pt x="143" y="102"/>
                  </a:cubicBezTo>
                  <a:cubicBezTo>
                    <a:pt x="143" y="102"/>
                    <a:pt x="143" y="102"/>
                    <a:pt x="143" y="102"/>
                  </a:cubicBezTo>
                  <a:cubicBezTo>
                    <a:pt x="143" y="103"/>
                    <a:pt x="143" y="103"/>
                    <a:pt x="143" y="103"/>
                  </a:cubicBezTo>
                  <a:cubicBezTo>
                    <a:pt x="144" y="103"/>
                    <a:pt x="144" y="103"/>
                    <a:pt x="144" y="103"/>
                  </a:cubicBezTo>
                  <a:cubicBezTo>
                    <a:pt x="145" y="103"/>
                    <a:pt x="145" y="103"/>
                    <a:pt x="145" y="103"/>
                  </a:cubicBezTo>
                  <a:cubicBezTo>
                    <a:pt x="147" y="102"/>
                    <a:pt x="147" y="102"/>
                    <a:pt x="147" y="102"/>
                  </a:cubicBezTo>
                  <a:cubicBezTo>
                    <a:pt x="148" y="102"/>
                    <a:pt x="148" y="102"/>
                    <a:pt x="148" y="102"/>
                  </a:cubicBezTo>
                  <a:cubicBezTo>
                    <a:pt x="149" y="103"/>
                    <a:pt x="149" y="103"/>
                    <a:pt x="149" y="103"/>
                  </a:cubicBezTo>
                  <a:cubicBezTo>
                    <a:pt x="150" y="103"/>
                    <a:pt x="150" y="103"/>
                    <a:pt x="150" y="103"/>
                  </a:cubicBezTo>
                  <a:cubicBezTo>
                    <a:pt x="151" y="103"/>
                    <a:pt x="151" y="103"/>
                    <a:pt x="151" y="103"/>
                  </a:cubicBezTo>
                  <a:cubicBezTo>
                    <a:pt x="151" y="104"/>
                    <a:pt x="151" y="104"/>
                    <a:pt x="151" y="104"/>
                  </a:cubicBezTo>
                  <a:cubicBezTo>
                    <a:pt x="152" y="104"/>
                    <a:pt x="152" y="104"/>
                    <a:pt x="152" y="104"/>
                  </a:cubicBezTo>
                  <a:cubicBezTo>
                    <a:pt x="151" y="104"/>
                    <a:pt x="151" y="104"/>
                    <a:pt x="151" y="104"/>
                  </a:cubicBezTo>
                  <a:cubicBezTo>
                    <a:pt x="151" y="104"/>
                    <a:pt x="151" y="104"/>
                    <a:pt x="151" y="104"/>
                  </a:cubicBezTo>
                  <a:cubicBezTo>
                    <a:pt x="150" y="104"/>
                    <a:pt x="150" y="104"/>
                    <a:pt x="150" y="104"/>
                  </a:cubicBezTo>
                  <a:cubicBezTo>
                    <a:pt x="148" y="104"/>
                    <a:pt x="148" y="104"/>
                    <a:pt x="148" y="104"/>
                  </a:cubicBezTo>
                  <a:cubicBezTo>
                    <a:pt x="148" y="104"/>
                    <a:pt x="148" y="104"/>
                    <a:pt x="148" y="104"/>
                  </a:cubicBezTo>
                  <a:cubicBezTo>
                    <a:pt x="149" y="104"/>
                    <a:pt x="149" y="104"/>
                    <a:pt x="149" y="104"/>
                  </a:cubicBezTo>
                  <a:cubicBezTo>
                    <a:pt x="149" y="105"/>
                    <a:pt x="149" y="105"/>
                    <a:pt x="149" y="105"/>
                  </a:cubicBezTo>
                  <a:cubicBezTo>
                    <a:pt x="148" y="105"/>
                    <a:pt x="148" y="105"/>
                    <a:pt x="148" y="105"/>
                  </a:cubicBezTo>
                  <a:cubicBezTo>
                    <a:pt x="147" y="104"/>
                    <a:pt x="147" y="104"/>
                    <a:pt x="147" y="104"/>
                  </a:cubicBezTo>
                  <a:cubicBezTo>
                    <a:pt x="145" y="104"/>
                    <a:pt x="145" y="104"/>
                    <a:pt x="145" y="104"/>
                  </a:cubicBezTo>
                  <a:cubicBezTo>
                    <a:pt x="144" y="105"/>
                    <a:pt x="144" y="105"/>
                    <a:pt x="144" y="105"/>
                  </a:cubicBezTo>
                  <a:cubicBezTo>
                    <a:pt x="144" y="104"/>
                    <a:pt x="144" y="104"/>
                    <a:pt x="144" y="104"/>
                  </a:cubicBezTo>
                  <a:cubicBezTo>
                    <a:pt x="143" y="104"/>
                    <a:pt x="143" y="104"/>
                    <a:pt x="143" y="104"/>
                  </a:cubicBezTo>
                  <a:cubicBezTo>
                    <a:pt x="143" y="105"/>
                    <a:pt x="143" y="105"/>
                    <a:pt x="143" y="105"/>
                  </a:cubicBezTo>
                  <a:cubicBezTo>
                    <a:pt x="142" y="105"/>
                    <a:pt x="142" y="105"/>
                    <a:pt x="142" y="105"/>
                  </a:cubicBezTo>
                  <a:cubicBezTo>
                    <a:pt x="140" y="105"/>
                    <a:pt x="140" y="105"/>
                    <a:pt x="140" y="105"/>
                  </a:cubicBezTo>
                  <a:cubicBezTo>
                    <a:pt x="140" y="105"/>
                    <a:pt x="140" y="105"/>
                    <a:pt x="140" y="105"/>
                  </a:cubicBezTo>
                  <a:cubicBezTo>
                    <a:pt x="138" y="105"/>
                    <a:pt x="138" y="105"/>
                    <a:pt x="138" y="105"/>
                  </a:cubicBezTo>
                  <a:cubicBezTo>
                    <a:pt x="138" y="106"/>
                    <a:pt x="138" y="106"/>
                    <a:pt x="138" y="106"/>
                  </a:cubicBezTo>
                  <a:cubicBezTo>
                    <a:pt x="138" y="108"/>
                    <a:pt x="138" y="108"/>
                    <a:pt x="138" y="108"/>
                  </a:cubicBezTo>
                  <a:cubicBezTo>
                    <a:pt x="138" y="109"/>
                    <a:pt x="138" y="109"/>
                    <a:pt x="138" y="109"/>
                  </a:cubicBezTo>
                  <a:cubicBezTo>
                    <a:pt x="138" y="110"/>
                    <a:pt x="138" y="110"/>
                    <a:pt x="138" y="110"/>
                  </a:cubicBezTo>
                  <a:cubicBezTo>
                    <a:pt x="138" y="110"/>
                    <a:pt x="138" y="110"/>
                    <a:pt x="138" y="110"/>
                  </a:cubicBezTo>
                  <a:cubicBezTo>
                    <a:pt x="138" y="110"/>
                    <a:pt x="138" y="110"/>
                    <a:pt x="138" y="110"/>
                  </a:cubicBezTo>
                  <a:cubicBezTo>
                    <a:pt x="138" y="111"/>
                    <a:pt x="138" y="111"/>
                    <a:pt x="138" y="111"/>
                  </a:cubicBezTo>
                  <a:cubicBezTo>
                    <a:pt x="139" y="111"/>
                    <a:pt x="139" y="111"/>
                    <a:pt x="139" y="111"/>
                  </a:cubicBezTo>
                  <a:cubicBezTo>
                    <a:pt x="139" y="111"/>
                    <a:pt x="139" y="111"/>
                    <a:pt x="139" y="111"/>
                  </a:cubicBezTo>
                  <a:cubicBezTo>
                    <a:pt x="140" y="111"/>
                    <a:pt x="140" y="111"/>
                    <a:pt x="140" y="111"/>
                  </a:cubicBezTo>
                  <a:cubicBezTo>
                    <a:pt x="141" y="111"/>
                    <a:pt x="141" y="111"/>
                    <a:pt x="141" y="111"/>
                  </a:cubicBezTo>
                  <a:cubicBezTo>
                    <a:pt x="141" y="111"/>
                    <a:pt x="141" y="111"/>
                    <a:pt x="141" y="111"/>
                  </a:cubicBezTo>
                  <a:cubicBezTo>
                    <a:pt x="141" y="110"/>
                    <a:pt x="141" y="110"/>
                    <a:pt x="141" y="110"/>
                  </a:cubicBezTo>
                  <a:cubicBezTo>
                    <a:pt x="142" y="111"/>
                    <a:pt x="142" y="111"/>
                    <a:pt x="142" y="111"/>
                  </a:cubicBezTo>
                  <a:cubicBezTo>
                    <a:pt x="142" y="111"/>
                    <a:pt x="142" y="111"/>
                    <a:pt x="142" y="111"/>
                  </a:cubicBezTo>
                  <a:cubicBezTo>
                    <a:pt x="142" y="111"/>
                    <a:pt x="142" y="111"/>
                    <a:pt x="142" y="111"/>
                  </a:cubicBezTo>
                  <a:cubicBezTo>
                    <a:pt x="143" y="111"/>
                    <a:pt x="143" y="111"/>
                    <a:pt x="143" y="111"/>
                  </a:cubicBezTo>
                  <a:cubicBezTo>
                    <a:pt x="143" y="112"/>
                    <a:pt x="143" y="112"/>
                    <a:pt x="143" y="112"/>
                  </a:cubicBezTo>
                  <a:cubicBezTo>
                    <a:pt x="144" y="112"/>
                    <a:pt x="144" y="112"/>
                    <a:pt x="144" y="112"/>
                  </a:cubicBezTo>
                  <a:cubicBezTo>
                    <a:pt x="144" y="112"/>
                    <a:pt x="144" y="112"/>
                    <a:pt x="144" y="112"/>
                  </a:cubicBezTo>
                  <a:cubicBezTo>
                    <a:pt x="145" y="112"/>
                    <a:pt x="145" y="112"/>
                    <a:pt x="145" y="112"/>
                  </a:cubicBezTo>
                  <a:cubicBezTo>
                    <a:pt x="145" y="112"/>
                    <a:pt x="145" y="112"/>
                    <a:pt x="145" y="112"/>
                  </a:cubicBezTo>
                  <a:cubicBezTo>
                    <a:pt x="146" y="112"/>
                    <a:pt x="146" y="112"/>
                    <a:pt x="146" y="112"/>
                  </a:cubicBezTo>
                  <a:cubicBezTo>
                    <a:pt x="147" y="112"/>
                    <a:pt x="147" y="112"/>
                    <a:pt x="147" y="112"/>
                  </a:cubicBezTo>
                  <a:cubicBezTo>
                    <a:pt x="148" y="112"/>
                    <a:pt x="148" y="112"/>
                    <a:pt x="148" y="112"/>
                  </a:cubicBezTo>
                  <a:cubicBezTo>
                    <a:pt x="148" y="112"/>
                    <a:pt x="148" y="112"/>
                    <a:pt x="148" y="112"/>
                  </a:cubicBezTo>
                  <a:cubicBezTo>
                    <a:pt x="149" y="112"/>
                    <a:pt x="149" y="112"/>
                    <a:pt x="149" y="112"/>
                  </a:cubicBezTo>
                  <a:cubicBezTo>
                    <a:pt x="150" y="112"/>
                    <a:pt x="150" y="112"/>
                    <a:pt x="150" y="112"/>
                  </a:cubicBezTo>
                  <a:cubicBezTo>
                    <a:pt x="151" y="112"/>
                    <a:pt x="151" y="112"/>
                    <a:pt x="151" y="112"/>
                  </a:cubicBezTo>
                  <a:cubicBezTo>
                    <a:pt x="151" y="112"/>
                    <a:pt x="151" y="112"/>
                    <a:pt x="151" y="112"/>
                  </a:cubicBezTo>
                  <a:cubicBezTo>
                    <a:pt x="152" y="113"/>
                    <a:pt x="152" y="113"/>
                    <a:pt x="152" y="113"/>
                  </a:cubicBezTo>
                  <a:cubicBezTo>
                    <a:pt x="152" y="113"/>
                    <a:pt x="152" y="113"/>
                    <a:pt x="152" y="113"/>
                  </a:cubicBezTo>
                  <a:cubicBezTo>
                    <a:pt x="152" y="113"/>
                    <a:pt x="152" y="113"/>
                    <a:pt x="152" y="113"/>
                  </a:cubicBezTo>
                  <a:cubicBezTo>
                    <a:pt x="153" y="114"/>
                    <a:pt x="153" y="114"/>
                    <a:pt x="153" y="114"/>
                  </a:cubicBezTo>
                  <a:cubicBezTo>
                    <a:pt x="153" y="114"/>
                    <a:pt x="153" y="114"/>
                    <a:pt x="153" y="114"/>
                  </a:cubicBezTo>
                  <a:cubicBezTo>
                    <a:pt x="153" y="114"/>
                    <a:pt x="153" y="114"/>
                    <a:pt x="153" y="114"/>
                  </a:cubicBezTo>
                  <a:cubicBezTo>
                    <a:pt x="154" y="114"/>
                    <a:pt x="154" y="114"/>
                    <a:pt x="154" y="114"/>
                  </a:cubicBezTo>
                  <a:cubicBezTo>
                    <a:pt x="155" y="115"/>
                    <a:pt x="155" y="115"/>
                    <a:pt x="155" y="115"/>
                  </a:cubicBezTo>
                  <a:cubicBezTo>
                    <a:pt x="155" y="115"/>
                    <a:pt x="155" y="115"/>
                    <a:pt x="155" y="115"/>
                  </a:cubicBezTo>
                  <a:cubicBezTo>
                    <a:pt x="155" y="115"/>
                    <a:pt x="155" y="115"/>
                    <a:pt x="155" y="115"/>
                  </a:cubicBezTo>
                  <a:cubicBezTo>
                    <a:pt x="156" y="116"/>
                    <a:pt x="156" y="116"/>
                    <a:pt x="156" y="116"/>
                  </a:cubicBezTo>
                  <a:cubicBezTo>
                    <a:pt x="156" y="116"/>
                    <a:pt x="156" y="116"/>
                    <a:pt x="156" y="116"/>
                  </a:cubicBezTo>
                  <a:cubicBezTo>
                    <a:pt x="156" y="117"/>
                    <a:pt x="156" y="117"/>
                    <a:pt x="156" y="117"/>
                  </a:cubicBezTo>
                  <a:cubicBezTo>
                    <a:pt x="157" y="117"/>
                    <a:pt x="157" y="117"/>
                    <a:pt x="157" y="117"/>
                  </a:cubicBezTo>
                  <a:cubicBezTo>
                    <a:pt x="158" y="118"/>
                    <a:pt x="158" y="118"/>
                    <a:pt x="158" y="118"/>
                  </a:cubicBezTo>
                  <a:cubicBezTo>
                    <a:pt x="158" y="119"/>
                    <a:pt x="158" y="119"/>
                    <a:pt x="158" y="119"/>
                  </a:cubicBezTo>
                  <a:cubicBezTo>
                    <a:pt x="158" y="119"/>
                    <a:pt x="158" y="119"/>
                    <a:pt x="158" y="119"/>
                  </a:cubicBezTo>
                  <a:cubicBezTo>
                    <a:pt x="158" y="119"/>
                    <a:pt x="158" y="119"/>
                    <a:pt x="158" y="119"/>
                  </a:cubicBezTo>
                  <a:cubicBezTo>
                    <a:pt x="157" y="119"/>
                    <a:pt x="157" y="119"/>
                    <a:pt x="157" y="119"/>
                  </a:cubicBezTo>
                  <a:cubicBezTo>
                    <a:pt x="156" y="119"/>
                    <a:pt x="156" y="119"/>
                    <a:pt x="156" y="119"/>
                  </a:cubicBezTo>
                  <a:cubicBezTo>
                    <a:pt x="154" y="118"/>
                    <a:pt x="154" y="118"/>
                    <a:pt x="154" y="118"/>
                  </a:cubicBezTo>
                  <a:cubicBezTo>
                    <a:pt x="154" y="119"/>
                    <a:pt x="154" y="119"/>
                    <a:pt x="154" y="119"/>
                  </a:cubicBezTo>
                  <a:cubicBezTo>
                    <a:pt x="153" y="118"/>
                    <a:pt x="153" y="118"/>
                    <a:pt x="153" y="118"/>
                  </a:cubicBezTo>
                  <a:cubicBezTo>
                    <a:pt x="153" y="119"/>
                    <a:pt x="153" y="119"/>
                    <a:pt x="153" y="119"/>
                  </a:cubicBezTo>
                  <a:cubicBezTo>
                    <a:pt x="152" y="119"/>
                    <a:pt x="152" y="119"/>
                    <a:pt x="152" y="119"/>
                  </a:cubicBezTo>
                  <a:cubicBezTo>
                    <a:pt x="152" y="118"/>
                    <a:pt x="152" y="118"/>
                    <a:pt x="152" y="118"/>
                  </a:cubicBezTo>
                  <a:cubicBezTo>
                    <a:pt x="151" y="118"/>
                    <a:pt x="151" y="118"/>
                    <a:pt x="151" y="118"/>
                  </a:cubicBezTo>
                  <a:cubicBezTo>
                    <a:pt x="151" y="117"/>
                    <a:pt x="151" y="117"/>
                    <a:pt x="151" y="117"/>
                  </a:cubicBezTo>
                  <a:cubicBezTo>
                    <a:pt x="150" y="117"/>
                    <a:pt x="150" y="117"/>
                    <a:pt x="150" y="117"/>
                  </a:cubicBezTo>
                  <a:cubicBezTo>
                    <a:pt x="149" y="117"/>
                    <a:pt x="149" y="117"/>
                    <a:pt x="149" y="117"/>
                  </a:cubicBezTo>
                  <a:cubicBezTo>
                    <a:pt x="149" y="117"/>
                    <a:pt x="149" y="117"/>
                    <a:pt x="149" y="117"/>
                  </a:cubicBezTo>
                  <a:cubicBezTo>
                    <a:pt x="148" y="117"/>
                    <a:pt x="148" y="117"/>
                    <a:pt x="148" y="117"/>
                  </a:cubicBezTo>
                  <a:cubicBezTo>
                    <a:pt x="147" y="116"/>
                    <a:pt x="147" y="116"/>
                    <a:pt x="147" y="116"/>
                  </a:cubicBezTo>
                  <a:cubicBezTo>
                    <a:pt x="147" y="116"/>
                    <a:pt x="147" y="116"/>
                    <a:pt x="147" y="116"/>
                  </a:cubicBezTo>
                  <a:cubicBezTo>
                    <a:pt x="147" y="116"/>
                    <a:pt x="147" y="116"/>
                    <a:pt x="147" y="116"/>
                  </a:cubicBezTo>
                  <a:cubicBezTo>
                    <a:pt x="146" y="116"/>
                    <a:pt x="146" y="116"/>
                    <a:pt x="146" y="116"/>
                  </a:cubicBezTo>
                  <a:cubicBezTo>
                    <a:pt x="146" y="116"/>
                    <a:pt x="146" y="116"/>
                    <a:pt x="146" y="116"/>
                  </a:cubicBezTo>
                  <a:cubicBezTo>
                    <a:pt x="145" y="115"/>
                    <a:pt x="145" y="115"/>
                    <a:pt x="145" y="115"/>
                  </a:cubicBezTo>
                  <a:cubicBezTo>
                    <a:pt x="143" y="115"/>
                    <a:pt x="143" y="115"/>
                    <a:pt x="143" y="115"/>
                  </a:cubicBezTo>
                  <a:cubicBezTo>
                    <a:pt x="142" y="115"/>
                    <a:pt x="142" y="115"/>
                    <a:pt x="142" y="115"/>
                  </a:cubicBezTo>
                  <a:cubicBezTo>
                    <a:pt x="141" y="115"/>
                    <a:pt x="141" y="115"/>
                    <a:pt x="141" y="115"/>
                  </a:cubicBezTo>
                  <a:cubicBezTo>
                    <a:pt x="138" y="115"/>
                    <a:pt x="138" y="115"/>
                    <a:pt x="138" y="115"/>
                  </a:cubicBezTo>
                  <a:cubicBezTo>
                    <a:pt x="137" y="115"/>
                    <a:pt x="137" y="115"/>
                    <a:pt x="137" y="115"/>
                  </a:cubicBezTo>
                  <a:cubicBezTo>
                    <a:pt x="136" y="116"/>
                    <a:pt x="136" y="116"/>
                    <a:pt x="136" y="116"/>
                  </a:cubicBezTo>
                  <a:cubicBezTo>
                    <a:pt x="136" y="116"/>
                    <a:pt x="136" y="116"/>
                    <a:pt x="136" y="116"/>
                  </a:cubicBezTo>
                  <a:cubicBezTo>
                    <a:pt x="135" y="117"/>
                    <a:pt x="135" y="117"/>
                    <a:pt x="135" y="117"/>
                  </a:cubicBezTo>
                  <a:cubicBezTo>
                    <a:pt x="135" y="118"/>
                    <a:pt x="135" y="118"/>
                    <a:pt x="135" y="118"/>
                  </a:cubicBezTo>
                  <a:cubicBezTo>
                    <a:pt x="135" y="120"/>
                    <a:pt x="135" y="120"/>
                    <a:pt x="135" y="120"/>
                  </a:cubicBezTo>
                  <a:cubicBezTo>
                    <a:pt x="135" y="120"/>
                    <a:pt x="135" y="120"/>
                    <a:pt x="135" y="120"/>
                  </a:cubicBezTo>
                  <a:cubicBezTo>
                    <a:pt x="135" y="121"/>
                    <a:pt x="135" y="121"/>
                    <a:pt x="135" y="121"/>
                  </a:cubicBezTo>
                  <a:cubicBezTo>
                    <a:pt x="135" y="121"/>
                    <a:pt x="135" y="121"/>
                    <a:pt x="135" y="121"/>
                  </a:cubicBezTo>
                  <a:cubicBezTo>
                    <a:pt x="135" y="121"/>
                    <a:pt x="135" y="121"/>
                    <a:pt x="135" y="121"/>
                  </a:cubicBezTo>
                  <a:cubicBezTo>
                    <a:pt x="135" y="121"/>
                    <a:pt x="135" y="121"/>
                    <a:pt x="135" y="121"/>
                  </a:cubicBezTo>
                  <a:cubicBezTo>
                    <a:pt x="136" y="123"/>
                    <a:pt x="136" y="123"/>
                    <a:pt x="136" y="123"/>
                  </a:cubicBezTo>
                  <a:cubicBezTo>
                    <a:pt x="136" y="124"/>
                    <a:pt x="136" y="124"/>
                    <a:pt x="136" y="124"/>
                  </a:cubicBezTo>
                  <a:cubicBezTo>
                    <a:pt x="136" y="124"/>
                    <a:pt x="136" y="124"/>
                    <a:pt x="136" y="124"/>
                  </a:cubicBezTo>
                  <a:cubicBezTo>
                    <a:pt x="138" y="125"/>
                    <a:pt x="138" y="125"/>
                    <a:pt x="138" y="125"/>
                  </a:cubicBezTo>
                  <a:cubicBezTo>
                    <a:pt x="138" y="125"/>
                    <a:pt x="138" y="125"/>
                    <a:pt x="138" y="125"/>
                  </a:cubicBezTo>
                  <a:cubicBezTo>
                    <a:pt x="139" y="125"/>
                    <a:pt x="139" y="125"/>
                    <a:pt x="139" y="125"/>
                  </a:cubicBezTo>
                  <a:cubicBezTo>
                    <a:pt x="139" y="125"/>
                    <a:pt x="139" y="125"/>
                    <a:pt x="139" y="125"/>
                  </a:cubicBezTo>
                  <a:cubicBezTo>
                    <a:pt x="140" y="125"/>
                    <a:pt x="140" y="125"/>
                    <a:pt x="140" y="125"/>
                  </a:cubicBezTo>
                  <a:cubicBezTo>
                    <a:pt x="141" y="125"/>
                    <a:pt x="141" y="125"/>
                    <a:pt x="141" y="125"/>
                  </a:cubicBezTo>
                  <a:cubicBezTo>
                    <a:pt x="141" y="125"/>
                    <a:pt x="141" y="125"/>
                    <a:pt x="141" y="125"/>
                  </a:cubicBezTo>
                  <a:cubicBezTo>
                    <a:pt x="142" y="126"/>
                    <a:pt x="142" y="126"/>
                    <a:pt x="142" y="126"/>
                  </a:cubicBezTo>
                  <a:cubicBezTo>
                    <a:pt x="143" y="126"/>
                    <a:pt x="143" y="126"/>
                    <a:pt x="143" y="126"/>
                  </a:cubicBezTo>
                  <a:cubicBezTo>
                    <a:pt x="143" y="127"/>
                    <a:pt x="143" y="127"/>
                    <a:pt x="143" y="127"/>
                  </a:cubicBezTo>
                  <a:cubicBezTo>
                    <a:pt x="144" y="127"/>
                    <a:pt x="144" y="127"/>
                    <a:pt x="144" y="127"/>
                  </a:cubicBezTo>
                  <a:cubicBezTo>
                    <a:pt x="144" y="127"/>
                    <a:pt x="144" y="127"/>
                    <a:pt x="144" y="127"/>
                  </a:cubicBezTo>
                  <a:cubicBezTo>
                    <a:pt x="143" y="127"/>
                    <a:pt x="143" y="127"/>
                    <a:pt x="143" y="127"/>
                  </a:cubicBezTo>
                  <a:cubicBezTo>
                    <a:pt x="143" y="128"/>
                    <a:pt x="143" y="128"/>
                    <a:pt x="143" y="128"/>
                  </a:cubicBezTo>
                  <a:cubicBezTo>
                    <a:pt x="143" y="128"/>
                    <a:pt x="143" y="128"/>
                    <a:pt x="143" y="128"/>
                  </a:cubicBezTo>
                  <a:cubicBezTo>
                    <a:pt x="143" y="129"/>
                    <a:pt x="143" y="129"/>
                    <a:pt x="143" y="129"/>
                  </a:cubicBezTo>
                  <a:cubicBezTo>
                    <a:pt x="143" y="129"/>
                    <a:pt x="143" y="129"/>
                    <a:pt x="143" y="129"/>
                  </a:cubicBezTo>
                  <a:cubicBezTo>
                    <a:pt x="142" y="130"/>
                    <a:pt x="142" y="130"/>
                    <a:pt x="142" y="130"/>
                  </a:cubicBezTo>
                  <a:cubicBezTo>
                    <a:pt x="142" y="130"/>
                    <a:pt x="142" y="130"/>
                    <a:pt x="142" y="130"/>
                  </a:cubicBezTo>
                  <a:cubicBezTo>
                    <a:pt x="141" y="131"/>
                    <a:pt x="141" y="131"/>
                    <a:pt x="141" y="131"/>
                  </a:cubicBezTo>
                  <a:cubicBezTo>
                    <a:pt x="142" y="131"/>
                    <a:pt x="142" y="131"/>
                    <a:pt x="142" y="131"/>
                  </a:cubicBezTo>
                  <a:cubicBezTo>
                    <a:pt x="142" y="132"/>
                    <a:pt x="142" y="132"/>
                    <a:pt x="142" y="132"/>
                  </a:cubicBezTo>
                  <a:cubicBezTo>
                    <a:pt x="142" y="133"/>
                    <a:pt x="142" y="133"/>
                    <a:pt x="142" y="133"/>
                  </a:cubicBezTo>
                  <a:cubicBezTo>
                    <a:pt x="142" y="133"/>
                    <a:pt x="142" y="133"/>
                    <a:pt x="142" y="133"/>
                  </a:cubicBezTo>
                  <a:cubicBezTo>
                    <a:pt x="141" y="134"/>
                    <a:pt x="141" y="134"/>
                    <a:pt x="141" y="134"/>
                  </a:cubicBezTo>
                  <a:cubicBezTo>
                    <a:pt x="142" y="134"/>
                    <a:pt x="142" y="134"/>
                    <a:pt x="142" y="134"/>
                  </a:cubicBezTo>
                  <a:cubicBezTo>
                    <a:pt x="143" y="134"/>
                    <a:pt x="143" y="134"/>
                    <a:pt x="143" y="134"/>
                  </a:cubicBezTo>
                  <a:cubicBezTo>
                    <a:pt x="144" y="134"/>
                    <a:pt x="144" y="134"/>
                    <a:pt x="144" y="134"/>
                  </a:cubicBezTo>
                  <a:cubicBezTo>
                    <a:pt x="144" y="134"/>
                    <a:pt x="144" y="134"/>
                    <a:pt x="144" y="134"/>
                  </a:cubicBezTo>
                  <a:cubicBezTo>
                    <a:pt x="144" y="134"/>
                    <a:pt x="144" y="134"/>
                    <a:pt x="144" y="134"/>
                  </a:cubicBezTo>
                  <a:cubicBezTo>
                    <a:pt x="145" y="134"/>
                    <a:pt x="145" y="134"/>
                    <a:pt x="145" y="134"/>
                  </a:cubicBezTo>
                  <a:cubicBezTo>
                    <a:pt x="145" y="134"/>
                    <a:pt x="145" y="134"/>
                    <a:pt x="145" y="134"/>
                  </a:cubicBezTo>
                  <a:cubicBezTo>
                    <a:pt x="146" y="134"/>
                    <a:pt x="146" y="134"/>
                    <a:pt x="146" y="134"/>
                  </a:cubicBezTo>
                  <a:cubicBezTo>
                    <a:pt x="147" y="134"/>
                    <a:pt x="147" y="134"/>
                    <a:pt x="147" y="134"/>
                  </a:cubicBezTo>
                  <a:cubicBezTo>
                    <a:pt x="148" y="135"/>
                    <a:pt x="148" y="135"/>
                    <a:pt x="148" y="135"/>
                  </a:cubicBezTo>
                  <a:cubicBezTo>
                    <a:pt x="149" y="134"/>
                    <a:pt x="149" y="134"/>
                    <a:pt x="149" y="134"/>
                  </a:cubicBezTo>
                  <a:cubicBezTo>
                    <a:pt x="150" y="134"/>
                    <a:pt x="150" y="134"/>
                    <a:pt x="150" y="134"/>
                  </a:cubicBezTo>
                  <a:cubicBezTo>
                    <a:pt x="150" y="135"/>
                    <a:pt x="150" y="135"/>
                    <a:pt x="150" y="135"/>
                  </a:cubicBezTo>
                  <a:cubicBezTo>
                    <a:pt x="150" y="135"/>
                    <a:pt x="150" y="135"/>
                    <a:pt x="150" y="135"/>
                  </a:cubicBezTo>
                  <a:cubicBezTo>
                    <a:pt x="151" y="134"/>
                    <a:pt x="151" y="134"/>
                    <a:pt x="151" y="134"/>
                  </a:cubicBezTo>
                  <a:cubicBezTo>
                    <a:pt x="151" y="134"/>
                    <a:pt x="151" y="134"/>
                    <a:pt x="151" y="134"/>
                  </a:cubicBezTo>
                  <a:cubicBezTo>
                    <a:pt x="152" y="134"/>
                    <a:pt x="152" y="134"/>
                    <a:pt x="152" y="134"/>
                  </a:cubicBezTo>
                  <a:cubicBezTo>
                    <a:pt x="152" y="135"/>
                    <a:pt x="152" y="135"/>
                    <a:pt x="152" y="135"/>
                  </a:cubicBezTo>
                  <a:cubicBezTo>
                    <a:pt x="152" y="135"/>
                    <a:pt x="152" y="135"/>
                    <a:pt x="152" y="135"/>
                  </a:cubicBezTo>
                  <a:cubicBezTo>
                    <a:pt x="152" y="135"/>
                    <a:pt x="152" y="135"/>
                    <a:pt x="152" y="135"/>
                  </a:cubicBezTo>
                  <a:cubicBezTo>
                    <a:pt x="153" y="135"/>
                    <a:pt x="153" y="135"/>
                    <a:pt x="153" y="135"/>
                  </a:cubicBezTo>
                  <a:cubicBezTo>
                    <a:pt x="153" y="135"/>
                    <a:pt x="153" y="135"/>
                    <a:pt x="153" y="135"/>
                  </a:cubicBezTo>
                  <a:cubicBezTo>
                    <a:pt x="154" y="135"/>
                    <a:pt x="154" y="135"/>
                    <a:pt x="154" y="135"/>
                  </a:cubicBezTo>
                  <a:cubicBezTo>
                    <a:pt x="154" y="135"/>
                    <a:pt x="154" y="135"/>
                    <a:pt x="154" y="135"/>
                  </a:cubicBezTo>
                  <a:cubicBezTo>
                    <a:pt x="155" y="135"/>
                    <a:pt x="155" y="135"/>
                    <a:pt x="155" y="135"/>
                  </a:cubicBezTo>
                  <a:cubicBezTo>
                    <a:pt x="155" y="134"/>
                    <a:pt x="155" y="134"/>
                    <a:pt x="155" y="134"/>
                  </a:cubicBezTo>
                  <a:cubicBezTo>
                    <a:pt x="156" y="134"/>
                    <a:pt x="156" y="134"/>
                    <a:pt x="156" y="134"/>
                  </a:cubicBezTo>
                  <a:cubicBezTo>
                    <a:pt x="157" y="134"/>
                    <a:pt x="157" y="134"/>
                    <a:pt x="157" y="134"/>
                  </a:cubicBezTo>
                  <a:cubicBezTo>
                    <a:pt x="158" y="133"/>
                    <a:pt x="158" y="133"/>
                    <a:pt x="158" y="133"/>
                  </a:cubicBezTo>
                  <a:cubicBezTo>
                    <a:pt x="159" y="133"/>
                    <a:pt x="159" y="133"/>
                    <a:pt x="159" y="133"/>
                  </a:cubicBezTo>
                  <a:cubicBezTo>
                    <a:pt x="160" y="133"/>
                    <a:pt x="160" y="133"/>
                    <a:pt x="160" y="133"/>
                  </a:cubicBezTo>
                  <a:cubicBezTo>
                    <a:pt x="160" y="133"/>
                    <a:pt x="160" y="133"/>
                    <a:pt x="160" y="133"/>
                  </a:cubicBezTo>
                  <a:cubicBezTo>
                    <a:pt x="160" y="133"/>
                    <a:pt x="160" y="133"/>
                    <a:pt x="160" y="133"/>
                  </a:cubicBezTo>
                  <a:cubicBezTo>
                    <a:pt x="161" y="133"/>
                    <a:pt x="161" y="133"/>
                    <a:pt x="161" y="133"/>
                  </a:cubicBezTo>
                  <a:cubicBezTo>
                    <a:pt x="162" y="133"/>
                    <a:pt x="162" y="133"/>
                    <a:pt x="162" y="133"/>
                  </a:cubicBezTo>
                  <a:cubicBezTo>
                    <a:pt x="162" y="133"/>
                    <a:pt x="162" y="133"/>
                    <a:pt x="162" y="133"/>
                  </a:cubicBezTo>
                  <a:cubicBezTo>
                    <a:pt x="164" y="133"/>
                    <a:pt x="164" y="133"/>
                    <a:pt x="164" y="133"/>
                  </a:cubicBezTo>
                  <a:cubicBezTo>
                    <a:pt x="166" y="132"/>
                    <a:pt x="166" y="132"/>
                    <a:pt x="166" y="132"/>
                  </a:cubicBezTo>
                  <a:cubicBezTo>
                    <a:pt x="166" y="131"/>
                    <a:pt x="166" y="131"/>
                    <a:pt x="166" y="131"/>
                  </a:cubicBezTo>
                  <a:cubicBezTo>
                    <a:pt x="166" y="131"/>
                    <a:pt x="166" y="131"/>
                    <a:pt x="166" y="131"/>
                  </a:cubicBezTo>
                  <a:cubicBezTo>
                    <a:pt x="167" y="132"/>
                    <a:pt x="167" y="132"/>
                    <a:pt x="167" y="132"/>
                  </a:cubicBezTo>
                  <a:cubicBezTo>
                    <a:pt x="167" y="131"/>
                    <a:pt x="167" y="131"/>
                    <a:pt x="167" y="131"/>
                  </a:cubicBezTo>
                  <a:cubicBezTo>
                    <a:pt x="168" y="131"/>
                    <a:pt x="168" y="131"/>
                    <a:pt x="168" y="131"/>
                  </a:cubicBezTo>
                  <a:cubicBezTo>
                    <a:pt x="168" y="130"/>
                    <a:pt x="168" y="130"/>
                    <a:pt x="168" y="130"/>
                  </a:cubicBezTo>
                  <a:cubicBezTo>
                    <a:pt x="168" y="130"/>
                    <a:pt x="168" y="130"/>
                    <a:pt x="168" y="130"/>
                  </a:cubicBezTo>
                  <a:cubicBezTo>
                    <a:pt x="168" y="130"/>
                    <a:pt x="168" y="130"/>
                    <a:pt x="168" y="130"/>
                  </a:cubicBezTo>
                  <a:cubicBezTo>
                    <a:pt x="169" y="130"/>
                    <a:pt x="169" y="130"/>
                    <a:pt x="169" y="130"/>
                  </a:cubicBezTo>
                  <a:cubicBezTo>
                    <a:pt x="169" y="130"/>
                    <a:pt x="169" y="130"/>
                    <a:pt x="169" y="130"/>
                  </a:cubicBezTo>
                  <a:cubicBezTo>
                    <a:pt x="169" y="129"/>
                    <a:pt x="169" y="129"/>
                    <a:pt x="169" y="129"/>
                  </a:cubicBezTo>
                  <a:cubicBezTo>
                    <a:pt x="169" y="129"/>
                    <a:pt x="169" y="129"/>
                    <a:pt x="169" y="129"/>
                  </a:cubicBezTo>
                  <a:cubicBezTo>
                    <a:pt x="170" y="129"/>
                    <a:pt x="170" y="129"/>
                    <a:pt x="170" y="129"/>
                  </a:cubicBezTo>
                  <a:cubicBezTo>
                    <a:pt x="170" y="130"/>
                    <a:pt x="170" y="130"/>
                    <a:pt x="170" y="130"/>
                  </a:cubicBezTo>
                  <a:cubicBezTo>
                    <a:pt x="170" y="130"/>
                    <a:pt x="170" y="130"/>
                    <a:pt x="170" y="130"/>
                  </a:cubicBezTo>
                  <a:cubicBezTo>
                    <a:pt x="170" y="131"/>
                    <a:pt x="170" y="131"/>
                    <a:pt x="170" y="131"/>
                  </a:cubicBezTo>
                  <a:cubicBezTo>
                    <a:pt x="170" y="131"/>
                    <a:pt x="170" y="131"/>
                    <a:pt x="170" y="131"/>
                  </a:cubicBezTo>
                  <a:cubicBezTo>
                    <a:pt x="170" y="131"/>
                    <a:pt x="170" y="131"/>
                    <a:pt x="170" y="131"/>
                  </a:cubicBezTo>
                  <a:cubicBezTo>
                    <a:pt x="169" y="132"/>
                    <a:pt x="169" y="132"/>
                    <a:pt x="169" y="132"/>
                  </a:cubicBezTo>
                  <a:cubicBezTo>
                    <a:pt x="169" y="132"/>
                    <a:pt x="169" y="132"/>
                    <a:pt x="169" y="132"/>
                  </a:cubicBezTo>
                  <a:cubicBezTo>
                    <a:pt x="169" y="132"/>
                    <a:pt x="169" y="132"/>
                    <a:pt x="169" y="132"/>
                  </a:cubicBezTo>
                  <a:cubicBezTo>
                    <a:pt x="170" y="133"/>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ubicBezTo>
                    <a:pt x="172" y="134"/>
                    <a:pt x="172" y="134"/>
                    <a:pt x="172" y="134"/>
                  </a:cubicBezTo>
                  <a:cubicBezTo>
                    <a:pt x="172" y="134"/>
                    <a:pt x="172" y="134"/>
                    <a:pt x="172" y="134"/>
                  </a:cubicBezTo>
                  <a:cubicBezTo>
                    <a:pt x="172" y="134"/>
                    <a:pt x="172" y="134"/>
                    <a:pt x="172" y="134"/>
                  </a:cubicBezTo>
                  <a:cubicBezTo>
                    <a:pt x="173" y="134"/>
                    <a:pt x="173" y="134"/>
                    <a:pt x="173" y="134"/>
                  </a:cubicBezTo>
                  <a:cubicBezTo>
                    <a:pt x="173" y="134"/>
                    <a:pt x="173" y="134"/>
                    <a:pt x="173" y="134"/>
                  </a:cubicBezTo>
                  <a:cubicBezTo>
                    <a:pt x="173" y="134"/>
                    <a:pt x="173" y="134"/>
                    <a:pt x="173" y="134"/>
                  </a:cubicBezTo>
                  <a:cubicBezTo>
                    <a:pt x="173" y="135"/>
                    <a:pt x="173" y="135"/>
                    <a:pt x="173" y="135"/>
                  </a:cubicBezTo>
                  <a:cubicBezTo>
                    <a:pt x="172" y="135"/>
                    <a:pt x="172" y="135"/>
                    <a:pt x="172" y="135"/>
                  </a:cubicBezTo>
                  <a:cubicBezTo>
                    <a:pt x="172" y="135"/>
                    <a:pt x="172" y="135"/>
                    <a:pt x="172" y="135"/>
                  </a:cubicBezTo>
                  <a:cubicBezTo>
                    <a:pt x="172" y="136"/>
                    <a:pt x="172" y="136"/>
                    <a:pt x="172" y="136"/>
                  </a:cubicBezTo>
                  <a:cubicBezTo>
                    <a:pt x="172" y="136"/>
                    <a:pt x="172" y="136"/>
                    <a:pt x="172" y="136"/>
                  </a:cubicBezTo>
                  <a:cubicBezTo>
                    <a:pt x="173" y="136"/>
                    <a:pt x="173" y="136"/>
                    <a:pt x="173" y="136"/>
                  </a:cubicBezTo>
                  <a:cubicBezTo>
                    <a:pt x="173" y="136"/>
                    <a:pt x="173" y="136"/>
                    <a:pt x="173" y="136"/>
                  </a:cubicBezTo>
                  <a:cubicBezTo>
                    <a:pt x="174" y="136"/>
                    <a:pt x="174" y="136"/>
                    <a:pt x="174" y="136"/>
                  </a:cubicBezTo>
                  <a:cubicBezTo>
                    <a:pt x="175" y="135"/>
                    <a:pt x="175" y="135"/>
                    <a:pt x="175" y="135"/>
                  </a:cubicBezTo>
                  <a:cubicBezTo>
                    <a:pt x="175" y="135"/>
                    <a:pt x="175" y="135"/>
                    <a:pt x="175" y="135"/>
                  </a:cubicBezTo>
                  <a:cubicBezTo>
                    <a:pt x="175" y="136"/>
                    <a:pt x="175" y="136"/>
                    <a:pt x="175" y="136"/>
                  </a:cubicBezTo>
                  <a:cubicBezTo>
                    <a:pt x="175" y="137"/>
                    <a:pt x="175" y="137"/>
                    <a:pt x="175" y="137"/>
                  </a:cubicBezTo>
                  <a:cubicBezTo>
                    <a:pt x="176" y="137"/>
                    <a:pt x="176" y="137"/>
                    <a:pt x="176" y="137"/>
                  </a:cubicBezTo>
                  <a:cubicBezTo>
                    <a:pt x="176" y="137"/>
                    <a:pt x="176" y="137"/>
                    <a:pt x="176" y="137"/>
                  </a:cubicBezTo>
                  <a:cubicBezTo>
                    <a:pt x="177" y="137"/>
                    <a:pt x="177" y="137"/>
                    <a:pt x="177" y="137"/>
                  </a:cubicBezTo>
                  <a:cubicBezTo>
                    <a:pt x="177" y="137"/>
                    <a:pt x="177" y="137"/>
                    <a:pt x="177" y="137"/>
                  </a:cubicBezTo>
                  <a:cubicBezTo>
                    <a:pt x="178" y="137"/>
                    <a:pt x="178" y="137"/>
                    <a:pt x="178" y="137"/>
                  </a:cubicBezTo>
                  <a:cubicBezTo>
                    <a:pt x="178" y="138"/>
                    <a:pt x="178" y="138"/>
                    <a:pt x="178" y="138"/>
                  </a:cubicBezTo>
                  <a:cubicBezTo>
                    <a:pt x="179" y="138"/>
                    <a:pt x="179" y="138"/>
                    <a:pt x="179" y="138"/>
                  </a:cubicBezTo>
                  <a:cubicBezTo>
                    <a:pt x="179" y="137"/>
                    <a:pt x="179" y="137"/>
                    <a:pt x="179" y="137"/>
                  </a:cubicBezTo>
                  <a:cubicBezTo>
                    <a:pt x="179" y="137"/>
                    <a:pt x="179" y="137"/>
                    <a:pt x="179" y="137"/>
                  </a:cubicBezTo>
                  <a:cubicBezTo>
                    <a:pt x="180" y="137"/>
                    <a:pt x="180" y="137"/>
                    <a:pt x="180" y="137"/>
                  </a:cubicBezTo>
                  <a:cubicBezTo>
                    <a:pt x="180" y="137"/>
                    <a:pt x="180" y="137"/>
                    <a:pt x="180" y="137"/>
                  </a:cubicBezTo>
                  <a:cubicBezTo>
                    <a:pt x="180" y="138"/>
                    <a:pt x="180" y="138"/>
                    <a:pt x="180" y="138"/>
                  </a:cubicBezTo>
                  <a:cubicBezTo>
                    <a:pt x="180" y="138"/>
                    <a:pt x="180" y="138"/>
                    <a:pt x="180" y="138"/>
                  </a:cubicBezTo>
                  <a:cubicBezTo>
                    <a:pt x="181" y="138"/>
                    <a:pt x="181" y="138"/>
                    <a:pt x="181" y="138"/>
                  </a:cubicBezTo>
                  <a:cubicBezTo>
                    <a:pt x="181" y="137"/>
                    <a:pt x="181" y="137"/>
                    <a:pt x="181" y="137"/>
                  </a:cubicBezTo>
                  <a:cubicBezTo>
                    <a:pt x="182" y="137"/>
                    <a:pt x="182" y="137"/>
                    <a:pt x="182" y="137"/>
                  </a:cubicBezTo>
                  <a:cubicBezTo>
                    <a:pt x="182" y="138"/>
                    <a:pt x="182" y="138"/>
                    <a:pt x="182" y="138"/>
                  </a:cubicBezTo>
                  <a:cubicBezTo>
                    <a:pt x="182" y="138"/>
                    <a:pt x="182" y="138"/>
                    <a:pt x="182" y="138"/>
                  </a:cubicBezTo>
                  <a:cubicBezTo>
                    <a:pt x="183" y="137"/>
                    <a:pt x="183" y="137"/>
                    <a:pt x="183" y="137"/>
                  </a:cubicBezTo>
                  <a:cubicBezTo>
                    <a:pt x="183" y="137"/>
                    <a:pt x="183" y="137"/>
                    <a:pt x="183" y="137"/>
                  </a:cubicBezTo>
                  <a:cubicBezTo>
                    <a:pt x="183" y="137"/>
                    <a:pt x="183" y="137"/>
                    <a:pt x="183" y="137"/>
                  </a:cubicBezTo>
                  <a:cubicBezTo>
                    <a:pt x="184" y="137"/>
                    <a:pt x="184" y="137"/>
                    <a:pt x="184" y="137"/>
                  </a:cubicBezTo>
                  <a:cubicBezTo>
                    <a:pt x="184" y="137"/>
                    <a:pt x="184" y="137"/>
                    <a:pt x="184" y="137"/>
                  </a:cubicBezTo>
                  <a:cubicBezTo>
                    <a:pt x="184" y="137"/>
                    <a:pt x="184" y="137"/>
                    <a:pt x="184" y="137"/>
                  </a:cubicBezTo>
                  <a:cubicBezTo>
                    <a:pt x="185" y="137"/>
                    <a:pt x="185" y="137"/>
                    <a:pt x="185" y="137"/>
                  </a:cubicBezTo>
                  <a:close/>
                  <a:moveTo>
                    <a:pt x="267" y="165"/>
                  </a:moveTo>
                  <a:cubicBezTo>
                    <a:pt x="268" y="165"/>
                    <a:pt x="268" y="165"/>
                    <a:pt x="268" y="165"/>
                  </a:cubicBezTo>
                  <a:cubicBezTo>
                    <a:pt x="268" y="164"/>
                    <a:pt x="268" y="164"/>
                    <a:pt x="268" y="164"/>
                  </a:cubicBezTo>
                  <a:cubicBezTo>
                    <a:pt x="268" y="163"/>
                    <a:pt x="268" y="163"/>
                    <a:pt x="268" y="163"/>
                  </a:cubicBezTo>
                  <a:cubicBezTo>
                    <a:pt x="268" y="162"/>
                    <a:pt x="268" y="162"/>
                    <a:pt x="268" y="162"/>
                  </a:cubicBezTo>
                  <a:cubicBezTo>
                    <a:pt x="269" y="161"/>
                    <a:pt x="269" y="161"/>
                    <a:pt x="269" y="161"/>
                  </a:cubicBezTo>
                  <a:cubicBezTo>
                    <a:pt x="269" y="161"/>
                    <a:pt x="269" y="161"/>
                    <a:pt x="269" y="161"/>
                  </a:cubicBezTo>
                  <a:cubicBezTo>
                    <a:pt x="270" y="160"/>
                    <a:pt x="270" y="160"/>
                    <a:pt x="270" y="160"/>
                  </a:cubicBezTo>
                  <a:cubicBezTo>
                    <a:pt x="271" y="158"/>
                    <a:pt x="271" y="158"/>
                    <a:pt x="271" y="158"/>
                  </a:cubicBezTo>
                  <a:cubicBezTo>
                    <a:pt x="272" y="158"/>
                    <a:pt x="272" y="158"/>
                    <a:pt x="272" y="158"/>
                  </a:cubicBezTo>
                  <a:cubicBezTo>
                    <a:pt x="273" y="158"/>
                    <a:pt x="273" y="158"/>
                    <a:pt x="273" y="158"/>
                  </a:cubicBezTo>
                  <a:cubicBezTo>
                    <a:pt x="273" y="158"/>
                    <a:pt x="273" y="158"/>
                    <a:pt x="273" y="158"/>
                  </a:cubicBezTo>
                  <a:cubicBezTo>
                    <a:pt x="273" y="158"/>
                    <a:pt x="273" y="158"/>
                    <a:pt x="273" y="158"/>
                  </a:cubicBezTo>
                  <a:cubicBezTo>
                    <a:pt x="274" y="157"/>
                    <a:pt x="274" y="157"/>
                    <a:pt x="274" y="157"/>
                  </a:cubicBezTo>
                  <a:cubicBezTo>
                    <a:pt x="275" y="158"/>
                    <a:pt x="275" y="158"/>
                    <a:pt x="275" y="158"/>
                  </a:cubicBezTo>
                  <a:cubicBezTo>
                    <a:pt x="276" y="158"/>
                    <a:pt x="276" y="158"/>
                    <a:pt x="276" y="158"/>
                  </a:cubicBezTo>
                  <a:cubicBezTo>
                    <a:pt x="276" y="158"/>
                    <a:pt x="276" y="158"/>
                    <a:pt x="276" y="158"/>
                  </a:cubicBezTo>
                  <a:cubicBezTo>
                    <a:pt x="277" y="159"/>
                    <a:pt x="277" y="159"/>
                    <a:pt x="277" y="159"/>
                  </a:cubicBezTo>
                  <a:cubicBezTo>
                    <a:pt x="277" y="160"/>
                    <a:pt x="277" y="160"/>
                    <a:pt x="277" y="160"/>
                  </a:cubicBezTo>
                  <a:cubicBezTo>
                    <a:pt x="277" y="160"/>
                    <a:pt x="277" y="160"/>
                    <a:pt x="277" y="160"/>
                  </a:cubicBezTo>
                  <a:cubicBezTo>
                    <a:pt x="276" y="161"/>
                    <a:pt x="276" y="161"/>
                    <a:pt x="276" y="161"/>
                  </a:cubicBezTo>
                  <a:cubicBezTo>
                    <a:pt x="276" y="162"/>
                    <a:pt x="276" y="162"/>
                    <a:pt x="276" y="162"/>
                  </a:cubicBezTo>
                  <a:cubicBezTo>
                    <a:pt x="276" y="162"/>
                    <a:pt x="276" y="162"/>
                    <a:pt x="276" y="162"/>
                  </a:cubicBezTo>
                  <a:cubicBezTo>
                    <a:pt x="275" y="164"/>
                    <a:pt x="275" y="164"/>
                    <a:pt x="275" y="164"/>
                  </a:cubicBezTo>
                  <a:cubicBezTo>
                    <a:pt x="274" y="165"/>
                    <a:pt x="274" y="165"/>
                    <a:pt x="274" y="165"/>
                  </a:cubicBezTo>
                  <a:cubicBezTo>
                    <a:pt x="274" y="165"/>
                    <a:pt x="274" y="165"/>
                    <a:pt x="274" y="165"/>
                  </a:cubicBezTo>
                  <a:cubicBezTo>
                    <a:pt x="272" y="165"/>
                    <a:pt x="272" y="165"/>
                    <a:pt x="272" y="165"/>
                  </a:cubicBezTo>
                  <a:cubicBezTo>
                    <a:pt x="272" y="166"/>
                    <a:pt x="272" y="166"/>
                    <a:pt x="272" y="166"/>
                  </a:cubicBezTo>
                  <a:cubicBezTo>
                    <a:pt x="272" y="166"/>
                    <a:pt x="272" y="166"/>
                    <a:pt x="272" y="166"/>
                  </a:cubicBezTo>
                  <a:cubicBezTo>
                    <a:pt x="271" y="166"/>
                    <a:pt x="271" y="166"/>
                    <a:pt x="271" y="166"/>
                  </a:cubicBezTo>
                  <a:cubicBezTo>
                    <a:pt x="270" y="166"/>
                    <a:pt x="270" y="166"/>
                    <a:pt x="270" y="166"/>
                  </a:cubicBezTo>
                  <a:cubicBezTo>
                    <a:pt x="269" y="166"/>
                    <a:pt x="269" y="166"/>
                    <a:pt x="269" y="166"/>
                  </a:cubicBezTo>
                  <a:cubicBezTo>
                    <a:pt x="268" y="166"/>
                    <a:pt x="268" y="166"/>
                    <a:pt x="268" y="166"/>
                  </a:cubicBezTo>
                  <a:cubicBezTo>
                    <a:pt x="268" y="166"/>
                    <a:pt x="268" y="166"/>
                    <a:pt x="268" y="166"/>
                  </a:cubicBezTo>
                  <a:cubicBezTo>
                    <a:pt x="267" y="165"/>
                    <a:pt x="267" y="165"/>
                    <a:pt x="267" y="165"/>
                  </a:cubicBezTo>
                  <a:close/>
                  <a:moveTo>
                    <a:pt x="189" y="135"/>
                  </a:moveTo>
                  <a:cubicBezTo>
                    <a:pt x="189" y="134"/>
                    <a:pt x="189" y="134"/>
                    <a:pt x="189" y="134"/>
                  </a:cubicBezTo>
                  <a:cubicBezTo>
                    <a:pt x="189" y="134"/>
                    <a:pt x="189" y="134"/>
                    <a:pt x="189" y="134"/>
                  </a:cubicBezTo>
                  <a:cubicBezTo>
                    <a:pt x="189" y="134"/>
                    <a:pt x="189" y="134"/>
                    <a:pt x="189" y="134"/>
                  </a:cubicBezTo>
                  <a:cubicBezTo>
                    <a:pt x="189" y="133"/>
                    <a:pt x="189" y="133"/>
                    <a:pt x="189" y="133"/>
                  </a:cubicBezTo>
                  <a:cubicBezTo>
                    <a:pt x="189" y="133"/>
                    <a:pt x="189" y="133"/>
                    <a:pt x="189" y="133"/>
                  </a:cubicBezTo>
                  <a:cubicBezTo>
                    <a:pt x="190" y="133"/>
                    <a:pt x="190" y="133"/>
                    <a:pt x="190" y="133"/>
                  </a:cubicBezTo>
                  <a:cubicBezTo>
                    <a:pt x="190" y="133"/>
                    <a:pt x="190" y="133"/>
                    <a:pt x="190" y="133"/>
                  </a:cubicBezTo>
                  <a:cubicBezTo>
                    <a:pt x="190" y="133"/>
                    <a:pt x="190" y="133"/>
                    <a:pt x="190" y="133"/>
                  </a:cubicBezTo>
                  <a:cubicBezTo>
                    <a:pt x="190" y="134"/>
                    <a:pt x="190" y="134"/>
                    <a:pt x="190" y="134"/>
                  </a:cubicBezTo>
                  <a:cubicBezTo>
                    <a:pt x="190" y="134"/>
                    <a:pt x="190" y="134"/>
                    <a:pt x="190" y="134"/>
                  </a:cubicBezTo>
                  <a:cubicBezTo>
                    <a:pt x="189" y="134"/>
                    <a:pt x="189" y="134"/>
                    <a:pt x="189" y="134"/>
                  </a:cubicBezTo>
                  <a:cubicBezTo>
                    <a:pt x="189" y="135"/>
                    <a:pt x="189" y="135"/>
                    <a:pt x="189" y="135"/>
                  </a:cubicBezTo>
                  <a:cubicBezTo>
                    <a:pt x="189" y="135"/>
                    <a:pt x="189" y="135"/>
                    <a:pt x="189" y="135"/>
                  </a:cubicBezTo>
                  <a:close/>
                  <a:moveTo>
                    <a:pt x="181" y="141"/>
                  </a:moveTo>
                  <a:cubicBezTo>
                    <a:pt x="182" y="141"/>
                    <a:pt x="182" y="141"/>
                    <a:pt x="182" y="141"/>
                  </a:cubicBezTo>
                  <a:cubicBezTo>
                    <a:pt x="182" y="140"/>
                    <a:pt x="182" y="140"/>
                    <a:pt x="182" y="140"/>
                  </a:cubicBezTo>
                  <a:cubicBezTo>
                    <a:pt x="182" y="140"/>
                    <a:pt x="182" y="140"/>
                    <a:pt x="182" y="140"/>
                  </a:cubicBezTo>
                  <a:cubicBezTo>
                    <a:pt x="182" y="139"/>
                    <a:pt x="182" y="139"/>
                    <a:pt x="182" y="139"/>
                  </a:cubicBezTo>
                  <a:cubicBezTo>
                    <a:pt x="182" y="139"/>
                    <a:pt x="182" y="139"/>
                    <a:pt x="182" y="139"/>
                  </a:cubicBezTo>
                  <a:cubicBezTo>
                    <a:pt x="182" y="139"/>
                    <a:pt x="182" y="139"/>
                    <a:pt x="182" y="139"/>
                  </a:cubicBezTo>
                  <a:cubicBezTo>
                    <a:pt x="181" y="140"/>
                    <a:pt x="181" y="140"/>
                    <a:pt x="181" y="140"/>
                  </a:cubicBezTo>
                  <a:cubicBezTo>
                    <a:pt x="181" y="140"/>
                    <a:pt x="181" y="140"/>
                    <a:pt x="181" y="140"/>
                  </a:cubicBezTo>
                  <a:cubicBezTo>
                    <a:pt x="180" y="140"/>
                    <a:pt x="180" y="140"/>
                    <a:pt x="180" y="140"/>
                  </a:cubicBezTo>
                  <a:cubicBezTo>
                    <a:pt x="181" y="141"/>
                    <a:pt x="181" y="141"/>
                    <a:pt x="181" y="141"/>
                  </a:cubicBezTo>
                  <a:cubicBezTo>
                    <a:pt x="181" y="141"/>
                    <a:pt x="181" y="141"/>
                    <a:pt x="181" y="141"/>
                  </a:cubicBezTo>
                  <a:close/>
                  <a:moveTo>
                    <a:pt x="190" y="140"/>
                  </a:moveTo>
                  <a:cubicBezTo>
                    <a:pt x="189" y="140"/>
                    <a:pt x="189" y="140"/>
                    <a:pt x="189" y="140"/>
                  </a:cubicBezTo>
                  <a:cubicBezTo>
                    <a:pt x="189" y="140"/>
                    <a:pt x="189" y="140"/>
                    <a:pt x="189" y="140"/>
                  </a:cubicBezTo>
                  <a:cubicBezTo>
                    <a:pt x="189" y="141"/>
                    <a:pt x="189" y="141"/>
                    <a:pt x="189" y="141"/>
                  </a:cubicBezTo>
                  <a:cubicBezTo>
                    <a:pt x="188" y="140"/>
                    <a:pt x="188" y="140"/>
                    <a:pt x="188" y="140"/>
                  </a:cubicBezTo>
                  <a:cubicBezTo>
                    <a:pt x="188" y="140"/>
                    <a:pt x="188" y="140"/>
                    <a:pt x="188" y="140"/>
                  </a:cubicBezTo>
                  <a:cubicBezTo>
                    <a:pt x="189" y="139"/>
                    <a:pt x="189" y="139"/>
                    <a:pt x="189" y="139"/>
                  </a:cubicBezTo>
                  <a:cubicBezTo>
                    <a:pt x="189" y="138"/>
                    <a:pt x="189" y="138"/>
                    <a:pt x="189" y="138"/>
                  </a:cubicBezTo>
                  <a:cubicBezTo>
                    <a:pt x="190" y="138"/>
                    <a:pt x="190" y="138"/>
                    <a:pt x="190" y="138"/>
                  </a:cubicBezTo>
                  <a:cubicBezTo>
                    <a:pt x="190" y="138"/>
                    <a:pt x="190" y="138"/>
                    <a:pt x="190" y="138"/>
                  </a:cubicBezTo>
                  <a:cubicBezTo>
                    <a:pt x="190" y="138"/>
                    <a:pt x="190" y="138"/>
                    <a:pt x="190" y="138"/>
                  </a:cubicBezTo>
                  <a:cubicBezTo>
                    <a:pt x="191" y="139"/>
                    <a:pt x="191" y="139"/>
                    <a:pt x="191" y="139"/>
                  </a:cubicBezTo>
                  <a:cubicBezTo>
                    <a:pt x="190" y="140"/>
                    <a:pt x="190" y="140"/>
                    <a:pt x="190" y="140"/>
                  </a:cubicBezTo>
                  <a:close/>
                  <a:moveTo>
                    <a:pt x="191" y="139"/>
                  </a:moveTo>
                  <a:cubicBezTo>
                    <a:pt x="191" y="138"/>
                    <a:pt x="191" y="138"/>
                    <a:pt x="191" y="138"/>
                  </a:cubicBezTo>
                  <a:cubicBezTo>
                    <a:pt x="191" y="138"/>
                    <a:pt x="191" y="138"/>
                    <a:pt x="191" y="138"/>
                  </a:cubicBezTo>
                  <a:cubicBezTo>
                    <a:pt x="191" y="137"/>
                    <a:pt x="191" y="137"/>
                    <a:pt x="191" y="137"/>
                  </a:cubicBezTo>
                  <a:cubicBezTo>
                    <a:pt x="192" y="137"/>
                    <a:pt x="192" y="137"/>
                    <a:pt x="192" y="137"/>
                  </a:cubicBezTo>
                  <a:cubicBezTo>
                    <a:pt x="192" y="137"/>
                    <a:pt x="192" y="137"/>
                    <a:pt x="192" y="137"/>
                  </a:cubicBezTo>
                  <a:cubicBezTo>
                    <a:pt x="192" y="138"/>
                    <a:pt x="192" y="138"/>
                    <a:pt x="192" y="138"/>
                  </a:cubicBezTo>
                  <a:cubicBezTo>
                    <a:pt x="192" y="138"/>
                    <a:pt x="192" y="138"/>
                    <a:pt x="192" y="138"/>
                  </a:cubicBezTo>
                  <a:cubicBezTo>
                    <a:pt x="192" y="138"/>
                    <a:pt x="191" y="139"/>
                    <a:pt x="191" y="139"/>
                  </a:cubicBezTo>
                  <a:close/>
                  <a:moveTo>
                    <a:pt x="208" y="139"/>
                  </a:moveTo>
                  <a:cubicBezTo>
                    <a:pt x="208" y="137"/>
                    <a:pt x="208" y="137"/>
                    <a:pt x="208" y="137"/>
                  </a:cubicBezTo>
                  <a:cubicBezTo>
                    <a:pt x="209" y="137"/>
                    <a:pt x="209" y="137"/>
                    <a:pt x="209" y="137"/>
                  </a:cubicBezTo>
                  <a:cubicBezTo>
                    <a:pt x="210" y="137"/>
                    <a:pt x="210" y="137"/>
                    <a:pt x="210" y="137"/>
                  </a:cubicBezTo>
                  <a:cubicBezTo>
                    <a:pt x="210" y="138"/>
                    <a:pt x="210" y="138"/>
                    <a:pt x="210" y="138"/>
                  </a:cubicBezTo>
                  <a:cubicBezTo>
                    <a:pt x="209" y="139"/>
                    <a:pt x="209" y="139"/>
                    <a:pt x="209" y="139"/>
                  </a:cubicBezTo>
                  <a:cubicBezTo>
                    <a:pt x="209" y="139"/>
                    <a:pt x="209" y="139"/>
                    <a:pt x="209" y="139"/>
                  </a:cubicBezTo>
                  <a:cubicBezTo>
                    <a:pt x="209" y="139"/>
                    <a:pt x="209" y="139"/>
                    <a:pt x="209" y="139"/>
                  </a:cubicBezTo>
                  <a:cubicBezTo>
                    <a:pt x="209" y="138"/>
                    <a:pt x="209" y="138"/>
                    <a:pt x="209" y="138"/>
                  </a:cubicBezTo>
                  <a:cubicBezTo>
                    <a:pt x="208" y="138"/>
                    <a:pt x="208" y="138"/>
                    <a:pt x="208" y="138"/>
                  </a:cubicBezTo>
                  <a:cubicBezTo>
                    <a:pt x="208" y="139"/>
                    <a:pt x="208" y="139"/>
                    <a:pt x="208" y="139"/>
                  </a:cubicBezTo>
                  <a:cubicBezTo>
                    <a:pt x="208" y="139"/>
                    <a:pt x="208" y="139"/>
                    <a:pt x="208" y="139"/>
                  </a:cubicBezTo>
                  <a:close/>
                  <a:moveTo>
                    <a:pt x="207" y="138"/>
                  </a:moveTo>
                  <a:cubicBezTo>
                    <a:pt x="207" y="138"/>
                    <a:pt x="207" y="138"/>
                    <a:pt x="207" y="138"/>
                  </a:cubicBezTo>
                  <a:cubicBezTo>
                    <a:pt x="208" y="137"/>
                    <a:pt x="208" y="137"/>
                    <a:pt x="208" y="137"/>
                  </a:cubicBezTo>
                  <a:cubicBezTo>
                    <a:pt x="207" y="136"/>
                    <a:pt x="207" y="136"/>
                    <a:pt x="207" y="136"/>
                  </a:cubicBezTo>
                  <a:cubicBezTo>
                    <a:pt x="207" y="137"/>
                    <a:pt x="207" y="137"/>
                    <a:pt x="207" y="137"/>
                  </a:cubicBezTo>
                  <a:cubicBezTo>
                    <a:pt x="207" y="138"/>
                    <a:pt x="207" y="138"/>
                    <a:pt x="207" y="138"/>
                  </a:cubicBezTo>
                  <a:close/>
                  <a:moveTo>
                    <a:pt x="206" y="145"/>
                  </a:moveTo>
                  <a:cubicBezTo>
                    <a:pt x="207" y="144"/>
                    <a:pt x="207" y="144"/>
                    <a:pt x="207" y="144"/>
                  </a:cubicBezTo>
                  <a:cubicBezTo>
                    <a:pt x="208" y="144"/>
                    <a:pt x="208" y="144"/>
                    <a:pt x="208" y="144"/>
                  </a:cubicBezTo>
                  <a:cubicBezTo>
                    <a:pt x="208" y="143"/>
                    <a:pt x="208" y="143"/>
                    <a:pt x="208" y="143"/>
                  </a:cubicBezTo>
                  <a:cubicBezTo>
                    <a:pt x="207" y="143"/>
                    <a:pt x="207" y="143"/>
                    <a:pt x="207" y="143"/>
                  </a:cubicBezTo>
                  <a:cubicBezTo>
                    <a:pt x="207" y="143"/>
                    <a:pt x="207" y="143"/>
                    <a:pt x="207" y="143"/>
                  </a:cubicBezTo>
                  <a:cubicBezTo>
                    <a:pt x="207" y="141"/>
                    <a:pt x="207" y="141"/>
                    <a:pt x="207" y="141"/>
                  </a:cubicBezTo>
                  <a:cubicBezTo>
                    <a:pt x="208" y="140"/>
                    <a:pt x="208" y="140"/>
                    <a:pt x="208" y="140"/>
                  </a:cubicBezTo>
                  <a:cubicBezTo>
                    <a:pt x="207" y="141"/>
                    <a:pt x="207" y="141"/>
                    <a:pt x="207" y="141"/>
                  </a:cubicBezTo>
                  <a:cubicBezTo>
                    <a:pt x="206" y="142"/>
                    <a:pt x="206" y="142"/>
                    <a:pt x="206" y="142"/>
                  </a:cubicBezTo>
                  <a:cubicBezTo>
                    <a:pt x="206" y="141"/>
                    <a:pt x="206" y="141"/>
                    <a:pt x="206" y="141"/>
                  </a:cubicBezTo>
                  <a:cubicBezTo>
                    <a:pt x="207" y="139"/>
                    <a:pt x="207" y="139"/>
                    <a:pt x="207" y="139"/>
                  </a:cubicBezTo>
                  <a:cubicBezTo>
                    <a:pt x="206" y="137"/>
                    <a:pt x="206" y="137"/>
                    <a:pt x="206" y="137"/>
                  </a:cubicBezTo>
                  <a:cubicBezTo>
                    <a:pt x="205" y="136"/>
                    <a:pt x="205" y="136"/>
                    <a:pt x="205" y="136"/>
                  </a:cubicBezTo>
                  <a:cubicBezTo>
                    <a:pt x="205" y="135"/>
                    <a:pt x="205" y="135"/>
                    <a:pt x="205" y="135"/>
                  </a:cubicBezTo>
                  <a:cubicBezTo>
                    <a:pt x="204" y="135"/>
                    <a:pt x="204" y="135"/>
                    <a:pt x="204" y="135"/>
                  </a:cubicBezTo>
                  <a:cubicBezTo>
                    <a:pt x="204" y="136"/>
                    <a:pt x="204" y="136"/>
                    <a:pt x="204" y="136"/>
                  </a:cubicBezTo>
                  <a:cubicBezTo>
                    <a:pt x="204" y="135"/>
                    <a:pt x="204" y="135"/>
                    <a:pt x="204" y="135"/>
                  </a:cubicBezTo>
                  <a:cubicBezTo>
                    <a:pt x="204" y="134"/>
                    <a:pt x="204" y="134"/>
                    <a:pt x="204" y="134"/>
                  </a:cubicBezTo>
                  <a:cubicBezTo>
                    <a:pt x="204" y="134"/>
                    <a:pt x="204" y="134"/>
                    <a:pt x="204" y="134"/>
                  </a:cubicBezTo>
                  <a:cubicBezTo>
                    <a:pt x="204" y="133"/>
                    <a:pt x="204" y="133"/>
                    <a:pt x="204" y="133"/>
                  </a:cubicBezTo>
                  <a:cubicBezTo>
                    <a:pt x="204" y="132"/>
                    <a:pt x="204" y="132"/>
                    <a:pt x="204" y="132"/>
                  </a:cubicBezTo>
                  <a:cubicBezTo>
                    <a:pt x="203" y="132"/>
                    <a:pt x="203" y="132"/>
                    <a:pt x="203" y="132"/>
                  </a:cubicBezTo>
                  <a:cubicBezTo>
                    <a:pt x="202" y="133"/>
                    <a:pt x="202" y="133"/>
                    <a:pt x="202" y="133"/>
                  </a:cubicBezTo>
                  <a:cubicBezTo>
                    <a:pt x="201" y="135"/>
                    <a:pt x="201" y="135"/>
                    <a:pt x="201" y="135"/>
                  </a:cubicBezTo>
                  <a:cubicBezTo>
                    <a:pt x="201" y="136"/>
                    <a:pt x="201" y="136"/>
                    <a:pt x="201" y="136"/>
                  </a:cubicBezTo>
                  <a:cubicBezTo>
                    <a:pt x="201" y="136"/>
                    <a:pt x="201" y="136"/>
                    <a:pt x="201" y="136"/>
                  </a:cubicBezTo>
                  <a:cubicBezTo>
                    <a:pt x="200" y="135"/>
                    <a:pt x="200" y="135"/>
                    <a:pt x="200" y="135"/>
                  </a:cubicBezTo>
                  <a:cubicBezTo>
                    <a:pt x="200" y="135"/>
                    <a:pt x="200" y="135"/>
                    <a:pt x="200" y="135"/>
                  </a:cubicBezTo>
                  <a:cubicBezTo>
                    <a:pt x="200" y="136"/>
                    <a:pt x="200" y="136"/>
                    <a:pt x="200" y="136"/>
                  </a:cubicBezTo>
                  <a:cubicBezTo>
                    <a:pt x="199" y="136"/>
                    <a:pt x="199" y="136"/>
                    <a:pt x="199" y="136"/>
                  </a:cubicBezTo>
                  <a:cubicBezTo>
                    <a:pt x="200" y="136"/>
                    <a:pt x="200" y="136"/>
                    <a:pt x="200" y="136"/>
                  </a:cubicBezTo>
                  <a:cubicBezTo>
                    <a:pt x="199" y="137"/>
                    <a:pt x="199" y="137"/>
                    <a:pt x="199" y="137"/>
                  </a:cubicBezTo>
                  <a:cubicBezTo>
                    <a:pt x="198" y="137"/>
                    <a:pt x="198" y="137"/>
                    <a:pt x="198" y="137"/>
                  </a:cubicBezTo>
                  <a:cubicBezTo>
                    <a:pt x="198" y="138"/>
                    <a:pt x="198" y="138"/>
                    <a:pt x="198" y="138"/>
                  </a:cubicBezTo>
                  <a:cubicBezTo>
                    <a:pt x="196" y="138"/>
                    <a:pt x="196" y="138"/>
                    <a:pt x="196" y="138"/>
                  </a:cubicBezTo>
                  <a:cubicBezTo>
                    <a:pt x="196" y="138"/>
                    <a:pt x="196" y="138"/>
                    <a:pt x="196" y="138"/>
                  </a:cubicBezTo>
                  <a:cubicBezTo>
                    <a:pt x="195" y="138"/>
                    <a:pt x="195" y="138"/>
                    <a:pt x="195" y="138"/>
                  </a:cubicBezTo>
                  <a:cubicBezTo>
                    <a:pt x="193" y="139"/>
                    <a:pt x="193" y="139"/>
                    <a:pt x="193" y="139"/>
                  </a:cubicBezTo>
                  <a:cubicBezTo>
                    <a:pt x="193" y="140"/>
                    <a:pt x="193" y="140"/>
                    <a:pt x="193" y="140"/>
                  </a:cubicBezTo>
                  <a:cubicBezTo>
                    <a:pt x="194" y="141"/>
                    <a:pt x="194" y="141"/>
                    <a:pt x="194" y="141"/>
                  </a:cubicBezTo>
                  <a:cubicBezTo>
                    <a:pt x="195" y="140"/>
                    <a:pt x="195" y="140"/>
                    <a:pt x="195" y="140"/>
                  </a:cubicBezTo>
                  <a:cubicBezTo>
                    <a:pt x="195" y="140"/>
                    <a:pt x="195" y="140"/>
                    <a:pt x="195" y="140"/>
                  </a:cubicBezTo>
                  <a:cubicBezTo>
                    <a:pt x="195" y="139"/>
                    <a:pt x="195" y="139"/>
                    <a:pt x="195" y="139"/>
                  </a:cubicBezTo>
                  <a:cubicBezTo>
                    <a:pt x="196" y="140"/>
                    <a:pt x="196" y="140"/>
                    <a:pt x="196" y="140"/>
                  </a:cubicBezTo>
                  <a:cubicBezTo>
                    <a:pt x="196" y="141"/>
                    <a:pt x="196" y="141"/>
                    <a:pt x="196" y="141"/>
                  </a:cubicBezTo>
                  <a:cubicBezTo>
                    <a:pt x="197" y="142"/>
                    <a:pt x="197" y="142"/>
                    <a:pt x="197" y="142"/>
                  </a:cubicBezTo>
                  <a:cubicBezTo>
                    <a:pt x="197" y="141"/>
                    <a:pt x="197" y="141"/>
                    <a:pt x="197" y="141"/>
                  </a:cubicBezTo>
                  <a:cubicBezTo>
                    <a:pt x="197" y="141"/>
                    <a:pt x="197" y="141"/>
                    <a:pt x="197" y="141"/>
                  </a:cubicBezTo>
                  <a:cubicBezTo>
                    <a:pt x="197" y="142"/>
                    <a:pt x="197" y="142"/>
                    <a:pt x="197" y="142"/>
                  </a:cubicBezTo>
                  <a:cubicBezTo>
                    <a:pt x="198" y="143"/>
                    <a:pt x="198" y="143"/>
                    <a:pt x="198" y="143"/>
                  </a:cubicBezTo>
                  <a:cubicBezTo>
                    <a:pt x="199" y="143"/>
                    <a:pt x="199" y="143"/>
                    <a:pt x="199" y="143"/>
                  </a:cubicBezTo>
                  <a:cubicBezTo>
                    <a:pt x="199" y="145"/>
                    <a:pt x="199" y="145"/>
                    <a:pt x="199" y="145"/>
                  </a:cubicBezTo>
                  <a:cubicBezTo>
                    <a:pt x="200" y="145"/>
                    <a:pt x="200" y="145"/>
                    <a:pt x="200" y="145"/>
                  </a:cubicBezTo>
                  <a:cubicBezTo>
                    <a:pt x="201" y="144"/>
                    <a:pt x="201" y="144"/>
                    <a:pt x="201" y="144"/>
                  </a:cubicBezTo>
                  <a:cubicBezTo>
                    <a:pt x="201" y="145"/>
                    <a:pt x="201" y="145"/>
                    <a:pt x="201" y="145"/>
                  </a:cubicBezTo>
                  <a:cubicBezTo>
                    <a:pt x="202" y="146"/>
                    <a:pt x="202" y="146"/>
                    <a:pt x="202" y="146"/>
                  </a:cubicBezTo>
                  <a:cubicBezTo>
                    <a:pt x="203" y="146"/>
                    <a:pt x="203" y="146"/>
                    <a:pt x="203" y="146"/>
                  </a:cubicBezTo>
                  <a:cubicBezTo>
                    <a:pt x="203" y="146"/>
                    <a:pt x="203" y="146"/>
                    <a:pt x="203" y="146"/>
                  </a:cubicBezTo>
                  <a:cubicBezTo>
                    <a:pt x="204" y="145"/>
                    <a:pt x="204" y="145"/>
                    <a:pt x="204" y="145"/>
                  </a:cubicBezTo>
                  <a:cubicBezTo>
                    <a:pt x="205" y="145"/>
                    <a:pt x="205" y="145"/>
                    <a:pt x="205" y="145"/>
                  </a:cubicBezTo>
                  <a:cubicBezTo>
                    <a:pt x="206" y="144"/>
                    <a:pt x="206" y="144"/>
                    <a:pt x="206" y="144"/>
                  </a:cubicBezTo>
                  <a:cubicBezTo>
                    <a:pt x="206" y="145"/>
                    <a:pt x="206" y="145"/>
                    <a:pt x="206" y="145"/>
                  </a:cubicBezTo>
                  <a:close/>
                  <a:moveTo>
                    <a:pt x="297" y="139"/>
                  </a:moveTo>
                  <a:cubicBezTo>
                    <a:pt x="297" y="139"/>
                    <a:pt x="297" y="139"/>
                    <a:pt x="297" y="139"/>
                  </a:cubicBezTo>
                  <a:cubicBezTo>
                    <a:pt x="297" y="138"/>
                    <a:pt x="297" y="138"/>
                    <a:pt x="297" y="138"/>
                  </a:cubicBezTo>
                  <a:cubicBezTo>
                    <a:pt x="297" y="137"/>
                    <a:pt x="297" y="137"/>
                    <a:pt x="297" y="137"/>
                  </a:cubicBezTo>
                  <a:cubicBezTo>
                    <a:pt x="298" y="137"/>
                    <a:pt x="298" y="137"/>
                    <a:pt x="298" y="137"/>
                  </a:cubicBezTo>
                  <a:cubicBezTo>
                    <a:pt x="299" y="137"/>
                    <a:pt x="299" y="137"/>
                    <a:pt x="299" y="137"/>
                  </a:cubicBezTo>
                  <a:cubicBezTo>
                    <a:pt x="299" y="138"/>
                    <a:pt x="299" y="138"/>
                    <a:pt x="299" y="138"/>
                  </a:cubicBezTo>
                  <a:cubicBezTo>
                    <a:pt x="299" y="138"/>
                    <a:pt x="299" y="138"/>
                    <a:pt x="299" y="138"/>
                  </a:cubicBezTo>
                  <a:cubicBezTo>
                    <a:pt x="300" y="138"/>
                    <a:pt x="300" y="138"/>
                    <a:pt x="300" y="138"/>
                  </a:cubicBezTo>
                  <a:cubicBezTo>
                    <a:pt x="299" y="139"/>
                    <a:pt x="299" y="139"/>
                    <a:pt x="299" y="139"/>
                  </a:cubicBezTo>
                  <a:cubicBezTo>
                    <a:pt x="298" y="139"/>
                    <a:pt x="298" y="139"/>
                    <a:pt x="298" y="139"/>
                  </a:cubicBezTo>
                  <a:cubicBezTo>
                    <a:pt x="298" y="139"/>
                    <a:pt x="298" y="139"/>
                    <a:pt x="298" y="139"/>
                  </a:cubicBezTo>
                  <a:cubicBezTo>
                    <a:pt x="298" y="139"/>
                    <a:pt x="298" y="139"/>
                    <a:pt x="298" y="139"/>
                  </a:cubicBezTo>
                  <a:cubicBezTo>
                    <a:pt x="297" y="139"/>
                    <a:pt x="297" y="139"/>
                    <a:pt x="297" y="139"/>
                  </a:cubicBezTo>
                  <a:cubicBezTo>
                    <a:pt x="297" y="139"/>
                    <a:pt x="297" y="139"/>
                    <a:pt x="297" y="139"/>
                  </a:cubicBezTo>
                  <a:close/>
                  <a:moveTo>
                    <a:pt x="295" y="209"/>
                  </a:moveTo>
                  <a:cubicBezTo>
                    <a:pt x="294" y="209"/>
                    <a:pt x="294" y="209"/>
                    <a:pt x="294" y="209"/>
                  </a:cubicBezTo>
                  <a:cubicBezTo>
                    <a:pt x="293" y="209"/>
                    <a:pt x="293" y="209"/>
                    <a:pt x="293" y="209"/>
                  </a:cubicBezTo>
                  <a:cubicBezTo>
                    <a:pt x="292" y="209"/>
                    <a:pt x="292" y="209"/>
                    <a:pt x="292" y="209"/>
                  </a:cubicBezTo>
                  <a:cubicBezTo>
                    <a:pt x="291" y="208"/>
                    <a:pt x="291" y="208"/>
                    <a:pt x="291" y="208"/>
                  </a:cubicBezTo>
                  <a:cubicBezTo>
                    <a:pt x="291" y="208"/>
                    <a:pt x="291" y="208"/>
                    <a:pt x="291" y="208"/>
                  </a:cubicBezTo>
                  <a:cubicBezTo>
                    <a:pt x="290" y="207"/>
                    <a:pt x="290" y="207"/>
                    <a:pt x="290" y="207"/>
                  </a:cubicBezTo>
                  <a:cubicBezTo>
                    <a:pt x="289" y="207"/>
                    <a:pt x="289" y="207"/>
                    <a:pt x="289" y="207"/>
                  </a:cubicBezTo>
                  <a:cubicBezTo>
                    <a:pt x="289" y="206"/>
                    <a:pt x="289" y="206"/>
                    <a:pt x="289" y="206"/>
                  </a:cubicBezTo>
                  <a:cubicBezTo>
                    <a:pt x="288" y="206"/>
                    <a:pt x="288" y="206"/>
                    <a:pt x="288" y="206"/>
                  </a:cubicBezTo>
                  <a:cubicBezTo>
                    <a:pt x="288" y="206"/>
                    <a:pt x="288" y="206"/>
                    <a:pt x="288" y="206"/>
                  </a:cubicBezTo>
                  <a:cubicBezTo>
                    <a:pt x="287" y="206"/>
                    <a:pt x="287" y="206"/>
                    <a:pt x="287" y="206"/>
                  </a:cubicBezTo>
                  <a:cubicBezTo>
                    <a:pt x="286" y="206"/>
                    <a:pt x="286" y="206"/>
                    <a:pt x="286" y="206"/>
                  </a:cubicBezTo>
                  <a:cubicBezTo>
                    <a:pt x="286" y="205"/>
                    <a:pt x="286" y="205"/>
                    <a:pt x="286" y="205"/>
                  </a:cubicBezTo>
                  <a:cubicBezTo>
                    <a:pt x="285" y="205"/>
                    <a:pt x="285" y="205"/>
                    <a:pt x="285" y="205"/>
                  </a:cubicBezTo>
                  <a:cubicBezTo>
                    <a:pt x="285" y="205"/>
                    <a:pt x="285" y="205"/>
                    <a:pt x="285" y="205"/>
                  </a:cubicBezTo>
                  <a:cubicBezTo>
                    <a:pt x="284" y="204"/>
                    <a:pt x="284" y="204"/>
                    <a:pt x="284" y="204"/>
                  </a:cubicBezTo>
                  <a:cubicBezTo>
                    <a:pt x="284" y="204"/>
                    <a:pt x="284" y="204"/>
                    <a:pt x="284" y="204"/>
                  </a:cubicBezTo>
                  <a:cubicBezTo>
                    <a:pt x="284" y="204"/>
                    <a:pt x="284" y="204"/>
                    <a:pt x="284" y="204"/>
                  </a:cubicBezTo>
                  <a:cubicBezTo>
                    <a:pt x="283" y="203"/>
                    <a:pt x="283" y="203"/>
                    <a:pt x="283" y="203"/>
                  </a:cubicBezTo>
                  <a:cubicBezTo>
                    <a:pt x="283" y="203"/>
                    <a:pt x="283" y="203"/>
                    <a:pt x="283" y="203"/>
                  </a:cubicBezTo>
                  <a:cubicBezTo>
                    <a:pt x="283" y="202"/>
                    <a:pt x="283" y="202"/>
                    <a:pt x="283" y="202"/>
                  </a:cubicBezTo>
                  <a:cubicBezTo>
                    <a:pt x="283" y="202"/>
                    <a:pt x="283" y="202"/>
                    <a:pt x="283" y="202"/>
                  </a:cubicBezTo>
                  <a:cubicBezTo>
                    <a:pt x="283" y="202"/>
                    <a:pt x="283" y="202"/>
                    <a:pt x="283" y="202"/>
                  </a:cubicBezTo>
                  <a:cubicBezTo>
                    <a:pt x="282" y="202"/>
                    <a:pt x="282" y="202"/>
                    <a:pt x="282" y="202"/>
                  </a:cubicBezTo>
                  <a:cubicBezTo>
                    <a:pt x="282" y="202"/>
                    <a:pt x="282" y="202"/>
                    <a:pt x="282" y="202"/>
                  </a:cubicBezTo>
                  <a:cubicBezTo>
                    <a:pt x="282" y="202"/>
                    <a:pt x="282" y="202"/>
                    <a:pt x="282" y="202"/>
                  </a:cubicBezTo>
                  <a:cubicBezTo>
                    <a:pt x="282" y="202"/>
                    <a:pt x="282" y="202"/>
                    <a:pt x="282" y="202"/>
                  </a:cubicBezTo>
                  <a:cubicBezTo>
                    <a:pt x="281" y="202"/>
                    <a:pt x="281" y="202"/>
                    <a:pt x="281" y="202"/>
                  </a:cubicBezTo>
                  <a:cubicBezTo>
                    <a:pt x="280" y="201"/>
                    <a:pt x="280" y="201"/>
                    <a:pt x="280" y="201"/>
                  </a:cubicBezTo>
                  <a:cubicBezTo>
                    <a:pt x="279" y="201"/>
                    <a:pt x="279" y="201"/>
                    <a:pt x="279" y="201"/>
                  </a:cubicBezTo>
                  <a:cubicBezTo>
                    <a:pt x="279" y="200"/>
                    <a:pt x="279" y="200"/>
                    <a:pt x="279" y="200"/>
                  </a:cubicBezTo>
                  <a:cubicBezTo>
                    <a:pt x="278" y="200"/>
                    <a:pt x="278" y="200"/>
                    <a:pt x="278" y="200"/>
                  </a:cubicBezTo>
                  <a:cubicBezTo>
                    <a:pt x="278" y="199"/>
                    <a:pt x="278" y="199"/>
                    <a:pt x="278" y="199"/>
                  </a:cubicBezTo>
                  <a:cubicBezTo>
                    <a:pt x="277" y="199"/>
                    <a:pt x="277" y="199"/>
                    <a:pt x="277" y="199"/>
                  </a:cubicBezTo>
                  <a:cubicBezTo>
                    <a:pt x="277" y="199"/>
                    <a:pt x="277" y="199"/>
                    <a:pt x="277" y="199"/>
                  </a:cubicBezTo>
                  <a:cubicBezTo>
                    <a:pt x="276" y="198"/>
                    <a:pt x="276" y="198"/>
                    <a:pt x="276" y="198"/>
                  </a:cubicBezTo>
                  <a:cubicBezTo>
                    <a:pt x="276" y="197"/>
                    <a:pt x="276" y="197"/>
                    <a:pt x="276" y="197"/>
                  </a:cubicBezTo>
                  <a:cubicBezTo>
                    <a:pt x="275" y="197"/>
                    <a:pt x="275" y="197"/>
                    <a:pt x="275" y="197"/>
                  </a:cubicBezTo>
                  <a:cubicBezTo>
                    <a:pt x="276" y="196"/>
                    <a:pt x="276" y="196"/>
                    <a:pt x="276" y="196"/>
                  </a:cubicBezTo>
                  <a:cubicBezTo>
                    <a:pt x="277" y="197"/>
                    <a:pt x="277" y="197"/>
                    <a:pt x="277" y="197"/>
                  </a:cubicBezTo>
                  <a:cubicBezTo>
                    <a:pt x="278" y="196"/>
                    <a:pt x="278" y="196"/>
                    <a:pt x="278" y="196"/>
                  </a:cubicBezTo>
                  <a:cubicBezTo>
                    <a:pt x="279" y="195"/>
                    <a:pt x="279" y="195"/>
                    <a:pt x="279" y="195"/>
                  </a:cubicBezTo>
                  <a:cubicBezTo>
                    <a:pt x="277" y="195"/>
                    <a:pt x="277" y="195"/>
                    <a:pt x="277" y="195"/>
                  </a:cubicBezTo>
                  <a:cubicBezTo>
                    <a:pt x="277" y="194"/>
                    <a:pt x="277" y="194"/>
                    <a:pt x="277" y="194"/>
                  </a:cubicBezTo>
                  <a:cubicBezTo>
                    <a:pt x="277" y="194"/>
                    <a:pt x="277" y="194"/>
                    <a:pt x="277" y="194"/>
                  </a:cubicBezTo>
                  <a:cubicBezTo>
                    <a:pt x="277" y="193"/>
                    <a:pt x="277" y="193"/>
                    <a:pt x="277" y="193"/>
                  </a:cubicBezTo>
                  <a:cubicBezTo>
                    <a:pt x="276" y="193"/>
                    <a:pt x="276" y="193"/>
                    <a:pt x="276" y="193"/>
                  </a:cubicBezTo>
                  <a:cubicBezTo>
                    <a:pt x="276" y="194"/>
                    <a:pt x="276" y="194"/>
                    <a:pt x="276" y="194"/>
                  </a:cubicBezTo>
                  <a:cubicBezTo>
                    <a:pt x="276" y="195"/>
                    <a:pt x="276" y="195"/>
                    <a:pt x="276" y="195"/>
                  </a:cubicBezTo>
                  <a:cubicBezTo>
                    <a:pt x="275" y="194"/>
                    <a:pt x="275" y="194"/>
                    <a:pt x="275" y="194"/>
                  </a:cubicBezTo>
                  <a:cubicBezTo>
                    <a:pt x="276" y="193"/>
                    <a:pt x="276" y="193"/>
                    <a:pt x="276" y="193"/>
                  </a:cubicBezTo>
                  <a:cubicBezTo>
                    <a:pt x="276" y="192"/>
                    <a:pt x="276" y="192"/>
                    <a:pt x="276" y="192"/>
                  </a:cubicBezTo>
                  <a:cubicBezTo>
                    <a:pt x="275" y="193"/>
                    <a:pt x="275" y="193"/>
                    <a:pt x="275" y="193"/>
                  </a:cubicBezTo>
                  <a:cubicBezTo>
                    <a:pt x="275" y="193"/>
                    <a:pt x="275" y="193"/>
                    <a:pt x="275" y="193"/>
                  </a:cubicBezTo>
                  <a:cubicBezTo>
                    <a:pt x="275" y="192"/>
                    <a:pt x="275" y="192"/>
                    <a:pt x="275" y="192"/>
                  </a:cubicBezTo>
                  <a:cubicBezTo>
                    <a:pt x="274" y="192"/>
                    <a:pt x="274" y="192"/>
                    <a:pt x="274" y="192"/>
                  </a:cubicBezTo>
                  <a:cubicBezTo>
                    <a:pt x="274" y="191"/>
                    <a:pt x="274" y="191"/>
                    <a:pt x="274" y="191"/>
                  </a:cubicBezTo>
                  <a:cubicBezTo>
                    <a:pt x="274" y="191"/>
                    <a:pt x="274" y="191"/>
                    <a:pt x="274" y="191"/>
                  </a:cubicBezTo>
                  <a:cubicBezTo>
                    <a:pt x="274" y="190"/>
                    <a:pt x="274" y="190"/>
                    <a:pt x="274" y="190"/>
                  </a:cubicBezTo>
                  <a:cubicBezTo>
                    <a:pt x="273" y="189"/>
                    <a:pt x="273" y="189"/>
                    <a:pt x="273" y="189"/>
                  </a:cubicBezTo>
                  <a:cubicBezTo>
                    <a:pt x="273" y="189"/>
                    <a:pt x="273" y="189"/>
                    <a:pt x="273" y="189"/>
                  </a:cubicBezTo>
                  <a:cubicBezTo>
                    <a:pt x="274" y="188"/>
                    <a:pt x="274" y="188"/>
                    <a:pt x="274" y="188"/>
                  </a:cubicBezTo>
                  <a:cubicBezTo>
                    <a:pt x="274" y="187"/>
                    <a:pt x="274" y="187"/>
                    <a:pt x="274" y="187"/>
                  </a:cubicBezTo>
                  <a:cubicBezTo>
                    <a:pt x="272" y="189"/>
                    <a:pt x="272" y="189"/>
                    <a:pt x="272" y="189"/>
                  </a:cubicBezTo>
                  <a:cubicBezTo>
                    <a:pt x="272" y="189"/>
                    <a:pt x="272" y="189"/>
                    <a:pt x="272" y="189"/>
                  </a:cubicBezTo>
                  <a:cubicBezTo>
                    <a:pt x="272" y="189"/>
                    <a:pt x="272" y="189"/>
                    <a:pt x="272" y="189"/>
                  </a:cubicBezTo>
                  <a:cubicBezTo>
                    <a:pt x="272" y="188"/>
                    <a:pt x="272" y="188"/>
                    <a:pt x="272" y="188"/>
                  </a:cubicBezTo>
                  <a:cubicBezTo>
                    <a:pt x="272" y="188"/>
                    <a:pt x="272" y="188"/>
                    <a:pt x="272" y="188"/>
                  </a:cubicBezTo>
                  <a:cubicBezTo>
                    <a:pt x="271" y="188"/>
                    <a:pt x="271" y="188"/>
                    <a:pt x="271" y="188"/>
                  </a:cubicBezTo>
                  <a:cubicBezTo>
                    <a:pt x="271" y="188"/>
                    <a:pt x="271" y="188"/>
                    <a:pt x="271" y="188"/>
                  </a:cubicBezTo>
                  <a:cubicBezTo>
                    <a:pt x="270" y="189"/>
                    <a:pt x="270" y="189"/>
                    <a:pt x="270" y="189"/>
                  </a:cubicBezTo>
                  <a:cubicBezTo>
                    <a:pt x="270" y="189"/>
                    <a:pt x="270" y="189"/>
                    <a:pt x="270" y="189"/>
                  </a:cubicBezTo>
                  <a:cubicBezTo>
                    <a:pt x="270" y="189"/>
                    <a:pt x="270" y="189"/>
                    <a:pt x="270" y="189"/>
                  </a:cubicBezTo>
                  <a:cubicBezTo>
                    <a:pt x="270" y="188"/>
                    <a:pt x="270" y="188"/>
                    <a:pt x="270" y="188"/>
                  </a:cubicBezTo>
                  <a:cubicBezTo>
                    <a:pt x="270" y="187"/>
                    <a:pt x="270" y="187"/>
                    <a:pt x="270" y="187"/>
                  </a:cubicBezTo>
                  <a:cubicBezTo>
                    <a:pt x="270" y="187"/>
                    <a:pt x="270" y="187"/>
                    <a:pt x="270" y="187"/>
                  </a:cubicBezTo>
                  <a:cubicBezTo>
                    <a:pt x="270" y="187"/>
                    <a:pt x="270" y="187"/>
                    <a:pt x="270" y="187"/>
                  </a:cubicBezTo>
                  <a:cubicBezTo>
                    <a:pt x="269" y="187"/>
                    <a:pt x="269" y="187"/>
                    <a:pt x="269" y="187"/>
                  </a:cubicBezTo>
                  <a:cubicBezTo>
                    <a:pt x="269" y="187"/>
                    <a:pt x="269" y="187"/>
                    <a:pt x="269" y="187"/>
                  </a:cubicBezTo>
                  <a:cubicBezTo>
                    <a:pt x="268" y="188"/>
                    <a:pt x="268" y="188"/>
                    <a:pt x="268" y="188"/>
                  </a:cubicBezTo>
                  <a:cubicBezTo>
                    <a:pt x="268" y="189"/>
                    <a:pt x="268" y="189"/>
                    <a:pt x="268" y="189"/>
                  </a:cubicBezTo>
                  <a:cubicBezTo>
                    <a:pt x="267" y="188"/>
                    <a:pt x="267" y="188"/>
                    <a:pt x="267" y="188"/>
                  </a:cubicBezTo>
                  <a:cubicBezTo>
                    <a:pt x="266" y="188"/>
                    <a:pt x="266" y="188"/>
                    <a:pt x="266" y="188"/>
                  </a:cubicBezTo>
                  <a:cubicBezTo>
                    <a:pt x="266" y="188"/>
                    <a:pt x="266" y="188"/>
                    <a:pt x="266" y="188"/>
                  </a:cubicBezTo>
                  <a:cubicBezTo>
                    <a:pt x="265" y="187"/>
                    <a:pt x="265" y="187"/>
                    <a:pt x="265" y="187"/>
                  </a:cubicBezTo>
                  <a:cubicBezTo>
                    <a:pt x="264" y="186"/>
                    <a:pt x="264" y="186"/>
                    <a:pt x="264" y="186"/>
                  </a:cubicBezTo>
                  <a:cubicBezTo>
                    <a:pt x="264" y="187"/>
                    <a:pt x="264" y="187"/>
                    <a:pt x="264" y="187"/>
                  </a:cubicBezTo>
                  <a:cubicBezTo>
                    <a:pt x="264" y="188"/>
                    <a:pt x="264" y="188"/>
                    <a:pt x="264" y="188"/>
                  </a:cubicBezTo>
                  <a:cubicBezTo>
                    <a:pt x="264" y="188"/>
                    <a:pt x="264" y="188"/>
                    <a:pt x="264" y="188"/>
                  </a:cubicBezTo>
                  <a:cubicBezTo>
                    <a:pt x="263" y="188"/>
                    <a:pt x="263" y="188"/>
                    <a:pt x="263" y="188"/>
                  </a:cubicBezTo>
                  <a:cubicBezTo>
                    <a:pt x="262" y="188"/>
                    <a:pt x="262" y="188"/>
                    <a:pt x="262" y="188"/>
                  </a:cubicBezTo>
                  <a:cubicBezTo>
                    <a:pt x="261" y="188"/>
                    <a:pt x="261" y="188"/>
                    <a:pt x="261" y="188"/>
                  </a:cubicBezTo>
                  <a:cubicBezTo>
                    <a:pt x="261" y="189"/>
                    <a:pt x="261" y="189"/>
                    <a:pt x="261" y="189"/>
                  </a:cubicBezTo>
                  <a:cubicBezTo>
                    <a:pt x="260" y="189"/>
                    <a:pt x="260" y="189"/>
                    <a:pt x="260" y="189"/>
                  </a:cubicBezTo>
                  <a:cubicBezTo>
                    <a:pt x="260" y="189"/>
                    <a:pt x="260" y="189"/>
                    <a:pt x="260" y="189"/>
                  </a:cubicBezTo>
                  <a:cubicBezTo>
                    <a:pt x="259" y="189"/>
                    <a:pt x="259" y="189"/>
                    <a:pt x="259" y="189"/>
                  </a:cubicBezTo>
                  <a:cubicBezTo>
                    <a:pt x="258" y="189"/>
                    <a:pt x="258" y="189"/>
                    <a:pt x="258" y="189"/>
                  </a:cubicBezTo>
                  <a:cubicBezTo>
                    <a:pt x="258" y="188"/>
                    <a:pt x="258" y="188"/>
                    <a:pt x="258" y="188"/>
                  </a:cubicBezTo>
                  <a:cubicBezTo>
                    <a:pt x="257" y="187"/>
                    <a:pt x="257" y="187"/>
                    <a:pt x="257" y="187"/>
                  </a:cubicBezTo>
                  <a:cubicBezTo>
                    <a:pt x="257" y="187"/>
                    <a:pt x="257" y="187"/>
                    <a:pt x="257" y="187"/>
                  </a:cubicBezTo>
                  <a:cubicBezTo>
                    <a:pt x="256" y="187"/>
                    <a:pt x="256" y="187"/>
                    <a:pt x="256" y="187"/>
                  </a:cubicBezTo>
                  <a:cubicBezTo>
                    <a:pt x="255" y="185"/>
                    <a:pt x="255" y="185"/>
                    <a:pt x="255" y="185"/>
                  </a:cubicBezTo>
                  <a:cubicBezTo>
                    <a:pt x="256" y="184"/>
                    <a:pt x="256" y="184"/>
                    <a:pt x="256" y="184"/>
                  </a:cubicBezTo>
                  <a:cubicBezTo>
                    <a:pt x="256" y="184"/>
                    <a:pt x="256" y="184"/>
                    <a:pt x="256" y="184"/>
                  </a:cubicBezTo>
                  <a:cubicBezTo>
                    <a:pt x="256" y="183"/>
                    <a:pt x="256" y="183"/>
                    <a:pt x="256" y="183"/>
                  </a:cubicBezTo>
                  <a:cubicBezTo>
                    <a:pt x="257" y="183"/>
                    <a:pt x="257" y="183"/>
                    <a:pt x="257" y="183"/>
                  </a:cubicBezTo>
                  <a:cubicBezTo>
                    <a:pt x="258" y="182"/>
                    <a:pt x="258" y="182"/>
                    <a:pt x="258" y="182"/>
                  </a:cubicBezTo>
                  <a:cubicBezTo>
                    <a:pt x="258" y="182"/>
                    <a:pt x="258" y="182"/>
                    <a:pt x="258" y="182"/>
                  </a:cubicBezTo>
                  <a:cubicBezTo>
                    <a:pt x="259" y="182"/>
                    <a:pt x="259" y="182"/>
                    <a:pt x="259" y="182"/>
                  </a:cubicBezTo>
                  <a:cubicBezTo>
                    <a:pt x="260" y="182"/>
                    <a:pt x="260" y="182"/>
                    <a:pt x="260" y="182"/>
                  </a:cubicBezTo>
                  <a:cubicBezTo>
                    <a:pt x="260" y="181"/>
                    <a:pt x="260" y="181"/>
                    <a:pt x="260" y="181"/>
                  </a:cubicBezTo>
                  <a:cubicBezTo>
                    <a:pt x="259" y="181"/>
                    <a:pt x="259" y="181"/>
                    <a:pt x="259" y="181"/>
                  </a:cubicBezTo>
                  <a:cubicBezTo>
                    <a:pt x="259" y="180"/>
                    <a:pt x="259" y="180"/>
                    <a:pt x="259" y="180"/>
                  </a:cubicBezTo>
                  <a:cubicBezTo>
                    <a:pt x="260" y="180"/>
                    <a:pt x="260" y="180"/>
                    <a:pt x="260" y="180"/>
                  </a:cubicBezTo>
                  <a:cubicBezTo>
                    <a:pt x="260" y="180"/>
                    <a:pt x="260" y="180"/>
                    <a:pt x="260" y="180"/>
                  </a:cubicBezTo>
                  <a:cubicBezTo>
                    <a:pt x="260" y="180"/>
                    <a:pt x="260" y="180"/>
                    <a:pt x="260" y="180"/>
                  </a:cubicBezTo>
                  <a:cubicBezTo>
                    <a:pt x="260" y="179"/>
                    <a:pt x="260" y="179"/>
                    <a:pt x="260" y="179"/>
                  </a:cubicBezTo>
                  <a:cubicBezTo>
                    <a:pt x="260" y="179"/>
                    <a:pt x="260" y="179"/>
                    <a:pt x="260" y="179"/>
                  </a:cubicBezTo>
                  <a:cubicBezTo>
                    <a:pt x="261" y="180"/>
                    <a:pt x="261" y="180"/>
                    <a:pt x="261" y="180"/>
                  </a:cubicBezTo>
                  <a:cubicBezTo>
                    <a:pt x="262" y="180"/>
                    <a:pt x="262" y="180"/>
                    <a:pt x="262" y="180"/>
                  </a:cubicBezTo>
                  <a:cubicBezTo>
                    <a:pt x="263" y="181"/>
                    <a:pt x="263" y="181"/>
                    <a:pt x="263" y="181"/>
                  </a:cubicBezTo>
                  <a:cubicBezTo>
                    <a:pt x="264" y="182"/>
                    <a:pt x="264" y="182"/>
                    <a:pt x="264" y="182"/>
                  </a:cubicBezTo>
                  <a:cubicBezTo>
                    <a:pt x="264" y="182"/>
                    <a:pt x="264" y="182"/>
                    <a:pt x="264" y="182"/>
                  </a:cubicBezTo>
                  <a:cubicBezTo>
                    <a:pt x="265" y="182"/>
                    <a:pt x="265" y="182"/>
                    <a:pt x="265" y="182"/>
                  </a:cubicBezTo>
                  <a:cubicBezTo>
                    <a:pt x="266" y="182"/>
                    <a:pt x="266" y="182"/>
                    <a:pt x="266" y="182"/>
                  </a:cubicBezTo>
                  <a:cubicBezTo>
                    <a:pt x="266" y="182"/>
                    <a:pt x="266" y="182"/>
                    <a:pt x="266" y="182"/>
                  </a:cubicBezTo>
                  <a:cubicBezTo>
                    <a:pt x="267" y="182"/>
                    <a:pt x="267" y="182"/>
                    <a:pt x="267" y="182"/>
                  </a:cubicBezTo>
                  <a:cubicBezTo>
                    <a:pt x="267" y="182"/>
                    <a:pt x="267" y="182"/>
                    <a:pt x="267" y="182"/>
                  </a:cubicBezTo>
                  <a:cubicBezTo>
                    <a:pt x="268" y="182"/>
                    <a:pt x="268" y="182"/>
                    <a:pt x="268" y="182"/>
                  </a:cubicBezTo>
                  <a:cubicBezTo>
                    <a:pt x="269" y="182"/>
                    <a:pt x="269" y="182"/>
                    <a:pt x="269" y="182"/>
                  </a:cubicBezTo>
                  <a:cubicBezTo>
                    <a:pt x="269" y="181"/>
                    <a:pt x="269" y="181"/>
                    <a:pt x="269" y="181"/>
                  </a:cubicBezTo>
                  <a:cubicBezTo>
                    <a:pt x="270" y="181"/>
                    <a:pt x="270" y="181"/>
                    <a:pt x="270" y="181"/>
                  </a:cubicBezTo>
                  <a:cubicBezTo>
                    <a:pt x="270" y="181"/>
                    <a:pt x="270" y="181"/>
                    <a:pt x="270" y="181"/>
                  </a:cubicBezTo>
                  <a:cubicBezTo>
                    <a:pt x="270" y="182"/>
                    <a:pt x="270" y="182"/>
                    <a:pt x="270" y="182"/>
                  </a:cubicBezTo>
                  <a:cubicBezTo>
                    <a:pt x="271" y="182"/>
                    <a:pt x="271" y="182"/>
                    <a:pt x="271" y="182"/>
                  </a:cubicBezTo>
                  <a:cubicBezTo>
                    <a:pt x="272" y="181"/>
                    <a:pt x="272" y="181"/>
                    <a:pt x="272" y="181"/>
                  </a:cubicBezTo>
                  <a:cubicBezTo>
                    <a:pt x="272" y="181"/>
                    <a:pt x="272" y="181"/>
                    <a:pt x="272" y="181"/>
                  </a:cubicBezTo>
                  <a:cubicBezTo>
                    <a:pt x="273" y="180"/>
                    <a:pt x="273" y="180"/>
                    <a:pt x="273" y="180"/>
                  </a:cubicBezTo>
                  <a:cubicBezTo>
                    <a:pt x="273" y="181"/>
                    <a:pt x="273" y="181"/>
                    <a:pt x="273" y="181"/>
                  </a:cubicBezTo>
                  <a:cubicBezTo>
                    <a:pt x="273" y="182"/>
                    <a:pt x="273" y="182"/>
                    <a:pt x="273" y="182"/>
                  </a:cubicBezTo>
                  <a:cubicBezTo>
                    <a:pt x="273" y="182"/>
                    <a:pt x="273" y="182"/>
                    <a:pt x="273" y="182"/>
                  </a:cubicBezTo>
                  <a:cubicBezTo>
                    <a:pt x="274" y="182"/>
                    <a:pt x="274" y="182"/>
                    <a:pt x="274" y="182"/>
                  </a:cubicBezTo>
                  <a:cubicBezTo>
                    <a:pt x="274" y="181"/>
                    <a:pt x="274" y="181"/>
                    <a:pt x="274" y="181"/>
                  </a:cubicBezTo>
                  <a:cubicBezTo>
                    <a:pt x="275" y="182"/>
                    <a:pt x="275" y="182"/>
                    <a:pt x="275" y="182"/>
                  </a:cubicBezTo>
                  <a:cubicBezTo>
                    <a:pt x="275" y="181"/>
                    <a:pt x="275" y="181"/>
                    <a:pt x="275" y="181"/>
                  </a:cubicBezTo>
                  <a:cubicBezTo>
                    <a:pt x="275" y="179"/>
                    <a:pt x="275" y="179"/>
                    <a:pt x="275" y="179"/>
                  </a:cubicBezTo>
                  <a:cubicBezTo>
                    <a:pt x="274" y="178"/>
                    <a:pt x="274" y="178"/>
                    <a:pt x="274" y="178"/>
                  </a:cubicBezTo>
                  <a:cubicBezTo>
                    <a:pt x="274" y="177"/>
                    <a:pt x="274" y="177"/>
                    <a:pt x="274" y="177"/>
                  </a:cubicBezTo>
                  <a:cubicBezTo>
                    <a:pt x="273" y="177"/>
                    <a:pt x="273" y="177"/>
                    <a:pt x="273" y="177"/>
                  </a:cubicBezTo>
                  <a:cubicBezTo>
                    <a:pt x="274" y="176"/>
                    <a:pt x="274" y="176"/>
                    <a:pt x="274" y="176"/>
                  </a:cubicBezTo>
                  <a:cubicBezTo>
                    <a:pt x="274" y="175"/>
                    <a:pt x="274" y="175"/>
                    <a:pt x="274" y="175"/>
                  </a:cubicBezTo>
                  <a:cubicBezTo>
                    <a:pt x="274" y="175"/>
                    <a:pt x="274" y="175"/>
                    <a:pt x="274" y="175"/>
                  </a:cubicBezTo>
                  <a:cubicBezTo>
                    <a:pt x="276" y="175"/>
                    <a:pt x="276" y="175"/>
                    <a:pt x="276" y="175"/>
                  </a:cubicBezTo>
                  <a:cubicBezTo>
                    <a:pt x="277" y="174"/>
                    <a:pt x="277" y="174"/>
                    <a:pt x="277" y="174"/>
                  </a:cubicBezTo>
                  <a:cubicBezTo>
                    <a:pt x="278" y="173"/>
                    <a:pt x="278" y="173"/>
                    <a:pt x="278" y="173"/>
                  </a:cubicBezTo>
                  <a:cubicBezTo>
                    <a:pt x="279" y="172"/>
                    <a:pt x="279" y="172"/>
                    <a:pt x="279" y="172"/>
                  </a:cubicBezTo>
                  <a:cubicBezTo>
                    <a:pt x="279" y="172"/>
                    <a:pt x="279" y="172"/>
                    <a:pt x="279" y="172"/>
                  </a:cubicBezTo>
                  <a:cubicBezTo>
                    <a:pt x="280" y="173"/>
                    <a:pt x="280" y="173"/>
                    <a:pt x="280" y="173"/>
                  </a:cubicBezTo>
                  <a:cubicBezTo>
                    <a:pt x="281" y="173"/>
                    <a:pt x="281" y="173"/>
                    <a:pt x="281" y="173"/>
                  </a:cubicBezTo>
                  <a:cubicBezTo>
                    <a:pt x="281" y="173"/>
                    <a:pt x="281" y="173"/>
                    <a:pt x="281" y="173"/>
                  </a:cubicBezTo>
                  <a:cubicBezTo>
                    <a:pt x="280" y="172"/>
                    <a:pt x="280" y="172"/>
                    <a:pt x="280" y="172"/>
                  </a:cubicBezTo>
                  <a:cubicBezTo>
                    <a:pt x="280" y="171"/>
                    <a:pt x="280" y="171"/>
                    <a:pt x="280" y="171"/>
                  </a:cubicBezTo>
                  <a:cubicBezTo>
                    <a:pt x="281" y="170"/>
                    <a:pt x="281" y="170"/>
                    <a:pt x="281" y="170"/>
                  </a:cubicBezTo>
                  <a:cubicBezTo>
                    <a:pt x="282" y="170"/>
                    <a:pt x="282" y="170"/>
                    <a:pt x="282" y="170"/>
                  </a:cubicBezTo>
                  <a:cubicBezTo>
                    <a:pt x="282" y="169"/>
                    <a:pt x="282" y="169"/>
                    <a:pt x="282" y="169"/>
                  </a:cubicBezTo>
                  <a:cubicBezTo>
                    <a:pt x="283" y="170"/>
                    <a:pt x="283" y="170"/>
                    <a:pt x="283" y="170"/>
                  </a:cubicBezTo>
                  <a:cubicBezTo>
                    <a:pt x="285" y="169"/>
                    <a:pt x="285" y="169"/>
                    <a:pt x="285" y="169"/>
                  </a:cubicBezTo>
                  <a:cubicBezTo>
                    <a:pt x="285" y="169"/>
                    <a:pt x="285" y="169"/>
                    <a:pt x="285" y="169"/>
                  </a:cubicBezTo>
                  <a:cubicBezTo>
                    <a:pt x="284" y="168"/>
                    <a:pt x="284" y="168"/>
                    <a:pt x="284" y="168"/>
                  </a:cubicBezTo>
                  <a:cubicBezTo>
                    <a:pt x="285" y="167"/>
                    <a:pt x="285" y="167"/>
                    <a:pt x="285" y="167"/>
                  </a:cubicBezTo>
                  <a:cubicBezTo>
                    <a:pt x="285" y="166"/>
                    <a:pt x="285" y="166"/>
                    <a:pt x="285" y="166"/>
                  </a:cubicBezTo>
                  <a:cubicBezTo>
                    <a:pt x="285" y="166"/>
                    <a:pt x="285" y="166"/>
                    <a:pt x="285" y="166"/>
                  </a:cubicBezTo>
                  <a:cubicBezTo>
                    <a:pt x="285" y="165"/>
                    <a:pt x="285" y="165"/>
                    <a:pt x="285" y="165"/>
                  </a:cubicBezTo>
                  <a:cubicBezTo>
                    <a:pt x="285" y="165"/>
                    <a:pt x="285" y="165"/>
                    <a:pt x="285" y="165"/>
                  </a:cubicBezTo>
                  <a:cubicBezTo>
                    <a:pt x="285" y="164"/>
                    <a:pt x="285" y="164"/>
                    <a:pt x="285" y="164"/>
                  </a:cubicBezTo>
                  <a:cubicBezTo>
                    <a:pt x="285" y="163"/>
                    <a:pt x="285" y="163"/>
                    <a:pt x="285" y="163"/>
                  </a:cubicBezTo>
                  <a:cubicBezTo>
                    <a:pt x="285" y="163"/>
                    <a:pt x="285" y="163"/>
                    <a:pt x="285" y="163"/>
                  </a:cubicBezTo>
                  <a:cubicBezTo>
                    <a:pt x="285" y="163"/>
                    <a:pt x="285" y="163"/>
                    <a:pt x="285" y="163"/>
                  </a:cubicBezTo>
                  <a:cubicBezTo>
                    <a:pt x="285" y="162"/>
                    <a:pt x="285" y="162"/>
                    <a:pt x="285" y="162"/>
                  </a:cubicBezTo>
                  <a:cubicBezTo>
                    <a:pt x="286" y="162"/>
                    <a:pt x="286" y="162"/>
                    <a:pt x="286" y="162"/>
                  </a:cubicBezTo>
                  <a:cubicBezTo>
                    <a:pt x="286" y="161"/>
                    <a:pt x="286" y="161"/>
                    <a:pt x="286" y="161"/>
                  </a:cubicBezTo>
                  <a:cubicBezTo>
                    <a:pt x="286" y="160"/>
                    <a:pt x="286" y="160"/>
                    <a:pt x="286" y="160"/>
                  </a:cubicBezTo>
                  <a:cubicBezTo>
                    <a:pt x="286" y="160"/>
                    <a:pt x="286" y="160"/>
                    <a:pt x="286" y="160"/>
                  </a:cubicBezTo>
                  <a:cubicBezTo>
                    <a:pt x="286" y="160"/>
                    <a:pt x="286" y="160"/>
                    <a:pt x="286" y="160"/>
                  </a:cubicBezTo>
                  <a:cubicBezTo>
                    <a:pt x="285" y="160"/>
                    <a:pt x="285" y="160"/>
                    <a:pt x="285" y="160"/>
                  </a:cubicBezTo>
                  <a:cubicBezTo>
                    <a:pt x="285" y="161"/>
                    <a:pt x="285" y="161"/>
                    <a:pt x="285" y="161"/>
                  </a:cubicBezTo>
                  <a:cubicBezTo>
                    <a:pt x="285" y="161"/>
                    <a:pt x="285" y="161"/>
                    <a:pt x="285" y="161"/>
                  </a:cubicBezTo>
                  <a:cubicBezTo>
                    <a:pt x="285" y="161"/>
                    <a:pt x="285" y="161"/>
                    <a:pt x="285" y="161"/>
                  </a:cubicBezTo>
                  <a:cubicBezTo>
                    <a:pt x="285" y="160"/>
                    <a:pt x="285" y="160"/>
                    <a:pt x="285" y="160"/>
                  </a:cubicBezTo>
                  <a:cubicBezTo>
                    <a:pt x="284" y="160"/>
                    <a:pt x="284" y="160"/>
                    <a:pt x="284" y="160"/>
                  </a:cubicBezTo>
                  <a:cubicBezTo>
                    <a:pt x="283" y="160"/>
                    <a:pt x="283" y="160"/>
                    <a:pt x="283" y="160"/>
                  </a:cubicBezTo>
                  <a:cubicBezTo>
                    <a:pt x="282" y="159"/>
                    <a:pt x="282" y="159"/>
                    <a:pt x="282" y="159"/>
                  </a:cubicBezTo>
                  <a:cubicBezTo>
                    <a:pt x="282" y="159"/>
                    <a:pt x="282" y="159"/>
                    <a:pt x="282" y="159"/>
                  </a:cubicBezTo>
                  <a:cubicBezTo>
                    <a:pt x="284" y="158"/>
                    <a:pt x="284" y="158"/>
                    <a:pt x="284" y="158"/>
                  </a:cubicBezTo>
                  <a:cubicBezTo>
                    <a:pt x="283" y="158"/>
                    <a:pt x="283" y="158"/>
                    <a:pt x="283" y="158"/>
                  </a:cubicBezTo>
                  <a:cubicBezTo>
                    <a:pt x="283" y="158"/>
                    <a:pt x="283" y="158"/>
                    <a:pt x="283" y="158"/>
                  </a:cubicBezTo>
                  <a:cubicBezTo>
                    <a:pt x="283" y="157"/>
                    <a:pt x="283" y="157"/>
                    <a:pt x="283" y="157"/>
                  </a:cubicBezTo>
                  <a:cubicBezTo>
                    <a:pt x="283" y="156"/>
                    <a:pt x="283" y="156"/>
                    <a:pt x="283" y="156"/>
                  </a:cubicBezTo>
                  <a:cubicBezTo>
                    <a:pt x="282" y="156"/>
                    <a:pt x="282" y="156"/>
                    <a:pt x="282" y="156"/>
                  </a:cubicBezTo>
                  <a:cubicBezTo>
                    <a:pt x="282" y="156"/>
                    <a:pt x="282" y="156"/>
                    <a:pt x="282" y="156"/>
                  </a:cubicBezTo>
                  <a:cubicBezTo>
                    <a:pt x="282" y="156"/>
                    <a:pt x="282" y="156"/>
                    <a:pt x="282" y="156"/>
                  </a:cubicBezTo>
                  <a:cubicBezTo>
                    <a:pt x="282" y="157"/>
                    <a:pt x="282" y="157"/>
                    <a:pt x="282" y="157"/>
                  </a:cubicBezTo>
                  <a:cubicBezTo>
                    <a:pt x="282" y="157"/>
                    <a:pt x="282" y="157"/>
                    <a:pt x="282" y="157"/>
                  </a:cubicBezTo>
                  <a:cubicBezTo>
                    <a:pt x="281" y="157"/>
                    <a:pt x="281" y="157"/>
                    <a:pt x="281" y="157"/>
                  </a:cubicBezTo>
                  <a:cubicBezTo>
                    <a:pt x="281" y="157"/>
                    <a:pt x="281" y="157"/>
                    <a:pt x="281" y="157"/>
                  </a:cubicBezTo>
                  <a:cubicBezTo>
                    <a:pt x="280" y="157"/>
                    <a:pt x="280" y="157"/>
                    <a:pt x="280" y="157"/>
                  </a:cubicBezTo>
                  <a:cubicBezTo>
                    <a:pt x="280" y="156"/>
                    <a:pt x="280" y="156"/>
                    <a:pt x="280" y="156"/>
                  </a:cubicBezTo>
                  <a:cubicBezTo>
                    <a:pt x="281" y="155"/>
                    <a:pt x="281" y="155"/>
                    <a:pt x="281" y="155"/>
                  </a:cubicBezTo>
                  <a:cubicBezTo>
                    <a:pt x="281" y="155"/>
                    <a:pt x="281" y="155"/>
                    <a:pt x="281" y="155"/>
                  </a:cubicBezTo>
                  <a:cubicBezTo>
                    <a:pt x="279" y="155"/>
                    <a:pt x="279" y="155"/>
                    <a:pt x="279" y="155"/>
                  </a:cubicBezTo>
                  <a:cubicBezTo>
                    <a:pt x="279" y="154"/>
                    <a:pt x="279" y="154"/>
                    <a:pt x="279" y="154"/>
                  </a:cubicBezTo>
                  <a:cubicBezTo>
                    <a:pt x="280" y="154"/>
                    <a:pt x="280" y="154"/>
                    <a:pt x="280" y="154"/>
                  </a:cubicBezTo>
                  <a:cubicBezTo>
                    <a:pt x="280" y="154"/>
                    <a:pt x="280" y="154"/>
                    <a:pt x="280" y="154"/>
                  </a:cubicBezTo>
                  <a:cubicBezTo>
                    <a:pt x="280" y="154"/>
                    <a:pt x="280" y="154"/>
                    <a:pt x="280" y="154"/>
                  </a:cubicBezTo>
                  <a:cubicBezTo>
                    <a:pt x="280" y="153"/>
                    <a:pt x="280" y="153"/>
                    <a:pt x="280" y="153"/>
                  </a:cubicBezTo>
                  <a:cubicBezTo>
                    <a:pt x="281" y="153"/>
                    <a:pt x="281" y="153"/>
                    <a:pt x="281" y="153"/>
                  </a:cubicBezTo>
                  <a:cubicBezTo>
                    <a:pt x="281" y="153"/>
                    <a:pt x="281" y="153"/>
                    <a:pt x="281" y="153"/>
                  </a:cubicBezTo>
                  <a:cubicBezTo>
                    <a:pt x="281" y="152"/>
                    <a:pt x="281" y="152"/>
                    <a:pt x="281" y="152"/>
                  </a:cubicBezTo>
                  <a:cubicBezTo>
                    <a:pt x="280" y="153"/>
                    <a:pt x="280" y="153"/>
                    <a:pt x="280" y="153"/>
                  </a:cubicBezTo>
                  <a:cubicBezTo>
                    <a:pt x="279" y="154"/>
                    <a:pt x="279" y="154"/>
                    <a:pt x="279" y="154"/>
                  </a:cubicBezTo>
                  <a:cubicBezTo>
                    <a:pt x="279" y="154"/>
                    <a:pt x="279" y="154"/>
                    <a:pt x="279" y="154"/>
                  </a:cubicBezTo>
                  <a:cubicBezTo>
                    <a:pt x="278" y="154"/>
                    <a:pt x="278" y="154"/>
                    <a:pt x="278" y="154"/>
                  </a:cubicBezTo>
                  <a:cubicBezTo>
                    <a:pt x="278" y="153"/>
                    <a:pt x="278" y="153"/>
                    <a:pt x="278" y="153"/>
                  </a:cubicBezTo>
                  <a:cubicBezTo>
                    <a:pt x="278" y="153"/>
                    <a:pt x="278" y="153"/>
                    <a:pt x="278" y="153"/>
                  </a:cubicBezTo>
                  <a:cubicBezTo>
                    <a:pt x="277" y="154"/>
                    <a:pt x="277" y="154"/>
                    <a:pt x="277" y="154"/>
                  </a:cubicBezTo>
                  <a:cubicBezTo>
                    <a:pt x="277" y="154"/>
                    <a:pt x="277" y="154"/>
                    <a:pt x="277" y="154"/>
                  </a:cubicBezTo>
                  <a:cubicBezTo>
                    <a:pt x="276" y="154"/>
                    <a:pt x="276" y="154"/>
                    <a:pt x="276" y="154"/>
                  </a:cubicBezTo>
                  <a:cubicBezTo>
                    <a:pt x="275" y="154"/>
                    <a:pt x="275" y="154"/>
                    <a:pt x="275" y="154"/>
                  </a:cubicBezTo>
                  <a:cubicBezTo>
                    <a:pt x="275" y="154"/>
                    <a:pt x="275" y="154"/>
                    <a:pt x="275" y="154"/>
                  </a:cubicBezTo>
                  <a:cubicBezTo>
                    <a:pt x="275" y="155"/>
                    <a:pt x="275" y="155"/>
                    <a:pt x="275" y="155"/>
                  </a:cubicBezTo>
                  <a:cubicBezTo>
                    <a:pt x="274" y="155"/>
                    <a:pt x="274" y="155"/>
                    <a:pt x="274" y="155"/>
                  </a:cubicBezTo>
                  <a:cubicBezTo>
                    <a:pt x="274" y="154"/>
                    <a:pt x="274" y="154"/>
                    <a:pt x="274" y="154"/>
                  </a:cubicBezTo>
                  <a:cubicBezTo>
                    <a:pt x="275" y="154"/>
                    <a:pt x="275" y="154"/>
                    <a:pt x="275" y="154"/>
                  </a:cubicBezTo>
                  <a:cubicBezTo>
                    <a:pt x="275" y="153"/>
                    <a:pt x="275" y="153"/>
                    <a:pt x="275" y="153"/>
                  </a:cubicBezTo>
                  <a:cubicBezTo>
                    <a:pt x="274" y="153"/>
                    <a:pt x="274" y="153"/>
                    <a:pt x="274" y="153"/>
                  </a:cubicBezTo>
                  <a:cubicBezTo>
                    <a:pt x="275" y="152"/>
                    <a:pt x="275" y="152"/>
                    <a:pt x="275" y="152"/>
                  </a:cubicBezTo>
                  <a:cubicBezTo>
                    <a:pt x="275" y="152"/>
                    <a:pt x="275" y="152"/>
                    <a:pt x="275" y="152"/>
                  </a:cubicBezTo>
                  <a:cubicBezTo>
                    <a:pt x="276" y="152"/>
                    <a:pt x="276" y="152"/>
                    <a:pt x="276" y="152"/>
                  </a:cubicBezTo>
                  <a:cubicBezTo>
                    <a:pt x="276" y="153"/>
                    <a:pt x="276" y="153"/>
                    <a:pt x="276" y="153"/>
                  </a:cubicBezTo>
                  <a:cubicBezTo>
                    <a:pt x="277" y="153"/>
                    <a:pt x="277" y="153"/>
                    <a:pt x="277" y="153"/>
                  </a:cubicBezTo>
                  <a:cubicBezTo>
                    <a:pt x="277" y="152"/>
                    <a:pt x="277" y="152"/>
                    <a:pt x="277" y="152"/>
                  </a:cubicBezTo>
                  <a:cubicBezTo>
                    <a:pt x="278" y="152"/>
                    <a:pt x="278" y="152"/>
                    <a:pt x="278" y="152"/>
                  </a:cubicBezTo>
                  <a:cubicBezTo>
                    <a:pt x="278" y="151"/>
                    <a:pt x="278" y="151"/>
                    <a:pt x="278" y="151"/>
                  </a:cubicBezTo>
                  <a:cubicBezTo>
                    <a:pt x="278" y="151"/>
                    <a:pt x="278" y="151"/>
                    <a:pt x="278" y="151"/>
                  </a:cubicBezTo>
                  <a:cubicBezTo>
                    <a:pt x="277" y="150"/>
                    <a:pt x="277" y="150"/>
                    <a:pt x="277" y="150"/>
                  </a:cubicBezTo>
                  <a:cubicBezTo>
                    <a:pt x="277" y="150"/>
                    <a:pt x="277" y="150"/>
                    <a:pt x="277" y="150"/>
                  </a:cubicBezTo>
                  <a:cubicBezTo>
                    <a:pt x="276" y="149"/>
                    <a:pt x="276" y="149"/>
                    <a:pt x="276" y="149"/>
                  </a:cubicBezTo>
                  <a:cubicBezTo>
                    <a:pt x="276" y="149"/>
                    <a:pt x="276" y="149"/>
                    <a:pt x="276" y="149"/>
                  </a:cubicBezTo>
                  <a:cubicBezTo>
                    <a:pt x="276" y="149"/>
                    <a:pt x="276" y="149"/>
                    <a:pt x="276" y="149"/>
                  </a:cubicBezTo>
                  <a:cubicBezTo>
                    <a:pt x="276" y="148"/>
                    <a:pt x="276" y="148"/>
                    <a:pt x="276" y="148"/>
                  </a:cubicBezTo>
                  <a:cubicBezTo>
                    <a:pt x="275" y="148"/>
                    <a:pt x="275" y="148"/>
                    <a:pt x="275" y="148"/>
                  </a:cubicBezTo>
                  <a:cubicBezTo>
                    <a:pt x="275" y="148"/>
                    <a:pt x="275" y="148"/>
                    <a:pt x="275" y="148"/>
                  </a:cubicBezTo>
                  <a:cubicBezTo>
                    <a:pt x="274" y="148"/>
                    <a:pt x="274" y="148"/>
                    <a:pt x="274" y="148"/>
                  </a:cubicBezTo>
                  <a:cubicBezTo>
                    <a:pt x="274" y="147"/>
                    <a:pt x="274" y="147"/>
                    <a:pt x="274" y="147"/>
                  </a:cubicBezTo>
                  <a:cubicBezTo>
                    <a:pt x="275" y="147"/>
                    <a:pt x="275" y="147"/>
                    <a:pt x="275" y="147"/>
                  </a:cubicBezTo>
                  <a:cubicBezTo>
                    <a:pt x="275" y="147"/>
                    <a:pt x="275" y="147"/>
                    <a:pt x="275" y="147"/>
                  </a:cubicBezTo>
                  <a:cubicBezTo>
                    <a:pt x="276" y="147"/>
                    <a:pt x="276" y="147"/>
                    <a:pt x="276" y="147"/>
                  </a:cubicBezTo>
                  <a:cubicBezTo>
                    <a:pt x="276" y="147"/>
                    <a:pt x="276" y="147"/>
                    <a:pt x="276" y="147"/>
                  </a:cubicBezTo>
                  <a:cubicBezTo>
                    <a:pt x="276" y="146"/>
                    <a:pt x="276" y="146"/>
                    <a:pt x="276" y="146"/>
                  </a:cubicBezTo>
                  <a:cubicBezTo>
                    <a:pt x="275" y="146"/>
                    <a:pt x="275" y="146"/>
                    <a:pt x="275" y="146"/>
                  </a:cubicBezTo>
                  <a:cubicBezTo>
                    <a:pt x="275" y="145"/>
                    <a:pt x="275" y="145"/>
                    <a:pt x="275" y="145"/>
                  </a:cubicBezTo>
                  <a:cubicBezTo>
                    <a:pt x="274" y="145"/>
                    <a:pt x="274" y="145"/>
                    <a:pt x="274" y="145"/>
                  </a:cubicBezTo>
                  <a:cubicBezTo>
                    <a:pt x="274" y="145"/>
                    <a:pt x="274" y="145"/>
                    <a:pt x="274" y="145"/>
                  </a:cubicBezTo>
                  <a:cubicBezTo>
                    <a:pt x="274" y="145"/>
                    <a:pt x="274" y="145"/>
                    <a:pt x="274" y="145"/>
                  </a:cubicBezTo>
                  <a:cubicBezTo>
                    <a:pt x="273" y="146"/>
                    <a:pt x="273" y="146"/>
                    <a:pt x="273" y="146"/>
                  </a:cubicBezTo>
                  <a:cubicBezTo>
                    <a:pt x="273" y="146"/>
                    <a:pt x="273" y="146"/>
                    <a:pt x="273" y="146"/>
                  </a:cubicBezTo>
                  <a:cubicBezTo>
                    <a:pt x="273" y="145"/>
                    <a:pt x="273" y="145"/>
                    <a:pt x="273" y="145"/>
                  </a:cubicBezTo>
                  <a:cubicBezTo>
                    <a:pt x="274" y="144"/>
                    <a:pt x="274" y="144"/>
                    <a:pt x="274" y="144"/>
                  </a:cubicBezTo>
                  <a:cubicBezTo>
                    <a:pt x="274" y="143"/>
                    <a:pt x="274" y="143"/>
                    <a:pt x="274" y="143"/>
                  </a:cubicBezTo>
                  <a:cubicBezTo>
                    <a:pt x="274" y="143"/>
                    <a:pt x="274" y="143"/>
                    <a:pt x="274" y="143"/>
                  </a:cubicBezTo>
                  <a:cubicBezTo>
                    <a:pt x="275" y="142"/>
                    <a:pt x="275" y="142"/>
                    <a:pt x="275" y="142"/>
                  </a:cubicBezTo>
                  <a:cubicBezTo>
                    <a:pt x="275" y="141"/>
                    <a:pt x="275" y="141"/>
                    <a:pt x="275" y="141"/>
                  </a:cubicBezTo>
                  <a:cubicBezTo>
                    <a:pt x="275" y="140"/>
                    <a:pt x="275" y="140"/>
                    <a:pt x="275" y="140"/>
                  </a:cubicBezTo>
                  <a:cubicBezTo>
                    <a:pt x="275" y="140"/>
                    <a:pt x="275" y="140"/>
                    <a:pt x="275" y="140"/>
                  </a:cubicBezTo>
                  <a:cubicBezTo>
                    <a:pt x="274" y="140"/>
                    <a:pt x="274" y="140"/>
                    <a:pt x="274" y="140"/>
                  </a:cubicBezTo>
                  <a:cubicBezTo>
                    <a:pt x="274" y="140"/>
                    <a:pt x="274" y="140"/>
                    <a:pt x="274" y="140"/>
                  </a:cubicBezTo>
                  <a:cubicBezTo>
                    <a:pt x="273" y="140"/>
                    <a:pt x="273" y="140"/>
                    <a:pt x="273" y="140"/>
                  </a:cubicBezTo>
                  <a:cubicBezTo>
                    <a:pt x="273" y="141"/>
                    <a:pt x="273" y="141"/>
                    <a:pt x="273" y="141"/>
                  </a:cubicBezTo>
                  <a:cubicBezTo>
                    <a:pt x="273" y="141"/>
                    <a:pt x="273" y="141"/>
                    <a:pt x="273" y="141"/>
                  </a:cubicBezTo>
                  <a:cubicBezTo>
                    <a:pt x="272" y="140"/>
                    <a:pt x="272" y="140"/>
                    <a:pt x="272" y="140"/>
                  </a:cubicBezTo>
                  <a:cubicBezTo>
                    <a:pt x="272" y="139"/>
                    <a:pt x="272" y="139"/>
                    <a:pt x="272" y="139"/>
                  </a:cubicBezTo>
                  <a:cubicBezTo>
                    <a:pt x="271" y="139"/>
                    <a:pt x="271" y="139"/>
                    <a:pt x="271" y="139"/>
                  </a:cubicBezTo>
                  <a:cubicBezTo>
                    <a:pt x="271" y="138"/>
                    <a:pt x="271" y="138"/>
                    <a:pt x="271" y="138"/>
                  </a:cubicBezTo>
                  <a:cubicBezTo>
                    <a:pt x="271" y="137"/>
                    <a:pt x="271" y="137"/>
                    <a:pt x="271" y="137"/>
                  </a:cubicBezTo>
                  <a:cubicBezTo>
                    <a:pt x="272" y="137"/>
                    <a:pt x="272" y="137"/>
                    <a:pt x="272" y="137"/>
                  </a:cubicBezTo>
                  <a:cubicBezTo>
                    <a:pt x="272" y="137"/>
                    <a:pt x="272" y="137"/>
                    <a:pt x="272" y="137"/>
                  </a:cubicBezTo>
                  <a:cubicBezTo>
                    <a:pt x="272" y="136"/>
                    <a:pt x="272" y="136"/>
                    <a:pt x="272" y="136"/>
                  </a:cubicBezTo>
                  <a:cubicBezTo>
                    <a:pt x="272" y="136"/>
                    <a:pt x="272" y="136"/>
                    <a:pt x="272" y="136"/>
                  </a:cubicBezTo>
                  <a:cubicBezTo>
                    <a:pt x="271" y="136"/>
                    <a:pt x="271" y="136"/>
                    <a:pt x="271" y="136"/>
                  </a:cubicBezTo>
                  <a:cubicBezTo>
                    <a:pt x="271" y="136"/>
                    <a:pt x="271" y="136"/>
                    <a:pt x="271" y="136"/>
                  </a:cubicBezTo>
                  <a:cubicBezTo>
                    <a:pt x="271" y="137"/>
                    <a:pt x="271" y="137"/>
                    <a:pt x="271" y="137"/>
                  </a:cubicBezTo>
                  <a:cubicBezTo>
                    <a:pt x="270" y="138"/>
                    <a:pt x="270" y="138"/>
                    <a:pt x="270" y="138"/>
                  </a:cubicBezTo>
                  <a:cubicBezTo>
                    <a:pt x="270" y="137"/>
                    <a:pt x="270" y="137"/>
                    <a:pt x="270" y="137"/>
                  </a:cubicBezTo>
                  <a:cubicBezTo>
                    <a:pt x="269" y="137"/>
                    <a:pt x="269" y="137"/>
                    <a:pt x="269" y="137"/>
                  </a:cubicBezTo>
                  <a:cubicBezTo>
                    <a:pt x="269" y="137"/>
                    <a:pt x="269" y="137"/>
                    <a:pt x="269" y="137"/>
                  </a:cubicBezTo>
                  <a:cubicBezTo>
                    <a:pt x="269" y="138"/>
                    <a:pt x="269" y="138"/>
                    <a:pt x="269" y="138"/>
                  </a:cubicBezTo>
                  <a:cubicBezTo>
                    <a:pt x="269" y="138"/>
                    <a:pt x="269" y="138"/>
                    <a:pt x="269" y="138"/>
                  </a:cubicBezTo>
                  <a:cubicBezTo>
                    <a:pt x="269" y="139"/>
                    <a:pt x="269" y="139"/>
                    <a:pt x="269" y="139"/>
                  </a:cubicBezTo>
                  <a:cubicBezTo>
                    <a:pt x="269" y="139"/>
                    <a:pt x="269" y="139"/>
                    <a:pt x="269" y="139"/>
                  </a:cubicBezTo>
                  <a:cubicBezTo>
                    <a:pt x="270" y="139"/>
                    <a:pt x="270" y="139"/>
                    <a:pt x="270" y="139"/>
                  </a:cubicBezTo>
                  <a:cubicBezTo>
                    <a:pt x="270" y="141"/>
                    <a:pt x="270" y="141"/>
                    <a:pt x="270" y="141"/>
                  </a:cubicBezTo>
                  <a:cubicBezTo>
                    <a:pt x="271" y="141"/>
                    <a:pt x="271" y="141"/>
                    <a:pt x="271" y="141"/>
                  </a:cubicBezTo>
                  <a:cubicBezTo>
                    <a:pt x="271" y="142"/>
                    <a:pt x="271" y="142"/>
                    <a:pt x="271" y="142"/>
                  </a:cubicBezTo>
                  <a:cubicBezTo>
                    <a:pt x="271" y="143"/>
                    <a:pt x="271" y="143"/>
                    <a:pt x="271" y="143"/>
                  </a:cubicBezTo>
                  <a:cubicBezTo>
                    <a:pt x="270" y="143"/>
                    <a:pt x="270" y="143"/>
                    <a:pt x="270" y="143"/>
                  </a:cubicBezTo>
                  <a:cubicBezTo>
                    <a:pt x="269" y="144"/>
                    <a:pt x="269" y="144"/>
                    <a:pt x="269" y="144"/>
                  </a:cubicBezTo>
                  <a:cubicBezTo>
                    <a:pt x="267" y="144"/>
                    <a:pt x="267" y="144"/>
                    <a:pt x="267" y="144"/>
                  </a:cubicBezTo>
                  <a:cubicBezTo>
                    <a:pt x="267" y="144"/>
                    <a:pt x="267" y="144"/>
                    <a:pt x="267" y="144"/>
                  </a:cubicBezTo>
                  <a:cubicBezTo>
                    <a:pt x="266" y="144"/>
                    <a:pt x="266" y="144"/>
                    <a:pt x="266" y="144"/>
                  </a:cubicBezTo>
                  <a:cubicBezTo>
                    <a:pt x="266" y="143"/>
                    <a:pt x="266" y="143"/>
                    <a:pt x="266" y="143"/>
                  </a:cubicBezTo>
                  <a:cubicBezTo>
                    <a:pt x="266" y="143"/>
                    <a:pt x="266" y="143"/>
                    <a:pt x="266" y="143"/>
                  </a:cubicBezTo>
                  <a:cubicBezTo>
                    <a:pt x="266" y="142"/>
                    <a:pt x="266" y="142"/>
                    <a:pt x="266" y="142"/>
                  </a:cubicBezTo>
                  <a:cubicBezTo>
                    <a:pt x="264" y="142"/>
                    <a:pt x="264" y="142"/>
                    <a:pt x="264" y="142"/>
                  </a:cubicBezTo>
                  <a:cubicBezTo>
                    <a:pt x="263" y="141"/>
                    <a:pt x="263" y="141"/>
                    <a:pt x="263" y="141"/>
                  </a:cubicBezTo>
                  <a:cubicBezTo>
                    <a:pt x="262" y="141"/>
                    <a:pt x="262" y="141"/>
                    <a:pt x="262" y="141"/>
                  </a:cubicBezTo>
                  <a:cubicBezTo>
                    <a:pt x="262" y="143"/>
                    <a:pt x="262" y="143"/>
                    <a:pt x="262" y="143"/>
                  </a:cubicBezTo>
                  <a:cubicBezTo>
                    <a:pt x="263" y="144"/>
                    <a:pt x="263" y="144"/>
                    <a:pt x="263" y="144"/>
                  </a:cubicBezTo>
                  <a:cubicBezTo>
                    <a:pt x="262" y="144"/>
                    <a:pt x="262" y="144"/>
                    <a:pt x="262" y="144"/>
                  </a:cubicBezTo>
                  <a:cubicBezTo>
                    <a:pt x="262" y="144"/>
                    <a:pt x="262" y="144"/>
                    <a:pt x="262" y="144"/>
                  </a:cubicBezTo>
                  <a:cubicBezTo>
                    <a:pt x="261" y="143"/>
                    <a:pt x="261" y="143"/>
                    <a:pt x="261" y="143"/>
                  </a:cubicBezTo>
                  <a:cubicBezTo>
                    <a:pt x="261" y="142"/>
                    <a:pt x="261" y="142"/>
                    <a:pt x="261" y="142"/>
                  </a:cubicBezTo>
                  <a:cubicBezTo>
                    <a:pt x="260" y="142"/>
                    <a:pt x="260" y="142"/>
                    <a:pt x="260" y="142"/>
                  </a:cubicBezTo>
                  <a:cubicBezTo>
                    <a:pt x="260" y="142"/>
                    <a:pt x="260" y="142"/>
                    <a:pt x="260" y="142"/>
                  </a:cubicBezTo>
                  <a:cubicBezTo>
                    <a:pt x="259" y="141"/>
                    <a:pt x="259" y="141"/>
                    <a:pt x="259" y="141"/>
                  </a:cubicBezTo>
                  <a:cubicBezTo>
                    <a:pt x="259" y="140"/>
                    <a:pt x="259" y="140"/>
                    <a:pt x="259" y="140"/>
                  </a:cubicBezTo>
                  <a:cubicBezTo>
                    <a:pt x="259" y="140"/>
                    <a:pt x="259" y="140"/>
                    <a:pt x="259" y="140"/>
                  </a:cubicBezTo>
                  <a:cubicBezTo>
                    <a:pt x="258" y="140"/>
                    <a:pt x="258" y="140"/>
                    <a:pt x="258" y="140"/>
                  </a:cubicBezTo>
                  <a:cubicBezTo>
                    <a:pt x="257" y="139"/>
                    <a:pt x="257" y="139"/>
                    <a:pt x="257" y="139"/>
                  </a:cubicBezTo>
                  <a:cubicBezTo>
                    <a:pt x="257" y="139"/>
                    <a:pt x="257" y="139"/>
                    <a:pt x="257" y="139"/>
                  </a:cubicBezTo>
                  <a:cubicBezTo>
                    <a:pt x="256" y="138"/>
                    <a:pt x="256" y="138"/>
                    <a:pt x="256" y="138"/>
                  </a:cubicBezTo>
                  <a:cubicBezTo>
                    <a:pt x="256" y="138"/>
                    <a:pt x="256" y="138"/>
                    <a:pt x="256" y="138"/>
                  </a:cubicBezTo>
                  <a:cubicBezTo>
                    <a:pt x="256" y="138"/>
                    <a:pt x="256" y="138"/>
                    <a:pt x="256" y="138"/>
                  </a:cubicBezTo>
                  <a:cubicBezTo>
                    <a:pt x="258" y="140"/>
                    <a:pt x="258" y="140"/>
                    <a:pt x="258" y="140"/>
                  </a:cubicBezTo>
                  <a:cubicBezTo>
                    <a:pt x="258" y="140"/>
                    <a:pt x="258" y="140"/>
                    <a:pt x="258" y="140"/>
                  </a:cubicBezTo>
                  <a:cubicBezTo>
                    <a:pt x="259" y="141"/>
                    <a:pt x="259" y="141"/>
                    <a:pt x="259" y="141"/>
                  </a:cubicBezTo>
                  <a:cubicBezTo>
                    <a:pt x="259" y="141"/>
                    <a:pt x="259" y="141"/>
                    <a:pt x="259" y="141"/>
                  </a:cubicBezTo>
                  <a:cubicBezTo>
                    <a:pt x="259" y="142"/>
                    <a:pt x="259" y="142"/>
                    <a:pt x="259" y="142"/>
                  </a:cubicBezTo>
                  <a:cubicBezTo>
                    <a:pt x="259" y="142"/>
                    <a:pt x="259" y="142"/>
                    <a:pt x="259" y="142"/>
                  </a:cubicBezTo>
                  <a:cubicBezTo>
                    <a:pt x="259" y="142"/>
                    <a:pt x="259" y="142"/>
                    <a:pt x="259" y="142"/>
                  </a:cubicBezTo>
                  <a:cubicBezTo>
                    <a:pt x="258" y="143"/>
                    <a:pt x="258" y="143"/>
                    <a:pt x="258" y="143"/>
                  </a:cubicBezTo>
                  <a:cubicBezTo>
                    <a:pt x="257" y="142"/>
                    <a:pt x="257" y="142"/>
                    <a:pt x="257" y="142"/>
                  </a:cubicBezTo>
                  <a:cubicBezTo>
                    <a:pt x="256" y="142"/>
                    <a:pt x="256" y="142"/>
                    <a:pt x="256" y="142"/>
                  </a:cubicBezTo>
                  <a:cubicBezTo>
                    <a:pt x="256" y="141"/>
                    <a:pt x="256" y="141"/>
                    <a:pt x="256" y="141"/>
                  </a:cubicBezTo>
                  <a:cubicBezTo>
                    <a:pt x="255" y="141"/>
                    <a:pt x="255" y="141"/>
                    <a:pt x="255" y="141"/>
                  </a:cubicBezTo>
                  <a:cubicBezTo>
                    <a:pt x="255" y="140"/>
                    <a:pt x="255" y="140"/>
                    <a:pt x="255" y="140"/>
                  </a:cubicBezTo>
                  <a:cubicBezTo>
                    <a:pt x="254" y="141"/>
                    <a:pt x="254" y="141"/>
                    <a:pt x="254" y="141"/>
                  </a:cubicBezTo>
                  <a:cubicBezTo>
                    <a:pt x="253" y="141"/>
                    <a:pt x="253" y="141"/>
                    <a:pt x="253" y="141"/>
                  </a:cubicBezTo>
                  <a:cubicBezTo>
                    <a:pt x="252" y="141"/>
                    <a:pt x="252" y="141"/>
                    <a:pt x="252" y="141"/>
                  </a:cubicBezTo>
                  <a:cubicBezTo>
                    <a:pt x="251" y="140"/>
                    <a:pt x="251" y="140"/>
                    <a:pt x="251" y="140"/>
                  </a:cubicBezTo>
                  <a:cubicBezTo>
                    <a:pt x="250" y="140"/>
                    <a:pt x="250" y="140"/>
                    <a:pt x="250" y="140"/>
                  </a:cubicBezTo>
                  <a:cubicBezTo>
                    <a:pt x="250" y="140"/>
                    <a:pt x="250" y="140"/>
                    <a:pt x="250" y="140"/>
                  </a:cubicBezTo>
                  <a:cubicBezTo>
                    <a:pt x="249" y="139"/>
                    <a:pt x="249" y="139"/>
                    <a:pt x="249" y="139"/>
                  </a:cubicBezTo>
                  <a:cubicBezTo>
                    <a:pt x="249" y="139"/>
                    <a:pt x="249" y="139"/>
                    <a:pt x="249" y="139"/>
                  </a:cubicBezTo>
                  <a:cubicBezTo>
                    <a:pt x="250" y="138"/>
                    <a:pt x="250" y="138"/>
                    <a:pt x="250" y="138"/>
                  </a:cubicBezTo>
                  <a:cubicBezTo>
                    <a:pt x="251" y="137"/>
                    <a:pt x="251" y="137"/>
                    <a:pt x="251" y="137"/>
                  </a:cubicBezTo>
                  <a:cubicBezTo>
                    <a:pt x="251" y="137"/>
                    <a:pt x="251" y="137"/>
                    <a:pt x="251" y="137"/>
                  </a:cubicBezTo>
                  <a:cubicBezTo>
                    <a:pt x="250" y="137"/>
                    <a:pt x="250" y="137"/>
                    <a:pt x="250" y="137"/>
                  </a:cubicBezTo>
                  <a:cubicBezTo>
                    <a:pt x="249" y="138"/>
                    <a:pt x="249" y="138"/>
                    <a:pt x="249" y="138"/>
                  </a:cubicBezTo>
                  <a:cubicBezTo>
                    <a:pt x="249" y="139"/>
                    <a:pt x="249" y="139"/>
                    <a:pt x="249" y="139"/>
                  </a:cubicBezTo>
                  <a:cubicBezTo>
                    <a:pt x="248" y="139"/>
                    <a:pt x="248" y="139"/>
                    <a:pt x="248" y="139"/>
                  </a:cubicBezTo>
                  <a:cubicBezTo>
                    <a:pt x="248" y="138"/>
                    <a:pt x="248" y="138"/>
                    <a:pt x="248" y="138"/>
                  </a:cubicBezTo>
                  <a:cubicBezTo>
                    <a:pt x="247" y="138"/>
                    <a:pt x="247" y="138"/>
                    <a:pt x="247" y="138"/>
                  </a:cubicBezTo>
                  <a:cubicBezTo>
                    <a:pt x="246" y="138"/>
                    <a:pt x="246" y="138"/>
                    <a:pt x="246" y="138"/>
                  </a:cubicBezTo>
                  <a:cubicBezTo>
                    <a:pt x="247" y="139"/>
                    <a:pt x="247" y="139"/>
                    <a:pt x="247" y="139"/>
                  </a:cubicBezTo>
                  <a:cubicBezTo>
                    <a:pt x="247" y="139"/>
                    <a:pt x="247" y="139"/>
                    <a:pt x="247" y="139"/>
                  </a:cubicBezTo>
                  <a:cubicBezTo>
                    <a:pt x="246" y="139"/>
                    <a:pt x="246" y="139"/>
                    <a:pt x="246" y="139"/>
                  </a:cubicBezTo>
                  <a:cubicBezTo>
                    <a:pt x="244" y="138"/>
                    <a:pt x="244" y="138"/>
                    <a:pt x="244" y="138"/>
                  </a:cubicBezTo>
                  <a:cubicBezTo>
                    <a:pt x="244" y="137"/>
                    <a:pt x="244" y="137"/>
                    <a:pt x="244" y="137"/>
                  </a:cubicBezTo>
                  <a:cubicBezTo>
                    <a:pt x="243" y="136"/>
                    <a:pt x="243" y="136"/>
                    <a:pt x="243" y="136"/>
                  </a:cubicBezTo>
                  <a:cubicBezTo>
                    <a:pt x="244" y="136"/>
                    <a:pt x="244" y="136"/>
                    <a:pt x="244" y="136"/>
                  </a:cubicBezTo>
                  <a:cubicBezTo>
                    <a:pt x="245" y="135"/>
                    <a:pt x="245" y="135"/>
                    <a:pt x="245" y="135"/>
                  </a:cubicBezTo>
                  <a:cubicBezTo>
                    <a:pt x="245" y="135"/>
                    <a:pt x="245" y="135"/>
                    <a:pt x="245" y="135"/>
                  </a:cubicBezTo>
                  <a:cubicBezTo>
                    <a:pt x="245" y="134"/>
                    <a:pt x="245" y="134"/>
                    <a:pt x="245" y="134"/>
                  </a:cubicBezTo>
                  <a:cubicBezTo>
                    <a:pt x="245" y="135"/>
                    <a:pt x="245" y="135"/>
                    <a:pt x="245" y="135"/>
                  </a:cubicBezTo>
                  <a:cubicBezTo>
                    <a:pt x="243" y="135"/>
                    <a:pt x="243" y="135"/>
                    <a:pt x="243" y="135"/>
                  </a:cubicBezTo>
                  <a:cubicBezTo>
                    <a:pt x="243" y="136"/>
                    <a:pt x="243" y="136"/>
                    <a:pt x="243" y="136"/>
                  </a:cubicBezTo>
                  <a:cubicBezTo>
                    <a:pt x="243" y="136"/>
                    <a:pt x="243" y="136"/>
                    <a:pt x="243" y="136"/>
                  </a:cubicBezTo>
                  <a:cubicBezTo>
                    <a:pt x="242" y="135"/>
                    <a:pt x="242" y="135"/>
                    <a:pt x="242" y="135"/>
                  </a:cubicBezTo>
                  <a:cubicBezTo>
                    <a:pt x="243" y="135"/>
                    <a:pt x="243" y="135"/>
                    <a:pt x="243" y="135"/>
                  </a:cubicBezTo>
                  <a:cubicBezTo>
                    <a:pt x="242" y="134"/>
                    <a:pt x="242" y="134"/>
                    <a:pt x="242" y="134"/>
                  </a:cubicBezTo>
                  <a:cubicBezTo>
                    <a:pt x="242" y="134"/>
                    <a:pt x="242" y="134"/>
                    <a:pt x="242" y="134"/>
                  </a:cubicBezTo>
                  <a:cubicBezTo>
                    <a:pt x="242" y="135"/>
                    <a:pt x="242" y="135"/>
                    <a:pt x="242" y="135"/>
                  </a:cubicBezTo>
                  <a:cubicBezTo>
                    <a:pt x="242" y="135"/>
                    <a:pt x="242" y="135"/>
                    <a:pt x="242" y="135"/>
                  </a:cubicBezTo>
                  <a:cubicBezTo>
                    <a:pt x="242" y="136"/>
                    <a:pt x="242" y="136"/>
                    <a:pt x="242" y="136"/>
                  </a:cubicBezTo>
                  <a:cubicBezTo>
                    <a:pt x="241" y="136"/>
                    <a:pt x="241" y="136"/>
                    <a:pt x="241" y="136"/>
                  </a:cubicBezTo>
                  <a:cubicBezTo>
                    <a:pt x="240" y="135"/>
                    <a:pt x="240" y="135"/>
                    <a:pt x="240" y="135"/>
                  </a:cubicBezTo>
                  <a:cubicBezTo>
                    <a:pt x="240" y="135"/>
                    <a:pt x="240" y="135"/>
                    <a:pt x="240" y="135"/>
                  </a:cubicBezTo>
                  <a:cubicBezTo>
                    <a:pt x="239" y="135"/>
                    <a:pt x="239" y="135"/>
                    <a:pt x="239" y="135"/>
                  </a:cubicBezTo>
                  <a:cubicBezTo>
                    <a:pt x="239" y="136"/>
                    <a:pt x="239" y="136"/>
                    <a:pt x="239" y="136"/>
                  </a:cubicBezTo>
                  <a:cubicBezTo>
                    <a:pt x="239" y="136"/>
                    <a:pt x="239" y="136"/>
                    <a:pt x="239" y="136"/>
                  </a:cubicBezTo>
                  <a:cubicBezTo>
                    <a:pt x="238" y="135"/>
                    <a:pt x="238" y="135"/>
                    <a:pt x="238" y="135"/>
                  </a:cubicBezTo>
                  <a:cubicBezTo>
                    <a:pt x="238" y="134"/>
                    <a:pt x="238" y="134"/>
                    <a:pt x="238" y="134"/>
                  </a:cubicBezTo>
                  <a:cubicBezTo>
                    <a:pt x="238" y="134"/>
                    <a:pt x="238" y="134"/>
                    <a:pt x="238" y="134"/>
                  </a:cubicBezTo>
                  <a:cubicBezTo>
                    <a:pt x="239" y="135"/>
                    <a:pt x="239" y="135"/>
                    <a:pt x="239" y="135"/>
                  </a:cubicBezTo>
                  <a:cubicBezTo>
                    <a:pt x="238" y="134"/>
                    <a:pt x="238" y="134"/>
                    <a:pt x="238" y="134"/>
                  </a:cubicBezTo>
                  <a:cubicBezTo>
                    <a:pt x="238" y="134"/>
                    <a:pt x="238" y="134"/>
                    <a:pt x="238" y="134"/>
                  </a:cubicBezTo>
                  <a:cubicBezTo>
                    <a:pt x="237" y="133"/>
                    <a:pt x="237" y="133"/>
                    <a:pt x="237" y="133"/>
                  </a:cubicBezTo>
                  <a:cubicBezTo>
                    <a:pt x="236" y="132"/>
                    <a:pt x="236" y="132"/>
                    <a:pt x="236" y="132"/>
                  </a:cubicBezTo>
                  <a:cubicBezTo>
                    <a:pt x="237" y="132"/>
                    <a:pt x="237" y="132"/>
                    <a:pt x="237" y="132"/>
                  </a:cubicBezTo>
                  <a:cubicBezTo>
                    <a:pt x="237" y="131"/>
                    <a:pt x="237" y="131"/>
                    <a:pt x="237" y="131"/>
                  </a:cubicBezTo>
                  <a:cubicBezTo>
                    <a:pt x="236" y="129"/>
                    <a:pt x="236" y="129"/>
                    <a:pt x="236" y="129"/>
                  </a:cubicBezTo>
                  <a:cubicBezTo>
                    <a:pt x="236" y="129"/>
                    <a:pt x="236" y="129"/>
                    <a:pt x="236" y="129"/>
                  </a:cubicBezTo>
                  <a:cubicBezTo>
                    <a:pt x="237" y="129"/>
                    <a:pt x="237" y="129"/>
                    <a:pt x="237" y="129"/>
                  </a:cubicBezTo>
                  <a:cubicBezTo>
                    <a:pt x="237" y="128"/>
                    <a:pt x="237" y="128"/>
                    <a:pt x="237" y="128"/>
                  </a:cubicBezTo>
                  <a:cubicBezTo>
                    <a:pt x="237" y="127"/>
                    <a:pt x="237" y="127"/>
                    <a:pt x="237" y="127"/>
                  </a:cubicBezTo>
                  <a:cubicBezTo>
                    <a:pt x="237" y="127"/>
                    <a:pt x="237" y="127"/>
                    <a:pt x="237" y="127"/>
                  </a:cubicBezTo>
                  <a:cubicBezTo>
                    <a:pt x="238" y="127"/>
                    <a:pt x="238" y="127"/>
                    <a:pt x="238" y="127"/>
                  </a:cubicBezTo>
                  <a:cubicBezTo>
                    <a:pt x="238" y="128"/>
                    <a:pt x="238" y="128"/>
                    <a:pt x="238" y="128"/>
                  </a:cubicBezTo>
                  <a:cubicBezTo>
                    <a:pt x="239" y="128"/>
                    <a:pt x="239" y="128"/>
                    <a:pt x="239" y="128"/>
                  </a:cubicBezTo>
                  <a:cubicBezTo>
                    <a:pt x="240" y="128"/>
                    <a:pt x="240" y="128"/>
                    <a:pt x="240" y="128"/>
                  </a:cubicBezTo>
                  <a:cubicBezTo>
                    <a:pt x="240" y="129"/>
                    <a:pt x="240" y="129"/>
                    <a:pt x="240" y="129"/>
                  </a:cubicBezTo>
                  <a:cubicBezTo>
                    <a:pt x="242" y="130"/>
                    <a:pt x="242" y="130"/>
                    <a:pt x="242" y="130"/>
                  </a:cubicBezTo>
                  <a:cubicBezTo>
                    <a:pt x="243" y="130"/>
                    <a:pt x="243" y="130"/>
                    <a:pt x="243" y="130"/>
                  </a:cubicBezTo>
                  <a:cubicBezTo>
                    <a:pt x="244" y="129"/>
                    <a:pt x="244" y="129"/>
                    <a:pt x="244" y="129"/>
                  </a:cubicBezTo>
                  <a:cubicBezTo>
                    <a:pt x="245" y="129"/>
                    <a:pt x="245" y="129"/>
                    <a:pt x="245" y="129"/>
                  </a:cubicBezTo>
                  <a:cubicBezTo>
                    <a:pt x="244" y="129"/>
                    <a:pt x="244" y="129"/>
                    <a:pt x="244" y="129"/>
                  </a:cubicBezTo>
                  <a:cubicBezTo>
                    <a:pt x="244" y="128"/>
                    <a:pt x="244" y="128"/>
                    <a:pt x="244" y="128"/>
                  </a:cubicBezTo>
                  <a:cubicBezTo>
                    <a:pt x="243" y="128"/>
                    <a:pt x="243" y="128"/>
                    <a:pt x="243" y="128"/>
                  </a:cubicBezTo>
                  <a:cubicBezTo>
                    <a:pt x="243" y="127"/>
                    <a:pt x="243" y="127"/>
                    <a:pt x="243" y="127"/>
                  </a:cubicBezTo>
                  <a:cubicBezTo>
                    <a:pt x="242" y="127"/>
                    <a:pt x="242" y="127"/>
                    <a:pt x="242" y="127"/>
                  </a:cubicBezTo>
                  <a:cubicBezTo>
                    <a:pt x="241" y="126"/>
                    <a:pt x="241" y="126"/>
                    <a:pt x="241" y="126"/>
                  </a:cubicBezTo>
                  <a:cubicBezTo>
                    <a:pt x="240" y="126"/>
                    <a:pt x="240" y="126"/>
                    <a:pt x="240" y="126"/>
                  </a:cubicBezTo>
                  <a:cubicBezTo>
                    <a:pt x="239" y="126"/>
                    <a:pt x="239" y="126"/>
                    <a:pt x="239" y="126"/>
                  </a:cubicBezTo>
                  <a:cubicBezTo>
                    <a:pt x="238" y="126"/>
                    <a:pt x="238" y="126"/>
                    <a:pt x="238" y="126"/>
                  </a:cubicBezTo>
                  <a:cubicBezTo>
                    <a:pt x="237" y="125"/>
                    <a:pt x="237" y="125"/>
                    <a:pt x="237" y="125"/>
                  </a:cubicBezTo>
                  <a:cubicBezTo>
                    <a:pt x="236" y="124"/>
                    <a:pt x="236" y="124"/>
                    <a:pt x="236" y="124"/>
                  </a:cubicBezTo>
                  <a:cubicBezTo>
                    <a:pt x="237" y="123"/>
                    <a:pt x="237" y="123"/>
                    <a:pt x="237" y="123"/>
                  </a:cubicBezTo>
                  <a:cubicBezTo>
                    <a:pt x="237" y="122"/>
                    <a:pt x="237" y="122"/>
                    <a:pt x="237" y="122"/>
                  </a:cubicBezTo>
                  <a:cubicBezTo>
                    <a:pt x="237" y="122"/>
                    <a:pt x="237" y="122"/>
                    <a:pt x="237" y="122"/>
                  </a:cubicBezTo>
                  <a:cubicBezTo>
                    <a:pt x="238" y="121"/>
                    <a:pt x="238" y="121"/>
                    <a:pt x="238" y="121"/>
                  </a:cubicBezTo>
                  <a:cubicBezTo>
                    <a:pt x="238" y="121"/>
                    <a:pt x="238" y="121"/>
                    <a:pt x="238" y="121"/>
                  </a:cubicBezTo>
                  <a:cubicBezTo>
                    <a:pt x="239" y="120"/>
                    <a:pt x="239" y="120"/>
                    <a:pt x="239" y="120"/>
                  </a:cubicBezTo>
                  <a:cubicBezTo>
                    <a:pt x="239" y="119"/>
                    <a:pt x="239" y="119"/>
                    <a:pt x="239" y="119"/>
                  </a:cubicBezTo>
                  <a:cubicBezTo>
                    <a:pt x="239" y="118"/>
                    <a:pt x="239" y="118"/>
                    <a:pt x="239" y="118"/>
                  </a:cubicBezTo>
                  <a:cubicBezTo>
                    <a:pt x="240" y="118"/>
                    <a:pt x="240" y="118"/>
                    <a:pt x="240" y="118"/>
                  </a:cubicBezTo>
                  <a:cubicBezTo>
                    <a:pt x="240" y="117"/>
                    <a:pt x="240" y="117"/>
                    <a:pt x="240" y="117"/>
                  </a:cubicBezTo>
                  <a:cubicBezTo>
                    <a:pt x="241" y="117"/>
                    <a:pt x="241" y="117"/>
                    <a:pt x="241" y="117"/>
                  </a:cubicBezTo>
                  <a:cubicBezTo>
                    <a:pt x="242" y="117"/>
                    <a:pt x="242" y="117"/>
                    <a:pt x="242" y="117"/>
                  </a:cubicBezTo>
                  <a:cubicBezTo>
                    <a:pt x="242" y="116"/>
                    <a:pt x="242" y="116"/>
                    <a:pt x="242" y="116"/>
                  </a:cubicBezTo>
                  <a:cubicBezTo>
                    <a:pt x="242" y="116"/>
                    <a:pt x="242" y="116"/>
                    <a:pt x="242" y="116"/>
                  </a:cubicBezTo>
                  <a:cubicBezTo>
                    <a:pt x="241" y="116"/>
                    <a:pt x="241" y="116"/>
                    <a:pt x="241" y="116"/>
                  </a:cubicBezTo>
                  <a:cubicBezTo>
                    <a:pt x="241" y="116"/>
                    <a:pt x="241" y="116"/>
                    <a:pt x="241" y="116"/>
                  </a:cubicBezTo>
                  <a:cubicBezTo>
                    <a:pt x="242" y="114"/>
                    <a:pt x="242" y="114"/>
                    <a:pt x="242" y="114"/>
                  </a:cubicBezTo>
                  <a:cubicBezTo>
                    <a:pt x="243" y="113"/>
                    <a:pt x="243" y="113"/>
                    <a:pt x="243" y="113"/>
                  </a:cubicBezTo>
                  <a:cubicBezTo>
                    <a:pt x="243" y="113"/>
                    <a:pt x="243" y="113"/>
                    <a:pt x="243" y="113"/>
                  </a:cubicBezTo>
                  <a:cubicBezTo>
                    <a:pt x="244" y="112"/>
                    <a:pt x="244" y="112"/>
                    <a:pt x="244" y="112"/>
                  </a:cubicBezTo>
                  <a:cubicBezTo>
                    <a:pt x="244" y="112"/>
                    <a:pt x="244" y="112"/>
                    <a:pt x="244" y="112"/>
                  </a:cubicBezTo>
                  <a:cubicBezTo>
                    <a:pt x="245" y="112"/>
                    <a:pt x="245" y="112"/>
                    <a:pt x="245" y="112"/>
                  </a:cubicBezTo>
                  <a:cubicBezTo>
                    <a:pt x="245" y="111"/>
                    <a:pt x="245" y="111"/>
                    <a:pt x="245" y="111"/>
                  </a:cubicBezTo>
                  <a:cubicBezTo>
                    <a:pt x="246" y="111"/>
                    <a:pt x="246" y="111"/>
                    <a:pt x="246" y="111"/>
                  </a:cubicBezTo>
                  <a:cubicBezTo>
                    <a:pt x="246" y="112"/>
                    <a:pt x="246" y="112"/>
                    <a:pt x="246" y="112"/>
                  </a:cubicBezTo>
                  <a:cubicBezTo>
                    <a:pt x="246" y="111"/>
                    <a:pt x="246" y="111"/>
                    <a:pt x="246" y="111"/>
                  </a:cubicBezTo>
                  <a:cubicBezTo>
                    <a:pt x="246" y="111"/>
                    <a:pt x="246" y="111"/>
                    <a:pt x="246" y="111"/>
                  </a:cubicBezTo>
                  <a:cubicBezTo>
                    <a:pt x="247" y="109"/>
                    <a:pt x="247" y="109"/>
                    <a:pt x="247" y="109"/>
                  </a:cubicBezTo>
                  <a:cubicBezTo>
                    <a:pt x="248" y="109"/>
                    <a:pt x="248" y="109"/>
                    <a:pt x="248" y="109"/>
                  </a:cubicBezTo>
                  <a:cubicBezTo>
                    <a:pt x="248" y="109"/>
                    <a:pt x="248" y="109"/>
                    <a:pt x="248" y="109"/>
                  </a:cubicBezTo>
                  <a:cubicBezTo>
                    <a:pt x="248" y="108"/>
                    <a:pt x="248" y="108"/>
                    <a:pt x="248" y="108"/>
                  </a:cubicBezTo>
                  <a:cubicBezTo>
                    <a:pt x="249" y="108"/>
                    <a:pt x="249" y="108"/>
                    <a:pt x="249" y="108"/>
                  </a:cubicBezTo>
                  <a:cubicBezTo>
                    <a:pt x="250" y="107"/>
                    <a:pt x="250" y="107"/>
                    <a:pt x="250" y="107"/>
                  </a:cubicBezTo>
                  <a:cubicBezTo>
                    <a:pt x="250" y="107"/>
                    <a:pt x="250" y="107"/>
                    <a:pt x="250" y="107"/>
                  </a:cubicBezTo>
                  <a:cubicBezTo>
                    <a:pt x="251" y="107"/>
                    <a:pt x="251" y="107"/>
                    <a:pt x="251" y="107"/>
                  </a:cubicBezTo>
                  <a:cubicBezTo>
                    <a:pt x="251" y="106"/>
                    <a:pt x="251" y="106"/>
                    <a:pt x="251" y="106"/>
                  </a:cubicBezTo>
                  <a:cubicBezTo>
                    <a:pt x="251" y="106"/>
                    <a:pt x="251" y="106"/>
                    <a:pt x="251" y="106"/>
                  </a:cubicBezTo>
                  <a:cubicBezTo>
                    <a:pt x="253" y="105"/>
                    <a:pt x="253" y="105"/>
                    <a:pt x="253" y="105"/>
                  </a:cubicBezTo>
                  <a:cubicBezTo>
                    <a:pt x="254" y="104"/>
                    <a:pt x="254" y="104"/>
                    <a:pt x="254" y="104"/>
                  </a:cubicBezTo>
                  <a:cubicBezTo>
                    <a:pt x="256" y="103"/>
                    <a:pt x="256" y="103"/>
                    <a:pt x="256" y="103"/>
                  </a:cubicBezTo>
                  <a:cubicBezTo>
                    <a:pt x="258" y="103"/>
                    <a:pt x="258" y="103"/>
                    <a:pt x="258" y="103"/>
                  </a:cubicBezTo>
                  <a:cubicBezTo>
                    <a:pt x="259" y="103"/>
                    <a:pt x="259" y="103"/>
                    <a:pt x="259" y="103"/>
                  </a:cubicBezTo>
                  <a:cubicBezTo>
                    <a:pt x="260" y="103"/>
                    <a:pt x="260" y="103"/>
                    <a:pt x="260" y="103"/>
                  </a:cubicBezTo>
                  <a:cubicBezTo>
                    <a:pt x="261" y="103"/>
                    <a:pt x="261" y="103"/>
                    <a:pt x="261" y="103"/>
                  </a:cubicBezTo>
                  <a:cubicBezTo>
                    <a:pt x="261" y="103"/>
                    <a:pt x="261" y="103"/>
                    <a:pt x="261" y="103"/>
                  </a:cubicBezTo>
                  <a:cubicBezTo>
                    <a:pt x="262" y="103"/>
                    <a:pt x="262" y="103"/>
                    <a:pt x="262" y="103"/>
                  </a:cubicBezTo>
                  <a:cubicBezTo>
                    <a:pt x="263" y="104"/>
                    <a:pt x="263" y="104"/>
                    <a:pt x="263" y="104"/>
                  </a:cubicBezTo>
                  <a:cubicBezTo>
                    <a:pt x="265" y="104"/>
                    <a:pt x="265" y="104"/>
                    <a:pt x="265" y="104"/>
                  </a:cubicBezTo>
                  <a:cubicBezTo>
                    <a:pt x="265" y="105"/>
                    <a:pt x="265" y="105"/>
                    <a:pt x="265" y="105"/>
                  </a:cubicBezTo>
                  <a:cubicBezTo>
                    <a:pt x="265" y="106"/>
                    <a:pt x="265" y="106"/>
                    <a:pt x="265" y="106"/>
                  </a:cubicBezTo>
                  <a:cubicBezTo>
                    <a:pt x="264" y="106"/>
                    <a:pt x="264" y="106"/>
                    <a:pt x="264" y="106"/>
                  </a:cubicBezTo>
                  <a:cubicBezTo>
                    <a:pt x="263" y="106"/>
                    <a:pt x="263" y="106"/>
                    <a:pt x="263" y="106"/>
                  </a:cubicBezTo>
                  <a:cubicBezTo>
                    <a:pt x="262" y="106"/>
                    <a:pt x="262" y="106"/>
                    <a:pt x="262" y="106"/>
                  </a:cubicBezTo>
                  <a:cubicBezTo>
                    <a:pt x="261" y="107"/>
                    <a:pt x="261" y="107"/>
                    <a:pt x="261" y="107"/>
                  </a:cubicBezTo>
                  <a:cubicBezTo>
                    <a:pt x="261" y="108"/>
                    <a:pt x="261" y="108"/>
                    <a:pt x="261" y="108"/>
                  </a:cubicBezTo>
                  <a:cubicBezTo>
                    <a:pt x="260" y="108"/>
                    <a:pt x="260" y="108"/>
                    <a:pt x="260" y="108"/>
                  </a:cubicBezTo>
                  <a:cubicBezTo>
                    <a:pt x="258" y="110"/>
                    <a:pt x="258" y="110"/>
                    <a:pt x="258" y="110"/>
                  </a:cubicBezTo>
                  <a:cubicBezTo>
                    <a:pt x="256" y="111"/>
                    <a:pt x="256" y="111"/>
                    <a:pt x="256" y="111"/>
                  </a:cubicBezTo>
                  <a:cubicBezTo>
                    <a:pt x="255" y="112"/>
                    <a:pt x="255" y="112"/>
                    <a:pt x="255" y="112"/>
                  </a:cubicBezTo>
                  <a:cubicBezTo>
                    <a:pt x="255" y="112"/>
                    <a:pt x="255" y="112"/>
                    <a:pt x="255" y="112"/>
                  </a:cubicBezTo>
                  <a:cubicBezTo>
                    <a:pt x="254" y="114"/>
                    <a:pt x="254" y="114"/>
                    <a:pt x="254" y="114"/>
                  </a:cubicBezTo>
                  <a:cubicBezTo>
                    <a:pt x="254" y="115"/>
                    <a:pt x="254" y="115"/>
                    <a:pt x="254" y="115"/>
                  </a:cubicBezTo>
                  <a:cubicBezTo>
                    <a:pt x="254" y="116"/>
                    <a:pt x="254" y="116"/>
                    <a:pt x="254" y="116"/>
                  </a:cubicBezTo>
                  <a:cubicBezTo>
                    <a:pt x="254" y="116"/>
                    <a:pt x="254" y="116"/>
                    <a:pt x="254" y="116"/>
                  </a:cubicBezTo>
                  <a:cubicBezTo>
                    <a:pt x="254" y="117"/>
                    <a:pt x="254" y="117"/>
                    <a:pt x="254" y="117"/>
                  </a:cubicBezTo>
                  <a:cubicBezTo>
                    <a:pt x="254" y="117"/>
                    <a:pt x="254" y="117"/>
                    <a:pt x="254" y="117"/>
                  </a:cubicBezTo>
                  <a:cubicBezTo>
                    <a:pt x="253" y="118"/>
                    <a:pt x="253" y="118"/>
                    <a:pt x="253" y="118"/>
                  </a:cubicBezTo>
                  <a:cubicBezTo>
                    <a:pt x="252" y="119"/>
                    <a:pt x="252" y="119"/>
                    <a:pt x="252" y="119"/>
                  </a:cubicBezTo>
                  <a:cubicBezTo>
                    <a:pt x="252" y="120"/>
                    <a:pt x="252" y="120"/>
                    <a:pt x="252" y="120"/>
                  </a:cubicBezTo>
                  <a:cubicBezTo>
                    <a:pt x="252" y="121"/>
                    <a:pt x="252" y="121"/>
                    <a:pt x="252" y="121"/>
                  </a:cubicBezTo>
                  <a:cubicBezTo>
                    <a:pt x="251" y="121"/>
                    <a:pt x="251" y="121"/>
                    <a:pt x="251" y="121"/>
                  </a:cubicBezTo>
                  <a:cubicBezTo>
                    <a:pt x="251" y="121"/>
                    <a:pt x="251" y="121"/>
                    <a:pt x="251" y="121"/>
                  </a:cubicBezTo>
                  <a:cubicBezTo>
                    <a:pt x="252" y="122"/>
                    <a:pt x="252" y="122"/>
                    <a:pt x="252" y="122"/>
                  </a:cubicBezTo>
                  <a:cubicBezTo>
                    <a:pt x="252" y="123"/>
                    <a:pt x="252" y="123"/>
                    <a:pt x="252" y="123"/>
                  </a:cubicBezTo>
                  <a:cubicBezTo>
                    <a:pt x="252" y="124"/>
                    <a:pt x="252" y="124"/>
                    <a:pt x="252" y="124"/>
                  </a:cubicBezTo>
                  <a:cubicBezTo>
                    <a:pt x="252" y="125"/>
                    <a:pt x="252" y="125"/>
                    <a:pt x="252" y="125"/>
                  </a:cubicBezTo>
                  <a:cubicBezTo>
                    <a:pt x="253" y="126"/>
                    <a:pt x="253" y="126"/>
                    <a:pt x="253" y="126"/>
                  </a:cubicBezTo>
                  <a:cubicBezTo>
                    <a:pt x="253" y="126"/>
                    <a:pt x="253" y="126"/>
                    <a:pt x="253" y="126"/>
                  </a:cubicBezTo>
                  <a:cubicBezTo>
                    <a:pt x="254" y="127"/>
                    <a:pt x="254" y="127"/>
                    <a:pt x="254" y="127"/>
                  </a:cubicBezTo>
                  <a:cubicBezTo>
                    <a:pt x="254" y="127"/>
                    <a:pt x="254" y="127"/>
                    <a:pt x="254" y="127"/>
                  </a:cubicBezTo>
                  <a:cubicBezTo>
                    <a:pt x="253" y="128"/>
                    <a:pt x="253" y="128"/>
                    <a:pt x="253" y="128"/>
                  </a:cubicBezTo>
                  <a:cubicBezTo>
                    <a:pt x="253" y="127"/>
                    <a:pt x="253" y="127"/>
                    <a:pt x="253" y="127"/>
                  </a:cubicBezTo>
                  <a:cubicBezTo>
                    <a:pt x="253" y="127"/>
                    <a:pt x="253" y="127"/>
                    <a:pt x="253" y="127"/>
                  </a:cubicBezTo>
                  <a:cubicBezTo>
                    <a:pt x="253" y="128"/>
                    <a:pt x="253" y="128"/>
                    <a:pt x="253" y="128"/>
                  </a:cubicBezTo>
                  <a:cubicBezTo>
                    <a:pt x="252" y="128"/>
                    <a:pt x="252" y="128"/>
                    <a:pt x="252" y="128"/>
                  </a:cubicBezTo>
                  <a:cubicBezTo>
                    <a:pt x="252" y="128"/>
                    <a:pt x="252" y="128"/>
                    <a:pt x="252" y="128"/>
                  </a:cubicBezTo>
                  <a:cubicBezTo>
                    <a:pt x="251" y="128"/>
                    <a:pt x="251" y="128"/>
                    <a:pt x="251" y="128"/>
                  </a:cubicBezTo>
                  <a:cubicBezTo>
                    <a:pt x="251" y="128"/>
                    <a:pt x="251" y="128"/>
                    <a:pt x="251" y="128"/>
                  </a:cubicBezTo>
                  <a:cubicBezTo>
                    <a:pt x="252" y="129"/>
                    <a:pt x="252" y="129"/>
                    <a:pt x="252" y="129"/>
                  </a:cubicBezTo>
                  <a:cubicBezTo>
                    <a:pt x="253" y="129"/>
                    <a:pt x="253" y="129"/>
                    <a:pt x="253" y="129"/>
                  </a:cubicBezTo>
                  <a:cubicBezTo>
                    <a:pt x="253" y="129"/>
                    <a:pt x="253" y="129"/>
                    <a:pt x="253" y="129"/>
                  </a:cubicBezTo>
                  <a:cubicBezTo>
                    <a:pt x="253" y="129"/>
                    <a:pt x="253" y="129"/>
                    <a:pt x="253" y="129"/>
                  </a:cubicBezTo>
                  <a:cubicBezTo>
                    <a:pt x="252" y="130"/>
                    <a:pt x="252" y="130"/>
                    <a:pt x="252" y="130"/>
                  </a:cubicBezTo>
                  <a:cubicBezTo>
                    <a:pt x="252" y="131"/>
                    <a:pt x="252" y="131"/>
                    <a:pt x="252" y="131"/>
                  </a:cubicBezTo>
                  <a:cubicBezTo>
                    <a:pt x="252" y="132"/>
                    <a:pt x="252" y="132"/>
                    <a:pt x="252" y="132"/>
                  </a:cubicBezTo>
                  <a:cubicBezTo>
                    <a:pt x="252" y="132"/>
                    <a:pt x="252" y="132"/>
                    <a:pt x="252" y="132"/>
                  </a:cubicBezTo>
                  <a:cubicBezTo>
                    <a:pt x="253" y="131"/>
                    <a:pt x="253" y="131"/>
                    <a:pt x="253" y="131"/>
                  </a:cubicBezTo>
                  <a:cubicBezTo>
                    <a:pt x="253" y="131"/>
                    <a:pt x="253" y="131"/>
                    <a:pt x="253" y="131"/>
                  </a:cubicBezTo>
                  <a:cubicBezTo>
                    <a:pt x="254" y="129"/>
                    <a:pt x="254" y="129"/>
                    <a:pt x="254" y="129"/>
                  </a:cubicBezTo>
                  <a:cubicBezTo>
                    <a:pt x="254" y="129"/>
                    <a:pt x="254" y="129"/>
                    <a:pt x="254" y="129"/>
                  </a:cubicBezTo>
                  <a:cubicBezTo>
                    <a:pt x="255" y="127"/>
                    <a:pt x="255" y="127"/>
                    <a:pt x="255" y="127"/>
                  </a:cubicBezTo>
                  <a:cubicBezTo>
                    <a:pt x="255" y="127"/>
                    <a:pt x="255" y="127"/>
                    <a:pt x="255" y="127"/>
                  </a:cubicBezTo>
                  <a:cubicBezTo>
                    <a:pt x="256" y="126"/>
                    <a:pt x="256" y="126"/>
                    <a:pt x="256" y="126"/>
                  </a:cubicBezTo>
                  <a:cubicBezTo>
                    <a:pt x="256" y="126"/>
                    <a:pt x="256" y="126"/>
                    <a:pt x="256" y="126"/>
                  </a:cubicBezTo>
                  <a:cubicBezTo>
                    <a:pt x="255" y="125"/>
                    <a:pt x="255" y="125"/>
                    <a:pt x="255" y="125"/>
                  </a:cubicBezTo>
                  <a:cubicBezTo>
                    <a:pt x="256" y="125"/>
                    <a:pt x="256" y="125"/>
                    <a:pt x="256" y="125"/>
                  </a:cubicBezTo>
                  <a:cubicBezTo>
                    <a:pt x="255" y="124"/>
                    <a:pt x="255" y="124"/>
                    <a:pt x="255" y="124"/>
                  </a:cubicBezTo>
                  <a:cubicBezTo>
                    <a:pt x="254" y="124"/>
                    <a:pt x="254" y="124"/>
                    <a:pt x="254" y="124"/>
                  </a:cubicBezTo>
                  <a:cubicBezTo>
                    <a:pt x="254" y="123"/>
                    <a:pt x="254" y="123"/>
                    <a:pt x="254" y="123"/>
                  </a:cubicBezTo>
                  <a:cubicBezTo>
                    <a:pt x="254" y="123"/>
                    <a:pt x="254" y="123"/>
                    <a:pt x="254" y="123"/>
                  </a:cubicBezTo>
                  <a:cubicBezTo>
                    <a:pt x="254" y="122"/>
                    <a:pt x="254" y="122"/>
                    <a:pt x="254" y="122"/>
                  </a:cubicBezTo>
                  <a:cubicBezTo>
                    <a:pt x="254" y="121"/>
                    <a:pt x="254" y="121"/>
                    <a:pt x="254" y="121"/>
                  </a:cubicBezTo>
                  <a:cubicBezTo>
                    <a:pt x="254" y="120"/>
                    <a:pt x="254" y="120"/>
                    <a:pt x="254" y="120"/>
                  </a:cubicBezTo>
                  <a:cubicBezTo>
                    <a:pt x="254" y="120"/>
                    <a:pt x="254" y="120"/>
                    <a:pt x="254" y="120"/>
                  </a:cubicBezTo>
                  <a:cubicBezTo>
                    <a:pt x="254" y="121"/>
                    <a:pt x="254" y="121"/>
                    <a:pt x="254" y="121"/>
                  </a:cubicBezTo>
                  <a:cubicBezTo>
                    <a:pt x="255" y="120"/>
                    <a:pt x="255" y="120"/>
                    <a:pt x="255" y="120"/>
                  </a:cubicBezTo>
                  <a:cubicBezTo>
                    <a:pt x="256" y="120"/>
                    <a:pt x="256" y="120"/>
                    <a:pt x="256" y="120"/>
                  </a:cubicBezTo>
                  <a:cubicBezTo>
                    <a:pt x="256" y="119"/>
                    <a:pt x="256" y="119"/>
                    <a:pt x="256" y="119"/>
                  </a:cubicBezTo>
                  <a:cubicBezTo>
                    <a:pt x="256" y="119"/>
                    <a:pt x="256" y="119"/>
                    <a:pt x="256" y="119"/>
                  </a:cubicBezTo>
                  <a:cubicBezTo>
                    <a:pt x="256" y="118"/>
                    <a:pt x="256" y="118"/>
                    <a:pt x="256" y="118"/>
                  </a:cubicBezTo>
                  <a:cubicBezTo>
                    <a:pt x="257" y="119"/>
                    <a:pt x="257" y="119"/>
                    <a:pt x="257" y="119"/>
                  </a:cubicBezTo>
                  <a:cubicBezTo>
                    <a:pt x="258" y="120"/>
                    <a:pt x="258" y="120"/>
                    <a:pt x="258" y="120"/>
                  </a:cubicBezTo>
                  <a:cubicBezTo>
                    <a:pt x="257" y="120"/>
                    <a:pt x="257" y="120"/>
                    <a:pt x="257" y="120"/>
                  </a:cubicBezTo>
                  <a:cubicBezTo>
                    <a:pt x="258" y="120"/>
                    <a:pt x="258" y="120"/>
                    <a:pt x="258" y="120"/>
                  </a:cubicBezTo>
                  <a:cubicBezTo>
                    <a:pt x="258" y="120"/>
                    <a:pt x="258" y="120"/>
                    <a:pt x="258" y="120"/>
                  </a:cubicBezTo>
                  <a:cubicBezTo>
                    <a:pt x="258" y="119"/>
                    <a:pt x="258" y="119"/>
                    <a:pt x="258" y="119"/>
                  </a:cubicBezTo>
                  <a:cubicBezTo>
                    <a:pt x="259" y="118"/>
                    <a:pt x="259" y="118"/>
                    <a:pt x="259" y="118"/>
                  </a:cubicBezTo>
                  <a:cubicBezTo>
                    <a:pt x="259" y="118"/>
                    <a:pt x="259" y="118"/>
                    <a:pt x="259" y="118"/>
                  </a:cubicBezTo>
                  <a:cubicBezTo>
                    <a:pt x="259" y="118"/>
                    <a:pt x="259" y="118"/>
                    <a:pt x="259" y="118"/>
                  </a:cubicBezTo>
                  <a:cubicBezTo>
                    <a:pt x="260" y="118"/>
                    <a:pt x="260" y="118"/>
                    <a:pt x="260" y="118"/>
                  </a:cubicBezTo>
                  <a:cubicBezTo>
                    <a:pt x="261" y="117"/>
                    <a:pt x="261" y="117"/>
                    <a:pt x="261" y="117"/>
                  </a:cubicBezTo>
                  <a:cubicBezTo>
                    <a:pt x="260" y="117"/>
                    <a:pt x="260" y="117"/>
                    <a:pt x="260" y="117"/>
                  </a:cubicBezTo>
                  <a:cubicBezTo>
                    <a:pt x="260" y="117"/>
                    <a:pt x="260" y="117"/>
                    <a:pt x="260" y="117"/>
                  </a:cubicBezTo>
                  <a:cubicBezTo>
                    <a:pt x="258" y="118"/>
                    <a:pt x="258" y="118"/>
                    <a:pt x="258" y="118"/>
                  </a:cubicBezTo>
                  <a:cubicBezTo>
                    <a:pt x="258" y="118"/>
                    <a:pt x="258" y="118"/>
                    <a:pt x="258" y="118"/>
                  </a:cubicBezTo>
                  <a:cubicBezTo>
                    <a:pt x="257" y="117"/>
                    <a:pt x="257" y="117"/>
                    <a:pt x="257" y="117"/>
                  </a:cubicBezTo>
                  <a:cubicBezTo>
                    <a:pt x="257" y="117"/>
                    <a:pt x="257" y="117"/>
                    <a:pt x="257" y="117"/>
                  </a:cubicBezTo>
                  <a:cubicBezTo>
                    <a:pt x="257" y="116"/>
                    <a:pt x="257" y="116"/>
                    <a:pt x="257" y="116"/>
                  </a:cubicBezTo>
                  <a:cubicBezTo>
                    <a:pt x="258" y="116"/>
                    <a:pt x="258" y="116"/>
                    <a:pt x="258" y="116"/>
                  </a:cubicBezTo>
                  <a:cubicBezTo>
                    <a:pt x="257" y="115"/>
                    <a:pt x="257" y="115"/>
                    <a:pt x="257" y="115"/>
                  </a:cubicBezTo>
                  <a:cubicBezTo>
                    <a:pt x="258" y="114"/>
                    <a:pt x="258" y="114"/>
                    <a:pt x="258" y="114"/>
                  </a:cubicBezTo>
                  <a:cubicBezTo>
                    <a:pt x="258" y="113"/>
                    <a:pt x="258" y="113"/>
                    <a:pt x="258" y="113"/>
                  </a:cubicBezTo>
                  <a:cubicBezTo>
                    <a:pt x="258" y="112"/>
                    <a:pt x="258" y="112"/>
                    <a:pt x="258" y="112"/>
                  </a:cubicBezTo>
                  <a:cubicBezTo>
                    <a:pt x="259" y="112"/>
                    <a:pt x="259" y="112"/>
                    <a:pt x="259" y="112"/>
                  </a:cubicBezTo>
                  <a:cubicBezTo>
                    <a:pt x="260" y="112"/>
                    <a:pt x="260" y="112"/>
                    <a:pt x="260" y="112"/>
                  </a:cubicBezTo>
                  <a:cubicBezTo>
                    <a:pt x="261" y="113"/>
                    <a:pt x="261" y="113"/>
                    <a:pt x="261" y="113"/>
                  </a:cubicBezTo>
                  <a:cubicBezTo>
                    <a:pt x="261" y="113"/>
                    <a:pt x="261" y="113"/>
                    <a:pt x="261" y="113"/>
                  </a:cubicBezTo>
                  <a:cubicBezTo>
                    <a:pt x="262" y="114"/>
                    <a:pt x="262" y="114"/>
                    <a:pt x="262" y="114"/>
                  </a:cubicBezTo>
                  <a:cubicBezTo>
                    <a:pt x="263" y="114"/>
                    <a:pt x="263" y="114"/>
                    <a:pt x="263" y="114"/>
                  </a:cubicBezTo>
                  <a:cubicBezTo>
                    <a:pt x="263" y="114"/>
                    <a:pt x="263" y="114"/>
                    <a:pt x="263" y="114"/>
                  </a:cubicBezTo>
                  <a:cubicBezTo>
                    <a:pt x="263" y="114"/>
                    <a:pt x="263" y="114"/>
                    <a:pt x="263" y="114"/>
                  </a:cubicBezTo>
                  <a:cubicBezTo>
                    <a:pt x="263" y="113"/>
                    <a:pt x="263" y="113"/>
                    <a:pt x="263" y="113"/>
                  </a:cubicBezTo>
                  <a:cubicBezTo>
                    <a:pt x="261" y="113"/>
                    <a:pt x="261" y="113"/>
                    <a:pt x="261" y="113"/>
                  </a:cubicBezTo>
                  <a:cubicBezTo>
                    <a:pt x="261" y="112"/>
                    <a:pt x="261" y="112"/>
                    <a:pt x="261" y="112"/>
                  </a:cubicBezTo>
                  <a:cubicBezTo>
                    <a:pt x="261" y="111"/>
                    <a:pt x="261" y="111"/>
                    <a:pt x="261" y="111"/>
                  </a:cubicBezTo>
                  <a:cubicBezTo>
                    <a:pt x="260" y="111"/>
                    <a:pt x="260" y="111"/>
                    <a:pt x="260" y="111"/>
                  </a:cubicBezTo>
                  <a:cubicBezTo>
                    <a:pt x="260" y="111"/>
                    <a:pt x="260" y="111"/>
                    <a:pt x="260" y="111"/>
                  </a:cubicBezTo>
                  <a:cubicBezTo>
                    <a:pt x="260" y="111"/>
                    <a:pt x="260" y="111"/>
                    <a:pt x="260" y="111"/>
                  </a:cubicBezTo>
                  <a:cubicBezTo>
                    <a:pt x="261" y="111"/>
                    <a:pt x="261" y="111"/>
                    <a:pt x="261" y="111"/>
                  </a:cubicBezTo>
                  <a:cubicBezTo>
                    <a:pt x="262" y="110"/>
                    <a:pt x="262" y="110"/>
                    <a:pt x="262" y="110"/>
                  </a:cubicBezTo>
                  <a:cubicBezTo>
                    <a:pt x="262" y="110"/>
                    <a:pt x="262" y="110"/>
                    <a:pt x="262" y="110"/>
                  </a:cubicBezTo>
                  <a:cubicBezTo>
                    <a:pt x="263" y="112"/>
                    <a:pt x="263" y="112"/>
                    <a:pt x="263" y="112"/>
                  </a:cubicBezTo>
                  <a:cubicBezTo>
                    <a:pt x="265" y="112"/>
                    <a:pt x="265" y="112"/>
                    <a:pt x="265" y="112"/>
                  </a:cubicBezTo>
                  <a:cubicBezTo>
                    <a:pt x="265" y="112"/>
                    <a:pt x="265" y="112"/>
                    <a:pt x="265" y="112"/>
                  </a:cubicBezTo>
                  <a:cubicBezTo>
                    <a:pt x="264" y="112"/>
                    <a:pt x="264" y="112"/>
                    <a:pt x="264" y="112"/>
                  </a:cubicBezTo>
                  <a:cubicBezTo>
                    <a:pt x="263" y="111"/>
                    <a:pt x="263" y="111"/>
                    <a:pt x="263" y="111"/>
                  </a:cubicBezTo>
                  <a:cubicBezTo>
                    <a:pt x="262" y="110"/>
                    <a:pt x="262" y="110"/>
                    <a:pt x="262" y="110"/>
                  </a:cubicBezTo>
                  <a:cubicBezTo>
                    <a:pt x="262" y="109"/>
                    <a:pt x="262" y="109"/>
                    <a:pt x="262" y="109"/>
                  </a:cubicBezTo>
                  <a:cubicBezTo>
                    <a:pt x="263" y="109"/>
                    <a:pt x="263" y="109"/>
                    <a:pt x="263" y="109"/>
                  </a:cubicBezTo>
                  <a:cubicBezTo>
                    <a:pt x="264" y="109"/>
                    <a:pt x="264" y="109"/>
                    <a:pt x="264" y="109"/>
                  </a:cubicBezTo>
                  <a:cubicBezTo>
                    <a:pt x="264" y="109"/>
                    <a:pt x="264" y="109"/>
                    <a:pt x="264" y="109"/>
                  </a:cubicBezTo>
                  <a:cubicBezTo>
                    <a:pt x="264" y="109"/>
                    <a:pt x="264" y="109"/>
                    <a:pt x="264" y="109"/>
                  </a:cubicBezTo>
                  <a:cubicBezTo>
                    <a:pt x="264" y="110"/>
                    <a:pt x="264" y="110"/>
                    <a:pt x="264" y="110"/>
                  </a:cubicBezTo>
                  <a:cubicBezTo>
                    <a:pt x="265" y="110"/>
                    <a:pt x="265" y="110"/>
                    <a:pt x="265" y="110"/>
                  </a:cubicBezTo>
                  <a:cubicBezTo>
                    <a:pt x="265" y="109"/>
                    <a:pt x="265" y="109"/>
                    <a:pt x="265" y="109"/>
                  </a:cubicBezTo>
                  <a:cubicBezTo>
                    <a:pt x="265" y="108"/>
                    <a:pt x="265" y="108"/>
                    <a:pt x="265" y="108"/>
                  </a:cubicBezTo>
                  <a:cubicBezTo>
                    <a:pt x="266" y="108"/>
                    <a:pt x="266" y="108"/>
                    <a:pt x="266" y="108"/>
                  </a:cubicBezTo>
                  <a:cubicBezTo>
                    <a:pt x="267" y="109"/>
                    <a:pt x="267" y="109"/>
                    <a:pt x="267" y="109"/>
                  </a:cubicBezTo>
                  <a:cubicBezTo>
                    <a:pt x="267" y="110"/>
                    <a:pt x="267" y="110"/>
                    <a:pt x="267" y="110"/>
                  </a:cubicBezTo>
                  <a:cubicBezTo>
                    <a:pt x="267" y="111"/>
                    <a:pt x="267" y="111"/>
                    <a:pt x="267" y="111"/>
                  </a:cubicBezTo>
                  <a:cubicBezTo>
                    <a:pt x="268" y="110"/>
                    <a:pt x="268" y="110"/>
                    <a:pt x="268" y="110"/>
                  </a:cubicBezTo>
                  <a:cubicBezTo>
                    <a:pt x="268" y="110"/>
                    <a:pt x="268" y="110"/>
                    <a:pt x="268" y="110"/>
                  </a:cubicBezTo>
                  <a:cubicBezTo>
                    <a:pt x="267" y="109"/>
                    <a:pt x="267" y="109"/>
                    <a:pt x="267" y="109"/>
                  </a:cubicBezTo>
                  <a:cubicBezTo>
                    <a:pt x="267" y="108"/>
                    <a:pt x="267" y="108"/>
                    <a:pt x="267" y="108"/>
                  </a:cubicBezTo>
                  <a:cubicBezTo>
                    <a:pt x="269" y="108"/>
                    <a:pt x="269" y="108"/>
                    <a:pt x="269" y="108"/>
                  </a:cubicBezTo>
                  <a:cubicBezTo>
                    <a:pt x="271" y="107"/>
                    <a:pt x="271" y="107"/>
                    <a:pt x="271" y="107"/>
                  </a:cubicBezTo>
                  <a:cubicBezTo>
                    <a:pt x="272" y="107"/>
                    <a:pt x="272" y="107"/>
                    <a:pt x="272" y="107"/>
                  </a:cubicBezTo>
                  <a:cubicBezTo>
                    <a:pt x="273" y="107"/>
                    <a:pt x="273" y="107"/>
                    <a:pt x="273" y="107"/>
                  </a:cubicBezTo>
                  <a:cubicBezTo>
                    <a:pt x="274" y="107"/>
                    <a:pt x="274" y="107"/>
                    <a:pt x="274" y="107"/>
                  </a:cubicBezTo>
                  <a:cubicBezTo>
                    <a:pt x="275" y="107"/>
                    <a:pt x="275" y="107"/>
                    <a:pt x="275" y="107"/>
                  </a:cubicBezTo>
                  <a:cubicBezTo>
                    <a:pt x="277" y="107"/>
                    <a:pt x="277" y="107"/>
                    <a:pt x="277" y="107"/>
                  </a:cubicBezTo>
                  <a:cubicBezTo>
                    <a:pt x="277" y="108"/>
                    <a:pt x="277" y="108"/>
                    <a:pt x="277" y="108"/>
                  </a:cubicBezTo>
                  <a:cubicBezTo>
                    <a:pt x="277" y="108"/>
                    <a:pt x="277" y="108"/>
                    <a:pt x="277" y="108"/>
                  </a:cubicBezTo>
                  <a:cubicBezTo>
                    <a:pt x="276" y="110"/>
                    <a:pt x="276" y="110"/>
                    <a:pt x="276" y="110"/>
                  </a:cubicBezTo>
                  <a:cubicBezTo>
                    <a:pt x="276" y="110"/>
                    <a:pt x="276" y="110"/>
                    <a:pt x="276" y="110"/>
                  </a:cubicBezTo>
                  <a:cubicBezTo>
                    <a:pt x="276" y="111"/>
                    <a:pt x="276" y="111"/>
                    <a:pt x="276" y="111"/>
                  </a:cubicBezTo>
                  <a:cubicBezTo>
                    <a:pt x="275" y="112"/>
                    <a:pt x="275" y="112"/>
                    <a:pt x="275" y="112"/>
                  </a:cubicBezTo>
                  <a:cubicBezTo>
                    <a:pt x="275" y="112"/>
                    <a:pt x="275" y="112"/>
                    <a:pt x="275" y="112"/>
                  </a:cubicBezTo>
                  <a:cubicBezTo>
                    <a:pt x="276" y="113"/>
                    <a:pt x="276" y="113"/>
                    <a:pt x="276" y="113"/>
                  </a:cubicBezTo>
                  <a:cubicBezTo>
                    <a:pt x="276" y="113"/>
                    <a:pt x="276" y="113"/>
                    <a:pt x="276" y="113"/>
                  </a:cubicBezTo>
                  <a:cubicBezTo>
                    <a:pt x="276" y="114"/>
                    <a:pt x="276" y="114"/>
                    <a:pt x="276" y="114"/>
                  </a:cubicBezTo>
                  <a:cubicBezTo>
                    <a:pt x="275" y="115"/>
                    <a:pt x="275" y="115"/>
                    <a:pt x="275" y="115"/>
                  </a:cubicBezTo>
                  <a:cubicBezTo>
                    <a:pt x="275" y="115"/>
                    <a:pt x="275" y="115"/>
                    <a:pt x="275" y="115"/>
                  </a:cubicBezTo>
                  <a:cubicBezTo>
                    <a:pt x="275" y="116"/>
                    <a:pt x="275" y="116"/>
                    <a:pt x="275" y="116"/>
                  </a:cubicBezTo>
                  <a:cubicBezTo>
                    <a:pt x="275" y="117"/>
                    <a:pt x="275" y="117"/>
                    <a:pt x="275" y="117"/>
                  </a:cubicBezTo>
                  <a:cubicBezTo>
                    <a:pt x="275" y="117"/>
                    <a:pt x="275" y="117"/>
                    <a:pt x="275" y="117"/>
                  </a:cubicBezTo>
                  <a:cubicBezTo>
                    <a:pt x="275" y="118"/>
                    <a:pt x="275" y="118"/>
                    <a:pt x="275" y="118"/>
                  </a:cubicBezTo>
                  <a:cubicBezTo>
                    <a:pt x="274" y="118"/>
                    <a:pt x="274" y="118"/>
                    <a:pt x="274" y="118"/>
                  </a:cubicBezTo>
                  <a:cubicBezTo>
                    <a:pt x="273" y="119"/>
                    <a:pt x="273" y="119"/>
                    <a:pt x="273" y="119"/>
                  </a:cubicBezTo>
                  <a:cubicBezTo>
                    <a:pt x="273" y="119"/>
                    <a:pt x="273" y="119"/>
                    <a:pt x="273" y="119"/>
                  </a:cubicBezTo>
                  <a:cubicBezTo>
                    <a:pt x="272" y="119"/>
                    <a:pt x="272" y="119"/>
                    <a:pt x="272" y="119"/>
                  </a:cubicBezTo>
                  <a:cubicBezTo>
                    <a:pt x="272" y="120"/>
                    <a:pt x="272" y="120"/>
                    <a:pt x="272" y="120"/>
                  </a:cubicBezTo>
                  <a:cubicBezTo>
                    <a:pt x="271" y="121"/>
                    <a:pt x="271" y="121"/>
                    <a:pt x="271" y="121"/>
                  </a:cubicBezTo>
                  <a:cubicBezTo>
                    <a:pt x="272" y="121"/>
                    <a:pt x="272" y="121"/>
                    <a:pt x="272" y="121"/>
                  </a:cubicBezTo>
                  <a:cubicBezTo>
                    <a:pt x="273" y="120"/>
                    <a:pt x="273" y="120"/>
                    <a:pt x="273" y="120"/>
                  </a:cubicBezTo>
                  <a:cubicBezTo>
                    <a:pt x="274" y="119"/>
                    <a:pt x="274" y="119"/>
                    <a:pt x="274" y="119"/>
                  </a:cubicBezTo>
                  <a:cubicBezTo>
                    <a:pt x="274" y="119"/>
                    <a:pt x="274" y="119"/>
                    <a:pt x="274" y="119"/>
                  </a:cubicBezTo>
                  <a:cubicBezTo>
                    <a:pt x="274" y="119"/>
                    <a:pt x="274" y="119"/>
                    <a:pt x="274" y="119"/>
                  </a:cubicBezTo>
                  <a:cubicBezTo>
                    <a:pt x="274" y="120"/>
                    <a:pt x="274" y="120"/>
                    <a:pt x="274" y="120"/>
                  </a:cubicBezTo>
                  <a:cubicBezTo>
                    <a:pt x="274" y="120"/>
                    <a:pt x="274" y="120"/>
                    <a:pt x="274" y="120"/>
                  </a:cubicBezTo>
                  <a:cubicBezTo>
                    <a:pt x="272" y="121"/>
                    <a:pt x="272" y="121"/>
                    <a:pt x="272" y="121"/>
                  </a:cubicBezTo>
                  <a:cubicBezTo>
                    <a:pt x="272" y="122"/>
                    <a:pt x="272" y="122"/>
                    <a:pt x="272" y="122"/>
                  </a:cubicBezTo>
                  <a:cubicBezTo>
                    <a:pt x="272" y="122"/>
                    <a:pt x="272" y="122"/>
                    <a:pt x="272" y="122"/>
                  </a:cubicBezTo>
                  <a:cubicBezTo>
                    <a:pt x="272" y="122"/>
                    <a:pt x="272" y="122"/>
                    <a:pt x="272" y="122"/>
                  </a:cubicBezTo>
                  <a:cubicBezTo>
                    <a:pt x="271" y="123"/>
                    <a:pt x="271" y="123"/>
                    <a:pt x="271" y="123"/>
                  </a:cubicBezTo>
                  <a:cubicBezTo>
                    <a:pt x="271" y="122"/>
                    <a:pt x="271" y="122"/>
                    <a:pt x="271" y="122"/>
                  </a:cubicBezTo>
                  <a:cubicBezTo>
                    <a:pt x="270" y="122"/>
                    <a:pt x="270" y="122"/>
                    <a:pt x="270" y="122"/>
                  </a:cubicBezTo>
                  <a:cubicBezTo>
                    <a:pt x="270" y="123"/>
                    <a:pt x="270" y="123"/>
                    <a:pt x="270" y="123"/>
                  </a:cubicBezTo>
                  <a:cubicBezTo>
                    <a:pt x="271" y="123"/>
                    <a:pt x="271" y="123"/>
                    <a:pt x="271" y="123"/>
                  </a:cubicBezTo>
                  <a:cubicBezTo>
                    <a:pt x="271" y="123"/>
                    <a:pt x="271" y="123"/>
                    <a:pt x="271" y="123"/>
                  </a:cubicBezTo>
                  <a:cubicBezTo>
                    <a:pt x="271" y="124"/>
                    <a:pt x="271" y="124"/>
                    <a:pt x="271" y="124"/>
                  </a:cubicBezTo>
                  <a:cubicBezTo>
                    <a:pt x="270" y="124"/>
                    <a:pt x="270" y="124"/>
                    <a:pt x="270" y="124"/>
                  </a:cubicBezTo>
                  <a:cubicBezTo>
                    <a:pt x="271" y="124"/>
                    <a:pt x="271" y="124"/>
                    <a:pt x="271" y="124"/>
                  </a:cubicBezTo>
                  <a:cubicBezTo>
                    <a:pt x="272" y="124"/>
                    <a:pt x="272" y="124"/>
                    <a:pt x="272" y="124"/>
                  </a:cubicBezTo>
                  <a:cubicBezTo>
                    <a:pt x="272" y="124"/>
                    <a:pt x="272" y="124"/>
                    <a:pt x="272" y="124"/>
                  </a:cubicBezTo>
                  <a:cubicBezTo>
                    <a:pt x="273" y="123"/>
                    <a:pt x="273" y="123"/>
                    <a:pt x="273" y="123"/>
                  </a:cubicBezTo>
                  <a:cubicBezTo>
                    <a:pt x="273" y="122"/>
                    <a:pt x="273" y="122"/>
                    <a:pt x="273" y="122"/>
                  </a:cubicBezTo>
                  <a:cubicBezTo>
                    <a:pt x="274" y="122"/>
                    <a:pt x="274" y="122"/>
                    <a:pt x="274" y="122"/>
                  </a:cubicBezTo>
                  <a:cubicBezTo>
                    <a:pt x="274" y="121"/>
                    <a:pt x="274" y="121"/>
                    <a:pt x="274" y="121"/>
                  </a:cubicBezTo>
                  <a:cubicBezTo>
                    <a:pt x="274" y="122"/>
                    <a:pt x="274" y="122"/>
                    <a:pt x="274" y="122"/>
                  </a:cubicBezTo>
                  <a:cubicBezTo>
                    <a:pt x="274" y="123"/>
                    <a:pt x="274" y="123"/>
                    <a:pt x="274" y="123"/>
                  </a:cubicBezTo>
                  <a:cubicBezTo>
                    <a:pt x="275" y="123"/>
                    <a:pt x="275" y="123"/>
                    <a:pt x="275" y="123"/>
                  </a:cubicBezTo>
                  <a:cubicBezTo>
                    <a:pt x="275" y="122"/>
                    <a:pt x="275" y="122"/>
                    <a:pt x="275" y="122"/>
                  </a:cubicBezTo>
                  <a:cubicBezTo>
                    <a:pt x="274" y="121"/>
                    <a:pt x="274" y="121"/>
                    <a:pt x="274" y="121"/>
                  </a:cubicBezTo>
                  <a:cubicBezTo>
                    <a:pt x="275" y="121"/>
                    <a:pt x="275" y="121"/>
                    <a:pt x="275" y="121"/>
                  </a:cubicBezTo>
                  <a:cubicBezTo>
                    <a:pt x="275" y="120"/>
                    <a:pt x="275" y="120"/>
                    <a:pt x="275" y="120"/>
                  </a:cubicBezTo>
                  <a:cubicBezTo>
                    <a:pt x="276" y="121"/>
                    <a:pt x="276" y="121"/>
                    <a:pt x="276" y="121"/>
                  </a:cubicBezTo>
                  <a:cubicBezTo>
                    <a:pt x="276" y="121"/>
                    <a:pt x="276" y="121"/>
                    <a:pt x="276" y="121"/>
                  </a:cubicBezTo>
                  <a:cubicBezTo>
                    <a:pt x="276" y="122"/>
                    <a:pt x="276" y="122"/>
                    <a:pt x="276" y="122"/>
                  </a:cubicBezTo>
                  <a:cubicBezTo>
                    <a:pt x="276" y="121"/>
                    <a:pt x="276" y="121"/>
                    <a:pt x="276" y="121"/>
                  </a:cubicBezTo>
                  <a:cubicBezTo>
                    <a:pt x="277" y="121"/>
                    <a:pt x="277" y="121"/>
                    <a:pt x="277" y="121"/>
                  </a:cubicBezTo>
                  <a:cubicBezTo>
                    <a:pt x="278" y="121"/>
                    <a:pt x="278" y="121"/>
                    <a:pt x="278" y="121"/>
                  </a:cubicBezTo>
                  <a:cubicBezTo>
                    <a:pt x="278" y="122"/>
                    <a:pt x="278" y="122"/>
                    <a:pt x="278" y="122"/>
                  </a:cubicBezTo>
                  <a:cubicBezTo>
                    <a:pt x="278" y="123"/>
                    <a:pt x="278" y="123"/>
                    <a:pt x="278" y="123"/>
                  </a:cubicBezTo>
                  <a:cubicBezTo>
                    <a:pt x="277" y="124"/>
                    <a:pt x="277" y="124"/>
                    <a:pt x="277" y="124"/>
                  </a:cubicBezTo>
                  <a:cubicBezTo>
                    <a:pt x="276" y="125"/>
                    <a:pt x="276" y="125"/>
                    <a:pt x="276" y="125"/>
                  </a:cubicBezTo>
                  <a:cubicBezTo>
                    <a:pt x="276" y="125"/>
                    <a:pt x="276" y="125"/>
                    <a:pt x="276" y="125"/>
                  </a:cubicBezTo>
                  <a:cubicBezTo>
                    <a:pt x="276" y="125"/>
                    <a:pt x="276" y="125"/>
                    <a:pt x="276" y="125"/>
                  </a:cubicBezTo>
                  <a:cubicBezTo>
                    <a:pt x="277" y="126"/>
                    <a:pt x="277" y="126"/>
                    <a:pt x="277" y="126"/>
                  </a:cubicBezTo>
                  <a:cubicBezTo>
                    <a:pt x="278" y="125"/>
                    <a:pt x="278" y="125"/>
                    <a:pt x="278" y="125"/>
                  </a:cubicBezTo>
                  <a:cubicBezTo>
                    <a:pt x="277" y="125"/>
                    <a:pt x="277" y="125"/>
                    <a:pt x="277" y="125"/>
                  </a:cubicBezTo>
                  <a:cubicBezTo>
                    <a:pt x="278" y="124"/>
                    <a:pt x="278" y="124"/>
                    <a:pt x="278" y="124"/>
                  </a:cubicBezTo>
                  <a:cubicBezTo>
                    <a:pt x="278" y="123"/>
                    <a:pt x="278" y="123"/>
                    <a:pt x="278" y="123"/>
                  </a:cubicBezTo>
                  <a:cubicBezTo>
                    <a:pt x="279" y="124"/>
                    <a:pt x="279" y="124"/>
                    <a:pt x="279" y="124"/>
                  </a:cubicBezTo>
                  <a:cubicBezTo>
                    <a:pt x="279" y="125"/>
                    <a:pt x="279" y="125"/>
                    <a:pt x="279" y="125"/>
                  </a:cubicBezTo>
                  <a:cubicBezTo>
                    <a:pt x="279" y="124"/>
                    <a:pt x="279" y="124"/>
                    <a:pt x="279" y="124"/>
                  </a:cubicBezTo>
                  <a:cubicBezTo>
                    <a:pt x="279" y="123"/>
                    <a:pt x="279" y="123"/>
                    <a:pt x="279" y="123"/>
                  </a:cubicBezTo>
                  <a:cubicBezTo>
                    <a:pt x="279" y="123"/>
                    <a:pt x="279" y="123"/>
                    <a:pt x="279" y="123"/>
                  </a:cubicBezTo>
                  <a:cubicBezTo>
                    <a:pt x="279" y="121"/>
                    <a:pt x="279" y="121"/>
                    <a:pt x="279" y="121"/>
                  </a:cubicBezTo>
                  <a:cubicBezTo>
                    <a:pt x="279" y="121"/>
                    <a:pt x="279" y="121"/>
                    <a:pt x="279" y="121"/>
                  </a:cubicBezTo>
                  <a:cubicBezTo>
                    <a:pt x="280" y="121"/>
                    <a:pt x="280" y="121"/>
                    <a:pt x="280" y="121"/>
                  </a:cubicBezTo>
                  <a:cubicBezTo>
                    <a:pt x="280" y="122"/>
                    <a:pt x="280" y="122"/>
                    <a:pt x="280" y="122"/>
                  </a:cubicBezTo>
                  <a:cubicBezTo>
                    <a:pt x="279" y="123"/>
                    <a:pt x="279" y="123"/>
                    <a:pt x="279" y="123"/>
                  </a:cubicBezTo>
                  <a:cubicBezTo>
                    <a:pt x="280" y="123"/>
                    <a:pt x="280" y="123"/>
                    <a:pt x="280" y="123"/>
                  </a:cubicBezTo>
                  <a:cubicBezTo>
                    <a:pt x="281" y="122"/>
                    <a:pt x="281" y="122"/>
                    <a:pt x="281" y="122"/>
                  </a:cubicBezTo>
                  <a:cubicBezTo>
                    <a:pt x="282" y="124"/>
                    <a:pt x="282" y="124"/>
                    <a:pt x="282" y="124"/>
                  </a:cubicBezTo>
                  <a:cubicBezTo>
                    <a:pt x="282" y="124"/>
                    <a:pt x="282" y="124"/>
                    <a:pt x="282" y="124"/>
                  </a:cubicBezTo>
                  <a:cubicBezTo>
                    <a:pt x="283" y="124"/>
                    <a:pt x="283" y="124"/>
                    <a:pt x="283" y="124"/>
                  </a:cubicBezTo>
                  <a:cubicBezTo>
                    <a:pt x="284" y="125"/>
                    <a:pt x="284" y="125"/>
                    <a:pt x="284" y="125"/>
                  </a:cubicBezTo>
                  <a:cubicBezTo>
                    <a:pt x="284" y="125"/>
                    <a:pt x="284" y="125"/>
                    <a:pt x="284" y="125"/>
                  </a:cubicBezTo>
                  <a:cubicBezTo>
                    <a:pt x="284" y="124"/>
                    <a:pt x="284" y="124"/>
                    <a:pt x="284" y="124"/>
                  </a:cubicBezTo>
                  <a:cubicBezTo>
                    <a:pt x="283" y="124"/>
                    <a:pt x="283" y="124"/>
                    <a:pt x="283" y="124"/>
                  </a:cubicBezTo>
                  <a:cubicBezTo>
                    <a:pt x="283" y="123"/>
                    <a:pt x="283" y="123"/>
                    <a:pt x="283" y="123"/>
                  </a:cubicBezTo>
                  <a:cubicBezTo>
                    <a:pt x="281" y="122"/>
                    <a:pt x="281" y="122"/>
                    <a:pt x="281" y="122"/>
                  </a:cubicBezTo>
                  <a:cubicBezTo>
                    <a:pt x="281" y="122"/>
                    <a:pt x="281" y="122"/>
                    <a:pt x="281" y="122"/>
                  </a:cubicBezTo>
                  <a:cubicBezTo>
                    <a:pt x="280" y="121"/>
                    <a:pt x="280" y="121"/>
                    <a:pt x="280" y="121"/>
                  </a:cubicBezTo>
                  <a:cubicBezTo>
                    <a:pt x="281" y="120"/>
                    <a:pt x="281" y="120"/>
                    <a:pt x="281" y="120"/>
                  </a:cubicBezTo>
                  <a:cubicBezTo>
                    <a:pt x="282" y="120"/>
                    <a:pt x="282" y="120"/>
                    <a:pt x="282" y="120"/>
                  </a:cubicBezTo>
                  <a:cubicBezTo>
                    <a:pt x="283" y="119"/>
                    <a:pt x="283" y="119"/>
                    <a:pt x="283" y="119"/>
                  </a:cubicBezTo>
                  <a:cubicBezTo>
                    <a:pt x="284" y="119"/>
                    <a:pt x="284" y="119"/>
                    <a:pt x="284" y="119"/>
                  </a:cubicBezTo>
                  <a:cubicBezTo>
                    <a:pt x="285" y="119"/>
                    <a:pt x="285" y="119"/>
                    <a:pt x="285" y="119"/>
                  </a:cubicBezTo>
                  <a:cubicBezTo>
                    <a:pt x="286" y="120"/>
                    <a:pt x="286" y="120"/>
                    <a:pt x="286" y="120"/>
                  </a:cubicBezTo>
                  <a:cubicBezTo>
                    <a:pt x="286" y="120"/>
                    <a:pt x="286" y="120"/>
                    <a:pt x="286" y="120"/>
                  </a:cubicBezTo>
                  <a:cubicBezTo>
                    <a:pt x="287" y="120"/>
                    <a:pt x="287" y="120"/>
                    <a:pt x="287" y="120"/>
                  </a:cubicBezTo>
                  <a:cubicBezTo>
                    <a:pt x="287" y="121"/>
                    <a:pt x="287" y="121"/>
                    <a:pt x="287" y="121"/>
                  </a:cubicBezTo>
                  <a:cubicBezTo>
                    <a:pt x="288" y="121"/>
                    <a:pt x="288" y="121"/>
                    <a:pt x="288" y="121"/>
                  </a:cubicBezTo>
                  <a:cubicBezTo>
                    <a:pt x="289" y="121"/>
                    <a:pt x="289" y="121"/>
                    <a:pt x="289" y="121"/>
                  </a:cubicBezTo>
                  <a:cubicBezTo>
                    <a:pt x="289" y="122"/>
                    <a:pt x="289" y="122"/>
                    <a:pt x="289" y="122"/>
                  </a:cubicBezTo>
                  <a:cubicBezTo>
                    <a:pt x="289" y="122"/>
                    <a:pt x="289" y="122"/>
                    <a:pt x="289" y="122"/>
                  </a:cubicBezTo>
                  <a:cubicBezTo>
                    <a:pt x="289" y="122"/>
                    <a:pt x="289" y="122"/>
                    <a:pt x="289" y="122"/>
                  </a:cubicBezTo>
                  <a:cubicBezTo>
                    <a:pt x="290" y="122"/>
                    <a:pt x="290" y="122"/>
                    <a:pt x="290" y="122"/>
                  </a:cubicBezTo>
                  <a:cubicBezTo>
                    <a:pt x="290" y="122"/>
                    <a:pt x="290" y="122"/>
                    <a:pt x="290" y="122"/>
                  </a:cubicBezTo>
                  <a:cubicBezTo>
                    <a:pt x="291" y="123"/>
                    <a:pt x="291" y="123"/>
                    <a:pt x="291" y="123"/>
                  </a:cubicBezTo>
                  <a:cubicBezTo>
                    <a:pt x="291" y="123"/>
                    <a:pt x="291" y="123"/>
                    <a:pt x="291" y="123"/>
                  </a:cubicBezTo>
                  <a:cubicBezTo>
                    <a:pt x="291" y="124"/>
                    <a:pt x="291" y="124"/>
                    <a:pt x="291" y="124"/>
                  </a:cubicBezTo>
                  <a:cubicBezTo>
                    <a:pt x="292" y="124"/>
                    <a:pt x="292" y="124"/>
                    <a:pt x="292" y="124"/>
                  </a:cubicBezTo>
                  <a:cubicBezTo>
                    <a:pt x="292" y="125"/>
                    <a:pt x="292" y="125"/>
                    <a:pt x="292" y="125"/>
                  </a:cubicBezTo>
                  <a:cubicBezTo>
                    <a:pt x="291" y="126"/>
                    <a:pt x="291" y="126"/>
                    <a:pt x="291" y="126"/>
                  </a:cubicBezTo>
                  <a:cubicBezTo>
                    <a:pt x="290" y="126"/>
                    <a:pt x="290" y="126"/>
                    <a:pt x="290" y="126"/>
                  </a:cubicBezTo>
                  <a:cubicBezTo>
                    <a:pt x="289" y="125"/>
                    <a:pt x="289" y="125"/>
                    <a:pt x="289" y="125"/>
                  </a:cubicBezTo>
                  <a:cubicBezTo>
                    <a:pt x="288" y="126"/>
                    <a:pt x="288" y="126"/>
                    <a:pt x="288" y="126"/>
                  </a:cubicBezTo>
                  <a:cubicBezTo>
                    <a:pt x="287" y="127"/>
                    <a:pt x="287" y="127"/>
                    <a:pt x="287" y="127"/>
                  </a:cubicBezTo>
                  <a:cubicBezTo>
                    <a:pt x="288" y="126"/>
                    <a:pt x="288" y="126"/>
                    <a:pt x="288" y="126"/>
                  </a:cubicBezTo>
                  <a:cubicBezTo>
                    <a:pt x="290" y="126"/>
                    <a:pt x="290" y="126"/>
                    <a:pt x="290" y="126"/>
                  </a:cubicBezTo>
                  <a:cubicBezTo>
                    <a:pt x="290" y="126"/>
                    <a:pt x="290" y="126"/>
                    <a:pt x="290" y="126"/>
                  </a:cubicBezTo>
                  <a:cubicBezTo>
                    <a:pt x="289" y="127"/>
                    <a:pt x="289" y="127"/>
                    <a:pt x="289" y="127"/>
                  </a:cubicBezTo>
                  <a:cubicBezTo>
                    <a:pt x="289" y="127"/>
                    <a:pt x="289" y="127"/>
                    <a:pt x="289" y="127"/>
                  </a:cubicBezTo>
                  <a:cubicBezTo>
                    <a:pt x="288" y="129"/>
                    <a:pt x="288" y="129"/>
                    <a:pt x="288" y="129"/>
                  </a:cubicBezTo>
                  <a:cubicBezTo>
                    <a:pt x="287" y="129"/>
                    <a:pt x="287" y="129"/>
                    <a:pt x="287" y="129"/>
                  </a:cubicBezTo>
                  <a:cubicBezTo>
                    <a:pt x="286" y="129"/>
                    <a:pt x="286" y="129"/>
                    <a:pt x="286" y="129"/>
                  </a:cubicBezTo>
                  <a:cubicBezTo>
                    <a:pt x="286" y="130"/>
                    <a:pt x="286" y="130"/>
                    <a:pt x="286" y="130"/>
                  </a:cubicBezTo>
                  <a:cubicBezTo>
                    <a:pt x="287" y="130"/>
                    <a:pt x="287" y="130"/>
                    <a:pt x="287" y="130"/>
                  </a:cubicBezTo>
                  <a:cubicBezTo>
                    <a:pt x="288" y="128"/>
                    <a:pt x="288" y="128"/>
                    <a:pt x="288" y="128"/>
                  </a:cubicBezTo>
                  <a:cubicBezTo>
                    <a:pt x="289" y="127"/>
                    <a:pt x="289" y="127"/>
                    <a:pt x="289" y="127"/>
                  </a:cubicBezTo>
                  <a:cubicBezTo>
                    <a:pt x="290" y="127"/>
                    <a:pt x="290" y="127"/>
                    <a:pt x="290" y="127"/>
                  </a:cubicBezTo>
                  <a:cubicBezTo>
                    <a:pt x="291" y="126"/>
                    <a:pt x="291" y="126"/>
                    <a:pt x="291" y="126"/>
                  </a:cubicBezTo>
                  <a:cubicBezTo>
                    <a:pt x="292" y="127"/>
                    <a:pt x="292" y="127"/>
                    <a:pt x="292" y="127"/>
                  </a:cubicBezTo>
                  <a:cubicBezTo>
                    <a:pt x="292" y="127"/>
                    <a:pt x="292" y="127"/>
                    <a:pt x="292" y="127"/>
                  </a:cubicBezTo>
                  <a:cubicBezTo>
                    <a:pt x="293" y="127"/>
                    <a:pt x="293" y="127"/>
                    <a:pt x="293" y="127"/>
                  </a:cubicBezTo>
                  <a:cubicBezTo>
                    <a:pt x="293" y="128"/>
                    <a:pt x="293" y="128"/>
                    <a:pt x="293" y="128"/>
                  </a:cubicBezTo>
                  <a:cubicBezTo>
                    <a:pt x="293" y="128"/>
                    <a:pt x="293" y="128"/>
                    <a:pt x="293" y="128"/>
                  </a:cubicBezTo>
                  <a:cubicBezTo>
                    <a:pt x="293" y="129"/>
                    <a:pt x="293" y="129"/>
                    <a:pt x="293" y="129"/>
                  </a:cubicBezTo>
                  <a:cubicBezTo>
                    <a:pt x="292" y="129"/>
                    <a:pt x="292" y="129"/>
                    <a:pt x="292" y="129"/>
                  </a:cubicBezTo>
                  <a:cubicBezTo>
                    <a:pt x="291" y="130"/>
                    <a:pt x="291" y="130"/>
                    <a:pt x="291" y="130"/>
                  </a:cubicBezTo>
                  <a:cubicBezTo>
                    <a:pt x="290" y="130"/>
                    <a:pt x="290" y="130"/>
                    <a:pt x="290" y="130"/>
                  </a:cubicBezTo>
                  <a:cubicBezTo>
                    <a:pt x="290" y="130"/>
                    <a:pt x="290" y="130"/>
                    <a:pt x="290" y="130"/>
                  </a:cubicBezTo>
                  <a:cubicBezTo>
                    <a:pt x="289" y="130"/>
                    <a:pt x="289" y="130"/>
                    <a:pt x="289" y="130"/>
                  </a:cubicBezTo>
                  <a:cubicBezTo>
                    <a:pt x="289" y="130"/>
                    <a:pt x="289" y="130"/>
                    <a:pt x="289" y="130"/>
                  </a:cubicBezTo>
                  <a:cubicBezTo>
                    <a:pt x="290" y="130"/>
                    <a:pt x="290" y="130"/>
                    <a:pt x="290" y="130"/>
                  </a:cubicBezTo>
                  <a:cubicBezTo>
                    <a:pt x="290" y="131"/>
                    <a:pt x="290" y="131"/>
                    <a:pt x="290" y="131"/>
                  </a:cubicBezTo>
                  <a:cubicBezTo>
                    <a:pt x="288" y="131"/>
                    <a:pt x="288" y="131"/>
                    <a:pt x="288" y="131"/>
                  </a:cubicBezTo>
                  <a:cubicBezTo>
                    <a:pt x="289" y="131"/>
                    <a:pt x="289" y="131"/>
                    <a:pt x="289" y="131"/>
                  </a:cubicBezTo>
                  <a:cubicBezTo>
                    <a:pt x="289" y="131"/>
                    <a:pt x="289" y="131"/>
                    <a:pt x="289" y="131"/>
                  </a:cubicBezTo>
                  <a:cubicBezTo>
                    <a:pt x="290" y="131"/>
                    <a:pt x="290" y="131"/>
                    <a:pt x="290" y="131"/>
                  </a:cubicBezTo>
                  <a:cubicBezTo>
                    <a:pt x="291" y="130"/>
                    <a:pt x="291" y="130"/>
                    <a:pt x="291" y="130"/>
                  </a:cubicBezTo>
                  <a:cubicBezTo>
                    <a:pt x="291" y="131"/>
                    <a:pt x="291" y="131"/>
                    <a:pt x="291" y="131"/>
                  </a:cubicBezTo>
                  <a:cubicBezTo>
                    <a:pt x="291" y="131"/>
                    <a:pt x="291" y="131"/>
                    <a:pt x="291" y="131"/>
                  </a:cubicBezTo>
                  <a:cubicBezTo>
                    <a:pt x="290" y="131"/>
                    <a:pt x="290" y="131"/>
                    <a:pt x="290" y="131"/>
                  </a:cubicBezTo>
                  <a:cubicBezTo>
                    <a:pt x="289" y="132"/>
                    <a:pt x="289" y="132"/>
                    <a:pt x="289" y="132"/>
                  </a:cubicBezTo>
                  <a:cubicBezTo>
                    <a:pt x="289" y="132"/>
                    <a:pt x="289" y="132"/>
                    <a:pt x="289" y="132"/>
                  </a:cubicBezTo>
                  <a:cubicBezTo>
                    <a:pt x="290" y="132"/>
                    <a:pt x="290" y="132"/>
                    <a:pt x="290" y="132"/>
                  </a:cubicBezTo>
                  <a:cubicBezTo>
                    <a:pt x="289" y="133"/>
                    <a:pt x="289" y="133"/>
                    <a:pt x="289" y="133"/>
                  </a:cubicBezTo>
                  <a:cubicBezTo>
                    <a:pt x="288" y="134"/>
                    <a:pt x="288" y="134"/>
                    <a:pt x="288" y="134"/>
                  </a:cubicBezTo>
                  <a:cubicBezTo>
                    <a:pt x="288" y="134"/>
                    <a:pt x="288" y="134"/>
                    <a:pt x="288" y="134"/>
                  </a:cubicBezTo>
                  <a:cubicBezTo>
                    <a:pt x="288" y="134"/>
                    <a:pt x="288" y="134"/>
                    <a:pt x="288" y="134"/>
                  </a:cubicBezTo>
                  <a:cubicBezTo>
                    <a:pt x="289" y="133"/>
                    <a:pt x="289" y="133"/>
                    <a:pt x="289" y="133"/>
                  </a:cubicBezTo>
                  <a:cubicBezTo>
                    <a:pt x="290" y="132"/>
                    <a:pt x="290" y="132"/>
                    <a:pt x="290" y="132"/>
                  </a:cubicBezTo>
                  <a:cubicBezTo>
                    <a:pt x="290" y="132"/>
                    <a:pt x="290" y="132"/>
                    <a:pt x="290" y="132"/>
                  </a:cubicBezTo>
                  <a:cubicBezTo>
                    <a:pt x="292" y="131"/>
                    <a:pt x="292" y="131"/>
                    <a:pt x="292" y="131"/>
                  </a:cubicBezTo>
                  <a:cubicBezTo>
                    <a:pt x="292" y="131"/>
                    <a:pt x="292" y="131"/>
                    <a:pt x="292" y="131"/>
                  </a:cubicBezTo>
                  <a:cubicBezTo>
                    <a:pt x="292" y="131"/>
                    <a:pt x="292" y="131"/>
                    <a:pt x="292" y="131"/>
                  </a:cubicBezTo>
                  <a:cubicBezTo>
                    <a:pt x="293" y="131"/>
                    <a:pt x="293" y="131"/>
                    <a:pt x="293" y="131"/>
                  </a:cubicBezTo>
                  <a:cubicBezTo>
                    <a:pt x="293" y="131"/>
                    <a:pt x="293" y="131"/>
                    <a:pt x="293" y="131"/>
                  </a:cubicBezTo>
                  <a:cubicBezTo>
                    <a:pt x="294" y="130"/>
                    <a:pt x="294" y="130"/>
                    <a:pt x="294" y="130"/>
                  </a:cubicBezTo>
                  <a:cubicBezTo>
                    <a:pt x="295" y="130"/>
                    <a:pt x="295" y="130"/>
                    <a:pt x="295" y="130"/>
                  </a:cubicBezTo>
                  <a:cubicBezTo>
                    <a:pt x="295" y="130"/>
                    <a:pt x="295" y="130"/>
                    <a:pt x="295" y="130"/>
                  </a:cubicBezTo>
                  <a:cubicBezTo>
                    <a:pt x="293" y="132"/>
                    <a:pt x="293" y="132"/>
                    <a:pt x="293" y="132"/>
                  </a:cubicBezTo>
                  <a:cubicBezTo>
                    <a:pt x="292" y="132"/>
                    <a:pt x="292" y="132"/>
                    <a:pt x="292" y="132"/>
                  </a:cubicBezTo>
                  <a:cubicBezTo>
                    <a:pt x="291" y="133"/>
                    <a:pt x="291" y="133"/>
                    <a:pt x="291" y="133"/>
                  </a:cubicBezTo>
                  <a:cubicBezTo>
                    <a:pt x="291" y="133"/>
                    <a:pt x="291" y="133"/>
                    <a:pt x="291" y="133"/>
                  </a:cubicBezTo>
                  <a:cubicBezTo>
                    <a:pt x="291" y="133"/>
                    <a:pt x="291" y="133"/>
                    <a:pt x="291" y="133"/>
                  </a:cubicBezTo>
                  <a:cubicBezTo>
                    <a:pt x="291" y="134"/>
                    <a:pt x="291" y="134"/>
                    <a:pt x="291" y="134"/>
                  </a:cubicBezTo>
                  <a:cubicBezTo>
                    <a:pt x="291" y="134"/>
                    <a:pt x="291" y="134"/>
                    <a:pt x="291" y="134"/>
                  </a:cubicBezTo>
                  <a:cubicBezTo>
                    <a:pt x="291" y="135"/>
                    <a:pt x="291" y="135"/>
                    <a:pt x="291" y="135"/>
                  </a:cubicBezTo>
                  <a:cubicBezTo>
                    <a:pt x="292" y="134"/>
                    <a:pt x="292" y="134"/>
                    <a:pt x="292" y="134"/>
                  </a:cubicBezTo>
                  <a:cubicBezTo>
                    <a:pt x="292" y="133"/>
                    <a:pt x="292" y="133"/>
                    <a:pt x="292" y="133"/>
                  </a:cubicBezTo>
                  <a:cubicBezTo>
                    <a:pt x="293" y="132"/>
                    <a:pt x="293" y="132"/>
                    <a:pt x="293" y="132"/>
                  </a:cubicBezTo>
                  <a:cubicBezTo>
                    <a:pt x="294" y="132"/>
                    <a:pt x="294" y="132"/>
                    <a:pt x="294" y="132"/>
                  </a:cubicBezTo>
                  <a:cubicBezTo>
                    <a:pt x="294" y="132"/>
                    <a:pt x="294" y="132"/>
                    <a:pt x="294" y="132"/>
                  </a:cubicBezTo>
                  <a:cubicBezTo>
                    <a:pt x="294" y="133"/>
                    <a:pt x="294" y="133"/>
                    <a:pt x="294" y="133"/>
                  </a:cubicBezTo>
                  <a:cubicBezTo>
                    <a:pt x="294" y="133"/>
                    <a:pt x="294" y="133"/>
                    <a:pt x="294" y="133"/>
                  </a:cubicBezTo>
                  <a:cubicBezTo>
                    <a:pt x="292" y="134"/>
                    <a:pt x="292" y="134"/>
                    <a:pt x="292" y="134"/>
                  </a:cubicBezTo>
                  <a:cubicBezTo>
                    <a:pt x="292" y="135"/>
                    <a:pt x="292" y="135"/>
                    <a:pt x="292" y="135"/>
                  </a:cubicBezTo>
                  <a:cubicBezTo>
                    <a:pt x="292" y="136"/>
                    <a:pt x="292" y="136"/>
                    <a:pt x="292" y="136"/>
                  </a:cubicBezTo>
                  <a:cubicBezTo>
                    <a:pt x="291" y="136"/>
                    <a:pt x="291" y="136"/>
                    <a:pt x="291" y="136"/>
                  </a:cubicBezTo>
                  <a:cubicBezTo>
                    <a:pt x="291" y="136"/>
                    <a:pt x="291" y="136"/>
                    <a:pt x="291" y="136"/>
                  </a:cubicBezTo>
                  <a:cubicBezTo>
                    <a:pt x="292" y="136"/>
                    <a:pt x="292" y="136"/>
                    <a:pt x="292" y="136"/>
                  </a:cubicBezTo>
                  <a:cubicBezTo>
                    <a:pt x="292" y="136"/>
                    <a:pt x="292" y="136"/>
                    <a:pt x="292" y="136"/>
                  </a:cubicBezTo>
                  <a:cubicBezTo>
                    <a:pt x="293" y="134"/>
                    <a:pt x="293" y="134"/>
                    <a:pt x="293" y="134"/>
                  </a:cubicBezTo>
                  <a:cubicBezTo>
                    <a:pt x="294" y="134"/>
                    <a:pt x="294" y="134"/>
                    <a:pt x="294" y="134"/>
                  </a:cubicBezTo>
                  <a:cubicBezTo>
                    <a:pt x="295" y="134"/>
                    <a:pt x="295" y="134"/>
                    <a:pt x="295" y="134"/>
                  </a:cubicBezTo>
                  <a:cubicBezTo>
                    <a:pt x="295" y="135"/>
                    <a:pt x="295" y="135"/>
                    <a:pt x="295" y="135"/>
                  </a:cubicBezTo>
                  <a:cubicBezTo>
                    <a:pt x="295" y="135"/>
                    <a:pt x="295" y="135"/>
                    <a:pt x="295" y="135"/>
                  </a:cubicBezTo>
                  <a:cubicBezTo>
                    <a:pt x="294" y="135"/>
                    <a:pt x="294" y="135"/>
                    <a:pt x="294" y="135"/>
                  </a:cubicBezTo>
                  <a:cubicBezTo>
                    <a:pt x="293" y="136"/>
                    <a:pt x="293" y="136"/>
                    <a:pt x="293" y="136"/>
                  </a:cubicBezTo>
                  <a:cubicBezTo>
                    <a:pt x="293" y="137"/>
                    <a:pt x="293" y="137"/>
                    <a:pt x="293" y="137"/>
                  </a:cubicBezTo>
                  <a:cubicBezTo>
                    <a:pt x="293" y="137"/>
                    <a:pt x="293" y="137"/>
                    <a:pt x="293" y="137"/>
                  </a:cubicBezTo>
                  <a:cubicBezTo>
                    <a:pt x="294" y="137"/>
                    <a:pt x="294" y="137"/>
                    <a:pt x="294" y="137"/>
                  </a:cubicBezTo>
                  <a:cubicBezTo>
                    <a:pt x="294" y="136"/>
                    <a:pt x="294" y="136"/>
                    <a:pt x="294" y="136"/>
                  </a:cubicBezTo>
                  <a:cubicBezTo>
                    <a:pt x="295" y="135"/>
                    <a:pt x="295" y="135"/>
                    <a:pt x="295" y="135"/>
                  </a:cubicBezTo>
                  <a:cubicBezTo>
                    <a:pt x="295" y="135"/>
                    <a:pt x="295" y="135"/>
                    <a:pt x="295" y="135"/>
                  </a:cubicBezTo>
                  <a:cubicBezTo>
                    <a:pt x="295" y="134"/>
                    <a:pt x="295" y="134"/>
                    <a:pt x="295" y="134"/>
                  </a:cubicBezTo>
                  <a:cubicBezTo>
                    <a:pt x="296" y="134"/>
                    <a:pt x="296" y="134"/>
                    <a:pt x="296" y="134"/>
                  </a:cubicBezTo>
                  <a:cubicBezTo>
                    <a:pt x="296" y="133"/>
                    <a:pt x="296" y="133"/>
                    <a:pt x="296" y="133"/>
                  </a:cubicBezTo>
                  <a:cubicBezTo>
                    <a:pt x="297" y="133"/>
                    <a:pt x="297" y="133"/>
                    <a:pt x="297" y="133"/>
                  </a:cubicBezTo>
                  <a:cubicBezTo>
                    <a:pt x="297" y="132"/>
                    <a:pt x="297" y="132"/>
                    <a:pt x="297" y="132"/>
                  </a:cubicBezTo>
                  <a:cubicBezTo>
                    <a:pt x="297" y="132"/>
                    <a:pt x="297" y="132"/>
                    <a:pt x="297" y="132"/>
                  </a:cubicBezTo>
                  <a:cubicBezTo>
                    <a:pt x="298" y="132"/>
                    <a:pt x="298" y="132"/>
                    <a:pt x="298" y="132"/>
                  </a:cubicBezTo>
                  <a:cubicBezTo>
                    <a:pt x="298" y="131"/>
                    <a:pt x="298" y="131"/>
                    <a:pt x="298" y="131"/>
                  </a:cubicBezTo>
                  <a:cubicBezTo>
                    <a:pt x="298" y="131"/>
                    <a:pt x="298" y="131"/>
                    <a:pt x="298" y="131"/>
                  </a:cubicBezTo>
                  <a:cubicBezTo>
                    <a:pt x="299" y="132"/>
                    <a:pt x="299" y="132"/>
                    <a:pt x="299" y="132"/>
                  </a:cubicBezTo>
                  <a:cubicBezTo>
                    <a:pt x="299" y="133"/>
                    <a:pt x="299" y="133"/>
                    <a:pt x="299" y="133"/>
                  </a:cubicBezTo>
                  <a:cubicBezTo>
                    <a:pt x="300" y="133"/>
                    <a:pt x="300" y="133"/>
                    <a:pt x="300" y="133"/>
                  </a:cubicBezTo>
                  <a:cubicBezTo>
                    <a:pt x="300" y="134"/>
                    <a:pt x="300" y="134"/>
                    <a:pt x="300" y="134"/>
                  </a:cubicBezTo>
                  <a:cubicBezTo>
                    <a:pt x="300" y="135"/>
                    <a:pt x="300" y="135"/>
                    <a:pt x="300" y="135"/>
                  </a:cubicBezTo>
                  <a:cubicBezTo>
                    <a:pt x="301" y="136"/>
                    <a:pt x="301" y="136"/>
                    <a:pt x="301" y="136"/>
                  </a:cubicBezTo>
                  <a:cubicBezTo>
                    <a:pt x="301" y="136"/>
                    <a:pt x="301" y="136"/>
                    <a:pt x="301" y="136"/>
                  </a:cubicBezTo>
                  <a:cubicBezTo>
                    <a:pt x="301" y="136"/>
                    <a:pt x="301" y="136"/>
                    <a:pt x="301" y="136"/>
                  </a:cubicBezTo>
                  <a:cubicBezTo>
                    <a:pt x="300" y="137"/>
                    <a:pt x="300" y="137"/>
                    <a:pt x="300" y="137"/>
                  </a:cubicBezTo>
                  <a:cubicBezTo>
                    <a:pt x="299" y="137"/>
                    <a:pt x="299" y="137"/>
                    <a:pt x="299" y="137"/>
                  </a:cubicBezTo>
                  <a:cubicBezTo>
                    <a:pt x="299" y="137"/>
                    <a:pt x="299" y="137"/>
                    <a:pt x="299" y="137"/>
                  </a:cubicBezTo>
                  <a:cubicBezTo>
                    <a:pt x="298" y="136"/>
                    <a:pt x="298" y="136"/>
                    <a:pt x="298" y="136"/>
                  </a:cubicBezTo>
                  <a:cubicBezTo>
                    <a:pt x="298" y="136"/>
                    <a:pt x="298" y="136"/>
                    <a:pt x="298" y="136"/>
                  </a:cubicBezTo>
                  <a:cubicBezTo>
                    <a:pt x="297" y="137"/>
                    <a:pt x="297" y="137"/>
                    <a:pt x="297" y="137"/>
                  </a:cubicBezTo>
                  <a:cubicBezTo>
                    <a:pt x="297" y="137"/>
                    <a:pt x="297" y="137"/>
                    <a:pt x="297" y="137"/>
                  </a:cubicBezTo>
                  <a:cubicBezTo>
                    <a:pt x="296" y="138"/>
                    <a:pt x="296" y="138"/>
                    <a:pt x="296" y="138"/>
                  </a:cubicBezTo>
                  <a:cubicBezTo>
                    <a:pt x="296" y="138"/>
                    <a:pt x="296" y="138"/>
                    <a:pt x="296" y="138"/>
                  </a:cubicBezTo>
                  <a:cubicBezTo>
                    <a:pt x="295" y="138"/>
                    <a:pt x="295" y="138"/>
                    <a:pt x="295" y="138"/>
                  </a:cubicBezTo>
                  <a:cubicBezTo>
                    <a:pt x="295" y="138"/>
                    <a:pt x="295" y="138"/>
                    <a:pt x="295" y="138"/>
                  </a:cubicBezTo>
                  <a:cubicBezTo>
                    <a:pt x="296" y="138"/>
                    <a:pt x="296" y="138"/>
                    <a:pt x="296" y="138"/>
                  </a:cubicBezTo>
                  <a:cubicBezTo>
                    <a:pt x="296" y="138"/>
                    <a:pt x="296" y="138"/>
                    <a:pt x="296" y="138"/>
                  </a:cubicBezTo>
                  <a:cubicBezTo>
                    <a:pt x="296" y="139"/>
                    <a:pt x="296" y="139"/>
                    <a:pt x="296" y="139"/>
                  </a:cubicBezTo>
                  <a:cubicBezTo>
                    <a:pt x="296" y="139"/>
                    <a:pt x="296" y="139"/>
                    <a:pt x="296" y="139"/>
                  </a:cubicBezTo>
                  <a:cubicBezTo>
                    <a:pt x="295" y="140"/>
                    <a:pt x="295" y="140"/>
                    <a:pt x="295" y="140"/>
                  </a:cubicBezTo>
                  <a:cubicBezTo>
                    <a:pt x="294" y="140"/>
                    <a:pt x="294" y="140"/>
                    <a:pt x="294" y="140"/>
                  </a:cubicBezTo>
                  <a:cubicBezTo>
                    <a:pt x="295" y="140"/>
                    <a:pt x="295" y="140"/>
                    <a:pt x="295" y="140"/>
                  </a:cubicBezTo>
                  <a:cubicBezTo>
                    <a:pt x="296" y="140"/>
                    <a:pt x="296" y="140"/>
                    <a:pt x="296" y="140"/>
                  </a:cubicBezTo>
                  <a:cubicBezTo>
                    <a:pt x="297" y="140"/>
                    <a:pt x="297" y="140"/>
                    <a:pt x="297" y="140"/>
                  </a:cubicBezTo>
                  <a:cubicBezTo>
                    <a:pt x="298" y="140"/>
                    <a:pt x="298" y="140"/>
                    <a:pt x="298" y="140"/>
                  </a:cubicBezTo>
                  <a:cubicBezTo>
                    <a:pt x="298" y="139"/>
                    <a:pt x="298" y="139"/>
                    <a:pt x="298" y="139"/>
                  </a:cubicBezTo>
                  <a:cubicBezTo>
                    <a:pt x="299" y="139"/>
                    <a:pt x="299" y="139"/>
                    <a:pt x="299" y="139"/>
                  </a:cubicBezTo>
                  <a:cubicBezTo>
                    <a:pt x="300" y="140"/>
                    <a:pt x="300" y="140"/>
                    <a:pt x="300" y="140"/>
                  </a:cubicBezTo>
                  <a:cubicBezTo>
                    <a:pt x="300" y="140"/>
                    <a:pt x="300" y="140"/>
                    <a:pt x="300" y="140"/>
                  </a:cubicBezTo>
                  <a:cubicBezTo>
                    <a:pt x="300" y="140"/>
                    <a:pt x="300" y="140"/>
                    <a:pt x="300" y="140"/>
                  </a:cubicBezTo>
                  <a:cubicBezTo>
                    <a:pt x="300" y="140"/>
                    <a:pt x="300" y="140"/>
                    <a:pt x="300" y="140"/>
                  </a:cubicBezTo>
                  <a:cubicBezTo>
                    <a:pt x="300" y="139"/>
                    <a:pt x="300" y="139"/>
                    <a:pt x="300" y="139"/>
                  </a:cubicBezTo>
                  <a:cubicBezTo>
                    <a:pt x="300" y="138"/>
                    <a:pt x="300" y="138"/>
                    <a:pt x="300" y="138"/>
                  </a:cubicBezTo>
                  <a:cubicBezTo>
                    <a:pt x="301" y="138"/>
                    <a:pt x="301" y="138"/>
                    <a:pt x="301" y="138"/>
                  </a:cubicBezTo>
                  <a:cubicBezTo>
                    <a:pt x="302" y="137"/>
                    <a:pt x="302" y="137"/>
                    <a:pt x="302" y="137"/>
                  </a:cubicBezTo>
                  <a:cubicBezTo>
                    <a:pt x="302" y="138"/>
                    <a:pt x="302" y="138"/>
                    <a:pt x="302" y="138"/>
                  </a:cubicBezTo>
                  <a:cubicBezTo>
                    <a:pt x="302" y="138"/>
                    <a:pt x="302" y="138"/>
                    <a:pt x="302" y="138"/>
                  </a:cubicBezTo>
                  <a:cubicBezTo>
                    <a:pt x="302" y="139"/>
                    <a:pt x="302" y="139"/>
                    <a:pt x="302" y="139"/>
                  </a:cubicBezTo>
                  <a:cubicBezTo>
                    <a:pt x="302" y="139"/>
                    <a:pt x="302" y="139"/>
                    <a:pt x="302" y="139"/>
                  </a:cubicBezTo>
                  <a:cubicBezTo>
                    <a:pt x="301" y="140"/>
                    <a:pt x="301" y="140"/>
                    <a:pt x="301" y="140"/>
                  </a:cubicBezTo>
                  <a:cubicBezTo>
                    <a:pt x="300" y="141"/>
                    <a:pt x="300" y="141"/>
                    <a:pt x="300" y="141"/>
                  </a:cubicBezTo>
                  <a:cubicBezTo>
                    <a:pt x="300" y="141"/>
                    <a:pt x="300" y="141"/>
                    <a:pt x="300" y="141"/>
                  </a:cubicBezTo>
                  <a:cubicBezTo>
                    <a:pt x="299" y="141"/>
                    <a:pt x="299" y="141"/>
                    <a:pt x="299" y="141"/>
                  </a:cubicBezTo>
                  <a:cubicBezTo>
                    <a:pt x="299" y="141"/>
                    <a:pt x="299" y="141"/>
                    <a:pt x="299" y="141"/>
                  </a:cubicBezTo>
                  <a:cubicBezTo>
                    <a:pt x="298" y="141"/>
                    <a:pt x="298" y="141"/>
                    <a:pt x="298" y="141"/>
                  </a:cubicBezTo>
                  <a:cubicBezTo>
                    <a:pt x="298" y="141"/>
                    <a:pt x="298" y="141"/>
                    <a:pt x="298" y="141"/>
                  </a:cubicBezTo>
                  <a:cubicBezTo>
                    <a:pt x="297" y="142"/>
                    <a:pt x="297" y="142"/>
                    <a:pt x="297" y="142"/>
                  </a:cubicBezTo>
                  <a:cubicBezTo>
                    <a:pt x="297" y="142"/>
                    <a:pt x="297" y="142"/>
                    <a:pt x="297" y="142"/>
                  </a:cubicBezTo>
                  <a:cubicBezTo>
                    <a:pt x="296" y="143"/>
                    <a:pt x="296" y="143"/>
                    <a:pt x="296" y="143"/>
                  </a:cubicBezTo>
                  <a:cubicBezTo>
                    <a:pt x="296" y="144"/>
                    <a:pt x="296" y="144"/>
                    <a:pt x="296" y="144"/>
                  </a:cubicBezTo>
                  <a:cubicBezTo>
                    <a:pt x="296" y="144"/>
                    <a:pt x="296" y="144"/>
                    <a:pt x="296" y="144"/>
                  </a:cubicBezTo>
                  <a:cubicBezTo>
                    <a:pt x="296" y="144"/>
                    <a:pt x="296" y="144"/>
                    <a:pt x="296" y="144"/>
                  </a:cubicBezTo>
                  <a:cubicBezTo>
                    <a:pt x="297" y="143"/>
                    <a:pt x="297" y="143"/>
                    <a:pt x="297" y="143"/>
                  </a:cubicBezTo>
                  <a:cubicBezTo>
                    <a:pt x="298" y="142"/>
                    <a:pt x="298" y="142"/>
                    <a:pt x="298" y="142"/>
                  </a:cubicBezTo>
                  <a:cubicBezTo>
                    <a:pt x="298" y="142"/>
                    <a:pt x="298" y="142"/>
                    <a:pt x="298" y="142"/>
                  </a:cubicBezTo>
                  <a:cubicBezTo>
                    <a:pt x="299" y="142"/>
                    <a:pt x="299" y="142"/>
                    <a:pt x="299" y="142"/>
                  </a:cubicBezTo>
                  <a:cubicBezTo>
                    <a:pt x="299" y="142"/>
                    <a:pt x="299" y="142"/>
                    <a:pt x="299" y="142"/>
                  </a:cubicBezTo>
                  <a:cubicBezTo>
                    <a:pt x="299" y="142"/>
                    <a:pt x="299" y="142"/>
                    <a:pt x="299" y="142"/>
                  </a:cubicBezTo>
                  <a:cubicBezTo>
                    <a:pt x="299" y="143"/>
                    <a:pt x="299" y="143"/>
                    <a:pt x="299" y="143"/>
                  </a:cubicBezTo>
                  <a:cubicBezTo>
                    <a:pt x="298" y="144"/>
                    <a:pt x="298" y="144"/>
                    <a:pt x="298" y="144"/>
                  </a:cubicBezTo>
                  <a:cubicBezTo>
                    <a:pt x="297" y="145"/>
                    <a:pt x="297" y="145"/>
                    <a:pt x="297" y="145"/>
                  </a:cubicBezTo>
                  <a:cubicBezTo>
                    <a:pt x="296" y="145"/>
                    <a:pt x="296" y="145"/>
                    <a:pt x="296" y="145"/>
                  </a:cubicBezTo>
                  <a:cubicBezTo>
                    <a:pt x="296" y="145"/>
                    <a:pt x="296" y="145"/>
                    <a:pt x="296" y="145"/>
                  </a:cubicBezTo>
                  <a:cubicBezTo>
                    <a:pt x="298" y="145"/>
                    <a:pt x="298" y="145"/>
                    <a:pt x="298" y="145"/>
                  </a:cubicBezTo>
                  <a:cubicBezTo>
                    <a:pt x="299" y="143"/>
                    <a:pt x="299" y="143"/>
                    <a:pt x="299" y="143"/>
                  </a:cubicBezTo>
                  <a:cubicBezTo>
                    <a:pt x="300" y="142"/>
                    <a:pt x="300" y="142"/>
                    <a:pt x="300" y="142"/>
                  </a:cubicBezTo>
                  <a:cubicBezTo>
                    <a:pt x="300" y="141"/>
                    <a:pt x="300" y="141"/>
                    <a:pt x="300" y="141"/>
                  </a:cubicBezTo>
                  <a:cubicBezTo>
                    <a:pt x="300" y="141"/>
                    <a:pt x="300" y="141"/>
                    <a:pt x="300" y="141"/>
                  </a:cubicBezTo>
                  <a:cubicBezTo>
                    <a:pt x="301" y="141"/>
                    <a:pt x="301" y="141"/>
                    <a:pt x="301" y="141"/>
                  </a:cubicBezTo>
                  <a:cubicBezTo>
                    <a:pt x="302" y="140"/>
                    <a:pt x="302" y="140"/>
                    <a:pt x="302" y="140"/>
                  </a:cubicBezTo>
                  <a:cubicBezTo>
                    <a:pt x="303" y="140"/>
                    <a:pt x="303" y="140"/>
                    <a:pt x="303" y="140"/>
                  </a:cubicBezTo>
                  <a:cubicBezTo>
                    <a:pt x="304" y="140"/>
                    <a:pt x="304" y="140"/>
                    <a:pt x="304" y="140"/>
                  </a:cubicBezTo>
                  <a:cubicBezTo>
                    <a:pt x="304" y="140"/>
                    <a:pt x="304" y="140"/>
                    <a:pt x="304" y="140"/>
                  </a:cubicBezTo>
                  <a:cubicBezTo>
                    <a:pt x="304" y="140"/>
                    <a:pt x="304" y="140"/>
                    <a:pt x="304" y="140"/>
                  </a:cubicBezTo>
                  <a:cubicBezTo>
                    <a:pt x="303" y="141"/>
                    <a:pt x="303" y="141"/>
                    <a:pt x="303" y="141"/>
                  </a:cubicBezTo>
                  <a:cubicBezTo>
                    <a:pt x="302" y="141"/>
                    <a:pt x="302" y="141"/>
                    <a:pt x="302" y="141"/>
                  </a:cubicBezTo>
                  <a:cubicBezTo>
                    <a:pt x="301" y="142"/>
                    <a:pt x="301" y="142"/>
                    <a:pt x="301" y="142"/>
                  </a:cubicBezTo>
                  <a:cubicBezTo>
                    <a:pt x="301" y="142"/>
                    <a:pt x="301" y="142"/>
                    <a:pt x="301" y="142"/>
                  </a:cubicBezTo>
                  <a:cubicBezTo>
                    <a:pt x="301" y="142"/>
                    <a:pt x="301" y="142"/>
                    <a:pt x="301" y="142"/>
                  </a:cubicBezTo>
                  <a:cubicBezTo>
                    <a:pt x="302" y="142"/>
                    <a:pt x="302" y="142"/>
                    <a:pt x="302" y="142"/>
                  </a:cubicBezTo>
                  <a:cubicBezTo>
                    <a:pt x="303" y="142"/>
                    <a:pt x="303" y="142"/>
                    <a:pt x="303" y="142"/>
                  </a:cubicBezTo>
                  <a:cubicBezTo>
                    <a:pt x="304" y="141"/>
                    <a:pt x="304" y="141"/>
                    <a:pt x="304" y="141"/>
                  </a:cubicBezTo>
                  <a:cubicBezTo>
                    <a:pt x="304" y="141"/>
                    <a:pt x="304" y="141"/>
                    <a:pt x="304" y="141"/>
                  </a:cubicBezTo>
                  <a:cubicBezTo>
                    <a:pt x="305" y="141"/>
                    <a:pt x="305" y="141"/>
                    <a:pt x="305" y="141"/>
                  </a:cubicBezTo>
                  <a:cubicBezTo>
                    <a:pt x="305" y="140"/>
                    <a:pt x="305" y="140"/>
                    <a:pt x="305" y="140"/>
                  </a:cubicBezTo>
                  <a:cubicBezTo>
                    <a:pt x="306" y="140"/>
                    <a:pt x="306" y="140"/>
                    <a:pt x="306" y="140"/>
                  </a:cubicBezTo>
                  <a:cubicBezTo>
                    <a:pt x="306" y="141"/>
                    <a:pt x="306" y="141"/>
                    <a:pt x="306" y="141"/>
                  </a:cubicBezTo>
                  <a:cubicBezTo>
                    <a:pt x="307" y="142"/>
                    <a:pt x="307" y="142"/>
                    <a:pt x="307" y="142"/>
                  </a:cubicBezTo>
                  <a:cubicBezTo>
                    <a:pt x="308" y="143"/>
                    <a:pt x="308" y="143"/>
                    <a:pt x="308" y="143"/>
                  </a:cubicBezTo>
                  <a:cubicBezTo>
                    <a:pt x="308" y="143"/>
                    <a:pt x="308" y="143"/>
                    <a:pt x="308" y="143"/>
                  </a:cubicBezTo>
                  <a:cubicBezTo>
                    <a:pt x="309" y="144"/>
                    <a:pt x="309" y="144"/>
                    <a:pt x="309" y="144"/>
                  </a:cubicBezTo>
                  <a:cubicBezTo>
                    <a:pt x="308" y="144"/>
                    <a:pt x="308" y="144"/>
                    <a:pt x="308" y="144"/>
                  </a:cubicBezTo>
                  <a:cubicBezTo>
                    <a:pt x="308" y="145"/>
                    <a:pt x="308" y="145"/>
                    <a:pt x="308" y="145"/>
                  </a:cubicBezTo>
                  <a:cubicBezTo>
                    <a:pt x="307" y="145"/>
                    <a:pt x="307" y="145"/>
                    <a:pt x="307" y="145"/>
                  </a:cubicBezTo>
                  <a:cubicBezTo>
                    <a:pt x="307" y="144"/>
                    <a:pt x="307" y="144"/>
                    <a:pt x="307" y="144"/>
                  </a:cubicBezTo>
                  <a:cubicBezTo>
                    <a:pt x="307" y="144"/>
                    <a:pt x="307" y="144"/>
                    <a:pt x="307" y="144"/>
                  </a:cubicBezTo>
                  <a:cubicBezTo>
                    <a:pt x="307" y="144"/>
                    <a:pt x="307" y="144"/>
                    <a:pt x="307" y="144"/>
                  </a:cubicBezTo>
                  <a:cubicBezTo>
                    <a:pt x="306" y="145"/>
                    <a:pt x="306" y="145"/>
                    <a:pt x="306" y="145"/>
                  </a:cubicBezTo>
                  <a:cubicBezTo>
                    <a:pt x="306" y="145"/>
                    <a:pt x="306" y="145"/>
                    <a:pt x="306" y="145"/>
                  </a:cubicBezTo>
                  <a:cubicBezTo>
                    <a:pt x="304" y="145"/>
                    <a:pt x="304" y="145"/>
                    <a:pt x="304" y="145"/>
                  </a:cubicBezTo>
                  <a:cubicBezTo>
                    <a:pt x="304" y="146"/>
                    <a:pt x="304" y="146"/>
                    <a:pt x="304" y="146"/>
                  </a:cubicBezTo>
                  <a:cubicBezTo>
                    <a:pt x="303" y="146"/>
                    <a:pt x="303" y="146"/>
                    <a:pt x="303" y="146"/>
                  </a:cubicBezTo>
                  <a:cubicBezTo>
                    <a:pt x="302" y="146"/>
                    <a:pt x="302" y="146"/>
                    <a:pt x="302" y="146"/>
                  </a:cubicBezTo>
                  <a:cubicBezTo>
                    <a:pt x="301" y="146"/>
                    <a:pt x="301" y="146"/>
                    <a:pt x="301" y="146"/>
                  </a:cubicBezTo>
                  <a:cubicBezTo>
                    <a:pt x="300" y="147"/>
                    <a:pt x="300" y="147"/>
                    <a:pt x="300" y="147"/>
                  </a:cubicBezTo>
                  <a:cubicBezTo>
                    <a:pt x="300" y="147"/>
                    <a:pt x="300" y="147"/>
                    <a:pt x="300" y="147"/>
                  </a:cubicBezTo>
                  <a:cubicBezTo>
                    <a:pt x="301" y="147"/>
                    <a:pt x="301" y="147"/>
                    <a:pt x="301" y="147"/>
                  </a:cubicBezTo>
                  <a:cubicBezTo>
                    <a:pt x="301" y="148"/>
                    <a:pt x="301" y="148"/>
                    <a:pt x="301" y="148"/>
                  </a:cubicBezTo>
                  <a:cubicBezTo>
                    <a:pt x="299" y="148"/>
                    <a:pt x="299" y="148"/>
                    <a:pt x="299" y="148"/>
                  </a:cubicBezTo>
                  <a:cubicBezTo>
                    <a:pt x="299" y="148"/>
                    <a:pt x="299" y="148"/>
                    <a:pt x="299" y="148"/>
                  </a:cubicBezTo>
                  <a:cubicBezTo>
                    <a:pt x="301" y="148"/>
                    <a:pt x="301" y="148"/>
                    <a:pt x="301" y="148"/>
                  </a:cubicBezTo>
                  <a:cubicBezTo>
                    <a:pt x="301" y="147"/>
                    <a:pt x="301" y="147"/>
                    <a:pt x="301" y="147"/>
                  </a:cubicBezTo>
                  <a:cubicBezTo>
                    <a:pt x="303" y="146"/>
                    <a:pt x="303" y="146"/>
                    <a:pt x="303" y="146"/>
                  </a:cubicBezTo>
                  <a:cubicBezTo>
                    <a:pt x="304" y="146"/>
                    <a:pt x="304" y="146"/>
                    <a:pt x="304" y="146"/>
                  </a:cubicBezTo>
                  <a:cubicBezTo>
                    <a:pt x="304" y="146"/>
                    <a:pt x="304" y="146"/>
                    <a:pt x="304" y="146"/>
                  </a:cubicBezTo>
                  <a:cubicBezTo>
                    <a:pt x="305" y="146"/>
                    <a:pt x="305" y="146"/>
                    <a:pt x="305" y="146"/>
                  </a:cubicBezTo>
                  <a:cubicBezTo>
                    <a:pt x="306" y="146"/>
                    <a:pt x="306" y="146"/>
                    <a:pt x="306" y="146"/>
                  </a:cubicBezTo>
                  <a:cubicBezTo>
                    <a:pt x="306" y="146"/>
                    <a:pt x="306" y="146"/>
                    <a:pt x="306" y="146"/>
                  </a:cubicBezTo>
                  <a:cubicBezTo>
                    <a:pt x="305" y="147"/>
                    <a:pt x="305" y="147"/>
                    <a:pt x="305" y="147"/>
                  </a:cubicBezTo>
                  <a:cubicBezTo>
                    <a:pt x="305" y="148"/>
                    <a:pt x="305" y="148"/>
                    <a:pt x="305" y="148"/>
                  </a:cubicBezTo>
                  <a:cubicBezTo>
                    <a:pt x="304" y="148"/>
                    <a:pt x="304" y="148"/>
                    <a:pt x="304" y="148"/>
                  </a:cubicBezTo>
                  <a:cubicBezTo>
                    <a:pt x="304" y="148"/>
                    <a:pt x="304" y="148"/>
                    <a:pt x="304" y="148"/>
                  </a:cubicBezTo>
                  <a:cubicBezTo>
                    <a:pt x="303" y="148"/>
                    <a:pt x="303" y="148"/>
                    <a:pt x="303" y="148"/>
                  </a:cubicBezTo>
                  <a:cubicBezTo>
                    <a:pt x="302" y="149"/>
                    <a:pt x="302" y="149"/>
                    <a:pt x="302" y="149"/>
                  </a:cubicBezTo>
                  <a:cubicBezTo>
                    <a:pt x="302" y="149"/>
                    <a:pt x="302" y="149"/>
                    <a:pt x="302" y="149"/>
                  </a:cubicBezTo>
                  <a:cubicBezTo>
                    <a:pt x="301" y="149"/>
                    <a:pt x="301" y="149"/>
                    <a:pt x="301" y="149"/>
                  </a:cubicBezTo>
                  <a:cubicBezTo>
                    <a:pt x="301" y="149"/>
                    <a:pt x="301" y="149"/>
                    <a:pt x="301" y="149"/>
                  </a:cubicBezTo>
                  <a:cubicBezTo>
                    <a:pt x="300" y="150"/>
                    <a:pt x="300" y="150"/>
                    <a:pt x="300" y="150"/>
                  </a:cubicBezTo>
                  <a:cubicBezTo>
                    <a:pt x="300" y="150"/>
                    <a:pt x="300" y="150"/>
                    <a:pt x="300" y="150"/>
                  </a:cubicBezTo>
                  <a:cubicBezTo>
                    <a:pt x="301" y="149"/>
                    <a:pt x="301" y="149"/>
                    <a:pt x="301" y="149"/>
                  </a:cubicBezTo>
                  <a:cubicBezTo>
                    <a:pt x="302" y="150"/>
                    <a:pt x="302" y="150"/>
                    <a:pt x="302" y="150"/>
                  </a:cubicBezTo>
                  <a:cubicBezTo>
                    <a:pt x="302" y="150"/>
                    <a:pt x="302" y="150"/>
                    <a:pt x="302" y="150"/>
                  </a:cubicBezTo>
                  <a:cubicBezTo>
                    <a:pt x="303" y="149"/>
                    <a:pt x="303" y="149"/>
                    <a:pt x="303" y="149"/>
                  </a:cubicBezTo>
                  <a:cubicBezTo>
                    <a:pt x="304" y="148"/>
                    <a:pt x="304" y="148"/>
                    <a:pt x="304" y="148"/>
                  </a:cubicBezTo>
                  <a:cubicBezTo>
                    <a:pt x="304" y="148"/>
                    <a:pt x="304" y="148"/>
                    <a:pt x="304" y="148"/>
                  </a:cubicBezTo>
                  <a:cubicBezTo>
                    <a:pt x="305" y="148"/>
                    <a:pt x="305" y="148"/>
                    <a:pt x="305" y="148"/>
                  </a:cubicBezTo>
                  <a:cubicBezTo>
                    <a:pt x="306" y="149"/>
                    <a:pt x="306" y="149"/>
                    <a:pt x="306" y="149"/>
                  </a:cubicBezTo>
                  <a:cubicBezTo>
                    <a:pt x="306" y="148"/>
                    <a:pt x="306" y="148"/>
                    <a:pt x="306" y="148"/>
                  </a:cubicBezTo>
                  <a:cubicBezTo>
                    <a:pt x="307" y="148"/>
                    <a:pt x="307" y="148"/>
                    <a:pt x="307" y="148"/>
                  </a:cubicBezTo>
                  <a:cubicBezTo>
                    <a:pt x="307" y="147"/>
                    <a:pt x="307" y="147"/>
                    <a:pt x="307" y="147"/>
                  </a:cubicBezTo>
                  <a:cubicBezTo>
                    <a:pt x="307" y="147"/>
                    <a:pt x="307" y="147"/>
                    <a:pt x="307" y="147"/>
                  </a:cubicBezTo>
                  <a:cubicBezTo>
                    <a:pt x="307" y="147"/>
                    <a:pt x="307" y="147"/>
                    <a:pt x="307" y="147"/>
                  </a:cubicBezTo>
                  <a:cubicBezTo>
                    <a:pt x="308" y="146"/>
                    <a:pt x="308" y="146"/>
                    <a:pt x="308" y="146"/>
                  </a:cubicBezTo>
                  <a:cubicBezTo>
                    <a:pt x="308" y="146"/>
                    <a:pt x="308" y="146"/>
                    <a:pt x="308" y="146"/>
                  </a:cubicBezTo>
                  <a:cubicBezTo>
                    <a:pt x="308" y="145"/>
                    <a:pt x="308" y="145"/>
                    <a:pt x="308" y="145"/>
                  </a:cubicBezTo>
                  <a:cubicBezTo>
                    <a:pt x="308" y="146"/>
                    <a:pt x="308" y="146"/>
                    <a:pt x="308" y="146"/>
                  </a:cubicBezTo>
                  <a:cubicBezTo>
                    <a:pt x="309" y="146"/>
                    <a:pt x="309" y="146"/>
                    <a:pt x="309" y="146"/>
                  </a:cubicBezTo>
                  <a:cubicBezTo>
                    <a:pt x="309" y="146"/>
                    <a:pt x="309" y="146"/>
                    <a:pt x="309" y="146"/>
                  </a:cubicBezTo>
                  <a:cubicBezTo>
                    <a:pt x="310" y="148"/>
                    <a:pt x="310" y="148"/>
                    <a:pt x="310" y="148"/>
                  </a:cubicBezTo>
                  <a:cubicBezTo>
                    <a:pt x="310" y="149"/>
                    <a:pt x="310" y="149"/>
                    <a:pt x="310" y="149"/>
                  </a:cubicBezTo>
                  <a:cubicBezTo>
                    <a:pt x="310" y="150"/>
                    <a:pt x="310" y="150"/>
                    <a:pt x="310" y="150"/>
                  </a:cubicBezTo>
                  <a:cubicBezTo>
                    <a:pt x="310" y="150"/>
                    <a:pt x="310" y="150"/>
                    <a:pt x="310" y="150"/>
                  </a:cubicBezTo>
                  <a:cubicBezTo>
                    <a:pt x="310" y="151"/>
                    <a:pt x="310" y="151"/>
                    <a:pt x="310" y="151"/>
                  </a:cubicBezTo>
                  <a:cubicBezTo>
                    <a:pt x="309" y="151"/>
                    <a:pt x="309" y="151"/>
                    <a:pt x="309" y="151"/>
                  </a:cubicBezTo>
                  <a:cubicBezTo>
                    <a:pt x="308" y="150"/>
                    <a:pt x="308" y="150"/>
                    <a:pt x="308" y="150"/>
                  </a:cubicBezTo>
                  <a:cubicBezTo>
                    <a:pt x="307" y="150"/>
                    <a:pt x="307" y="150"/>
                    <a:pt x="307" y="150"/>
                  </a:cubicBezTo>
                  <a:cubicBezTo>
                    <a:pt x="307" y="150"/>
                    <a:pt x="307" y="150"/>
                    <a:pt x="307" y="150"/>
                  </a:cubicBezTo>
                  <a:cubicBezTo>
                    <a:pt x="306" y="151"/>
                    <a:pt x="306" y="151"/>
                    <a:pt x="306" y="151"/>
                  </a:cubicBezTo>
                  <a:cubicBezTo>
                    <a:pt x="305" y="151"/>
                    <a:pt x="305" y="151"/>
                    <a:pt x="305" y="151"/>
                  </a:cubicBezTo>
                  <a:cubicBezTo>
                    <a:pt x="305" y="151"/>
                    <a:pt x="305" y="151"/>
                    <a:pt x="305" y="151"/>
                  </a:cubicBezTo>
                  <a:cubicBezTo>
                    <a:pt x="304" y="151"/>
                    <a:pt x="304" y="151"/>
                    <a:pt x="304" y="151"/>
                  </a:cubicBezTo>
                  <a:cubicBezTo>
                    <a:pt x="304" y="151"/>
                    <a:pt x="304" y="151"/>
                    <a:pt x="304" y="151"/>
                  </a:cubicBezTo>
                  <a:cubicBezTo>
                    <a:pt x="303" y="151"/>
                    <a:pt x="303" y="151"/>
                    <a:pt x="303" y="151"/>
                  </a:cubicBezTo>
                  <a:cubicBezTo>
                    <a:pt x="303" y="152"/>
                    <a:pt x="303" y="152"/>
                    <a:pt x="303" y="152"/>
                  </a:cubicBezTo>
                  <a:cubicBezTo>
                    <a:pt x="305" y="151"/>
                    <a:pt x="305" y="151"/>
                    <a:pt x="305" y="151"/>
                  </a:cubicBezTo>
                  <a:cubicBezTo>
                    <a:pt x="305" y="152"/>
                    <a:pt x="305" y="152"/>
                    <a:pt x="305" y="152"/>
                  </a:cubicBezTo>
                  <a:cubicBezTo>
                    <a:pt x="307" y="153"/>
                    <a:pt x="307" y="153"/>
                    <a:pt x="307" y="153"/>
                  </a:cubicBezTo>
                  <a:cubicBezTo>
                    <a:pt x="307" y="153"/>
                    <a:pt x="307" y="153"/>
                    <a:pt x="307" y="153"/>
                  </a:cubicBezTo>
                  <a:cubicBezTo>
                    <a:pt x="308" y="153"/>
                    <a:pt x="308" y="153"/>
                    <a:pt x="308" y="153"/>
                  </a:cubicBezTo>
                  <a:cubicBezTo>
                    <a:pt x="308" y="153"/>
                    <a:pt x="308" y="153"/>
                    <a:pt x="308" y="153"/>
                  </a:cubicBezTo>
                  <a:cubicBezTo>
                    <a:pt x="309" y="153"/>
                    <a:pt x="309" y="153"/>
                    <a:pt x="309" y="153"/>
                  </a:cubicBezTo>
                  <a:cubicBezTo>
                    <a:pt x="309" y="153"/>
                    <a:pt x="309" y="153"/>
                    <a:pt x="309" y="153"/>
                  </a:cubicBezTo>
                  <a:cubicBezTo>
                    <a:pt x="310" y="154"/>
                    <a:pt x="310" y="154"/>
                    <a:pt x="310" y="154"/>
                  </a:cubicBezTo>
                  <a:cubicBezTo>
                    <a:pt x="310" y="154"/>
                    <a:pt x="310" y="154"/>
                    <a:pt x="310" y="154"/>
                  </a:cubicBezTo>
                  <a:cubicBezTo>
                    <a:pt x="311" y="155"/>
                    <a:pt x="311" y="155"/>
                    <a:pt x="311" y="155"/>
                  </a:cubicBezTo>
                  <a:cubicBezTo>
                    <a:pt x="311" y="156"/>
                    <a:pt x="311" y="156"/>
                    <a:pt x="311" y="156"/>
                  </a:cubicBezTo>
                  <a:cubicBezTo>
                    <a:pt x="310" y="156"/>
                    <a:pt x="310" y="156"/>
                    <a:pt x="310" y="156"/>
                  </a:cubicBezTo>
                  <a:cubicBezTo>
                    <a:pt x="310" y="156"/>
                    <a:pt x="310" y="156"/>
                    <a:pt x="310" y="156"/>
                  </a:cubicBezTo>
                  <a:cubicBezTo>
                    <a:pt x="309" y="155"/>
                    <a:pt x="309" y="155"/>
                    <a:pt x="309" y="155"/>
                  </a:cubicBezTo>
                  <a:cubicBezTo>
                    <a:pt x="309" y="155"/>
                    <a:pt x="309" y="155"/>
                    <a:pt x="309" y="155"/>
                  </a:cubicBezTo>
                  <a:cubicBezTo>
                    <a:pt x="309" y="156"/>
                    <a:pt x="309" y="156"/>
                    <a:pt x="309" y="156"/>
                  </a:cubicBezTo>
                  <a:cubicBezTo>
                    <a:pt x="308" y="156"/>
                    <a:pt x="308" y="156"/>
                    <a:pt x="308" y="156"/>
                  </a:cubicBezTo>
                  <a:cubicBezTo>
                    <a:pt x="308" y="155"/>
                    <a:pt x="308" y="155"/>
                    <a:pt x="308" y="155"/>
                  </a:cubicBezTo>
                  <a:cubicBezTo>
                    <a:pt x="308" y="155"/>
                    <a:pt x="308" y="155"/>
                    <a:pt x="308" y="155"/>
                  </a:cubicBezTo>
                  <a:cubicBezTo>
                    <a:pt x="307" y="155"/>
                    <a:pt x="307" y="155"/>
                    <a:pt x="307" y="155"/>
                  </a:cubicBezTo>
                  <a:cubicBezTo>
                    <a:pt x="306" y="154"/>
                    <a:pt x="306" y="154"/>
                    <a:pt x="306" y="154"/>
                  </a:cubicBezTo>
                  <a:cubicBezTo>
                    <a:pt x="306" y="154"/>
                    <a:pt x="306" y="154"/>
                    <a:pt x="306" y="154"/>
                  </a:cubicBezTo>
                  <a:cubicBezTo>
                    <a:pt x="305" y="154"/>
                    <a:pt x="305" y="154"/>
                    <a:pt x="305" y="154"/>
                  </a:cubicBezTo>
                  <a:cubicBezTo>
                    <a:pt x="304" y="154"/>
                    <a:pt x="304" y="154"/>
                    <a:pt x="304" y="154"/>
                  </a:cubicBezTo>
                  <a:cubicBezTo>
                    <a:pt x="304" y="154"/>
                    <a:pt x="304" y="154"/>
                    <a:pt x="304" y="154"/>
                  </a:cubicBezTo>
                  <a:cubicBezTo>
                    <a:pt x="304" y="154"/>
                    <a:pt x="304" y="154"/>
                    <a:pt x="304" y="154"/>
                  </a:cubicBezTo>
                  <a:cubicBezTo>
                    <a:pt x="305" y="154"/>
                    <a:pt x="305" y="154"/>
                    <a:pt x="305" y="154"/>
                  </a:cubicBezTo>
                  <a:cubicBezTo>
                    <a:pt x="305" y="155"/>
                    <a:pt x="305" y="155"/>
                    <a:pt x="305" y="155"/>
                  </a:cubicBezTo>
                  <a:cubicBezTo>
                    <a:pt x="305" y="155"/>
                    <a:pt x="305" y="155"/>
                    <a:pt x="305" y="155"/>
                  </a:cubicBezTo>
                  <a:cubicBezTo>
                    <a:pt x="304" y="155"/>
                    <a:pt x="304" y="155"/>
                    <a:pt x="304" y="155"/>
                  </a:cubicBezTo>
                  <a:cubicBezTo>
                    <a:pt x="304" y="155"/>
                    <a:pt x="304" y="155"/>
                    <a:pt x="304" y="155"/>
                  </a:cubicBezTo>
                  <a:cubicBezTo>
                    <a:pt x="303" y="155"/>
                    <a:pt x="303" y="155"/>
                    <a:pt x="303" y="155"/>
                  </a:cubicBezTo>
                  <a:cubicBezTo>
                    <a:pt x="302" y="156"/>
                    <a:pt x="302" y="156"/>
                    <a:pt x="302" y="156"/>
                  </a:cubicBezTo>
                  <a:cubicBezTo>
                    <a:pt x="302" y="156"/>
                    <a:pt x="302" y="156"/>
                    <a:pt x="302" y="156"/>
                  </a:cubicBezTo>
                  <a:cubicBezTo>
                    <a:pt x="303" y="156"/>
                    <a:pt x="303" y="156"/>
                    <a:pt x="303" y="156"/>
                  </a:cubicBezTo>
                  <a:cubicBezTo>
                    <a:pt x="303" y="156"/>
                    <a:pt x="303" y="156"/>
                    <a:pt x="303" y="156"/>
                  </a:cubicBezTo>
                  <a:cubicBezTo>
                    <a:pt x="304" y="156"/>
                    <a:pt x="304" y="156"/>
                    <a:pt x="304" y="156"/>
                  </a:cubicBezTo>
                  <a:cubicBezTo>
                    <a:pt x="304" y="155"/>
                    <a:pt x="304" y="155"/>
                    <a:pt x="304" y="155"/>
                  </a:cubicBezTo>
                  <a:cubicBezTo>
                    <a:pt x="305" y="155"/>
                    <a:pt x="305" y="155"/>
                    <a:pt x="305" y="155"/>
                  </a:cubicBezTo>
                  <a:cubicBezTo>
                    <a:pt x="306" y="156"/>
                    <a:pt x="306" y="156"/>
                    <a:pt x="306" y="156"/>
                  </a:cubicBezTo>
                  <a:cubicBezTo>
                    <a:pt x="306" y="156"/>
                    <a:pt x="306" y="156"/>
                    <a:pt x="306" y="156"/>
                  </a:cubicBezTo>
                  <a:cubicBezTo>
                    <a:pt x="306" y="156"/>
                    <a:pt x="306" y="156"/>
                    <a:pt x="306" y="156"/>
                  </a:cubicBezTo>
                  <a:cubicBezTo>
                    <a:pt x="306" y="157"/>
                    <a:pt x="306" y="157"/>
                    <a:pt x="306" y="157"/>
                  </a:cubicBezTo>
                  <a:cubicBezTo>
                    <a:pt x="306" y="157"/>
                    <a:pt x="306" y="157"/>
                    <a:pt x="306" y="157"/>
                  </a:cubicBezTo>
                  <a:cubicBezTo>
                    <a:pt x="305" y="157"/>
                    <a:pt x="305" y="157"/>
                    <a:pt x="305" y="157"/>
                  </a:cubicBezTo>
                  <a:cubicBezTo>
                    <a:pt x="305" y="157"/>
                    <a:pt x="305" y="157"/>
                    <a:pt x="305" y="157"/>
                  </a:cubicBezTo>
                  <a:cubicBezTo>
                    <a:pt x="304" y="157"/>
                    <a:pt x="304" y="157"/>
                    <a:pt x="304" y="157"/>
                  </a:cubicBezTo>
                  <a:cubicBezTo>
                    <a:pt x="304" y="156"/>
                    <a:pt x="304" y="156"/>
                    <a:pt x="304" y="156"/>
                  </a:cubicBezTo>
                  <a:cubicBezTo>
                    <a:pt x="304" y="157"/>
                    <a:pt x="304" y="157"/>
                    <a:pt x="304" y="157"/>
                  </a:cubicBezTo>
                  <a:cubicBezTo>
                    <a:pt x="304" y="157"/>
                    <a:pt x="304" y="157"/>
                    <a:pt x="304" y="157"/>
                  </a:cubicBezTo>
                  <a:cubicBezTo>
                    <a:pt x="304" y="157"/>
                    <a:pt x="304" y="157"/>
                    <a:pt x="304" y="157"/>
                  </a:cubicBezTo>
                  <a:cubicBezTo>
                    <a:pt x="305" y="157"/>
                    <a:pt x="305" y="157"/>
                    <a:pt x="305" y="157"/>
                  </a:cubicBezTo>
                  <a:cubicBezTo>
                    <a:pt x="305" y="158"/>
                    <a:pt x="305" y="158"/>
                    <a:pt x="305" y="158"/>
                  </a:cubicBezTo>
                  <a:cubicBezTo>
                    <a:pt x="305" y="158"/>
                    <a:pt x="305" y="158"/>
                    <a:pt x="305" y="158"/>
                  </a:cubicBezTo>
                  <a:cubicBezTo>
                    <a:pt x="305" y="159"/>
                    <a:pt x="305" y="159"/>
                    <a:pt x="305" y="159"/>
                  </a:cubicBezTo>
                  <a:cubicBezTo>
                    <a:pt x="305" y="159"/>
                    <a:pt x="305" y="159"/>
                    <a:pt x="305" y="159"/>
                  </a:cubicBezTo>
                  <a:cubicBezTo>
                    <a:pt x="303" y="158"/>
                    <a:pt x="303" y="158"/>
                    <a:pt x="303" y="158"/>
                  </a:cubicBezTo>
                  <a:cubicBezTo>
                    <a:pt x="302" y="158"/>
                    <a:pt x="302" y="158"/>
                    <a:pt x="302" y="158"/>
                  </a:cubicBezTo>
                  <a:cubicBezTo>
                    <a:pt x="301" y="158"/>
                    <a:pt x="301" y="158"/>
                    <a:pt x="301" y="158"/>
                  </a:cubicBezTo>
                  <a:cubicBezTo>
                    <a:pt x="300" y="158"/>
                    <a:pt x="300" y="158"/>
                    <a:pt x="300" y="158"/>
                  </a:cubicBezTo>
                  <a:cubicBezTo>
                    <a:pt x="300" y="158"/>
                    <a:pt x="300" y="158"/>
                    <a:pt x="300" y="158"/>
                  </a:cubicBezTo>
                  <a:cubicBezTo>
                    <a:pt x="301" y="158"/>
                    <a:pt x="301" y="158"/>
                    <a:pt x="301" y="158"/>
                  </a:cubicBezTo>
                  <a:cubicBezTo>
                    <a:pt x="303" y="159"/>
                    <a:pt x="303" y="159"/>
                    <a:pt x="303" y="159"/>
                  </a:cubicBezTo>
                  <a:cubicBezTo>
                    <a:pt x="303" y="160"/>
                    <a:pt x="303" y="160"/>
                    <a:pt x="303" y="160"/>
                  </a:cubicBezTo>
                  <a:cubicBezTo>
                    <a:pt x="303" y="160"/>
                    <a:pt x="303" y="160"/>
                    <a:pt x="303" y="160"/>
                  </a:cubicBezTo>
                  <a:cubicBezTo>
                    <a:pt x="302" y="159"/>
                    <a:pt x="302" y="159"/>
                    <a:pt x="302" y="159"/>
                  </a:cubicBezTo>
                  <a:cubicBezTo>
                    <a:pt x="301" y="159"/>
                    <a:pt x="301" y="159"/>
                    <a:pt x="301" y="159"/>
                  </a:cubicBezTo>
                  <a:cubicBezTo>
                    <a:pt x="301" y="160"/>
                    <a:pt x="301" y="160"/>
                    <a:pt x="301" y="160"/>
                  </a:cubicBezTo>
                  <a:cubicBezTo>
                    <a:pt x="301" y="160"/>
                    <a:pt x="301" y="160"/>
                    <a:pt x="301" y="160"/>
                  </a:cubicBezTo>
                  <a:cubicBezTo>
                    <a:pt x="302" y="160"/>
                    <a:pt x="302" y="160"/>
                    <a:pt x="302" y="160"/>
                  </a:cubicBezTo>
                  <a:cubicBezTo>
                    <a:pt x="302" y="160"/>
                    <a:pt x="302" y="160"/>
                    <a:pt x="302" y="160"/>
                  </a:cubicBezTo>
                  <a:cubicBezTo>
                    <a:pt x="303" y="160"/>
                    <a:pt x="303" y="160"/>
                    <a:pt x="303" y="160"/>
                  </a:cubicBezTo>
                  <a:cubicBezTo>
                    <a:pt x="303" y="160"/>
                    <a:pt x="303" y="160"/>
                    <a:pt x="303" y="160"/>
                  </a:cubicBezTo>
                  <a:cubicBezTo>
                    <a:pt x="303" y="161"/>
                    <a:pt x="303" y="161"/>
                    <a:pt x="303" y="161"/>
                  </a:cubicBezTo>
                  <a:cubicBezTo>
                    <a:pt x="303" y="161"/>
                    <a:pt x="303" y="161"/>
                    <a:pt x="303"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2"/>
                    <a:pt x="304" y="162"/>
                    <a:pt x="304" y="162"/>
                  </a:cubicBezTo>
                  <a:cubicBezTo>
                    <a:pt x="305" y="162"/>
                    <a:pt x="305" y="162"/>
                    <a:pt x="305" y="162"/>
                  </a:cubicBezTo>
                  <a:cubicBezTo>
                    <a:pt x="305" y="161"/>
                    <a:pt x="305" y="161"/>
                    <a:pt x="305" y="161"/>
                  </a:cubicBezTo>
                  <a:cubicBezTo>
                    <a:pt x="305" y="161"/>
                    <a:pt x="305" y="161"/>
                    <a:pt x="305" y="161"/>
                  </a:cubicBezTo>
                  <a:cubicBezTo>
                    <a:pt x="306" y="161"/>
                    <a:pt x="306" y="161"/>
                    <a:pt x="306" y="161"/>
                  </a:cubicBezTo>
                  <a:cubicBezTo>
                    <a:pt x="307" y="161"/>
                    <a:pt x="307" y="161"/>
                    <a:pt x="307" y="161"/>
                  </a:cubicBezTo>
                  <a:cubicBezTo>
                    <a:pt x="308" y="161"/>
                    <a:pt x="308" y="161"/>
                    <a:pt x="308" y="161"/>
                  </a:cubicBezTo>
                  <a:cubicBezTo>
                    <a:pt x="307" y="162"/>
                    <a:pt x="307" y="162"/>
                    <a:pt x="307" y="162"/>
                  </a:cubicBezTo>
                  <a:cubicBezTo>
                    <a:pt x="307" y="162"/>
                    <a:pt x="307" y="162"/>
                    <a:pt x="307" y="162"/>
                  </a:cubicBezTo>
                  <a:cubicBezTo>
                    <a:pt x="306" y="162"/>
                    <a:pt x="306" y="162"/>
                    <a:pt x="306" y="162"/>
                  </a:cubicBezTo>
                  <a:cubicBezTo>
                    <a:pt x="306" y="162"/>
                    <a:pt x="306" y="162"/>
                    <a:pt x="306" y="162"/>
                  </a:cubicBezTo>
                  <a:cubicBezTo>
                    <a:pt x="305" y="162"/>
                    <a:pt x="305" y="162"/>
                    <a:pt x="305" y="162"/>
                  </a:cubicBezTo>
                  <a:cubicBezTo>
                    <a:pt x="304" y="163"/>
                    <a:pt x="304" y="163"/>
                    <a:pt x="304" y="163"/>
                  </a:cubicBezTo>
                  <a:cubicBezTo>
                    <a:pt x="304" y="163"/>
                    <a:pt x="304" y="163"/>
                    <a:pt x="304" y="163"/>
                  </a:cubicBezTo>
                  <a:cubicBezTo>
                    <a:pt x="304" y="163"/>
                    <a:pt x="304" y="163"/>
                    <a:pt x="304" y="163"/>
                  </a:cubicBezTo>
                  <a:cubicBezTo>
                    <a:pt x="305" y="163"/>
                    <a:pt x="305" y="163"/>
                    <a:pt x="305" y="163"/>
                  </a:cubicBezTo>
                  <a:cubicBezTo>
                    <a:pt x="306" y="163"/>
                    <a:pt x="306" y="163"/>
                    <a:pt x="306" y="163"/>
                  </a:cubicBezTo>
                  <a:cubicBezTo>
                    <a:pt x="305" y="163"/>
                    <a:pt x="305" y="163"/>
                    <a:pt x="305" y="163"/>
                  </a:cubicBezTo>
                  <a:cubicBezTo>
                    <a:pt x="305" y="163"/>
                    <a:pt x="305" y="163"/>
                    <a:pt x="305" y="163"/>
                  </a:cubicBezTo>
                  <a:cubicBezTo>
                    <a:pt x="305" y="163"/>
                    <a:pt x="305" y="163"/>
                    <a:pt x="305" y="163"/>
                  </a:cubicBezTo>
                  <a:cubicBezTo>
                    <a:pt x="307" y="163"/>
                    <a:pt x="307" y="163"/>
                    <a:pt x="307" y="163"/>
                  </a:cubicBezTo>
                  <a:cubicBezTo>
                    <a:pt x="307" y="164"/>
                    <a:pt x="307" y="164"/>
                    <a:pt x="307" y="164"/>
                  </a:cubicBezTo>
                  <a:cubicBezTo>
                    <a:pt x="307" y="164"/>
                    <a:pt x="307" y="164"/>
                    <a:pt x="307" y="164"/>
                  </a:cubicBezTo>
                  <a:cubicBezTo>
                    <a:pt x="307" y="164"/>
                    <a:pt x="307" y="164"/>
                    <a:pt x="307" y="164"/>
                  </a:cubicBezTo>
                  <a:cubicBezTo>
                    <a:pt x="308" y="165"/>
                    <a:pt x="308" y="165"/>
                    <a:pt x="308" y="165"/>
                  </a:cubicBezTo>
                  <a:cubicBezTo>
                    <a:pt x="308" y="165"/>
                    <a:pt x="308" y="165"/>
                    <a:pt x="308" y="165"/>
                  </a:cubicBezTo>
                  <a:cubicBezTo>
                    <a:pt x="307" y="166"/>
                    <a:pt x="307" y="166"/>
                    <a:pt x="307" y="166"/>
                  </a:cubicBezTo>
                  <a:cubicBezTo>
                    <a:pt x="307" y="166"/>
                    <a:pt x="307" y="166"/>
                    <a:pt x="307" y="166"/>
                  </a:cubicBezTo>
                  <a:cubicBezTo>
                    <a:pt x="308" y="166"/>
                    <a:pt x="308" y="166"/>
                    <a:pt x="308" y="166"/>
                  </a:cubicBezTo>
                  <a:cubicBezTo>
                    <a:pt x="308" y="166"/>
                    <a:pt x="308" y="166"/>
                    <a:pt x="308" y="166"/>
                  </a:cubicBezTo>
                  <a:cubicBezTo>
                    <a:pt x="308" y="165"/>
                    <a:pt x="308" y="165"/>
                    <a:pt x="308" y="165"/>
                  </a:cubicBezTo>
                  <a:cubicBezTo>
                    <a:pt x="309" y="165"/>
                    <a:pt x="309" y="165"/>
                    <a:pt x="309" y="165"/>
                  </a:cubicBezTo>
                  <a:cubicBezTo>
                    <a:pt x="309" y="166"/>
                    <a:pt x="309" y="166"/>
                    <a:pt x="309" y="166"/>
                  </a:cubicBezTo>
                  <a:cubicBezTo>
                    <a:pt x="309" y="166"/>
                    <a:pt x="309" y="166"/>
                    <a:pt x="309" y="166"/>
                  </a:cubicBezTo>
                  <a:cubicBezTo>
                    <a:pt x="308" y="167"/>
                    <a:pt x="308" y="167"/>
                    <a:pt x="308" y="167"/>
                  </a:cubicBezTo>
                  <a:cubicBezTo>
                    <a:pt x="307" y="168"/>
                    <a:pt x="307" y="168"/>
                    <a:pt x="307" y="168"/>
                  </a:cubicBezTo>
                  <a:cubicBezTo>
                    <a:pt x="307" y="169"/>
                    <a:pt x="307" y="169"/>
                    <a:pt x="307" y="169"/>
                  </a:cubicBezTo>
                  <a:cubicBezTo>
                    <a:pt x="308" y="168"/>
                    <a:pt x="308" y="168"/>
                    <a:pt x="308" y="168"/>
                  </a:cubicBezTo>
                  <a:cubicBezTo>
                    <a:pt x="308" y="167"/>
                    <a:pt x="308" y="167"/>
                    <a:pt x="308" y="167"/>
                  </a:cubicBezTo>
                  <a:cubicBezTo>
                    <a:pt x="308" y="167"/>
                    <a:pt x="308" y="167"/>
                    <a:pt x="308" y="167"/>
                  </a:cubicBezTo>
                  <a:cubicBezTo>
                    <a:pt x="309" y="166"/>
                    <a:pt x="309" y="166"/>
                    <a:pt x="309" y="166"/>
                  </a:cubicBezTo>
                  <a:cubicBezTo>
                    <a:pt x="310" y="166"/>
                    <a:pt x="310" y="166"/>
                    <a:pt x="310" y="166"/>
                  </a:cubicBezTo>
                  <a:cubicBezTo>
                    <a:pt x="310" y="166"/>
                    <a:pt x="310" y="166"/>
                    <a:pt x="310" y="166"/>
                  </a:cubicBezTo>
                  <a:cubicBezTo>
                    <a:pt x="310" y="165"/>
                    <a:pt x="310" y="165"/>
                    <a:pt x="310" y="165"/>
                  </a:cubicBezTo>
                  <a:cubicBezTo>
                    <a:pt x="311" y="165"/>
                    <a:pt x="311" y="165"/>
                    <a:pt x="311" y="165"/>
                  </a:cubicBezTo>
                  <a:cubicBezTo>
                    <a:pt x="311" y="165"/>
                    <a:pt x="311" y="165"/>
                    <a:pt x="311" y="165"/>
                  </a:cubicBezTo>
                  <a:cubicBezTo>
                    <a:pt x="311" y="166"/>
                    <a:pt x="311" y="166"/>
                    <a:pt x="311" y="166"/>
                  </a:cubicBezTo>
                  <a:cubicBezTo>
                    <a:pt x="310" y="167"/>
                    <a:pt x="310" y="167"/>
                    <a:pt x="310" y="167"/>
                  </a:cubicBezTo>
                  <a:cubicBezTo>
                    <a:pt x="309" y="167"/>
                    <a:pt x="309" y="167"/>
                    <a:pt x="309" y="167"/>
                  </a:cubicBezTo>
                  <a:cubicBezTo>
                    <a:pt x="309" y="168"/>
                    <a:pt x="309" y="168"/>
                    <a:pt x="309" y="168"/>
                  </a:cubicBezTo>
                  <a:cubicBezTo>
                    <a:pt x="309" y="169"/>
                    <a:pt x="309" y="169"/>
                    <a:pt x="309" y="169"/>
                  </a:cubicBezTo>
                  <a:cubicBezTo>
                    <a:pt x="310" y="168"/>
                    <a:pt x="310" y="168"/>
                    <a:pt x="310" y="168"/>
                  </a:cubicBezTo>
                  <a:cubicBezTo>
                    <a:pt x="310" y="168"/>
                    <a:pt x="310" y="168"/>
                    <a:pt x="310" y="168"/>
                  </a:cubicBezTo>
                  <a:cubicBezTo>
                    <a:pt x="310" y="167"/>
                    <a:pt x="310" y="167"/>
                    <a:pt x="310" y="167"/>
                  </a:cubicBezTo>
                  <a:cubicBezTo>
                    <a:pt x="310" y="167"/>
                    <a:pt x="310" y="167"/>
                    <a:pt x="310" y="167"/>
                  </a:cubicBezTo>
                  <a:cubicBezTo>
                    <a:pt x="311" y="166"/>
                    <a:pt x="311" y="166"/>
                    <a:pt x="311" y="166"/>
                  </a:cubicBezTo>
                  <a:cubicBezTo>
                    <a:pt x="312" y="166"/>
                    <a:pt x="312" y="166"/>
                    <a:pt x="312" y="166"/>
                  </a:cubicBezTo>
                  <a:cubicBezTo>
                    <a:pt x="313" y="165"/>
                    <a:pt x="313" y="165"/>
                    <a:pt x="313" y="165"/>
                  </a:cubicBezTo>
                  <a:cubicBezTo>
                    <a:pt x="313" y="165"/>
                    <a:pt x="313" y="165"/>
                    <a:pt x="313" y="165"/>
                  </a:cubicBezTo>
                  <a:cubicBezTo>
                    <a:pt x="313" y="166"/>
                    <a:pt x="313" y="166"/>
                    <a:pt x="313" y="166"/>
                  </a:cubicBezTo>
                  <a:cubicBezTo>
                    <a:pt x="312" y="167"/>
                    <a:pt x="312" y="167"/>
                    <a:pt x="312" y="167"/>
                  </a:cubicBezTo>
                  <a:cubicBezTo>
                    <a:pt x="311" y="167"/>
                    <a:pt x="311" y="167"/>
                    <a:pt x="311" y="167"/>
                  </a:cubicBezTo>
                  <a:cubicBezTo>
                    <a:pt x="311" y="167"/>
                    <a:pt x="311" y="167"/>
                    <a:pt x="311" y="167"/>
                  </a:cubicBezTo>
                  <a:cubicBezTo>
                    <a:pt x="311" y="168"/>
                    <a:pt x="311" y="168"/>
                    <a:pt x="311" y="168"/>
                  </a:cubicBezTo>
                  <a:cubicBezTo>
                    <a:pt x="311" y="168"/>
                    <a:pt x="311" y="168"/>
                    <a:pt x="311" y="168"/>
                  </a:cubicBezTo>
                  <a:cubicBezTo>
                    <a:pt x="311" y="168"/>
                    <a:pt x="311" y="168"/>
                    <a:pt x="311" y="168"/>
                  </a:cubicBezTo>
                  <a:cubicBezTo>
                    <a:pt x="312" y="168"/>
                    <a:pt x="312" y="168"/>
                    <a:pt x="312" y="168"/>
                  </a:cubicBezTo>
                  <a:cubicBezTo>
                    <a:pt x="312" y="168"/>
                    <a:pt x="312" y="168"/>
                    <a:pt x="312" y="168"/>
                  </a:cubicBezTo>
                  <a:cubicBezTo>
                    <a:pt x="313" y="168"/>
                    <a:pt x="313" y="168"/>
                    <a:pt x="313" y="168"/>
                  </a:cubicBezTo>
                  <a:cubicBezTo>
                    <a:pt x="314" y="168"/>
                    <a:pt x="314" y="168"/>
                    <a:pt x="314" y="168"/>
                  </a:cubicBezTo>
                  <a:cubicBezTo>
                    <a:pt x="314" y="169"/>
                    <a:pt x="314" y="169"/>
                    <a:pt x="314" y="169"/>
                  </a:cubicBezTo>
                  <a:cubicBezTo>
                    <a:pt x="314" y="169"/>
                    <a:pt x="314" y="169"/>
                    <a:pt x="314" y="169"/>
                  </a:cubicBezTo>
                  <a:cubicBezTo>
                    <a:pt x="313" y="170"/>
                    <a:pt x="313" y="170"/>
                    <a:pt x="313" y="170"/>
                  </a:cubicBezTo>
                  <a:cubicBezTo>
                    <a:pt x="313" y="170"/>
                    <a:pt x="313" y="170"/>
                    <a:pt x="313" y="170"/>
                  </a:cubicBezTo>
                  <a:cubicBezTo>
                    <a:pt x="314" y="170"/>
                    <a:pt x="314" y="170"/>
                    <a:pt x="314" y="170"/>
                  </a:cubicBezTo>
                  <a:cubicBezTo>
                    <a:pt x="314" y="171"/>
                    <a:pt x="314" y="171"/>
                    <a:pt x="314" y="171"/>
                  </a:cubicBezTo>
                  <a:cubicBezTo>
                    <a:pt x="313" y="171"/>
                    <a:pt x="313" y="171"/>
                    <a:pt x="313" y="171"/>
                  </a:cubicBezTo>
                  <a:cubicBezTo>
                    <a:pt x="313" y="171"/>
                    <a:pt x="313" y="171"/>
                    <a:pt x="313" y="171"/>
                  </a:cubicBezTo>
                  <a:cubicBezTo>
                    <a:pt x="313" y="171"/>
                    <a:pt x="313" y="171"/>
                    <a:pt x="313" y="171"/>
                  </a:cubicBezTo>
                  <a:cubicBezTo>
                    <a:pt x="314" y="171"/>
                    <a:pt x="314" y="171"/>
                    <a:pt x="314" y="171"/>
                  </a:cubicBezTo>
                  <a:cubicBezTo>
                    <a:pt x="312" y="172"/>
                    <a:pt x="312" y="172"/>
                    <a:pt x="312" y="172"/>
                  </a:cubicBezTo>
                  <a:cubicBezTo>
                    <a:pt x="312" y="172"/>
                    <a:pt x="312" y="172"/>
                    <a:pt x="312" y="172"/>
                  </a:cubicBezTo>
                  <a:cubicBezTo>
                    <a:pt x="312" y="172"/>
                    <a:pt x="312" y="172"/>
                    <a:pt x="312" y="172"/>
                  </a:cubicBezTo>
                  <a:cubicBezTo>
                    <a:pt x="313" y="172"/>
                    <a:pt x="313" y="172"/>
                    <a:pt x="313" y="172"/>
                  </a:cubicBezTo>
                  <a:cubicBezTo>
                    <a:pt x="314" y="172"/>
                    <a:pt x="314" y="172"/>
                    <a:pt x="314" y="172"/>
                  </a:cubicBezTo>
                  <a:cubicBezTo>
                    <a:pt x="314" y="172"/>
                    <a:pt x="314" y="172"/>
                    <a:pt x="314" y="172"/>
                  </a:cubicBezTo>
                  <a:cubicBezTo>
                    <a:pt x="315" y="172"/>
                    <a:pt x="315" y="172"/>
                    <a:pt x="315" y="172"/>
                  </a:cubicBezTo>
                  <a:cubicBezTo>
                    <a:pt x="315" y="172"/>
                    <a:pt x="315" y="172"/>
                    <a:pt x="315" y="172"/>
                  </a:cubicBezTo>
                  <a:cubicBezTo>
                    <a:pt x="315" y="173"/>
                    <a:pt x="315" y="173"/>
                    <a:pt x="315" y="173"/>
                  </a:cubicBezTo>
                  <a:cubicBezTo>
                    <a:pt x="314" y="173"/>
                    <a:pt x="314" y="173"/>
                    <a:pt x="314" y="173"/>
                  </a:cubicBezTo>
                  <a:cubicBezTo>
                    <a:pt x="315" y="173"/>
                    <a:pt x="315" y="173"/>
                    <a:pt x="315" y="173"/>
                  </a:cubicBezTo>
                  <a:cubicBezTo>
                    <a:pt x="316" y="172"/>
                    <a:pt x="316" y="172"/>
                    <a:pt x="316" y="172"/>
                  </a:cubicBezTo>
                  <a:cubicBezTo>
                    <a:pt x="316" y="172"/>
                    <a:pt x="316" y="172"/>
                    <a:pt x="316" y="172"/>
                  </a:cubicBezTo>
                  <a:cubicBezTo>
                    <a:pt x="317" y="171"/>
                    <a:pt x="317" y="171"/>
                    <a:pt x="317" y="171"/>
                  </a:cubicBezTo>
                  <a:cubicBezTo>
                    <a:pt x="318" y="172"/>
                    <a:pt x="318" y="172"/>
                    <a:pt x="318" y="172"/>
                  </a:cubicBezTo>
                  <a:cubicBezTo>
                    <a:pt x="318" y="172"/>
                    <a:pt x="318" y="172"/>
                    <a:pt x="318" y="172"/>
                  </a:cubicBezTo>
                  <a:cubicBezTo>
                    <a:pt x="317" y="172"/>
                    <a:pt x="317" y="172"/>
                    <a:pt x="317" y="172"/>
                  </a:cubicBezTo>
                  <a:cubicBezTo>
                    <a:pt x="317" y="172"/>
                    <a:pt x="317" y="172"/>
                    <a:pt x="317" y="172"/>
                  </a:cubicBezTo>
                  <a:cubicBezTo>
                    <a:pt x="316" y="173"/>
                    <a:pt x="316" y="173"/>
                    <a:pt x="316" y="173"/>
                  </a:cubicBezTo>
                  <a:cubicBezTo>
                    <a:pt x="316" y="174"/>
                    <a:pt x="316" y="174"/>
                    <a:pt x="316" y="174"/>
                  </a:cubicBezTo>
                  <a:cubicBezTo>
                    <a:pt x="315" y="174"/>
                    <a:pt x="315" y="174"/>
                    <a:pt x="315" y="174"/>
                  </a:cubicBezTo>
                  <a:cubicBezTo>
                    <a:pt x="315" y="175"/>
                    <a:pt x="315" y="175"/>
                    <a:pt x="315" y="175"/>
                  </a:cubicBezTo>
                  <a:cubicBezTo>
                    <a:pt x="315" y="175"/>
                    <a:pt x="315" y="175"/>
                    <a:pt x="315" y="175"/>
                  </a:cubicBezTo>
                  <a:cubicBezTo>
                    <a:pt x="315" y="175"/>
                    <a:pt x="315" y="175"/>
                    <a:pt x="315" y="175"/>
                  </a:cubicBezTo>
                  <a:cubicBezTo>
                    <a:pt x="316" y="175"/>
                    <a:pt x="316" y="175"/>
                    <a:pt x="316" y="175"/>
                  </a:cubicBezTo>
                  <a:cubicBezTo>
                    <a:pt x="316" y="175"/>
                    <a:pt x="316" y="175"/>
                    <a:pt x="316" y="175"/>
                  </a:cubicBezTo>
                  <a:cubicBezTo>
                    <a:pt x="317" y="174"/>
                    <a:pt x="317" y="174"/>
                    <a:pt x="317" y="174"/>
                  </a:cubicBezTo>
                  <a:cubicBezTo>
                    <a:pt x="317" y="173"/>
                    <a:pt x="317" y="173"/>
                    <a:pt x="317" y="173"/>
                  </a:cubicBezTo>
                  <a:cubicBezTo>
                    <a:pt x="317" y="174"/>
                    <a:pt x="317" y="174"/>
                    <a:pt x="317" y="174"/>
                  </a:cubicBezTo>
                  <a:cubicBezTo>
                    <a:pt x="317" y="175"/>
                    <a:pt x="317" y="175"/>
                    <a:pt x="317" y="175"/>
                  </a:cubicBezTo>
                  <a:cubicBezTo>
                    <a:pt x="317" y="176"/>
                    <a:pt x="317" y="176"/>
                    <a:pt x="317" y="176"/>
                  </a:cubicBezTo>
                  <a:cubicBezTo>
                    <a:pt x="316" y="176"/>
                    <a:pt x="316" y="176"/>
                    <a:pt x="316" y="176"/>
                  </a:cubicBezTo>
                  <a:cubicBezTo>
                    <a:pt x="317" y="176"/>
                    <a:pt x="317" y="176"/>
                    <a:pt x="317" y="176"/>
                  </a:cubicBezTo>
                  <a:cubicBezTo>
                    <a:pt x="317" y="175"/>
                    <a:pt x="317" y="175"/>
                    <a:pt x="317" y="175"/>
                  </a:cubicBezTo>
                  <a:cubicBezTo>
                    <a:pt x="317" y="174"/>
                    <a:pt x="317" y="174"/>
                    <a:pt x="317" y="174"/>
                  </a:cubicBezTo>
                  <a:cubicBezTo>
                    <a:pt x="318" y="174"/>
                    <a:pt x="318" y="174"/>
                    <a:pt x="318" y="174"/>
                  </a:cubicBezTo>
                  <a:cubicBezTo>
                    <a:pt x="318" y="174"/>
                    <a:pt x="318" y="174"/>
                    <a:pt x="318" y="174"/>
                  </a:cubicBezTo>
                  <a:cubicBezTo>
                    <a:pt x="318" y="175"/>
                    <a:pt x="318" y="175"/>
                    <a:pt x="318" y="175"/>
                  </a:cubicBezTo>
                  <a:cubicBezTo>
                    <a:pt x="319" y="176"/>
                    <a:pt x="319" y="176"/>
                    <a:pt x="319" y="176"/>
                  </a:cubicBezTo>
                  <a:cubicBezTo>
                    <a:pt x="319" y="176"/>
                    <a:pt x="319" y="176"/>
                    <a:pt x="319" y="176"/>
                  </a:cubicBezTo>
                  <a:cubicBezTo>
                    <a:pt x="319" y="175"/>
                    <a:pt x="319" y="175"/>
                    <a:pt x="319" y="175"/>
                  </a:cubicBezTo>
                  <a:cubicBezTo>
                    <a:pt x="319" y="174"/>
                    <a:pt x="319" y="174"/>
                    <a:pt x="319" y="174"/>
                  </a:cubicBezTo>
                  <a:cubicBezTo>
                    <a:pt x="320" y="174"/>
                    <a:pt x="320" y="174"/>
                    <a:pt x="320" y="174"/>
                  </a:cubicBezTo>
                  <a:cubicBezTo>
                    <a:pt x="320" y="174"/>
                    <a:pt x="320" y="174"/>
                    <a:pt x="320" y="174"/>
                  </a:cubicBezTo>
                  <a:cubicBezTo>
                    <a:pt x="320" y="175"/>
                    <a:pt x="320" y="175"/>
                    <a:pt x="320" y="175"/>
                  </a:cubicBezTo>
                  <a:cubicBezTo>
                    <a:pt x="320" y="175"/>
                    <a:pt x="320" y="175"/>
                    <a:pt x="320" y="175"/>
                  </a:cubicBezTo>
                  <a:cubicBezTo>
                    <a:pt x="321" y="175"/>
                    <a:pt x="321" y="175"/>
                    <a:pt x="321" y="175"/>
                  </a:cubicBezTo>
                  <a:cubicBezTo>
                    <a:pt x="321" y="175"/>
                    <a:pt x="321" y="175"/>
                    <a:pt x="321" y="175"/>
                  </a:cubicBezTo>
                  <a:cubicBezTo>
                    <a:pt x="321" y="176"/>
                    <a:pt x="321" y="176"/>
                    <a:pt x="321" y="176"/>
                  </a:cubicBezTo>
                  <a:cubicBezTo>
                    <a:pt x="322" y="176"/>
                    <a:pt x="322" y="176"/>
                    <a:pt x="322" y="176"/>
                  </a:cubicBezTo>
                  <a:cubicBezTo>
                    <a:pt x="322" y="176"/>
                    <a:pt x="322" y="176"/>
                    <a:pt x="322" y="176"/>
                  </a:cubicBezTo>
                  <a:cubicBezTo>
                    <a:pt x="322" y="177"/>
                    <a:pt x="322" y="177"/>
                    <a:pt x="322" y="177"/>
                  </a:cubicBezTo>
                  <a:cubicBezTo>
                    <a:pt x="323" y="177"/>
                    <a:pt x="323" y="177"/>
                    <a:pt x="323" y="177"/>
                  </a:cubicBezTo>
                  <a:cubicBezTo>
                    <a:pt x="323" y="178"/>
                    <a:pt x="323" y="178"/>
                    <a:pt x="323" y="178"/>
                  </a:cubicBezTo>
                  <a:cubicBezTo>
                    <a:pt x="323" y="178"/>
                    <a:pt x="323" y="178"/>
                    <a:pt x="323" y="178"/>
                  </a:cubicBezTo>
                  <a:cubicBezTo>
                    <a:pt x="322" y="178"/>
                    <a:pt x="322" y="178"/>
                    <a:pt x="322" y="178"/>
                  </a:cubicBezTo>
                  <a:cubicBezTo>
                    <a:pt x="321" y="178"/>
                    <a:pt x="321" y="178"/>
                    <a:pt x="321" y="178"/>
                  </a:cubicBezTo>
                  <a:cubicBezTo>
                    <a:pt x="321" y="178"/>
                    <a:pt x="321" y="178"/>
                    <a:pt x="321" y="178"/>
                  </a:cubicBezTo>
                  <a:cubicBezTo>
                    <a:pt x="321" y="177"/>
                    <a:pt x="321" y="177"/>
                    <a:pt x="321" y="177"/>
                  </a:cubicBezTo>
                  <a:cubicBezTo>
                    <a:pt x="320" y="177"/>
                    <a:pt x="320" y="177"/>
                    <a:pt x="320" y="177"/>
                  </a:cubicBezTo>
                  <a:cubicBezTo>
                    <a:pt x="320" y="177"/>
                    <a:pt x="320" y="177"/>
                    <a:pt x="320" y="177"/>
                  </a:cubicBezTo>
                  <a:cubicBezTo>
                    <a:pt x="320" y="177"/>
                    <a:pt x="320" y="177"/>
                    <a:pt x="320" y="177"/>
                  </a:cubicBezTo>
                  <a:cubicBezTo>
                    <a:pt x="319" y="178"/>
                    <a:pt x="319" y="178"/>
                    <a:pt x="319" y="178"/>
                  </a:cubicBezTo>
                  <a:cubicBezTo>
                    <a:pt x="320" y="177"/>
                    <a:pt x="320" y="177"/>
                    <a:pt x="320" y="177"/>
                  </a:cubicBezTo>
                  <a:cubicBezTo>
                    <a:pt x="320" y="177"/>
                    <a:pt x="320" y="177"/>
                    <a:pt x="320" y="177"/>
                  </a:cubicBezTo>
                  <a:cubicBezTo>
                    <a:pt x="321" y="178"/>
                    <a:pt x="321" y="178"/>
                    <a:pt x="321" y="178"/>
                  </a:cubicBezTo>
                  <a:cubicBezTo>
                    <a:pt x="320" y="178"/>
                    <a:pt x="320" y="178"/>
                    <a:pt x="320" y="178"/>
                  </a:cubicBezTo>
                  <a:cubicBezTo>
                    <a:pt x="321" y="178"/>
                    <a:pt x="321" y="178"/>
                    <a:pt x="321" y="178"/>
                  </a:cubicBezTo>
                  <a:cubicBezTo>
                    <a:pt x="321" y="179"/>
                    <a:pt x="321" y="179"/>
                    <a:pt x="321" y="179"/>
                  </a:cubicBezTo>
                  <a:cubicBezTo>
                    <a:pt x="321" y="179"/>
                    <a:pt x="321" y="179"/>
                    <a:pt x="321" y="179"/>
                  </a:cubicBezTo>
                  <a:cubicBezTo>
                    <a:pt x="320" y="179"/>
                    <a:pt x="320" y="179"/>
                    <a:pt x="320" y="179"/>
                  </a:cubicBezTo>
                  <a:cubicBezTo>
                    <a:pt x="319" y="179"/>
                    <a:pt x="319" y="179"/>
                    <a:pt x="319" y="179"/>
                  </a:cubicBezTo>
                  <a:cubicBezTo>
                    <a:pt x="320" y="179"/>
                    <a:pt x="320" y="179"/>
                    <a:pt x="320" y="179"/>
                  </a:cubicBezTo>
                  <a:cubicBezTo>
                    <a:pt x="321" y="179"/>
                    <a:pt x="321" y="179"/>
                    <a:pt x="321" y="179"/>
                  </a:cubicBezTo>
                  <a:cubicBezTo>
                    <a:pt x="321" y="179"/>
                    <a:pt x="321" y="179"/>
                    <a:pt x="321" y="179"/>
                  </a:cubicBezTo>
                  <a:cubicBezTo>
                    <a:pt x="321" y="179"/>
                    <a:pt x="321" y="179"/>
                    <a:pt x="321" y="179"/>
                  </a:cubicBezTo>
                  <a:cubicBezTo>
                    <a:pt x="321" y="180"/>
                    <a:pt x="321" y="180"/>
                    <a:pt x="321" y="180"/>
                  </a:cubicBezTo>
                  <a:cubicBezTo>
                    <a:pt x="320" y="180"/>
                    <a:pt x="320" y="180"/>
                    <a:pt x="320" y="180"/>
                  </a:cubicBezTo>
                  <a:cubicBezTo>
                    <a:pt x="320" y="180"/>
                    <a:pt x="320" y="180"/>
                    <a:pt x="320" y="180"/>
                  </a:cubicBezTo>
                  <a:cubicBezTo>
                    <a:pt x="319" y="180"/>
                    <a:pt x="319" y="180"/>
                    <a:pt x="319" y="180"/>
                  </a:cubicBezTo>
                  <a:cubicBezTo>
                    <a:pt x="318" y="180"/>
                    <a:pt x="318" y="180"/>
                    <a:pt x="318" y="180"/>
                  </a:cubicBezTo>
                  <a:cubicBezTo>
                    <a:pt x="318" y="179"/>
                    <a:pt x="318" y="179"/>
                    <a:pt x="318" y="179"/>
                  </a:cubicBezTo>
                  <a:cubicBezTo>
                    <a:pt x="318" y="179"/>
                    <a:pt x="318" y="179"/>
                    <a:pt x="318" y="179"/>
                  </a:cubicBezTo>
                  <a:cubicBezTo>
                    <a:pt x="318" y="178"/>
                    <a:pt x="318" y="178"/>
                    <a:pt x="318" y="178"/>
                  </a:cubicBezTo>
                  <a:cubicBezTo>
                    <a:pt x="317" y="178"/>
                    <a:pt x="317" y="178"/>
                    <a:pt x="317" y="178"/>
                  </a:cubicBezTo>
                  <a:cubicBezTo>
                    <a:pt x="317" y="178"/>
                    <a:pt x="317" y="178"/>
                    <a:pt x="317" y="178"/>
                  </a:cubicBezTo>
                  <a:cubicBezTo>
                    <a:pt x="317" y="179"/>
                    <a:pt x="317" y="179"/>
                    <a:pt x="317" y="179"/>
                  </a:cubicBezTo>
                  <a:cubicBezTo>
                    <a:pt x="317" y="179"/>
                    <a:pt x="317" y="179"/>
                    <a:pt x="317" y="179"/>
                  </a:cubicBezTo>
                  <a:cubicBezTo>
                    <a:pt x="318" y="180"/>
                    <a:pt x="318" y="180"/>
                    <a:pt x="318" y="180"/>
                  </a:cubicBezTo>
                  <a:cubicBezTo>
                    <a:pt x="318" y="180"/>
                    <a:pt x="318" y="180"/>
                    <a:pt x="318" y="180"/>
                  </a:cubicBezTo>
                  <a:cubicBezTo>
                    <a:pt x="317" y="180"/>
                    <a:pt x="317" y="180"/>
                    <a:pt x="317" y="180"/>
                  </a:cubicBezTo>
                  <a:cubicBezTo>
                    <a:pt x="316" y="180"/>
                    <a:pt x="316" y="180"/>
                    <a:pt x="316" y="180"/>
                  </a:cubicBezTo>
                  <a:cubicBezTo>
                    <a:pt x="316" y="179"/>
                    <a:pt x="316" y="179"/>
                    <a:pt x="316" y="179"/>
                  </a:cubicBezTo>
                  <a:cubicBezTo>
                    <a:pt x="316" y="180"/>
                    <a:pt x="316" y="180"/>
                    <a:pt x="316" y="180"/>
                  </a:cubicBezTo>
                  <a:cubicBezTo>
                    <a:pt x="316" y="180"/>
                    <a:pt x="316" y="180"/>
                    <a:pt x="316" y="180"/>
                  </a:cubicBezTo>
                  <a:cubicBezTo>
                    <a:pt x="317" y="180"/>
                    <a:pt x="317" y="180"/>
                    <a:pt x="317" y="180"/>
                  </a:cubicBezTo>
                  <a:cubicBezTo>
                    <a:pt x="318" y="181"/>
                    <a:pt x="318" y="181"/>
                    <a:pt x="318" y="181"/>
                  </a:cubicBezTo>
                  <a:cubicBezTo>
                    <a:pt x="318" y="181"/>
                    <a:pt x="318" y="181"/>
                    <a:pt x="318" y="181"/>
                  </a:cubicBezTo>
                  <a:cubicBezTo>
                    <a:pt x="318" y="181"/>
                    <a:pt x="318" y="181"/>
                    <a:pt x="318" y="181"/>
                  </a:cubicBezTo>
                  <a:cubicBezTo>
                    <a:pt x="318" y="182"/>
                    <a:pt x="318" y="182"/>
                    <a:pt x="318" y="182"/>
                  </a:cubicBezTo>
                  <a:cubicBezTo>
                    <a:pt x="317" y="182"/>
                    <a:pt x="317" y="182"/>
                    <a:pt x="317" y="182"/>
                  </a:cubicBezTo>
                  <a:cubicBezTo>
                    <a:pt x="317" y="181"/>
                    <a:pt x="317" y="181"/>
                    <a:pt x="317" y="181"/>
                  </a:cubicBezTo>
                  <a:cubicBezTo>
                    <a:pt x="316" y="181"/>
                    <a:pt x="316" y="181"/>
                    <a:pt x="316" y="181"/>
                  </a:cubicBezTo>
                  <a:cubicBezTo>
                    <a:pt x="315" y="181"/>
                    <a:pt x="315" y="181"/>
                    <a:pt x="315" y="181"/>
                  </a:cubicBezTo>
                  <a:cubicBezTo>
                    <a:pt x="315" y="181"/>
                    <a:pt x="315" y="181"/>
                    <a:pt x="315" y="181"/>
                  </a:cubicBezTo>
                  <a:cubicBezTo>
                    <a:pt x="315" y="181"/>
                    <a:pt x="315" y="181"/>
                    <a:pt x="315" y="181"/>
                  </a:cubicBezTo>
                  <a:cubicBezTo>
                    <a:pt x="316" y="181"/>
                    <a:pt x="316" y="181"/>
                    <a:pt x="316" y="181"/>
                  </a:cubicBezTo>
                  <a:cubicBezTo>
                    <a:pt x="317" y="182"/>
                    <a:pt x="317" y="182"/>
                    <a:pt x="317" y="182"/>
                  </a:cubicBezTo>
                  <a:cubicBezTo>
                    <a:pt x="317" y="183"/>
                    <a:pt x="317" y="183"/>
                    <a:pt x="317" y="183"/>
                  </a:cubicBezTo>
                  <a:cubicBezTo>
                    <a:pt x="316" y="183"/>
                    <a:pt x="316" y="183"/>
                    <a:pt x="316" y="183"/>
                  </a:cubicBezTo>
                  <a:cubicBezTo>
                    <a:pt x="316" y="183"/>
                    <a:pt x="316" y="183"/>
                    <a:pt x="316" y="183"/>
                  </a:cubicBezTo>
                  <a:cubicBezTo>
                    <a:pt x="316" y="183"/>
                    <a:pt x="316" y="183"/>
                    <a:pt x="316" y="183"/>
                  </a:cubicBezTo>
                  <a:cubicBezTo>
                    <a:pt x="315" y="182"/>
                    <a:pt x="315" y="182"/>
                    <a:pt x="315" y="182"/>
                  </a:cubicBezTo>
                  <a:cubicBezTo>
                    <a:pt x="315" y="182"/>
                    <a:pt x="315" y="182"/>
                    <a:pt x="315" y="182"/>
                  </a:cubicBezTo>
                  <a:cubicBezTo>
                    <a:pt x="315" y="182"/>
                    <a:pt x="315" y="182"/>
                    <a:pt x="315" y="182"/>
                  </a:cubicBezTo>
                  <a:cubicBezTo>
                    <a:pt x="315" y="183"/>
                    <a:pt x="315" y="183"/>
                    <a:pt x="315" y="183"/>
                  </a:cubicBezTo>
                  <a:cubicBezTo>
                    <a:pt x="315" y="183"/>
                    <a:pt x="315" y="183"/>
                    <a:pt x="315" y="183"/>
                  </a:cubicBezTo>
                  <a:cubicBezTo>
                    <a:pt x="315" y="184"/>
                    <a:pt x="315" y="184"/>
                    <a:pt x="315" y="184"/>
                  </a:cubicBezTo>
                  <a:cubicBezTo>
                    <a:pt x="315" y="184"/>
                    <a:pt x="315" y="184"/>
                    <a:pt x="315"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3" y="184"/>
                    <a:pt x="313" y="184"/>
                    <a:pt x="313" y="184"/>
                  </a:cubicBezTo>
                  <a:cubicBezTo>
                    <a:pt x="313" y="184"/>
                    <a:pt x="313" y="184"/>
                    <a:pt x="313" y="184"/>
                  </a:cubicBezTo>
                  <a:cubicBezTo>
                    <a:pt x="313" y="184"/>
                    <a:pt x="313" y="184"/>
                    <a:pt x="313" y="184"/>
                  </a:cubicBezTo>
                  <a:cubicBezTo>
                    <a:pt x="313" y="183"/>
                    <a:pt x="313" y="183"/>
                    <a:pt x="313" y="183"/>
                  </a:cubicBezTo>
                  <a:cubicBezTo>
                    <a:pt x="312" y="182"/>
                    <a:pt x="312" y="182"/>
                    <a:pt x="312" y="182"/>
                  </a:cubicBezTo>
                  <a:cubicBezTo>
                    <a:pt x="312" y="182"/>
                    <a:pt x="312" y="182"/>
                    <a:pt x="312" y="182"/>
                  </a:cubicBezTo>
                  <a:cubicBezTo>
                    <a:pt x="312" y="182"/>
                    <a:pt x="312" y="182"/>
                    <a:pt x="312" y="182"/>
                  </a:cubicBezTo>
                  <a:cubicBezTo>
                    <a:pt x="312" y="184"/>
                    <a:pt x="312" y="184"/>
                    <a:pt x="312" y="184"/>
                  </a:cubicBezTo>
                  <a:cubicBezTo>
                    <a:pt x="312" y="184"/>
                    <a:pt x="312" y="184"/>
                    <a:pt x="312" y="184"/>
                  </a:cubicBezTo>
                  <a:cubicBezTo>
                    <a:pt x="311" y="184"/>
                    <a:pt x="311" y="184"/>
                    <a:pt x="311" y="184"/>
                  </a:cubicBezTo>
                  <a:cubicBezTo>
                    <a:pt x="311" y="184"/>
                    <a:pt x="311" y="184"/>
                    <a:pt x="311" y="184"/>
                  </a:cubicBezTo>
                  <a:cubicBezTo>
                    <a:pt x="312" y="184"/>
                    <a:pt x="312" y="184"/>
                    <a:pt x="312" y="184"/>
                  </a:cubicBezTo>
                  <a:cubicBezTo>
                    <a:pt x="312" y="184"/>
                    <a:pt x="312" y="184"/>
                    <a:pt x="312" y="184"/>
                  </a:cubicBezTo>
                  <a:cubicBezTo>
                    <a:pt x="312" y="185"/>
                    <a:pt x="312" y="185"/>
                    <a:pt x="312" y="185"/>
                  </a:cubicBezTo>
                  <a:cubicBezTo>
                    <a:pt x="311" y="185"/>
                    <a:pt x="311" y="185"/>
                    <a:pt x="311" y="185"/>
                  </a:cubicBezTo>
                  <a:cubicBezTo>
                    <a:pt x="311" y="185"/>
                    <a:pt x="311" y="185"/>
                    <a:pt x="311" y="185"/>
                  </a:cubicBezTo>
                  <a:cubicBezTo>
                    <a:pt x="311" y="185"/>
                    <a:pt x="311" y="185"/>
                    <a:pt x="311" y="185"/>
                  </a:cubicBezTo>
                  <a:cubicBezTo>
                    <a:pt x="311" y="185"/>
                    <a:pt x="311" y="185"/>
                    <a:pt x="311" y="185"/>
                  </a:cubicBezTo>
                  <a:cubicBezTo>
                    <a:pt x="312" y="185"/>
                    <a:pt x="312" y="185"/>
                    <a:pt x="312" y="185"/>
                  </a:cubicBezTo>
                  <a:cubicBezTo>
                    <a:pt x="312" y="186"/>
                    <a:pt x="312" y="186"/>
                    <a:pt x="312" y="186"/>
                  </a:cubicBezTo>
                  <a:cubicBezTo>
                    <a:pt x="312" y="186"/>
                    <a:pt x="312" y="186"/>
                    <a:pt x="312" y="186"/>
                  </a:cubicBezTo>
                  <a:cubicBezTo>
                    <a:pt x="311" y="186"/>
                    <a:pt x="311" y="186"/>
                    <a:pt x="311" y="186"/>
                  </a:cubicBezTo>
                  <a:cubicBezTo>
                    <a:pt x="311" y="186"/>
                    <a:pt x="311" y="186"/>
                    <a:pt x="311" y="186"/>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8"/>
                    <a:pt x="311" y="188"/>
                    <a:pt x="311" y="188"/>
                  </a:cubicBezTo>
                  <a:cubicBezTo>
                    <a:pt x="311" y="188"/>
                    <a:pt x="311" y="188"/>
                    <a:pt x="311" y="188"/>
                  </a:cubicBezTo>
                  <a:cubicBezTo>
                    <a:pt x="311" y="189"/>
                    <a:pt x="311" y="189"/>
                    <a:pt x="311"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09" y="188"/>
                    <a:pt x="309" y="188"/>
                    <a:pt x="309" y="188"/>
                  </a:cubicBezTo>
                  <a:cubicBezTo>
                    <a:pt x="309" y="188"/>
                    <a:pt x="309" y="188"/>
                    <a:pt x="309" y="188"/>
                  </a:cubicBezTo>
                  <a:cubicBezTo>
                    <a:pt x="309" y="188"/>
                    <a:pt x="309" y="188"/>
                    <a:pt x="309" y="188"/>
                  </a:cubicBezTo>
                  <a:cubicBezTo>
                    <a:pt x="309" y="187"/>
                    <a:pt x="309" y="187"/>
                    <a:pt x="309" y="187"/>
                  </a:cubicBezTo>
                  <a:cubicBezTo>
                    <a:pt x="309" y="187"/>
                    <a:pt x="309" y="187"/>
                    <a:pt x="309" y="187"/>
                  </a:cubicBezTo>
                  <a:cubicBezTo>
                    <a:pt x="308" y="188"/>
                    <a:pt x="308" y="188"/>
                    <a:pt x="308" y="188"/>
                  </a:cubicBezTo>
                  <a:cubicBezTo>
                    <a:pt x="308" y="188"/>
                    <a:pt x="308" y="188"/>
                    <a:pt x="308" y="188"/>
                  </a:cubicBezTo>
                  <a:cubicBezTo>
                    <a:pt x="308" y="188"/>
                    <a:pt x="308" y="188"/>
                    <a:pt x="308" y="188"/>
                  </a:cubicBezTo>
                  <a:cubicBezTo>
                    <a:pt x="308" y="188"/>
                    <a:pt x="308" y="188"/>
                    <a:pt x="308" y="188"/>
                  </a:cubicBezTo>
                  <a:cubicBezTo>
                    <a:pt x="308" y="187"/>
                    <a:pt x="308" y="187"/>
                    <a:pt x="308" y="187"/>
                  </a:cubicBezTo>
                  <a:cubicBezTo>
                    <a:pt x="308" y="187"/>
                    <a:pt x="308" y="187"/>
                    <a:pt x="308" y="187"/>
                  </a:cubicBezTo>
                  <a:cubicBezTo>
                    <a:pt x="308" y="187"/>
                    <a:pt x="308" y="187"/>
                    <a:pt x="308" y="187"/>
                  </a:cubicBezTo>
                  <a:cubicBezTo>
                    <a:pt x="308" y="186"/>
                    <a:pt x="308" y="186"/>
                    <a:pt x="308" y="186"/>
                  </a:cubicBezTo>
                  <a:cubicBezTo>
                    <a:pt x="308" y="186"/>
                    <a:pt x="308" y="186"/>
                    <a:pt x="308" y="186"/>
                  </a:cubicBezTo>
                  <a:cubicBezTo>
                    <a:pt x="308" y="186"/>
                    <a:pt x="308" y="186"/>
                    <a:pt x="308" y="186"/>
                  </a:cubicBezTo>
                  <a:cubicBezTo>
                    <a:pt x="308" y="186"/>
                    <a:pt x="308" y="186"/>
                    <a:pt x="308" y="186"/>
                  </a:cubicBezTo>
                  <a:cubicBezTo>
                    <a:pt x="307" y="186"/>
                    <a:pt x="307" y="186"/>
                    <a:pt x="307" y="186"/>
                  </a:cubicBezTo>
                  <a:cubicBezTo>
                    <a:pt x="307" y="187"/>
                    <a:pt x="307" y="187"/>
                    <a:pt x="307" y="187"/>
                  </a:cubicBezTo>
                  <a:cubicBezTo>
                    <a:pt x="307" y="187"/>
                    <a:pt x="307" y="187"/>
                    <a:pt x="307" y="187"/>
                  </a:cubicBezTo>
                  <a:cubicBezTo>
                    <a:pt x="306" y="187"/>
                    <a:pt x="306" y="187"/>
                    <a:pt x="306" y="187"/>
                  </a:cubicBezTo>
                  <a:cubicBezTo>
                    <a:pt x="306" y="187"/>
                    <a:pt x="306" y="187"/>
                    <a:pt x="306" y="187"/>
                  </a:cubicBezTo>
                  <a:cubicBezTo>
                    <a:pt x="306" y="186"/>
                    <a:pt x="306" y="186"/>
                    <a:pt x="306" y="186"/>
                  </a:cubicBezTo>
                  <a:cubicBezTo>
                    <a:pt x="306" y="186"/>
                    <a:pt x="306" y="186"/>
                    <a:pt x="306" y="186"/>
                  </a:cubicBezTo>
                  <a:cubicBezTo>
                    <a:pt x="306" y="185"/>
                    <a:pt x="306" y="185"/>
                    <a:pt x="306"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6" y="185"/>
                    <a:pt x="306" y="185"/>
                    <a:pt x="306" y="185"/>
                  </a:cubicBezTo>
                  <a:cubicBezTo>
                    <a:pt x="306" y="185"/>
                    <a:pt x="306" y="185"/>
                    <a:pt x="306" y="185"/>
                  </a:cubicBezTo>
                  <a:cubicBezTo>
                    <a:pt x="305" y="184"/>
                    <a:pt x="305" y="184"/>
                    <a:pt x="305" y="184"/>
                  </a:cubicBezTo>
                  <a:cubicBezTo>
                    <a:pt x="306" y="184"/>
                    <a:pt x="306" y="184"/>
                    <a:pt x="306" y="184"/>
                  </a:cubicBezTo>
                  <a:cubicBezTo>
                    <a:pt x="306" y="184"/>
                    <a:pt x="306" y="184"/>
                    <a:pt x="306" y="184"/>
                  </a:cubicBezTo>
                  <a:cubicBezTo>
                    <a:pt x="307" y="183"/>
                    <a:pt x="307" y="183"/>
                    <a:pt x="307" y="183"/>
                  </a:cubicBezTo>
                  <a:cubicBezTo>
                    <a:pt x="306" y="183"/>
                    <a:pt x="306" y="183"/>
                    <a:pt x="306" y="183"/>
                  </a:cubicBezTo>
                  <a:cubicBezTo>
                    <a:pt x="306" y="183"/>
                    <a:pt x="306" y="183"/>
                    <a:pt x="306" y="183"/>
                  </a:cubicBezTo>
                  <a:cubicBezTo>
                    <a:pt x="306" y="183"/>
                    <a:pt x="306" y="183"/>
                    <a:pt x="306" y="183"/>
                  </a:cubicBezTo>
                  <a:cubicBezTo>
                    <a:pt x="305" y="183"/>
                    <a:pt x="305" y="183"/>
                    <a:pt x="305" y="183"/>
                  </a:cubicBezTo>
                  <a:cubicBezTo>
                    <a:pt x="306" y="183"/>
                    <a:pt x="306" y="183"/>
                    <a:pt x="306" y="183"/>
                  </a:cubicBezTo>
                  <a:cubicBezTo>
                    <a:pt x="306" y="182"/>
                    <a:pt x="306" y="182"/>
                    <a:pt x="306" y="182"/>
                  </a:cubicBezTo>
                  <a:cubicBezTo>
                    <a:pt x="307" y="182"/>
                    <a:pt x="307" y="182"/>
                    <a:pt x="307" y="182"/>
                  </a:cubicBezTo>
                  <a:cubicBezTo>
                    <a:pt x="307" y="182"/>
                    <a:pt x="307" y="182"/>
                    <a:pt x="307" y="182"/>
                  </a:cubicBezTo>
                  <a:cubicBezTo>
                    <a:pt x="306" y="182"/>
                    <a:pt x="306" y="182"/>
                    <a:pt x="306" y="182"/>
                  </a:cubicBezTo>
                  <a:cubicBezTo>
                    <a:pt x="305" y="182"/>
                    <a:pt x="305" y="182"/>
                    <a:pt x="305" y="182"/>
                  </a:cubicBezTo>
                  <a:cubicBezTo>
                    <a:pt x="305" y="182"/>
                    <a:pt x="305" y="182"/>
                    <a:pt x="305" y="182"/>
                  </a:cubicBezTo>
                  <a:cubicBezTo>
                    <a:pt x="305" y="182"/>
                    <a:pt x="305" y="182"/>
                    <a:pt x="305" y="182"/>
                  </a:cubicBezTo>
                  <a:cubicBezTo>
                    <a:pt x="306" y="181"/>
                    <a:pt x="306" y="181"/>
                    <a:pt x="306" y="181"/>
                  </a:cubicBezTo>
                  <a:cubicBezTo>
                    <a:pt x="306" y="181"/>
                    <a:pt x="306" y="181"/>
                    <a:pt x="306" y="181"/>
                  </a:cubicBezTo>
                  <a:cubicBezTo>
                    <a:pt x="307" y="181"/>
                    <a:pt x="307" y="181"/>
                    <a:pt x="307" y="181"/>
                  </a:cubicBezTo>
                  <a:cubicBezTo>
                    <a:pt x="308" y="180"/>
                    <a:pt x="308" y="180"/>
                    <a:pt x="308" y="180"/>
                  </a:cubicBezTo>
                  <a:cubicBezTo>
                    <a:pt x="308" y="180"/>
                    <a:pt x="308" y="180"/>
                    <a:pt x="308" y="180"/>
                  </a:cubicBezTo>
                  <a:cubicBezTo>
                    <a:pt x="309" y="179"/>
                    <a:pt x="309" y="179"/>
                    <a:pt x="309" y="179"/>
                  </a:cubicBezTo>
                  <a:cubicBezTo>
                    <a:pt x="309" y="179"/>
                    <a:pt x="309" y="179"/>
                    <a:pt x="309" y="179"/>
                  </a:cubicBezTo>
                  <a:cubicBezTo>
                    <a:pt x="310" y="178"/>
                    <a:pt x="310" y="178"/>
                    <a:pt x="310" y="178"/>
                  </a:cubicBezTo>
                  <a:cubicBezTo>
                    <a:pt x="310" y="178"/>
                    <a:pt x="310" y="178"/>
                    <a:pt x="310" y="178"/>
                  </a:cubicBezTo>
                  <a:cubicBezTo>
                    <a:pt x="309" y="178"/>
                    <a:pt x="309" y="178"/>
                    <a:pt x="309" y="178"/>
                  </a:cubicBezTo>
                  <a:cubicBezTo>
                    <a:pt x="309" y="179"/>
                    <a:pt x="309" y="179"/>
                    <a:pt x="309" y="179"/>
                  </a:cubicBezTo>
                  <a:cubicBezTo>
                    <a:pt x="308" y="179"/>
                    <a:pt x="308" y="179"/>
                    <a:pt x="308" y="179"/>
                  </a:cubicBezTo>
                  <a:cubicBezTo>
                    <a:pt x="308" y="180"/>
                    <a:pt x="308" y="180"/>
                    <a:pt x="308" y="180"/>
                  </a:cubicBezTo>
                  <a:cubicBezTo>
                    <a:pt x="307" y="180"/>
                    <a:pt x="307" y="180"/>
                    <a:pt x="307" y="180"/>
                  </a:cubicBezTo>
                  <a:cubicBezTo>
                    <a:pt x="306" y="180"/>
                    <a:pt x="306" y="180"/>
                    <a:pt x="306" y="180"/>
                  </a:cubicBezTo>
                  <a:cubicBezTo>
                    <a:pt x="305" y="181"/>
                    <a:pt x="305" y="181"/>
                    <a:pt x="305" y="181"/>
                  </a:cubicBezTo>
                  <a:cubicBezTo>
                    <a:pt x="304" y="181"/>
                    <a:pt x="304" y="181"/>
                    <a:pt x="304" y="181"/>
                  </a:cubicBezTo>
                  <a:cubicBezTo>
                    <a:pt x="304" y="181"/>
                    <a:pt x="304" y="181"/>
                    <a:pt x="304" y="181"/>
                  </a:cubicBezTo>
                  <a:cubicBezTo>
                    <a:pt x="304" y="180"/>
                    <a:pt x="304" y="180"/>
                    <a:pt x="304" y="180"/>
                  </a:cubicBezTo>
                  <a:cubicBezTo>
                    <a:pt x="305" y="179"/>
                    <a:pt x="305" y="179"/>
                    <a:pt x="305" y="179"/>
                  </a:cubicBezTo>
                  <a:cubicBezTo>
                    <a:pt x="306" y="179"/>
                    <a:pt x="306" y="179"/>
                    <a:pt x="306" y="179"/>
                  </a:cubicBezTo>
                  <a:cubicBezTo>
                    <a:pt x="306" y="178"/>
                    <a:pt x="306" y="178"/>
                    <a:pt x="306" y="178"/>
                  </a:cubicBezTo>
                  <a:cubicBezTo>
                    <a:pt x="306" y="178"/>
                    <a:pt x="306" y="178"/>
                    <a:pt x="306" y="178"/>
                  </a:cubicBezTo>
                  <a:cubicBezTo>
                    <a:pt x="306" y="178"/>
                    <a:pt x="306" y="178"/>
                    <a:pt x="306" y="178"/>
                  </a:cubicBezTo>
                  <a:cubicBezTo>
                    <a:pt x="306" y="178"/>
                    <a:pt x="306" y="178"/>
                    <a:pt x="306" y="178"/>
                  </a:cubicBezTo>
                  <a:cubicBezTo>
                    <a:pt x="304" y="179"/>
                    <a:pt x="304" y="179"/>
                    <a:pt x="304" y="179"/>
                  </a:cubicBezTo>
                  <a:cubicBezTo>
                    <a:pt x="303" y="180"/>
                    <a:pt x="303" y="180"/>
                    <a:pt x="303" y="180"/>
                  </a:cubicBezTo>
                  <a:cubicBezTo>
                    <a:pt x="303" y="179"/>
                    <a:pt x="303" y="179"/>
                    <a:pt x="303" y="179"/>
                  </a:cubicBezTo>
                  <a:cubicBezTo>
                    <a:pt x="303" y="179"/>
                    <a:pt x="303" y="179"/>
                    <a:pt x="303" y="179"/>
                  </a:cubicBezTo>
                  <a:cubicBezTo>
                    <a:pt x="303" y="179"/>
                    <a:pt x="303" y="179"/>
                    <a:pt x="303" y="179"/>
                  </a:cubicBezTo>
                  <a:cubicBezTo>
                    <a:pt x="303" y="178"/>
                    <a:pt x="303" y="178"/>
                    <a:pt x="303" y="178"/>
                  </a:cubicBezTo>
                  <a:cubicBezTo>
                    <a:pt x="302" y="178"/>
                    <a:pt x="302" y="178"/>
                    <a:pt x="302" y="178"/>
                  </a:cubicBezTo>
                  <a:cubicBezTo>
                    <a:pt x="302" y="178"/>
                    <a:pt x="302" y="178"/>
                    <a:pt x="302" y="178"/>
                  </a:cubicBezTo>
                  <a:cubicBezTo>
                    <a:pt x="302" y="178"/>
                    <a:pt x="302" y="178"/>
                    <a:pt x="302" y="178"/>
                  </a:cubicBezTo>
                  <a:cubicBezTo>
                    <a:pt x="302" y="178"/>
                    <a:pt x="302" y="178"/>
                    <a:pt x="302" y="178"/>
                  </a:cubicBezTo>
                  <a:cubicBezTo>
                    <a:pt x="302" y="177"/>
                    <a:pt x="302" y="177"/>
                    <a:pt x="302" y="177"/>
                  </a:cubicBezTo>
                  <a:cubicBezTo>
                    <a:pt x="302" y="177"/>
                    <a:pt x="302" y="177"/>
                    <a:pt x="302" y="177"/>
                  </a:cubicBezTo>
                  <a:cubicBezTo>
                    <a:pt x="302" y="177"/>
                    <a:pt x="302" y="177"/>
                    <a:pt x="302" y="177"/>
                  </a:cubicBezTo>
                  <a:cubicBezTo>
                    <a:pt x="302" y="177"/>
                    <a:pt x="302" y="177"/>
                    <a:pt x="302" y="177"/>
                  </a:cubicBezTo>
                  <a:cubicBezTo>
                    <a:pt x="302" y="176"/>
                    <a:pt x="302" y="176"/>
                    <a:pt x="302" y="176"/>
                  </a:cubicBezTo>
                  <a:cubicBezTo>
                    <a:pt x="302" y="176"/>
                    <a:pt x="302" y="176"/>
                    <a:pt x="302" y="176"/>
                  </a:cubicBezTo>
                  <a:cubicBezTo>
                    <a:pt x="302" y="176"/>
                    <a:pt x="302" y="176"/>
                    <a:pt x="302" y="176"/>
                  </a:cubicBezTo>
                  <a:cubicBezTo>
                    <a:pt x="302" y="175"/>
                    <a:pt x="302" y="175"/>
                    <a:pt x="302" y="175"/>
                  </a:cubicBezTo>
                  <a:cubicBezTo>
                    <a:pt x="301" y="175"/>
                    <a:pt x="301" y="175"/>
                    <a:pt x="301" y="175"/>
                  </a:cubicBezTo>
                  <a:cubicBezTo>
                    <a:pt x="301" y="175"/>
                    <a:pt x="301" y="175"/>
                    <a:pt x="301" y="175"/>
                  </a:cubicBezTo>
                  <a:cubicBezTo>
                    <a:pt x="301" y="176"/>
                    <a:pt x="301" y="176"/>
                    <a:pt x="301" y="176"/>
                  </a:cubicBezTo>
                  <a:cubicBezTo>
                    <a:pt x="301" y="176"/>
                    <a:pt x="301" y="176"/>
                    <a:pt x="301" y="176"/>
                  </a:cubicBezTo>
                  <a:cubicBezTo>
                    <a:pt x="301" y="176"/>
                    <a:pt x="301" y="176"/>
                    <a:pt x="301" y="176"/>
                  </a:cubicBezTo>
                  <a:cubicBezTo>
                    <a:pt x="300" y="176"/>
                    <a:pt x="300" y="176"/>
                    <a:pt x="300" y="176"/>
                  </a:cubicBezTo>
                  <a:cubicBezTo>
                    <a:pt x="300" y="175"/>
                    <a:pt x="300" y="175"/>
                    <a:pt x="300" y="175"/>
                  </a:cubicBezTo>
                  <a:cubicBezTo>
                    <a:pt x="299" y="175"/>
                    <a:pt x="299" y="175"/>
                    <a:pt x="299" y="175"/>
                  </a:cubicBezTo>
                  <a:cubicBezTo>
                    <a:pt x="300" y="176"/>
                    <a:pt x="300" y="176"/>
                    <a:pt x="300" y="176"/>
                  </a:cubicBezTo>
                  <a:cubicBezTo>
                    <a:pt x="300" y="177"/>
                    <a:pt x="300" y="177"/>
                    <a:pt x="300" y="177"/>
                  </a:cubicBezTo>
                  <a:cubicBezTo>
                    <a:pt x="300" y="177"/>
                    <a:pt x="300" y="177"/>
                    <a:pt x="300" y="177"/>
                  </a:cubicBezTo>
                  <a:cubicBezTo>
                    <a:pt x="300" y="177"/>
                    <a:pt x="300" y="177"/>
                    <a:pt x="300" y="177"/>
                  </a:cubicBezTo>
                  <a:cubicBezTo>
                    <a:pt x="300" y="177"/>
                    <a:pt x="300" y="177"/>
                    <a:pt x="300" y="177"/>
                  </a:cubicBezTo>
                  <a:cubicBezTo>
                    <a:pt x="300" y="178"/>
                    <a:pt x="300" y="178"/>
                    <a:pt x="300" y="178"/>
                  </a:cubicBezTo>
                  <a:cubicBezTo>
                    <a:pt x="299" y="178"/>
                    <a:pt x="299" y="178"/>
                    <a:pt x="299" y="178"/>
                  </a:cubicBezTo>
                  <a:cubicBezTo>
                    <a:pt x="299" y="177"/>
                    <a:pt x="299" y="177"/>
                    <a:pt x="299" y="177"/>
                  </a:cubicBezTo>
                  <a:cubicBezTo>
                    <a:pt x="299" y="177"/>
                    <a:pt x="299" y="177"/>
                    <a:pt x="299" y="177"/>
                  </a:cubicBezTo>
                  <a:cubicBezTo>
                    <a:pt x="298" y="176"/>
                    <a:pt x="298" y="176"/>
                    <a:pt x="298" y="176"/>
                  </a:cubicBezTo>
                  <a:cubicBezTo>
                    <a:pt x="298" y="177"/>
                    <a:pt x="298" y="177"/>
                    <a:pt x="298" y="177"/>
                  </a:cubicBezTo>
                  <a:cubicBezTo>
                    <a:pt x="298" y="177"/>
                    <a:pt x="298" y="177"/>
                    <a:pt x="298" y="177"/>
                  </a:cubicBezTo>
                  <a:cubicBezTo>
                    <a:pt x="298" y="177"/>
                    <a:pt x="298" y="177"/>
                    <a:pt x="298" y="177"/>
                  </a:cubicBezTo>
                  <a:cubicBezTo>
                    <a:pt x="298" y="178"/>
                    <a:pt x="298" y="178"/>
                    <a:pt x="298" y="178"/>
                  </a:cubicBezTo>
                  <a:cubicBezTo>
                    <a:pt x="299" y="178"/>
                    <a:pt x="299" y="178"/>
                    <a:pt x="299" y="178"/>
                  </a:cubicBezTo>
                  <a:cubicBezTo>
                    <a:pt x="299" y="179"/>
                    <a:pt x="299" y="179"/>
                    <a:pt x="299" y="179"/>
                  </a:cubicBezTo>
                  <a:cubicBezTo>
                    <a:pt x="300" y="179"/>
                    <a:pt x="300" y="179"/>
                    <a:pt x="300" y="179"/>
                  </a:cubicBezTo>
                  <a:cubicBezTo>
                    <a:pt x="299" y="180"/>
                    <a:pt x="299" y="180"/>
                    <a:pt x="299" y="180"/>
                  </a:cubicBezTo>
                  <a:cubicBezTo>
                    <a:pt x="300" y="180"/>
                    <a:pt x="300" y="180"/>
                    <a:pt x="300" y="180"/>
                  </a:cubicBezTo>
                  <a:cubicBezTo>
                    <a:pt x="300" y="180"/>
                    <a:pt x="300" y="180"/>
                    <a:pt x="300" y="180"/>
                  </a:cubicBezTo>
                  <a:cubicBezTo>
                    <a:pt x="299" y="181"/>
                    <a:pt x="299" y="181"/>
                    <a:pt x="299" y="181"/>
                  </a:cubicBezTo>
                  <a:cubicBezTo>
                    <a:pt x="298" y="180"/>
                    <a:pt x="298" y="180"/>
                    <a:pt x="298" y="180"/>
                  </a:cubicBezTo>
                  <a:cubicBezTo>
                    <a:pt x="298" y="180"/>
                    <a:pt x="298" y="180"/>
                    <a:pt x="298" y="180"/>
                  </a:cubicBezTo>
                  <a:cubicBezTo>
                    <a:pt x="298" y="181"/>
                    <a:pt x="298" y="181"/>
                    <a:pt x="298" y="181"/>
                  </a:cubicBezTo>
                  <a:cubicBezTo>
                    <a:pt x="297" y="181"/>
                    <a:pt x="297" y="181"/>
                    <a:pt x="297" y="181"/>
                  </a:cubicBezTo>
                  <a:cubicBezTo>
                    <a:pt x="297" y="180"/>
                    <a:pt x="297" y="180"/>
                    <a:pt x="297" y="180"/>
                  </a:cubicBezTo>
                  <a:cubicBezTo>
                    <a:pt x="297" y="179"/>
                    <a:pt x="297" y="179"/>
                    <a:pt x="297" y="179"/>
                  </a:cubicBezTo>
                  <a:cubicBezTo>
                    <a:pt x="297" y="179"/>
                    <a:pt x="297" y="179"/>
                    <a:pt x="297" y="179"/>
                  </a:cubicBezTo>
                  <a:cubicBezTo>
                    <a:pt x="297" y="178"/>
                    <a:pt x="297" y="178"/>
                    <a:pt x="297" y="178"/>
                  </a:cubicBezTo>
                  <a:cubicBezTo>
                    <a:pt x="296" y="178"/>
                    <a:pt x="296" y="178"/>
                    <a:pt x="296" y="178"/>
                  </a:cubicBezTo>
                  <a:cubicBezTo>
                    <a:pt x="295" y="178"/>
                    <a:pt x="295" y="178"/>
                    <a:pt x="295" y="178"/>
                  </a:cubicBezTo>
                  <a:cubicBezTo>
                    <a:pt x="295" y="178"/>
                    <a:pt x="295" y="178"/>
                    <a:pt x="295" y="178"/>
                  </a:cubicBezTo>
                  <a:cubicBezTo>
                    <a:pt x="295" y="177"/>
                    <a:pt x="295" y="177"/>
                    <a:pt x="295" y="177"/>
                  </a:cubicBezTo>
                  <a:cubicBezTo>
                    <a:pt x="294" y="177"/>
                    <a:pt x="294" y="177"/>
                    <a:pt x="294" y="177"/>
                  </a:cubicBezTo>
                  <a:cubicBezTo>
                    <a:pt x="294" y="177"/>
                    <a:pt x="294" y="177"/>
                    <a:pt x="294" y="177"/>
                  </a:cubicBezTo>
                  <a:cubicBezTo>
                    <a:pt x="293" y="177"/>
                    <a:pt x="293" y="177"/>
                    <a:pt x="293" y="177"/>
                  </a:cubicBezTo>
                  <a:cubicBezTo>
                    <a:pt x="293" y="178"/>
                    <a:pt x="293" y="178"/>
                    <a:pt x="293" y="178"/>
                  </a:cubicBezTo>
                  <a:cubicBezTo>
                    <a:pt x="294" y="178"/>
                    <a:pt x="294" y="178"/>
                    <a:pt x="294" y="178"/>
                  </a:cubicBezTo>
                  <a:cubicBezTo>
                    <a:pt x="295" y="178"/>
                    <a:pt x="295" y="178"/>
                    <a:pt x="295" y="178"/>
                  </a:cubicBezTo>
                  <a:cubicBezTo>
                    <a:pt x="296" y="178"/>
                    <a:pt x="296" y="178"/>
                    <a:pt x="296" y="178"/>
                  </a:cubicBezTo>
                  <a:cubicBezTo>
                    <a:pt x="296" y="179"/>
                    <a:pt x="296" y="179"/>
                    <a:pt x="296" y="179"/>
                  </a:cubicBezTo>
                  <a:cubicBezTo>
                    <a:pt x="295" y="180"/>
                    <a:pt x="295" y="180"/>
                    <a:pt x="295" y="180"/>
                  </a:cubicBezTo>
                  <a:cubicBezTo>
                    <a:pt x="295" y="180"/>
                    <a:pt x="295" y="180"/>
                    <a:pt x="295" y="180"/>
                  </a:cubicBezTo>
                  <a:cubicBezTo>
                    <a:pt x="296" y="180"/>
                    <a:pt x="296" y="180"/>
                    <a:pt x="296" y="180"/>
                  </a:cubicBezTo>
                  <a:cubicBezTo>
                    <a:pt x="296" y="180"/>
                    <a:pt x="296" y="180"/>
                    <a:pt x="296" y="180"/>
                  </a:cubicBezTo>
                  <a:cubicBezTo>
                    <a:pt x="296" y="181"/>
                    <a:pt x="296" y="181"/>
                    <a:pt x="296" y="181"/>
                  </a:cubicBezTo>
                  <a:cubicBezTo>
                    <a:pt x="296" y="181"/>
                    <a:pt x="296" y="181"/>
                    <a:pt x="296" y="181"/>
                  </a:cubicBezTo>
                  <a:cubicBezTo>
                    <a:pt x="297" y="181"/>
                    <a:pt x="297" y="181"/>
                    <a:pt x="297" y="181"/>
                  </a:cubicBezTo>
                  <a:cubicBezTo>
                    <a:pt x="297" y="181"/>
                    <a:pt x="297" y="181"/>
                    <a:pt x="297" y="181"/>
                  </a:cubicBezTo>
                  <a:cubicBezTo>
                    <a:pt x="296" y="182"/>
                    <a:pt x="296" y="182"/>
                    <a:pt x="296" y="182"/>
                  </a:cubicBezTo>
                  <a:cubicBezTo>
                    <a:pt x="295" y="183"/>
                    <a:pt x="295" y="183"/>
                    <a:pt x="295" y="183"/>
                  </a:cubicBezTo>
                  <a:cubicBezTo>
                    <a:pt x="294" y="184"/>
                    <a:pt x="294" y="184"/>
                    <a:pt x="294" y="184"/>
                  </a:cubicBezTo>
                  <a:cubicBezTo>
                    <a:pt x="296" y="183"/>
                    <a:pt x="296" y="183"/>
                    <a:pt x="296" y="183"/>
                  </a:cubicBezTo>
                  <a:cubicBezTo>
                    <a:pt x="296" y="183"/>
                    <a:pt x="296" y="183"/>
                    <a:pt x="296" y="183"/>
                  </a:cubicBezTo>
                  <a:cubicBezTo>
                    <a:pt x="297" y="182"/>
                    <a:pt x="297" y="182"/>
                    <a:pt x="297" y="182"/>
                  </a:cubicBezTo>
                  <a:cubicBezTo>
                    <a:pt x="298" y="182"/>
                    <a:pt x="298" y="182"/>
                    <a:pt x="298" y="182"/>
                  </a:cubicBezTo>
                  <a:cubicBezTo>
                    <a:pt x="298" y="183"/>
                    <a:pt x="298" y="183"/>
                    <a:pt x="298" y="183"/>
                  </a:cubicBezTo>
                  <a:cubicBezTo>
                    <a:pt x="298" y="183"/>
                    <a:pt x="298" y="183"/>
                    <a:pt x="298" y="183"/>
                  </a:cubicBezTo>
                  <a:cubicBezTo>
                    <a:pt x="297" y="183"/>
                    <a:pt x="297" y="183"/>
                    <a:pt x="297" y="183"/>
                  </a:cubicBezTo>
                  <a:cubicBezTo>
                    <a:pt x="297" y="184"/>
                    <a:pt x="297" y="184"/>
                    <a:pt x="297" y="184"/>
                  </a:cubicBezTo>
                  <a:cubicBezTo>
                    <a:pt x="297" y="184"/>
                    <a:pt x="297" y="184"/>
                    <a:pt x="297" y="184"/>
                  </a:cubicBezTo>
                  <a:cubicBezTo>
                    <a:pt x="298" y="184"/>
                    <a:pt x="298" y="184"/>
                    <a:pt x="298" y="184"/>
                  </a:cubicBezTo>
                  <a:cubicBezTo>
                    <a:pt x="299" y="185"/>
                    <a:pt x="299" y="185"/>
                    <a:pt x="299" y="185"/>
                  </a:cubicBezTo>
                  <a:cubicBezTo>
                    <a:pt x="298" y="185"/>
                    <a:pt x="298" y="185"/>
                    <a:pt x="298" y="185"/>
                  </a:cubicBezTo>
                  <a:cubicBezTo>
                    <a:pt x="297" y="185"/>
                    <a:pt x="297" y="185"/>
                    <a:pt x="297" y="185"/>
                  </a:cubicBezTo>
                  <a:cubicBezTo>
                    <a:pt x="297" y="185"/>
                    <a:pt x="297" y="185"/>
                    <a:pt x="297" y="185"/>
                  </a:cubicBezTo>
                  <a:cubicBezTo>
                    <a:pt x="298" y="185"/>
                    <a:pt x="298" y="185"/>
                    <a:pt x="298" y="185"/>
                  </a:cubicBezTo>
                  <a:cubicBezTo>
                    <a:pt x="298" y="186"/>
                    <a:pt x="298" y="186"/>
                    <a:pt x="298" y="186"/>
                  </a:cubicBezTo>
                  <a:cubicBezTo>
                    <a:pt x="298" y="186"/>
                    <a:pt x="298" y="186"/>
                    <a:pt x="298" y="186"/>
                  </a:cubicBezTo>
                  <a:cubicBezTo>
                    <a:pt x="298" y="186"/>
                    <a:pt x="298" y="186"/>
                    <a:pt x="298" y="186"/>
                  </a:cubicBezTo>
                  <a:cubicBezTo>
                    <a:pt x="298" y="186"/>
                    <a:pt x="298" y="186"/>
                    <a:pt x="298" y="186"/>
                  </a:cubicBezTo>
                  <a:cubicBezTo>
                    <a:pt x="298" y="187"/>
                    <a:pt x="298" y="187"/>
                    <a:pt x="298" y="187"/>
                  </a:cubicBezTo>
                  <a:cubicBezTo>
                    <a:pt x="298" y="187"/>
                    <a:pt x="298" y="187"/>
                    <a:pt x="298" y="187"/>
                  </a:cubicBezTo>
                  <a:cubicBezTo>
                    <a:pt x="298" y="187"/>
                    <a:pt x="298" y="187"/>
                    <a:pt x="298" y="187"/>
                  </a:cubicBezTo>
                  <a:cubicBezTo>
                    <a:pt x="298" y="188"/>
                    <a:pt x="298" y="188"/>
                    <a:pt x="298" y="188"/>
                  </a:cubicBezTo>
                  <a:cubicBezTo>
                    <a:pt x="299" y="189"/>
                    <a:pt x="299" y="189"/>
                    <a:pt x="299" y="189"/>
                  </a:cubicBezTo>
                  <a:cubicBezTo>
                    <a:pt x="299" y="188"/>
                    <a:pt x="299" y="188"/>
                    <a:pt x="299" y="188"/>
                  </a:cubicBezTo>
                  <a:cubicBezTo>
                    <a:pt x="299" y="187"/>
                    <a:pt x="299" y="187"/>
                    <a:pt x="299" y="187"/>
                  </a:cubicBezTo>
                  <a:cubicBezTo>
                    <a:pt x="299" y="187"/>
                    <a:pt x="299" y="187"/>
                    <a:pt x="299" y="187"/>
                  </a:cubicBezTo>
                  <a:cubicBezTo>
                    <a:pt x="300" y="188"/>
                    <a:pt x="300" y="188"/>
                    <a:pt x="300" y="188"/>
                  </a:cubicBezTo>
                  <a:cubicBezTo>
                    <a:pt x="300" y="188"/>
                    <a:pt x="300" y="188"/>
                    <a:pt x="300" y="188"/>
                  </a:cubicBezTo>
                  <a:cubicBezTo>
                    <a:pt x="300" y="189"/>
                    <a:pt x="300" y="189"/>
                    <a:pt x="300" y="189"/>
                  </a:cubicBezTo>
                  <a:cubicBezTo>
                    <a:pt x="300" y="189"/>
                    <a:pt x="300" y="189"/>
                    <a:pt x="300" y="189"/>
                  </a:cubicBezTo>
                  <a:cubicBezTo>
                    <a:pt x="300" y="189"/>
                    <a:pt x="300" y="189"/>
                    <a:pt x="300" y="189"/>
                  </a:cubicBezTo>
                  <a:cubicBezTo>
                    <a:pt x="300" y="190"/>
                    <a:pt x="300" y="190"/>
                    <a:pt x="300" y="190"/>
                  </a:cubicBezTo>
                  <a:cubicBezTo>
                    <a:pt x="301" y="190"/>
                    <a:pt x="301" y="190"/>
                    <a:pt x="301" y="190"/>
                  </a:cubicBezTo>
                  <a:cubicBezTo>
                    <a:pt x="301" y="189"/>
                    <a:pt x="301" y="189"/>
                    <a:pt x="301" y="189"/>
                  </a:cubicBezTo>
                  <a:cubicBezTo>
                    <a:pt x="301" y="190"/>
                    <a:pt x="301" y="190"/>
                    <a:pt x="301" y="190"/>
                  </a:cubicBezTo>
                  <a:cubicBezTo>
                    <a:pt x="301" y="189"/>
                    <a:pt x="301" y="189"/>
                    <a:pt x="301" y="189"/>
                  </a:cubicBezTo>
                  <a:cubicBezTo>
                    <a:pt x="301" y="189"/>
                    <a:pt x="301" y="189"/>
                    <a:pt x="301" y="189"/>
                  </a:cubicBezTo>
                  <a:cubicBezTo>
                    <a:pt x="302" y="189"/>
                    <a:pt x="302" y="189"/>
                    <a:pt x="302" y="189"/>
                  </a:cubicBezTo>
                  <a:cubicBezTo>
                    <a:pt x="302" y="190"/>
                    <a:pt x="302" y="190"/>
                    <a:pt x="302" y="190"/>
                  </a:cubicBezTo>
                  <a:cubicBezTo>
                    <a:pt x="302" y="190"/>
                    <a:pt x="302" y="190"/>
                    <a:pt x="302" y="190"/>
                  </a:cubicBezTo>
                  <a:cubicBezTo>
                    <a:pt x="302" y="191"/>
                    <a:pt x="302" y="191"/>
                    <a:pt x="302" y="191"/>
                  </a:cubicBezTo>
                  <a:cubicBezTo>
                    <a:pt x="301" y="191"/>
                    <a:pt x="301" y="191"/>
                    <a:pt x="301" y="191"/>
                  </a:cubicBezTo>
                  <a:cubicBezTo>
                    <a:pt x="301" y="191"/>
                    <a:pt x="301" y="191"/>
                    <a:pt x="301" y="191"/>
                  </a:cubicBezTo>
                  <a:cubicBezTo>
                    <a:pt x="302" y="192"/>
                    <a:pt x="302" y="192"/>
                    <a:pt x="302" y="192"/>
                  </a:cubicBezTo>
                  <a:cubicBezTo>
                    <a:pt x="303" y="192"/>
                    <a:pt x="303" y="192"/>
                    <a:pt x="303" y="192"/>
                  </a:cubicBezTo>
                  <a:cubicBezTo>
                    <a:pt x="303" y="191"/>
                    <a:pt x="303" y="191"/>
                    <a:pt x="303" y="191"/>
                  </a:cubicBezTo>
                  <a:cubicBezTo>
                    <a:pt x="304" y="192"/>
                    <a:pt x="304" y="192"/>
                    <a:pt x="304" y="192"/>
                  </a:cubicBezTo>
                  <a:cubicBezTo>
                    <a:pt x="303" y="192"/>
                    <a:pt x="303" y="192"/>
                    <a:pt x="303" y="192"/>
                  </a:cubicBezTo>
                  <a:cubicBezTo>
                    <a:pt x="303" y="192"/>
                    <a:pt x="303" y="192"/>
                    <a:pt x="303" y="192"/>
                  </a:cubicBezTo>
                  <a:cubicBezTo>
                    <a:pt x="302" y="193"/>
                    <a:pt x="302" y="193"/>
                    <a:pt x="302" y="193"/>
                  </a:cubicBezTo>
                  <a:cubicBezTo>
                    <a:pt x="302" y="193"/>
                    <a:pt x="302" y="193"/>
                    <a:pt x="302" y="193"/>
                  </a:cubicBezTo>
                  <a:cubicBezTo>
                    <a:pt x="303" y="194"/>
                    <a:pt x="303" y="194"/>
                    <a:pt x="303" y="194"/>
                  </a:cubicBezTo>
                  <a:cubicBezTo>
                    <a:pt x="303" y="195"/>
                    <a:pt x="303" y="195"/>
                    <a:pt x="303" y="195"/>
                  </a:cubicBezTo>
                  <a:cubicBezTo>
                    <a:pt x="303" y="195"/>
                    <a:pt x="303" y="195"/>
                    <a:pt x="303" y="195"/>
                  </a:cubicBezTo>
                  <a:cubicBezTo>
                    <a:pt x="303" y="196"/>
                    <a:pt x="303" y="196"/>
                    <a:pt x="303" y="196"/>
                  </a:cubicBezTo>
                  <a:cubicBezTo>
                    <a:pt x="304" y="197"/>
                    <a:pt x="304" y="197"/>
                    <a:pt x="304" y="197"/>
                  </a:cubicBezTo>
                  <a:cubicBezTo>
                    <a:pt x="304" y="197"/>
                    <a:pt x="304" y="197"/>
                    <a:pt x="304" y="197"/>
                  </a:cubicBezTo>
                  <a:cubicBezTo>
                    <a:pt x="304" y="198"/>
                    <a:pt x="304" y="198"/>
                    <a:pt x="304" y="198"/>
                  </a:cubicBezTo>
                  <a:cubicBezTo>
                    <a:pt x="304" y="199"/>
                    <a:pt x="304" y="199"/>
                    <a:pt x="304" y="199"/>
                  </a:cubicBezTo>
                  <a:cubicBezTo>
                    <a:pt x="303" y="199"/>
                    <a:pt x="303" y="199"/>
                    <a:pt x="303" y="199"/>
                  </a:cubicBezTo>
                  <a:cubicBezTo>
                    <a:pt x="304" y="200"/>
                    <a:pt x="304" y="200"/>
                    <a:pt x="304" y="200"/>
                  </a:cubicBezTo>
                  <a:cubicBezTo>
                    <a:pt x="303" y="201"/>
                    <a:pt x="303" y="201"/>
                    <a:pt x="303" y="201"/>
                  </a:cubicBezTo>
                  <a:cubicBezTo>
                    <a:pt x="302" y="199"/>
                    <a:pt x="302" y="199"/>
                    <a:pt x="302" y="199"/>
                  </a:cubicBezTo>
                  <a:cubicBezTo>
                    <a:pt x="302" y="199"/>
                    <a:pt x="302" y="199"/>
                    <a:pt x="302" y="199"/>
                  </a:cubicBezTo>
                  <a:cubicBezTo>
                    <a:pt x="302" y="198"/>
                    <a:pt x="302" y="198"/>
                    <a:pt x="302" y="198"/>
                  </a:cubicBezTo>
                  <a:cubicBezTo>
                    <a:pt x="302" y="197"/>
                    <a:pt x="302" y="197"/>
                    <a:pt x="302" y="197"/>
                  </a:cubicBezTo>
                  <a:cubicBezTo>
                    <a:pt x="302" y="198"/>
                    <a:pt x="302" y="198"/>
                    <a:pt x="302" y="198"/>
                  </a:cubicBezTo>
                  <a:cubicBezTo>
                    <a:pt x="302" y="199"/>
                    <a:pt x="302" y="199"/>
                    <a:pt x="302" y="199"/>
                  </a:cubicBezTo>
                  <a:cubicBezTo>
                    <a:pt x="302" y="200"/>
                    <a:pt x="302" y="200"/>
                    <a:pt x="302" y="200"/>
                  </a:cubicBezTo>
                  <a:cubicBezTo>
                    <a:pt x="302" y="201"/>
                    <a:pt x="302" y="201"/>
                    <a:pt x="302" y="201"/>
                  </a:cubicBezTo>
                  <a:cubicBezTo>
                    <a:pt x="302" y="202"/>
                    <a:pt x="302" y="202"/>
                    <a:pt x="302" y="202"/>
                  </a:cubicBezTo>
                  <a:cubicBezTo>
                    <a:pt x="302" y="203"/>
                    <a:pt x="302" y="203"/>
                    <a:pt x="302" y="203"/>
                  </a:cubicBezTo>
                  <a:cubicBezTo>
                    <a:pt x="302" y="203"/>
                    <a:pt x="302" y="203"/>
                    <a:pt x="302" y="203"/>
                  </a:cubicBezTo>
                  <a:cubicBezTo>
                    <a:pt x="301" y="203"/>
                    <a:pt x="301" y="203"/>
                    <a:pt x="301" y="203"/>
                  </a:cubicBezTo>
                  <a:cubicBezTo>
                    <a:pt x="301" y="202"/>
                    <a:pt x="301" y="202"/>
                    <a:pt x="301" y="202"/>
                  </a:cubicBezTo>
                  <a:cubicBezTo>
                    <a:pt x="300" y="202"/>
                    <a:pt x="300" y="202"/>
                    <a:pt x="300" y="202"/>
                  </a:cubicBezTo>
                  <a:cubicBezTo>
                    <a:pt x="301" y="204"/>
                    <a:pt x="301" y="204"/>
                    <a:pt x="301" y="204"/>
                  </a:cubicBezTo>
                  <a:cubicBezTo>
                    <a:pt x="300" y="205"/>
                    <a:pt x="300" y="205"/>
                    <a:pt x="300" y="205"/>
                  </a:cubicBezTo>
                  <a:cubicBezTo>
                    <a:pt x="301" y="205"/>
                    <a:pt x="301" y="205"/>
                    <a:pt x="301" y="205"/>
                  </a:cubicBezTo>
                  <a:cubicBezTo>
                    <a:pt x="301" y="205"/>
                    <a:pt x="301" y="205"/>
                    <a:pt x="301" y="205"/>
                  </a:cubicBezTo>
                  <a:cubicBezTo>
                    <a:pt x="300" y="205"/>
                    <a:pt x="300" y="205"/>
                    <a:pt x="300" y="205"/>
                  </a:cubicBezTo>
                  <a:cubicBezTo>
                    <a:pt x="299" y="205"/>
                    <a:pt x="299" y="205"/>
                    <a:pt x="299" y="205"/>
                  </a:cubicBezTo>
                  <a:cubicBezTo>
                    <a:pt x="299" y="204"/>
                    <a:pt x="299" y="204"/>
                    <a:pt x="299" y="204"/>
                  </a:cubicBezTo>
                  <a:cubicBezTo>
                    <a:pt x="299" y="203"/>
                    <a:pt x="299" y="203"/>
                    <a:pt x="299" y="203"/>
                  </a:cubicBezTo>
                  <a:cubicBezTo>
                    <a:pt x="299" y="202"/>
                    <a:pt x="299" y="202"/>
                    <a:pt x="299" y="202"/>
                  </a:cubicBezTo>
                  <a:cubicBezTo>
                    <a:pt x="299" y="203"/>
                    <a:pt x="299" y="203"/>
                    <a:pt x="299" y="203"/>
                  </a:cubicBezTo>
                  <a:cubicBezTo>
                    <a:pt x="298" y="203"/>
                    <a:pt x="298" y="203"/>
                    <a:pt x="298" y="203"/>
                  </a:cubicBezTo>
                  <a:cubicBezTo>
                    <a:pt x="298" y="202"/>
                    <a:pt x="298" y="202"/>
                    <a:pt x="298" y="202"/>
                  </a:cubicBezTo>
                  <a:cubicBezTo>
                    <a:pt x="298" y="201"/>
                    <a:pt x="298" y="201"/>
                    <a:pt x="298" y="201"/>
                  </a:cubicBezTo>
                  <a:cubicBezTo>
                    <a:pt x="298" y="202"/>
                    <a:pt x="298" y="202"/>
                    <a:pt x="298" y="202"/>
                  </a:cubicBezTo>
                  <a:cubicBezTo>
                    <a:pt x="298" y="202"/>
                    <a:pt x="298" y="202"/>
                    <a:pt x="298" y="202"/>
                  </a:cubicBezTo>
                  <a:cubicBezTo>
                    <a:pt x="297" y="202"/>
                    <a:pt x="297" y="202"/>
                    <a:pt x="297" y="202"/>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2"/>
                    <a:pt x="297" y="202"/>
                    <a:pt x="297" y="202"/>
                  </a:cubicBezTo>
                  <a:cubicBezTo>
                    <a:pt x="296" y="201"/>
                    <a:pt x="296" y="201"/>
                    <a:pt x="296" y="201"/>
                  </a:cubicBezTo>
                  <a:cubicBezTo>
                    <a:pt x="296" y="201"/>
                    <a:pt x="296" y="201"/>
                    <a:pt x="296" y="201"/>
                  </a:cubicBezTo>
                  <a:cubicBezTo>
                    <a:pt x="296" y="201"/>
                    <a:pt x="296" y="201"/>
                    <a:pt x="296" y="201"/>
                  </a:cubicBezTo>
                  <a:cubicBezTo>
                    <a:pt x="296" y="200"/>
                    <a:pt x="296" y="200"/>
                    <a:pt x="296" y="200"/>
                  </a:cubicBezTo>
                  <a:cubicBezTo>
                    <a:pt x="295" y="199"/>
                    <a:pt x="295" y="199"/>
                    <a:pt x="295" y="199"/>
                  </a:cubicBezTo>
                  <a:cubicBezTo>
                    <a:pt x="295" y="198"/>
                    <a:pt x="295" y="198"/>
                    <a:pt x="295" y="198"/>
                  </a:cubicBezTo>
                  <a:cubicBezTo>
                    <a:pt x="295" y="199"/>
                    <a:pt x="295" y="199"/>
                    <a:pt x="295" y="199"/>
                  </a:cubicBezTo>
                  <a:cubicBezTo>
                    <a:pt x="295" y="200"/>
                    <a:pt x="295" y="200"/>
                    <a:pt x="295" y="200"/>
                  </a:cubicBezTo>
                  <a:cubicBezTo>
                    <a:pt x="295" y="201"/>
                    <a:pt x="295" y="201"/>
                    <a:pt x="295" y="201"/>
                  </a:cubicBezTo>
                  <a:cubicBezTo>
                    <a:pt x="295" y="201"/>
                    <a:pt x="295" y="201"/>
                    <a:pt x="295" y="201"/>
                  </a:cubicBezTo>
                  <a:cubicBezTo>
                    <a:pt x="294" y="200"/>
                    <a:pt x="294" y="200"/>
                    <a:pt x="294" y="200"/>
                  </a:cubicBezTo>
                  <a:cubicBezTo>
                    <a:pt x="294" y="199"/>
                    <a:pt x="294" y="199"/>
                    <a:pt x="294" y="199"/>
                  </a:cubicBezTo>
                  <a:cubicBezTo>
                    <a:pt x="294" y="199"/>
                    <a:pt x="294" y="199"/>
                    <a:pt x="294" y="199"/>
                  </a:cubicBezTo>
                  <a:cubicBezTo>
                    <a:pt x="293" y="199"/>
                    <a:pt x="293" y="199"/>
                    <a:pt x="293" y="199"/>
                  </a:cubicBezTo>
                  <a:cubicBezTo>
                    <a:pt x="293" y="198"/>
                    <a:pt x="293" y="198"/>
                    <a:pt x="293" y="198"/>
                  </a:cubicBezTo>
                  <a:cubicBezTo>
                    <a:pt x="292" y="197"/>
                    <a:pt x="292" y="197"/>
                    <a:pt x="292" y="197"/>
                  </a:cubicBezTo>
                  <a:cubicBezTo>
                    <a:pt x="292" y="197"/>
                    <a:pt x="292" y="197"/>
                    <a:pt x="292" y="197"/>
                  </a:cubicBezTo>
                  <a:cubicBezTo>
                    <a:pt x="292" y="196"/>
                    <a:pt x="292" y="196"/>
                    <a:pt x="292" y="196"/>
                  </a:cubicBezTo>
                  <a:cubicBezTo>
                    <a:pt x="291" y="197"/>
                    <a:pt x="291" y="197"/>
                    <a:pt x="291" y="197"/>
                  </a:cubicBezTo>
                  <a:cubicBezTo>
                    <a:pt x="291" y="197"/>
                    <a:pt x="291" y="197"/>
                    <a:pt x="291" y="197"/>
                  </a:cubicBezTo>
                  <a:cubicBezTo>
                    <a:pt x="292" y="198"/>
                    <a:pt x="292" y="198"/>
                    <a:pt x="292" y="198"/>
                  </a:cubicBezTo>
                  <a:cubicBezTo>
                    <a:pt x="292" y="199"/>
                    <a:pt x="292" y="199"/>
                    <a:pt x="292" y="199"/>
                  </a:cubicBezTo>
                  <a:cubicBezTo>
                    <a:pt x="291" y="198"/>
                    <a:pt x="291" y="198"/>
                    <a:pt x="291" y="198"/>
                  </a:cubicBezTo>
                  <a:cubicBezTo>
                    <a:pt x="291" y="198"/>
                    <a:pt x="291" y="198"/>
                    <a:pt x="291" y="198"/>
                  </a:cubicBezTo>
                  <a:cubicBezTo>
                    <a:pt x="291" y="197"/>
                    <a:pt x="291" y="197"/>
                    <a:pt x="291" y="197"/>
                  </a:cubicBezTo>
                  <a:cubicBezTo>
                    <a:pt x="290" y="197"/>
                    <a:pt x="290" y="197"/>
                    <a:pt x="290" y="197"/>
                  </a:cubicBezTo>
                  <a:cubicBezTo>
                    <a:pt x="289" y="196"/>
                    <a:pt x="289" y="196"/>
                    <a:pt x="289" y="196"/>
                  </a:cubicBezTo>
                  <a:cubicBezTo>
                    <a:pt x="289" y="195"/>
                    <a:pt x="289" y="195"/>
                    <a:pt x="289" y="195"/>
                  </a:cubicBezTo>
                  <a:cubicBezTo>
                    <a:pt x="288" y="195"/>
                    <a:pt x="288" y="195"/>
                    <a:pt x="288" y="195"/>
                  </a:cubicBezTo>
                  <a:cubicBezTo>
                    <a:pt x="288" y="196"/>
                    <a:pt x="288" y="196"/>
                    <a:pt x="288" y="196"/>
                  </a:cubicBezTo>
                  <a:cubicBezTo>
                    <a:pt x="287" y="195"/>
                    <a:pt x="287" y="195"/>
                    <a:pt x="287" y="195"/>
                  </a:cubicBezTo>
                  <a:cubicBezTo>
                    <a:pt x="287" y="196"/>
                    <a:pt x="287" y="196"/>
                    <a:pt x="287" y="196"/>
                  </a:cubicBezTo>
                  <a:cubicBezTo>
                    <a:pt x="288" y="197"/>
                    <a:pt x="288" y="197"/>
                    <a:pt x="288" y="197"/>
                  </a:cubicBezTo>
                  <a:cubicBezTo>
                    <a:pt x="289" y="198"/>
                    <a:pt x="289" y="198"/>
                    <a:pt x="289" y="198"/>
                  </a:cubicBezTo>
                  <a:cubicBezTo>
                    <a:pt x="289" y="198"/>
                    <a:pt x="289" y="198"/>
                    <a:pt x="289" y="198"/>
                  </a:cubicBezTo>
                  <a:cubicBezTo>
                    <a:pt x="289" y="199"/>
                    <a:pt x="289" y="199"/>
                    <a:pt x="289" y="199"/>
                  </a:cubicBezTo>
                  <a:cubicBezTo>
                    <a:pt x="289" y="200"/>
                    <a:pt x="289" y="200"/>
                    <a:pt x="289" y="200"/>
                  </a:cubicBezTo>
                  <a:cubicBezTo>
                    <a:pt x="289" y="200"/>
                    <a:pt x="289" y="200"/>
                    <a:pt x="289" y="200"/>
                  </a:cubicBezTo>
                  <a:cubicBezTo>
                    <a:pt x="290" y="200"/>
                    <a:pt x="290" y="200"/>
                    <a:pt x="290" y="200"/>
                  </a:cubicBezTo>
                  <a:cubicBezTo>
                    <a:pt x="291" y="200"/>
                    <a:pt x="291" y="200"/>
                    <a:pt x="291" y="200"/>
                  </a:cubicBezTo>
                  <a:cubicBezTo>
                    <a:pt x="291" y="201"/>
                    <a:pt x="291" y="201"/>
                    <a:pt x="291" y="201"/>
                  </a:cubicBezTo>
                  <a:cubicBezTo>
                    <a:pt x="291" y="201"/>
                    <a:pt x="291" y="201"/>
                    <a:pt x="291" y="201"/>
                  </a:cubicBezTo>
                  <a:cubicBezTo>
                    <a:pt x="292" y="201"/>
                    <a:pt x="292" y="201"/>
                    <a:pt x="292" y="201"/>
                  </a:cubicBezTo>
                  <a:cubicBezTo>
                    <a:pt x="291" y="202"/>
                    <a:pt x="291" y="202"/>
                    <a:pt x="291" y="202"/>
                  </a:cubicBezTo>
                  <a:cubicBezTo>
                    <a:pt x="292" y="202"/>
                    <a:pt x="292" y="202"/>
                    <a:pt x="292" y="202"/>
                  </a:cubicBezTo>
                  <a:cubicBezTo>
                    <a:pt x="292" y="202"/>
                    <a:pt x="292" y="202"/>
                    <a:pt x="292" y="202"/>
                  </a:cubicBezTo>
                  <a:cubicBezTo>
                    <a:pt x="293" y="203"/>
                    <a:pt x="293" y="203"/>
                    <a:pt x="293" y="203"/>
                  </a:cubicBezTo>
                  <a:cubicBezTo>
                    <a:pt x="293" y="203"/>
                    <a:pt x="293" y="203"/>
                    <a:pt x="293" y="203"/>
                  </a:cubicBezTo>
                  <a:cubicBezTo>
                    <a:pt x="293" y="203"/>
                    <a:pt x="293" y="203"/>
                    <a:pt x="293" y="203"/>
                  </a:cubicBezTo>
                  <a:cubicBezTo>
                    <a:pt x="294" y="204"/>
                    <a:pt x="294" y="204"/>
                    <a:pt x="294" y="204"/>
                  </a:cubicBezTo>
                  <a:cubicBezTo>
                    <a:pt x="294" y="204"/>
                    <a:pt x="294" y="204"/>
                    <a:pt x="294" y="204"/>
                  </a:cubicBezTo>
                  <a:cubicBezTo>
                    <a:pt x="293" y="205"/>
                    <a:pt x="293" y="205"/>
                    <a:pt x="293" y="205"/>
                  </a:cubicBezTo>
                  <a:cubicBezTo>
                    <a:pt x="294" y="205"/>
                    <a:pt x="294" y="205"/>
                    <a:pt x="294" y="205"/>
                  </a:cubicBezTo>
                  <a:cubicBezTo>
                    <a:pt x="294" y="206"/>
                    <a:pt x="294" y="206"/>
                    <a:pt x="294" y="206"/>
                  </a:cubicBezTo>
                  <a:cubicBezTo>
                    <a:pt x="294" y="206"/>
                    <a:pt x="294" y="206"/>
                    <a:pt x="294" y="206"/>
                  </a:cubicBezTo>
                  <a:cubicBezTo>
                    <a:pt x="295" y="205"/>
                    <a:pt x="295" y="205"/>
                    <a:pt x="295" y="205"/>
                  </a:cubicBezTo>
                  <a:cubicBezTo>
                    <a:pt x="295" y="206"/>
                    <a:pt x="295" y="206"/>
                    <a:pt x="295" y="206"/>
                  </a:cubicBezTo>
                  <a:cubicBezTo>
                    <a:pt x="295" y="206"/>
                    <a:pt x="295" y="206"/>
                    <a:pt x="295" y="206"/>
                  </a:cubicBezTo>
                  <a:cubicBezTo>
                    <a:pt x="295" y="207"/>
                    <a:pt x="295" y="207"/>
                    <a:pt x="295" y="207"/>
                  </a:cubicBezTo>
                  <a:cubicBezTo>
                    <a:pt x="295" y="207"/>
                    <a:pt x="295" y="207"/>
                    <a:pt x="295" y="207"/>
                  </a:cubicBezTo>
                  <a:cubicBezTo>
                    <a:pt x="296" y="207"/>
                    <a:pt x="296" y="207"/>
                    <a:pt x="296" y="207"/>
                  </a:cubicBezTo>
                  <a:cubicBezTo>
                    <a:pt x="295" y="208"/>
                    <a:pt x="295" y="208"/>
                    <a:pt x="295" y="208"/>
                  </a:cubicBezTo>
                  <a:cubicBezTo>
                    <a:pt x="295" y="207"/>
                    <a:pt x="295" y="207"/>
                    <a:pt x="295" y="207"/>
                  </a:cubicBezTo>
                  <a:cubicBezTo>
                    <a:pt x="294" y="208"/>
                    <a:pt x="294" y="208"/>
                    <a:pt x="294" y="208"/>
                  </a:cubicBezTo>
                  <a:cubicBezTo>
                    <a:pt x="295" y="208"/>
                    <a:pt x="295" y="208"/>
                    <a:pt x="295" y="208"/>
                  </a:cubicBezTo>
                  <a:cubicBezTo>
                    <a:pt x="295" y="209"/>
                    <a:pt x="295" y="209"/>
                    <a:pt x="295" y="209"/>
                  </a:cubicBezTo>
                  <a:cubicBezTo>
                    <a:pt x="295" y="209"/>
                    <a:pt x="295" y="209"/>
                    <a:pt x="295" y="209"/>
                  </a:cubicBezTo>
                  <a:cubicBezTo>
                    <a:pt x="295" y="209"/>
                    <a:pt x="295" y="209"/>
                    <a:pt x="295" y="209"/>
                  </a:cubicBezTo>
                  <a:close/>
                  <a:moveTo>
                    <a:pt x="221" y="190"/>
                  </a:moveTo>
                  <a:cubicBezTo>
                    <a:pt x="221" y="190"/>
                    <a:pt x="221" y="190"/>
                    <a:pt x="221" y="190"/>
                  </a:cubicBezTo>
                  <a:cubicBezTo>
                    <a:pt x="222" y="189"/>
                    <a:pt x="222" y="189"/>
                    <a:pt x="222" y="189"/>
                  </a:cubicBezTo>
                  <a:cubicBezTo>
                    <a:pt x="222" y="189"/>
                    <a:pt x="222" y="189"/>
                    <a:pt x="222" y="189"/>
                  </a:cubicBezTo>
                  <a:cubicBezTo>
                    <a:pt x="222" y="189"/>
                    <a:pt x="222" y="189"/>
                    <a:pt x="222" y="189"/>
                  </a:cubicBezTo>
                  <a:cubicBezTo>
                    <a:pt x="223" y="189"/>
                    <a:pt x="223" y="189"/>
                    <a:pt x="223" y="189"/>
                  </a:cubicBezTo>
                  <a:cubicBezTo>
                    <a:pt x="223" y="189"/>
                    <a:pt x="223" y="189"/>
                    <a:pt x="223" y="189"/>
                  </a:cubicBezTo>
                  <a:cubicBezTo>
                    <a:pt x="224" y="189"/>
                    <a:pt x="224" y="189"/>
                    <a:pt x="224" y="189"/>
                  </a:cubicBezTo>
                  <a:cubicBezTo>
                    <a:pt x="224" y="189"/>
                    <a:pt x="224" y="189"/>
                    <a:pt x="224" y="189"/>
                  </a:cubicBezTo>
                  <a:cubicBezTo>
                    <a:pt x="225" y="189"/>
                    <a:pt x="225" y="189"/>
                    <a:pt x="225" y="189"/>
                  </a:cubicBezTo>
                  <a:cubicBezTo>
                    <a:pt x="225" y="190"/>
                    <a:pt x="225" y="190"/>
                    <a:pt x="225" y="190"/>
                  </a:cubicBezTo>
                  <a:cubicBezTo>
                    <a:pt x="224" y="191"/>
                    <a:pt x="224" y="191"/>
                    <a:pt x="224" y="191"/>
                  </a:cubicBezTo>
                  <a:cubicBezTo>
                    <a:pt x="224" y="191"/>
                    <a:pt x="224" y="191"/>
                    <a:pt x="224" y="191"/>
                  </a:cubicBezTo>
                  <a:cubicBezTo>
                    <a:pt x="224" y="192"/>
                    <a:pt x="224" y="192"/>
                    <a:pt x="224" y="192"/>
                  </a:cubicBezTo>
                  <a:cubicBezTo>
                    <a:pt x="224" y="193"/>
                    <a:pt x="224" y="193"/>
                    <a:pt x="224" y="193"/>
                  </a:cubicBezTo>
                  <a:cubicBezTo>
                    <a:pt x="224" y="193"/>
                    <a:pt x="224" y="193"/>
                    <a:pt x="224" y="193"/>
                  </a:cubicBezTo>
                  <a:cubicBezTo>
                    <a:pt x="225" y="193"/>
                    <a:pt x="225" y="193"/>
                    <a:pt x="225" y="193"/>
                  </a:cubicBezTo>
                  <a:cubicBezTo>
                    <a:pt x="225" y="193"/>
                    <a:pt x="225" y="193"/>
                    <a:pt x="225" y="193"/>
                  </a:cubicBezTo>
                  <a:cubicBezTo>
                    <a:pt x="225" y="193"/>
                    <a:pt x="225" y="193"/>
                    <a:pt x="225" y="193"/>
                  </a:cubicBezTo>
                  <a:cubicBezTo>
                    <a:pt x="226" y="193"/>
                    <a:pt x="226" y="193"/>
                    <a:pt x="226" y="193"/>
                  </a:cubicBezTo>
                  <a:cubicBezTo>
                    <a:pt x="227" y="193"/>
                    <a:pt x="227" y="193"/>
                    <a:pt x="227" y="193"/>
                  </a:cubicBezTo>
                  <a:cubicBezTo>
                    <a:pt x="227" y="193"/>
                    <a:pt x="227" y="193"/>
                    <a:pt x="227" y="193"/>
                  </a:cubicBezTo>
                  <a:cubicBezTo>
                    <a:pt x="228" y="192"/>
                    <a:pt x="228" y="192"/>
                    <a:pt x="228" y="192"/>
                  </a:cubicBezTo>
                  <a:cubicBezTo>
                    <a:pt x="228" y="192"/>
                    <a:pt x="228" y="192"/>
                    <a:pt x="228" y="192"/>
                  </a:cubicBezTo>
                  <a:cubicBezTo>
                    <a:pt x="229" y="192"/>
                    <a:pt x="229" y="192"/>
                    <a:pt x="229" y="192"/>
                  </a:cubicBezTo>
                  <a:cubicBezTo>
                    <a:pt x="229" y="191"/>
                    <a:pt x="229" y="191"/>
                    <a:pt x="229" y="191"/>
                  </a:cubicBezTo>
                  <a:cubicBezTo>
                    <a:pt x="230" y="190"/>
                    <a:pt x="230" y="190"/>
                    <a:pt x="230" y="190"/>
                  </a:cubicBezTo>
                  <a:cubicBezTo>
                    <a:pt x="230" y="190"/>
                    <a:pt x="230" y="190"/>
                    <a:pt x="230" y="190"/>
                  </a:cubicBezTo>
                  <a:cubicBezTo>
                    <a:pt x="230" y="190"/>
                    <a:pt x="230" y="190"/>
                    <a:pt x="230" y="190"/>
                  </a:cubicBezTo>
                  <a:cubicBezTo>
                    <a:pt x="231" y="190"/>
                    <a:pt x="231" y="190"/>
                    <a:pt x="231" y="190"/>
                  </a:cubicBezTo>
                  <a:cubicBezTo>
                    <a:pt x="232" y="190"/>
                    <a:pt x="232" y="190"/>
                    <a:pt x="232" y="190"/>
                  </a:cubicBezTo>
                  <a:cubicBezTo>
                    <a:pt x="232" y="190"/>
                    <a:pt x="232" y="190"/>
                    <a:pt x="232" y="190"/>
                  </a:cubicBezTo>
                  <a:cubicBezTo>
                    <a:pt x="232" y="190"/>
                    <a:pt x="232" y="190"/>
                    <a:pt x="232" y="190"/>
                  </a:cubicBezTo>
                  <a:cubicBezTo>
                    <a:pt x="233" y="189"/>
                    <a:pt x="233" y="189"/>
                    <a:pt x="233" y="189"/>
                  </a:cubicBezTo>
                  <a:cubicBezTo>
                    <a:pt x="233" y="188"/>
                    <a:pt x="233" y="188"/>
                    <a:pt x="233" y="188"/>
                  </a:cubicBezTo>
                  <a:cubicBezTo>
                    <a:pt x="233" y="187"/>
                    <a:pt x="233" y="187"/>
                    <a:pt x="233" y="187"/>
                  </a:cubicBezTo>
                  <a:cubicBezTo>
                    <a:pt x="234" y="187"/>
                    <a:pt x="234" y="187"/>
                    <a:pt x="234" y="187"/>
                  </a:cubicBezTo>
                  <a:cubicBezTo>
                    <a:pt x="234" y="187"/>
                    <a:pt x="234" y="187"/>
                    <a:pt x="234" y="187"/>
                  </a:cubicBezTo>
                  <a:cubicBezTo>
                    <a:pt x="235" y="187"/>
                    <a:pt x="235" y="187"/>
                    <a:pt x="235" y="187"/>
                  </a:cubicBezTo>
                  <a:cubicBezTo>
                    <a:pt x="235" y="187"/>
                    <a:pt x="235" y="187"/>
                    <a:pt x="235" y="187"/>
                  </a:cubicBezTo>
                  <a:cubicBezTo>
                    <a:pt x="236" y="186"/>
                    <a:pt x="236" y="186"/>
                    <a:pt x="236" y="186"/>
                  </a:cubicBezTo>
                  <a:cubicBezTo>
                    <a:pt x="236" y="187"/>
                    <a:pt x="236" y="187"/>
                    <a:pt x="236" y="187"/>
                  </a:cubicBezTo>
                  <a:cubicBezTo>
                    <a:pt x="236" y="187"/>
                    <a:pt x="236" y="187"/>
                    <a:pt x="236" y="187"/>
                  </a:cubicBezTo>
                  <a:cubicBezTo>
                    <a:pt x="236" y="188"/>
                    <a:pt x="236" y="188"/>
                    <a:pt x="236" y="188"/>
                  </a:cubicBezTo>
                  <a:cubicBezTo>
                    <a:pt x="235" y="188"/>
                    <a:pt x="235" y="188"/>
                    <a:pt x="235" y="188"/>
                  </a:cubicBezTo>
                  <a:cubicBezTo>
                    <a:pt x="236" y="188"/>
                    <a:pt x="236" y="188"/>
                    <a:pt x="236" y="188"/>
                  </a:cubicBezTo>
                  <a:cubicBezTo>
                    <a:pt x="237" y="188"/>
                    <a:pt x="237" y="188"/>
                    <a:pt x="237" y="188"/>
                  </a:cubicBezTo>
                  <a:cubicBezTo>
                    <a:pt x="238" y="189"/>
                    <a:pt x="238" y="189"/>
                    <a:pt x="238" y="189"/>
                  </a:cubicBezTo>
                  <a:cubicBezTo>
                    <a:pt x="238" y="189"/>
                    <a:pt x="238" y="189"/>
                    <a:pt x="238" y="189"/>
                  </a:cubicBezTo>
                  <a:cubicBezTo>
                    <a:pt x="237" y="190"/>
                    <a:pt x="237" y="190"/>
                    <a:pt x="237" y="190"/>
                  </a:cubicBezTo>
                  <a:cubicBezTo>
                    <a:pt x="237" y="190"/>
                    <a:pt x="237" y="190"/>
                    <a:pt x="237" y="190"/>
                  </a:cubicBezTo>
                  <a:cubicBezTo>
                    <a:pt x="237" y="191"/>
                    <a:pt x="237" y="191"/>
                    <a:pt x="237" y="191"/>
                  </a:cubicBezTo>
                  <a:cubicBezTo>
                    <a:pt x="237" y="191"/>
                    <a:pt x="237" y="191"/>
                    <a:pt x="237" y="191"/>
                  </a:cubicBezTo>
                  <a:cubicBezTo>
                    <a:pt x="238" y="191"/>
                    <a:pt x="238" y="191"/>
                    <a:pt x="238" y="191"/>
                  </a:cubicBezTo>
                  <a:cubicBezTo>
                    <a:pt x="238" y="191"/>
                    <a:pt x="238" y="191"/>
                    <a:pt x="238" y="191"/>
                  </a:cubicBezTo>
                  <a:cubicBezTo>
                    <a:pt x="239" y="191"/>
                    <a:pt x="239" y="191"/>
                    <a:pt x="239" y="191"/>
                  </a:cubicBezTo>
                  <a:cubicBezTo>
                    <a:pt x="239" y="191"/>
                    <a:pt x="239" y="191"/>
                    <a:pt x="239" y="191"/>
                  </a:cubicBezTo>
                  <a:cubicBezTo>
                    <a:pt x="239" y="192"/>
                    <a:pt x="239" y="192"/>
                    <a:pt x="239" y="192"/>
                  </a:cubicBezTo>
                  <a:cubicBezTo>
                    <a:pt x="240" y="192"/>
                    <a:pt x="240" y="192"/>
                    <a:pt x="240" y="192"/>
                  </a:cubicBezTo>
                  <a:cubicBezTo>
                    <a:pt x="241" y="192"/>
                    <a:pt x="241" y="192"/>
                    <a:pt x="241" y="192"/>
                  </a:cubicBezTo>
                  <a:cubicBezTo>
                    <a:pt x="241" y="192"/>
                    <a:pt x="241" y="192"/>
                    <a:pt x="241" y="192"/>
                  </a:cubicBezTo>
                  <a:cubicBezTo>
                    <a:pt x="242" y="193"/>
                    <a:pt x="242" y="193"/>
                    <a:pt x="242" y="193"/>
                  </a:cubicBezTo>
                  <a:cubicBezTo>
                    <a:pt x="243" y="193"/>
                    <a:pt x="243" y="193"/>
                    <a:pt x="243" y="193"/>
                  </a:cubicBezTo>
                  <a:cubicBezTo>
                    <a:pt x="243" y="192"/>
                    <a:pt x="243" y="192"/>
                    <a:pt x="243" y="192"/>
                  </a:cubicBezTo>
                  <a:cubicBezTo>
                    <a:pt x="244" y="191"/>
                    <a:pt x="244" y="191"/>
                    <a:pt x="244" y="191"/>
                  </a:cubicBezTo>
                  <a:cubicBezTo>
                    <a:pt x="244" y="191"/>
                    <a:pt x="244" y="191"/>
                    <a:pt x="244" y="191"/>
                  </a:cubicBezTo>
                  <a:cubicBezTo>
                    <a:pt x="245" y="191"/>
                    <a:pt x="245" y="191"/>
                    <a:pt x="245" y="191"/>
                  </a:cubicBezTo>
                  <a:cubicBezTo>
                    <a:pt x="245" y="190"/>
                    <a:pt x="245" y="190"/>
                    <a:pt x="245" y="190"/>
                  </a:cubicBezTo>
                  <a:cubicBezTo>
                    <a:pt x="245" y="190"/>
                    <a:pt x="245" y="190"/>
                    <a:pt x="245" y="190"/>
                  </a:cubicBezTo>
                  <a:cubicBezTo>
                    <a:pt x="244" y="190"/>
                    <a:pt x="244" y="190"/>
                    <a:pt x="244" y="190"/>
                  </a:cubicBezTo>
                  <a:cubicBezTo>
                    <a:pt x="245" y="190"/>
                    <a:pt x="245" y="190"/>
                    <a:pt x="245" y="190"/>
                  </a:cubicBezTo>
                  <a:cubicBezTo>
                    <a:pt x="245" y="189"/>
                    <a:pt x="245" y="189"/>
                    <a:pt x="245" y="189"/>
                  </a:cubicBezTo>
                  <a:cubicBezTo>
                    <a:pt x="244" y="189"/>
                    <a:pt x="244" y="189"/>
                    <a:pt x="244" y="189"/>
                  </a:cubicBezTo>
                  <a:cubicBezTo>
                    <a:pt x="244" y="188"/>
                    <a:pt x="244" y="188"/>
                    <a:pt x="244" y="188"/>
                  </a:cubicBezTo>
                  <a:cubicBezTo>
                    <a:pt x="244" y="188"/>
                    <a:pt x="244" y="188"/>
                    <a:pt x="244" y="188"/>
                  </a:cubicBezTo>
                  <a:cubicBezTo>
                    <a:pt x="244" y="189"/>
                    <a:pt x="244" y="189"/>
                    <a:pt x="244" y="189"/>
                  </a:cubicBezTo>
                  <a:cubicBezTo>
                    <a:pt x="244" y="189"/>
                    <a:pt x="244" y="189"/>
                    <a:pt x="244" y="189"/>
                  </a:cubicBezTo>
                  <a:cubicBezTo>
                    <a:pt x="243" y="189"/>
                    <a:pt x="243" y="189"/>
                    <a:pt x="243" y="189"/>
                  </a:cubicBezTo>
                  <a:cubicBezTo>
                    <a:pt x="242" y="189"/>
                    <a:pt x="242" y="189"/>
                    <a:pt x="242" y="189"/>
                  </a:cubicBezTo>
                  <a:cubicBezTo>
                    <a:pt x="242" y="188"/>
                    <a:pt x="242" y="188"/>
                    <a:pt x="242" y="188"/>
                  </a:cubicBezTo>
                  <a:cubicBezTo>
                    <a:pt x="242" y="188"/>
                    <a:pt x="242" y="188"/>
                    <a:pt x="242" y="188"/>
                  </a:cubicBezTo>
                  <a:cubicBezTo>
                    <a:pt x="241" y="189"/>
                    <a:pt x="241" y="189"/>
                    <a:pt x="241" y="189"/>
                  </a:cubicBezTo>
                  <a:cubicBezTo>
                    <a:pt x="240" y="189"/>
                    <a:pt x="240" y="189"/>
                    <a:pt x="240" y="189"/>
                  </a:cubicBezTo>
                  <a:cubicBezTo>
                    <a:pt x="240" y="188"/>
                    <a:pt x="240" y="188"/>
                    <a:pt x="240" y="188"/>
                  </a:cubicBezTo>
                  <a:cubicBezTo>
                    <a:pt x="240" y="188"/>
                    <a:pt x="240" y="188"/>
                    <a:pt x="240" y="188"/>
                  </a:cubicBezTo>
                  <a:cubicBezTo>
                    <a:pt x="241" y="188"/>
                    <a:pt x="241" y="188"/>
                    <a:pt x="241" y="188"/>
                  </a:cubicBezTo>
                  <a:cubicBezTo>
                    <a:pt x="242" y="187"/>
                    <a:pt x="242" y="187"/>
                    <a:pt x="242" y="187"/>
                  </a:cubicBezTo>
                  <a:cubicBezTo>
                    <a:pt x="242" y="187"/>
                    <a:pt x="242" y="187"/>
                    <a:pt x="242" y="187"/>
                  </a:cubicBezTo>
                  <a:cubicBezTo>
                    <a:pt x="241" y="187"/>
                    <a:pt x="241" y="187"/>
                    <a:pt x="241" y="187"/>
                  </a:cubicBezTo>
                  <a:cubicBezTo>
                    <a:pt x="241" y="186"/>
                    <a:pt x="241" y="186"/>
                    <a:pt x="241" y="186"/>
                  </a:cubicBezTo>
                  <a:cubicBezTo>
                    <a:pt x="241" y="185"/>
                    <a:pt x="241" y="185"/>
                    <a:pt x="241" y="185"/>
                  </a:cubicBezTo>
                  <a:cubicBezTo>
                    <a:pt x="241" y="185"/>
                    <a:pt x="241" y="185"/>
                    <a:pt x="241" y="185"/>
                  </a:cubicBezTo>
                  <a:cubicBezTo>
                    <a:pt x="241" y="184"/>
                    <a:pt x="241" y="184"/>
                    <a:pt x="241" y="184"/>
                  </a:cubicBezTo>
                  <a:cubicBezTo>
                    <a:pt x="241" y="184"/>
                    <a:pt x="241" y="184"/>
                    <a:pt x="241" y="184"/>
                  </a:cubicBezTo>
                  <a:cubicBezTo>
                    <a:pt x="240" y="183"/>
                    <a:pt x="240" y="183"/>
                    <a:pt x="240" y="183"/>
                  </a:cubicBezTo>
                  <a:cubicBezTo>
                    <a:pt x="239" y="182"/>
                    <a:pt x="239" y="182"/>
                    <a:pt x="239" y="182"/>
                  </a:cubicBezTo>
                  <a:cubicBezTo>
                    <a:pt x="239" y="182"/>
                    <a:pt x="239" y="182"/>
                    <a:pt x="239" y="182"/>
                  </a:cubicBezTo>
                  <a:cubicBezTo>
                    <a:pt x="238" y="181"/>
                    <a:pt x="238" y="181"/>
                    <a:pt x="238" y="181"/>
                  </a:cubicBezTo>
                  <a:cubicBezTo>
                    <a:pt x="238" y="181"/>
                    <a:pt x="238" y="181"/>
                    <a:pt x="238" y="181"/>
                  </a:cubicBezTo>
                  <a:cubicBezTo>
                    <a:pt x="238" y="181"/>
                    <a:pt x="238" y="181"/>
                    <a:pt x="238" y="181"/>
                  </a:cubicBezTo>
                  <a:cubicBezTo>
                    <a:pt x="238" y="180"/>
                    <a:pt x="238" y="180"/>
                    <a:pt x="238" y="180"/>
                  </a:cubicBezTo>
                  <a:cubicBezTo>
                    <a:pt x="237" y="179"/>
                    <a:pt x="237" y="179"/>
                    <a:pt x="237" y="179"/>
                  </a:cubicBezTo>
                  <a:cubicBezTo>
                    <a:pt x="236" y="179"/>
                    <a:pt x="236" y="179"/>
                    <a:pt x="236" y="179"/>
                  </a:cubicBezTo>
                  <a:cubicBezTo>
                    <a:pt x="235" y="179"/>
                    <a:pt x="235" y="179"/>
                    <a:pt x="235" y="179"/>
                  </a:cubicBezTo>
                  <a:cubicBezTo>
                    <a:pt x="234" y="178"/>
                    <a:pt x="234" y="178"/>
                    <a:pt x="234" y="178"/>
                  </a:cubicBezTo>
                  <a:cubicBezTo>
                    <a:pt x="235" y="177"/>
                    <a:pt x="235" y="177"/>
                    <a:pt x="235" y="177"/>
                  </a:cubicBezTo>
                  <a:cubicBezTo>
                    <a:pt x="235" y="177"/>
                    <a:pt x="235" y="177"/>
                    <a:pt x="235" y="177"/>
                  </a:cubicBezTo>
                  <a:cubicBezTo>
                    <a:pt x="234" y="177"/>
                    <a:pt x="234" y="177"/>
                    <a:pt x="234" y="177"/>
                  </a:cubicBezTo>
                  <a:cubicBezTo>
                    <a:pt x="234" y="176"/>
                    <a:pt x="234" y="176"/>
                    <a:pt x="234" y="176"/>
                  </a:cubicBezTo>
                  <a:cubicBezTo>
                    <a:pt x="234" y="176"/>
                    <a:pt x="234" y="176"/>
                    <a:pt x="234" y="176"/>
                  </a:cubicBezTo>
                  <a:cubicBezTo>
                    <a:pt x="233" y="177"/>
                    <a:pt x="233" y="177"/>
                    <a:pt x="233" y="177"/>
                  </a:cubicBezTo>
                  <a:cubicBezTo>
                    <a:pt x="233" y="178"/>
                    <a:pt x="233" y="178"/>
                    <a:pt x="233" y="178"/>
                  </a:cubicBezTo>
                  <a:cubicBezTo>
                    <a:pt x="232" y="178"/>
                    <a:pt x="232" y="178"/>
                    <a:pt x="232" y="178"/>
                  </a:cubicBezTo>
                  <a:cubicBezTo>
                    <a:pt x="232" y="178"/>
                    <a:pt x="232" y="178"/>
                    <a:pt x="232" y="178"/>
                  </a:cubicBezTo>
                  <a:cubicBezTo>
                    <a:pt x="232" y="177"/>
                    <a:pt x="232" y="177"/>
                    <a:pt x="232" y="177"/>
                  </a:cubicBezTo>
                  <a:cubicBezTo>
                    <a:pt x="232" y="176"/>
                    <a:pt x="232" y="176"/>
                    <a:pt x="232" y="176"/>
                  </a:cubicBezTo>
                  <a:cubicBezTo>
                    <a:pt x="232" y="175"/>
                    <a:pt x="232" y="175"/>
                    <a:pt x="232" y="175"/>
                  </a:cubicBezTo>
                  <a:cubicBezTo>
                    <a:pt x="232" y="175"/>
                    <a:pt x="232" y="175"/>
                    <a:pt x="232" y="175"/>
                  </a:cubicBezTo>
                  <a:cubicBezTo>
                    <a:pt x="233" y="175"/>
                    <a:pt x="233" y="175"/>
                    <a:pt x="233" y="175"/>
                  </a:cubicBezTo>
                  <a:cubicBezTo>
                    <a:pt x="233" y="175"/>
                    <a:pt x="233" y="175"/>
                    <a:pt x="233" y="175"/>
                  </a:cubicBezTo>
                  <a:cubicBezTo>
                    <a:pt x="233" y="174"/>
                    <a:pt x="233" y="174"/>
                    <a:pt x="233" y="174"/>
                  </a:cubicBezTo>
                  <a:cubicBezTo>
                    <a:pt x="232" y="174"/>
                    <a:pt x="232" y="174"/>
                    <a:pt x="232" y="174"/>
                  </a:cubicBezTo>
                  <a:cubicBezTo>
                    <a:pt x="232" y="174"/>
                    <a:pt x="232" y="174"/>
                    <a:pt x="232" y="174"/>
                  </a:cubicBezTo>
                  <a:cubicBezTo>
                    <a:pt x="232" y="173"/>
                    <a:pt x="232" y="173"/>
                    <a:pt x="232" y="173"/>
                  </a:cubicBezTo>
                  <a:cubicBezTo>
                    <a:pt x="232" y="172"/>
                    <a:pt x="232" y="172"/>
                    <a:pt x="232" y="172"/>
                  </a:cubicBezTo>
                  <a:cubicBezTo>
                    <a:pt x="232" y="172"/>
                    <a:pt x="232" y="172"/>
                    <a:pt x="232" y="172"/>
                  </a:cubicBezTo>
                  <a:cubicBezTo>
                    <a:pt x="230" y="173"/>
                    <a:pt x="230" y="173"/>
                    <a:pt x="230" y="173"/>
                  </a:cubicBezTo>
                  <a:cubicBezTo>
                    <a:pt x="229" y="174"/>
                    <a:pt x="229" y="174"/>
                    <a:pt x="229" y="174"/>
                  </a:cubicBezTo>
                  <a:cubicBezTo>
                    <a:pt x="229" y="175"/>
                    <a:pt x="229" y="175"/>
                    <a:pt x="229" y="175"/>
                  </a:cubicBezTo>
                  <a:cubicBezTo>
                    <a:pt x="228" y="176"/>
                    <a:pt x="228" y="176"/>
                    <a:pt x="228" y="176"/>
                  </a:cubicBezTo>
                  <a:cubicBezTo>
                    <a:pt x="228" y="177"/>
                    <a:pt x="228" y="177"/>
                    <a:pt x="228" y="177"/>
                  </a:cubicBezTo>
                  <a:cubicBezTo>
                    <a:pt x="227" y="177"/>
                    <a:pt x="227" y="177"/>
                    <a:pt x="227" y="177"/>
                  </a:cubicBezTo>
                  <a:cubicBezTo>
                    <a:pt x="227" y="178"/>
                    <a:pt x="227" y="178"/>
                    <a:pt x="227" y="178"/>
                  </a:cubicBezTo>
                  <a:cubicBezTo>
                    <a:pt x="226" y="179"/>
                    <a:pt x="226" y="179"/>
                    <a:pt x="226" y="179"/>
                  </a:cubicBezTo>
                  <a:cubicBezTo>
                    <a:pt x="227" y="180"/>
                    <a:pt x="227" y="180"/>
                    <a:pt x="227" y="180"/>
                  </a:cubicBezTo>
                  <a:cubicBezTo>
                    <a:pt x="226" y="180"/>
                    <a:pt x="226" y="180"/>
                    <a:pt x="226" y="180"/>
                  </a:cubicBezTo>
                  <a:cubicBezTo>
                    <a:pt x="226" y="181"/>
                    <a:pt x="226" y="181"/>
                    <a:pt x="226" y="181"/>
                  </a:cubicBezTo>
                  <a:cubicBezTo>
                    <a:pt x="226" y="181"/>
                    <a:pt x="226" y="181"/>
                    <a:pt x="226" y="181"/>
                  </a:cubicBezTo>
                  <a:cubicBezTo>
                    <a:pt x="225" y="182"/>
                    <a:pt x="225" y="182"/>
                    <a:pt x="225" y="182"/>
                  </a:cubicBezTo>
                  <a:cubicBezTo>
                    <a:pt x="224" y="183"/>
                    <a:pt x="224" y="183"/>
                    <a:pt x="224" y="183"/>
                  </a:cubicBezTo>
                  <a:cubicBezTo>
                    <a:pt x="224" y="184"/>
                    <a:pt x="224" y="184"/>
                    <a:pt x="224" y="184"/>
                  </a:cubicBezTo>
                  <a:cubicBezTo>
                    <a:pt x="224" y="184"/>
                    <a:pt x="224" y="184"/>
                    <a:pt x="224" y="184"/>
                  </a:cubicBezTo>
                  <a:cubicBezTo>
                    <a:pt x="224" y="186"/>
                    <a:pt x="224" y="186"/>
                    <a:pt x="224" y="186"/>
                  </a:cubicBezTo>
                  <a:cubicBezTo>
                    <a:pt x="224" y="186"/>
                    <a:pt x="224" y="186"/>
                    <a:pt x="224" y="186"/>
                  </a:cubicBezTo>
                  <a:cubicBezTo>
                    <a:pt x="223" y="186"/>
                    <a:pt x="223" y="186"/>
                    <a:pt x="223" y="186"/>
                  </a:cubicBezTo>
                  <a:cubicBezTo>
                    <a:pt x="221" y="187"/>
                    <a:pt x="221" y="187"/>
                    <a:pt x="221" y="187"/>
                  </a:cubicBezTo>
                  <a:cubicBezTo>
                    <a:pt x="221" y="187"/>
                    <a:pt x="221" y="187"/>
                    <a:pt x="221" y="187"/>
                  </a:cubicBezTo>
                  <a:cubicBezTo>
                    <a:pt x="221" y="189"/>
                    <a:pt x="221" y="189"/>
                    <a:pt x="221" y="189"/>
                  </a:cubicBezTo>
                  <a:cubicBezTo>
                    <a:pt x="221" y="190"/>
                    <a:pt x="221" y="190"/>
                    <a:pt x="221" y="190"/>
                  </a:cubicBezTo>
                  <a:close/>
                  <a:moveTo>
                    <a:pt x="228" y="201"/>
                  </a:moveTo>
                  <a:cubicBezTo>
                    <a:pt x="228" y="201"/>
                    <a:pt x="228" y="201"/>
                    <a:pt x="228" y="201"/>
                  </a:cubicBezTo>
                  <a:cubicBezTo>
                    <a:pt x="229" y="201"/>
                    <a:pt x="229" y="201"/>
                    <a:pt x="229" y="201"/>
                  </a:cubicBezTo>
                  <a:cubicBezTo>
                    <a:pt x="229" y="200"/>
                    <a:pt x="229" y="200"/>
                    <a:pt x="229" y="200"/>
                  </a:cubicBezTo>
                  <a:cubicBezTo>
                    <a:pt x="230" y="200"/>
                    <a:pt x="230" y="200"/>
                    <a:pt x="230" y="200"/>
                  </a:cubicBezTo>
                  <a:cubicBezTo>
                    <a:pt x="230" y="201"/>
                    <a:pt x="230" y="201"/>
                    <a:pt x="230" y="201"/>
                  </a:cubicBezTo>
                  <a:cubicBezTo>
                    <a:pt x="231" y="201"/>
                    <a:pt x="231" y="201"/>
                    <a:pt x="231" y="201"/>
                  </a:cubicBezTo>
                  <a:cubicBezTo>
                    <a:pt x="231" y="201"/>
                    <a:pt x="231" y="201"/>
                    <a:pt x="231" y="201"/>
                  </a:cubicBezTo>
                  <a:cubicBezTo>
                    <a:pt x="232" y="200"/>
                    <a:pt x="232" y="200"/>
                    <a:pt x="232" y="200"/>
                  </a:cubicBezTo>
                  <a:cubicBezTo>
                    <a:pt x="233" y="200"/>
                    <a:pt x="233" y="200"/>
                    <a:pt x="233" y="200"/>
                  </a:cubicBezTo>
                  <a:cubicBezTo>
                    <a:pt x="234" y="199"/>
                    <a:pt x="234" y="199"/>
                    <a:pt x="234" y="199"/>
                  </a:cubicBezTo>
                  <a:cubicBezTo>
                    <a:pt x="235" y="198"/>
                    <a:pt x="235" y="198"/>
                    <a:pt x="235" y="198"/>
                  </a:cubicBezTo>
                  <a:cubicBezTo>
                    <a:pt x="235" y="198"/>
                    <a:pt x="235" y="198"/>
                    <a:pt x="235" y="198"/>
                  </a:cubicBezTo>
                  <a:cubicBezTo>
                    <a:pt x="236" y="198"/>
                    <a:pt x="236" y="198"/>
                    <a:pt x="236" y="198"/>
                  </a:cubicBezTo>
                  <a:cubicBezTo>
                    <a:pt x="236" y="197"/>
                    <a:pt x="236" y="197"/>
                    <a:pt x="236" y="197"/>
                  </a:cubicBezTo>
                  <a:cubicBezTo>
                    <a:pt x="237" y="197"/>
                    <a:pt x="237" y="197"/>
                    <a:pt x="237" y="197"/>
                  </a:cubicBezTo>
                  <a:cubicBezTo>
                    <a:pt x="237" y="196"/>
                    <a:pt x="237" y="196"/>
                    <a:pt x="237" y="196"/>
                  </a:cubicBezTo>
                  <a:cubicBezTo>
                    <a:pt x="236" y="196"/>
                    <a:pt x="236" y="196"/>
                    <a:pt x="236" y="196"/>
                  </a:cubicBezTo>
                  <a:cubicBezTo>
                    <a:pt x="236" y="196"/>
                    <a:pt x="236" y="196"/>
                    <a:pt x="236" y="196"/>
                  </a:cubicBezTo>
                  <a:cubicBezTo>
                    <a:pt x="235" y="196"/>
                    <a:pt x="235" y="196"/>
                    <a:pt x="235" y="196"/>
                  </a:cubicBezTo>
                  <a:cubicBezTo>
                    <a:pt x="234" y="196"/>
                    <a:pt x="234" y="196"/>
                    <a:pt x="234" y="196"/>
                  </a:cubicBezTo>
                  <a:cubicBezTo>
                    <a:pt x="234" y="196"/>
                    <a:pt x="234" y="196"/>
                    <a:pt x="234" y="196"/>
                  </a:cubicBezTo>
                  <a:cubicBezTo>
                    <a:pt x="233" y="196"/>
                    <a:pt x="233" y="196"/>
                    <a:pt x="233" y="196"/>
                  </a:cubicBezTo>
                  <a:cubicBezTo>
                    <a:pt x="233" y="197"/>
                    <a:pt x="233" y="197"/>
                    <a:pt x="233" y="197"/>
                  </a:cubicBezTo>
                  <a:cubicBezTo>
                    <a:pt x="232" y="197"/>
                    <a:pt x="232" y="197"/>
                    <a:pt x="232" y="197"/>
                  </a:cubicBezTo>
                  <a:cubicBezTo>
                    <a:pt x="232" y="196"/>
                    <a:pt x="232" y="196"/>
                    <a:pt x="232" y="196"/>
                  </a:cubicBezTo>
                  <a:cubicBezTo>
                    <a:pt x="232" y="196"/>
                    <a:pt x="232" y="196"/>
                    <a:pt x="232" y="196"/>
                  </a:cubicBezTo>
                  <a:cubicBezTo>
                    <a:pt x="231" y="196"/>
                    <a:pt x="231" y="196"/>
                    <a:pt x="231" y="196"/>
                  </a:cubicBezTo>
                  <a:cubicBezTo>
                    <a:pt x="230" y="197"/>
                    <a:pt x="230" y="197"/>
                    <a:pt x="230" y="197"/>
                  </a:cubicBezTo>
                  <a:cubicBezTo>
                    <a:pt x="230" y="198"/>
                    <a:pt x="230" y="198"/>
                    <a:pt x="230" y="198"/>
                  </a:cubicBezTo>
                  <a:cubicBezTo>
                    <a:pt x="229" y="198"/>
                    <a:pt x="229" y="198"/>
                    <a:pt x="229" y="198"/>
                  </a:cubicBezTo>
                  <a:cubicBezTo>
                    <a:pt x="228" y="198"/>
                    <a:pt x="228" y="198"/>
                    <a:pt x="228" y="198"/>
                  </a:cubicBezTo>
                  <a:cubicBezTo>
                    <a:pt x="228" y="199"/>
                    <a:pt x="228" y="199"/>
                    <a:pt x="228" y="199"/>
                  </a:cubicBezTo>
                  <a:cubicBezTo>
                    <a:pt x="228" y="199"/>
                    <a:pt x="228" y="199"/>
                    <a:pt x="228" y="199"/>
                  </a:cubicBezTo>
                  <a:cubicBezTo>
                    <a:pt x="228" y="200"/>
                    <a:pt x="228" y="200"/>
                    <a:pt x="228" y="200"/>
                  </a:cubicBezTo>
                  <a:cubicBezTo>
                    <a:pt x="228" y="201"/>
                    <a:pt x="228" y="201"/>
                    <a:pt x="228" y="201"/>
                  </a:cubicBezTo>
                  <a:cubicBezTo>
                    <a:pt x="228" y="201"/>
                    <a:pt x="228" y="201"/>
                    <a:pt x="228" y="201"/>
                  </a:cubicBezTo>
                  <a:close/>
                  <a:moveTo>
                    <a:pt x="300" y="206"/>
                  </a:moveTo>
                  <a:cubicBezTo>
                    <a:pt x="300" y="207"/>
                    <a:pt x="300" y="207"/>
                    <a:pt x="300" y="207"/>
                  </a:cubicBezTo>
                  <a:cubicBezTo>
                    <a:pt x="301" y="207"/>
                    <a:pt x="301" y="207"/>
                    <a:pt x="301" y="207"/>
                  </a:cubicBezTo>
                  <a:cubicBezTo>
                    <a:pt x="301" y="207"/>
                    <a:pt x="301" y="207"/>
                    <a:pt x="301" y="207"/>
                  </a:cubicBezTo>
                  <a:cubicBezTo>
                    <a:pt x="302" y="207"/>
                    <a:pt x="302" y="207"/>
                    <a:pt x="302" y="207"/>
                  </a:cubicBezTo>
                  <a:cubicBezTo>
                    <a:pt x="302" y="207"/>
                    <a:pt x="302" y="207"/>
                    <a:pt x="302" y="207"/>
                  </a:cubicBezTo>
                  <a:cubicBezTo>
                    <a:pt x="302" y="206"/>
                    <a:pt x="302" y="206"/>
                    <a:pt x="302" y="206"/>
                  </a:cubicBezTo>
                  <a:cubicBezTo>
                    <a:pt x="302" y="206"/>
                    <a:pt x="302" y="206"/>
                    <a:pt x="302" y="206"/>
                  </a:cubicBezTo>
                  <a:cubicBezTo>
                    <a:pt x="302" y="206"/>
                    <a:pt x="302" y="206"/>
                    <a:pt x="302" y="206"/>
                  </a:cubicBezTo>
                  <a:cubicBezTo>
                    <a:pt x="301" y="206"/>
                    <a:pt x="301" y="206"/>
                    <a:pt x="301" y="206"/>
                  </a:cubicBezTo>
                  <a:cubicBezTo>
                    <a:pt x="300" y="206"/>
                    <a:pt x="300" y="206"/>
                    <a:pt x="300" y="206"/>
                  </a:cubicBezTo>
                  <a:cubicBezTo>
                    <a:pt x="300" y="206"/>
                    <a:pt x="300" y="206"/>
                    <a:pt x="300" y="206"/>
                  </a:cubicBezTo>
                  <a:close/>
                  <a:moveTo>
                    <a:pt x="277" y="201"/>
                  </a:moveTo>
                  <a:cubicBezTo>
                    <a:pt x="278" y="201"/>
                    <a:pt x="278" y="201"/>
                    <a:pt x="278" y="201"/>
                  </a:cubicBezTo>
                  <a:cubicBezTo>
                    <a:pt x="278" y="202"/>
                    <a:pt x="278" y="202"/>
                    <a:pt x="278" y="202"/>
                  </a:cubicBezTo>
                  <a:cubicBezTo>
                    <a:pt x="279" y="202"/>
                    <a:pt x="279" y="202"/>
                    <a:pt x="279" y="202"/>
                  </a:cubicBezTo>
                  <a:cubicBezTo>
                    <a:pt x="278" y="202"/>
                    <a:pt x="278" y="202"/>
                    <a:pt x="278" y="202"/>
                  </a:cubicBezTo>
                  <a:cubicBezTo>
                    <a:pt x="279" y="203"/>
                    <a:pt x="279" y="203"/>
                    <a:pt x="279" y="203"/>
                  </a:cubicBezTo>
                  <a:cubicBezTo>
                    <a:pt x="279" y="203"/>
                    <a:pt x="279" y="203"/>
                    <a:pt x="279" y="203"/>
                  </a:cubicBezTo>
                  <a:cubicBezTo>
                    <a:pt x="279" y="203"/>
                    <a:pt x="279" y="203"/>
                    <a:pt x="279" y="203"/>
                  </a:cubicBezTo>
                  <a:cubicBezTo>
                    <a:pt x="280" y="203"/>
                    <a:pt x="280" y="203"/>
                    <a:pt x="280" y="203"/>
                  </a:cubicBezTo>
                  <a:cubicBezTo>
                    <a:pt x="280" y="203"/>
                    <a:pt x="280" y="203"/>
                    <a:pt x="280" y="203"/>
                  </a:cubicBezTo>
                  <a:cubicBezTo>
                    <a:pt x="280" y="203"/>
                    <a:pt x="280" y="203"/>
                    <a:pt x="280" y="203"/>
                  </a:cubicBezTo>
                  <a:cubicBezTo>
                    <a:pt x="280" y="202"/>
                    <a:pt x="280" y="202"/>
                    <a:pt x="280" y="202"/>
                  </a:cubicBezTo>
                  <a:cubicBezTo>
                    <a:pt x="280" y="202"/>
                    <a:pt x="280" y="202"/>
                    <a:pt x="280" y="202"/>
                  </a:cubicBezTo>
                  <a:cubicBezTo>
                    <a:pt x="279" y="202"/>
                    <a:pt x="279" y="202"/>
                    <a:pt x="279" y="202"/>
                  </a:cubicBezTo>
                  <a:cubicBezTo>
                    <a:pt x="279" y="201"/>
                    <a:pt x="279" y="201"/>
                    <a:pt x="279" y="201"/>
                  </a:cubicBezTo>
                  <a:cubicBezTo>
                    <a:pt x="278" y="201"/>
                    <a:pt x="278" y="201"/>
                    <a:pt x="278" y="201"/>
                  </a:cubicBezTo>
                  <a:cubicBezTo>
                    <a:pt x="278" y="201"/>
                    <a:pt x="278" y="201"/>
                    <a:pt x="278" y="201"/>
                  </a:cubicBezTo>
                  <a:cubicBezTo>
                    <a:pt x="277" y="201"/>
                    <a:pt x="277" y="201"/>
                    <a:pt x="277" y="201"/>
                  </a:cubicBezTo>
                  <a:close/>
                  <a:moveTo>
                    <a:pt x="299" y="212"/>
                  </a:moveTo>
                  <a:cubicBezTo>
                    <a:pt x="298" y="211"/>
                    <a:pt x="298" y="211"/>
                    <a:pt x="298" y="211"/>
                  </a:cubicBezTo>
                  <a:cubicBezTo>
                    <a:pt x="298" y="211"/>
                    <a:pt x="298" y="211"/>
                    <a:pt x="298" y="211"/>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9" y="211"/>
                    <a:pt x="299" y="211"/>
                    <a:pt x="299" y="211"/>
                  </a:cubicBezTo>
                  <a:cubicBezTo>
                    <a:pt x="299" y="211"/>
                    <a:pt x="299" y="211"/>
                    <a:pt x="299" y="211"/>
                  </a:cubicBezTo>
                  <a:cubicBezTo>
                    <a:pt x="299" y="212"/>
                    <a:pt x="299" y="212"/>
                    <a:pt x="299" y="212"/>
                  </a:cubicBezTo>
                  <a:close/>
                  <a:moveTo>
                    <a:pt x="298" y="214"/>
                  </a:moveTo>
                  <a:cubicBezTo>
                    <a:pt x="298" y="214"/>
                    <a:pt x="298" y="214"/>
                    <a:pt x="298" y="214"/>
                  </a:cubicBezTo>
                  <a:cubicBezTo>
                    <a:pt x="298" y="213"/>
                    <a:pt x="298" y="213"/>
                    <a:pt x="298" y="213"/>
                  </a:cubicBezTo>
                  <a:cubicBezTo>
                    <a:pt x="297" y="213"/>
                    <a:pt x="297" y="213"/>
                    <a:pt x="297" y="213"/>
                  </a:cubicBezTo>
                  <a:cubicBezTo>
                    <a:pt x="297" y="213"/>
                    <a:pt x="297" y="213"/>
                    <a:pt x="297" y="213"/>
                  </a:cubicBezTo>
                  <a:cubicBezTo>
                    <a:pt x="296" y="212"/>
                    <a:pt x="296" y="212"/>
                    <a:pt x="296" y="212"/>
                  </a:cubicBezTo>
                  <a:cubicBezTo>
                    <a:pt x="296" y="212"/>
                    <a:pt x="296" y="212"/>
                    <a:pt x="296" y="212"/>
                  </a:cubicBezTo>
                  <a:cubicBezTo>
                    <a:pt x="297" y="212"/>
                    <a:pt x="297" y="212"/>
                    <a:pt x="297" y="212"/>
                  </a:cubicBezTo>
                  <a:cubicBezTo>
                    <a:pt x="297" y="212"/>
                    <a:pt x="297" y="212"/>
                    <a:pt x="297" y="212"/>
                  </a:cubicBezTo>
                  <a:cubicBezTo>
                    <a:pt x="298" y="212"/>
                    <a:pt x="298" y="212"/>
                    <a:pt x="298" y="212"/>
                  </a:cubicBezTo>
                  <a:cubicBezTo>
                    <a:pt x="299" y="212"/>
                    <a:pt x="299" y="212"/>
                    <a:pt x="299" y="212"/>
                  </a:cubicBezTo>
                  <a:cubicBezTo>
                    <a:pt x="299" y="213"/>
                    <a:pt x="299" y="213"/>
                    <a:pt x="299" y="213"/>
                  </a:cubicBezTo>
                  <a:cubicBezTo>
                    <a:pt x="299" y="213"/>
                    <a:pt x="299" y="213"/>
                    <a:pt x="299" y="213"/>
                  </a:cubicBezTo>
                  <a:cubicBezTo>
                    <a:pt x="299" y="213"/>
                    <a:pt x="299" y="213"/>
                    <a:pt x="299" y="213"/>
                  </a:cubicBezTo>
                  <a:cubicBezTo>
                    <a:pt x="298" y="214"/>
                    <a:pt x="298" y="214"/>
                    <a:pt x="298" y="214"/>
                  </a:cubicBezTo>
                  <a:cubicBezTo>
                    <a:pt x="298" y="214"/>
                    <a:pt x="298" y="214"/>
                    <a:pt x="298" y="214"/>
                  </a:cubicBezTo>
                  <a:cubicBezTo>
                    <a:pt x="298" y="214"/>
                    <a:pt x="298" y="214"/>
                    <a:pt x="298" y="214"/>
                  </a:cubicBezTo>
                  <a:close/>
                  <a:moveTo>
                    <a:pt x="276" y="226"/>
                  </a:moveTo>
                  <a:cubicBezTo>
                    <a:pt x="276" y="227"/>
                    <a:pt x="276" y="227"/>
                    <a:pt x="276" y="227"/>
                  </a:cubicBezTo>
                  <a:cubicBezTo>
                    <a:pt x="276" y="226"/>
                    <a:pt x="276" y="226"/>
                    <a:pt x="276" y="226"/>
                  </a:cubicBezTo>
                  <a:cubicBezTo>
                    <a:pt x="276" y="226"/>
                    <a:pt x="276" y="226"/>
                    <a:pt x="276" y="226"/>
                  </a:cubicBezTo>
                  <a:close/>
                  <a:moveTo>
                    <a:pt x="276" y="226"/>
                  </a:moveTo>
                  <a:cubicBezTo>
                    <a:pt x="276" y="227"/>
                    <a:pt x="276" y="227"/>
                    <a:pt x="276" y="227"/>
                  </a:cubicBezTo>
                  <a:cubicBezTo>
                    <a:pt x="276" y="227"/>
                    <a:pt x="276" y="227"/>
                    <a:pt x="276" y="227"/>
                  </a:cubicBezTo>
                  <a:cubicBezTo>
                    <a:pt x="276" y="226"/>
                    <a:pt x="276" y="226"/>
                    <a:pt x="276" y="226"/>
                  </a:cubicBezTo>
                  <a:close/>
                  <a:moveTo>
                    <a:pt x="277" y="226"/>
                  </a:moveTo>
                  <a:cubicBezTo>
                    <a:pt x="277" y="227"/>
                    <a:pt x="277" y="227"/>
                    <a:pt x="277" y="227"/>
                  </a:cubicBezTo>
                  <a:cubicBezTo>
                    <a:pt x="277" y="227"/>
                    <a:pt x="277" y="227"/>
                    <a:pt x="277" y="227"/>
                  </a:cubicBezTo>
                  <a:cubicBezTo>
                    <a:pt x="277" y="228"/>
                    <a:pt x="277" y="228"/>
                    <a:pt x="277" y="228"/>
                  </a:cubicBezTo>
                  <a:cubicBezTo>
                    <a:pt x="277" y="227"/>
                    <a:pt x="277" y="227"/>
                    <a:pt x="277" y="227"/>
                  </a:cubicBezTo>
                  <a:cubicBezTo>
                    <a:pt x="277" y="227"/>
                    <a:pt x="277" y="227"/>
                    <a:pt x="277" y="227"/>
                  </a:cubicBezTo>
                  <a:cubicBezTo>
                    <a:pt x="277" y="226"/>
                    <a:pt x="277" y="226"/>
                    <a:pt x="277" y="226"/>
                  </a:cubicBezTo>
                  <a:close/>
                  <a:moveTo>
                    <a:pt x="283" y="220"/>
                  </a:moveTo>
                  <a:cubicBezTo>
                    <a:pt x="283" y="220"/>
                    <a:pt x="283" y="220"/>
                    <a:pt x="283" y="220"/>
                  </a:cubicBezTo>
                  <a:cubicBezTo>
                    <a:pt x="283" y="219"/>
                    <a:pt x="283" y="219"/>
                    <a:pt x="283" y="219"/>
                  </a:cubicBezTo>
                  <a:cubicBezTo>
                    <a:pt x="283" y="219"/>
                    <a:pt x="283" y="219"/>
                    <a:pt x="283" y="219"/>
                  </a:cubicBezTo>
                  <a:cubicBezTo>
                    <a:pt x="283" y="218"/>
                    <a:pt x="283" y="218"/>
                    <a:pt x="283" y="218"/>
                  </a:cubicBezTo>
                  <a:cubicBezTo>
                    <a:pt x="284" y="218"/>
                    <a:pt x="284" y="218"/>
                    <a:pt x="284" y="218"/>
                  </a:cubicBezTo>
                  <a:cubicBezTo>
                    <a:pt x="285" y="217"/>
                    <a:pt x="285" y="217"/>
                    <a:pt x="285" y="217"/>
                  </a:cubicBezTo>
                  <a:cubicBezTo>
                    <a:pt x="285" y="218"/>
                    <a:pt x="285" y="218"/>
                    <a:pt x="285" y="218"/>
                  </a:cubicBezTo>
                  <a:cubicBezTo>
                    <a:pt x="285" y="218"/>
                    <a:pt x="285" y="218"/>
                    <a:pt x="285" y="218"/>
                  </a:cubicBezTo>
                  <a:cubicBezTo>
                    <a:pt x="285" y="218"/>
                    <a:pt x="285" y="218"/>
                    <a:pt x="285" y="218"/>
                  </a:cubicBezTo>
                  <a:cubicBezTo>
                    <a:pt x="285" y="219"/>
                    <a:pt x="285" y="219"/>
                    <a:pt x="285" y="219"/>
                  </a:cubicBezTo>
                  <a:cubicBezTo>
                    <a:pt x="285" y="219"/>
                    <a:pt x="285" y="219"/>
                    <a:pt x="285" y="219"/>
                  </a:cubicBezTo>
                  <a:cubicBezTo>
                    <a:pt x="284" y="220"/>
                    <a:pt x="284" y="220"/>
                    <a:pt x="284" y="220"/>
                  </a:cubicBezTo>
                  <a:cubicBezTo>
                    <a:pt x="284" y="220"/>
                    <a:pt x="284" y="220"/>
                    <a:pt x="284" y="220"/>
                  </a:cubicBezTo>
                  <a:cubicBezTo>
                    <a:pt x="283" y="220"/>
                    <a:pt x="283" y="220"/>
                    <a:pt x="283" y="220"/>
                  </a:cubicBezTo>
                  <a:cubicBezTo>
                    <a:pt x="283" y="220"/>
                    <a:pt x="283" y="220"/>
                    <a:pt x="283" y="220"/>
                  </a:cubicBezTo>
                  <a:close/>
                  <a:moveTo>
                    <a:pt x="263" y="200"/>
                  </a:moveTo>
                  <a:cubicBezTo>
                    <a:pt x="264" y="201"/>
                    <a:pt x="264" y="201"/>
                    <a:pt x="264" y="201"/>
                  </a:cubicBezTo>
                  <a:cubicBezTo>
                    <a:pt x="265" y="201"/>
                    <a:pt x="265" y="201"/>
                    <a:pt x="265" y="201"/>
                  </a:cubicBezTo>
                  <a:cubicBezTo>
                    <a:pt x="265" y="201"/>
                    <a:pt x="265" y="201"/>
                    <a:pt x="265" y="201"/>
                  </a:cubicBezTo>
                  <a:cubicBezTo>
                    <a:pt x="266" y="202"/>
                    <a:pt x="266" y="202"/>
                    <a:pt x="266" y="202"/>
                  </a:cubicBezTo>
                  <a:cubicBezTo>
                    <a:pt x="266" y="201"/>
                    <a:pt x="266" y="201"/>
                    <a:pt x="266" y="201"/>
                  </a:cubicBezTo>
                  <a:cubicBezTo>
                    <a:pt x="265" y="201"/>
                    <a:pt x="265" y="201"/>
                    <a:pt x="265" y="201"/>
                  </a:cubicBezTo>
                  <a:cubicBezTo>
                    <a:pt x="264" y="200"/>
                    <a:pt x="264" y="200"/>
                    <a:pt x="264" y="200"/>
                  </a:cubicBezTo>
                  <a:cubicBezTo>
                    <a:pt x="264" y="200"/>
                    <a:pt x="264" y="200"/>
                    <a:pt x="264" y="200"/>
                  </a:cubicBezTo>
                  <a:cubicBezTo>
                    <a:pt x="263" y="200"/>
                    <a:pt x="263" y="200"/>
                    <a:pt x="263" y="200"/>
                  </a:cubicBezTo>
                  <a:close/>
                  <a:moveTo>
                    <a:pt x="257" y="195"/>
                  </a:moveTo>
                  <a:cubicBezTo>
                    <a:pt x="257" y="195"/>
                    <a:pt x="257" y="195"/>
                    <a:pt x="257" y="195"/>
                  </a:cubicBezTo>
                  <a:cubicBezTo>
                    <a:pt x="257" y="195"/>
                    <a:pt x="257" y="195"/>
                    <a:pt x="257" y="195"/>
                  </a:cubicBezTo>
                  <a:cubicBezTo>
                    <a:pt x="258" y="195"/>
                    <a:pt x="258" y="195"/>
                    <a:pt x="258" y="195"/>
                  </a:cubicBezTo>
                  <a:cubicBezTo>
                    <a:pt x="258" y="195"/>
                    <a:pt x="258" y="195"/>
                    <a:pt x="258" y="195"/>
                  </a:cubicBezTo>
                  <a:cubicBezTo>
                    <a:pt x="258" y="195"/>
                    <a:pt x="258" y="195"/>
                    <a:pt x="258" y="195"/>
                  </a:cubicBezTo>
                  <a:cubicBezTo>
                    <a:pt x="259" y="195"/>
                    <a:pt x="259" y="195"/>
                    <a:pt x="259" y="195"/>
                  </a:cubicBezTo>
                  <a:cubicBezTo>
                    <a:pt x="259" y="194"/>
                    <a:pt x="259" y="194"/>
                    <a:pt x="259" y="194"/>
                  </a:cubicBezTo>
                  <a:cubicBezTo>
                    <a:pt x="258" y="194"/>
                    <a:pt x="258" y="194"/>
                    <a:pt x="258" y="194"/>
                  </a:cubicBezTo>
                  <a:cubicBezTo>
                    <a:pt x="259" y="194"/>
                    <a:pt x="259" y="194"/>
                    <a:pt x="259" y="194"/>
                  </a:cubicBezTo>
                  <a:cubicBezTo>
                    <a:pt x="259" y="194"/>
                    <a:pt x="259" y="194"/>
                    <a:pt x="259" y="194"/>
                  </a:cubicBezTo>
                  <a:cubicBezTo>
                    <a:pt x="258" y="193"/>
                    <a:pt x="258" y="193"/>
                    <a:pt x="258" y="193"/>
                  </a:cubicBezTo>
                  <a:cubicBezTo>
                    <a:pt x="257" y="193"/>
                    <a:pt x="257" y="193"/>
                    <a:pt x="257" y="193"/>
                  </a:cubicBezTo>
                  <a:cubicBezTo>
                    <a:pt x="257" y="193"/>
                    <a:pt x="257" y="193"/>
                    <a:pt x="257" y="193"/>
                  </a:cubicBezTo>
                  <a:cubicBezTo>
                    <a:pt x="257" y="193"/>
                    <a:pt x="257" y="193"/>
                    <a:pt x="257" y="193"/>
                  </a:cubicBezTo>
                  <a:cubicBezTo>
                    <a:pt x="256" y="193"/>
                    <a:pt x="256" y="193"/>
                    <a:pt x="256" y="193"/>
                  </a:cubicBezTo>
                  <a:cubicBezTo>
                    <a:pt x="256" y="192"/>
                    <a:pt x="256" y="192"/>
                    <a:pt x="256" y="192"/>
                  </a:cubicBezTo>
                  <a:cubicBezTo>
                    <a:pt x="255" y="193"/>
                    <a:pt x="255" y="193"/>
                    <a:pt x="255" y="193"/>
                  </a:cubicBezTo>
                  <a:cubicBezTo>
                    <a:pt x="255" y="193"/>
                    <a:pt x="255" y="193"/>
                    <a:pt x="255" y="193"/>
                  </a:cubicBezTo>
                  <a:cubicBezTo>
                    <a:pt x="255" y="193"/>
                    <a:pt x="255" y="193"/>
                    <a:pt x="255" y="193"/>
                  </a:cubicBezTo>
                  <a:cubicBezTo>
                    <a:pt x="256" y="193"/>
                    <a:pt x="256" y="193"/>
                    <a:pt x="256" y="193"/>
                  </a:cubicBezTo>
                  <a:cubicBezTo>
                    <a:pt x="256" y="194"/>
                    <a:pt x="256" y="194"/>
                    <a:pt x="256" y="194"/>
                  </a:cubicBezTo>
                  <a:cubicBezTo>
                    <a:pt x="256" y="194"/>
                    <a:pt x="256" y="194"/>
                    <a:pt x="256" y="194"/>
                  </a:cubicBezTo>
                  <a:cubicBezTo>
                    <a:pt x="257" y="194"/>
                    <a:pt x="257" y="194"/>
                    <a:pt x="257" y="194"/>
                  </a:cubicBezTo>
                  <a:cubicBezTo>
                    <a:pt x="257" y="195"/>
                    <a:pt x="257" y="195"/>
                    <a:pt x="257" y="195"/>
                  </a:cubicBezTo>
                  <a:close/>
                  <a:moveTo>
                    <a:pt x="252" y="197"/>
                  </a:moveTo>
                  <a:cubicBezTo>
                    <a:pt x="253" y="197"/>
                    <a:pt x="253" y="197"/>
                    <a:pt x="253" y="197"/>
                  </a:cubicBezTo>
                  <a:cubicBezTo>
                    <a:pt x="253" y="197"/>
                    <a:pt x="253" y="197"/>
                    <a:pt x="253" y="197"/>
                  </a:cubicBezTo>
                  <a:cubicBezTo>
                    <a:pt x="254" y="196"/>
                    <a:pt x="254" y="196"/>
                    <a:pt x="254" y="196"/>
                  </a:cubicBezTo>
                  <a:cubicBezTo>
                    <a:pt x="254" y="196"/>
                    <a:pt x="254" y="196"/>
                    <a:pt x="254" y="196"/>
                  </a:cubicBezTo>
                  <a:cubicBezTo>
                    <a:pt x="254" y="196"/>
                    <a:pt x="254" y="196"/>
                    <a:pt x="254" y="196"/>
                  </a:cubicBezTo>
                  <a:cubicBezTo>
                    <a:pt x="254" y="196"/>
                    <a:pt x="254" y="196"/>
                    <a:pt x="254" y="196"/>
                  </a:cubicBezTo>
                  <a:cubicBezTo>
                    <a:pt x="254" y="194"/>
                    <a:pt x="254" y="194"/>
                    <a:pt x="254" y="194"/>
                  </a:cubicBezTo>
                  <a:cubicBezTo>
                    <a:pt x="254" y="194"/>
                    <a:pt x="254" y="194"/>
                    <a:pt x="254" y="194"/>
                  </a:cubicBezTo>
                  <a:cubicBezTo>
                    <a:pt x="253" y="194"/>
                    <a:pt x="253" y="194"/>
                    <a:pt x="253" y="194"/>
                  </a:cubicBezTo>
                  <a:cubicBezTo>
                    <a:pt x="252" y="194"/>
                    <a:pt x="252" y="194"/>
                    <a:pt x="252" y="194"/>
                  </a:cubicBezTo>
                  <a:cubicBezTo>
                    <a:pt x="252" y="193"/>
                    <a:pt x="252" y="193"/>
                    <a:pt x="252" y="193"/>
                  </a:cubicBezTo>
                  <a:cubicBezTo>
                    <a:pt x="252" y="194"/>
                    <a:pt x="252" y="194"/>
                    <a:pt x="252" y="194"/>
                  </a:cubicBezTo>
                  <a:cubicBezTo>
                    <a:pt x="251" y="194"/>
                    <a:pt x="251" y="194"/>
                    <a:pt x="251" y="194"/>
                  </a:cubicBezTo>
                  <a:cubicBezTo>
                    <a:pt x="250" y="193"/>
                    <a:pt x="250" y="193"/>
                    <a:pt x="250" y="193"/>
                  </a:cubicBezTo>
                  <a:cubicBezTo>
                    <a:pt x="250" y="194"/>
                    <a:pt x="250" y="194"/>
                    <a:pt x="250" y="194"/>
                  </a:cubicBezTo>
                  <a:cubicBezTo>
                    <a:pt x="250" y="194"/>
                    <a:pt x="250" y="194"/>
                    <a:pt x="250" y="194"/>
                  </a:cubicBezTo>
                  <a:cubicBezTo>
                    <a:pt x="251" y="195"/>
                    <a:pt x="251" y="195"/>
                    <a:pt x="251" y="195"/>
                  </a:cubicBezTo>
                  <a:cubicBezTo>
                    <a:pt x="251" y="196"/>
                    <a:pt x="251" y="196"/>
                    <a:pt x="251" y="196"/>
                  </a:cubicBezTo>
                  <a:cubicBezTo>
                    <a:pt x="252" y="196"/>
                    <a:pt x="252" y="196"/>
                    <a:pt x="252" y="196"/>
                  </a:cubicBezTo>
                  <a:cubicBezTo>
                    <a:pt x="252" y="197"/>
                    <a:pt x="252" y="197"/>
                    <a:pt x="252" y="197"/>
                  </a:cubicBezTo>
                  <a:cubicBezTo>
                    <a:pt x="252" y="197"/>
                    <a:pt x="252" y="197"/>
                    <a:pt x="252" y="197"/>
                  </a:cubicBezTo>
                  <a:close/>
                  <a:moveTo>
                    <a:pt x="251" y="200"/>
                  </a:moveTo>
                  <a:cubicBezTo>
                    <a:pt x="251" y="200"/>
                    <a:pt x="252" y="200"/>
                    <a:pt x="252" y="200"/>
                  </a:cubicBezTo>
                  <a:cubicBezTo>
                    <a:pt x="251" y="200"/>
                    <a:pt x="251" y="200"/>
                    <a:pt x="251" y="200"/>
                  </a:cubicBezTo>
                  <a:cubicBezTo>
                    <a:pt x="250" y="200"/>
                    <a:pt x="250" y="200"/>
                    <a:pt x="250" y="200"/>
                  </a:cubicBezTo>
                  <a:cubicBezTo>
                    <a:pt x="251" y="200"/>
                    <a:pt x="251" y="200"/>
                    <a:pt x="251" y="200"/>
                  </a:cubicBezTo>
                  <a:cubicBezTo>
                    <a:pt x="251" y="200"/>
                    <a:pt x="251" y="200"/>
                    <a:pt x="251" y="200"/>
                  </a:cubicBezTo>
                  <a:close/>
                  <a:moveTo>
                    <a:pt x="242" y="207"/>
                  </a:moveTo>
                  <a:cubicBezTo>
                    <a:pt x="242" y="207"/>
                    <a:pt x="242" y="207"/>
                    <a:pt x="242" y="207"/>
                  </a:cubicBezTo>
                  <a:cubicBezTo>
                    <a:pt x="242" y="206"/>
                    <a:pt x="242" y="206"/>
                    <a:pt x="242" y="206"/>
                  </a:cubicBezTo>
                  <a:cubicBezTo>
                    <a:pt x="242" y="206"/>
                    <a:pt x="242" y="206"/>
                    <a:pt x="242" y="206"/>
                  </a:cubicBezTo>
                  <a:cubicBezTo>
                    <a:pt x="242" y="206"/>
                    <a:pt x="242" y="206"/>
                    <a:pt x="242" y="206"/>
                  </a:cubicBezTo>
                  <a:cubicBezTo>
                    <a:pt x="243" y="205"/>
                    <a:pt x="243" y="205"/>
                    <a:pt x="243" y="205"/>
                  </a:cubicBezTo>
                  <a:cubicBezTo>
                    <a:pt x="242" y="205"/>
                    <a:pt x="242" y="205"/>
                    <a:pt x="242" y="205"/>
                  </a:cubicBezTo>
                  <a:cubicBezTo>
                    <a:pt x="242" y="205"/>
                    <a:pt x="242" y="205"/>
                    <a:pt x="242" y="205"/>
                  </a:cubicBezTo>
                  <a:cubicBezTo>
                    <a:pt x="243" y="204"/>
                    <a:pt x="243" y="204"/>
                    <a:pt x="243" y="204"/>
                  </a:cubicBezTo>
                  <a:cubicBezTo>
                    <a:pt x="244" y="203"/>
                    <a:pt x="244" y="203"/>
                    <a:pt x="244" y="203"/>
                  </a:cubicBezTo>
                  <a:cubicBezTo>
                    <a:pt x="244" y="203"/>
                    <a:pt x="244" y="203"/>
                    <a:pt x="244" y="203"/>
                  </a:cubicBezTo>
                  <a:cubicBezTo>
                    <a:pt x="244" y="203"/>
                    <a:pt x="244" y="203"/>
                    <a:pt x="244" y="203"/>
                  </a:cubicBezTo>
                  <a:cubicBezTo>
                    <a:pt x="244" y="203"/>
                    <a:pt x="244" y="203"/>
                    <a:pt x="244" y="203"/>
                  </a:cubicBezTo>
                  <a:cubicBezTo>
                    <a:pt x="244" y="202"/>
                    <a:pt x="244" y="202"/>
                    <a:pt x="244" y="202"/>
                  </a:cubicBezTo>
                  <a:cubicBezTo>
                    <a:pt x="245" y="202"/>
                    <a:pt x="245" y="202"/>
                    <a:pt x="245" y="202"/>
                  </a:cubicBezTo>
                  <a:cubicBezTo>
                    <a:pt x="245" y="201"/>
                    <a:pt x="245" y="201"/>
                    <a:pt x="245" y="201"/>
                  </a:cubicBezTo>
                  <a:cubicBezTo>
                    <a:pt x="245" y="201"/>
                    <a:pt x="245" y="201"/>
                    <a:pt x="245" y="201"/>
                  </a:cubicBezTo>
                  <a:cubicBezTo>
                    <a:pt x="245" y="201"/>
                    <a:pt x="245" y="201"/>
                    <a:pt x="245" y="201"/>
                  </a:cubicBezTo>
                  <a:cubicBezTo>
                    <a:pt x="245" y="200"/>
                    <a:pt x="245" y="200"/>
                    <a:pt x="245" y="200"/>
                  </a:cubicBezTo>
                  <a:cubicBezTo>
                    <a:pt x="244" y="201"/>
                    <a:pt x="244" y="201"/>
                    <a:pt x="244" y="201"/>
                  </a:cubicBezTo>
                  <a:cubicBezTo>
                    <a:pt x="244" y="201"/>
                    <a:pt x="244" y="201"/>
                    <a:pt x="244" y="201"/>
                  </a:cubicBezTo>
                  <a:cubicBezTo>
                    <a:pt x="243" y="200"/>
                    <a:pt x="243" y="200"/>
                    <a:pt x="243" y="200"/>
                  </a:cubicBezTo>
                  <a:cubicBezTo>
                    <a:pt x="243" y="200"/>
                    <a:pt x="243" y="200"/>
                    <a:pt x="243" y="200"/>
                  </a:cubicBezTo>
                  <a:cubicBezTo>
                    <a:pt x="243" y="200"/>
                    <a:pt x="243" y="200"/>
                    <a:pt x="243" y="200"/>
                  </a:cubicBezTo>
                  <a:cubicBezTo>
                    <a:pt x="242" y="201"/>
                    <a:pt x="242" y="201"/>
                    <a:pt x="242" y="201"/>
                  </a:cubicBezTo>
                  <a:cubicBezTo>
                    <a:pt x="241" y="201"/>
                    <a:pt x="241" y="201"/>
                    <a:pt x="241" y="201"/>
                  </a:cubicBezTo>
                  <a:cubicBezTo>
                    <a:pt x="241" y="202"/>
                    <a:pt x="241" y="202"/>
                    <a:pt x="241" y="202"/>
                  </a:cubicBezTo>
                  <a:cubicBezTo>
                    <a:pt x="241" y="202"/>
                    <a:pt x="241" y="202"/>
                    <a:pt x="241" y="202"/>
                  </a:cubicBezTo>
                  <a:cubicBezTo>
                    <a:pt x="241" y="203"/>
                    <a:pt x="241" y="203"/>
                    <a:pt x="241" y="203"/>
                  </a:cubicBezTo>
                  <a:cubicBezTo>
                    <a:pt x="240" y="203"/>
                    <a:pt x="240" y="203"/>
                    <a:pt x="240" y="203"/>
                  </a:cubicBezTo>
                  <a:cubicBezTo>
                    <a:pt x="240" y="204"/>
                    <a:pt x="240" y="204"/>
                    <a:pt x="240" y="204"/>
                  </a:cubicBezTo>
                  <a:cubicBezTo>
                    <a:pt x="240" y="204"/>
                    <a:pt x="240" y="204"/>
                    <a:pt x="240" y="204"/>
                  </a:cubicBezTo>
                  <a:cubicBezTo>
                    <a:pt x="240" y="205"/>
                    <a:pt x="240" y="205"/>
                    <a:pt x="240" y="205"/>
                  </a:cubicBezTo>
                  <a:cubicBezTo>
                    <a:pt x="240" y="205"/>
                    <a:pt x="240" y="205"/>
                    <a:pt x="240" y="205"/>
                  </a:cubicBezTo>
                  <a:cubicBezTo>
                    <a:pt x="241" y="205"/>
                    <a:pt x="241" y="205"/>
                    <a:pt x="241" y="205"/>
                  </a:cubicBezTo>
                  <a:cubicBezTo>
                    <a:pt x="241" y="206"/>
                    <a:pt x="241" y="206"/>
                    <a:pt x="241" y="206"/>
                  </a:cubicBezTo>
                  <a:cubicBezTo>
                    <a:pt x="241" y="206"/>
                    <a:pt x="241" y="206"/>
                    <a:pt x="241" y="206"/>
                  </a:cubicBezTo>
                  <a:cubicBezTo>
                    <a:pt x="242" y="207"/>
                    <a:pt x="242" y="207"/>
                    <a:pt x="242" y="207"/>
                  </a:cubicBezTo>
                  <a:close/>
                  <a:moveTo>
                    <a:pt x="233" y="240"/>
                  </a:moveTo>
                  <a:cubicBezTo>
                    <a:pt x="233" y="240"/>
                    <a:pt x="233" y="240"/>
                    <a:pt x="233" y="240"/>
                  </a:cubicBezTo>
                  <a:cubicBezTo>
                    <a:pt x="233" y="240"/>
                    <a:pt x="233" y="240"/>
                    <a:pt x="233" y="240"/>
                  </a:cubicBezTo>
                  <a:cubicBezTo>
                    <a:pt x="233" y="240"/>
                    <a:pt x="233" y="240"/>
                    <a:pt x="233" y="240"/>
                  </a:cubicBezTo>
                  <a:cubicBezTo>
                    <a:pt x="233" y="240"/>
                    <a:pt x="233" y="240"/>
                    <a:pt x="233" y="240"/>
                  </a:cubicBezTo>
                  <a:close/>
                  <a:moveTo>
                    <a:pt x="233" y="243"/>
                  </a:moveTo>
                  <a:cubicBezTo>
                    <a:pt x="234" y="243"/>
                    <a:pt x="234" y="243"/>
                    <a:pt x="234" y="243"/>
                  </a:cubicBezTo>
                  <a:cubicBezTo>
                    <a:pt x="234" y="242"/>
                    <a:pt x="234" y="242"/>
                    <a:pt x="234" y="242"/>
                  </a:cubicBezTo>
                  <a:cubicBezTo>
                    <a:pt x="234" y="242"/>
                    <a:pt x="234" y="242"/>
                    <a:pt x="234" y="242"/>
                  </a:cubicBezTo>
                  <a:cubicBezTo>
                    <a:pt x="234" y="243"/>
                    <a:pt x="234" y="243"/>
                    <a:pt x="234" y="243"/>
                  </a:cubicBezTo>
                  <a:cubicBezTo>
                    <a:pt x="234" y="243"/>
                    <a:pt x="234" y="243"/>
                    <a:pt x="234" y="243"/>
                  </a:cubicBezTo>
                  <a:cubicBezTo>
                    <a:pt x="234" y="243"/>
                    <a:pt x="233" y="243"/>
                    <a:pt x="233" y="243"/>
                  </a:cubicBezTo>
                  <a:close/>
                  <a:moveTo>
                    <a:pt x="228" y="242"/>
                  </a:moveTo>
                  <a:cubicBezTo>
                    <a:pt x="228" y="242"/>
                    <a:pt x="228" y="242"/>
                    <a:pt x="228" y="242"/>
                  </a:cubicBezTo>
                  <a:cubicBezTo>
                    <a:pt x="229" y="242"/>
                    <a:pt x="229" y="242"/>
                    <a:pt x="229" y="242"/>
                  </a:cubicBezTo>
                  <a:cubicBezTo>
                    <a:pt x="229" y="241"/>
                    <a:pt x="229" y="241"/>
                    <a:pt x="229" y="241"/>
                  </a:cubicBezTo>
                  <a:cubicBezTo>
                    <a:pt x="230" y="241"/>
                    <a:pt x="230" y="241"/>
                    <a:pt x="230" y="241"/>
                  </a:cubicBezTo>
                  <a:cubicBezTo>
                    <a:pt x="230" y="241"/>
                    <a:pt x="230" y="241"/>
                    <a:pt x="230" y="241"/>
                  </a:cubicBezTo>
                  <a:cubicBezTo>
                    <a:pt x="231" y="241"/>
                    <a:pt x="231" y="241"/>
                    <a:pt x="231" y="241"/>
                  </a:cubicBezTo>
                  <a:cubicBezTo>
                    <a:pt x="230" y="242"/>
                    <a:pt x="230" y="242"/>
                    <a:pt x="230" y="242"/>
                  </a:cubicBezTo>
                  <a:cubicBezTo>
                    <a:pt x="229" y="242"/>
                    <a:pt x="229" y="242"/>
                    <a:pt x="229" y="242"/>
                  </a:cubicBezTo>
                  <a:cubicBezTo>
                    <a:pt x="228" y="243"/>
                    <a:pt x="228" y="243"/>
                    <a:pt x="228" y="243"/>
                  </a:cubicBezTo>
                  <a:cubicBezTo>
                    <a:pt x="228" y="242"/>
                    <a:pt x="228" y="242"/>
                    <a:pt x="228" y="242"/>
                  </a:cubicBezTo>
                  <a:close/>
                  <a:moveTo>
                    <a:pt x="232" y="244"/>
                  </a:moveTo>
                  <a:cubicBezTo>
                    <a:pt x="233" y="243"/>
                    <a:pt x="233" y="243"/>
                    <a:pt x="233" y="243"/>
                  </a:cubicBezTo>
                  <a:cubicBezTo>
                    <a:pt x="233" y="242"/>
                    <a:pt x="233" y="242"/>
                    <a:pt x="233" y="242"/>
                  </a:cubicBezTo>
                  <a:cubicBezTo>
                    <a:pt x="233" y="242"/>
                    <a:pt x="233" y="242"/>
                    <a:pt x="233" y="242"/>
                  </a:cubicBezTo>
                  <a:cubicBezTo>
                    <a:pt x="233" y="243"/>
                    <a:pt x="233" y="243"/>
                    <a:pt x="233" y="243"/>
                  </a:cubicBezTo>
                  <a:cubicBezTo>
                    <a:pt x="232" y="244"/>
                    <a:pt x="232" y="244"/>
                    <a:pt x="232" y="244"/>
                  </a:cubicBezTo>
                  <a:cubicBezTo>
                    <a:pt x="232" y="244"/>
                    <a:pt x="232" y="244"/>
                    <a:pt x="232" y="244"/>
                  </a:cubicBezTo>
                  <a:cubicBezTo>
                    <a:pt x="232" y="244"/>
                    <a:pt x="232" y="244"/>
                    <a:pt x="232" y="244"/>
                  </a:cubicBezTo>
                  <a:cubicBezTo>
                    <a:pt x="233" y="243"/>
                    <a:pt x="233" y="243"/>
                    <a:pt x="233" y="243"/>
                  </a:cubicBezTo>
                  <a:cubicBezTo>
                    <a:pt x="234" y="243"/>
                    <a:pt x="234" y="243"/>
                    <a:pt x="234" y="243"/>
                  </a:cubicBezTo>
                  <a:cubicBezTo>
                    <a:pt x="234" y="242"/>
                    <a:pt x="234" y="242"/>
                    <a:pt x="234" y="242"/>
                  </a:cubicBezTo>
                  <a:cubicBezTo>
                    <a:pt x="233" y="241"/>
                    <a:pt x="233" y="241"/>
                    <a:pt x="233" y="241"/>
                  </a:cubicBezTo>
                  <a:cubicBezTo>
                    <a:pt x="233" y="241"/>
                    <a:pt x="233" y="241"/>
                    <a:pt x="233" y="241"/>
                  </a:cubicBezTo>
                  <a:cubicBezTo>
                    <a:pt x="233" y="241"/>
                    <a:pt x="233" y="241"/>
                    <a:pt x="233" y="241"/>
                  </a:cubicBezTo>
                  <a:cubicBezTo>
                    <a:pt x="232" y="241"/>
                    <a:pt x="232" y="241"/>
                    <a:pt x="232" y="241"/>
                  </a:cubicBezTo>
                  <a:cubicBezTo>
                    <a:pt x="232" y="241"/>
                    <a:pt x="232" y="241"/>
                    <a:pt x="232" y="241"/>
                  </a:cubicBezTo>
                  <a:cubicBezTo>
                    <a:pt x="232" y="242"/>
                    <a:pt x="232" y="242"/>
                    <a:pt x="232" y="242"/>
                  </a:cubicBezTo>
                  <a:cubicBezTo>
                    <a:pt x="231" y="243"/>
                    <a:pt x="231" y="243"/>
                    <a:pt x="231" y="243"/>
                  </a:cubicBezTo>
                  <a:cubicBezTo>
                    <a:pt x="230" y="243"/>
                    <a:pt x="230" y="243"/>
                    <a:pt x="230" y="243"/>
                  </a:cubicBezTo>
                  <a:cubicBezTo>
                    <a:pt x="231" y="242"/>
                    <a:pt x="231" y="242"/>
                    <a:pt x="231" y="242"/>
                  </a:cubicBezTo>
                  <a:cubicBezTo>
                    <a:pt x="231" y="242"/>
                    <a:pt x="231" y="242"/>
                    <a:pt x="231" y="242"/>
                  </a:cubicBezTo>
                  <a:cubicBezTo>
                    <a:pt x="232" y="241"/>
                    <a:pt x="232" y="241"/>
                    <a:pt x="232" y="241"/>
                  </a:cubicBezTo>
                  <a:cubicBezTo>
                    <a:pt x="231" y="241"/>
                    <a:pt x="231" y="241"/>
                    <a:pt x="231" y="241"/>
                  </a:cubicBezTo>
                  <a:cubicBezTo>
                    <a:pt x="231" y="241"/>
                    <a:pt x="231" y="241"/>
                    <a:pt x="231" y="241"/>
                  </a:cubicBezTo>
                  <a:cubicBezTo>
                    <a:pt x="230" y="242"/>
                    <a:pt x="230" y="242"/>
                    <a:pt x="230" y="242"/>
                  </a:cubicBezTo>
                  <a:cubicBezTo>
                    <a:pt x="229" y="243"/>
                    <a:pt x="229" y="243"/>
                    <a:pt x="229" y="243"/>
                  </a:cubicBezTo>
                  <a:cubicBezTo>
                    <a:pt x="229" y="244"/>
                    <a:pt x="229" y="244"/>
                    <a:pt x="229" y="244"/>
                  </a:cubicBezTo>
                  <a:cubicBezTo>
                    <a:pt x="229" y="244"/>
                    <a:pt x="229" y="244"/>
                    <a:pt x="229" y="244"/>
                  </a:cubicBezTo>
                  <a:cubicBezTo>
                    <a:pt x="229" y="245"/>
                    <a:pt x="229" y="245"/>
                    <a:pt x="229" y="245"/>
                  </a:cubicBezTo>
                  <a:cubicBezTo>
                    <a:pt x="229" y="245"/>
                    <a:pt x="229" y="245"/>
                    <a:pt x="229" y="245"/>
                  </a:cubicBezTo>
                  <a:cubicBezTo>
                    <a:pt x="230" y="244"/>
                    <a:pt x="230" y="244"/>
                    <a:pt x="230" y="244"/>
                  </a:cubicBezTo>
                  <a:cubicBezTo>
                    <a:pt x="230" y="244"/>
                    <a:pt x="230" y="244"/>
                    <a:pt x="230" y="244"/>
                  </a:cubicBezTo>
                  <a:cubicBezTo>
                    <a:pt x="230" y="244"/>
                    <a:pt x="230" y="244"/>
                    <a:pt x="230" y="244"/>
                  </a:cubicBezTo>
                  <a:cubicBezTo>
                    <a:pt x="230" y="245"/>
                    <a:pt x="230" y="245"/>
                    <a:pt x="230" y="245"/>
                  </a:cubicBezTo>
                  <a:cubicBezTo>
                    <a:pt x="230" y="245"/>
                    <a:pt x="230" y="245"/>
                    <a:pt x="230" y="245"/>
                  </a:cubicBezTo>
                  <a:cubicBezTo>
                    <a:pt x="230" y="245"/>
                    <a:pt x="230" y="245"/>
                    <a:pt x="230" y="245"/>
                  </a:cubicBezTo>
                  <a:cubicBezTo>
                    <a:pt x="231" y="245"/>
                    <a:pt x="231" y="245"/>
                    <a:pt x="231" y="245"/>
                  </a:cubicBezTo>
                  <a:cubicBezTo>
                    <a:pt x="231" y="245"/>
                    <a:pt x="232" y="244"/>
                    <a:pt x="232" y="244"/>
                  </a:cubicBezTo>
                  <a:close/>
                  <a:moveTo>
                    <a:pt x="231" y="244"/>
                  </a:moveTo>
                  <a:cubicBezTo>
                    <a:pt x="231" y="243"/>
                    <a:pt x="231" y="243"/>
                    <a:pt x="231" y="243"/>
                  </a:cubicBezTo>
                  <a:cubicBezTo>
                    <a:pt x="232" y="242"/>
                    <a:pt x="232" y="242"/>
                    <a:pt x="232" y="242"/>
                  </a:cubicBezTo>
                  <a:cubicBezTo>
                    <a:pt x="232" y="243"/>
                    <a:pt x="232" y="243"/>
                    <a:pt x="232" y="243"/>
                  </a:cubicBezTo>
                  <a:cubicBezTo>
                    <a:pt x="231" y="244"/>
                    <a:pt x="231" y="244"/>
                    <a:pt x="231" y="244"/>
                  </a:cubicBezTo>
                  <a:cubicBezTo>
                    <a:pt x="231" y="244"/>
                    <a:pt x="231" y="244"/>
                    <a:pt x="231" y="244"/>
                  </a:cubicBezTo>
                  <a:close/>
                  <a:moveTo>
                    <a:pt x="291" y="299"/>
                  </a:moveTo>
                  <a:cubicBezTo>
                    <a:pt x="290" y="299"/>
                    <a:pt x="290" y="299"/>
                    <a:pt x="290" y="299"/>
                  </a:cubicBezTo>
                  <a:cubicBezTo>
                    <a:pt x="290" y="298"/>
                    <a:pt x="290" y="298"/>
                    <a:pt x="290" y="298"/>
                  </a:cubicBezTo>
                  <a:cubicBezTo>
                    <a:pt x="290" y="298"/>
                    <a:pt x="290" y="298"/>
                    <a:pt x="290" y="298"/>
                  </a:cubicBezTo>
                  <a:cubicBezTo>
                    <a:pt x="291" y="298"/>
                    <a:pt x="291" y="298"/>
                    <a:pt x="291" y="298"/>
                  </a:cubicBezTo>
                  <a:cubicBezTo>
                    <a:pt x="291" y="297"/>
                    <a:pt x="291" y="297"/>
                    <a:pt x="291" y="297"/>
                  </a:cubicBezTo>
                  <a:cubicBezTo>
                    <a:pt x="291" y="297"/>
                    <a:pt x="291" y="297"/>
                    <a:pt x="291" y="297"/>
                  </a:cubicBezTo>
                  <a:cubicBezTo>
                    <a:pt x="291" y="297"/>
                    <a:pt x="291" y="297"/>
                    <a:pt x="291" y="297"/>
                  </a:cubicBezTo>
                  <a:cubicBezTo>
                    <a:pt x="291" y="297"/>
                    <a:pt x="291" y="297"/>
                    <a:pt x="291" y="297"/>
                  </a:cubicBezTo>
                  <a:cubicBezTo>
                    <a:pt x="290" y="298"/>
                    <a:pt x="290" y="298"/>
                    <a:pt x="290" y="298"/>
                  </a:cubicBezTo>
                  <a:cubicBezTo>
                    <a:pt x="290" y="298"/>
                    <a:pt x="290" y="298"/>
                    <a:pt x="290" y="298"/>
                  </a:cubicBezTo>
                  <a:cubicBezTo>
                    <a:pt x="290" y="299"/>
                    <a:pt x="290" y="299"/>
                    <a:pt x="290" y="299"/>
                  </a:cubicBezTo>
                  <a:cubicBezTo>
                    <a:pt x="290" y="299"/>
                    <a:pt x="290" y="299"/>
                    <a:pt x="290" y="299"/>
                  </a:cubicBezTo>
                  <a:cubicBezTo>
                    <a:pt x="291" y="299"/>
                    <a:pt x="291" y="299"/>
                    <a:pt x="291" y="299"/>
                  </a:cubicBezTo>
                  <a:close/>
                  <a:moveTo>
                    <a:pt x="312" y="302"/>
                  </a:moveTo>
                  <a:cubicBezTo>
                    <a:pt x="312" y="302"/>
                    <a:pt x="312" y="302"/>
                    <a:pt x="312" y="302"/>
                  </a:cubicBezTo>
                  <a:cubicBezTo>
                    <a:pt x="312" y="301"/>
                    <a:pt x="312" y="301"/>
                    <a:pt x="312" y="301"/>
                  </a:cubicBezTo>
                  <a:cubicBezTo>
                    <a:pt x="312" y="301"/>
                    <a:pt x="312" y="301"/>
                    <a:pt x="312" y="301"/>
                  </a:cubicBezTo>
                  <a:cubicBezTo>
                    <a:pt x="312" y="300"/>
                    <a:pt x="312" y="300"/>
                    <a:pt x="312" y="300"/>
                  </a:cubicBezTo>
                  <a:cubicBezTo>
                    <a:pt x="312" y="300"/>
                    <a:pt x="312" y="300"/>
                    <a:pt x="312" y="300"/>
                  </a:cubicBezTo>
                  <a:cubicBezTo>
                    <a:pt x="313" y="300"/>
                    <a:pt x="313" y="300"/>
                    <a:pt x="313" y="300"/>
                  </a:cubicBezTo>
                  <a:cubicBezTo>
                    <a:pt x="313" y="300"/>
                    <a:pt x="313" y="300"/>
                    <a:pt x="313" y="300"/>
                  </a:cubicBezTo>
                  <a:cubicBezTo>
                    <a:pt x="313" y="300"/>
                    <a:pt x="313" y="300"/>
                    <a:pt x="313" y="300"/>
                  </a:cubicBezTo>
                  <a:cubicBezTo>
                    <a:pt x="313" y="301"/>
                    <a:pt x="313" y="301"/>
                    <a:pt x="313" y="301"/>
                  </a:cubicBezTo>
                  <a:cubicBezTo>
                    <a:pt x="312" y="301"/>
                    <a:pt x="312" y="301"/>
                    <a:pt x="312" y="301"/>
                  </a:cubicBezTo>
                  <a:cubicBezTo>
                    <a:pt x="312" y="301"/>
                    <a:pt x="312" y="301"/>
                    <a:pt x="312" y="301"/>
                  </a:cubicBezTo>
                  <a:cubicBezTo>
                    <a:pt x="313" y="302"/>
                    <a:pt x="313" y="302"/>
                    <a:pt x="313" y="302"/>
                  </a:cubicBezTo>
                  <a:cubicBezTo>
                    <a:pt x="313" y="302"/>
                    <a:pt x="313" y="302"/>
                    <a:pt x="313" y="302"/>
                  </a:cubicBezTo>
                  <a:cubicBezTo>
                    <a:pt x="313" y="302"/>
                    <a:pt x="313" y="302"/>
                    <a:pt x="313" y="302"/>
                  </a:cubicBezTo>
                  <a:cubicBezTo>
                    <a:pt x="312" y="302"/>
                    <a:pt x="312" y="302"/>
                    <a:pt x="312" y="302"/>
                  </a:cubicBezTo>
                  <a:close/>
                  <a:moveTo>
                    <a:pt x="313" y="303"/>
                  </a:moveTo>
                  <a:cubicBezTo>
                    <a:pt x="313" y="302"/>
                    <a:pt x="313" y="302"/>
                    <a:pt x="313" y="302"/>
                  </a:cubicBezTo>
                  <a:cubicBezTo>
                    <a:pt x="314" y="302"/>
                    <a:pt x="314" y="302"/>
                    <a:pt x="314" y="302"/>
                  </a:cubicBezTo>
                  <a:cubicBezTo>
                    <a:pt x="314" y="303"/>
                    <a:pt x="314" y="303"/>
                    <a:pt x="314" y="303"/>
                  </a:cubicBezTo>
                  <a:cubicBezTo>
                    <a:pt x="313" y="303"/>
                    <a:pt x="313" y="303"/>
                    <a:pt x="313" y="303"/>
                  </a:cubicBezTo>
                  <a:cubicBezTo>
                    <a:pt x="313" y="303"/>
                    <a:pt x="313" y="303"/>
                    <a:pt x="313" y="303"/>
                  </a:cubicBezTo>
                  <a:close/>
                  <a:moveTo>
                    <a:pt x="322" y="275"/>
                  </a:moveTo>
                  <a:cubicBezTo>
                    <a:pt x="322" y="274"/>
                    <a:pt x="322" y="274"/>
                    <a:pt x="322" y="274"/>
                  </a:cubicBezTo>
                  <a:cubicBezTo>
                    <a:pt x="323" y="273"/>
                    <a:pt x="323" y="273"/>
                    <a:pt x="323" y="273"/>
                  </a:cubicBezTo>
                  <a:cubicBezTo>
                    <a:pt x="323" y="274"/>
                    <a:pt x="323" y="274"/>
                    <a:pt x="323" y="274"/>
                  </a:cubicBezTo>
                  <a:cubicBezTo>
                    <a:pt x="322" y="275"/>
                    <a:pt x="322" y="275"/>
                    <a:pt x="322" y="275"/>
                  </a:cubicBezTo>
                  <a:cubicBezTo>
                    <a:pt x="322" y="275"/>
                    <a:pt x="322" y="275"/>
                    <a:pt x="322" y="275"/>
                  </a:cubicBezTo>
                  <a:cubicBezTo>
                    <a:pt x="322" y="275"/>
                    <a:pt x="322" y="275"/>
                    <a:pt x="322" y="275"/>
                  </a:cubicBezTo>
                  <a:close/>
                  <a:moveTo>
                    <a:pt x="319" y="280"/>
                  </a:moveTo>
                  <a:cubicBezTo>
                    <a:pt x="319" y="281"/>
                    <a:pt x="319" y="281"/>
                    <a:pt x="319" y="281"/>
                  </a:cubicBezTo>
                  <a:cubicBezTo>
                    <a:pt x="319" y="281"/>
                    <a:pt x="319" y="281"/>
                    <a:pt x="319" y="281"/>
                  </a:cubicBezTo>
                  <a:cubicBezTo>
                    <a:pt x="320" y="281"/>
                    <a:pt x="320" y="281"/>
                    <a:pt x="320" y="281"/>
                  </a:cubicBezTo>
                  <a:cubicBezTo>
                    <a:pt x="320" y="281"/>
                    <a:pt x="320" y="281"/>
                    <a:pt x="320" y="281"/>
                  </a:cubicBezTo>
                  <a:cubicBezTo>
                    <a:pt x="320" y="280"/>
                    <a:pt x="320" y="280"/>
                    <a:pt x="320" y="280"/>
                  </a:cubicBezTo>
                  <a:cubicBezTo>
                    <a:pt x="320" y="280"/>
                    <a:pt x="320" y="280"/>
                    <a:pt x="320" y="280"/>
                  </a:cubicBezTo>
                  <a:cubicBezTo>
                    <a:pt x="319" y="280"/>
                    <a:pt x="319" y="280"/>
                    <a:pt x="319" y="280"/>
                  </a:cubicBezTo>
                  <a:close/>
                  <a:moveTo>
                    <a:pt x="324" y="287"/>
                  </a:move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5" y="287"/>
                    <a:pt x="325" y="287"/>
                    <a:pt x="325" y="287"/>
                  </a:cubicBezTo>
                  <a:cubicBezTo>
                    <a:pt x="325" y="287"/>
                    <a:pt x="325" y="287"/>
                    <a:pt x="325" y="287"/>
                  </a:cubicBezTo>
                  <a:cubicBezTo>
                    <a:pt x="324" y="287"/>
                    <a:pt x="324" y="287"/>
                    <a:pt x="324" y="287"/>
                  </a:cubicBezTo>
                  <a:cubicBezTo>
                    <a:pt x="324" y="287"/>
                    <a:pt x="324" y="287"/>
                    <a:pt x="324" y="287"/>
                  </a:cubicBezTo>
                  <a:close/>
                  <a:moveTo>
                    <a:pt x="322" y="287"/>
                  </a:moveTo>
                  <a:cubicBezTo>
                    <a:pt x="322" y="287"/>
                    <a:pt x="322" y="287"/>
                    <a:pt x="322" y="287"/>
                  </a:cubicBezTo>
                  <a:cubicBezTo>
                    <a:pt x="322" y="287"/>
                    <a:pt x="322" y="287"/>
                    <a:pt x="322" y="287"/>
                  </a:cubicBezTo>
                  <a:cubicBezTo>
                    <a:pt x="323" y="287"/>
                    <a:pt x="323" y="287"/>
                    <a:pt x="323" y="287"/>
                  </a:cubicBezTo>
                  <a:cubicBezTo>
                    <a:pt x="322" y="286"/>
                    <a:pt x="322" y="286"/>
                    <a:pt x="322" y="286"/>
                  </a:cubicBezTo>
                  <a:cubicBezTo>
                    <a:pt x="323" y="286"/>
                    <a:pt x="323" y="286"/>
                    <a:pt x="323" y="286"/>
                  </a:cubicBezTo>
                  <a:cubicBezTo>
                    <a:pt x="323" y="287"/>
                    <a:pt x="323" y="287"/>
                    <a:pt x="323" y="287"/>
                  </a:cubicBezTo>
                  <a:cubicBezTo>
                    <a:pt x="322" y="287"/>
                    <a:pt x="322" y="287"/>
                    <a:pt x="322" y="287"/>
                  </a:cubicBezTo>
                  <a:cubicBezTo>
                    <a:pt x="322" y="288"/>
                    <a:pt x="322" y="288"/>
                    <a:pt x="322" y="288"/>
                  </a:cubicBezTo>
                  <a:cubicBezTo>
                    <a:pt x="321" y="288"/>
                    <a:pt x="321" y="288"/>
                    <a:pt x="321" y="288"/>
                  </a:cubicBezTo>
                  <a:cubicBezTo>
                    <a:pt x="321" y="287"/>
                    <a:pt x="321" y="287"/>
                    <a:pt x="321" y="287"/>
                  </a:cubicBezTo>
                  <a:cubicBezTo>
                    <a:pt x="322" y="287"/>
                    <a:pt x="322" y="287"/>
                    <a:pt x="322" y="287"/>
                  </a:cubicBezTo>
                  <a:close/>
                  <a:moveTo>
                    <a:pt x="315" y="297"/>
                  </a:moveTo>
                  <a:cubicBezTo>
                    <a:pt x="315" y="297"/>
                    <a:pt x="315" y="297"/>
                    <a:pt x="315" y="297"/>
                  </a:cubicBezTo>
                  <a:cubicBezTo>
                    <a:pt x="315" y="297"/>
                    <a:pt x="315" y="297"/>
                    <a:pt x="315" y="297"/>
                  </a:cubicBezTo>
                  <a:cubicBezTo>
                    <a:pt x="315" y="297"/>
                    <a:pt x="315" y="297"/>
                    <a:pt x="315" y="297"/>
                  </a:cubicBezTo>
                  <a:cubicBezTo>
                    <a:pt x="315" y="297"/>
                    <a:pt x="315" y="297"/>
                    <a:pt x="315" y="297"/>
                  </a:cubicBezTo>
                  <a:close/>
                  <a:moveTo>
                    <a:pt x="324" y="295"/>
                  </a:move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4" y="295"/>
                    <a:pt x="324" y="295"/>
                    <a:pt x="324" y="295"/>
                  </a:cubicBezTo>
                  <a:cubicBezTo>
                    <a:pt x="324" y="295"/>
                    <a:pt x="324" y="295"/>
                    <a:pt x="324" y="295"/>
                  </a:cubicBezTo>
                  <a:close/>
                  <a:moveTo>
                    <a:pt x="314" y="280"/>
                  </a:moveTo>
                  <a:cubicBezTo>
                    <a:pt x="313" y="280"/>
                    <a:pt x="313" y="280"/>
                    <a:pt x="313" y="280"/>
                  </a:cubicBezTo>
                  <a:cubicBezTo>
                    <a:pt x="313" y="281"/>
                    <a:pt x="313" y="281"/>
                    <a:pt x="313" y="281"/>
                  </a:cubicBezTo>
                  <a:cubicBezTo>
                    <a:pt x="312" y="281"/>
                    <a:pt x="312" y="281"/>
                    <a:pt x="312" y="281"/>
                  </a:cubicBezTo>
                  <a:cubicBezTo>
                    <a:pt x="312" y="281"/>
                    <a:pt x="312" y="281"/>
                    <a:pt x="312" y="281"/>
                  </a:cubicBezTo>
                  <a:cubicBezTo>
                    <a:pt x="312" y="281"/>
                    <a:pt x="312" y="281"/>
                    <a:pt x="312" y="281"/>
                  </a:cubicBezTo>
                  <a:cubicBezTo>
                    <a:pt x="312" y="281"/>
                    <a:pt x="312" y="281"/>
                    <a:pt x="312" y="281"/>
                  </a:cubicBezTo>
                  <a:cubicBezTo>
                    <a:pt x="312" y="282"/>
                    <a:pt x="312" y="282"/>
                    <a:pt x="312" y="282"/>
                  </a:cubicBezTo>
                  <a:cubicBezTo>
                    <a:pt x="312" y="282"/>
                    <a:pt x="312" y="282"/>
                    <a:pt x="312" y="282"/>
                  </a:cubicBezTo>
                  <a:cubicBezTo>
                    <a:pt x="312" y="282"/>
                    <a:pt x="312" y="282"/>
                    <a:pt x="312" y="282"/>
                  </a:cubicBezTo>
                  <a:cubicBezTo>
                    <a:pt x="311" y="282"/>
                    <a:pt x="311" y="282"/>
                    <a:pt x="311" y="282"/>
                  </a:cubicBezTo>
                  <a:cubicBezTo>
                    <a:pt x="311" y="283"/>
                    <a:pt x="311" y="283"/>
                    <a:pt x="311" y="283"/>
                  </a:cubicBezTo>
                  <a:cubicBezTo>
                    <a:pt x="311" y="283"/>
                    <a:pt x="311" y="283"/>
                    <a:pt x="311" y="283"/>
                  </a:cubicBezTo>
                  <a:cubicBezTo>
                    <a:pt x="311" y="283"/>
                    <a:pt x="311" y="283"/>
                    <a:pt x="311" y="283"/>
                  </a:cubicBezTo>
                  <a:cubicBezTo>
                    <a:pt x="311" y="283"/>
                    <a:pt x="311" y="283"/>
                    <a:pt x="311" y="283"/>
                  </a:cubicBezTo>
                  <a:cubicBezTo>
                    <a:pt x="311" y="284"/>
                    <a:pt x="311" y="284"/>
                    <a:pt x="311" y="284"/>
                  </a:cubicBezTo>
                  <a:cubicBezTo>
                    <a:pt x="310" y="284"/>
                    <a:pt x="310" y="284"/>
                    <a:pt x="310" y="284"/>
                  </a:cubicBezTo>
                  <a:cubicBezTo>
                    <a:pt x="310" y="284"/>
                    <a:pt x="310" y="284"/>
                    <a:pt x="310" y="284"/>
                  </a:cubicBezTo>
                  <a:cubicBezTo>
                    <a:pt x="310" y="285"/>
                    <a:pt x="310" y="285"/>
                    <a:pt x="310" y="285"/>
                  </a:cubicBezTo>
                  <a:cubicBezTo>
                    <a:pt x="309" y="286"/>
                    <a:pt x="309" y="286"/>
                    <a:pt x="309" y="286"/>
                  </a:cubicBezTo>
                  <a:cubicBezTo>
                    <a:pt x="309" y="286"/>
                    <a:pt x="309" y="286"/>
                    <a:pt x="309" y="286"/>
                  </a:cubicBezTo>
                  <a:cubicBezTo>
                    <a:pt x="309" y="287"/>
                    <a:pt x="309" y="287"/>
                    <a:pt x="309" y="287"/>
                  </a:cubicBezTo>
                  <a:cubicBezTo>
                    <a:pt x="309" y="287"/>
                    <a:pt x="309" y="287"/>
                    <a:pt x="309" y="287"/>
                  </a:cubicBezTo>
                  <a:cubicBezTo>
                    <a:pt x="309" y="287"/>
                    <a:pt x="309" y="287"/>
                    <a:pt x="309" y="287"/>
                  </a:cubicBezTo>
                  <a:cubicBezTo>
                    <a:pt x="309" y="287"/>
                    <a:pt x="309" y="287"/>
                    <a:pt x="309" y="287"/>
                  </a:cubicBezTo>
                  <a:cubicBezTo>
                    <a:pt x="308" y="287"/>
                    <a:pt x="308" y="287"/>
                    <a:pt x="308" y="287"/>
                  </a:cubicBezTo>
                  <a:cubicBezTo>
                    <a:pt x="308" y="287"/>
                    <a:pt x="308" y="287"/>
                    <a:pt x="308" y="287"/>
                  </a:cubicBezTo>
                  <a:cubicBezTo>
                    <a:pt x="307" y="288"/>
                    <a:pt x="307" y="288"/>
                    <a:pt x="307" y="288"/>
                  </a:cubicBezTo>
                  <a:cubicBezTo>
                    <a:pt x="307" y="288"/>
                    <a:pt x="307" y="288"/>
                    <a:pt x="307" y="288"/>
                  </a:cubicBezTo>
                  <a:cubicBezTo>
                    <a:pt x="308" y="288"/>
                    <a:pt x="308" y="288"/>
                    <a:pt x="308" y="288"/>
                  </a:cubicBezTo>
                  <a:cubicBezTo>
                    <a:pt x="308" y="289"/>
                    <a:pt x="308" y="289"/>
                    <a:pt x="308" y="289"/>
                  </a:cubicBezTo>
                  <a:cubicBezTo>
                    <a:pt x="308" y="289"/>
                    <a:pt x="308" y="289"/>
                    <a:pt x="308" y="289"/>
                  </a:cubicBezTo>
                  <a:cubicBezTo>
                    <a:pt x="308" y="289"/>
                    <a:pt x="308" y="289"/>
                    <a:pt x="308" y="289"/>
                  </a:cubicBezTo>
                  <a:cubicBezTo>
                    <a:pt x="307" y="290"/>
                    <a:pt x="307" y="290"/>
                    <a:pt x="307" y="290"/>
                  </a:cubicBezTo>
                  <a:cubicBezTo>
                    <a:pt x="306" y="289"/>
                    <a:pt x="306" y="289"/>
                    <a:pt x="306" y="289"/>
                  </a:cubicBezTo>
                  <a:cubicBezTo>
                    <a:pt x="306" y="290"/>
                    <a:pt x="306" y="290"/>
                    <a:pt x="306" y="290"/>
                  </a:cubicBezTo>
                  <a:cubicBezTo>
                    <a:pt x="306" y="290"/>
                    <a:pt x="306" y="290"/>
                    <a:pt x="306" y="290"/>
                  </a:cubicBezTo>
                  <a:cubicBezTo>
                    <a:pt x="306" y="290"/>
                    <a:pt x="306" y="290"/>
                    <a:pt x="306" y="290"/>
                  </a:cubicBezTo>
                  <a:cubicBezTo>
                    <a:pt x="305" y="291"/>
                    <a:pt x="305" y="291"/>
                    <a:pt x="305" y="291"/>
                  </a:cubicBezTo>
                  <a:cubicBezTo>
                    <a:pt x="305" y="292"/>
                    <a:pt x="305" y="292"/>
                    <a:pt x="305" y="292"/>
                  </a:cubicBezTo>
                  <a:cubicBezTo>
                    <a:pt x="304" y="292"/>
                    <a:pt x="304" y="292"/>
                    <a:pt x="304" y="292"/>
                  </a:cubicBezTo>
                  <a:cubicBezTo>
                    <a:pt x="304" y="291"/>
                    <a:pt x="304" y="291"/>
                    <a:pt x="304" y="291"/>
                  </a:cubicBezTo>
                  <a:cubicBezTo>
                    <a:pt x="304" y="292"/>
                    <a:pt x="304" y="292"/>
                    <a:pt x="304" y="292"/>
                  </a:cubicBezTo>
                  <a:cubicBezTo>
                    <a:pt x="304" y="291"/>
                    <a:pt x="304" y="291"/>
                    <a:pt x="304" y="291"/>
                  </a:cubicBezTo>
                  <a:cubicBezTo>
                    <a:pt x="304" y="291"/>
                    <a:pt x="304" y="291"/>
                    <a:pt x="304" y="291"/>
                  </a:cubicBezTo>
                  <a:cubicBezTo>
                    <a:pt x="304" y="290"/>
                    <a:pt x="304" y="290"/>
                    <a:pt x="304" y="290"/>
                  </a:cubicBezTo>
                  <a:cubicBezTo>
                    <a:pt x="305" y="290"/>
                    <a:pt x="305" y="290"/>
                    <a:pt x="305" y="290"/>
                  </a:cubicBezTo>
                  <a:cubicBezTo>
                    <a:pt x="304" y="290"/>
                    <a:pt x="304" y="290"/>
                    <a:pt x="304" y="290"/>
                  </a:cubicBezTo>
                  <a:cubicBezTo>
                    <a:pt x="304" y="291"/>
                    <a:pt x="304" y="291"/>
                    <a:pt x="304" y="291"/>
                  </a:cubicBezTo>
                  <a:cubicBezTo>
                    <a:pt x="303" y="291"/>
                    <a:pt x="303" y="291"/>
                    <a:pt x="303" y="291"/>
                  </a:cubicBezTo>
                  <a:cubicBezTo>
                    <a:pt x="302" y="292"/>
                    <a:pt x="302" y="292"/>
                    <a:pt x="302" y="292"/>
                  </a:cubicBezTo>
                  <a:cubicBezTo>
                    <a:pt x="303" y="292"/>
                    <a:pt x="303" y="292"/>
                    <a:pt x="303" y="292"/>
                  </a:cubicBezTo>
                  <a:cubicBezTo>
                    <a:pt x="303" y="292"/>
                    <a:pt x="303" y="292"/>
                    <a:pt x="303" y="292"/>
                  </a:cubicBezTo>
                  <a:cubicBezTo>
                    <a:pt x="304" y="292"/>
                    <a:pt x="304" y="292"/>
                    <a:pt x="304" y="292"/>
                  </a:cubicBezTo>
                  <a:cubicBezTo>
                    <a:pt x="305" y="292"/>
                    <a:pt x="305" y="292"/>
                    <a:pt x="305" y="292"/>
                  </a:cubicBezTo>
                  <a:cubicBezTo>
                    <a:pt x="305" y="292"/>
                    <a:pt x="305" y="292"/>
                    <a:pt x="305" y="292"/>
                  </a:cubicBezTo>
                  <a:cubicBezTo>
                    <a:pt x="304" y="293"/>
                    <a:pt x="304" y="293"/>
                    <a:pt x="304" y="293"/>
                  </a:cubicBezTo>
                  <a:cubicBezTo>
                    <a:pt x="303" y="294"/>
                    <a:pt x="303" y="294"/>
                    <a:pt x="303" y="294"/>
                  </a:cubicBezTo>
                  <a:cubicBezTo>
                    <a:pt x="302" y="295"/>
                    <a:pt x="302" y="295"/>
                    <a:pt x="302" y="295"/>
                  </a:cubicBezTo>
                  <a:cubicBezTo>
                    <a:pt x="302" y="295"/>
                    <a:pt x="302" y="295"/>
                    <a:pt x="302" y="295"/>
                  </a:cubicBezTo>
                  <a:cubicBezTo>
                    <a:pt x="301" y="295"/>
                    <a:pt x="301" y="295"/>
                    <a:pt x="301" y="295"/>
                  </a:cubicBezTo>
                  <a:cubicBezTo>
                    <a:pt x="301" y="296"/>
                    <a:pt x="301" y="296"/>
                    <a:pt x="301" y="296"/>
                  </a:cubicBezTo>
                  <a:cubicBezTo>
                    <a:pt x="301" y="296"/>
                    <a:pt x="301" y="296"/>
                    <a:pt x="301" y="296"/>
                  </a:cubicBezTo>
                  <a:cubicBezTo>
                    <a:pt x="301" y="297"/>
                    <a:pt x="301" y="297"/>
                    <a:pt x="301" y="297"/>
                  </a:cubicBezTo>
                  <a:cubicBezTo>
                    <a:pt x="301" y="297"/>
                    <a:pt x="301" y="297"/>
                    <a:pt x="301" y="297"/>
                  </a:cubicBezTo>
                  <a:cubicBezTo>
                    <a:pt x="302" y="297"/>
                    <a:pt x="302" y="297"/>
                    <a:pt x="302" y="297"/>
                  </a:cubicBezTo>
                  <a:cubicBezTo>
                    <a:pt x="302" y="297"/>
                    <a:pt x="302" y="297"/>
                    <a:pt x="302" y="297"/>
                  </a:cubicBezTo>
                  <a:cubicBezTo>
                    <a:pt x="303" y="297"/>
                    <a:pt x="303" y="297"/>
                    <a:pt x="303" y="297"/>
                  </a:cubicBezTo>
                  <a:cubicBezTo>
                    <a:pt x="304" y="297"/>
                    <a:pt x="304" y="297"/>
                    <a:pt x="304" y="297"/>
                  </a:cubicBezTo>
                  <a:cubicBezTo>
                    <a:pt x="305" y="297"/>
                    <a:pt x="305" y="297"/>
                    <a:pt x="305" y="297"/>
                  </a:cubicBezTo>
                  <a:cubicBezTo>
                    <a:pt x="305" y="296"/>
                    <a:pt x="305" y="296"/>
                    <a:pt x="305" y="296"/>
                  </a:cubicBezTo>
                  <a:cubicBezTo>
                    <a:pt x="305" y="296"/>
                    <a:pt x="305" y="296"/>
                    <a:pt x="305" y="296"/>
                  </a:cubicBezTo>
                  <a:cubicBezTo>
                    <a:pt x="306" y="296"/>
                    <a:pt x="306" y="296"/>
                    <a:pt x="306" y="296"/>
                  </a:cubicBezTo>
                  <a:cubicBezTo>
                    <a:pt x="305" y="297"/>
                    <a:pt x="305" y="297"/>
                    <a:pt x="305" y="297"/>
                  </a:cubicBezTo>
                  <a:cubicBezTo>
                    <a:pt x="306" y="297"/>
                    <a:pt x="306" y="297"/>
                    <a:pt x="306" y="297"/>
                  </a:cubicBezTo>
                  <a:cubicBezTo>
                    <a:pt x="307" y="297"/>
                    <a:pt x="307" y="297"/>
                    <a:pt x="307" y="297"/>
                  </a:cubicBezTo>
                  <a:cubicBezTo>
                    <a:pt x="307" y="297"/>
                    <a:pt x="307" y="297"/>
                    <a:pt x="307" y="297"/>
                  </a:cubicBezTo>
                  <a:cubicBezTo>
                    <a:pt x="308" y="297"/>
                    <a:pt x="308" y="297"/>
                    <a:pt x="308" y="297"/>
                  </a:cubicBezTo>
                  <a:cubicBezTo>
                    <a:pt x="309" y="297"/>
                    <a:pt x="309" y="297"/>
                    <a:pt x="309" y="297"/>
                  </a:cubicBezTo>
                  <a:cubicBezTo>
                    <a:pt x="309" y="297"/>
                    <a:pt x="309" y="297"/>
                    <a:pt x="309" y="297"/>
                  </a:cubicBezTo>
                  <a:cubicBezTo>
                    <a:pt x="309" y="297"/>
                    <a:pt x="309" y="297"/>
                    <a:pt x="309" y="297"/>
                  </a:cubicBezTo>
                  <a:cubicBezTo>
                    <a:pt x="310" y="298"/>
                    <a:pt x="310" y="298"/>
                    <a:pt x="310" y="298"/>
                  </a:cubicBezTo>
                  <a:cubicBezTo>
                    <a:pt x="310" y="297"/>
                    <a:pt x="310" y="297"/>
                    <a:pt x="310" y="297"/>
                  </a:cubicBezTo>
                  <a:cubicBezTo>
                    <a:pt x="311" y="298"/>
                    <a:pt x="311" y="298"/>
                    <a:pt x="311" y="298"/>
                  </a:cubicBezTo>
                  <a:cubicBezTo>
                    <a:pt x="311" y="298"/>
                    <a:pt x="311" y="298"/>
                    <a:pt x="311" y="298"/>
                  </a:cubicBezTo>
                  <a:cubicBezTo>
                    <a:pt x="311" y="297"/>
                    <a:pt x="311" y="297"/>
                    <a:pt x="311" y="297"/>
                  </a:cubicBezTo>
                  <a:cubicBezTo>
                    <a:pt x="311" y="297"/>
                    <a:pt x="311" y="297"/>
                    <a:pt x="311" y="297"/>
                  </a:cubicBezTo>
                  <a:cubicBezTo>
                    <a:pt x="312" y="297"/>
                    <a:pt x="312" y="297"/>
                    <a:pt x="312" y="297"/>
                  </a:cubicBezTo>
                  <a:cubicBezTo>
                    <a:pt x="312" y="297"/>
                    <a:pt x="312" y="297"/>
                    <a:pt x="312" y="297"/>
                  </a:cubicBezTo>
                  <a:cubicBezTo>
                    <a:pt x="313" y="297"/>
                    <a:pt x="313" y="297"/>
                    <a:pt x="313" y="297"/>
                  </a:cubicBezTo>
                  <a:cubicBezTo>
                    <a:pt x="313" y="297"/>
                    <a:pt x="313" y="297"/>
                    <a:pt x="313" y="297"/>
                  </a:cubicBezTo>
                  <a:cubicBezTo>
                    <a:pt x="313" y="297"/>
                    <a:pt x="313" y="297"/>
                    <a:pt x="313" y="297"/>
                  </a:cubicBezTo>
                  <a:cubicBezTo>
                    <a:pt x="314" y="297"/>
                    <a:pt x="314" y="297"/>
                    <a:pt x="314" y="297"/>
                  </a:cubicBezTo>
                  <a:cubicBezTo>
                    <a:pt x="314" y="297"/>
                    <a:pt x="314" y="297"/>
                    <a:pt x="314" y="297"/>
                  </a:cubicBezTo>
                  <a:cubicBezTo>
                    <a:pt x="314" y="297"/>
                    <a:pt x="314" y="297"/>
                    <a:pt x="314" y="297"/>
                  </a:cubicBezTo>
                  <a:cubicBezTo>
                    <a:pt x="314" y="296"/>
                    <a:pt x="314" y="296"/>
                    <a:pt x="314" y="296"/>
                  </a:cubicBezTo>
                  <a:cubicBezTo>
                    <a:pt x="314" y="296"/>
                    <a:pt x="314" y="296"/>
                    <a:pt x="314" y="296"/>
                  </a:cubicBezTo>
                  <a:cubicBezTo>
                    <a:pt x="315" y="296"/>
                    <a:pt x="315" y="296"/>
                    <a:pt x="315" y="296"/>
                  </a:cubicBezTo>
                  <a:cubicBezTo>
                    <a:pt x="315" y="296"/>
                    <a:pt x="315" y="296"/>
                    <a:pt x="315" y="296"/>
                  </a:cubicBezTo>
                  <a:cubicBezTo>
                    <a:pt x="315" y="296"/>
                    <a:pt x="315" y="296"/>
                    <a:pt x="315" y="296"/>
                  </a:cubicBezTo>
                  <a:cubicBezTo>
                    <a:pt x="314" y="297"/>
                    <a:pt x="314" y="297"/>
                    <a:pt x="314" y="297"/>
                  </a:cubicBezTo>
                  <a:cubicBezTo>
                    <a:pt x="315" y="297"/>
                    <a:pt x="315" y="297"/>
                    <a:pt x="315" y="297"/>
                  </a:cubicBezTo>
                  <a:cubicBezTo>
                    <a:pt x="315" y="296"/>
                    <a:pt x="315" y="296"/>
                    <a:pt x="315" y="296"/>
                  </a:cubicBezTo>
                  <a:cubicBezTo>
                    <a:pt x="315" y="296"/>
                    <a:pt x="315" y="296"/>
                    <a:pt x="315" y="296"/>
                  </a:cubicBezTo>
                  <a:cubicBezTo>
                    <a:pt x="315" y="296"/>
                    <a:pt x="315" y="296"/>
                    <a:pt x="315" y="296"/>
                  </a:cubicBezTo>
                  <a:cubicBezTo>
                    <a:pt x="315" y="296"/>
                    <a:pt x="315" y="296"/>
                    <a:pt x="315" y="296"/>
                  </a:cubicBezTo>
                  <a:cubicBezTo>
                    <a:pt x="315" y="297"/>
                    <a:pt x="315" y="297"/>
                    <a:pt x="315" y="297"/>
                  </a:cubicBezTo>
                  <a:cubicBezTo>
                    <a:pt x="315" y="297"/>
                    <a:pt x="315" y="297"/>
                    <a:pt x="315" y="297"/>
                  </a:cubicBezTo>
                  <a:cubicBezTo>
                    <a:pt x="316" y="297"/>
                    <a:pt x="316" y="297"/>
                    <a:pt x="316" y="297"/>
                  </a:cubicBezTo>
                  <a:cubicBezTo>
                    <a:pt x="316" y="297"/>
                    <a:pt x="316" y="297"/>
                    <a:pt x="316" y="297"/>
                  </a:cubicBezTo>
                  <a:cubicBezTo>
                    <a:pt x="316" y="297"/>
                    <a:pt x="316" y="297"/>
                    <a:pt x="316" y="297"/>
                  </a:cubicBezTo>
                  <a:cubicBezTo>
                    <a:pt x="315" y="298"/>
                    <a:pt x="315" y="298"/>
                    <a:pt x="315" y="298"/>
                  </a:cubicBezTo>
                  <a:cubicBezTo>
                    <a:pt x="314" y="298"/>
                    <a:pt x="314" y="298"/>
                    <a:pt x="314" y="298"/>
                  </a:cubicBezTo>
                  <a:cubicBezTo>
                    <a:pt x="314" y="298"/>
                    <a:pt x="314" y="298"/>
                    <a:pt x="314" y="298"/>
                  </a:cubicBezTo>
                  <a:cubicBezTo>
                    <a:pt x="315" y="298"/>
                    <a:pt x="315" y="298"/>
                    <a:pt x="315" y="298"/>
                  </a:cubicBezTo>
                  <a:cubicBezTo>
                    <a:pt x="315" y="298"/>
                    <a:pt x="315" y="298"/>
                    <a:pt x="315" y="298"/>
                  </a:cubicBezTo>
                  <a:cubicBezTo>
                    <a:pt x="315" y="298"/>
                    <a:pt x="315" y="298"/>
                    <a:pt x="315" y="298"/>
                  </a:cubicBezTo>
                  <a:cubicBezTo>
                    <a:pt x="316" y="298"/>
                    <a:pt x="316" y="298"/>
                    <a:pt x="316" y="298"/>
                  </a:cubicBezTo>
                  <a:cubicBezTo>
                    <a:pt x="316" y="298"/>
                    <a:pt x="316" y="298"/>
                    <a:pt x="316" y="298"/>
                  </a:cubicBezTo>
                  <a:cubicBezTo>
                    <a:pt x="316" y="298"/>
                    <a:pt x="316" y="298"/>
                    <a:pt x="316" y="298"/>
                  </a:cubicBezTo>
                  <a:cubicBezTo>
                    <a:pt x="317" y="298"/>
                    <a:pt x="317" y="298"/>
                    <a:pt x="317" y="298"/>
                  </a:cubicBezTo>
                  <a:cubicBezTo>
                    <a:pt x="317" y="298"/>
                    <a:pt x="317" y="298"/>
                    <a:pt x="317" y="298"/>
                  </a:cubicBezTo>
                  <a:cubicBezTo>
                    <a:pt x="317" y="297"/>
                    <a:pt x="317" y="297"/>
                    <a:pt x="317" y="297"/>
                  </a:cubicBezTo>
                  <a:cubicBezTo>
                    <a:pt x="317" y="297"/>
                    <a:pt x="317" y="297"/>
                    <a:pt x="317" y="297"/>
                  </a:cubicBezTo>
                  <a:cubicBezTo>
                    <a:pt x="318" y="297"/>
                    <a:pt x="318" y="297"/>
                    <a:pt x="318" y="297"/>
                  </a:cubicBezTo>
                  <a:cubicBezTo>
                    <a:pt x="318" y="298"/>
                    <a:pt x="318" y="298"/>
                    <a:pt x="318" y="298"/>
                  </a:cubicBezTo>
                  <a:cubicBezTo>
                    <a:pt x="319" y="298"/>
                    <a:pt x="319" y="298"/>
                    <a:pt x="319" y="298"/>
                  </a:cubicBezTo>
                  <a:cubicBezTo>
                    <a:pt x="319" y="297"/>
                    <a:pt x="319" y="297"/>
                    <a:pt x="319" y="297"/>
                  </a:cubicBezTo>
                  <a:cubicBezTo>
                    <a:pt x="320" y="297"/>
                    <a:pt x="320" y="297"/>
                    <a:pt x="320" y="297"/>
                  </a:cubicBezTo>
                  <a:cubicBezTo>
                    <a:pt x="319" y="298"/>
                    <a:pt x="319" y="298"/>
                    <a:pt x="319" y="298"/>
                  </a:cubicBezTo>
                  <a:cubicBezTo>
                    <a:pt x="319" y="298"/>
                    <a:pt x="319" y="298"/>
                    <a:pt x="319" y="298"/>
                  </a:cubicBezTo>
                  <a:cubicBezTo>
                    <a:pt x="319" y="298"/>
                    <a:pt x="319" y="298"/>
                    <a:pt x="319" y="298"/>
                  </a:cubicBezTo>
                  <a:cubicBezTo>
                    <a:pt x="318" y="298"/>
                    <a:pt x="318" y="298"/>
                    <a:pt x="318" y="298"/>
                  </a:cubicBezTo>
                  <a:cubicBezTo>
                    <a:pt x="317" y="299"/>
                    <a:pt x="317" y="299"/>
                    <a:pt x="317" y="299"/>
                  </a:cubicBezTo>
                  <a:cubicBezTo>
                    <a:pt x="317" y="299"/>
                    <a:pt x="317" y="299"/>
                    <a:pt x="317" y="299"/>
                  </a:cubicBezTo>
                  <a:cubicBezTo>
                    <a:pt x="317" y="299"/>
                    <a:pt x="317" y="299"/>
                    <a:pt x="317" y="299"/>
                  </a:cubicBezTo>
                  <a:cubicBezTo>
                    <a:pt x="317" y="300"/>
                    <a:pt x="317" y="300"/>
                    <a:pt x="317" y="300"/>
                  </a:cubicBezTo>
                  <a:cubicBezTo>
                    <a:pt x="317" y="300"/>
                    <a:pt x="317" y="300"/>
                    <a:pt x="317" y="300"/>
                  </a:cubicBezTo>
                  <a:cubicBezTo>
                    <a:pt x="316" y="300"/>
                    <a:pt x="316" y="300"/>
                    <a:pt x="316" y="300"/>
                  </a:cubicBezTo>
                  <a:cubicBezTo>
                    <a:pt x="316" y="300"/>
                    <a:pt x="316" y="300"/>
                    <a:pt x="316" y="300"/>
                  </a:cubicBezTo>
                  <a:cubicBezTo>
                    <a:pt x="316" y="300"/>
                    <a:pt x="316" y="300"/>
                    <a:pt x="316" y="300"/>
                  </a:cubicBezTo>
                  <a:cubicBezTo>
                    <a:pt x="315" y="300"/>
                    <a:pt x="315" y="300"/>
                    <a:pt x="315" y="300"/>
                  </a:cubicBezTo>
                  <a:cubicBezTo>
                    <a:pt x="314" y="301"/>
                    <a:pt x="314" y="301"/>
                    <a:pt x="314" y="301"/>
                  </a:cubicBezTo>
                  <a:cubicBezTo>
                    <a:pt x="314" y="301"/>
                    <a:pt x="314" y="301"/>
                    <a:pt x="314" y="301"/>
                  </a:cubicBezTo>
                  <a:cubicBezTo>
                    <a:pt x="314" y="301"/>
                    <a:pt x="314" y="301"/>
                    <a:pt x="314" y="301"/>
                  </a:cubicBezTo>
                  <a:cubicBezTo>
                    <a:pt x="315" y="302"/>
                    <a:pt x="315" y="302"/>
                    <a:pt x="315" y="302"/>
                  </a:cubicBezTo>
                  <a:cubicBezTo>
                    <a:pt x="315" y="302"/>
                    <a:pt x="315" y="302"/>
                    <a:pt x="315" y="302"/>
                  </a:cubicBezTo>
                  <a:cubicBezTo>
                    <a:pt x="315" y="301"/>
                    <a:pt x="315" y="301"/>
                    <a:pt x="315" y="301"/>
                  </a:cubicBezTo>
                  <a:cubicBezTo>
                    <a:pt x="316" y="301"/>
                    <a:pt x="316" y="301"/>
                    <a:pt x="316" y="301"/>
                  </a:cubicBezTo>
                  <a:cubicBezTo>
                    <a:pt x="316" y="301"/>
                    <a:pt x="316" y="301"/>
                    <a:pt x="316" y="301"/>
                  </a:cubicBezTo>
                  <a:cubicBezTo>
                    <a:pt x="316" y="301"/>
                    <a:pt x="316" y="301"/>
                    <a:pt x="316" y="301"/>
                  </a:cubicBezTo>
                  <a:cubicBezTo>
                    <a:pt x="316" y="302"/>
                    <a:pt x="316" y="302"/>
                    <a:pt x="316" y="302"/>
                  </a:cubicBezTo>
                  <a:cubicBezTo>
                    <a:pt x="317" y="301"/>
                    <a:pt x="317" y="301"/>
                    <a:pt x="317" y="301"/>
                  </a:cubicBezTo>
                  <a:cubicBezTo>
                    <a:pt x="317" y="301"/>
                    <a:pt x="317" y="301"/>
                    <a:pt x="317" y="301"/>
                  </a:cubicBezTo>
                  <a:cubicBezTo>
                    <a:pt x="318" y="301"/>
                    <a:pt x="318" y="301"/>
                    <a:pt x="318" y="301"/>
                  </a:cubicBezTo>
                  <a:cubicBezTo>
                    <a:pt x="318" y="301"/>
                    <a:pt x="318" y="301"/>
                    <a:pt x="318" y="301"/>
                  </a:cubicBezTo>
                  <a:cubicBezTo>
                    <a:pt x="318" y="300"/>
                    <a:pt x="318" y="300"/>
                    <a:pt x="318" y="300"/>
                  </a:cubicBezTo>
                  <a:cubicBezTo>
                    <a:pt x="318" y="300"/>
                    <a:pt x="318" y="300"/>
                    <a:pt x="318" y="300"/>
                  </a:cubicBezTo>
                  <a:cubicBezTo>
                    <a:pt x="318" y="300"/>
                    <a:pt x="318" y="300"/>
                    <a:pt x="318" y="300"/>
                  </a:cubicBezTo>
                  <a:cubicBezTo>
                    <a:pt x="319" y="299"/>
                    <a:pt x="319" y="299"/>
                    <a:pt x="319" y="299"/>
                  </a:cubicBezTo>
                  <a:cubicBezTo>
                    <a:pt x="319" y="299"/>
                    <a:pt x="319" y="299"/>
                    <a:pt x="319" y="299"/>
                  </a:cubicBezTo>
                  <a:cubicBezTo>
                    <a:pt x="320" y="299"/>
                    <a:pt x="320" y="299"/>
                    <a:pt x="320" y="299"/>
                  </a:cubicBezTo>
                  <a:cubicBezTo>
                    <a:pt x="320" y="299"/>
                    <a:pt x="320" y="299"/>
                    <a:pt x="320" y="299"/>
                  </a:cubicBezTo>
                  <a:cubicBezTo>
                    <a:pt x="320" y="299"/>
                    <a:pt x="320" y="299"/>
                    <a:pt x="320" y="299"/>
                  </a:cubicBezTo>
                  <a:cubicBezTo>
                    <a:pt x="320" y="299"/>
                    <a:pt x="320" y="299"/>
                    <a:pt x="320" y="299"/>
                  </a:cubicBezTo>
                  <a:cubicBezTo>
                    <a:pt x="321" y="299"/>
                    <a:pt x="321" y="299"/>
                    <a:pt x="321" y="299"/>
                  </a:cubicBezTo>
                  <a:cubicBezTo>
                    <a:pt x="321" y="298"/>
                    <a:pt x="321" y="298"/>
                    <a:pt x="321" y="298"/>
                  </a:cubicBezTo>
                  <a:cubicBezTo>
                    <a:pt x="322" y="297"/>
                    <a:pt x="322" y="297"/>
                    <a:pt x="322" y="297"/>
                  </a:cubicBezTo>
                  <a:cubicBezTo>
                    <a:pt x="322" y="296"/>
                    <a:pt x="322" y="296"/>
                    <a:pt x="322" y="296"/>
                  </a:cubicBezTo>
                  <a:cubicBezTo>
                    <a:pt x="322" y="296"/>
                    <a:pt x="322" y="296"/>
                    <a:pt x="322" y="296"/>
                  </a:cubicBezTo>
                  <a:cubicBezTo>
                    <a:pt x="322" y="296"/>
                    <a:pt x="322" y="296"/>
                    <a:pt x="322" y="296"/>
                  </a:cubicBezTo>
                  <a:cubicBezTo>
                    <a:pt x="322" y="296"/>
                    <a:pt x="322" y="296"/>
                    <a:pt x="322" y="296"/>
                  </a:cubicBezTo>
                  <a:cubicBezTo>
                    <a:pt x="323" y="296"/>
                    <a:pt x="323" y="296"/>
                    <a:pt x="323" y="296"/>
                  </a:cubicBezTo>
                  <a:cubicBezTo>
                    <a:pt x="323" y="297"/>
                    <a:pt x="323" y="297"/>
                    <a:pt x="323" y="297"/>
                  </a:cubicBezTo>
                  <a:cubicBezTo>
                    <a:pt x="323" y="298"/>
                    <a:pt x="323" y="298"/>
                    <a:pt x="323" y="298"/>
                  </a:cubicBezTo>
                  <a:cubicBezTo>
                    <a:pt x="323" y="298"/>
                    <a:pt x="323" y="298"/>
                    <a:pt x="323" y="298"/>
                  </a:cubicBezTo>
                  <a:cubicBezTo>
                    <a:pt x="323" y="299"/>
                    <a:pt x="323" y="299"/>
                    <a:pt x="323" y="299"/>
                  </a:cubicBezTo>
                  <a:cubicBezTo>
                    <a:pt x="323" y="299"/>
                    <a:pt x="323" y="299"/>
                    <a:pt x="323" y="299"/>
                  </a:cubicBezTo>
                  <a:cubicBezTo>
                    <a:pt x="323" y="299"/>
                    <a:pt x="323" y="299"/>
                    <a:pt x="323" y="299"/>
                  </a:cubicBezTo>
                  <a:cubicBezTo>
                    <a:pt x="322" y="300"/>
                    <a:pt x="322" y="300"/>
                    <a:pt x="322" y="300"/>
                  </a:cubicBezTo>
                  <a:cubicBezTo>
                    <a:pt x="322" y="301"/>
                    <a:pt x="322" y="301"/>
                    <a:pt x="322" y="301"/>
                  </a:cubicBezTo>
                  <a:cubicBezTo>
                    <a:pt x="322" y="302"/>
                    <a:pt x="322" y="302"/>
                    <a:pt x="322" y="302"/>
                  </a:cubicBezTo>
                  <a:cubicBezTo>
                    <a:pt x="321" y="302"/>
                    <a:pt x="321" y="302"/>
                    <a:pt x="321" y="302"/>
                  </a:cubicBezTo>
                  <a:cubicBezTo>
                    <a:pt x="321" y="302"/>
                    <a:pt x="321" y="302"/>
                    <a:pt x="321" y="302"/>
                  </a:cubicBezTo>
                  <a:cubicBezTo>
                    <a:pt x="322" y="302"/>
                    <a:pt x="322" y="302"/>
                    <a:pt x="322" y="302"/>
                  </a:cubicBezTo>
                  <a:cubicBezTo>
                    <a:pt x="322" y="302"/>
                    <a:pt x="322" y="302"/>
                    <a:pt x="322" y="302"/>
                  </a:cubicBezTo>
                  <a:cubicBezTo>
                    <a:pt x="323" y="301"/>
                    <a:pt x="323" y="301"/>
                    <a:pt x="323" y="301"/>
                  </a:cubicBezTo>
                  <a:cubicBezTo>
                    <a:pt x="323" y="301"/>
                    <a:pt x="323" y="301"/>
                    <a:pt x="323" y="301"/>
                  </a:cubicBezTo>
                  <a:cubicBezTo>
                    <a:pt x="324" y="300"/>
                    <a:pt x="324" y="300"/>
                    <a:pt x="324" y="300"/>
                  </a:cubicBezTo>
                  <a:cubicBezTo>
                    <a:pt x="324" y="300"/>
                    <a:pt x="324" y="300"/>
                    <a:pt x="324" y="300"/>
                  </a:cubicBezTo>
                  <a:cubicBezTo>
                    <a:pt x="324" y="300"/>
                    <a:pt x="324" y="300"/>
                    <a:pt x="324" y="300"/>
                  </a:cubicBezTo>
                  <a:cubicBezTo>
                    <a:pt x="325" y="300"/>
                    <a:pt x="325" y="300"/>
                    <a:pt x="325" y="300"/>
                  </a:cubicBezTo>
                  <a:cubicBezTo>
                    <a:pt x="325" y="300"/>
                    <a:pt x="325" y="300"/>
                    <a:pt x="325" y="300"/>
                  </a:cubicBezTo>
                  <a:cubicBezTo>
                    <a:pt x="325" y="300"/>
                    <a:pt x="325" y="300"/>
                    <a:pt x="325" y="300"/>
                  </a:cubicBezTo>
                  <a:cubicBezTo>
                    <a:pt x="324" y="301"/>
                    <a:pt x="324" y="301"/>
                    <a:pt x="324" y="301"/>
                  </a:cubicBezTo>
                  <a:cubicBezTo>
                    <a:pt x="324" y="302"/>
                    <a:pt x="324" y="302"/>
                    <a:pt x="324" y="302"/>
                  </a:cubicBezTo>
                  <a:cubicBezTo>
                    <a:pt x="324" y="302"/>
                    <a:pt x="324" y="302"/>
                    <a:pt x="324" y="302"/>
                  </a:cubicBezTo>
                  <a:cubicBezTo>
                    <a:pt x="324" y="302"/>
                    <a:pt x="324" y="302"/>
                    <a:pt x="324" y="302"/>
                  </a:cubicBezTo>
                  <a:cubicBezTo>
                    <a:pt x="324" y="303"/>
                    <a:pt x="324" y="303"/>
                    <a:pt x="324" y="303"/>
                  </a:cubicBezTo>
                  <a:cubicBezTo>
                    <a:pt x="324" y="304"/>
                    <a:pt x="324" y="304"/>
                    <a:pt x="324" y="304"/>
                  </a:cubicBezTo>
                  <a:cubicBezTo>
                    <a:pt x="324" y="303"/>
                    <a:pt x="324" y="303"/>
                    <a:pt x="324" y="303"/>
                  </a:cubicBezTo>
                  <a:cubicBezTo>
                    <a:pt x="325" y="303"/>
                    <a:pt x="325" y="303"/>
                    <a:pt x="325" y="303"/>
                  </a:cubicBezTo>
                  <a:cubicBezTo>
                    <a:pt x="325" y="303"/>
                    <a:pt x="325" y="303"/>
                    <a:pt x="325" y="303"/>
                  </a:cubicBezTo>
                  <a:cubicBezTo>
                    <a:pt x="325" y="303"/>
                    <a:pt x="326" y="303"/>
                    <a:pt x="326" y="303"/>
                  </a:cubicBezTo>
                  <a:cubicBezTo>
                    <a:pt x="326" y="303"/>
                    <a:pt x="326" y="303"/>
                    <a:pt x="326" y="303"/>
                  </a:cubicBezTo>
                  <a:cubicBezTo>
                    <a:pt x="327" y="303"/>
                    <a:pt x="327" y="303"/>
                    <a:pt x="327" y="303"/>
                  </a:cubicBezTo>
                  <a:cubicBezTo>
                    <a:pt x="327" y="302"/>
                    <a:pt x="327" y="302"/>
                    <a:pt x="327" y="302"/>
                  </a:cubicBezTo>
                  <a:cubicBezTo>
                    <a:pt x="327" y="302"/>
                    <a:pt x="327" y="302"/>
                    <a:pt x="327" y="302"/>
                  </a:cubicBezTo>
                  <a:cubicBezTo>
                    <a:pt x="327" y="302"/>
                    <a:pt x="327" y="302"/>
                    <a:pt x="327" y="302"/>
                  </a:cubicBezTo>
                  <a:cubicBezTo>
                    <a:pt x="327" y="302"/>
                    <a:pt x="327" y="302"/>
                    <a:pt x="327" y="302"/>
                  </a:cubicBezTo>
                  <a:cubicBezTo>
                    <a:pt x="327" y="301"/>
                    <a:pt x="327" y="301"/>
                    <a:pt x="327" y="301"/>
                  </a:cubicBezTo>
                  <a:cubicBezTo>
                    <a:pt x="327" y="301"/>
                    <a:pt x="327" y="301"/>
                    <a:pt x="327" y="301"/>
                  </a:cubicBezTo>
                  <a:cubicBezTo>
                    <a:pt x="327" y="301"/>
                    <a:pt x="327" y="301"/>
                    <a:pt x="327" y="301"/>
                  </a:cubicBezTo>
                  <a:cubicBezTo>
                    <a:pt x="327" y="300"/>
                    <a:pt x="327" y="300"/>
                    <a:pt x="327" y="300"/>
                  </a:cubicBezTo>
                  <a:cubicBezTo>
                    <a:pt x="328" y="299"/>
                    <a:pt x="328" y="299"/>
                    <a:pt x="328" y="299"/>
                  </a:cubicBezTo>
                  <a:cubicBezTo>
                    <a:pt x="329" y="299"/>
                    <a:pt x="329" y="299"/>
                    <a:pt x="329" y="299"/>
                  </a:cubicBezTo>
                  <a:cubicBezTo>
                    <a:pt x="328" y="297"/>
                    <a:pt x="328" y="297"/>
                    <a:pt x="328" y="297"/>
                  </a:cubicBezTo>
                  <a:cubicBezTo>
                    <a:pt x="328" y="297"/>
                    <a:pt x="328" y="297"/>
                    <a:pt x="328" y="297"/>
                  </a:cubicBezTo>
                  <a:cubicBezTo>
                    <a:pt x="328" y="297"/>
                    <a:pt x="328" y="297"/>
                    <a:pt x="328" y="297"/>
                  </a:cubicBezTo>
                  <a:cubicBezTo>
                    <a:pt x="328" y="297"/>
                    <a:pt x="328" y="297"/>
                    <a:pt x="328" y="297"/>
                  </a:cubicBezTo>
                  <a:cubicBezTo>
                    <a:pt x="328" y="298"/>
                    <a:pt x="328" y="298"/>
                    <a:pt x="328" y="298"/>
                  </a:cubicBezTo>
                  <a:cubicBezTo>
                    <a:pt x="327" y="298"/>
                    <a:pt x="327" y="298"/>
                    <a:pt x="327" y="298"/>
                  </a:cubicBezTo>
                  <a:cubicBezTo>
                    <a:pt x="327" y="299"/>
                    <a:pt x="327" y="299"/>
                    <a:pt x="327" y="299"/>
                  </a:cubicBezTo>
                  <a:cubicBezTo>
                    <a:pt x="326" y="299"/>
                    <a:pt x="326" y="299"/>
                    <a:pt x="326" y="299"/>
                  </a:cubicBezTo>
                  <a:cubicBezTo>
                    <a:pt x="326" y="298"/>
                    <a:pt x="326" y="298"/>
                    <a:pt x="326" y="298"/>
                  </a:cubicBezTo>
                  <a:cubicBezTo>
                    <a:pt x="326" y="298"/>
                    <a:pt x="326" y="298"/>
                    <a:pt x="326" y="298"/>
                  </a:cubicBezTo>
                  <a:cubicBezTo>
                    <a:pt x="326" y="297"/>
                    <a:pt x="326" y="297"/>
                    <a:pt x="326" y="297"/>
                  </a:cubicBezTo>
                  <a:cubicBezTo>
                    <a:pt x="327" y="297"/>
                    <a:pt x="327" y="297"/>
                    <a:pt x="327" y="297"/>
                  </a:cubicBezTo>
                  <a:cubicBezTo>
                    <a:pt x="327" y="296"/>
                    <a:pt x="327" y="296"/>
                    <a:pt x="327" y="296"/>
                  </a:cubicBezTo>
                  <a:cubicBezTo>
                    <a:pt x="328" y="296"/>
                    <a:pt x="328" y="296"/>
                    <a:pt x="328" y="296"/>
                  </a:cubicBezTo>
                  <a:cubicBezTo>
                    <a:pt x="328" y="296"/>
                    <a:pt x="328" y="296"/>
                    <a:pt x="328" y="296"/>
                  </a:cubicBezTo>
                  <a:cubicBezTo>
                    <a:pt x="328" y="296"/>
                    <a:pt x="328" y="296"/>
                    <a:pt x="328" y="296"/>
                  </a:cubicBezTo>
                  <a:cubicBezTo>
                    <a:pt x="328" y="295"/>
                    <a:pt x="328" y="295"/>
                    <a:pt x="328" y="295"/>
                  </a:cubicBezTo>
                  <a:cubicBezTo>
                    <a:pt x="328" y="296"/>
                    <a:pt x="328" y="296"/>
                    <a:pt x="328" y="296"/>
                  </a:cubicBezTo>
                  <a:cubicBezTo>
                    <a:pt x="327" y="296"/>
                    <a:pt x="327" y="296"/>
                    <a:pt x="327" y="296"/>
                  </a:cubicBezTo>
                  <a:cubicBezTo>
                    <a:pt x="327" y="296"/>
                    <a:pt x="327" y="296"/>
                    <a:pt x="327" y="296"/>
                  </a:cubicBezTo>
                  <a:cubicBezTo>
                    <a:pt x="326" y="296"/>
                    <a:pt x="326" y="296"/>
                    <a:pt x="326" y="296"/>
                  </a:cubicBezTo>
                  <a:cubicBezTo>
                    <a:pt x="326" y="296"/>
                    <a:pt x="326" y="296"/>
                    <a:pt x="326" y="296"/>
                  </a:cubicBezTo>
                  <a:cubicBezTo>
                    <a:pt x="326" y="297"/>
                    <a:pt x="326" y="297"/>
                    <a:pt x="326" y="297"/>
                  </a:cubicBezTo>
                  <a:cubicBezTo>
                    <a:pt x="325" y="297"/>
                    <a:pt x="325" y="297"/>
                    <a:pt x="325" y="297"/>
                  </a:cubicBezTo>
                  <a:cubicBezTo>
                    <a:pt x="325" y="298"/>
                    <a:pt x="325" y="298"/>
                    <a:pt x="325" y="298"/>
                  </a:cubicBezTo>
                  <a:cubicBezTo>
                    <a:pt x="324" y="298"/>
                    <a:pt x="324" y="298"/>
                    <a:pt x="324" y="298"/>
                  </a:cubicBezTo>
                  <a:cubicBezTo>
                    <a:pt x="324" y="298"/>
                    <a:pt x="324" y="298"/>
                    <a:pt x="324" y="298"/>
                  </a:cubicBezTo>
                  <a:cubicBezTo>
                    <a:pt x="324" y="297"/>
                    <a:pt x="324" y="297"/>
                    <a:pt x="324" y="297"/>
                  </a:cubicBezTo>
                  <a:cubicBezTo>
                    <a:pt x="323" y="297"/>
                    <a:pt x="323" y="297"/>
                    <a:pt x="323" y="297"/>
                  </a:cubicBezTo>
                  <a:cubicBezTo>
                    <a:pt x="323" y="296"/>
                    <a:pt x="323" y="296"/>
                    <a:pt x="323" y="296"/>
                  </a:cubicBezTo>
                  <a:cubicBezTo>
                    <a:pt x="324" y="297"/>
                    <a:pt x="324" y="297"/>
                    <a:pt x="324" y="297"/>
                  </a:cubicBezTo>
                  <a:cubicBezTo>
                    <a:pt x="324" y="297"/>
                    <a:pt x="324" y="297"/>
                    <a:pt x="324" y="297"/>
                  </a:cubicBezTo>
                  <a:cubicBezTo>
                    <a:pt x="324" y="296"/>
                    <a:pt x="324" y="296"/>
                    <a:pt x="324" y="296"/>
                  </a:cubicBezTo>
                  <a:cubicBezTo>
                    <a:pt x="324" y="296"/>
                    <a:pt x="324" y="296"/>
                    <a:pt x="324" y="296"/>
                  </a:cubicBezTo>
                  <a:cubicBezTo>
                    <a:pt x="324" y="296"/>
                    <a:pt x="324" y="296"/>
                    <a:pt x="324" y="296"/>
                  </a:cubicBezTo>
                  <a:cubicBezTo>
                    <a:pt x="324" y="296"/>
                    <a:pt x="324" y="296"/>
                    <a:pt x="324" y="296"/>
                  </a:cubicBezTo>
                  <a:cubicBezTo>
                    <a:pt x="325" y="296"/>
                    <a:pt x="325" y="296"/>
                    <a:pt x="325" y="296"/>
                  </a:cubicBezTo>
                  <a:cubicBezTo>
                    <a:pt x="324" y="296"/>
                    <a:pt x="324" y="296"/>
                    <a:pt x="324" y="296"/>
                  </a:cubicBezTo>
                  <a:cubicBezTo>
                    <a:pt x="324" y="295"/>
                    <a:pt x="324" y="295"/>
                    <a:pt x="324" y="295"/>
                  </a:cubicBez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5" y="294"/>
                    <a:pt x="325" y="294"/>
                    <a:pt x="325" y="294"/>
                  </a:cubicBezTo>
                  <a:cubicBezTo>
                    <a:pt x="326" y="293"/>
                    <a:pt x="326" y="293"/>
                    <a:pt x="326" y="293"/>
                  </a:cubicBezTo>
                  <a:cubicBezTo>
                    <a:pt x="326" y="293"/>
                    <a:pt x="326" y="293"/>
                    <a:pt x="326" y="293"/>
                  </a:cubicBezTo>
                  <a:cubicBezTo>
                    <a:pt x="327" y="294"/>
                    <a:pt x="327" y="294"/>
                    <a:pt x="327" y="294"/>
                  </a:cubicBezTo>
                  <a:cubicBezTo>
                    <a:pt x="327" y="293"/>
                    <a:pt x="327" y="293"/>
                    <a:pt x="327" y="293"/>
                  </a:cubicBezTo>
                  <a:cubicBezTo>
                    <a:pt x="328" y="293"/>
                    <a:pt x="328" y="293"/>
                    <a:pt x="328" y="293"/>
                  </a:cubicBezTo>
                  <a:cubicBezTo>
                    <a:pt x="328" y="292"/>
                    <a:pt x="328" y="292"/>
                    <a:pt x="328" y="292"/>
                  </a:cubicBezTo>
                  <a:cubicBezTo>
                    <a:pt x="327" y="292"/>
                    <a:pt x="327" y="292"/>
                    <a:pt x="327" y="292"/>
                  </a:cubicBezTo>
                  <a:cubicBezTo>
                    <a:pt x="327" y="292"/>
                    <a:pt x="327" y="292"/>
                    <a:pt x="327" y="292"/>
                  </a:cubicBezTo>
                  <a:cubicBezTo>
                    <a:pt x="326" y="293"/>
                    <a:pt x="326" y="293"/>
                    <a:pt x="326" y="293"/>
                  </a:cubicBezTo>
                  <a:cubicBezTo>
                    <a:pt x="326" y="292"/>
                    <a:pt x="326" y="292"/>
                    <a:pt x="326" y="292"/>
                  </a:cubicBezTo>
                  <a:cubicBezTo>
                    <a:pt x="326" y="292"/>
                    <a:pt x="326" y="292"/>
                    <a:pt x="326" y="292"/>
                  </a:cubicBezTo>
                  <a:cubicBezTo>
                    <a:pt x="326" y="293"/>
                    <a:pt x="326" y="293"/>
                    <a:pt x="326" y="293"/>
                  </a:cubicBezTo>
                  <a:cubicBezTo>
                    <a:pt x="326" y="293"/>
                    <a:pt x="326" y="293"/>
                    <a:pt x="326" y="293"/>
                  </a:cubicBezTo>
                  <a:cubicBezTo>
                    <a:pt x="325" y="293"/>
                    <a:pt x="325" y="293"/>
                    <a:pt x="325" y="293"/>
                  </a:cubicBezTo>
                  <a:cubicBezTo>
                    <a:pt x="325" y="293"/>
                    <a:pt x="325" y="293"/>
                    <a:pt x="325" y="293"/>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3" y="294"/>
                    <a:pt x="323" y="294"/>
                    <a:pt x="323" y="294"/>
                  </a:cubicBezTo>
                  <a:cubicBezTo>
                    <a:pt x="324" y="294"/>
                    <a:pt x="324" y="294"/>
                    <a:pt x="324" y="294"/>
                  </a:cubicBezTo>
                  <a:cubicBezTo>
                    <a:pt x="324" y="293"/>
                    <a:pt x="324" y="293"/>
                    <a:pt x="324" y="293"/>
                  </a:cubicBezTo>
                  <a:cubicBezTo>
                    <a:pt x="324" y="293"/>
                    <a:pt x="324" y="293"/>
                    <a:pt x="324" y="293"/>
                  </a:cubicBezTo>
                  <a:cubicBezTo>
                    <a:pt x="324" y="293"/>
                    <a:pt x="324" y="293"/>
                    <a:pt x="324" y="293"/>
                  </a:cubicBezTo>
                  <a:cubicBezTo>
                    <a:pt x="324" y="292"/>
                    <a:pt x="324" y="292"/>
                    <a:pt x="324" y="292"/>
                  </a:cubicBezTo>
                  <a:cubicBezTo>
                    <a:pt x="325" y="292"/>
                    <a:pt x="325" y="292"/>
                    <a:pt x="325" y="292"/>
                  </a:cubicBezTo>
                  <a:cubicBezTo>
                    <a:pt x="324" y="292"/>
                    <a:pt x="324" y="292"/>
                    <a:pt x="324" y="292"/>
                  </a:cubicBezTo>
                  <a:cubicBezTo>
                    <a:pt x="324" y="292"/>
                    <a:pt x="324" y="292"/>
                    <a:pt x="324" y="292"/>
                  </a:cubicBezTo>
                  <a:cubicBezTo>
                    <a:pt x="324" y="292"/>
                    <a:pt x="324" y="292"/>
                    <a:pt x="324" y="292"/>
                  </a:cubicBezTo>
                  <a:cubicBezTo>
                    <a:pt x="324" y="291"/>
                    <a:pt x="324" y="291"/>
                    <a:pt x="324" y="291"/>
                  </a:cubicBezTo>
                  <a:cubicBezTo>
                    <a:pt x="324" y="291"/>
                    <a:pt x="324" y="291"/>
                    <a:pt x="324" y="291"/>
                  </a:cubicBezTo>
                  <a:cubicBezTo>
                    <a:pt x="323" y="291"/>
                    <a:pt x="323" y="291"/>
                    <a:pt x="323" y="291"/>
                  </a:cubicBezTo>
                  <a:cubicBezTo>
                    <a:pt x="323" y="291"/>
                    <a:pt x="323" y="291"/>
                    <a:pt x="323" y="291"/>
                  </a:cubicBezTo>
                  <a:cubicBezTo>
                    <a:pt x="323" y="291"/>
                    <a:pt x="323" y="291"/>
                    <a:pt x="323" y="291"/>
                  </a:cubicBezTo>
                  <a:cubicBezTo>
                    <a:pt x="324" y="291"/>
                    <a:pt x="324" y="291"/>
                    <a:pt x="324" y="291"/>
                  </a:cubicBezTo>
                  <a:cubicBezTo>
                    <a:pt x="324" y="291"/>
                    <a:pt x="324" y="291"/>
                    <a:pt x="324" y="291"/>
                  </a:cubicBezTo>
                  <a:cubicBezTo>
                    <a:pt x="325" y="291"/>
                    <a:pt x="325" y="291"/>
                    <a:pt x="325" y="291"/>
                  </a:cubicBezTo>
                  <a:cubicBezTo>
                    <a:pt x="325" y="290"/>
                    <a:pt x="325" y="290"/>
                    <a:pt x="325" y="290"/>
                  </a:cubicBezTo>
                  <a:cubicBezTo>
                    <a:pt x="326" y="290"/>
                    <a:pt x="326" y="290"/>
                    <a:pt x="326" y="290"/>
                  </a:cubicBezTo>
                  <a:cubicBezTo>
                    <a:pt x="326" y="290"/>
                    <a:pt x="326" y="290"/>
                    <a:pt x="326" y="290"/>
                  </a:cubicBezTo>
                  <a:cubicBezTo>
                    <a:pt x="326" y="289"/>
                    <a:pt x="326" y="289"/>
                    <a:pt x="326" y="289"/>
                  </a:cubicBezTo>
                  <a:cubicBezTo>
                    <a:pt x="326" y="289"/>
                    <a:pt x="326" y="289"/>
                    <a:pt x="326" y="289"/>
                  </a:cubicBezTo>
                  <a:cubicBezTo>
                    <a:pt x="326" y="289"/>
                    <a:pt x="326" y="289"/>
                    <a:pt x="326" y="289"/>
                  </a:cubicBezTo>
                  <a:cubicBezTo>
                    <a:pt x="326" y="289"/>
                    <a:pt x="326" y="289"/>
                    <a:pt x="326" y="289"/>
                  </a:cubicBezTo>
                  <a:cubicBezTo>
                    <a:pt x="325" y="288"/>
                    <a:pt x="325" y="288"/>
                    <a:pt x="325" y="288"/>
                  </a:cubicBezTo>
                  <a:cubicBezTo>
                    <a:pt x="324" y="288"/>
                    <a:pt x="324" y="288"/>
                    <a:pt x="324" y="288"/>
                  </a:cubicBezTo>
                  <a:cubicBezTo>
                    <a:pt x="324" y="288"/>
                    <a:pt x="324" y="288"/>
                    <a:pt x="324" y="288"/>
                  </a:cubicBezTo>
                  <a:cubicBezTo>
                    <a:pt x="323" y="288"/>
                    <a:pt x="323" y="288"/>
                    <a:pt x="323" y="288"/>
                  </a:cubicBezTo>
                  <a:cubicBezTo>
                    <a:pt x="323" y="288"/>
                    <a:pt x="323" y="288"/>
                    <a:pt x="323" y="288"/>
                  </a:cubicBezTo>
                  <a:cubicBezTo>
                    <a:pt x="323" y="289"/>
                    <a:pt x="323" y="289"/>
                    <a:pt x="323" y="289"/>
                  </a:cubicBezTo>
                  <a:cubicBezTo>
                    <a:pt x="323" y="290"/>
                    <a:pt x="323" y="290"/>
                    <a:pt x="323" y="290"/>
                  </a:cubicBezTo>
                  <a:cubicBezTo>
                    <a:pt x="322" y="290"/>
                    <a:pt x="322" y="290"/>
                    <a:pt x="322" y="290"/>
                  </a:cubicBezTo>
                  <a:cubicBezTo>
                    <a:pt x="323" y="290"/>
                    <a:pt x="323" y="290"/>
                    <a:pt x="323" y="290"/>
                  </a:cubicBezTo>
                  <a:cubicBezTo>
                    <a:pt x="323" y="289"/>
                    <a:pt x="323" y="289"/>
                    <a:pt x="323" y="289"/>
                  </a:cubicBezTo>
                  <a:cubicBezTo>
                    <a:pt x="323" y="289"/>
                    <a:pt x="323" y="289"/>
                    <a:pt x="323" y="289"/>
                  </a:cubicBezTo>
                  <a:cubicBezTo>
                    <a:pt x="323" y="288"/>
                    <a:pt x="323" y="288"/>
                    <a:pt x="323" y="288"/>
                  </a:cubicBezTo>
                  <a:cubicBezTo>
                    <a:pt x="323" y="288"/>
                    <a:pt x="323" y="288"/>
                    <a:pt x="323" y="288"/>
                  </a:cubicBezTo>
                  <a:cubicBezTo>
                    <a:pt x="323" y="288"/>
                    <a:pt x="323" y="288"/>
                    <a:pt x="323" y="288"/>
                  </a:cubicBezTo>
                  <a:cubicBezTo>
                    <a:pt x="322" y="288"/>
                    <a:pt x="322" y="288"/>
                    <a:pt x="322" y="288"/>
                  </a:cubicBezTo>
                  <a:cubicBezTo>
                    <a:pt x="322" y="288"/>
                    <a:pt x="322" y="288"/>
                    <a:pt x="322" y="288"/>
                  </a:cubicBezTo>
                  <a:cubicBezTo>
                    <a:pt x="321" y="289"/>
                    <a:pt x="321" y="289"/>
                    <a:pt x="321" y="289"/>
                  </a:cubicBezTo>
                  <a:cubicBezTo>
                    <a:pt x="321" y="289"/>
                    <a:pt x="321" y="289"/>
                    <a:pt x="321" y="289"/>
                  </a:cubicBezTo>
                  <a:cubicBezTo>
                    <a:pt x="321" y="289"/>
                    <a:pt x="321" y="289"/>
                    <a:pt x="321" y="289"/>
                  </a:cubicBezTo>
                  <a:cubicBezTo>
                    <a:pt x="321" y="289"/>
                    <a:pt x="321" y="289"/>
                    <a:pt x="321" y="289"/>
                  </a:cubicBezTo>
                  <a:cubicBezTo>
                    <a:pt x="320" y="289"/>
                    <a:pt x="320" y="289"/>
                    <a:pt x="320" y="289"/>
                  </a:cubicBezTo>
                  <a:cubicBezTo>
                    <a:pt x="320" y="289"/>
                    <a:pt x="320" y="289"/>
                    <a:pt x="320" y="289"/>
                  </a:cubicBezTo>
                  <a:cubicBezTo>
                    <a:pt x="320" y="290"/>
                    <a:pt x="320" y="290"/>
                    <a:pt x="320" y="290"/>
                  </a:cubicBezTo>
                  <a:cubicBezTo>
                    <a:pt x="319" y="290"/>
                    <a:pt x="319" y="290"/>
                    <a:pt x="319" y="290"/>
                  </a:cubicBezTo>
                  <a:cubicBezTo>
                    <a:pt x="319" y="290"/>
                    <a:pt x="319" y="290"/>
                    <a:pt x="319" y="290"/>
                  </a:cubicBezTo>
                  <a:cubicBezTo>
                    <a:pt x="320" y="289"/>
                    <a:pt x="320" y="289"/>
                    <a:pt x="320" y="289"/>
                  </a:cubicBezTo>
                  <a:cubicBezTo>
                    <a:pt x="320" y="288"/>
                    <a:pt x="320" y="288"/>
                    <a:pt x="320" y="288"/>
                  </a:cubicBezTo>
                  <a:cubicBezTo>
                    <a:pt x="320" y="288"/>
                    <a:pt x="320" y="288"/>
                    <a:pt x="320" y="288"/>
                  </a:cubicBezTo>
                  <a:cubicBezTo>
                    <a:pt x="319" y="288"/>
                    <a:pt x="319" y="288"/>
                    <a:pt x="319" y="288"/>
                  </a:cubicBezTo>
                  <a:cubicBezTo>
                    <a:pt x="319" y="289"/>
                    <a:pt x="319" y="289"/>
                    <a:pt x="319" y="289"/>
                  </a:cubicBezTo>
                  <a:cubicBezTo>
                    <a:pt x="319" y="289"/>
                    <a:pt x="319" y="289"/>
                    <a:pt x="319" y="289"/>
                  </a:cubicBezTo>
                  <a:cubicBezTo>
                    <a:pt x="319" y="289"/>
                    <a:pt x="319" y="289"/>
                    <a:pt x="319" y="289"/>
                  </a:cubicBezTo>
                  <a:cubicBezTo>
                    <a:pt x="319" y="288"/>
                    <a:pt x="319" y="288"/>
                    <a:pt x="319" y="288"/>
                  </a:cubicBezTo>
                  <a:cubicBezTo>
                    <a:pt x="319" y="288"/>
                    <a:pt x="319" y="288"/>
                    <a:pt x="319" y="288"/>
                  </a:cubicBezTo>
                  <a:cubicBezTo>
                    <a:pt x="319" y="288"/>
                    <a:pt x="319" y="288"/>
                    <a:pt x="319" y="288"/>
                  </a:cubicBezTo>
                  <a:cubicBezTo>
                    <a:pt x="318" y="288"/>
                    <a:pt x="318" y="288"/>
                    <a:pt x="318" y="288"/>
                  </a:cubicBezTo>
                  <a:cubicBezTo>
                    <a:pt x="318" y="289"/>
                    <a:pt x="318" y="289"/>
                    <a:pt x="318" y="289"/>
                  </a:cubicBezTo>
                  <a:cubicBezTo>
                    <a:pt x="317" y="288"/>
                    <a:pt x="317" y="288"/>
                    <a:pt x="317" y="288"/>
                  </a:cubicBezTo>
                  <a:cubicBezTo>
                    <a:pt x="317" y="288"/>
                    <a:pt x="317" y="288"/>
                    <a:pt x="317" y="288"/>
                  </a:cubicBezTo>
                  <a:cubicBezTo>
                    <a:pt x="317" y="288"/>
                    <a:pt x="317" y="288"/>
                    <a:pt x="317" y="288"/>
                  </a:cubicBezTo>
                  <a:cubicBezTo>
                    <a:pt x="316" y="288"/>
                    <a:pt x="316" y="288"/>
                    <a:pt x="316" y="288"/>
                  </a:cubicBezTo>
                  <a:cubicBezTo>
                    <a:pt x="316" y="288"/>
                    <a:pt x="316" y="288"/>
                    <a:pt x="316" y="288"/>
                  </a:cubicBezTo>
                  <a:cubicBezTo>
                    <a:pt x="316" y="288"/>
                    <a:pt x="316" y="288"/>
                    <a:pt x="316" y="288"/>
                  </a:cubicBezTo>
                  <a:cubicBezTo>
                    <a:pt x="316" y="288"/>
                    <a:pt x="316" y="288"/>
                    <a:pt x="316" y="288"/>
                  </a:cubicBezTo>
                  <a:cubicBezTo>
                    <a:pt x="317" y="287"/>
                    <a:pt x="317" y="287"/>
                    <a:pt x="317" y="287"/>
                  </a:cubicBezTo>
                  <a:cubicBezTo>
                    <a:pt x="317" y="286"/>
                    <a:pt x="317" y="286"/>
                    <a:pt x="317" y="286"/>
                  </a:cubicBezTo>
                  <a:cubicBezTo>
                    <a:pt x="317" y="286"/>
                    <a:pt x="317" y="286"/>
                    <a:pt x="317" y="286"/>
                  </a:cubicBezTo>
                  <a:cubicBezTo>
                    <a:pt x="317" y="286"/>
                    <a:pt x="317" y="286"/>
                    <a:pt x="317" y="286"/>
                  </a:cubicBezTo>
                  <a:cubicBezTo>
                    <a:pt x="316" y="287"/>
                    <a:pt x="316" y="287"/>
                    <a:pt x="316" y="287"/>
                  </a:cubicBezTo>
                  <a:cubicBezTo>
                    <a:pt x="316" y="286"/>
                    <a:pt x="316" y="286"/>
                    <a:pt x="316" y="286"/>
                  </a:cubicBezTo>
                  <a:cubicBezTo>
                    <a:pt x="317" y="286"/>
                    <a:pt x="317" y="286"/>
                    <a:pt x="317" y="286"/>
                  </a:cubicBezTo>
                  <a:cubicBezTo>
                    <a:pt x="318" y="286"/>
                    <a:pt x="318" y="286"/>
                    <a:pt x="318" y="286"/>
                  </a:cubicBezTo>
                  <a:cubicBezTo>
                    <a:pt x="318" y="286"/>
                    <a:pt x="318" y="286"/>
                    <a:pt x="318" y="286"/>
                  </a:cubicBezTo>
                  <a:cubicBezTo>
                    <a:pt x="319" y="286"/>
                    <a:pt x="319" y="286"/>
                    <a:pt x="319" y="286"/>
                  </a:cubicBezTo>
                  <a:cubicBezTo>
                    <a:pt x="319" y="285"/>
                    <a:pt x="319" y="285"/>
                    <a:pt x="319" y="285"/>
                  </a:cubicBezTo>
                  <a:cubicBezTo>
                    <a:pt x="319" y="285"/>
                    <a:pt x="319" y="285"/>
                    <a:pt x="319" y="285"/>
                  </a:cubicBezTo>
                  <a:cubicBezTo>
                    <a:pt x="319" y="285"/>
                    <a:pt x="319" y="285"/>
                    <a:pt x="319" y="285"/>
                  </a:cubicBezTo>
                  <a:cubicBezTo>
                    <a:pt x="318" y="285"/>
                    <a:pt x="318" y="285"/>
                    <a:pt x="318" y="285"/>
                  </a:cubicBezTo>
                  <a:cubicBezTo>
                    <a:pt x="318" y="285"/>
                    <a:pt x="318" y="285"/>
                    <a:pt x="318" y="285"/>
                  </a:cubicBezTo>
                  <a:cubicBezTo>
                    <a:pt x="317" y="285"/>
                    <a:pt x="317" y="285"/>
                    <a:pt x="317" y="285"/>
                  </a:cubicBezTo>
                  <a:cubicBezTo>
                    <a:pt x="317" y="285"/>
                    <a:pt x="317" y="285"/>
                    <a:pt x="317" y="285"/>
                  </a:cubicBezTo>
                  <a:cubicBezTo>
                    <a:pt x="316" y="285"/>
                    <a:pt x="316" y="285"/>
                    <a:pt x="316" y="285"/>
                  </a:cubicBezTo>
                  <a:cubicBezTo>
                    <a:pt x="317" y="284"/>
                    <a:pt x="317" y="284"/>
                    <a:pt x="317" y="284"/>
                  </a:cubicBezTo>
                  <a:cubicBezTo>
                    <a:pt x="317" y="284"/>
                    <a:pt x="317" y="284"/>
                    <a:pt x="317" y="284"/>
                  </a:cubicBezTo>
                  <a:cubicBezTo>
                    <a:pt x="317" y="284"/>
                    <a:pt x="317" y="284"/>
                    <a:pt x="317" y="284"/>
                  </a:cubicBezTo>
                  <a:cubicBezTo>
                    <a:pt x="316" y="284"/>
                    <a:pt x="316" y="284"/>
                    <a:pt x="316" y="284"/>
                  </a:cubicBezTo>
                  <a:cubicBezTo>
                    <a:pt x="316" y="284"/>
                    <a:pt x="316" y="284"/>
                    <a:pt x="316" y="284"/>
                  </a:cubicBezTo>
                  <a:cubicBezTo>
                    <a:pt x="315" y="285"/>
                    <a:pt x="315" y="285"/>
                    <a:pt x="315" y="285"/>
                  </a:cubicBezTo>
                  <a:cubicBezTo>
                    <a:pt x="315" y="285"/>
                    <a:pt x="315" y="285"/>
                    <a:pt x="315" y="285"/>
                  </a:cubicBezTo>
                  <a:cubicBezTo>
                    <a:pt x="314" y="286"/>
                    <a:pt x="314" y="286"/>
                    <a:pt x="314" y="286"/>
                  </a:cubicBezTo>
                  <a:cubicBezTo>
                    <a:pt x="314" y="286"/>
                    <a:pt x="314" y="286"/>
                    <a:pt x="314" y="286"/>
                  </a:cubicBezTo>
                  <a:cubicBezTo>
                    <a:pt x="314" y="286"/>
                    <a:pt x="314" y="286"/>
                    <a:pt x="314" y="286"/>
                  </a:cubicBezTo>
                  <a:cubicBezTo>
                    <a:pt x="313" y="287"/>
                    <a:pt x="313" y="287"/>
                    <a:pt x="313" y="287"/>
                  </a:cubicBezTo>
                  <a:cubicBezTo>
                    <a:pt x="313" y="286"/>
                    <a:pt x="313" y="286"/>
                    <a:pt x="313" y="286"/>
                  </a:cubicBezTo>
                  <a:cubicBezTo>
                    <a:pt x="313" y="286"/>
                    <a:pt x="313" y="286"/>
                    <a:pt x="313" y="286"/>
                  </a:cubicBezTo>
                  <a:cubicBezTo>
                    <a:pt x="314" y="285"/>
                    <a:pt x="314" y="285"/>
                    <a:pt x="314" y="285"/>
                  </a:cubicBezTo>
                  <a:cubicBezTo>
                    <a:pt x="314" y="285"/>
                    <a:pt x="314" y="285"/>
                    <a:pt x="314" y="285"/>
                  </a:cubicBezTo>
                  <a:cubicBezTo>
                    <a:pt x="314" y="284"/>
                    <a:pt x="314" y="284"/>
                    <a:pt x="314" y="284"/>
                  </a:cubicBezTo>
                  <a:cubicBezTo>
                    <a:pt x="315" y="284"/>
                    <a:pt x="315" y="284"/>
                    <a:pt x="315" y="284"/>
                  </a:cubicBezTo>
                  <a:cubicBezTo>
                    <a:pt x="315" y="283"/>
                    <a:pt x="315" y="283"/>
                    <a:pt x="315" y="283"/>
                  </a:cubicBezTo>
                  <a:cubicBezTo>
                    <a:pt x="315" y="283"/>
                    <a:pt x="315" y="283"/>
                    <a:pt x="315" y="283"/>
                  </a:cubicBezTo>
                  <a:cubicBezTo>
                    <a:pt x="315" y="283"/>
                    <a:pt x="315" y="283"/>
                    <a:pt x="315" y="283"/>
                  </a:cubicBezTo>
                  <a:cubicBezTo>
                    <a:pt x="316" y="282"/>
                    <a:pt x="316" y="282"/>
                    <a:pt x="316" y="282"/>
                  </a:cubicBezTo>
                  <a:cubicBezTo>
                    <a:pt x="316" y="282"/>
                    <a:pt x="316" y="282"/>
                    <a:pt x="316" y="282"/>
                  </a:cubicBezTo>
                  <a:cubicBezTo>
                    <a:pt x="317" y="281"/>
                    <a:pt x="317" y="281"/>
                    <a:pt x="317" y="281"/>
                  </a:cubicBezTo>
                  <a:cubicBezTo>
                    <a:pt x="317" y="281"/>
                    <a:pt x="317" y="281"/>
                    <a:pt x="317" y="281"/>
                  </a:cubicBezTo>
                  <a:cubicBezTo>
                    <a:pt x="317" y="281"/>
                    <a:pt x="317" y="281"/>
                    <a:pt x="317" y="281"/>
                  </a:cubicBezTo>
                  <a:cubicBezTo>
                    <a:pt x="317" y="280"/>
                    <a:pt x="317" y="280"/>
                    <a:pt x="317" y="280"/>
                  </a:cubicBezTo>
                  <a:cubicBezTo>
                    <a:pt x="317" y="280"/>
                    <a:pt x="317" y="280"/>
                    <a:pt x="317" y="280"/>
                  </a:cubicBezTo>
                  <a:cubicBezTo>
                    <a:pt x="318" y="280"/>
                    <a:pt x="318" y="280"/>
                    <a:pt x="318" y="280"/>
                  </a:cubicBezTo>
                  <a:cubicBezTo>
                    <a:pt x="318" y="280"/>
                    <a:pt x="318" y="280"/>
                    <a:pt x="318" y="280"/>
                  </a:cubicBezTo>
                  <a:cubicBezTo>
                    <a:pt x="317" y="280"/>
                    <a:pt x="317" y="280"/>
                    <a:pt x="317" y="280"/>
                  </a:cubicBezTo>
                  <a:cubicBezTo>
                    <a:pt x="318" y="281"/>
                    <a:pt x="318" y="281"/>
                    <a:pt x="318" y="281"/>
                  </a:cubicBezTo>
                  <a:cubicBezTo>
                    <a:pt x="318" y="280"/>
                    <a:pt x="318" y="280"/>
                    <a:pt x="318" y="280"/>
                  </a:cubicBezTo>
                  <a:cubicBezTo>
                    <a:pt x="319" y="279"/>
                    <a:pt x="319" y="279"/>
                    <a:pt x="319" y="279"/>
                  </a:cubicBezTo>
                  <a:cubicBezTo>
                    <a:pt x="319" y="279"/>
                    <a:pt x="319" y="279"/>
                    <a:pt x="319" y="279"/>
                  </a:cubicBezTo>
                  <a:cubicBezTo>
                    <a:pt x="319" y="278"/>
                    <a:pt x="319" y="278"/>
                    <a:pt x="319" y="278"/>
                  </a:cubicBezTo>
                  <a:cubicBezTo>
                    <a:pt x="319" y="278"/>
                    <a:pt x="319" y="278"/>
                    <a:pt x="319" y="278"/>
                  </a:cubicBezTo>
                  <a:cubicBezTo>
                    <a:pt x="318" y="279"/>
                    <a:pt x="318" y="279"/>
                    <a:pt x="318" y="279"/>
                  </a:cubicBezTo>
                  <a:cubicBezTo>
                    <a:pt x="318" y="278"/>
                    <a:pt x="318" y="278"/>
                    <a:pt x="318" y="278"/>
                  </a:cubicBezTo>
                  <a:cubicBezTo>
                    <a:pt x="318" y="278"/>
                    <a:pt x="318" y="278"/>
                    <a:pt x="318" y="278"/>
                  </a:cubicBezTo>
                  <a:cubicBezTo>
                    <a:pt x="318" y="277"/>
                    <a:pt x="318" y="277"/>
                    <a:pt x="318" y="277"/>
                  </a:cubicBezTo>
                  <a:cubicBezTo>
                    <a:pt x="319" y="277"/>
                    <a:pt x="319" y="277"/>
                    <a:pt x="319" y="277"/>
                  </a:cubicBezTo>
                  <a:cubicBezTo>
                    <a:pt x="319" y="278"/>
                    <a:pt x="319" y="278"/>
                    <a:pt x="319" y="278"/>
                  </a:cubicBezTo>
                  <a:cubicBezTo>
                    <a:pt x="320" y="278"/>
                    <a:pt x="320" y="278"/>
                    <a:pt x="320" y="278"/>
                  </a:cubicBezTo>
                  <a:cubicBezTo>
                    <a:pt x="320" y="278"/>
                    <a:pt x="320" y="278"/>
                    <a:pt x="320" y="278"/>
                  </a:cubicBezTo>
                  <a:cubicBezTo>
                    <a:pt x="320" y="277"/>
                    <a:pt x="320" y="277"/>
                    <a:pt x="320" y="277"/>
                  </a:cubicBezTo>
                  <a:cubicBezTo>
                    <a:pt x="320" y="276"/>
                    <a:pt x="320" y="276"/>
                    <a:pt x="320" y="276"/>
                  </a:cubicBezTo>
                  <a:cubicBezTo>
                    <a:pt x="320" y="276"/>
                    <a:pt x="320" y="276"/>
                    <a:pt x="320" y="276"/>
                  </a:cubicBezTo>
                  <a:cubicBezTo>
                    <a:pt x="319" y="276"/>
                    <a:pt x="319" y="276"/>
                    <a:pt x="319" y="276"/>
                  </a:cubicBezTo>
                  <a:cubicBezTo>
                    <a:pt x="319" y="277"/>
                    <a:pt x="319" y="277"/>
                    <a:pt x="319" y="277"/>
                  </a:cubicBezTo>
                  <a:cubicBezTo>
                    <a:pt x="319" y="277"/>
                    <a:pt x="319" y="277"/>
                    <a:pt x="319" y="277"/>
                  </a:cubicBezTo>
                  <a:cubicBezTo>
                    <a:pt x="319" y="276"/>
                    <a:pt x="319" y="276"/>
                    <a:pt x="319" y="276"/>
                  </a:cubicBezTo>
                  <a:cubicBezTo>
                    <a:pt x="319" y="276"/>
                    <a:pt x="319" y="276"/>
                    <a:pt x="319" y="276"/>
                  </a:cubicBezTo>
                  <a:cubicBezTo>
                    <a:pt x="319" y="276"/>
                    <a:pt x="319" y="276"/>
                    <a:pt x="319" y="276"/>
                  </a:cubicBezTo>
                  <a:cubicBezTo>
                    <a:pt x="318" y="277"/>
                    <a:pt x="318" y="277"/>
                    <a:pt x="318" y="277"/>
                  </a:cubicBezTo>
                  <a:cubicBezTo>
                    <a:pt x="318" y="277"/>
                    <a:pt x="318" y="277"/>
                    <a:pt x="318" y="277"/>
                  </a:cubicBezTo>
                  <a:cubicBezTo>
                    <a:pt x="317" y="277"/>
                    <a:pt x="317" y="277"/>
                    <a:pt x="317" y="277"/>
                  </a:cubicBezTo>
                  <a:cubicBezTo>
                    <a:pt x="317" y="277"/>
                    <a:pt x="317" y="277"/>
                    <a:pt x="317" y="277"/>
                  </a:cubicBezTo>
                  <a:cubicBezTo>
                    <a:pt x="316" y="277"/>
                    <a:pt x="316" y="277"/>
                    <a:pt x="316" y="277"/>
                  </a:cubicBezTo>
                  <a:cubicBezTo>
                    <a:pt x="315" y="278"/>
                    <a:pt x="315" y="278"/>
                    <a:pt x="315" y="278"/>
                  </a:cubicBezTo>
                  <a:cubicBezTo>
                    <a:pt x="315" y="278"/>
                    <a:pt x="315" y="278"/>
                    <a:pt x="315" y="278"/>
                  </a:cubicBezTo>
                  <a:cubicBezTo>
                    <a:pt x="315" y="279"/>
                    <a:pt x="315" y="279"/>
                    <a:pt x="315" y="279"/>
                  </a:cubicBezTo>
                  <a:cubicBezTo>
                    <a:pt x="314" y="279"/>
                    <a:pt x="314" y="279"/>
                    <a:pt x="314" y="279"/>
                  </a:cubicBezTo>
                  <a:cubicBezTo>
                    <a:pt x="314" y="279"/>
                    <a:pt x="314" y="279"/>
                    <a:pt x="314" y="279"/>
                  </a:cubicBezTo>
                  <a:cubicBezTo>
                    <a:pt x="314" y="279"/>
                    <a:pt x="314" y="279"/>
                    <a:pt x="314" y="279"/>
                  </a:cubicBezTo>
                  <a:cubicBezTo>
                    <a:pt x="314" y="279"/>
                    <a:pt x="314" y="279"/>
                    <a:pt x="314" y="279"/>
                  </a:cubicBezTo>
                  <a:cubicBezTo>
                    <a:pt x="314" y="280"/>
                    <a:pt x="314" y="280"/>
                    <a:pt x="314" y="280"/>
                  </a:cubicBezTo>
                  <a:close/>
                  <a:moveTo>
                    <a:pt x="285" y="287"/>
                  </a:moveTo>
                  <a:cubicBezTo>
                    <a:pt x="286" y="287"/>
                    <a:pt x="286" y="287"/>
                    <a:pt x="286" y="287"/>
                  </a:cubicBezTo>
                  <a:cubicBezTo>
                    <a:pt x="288" y="288"/>
                    <a:pt x="288" y="288"/>
                    <a:pt x="288" y="288"/>
                  </a:cubicBezTo>
                  <a:cubicBezTo>
                    <a:pt x="289" y="288"/>
                    <a:pt x="289" y="288"/>
                    <a:pt x="289" y="288"/>
                  </a:cubicBezTo>
                  <a:cubicBezTo>
                    <a:pt x="290" y="288"/>
                    <a:pt x="290" y="288"/>
                    <a:pt x="290" y="288"/>
                  </a:cubicBezTo>
                  <a:cubicBezTo>
                    <a:pt x="290" y="289"/>
                    <a:pt x="290" y="289"/>
                    <a:pt x="290" y="289"/>
                  </a:cubicBezTo>
                  <a:cubicBezTo>
                    <a:pt x="291" y="289"/>
                    <a:pt x="291" y="289"/>
                    <a:pt x="291" y="289"/>
                  </a:cubicBezTo>
                  <a:cubicBezTo>
                    <a:pt x="292" y="289"/>
                    <a:pt x="292" y="289"/>
                    <a:pt x="292" y="289"/>
                  </a:cubicBezTo>
                  <a:cubicBezTo>
                    <a:pt x="293" y="289"/>
                    <a:pt x="293" y="289"/>
                    <a:pt x="293" y="289"/>
                  </a:cubicBezTo>
                  <a:cubicBezTo>
                    <a:pt x="293" y="289"/>
                    <a:pt x="293" y="289"/>
                    <a:pt x="293" y="289"/>
                  </a:cubicBezTo>
                  <a:cubicBezTo>
                    <a:pt x="292" y="288"/>
                    <a:pt x="292" y="288"/>
                    <a:pt x="292" y="288"/>
                  </a:cubicBezTo>
                  <a:cubicBezTo>
                    <a:pt x="292" y="288"/>
                    <a:pt x="292" y="288"/>
                    <a:pt x="292" y="288"/>
                  </a:cubicBezTo>
                  <a:cubicBezTo>
                    <a:pt x="292" y="287"/>
                    <a:pt x="292" y="287"/>
                    <a:pt x="292" y="287"/>
                  </a:cubicBezTo>
                  <a:cubicBezTo>
                    <a:pt x="291" y="287"/>
                    <a:pt x="291" y="287"/>
                    <a:pt x="291" y="287"/>
                  </a:cubicBezTo>
                  <a:cubicBezTo>
                    <a:pt x="290" y="286"/>
                    <a:pt x="290" y="286"/>
                    <a:pt x="290" y="286"/>
                  </a:cubicBezTo>
                  <a:cubicBezTo>
                    <a:pt x="289" y="286"/>
                    <a:pt x="289" y="286"/>
                    <a:pt x="289" y="286"/>
                  </a:cubicBezTo>
                  <a:cubicBezTo>
                    <a:pt x="289" y="286"/>
                    <a:pt x="289" y="286"/>
                    <a:pt x="289" y="286"/>
                  </a:cubicBezTo>
                  <a:cubicBezTo>
                    <a:pt x="288" y="285"/>
                    <a:pt x="288" y="285"/>
                    <a:pt x="288" y="285"/>
                  </a:cubicBezTo>
                  <a:cubicBezTo>
                    <a:pt x="287" y="285"/>
                    <a:pt x="287" y="285"/>
                    <a:pt x="287" y="285"/>
                  </a:cubicBezTo>
                  <a:cubicBezTo>
                    <a:pt x="286" y="284"/>
                    <a:pt x="286" y="284"/>
                    <a:pt x="286" y="284"/>
                  </a:cubicBezTo>
                  <a:cubicBezTo>
                    <a:pt x="284" y="284"/>
                    <a:pt x="284" y="284"/>
                    <a:pt x="284" y="284"/>
                  </a:cubicBezTo>
                  <a:cubicBezTo>
                    <a:pt x="283" y="284"/>
                    <a:pt x="283" y="284"/>
                    <a:pt x="283" y="284"/>
                  </a:cubicBezTo>
                  <a:cubicBezTo>
                    <a:pt x="282" y="284"/>
                    <a:pt x="282" y="284"/>
                    <a:pt x="282" y="284"/>
                  </a:cubicBezTo>
                  <a:cubicBezTo>
                    <a:pt x="283" y="285"/>
                    <a:pt x="283" y="285"/>
                    <a:pt x="283" y="285"/>
                  </a:cubicBezTo>
                  <a:cubicBezTo>
                    <a:pt x="284" y="285"/>
                    <a:pt x="284" y="285"/>
                    <a:pt x="284" y="285"/>
                  </a:cubicBezTo>
                  <a:cubicBezTo>
                    <a:pt x="285" y="286"/>
                    <a:pt x="285" y="286"/>
                    <a:pt x="285" y="286"/>
                  </a:cubicBezTo>
                  <a:cubicBezTo>
                    <a:pt x="285" y="287"/>
                    <a:pt x="285" y="287"/>
                    <a:pt x="285" y="287"/>
                  </a:cubicBezTo>
                  <a:cubicBezTo>
                    <a:pt x="285" y="287"/>
                    <a:pt x="285" y="287"/>
                    <a:pt x="285" y="287"/>
                  </a:cubicBezTo>
                  <a:close/>
                  <a:moveTo>
                    <a:pt x="286" y="305"/>
                  </a:moveTo>
                  <a:cubicBezTo>
                    <a:pt x="285" y="305"/>
                    <a:pt x="285" y="305"/>
                    <a:pt x="285" y="305"/>
                  </a:cubicBezTo>
                  <a:cubicBezTo>
                    <a:pt x="284" y="304"/>
                    <a:pt x="284" y="304"/>
                    <a:pt x="284" y="304"/>
                  </a:cubicBezTo>
                  <a:cubicBezTo>
                    <a:pt x="282" y="304"/>
                    <a:pt x="282" y="304"/>
                    <a:pt x="282" y="304"/>
                  </a:cubicBezTo>
                  <a:cubicBezTo>
                    <a:pt x="282" y="304"/>
                    <a:pt x="282" y="304"/>
                    <a:pt x="282" y="304"/>
                  </a:cubicBezTo>
                  <a:cubicBezTo>
                    <a:pt x="282" y="303"/>
                    <a:pt x="282" y="303"/>
                    <a:pt x="282" y="303"/>
                  </a:cubicBezTo>
                  <a:cubicBezTo>
                    <a:pt x="281" y="303"/>
                    <a:pt x="281" y="303"/>
                    <a:pt x="281" y="303"/>
                  </a:cubicBezTo>
                  <a:cubicBezTo>
                    <a:pt x="281" y="303"/>
                    <a:pt x="281" y="303"/>
                    <a:pt x="281" y="303"/>
                  </a:cubicBezTo>
                  <a:cubicBezTo>
                    <a:pt x="281" y="302"/>
                    <a:pt x="281" y="302"/>
                    <a:pt x="281" y="302"/>
                  </a:cubicBezTo>
                  <a:cubicBezTo>
                    <a:pt x="280" y="302"/>
                    <a:pt x="280" y="302"/>
                    <a:pt x="280" y="302"/>
                  </a:cubicBezTo>
                  <a:cubicBezTo>
                    <a:pt x="280" y="302"/>
                    <a:pt x="280" y="302"/>
                    <a:pt x="280" y="302"/>
                  </a:cubicBezTo>
                  <a:cubicBezTo>
                    <a:pt x="280" y="301"/>
                    <a:pt x="280" y="301"/>
                    <a:pt x="280" y="301"/>
                  </a:cubicBezTo>
                  <a:cubicBezTo>
                    <a:pt x="279" y="301"/>
                    <a:pt x="279" y="301"/>
                    <a:pt x="279" y="301"/>
                  </a:cubicBezTo>
                  <a:cubicBezTo>
                    <a:pt x="279" y="301"/>
                    <a:pt x="279" y="301"/>
                    <a:pt x="279" y="301"/>
                  </a:cubicBezTo>
                  <a:cubicBezTo>
                    <a:pt x="279" y="300"/>
                    <a:pt x="279" y="300"/>
                    <a:pt x="279" y="300"/>
                  </a:cubicBezTo>
                  <a:cubicBezTo>
                    <a:pt x="281" y="299"/>
                    <a:pt x="281" y="299"/>
                    <a:pt x="281" y="299"/>
                  </a:cubicBezTo>
                  <a:cubicBezTo>
                    <a:pt x="281" y="300"/>
                    <a:pt x="281" y="300"/>
                    <a:pt x="281" y="300"/>
                  </a:cubicBezTo>
                  <a:cubicBezTo>
                    <a:pt x="281" y="301"/>
                    <a:pt x="281" y="301"/>
                    <a:pt x="281" y="301"/>
                  </a:cubicBezTo>
                  <a:cubicBezTo>
                    <a:pt x="281" y="301"/>
                    <a:pt x="281" y="301"/>
                    <a:pt x="281" y="301"/>
                  </a:cubicBezTo>
                  <a:cubicBezTo>
                    <a:pt x="281" y="301"/>
                    <a:pt x="281" y="301"/>
                    <a:pt x="281" y="301"/>
                  </a:cubicBezTo>
                  <a:cubicBezTo>
                    <a:pt x="281" y="302"/>
                    <a:pt x="281" y="302"/>
                    <a:pt x="281" y="302"/>
                  </a:cubicBezTo>
                  <a:cubicBezTo>
                    <a:pt x="282" y="302"/>
                    <a:pt x="282" y="302"/>
                    <a:pt x="282" y="302"/>
                  </a:cubicBezTo>
                  <a:cubicBezTo>
                    <a:pt x="282" y="302"/>
                    <a:pt x="282" y="302"/>
                    <a:pt x="282" y="302"/>
                  </a:cubicBezTo>
                  <a:cubicBezTo>
                    <a:pt x="283" y="302"/>
                    <a:pt x="283" y="302"/>
                    <a:pt x="283" y="302"/>
                  </a:cubicBezTo>
                  <a:cubicBezTo>
                    <a:pt x="284" y="303"/>
                    <a:pt x="284" y="303"/>
                    <a:pt x="284" y="303"/>
                  </a:cubicBezTo>
                  <a:cubicBezTo>
                    <a:pt x="284" y="303"/>
                    <a:pt x="284" y="303"/>
                    <a:pt x="284" y="303"/>
                  </a:cubicBezTo>
                  <a:cubicBezTo>
                    <a:pt x="285" y="303"/>
                    <a:pt x="285" y="303"/>
                    <a:pt x="285" y="303"/>
                  </a:cubicBezTo>
                  <a:cubicBezTo>
                    <a:pt x="286" y="303"/>
                    <a:pt x="286" y="303"/>
                    <a:pt x="286" y="303"/>
                  </a:cubicBezTo>
                  <a:cubicBezTo>
                    <a:pt x="286" y="302"/>
                    <a:pt x="286" y="302"/>
                    <a:pt x="286" y="302"/>
                  </a:cubicBezTo>
                  <a:cubicBezTo>
                    <a:pt x="287" y="303"/>
                    <a:pt x="287" y="303"/>
                    <a:pt x="287" y="303"/>
                  </a:cubicBezTo>
                  <a:cubicBezTo>
                    <a:pt x="288" y="303"/>
                    <a:pt x="288" y="303"/>
                    <a:pt x="288" y="303"/>
                  </a:cubicBezTo>
                  <a:cubicBezTo>
                    <a:pt x="288" y="303"/>
                    <a:pt x="288" y="303"/>
                    <a:pt x="288" y="303"/>
                  </a:cubicBezTo>
                  <a:cubicBezTo>
                    <a:pt x="287" y="303"/>
                    <a:pt x="287" y="303"/>
                    <a:pt x="287" y="303"/>
                  </a:cubicBezTo>
                  <a:cubicBezTo>
                    <a:pt x="287" y="304"/>
                    <a:pt x="287" y="304"/>
                    <a:pt x="287" y="304"/>
                  </a:cubicBezTo>
                  <a:cubicBezTo>
                    <a:pt x="287" y="304"/>
                    <a:pt x="287" y="304"/>
                    <a:pt x="287" y="304"/>
                  </a:cubicBezTo>
                  <a:cubicBezTo>
                    <a:pt x="286" y="305"/>
                    <a:pt x="286" y="305"/>
                    <a:pt x="286" y="305"/>
                  </a:cubicBezTo>
                  <a:cubicBezTo>
                    <a:pt x="286" y="305"/>
                    <a:pt x="286" y="305"/>
                    <a:pt x="286" y="305"/>
                  </a:cubicBezTo>
                  <a:close/>
                  <a:moveTo>
                    <a:pt x="292" y="308"/>
                  </a:moveTo>
                  <a:cubicBezTo>
                    <a:pt x="292" y="308"/>
                    <a:pt x="292" y="308"/>
                    <a:pt x="292" y="308"/>
                  </a:cubicBezTo>
                  <a:cubicBezTo>
                    <a:pt x="290" y="307"/>
                    <a:pt x="290" y="307"/>
                    <a:pt x="290" y="307"/>
                  </a:cubicBezTo>
                  <a:cubicBezTo>
                    <a:pt x="290" y="306"/>
                    <a:pt x="290" y="306"/>
                    <a:pt x="290" y="306"/>
                  </a:cubicBezTo>
                  <a:cubicBezTo>
                    <a:pt x="290" y="305"/>
                    <a:pt x="290" y="305"/>
                    <a:pt x="290" y="305"/>
                  </a:cubicBezTo>
                  <a:cubicBezTo>
                    <a:pt x="290" y="305"/>
                    <a:pt x="290" y="305"/>
                    <a:pt x="290" y="305"/>
                  </a:cubicBezTo>
                  <a:cubicBezTo>
                    <a:pt x="292" y="304"/>
                    <a:pt x="292" y="304"/>
                    <a:pt x="292" y="304"/>
                  </a:cubicBezTo>
                  <a:cubicBezTo>
                    <a:pt x="293" y="303"/>
                    <a:pt x="293" y="303"/>
                    <a:pt x="293" y="303"/>
                  </a:cubicBezTo>
                  <a:cubicBezTo>
                    <a:pt x="293" y="302"/>
                    <a:pt x="293" y="302"/>
                    <a:pt x="293" y="302"/>
                  </a:cubicBezTo>
                  <a:cubicBezTo>
                    <a:pt x="293" y="302"/>
                    <a:pt x="293" y="302"/>
                    <a:pt x="293" y="302"/>
                  </a:cubicBezTo>
                  <a:cubicBezTo>
                    <a:pt x="294" y="301"/>
                    <a:pt x="294" y="301"/>
                    <a:pt x="294" y="301"/>
                  </a:cubicBezTo>
                  <a:cubicBezTo>
                    <a:pt x="295" y="300"/>
                    <a:pt x="295" y="300"/>
                    <a:pt x="295" y="300"/>
                  </a:cubicBezTo>
                  <a:cubicBezTo>
                    <a:pt x="296" y="300"/>
                    <a:pt x="296" y="300"/>
                    <a:pt x="296" y="300"/>
                  </a:cubicBezTo>
                  <a:cubicBezTo>
                    <a:pt x="296" y="301"/>
                    <a:pt x="296" y="301"/>
                    <a:pt x="296" y="301"/>
                  </a:cubicBezTo>
                  <a:cubicBezTo>
                    <a:pt x="295" y="301"/>
                    <a:pt x="295" y="301"/>
                    <a:pt x="295" y="301"/>
                  </a:cubicBezTo>
                  <a:cubicBezTo>
                    <a:pt x="296" y="301"/>
                    <a:pt x="296" y="301"/>
                    <a:pt x="296" y="301"/>
                  </a:cubicBezTo>
                  <a:cubicBezTo>
                    <a:pt x="296" y="302"/>
                    <a:pt x="296" y="302"/>
                    <a:pt x="296" y="302"/>
                  </a:cubicBezTo>
                  <a:cubicBezTo>
                    <a:pt x="295" y="303"/>
                    <a:pt x="295" y="303"/>
                    <a:pt x="295" y="303"/>
                  </a:cubicBezTo>
                  <a:cubicBezTo>
                    <a:pt x="294" y="304"/>
                    <a:pt x="294" y="304"/>
                    <a:pt x="294" y="304"/>
                  </a:cubicBezTo>
                  <a:cubicBezTo>
                    <a:pt x="295" y="304"/>
                    <a:pt x="295" y="304"/>
                    <a:pt x="295" y="304"/>
                  </a:cubicBezTo>
                  <a:cubicBezTo>
                    <a:pt x="296" y="305"/>
                    <a:pt x="296" y="305"/>
                    <a:pt x="296" y="305"/>
                  </a:cubicBezTo>
                  <a:cubicBezTo>
                    <a:pt x="295" y="305"/>
                    <a:pt x="295" y="305"/>
                    <a:pt x="295" y="305"/>
                  </a:cubicBezTo>
                  <a:cubicBezTo>
                    <a:pt x="296" y="305"/>
                    <a:pt x="296" y="305"/>
                    <a:pt x="296" y="305"/>
                  </a:cubicBezTo>
                  <a:cubicBezTo>
                    <a:pt x="296" y="305"/>
                    <a:pt x="296" y="305"/>
                    <a:pt x="296" y="305"/>
                  </a:cubicBezTo>
                  <a:cubicBezTo>
                    <a:pt x="296" y="304"/>
                    <a:pt x="296" y="304"/>
                    <a:pt x="296" y="304"/>
                  </a:cubicBezTo>
                  <a:cubicBezTo>
                    <a:pt x="297" y="304"/>
                    <a:pt x="297" y="304"/>
                    <a:pt x="297" y="304"/>
                  </a:cubicBezTo>
                  <a:cubicBezTo>
                    <a:pt x="298" y="305"/>
                    <a:pt x="298" y="305"/>
                    <a:pt x="298" y="305"/>
                  </a:cubicBezTo>
                  <a:cubicBezTo>
                    <a:pt x="298" y="306"/>
                    <a:pt x="298" y="306"/>
                    <a:pt x="298" y="306"/>
                  </a:cubicBezTo>
                  <a:cubicBezTo>
                    <a:pt x="298" y="306"/>
                    <a:pt x="298" y="306"/>
                    <a:pt x="298" y="306"/>
                  </a:cubicBezTo>
                  <a:cubicBezTo>
                    <a:pt x="297" y="306"/>
                    <a:pt x="297" y="306"/>
                    <a:pt x="297" y="306"/>
                  </a:cubicBezTo>
                  <a:cubicBezTo>
                    <a:pt x="297" y="306"/>
                    <a:pt x="297" y="306"/>
                    <a:pt x="297" y="306"/>
                  </a:cubicBezTo>
                  <a:cubicBezTo>
                    <a:pt x="295" y="307"/>
                    <a:pt x="295" y="307"/>
                    <a:pt x="295" y="307"/>
                  </a:cubicBezTo>
                  <a:cubicBezTo>
                    <a:pt x="294" y="307"/>
                    <a:pt x="294" y="307"/>
                    <a:pt x="294" y="307"/>
                  </a:cubicBezTo>
                  <a:cubicBezTo>
                    <a:pt x="293" y="307"/>
                    <a:pt x="293" y="307"/>
                    <a:pt x="293" y="307"/>
                  </a:cubicBezTo>
                  <a:cubicBezTo>
                    <a:pt x="293" y="307"/>
                    <a:pt x="293" y="307"/>
                    <a:pt x="293" y="307"/>
                  </a:cubicBezTo>
                  <a:cubicBezTo>
                    <a:pt x="293" y="307"/>
                    <a:pt x="293" y="307"/>
                    <a:pt x="293" y="307"/>
                  </a:cubicBezTo>
                  <a:cubicBezTo>
                    <a:pt x="292" y="308"/>
                    <a:pt x="292" y="308"/>
                    <a:pt x="292" y="308"/>
                  </a:cubicBezTo>
                  <a:cubicBezTo>
                    <a:pt x="292" y="308"/>
                    <a:pt x="292" y="308"/>
                    <a:pt x="292" y="308"/>
                  </a:cubicBezTo>
                  <a:close/>
                  <a:moveTo>
                    <a:pt x="224" y="260"/>
                  </a:moveTo>
                  <a:cubicBezTo>
                    <a:pt x="224" y="261"/>
                    <a:pt x="224" y="261"/>
                    <a:pt x="224" y="261"/>
                  </a:cubicBezTo>
                  <a:cubicBezTo>
                    <a:pt x="224" y="261"/>
                    <a:pt x="224" y="261"/>
                    <a:pt x="224" y="261"/>
                  </a:cubicBezTo>
                  <a:cubicBezTo>
                    <a:pt x="224" y="260"/>
                    <a:pt x="224" y="260"/>
                    <a:pt x="224" y="260"/>
                  </a:cubicBezTo>
                  <a:cubicBezTo>
                    <a:pt x="224" y="259"/>
                    <a:pt x="224" y="259"/>
                    <a:pt x="224" y="259"/>
                  </a:cubicBezTo>
                  <a:cubicBezTo>
                    <a:pt x="224" y="260"/>
                    <a:pt x="224" y="260"/>
                    <a:pt x="224" y="260"/>
                  </a:cubicBezTo>
                  <a:cubicBezTo>
                    <a:pt x="224" y="260"/>
                    <a:pt x="224" y="260"/>
                    <a:pt x="224" y="260"/>
                  </a:cubicBezTo>
                  <a:close/>
                  <a:moveTo>
                    <a:pt x="223" y="269"/>
                  </a:moveTo>
                  <a:cubicBezTo>
                    <a:pt x="224" y="268"/>
                    <a:pt x="224" y="268"/>
                    <a:pt x="224" y="268"/>
                  </a:cubicBezTo>
                  <a:cubicBezTo>
                    <a:pt x="224" y="268"/>
                    <a:pt x="224" y="268"/>
                    <a:pt x="224" y="268"/>
                  </a:cubicBezTo>
                  <a:cubicBezTo>
                    <a:pt x="225" y="268"/>
                    <a:pt x="225" y="268"/>
                    <a:pt x="225" y="268"/>
                  </a:cubicBezTo>
                  <a:cubicBezTo>
                    <a:pt x="225" y="268"/>
                    <a:pt x="225" y="268"/>
                    <a:pt x="225" y="268"/>
                  </a:cubicBezTo>
                  <a:cubicBezTo>
                    <a:pt x="224" y="269"/>
                    <a:pt x="224" y="269"/>
                    <a:pt x="224" y="269"/>
                  </a:cubicBezTo>
                  <a:cubicBezTo>
                    <a:pt x="223" y="269"/>
                    <a:pt x="223" y="269"/>
                    <a:pt x="223" y="269"/>
                  </a:cubicBezTo>
                  <a:close/>
                  <a:moveTo>
                    <a:pt x="215" y="262"/>
                  </a:moveTo>
                  <a:cubicBezTo>
                    <a:pt x="216" y="261"/>
                    <a:pt x="216" y="261"/>
                    <a:pt x="216" y="261"/>
                  </a:cubicBezTo>
                  <a:cubicBezTo>
                    <a:pt x="217" y="261"/>
                    <a:pt x="217" y="261"/>
                    <a:pt x="217" y="261"/>
                  </a:cubicBezTo>
                  <a:cubicBezTo>
                    <a:pt x="217" y="261"/>
                    <a:pt x="217" y="261"/>
                    <a:pt x="217" y="261"/>
                  </a:cubicBezTo>
                  <a:cubicBezTo>
                    <a:pt x="217" y="261"/>
                    <a:pt x="217" y="261"/>
                    <a:pt x="217" y="261"/>
                  </a:cubicBezTo>
                  <a:cubicBezTo>
                    <a:pt x="218" y="261"/>
                    <a:pt x="218" y="261"/>
                    <a:pt x="218" y="261"/>
                  </a:cubicBezTo>
                  <a:cubicBezTo>
                    <a:pt x="218" y="261"/>
                    <a:pt x="218" y="261"/>
                    <a:pt x="218" y="261"/>
                  </a:cubicBezTo>
                  <a:cubicBezTo>
                    <a:pt x="219" y="261"/>
                    <a:pt x="219" y="261"/>
                    <a:pt x="219" y="261"/>
                  </a:cubicBezTo>
                  <a:cubicBezTo>
                    <a:pt x="220" y="262"/>
                    <a:pt x="220" y="262"/>
                    <a:pt x="220" y="262"/>
                  </a:cubicBezTo>
                  <a:cubicBezTo>
                    <a:pt x="220" y="262"/>
                    <a:pt x="220" y="262"/>
                    <a:pt x="220" y="262"/>
                  </a:cubicBezTo>
                  <a:cubicBezTo>
                    <a:pt x="220" y="263"/>
                    <a:pt x="220" y="263"/>
                    <a:pt x="220" y="263"/>
                  </a:cubicBezTo>
                  <a:cubicBezTo>
                    <a:pt x="220" y="263"/>
                    <a:pt x="220" y="263"/>
                    <a:pt x="220" y="263"/>
                  </a:cubicBezTo>
                  <a:cubicBezTo>
                    <a:pt x="218" y="263"/>
                    <a:pt x="218" y="263"/>
                    <a:pt x="218" y="263"/>
                  </a:cubicBezTo>
                  <a:cubicBezTo>
                    <a:pt x="217" y="263"/>
                    <a:pt x="217" y="263"/>
                    <a:pt x="217" y="263"/>
                  </a:cubicBezTo>
                  <a:cubicBezTo>
                    <a:pt x="217" y="263"/>
                    <a:pt x="217" y="263"/>
                    <a:pt x="217" y="263"/>
                  </a:cubicBezTo>
                  <a:cubicBezTo>
                    <a:pt x="217" y="263"/>
                    <a:pt x="217" y="263"/>
                    <a:pt x="217" y="263"/>
                  </a:cubicBezTo>
                  <a:cubicBezTo>
                    <a:pt x="217" y="263"/>
                    <a:pt x="217" y="263"/>
                    <a:pt x="217" y="263"/>
                  </a:cubicBezTo>
                  <a:cubicBezTo>
                    <a:pt x="216" y="263"/>
                    <a:pt x="216" y="263"/>
                    <a:pt x="216" y="263"/>
                  </a:cubicBezTo>
                  <a:cubicBezTo>
                    <a:pt x="216" y="263"/>
                    <a:pt x="216" y="263"/>
                    <a:pt x="216" y="263"/>
                  </a:cubicBezTo>
                  <a:cubicBezTo>
                    <a:pt x="215" y="263"/>
                    <a:pt x="215" y="263"/>
                    <a:pt x="215" y="263"/>
                  </a:cubicBezTo>
                  <a:cubicBezTo>
                    <a:pt x="215" y="262"/>
                    <a:pt x="215" y="262"/>
                    <a:pt x="215" y="262"/>
                  </a:cubicBezTo>
                  <a:close/>
                  <a:moveTo>
                    <a:pt x="34" y="266"/>
                  </a:moveTo>
                  <a:cubicBezTo>
                    <a:pt x="35" y="266"/>
                    <a:pt x="35" y="266"/>
                    <a:pt x="35" y="266"/>
                  </a:cubicBezTo>
                  <a:cubicBezTo>
                    <a:pt x="35" y="267"/>
                    <a:pt x="35" y="267"/>
                    <a:pt x="35" y="267"/>
                  </a:cubicBezTo>
                  <a:cubicBezTo>
                    <a:pt x="35" y="268"/>
                    <a:pt x="35" y="268"/>
                    <a:pt x="35" y="268"/>
                  </a:cubicBezTo>
                  <a:cubicBezTo>
                    <a:pt x="34" y="267"/>
                    <a:pt x="34" y="267"/>
                    <a:pt x="34" y="267"/>
                  </a:cubicBezTo>
                  <a:cubicBezTo>
                    <a:pt x="34" y="266"/>
                    <a:pt x="34" y="266"/>
                    <a:pt x="34" y="266"/>
                  </a:cubicBezTo>
                  <a:close/>
                  <a:moveTo>
                    <a:pt x="32" y="264"/>
                  </a:moveTo>
                  <a:cubicBezTo>
                    <a:pt x="32" y="263"/>
                    <a:pt x="32" y="263"/>
                    <a:pt x="32" y="263"/>
                  </a:cubicBezTo>
                  <a:cubicBezTo>
                    <a:pt x="33" y="262"/>
                    <a:pt x="33" y="262"/>
                    <a:pt x="33" y="262"/>
                  </a:cubicBezTo>
                  <a:cubicBezTo>
                    <a:pt x="32" y="264"/>
                    <a:pt x="32" y="264"/>
                    <a:pt x="32" y="264"/>
                  </a:cubicBezTo>
                  <a:close/>
                  <a:moveTo>
                    <a:pt x="27" y="260"/>
                  </a:moveTo>
                  <a:cubicBezTo>
                    <a:pt x="28" y="260"/>
                    <a:pt x="28" y="260"/>
                    <a:pt x="28" y="260"/>
                  </a:cubicBezTo>
                  <a:cubicBezTo>
                    <a:pt x="28" y="260"/>
                    <a:pt x="28" y="260"/>
                    <a:pt x="28" y="260"/>
                  </a:cubicBezTo>
                  <a:cubicBezTo>
                    <a:pt x="27" y="260"/>
                    <a:pt x="27" y="260"/>
                    <a:pt x="27" y="260"/>
                  </a:cubicBezTo>
                  <a:close/>
                  <a:moveTo>
                    <a:pt x="20" y="257"/>
                  </a:moveTo>
                  <a:cubicBezTo>
                    <a:pt x="20" y="258"/>
                    <a:pt x="20" y="258"/>
                    <a:pt x="20" y="258"/>
                  </a:cubicBezTo>
                  <a:cubicBezTo>
                    <a:pt x="21" y="258"/>
                    <a:pt x="21" y="258"/>
                    <a:pt x="21" y="258"/>
                  </a:cubicBezTo>
                  <a:cubicBezTo>
                    <a:pt x="21" y="259"/>
                    <a:pt x="21" y="259"/>
                    <a:pt x="21" y="259"/>
                  </a:cubicBezTo>
                  <a:cubicBezTo>
                    <a:pt x="23" y="259"/>
                    <a:pt x="23" y="259"/>
                    <a:pt x="23" y="259"/>
                  </a:cubicBezTo>
                  <a:cubicBezTo>
                    <a:pt x="22" y="260"/>
                    <a:pt x="22" y="260"/>
                    <a:pt x="22" y="260"/>
                  </a:cubicBezTo>
                  <a:cubicBezTo>
                    <a:pt x="21" y="260"/>
                    <a:pt x="21" y="260"/>
                    <a:pt x="21" y="260"/>
                  </a:cubicBezTo>
                  <a:cubicBezTo>
                    <a:pt x="21" y="261"/>
                    <a:pt x="21" y="261"/>
                    <a:pt x="21" y="261"/>
                  </a:cubicBezTo>
                  <a:cubicBezTo>
                    <a:pt x="21" y="261"/>
                    <a:pt x="21" y="261"/>
                    <a:pt x="21" y="261"/>
                  </a:cubicBezTo>
                  <a:cubicBezTo>
                    <a:pt x="21" y="262"/>
                    <a:pt x="21" y="262"/>
                    <a:pt x="21" y="262"/>
                  </a:cubicBezTo>
                  <a:cubicBezTo>
                    <a:pt x="21" y="262"/>
                    <a:pt x="21" y="262"/>
                    <a:pt x="21" y="262"/>
                  </a:cubicBezTo>
                  <a:cubicBezTo>
                    <a:pt x="22" y="262"/>
                    <a:pt x="22" y="262"/>
                    <a:pt x="22" y="262"/>
                  </a:cubicBezTo>
                  <a:cubicBezTo>
                    <a:pt x="22" y="263"/>
                    <a:pt x="22" y="263"/>
                    <a:pt x="22" y="263"/>
                  </a:cubicBezTo>
                  <a:cubicBezTo>
                    <a:pt x="23" y="263"/>
                    <a:pt x="23" y="263"/>
                    <a:pt x="23" y="263"/>
                  </a:cubicBezTo>
                  <a:cubicBezTo>
                    <a:pt x="23" y="263"/>
                    <a:pt x="23" y="263"/>
                    <a:pt x="23" y="263"/>
                  </a:cubicBezTo>
                  <a:cubicBezTo>
                    <a:pt x="24" y="264"/>
                    <a:pt x="24" y="264"/>
                    <a:pt x="24" y="264"/>
                  </a:cubicBezTo>
                  <a:cubicBezTo>
                    <a:pt x="25" y="263"/>
                    <a:pt x="25" y="263"/>
                    <a:pt x="25" y="263"/>
                  </a:cubicBezTo>
                  <a:cubicBezTo>
                    <a:pt x="24" y="265"/>
                    <a:pt x="24" y="265"/>
                    <a:pt x="24" y="265"/>
                  </a:cubicBezTo>
                  <a:cubicBezTo>
                    <a:pt x="24" y="266"/>
                    <a:pt x="24" y="266"/>
                    <a:pt x="24" y="266"/>
                  </a:cubicBezTo>
                  <a:cubicBezTo>
                    <a:pt x="25" y="265"/>
                    <a:pt x="25" y="265"/>
                    <a:pt x="25" y="265"/>
                  </a:cubicBezTo>
                  <a:cubicBezTo>
                    <a:pt x="25" y="265"/>
                    <a:pt x="25" y="265"/>
                    <a:pt x="25" y="265"/>
                  </a:cubicBezTo>
                  <a:cubicBezTo>
                    <a:pt x="26" y="264"/>
                    <a:pt x="26" y="264"/>
                    <a:pt x="26" y="264"/>
                  </a:cubicBezTo>
                  <a:cubicBezTo>
                    <a:pt x="26" y="265"/>
                    <a:pt x="26" y="265"/>
                    <a:pt x="26" y="265"/>
                  </a:cubicBezTo>
                  <a:cubicBezTo>
                    <a:pt x="25" y="266"/>
                    <a:pt x="25" y="266"/>
                    <a:pt x="25" y="266"/>
                  </a:cubicBezTo>
                  <a:cubicBezTo>
                    <a:pt x="25" y="267"/>
                    <a:pt x="25" y="267"/>
                    <a:pt x="25" y="267"/>
                  </a:cubicBezTo>
                  <a:cubicBezTo>
                    <a:pt x="25" y="266"/>
                    <a:pt x="25" y="266"/>
                    <a:pt x="25" y="266"/>
                  </a:cubicBezTo>
                  <a:cubicBezTo>
                    <a:pt x="26" y="267"/>
                    <a:pt x="26" y="267"/>
                    <a:pt x="26" y="267"/>
                  </a:cubicBezTo>
                  <a:cubicBezTo>
                    <a:pt x="27" y="267"/>
                    <a:pt x="27" y="267"/>
                    <a:pt x="27" y="267"/>
                  </a:cubicBezTo>
                  <a:cubicBezTo>
                    <a:pt x="27" y="268"/>
                    <a:pt x="27" y="268"/>
                    <a:pt x="27" y="268"/>
                  </a:cubicBezTo>
                  <a:cubicBezTo>
                    <a:pt x="28" y="268"/>
                    <a:pt x="28" y="268"/>
                    <a:pt x="28" y="268"/>
                  </a:cubicBezTo>
                  <a:cubicBezTo>
                    <a:pt x="28" y="269"/>
                    <a:pt x="28" y="269"/>
                    <a:pt x="28" y="269"/>
                  </a:cubicBezTo>
                  <a:cubicBezTo>
                    <a:pt x="28" y="270"/>
                    <a:pt x="28" y="270"/>
                    <a:pt x="28" y="270"/>
                  </a:cubicBezTo>
                  <a:cubicBezTo>
                    <a:pt x="29" y="270"/>
                    <a:pt x="29" y="270"/>
                    <a:pt x="29" y="270"/>
                  </a:cubicBezTo>
                  <a:cubicBezTo>
                    <a:pt x="29" y="270"/>
                    <a:pt x="29" y="270"/>
                    <a:pt x="29" y="270"/>
                  </a:cubicBezTo>
                  <a:cubicBezTo>
                    <a:pt x="30" y="270"/>
                    <a:pt x="30" y="270"/>
                    <a:pt x="30" y="270"/>
                  </a:cubicBezTo>
                  <a:cubicBezTo>
                    <a:pt x="31" y="270"/>
                    <a:pt x="31" y="270"/>
                    <a:pt x="31" y="270"/>
                  </a:cubicBezTo>
                  <a:cubicBezTo>
                    <a:pt x="29" y="271"/>
                    <a:pt x="29" y="271"/>
                    <a:pt x="29" y="271"/>
                  </a:cubicBezTo>
                  <a:cubicBezTo>
                    <a:pt x="31" y="273"/>
                    <a:pt x="31" y="273"/>
                    <a:pt x="31" y="273"/>
                  </a:cubicBezTo>
                  <a:cubicBezTo>
                    <a:pt x="32" y="273"/>
                    <a:pt x="32" y="273"/>
                    <a:pt x="32" y="273"/>
                  </a:cubicBezTo>
                  <a:cubicBezTo>
                    <a:pt x="32" y="274"/>
                    <a:pt x="32" y="274"/>
                    <a:pt x="32" y="274"/>
                  </a:cubicBezTo>
                  <a:cubicBezTo>
                    <a:pt x="35" y="275"/>
                    <a:pt x="35" y="275"/>
                    <a:pt x="35" y="275"/>
                  </a:cubicBezTo>
                  <a:cubicBezTo>
                    <a:pt x="35" y="275"/>
                    <a:pt x="35" y="275"/>
                    <a:pt x="35" y="275"/>
                  </a:cubicBezTo>
                  <a:cubicBezTo>
                    <a:pt x="36" y="275"/>
                    <a:pt x="36" y="275"/>
                    <a:pt x="36" y="275"/>
                  </a:cubicBezTo>
                  <a:cubicBezTo>
                    <a:pt x="35" y="273"/>
                    <a:pt x="35" y="273"/>
                    <a:pt x="35" y="273"/>
                  </a:cubicBezTo>
                  <a:cubicBezTo>
                    <a:pt x="36" y="272"/>
                    <a:pt x="36" y="272"/>
                    <a:pt x="36" y="272"/>
                  </a:cubicBezTo>
                  <a:cubicBezTo>
                    <a:pt x="35" y="271"/>
                    <a:pt x="35" y="271"/>
                    <a:pt x="35" y="271"/>
                  </a:cubicBezTo>
                  <a:cubicBezTo>
                    <a:pt x="35" y="270"/>
                    <a:pt x="35" y="270"/>
                    <a:pt x="35" y="270"/>
                  </a:cubicBezTo>
                  <a:cubicBezTo>
                    <a:pt x="35" y="269"/>
                    <a:pt x="35" y="269"/>
                    <a:pt x="35" y="269"/>
                  </a:cubicBezTo>
                  <a:cubicBezTo>
                    <a:pt x="33" y="267"/>
                    <a:pt x="33" y="267"/>
                    <a:pt x="33" y="267"/>
                  </a:cubicBezTo>
                  <a:cubicBezTo>
                    <a:pt x="32" y="265"/>
                    <a:pt x="32" y="265"/>
                    <a:pt x="32" y="265"/>
                  </a:cubicBezTo>
                  <a:cubicBezTo>
                    <a:pt x="31" y="264"/>
                    <a:pt x="31" y="264"/>
                    <a:pt x="31" y="264"/>
                  </a:cubicBezTo>
                  <a:cubicBezTo>
                    <a:pt x="31" y="262"/>
                    <a:pt x="31" y="262"/>
                    <a:pt x="31" y="262"/>
                  </a:cubicBezTo>
                  <a:cubicBezTo>
                    <a:pt x="31" y="262"/>
                    <a:pt x="31" y="262"/>
                    <a:pt x="31" y="262"/>
                  </a:cubicBezTo>
                  <a:cubicBezTo>
                    <a:pt x="30" y="262"/>
                    <a:pt x="30" y="262"/>
                    <a:pt x="30" y="262"/>
                  </a:cubicBezTo>
                  <a:cubicBezTo>
                    <a:pt x="28" y="261"/>
                    <a:pt x="28" y="261"/>
                    <a:pt x="28" y="261"/>
                  </a:cubicBezTo>
                  <a:cubicBezTo>
                    <a:pt x="27" y="261"/>
                    <a:pt x="27" y="261"/>
                    <a:pt x="27" y="261"/>
                  </a:cubicBezTo>
                  <a:cubicBezTo>
                    <a:pt x="27" y="261"/>
                    <a:pt x="27" y="261"/>
                    <a:pt x="27" y="261"/>
                  </a:cubicBezTo>
                  <a:cubicBezTo>
                    <a:pt x="26" y="260"/>
                    <a:pt x="26" y="260"/>
                    <a:pt x="26" y="260"/>
                  </a:cubicBezTo>
                  <a:cubicBezTo>
                    <a:pt x="25" y="259"/>
                    <a:pt x="25" y="259"/>
                    <a:pt x="25" y="259"/>
                  </a:cubicBezTo>
                  <a:cubicBezTo>
                    <a:pt x="24" y="259"/>
                    <a:pt x="24" y="259"/>
                    <a:pt x="24" y="259"/>
                  </a:cubicBezTo>
                  <a:cubicBezTo>
                    <a:pt x="24" y="258"/>
                    <a:pt x="24" y="258"/>
                    <a:pt x="24" y="258"/>
                  </a:cubicBezTo>
                  <a:cubicBezTo>
                    <a:pt x="23" y="258"/>
                    <a:pt x="23" y="258"/>
                    <a:pt x="23" y="258"/>
                  </a:cubicBezTo>
                  <a:cubicBezTo>
                    <a:pt x="22" y="257"/>
                    <a:pt x="22" y="257"/>
                    <a:pt x="22" y="257"/>
                  </a:cubicBezTo>
                  <a:cubicBezTo>
                    <a:pt x="21" y="257"/>
                    <a:pt x="21" y="257"/>
                    <a:pt x="21" y="257"/>
                  </a:cubicBezTo>
                  <a:cubicBezTo>
                    <a:pt x="21" y="257"/>
                    <a:pt x="21" y="257"/>
                    <a:pt x="21" y="257"/>
                  </a:cubicBezTo>
                  <a:cubicBezTo>
                    <a:pt x="20" y="257"/>
                    <a:pt x="20" y="257"/>
                    <a:pt x="20" y="257"/>
                  </a:cubicBezTo>
                  <a:close/>
                  <a:moveTo>
                    <a:pt x="28" y="259"/>
                  </a:moveTo>
                  <a:cubicBezTo>
                    <a:pt x="28" y="259"/>
                    <a:pt x="28" y="259"/>
                    <a:pt x="28" y="259"/>
                  </a:cubicBezTo>
                  <a:cubicBezTo>
                    <a:pt x="29" y="258"/>
                    <a:pt x="29" y="258"/>
                    <a:pt x="29" y="258"/>
                  </a:cubicBezTo>
                  <a:cubicBezTo>
                    <a:pt x="29" y="259"/>
                    <a:pt x="29" y="259"/>
                    <a:pt x="29" y="259"/>
                  </a:cubicBezTo>
                  <a:cubicBezTo>
                    <a:pt x="29" y="259"/>
                    <a:pt x="29" y="259"/>
                    <a:pt x="29" y="259"/>
                  </a:cubicBezTo>
                  <a:cubicBezTo>
                    <a:pt x="28" y="259"/>
                    <a:pt x="28" y="259"/>
                    <a:pt x="28" y="259"/>
                  </a:cubicBezTo>
                  <a:cubicBezTo>
                    <a:pt x="28" y="259"/>
                    <a:pt x="28" y="259"/>
                    <a:pt x="28" y="259"/>
                  </a:cubicBezTo>
                  <a:close/>
                  <a:moveTo>
                    <a:pt x="27" y="258"/>
                  </a:moveTo>
                  <a:cubicBezTo>
                    <a:pt x="28" y="258"/>
                    <a:pt x="28" y="258"/>
                    <a:pt x="28" y="258"/>
                  </a:cubicBezTo>
                  <a:cubicBezTo>
                    <a:pt x="28" y="258"/>
                    <a:pt x="28" y="258"/>
                    <a:pt x="28" y="258"/>
                  </a:cubicBezTo>
                  <a:cubicBezTo>
                    <a:pt x="27" y="258"/>
                    <a:pt x="27" y="258"/>
                    <a:pt x="27" y="258"/>
                  </a:cubicBezTo>
                  <a:close/>
                  <a:moveTo>
                    <a:pt x="22" y="240"/>
                  </a:moveTo>
                  <a:cubicBezTo>
                    <a:pt x="22" y="241"/>
                    <a:pt x="22" y="241"/>
                    <a:pt x="22" y="241"/>
                  </a:cubicBezTo>
                  <a:cubicBezTo>
                    <a:pt x="22" y="241"/>
                    <a:pt x="22" y="241"/>
                    <a:pt x="22" y="241"/>
                  </a:cubicBezTo>
                  <a:cubicBezTo>
                    <a:pt x="22" y="240"/>
                    <a:pt x="22" y="240"/>
                    <a:pt x="22" y="240"/>
                  </a:cubicBezTo>
                  <a:close/>
                  <a:moveTo>
                    <a:pt x="24" y="249"/>
                  </a:moveTo>
                  <a:cubicBezTo>
                    <a:pt x="24" y="248"/>
                    <a:pt x="24" y="248"/>
                    <a:pt x="24" y="248"/>
                  </a:cubicBezTo>
                  <a:cubicBezTo>
                    <a:pt x="25" y="248"/>
                    <a:pt x="25" y="248"/>
                    <a:pt x="25" y="248"/>
                  </a:cubicBezTo>
                  <a:cubicBezTo>
                    <a:pt x="25" y="248"/>
                    <a:pt x="25" y="248"/>
                    <a:pt x="25" y="248"/>
                  </a:cubicBezTo>
                  <a:cubicBezTo>
                    <a:pt x="25" y="249"/>
                    <a:pt x="25" y="249"/>
                    <a:pt x="25" y="249"/>
                  </a:cubicBezTo>
                  <a:cubicBezTo>
                    <a:pt x="24" y="249"/>
                    <a:pt x="24" y="249"/>
                    <a:pt x="24" y="249"/>
                  </a:cubicBezTo>
                  <a:close/>
                  <a:moveTo>
                    <a:pt x="24" y="251"/>
                  </a:moveTo>
                  <a:cubicBezTo>
                    <a:pt x="23" y="252"/>
                    <a:pt x="23" y="252"/>
                    <a:pt x="23" y="252"/>
                  </a:cubicBezTo>
                  <a:cubicBezTo>
                    <a:pt x="24" y="253"/>
                    <a:pt x="24" y="253"/>
                    <a:pt x="24" y="253"/>
                  </a:cubicBezTo>
                  <a:cubicBezTo>
                    <a:pt x="24" y="253"/>
                    <a:pt x="24" y="253"/>
                    <a:pt x="24" y="253"/>
                  </a:cubicBezTo>
                  <a:cubicBezTo>
                    <a:pt x="24" y="252"/>
                    <a:pt x="24" y="252"/>
                    <a:pt x="24" y="252"/>
                  </a:cubicBezTo>
                  <a:cubicBezTo>
                    <a:pt x="24" y="251"/>
                    <a:pt x="24" y="251"/>
                    <a:pt x="24" y="251"/>
                  </a:cubicBezTo>
                  <a:close/>
                  <a:moveTo>
                    <a:pt x="25" y="250"/>
                  </a:moveTo>
                  <a:cubicBezTo>
                    <a:pt x="25" y="249"/>
                    <a:pt x="25" y="249"/>
                    <a:pt x="25" y="249"/>
                  </a:cubicBezTo>
                  <a:cubicBezTo>
                    <a:pt x="25" y="249"/>
                    <a:pt x="25" y="249"/>
                    <a:pt x="25" y="249"/>
                  </a:cubicBezTo>
                  <a:cubicBezTo>
                    <a:pt x="24" y="250"/>
                    <a:pt x="24" y="250"/>
                    <a:pt x="24" y="250"/>
                  </a:cubicBezTo>
                  <a:cubicBezTo>
                    <a:pt x="24" y="250"/>
                    <a:pt x="24" y="250"/>
                    <a:pt x="24" y="250"/>
                  </a:cubicBezTo>
                  <a:cubicBezTo>
                    <a:pt x="24" y="250"/>
                    <a:pt x="24" y="250"/>
                    <a:pt x="24" y="250"/>
                  </a:cubicBezTo>
                  <a:cubicBezTo>
                    <a:pt x="24" y="250"/>
                    <a:pt x="25" y="250"/>
                    <a:pt x="25" y="250"/>
                  </a:cubicBezTo>
                  <a:close/>
                  <a:moveTo>
                    <a:pt x="26" y="249"/>
                  </a:moveTo>
                  <a:cubicBezTo>
                    <a:pt x="27" y="248"/>
                    <a:pt x="27" y="248"/>
                    <a:pt x="27" y="248"/>
                  </a:cubicBezTo>
                  <a:cubicBezTo>
                    <a:pt x="27" y="248"/>
                    <a:pt x="27" y="248"/>
                    <a:pt x="27" y="248"/>
                  </a:cubicBezTo>
                  <a:cubicBezTo>
                    <a:pt x="28" y="247"/>
                    <a:pt x="28" y="247"/>
                    <a:pt x="28" y="247"/>
                  </a:cubicBezTo>
                  <a:cubicBezTo>
                    <a:pt x="29" y="247"/>
                    <a:pt x="29" y="247"/>
                    <a:pt x="29" y="247"/>
                  </a:cubicBezTo>
                  <a:cubicBezTo>
                    <a:pt x="29" y="247"/>
                    <a:pt x="29" y="247"/>
                    <a:pt x="29" y="247"/>
                  </a:cubicBezTo>
                  <a:cubicBezTo>
                    <a:pt x="28" y="249"/>
                    <a:pt x="28" y="249"/>
                    <a:pt x="28" y="249"/>
                  </a:cubicBezTo>
                  <a:cubicBezTo>
                    <a:pt x="27" y="249"/>
                    <a:pt x="27" y="249"/>
                    <a:pt x="27" y="249"/>
                  </a:cubicBezTo>
                  <a:cubicBezTo>
                    <a:pt x="26" y="249"/>
                    <a:pt x="26" y="249"/>
                    <a:pt x="26" y="249"/>
                  </a:cubicBezTo>
                  <a:cubicBezTo>
                    <a:pt x="26" y="249"/>
                    <a:pt x="26" y="249"/>
                    <a:pt x="26" y="249"/>
                  </a:cubicBezTo>
                  <a:close/>
                  <a:moveTo>
                    <a:pt x="25" y="245"/>
                  </a:moveTo>
                  <a:cubicBezTo>
                    <a:pt x="25" y="244"/>
                    <a:pt x="25" y="244"/>
                    <a:pt x="25" y="244"/>
                  </a:cubicBezTo>
                  <a:cubicBezTo>
                    <a:pt x="26" y="244"/>
                    <a:pt x="26" y="244"/>
                    <a:pt x="26" y="244"/>
                  </a:cubicBezTo>
                  <a:cubicBezTo>
                    <a:pt x="26" y="244"/>
                    <a:pt x="26" y="244"/>
                    <a:pt x="26" y="244"/>
                  </a:cubicBezTo>
                  <a:cubicBezTo>
                    <a:pt x="25" y="245"/>
                    <a:pt x="25" y="245"/>
                    <a:pt x="25" y="245"/>
                  </a:cubicBezTo>
                  <a:cubicBezTo>
                    <a:pt x="25" y="245"/>
                    <a:pt x="25" y="245"/>
                    <a:pt x="25" y="245"/>
                  </a:cubicBezTo>
                  <a:cubicBezTo>
                    <a:pt x="25" y="245"/>
                    <a:pt x="25" y="245"/>
                    <a:pt x="25" y="245"/>
                  </a:cubicBezTo>
                  <a:close/>
                  <a:moveTo>
                    <a:pt x="23" y="245"/>
                  </a:moveTo>
                  <a:cubicBezTo>
                    <a:pt x="24" y="245"/>
                    <a:pt x="24" y="245"/>
                    <a:pt x="24" y="245"/>
                  </a:cubicBezTo>
                  <a:cubicBezTo>
                    <a:pt x="24" y="245"/>
                    <a:pt x="24" y="245"/>
                    <a:pt x="24" y="245"/>
                  </a:cubicBezTo>
                  <a:cubicBezTo>
                    <a:pt x="24" y="244"/>
                    <a:pt x="24" y="244"/>
                    <a:pt x="24" y="244"/>
                  </a:cubicBezTo>
                  <a:cubicBezTo>
                    <a:pt x="23" y="245"/>
                    <a:pt x="23" y="245"/>
                    <a:pt x="23" y="245"/>
                  </a:cubicBezTo>
                  <a:close/>
                  <a:moveTo>
                    <a:pt x="22" y="243"/>
                  </a:moveTo>
                  <a:cubicBezTo>
                    <a:pt x="22" y="244"/>
                    <a:pt x="22" y="244"/>
                    <a:pt x="22" y="244"/>
                  </a:cubicBezTo>
                  <a:cubicBezTo>
                    <a:pt x="22" y="244"/>
                    <a:pt x="22" y="244"/>
                    <a:pt x="22" y="244"/>
                  </a:cubicBezTo>
                  <a:cubicBezTo>
                    <a:pt x="22" y="245"/>
                    <a:pt x="22" y="245"/>
                    <a:pt x="22" y="245"/>
                  </a:cubicBezTo>
                  <a:cubicBezTo>
                    <a:pt x="23" y="244"/>
                    <a:pt x="23" y="244"/>
                    <a:pt x="23" y="244"/>
                  </a:cubicBezTo>
                  <a:cubicBezTo>
                    <a:pt x="22" y="243"/>
                    <a:pt x="22" y="243"/>
                    <a:pt x="22" y="243"/>
                  </a:cubicBezTo>
                  <a:cubicBezTo>
                    <a:pt x="22" y="243"/>
                    <a:pt x="22" y="243"/>
                    <a:pt x="22" y="243"/>
                  </a:cubicBezTo>
                  <a:close/>
                  <a:moveTo>
                    <a:pt x="23" y="242"/>
                  </a:moveTo>
                  <a:cubicBezTo>
                    <a:pt x="23" y="242"/>
                    <a:pt x="23" y="242"/>
                    <a:pt x="23" y="242"/>
                  </a:cubicBezTo>
                  <a:cubicBezTo>
                    <a:pt x="23" y="242"/>
                    <a:pt x="23" y="242"/>
                    <a:pt x="23" y="242"/>
                  </a:cubicBezTo>
                  <a:cubicBezTo>
                    <a:pt x="23" y="243"/>
                    <a:pt x="23" y="243"/>
                    <a:pt x="23" y="243"/>
                  </a:cubicBezTo>
                  <a:cubicBezTo>
                    <a:pt x="24" y="243"/>
                    <a:pt x="24" y="243"/>
                    <a:pt x="24" y="243"/>
                  </a:cubicBezTo>
                  <a:cubicBezTo>
                    <a:pt x="25" y="242"/>
                    <a:pt x="25" y="242"/>
                    <a:pt x="25" y="242"/>
                  </a:cubicBezTo>
                  <a:cubicBezTo>
                    <a:pt x="24" y="243"/>
                    <a:pt x="24" y="243"/>
                    <a:pt x="24" y="243"/>
                  </a:cubicBezTo>
                  <a:cubicBezTo>
                    <a:pt x="24" y="244"/>
                    <a:pt x="24" y="244"/>
                    <a:pt x="24" y="244"/>
                  </a:cubicBezTo>
                  <a:cubicBezTo>
                    <a:pt x="25" y="243"/>
                    <a:pt x="25" y="243"/>
                    <a:pt x="25" y="243"/>
                  </a:cubicBezTo>
                  <a:cubicBezTo>
                    <a:pt x="25" y="241"/>
                    <a:pt x="25" y="241"/>
                    <a:pt x="25" y="241"/>
                  </a:cubicBezTo>
                  <a:cubicBezTo>
                    <a:pt x="24" y="241"/>
                    <a:pt x="24" y="241"/>
                    <a:pt x="24" y="241"/>
                  </a:cubicBezTo>
                  <a:cubicBezTo>
                    <a:pt x="23" y="241"/>
                    <a:pt x="23" y="241"/>
                    <a:pt x="23" y="241"/>
                  </a:cubicBezTo>
                  <a:cubicBezTo>
                    <a:pt x="23" y="242"/>
                    <a:pt x="23" y="242"/>
                    <a:pt x="23" y="242"/>
                  </a:cubicBezTo>
                  <a:close/>
                  <a:moveTo>
                    <a:pt x="23" y="240"/>
                  </a:moveTo>
                  <a:cubicBezTo>
                    <a:pt x="23" y="241"/>
                    <a:pt x="23" y="241"/>
                    <a:pt x="23" y="241"/>
                  </a:cubicBezTo>
                  <a:cubicBezTo>
                    <a:pt x="23" y="240"/>
                    <a:pt x="23" y="240"/>
                    <a:pt x="23" y="240"/>
                  </a:cubicBezTo>
                  <a:cubicBezTo>
                    <a:pt x="23" y="240"/>
                    <a:pt x="23" y="240"/>
                    <a:pt x="23" y="240"/>
                  </a:cubicBezTo>
                  <a:cubicBezTo>
                    <a:pt x="23" y="240"/>
                    <a:pt x="23" y="240"/>
                    <a:pt x="23" y="240"/>
                  </a:cubicBezTo>
                  <a:close/>
                  <a:moveTo>
                    <a:pt x="24" y="239"/>
                  </a:moveTo>
                  <a:cubicBezTo>
                    <a:pt x="25" y="238"/>
                    <a:pt x="25" y="238"/>
                    <a:pt x="25" y="238"/>
                  </a:cubicBezTo>
                  <a:cubicBezTo>
                    <a:pt x="25" y="237"/>
                    <a:pt x="25" y="237"/>
                    <a:pt x="25" y="237"/>
                  </a:cubicBezTo>
                  <a:cubicBezTo>
                    <a:pt x="26" y="237"/>
                    <a:pt x="26" y="237"/>
                    <a:pt x="26" y="237"/>
                  </a:cubicBezTo>
                  <a:cubicBezTo>
                    <a:pt x="26" y="238"/>
                    <a:pt x="26" y="238"/>
                    <a:pt x="26" y="238"/>
                  </a:cubicBezTo>
                  <a:cubicBezTo>
                    <a:pt x="25" y="238"/>
                    <a:pt x="25" y="238"/>
                    <a:pt x="25" y="238"/>
                  </a:cubicBezTo>
                  <a:cubicBezTo>
                    <a:pt x="24" y="239"/>
                    <a:pt x="24" y="239"/>
                    <a:pt x="24" y="239"/>
                  </a:cubicBezTo>
                  <a:close/>
                  <a:moveTo>
                    <a:pt x="19" y="236"/>
                  </a:moveTo>
                  <a:cubicBezTo>
                    <a:pt x="21" y="238"/>
                    <a:pt x="21" y="238"/>
                    <a:pt x="21" y="238"/>
                  </a:cubicBezTo>
                  <a:cubicBezTo>
                    <a:pt x="21" y="240"/>
                    <a:pt x="21" y="240"/>
                    <a:pt x="21" y="240"/>
                  </a:cubicBezTo>
                  <a:cubicBezTo>
                    <a:pt x="21" y="240"/>
                    <a:pt x="21" y="240"/>
                    <a:pt x="21" y="240"/>
                  </a:cubicBezTo>
                  <a:cubicBezTo>
                    <a:pt x="20" y="240"/>
                    <a:pt x="20" y="240"/>
                    <a:pt x="20" y="240"/>
                  </a:cubicBezTo>
                  <a:cubicBezTo>
                    <a:pt x="20" y="239"/>
                    <a:pt x="20" y="239"/>
                    <a:pt x="20" y="239"/>
                  </a:cubicBezTo>
                  <a:cubicBezTo>
                    <a:pt x="19" y="238"/>
                    <a:pt x="19" y="238"/>
                    <a:pt x="19" y="238"/>
                  </a:cubicBezTo>
                  <a:cubicBezTo>
                    <a:pt x="19" y="237"/>
                    <a:pt x="19" y="237"/>
                    <a:pt x="19" y="237"/>
                  </a:cubicBezTo>
                  <a:cubicBezTo>
                    <a:pt x="19" y="237"/>
                    <a:pt x="19" y="236"/>
                    <a:pt x="19" y="236"/>
                  </a:cubicBezTo>
                  <a:close/>
                  <a:moveTo>
                    <a:pt x="21" y="236"/>
                  </a:moveTo>
                  <a:cubicBezTo>
                    <a:pt x="21" y="237"/>
                    <a:pt x="21" y="237"/>
                    <a:pt x="21" y="237"/>
                  </a:cubicBezTo>
                  <a:cubicBezTo>
                    <a:pt x="21" y="238"/>
                    <a:pt x="21" y="238"/>
                    <a:pt x="21" y="238"/>
                  </a:cubicBezTo>
                  <a:cubicBezTo>
                    <a:pt x="21" y="239"/>
                    <a:pt x="21" y="239"/>
                    <a:pt x="21" y="239"/>
                  </a:cubicBezTo>
                  <a:cubicBezTo>
                    <a:pt x="22" y="239"/>
                    <a:pt x="22" y="239"/>
                    <a:pt x="22" y="239"/>
                  </a:cubicBezTo>
                  <a:cubicBezTo>
                    <a:pt x="22" y="238"/>
                    <a:pt x="22" y="238"/>
                    <a:pt x="22" y="238"/>
                  </a:cubicBezTo>
                  <a:cubicBezTo>
                    <a:pt x="22" y="237"/>
                    <a:pt x="22" y="237"/>
                    <a:pt x="22" y="237"/>
                  </a:cubicBezTo>
                  <a:cubicBezTo>
                    <a:pt x="21" y="236"/>
                    <a:pt x="21" y="236"/>
                    <a:pt x="21" y="236"/>
                  </a:cubicBezTo>
                  <a:cubicBezTo>
                    <a:pt x="21" y="235"/>
                    <a:pt x="21" y="235"/>
                    <a:pt x="21" y="235"/>
                  </a:cubicBezTo>
                  <a:cubicBezTo>
                    <a:pt x="21" y="236"/>
                    <a:pt x="21" y="236"/>
                    <a:pt x="21" y="236"/>
                  </a:cubicBezTo>
                  <a:close/>
                  <a:moveTo>
                    <a:pt x="19" y="235"/>
                  </a:moveTo>
                  <a:cubicBezTo>
                    <a:pt x="20" y="235"/>
                    <a:pt x="20" y="235"/>
                    <a:pt x="20" y="235"/>
                  </a:cubicBezTo>
                  <a:cubicBezTo>
                    <a:pt x="20" y="235"/>
                    <a:pt x="20" y="235"/>
                    <a:pt x="20" y="235"/>
                  </a:cubicBezTo>
                  <a:cubicBezTo>
                    <a:pt x="21" y="235"/>
                    <a:pt x="21" y="235"/>
                    <a:pt x="21" y="235"/>
                  </a:cubicBezTo>
                  <a:cubicBezTo>
                    <a:pt x="21" y="234"/>
                    <a:pt x="21" y="234"/>
                    <a:pt x="21" y="234"/>
                  </a:cubicBezTo>
                  <a:cubicBezTo>
                    <a:pt x="21" y="234"/>
                    <a:pt x="21" y="234"/>
                    <a:pt x="21" y="234"/>
                  </a:cubicBezTo>
                  <a:cubicBezTo>
                    <a:pt x="19" y="234"/>
                    <a:pt x="19" y="234"/>
                    <a:pt x="19" y="234"/>
                  </a:cubicBezTo>
                  <a:cubicBezTo>
                    <a:pt x="19" y="235"/>
                    <a:pt x="19" y="235"/>
                    <a:pt x="19" y="235"/>
                  </a:cubicBezTo>
                  <a:close/>
                  <a:moveTo>
                    <a:pt x="10" y="235"/>
                  </a:moveTo>
                  <a:cubicBezTo>
                    <a:pt x="9" y="234"/>
                    <a:pt x="9" y="234"/>
                    <a:pt x="9" y="234"/>
                  </a:cubicBezTo>
                  <a:cubicBezTo>
                    <a:pt x="11" y="232"/>
                    <a:pt x="11" y="232"/>
                    <a:pt x="11" y="232"/>
                  </a:cubicBezTo>
                  <a:cubicBezTo>
                    <a:pt x="12" y="232"/>
                    <a:pt x="12" y="232"/>
                    <a:pt x="12" y="232"/>
                  </a:cubicBezTo>
                  <a:cubicBezTo>
                    <a:pt x="12" y="233"/>
                    <a:pt x="12" y="233"/>
                    <a:pt x="12" y="233"/>
                  </a:cubicBezTo>
                  <a:cubicBezTo>
                    <a:pt x="12" y="233"/>
                    <a:pt x="12" y="233"/>
                    <a:pt x="12" y="233"/>
                  </a:cubicBezTo>
                  <a:cubicBezTo>
                    <a:pt x="13" y="232"/>
                    <a:pt x="13" y="232"/>
                    <a:pt x="13" y="232"/>
                  </a:cubicBezTo>
                  <a:cubicBezTo>
                    <a:pt x="14" y="233"/>
                    <a:pt x="14" y="233"/>
                    <a:pt x="14" y="233"/>
                  </a:cubicBezTo>
                  <a:cubicBezTo>
                    <a:pt x="14" y="233"/>
                    <a:pt x="14" y="233"/>
                    <a:pt x="14" y="233"/>
                  </a:cubicBezTo>
                  <a:cubicBezTo>
                    <a:pt x="14" y="234"/>
                    <a:pt x="14" y="234"/>
                    <a:pt x="14" y="234"/>
                  </a:cubicBezTo>
                  <a:cubicBezTo>
                    <a:pt x="13" y="235"/>
                    <a:pt x="13" y="235"/>
                    <a:pt x="13" y="235"/>
                  </a:cubicBezTo>
                  <a:cubicBezTo>
                    <a:pt x="11" y="235"/>
                    <a:pt x="11" y="235"/>
                    <a:pt x="11" y="235"/>
                  </a:cubicBezTo>
                  <a:cubicBezTo>
                    <a:pt x="12" y="236"/>
                    <a:pt x="12" y="236"/>
                    <a:pt x="12" y="236"/>
                  </a:cubicBezTo>
                  <a:cubicBezTo>
                    <a:pt x="12" y="236"/>
                    <a:pt x="12" y="236"/>
                    <a:pt x="12" y="236"/>
                  </a:cubicBezTo>
                  <a:cubicBezTo>
                    <a:pt x="13" y="236"/>
                    <a:pt x="13" y="236"/>
                    <a:pt x="13" y="236"/>
                  </a:cubicBezTo>
                  <a:cubicBezTo>
                    <a:pt x="13" y="235"/>
                    <a:pt x="13" y="235"/>
                    <a:pt x="13" y="235"/>
                  </a:cubicBezTo>
                  <a:cubicBezTo>
                    <a:pt x="14" y="233"/>
                    <a:pt x="14" y="233"/>
                    <a:pt x="14" y="233"/>
                  </a:cubicBezTo>
                  <a:cubicBezTo>
                    <a:pt x="16" y="233"/>
                    <a:pt x="16" y="233"/>
                    <a:pt x="16" y="233"/>
                  </a:cubicBezTo>
                  <a:cubicBezTo>
                    <a:pt x="16" y="233"/>
                    <a:pt x="16" y="233"/>
                    <a:pt x="16" y="233"/>
                  </a:cubicBezTo>
                  <a:cubicBezTo>
                    <a:pt x="15" y="234"/>
                    <a:pt x="15" y="234"/>
                    <a:pt x="15" y="234"/>
                  </a:cubicBezTo>
                  <a:cubicBezTo>
                    <a:pt x="14" y="236"/>
                    <a:pt x="14" y="236"/>
                    <a:pt x="14" y="236"/>
                  </a:cubicBezTo>
                  <a:cubicBezTo>
                    <a:pt x="14" y="237"/>
                    <a:pt x="14" y="237"/>
                    <a:pt x="14" y="237"/>
                  </a:cubicBezTo>
                  <a:cubicBezTo>
                    <a:pt x="13" y="238"/>
                    <a:pt x="13" y="238"/>
                    <a:pt x="13" y="238"/>
                  </a:cubicBezTo>
                  <a:cubicBezTo>
                    <a:pt x="12" y="239"/>
                    <a:pt x="12" y="239"/>
                    <a:pt x="12" y="239"/>
                  </a:cubicBezTo>
                  <a:cubicBezTo>
                    <a:pt x="12" y="239"/>
                    <a:pt x="12" y="239"/>
                    <a:pt x="12" y="239"/>
                  </a:cubicBezTo>
                  <a:cubicBezTo>
                    <a:pt x="11" y="239"/>
                    <a:pt x="11" y="239"/>
                    <a:pt x="11" y="239"/>
                  </a:cubicBezTo>
                  <a:cubicBezTo>
                    <a:pt x="12" y="239"/>
                    <a:pt x="12" y="239"/>
                    <a:pt x="12" y="239"/>
                  </a:cubicBezTo>
                  <a:cubicBezTo>
                    <a:pt x="12" y="239"/>
                    <a:pt x="12" y="239"/>
                    <a:pt x="12" y="239"/>
                  </a:cubicBezTo>
                  <a:cubicBezTo>
                    <a:pt x="13" y="239"/>
                    <a:pt x="13" y="239"/>
                    <a:pt x="13" y="239"/>
                  </a:cubicBezTo>
                  <a:cubicBezTo>
                    <a:pt x="13" y="240"/>
                    <a:pt x="13" y="240"/>
                    <a:pt x="13" y="240"/>
                  </a:cubicBezTo>
                  <a:cubicBezTo>
                    <a:pt x="12" y="240"/>
                    <a:pt x="12" y="240"/>
                    <a:pt x="12" y="240"/>
                  </a:cubicBezTo>
                  <a:cubicBezTo>
                    <a:pt x="12" y="241"/>
                    <a:pt x="12" y="241"/>
                    <a:pt x="12" y="241"/>
                  </a:cubicBezTo>
                  <a:cubicBezTo>
                    <a:pt x="12" y="242"/>
                    <a:pt x="12" y="242"/>
                    <a:pt x="12" y="242"/>
                  </a:cubicBezTo>
                  <a:cubicBezTo>
                    <a:pt x="12" y="243"/>
                    <a:pt x="12" y="243"/>
                    <a:pt x="12" y="243"/>
                  </a:cubicBezTo>
                  <a:cubicBezTo>
                    <a:pt x="12" y="244"/>
                    <a:pt x="12" y="244"/>
                    <a:pt x="12" y="244"/>
                  </a:cubicBezTo>
                  <a:cubicBezTo>
                    <a:pt x="12" y="245"/>
                    <a:pt x="12" y="245"/>
                    <a:pt x="12" y="245"/>
                  </a:cubicBezTo>
                  <a:cubicBezTo>
                    <a:pt x="13" y="245"/>
                    <a:pt x="13" y="245"/>
                    <a:pt x="13" y="245"/>
                  </a:cubicBezTo>
                  <a:cubicBezTo>
                    <a:pt x="14" y="246"/>
                    <a:pt x="14" y="246"/>
                    <a:pt x="14" y="246"/>
                  </a:cubicBezTo>
                  <a:cubicBezTo>
                    <a:pt x="13" y="247"/>
                    <a:pt x="13" y="247"/>
                    <a:pt x="13" y="247"/>
                  </a:cubicBezTo>
                  <a:cubicBezTo>
                    <a:pt x="12" y="246"/>
                    <a:pt x="12" y="246"/>
                    <a:pt x="12" y="246"/>
                  </a:cubicBezTo>
                  <a:cubicBezTo>
                    <a:pt x="11" y="244"/>
                    <a:pt x="11" y="244"/>
                    <a:pt x="11" y="244"/>
                  </a:cubicBezTo>
                  <a:cubicBezTo>
                    <a:pt x="10" y="243"/>
                    <a:pt x="10" y="243"/>
                    <a:pt x="10" y="243"/>
                  </a:cubicBezTo>
                  <a:cubicBezTo>
                    <a:pt x="11" y="242"/>
                    <a:pt x="11" y="242"/>
                    <a:pt x="11" y="242"/>
                  </a:cubicBezTo>
                  <a:cubicBezTo>
                    <a:pt x="10" y="242"/>
                    <a:pt x="10" y="242"/>
                    <a:pt x="10" y="242"/>
                  </a:cubicBezTo>
                  <a:cubicBezTo>
                    <a:pt x="9" y="241"/>
                    <a:pt x="9" y="241"/>
                    <a:pt x="9" y="241"/>
                  </a:cubicBezTo>
                  <a:cubicBezTo>
                    <a:pt x="10" y="241"/>
                    <a:pt x="10" y="241"/>
                    <a:pt x="10" y="241"/>
                  </a:cubicBezTo>
                  <a:cubicBezTo>
                    <a:pt x="11" y="241"/>
                    <a:pt x="11" y="241"/>
                    <a:pt x="11" y="241"/>
                  </a:cubicBezTo>
                  <a:cubicBezTo>
                    <a:pt x="10" y="240"/>
                    <a:pt x="10" y="240"/>
                    <a:pt x="10" y="240"/>
                  </a:cubicBezTo>
                  <a:cubicBezTo>
                    <a:pt x="9" y="240"/>
                    <a:pt x="9" y="240"/>
                    <a:pt x="9" y="240"/>
                  </a:cubicBezTo>
                  <a:cubicBezTo>
                    <a:pt x="10" y="239"/>
                    <a:pt x="10" y="239"/>
                    <a:pt x="10" y="239"/>
                  </a:cubicBezTo>
                  <a:cubicBezTo>
                    <a:pt x="9" y="238"/>
                    <a:pt x="9" y="238"/>
                    <a:pt x="9" y="238"/>
                  </a:cubicBezTo>
                  <a:cubicBezTo>
                    <a:pt x="9" y="238"/>
                    <a:pt x="9" y="238"/>
                    <a:pt x="9" y="238"/>
                  </a:cubicBezTo>
                  <a:cubicBezTo>
                    <a:pt x="10" y="238"/>
                    <a:pt x="10" y="238"/>
                    <a:pt x="10" y="238"/>
                  </a:cubicBezTo>
                  <a:cubicBezTo>
                    <a:pt x="11" y="238"/>
                    <a:pt x="11" y="238"/>
                    <a:pt x="11" y="238"/>
                  </a:cubicBezTo>
                  <a:cubicBezTo>
                    <a:pt x="11" y="237"/>
                    <a:pt x="11" y="237"/>
                    <a:pt x="11" y="237"/>
                  </a:cubicBezTo>
                  <a:cubicBezTo>
                    <a:pt x="10" y="237"/>
                    <a:pt x="10" y="237"/>
                    <a:pt x="10" y="237"/>
                  </a:cubicBezTo>
                  <a:cubicBezTo>
                    <a:pt x="9" y="237"/>
                    <a:pt x="9" y="237"/>
                    <a:pt x="9" y="237"/>
                  </a:cubicBezTo>
                  <a:cubicBezTo>
                    <a:pt x="9" y="236"/>
                    <a:pt x="9" y="236"/>
                    <a:pt x="9" y="236"/>
                  </a:cubicBezTo>
                  <a:cubicBezTo>
                    <a:pt x="10" y="235"/>
                    <a:pt x="10" y="235"/>
                    <a:pt x="10" y="235"/>
                  </a:cubicBezTo>
                  <a:close/>
                  <a:moveTo>
                    <a:pt x="20" y="231"/>
                  </a:moveTo>
                  <a:cubicBezTo>
                    <a:pt x="20" y="230"/>
                    <a:pt x="20" y="230"/>
                    <a:pt x="20" y="230"/>
                  </a:cubicBezTo>
                  <a:cubicBezTo>
                    <a:pt x="21" y="230"/>
                    <a:pt x="21" y="230"/>
                    <a:pt x="21" y="230"/>
                  </a:cubicBezTo>
                  <a:cubicBezTo>
                    <a:pt x="21" y="230"/>
                    <a:pt x="21" y="230"/>
                    <a:pt x="21" y="230"/>
                  </a:cubicBezTo>
                  <a:cubicBezTo>
                    <a:pt x="20" y="231"/>
                    <a:pt x="20" y="231"/>
                    <a:pt x="20" y="231"/>
                  </a:cubicBezTo>
                  <a:close/>
                  <a:moveTo>
                    <a:pt x="111" y="109"/>
                  </a:moveTo>
                  <a:cubicBezTo>
                    <a:pt x="111" y="109"/>
                    <a:pt x="111" y="109"/>
                    <a:pt x="111" y="109"/>
                  </a:cubicBezTo>
                  <a:cubicBezTo>
                    <a:pt x="112" y="109"/>
                    <a:pt x="112" y="109"/>
                    <a:pt x="112" y="109"/>
                  </a:cubicBezTo>
                  <a:cubicBezTo>
                    <a:pt x="112" y="109"/>
                    <a:pt x="112" y="109"/>
                    <a:pt x="112" y="109"/>
                  </a:cubicBezTo>
                  <a:cubicBezTo>
                    <a:pt x="112" y="108"/>
                    <a:pt x="112" y="108"/>
                    <a:pt x="112" y="108"/>
                  </a:cubicBezTo>
                  <a:cubicBezTo>
                    <a:pt x="111" y="108"/>
                    <a:pt x="111" y="108"/>
                    <a:pt x="111" y="108"/>
                  </a:cubicBezTo>
                  <a:cubicBezTo>
                    <a:pt x="111" y="109"/>
                    <a:pt x="111" y="109"/>
                    <a:pt x="111" y="109"/>
                  </a:cubicBezTo>
                  <a:close/>
                  <a:moveTo>
                    <a:pt x="102" y="101"/>
                  </a:moveTo>
                  <a:cubicBezTo>
                    <a:pt x="103" y="101"/>
                    <a:pt x="103" y="101"/>
                    <a:pt x="103" y="101"/>
                  </a:cubicBezTo>
                  <a:cubicBezTo>
                    <a:pt x="103" y="101"/>
                    <a:pt x="103" y="101"/>
                    <a:pt x="103" y="101"/>
                  </a:cubicBezTo>
                  <a:cubicBezTo>
                    <a:pt x="103" y="100"/>
                    <a:pt x="103" y="100"/>
                    <a:pt x="103" y="100"/>
                  </a:cubicBezTo>
                  <a:cubicBezTo>
                    <a:pt x="103" y="100"/>
                    <a:pt x="103" y="100"/>
                    <a:pt x="103" y="100"/>
                  </a:cubicBezTo>
                  <a:cubicBezTo>
                    <a:pt x="102" y="101"/>
                    <a:pt x="102" y="101"/>
                    <a:pt x="102" y="101"/>
                  </a:cubicBezTo>
                  <a:close/>
                  <a:moveTo>
                    <a:pt x="71" y="103"/>
                  </a:moveTo>
                  <a:cubicBezTo>
                    <a:pt x="71" y="104"/>
                    <a:pt x="71" y="104"/>
                    <a:pt x="71" y="104"/>
                  </a:cubicBezTo>
                  <a:cubicBezTo>
                    <a:pt x="72" y="103"/>
                    <a:pt x="72" y="103"/>
                    <a:pt x="72" y="103"/>
                  </a:cubicBezTo>
                  <a:cubicBezTo>
                    <a:pt x="71" y="103"/>
                    <a:pt x="71" y="103"/>
                    <a:pt x="71" y="103"/>
                  </a:cubicBezTo>
                  <a:cubicBezTo>
                    <a:pt x="71" y="103"/>
                    <a:pt x="71" y="103"/>
                    <a:pt x="71" y="103"/>
                  </a:cubicBezTo>
                  <a:close/>
                  <a:moveTo>
                    <a:pt x="71" y="105"/>
                  </a:moveTo>
                  <a:cubicBezTo>
                    <a:pt x="71" y="104"/>
                    <a:pt x="71" y="104"/>
                    <a:pt x="71" y="104"/>
                  </a:cubicBezTo>
                  <a:cubicBezTo>
                    <a:pt x="71" y="104"/>
                    <a:pt x="71" y="104"/>
                    <a:pt x="71" y="104"/>
                  </a:cubicBezTo>
                  <a:cubicBezTo>
                    <a:pt x="71" y="105"/>
                    <a:pt x="71" y="105"/>
                    <a:pt x="71" y="105"/>
                  </a:cubicBezTo>
                  <a:cubicBezTo>
                    <a:pt x="71" y="105"/>
                    <a:pt x="71" y="105"/>
                    <a:pt x="71" y="105"/>
                  </a:cubicBezTo>
                  <a:close/>
                  <a:moveTo>
                    <a:pt x="69" y="107"/>
                  </a:moveTo>
                  <a:cubicBezTo>
                    <a:pt x="69" y="108"/>
                    <a:pt x="69" y="108"/>
                    <a:pt x="69" y="108"/>
                  </a:cubicBezTo>
                  <a:cubicBezTo>
                    <a:pt x="69" y="109"/>
                    <a:pt x="69" y="109"/>
                    <a:pt x="69" y="109"/>
                  </a:cubicBezTo>
                  <a:cubicBezTo>
                    <a:pt x="69" y="110"/>
                    <a:pt x="69" y="110"/>
                    <a:pt x="69" y="110"/>
                  </a:cubicBezTo>
                  <a:cubicBezTo>
                    <a:pt x="70" y="110"/>
                    <a:pt x="70" y="110"/>
                    <a:pt x="70" y="110"/>
                  </a:cubicBezTo>
                  <a:cubicBezTo>
                    <a:pt x="70" y="109"/>
                    <a:pt x="70" y="109"/>
                    <a:pt x="70" y="109"/>
                  </a:cubicBezTo>
                  <a:cubicBezTo>
                    <a:pt x="71" y="109"/>
                    <a:pt x="71" y="109"/>
                    <a:pt x="71" y="109"/>
                  </a:cubicBezTo>
                  <a:cubicBezTo>
                    <a:pt x="74" y="107"/>
                    <a:pt x="74" y="107"/>
                    <a:pt x="74" y="107"/>
                  </a:cubicBezTo>
                  <a:cubicBezTo>
                    <a:pt x="75" y="106"/>
                    <a:pt x="75" y="106"/>
                    <a:pt x="75" y="106"/>
                  </a:cubicBezTo>
                  <a:cubicBezTo>
                    <a:pt x="76" y="105"/>
                    <a:pt x="76" y="105"/>
                    <a:pt x="76" y="105"/>
                  </a:cubicBezTo>
                  <a:cubicBezTo>
                    <a:pt x="75" y="106"/>
                    <a:pt x="75" y="106"/>
                    <a:pt x="75" y="106"/>
                  </a:cubicBezTo>
                  <a:cubicBezTo>
                    <a:pt x="75" y="105"/>
                    <a:pt x="75" y="105"/>
                    <a:pt x="75" y="105"/>
                  </a:cubicBezTo>
                  <a:cubicBezTo>
                    <a:pt x="75" y="104"/>
                    <a:pt x="75" y="104"/>
                    <a:pt x="75" y="104"/>
                  </a:cubicBezTo>
                  <a:cubicBezTo>
                    <a:pt x="74" y="104"/>
                    <a:pt x="74" y="104"/>
                    <a:pt x="74" y="104"/>
                  </a:cubicBezTo>
                  <a:cubicBezTo>
                    <a:pt x="74" y="105"/>
                    <a:pt x="74" y="105"/>
                    <a:pt x="74" y="105"/>
                  </a:cubicBezTo>
                  <a:cubicBezTo>
                    <a:pt x="73" y="105"/>
                    <a:pt x="73" y="105"/>
                    <a:pt x="73" y="105"/>
                  </a:cubicBezTo>
                  <a:cubicBezTo>
                    <a:pt x="73" y="106"/>
                    <a:pt x="73" y="106"/>
                    <a:pt x="73" y="106"/>
                  </a:cubicBezTo>
                  <a:cubicBezTo>
                    <a:pt x="72" y="106"/>
                    <a:pt x="72" y="106"/>
                    <a:pt x="72" y="106"/>
                  </a:cubicBezTo>
                  <a:cubicBezTo>
                    <a:pt x="72" y="106"/>
                    <a:pt x="72" y="106"/>
                    <a:pt x="72" y="106"/>
                  </a:cubicBezTo>
                  <a:cubicBezTo>
                    <a:pt x="72" y="107"/>
                    <a:pt x="72" y="107"/>
                    <a:pt x="72" y="107"/>
                  </a:cubicBezTo>
                  <a:cubicBezTo>
                    <a:pt x="71" y="106"/>
                    <a:pt x="71" y="106"/>
                    <a:pt x="71" y="106"/>
                  </a:cubicBezTo>
                  <a:cubicBezTo>
                    <a:pt x="71" y="106"/>
                    <a:pt x="71" y="106"/>
                    <a:pt x="71" y="106"/>
                  </a:cubicBezTo>
                  <a:cubicBezTo>
                    <a:pt x="71" y="105"/>
                    <a:pt x="71" y="105"/>
                    <a:pt x="71" y="105"/>
                  </a:cubicBezTo>
                  <a:cubicBezTo>
                    <a:pt x="70" y="106"/>
                    <a:pt x="70" y="106"/>
                    <a:pt x="70" y="106"/>
                  </a:cubicBezTo>
                  <a:cubicBezTo>
                    <a:pt x="70" y="106"/>
                    <a:pt x="70" y="106"/>
                    <a:pt x="70" y="106"/>
                  </a:cubicBezTo>
                  <a:cubicBezTo>
                    <a:pt x="70" y="107"/>
                    <a:pt x="70" y="107"/>
                    <a:pt x="70" y="107"/>
                  </a:cubicBezTo>
                  <a:cubicBezTo>
                    <a:pt x="69" y="107"/>
                    <a:pt x="69" y="107"/>
                    <a:pt x="69" y="107"/>
                  </a:cubicBezTo>
                  <a:close/>
                  <a:moveTo>
                    <a:pt x="66" y="110"/>
                  </a:moveTo>
                  <a:cubicBezTo>
                    <a:pt x="66" y="109"/>
                    <a:pt x="66" y="109"/>
                    <a:pt x="66" y="109"/>
                  </a:cubicBezTo>
                  <a:cubicBezTo>
                    <a:pt x="66" y="107"/>
                    <a:pt x="66" y="107"/>
                    <a:pt x="66" y="107"/>
                  </a:cubicBezTo>
                  <a:cubicBezTo>
                    <a:pt x="65" y="108"/>
                    <a:pt x="65" y="108"/>
                    <a:pt x="65" y="108"/>
                  </a:cubicBezTo>
                  <a:cubicBezTo>
                    <a:pt x="65" y="109"/>
                    <a:pt x="65" y="109"/>
                    <a:pt x="65" y="109"/>
                  </a:cubicBezTo>
                  <a:cubicBezTo>
                    <a:pt x="65" y="109"/>
                    <a:pt x="65" y="109"/>
                    <a:pt x="65" y="109"/>
                  </a:cubicBezTo>
                  <a:cubicBezTo>
                    <a:pt x="65" y="109"/>
                    <a:pt x="65" y="109"/>
                    <a:pt x="65" y="109"/>
                  </a:cubicBezTo>
                  <a:cubicBezTo>
                    <a:pt x="65" y="109"/>
                    <a:pt x="66" y="110"/>
                    <a:pt x="66" y="110"/>
                  </a:cubicBezTo>
                  <a:close/>
                  <a:moveTo>
                    <a:pt x="66" y="110"/>
                  </a:moveTo>
                  <a:cubicBezTo>
                    <a:pt x="67" y="110"/>
                    <a:pt x="67" y="110"/>
                    <a:pt x="67" y="110"/>
                  </a:cubicBezTo>
                  <a:cubicBezTo>
                    <a:pt x="67" y="109"/>
                    <a:pt x="67" y="109"/>
                    <a:pt x="67" y="109"/>
                  </a:cubicBezTo>
                  <a:cubicBezTo>
                    <a:pt x="67" y="109"/>
                    <a:pt x="67" y="109"/>
                    <a:pt x="67" y="109"/>
                  </a:cubicBezTo>
                  <a:cubicBezTo>
                    <a:pt x="67" y="107"/>
                    <a:pt x="67" y="107"/>
                    <a:pt x="67" y="107"/>
                  </a:cubicBezTo>
                  <a:cubicBezTo>
                    <a:pt x="67" y="107"/>
                    <a:pt x="67" y="107"/>
                    <a:pt x="67" y="107"/>
                  </a:cubicBezTo>
                  <a:cubicBezTo>
                    <a:pt x="68" y="107"/>
                    <a:pt x="68" y="107"/>
                    <a:pt x="68" y="107"/>
                  </a:cubicBezTo>
                  <a:cubicBezTo>
                    <a:pt x="68" y="106"/>
                    <a:pt x="68" y="106"/>
                    <a:pt x="68" y="106"/>
                  </a:cubicBezTo>
                  <a:cubicBezTo>
                    <a:pt x="68" y="106"/>
                    <a:pt x="68" y="106"/>
                    <a:pt x="68" y="106"/>
                  </a:cubicBezTo>
                  <a:cubicBezTo>
                    <a:pt x="69" y="107"/>
                    <a:pt x="69" y="107"/>
                    <a:pt x="69" y="107"/>
                  </a:cubicBezTo>
                  <a:cubicBezTo>
                    <a:pt x="68" y="109"/>
                    <a:pt x="68" y="109"/>
                    <a:pt x="68" y="109"/>
                  </a:cubicBezTo>
                  <a:cubicBezTo>
                    <a:pt x="68" y="110"/>
                    <a:pt x="68" y="110"/>
                    <a:pt x="68" y="110"/>
                  </a:cubicBezTo>
                  <a:cubicBezTo>
                    <a:pt x="68" y="110"/>
                    <a:pt x="68" y="110"/>
                    <a:pt x="68" y="110"/>
                  </a:cubicBezTo>
                  <a:cubicBezTo>
                    <a:pt x="67" y="111"/>
                    <a:pt x="67" y="111"/>
                    <a:pt x="67" y="111"/>
                  </a:cubicBezTo>
                  <a:cubicBezTo>
                    <a:pt x="66" y="110"/>
                    <a:pt x="66" y="110"/>
                    <a:pt x="66" y="110"/>
                  </a:cubicBezTo>
                  <a:close/>
                  <a:moveTo>
                    <a:pt x="68" y="114"/>
                  </a:moveTo>
                  <a:cubicBezTo>
                    <a:pt x="68" y="114"/>
                    <a:pt x="68" y="114"/>
                    <a:pt x="68" y="114"/>
                  </a:cubicBezTo>
                  <a:cubicBezTo>
                    <a:pt x="67" y="112"/>
                    <a:pt x="67" y="112"/>
                    <a:pt x="67" y="112"/>
                  </a:cubicBezTo>
                  <a:cubicBezTo>
                    <a:pt x="67" y="111"/>
                    <a:pt x="67" y="111"/>
                    <a:pt x="67" y="111"/>
                  </a:cubicBezTo>
                  <a:cubicBezTo>
                    <a:pt x="67" y="111"/>
                    <a:pt x="67" y="111"/>
                    <a:pt x="67" y="111"/>
                  </a:cubicBezTo>
                  <a:cubicBezTo>
                    <a:pt x="65" y="110"/>
                    <a:pt x="65" y="110"/>
                    <a:pt x="65" y="110"/>
                  </a:cubicBezTo>
                  <a:cubicBezTo>
                    <a:pt x="65" y="110"/>
                    <a:pt x="65" y="110"/>
                    <a:pt x="65" y="110"/>
                  </a:cubicBezTo>
                  <a:cubicBezTo>
                    <a:pt x="65" y="111"/>
                    <a:pt x="65" y="111"/>
                    <a:pt x="65" y="111"/>
                  </a:cubicBezTo>
                  <a:cubicBezTo>
                    <a:pt x="66" y="112"/>
                    <a:pt x="66" y="112"/>
                    <a:pt x="66" y="112"/>
                  </a:cubicBezTo>
                  <a:cubicBezTo>
                    <a:pt x="65" y="112"/>
                    <a:pt x="65" y="112"/>
                    <a:pt x="65" y="112"/>
                  </a:cubicBezTo>
                  <a:cubicBezTo>
                    <a:pt x="65" y="112"/>
                    <a:pt x="65" y="112"/>
                    <a:pt x="65" y="112"/>
                  </a:cubicBezTo>
                  <a:cubicBezTo>
                    <a:pt x="66" y="113"/>
                    <a:pt x="66" y="113"/>
                    <a:pt x="66" y="113"/>
                  </a:cubicBezTo>
                  <a:cubicBezTo>
                    <a:pt x="68" y="114"/>
                    <a:pt x="68" y="114"/>
                    <a:pt x="68" y="114"/>
                  </a:cubicBezTo>
                  <a:close/>
                  <a:moveTo>
                    <a:pt x="58" y="100"/>
                  </a:moveTo>
                  <a:cubicBezTo>
                    <a:pt x="58" y="101"/>
                    <a:pt x="58" y="101"/>
                    <a:pt x="58" y="101"/>
                  </a:cubicBezTo>
                  <a:cubicBezTo>
                    <a:pt x="59" y="101"/>
                    <a:pt x="59" y="101"/>
                    <a:pt x="59" y="101"/>
                  </a:cubicBezTo>
                  <a:cubicBezTo>
                    <a:pt x="60" y="101"/>
                    <a:pt x="60" y="101"/>
                    <a:pt x="60" y="101"/>
                  </a:cubicBezTo>
                  <a:cubicBezTo>
                    <a:pt x="60" y="101"/>
                    <a:pt x="60" y="101"/>
                    <a:pt x="60" y="101"/>
                  </a:cubicBezTo>
                  <a:cubicBezTo>
                    <a:pt x="59" y="100"/>
                    <a:pt x="59" y="100"/>
                    <a:pt x="59" y="100"/>
                  </a:cubicBezTo>
                  <a:cubicBezTo>
                    <a:pt x="58" y="99"/>
                    <a:pt x="58" y="99"/>
                    <a:pt x="58" y="99"/>
                  </a:cubicBezTo>
                  <a:cubicBezTo>
                    <a:pt x="58" y="100"/>
                    <a:pt x="58" y="100"/>
                    <a:pt x="58" y="100"/>
                  </a:cubicBezTo>
                  <a:close/>
                  <a:moveTo>
                    <a:pt x="39" y="271"/>
                  </a:moveTo>
                  <a:cubicBezTo>
                    <a:pt x="39" y="271"/>
                    <a:pt x="39" y="271"/>
                    <a:pt x="39" y="271"/>
                  </a:cubicBezTo>
                  <a:cubicBezTo>
                    <a:pt x="38" y="271"/>
                    <a:pt x="38" y="271"/>
                    <a:pt x="38" y="271"/>
                  </a:cubicBezTo>
                  <a:cubicBezTo>
                    <a:pt x="38" y="269"/>
                    <a:pt x="38" y="269"/>
                    <a:pt x="38" y="269"/>
                  </a:cubicBezTo>
                  <a:cubicBezTo>
                    <a:pt x="39" y="268"/>
                    <a:pt x="39" y="268"/>
                    <a:pt x="39" y="268"/>
                  </a:cubicBezTo>
                  <a:cubicBezTo>
                    <a:pt x="39" y="267"/>
                    <a:pt x="39" y="267"/>
                    <a:pt x="39" y="267"/>
                  </a:cubicBezTo>
                  <a:cubicBezTo>
                    <a:pt x="39" y="267"/>
                    <a:pt x="39" y="267"/>
                    <a:pt x="39" y="267"/>
                  </a:cubicBezTo>
                  <a:cubicBezTo>
                    <a:pt x="38" y="268"/>
                    <a:pt x="38" y="268"/>
                    <a:pt x="38" y="268"/>
                  </a:cubicBezTo>
                  <a:cubicBezTo>
                    <a:pt x="37" y="268"/>
                    <a:pt x="37" y="268"/>
                    <a:pt x="37" y="268"/>
                  </a:cubicBezTo>
                  <a:cubicBezTo>
                    <a:pt x="36" y="267"/>
                    <a:pt x="36" y="267"/>
                    <a:pt x="36" y="267"/>
                  </a:cubicBezTo>
                  <a:cubicBezTo>
                    <a:pt x="36" y="266"/>
                    <a:pt x="36" y="266"/>
                    <a:pt x="36" y="266"/>
                  </a:cubicBezTo>
                  <a:cubicBezTo>
                    <a:pt x="36" y="266"/>
                    <a:pt x="36" y="266"/>
                    <a:pt x="36" y="266"/>
                  </a:cubicBezTo>
                  <a:cubicBezTo>
                    <a:pt x="37" y="267"/>
                    <a:pt x="37" y="267"/>
                    <a:pt x="37" y="267"/>
                  </a:cubicBezTo>
                  <a:cubicBezTo>
                    <a:pt x="37" y="267"/>
                    <a:pt x="37" y="267"/>
                    <a:pt x="37" y="267"/>
                  </a:cubicBezTo>
                  <a:cubicBezTo>
                    <a:pt x="37" y="267"/>
                    <a:pt x="37" y="267"/>
                    <a:pt x="37" y="267"/>
                  </a:cubicBezTo>
                  <a:cubicBezTo>
                    <a:pt x="37" y="266"/>
                    <a:pt x="37" y="266"/>
                    <a:pt x="37" y="266"/>
                  </a:cubicBezTo>
                  <a:cubicBezTo>
                    <a:pt x="36" y="265"/>
                    <a:pt x="36" y="265"/>
                    <a:pt x="36" y="265"/>
                  </a:cubicBezTo>
                  <a:cubicBezTo>
                    <a:pt x="36" y="265"/>
                    <a:pt x="36" y="265"/>
                    <a:pt x="36" y="265"/>
                  </a:cubicBezTo>
                  <a:cubicBezTo>
                    <a:pt x="35" y="266"/>
                    <a:pt x="35" y="266"/>
                    <a:pt x="35" y="266"/>
                  </a:cubicBezTo>
                  <a:cubicBezTo>
                    <a:pt x="34" y="265"/>
                    <a:pt x="34" y="265"/>
                    <a:pt x="34" y="265"/>
                  </a:cubicBezTo>
                  <a:cubicBezTo>
                    <a:pt x="34" y="264"/>
                    <a:pt x="34" y="264"/>
                    <a:pt x="34" y="264"/>
                  </a:cubicBezTo>
                  <a:cubicBezTo>
                    <a:pt x="34" y="264"/>
                    <a:pt x="34" y="264"/>
                    <a:pt x="34" y="264"/>
                  </a:cubicBezTo>
                  <a:cubicBezTo>
                    <a:pt x="35" y="263"/>
                    <a:pt x="35" y="263"/>
                    <a:pt x="35" y="263"/>
                  </a:cubicBezTo>
                  <a:cubicBezTo>
                    <a:pt x="35" y="262"/>
                    <a:pt x="35" y="262"/>
                    <a:pt x="35" y="262"/>
                  </a:cubicBezTo>
                  <a:cubicBezTo>
                    <a:pt x="36" y="262"/>
                    <a:pt x="36" y="262"/>
                    <a:pt x="36" y="262"/>
                  </a:cubicBezTo>
                  <a:cubicBezTo>
                    <a:pt x="36" y="261"/>
                    <a:pt x="36" y="261"/>
                    <a:pt x="36" y="261"/>
                  </a:cubicBezTo>
                  <a:cubicBezTo>
                    <a:pt x="35" y="262"/>
                    <a:pt x="35" y="262"/>
                    <a:pt x="35" y="262"/>
                  </a:cubicBezTo>
                  <a:cubicBezTo>
                    <a:pt x="34" y="262"/>
                    <a:pt x="34" y="262"/>
                    <a:pt x="34" y="262"/>
                  </a:cubicBezTo>
                  <a:cubicBezTo>
                    <a:pt x="34" y="261"/>
                    <a:pt x="34" y="261"/>
                    <a:pt x="34" y="261"/>
                  </a:cubicBezTo>
                  <a:cubicBezTo>
                    <a:pt x="34" y="261"/>
                    <a:pt x="34" y="261"/>
                    <a:pt x="34" y="261"/>
                  </a:cubicBezTo>
                  <a:cubicBezTo>
                    <a:pt x="35" y="260"/>
                    <a:pt x="35" y="260"/>
                    <a:pt x="35" y="260"/>
                  </a:cubicBezTo>
                  <a:cubicBezTo>
                    <a:pt x="35" y="259"/>
                    <a:pt x="35" y="259"/>
                    <a:pt x="35" y="259"/>
                  </a:cubicBezTo>
                  <a:cubicBezTo>
                    <a:pt x="35" y="258"/>
                    <a:pt x="35" y="258"/>
                    <a:pt x="35" y="258"/>
                  </a:cubicBezTo>
                  <a:cubicBezTo>
                    <a:pt x="35" y="258"/>
                    <a:pt x="35" y="258"/>
                    <a:pt x="35" y="258"/>
                  </a:cubicBezTo>
                  <a:cubicBezTo>
                    <a:pt x="35" y="258"/>
                    <a:pt x="35" y="258"/>
                    <a:pt x="35" y="258"/>
                  </a:cubicBezTo>
                  <a:cubicBezTo>
                    <a:pt x="35" y="259"/>
                    <a:pt x="35" y="259"/>
                    <a:pt x="35" y="259"/>
                  </a:cubicBezTo>
                  <a:cubicBezTo>
                    <a:pt x="34" y="260"/>
                    <a:pt x="34" y="260"/>
                    <a:pt x="34" y="260"/>
                  </a:cubicBezTo>
                  <a:cubicBezTo>
                    <a:pt x="33" y="261"/>
                    <a:pt x="33" y="261"/>
                    <a:pt x="33" y="261"/>
                  </a:cubicBezTo>
                  <a:cubicBezTo>
                    <a:pt x="33" y="261"/>
                    <a:pt x="33" y="261"/>
                    <a:pt x="33" y="261"/>
                  </a:cubicBezTo>
                  <a:cubicBezTo>
                    <a:pt x="32" y="261"/>
                    <a:pt x="32" y="261"/>
                    <a:pt x="32" y="261"/>
                  </a:cubicBezTo>
                  <a:cubicBezTo>
                    <a:pt x="32" y="261"/>
                    <a:pt x="32" y="261"/>
                    <a:pt x="32" y="261"/>
                  </a:cubicBezTo>
                  <a:cubicBezTo>
                    <a:pt x="32" y="260"/>
                    <a:pt x="32" y="260"/>
                    <a:pt x="32" y="260"/>
                  </a:cubicBezTo>
                  <a:cubicBezTo>
                    <a:pt x="32" y="260"/>
                    <a:pt x="32" y="260"/>
                    <a:pt x="32" y="260"/>
                  </a:cubicBezTo>
                  <a:cubicBezTo>
                    <a:pt x="32" y="260"/>
                    <a:pt x="32" y="260"/>
                    <a:pt x="32" y="260"/>
                  </a:cubicBezTo>
                  <a:cubicBezTo>
                    <a:pt x="31" y="260"/>
                    <a:pt x="31" y="260"/>
                    <a:pt x="31" y="260"/>
                  </a:cubicBezTo>
                  <a:cubicBezTo>
                    <a:pt x="31" y="261"/>
                    <a:pt x="31" y="261"/>
                    <a:pt x="31" y="261"/>
                  </a:cubicBezTo>
                  <a:cubicBezTo>
                    <a:pt x="31" y="261"/>
                    <a:pt x="31" y="261"/>
                    <a:pt x="31" y="261"/>
                  </a:cubicBezTo>
                  <a:cubicBezTo>
                    <a:pt x="31" y="260"/>
                    <a:pt x="31" y="260"/>
                    <a:pt x="31" y="260"/>
                  </a:cubicBezTo>
                  <a:cubicBezTo>
                    <a:pt x="30" y="260"/>
                    <a:pt x="30" y="260"/>
                    <a:pt x="30" y="260"/>
                  </a:cubicBezTo>
                  <a:cubicBezTo>
                    <a:pt x="30" y="261"/>
                    <a:pt x="30" y="261"/>
                    <a:pt x="30" y="261"/>
                  </a:cubicBezTo>
                  <a:cubicBezTo>
                    <a:pt x="29" y="260"/>
                    <a:pt x="29" y="260"/>
                    <a:pt x="29" y="260"/>
                  </a:cubicBezTo>
                  <a:cubicBezTo>
                    <a:pt x="29" y="260"/>
                    <a:pt x="29" y="260"/>
                    <a:pt x="29" y="260"/>
                  </a:cubicBezTo>
                  <a:cubicBezTo>
                    <a:pt x="30" y="259"/>
                    <a:pt x="30" y="259"/>
                    <a:pt x="30" y="259"/>
                  </a:cubicBezTo>
                  <a:cubicBezTo>
                    <a:pt x="30" y="259"/>
                    <a:pt x="30" y="259"/>
                    <a:pt x="30" y="259"/>
                  </a:cubicBezTo>
                  <a:cubicBezTo>
                    <a:pt x="31" y="259"/>
                    <a:pt x="31" y="259"/>
                    <a:pt x="31" y="259"/>
                  </a:cubicBezTo>
                  <a:cubicBezTo>
                    <a:pt x="33" y="258"/>
                    <a:pt x="33" y="258"/>
                    <a:pt x="33" y="258"/>
                  </a:cubicBezTo>
                  <a:cubicBezTo>
                    <a:pt x="33" y="258"/>
                    <a:pt x="33" y="258"/>
                    <a:pt x="33" y="258"/>
                  </a:cubicBezTo>
                  <a:cubicBezTo>
                    <a:pt x="33" y="257"/>
                    <a:pt x="33" y="257"/>
                    <a:pt x="33" y="257"/>
                  </a:cubicBezTo>
                  <a:cubicBezTo>
                    <a:pt x="33" y="257"/>
                    <a:pt x="33" y="257"/>
                    <a:pt x="33" y="257"/>
                  </a:cubicBezTo>
                  <a:cubicBezTo>
                    <a:pt x="32" y="258"/>
                    <a:pt x="32" y="258"/>
                    <a:pt x="32" y="258"/>
                  </a:cubicBezTo>
                  <a:cubicBezTo>
                    <a:pt x="31" y="259"/>
                    <a:pt x="31" y="259"/>
                    <a:pt x="31" y="259"/>
                  </a:cubicBezTo>
                  <a:cubicBezTo>
                    <a:pt x="31" y="259"/>
                    <a:pt x="31" y="259"/>
                    <a:pt x="31" y="259"/>
                  </a:cubicBezTo>
                  <a:cubicBezTo>
                    <a:pt x="30" y="259"/>
                    <a:pt x="30" y="259"/>
                    <a:pt x="30" y="259"/>
                  </a:cubicBezTo>
                  <a:cubicBezTo>
                    <a:pt x="30" y="258"/>
                    <a:pt x="30" y="258"/>
                    <a:pt x="30" y="258"/>
                  </a:cubicBezTo>
                  <a:cubicBezTo>
                    <a:pt x="29" y="258"/>
                    <a:pt x="29" y="258"/>
                    <a:pt x="29" y="258"/>
                  </a:cubicBezTo>
                  <a:cubicBezTo>
                    <a:pt x="29" y="258"/>
                    <a:pt x="29" y="258"/>
                    <a:pt x="29" y="258"/>
                  </a:cubicBezTo>
                  <a:cubicBezTo>
                    <a:pt x="29" y="257"/>
                    <a:pt x="29" y="257"/>
                    <a:pt x="29" y="257"/>
                  </a:cubicBezTo>
                  <a:cubicBezTo>
                    <a:pt x="29" y="257"/>
                    <a:pt x="29" y="257"/>
                    <a:pt x="29" y="257"/>
                  </a:cubicBezTo>
                  <a:cubicBezTo>
                    <a:pt x="28" y="257"/>
                    <a:pt x="28" y="257"/>
                    <a:pt x="28" y="257"/>
                  </a:cubicBezTo>
                  <a:cubicBezTo>
                    <a:pt x="27" y="257"/>
                    <a:pt x="27" y="257"/>
                    <a:pt x="27" y="257"/>
                  </a:cubicBezTo>
                  <a:cubicBezTo>
                    <a:pt x="27" y="257"/>
                    <a:pt x="27" y="257"/>
                    <a:pt x="27" y="257"/>
                  </a:cubicBezTo>
                  <a:cubicBezTo>
                    <a:pt x="26" y="258"/>
                    <a:pt x="26" y="258"/>
                    <a:pt x="26" y="258"/>
                  </a:cubicBezTo>
                  <a:cubicBezTo>
                    <a:pt x="25" y="257"/>
                    <a:pt x="25" y="257"/>
                    <a:pt x="25" y="257"/>
                  </a:cubicBezTo>
                  <a:cubicBezTo>
                    <a:pt x="25" y="256"/>
                    <a:pt x="25" y="256"/>
                    <a:pt x="25" y="256"/>
                  </a:cubicBezTo>
                  <a:cubicBezTo>
                    <a:pt x="25" y="256"/>
                    <a:pt x="25" y="256"/>
                    <a:pt x="25" y="256"/>
                  </a:cubicBezTo>
                  <a:cubicBezTo>
                    <a:pt x="26" y="256"/>
                    <a:pt x="26" y="256"/>
                    <a:pt x="26" y="256"/>
                  </a:cubicBezTo>
                  <a:cubicBezTo>
                    <a:pt x="27" y="257"/>
                    <a:pt x="27" y="257"/>
                    <a:pt x="27" y="257"/>
                  </a:cubicBezTo>
                  <a:cubicBezTo>
                    <a:pt x="28" y="256"/>
                    <a:pt x="28" y="256"/>
                    <a:pt x="28" y="256"/>
                  </a:cubicBezTo>
                  <a:cubicBezTo>
                    <a:pt x="28" y="256"/>
                    <a:pt x="28" y="256"/>
                    <a:pt x="28" y="256"/>
                  </a:cubicBezTo>
                  <a:cubicBezTo>
                    <a:pt x="28" y="256"/>
                    <a:pt x="28" y="256"/>
                    <a:pt x="28" y="256"/>
                  </a:cubicBezTo>
                  <a:cubicBezTo>
                    <a:pt x="26" y="256"/>
                    <a:pt x="26" y="256"/>
                    <a:pt x="26" y="256"/>
                  </a:cubicBezTo>
                  <a:cubicBezTo>
                    <a:pt x="26" y="256"/>
                    <a:pt x="26" y="256"/>
                    <a:pt x="26" y="256"/>
                  </a:cubicBezTo>
                  <a:cubicBezTo>
                    <a:pt x="26" y="256"/>
                    <a:pt x="26" y="256"/>
                    <a:pt x="26" y="256"/>
                  </a:cubicBezTo>
                  <a:cubicBezTo>
                    <a:pt x="27" y="256"/>
                    <a:pt x="27" y="256"/>
                    <a:pt x="27" y="256"/>
                  </a:cubicBezTo>
                  <a:cubicBezTo>
                    <a:pt x="28" y="256"/>
                    <a:pt x="28" y="256"/>
                    <a:pt x="28" y="256"/>
                  </a:cubicBezTo>
                  <a:cubicBezTo>
                    <a:pt x="28" y="255"/>
                    <a:pt x="28" y="255"/>
                    <a:pt x="28" y="255"/>
                  </a:cubicBezTo>
                  <a:cubicBezTo>
                    <a:pt x="27" y="255"/>
                    <a:pt x="27" y="255"/>
                    <a:pt x="27" y="255"/>
                  </a:cubicBezTo>
                  <a:cubicBezTo>
                    <a:pt x="26" y="255"/>
                    <a:pt x="26" y="255"/>
                    <a:pt x="26" y="255"/>
                  </a:cubicBezTo>
                  <a:cubicBezTo>
                    <a:pt x="25" y="255"/>
                    <a:pt x="25" y="255"/>
                    <a:pt x="25" y="255"/>
                  </a:cubicBezTo>
                  <a:cubicBezTo>
                    <a:pt x="25" y="255"/>
                    <a:pt x="25" y="255"/>
                    <a:pt x="25" y="255"/>
                  </a:cubicBezTo>
                  <a:cubicBezTo>
                    <a:pt x="24" y="255"/>
                    <a:pt x="24" y="255"/>
                    <a:pt x="24" y="255"/>
                  </a:cubicBezTo>
                  <a:cubicBezTo>
                    <a:pt x="24" y="254"/>
                    <a:pt x="24" y="254"/>
                    <a:pt x="24" y="254"/>
                  </a:cubicBezTo>
                  <a:cubicBezTo>
                    <a:pt x="25" y="254"/>
                    <a:pt x="25" y="254"/>
                    <a:pt x="25" y="254"/>
                  </a:cubicBezTo>
                  <a:cubicBezTo>
                    <a:pt x="26" y="254"/>
                    <a:pt x="26" y="254"/>
                    <a:pt x="26" y="254"/>
                  </a:cubicBezTo>
                  <a:cubicBezTo>
                    <a:pt x="27" y="254"/>
                    <a:pt x="27" y="254"/>
                    <a:pt x="27" y="254"/>
                  </a:cubicBezTo>
                  <a:cubicBezTo>
                    <a:pt x="27" y="254"/>
                    <a:pt x="27" y="254"/>
                    <a:pt x="27" y="254"/>
                  </a:cubicBezTo>
                  <a:cubicBezTo>
                    <a:pt x="26" y="254"/>
                    <a:pt x="26" y="254"/>
                    <a:pt x="26" y="254"/>
                  </a:cubicBezTo>
                  <a:cubicBezTo>
                    <a:pt x="26" y="254"/>
                    <a:pt x="26" y="254"/>
                    <a:pt x="26" y="254"/>
                  </a:cubicBezTo>
                  <a:cubicBezTo>
                    <a:pt x="25" y="254"/>
                    <a:pt x="25" y="254"/>
                    <a:pt x="25" y="254"/>
                  </a:cubicBezTo>
                  <a:cubicBezTo>
                    <a:pt x="25" y="253"/>
                    <a:pt x="25" y="253"/>
                    <a:pt x="25" y="253"/>
                  </a:cubicBezTo>
                  <a:cubicBezTo>
                    <a:pt x="26" y="253"/>
                    <a:pt x="26" y="253"/>
                    <a:pt x="26" y="253"/>
                  </a:cubicBezTo>
                  <a:cubicBezTo>
                    <a:pt x="26" y="253"/>
                    <a:pt x="26" y="253"/>
                    <a:pt x="26" y="253"/>
                  </a:cubicBezTo>
                  <a:cubicBezTo>
                    <a:pt x="27" y="253"/>
                    <a:pt x="27" y="253"/>
                    <a:pt x="27" y="253"/>
                  </a:cubicBezTo>
                  <a:cubicBezTo>
                    <a:pt x="27" y="253"/>
                    <a:pt x="27" y="253"/>
                    <a:pt x="27" y="253"/>
                  </a:cubicBezTo>
                  <a:cubicBezTo>
                    <a:pt x="27" y="252"/>
                    <a:pt x="27" y="252"/>
                    <a:pt x="27" y="252"/>
                  </a:cubicBezTo>
                  <a:cubicBezTo>
                    <a:pt x="27" y="252"/>
                    <a:pt x="27" y="252"/>
                    <a:pt x="27" y="252"/>
                  </a:cubicBezTo>
                  <a:cubicBezTo>
                    <a:pt x="28" y="252"/>
                    <a:pt x="28" y="252"/>
                    <a:pt x="28" y="252"/>
                  </a:cubicBezTo>
                  <a:cubicBezTo>
                    <a:pt x="29" y="252"/>
                    <a:pt x="29" y="252"/>
                    <a:pt x="29" y="252"/>
                  </a:cubicBezTo>
                  <a:cubicBezTo>
                    <a:pt x="30" y="252"/>
                    <a:pt x="30" y="252"/>
                    <a:pt x="30" y="252"/>
                  </a:cubicBezTo>
                  <a:cubicBezTo>
                    <a:pt x="28" y="252"/>
                    <a:pt x="28" y="252"/>
                    <a:pt x="28" y="252"/>
                  </a:cubicBezTo>
                  <a:cubicBezTo>
                    <a:pt x="28" y="251"/>
                    <a:pt x="28" y="251"/>
                    <a:pt x="28" y="251"/>
                  </a:cubicBezTo>
                  <a:cubicBezTo>
                    <a:pt x="27" y="251"/>
                    <a:pt x="27" y="251"/>
                    <a:pt x="27" y="251"/>
                  </a:cubicBezTo>
                  <a:cubicBezTo>
                    <a:pt x="27" y="252"/>
                    <a:pt x="27" y="252"/>
                    <a:pt x="27" y="252"/>
                  </a:cubicBezTo>
                  <a:cubicBezTo>
                    <a:pt x="26" y="252"/>
                    <a:pt x="26" y="252"/>
                    <a:pt x="26" y="252"/>
                  </a:cubicBezTo>
                  <a:cubicBezTo>
                    <a:pt x="25" y="253"/>
                    <a:pt x="25" y="253"/>
                    <a:pt x="25" y="253"/>
                  </a:cubicBezTo>
                  <a:cubicBezTo>
                    <a:pt x="25" y="252"/>
                    <a:pt x="25" y="252"/>
                    <a:pt x="25" y="252"/>
                  </a:cubicBezTo>
                  <a:cubicBezTo>
                    <a:pt x="25" y="252"/>
                    <a:pt x="25" y="252"/>
                    <a:pt x="25" y="252"/>
                  </a:cubicBezTo>
                  <a:cubicBezTo>
                    <a:pt x="25" y="251"/>
                    <a:pt x="25" y="251"/>
                    <a:pt x="25" y="251"/>
                  </a:cubicBezTo>
                  <a:cubicBezTo>
                    <a:pt x="25" y="250"/>
                    <a:pt x="25" y="250"/>
                    <a:pt x="25" y="250"/>
                  </a:cubicBezTo>
                  <a:cubicBezTo>
                    <a:pt x="27" y="250"/>
                    <a:pt x="27" y="250"/>
                    <a:pt x="27" y="250"/>
                  </a:cubicBezTo>
                  <a:cubicBezTo>
                    <a:pt x="27" y="249"/>
                    <a:pt x="27" y="249"/>
                    <a:pt x="27" y="249"/>
                  </a:cubicBezTo>
                  <a:cubicBezTo>
                    <a:pt x="29" y="248"/>
                    <a:pt x="29" y="248"/>
                    <a:pt x="29" y="248"/>
                  </a:cubicBezTo>
                  <a:cubicBezTo>
                    <a:pt x="30" y="248"/>
                    <a:pt x="30" y="248"/>
                    <a:pt x="30" y="248"/>
                  </a:cubicBezTo>
                  <a:cubicBezTo>
                    <a:pt x="30" y="248"/>
                    <a:pt x="30" y="248"/>
                    <a:pt x="30" y="248"/>
                  </a:cubicBezTo>
                  <a:cubicBezTo>
                    <a:pt x="30" y="249"/>
                    <a:pt x="30" y="249"/>
                    <a:pt x="30" y="249"/>
                  </a:cubicBezTo>
                  <a:cubicBezTo>
                    <a:pt x="31" y="250"/>
                    <a:pt x="31" y="250"/>
                    <a:pt x="31" y="250"/>
                  </a:cubicBezTo>
                  <a:cubicBezTo>
                    <a:pt x="31" y="250"/>
                    <a:pt x="31" y="250"/>
                    <a:pt x="31" y="250"/>
                  </a:cubicBezTo>
                  <a:cubicBezTo>
                    <a:pt x="31" y="249"/>
                    <a:pt x="31" y="249"/>
                    <a:pt x="31" y="249"/>
                  </a:cubicBezTo>
                  <a:cubicBezTo>
                    <a:pt x="31" y="248"/>
                    <a:pt x="31" y="248"/>
                    <a:pt x="31" y="248"/>
                  </a:cubicBezTo>
                  <a:cubicBezTo>
                    <a:pt x="31" y="247"/>
                    <a:pt x="31" y="247"/>
                    <a:pt x="31" y="247"/>
                  </a:cubicBezTo>
                  <a:cubicBezTo>
                    <a:pt x="32" y="247"/>
                    <a:pt x="32" y="247"/>
                    <a:pt x="32" y="247"/>
                  </a:cubicBezTo>
                  <a:cubicBezTo>
                    <a:pt x="32" y="247"/>
                    <a:pt x="32" y="247"/>
                    <a:pt x="32" y="247"/>
                  </a:cubicBezTo>
                  <a:cubicBezTo>
                    <a:pt x="31" y="247"/>
                    <a:pt x="31" y="247"/>
                    <a:pt x="31" y="247"/>
                  </a:cubicBezTo>
                  <a:cubicBezTo>
                    <a:pt x="30" y="247"/>
                    <a:pt x="30" y="247"/>
                    <a:pt x="30" y="247"/>
                  </a:cubicBezTo>
                  <a:cubicBezTo>
                    <a:pt x="30" y="247"/>
                    <a:pt x="30" y="247"/>
                    <a:pt x="30" y="247"/>
                  </a:cubicBezTo>
                  <a:cubicBezTo>
                    <a:pt x="30" y="246"/>
                    <a:pt x="30" y="246"/>
                    <a:pt x="30" y="246"/>
                  </a:cubicBezTo>
                  <a:cubicBezTo>
                    <a:pt x="31" y="246"/>
                    <a:pt x="31" y="246"/>
                    <a:pt x="31" y="246"/>
                  </a:cubicBezTo>
                  <a:cubicBezTo>
                    <a:pt x="32" y="245"/>
                    <a:pt x="32" y="245"/>
                    <a:pt x="32" y="245"/>
                  </a:cubicBezTo>
                  <a:cubicBezTo>
                    <a:pt x="32" y="244"/>
                    <a:pt x="32" y="244"/>
                    <a:pt x="32" y="244"/>
                  </a:cubicBezTo>
                  <a:cubicBezTo>
                    <a:pt x="32" y="244"/>
                    <a:pt x="32" y="244"/>
                    <a:pt x="32" y="244"/>
                  </a:cubicBezTo>
                  <a:cubicBezTo>
                    <a:pt x="32" y="244"/>
                    <a:pt x="32" y="244"/>
                    <a:pt x="32" y="244"/>
                  </a:cubicBezTo>
                  <a:cubicBezTo>
                    <a:pt x="32" y="245"/>
                    <a:pt x="32" y="245"/>
                    <a:pt x="32" y="245"/>
                  </a:cubicBezTo>
                  <a:cubicBezTo>
                    <a:pt x="31" y="245"/>
                    <a:pt x="31" y="245"/>
                    <a:pt x="31" y="245"/>
                  </a:cubicBezTo>
                  <a:cubicBezTo>
                    <a:pt x="30" y="245"/>
                    <a:pt x="30" y="245"/>
                    <a:pt x="30" y="245"/>
                  </a:cubicBezTo>
                  <a:cubicBezTo>
                    <a:pt x="29" y="246"/>
                    <a:pt x="29" y="246"/>
                    <a:pt x="29" y="246"/>
                  </a:cubicBezTo>
                  <a:cubicBezTo>
                    <a:pt x="28" y="247"/>
                    <a:pt x="28" y="247"/>
                    <a:pt x="28" y="247"/>
                  </a:cubicBezTo>
                  <a:cubicBezTo>
                    <a:pt x="27" y="248"/>
                    <a:pt x="27" y="248"/>
                    <a:pt x="27" y="248"/>
                  </a:cubicBezTo>
                  <a:cubicBezTo>
                    <a:pt x="26" y="247"/>
                    <a:pt x="26" y="247"/>
                    <a:pt x="26" y="247"/>
                  </a:cubicBezTo>
                  <a:cubicBezTo>
                    <a:pt x="26" y="247"/>
                    <a:pt x="26" y="247"/>
                    <a:pt x="26" y="247"/>
                  </a:cubicBezTo>
                  <a:cubicBezTo>
                    <a:pt x="27" y="246"/>
                    <a:pt x="27" y="246"/>
                    <a:pt x="27" y="246"/>
                  </a:cubicBezTo>
                  <a:cubicBezTo>
                    <a:pt x="26" y="246"/>
                    <a:pt x="26" y="246"/>
                    <a:pt x="26" y="246"/>
                  </a:cubicBezTo>
                  <a:cubicBezTo>
                    <a:pt x="25" y="247"/>
                    <a:pt x="25" y="247"/>
                    <a:pt x="25" y="247"/>
                  </a:cubicBezTo>
                  <a:cubicBezTo>
                    <a:pt x="24" y="246"/>
                    <a:pt x="24" y="246"/>
                    <a:pt x="24" y="246"/>
                  </a:cubicBezTo>
                  <a:cubicBezTo>
                    <a:pt x="25" y="246"/>
                    <a:pt x="25" y="246"/>
                    <a:pt x="25" y="246"/>
                  </a:cubicBezTo>
                  <a:cubicBezTo>
                    <a:pt x="26" y="245"/>
                    <a:pt x="26" y="245"/>
                    <a:pt x="26" y="245"/>
                  </a:cubicBezTo>
                  <a:cubicBezTo>
                    <a:pt x="27" y="245"/>
                    <a:pt x="27" y="245"/>
                    <a:pt x="27" y="245"/>
                  </a:cubicBezTo>
                  <a:cubicBezTo>
                    <a:pt x="27" y="245"/>
                    <a:pt x="27" y="245"/>
                    <a:pt x="27" y="245"/>
                  </a:cubicBezTo>
                  <a:cubicBezTo>
                    <a:pt x="28" y="245"/>
                    <a:pt x="28" y="245"/>
                    <a:pt x="28" y="245"/>
                  </a:cubicBezTo>
                  <a:cubicBezTo>
                    <a:pt x="28" y="244"/>
                    <a:pt x="28" y="244"/>
                    <a:pt x="28" y="244"/>
                  </a:cubicBezTo>
                  <a:cubicBezTo>
                    <a:pt x="27" y="244"/>
                    <a:pt x="27" y="244"/>
                    <a:pt x="27" y="244"/>
                  </a:cubicBezTo>
                  <a:cubicBezTo>
                    <a:pt x="27" y="244"/>
                    <a:pt x="27" y="244"/>
                    <a:pt x="27" y="244"/>
                  </a:cubicBezTo>
                  <a:cubicBezTo>
                    <a:pt x="28" y="243"/>
                    <a:pt x="28" y="243"/>
                    <a:pt x="28" y="243"/>
                  </a:cubicBezTo>
                  <a:cubicBezTo>
                    <a:pt x="27" y="243"/>
                    <a:pt x="27" y="243"/>
                    <a:pt x="27" y="243"/>
                  </a:cubicBezTo>
                  <a:cubicBezTo>
                    <a:pt x="27" y="243"/>
                    <a:pt x="27" y="243"/>
                    <a:pt x="27" y="243"/>
                  </a:cubicBezTo>
                  <a:cubicBezTo>
                    <a:pt x="26" y="243"/>
                    <a:pt x="26" y="243"/>
                    <a:pt x="26" y="243"/>
                  </a:cubicBezTo>
                  <a:cubicBezTo>
                    <a:pt x="26" y="243"/>
                    <a:pt x="26" y="243"/>
                    <a:pt x="26" y="243"/>
                  </a:cubicBezTo>
                  <a:cubicBezTo>
                    <a:pt x="26" y="241"/>
                    <a:pt x="26" y="241"/>
                    <a:pt x="26" y="241"/>
                  </a:cubicBezTo>
                  <a:cubicBezTo>
                    <a:pt x="25" y="240"/>
                    <a:pt x="25" y="240"/>
                    <a:pt x="25" y="240"/>
                  </a:cubicBezTo>
                  <a:cubicBezTo>
                    <a:pt x="25" y="240"/>
                    <a:pt x="25" y="240"/>
                    <a:pt x="25" y="240"/>
                  </a:cubicBezTo>
                  <a:cubicBezTo>
                    <a:pt x="26" y="239"/>
                    <a:pt x="26" y="239"/>
                    <a:pt x="26" y="239"/>
                  </a:cubicBezTo>
                  <a:cubicBezTo>
                    <a:pt x="27" y="239"/>
                    <a:pt x="27" y="239"/>
                    <a:pt x="27" y="239"/>
                  </a:cubicBezTo>
                  <a:cubicBezTo>
                    <a:pt x="27" y="240"/>
                    <a:pt x="27" y="240"/>
                    <a:pt x="27" y="240"/>
                  </a:cubicBezTo>
                  <a:cubicBezTo>
                    <a:pt x="29" y="240"/>
                    <a:pt x="29" y="240"/>
                    <a:pt x="29" y="240"/>
                  </a:cubicBezTo>
                  <a:cubicBezTo>
                    <a:pt x="30" y="240"/>
                    <a:pt x="30" y="240"/>
                    <a:pt x="30" y="240"/>
                  </a:cubicBezTo>
                  <a:cubicBezTo>
                    <a:pt x="29" y="240"/>
                    <a:pt x="29" y="240"/>
                    <a:pt x="29" y="240"/>
                  </a:cubicBezTo>
                  <a:cubicBezTo>
                    <a:pt x="29" y="239"/>
                    <a:pt x="29" y="239"/>
                    <a:pt x="29" y="239"/>
                  </a:cubicBezTo>
                  <a:cubicBezTo>
                    <a:pt x="28" y="239"/>
                    <a:pt x="28" y="239"/>
                    <a:pt x="28" y="239"/>
                  </a:cubicBezTo>
                  <a:cubicBezTo>
                    <a:pt x="27" y="239"/>
                    <a:pt x="27" y="239"/>
                    <a:pt x="27" y="239"/>
                  </a:cubicBezTo>
                  <a:cubicBezTo>
                    <a:pt x="26" y="238"/>
                    <a:pt x="26" y="238"/>
                    <a:pt x="26" y="238"/>
                  </a:cubicBezTo>
                  <a:cubicBezTo>
                    <a:pt x="26" y="238"/>
                    <a:pt x="26" y="238"/>
                    <a:pt x="26" y="238"/>
                  </a:cubicBezTo>
                  <a:cubicBezTo>
                    <a:pt x="27" y="237"/>
                    <a:pt x="27" y="237"/>
                    <a:pt x="27" y="237"/>
                  </a:cubicBezTo>
                  <a:cubicBezTo>
                    <a:pt x="27" y="237"/>
                    <a:pt x="27" y="237"/>
                    <a:pt x="27" y="237"/>
                  </a:cubicBezTo>
                  <a:cubicBezTo>
                    <a:pt x="28" y="236"/>
                    <a:pt x="28" y="236"/>
                    <a:pt x="28" y="236"/>
                  </a:cubicBezTo>
                  <a:cubicBezTo>
                    <a:pt x="28" y="235"/>
                    <a:pt x="28" y="235"/>
                    <a:pt x="28" y="235"/>
                  </a:cubicBezTo>
                  <a:cubicBezTo>
                    <a:pt x="27" y="236"/>
                    <a:pt x="27" y="236"/>
                    <a:pt x="27" y="236"/>
                  </a:cubicBezTo>
                  <a:cubicBezTo>
                    <a:pt x="27" y="236"/>
                    <a:pt x="27" y="236"/>
                    <a:pt x="27" y="236"/>
                  </a:cubicBezTo>
                  <a:cubicBezTo>
                    <a:pt x="26" y="237"/>
                    <a:pt x="26" y="237"/>
                    <a:pt x="26" y="237"/>
                  </a:cubicBezTo>
                  <a:cubicBezTo>
                    <a:pt x="24" y="237"/>
                    <a:pt x="24" y="237"/>
                    <a:pt x="24" y="237"/>
                  </a:cubicBezTo>
                  <a:cubicBezTo>
                    <a:pt x="24" y="238"/>
                    <a:pt x="24" y="238"/>
                    <a:pt x="24" y="238"/>
                  </a:cubicBezTo>
                  <a:cubicBezTo>
                    <a:pt x="24" y="238"/>
                    <a:pt x="24" y="238"/>
                    <a:pt x="24" y="238"/>
                  </a:cubicBezTo>
                  <a:cubicBezTo>
                    <a:pt x="23" y="238"/>
                    <a:pt x="23" y="238"/>
                    <a:pt x="23" y="238"/>
                  </a:cubicBezTo>
                  <a:cubicBezTo>
                    <a:pt x="22" y="237"/>
                    <a:pt x="22" y="237"/>
                    <a:pt x="22" y="237"/>
                  </a:cubicBezTo>
                  <a:cubicBezTo>
                    <a:pt x="22" y="236"/>
                    <a:pt x="22" y="236"/>
                    <a:pt x="22" y="236"/>
                  </a:cubicBezTo>
                  <a:cubicBezTo>
                    <a:pt x="22" y="234"/>
                    <a:pt x="22" y="234"/>
                    <a:pt x="22" y="234"/>
                  </a:cubicBezTo>
                  <a:cubicBezTo>
                    <a:pt x="23" y="233"/>
                    <a:pt x="23" y="233"/>
                    <a:pt x="23" y="233"/>
                  </a:cubicBezTo>
                  <a:cubicBezTo>
                    <a:pt x="22" y="232"/>
                    <a:pt x="22" y="232"/>
                    <a:pt x="22" y="232"/>
                  </a:cubicBezTo>
                  <a:cubicBezTo>
                    <a:pt x="22" y="232"/>
                    <a:pt x="22" y="232"/>
                    <a:pt x="22" y="232"/>
                  </a:cubicBezTo>
                  <a:cubicBezTo>
                    <a:pt x="22" y="231"/>
                    <a:pt x="22" y="231"/>
                    <a:pt x="22" y="231"/>
                  </a:cubicBezTo>
                  <a:cubicBezTo>
                    <a:pt x="22" y="231"/>
                    <a:pt x="22" y="231"/>
                    <a:pt x="22" y="231"/>
                  </a:cubicBezTo>
                  <a:cubicBezTo>
                    <a:pt x="23" y="231"/>
                    <a:pt x="23" y="231"/>
                    <a:pt x="23" y="231"/>
                  </a:cubicBezTo>
                  <a:cubicBezTo>
                    <a:pt x="23" y="231"/>
                    <a:pt x="23" y="231"/>
                    <a:pt x="23" y="231"/>
                  </a:cubicBezTo>
                  <a:cubicBezTo>
                    <a:pt x="23" y="230"/>
                    <a:pt x="23" y="230"/>
                    <a:pt x="23" y="230"/>
                  </a:cubicBezTo>
                  <a:cubicBezTo>
                    <a:pt x="24" y="230"/>
                    <a:pt x="24" y="230"/>
                    <a:pt x="24" y="230"/>
                  </a:cubicBezTo>
                  <a:cubicBezTo>
                    <a:pt x="24" y="229"/>
                    <a:pt x="24" y="229"/>
                    <a:pt x="24" y="229"/>
                  </a:cubicBezTo>
                  <a:cubicBezTo>
                    <a:pt x="25" y="228"/>
                    <a:pt x="25" y="228"/>
                    <a:pt x="25" y="228"/>
                  </a:cubicBezTo>
                  <a:cubicBezTo>
                    <a:pt x="26" y="229"/>
                    <a:pt x="26" y="229"/>
                    <a:pt x="26" y="229"/>
                  </a:cubicBezTo>
                  <a:cubicBezTo>
                    <a:pt x="26" y="228"/>
                    <a:pt x="26" y="228"/>
                    <a:pt x="26" y="228"/>
                  </a:cubicBezTo>
                  <a:cubicBezTo>
                    <a:pt x="26" y="228"/>
                    <a:pt x="26" y="228"/>
                    <a:pt x="26" y="228"/>
                  </a:cubicBezTo>
                  <a:cubicBezTo>
                    <a:pt x="26" y="228"/>
                    <a:pt x="26" y="228"/>
                    <a:pt x="26" y="228"/>
                  </a:cubicBezTo>
                  <a:cubicBezTo>
                    <a:pt x="27" y="227"/>
                    <a:pt x="27" y="227"/>
                    <a:pt x="27" y="227"/>
                  </a:cubicBezTo>
                  <a:cubicBezTo>
                    <a:pt x="27" y="226"/>
                    <a:pt x="27" y="226"/>
                    <a:pt x="27" y="226"/>
                  </a:cubicBezTo>
                  <a:cubicBezTo>
                    <a:pt x="29" y="225"/>
                    <a:pt x="29" y="225"/>
                    <a:pt x="29" y="225"/>
                  </a:cubicBezTo>
                  <a:cubicBezTo>
                    <a:pt x="29" y="225"/>
                    <a:pt x="29" y="225"/>
                    <a:pt x="29" y="225"/>
                  </a:cubicBezTo>
                  <a:cubicBezTo>
                    <a:pt x="28" y="225"/>
                    <a:pt x="28" y="225"/>
                    <a:pt x="28" y="225"/>
                  </a:cubicBezTo>
                  <a:cubicBezTo>
                    <a:pt x="28" y="224"/>
                    <a:pt x="28" y="224"/>
                    <a:pt x="28" y="224"/>
                  </a:cubicBezTo>
                  <a:cubicBezTo>
                    <a:pt x="27" y="225"/>
                    <a:pt x="27" y="225"/>
                    <a:pt x="27" y="225"/>
                  </a:cubicBezTo>
                  <a:cubicBezTo>
                    <a:pt x="27" y="226"/>
                    <a:pt x="27" y="226"/>
                    <a:pt x="27" y="226"/>
                  </a:cubicBezTo>
                  <a:cubicBezTo>
                    <a:pt x="25" y="228"/>
                    <a:pt x="25" y="228"/>
                    <a:pt x="25" y="228"/>
                  </a:cubicBezTo>
                  <a:cubicBezTo>
                    <a:pt x="25" y="228"/>
                    <a:pt x="25" y="228"/>
                    <a:pt x="25" y="228"/>
                  </a:cubicBezTo>
                  <a:cubicBezTo>
                    <a:pt x="25" y="227"/>
                    <a:pt x="25" y="227"/>
                    <a:pt x="25" y="227"/>
                  </a:cubicBezTo>
                  <a:cubicBezTo>
                    <a:pt x="26" y="226"/>
                    <a:pt x="26" y="226"/>
                    <a:pt x="26" y="226"/>
                  </a:cubicBezTo>
                  <a:cubicBezTo>
                    <a:pt x="26" y="225"/>
                    <a:pt x="26" y="225"/>
                    <a:pt x="26" y="225"/>
                  </a:cubicBezTo>
                  <a:cubicBezTo>
                    <a:pt x="27" y="223"/>
                    <a:pt x="27" y="223"/>
                    <a:pt x="27" y="223"/>
                  </a:cubicBezTo>
                  <a:cubicBezTo>
                    <a:pt x="28" y="222"/>
                    <a:pt x="28" y="222"/>
                    <a:pt x="28" y="222"/>
                  </a:cubicBezTo>
                  <a:cubicBezTo>
                    <a:pt x="28" y="222"/>
                    <a:pt x="28" y="222"/>
                    <a:pt x="28" y="222"/>
                  </a:cubicBezTo>
                  <a:cubicBezTo>
                    <a:pt x="28" y="221"/>
                    <a:pt x="28" y="221"/>
                    <a:pt x="28" y="221"/>
                  </a:cubicBezTo>
                  <a:cubicBezTo>
                    <a:pt x="28" y="221"/>
                    <a:pt x="28" y="221"/>
                    <a:pt x="28" y="221"/>
                  </a:cubicBezTo>
                  <a:cubicBezTo>
                    <a:pt x="28" y="221"/>
                    <a:pt x="28" y="221"/>
                    <a:pt x="28" y="221"/>
                  </a:cubicBezTo>
                  <a:cubicBezTo>
                    <a:pt x="28" y="220"/>
                    <a:pt x="28" y="220"/>
                    <a:pt x="28" y="220"/>
                  </a:cubicBezTo>
                  <a:cubicBezTo>
                    <a:pt x="28" y="220"/>
                    <a:pt x="28" y="220"/>
                    <a:pt x="28" y="220"/>
                  </a:cubicBezTo>
                  <a:cubicBezTo>
                    <a:pt x="28" y="220"/>
                    <a:pt x="28" y="220"/>
                    <a:pt x="28" y="220"/>
                  </a:cubicBezTo>
                  <a:cubicBezTo>
                    <a:pt x="27" y="219"/>
                    <a:pt x="27" y="219"/>
                    <a:pt x="27" y="219"/>
                  </a:cubicBezTo>
                  <a:cubicBezTo>
                    <a:pt x="27" y="219"/>
                    <a:pt x="27" y="219"/>
                    <a:pt x="27" y="219"/>
                  </a:cubicBezTo>
                  <a:cubicBezTo>
                    <a:pt x="27" y="218"/>
                    <a:pt x="27" y="218"/>
                    <a:pt x="27" y="218"/>
                  </a:cubicBezTo>
                  <a:cubicBezTo>
                    <a:pt x="26" y="217"/>
                    <a:pt x="26" y="217"/>
                    <a:pt x="26" y="217"/>
                  </a:cubicBezTo>
                  <a:cubicBezTo>
                    <a:pt x="25" y="217"/>
                    <a:pt x="25" y="217"/>
                    <a:pt x="25" y="217"/>
                  </a:cubicBezTo>
                  <a:cubicBezTo>
                    <a:pt x="25" y="216"/>
                    <a:pt x="25" y="216"/>
                    <a:pt x="25" y="216"/>
                  </a:cubicBezTo>
                  <a:cubicBezTo>
                    <a:pt x="24" y="215"/>
                    <a:pt x="24" y="215"/>
                    <a:pt x="24" y="215"/>
                  </a:cubicBezTo>
                  <a:cubicBezTo>
                    <a:pt x="24" y="215"/>
                    <a:pt x="24" y="215"/>
                    <a:pt x="24" y="215"/>
                  </a:cubicBezTo>
                  <a:cubicBezTo>
                    <a:pt x="23" y="215"/>
                    <a:pt x="23" y="215"/>
                    <a:pt x="23" y="215"/>
                  </a:cubicBezTo>
                  <a:cubicBezTo>
                    <a:pt x="23" y="215"/>
                    <a:pt x="23" y="215"/>
                    <a:pt x="23" y="215"/>
                  </a:cubicBezTo>
                  <a:cubicBezTo>
                    <a:pt x="23" y="214"/>
                    <a:pt x="23" y="214"/>
                    <a:pt x="23" y="214"/>
                  </a:cubicBezTo>
                  <a:cubicBezTo>
                    <a:pt x="23" y="214"/>
                    <a:pt x="23" y="214"/>
                    <a:pt x="23" y="214"/>
                  </a:cubicBezTo>
                  <a:cubicBezTo>
                    <a:pt x="23" y="213"/>
                    <a:pt x="23" y="213"/>
                    <a:pt x="23" y="213"/>
                  </a:cubicBezTo>
                  <a:cubicBezTo>
                    <a:pt x="23" y="213"/>
                    <a:pt x="23" y="213"/>
                    <a:pt x="23" y="213"/>
                  </a:cubicBezTo>
                  <a:cubicBezTo>
                    <a:pt x="23" y="213"/>
                    <a:pt x="23" y="213"/>
                    <a:pt x="23" y="213"/>
                  </a:cubicBezTo>
                  <a:cubicBezTo>
                    <a:pt x="23" y="212"/>
                    <a:pt x="23" y="212"/>
                    <a:pt x="23" y="212"/>
                  </a:cubicBezTo>
                  <a:cubicBezTo>
                    <a:pt x="23" y="212"/>
                    <a:pt x="23" y="212"/>
                    <a:pt x="23" y="212"/>
                  </a:cubicBezTo>
                  <a:cubicBezTo>
                    <a:pt x="23" y="212"/>
                    <a:pt x="23" y="212"/>
                    <a:pt x="23" y="212"/>
                  </a:cubicBezTo>
                  <a:cubicBezTo>
                    <a:pt x="22" y="212"/>
                    <a:pt x="22" y="212"/>
                    <a:pt x="22" y="212"/>
                  </a:cubicBezTo>
                  <a:cubicBezTo>
                    <a:pt x="22" y="211"/>
                    <a:pt x="22" y="211"/>
                    <a:pt x="22" y="211"/>
                  </a:cubicBezTo>
                  <a:cubicBezTo>
                    <a:pt x="23" y="211"/>
                    <a:pt x="23" y="211"/>
                    <a:pt x="23" y="211"/>
                  </a:cubicBezTo>
                  <a:cubicBezTo>
                    <a:pt x="23" y="208"/>
                    <a:pt x="23" y="208"/>
                    <a:pt x="23" y="208"/>
                  </a:cubicBezTo>
                  <a:cubicBezTo>
                    <a:pt x="23" y="205"/>
                    <a:pt x="23" y="205"/>
                    <a:pt x="23" y="205"/>
                  </a:cubicBezTo>
                  <a:cubicBezTo>
                    <a:pt x="23" y="203"/>
                    <a:pt x="23" y="203"/>
                    <a:pt x="23" y="203"/>
                  </a:cubicBezTo>
                  <a:cubicBezTo>
                    <a:pt x="23" y="202"/>
                    <a:pt x="23" y="202"/>
                    <a:pt x="23" y="202"/>
                  </a:cubicBezTo>
                  <a:cubicBezTo>
                    <a:pt x="23" y="201"/>
                    <a:pt x="23" y="201"/>
                    <a:pt x="23" y="201"/>
                  </a:cubicBezTo>
                  <a:cubicBezTo>
                    <a:pt x="23" y="201"/>
                    <a:pt x="23" y="201"/>
                    <a:pt x="23" y="201"/>
                  </a:cubicBezTo>
                  <a:cubicBezTo>
                    <a:pt x="23" y="200"/>
                    <a:pt x="23" y="200"/>
                    <a:pt x="23" y="200"/>
                  </a:cubicBezTo>
                  <a:cubicBezTo>
                    <a:pt x="23" y="199"/>
                    <a:pt x="23" y="199"/>
                    <a:pt x="23" y="199"/>
                  </a:cubicBezTo>
                  <a:cubicBezTo>
                    <a:pt x="23" y="198"/>
                    <a:pt x="23" y="198"/>
                    <a:pt x="23" y="198"/>
                  </a:cubicBezTo>
                  <a:cubicBezTo>
                    <a:pt x="22" y="197"/>
                    <a:pt x="22" y="197"/>
                    <a:pt x="22" y="197"/>
                  </a:cubicBezTo>
                  <a:cubicBezTo>
                    <a:pt x="21" y="195"/>
                    <a:pt x="21" y="195"/>
                    <a:pt x="21" y="195"/>
                  </a:cubicBezTo>
                  <a:cubicBezTo>
                    <a:pt x="21" y="195"/>
                    <a:pt x="21" y="195"/>
                    <a:pt x="21" y="195"/>
                  </a:cubicBezTo>
                  <a:cubicBezTo>
                    <a:pt x="21" y="192"/>
                    <a:pt x="21" y="192"/>
                    <a:pt x="21" y="192"/>
                  </a:cubicBezTo>
                  <a:cubicBezTo>
                    <a:pt x="21" y="192"/>
                    <a:pt x="21" y="192"/>
                    <a:pt x="21" y="192"/>
                  </a:cubicBezTo>
                  <a:cubicBezTo>
                    <a:pt x="21" y="191"/>
                    <a:pt x="21" y="191"/>
                    <a:pt x="21" y="191"/>
                  </a:cubicBezTo>
                  <a:cubicBezTo>
                    <a:pt x="21" y="190"/>
                    <a:pt x="21" y="190"/>
                    <a:pt x="21" y="190"/>
                  </a:cubicBezTo>
                  <a:cubicBezTo>
                    <a:pt x="21" y="189"/>
                    <a:pt x="21" y="189"/>
                    <a:pt x="21" y="189"/>
                  </a:cubicBezTo>
                  <a:cubicBezTo>
                    <a:pt x="20" y="189"/>
                    <a:pt x="20" y="189"/>
                    <a:pt x="20" y="189"/>
                  </a:cubicBezTo>
                  <a:cubicBezTo>
                    <a:pt x="19" y="189"/>
                    <a:pt x="19" y="189"/>
                    <a:pt x="19" y="189"/>
                  </a:cubicBezTo>
                  <a:cubicBezTo>
                    <a:pt x="17" y="189"/>
                    <a:pt x="17" y="189"/>
                    <a:pt x="17" y="189"/>
                  </a:cubicBezTo>
                  <a:cubicBezTo>
                    <a:pt x="17" y="189"/>
                    <a:pt x="17" y="189"/>
                    <a:pt x="17" y="189"/>
                  </a:cubicBezTo>
                  <a:cubicBezTo>
                    <a:pt x="15" y="190"/>
                    <a:pt x="15" y="190"/>
                    <a:pt x="15" y="190"/>
                  </a:cubicBezTo>
                  <a:cubicBezTo>
                    <a:pt x="14" y="191"/>
                    <a:pt x="14" y="191"/>
                    <a:pt x="14" y="191"/>
                  </a:cubicBezTo>
                  <a:cubicBezTo>
                    <a:pt x="13" y="192"/>
                    <a:pt x="13" y="192"/>
                    <a:pt x="13" y="192"/>
                  </a:cubicBezTo>
                  <a:cubicBezTo>
                    <a:pt x="12" y="193"/>
                    <a:pt x="12" y="193"/>
                    <a:pt x="12" y="193"/>
                  </a:cubicBezTo>
                  <a:cubicBezTo>
                    <a:pt x="11" y="193"/>
                    <a:pt x="11" y="193"/>
                    <a:pt x="11" y="193"/>
                  </a:cubicBezTo>
                  <a:cubicBezTo>
                    <a:pt x="9" y="193"/>
                    <a:pt x="9" y="193"/>
                    <a:pt x="9" y="193"/>
                  </a:cubicBezTo>
                  <a:cubicBezTo>
                    <a:pt x="9" y="193"/>
                    <a:pt x="9" y="193"/>
                    <a:pt x="9" y="193"/>
                  </a:cubicBezTo>
                  <a:cubicBezTo>
                    <a:pt x="9" y="193"/>
                    <a:pt x="9" y="193"/>
                    <a:pt x="9" y="193"/>
                  </a:cubicBezTo>
                  <a:cubicBezTo>
                    <a:pt x="9" y="192"/>
                    <a:pt x="9" y="192"/>
                    <a:pt x="9" y="192"/>
                  </a:cubicBezTo>
                  <a:cubicBezTo>
                    <a:pt x="9" y="191"/>
                    <a:pt x="9" y="191"/>
                    <a:pt x="9" y="191"/>
                  </a:cubicBezTo>
                  <a:cubicBezTo>
                    <a:pt x="8" y="186"/>
                    <a:pt x="8" y="186"/>
                    <a:pt x="8" y="186"/>
                  </a:cubicBezTo>
                  <a:cubicBezTo>
                    <a:pt x="7" y="184"/>
                    <a:pt x="7" y="184"/>
                    <a:pt x="7" y="184"/>
                  </a:cubicBezTo>
                  <a:cubicBezTo>
                    <a:pt x="7" y="183"/>
                    <a:pt x="7" y="183"/>
                    <a:pt x="7" y="183"/>
                  </a:cubicBezTo>
                  <a:cubicBezTo>
                    <a:pt x="8" y="181"/>
                    <a:pt x="8" y="181"/>
                    <a:pt x="8" y="181"/>
                  </a:cubicBezTo>
                  <a:cubicBezTo>
                    <a:pt x="5" y="181"/>
                    <a:pt x="5" y="181"/>
                    <a:pt x="5" y="181"/>
                  </a:cubicBezTo>
                  <a:cubicBezTo>
                    <a:pt x="4" y="182"/>
                    <a:pt x="4" y="182"/>
                    <a:pt x="4" y="182"/>
                  </a:cubicBezTo>
                  <a:cubicBezTo>
                    <a:pt x="3" y="181"/>
                    <a:pt x="3" y="181"/>
                    <a:pt x="3" y="181"/>
                  </a:cubicBezTo>
                  <a:cubicBezTo>
                    <a:pt x="0" y="181"/>
                    <a:pt x="0" y="181"/>
                    <a:pt x="0" y="181"/>
                  </a:cubicBezTo>
                  <a:cubicBezTo>
                    <a:pt x="51" y="97"/>
                    <a:pt x="51" y="97"/>
                    <a:pt x="51" y="97"/>
                  </a:cubicBezTo>
                  <a:cubicBezTo>
                    <a:pt x="51" y="97"/>
                    <a:pt x="51" y="97"/>
                    <a:pt x="51" y="97"/>
                  </a:cubicBezTo>
                  <a:cubicBezTo>
                    <a:pt x="52" y="97"/>
                    <a:pt x="52" y="97"/>
                    <a:pt x="52" y="97"/>
                  </a:cubicBezTo>
                  <a:cubicBezTo>
                    <a:pt x="54" y="99"/>
                    <a:pt x="54" y="99"/>
                    <a:pt x="54" y="99"/>
                  </a:cubicBezTo>
                  <a:cubicBezTo>
                    <a:pt x="55" y="99"/>
                    <a:pt x="55" y="99"/>
                    <a:pt x="55" y="99"/>
                  </a:cubicBezTo>
                  <a:cubicBezTo>
                    <a:pt x="56" y="99"/>
                    <a:pt x="56" y="99"/>
                    <a:pt x="56" y="99"/>
                  </a:cubicBezTo>
                  <a:cubicBezTo>
                    <a:pt x="56" y="100"/>
                    <a:pt x="56" y="100"/>
                    <a:pt x="56" y="100"/>
                  </a:cubicBezTo>
                  <a:cubicBezTo>
                    <a:pt x="57" y="100"/>
                    <a:pt x="57" y="100"/>
                    <a:pt x="57" y="100"/>
                  </a:cubicBezTo>
                  <a:cubicBezTo>
                    <a:pt x="57" y="101"/>
                    <a:pt x="57" y="101"/>
                    <a:pt x="57" y="101"/>
                  </a:cubicBezTo>
                  <a:cubicBezTo>
                    <a:pt x="57" y="101"/>
                    <a:pt x="57" y="101"/>
                    <a:pt x="57" y="101"/>
                  </a:cubicBezTo>
                  <a:cubicBezTo>
                    <a:pt x="58" y="102"/>
                    <a:pt x="58" y="102"/>
                    <a:pt x="58" y="102"/>
                  </a:cubicBezTo>
                  <a:cubicBezTo>
                    <a:pt x="58" y="103"/>
                    <a:pt x="58" y="103"/>
                    <a:pt x="58" y="103"/>
                  </a:cubicBezTo>
                  <a:cubicBezTo>
                    <a:pt x="58" y="103"/>
                    <a:pt x="58" y="103"/>
                    <a:pt x="58" y="103"/>
                  </a:cubicBezTo>
                  <a:cubicBezTo>
                    <a:pt x="58" y="104"/>
                    <a:pt x="58" y="104"/>
                    <a:pt x="58" y="104"/>
                  </a:cubicBezTo>
                  <a:cubicBezTo>
                    <a:pt x="58" y="105"/>
                    <a:pt x="58" y="105"/>
                    <a:pt x="58" y="105"/>
                  </a:cubicBezTo>
                  <a:cubicBezTo>
                    <a:pt x="59" y="105"/>
                    <a:pt x="59" y="105"/>
                    <a:pt x="59" y="105"/>
                  </a:cubicBezTo>
                  <a:cubicBezTo>
                    <a:pt x="59" y="105"/>
                    <a:pt x="59" y="105"/>
                    <a:pt x="59" y="105"/>
                  </a:cubicBezTo>
                  <a:cubicBezTo>
                    <a:pt x="59" y="105"/>
                    <a:pt x="59" y="105"/>
                    <a:pt x="59" y="105"/>
                  </a:cubicBezTo>
                  <a:cubicBezTo>
                    <a:pt x="59" y="106"/>
                    <a:pt x="59" y="106"/>
                    <a:pt x="59" y="106"/>
                  </a:cubicBezTo>
                  <a:cubicBezTo>
                    <a:pt x="60" y="107"/>
                    <a:pt x="60" y="107"/>
                    <a:pt x="60" y="107"/>
                  </a:cubicBezTo>
                  <a:cubicBezTo>
                    <a:pt x="61" y="108"/>
                    <a:pt x="61" y="108"/>
                    <a:pt x="61" y="108"/>
                  </a:cubicBezTo>
                  <a:cubicBezTo>
                    <a:pt x="62" y="109"/>
                    <a:pt x="62" y="109"/>
                    <a:pt x="62" y="109"/>
                  </a:cubicBezTo>
                  <a:cubicBezTo>
                    <a:pt x="62" y="109"/>
                    <a:pt x="62" y="109"/>
                    <a:pt x="62" y="109"/>
                  </a:cubicBezTo>
                  <a:cubicBezTo>
                    <a:pt x="63" y="109"/>
                    <a:pt x="63" y="109"/>
                    <a:pt x="63" y="109"/>
                  </a:cubicBezTo>
                  <a:cubicBezTo>
                    <a:pt x="63" y="110"/>
                    <a:pt x="63" y="110"/>
                    <a:pt x="63" y="110"/>
                  </a:cubicBezTo>
                  <a:cubicBezTo>
                    <a:pt x="63" y="110"/>
                    <a:pt x="63" y="110"/>
                    <a:pt x="63" y="110"/>
                  </a:cubicBezTo>
                  <a:cubicBezTo>
                    <a:pt x="64" y="110"/>
                    <a:pt x="64" y="110"/>
                    <a:pt x="64" y="110"/>
                  </a:cubicBezTo>
                  <a:cubicBezTo>
                    <a:pt x="65" y="111"/>
                    <a:pt x="65" y="111"/>
                    <a:pt x="65" y="111"/>
                  </a:cubicBezTo>
                  <a:cubicBezTo>
                    <a:pt x="65" y="112"/>
                    <a:pt x="65" y="112"/>
                    <a:pt x="65" y="112"/>
                  </a:cubicBezTo>
                  <a:cubicBezTo>
                    <a:pt x="65" y="112"/>
                    <a:pt x="65" y="112"/>
                    <a:pt x="65" y="112"/>
                  </a:cubicBezTo>
                  <a:cubicBezTo>
                    <a:pt x="66" y="113"/>
                    <a:pt x="66" y="113"/>
                    <a:pt x="66" y="113"/>
                  </a:cubicBezTo>
                  <a:cubicBezTo>
                    <a:pt x="66" y="113"/>
                    <a:pt x="66" y="113"/>
                    <a:pt x="66" y="113"/>
                  </a:cubicBezTo>
                  <a:cubicBezTo>
                    <a:pt x="67" y="114"/>
                    <a:pt x="67" y="114"/>
                    <a:pt x="67" y="114"/>
                  </a:cubicBezTo>
                  <a:cubicBezTo>
                    <a:pt x="67" y="115"/>
                    <a:pt x="67" y="115"/>
                    <a:pt x="67" y="115"/>
                  </a:cubicBezTo>
                  <a:cubicBezTo>
                    <a:pt x="68" y="115"/>
                    <a:pt x="68" y="115"/>
                    <a:pt x="68" y="115"/>
                  </a:cubicBezTo>
                  <a:cubicBezTo>
                    <a:pt x="68" y="116"/>
                    <a:pt x="68" y="116"/>
                    <a:pt x="68" y="116"/>
                  </a:cubicBezTo>
                  <a:cubicBezTo>
                    <a:pt x="67" y="117"/>
                    <a:pt x="67" y="117"/>
                    <a:pt x="67" y="117"/>
                  </a:cubicBezTo>
                  <a:cubicBezTo>
                    <a:pt x="66" y="117"/>
                    <a:pt x="66" y="117"/>
                    <a:pt x="66" y="117"/>
                  </a:cubicBezTo>
                  <a:cubicBezTo>
                    <a:pt x="68" y="116"/>
                    <a:pt x="68" y="116"/>
                    <a:pt x="68" y="116"/>
                  </a:cubicBezTo>
                  <a:cubicBezTo>
                    <a:pt x="69" y="116"/>
                    <a:pt x="69" y="116"/>
                    <a:pt x="69" y="116"/>
                  </a:cubicBezTo>
                  <a:cubicBezTo>
                    <a:pt x="69" y="116"/>
                    <a:pt x="69" y="116"/>
                    <a:pt x="69" y="116"/>
                  </a:cubicBezTo>
                  <a:cubicBezTo>
                    <a:pt x="69" y="115"/>
                    <a:pt x="69" y="115"/>
                    <a:pt x="69" y="115"/>
                  </a:cubicBezTo>
                  <a:cubicBezTo>
                    <a:pt x="69" y="112"/>
                    <a:pt x="69" y="112"/>
                    <a:pt x="69" y="112"/>
                  </a:cubicBezTo>
                  <a:cubicBezTo>
                    <a:pt x="69" y="111"/>
                    <a:pt x="69" y="111"/>
                    <a:pt x="69" y="111"/>
                  </a:cubicBezTo>
                  <a:cubicBezTo>
                    <a:pt x="70" y="110"/>
                    <a:pt x="70" y="110"/>
                    <a:pt x="70" y="110"/>
                  </a:cubicBezTo>
                  <a:cubicBezTo>
                    <a:pt x="71" y="110"/>
                    <a:pt x="71" y="110"/>
                    <a:pt x="71" y="110"/>
                  </a:cubicBezTo>
                  <a:cubicBezTo>
                    <a:pt x="72" y="109"/>
                    <a:pt x="72" y="109"/>
                    <a:pt x="72" y="109"/>
                  </a:cubicBezTo>
                  <a:cubicBezTo>
                    <a:pt x="73" y="109"/>
                    <a:pt x="73" y="109"/>
                    <a:pt x="73" y="109"/>
                  </a:cubicBezTo>
                  <a:cubicBezTo>
                    <a:pt x="74" y="109"/>
                    <a:pt x="74" y="109"/>
                    <a:pt x="74" y="109"/>
                  </a:cubicBezTo>
                  <a:cubicBezTo>
                    <a:pt x="74" y="108"/>
                    <a:pt x="74" y="108"/>
                    <a:pt x="74" y="108"/>
                  </a:cubicBezTo>
                  <a:cubicBezTo>
                    <a:pt x="75" y="108"/>
                    <a:pt x="75" y="108"/>
                    <a:pt x="75" y="108"/>
                  </a:cubicBezTo>
                  <a:cubicBezTo>
                    <a:pt x="76" y="108"/>
                    <a:pt x="76" y="108"/>
                    <a:pt x="76" y="108"/>
                  </a:cubicBezTo>
                  <a:cubicBezTo>
                    <a:pt x="77" y="108"/>
                    <a:pt x="77" y="108"/>
                    <a:pt x="77" y="108"/>
                  </a:cubicBezTo>
                  <a:cubicBezTo>
                    <a:pt x="77" y="108"/>
                    <a:pt x="77" y="108"/>
                    <a:pt x="77" y="108"/>
                  </a:cubicBezTo>
                  <a:cubicBezTo>
                    <a:pt x="78" y="108"/>
                    <a:pt x="78" y="108"/>
                    <a:pt x="78" y="108"/>
                  </a:cubicBezTo>
                  <a:cubicBezTo>
                    <a:pt x="78" y="108"/>
                    <a:pt x="78" y="108"/>
                    <a:pt x="78" y="108"/>
                  </a:cubicBezTo>
                  <a:cubicBezTo>
                    <a:pt x="79" y="107"/>
                    <a:pt x="79" y="107"/>
                    <a:pt x="79" y="107"/>
                  </a:cubicBezTo>
                  <a:cubicBezTo>
                    <a:pt x="80" y="106"/>
                    <a:pt x="80" y="106"/>
                    <a:pt x="80" y="106"/>
                  </a:cubicBezTo>
                  <a:cubicBezTo>
                    <a:pt x="80" y="106"/>
                    <a:pt x="80" y="106"/>
                    <a:pt x="80" y="106"/>
                  </a:cubicBezTo>
                  <a:cubicBezTo>
                    <a:pt x="81" y="106"/>
                    <a:pt x="81" y="106"/>
                    <a:pt x="81" y="106"/>
                  </a:cubicBezTo>
                  <a:cubicBezTo>
                    <a:pt x="81" y="106"/>
                    <a:pt x="81" y="106"/>
                    <a:pt x="81" y="106"/>
                  </a:cubicBezTo>
                  <a:cubicBezTo>
                    <a:pt x="81" y="106"/>
                    <a:pt x="81" y="106"/>
                    <a:pt x="81" y="106"/>
                  </a:cubicBezTo>
                  <a:cubicBezTo>
                    <a:pt x="82" y="105"/>
                    <a:pt x="82" y="105"/>
                    <a:pt x="82" y="105"/>
                  </a:cubicBezTo>
                  <a:cubicBezTo>
                    <a:pt x="82" y="106"/>
                    <a:pt x="82" y="106"/>
                    <a:pt x="82" y="106"/>
                  </a:cubicBezTo>
                  <a:cubicBezTo>
                    <a:pt x="85" y="106"/>
                    <a:pt x="85" y="106"/>
                    <a:pt x="85" y="106"/>
                  </a:cubicBezTo>
                  <a:cubicBezTo>
                    <a:pt x="87" y="105"/>
                    <a:pt x="87" y="105"/>
                    <a:pt x="87" y="105"/>
                  </a:cubicBezTo>
                  <a:cubicBezTo>
                    <a:pt x="88" y="105"/>
                    <a:pt x="88" y="105"/>
                    <a:pt x="88" y="105"/>
                  </a:cubicBezTo>
                  <a:cubicBezTo>
                    <a:pt x="88" y="105"/>
                    <a:pt x="88" y="105"/>
                    <a:pt x="88" y="105"/>
                  </a:cubicBezTo>
                  <a:cubicBezTo>
                    <a:pt x="89" y="105"/>
                    <a:pt x="89" y="105"/>
                    <a:pt x="89" y="105"/>
                  </a:cubicBezTo>
                  <a:cubicBezTo>
                    <a:pt x="89" y="105"/>
                    <a:pt x="89" y="105"/>
                    <a:pt x="89" y="105"/>
                  </a:cubicBezTo>
                  <a:cubicBezTo>
                    <a:pt x="89" y="104"/>
                    <a:pt x="89" y="104"/>
                    <a:pt x="89" y="104"/>
                  </a:cubicBezTo>
                  <a:cubicBezTo>
                    <a:pt x="91" y="104"/>
                    <a:pt x="91" y="104"/>
                    <a:pt x="91" y="104"/>
                  </a:cubicBezTo>
                  <a:cubicBezTo>
                    <a:pt x="92" y="104"/>
                    <a:pt x="92" y="104"/>
                    <a:pt x="92" y="104"/>
                  </a:cubicBezTo>
                  <a:cubicBezTo>
                    <a:pt x="92" y="104"/>
                    <a:pt x="92" y="104"/>
                    <a:pt x="92" y="104"/>
                  </a:cubicBezTo>
                  <a:cubicBezTo>
                    <a:pt x="93" y="104"/>
                    <a:pt x="93" y="104"/>
                    <a:pt x="93" y="104"/>
                  </a:cubicBezTo>
                  <a:cubicBezTo>
                    <a:pt x="93" y="104"/>
                    <a:pt x="93" y="104"/>
                    <a:pt x="93" y="104"/>
                  </a:cubicBezTo>
                  <a:cubicBezTo>
                    <a:pt x="94" y="104"/>
                    <a:pt x="94" y="104"/>
                    <a:pt x="94" y="104"/>
                  </a:cubicBezTo>
                  <a:cubicBezTo>
                    <a:pt x="94" y="104"/>
                    <a:pt x="94" y="104"/>
                    <a:pt x="94" y="104"/>
                  </a:cubicBezTo>
                  <a:cubicBezTo>
                    <a:pt x="94" y="103"/>
                    <a:pt x="94" y="103"/>
                    <a:pt x="94" y="103"/>
                  </a:cubicBezTo>
                  <a:cubicBezTo>
                    <a:pt x="94" y="104"/>
                    <a:pt x="94" y="104"/>
                    <a:pt x="94" y="104"/>
                  </a:cubicBezTo>
                  <a:cubicBezTo>
                    <a:pt x="94" y="104"/>
                    <a:pt x="94" y="104"/>
                    <a:pt x="94" y="104"/>
                  </a:cubicBezTo>
                  <a:cubicBezTo>
                    <a:pt x="95" y="105"/>
                    <a:pt x="95" y="105"/>
                    <a:pt x="95" y="105"/>
                  </a:cubicBezTo>
                  <a:cubicBezTo>
                    <a:pt x="95" y="105"/>
                    <a:pt x="95" y="105"/>
                    <a:pt x="95" y="105"/>
                  </a:cubicBezTo>
                  <a:cubicBezTo>
                    <a:pt x="94" y="105"/>
                    <a:pt x="94" y="105"/>
                    <a:pt x="94" y="105"/>
                  </a:cubicBezTo>
                  <a:cubicBezTo>
                    <a:pt x="94" y="106"/>
                    <a:pt x="94" y="106"/>
                    <a:pt x="94" y="106"/>
                  </a:cubicBezTo>
                  <a:cubicBezTo>
                    <a:pt x="92" y="106"/>
                    <a:pt x="92" y="106"/>
                    <a:pt x="92" y="106"/>
                  </a:cubicBezTo>
                  <a:cubicBezTo>
                    <a:pt x="90" y="107"/>
                    <a:pt x="90" y="107"/>
                    <a:pt x="90" y="107"/>
                  </a:cubicBezTo>
                  <a:cubicBezTo>
                    <a:pt x="90" y="107"/>
                    <a:pt x="90" y="107"/>
                    <a:pt x="90" y="107"/>
                  </a:cubicBezTo>
                  <a:cubicBezTo>
                    <a:pt x="89" y="108"/>
                    <a:pt x="89" y="108"/>
                    <a:pt x="89" y="108"/>
                  </a:cubicBezTo>
                  <a:cubicBezTo>
                    <a:pt x="88" y="108"/>
                    <a:pt x="88" y="108"/>
                    <a:pt x="88" y="108"/>
                  </a:cubicBezTo>
                  <a:cubicBezTo>
                    <a:pt x="87" y="108"/>
                    <a:pt x="87" y="108"/>
                    <a:pt x="87" y="108"/>
                  </a:cubicBezTo>
                  <a:cubicBezTo>
                    <a:pt x="87" y="108"/>
                    <a:pt x="87" y="108"/>
                    <a:pt x="87" y="108"/>
                  </a:cubicBezTo>
                  <a:cubicBezTo>
                    <a:pt x="87" y="108"/>
                    <a:pt x="87" y="108"/>
                    <a:pt x="87" y="108"/>
                  </a:cubicBezTo>
                  <a:cubicBezTo>
                    <a:pt x="85" y="108"/>
                    <a:pt x="85" y="108"/>
                    <a:pt x="85" y="108"/>
                  </a:cubicBezTo>
                  <a:cubicBezTo>
                    <a:pt x="84" y="108"/>
                    <a:pt x="84" y="108"/>
                    <a:pt x="84" y="108"/>
                  </a:cubicBezTo>
                  <a:cubicBezTo>
                    <a:pt x="84" y="108"/>
                    <a:pt x="84" y="108"/>
                    <a:pt x="84" y="108"/>
                  </a:cubicBezTo>
                  <a:cubicBezTo>
                    <a:pt x="82" y="108"/>
                    <a:pt x="82" y="108"/>
                    <a:pt x="82" y="108"/>
                  </a:cubicBezTo>
                  <a:cubicBezTo>
                    <a:pt x="81" y="109"/>
                    <a:pt x="81" y="109"/>
                    <a:pt x="81" y="109"/>
                  </a:cubicBezTo>
                  <a:cubicBezTo>
                    <a:pt x="80" y="110"/>
                    <a:pt x="80" y="110"/>
                    <a:pt x="80" y="110"/>
                  </a:cubicBezTo>
                  <a:cubicBezTo>
                    <a:pt x="78" y="110"/>
                    <a:pt x="78" y="110"/>
                    <a:pt x="78" y="110"/>
                  </a:cubicBezTo>
                  <a:cubicBezTo>
                    <a:pt x="78" y="110"/>
                    <a:pt x="78" y="110"/>
                    <a:pt x="78" y="110"/>
                  </a:cubicBezTo>
                  <a:cubicBezTo>
                    <a:pt x="77" y="111"/>
                    <a:pt x="77" y="111"/>
                    <a:pt x="77" y="111"/>
                  </a:cubicBezTo>
                  <a:cubicBezTo>
                    <a:pt x="77" y="111"/>
                    <a:pt x="77" y="111"/>
                    <a:pt x="77" y="111"/>
                  </a:cubicBezTo>
                  <a:cubicBezTo>
                    <a:pt x="76" y="112"/>
                    <a:pt x="76" y="112"/>
                    <a:pt x="76" y="112"/>
                  </a:cubicBezTo>
                  <a:cubicBezTo>
                    <a:pt x="76" y="111"/>
                    <a:pt x="76" y="111"/>
                    <a:pt x="76" y="111"/>
                  </a:cubicBezTo>
                  <a:cubicBezTo>
                    <a:pt x="75" y="112"/>
                    <a:pt x="75" y="112"/>
                    <a:pt x="75" y="112"/>
                  </a:cubicBezTo>
                  <a:cubicBezTo>
                    <a:pt x="74" y="113"/>
                    <a:pt x="74" y="113"/>
                    <a:pt x="74" y="113"/>
                  </a:cubicBezTo>
                  <a:cubicBezTo>
                    <a:pt x="74" y="113"/>
                    <a:pt x="74" y="113"/>
                    <a:pt x="74" y="113"/>
                  </a:cubicBezTo>
                  <a:cubicBezTo>
                    <a:pt x="73" y="113"/>
                    <a:pt x="73" y="113"/>
                    <a:pt x="73" y="113"/>
                  </a:cubicBezTo>
                  <a:cubicBezTo>
                    <a:pt x="74" y="114"/>
                    <a:pt x="74" y="114"/>
                    <a:pt x="74" y="114"/>
                  </a:cubicBezTo>
                  <a:cubicBezTo>
                    <a:pt x="75" y="115"/>
                    <a:pt x="75" y="115"/>
                    <a:pt x="75" y="115"/>
                  </a:cubicBezTo>
                  <a:cubicBezTo>
                    <a:pt x="74" y="114"/>
                    <a:pt x="74" y="114"/>
                    <a:pt x="74" y="114"/>
                  </a:cubicBezTo>
                  <a:cubicBezTo>
                    <a:pt x="74" y="113"/>
                    <a:pt x="74" y="113"/>
                    <a:pt x="74" y="113"/>
                  </a:cubicBezTo>
                  <a:cubicBezTo>
                    <a:pt x="75" y="114"/>
                    <a:pt x="75" y="114"/>
                    <a:pt x="75" y="114"/>
                  </a:cubicBezTo>
                  <a:cubicBezTo>
                    <a:pt x="76" y="113"/>
                    <a:pt x="76" y="113"/>
                    <a:pt x="76" y="113"/>
                  </a:cubicBezTo>
                  <a:cubicBezTo>
                    <a:pt x="76" y="113"/>
                    <a:pt x="76" y="113"/>
                    <a:pt x="76" y="113"/>
                  </a:cubicBezTo>
                  <a:cubicBezTo>
                    <a:pt x="76" y="113"/>
                    <a:pt x="76" y="113"/>
                    <a:pt x="76" y="113"/>
                  </a:cubicBezTo>
                  <a:cubicBezTo>
                    <a:pt x="77" y="112"/>
                    <a:pt x="77" y="112"/>
                    <a:pt x="77" y="112"/>
                  </a:cubicBezTo>
                  <a:cubicBezTo>
                    <a:pt x="79" y="111"/>
                    <a:pt x="79" y="111"/>
                    <a:pt x="79" y="111"/>
                  </a:cubicBezTo>
                  <a:cubicBezTo>
                    <a:pt x="79" y="111"/>
                    <a:pt x="79" y="111"/>
                    <a:pt x="79" y="111"/>
                  </a:cubicBezTo>
                  <a:cubicBezTo>
                    <a:pt x="82" y="110"/>
                    <a:pt x="82" y="110"/>
                    <a:pt x="82" y="110"/>
                  </a:cubicBezTo>
                  <a:cubicBezTo>
                    <a:pt x="82" y="109"/>
                    <a:pt x="82" y="109"/>
                    <a:pt x="82" y="109"/>
                  </a:cubicBezTo>
                  <a:cubicBezTo>
                    <a:pt x="83" y="109"/>
                    <a:pt x="83" y="109"/>
                    <a:pt x="83" y="109"/>
                  </a:cubicBezTo>
                  <a:cubicBezTo>
                    <a:pt x="83" y="110"/>
                    <a:pt x="83" y="110"/>
                    <a:pt x="83" y="110"/>
                  </a:cubicBezTo>
                  <a:cubicBezTo>
                    <a:pt x="84" y="109"/>
                    <a:pt x="84" y="109"/>
                    <a:pt x="84" y="109"/>
                  </a:cubicBezTo>
                  <a:cubicBezTo>
                    <a:pt x="84" y="109"/>
                    <a:pt x="84" y="109"/>
                    <a:pt x="84" y="109"/>
                  </a:cubicBezTo>
                  <a:cubicBezTo>
                    <a:pt x="85" y="110"/>
                    <a:pt x="85" y="110"/>
                    <a:pt x="85" y="110"/>
                  </a:cubicBezTo>
                  <a:cubicBezTo>
                    <a:pt x="86" y="109"/>
                    <a:pt x="86" y="109"/>
                    <a:pt x="86" y="109"/>
                  </a:cubicBezTo>
                  <a:cubicBezTo>
                    <a:pt x="86" y="109"/>
                    <a:pt x="86" y="109"/>
                    <a:pt x="86" y="109"/>
                  </a:cubicBezTo>
                  <a:cubicBezTo>
                    <a:pt x="85" y="111"/>
                    <a:pt x="85" y="111"/>
                    <a:pt x="85" y="111"/>
                  </a:cubicBezTo>
                  <a:cubicBezTo>
                    <a:pt x="85" y="111"/>
                    <a:pt x="85" y="111"/>
                    <a:pt x="85" y="111"/>
                  </a:cubicBezTo>
                  <a:cubicBezTo>
                    <a:pt x="86" y="110"/>
                    <a:pt x="86" y="110"/>
                    <a:pt x="86" y="110"/>
                  </a:cubicBezTo>
                  <a:cubicBezTo>
                    <a:pt x="88" y="110"/>
                    <a:pt x="88" y="110"/>
                    <a:pt x="88" y="110"/>
                  </a:cubicBezTo>
                  <a:cubicBezTo>
                    <a:pt x="90" y="108"/>
                    <a:pt x="90" y="108"/>
                    <a:pt x="90" y="108"/>
                  </a:cubicBezTo>
                  <a:cubicBezTo>
                    <a:pt x="91" y="108"/>
                    <a:pt x="91" y="108"/>
                    <a:pt x="91" y="108"/>
                  </a:cubicBezTo>
                  <a:cubicBezTo>
                    <a:pt x="93" y="107"/>
                    <a:pt x="93" y="107"/>
                    <a:pt x="93" y="107"/>
                  </a:cubicBezTo>
                  <a:cubicBezTo>
                    <a:pt x="94" y="107"/>
                    <a:pt x="94" y="107"/>
                    <a:pt x="94" y="107"/>
                  </a:cubicBezTo>
                  <a:cubicBezTo>
                    <a:pt x="95" y="107"/>
                    <a:pt x="95" y="107"/>
                    <a:pt x="95" y="107"/>
                  </a:cubicBezTo>
                  <a:cubicBezTo>
                    <a:pt x="96" y="107"/>
                    <a:pt x="96" y="107"/>
                    <a:pt x="96" y="107"/>
                  </a:cubicBezTo>
                  <a:cubicBezTo>
                    <a:pt x="95" y="108"/>
                    <a:pt x="95" y="108"/>
                    <a:pt x="95" y="108"/>
                  </a:cubicBezTo>
                  <a:cubicBezTo>
                    <a:pt x="94" y="108"/>
                    <a:pt x="94" y="108"/>
                    <a:pt x="94" y="108"/>
                  </a:cubicBezTo>
                  <a:cubicBezTo>
                    <a:pt x="94" y="109"/>
                    <a:pt x="94" y="109"/>
                    <a:pt x="94" y="109"/>
                  </a:cubicBezTo>
                  <a:cubicBezTo>
                    <a:pt x="95" y="109"/>
                    <a:pt x="95" y="109"/>
                    <a:pt x="95" y="109"/>
                  </a:cubicBezTo>
                  <a:cubicBezTo>
                    <a:pt x="96" y="108"/>
                    <a:pt x="96" y="108"/>
                    <a:pt x="96" y="108"/>
                  </a:cubicBezTo>
                  <a:cubicBezTo>
                    <a:pt x="98" y="107"/>
                    <a:pt x="98" y="107"/>
                    <a:pt x="98" y="107"/>
                  </a:cubicBezTo>
                  <a:cubicBezTo>
                    <a:pt x="99" y="107"/>
                    <a:pt x="99" y="107"/>
                    <a:pt x="99" y="107"/>
                  </a:cubicBezTo>
                  <a:cubicBezTo>
                    <a:pt x="98" y="107"/>
                    <a:pt x="98" y="107"/>
                    <a:pt x="98" y="107"/>
                  </a:cubicBezTo>
                  <a:cubicBezTo>
                    <a:pt x="99" y="106"/>
                    <a:pt x="99" y="106"/>
                    <a:pt x="99" y="106"/>
                  </a:cubicBezTo>
                  <a:cubicBezTo>
                    <a:pt x="100" y="106"/>
                    <a:pt x="100" y="106"/>
                    <a:pt x="100" y="106"/>
                  </a:cubicBezTo>
                  <a:cubicBezTo>
                    <a:pt x="100" y="106"/>
                    <a:pt x="100" y="106"/>
                    <a:pt x="100" y="106"/>
                  </a:cubicBezTo>
                  <a:cubicBezTo>
                    <a:pt x="100" y="105"/>
                    <a:pt x="100" y="105"/>
                    <a:pt x="100" y="105"/>
                  </a:cubicBezTo>
                  <a:cubicBezTo>
                    <a:pt x="101" y="106"/>
                    <a:pt x="101" y="106"/>
                    <a:pt x="101" y="106"/>
                  </a:cubicBezTo>
                  <a:cubicBezTo>
                    <a:pt x="102" y="106"/>
                    <a:pt x="102" y="106"/>
                    <a:pt x="102" y="106"/>
                  </a:cubicBezTo>
                  <a:cubicBezTo>
                    <a:pt x="102" y="105"/>
                    <a:pt x="102" y="105"/>
                    <a:pt x="102" y="105"/>
                  </a:cubicBezTo>
                  <a:cubicBezTo>
                    <a:pt x="101" y="104"/>
                    <a:pt x="101" y="104"/>
                    <a:pt x="101" y="104"/>
                  </a:cubicBezTo>
                  <a:cubicBezTo>
                    <a:pt x="102" y="103"/>
                    <a:pt x="102" y="103"/>
                    <a:pt x="102" y="103"/>
                  </a:cubicBezTo>
                  <a:cubicBezTo>
                    <a:pt x="101" y="103"/>
                    <a:pt x="101" y="103"/>
                    <a:pt x="101" y="103"/>
                  </a:cubicBezTo>
                  <a:cubicBezTo>
                    <a:pt x="102" y="102"/>
                    <a:pt x="102" y="102"/>
                    <a:pt x="102" y="102"/>
                  </a:cubicBezTo>
                  <a:cubicBezTo>
                    <a:pt x="103" y="101"/>
                    <a:pt x="103" y="101"/>
                    <a:pt x="103" y="101"/>
                  </a:cubicBezTo>
                  <a:cubicBezTo>
                    <a:pt x="103" y="102"/>
                    <a:pt x="103" y="102"/>
                    <a:pt x="103" y="102"/>
                  </a:cubicBezTo>
                  <a:cubicBezTo>
                    <a:pt x="104" y="105"/>
                    <a:pt x="104" y="105"/>
                    <a:pt x="104" y="105"/>
                  </a:cubicBezTo>
                  <a:cubicBezTo>
                    <a:pt x="103" y="106"/>
                    <a:pt x="103" y="106"/>
                    <a:pt x="103" y="106"/>
                  </a:cubicBezTo>
                  <a:cubicBezTo>
                    <a:pt x="103" y="109"/>
                    <a:pt x="103" y="109"/>
                    <a:pt x="103" y="109"/>
                  </a:cubicBezTo>
                  <a:cubicBezTo>
                    <a:pt x="102" y="110"/>
                    <a:pt x="102" y="110"/>
                    <a:pt x="102" y="110"/>
                  </a:cubicBezTo>
                  <a:cubicBezTo>
                    <a:pt x="102" y="114"/>
                    <a:pt x="102" y="114"/>
                    <a:pt x="102" y="114"/>
                  </a:cubicBezTo>
                  <a:cubicBezTo>
                    <a:pt x="103" y="115"/>
                    <a:pt x="103" y="115"/>
                    <a:pt x="103" y="115"/>
                  </a:cubicBezTo>
                  <a:cubicBezTo>
                    <a:pt x="104" y="115"/>
                    <a:pt x="104" y="115"/>
                    <a:pt x="104" y="115"/>
                  </a:cubicBezTo>
                  <a:cubicBezTo>
                    <a:pt x="104" y="116"/>
                    <a:pt x="104" y="116"/>
                    <a:pt x="104" y="116"/>
                  </a:cubicBezTo>
                  <a:cubicBezTo>
                    <a:pt x="106" y="116"/>
                    <a:pt x="106" y="116"/>
                    <a:pt x="106" y="116"/>
                  </a:cubicBezTo>
                  <a:cubicBezTo>
                    <a:pt x="105" y="115"/>
                    <a:pt x="105" y="115"/>
                    <a:pt x="105" y="115"/>
                  </a:cubicBezTo>
                  <a:cubicBezTo>
                    <a:pt x="104" y="115"/>
                    <a:pt x="104" y="115"/>
                    <a:pt x="104" y="115"/>
                  </a:cubicBezTo>
                  <a:cubicBezTo>
                    <a:pt x="104" y="114"/>
                    <a:pt x="104" y="114"/>
                    <a:pt x="104" y="114"/>
                  </a:cubicBezTo>
                  <a:cubicBezTo>
                    <a:pt x="105" y="114"/>
                    <a:pt x="105" y="114"/>
                    <a:pt x="105" y="114"/>
                  </a:cubicBezTo>
                  <a:cubicBezTo>
                    <a:pt x="106" y="114"/>
                    <a:pt x="106" y="114"/>
                    <a:pt x="106" y="114"/>
                  </a:cubicBezTo>
                  <a:cubicBezTo>
                    <a:pt x="106" y="113"/>
                    <a:pt x="106" y="113"/>
                    <a:pt x="106" y="113"/>
                  </a:cubicBezTo>
                  <a:cubicBezTo>
                    <a:pt x="106" y="113"/>
                    <a:pt x="106" y="113"/>
                    <a:pt x="106" y="113"/>
                  </a:cubicBezTo>
                  <a:cubicBezTo>
                    <a:pt x="107" y="113"/>
                    <a:pt x="107" y="113"/>
                    <a:pt x="107" y="113"/>
                  </a:cubicBezTo>
                  <a:cubicBezTo>
                    <a:pt x="108" y="113"/>
                    <a:pt x="108" y="113"/>
                    <a:pt x="108" y="113"/>
                  </a:cubicBezTo>
                  <a:cubicBezTo>
                    <a:pt x="108" y="113"/>
                    <a:pt x="108" y="113"/>
                    <a:pt x="108" y="113"/>
                  </a:cubicBezTo>
                  <a:cubicBezTo>
                    <a:pt x="108" y="113"/>
                    <a:pt x="108" y="113"/>
                    <a:pt x="108" y="113"/>
                  </a:cubicBezTo>
                  <a:cubicBezTo>
                    <a:pt x="108" y="111"/>
                    <a:pt x="108" y="111"/>
                    <a:pt x="108" y="111"/>
                  </a:cubicBezTo>
                  <a:cubicBezTo>
                    <a:pt x="108" y="111"/>
                    <a:pt x="108" y="111"/>
                    <a:pt x="108" y="111"/>
                  </a:cubicBezTo>
                  <a:cubicBezTo>
                    <a:pt x="110" y="110"/>
                    <a:pt x="110" y="110"/>
                    <a:pt x="110" y="110"/>
                  </a:cubicBezTo>
                  <a:cubicBezTo>
                    <a:pt x="110" y="110"/>
                    <a:pt x="110" y="110"/>
                    <a:pt x="110" y="110"/>
                  </a:cubicBezTo>
                  <a:cubicBezTo>
                    <a:pt x="111" y="110"/>
                    <a:pt x="111" y="110"/>
                    <a:pt x="111" y="110"/>
                  </a:cubicBezTo>
                  <a:cubicBezTo>
                    <a:pt x="111" y="110"/>
                    <a:pt x="111" y="110"/>
                    <a:pt x="111" y="110"/>
                  </a:cubicBezTo>
                  <a:cubicBezTo>
                    <a:pt x="111" y="111"/>
                    <a:pt x="111" y="111"/>
                    <a:pt x="111" y="111"/>
                  </a:cubicBezTo>
                  <a:cubicBezTo>
                    <a:pt x="110" y="112"/>
                    <a:pt x="110" y="112"/>
                    <a:pt x="110" y="112"/>
                  </a:cubicBezTo>
                  <a:cubicBezTo>
                    <a:pt x="111" y="112"/>
                    <a:pt x="111" y="112"/>
                    <a:pt x="111" y="112"/>
                  </a:cubicBezTo>
                  <a:cubicBezTo>
                    <a:pt x="110" y="113"/>
                    <a:pt x="110" y="113"/>
                    <a:pt x="110" y="113"/>
                  </a:cubicBezTo>
                  <a:cubicBezTo>
                    <a:pt x="110" y="113"/>
                    <a:pt x="110" y="113"/>
                    <a:pt x="110" y="113"/>
                  </a:cubicBezTo>
                  <a:cubicBezTo>
                    <a:pt x="110" y="114"/>
                    <a:pt x="110" y="114"/>
                    <a:pt x="110" y="114"/>
                  </a:cubicBezTo>
                  <a:cubicBezTo>
                    <a:pt x="111" y="113"/>
                    <a:pt x="111" y="113"/>
                    <a:pt x="111" y="113"/>
                  </a:cubicBezTo>
                  <a:cubicBezTo>
                    <a:pt x="111" y="114"/>
                    <a:pt x="111" y="114"/>
                    <a:pt x="111" y="114"/>
                  </a:cubicBezTo>
                  <a:cubicBezTo>
                    <a:pt x="111" y="114"/>
                    <a:pt x="111" y="114"/>
                    <a:pt x="111" y="114"/>
                  </a:cubicBezTo>
                  <a:cubicBezTo>
                    <a:pt x="110" y="114"/>
                    <a:pt x="110" y="114"/>
                    <a:pt x="110" y="114"/>
                  </a:cubicBezTo>
                  <a:cubicBezTo>
                    <a:pt x="109" y="115"/>
                    <a:pt x="109" y="115"/>
                    <a:pt x="109" y="115"/>
                  </a:cubicBezTo>
                  <a:cubicBezTo>
                    <a:pt x="109" y="115"/>
                    <a:pt x="109" y="115"/>
                    <a:pt x="109" y="115"/>
                  </a:cubicBezTo>
                  <a:cubicBezTo>
                    <a:pt x="108" y="116"/>
                    <a:pt x="108" y="116"/>
                    <a:pt x="108" y="116"/>
                  </a:cubicBezTo>
                  <a:cubicBezTo>
                    <a:pt x="108" y="116"/>
                    <a:pt x="108" y="116"/>
                    <a:pt x="108" y="116"/>
                  </a:cubicBezTo>
                  <a:cubicBezTo>
                    <a:pt x="108" y="117"/>
                    <a:pt x="108" y="117"/>
                    <a:pt x="108" y="117"/>
                  </a:cubicBezTo>
                  <a:cubicBezTo>
                    <a:pt x="109" y="117"/>
                    <a:pt x="109" y="117"/>
                    <a:pt x="109" y="117"/>
                  </a:cubicBezTo>
                  <a:cubicBezTo>
                    <a:pt x="110" y="117"/>
                    <a:pt x="110" y="117"/>
                    <a:pt x="110" y="117"/>
                  </a:cubicBezTo>
                  <a:cubicBezTo>
                    <a:pt x="111" y="117"/>
                    <a:pt x="111" y="117"/>
                    <a:pt x="111" y="117"/>
                  </a:cubicBezTo>
                  <a:cubicBezTo>
                    <a:pt x="112" y="117"/>
                    <a:pt x="112" y="117"/>
                    <a:pt x="112" y="117"/>
                  </a:cubicBezTo>
                  <a:cubicBezTo>
                    <a:pt x="113" y="117"/>
                    <a:pt x="113" y="117"/>
                    <a:pt x="113" y="117"/>
                  </a:cubicBezTo>
                  <a:cubicBezTo>
                    <a:pt x="114" y="115"/>
                    <a:pt x="114" y="115"/>
                    <a:pt x="114" y="115"/>
                  </a:cubicBezTo>
                  <a:cubicBezTo>
                    <a:pt x="115" y="114"/>
                    <a:pt x="115" y="114"/>
                    <a:pt x="115" y="114"/>
                  </a:cubicBezTo>
                  <a:cubicBezTo>
                    <a:pt x="116" y="114"/>
                    <a:pt x="116" y="114"/>
                    <a:pt x="116" y="114"/>
                  </a:cubicBezTo>
                  <a:cubicBezTo>
                    <a:pt x="116" y="114"/>
                    <a:pt x="116" y="114"/>
                    <a:pt x="116" y="114"/>
                  </a:cubicBezTo>
                  <a:cubicBezTo>
                    <a:pt x="117" y="114"/>
                    <a:pt x="117" y="114"/>
                    <a:pt x="117" y="114"/>
                  </a:cubicBezTo>
                  <a:cubicBezTo>
                    <a:pt x="118" y="115"/>
                    <a:pt x="118" y="115"/>
                    <a:pt x="118" y="115"/>
                  </a:cubicBezTo>
                  <a:cubicBezTo>
                    <a:pt x="118" y="115"/>
                    <a:pt x="118" y="115"/>
                    <a:pt x="118" y="115"/>
                  </a:cubicBezTo>
                  <a:cubicBezTo>
                    <a:pt x="120" y="116"/>
                    <a:pt x="120" y="116"/>
                    <a:pt x="120" y="116"/>
                  </a:cubicBezTo>
                  <a:cubicBezTo>
                    <a:pt x="120" y="116"/>
                    <a:pt x="120" y="116"/>
                    <a:pt x="120" y="116"/>
                  </a:cubicBezTo>
                  <a:cubicBezTo>
                    <a:pt x="120" y="117"/>
                    <a:pt x="120" y="117"/>
                    <a:pt x="120" y="117"/>
                  </a:cubicBezTo>
                  <a:cubicBezTo>
                    <a:pt x="121" y="118"/>
                    <a:pt x="121" y="118"/>
                    <a:pt x="121" y="118"/>
                  </a:cubicBezTo>
                  <a:cubicBezTo>
                    <a:pt x="121" y="119"/>
                    <a:pt x="121" y="119"/>
                    <a:pt x="121" y="119"/>
                  </a:cubicBezTo>
                  <a:cubicBezTo>
                    <a:pt x="122" y="121"/>
                    <a:pt x="122" y="121"/>
                    <a:pt x="122" y="121"/>
                  </a:cubicBezTo>
                  <a:cubicBezTo>
                    <a:pt x="126" y="123"/>
                    <a:pt x="126" y="123"/>
                    <a:pt x="126" y="123"/>
                  </a:cubicBezTo>
                  <a:cubicBezTo>
                    <a:pt x="126" y="124"/>
                    <a:pt x="126" y="124"/>
                    <a:pt x="126" y="124"/>
                  </a:cubicBezTo>
                  <a:cubicBezTo>
                    <a:pt x="127" y="124"/>
                    <a:pt x="127" y="124"/>
                    <a:pt x="127" y="124"/>
                  </a:cubicBezTo>
                  <a:cubicBezTo>
                    <a:pt x="128" y="125"/>
                    <a:pt x="128" y="125"/>
                    <a:pt x="128" y="125"/>
                  </a:cubicBezTo>
                  <a:cubicBezTo>
                    <a:pt x="129" y="125"/>
                    <a:pt x="129" y="125"/>
                    <a:pt x="129" y="125"/>
                  </a:cubicBezTo>
                  <a:cubicBezTo>
                    <a:pt x="130" y="126"/>
                    <a:pt x="130" y="126"/>
                    <a:pt x="130" y="126"/>
                  </a:cubicBezTo>
                  <a:cubicBezTo>
                    <a:pt x="130" y="127"/>
                    <a:pt x="130" y="127"/>
                    <a:pt x="130" y="127"/>
                  </a:cubicBezTo>
                  <a:cubicBezTo>
                    <a:pt x="131" y="127"/>
                    <a:pt x="131" y="127"/>
                    <a:pt x="131" y="127"/>
                  </a:cubicBezTo>
                  <a:cubicBezTo>
                    <a:pt x="131" y="127"/>
                    <a:pt x="131" y="127"/>
                    <a:pt x="131" y="127"/>
                  </a:cubicBezTo>
                  <a:cubicBezTo>
                    <a:pt x="131" y="127"/>
                    <a:pt x="131" y="127"/>
                    <a:pt x="131" y="127"/>
                  </a:cubicBezTo>
                  <a:cubicBezTo>
                    <a:pt x="133" y="128"/>
                    <a:pt x="133" y="128"/>
                    <a:pt x="133" y="128"/>
                  </a:cubicBezTo>
                  <a:cubicBezTo>
                    <a:pt x="133" y="128"/>
                    <a:pt x="133" y="128"/>
                    <a:pt x="133" y="128"/>
                  </a:cubicBezTo>
                  <a:cubicBezTo>
                    <a:pt x="133" y="129"/>
                    <a:pt x="133" y="129"/>
                    <a:pt x="133" y="129"/>
                  </a:cubicBezTo>
                  <a:cubicBezTo>
                    <a:pt x="134" y="129"/>
                    <a:pt x="134" y="129"/>
                    <a:pt x="134" y="129"/>
                  </a:cubicBezTo>
                  <a:cubicBezTo>
                    <a:pt x="134" y="129"/>
                    <a:pt x="134" y="129"/>
                    <a:pt x="134" y="129"/>
                  </a:cubicBezTo>
                  <a:cubicBezTo>
                    <a:pt x="134" y="128"/>
                    <a:pt x="134" y="128"/>
                    <a:pt x="134" y="128"/>
                  </a:cubicBezTo>
                  <a:cubicBezTo>
                    <a:pt x="134" y="128"/>
                    <a:pt x="134" y="128"/>
                    <a:pt x="134" y="128"/>
                  </a:cubicBezTo>
                  <a:cubicBezTo>
                    <a:pt x="133" y="127"/>
                    <a:pt x="133" y="127"/>
                    <a:pt x="133" y="127"/>
                  </a:cubicBezTo>
                  <a:cubicBezTo>
                    <a:pt x="133" y="127"/>
                    <a:pt x="133" y="127"/>
                    <a:pt x="133" y="127"/>
                  </a:cubicBezTo>
                  <a:cubicBezTo>
                    <a:pt x="135" y="127"/>
                    <a:pt x="135" y="127"/>
                    <a:pt x="135" y="127"/>
                  </a:cubicBezTo>
                  <a:cubicBezTo>
                    <a:pt x="135" y="128"/>
                    <a:pt x="135" y="128"/>
                    <a:pt x="135" y="128"/>
                  </a:cubicBezTo>
                  <a:cubicBezTo>
                    <a:pt x="135" y="128"/>
                    <a:pt x="135" y="128"/>
                    <a:pt x="135" y="128"/>
                  </a:cubicBezTo>
                  <a:cubicBezTo>
                    <a:pt x="136" y="127"/>
                    <a:pt x="136" y="127"/>
                    <a:pt x="136" y="127"/>
                  </a:cubicBezTo>
                  <a:cubicBezTo>
                    <a:pt x="136" y="127"/>
                    <a:pt x="136" y="127"/>
                    <a:pt x="136" y="127"/>
                  </a:cubicBezTo>
                  <a:cubicBezTo>
                    <a:pt x="137" y="128"/>
                    <a:pt x="137" y="128"/>
                    <a:pt x="137" y="128"/>
                  </a:cubicBezTo>
                  <a:cubicBezTo>
                    <a:pt x="137" y="129"/>
                    <a:pt x="137" y="129"/>
                    <a:pt x="137" y="129"/>
                  </a:cubicBezTo>
                  <a:cubicBezTo>
                    <a:pt x="138" y="129"/>
                    <a:pt x="138" y="129"/>
                    <a:pt x="138" y="129"/>
                  </a:cubicBezTo>
                  <a:cubicBezTo>
                    <a:pt x="138" y="130"/>
                    <a:pt x="138" y="130"/>
                    <a:pt x="138" y="130"/>
                  </a:cubicBezTo>
                  <a:cubicBezTo>
                    <a:pt x="139" y="131"/>
                    <a:pt x="139" y="131"/>
                    <a:pt x="139" y="131"/>
                  </a:cubicBezTo>
                  <a:cubicBezTo>
                    <a:pt x="139" y="132"/>
                    <a:pt x="139" y="132"/>
                    <a:pt x="139" y="132"/>
                  </a:cubicBezTo>
                  <a:cubicBezTo>
                    <a:pt x="139" y="133"/>
                    <a:pt x="139" y="133"/>
                    <a:pt x="139" y="133"/>
                  </a:cubicBezTo>
                  <a:cubicBezTo>
                    <a:pt x="139" y="133"/>
                    <a:pt x="139" y="133"/>
                    <a:pt x="139" y="133"/>
                  </a:cubicBezTo>
                  <a:cubicBezTo>
                    <a:pt x="139" y="134"/>
                    <a:pt x="139" y="134"/>
                    <a:pt x="139" y="134"/>
                  </a:cubicBezTo>
                  <a:cubicBezTo>
                    <a:pt x="138" y="135"/>
                    <a:pt x="138" y="135"/>
                    <a:pt x="138" y="135"/>
                  </a:cubicBezTo>
                  <a:cubicBezTo>
                    <a:pt x="136" y="134"/>
                    <a:pt x="136" y="134"/>
                    <a:pt x="136" y="134"/>
                  </a:cubicBezTo>
                  <a:cubicBezTo>
                    <a:pt x="135" y="134"/>
                    <a:pt x="135" y="134"/>
                    <a:pt x="135" y="134"/>
                  </a:cubicBezTo>
                  <a:cubicBezTo>
                    <a:pt x="135" y="135"/>
                    <a:pt x="135" y="135"/>
                    <a:pt x="135" y="135"/>
                  </a:cubicBezTo>
                  <a:cubicBezTo>
                    <a:pt x="135" y="135"/>
                    <a:pt x="135" y="135"/>
                    <a:pt x="135" y="135"/>
                  </a:cubicBezTo>
                  <a:cubicBezTo>
                    <a:pt x="134" y="135"/>
                    <a:pt x="134" y="135"/>
                    <a:pt x="134" y="135"/>
                  </a:cubicBezTo>
                  <a:cubicBezTo>
                    <a:pt x="133" y="135"/>
                    <a:pt x="133" y="135"/>
                    <a:pt x="133" y="135"/>
                  </a:cubicBezTo>
                  <a:cubicBezTo>
                    <a:pt x="133" y="135"/>
                    <a:pt x="133" y="135"/>
                    <a:pt x="133" y="135"/>
                  </a:cubicBezTo>
                  <a:cubicBezTo>
                    <a:pt x="132" y="136"/>
                    <a:pt x="132" y="136"/>
                    <a:pt x="132" y="136"/>
                  </a:cubicBezTo>
                  <a:cubicBezTo>
                    <a:pt x="132" y="136"/>
                    <a:pt x="132" y="136"/>
                    <a:pt x="132" y="136"/>
                  </a:cubicBezTo>
                  <a:cubicBezTo>
                    <a:pt x="131" y="136"/>
                    <a:pt x="131" y="136"/>
                    <a:pt x="131" y="136"/>
                  </a:cubicBezTo>
                  <a:cubicBezTo>
                    <a:pt x="130" y="137"/>
                    <a:pt x="130" y="137"/>
                    <a:pt x="130" y="137"/>
                  </a:cubicBezTo>
                  <a:cubicBezTo>
                    <a:pt x="131" y="137"/>
                    <a:pt x="131" y="137"/>
                    <a:pt x="131" y="137"/>
                  </a:cubicBezTo>
                  <a:cubicBezTo>
                    <a:pt x="132" y="137"/>
                    <a:pt x="132" y="137"/>
                    <a:pt x="132" y="137"/>
                  </a:cubicBezTo>
                  <a:cubicBezTo>
                    <a:pt x="132" y="138"/>
                    <a:pt x="132" y="138"/>
                    <a:pt x="132" y="138"/>
                  </a:cubicBezTo>
                  <a:cubicBezTo>
                    <a:pt x="133" y="139"/>
                    <a:pt x="133" y="139"/>
                    <a:pt x="133" y="139"/>
                  </a:cubicBezTo>
                  <a:cubicBezTo>
                    <a:pt x="133" y="138"/>
                    <a:pt x="133" y="138"/>
                    <a:pt x="133" y="138"/>
                  </a:cubicBezTo>
                  <a:cubicBezTo>
                    <a:pt x="134" y="139"/>
                    <a:pt x="134" y="139"/>
                    <a:pt x="134" y="139"/>
                  </a:cubicBezTo>
                  <a:cubicBezTo>
                    <a:pt x="134" y="140"/>
                    <a:pt x="134" y="140"/>
                    <a:pt x="134" y="140"/>
                  </a:cubicBezTo>
                  <a:cubicBezTo>
                    <a:pt x="135" y="140"/>
                    <a:pt x="135" y="140"/>
                    <a:pt x="135" y="140"/>
                  </a:cubicBezTo>
                  <a:cubicBezTo>
                    <a:pt x="137" y="141"/>
                    <a:pt x="137" y="141"/>
                    <a:pt x="137" y="141"/>
                  </a:cubicBezTo>
                  <a:cubicBezTo>
                    <a:pt x="138" y="141"/>
                    <a:pt x="138" y="141"/>
                    <a:pt x="138" y="141"/>
                  </a:cubicBezTo>
                  <a:cubicBezTo>
                    <a:pt x="140" y="142"/>
                    <a:pt x="140" y="142"/>
                    <a:pt x="140" y="142"/>
                  </a:cubicBezTo>
                  <a:cubicBezTo>
                    <a:pt x="141" y="142"/>
                    <a:pt x="141" y="142"/>
                    <a:pt x="141" y="142"/>
                  </a:cubicBezTo>
                  <a:cubicBezTo>
                    <a:pt x="141" y="141"/>
                    <a:pt x="141" y="141"/>
                    <a:pt x="141" y="141"/>
                  </a:cubicBezTo>
                  <a:cubicBezTo>
                    <a:pt x="142" y="141"/>
                    <a:pt x="142" y="141"/>
                    <a:pt x="142" y="141"/>
                  </a:cubicBezTo>
                  <a:cubicBezTo>
                    <a:pt x="143" y="141"/>
                    <a:pt x="143" y="141"/>
                    <a:pt x="143" y="141"/>
                  </a:cubicBezTo>
                  <a:cubicBezTo>
                    <a:pt x="142" y="142"/>
                    <a:pt x="142" y="142"/>
                    <a:pt x="142" y="142"/>
                  </a:cubicBezTo>
                  <a:cubicBezTo>
                    <a:pt x="144" y="141"/>
                    <a:pt x="144" y="141"/>
                    <a:pt x="144" y="141"/>
                  </a:cubicBezTo>
                  <a:cubicBezTo>
                    <a:pt x="144" y="142"/>
                    <a:pt x="144" y="142"/>
                    <a:pt x="144" y="142"/>
                  </a:cubicBezTo>
                  <a:cubicBezTo>
                    <a:pt x="145" y="142"/>
                    <a:pt x="145" y="142"/>
                    <a:pt x="145" y="142"/>
                  </a:cubicBezTo>
                  <a:cubicBezTo>
                    <a:pt x="145" y="141"/>
                    <a:pt x="145" y="141"/>
                    <a:pt x="145" y="141"/>
                  </a:cubicBezTo>
                  <a:cubicBezTo>
                    <a:pt x="146" y="141"/>
                    <a:pt x="146" y="141"/>
                    <a:pt x="146" y="141"/>
                  </a:cubicBezTo>
                  <a:cubicBezTo>
                    <a:pt x="146" y="141"/>
                    <a:pt x="146" y="141"/>
                    <a:pt x="146" y="141"/>
                  </a:cubicBezTo>
                  <a:cubicBezTo>
                    <a:pt x="146" y="142"/>
                    <a:pt x="146" y="142"/>
                    <a:pt x="146" y="142"/>
                  </a:cubicBezTo>
                  <a:cubicBezTo>
                    <a:pt x="148" y="141"/>
                    <a:pt x="148" y="141"/>
                    <a:pt x="148" y="141"/>
                  </a:cubicBezTo>
                  <a:cubicBezTo>
                    <a:pt x="150" y="140"/>
                    <a:pt x="150" y="140"/>
                    <a:pt x="150" y="140"/>
                  </a:cubicBezTo>
                  <a:cubicBezTo>
                    <a:pt x="151" y="140"/>
                    <a:pt x="151" y="140"/>
                    <a:pt x="151" y="140"/>
                  </a:cubicBezTo>
                  <a:cubicBezTo>
                    <a:pt x="151" y="141"/>
                    <a:pt x="151" y="141"/>
                    <a:pt x="151" y="141"/>
                  </a:cubicBezTo>
                  <a:cubicBezTo>
                    <a:pt x="151" y="141"/>
                    <a:pt x="151" y="141"/>
                    <a:pt x="151" y="141"/>
                  </a:cubicBezTo>
                  <a:cubicBezTo>
                    <a:pt x="151" y="141"/>
                    <a:pt x="151" y="141"/>
                    <a:pt x="151" y="141"/>
                  </a:cubicBezTo>
                  <a:cubicBezTo>
                    <a:pt x="151" y="141"/>
                    <a:pt x="151" y="141"/>
                    <a:pt x="151" y="141"/>
                  </a:cubicBezTo>
                  <a:cubicBezTo>
                    <a:pt x="151" y="142"/>
                    <a:pt x="151" y="142"/>
                    <a:pt x="151" y="142"/>
                  </a:cubicBezTo>
                  <a:cubicBezTo>
                    <a:pt x="151" y="143"/>
                    <a:pt x="151" y="143"/>
                    <a:pt x="151" y="143"/>
                  </a:cubicBezTo>
                  <a:cubicBezTo>
                    <a:pt x="151" y="143"/>
                    <a:pt x="151" y="143"/>
                    <a:pt x="151" y="143"/>
                  </a:cubicBezTo>
                  <a:cubicBezTo>
                    <a:pt x="151" y="143"/>
                    <a:pt x="151" y="143"/>
                    <a:pt x="151" y="143"/>
                  </a:cubicBezTo>
                  <a:cubicBezTo>
                    <a:pt x="152" y="143"/>
                    <a:pt x="152" y="143"/>
                    <a:pt x="152" y="143"/>
                  </a:cubicBezTo>
                  <a:cubicBezTo>
                    <a:pt x="152" y="143"/>
                    <a:pt x="152" y="143"/>
                    <a:pt x="152" y="143"/>
                  </a:cubicBezTo>
                  <a:cubicBezTo>
                    <a:pt x="152" y="144"/>
                    <a:pt x="152" y="144"/>
                    <a:pt x="152" y="144"/>
                  </a:cubicBezTo>
                  <a:cubicBezTo>
                    <a:pt x="152" y="145"/>
                    <a:pt x="152" y="145"/>
                    <a:pt x="152" y="145"/>
                  </a:cubicBezTo>
                  <a:cubicBezTo>
                    <a:pt x="152" y="146"/>
                    <a:pt x="152" y="146"/>
                    <a:pt x="152" y="146"/>
                  </a:cubicBezTo>
                  <a:cubicBezTo>
                    <a:pt x="152" y="146"/>
                    <a:pt x="152" y="146"/>
                    <a:pt x="152" y="146"/>
                  </a:cubicBezTo>
                  <a:cubicBezTo>
                    <a:pt x="153" y="146"/>
                    <a:pt x="153" y="146"/>
                    <a:pt x="153" y="146"/>
                  </a:cubicBezTo>
                  <a:cubicBezTo>
                    <a:pt x="153" y="145"/>
                    <a:pt x="153" y="145"/>
                    <a:pt x="153" y="145"/>
                  </a:cubicBezTo>
                  <a:cubicBezTo>
                    <a:pt x="153" y="144"/>
                    <a:pt x="153" y="144"/>
                    <a:pt x="153" y="144"/>
                  </a:cubicBezTo>
                  <a:cubicBezTo>
                    <a:pt x="154" y="144"/>
                    <a:pt x="154" y="144"/>
                    <a:pt x="154" y="144"/>
                  </a:cubicBezTo>
                  <a:cubicBezTo>
                    <a:pt x="153" y="145"/>
                    <a:pt x="153" y="145"/>
                    <a:pt x="153" y="145"/>
                  </a:cubicBezTo>
                  <a:cubicBezTo>
                    <a:pt x="153" y="147"/>
                    <a:pt x="153" y="147"/>
                    <a:pt x="153" y="147"/>
                  </a:cubicBezTo>
                  <a:cubicBezTo>
                    <a:pt x="152" y="148"/>
                    <a:pt x="152" y="148"/>
                    <a:pt x="152" y="148"/>
                  </a:cubicBezTo>
                  <a:cubicBezTo>
                    <a:pt x="152" y="149"/>
                    <a:pt x="152" y="149"/>
                    <a:pt x="152" y="149"/>
                  </a:cubicBezTo>
                  <a:cubicBezTo>
                    <a:pt x="153" y="150"/>
                    <a:pt x="153" y="150"/>
                    <a:pt x="153" y="150"/>
                  </a:cubicBezTo>
                  <a:cubicBezTo>
                    <a:pt x="153" y="151"/>
                    <a:pt x="153" y="151"/>
                    <a:pt x="153" y="151"/>
                  </a:cubicBezTo>
                  <a:cubicBezTo>
                    <a:pt x="152" y="152"/>
                    <a:pt x="152" y="152"/>
                    <a:pt x="152" y="152"/>
                  </a:cubicBezTo>
                  <a:cubicBezTo>
                    <a:pt x="153" y="153"/>
                    <a:pt x="153" y="153"/>
                    <a:pt x="153" y="153"/>
                  </a:cubicBezTo>
                  <a:cubicBezTo>
                    <a:pt x="153" y="153"/>
                    <a:pt x="153" y="153"/>
                    <a:pt x="153" y="153"/>
                  </a:cubicBezTo>
                  <a:cubicBezTo>
                    <a:pt x="153" y="154"/>
                    <a:pt x="153" y="154"/>
                    <a:pt x="153" y="154"/>
                  </a:cubicBezTo>
                  <a:cubicBezTo>
                    <a:pt x="153" y="154"/>
                    <a:pt x="153" y="154"/>
                    <a:pt x="153" y="154"/>
                  </a:cubicBezTo>
                  <a:cubicBezTo>
                    <a:pt x="154" y="156"/>
                    <a:pt x="154" y="156"/>
                    <a:pt x="154" y="156"/>
                  </a:cubicBezTo>
                  <a:cubicBezTo>
                    <a:pt x="154" y="158"/>
                    <a:pt x="154" y="158"/>
                    <a:pt x="154" y="158"/>
                  </a:cubicBezTo>
                  <a:cubicBezTo>
                    <a:pt x="154" y="156"/>
                    <a:pt x="154" y="156"/>
                    <a:pt x="154" y="156"/>
                  </a:cubicBezTo>
                  <a:cubicBezTo>
                    <a:pt x="154" y="154"/>
                    <a:pt x="154" y="154"/>
                    <a:pt x="154" y="154"/>
                  </a:cubicBezTo>
                  <a:cubicBezTo>
                    <a:pt x="154" y="152"/>
                    <a:pt x="154" y="152"/>
                    <a:pt x="154" y="152"/>
                  </a:cubicBezTo>
                  <a:cubicBezTo>
                    <a:pt x="155" y="150"/>
                    <a:pt x="155" y="150"/>
                    <a:pt x="155" y="150"/>
                  </a:cubicBezTo>
                  <a:cubicBezTo>
                    <a:pt x="155" y="150"/>
                    <a:pt x="155" y="150"/>
                    <a:pt x="155" y="150"/>
                  </a:cubicBezTo>
                  <a:cubicBezTo>
                    <a:pt x="155" y="151"/>
                    <a:pt x="155" y="151"/>
                    <a:pt x="155" y="151"/>
                  </a:cubicBezTo>
                  <a:cubicBezTo>
                    <a:pt x="155" y="151"/>
                    <a:pt x="155" y="151"/>
                    <a:pt x="155" y="151"/>
                  </a:cubicBezTo>
                  <a:cubicBezTo>
                    <a:pt x="155" y="152"/>
                    <a:pt x="155" y="152"/>
                    <a:pt x="155" y="152"/>
                  </a:cubicBezTo>
                  <a:cubicBezTo>
                    <a:pt x="155" y="152"/>
                    <a:pt x="155" y="152"/>
                    <a:pt x="155" y="152"/>
                  </a:cubicBezTo>
                  <a:cubicBezTo>
                    <a:pt x="156" y="152"/>
                    <a:pt x="156" y="152"/>
                    <a:pt x="156" y="152"/>
                  </a:cubicBezTo>
                  <a:cubicBezTo>
                    <a:pt x="156" y="152"/>
                    <a:pt x="156" y="152"/>
                    <a:pt x="156" y="152"/>
                  </a:cubicBezTo>
                  <a:cubicBezTo>
                    <a:pt x="157" y="151"/>
                    <a:pt x="157" y="151"/>
                    <a:pt x="157" y="151"/>
                  </a:cubicBezTo>
                  <a:cubicBezTo>
                    <a:pt x="157" y="151"/>
                    <a:pt x="157" y="151"/>
                    <a:pt x="157" y="151"/>
                  </a:cubicBezTo>
                  <a:cubicBezTo>
                    <a:pt x="156" y="150"/>
                    <a:pt x="156" y="150"/>
                    <a:pt x="156" y="150"/>
                  </a:cubicBezTo>
                  <a:cubicBezTo>
                    <a:pt x="156" y="149"/>
                    <a:pt x="156" y="149"/>
                    <a:pt x="156" y="149"/>
                  </a:cubicBezTo>
                  <a:cubicBezTo>
                    <a:pt x="157" y="149"/>
                    <a:pt x="157" y="149"/>
                    <a:pt x="157" y="149"/>
                  </a:cubicBezTo>
                  <a:cubicBezTo>
                    <a:pt x="157" y="149"/>
                    <a:pt x="157" y="149"/>
                    <a:pt x="157" y="149"/>
                  </a:cubicBezTo>
                  <a:cubicBezTo>
                    <a:pt x="156" y="148"/>
                    <a:pt x="156" y="148"/>
                    <a:pt x="156" y="148"/>
                  </a:cubicBezTo>
                  <a:cubicBezTo>
                    <a:pt x="156" y="148"/>
                    <a:pt x="156" y="148"/>
                    <a:pt x="156" y="148"/>
                  </a:cubicBezTo>
                  <a:cubicBezTo>
                    <a:pt x="157" y="146"/>
                    <a:pt x="157" y="146"/>
                    <a:pt x="157" y="146"/>
                  </a:cubicBezTo>
                  <a:cubicBezTo>
                    <a:pt x="157" y="144"/>
                    <a:pt x="157" y="144"/>
                    <a:pt x="157" y="144"/>
                  </a:cubicBezTo>
                  <a:cubicBezTo>
                    <a:pt x="157" y="144"/>
                    <a:pt x="157" y="144"/>
                    <a:pt x="157" y="144"/>
                  </a:cubicBezTo>
                  <a:cubicBezTo>
                    <a:pt x="157" y="143"/>
                    <a:pt x="157" y="143"/>
                    <a:pt x="157" y="143"/>
                  </a:cubicBezTo>
                  <a:cubicBezTo>
                    <a:pt x="158" y="143"/>
                    <a:pt x="158" y="143"/>
                    <a:pt x="158" y="143"/>
                  </a:cubicBezTo>
                  <a:cubicBezTo>
                    <a:pt x="159" y="142"/>
                    <a:pt x="159" y="142"/>
                    <a:pt x="159" y="142"/>
                  </a:cubicBezTo>
                  <a:cubicBezTo>
                    <a:pt x="159" y="142"/>
                    <a:pt x="159" y="142"/>
                    <a:pt x="159" y="142"/>
                  </a:cubicBezTo>
                  <a:cubicBezTo>
                    <a:pt x="160" y="142"/>
                    <a:pt x="160" y="142"/>
                    <a:pt x="160" y="142"/>
                  </a:cubicBezTo>
                  <a:cubicBezTo>
                    <a:pt x="160" y="142"/>
                    <a:pt x="160" y="142"/>
                    <a:pt x="160" y="142"/>
                  </a:cubicBezTo>
                  <a:cubicBezTo>
                    <a:pt x="161" y="142"/>
                    <a:pt x="161" y="142"/>
                    <a:pt x="161" y="142"/>
                  </a:cubicBezTo>
                  <a:cubicBezTo>
                    <a:pt x="161" y="142"/>
                    <a:pt x="161" y="142"/>
                    <a:pt x="161" y="142"/>
                  </a:cubicBezTo>
                  <a:cubicBezTo>
                    <a:pt x="162" y="141"/>
                    <a:pt x="162" y="141"/>
                    <a:pt x="162" y="141"/>
                  </a:cubicBezTo>
                  <a:cubicBezTo>
                    <a:pt x="162" y="141"/>
                    <a:pt x="162" y="141"/>
                    <a:pt x="162" y="141"/>
                  </a:cubicBezTo>
                  <a:cubicBezTo>
                    <a:pt x="162" y="142"/>
                    <a:pt x="162" y="142"/>
                    <a:pt x="162" y="142"/>
                  </a:cubicBezTo>
                  <a:cubicBezTo>
                    <a:pt x="163" y="141"/>
                    <a:pt x="163" y="141"/>
                    <a:pt x="163" y="141"/>
                  </a:cubicBezTo>
                  <a:cubicBezTo>
                    <a:pt x="164" y="141"/>
                    <a:pt x="164" y="141"/>
                    <a:pt x="164" y="141"/>
                  </a:cubicBezTo>
                  <a:cubicBezTo>
                    <a:pt x="164" y="140"/>
                    <a:pt x="164" y="140"/>
                    <a:pt x="164" y="140"/>
                  </a:cubicBezTo>
                  <a:cubicBezTo>
                    <a:pt x="164" y="140"/>
                    <a:pt x="164" y="140"/>
                    <a:pt x="164" y="140"/>
                  </a:cubicBezTo>
                  <a:cubicBezTo>
                    <a:pt x="165" y="141"/>
                    <a:pt x="165" y="141"/>
                    <a:pt x="165" y="141"/>
                  </a:cubicBezTo>
                  <a:cubicBezTo>
                    <a:pt x="165" y="141"/>
                    <a:pt x="165" y="141"/>
                    <a:pt x="165" y="141"/>
                  </a:cubicBezTo>
                  <a:cubicBezTo>
                    <a:pt x="165" y="142"/>
                    <a:pt x="165" y="142"/>
                    <a:pt x="165" y="142"/>
                  </a:cubicBezTo>
                  <a:cubicBezTo>
                    <a:pt x="165" y="141"/>
                    <a:pt x="165" y="141"/>
                    <a:pt x="165" y="141"/>
                  </a:cubicBezTo>
                  <a:cubicBezTo>
                    <a:pt x="165" y="140"/>
                    <a:pt x="165" y="140"/>
                    <a:pt x="165" y="140"/>
                  </a:cubicBezTo>
                  <a:cubicBezTo>
                    <a:pt x="166" y="139"/>
                    <a:pt x="166" y="139"/>
                    <a:pt x="166" y="139"/>
                  </a:cubicBezTo>
                  <a:cubicBezTo>
                    <a:pt x="166" y="139"/>
                    <a:pt x="166" y="139"/>
                    <a:pt x="166" y="139"/>
                  </a:cubicBezTo>
                  <a:cubicBezTo>
                    <a:pt x="167" y="139"/>
                    <a:pt x="167" y="139"/>
                    <a:pt x="167" y="139"/>
                  </a:cubicBezTo>
                  <a:cubicBezTo>
                    <a:pt x="168" y="139"/>
                    <a:pt x="168" y="139"/>
                    <a:pt x="168" y="139"/>
                  </a:cubicBezTo>
                  <a:cubicBezTo>
                    <a:pt x="168" y="139"/>
                    <a:pt x="168" y="139"/>
                    <a:pt x="168" y="139"/>
                  </a:cubicBezTo>
                  <a:cubicBezTo>
                    <a:pt x="169" y="139"/>
                    <a:pt x="169" y="139"/>
                    <a:pt x="169" y="139"/>
                  </a:cubicBezTo>
                  <a:cubicBezTo>
                    <a:pt x="170" y="138"/>
                    <a:pt x="170" y="138"/>
                    <a:pt x="170" y="138"/>
                  </a:cubicBezTo>
                  <a:cubicBezTo>
                    <a:pt x="169" y="138"/>
                    <a:pt x="169" y="138"/>
                    <a:pt x="169" y="138"/>
                  </a:cubicBezTo>
                  <a:cubicBezTo>
                    <a:pt x="170" y="137"/>
                    <a:pt x="170" y="137"/>
                    <a:pt x="170" y="137"/>
                  </a:cubicBezTo>
                  <a:cubicBezTo>
                    <a:pt x="169" y="137"/>
                    <a:pt x="169" y="137"/>
                    <a:pt x="169" y="137"/>
                  </a:cubicBezTo>
                  <a:cubicBezTo>
                    <a:pt x="169" y="137"/>
                    <a:pt x="169" y="137"/>
                    <a:pt x="169" y="137"/>
                  </a:cubicBezTo>
                  <a:cubicBezTo>
                    <a:pt x="168" y="137"/>
                    <a:pt x="168" y="137"/>
                    <a:pt x="168" y="137"/>
                  </a:cubicBezTo>
                  <a:cubicBezTo>
                    <a:pt x="166" y="138"/>
                    <a:pt x="166" y="138"/>
                    <a:pt x="166" y="138"/>
                  </a:cubicBezTo>
                  <a:cubicBezTo>
                    <a:pt x="166" y="138"/>
                    <a:pt x="166" y="138"/>
                    <a:pt x="166" y="138"/>
                  </a:cubicBezTo>
                  <a:cubicBezTo>
                    <a:pt x="166" y="138"/>
                    <a:pt x="166" y="138"/>
                    <a:pt x="166" y="138"/>
                  </a:cubicBezTo>
                  <a:cubicBezTo>
                    <a:pt x="165" y="138"/>
                    <a:pt x="165" y="138"/>
                    <a:pt x="165" y="138"/>
                  </a:cubicBezTo>
                  <a:cubicBezTo>
                    <a:pt x="165" y="139"/>
                    <a:pt x="165" y="139"/>
                    <a:pt x="165" y="139"/>
                  </a:cubicBezTo>
                  <a:cubicBezTo>
                    <a:pt x="165" y="139"/>
                    <a:pt x="165" y="139"/>
                    <a:pt x="165" y="139"/>
                  </a:cubicBezTo>
                  <a:cubicBezTo>
                    <a:pt x="164" y="138"/>
                    <a:pt x="164" y="138"/>
                    <a:pt x="164" y="138"/>
                  </a:cubicBezTo>
                  <a:cubicBezTo>
                    <a:pt x="164" y="138"/>
                    <a:pt x="164" y="138"/>
                    <a:pt x="164" y="138"/>
                  </a:cubicBezTo>
                  <a:cubicBezTo>
                    <a:pt x="164" y="138"/>
                    <a:pt x="164" y="138"/>
                    <a:pt x="164" y="138"/>
                  </a:cubicBezTo>
                  <a:cubicBezTo>
                    <a:pt x="163" y="139"/>
                    <a:pt x="163" y="139"/>
                    <a:pt x="163" y="139"/>
                  </a:cubicBezTo>
                  <a:cubicBezTo>
                    <a:pt x="163" y="139"/>
                    <a:pt x="163" y="139"/>
                    <a:pt x="163" y="139"/>
                  </a:cubicBezTo>
                  <a:cubicBezTo>
                    <a:pt x="162" y="138"/>
                    <a:pt x="162" y="138"/>
                    <a:pt x="162" y="138"/>
                  </a:cubicBezTo>
                  <a:cubicBezTo>
                    <a:pt x="161" y="138"/>
                    <a:pt x="161" y="138"/>
                    <a:pt x="161" y="138"/>
                  </a:cubicBezTo>
                  <a:cubicBezTo>
                    <a:pt x="161" y="138"/>
                    <a:pt x="161" y="138"/>
                    <a:pt x="161" y="138"/>
                  </a:cubicBezTo>
                  <a:cubicBezTo>
                    <a:pt x="161" y="138"/>
                    <a:pt x="161" y="138"/>
                    <a:pt x="161" y="138"/>
                  </a:cubicBezTo>
                  <a:cubicBezTo>
                    <a:pt x="161" y="139"/>
                    <a:pt x="161" y="139"/>
                    <a:pt x="161" y="139"/>
                  </a:cubicBezTo>
                  <a:cubicBezTo>
                    <a:pt x="161" y="139"/>
                    <a:pt x="161" y="139"/>
                    <a:pt x="161" y="139"/>
                  </a:cubicBezTo>
                  <a:cubicBezTo>
                    <a:pt x="161" y="140"/>
                    <a:pt x="161" y="140"/>
                    <a:pt x="161" y="140"/>
                  </a:cubicBezTo>
                  <a:cubicBezTo>
                    <a:pt x="160" y="140"/>
                    <a:pt x="160" y="140"/>
                    <a:pt x="160" y="140"/>
                  </a:cubicBezTo>
                  <a:cubicBezTo>
                    <a:pt x="160" y="140"/>
                    <a:pt x="160" y="140"/>
                    <a:pt x="160" y="140"/>
                  </a:cubicBezTo>
                  <a:cubicBezTo>
                    <a:pt x="159" y="139"/>
                    <a:pt x="159" y="139"/>
                    <a:pt x="159" y="139"/>
                  </a:cubicBezTo>
                  <a:cubicBezTo>
                    <a:pt x="159" y="139"/>
                    <a:pt x="159" y="139"/>
                    <a:pt x="159" y="139"/>
                  </a:cubicBezTo>
                  <a:cubicBezTo>
                    <a:pt x="159" y="139"/>
                    <a:pt x="159" y="139"/>
                    <a:pt x="159" y="139"/>
                  </a:cubicBezTo>
                  <a:cubicBezTo>
                    <a:pt x="159" y="138"/>
                    <a:pt x="159" y="138"/>
                    <a:pt x="159" y="138"/>
                  </a:cubicBezTo>
                  <a:cubicBezTo>
                    <a:pt x="159" y="138"/>
                    <a:pt x="159" y="138"/>
                    <a:pt x="159" y="138"/>
                  </a:cubicBezTo>
                  <a:cubicBezTo>
                    <a:pt x="159" y="138"/>
                    <a:pt x="159" y="138"/>
                    <a:pt x="159" y="138"/>
                  </a:cubicBezTo>
                  <a:cubicBezTo>
                    <a:pt x="158" y="138"/>
                    <a:pt x="158" y="138"/>
                    <a:pt x="158" y="138"/>
                  </a:cubicBezTo>
                  <a:cubicBezTo>
                    <a:pt x="158" y="137"/>
                    <a:pt x="158" y="137"/>
                    <a:pt x="158" y="137"/>
                  </a:cubicBezTo>
                  <a:cubicBezTo>
                    <a:pt x="159" y="137"/>
                    <a:pt x="159" y="137"/>
                    <a:pt x="159" y="137"/>
                  </a:cubicBezTo>
                  <a:cubicBezTo>
                    <a:pt x="160" y="135"/>
                    <a:pt x="160" y="135"/>
                    <a:pt x="160" y="135"/>
                  </a:cubicBezTo>
                  <a:cubicBezTo>
                    <a:pt x="161" y="135"/>
                    <a:pt x="161" y="135"/>
                    <a:pt x="161" y="135"/>
                  </a:cubicBezTo>
                  <a:cubicBezTo>
                    <a:pt x="162" y="136"/>
                    <a:pt x="162" y="136"/>
                    <a:pt x="162" y="136"/>
                  </a:cubicBezTo>
                  <a:cubicBezTo>
                    <a:pt x="165" y="135"/>
                    <a:pt x="165" y="135"/>
                    <a:pt x="165" y="135"/>
                  </a:cubicBezTo>
                  <a:cubicBezTo>
                    <a:pt x="167" y="135"/>
                    <a:pt x="167" y="135"/>
                    <a:pt x="167" y="135"/>
                  </a:cubicBezTo>
                  <a:cubicBezTo>
                    <a:pt x="168" y="135"/>
                    <a:pt x="168" y="135"/>
                    <a:pt x="168" y="135"/>
                  </a:cubicBezTo>
                  <a:cubicBezTo>
                    <a:pt x="169" y="135"/>
                    <a:pt x="169" y="135"/>
                    <a:pt x="169" y="135"/>
                  </a:cubicBezTo>
                  <a:cubicBezTo>
                    <a:pt x="170" y="135"/>
                    <a:pt x="170" y="135"/>
                    <a:pt x="170" y="135"/>
                  </a:cubicBezTo>
                  <a:cubicBezTo>
                    <a:pt x="170" y="136"/>
                    <a:pt x="170" y="136"/>
                    <a:pt x="170" y="136"/>
                  </a:cubicBezTo>
                  <a:cubicBezTo>
                    <a:pt x="170" y="136"/>
                    <a:pt x="170" y="136"/>
                    <a:pt x="170" y="136"/>
                  </a:cubicBezTo>
                  <a:cubicBezTo>
                    <a:pt x="171" y="136"/>
                    <a:pt x="171" y="136"/>
                    <a:pt x="171" y="136"/>
                  </a:cubicBezTo>
                  <a:cubicBezTo>
                    <a:pt x="171" y="138"/>
                    <a:pt x="171" y="138"/>
                    <a:pt x="171" y="138"/>
                  </a:cubicBezTo>
                  <a:cubicBezTo>
                    <a:pt x="170" y="138"/>
                    <a:pt x="170" y="138"/>
                    <a:pt x="170" y="138"/>
                  </a:cubicBezTo>
                  <a:cubicBezTo>
                    <a:pt x="171" y="139"/>
                    <a:pt x="171" y="139"/>
                    <a:pt x="171" y="139"/>
                  </a:cubicBezTo>
                  <a:cubicBezTo>
                    <a:pt x="171" y="139"/>
                    <a:pt x="171" y="139"/>
                    <a:pt x="171" y="139"/>
                  </a:cubicBezTo>
                  <a:cubicBezTo>
                    <a:pt x="170" y="139"/>
                    <a:pt x="170" y="139"/>
                    <a:pt x="170" y="139"/>
                  </a:cubicBezTo>
                  <a:cubicBezTo>
                    <a:pt x="170" y="140"/>
                    <a:pt x="170" y="140"/>
                    <a:pt x="170" y="140"/>
                  </a:cubicBezTo>
                  <a:cubicBezTo>
                    <a:pt x="170" y="140"/>
                    <a:pt x="170" y="140"/>
                    <a:pt x="170" y="140"/>
                  </a:cubicBezTo>
                  <a:cubicBezTo>
                    <a:pt x="171" y="141"/>
                    <a:pt x="171" y="141"/>
                    <a:pt x="171" y="141"/>
                  </a:cubicBezTo>
                  <a:cubicBezTo>
                    <a:pt x="171" y="141"/>
                    <a:pt x="171" y="141"/>
                    <a:pt x="171" y="141"/>
                  </a:cubicBezTo>
                  <a:cubicBezTo>
                    <a:pt x="172" y="142"/>
                    <a:pt x="172" y="142"/>
                    <a:pt x="172" y="142"/>
                  </a:cubicBezTo>
                  <a:cubicBezTo>
                    <a:pt x="172" y="142"/>
                    <a:pt x="172" y="142"/>
                    <a:pt x="172" y="142"/>
                  </a:cubicBezTo>
                  <a:cubicBezTo>
                    <a:pt x="171" y="143"/>
                    <a:pt x="171" y="143"/>
                    <a:pt x="171" y="143"/>
                  </a:cubicBezTo>
                  <a:cubicBezTo>
                    <a:pt x="171" y="143"/>
                    <a:pt x="171" y="143"/>
                    <a:pt x="171" y="143"/>
                  </a:cubicBezTo>
                  <a:cubicBezTo>
                    <a:pt x="171" y="144"/>
                    <a:pt x="171" y="144"/>
                    <a:pt x="171" y="144"/>
                  </a:cubicBezTo>
                  <a:cubicBezTo>
                    <a:pt x="172" y="144"/>
                    <a:pt x="172" y="144"/>
                    <a:pt x="172" y="144"/>
                  </a:cubicBezTo>
                  <a:cubicBezTo>
                    <a:pt x="172" y="144"/>
                    <a:pt x="172" y="144"/>
                    <a:pt x="172" y="144"/>
                  </a:cubicBezTo>
                  <a:cubicBezTo>
                    <a:pt x="172" y="144"/>
                    <a:pt x="172" y="144"/>
                    <a:pt x="172" y="144"/>
                  </a:cubicBezTo>
                  <a:cubicBezTo>
                    <a:pt x="173" y="144"/>
                    <a:pt x="173" y="144"/>
                    <a:pt x="173" y="144"/>
                  </a:cubicBezTo>
                  <a:cubicBezTo>
                    <a:pt x="173" y="145"/>
                    <a:pt x="173" y="145"/>
                    <a:pt x="173" y="145"/>
                  </a:cubicBezTo>
                  <a:cubicBezTo>
                    <a:pt x="174" y="145"/>
                    <a:pt x="174" y="145"/>
                    <a:pt x="174" y="145"/>
                  </a:cubicBezTo>
                  <a:cubicBezTo>
                    <a:pt x="175" y="144"/>
                    <a:pt x="175" y="144"/>
                    <a:pt x="175" y="144"/>
                  </a:cubicBezTo>
                  <a:cubicBezTo>
                    <a:pt x="175" y="145"/>
                    <a:pt x="175" y="145"/>
                    <a:pt x="175" y="145"/>
                  </a:cubicBezTo>
                  <a:cubicBezTo>
                    <a:pt x="175" y="145"/>
                    <a:pt x="175" y="145"/>
                    <a:pt x="175" y="145"/>
                  </a:cubicBezTo>
                  <a:cubicBezTo>
                    <a:pt x="176" y="145"/>
                    <a:pt x="176" y="145"/>
                    <a:pt x="176" y="145"/>
                  </a:cubicBezTo>
                  <a:cubicBezTo>
                    <a:pt x="176" y="145"/>
                    <a:pt x="176" y="145"/>
                    <a:pt x="176" y="145"/>
                  </a:cubicBezTo>
                  <a:cubicBezTo>
                    <a:pt x="176" y="146"/>
                    <a:pt x="176" y="146"/>
                    <a:pt x="176" y="146"/>
                  </a:cubicBezTo>
                  <a:cubicBezTo>
                    <a:pt x="176" y="146"/>
                    <a:pt x="176" y="146"/>
                    <a:pt x="176" y="146"/>
                  </a:cubicBezTo>
                  <a:cubicBezTo>
                    <a:pt x="176" y="147"/>
                    <a:pt x="176" y="147"/>
                    <a:pt x="176" y="147"/>
                  </a:cubicBezTo>
                  <a:cubicBezTo>
                    <a:pt x="177" y="147"/>
                    <a:pt x="177" y="147"/>
                    <a:pt x="177" y="147"/>
                  </a:cubicBezTo>
                  <a:cubicBezTo>
                    <a:pt x="177" y="147"/>
                    <a:pt x="177" y="147"/>
                    <a:pt x="177" y="147"/>
                  </a:cubicBezTo>
                  <a:cubicBezTo>
                    <a:pt x="178" y="148"/>
                    <a:pt x="178" y="148"/>
                    <a:pt x="178" y="148"/>
                  </a:cubicBezTo>
                  <a:cubicBezTo>
                    <a:pt x="178" y="149"/>
                    <a:pt x="178" y="149"/>
                    <a:pt x="178" y="149"/>
                  </a:cubicBezTo>
                  <a:cubicBezTo>
                    <a:pt x="179" y="148"/>
                    <a:pt x="179" y="148"/>
                    <a:pt x="179" y="148"/>
                  </a:cubicBezTo>
                  <a:cubicBezTo>
                    <a:pt x="179" y="148"/>
                    <a:pt x="179" y="148"/>
                    <a:pt x="179" y="148"/>
                  </a:cubicBezTo>
                  <a:cubicBezTo>
                    <a:pt x="179" y="149"/>
                    <a:pt x="179" y="149"/>
                    <a:pt x="179" y="149"/>
                  </a:cubicBezTo>
                  <a:cubicBezTo>
                    <a:pt x="180" y="149"/>
                    <a:pt x="180" y="149"/>
                    <a:pt x="180" y="149"/>
                  </a:cubicBezTo>
                  <a:cubicBezTo>
                    <a:pt x="181" y="150"/>
                    <a:pt x="181" y="150"/>
                    <a:pt x="181" y="150"/>
                  </a:cubicBezTo>
                  <a:cubicBezTo>
                    <a:pt x="182" y="149"/>
                    <a:pt x="182" y="149"/>
                    <a:pt x="182" y="149"/>
                  </a:cubicBezTo>
                  <a:cubicBezTo>
                    <a:pt x="183" y="150"/>
                    <a:pt x="183" y="150"/>
                    <a:pt x="183" y="150"/>
                  </a:cubicBezTo>
                  <a:cubicBezTo>
                    <a:pt x="183" y="149"/>
                    <a:pt x="183" y="149"/>
                    <a:pt x="183" y="149"/>
                  </a:cubicBezTo>
                  <a:cubicBezTo>
                    <a:pt x="185" y="148"/>
                    <a:pt x="185" y="148"/>
                    <a:pt x="185" y="148"/>
                  </a:cubicBezTo>
                  <a:cubicBezTo>
                    <a:pt x="185" y="148"/>
                    <a:pt x="185" y="148"/>
                    <a:pt x="185" y="148"/>
                  </a:cubicBezTo>
                  <a:cubicBezTo>
                    <a:pt x="185" y="149"/>
                    <a:pt x="185" y="149"/>
                    <a:pt x="185" y="149"/>
                  </a:cubicBezTo>
                  <a:cubicBezTo>
                    <a:pt x="187" y="149"/>
                    <a:pt x="187" y="149"/>
                    <a:pt x="187" y="149"/>
                  </a:cubicBezTo>
                  <a:cubicBezTo>
                    <a:pt x="188" y="150"/>
                    <a:pt x="188" y="150"/>
                    <a:pt x="188" y="150"/>
                  </a:cubicBezTo>
                  <a:cubicBezTo>
                    <a:pt x="189" y="150"/>
                    <a:pt x="189" y="150"/>
                    <a:pt x="189" y="150"/>
                  </a:cubicBezTo>
                  <a:cubicBezTo>
                    <a:pt x="190" y="150"/>
                    <a:pt x="190" y="150"/>
                    <a:pt x="190" y="150"/>
                  </a:cubicBezTo>
                  <a:cubicBezTo>
                    <a:pt x="190" y="150"/>
                    <a:pt x="190" y="150"/>
                    <a:pt x="190" y="150"/>
                  </a:cubicBezTo>
                  <a:cubicBezTo>
                    <a:pt x="192" y="150"/>
                    <a:pt x="192" y="150"/>
                    <a:pt x="192" y="150"/>
                  </a:cubicBezTo>
                  <a:cubicBezTo>
                    <a:pt x="192" y="151"/>
                    <a:pt x="192" y="151"/>
                    <a:pt x="192" y="151"/>
                  </a:cubicBezTo>
                  <a:cubicBezTo>
                    <a:pt x="193" y="150"/>
                    <a:pt x="193" y="150"/>
                    <a:pt x="193" y="150"/>
                  </a:cubicBezTo>
                  <a:cubicBezTo>
                    <a:pt x="193" y="149"/>
                    <a:pt x="193" y="149"/>
                    <a:pt x="193" y="149"/>
                  </a:cubicBezTo>
                  <a:cubicBezTo>
                    <a:pt x="192" y="149"/>
                    <a:pt x="192" y="149"/>
                    <a:pt x="192" y="149"/>
                  </a:cubicBezTo>
                  <a:cubicBezTo>
                    <a:pt x="192" y="148"/>
                    <a:pt x="192" y="148"/>
                    <a:pt x="192" y="148"/>
                  </a:cubicBezTo>
                  <a:cubicBezTo>
                    <a:pt x="192" y="147"/>
                    <a:pt x="192" y="147"/>
                    <a:pt x="192" y="147"/>
                  </a:cubicBezTo>
                  <a:cubicBezTo>
                    <a:pt x="192" y="147"/>
                    <a:pt x="192" y="147"/>
                    <a:pt x="192" y="147"/>
                  </a:cubicBezTo>
                  <a:cubicBezTo>
                    <a:pt x="193" y="149"/>
                    <a:pt x="193" y="149"/>
                    <a:pt x="193" y="149"/>
                  </a:cubicBezTo>
                  <a:cubicBezTo>
                    <a:pt x="193" y="150"/>
                    <a:pt x="193" y="150"/>
                    <a:pt x="193" y="150"/>
                  </a:cubicBezTo>
                  <a:cubicBezTo>
                    <a:pt x="194" y="151"/>
                    <a:pt x="194" y="151"/>
                    <a:pt x="194" y="151"/>
                  </a:cubicBezTo>
                  <a:cubicBezTo>
                    <a:pt x="195" y="151"/>
                    <a:pt x="195" y="151"/>
                    <a:pt x="195" y="151"/>
                  </a:cubicBezTo>
                  <a:cubicBezTo>
                    <a:pt x="195" y="152"/>
                    <a:pt x="195" y="152"/>
                    <a:pt x="195" y="152"/>
                  </a:cubicBezTo>
                  <a:cubicBezTo>
                    <a:pt x="195" y="151"/>
                    <a:pt x="195" y="151"/>
                    <a:pt x="195" y="151"/>
                  </a:cubicBezTo>
                  <a:cubicBezTo>
                    <a:pt x="195" y="150"/>
                    <a:pt x="195" y="150"/>
                    <a:pt x="195" y="150"/>
                  </a:cubicBezTo>
                  <a:cubicBezTo>
                    <a:pt x="194" y="150"/>
                    <a:pt x="194" y="150"/>
                    <a:pt x="194" y="150"/>
                  </a:cubicBezTo>
                  <a:cubicBezTo>
                    <a:pt x="193" y="149"/>
                    <a:pt x="193" y="149"/>
                    <a:pt x="193" y="149"/>
                  </a:cubicBezTo>
                  <a:cubicBezTo>
                    <a:pt x="193" y="147"/>
                    <a:pt x="193" y="147"/>
                    <a:pt x="193" y="147"/>
                  </a:cubicBezTo>
                  <a:cubicBezTo>
                    <a:pt x="193" y="146"/>
                    <a:pt x="193" y="146"/>
                    <a:pt x="193" y="146"/>
                  </a:cubicBezTo>
                  <a:cubicBezTo>
                    <a:pt x="194" y="147"/>
                    <a:pt x="194" y="147"/>
                    <a:pt x="194" y="147"/>
                  </a:cubicBezTo>
                  <a:cubicBezTo>
                    <a:pt x="194" y="147"/>
                    <a:pt x="194" y="147"/>
                    <a:pt x="194" y="147"/>
                  </a:cubicBezTo>
                  <a:cubicBezTo>
                    <a:pt x="194" y="147"/>
                    <a:pt x="194" y="147"/>
                    <a:pt x="194" y="147"/>
                  </a:cubicBezTo>
                  <a:cubicBezTo>
                    <a:pt x="194" y="147"/>
                    <a:pt x="194" y="147"/>
                    <a:pt x="194" y="147"/>
                  </a:cubicBezTo>
                  <a:cubicBezTo>
                    <a:pt x="194" y="146"/>
                    <a:pt x="194" y="146"/>
                    <a:pt x="194" y="146"/>
                  </a:cubicBezTo>
                  <a:cubicBezTo>
                    <a:pt x="194" y="146"/>
                    <a:pt x="194" y="146"/>
                    <a:pt x="194" y="146"/>
                  </a:cubicBezTo>
                  <a:cubicBezTo>
                    <a:pt x="194" y="145"/>
                    <a:pt x="194" y="145"/>
                    <a:pt x="194" y="145"/>
                  </a:cubicBezTo>
                  <a:cubicBezTo>
                    <a:pt x="194" y="145"/>
                    <a:pt x="194" y="145"/>
                    <a:pt x="194" y="145"/>
                  </a:cubicBezTo>
                  <a:cubicBezTo>
                    <a:pt x="194" y="144"/>
                    <a:pt x="194" y="144"/>
                    <a:pt x="194" y="144"/>
                  </a:cubicBezTo>
                  <a:cubicBezTo>
                    <a:pt x="195" y="144"/>
                    <a:pt x="195" y="144"/>
                    <a:pt x="195" y="144"/>
                  </a:cubicBezTo>
                  <a:cubicBezTo>
                    <a:pt x="195" y="145"/>
                    <a:pt x="195" y="145"/>
                    <a:pt x="195" y="145"/>
                  </a:cubicBezTo>
                  <a:cubicBezTo>
                    <a:pt x="195" y="146"/>
                    <a:pt x="195" y="146"/>
                    <a:pt x="195" y="146"/>
                  </a:cubicBezTo>
                  <a:cubicBezTo>
                    <a:pt x="196" y="146"/>
                    <a:pt x="196" y="146"/>
                    <a:pt x="196" y="146"/>
                  </a:cubicBezTo>
                  <a:cubicBezTo>
                    <a:pt x="196" y="145"/>
                    <a:pt x="196" y="145"/>
                    <a:pt x="196" y="145"/>
                  </a:cubicBezTo>
                  <a:cubicBezTo>
                    <a:pt x="197" y="145"/>
                    <a:pt x="197" y="145"/>
                    <a:pt x="197" y="145"/>
                  </a:cubicBezTo>
                  <a:cubicBezTo>
                    <a:pt x="197" y="144"/>
                    <a:pt x="197" y="144"/>
                    <a:pt x="197" y="144"/>
                  </a:cubicBezTo>
                  <a:cubicBezTo>
                    <a:pt x="198" y="144"/>
                    <a:pt x="198" y="144"/>
                    <a:pt x="198" y="144"/>
                  </a:cubicBezTo>
                  <a:cubicBezTo>
                    <a:pt x="198" y="145"/>
                    <a:pt x="198" y="145"/>
                    <a:pt x="198" y="145"/>
                  </a:cubicBezTo>
                  <a:cubicBezTo>
                    <a:pt x="198" y="145"/>
                    <a:pt x="198" y="145"/>
                    <a:pt x="198" y="145"/>
                  </a:cubicBezTo>
                  <a:cubicBezTo>
                    <a:pt x="198" y="146"/>
                    <a:pt x="198" y="146"/>
                    <a:pt x="198" y="146"/>
                  </a:cubicBezTo>
                  <a:cubicBezTo>
                    <a:pt x="198" y="145"/>
                    <a:pt x="198" y="145"/>
                    <a:pt x="198" y="145"/>
                  </a:cubicBezTo>
                  <a:cubicBezTo>
                    <a:pt x="199" y="145"/>
                    <a:pt x="199" y="145"/>
                    <a:pt x="199" y="145"/>
                  </a:cubicBezTo>
                  <a:cubicBezTo>
                    <a:pt x="199" y="146"/>
                    <a:pt x="199" y="146"/>
                    <a:pt x="199" y="146"/>
                  </a:cubicBezTo>
                  <a:cubicBezTo>
                    <a:pt x="199" y="147"/>
                    <a:pt x="199" y="147"/>
                    <a:pt x="199" y="147"/>
                  </a:cubicBezTo>
                  <a:cubicBezTo>
                    <a:pt x="199" y="147"/>
                    <a:pt x="199" y="147"/>
                    <a:pt x="199" y="147"/>
                  </a:cubicBezTo>
                  <a:cubicBezTo>
                    <a:pt x="199" y="148"/>
                    <a:pt x="199" y="148"/>
                    <a:pt x="199" y="148"/>
                  </a:cubicBezTo>
                  <a:cubicBezTo>
                    <a:pt x="200" y="147"/>
                    <a:pt x="200" y="147"/>
                    <a:pt x="200" y="147"/>
                  </a:cubicBezTo>
                  <a:cubicBezTo>
                    <a:pt x="201" y="148"/>
                    <a:pt x="201" y="148"/>
                    <a:pt x="201" y="148"/>
                  </a:cubicBezTo>
                  <a:cubicBezTo>
                    <a:pt x="200" y="148"/>
                    <a:pt x="200" y="148"/>
                    <a:pt x="200" y="148"/>
                  </a:cubicBezTo>
                  <a:cubicBezTo>
                    <a:pt x="199" y="149"/>
                    <a:pt x="199" y="149"/>
                    <a:pt x="199" y="149"/>
                  </a:cubicBezTo>
                  <a:cubicBezTo>
                    <a:pt x="199" y="149"/>
                    <a:pt x="199" y="149"/>
                    <a:pt x="199" y="149"/>
                  </a:cubicBezTo>
                  <a:cubicBezTo>
                    <a:pt x="200" y="149"/>
                    <a:pt x="200" y="149"/>
                    <a:pt x="200" y="149"/>
                  </a:cubicBezTo>
                  <a:cubicBezTo>
                    <a:pt x="201" y="149"/>
                    <a:pt x="201" y="149"/>
                    <a:pt x="201" y="149"/>
                  </a:cubicBezTo>
                  <a:cubicBezTo>
                    <a:pt x="201" y="148"/>
                    <a:pt x="201" y="148"/>
                    <a:pt x="201" y="148"/>
                  </a:cubicBezTo>
                  <a:cubicBezTo>
                    <a:pt x="203" y="148"/>
                    <a:pt x="203" y="148"/>
                    <a:pt x="203" y="148"/>
                  </a:cubicBezTo>
                  <a:cubicBezTo>
                    <a:pt x="203" y="148"/>
                    <a:pt x="203" y="148"/>
                    <a:pt x="203" y="148"/>
                  </a:cubicBezTo>
                  <a:cubicBezTo>
                    <a:pt x="203" y="148"/>
                    <a:pt x="203" y="148"/>
                    <a:pt x="203" y="148"/>
                  </a:cubicBezTo>
                  <a:cubicBezTo>
                    <a:pt x="203" y="148"/>
                    <a:pt x="203" y="148"/>
                    <a:pt x="203" y="148"/>
                  </a:cubicBezTo>
                  <a:cubicBezTo>
                    <a:pt x="202" y="149"/>
                    <a:pt x="202" y="149"/>
                    <a:pt x="202" y="149"/>
                  </a:cubicBezTo>
                  <a:cubicBezTo>
                    <a:pt x="202" y="150"/>
                    <a:pt x="202" y="150"/>
                    <a:pt x="202" y="150"/>
                  </a:cubicBezTo>
                  <a:cubicBezTo>
                    <a:pt x="201" y="150"/>
                    <a:pt x="201" y="150"/>
                    <a:pt x="201" y="150"/>
                  </a:cubicBezTo>
                  <a:cubicBezTo>
                    <a:pt x="201" y="151"/>
                    <a:pt x="201" y="151"/>
                    <a:pt x="201" y="151"/>
                  </a:cubicBezTo>
                  <a:cubicBezTo>
                    <a:pt x="199" y="152"/>
                    <a:pt x="199" y="152"/>
                    <a:pt x="199" y="152"/>
                  </a:cubicBezTo>
                  <a:cubicBezTo>
                    <a:pt x="199" y="152"/>
                    <a:pt x="199" y="152"/>
                    <a:pt x="199" y="152"/>
                  </a:cubicBezTo>
                  <a:cubicBezTo>
                    <a:pt x="199" y="153"/>
                    <a:pt x="199" y="153"/>
                    <a:pt x="199" y="153"/>
                  </a:cubicBezTo>
                  <a:cubicBezTo>
                    <a:pt x="199" y="152"/>
                    <a:pt x="199" y="152"/>
                    <a:pt x="199" y="152"/>
                  </a:cubicBezTo>
                  <a:cubicBezTo>
                    <a:pt x="198" y="153"/>
                    <a:pt x="198" y="153"/>
                    <a:pt x="198" y="153"/>
                  </a:cubicBezTo>
                  <a:cubicBezTo>
                    <a:pt x="198" y="154"/>
                    <a:pt x="198" y="154"/>
                    <a:pt x="198" y="154"/>
                  </a:cubicBezTo>
                  <a:cubicBezTo>
                    <a:pt x="198" y="155"/>
                    <a:pt x="198" y="155"/>
                    <a:pt x="198" y="155"/>
                  </a:cubicBezTo>
                  <a:cubicBezTo>
                    <a:pt x="199" y="154"/>
                    <a:pt x="199" y="154"/>
                    <a:pt x="199" y="154"/>
                  </a:cubicBezTo>
                  <a:cubicBezTo>
                    <a:pt x="199" y="154"/>
                    <a:pt x="199" y="154"/>
                    <a:pt x="199" y="154"/>
                  </a:cubicBezTo>
                  <a:cubicBezTo>
                    <a:pt x="199" y="155"/>
                    <a:pt x="199" y="155"/>
                    <a:pt x="199" y="155"/>
                  </a:cubicBezTo>
                  <a:cubicBezTo>
                    <a:pt x="198" y="156"/>
                    <a:pt x="198" y="156"/>
                    <a:pt x="198" y="156"/>
                  </a:cubicBezTo>
                  <a:cubicBezTo>
                    <a:pt x="198" y="156"/>
                    <a:pt x="198" y="156"/>
                    <a:pt x="198" y="156"/>
                  </a:cubicBezTo>
                  <a:cubicBezTo>
                    <a:pt x="199" y="156"/>
                    <a:pt x="199" y="156"/>
                    <a:pt x="199" y="156"/>
                  </a:cubicBezTo>
                  <a:cubicBezTo>
                    <a:pt x="200" y="155"/>
                    <a:pt x="200" y="155"/>
                    <a:pt x="200" y="155"/>
                  </a:cubicBezTo>
                  <a:cubicBezTo>
                    <a:pt x="201" y="155"/>
                    <a:pt x="201" y="155"/>
                    <a:pt x="201" y="155"/>
                  </a:cubicBezTo>
                  <a:cubicBezTo>
                    <a:pt x="200" y="156"/>
                    <a:pt x="200" y="156"/>
                    <a:pt x="200" y="156"/>
                  </a:cubicBezTo>
                  <a:cubicBezTo>
                    <a:pt x="200" y="157"/>
                    <a:pt x="200" y="157"/>
                    <a:pt x="200" y="157"/>
                  </a:cubicBezTo>
                  <a:cubicBezTo>
                    <a:pt x="200" y="157"/>
                    <a:pt x="200" y="157"/>
                    <a:pt x="200" y="157"/>
                  </a:cubicBezTo>
                  <a:cubicBezTo>
                    <a:pt x="201" y="156"/>
                    <a:pt x="201" y="156"/>
                    <a:pt x="201" y="156"/>
                  </a:cubicBezTo>
                  <a:cubicBezTo>
                    <a:pt x="200" y="157"/>
                    <a:pt x="200" y="157"/>
                    <a:pt x="200" y="157"/>
                  </a:cubicBezTo>
                  <a:cubicBezTo>
                    <a:pt x="200" y="158"/>
                    <a:pt x="200" y="158"/>
                    <a:pt x="200" y="158"/>
                  </a:cubicBezTo>
                  <a:cubicBezTo>
                    <a:pt x="200" y="159"/>
                    <a:pt x="200" y="159"/>
                    <a:pt x="200" y="159"/>
                  </a:cubicBezTo>
                  <a:cubicBezTo>
                    <a:pt x="199" y="158"/>
                    <a:pt x="199" y="158"/>
                    <a:pt x="199" y="158"/>
                  </a:cubicBezTo>
                  <a:cubicBezTo>
                    <a:pt x="198" y="157"/>
                    <a:pt x="198" y="157"/>
                    <a:pt x="198" y="157"/>
                  </a:cubicBezTo>
                  <a:cubicBezTo>
                    <a:pt x="197" y="158"/>
                    <a:pt x="197" y="158"/>
                    <a:pt x="197" y="158"/>
                  </a:cubicBezTo>
                  <a:cubicBezTo>
                    <a:pt x="197" y="157"/>
                    <a:pt x="197" y="157"/>
                    <a:pt x="197" y="157"/>
                  </a:cubicBezTo>
                  <a:cubicBezTo>
                    <a:pt x="197" y="157"/>
                    <a:pt x="197" y="157"/>
                    <a:pt x="197" y="157"/>
                  </a:cubicBezTo>
                  <a:cubicBezTo>
                    <a:pt x="196" y="158"/>
                    <a:pt x="196" y="158"/>
                    <a:pt x="196" y="158"/>
                  </a:cubicBezTo>
                  <a:cubicBezTo>
                    <a:pt x="197" y="159"/>
                    <a:pt x="197" y="159"/>
                    <a:pt x="197" y="159"/>
                  </a:cubicBezTo>
                  <a:cubicBezTo>
                    <a:pt x="197" y="160"/>
                    <a:pt x="197" y="160"/>
                    <a:pt x="197" y="160"/>
                  </a:cubicBezTo>
                  <a:cubicBezTo>
                    <a:pt x="197" y="162"/>
                    <a:pt x="197" y="162"/>
                    <a:pt x="197" y="162"/>
                  </a:cubicBezTo>
                  <a:cubicBezTo>
                    <a:pt x="198" y="160"/>
                    <a:pt x="198" y="160"/>
                    <a:pt x="198" y="160"/>
                  </a:cubicBezTo>
                  <a:cubicBezTo>
                    <a:pt x="197" y="159"/>
                    <a:pt x="197" y="159"/>
                    <a:pt x="197" y="159"/>
                  </a:cubicBezTo>
                  <a:cubicBezTo>
                    <a:pt x="198" y="158"/>
                    <a:pt x="198" y="158"/>
                    <a:pt x="198" y="158"/>
                  </a:cubicBezTo>
                  <a:cubicBezTo>
                    <a:pt x="198" y="159"/>
                    <a:pt x="198" y="159"/>
                    <a:pt x="198" y="159"/>
                  </a:cubicBezTo>
                  <a:cubicBezTo>
                    <a:pt x="199" y="159"/>
                    <a:pt x="199" y="159"/>
                    <a:pt x="199" y="159"/>
                  </a:cubicBezTo>
                  <a:cubicBezTo>
                    <a:pt x="200" y="159"/>
                    <a:pt x="200" y="159"/>
                    <a:pt x="200" y="159"/>
                  </a:cubicBezTo>
                  <a:cubicBezTo>
                    <a:pt x="201" y="159"/>
                    <a:pt x="201" y="159"/>
                    <a:pt x="201" y="159"/>
                  </a:cubicBezTo>
                  <a:cubicBezTo>
                    <a:pt x="201" y="158"/>
                    <a:pt x="201" y="158"/>
                    <a:pt x="201" y="158"/>
                  </a:cubicBezTo>
                  <a:cubicBezTo>
                    <a:pt x="202" y="158"/>
                    <a:pt x="202" y="158"/>
                    <a:pt x="202" y="158"/>
                  </a:cubicBezTo>
                  <a:cubicBezTo>
                    <a:pt x="203" y="157"/>
                    <a:pt x="203" y="157"/>
                    <a:pt x="203" y="157"/>
                  </a:cubicBezTo>
                  <a:cubicBezTo>
                    <a:pt x="204" y="157"/>
                    <a:pt x="204" y="157"/>
                    <a:pt x="204" y="157"/>
                  </a:cubicBezTo>
                  <a:cubicBezTo>
                    <a:pt x="204" y="156"/>
                    <a:pt x="204" y="156"/>
                    <a:pt x="204" y="156"/>
                  </a:cubicBezTo>
                  <a:cubicBezTo>
                    <a:pt x="203" y="157"/>
                    <a:pt x="203" y="157"/>
                    <a:pt x="203" y="157"/>
                  </a:cubicBezTo>
                  <a:cubicBezTo>
                    <a:pt x="203" y="156"/>
                    <a:pt x="203" y="156"/>
                    <a:pt x="203" y="156"/>
                  </a:cubicBezTo>
                  <a:cubicBezTo>
                    <a:pt x="202" y="157"/>
                    <a:pt x="202" y="157"/>
                    <a:pt x="202" y="157"/>
                  </a:cubicBezTo>
                  <a:cubicBezTo>
                    <a:pt x="202" y="157"/>
                    <a:pt x="202" y="157"/>
                    <a:pt x="202" y="157"/>
                  </a:cubicBezTo>
                  <a:cubicBezTo>
                    <a:pt x="201" y="157"/>
                    <a:pt x="201" y="157"/>
                    <a:pt x="201" y="157"/>
                  </a:cubicBezTo>
                  <a:cubicBezTo>
                    <a:pt x="202" y="156"/>
                    <a:pt x="202" y="156"/>
                    <a:pt x="202" y="156"/>
                  </a:cubicBezTo>
                  <a:cubicBezTo>
                    <a:pt x="202" y="156"/>
                    <a:pt x="202" y="156"/>
                    <a:pt x="202" y="156"/>
                  </a:cubicBezTo>
                  <a:cubicBezTo>
                    <a:pt x="202" y="155"/>
                    <a:pt x="202" y="155"/>
                    <a:pt x="202" y="155"/>
                  </a:cubicBezTo>
                  <a:cubicBezTo>
                    <a:pt x="202" y="155"/>
                    <a:pt x="202" y="155"/>
                    <a:pt x="202" y="155"/>
                  </a:cubicBezTo>
                  <a:cubicBezTo>
                    <a:pt x="203" y="154"/>
                    <a:pt x="203" y="154"/>
                    <a:pt x="203" y="154"/>
                  </a:cubicBezTo>
                  <a:cubicBezTo>
                    <a:pt x="202" y="153"/>
                    <a:pt x="202" y="153"/>
                    <a:pt x="202" y="153"/>
                  </a:cubicBezTo>
                  <a:cubicBezTo>
                    <a:pt x="202" y="153"/>
                    <a:pt x="202" y="153"/>
                    <a:pt x="202" y="153"/>
                  </a:cubicBezTo>
                  <a:cubicBezTo>
                    <a:pt x="202" y="152"/>
                    <a:pt x="202" y="152"/>
                    <a:pt x="202" y="152"/>
                  </a:cubicBezTo>
                  <a:cubicBezTo>
                    <a:pt x="203" y="151"/>
                    <a:pt x="203" y="151"/>
                    <a:pt x="203" y="151"/>
                  </a:cubicBezTo>
                  <a:cubicBezTo>
                    <a:pt x="203" y="150"/>
                    <a:pt x="203" y="150"/>
                    <a:pt x="203" y="150"/>
                  </a:cubicBezTo>
                  <a:cubicBezTo>
                    <a:pt x="204" y="150"/>
                    <a:pt x="204" y="150"/>
                    <a:pt x="204" y="150"/>
                  </a:cubicBezTo>
                  <a:cubicBezTo>
                    <a:pt x="205" y="150"/>
                    <a:pt x="205" y="150"/>
                    <a:pt x="205" y="150"/>
                  </a:cubicBezTo>
                  <a:cubicBezTo>
                    <a:pt x="204" y="150"/>
                    <a:pt x="204" y="150"/>
                    <a:pt x="204" y="150"/>
                  </a:cubicBezTo>
                  <a:cubicBezTo>
                    <a:pt x="205" y="150"/>
                    <a:pt x="205" y="150"/>
                    <a:pt x="205" y="150"/>
                  </a:cubicBezTo>
                  <a:cubicBezTo>
                    <a:pt x="205" y="150"/>
                    <a:pt x="205" y="150"/>
                    <a:pt x="205" y="150"/>
                  </a:cubicBezTo>
                  <a:cubicBezTo>
                    <a:pt x="206" y="150"/>
                    <a:pt x="206" y="150"/>
                    <a:pt x="206" y="150"/>
                  </a:cubicBezTo>
                  <a:cubicBezTo>
                    <a:pt x="206" y="150"/>
                    <a:pt x="206" y="150"/>
                    <a:pt x="206" y="150"/>
                  </a:cubicBezTo>
                  <a:cubicBezTo>
                    <a:pt x="206" y="150"/>
                    <a:pt x="206" y="150"/>
                    <a:pt x="206" y="150"/>
                  </a:cubicBezTo>
                  <a:cubicBezTo>
                    <a:pt x="207" y="150"/>
                    <a:pt x="207" y="150"/>
                    <a:pt x="207" y="150"/>
                  </a:cubicBezTo>
                  <a:cubicBezTo>
                    <a:pt x="207" y="150"/>
                    <a:pt x="207" y="150"/>
                    <a:pt x="207" y="150"/>
                  </a:cubicBezTo>
                  <a:cubicBezTo>
                    <a:pt x="209" y="149"/>
                    <a:pt x="209" y="149"/>
                    <a:pt x="209" y="149"/>
                  </a:cubicBezTo>
                  <a:cubicBezTo>
                    <a:pt x="210" y="148"/>
                    <a:pt x="210" y="148"/>
                    <a:pt x="210" y="148"/>
                  </a:cubicBezTo>
                  <a:cubicBezTo>
                    <a:pt x="210" y="148"/>
                    <a:pt x="210" y="148"/>
                    <a:pt x="210" y="148"/>
                  </a:cubicBezTo>
                  <a:cubicBezTo>
                    <a:pt x="210" y="148"/>
                    <a:pt x="210" y="148"/>
                    <a:pt x="210" y="148"/>
                  </a:cubicBezTo>
                  <a:cubicBezTo>
                    <a:pt x="211" y="147"/>
                    <a:pt x="211" y="147"/>
                    <a:pt x="211" y="147"/>
                  </a:cubicBezTo>
                  <a:cubicBezTo>
                    <a:pt x="212" y="147"/>
                    <a:pt x="212" y="147"/>
                    <a:pt x="212" y="147"/>
                  </a:cubicBezTo>
                  <a:cubicBezTo>
                    <a:pt x="213" y="146"/>
                    <a:pt x="213" y="146"/>
                    <a:pt x="213" y="146"/>
                  </a:cubicBezTo>
                  <a:cubicBezTo>
                    <a:pt x="213" y="146"/>
                    <a:pt x="213" y="146"/>
                    <a:pt x="213" y="146"/>
                  </a:cubicBezTo>
                  <a:cubicBezTo>
                    <a:pt x="213" y="144"/>
                    <a:pt x="213" y="144"/>
                    <a:pt x="213" y="144"/>
                  </a:cubicBezTo>
                  <a:cubicBezTo>
                    <a:pt x="214" y="144"/>
                    <a:pt x="214" y="144"/>
                    <a:pt x="214" y="144"/>
                  </a:cubicBezTo>
                  <a:cubicBezTo>
                    <a:pt x="214" y="143"/>
                    <a:pt x="214" y="143"/>
                    <a:pt x="214" y="143"/>
                  </a:cubicBezTo>
                  <a:cubicBezTo>
                    <a:pt x="214" y="142"/>
                    <a:pt x="214" y="142"/>
                    <a:pt x="214" y="142"/>
                  </a:cubicBezTo>
                  <a:cubicBezTo>
                    <a:pt x="213" y="143"/>
                    <a:pt x="213" y="143"/>
                    <a:pt x="213" y="143"/>
                  </a:cubicBezTo>
                  <a:cubicBezTo>
                    <a:pt x="212" y="143"/>
                    <a:pt x="212" y="143"/>
                    <a:pt x="212" y="143"/>
                  </a:cubicBezTo>
                  <a:cubicBezTo>
                    <a:pt x="213" y="143"/>
                    <a:pt x="213" y="143"/>
                    <a:pt x="213" y="143"/>
                  </a:cubicBezTo>
                  <a:cubicBezTo>
                    <a:pt x="212" y="144"/>
                    <a:pt x="212" y="144"/>
                    <a:pt x="212" y="144"/>
                  </a:cubicBezTo>
                  <a:cubicBezTo>
                    <a:pt x="211" y="144"/>
                    <a:pt x="211" y="144"/>
                    <a:pt x="211" y="144"/>
                  </a:cubicBezTo>
                  <a:cubicBezTo>
                    <a:pt x="211" y="144"/>
                    <a:pt x="211" y="144"/>
                    <a:pt x="211" y="144"/>
                  </a:cubicBezTo>
                  <a:cubicBezTo>
                    <a:pt x="210" y="144"/>
                    <a:pt x="210" y="144"/>
                    <a:pt x="210" y="144"/>
                  </a:cubicBezTo>
                  <a:cubicBezTo>
                    <a:pt x="210" y="143"/>
                    <a:pt x="210" y="143"/>
                    <a:pt x="210" y="143"/>
                  </a:cubicBezTo>
                  <a:cubicBezTo>
                    <a:pt x="211" y="142"/>
                    <a:pt x="211" y="142"/>
                    <a:pt x="211" y="142"/>
                  </a:cubicBezTo>
                  <a:cubicBezTo>
                    <a:pt x="211" y="142"/>
                    <a:pt x="211" y="142"/>
                    <a:pt x="211" y="142"/>
                  </a:cubicBezTo>
                  <a:cubicBezTo>
                    <a:pt x="212" y="142"/>
                    <a:pt x="212" y="142"/>
                    <a:pt x="212" y="142"/>
                  </a:cubicBezTo>
                  <a:cubicBezTo>
                    <a:pt x="213" y="141"/>
                    <a:pt x="213" y="141"/>
                    <a:pt x="213" y="141"/>
                  </a:cubicBezTo>
                  <a:cubicBezTo>
                    <a:pt x="213" y="141"/>
                    <a:pt x="213" y="141"/>
                    <a:pt x="213" y="141"/>
                  </a:cubicBezTo>
                  <a:cubicBezTo>
                    <a:pt x="213" y="140"/>
                    <a:pt x="213" y="140"/>
                    <a:pt x="213" y="140"/>
                  </a:cubicBezTo>
                  <a:cubicBezTo>
                    <a:pt x="213" y="140"/>
                    <a:pt x="213" y="140"/>
                    <a:pt x="213" y="140"/>
                  </a:cubicBezTo>
                  <a:cubicBezTo>
                    <a:pt x="214" y="139"/>
                    <a:pt x="214" y="139"/>
                    <a:pt x="214" y="139"/>
                  </a:cubicBezTo>
                  <a:cubicBezTo>
                    <a:pt x="215" y="140"/>
                    <a:pt x="215" y="140"/>
                    <a:pt x="215" y="140"/>
                  </a:cubicBezTo>
                  <a:cubicBezTo>
                    <a:pt x="215" y="140"/>
                    <a:pt x="215" y="140"/>
                    <a:pt x="215" y="140"/>
                  </a:cubicBezTo>
                  <a:cubicBezTo>
                    <a:pt x="214" y="141"/>
                    <a:pt x="214" y="141"/>
                    <a:pt x="214" y="141"/>
                  </a:cubicBezTo>
                  <a:cubicBezTo>
                    <a:pt x="215" y="141"/>
                    <a:pt x="215" y="141"/>
                    <a:pt x="215" y="141"/>
                  </a:cubicBezTo>
                  <a:cubicBezTo>
                    <a:pt x="216" y="141"/>
                    <a:pt x="216" y="141"/>
                    <a:pt x="216" y="141"/>
                  </a:cubicBezTo>
                  <a:cubicBezTo>
                    <a:pt x="216" y="139"/>
                    <a:pt x="216" y="139"/>
                    <a:pt x="216" y="139"/>
                  </a:cubicBezTo>
                  <a:cubicBezTo>
                    <a:pt x="216" y="139"/>
                    <a:pt x="216" y="139"/>
                    <a:pt x="216" y="139"/>
                  </a:cubicBezTo>
                  <a:cubicBezTo>
                    <a:pt x="215" y="138"/>
                    <a:pt x="215" y="138"/>
                    <a:pt x="215" y="138"/>
                  </a:cubicBezTo>
                  <a:cubicBezTo>
                    <a:pt x="215" y="138"/>
                    <a:pt x="215" y="138"/>
                    <a:pt x="215" y="138"/>
                  </a:cubicBezTo>
                  <a:cubicBezTo>
                    <a:pt x="214" y="138"/>
                    <a:pt x="214" y="138"/>
                    <a:pt x="214" y="138"/>
                  </a:cubicBezTo>
                  <a:cubicBezTo>
                    <a:pt x="213" y="138"/>
                    <a:pt x="213" y="138"/>
                    <a:pt x="213" y="138"/>
                  </a:cubicBezTo>
                  <a:cubicBezTo>
                    <a:pt x="212" y="137"/>
                    <a:pt x="212" y="137"/>
                    <a:pt x="212" y="137"/>
                  </a:cubicBezTo>
                  <a:cubicBezTo>
                    <a:pt x="213" y="136"/>
                    <a:pt x="213" y="136"/>
                    <a:pt x="213" y="136"/>
                  </a:cubicBezTo>
                  <a:cubicBezTo>
                    <a:pt x="212" y="137"/>
                    <a:pt x="212" y="137"/>
                    <a:pt x="212" y="137"/>
                  </a:cubicBezTo>
                  <a:cubicBezTo>
                    <a:pt x="212" y="137"/>
                    <a:pt x="212" y="137"/>
                    <a:pt x="212" y="137"/>
                  </a:cubicBezTo>
                  <a:cubicBezTo>
                    <a:pt x="211" y="136"/>
                    <a:pt x="211" y="136"/>
                    <a:pt x="211" y="136"/>
                  </a:cubicBezTo>
                  <a:cubicBezTo>
                    <a:pt x="210" y="135"/>
                    <a:pt x="210" y="135"/>
                    <a:pt x="210" y="135"/>
                  </a:cubicBezTo>
                  <a:cubicBezTo>
                    <a:pt x="210" y="134"/>
                    <a:pt x="210" y="134"/>
                    <a:pt x="210" y="134"/>
                  </a:cubicBezTo>
                  <a:cubicBezTo>
                    <a:pt x="210" y="134"/>
                    <a:pt x="210" y="134"/>
                    <a:pt x="210" y="134"/>
                  </a:cubicBezTo>
                  <a:cubicBezTo>
                    <a:pt x="209" y="134"/>
                    <a:pt x="209" y="134"/>
                    <a:pt x="209" y="134"/>
                  </a:cubicBezTo>
                  <a:cubicBezTo>
                    <a:pt x="209" y="134"/>
                    <a:pt x="209" y="134"/>
                    <a:pt x="209" y="134"/>
                  </a:cubicBezTo>
                  <a:cubicBezTo>
                    <a:pt x="209" y="133"/>
                    <a:pt x="209" y="133"/>
                    <a:pt x="209" y="133"/>
                  </a:cubicBezTo>
                  <a:cubicBezTo>
                    <a:pt x="209" y="133"/>
                    <a:pt x="209" y="133"/>
                    <a:pt x="209" y="133"/>
                  </a:cubicBezTo>
                  <a:cubicBezTo>
                    <a:pt x="209" y="132"/>
                    <a:pt x="209" y="132"/>
                    <a:pt x="209" y="132"/>
                  </a:cubicBezTo>
                  <a:cubicBezTo>
                    <a:pt x="209" y="131"/>
                    <a:pt x="209" y="131"/>
                    <a:pt x="209" y="131"/>
                  </a:cubicBezTo>
                  <a:cubicBezTo>
                    <a:pt x="209" y="129"/>
                    <a:pt x="209" y="129"/>
                    <a:pt x="209" y="129"/>
                  </a:cubicBezTo>
                  <a:cubicBezTo>
                    <a:pt x="209" y="129"/>
                    <a:pt x="209" y="129"/>
                    <a:pt x="209" y="129"/>
                  </a:cubicBezTo>
                  <a:cubicBezTo>
                    <a:pt x="211" y="128"/>
                    <a:pt x="211" y="128"/>
                    <a:pt x="211" y="128"/>
                  </a:cubicBezTo>
                  <a:cubicBezTo>
                    <a:pt x="212" y="127"/>
                    <a:pt x="212" y="127"/>
                    <a:pt x="212" y="127"/>
                  </a:cubicBezTo>
                  <a:cubicBezTo>
                    <a:pt x="212" y="127"/>
                    <a:pt x="212" y="127"/>
                    <a:pt x="212" y="127"/>
                  </a:cubicBezTo>
                  <a:cubicBezTo>
                    <a:pt x="212" y="127"/>
                    <a:pt x="212" y="127"/>
                    <a:pt x="212" y="127"/>
                  </a:cubicBezTo>
                  <a:cubicBezTo>
                    <a:pt x="213" y="127"/>
                    <a:pt x="213" y="127"/>
                    <a:pt x="213" y="127"/>
                  </a:cubicBezTo>
                  <a:cubicBezTo>
                    <a:pt x="213" y="126"/>
                    <a:pt x="213" y="126"/>
                    <a:pt x="213" y="126"/>
                  </a:cubicBezTo>
                  <a:cubicBezTo>
                    <a:pt x="213" y="126"/>
                    <a:pt x="213" y="126"/>
                    <a:pt x="213" y="126"/>
                  </a:cubicBezTo>
                  <a:cubicBezTo>
                    <a:pt x="212" y="126"/>
                    <a:pt x="212" y="126"/>
                    <a:pt x="212" y="126"/>
                  </a:cubicBezTo>
                  <a:cubicBezTo>
                    <a:pt x="212" y="126"/>
                    <a:pt x="212" y="126"/>
                    <a:pt x="212" y="126"/>
                  </a:cubicBezTo>
                  <a:cubicBezTo>
                    <a:pt x="212" y="126"/>
                    <a:pt x="212" y="126"/>
                    <a:pt x="212" y="126"/>
                  </a:cubicBezTo>
                  <a:cubicBezTo>
                    <a:pt x="211" y="125"/>
                    <a:pt x="211" y="125"/>
                    <a:pt x="211" y="125"/>
                  </a:cubicBezTo>
                  <a:cubicBezTo>
                    <a:pt x="211" y="124"/>
                    <a:pt x="211" y="124"/>
                    <a:pt x="211" y="124"/>
                  </a:cubicBezTo>
                  <a:cubicBezTo>
                    <a:pt x="213" y="123"/>
                    <a:pt x="213" y="123"/>
                    <a:pt x="213" y="123"/>
                  </a:cubicBezTo>
                  <a:cubicBezTo>
                    <a:pt x="213" y="122"/>
                    <a:pt x="213" y="122"/>
                    <a:pt x="213" y="122"/>
                  </a:cubicBezTo>
                  <a:cubicBezTo>
                    <a:pt x="214" y="121"/>
                    <a:pt x="214" y="121"/>
                    <a:pt x="214" y="121"/>
                  </a:cubicBezTo>
                  <a:cubicBezTo>
                    <a:pt x="214" y="120"/>
                    <a:pt x="214" y="120"/>
                    <a:pt x="214" y="120"/>
                  </a:cubicBezTo>
                  <a:cubicBezTo>
                    <a:pt x="215" y="120"/>
                    <a:pt x="215" y="120"/>
                    <a:pt x="215" y="120"/>
                  </a:cubicBezTo>
                  <a:cubicBezTo>
                    <a:pt x="216" y="119"/>
                    <a:pt x="216" y="119"/>
                    <a:pt x="216" y="119"/>
                  </a:cubicBezTo>
                  <a:cubicBezTo>
                    <a:pt x="217" y="119"/>
                    <a:pt x="217" y="119"/>
                    <a:pt x="217" y="119"/>
                  </a:cubicBezTo>
                  <a:cubicBezTo>
                    <a:pt x="217" y="119"/>
                    <a:pt x="217" y="119"/>
                    <a:pt x="217" y="119"/>
                  </a:cubicBezTo>
                  <a:cubicBezTo>
                    <a:pt x="217" y="120"/>
                    <a:pt x="217" y="120"/>
                    <a:pt x="217" y="120"/>
                  </a:cubicBezTo>
                  <a:cubicBezTo>
                    <a:pt x="217" y="121"/>
                    <a:pt x="217" y="121"/>
                    <a:pt x="217" y="121"/>
                  </a:cubicBezTo>
                  <a:cubicBezTo>
                    <a:pt x="217" y="121"/>
                    <a:pt x="217" y="121"/>
                    <a:pt x="217" y="121"/>
                  </a:cubicBezTo>
                  <a:cubicBezTo>
                    <a:pt x="218" y="121"/>
                    <a:pt x="218" y="121"/>
                    <a:pt x="218" y="121"/>
                  </a:cubicBezTo>
                  <a:cubicBezTo>
                    <a:pt x="218" y="120"/>
                    <a:pt x="218" y="120"/>
                    <a:pt x="218" y="120"/>
                  </a:cubicBezTo>
                  <a:cubicBezTo>
                    <a:pt x="219" y="119"/>
                    <a:pt x="219" y="119"/>
                    <a:pt x="219" y="119"/>
                  </a:cubicBezTo>
                  <a:cubicBezTo>
                    <a:pt x="219" y="119"/>
                    <a:pt x="219" y="119"/>
                    <a:pt x="219" y="119"/>
                  </a:cubicBezTo>
                  <a:cubicBezTo>
                    <a:pt x="219" y="119"/>
                    <a:pt x="219" y="119"/>
                    <a:pt x="219" y="119"/>
                  </a:cubicBezTo>
                  <a:cubicBezTo>
                    <a:pt x="218" y="118"/>
                    <a:pt x="218" y="118"/>
                    <a:pt x="218" y="118"/>
                  </a:cubicBezTo>
                  <a:cubicBezTo>
                    <a:pt x="217" y="118"/>
                    <a:pt x="217" y="118"/>
                    <a:pt x="217" y="118"/>
                  </a:cubicBezTo>
                  <a:cubicBezTo>
                    <a:pt x="218" y="117"/>
                    <a:pt x="218" y="117"/>
                    <a:pt x="218" y="117"/>
                  </a:cubicBezTo>
                  <a:cubicBezTo>
                    <a:pt x="219" y="117"/>
                    <a:pt x="219" y="117"/>
                    <a:pt x="219" y="117"/>
                  </a:cubicBezTo>
                  <a:cubicBezTo>
                    <a:pt x="220" y="116"/>
                    <a:pt x="220" y="116"/>
                    <a:pt x="220" y="116"/>
                  </a:cubicBezTo>
                  <a:cubicBezTo>
                    <a:pt x="221" y="116"/>
                    <a:pt x="221" y="116"/>
                    <a:pt x="221" y="116"/>
                  </a:cubicBezTo>
                  <a:cubicBezTo>
                    <a:pt x="221" y="115"/>
                    <a:pt x="221" y="115"/>
                    <a:pt x="221" y="115"/>
                  </a:cubicBezTo>
                  <a:cubicBezTo>
                    <a:pt x="221" y="115"/>
                    <a:pt x="221" y="115"/>
                    <a:pt x="221" y="115"/>
                  </a:cubicBezTo>
                  <a:cubicBezTo>
                    <a:pt x="222" y="115"/>
                    <a:pt x="222" y="115"/>
                    <a:pt x="222" y="115"/>
                  </a:cubicBezTo>
                  <a:cubicBezTo>
                    <a:pt x="224" y="115"/>
                    <a:pt x="224" y="115"/>
                    <a:pt x="224" y="115"/>
                  </a:cubicBezTo>
                  <a:cubicBezTo>
                    <a:pt x="224" y="116"/>
                    <a:pt x="224" y="116"/>
                    <a:pt x="224" y="116"/>
                  </a:cubicBezTo>
                  <a:cubicBezTo>
                    <a:pt x="224" y="116"/>
                    <a:pt x="224" y="116"/>
                    <a:pt x="224" y="116"/>
                  </a:cubicBezTo>
                  <a:cubicBezTo>
                    <a:pt x="224" y="117"/>
                    <a:pt x="224" y="117"/>
                    <a:pt x="224" y="117"/>
                  </a:cubicBezTo>
                  <a:cubicBezTo>
                    <a:pt x="225" y="117"/>
                    <a:pt x="225" y="117"/>
                    <a:pt x="225" y="117"/>
                  </a:cubicBezTo>
                  <a:cubicBezTo>
                    <a:pt x="226" y="118"/>
                    <a:pt x="226" y="118"/>
                    <a:pt x="226" y="118"/>
                  </a:cubicBezTo>
                  <a:cubicBezTo>
                    <a:pt x="225" y="118"/>
                    <a:pt x="225" y="118"/>
                    <a:pt x="225" y="118"/>
                  </a:cubicBezTo>
                  <a:cubicBezTo>
                    <a:pt x="225" y="119"/>
                    <a:pt x="225" y="119"/>
                    <a:pt x="225" y="119"/>
                  </a:cubicBezTo>
                  <a:cubicBezTo>
                    <a:pt x="225" y="119"/>
                    <a:pt x="225" y="119"/>
                    <a:pt x="225" y="119"/>
                  </a:cubicBezTo>
                  <a:cubicBezTo>
                    <a:pt x="225" y="120"/>
                    <a:pt x="225" y="120"/>
                    <a:pt x="225" y="120"/>
                  </a:cubicBezTo>
                  <a:cubicBezTo>
                    <a:pt x="226" y="121"/>
                    <a:pt x="226" y="121"/>
                    <a:pt x="226" y="121"/>
                  </a:cubicBezTo>
                  <a:cubicBezTo>
                    <a:pt x="226" y="121"/>
                    <a:pt x="226" y="121"/>
                    <a:pt x="226" y="121"/>
                  </a:cubicBezTo>
                  <a:cubicBezTo>
                    <a:pt x="226" y="123"/>
                    <a:pt x="226" y="123"/>
                    <a:pt x="226" y="123"/>
                  </a:cubicBezTo>
                  <a:cubicBezTo>
                    <a:pt x="226" y="123"/>
                    <a:pt x="226" y="123"/>
                    <a:pt x="226" y="123"/>
                  </a:cubicBezTo>
                  <a:cubicBezTo>
                    <a:pt x="226" y="123"/>
                    <a:pt x="226" y="123"/>
                    <a:pt x="226" y="123"/>
                  </a:cubicBezTo>
                  <a:cubicBezTo>
                    <a:pt x="226" y="124"/>
                    <a:pt x="226" y="124"/>
                    <a:pt x="226" y="124"/>
                  </a:cubicBezTo>
                  <a:cubicBezTo>
                    <a:pt x="226" y="125"/>
                    <a:pt x="226" y="125"/>
                    <a:pt x="226" y="125"/>
                  </a:cubicBezTo>
                  <a:cubicBezTo>
                    <a:pt x="225" y="126"/>
                    <a:pt x="225" y="126"/>
                    <a:pt x="225" y="126"/>
                  </a:cubicBezTo>
                  <a:cubicBezTo>
                    <a:pt x="225" y="127"/>
                    <a:pt x="225" y="127"/>
                    <a:pt x="225" y="127"/>
                  </a:cubicBezTo>
                  <a:cubicBezTo>
                    <a:pt x="224" y="127"/>
                    <a:pt x="224" y="127"/>
                    <a:pt x="224" y="127"/>
                  </a:cubicBezTo>
                  <a:cubicBezTo>
                    <a:pt x="225" y="128"/>
                    <a:pt x="225" y="128"/>
                    <a:pt x="225" y="128"/>
                  </a:cubicBezTo>
                  <a:cubicBezTo>
                    <a:pt x="225" y="128"/>
                    <a:pt x="225" y="128"/>
                    <a:pt x="225" y="128"/>
                  </a:cubicBezTo>
                  <a:cubicBezTo>
                    <a:pt x="225" y="129"/>
                    <a:pt x="225" y="129"/>
                    <a:pt x="225" y="129"/>
                  </a:cubicBezTo>
                  <a:cubicBezTo>
                    <a:pt x="225" y="130"/>
                    <a:pt x="225" y="130"/>
                    <a:pt x="225" y="130"/>
                  </a:cubicBezTo>
                  <a:cubicBezTo>
                    <a:pt x="225" y="130"/>
                    <a:pt x="225" y="130"/>
                    <a:pt x="225" y="130"/>
                  </a:cubicBezTo>
                  <a:cubicBezTo>
                    <a:pt x="225" y="131"/>
                    <a:pt x="225" y="131"/>
                    <a:pt x="225" y="131"/>
                  </a:cubicBezTo>
                  <a:cubicBezTo>
                    <a:pt x="225" y="132"/>
                    <a:pt x="225" y="132"/>
                    <a:pt x="225" y="132"/>
                  </a:cubicBezTo>
                  <a:cubicBezTo>
                    <a:pt x="225" y="132"/>
                    <a:pt x="225" y="132"/>
                    <a:pt x="225" y="132"/>
                  </a:cubicBezTo>
                  <a:cubicBezTo>
                    <a:pt x="226" y="132"/>
                    <a:pt x="226" y="132"/>
                    <a:pt x="226" y="132"/>
                  </a:cubicBezTo>
                  <a:cubicBezTo>
                    <a:pt x="226" y="133"/>
                    <a:pt x="226" y="133"/>
                    <a:pt x="226" y="133"/>
                  </a:cubicBezTo>
                  <a:cubicBezTo>
                    <a:pt x="226" y="134"/>
                    <a:pt x="226" y="134"/>
                    <a:pt x="226" y="134"/>
                  </a:cubicBezTo>
                  <a:cubicBezTo>
                    <a:pt x="226" y="134"/>
                    <a:pt x="226" y="134"/>
                    <a:pt x="226" y="134"/>
                  </a:cubicBezTo>
                  <a:cubicBezTo>
                    <a:pt x="225" y="134"/>
                    <a:pt x="225" y="134"/>
                    <a:pt x="225" y="134"/>
                  </a:cubicBezTo>
                  <a:cubicBezTo>
                    <a:pt x="224" y="134"/>
                    <a:pt x="224" y="134"/>
                    <a:pt x="224" y="134"/>
                  </a:cubicBezTo>
                  <a:cubicBezTo>
                    <a:pt x="224" y="133"/>
                    <a:pt x="224" y="133"/>
                    <a:pt x="224" y="133"/>
                  </a:cubicBezTo>
                  <a:cubicBezTo>
                    <a:pt x="224" y="133"/>
                    <a:pt x="224" y="133"/>
                    <a:pt x="224" y="133"/>
                  </a:cubicBezTo>
                  <a:cubicBezTo>
                    <a:pt x="223" y="133"/>
                    <a:pt x="223" y="133"/>
                    <a:pt x="223" y="133"/>
                  </a:cubicBezTo>
                  <a:cubicBezTo>
                    <a:pt x="223" y="134"/>
                    <a:pt x="223" y="134"/>
                    <a:pt x="223" y="134"/>
                  </a:cubicBezTo>
                  <a:cubicBezTo>
                    <a:pt x="222" y="134"/>
                    <a:pt x="222" y="134"/>
                    <a:pt x="222" y="134"/>
                  </a:cubicBezTo>
                  <a:cubicBezTo>
                    <a:pt x="222" y="134"/>
                    <a:pt x="222" y="134"/>
                    <a:pt x="222" y="134"/>
                  </a:cubicBezTo>
                  <a:cubicBezTo>
                    <a:pt x="223" y="134"/>
                    <a:pt x="223" y="134"/>
                    <a:pt x="223" y="134"/>
                  </a:cubicBezTo>
                  <a:cubicBezTo>
                    <a:pt x="224" y="135"/>
                    <a:pt x="224" y="135"/>
                    <a:pt x="224" y="135"/>
                  </a:cubicBezTo>
                  <a:cubicBezTo>
                    <a:pt x="224" y="135"/>
                    <a:pt x="224" y="135"/>
                    <a:pt x="224" y="135"/>
                  </a:cubicBezTo>
                  <a:cubicBezTo>
                    <a:pt x="221" y="137"/>
                    <a:pt x="221" y="137"/>
                    <a:pt x="221" y="137"/>
                  </a:cubicBezTo>
                  <a:cubicBezTo>
                    <a:pt x="221" y="137"/>
                    <a:pt x="221" y="137"/>
                    <a:pt x="221" y="137"/>
                  </a:cubicBezTo>
                  <a:cubicBezTo>
                    <a:pt x="220" y="137"/>
                    <a:pt x="220" y="137"/>
                    <a:pt x="220" y="137"/>
                  </a:cubicBezTo>
                  <a:cubicBezTo>
                    <a:pt x="220" y="137"/>
                    <a:pt x="220" y="137"/>
                    <a:pt x="220" y="137"/>
                  </a:cubicBezTo>
                  <a:cubicBezTo>
                    <a:pt x="220" y="138"/>
                    <a:pt x="220" y="138"/>
                    <a:pt x="220" y="138"/>
                  </a:cubicBezTo>
                  <a:cubicBezTo>
                    <a:pt x="220" y="139"/>
                    <a:pt x="220" y="139"/>
                    <a:pt x="220" y="139"/>
                  </a:cubicBezTo>
                  <a:cubicBezTo>
                    <a:pt x="221" y="138"/>
                    <a:pt x="221" y="138"/>
                    <a:pt x="221" y="138"/>
                  </a:cubicBezTo>
                  <a:cubicBezTo>
                    <a:pt x="222" y="139"/>
                    <a:pt x="222" y="139"/>
                    <a:pt x="222" y="139"/>
                  </a:cubicBezTo>
                  <a:cubicBezTo>
                    <a:pt x="222" y="139"/>
                    <a:pt x="222" y="139"/>
                    <a:pt x="222" y="139"/>
                  </a:cubicBezTo>
                  <a:cubicBezTo>
                    <a:pt x="222" y="140"/>
                    <a:pt x="222" y="140"/>
                    <a:pt x="222" y="140"/>
                  </a:cubicBezTo>
                  <a:cubicBezTo>
                    <a:pt x="224" y="140"/>
                    <a:pt x="224" y="140"/>
                    <a:pt x="224" y="140"/>
                  </a:cubicBezTo>
                  <a:cubicBezTo>
                    <a:pt x="224" y="139"/>
                    <a:pt x="224" y="139"/>
                    <a:pt x="224" y="139"/>
                  </a:cubicBezTo>
                  <a:cubicBezTo>
                    <a:pt x="224" y="139"/>
                    <a:pt x="224" y="139"/>
                    <a:pt x="224" y="139"/>
                  </a:cubicBezTo>
                  <a:cubicBezTo>
                    <a:pt x="225" y="139"/>
                    <a:pt x="225" y="139"/>
                    <a:pt x="225" y="139"/>
                  </a:cubicBezTo>
                  <a:cubicBezTo>
                    <a:pt x="224" y="140"/>
                    <a:pt x="224" y="140"/>
                    <a:pt x="224" y="140"/>
                  </a:cubicBezTo>
                  <a:cubicBezTo>
                    <a:pt x="224" y="140"/>
                    <a:pt x="224" y="140"/>
                    <a:pt x="224" y="140"/>
                  </a:cubicBezTo>
                  <a:cubicBezTo>
                    <a:pt x="225" y="140"/>
                    <a:pt x="225" y="140"/>
                    <a:pt x="225" y="140"/>
                  </a:cubicBezTo>
                  <a:cubicBezTo>
                    <a:pt x="226" y="141"/>
                    <a:pt x="226" y="141"/>
                    <a:pt x="226" y="141"/>
                  </a:cubicBezTo>
                  <a:cubicBezTo>
                    <a:pt x="226" y="140"/>
                    <a:pt x="226" y="140"/>
                    <a:pt x="226" y="140"/>
                  </a:cubicBezTo>
                  <a:cubicBezTo>
                    <a:pt x="227" y="140"/>
                    <a:pt x="227" y="140"/>
                    <a:pt x="227" y="140"/>
                  </a:cubicBezTo>
                  <a:cubicBezTo>
                    <a:pt x="226" y="141"/>
                    <a:pt x="226" y="141"/>
                    <a:pt x="226" y="141"/>
                  </a:cubicBezTo>
                  <a:cubicBezTo>
                    <a:pt x="226" y="141"/>
                    <a:pt x="226" y="141"/>
                    <a:pt x="226" y="141"/>
                  </a:cubicBezTo>
                  <a:cubicBezTo>
                    <a:pt x="225" y="142"/>
                    <a:pt x="225" y="142"/>
                    <a:pt x="225" y="142"/>
                  </a:cubicBezTo>
                  <a:cubicBezTo>
                    <a:pt x="224" y="142"/>
                    <a:pt x="224" y="142"/>
                    <a:pt x="224" y="142"/>
                  </a:cubicBezTo>
                  <a:cubicBezTo>
                    <a:pt x="224" y="141"/>
                    <a:pt x="224" y="141"/>
                    <a:pt x="224" y="141"/>
                  </a:cubicBezTo>
                  <a:cubicBezTo>
                    <a:pt x="224" y="141"/>
                    <a:pt x="224" y="141"/>
                    <a:pt x="224" y="141"/>
                  </a:cubicBezTo>
                  <a:cubicBezTo>
                    <a:pt x="223" y="141"/>
                    <a:pt x="223" y="141"/>
                    <a:pt x="223" y="141"/>
                  </a:cubicBezTo>
                  <a:cubicBezTo>
                    <a:pt x="223" y="141"/>
                    <a:pt x="223" y="141"/>
                    <a:pt x="223" y="141"/>
                  </a:cubicBezTo>
                  <a:cubicBezTo>
                    <a:pt x="224" y="142"/>
                    <a:pt x="224" y="142"/>
                    <a:pt x="224" y="142"/>
                  </a:cubicBezTo>
                  <a:cubicBezTo>
                    <a:pt x="224" y="143"/>
                    <a:pt x="224" y="143"/>
                    <a:pt x="224" y="143"/>
                  </a:cubicBezTo>
                  <a:cubicBezTo>
                    <a:pt x="225" y="144"/>
                    <a:pt x="225" y="144"/>
                    <a:pt x="225" y="144"/>
                  </a:cubicBezTo>
                  <a:cubicBezTo>
                    <a:pt x="225" y="145"/>
                    <a:pt x="225" y="145"/>
                    <a:pt x="225" y="145"/>
                  </a:cubicBezTo>
                  <a:cubicBezTo>
                    <a:pt x="225" y="145"/>
                    <a:pt x="225" y="145"/>
                    <a:pt x="225" y="145"/>
                  </a:cubicBezTo>
                  <a:cubicBezTo>
                    <a:pt x="225" y="146"/>
                    <a:pt x="225" y="146"/>
                    <a:pt x="225" y="146"/>
                  </a:cubicBezTo>
                  <a:cubicBezTo>
                    <a:pt x="224" y="146"/>
                    <a:pt x="224" y="146"/>
                    <a:pt x="224" y="146"/>
                  </a:cubicBezTo>
                  <a:cubicBezTo>
                    <a:pt x="224" y="147"/>
                    <a:pt x="224" y="147"/>
                    <a:pt x="224" y="147"/>
                  </a:cubicBezTo>
                  <a:cubicBezTo>
                    <a:pt x="224" y="148"/>
                    <a:pt x="224" y="148"/>
                    <a:pt x="224" y="148"/>
                  </a:cubicBezTo>
                  <a:cubicBezTo>
                    <a:pt x="223" y="149"/>
                    <a:pt x="223" y="149"/>
                    <a:pt x="223" y="149"/>
                  </a:cubicBezTo>
                  <a:cubicBezTo>
                    <a:pt x="223" y="149"/>
                    <a:pt x="223" y="149"/>
                    <a:pt x="223" y="149"/>
                  </a:cubicBezTo>
                  <a:cubicBezTo>
                    <a:pt x="223" y="150"/>
                    <a:pt x="223" y="150"/>
                    <a:pt x="223" y="150"/>
                  </a:cubicBezTo>
                  <a:cubicBezTo>
                    <a:pt x="223" y="150"/>
                    <a:pt x="223" y="150"/>
                    <a:pt x="223" y="150"/>
                  </a:cubicBezTo>
                  <a:cubicBezTo>
                    <a:pt x="223" y="151"/>
                    <a:pt x="223" y="151"/>
                    <a:pt x="223" y="151"/>
                  </a:cubicBezTo>
                  <a:cubicBezTo>
                    <a:pt x="223" y="151"/>
                    <a:pt x="223" y="151"/>
                    <a:pt x="223" y="151"/>
                  </a:cubicBezTo>
                  <a:cubicBezTo>
                    <a:pt x="224" y="150"/>
                    <a:pt x="224" y="150"/>
                    <a:pt x="224" y="150"/>
                  </a:cubicBezTo>
                  <a:cubicBezTo>
                    <a:pt x="224" y="150"/>
                    <a:pt x="224" y="150"/>
                    <a:pt x="224" y="150"/>
                  </a:cubicBezTo>
                  <a:cubicBezTo>
                    <a:pt x="225" y="149"/>
                    <a:pt x="225" y="149"/>
                    <a:pt x="225" y="149"/>
                  </a:cubicBezTo>
                  <a:cubicBezTo>
                    <a:pt x="226" y="149"/>
                    <a:pt x="226" y="149"/>
                    <a:pt x="226" y="149"/>
                  </a:cubicBezTo>
                  <a:cubicBezTo>
                    <a:pt x="225" y="148"/>
                    <a:pt x="225" y="148"/>
                    <a:pt x="225" y="148"/>
                  </a:cubicBezTo>
                  <a:cubicBezTo>
                    <a:pt x="226" y="148"/>
                    <a:pt x="226" y="148"/>
                    <a:pt x="226" y="148"/>
                  </a:cubicBezTo>
                  <a:cubicBezTo>
                    <a:pt x="226" y="148"/>
                    <a:pt x="226" y="148"/>
                    <a:pt x="226" y="148"/>
                  </a:cubicBezTo>
                  <a:cubicBezTo>
                    <a:pt x="227" y="148"/>
                    <a:pt x="227" y="148"/>
                    <a:pt x="227" y="148"/>
                  </a:cubicBezTo>
                  <a:cubicBezTo>
                    <a:pt x="227" y="147"/>
                    <a:pt x="227" y="147"/>
                    <a:pt x="227" y="147"/>
                  </a:cubicBezTo>
                  <a:cubicBezTo>
                    <a:pt x="227" y="146"/>
                    <a:pt x="227" y="146"/>
                    <a:pt x="227" y="146"/>
                  </a:cubicBezTo>
                  <a:cubicBezTo>
                    <a:pt x="228" y="145"/>
                    <a:pt x="228" y="145"/>
                    <a:pt x="228" y="145"/>
                  </a:cubicBezTo>
                  <a:cubicBezTo>
                    <a:pt x="229" y="143"/>
                    <a:pt x="229" y="143"/>
                    <a:pt x="229" y="143"/>
                  </a:cubicBezTo>
                  <a:cubicBezTo>
                    <a:pt x="230" y="143"/>
                    <a:pt x="230" y="143"/>
                    <a:pt x="230" y="143"/>
                  </a:cubicBezTo>
                  <a:cubicBezTo>
                    <a:pt x="230" y="143"/>
                    <a:pt x="230" y="143"/>
                    <a:pt x="230" y="143"/>
                  </a:cubicBezTo>
                  <a:cubicBezTo>
                    <a:pt x="230" y="143"/>
                    <a:pt x="230" y="143"/>
                    <a:pt x="230" y="143"/>
                  </a:cubicBezTo>
                  <a:cubicBezTo>
                    <a:pt x="230" y="144"/>
                    <a:pt x="230" y="144"/>
                    <a:pt x="230" y="144"/>
                  </a:cubicBezTo>
                  <a:cubicBezTo>
                    <a:pt x="231" y="145"/>
                    <a:pt x="231" y="145"/>
                    <a:pt x="231" y="145"/>
                  </a:cubicBezTo>
                  <a:cubicBezTo>
                    <a:pt x="231" y="146"/>
                    <a:pt x="231" y="146"/>
                    <a:pt x="231" y="146"/>
                  </a:cubicBezTo>
                  <a:cubicBezTo>
                    <a:pt x="232" y="147"/>
                    <a:pt x="232" y="147"/>
                    <a:pt x="232" y="147"/>
                  </a:cubicBezTo>
                  <a:cubicBezTo>
                    <a:pt x="232" y="148"/>
                    <a:pt x="232" y="148"/>
                    <a:pt x="232" y="148"/>
                  </a:cubicBezTo>
                  <a:cubicBezTo>
                    <a:pt x="232" y="149"/>
                    <a:pt x="232" y="149"/>
                    <a:pt x="232" y="149"/>
                  </a:cubicBezTo>
                  <a:cubicBezTo>
                    <a:pt x="232" y="150"/>
                    <a:pt x="232" y="150"/>
                    <a:pt x="232" y="150"/>
                  </a:cubicBezTo>
                  <a:cubicBezTo>
                    <a:pt x="232" y="151"/>
                    <a:pt x="232" y="151"/>
                    <a:pt x="232" y="151"/>
                  </a:cubicBezTo>
                  <a:cubicBezTo>
                    <a:pt x="231" y="151"/>
                    <a:pt x="231" y="151"/>
                    <a:pt x="231" y="151"/>
                  </a:cubicBezTo>
                  <a:cubicBezTo>
                    <a:pt x="230" y="151"/>
                    <a:pt x="230" y="151"/>
                    <a:pt x="230" y="151"/>
                  </a:cubicBezTo>
                  <a:cubicBezTo>
                    <a:pt x="230" y="151"/>
                    <a:pt x="230" y="151"/>
                    <a:pt x="230" y="151"/>
                  </a:cubicBezTo>
                  <a:cubicBezTo>
                    <a:pt x="230" y="152"/>
                    <a:pt x="230" y="152"/>
                    <a:pt x="230" y="152"/>
                  </a:cubicBezTo>
                  <a:cubicBezTo>
                    <a:pt x="230" y="153"/>
                    <a:pt x="230" y="153"/>
                    <a:pt x="230" y="153"/>
                  </a:cubicBezTo>
                  <a:cubicBezTo>
                    <a:pt x="229" y="154"/>
                    <a:pt x="229" y="154"/>
                    <a:pt x="229" y="154"/>
                  </a:cubicBezTo>
                  <a:cubicBezTo>
                    <a:pt x="229" y="155"/>
                    <a:pt x="229" y="155"/>
                    <a:pt x="229" y="155"/>
                  </a:cubicBezTo>
                  <a:cubicBezTo>
                    <a:pt x="229" y="155"/>
                    <a:pt x="229" y="155"/>
                    <a:pt x="229" y="155"/>
                  </a:cubicBezTo>
                  <a:cubicBezTo>
                    <a:pt x="229" y="156"/>
                    <a:pt x="229" y="156"/>
                    <a:pt x="229" y="156"/>
                  </a:cubicBezTo>
                  <a:cubicBezTo>
                    <a:pt x="230" y="159"/>
                    <a:pt x="230" y="159"/>
                    <a:pt x="230" y="159"/>
                  </a:cubicBezTo>
                  <a:cubicBezTo>
                    <a:pt x="230" y="160"/>
                    <a:pt x="230" y="160"/>
                    <a:pt x="230" y="160"/>
                  </a:cubicBezTo>
                  <a:cubicBezTo>
                    <a:pt x="230" y="161"/>
                    <a:pt x="230" y="161"/>
                    <a:pt x="230" y="161"/>
                  </a:cubicBezTo>
                  <a:cubicBezTo>
                    <a:pt x="231" y="162"/>
                    <a:pt x="231" y="162"/>
                    <a:pt x="231" y="162"/>
                  </a:cubicBezTo>
                  <a:cubicBezTo>
                    <a:pt x="231" y="162"/>
                    <a:pt x="231" y="162"/>
                    <a:pt x="231" y="162"/>
                  </a:cubicBezTo>
                  <a:cubicBezTo>
                    <a:pt x="231" y="161"/>
                    <a:pt x="231" y="161"/>
                    <a:pt x="231" y="161"/>
                  </a:cubicBezTo>
                  <a:cubicBezTo>
                    <a:pt x="231" y="160"/>
                    <a:pt x="231" y="160"/>
                    <a:pt x="231" y="160"/>
                  </a:cubicBezTo>
                  <a:cubicBezTo>
                    <a:pt x="232" y="160"/>
                    <a:pt x="232" y="160"/>
                    <a:pt x="232" y="160"/>
                  </a:cubicBezTo>
                  <a:cubicBezTo>
                    <a:pt x="232" y="160"/>
                    <a:pt x="232" y="160"/>
                    <a:pt x="232" y="160"/>
                  </a:cubicBezTo>
                  <a:cubicBezTo>
                    <a:pt x="233" y="161"/>
                    <a:pt x="233" y="161"/>
                    <a:pt x="233" y="161"/>
                  </a:cubicBezTo>
                  <a:cubicBezTo>
                    <a:pt x="233" y="161"/>
                    <a:pt x="233" y="161"/>
                    <a:pt x="233" y="161"/>
                  </a:cubicBezTo>
                  <a:cubicBezTo>
                    <a:pt x="233" y="160"/>
                    <a:pt x="233" y="160"/>
                    <a:pt x="233" y="160"/>
                  </a:cubicBezTo>
                  <a:cubicBezTo>
                    <a:pt x="234" y="159"/>
                    <a:pt x="234" y="159"/>
                    <a:pt x="234" y="159"/>
                  </a:cubicBezTo>
                  <a:cubicBezTo>
                    <a:pt x="234" y="158"/>
                    <a:pt x="234" y="158"/>
                    <a:pt x="234" y="158"/>
                  </a:cubicBezTo>
                  <a:cubicBezTo>
                    <a:pt x="235" y="158"/>
                    <a:pt x="235" y="158"/>
                    <a:pt x="235" y="158"/>
                  </a:cubicBezTo>
                  <a:cubicBezTo>
                    <a:pt x="236" y="157"/>
                    <a:pt x="236" y="157"/>
                    <a:pt x="236" y="157"/>
                  </a:cubicBezTo>
                  <a:cubicBezTo>
                    <a:pt x="236" y="156"/>
                    <a:pt x="236" y="156"/>
                    <a:pt x="236" y="156"/>
                  </a:cubicBezTo>
                  <a:cubicBezTo>
                    <a:pt x="236" y="156"/>
                    <a:pt x="236" y="156"/>
                    <a:pt x="236" y="156"/>
                  </a:cubicBezTo>
                  <a:cubicBezTo>
                    <a:pt x="238" y="155"/>
                    <a:pt x="238" y="155"/>
                    <a:pt x="238" y="155"/>
                  </a:cubicBezTo>
                  <a:cubicBezTo>
                    <a:pt x="239" y="153"/>
                    <a:pt x="239" y="153"/>
                    <a:pt x="239" y="153"/>
                  </a:cubicBezTo>
                  <a:cubicBezTo>
                    <a:pt x="240" y="151"/>
                    <a:pt x="240" y="151"/>
                    <a:pt x="240" y="151"/>
                  </a:cubicBezTo>
                  <a:cubicBezTo>
                    <a:pt x="240" y="150"/>
                    <a:pt x="240" y="150"/>
                    <a:pt x="240" y="150"/>
                  </a:cubicBezTo>
                  <a:cubicBezTo>
                    <a:pt x="241" y="149"/>
                    <a:pt x="241" y="149"/>
                    <a:pt x="241" y="149"/>
                  </a:cubicBezTo>
                  <a:cubicBezTo>
                    <a:pt x="242" y="150"/>
                    <a:pt x="242" y="150"/>
                    <a:pt x="242" y="150"/>
                  </a:cubicBezTo>
                  <a:cubicBezTo>
                    <a:pt x="243" y="150"/>
                    <a:pt x="243" y="150"/>
                    <a:pt x="243" y="150"/>
                  </a:cubicBezTo>
                  <a:cubicBezTo>
                    <a:pt x="243" y="150"/>
                    <a:pt x="243" y="150"/>
                    <a:pt x="243" y="150"/>
                  </a:cubicBezTo>
                  <a:cubicBezTo>
                    <a:pt x="244" y="150"/>
                    <a:pt x="244" y="150"/>
                    <a:pt x="244" y="150"/>
                  </a:cubicBezTo>
                  <a:cubicBezTo>
                    <a:pt x="244" y="150"/>
                    <a:pt x="244" y="150"/>
                    <a:pt x="244" y="150"/>
                  </a:cubicBezTo>
                  <a:cubicBezTo>
                    <a:pt x="243" y="150"/>
                    <a:pt x="243" y="150"/>
                    <a:pt x="243" y="150"/>
                  </a:cubicBezTo>
                  <a:cubicBezTo>
                    <a:pt x="243" y="149"/>
                    <a:pt x="243" y="149"/>
                    <a:pt x="243" y="149"/>
                  </a:cubicBezTo>
                  <a:cubicBezTo>
                    <a:pt x="243" y="148"/>
                    <a:pt x="243" y="148"/>
                    <a:pt x="243" y="148"/>
                  </a:cubicBezTo>
                  <a:cubicBezTo>
                    <a:pt x="244" y="148"/>
                    <a:pt x="244" y="148"/>
                    <a:pt x="244" y="148"/>
                  </a:cubicBezTo>
                  <a:cubicBezTo>
                    <a:pt x="244" y="149"/>
                    <a:pt x="244" y="149"/>
                    <a:pt x="244" y="149"/>
                  </a:cubicBezTo>
                  <a:cubicBezTo>
                    <a:pt x="245" y="148"/>
                    <a:pt x="245" y="148"/>
                    <a:pt x="245" y="148"/>
                  </a:cubicBezTo>
                  <a:cubicBezTo>
                    <a:pt x="245" y="148"/>
                    <a:pt x="245" y="148"/>
                    <a:pt x="245" y="148"/>
                  </a:cubicBezTo>
                  <a:cubicBezTo>
                    <a:pt x="246" y="148"/>
                    <a:pt x="246" y="148"/>
                    <a:pt x="246" y="148"/>
                  </a:cubicBezTo>
                  <a:cubicBezTo>
                    <a:pt x="245" y="147"/>
                    <a:pt x="245" y="147"/>
                    <a:pt x="245" y="147"/>
                  </a:cubicBezTo>
                  <a:cubicBezTo>
                    <a:pt x="245" y="147"/>
                    <a:pt x="245" y="147"/>
                    <a:pt x="245" y="147"/>
                  </a:cubicBezTo>
                  <a:cubicBezTo>
                    <a:pt x="245" y="147"/>
                    <a:pt x="245" y="147"/>
                    <a:pt x="245" y="147"/>
                  </a:cubicBezTo>
                  <a:cubicBezTo>
                    <a:pt x="244" y="147"/>
                    <a:pt x="244" y="147"/>
                    <a:pt x="244" y="147"/>
                  </a:cubicBezTo>
                  <a:cubicBezTo>
                    <a:pt x="244" y="145"/>
                    <a:pt x="244" y="145"/>
                    <a:pt x="244" y="145"/>
                  </a:cubicBezTo>
                  <a:cubicBezTo>
                    <a:pt x="245" y="145"/>
                    <a:pt x="245" y="145"/>
                    <a:pt x="245" y="145"/>
                  </a:cubicBezTo>
                  <a:cubicBezTo>
                    <a:pt x="245" y="144"/>
                    <a:pt x="245" y="144"/>
                    <a:pt x="245" y="144"/>
                  </a:cubicBezTo>
                  <a:cubicBezTo>
                    <a:pt x="245" y="144"/>
                    <a:pt x="245" y="144"/>
                    <a:pt x="245" y="144"/>
                  </a:cubicBezTo>
                  <a:cubicBezTo>
                    <a:pt x="245" y="144"/>
                    <a:pt x="245" y="144"/>
                    <a:pt x="245" y="144"/>
                  </a:cubicBezTo>
                  <a:cubicBezTo>
                    <a:pt x="245" y="143"/>
                    <a:pt x="245" y="143"/>
                    <a:pt x="245" y="143"/>
                  </a:cubicBezTo>
                  <a:cubicBezTo>
                    <a:pt x="246" y="142"/>
                    <a:pt x="246" y="142"/>
                    <a:pt x="246" y="142"/>
                  </a:cubicBezTo>
                  <a:cubicBezTo>
                    <a:pt x="245" y="142"/>
                    <a:pt x="245" y="142"/>
                    <a:pt x="245" y="142"/>
                  </a:cubicBezTo>
                  <a:cubicBezTo>
                    <a:pt x="245" y="142"/>
                    <a:pt x="245" y="142"/>
                    <a:pt x="245" y="142"/>
                  </a:cubicBezTo>
                  <a:cubicBezTo>
                    <a:pt x="246" y="142"/>
                    <a:pt x="246" y="142"/>
                    <a:pt x="246" y="142"/>
                  </a:cubicBezTo>
                  <a:cubicBezTo>
                    <a:pt x="246" y="141"/>
                    <a:pt x="246" y="141"/>
                    <a:pt x="246" y="141"/>
                  </a:cubicBezTo>
                  <a:cubicBezTo>
                    <a:pt x="246" y="141"/>
                    <a:pt x="246" y="141"/>
                    <a:pt x="246" y="141"/>
                  </a:cubicBezTo>
                  <a:cubicBezTo>
                    <a:pt x="246" y="140"/>
                    <a:pt x="246" y="140"/>
                    <a:pt x="246" y="140"/>
                  </a:cubicBezTo>
                  <a:cubicBezTo>
                    <a:pt x="246" y="141"/>
                    <a:pt x="246" y="141"/>
                    <a:pt x="246" y="141"/>
                  </a:cubicBezTo>
                  <a:cubicBezTo>
                    <a:pt x="247" y="141"/>
                    <a:pt x="247" y="141"/>
                    <a:pt x="247" y="141"/>
                  </a:cubicBezTo>
                  <a:cubicBezTo>
                    <a:pt x="247" y="141"/>
                    <a:pt x="247" y="141"/>
                    <a:pt x="247" y="141"/>
                  </a:cubicBezTo>
                  <a:cubicBezTo>
                    <a:pt x="248" y="141"/>
                    <a:pt x="248" y="141"/>
                    <a:pt x="248" y="141"/>
                  </a:cubicBezTo>
                  <a:cubicBezTo>
                    <a:pt x="249" y="141"/>
                    <a:pt x="249" y="141"/>
                    <a:pt x="249" y="141"/>
                  </a:cubicBezTo>
                  <a:cubicBezTo>
                    <a:pt x="251" y="142"/>
                    <a:pt x="251" y="142"/>
                    <a:pt x="251" y="142"/>
                  </a:cubicBezTo>
                  <a:cubicBezTo>
                    <a:pt x="251" y="142"/>
                    <a:pt x="251" y="142"/>
                    <a:pt x="251" y="142"/>
                  </a:cubicBezTo>
                  <a:cubicBezTo>
                    <a:pt x="251" y="143"/>
                    <a:pt x="251" y="143"/>
                    <a:pt x="251" y="143"/>
                  </a:cubicBezTo>
                  <a:cubicBezTo>
                    <a:pt x="253" y="143"/>
                    <a:pt x="253" y="143"/>
                    <a:pt x="253" y="143"/>
                  </a:cubicBezTo>
                  <a:cubicBezTo>
                    <a:pt x="254" y="143"/>
                    <a:pt x="254" y="143"/>
                    <a:pt x="254" y="143"/>
                  </a:cubicBezTo>
                  <a:cubicBezTo>
                    <a:pt x="254" y="143"/>
                    <a:pt x="254" y="143"/>
                    <a:pt x="254" y="143"/>
                  </a:cubicBezTo>
                  <a:cubicBezTo>
                    <a:pt x="255" y="144"/>
                    <a:pt x="255" y="144"/>
                    <a:pt x="255" y="144"/>
                  </a:cubicBezTo>
                  <a:cubicBezTo>
                    <a:pt x="255" y="144"/>
                    <a:pt x="255" y="144"/>
                    <a:pt x="255" y="144"/>
                  </a:cubicBezTo>
                  <a:cubicBezTo>
                    <a:pt x="255" y="145"/>
                    <a:pt x="255" y="145"/>
                    <a:pt x="255" y="145"/>
                  </a:cubicBezTo>
                  <a:cubicBezTo>
                    <a:pt x="256" y="145"/>
                    <a:pt x="256" y="145"/>
                    <a:pt x="256" y="145"/>
                  </a:cubicBezTo>
                  <a:cubicBezTo>
                    <a:pt x="255" y="145"/>
                    <a:pt x="255" y="145"/>
                    <a:pt x="255" y="145"/>
                  </a:cubicBezTo>
                  <a:cubicBezTo>
                    <a:pt x="254" y="145"/>
                    <a:pt x="254" y="145"/>
                    <a:pt x="254" y="145"/>
                  </a:cubicBezTo>
                  <a:cubicBezTo>
                    <a:pt x="254" y="145"/>
                    <a:pt x="254" y="145"/>
                    <a:pt x="254" y="145"/>
                  </a:cubicBezTo>
                  <a:cubicBezTo>
                    <a:pt x="254" y="145"/>
                    <a:pt x="254" y="145"/>
                    <a:pt x="254" y="145"/>
                  </a:cubicBezTo>
                  <a:cubicBezTo>
                    <a:pt x="256" y="146"/>
                    <a:pt x="256" y="146"/>
                    <a:pt x="256" y="146"/>
                  </a:cubicBezTo>
                  <a:cubicBezTo>
                    <a:pt x="256" y="147"/>
                    <a:pt x="256" y="147"/>
                    <a:pt x="256" y="147"/>
                  </a:cubicBezTo>
                  <a:cubicBezTo>
                    <a:pt x="255" y="147"/>
                    <a:pt x="255" y="147"/>
                    <a:pt x="255" y="147"/>
                  </a:cubicBezTo>
                  <a:cubicBezTo>
                    <a:pt x="256" y="148"/>
                    <a:pt x="256" y="148"/>
                    <a:pt x="256" y="148"/>
                  </a:cubicBezTo>
                  <a:cubicBezTo>
                    <a:pt x="256" y="147"/>
                    <a:pt x="256" y="147"/>
                    <a:pt x="256" y="147"/>
                  </a:cubicBezTo>
                  <a:cubicBezTo>
                    <a:pt x="258" y="148"/>
                    <a:pt x="258" y="148"/>
                    <a:pt x="258" y="148"/>
                  </a:cubicBezTo>
                  <a:cubicBezTo>
                    <a:pt x="258" y="148"/>
                    <a:pt x="258" y="148"/>
                    <a:pt x="258" y="148"/>
                  </a:cubicBezTo>
                  <a:cubicBezTo>
                    <a:pt x="258" y="148"/>
                    <a:pt x="258" y="148"/>
                    <a:pt x="258" y="148"/>
                  </a:cubicBezTo>
                  <a:cubicBezTo>
                    <a:pt x="259" y="149"/>
                    <a:pt x="259" y="149"/>
                    <a:pt x="259" y="149"/>
                  </a:cubicBezTo>
                  <a:cubicBezTo>
                    <a:pt x="258" y="149"/>
                    <a:pt x="258" y="149"/>
                    <a:pt x="258" y="149"/>
                  </a:cubicBezTo>
                  <a:cubicBezTo>
                    <a:pt x="257" y="150"/>
                    <a:pt x="257" y="150"/>
                    <a:pt x="257" y="150"/>
                  </a:cubicBezTo>
                  <a:cubicBezTo>
                    <a:pt x="256" y="151"/>
                    <a:pt x="256" y="151"/>
                    <a:pt x="256" y="151"/>
                  </a:cubicBezTo>
                  <a:cubicBezTo>
                    <a:pt x="255" y="151"/>
                    <a:pt x="255" y="151"/>
                    <a:pt x="255" y="151"/>
                  </a:cubicBezTo>
                  <a:cubicBezTo>
                    <a:pt x="256" y="151"/>
                    <a:pt x="256" y="151"/>
                    <a:pt x="256" y="151"/>
                  </a:cubicBezTo>
                  <a:cubicBezTo>
                    <a:pt x="257" y="151"/>
                    <a:pt x="257" y="151"/>
                    <a:pt x="257" y="151"/>
                  </a:cubicBezTo>
                  <a:cubicBezTo>
                    <a:pt x="257" y="152"/>
                    <a:pt x="257" y="152"/>
                    <a:pt x="257" y="152"/>
                  </a:cubicBezTo>
                  <a:cubicBezTo>
                    <a:pt x="257" y="152"/>
                    <a:pt x="257" y="152"/>
                    <a:pt x="257" y="152"/>
                  </a:cubicBezTo>
                  <a:cubicBezTo>
                    <a:pt x="258" y="152"/>
                    <a:pt x="258" y="152"/>
                    <a:pt x="258" y="152"/>
                  </a:cubicBezTo>
                  <a:cubicBezTo>
                    <a:pt x="257" y="153"/>
                    <a:pt x="257" y="153"/>
                    <a:pt x="257" y="153"/>
                  </a:cubicBezTo>
                  <a:cubicBezTo>
                    <a:pt x="257" y="153"/>
                    <a:pt x="257" y="153"/>
                    <a:pt x="257" y="153"/>
                  </a:cubicBezTo>
                  <a:cubicBezTo>
                    <a:pt x="256" y="154"/>
                    <a:pt x="256" y="154"/>
                    <a:pt x="256" y="154"/>
                  </a:cubicBezTo>
                  <a:cubicBezTo>
                    <a:pt x="255" y="154"/>
                    <a:pt x="255" y="154"/>
                    <a:pt x="255" y="154"/>
                  </a:cubicBezTo>
                  <a:cubicBezTo>
                    <a:pt x="254" y="154"/>
                    <a:pt x="254" y="154"/>
                    <a:pt x="254" y="154"/>
                  </a:cubicBezTo>
                  <a:cubicBezTo>
                    <a:pt x="254" y="154"/>
                    <a:pt x="254" y="154"/>
                    <a:pt x="254" y="154"/>
                  </a:cubicBezTo>
                  <a:cubicBezTo>
                    <a:pt x="253" y="154"/>
                    <a:pt x="253" y="154"/>
                    <a:pt x="253" y="154"/>
                  </a:cubicBezTo>
                  <a:cubicBezTo>
                    <a:pt x="253" y="153"/>
                    <a:pt x="253" y="153"/>
                    <a:pt x="253" y="153"/>
                  </a:cubicBezTo>
                  <a:cubicBezTo>
                    <a:pt x="252" y="153"/>
                    <a:pt x="252" y="153"/>
                    <a:pt x="252" y="153"/>
                  </a:cubicBezTo>
                  <a:cubicBezTo>
                    <a:pt x="252" y="153"/>
                    <a:pt x="252" y="153"/>
                    <a:pt x="252" y="153"/>
                  </a:cubicBezTo>
                  <a:cubicBezTo>
                    <a:pt x="251" y="153"/>
                    <a:pt x="251" y="153"/>
                    <a:pt x="251" y="153"/>
                  </a:cubicBezTo>
                  <a:cubicBezTo>
                    <a:pt x="251" y="154"/>
                    <a:pt x="251" y="154"/>
                    <a:pt x="251" y="154"/>
                  </a:cubicBezTo>
                  <a:cubicBezTo>
                    <a:pt x="251" y="154"/>
                    <a:pt x="251" y="154"/>
                    <a:pt x="251" y="154"/>
                  </a:cubicBezTo>
                  <a:cubicBezTo>
                    <a:pt x="251" y="154"/>
                    <a:pt x="251" y="154"/>
                    <a:pt x="251" y="154"/>
                  </a:cubicBezTo>
                  <a:cubicBezTo>
                    <a:pt x="252" y="154"/>
                    <a:pt x="252" y="154"/>
                    <a:pt x="252" y="154"/>
                  </a:cubicBezTo>
                  <a:cubicBezTo>
                    <a:pt x="252" y="155"/>
                    <a:pt x="252" y="155"/>
                    <a:pt x="252" y="155"/>
                  </a:cubicBezTo>
                  <a:cubicBezTo>
                    <a:pt x="251" y="155"/>
                    <a:pt x="251" y="155"/>
                    <a:pt x="251" y="155"/>
                  </a:cubicBezTo>
                  <a:cubicBezTo>
                    <a:pt x="252" y="156"/>
                    <a:pt x="252" y="156"/>
                    <a:pt x="252" y="156"/>
                  </a:cubicBezTo>
                  <a:cubicBezTo>
                    <a:pt x="251" y="156"/>
                    <a:pt x="251" y="156"/>
                    <a:pt x="251" y="156"/>
                  </a:cubicBezTo>
                  <a:cubicBezTo>
                    <a:pt x="251" y="157"/>
                    <a:pt x="251" y="157"/>
                    <a:pt x="251" y="157"/>
                  </a:cubicBezTo>
                  <a:cubicBezTo>
                    <a:pt x="252" y="157"/>
                    <a:pt x="252" y="157"/>
                    <a:pt x="252" y="157"/>
                  </a:cubicBezTo>
                  <a:cubicBezTo>
                    <a:pt x="252" y="156"/>
                    <a:pt x="252" y="156"/>
                    <a:pt x="252" y="156"/>
                  </a:cubicBezTo>
                  <a:cubicBezTo>
                    <a:pt x="252" y="156"/>
                    <a:pt x="252" y="156"/>
                    <a:pt x="252" y="156"/>
                  </a:cubicBezTo>
                  <a:cubicBezTo>
                    <a:pt x="252" y="157"/>
                    <a:pt x="252" y="157"/>
                    <a:pt x="252" y="157"/>
                  </a:cubicBezTo>
                  <a:cubicBezTo>
                    <a:pt x="251" y="157"/>
                    <a:pt x="251" y="157"/>
                    <a:pt x="251" y="157"/>
                  </a:cubicBezTo>
                  <a:cubicBezTo>
                    <a:pt x="251" y="158"/>
                    <a:pt x="251" y="158"/>
                    <a:pt x="251" y="158"/>
                  </a:cubicBezTo>
                  <a:cubicBezTo>
                    <a:pt x="251" y="159"/>
                    <a:pt x="251" y="159"/>
                    <a:pt x="251" y="159"/>
                  </a:cubicBezTo>
                  <a:cubicBezTo>
                    <a:pt x="252" y="160"/>
                    <a:pt x="252" y="160"/>
                    <a:pt x="252" y="160"/>
                  </a:cubicBezTo>
                  <a:cubicBezTo>
                    <a:pt x="252" y="160"/>
                    <a:pt x="252" y="160"/>
                    <a:pt x="252" y="160"/>
                  </a:cubicBezTo>
                  <a:cubicBezTo>
                    <a:pt x="253" y="162"/>
                    <a:pt x="253" y="162"/>
                    <a:pt x="253" y="162"/>
                  </a:cubicBezTo>
                  <a:cubicBezTo>
                    <a:pt x="253" y="163"/>
                    <a:pt x="253" y="163"/>
                    <a:pt x="253" y="163"/>
                  </a:cubicBezTo>
                  <a:cubicBezTo>
                    <a:pt x="252" y="163"/>
                    <a:pt x="252" y="163"/>
                    <a:pt x="252" y="163"/>
                  </a:cubicBezTo>
                  <a:cubicBezTo>
                    <a:pt x="252" y="164"/>
                    <a:pt x="252" y="164"/>
                    <a:pt x="252" y="164"/>
                  </a:cubicBezTo>
                  <a:cubicBezTo>
                    <a:pt x="251" y="164"/>
                    <a:pt x="251" y="164"/>
                    <a:pt x="251" y="164"/>
                  </a:cubicBezTo>
                  <a:cubicBezTo>
                    <a:pt x="251" y="165"/>
                    <a:pt x="251" y="165"/>
                    <a:pt x="251" y="165"/>
                  </a:cubicBezTo>
                  <a:cubicBezTo>
                    <a:pt x="251" y="166"/>
                    <a:pt x="251" y="166"/>
                    <a:pt x="251" y="166"/>
                  </a:cubicBezTo>
                  <a:cubicBezTo>
                    <a:pt x="250" y="165"/>
                    <a:pt x="250" y="165"/>
                    <a:pt x="250" y="165"/>
                  </a:cubicBezTo>
                  <a:cubicBezTo>
                    <a:pt x="249" y="165"/>
                    <a:pt x="249" y="165"/>
                    <a:pt x="249" y="165"/>
                  </a:cubicBezTo>
                  <a:cubicBezTo>
                    <a:pt x="248" y="166"/>
                    <a:pt x="248" y="166"/>
                    <a:pt x="248" y="166"/>
                  </a:cubicBezTo>
                  <a:cubicBezTo>
                    <a:pt x="248" y="167"/>
                    <a:pt x="248" y="167"/>
                    <a:pt x="248" y="167"/>
                  </a:cubicBezTo>
                  <a:cubicBezTo>
                    <a:pt x="247" y="167"/>
                    <a:pt x="247" y="167"/>
                    <a:pt x="247" y="167"/>
                  </a:cubicBezTo>
                  <a:cubicBezTo>
                    <a:pt x="247" y="168"/>
                    <a:pt x="247" y="168"/>
                    <a:pt x="247" y="168"/>
                  </a:cubicBezTo>
                  <a:cubicBezTo>
                    <a:pt x="246" y="168"/>
                    <a:pt x="246" y="168"/>
                    <a:pt x="246" y="168"/>
                  </a:cubicBezTo>
                  <a:cubicBezTo>
                    <a:pt x="245" y="169"/>
                    <a:pt x="245" y="169"/>
                    <a:pt x="245" y="169"/>
                  </a:cubicBezTo>
                  <a:cubicBezTo>
                    <a:pt x="244" y="169"/>
                    <a:pt x="244" y="169"/>
                    <a:pt x="244" y="169"/>
                  </a:cubicBezTo>
                  <a:cubicBezTo>
                    <a:pt x="243" y="169"/>
                    <a:pt x="243" y="169"/>
                    <a:pt x="243" y="169"/>
                  </a:cubicBezTo>
                  <a:cubicBezTo>
                    <a:pt x="243" y="170"/>
                    <a:pt x="243" y="170"/>
                    <a:pt x="243" y="170"/>
                  </a:cubicBezTo>
                  <a:cubicBezTo>
                    <a:pt x="241" y="170"/>
                    <a:pt x="241" y="170"/>
                    <a:pt x="241" y="170"/>
                  </a:cubicBezTo>
                  <a:cubicBezTo>
                    <a:pt x="240" y="170"/>
                    <a:pt x="240" y="170"/>
                    <a:pt x="240" y="170"/>
                  </a:cubicBezTo>
                  <a:cubicBezTo>
                    <a:pt x="241" y="169"/>
                    <a:pt x="241" y="169"/>
                    <a:pt x="241" y="169"/>
                  </a:cubicBezTo>
                  <a:cubicBezTo>
                    <a:pt x="241" y="168"/>
                    <a:pt x="241" y="168"/>
                    <a:pt x="241" y="168"/>
                  </a:cubicBezTo>
                  <a:cubicBezTo>
                    <a:pt x="240" y="168"/>
                    <a:pt x="240" y="168"/>
                    <a:pt x="240" y="168"/>
                  </a:cubicBezTo>
                  <a:cubicBezTo>
                    <a:pt x="240" y="167"/>
                    <a:pt x="240" y="167"/>
                    <a:pt x="240" y="167"/>
                  </a:cubicBezTo>
                  <a:cubicBezTo>
                    <a:pt x="240" y="167"/>
                    <a:pt x="240" y="167"/>
                    <a:pt x="240" y="167"/>
                  </a:cubicBezTo>
                  <a:cubicBezTo>
                    <a:pt x="240" y="167"/>
                    <a:pt x="240" y="167"/>
                    <a:pt x="240" y="167"/>
                  </a:cubicBezTo>
                  <a:cubicBezTo>
                    <a:pt x="241" y="165"/>
                    <a:pt x="241" y="165"/>
                    <a:pt x="241" y="165"/>
                  </a:cubicBezTo>
                  <a:cubicBezTo>
                    <a:pt x="240" y="166"/>
                    <a:pt x="240" y="166"/>
                    <a:pt x="240" y="166"/>
                  </a:cubicBezTo>
                  <a:cubicBezTo>
                    <a:pt x="240" y="166"/>
                    <a:pt x="240" y="166"/>
                    <a:pt x="240" y="166"/>
                  </a:cubicBezTo>
                  <a:cubicBezTo>
                    <a:pt x="240" y="165"/>
                    <a:pt x="240" y="165"/>
                    <a:pt x="240" y="165"/>
                  </a:cubicBezTo>
                  <a:cubicBezTo>
                    <a:pt x="239" y="165"/>
                    <a:pt x="239" y="165"/>
                    <a:pt x="239" y="165"/>
                  </a:cubicBezTo>
                  <a:cubicBezTo>
                    <a:pt x="239" y="164"/>
                    <a:pt x="239" y="164"/>
                    <a:pt x="239" y="164"/>
                  </a:cubicBezTo>
                  <a:cubicBezTo>
                    <a:pt x="238" y="164"/>
                    <a:pt x="238" y="164"/>
                    <a:pt x="238" y="164"/>
                  </a:cubicBezTo>
                  <a:cubicBezTo>
                    <a:pt x="238" y="164"/>
                    <a:pt x="238" y="164"/>
                    <a:pt x="238" y="164"/>
                  </a:cubicBezTo>
                  <a:cubicBezTo>
                    <a:pt x="237" y="164"/>
                    <a:pt x="237" y="164"/>
                    <a:pt x="237" y="164"/>
                  </a:cubicBezTo>
                  <a:cubicBezTo>
                    <a:pt x="236" y="165"/>
                    <a:pt x="236" y="165"/>
                    <a:pt x="236" y="165"/>
                  </a:cubicBezTo>
                  <a:cubicBezTo>
                    <a:pt x="237" y="165"/>
                    <a:pt x="237" y="165"/>
                    <a:pt x="237" y="165"/>
                  </a:cubicBezTo>
                  <a:cubicBezTo>
                    <a:pt x="238" y="165"/>
                    <a:pt x="238" y="165"/>
                    <a:pt x="238" y="165"/>
                  </a:cubicBezTo>
                  <a:cubicBezTo>
                    <a:pt x="238" y="165"/>
                    <a:pt x="238" y="165"/>
                    <a:pt x="238" y="165"/>
                  </a:cubicBezTo>
                  <a:cubicBezTo>
                    <a:pt x="238" y="165"/>
                    <a:pt x="238" y="165"/>
                    <a:pt x="238" y="165"/>
                  </a:cubicBezTo>
                  <a:cubicBezTo>
                    <a:pt x="239" y="166"/>
                    <a:pt x="239" y="166"/>
                    <a:pt x="239" y="166"/>
                  </a:cubicBezTo>
                  <a:cubicBezTo>
                    <a:pt x="239" y="167"/>
                    <a:pt x="239" y="167"/>
                    <a:pt x="239" y="167"/>
                  </a:cubicBezTo>
                  <a:cubicBezTo>
                    <a:pt x="239" y="168"/>
                    <a:pt x="239" y="168"/>
                    <a:pt x="239" y="168"/>
                  </a:cubicBezTo>
                  <a:cubicBezTo>
                    <a:pt x="240" y="168"/>
                    <a:pt x="240" y="168"/>
                    <a:pt x="240" y="168"/>
                  </a:cubicBezTo>
                  <a:cubicBezTo>
                    <a:pt x="240" y="169"/>
                    <a:pt x="240" y="169"/>
                    <a:pt x="240" y="169"/>
                  </a:cubicBezTo>
                  <a:cubicBezTo>
                    <a:pt x="239" y="170"/>
                    <a:pt x="239" y="170"/>
                    <a:pt x="239" y="170"/>
                  </a:cubicBezTo>
                  <a:cubicBezTo>
                    <a:pt x="240" y="170"/>
                    <a:pt x="240" y="170"/>
                    <a:pt x="240" y="170"/>
                  </a:cubicBezTo>
                  <a:cubicBezTo>
                    <a:pt x="240" y="171"/>
                    <a:pt x="240" y="171"/>
                    <a:pt x="240" y="171"/>
                  </a:cubicBezTo>
                  <a:cubicBezTo>
                    <a:pt x="239" y="171"/>
                    <a:pt x="239" y="171"/>
                    <a:pt x="239" y="171"/>
                  </a:cubicBezTo>
                  <a:cubicBezTo>
                    <a:pt x="238" y="170"/>
                    <a:pt x="238" y="170"/>
                    <a:pt x="238" y="170"/>
                  </a:cubicBezTo>
                  <a:cubicBezTo>
                    <a:pt x="238" y="169"/>
                    <a:pt x="238" y="169"/>
                    <a:pt x="238" y="169"/>
                  </a:cubicBezTo>
                  <a:cubicBezTo>
                    <a:pt x="237" y="169"/>
                    <a:pt x="237" y="169"/>
                    <a:pt x="237" y="169"/>
                  </a:cubicBezTo>
                  <a:cubicBezTo>
                    <a:pt x="237" y="168"/>
                    <a:pt x="237" y="168"/>
                    <a:pt x="237" y="168"/>
                  </a:cubicBezTo>
                  <a:cubicBezTo>
                    <a:pt x="236" y="169"/>
                    <a:pt x="236" y="169"/>
                    <a:pt x="236" y="169"/>
                  </a:cubicBezTo>
                  <a:cubicBezTo>
                    <a:pt x="237" y="170"/>
                    <a:pt x="237" y="170"/>
                    <a:pt x="237" y="170"/>
                  </a:cubicBezTo>
                  <a:cubicBezTo>
                    <a:pt x="237" y="170"/>
                    <a:pt x="237" y="170"/>
                    <a:pt x="237" y="170"/>
                  </a:cubicBezTo>
                  <a:cubicBezTo>
                    <a:pt x="236" y="170"/>
                    <a:pt x="236" y="170"/>
                    <a:pt x="236" y="170"/>
                  </a:cubicBezTo>
                  <a:cubicBezTo>
                    <a:pt x="235" y="170"/>
                    <a:pt x="235" y="170"/>
                    <a:pt x="235" y="170"/>
                  </a:cubicBezTo>
                  <a:cubicBezTo>
                    <a:pt x="235" y="169"/>
                    <a:pt x="235" y="169"/>
                    <a:pt x="235" y="169"/>
                  </a:cubicBezTo>
                  <a:cubicBezTo>
                    <a:pt x="235" y="170"/>
                    <a:pt x="235" y="170"/>
                    <a:pt x="235" y="170"/>
                  </a:cubicBezTo>
                  <a:cubicBezTo>
                    <a:pt x="235" y="169"/>
                    <a:pt x="235" y="169"/>
                    <a:pt x="235" y="169"/>
                  </a:cubicBezTo>
                  <a:cubicBezTo>
                    <a:pt x="235" y="168"/>
                    <a:pt x="235" y="168"/>
                    <a:pt x="235" y="168"/>
                  </a:cubicBezTo>
                  <a:cubicBezTo>
                    <a:pt x="235" y="168"/>
                    <a:pt x="235" y="168"/>
                    <a:pt x="235" y="168"/>
                  </a:cubicBezTo>
                  <a:cubicBezTo>
                    <a:pt x="235" y="167"/>
                    <a:pt x="235" y="167"/>
                    <a:pt x="235" y="167"/>
                  </a:cubicBezTo>
                  <a:cubicBezTo>
                    <a:pt x="235" y="167"/>
                    <a:pt x="235" y="167"/>
                    <a:pt x="235" y="167"/>
                  </a:cubicBezTo>
                  <a:cubicBezTo>
                    <a:pt x="233" y="167"/>
                    <a:pt x="233" y="167"/>
                    <a:pt x="233" y="167"/>
                  </a:cubicBezTo>
                  <a:cubicBezTo>
                    <a:pt x="232" y="167"/>
                    <a:pt x="232" y="167"/>
                    <a:pt x="232" y="167"/>
                  </a:cubicBezTo>
                  <a:cubicBezTo>
                    <a:pt x="232" y="167"/>
                    <a:pt x="232" y="167"/>
                    <a:pt x="232" y="167"/>
                  </a:cubicBezTo>
                  <a:cubicBezTo>
                    <a:pt x="231" y="167"/>
                    <a:pt x="231" y="167"/>
                    <a:pt x="231" y="167"/>
                  </a:cubicBezTo>
                  <a:cubicBezTo>
                    <a:pt x="230" y="167"/>
                    <a:pt x="230" y="167"/>
                    <a:pt x="230" y="167"/>
                  </a:cubicBezTo>
                  <a:cubicBezTo>
                    <a:pt x="230" y="167"/>
                    <a:pt x="230" y="167"/>
                    <a:pt x="230" y="167"/>
                  </a:cubicBezTo>
                  <a:cubicBezTo>
                    <a:pt x="230" y="168"/>
                    <a:pt x="230" y="168"/>
                    <a:pt x="230" y="168"/>
                  </a:cubicBezTo>
                  <a:cubicBezTo>
                    <a:pt x="230" y="168"/>
                    <a:pt x="230" y="168"/>
                    <a:pt x="230" y="168"/>
                  </a:cubicBezTo>
                  <a:cubicBezTo>
                    <a:pt x="230" y="169"/>
                    <a:pt x="230" y="169"/>
                    <a:pt x="230" y="169"/>
                  </a:cubicBezTo>
                  <a:cubicBezTo>
                    <a:pt x="230" y="169"/>
                    <a:pt x="230" y="169"/>
                    <a:pt x="230" y="169"/>
                  </a:cubicBezTo>
                  <a:cubicBezTo>
                    <a:pt x="231" y="169"/>
                    <a:pt x="231" y="169"/>
                    <a:pt x="231" y="169"/>
                  </a:cubicBezTo>
                  <a:cubicBezTo>
                    <a:pt x="232" y="170"/>
                    <a:pt x="232" y="170"/>
                    <a:pt x="232" y="170"/>
                  </a:cubicBezTo>
                  <a:cubicBezTo>
                    <a:pt x="231" y="171"/>
                    <a:pt x="231" y="171"/>
                    <a:pt x="231" y="171"/>
                  </a:cubicBezTo>
                  <a:cubicBezTo>
                    <a:pt x="230" y="171"/>
                    <a:pt x="230" y="171"/>
                    <a:pt x="230" y="171"/>
                  </a:cubicBezTo>
                  <a:cubicBezTo>
                    <a:pt x="228" y="173"/>
                    <a:pt x="228" y="173"/>
                    <a:pt x="228" y="173"/>
                  </a:cubicBezTo>
                  <a:cubicBezTo>
                    <a:pt x="227" y="174"/>
                    <a:pt x="227" y="174"/>
                    <a:pt x="227" y="174"/>
                  </a:cubicBezTo>
                  <a:cubicBezTo>
                    <a:pt x="226" y="175"/>
                    <a:pt x="226" y="175"/>
                    <a:pt x="226" y="175"/>
                  </a:cubicBezTo>
                  <a:cubicBezTo>
                    <a:pt x="226" y="175"/>
                    <a:pt x="226" y="175"/>
                    <a:pt x="226" y="175"/>
                  </a:cubicBezTo>
                  <a:cubicBezTo>
                    <a:pt x="225" y="175"/>
                    <a:pt x="225" y="175"/>
                    <a:pt x="225" y="175"/>
                  </a:cubicBezTo>
                  <a:cubicBezTo>
                    <a:pt x="225" y="176"/>
                    <a:pt x="225" y="176"/>
                    <a:pt x="225" y="176"/>
                  </a:cubicBezTo>
                  <a:cubicBezTo>
                    <a:pt x="224" y="176"/>
                    <a:pt x="224" y="176"/>
                    <a:pt x="224" y="176"/>
                  </a:cubicBezTo>
                  <a:cubicBezTo>
                    <a:pt x="221" y="176"/>
                    <a:pt x="221" y="176"/>
                    <a:pt x="221" y="176"/>
                  </a:cubicBezTo>
                  <a:cubicBezTo>
                    <a:pt x="221" y="175"/>
                    <a:pt x="221" y="175"/>
                    <a:pt x="221" y="175"/>
                  </a:cubicBezTo>
                  <a:cubicBezTo>
                    <a:pt x="220" y="174"/>
                    <a:pt x="220" y="174"/>
                    <a:pt x="220" y="174"/>
                  </a:cubicBezTo>
                  <a:cubicBezTo>
                    <a:pt x="219" y="174"/>
                    <a:pt x="219" y="174"/>
                    <a:pt x="219" y="174"/>
                  </a:cubicBezTo>
                  <a:cubicBezTo>
                    <a:pt x="219" y="173"/>
                    <a:pt x="219" y="173"/>
                    <a:pt x="219" y="173"/>
                  </a:cubicBezTo>
                  <a:cubicBezTo>
                    <a:pt x="219" y="173"/>
                    <a:pt x="219" y="173"/>
                    <a:pt x="219" y="173"/>
                  </a:cubicBezTo>
                  <a:cubicBezTo>
                    <a:pt x="220" y="173"/>
                    <a:pt x="220" y="173"/>
                    <a:pt x="220" y="173"/>
                  </a:cubicBezTo>
                  <a:cubicBezTo>
                    <a:pt x="219" y="173"/>
                    <a:pt x="219" y="173"/>
                    <a:pt x="219" y="173"/>
                  </a:cubicBezTo>
                  <a:cubicBezTo>
                    <a:pt x="218" y="172"/>
                    <a:pt x="218" y="172"/>
                    <a:pt x="218" y="172"/>
                  </a:cubicBezTo>
                  <a:cubicBezTo>
                    <a:pt x="217" y="171"/>
                    <a:pt x="217" y="171"/>
                    <a:pt x="217" y="171"/>
                  </a:cubicBezTo>
                  <a:cubicBezTo>
                    <a:pt x="216" y="170"/>
                    <a:pt x="216" y="170"/>
                    <a:pt x="216" y="170"/>
                  </a:cubicBezTo>
                  <a:cubicBezTo>
                    <a:pt x="215" y="170"/>
                    <a:pt x="215" y="170"/>
                    <a:pt x="215" y="170"/>
                  </a:cubicBezTo>
                  <a:cubicBezTo>
                    <a:pt x="213" y="169"/>
                    <a:pt x="213" y="169"/>
                    <a:pt x="213" y="169"/>
                  </a:cubicBezTo>
                  <a:cubicBezTo>
                    <a:pt x="211" y="169"/>
                    <a:pt x="211" y="169"/>
                    <a:pt x="211" y="169"/>
                  </a:cubicBezTo>
                  <a:cubicBezTo>
                    <a:pt x="210" y="169"/>
                    <a:pt x="210" y="169"/>
                    <a:pt x="210" y="169"/>
                  </a:cubicBezTo>
                  <a:cubicBezTo>
                    <a:pt x="210" y="169"/>
                    <a:pt x="210" y="169"/>
                    <a:pt x="210" y="169"/>
                  </a:cubicBezTo>
                  <a:cubicBezTo>
                    <a:pt x="211" y="170"/>
                    <a:pt x="211" y="170"/>
                    <a:pt x="211" y="170"/>
                  </a:cubicBezTo>
                  <a:cubicBezTo>
                    <a:pt x="211" y="170"/>
                    <a:pt x="211" y="170"/>
                    <a:pt x="211" y="170"/>
                  </a:cubicBezTo>
                  <a:cubicBezTo>
                    <a:pt x="212" y="170"/>
                    <a:pt x="212" y="170"/>
                    <a:pt x="212" y="170"/>
                  </a:cubicBezTo>
                  <a:cubicBezTo>
                    <a:pt x="214" y="170"/>
                    <a:pt x="214" y="170"/>
                    <a:pt x="214" y="170"/>
                  </a:cubicBezTo>
                  <a:cubicBezTo>
                    <a:pt x="216" y="170"/>
                    <a:pt x="216" y="170"/>
                    <a:pt x="216" y="170"/>
                  </a:cubicBezTo>
                  <a:cubicBezTo>
                    <a:pt x="216" y="171"/>
                    <a:pt x="216" y="171"/>
                    <a:pt x="216" y="171"/>
                  </a:cubicBezTo>
                  <a:cubicBezTo>
                    <a:pt x="216" y="171"/>
                    <a:pt x="216" y="171"/>
                    <a:pt x="216" y="171"/>
                  </a:cubicBezTo>
                  <a:cubicBezTo>
                    <a:pt x="216" y="171"/>
                    <a:pt x="216" y="171"/>
                    <a:pt x="216" y="171"/>
                  </a:cubicBezTo>
                  <a:cubicBezTo>
                    <a:pt x="215" y="171"/>
                    <a:pt x="215" y="171"/>
                    <a:pt x="215" y="171"/>
                  </a:cubicBezTo>
                  <a:cubicBezTo>
                    <a:pt x="216" y="172"/>
                    <a:pt x="216" y="172"/>
                    <a:pt x="216" y="172"/>
                  </a:cubicBezTo>
                  <a:cubicBezTo>
                    <a:pt x="216" y="173"/>
                    <a:pt x="216" y="173"/>
                    <a:pt x="216" y="173"/>
                  </a:cubicBezTo>
                  <a:cubicBezTo>
                    <a:pt x="216" y="173"/>
                    <a:pt x="216" y="173"/>
                    <a:pt x="216" y="173"/>
                  </a:cubicBezTo>
                  <a:cubicBezTo>
                    <a:pt x="217" y="175"/>
                    <a:pt x="217" y="175"/>
                    <a:pt x="217" y="175"/>
                  </a:cubicBezTo>
                  <a:cubicBezTo>
                    <a:pt x="218" y="176"/>
                    <a:pt x="218" y="176"/>
                    <a:pt x="218" y="176"/>
                  </a:cubicBezTo>
                  <a:cubicBezTo>
                    <a:pt x="219" y="176"/>
                    <a:pt x="219" y="176"/>
                    <a:pt x="219" y="176"/>
                  </a:cubicBezTo>
                  <a:cubicBezTo>
                    <a:pt x="221" y="177"/>
                    <a:pt x="221" y="177"/>
                    <a:pt x="221" y="177"/>
                  </a:cubicBezTo>
                  <a:cubicBezTo>
                    <a:pt x="224" y="177"/>
                    <a:pt x="224" y="177"/>
                    <a:pt x="224" y="177"/>
                  </a:cubicBezTo>
                  <a:cubicBezTo>
                    <a:pt x="224" y="178"/>
                    <a:pt x="224" y="178"/>
                    <a:pt x="224" y="178"/>
                  </a:cubicBezTo>
                  <a:cubicBezTo>
                    <a:pt x="224" y="179"/>
                    <a:pt x="224" y="179"/>
                    <a:pt x="224" y="179"/>
                  </a:cubicBezTo>
                  <a:cubicBezTo>
                    <a:pt x="223" y="179"/>
                    <a:pt x="223" y="179"/>
                    <a:pt x="223" y="179"/>
                  </a:cubicBezTo>
                  <a:cubicBezTo>
                    <a:pt x="222" y="180"/>
                    <a:pt x="222" y="180"/>
                    <a:pt x="222" y="180"/>
                  </a:cubicBezTo>
                  <a:cubicBezTo>
                    <a:pt x="221" y="181"/>
                    <a:pt x="221" y="181"/>
                    <a:pt x="221" y="181"/>
                  </a:cubicBezTo>
                  <a:cubicBezTo>
                    <a:pt x="221" y="181"/>
                    <a:pt x="221" y="181"/>
                    <a:pt x="221" y="181"/>
                  </a:cubicBezTo>
                  <a:cubicBezTo>
                    <a:pt x="220" y="181"/>
                    <a:pt x="220" y="181"/>
                    <a:pt x="220" y="181"/>
                  </a:cubicBezTo>
                  <a:cubicBezTo>
                    <a:pt x="220" y="182"/>
                    <a:pt x="220" y="182"/>
                    <a:pt x="220" y="182"/>
                  </a:cubicBezTo>
                  <a:cubicBezTo>
                    <a:pt x="217" y="184"/>
                    <a:pt x="217" y="184"/>
                    <a:pt x="217" y="184"/>
                  </a:cubicBezTo>
                  <a:cubicBezTo>
                    <a:pt x="216" y="185"/>
                    <a:pt x="216" y="185"/>
                    <a:pt x="216" y="185"/>
                  </a:cubicBezTo>
                  <a:cubicBezTo>
                    <a:pt x="215" y="186"/>
                    <a:pt x="215" y="186"/>
                    <a:pt x="215" y="186"/>
                  </a:cubicBezTo>
                  <a:cubicBezTo>
                    <a:pt x="215" y="186"/>
                    <a:pt x="215" y="186"/>
                    <a:pt x="215" y="186"/>
                  </a:cubicBezTo>
                  <a:cubicBezTo>
                    <a:pt x="214" y="186"/>
                    <a:pt x="214" y="186"/>
                    <a:pt x="214" y="186"/>
                  </a:cubicBezTo>
                  <a:cubicBezTo>
                    <a:pt x="214" y="186"/>
                    <a:pt x="214" y="186"/>
                    <a:pt x="214" y="186"/>
                  </a:cubicBezTo>
                  <a:cubicBezTo>
                    <a:pt x="214" y="186"/>
                    <a:pt x="214" y="186"/>
                    <a:pt x="214" y="186"/>
                  </a:cubicBezTo>
                  <a:cubicBezTo>
                    <a:pt x="212" y="185"/>
                    <a:pt x="212" y="185"/>
                    <a:pt x="212" y="185"/>
                  </a:cubicBezTo>
                  <a:cubicBezTo>
                    <a:pt x="212" y="185"/>
                    <a:pt x="212" y="185"/>
                    <a:pt x="212" y="185"/>
                  </a:cubicBezTo>
                  <a:cubicBezTo>
                    <a:pt x="211" y="185"/>
                    <a:pt x="211" y="185"/>
                    <a:pt x="211" y="185"/>
                  </a:cubicBezTo>
                  <a:cubicBezTo>
                    <a:pt x="211" y="185"/>
                    <a:pt x="211" y="185"/>
                    <a:pt x="211" y="185"/>
                  </a:cubicBezTo>
                  <a:cubicBezTo>
                    <a:pt x="211" y="185"/>
                    <a:pt x="211" y="185"/>
                    <a:pt x="211" y="185"/>
                  </a:cubicBezTo>
                  <a:cubicBezTo>
                    <a:pt x="211" y="184"/>
                    <a:pt x="211" y="184"/>
                    <a:pt x="211" y="184"/>
                  </a:cubicBezTo>
                  <a:cubicBezTo>
                    <a:pt x="211" y="184"/>
                    <a:pt x="211" y="184"/>
                    <a:pt x="211" y="184"/>
                  </a:cubicBezTo>
                  <a:cubicBezTo>
                    <a:pt x="211" y="183"/>
                    <a:pt x="211" y="183"/>
                    <a:pt x="211" y="183"/>
                  </a:cubicBezTo>
                  <a:cubicBezTo>
                    <a:pt x="210" y="184"/>
                    <a:pt x="210" y="184"/>
                    <a:pt x="210" y="184"/>
                  </a:cubicBezTo>
                  <a:cubicBezTo>
                    <a:pt x="209" y="185"/>
                    <a:pt x="209" y="185"/>
                    <a:pt x="209" y="185"/>
                  </a:cubicBezTo>
                  <a:cubicBezTo>
                    <a:pt x="209" y="185"/>
                    <a:pt x="209" y="185"/>
                    <a:pt x="209" y="185"/>
                  </a:cubicBezTo>
                  <a:cubicBezTo>
                    <a:pt x="209" y="183"/>
                    <a:pt x="209" y="183"/>
                    <a:pt x="209" y="183"/>
                  </a:cubicBezTo>
                  <a:cubicBezTo>
                    <a:pt x="208" y="184"/>
                    <a:pt x="208" y="184"/>
                    <a:pt x="208" y="184"/>
                  </a:cubicBezTo>
                  <a:cubicBezTo>
                    <a:pt x="209" y="185"/>
                    <a:pt x="209" y="185"/>
                    <a:pt x="209" y="185"/>
                  </a:cubicBezTo>
                  <a:cubicBezTo>
                    <a:pt x="209" y="186"/>
                    <a:pt x="209" y="186"/>
                    <a:pt x="209" y="186"/>
                  </a:cubicBezTo>
                  <a:cubicBezTo>
                    <a:pt x="208" y="188"/>
                    <a:pt x="208" y="188"/>
                    <a:pt x="208" y="188"/>
                  </a:cubicBezTo>
                  <a:cubicBezTo>
                    <a:pt x="207" y="188"/>
                    <a:pt x="207" y="188"/>
                    <a:pt x="207" y="188"/>
                  </a:cubicBezTo>
                  <a:cubicBezTo>
                    <a:pt x="207" y="187"/>
                    <a:pt x="207" y="187"/>
                    <a:pt x="207" y="187"/>
                  </a:cubicBezTo>
                  <a:cubicBezTo>
                    <a:pt x="206" y="186"/>
                    <a:pt x="206" y="186"/>
                    <a:pt x="206" y="186"/>
                  </a:cubicBezTo>
                  <a:cubicBezTo>
                    <a:pt x="206" y="187"/>
                    <a:pt x="206" y="187"/>
                    <a:pt x="206" y="187"/>
                  </a:cubicBezTo>
                  <a:cubicBezTo>
                    <a:pt x="207" y="187"/>
                    <a:pt x="207" y="187"/>
                    <a:pt x="207" y="187"/>
                  </a:cubicBezTo>
                  <a:cubicBezTo>
                    <a:pt x="206" y="188"/>
                    <a:pt x="206" y="188"/>
                    <a:pt x="206" y="188"/>
                  </a:cubicBezTo>
                  <a:cubicBezTo>
                    <a:pt x="206" y="189"/>
                    <a:pt x="206" y="189"/>
                    <a:pt x="206" y="189"/>
                  </a:cubicBezTo>
                  <a:cubicBezTo>
                    <a:pt x="205" y="188"/>
                    <a:pt x="205" y="188"/>
                    <a:pt x="205" y="188"/>
                  </a:cubicBezTo>
                  <a:cubicBezTo>
                    <a:pt x="204" y="188"/>
                    <a:pt x="204" y="188"/>
                    <a:pt x="204" y="188"/>
                  </a:cubicBezTo>
                  <a:cubicBezTo>
                    <a:pt x="204" y="187"/>
                    <a:pt x="204" y="187"/>
                    <a:pt x="204" y="187"/>
                  </a:cubicBezTo>
                  <a:cubicBezTo>
                    <a:pt x="204" y="187"/>
                    <a:pt x="204" y="187"/>
                    <a:pt x="204" y="187"/>
                  </a:cubicBezTo>
                  <a:cubicBezTo>
                    <a:pt x="203" y="186"/>
                    <a:pt x="203" y="186"/>
                    <a:pt x="203" y="186"/>
                  </a:cubicBezTo>
                  <a:cubicBezTo>
                    <a:pt x="201" y="185"/>
                    <a:pt x="201" y="185"/>
                    <a:pt x="201" y="185"/>
                  </a:cubicBezTo>
                  <a:cubicBezTo>
                    <a:pt x="199" y="184"/>
                    <a:pt x="199" y="184"/>
                    <a:pt x="199" y="184"/>
                  </a:cubicBezTo>
                  <a:cubicBezTo>
                    <a:pt x="199" y="183"/>
                    <a:pt x="199" y="183"/>
                    <a:pt x="199" y="183"/>
                  </a:cubicBezTo>
                  <a:cubicBezTo>
                    <a:pt x="198" y="183"/>
                    <a:pt x="198" y="183"/>
                    <a:pt x="198" y="183"/>
                  </a:cubicBezTo>
                  <a:cubicBezTo>
                    <a:pt x="197" y="182"/>
                    <a:pt x="197" y="182"/>
                    <a:pt x="197" y="182"/>
                  </a:cubicBezTo>
                  <a:cubicBezTo>
                    <a:pt x="196" y="182"/>
                    <a:pt x="196" y="182"/>
                    <a:pt x="196" y="182"/>
                  </a:cubicBezTo>
                  <a:cubicBezTo>
                    <a:pt x="196" y="183"/>
                    <a:pt x="196" y="183"/>
                    <a:pt x="196" y="183"/>
                  </a:cubicBezTo>
                  <a:cubicBezTo>
                    <a:pt x="196" y="183"/>
                    <a:pt x="196" y="183"/>
                    <a:pt x="196" y="183"/>
                  </a:cubicBezTo>
                  <a:cubicBezTo>
                    <a:pt x="196" y="184"/>
                    <a:pt x="196" y="184"/>
                    <a:pt x="196" y="184"/>
                  </a:cubicBezTo>
                  <a:cubicBezTo>
                    <a:pt x="197" y="184"/>
                    <a:pt x="197" y="184"/>
                    <a:pt x="197" y="184"/>
                  </a:cubicBezTo>
                  <a:cubicBezTo>
                    <a:pt x="197" y="184"/>
                    <a:pt x="197" y="184"/>
                    <a:pt x="197" y="184"/>
                  </a:cubicBezTo>
                  <a:cubicBezTo>
                    <a:pt x="197" y="183"/>
                    <a:pt x="197" y="183"/>
                    <a:pt x="197" y="183"/>
                  </a:cubicBezTo>
                  <a:cubicBezTo>
                    <a:pt x="197" y="183"/>
                    <a:pt x="197" y="183"/>
                    <a:pt x="197" y="183"/>
                  </a:cubicBezTo>
                  <a:cubicBezTo>
                    <a:pt x="197" y="183"/>
                    <a:pt x="197" y="183"/>
                    <a:pt x="197" y="183"/>
                  </a:cubicBezTo>
                  <a:cubicBezTo>
                    <a:pt x="199" y="185"/>
                    <a:pt x="199" y="185"/>
                    <a:pt x="199" y="185"/>
                  </a:cubicBezTo>
                  <a:cubicBezTo>
                    <a:pt x="201" y="186"/>
                    <a:pt x="201" y="186"/>
                    <a:pt x="201" y="186"/>
                  </a:cubicBezTo>
                  <a:cubicBezTo>
                    <a:pt x="201" y="186"/>
                    <a:pt x="201" y="186"/>
                    <a:pt x="201" y="186"/>
                  </a:cubicBezTo>
                  <a:cubicBezTo>
                    <a:pt x="200" y="187"/>
                    <a:pt x="200" y="187"/>
                    <a:pt x="200" y="187"/>
                  </a:cubicBezTo>
                  <a:cubicBezTo>
                    <a:pt x="199" y="187"/>
                    <a:pt x="199" y="187"/>
                    <a:pt x="199" y="187"/>
                  </a:cubicBezTo>
                  <a:cubicBezTo>
                    <a:pt x="198" y="187"/>
                    <a:pt x="198" y="187"/>
                    <a:pt x="198" y="187"/>
                  </a:cubicBezTo>
                  <a:cubicBezTo>
                    <a:pt x="198" y="187"/>
                    <a:pt x="198" y="187"/>
                    <a:pt x="198" y="187"/>
                  </a:cubicBezTo>
                  <a:cubicBezTo>
                    <a:pt x="198" y="187"/>
                    <a:pt x="198" y="187"/>
                    <a:pt x="198" y="187"/>
                  </a:cubicBezTo>
                  <a:cubicBezTo>
                    <a:pt x="199" y="187"/>
                    <a:pt x="199" y="187"/>
                    <a:pt x="199" y="187"/>
                  </a:cubicBezTo>
                  <a:cubicBezTo>
                    <a:pt x="200" y="187"/>
                    <a:pt x="200" y="187"/>
                    <a:pt x="200" y="187"/>
                  </a:cubicBezTo>
                  <a:cubicBezTo>
                    <a:pt x="201" y="186"/>
                    <a:pt x="201" y="186"/>
                    <a:pt x="201" y="186"/>
                  </a:cubicBezTo>
                  <a:cubicBezTo>
                    <a:pt x="202" y="186"/>
                    <a:pt x="202" y="186"/>
                    <a:pt x="202" y="186"/>
                  </a:cubicBezTo>
                  <a:cubicBezTo>
                    <a:pt x="202" y="187"/>
                    <a:pt x="202" y="187"/>
                    <a:pt x="202" y="187"/>
                  </a:cubicBezTo>
                  <a:cubicBezTo>
                    <a:pt x="203" y="188"/>
                    <a:pt x="203" y="188"/>
                    <a:pt x="203" y="188"/>
                  </a:cubicBezTo>
                  <a:cubicBezTo>
                    <a:pt x="204" y="190"/>
                    <a:pt x="204" y="190"/>
                    <a:pt x="204" y="190"/>
                  </a:cubicBezTo>
                  <a:cubicBezTo>
                    <a:pt x="204" y="191"/>
                    <a:pt x="204" y="191"/>
                    <a:pt x="204" y="191"/>
                  </a:cubicBezTo>
                  <a:cubicBezTo>
                    <a:pt x="203" y="192"/>
                    <a:pt x="203" y="192"/>
                    <a:pt x="203" y="192"/>
                  </a:cubicBezTo>
                  <a:cubicBezTo>
                    <a:pt x="202" y="193"/>
                    <a:pt x="202" y="193"/>
                    <a:pt x="202" y="193"/>
                  </a:cubicBezTo>
                  <a:cubicBezTo>
                    <a:pt x="202" y="193"/>
                    <a:pt x="202" y="193"/>
                    <a:pt x="202" y="193"/>
                  </a:cubicBezTo>
                  <a:cubicBezTo>
                    <a:pt x="201" y="193"/>
                    <a:pt x="201" y="193"/>
                    <a:pt x="201" y="193"/>
                  </a:cubicBezTo>
                  <a:cubicBezTo>
                    <a:pt x="200" y="192"/>
                    <a:pt x="200" y="192"/>
                    <a:pt x="200" y="192"/>
                  </a:cubicBezTo>
                  <a:cubicBezTo>
                    <a:pt x="198" y="192"/>
                    <a:pt x="198" y="192"/>
                    <a:pt x="198" y="192"/>
                  </a:cubicBezTo>
                  <a:cubicBezTo>
                    <a:pt x="197" y="191"/>
                    <a:pt x="197" y="191"/>
                    <a:pt x="197" y="191"/>
                  </a:cubicBezTo>
                  <a:cubicBezTo>
                    <a:pt x="196" y="189"/>
                    <a:pt x="196" y="189"/>
                    <a:pt x="196" y="189"/>
                  </a:cubicBezTo>
                  <a:cubicBezTo>
                    <a:pt x="196" y="189"/>
                    <a:pt x="196" y="189"/>
                    <a:pt x="196" y="189"/>
                  </a:cubicBezTo>
                  <a:cubicBezTo>
                    <a:pt x="195" y="189"/>
                    <a:pt x="195" y="189"/>
                    <a:pt x="195" y="189"/>
                  </a:cubicBezTo>
                  <a:cubicBezTo>
                    <a:pt x="196" y="190"/>
                    <a:pt x="196" y="190"/>
                    <a:pt x="196" y="190"/>
                  </a:cubicBezTo>
                  <a:cubicBezTo>
                    <a:pt x="196" y="190"/>
                    <a:pt x="196" y="190"/>
                    <a:pt x="196" y="190"/>
                  </a:cubicBezTo>
                  <a:cubicBezTo>
                    <a:pt x="196" y="191"/>
                    <a:pt x="196" y="191"/>
                    <a:pt x="196" y="191"/>
                  </a:cubicBezTo>
                  <a:cubicBezTo>
                    <a:pt x="197" y="193"/>
                    <a:pt x="197" y="193"/>
                    <a:pt x="197" y="193"/>
                  </a:cubicBezTo>
                  <a:cubicBezTo>
                    <a:pt x="198" y="194"/>
                    <a:pt x="198" y="194"/>
                    <a:pt x="198" y="194"/>
                  </a:cubicBezTo>
                  <a:cubicBezTo>
                    <a:pt x="197" y="195"/>
                    <a:pt x="197" y="195"/>
                    <a:pt x="197" y="195"/>
                  </a:cubicBezTo>
                  <a:cubicBezTo>
                    <a:pt x="197" y="195"/>
                    <a:pt x="197" y="195"/>
                    <a:pt x="197" y="195"/>
                  </a:cubicBezTo>
                  <a:cubicBezTo>
                    <a:pt x="196" y="195"/>
                    <a:pt x="196" y="195"/>
                    <a:pt x="196" y="195"/>
                  </a:cubicBezTo>
                  <a:cubicBezTo>
                    <a:pt x="196" y="194"/>
                    <a:pt x="196" y="194"/>
                    <a:pt x="196" y="194"/>
                  </a:cubicBezTo>
                  <a:cubicBezTo>
                    <a:pt x="196" y="194"/>
                    <a:pt x="196" y="194"/>
                    <a:pt x="196" y="194"/>
                  </a:cubicBezTo>
                  <a:cubicBezTo>
                    <a:pt x="195" y="194"/>
                    <a:pt x="195" y="194"/>
                    <a:pt x="195" y="194"/>
                  </a:cubicBezTo>
                  <a:cubicBezTo>
                    <a:pt x="196" y="195"/>
                    <a:pt x="196" y="195"/>
                    <a:pt x="196" y="195"/>
                  </a:cubicBezTo>
                  <a:cubicBezTo>
                    <a:pt x="196" y="195"/>
                    <a:pt x="196" y="195"/>
                    <a:pt x="196" y="195"/>
                  </a:cubicBezTo>
                  <a:cubicBezTo>
                    <a:pt x="196" y="196"/>
                    <a:pt x="196" y="196"/>
                    <a:pt x="196" y="196"/>
                  </a:cubicBezTo>
                  <a:cubicBezTo>
                    <a:pt x="195" y="195"/>
                    <a:pt x="195" y="195"/>
                    <a:pt x="195" y="195"/>
                  </a:cubicBezTo>
                  <a:cubicBezTo>
                    <a:pt x="195" y="195"/>
                    <a:pt x="195" y="195"/>
                    <a:pt x="195" y="195"/>
                  </a:cubicBezTo>
                  <a:cubicBezTo>
                    <a:pt x="194" y="196"/>
                    <a:pt x="194" y="196"/>
                    <a:pt x="194" y="196"/>
                  </a:cubicBezTo>
                  <a:cubicBezTo>
                    <a:pt x="195" y="196"/>
                    <a:pt x="195" y="196"/>
                    <a:pt x="195" y="196"/>
                  </a:cubicBezTo>
                  <a:cubicBezTo>
                    <a:pt x="195" y="197"/>
                    <a:pt x="195" y="197"/>
                    <a:pt x="195" y="197"/>
                  </a:cubicBezTo>
                  <a:cubicBezTo>
                    <a:pt x="194" y="197"/>
                    <a:pt x="194" y="197"/>
                    <a:pt x="194" y="197"/>
                  </a:cubicBezTo>
                  <a:cubicBezTo>
                    <a:pt x="194" y="197"/>
                    <a:pt x="194" y="197"/>
                    <a:pt x="194" y="197"/>
                  </a:cubicBezTo>
                  <a:cubicBezTo>
                    <a:pt x="194" y="196"/>
                    <a:pt x="194" y="196"/>
                    <a:pt x="194" y="196"/>
                  </a:cubicBezTo>
                  <a:cubicBezTo>
                    <a:pt x="194" y="197"/>
                    <a:pt x="194" y="197"/>
                    <a:pt x="194" y="197"/>
                  </a:cubicBezTo>
                  <a:cubicBezTo>
                    <a:pt x="194" y="197"/>
                    <a:pt x="194" y="197"/>
                    <a:pt x="194" y="197"/>
                  </a:cubicBezTo>
                  <a:cubicBezTo>
                    <a:pt x="193" y="197"/>
                    <a:pt x="193" y="197"/>
                    <a:pt x="193" y="197"/>
                  </a:cubicBezTo>
                  <a:cubicBezTo>
                    <a:pt x="192" y="197"/>
                    <a:pt x="192" y="197"/>
                    <a:pt x="192" y="197"/>
                  </a:cubicBezTo>
                  <a:cubicBezTo>
                    <a:pt x="192" y="198"/>
                    <a:pt x="192" y="198"/>
                    <a:pt x="192" y="198"/>
                  </a:cubicBezTo>
                  <a:cubicBezTo>
                    <a:pt x="191" y="198"/>
                    <a:pt x="191" y="198"/>
                    <a:pt x="191" y="198"/>
                  </a:cubicBezTo>
                  <a:cubicBezTo>
                    <a:pt x="191" y="199"/>
                    <a:pt x="191" y="199"/>
                    <a:pt x="191" y="199"/>
                  </a:cubicBezTo>
                  <a:cubicBezTo>
                    <a:pt x="192" y="199"/>
                    <a:pt x="192" y="199"/>
                    <a:pt x="192" y="199"/>
                  </a:cubicBezTo>
                  <a:cubicBezTo>
                    <a:pt x="191" y="199"/>
                    <a:pt x="191" y="199"/>
                    <a:pt x="191" y="199"/>
                  </a:cubicBezTo>
                  <a:cubicBezTo>
                    <a:pt x="191" y="199"/>
                    <a:pt x="191" y="199"/>
                    <a:pt x="191" y="199"/>
                  </a:cubicBezTo>
                  <a:cubicBezTo>
                    <a:pt x="190" y="198"/>
                    <a:pt x="190" y="198"/>
                    <a:pt x="190" y="198"/>
                  </a:cubicBezTo>
                  <a:cubicBezTo>
                    <a:pt x="189" y="198"/>
                    <a:pt x="189" y="198"/>
                    <a:pt x="189" y="198"/>
                  </a:cubicBezTo>
                  <a:cubicBezTo>
                    <a:pt x="189" y="199"/>
                    <a:pt x="189" y="199"/>
                    <a:pt x="189" y="199"/>
                  </a:cubicBezTo>
                  <a:cubicBezTo>
                    <a:pt x="189" y="199"/>
                    <a:pt x="189" y="199"/>
                    <a:pt x="189" y="199"/>
                  </a:cubicBezTo>
                  <a:cubicBezTo>
                    <a:pt x="190" y="200"/>
                    <a:pt x="190" y="200"/>
                    <a:pt x="190" y="200"/>
                  </a:cubicBezTo>
                  <a:cubicBezTo>
                    <a:pt x="189" y="200"/>
                    <a:pt x="189" y="200"/>
                    <a:pt x="189" y="200"/>
                  </a:cubicBezTo>
                  <a:cubicBezTo>
                    <a:pt x="189" y="200"/>
                    <a:pt x="189" y="200"/>
                    <a:pt x="189" y="200"/>
                  </a:cubicBezTo>
                  <a:cubicBezTo>
                    <a:pt x="189" y="200"/>
                    <a:pt x="189" y="200"/>
                    <a:pt x="189" y="200"/>
                  </a:cubicBezTo>
                  <a:cubicBezTo>
                    <a:pt x="188" y="201"/>
                    <a:pt x="188" y="201"/>
                    <a:pt x="188" y="201"/>
                  </a:cubicBezTo>
                  <a:cubicBezTo>
                    <a:pt x="187" y="202"/>
                    <a:pt x="187" y="202"/>
                    <a:pt x="187" y="202"/>
                  </a:cubicBezTo>
                  <a:cubicBezTo>
                    <a:pt x="187" y="202"/>
                    <a:pt x="187" y="202"/>
                    <a:pt x="187" y="202"/>
                  </a:cubicBezTo>
                  <a:cubicBezTo>
                    <a:pt x="187" y="203"/>
                    <a:pt x="187" y="203"/>
                    <a:pt x="187" y="203"/>
                  </a:cubicBezTo>
                  <a:cubicBezTo>
                    <a:pt x="186" y="203"/>
                    <a:pt x="186" y="203"/>
                    <a:pt x="186" y="203"/>
                  </a:cubicBezTo>
                  <a:cubicBezTo>
                    <a:pt x="186" y="204"/>
                    <a:pt x="186" y="204"/>
                    <a:pt x="186" y="204"/>
                  </a:cubicBezTo>
                  <a:cubicBezTo>
                    <a:pt x="186" y="204"/>
                    <a:pt x="186" y="204"/>
                    <a:pt x="186" y="204"/>
                  </a:cubicBezTo>
                  <a:cubicBezTo>
                    <a:pt x="185" y="204"/>
                    <a:pt x="185" y="204"/>
                    <a:pt x="185" y="204"/>
                  </a:cubicBezTo>
                  <a:cubicBezTo>
                    <a:pt x="184" y="206"/>
                    <a:pt x="184" y="206"/>
                    <a:pt x="184" y="206"/>
                  </a:cubicBezTo>
                  <a:cubicBezTo>
                    <a:pt x="183" y="206"/>
                    <a:pt x="183" y="206"/>
                    <a:pt x="183" y="206"/>
                  </a:cubicBezTo>
                  <a:cubicBezTo>
                    <a:pt x="183" y="207"/>
                    <a:pt x="183" y="207"/>
                    <a:pt x="183" y="207"/>
                  </a:cubicBezTo>
                  <a:cubicBezTo>
                    <a:pt x="182" y="207"/>
                    <a:pt x="182" y="207"/>
                    <a:pt x="182" y="207"/>
                  </a:cubicBezTo>
                  <a:cubicBezTo>
                    <a:pt x="181" y="207"/>
                    <a:pt x="181" y="207"/>
                    <a:pt x="181" y="207"/>
                  </a:cubicBezTo>
                  <a:cubicBezTo>
                    <a:pt x="181" y="207"/>
                    <a:pt x="181" y="207"/>
                    <a:pt x="181" y="207"/>
                  </a:cubicBezTo>
                  <a:cubicBezTo>
                    <a:pt x="182" y="208"/>
                    <a:pt x="182" y="208"/>
                    <a:pt x="182" y="208"/>
                  </a:cubicBezTo>
                  <a:cubicBezTo>
                    <a:pt x="181" y="209"/>
                    <a:pt x="181" y="209"/>
                    <a:pt x="181" y="209"/>
                  </a:cubicBezTo>
                  <a:cubicBezTo>
                    <a:pt x="180" y="210"/>
                    <a:pt x="180" y="210"/>
                    <a:pt x="180" y="210"/>
                  </a:cubicBezTo>
                  <a:cubicBezTo>
                    <a:pt x="180" y="211"/>
                    <a:pt x="180" y="211"/>
                    <a:pt x="180" y="211"/>
                  </a:cubicBezTo>
                  <a:cubicBezTo>
                    <a:pt x="180" y="212"/>
                    <a:pt x="180" y="212"/>
                    <a:pt x="180" y="212"/>
                  </a:cubicBezTo>
                  <a:cubicBezTo>
                    <a:pt x="179" y="213"/>
                    <a:pt x="179" y="213"/>
                    <a:pt x="179" y="213"/>
                  </a:cubicBezTo>
                  <a:cubicBezTo>
                    <a:pt x="178" y="214"/>
                    <a:pt x="178" y="214"/>
                    <a:pt x="178" y="214"/>
                  </a:cubicBezTo>
                  <a:cubicBezTo>
                    <a:pt x="179" y="215"/>
                    <a:pt x="179" y="215"/>
                    <a:pt x="179" y="215"/>
                  </a:cubicBezTo>
                  <a:cubicBezTo>
                    <a:pt x="179" y="216"/>
                    <a:pt x="179" y="216"/>
                    <a:pt x="179" y="216"/>
                  </a:cubicBezTo>
                  <a:cubicBezTo>
                    <a:pt x="178" y="217"/>
                    <a:pt x="178" y="217"/>
                    <a:pt x="178" y="217"/>
                  </a:cubicBezTo>
                  <a:cubicBezTo>
                    <a:pt x="177" y="218"/>
                    <a:pt x="177" y="218"/>
                    <a:pt x="177" y="218"/>
                  </a:cubicBezTo>
                  <a:cubicBezTo>
                    <a:pt x="177" y="218"/>
                    <a:pt x="177" y="218"/>
                    <a:pt x="177" y="218"/>
                  </a:cubicBezTo>
                  <a:cubicBezTo>
                    <a:pt x="176" y="218"/>
                    <a:pt x="176" y="218"/>
                    <a:pt x="176" y="218"/>
                  </a:cubicBezTo>
                  <a:cubicBezTo>
                    <a:pt x="177" y="218"/>
                    <a:pt x="177" y="218"/>
                    <a:pt x="177" y="218"/>
                  </a:cubicBezTo>
                  <a:cubicBezTo>
                    <a:pt x="177" y="219"/>
                    <a:pt x="177" y="219"/>
                    <a:pt x="177" y="219"/>
                  </a:cubicBezTo>
                  <a:cubicBezTo>
                    <a:pt x="177" y="220"/>
                    <a:pt x="177" y="220"/>
                    <a:pt x="177" y="220"/>
                  </a:cubicBezTo>
                  <a:cubicBezTo>
                    <a:pt x="178" y="220"/>
                    <a:pt x="178" y="220"/>
                    <a:pt x="178" y="220"/>
                  </a:cubicBezTo>
                  <a:cubicBezTo>
                    <a:pt x="178" y="221"/>
                    <a:pt x="178" y="221"/>
                    <a:pt x="178" y="221"/>
                  </a:cubicBezTo>
                  <a:cubicBezTo>
                    <a:pt x="178" y="222"/>
                    <a:pt x="178" y="222"/>
                    <a:pt x="178" y="222"/>
                  </a:cubicBezTo>
                  <a:cubicBezTo>
                    <a:pt x="177" y="223"/>
                    <a:pt x="177" y="223"/>
                    <a:pt x="177" y="223"/>
                  </a:cubicBezTo>
                  <a:cubicBezTo>
                    <a:pt x="176" y="224"/>
                    <a:pt x="176" y="224"/>
                    <a:pt x="176" y="224"/>
                  </a:cubicBezTo>
                  <a:cubicBezTo>
                    <a:pt x="174" y="225"/>
                    <a:pt x="174" y="225"/>
                    <a:pt x="174" y="225"/>
                  </a:cubicBezTo>
                  <a:cubicBezTo>
                    <a:pt x="173" y="226"/>
                    <a:pt x="173" y="226"/>
                    <a:pt x="173" y="226"/>
                  </a:cubicBezTo>
                  <a:cubicBezTo>
                    <a:pt x="174" y="225"/>
                    <a:pt x="174" y="225"/>
                    <a:pt x="174" y="225"/>
                  </a:cubicBezTo>
                  <a:cubicBezTo>
                    <a:pt x="176" y="225"/>
                    <a:pt x="176" y="225"/>
                    <a:pt x="176" y="225"/>
                  </a:cubicBezTo>
                  <a:cubicBezTo>
                    <a:pt x="178" y="223"/>
                    <a:pt x="178" y="223"/>
                    <a:pt x="178" y="223"/>
                  </a:cubicBezTo>
                  <a:cubicBezTo>
                    <a:pt x="179" y="221"/>
                    <a:pt x="179" y="221"/>
                    <a:pt x="179" y="221"/>
                  </a:cubicBezTo>
                  <a:cubicBezTo>
                    <a:pt x="182" y="221"/>
                    <a:pt x="182" y="221"/>
                    <a:pt x="182" y="221"/>
                  </a:cubicBezTo>
                  <a:cubicBezTo>
                    <a:pt x="182" y="221"/>
                    <a:pt x="182" y="221"/>
                    <a:pt x="182" y="221"/>
                  </a:cubicBezTo>
                  <a:cubicBezTo>
                    <a:pt x="182" y="222"/>
                    <a:pt x="182" y="222"/>
                    <a:pt x="182" y="222"/>
                  </a:cubicBezTo>
                  <a:cubicBezTo>
                    <a:pt x="182" y="223"/>
                    <a:pt x="182" y="223"/>
                    <a:pt x="182" y="223"/>
                  </a:cubicBezTo>
                  <a:cubicBezTo>
                    <a:pt x="182" y="224"/>
                    <a:pt x="182" y="224"/>
                    <a:pt x="182" y="224"/>
                  </a:cubicBezTo>
                  <a:cubicBezTo>
                    <a:pt x="183" y="225"/>
                    <a:pt x="183" y="225"/>
                    <a:pt x="183" y="225"/>
                  </a:cubicBezTo>
                  <a:cubicBezTo>
                    <a:pt x="183" y="226"/>
                    <a:pt x="183" y="226"/>
                    <a:pt x="183" y="226"/>
                  </a:cubicBezTo>
                  <a:cubicBezTo>
                    <a:pt x="182" y="228"/>
                    <a:pt x="182" y="228"/>
                    <a:pt x="182" y="228"/>
                  </a:cubicBezTo>
                  <a:cubicBezTo>
                    <a:pt x="182" y="229"/>
                    <a:pt x="182" y="229"/>
                    <a:pt x="182" y="229"/>
                  </a:cubicBezTo>
                  <a:cubicBezTo>
                    <a:pt x="183" y="230"/>
                    <a:pt x="183" y="230"/>
                    <a:pt x="183" y="230"/>
                  </a:cubicBezTo>
                  <a:cubicBezTo>
                    <a:pt x="182" y="231"/>
                    <a:pt x="182" y="231"/>
                    <a:pt x="182" y="231"/>
                  </a:cubicBezTo>
                  <a:cubicBezTo>
                    <a:pt x="180" y="233"/>
                    <a:pt x="180" y="233"/>
                    <a:pt x="180" y="233"/>
                  </a:cubicBezTo>
                  <a:cubicBezTo>
                    <a:pt x="178" y="234"/>
                    <a:pt x="178" y="234"/>
                    <a:pt x="178" y="234"/>
                  </a:cubicBezTo>
                  <a:cubicBezTo>
                    <a:pt x="177" y="234"/>
                    <a:pt x="177" y="234"/>
                    <a:pt x="177" y="234"/>
                  </a:cubicBezTo>
                  <a:cubicBezTo>
                    <a:pt x="178" y="234"/>
                    <a:pt x="178" y="234"/>
                    <a:pt x="178" y="234"/>
                  </a:cubicBezTo>
                  <a:cubicBezTo>
                    <a:pt x="180" y="234"/>
                    <a:pt x="180" y="234"/>
                    <a:pt x="180" y="234"/>
                  </a:cubicBezTo>
                  <a:cubicBezTo>
                    <a:pt x="183" y="233"/>
                    <a:pt x="183" y="233"/>
                    <a:pt x="183" y="233"/>
                  </a:cubicBezTo>
                  <a:cubicBezTo>
                    <a:pt x="186" y="232"/>
                    <a:pt x="186" y="232"/>
                    <a:pt x="186" y="232"/>
                  </a:cubicBezTo>
                  <a:cubicBezTo>
                    <a:pt x="188" y="232"/>
                    <a:pt x="188" y="232"/>
                    <a:pt x="188" y="232"/>
                  </a:cubicBezTo>
                  <a:cubicBezTo>
                    <a:pt x="190" y="233"/>
                    <a:pt x="190" y="233"/>
                    <a:pt x="190" y="233"/>
                  </a:cubicBezTo>
                  <a:cubicBezTo>
                    <a:pt x="191" y="234"/>
                    <a:pt x="191" y="234"/>
                    <a:pt x="191" y="234"/>
                  </a:cubicBezTo>
                  <a:cubicBezTo>
                    <a:pt x="193" y="235"/>
                    <a:pt x="193" y="235"/>
                    <a:pt x="193" y="235"/>
                  </a:cubicBezTo>
                  <a:cubicBezTo>
                    <a:pt x="193" y="235"/>
                    <a:pt x="193" y="235"/>
                    <a:pt x="193" y="235"/>
                  </a:cubicBezTo>
                  <a:cubicBezTo>
                    <a:pt x="194" y="235"/>
                    <a:pt x="194" y="235"/>
                    <a:pt x="194" y="235"/>
                  </a:cubicBezTo>
                  <a:cubicBezTo>
                    <a:pt x="196" y="237"/>
                    <a:pt x="196" y="237"/>
                    <a:pt x="196" y="237"/>
                  </a:cubicBezTo>
                  <a:cubicBezTo>
                    <a:pt x="196" y="237"/>
                    <a:pt x="196" y="237"/>
                    <a:pt x="196" y="237"/>
                  </a:cubicBezTo>
                  <a:cubicBezTo>
                    <a:pt x="197" y="238"/>
                    <a:pt x="197" y="238"/>
                    <a:pt x="197" y="238"/>
                  </a:cubicBezTo>
                  <a:cubicBezTo>
                    <a:pt x="198" y="239"/>
                    <a:pt x="198" y="239"/>
                    <a:pt x="198" y="239"/>
                  </a:cubicBezTo>
                  <a:cubicBezTo>
                    <a:pt x="198" y="239"/>
                    <a:pt x="198" y="239"/>
                    <a:pt x="198" y="239"/>
                  </a:cubicBezTo>
                  <a:cubicBezTo>
                    <a:pt x="198" y="240"/>
                    <a:pt x="198" y="240"/>
                    <a:pt x="198" y="240"/>
                  </a:cubicBezTo>
                  <a:cubicBezTo>
                    <a:pt x="199" y="241"/>
                    <a:pt x="199" y="241"/>
                    <a:pt x="199" y="241"/>
                  </a:cubicBezTo>
                  <a:cubicBezTo>
                    <a:pt x="199" y="242"/>
                    <a:pt x="199" y="242"/>
                    <a:pt x="199" y="242"/>
                  </a:cubicBezTo>
                  <a:cubicBezTo>
                    <a:pt x="200" y="241"/>
                    <a:pt x="200" y="241"/>
                    <a:pt x="200" y="241"/>
                  </a:cubicBezTo>
                  <a:cubicBezTo>
                    <a:pt x="200" y="242"/>
                    <a:pt x="200" y="242"/>
                    <a:pt x="200" y="242"/>
                  </a:cubicBezTo>
                  <a:cubicBezTo>
                    <a:pt x="202" y="243"/>
                    <a:pt x="202" y="243"/>
                    <a:pt x="202" y="243"/>
                  </a:cubicBezTo>
                  <a:cubicBezTo>
                    <a:pt x="202" y="243"/>
                    <a:pt x="202" y="243"/>
                    <a:pt x="202" y="243"/>
                  </a:cubicBezTo>
                  <a:cubicBezTo>
                    <a:pt x="204" y="244"/>
                    <a:pt x="204" y="244"/>
                    <a:pt x="204" y="244"/>
                  </a:cubicBezTo>
                  <a:cubicBezTo>
                    <a:pt x="204" y="244"/>
                    <a:pt x="204" y="244"/>
                    <a:pt x="204" y="244"/>
                  </a:cubicBezTo>
                  <a:cubicBezTo>
                    <a:pt x="206" y="245"/>
                    <a:pt x="206" y="245"/>
                    <a:pt x="206" y="245"/>
                  </a:cubicBezTo>
                  <a:cubicBezTo>
                    <a:pt x="206" y="246"/>
                    <a:pt x="206" y="246"/>
                    <a:pt x="206" y="246"/>
                  </a:cubicBezTo>
                  <a:cubicBezTo>
                    <a:pt x="207" y="247"/>
                    <a:pt x="207" y="247"/>
                    <a:pt x="207" y="247"/>
                  </a:cubicBezTo>
                  <a:cubicBezTo>
                    <a:pt x="207" y="247"/>
                    <a:pt x="207" y="247"/>
                    <a:pt x="207" y="247"/>
                  </a:cubicBezTo>
                  <a:cubicBezTo>
                    <a:pt x="207" y="247"/>
                    <a:pt x="207" y="247"/>
                    <a:pt x="207" y="247"/>
                  </a:cubicBezTo>
                  <a:cubicBezTo>
                    <a:pt x="209" y="247"/>
                    <a:pt x="209" y="247"/>
                    <a:pt x="209" y="247"/>
                  </a:cubicBezTo>
                  <a:cubicBezTo>
                    <a:pt x="209" y="248"/>
                    <a:pt x="209" y="248"/>
                    <a:pt x="209" y="248"/>
                  </a:cubicBezTo>
                  <a:cubicBezTo>
                    <a:pt x="210" y="247"/>
                    <a:pt x="210" y="247"/>
                    <a:pt x="210" y="247"/>
                  </a:cubicBezTo>
                  <a:cubicBezTo>
                    <a:pt x="212" y="247"/>
                    <a:pt x="212" y="247"/>
                    <a:pt x="212" y="247"/>
                  </a:cubicBezTo>
                  <a:cubicBezTo>
                    <a:pt x="212" y="248"/>
                    <a:pt x="212" y="248"/>
                    <a:pt x="212" y="248"/>
                  </a:cubicBezTo>
                  <a:cubicBezTo>
                    <a:pt x="213" y="248"/>
                    <a:pt x="213" y="248"/>
                    <a:pt x="213" y="248"/>
                  </a:cubicBezTo>
                  <a:cubicBezTo>
                    <a:pt x="214" y="248"/>
                    <a:pt x="214" y="248"/>
                    <a:pt x="214" y="248"/>
                  </a:cubicBezTo>
                  <a:cubicBezTo>
                    <a:pt x="216" y="248"/>
                    <a:pt x="216" y="248"/>
                    <a:pt x="216" y="248"/>
                  </a:cubicBezTo>
                  <a:cubicBezTo>
                    <a:pt x="217" y="248"/>
                    <a:pt x="217" y="248"/>
                    <a:pt x="217" y="248"/>
                  </a:cubicBezTo>
                  <a:cubicBezTo>
                    <a:pt x="217" y="248"/>
                    <a:pt x="217" y="248"/>
                    <a:pt x="217" y="248"/>
                  </a:cubicBezTo>
                  <a:cubicBezTo>
                    <a:pt x="217" y="248"/>
                    <a:pt x="217" y="248"/>
                    <a:pt x="217" y="248"/>
                  </a:cubicBezTo>
                  <a:cubicBezTo>
                    <a:pt x="218" y="248"/>
                    <a:pt x="218" y="248"/>
                    <a:pt x="218" y="248"/>
                  </a:cubicBezTo>
                  <a:cubicBezTo>
                    <a:pt x="218" y="248"/>
                    <a:pt x="218" y="248"/>
                    <a:pt x="218" y="248"/>
                  </a:cubicBezTo>
                  <a:cubicBezTo>
                    <a:pt x="218" y="249"/>
                    <a:pt x="218" y="249"/>
                    <a:pt x="218" y="249"/>
                  </a:cubicBezTo>
                  <a:cubicBezTo>
                    <a:pt x="217" y="251"/>
                    <a:pt x="217" y="251"/>
                    <a:pt x="217" y="251"/>
                  </a:cubicBezTo>
                  <a:cubicBezTo>
                    <a:pt x="217" y="252"/>
                    <a:pt x="217" y="252"/>
                    <a:pt x="217" y="252"/>
                  </a:cubicBezTo>
                  <a:cubicBezTo>
                    <a:pt x="216" y="253"/>
                    <a:pt x="216" y="253"/>
                    <a:pt x="216" y="253"/>
                  </a:cubicBezTo>
                  <a:cubicBezTo>
                    <a:pt x="216" y="254"/>
                    <a:pt x="216" y="254"/>
                    <a:pt x="216" y="254"/>
                  </a:cubicBezTo>
                  <a:cubicBezTo>
                    <a:pt x="216" y="255"/>
                    <a:pt x="216" y="255"/>
                    <a:pt x="216" y="255"/>
                  </a:cubicBezTo>
                  <a:cubicBezTo>
                    <a:pt x="216" y="255"/>
                    <a:pt x="216" y="255"/>
                    <a:pt x="216" y="255"/>
                  </a:cubicBezTo>
                  <a:cubicBezTo>
                    <a:pt x="216" y="257"/>
                    <a:pt x="216" y="257"/>
                    <a:pt x="216" y="257"/>
                  </a:cubicBezTo>
                  <a:cubicBezTo>
                    <a:pt x="215" y="258"/>
                    <a:pt x="215" y="258"/>
                    <a:pt x="215" y="258"/>
                  </a:cubicBezTo>
                  <a:cubicBezTo>
                    <a:pt x="215" y="259"/>
                    <a:pt x="215" y="259"/>
                    <a:pt x="215" y="259"/>
                  </a:cubicBezTo>
                  <a:cubicBezTo>
                    <a:pt x="215" y="260"/>
                    <a:pt x="215" y="260"/>
                    <a:pt x="215" y="260"/>
                  </a:cubicBezTo>
                  <a:cubicBezTo>
                    <a:pt x="214" y="261"/>
                    <a:pt x="214" y="261"/>
                    <a:pt x="214" y="261"/>
                  </a:cubicBezTo>
                  <a:cubicBezTo>
                    <a:pt x="213" y="262"/>
                    <a:pt x="213" y="262"/>
                    <a:pt x="213" y="262"/>
                  </a:cubicBezTo>
                  <a:cubicBezTo>
                    <a:pt x="214" y="263"/>
                    <a:pt x="214" y="263"/>
                    <a:pt x="214" y="263"/>
                  </a:cubicBezTo>
                  <a:cubicBezTo>
                    <a:pt x="215" y="264"/>
                    <a:pt x="215" y="264"/>
                    <a:pt x="215" y="264"/>
                  </a:cubicBezTo>
                  <a:cubicBezTo>
                    <a:pt x="215" y="265"/>
                    <a:pt x="215" y="265"/>
                    <a:pt x="215" y="265"/>
                  </a:cubicBezTo>
                  <a:cubicBezTo>
                    <a:pt x="215" y="265"/>
                    <a:pt x="215" y="265"/>
                    <a:pt x="215" y="265"/>
                  </a:cubicBezTo>
                  <a:cubicBezTo>
                    <a:pt x="216" y="266"/>
                    <a:pt x="216" y="266"/>
                    <a:pt x="216" y="266"/>
                  </a:cubicBezTo>
                  <a:cubicBezTo>
                    <a:pt x="216" y="266"/>
                    <a:pt x="216" y="266"/>
                    <a:pt x="216" y="266"/>
                  </a:cubicBezTo>
                  <a:cubicBezTo>
                    <a:pt x="216" y="267"/>
                    <a:pt x="216" y="267"/>
                    <a:pt x="216" y="267"/>
                  </a:cubicBezTo>
                  <a:cubicBezTo>
                    <a:pt x="216" y="267"/>
                    <a:pt x="216" y="267"/>
                    <a:pt x="216" y="267"/>
                  </a:cubicBezTo>
                  <a:cubicBezTo>
                    <a:pt x="217" y="268"/>
                    <a:pt x="217" y="268"/>
                    <a:pt x="217" y="268"/>
                  </a:cubicBezTo>
                  <a:cubicBezTo>
                    <a:pt x="218" y="268"/>
                    <a:pt x="218" y="268"/>
                    <a:pt x="218" y="268"/>
                  </a:cubicBezTo>
                  <a:cubicBezTo>
                    <a:pt x="218" y="268"/>
                    <a:pt x="218" y="268"/>
                    <a:pt x="218" y="268"/>
                  </a:cubicBezTo>
                  <a:cubicBezTo>
                    <a:pt x="218" y="269"/>
                    <a:pt x="218" y="269"/>
                    <a:pt x="218" y="269"/>
                  </a:cubicBezTo>
                  <a:cubicBezTo>
                    <a:pt x="219" y="269"/>
                    <a:pt x="219" y="269"/>
                    <a:pt x="219" y="269"/>
                  </a:cubicBezTo>
                  <a:cubicBezTo>
                    <a:pt x="219" y="271"/>
                    <a:pt x="219" y="271"/>
                    <a:pt x="219" y="271"/>
                  </a:cubicBezTo>
                  <a:cubicBezTo>
                    <a:pt x="219" y="271"/>
                    <a:pt x="219" y="271"/>
                    <a:pt x="219" y="271"/>
                  </a:cubicBezTo>
                  <a:cubicBezTo>
                    <a:pt x="219" y="272"/>
                    <a:pt x="219" y="272"/>
                    <a:pt x="219" y="272"/>
                  </a:cubicBezTo>
                  <a:cubicBezTo>
                    <a:pt x="217" y="274"/>
                    <a:pt x="217" y="274"/>
                    <a:pt x="217" y="274"/>
                  </a:cubicBezTo>
                  <a:cubicBezTo>
                    <a:pt x="218" y="273"/>
                    <a:pt x="218" y="273"/>
                    <a:pt x="218" y="273"/>
                  </a:cubicBezTo>
                  <a:cubicBezTo>
                    <a:pt x="219" y="272"/>
                    <a:pt x="219" y="272"/>
                    <a:pt x="219" y="272"/>
                  </a:cubicBezTo>
                  <a:cubicBezTo>
                    <a:pt x="220" y="273"/>
                    <a:pt x="220" y="273"/>
                    <a:pt x="220" y="273"/>
                  </a:cubicBezTo>
                  <a:cubicBezTo>
                    <a:pt x="221" y="273"/>
                    <a:pt x="221" y="273"/>
                    <a:pt x="221" y="273"/>
                  </a:cubicBezTo>
                  <a:cubicBezTo>
                    <a:pt x="222" y="273"/>
                    <a:pt x="222" y="273"/>
                    <a:pt x="222" y="273"/>
                  </a:cubicBezTo>
                  <a:cubicBezTo>
                    <a:pt x="222" y="273"/>
                    <a:pt x="222" y="273"/>
                    <a:pt x="222" y="273"/>
                  </a:cubicBezTo>
                  <a:cubicBezTo>
                    <a:pt x="222" y="272"/>
                    <a:pt x="222" y="272"/>
                    <a:pt x="222" y="272"/>
                  </a:cubicBezTo>
                  <a:cubicBezTo>
                    <a:pt x="224" y="270"/>
                    <a:pt x="224" y="270"/>
                    <a:pt x="224" y="270"/>
                  </a:cubicBezTo>
                  <a:cubicBezTo>
                    <a:pt x="224" y="270"/>
                    <a:pt x="224" y="270"/>
                    <a:pt x="224" y="270"/>
                  </a:cubicBezTo>
                  <a:cubicBezTo>
                    <a:pt x="224" y="271"/>
                    <a:pt x="224" y="271"/>
                    <a:pt x="224" y="271"/>
                  </a:cubicBezTo>
                  <a:cubicBezTo>
                    <a:pt x="224" y="271"/>
                    <a:pt x="224" y="271"/>
                    <a:pt x="224" y="271"/>
                  </a:cubicBezTo>
                  <a:cubicBezTo>
                    <a:pt x="225" y="271"/>
                    <a:pt x="225" y="271"/>
                    <a:pt x="225" y="271"/>
                  </a:cubicBezTo>
                  <a:cubicBezTo>
                    <a:pt x="225" y="273"/>
                    <a:pt x="225" y="273"/>
                    <a:pt x="225" y="273"/>
                  </a:cubicBezTo>
                  <a:cubicBezTo>
                    <a:pt x="225" y="274"/>
                    <a:pt x="225" y="274"/>
                    <a:pt x="225" y="274"/>
                  </a:cubicBezTo>
                  <a:cubicBezTo>
                    <a:pt x="226" y="275"/>
                    <a:pt x="226" y="275"/>
                    <a:pt x="226" y="275"/>
                  </a:cubicBezTo>
                  <a:cubicBezTo>
                    <a:pt x="227" y="275"/>
                    <a:pt x="227" y="275"/>
                    <a:pt x="227" y="275"/>
                  </a:cubicBezTo>
                  <a:cubicBezTo>
                    <a:pt x="226" y="274"/>
                    <a:pt x="226" y="274"/>
                    <a:pt x="226" y="274"/>
                  </a:cubicBezTo>
                  <a:cubicBezTo>
                    <a:pt x="226" y="274"/>
                    <a:pt x="226" y="274"/>
                    <a:pt x="226" y="274"/>
                  </a:cubicBezTo>
                  <a:cubicBezTo>
                    <a:pt x="225" y="273"/>
                    <a:pt x="225" y="273"/>
                    <a:pt x="225" y="273"/>
                  </a:cubicBezTo>
                  <a:cubicBezTo>
                    <a:pt x="226" y="271"/>
                    <a:pt x="226" y="271"/>
                    <a:pt x="226" y="271"/>
                  </a:cubicBezTo>
                  <a:cubicBezTo>
                    <a:pt x="226" y="271"/>
                    <a:pt x="226" y="271"/>
                    <a:pt x="226" y="271"/>
                  </a:cubicBezTo>
                  <a:cubicBezTo>
                    <a:pt x="226" y="270"/>
                    <a:pt x="226" y="270"/>
                    <a:pt x="226" y="270"/>
                  </a:cubicBezTo>
                  <a:cubicBezTo>
                    <a:pt x="225" y="270"/>
                    <a:pt x="225" y="270"/>
                    <a:pt x="225" y="270"/>
                  </a:cubicBezTo>
                  <a:cubicBezTo>
                    <a:pt x="226" y="270"/>
                    <a:pt x="226" y="270"/>
                    <a:pt x="226" y="270"/>
                  </a:cubicBezTo>
                  <a:cubicBezTo>
                    <a:pt x="226" y="270"/>
                    <a:pt x="226" y="270"/>
                    <a:pt x="226" y="270"/>
                  </a:cubicBezTo>
                  <a:cubicBezTo>
                    <a:pt x="227" y="268"/>
                    <a:pt x="227" y="268"/>
                    <a:pt x="227" y="268"/>
                  </a:cubicBezTo>
                  <a:cubicBezTo>
                    <a:pt x="228" y="268"/>
                    <a:pt x="228" y="268"/>
                    <a:pt x="228" y="268"/>
                  </a:cubicBezTo>
                  <a:cubicBezTo>
                    <a:pt x="227" y="267"/>
                    <a:pt x="227" y="267"/>
                    <a:pt x="227" y="267"/>
                  </a:cubicBezTo>
                  <a:cubicBezTo>
                    <a:pt x="227" y="266"/>
                    <a:pt x="227" y="266"/>
                    <a:pt x="227" y="266"/>
                  </a:cubicBezTo>
                  <a:cubicBezTo>
                    <a:pt x="227" y="266"/>
                    <a:pt x="227" y="266"/>
                    <a:pt x="227" y="266"/>
                  </a:cubicBezTo>
                  <a:cubicBezTo>
                    <a:pt x="227" y="265"/>
                    <a:pt x="227" y="265"/>
                    <a:pt x="227" y="265"/>
                  </a:cubicBezTo>
                  <a:cubicBezTo>
                    <a:pt x="228" y="264"/>
                    <a:pt x="228" y="264"/>
                    <a:pt x="228" y="264"/>
                  </a:cubicBezTo>
                  <a:cubicBezTo>
                    <a:pt x="227" y="264"/>
                    <a:pt x="227" y="264"/>
                    <a:pt x="227" y="264"/>
                  </a:cubicBezTo>
                  <a:cubicBezTo>
                    <a:pt x="227" y="263"/>
                    <a:pt x="227" y="263"/>
                    <a:pt x="227" y="263"/>
                  </a:cubicBezTo>
                  <a:cubicBezTo>
                    <a:pt x="227" y="263"/>
                    <a:pt x="227" y="263"/>
                    <a:pt x="227" y="263"/>
                  </a:cubicBezTo>
                  <a:cubicBezTo>
                    <a:pt x="227" y="262"/>
                    <a:pt x="227" y="262"/>
                    <a:pt x="227" y="262"/>
                  </a:cubicBezTo>
                  <a:cubicBezTo>
                    <a:pt x="227" y="261"/>
                    <a:pt x="227" y="261"/>
                    <a:pt x="227" y="261"/>
                  </a:cubicBezTo>
                  <a:cubicBezTo>
                    <a:pt x="227" y="260"/>
                    <a:pt x="227" y="260"/>
                    <a:pt x="227" y="260"/>
                  </a:cubicBezTo>
                  <a:cubicBezTo>
                    <a:pt x="227" y="258"/>
                    <a:pt x="227" y="258"/>
                    <a:pt x="227" y="258"/>
                  </a:cubicBezTo>
                  <a:cubicBezTo>
                    <a:pt x="228" y="258"/>
                    <a:pt x="228" y="258"/>
                    <a:pt x="228" y="258"/>
                  </a:cubicBezTo>
                  <a:cubicBezTo>
                    <a:pt x="228" y="257"/>
                    <a:pt x="228" y="257"/>
                    <a:pt x="228" y="257"/>
                  </a:cubicBezTo>
                  <a:cubicBezTo>
                    <a:pt x="228" y="257"/>
                    <a:pt x="228" y="257"/>
                    <a:pt x="228" y="257"/>
                  </a:cubicBezTo>
                  <a:cubicBezTo>
                    <a:pt x="228" y="256"/>
                    <a:pt x="228" y="256"/>
                    <a:pt x="228" y="256"/>
                  </a:cubicBezTo>
                  <a:cubicBezTo>
                    <a:pt x="228" y="256"/>
                    <a:pt x="228" y="256"/>
                    <a:pt x="228" y="256"/>
                  </a:cubicBezTo>
                  <a:cubicBezTo>
                    <a:pt x="228" y="256"/>
                    <a:pt x="228" y="256"/>
                    <a:pt x="228" y="256"/>
                  </a:cubicBezTo>
                  <a:cubicBezTo>
                    <a:pt x="228" y="255"/>
                    <a:pt x="228" y="255"/>
                    <a:pt x="228" y="255"/>
                  </a:cubicBezTo>
                  <a:cubicBezTo>
                    <a:pt x="228" y="255"/>
                    <a:pt x="228" y="255"/>
                    <a:pt x="228" y="255"/>
                  </a:cubicBezTo>
                  <a:cubicBezTo>
                    <a:pt x="228" y="254"/>
                    <a:pt x="228" y="254"/>
                    <a:pt x="228" y="254"/>
                  </a:cubicBezTo>
                  <a:cubicBezTo>
                    <a:pt x="228" y="254"/>
                    <a:pt x="228" y="254"/>
                    <a:pt x="228" y="254"/>
                  </a:cubicBezTo>
                  <a:cubicBezTo>
                    <a:pt x="227" y="253"/>
                    <a:pt x="227" y="253"/>
                    <a:pt x="227" y="253"/>
                  </a:cubicBezTo>
                  <a:cubicBezTo>
                    <a:pt x="227" y="252"/>
                    <a:pt x="227" y="252"/>
                    <a:pt x="227" y="252"/>
                  </a:cubicBezTo>
                  <a:cubicBezTo>
                    <a:pt x="227" y="252"/>
                    <a:pt x="227" y="252"/>
                    <a:pt x="227" y="252"/>
                  </a:cubicBezTo>
                  <a:cubicBezTo>
                    <a:pt x="228" y="251"/>
                    <a:pt x="228" y="251"/>
                    <a:pt x="228" y="251"/>
                  </a:cubicBezTo>
                  <a:cubicBezTo>
                    <a:pt x="230" y="251"/>
                    <a:pt x="230" y="251"/>
                    <a:pt x="230" y="251"/>
                  </a:cubicBezTo>
                  <a:cubicBezTo>
                    <a:pt x="231" y="251"/>
                    <a:pt x="231" y="251"/>
                    <a:pt x="231" y="251"/>
                  </a:cubicBezTo>
                  <a:cubicBezTo>
                    <a:pt x="232" y="251"/>
                    <a:pt x="232" y="251"/>
                    <a:pt x="232" y="251"/>
                  </a:cubicBezTo>
                  <a:cubicBezTo>
                    <a:pt x="232" y="250"/>
                    <a:pt x="232" y="250"/>
                    <a:pt x="232" y="250"/>
                  </a:cubicBezTo>
                  <a:cubicBezTo>
                    <a:pt x="234" y="249"/>
                    <a:pt x="234" y="249"/>
                    <a:pt x="234" y="249"/>
                  </a:cubicBezTo>
                  <a:cubicBezTo>
                    <a:pt x="237" y="249"/>
                    <a:pt x="237" y="249"/>
                    <a:pt x="237" y="249"/>
                  </a:cubicBezTo>
                  <a:cubicBezTo>
                    <a:pt x="237" y="248"/>
                    <a:pt x="237" y="248"/>
                    <a:pt x="237" y="248"/>
                  </a:cubicBezTo>
                  <a:cubicBezTo>
                    <a:pt x="237" y="248"/>
                    <a:pt x="237" y="248"/>
                    <a:pt x="237" y="248"/>
                  </a:cubicBezTo>
                  <a:cubicBezTo>
                    <a:pt x="239" y="247"/>
                    <a:pt x="239" y="247"/>
                    <a:pt x="239" y="247"/>
                  </a:cubicBezTo>
                  <a:cubicBezTo>
                    <a:pt x="240" y="246"/>
                    <a:pt x="240" y="246"/>
                    <a:pt x="240" y="246"/>
                  </a:cubicBezTo>
                  <a:cubicBezTo>
                    <a:pt x="241" y="246"/>
                    <a:pt x="241" y="246"/>
                    <a:pt x="241" y="246"/>
                  </a:cubicBezTo>
                  <a:cubicBezTo>
                    <a:pt x="242" y="244"/>
                    <a:pt x="242" y="244"/>
                    <a:pt x="242" y="244"/>
                  </a:cubicBezTo>
                  <a:cubicBezTo>
                    <a:pt x="242" y="244"/>
                    <a:pt x="242" y="244"/>
                    <a:pt x="242" y="244"/>
                  </a:cubicBezTo>
                  <a:cubicBezTo>
                    <a:pt x="243" y="244"/>
                    <a:pt x="243" y="244"/>
                    <a:pt x="243" y="244"/>
                  </a:cubicBezTo>
                  <a:cubicBezTo>
                    <a:pt x="244" y="244"/>
                    <a:pt x="244" y="244"/>
                    <a:pt x="244" y="244"/>
                  </a:cubicBezTo>
                  <a:cubicBezTo>
                    <a:pt x="244" y="244"/>
                    <a:pt x="244" y="244"/>
                    <a:pt x="244" y="244"/>
                  </a:cubicBezTo>
                  <a:cubicBezTo>
                    <a:pt x="244" y="243"/>
                    <a:pt x="244" y="243"/>
                    <a:pt x="244" y="243"/>
                  </a:cubicBezTo>
                  <a:cubicBezTo>
                    <a:pt x="243" y="242"/>
                    <a:pt x="243" y="242"/>
                    <a:pt x="243" y="242"/>
                  </a:cubicBezTo>
                  <a:cubicBezTo>
                    <a:pt x="243" y="242"/>
                    <a:pt x="243" y="242"/>
                    <a:pt x="243" y="242"/>
                  </a:cubicBezTo>
                  <a:cubicBezTo>
                    <a:pt x="243" y="243"/>
                    <a:pt x="243" y="243"/>
                    <a:pt x="243" y="243"/>
                  </a:cubicBezTo>
                  <a:cubicBezTo>
                    <a:pt x="242" y="243"/>
                    <a:pt x="242" y="243"/>
                    <a:pt x="242" y="243"/>
                  </a:cubicBezTo>
                  <a:cubicBezTo>
                    <a:pt x="243" y="242"/>
                    <a:pt x="243" y="242"/>
                    <a:pt x="243" y="242"/>
                  </a:cubicBezTo>
                  <a:cubicBezTo>
                    <a:pt x="243" y="240"/>
                    <a:pt x="243" y="240"/>
                    <a:pt x="243" y="240"/>
                  </a:cubicBezTo>
                  <a:cubicBezTo>
                    <a:pt x="244" y="240"/>
                    <a:pt x="244" y="240"/>
                    <a:pt x="244" y="240"/>
                  </a:cubicBezTo>
                  <a:cubicBezTo>
                    <a:pt x="244" y="238"/>
                    <a:pt x="244" y="238"/>
                    <a:pt x="244" y="238"/>
                  </a:cubicBezTo>
                  <a:cubicBezTo>
                    <a:pt x="244" y="237"/>
                    <a:pt x="244" y="237"/>
                    <a:pt x="244" y="237"/>
                  </a:cubicBezTo>
                  <a:cubicBezTo>
                    <a:pt x="243" y="236"/>
                    <a:pt x="243" y="236"/>
                    <a:pt x="243" y="236"/>
                  </a:cubicBezTo>
                  <a:cubicBezTo>
                    <a:pt x="243" y="234"/>
                    <a:pt x="243" y="234"/>
                    <a:pt x="243" y="234"/>
                  </a:cubicBezTo>
                  <a:cubicBezTo>
                    <a:pt x="243" y="232"/>
                    <a:pt x="243" y="232"/>
                    <a:pt x="243" y="232"/>
                  </a:cubicBezTo>
                  <a:cubicBezTo>
                    <a:pt x="242" y="230"/>
                    <a:pt x="242" y="230"/>
                    <a:pt x="242" y="230"/>
                  </a:cubicBezTo>
                  <a:cubicBezTo>
                    <a:pt x="241" y="229"/>
                    <a:pt x="241" y="229"/>
                    <a:pt x="241" y="229"/>
                  </a:cubicBezTo>
                  <a:cubicBezTo>
                    <a:pt x="240" y="228"/>
                    <a:pt x="240" y="228"/>
                    <a:pt x="240" y="228"/>
                  </a:cubicBezTo>
                  <a:cubicBezTo>
                    <a:pt x="240" y="228"/>
                    <a:pt x="240" y="228"/>
                    <a:pt x="240" y="228"/>
                  </a:cubicBezTo>
                  <a:cubicBezTo>
                    <a:pt x="239" y="228"/>
                    <a:pt x="239" y="228"/>
                    <a:pt x="239" y="228"/>
                  </a:cubicBezTo>
                  <a:cubicBezTo>
                    <a:pt x="240" y="226"/>
                    <a:pt x="240" y="226"/>
                    <a:pt x="240" y="226"/>
                  </a:cubicBezTo>
                  <a:cubicBezTo>
                    <a:pt x="241" y="226"/>
                    <a:pt x="241" y="226"/>
                    <a:pt x="241" y="226"/>
                  </a:cubicBezTo>
                  <a:cubicBezTo>
                    <a:pt x="243" y="223"/>
                    <a:pt x="243" y="223"/>
                    <a:pt x="243" y="223"/>
                  </a:cubicBezTo>
                  <a:cubicBezTo>
                    <a:pt x="244" y="223"/>
                    <a:pt x="244" y="223"/>
                    <a:pt x="244" y="223"/>
                  </a:cubicBezTo>
                  <a:cubicBezTo>
                    <a:pt x="244" y="223"/>
                    <a:pt x="244" y="223"/>
                    <a:pt x="244" y="223"/>
                  </a:cubicBezTo>
                  <a:cubicBezTo>
                    <a:pt x="244" y="222"/>
                    <a:pt x="244" y="222"/>
                    <a:pt x="244" y="222"/>
                  </a:cubicBezTo>
                  <a:cubicBezTo>
                    <a:pt x="244" y="222"/>
                    <a:pt x="244" y="222"/>
                    <a:pt x="244" y="222"/>
                  </a:cubicBezTo>
                  <a:cubicBezTo>
                    <a:pt x="244" y="222"/>
                    <a:pt x="244" y="222"/>
                    <a:pt x="244" y="222"/>
                  </a:cubicBezTo>
                  <a:cubicBezTo>
                    <a:pt x="245" y="221"/>
                    <a:pt x="245" y="221"/>
                    <a:pt x="245" y="221"/>
                  </a:cubicBezTo>
                  <a:cubicBezTo>
                    <a:pt x="245" y="221"/>
                    <a:pt x="245" y="221"/>
                    <a:pt x="245" y="221"/>
                  </a:cubicBezTo>
                  <a:cubicBezTo>
                    <a:pt x="246" y="222"/>
                    <a:pt x="246" y="222"/>
                    <a:pt x="246" y="222"/>
                  </a:cubicBezTo>
                  <a:cubicBezTo>
                    <a:pt x="246" y="222"/>
                    <a:pt x="246" y="222"/>
                    <a:pt x="246" y="222"/>
                  </a:cubicBezTo>
                  <a:cubicBezTo>
                    <a:pt x="246" y="221"/>
                    <a:pt x="246" y="221"/>
                    <a:pt x="246" y="221"/>
                  </a:cubicBezTo>
                  <a:cubicBezTo>
                    <a:pt x="246" y="220"/>
                    <a:pt x="246" y="220"/>
                    <a:pt x="246" y="220"/>
                  </a:cubicBezTo>
                  <a:cubicBezTo>
                    <a:pt x="247" y="220"/>
                    <a:pt x="247" y="220"/>
                    <a:pt x="247" y="220"/>
                  </a:cubicBezTo>
                  <a:cubicBezTo>
                    <a:pt x="248" y="219"/>
                    <a:pt x="248" y="219"/>
                    <a:pt x="248" y="219"/>
                  </a:cubicBezTo>
                  <a:cubicBezTo>
                    <a:pt x="248" y="218"/>
                    <a:pt x="248" y="218"/>
                    <a:pt x="248" y="218"/>
                  </a:cubicBezTo>
                  <a:cubicBezTo>
                    <a:pt x="247" y="218"/>
                    <a:pt x="247" y="218"/>
                    <a:pt x="247" y="218"/>
                  </a:cubicBezTo>
                  <a:cubicBezTo>
                    <a:pt x="247" y="218"/>
                    <a:pt x="247" y="218"/>
                    <a:pt x="247" y="218"/>
                  </a:cubicBezTo>
                  <a:cubicBezTo>
                    <a:pt x="247" y="217"/>
                    <a:pt x="247" y="217"/>
                    <a:pt x="247" y="217"/>
                  </a:cubicBezTo>
                  <a:cubicBezTo>
                    <a:pt x="247" y="216"/>
                    <a:pt x="247" y="216"/>
                    <a:pt x="247" y="216"/>
                  </a:cubicBezTo>
                  <a:cubicBezTo>
                    <a:pt x="247" y="216"/>
                    <a:pt x="247" y="216"/>
                    <a:pt x="247" y="216"/>
                  </a:cubicBezTo>
                  <a:cubicBezTo>
                    <a:pt x="247" y="215"/>
                    <a:pt x="247" y="215"/>
                    <a:pt x="247" y="215"/>
                  </a:cubicBezTo>
                  <a:cubicBezTo>
                    <a:pt x="248" y="215"/>
                    <a:pt x="248" y="215"/>
                    <a:pt x="248" y="215"/>
                  </a:cubicBezTo>
                  <a:cubicBezTo>
                    <a:pt x="247" y="215"/>
                    <a:pt x="247" y="215"/>
                    <a:pt x="247" y="215"/>
                  </a:cubicBezTo>
                  <a:cubicBezTo>
                    <a:pt x="247" y="214"/>
                    <a:pt x="247" y="214"/>
                    <a:pt x="247" y="214"/>
                  </a:cubicBezTo>
                  <a:cubicBezTo>
                    <a:pt x="248" y="213"/>
                    <a:pt x="248" y="213"/>
                    <a:pt x="248" y="213"/>
                  </a:cubicBezTo>
                  <a:cubicBezTo>
                    <a:pt x="248" y="213"/>
                    <a:pt x="248" y="213"/>
                    <a:pt x="248" y="213"/>
                  </a:cubicBezTo>
                  <a:cubicBezTo>
                    <a:pt x="248" y="213"/>
                    <a:pt x="248" y="213"/>
                    <a:pt x="248" y="213"/>
                  </a:cubicBezTo>
                  <a:cubicBezTo>
                    <a:pt x="246" y="213"/>
                    <a:pt x="246" y="213"/>
                    <a:pt x="246" y="213"/>
                  </a:cubicBezTo>
                  <a:cubicBezTo>
                    <a:pt x="246" y="213"/>
                    <a:pt x="246" y="213"/>
                    <a:pt x="246" y="213"/>
                  </a:cubicBezTo>
                  <a:cubicBezTo>
                    <a:pt x="246" y="212"/>
                    <a:pt x="246" y="212"/>
                    <a:pt x="246" y="212"/>
                  </a:cubicBezTo>
                  <a:cubicBezTo>
                    <a:pt x="248" y="211"/>
                    <a:pt x="248" y="211"/>
                    <a:pt x="248" y="211"/>
                  </a:cubicBezTo>
                  <a:cubicBezTo>
                    <a:pt x="249" y="209"/>
                    <a:pt x="249" y="209"/>
                    <a:pt x="249" y="209"/>
                  </a:cubicBezTo>
                  <a:cubicBezTo>
                    <a:pt x="249" y="208"/>
                    <a:pt x="249" y="208"/>
                    <a:pt x="249" y="208"/>
                  </a:cubicBezTo>
                  <a:cubicBezTo>
                    <a:pt x="250" y="208"/>
                    <a:pt x="250" y="208"/>
                    <a:pt x="250" y="208"/>
                  </a:cubicBezTo>
                  <a:cubicBezTo>
                    <a:pt x="250" y="208"/>
                    <a:pt x="250" y="208"/>
                    <a:pt x="250" y="208"/>
                  </a:cubicBezTo>
                  <a:cubicBezTo>
                    <a:pt x="250" y="207"/>
                    <a:pt x="250" y="207"/>
                    <a:pt x="250" y="207"/>
                  </a:cubicBezTo>
                  <a:cubicBezTo>
                    <a:pt x="250" y="207"/>
                    <a:pt x="250" y="207"/>
                    <a:pt x="250" y="207"/>
                  </a:cubicBezTo>
                  <a:cubicBezTo>
                    <a:pt x="250" y="207"/>
                    <a:pt x="250" y="207"/>
                    <a:pt x="250" y="207"/>
                  </a:cubicBezTo>
                  <a:cubicBezTo>
                    <a:pt x="249" y="206"/>
                    <a:pt x="249" y="206"/>
                    <a:pt x="249" y="206"/>
                  </a:cubicBezTo>
                  <a:cubicBezTo>
                    <a:pt x="249" y="206"/>
                    <a:pt x="249" y="206"/>
                    <a:pt x="249" y="206"/>
                  </a:cubicBezTo>
                  <a:cubicBezTo>
                    <a:pt x="249" y="204"/>
                    <a:pt x="249" y="204"/>
                    <a:pt x="249" y="204"/>
                  </a:cubicBezTo>
                  <a:cubicBezTo>
                    <a:pt x="249" y="203"/>
                    <a:pt x="249" y="203"/>
                    <a:pt x="249" y="203"/>
                  </a:cubicBezTo>
                  <a:cubicBezTo>
                    <a:pt x="249" y="202"/>
                    <a:pt x="249" y="202"/>
                    <a:pt x="249" y="202"/>
                  </a:cubicBezTo>
                  <a:cubicBezTo>
                    <a:pt x="250" y="202"/>
                    <a:pt x="250" y="202"/>
                    <a:pt x="250" y="202"/>
                  </a:cubicBezTo>
                  <a:cubicBezTo>
                    <a:pt x="250" y="202"/>
                    <a:pt x="250" y="202"/>
                    <a:pt x="250" y="202"/>
                  </a:cubicBezTo>
                  <a:cubicBezTo>
                    <a:pt x="251" y="202"/>
                    <a:pt x="251" y="202"/>
                    <a:pt x="251" y="202"/>
                  </a:cubicBezTo>
                  <a:cubicBezTo>
                    <a:pt x="251" y="201"/>
                    <a:pt x="251" y="201"/>
                    <a:pt x="251" y="201"/>
                  </a:cubicBezTo>
                  <a:cubicBezTo>
                    <a:pt x="251" y="201"/>
                    <a:pt x="251" y="201"/>
                    <a:pt x="251" y="201"/>
                  </a:cubicBezTo>
                  <a:cubicBezTo>
                    <a:pt x="252" y="201"/>
                    <a:pt x="252" y="201"/>
                    <a:pt x="252" y="201"/>
                  </a:cubicBezTo>
                  <a:cubicBezTo>
                    <a:pt x="252" y="201"/>
                    <a:pt x="252" y="201"/>
                    <a:pt x="252" y="201"/>
                  </a:cubicBezTo>
                  <a:cubicBezTo>
                    <a:pt x="253" y="201"/>
                    <a:pt x="253" y="201"/>
                    <a:pt x="253" y="201"/>
                  </a:cubicBezTo>
                  <a:cubicBezTo>
                    <a:pt x="254" y="201"/>
                    <a:pt x="254" y="201"/>
                    <a:pt x="254" y="201"/>
                  </a:cubicBezTo>
                  <a:cubicBezTo>
                    <a:pt x="256" y="202"/>
                    <a:pt x="256" y="202"/>
                    <a:pt x="256" y="202"/>
                  </a:cubicBezTo>
                  <a:cubicBezTo>
                    <a:pt x="258" y="203"/>
                    <a:pt x="258" y="203"/>
                    <a:pt x="258" y="203"/>
                  </a:cubicBezTo>
                  <a:cubicBezTo>
                    <a:pt x="259" y="203"/>
                    <a:pt x="259" y="203"/>
                    <a:pt x="259" y="203"/>
                  </a:cubicBezTo>
                  <a:cubicBezTo>
                    <a:pt x="259" y="203"/>
                    <a:pt x="259" y="203"/>
                    <a:pt x="259" y="203"/>
                  </a:cubicBezTo>
                  <a:cubicBezTo>
                    <a:pt x="258" y="204"/>
                    <a:pt x="258" y="204"/>
                    <a:pt x="258" y="204"/>
                  </a:cubicBezTo>
                  <a:cubicBezTo>
                    <a:pt x="259" y="204"/>
                    <a:pt x="259" y="204"/>
                    <a:pt x="259" y="204"/>
                  </a:cubicBezTo>
                  <a:cubicBezTo>
                    <a:pt x="260" y="203"/>
                    <a:pt x="260" y="203"/>
                    <a:pt x="260" y="203"/>
                  </a:cubicBezTo>
                  <a:cubicBezTo>
                    <a:pt x="261" y="203"/>
                    <a:pt x="261" y="203"/>
                    <a:pt x="261" y="203"/>
                  </a:cubicBezTo>
                  <a:cubicBezTo>
                    <a:pt x="262" y="203"/>
                    <a:pt x="262" y="203"/>
                    <a:pt x="262" y="203"/>
                  </a:cubicBezTo>
                  <a:cubicBezTo>
                    <a:pt x="262" y="203"/>
                    <a:pt x="262" y="203"/>
                    <a:pt x="262" y="203"/>
                  </a:cubicBezTo>
                  <a:cubicBezTo>
                    <a:pt x="263" y="204"/>
                    <a:pt x="263" y="204"/>
                    <a:pt x="263" y="204"/>
                  </a:cubicBezTo>
                  <a:cubicBezTo>
                    <a:pt x="263" y="203"/>
                    <a:pt x="263" y="203"/>
                    <a:pt x="263" y="203"/>
                  </a:cubicBezTo>
                  <a:cubicBezTo>
                    <a:pt x="264" y="204"/>
                    <a:pt x="264" y="204"/>
                    <a:pt x="264" y="204"/>
                  </a:cubicBezTo>
                  <a:cubicBezTo>
                    <a:pt x="264" y="203"/>
                    <a:pt x="264" y="203"/>
                    <a:pt x="264" y="203"/>
                  </a:cubicBezTo>
                  <a:cubicBezTo>
                    <a:pt x="265" y="203"/>
                    <a:pt x="265" y="203"/>
                    <a:pt x="265" y="203"/>
                  </a:cubicBezTo>
                  <a:cubicBezTo>
                    <a:pt x="266" y="203"/>
                    <a:pt x="266" y="203"/>
                    <a:pt x="266" y="203"/>
                  </a:cubicBezTo>
                  <a:cubicBezTo>
                    <a:pt x="268" y="204"/>
                    <a:pt x="268" y="204"/>
                    <a:pt x="268" y="204"/>
                  </a:cubicBezTo>
                  <a:cubicBezTo>
                    <a:pt x="268" y="205"/>
                    <a:pt x="268" y="205"/>
                    <a:pt x="268" y="205"/>
                  </a:cubicBezTo>
                  <a:cubicBezTo>
                    <a:pt x="269" y="205"/>
                    <a:pt x="269" y="205"/>
                    <a:pt x="269" y="205"/>
                  </a:cubicBezTo>
                  <a:cubicBezTo>
                    <a:pt x="270" y="205"/>
                    <a:pt x="270" y="205"/>
                    <a:pt x="270" y="205"/>
                  </a:cubicBezTo>
                  <a:cubicBezTo>
                    <a:pt x="270" y="207"/>
                    <a:pt x="270" y="207"/>
                    <a:pt x="270" y="207"/>
                  </a:cubicBezTo>
                  <a:cubicBezTo>
                    <a:pt x="269" y="207"/>
                    <a:pt x="269" y="207"/>
                    <a:pt x="269" y="207"/>
                  </a:cubicBezTo>
                  <a:cubicBezTo>
                    <a:pt x="269" y="208"/>
                    <a:pt x="269" y="208"/>
                    <a:pt x="269" y="208"/>
                  </a:cubicBezTo>
                  <a:cubicBezTo>
                    <a:pt x="270" y="207"/>
                    <a:pt x="270" y="207"/>
                    <a:pt x="270" y="207"/>
                  </a:cubicBezTo>
                  <a:cubicBezTo>
                    <a:pt x="271" y="208"/>
                    <a:pt x="271" y="208"/>
                    <a:pt x="271" y="208"/>
                  </a:cubicBezTo>
                  <a:cubicBezTo>
                    <a:pt x="271" y="209"/>
                    <a:pt x="271" y="209"/>
                    <a:pt x="271" y="209"/>
                  </a:cubicBezTo>
                  <a:cubicBezTo>
                    <a:pt x="270" y="209"/>
                    <a:pt x="270" y="209"/>
                    <a:pt x="270" y="209"/>
                  </a:cubicBezTo>
                  <a:cubicBezTo>
                    <a:pt x="271" y="210"/>
                    <a:pt x="271" y="210"/>
                    <a:pt x="271" y="210"/>
                  </a:cubicBezTo>
                  <a:cubicBezTo>
                    <a:pt x="272" y="209"/>
                    <a:pt x="272" y="209"/>
                    <a:pt x="272" y="209"/>
                  </a:cubicBezTo>
                  <a:cubicBezTo>
                    <a:pt x="272" y="210"/>
                    <a:pt x="272" y="210"/>
                    <a:pt x="272" y="210"/>
                  </a:cubicBezTo>
                  <a:cubicBezTo>
                    <a:pt x="272" y="211"/>
                    <a:pt x="272" y="211"/>
                    <a:pt x="272" y="211"/>
                  </a:cubicBezTo>
                  <a:cubicBezTo>
                    <a:pt x="272" y="210"/>
                    <a:pt x="272" y="210"/>
                    <a:pt x="272" y="210"/>
                  </a:cubicBezTo>
                  <a:cubicBezTo>
                    <a:pt x="271" y="211"/>
                    <a:pt x="271" y="211"/>
                    <a:pt x="271" y="211"/>
                  </a:cubicBezTo>
                  <a:cubicBezTo>
                    <a:pt x="270" y="211"/>
                    <a:pt x="270" y="211"/>
                    <a:pt x="270" y="211"/>
                  </a:cubicBezTo>
                  <a:cubicBezTo>
                    <a:pt x="272" y="212"/>
                    <a:pt x="272" y="212"/>
                    <a:pt x="272" y="212"/>
                  </a:cubicBezTo>
                  <a:cubicBezTo>
                    <a:pt x="272" y="213"/>
                    <a:pt x="272" y="213"/>
                    <a:pt x="272" y="213"/>
                  </a:cubicBezTo>
                  <a:cubicBezTo>
                    <a:pt x="272" y="212"/>
                    <a:pt x="272" y="212"/>
                    <a:pt x="272" y="212"/>
                  </a:cubicBezTo>
                  <a:cubicBezTo>
                    <a:pt x="272" y="213"/>
                    <a:pt x="272" y="213"/>
                    <a:pt x="272" y="213"/>
                  </a:cubicBezTo>
                  <a:cubicBezTo>
                    <a:pt x="273" y="212"/>
                    <a:pt x="273" y="212"/>
                    <a:pt x="273" y="212"/>
                  </a:cubicBezTo>
                  <a:cubicBezTo>
                    <a:pt x="274" y="213"/>
                    <a:pt x="274" y="213"/>
                    <a:pt x="274" y="213"/>
                  </a:cubicBezTo>
                  <a:cubicBezTo>
                    <a:pt x="275" y="213"/>
                    <a:pt x="275" y="213"/>
                    <a:pt x="275" y="213"/>
                  </a:cubicBezTo>
                  <a:cubicBezTo>
                    <a:pt x="275" y="214"/>
                    <a:pt x="275" y="214"/>
                    <a:pt x="275" y="214"/>
                  </a:cubicBezTo>
                  <a:cubicBezTo>
                    <a:pt x="276" y="213"/>
                    <a:pt x="276" y="213"/>
                    <a:pt x="276" y="213"/>
                  </a:cubicBezTo>
                  <a:cubicBezTo>
                    <a:pt x="277" y="214"/>
                    <a:pt x="277" y="214"/>
                    <a:pt x="277" y="214"/>
                  </a:cubicBezTo>
                  <a:cubicBezTo>
                    <a:pt x="277" y="215"/>
                    <a:pt x="277" y="215"/>
                    <a:pt x="277" y="215"/>
                  </a:cubicBezTo>
                  <a:cubicBezTo>
                    <a:pt x="278" y="216"/>
                    <a:pt x="278" y="216"/>
                    <a:pt x="278" y="216"/>
                  </a:cubicBezTo>
                  <a:cubicBezTo>
                    <a:pt x="279" y="215"/>
                    <a:pt x="279" y="215"/>
                    <a:pt x="279" y="215"/>
                  </a:cubicBezTo>
                  <a:cubicBezTo>
                    <a:pt x="279" y="214"/>
                    <a:pt x="279" y="214"/>
                    <a:pt x="279" y="214"/>
                  </a:cubicBezTo>
                  <a:cubicBezTo>
                    <a:pt x="280" y="214"/>
                    <a:pt x="280" y="214"/>
                    <a:pt x="280" y="214"/>
                  </a:cubicBezTo>
                  <a:cubicBezTo>
                    <a:pt x="280" y="215"/>
                    <a:pt x="280" y="215"/>
                    <a:pt x="280" y="215"/>
                  </a:cubicBezTo>
                  <a:cubicBezTo>
                    <a:pt x="279" y="216"/>
                    <a:pt x="279" y="216"/>
                    <a:pt x="279" y="216"/>
                  </a:cubicBezTo>
                  <a:cubicBezTo>
                    <a:pt x="278" y="217"/>
                    <a:pt x="278" y="217"/>
                    <a:pt x="278" y="217"/>
                  </a:cubicBezTo>
                  <a:cubicBezTo>
                    <a:pt x="277" y="218"/>
                    <a:pt x="277" y="218"/>
                    <a:pt x="277" y="218"/>
                  </a:cubicBezTo>
                  <a:cubicBezTo>
                    <a:pt x="278" y="220"/>
                    <a:pt x="278" y="220"/>
                    <a:pt x="278" y="220"/>
                  </a:cubicBezTo>
                  <a:cubicBezTo>
                    <a:pt x="277" y="220"/>
                    <a:pt x="277" y="220"/>
                    <a:pt x="277" y="220"/>
                  </a:cubicBezTo>
                  <a:cubicBezTo>
                    <a:pt x="277" y="219"/>
                    <a:pt x="277" y="219"/>
                    <a:pt x="277" y="219"/>
                  </a:cubicBezTo>
                  <a:cubicBezTo>
                    <a:pt x="277" y="220"/>
                    <a:pt x="277" y="220"/>
                    <a:pt x="277" y="220"/>
                  </a:cubicBezTo>
                  <a:cubicBezTo>
                    <a:pt x="276" y="221"/>
                    <a:pt x="276" y="221"/>
                    <a:pt x="276" y="221"/>
                  </a:cubicBezTo>
                  <a:cubicBezTo>
                    <a:pt x="274" y="221"/>
                    <a:pt x="274" y="221"/>
                    <a:pt x="274" y="221"/>
                  </a:cubicBezTo>
                  <a:cubicBezTo>
                    <a:pt x="272" y="220"/>
                    <a:pt x="272" y="220"/>
                    <a:pt x="272" y="220"/>
                  </a:cubicBezTo>
                  <a:cubicBezTo>
                    <a:pt x="274" y="221"/>
                    <a:pt x="274" y="221"/>
                    <a:pt x="274" y="221"/>
                  </a:cubicBezTo>
                  <a:cubicBezTo>
                    <a:pt x="276" y="221"/>
                    <a:pt x="276" y="221"/>
                    <a:pt x="276" y="221"/>
                  </a:cubicBezTo>
                  <a:cubicBezTo>
                    <a:pt x="277" y="222"/>
                    <a:pt x="277" y="222"/>
                    <a:pt x="277" y="222"/>
                  </a:cubicBezTo>
                  <a:cubicBezTo>
                    <a:pt x="277" y="224"/>
                    <a:pt x="277" y="224"/>
                    <a:pt x="277" y="224"/>
                  </a:cubicBezTo>
                  <a:cubicBezTo>
                    <a:pt x="276" y="225"/>
                    <a:pt x="276" y="225"/>
                    <a:pt x="276" y="225"/>
                  </a:cubicBezTo>
                  <a:cubicBezTo>
                    <a:pt x="276" y="225"/>
                    <a:pt x="276" y="225"/>
                    <a:pt x="276" y="225"/>
                  </a:cubicBezTo>
                  <a:cubicBezTo>
                    <a:pt x="275" y="226"/>
                    <a:pt x="275" y="226"/>
                    <a:pt x="275" y="226"/>
                  </a:cubicBezTo>
                  <a:cubicBezTo>
                    <a:pt x="275" y="226"/>
                    <a:pt x="275" y="226"/>
                    <a:pt x="275" y="226"/>
                  </a:cubicBezTo>
                  <a:cubicBezTo>
                    <a:pt x="276" y="228"/>
                    <a:pt x="276" y="228"/>
                    <a:pt x="276" y="228"/>
                  </a:cubicBezTo>
                  <a:cubicBezTo>
                    <a:pt x="277" y="228"/>
                    <a:pt x="277" y="228"/>
                    <a:pt x="277" y="228"/>
                  </a:cubicBezTo>
                  <a:cubicBezTo>
                    <a:pt x="277" y="228"/>
                    <a:pt x="277" y="228"/>
                    <a:pt x="277" y="228"/>
                  </a:cubicBezTo>
                  <a:cubicBezTo>
                    <a:pt x="275" y="228"/>
                    <a:pt x="275" y="228"/>
                    <a:pt x="275" y="228"/>
                  </a:cubicBezTo>
                  <a:cubicBezTo>
                    <a:pt x="276" y="229"/>
                    <a:pt x="276" y="229"/>
                    <a:pt x="276" y="229"/>
                  </a:cubicBezTo>
                  <a:cubicBezTo>
                    <a:pt x="277" y="230"/>
                    <a:pt x="277" y="230"/>
                    <a:pt x="277" y="230"/>
                  </a:cubicBezTo>
                  <a:cubicBezTo>
                    <a:pt x="277" y="230"/>
                    <a:pt x="277" y="230"/>
                    <a:pt x="277" y="230"/>
                  </a:cubicBezTo>
                  <a:cubicBezTo>
                    <a:pt x="277" y="229"/>
                    <a:pt x="277" y="229"/>
                    <a:pt x="277" y="229"/>
                  </a:cubicBezTo>
                  <a:cubicBezTo>
                    <a:pt x="278" y="229"/>
                    <a:pt x="278" y="229"/>
                    <a:pt x="278" y="229"/>
                  </a:cubicBezTo>
                  <a:cubicBezTo>
                    <a:pt x="279" y="229"/>
                    <a:pt x="279" y="229"/>
                    <a:pt x="279" y="229"/>
                  </a:cubicBezTo>
                  <a:cubicBezTo>
                    <a:pt x="279" y="230"/>
                    <a:pt x="279" y="230"/>
                    <a:pt x="279" y="230"/>
                  </a:cubicBezTo>
                  <a:cubicBezTo>
                    <a:pt x="279" y="231"/>
                    <a:pt x="279" y="231"/>
                    <a:pt x="279" y="231"/>
                  </a:cubicBezTo>
                  <a:cubicBezTo>
                    <a:pt x="279" y="232"/>
                    <a:pt x="279" y="232"/>
                    <a:pt x="279" y="232"/>
                  </a:cubicBezTo>
                  <a:cubicBezTo>
                    <a:pt x="278" y="233"/>
                    <a:pt x="278" y="233"/>
                    <a:pt x="278" y="233"/>
                  </a:cubicBezTo>
                  <a:cubicBezTo>
                    <a:pt x="278" y="234"/>
                    <a:pt x="278" y="234"/>
                    <a:pt x="278" y="234"/>
                  </a:cubicBezTo>
                  <a:cubicBezTo>
                    <a:pt x="277" y="235"/>
                    <a:pt x="277" y="235"/>
                    <a:pt x="277" y="235"/>
                  </a:cubicBezTo>
                  <a:cubicBezTo>
                    <a:pt x="278" y="235"/>
                    <a:pt x="278" y="235"/>
                    <a:pt x="278" y="235"/>
                  </a:cubicBezTo>
                  <a:cubicBezTo>
                    <a:pt x="279" y="232"/>
                    <a:pt x="279" y="232"/>
                    <a:pt x="279" y="232"/>
                  </a:cubicBezTo>
                  <a:cubicBezTo>
                    <a:pt x="280" y="231"/>
                    <a:pt x="280" y="231"/>
                    <a:pt x="280" y="231"/>
                  </a:cubicBezTo>
                  <a:cubicBezTo>
                    <a:pt x="281" y="231"/>
                    <a:pt x="281" y="231"/>
                    <a:pt x="281" y="231"/>
                  </a:cubicBezTo>
                  <a:cubicBezTo>
                    <a:pt x="281" y="232"/>
                    <a:pt x="281" y="232"/>
                    <a:pt x="281" y="232"/>
                  </a:cubicBezTo>
                  <a:cubicBezTo>
                    <a:pt x="281" y="234"/>
                    <a:pt x="281" y="234"/>
                    <a:pt x="281" y="234"/>
                  </a:cubicBezTo>
                  <a:cubicBezTo>
                    <a:pt x="280" y="234"/>
                    <a:pt x="280" y="234"/>
                    <a:pt x="280" y="234"/>
                  </a:cubicBezTo>
                  <a:cubicBezTo>
                    <a:pt x="281" y="235"/>
                    <a:pt x="281" y="235"/>
                    <a:pt x="281" y="235"/>
                  </a:cubicBezTo>
                  <a:cubicBezTo>
                    <a:pt x="280" y="236"/>
                    <a:pt x="280" y="236"/>
                    <a:pt x="280" y="236"/>
                  </a:cubicBezTo>
                  <a:cubicBezTo>
                    <a:pt x="281" y="235"/>
                    <a:pt x="281" y="235"/>
                    <a:pt x="281" y="235"/>
                  </a:cubicBezTo>
                  <a:cubicBezTo>
                    <a:pt x="281" y="234"/>
                    <a:pt x="281" y="234"/>
                    <a:pt x="281" y="234"/>
                  </a:cubicBezTo>
                  <a:cubicBezTo>
                    <a:pt x="282" y="233"/>
                    <a:pt x="282" y="233"/>
                    <a:pt x="282" y="233"/>
                  </a:cubicBezTo>
                  <a:cubicBezTo>
                    <a:pt x="283" y="233"/>
                    <a:pt x="283" y="233"/>
                    <a:pt x="283" y="233"/>
                  </a:cubicBezTo>
                  <a:cubicBezTo>
                    <a:pt x="284" y="232"/>
                    <a:pt x="284" y="232"/>
                    <a:pt x="284" y="232"/>
                  </a:cubicBezTo>
                  <a:cubicBezTo>
                    <a:pt x="284" y="232"/>
                    <a:pt x="284" y="232"/>
                    <a:pt x="284" y="232"/>
                  </a:cubicBezTo>
                  <a:cubicBezTo>
                    <a:pt x="285" y="233"/>
                    <a:pt x="285" y="233"/>
                    <a:pt x="285" y="233"/>
                  </a:cubicBezTo>
                  <a:cubicBezTo>
                    <a:pt x="285" y="232"/>
                    <a:pt x="285" y="232"/>
                    <a:pt x="285" y="232"/>
                  </a:cubicBezTo>
                  <a:cubicBezTo>
                    <a:pt x="286" y="232"/>
                    <a:pt x="286" y="232"/>
                    <a:pt x="286" y="232"/>
                  </a:cubicBezTo>
                  <a:cubicBezTo>
                    <a:pt x="286" y="231"/>
                    <a:pt x="286" y="231"/>
                    <a:pt x="286" y="231"/>
                  </a:cubicBezTo>
                  <a:cubicBezTo>
                    <a:pt x="286" y="231"/>
                    <a:pt x="286" y="231"/>
                    <a:pt x="286" y="231"/>
                  </a:cubicBezTo>
                  <a:cubicBezTo>
                    <a:pt x="288" y="230"/>
                    <a:pt x="288" y="230"/>
                    <a:pt x="288" y="230"/>
                  </a:cubicBezTo>
                  <a:cubicBezTo>
                    <a:pt x="288" y="230"/>
                    <a:pt x="288" y="230"/>
                    <a:pt x="288" y="230"/>
                  </a:cubicBezTo>
                  <a:cubicBezTo>
                    <a:pt x="288" y="232"/>
                    <a:pt x="288" y="232"/>
                    <a:pt x="288" y="232"/>
                  </a:cubicBezTo>
                  <a:cubicBezTo>
                    <a:pt x="288" y="233"/>
                    <a:pt x="288" y="233"/>
                    <a:pt x="288" y="233"/>
                  </a:cubicBezTo>
                  <a:cubicBezTo>
                    <a:pt x="289" y="231"/>
                    <a:pt x="289" y="231"/>
                    <a:pt x="289" y="231"/>
                  </a:cubicBezTo>
                  <a:cubicBezTo>
                    <a:pt x="289" y="230"/>
                    <a:pt x="289" y="230"/>
                    <a:pt x="289" y="230"/>
                  </a:cubicBezTo>
                  <a:cubicBezTo>
                    <a:pt x="289" y="230"/>
                    <a:pt x="289" y="230"/>
                    <a:pt x="289" y="230"/>
                  </a:cubicBezTo>
                  <a:cubicBezTo>
                    <a:pt x="289" y="230"/>
                    <a:pt x="289" y="230"/>
                    <a:pt x="289" y="230"/>
                  </a:cubicBezTo>
                  <a:cubicBezTo>
                    <a:pt x="290" y="229"/>
                    <a:pt x="290" y="229"/>
                    <a:pt x="290" y="229"/>
                  </a:cubicBezTo>
                  <a:cubicBezTo>
                    <a:pt x="290" y="229"/>
                    <a:pt x="290" y="229"/>
                    <a:pt x="290" y="229"/>
                  </a:cubicBezTo>
                  <a:cubicBezTo>
                    <a:pt x="291" y="228"/>
                    <a:pt x="291" y="228"/>
                    <a:pt x="291" y="228"/>
                  </a:cubicBezTo>
                  <a:cubicBezTo>
                    <a:pt x="291" y="227"/>
                    <a:pt x="291" y="227"/>
                    <a:pt x="291" y="227"/>
                  </a:cubicBezTo>
                  <a:cubicBezTo>
                    <a:pt x="292" y="227"/>
                    <a:pt x="292" y="227"/>
                    <a:pt x="292" y="227"/>
                  </a:cubicBezTo>
                  <a:cubicBezTo>
                    <a:pt x="292" y="226"/>
                    <a:pt x="292" y="226"/>
                    <a:pt x="292" y="226"/>
                  </a:cubicBezTo>
                  <a:cubicBezTo>
                    <a:pt x="293" y="226"/>
                    <a:pt x="293" y="226"/>
                    <a:pt x="293" y="226"/>
                  </a:cubicBezTo>
                  <a:cubicBezTo>
                    <a:pt x="293" y="227"/>
                    <a:pt x="293" y="227"/>
                    <a:pt x="293" y="227"/>
                  </a:cubicBezTo>
                  <a:cubicBezTo>
                    <a:pt x="293" y="226"/>
                    <a:pt x="293" y="226"/>
                    <a:pt x="293" y="226"/>
                  </a:cubicBezTo>
                  <a:cubicBezTo>
                    <a:pt x="293" y="226"/>
                    <a:pt x="293" y="226"/>
                    <a:pt x="293" y="226"/>
                  </a:cubicBezTo>
                  <a:cubicBezTo>
                    <a:pt x="292" y="226"/>
                    <a:pt x="292" y="226"/>
                    <a:pt x="292" y="226"/>
                  </a:cubicBezTo>
                  <a:cubicBezTo>
                    <a:pt x="292" y="225"/>
                    <a:pt x="292" y="225"/>
                    <a:pt x="292" y="225"/>
                  </a:cubicBezTo>
                  <a:cubicBezTo>
                    <a:pt x="293" y="224"/>
                    <a:pt x="293" y="224"/>
                    <a:pt x="293" y="224"/>
                  </a:cubicBezTo>
                  <a:cubicBezTo>
                    <a:pt x="293" y="224"/>
                    <a:pt x="293" y="224"/>
                    <a:pt x="293" y="224"/>
                  </a:cubicBezTo>
                  <a:cubicBezTo>
                    <a:pt x="294" y="224"/>
                    <a:pt x="294" y="224"/>
                    <a:pt x="294" y="224"/>
                  </a:cubicBezTo>
                  <a:cubicBezTo>
                    <a:pt x="294" y="223"/>
                    <a:pt x="294" y="223"/>
                    <a:pt x="294" y="223"/>
                  </a:cubicBezTo>
                  <a:cubicBezTo>
                    <a:pt x="294" y="223"/>
                    <a:pt x="294" y="223"/>
                    <a:pt x="294" y="223"/>
                  </a:cubicBezTo>
                  <a:cubicBezTo>
                    <a:pt x="294" y="222"/>
                    <a:pt x="294" y="222"/>
                    <a:pt x="294" y="222"/>
                  </a:cubicBezTo>
                  <a:cubicBezTo>
                    <a:pt x="295" y="222"/>
                    <a:pt x="295" y="222"/>
                    <a:pt x="295" y="222"/>
                  </a:cubicBezTo>
                  <a:cubicBezTo>
                    <a:pt x="296" y="221"/>
                    <a:pt x="296" y="221"/>
                    <a:pt x="296" y="221"/>
                  </a:cubicBezTo>
                  <a:cubicBezTo>
                    <a:pt x="295" y="220"/>
                    <a:pt x="295" y="220"/>
                    <a:pt x="295" y="220"/>
                  </a:cubicBezTo>
                  <a:cubicBezTo>
                    <a:pt x="296" y="219"/>
                    <a:pt x="296" y="219"/>
                    <a:pt x="296" y="219"/>
                  </a:cubicBezTo>
                  <a:cubicBezTo>
                    <a:pt x="297" y="219"/>
                    <a:pt x="297" y="219"/>
                    <a:pt x="297" y="219"/>
                  </a:cubicBezTo>
                  <a:cubicBezTo>
                    <a:pt x="298" y="219"/>
                    <a:pt x="298" y="219"/>
                    <a:pt x="298" y="219"/>
                  </a:cubicBezTo>
                  <a:cubicBezTo>
                    <a:pt x="297" y="220"/>
                    <a:pt x="297" y="220"/>
                    <a:pt x="297" y="220"/>
                  </a:cubicBezTo>
                  <a:cubicBezTo>
                    <a:pt x="298" y="220"/>
                    <a:pt x="298" y="220"/>
                    <a:pt x="298" y="220"/>
                  </a:cubicBezTo>
                  <a:cubicBezTo>
                    <a:pt x="298" y="220"/>
                    <a:pt x="298" y="220"/>
                    <a:pt x="298" y="220"/>
                  </a:cubicBezTo>
                  <a:cubicBezTo>
                    <a:pt x="297" y="220"/>
                    <a:pt x="297" y="220"/>
                    <a:pt x="297" y="220"/>
                  </a:cubicBezTo>
                  <a:cubicBezTo>
                    <a:pt x="297" y="221"/>
                    <a:pt x="297" y="221"/>
                    <a:pt x="297" y="221"/>
                  </a:cubicBezTo>
                  <a:cubicBezTo>
                    <a:pt x="298" y="221"/>
                    <a:pt x="298" y="221"/>
                    <a:pt x="298" y="221"/>
                  </a:cubicBezTo>
                  <a:cubicBezTo>
                    <a:pt x="297" y="222"/>
                    <a:pt x="297" y="222"/>
                    <a:pt x="297" y="222"/>
                  </a:cubicBezTo>
                  <a:cubicBezTo>
                    <a:pt x="297" y="222"/>
                    <a:pt x="297" y="222"/>
                    <a:pt x="297" y="222"/>
                  </a:cubicBezTo>
                  <a:cubicBezTo>
                    <a:pt x="297" y="222"/>
                    <a:pt x="297" y="222"/>
                    <a:pt x="297" y="222"/>
                  </a:cubicBezTo>
                  <a:cubicBezTo>
                    <a:pt x="297" y="222"/>
                    <a:pt x="297" y="222"/>
                    <a:pt x="297" y="222"/>
                  </a:cubicBezTo>
                  <a:cubicBezTo>
                    <a:pt x="298" y="222"/>
                    <a:pt x="298" y="222"/>
                    <a:pt x="298" y="222"/>
                  </a:cubicBezTo>
                  <a:cubicBezTo>
                    <a:pt x="298" y="223"/>
                    <a:pt x="298" y="223"/>
                    <a:pt x="298" y="223"/>
                  </a:cubicBezTo>
                  <a:cubicBezTo>
                    <a:pt x="297" y="223"/>
                    <a:pt x="297" y="223"/>
                    <a:pt x="297" y="223"/>
                  </a:cubicBezTo>
                  <a:cubicBezTo>
                    <a:pt x="298" y="223"/>
                    <a:pt x="298" y="223"/>
                    <a:pt x="298" y="223"/>
                  </a:cubicBezTo>
                  <a:cubicBezTo>
                    <a:pt x="298" y="224"/>
                    <a:pt x="298" y="224"/>
                    <a:pt x="298" y="224"/>
                  </a:cubicBezTo>
                  <a:cubicBezTo>
                    <a:pt x="297" y="224"/>
                    <a:pt x="297" y="224"/>
                    <a:pt x="297" y="224"/>
                  </a:cubicBezTo>
                  <a:cubicBezTo>
                    <a:pt x="298" y="225"/>
                    <a:pt x="298" y="225"/>
                    <a:pt x="298" y="225"/>
                  </a:cubicBezTo>
                  <a:cubicBezTo>
                    <a:pt x="298" y="226"/>
                    <a:pt x="298" y="226"/>
                    <a:pt x="298" y="226"/>
                  </a:cubicBezTo>
                  <a:cubicBezTo>
                    <a:pt x="299" y="227"/>
                    <a:pt x="299" y="227"/>
                    <a:pt x="299" y="227"/>
                  </a:cubicBezTo>
                  <a:cubicBezTo>
                    <a:pt x="298" y="227"/>
                    <a:pt x="298" y="227"/>
                    <a:pt x="298" y="227"/>
                  </a:cubicBezTo>
                  <a:cubicBezTo>
                    <a:pt x="298" y="227"/>
                    <a:pt x="298" y="227"/>
                    <a:pt x="298" y="227"/>
                  </a:cubicBezTo>
                  <a:cubicBezTo>
                    <a:pt x="297" y="227"/>
                    <a:pt x="297" y="227"/>
                    <a:pt x="297" y="227"/>
                  </a:cubicBezTo>
                  <a:cubicBezTo>
                    <a:pt x="298" y="228"/>
                    <a:pt x="298" y="228"/>
                    <a:pt x="298" y="228"/>
                  </a:cubicBezTo>
                  <a:cubicBezTo>
                    <a:pt x="298" y="228"/>
                    <a:pt x="298" y="228"/>
                    <a:pt x="298" y="228"/>
                  </a:cubicBezTo>
                  <a:cubicBezTo>
                    <a:pt x="298" y="228"/>
                    <a:pt x="298" y="228"/>
                    <a:pt x="298" y="228"/>
                  </a:cubicBezTo>
                  <a:cubicBezTo>
                    <a:pt x="299" y="227"/>
                    <a:pt x="299" y="227"/>
                    <a:pt x="299" y="227"/>
                  </a:cubicBezTo>
                  <a:cubicBezTo>
                    <a:pt x="299" y="228"/>
                    <a:pt x="299" y="228"/>
                    <a:pt x="299" y="228"/>
                  </a:cubicBezTo>
                  <a:cubicBezTo>
                    <a:pt x="300" y="228"/>
                    <a:pt x="300" y="228"/>
                    <a:pt x="300" y="228"/>
                  </a:cubicBezTo>
                  <a:cubicBezTo>
                    <a:pt x="299" y="229"/>
                    <a:pt x="299" y="229"/>
                    <a:pt x="299" y="229"/>
                  </a:cubicBezTo>
                  <a:cubicBezTo>
                    <a:pt x="298" y="230"/>
                    <a:pt x="298" y="230"/>
                    <a:pt x="298" y="230"/>
                  </a:cubicBezTo>
                  <a:cubicBezTo>
                    <a:pt x="297" y="229"/>
                    <a:pt x="297" y="229"/>
                    <a:pt x="297" y="229"/>
                  </a:cubicBezTo>
                  <a:cubicBezTo>
                    <a:pt x="297" y="230"/>
                    <a:pt x="297" y="230"/>
                    <a:pt x="297" y="230"/>
                  </a:cubicBezTo>
                  <a:cubicBezTo>
                    <a:pt x="297" y="230"/>
                    <a:pt x="297" y="230"/>
                    <a:pt x="297" y="230"/>
                  </a:cubicBezTo>
                  <a:cubicBezTo>
                    <a:pt x="299" y="230"/>
                    <a:pt x="299" y="230"/>
                    <a:pt x="299" y="230"/>
                  </a:cubicBezTo>
                  <a:cubicBezTo>
                    <a:pt x="300" y="230"/>
                    <a:pt x="300" y="230"/>
                    <a:pt x="300" y="230"/>
                  </a:cubicBezTo>
                  <a:cubicBezTo>
                    <a:pt x="300" y="231"/>
                    <a:pt x="300" y="231"/>
                    <a:pt x="300" y="231"/>
                  </a:cubicBezTo>
                  <a:cubicBezTo>
                    <a:pt x="299" y="231"/>
                    <a:pt x="299" y="231"/>
                    <a:pt x="299" y="231"/>
                  </a:cubicBezTo>
                  <a:cubicBezTo>
                    <a:pt x="300" y="232"/>
                    <a:pt x="300" y="232"/>
                    <a:pt x="300" y="232"/>
                  </a:cubicBezTo>
                  <a:cubicBezTo>
                    <a:pt x="301" y="231"/>
                    <a:pt x="301" y="231"/>
                    <a:pt x="301" y="231"/>
                  </a:cubicBezTo>
                  <a:cubicBezTo>
                    <a:pt x="301" y="232"/>
                    <a:pt x="301" y="232"/>
                    <a:pt x="301" y="232"/>
                  </a:cubicBezTo>
                  <a:cubicBezTo>
                    <a:pt x="300" y="233"/>
                    <a:pt x="300" y="233"/>
                    <a:pt x="300" y="233"/>
                  </a:cubicBezTo>
                  <a:cubicBezTo>
                    <a:pt x="298" y="233"/>
                    <a:pt x="298" y="233"/>
                    <a:pt x="298" y="233"/>
                  </a:cubicBezTo>
                  <a:cubicBezTo>
                    <a:pt x="298" y="233"/>
                    <a:pt x="298" y="233"/>
                    <a:pt x="298" y="233"/>
                  </a:cubicBezTo>
                  <a:cubicBezTo>
                    <a:pt x="297" y="233"/>
                    <a:pt x="297" y="233"/>
                    <a:pt x="297" y="233"/>
                  </a:cubicBezTo>
                  <a:cubicBezTo>
                    <a:pt x="298" y="234"/>
                    <a:pt x="298" y="234"/>
                    <a:pt x="298" y="234"/>
                  </a:cubicBezTo>
                  <a:cubicBezTo>
                    <a:pt x="297" y="234"/>
                    <a:pt x="297" y="234"/>
                    <a:pt x="297" y="234"/>
                  </a:cubicBezTo>
                  <a:cubicBezTo>
                    <a:pt x="298" y="234"/>
                    <a:pt x="298" y="234"/>
                    <a:pt x="298" y="234"/>
                  </a:cubicBezTo>
                  <a:cubicBezTo>
                    <a:pt x="300" y="234"/>
                    <a:pt x="300" y="234"/>
                    <a:pt x="300" y="234"/>
                  </a:cubicBezTo>
                  <a:cubicBezTo>
                    <a:pt x="301" y="234"/>
                    <a:pt x="301" y="234"/>
                    <a:pt x="301" y="234"/>
                  </a:cubicBezTo>
                  <a:cubicBezTo>
                    <a:pt x="301" y="234"/>
                    <a:pt x="301" y="234"/>
                    <a:pt x="301" y="234"/>
                  </a:cubicBezTo>
                  <a:cubicBezTo>
                    <a:pt x="301" y="234"/>
                    <a:pt x="301" y="234"/>
                    <a:pt x="301" y="234"/>
                  </a:cubicBezTo>
                  <a:cubicBezTo>
                    <a:pt x="301" y="235"/>
                    <a:pt x="301" y="235"/>
                    <a:pt x="301" y="235"/>
                  </a:cubicBezTo>
                  <a:cubicBezTo>
                    <a:pt x="300" y="235"/>
                    <a:pt x="300" y="235"/>
                    <a:pt x="300" y="235"/>
                  </a:cubicBezTo>
                  <a:cubicBezTo>
                    <a:pt x="299" y="235"/>
                    <a:pt x="299" y="235"/>
                    <a:pt x="299" y="235"/>
                  </a:cubicBezTo>
                  <a:cubicBezTo>
                    <a:pt x="298" y="237"/>
                    <a:pt x="298" y="237"/>
                    <a:pt x="298" y="237"/>
                  </a:cubicBezTo>
                  <a:cubicBezTo>
                    <a:pt x="299" y="236"/>
                    <a:pt x="299" y="236"/>
                    <a:pt x="299" y="236"/>
                  </a:cubicBezTo>
                  <a:cubicBezTo>
                    <a:pt x="300" y="236"/>
                    <a:pt x="300" y="236"/>
                    <a:pt x="300" y="236"/>
                  </a:cubicBezTo>
                  <a:cubicBezTo>
                    <a:pt x="301" y="236"/>
                    <a:pt x="301" y="236"/>
                    <a:pt x="301" y="236"/>
                  </a:cubicBezTo>
                  <a:cubicBezTo>
                    <a:pt x="301" y="236"/>
                    <a:pt x="301" y="236"/>
                    <a:pt x="301" y="236"/>
                  </a:cubicBezTo>
                  <a:cubicBezTo>
                    <a:pt x="301" y="237"/>
                    <a:pt x="301" y="237"/>
                    <a:pt x="301" y="237"/>
                  </a:cubicBezTo>
                  <a:cubicBezTo>
                    <a:pt x="301" y="237"/>
                    <a:pt x="301" y="237"/>
                    <a:pt x="301" y="237"/>
                  </a:cubicBezTo>
                  <a:cubicBezTo>
                    <a:pt x="300" y="237"/>
                    <a:pt x="300" y="237"/>
                    <a:pt x="300" y="237"/>
                  </a:cubicBezTo>
                  <a:cubicBezTo>
                    <a:pt x="300" y="238"/>
                    <a:pt x="300" y="238"/>
                    <a:pt x="300" y="238"/>
                  </a:cubicBezTo>
                  <a:cubicBezTo>
                    <a:pt x="300" y="238"/>
                    <a:pt x="300" y="238"/>
                    <a:pt x="300" y="238"/>
                  </a:cubicBezTo>
                  <a:cubicBezTo>
                    <a:pt x="301" y="238"/>
                    <a:pt x="301" y="238"/>
                    <a:pt x="301" y="238"/>
                  </a:cubicBezTo>
                  <a:cubicBezTo>
                    <a:pt x="301" y="237"/>
                    <a:pt x="301" y="237"/>
                    <a:pt x="301" y="237"/>
                  </a:cubicBezTo>
                  <a:cubicBezTo>
                    <a:pt x="302" y="238"/>
                    <a:pt x="302" y="238"/>
                    <a:pt x="302" y="238"/>
                  </a:cubicBezTo>
                  <a:cubicBezTo>
                    <a:pt x="303" y="239"/>
                    <a:pt x="303" y="239"/>
                    <a:pt x="303" y="239"/>
                  </a:cubicBezTo>
                  <a:cubicBezTo>
                    <a:pt x="302" y="240"/>
                    <a:pt x="302" y="240"/>
                    <a:pt x="302" y="240"/>
                  </a:cubicBezTo>
                  <a:cubicBezTo>
                    <a:pt x="301" y="240"/>
                    <a:pt x="301" y="240"/>
                    <a:pt x="301" y="240"/>
                  </a:cubicBezTo>
                  <a:cubicBezTo>
                    <a:pt x="301" y="240"/>
                    <a:pt x="301" y="240"/>
                    <a:pt x="301" y="240"/>
                  </a:cubicBezTo>
                  <a:cubicBezTo>
                    <a:pt x="300" y="240"/>
                    <a:pt x="300" y="240"/>
                    <a:pt x="300" y="240"/>
                  </a:cubicBezTo>
                  <a:cubicBezTo>
                    <a:pt x="301" y="241"/>
                    <a:pt x="301" y="241"/>
                    <a:pt x="301" y="241"/>
                  </a:cubicBezTo>
                  <a:cubicBezTo>
                    <a:pt x="301" y="241"/>
                    <a:pt x="301" y="241"/>
                    <a:pt x="301" y="241"/>
                  </a:cubicBezTo>
                  <a:cubicBezTo>
                    <a:pt x="302" y="241"/>
                    <a:pt x="302" y="241"/>
                    <a:pt x="302" y="241"/>
                  </a:cubicBezTo>
                  <a:cubicBezTo>
                    <a:pt x="302" y="241"/>
                    <a:pt x="302" y="241"/>
                    <a:pt x="302" y="241"/>
                  </a:cubicBezTo>
                  <a:cubicBezTo>
                    <a:pt x="303" y="241"/>
                    <a:pt x="303" y="241"/>
                    <a:pt x="303" y="241"/>
                  </a:cubicBezTo>
                  <a:cubicBezTo>
                    <a:pt x="303" y="242"/>
                    <a:pt x="303" y="242"/>
                    <a:pt x="303" y="242"/>
                  </a:cubicBezTo>
                  <a:cubicBezTo>
                    <a:pt x="302" y="242"/>
                    <a:pt x="302" y="242"/>
                    <a:pt x="302" y="242"/>
                  </a:cubicBezTo>
                  <a:cubicBezTo>
                    <a:pt x="303" y="242"/>
                    <a:pt x="303" y="242"/>
                    <a:pt x="303" y="242"/>
                  </a:cubicBezTo>
                  <a:cubicBezTo>
                    <a:pt x="303" y="242"/>
                    <a:pt x="303" y="242"/>
                    <a:pt x="303" y="242"/>
                  </a:cubicBezTo>
                  <a:cubicBezTo>
                    <a:pt x="304" y="243"/>
                    <a:pt x="304" y="243"/>
                    <a:pt x="304" y="243"/>
                  </a:cubicBezTo>
                  <a:cubicBezTo>
                    <a:pt x="304" y="244"/>
                    <a:pt x="304" y="244"/>
                    <a:pt x="304" y="244"/>
                  </a:cubicBezTo>
                  <a:cubicBezTo>
                    <a:pt x="303" y="244"/>
                    <a:pt x="303" y="244"/>
                    <a:pt x="303" y="244"/>
                  </a:cubicBezTo>
                  <a:cubicBezTo>
                    <a:pt x="302" y="245"/>
                    <a:pt x="302" y="245"/>
                    <a:pt x="302" y="245"/>
                  </a:cubicBezTo>
                  <a:cubicBezTo>
                    <a:pt x="302" y="245"/>
                    <a:pt x="302" y="245"/>
                    <a:pt x="302" y="245"/>
                  </a:cubicBezTo>
                  <a:cubicBezTo>
                    <a:pt x="301" y="245"/>
                    <a:pt x="301" y="245"/>
                    <a:pt x="301" y="245"/>
                  </a:cubicBezTo>
                  <a:cubicBezTo>
                    <a:pt x="302" y="245"/>
                    <a:pt x="302" y="245"/>
                    <a:pt x="302" y="245"/>
                  </a:cubicBezTo>
                  <a:cubicBezTo>
                    <a:pt x="302" y="246"/>
                    <a:pt x="302" y="246"/>
                    <a:pt x="302" y="246"/>
                  </a:cubicBezTo>
                  <a:cubicBezTo>
                    <a:pt x="301" y="246"/>
                    <a:pt x="301" y="246"/>
                    <a:pt x="301" y="246"/>
                  </a:cubicBezTo>
                  <a:cubicBezTo>
                    <a:pt x="300" y="245"/>
                    <a:pt x="300" y="245"/>
                    <a:pt x="300" y="245"/>
                  </a:cubicBezTo>
                  <a:cubicBezTo>
                    <a:pt x="299" y="245"/>
                    <a:pt x="299" y="245"/>
                    <a:pt x="299" y="245"/>
                  </a:cubicBezTo>
                  <a:cubicBezTo>
                    <a:pt x="300" y="246"/>
                    <a:pt x="300" y="246"/>
                    <a:pt x="300" y="246"/>
                  </a:cubicBezTo>
                  <a:cubicBezTo>
                    <a:pt x="300" y="247"/>
                    <a:pt x="300" y="247"/>
                    <a:pt x="300" y="247"/>
                  </a:cubicBezTo>
                  <a:cubicBezTo>
                    <a:pt x="301" y="247"/>
                    <a:pt x="301" y="247"/>
                    <a:pt x="301" y="247"/>
                  </a:cubicBezTo>
                  <a:cubicBezTo>
                    <a:pt x="301" y="248"/>
                    <a:pt x="301" y="248"/>
                    <a:pt x="301" y="248"/>
                  </a:cubicBezTo>
                  <a:cubicBezTo>
                    <a:pt x="301" y="248"/>
                    <a:pt x="301" y="248"/>
                    <a:pt x="301" y="248"/>
                  </a:cubicBezTo>
                  <a:cubicBezTo>
                    <a:pt x="300" y="248"/>
                    <a:pt x="300" y="248"/>
                    <a:pt x="300" y="248"/>
                  </a:cubicBezTo>
                  <a:cubicBezTo>
                    <a:pt x="300" y="249"/>
                    <a:pt x="300" y="249"/>
                    <a:pt x="300" y="249"/>
                  </a:cubicBezTo>
                  <a:cubicBezTo>
                    <a:pt x="299" y="249"/>
                    <a:pt x="299" y="249"/>
                    <a:pt x="299" y="249"/>
                  </a:cubicBezTo>
                  <a:cubicBezTo>
                    <a:pt x="300" y="249"/>
                    <a:pt x="300" y="249"/>
                    <a:pt x="300" y="249"/>
                  </a:cubicBezTo>
                  <a:cubicBezTo>
                    <a:pt x="301" y="249"/>
                    <a:pt x="301" y="249"/>
                    <a:pt x="301" y="249"/>
                  </a:cubicBezTo>
                  <a:cubicBezTo>
                    <a:pt x="301" y="249"/>
                    <a:pt x="301" y="249"/>
                    <a:pt x="301" y="249"/>
                  </a:cubicBezTo>
                  <a:cubicBezTo>
                    <a:pt x="302" y="248"/>
                    <a:pt x="302" y="248"/>
                    <a:pt x="302" y="248"/>
                  </a:cubicBezTo>
                  <a:cubicBezTo>
                    <a:pt x="303" y="248"/>
                    <a:pt x="303" y="248"/>
                    <a:pt x="303" y="248"/>
                  </a:cubicBezTo>
                  <a:cubicBezTo>
                    <a:pt x="303" y="249"/>
                    <a:pt x="303" y="249"/>
                    <a:pt x="303" y="249"/>
                  </a:cubicBezTo>
                  <a:cubicBezTo>
                    <a:pt x="303" y="249"/>
                    <a:pt x="303" y="249"/>
                    <a:pt x="303" y="249"/>
                  </a:cubicBezTo>
                  <a:cubicBezTo>
                    <a:pt x="303" y="250"/>
                    <a:pt x="303" y="250"/>
                    <a:pt x="303" y="250"/>
                  </a:cubicBezTo>
                  <a:cubicBezTo>
                    <a:pt x="303" y="250"/>
                    <a:pt x="303" y="250"/>
                    <a:pt x="303" y="250"/>
                  </a:cubicBezTo>
                  <a:cubicBezTo>
                    <a:pt x="303" y="250"/>
                    <a:pt x="303" y="250"/>
                    <a:pt x="303" y="250"/>
                  </a:cubicBezTo>
                  <a:cubicBezTo>
                    <a:pt x="303" y="251"/>
                    <a:pt x="303" y="251"/>
                    <a:pt x="303" y="251"/>
                  </a:cubicBezTo>
                  <a:cubicBezTo>
                    <a:pt x="303" y="251"/>
                    <a:pt x="303" y="251"/>
                    <a:pt x="303" y="251"/>
                  </a:cubicBezTo>
                  <a:cubicBezTo>
                    <a:pt x="304" y="250"/>
                    <a:pt x="304" y="250"/>
                    <a:pt x="304" y="250"/>
                  </a:cubicBezTo>
                  <a:cubicBezTo>
                    <a:pt x="304" y="251"/>
                    <a:pt x="304" y="251"/>
                    <a:pt x="304" y="251"/>
                  </a:cubicBezTo>
                  <a:cubicBezTo>
                    <a:pt x="305" y="251"/>
                    <a:pt x="305" y="251"/>
                    <a:pt x="305" y="251"/>
                  </a:cubicBezTo>
                  <a:cubicBezTo>
                    <a:pt x="305" y="252"/>
                    <a:pt x="305" y="252"/>
                    <a:pt x="305" y="252"/>
                  </a:cubicBezTo>
                  <a:cubicBezTo>
                    <a:pt x="305" y="252"/>
                    <a:pt x="305" y="252"/>
                    <a:pt x="305" y="252"/>
                  </a:cubicBezTo>
                  <a:cubicBezTo>
                    <a:pt x="305" y="253"/>
                    <a:pt x="305" y="253"/>
                    <a:pt x="305" y="253"/>
                  </a:cubicBezTo>
                  <a:cubicBezTo>
                    <a:pt x="305" y="253"/>
                    <a:pt x="305" y="253"/>
                    <a:pt x="305" y="253"/>
                  </a:cubicBezTo>
                  <a:cubicBezTo>
                    <a:pt x="306" y="251"/>
                    <a:pt x="306" y="251"/>
                    <a:pt x="306" y="251"/>
                  </a:cubicBezTo>
                  <a:cubicBezTo>
                    <a:pt x="306" y="252"/>
                    <a:pt x="306" y="252"/>
                    <a:pt x="306" y="252"/>
                  </a:cubicBezTo>
                  <a:cubicBezTo>
                    <a:pt x="306" y="252"/>
                    <a:pt x="306" y="252"/>
                    <a:pt x="306" y="252"/>
                  </a:cubicBezTo>
                  <a:cubicBezTo>
                    <a:pt x="307" y="253"/>
                    <a:pt x="307" y="253"/>
                    <a:pt x="307" y="253"/>
                  </a:cubicBezTo>
                  <a:cubicBezTo>
                    <a:pt x="305" y="253"/>
                    <a:pt x="305" y="253"/>
                    <a:pt x="305" y="253"/>
                  </a:cubicBezTo>
                  <a:cubicBezTo>
                    <a:pt x="304" y="255"/>
                    <a:pt x="304" y="255"/>
                    <a:pt x="304" y="255"/>
                  </a:cubicBezTo>
                  <a:cubicBezTo>
                    <a:pt x="303" y="255"/>
                    <a:pt x="303" y="255"/>
                    <a:pt x="303" y="255"/>
                  </a:cubicBezTo>
                  <a:cubicBezTo>
                    <a:pt x="302" y="255"/>
                    <a:pt x="302" y="255"/>
                    <a:pt x="302" y="255"/>
                  </a:cubicBezTo>
                  <a:cubicBezTo>
                    <a:pt x="303" y="256"/>
                    <a:pt x="303" y="256"/>
                    <a:pt x="303" y="256"/>
                  </a:cubicBezTo>
                  <a:cubicBezTo>
                    <a:pt x="304" y="256"/>
                    <a:pt x="304" y="256"/>
                    <a:pt x="304" y="256"/>
                  </a:cubicBezTo>
                  <a:cubicBezTo>
                    <a:pt x="306" y="254"/>
                    <a:pt x="306" y="254"/>
                    <a:pt x="306" y="254"/>
                  </a:cubicBezTo>
                  <a:cubicBezTo>
                    <a:pt x="306" y="254"/>
                    <a:pt x="306" y="254"/>
                    <a:pt x="306" y="254"/>
                  </a:cubicBezTo>
                  <a:cubicBezTo>
                    <a:pt x="306" y="255"/>
                    <a:pt x="306" y="255"/>
                    <a:pt x="306" y="255"/>
                  </a:cubicBezTo>
                  <a:cubicBezTo>
                    <a:pt x="306" y="255"/>
                    <a:pt x="306" y="255"/>
                    <a:pt x="306" y="255"/>
                  </a:cubicBezTo>
                  <a:cubicBezTo>
                    <a:pt x="305" y="256"/>
                    <a:pt x="305" y="256"/>
                    <a:pt x="305" y="256"/>
                  </a:cubicBezTo>
                  <a:cubicBezTo>
                    <a:pt x="306" y="256"/>
                    <a:pt x="306" y="256"/>
                    <a:pt x="306" y="256"/>
                  </a:cubicBezTo>
                  <a:cubicBezTo>
                    <a:pt x="307" y="255"/>
                    <a:pt x="307" y="255"/>
                    <a:pt x="307" y="255"/>
                  </a:cubicBezTo>
                  <a:cubicBezTo>
                    <a:pt x="307" y="254"/>
                    <a:pt x="307" y="254"/>
                    <a:pt x="307" y="254"/>
                  </a:cubicBezTo>
                  <a:cubicBezTo>
                    <a:pt x="308" y="254"/>
                    <a:pt x="308" y="254"/>
                    <a:pt x="308" y="254"/>
                  </a:cubicBezTo>
                  <a:cubicBezTo>
                    <a:pt x="308" y="254"/>
                    <a:pt x="308" y="254"/>
                    <a:pt x="308" y="254"/>
                  </a:cubicBezTo>
                  <a:cubicBezTo>
                    <a:pt x="308" y="255"/>
                    <a:pt x="308" y="255"/>
                    <a:pt x="308" y="255"/>
                  </a:cubicBezTo>
                  <a:cubicBezTo>
                    <a:pt x="307" y="255"/>
                    <a:pt x="307" y="255"/>
                    <a:pt x="307" y="255"/>
                  </a:cubicBezTo>
                  <a:cubicBezTo>
                    <a:pt x="308" y="255"/>
                    <a:pt x="308" y="255"/>
                    <a:pt x="308" y="255"/>
                  </a:cubicBezTo>
                  <a:cubicBezTo>
                    <a:pt x="309" y="255"/>
                    <a:pt x="309" y="255"/>
                    <a:pt x="309" y="255"/>
                  </a:cubicBezTo>
                  <a:cubicBezTo>
                    <a:pt x="309" y="255"/>
                    <a:pt x="309" y="255"/>
                    <a:pt x="309" y="255"/>
                  </a:cubicBezTo>
                  <a:cubicBezTo>
                    <a:pt x="308" y="256"/>
                    <a:pt x="308" y="256"/>
                    <a:pt x="308" y="256"/>
                  </a:cubicBezTo>
                  <a:cubicBezTo>
                    <a:pt x="307" y="257"/>
                    <a:pt x="307" y="257"/>
                    <a:pt x="307" y="257"/>
                  </a:cubicBezTo>
                  <a:cubicBezTo>
                    <a:pt x="308" y="257"/>
                    <a:pt x="308" y="257"/>
                    <a:pt x="308" y="257"/>
                  </a:cubicBezTo>
                  <a:cubicBezTo>
                    <a:pt x="308" y="256"/>
                    <a:pt x="308" y="256"/>
                    <a:pt x="308" y="256"/>
                  </a:cubicBezTo>
                  <a:cubicBezTo>
                    <a:pt x="310" y="255"/>
                    <a:pt x="310" y="255"/>
                    <a:pt x="310" y="255"/>
                  </a:cubicBezTo>
                  <a:cubicBezTo>
                    <a:pt x="310" y="255"/>
                    <a:pt x="310" y="255"/>
                    <a:pt x="310" y="255"/>
                  </a:cubicBezTo>
                  <a:cubicBezTo>
                    <a:pt x="310" y="255"/>
                    <a:pt x="310" y="255"/>
                    <a:pt x="310" y="255"/>
                  </a:cubicBezTo>
                  <a:cubicBezTo>
                    <a:pt x="310" y="256"/>
                    <a:pt x="310" y="256"/>
                    <a:pt x="310" y="256"/>
                  </a:cubicBezTo>
                  <a:cubicBezTo>
                    <a:pt x="311" y="255"/>
                    <a:pt x="311" y="255"/>
                    <a:pt x="311" y="255"/>
                  </a:cubicBezTo>
                  <a:cubicBezTo>
                    <a:pt x="311" y="255"/>
                    <a:pt x="311" y="255"/>
                    <a:pt x="311" y="255"/>
                  </a:cubicBezTo>
                  <a:cubicBezTo>
                    <a:pt x="311" y="257"/>
                    <a:pt x="311" y="257"/>
                    <a:pt x="311" y="257"/>
                  </a:cubicBezTo>
                  <a:cubicBezTo>
                    <a:pt x="310" y="257"/>
                    <a:pt x="310" y="257"/>
                    <a:pt x="310" y="257"/>
                  </a:cubicBezTo>
                  <a:cubicBezTo>
                    <a:pt x="311" y="257"/>
                    <a:pt x="311" y="257"/>
                    <a:pt x="311" y="257"/>
                  </a:cubicBezTo>
                  <a:cubicBezTo>
                    <a:pt x="311" y="257"/>
                    <a:pt x="311" y="257"/>
                    <a:pt x="311" y="257"/>
                  </a:cubicBezTo>
                  <a:cubicBezTo>
                    <a:pt x="312" y="258"/>
                    <a:pt x="312" y="258"/>
                    <a:pt x="312" y="258"/>
                  </a:cubicBezTo>
                  <a:cubicBezTo>
                    <a:pt x="313" y="257"/>
                    <a:pt x="313" y="257"/>
                    <a:pt x="313" y="257"/>
                  </a:cubicBezTo>
                  <a:cubicBezTo>
                    <a:pt x="314" y="257"/>
                    <a:pt x="314" y="257"/>
                    <a:pt x="314" y="257"/>
                  </a:cubicBezTo>
                  <a:cubicBezTo>
                    <a:pt x="315" y="257"/>
                    <a:pt x="315" y="257"/>
                    <a:pt x="315" y="257"/>
                  </a:cubicBezTo>
                  <a:cubicBezTo>
                    <a:pt x="315" y="258"/>
                    <a:pt x="315" y="258"/>
                    <a:pt x="315" y="258"/>
                  </a:cubicBezTo>
                  <a:cubicBezTo>
                    <a:pt x="314" y="258"/>
                    <a:pt x="314" y="258"/>
                    <a:pt x="314" y="258"/>
                  </a:cubicBezTo>
                  <a:cubicBezTo>
                    <a:pt x="314" y="258"/>
                    <a:pt x="314" y="258"/>
                    <a:pt x="314" y="258"/>
                  </a:cubicBezTo>
                  <a:cubicBezTo>
                    <a:pt x="316" y="258"/>
                    <a:pt x="316" y="258"/>
                    <a:pt x="316" y="258"/>
                  </a:cubicBezTo>
                  <a:cubicBezTo>
                    <a:pt x="317" y="259"/>
                    <a:pt x="317" y="259"/>
                    <a:pt x="317" y="259"/>
                  </a:cubicBezTo>
                  <a:cubicBezTo>
                    <a:pt x="315" y="259"/>
                    <a:pt x="315" y="259"/>
                    <a:pt x="315" y="259"/>
                  </a:cubicBezTo>
                  <a:cubicBezTo>
                    <a:pt x="315" y="260"/>
                    <a:pt x="315" y="260"/>
                    <a:pt x="315" y="260"/>
                  </a:cubicBezTo>
                  <a:cubicBezTo>
                    <a:pt x="313" y="260"/>
                    <a:pt x="313" y="260"/>
                    <a:pt x="313" y="260"/>
                  </a:cubicBezTo>
                  <a:cubicBezTo>
                    <a:pt x="313" y="260"/>
                    <a:pt x="313" y="260"/>
                    <a:pt x="313" y="260"/>
                  </a:cubicBezTo>
                  <a:cubicBezTo>
                    <a:pt x="312" y="260"/>
                    <a:pt x="312" y="260"/>
                    <a:pt x="312" y="260"/>
                  </a:cubicBezTo>
                  <a:cubicBezTo>
                    <a:pt x="311" y="261"/>
                    <a:pt x="311" y="261"/>
                    <a:pt x="311" y="261"/>
                  </a:cubicBezTo>
                  <a:cubicBezTo>
                    <a:pt x="309" y="261"/>
                    <a:pt x="309" y="261"/>
                    <a:pt x="309" y="261"/>
                  </a:cubicBezTo>
                  <a:cubicBezTo>
                    <a:pt x="307" y="261"/>
                    <a:pt x="307" y="261"/>
                    <a:pt x="307" y="261"/>
                  </a:cubicBezTo>
                  <a:cubicBezTo>
                    <a:pt x="307" y="262"/>
                    <a:pt x="307" y="262"/>
                    <a:pt x="307" y="262"/>
                  </a:cubicBezTo>
                  <a:cubicBezTo>
                    <a:pt x="309" y="261"/>
                    <a:pt x="309" y="261"/>
                    <a:pt x="309" y="261"/>
                  </a:cubicBezTo>
                  <a:cubicBezTo>
                    <a:pt x="310" y="261"/>
                    <a:pt x="310" y="261"/>
                    <a:pt x="310" y="261"/>
                  </a:cubicBezTo>
                  <a:cubicBezTo>
                    <a:pt x="311" y="261"/>
                    <a:pt x="311" y="261"/>
                    <a:pt x="311" y="261"/>
                  </a:cubicBezTo>
                  <a:cubicBezTo>
                    <a:pt x="311" y="261"/>
                    <a:pt x="311" y="261"/>
                    <a:pt x="311" y="261"/>
                  </a:cubicBezTo>
                  <a:cubicBezTo>
                    <a:pt x="309" y="262"/>
                    <a:pt x="309" y="262"/>
                    <a:pt x="309" y="262"/>
                  </a:cubicBezTo>
                  <a:cubicBezTo>
                    <a:pt x="308" y="262"/>
                    <a:pt x="308" y="262"/>
                    <a:pt x="308" y="262"/>
                  </a:cubicBezTo>
                  <a:cubicBezTo>
                    <a:pt x="306" y="263"/>
                    <a:pt x="306" y="263"/>
                    <a:pt x="306" y="263"/>
                  </a:cubicBezTo>
                  <a:cubicBezTo>
                    <a:pt x="306" y="263"/>
                    <a:pt x="306" y="263"/>
                    <a:pt x="306" y="263"/>
                  </a:cubicBezTo>
                  <a:cubicBezTo>
                    <a:pt x="305" y="263"/>
                    <a:pt x="305" y="263"/>
                    <a:pt x="305" y="263"/>
                  </a:cubicBezTo>
                  <a:cubicBezTo>
                    <a:pt x="304" y="264"/>
                    <a:pt x="304" y="264"/>
                    <a:pt x="304" y="264"/>
                  </a:cubicBezTo>
                  <a:cubicBezTo>
                    <a:pt x="304" y="264"/>
                    <a:pt x="304" y="264"/>
                    <a:pt x="304" y="264"/>
                  </a:cubicBezTo>
                  <a:cubicBezTo>
                    <a:pt x="303" y="263"/>
                    <a:pt x="303" y="263"/>
                    <a:pt x="303" y="263"/>
                  </a:cubicBezTo>
                  <a:cubicBezTo>
                    <a:pt x="302" y="262"/>
                    <a:pt x="302" y="262"/>
                    <a:pt x="302" y="262"/>
                  </a:cubicBezTo>
                  <a:cubicBezTo>
                    <a:pt x="302" y="263"/>
                    <a:pt x="302" y="263"/>
                    <a:pt x="302" y="263"/>
                  </a:cubicBezTo>
                  <a:cubicBezTo>
                    <a:pt x="301" y="263"/>
                    <a:pt x="301" y="263"/>
                    <a:pt x="301" y="263"/>
                  </a:cubicBezTo>
                  <a:cubicBezTo>
                    <a:pt x="302" y="263"/>
                    <a:pt x="302" y="263"/>
                    <a:pt x="302" y="263"/>
                  </a:cubicBezTo>
                  <a:cubicBezTo>
                    <a:pt x="302" y="264"/>
                    <a:pt x="302" y="264"/>
                    <a:pt x="302" y="264"/>
                  </a:cubicBezTo>
                  <a:cubicBezTo>
                    <a:pt x="304" y="265"/>
                    <a:pt x="304" y="265"/>
                    <a:pt x="304" y="265"/>
                  </a:cubicBezTo>
                  <a:cubicBezTo>
                    <a:pt x="304" y="265"/>
                    <a:pt x="304" y="265"/>
                    <a:pt x="304" y="265"/>
                  </a:cubicBezTo>
                  <a:cubicBezTo>
                    <a:pt x="303" y="265"/>
                    <a:pt x="303" y="265"/>
                    <a:pt x="303" y="265"/>
                  </a:cubicBezTo>
                  <a:cubicBezTo>
                    <a:pt x="303" y="266"/>
                    <a:pt x="303" y="266"/>
                    <a:pt x="303" y="266"/>
                  </a:cubicBezTo>
                  <a:cubicBezTo>
                    <a:pt x="303" y="266"/>
                    <a:pt x="303" y="266"/>
                    <a:pt x="303" y="266"/>
                  </a:cubicBezTo>
                  <a:cubicBezTo>
                    <a:pt x="304" y="266"/>
                    <a:pt x="304" y="266"/>
                    <a:pt x="304" y="266"/>
                  </a:cubicBezTo>
                  <a:cubicBezTo>
                    <a:pt x="304" y="266"/>
                    <a:pt x="304" y="266"/>
                    <a:pt x="304" y="266"/>
                  </a:cubicBezTo>
                  <a:cubicBezTo>
                    <a:pt x="304" y="266"/>
                    <a:pt x="304" y="266"/>
                    <a:pt x="304" y="266"/>
                  </a:cubicBezTo>
                  <a:cubicBezTo>
                    <a:pt x="305" y="265"/>
                    <a:pt x="305" y="265"/>
                    <a:pt x="305" y="265"/>
                  </a:cubicBezTo>
                  <a:cubicBezTo>
                    <a:pt x="306" y="265"/>
                    <a:pt x="306" y="265"/>
                    <a:pt x="306" y="265"/>
                  </a:cubicBezTo>
                  <a:cubicBezTo>
                    <a:pt x="307" y="264"/>
                    <a:pt x="307" y="264"/>
                    <a:pt x="307" y="264"/>
                  </a:cubicBezTo>
                  <a:cubicBezTo>
                    <a:pt x="308" y="264"/>
                    <a:pt x="308" y="264"/>
                    <a:pt x="308" y="264"/>
                  </a:cubicBezTo>
                  <a:cubicBezTo>
                    <a:pt x="308" y="263"/>
                    <a:pt x="308" y="263"/>
                    <a:pt x="308" y="263"/>
                  </a:cubicBezTo>
                  <a:cubicBezTo>
                    <a:pt x="309" y="262"/>
                    <a:pt x="309" y="262"/>
                    <a:pt x="309" y="262"/>
                  </a:cubicBezTo>
                  <a:cubicBezTo>
                    <a:pt x="310" y="262"/>
                    <a:pt x="310" y="262"/>
                    <a:pt x="310" y="262"/>
                  </a:cubicBezTo>
                  <a:cubicBezTo>
                    <a:pt x="312" y="262"/>
                    <a:pt x="312" y="262"/>
                    <a:pt x="312" y="262"/>
                  </a:cubicBezTo>
                  <a:cubicBezTo>
                    <a:pt x="313" y="262"/>
                    <a:pt x="313" y="262"/>
                    <a:pt x="313" y="262"/>
                  </a:cubicBezTo>
                  <a:cubicBezTo>
                    <a:pt x="314" y="262"/>
                    <a:pt x="314" y="262"/>
                    <a:pt x="314" y="262"/>
                  </a:cubicBezTo>
                  <a:cubicBezTo>
                    <a:pt x="313" y="262"/>
                    <a:pt x="313" y="262"/>
                    <a:pt x="313" y="262"/>
                  </a:cubicBezTo>
                  <a:cubicBezTo>
                    <a:pt x="312" y="262"/>
                    <a:pt x="312" y="262"/>
                    <a:pt x="312" y="262"/>
                  </a:cubicBezTo>
                  <a:cubicBezTo>
                    <a:pt x="312" y="261"/>
                    <a:pt x="312" y="261"/>
                    <a:pt x="312" y="261"/>
                  </a:cubicBezTo>
                  <a:cubicBezTo>
                    <a:pt x="313" y="261"/>
                    <a:pt x="313" y="261"/>
                    <a:pt x="313" y="261"/>
                  </a:cubicBezTo>
                  <a:cubicBezTo>
                    <a:pt x="315" y="261"/>
                    <a:pt x="315" y="261"/>
                    <a:pt x="315" y="261"/>
                  </a:cubicBezTo>
                  <a:cubicBezTo>
                    <a:pt x="316" y="261"/>
                    <a:pt x="316" y="261"/>
                    <a:pt x="316" y="261"/>
                  </a:cubicBezTo>
                  <a:cubicBezTo>
                    <a:pt x="317" y="263"/>
                    <a:pt x="317" y="263"/>
                    <a:pt x="317" y="263"/>
                  </a:cubicBezTo>
                  <a:cubicBezTo>
                    <a:pt x="317" y="263"/>
                    <a:pt x="317" y="263"/>
                    <a:pt x="317" y="263"/>
                  </a:cubicBezTo>
                  <a:cubicBezTo>
                    <a:pt x="316" y="264"/>
                    <a:pt x="316" y="264"/>
                    <a:pt x="316" y="264"/>
                  </a:cubicBezTo>
                  <a:cubicBezTo>
                    <a:pt x="315" y="264"/>
                    <a:pt x="315" y="264"/>
                    <a:pt x="315" y="264"/>
                  </a:cubicBezTo>
                  <a:cubicBezTo>
                    <a:pt x="314" y="265"/>
                    <a:pt x="314" y="265"/>
                    <a:pt x="314" y="265"/>
                  </a:cubicBezTo>
                  <a:cubicBezTo>
                    <a:pt x="316" y="265"/>
                    <a:pt x="316" y="265"/>
                    <a:pt x="316" y="265"/>
                  </a:cubicBezTo>
                  <a:cubicBezTo>
                    <a:pt x="316" y="265"/>
                    <a:pt x="316" y="265"/>
                    <a:pt x="316" y="265"/>
                  </a:cubicBezTo>
                  <a:cubicBezTo>
                    <a:pt x="316" y="265"/>
                    <a:pt x="316" y="265"/>
                    <a:pt x="316" y="265"/>
                  </a:cubicBezTo>
                  <a:cubicBezTo>
                    <a:pt x="317" y="264"/>
                    <a:pt x="317" y="264"/>
                    <a:pt x="317" y="264"/>
                  </a:cubicBezTo>
                  <a:cubicBezTo>
                    <a:pt x="318" y="264"/>
                    <a:pt x="318" y="264"/>
                    <a:pt x="318" y="264"/>
                  </a:cubicBezTo>
                  <a:cubicBezTo>
                    <a:pt x="319" y="264"/>
                    <a:pt x="319" y="264"/>
                    <a:pt x="319" y="264"/>
                  </a:cubicBezTo>
                  <a:cubicBezTo>
                    <a:pt x="319" y="264"/>
                    <a:pt x="319" y="264"/>
                    <a:pt x="319" y="264"/>
                  </a:cubicBezTo>
                  <a:cubicBezTo>
                    <a:pt x="319" y="264"/>
                    <a:pt x="319" y="264"/>
                    <a:pt x="319" y="264"/>
                  </a:cubicBezTo>
                  <a:cubicBezTo>
                    <a:pt x="319" y="265"/>
                    <a:pt x="319" y="265"/>
                    <a:pt x="319" y="265"/>
                  </a:cubicBezTo>
                  <a:cubicBezTo>
                    <a:pt x="320" y="265"/>
                    <a:pt x="320" y="265"/>
                    <a:pt x="320" y="265"/>
                  </a:cubicBezTo>
                  <a:cubicBezTo>
                    <a:pt x="321" y="265"/>
                    <a:pt x="321" y="265"/>
                    <a:pt x="321" y="265"/>
                  </a:cubicBezTo>
                  <a:cubicBezTo>
                    <a:pt x="321" y="266"/>
                    <a:pt x="321" y="266"/>
                    <a:pt x="321" y="266"/>
                  </a:cubicBezTo>
                  <a:cubicBezTo>
                    <a:pt x="320" y="265"/>
                    <a:pt x="320" y="265"/>
                    <a:pt x="320" y="265"/>
                  </a:cubicBezTo>
                  <a:cubicBezTo>
                    <a:pt x="320" y="265"/>
                    <a:pt x="320" y="265"/>
                    <a:pt x="320" y="265"/>
                  </a:cubicBezTo>
                  <a:cubicBezTo>
                    <a:pt x="320" y="266"/>
                    <a:pt x="320" y="266"/>
                    <a:pt x="320" y="266"/>
                  </a:cubicBezTo>
                  <a:cubicBezTo>
                    <a:pt x="321" y="267"/>
                    <a:pt x="321" y="267"/>
                    <a:pt x="321" y="267"/>
                  </a:cubicBezTo>
                  <a:cubicBezTo>
                    <a:pt x="322" y="267"/>
                    <a:pt x="322" y="267"/>
                    <a:pt x="322" y="267"/>
                  </a:cubicBezTo>
                  <a:cubicBezTo>
                    <a:pt x="321" y="268"/>
                    <a:pt x="321" y="268"/>
                    <a:pt x="321" y="268"/>
                  </a:cubicBezTo>
                  <a:cubicBezTo>
                    <a:pt x="320" y="268"/>
                    <a:pt x="320" y="268"/>
                    <a:pt x="320" y="268"/>
                  </a:cubicBezTo>
                  <a:cubicBezTo>
                    <a:pt x="319" y="268"/>
                    <a:pt x="319" y="268"/>
                    <a:pt x="319" y="268"/>
                  </a:cubicBezTo>
                  <a:cubicBezTo>
                    <a:pt x="321" y="268"/>
                    <a:pt x="321" y="268"/>
                    <a:pt x="321" y="268"/>
                  </a:cubicBezTo>
                  <a:cubicBezTo>
                    <a:pt x="320" y="269"/>
                    <a:pt x="320" y="269"/>
                    <a:pt x="320" y="269"/>
                  </a:cubicBezTo>
                  <a:cubicBezTo>
                    <a:pt x="320" y="269"/>
                    <a:pt x="320" y="269"/>
                    <a:pt x="320" y="269"/>
                  </a:cubicBezTo>
                  <a:cubicBezTo>
                    <a:pt x="320" y="270"/>
                    <a:pt x="320" y="270"/>
                    <a:pt x="320" y="270"/>
                  </a:cubicBezTo>
                  <a:cubicBezTo>
                    <a:pt x="319" y="270"/>
                    <a:pt x="319" y="270"/>
                    <a:pt x="319" y="270"/>
                  </a:cubicBezTo>
                  <a:cubicBezTo>
                    <a:pt x="318" y="270"/>
                    <a:pt x="318" y="270"/>
                    <a:pt x="318" y="270"/>
                  </a:cubicBezTo>
                  <a:cubicBezTo>
                    <a:pt x="318" y="270"/>
                    <a:pt x="318" y="270"/>
                    <a:pt x="318" y="270"/>
                  </a:cubicBezTo>
                  <a:cubicBezTo>
                    <a:pt x="319" y="271"/>
                    <a:pt x="319" y="271"/>
                    <a:pt x="319" y="271"/>
                  </a:cubicBezTo>
                  <a:cubicBezTo>
                    <a:pt x="320" y="271"/>
                    <a:pt x="320" y="271"/>
                    <a:pt x="320" y="271"/>
                  </a:cubicBezTo>
                  <a:cubicBezTo>
                    <a:pt x="321" y="271"/>
                    <a:pt x="321" y="271"/>
                    <a:pt x="321" y="271"/>
                  </a:cubicBezTo>
                  <a:cubicBezTo>
                    <a:pt x="320" y="272"/>
                    <a:pt x="320" y="272"/>
                    <a:pt x="320" y="272"/>
                  </a:cubicBezTo>
                  <a:cubicBezTo>
                    <a:pt x="319" y="272"/>
                    <a:pt x="319" y="272"/>
                    <a:pt x="319" y="272"/>
                  </a:cubicBezTo>
                  <a:cubicBezTo>
                    <a:pt x="319" y="272"/>
                    <a:pt x="319" y="272"/>
                    <a:pt x="319" y="272"/>
                  </a:cubicBezTo>
                  <a:cubicBezTo>
                    <a:pt x="320" y="272"/>
                    <a:pt x="320" y="272"/>
                    <a:pt x="320" y="272"/>
                  </a:cubicBezTo>
                  <a:cubicBezTo>
                    <a:pt x="320" y="272"/>
                    <a:pt x="320" y="272"/>
                    <a:pt x="320" y="272"/>
                  </a:cubicBezTo>
                  <a:cubicBezTo>
                    <a:pt x="321" y="272"/>
                    <a:pt x="321" y="272"/>
                    <a:pt x="321" y="272"/>
                  </a:cubicBezTo>
                  <a:cubicBezTo>
                    <a:pt x="320" y="273"/>
                    <a:pt x="320" y="273"/>
                    <a:pt x="320" y="273"/>
                  </a:cubicBezTo>
                  <a:cubicBezTo>
                    <a:pt x="320" y="274"/>
                    <a:pt x="320" y="274"/>
                    <a:pt x="320" y="274"/>
                  </a:cubicBezTo>
                  <a:cubicBezTo>
                    <a:pt x="320" y="274"/>
                    <a:pt x="320" y="274"/>
                    <a:pt x="320" y="274"/>
                  </a:cubicBezTo>
                  <a:cubicBezTo>
                    <a:pt x="319" y="274"/>
                    <a:pt x="319" y="274"/>
                    <a:pt x="319" y="274"/>
                  </a:cubicBezTo>
                  <a:cubicBezTo>
                    <a:pt x="318" y="275"/>
                    <a:pt x="318" y="275"/>
                    <a:pt x="318" y="275"/>
                  </a:cubicBezTo>
                  <a:cubicBezTo>
                    <a:pt x="317" y="275"/>
                    <a:pt x="317" y="275"/>
                    <a:pt x="317" y="275"/>
                  </a:cubicBezTo>
                  <a:cubicBezTo>
                    <a:pt x="316" y="276"/>
                    <a:pt x="316" y="276"/>
                    <a:pt x="316" y="276"/>
                  </a:cubicBezTo>
                  <a:cubicBezTo>
                    <a:pt x="316" y="276"/>
                    <a:pt x="316" y="276"/>
                    <a:pt x="316" y="276"/>
                  </a:cubicBezTo>
                  <a:cubicBezTo>
                    <a:pt x="315" y="276"/>
                    <a:pt x="315" y="276"/>
                    <a:pt x="315" y="276"/>
                  </a:cubicBezTo>
                  <a:cubicBezTo>
                    <a:pt x="315" y="276"/>
                    <a:pt x="315" y="276"/>
                    <a:pt x="315" y="276"/>
                  </a:cubicBezTo>
                  <a:cubicBezTo>
                    <a:pt x="314" y="277"/>
                    <a:pt x="314" y="277"/>
                    <a:pt x="314" y="277"/>
                  </a:cubicBezTo>
                  <a:cubicBezTo>
                    <a:pt x="314" y="277"/>
                    <a:pt x="314" y="277"/>
                    <a:pt x="314" y="277"/>
                  </a:cubicBezTo>
                  <a:cubicBezTo>
                    <a:pt x="313" y="277"/>
                    <a:pt x="313" y="277"/>
                    <a:pt x="313" y="277"/>
                  </a:cubicBezTo>
                  <a:cubicBezTo>
                    <a:pt x="313" y="277"/>
                    <a:pt x="313" y="277"/>
                    <a:pt x="313" y="277"/>
                  </a:cubicBezTo>
                  <a:cubicBezTo>
                    <a:pt x="312" y="277"/>
                    <a:pt x="312" y="277"/>
                    <a:pt x="312" y="277"/>
                  </a:cubicBezTo>
                  <a:cubicBezTo>
                    <a:pt x="312" y="277"/>
                    <a:pt x="312" y="277"/>
                    <a:pt x="312" y="277"/>
                  </a:cubicBezTo>
                  <a:cubicBezTo>
                    <a:pt x="311" y="277"/>
                    <a:pt x="311" y="277"/>
                    <a:pt x="311" y="277"/>
                  </a:cubicBezTo>
                  <a:cubicBezTo>
                    <a:pt x="310" y="277"/>
                    <a:pt x="310" y="277"/>
                    <a:pt x="310" y="277"/>
                  </a:cubicBezTo>
                  <a:cubicBezTo>
                    <a:pt x="309" y="276"/>
                    <a:pt x="309" y="276"/>
                    <a:pt x="309" y="276"/>
                  </a:cubicBezTo>
                  <a:cubicBezTo>
                    <a:pt x="309" y="277"/>
                    <a:pt x="309" y="277"/>
                    <a:pt x="309" y="277"/>
                  </a:cubicBezTo>
                  <a:cubicBezTo>
                    <a:pt x="309" y="277"/>
                    <a:pt x="309" y="277"/>
                    <a:pt x="309" y="277"/>
                  </a:cubicBezTo>
                  <a:cubicBezTo>
                    <a:pt x="308" y="277"/>
                    <a:pt x="308" y="277"/>
                    <a:pt x="308" y="277"/>
                  </a:cubicBezTo>
                  <a:cubicBezTo>
                    <a:pt x="307" y="277"/>
                    <a:pt x="307" y="277"/>
                    <a:pt x="307" y="277"/>
                  </a:cubicBezTo>
                  <a:cubicBezTo>
                    <a:pt x="307" y="278"/>
                    <a:pt x="307" y="278"/>
                    <a:pt x="307" y="278"/>
                  </a:cubicBezTo>
                  <a:cubicBezTo>
                    <a:pt x="307" y="278"/>
                    <a:pt x="307" y="278"/>
                    <a:pt x="307" y="278"/>
                  </a:cubicBezTo>
                  <a:cubicBezTo>
                    <a:pt x="307" y="278"/>
                    <a:pt x="307" y="278"/>
                    <a:pt x="307" y="278"/>
                  </a:cubicBezTo>
                  <a:cubicBezTo>
                    <a:pt x="307" y="279"/>
                    <a:pt x="307" y="279"/>
                    <a:pt x="307" y="279"/>
                  </a:cubicBezTo>
                  <a:cubicBezTo>
                    <a:pt x="306" y="279"/>
                    <a:pt x="306" y="279"/>
                    <a:pt x="306" y="279"/>
                  </a:cubicBezTo>
                  <a:cubicBezTo>
                    <a:pt x="306" y="279"/>
                    <a:pt x="306" y="279"/>
                    <a:pt x="306" y="279"/>
                  </a:cubicBezTo>
                  <a:cubicBezTo>
                    <a:pt x="306" y="280"/>
                    <a:pt x="306" y="280"/>
                    <a:pt x="306" y="280"/>
                  </a:cubicBezTo>
                  <a:cubicBezTo>
                    <a:pt x="305" y="280"/>
                    <a:pt x="305" y="280"/>
                    <a:pt x="305" y="280"/>
                  </a:cubicBezTo>
                  <a:cubicBezTo>
                    <a:pt x="305" y="281"/>
                    <a:pt x="305" y="281"/>
                    <a:pt x="305" y="281"/>
                  </a:cubicBezTo>
                  <a:cubicBezTo>
                    <a:pt x="304" y="281"/>
                    <a:pt x="304" y="281"/>
                    <a:pt x="304" y="281"/>
                  </a:cubicBezTo>
                  <a:cubicBezTo>
                    <a:pt x="303" y="282"/>
                    <a:pt x="303" y="282"/>
                    <a:pt x="303" y="282"/>
                  </a:cubicBezTo>
                  <a:cubicBezTo>
                    <a:pt x="303" y="282"/>
                    <a:pt x="303" y="282"/>
                    <a:pt x="303" y="282"/>
                  </a:cubicBezTo>
                  <a:cubicBezTo>
                    <a:pt x="302" y="282"/>
                    <a:pt x="302" y="282"/>
                    <a:pt x="302" y="282"/>
                  </a:cubicBezTo>
                  <a:cubicBezTo>
                    <a:pt x="301" y="282"/>
                    <a:pt x="301" y="282"/>
                    <a:pt x="301" y="282"/>
                  </a:cubicBezTo>
                  <a:cubicBezTo>
                    <a:pt x="301" y="283"/>
                    <a:pt x="301" y="283"/>
                    <a:pt x="301" y="283"/>
                  </a:cubicBezTo>
                  <a:cubicBezTo>
                    <a:pt x="300" y="283"/>
                    <a:pt x="300" y="283"/>
                    <a:pt x="300" y="283"/>
                  </a:cubicBezTo>
                  <a:cubicBezTo>
                    <a:pt x="300" y="283"/>
                    <a:pt x="300" y="283"/>
                    <a:pt x="300" y="283"/>
                  </a:cubicBezTo>
                  <a:cubicBezTo>
                    <a:pt x="298" y="282"/>
                    <a:pt x="298" y="282"/>
                    <a:pt x="298" y="282"/>
                  </a:cubicBezTo>
                  <a:cubicBezTo>
                    <a:pt x="298" y="282"/>
                    <a:pt x="298" y="282"/>
                    <a:pt x="298" y="282"/>
                  </a:cubicBezTo>
                  <a:cubicBezTo>
                    <a:pt x="297" y="283"/>
                    <a:pt x="297" y="283"/>
                    <a:pt x="297" y="283"/>
                  </a:cubicBezTo>
                  <a:cubicBezTo>
                    <a:pt x="297" y="282"/>
                    <a:pt x="297" y="282"/>
                    <a:pt x="297" y="282"/>
                  </a:cubicBezTo>
                  <a:cubicBezTo>
                    <a:pt x="295" y="283"/>
                    <a:pt x="295" y="283"/>
                    <a:pt x="295" y="283"/>
                  </a:cubicBezTo>
                  <a:cubicBezTo>
                    <a:pt x="294" y="283"/>
                    <a:pt x="294" y="283"/>
                    <a:pt x="294" y="283"/>
                  </a:cubicBezTo>
                  <a:cubicBezTo>
                    <a:pt x="294" y="282"/>
                    <a:pt x="294" y="282"/>
                    <a:pt x="294" y="282"/>
                  </a:cubicBezTo>
                  <a:cubicBezTo>
                    <a:pt x="293" y="282"/>
                    <a:pt x="293" y="282"/>
                    <a:pt x="293" y="282"/>
                  </a:cubicBezTo>
                  <a:cubicBezTo>
                    <a:pt x="293" y="283"/>
                    <a:pt x="293" y="283"/>
                    <a:pt x="293" y="283"/>
                  </a:cubicBezTo>
                  <a:cubicBezTo>
                    <a:pt x="292" y="283"/>
                    <a:pt x="292" y="283"/>
                    <a:pt x="292" y="283"/>
                  </a:cubicBezTo>
                  <a:cubicBezTo>
                    <a:pt x="291" y="282"/>
                    <a:pt x="291" y="282"/>
                    <a:pt x="291" y="282"/>
                  </a:cubicBezTo>
                  <a:cubicBezTo>
                    <a:pt x="290" y="282"/>
                    <a:pt x="290" y="282"/>
                    <a:pt x="290" y="282"/>
                  </a:cubicBezTo>
                  <a:cubicBezTo>
                    <a:pt x="289" y="282"/>
                    <a:pt x="289" y="282"/>
                    <a:pt x="289" y="282"/>
                  </a:cubicBezTo>
                  <a:cubicBezTo>
                    <a:pt x="288" y="282"/>
                    <a:pt x="288" y="282"/>
                    <a:pt x="288" y="282"/>
                  </a:cubicBezTo>
                  <a:cubicBezTo>
                    <a:pt x="288" y="282"/>
                    <a:pt x="288" y="282"/>
                    <a:pt x="288" y="282"/>
                  </a:cubicBezTo>
                  <a:cubicBezTo>
                    <a:pt x="287" y="282"/>
                    <a:pt x="287" y="282"/>
                    <a:pt x="287" y="282"/>
                  </a:cubicBezTo>
                  <a:cubicBezTo>
                    <a:pt x="286" y="282"/>
                    <a:pt x="286" y="282"/>
                    <a:pt x="286" y="282"/>
                  </a:cubicBezTo>
                  <a:cubicBezTo>
                    <a:pt x="285" y="281"/>
                    <a:pt x="285" y="281"/>
                    <a:pt x="285" y="281"/>
                  </a:cubicBezTo>
                  <a:cubicBezTo>
                    <a:pt x="284" y="282"/>
                    <a:pt x="284" y="282"/>
                    <a:pt x="284" y="282"/>
                  </a:cubicBezTo>
                  <a:cubicBezTo>
                    <a:pt x="284" y="282"/>
                    <a:pt x="284" y="282"/>
                    <a:pt x="284" y="282"/>
                  </a:cubicBezTo>
                  <a:cubicBezTo>
                    <a:pt x="283" y="281"/>
                    <a:pt x="283" y="281"/>
                    <a:pt x="283" y="281"/>
                  </a:cubicBezTo>
                  <a:cubicBezTo>
                    <a:pt x="282" y="282"/>
                    <a:pt x="282" y="282"/>
                    <a:pt x="282" y="282"/>
                  </a:cubicBezTo>
                  <a:cubicBezTo>
                    <a:pt x="281" y="282"/>
                    <a:pt x="281" y="282"/>
                    <a:pt x="281" y="282"/>
                  </a:cubicBezTo>
                  <a:cubicBezTo>
                    <a:pt x="281" y="282"/>
                    <a:pt x="281" y="282"/>
                    <a:pt x="281" y="282"/>
                  </a:cubicBezTo>
                  <a:cubicBezTo>
                    <a:pt x="279" y="281"/>
                    <a:pt x="279" y="281"/>
                    <a:pt x="279" y="281"/>
                  </a:cubicBezTo>
                  <a:cubicBezTo>
                    <a:pt x="278" y="281"/>
                    <a:pt x="278" y="281"/>
                    <a:pt x="278" y="281"/>
                  </a:cubicBezTo>
                  <a:cubicBezTo>
                    <a:pt x="277" y="281"/>
                    <a:pt x="277" y="281"/>
                    <a:pt x="277" y="281"/>
                  </a:cubicBezTo>
                  <a:cubicBezTo>
                    <a:pt x="276" y="280"/>
                    <a:pt x="276" y="280"/>
                    <a:pt x="276" y="280"/>
                  </a:cubicBezTo>
                  <a:cubicBezTo>
                    <a:pt x="275" y="281"/>
                    <a:pt x="275" y="281"/>
                    <a:pt x="275" y="281"/>
                  </a:cubicBezTo>
                  <a:cubicBezTo>
                    <a:pt x="275" y="281"/>
                    <a:pt x="275" y="281"/>
                    <a:pt x="275" y="281"/>
                  </a:cubicBezTo>
                  <a:cubicBezTo>
                    <a:pt x="275" y="282"/>
                    <a:pt x="275" y="282"/>
                    <a:pt x="275" y="282"/>
                  </a:cubicBezTo>
                  <a:cubicBezTo>
                    <a:pt x="275" y="282"/>
                    <a:pt x="275" y="282"/>
                    <a:pt x="275" y="282"/>
                  </a:cubicBezTo>
                  <a:cubicBezTo>
                    <a:pt x="274" y="282"/>
                    <a:pt x="274" y="282"/>
                    <a:pt x="274" y="282"/>
                  </a:cubicBezTo>
                  <a:cubicBezTo>
                    <a:pt x="272" y="283"/>
                    <a:pt x="272" y="283"/>
                    <a:pt x="272" y="283"/>
                  </a:cubicBezTo>
                  <a:cubicBezTo>
                    <a:pt x="271" y="284"/>
                    <a:pt x="271" y="284"/>
                    <a:pt x="271" y="284"/>
                  </a:cubicBezTo>
                  <a:cubicBezTo>
                    <a:pt x="271" y="284"/>
                    <a:pt x="271" y="284"/>
                    <a:pt x="271" y="284"/>
                  </a:cubicBezTo>
                  <a:cubicBezTo>
                    <a:pt x="271" y="285"/>
                    <a:pt x="271" y="285"/>
                    <a:pt x="271" y="285"/>
                  </a:cubicBezTo>
                  <a:cubicBezTo>
                    <a:pt x="271" y="286"/>
                    <a:pt x="271" y="286"/>
                    <a:pt x="271" y="286"/>
                  </a:cubicBezTo>
                  <a:cubicBezTo>
                    <a:pt x="270" y="287"/>
                    <a:pt x="270" y="287"/>
                    <a:pt x="270" y="287"/>
                  </a:cubicBezTo>
                  <a:cubicBezTo>
                    <a:pt x="269" y="287"/>
                    <a:pt x="269" y="287"/>
                    <a:pt x="269" y="287"/>
                  </a:cubicBezTo>
                  <a:cubicBezTo>
                    <a:pt x="268" y="287"/>
                    <a:pt x="268" y="287"/>
                    <a:pt x="268" y="287"/>
                  </a:cubicBezTo>
                  <a:cubicBezTo>
                    <a:pt x="267" y="287"/>
                    <a:pt x="267" y="287"/>
                    <a:pt x="267" y="287"/>
                  </a:cubicBezTo>
                  <a:cubicBezTo>
                    <a:pt x="266" y="288"/>
                    <a:pt x="266" y="288"/>
                    <a:pt x="266" y="288"/>
                  </a:cubicBezTo>
                  <a:cubicBezTo>
                    <a:pt x="265" y="288"/>
                    <a:pt x="265" y="288"/>
                    <a:pt x="265" y="288"/>
                  </a:cubicBezTo>
                  <a:cubicBezTo>
                    <a:pt x="265" y="288"/>
                    <a:pt x="265" y="288"/>
                    <a:pt x="265" y="288"/>
                  </a:cubicBezTo>
                  <a:cubicBezTo>
                    <a:pt x="264" y="288"/>
                    <a:pt x="264" y="288"/>
                    <a:pt x="264" y="288"/>
                  </a:cubicBezTo>
                  <a:cubicBezTo>
                    <a:pt x="264" y="289"/>
                    <a:pt x="264" y="289"/>
                    <a:pt x="264" y="289"/>
                  </a:cubicBezTo>
                  <a:cubicBezTo>
                    <a:pt x="263" y="289"/>
                    <a:pt x="263" y="289"/>
                    <a:pt x="263" y="289"/>
                  </a:cubicBezTo>
                  <a:cubicBezTo>
                    <a:pt x="262" y="290"/>
                    <a:pt x="262" y="290"/>
                    <a:pt x="262" y="290"/>
                  </a:cubicBezTo>
                  <a:cubicBezTo>
                    <a:pt x="262" y="290"/>
                    <a:pt x="262" y="290"/>
                    <a:pt x="262" y="290"/>
                  </a:cubicBezTo>
                  <a:cubicBezTo>
                    <a:pt x="261" y="290"/>
                    <a:pt x="261" y="290"/>
                    <a:pt x="261" y="290"/>
                  </a:cubicBezTo>
                  <a:cubicBezTo>
                    <a:pt x="260" y="292"/>
                    <a:pt x="260" y="292"/>
                    <a:pt x="260" y="292"/>
                  </a:cubicBezTo>
                  <a:cubicBezTo>
                    <a:pt x="259" y="292"/>
                    <a:pt x="259" y="292"/>
                    <a:pt x="259" y="292"/>
                  </a:cubicBezTo>
                  <a:cubicBezTo>
                    <a:pt x="258" y="294"/>
                    <a:pt x="258" y="294"/>
                    <a:pt x="258" y="294"/>
                  </a:cubicBezTo>
                  <a:cubicBezTo>
                    <a:pt x="257" y="294"/>
                    <a:pt x="257" y="294"/>
                    <a:pt x="257" y="294"/>
                  </a:cubicBezTo>
                  <a:cubicBezTo>
                    <a:pt x="256" y="295"/>
                    <a:pt x="256" y="295"/>
                    <a:pt x="256" y="295"/>
                  </a:cubicBezTo>
                  <a:cubicBezTo>
                    <a:pt x="255" y="296"/>
                    <a:pt x="255" y="296"/>
                    <a:pt x="255" y="296"/>
                  </a:cubicBezTo>
                  <a:cubicBezTo>
                    <a:pt x="255" y="297"/>
                    <a:pt x="255" y="297"/>
                    <a:pt x="255" y="297"/>
                  </a:cubicBezTo>
                  <a:cubicBezTo>
                    <a:pt x="254" y="297"/>
                    <a:pt x="254" y="297"/>
                    <a:pt x="254" y="297"/>
                  </a:cubicBezTo>
                  <a:cubicBezTo>
                    <a:pt x="252" y="298"/>
                    <a:pt x="252" y="298"/>
                    <a:pt x="252" y="298"/>
                  </a:cubicBezTo>
                  <a:cubicBezTo>
                    <a:pt x="252" y="299"/>
                    <a:pt x="252" y="299"/>
                    <a:pt x="252" y="299"/>
                  </a:cubicBezTo>
                  <a:cubicBezTo>
                    <a:pt x="250" y="300"/>
                    <a:pt x="250" y="300"/>
                    <a:pt x="250" y="300"/>
                  </a:cubicBezTo>
                  <a:cubicBezTo>
                    <a:pt x="248" y="300"/>
                    <a:pt x="248" y="300"/>
                    <a:pt x="248" y="300"/>
                  </a:cubicBezTo>
                  <a:cubicBezTo>
                    <a:pt x="249" y="300"/>
                    <a:pt x="249" y="300"/>
                    <a:pt x="249" y="300"/>
                  </a:cubicBezTo>
                  <a:cubicBezTo>
                    <a:pt x="252" y="299"/>
                    <a:pt x="252" y="299"/>
                    <a:pt x="252" y="299"/>
                  </a:cubicBezTo>
                  <a:cubicBezTo>
                    <a:pt x="254" y="299"/>
                    <a:pt x="254" y="299"/>
                    <a:pt x="254" y="299"/>
                  </a:cubicBezTo>
                  <a:cubicBezTo>
                    <a:pt x="255" y="298"/>
                    <a:pt x="255" y="298"/>
                    <a:pt x="255" y="298"/>
                  </a:cubicBezTo>
                  <a:cubicBezTo>
                    <a:pt x="256" y="296"/>
                    <a:pt x="256" y="296"/>
                    <a:pt x="256" y="296"/>
                  </a:cubicBezTo>
                  <a:cubicBezTo>
                    <a:pt x="257" y="295"/>
                    <a:pt x="257" y="295"/>
                    <a:pt x="257" y="295"/>
                  </a:cubicBezTo>
                  <a:cubicBezTo>
                    <a:pt x="258" y="295"/>
                    <a:pt x="258" y="295"/>
                    <a:pt x="258" y="295"/>
                  </a:cubicBezTo>
                  <a:cubicBezTo>
                    <a:pt x="260" y="293"/>
                    <a:pt x="260" y="293"/>
                    <a:pt x="260" y="293"/>
                  </a:cubicBezTo>
                  <a:cubicBezTo>
                    <a:pt x="263" y="291"/>
                    <a:pt x="263" y="291"/>
                    <a:pt x="263" y="291"/>
                  </a:cubicBezTo>
                  <a:cubicBezTo>
                    <a:pt x="265" y="290"/>
                    <a:pt x="265" y="290"/>
                    <a:pt x="265" y="290"/>
                  </a:cubicBezTo>
                  <a:cubicBezTo>
                    <a:pt x="266" y="290"/>
                    <a:pt x="266" y="290"/>
                    <a:pt x="266" y="290"/>
                  </a:cubicBezTo>
                  <a:cubicBezTo>
                    <a:pt x="268" y="289"/>
                    <a:pt x="268" y="289"/>
                    <a:pt x="268" y="289"/>
                  </a:cubicBezTo>
                  <a:cubicBezTo>
                    <a:pt x="270" y="289"/>
                    <a:pt x="270" y="289"/>
                    <a:pt x="270" y="289"/>
                  </a:cubicBezTo>
                  <a:cubicBezTo>
                    <a:pt x="273" y="288"/>
                    <a:pt x="273" y="288"/>
                    <a:pt x="273" y="288"/>
                  </a:cubicBezTo>
                  <a:cubicBezTo>
                    <a:pt x="274" y="288"/>
                    <a:pt x="274" y="288"/>
                    <a:pt x="274" y="288"/>
                  </a:cubicBezTo>
                  <a:cubicBezTo>
                    <a:pt x="274" y="288"/>
                    <a:pt x="274" y="288"/>
                    <a:pt x="274" y="288"/>
                  </a:cubicBezTo>
                  <a:cubicBezTo>
                    <a:pt x="277" y="288"/>
                    <a:pt x="277" y="288"/>
                    <a:pt x="277" y="288"/>
                  </a:cubicBezTo>
                  <a:cubicBezTo>
                    <a:pt x="279" y="288"/>
                    <a:pt x="279" y="288"/>
                    <a:pt x="279" y="288"/>
                  </a:cubicBezTo>
                  <a:cubicBezTo>
                    <a:pt x="281" y="289"/>
                    <a:pt x="281" y="289"/>
                    <a:pt x="281" y="289"/>
                  </a:cubicBezTo>
                  <a:cubicBezTo>
                    <a:pt x="281" y="290"/>
                    <a:pt x="281" y="290"/>
                    <a:pt x="281" y="290"/>
                  </a:cubicBezTo>
                  <a:cubicBezTo>
                    <a:pt x="279" y="289"/>
                    <a:pt x="279" y="289"/>
                    <a:pt x="279" y="289"/>
                  </a:cubicBezTo>
                  <a:cubicBezTo>
                    <a:pt x="280" y="290"/>
                    <a:pt x="280" y="290"/>
                    <a:pt x="280" y="290"/>
                  </a:cubicBezTo>
                  <a:cubicBezTo>
                    <a:pt x="279" y="290"/>
                    <a:pt x="279" y="290"/>
                    <a:pt x="279" y="290"/>
                  </a:cubicBezTo>
                  <a:cubicBezTo>
                    <a:pt x="280" y="290"/>
                    <a:pt x="280" y="290"/>
                    <a:pt x="280" y="290"/>
                  </a:cubicBezTo>
                  <a:cubicBezTo>
                    <a:pt x="281" y="290"/>
                    <a:pt x="281" y="290"/>
                    <a:pt x="281" y="290"/>
                  </a:cubicBezTo>
                  <a:cubicBezTo>
                    <a:pt x="281" y="291"/>
                    <a:pt x="281" y="291"/>
                    <a:pt x="281" y="291"/>
                  </a:cubicBezTo>
                  <a:cubicBezTo>
                    <a:pt x="281" y="291"/>
                    <a:pt x="281" y="291"/>
                    <a:pt x="281" y="291"/>
                  </a:cubicBezTo>
                  <a:cubicBezTo>
                    <a:pt x="281" y="291"/>
                    <a:pt x="281" y="291"/>
                    <a:pt x="281" y="291"/>
                  </a:cubicBezTo>
                  <a:cubicBezTo>
                    <a:pt x="281" y="293"/>
                    <a:pt x="281" y="293"/>
                    <a:pt x="281" y="293"/>
                  </a:cubicBezTo>
                  <a:cubicBezTo>
                    <a:pt x="280" y="293"/>
                    <a:pt x="280" y="293"/>
                    <a:pt x="280" y="293"/>
                  </a:cubicBezTo>
                  <a:cubicBezTo>
                    <a:pt x="279" y="293"/>
                    <a:pt x="279" y="293"/>
                    <a:pt x="279" y="293"/>
                  </a:cubicBezTo>
                  <a:cubicBezTo>
                    <a:pt x="278" y="293"/>
                    <a:pt x="278" y="293"/>
                    <a:pt x="278" y="293"/>
                  </a:cubicBezTo>
                  <a:cubicBezTo>
                    <a:pt x="277" y="294"/>
                    <a:pt x="277" y="294"/>
                    <a:pt x="277" y="294"/>
                  </a:cubicBezTo>
                  <a:cubicBezTo>
                    <a:pt x="276" y="294"/>
                    <a:pt x="276" y="294"/>
                    <a:pt x="276" y="294"/>
                  </a:cubicBezTo>
                  <a:cubicBezTo>
                    <a:pt x="275" y="294"/>
                    <a:pt x="275" y="294"/>
                    <a:pt x="275" y="294"/>
                  </a:cubicBezTo>
                  <a:cubicBezTo>
                    <a:pt x="274" y="293"/>
                    <a:pt x="274" y="293"/>
                    <a:pt x="274" y="293"/>
                  </a:cubicBezTo>
                  <a:cubicBezTo>
                    <a:pt x="274" y="294"/>
                    <a:pt x="274" y="294"/>
                    <a:pt x="274" y="294"/>
                  </a:cubicBezTo>
                  <a:cubicBezTo>
                    <a:pt x="273" y="294"/>
                    <a:pt x="273" y="294"/>
                    <a:pt x="273" y="294"/>
                  </a:cubicBezTo>
                  <a:cubicBezTo>
                    <a:pt x="272" y="294"/>
                    <a:pt x="272" y="294"/>
                    <a:pt x="272" y="294"/>
                  </a:cubicBezTo>
                  <a:cubicBezTo>
                    <a:pt x="271" y="294"/>
                    <a:pt x="271" y="294"/>
                    <a:pt x="271" y="294"/>
                  </a:cubicBezTo>
                  <a:cubicBezTo>
                    <a:pt x="272" y="294"/>
                    <a:pt x="272" y="294"/>
                    <a:pt x="272" y="294"/>
                  </a:cubicBezTo>
                  <a:cubicBezTo>
                    <a:pt x="273" y="294"/>
                    <a:pt x="273" y="294"/>
                    <a:pt x="273" y="294"/>
                  </a:cubicBezTo>
                  <a:cubicBezTo>
                    <a:pt x="275" y="295"/>
                    <a:pt x="275" y="295"/>
                    <a:pt x="275" y="295"/>
                  </a:cubicBezTo>
                  <a:cubicBezTo>
                    <a:pt x="275" y="295"/>
                    <a:pt x="275" y="295"/>
                    <a:pt x="275" y="295"/>
                  </a:cubicBezTo>
                  <a:cubicBezTo>
                    <a:pt x="275" y="296"/>
                    <a:pt x="275" y="296"/>
                    <a:pt x="275" y="296"/>
                  </a:cubicBezTo>
                  <a:cubicBezTo>
                    <a:pt x="276" y="296"/>
                    <a:pt x="276" y="296"/>
                    <a:pt x="276" y="296"/>
                  </a:cubicBezTo>
                  <a:cubicBezTo>
                    <a:pt x="277" y="295"/>
                    <a:pt x="277" y="295"/>
                    <a:pt x="277" y="295"/>
                  </a:cubicBezTo>
                  <a:cubicBezTo>
                    <a:pt x="278" y="295"/>
                    <a:pt x="278" y="295"/>
                    <a:pt x="278" y="295"/>
                  </a:cubicBezTo>
                  <a:cubicBezTo>
                    <a:pt x="278" y="295"/>
                    <a:pt x="278" y="295"/>
                    <a:pt x="278" y="295"/>
                  </a:cubicBezTo>
                  <a:cubicBezTo>
                    <a:pt x="279" y="295"/>
                    <a:pt x="279" y="295"/>
                    <a:pt x="279" y="295"/>
                  </a:cubicBezTo>
                  <a:cubicBezTo>
                    <a:pt x="279" y="296"/>
                    <a:pt x="279" y="296"/>
                    <a:pt x="279" y="296"/>
                  </a:cubicBezTo>
                  <a:cubicBezTo>
                    <a:pt x="278" y="296"/>
                    <a:pt x="278" y="296"/>
                    <a:pt x="278" y="296"/>
                  </a:cubicBezTo>
                  <a:cubicBezTo>
                    <a:pt x="277" y="298"/>
                    <a:pt x="277" y="298"/>
                    <a:pt x="277" y="298"/>
                  </a:cubicBezTo>
                  <a:cubicBezTo>
                    <a:pt x="277" y="299"/>
                    <a:pt x="277" y="299"/>
                    <a:pt x="277" y="299"/>
                  </a:cubicBezTo>
                  <a:cubicBezTo>
                    <a:pt x="276" y="299"/>
                    <a:pt x="276" y="299"/>
                    <a:pt x="276" y="299"/>
                  </a:cubicBezTo>
                  <a:cubicBezTo>
                    <a:pt x="278" y="299"/>
                    <a:pt x="278" y="299"/>
                    <a:pt x="278" y="299"/>
                  </a:cubicBezTo>
                  <a:cubicBezTo>
                    <a:pt x="278" y="299"/>
                    <a:pt x="278" y="299"/>
                    <a:pt x="278" y="299"/>
                  </a:cubicBezTo>
                  <a:cubicBezTo>
                    <a:pt x="277" y="300"/>
                    <a:pt x="277" y="300"/>
                    <a:pt x="277" y="300"/>
                  </a:cubicBezTo>
                  <a:cubicBezTo>
                    <a:pt x="278" y="301"/>
                    <a:pt x="278" y="301"/>
                    <a:pt x="278" y="301"/>
                  </a:cubicBezTo>
                  <a:cubicBezTo>
                    <a:pt x="278" y="301"/>
                    <a:pt x="278" y="301"/>
                    <a:pt x="278" y="301"/>
                  </a:cubicBezTo>
                  <a:cubicBezTo>
                    <a:pt x="278" y="303"/>
                    <a:pt x="278" y="303"/>
                    <a:pt x="278" y="303"/>
                  </a:cubicBezTo>
                  <a:cubicBezTo>
                    <a:pt x="278" y="303"/>
                    <a:pt x="278" y="303"/>
                    <a:pt x="278" y="303"/>
                  </a:cubicBezTo>
                  <a:cubicBezTo>
                    <a:pt x="279" y="304"/>
                    <a:pt x="279" y="304"/>
                    <a:pt x="279" y="304"/>
                  </a:cubicBezTo>
                  <a:cubicBezTo>
                    <a:pt x="280" y="304"/>
                    <a:pt x="280" y="304"/>
                    <a:pt x="280" y="304"/>
                  </a:cubicBezTo>
                  <a:cubicBezTo>
                    <a:pt x="280" y="304"/>
                    <a:pt x="280" y="304"/>
                    <a:pt x="280" y="304"/>
                  </a:cubicBezTo>
                  <a:cubicBezTo>
                    <a:pt x="281" y="304"/>
                    <a:pt x="281" y="304"/>
                    <a:pt x="281" y="304"/>
                  </a:cubicBezTo>
                  <a:cubicBezTo>
                    <a:pt x="281" y="305"/>
                    <a:pt x="281" y="305"/>
                    <a:pt x="281" y="305"/>
                  </a:cubicBezTo>
                  <a:cubicBezTo>
                    <a:pt x="280" y="305"/>
                    <a:pt x="280" y="305"/>
                    <a:pt x="280" y="305"/>
                  </a:cubicBezTo>
                  <a:cubicBezTo>
                    <a:pt x="281" y="306"/>
                    <a:pt x="281" y="306"/>
                    <a:pt x="281" y="306"/>
                  </a:cubicBezTo>
                  <a:cubicBezTo>
                    <a:pt x="283" y="306"/>
                    <a:pt x="283" y="306"/>
                    <a:pt x="283" y="306"/>
                  </a:cubicBezTo>
                  <a:cubicBezTo>
                    <a:pt x="283" y="306"/>
                    <a:pt x="283" y="306"/>
                    <a:pt x="283" y="306"/>
                  </a:cubicBezTo>
                  <a:cubicBezTo>
                    <a:pt x="284" y="306"/>
                    <a:pt x="284" y="306"/>
                    <a:pt x="284" y="306"/>
                  </a:cubicBezTo>
                  <a:cubicBezTo>
                    <a:pt x="285" y="306"/>
                    <a:pt x="285" y="306"/>
                    <a:pt x="285" y="306"/>
                  </a:cubicBezTo>
                  <a:cubicBezTo>
                    <a:pt x="285" y="307"/>
                    <a:pt x="285" y="307"/>
                    <a:pt x="285" y="307"/>
                  </a:cubicBezTo>
                  <a:cubicBezTo>
                    <a:pt x="287" y="307"/>
                    <a:pt x="287" y="307"/>
                    <a:pt x="287" y="307"/>
                  </a:cubicBezTo>
                  <a:cubicBezTo>
                    <a:pt x="287" y="307"/>
                    <a:pt x="287" y="307"/>
                    <a:pt x="287" y="307"/>
                  </a:cubicBezTo>
                  <a:cubicBezTo>
                    <a:pt x="288" y="306"/>
                    <a:pt x="288" y="306"/>
                    <a:pt x="288" y="306"/>
                  </a:cubicBezTo>
                  <a:cubicBezTo>
                    <a:pt x="288" y="306"/>
                    <a:pt x="288" y="306"/>
                    <a:pt x="288" y="306"/>
                  </a:cubicBezTo>
                  <a:cubicBezTo>
                    <a:pt x="288" y="307"/>
                    <a:pt x="288" y="307"/>
                    <a:pt x="288" y="307"/>
                  </a:cubicBezTo>
                  <a:cubicBezTo>
                    <a:pt x="289" y="307"/>
                    <a:pt x="289" y="307"/>
                    <a:pt x="289" y="307"/>
                  </a:cubicBezTo>
                  <a:cubicBezTo>
                    <a:pt x="291" y="308"/>
                    <a:pt x="291" y="308"/>
                    <a:pt x="291" y="308"/>
                  </a:cubicBezTo>
                  <a:cubicBezTo>
                    <a:pt x="291" y="308"/>
                    <a:pt x="291" y="308"/>
                    <a:pt x="291" y="308"/>
                  </a:cubicBezTo>
                  <a:cubicBezTo>
                    <a:pt x="290" y="308"/>
                    <a:pt x="290" y="308"/>
                    <a:pt x="290" y="308"/>
                  </a:cubicBezTo>
                  <a:cubicBezTo>
                    <a:pt x="290" y="308"/>
                    <a:pt x="290" y="308"/>
                    <a:pt x="290" y="308"/>
                  </a:cubicBezTo>
                  <a:cubicBezTo>
                    <a:pt x="291" y="309"/>
                    <a:pt x="291" y="309"/>
                    <a:pt x="291" y="309"/>
                  </a:cubicBezTo>
                  <a:cubicBezTo>
                    <a:pt x="292" y="309"/>
                    <a:pt x="292" y="309"/>
                    <a:pt x="292" y="309"/>
                  </a:cubicBezTo>
                  <a:cubicBezTo>
                    <a:pt x="292" y="309"/>
                    <a:pt x="292" y="309"/>
                    <a:pt x="292" y="309"/>
                  </a:cubicBezTo>
                  <a:cubicBezTo>
                    <a:pt x="291" y="309"/>
                    <a:pt x="291" y="309"/>
                    <a:pt x="291" y="309"/>
                  </a:cubicBezTo>
                  <a:cubicBezTo>
                    <a:pt x="291" y="309"/>
                    <a:pt x="291" y="309"/>
                    <a:pt x="291" y="309"/>
                  </a:cubicBezTo>
                  <a:cubicBezTo>
                    <a:pt x="290" y="309"/>
                    <a:pt x="290" y="309"/>
                    <a:pt x="290" y="309"/>
                  </a:cubicBezTo>
                  <a:cubicBezTo>
                    <a:pt x="289" y="310"/>
                    <a:pt x="289" y="310"/>
                    <a:pt x="289" y="310"/>
                  </a:cubicBezTo>
                  <a:cubicBezTo>
                    <a:pt x="287" y="311"/>
                    <a:pt x="287" y="311"/>
                    <a:pt x="287" y="311"/>
                  </a:cubicBezTo>
                  <a:cubicBezTo>
                    <a:pt x="286" y="311"/>
                    <a:pt x="286" y="311"/>
                    <a:pt x="286" y="311"/>
                  </a:cubicBezTo>
                  <a:cubicBezTo>
                    <a:pt x="284" y="311"/>
                    <a:pt x="284" y="311"/>
                    <a:pt x="284" y="311"/>
                  </a:cubicBezTo>
                  <a:cubicBezTo>
                    <a:pt x="283" y="311"/>
                    <a:pt x="283" y="311"/>
                    <a:pt x="283" y="311"/>
                  </a:cubicBezTo>
                  <a:cubicBezTo>
                    <a:pt x="282" y="312"/>
                    <a:pt x="282" y="312"/>
                    <a:pt x="282" y="312"/>
                  </a:cubicBezTo>
                  <a:cubicBezTo>
                    <a:pt x="281" y="312"/>
                    <a:pt x="281" y="312"/>
                    <a:pt x="281" y="312"/>
                  </a:cubicBezTo>
                  <a:cubicBezTo>
                    <a:pt x="281" y="312"/>
                    <a:pt x="281" y="312"/>
                    <a:pt x="281" y="312"/>
                  </a:cubicBezTo>
                  <a:cubicBezTo>
                    <a:pt x="280" y="312"/>
                    <a:pt x="280" y="312"/>
                    <a:pt x="280" y="312"/>
                  </a:cubicBezTo>
                  <a:cubicBezTo>
                    <a:pt x="279" y="311"/>
                    <a:pt x="279" y="311"/>
                    <a:pt x="279" y="311"/>
                  </a:cubicBezTo>
                  <a:cubicBezTo>
                    <a:pt x="279" y="311"/>
                    <a:pt x="279" y="311"/>
                    <a:pt x="279" y="311"/>
                  </a:cubicBezTo>
                  <a:cubicBezTo>
                    <a:pt x="279" y="312"/>
                    <a:pt x="279" y="312"/>
                    <a:pt x="279" y="312"/>
                  </a:cubicBezTo>
                  <a:cubicBezTo>
                    <a:pt x="278" y="312"/>
                    <a:pt x="278" y="312"/>
                    <a:pt x="278" y="312"/>
                  </a:cubicBezTo>
                  <a:cubicBezTo>
                    <a:pt x="277" y="313"/>
                    <a:pt x="277" y="313"/>
                    <a:pt x="277" y="313"/>
                  </a:cubicBezTo>
                  <a:cubicBezTo>
                    <a:pt x="278" y="313"/>
                    <a:pt x="278" y="313"/>
                    <a:pt x="278" y="313"/>
                  </a:cubicBezTo>
                  <a:cubicBezTo>
                    <a:pt x="276" y="314"/>
                    <a:pt x="276" y="314"/>
                    <a:pt x="276" y="314"/>
                  </a:cubicBezTo>
                  <a:cubicBezTo>
                    <a:pt x="275" y="315"/>
                    <a:pt x="275" y="315"/>
                    <a:pt x="275" y="315"/>
                  </a:cubicBezTo>
                  <a:cubicBezTo>
                    <a:pt x="274" y="316"/>
                    <a:pt x="274" y="316"/>
                    <a:pt x="274" y="316"/>
                  </a:cubicBezTo>
                  <a:cubicBezTo>
                    <a:pt x="273" y="316"/>
                    <a:pt x="273" y="316"/>
                    <a:pt x="273" y="316"/>
                  </a:cubicBezTo>
                  <a:cubicBezTo>
                    <a:pt x="273" y="316"/>
                    <a:pt x="273" y="316"/>
                    <a:pt x="273" y="316"/>
                  </a:cubicBezTo>
                  <a:cubicBezTo>
                    <a:pt x="272" y="316"/>
                    <a:pt x="272" y="316"/>
                    <a:pt x="272" y="316"/>
                  </a:cubicBezTo>
                  <a:cubicBezTo>
                    <a:pt x="272" y="317"/>
                    <a:pt x="272" y="317"/>
                    <a:pt x="272" y="317"/>
                  </a:cubicBezTo>
                  <a:cubicBezTo>
                    <a:pt x="272" y="317"/>
                    <a:pt x="272" y="317"/>
                    <a:pt x="272" y="317"/>
                  </a:cubicBezTo>
                  <a:cubicBezTo>
                    <a:pt x="272" y="317"/>
                    <a:pt x="272" y="317"/>
                    <a:pt x="272" y="317"/>
                  </a:cubicBezTo>
                  <a:cubicBezTo>
                    <a:pt x="271" y="317"/>
                    <a:pt x="271" y="317"/>
                    <a:pt x="271" y="317"/>
                  </a:cubicBezTo>
                  <a:cubicBezTo>
                    <a:pt x="270" y="317"/>
                    <a:pt x="270" y="317"/>
                    <a:pt x="270" y="317"/>
                  </a:cubicBezTo>
                  <a:cubicBezTo>
                    <a:pt x="270" y="316"/>
                    <a:pt x="270" y="316"/>
                    <a:pt x="270" y="316"/>
                  </a:cubicBezTo>
                  <a:cubicBezTo>
                    <a:pt x="270" y="316"/>
                    <a:pt x="270" y="316"/>
                    <a:pt x="270" y="316"/>
                  </a:cubicBezTo>
                  <a:cubicBezTo>
                    <a:pt x="269" y="316"/>
                    <a:pt x="269" y="316"/>
                    <a:pt x="269" y="316"/>
                  </a:cubicBezTo>
                  <a:cubicBezTo>
                    <a:pt x="269" y="315"/>
                    <a:pt x="269" y="315"/>
                    <a:pt x="269" y="315"/>
                  </a:cubicBezTo>
                  <a:cubicBezTo>
                    <a:pt x="269" y="314"/>
                    <a:pt x="269" y="314"/>
                    <a:pt x="269" y="314"/>
                  </a:cubicBezTo>
                  <a:cubicBezTo>
                    <a:pt x="269" y="314"/>
                    <a:pt x="269" y="314"/>
                    <a:pt x="269" y="314"/>
                  </a:cubicBezTo>
                  <a:cubicBezTo>
                    <a:pt x="270" y="312"/>
                    <a:pt x="270" y="312"/>
                    <a:pt x="270" y="312"/>
                  </a:cubicBezTo>
                  <a:cubicBezTo>
                    <a:pt x="271" y="312"/>
                    <a:pt x="271" y="312"/>
                    <a:pt x="271" y="312"/>
                  </a:cubicBezTo>
                  <a:cubicBezTo>
                    <a:pt x="271" y="311"/>
                    <a:pt x="271" y="311"/>
                    <a:pt x="271" y="311"/>
                  </a:cubicBezTo>
                  <a:cubicBezTo>
                    <a:pt x="273" y="310"/>
                    <a:pt x="273" y="310"/>
                    <a:pt x="273" y="310"/>
                  </a:cubicBezTo>
                  <a:cubicBezTo>
                    <a:pt x="274" y="310"/>
                    <a:pt x="274" y="310"/>
                    <a:pt x="274" y="310"/>
                  </a:cubicBezTo>
                  <a:cubicBezTo>
                    <a:pt x="276" y="309"/>
                    <a:pt x="276" y="309"/>
                    <a:pt x="276" y="309"/>
                  </a:cubicBezTo>
                  <a:cubicBezTo>
                    <a:pt x="277" y="308"/>
                    <a:pt x="277" y="308"/>
                    <a:pt x="277" y="308"/>
                  </a:cubicBezTo>
                  <a:cubicBezTo>
                    <a:pt x="278" y="309"/>
                    <a:pt x="278" y="309"/>
                    <a:pt x="278" y="309"/>
                  </a:cubicBezTo>
                  <a:cubicBezTo>
                    <a:pt x="278" y="309"/>
                    <a:pt x="278" y="309"/>
                    <a:pt x="278" y="309"/>
                  </a:cubicBezTo>
                  <a:cubicBezTo>
                    <a:pt x="279" y="310"/>
                    <a:pt x="279" y="310"/>
                    <a:pt x="279" y="310"/>
                  </a:cubicBezTo>
                  <a:cubicBezTo>
                    <a:pt x="279" y="309"/>
                    <a:pt x="279" y="309"/>
                    <a:pt x="279" y="309"/>
                  </a:cubicBezTo>
                  <a:cubicBezTo>
                    <a:pt x="279" y="309"/>
                    <a:pt x="279" y="309"/>
                    <a:pt x="279" y="309"/>
                  </a:cubicBezTo>
                  <a:cubicBezTo>
                    <a:pt x="280" y="309"/>
                    <a:pt x="280" y="309"/>
                    <a:pt x="280" y="309"/>
                  </a:cubicBezTo>
                  <a:cubicBezTo>
                    <a:pt x="281" y="309"/>
                    <a:pt x="281" y="309"/>
                    <a:pt x="281" y="309"/>
                  </a:cubicBezTo>
                  <a:cubicBezTo>
                    <a:pt x="282" y="308"/>
                    <a:pt x="282" y="308"/>
                    <a:pt x="282" y="308"/>
                  </a:cubicBezTo>
                  <a:cubicBezTo>
                    <a:pt x="280" y="308"/>
                    <a:pt x="280" y="308"/>
                    <a:pt x="280" y="308"/>
                  </a:cubicBezTo>
                  <a:cubicBezTo>
                    <a:pt x="278" y="308"/>
                    <a:pt x="278" y="308"/>
                    <a:pt x="278" y="308"/>
                  </a:cubicBezTo>
                  <a:cubicBezTo>
                    <a:pt x="278" y="308"/>
                    <a:pt x="278" y="308"/>
                    <a:pt x="278" y="308"/>
                  </a:cubicBezTo>
                  <a:cubicBezTo>
                    <a:pt x="277" y="308"/>
                    <a:pt x="277" y="308"/>
                    <a:pt x="277" y="308"/>
                  </a:cubicBezTo>
                  <a:cubicBezTo>
                    <a:pt x="276" y="308"/>
                    <a:pt x="276" y="308"/>
                    <a:pt x="276" y="308"/>
                  </a:cubicBezTo>
                  <a:cubicBezTo>
                    <a:pt x="275" y="308"/>
                    <a:pt x="275" y="308"/>
                    <a:pt x="275" y="308"/>
                  </a:cubicBezTo>
                  <a:cubicBezTo>
                    <a:pt x="276" y="307"/>
                    <a:pt x="276" y="307"/>
                    <a:pt x="276" y="307"/>
                  </a:cubicBezTo>
                  <a:cubicBezTo>
                    <a:pt x="277" y="307"/>
                    <a:pt x="277" y="307"/>
                    <a:pt x="277" y="307"/>
                  </a:cubicBezTo>
                  <a:cubicBezTo>
                    <a:pt x="278" y="306"/>
                    <a:pt x="278" y="306"/>
                    <a:pt x="278" y="306"/>
                  </a:cubicBezTo>
                  <a:cubicBezTo>
                    <a:pt x="278" y="306"/>
                    <a:pt x="278" y="306"/>
                    <a:pt x="278" y="306"/>
                  </a:cubicBezTo>
                  <a:cubicBezTo>
                    <a:pt x="278" y="306"/>
                    <a:pt x="278" y="306"/>
                    <a:pt x="278" y="306"/>
                  </a:cubicBezTo>
                  <a:cubicBezTo>
                    <a:pt x="277" y="305"/>
                    <a:pt x="277" y="305"/>
                    <a:pt x="277" y="305"/>
                  </a:cubicBezTo>
                  <a:cubicBezTo>
                    <a:pt x="277" y="307"/>
                    <a:pt x="277" y="307"/>
                    <a:pt x="277" y="307"/>
                  </a:cubicBezTo>
                  <a:cubicBezTo>
                    <a:pt x="276" y="307"/>
                    <a:pt x="276" y="307"/>
                    <a:pt x="276" y="307"/>
                  </a:cubicBezTo>
                  <a:cubicBezTo>
                    <a:pt x="275" y="308"/>
                    <a:pt x="275" y="308"/>
                    <a:pt x="275" y="308"/>
                  </a:cubicBezTo>
                  <a:cubicBezTo>
                    <a:pt x="274" y="308"/>
                    <a:pt x="274" y="308"/>
                    <a:pt x="274" y="308"/>
                  </a:cubicBezTo>
                  <a:cubicBezTo>
                    <a:pt x="273" y="308"/>
                    <a:pt x="273" y="308"/>
                    <a:pt x="273" y="308"/>
                  </a:cubicBezTo>
                  <a:cubicBezTo>
                    <a:pt x="271" y="309"/>
                    <a:pt x="271" y="309"/>
                    <a:pt x="271" y="309"/>
                  </a:cubicBezTo>
                  <a:cubicBezTo>
                    <a:pt x="271" y="309"/>
                    <a:pt x="271" y="309"/>
                    <a:pt x="271" y="309"/>
                  </a:cubicBezTo>
                  <a:cubicBezTo>
                    <a:pt x="271" y="308"/>
                    <a:pt x="271" y="308"/>
                    <a:pt x="271" y="308"/>
                  </a:cubicBezTo>
                  <a:cubicBezTo>
                    <a:pt x="271" y="308"/>
                    <a:pt x="271" y="308"/>
                    <a:pt x="271" y="308"/>
                  </a:cubicBezTo>
                  <a:cubicBezTo>
                    <a:pt x="272" y="307"/>
                    <a:pt x="272" y="307"/>
                    <a:pt x="272" y="307"/>
                  </a:cubicBezTo>
                  <a:cubicBezTo>
                    <a:pt x="271" y="308"/>
                    <a:pt x="271" y="308"/>
                    <a:pt x="271" y="308"/>
                  </a:cubicBezTo>
                  <a:cubicBezTo>
                    <a:pt x="270" y="309"/>
                    <a:pt x="270" y="309"/>
                    <a:pt x="270" y="309"/>
                  </a:cubicBezTo>
                  <a:cubicBezTo>
                    <a:pt x="269" y="309"/>
                    <a:pt x="269" y="309"/>
                    <a:pt x="269" y="309"/>
                  </a:cubicBezTo>
                  <a:cubicBezTo>
                    <a:pt x="269" y="309"/>
                    <a:pt x="269" y="309"/>
                    <a:pt x="269" y="309"/>
                  </a:cubicBezTo>
                  <a:cubicBezTo>
                    <a:pt x="268" y="309"/>
                    <a:pt x="268" y="309"/>
                    <a:pt x="268" y="309"/>
                  </a:cubicBezTo>
                  <a:cubicBezTo>
                    <a:pt x="268" y="309"/>
                    <a:pt x="268" y="309"/>
                    <a:pt x="268" y="309"/>
                  </a:cubicBezTo>
                  <a:cubicBezTo>
                    <a:pt x="267" y="309"/>
                    <a:pt x="267" y="309"/>
                    <a:pt x="267" y="309"/>
                  </a:cubicBezTo>
                  <a:cubicBezTo>
                    <a:pt x="266" y="309"/>
                    <a:pt x="266" y="309"/>
                    <a:pt x="266" y="309"/>
                  </a:cubicBezTo>
                  <a:cubicBezTo>
                    <a:pt x="265" y="308"/>
                    <a:pt x="265" y="308"/>
                    <a:pt x="265" y="308"/>
                  </a:cubicBezTo>
                  <a:cubicBezTo>
                    <a:pt x="265" y="308"/>
                    <a:pt x="265" y="308"/>
                    <a:pt x="265" y="308"/>
                  </a:cubicBezTo>
                  <a:cubicBezTo>
                    <a:pt x="265" y="308"/>
                    <a:pt x="265" y="308"/>
                    <a:pt x="265" y="308"/>
                  </a:cubicBezTo>
                  <a:cubicBezTo>
                    <a:pt x="265" y="308"/>
                    <a:pt x="265" y="308"/>
                    <a:pt x="265" y="308"/>
                  </a:cubicBezTo>
                  <a:cubicBezTo>
                    <a:pt x="265" y="307"/>
                    <a:pt x="265" y="307"/>
                    <a:pt x="265" y="307"/>
                  </a:cubicBezTo>
                  <a:cubicBezTo>
                    <a:pt x="265" y="307"/>
                    <a:pt x="265" y="307"/>
                    <a:pt x="265" y="307"/>
                  </a:cubicBezTo>
                  <a:cubicBezTo>
                    <a:pt x="265" y="306"/>
                    <a:pt x="265" y="306"/>
                    <a:pt x="265" y="306"/>
                  </a:cubicBezTo>
                  <a:cubicBezTo>
                    <a:pt x="265" y="306"/>
                    <a:pt x="265" y="306"/>
                    <a:pt x="265" y="306"/>
                  </a:cubicBezTo>
                  <a:cubicBezTo>
                    <a:pt x="264" y="305"/>
                    <a:pt x="264" y="305"/>
                    <a:pt x="264" y="305"/>
                  </a:cubicBezTo>
                  <a:cubicBezTo>
                    <a:pt x="264" y="305"/>
                    <a:pt x="264" y="305"/>
                    <a:pt x="264" y="305"/>
                  </a:cubicBezTo>
                  <a:cubicBezTo>
                    <a:pt x="264" y="305"/>
                    <a:pt x="264" y="305"/>
                    <a:pt x="264" y="305"/>
                  </a:cubicBezTo>
                  <a:cubicBezTo>
                    <a:pt x="265" y="300"/>
                    <a:pt x="265" y="300"/>
                    <a:pt x="265" y="300"/>
                  </a:cubicBezTo>
                  <a:cubicBezTo>
                    <a:pt x="265" y="298"/>
                    <a:pt x="265" y="298"/>
                    <a:pt x="265" y="298"/>
                  </a:cubicBezTo>
                  <a:cubicBezTo>
                    <a:pt x="264" y="297"/>
                    <a:pt x="264" y="297"/>
                    <a:pt x="264" y="297"/>
                  </a:cubicBezTo>
                  <a:cubicBezTo>
                    <a:pt x="263" y="297"/>
                    <a:pt x="263" y="297"/>
                    <a:pt x="263" y="297"/>
                  </a:cubicBezTo>
                  <a:cubicBezTo>
                    <a:pt x="262" y="297"/>
                    <a:pt x="262" y="297"/>
                    <a:pt x="262" y="297"/>
                  </a:cubicBezTo>
                  <a:cubicBezTo>
                    <a:pt x="261" y="297"/>
                    <a:pt x="261" y="297"/>
                    <a:pt x="261" y="297"/>
                  </a:cubicBezTo>
                  <a:cubicBezTo>
                    <a:pt x="260" y="297"/>
                    <a:pt x="260" y="297"/>
                    <a:pt x="260" y="297"/>
                  </a:cubicBezTo>
                  <a:cubicBezTo>
                    <a:pt x="260" y="296"/>
                    <a:pt x="260" y="296"/>
                    <a:pt x="260" y="296"/>
                  </a:cubicBezTo>
                  <a:cubicBezTo>
                    <a:pt x="260" y="296"/>
                    <a:pt x="260" y="296"/>
                    <a:pt x="260" y="296"/>
                  </a:cubicBezTo>
                  <a:cubicBezTo>
                    <a:pt x="259" y="297"/>
                    <a:pt x="259" y="297"/>
                    <a:pt x="259" y="297"/>
                  </a:cubicBezTo>
                  <a:cubicBezTo>
                    <a:pt x="258" y="298"/>
                    <a:pt x="258" y="298"/>
                    <a:pt x="258" y="298"/>
                  </a:cubicBezTo>
                  <a:cubicBezTo>
                    <a:pt x="257" y="299"/>
                    <a:pt x="257" y="299"/>
                    <a:pt x="257" y="299"/>
                  </a:cubicBezTo>
                  <a:cubicBezTo>
                    <a:pt x="256" y="300"/>
                    <a:pt x="256" y="300"/>
                    <a:pt x="256" y="300"/>
                  </a:cubicBezTo>
                  <a:cubicBezTo>
                    <a:pt x="256" y="301"/>
                    <a:pt x="256" y="301"/>
                    <a:pt x="256" y="301"/>
                  </a:cubicBezTo>
                  <a:cubicBezTo>
                    <a:pt x="255" y="301"/>
                    <a:pt x="255" y="301"/>
                    <a:pt x="255" y="301"/>
                  </a:cubicBezTo>
                  <a:cubicBezTo>
                    <a:pt x="255" y="302"/>
                    <a:pt x="255" y="302"/>
                    <a:pt x="255" y="302"/>
                  </a:cubicBezTo>
                  <a:cubicBezTo>
                    <a:pt x="255" y="303"/>
                    <a:pt x="255" y="303"/>
                    <a:pt x="255" y="303"/>
                  </a:cubicBezTo>
                  <a:cubicBezTo>
                    <a:pt x="253" y="304"/>
                    <a:pt x="253" y="304"/>
                    <a:pt x="253" y="304"/>
                  </a:cubicBezTo>
                  <a:cubicBezTo>
                    <a:pt x="253" y="305"/>
                    <a:pt x="253" y="305"/>
                    <a:pt x="253" y="305"/>
                  </a:cubicBezTo>
                  <a:cubicBezTo>
                    <a:pt x="251" y="306"/>
                    <a:pt x="251" y="306"/>
                    <a:pt x="251" y="306"/>
                  </a:cubicBezTo>
                  <a:cubicBezTo>
                    <a:pt x="251" y="307"/>
                    <a:pt x="251" y="307"/>
                    <a:pt x="251" y="307"/>
                  </a:cubicBezTo>
                  <a:cubicBezTo>
                    <a:pt x="251" y="307"/>
                    <a:pt x="251" y="307"/>
                    <a:pt x="251" y="307"/>
                  </a:cubicBezTo>
                  <a:cubicBezTo>
                    <a:pt x="250" y="307"/>
                    <a:pt x="250" y="307"/>
                    <a:pt x="250" y="307"/>
                  </a:cubicBezTo>
                  <a:cubicBezTo>
                    <a:pt x="249" y="307"/>
                    <a:pt x="249" y="307"/>
                    <a:pt x="249" y="307"/>
                  </a:cubicBezTo>
                  <a:cubicBezTo>
                    <a:pt x="249" y="307"/>
                    <a:pt x="249" y="307"/>
                    <a:pt x="249" y="307"/>
                  </a:cubicBezTo>
                  <a:cubicBezTo>
                    <a:pt x="249" y="307"/>
                    <a:pt x="249" y="307"/>
                    <a:pt x="249" y="307"/>
                  </a:cubicBezTo>
                  <a:cubicBezTo>
                    <a:pt x="248" y="308"/>
                    <a:pt x="248" y="308"/>
                    <a:pt x="248" y="308"/>
                  </a:cubicBezTo>
                  <a:cubicBezTo>
                    <a:pt x="235" y="308"/>
                    <a:pt x="235" y="308"/>
                    <a:pt x="235" y="308"/>
                  </a:cubicBezTo>
                  <a:cubicBezTo>
                    <a:pt x="233" y="308"/>
                    <a:pt x="233" y="308"/>
                    <a:pt x="233" y="308"/>
                  </a:cubicBezTo>
                  <a:cubicBezTo>
                    <a:pt x="232" y="309"/>
                    <a:pt x="232" y="309"/>
                    <a:pt x="232" y="309"/>
                  </a:cubicBezTo>
                  <a:cubicBezTo>
                    <a:pt x="231" y="309"/>
                    <a:pt x="231" y="309"/>
                    <a:pt x="231" y="309"/>
                  </a:cubicBezTo>
                  <a:cubicBezTo>
                    <a:pt x="230" y="310"/>
                    <a:pt x="230" y="310"/>
                    <a:pt x="230" y="310"/>
                  </a:cubicBezTo>
                  <a:cubicBezTo>
                    <a:pt x="228" y="311"/>
                    <a:pt x="228" y="311"/>
                    <a:pt x="228" y="311"/>
                  </a:cubicBezTo>
                  <a:cubicBezTo>
                    <a:pt x="227" y="312"/>
                    <a:pt x="227" y="312"/>
                    <a:pt x="227" y="312"/>
                  </a:cubicBezTo>
                  <a:cubicBezTo>
                    <a:pt x="226" y="312"/>
                    <a:pt x="226" y="312"/>
                    <a:pt x="226" y="312"/>
                  </a:cubicBezTo>
                  <a:cubicBezTo>
                    <a:pt x="223" y="315"/>
                    <a:pt x="223" y="315"/>
                    <a:pt x="223" y="315"/>
                  </a:cubicBezTo>
                  <a:cubicBezTo>
                    <a:pt x="214" y="317"/>
                    <a:pt x="214" y="317"/>
                    <a:pt x="214" y="317"/>
                  </a:cubicBezTo>
                  <a:cubicBezTo>
                    <a:pt x="214" y="319"/>
                    <a:pt x="214" y="319"/>
                    <a:pt x="214" y="319"/>
                  </a:cubicBezTo>
                  <a:cubicBezTo>
                    <a:pt x="212" y="319"/>
                    <a:pt x="212" y="319"/>
                    <a:pt x="212" y="319"/>
                  </a:cubicBezTo>
                  <a:cubicBezTo>
                    <a:pt x="197" y="323"/>
                    <a:pt x="197" y="323"/>
                    <a:pt x="197" y="323"/>
                  </a:cubicBezTo>
                  <a:cubicBezTo>
                    <a:pt x="196" y="322"/>
                    <a:pt x="196" y="322"/>
                    <a:pt x="196" y="322"/>
                  </a:cubicBezTo>
                  <a:cubicBezTo>
                    <a:pt x="197" y="321"/>
                    <a:pt x="197" y="321"/>
                    <a:pt x="197" y="321"/>
                  </a:cubicBezTo>
                  <a:cubicBezTo>
                    <a:pt x="199" y="320"/>
                    <a:pt x="199" y="320"/>
                    <a:pt x="199" y="320"/>
                  </a:cubicBezTo>
                  <a:cubicBezTo>
                    <a:pt x="199" y="319"/>
                    <a:pt x="199" y="319"/>
                    <a:pt x="199" y="319"/>
                  </a:cubicBezTo>
                  <a:cubicBezTo>
                    <a:pt x="200" y="318"/>
                    <a:pt x="200" y="318"/>
                    <a:pt x="200" y="318"/>
                  </a:cubicBezTo>
                  <a:cubicBezTo>
                    <a:pt x="200" y="318"/>
                    <a:pt x="200" y="318"/>
                    <a:pt x="200" y="318"/>
                  </a:cubicBezTo>
                  <a:cubicBezTo>
                    <a:pt x="201" y="312"/>
                    <a:pt x="201" y="312"/>
                    <a:pt x="201" y="312"/>
                  </a:cubicBezTo>
                  <a:cubicBezTo>
                    <a:pt x="198" y="300"/>
                    <a:pt x="198" y="300"/>
                    <a:pt x="198" y="300"/>
                  </a:cubicBezTo>
                  <a:cubicBezTo>
                    <a:pt x="195" y="298"/>
                    <a:pt x="195" y="298"/>
                    <a:pt x="195" y="298"/>
                  </a:cubicBezTo>
                  <a:cubicBezTo>
                    <a:pt x="194" y="297"/>
                    <a:pt x="194" y="297"/>
                    <a:pt x="194" y="297"/>
                  </a:cubicBezTo>
                  <a:cubicBezTo>
                    <a:pt x="176" y="289"/>
                    <a:pt x="176" y="289"/>
                    <a:pt x="176" y="289"/>
                  </a:cubicBezTo>
                  <a:cubicBezTo>
                    <a:pt x="175" y="289"/>
                    <a:pt x="175" y="289"/>
                    <a:pt x="175" y="289"/>
                  </a:cubicBezTo>
                  <a:cubicBezTo>
                    <a:pt x="174" y="288"/>
                    <a:pt x="174" y="288"/>
                    <a:pt x="174" y="288"/>
                  </a:cubicBezTo>
                  <a:cubicBezTo>
                    <a:pt x="174" y="288"/>
                    <a:pt x="174" y="288"/>
                    <a:pt x="174" y="288"/>
                  </a:cubicBezTo>
                  <a:cubicBezTo>
                    <a:pt x="172" y="288"/>
                    <a:pt x="172" y="288"/>
                    <a:pt x="172" y="288"/>
                  </a:cubicBezTo>
                  <a:cubicBezTo>
                    <a:pt x="171" y="287"/>
                    <a:pt x="171" y="287"/>
                    <a:pt x="171" y="287"/>
                  </a:cubicBezTo>
                  <a:cubicBezTo>
                    <a:pt x="171" y="287"/>
                    <a:pt x="171" y="287"/>
                    <a:pt x="171" y="287"/>
                  </a:cubicBezTo>
                  <a:cubicBezTo>
                    <a:pt x="170" y="287"/>
                    <a:pt x="170" y="287"/>
                    <a:pt x="170" y="287"/>
                  </a:cubicBezTo>
                  <a:cubicBezTo>
                    <a:pt x="169" y="287"/>
                    <a:pt x="169" y="287"/>
                    <a:pt x="169" y="287"/>
                  </a:cubicBezTo>
                  <a:cubicBezTo>
                    <a:pt x="168" y="287"/>
                    <a:pt x="168" y="287"/>
                    <a:pt x="168" y="287"/>
                  </a:cubicBezTo>
                  <a:cubicBezTo>
                    <a:pt x="168" y="286"/>
                    <a:pt x="168" y="286"/>
                    <a:pt x="168" y="286"/>
                  </a:cubicBezTo>
                  <a:cubicBezTo>
                    <a:pt x="167" y="286"/>
                    <a:pt x="167" y="286"/>
                    <a:pt x="167" y="286"/>
                  </a:cubicBezTo>
                  <a:cubicBezTo>
                    <a:pt x="165" y="286"/>
                    <a:pt x="165" y="286"/>
                    <a:pt x="165" y="286"/>
                  </a:cubicBezTo>
                  <a:cubicBezTo>
                    <a:pt x="165" y="285"/>
                    <a:pt x="165" y="285"/>
                    <a:pt x="165" y="285"/>
                  </a:cubicBezTo>
                  <a:cubicBezTo>
                    <a:pt x="164" y="285"/>
                    <a:pt x="164" y="285"/>
                    <a:pt x="164" y="285"/>
                  </a:cubicBezTo>
                  <a:cubicBezTo>
                    <a:pt x="163" y="284"/>
                    <a:pt x="163" y="284"/>
                    <a:pt x="163" y="284"/>
                  </a:cubicBezTo>
                  <a:cubicBezTo>
                    <a:pt x="162" y="284"/>
                    <a:pt x="162" y="284"/>
                    <a:pt x="162" y="284"/>
                  </a:cubicBezTo>
                  <a:cubicBezTo>
                    <a:pt x="162" y="284"/>
                    <a:pt x="162" y="284"/>
                    <a:pt x="162" y="284"/>
                  </a:cubicBezTo>
                  <a:cubicBezTo>
                    <a:pt x="161" y="284"/>
                    <a:pt x="161" y="284"/>
                    <a:pt x="161" y="284"/>
                  </a:cubicBezTo>
                  <a:cubicBezTo>
                    <a:pt x="160" y="284"/>
                    <a:pt x="160" y="284"/>
                    <a:pt x="160" y="284"/>
                  </a:cubicBezTo>
                  <a:cubicBezTo>
                    <a:pt x="160" y="284"/>
                    <a:pt x="160" y="284"/>
                    <a:pt x="160" y="284"/>
                  </a:cubicBezTo>
                  <a:cubicBezTo>
                    <a:pt x="159" y="284"/>
                    <a:pt x="159" y="284"/>
                    <a:pt x="159" y="284"/>
                  </a:cubicBezTo>
                  <a:cubicBezTo>
                    <a:pt x="159" y="283"/>
                    <a:pt x="159" y="283"/>
                    <a:pt x="159" y="283"/>
                  </a:cubicBezTo>
                  <a:cubicBezTo>
                    <a:pt x="158" y="283"/>
                    <a:pt x="158" y="283"/>
                    <a:pt x="158" y="283"/>
                  </a:cubicBezTo>
                  <a:cubicBezTo>
                    <a:pt x="158" y="283"/>
                    <a:pt x="158" y="283"/>
                    <a:pt x="158" y="283"/>
                  </a:cubicBezTo>
                  <a:cubicBezTo>
                    <a:pt x="157" y="282"/>
                    <a:pt x="157" y="282"/>
                    <a:pt x="157" y="282"/>
                  </a:cubicBezTo>
                  <a:cubicBezTo>
                    <a:pt x="157" y="282"/>
                    <a:pt x="157" y="282"/>
                    <a:pt x="157" y="282"/>
                  </a:cubicBezTo>
                  <a:cubicBezTo>
                    <a:pt x="156" y="281"/>
                    <a:pt x="156" y="281"/>
                    <a:pt x="156" y="281"/>
                  </a:cubicBezTo>
                  <a:cubicBezTo>
                    <a:pt x="155" y="281"/>
                    <a:pt x="155" y="281"/>
                    <a:pt x="155" y="281"/>
                  </a:cubicBezTo>
                  <a:cubicBezTo>
                    <a:pt x="154" y="281"/>
                    <a:pt x="154" y="281"/>
                    <a:pt x="154" y="281"/>
                  </a:cubicBezTo>
                  <a:lnTo>
                    <a:pt x="39" y="27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41" name="Freeform 162"/>
            <p:cNvSpPr>
              <a:spLocks noEditPoints="1"/>
            </p:cNvSpPr>
            <p:nvPr/>
          </p:nvSpPr>
          <p:spPr bwMode="auto">
            <a:xfrm>
              <a:off x="815256" y="1047881"/>
              <a:ext cx="1133522" cy="787418"/>
            </a:xfrm>
            <a:custGeom>
              <a:avLst/>
              <a:gdLst>
                <a:gd name="T0" fmla="*/ 209 w 238"/>
                <a:gd name="T1" fmla="*/ 133 h 165"/>
                <a:gd name="T2" fmla="*/ 234 w 238"/>
                <a:gd name="T3" fmla="*/ 28 h 165"/>
                <a:gd name="T4" fmla="*/ 219 w 238"/>
                <a:gd name="T5" fmla="*/ 21 h 165"/>
                <a:gd name="T6" fmla="*/ 209 w 238"/>
                <a:gd name="T7" fmla="*/ 10 h 165"/>
                <a:gd name="T8" fmla="*/ 198 w 238"/>
                <a:gd name="T9" fmla="*/ 7 h 165"/>
                <a:gd name="T10" fmla="*/ 187 w 238"/>
                <a:gd name="T11" fmla="*/ 2 h 165"/>
                <a:gd name="T12" fmla="*/ 167 w 238"/>
                <a:gd name="T13" fmla="*/ 9 h 165"/>
                <a:gd name="T14" fmla="*/ 145 w 238"/>
                <a:gd name="T15" fmla="*/ 37 h 165"/>
                <a:gd name="T16" fmla="*/ 142 w 238"/>
                <a:gd name="T17" fmla="*/ 45 h 165"/>
                <a:gd name="T18" fmla="*/ 135 w 238"/>
                <a:gd name="T19" fmla="*/ 40 h 165"/>
                <a:gd name="T20" fmla="*/ 120 w 238"/>
                <a:gd name="T21" fmla="*/ 51 h 165"/>
                <a:gd name="T22" fmla="*/ 127 w 238"/>
                <a:gd name="T23" fmla="*/ 60 h 165"/>
                <a:gd name="T24" fmla="*/ 130 w 238"/>
                <a:gd name="T25" fmla="*/ 70 h 165"/>
                <a:gd name="T26" fmla="*/ 104 w 238"/>
                <a:gd name="T27" fmla="*/ 78 h 165"/>
                <a:gd name="T28" fmla="*/ 104 w 238"/>
                <a:gd name="T29" fmla="*/ 89 h 165"/>
                <a:gd name="T30" fmla="*/ 100 w 238"/>
                <a:gd name="T31" fmla="*/ 101 h 165"/>
                <a:gd name="T32" fmla="*/ 104 w 238"/>
                <a:gd name="T33" fmla="*/ 109 h 165"/>
                <a:gd name="T34" fmla="*/ 112 w 238"/>
                <a:gd name="T35" fmla="*/ 114 h 165"/>
                <a:gd name="T36" fmla="*/ 110 w 238"/>
                <a:gd name="T37" fmla="*/ 125 h 165"/>
                <a:gd name="T38" fmla="*/ 90 w 238"/>
                <a:gd name="T39" fmla="*/ 135 h 165"/>
                <a:gd name="T40" fmla="*/ 84 w 238"/>
                <a:gd name="T41" fmla="*/ 141 h 165"/>
                <a:gd name="T42" fmla="*/ 97 w 238"/>
                <a:gd name="T43" fmla="*/ 137 h 165"/>
                <a:gd name="T44" fmla="*/ 110 w 238"/>
                <a:gd name="T45" fmla="*/ 132 h 165"/>
                <a:gd name="T46" fmla="*/ 127 w 238"/>
                <a:gd name="T47" fmla="*/ 123 h 165"/>
                <a:gd name="T48" fmla="*/ 138 w 238"/>
                <a:gd name="T49" fmla="*/ 112 h 165"/>
                <a:gd name="T50" fmla="*/ 159 w 238"/>
                <a:gd name="T51" fmla="*/ 100 h 165"/>
                <a:gd name="T52" fmla="*/ 143 w 238"/>
                <a:gd name="T53" fmla="*/ 115 h 165"/>
                <a:gd name="T54" fmla="*/ 154 w 238"/>
                <a:gd name="T55" fmla="*/ 113 h 165"/>
                <a:gd name="T56" fmla="*/ 164 w 238"/>
                <a:gd name="T57" fmla="*/ 107 h 165"/>
                <a:gd name="T58" fmla="*/ 169 w 238"/>
                <a:gd name="T59" fmla="*/ 111 h 165"/>
                <a:gd name="T60" fmla="*/ 184 w 238"/>
                <a:gd name="T61" fmla="*/ 119 h 165"/>
                <a:gd name="T62" fmla="*/ 194 w 238"/>
                <a:gd name="T63" fmla="*/ 126 h 165"/>
                <a:gd name="T64" fmla="*/ 199 w 238"/>
                <a:gd name="T65" fmla="*/ 130 h 165"/>
                <a:gd name="T66" fmla="*/ 205 w 238"/>
                <a:gd name="T67" fmla="*/ 132 h 165"/>
                <a:gd name="T68" fmla="*/ 206 w 238"/>
                <a:gd name="T69" fmla="*/ 146 h 165"/>
                <a:gd name="T70" fmla="*/ 211 w 238"/>
                <a:gd name="T71" fmla="*/ 156 h 165"/>
                <a:gd name="T72" fmla="*/ 202 w 238"/>
                <a:gd name="T73" fmla="*/ 162 h 165"/>
                <a:gd name="T74" fmla="*/ 199 w 238"/>
                <a:gd name="T75" fmla="*/ 162 h 165"/>
                <a:gd name="T76" fmla="*/ 202 w 238"/>
                <a:gd name="T77" fmla="*/ 155 h 165"/>
                <a:gd name="T78" fmla="*/ 203 w 238"/>
                <a:gd name="T79" fmla="*/ 164 h 165"/>
                <a:gd name="T80" fmla="*/ 207 w 238"/>
                <a:gd name="T81" fmla="*/ 156 h 165"/>
                <a:gd name="T82" fmla="*/ 205 w 238"/>
                <a:gd name="T83" fmla="*/ 150 h 165"/>
                <a:gd name="T84" fmla="*/ 201 w 238"/>
                <a:gd name="T85" fmla="*/ 151 h 165"/>
                <a:gd name="T86" fmla="*/ 199 w 238"/>
                <a:gd name="T87" fmla="*/ 145 h 165"/>
                <a:gd name="T88" fmla="*/ 204 w 238"/>
                <a:gd name="T89" fmla="*/ 144 h 165"/>
                <a:gd name="T90" fmla="*/ 197 w 238"/>
                <a:gd name="T91" fmla="*/ 142 h 165"/>
                <a:gd name="T92" fmla="*/ 110 w 238"/>
                <a:gd name="T93" fmla="*/ 75 h 165"/>
                <a:gd name="T94" fmla="*/ 173 w 238"/>
                <a:gd name="T95" fmla="*/ 116 h 165"/>
                <a:gd name="T96" fmla="*/ 160 w 238"/>
                <a:gd name="T97" fmla="*/ 115 h 165"/>
                <a:gd name="T98" fmla="*/ 90 w 238"/>
                <a:gd name="T99" fmla="*/ 62 h 165"/>
                <a:gd name="T100" fmla="*/ 91 w 238"/>
                <a:gd name="T101" fmla="*/ 95 h 165"/>
                <a:gd name="T102" fmla="*/ 134 w 238"/>
                <a:gd name="T103" fmla="*/ 121 h 165"/>
                <a:gd name="T104" fmla="*/ 127 w 238"/>
                <a:gd name="T105" fmla="*/ 126 h 165"/>
                <a:gd name="T106" fmla="*/ 129 w 238"/>
                <a:gd name="T107" fmla="*/ 128 h 165"/>
                <a:gd name="T108" fmla="*/ 121 w 238"/>
                <a:gd name="T109" fmla="*/ 135 h 165"/>
                <a:gd name="T110" fmla="*/ 93 w 238"/>
                <a:gd name="T111" fmla="*/ 142 h 165"/>
                <a:gd name="T112" fmla="*/ 3 w 238"/>
                <a:gd name="T113" fmla="*/ 156 h 165"/>
                <a:gd name="T114" fmla="*/ 22 w 238"/>
                <a:gd name="T115" fmla="*/ 156 h 165"/>
                <a:gd name="T116" fmla="*/ 41 w 238"/>
                <a:gd name="T117" fmla="*/ 154 h 165"/>
                <a:gd name="T118" fmla="*/ 59 w 238"/>
                <a:gd name="T119" fmla="*/ 149 h 165"/>
                <a:gd name="T120" fmla="*/ 68 w 238"/>
                <a:gd name="T121" fmla="*/ 147 h 165"/>
                <a:gd name="T122" fmla="*/ 72 w 238"/>
                <a:gd name="T123" fmla="*/ 14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65">
                  <a:moveTo>
                    <a:pt x="215" y="158"/>
                  </a:moveTo>
                  <a:cubicBezTo>
                    <a:pt x="215" y="157"/>
                    <a:pt x="215" y="157"/>
                    <a:pt x="215" y="157"/>
                  </a:cubicBezTo>
                  <a:cubicBezTo>
                    <a:pt x="215" y="157"/>
                    <a:pt x="215" y="157"/>
                    <a:pt x="215" y="157"/>
                  </a:cubicBezTo>
                  <a:cubicBezTo>
                    <a:pt x="215" y="157"/>
                    <a:pt x="215" y="157"/>
                    <a:pt x="215" y="157"/>
                  </a:cubicBezTo>
                  <a:cubicBezTo>
                    <a:pt x="215" y="156"/>
                    <a:pt x="215" y="156"/>
                    <a:pt x="215" y="156"/>
                  </a:cubicBezTo>
                  <a:cubicBezTo>
                    <a:pt x="215" y="156"/>
                    <a:pt x="215" y="156"/>
                    <a:pt x="215" y="156"/>
                  </a:cubicBezTo>
                  <a:cubicBezTo>
                    <a:pt x="215" y="156"/>
                    <a:pt x="215" y="156"/>
                    <a:pt x="215" y="156"/>
                  </a:cubicBezTo>
                  <a:cubicBezTo>
                    <a:pt x="214" y="155"/>
                    <a:pt x="214" y="155"/>
                    <a:pt x="214" y="155"/>
                  </a:cubicBezTo>
                  <a:cubicBezTo>
                    <a:pt x="214" y="155"/>
                    <a:pt x="214" y="155"/>
                    <a:pt x="214" y="155"/>
                  </a:cubicBezTo>
                  <a:cubicBezTo>
                    <a:pt x="214" y="154"/>
                    <a:pt x="214" y="154"/>
                    <a:pt x="214" y="154"/>
                  </a:cubicBezTo>
                  <a:cubicBezTo>
                    <a:pt x="213" y="153"/>
                    <a:pt x="213" y="153"/>
                    <a:pt x="213" y="153"/>
                  </a:cubicBezTo>
                  <a:cubicBezTo>
                    <a:pt x="212" y="153"/>
                    <a:pt x="212" y="153"/>
                    <a:pt x="212" y="153"/>
                  </a:cubicBezTo>
                  <a:cubicBezTo>
                    <a:pt x="212" y="152"/>
                    <a:pt x="212" y="152"/>
                    <a:pt x="212" y="152"/>
                  </a:cubicBezTo>
                  <a:cubicBezTo>
                    <a:pt x="211" y="151"/>
                    <a:pt x="211" y="151"/>
                    <a:pt x="211" y="151"/>
                  </a:cubicBezTo>
                  <a:cubicBezTo>
                    <a:pt x="211" y="151"/>
                    <a:pt x="211" y="151"/>
                    <a:pt x="211" y="151"/>
                  </a:cubicBezTo>
                  <a:cubicBezTo>
                    <a:pt x="210" y="151"/>
                    <a:pt x="210" y="151"/>
                    <a:pt x="210" y="151"/>
                  </a:cubicBezTo>
                  <a:cubicBezTo>
                    <a:pt x="210" y="151"/>
                    <a:pt x="210" y="151"/>
                    <a:pt x="210" y="151"/>
                  </a:cubicBezTo>
                  <a:cubicBezTo>
                    <a:pt x="210" y="150"/>
                    <a:pt x="210" y="150"/>
                    <a:pt x="210" y="150"/>
                  </a:cubicBezTo>
                  <a:cubicBezTo>
                    <a:pt x="210" y="150"/>
                    <a:pt x="210" y="150"/>
                    <a:pt x="210" y="150"/>
                  </a:cubicBezTo>
                  <a:cubicBezTo>
                    <a:pt x="210" y="149"/>
                    <a:pt x="210" y="149"/>
                    <a:pt x="210" y="149"/>
                  </a:cubicBezTo>
                  <a:cubicBezTo>
                    <a:pt x="210" y="149"/>
                    <a:pt x="210" y="149"/>
                    <a:pt x="210" y="149"/>
                  </a:cubicBezTo>
                  <a:cubicBezTo>
                    <a:pt x="210" y="149"/>
                    <a:pt x="210" y="149"/>
                    <a:pt x="210" y="149"/>
                  </a:cubicBezTo>
                  <a:cubicBezTo>
                    <a:pt x="210" y="148"/>
                    <a:pt x="210" y="148"/>
                    <a:pt x="210" y="148"/>
                  </a:cubicBezTo>
                  <a:cubicBezTo>
                    <a:pt x="210" y="148"/>
                    <a:pt x="210" y="148"/>
                    <a:pt x="210" y="148"/>
                  </a:cubicBezTo>
                  <a:cubicBezTo>
                    <a:pt x="210" y="148"/>
                    <a:pt x="210" y="148"/>
                    <a:pt x="210" y="148"/>
                  </a:cubicBezTo>
                  <a:cubicBezTo>
                    <a:pt x="209" y="148"/>
                    <a:pt x="209" y="148"/>
                    <a:pt x="209" y="148"/>
                  </a:cubicBezTo>
                  <a:cubicBezTo>
                    <a:pt x="209" y="147"/>
                    <a:pt x="209" y="147"/>
                    <a:pt x="209" y="147"/>
                  </a:cubicBezTo>
                  <a:cubicBezTo>
                    <a:pt x="210" y="147"/>
                    <a:pt x="210" y="147"/>
                    <a:pt x="210" y="147"/>
                  </a:cubicBezTo>
                  <a:cubicBezTo>
                    <a:pt x="210" y="144"/>
                    <a:pt x="210" y="144"/>
                    <a:pt x="210" y="144"/>
                  </a:cubicBezTo>
                  <a:cubicBezTo>
                    <a:pt x="210" y="141"/>
                    <a:pt x="210" y="141"/>
                    <a:pt x="210" y="141"/>
                  </a:cubicBezTo>
                  <a:cubicBezTo>
                    <a:pt x="210" y="139"/>
                    <a:pt x="210" y="139"/>
                    <a:pt x="210" y="139"/>
                  </a:cubicBezTo>
                  <a:cubicBezTo>
                    <a:pt x="210" y="138"/>
                    <a:pt x="210" y="138"/>
                    <a:pt x="210" y="138"/>
                  </a:cubicBezTo>
                  <a:cubicBezTo>
                    <a:pt x="210" y="137"/>
                    <a:pt x="210" y="137"/>
                    <a:pt x="210" y="137"/>
                  </a:cubicBezTo>
                  <a:cubicBezTo>
                    <a:pt x="210" y="137"/>
                    <a:pt x="210" y="137"/>
                    <a:pt x="210" y="137"/>
                  </a:cubicBezTo>
                  <a:cubicBezTo>
                    <a:pt x="210" y="136"/>
                    <a:pt x="210" y="136"/>
                    <a:pt x="210" y="136"/>
                  </a:cubicBezTo>
                  <a:cubicBezTo>
                    <a:pt x="210" y="135"/>
                    <a:pt x="210" y="135"/>
                    <a:pt x="210" y="135"/>
                  </a:cubicBezTo>
                  <a:cubicBezTo>
                    <a:pt x="210" y="134"/>
                    <a:pt x="210" y="134"/>
                    <a:pt x="210" y="134"/>
                  </a:cubicBezTo>
                  <a:cubicBezTo>
                    <a:pt x="209" y="133"/>
                    <a:pt x="209" y="133"/>
                    <a:pt x="209" y="133"/>
                  </a:cubicBezTo>
                  <a:cubicBezTo>
                    <a:pt x="208" y="131"/>
                    <a:pt x="208" y="131"/>
                    <a:pt x="208" y="131"/>
                  </a:cubicBezTo>
                  <a:cubicBezTo>
                    <a:pt x="208" y="131"/>
                    <a:pt x="208" y="131"/>
                    <a:pt x="208" y="131"/>
                  </a:cubicBezTo>
                  <a:cubicBezTo>
                    <a:pt x="208" y="128"/>
                    <a:pt x="208" y="128"/>
                    <a:pt x="208" y="128"/>
                  </a:cubicBezTo>
                  <a:cubicBezTo>
                    <a:pt x="208" y="128"/>
                    <a:pt x="208" y="128"/>
                    <a:pt x="208" y="128"/>
                  </a:cubicBezTo>
                  <a:cubicBezTo>
                    <a:pt x="208" y="127"/>
                    <a:pt x="208" y="127"/>
                    <a:pt x="208" y="127"/>
                  </a:cubicBezTo>
                  <a:cubicBezTo>
                    <a:pt x="208" y="126"/>
                    <a:pt x="208" y="126"/>
                    <a:pt x="208" y="126"/>
                  </a:cubicBezTo>
                  <a:cubicBezTo>
                    <a:pt x="208" y="125"/>
                    <a:pt x="208" y="125"/>
                    <a:pt x="208" y="125"/>
                  </a:cubicBezTo>
                  <a:cubicBezTo>
                    <a:pt x="207" y="125"/>
                    <a:pt x="207" y="125"/>
                    <a:pt x="207" y="125"/>
                  </a:cubicBezTo>
                  <a:cubicBezTo>
                    <a:pt x="206" y="125"/>
                    <a:pt x="206" y="125"/>
                    <a:pt x="206" y="125"/>
                  </a:cubicBezTo>
                  <a:cubicBezTo>
                    <a:pt x="204" y="125"/>
                    <a:pt x="204" y="125"/>
                    <a:pt x="204" y="125"/>
                  </a:cubicBezTo>
                  <a:cubicBezTo>
                    <a:pt x="204" y="125"/>
                    <a:pt x="204" y="125"/>
                    <a:pt x="204" y="125"/>
                  </a:cubicBezTo>
                  <a:cubicBezTo>
                    <a:pt x="202" y="126"/>
                    <a:pt x="202" y="126"/>
                    <a:pt x="202" y="126"/>
                  </a:cubicBezTo>
                  <a:cubicBezTo>
                    <a:pt x="201" y="127"/>
                    <a:pt x="201" y="127"/>
                    <a:pt x="201" y="127"/>
                  </a:cubicBezTo>
                  <a:cubicBezTo>
                    <a:pt x="200" y="128"/>
                    <a:pt x="200" y="128"/>
                    <a:pt x="200" y="128"/>
                  </a:cubicBezTo>
                  <a:cubicBezTo>
                    <a:pt x="199" y="129"/>
                    <a:pt x="199" y="129"/>
                    <a:pt x="199" y="129"/>
                  </a:cubicBezTo>
                  <a:cubicBezTo>
                    <a:pt x="198" y="129"/>
                    <a:pt x="198" y="129"/>
                    <a:pt x="198" y="129"/>
                  </a:cubicBezTo>
                  <a:cubicBezTo>
                    <a:pt x="196" y="129"/>
                    <a:pt x="196" y="129"/>
                    <a:pt x="196" y="129"/>
                  </a:cubicBezTo>
                  <a:cubicBezTo>
                    <a:pt x="196" y="129"/>
                    <a:pt x="196" y="129"/>
                    <a:pt x="196" y="129"/>
                  </a:cubicBezTo>
                  <a:cubicBezTo>
                    <a:pt x="196" y="129"/>
                    <a:pt x="196" y="129"/>
                    <a:pt x="196" y="129"/>
                  </a:cubicBezTo>
                  <a:cubicBezTo>
                    <a:pt x="196" y="128"/>
                    <a:pt x="196" y="128"/>
                    <a:pt x="196" y="128"/>
                  </a:cubicBezTo>
                  <a:cubicBezTo>
                    <a:pt x="196" y="127"/>
                    <a:pt x="196" y="127"/>
                    <a:pt x="196" y="127"/>
                  </a:cubicBezTo>
                  <a:cubicBezTo>
                    <a:pt x="195" y="122"/>
                    <a:pt x="195" y="122"/>
                    <a:pt x="195" y="122"/>
                  </a:cubicBezTo>
                  <a:cubicBezTo>
                    <a:pt x="194" y="120"/>
                    <a:pt x="194" y="120"/>
                    <a:pt x="194" y="120"/>
                  </a:cubicBezTo>
                  <a:cubicBezTo>
                    <a:pt x="194" y="119"/>
                    <a:pt x="194" y="119"/>
                    <a:pt x="194" y="119"/>
                  </a:cubicBezTo>
                  <a:cubicBezTo>
                    <a:pt x="195" y="117"/>
                    <a:pt x="195" y="117"/>
                    <a:pt x="195" y="117"/>
                  </a:cubicBezTo>
                  <a:cubicBezTo>
                    <a:pt x="192" y="117"/>
                    <a:pt x="192" y="117"/>
                    <a:pt x="192" y="117"/>
                  </a:cubicBezTo>
                  <a:cubicBezTo>
                    <a:pt x="191" y="118"/>
                    <a:pt x="191" y="118"/>
                    <a:pt x="191" y="118"/>
                  </a:cubicBezTo>
                  <a:cubicBezTo>
                    <a:pt x="190" y="117"/>
                    <a:pt x="190" y="117"/>
                    <a:pt x="190" y="117"/>
                  </a:cubicBezTo>
                  <a:cubicBezTo>
                    <a:pt x="187" y="117"/>
                    <a:pt x="187" y="117"/>
                    <a:pt x="187" y="117"/>
                  </a:cubicBezTo>
                  <a:cubicBezTo>
                    <a:pt x="238" y="33"/>
                    <a:pt x="238" y="33"/>
                    <a:pt x="238" y="33"/>
                  </a:cubicBezTo>
                  <a:cubicBezTo>
                    <a:pt x="238" y="32"/>
                    <a:pt x="238" y="32"/>
                    <a:pt x="238" y="32"/>
                  </a:cubicBezTo>
                  <a:cubicBezTo>
                    <a:pt x="237" y="32"/>
                    <a:pt x="237" y="32"/>
                    <a:pt x="237" y="32"/>
                  </a:cubicBezTo>
                  <a:cubicBezTo>
                    <a:pt x="236" y="32"/>
                    <a:pt x="236" y="32"/>
                    <a:pt x="236" y="32"/>
                  </a:cubicBezTo>
                  <a:cubicBezTo>
                    <a:pt x="236" y="32"/>
                    <a:pt x="236" y="32"/>
                    <a:pt x="236" y="32"/>
                  </a:cubicBezTo>
                  <a:cubicBezTo>
                    <a:pt x="236" y="30"/>
                    <a:pt x="236" y="30"/>
                    <a:pt x="236" y="30"/>
                  </a:cubicBezTo>
                  <a:cubicBezTo>
                    <a:pt x="235" y="29"/>
                    <a:pt x="235" y="29"/>
                    <a:pt x="235" y="29"/>
                  </a:cubicBezTo>
                  <a:cubicBezTo>
                    <a:pt x="235" y="29"/>
                    <a:pt x="235" y="29"/>
                    <a:pt x="235" y="29"/>
                  </a:cubicBezTo>
                  <a:cubicBezTo>
                    <a:pt x="234" y="28"/>
                    <a:pt x="234" y="28"/>
                    <a:pt x="234" y="28"/>
                  </a:cubicBezTo>
                  <a:cubicBezTo>
                    <a:pt x="234" y="27"/>
                    <a:pt x="234" y="27"/>
                    <a:pt x="234" y="27"/>
                  </a:cubicBezTo>
                  <a:cubicBezTo>
                    <a:pt x="233" y="27"/>
                    <a:pt x="233" y="27"/>
                    <a:pt x="233" y="27"/>
                  </a:cubicBezTo>
                  <a:cubicBezTo>
                    <a:pt x="232" y="27"/>
                    <a:pt x="232" y="27"/>
                    <a:pt x="232" y="27"/>
                  </a:cubicBezTo>
                  <a:cubicBezTo>
                    <a:pt x="232" y="27"/>
                    <a:pt x="232" y="27"/>
                    <a:pt x="232" y="27"/>
                  </a:cubicBezTo>
                  <a:cubicBezTo>
                    <a:pt x="230" y="27"/>
                    <a:pt x="230" y="27"/>
                    <a:pt x="230" y="27"/>
                  </a:cubicBezTo>
                  <a:cubicBezTo>
                    <a:pt x="229" y="27"/>
                    <a:pt x="229" y="27"/>
                    <a:pt x="229" y="27"/>
                  </a:cubicBezTo>
                  <a:cubicBezTo>
                    <a:pt x="229" y="27"/>
                    <a:pt x="229" y="27"/>
                    <a:pt x="229" y="27"/>
                  </a:cubicBezTo>
                  <a:cubicBezTo>
                    <a:pt x="228" y="27"/>
                    <a:pt x="228" y="27"/>
                    <a:pt x="228" y="27"/>
                  </a:cubicBezTo>
                  <a:cubicBezTo>
                    <a:pt x="228" y="27"/>
                    <a:pt x="228" y="27"/>
                    <a:pt x="228" y="27"/>
                  </a:cubicBezTo>
                  <a:cubicBezTo>
                    <a:pt x="228" y="27"/>
                    <a:pt x="228" y="27"/>
                    <a:pt x="228" y="27"/>
                  </a:cubicBezTo>
                  <a:cubicBezTo>
                    <a:pt x="227" y="27"/>
                    <a:pt x="227" y="27"/>
                    <a:pt x="227" y="27"/>
                  </a:cubicBezTo>
                  <a:cubicBezTo>
                    <a:pt x="227" y="26"/>
                    <a:pt x="227" y="26"/>
                    <a:pt x="227" y="26"/>
                  </a:cubicBezTo>
                  <a:cubicBezTo>
                    <a:pt x="227" y="26"/>
                    <a:pt x="227" y="26"/>
                    <a:pt x="227" y="26"/>
                  </a:cubicBezTo>
                  <a:cubicBezTo>
                    <a:pt x="228" y="26"/>
                    <a:pt x="228" y="26"/>
                    <a:pt x="228" y="26"/>
                  </a:cubicBezTo>
                  <a:cubicBezTo>
                    <a:pt x="227" y="26"/>
                    <a:pt x="227" y="26"/>
                    <a:pt x="227" y="26"/>
                  </a:cubicBezTo>
                  <a:cubicBezTo>
                    <a:pt x="226" y="26"/>
                    <a:pt x="226" y="26"/>
                    <a:pt x="226" y="26"/>
                  </a:cubicBezTo>
                  <a:cubicBezTo>
                    <a:pt x="226" y="26"/>
                    <a:pt x="226" y="26"/>
                    <a:pt x="226" y="26"/>
                  </a:cubicBezTo>
                  <a:cubicBezTo>
                    <a:pt x="226" y="25"/>
                    <a:pt x="226" y="25"/>
                    <a:pt x="226" y="25"/>
                  </a:cubicBezTo>
                  <a:cubicBezTo>
                    <a:pt x="226" y="25"/>
                    <a:pt x="226" y="25"/>
                    <a:pt x="226" y="25"/>
                  </a:cubicBezTo>
                  <a:cubicBezTo>
                    <a:pt x="226" y="25"/>
                    <a:pt x="226" y="25"/>
                    <a:pt x="226" y="25"/>
                  </a:cubicBezTo>
                  <a:cubicBezTo>
                    <a:pt x="225" y="25"/>
                    <a:pt x="225" y="25"/>
                    <a:pt x="225" y="25"/>
                  </a:cubicBezTo>
                  <a:cubicBezTo>
                    <a:pt x="225" y="25"/>
                    <a:pt x="225" y="25"/>
                    <a:pt x="225" y="25"/>
                  </a:cubicBezTo>
                  <a:cubicBezTo>
                    <a:pt x="225" y="24"/>
                    <a:pt x="225" y="24"/>
                    <a:pt x="225" y="24"/>
                  </a:cubicBezTo>
                  <a:cubicBezTo>
                    <a:pt x="224" y="24"/>
                    <a:pt x="224" y="24"/>
                    <a:pt x="224" y="24"/>
                  </a:cubicBezTo>
                  <a:cubicBezTo>
                    <a:pt x="223" y="23"/>
                    <a:pt x="223" y="23"/>
                    <a:pt x="223" y="23"/>
                  </a:cubicBezTo>
                  <a:cubicBezTo>
                    <a:pt x="223" y="23"/>
                    <a:pt x="223" y="23"/>
                    <a:pt x="223" y="23"/>
                  </a:cubicBezTo>
                  <a:cubicBezTo>
                    <a:pt x="222" y="23"/>
                    <a:pt x="222" y="23"/>
                    <a:pt x="222" y="23"/>
                  </a:cubicBezTo>
                  <a:cubicBezTo>
                    <a:pt x="222" y="23"/>
                    <a:pt x="222" y="23"/>
                    <a:pt x="222" y="23"/>
                  </a:cubicBezTo>
                  <a:cubicBezTo>
                    <a:pt x="221" y="23"/>
                    <a:pt x="221" y="23"/>
                    <a:pt x="221" y="23"/>
                  </a:cubicBezTo>
                  <a:cubicBezTo>
                    <a:pt x="221" y="23"/>
                    <a:pt x="221" y="23"/>
                    <a:pt x="221" y="23"/>
                  </a:cubicBezTo>
                  <a:cubicBezTo>
                    <a:pt x="221" y="22"/>
                    <a:pt x="221" y="22"/>
                    <a:pt x="221" y="22"/>
                  </a:cubicBezTo>
                  <a:cubicBezTo>
                    <a:pt x="221" y="22"/>
                    <a:pt x="221" y="22"/>
                    <a:pt x="221" y="22"/>
                  </a:cubicBezTo>
                  <a:cubicBezTo>
                    <a:pt x="220" y="23"/>
                    <a:pt x="220" y="23"/>
                    <a:pt x="220" y="23"/>
                  </a:cubicBezTo>
                  <a:cubicBezTo>
                    <a:pt x="220" y="23"/>
                    <a:pt x="220" y="23"/>
                    <a:pt x="220" y="23"/>
                  </a:cubicBezTo>
                  <a:cubicBezTo>
                    <a:pt x="220" y="22"/>
                    <a:pt x="220" y="22"/>
                    <a:pt x="220" y="22"/>
                  </a:cubicBezTo>
                  <a:cubicBezTo>
                    <a:pt x="220" y="22"/>
                    <a:pt x="220" y="22"/>
                    <a:pt x="220" y="22"/>
                  </a:cubicBezTo>
                  <a:cubicBezTo>
                    <a:pt x="220" y="22"/>
                    <a:pt x="220" y="22"/>
                    <a:pt x="220" y="22"/>
                  </a:cubicBezTo>
                  <a:cubicBezTo>
                    <a:pt x="219" y="21"/>
                    <a:pt x="219" y="21"/>
                    <a:pt x="219" y="21"/>
                  </a:cubicBezTo>
                  <a:cubicBezTo>
                    <a:pt x="218" y="21"/>
                    <a:pt x="218" y="21"/>
                    <a:pt x="218" y="21"/>
                  </a:cubicBezTo>
                  <a:cubicBezTo>
                    <a:pt x="219" y="21"/>
                    <a:pt x="219" y="21"/>
                    <a:pt x="219" y="21"/>
                  </a:cubicBezTo>
                  <a:cubicBezTo>
                    <a:pt x="219" y="21"/>
                    <a:pt x="219" y="21"/>
                    <a:pt x="219" y="21"/>
                  </a:cubicBezTo>
                  <a:cubicBezTo>
                    <a:pt x="218" y="20"/>
                    <a:pt x="218" y="20"/>
                    <a:pt x="218" y="20"/>
                  </a:cubicBezTo>
                  <a:cubicBezTo>
                    <a:pt x="217" y="20"/>
                    <a:pt x="217" y="20"/>
                    <a:pt x="217" y="20"/>
                  </a:cubicBezTo>
                  <a:cubicBezTo>
                    <a:pt x="217" y="19"/>
                    <a:pt x="217" y="19"/>
                    <a:pt x="217" y="19"/>
                  </a:cubicBezTo>
                  <a:cubicBezTo>
                    <a:pt x="217" y="19"/>
                    <a:pt x="217" y="19"/>
                    <a:pt x="217" y="19"/>
                  </a:cubicBezTo>
                  <a:cubicBezTo>
                    <a:pt x="217" y="19"/>
                    <a:pt x="217" y="19"/>
                    <a:pt x="217" y="19"/>
                  </a:cubicBezTo>
                  <a:cubicBezTo>
                    <a:pt x="216" y="19"/>
                    <a:pt x="216" y="19"/>
                    <a:pt x="216" y="19"/>
                  </a:cubicBezTo>
                  <a:cubicBezTo>
                    <a:pt x="214" y="21"/>
                    <a:pt x="214" y="21"/>
                    <a:pt x="214" y="21"/>
                  </a:cubicBezTo>
                  <a:cubicBezTo>
                    <a:pt x="213" y="22"/>
                    <a:pt x="213" y="22"/>
                    <a:pt x="213" y="22"/>
                  </a:cubicBezTo>
                  <a:cubicBezTo>
                    <a:pt x="214" y="21"/>
                    <a:pt x="214" y="21"/>
                    <a:pt x="214" y="21"/>
                  </a:cubicBezTo>
                  <a:cubicBezTo>
                    <a:pt x="215" y="19"/>
                    <a:pt x="215" y="19"/>
                    <a:pt x="215" y="19"/>
                  </a:cubicBezTo>
                  <a:cubicBezTo>
                    <a:pt x="216" y="18"/>
                    <a:pt x="216" y="18"/>
                    <a:pt x="216" y="18"/>
                  </a:cubicBezTo>
                  <a:cubicBezTo>
                    <a:pt x="216" y="17"/>
                    <a:pt x="216" y="17"/>
                    <a:pt x="216" y="17"/>
                  </a:cubicBezTo>
                  <a:cubicBezTo>
                    <a:pt x="216" y="17"/>
                    <a:pt x="216" y="17"/>
                    <a:pt x="216" y="17"/>
                  </a:cubicBezTo>
                  <a:cubicBezTo>
                    <a:pt x="215" y="16"/>
                    <a:pt x="215" y="16"/>
                    <a:pt x="215" y="16"/>
                  </a:cubicBezTo>
                  <a:cubicBezTo>
                    <a:pt x="214" y="16"/>
                    <a:pt x="214" y="16"/>
                    <a:pt x="214" y="16"/>
                  </a:cubicBezTo>
                  <a:cubicBezTo>
                    <a:pt x="213" y="17"/>
                    <a:pt x="213" y="17"/>
                    <a:pt x="213" y="17"/>
                  </a:cubicBezTo>
                  <a:cubicBezTo>
                    <a:pt x="212" y="17"/>
                    <a:pt x="212" y="17"/>
                    <a:pt x="212" y="17"/>
                  </a:cubicBezTo>
                  <a:cubicBezTo>
                    <a:pt x="211" y="17"/>
                    <a:pt x="211" y="17"/>
                    <a:pt x="211" y="17"/>
                  </a:cubicBezTo>
                  <a:cubicBezTo>
                    <a:pt x="210" y="17"/>
                    <a:pt x="210" y="17"/>
                    <a:pt x="210" y="17"/>
                  </a:cubicBezTo>
                  <a:cubicBezTo>
                    <a:pt x="209" y="18"/>
                    <a:pt x="209" y="18"/>
                    <a:pt x="209" y="18"/>
                  </a:cubicBezTo>
                  <a:cubicBezTo>
                    <a:pt x="208" y="19"/>
                    <a:pt x="208" y="19"/>
                    <a:pt x="208" y="19"/>
                  </a:cubicBezTo>
                  <a:cubicBezTo>
                    <a:pt x="209" y="18"/>
                    <a:pt x="209" y="18"/>
                    <a:pt x="209" y="18"/>
                  </a:cubicBezTo>
                  <a:cubicBezTo>
                    <a:pt x="209" y="17"/>
                    <a:pt x="209" y="17"/>
                    <a:pt x="209" y="17"/>
                  </a:cubicBezTo>
                  <a:cubicBezTo>
                    <a:pt x="209" y="16"/>
                    <a:pt x="209" y="16"/>
                    <a:pt x="209" y="16"/>
                  </a:cubicBezTo>
                  <a:cubicBezTo>
                    <a:pt x="209" y="15"/>
                    <a:pt x="209" y="15"/>
                    <a:pt x="209" y="15"/>
                  </a:cubicBezTo>
                  <a:cubicBezTo>
                    <a:pt x="207" y="15"/>
                    <a:pt x="207" y="15"/>
                    <a:pt x="207" y="15"/>
                  </a:cubicBezTo>
                  <a:cubicBezTo>
                    <a:pt x="207" y="14"/>
                    <a:pt x="207" y="14"/>
                    <a:pt x="207" y="14"/>
                  </a:cubicBezTo>
                  <a:cubicBezTo>
                    <a:pt x="208" y="14"/>
                    <a:pt x="208" y="14"/>
                    <a:pt x="208" y="14"/>
                  </a:cubicBezTo>
                  <a:cubicBezTo>
                    <a:pt x="209" y="14"/>
                    <a:pt x="209" y="14"/>
                    <a:pt x="209" y="14"/>
                  </a:cubicBezTo>
                  <a:cubicBezTo>
                    <a:pt x="209" y="14"/>
                    <a:pt x="209" y="14"/>
                    <a:pt x="209" y="14"/>
                  </a:cubicBezTo>
                  <a:cubicBezTo>
                    <a:pt x="207" y="13"/>
                    <a:pt x="207" y="13"/>
                    <a:pt x="207" y="13"/>
                  </a:cubicBezTo>
                  <a:cubicBezTo>
                    <a:pt x="207" y="12"/>
                    <a:pt x="207" y="12"/>
                    <a:pt x="207" y="12"/>
                  </a:cubicBezTo>
                  <a:cubicBezTo>
                    <a:pt x="207" y="11"/>
                    <a:pt x="207" y="11"/>
                    <a:pt x="207" y="11"/>
                  </a:cubicBezTo>
                  <a:cubicBezTo>
                    <a:pt x="208" y="11"/>
                    <a:pt x="208" y="11"/>
                    <a:pt x="208" y="11"/>
                  </a:cubicBezTo>
                  <a:cubicBezTo>
                    <a:pt x="209" y="10"/>
                    <a:pt x="209" y="10"/>
                    <a:pt x="209" y="10"/>
                  </a:cubicBezTo>
                  <a:cubicBezTo>
                    <a:pt x="208" y="10"/>
                    <a:pt x="208" y="10"/>
                    <a:pt x="208" y="10"/>
                  </a:cubicBezTo>
                  <a:cubicBezTo>
                    <a:pt x="208" y="9"/>
                    <a:pt x="208" y="9"/>
                    <a:pt x="208" y="9"/>
                  </a:cubicBezTo>
                  <a:cubicBezTo>
                    <a:pt x="207" y="9"/>
                    <a:pt x="207" y="9"/>
                    <a:pt x="207" y="9"/>
                  </a:cubicBezTo>
                  <a:cubicBezTo>
                    <a:pt x="207" y="9"/>
                    <a:pt x="207" y="9"/>
                    <a:pt x="207" y="9"/>
                  </a:cubicBezTo>
                  <a:cubicBezTo>
                    <a:pt x="207" y="9"/>
                    <a:pt x="207" y="9"/>
                    <a:pt x="207" y="9"/>
                  </a:cubicBezTo>
                  <a:cubicBezTo>
                    <a:pt x="206" y="8"/>
                    <a:pt x="206" y="8"/>
                    <a:pt x="206" y="8"/>
                  </a:cubicBezTo>
                  <a:cubicBezTo>
                    <a:pt x="205" y="8"/>
                    <a:pt x="205" y="8"/>
                    <a:pt x="205" y="8"/>
                  </a:cubicBezTo>
                  <a:cubicBezTo>
                    <a:pt x="204" y="8"/>
                    <a:pt x="204" y="8"/>
                    <a:pt x="204" y="8"/>
                  </a:cubicBezTo>
                  <a:cubicBezTo>
                    <a:pt x="204" y="8"/>
                    <a:pt x="204" y="8"/>
                    <a:pt x="204" y="8"/>
                  </a:cubicBezTo>
                  <a:cubicBezTo>
                    <a:pt x="203" y="8"/>
                    <a:pt x="203" y="8"/>
                    <a:pt x="203" y="8"/>
                  </a:cubicBezTo>
                  <a:cubicBezTo>
                    <a:pt x="202" y="8"/>
                    <a:pt x="202" y="8"/>
                    <a:pt x="202" y="8"/>
                  </a:cubicBezTo>
                  <a:cubicBezTo>
                    <a:pt x="202" y="9"/>
                    <a:pt x="202" y="9"/>
                    <a:pt x="202" y="9"/>
                  </a:cubicBezTo>
                  <a:cubicBezTo>
                    <a:pt x="202" y="9"/>
                    <a:pt x="202" y="9"/>
                    <a:pt x="202" y="9"/>
                  </a:cubicBezTo>
                  <a:cubicBezTo>
                    <a:pt x="201" y="8"/>
                    <a:pt x="201" y="8"/>
                    <a:pt x="201" y="8"/>
                  </a:cubicBezTo>
                  <a:cubicBezTo>
                    <a:pt x="201" y="8"/>
                    <a:pt x="201" y="8"/>
                    <a:pt x="201" y="8"/>
                  </a:cubicBezTo>
                  <a:cubicBezTo>
                    <a:pt x="202" y="8"/>
                    <a:pt x="202" y="8"/>
                    <a:pt x="202" y="8"/>
                  </a:cubicBezTo>
                  <a:cubicBezTo>
                    <a:pt x="202" y="7"/>
                    <a:pt x="202" y="7"/>
                    <a:pt x="202" y="7"/>
                  </a:cubicBezTo>
                  <a:cubicBezTo>
                    <a:pt x="202" y="6"/>
                    <a:pt x="202" y="6"/>
                    <a:pt x="202" y="6"/>
                  </a:cubicBezTo>
                  <a:cubicBezTo>
                    <a:pt x="202" y="6"/>
                    <a:pt x="202" y="6"/>
                    <a:pt x="202" y="6"/>
                  </a:cubicBezTo>
                  <a:cubicBezTo>
                    <a:pt x="202" y="5"/>
                    <a:pt x="202" y="5"/>
                    <a:pt x="202" y="5"/>
                  </a:cubicBezTo>
                  <a:cubicBezTo>
                    <a:pt x="203" y="5"/>
                    <a:pt x="203" y="5"/>
                    <a:pt x="203" y="5"/>
                  </a:cubicBezTo>
                  <a:cubicBezTo>
                    <a:pt x="202" y="4"/>
                    <a:pt x="202" y="4"/>
                    <a:pt x="202" y="4"/>
                  </a:cubicBezTo>
                  <a:cubicBezTo>
                    <a:pt x="202" y="4"/>
                    <a:pt x="202" y="4"/>
                    <a:pt x="202" y="4"/>
                  </a:cubicBezTo>
                  <a:cubicBezTo>
                    <a:pt x="201" y="5"/>
                    <a:pt x="201" y="5"/>
                    <a:pt x="201" y="5"/>
                  </a:cubicBezTo>
                  <a:cubicBezTo>
                    <a:pt x="201" y="6"/>
                    <a:pt x="201" y="6"/>
                    <a:pt x="201" y="6"/>
                  </a:cubicBezTo>
                  <a:cubicBezTo>
                    <a:pt x="201" y="6"/>
                    <a:pt x="201" y="6"/>
                    <a:pt x="201" y="6"/>
                  </a:cubicBezTo>
                  <a:cubicBezTo>
                    <a:pt x="200" y="5"/>
                    <a:pt x="200" y="5"/>
                    <a:pt x="200" y="5"/>
                  </a:cubicBezTo>
                  <a:cubicBezTo>
                    <a:pt x="199" y="6"/>
                    <a:pt x="199" y="6"/>
                    <a:pt x="199" y="6"/>
                  </a:cubicBezTo>
                  <a:cubicBezTo>
                    <a:pt x="199" y="6"/>
                    <a:pt x="199" y="6"/>
                    <a:pt x="199" y="6"/>
                  </a:cubicBezTo>
                  <a:cubicBezTo>
                    <a:pt x="199" y="7"/>
                    <a:pt x="199" y="7"/>
                    <a:pt x="199" y="7"/>
                  </a:cubicBezTo>
                  <a:cubicBezTo>
                    <a:pt x="199" y="7"/>
                    <a:pt x="199" y="7"/>
                    <a:pt x="199" y="7"/>
                  </a:cubicBezTo>
                  <a:cubicBezTo>
                    <a:pt x="198" y="8"/>
                    <a:pt x="198" y="8"/>
                    <a:pt x="198" y="8"/>
                  </a:cubicBezTo>
                  <a:cubicBezTo>
                    <a:pt x="198" y="7"/>
                    <a:pt x="198" y="7"/>
                    <a:pt x="198" y="7"/>
                  </a:cubicBezTo>
                  <a:cubicBezTo>
                    <a:pt x="198" y="8"/>
                    <a:pt x="198" y="8"/>
                    <a:pt x="198" y="8"/>
                  </a:cubicBezTo>
                  <a:cubicBezTo>
                    <a:pt x="197" y="9"/>
                    <a:pt x="197" y="9"/>
                    <a:pt x="197" y="9"/>
                  </a:cubicBezTo>
                  <a:cubicBezTo>
                    <a:pt x="197" y="8"/>
                    <a:pt x="197" y="8"/>
                    <a:pt x="197" y="8"/>
                  </a:cubicBezTo>
                  <a:cubicBezTo>
                    <a:pt x="197" y="7"/>
                    <a:pt x="197" y="7"/>
                    <a:pt x="197" y="7"/>
                  </a:cubicBezTo>
                  <a:cubicBezTo>
                    <a:pt x="198" y="7"/>
                    <a:pt x="198" y="7"/>
                    <a:pt x="198" y="7"/>
                  </a:cubicBezTo>
                  <a:cubicBezTo>
                    <a:pt x="197" y="7"/>
                    <a:pt x="197" y="7"/>
                    <a:pt x="197" y="7"/>
                  </a:cubicBezTo>
                  <a:cubicBezTo>
                    <a:pt x="197" y="7"/>
                    <a:pt x="197" y="7"/>
                    <a:pt x="197" y="7"/>
                  </a:cubicBezTo>
                  <a:cubicBezTo>
                    <a:pt x="196" y="8"/>
                    <a:pt x="196" y="8"/>
                    <a:pt x="196" y="8"/>
                  </a:cubicBezTo>
                  <a:cubicBezTo>
                    <a:pt x="196" y="8"/>
                    <a:pt x="196" y="8"/>
                    <a:pt x="196" y="8"/>
                  </a:cubicBezTo>
                  <a:cubicBezTo>
                    <a:pt x="196" y="7"/>
                    <a:pt x="196" y="7"/>
                    <a:pt x="196" y="7"/>
                  </a:cubicBezTo>
                  <a:cubicBezTo>
                    <a:pt x="196" y="6"/>
                    <a:pt x="196" y="6"/>
                    <a:pt x="196" y="6"/>
                  </a:cubicBezTo>
                  <a:cubicBezTo>
                    <a:pt x="195" y="6"/>
                    <a:pt x="195" y="6"/>
                    <a:pt x="195" y="6"/>
                  </a:cubicBezTo>
                  <a:cubicBezTo>
                    <a:pt x="195" y="5"/>
                    <a:pt x="195" y="5"/>
                    <a:pt x="195" y="5"/>
                  </a:cubicBezTo>
                  <a:cubicBezTo>
                    <a:pt x="196" y="5"/>
                    <a:pt x="196" y="5"/>
                    <a:pt x="196" y="5"/>
                  </a:cubicBezTo>
                  <a:cubicBezTo>
                    <a:pt x="197" y="5"/>
                    <a:pt x="197" y="5"/>
                    <a:pt x="197" y="5"/>
                  </a:cubicBezTo>
                  <a:cubicBezTo>
                    <a:pt x="198" y="5"/>
                    <a:pt x="198" y="5"/>
                    <a:pt x="198" y="5"/>
                  </a:cubicBezTo>
                  <a:cubicBezTo>
                    <a:pt x="199" y="5"/>
                    <a:pt x="199" y="5"/>
                    <a:pt x="199" y="5"/>
                  </a:cubicBezTo>
                  <a:cubicBezTo>
                    <a:pt x="200" y="5"/>
                    <a:pt x="200" y="5"/>
                    <a:pt x="200" y="5"/>
                  </a:cubicBezTo>
                  <a:cubicBezTo>
                    <a:pt x="201" y="4"/>
                    <a:pt x="201" y="4"/>
                    <a:pt x="201" y="4"/>
                  </a:cubicBezTo>
                  <a:cubicBezTo>
                    <a:pt x="201" y="3"/>
                    <a:pt x="201" y="3"/>
                    <a:pt x="201" y="3"/>
                  </a:cubicBezTo>
                  <a:cubicBezTo>
                    <a:pt x="201" y="3"/>
                    <a:pt x="201" y="3"/>
                    <a:pt x="201" y="3"/>
                  </a:cubicBezTo>
                  <a:cubicBezTo>
                    <a:pt x="201" y="3"/>
                    <a:pt x="201" y="3"/>
                    <a:pt x="201" y="3"/>
                  </a:cubicBezTo>
                  <a:cubicBezTo>
                    <a:pt x="200" y="2"/>
                    <a:pt x="200" y="2"/>
                    <a:pt x="200" y="2"/>
                  </a:cubicBezTo>
                  <a:cubicBezTo>
                    <a:pt x="200" y="2"/>
                    <a:pt x="200" y="2"/>
                    <a:pt x="200" y="2"/>
                  </a:cubicBezTo>
                  <a:cubicBezTo>
                    <a:pt x="199" y="2"/>
                    <a:pt x="199" y="2"/>
                    <a:pt x="199" y="2"/>
                  </a:cubicBezTo>
                  <a:cubicBezTo>
                    <a:pt x="199" y="1"/>
                    <a:pt x="199" y="1"/>
                    <a:pt x="199" y="1"/>
                  </a:cubicBezTo>
                  <a:cubicBezTo>
                    <a:pt x="199" y="1"/>
                    <a:pt x="199" y="1"/>
                    <a:pt x="199" y="1"/>
                  </a:cubicBezTo>
                  <a:cubicBezTo>
                    <a:pt x="199" y="1"/>
                    <a:pt x="199" y="1"/>
                    <a:pt x="199" y="1"/>
                  </a:cubicBezTo>
                  <a:cubicBezTo>
                    <a:pt x="199" y="1"/>
                    <a:pt x="199" y="1"/>
                    <a:pt x="199" y="1"/>
                  </a:cubicBezTo>
                  <a:cubicBezTo>
                    <a:pt x="200" y="0"/>
                    <a:pt x="200" y="0"/>
                    <a:pt x="200" y="0"/>
                  </a:cubicBezTo>
                  <a:cubicBezTo>
                    <a:pt x="199" y="0"/>
                    <a:pt x="199" y="0"/>
                    <a:pt x="199" y="0"/>
                  </a:cubicBezTo>
                  <a:cubicBezTo>
                    <a:pt x="198" y="1"/>
                    <a:pt x="198" y="1"/>
                    <a:pt x="198" y="1"/>
                  </a:cubicBezTo>
                  <a:cubicBezTo>
                    <a:pt x="197" y="1"/>
                    <a:pt x="197" y="1"/>
                    <a:pt x="197" y="1"/>
                  </a:cubicBezTo>
                  <a:cubicBezTo>
                    <a:pt x="196" y="1"/>
                    <a:pt x="196" y="1"/>
                    <a:pt x="196" y="1"/>
                  </a:cubicBezTo>
                  <a:cubicBezTo>
                    <a:pt x="195" y="2"/>
                    <a:pt x="195" y="2"/>
                    <a:pt x="195" y="2"/>
                  </a:cubicBezTo>
                  <a:cubicBezTo>
                    <a:pt x="193" y="3"/>
                    <a:pt x="193" y="3"/>
                    <a:pt x="193" y="3"/>
                  </a:cubicBezTo>
                  <a:cubicBezTo>
                    <a:pt x="192" y="4"/>
                    <a:pt x="192" y="4"/>
                    <a:pt x="192" y="4"/>
                  </a:cubicBezTo>
                  <a:cubicBezTo>
                    <a:pt x="190" y="4"/>
                    <a:pt x="190" y="4"/>
                    <a:pt x="190" y="4"/>
                  </a:cubicBezTo>
                  <a:cubicBezTo>
                    <a:pt x="189" y="3"/>
                    <a:pt x="189" y="3"/>
                    <a:pt x="189" y="3"/>
                  </a:cubicBezTo>
                  <a:cubicBezTo>
                    <a:pt x="188" y="3"/>
                    <a:pt x="188" y="3"/>
                    <a:pt x="188" y="3"/>
                  </a:cubicBezTo>
                  <a:cubicBezTo>
                    <a:pt x="188" y="3"/>
                    <a:pt x="188" y="3"/>
                    <a:pt x="188" y="3"/>
                  </a:cubicBezTo>
                  <a:cubicBezTo>
                    <a:pt x="188" y="3"/>
                    <a:pt x="188" y="3"/>
                    <a:pt x="188" y="3"/>
                  </a:cubicBezTo>
                  <a:cubicBezTo>
                    <a:pt x="187" y="2"/>
                    <a:pt x="187" y="2"/>
                    <a:pt x="187" y="2"/>
                  </a:cubicBezTo>
                  <a:cubicBezTo>
                    <a:pt x="186" y="3"/>
                    <a:pt x="186" y="3"/>
                    <a:pt x="186" y="3"/>
                  </a:cubicBezTo>
                  <a:cubicBezTo>
                    <a:pt x="186" y="3"/>
                    <a:pt x="186" y="3"/>
                    <a:pt x="186" y="3"/>
                  </a:cubicBezTo>
                  <a:cubicBezTo>
                    <a:pt x="185" y="3"/>
                    <a:pt x="185" y="3"/>
                    <a:pt x="185" y="3"/>
                  </a:cubicBezTo>
                  <a:cubicBezTo>
                    <a:pt x="185" y="3"/>
                    <a:pt x="185" y="3"/>
                    <a:pt x="185" y="3"/>
                  </a:cubicBezTo>
                  <a:cubicBezTo>
                    <a:pt x="185" y="2"/>
                    <a:pt x="185" y="2"/>
                    <a:pt x="185" y="2"/>
                  </a:cubicBezTo>
                  <a:cubicBezTo>
                    <a:pt x="186" y="2"/>
                    <a:pt x="186" y="2"/>
                    <a:pt x="186" y="2"/>
                  </a:cubicBezTo>
                  <a:cubicBezTo>
                    <a:pt x="186" y="2"/>
                    <a:pt x="186" y="2"/>
                    <a:pt x="186" y="2"/>
                  </a:cubicBezTo>
                  <a:cubicBezTo>
                    <a:pt x="185" y="2"/>
                    <a:pt x="185" y="2"/>
                    <a:pt x="185" y="2"/>
                  </a:cubicBezTo>
                  <a:cubicBezTo>
                    <a:pt x="183" y="3"/>
                    <a:pt x="183" y="3"/>
                    <a:pt x="183" y="3"/>
                  </a:cubicBezTo>
                  <a:cubicBezTo>
                    <a:pt x="182" y="3"/>
                    <a:pt x="182" y="3"/>
                    <a:pt x="182" y="3"/>
                  </a:cubicBezTo>
                  <a:cubicBezTo>
                    <a:pt x="181" y="4"/>
                    <a:pt x="181" y="4"/>
                    <a:pt x="181" y="4"/>
                  </a:cubicBezTo>
                  <a:cubicBezTo>
                    <a:pt x="181" y="5"/>
                    <a:pt x="181" y="5"/>
                    <a:pt x="181" y="5"/>
                  </a:cubicBezTo>
                  <a:cubicBezTo>
                    <a:pt x="182" y="5"/>
                    <a:pt x="182" y="5"/>
                    <a:pt x="182" y="5"/>
                  </a:cubicBezTo>
                  <a:cubicBezTo>
                    <a:pt x="182" y="6"/>
                    <a:pt x="182" y="6"/>
                    <a:pt x="182" y="6"/>
                  </a:cubicBezTo>
                  <a:cubicBezTo>
                    <a:pt x="181" y="6"/>
                    <a:pt x="181" y="6"/>
                    <a:pt x="181" y="6"/>
                  </a:cubicBezTo>
                  <a:cubicBezTo>
                    <a:pt x="180" y="6"/>
                    <a:pt x="180" y="6"/>
                    <a:pt x="180" y="6"/>
                  </a:cubicBezTo>
                  <a:cubicBezTo>
                    <a:pt x="179" y="8"/>
                    <a:pt x="179" y="8"/>
                    <a:pt x="179" y="8"/>
                  </a:cubicBezTo>
                  <a:cubicBezTo>
                    <a:pt x="178" y="10"/>
                    <a:pt x="178" y="10"/>
                    <a:pt x="178" y="10"/>
                  </a:cubicBezTo>
                  <a:cubicBezTo>
                    <a:pt x="178" y="10"/>
                    <a:pt x="178" y="10"/>
                    <a:pt x="178" y="10"/>
                  </a:cubicBezTo>
                  <a:cubicBezTo>
                    <a:pt x="178" y="9"/>
                    <a:pt x="178" y="9"/>
                    <a:pt x="178" y="9"/>
                  </a:cubicBezTo>
                  <a:cubicBezTo>
                    <a:pt x="178" y="8"/>
                    <a:pt x="178" y="8"/>
                    <a:pt x="178" y="8"/>
                  </a:cubicBezTo>
                  <a:cubicBezTo>
                    <a:pt x="179" y="6"/>
                    <a:pt x="179" y="6"/>
                    <a:pt x="179" y="6"/>
                  </a:cubicBezTo>
                  <a:cubicBezTo>
                    <a:pt x="179" y="6"/>
                    <a:pt x="179" y="6"/>
                    <a:pt x="179" y="6"/>
                  </a:cubicBezTo>
                  <a:cubicBezTo>
                    <a:pt x="179" y="6"/>
                    <a:pt x="179" y="6"/>
                    <a:pt x="179" y="6"/>
                  </a:cubicBezTo>
                  <a:cubicBezTo>
                    <a:pt x="177" y="7"/>
                    <a:pt x="177" y="7"/>
                    <a:pt x="177" y="7"/>
                  </a:cubicBezTo>
                  <a:cubicBezTo>
                    <a:pt x="176" y="7"/>
                    <a:pt x="176" y="7"/>
                    <a:pt x="176" y="7"/>
                  </a:cubicBezTo>
                  <a:cubicBezTo>
                    <a:pt x="175" y="6"/>
                    <a:pt x="175" y="6"/>
                    <a:pt x="175" y="6"/>
                  </a:cubicBezTo>
                  <a:cubicBezTo>
                    <a:pt x="174" y="5"/>
                    <a:pt x="174" y="5"/>
                    <a:pt x="174" y="5"/>
                  </a:cubicBezTo>
                  <a:cubicBezTo>
                    <a:pt x="173" y="5"/>
                    <a:pt x="173" y="5"/>
                    <a:pt x="173" y="5"/>
                  </a:cubicBezTo>
                  <a:cubicBezTo>
                    <a:pt x="173" y="5"/>
                    <a:pt x="173" y="5"/>
                    <a:pt x="173" y="5"/>
                  </a:cubicBezTo>
                  <a:cubicBezTo>
                    <a:pt x="173" y="6"/>
                    <a:pt x="173" y="6"/>
                    <a:pt x="173" y="6"/>
                  </a:cubicBezTo>
                  <a:cubicBezTo>
                    <a:pt x="174" y="6"/>
                    <a:pt x="174" y="6"/>
                    <a:pt x="174" y="6"/>
                  </a:cubicBezTo>
                  <a:cubicBezTo>
                    <a:pt x="175" y="7"/>
                    <a:pt x="175" y="7"/>
                    <a:pt x="175" y="7"/>
                  </a:cubicBezTo>
                  <a:cubicBezTo>
                    <a:pt x="174" y="7"/>
                    <a:pt x="174" y="7"/>
                    <a:pt x="174" y="7"/>
                  </a:cubicBezTo>
                  <a:cubicBezTo>
                    <a:pt x="173" y="7"/>
                    <a:pt x="173" y="7"/>
                    <a:pt x="173" y="7"/>
                  </a:cubicBezTo>
                  <a:cubicBezTo>
                    <a:pt x="172" y="6"/>
                    <a:pt x="172" y="6"/>
                    <a:pt x="172" y="6"/>
                  </a:cubicBezTo>
                  <a:cubicBezTo>
                    <a:pt x="170" y="7"/>
                    <a:pt x="170" y="7"/>
                    <a:pt x="170" y="7"/>
                  </a:cubicBezTo>
                  <a:cubicBezTo>
                    <a:pt x="167" y="9"/>
                    <a:pt x="167" y="9"/>
                    <a:pt x="167" y="9"/>
                  </a:cubicBezTo>
                  <a:cubicBezTo>
                    <a:pt x="165" y="10"/>
                    <a:pt x="165" y="10"/>
                    <a:pt x="165" y="10"/>
                  </a:cubicBezTo>
                  <a:cubicBezTo>
                    <a:pt x="163" y="11"/>
                    <a:pt x="163" y="11"/>
                    <a:pt x="163" y="11"/>
                  </a:cubicBezTo>
                  <a:cubicBezTo>
                    <a:pt x="161" y="13"/>
                    <a:pt x="161" y="13"/>
                    <a:pt x="161" y="13"/>
                  </a:cubicBezTo>
                  <a:cubicBezTo>
                    <a:pt x="159" y="14"/>
                    <a:pt x="159" y="14"/>
                    <a:pt x="159" y="14"/>
                  </a:cubicBezTo>
                  <a:cubicBezTo>
                    <a:pt x="158" y="15"/>
                    <a:pt x="158" y="15"/>
                    <a:pt x="158" y="15"/>
                  </a:cubicBezTo>
                  <a:cubicBezTo>
                    <a:pt x="157" y="15"/>
                    <a:pt x="157" y="15"/>
                    <a:pt x="157" y="15"/>
                  </a:cubicBezTo>
                  <a:cubicBezTo>
                    <a:pt x="156" y="16"/>
                    <a:pt x="156" y="16"/>
                    <a:pt x="156" y="16"/>
                  </a:cubicBezTo>
                  <a:cubicBezTo>
                    <a:pt x="155" y="16"/>
                    <a:pt x="155" y="16"/>
                    <a:pt x="155" y="16"/>
                  </a:cubicBezTo>
                  <a:cubicBezTo>
                    <a:pt x="153" y="17"/>
                    <a:pt x="153" y="17"/>
                    <a:pt x="153" y="17"/>
                  </a:cubicBezTo>
                  <a:cubicBezTo>
                    <a:pt x="152" y="17"/>
                    <a:pt x="152" y="17"/>
                    <a:pt x="152" y="17"/>
                  </a:cubicBezTo>
                  <a:cubicBezTo>
                    <a:pt x="151" y="16"/>
                    <a:pt x="151" y="16"/>
                    <a:pt x="151" y="16"/>
                  </a:cubicBezTo>
                  <a:cubicBezTo>
                    <a:pt x="150" y="16"/>
                    <a:pt x="150" y="16"/>
                    <a:pt x="150" y="16"/>
                  </a:cubicBezTo>
                  <a:cubicBezTo>
                    <a:pt x="149" y="15"/>
                    <a:pt x="149" y="15"/>
                    <a:pt x="149" y="15"/>
                  </a:cubicBezTo>
                  <a:cubicBezTo>
                    <a:pt x="148" y="15"/>
                    <a:pt x="148" y="15"/>
                    <a:pt x="148" y="15"/>
                  </a:cubicBezTo>
                  <a:cubicBezTo>
                    <a:pt x="146" y="14"/>
                    <a:pt x="146" y="14"/>
                    <a:pt x="146" y="14"/>
                  </a:cubicBezTo>
                  <a:cubicBezTo>
                    <a:pt x="146" y="15"/>
                    <a:pt x="146" y="15"/>
                    <a:pt x="146" y="15"/>
                  </a:cubicBezTo>
                  <a:cubicBezTo>
                    <a:pt x="145" y="15"/>
                    <a:pt x="145" y="15"/>
                    <a:pt x="145" y="15"/>
                  </a:cubicBezTo>
                  <a:cubicBezTo>
                    <a:pt x="143" y="17"/>
                    <a:pt x="143" y="17"/>
                    <a:pt x="143" y="17"/>
                  </a:cubicBezTo>
                  <a:cubicBezTo>
                    <a:pt x="143" y="18"/>
                    <a:pt x="143" y="18"/>
                    <a:pt x="143" y="18"/>
                  </a:cubicBezTo>
                  <a:cubicBezTo>
                    <a:pt x="142" y="19"/>
                    <a:pt x="142" y="19"/>
                    <a:pt x="142" y="19"/>
                  </a:cubicBezTo>
                  <a:cubicBezTo>
                    <a:pt x="141" y="20"/>
                    <a:pt x="141" y="20"/>
                    <a:pt x="141" y="20"/>
                  </a:cubicBezTo>
                  <a:cubicBezTo>
                    <a:pt x="141" y="20"/>
                    <a:pt x="141" y="20"/>
                    <a:pt x="141" y="20"/>
                  </a:cubicBezTo>
                  <a:cubicBezTo>
                    <a:pt x="140" y="19"/>
                    <a:pt x="140" y="19"/>
                    <a:pt x="140" y="19"/>
                  </a:cubicBezTo>
                  <a:cubicBezTo>
                    <a:pt x="140" y="20"/>
                    <a:pt x="140" y="20"/>
                    <a:pt x="140" y="20"/>
                  </a:cubicBezTo>
                  <a:cubicBezTo>
                    <a:pt x="140" y="21"/>
                    <a:pt x="140" y="21"/>
                    <a:pt x="140" y="21"/>
                  </a:cubicBezTo>
                  <a:cubicBezTo>
                    <a:pt x="142" y="25"/>
                    <a:pt x="142" y="25"/>
                    <a:pt x="142" y="25"/>
                  </a:cubicBezTo>
                  <a:cubicBezTo>
                    <a:pt x="143" y="27"/>
                    <a:pt x="143" y="27"/>
                    <a:pt x="143" y="27"/>
                  </a:cubicBezTo>
                  <a:cubicBezTo>
                    <a:pt x="143" y="30"/>
                    <a:pt x="143" y="30"/>
                    <a:pt x="143" y="30"/>
                  </a:cubicBezTo>
                  <a:cubicBezTo>
                    <a:pt x="143" y="32"/>
                    <a:pt x="143" y="32"/>
                    <a:pt x="143" y="32"/>
                  </a:cubicBezTo>
                  <a:cubicBezTo>
                    <a:pt x="142" y="34"/>
                    <a:pt x="142" y="34"/>
                    <a:pt x="142" y="34"/>
                  </a:cubicBezTo>
                  <a:cubicBezTo>
                    <a:pt x="141" y="35"/>
                    <a:pt x="141" y="35"/>
                    <a:pt x="141" y="35"/>
                  </a:cubicBezTo>
                  <a:cubicBezTo>
                    <a:pt x="141" y="35"/>
                    <a:pt x="141" y="35"/>
                    <a:pt x="141" y="35"/>
                  </a:cubicBezTo>
                  <a:cubicBezTo>
                    <a:pt x="143" y="37"/>
                    <a:pt x="143" y="37"/>
                    <a:pt x="143" y="37"/>
                  </a:cubicBezTo>
                  <a:cubicBezTo>
                    <a:pt x="144" y="37"/>
                    <a:pt x="144" y="37"/>
                    <a:pt x="144" y="37"/>
                  </a:cubicBezTo>
                  <a:cubicBezTo>
                    <a:pt x="144" y="37"/>
                    <a:pt x="144" y="37"/>
                    <a:pt x="144" y="37"/>
                  </a:cubicBezTo>
                  <a:cubicBezTo>
                    <a:pt x="144" y="37"/>
                    <a:pt x="144" y="37"/>
                    <a:pt x="144" y="37"/>
                  </a:cubicBezTo>
                  <a:cubicBezTo>
                    <a:pt x="145" y="37"/>
                    <a:pt x="145" y="37"/>
                    <a:pt x="145" y="37"/>
                  </a:cubicBezTo>
                  <a:cubicBezTo>
                    <a:pt x="145" y="37"/>
                    <a:pt x="145" y="37"/>
                    <a:pt x="145" y="37"/>
                  </a:cubicBezTo>
                  <a:cubicBezTo>
                    <a:pt x="145" y="37"/>
                    <a:pt x="145" y="37"/>
                    <a:pt x="145" y="37"/>
                  </a:cubicBezTo>
                  <a:cubicBezTo>
                    <a:pt x="145" y="38"/>
                    <a:pt x="145" y="38"/>
                    <a:pt x="145" y="38"/>
                  </a:cubicBezTo>
                  <a:cubicBezTo>
                    <a:pt x="147" y="39"/>
                    <a:pt x="147" y="39"/>
                    <a:pt x="147" y="39"/>
                  </a:cubicBezTo>
                  <a:cubicBezTo>
                    <a:pt x="146" y="39"/>
                    <a:pt x="146" y="39"/>
                    <a:pt x="146" y="39"/>
                  </a:cubicBezTo>
                  <a:cubicBezTo>
                    <a:pt x="145" y="39"/>
                    <a:pt x="145" y="39"/>
                    <a:pt x="145" y="39"/>
                  </a:cubicBezTo>
                  <a:cubicBezTo>
                    <a:pt x="145" y="40"/>
                    <a:pt x="145" y="40"/>
                    <a:pt x="145" y="40"/>
                  </a:cubicBezTo>
                  <a:cubicBezTo>
                    <a:pt x="145" y="42"/>
                    <a:pt x="145" y="42"/>
                    <a:pt x="145" y="42"/>
                  </a:cubicBezTo>
                  <a:cubicBezTo>
                    <a:pt x="145" y="43"/>
                    <a:pt x="145" y="43"/>
                    <a:pt x="145" y="43"/>
                  </a:cubicBezTo>
                  <a:cubicBezTo>
                    <a:pt x="146" y="43"/>
                    <a:pt x="146" y="43"/>
                    <a:pt x="146" y="43"/>
                  </a:cubicBezTo>
                  <a:cubicBezTo>
                    <a:pt x="146" y="43"/>
                    <a:pt x="146" y="43"/>
                    <a:pt x="146" y="43"/>
                  </a:cubicBezTo>
                  <a:cubicBezTo>
                    <a:pt x="147" y="42"/>
                    <a:pt x="147" y="42"/>
                    <a:pt x="147" y="42"/>
                  </a:cubicBezTo>
                  <a:cubicBezTo>
                    <a:pt x="148" y="43"/>
                    <a:pt x="148" y="43"/>
                    <a:pt x="148" y="43"/>
                  </a:cubicBezTo>
                  <a:cubicBezTo>
                    <a:pt x="148" y="43"/>
                    <a:pt x="148" y="43"/>
                    <a:pt x="148" y="43"/>
                  </a:cubicBezTo>
                  <a:cubicBezTo>
                    <a:pt x="149" y="43"/>
                    <a:pt x="149" y="43"/>
                    <a:pt x="149" y="43"/>
                  </a:cubicBezTo>
                  <a:cubicBezTo>
                    <a:pt x="151" y="43"/>
                    <a:pt x="151" y="43"/>
                    <a:pt x="151" y="43"/>
                  </a:cubicBezTo>
                  <a:cubicBezTo>
                    <a:pt x="152" y="44"/>
                    <a:pt x="152" y="44"/>
                    <a:pt x="152" y="44"/>
                  </a:cubicBezTo>
                  <a:cubicBezTo>
                    <a:pt x="151" y="44"/>
                    <a:pt x="151" y="44"/>
                    <a:pt x="151" y="44"/>
                  </a:cubicBezTo>
                  <a:cubicBezTo>
                    <a:pt x="151" y="45"/>
                    <a:pt x="151" y="45"/>
                    <a:pt x="151" y="45"/>
                  </a:cubicBezTo>
                  <a:cubicBezTo>
                    <a:pt x="151" y="46"/>
                    <a:pt x="151" y="46"/>
                    <a:pt x="151" y="46"/>
                  </a:cubicBezTo>
                  <a:cubicBezTo>
                    <a:pt x="149" y="46"/>
                    <a:pt x="149" y="46"/>
                    <a:pt x="149" y="46"/>
                  </a:cubicBezTo>
                  <a:cubicBezTo>
                    <a:pt x="149" y="46"/>
                    <a:pt x="149" y="46"/>
                    <a:pt x="149" y="46"/>
                  </a:cubicBezTo>
                  <a:cubicBezTo>
                    <a:pt x="149" y="45"/>
                    <a:pt x="149" y="45"/>
                    <a:pt x="149" y="45"/>
                  </a:cubicBezTo>
                  <a:cubicBezTo>
                    <a:pt x="148" y="46"/>
                    <a:pt x="148" y="46"/>
                    <a:pt x="148" y="46"/>
                  </a:cubicBezTo>
                  <a:cubicBezTo>
                    <a:pt x="147" y="45"/>
                    <a:pt x="147" y="45"/>
                    <a:pt x="147" y="45"/>
                  </a:cubicBezTo>
                  <a:cubicBezTo>
                    <a:pt x="146" y="45"/>
                    <a:pt x="146" y="45"/>
                    <a:pt x="146" y="45"/>
                  </a:cubicBezTo>
                  <a:cubicBezTo>
                    <a:pt x="146" y="44"/>
                    <a:pt x="146" y="44"/>
                    <a:pt x="146" y="44"/>
                  </a:cubicBezTo>
                  <a:cubicBezTo>
                    <a:pt x="145" y="44"/>
                    <a:pt x="145" y="44"/>
                    <a:pt x="145" y="44"/>
                  </a:cubicBezTo>
                  <a:cubicBezTo>
                    <a:pt x="145" y="44"/>
                    <a:pt x="145" y="44"/>
                    <a:pt x="145" y="44"/>
                  </a:cubicBezTo>
                  <a:cubicBezTo>
                    <a:pt x="144" y="43"/>
                    <a:pt x="144" y="43"/>
                    <a:pt x="144" y="43"/>
                  </a:cubicBezTo>
                  <a:cubicBezTo>
                    <a:pt x="144" y="42"/>
                    <a:pt x="144" y="42"/>
                    <a:pt x="144" y="42"/>
                  </a:cubicBezTo>
                  <a:cubicBezTo>
                    <a:pt x="145" y="39"/>
                    <a:pt x="145" y="39"/>
                    <a:pt x="145" y="39"/>
                  </a:cubicBezTo>
                  <a:cubicBezTo>
                    <a:pt x="145" y="39"/>
                    <a:pt x="145" y="39"/>
                    <a:pt x="145" y="39"/>
                  </a:cubicBezTo>
                  <a:cubicBezTo>
                    <a:pt x="144" y="39"/>
                    <a:pt x="144" y="39"/>
                    <a:pt x="144" y="39"/>
                  </a:cubicBezTo>
                  <a:cubicBezTo>
                    <a:pt x="144" y="39"/>
                    <a:pt x="144" y="39"/>
                    <a:pt x="144" y="39"/>
                  </a:cubicBezTo>
                  <a:cubicBezTo>
                    <a:pt x="143" y="42"/>
                    <a:pt x="143" y="42"/>
                    <a:pt x="143" y="42"/>
                  </a:cubicBezTo>
                  <a:cubicBezTo>
                    <a:pt x="143" y="43"/>
                    <a:pt x="143" y="43"/>
                    <a:pt x="143" y="43"/>
                  </a:cubicBezTo>
                  <a:cubicBezTo>
                    <a:pt x="142" y="44"/>
                    <a:pt x="142" y="44"/>
                    <a:pt x="142" y="44"/>
                  </a:cubicBezTo>
                  <a:cubicBezTo>
                    <a:pt x="142" y="45"/>
                    <a:pt x="142" y="45"/>
                    <a:pt x="142" y="45"/>
                  </a:cubicBezTo>
                  <a:cubicBezTo>
                    <a:pt x="143" y="44"/>
                    <a:pt x="143" y="44"/>
                    <a:pt x="143" y="44"/>
                  </a:cubicBezTo>
                  <a:cubicBezTo>
                    <a:pt x="143" y="44"/>
                    <a:pt x="143" y="44"/>
                    <a:pt x="143" y="44"/>
                  </a:cubicBezTo>
                  <a:cubicBezTo>
                    <a:pt x="144" y="44"/>
                    <a:pt x="144" y="44"/>
                    <a:pt x="144" y="44"/>
                  </a:cubicBezTo>
                  <a:cubicBezTo>
                    <a:pt x="145" y="44"/>
                    <a:pt x="145" y="44"/>
                    <a:pt x="145" y="44"/>
                  </a:cubicBezTo>
                  <a:cubicBezTo>
                    <a:pt x="145" y="45"/>
                    <a:pt x="145" y="45"/>
                    <a:pt x="145" y="45"/>
                  </a:cubicBezTo>
                  <a:cubicBezTo>
                    <a:pt x="145" y="46"/>
                    <a:pt x="145" y="46"/>
                    <a:pt x="145" y="46"/>
                  </a:cubicBezTo>
                  <a:cubicBezTo>
                    <a:pt x="144" y="47"/>
                    <a:pt x="144" y="47"/>
                    <a:pt x="144" y="47"/>
                  </a:cubicBezTo>
                  <a:cubicBezTo>
                    <a:pt x="143" y="48"/>
                    <a:pt x="143" y="48"/>
                    <a:pt x="143" y="48"/>
                  </a:cubicBezTo>
                  <a:cubicBezTo>
                    <a:pt x="144" y="46"/>
                    <a:pt x="144" y="46"/>
                    <a:pt x="144" y="46"/>
                  </a:cubicBezTo>
                  <a:cubicBezTo>
                    <a:pt x="144" y="46"/>
                    <a:pt x="144" y="46"/>
                    <a:pt x="144" y="46"/>
                  </a:cubicBezTo>
                  <a:cubicBezTo>
                    <a:pt x="144" y="46"/>
                    <a:pt x="144" y="46"/>
                    <a:pt x="144" y="46"/>
                  </a:cubicBezTo>
                  <a:cubicBezTo>
                    <a:pt x="143" y="45"/>
                    <a:pt x="143" y="45"/>
                    <a:pt x="143" y="45"/>
                  </a:cubicBezTo>
                  <a:cubicBezTo>
                    <a:pt x="143" y="46"/>
                    <a:pt x="143" y="46"/>
                    <a:pt x="143" y="46"/>
                  </a:cubicBezTo>
                  <a:cubicBezTo>
                    <a:pt x="141" y="47"/>
                    <a:pt x="141" y="47"/>
                    <a:pt x="141" y="47"/>
                  </a:cubicBezTo>
                  <a:cubicBezTo>
                    <a:pt x="141" y="48"/>
                    <a:pt x="141" y="48"/>
                    <a:pt x="141" y="48"/>
                  </a:cubicBezTo>
                  <a:cubicBezTo>
                    <a:pt x="141" y="48"/>
                    <a:pt x="141" y="48"/>
                    <a:pt x="141" y="48"/>
                  </a:cubicBezTo>
                  <a:cubicBezTo>
                    <a:pt x="140" y="48"/>
                    <a:pt x="140" y="48"/>
                    <a:pt x="140" y="48"/>
                  </a:cubicBezTo>
                  <a:cubicBezTo>
                    <a:pt x="140" y="47"/>
                    <a:pt x="140" y="47"/>
                    <a:pt x="140" y="47"/>
                  </a:cubicBezTo>
                  <a:cubicBezTo>
                    <a:pt x="139" y="47"/>
                    <a:pt x="139" y="47"/>
                    <a:pt x="139" y="47"/>
                  </a:cubicBezTo>
                  <a:cubicBezTo>
                    <a:pt x="138" y="47"/>
                    <a:pt x="138" y="47"/>
                    <a:pt x="138" y="47"/>
                  </a:cubicBezTo>
                  <a:cubicBezTo>
                    <a:pt x="137" y="47"/>
                    <a:pt x="137" y="47"/>
                    <a:pt x="137" y="47"/>
                  </a:cubicBezTo>
                  <a:cubicBezTo>
                    <a:pt x="137" y="46"/>
                    <a:pt x="137" y="46"/>
                    <a:pt x="137" y="46"/>
                  </a:cubicBezTo>
                  <a:cubicBezTo>
                    <a:pt x="137" y="46"/>
                    <a:pt x="137" y="46"/>
                    <a:pt x="137" y="46"/>
                  </a:cubicBezTo>
                  <a:cubicBezTo>
                    <a:pt x="136" y="46"/>
                    <a:pt x="136" y="46"/>
                    <a:pt x="136" y="46"/>
                  </a:cubicBezTo>
                  <a:cubicBezTo>
                    <a:pt x="136" y="46"/>
                    <a:pt x="136" y="46"/>
                    <a:pt x="136" y="46"/>
                  </a:cubicBezTo>
                  <a:cubicBezTo>
                    <a:pt x="135" y="46"/>
                    <a:pt x="135" y="46"/>
                    <a:pt x="135" y="46"/>
                  </a:cubicBezTo>
                  <a:cubicBezTo>
                    <a:pt x="135" y="45"/>
                    <a:pt x="135" y="45"/>
                    <a:pt x="135" y="45"/>
                  </a:cubicBezTo>
                  <a:cubicBezTo>
                    <a:pt x="134" y="46"/>
                    <a:pt x="134" y="46"/>
                    <a:pt x="134" y="46"/>
                  </a:cubicBezTo>
                  <a:cubicBezTo>
                    <a:pt x="134" y="45"/>
                    <a:pt x="134" y="45"/>
                    <a:pt x="134" y="45"/>
                  </a:cubicBezTo>
                  <a:cubicBezTo>
                    <a:pt x="134" y="45"/>
                    <a:pt x="134" y="45"/>
                    <a:pt x="134" y="45"/>
                  </a:cubicBezTo>
                  <a:cubicBezTo>
                    <a:pt x="133" y="44"/>
                    <a:pt x="133" y="44"/>
                    <a:pt x="133" y="44"/>
                  </a:cubicBezTo>
                  <a:cubicBezTo>
                    <a:pt x="133" y="43"/>
                    <a:pt x="133" y="43"/>
                    <a:pt x="133" y="43"/>
                  </a:cubicBezTo>
                  <a:cubicBezTo>
                    <a:pt x="134" y="43"/>
                    <a:pt x="134" y="43"/>
                    <a:pt x="134" y="43"/>
                  </a:cubicBezTo>
                  <a:cubicBezTo>
                    <a:pt x="135" y="42"/>
                    <a:pt x="135" y="42"/>
                    <a:pt x="135" y="42"/>
                  </a:cubicBezTo>
                  <a:cubicBezTo>
                    <a:pt x="136" y="42"/>
                    <a:pt x="136" y="42"/>
                    <a:pt x="136" y="42"/>
                  </a:cubicBezTo>
                  <a:cubicBezTo>
                    <a:pt x="136" y="41"/>
                    <a:pt x="136" y="41"/>
                    <a:pt x="136" y="41"/>
                  </a:cubicBezTo>
                  <a:cubicBezTo>
                    <a:pt x="136" y="41"/>
                    <a:pt x="136" y="41"/>
                    <a:pt x="136" y="41"/>
                  </a:cubicBezTo>
                  <a:cubicBezTo>
                    <a:pt x="135" y="40"/>
                    <a:pt x="135" y="40"/>
                    <a:pt x="135" y="40"/>
                  </a:cubicBezTo>
                  <a:cubicBezTo>
                    <a:pt x="134" y="39"/>
                    <a:pt x="134" y="39"/>
                    <a:pt x="134" y="39"/>
                  </a:cubicBezTo>
                  <a:cubicBezTo>
                    <a:pt x="133" y="39"/>
                    <a:pt x="133" y="39"/>
                    <a:pt x="133" y="39"/>
                  </a:cubicBezTo>
                  <a:cubicBezTo>
                    <a:pt x="132" y="40"/>
                    <a:pt x="132" y="40"/>
                    <a:pt x="132" y="40"/>
                  </a:cubicBezTo>
                  <a:cubicBezTo>
                    <a:pt x="131" y="40"/>
                    <a:pt x="131" y="40"/>
                    <a:pt x="131" y="40"/>
                  </a:cubicBezTo>
                  <a:cubicBezTo>
                    <a:pt x="131" y="40"/>
                    <a:pt x="131" y="40"/>
                    <a:pt x="131" y="40"/>
                  </a:cubicBezTo>
                  <a:cubicBezTo>
                    <a:pt x="130" y="40"/>
                    <a:pt x="130" y="40"/>
                    <a:pt x="130" y="40"/>
                  </a:cubicBezTo>
                  <a:cubicBezTo>
                    <a:pt x="127" y="41"/>
                    <a:pt x="127" y="41"/>
                    <a:pt x="127" y="41"/>
                  </a:cubicBezTo>
                  <a:cubicBezTo>
                    <a:pt x="127" y="41"/>
                    <a:pt x="127" y="41"/>
                    <a:pt x="127" y="41"/>
                  </a:cubicBezTo>
                  <a:cubicBezTo>
                    <a:pt x="127" y="42"/>
                    <a:pt x="127" y="42"/>
                    <a:pt x="127" y="42"/>
                  </a:cubicBezTo>
                  <a:cubicBezTo>
                    <a:pt x="128" y="42"/>
                    <a:pt x="128" y="42"/>
                    <a:pt x="128" y="42"/>
                  </a:cubicBezTo>
                  <a:cubicBezTo>
                    <a:pt x="128" y="43"/>
                    <a:pt x="128" y="43"/>
                    <a:pt x="128" y="43"/>
                  </a:cubicBezTo>
                  <a:cubicBezTo>
                    <a:pt x="127" y="42"/>
                    <a:pt x="127" y="42"/>
                    <a:pt x="127" y="42"/>
                  </a:cubicBezTo>
                  <a:cubicBezTo>
                    <a:pt x="127" y="42"/>
                    <a:pt x="127" y="42"/>
                    <a:pt x="127" y="42"/>
                  </a:cubicBezTo>
                  <a:cubicBezTo>
                    <a:pt x="126" y="42"/>
                    <a:pt x="126" y="42"/>
                    <a:pt x="126" y="42"/>
                  </a:cubicBezTo>
                  <a:cubicBezTo>
                    <a:pt x="125" y="42"/>
                    <a:pt x="125" y="42"/>
                    <a:pt x="125" y="42"/>
                  </a:cubicBezTo>
                  <a:cubicBezTo>
                    <a:pt x="124" y="42"/>
                    <a:pt x="124" y="42"/>
                    <a:pt x="124" y="42"/>
                  </a:cubicBezTo>
                  <a:cubicBezTo>
                    <a:pt x="122" y="42"/>
                    <a:pt x="122" y="42"/>
                    <a:pt x="122" y="42"/>
                  </a:cubicBezTo>
                  <a:cubicBezTo>
                    <a:pt x="122" y="42"/>
                    <a:pt x="122" y="42"/>
                    <a:pt x="122" y="42"/>
                  </a:cubicBezTo>
                  <a:cubicBezTo>
                    <a:pt x="122" y="43"/>
                    <a:pt x="122" y="43"/>
                    <a:pt x="122" y="43"/>
                  </a:cubicBezTo>
                  <a:cubicBezTo>
                    <a:pt x="121" y="43"/>
                    <a:pt x="121" y="43"/>
                    <a:pt x="121" y="43"/>
                  </a:cubicBezTo>
                  <a:cubicBezTo>
                    <a:pt x="120" y="42"/>
                    <a:pt x="120" y="42"/>
                    <a:pt x="120" y="42"/>
                  </a:cubicBezTo>
                  <a:cubicBezTo>
                    <a:pt x="120" y="42"/>
                    <a:pt x="120" y="42"/>
                    <a:pt x="120" y="42"/>
                  </a:cubicBezTo>
                  <a:cubicBezTo>
                    <a:pt x="119" y="43"/>
                    <a:pt x="119" y="43"/>
                    <a:pt x="119" y="43"/>
                  </a:cubicBezTo>
                  <a:cubicBezTo>
                    <a:pt x="119" y="44"/>
                    <a:pt x="119" y="44"/>
                    <a:pt x="119" y="44"/>
                  </a:cubicBezTo>
                  <a:cubicBezTo>
                    <a:pt x="118" y="44"/>
                    <a:pt x="118" y="44"/>
                    <a:pt x="118" y="44"/>
                  </a:cubicBezTo>
                  <a:cubicBezTo>
                    <a:pt x="117" y="44"/>
                    <a:pt x="117" y="44"/>
                    <a:pt x="117" y="44"/>
                  </a:cubicBezTo>
                  <a:cubicBezTo>
                    <a:pt x="116" y="45"/>
                    <a:pt x="116" y="45"/>
                    <a:pt x="116" y="45"/>
                  </a:cubicBezTo>
                  <a:cubicBezTo>
                    <a:pt x="115" y="45"/>
                    <a:pt x="115" y="45"/>
                    <a:pt x="115" y="45"/>
                  </a:cubicBezTo>
                  <a:cubicBezTo>
                    <a:pt x="115" y="45"/>
                    <a:pt x="115" y="45"/>
                    <a:pt x="115" y="45"/>
                  </a:cubicBezTo>
                  <a:cubicBezTo>
                    <a:pt x="116" y="44"/>
                    <a:pt x="116" y="44"/>
                    <a:pt x="116" y="44"/>
                  </a:cubicBezTo>
                  <a:cubicBezTo>
                    <a:pt x="115" y="44"/>
                    <a:pt x="115" y="44"/>
                    <a:pt x="115" y="44"/>
                  </a:cubicBezTo>
                  <a:cubicBezTo>
                    <a:pt x="114" y="45"/>
                    <a:pt x="114" y="45"/>
                    <a:pt x="114" y="45"/>
                  </a:cubicBezTo>
                  <a:cubicBezTo>
                    <a:pt x="114" y="46"/>
                    <a:pt x="114" y="46"/>
                    <a:pt x="114" y="46"/>
                  </a:cubicBezTo>
                  <a:cubicBezTo>
                    <a:pt x="115" y="47"/>
                    <a:pt x="115" y="47"/>
                    <a:pt x="115" y="47"/>
                  </a:cubicBezTo>
                  <a:cubicBezTo>
                    <a:pt x="116" y="49"/>
                    <a:pt x="116" y="49"/>
                    <a:pt x="116" y="49"/>
                  </a:cubicBezTo>
                  <a:cubicBezTo>
                    <a:pt x="118" y="49"/>
                    <a:pt x="118" y="49"/>
                    <a:pt x="118" y="49"/>
                  </a:cubicBezTo>
                  <a:cubicBezTo>
                    <a:pt x="119" y="50"/>
                    <a:pt x="119" y="50"/>
                    <a:pt x="119" y="50"/>
                  </a:cubicBezTo>
                  <a:cubicBezTo>
                    <a:pt x="120" y="51"/>
                    <a:pt x="120" y="51"/>
                    <a:pt x="120" y="51"/>
                  </a:cubicBezTo>
                  <a:cubicBezTo>
                    <a:pt x="120" y="52"/>
                    <a:pt x="120" y="52"/>
                    <a:pt x="120" y="52"/>
                  </a:cubicBezTo>
                  <a:cubicBezTo>
                    <a:pt x="121" y="52"/>
                    <a:pt x="121" y="52"/>
                    <a:pt x="121" y="52"/>
                  </a:cubicBezTo>
                  <a:cubicBezTo>
                    <a:pt x="122" y="52"/>
                    <a:pt x="122" y="52"/>
                    <a:pt x="122" y="52"/>
                  </a:cubicBezTo>
                  <a:cubicBezTo>
                    <a:pt x="122" y="52"/>
                    <a:pt x="122" y="52"/>
                    <a:pt x="122" y="52"/>
                  </a:cubicBezTo>
                  <a:cubicBezTo>
                    <a:pt x="120" y="52"/>
                    <a:pt x="120" y="52"/>
                    <a:pt x="120" y="52"/>
                  </a:cubicBezTo>
                  <a:cubicBezTo>
                    <a:pt x="120" y="52"/>
                    <a:pt x="120" y="52"/>
                    <a:pt x="120" y="52"/>
                  </a:cubicBezTo>
                  <a:cubicBezTo>
                    <a:pt x="119" y="51"/>
                    <a:pt x="119" y="51"/>
                    <a:pt x="119" y="51"/>
                  </a:cubicBezTo>
                  <a:cubicBezTo>
                    <a:pt x="118" y="51"/>
                    <a:pt x="118" y="51"/>
                    <a:pt x="118" y="51"/>
                  </a:cubicBezTo>
                  <a:cubicBezTo>
                    <a:pt x="118" y="51"/>
                    <a:pt x="118" y="51"/>
                    <a:pt x="118" y="51"/>
                  </a:cubicBezTo>
                  <a:cubicBezTo>
                    <a:pt x="117" y="52"/>
                    <a:pt x="117" y="52"/>
                    <a:pt x="117" y="52"/>
                  </a:cubicBezTo>
                  <a:cubicBezTo>
                    <a:pt x="116" y="52"/>
                    <a:pt x="116" y="52"/>
                    <a:pt x="116" y="52"/>
                  </a:cubicBezTo>
                  <a:cubicBezTo>
                    <a:pt x="116" y="51"/>
                    <a:pt x="116" y="51"/>
                    <a:pt x="116" y="51"/>
                  </a:cubicBezTo>
                  <a:cubicBezTo>
                    <a:pt x="116" y="50"/>
                    <a:pt x="116" y="50"/>
                    <a:pt x="116" y="50"/>
                  </a:cubicBezTo>
                  <a:cubicBezTo>
                    <a:pt x="116" y="50"/>
                    <a:pt x="116" y="50"/>
                    <a:pt x="116" y="50"/>
                  </a:cubicBezTo>
                  <a:cubicBezTo>
                    <a:pt x="116" y="50"/>
                    <a:pt x="116" y="50"/>
                    <a:pt x="116" y="50"/>
                  </a:cubicBezTo>
                  <a:cubicBezTo>
                    <a:pt x="115" y="51"/>
                    <a:pt x="115" y="51"/>
                    <a:pt x="115" y="51"/>
                  </a:cubicBezTo>
                  <a:cubicBezTo>
                    <a:pt x="115" y="52"/>
                    <a:pt x="115" y="52"/>
                    <a:pt x="115" y="52"/>
                  </a:cubicBezTo>
                  <a:cubicBezTo>
                    <a:pt x="116" y="53"/>
                    <a:pt x="116" y="53"/>
                    <a:pt x="116" y="53"/>
                  </a:cubicBezTo>
                  <a:cubicBezTo>
                    <a:pt x="116" y="53"/>
                    <a:pt x="116" y="53"/>
                    <a:pt x="116" y="53"/>
                  </a:cubicBezTo>
                  <a:cubicBezTo>
                    <a:pt x="115" y="54"/>
                    <a:pt x="115" y="54"/>
                    <a:pt x="115" y="54"/>
                  </a:cubicBezTo>
                  <a:cubicBezTo>
                    <a:pt x="114" y="55"/>
                    <a:pt x="114" y="55"/>
                    <a:pt x="114" y="55"/>
                  </a:cubicBezTo>
                  <a:cubicBezTo>
                    <a:pt x="114" y="56"/>
                    <a:pt x="114" y="56"/>
                    <a:pt x="114" y="56"/>
                  </a:cubicBezTo>
                  <a:cubicBezTo>
                    <a:pt x="114" y="57"/>
                    <a:pt x="114" y="57"/>
                    <a:pt x="114" y="57"/>
                  </a:cubicBezTo>
                  <a:cubicBezTo>
                    <a:pt x="115" y="59"/>
                    <a:pt x="115" y="59"/>
                    <a:pt x="115" y="59"/>
                  </a:cubicBezTo>
                  <a:cubicBezTo>
                    <a:pt x="117" y="59"/>
                    <a:pt x="117" y="59"/>
                    <a:pt x="117" y="59"/>
                  </a:cubicBezTo>
                  <a:cubicBezTo>
                    <a:pt x="118" y="60"/>
                    <a:pt x="118" y="60"/>
                    <a:pt x="118" y="60"/>
                  </a:cubicBezTo>
                  <a:cubicBezTo>
                    <a:pt x="118" y="60"/>
                    <a:pt x="118" y="60"/>
                    <a:pt x="118" y="60"/>
                  </a:cubicBezTo>
                  <a:cubicBezTo>
                    <a:pt x="120" y="59"/>
                    <a:pt x="120" y="59"/>
                    <a:pt x="120" y="59"/>
                  </a:cubicBezTo>
                  <a:cubicBezTo>
                    <a:pt x="121" y="59"/>
                    <a:pt x="121" y="59"/>
                    <a:pt x="121" y="59"/>
                  </a:cubicBezTo>
                  <a:cubicBezTo>
                    <a:pt x="122" y="60"/>
                    <a:pt x="122" y="60"/>
                    <a:pt x="122" y="60"/>
                  </a:cubicBezTo>
                  <a:cubicBezTo>
                    <a:pt x="124" y="60"/>
                    <a:pt x="124" y="60"/>
                    <a:pt x="124" y="60"/>
                  </a:cubicBezTo>
                  <a:cubicBezTo>
                    <a:pt x="124" y="60"/>
                    <a:pt x="124" y="60"/>
                    <a:pt x="124" y="60"/>
                  </a:cubicBezTo>
                  <a:cubicBezTo>
                    <a:pt x="125" y="61"/>
                    <a:pt x="125" y="61"/>
                    <a:pt x="125" y="61"/>
                  </a:cubicBezTo>
                  <a:cubicBezTo>
                    <a:pt x="125" y="61"/>
                    <a:pt x="125" y="61"/>
                    <a:pt x="125" y="61"/>
                  </a:cubicBezTo>
                  <a:cubicBezTo>
                    <a:pt x="126" y="61"/>
                    <a:pt x="126" y="61"/>
                    <a:pt x="126" y="61"/>
                  </a:cubicBezTo>
                  <a:cubicBezTo>
                    <a:pt x="126" y="60"/>
                    <a:pt x="126" y="60"/>
                    <a:pt x="126" y="60"/>
                  </a:cubicBezTo>
                  <a:cubicBezTo>
                    <a:pt x="126" y="60"/>
                    <a:pt x="126" y="60"/>
                    <a:pt x="126" y="60"/>
                  </a:cubicBezTo>
                  <a:cubicBezTo>
                    <a:pt x="127" y="60"/>
                    <a:pt x="127" y="60"/>
                    <a:pt x="127" y="60"/>
                  </a:cubicBezTo>
                  <a:cubicBezTo>
                    <a:pt x="127" y="60"/>
                    <a:pt x="127" y="60"/>
                    <a:pt x="127" y="60"/>
                  </a:cubicBezTo>
                  <a:cubicBezTo>
                    <a:pt x="126" y="61"/>
                    <a:pt x="126" y="61"/>
                    <a:pt x="126" y="61"/>
                  </a:cubicBezTo>
                  <a:cubicBezTo>
                    <a:pt x="126" y="62"/>
                    <a:pt x="126" y="62"/>
                    <a:pt x="126" y="62"/>
                  </a:cubicBezTo>
                  <a:cubicBezTo>
                    <a:pt x="126" y="62"/>
                    <a:pt x="126" y="62"/>
                    <a:pt x="126" y="62"/>
                  </a:cubicBezTo>
                  <a:cubicBezTo>
                    <a:pt x="127" y="61"/>
                    <a:pt x="127" y="61"/>
                    <a:pt x="127" y="61"/>
                  </a:cubicBezTo>
                  <a:cubicBezTo>
                    <a:pt x="128" y="61"/>
                    <a:pt x="128" y="61"/>
                    <a:pt x="128" y="61"/>
                  </a:cubicBezTo>
                  <a:cubicBezTo>
                    <a:pt x="129" y="60"/>
                    <a:pt x="129" y="60"/>
                    <a:pt x="129" y="60"/>
                  </a:cubicBezTo>
                  <a:cubicBezTo>
                    <a:pt x="131" y="59"/>
                    <a:pt x="131" y="59"/>
                    <a:pt x="131" y="59"/>
                  </a:cubicBezTo>
                  <a:cubicBezTo>
                    <a:pt x="132" y="59"/>
                    <a:pt x="132" y="59"/>
                    <a:pt x="132" y="59"/>
                  </a:cubicBezTo>
                  <a:cubicBezTo>
                    <a:pt x="133" y="59"/>
                    <a:pt x="133" y="59"/>
                    <a:pt x="133" y="59"/>
                  </a:cubicBezTo>
                  <a:cubicBezTo>
                    <a:pt x="133" y="59"/>
                    <a:pt x="133" y="59"/>
                    <a:pt x="133" y="59"/>
                  </a:cubicBezTo>
                  <a:cubicBezTo>
                    <a:pt x="133" y="59"/>
                    <a:pt x="133" y="59"/>
                    <a:pt x="133" y="59"/>
                  </a:cubicBezTo>
                  <a:cubicBezTo>
                    <a:pt x="134" y="59"/>
                    <a:pt x="134" y="59"/>
                    <a:pt x="134" y="59"/>
                  </a:cubicBezTo>
                  <a:cubicBezTo>
                    <a:pt x="135" y="58"/>
                    <a:pt x="135" y="58"/>
                    <a:pt x="135" y="58"/>
                  </a:cubicBezTo>
                  <a:cubicBezTo>
                    <a:pt x="137" y="58"/>
                    <a:pt x="137" y="58"/>
                    <a:pt x="137" y="58"/>
                  </a:cubicBezTo>
                  <a:cubicBezTo>
                    <a:pt x="137" y="58"/>
                    <a:pt x="137" y="58"/>
                    <a:pt x="137" y="58"/>
                  </a:cubicBezTo>
                  <a:cubicBezTo>
                    <a:pt x="137" y="59"/>
                    <a:pt x="137" y="59"/>
                    <a:pt x="137" y="59"/>
                  </a:cubicBezTo>
                  <a:cubicBezTo>
                    <a:pt x="136" y="59"/>
                    <a:pt x="136" y="59"/>
                    <a:pt x="136" y="59"/>
                  </a:cubicBezTo>
                  <a:cubicBezTo>
                    <a:pt x="136" y="60"/>
                    <a:pt x="136" y="60"/>
                    <a:pt x="136" y="60"/>
                  </a:cubicBezTo>
                  <a:cubicBezTo>
                    <a:pt x="136" y="60"/>
                    <a:pt x="136" y="60"/>
                    <a:pt x="136" y="60"/>
                  </a:cubicBezTo>
                  <a:cubicBezTo>
                    <a:pt x="135" y="61"/>
                    <a:pt x="135" y="61"/>
                    <a:pt x="135" y="61"/>
                  </a:cubicBezTo>
                  <a:cubicBezTo>
                    <a:pt x="134" y="61"/>
                    <a:pt x="134" y="61"/>
                    <a:pt x="134" y="61"/>
                  </a:cubicBezTo>
                  <a:cubicBezTo>
                    <a:pt x="134" y="61"/>
                    <a:pt x="134" y="61"/>
                    <a:pt x="134" y="61"/>
                  </a:cubicBezTo>
                  <a:cubicBezTo>
                    <a:pt x="133" y="61"/>
                    <a:pt x="133" y="61"/>
                    <a:pt x="133" y="61"/>
                  </a:cubicBezTo>
                  <a:cubicBezTo>
                    <a:pt x="132" y="62"/>
                    <a:pt x="132" y="62"/>
                    <a:pt x="132" y="62"/>
                  </a:cubicBezTo>
                  <a:cubicBezTo>
                    <a:pt x="132" y="62"/>
                    <a:pt x="132" y="62"/>
                    <a:pt x="132" y="62"/>
                  </a:cubicBezTo>
                  <a:cubicBezTo>
                    <a:pt x="133" y="62"/>
                    <a:pt x="133" y="62"/>
                    <a:pt x="133" y="62"/>
                  </a:cubicBezTo>
                  <a:cubicBezTo>
                    <a:pt x="133" y="63"/>
                    <a:pt x="133" y="63"/>
                    <a:pt x="133" y="63"/>
                  </a:cubicBezTo>
                  <a:cubicBezTo>
                    <a:pt x="133" y="64"/>
                    <a:pt x="133" y="64"/>
                    <a:pt x="133" y="64"/>
                  </a:cubicBezTo>
                  <a:cubicBezTo>
                    <a:pt x="132" y="65"/>
                    <a:pt x="132" y="65"/>
                    <a:pt x="132" y="65"/>
                  </a:cubicBezTo>
                  <a:cubicBezTo>
                    <a:pt x="132" y="66"/>
                    <a:pt x="132" y="66"/>
                    <a:pt x="132" y="66"/>
                  </a:cubicBezTo>
                  <a:cubicBezTo>
                    <a:pt x="131" y="67"/>
                    <a:pt x="131" y="67"/>
                    <a:pt x="131" y="67"/>
                  </a:cubicBezTo>
                  <a:cubicBezTo>
                    <a:pt x="131" y="67"/>
                    <a:pt x="131" y="67"/>
                    <a:pt x="131" y="67"/>
                  </a:cubicBezTo>
                  <a:cubicBezTo>
                    <a:pt x="131" y="67"/>
                    <a:pt x="131" y="67"/>
                    <a:pt x="131" y="67"/>
                  </a:cubicBezTo>
                  <a:cubicBezTo>
                    <a:pt x="131" y="68"/>
                    <a:pt x="131" y="68"/>
                    <a:pt x="131" y="68"/>
                  </a:cubicBezTo>
                  <a:cubicBezTo>
                    <a:pt x="131" y="69"/>
                    <a:pt x="131" y="69"/>
                    <a:pt x="131" y="69"/>
                  </a:cubicBezTo>
                  <a:cubicBezTo>
                    <a:pt x="130" y="70"/>
                    <a:pt x="130" y="70"/>
                    <a:pt x="130" y="70"/>
                  </a:cubicBezTo>
                  <a:cubicBezTo>
                    <a:pt x="130" y="70"/>
                    <a:pt x="130" y="70"/>
                    <a:pt x="130" y="70"/>
                  </a:cubicBezTo>
                  <a:cubicBezTo>
                    <a:pt x="129" y="70"/>
                    <a:pt x="129" y="70"/>
                    <a:pt x="129" y="70"/>
                  </a:cubicBezTo>
                  <a:cubicBezTo>
                    <a:pt x="128" y="71"/>
                    <a:pt x="128" y="71"/>
                    <a:pt x="128" y="71"/>
                  </a:cubicBezTo>
                  <a:cubicBezTo>
                    <a:pt x="127" y="71"/>
                    <a:pt x="127" y="71"/>
                    <a:pt x="127" y="71"/>
                  </a:cubicBezTo>
                  <a:cubicBezTo>
                    <a:pt x="127" y="71"/>
                    <a:pt x="127" y="71"/>
                    <a:pt x="127" y="71"/>
                  </a:cubicBezTo>
                  <a:cubicBezTo>
                    <a:pt x="126" y="71"/>
                    <a:pt x="126" y="71"/>
                    <a:pt x="126" y="71"/>
                  </a:cubicBezTo>
                  <a:cubicBezTo>
                    <a:pt x="124" y="71"/>
                    <a:pt x="124" y="71"/>
                    <a:pt x="124" y="71"/>
                  </a:cubicBezTo>
                  <a:cubicBezTo>
                    <a:pt x="124" y="71"/>
                    <a:pt x="124" y="71"/>
                    <a:pt x="124" y="71"/>
                  </a:cubicBezTo>
                  <a:cubicBezTo>
                    <a:pt x="124" y="70"/>
                    <a:pt x="124" y="70"/>
                    <a:pt x="124" y="70"/>
                  </a:cubicBezTo>
                  <a:cubicBezTo>
                    <a:pt x="123" y="70"/>
                    <a:pt x="123" y="70"/>
                    <a:pt x="123" y="70"/>
                  </a:cubicBezTo>
                  <a:cubicBezTo>
                    <a:pt x="123" y="70"/>
                    <a:pt x="123" y="70"/>
                    <a:pt x="123" y="70"/>
                  </a:cubicBezTo>
                  <a:cubicBezTo>
                    <a:pt x="122" y="71"/>
                    <a:pt x="122" y="71"/>
                    <a:pt x="122" y="71"/>
                  </a:cubicBezTo>
                  <a:cubicBezTo>
                    <a:pt x="121" y="71"/>
                    <a:pt x="121" y="71"/>
                    <a:pt x="121" y="71"/>
                  </a:cubicBezTo>
                  <a:cubicBezTo>
                    <a:pt x="120" y="72"/>
                    <a:pt x="120" y="72"/>
                    <a:pt x="120" y="72"/>
                  </a:cubicBezTo>
                  <a:cubicBezTo>
                    <a:pt x="118" y="73"/>
                    <a:pt x="118" y="73"/>
                    <a:pt x="118" y="73"/>
                  </a:cubicBezTo>
                  <a:cubicBezTo>
                    <a:pt x="118" y="73"/>
                    <a:pt x="118" y="73"/>
                    <a:pt x="118" y="73"/>
                  </a:cubicBezTo>
                  <a:cubicBezTo>
                    <a:pt x="117" y="73"/>
                    <a:pt x="117" y="73"/>
                    <a:pt x="117" y="73"/>
                  </a:cubicBezTo>
                  <a:cubicBezTo>
                    <a:pt x="116" y="73"/>
                    <a:pt x="116" y="73"/>
                    <a:pt x="116" y="73"/>
                  </a:cubicBezTo>
                  <a:cubicBezTo>
                    <a:pt x="115" y="73"/>
                    <a:pt x="115" y="73"/>
                    <a:pt x="115" y="73"/>
                  </a:cubicBezTo>
                  <a:cubicBezTo>
                    <a:pt x="114" y="74"/>
                    <a:pt x="114" y="74"/>
                    <a:pt x="114" y="74"/>
                  </a:cubicBezTo>
                  <a:cubicBezTo>
                    <a:pt x="113" y="74"/>
                    <a:pt x="113" y="74"/>
                    <a:pt x="113" y="74"/>
                  </a:cubicBezTo>
                  <a:cubicBezTo>
                    <a:pt x="112" y="74"/>
                    <a:pt x="112" y="74"/>
                    <a:pt x="112" y="74"/>
                  </a:cubicBezTo>
                  <a:cubicBezTo>
                    <a:pt x="112" y="75"/>
                    <a:pt x="112" y="75"/>
                    <a:pt x="112" y="75"/>
                  </a:cubicBezTo>
                  <a:cubicBezTo>
                    <a:pt x="112" y="77"/>
                    <a:pt x="112" y="77"/>
                    <a:pt x="112" y="77"/>
                  </a:cubicBezTo>
                  <a:cubicBezTo>
                    <a:pt x="111" y="77"/>
                    <a:pt x="111" y="77"/>
                    <a:pt x="111" y="77"/>
                  </a:cubicBezTo>
                  <a:cubicBezTo>
                    <a:pt x="111" y="77"/>
                    <a:pt x="111" y="77"/>
                    <a:pt x="111" y="77"/>
                  </a:cubicBezTo>
                  <a:cubicBezTo>
                    <a:pt x="110" y="76"/>
                    <a:pt x="110" y="76"/>
                    <a:pt x="110" y="76"/>
                  </a:cubicBezTo>
                  <a:cubicBezTo>
                    <a:pt x="108" y="76"/>
                    <a:pt x="108" y="76"/>
                    <a:pt x="108" y="76"/>
                  </a:cubicBezTo>
                  <a:cubicBezTo>
                    <a:pt x="108" y="76"/>
                    <a:pt x="108" y="76"/>
                    <a:pt x="108" y="76"/>
                  </a:cubicBezTo>
                  <a:cubicBezTo>
                    <a:pt x="108" y="77"/>
                    <a:pt x="108" y="77"/>
                    <a:pt x="108" y="77"/>
                  </a:cubicBezTo>
                  <a:cubicBezTo>
                    <a:pt x="109" y="77"/>
                    <a:pt x="109" y="77"/>
                    <a:pt x="109" y="77"/>
                  </a:cubicBezTo>
                  <a:cubicBezTo>
                    <a:pt x="108" y="78"/>
                    <a:pt x="108" y="78"/>
                    <a:pt x="108" y="78"/>
                  </a:cubicBezTo>
                  <a:cubicBezTo>
                    <a:pt x="108" y="78"/>
                    <a:pt x="108" y="78"/>
                    <a:pt x="108" y="78"/>
                  </a:cubicBezTo>
                  <a:cubicBezTo>
                    <a:pt x="107" y="77"/>
                    <a:pt x="107" y="77"/>
                    <a:pt x="107" y="77"/>
                  </a:cubicBezTo>
                  <a:cubicBezTo>
                    <a:pt x="107" y="76"/>
                    <a:pt x="107" y="76"/>
                    <a:pt x="107" y="76"/>
                  </a:cubicBezTo>
                  <a:cubicBezTo>
                    <a:pt x="106" y="76"/>
                    <a:pt x="106" y="76"/>
                    <a:pt x="106" y="76"/>
                  </a:cubicBezTo>
                  <a:cubicBezTo>
                    <a:pt x="105" y="77"/>
                    <a:pt x="105" y="77"/>
                    <a:pt x="105" y="77"/>
                  </a:cubicBezTo>
                  <a:cubicBezTo>
                    <a:pt x="105" y="78"/>
                    <a:pt x="105" y="78"/>
                    <a:pt x="105" y="78"/>
                  </a:cubicBezTo>
                  <a:cubicBezTo>
                    <a:pt x="104" y="78"/>
                    <a:pt x="104" y="78"/>
                    <a:pt x="104" y="78"/>
                  </a:cubicBezTo>
                  <a:cubicBezTo>
                    <a:pt x="104" y="78"/>
                    <a:pt x="104" y="78"/>
                    <a:pt x="104" y="78"/>
                  </a:cubicBezTo>
                  <a:cubicBezTo>
                    <a:pt x="102" y="80"/>
                    <a:pt x="102" y="80"/>
                    <a:pt x="102" y="80"/>
                  </a:cubicBezTo>
                  <a:cubicBezTo>
                    <a:pt x="101" y="81"/>
                    <a:pt x="101" y="81"/>
                    <a:pt x="101" y="81"/>
                  </a:cubicBezTo>
                  <a:cubicBezTo>
                    <a:pt x="101" y="82"/>
                    <a:pt x="101" y="82"/>
                    <a:pt x="101" y="82"/>
                  </a:cubicBezTo>
                  <a:cubicBezTo>
                    <a:pt x="100" y="82"/>
                    <a:pt x="100" y="82"/>
                    <a:pt x="100" y="82"/>
                  </a:cubicBezTo>
                  <a:cubicBezTo>
                    <a:pt x="99" y="81"/>
                    <a:pt x="99" y="81"/>
                    <a:pt x="99" y="81"/>
                  </a:cubicBezTo>
                  <a:cubicBezTo>
                    <a:pt x="99" y="82"/>
                    <a:pt x="99" y="82"/>
                    <a:pt x="99" y="82"/>
                  </a:cubicBezTo>
                  <a:cubicBezTo>
                    <a:pt x="100" y="83"/>
                    <a:pt x="100" y="83"/>
                    <a:pt x="100" y="83"/>
                  </a:cubicBezTo>
                  <a:cubicBezTo>
                    <a:pt x="100" y="83"/>
                    <a:pt x="100" y="83"/>
                    <a:pt x="100" y="83"/>
                  </a:cubicBezTo>
                  <a:cubicBezTo>
                    <a:pt x="99" y="83"/>
                    <a:pt x="99" y="83"/>
                    <a:pt x="99" y="83"/>
                  </a:cubicBezTo>
                  <a:cubicBezTo>
                    <a:pt x="99" y="83"/>
                    <a:pt x="99" y="83"/>
                    <a:pt x="99" y="83"/>
                  </a:cubicBezTo>
                  <a:cubicBezTo>
                    <a:pt x="98" y="83"/>
                    <a:pt x="98" y="83"/>
                    <a:pt x="98" y="83"/>
                  </a:cubicBezTo>
                  <a:cubicBezTo>
                    <a:pt x="98" y="83"/>
                    <a:pt x="98" y="83"/>
                    <a:pt x="98" y="83"/>
                  </a:cubicBezTo>
                  <a:cubicBezTo>
                    <a:pt x="97" y="84"/>
                    <a:pt x="97" y="84"/>
                    <a:pt x="97" y="84"/>
                  </a:cubicBezTo>
                  <a:cubicBezTo>
                    <a:pt x="97" y="85"/>
                    <a:pt x="97" y="85"/>
                    <a:pt x="97" y="85"/>
                  </a:cubicBezTo>
                  <a:cubicBezTo>
                    <a:pt x="97" y="86"/>
                    <a:pt x="97" y="86"/>
                    <a:pt x="97" y="86"/>
                  </a:cubicBezTo>
                  <a:cubicBezTo>
                    <a:pt x="98" y="87"/>
                    <a:pt x="98" y="87"/>
                    <a:pt x="98" y="87"/>
                  </a:cubicBezTo>
                  <a:cubicBezTo>
                    <a:pt x="97" y="88"/>
                    <a:pt x="97" y="88"/>
                    <a:pt x="97" y="88"/>
                  </a:cubicBezTo>
                  <a:cubicBezTo>
                    <a:pt x="97" y="88"/>
                    <a:pt x="97" y="88"/>
                    <a:pt x="97" y="88"/>
                  </a:cubicBezTo>
                  <a:cubicBezTo>
                    <a:pt x="97" y="89"/>
                    <a:pt x="97" y="89"/>
                    <a:pt x="97" y="89"/>
                  </a:cubicBezTo>
                  <a:cubicBezTo>
                    <a:pt x="98" y="89"/>
                    <a:pt x="98" y="89"/>
                    <a:pt x="98" y="89"/>
                  </a:cubicBezTo>
                  <a:cubicBezTo>
                    <a:pt x="98" y="88"/>
                    <a:pt x="98" y="88"/>
                    <a:pt x="98" y="88"/>
                  </a:cubicBezTo>
                  <a:cubicBezTo>
                    <a:pt x="98" y="89"/>
                    <a:pt x="98" y="89"/>
                    <a:pt x="98" y="89"/>
                  </a:cubicBezTo>
                  <a:cubicBezTo>
                    <a:pt x="99" y="90"/>
                    <a:pt x="99" y="90"/>
                    <a:pt x="99" y="90"/>
                  </a:cubicBezTo>
                  <a:cubicBezTo>
                    <a:pt x="98" y="90"/>
                    <a:pt x="98" y="90"/>
                    <a:pt x="98" y="90"/>
                  </a:cubicBezTo>
                  <a:cubicBezTo>
                    <a:pt x="98" y="90"/>
                    <a:pt x="98" y="90"/>
                    <a:pt x="98" y="90"/>
                  </a:cubicBezTo>
                  <a:cubicBezTo>
                    <a:pt x="98" y="91"/>
                    <a:pt x="98" y="91"/>
                    <a:pt x="98" y="91"/>
                  </a:cubicBezTo>
                  <a:cubicBezTo>
                    <a:pt x="99" y="91"/>
                    <a:pt x="99" y="91"/>
                    <a:pt x="99" y="91"/>
                  </a:cubicBezTo>
                  <a:cubicBezTo>
                    <a:pt x="99" y="90"/>
                    <a:pt x="99" y="90"/>
                    <a:pt x="99" y="90"/>
                  </a:cubicBezTo>
                  <a:cubicBezTo>
                    <a:pt x="100" y="90"/>
                    <a:pt x="100" y="90"/>
                    <a:pt x="100" y="90"/>
                  </a:cubicBezTo>
                  <a:cubicBezTo>
                    <a:pt x="100" y="91"/>
                    <a:pt x="100" y="91"/>
                    <a:pt x="100" y="91"/>
                  </a:cubicBezTo>
                  <a:cubicBezTo>
                    <a:pt x="100" y="91"/>
                    <a:pt x="100" y="91"/>
                    <a:pt x="100" y="91"/>
                  </a:cubicBezTo>
                  <a:cubicBezTo>
                    <a:pt x="101" y="91"/>
                    <a:pt x="101" y="91"/>
                    <a:pt x="101" y="91"/>
                  </a:cubicBezTo>
                  <a:cubicBezTo>
                    <a:pt x="102" y="92"/>
                    <a:pt x="102" y="92"/>
                    <a:pt x="102" y="92"/>
                  </a:cubicBezTo>
                  <a:cubicBezTo>
                    <a:pt x="103" y="92"/>
                    <a:pt x="103" y="92"/>
                    <a:pt x="103" y="92"/>
                  </a:cubicBezTo>
                  <a:cubicBezTo>
                    <a:pt x="103" y="91"/>
                    <a:pt x="103" y="91"/>
                    <a:pt x="103" y="91"/>
                  </a:cubicBezTo>
                  <a:cubicBezTo>
                    <a:pt x="104" y="89"/>
                    <a:pt x="104" y="89"/>
                    <a:pt x="104" y="89"/>
                  </a:cubicBezTo>
                  <a:cubicBezTo>
                    <a:pt x="104" y="89"/>
                    <a:pt x="104" y="89"/>
                    <a:pt x="104" y="89"/>
                  </a:cubicBezTo>
                  <a:cubicBezTo>
                    <a:pt x="106" y="89"/>
                    <a:pt x="106" y="89"/>
                    <a:pt x="106" y="89"/>
                  </a:cubicBezTo>
                  <a:cubicBezTo>
                    <a:pt x="106" y="88"/>
                    <a:pt x="106" y="88"/>
                    <a:pt x="106" y="88"/>
                  </a:cubicBezTo>
                  <a:cubicBezTo>
                    <a:pt x="106" y="89"/>
                    <a:pt x="106" y="89"/>
                    <a:pt x="106" y="89"/>
                  </a:cubicBezTo>
                  <a:cubicBezTo>
                    <a:pt x="105" y="89"/>
                    <a:pt x="105" y="89"/>
                    <a:pt x="105" y="89"/>
                  </a:cubicBezTo>
                  <a:cubicBezTo>
                    <a:pt x="104" y="91"/>
                    <a:pt x="104" y="91"/>
                    <a:pt x="104" y="91"/>
                  </a:cubicBezTo>
                  <a:cubicBezTo>
                    <a:pt x="103" y="91"/>
                    <a:pt x="103" y="91"/>
                    <a:pt x="103" y="91"/>
                  </a:cubicBezTo>
                  <a:cubicBezTo>
                    <a:pt x="103" y="92"/>
                    <a:pt x="103" y="92"/>
                    <a:pt x="103" y="92"/>
                  </a:cubicBezTo>
                  <a:cubicBezTo>
                    <a:pt x="104" y="93"/>
                    <a:pt x="104" y="93"/>
                    <a:pt x="104" y="93"/>
                  </a:cubicBezTo>
                  <a:cubicBezTo>
                    <a:pt x="104" y="93"/>
                    <a:pt x="104" y="93"/>
                    <a:pt x="104" y="93"/>
                  </a:cubicBezTo>
                  <a:cubicBezTo>
                    <a:pt x="103" y="94"/>
                    <a:pt x="103" y="94"/>
                    <a:pt x="103" y="94"/>
                  </a:cubicBezTo>
                  <a:cubicBezTo>
                    <a:pt x="102" y="93"/>
                    <a:pt x="102" y="93"/>
                    <a:pt x="102" y="93"/>
                  </a:cubicBezTo>
                  <a:cubicBezTo>
                    <a:pt x="102" y="93"/>
                    <a:pt x="102" y="93"/>
                    <a:pt x="102" y="93"/>
                  </a:cubicBezTo>
                  <a:cubicBezTo>
                    <a:pt x="102" y="92"/>
                    <a:pt x="102" y="92"/>
                    <a:pt x="102" y="92"/>
                  </a:cubicBezTo>
                  <a:cubicBezTo>
                    <a:pt x="101" y="92"/>
                    <a:pt x="101" y="92"/>
                    <a:pt x="101" y="92"/>
                  </a:cubicBezTo>
                  <a:cubicBezTo>
                    <a:pt x="101" y="92"/>
                    <a:pt x="101" y="92"/>
                    <a:pt x="101" y="92"/>
                  </a:cubicBezTo>
                  <a:cubicBezTo>
                    <a:pt x="99" y="92"/>
                    <a:pt x="99" y="92"/>
                    <a:pt x="99" y="92"/>
                  </a:cubicBezTo>
                  <a:cubicBezTo>
                    <a:pt x="99" y="91"/>
                    <a:pt x="99" y="91"/>
                    <a:pt x="99" y="91"/>
                  </a:cubicBezTo>
                  <a:cubicBezTo>
                    <a:pt x="98" y="91"/>
                    <a:pt x="98" y="91"/>
                    <a:pt x="98" y="91"/>
                  </a:cubicBezTo>
                  <a:cubicBezTo>
                    <a:pt x="98" y="92"/>
                    <a:pt x="98" y="92"/>
                    <a:pt x="98" y="92"/>
                  </a:cubicBezTo>
                  <a:cubicBezTo>
                    <a:pt x="97" y="92"/>
                    <a:pt x="97" y="92"/>
                    <a:pt x="97" y="92"/>
                  </a:cubicBezTo>
                  <a:cubicBezTo>
                    <a:pt x="97" y="93"/>
                    <a:pt x="97" y="93"/>
                    <a:pt x="97" y="93"/>
                  </a:cubicBezTo>
                  <a:cubicBezTo>
                    <a:pt x="96" y="92"/>
                    <a:pt x="96" y="92"/>
                    <a:pt x="96" y="92"/>
                  </a:cubicBezTo>
                  <a:cubicBezTo>
                    <a:pt x="96" y="93"/>
                    <a:pt x="96" y="93"/>
                    <a:pt x="96" y="93"/>
                  </a:cubicBezTo>
                  <a:cubicBezTo>
                    <a:pt x="96" y="94"/>
                    <a:pt x="96" y="94"/>
                    <a:pt x="96" y="94"/>
                  </a:cubicBezTo>
                  <a:cubicBezTo>
                    <a:pt x="96" y="94"/>
                    <a:pt x="96" y="94"/>
                    <a:pt x="96" y="94"/>
                  </a:cubicBezTo>
                  <a:cubicBezTo>
                    <a:pt x="96" y="94"/>
                    <a:pt x="96" y="94"/>
                    <a:pt x="96" y="94"/>
                  </a:cubicBezTo>
                  <a:cubicBezTo>
                    <a:pt x="96" y="95"/>
                    <a:pt x="96" y="95"/>
                    <a:pt x="96" y="95"/>
                  </a:cubicBezTo>
                  <a:cubicBezTo>
                    <a:pt x="96" y="96"/>
                    <a:pt x="96" y="96"/>
                    <a:pt x="96" y="96"/>
                  </a:cubicBezTo>
                  <a:cubicBezTo>
                    <a:pt x="97" y="96"/>
                    <a:pt x="97" y="96"/>
                    <a:pt x="97" y="96"/>
                  </a:cubicBezTo>
                  <a:cubicBezTo>
                    <a:pt x="97" y="98"/>
                    <a:pt x="97" y="98"/>
                    <a:pt x="97" y="98"/>
                  </a:cubicBezTo>
                  <a:cubicBezTo>
                    <a:pt x="97" y="98"/>
                    <a:pt x="97" y="98"/>
                    <a:pt x="97" y="98"/>
                  </a:cubicBezTo>
                  <a:cubicBezTo>
                    <a:pt x="97" y="99"/>
                    <a:pt x="97" y="99"/>
                    <a:pt x="97" y="99"/>
                  </a:cubicBezTo>
                  <a:cubicBezTo>
                    <a:pt x="98" y="99"/>
                    <a:pt x="98" y="99"/>
                    <a:pt x="98" y="99"/>
                  </a:cubicBezTo>
                  <a:cubicBezTo>
                    <a:pt x="98" y="100"/>
                    <a:pt x="98" y="100"/>
                    <a:pt x="98" y="100"/>
                  </a:cubicBezTo>
                  <a:cubicBezTo>
                    <a:pt x="97" y="100"/>
                    <a:pt x="97" y="100"/>
                    <a:pt x="97" y="100"/>
                  </a:cubicBezTo>
                  <a:cubicBezTo>
                    <a:pt x="96" y="100"/>
                    <a:pt x="96" y="100"/>
                    <a:pt x="96" y="100"/>
                  </a:cubicBezTo>
                  <a:cubicBezTo>
                    <a:pt x="99" y="101"/>
                    <a:pt x="99" y="101"/>
                    <a:pt x="99" y="101"/>
                  </a:cubicBezTo>
                  <a:cubicBezTo>
                    <a:pt x="100" y="101"/>
                    <a:pt x="100" y="101"/>
                    <a:pt x="100" y="101"/>
                  </a:cubicBezTo>
                  <a:cubicBezTo>
                    <a:pt x="102" y="101"/>
                    <a:pt x="102" y="101"/>
                    <a:pt x="102" y="101"/>
                  </a:cubicBezTo>
                  <a:cubicBezTo>
                    <a:pt x="102" y="101"/>
                    <a:pt x="102" y="101"/>
                    <a:pt x="102" y="101"/>
                  </a:cubicBezTo>
                  <a:cubicBezTo>
                    <a:pt x="103" y="101"/>
                    <a:pt x="103" y="101"/>
                    <a:pt x="103" y="101"/>
                  </a:cubicBezTo>
                  <a:cubicBezTo>
                    <a:pt x="103" y="101"/>
                    <a:pt x="103" y="101"/>
                    <a:pt x="103" y="101"/>
                  </a:cubicBezTo>
                  <a:cubicBezTo>
                    <a:pt x="105" y="99"/>
                    <a:pt x="105" y="99"/>
                    <a:pt x="105" y="99"/>
                  </a:cubicBezTo>
                  <a:cubicBezTo>
                    <a:pt x="105" y="99"/>
                    <a:pt x="105" y="99"/>
                    <a:pt x="105" y="99"/>
                  </a:cubicBezTo>
                  <a:cubicBezTo>
                    <a:pt x="104" y="98"/>
                    <a:pt x="104" y="98"/>
                    <a:pt x="104" y="98"/>
                  </a:cubicBezTo>
                  <a:cubicBezTo>
                    <a:pt x="104" y="98"/>
                    <a:pt x="104" y="98"/>
                    <a:pt x="104" y="98"/>
                  </a:cubicBezTo>
                  <a:cubicBezTo>
                    <a:pt x="105" y="97"/>
                    <a:pt x="105" y="97"/>
                    <a:pt x="105" y="97"/>
                  </a:cubicBezTo>
                  <a:cubicBezTo>
                    <a:pt x="107" y="96"/>
                    <a:pt x="107" y="96"/>
                    <a:pt x="107" y="96"/>
                  </a:cubicBezTo>
                  <a:cubicBezTo>
                    <a:pt x="109" y="95"/>
                    <a:pt x="109" y="95"/>
                    <a:pt x="109" y="95"/>
                  </a:cubicBezTo>
                  <a:cubicBezTo>
                    <a:pt x="109" y="95"/>
                    <a:pt x="109" y="95"/>
                    <a:pt x="109" y="95"/>
                  </a:cubicBezTo>
                  <a:cubicBezTo>
                    <a:pt x="109" y="95"/>
                    <a:pt x="109" y="95"/>
                    <a:pt x="109" y="95"/>
                  </a:cubicBezTo>
                  <a:cubicBezTo>
                    <a:pt x="107" y="97"/>
                    <a:pt x="107" y="97"/>
                    <a:pt x="107" y="97"/>
                  </a:cubicBezTo>
                  <a:cubicBezTo>
                    <a:pt x="106" y="98"/>
                    <a:pt x="106" y="98"/>
                    <a:pt x="106" y="98"/>
                  </a:cubicBezTo>
                  <a:cubicBezTo>
                    <a:pt x="106" y="98"/>
                    <a:pt x="106" y="98"/>
                    <a:pt x="106" y="98"/>
                  </a:cubicBezTo>
                  <a:cubicBezTo>
                    <a:pt x="106" y="99"/>
                    <a:pt x="106" y="99"/>
                    <a:pt x="106" y="99"/>
                  </a:cubicBezTo>
                  <a:cubicBezTo>
                    <a:pt x="106" y="99"/>
                    <a:pt x="106" y="99"/>
                    <a:pt x="106" y="99"/>
                  </a:cubicBezTo>
                  <a:cubicBezTo>
                    <a:pt x="106" y="100"/>
                    <a:pt x="106" y="100"/>
                    <a:pt x="106" y="100"/>
                  </a:cubicBezTo>
                  <a:cubicBezTo>
                    <a:pt x="105" y="101"/>
                    <a:pt x="105" y="101"/>
                    <a:pt x="105" y="101"/>
                  </a:cubicBezTo>
                  <a:cubicBezTo>
                    <a:pt x="104" y="102"/>
                    <a:pt x="104" y="102"/>
                    <a:pt x="104" y="102"/>
                  </a:cubicBezTo>
                  <a:cubicBezTo>
                    <a:pt x="105" y="103"/>
                    <a:pt x="105" y="103"/>
                    <a:pt x="105" y="103"/>
                  </a:cubicBezTo>
                  <a:cubicBezTo>
                    <a:pt x="104" y="103"/>
                    <a:pt x="104" y="103"/>
                    <a:pt x="104" y="103"/>
                  </a:cubicBezTo>
                  <a:cubicBezTo>
                    <a:pt x="104" y="104"/>
                    <a:pt x="104" y="104"/>
                    <a:pt x="104" y="104"/>
                  </a:cubicBezTo>
                  <a:cubicBezTo>
                    <a:pt x="104" y="105"/>
                    <a:pt x="104" y="105"/>
                    <a:pt x="104" y="105"/>
                  </a:cubicBezTo>
                  <a:cubicBezTo>
                    <a:pt x="105" y="105"/>
                    <a:pt x="105" y="105"/>
                    <a:pt x="105" y="105"/>
                  </a:cubicBezTo>
                  <a:cubicBezTo>
                    <a:pt x="103" y="106"/>
                    <a:pt x="103" y="106"/>
                    <a:pt x="103" y="106"/>
                  </a:cubicBezTo>
                  <a:cubicBezTo>
                    <a:pt x="103" y="106"/>
                    <a:pt x="103" y="106"/>
                    <a:pt x="103" y="106"/>
                  </a:cubicBezTo>
                  <a:cubicBezTo>
                    <a:pt x="103" y="107"/>
                    <a:pt x="103" y="107"/>
                    <a:pt x="103" y="107"/>
                  </a:cubicBezTo>
                  <a:cubicBezTo>
                    <a:pt x="102" y="107"/>
                    <a:pt x="102" y="107"/>
                    <a:pt x="102" y="107"/>
                  </a:cubicBezTo>
                  <a:cubicBezTo>
                    <a:pt x="102" y="107"/>
                    <a:pt x="102" y="107"/>
                    <a:pt x="102" y="107"/>
                  </a:cubicBezTo>
                  <a:cubicBezTo>
                    <a:pt x="102" y="108"/>
                    <a:pt x="102" y="108"/>
                    <a:pt x="102" y="108"/>
                  </a:cubicBezTo>
                  <a:cubicBezTo>
                    <a:pt x="102" y="108"/>
                    <a:pt x="102" y="108"/>
                    <a:pt x="102" y="108"/>
                  </a:cubicBezTo>
                  <a:cubicBezTo>
                    <a:pt x="103" y="109"/>
                    <a:pt x="103" y="109"/>
                    <a:pt x="103" y="109"/>
                  </a:cubicBezTo>
                  <a:cubicBezTo>
                    <a:pt x="103" y="108"/>
                    <a:pt x="103" y="108"/>
                    <a:pt x="103" y="108"/>
                  </a:cubicBezTo>
                  <a:cubicBezTo>
                    <a:pt x="104" y="108"/>
                    <a:pt x="104" y="108"/>
                    <a:pt x="104" y="108"/>
                  </a:cubicBezTo>
                  <a:cubicBezTo>
                    <a:pt x="104" y="109"/>
                    <a:pt x="104" y="109"/>
                    <a:pt x="104" y="109"/>
                  </a:cubicBezTo>
                  <a:cubicBezTo>
                    <a:pt x="104" y="109"/>
                    <a:pt x="104" y="109"/>
                    <a:pt x="104" y="109"/>
                  </a:cubicBezTo>
                  <a:cubicBezTo>
                    <a:pt x="103" y="109"/>
                    <a:pt x="103" y="109"/>
                    <a:pt x="103" y="109"/>
                  </a:cubicBezTo>
                  <a:cubicBezTo>
                    <a:pt x="102" y="110"/>
                    <a:pt x="102" y="110"/>
                    <a:pt x="102" y="110"/>
                  </a:cubicBezTo>
                  <a:cubicBezTo>
                    <a:pt x="102" y="110"/>
                    <a:pt x="102" y="110"/>
                    <a:pt x="102" y="110"/>
                  </a:cubicBezTo>
                  <a:cubicBezTo>
                    <a:pt x="102" y="110"/>
                    <a:pt x="102" y="110"/>
                    <a:pt x="102" y="110"/>
                  </a:cubicBezTo>
                  <a:cubicBezTo>
                    <a:pt x="103" y="111"/>
                    <a:pt x="103" y="111"/>
                    <a:pt x="103" y="111"/>
                  </a:cubicBezTo>
                  <a:cubicBezTo>
                    <a:pt x="102" y="111"/>
                    <a:pt x="102" y="111"/>
                    <a:pt x="102" y="111"/>
                  </a:cubicBezTo>
                  <a:cubicBezTo>
                    <a:pt x="101" y="111"/>
                    <a:pt x="101" y="111"/>
                    <a:pt x="101" y="111"/>
                  </a:cubicBezTo>
                  <a:cubicBezTo>
                    <a:pt x="101" y="112"/>
                    <a:pt x="101" y="112"/>
                    <a:pt x="101" y="112"/>
                  </a:cubicBezTo>
                  <a:cubicBezTo>
                    <a:pt x="100" y="112"/>
                    <a:pt x="100" y="112"/>
                    <a:pt x="100" y="112"/>
                  </a:cubicBezTo>
                  <a:cubicBezTo>
                    <a:pt x="100" y="112"/>
                    <a:pt x="100" y="112"/>
                    <a:pt x="100" y="112"/>
                  </a:cubicBezTo>
                  <a:cubicBezTo>
                    <a:pt x="100" y="112"/>
                    <a:pt x="100" y="112"/>
                    <a:pt x="100" y="112"/>
                  </a:cubicBezTo>
                  <a:cubicBezTo>
                    <a:pt x="101" y="112"/>
                    <a:pt x="101" y="112"/>
                    <a:pt x="101" y="112"/>
                  </a:cubicBezTo>
                  <a:cubicBezTo>
                    <a:pt x="102" y="113"/>
                    <a:pt x="102" y="113"/>
                    <a:pt x="102" y="113"/>
                  </a:cubicBezTo>
                  <a:cubicBezTo>
                    <a:pt x="103" y="112"/>
                    <a:pt x="103" y="112"/>
                    <a:pt x="103" y="112"/>
                  </a:cubicBezTo>
                  <a:cubicBezTo>
                    <a:pt x="104" y="111"/>
                    <a:pt x="104" y="111"/>
                    <a:pt x="104" y="111"/>
                  </a:cubicBezTo>
                  <a:cubicBezTo>
                    <a:pt x="105" y="111"/>
                    <a:pt x="105" y="111"/>
                    <a:pt x="105" y="111"/>
                  </a:cubicBezTo>
                  <a:cubicBezTo>
                    <a:pt x="105" y="111"/>
                    <a:pt x="105" y="111"/>
                    <a:pt x="105" y="111"/>
                  </a:cubicBezTo>
                  <a:cubicBezTo>
                    <a:pt x="106" y="110"/>
                    <a:pt x="106" y="110"/>
                    <a:pt x="106" y="110"/>
                  </a:cubicBezTo>
                  <a:cubicBezTo>
                    <a:pt x="107" y="110"/>
                    <a:pt x="107" y="110"/>
                    <a:pt x="107" y="110"/>
                  </a:cubicBezTo>
                  <a:cubicBezTo>
                    <a:pt x="107" y="111"/>
                    <a:pt x="107" y="111"/>
                    <a:pt x="107" y="111"/>
                  </a:cubicBezTo>
                  <a:cubicBezTo>
                    <a:pt x="107" y="111"/>
                    <a:pt x="107" y="111"/>
                    <a:pt x="107" y="111"/>
                  </a:cubicBezTo>
                  <a:cubicBezTo>
                    <a:pt x="107" y="111"/>
                    <a:pt x="107" y="111"/>
                    <a:pt x="107" y="111"/>
                  </a:cubicBezTo>
                  <a:cubicBezTo>
                    <a:pt x="107" y="111"/>
                    <a:pt x="107" y="111"/>
                    <a:pt x="107" y="111"/>
                  </a:cubicBezTo>
                  <a:cubicBezTo>
                    <a:pt x="107" y="112"/>
                    <a:pt x="107" y="112"/>
                    <a:pt x="107" y="112"/>
                  </a:cubicBezTo>
                  <a:cubicBezTo>
                    <a:pt x="107" y="113"/>
                    <a:pt x="107" y="113"/>
                    <a:pt x="107" y="113"/>
                  </a:cubicBezTo>
                  <a:cubicBezTo>
                    <a:pt x="108" y="113"/>
                    <a:pt x="108" y="113"/>
                    <a:pt x="108" y="113"/>
                  </a:cubicBezTo>
                  <a:cubicBezTo>
                    <a:pt x="109" y="112"/>
                    <a:pt x="109" y="112"/>
                    <a:pt x="109" y="112"/>
                  </a:cubicBezTo>
                  <a:cubicBezTo>
                    <a:pt x="109" y="112"/>
                    <a:pt x="109" y="112"/>
                    <a:pt x="109" y="112"/>
                  </a:cubicBezTo>
                  <a:cubicBezTo>
                    <a:pt x="109" y="112"/>
                    <a:pt x="109" y="112"/>
                    <a:pt x="109" y="112"/>
                  </a:cubicBezTo>
                  <a:cubicBezTo>
                    <a:pt x="109" y="113"/>
                    <a:pt x="109" y="113"/>
                    <a:pt x="109" y="113"/>
                  </a:cubicBezTo>
                  <a:cubicBezTo>
                    <a:pt x="110" y="114"/>
                    <a:pt x="110" y="114"/>
                    <a:pt x="110" y="114"/>
                  </a:cubicBezTo>
                  <a:cubicBezTo>
                    <a:pt x="110" y="115"/>
                    <a:pt x="110" y="115"/>
                    <a:pt x="110" y="115"/>
                  </a:cubicBezTo>
                  <a:cubicBezTo>
                    <a:pt x="110" y="116"/>
                    <a:pt x="110" y="116"/>
                    <a:pt x="110" y="116"/>
                  </a:cubicBezTo>
                  <a:cubicBezTo>
                    <a:pt x="110" y="117"/>
                    <a:pt x="110" y="117"/>
                    <a:pt x="110" y="117"/>
                  </a:cubicBezTo>
                  <a:cubicBezTo>
                    <a:pt x="111" y="117"/>
                    <a:pt x="111" y="117"/>
                    <a:pt x="111" y="117"/>
                  </a:cubicBezTo>
                  <a:cubicBezTo>
                    <a:pt x="111" y="116"/>
                    <a:pt x="111" y="116"/>
                    <a:pt x="111" y="116"/>
                  </a:cubicBezTo>
                  <a:cubicBezTo>
                    <a:pt x="111" y="115"/>
                    <a:pt x="111" y="115"/>
                    <a:pt x="111" y="115"/>
                  </a:cubicBezTo>
                  <a:cubicBezTo>
                    <a:pt x="112" y="114"/>
                    <a:pt x="112" y="114"/>
                    <a:pt x="112" y="114"/>
                  </a:cubicBezTo>
                  <a:cubicBezTo>
                    <a:pt x="112" y="113"/>
                    <a:pt x="112" y="113"/>
                    <a:pt x="112" y="113"/>
                  </a:cubicBezTo>
                  <a:cubicBezTo>
                    <a:pt x="113" y="112"/>
                    <a:pt x="113" y="112"/>
                    <a:pt x="113" y="112"/>
                  </a:cubicBezTo>
                  <a:cubicBezTo>
                    <a:pt x="113" y="112"/>
                    <a:pt x="113" y="112"/>
                    <a:pt x="113" y="112"/>
                  </a:cubicBezTo>
                  <a:cubicBezTo>
                    <a:pt x="114" y="112"/>
                    <a:pt x="114" y="112"/>
                    <a:pt x="114" y="112"/>
                  </a:cubicBezTo>
                  <a:cubicBezTo>
                    <a:pt x="115" y="112"/>
                    <a:pt x="115" y="112"/>
                    <a:pt x="115" y="112"/>
                  </a:cubicBezTo>
                  <a:cubicBezTo>
                    <a:pt x="114" y="112"/>
                    <a:pt x="114" y="112"/>
                    <a:pt x="114" y="112"/>
                  </a:cubicBezTo>
                  <a:cubicBezTo>
                    <a:pt x="113" y="113"/>
                    <a:pt x="113" y="113"/>
                    <a:pt x="113" y="113"/>
                  </a:cubicBezTo>
                  <a:cubicBezTo>
                    <a:pt x="113" y="114"/>
                    <a:pt x="113" y="114"/>
                    <a:pt x="113" y="114"/>
                  </a:cubicBezTo>
                  <a:cubicBezTo>
                    <a:pt x="114" y="115"/>
                    <a:pt x="114" y="115"/>
                    <a:pt x="114" y="115"/>
                  </a:cubicBezTo>
                  <a:cubicBezTo>
                    <a:pt x="115" y="115"/>
                    <a:pt x="115" y="115"/>
                    <a:pt x="115" y="115"/>
                  </a:cubicBezTo>
                  <a:cubicBezTo>
                    <a:pt x="116" y="114"/>
                    <a:pt x="116" y="114"/>
                    <a:pt x="116" y="114"/>
                  </a:cubicBezTo>
                  <a:cubicBezTo>
                    <a:pt x="118" y="114"/>
                    <a:pt x="118" y="114"/>
                    <a:pt x="118" y="114"/>
                  </a:cubicBezTo>
                  <a:cubicBezTo>
                    <a:pt x="118" y="114"/>
                    <a:pt x="118" y="114"/>
                    <a:pt x="118" y="114"/>
                  </a:cubicBezTo>
                  <a:cubicBezTo>
                    <a:pt x="119" y="114"/>
                    <a:pt x="119" y="114"/>
                    <a:pt x="119" y="114"/>
                  </a:cubicBezTo>
                  <a:cubicBezTo>
                    <a:pt x="121" y="113"/>
                    <a:pt x="121" y="113"/>
                    <a:pt x="121" y="113"/>
                  </a:cubicBezTo>
                  <a:cubicBezTo>
                    <a:pt x="121" y="113"/>
                    <a:pt x="121" y="113"/>
                    <a:pt x="121" y="113"/>
                  </a:cubicBezTo>
                  <a:cubicBezTo>
                    <a:pt x="121" y="113"/>
                    <a:pt x="121" y="113"/>
                    <a:pt x="121" y="113"/>
                  </a:cubicBezTo>
                  <a:cubicBezTo>
                    <a:pt x="120" y="114"/>
                    <a:pt x="120" y="114"/>
                    <a:pt x="120" y="114"/>
                  </a:cubicBezTo>
                  <a:cubicBezTo>
                    <a:pt x="120" y="115"/>
                    <a:pt x="120" y="115"/>
                    <a:pt x="120" y="115"/>
                  </a:cubicBezTo>
                  <a:cubicBezTo>
                    <a:pt x="119" y="115"/>
                    <a:pt x="119" y="115"/>
                    <a:pt x="119" y="115"/>
                  </a:cubicBezTo>
                  <a:cubicBezTo>
                    <a:pt x="117" y="116"/>
                    <a:pt x="117" y="116"/>
                    <a:pt x="117" y="116"/>
                  </a:cubicBezTo>
                  <a:cubicBezTo>
                    <a:pt x="115" y="117"/>
                    <a:pt x="115" y="117"/>
                    <a:pt x="115" y="117"/>
                  </a:cubicBezTo>
                  <a:cubicBezTo>
                    <a:pt x="115" y="118"/>
                    <a:pt x="115" y="118"/>
                    <a:pt x="115" y="118"/>
                  </a:cubicBezTo>
                  <a:cubicBezTo>
                    <a:pt x="115" y="119"/>
                    <a:pt x="115" y="119"/>
                    <a:pt x="115" y="119"/>
                  </a:cubicBezTo>
                  <a:cubicBezTo>
                    <a:pt x="115" y="120"/>
                    <a:pt x="115" y="120"/>
                    <a:pt x="115" y="120"/>
                  </a:cubicBezTo>
                  <a:cubicBezTo>
                    <a:pt x="116" y="120"/>
                    <a:pt x="116" y="120"/>
                    <a:pt x="116" y="120"/>
                  </a:cubicBezTo>
                  <a:cubicBezTo>
                    <a:pt x="114" y="120"/>
                    <a:pt x="114" y="120"/>
                    <a:pt x="114" y="120"/>
                  </a:cubicBezTo>
                  <a:cubicBezTo>
                    <a:pt x="114" y="120"/>
                    <a:pt x="114" y="120"/>
                    <a:pt x="114" y="120"/>
                  </a:cubicBezTo>
                  <a:cubicBezTo>
                    <a:pt x="113" y="121"/>
                    <a:pt x="113" y="121"/>
                    <a:pt x="113" y="121"/>
                  </a:cubicBezTo>
                  <a:cubicBezTo>
                    <a:pt x="113" y="122"/>
                    <a:pt x="113" y="122"/>
                    <a:pt x="113" y="122"/>
                  </a:cubicBezTo>
                  <a:cubicBezTo>
                    <a:pt x="111" y="123"/>
                    <a:pt x="111" y="123"/>
                    <a:pt x="111" y="123"/>
                  </a:cubicBezTo>
                  <a:cubicBezTo>
                    <a:pt x="111" y="124"/>
                    <a:pt x="111" y="124"/>
                    <a:pt x="111" y="124"/>
                  </a:cubicBezTo>
                  <a:cubicBezTo>
                    <a:pt x="111" y="125"/>
                    <a:pt x="111" y="125"/>
                    <a:pt x="111" y="125"/>
                  </a:cubicBezTo>
                  <a:cubicBezTo>
                    <a:pt x="112" y="125"/>
                    <a:pt x="112" y="125"/>
                    <a:pt x="112" y="125"/>
                  </a:cubicBezTo>
                  <a:cubicBezTo>
                    <a:pt x="111" y="125"/>
                    <a:pt x="111" y="125"/>
                    <a:pt x="111" y="125"/>
                  </a:cubicBezTo>
                  <a:cubicBezTo>
                    <a:pt x="111" y="125"/>
                    <a:pt x="111" y="125"/>
                    <a:pt x="111" y="125"/>
                  </a:cubicBezTo>
                  <a:cubicBezTo>
                    <a:pt x="111" y="125"/>
                    <a:pt x="111" y="125"/>
                    <a:pt x="111" y="125"/>
                  </a:cubicBezTo>
                  <a:cubicBezTo>
                    <a:pt x="110" y="125"/>
                    <a:pt x="110" y="125"/>
                    <a:pt x="110" y="125"/>
                  </a:cubicBezTo>
                  <a:cubicBezTo>
                    <a:pt x="109" y="125"/>
                    <a:pt x="109" y="125"/>
                    <a:pt x="109" y="125"/>
                  </a:cubicBezTo>
                  <a:cubicBezTo>
                    <a:pt x="108" y="126"/>
                    <a:pt x="108" y="126"/>
                    <a:pt x="108" y="126"/>
                  </a:cubicBezTo>
                  <a:cubicBezTo>
                    <a:pt x="108" y="127"/>
                    <a:pt x="108" y="127"/>
                    <a:pt x="108"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5" y="128"/>
                    <a:pt x="105" y="128"/>
                    <a:pt x="105" y="128"/>
                  </a:cubicBezTo>
                  <a:cubicBezTo>
                    <a:pt x="104" y="129"/>
                    <a:pt x="104" y="129"/>
                    <a:pt x="104" y="129"/>
                  </a:cubicBezTo>
                  <a:cubicBezTo>
                    <a:pt x="104" y="130"/>
                    <a:pt x="104" y="130"/>
                    <a:pt x="104" y="130"/>
                  </a:cubicBezTo>
                  <a:cubicBezTo>
                    <a:pt x="104" y="130"/>
                    <a:pt x="104" y="130"/>
                    <a:pt x="104" y="130"/>
                  </a:cubicBezTo>
                  <a:cubicBezTo>
                    <a:pt x="103" y="130"/>
                    <a:pt x="103" y="130"/>
                    <a:pt x="103" y="130"/>
                  </a:cubicBezTo>
                  <a:cubicBezTo>
                    <a:pt x="103" y="129"/>
                    <a:pt x="103" y="129"/>
                    <a:pt x="103" y="129"/>
                  </a:cubicBezTo>
                  <a:cubicBezTo>
                    <a:pt x="102" y="129"/>
                    <a:pt x="102" y="129"/>
                    <a:pt x="102" y="129"/>
                  </a:cubicBezTo>
                  <a:cubicBezTo>
                    <a:pt x="101" y="130"/>
                    <a:pt x="101" y="130"/>
                    <a:pt x="101" y="130"/>
                  </a:cubicBezTo>
                  <a:cubicBezTo>
                    <a:pt x="100" y="130"/>
                    <a:pt x="100" y="130"/>
                    <a:pt x="100" y="130"/>
                  </a:cubicBezTo>
                  <a:cubicBezTo>
                    <a:pt x="100" y="131"/>
                    <a:pt x="100" y="131"/>
                    <a:pt x="100" y="131"/>
                  </a:cubicBezTo>
                  <a:cubicBezTo>
                    <a:pt x="100" y="131"/>
                    <a:pt x="100" y="131"/>
                    <a:pt x="100" y="131"/>
                  </a:cubicBezTo>
                  <a:cubicBezTo>
                    <a:pt x="98" y="131"/>
                    <a:pt x="98" y="131"/>
                    <a:pt x="98" y="131"/>
                  </a:cubicBezTo>
                  <a:cubicBezTo>
                    <a:pt x="97" y="132"/>
                    <a:pt x="97" y="132"/>
                    <a:pt x="97" y="132"/>
                  </a:cubicBezTo>
                  <a:cubicBezTo>
                    <a:pt x="95" y="133"/>
                    <a:pt x="95" y="133"/>
                    <a:pt x="95" y="133"/>
                  </a:cubicBezTo>
                  <a:cubicBezTo>
                    <a:pt x="94" y="134"/>
                    <a:pt x="94" y="134"/>
                    <a:pt x="94" y="134"/>
                  </a:cubicBezTo>
                  <a:cubicBezTo>
                    <a:pt x="93" y="135"/>
                    <a:pt x="93" y="135"/>
                    <a:pt x="93" y="135"/>
                  </a:cubicBezTo>
                  <a:cubicBezTo>
                    <a:pt x="93" y="135"/>
                    <a:pt x="93" y="135"/>
                    <a:pt x="93" y="135"/>
                  </a:cubicBezTo>
                  <a:cubicBezTo>
                    <a:pt x="93" y="136"/>
                    <a:pt x="93" y="136"/>
                    <a:pt x="93" y="136"/>
                  </a:cubicBezTo>
                  <a:cubicBezTo>
                    <a:pt x="93" y="137"/>
                    <a:pt x="93" y="137"/>
                    <a:pt x="93" y="137"/>
                  </a:cubicBezTo>
                  <a:cubicBezTo>
                    <a:pt x="93" y="137"/>
                    <a:pt x="93" y="137"/>
                    <a:pt x="93" y="137"/>
                  </a:cubicBezTo>
                  <a:cubicBezTo>
                    <a:pt x="93" y="136"/>
                    <a:pt x="93" y="136"/>
                    <a:pt x="93" y="136"/>
                  </a:cubicBezTo>
                  <a:cubicBezTo>
                    <a:pt x="92" y="136"/>
                    <a:pt x="92" y="136"/>
                    <a:pt x="92" y="136"/>
                  </a:cubicBezTo>
                  <a:cubicBezTo>
                    <a:pt x="92" y="136"/>
                    <a:pt x="92" y="136"/>
                    <a:pt x="92" y="136"/>
                  </a:cubicBezTo>
                  <a:cubicBezTo>
                    <a:pt x="92" y="137"/>
                    <a:pt x="92" y="137"/>
                    <a:pt x="92" y="137"/>
                  </a:cubicBezTo>
                  <a:cubicBezTo>
                    <a:pt x="92" y="137"/>
                    <a:pt x="92" y="137"/>
                    <a:pt x="92" y="137"/>
                  </a:cubicBezTo>
                  <a:cubicBezTo>
                    <a:pt x="91" y="137"/>
                    <a:pt x="91" y="137"/>
                    <a:pt x="91" y="137"/>
                  </a:cubicBezTo>
                  <a:cubicBezTo>
                    <a:pt x="91" y="136"/>
                    <a:pt x="91" y="136"/>
                    <a:pt x="91" y="136"/>
                  </a:cubicBezTo>
                  <a:cubicBezTo>
                    <a:pt x="91" y="135"/>
                    <a:pt x="91" y="135"/>
                    <a:pt x="91" y="135"/>
                  </a:cubicBezTo>
                  <a:cubicBezTo>
                    <a:pt x="91" y="135"/>
                    <a:pt x="91" y="135"/>
                    <a:pt x="91" y="135"/>
                  </a:cubicBezTo>
                  <a:cubicBezTo>
                    <a:pt x="90" y="135"/>
                    <a:pt x="90" y="135"/>
                    <a:pt x="90" y="135"/>
                  </a:cubicBezTo>
                  <a:cubicBezTo>
                    <a:pt x="90" y="135"/>
                    <a:pt x="90" y="135"/>
                    <a:pt x="90" y="135"/>
                  </a:cubicBezTo>
                  <a:cubicBezTo>
                    <a:pt x="89" y="135"/>
                    <a:pt x="89" y="135"/>
                    <a:pt x="89" y="135"/>
                  </a:cubicBezTo>
                  <a:cubicBezTo>
                    <a:pt x="87" y="135"/>
                    <a:pt x="87" y="135"/>
                    <a:pt x="87" y="135"/>
                  </a:cubicBezTo>
                  <a:cubicBezTo>
                    <a:pt x="87" y="136"/>
                    <a:pt x="87" y="136"/>
                    <a:pt x="87" y="136"/>
                  </a:cubicBezTo>
                  <a:cubicBezTo>
                    <a:pt x="86" y="136"/>
                    <a:pt x="86" y="136"/>
                    <a:pt x="86" y="136"/>
                  </a:cubicBezTo>
                  <a:cubicBezTo>
                    <a:pt x="85" y="137"/>
                    <a:pt x="85" y="137"/>
                    <a:pt x="85" y="137"/>
                  </a:cubicBezTo>
                  <a:cubicBezTo>
                    <a:pt x="84" y="137"/>
                    <a:pt x="84" y="137"/>
                    <a:pt x="84" y="137"/>
                  </a:cubicBezTo>
                  <a:cubicBezTo>
                    <a:pt x="83" y="138"/>
                    <a:pt x="83" y="138"/>
                    <a:pt x="83" y="138"/>
                  </a:cubicBezTo>
                  <a:cubicBezTo>
                    <a:pt x="83" y="139"/>
                    <a:pt x="83" y="139"/>
                    <a:pt x="83" y="139"/>
                  </a:cubicBezTo>
                  <a:cubicBezTo>
                    <a:pt x="83" y="139"/>
                    <a:pt x="83" y="139"/>
                    <a:pt x="83" y="139"/>
                  </a:cubicBezTo>
                  <a:cubicBezTo>
                    <a:pt x="82" y="139"/>
                    <a:pt x="82" y="139"/>
                    <a:pt x="82" y="139"/>
                  </a:cubicBezTo>
                  <a:cubicBezTo>
                    <a:pt x="81" y="139"/>
                    <a:pt x="81" y="139"/>
                    <a:pt x="81" y="139"/>
                  </a:cubicBezTo>
                  <a:cubicBezTo>
                    <a:pt x="81" y="140"/>
                    <a:pt x="81" y="140"/>
                    <a:pt x="81" y="140"/>
                  </a:cubicBezTo>
                  <a:cubicBezTo>
                    <a:pt x="81" y="140"/>
                    <a:pt x="81" y="140"/>
                    <a:pt x="81" y="140"/>
                  </a:cubicBezTo>
                  <a:cubicBezTo>
                    <a:pt x="80" y="140"/>
                    <a:pt x="80" y="140"/>
                    <a:pt x="80" y="140"/>
                  </a:cubicBezTo>
                  <a:cubicBezTo>
                    <a:pt x="79" y="140"/>
                    <a:pt x="79" y="140"/>
                    <a:pt x="79" y="140"/>
                  </a:cubicBezTo>
                  <a:cubicBezTo>
                    <a:pt x="79" y="140"/>
                    <a:pt x="79" y="140"/>
                    <a:pt x="79" y="140"/>
                  </a:cubicBezTo>
                  <a:cubicBezTo>
                    <a:pt x="78" y="141"/>
                    <a:pt x="78" y="141"/>
                    <a:pt x="78" y="141"/>
                  </a:cubicBezTo>
                  <a:cubicBezTo>
                    <a:pt x="78" y="142"/>
                    <a:pt x="78" y="142"/>
                    <a:pt x="78" y="142"/>
                  </a:cubicBezTo>
                  <a:cubicBezTo>
                    <a:pt x="78" y="142"/>
                    <a:pt x="78" y="142"/>
                    <a:pt x="78" y="142"/>
                  </a:cubicBezTo>
                  <a:cubicBezTo>
                    <a:pt x="79" y="142"/>
                    <a:pt x="79" y="142"/>
                    <a:pt x="79" y="142"/>
                  </a:cubicBezTo>
                  <a:cubicBezTo>
                    <a:pt x="79" y="142"/>
                    <a:pt x="79" y="142"/>
                    <a:pt x="79" y="142"/>
                  </a:cubicBezTo>
                  <a:cubicBezTo>
                    <a:pt x="79" y="141"/>
                    <a:pt x="79" y="141"/>
                    <a:pt x="79" y="141"/>
                  </a:cubicBezTo>
                  <a:cubicBezTo>
                    <a:pt x="80" y="141"/>
                    <a:pt x="80" y="141"/>
                    <a:pt x="80" y="141"/>
                  </a:cubicBezTo>
                  <a:cubicBezTo>
                    <a:pt x="80" y="141"/>
                    <a:pt x="80" y="141"/>
                    <a:pt x="80" y="141"/>
                  </a:cubicBezTo>
                  <a:cubicBezTo>
                    <a:pt x="80" y="142"/>
                    <a:pt x="80" y="142"/>
                    <a:pt x="80" y="142"/>
                  </a:cubicBezTo>
                  <a:cubicBezTo>
                    <a:pt x="80" y="142"/>
                    <a:pt x="80" y="142"/>
                    <a:pt x="80" y="142"/>
                  </a:cubicBezTo>
                  <a:cubicBezTo>
                    <a:pt x="81" y="142"/>
                    <a:pt x="81" y="142"/>
                    <a:pt x="81" y="142"/>
                  </a:cubicBezTo>
                  <a:cubicBezTo>
                    <a:pt x="81" y="141"/>
                    <a:pt x="81" y="141"/>
                    <a:pt x="81" y="141"/>
                  </a:cubicBezTo>
                  <a:cubicBezTo>
                    <a:pt x="82" y="140"/>
                    <a:pt x="82" y="140"/>
                    <a:pt x="82" y="140"/>
                  </a:cubicBezTo>
                  <a:cubicBezTo>
                    <a:pt x="82" y="141"/>
                    <a:pt x="82" y="141"/>
                    <a:pt x="82" y="141"/>
                  </a:cubicBezTo>
                  <a:cubicBezTo>
                    <a:pt x="82" y="141"/>
                    <a:pt x="82" y="141"/>
                    <a:pt x="82" y="141"/>
                  </a:cubicBezTo>
                  <a:cubicBezTo>
                    <a:pt x="82" y="142"/>
                    <a:pt x="82" y="142"/>
                    <a:pt x="82" y="142"/>
                  </a:cubicBezTo>
                  <a:cubicBezTo>
                    <a:pt x="83" y="142"/>
                    <a:pt x="83" y="142"/>
                    <a:pt x="83" y="142"/>
                  </a:cubicBezTo>
                  <a:cubicBezTo>
                    <a:pt x="83" y="141"/>
                    <a:pt x="83" y="141"/>
                    <a:pt x="83" y="141"/>
                  </a:cubicBezTo>
                  <a:cubicBezTo>
                    <a:pt x="83" y="141"/>
                    <a:pt x="83" y="141"/>
                    <a:pt x="83" y="141"/>
                  </a:cubicBezTo>
                  <a:cubicBezTo>
                    <a:pt x="84" y="141"/>
                    <a:pt x="84" y="141"/>
                    <a:pt x="84" y="141"/>
                  </a:cubicBezTo>
                  <a:cubicBezTo>
                    <a:pt x="84" y="141"/>
                    <a:pt x="84" y="141"/>
                    <a:pt x="84" y="141"/>
                  </a:cubicBezTo>
                  <a:cubicBezTo>
                    <a:pt x="84" y="141"/>
                    <a:pt x="84" y="141"/>
                    <a:pt x="84" y="141"/>
                  </a:cubicBezTo>
                  <a:cubicBezTo>
                    <a:pt x="85" y="141"/>
                    <a:pt x="85" y="141"/>
                    <a:pt x="85" y="141"/>
                  </a:cubicBezTo>
                  <a:cubicBezTo>
                    <a:pt x="86" y="140"/>
                    <a:pt x="86" y="140"/>
                    <a:pt x="86" y="140"/>
                  </a:cubicBezTo>
                  <a:cubicBezTo>
                    <a:pt x="87" y="139"/>
                    <a:pt x="87" y="139"/>
                    <a:pt x="87" y="139"/>
                  </a:cubicBezTo>
                  <a:cubicBezTo>
                    <a:pt x="86" y="139"/>
                    <a:pt x="86" y="139"/>
                    <a:pt x="86" y="139"/>
                  </a:cubicBezTo>
                  <a:cubicBezTo>
                    <a:pt x="87" y="138"/>
                    <a:pt x="87" y="138"/>
                    <a:pt x="87" y="138"/>
                  </a:cubicBezTo>
                  <a:cubicBezTo>
                    <a:pt x="88" y="137"/>
                    <a:pt x="88" y="137"/>
                    <a:pt x="88" y="137"/>
                  </a:cubicBezTo>
                  <a:cubicBezTo>
                    <a:pt x="88" y="137"/>
                    <a:pt x="88" y="137"/>
                    <a:pt x="88" y="137"/>
                  </a:cubicBezTo>
                  <a:cubicBezTo>
                    <a:pt x="89" y="138"/>
                    <a:pt x="89" y="138"/>
                    <a:pt x="89" y="138"/>
                  </a:cubicBezTo>
                  <a:cubicBezTo>
                    <a:pt x="89" y="138"/>
                    <a:pt x="89" y="138"/>
                    <a:pt x="89" y="138"/>
                  </a:cubicBezTo>
                  <a:cubicBezTo>
                    <a:pt x="88" y="139"/>
                    <a:pt x="88" y="139"/>
                    <a:pt x="88" y="139"/>
                  </a:cubicBezTo>
                  <a:cubicBezTo>
                    <a:pt x="88" y="139"/>
                    <a:pt x="88" y="139"/>
                    <a:pt x="88" y="139"/>
                  </a:cubicBezTo>
                  <a:cubicBezTo>
                    <a:pt x="88" y="140"/>
                    <a:pt x="88" y="140"/>
                    <a:pt x="88" y="140"/>
                  </a:cubicBezTo>
                  <a:cubicBezTo>
                    <a:pt x="88" y="140"/>
                    <a:pt x="88" y="140"/>
                    <a:pt x="88" y="140"/>
                  </a:cubicBezTo>
                  <a:cubicBezTo>
                    <a:pt x="89" y="139"/>
                    <a:pt x="89" y="139"/>
                    <a:pt x="89" y="139"/>
                  </a:cubicBezTo>
                  <a:cubicBezTo>
                    <a:pt x="90" y="139"/>
                    <a:pt x="90" y="139"/>
                    <a:pt x="90" y="139"/>
                  </a:cubicBezTo>
                  <a:cubicBezTo>
                    <a:pt x="90" y="139"/>
                    <a:pt x="90" y="139"/>
                    <a:pt x="90" y="139"/>
                  </a:cubicBezTo>
                  <a:cubicBezTo>
                    <a:pt x="90" y="139"/>
                    <a:pt x="90" y="139"/>
                    <a:pt x="90" y="139"/>
                  </a:cubicBezTo>
                  <a:cubicBezTo>
                    <a:pt x="90" y="138"/>
                    <a:pt x="90" y="138"/>
                    <a:pt x="90" y="138"/>
                  </a:cubicBezTo>
                  <a:cubicBezTo>
                    <a:pt x="91" y="138"/>
                    <a:pt x="91" y="138"/>
                    <a:pt x="91" y="138"/>
                  </a:cubicBezTo>
                  <a:cubicBezTo>
                    <a:pt x="91" y="139"/>
                    <a:pt x="91" y="139"/>
                    <a:pt x="91" y="139"/>
                  </a:cubicBezTo>
                  <a:cubicBezTo>
                    <a:pt x="91" y="140"/>
                    <a:pt x="91" y="140"/>
                    <a:pt x="91" y="140"/>
                  </a:cubicBezTo>
                  <a:cubicBezTo>
                    <a:pt x="91" y="140"/>
                    <a:pt x="91" y="140"/>
                    <a:pt x="91" y="140"/>
                  </a:cubicBezTo>
                  <a:cubicBezTo>
                    <a:pt x="92" y="139"/>
                    <a:pt x="92" y="139"/>
                    <a:pt x="92" y="139"/>
                  </a:cubicBezTo>
                  <a:cubicBezTo>
                    <a:pt x="92" y="139"/>
                    <a:pt x="92" y="139"/>
                    <a:pt x="92" y="139"/>
                  </a:cubicBezTo>
                  <a:cubicBezTo>
                    <a:pt x="93" y="138"/>
                    <a:pt x="93" y="138"/>
                    <a:pt x="93" y="138"/>
                  </a:cubicBezTo>
                  <a:cubicBezTo>
                    <a:pt x="94" y="138"/>
                    <a:pt x="94" y="138"/>
                    <a:pt x="94" y="138"/>
                  </a:cubicBezTo>
                  <a:cubicBezTo>
                    <a:pt x="95" y="137"/>
                    <a:pt x="95" y="137"/>
                    <a:pt x="95" y="137"/>
                  </a:cubicBezTo>
                  <a:cubicBezTo>
                    <a:pt x="95" y="137"/>
                    <a:pt x="95" y="137"/>
                    <a:pt x="95" y="137"/>
                  </a:cubicBezTo>
                  <a:cubicBezTo>
                    <a:pt x="96" y="137"/>
                    <a:pt x="96" y="137"/>
                    <a:pt x="96" y="137"/>
                  </a:cubicBezTo>
                  <a:cubicBezTo>
                    <a:pt x="96" y="138"/>
                    <a:pt x="96" y="138"/>
                    <a:pt x="96" y="138"/>
                  </a:cubicBezTo>
                  <a:cubicBezTo>
                    <a:pt x="95" y="138"/>
                    <a:pt x="95" y="138"/>
                    <a:pt x="95" y="138"/>
                  </a:cubicBezTo>
                  <a:cubicBezTo>
                    <a:pt x="95" y="139"/>
                    <a:pt x="95" y="139"/>
                    <a:pt x="95" y="139"/>
                  </a:cubicBezTo>
                  <a:cubicBezTo>
                    <a:pt x="95" y="139"/>
                    <a:pt x="95" y="139"/>
                    <a:pt x="95" y="139"/>
                  </a:cubicBezTo>
                  <a:cubicBezTo>
                    <a:pt x="95" y="139"/>
                    <a:pt x="95" y="139"/>
                    <a:pt x="95" y="139"/>
                  </a:cubicBezTo>
                  <a:cubicBezTo>
                    <a:pt x="97" y="138"/>
                    <a:pt x="97" y="138"/>
                    <a:pt x="97" y="138"/>
                  </a:cubicBezTo>
                  <a:cubicBezTo>
                    <a:pt x="97" y="137"/>
                    <a:pt x="97" y="137"/>
                    <a:pt x="97" y="137"/>
                  </a:cubicBezTo>
                  <a:cubicBezTo>
                    <a:pt x="97" y="137"/>
                    <a:pt x="97" y="137"/>
                    <a:pt x="97" y="137"/>
                  </a:cubicBezTo>
                  <a:cubicBezTo>
                    <a:pt x="97" y="137"/>
                    <a:pt x="97" y="137"/>
                    <a:pt x="97" y="137"/>
                  </a:cubicBezTo>
                  <a:cubicBezTo>
                    <a:pt x="98" y="137"/>
                    <a:pt x="98" y="137"/>
                    <a:pt x="98" y="137"/>
                  </a:cubicBezTo>
                  <a:cubicBezTo>
                    <a:pt x="98" y="137"/>
                    <a:pt x="98" y="137"/>
                    <a:pt x="98" y="137"/>
                  </a:cubicBezTo>
                  <a:cubicBezTo>
                    <a:pt x="99" y="137"/>
                    <a:pt x="99" y="137"/>
                    <a:pt x="99" y="137"/>
                  </a:cubicBezTo>
                  <a:cubicBezTo>
                    <a:pt x="100" y="136"/>
                    <a:pt x="100" y="136"/>
                    <a:pt x="100" y="136"/>
                  </a:cubicBezTo>
                  <a:cubicBezTo>
                    <a:pt x="100" y="136"/>
                    <a:pt x="100" y="136"/>
                    <a:pt x="100" y="136"/>
                  </a:cubicBezTo>
                  <a:cubicBezTo>
                    <a:pt x="101" y="136"/>
                    <a:pt x="101" y="136"/>
                    <a:pt x="101" y="136"/>
                  </a:cubicBezTo>
                  <a:cubicBezTo>
                    <a:pt x="101" y="136"/>
                    <a:pt x="101" y="136"/>
                    <a:pt x="101" y="136"/>
                  </a:cubicBezTo>
                  <a:cubicBezTo>
                    <a:pt x="102" y="135"/>
                    <a:pt x="102" y="135"/>
                    <a:pt x="102" y="135"/>
                  </a:cubicBezTo>
                  <a:cubicBezTo>
                    <a:pt x="102" y="135"/>
                    <a:pt x="102" y="135"/>
                    <a:pt x="102" y="135"/>
                  </a:cubicBezTo>
                  <a:cubicBezTo>
                    <a:pt x="102" y="136"/>
                    <a:pt x="102" y="136"/>
                    <a:pt x="102" y="136"/>
                  </a:cubicBezTo>
                  <a:cubicBezTo>
                    <a:pt x="102" y="137"/>
                    <a:pt x="102" y="137"/>
                    <a:pt x="102" y="137"/>
                  </a:cubicBezTo>
                  <a:cubicBezTo>
                    <a:pt x="102" y="136"/>
                    <a:pt x="102" y="136"/>
                    <a:pt x="102" y="136"/>
                  </a:cubicBezTo>
                  <a:cubicBezTo>
                    <a:pt x="103" y="136"/>
                    <a:pt x="103" y="136"/>
                    <a:pt x="103" y="136"/>
                  </a:cubicBezTo>
                  <a:cubicBezTo>
                    <a:pt x="102" y="136"/>
                    <a:pt x="102" y="136"/>
                    <a:pt x="102" y="136"/>
                  </a:cubicBezTo>
                  <a:cubicBezTo>
                    <a:pt x="103" y="135"/>
                    <a:pt x="103" y="135"/>
                    <a:pt x="103" y="135"/>
                  </a:cubicBezTo>
                  <a:cubicBezTo>
                    <a:pt x="103" y="135"/>
                    <a:pt x="103" y="135"/>
                    <a:pt x="103" y="135"/>
                  </a:cubicBezTo>
                  <a:cubicBezTo>
                    <a:pt x="102" y="135"/>
                    <a:pt x="102" y="135"/>
                    <a:pt x="102" y="135"/>
                  </a:cubicBezTo>
                  <a:cubicBezTo>
                    <a:pt x="101" y="135"/>
                    <a:pt x="101" y="135"/>
                    <a:pt x="101" y="135"/>
                  </a:cubicBezTo>
                  <a:cubicBezTo>
                    <a:pt x="102" y="134"/>
                    <a:pt x="102" y="134"/>
                    <a:pt x="102" y="134"/>
                  </a:cubicBezTo>
                  <a:cubicBezTo>
                    <a:pt x="104" y="134"/>
                    <a:pt x="104" y="134"/>
                    <a:pt x="104" y="134"/>
                  </a:cubicBezTo>
                  <a:cubicBezTo>
                    <a:pt x="106" y="134"/>
                    <a:pt x="106" y="134"/>
                    <a:pt x="106" y="134"/>
                  </a:cubicBezTo>
                  <a:cubicBezTo>
                    <a:pt x="106" y="133"/>
                    <a:pt x="106" y="133"/>
                    <a:pt x="106" y="133"/>
                  </a:cubicBezTo>
                  <a:cubicBezTo>
                    <a:pt x="106" y="133"/>
                    <a:pt x="106" y="133"/>
                    <a:pt x="106" y="133"/>
                  </a:cubicBezTo>
                  <a:cubicBezTo>
                    <a:pt x="106" y="133"/>
                    <a:pt x="106" y="133"/>
                    <a:pt x="106" y="133"/>
                  </a:cubicBezTo>
                  <a:cubicBezTo>
                    <a:pt x="106" y="132"/>
                    <a:pt x="106" y="132"/>
                    <a:pt x="106" y="132"/>
                  </a:cubicBezTo>
                  <a:cubicBezTo>
                    <a:pt x="107" y="132"/>
                    <a:pt x="107" y="132"/>
                    <a:pt x="107" y="132"/>
                  </a:cubicBezTo>
                  <a:cubicBezTo>
                    <a:pt x="107" y="132"/>
                    <a:pt x="107" y="132"/>
                    <a:pt x="107" y="132"/>
                  </a:cubicBezTo>
                  <a:cubicBezTo>
                    <a:pt x="108" y="132"/>
                    <a:pt x="108" y="132"/>
                    <a:pt x="108" y="132"/>
                  </a:cubicBezTo>
                  <a:cubicBezTo>
                    <a:pt x="108" y="133"/>
                    <a:pt x="108" y="133"/>
                    <a:pt x="108" y="133"/>
                  </a:cubicBezTo>
                  <a:cubicBezTo>
                    <a:pt x="108" y="133"/>
                    <a:pt x="108" y="133"/>
                    <a:pt x="108" y="133"/>
                  </a:cubicBezTo>
                  <a:cubicBezTo>
                    <a:pt x="109" y="132"/>
                    <a:pt x="109" y="132"/>
                    <a:pt x="109" y="132"/>
                  </a:cubicBezTo>
                  <a:cubicBezTo>
                    <a:pt x="108" y="132"/>
                    <a:pt x="108" y="132"/>
                    <a:pt x="108" y="132"/>
                  </a:cubicBezTo>
                  <a:cubicBezTo>
                    <a:pt x="109" y="131"/>
                    <a:pt x="109" y="131"/>
                    <a:pt x="109" y="131"/>
                  </a:cubicBezTo>
                  <a:cubicBezTo>
                    <a:pt x="109" y="131"/>
                    <a:pt x="109" y="131"/>
                    <a:pt x="109" y="131"/>
                  </a:cubicBezTo>
                  <a:cubicBezTo>
                    <a:pt x="109" y="130"/>
                    <a:pt x="109" y="130"/>
                    <a:pt x="109" y="130"/>
                  </a:cubicBezTo>
                  <a:cubicBezTo>
                    <a:pt x="110" y="131"/>
                    <a:pt x="110" y="131"/>
                    <a:pt x="110" y="131"/>
                  </a:cubicBezTo>
                  <a:cubicBezTo>
                    <a:pt x="110" y="131"/>
                    <a:pt x="110" y="131"/>
                    <a:pt x="110" y="131"/>
                  </a:cubicBezTo>
                  <a:cubicBezTo>
                    <a:pt x="110" y="132"/>
                    <a:pt x="110" y="132"/>
                    <a:pt x="110" y="132"/>
                  </a:cubicBezTo>
                  <a:cubicBezTo>
                    <a:pt x="111" y="131"/>
                    <a:pt x="111" y="131"/>
                    <a:pt x="111" y="131"/>
                  </a:cubicBezTo>
                  <a:cubicBezTo>
                    <a:pt x="112" y="130"/>
                    <a:pt x="112" y="130"/>
                    <a:pt x="112" y="130"/>
                  </a:cubicBezTo>
                  <a:cubicBezTo>
                    <a:pt x="112" y="130"/>
                    <a:pt x="112" y="130"/>
                    <a:pt x="112" y="130"/>
                  </a:cubicBezTo>
                  <a:cubicBezTo>
                    <a:pt x="113" y="130"/>
                    <a:pt x="113" y="130"/>
                    <a:pt x="113" y="130"/>
                  </a:cubicBezTo>
                  <a:cubicBezTo>
                    <a:pt x="113" y="129"/>
                    <a:pt x="113" y="129"/>
                    <a:pt x="113" y="129"/>
                  </a:cubicBezTo>
                  <a:cubicBezTo>
                    <a:pt x="114" y="130"/>
                    <a:pt x="114" y="130"/>
                    <a:pt x="114" y="130"/>
                  </a:cubicBezTo>
                  <a:cubicBezTo>
                    <a:pt x="114" y="130"/>
                    <a:pt x="114" y="130"/>
                    <a:pt x="114" y="130"/>
                  </a:cubicBezTo>
                  <a:cubicBezTo>
                    <a:pt x="115" y="129"/>
                    <a:pt x="115" y="129"/>
                    <a:pt x="115" y="129"/>
                  </a:cubicBezTo>
                  <a:cubicBezTo>
                    <a:pt x="115" y="128"/>
                    <a:pt x="115" y="128"/>
                    <a:pt x="115" y="128"/>
                  </a:cubicBezTo>
                  <a:cubicBezTo>
                    <a:pt x="115" y="128"/>
                    <a:pt x="115" y="128"/>
                    <a:pt x="115" y="128"/>
                  </a:cubicBezTo>
                  <a:cubicBezTo>
                    <a:pt x="114" y="128"/>
                    <a:pt x="114" y="128"/>
                    <a:pt x="114" y="128"/>
                  </a:cubicBezTo>
                  <a:cubicBezTo>
                    <a:pt x="114" y="128"/>
                    <a:pt x="114" y="128"/>
                    <a:pt x="114" y="128"/>
                  </a:cubicBezTo>
                  <a:cubicBezTo>
                    <a:pt x="115" y="127"/>
                    <a:pt x="115" y="127"/>
                    <a:pt x="115" y="127"/>
                  </a:cubicBezTo>
                  <a:cubicBezTo>
                    <a:pt x="116" y="127"/>
                    <a:pt x="116" y="127"/>
                    <a:pt x="116" y="127"/>
                  </a:cubicBezTo>
                  <a:cubicBezTo>
                    <a:pt x="117" y="126"/>
                    <a:pt x="117" y="126"/>
                    <a:pt x="117" y="126"/>
                  </a:cubicBezTo>
                  <a:cubicBezTo>
                    <a:pt x="117" y="126"/>
                    <a:pt x="117" y="126"/>
                    <a:pt x="117" y="126"/>
                  </a:cubicBezTo>
                  <a:cubicBezTo>
                    <a:pt x="117" y="127"/>
                    <a:pt x="117" y="127"/>
                    <a:pt x="117" y="127"/>
                  </a:cubicBezTo>
                  <a:cubicBezTo>
                    <a:pt x="118" y="126"/>
                    <a:pt x="118" y="126"/>
                    <a:pt x="118" y="126"/>
                  </a:cubicBezTo>
                  <a:cubicBezTo>
                    <a:pt x="119" y="125"/>
                    <a:pt x="119" y="125"/>
                    <a:pt x="119" y="125"/>
                  </a:cubicBezTo>
                  <a:cubicBezTo>
                    <a:pt x="119" y="125"/>
                    <a:pt x="119" y="125"/>
                    <a:pt x="119" y="125"/>
                  </a:cubicBezTo>
                  <a:cubicBezTo>
                    <a:pt x="120" y="125"/>
                    <a:pt x="120" y="125"/>
                    <a:pt x="120" y="125"/>
                  </a:cubicBezTo>
                  <a:cubicBezTo>
                    <a:pt x="120" y="124"/>
                    <a:pt x="120" y="124"/>
                    <a:pt x="120" y="124"/>
                  </a:cubicBezTo>
                  <a:cubicBezTo>
                    <a:pt x="121" y="124"/>
                    <a:pt x="121" y="124"/>
                    <a:pt x="121" y="124"/>
                  </a:cubicBezTo>
                  <a:cubicBezTo>
                    <a:pt x="121" y="125"/>
                    <a:pt x="121" y="125"/>
                    <a:pt x="121" y="125"/>
                  </a:cubicBezTo>
                  <a:cubicBezTo>
                    <a:pt x="121" y="125"/>
                    <a:pt x="121" y="125"/>
                    <a:pt x="121" y="125"/>
                  </a:cubicBezTo>
                  <a:cubicBezTo>
                    <a:pt x="122" y="124"/>
                    <a:pt x="122" y="124"/>
                    <a:pt x="122" y="124"/>
                  </a:cubicBezTo>
                  <a:cubicBezTo>
                    <a:pt x="122" y="124"/>
                    <a:pt x="122" y="124"/>
                    <a:pt x="122" y="124"/>
                  </a:cubicBezTo>
                  <a:cubicBezTo>
                    <a:pt x="123" y="124"/>
                    <a:pt x="123" y="124"/>
                    <a:pt x="123" y="124"/>
                  </a:cubicBezTo>
                  <a:cubicBezTo>
                    <a:pt x="123" y="124"/>
                    <a:pt x="123" y="124"/>
                    <a:pt x="123" y="124"/>
                  </a:cubicBezTo>
                  <a:cubicBezTo>
                    <a:pt x="124" y="123"/>
                    <a:pt x="124" y="123"/>
                    <a:pt x="124" y="123"/>
                  </a:cubicBezTo>
                  <a:cubicBezTo>
                    <a:pt x="124" y="123"/>
                    <a:pt x="124" y="123"/>
                    <a:pt x="124" y="123"/>
                  </a:cubicBezTo>
                  <a:cubicBezTo>
                    <a:pt x="124" y="123"/>
                    <a:pt x="124" y="123"/>
                    <a:pt x="124" y="123"/>
                  </a:cubicBezTo>
                  <a:cubicBezTo>
                    <a:pt x="125" y="123"/>
                    <a:pt x="125" y="123"/>
                    <a:pt x="125" y="123"/>
                  </a:cubicBezTo>
                  <a:cubicBezTo>
                    <a:pt x="126" y="123"/>
                    <a:pt x="126" y="123"/>
                    <a:pt x="126" y="123"/>
                  </a:cubicBezTo>
                  <a:cubicBezTo>
                    <a:pt x="126" y="123"/>
                    <a:pt x="126" y="123"/>
                    <a:pt x="126" y="123"/>
                  </a:cubicBezTo>
                  <a:cubicBezTo>
                    <a:pt x="126" y="123"/>
                    <a:pt x="126" y="123"/>
                    <a:pt x="126" y="123"/>
                  </a:cubicBezTo>
                  <a:cubicBezTo>
                    <a:pt x="126" y="123"/>
                    <a:pt x="126" y="123"/>
                    <a:pt x="126" y="123"/>
                  </a:cubicBezTo>
                  <a:cubicBezTo>
                    <a:pt x="127" y="123"/>
                    <a:pt x="127" y="123"/>
                    <a:pt x="127" y="123"/>
                  </a:cubicBezTo>
                  <a:cubicBezTo>
                    <a:pt x="127" y="123"/>
                    <a:pt x="127" y="123"/>
                    <a:pt x="127" y="123"/>
                  </a:cubicBezTo>
                  <a:cubicBezTo>
                    <a:pt x="127" y="123"/>
                    <a:pt x="127" y="123"/>
                    <a:pt x="127" y="123"/>
                  </a:cubicBezTo>
                  <a:cubicBezTo>
                    <a:pt x="128" y="122"/>
                    <a:pt x="128" y="122"/>
                    <a:pt x="128" y="122"/>
                  </a:cubicBezTo>
                  <a:cubicBezTo>
                    <a:pt x="127" y="122"/>
                    <a:pt x="127" y="122"/>
                    <a:pt x="127" y="122"/>
                  </a:cubicBezTo>
                  <a:cubicBezTo>
                    <a:pt x="127" y="122"/>
                    <a:pt x="127" y="122"/>
                    <a:pt x="127" y="122"/>
                  </a:cubicBezTo>
                  <a:cubicBezTo>
                    <a:pt x="127" y="121"/>
                    <a:pt x="127" y="121"/>
                    <a:pt x="127" y="121"/>
                  </a:cubicBezTo>
                  <a:cubicBezTo>
                    <a:pt x="128" y="121"/>
                    <a:pt x="128" y="121"/>
                    <a:pt x="128" y="121"/>
                  </a:cubicBezTo>
                  <a:cubicBezTo>
                    <a:pt x="129" y="121"/>
                    <a:pt x="129" y="121"/>
                    <a:pt x="129" y="121"/>
                  </a:cubicBezTo>
                  <a:cubicBezTo>
                    <a:pt x="129" y="121"/>
                    <a:pt x="129" y="121"/>
                    <a:pt x="129" y="121"/>
                  </a:cubicBezTo>
                  <a:cubicBezTo>
                    <a:pt x="129" y="121"/>
                    <a:pt x="129" y="121"/>
                    <a:pt x="129" y="121"/>
                  </a:cubicBezTo>
                  <a:cubicBezTo>
                    <a:pt x="129" y="120"/>
                    <a:pt x="129" y="120"/>
                    <a:pt x="129" y="120"/>
                  </a:cubicBezTo>
                  <a:cubicBezTo>
                    <a:pt x="128" y="120"/>
                    <a:pt x="128" y="120"/>
                    <a:pt x="128" y="120"/>
                  </a:cubicBezTo>
                  <a:cubicBezTo>
                    <a:pt x="129" y="120"/>
                    <a:pt x="129" y="120"/>
                    <a:pt x="129" y="120"/>
                  </a:cubicBezTo>
                  <a:cubicBezTo>
                    <a:pt x="130" y="120"/>
                    <a:pt x="130" y="120"/>
                    <a:pt x="130" y="120"/>
                  </a:cubicBezTo>
                  <a:cubicBezTo>
                    <a:pt x="130" y="119"/>
                    <a:pt x="130" y="119"/>
                    <a:pt x="130" y="119"/>
                  </a:cubicBezTo>
                  <a:cubicBezTo>
                    <a:pt x="132" y="119"/>
                    <a:pt x="132" y="119"/>
                    <a:pt x="132" y="119"/>
                  </a:cubicBezTo>
                  <a:cubicBezTo>
                    <a:pt x="132" y="118"/>
                    <a:pt x="132" y="118"/>
                    <a:pt x="132" y="118"/>
                  </a:cubicBezTo>
                  <a:cubicBezTo>
                    <a:pt x="133" y="118"/>
                    <a:pt x="133" y="118"/>
                    <a:pt x="133" y="118"/>
                  </a:cubicBezTo>
                  <a:cubicBezTo>
                    <a:pt x="134" y="117"/>
                    <a:pt x="134" y="117"/>
                    <a:pt x="134" y="117"/>
                  </a:cubicBezTo>
                  <a:cubicBezTo>
                    <a:pt x="134" y="116"/>
                    <a:pt x="134" y="116"/>
                    <a:pt x="134" y="116"/>
                  </a:cubicBezTo>
                  <a:cubicBezTo>
                    <a:pt x="134" y="116"/>
                    <a:pt x="134" y="116"/>
                    <a:pt x="134" y="116"/>
                  </a:cubicBezTo>
                  <a:cubicBezTo>
                    <a:pt x="133" y="116"/>
                    <a:pt x="133" y="116"/>
                    <a:pt x="133" y="116"/>
                  </a:cubicBezTo>
                  <a:cubicBezTo>
                    <a:pt x="133" y="115"/>
                    <a:pt x="133" y="115"/>
                    <a:pt x="133" y="115"/>
                  </a:cubicBezTo>
                  <a:cubicBezTo>
                    <a:pt x="133" y="115"/>
                    <a:pt x="133" y="115"/>
                    <a:pt x="133" y="115"/>
                  </a:cubicBezTo>
                  <a:cubicBezTo>
                    <a:pt x="132" y="115"/>
                    <a:pt x="132" y="115"/>
                    <a:pt x="132" y="115"/>
                  </a:cubicBezTo>
                  <a:cubicBezTo>
                    <a:pt x="132" y="114"/>
                    <a:pt x="132" y="114"/>
                    <a:pt x="132" y="114"/>
                  </a:cubicBezTo>
                  <a:cubicBezTo>
                    <a:pt x="132" y="113"/>
                    <a:pt x="132" y="113"/>
                    <a:pt x="132" y="113"/>
                  </a:cubicBezTo>
                  <a:cubicBezTo>
                    <a:pt x="133" y="113"/>
                    <a:pt x="133" y="113"/>
                    <a:pt x="133" y="113"/>
                  </a:cubicBezTo>
                  <a:cubicBezTo>
                    <a:pt x="133" y="113"/>
                    <a:pt x="133" y="113"/>
                    <a:pt x="133" y="113"/>
                  </a:cubicBezTo>
                  <a:cubicBezTo>
                    <a:pt x="134" y="112"/>
                    <a:pt x="134" y="112"/>
                    <a:pt x="134" y="112"/>
                  </a:cubicBezTo>
                  <a:cubicBezTo>
                    <a:pt x="134" y="112"/>
                    <a:pt x="134" y="112"/>
                    <a:pt x="134" y="112"/>
                  </a:cubicBezTo>
                  <a:cubicBezTo>
                    <a:pt x="134" y="112"/>
                    <a:pt x="134" y="112"/>
                    <a:pt x="134" y="112"/>
                  </a:cubicBezTo>
                  <a:cubicBezTo>
                    <a:pt x="134" y="112"/>
                    <a:pt x="134" y="112"/>
                    <a:pt x="134" y="112"/>
                  </a:cubicBezTo>
                  <a:cubicBezTo>
                    <a:pt x="135" y="112"/>
                    <a:pt x="135" y="112"/>
                    <a:pt x="135" y="112"/>
                  </a:cubicBezTo>
                  <a:cubicBezTo>
                    <a:pt x="136" y="111"/>
                    <a:pt x="136" y="111"/>
                    <a:pt x="136" y="111"/>
                  </a:cubicBezTo>
                  <a:cubicBezTo>
                    <a:pt x="137" y="112"/>
                    <a:pt x="137" y="112"/>
                    <a:pt x="137" y="112"/>
                  </a:cubicBezTo>
                  <a:cubicBezTo>
                    <a:pt x="138" y="111"/>
                    <a:pt x="138" y="111"/>
                    <a:pt x="138" y="111"/>
                  </a:cubicBezTo>
                  <a:cubicBezTo>
                    <a:pt x="138" y="112"/>
                    <a:pt x="138" y="112"/>
                    <a:pt x="138" y="112"/>
                  </a:cubicBezTo>
                  <a:cubicBezTo>
                    <a:pt x="138" y="112"/>
                    <a:pt x="138" y="112"/>
                    <a:pt x="138" y="112"/>
                  </a:cubicBezTo>
                  <a:cubicBezTo>
                    <a:pt x="139" y="112"/>
                    <a:pt x="139" y="112"/>
                    <a:pt x="139" y="112"/>
                  </a:cubicBezTo>
                  <a:cubicBezTo>
                    <a:pt x="140" y="111"/>
                    <a:pt x="140" y="111"/>
                    <a:pt x="140" y="111"/>
                  </a:cubicBezTo>
                  <a:cubicBezTo>
                    <a:pt x="139" y="111"/>
                    <a:pt x="139" y="111"/>
                    <a:pt x="139" y="111"/>
                  </a:cubicBezTo>
                  <a:cubicBezTo>
                    <a:pt x="139" y="111"/>
                    <a:pt x="139" y="111"/>
                    <a:pt x="139" y="111"/>
                  </a:cubicBezTo>
                  <a:cubicBezTo>
                    <a:pt x="139" y="110"/>
                    <a:pt x="139" y="110"/>
                    <a:pt x="139" y="110"/>
                  </a:cubicBezTo>
                  <a:cubicBezTo>
                    <a:pt x="139" y="110"/>
                    <a:pt x="139" y="110"/>
                    <a:pt x="139" y="110"/>
                  </a:cubicBezTo>
                  <a:cubicBezTo>
                    <a:pt x="140" y="110"/>
                    <a:pt x="140" y="110"/>
                    <a:pt x="140" y="110"/>
                  </a:cubicBezTo>
                  <a:cubicBezTo>
                    <a:pt x="142" y="110"/>
                    <a:pt x="142" y="110"/>
                    <a:pt x="142" y="110"/>
                  </a:cubicBezTo>
                  <a:cubicBezTo>
                    <a:pt x="142" y="109"/>
                    <a:pt x="142" y="109"/>
                    <a:pt x="142" y="109"/>
                  </a:cubicBezTo>
                  <a:cubicBezTo>
                    <a:pt x="142" y="108"/>
                    <a:pt x="142" y="108"/>
                    <a:pt x="142" y="108"/>
                  </a:cubicBezTo>
                  <a:cubicBezTo>
                    <a:pt x="140" y="107"/>
                    <a:pt x="140" y="107"/>
                    <a:pt x="140" y="107"/>
                  </a:cubicBezTo>
                  <a:cubicBezTo>
                    <a:pt x="140" y="107"/>
                    <a:pt x="140" y="107"/>
                    <a:pt x="140" y="107"/>
                  </a:cubicBezTo>
                  <a:cubicBezTo>
                    <a:pt x="139" y="108"/>
                    <a:pt x="139" y="108"/>
                    <a:pt x="139" y="108"/>
                  </a:cubicBezTo>
                  <a:cubicBezTo>
                    <a:pt x="139" y="107"/>
                    <a:pt x="139" y="107"/>
                    <a:pt x="139" y="107"/>
                  </a:cubicBezTo>
                  <a:cubicBezTo>
                    <a:pt x="140" y="107"/>
                    <a:pt x="140" y="107"/>
                    <a:pt x="140" y="107"/>
                  </a:cubicBezTo>
                  <a:cubicBezTo>
                    <a:pt x="141" y="107"/>
                    <a:pt x="141" y="107"/>
                    <a:pt x="141" y="107"/>
                  </a:cubicBezTo>
                  <a:cubicBezTo>
                    <a:pt x="142" y="107"/>
                    <a:pt x="142" y="107"/>
                    <a:pt x="142" y="107"/>
                  </a:cubicBezTo>
                  <a:cubicBezTo>
                    <a:pt x="143" y="107"/>
                    <a:pt x="143" y="107"/>
                    <a:pt x="143" y="107"/>
                  </a:cubicBezTo>
                  <a:cubicBezTo>
                    <a:pt x="144" y="107"/>
                    <a:pt x="144" y="107"/>
                    <a:pt x="144" y="107"/>
                  </a:cubicBezTo>
                  <a:cubicBezTo>
                    <a:pt x="144" y="106"/>
                    <a:pt x="144" y="106"/>
                    <a:pt x="144" y="106"/>
                  </a:cubicBezTo>
                  <a:cubicBezTo>
                    <a:pt x="146" y="105"/>
                    <a:pt x="146" y="105"/>
                    <a:pt x="146" y="105"/>
                  </a:cubicBezTo>
                  <a:cubicBezTo>
                    <a:pt x="147" y="104"/>
                    <a:pt x="147" y="104"/>
                    <a:pt x="147" y="104"/>
                  </a:cubicBezTo>
                  <a:cubicBezTo>
                    <a:pt x="148" y="104"/>
                    <a:pt x="148" y="104"/>
                    <a:pt x="148" y="104"/>
                  </a:cubicBezTo>
                  <a:cubicBezTo>
                    <a:pt x="148" y="104"/>
                    <a:pt x="148" y="104"/>
                    <a:pt x="148" y="104"/>
                  </a:cubicBezTo>
                  <a:cubicBezTo>
                    <a:pt x="148" y="103"/>
                    <a:pt x="148" y="103"/>
                    <a:pt x="148" y="103"/>
                  </a:cubicBezTo>
                  <a:cubicBezTo>
                    <a:pt x="150" y="102"/>
                    <a:pt x="150" y="102"/>
                    <a:pt x="150" y="102"/>
                  </a:cubicBezTo>
                  <a:cubicBezTo>
                    <a:pt x="152" y="102"/>
                    <a:pt x="152" y="102"/>
                    <a:pt x="152" y="102"/>
                  </a:cubicBezTo>
                  <a:cubicBezTo>
                    <a:pt x="153" y="101"/>
                    <a:pt x="153" y="101"/>
                    <a:pt x="153" y="101"/>
                  </a:cubicBezTo>
                  <a:cubicBezTo>
                    <a:pt x="155" y="100"/>
                    <a:pt x="155" y="100"/>
                    <a:pt x="155" y="100"/>
                  </a:cubicBezTo>
                  <a:cubicBezTo>
                    <a:pt x="156" y="99"/>
                    <a:pt x="156" y="99"/>
                    <a:pt x="156" y="99"/>
                  </a:cubicBezTo>
                  <a:cubicBezTo>
                    <a:pt x="156" y="100"/>
                    <a:pt x="156" y="100"/>
                    <a:pt x="156" y="100"/>
                  </a:cubicBezTo>
                  <a:cubicBezTo>
                    <a:pt x="156" y="101"/>
                    <a:pt x="156" y="101"/>
                    <a:pt x="156" y="101"/>
                  </a:cubicBezTo>
                  <a:cubicBezTo>
                    <a:pt x="156" y="101"/>
                    <a:pt x="156" y="101"/>
                    <a:pt x="156" y="101"/>
                  </a:cubicBezTo>
                  <a:cubicBezTo>
                    <a:pt x="157" y="101"/>
                    <a:pt x="157" y="101"/>
                    <a:pt x="157" y="101"/>
                  </a:cubicBezTo>
                  <a:cubicBezTo>
                    <a:pt x="157" y="101"/>
                    <a:pt x="157" y="101"/>
                    <a:pt x="157" y="101"/>
                  </a:cubicBezTo>
                  <a:cubicBezTo>
                    <a:pt x="158" y="100"/>
                    <a:pt x="158" y="100"/>
                    <a:pt x="158" y="100"/>
                  </a:cubicBezTo>
                  <a:cubicBezTo>
                    <a:pt x="159" y="100"/>
                    <a:pt x="159" y="100"/>
                    <a:pt x="159" y="100"/>
                  </a:cubicBezTo>
                  <a:cubicBezTo>
                    <a:pt x="161" y="99"/>
                    <a:pt x="161" y="99"/>
                    <a:pt x="161" y="99"/>
                  </a:cubicBezTo>
                  <a:cubicBezTo>
                    <a:pt x="161" y="99"/>
                    <a:pt x="161" y="99"/>
                    <a:pt x="161" y="99"/>
                  </a:cubicBezTo>
                  <a:cubicBezTo>
                    <a:pt x="161" y="100"/>
                    <a:pt x="161" y="100"/>
                    <a:pt x="161" y="100"/>
                  </a:cubicBezTo>
                  <a:cubicBezTo>
                    <a:pt x="160" y="100"/>
                    <a:pt x="160" y="100"/>
                    <a:pt x="160" y="100"/>
                  </a:cubicBezTo>
                  <a:cubicBezTo>
                    <a:pt x="159" y="101"/>
                    <a:pt x="159" y="101"/>
                    <a:pt x="159" y="101"/>
                  </a:cubicBezTo>
                  <a:cubicBezTo>
                    <a:pt x="157" y="102"/>
                    <a:pt x="157" y="102"/>
                    <a:pt x="157" y="102"/>
                  </a:cubicBezTo>
                  <a:cubicBezTo>
                    <a:pt x="157" y="103"/>
                    <a:pt x="157" y="103"/>
                    <a:pt x="157" y="103"/>
                  </a:cubicBezTo>
                  <a:cubicBezTo>
                    <a:pt x="158" y="104"/>
                    <a:pt x="158" y="104"/>
                    <a:pt x="158" y="104"/>
                  </a:cubicBezTo>
                  <a:cubicBezTo>
                    <a:pt x="158" y="105"/>
                    <a:pt x="158" y="105"/>
                    <a:pt x="158" y="105"/>
                  </a:cubicBezTo>
                  <a:cubicBezTo>
                    <a:pt x="157" y="105"/>
                    <a:pt x="157" y="105"/>
                    <a:pt x="157" y="105"/>
                  </a:cubicBezTo>
                  <a:cubicBezTo>
                    <a:pt x="156" y="104"/>
                    <a:pt x="156" y="104"/>
                    <a:pt x="156" y="104"/>
                  </a:cubicBezTo>
                  <a:cubicBezTo>
                    <a:pt x="156" y="105"/>
                    <a:pt x="156" y="105"/>
                    <a:pt x="156" y="105"/>
                  </a:cubicBezTo>
                  <a:cubicBezTo>
                    <a:pt x="155" y="105"/>
                    <a:pt x="155" y="105"/>
                    <a:pt x="155" y="105"/>
                  </a:cubicBezTo>
                  <a:cubicBezTo>
                    <a:pt x="154" y="104"/>
                    <a:pt x="154" y="104"/>
                    <a:pt x="154" y="104"/>
                  </a:cubicBezTo>
                  <a:cubicBezTo>
                    <a:pt x="154" y="103"/>
                    <a:pt x="154" y="103"/>
                    <a:pt x="154" y="103"/>
                  </a:cubicBezTo>
                  <a:cubicBezTo>
                    <a:pt x="153" y="104"/>
                    <a:pt x="153" y="104"/>
                    <a:pt x="153" y="104"/>
                  </a:cubicBezTo>
                  <a:cubicBezTo>
                    <a:pt x="152" y="104"/>
                    <a:pt x="152" y="104"/>
                    <a:pt x="152" y="104"/>
                  </a:cubicBezTo>
                  <a:cubicBezTo>
                    <a:pt x="151" y="105"/>
                    <a:pt x="151" y="105"/>
                    <a:pt x="151" y="105"/>
                  </a:cubicBezTo>
                  <a:cubicBezTo>
                    <a:pt x="149" y="105"/>
                    <a:pt x="149" y="105"/>
                    <a:pt x="149" y="105"/>
                  </a:cubicBezTo>
                  <a:cubicBezTo>
                    <a:pt x="149" y="105"/>
                    <a:pt x="149" y="105"/>
                    <a:pt x="149" y="105"/>
                  </a:cubicBezTo>
                  <a:cubicBezTo>
                    <a:pt x="148" y="106"/>
                    <a:pt x="148" y="106"/>
                    <a:pt x="148" y="106"/>
                  </a:cubicBezTo>
                  <a:cubicBezTo>
                    <a:pt x="149" y="106"/>
                    <a:pt x="149" y="106"/>
                    <a:pt x="149" y="106"/>
                  </a:cubicBezTo>
                  <a:cubicBezTo>
                    <a:pt x="148" y="108"/>
                    <a:pt x="148" y="108"/>
                    <a:pt x="148" y="108"/>
                  </a:cubicBezTo>
                  <a:cubicBezTo>
                    <a:pt x="147" y="108"/>
                    <a:pt x="147" y="108"/>
                    <a:pt x="147" y="108"/>
                  </a:cubicBezTo>
                  <a:cubicBezTo>
                    <a:pt x="147" y="109"/>
                    <a:pt x="147" y="109"/>
                    <a:pt x="147" y="109"/>
                  </a:cubicBezTo>
                  <a:cubicBezTo>
                    <a:pt x="144" y="111"/>
                    <a:pt x="144" y="111"/>
                    <a:pt x="144" y="111"/>
                  </a:cubicBezTo>
                  <a:cubicBezTo>
                    <a:pt x="143" y="112"/>
                    <a:pt x="143" y="112"/>
                    <a:pt x="143" y="112"/>
                  </a:cubicBezTo>
                  <a:cubicBezTo>
                    <a:pt x="143" y="113"/>
                    <a:pt x="143" y="113"/>
                    <a:pt x="143" y="113"/>
                  </a:cubicBezTo>
                  <a:cubicBezTo>
                    <a:pt x="144" y="114"/>
                    <a:pt x="144" y="114"/>
                    <a:pt x="144" y="114"/>
                  </a:cubicBezTo>
                  <a:cubicBezTo>
                    <a:pt x="145" y="113"/>
                    <a:pt x="145" y="113"/>
                    <a:pt x="145" y="113"/>
                  </a:cubicBezTo>
                  <a:cubicBezTo>
                    <a:pt x="145" y="113"/>
                    <a:pt x="145" y="113"/>
                    <a:pt x="145" y="113"/>
                  </a:cubicBezTo>
                  <a:cubicBezTo>
                    <a:pt x="146" y="113"/>
                    <a:pt x="146" y="113"/>
                    <a:pt x="146" y="113"/>
                  </a:cubicBezTo>
                  <a:cubicBezTo>
                    <a:pt x="147" y="113"/>
                    <a:pt x="147" y="113"/>
                    <a:pt x="147" y="113"/>
                  </a:cubicBezTo>
                  <a:cubicBezTo>
                    <a:pt x="147" y="113"/>
                    <a:pt x="147" y="113"/>
                    <a:pt x="147" y="113"/>
                  </a:cubicBezTo>
                  <a:cubicBezTo>
                    <a:pt x="145" y="114"/>
                    <a:pt x="145" y="114"/>
                    <a:pt x="145" y="114"/>
                  </a:cubicBezTo>
                  <a:cubicBezTo>
                    <a:pt x="144" y="114"/>
                    <a:pt x="144" y="114"/>
                    <a:pt x="144" y="114"/>
                  </a:cubicBezTo>
                  <a:cubicBezTo>
                    <a:pt x="144" y="115"/>
                    <a:pt x="144" y="115"/>
                    <a:pt x="144" y="115"/>
                  </a:cubicBezTo>
                  <a:cubicBezTo>
                    <a:pt x="143" y="115"/>
                    <a:pt x="143" y="115"/>
                    <a:pt x="143" y="115"/>
                  </a:cubicBezTo>
                  <a:cubicBezTo>
                    <a:pt x="142" y="115"/>
                    <a:pt x="142" y="115"/>
                    <a:pt x="142" y="115"/>
                  </a:cubicBezTo>
                  <a:cubicBezTo>
                    <a:pt x="142" y="115"/>
                    <a:pt x="142" y="115"/>
                    <a:pt x="142" y="115"/>
                  </a:cubicBezTo>
                  <a:cubicBezTo>
                    <a:pt x="142" y="116"/>
                    <a:pt x="142" y="116"/>
                    <a:pt x="142" y="116"/>
                  </a:cubicBezTo>
                  <a:cubicBezTo>
                    <a:pt x="141" y="116"/>
                    <a:pt x="141" y="116"/>
                    <a:pt x="141" y="116"/>
                  </a:cubicBezTo>
                  <a:cubicBezTo>
                    <a:pt x="141" y="116"/>
                    <a:pt x="141" y="116"/>
                    <a:pt x="141" y="116"/>
                  </a:cubicBezTo>
                  <a:cubicBezTo>
                    <a:pt x="141" y="117"/>
                    <a:pt x="141" y="117"/>
                    <a:pt x="141" y="117"/>
                  </a:cubicBezTo>
                  <a:cubicBezTo>
                    <a:pt x="142" y="118"/>
                    <a:pt x="142" y="118"/>
                    <a:pt x="142" y="118"/>
                  </a:cubicBezTo>
                  <a:cubicBezTo>
                    <a:pt x="142" y="118"/>
                    <a:pt x="142" y="118"/>
                    <a:pt x="142" y="118"/>
                  </a:cubicBezTo>
                  <a:cubicBezTo>
                    <a:pt x="143" y="117"/>
                    <a:pt x="143" y="117"/>
                    <a:pt x="143" y="117"/>
                  </a:cubicBezTo>
                  <a:cubicBezTo>
                    <a:pt x="143" y="118"/>
                    <a:pt x="143" y="118"/>
                    <a:pt x="143" y="118"/>
                  </a:cubicBezTo>
                  <a:cubicBezTo>
                    <a:pt x="143" y="117"/>
                    <a:pt x="143" y="117"/>
                    <a:pt x="143" y="117"/>
                  </a:cubicBezTo>
                  <a:cubicBezTo>
                    <a:pt x="144" y="117"/>
                    <a:pt x="144" y="117"/>
                    <a:pt x="144" y="117"/>
                  </a:cubicBezTo>
                  <a:cubicBezTo>
                    <a:pt x="144" y="117"/>
                    <a:pt x="144" y="117"/>
                    <a:pt x="144" y="117"/>
                  </a:cubicBezTo>
                  <a:cubicBezTo>
                    <a:pt x="145" y="117"/>
                    <a:pt x="145" y="117"/>
                    <a:pt x="145" y="117"/>
                  </a:cubicBezTo>
                  <a:cubicBezTo>
                    <a:pt x="145" y="117"/>
                    <a:pt x="145" y="117"/>
                    <a:pt x="145" y="117"/>
                  </a:cubicBezTo>
                  <a:cubicBezTo>
                    <a:pt x="145" y="116"/>
                    <a:pt x="145" y="116"/>
                    <a:pt x="145" y="116"/>
                  </a:cubicBezTo>
                  <a:cubicBezTo>
                    <a:pt x="146" y="116"/>
                    <a:pt x="146" y="116"/>
                    <a:pt x="146" y="116"/>
                  </a:cubicBezTo>
                  <a:cubicBezTo>
                    <a:pt x="146" y="115"/>
                    <a:pt x="146" y="115"/>
                    <a:pt x="146" y="115"/>
                  </a:cubicBezTo>
                  <a:cubicBezTo>
                    <a:pt x="147" y="114"/>
                    <a:pt x="147" y="114"/>
                    <a:pt x="147" y="114"/>
                  </a:cubicBezTo>
                  <a:cubicBezTo>
                    <a:pt x="147" y="115"/>
                    <a:pt x="147" y="115"/>
                    <a:pt x="147" y="115"/>
                  </a:cubicBezTo>
                  <a:cubicBezTo>
                    <a:pt x="147" y="115"/>
                    <a:pt x="147" y="115"/>
                    <a:pt x="147" y="115"/>
                  </a:cubicBezTo>
                  <a:cubicBezTo>
                    <a:pt x="147" y="116"/>
                    <a:pt x="147" y="116"/>
                    <a:pt x="147" y="116"/>
                  </a:cubicBezTo>
                  <a:cubicBezTo>
                    <a:pt x="148" y="116"/>
                    <a:pt x="148" y="116"/>
                    <a:pt x="148" y="116"/>
                  </a:cubicBezTo>
                  <a:cubicBezTo>
                    <a:pt x="149" y="115"/>
                    <a:pt x="149" y="115"/>
                    <a:pt x="149" y="115"/>
                  </a:cubicBezTo>
                  <a:cubicBezTo>
                    <a:pt x="150" y="115"/>
                    <a:pt x="150" y="115"/>
                    <a:pt x="150" y="115"/>
                  </a:cubicBezTo>
                  <a:cubicBezTo>
                    <a:pt x="151" y="115"/>
                    <a:pt x="151" y="115"/>
                    <a:pt x="151" y="115"/>
                  </a:cubicBezTo>
                  <a:cubicBezTo>
                    <a:pt x="151" y="115"/>
                    <a:pt x="151" y="115"/>
                    <a:pt x="151" y="115"/>
                  </a:cubicBezTo>
                  <a:cubicBezTo>
                    <a:pt x="152" y="113"/>
                    <a:pt x="152" y="113"/>
                    <a:pt x="152" y="113"/>
                  </a:cubicBezTo>
                  <a:cubicBezTo>
                    <a:pt x="153" y="113"/>
                    <a:pt x="153" y="113"/>
                    <a:pt x="153" y="113"/>
                  </a:cubicBezTo>
                  <a:cubicBezTo>
                    <a:pt x="153" y="113"/>
                    <a:pt x="153" y="113"/>
                    <a:pt x="153" y="113"/>
                  </a:cubicBezTo>
                  <a:cubicBezTo>
                    <a:pt x="152" y="114"/>
                    <a:pt x="152" y="114"/>
                    <a:pt x="152" y="114"/>
                  </a:cubicBezTo>
                  <a:cubicBezTo>
                    <a:pt x="152" y="114"/>
                    <a:pt x="152" y="114"/>
                    <a:pt x="152" y="114"/>
                  </a:cubicBezTo>
                  <a:cubicBezTo>
                    <a:pt x="152" y="114"/>
                    <a:pt x="152" y="114"/>
                    <a:pt x="152" y="114"/>
                  </a:cubicBezTo>
                  <a:cubicBezTo>
                    <a:pt x="153" y="113"/>
                    <a:pt x="153" y="113"/>
                    <a:pt x="153" y="113"/>
                  </a:cubicBezTo>
                  <a:cubicBezTo>
                    <a:pt x="154" y="112"/>
                    <a:pt x="154" y="112"/>
                    <a:pt x="154" y="112"/>
                  </a:cubicBezTo>
                  <a:cubicBezTo>
                    <a:pt x="155" y="111"/>
                    <a:pt x="155" y="111"/>
                    <a:pt x="155" y="111"/>
                  </a:cubicBezTo>
                  <a:cubicBezTo>
                    <a:pt x="155" y="112"/>
                    <a:pt x="155" y="112"/>
                    <a:pt x="155" y="112"/>
                  </a:cubicBezTo>
                  <a:cubicBezTo>
                    <a:pt x="154" y="113"/>
                    <a:pt x="154" y="113"/>
                    <a:pt x="154" y="113"/>
                  </a:cubicBezTo>
                  <a:cubicBezTo>
                    <a:pt x="154" y="113"/>
                    <a:pt x="154" y="113"/>
                    <a:pt x="154" y="113"/>
                  </a:cubicBezTo>
                  <a:cubicBezTo>
                    <a:pt x="155" y="112"/>
                    <a:pt x="155" y="112"/>
                    <a:pt x="155" y="112"/>
                  </a:cubicBezTo>
                  <a:cubicBezTo>
                    <a:pt x="155" y="113"/>
                    <a:pt x="155" y="113"/>
                    <a:pt x="155" y="113"/>
                  </a:cubicBezTo>
                  <a:cubicBezTo>
                    <a:pt x="155" y="113"/>
                    <a:pt x="155" y="113"/>
                    <a:pt x="155" y="113"/>
                  </a:cubicBezTo>
                  <a:cubicBezTo>
                    <a:pt x="156" y="113"/>
                    <a:pt x="156" y="113"/>
                    <a:pt x="156" y="113"/>
                  </a:cubicBezTo>
                  <a:cubicBezTo>
                    <a:pt x="157" y="114"/>
                    <a:pt x="157" y="114"/>
                    <a:pt x="157" y="114"/>
                  </a:cubicBezTo>
                  <a:cubicBezTo>
                    <a:pt x="157" y="113"/>
                    <a:pt x="157" y="113"/>
                    <a:pt x="157" y="113"/>
                  </a:cubicBezTo>
                  <a:cubicBezTo>
                    <a:pt x="158" y="112"/>
                    <a:pt x="158" y="112"/>
                    <a:pt x="158" y="112"/>
                  </a:cubicBezTo>
                  <a:cubicBezTo>
                    <a:pt x="159" y="112"/>
                    <a:pt x="159" y="112"/>
                    <a:pt x="159" y="112"/>
                  </a:cubicBezTo>
                  <a:cubicBezTo>
                    <a:pt x="160" y="112"/>
                    <a:pt x="160" y="112"/>
                    <a:pt x="160" y="112"/>
                  </a:cubicBezTo>
                  <a:cubicBezTo>
                    <a:pt x="159" y="111"/>
                    <a:pt x="159" y="111"/>
                    <a:pt x="159" y="111"/>
                  </a:cubicBezTo>
                  <a:cubicBezTo>
                    <a:pt x="159" y="111"/>
                    <a:pt x="159" y="111"/>
                    <a:pt x="159" y="111"/>
                  </a:cubicBezTo>
                  <a:cubicBezTo>
                    <a:pt x="161" y="110"/>
                    <a:pt x="161" y="110"/>
                    <a:pt x="161" y="110"/>
                  </a:cubicBezTo>
                  <a:cubicBezTo>
                    <a:pt x="161" y="109"/>
                    <a:pt x="161" y="109"/>
                    <a:pt x="161" y="109"/>
                  </a:cubicBezTo>
                  <a:cubicBezTo>
                    <a:pt x="161" y="109"/>
                    <a:pt x="161" y="109"/>
                    <a:pt x="161" y="109"/>
                  </a:cubicBezTo>
                  <a:cubicBezTo>
                    <a:pt x="161" y="109"/>
                    <a:pt x="161" y="109"/>
                    <a:pt x="161" y="109"/>
                  </a:cubicBezTo>
                  <a:cubicBezTo>
                    <a:pt x="160" y="108"/>
                    <a:pt x="160" y="108"/>
                    <a:pt x="160" y="108"/>
                  </a:cubicBezTo>
                  <a:cubicBezTo>
                    <a:pt x="159" y="108"/>
                    <a:pt x="159" y="108"/>
                    <a:pt x="159" y="108"/>
                  </a:cubicBezTo>
                  <a:cubicBezTo>
                    <a:pt x="159" y="108"/>
                    <a:pt x="159" y="108"/>
                    <a:pt x="159" y="108"/>
                  </a:cubicBezTo>
                  <a:cubicBezTo>
                    <a:pt x="160" y="108"/>
                    <a:pt x="160" y="108"/>
                    <a:pt x="160" y="108"/>
                  </a:cubicBezTo>
                  <a:cubicBezTo>
                    <a:pt x="161" y="108"/>
                    <a:pt x="161" y="108"/>
                    <a:pt x="161" y="108"/>
                  </a:cubicBezTo>
                  <a:cubicBezTo>
                    <a:pt x="161" y="108"/>
                    <a:pt x="161" y="108"/>
                    <a:pt x="161" y="108"/>
                  </a:cubicBezTo>
                  <a:cubicBezTo>
                    <a:pt x="161" y="107"/>
                    <a:pt x="161" y="107"/>
                    <a:pt x="161" y="107"/>
                  </a:cubicBezTo>
                  <a:cubicBezTo>
                    <a:pt x="160" y="107"/>
                    <a:pt x="160" y="107"/>
                    <a:pt x="160" y="107"/>
                  </a:cubicBezTo>
                  <a:cubicBezTo>
                    <a:pt x="160" y="107"/>
                    <a:pt x="160" y="107"/>
                    <a:pt x="160" y="107"/>
                  </a:cubicBezTo>
                  <a:cubicBezTo>
                    <a:pt x="160" y="106"/>
                    <a:pt x="160" y="106"/>
                    <a:pt x="160" y="106"/>
                  </a:cubicBezTo>
                  <a:cubicBezTo>
                    <a:pt x="161" y="106"/>
                    <a:pt x="161" y="106"/>
                    <a:pt x="161" y="106"/>
                  </a:cubicBezTo>
                  <a:cubicBezTo>
                    <a:pt x="161" y="106"/>
                    <a:pt x="161" y="106"/>
                    <a:pt x="161" y="106"/>
                  </a:cubicBezTo>
                  <a:cubicBezTo>
                    <a:pt x="162" y="106"/>
                    <a:pt x="162" y="106"/>
                    <a:pt x="162" y="106"/>
                  </a:cubicBezTo>
                  <a:cubicBezTo>
                    <a:pt x="162" y="105"/>
                    <a:pt x="162" y="105"/>
                    <a:pt x="162" y="105"/>
                  </a:cubicBezTo>
                  <a:cubicBezTo>
                    <a:pt x="161" y="105"/>
                    <a:pt x="161" y="105"/>
                    <a:pt x="161" y="105"/>
                  </a:cubicBezTo>
                  <a:cubicBezTo>
                    <a:pt x="163" y="104"/>
                    <a:pt x="163" y="104"/>
                    <a:pt x="163" y="104"/>
                  </a:cubicBezTo>
                  <a:cubicBezTo>
                    <a:pt x="164" y="105"/>
                    <a:pt x="164" y="105"/>
                    <a:pt x="164" y="105"/>
                  </a:cubicBezTo>
                  <a:cubicBezTo>
                    <a:pt x="164" y="104"/>
                    <a:pt x="164" y="104"/>
                    <a:pt x="164" y="104"/>
                  </a:cubicBezTo>
                  <a:cubicBezTo>
                    <a:pt x="165" y="104"/>
                    <a:pt x="165" y="104"/>
                    <a:pt x="165" y="104"/>
                  </a:cubicBezTo>
                  <a:cubicBezTo>
                    <a:pt x="164" y="105"/>
                    <a:pt x="164" y="105"/>
                    <a:pt x="164" y="105"/>
                  </a:cubicBezTo>
                  <a:cubicBezTo>
                    <a:pt x="164" y="106"/>
                    <a:pt x="164" y="106"/>
                    <a:pt x="164" y="106"/>
                  </a:cubicBezTo>
                  <a:cubicBezTo>
                    <a:pt x="164" y="107"/>
                    <a:pt x="164" y="107"/>
                    <a:pt x="164" y="107"/>
                  </a:cubicBezTo>
                  <a:cubicBezTo>
                    <a:pt x="164" y="107"/>
                    <a:pt x="164" y="107"/>
                    <a:pt x="164" y="107"/>
                  </a:cubicBezTo>
                  <a:cubicBezTo>
                    <a:pt x="165" y="106"/>
                    <a:pt x="165" y="106"/>
                    <a:pt x="165" y="106"/>
                  </a:cubicBezTo>
                  <a:cubicBezTo>
                    <a:pt x="166" y="105"/>
                    <a:pt x="166" y="105"/>
                    <a:pt x="166" y="105"/>
                  </a:cubicBezTo>
                  <a:cubicBezTo>
                    <a:pt x="166" y="105"/>
                    <a:pt x="166" y="105"/>
                    <a:pt x="166" y="105"/>
                  </a:cubicBezTo>
                  <a:cubicBezTo>
                    <a:pt x="166" y="106"/>
                    <a:pt x="166" y="106"/>
                    <a:pt x="166" y="106"/>
                  </a:cubicBezTo>
                  <a:cubicBezTo>
                    <a:pt x="165" y="106"/>
                    <a:pt x="165" y="106"/>
                    <a:pt x="165" y="106"/>
                  </a:cubicBezTo>
                  <a:cubicBezTo>
                    <a:pt x="166" y="107"/>
                    <a:pt x="166" y="107"/>
                    <a:pt x="166" y="107"/>
                  </a:cubicBezTo>
                  <a:cubicBezTo>
                    <a:pt x="167" y="106"/>
                    <a:pt x="167" y="106"/>
                    <a:pt x="167" y="106"/>
                  </a:cubicBezTo>
                  <a:cubicBezTo>
                    <a:pt x="167" y="106"/>
                    <a:pt x="167" y="106"/>
                    <a:pt x="167" y="106"/>
                  </a:cubicBezTo>
                  <a:cubicBezTo>
                    <a:pt x="167" y="106"/>
                    <a:pt x="167" y="106"/>
                    <a:pt x="167" y="106"/>
                  </a:cubicBezTo>
                  <a:cubicBezTo>
                    <a:pt x="168" y="106"/>
                    <a:pt x="168" y="106"/>
                    <a:pt x="168" y="106"/>
                  </a:cubicBezTo>
                  <a:cubicBezTo>
                    <a:pt x="169" y="106"/>
                    <a:pt x="169" y="106"/>
                    <a:pt x="169" y="106"/>
                  </a:cubicBezTo>
                  <a:cubicBezTo>
                    <a:pt x="170" y="105"/>
                    <a:pt x="170" y="105"/>
                    <a:pt x="170" y="105"/>
                  </a:cubicBezTo>
                  <a:cubicBezTo>
                    <a:pt x="171" y="105"/>
                    <a:pt x="171" y="105"/>
                    <a:pt x="171" y="105"/>
                  </a:cubicBezTo>
                  <a:cubicBezTo>
                    <a:pt x="171" y="105"/>
                    <a:pt x="171" y="105"/>
                    <a:pt x="171" y="105"/>
                  </a:cubicBezTo>
                  <a:cubicBezTo>
                    <a:pt x="171" y="105"/>
                    <a:pt x="171" y="105"/>
                    <a:pt x="171" y="105"/>
                  </a:cubicBezTo>
                  <a:cubicBezTo>
                    <a:pt x="170" y="105"/>
                    <a:pt x="170" y="105"/>
                    <a:pt x="170" y="105"/>
                  </a:cubicBezTo>
                  <a:cubicBezTo>
                    <a:pt x="169" y="106"/>
                    <a:pt x="169" y="106"/>
                    <a:pt x="169" y="106"/>
                  </a:cubicBezTo>
                  <a:cubicBezTo>
                    <a:pt x="169" y="106"/>
                    <a:pt x="169" y="106"/>
                    <a:pt x="169" y="106"/>
                  </a:cubicBezTo>
                  <a:cubicBezTo>
                    <a:pt x="168" y="107"/>
                    <a:pt x="168" y="107"/>
                    <a:pt x="168" y="107"/>
                  </a:cubicBezTo>
                  <a:cubicBezTo>
                    <a:pt x="169" y="107"/>
                    <a:pt x="169" y="107"/>
                    <a:pt x="169" y="107"/>
                  </a:cubicBezTo>
                  <a:cubicBezTo>
                    <a:pt x="170" y="108"/>
                    <a:pt x="170" y="108"/>
                    <a:pt x="170" y="108"/>
                  </a:cubicBezTo>
                  <a:cubicBezTo>
                    <a:pt x="171" y="108"/>
                    <a:pt x="171" y="108"/>
                    <a:pt x="171" y="108"/>
                  </a:cubicBezTo>
                  <a:cubicBezTo>
                    <a:pt x="171" y="109"/>
                    <a:pt x="171" y="109"/>
                    <a:pt x="171" y="109"/>
                  </a:cubicBezTo>
                  <a:cubicBezTo>
                    <a:pt x="170" y="108"/>
                    <a:pt x="170" y="108"/>
                    <a:pt x="170" y="108"/>
                  </a:cubicBezTo>
                  <a:cubicBezTo>
                    <a:pt x="169" y="108"/>
                    <a:pt x="169" y="108"/>
                    <a:pt x="169" y="108"/>
                  </a:cubicBezTo>
                  <a:cubicBezTo>
                    <a:pt x="168" y="108"/>
                    <a:pt x="168" y="108"/>
                    <a:pt x="168" y="108"/>
                  </a:cubicBezTo>
                  <a:cubicBezTo>
                    <a:pt x="168" y="109"/>
                    <a:pt x="168" y="109"/>
                    <a:pt x="168" y="109"/>
                  </a:cubicBezTo>
                  <a:cubicBezTo>
                    <a:pt x="168" y="109"/>
                    <a:pt x="168" y="109"/>
                    <a:pt x="168" y="109"/>
                  </a:cubicBezTo>
                  <a:cubicBezTo>
                    <a:pt x="169" y="109"/>
                    <a:pt x="169" y="109"/>
                    <a:pt x="169" y="109"/>
                  </a:cubicBezTo>
                  <a:cubicBezTo>
                    <a:pt x="170" y="109"/>
                    <a:pt x="170" y="109"/>
                    <a:pt x="170" y="109"/>
                  </a:cubicBezTo>
                  <a:cubicBezTo>
                    <a:pt x="169" y="109"/>
                    <a:pt x="169" y="109"/>
                    <a:pt x="169" y="109"/>
                  </a:cubicBezTo>
                  <a:cubicBezTo>
                    <a:pt x="168" y="109"/>
                    <a:pt x="168" y="109"/>
                    <a:pt x="168" y="109"/>
                  </a:cubicBezTo>
                  <a:cubicBezTo>
                    <a:pt x="169" y="110"/>
                    <a:pt x="169" y="110"/>
                    <a:pt x="169" y="110"/>
                  </a:cubicBezTo>
                  <a:cubicBezTo>
                    <a:pt x="170" y="110"/>
                    <a:pt x="170" y="110"/>
                    <a:pt x="170" y="110"/>
                  </a:cubicBezTo>
                  <a:cubicBezTo>
                    <a:pt x="170" y="111"/>
                    <a:pt x="170" y="111"/>
                    <a:pt x="170" y="111"/>
                  </a:cubicBezTo>
                  <a:cubicBezTo>
                    <a:pt x="170" y="111"/>
                    <a:pt x="170" y="111"/>
                    <a:pt x="170" y="111"/>
                  </a:cubicBezTo>
                  <a:cubicBezTo>
                    <a:pt x="169" y="111"/>
                    <a:pt x="169" y="111"/>
                    <a:pt x="169" y="111"/>
                  </a:cubicBezTo>
                  <a:cubicBezTo>
                    <a:pt x="169" y="111"/>
                    <a:pt x="169" y="111"/>
                    <a:pt x="169" y="111"/>
                  </a:cubicBezTo>
                  <a:cubicBezTo>
                    <a:pt x="170" y="111"/>
                    <a:pt x="170" y="111"/>
                    <a:pt x="170" y="111"/>
                  </a:cubicBezTo>
                  <a:cubicBezTo>
                    <a:pt x="171" y="111"/>
                    <a:pt x="171" y="111"/>
                    <a:pt x="171" y="111"/>
                  </a:cubicBezTo>
                  <a:cubicBezTo>
                    <a:pt x="171" y="112"/>
                    <a:pt x="171" y="112"/>
                    <a:pt x="171" y="112"/>
                  </a:cubicBezTo>
                  <a:cubicBezTo>
                    <a:pt x="172" y="112"/>
                    <a:pt x="172" y="112"/>
                    <a:pt x="172" y="112"/>
                  </a:cubicBezTo>
                  <a:cubicBezTo>
                    <a:pt x="173" y="112"/>
                    <a:pt x="173" y="112"/>
                    <a:pt x="173" y="112"/>
                  </a:cubicBezTo>
                  <a:cubicBezTo>
                    <a:pt x="174" y="112"/>
                    <a:pt x="174" y="112"/>
                    <a:pt x="174" y="112"/>
                  </a:cubicBezTo>
                  <a:cubicBezTo>
                    <a:pt x="174" y="112"/>
                    <a:pt x="174" y="112"/>
                    <a:pt x="174" y="112"/>
                  </a:cubicBezTo>
                  <a:cubicBezTo>
                    <a:pt x="173" y="113"/>
                    <a:pt x="173" y="113"/>
                    <a:pt x="173" y="113"/>
                  </a:cubicBezTo>
                  <a:cubicBezTo>
                    <a:pt x="173" y="113"/>
                    <a:pt x="173" y="113"/>
                    <a:pt x="173" y="113"/>
                  </a:cubicBezTo>
                  <a:cubicBezTo>
                    <a:pt x="174" y="113"/>
                    <a:pt x="174" y="113"/>
                    <a:pt x="174" y="113"/>
                  </a:cubicBezTo>
                  <a:cubicBezTo>
                    <a:pt x="174" y="114"/>
                    <a:pt x="174" y="114"/>
                    <a:pt x="174" y="114"/>
                  </a:cubicBezTo>
                  <a:cubicBezTo>
                    <a:pt x="175" y="114"/>
                    <a:pt x="175" y="114"/>
                    <a:pt x="175" y="114"/>
                  </a:cubicBezTo>
                  <a:cubicBezTo>
                    <a:pt x="175" y="113"/>
                    <a:pt x="175" y="113"/>
                    <a:pt x="175" y="113"/>
                  </a:cubicBezTo>
                  <a:cubicBezTo>
                    <a:pt x="175" y="113"/>
                    <a:pt x="175" y="113"/>
                    <a:pt x="175" y="113"/>
                  </a:cubicBezTo>
                  <a:cubicBezTo>
                    <a:pt x="175" y="113"/>
                    <a:pt x="175" y="113"/>
                    <a:pt x="175" y="113"/>
                  </a:cubicBezTo>
                  <a:cubicBezTo>
                    <a:pt x="176" y="113"/>
                    <a:pt x="176" y="113"/>
                    <a:pt x="176" y="113"/>
                  </a:cubicBezTo>
                  <a:cubicBezTo>
                    <a:pt x="176" y="113"/>
                    <a:pt x="176" y="113"/>
                    <a:pt x="176" y="113"/>
                  </a:cubicBezTo>
                  <a:cubicBezTo>
                    <a:pt x="176" y="114"/>
                    <a:pt x="176" y="114"/>
                    <a:pt x="176" y="114"/>
                  </a:cubicBezTo>
                  <a:cubicBezTo>
                    <a:pt x="175" y="115"/>
                    <a:pt x="175" y="115"/>
                    <a:pt x="175" y="115"/>
                  </a:cubicBezTo>
                  <a:cubicBezTo>
                    <a:pt x="175" y="116"/>
                    <a:pt x="175" y="116"/>
                    <a:pt x="175" y="116"/>
                  </a:cubicBezTo>
                  <a:cubicBezTo>
                    <a:pt x="175" y="116"/>
                    <a:pt x="175" y="116"/>
                    <a:pt x="175" y="116"/>
                  </a:cubicBezTo>
                  <a:cubicBezTo>
                    <a:pt x="175" y="116"/>
                    <a:pt x="175" y="116"/>
                    <a:pt x="175" y="116"/>
                  </a:cubicBezTo>
                  <a:cubicBezTo>
                    <a:pt x="174" y="116"/>
                    <a:pt x="174" y="116"/>
                    <a:pt x="174" y="116"/>
                  </a:cubicBezTo>
                  <a:cubicBezTo>
                    <a:pt x="174" y="116"/>
                    <a:pt x="174" y="116"/>
                    <a:pt x="174" y="116"/>
                  </a:cubicBezTo>
                  <a:cubicBezTo>
                    <a:pt x="176" y="117"/>
                    <a:pt x="176" y="117"/>
                    <a:pt x="176" y="117"/>
                  </a:cubicBezTo>
                  <a:cubicBezTo>
                    <a:pt x="177" y="117"/>
                    <a:pt x="177" y="117"/>
                    <a:pt x="177" y="117"/>
                  </a:cubicBezTo>
                  <a:cubicBezTo>
                    <a:pt x="178" y="117"/>
                    <a:pt x="178" y="117"/>
                    <a:pt x="178" y="117"/>
                  </a:cubicBezTo>
                  <a:cubicBezTo>
                    <a:pt x="179" y="117"/>
                    <a:pt x="179" y="117"/>
                    <a:pt x="179" y="117"/>
                  </a:cubicBezTo>
                  <a:cubicBezTo>
                    <a:pt x="180" y="117"/>
                    <a:pt x="180" y="117"/>
                    <a:pt x="180" y="117"/>
                  </a:cubicBezTo>
                  <a:cubicBezTo>
                    <a:pt x="181" y="116"/>
                    <a:pt x="181" y="116"/>
                    <a:pt x="181" y="116"/>
                  </a:cubicBezTo>
                  <a:cubicBezTo>
                    <a:pt x="181" y="117"/>
                    <a:pt x="181" y="117"/>
                    <a:pt x="181" y="117"/>
                  </a:cubicBezTo>
                  <a:cubicBezTo>
                    <a:pt x="181" y="117"/>
                    <a:pt x="181" y="117"/>
                    <a:pt x="181" y="117"/>
                  </a:cubicBezTo>
                  <a:cubicBezTo>
                    <a:pt x="182" y="117"/>
                    <a:pt x="182" y="117"/>
                    <a:pt x="182" y="117"/>
                  </a:cubicBezTo>
                  <a:cubicBezTo>
                    <a:pt x="182" y="118"/>
                    <a:pt x="182" y="118"/>
                    <a:pt x="182" y="118"/>
                  </a:cubicBezTo>
                  <a:cubicBezTo>
                    <a:pt x="183" y="118"/>
                    <a:pt x="183" y="118"/>
                    <a:pt x="183" y="118"/>
                  </a:cubicBezTo>
                  <a:cubicBezTo>
                    <a:pt x="183" y="119"/>
                    <a:pt x="183" y="119"/>
                    <a:pt x="183" y="119"/>
                  </a:cubicBezTo>
                  <a:cubicBezTo>
                    <a:pt x="184" y="119"/>
                    <a:pt x="184" y="119"/>
                    <a:pt x="184" y="119"/>
                  </a:cubicBezTo>
                  <a:cubicBezTo>
                    <a:pt x="185" y="118"/>
                    <a:pt x="185" y="118"/>
                    <a:pt x="185" y="118"/>
                  </a:cubicBezTo>
                  <a:cubicBezTo>
                    <a:pt x="185" y="118"/>
                    <a:pt x="185" y="118"/>
                    <a:pt x="185" y="118"/>
                  </a:cubicBezTo>
                  <a:cubicBezTo>
                    <a:pt x="186" y="118"/>
                    <a:pt x="186" y="118"/>
                    <a:pt x="186" y="118"/>
                  </a:cubicBezTo>
                  <a:cubicBezTo>
                    <a:pt x="186" y="119"/>
                    <a:pt x="186" y="119"/>
                    <a:pt x="186" y="119"/>
                  </a:cubicBezTo>
                  <a:cubicBezTo>
                    <a:pt x="185" y="119"/>
                    <a:pt x="185" y="119"/>
                    <a:pt x="185" y="119"/>
                  </a:cubicBezTo>
                  <a:cubicBezTo>
                    <a:pt x="184" y="119"/>
                    <a:pt x="184" y="119"/>
                    <a:pt x="184" y="119"/>
                  </a:cubicBezTo>
                  <a:cubicBezTo>
                    <a:pt x="184" y="120"/>
                    <a:pt x="184" y="120"/>
                    <a:pt x="184" y="120"/>
                  </a:cubicBezTo>
                  <a:cubicBezTo>
                    <a:pt x="186" y="120"/>
                    <a:pt x="186" y="120"/>
                    <a:pt x="186" y="120"/>
                  </a:cubicBezTo>
                  <a:cubicBezTo>
                    <a:pt x="186" y="121"/>
                    <a:pt x="186" y="121"/>
                    <a:pt x="186" y="121"/>
                  </a:cubicBezTo>
                  <a:cubicBezTo>
                    <a:pt x="186" y="121"/>
                    <a:pt x="186" y="121"/>
                    <a:pt x="186" y="121"/>
                  </a:cubicBezTo>
                  <a:cubicBezTo>
                    <a:pt x="188" y="122"/>
                    <a:pt x="188" y="122"/>
                    <a:pt x="188" y="122"/>
                  </a:cubicBezTo>
                  <a:cubicBezTo>
                    <a:pt x="189" y="121"/>
                    <a:pt x="189" y="121"/>
                    <a:pt x="189" y="121"/>
                  </a:cubicBezTo>
                  <a:cubicBezTo>
                    <a:pt x="190" y="121"/>
                    <a:pt x="190" y="121"/>
                    <a:pt x="190" y="121"/>
                  </a:cubicBezTo>
                  <a:cubicBezTo>
                    <a:pt x="190" y="121"/>
                    <a:pt x="190" y="121"/>
                    <a:pt x="190" y="121"/>
                  </a:cubicBezTo>
                  <a:cubicBezTo>
                    <a:pt x="191" y="121"/>
                    <a:pt x="191" y="121"/>
                    <a:pt x="191" y="121"/>
                  </a:cubicBezTo>
                  <a:cubicBezTo>
                    <a:pt x="192" y="120"/>
                    <a:pt x="192" y="120"/>
                    <a:pt x="192" y="120"/>
                  </a:cubicBezTo>
                  <a:cubicBezTo>
                    <a:pt x="192" y="120"/>
                    <a:pt x="192" y="120"/>
                    <a:pt x="192" y="120"/>
                  </a:cubicBezTo>
                  <a:cubicBezTo>
                    <a:pt x="192" y="121"/>
                    <a:pt x="192" y="121"/>
                    <a:pt x="192" y="121"/>
                  </a:cubicBezTo>
                  <a:cubicBezTo>
                    <a:pt x="191" y="121"/>
                    <a:pt x="191" y="121"/>
                    <a:pt x="191" y="121"/>
                  </a:cubicBezTo>
                  <a:cubicBezTo>
                    <a:pt x="191" y="123"/>
                    <a:pt x="191" y="123"/>
                    <a:pt x="191" y="123"/>
                  </a:cubicBezTo>
                  <a:cubicBezTo>
                    <a:pt x="191" y="123"/>
                    <a:pt x="191" y="123"/>
                    <a:pt x="191" y="123"/>
                  </a:cubicBezTo>
                  <a:cubicBezTo>
                    <a:pt x="190" y="124"/>
                    <a:pt x="190" y="124"/>
                    <a:pt x="190" y="124"/>
                  </a:cubicBezTo>
                  <a:cubicBezTo>
                    <a:pt x="189" y="123"/>
                    <a:pt x="189" y="123"/>
                    <a:pt x="189" y="123"/>
                  </a:cubicBezTo>
                  <a:cubicBezTo>
                    <a:pt x="189" y="123"/>
                    <a:pt x="189" y="123"/>
                    <a:pt x="189" y="123"/>
                  </a:cubicBezTo>
                  <a:cubicBezTo>
                    <a:pt x="189" y="124"/>
                    <a:pt x="189" y="124"/>
                    <a:pt x="189" y="124"/>
                  </a:cubicBezTo>
                  <a:cubicBezTo>
                    <a:pt x="190" y="125"/>
                    <a:pt x="190" y="125"/>
                    <a:pt x="190" y="125"/>
                  </a:cubicBezTo>
                  <a:cubicBezTo>
                    <a:pt x="190" y="125"/>
                    <a:pt x="190" y="125"/>
                    <a:pt x="190" y="125"/>
                  </a:cubicBezTo>
                  <a:cubicBezTo>
                    <a:pt x="191" y="125"/>
                    <a:pt x="191" y="125"/>
                    <a:pt x="191" y="125"/>
                  </a:cubicBezTo>
                  <a:cubicBezTo>
                    <a:pt x="192" y="125"/>
                    <a:pt x="192" y="125"/>
                    <a:pt x="192" y="125"/>
                  </a:cubicBezTo>
                  <a:cubicBezTo>
                    <a:pt x="191" y="126"/>
                    <a:pt x="191" y="126"/>
                    <a:pt x="191" y="126"/>
                  </a:cubicBezTo>
                  <a:cubicBezTo>
                    <a:pt x="191" y="126"/>
                    <a:pt x="191" y="126"/>
                    <a:pt x="191" y="126"/>
                  </a:cubicBezTo>
                  <a:cubicBezTo>
                    <a:pt x="191" y="126"/>
                    <a:pt x="191" y="126"/>
                    <a:pt x="191" y="126"/>
                  </a:cubicBezTo>
                  <a:cubicBezTo>
                    <a:pt x="192" y="127"/>
                    <a:pt x="192" y="127"/>
                    <a:pt x="192" y="127"/>
                  </a:cubicBezTo>
                  <a:cubicBezTo>
                    <a:pt x="192" y="127"/>
                    <a:pt x="192" y="127"/>
                    <a:pt x="192" y="127"/>
                  </a:cubicBezTo>
                  <a:cubicBezTo>
                    <a:pt x="193" y="127"/>
                    <a:pt x="193" y="127"/>
                    <a:pt x="193" y="127"/>
                  </a:cubicBezTo>
                  <a:cubicBezTo>
                    <a:pt x="194" y="126"/>
                    <a:pt x="194" y="126"/>
                    <a:pt x="194" y="126"/>
                  </a:cubicBezTo>
                  <a:cubicBezTo>
                    <a:pt x="195" y="125"/>
                    <a:pt x="195" y="125"/>
                    <a:pt x="195" y="125"/>
                  </a:cubicBezTo>
                  <a:cubicBezTo>
                    <a:pt x="194" y="126"/>
                    <a:pt x="194" y="126"/>
                    <a:pt x="194" y="126"/>
                  </a:cubicBezTo>
                  <a:cubicBezTo>
                    <a:pt x="194" y="127"/>
                    <a:pt x="194" y="127"/>
                    <a:pt x="194" y="127"/>
                  </a:cubicBezTo>
                  <a:cubicBezTo>
                    <a:pt x="194" y="127"/>
                    <a:pt x="194" y="127"/>
                    <a:pt x="194" y="127"/>
                  </a:cubicBezTo>
                  <a:cubicBezTo>
                    <a:pt x="194" y="128"/>
                    <a:pt x="194" y="128"/>
                    <a:pt x="194" y="128"/>
                  </a:cubicBezTo>
                  <a:cubicBezTo>
                    <a:pt x="193" y="128"/>
                    <a:pt x="193" y="128"/>
                    <a:pt x="193" y="128"/>
                  </a:cubicBezTo>
                  <a:cubicBezTo>
                    <a:pt x="193" y="129"/>
                    <a:pt x="193" y="129"/>
                    <a:pt x="193" y="129"/>
                  </a:cubicBezTo>
                  <a:cubicBezTo>
                    <a:pt x="194" y="129"/>
                    <a:pt x="194" y="129"/>
                    <a:pt x="194" y="129"/>
                  </a:cubicBezTo>
                  <a:cubicBezTo>
                    <a:pt x="194" y="130"/>
                    <a:pt x="194" y="130"/>
                    <a:pt x="194" y="130"/>
                  </a:cubicBezTo>
                  <a:cubicBezTo>
                    <a:pt x="194" y="131"/>
                    <a:pt x="194" y="131"/>
                    <a:pt x="194" y="131"/>
                  </a:cubicBezTo>
                  <a:cubicBezTo>
                    <a:pt x="194" y="132"/>
                    <a:pt x="194" y="132"/>
                    <a:pt x="194" y="132"/>
                  </a:cubicBezTo>
                  <a:cubicBezTo>
                    <a:pt x="195" y="132"/>
                    <a:pt x="195" y="132"/>
                    <a:pt x="195" y="132"/>
                  </a:cubicBezTo>
                  <a:cubicBezTo>
                    <a:pt x="194" y="133"/>
                    <a:pt x="194" y="133"/>
                    <a:pt x="194" y="133"/>
                  </a:cubicBezTo>
                  <a:cubicBezTo>
                    <a:pt x="195" y="133"/>
                    <a:pt x="195" y="133"/>
                    <a:pt x="195" y="133"/>
                  </a:cubicBezTo>
                  <a:cubicBezTo>
                    <a:pt x="196" y="135"/>
                    <a:pt x="196" y="135"/>
                    <a:pt x="196" y="135"/>
                  </a:cubicBezTo>
                  <a:cubicBezTo>
                    <a:pt x="196" y="135"/>
                    <a:pt x="196" y="135"/>
                    <a:pt x="196" y="135"/>
                  </a:cubicBezTo>
                  <a:cubicBezTo>
                    <a:pt x="196" y="135"/>
                    <a:pt x="196" y="135"/>
                    <a:pt x="196" y="135"/>
                  </a:cubicBezTo>
                  <a:cubicBezTo>
                    <a:pt x="197" y="135"/>
                    <a:pt x="197" y="135"/>
                    <a:pt x="197" y="135"/>
                  </a:cubicBezTo>
                  <a:cubicBezTo>
                    <a:pt x="197" y="135"/>
                    <a:pt x="197" y="135"/>
                    <a:pt x="197" y="135"/>
                  </a:cubicBezTo>
                  <a:cubicBezTo>
                    <a:pt x="198" y="135"/>
                    <a:pt x="198" y="135"/>
                    <a:pt x="198" y="135"/>
                  </a:cubicBezTo>
                  <a:cubicBezTo>
                    <a:pt x="198" y="135"/>
                    <a:pt x="198" y="135"/>
                    <a:pt x="198" y="135"/>
                  </a:cubicBezTo>
                  <a:cubicBezTo>
                    <a:pt x="198" y="135"/>
                    <a:pt x="198" y="135"/>
                    <a:pt x="198" y="135"/>
                  </a:cubicBezTo>
                  <a:cubicBezTo>
                    <a:pt x="198" y="135"/>
                    <a:pt x="198" y="135"/>
                    <a:pt x="198" y="135"/>
                  </a:cubicBezTo>
                  <a:cubicBezTo>
                    <a:pt x="199" y="135"/>
                    <a:pt x="199" y="135"/>
                    <a:pt x="199" y="135"/>
                  </a:cubicBezTo>
                  <a:cubicBezTo>
                    <a:pt x="199" y="134"/>
                    <a:pt x="199" y="134"/>
                    <a:pt x="199" y="134"/>
                  </a:cubicBezTo>
                  <a:cubicBezTo>
                    <a:pt x="199" y="133"/>
                    <a:pt x="199" y="133"/>
                    <a:pt x="199" y="133"/>
                  </a:cubicBezTo>
                  <a:cubicBezTo>
                    <a:pt x="198" y="133"/>
                    <a:pt x="198" y="133"/>
                    <a:pt x="198" y="133"/>
                  </a:cubicBezTo>
                  <a:cubicBezTo>
                    <a:pt x="198" y="134"/>
                    <a:pt x="198" y="134"/>
                    <a:pt x="198" y="134"/>
                  </a:cubicBezTo>
                  <a:cubicBezTo>
                    <a:pt x="198" y="133"/>
                    <a:pt x="198" y="133"/>
                    <a:pt x="198" y="133"/>
                  </a:cubicBezTo>
                  <a:cubicBezTo>
                    <a:pt x="198" y="133"/>
                    <a:pt x="198" y="133"/>
                    <a:pt x="198" y="133"/>
                  </a:cubicBezTo>
                  <a:cubicBezTo>
                    <a:pt x="198" y="132"/>
                    <a:pt x="198" y="132"/>
                    <a:pt x="198" y="132"/>
                  </a:cubicBezTo>
                  <a:cubicBezTo>
                    <a:pt x="198" y="131"/>
                    <a:pt x="198" y="131"/>
                    <a:pt x="198" y="131"/>
                  </a:cubicBezTo>
                  <a:cubicBezTo>
                    <a:pt x="197" y="131"/>
                    <a:pt x="197" y="131"/>
                    <a:pt x="197" y="131"/>
                  </a:cubicBezTo>
                  <a:cubicBezTo>
                    <a:pt x="197" y="131"/>
                    <a:pt x="197" y="131"/>
                    <a:pt x="197" y="131"/>
                  </a:cubicBezTo>
                  <a:cubicBezTo>
                    <a:pt x="198" y="130"/>
                    <a:pt x="198" y="130"/>
                    <a:pt x="198" y="130"/>
                  </a:cubicBezTo>
                  <a:cubicBezTo>
                    <a:pt x="198" y="130"/>
                    <a:pt x="198" y="130"/>
                    <a:pt x="198" y="130"/>
                  </a:cubicBezTo>
                  <a:cubicBezTo>
                    <a:pt x="198" y="130"/>
                    <a:pt x="198" y="130"/>
                    <a:pt x="198" y="130"/>
                  </a:cubicBezTo>
                  <a:cubicBezTo>
                    <a:pt x="198" y="130"/>
                    <a:pt x="198" y="130"/>
                    <a:pt x="198" y="130"/>
                  </a:cubicBezTo>
                  <a:cubicBezTo>
                    <a:pt x="199" y="131"/>
                    <a:pt x="199" y="131"/>
                    <a:pt x="199" y="131"/>
                  </a:cubicBezTo>
                  <a:cubicBezTo>
                    <a:pt x="199" y="130"/>
                    <a:pt x="199" y="130"/>
                    <a:pt x="199" y="130"/>
                  </a:cubicBezTo>
                  <a:cubicBezTo>
                    <a:pt x="199" y="131"/>
                    <a:pt x="199" y="131"/>
                    <a:pt x="199" y="131"/>
                  </a:cubicBezTo>
                  <a:cubicBezTo>
                    <a:pt x="200" y="131"/>
                    <a:pt x="200" y="131"/>
                    <a:pt x="200" y="131"/>
                  </a:cubicBezTo>
                  <a:cubicBezTo>
                    <a:pt x="199" y="132"/>
                    <a:pt x="199" y="132"/>
                    <a:pt x="199" y="132"/>
                  </a:cubicBezTo>
                  <a:cubicBezTo>
                    <a:pt x="200" y="133"/>
                    <a:pt x="200" y="133"/>
                    <a:pt x="200" y="133"/>
                  </a:cubicBezTo>
                  <a:cubicBezTo>
                    <a:pt x="200" y="133"/>
                    <a:pt x="200" y="133"/>
                    <a:pt x="200" y="133"/>
                  </a:cubicBezTo>
                  <a:cubicBezTo>
                    <a:pt x="201" y="132"/>
                    <a:pt x="201" y="132"/>
                    <a:pt x="201" y="132"/>
                  </a:cubicBezTo>
                  <a:cubicBezTo>
                    <a:pt x="201" y="132"/>
                    <a:pt x="201" y="132"/>
                    <a:pt x="201" y="132"/>
                  </a:cubicBezTo>
                  <a:cubicBezTo>
                    <a:pt x="201" y="133"/>
                    <a:pt x="201" y="133"/>
                    <a:pt x="201" y="133"/>
                  </a:cubicBezTo>
                  <a:cubicBezTo>
                    <a:pt x="200" y="133"/>
                    <a:pt x="200" y="133"/>
                    <a:pt x="200" y="133"/>
                  </a:cubicBezTo>
                  <a:cubicBezTo>
                    <a:pt x="200" y="134"/>
                    <a:pt x="200" y="134"/>
                    <a:pt x="200" y="134"/>
                  </a:cubicBezTo>
                  <a:cubicBezTo>
                    <a:pt x="201" y="134"/>
                    <a:pt x="201" y="134"/>
                    <a:pt x="201" y="134"/>
                  </a:cubicBezTo>
                  <a:cubicBezTo>
                    <a:pt x="200" y="135"/>
                    <a:pt x="200" y="135"/>
                    <a:pt x="200" y="135"/>
                  </a:cubicBezTo>
                  <a:cubicBezTo>
                    <a:pt x="200" y="136"/>
                    <a:pt x="200" y="136"/>
                    <a:pt x="200" y="136"/>
                  </a:cubicBezTo>
                  <a:cubicBezTo>
                    <a:pt x="201" y="136"/>
                    <a:pt x="201" y="136"/>
                    <a:pt x="201" y="136"/>
                  </a:cubicBezTo>
                  <a:cubicBezTo>
                    <a:pt x="202" y="136"/>
                    <a:pt x="202" y="136"/>
                    <a:pt x="202" y="136"/>
                  </a:cubicBezTo>
                  <a:cubicBezTo>
                    <a:pt x="202" y="135"/>
                    <a:pt x="202" y="135"/>
                    <a:pt x="202" y="135"/>
                  </a:cubicBezTo>
                  <a:cubicBezTo>
                    <a:pt x="202" y="135"/>
                    <a:pt x="202" y="135"/>
                    <a:pt x="202" y="135"/>
                  </a:cubicBezTo>
                  <a:cubicBezTo>
                    <a:pt x="202" y="136"/>
                    <a:pt x="202" y="136"/>
                    <a:pt x="202" y="136"/>
                  </a:cubicBezTo>
                  <a:cubicBezTo>
                    <a:pt x="202" y="137"/>
                    <a:pt x="202" y="137"/>
                    <a:pt x="202" y="137"/>
                  </a:cubicBezTo>
                  <a:cubicBezTo>
                    <a:pt x="203" y="137"/>
                    <a:pt x="203" y="137"/>
                    <a:pt x="203" y="137"/>
                  </a:cubicBezTo>
                  <a:cubicBezTo>
                    <a:pt x="203" y="136"/>
                    <a:pt x="203" y="136"/>
                    <a:pt x="203" y="136"/>
                  </a:cubicBezTo>
                  <a:cubicBezTo>
                    <a:pt x="204" y="135"/>
                    <a:pt x="204" y="135"/>
                    <a:pt x="204" y="135"/>
                  </a:cubicBezTo>
                  <a:cubicBezTo>
                    <a:pt x="204" y="134"/>
                    <a:pt x="204" y="134"/>
                    <a:pt x="204" y="134"/>
                  </a:cubicBezTo>
                  <a:cubicBezTo>
                    <a:pt x="204" y="132"/>
                    <a:pt x="204" y="132"/>
                    <a:pt x="204" y="132"/>
                  </a:cubicBezTo>
                  <a:cubicBezTo>
                    <a:pt x="205" y="131"/>
                    <a:pt x="205" y="131"/>
                    <a:pt x="205" y="131"/>
                  </a:cubicBezTo>
                  <a:cubicBezTo>
                    <a:pt x="205" y="129"/>
                    <a:pt x="205" y="129"/>
                    <a:pt x="205" y="129"/>
                  </a:cubicBezTo>
                  <a:cubicBezTo>
                    <a:pt x="204" y="128"/>
                    <a:pt x="204" y="128"/>
                    <a:pt x="204" y="128"/>
                  </a:cubicBezTo>
                  <a:cubicBezTo>
                    <a:pt x="204" y="127"/>
                    <a:pt x="204" y="127"/>
                    <a:pt x="204" y="127"/>
                  </a:cubicBezTo>
                  <a:cubicBezTo>
                    <a:pt x="204" y="127"/>
                    <a:pt x="204" y="127"/>
                    <a:pt x="204" y="127"/>
                  </a:cubicBezTo>
                  <a:cubicBezTo>
                    <a:pt x="205" y="127"/>
                    <a:pt x="205" y="127"/>
                    <a:pt x="205" y="127"/>
                  </a:cubicBezTo>
                  <a:cubicBezTo>
                    <a:pt x="205" y="128"/>
                    <a:pt x="205" y="128"/>
                    <a:pt x="205" y="128"/>
                  </a:cubicBezTo>
                  <a:cubicBezTo>
                    <a:pt x="205" y="128"/>
                    <a:pt x="205" y="128"/>
                    <a:pt x="205" y="128"/>
                  </a:cubicBezTo>
                  <a:cubicBezTo>
                    <a:pt x="206" y="127"/>
                    <a:pt x="206" y="127"/>
                    <a:pt x="206" y="127"/>
                  </a:cubicBezTo>
                  <a:cubicBezTo>
                    <a:pt x="207" y="127"/>
                    <a:pt x="207" y="127"/>
                    <a:pt x="207" y="127"/>
                  </a:cubicBezTo>
                  <a:cubicBezTo>
                    <a:pt x="206" y="128"/>
                    <a:pt x="206" y="128"/>
                    <a:pt x="206" y="128"/>
                  </a:cubicBezTo>
                  <a:cubicBezTo>
                    <a:pt x="206" y="129"/>
                    <a:pt x="206" y="129"/>
                    <a:pt x="206" y="129"/>
                  </a:cubicBezTo>
                  <a:cubicBezTo>
                    <a:pt x="206" y="130"/>
                    <a:pt x="206" y="130"/>
                    <a:pt x="206" y="130"/>
                  </a:cubicBezTo>
                  <a:cubicBezTo>
                    <a:pt x="205" y="132"/>
                    <a:pt x="205" y="132"/>
                    <a:pt x="205" y="132"/>
                  </a:cubicBezTo>
                  <a:cubicBezTo>
                    <a:pt x="205" y="133"/>
                    <a:pt x="205" y="133"/>
                    <a:pt x="205" y="133"/>
                  </a:cubicBezTo>
                  <a:cubicBezTo>
                    <a:pt x="205" y="133"/>
                    <a:pt x="205" y="133"/>
                    <a:pt x="205" y="133"/>
                  </a:cubicBezTo>
                  <a:cubicBezTo>
                    <a:pt x="205" y="134"/>
                    <a:pt x="205" y="134"/>
                    <a:pt x="205" y="134"/>
                  </a:cubicBezTo>
                  <a:cubicBezTo>
                    <a:pt x="205" y="135"/>
                    <a:pt x="205" y="135"/>
                    <a:pt x="205" y="135"/>
                  </a:cubicBezTo>
                  <a:cubicBezTo>
                    <a:pt x="205" y="136"/>
                    <a:pt x="205" y="136"/>
                    <a:pt x="205" y="136"/>
                  </a:cubicBezTo>
                  <a:cubicBezTo>
                    <a:pt x="205" y="136"/>
                    <a:pt x="205" y="136"/>
                    <a:pt x="205" y="136"/>
                  </a:cubicBezTo>
                  <a:cubicBezTo>
                    <a:pt x="206" y="137"/>
                    <a:pt x="206" y="137"/>
                    <a:pt x="206" y="137"/>
                  </a:cubicBezTo>
                  <a:cubicBezTo>
                    <a:pt x="206" y="138"/>
                    <a:pt x="206" y="138"/>
                    <a:pt x="206" y="138"/>
                  </a:cubicBezTo>
                  <a:cubicBezTo>
                    <a:pt x="206" y="138"/>
                    <a:pt x="206" y="138"/>
                    <a:pt x="206" y="138"/>
                  </a:cubicBezTo>
                  <a:cubicBezTo>
                    <a:pt x="207" y="139"/>
                    <a:pt x="207" y="139"/>
                    <a:pt x="207" y="139"/>
                  </a:cubicBezTo>
                  <a:cubicBezTo>
                    <a:pt x="207" y="139"/>
                    <a:pt x="207" y="139"/>
                    <a:pt x="207" y="139"/>
                  </a:cubicBezTo>
                  <a:cubicBezTo>
                    <a:pt x="208" y="139"/>
                    <a:pt x="208" y="139"/>
                    <a:pt x="208" y="139"/>
                  </a:cubicBezTo>
                  <a:cubicBezTo>
                    <a:pt x="208" y="139"/>
                    <a:pt x="208" y="139"/>
                    <a:pt x="208" y="139"/>
                  </a:cubicBezTo>
                  <a:cubicBezTo>
                    <a:pt x="209" y="139"/>
                    <a:pt x="209" y="139"/>
                    <a:pt x="209" y="139"/>
                  </a:cubicBezTo>
                  <a:cubicBezTo>
                    <a:pt x="210" y="139"/>
                    <a:pt x="210" y="139"/>
                    <a:pt x="210" y="139"/>
                  </a:cubicBezTo>
                  <a:cubicBezTo>
                    <a:pt x="210" y="139"/>
                    <a:pt x="210" y="139"/>
                    <a:pt x="210" y="139"/>
                  </a:cubicBezTo>
                  <a:cubicBezTo>
                    <a:pt x="209" y="140"/>
                    <a:pt x="209" y="140"/>
                    <a:pt x="209" y="140"/>
                  </a:cubicBezTo>
                  <a:cubicBezTo>
                    <a:pt x="208" y="140"/>
                    <a:pt x="208" y="140"/>
                    <a:pt x="208" y="140"/>
                  </a:cubicBezTo>
                  <a:cubicBezTo>
                    <a:pt x="208" y="140"/>
                    <a:pt x="208" y="140"/>
                    <a:pt x="208" y="140"/>
                  </a:cubicBezTo>
                  <a:cubicBezTo>
                    <a:pt x="209" y="141"/>
                    <a:pt x="209" y="141"/>
                    <a:pt x="209" y="141"/>
                  </a:cubicBezTo>
                  <a:cubicBezTo>
                    <a:pt x="208" y="141"/>
                    <a:pt x="208" y="141"/>
                    <a:pt x="208" y="141"/>
                  </a:cubicBezTo>
                  <a:cubicBezTo>
                    <a:pt x="208" y="141"/>
                    <a:pt x="208" y="141"/>
                    <a:pt x="208" y="141"/>
                  </a:cubicBezTo>
                  <a:cubicBezTo>
                    <a:pt x="208" y="142"/>
                    <a:pt x="208" y="142"/>
                    <a:pt x="208" y="142"/>
                  </a:cubicBezTo>
                  <a:cubicBezTo>
                    <a:pt x="208" y="143"/>
                    <a:pt x="208" y="143"/>
                    <a:pt x="208" y="143"/>
                  </a:cubicBezTo>
                  <a:cubicBezTo>
                    <a:pt x="208" y="143"/>
                    <a:pt x="208" y="143"/>
                    <a:pt x="208" y="143"/>
                  </a:cubicBezTo>
                  <a:cubicBezTo>
                    <a:pt x="208" y="143"/>
                    <a:pt x="208" y="143"/>
                    <a:pt x="208" y="143"/>
                  </a:cubicBezTo>
                  <a:cubicBezTo>
                    <a:pt x="207" y="143"/>
                    <a:pt x="207" y="143"/>
                    <a:pt x="207" y="143"/>
                  </a:cubicBezTo>
                  <a:cubicBezTo>
                    <a:pt x="207" y="142"/>
                    <a:pt x="207" y="142"/>
                    <a:pt x="207" y="142"/>
                  </a:cubicBezTo>
                  <a:cubicBezTo>
                    <a:pt x="207" y="143"/>
                    <a:pt x="207" y="143"/>
                    <a:pt x="207" y="143"/>
                  </a:cubicBezTo>
                  <a:cubicBezTo>
                    <a:pt x="207" y="143"/>
                    <a:pt x="207" y="143"/>
                    <a:pt x="207" y="143"/>
                  </a:cubicBezTo>
                  <a:cubicBezTo>
                    <a:pt x="207" y="144"/>
                    <a:pt x="207" y="144"/>
                    <a:pt x="207" y="144"/>
                  </a:cubicBezTo>
                  <a:cubicBezTo>
                    <a:pt x="207" y="145"/>
                    <a:pt x="207" y="145"/>
                    <a:pt x="207" y="145"/>
                  </a:cubicBezTo>
                  <a:cubicBezTo>
                    <a:pt x="207" y="145"/>
                    <a:pt x="207" y="145"/>
                    <a:pt x="207" y="145"/>
                  </a:cubicBezTo>
                  <a:cubicBezTo>
                    <a:pt x="207" y="145"/>
                    <a:pt x="207" y="145"/>
                    <a:pt x="207" y="145"/>
                  </a:cubicBezTo>
                  <a:cubicBezTo>
                    <a:pt x="206" y="145"/>
                    <a:pt x="206" y="145"/>
                    <a:pt x="206" y="145"/>
                  </a:cubicBezTo>
                  <a:cubicBezTo>
                    <a:pt x="206" y="146"/>
                    <a:pt x="206" y="146"/>
                    <a:pt x="206" y="146"/>
                  </a:cubicBezTo>
                  <a:cubicBezTo>
                    <a:pt x="206" y="146"/>
                    <a:pt x="206" y="146"/>
                    <a:pt x="206" y="146"/>
                  </a:cubicBezTo>
                  <a:cubicBezTo>
                    <a:pt x="206" y="146"/>
                    <a:pt x="206" y="146"/>
                    <a:pt x="206" y="146"/>
                  </a:cubicBezTo>
                  <a:cubicBezTo>
                    <a:pt x="207" y="146"/>
                    <a:pt x="207" y="146"/>
                    <a:pt x="207" y="146"/>
                  </a:cubicBezTo>
                  <a:cubicBezTo>
                    <a:pt x="207" y="147"/>
                    <a:pt x="207" y="147"/>
                    <a:pt x="207" y="147"/>
                  </a:cubicBezTo>
                  <a:cubicBezTo>
                    <a:pt x="208" y="147"/>
                    <a:pt x="208" y="147"/>
                    <a:pt x="208" y="147"/>
                  </a:cubicBezTo>
                  <a:cubicBezTo>
                    <a:pt x="208" y="147"/>
                    <a:pt x="208" y="147"/>
                    <a:pt x="208" y="147"/>
                  </a:cubicBezTo>
                  <a:cubicBezTo>
                    <a:pt x="209" y="148"/>
                    <a:pt x="209" y="148"/>
                    <a:pt x="209" y="148"/>
                  </a:cubicBezTo>
                  <a:cubicBezTo>
                    <a:pt x="209" y="148"/>
                    <a:pt x="209" y="148"/>
                    <a:pt x="209" y="148"/>
                  </a:cubicBezTo>
                  <a:cubicBezTo>
                    <a:pt x="208" y="148"/>
                    <a:pt x="208" y="148"/>
                    <a:pt x="208" y="148"/>
                  </a:cubicBezTo>
                  <a:cubicBezTo>
                    <a:pt x="208" y="148"/>
                    <a:pt x="208" y="148"/>
                    <a:pt x="208" y="148"/>
                  </a:cubicBezTo>
                  <a:cubicBezTo>
                    <a:pt x="208" y="149"/>
                    <a:pt x="208" y="149"/>
                    <a:pt x="208" y="149"/>
                  </a:cubicBezTo>
                  <a:cubicBezTo>
                    <a:pt x="208" y="149"/>
                    <a:pt x="208" y="149"/>
                    <a:pt x="208" y="149"/>
                  </a:cubicBezTo>
                  <a:cubicBezTo>
                    <a:pt x="209" y="150"/>
                    <a:pt x="209" y="150"/>
                    <a:pt x="209" y="150"/>
                  </a:cubicBezTo>
                  <a:cubicBezTo>
                    <a:pt x="209" y="150"/>
                    <a:pt x="209" y="150"/>
                    <a:pt x="209" y="150"/>
                  </a:cubicBezTo>
                  <a:cubicBezTo>
                    <a:pt x="210" y="150"/>
                    <a:pt x="210" y="150"/>
                    <a:pt x="210" y="150"/>
                  </a:cubicBezTo>
                  <a:cubicBezTo>
                    <a:pt x="209" y="150"/>
                    <a:pt x="209" y="150"/>
                    <a:pt x="209" y="150"/>
                  </a:cubicBezTo>
                  <a:cubicBezTo>
                    <a:pt x="209" y="150"/>
                    <a:pt x="209" y="150"/>
                    <a:pt x="209" y="150"/>
                  </a:cubicBezTo>
                  <a:cubicBezTo>
                    <a:pt x="208" y="151"/>
                    <a:pt x="208" y="151"/>
                    <a:pt x="208" y="151"/>
                  </a:cubicBezTo>
                  <a:cubicBezTo>
                    <a:pt x="208" y="152"/>
                    <a:pt x="208" y="152"/>
                    <a:pt x="208" y="152"/>
                  </a:cubicBezTo>
                  <a:cubicBezTo>
                    <a:pt x="209" y="153"/>
                    <a:pt x="209" y="153"/>
                    <a:pt x="209" y="153"/>
                  </a:cubicBezTo>
                  <a:cubicBezTo>
                    <a:pt x="210" y="154"/>
                    <a:pt x="210" y="154"/>
                    <a:pt x="210" y="154"/>
                  </a:cubicBezTo>
                  <a:cubicBezTo>
                    <a:pt x="211" y="154"/>
                    <a:pt x="211" y="154"/>
                    <a:pt x="211" y="154"/>
                  </a:cubicBezTo>
                  <a:cubicBezTo>
                    <a:pt x="211" y="154"/>
                    <a:pt x="211" y="154"/>
                    <a:pt x="211" y="154"/>
                  </a:cubicBezTo>
                  <a:cubicBezTo>
                    <a:pt x="210" y="154"/>
                    <a:pt x="210" y="154"/>
                    <a:pt x="210" y="154"/>
                  </a:cubicBezTo>
                  <a:cubicBezTo>
                    <a:pt x="209" y="154"/>
                    <a:pt x="209" y="154"/>
                    <a:pt x="209" y="154"/>
                  </a:cubicBezTo>
                  <a:cubicBezTo>
                    <a:pt x="209" y="154"/>
                    <a:pt x="209" y="154"/>
                    <a:pt x="209" y="154"/>
                  </a:cubicBezTo>
                  <a:cubicBezTo>
                    <a:pt x="208" y="155"/>
                    <a:pt x="208" y="155"/>
                    <a:pt x="208" y="155"/>
                  </a:cubicBezTo>
                  <a:cubicBezTo>
                    <a:pt x="207" y="156"/>
                    <a:pt x="207" y="156"/>
                    <a:pt x="207" y="156"/>
                  </a:cubicBezTo>
                  <a:cubicBezTo>
                    <a:pt x="206" y="157"/>
                    <a:pt x="206" y="157"/>
                    <a:pt x="206" y="157"/>
                  </a:cubicBezTo>
                  <a:cubicBezTo>
                    <a:pt x="206" y="158"/>
                    <a:pt x="206" y="158"/>
                    <a:pt x="206" y="158"/>
                  </a:cubicBezTo>
                  <a:cubicBezTo>
                    <a:pt x="206" y="159"/>
                    <a:pt x="206" y="159"/>
                    <a:pt x="206" y="159"/>
                  </a:cubicBezTo>
                  <a:cubicBezTo>
                    <a:pt x="207" y="158"/>
                    <a:pt x="207" y="158"/>
                    <a:pt x="207" y="158"/>
                  </a:cubicBezTo>
                  <a:cubicBezTo>
                    <a:pt x="208" y="157"/>
                    <a:pt x="208" y="157"/>
                    <a:pt x="208" y="157"/>
                  </a:cubicBezTo>
                  <a:cubicBezTo>
                    <a:pt x="208" y="157"/>
                    <a:pt x="208" y="157"/>
                    <a:pt x="208" y="157"/>
                  </a:cubicBezTo>
                  <a:cubicBezTo>
                    <a:pt x="208" y="156"/>
                    <a:pt x="208" y="156"/>
                    <a:pt x="208" y="156"/>
                  </a:cubicBezTo>
                  <a:cubicBezTo>
                    <a:pt x="210" y="155"/>
                    <a:pt x="210" y="155"/>
                    <a:pt x="210" y="155"/>
                  </a:cubicBezTo>
                  <a:cubicBezTo>
                    <a:pt x="210" y="156"/>
                    <a:pt x="210" y="156"/>
                    <a:pt x="210" y="156"/>
                  </a:cubicBezTo>
                  <a:cubicBezTo>
                    <a:pt x="210" y="156"/>
                    <a:pt x="210" y="156"/>
                    <a:pt x="210" y="156"/>
                  </a:cubicBezTo>
                  <a:cubicBezTo>
                    <a:pt x="211" y="156"/>
                    <a:pt x="211" y="156"/>
                    <a:pt x="211" y="156"/>
                  </a:cubicBezTo>
                  <a:cubicBezTo>
                    <a:pt x="211" y="156"/>
                    <a:pt x="211" y="156"/>
                    <a:pt x="211" y="156"/>
                  </a:cubicBezTo>
                  <a:cubicBezTo>
                    <a:pt x="211" y="157"/>
                    <a:pt x="211" y="157"/>
                    <a:pt x="211" y="157"/>
                  </a:cubicBezTo>
                  <a:cubicBezTo>
                    <a:pt x="212" y="157"/>
                    <a:pt x="212" y="157"/>
                    <a:pt x="212" y="157"/>
                  </a:cubicBezTo>
                  <a:cubicBezTo>
                    <a:pt x="212" y="157"/>
                    <a:pt x="212" y="157"/>
                    <a:pt x="212" y="157"/>
                  </a:cubicBezTo>
                  <a:cubicBezTo>
                    <a:pt x="211" y="158"/>
                    <a:pt x="211" y="158"/>
                    <a:pt x="211" y="158"/>
                  </a:cubicBezTo>
                  <a:cubicBezTo>
                    <a:pt x="211" y="158"/>
                    <a:pt x="211" y="158"/>
                    <a:pt x="211" y="158"/>
                  </a:cubicBezTo>
                  <a:cubicBezTo>
                    <a:pt x="211" y="159"/>
                    <a:pt x="211" y="159"/>
                    <a:pt x="211" y="159"/>
                  </a:cubicBezTo>
                  <a:cubicBezTo>
                    <a:pt x="211" y="160"/>
                    <a:pt x="211" y="160"/>
                    <a:pt x="211" y="160"/>
                  </a:cubicBezTo>
                  <a:cubicBezTo>
                    <a:pt x="210" y="160"/>
                    <a:pt x="210" y="160"/>
                    <a:pt x="210" y="160"/>
                  </a:cubicBezTo>
                  <a:cubicBezTo>
                    <a:pt x="211" y="161"/>
                    <a:pt x="211" y="161"/>
                    <a:pt x="211" y="161"/>
                  </a:cubicBezTo>
                  <a:cubicBezTo>
                    <a:pt x="211" y="161"/>
                    <a:pt x="211" y="161"/>
                    <a:pt x="211" y="161"/>
                  </a:cubicBezTo>
                  <a:cubicBezTo>
                    <a:pt x="210" y="161"/>
                    <a:pt x="210" y="161"/>
                    <a:pt x="210" y="161"/>
                  </a:cubicBezTo>
                  <a:cubicBezTo>
                    <a:pt x="209" y="161"/>
                    <a:pt x="209" y="161"/>
                    <a:pt x="209" y="161"/>
                  </a:cubicBezTo>
                  <a:cubicBezTo>
                    <a:pt x="209" y="162"/>
                    <a:pt x="209" y="162"/>
                    <a:pt x="209" y="162"/>
                  </a:cubicBezTo>
                  <a:cubicBezTo>
                    <a:pt x="209" y="162"/>
                    <a:pt x="209" y="162"/>
                    <a:pt x="209" y="162"/>
                  </a:cubicBezTo>
                  <a:cubicBezTo>
                    <a:pt x="209" y="162"/>
                    <a:pt x="209" y="162"/>
                    <a:pt x="209" y="162"/>
                  </a:cubicBezTo>
                  <a:cubicBezTo>
                    <a:pt x="210" y="162"/>
                    <a:pt x="210" y="162"/>
                    <a:pt x="210" y="162"/>
                  </a:cubicBezTo>
                  <a:cubicBezTo>
                    <a:pt x="211" y="162"/>
                    <a:pt x="211" y="162"/>
                    <a:pt x="211" y="162"/>
                  </a:cubicBezTo>
                  <a:cubicBezTo>
                    <a:pt x="211" y="162"/>
                    <a:pt x="211" y="162"/>
                    <a:pt x="211" y="162"/>
                  </a:cubicBezTo>
                  <a:cubicBezTo>
                    <a:pt x="210" y="163"/>
                    <a:pt x="210" y="163"/>
                    <a:pt x="210" y="163"/>
                  </a:cubicBezTo>
                  <a:cubicBezTo>
                    <a:pt x="209" y="163"/>
                    <a:pt x="209" y="163"/>
                    <a:pt x="209" y="163"/>
                  </a:cubicBezTo>
                  <a:cubicBezTo>
                    <a:pt x="209" y="163"/>
                    <a:pt x="209" y="163"/>
                    <a:pt x="209" y="163"/>
                  </a:cubicBezTo>
                  <a:cubicBezTo>
                    <a:pt x="209" y="163"/>
                    <a:pt x="209" y="163"/>
                    <a:pt x="209" y="163"/>
                  </a:cubicBezTo>
                  <a:cubicBezTo>
                    <a:pt x="208" y="164"/>
                    <a:pt x="208" y="164"/>
                    <a:pt x="208" y="164"/>
                  </a:cubicBezTo>
                  <a:cubicBezTo>
                    <a:pt x="209" y="165"/>
                    <a:pt x="209" y="165"/>
                    <a:pt x="209" y="165"/>
                  </a:cubicBezTo>
                  <a:cubicBezTo>
                    <a:pt x="209" y="165"/>
                    <a:pt x="209" y="165"/>
                    <a:pt x="209" y="165"/>
                  </a:cubicBezTo>
                  <a:cubicBezTo>
                    <a:pt x="209" y="164"/>
                    <a:pt x="209" y="164"/>
                    <a:pt x="209" y="164"/>
                  </a:cubicBezTo>
                  <a:cubicBezTo>
                    <a:pt x="210" y="164"/>
                    <a:pt x="210" y="164"/>
                    <a:pt x="210" y="164"/>
                  </a:cubicBezTo>
                  <a:cubicBezTo>
                    <a:pt x="211" y="164"/>
                    <a:pt x="211" y="164"/>
                    <a:pt x="211" y="164"/>
                  </a:cubicBezTo>
                  <a:cubicBezTo>
                    <a:pt x="212" y="163"/>
                    <a:pt x="212" y="163"/>
                    <a:pt x="212" y="163"/>
                  </a:cubicBezTo>
                  <a:cubicBezTo>
                    <a:pt x="213" y="161"/>
                    <a:pt x="213" y="161"/>
                    <a:pt x="213" y="161"/>
                  </a:cubicBezTo>
                  <a:cubicBezTo>
                    <a:pt x="213" y="160"/>
                    <a:pt x="213" y="160"/>
                    <a:pt x="213" y="160"/>
                  </a:cubicBezTo>
                  <a:cubicBezTo>
                    <a:pt x="214" y="158"/>
                    <a:pt x="214" y="158"/>
                    <a:pt x="214" y="158"/>
                  </a:cubicBezTo>
                  <a:cubicBezTo>
                    <a:pt x="215" y="158"/>
                    <a:pt x="215" y="158"/>
                    <a:pt x="215" y="158"/>
                  </a:cubicBezTo>
                  <a:cubicBezTo>
                    <a:pt x="215" y="158"/>
                    <a:pt x="215" y="158"/>
                    <a:pt x="215" y="158"/>
                  </a:cubicBezTo>
                  <a:close/>
                  <a:moveTo>
                    <a:pt x="201" y="162"/>
                  </a:moveTo>
                  <a:cubicBezTo>
                    <a:pt x="201" y="162"/>
                    <a:pt x="201" y="162"/>
                    <a:pt x="201" y="162"/>
                  </a:cubicBezTo>
                  <a:cubicBezTo>
                    <a:pt x="201" y="161"/>
                    <a:pt x="201" y="161"/>
                    <a:pt x="201" y="161"/>
                  </a:cubicBezTo>
                  <a:cubicBezTo>
                    <a:pt x="202" y="162"/>
                    <a:pt x="202" y="162"/>
                    <a:pt x="202" y="162"/>
                  </a:cubicBezTo>
                  <a:cubicBezTo>
                    <a:pt x="201" y="162"/>
                    <a:pt x="201" y="162"/>
                    <a:pt x="201" y="162"/>
                  </a:cubicBezTo>
                  <a:close/>
                  <a:moveTo>
                    <a:pt x="206" y="163"/>
                  </a:moveTo>
                  <a:cubicBezTo>
                    <a:pt x="207" y="163"/>
                    <a:pt x="207" y="163"/>
                    <a:pt x="207" y="163"/>
                  </a:cubicBezTo>
                  <a:cubicBezTo>
                    <a:pt x="208" y="163"/>
                    <a:pt x="208" y="163"/>
                    <a:pt x="208" y="163"/>
                  </a:cubicBezTo>
                  <a:cubicBezTo>
                    <a:pt x="207" y="164"/>
                    <a:pt x="207" y="164"/>
                    <a:pt x="207" y="164"/>
                  </a:cubicBezTo>
                  <a:cubicBezTo>
                    <a:pt x="206" y="163"/>
                    <a:pt x="206" y="163"/>
                    <a:pt x="206" y="163"/>
                  </a:cubicBezTo>
                  <a:close/>
                  <a:moveTo>
                    <a:pt x="207" y="161"/>
                  </a:moveTo>
                  <a:cubicBezTo>
                    <a:pt x="207" y="161"/>
                    <a:pt x="207" y="161"/>
                    <a:pt x="207" y="161"/>
                  </a:cubicBezTo>
                  <a:cubicBezTo>
                    <a:pt x="208" y="162"/>
                    <a:pt x="208" y="162"/>
                    <a:pt x="208" y="162"/>
                  </a:cubicBezTo>
                  <a:cubicBezTo>
                    <a:pt x="207" y="163"/>
                    <a:pt x="207" y="163"/>
                    <a:pt x="207" y="163"/>
                  </a:cubicBezTo>
                  <a:cubicBezTo>
                    <a:pt x="206" y="162"/>
                    <a:pt x="206" y="162"/>
                    <a:pt x="206" y="162"/>
                  </a:cubicBezTo>
                  <a:cubicBezTo>
                    <a:pt x="207" y="162"/>
                    <a:pt x="207" y="162"/>
                    <a:pt x="207" y="162"/>
                  </a:cubicBezTo>
                  <a:cubicBezTo>
                    <a:pt x="207" y="161"/>
                    <a:pt x="207" y="161"/>
                    <a:pt x="207" y="161"/>
                  </a:cubicBezTo>
                  <a:close/>
                  <a:moveTo>
                    <a:pt x="206" y="160"/>
                  </a:moveTo>
                  <a:cubicBezTo>
                    <a:pt x="207" y="160"/>
                    <a:pt x="207" y="160"/>
                    <a:pt x="207" y="160"/>
                  </a:cubicBezTo>
                  <a:cubicBezTo>
                    <a:pt x="206" y="161"/>
                    <a:pt x="206" y="161"/>
                    <a:pt x="206" y="161"/>
                  </a:cubicBezTo>
                  <a:cubicBezTo>
                    <a:pt x="206" y="160"/>
                    <a:pt x="206" y="160"/>
                    <a:pt x="206" y="160"/>
                  </a:cubicBezTo>
                  <a:cubicBezTo>
                    <a:pt x="206" y="160"/>
                    <a:pt x="206" y="160"/>
                    <a:pt x="206" y="160"/>
                  </a:cubicBezTo>
                  <a:cubicBezTo>
                    <a:pt x="206" y="160"/>
                    <a:pt x="206" y="160"/>
                    <a:pt x="206" y="160"/>
                  </a:cubicBezTo>
                  <a:close/>
                  <a:moveTo>
                    <a:pt x="207" y="159"/>
                  </a:moveTo>
                  <a:cubicBezTo>
                    <a:pt x="208" y="159"/>
                    <a:pt x="208" y="159"/>
                    <a:pt x="208" y="159"/>
                  </a:cubicBezTo>
                  <a:cubicBezTo>
                    <a:pt x="208" y="158"/>
                    <a:pt x="208" y="158"/>
                    <a:pt x="208" y="158"/>
                  </a:cubicBezTo>
                  <a:cubicBezTo>
                    <a:pt x="208" y="157"/>
                    <a:pt x="208" y="157"/>
                    <a:pt x="208" y="157"/>
                  </a:cubicBezTo>
                  <a:cubicBezTo>
                    <a:pt x="209" y="157"/>
                    <a:pt x="209" y="157"/>
                    <a:pt x="209" y="157"/>
                  </a:cubicBezTo>
                  <a:cubicBezTo>
                    <a:pt x="209" y="157"/>
                    <a:pt x="209" y="157"/>
                    <a:pt x="209" y="157"/>
                  </a:cubicBezTo>
                  <a:cubicBezTo>
                    <a:pt x="210" y="156"/>
                    <a:pt x="210" y="156"/>
                    <a:pt x="210" y="156"/>
                  </a:cubicBezTo>
                  <a:cubicBezTo>
                    <a:pt x="211" y="157"/>
                    <a:pt x="211" y="157"/>
                    <a:pt x="211" y="157"/>
                  </a:cubicBezTo>
                  <a:cubicBezTo>
                    <a:pt x="210" y="158"/>
                    <a:pt x="210" y="158"/>
                    <a:pt x="210" y="158"/>
                  </a:cubicBezTo>
                  <a:cubicBezTo>
                    <a:pt x="211" y="159"/>
                    <a:pt x="211" y="159"/>
                    <a:pt x="211" y="159"/>
                  </a:cubicBezTo>
                  <a:cubicBezTo>
                    <a:pt x="209" y="160"/>
                    <a:pt x="209" y="160"/>
                    <a:pt x="209" y="160"/>
                  </a:cubicBezTo>
                  <a:cubicBezTo>
                    <a:pt x="208" y="161"/>
                    <a:pt x="208" y="161"/>
                    <a:pt x="208" y="161"/>
                  </a:cubicBezTo>
                  <a:cubicBezTo>
                    <a:pt x="208" y="161"/>
                    <a:pt x="208" y="161"/>
                    <a:pt x="208" y="161"/>
                  </a:cubicBezTo>
                  <a:cubicBezTo>
                    <a:pt x="208" y="160"/>
                    <a:pt x="208" y="160"/>
                    <a:pt x="208" y="160"/>
                  </a:cubicBezTo>
                  <a:cubicBezTo>
                    <a:pt x="209" y="159"/>
                    <a:pt x="209" y="159"/>
                    <a:pt x="209" y="159"/>
                  </a:cubicBezTo>
                  <a:cubicBezTo>
                    <a:pt x="209" y="159"/>
                    <a:pt x="209" y="159"/>
                    <a:pt x="209" y="159"/>
                  </a:cubicBezTo>
                  <a:cubicBezTo>
                    <a:pt x="208" y="160"/>
                    <a:pt x="208" y="160"/>
                    <a:pt x="208" y="160"/>
                  </a:cubicBezTo>
                  <a:cubicBezTo>
                    <a:pt x="207" y="159"/>
                    <a:pt x="207" y="159"/>
                    <a:pt x="207" y="159"/>
                  </a:cubicBezTo>
                  <a:close/>
                  <a:moveTo>
                    <a:pt x="199" y="162"/>
                  </a:moveTo>
                  <a:cubicBezTo>
                    <a:pt x="200" y="162"/>
                    <a:pt x="200" y="162"/>
                    <a:pt x="200" y="162"/>
                  </a:cubicBezTo>
                  <a:cubicBezTo>
                    <a:pt x="200" y="162"/>
                    <a:pt x="200" y="162"/>
                    <a:pt x="200" y="162"/>
                  </a:cubicBezTo>
                  <a:cubicBezTo>
                    <a:pt x="200" y="163"/>
                    <a:pt x="200" y="163"/>
                    <a:pt x="200" y="163"/>
                  </a:cubicBezTo>
                  <a:cubicBezTo>
                    <a:pt x="201" y="164"/>
                    <a:pt x="201" y="164"/>
                    <a:pt x="201" y="164"/>
                  </a:cubicBezTo>
                  <a:cubicBezTo>
                    <a:pt x="200" y="165"/>
                    <a:pt x="200" y="165"/>
                    <a:pt x="200" y="165"/>
                  </a:cubicBezTo>
                  <a:cubicBezTo>
                    <a:pt x="200" y="164"/>
                    <a:pt x="200" y="164"/>
                    <a:pt x="200" y="164"/>
                  </a:cubicBezTo>
                  <a:cubicBezTo>
                    <a:pt x="200" y="163"/>
                    <a:pt x="200" y="163"/>
                    <a:pt x="200" y="163"/>
                  </a:cubicBezTo>
                  <a:cubicBezTo>
                    <a:pt x="199" y="162"/>
                    <a:pt x="199" y="162"/>
                    <a:pt x="199" y="162"/>
                  </a:cubicBezTo>
                  <a:cubicBezTo>
                    <a:pt x="199" y="162"/>
                    <a:pt x="199" y="162"/>
                    <a:pt x="199" y="162"/>
                  </a:cubicBezTo>
                  <a:close/>
                  <a:moveTo>
                    <a:pt x="200" y="161"/>
                  </a:moveTo>
                  <a:cubicBezTo>
                    <a:pt x="200" y="161"/>
                    <a:pt x="200" y="161"/>
                    <a:pt x="200" y="161"/>
                  </a:cubicBezTo>
                  <a:cubicBezTo>
                    <a:pt x="200" y="161"/>
                    <a:pt x="200" y="161"/>
                    <a:pt x="200" y="161"/>
                  </a:cubicBezTo>
                  <a:cubicBezTo>
                    <a:pt x="201" y="161"/>
                    <a:pt x="201" y="161"/>
                    <a:pt x="201" y="161"/>
                  </a:cubicBezTo>
                  <a:cubicBezTo>
                    <a:pt x="200" y="162"/>
                    <a:pt x="200" y="162"/>
                    <a:pt x="200" y="162"/>
                  </a:cubicBezTo>
                  <a:cubicBezTo>
                    <a:pt x="200" y="161"/>
                    <a:pt x="200" y="161"/>
                    <a:pt x="200" y="161"/>
                  </a:cubicBezTo>
                  <a:close/>
                  <a:moveTo>
                    <a:pt x="199" y="160"/>
                  </a:moveTo>
                  <a:cubicBezTo>
                    <a:pt x="200" y="159"/>
                    <a:pt x="200" y="159"/>
                    <a:pt x="200" y="159"/>
                  </a:cubicBezTo>
                  <a:cubicBezTo>
                    <a:pt x="200" y="160"/>
                    <a:pt x="200" y="160"/>
                    <a:pt x="200" y="160"/>
                  </a:cubicBezTo>
                  <a:cubicBezTo>
                    <a:pt x="199" y="160"/>
                    <a:pt x="199" y="160"/>
                    <a:pt x="199" y="160"/>
                  </a:cubicBezTo>
                  <a:close/>
                  <a:moveTo>
                    <a:pt x="199" y="159"/>
                  </a:moveTo>
                  <a:cubicBezTo>
                    <a:pt x="199" y="159"/>
                    <a:pt x="199" y="159"/>
                    <a:pt x="199" y="159"/>
                  </a:cubicBezTo>
                  <a:cubicBezTo>
                    <a:pt x="198" y="160"/>
                    <a:pt x="198" y="160"/>
                    <a:pt x="198" y="160"/>
                  </a:cubicBezTo>
                  <a:cubicBezTo>
                    <a:pt x="199" y="159"/>
                    <a:pt x="199" y="159"/>
                    <a:pt x="199" y="159"/>
                  </a:cubicBezTo>
                  <a:close/>
                  <a:moveTo>
                    <a:pt x="198" y="155"/>
                  </a:moveTo>
                  <a:cubicBezTo>
                    <a:pt x="198" y="154"/>
                    <a:pt x="198" y="154"/>
                    <a:pt x="198" y="154"/>
                  </a:cubicBezTo>
                  <a:cubicBezTo>
                    <a:pt x="199" y="155"/>
                    <a:pt x="199" y="155"/>
                    <a:pt x="199" y="155"/>
                  </a:cubicBezTo>
                  <a:cubicBezTo>
                    <a:pt x="198" y="155"/>
                    <a:pt x="198" y="155"/>
                    <a:pt x="198" y="155"/>
                  </a:cubicBezTo>
                  <a:close/>
                  <a:moveTo>
                    <a:pt x="200" y="156"/>
                  </a:moveTo>
                  <a:cubicBezTo>
                    <a:pt x="201" y="156"/>
                    <a:pt x="201" y="156"/>
                    <a:pt x="201" y="156"/>
                  </a:cubicBezTo>
                  <a:cubicBezTo>
                    <a:pt x="201" y="156"/>
                    <a:pt x="201" y="156"/>
                    <a:pt x="201" y="156"/>
                  </a:cubicBezTo>
                  <a:cubicBezTo>
                    <a:pt x="201" y="156"/>
                    <a:pt x="201" y="156"/>
                    <a:pt x="201" y="156"/>
                  </a:cubicBezTo>
                  <a:cubicBezTo>
                    <a:pt x="200" y="156"/>
                    <a:pt x="200" y="156"/>
                    <a:pt x="200" y="156"/>
                  </a:cubicBezTo>
                  <a:close/>
                  <a:moveTo>
                    <a:pt x="201" y="155"/>
                  </a:moveTo>
                  <a:cubicBezTo>
                    <a:pt x="201" y="154"/>
                    <a:pt x="201" y="154"/>
                    <a:pt x="201" y="154"/>
                  </a:cubicBezTo>
                  <a:cubicBezTo>
                    <a:pt x="202" y="154"/>
                    <a:pt x="202" y="154"/>
                    <a:pt x="202" y="154"/>
                  </a:cubicBezTo>
                  <a:cubicBezTo>
                    <a:pt x="203" y="154"/>
                    <a:pt x="203" y="154"/>
                    <a:pt x="203" y="154"/>
                  </a:cubicBezTo>
                  <a:cubicBezTo>
                    <a:pt x="202" y="155"/>
                    <a:pt x="202" y="155"/>
                    <a:pt x="202" y="155"/>
                  </a:cubicBezTo>
                  <a:cubicBezTo>
                    <a:pt x="202" y="155"/>
                    <a:pt x="202" y="155"/>
                    <a:pt x="202" y="155"/>
                  </a:cubicBezTo>
                  <a:cubicBezTo>
                    <a:pt x="201" y="155"/>
                    <a:pt x="201" y="155"/>
                    <a:pt x="201" y="155"/>
                  </a:cubicBezTo>
                  <a:cubicBezTo>
                    <a:pt x="201" y="155"/>
                    <a:pt x="201" y="155"/>
                    <a:pt x="201" y="155"/>
                  </a:cubicBezTo>
                  <a:close/>
                  <a:moveTo>
                    <a:pt x="203" y="155"/>
                  </a:moveTo>
                  <a:cubicBezTo>
                    <a:pt x="203" y="154"/>
                    <a:pt x="203" y="154"/>
                    <a:pt x="203" y="154"/>
                  </a:cubicBezTo>
                  <a:cubicBezTo>
                    <a:pt x="203" y="154"/>
                    <a:pt x="203" y="154"/>
                    <a:pt x="203" y="154"/>
                  </a:cubicBezTo>
                  <a:cubicBezTo>
                    <a:pt x="202" y="153"/>
                    <a:pt x="202" y="153"/>
                    <a:pt x="202" y="153"/>
                  </a:cubicBezTo>
                  <a:cubicBezTo>
                    <a:pt x="203" y="152"/>
                    <a:pt x="203" y="152"/>
                    <a:pt x="203" y="152"/>
                  </a:cubicBezTo>
                  <a:cubicBezTo>
                    <a:pt x="203" y="153"/>
                    <a:pt x="203" y="153"/>
                    <a:pt x="203" y="153"/>
                  </a:cubicBezTo>
                  <a:cubicBezTo>
                    <a:pt x="204" y="153"/>
                    <a:pt x="204" y="153"/>
                    <a:pt x="204" y="153"/>
                  </a:cubicBezTo>
                  <a:cubicBezTo>
                    <a:pt x="203" y="154"/>
                    <a:pt x="203" y="154"/>
                    <a:pt x="203" y="154"/>
                  </a:cubicBezTo>
                  <a:cubicBezTo>
                    <a:pt x="203" y="155"/>
                    <a:pt x="203" y="155"/>
                    <a:pt x="203" y="155"/>
                  </a:cubicBezTo>
                  <a:cubicBezTo>
                    <a:pt x="204" y="155"/>
                    <a:pt x="204" y="155"/>
                    <a:pt x="204" y="155"/>
                  </a:cubicBezTo>
                  <a:cubicBezTo>
                    <a:pt x="204" y="155"/>
                    <a:pt x="204" y="155"/>
                    <a:pt x="204" y="155"/>
                  </a:cubicBezTo>
                  <a:cubicBezTo>
                    <a:pt x="205" y="156"/>
                    <a:pt x="205" y="156"/>
                    <a:pt x="205" y="156"/>
                  </a:cubicBezTo>
                  <a:cubicBezTo>
                    <a:pt x="205" y="157"/>
                    <a:pt x="205" y="157"/>
                    <a:pt x="205" y="157"/>
                  </a:cubicBezTo>
                  <a:cubicBezTo>
                    <a:pt x="204" y="157"/>
                    <a:pt x="204" y="157"/>
                    <a:pt x="204" y="157"/>
                  </a:cubicBezTo>
                  <a:cubicBezTo>
                    <a:pt x="205" y="158"/>
                    <a:pt x="205" y="158"/>
                    <a:pt x="205" y="158"/>
                  </a:cubicBezTo>
                  <a:cubicBezTo>
                    <a:pt x="205" y="158"/>
                    <a:pt x="205" y="158"/>
                    <a:pt x="205" y="158"/>
                  </a:cubicBezTo>
                  <a:cubicBezTo>
                    <a:pt x="204" y="158"/>
                    <a:pt x="204" y="158"/>
                    <a:pt x="204" y="158"/>
                  </a:cubicBezTo>
                  <a:cubicBezTo>
                    <a:pt x="204" y="158"/>
                    <a:pt x="204" y="158"/>
                    <a:pt x="204" y="158"/>
                  </a:cubicBezTo>
                  <a:cubicBezTo>
                    <a:pt x="204" y="159"/>
                    <a:pt x="204" y="159"/>
                    <a:pt x="204" y="159"/>
                  </a:cubicBezTo>
                  <a:cubicBezTo>
                    <a:pt x="205" y="159"/>
                    <a:pt x="205" y="159"/>
                    <a:pt x="205" y="159"/>
                  </a:cubicBezTo>
                  <a:cubicBezTo>
                    <a:pt x="205" y="160"/>
                    <a:pt x="205" y="160"/>
                    <a:pt x="205" y="160"/>
                  </a:cubicBezTo>
                  <a:cubicBezTo>
                    <a:pt x="204" y="161"/>
                    <a:pt x="204" y="161"/>
                    <a:pt x="204" y="161"/>
                  </a:cubicBezTo>
                  <a:cubicBezTo>
                    <a:pt x="204" y="161"/>
                    <a:pt x="204" y="161"/>
                    <a:pt x="204" y="161"/>
                  </a:cubicBezTo>
                  <a:cubicBezTo>
                    <a:pt x="205" y="161"/>
                    <a:pt x="205" y="161"/>
                    <a:pt x="205" y="161"/>
                  </a:cubicBezTo>
                  <a:cubicBezTo>
                    <a:pt x="205" y="161"/>
                    <a:pt x="205" y="161"/>
                    <a:pt x="205" y="161"/>
                  </a:cubicBezTo>
                  <a:cubicBezTo>
                    <a:pt x="205" y="161"/>
                    <a:pt x="205" y="161"/>
                    <a:pt x="205" y="161"/>
                  </a:cubicBezTo>
                  <a:cubicBezTo>
                    <a:pt x="204" y="162"/>
                    <a:pt x="204" y="162"/>
                    <a:pt x="204" y="162"/>
                  </a:cubicBezTo>
                  <a:cubicBezTo>
                    <a:pt x="204" y="162"/>
                    <a:pt x="204" y="162"/>
                    <a:pt x="204" y="162"/>
                  </a:cubicBezTo>
                  <a:cubicBezTo>
                    <a:pt x="204" y="163"/>
                    <a:pt x="204" y="163"/>
                    <a:pt x="204" y="163"/>
                  </a:cubicBezTo>
                  <a:cubicBezTo>
                    <a:pt x="204" y="163"/>
                    <a:pt x="204" y="163"/>
                    <a:pt x="204" y="163"/>
                  </a:cubicBezTo>
                  <a:cubicBezTo>
                    <a:pt x="204" y="163"/>
                    <a:pt x="204" y="163"/>
                    <a:pt x="204" y="163"/>
                  </a:cubicBezTo>
                  <a:cubicBezTo>
                    <a:pt x="204" y="163"/>
                    <a:pt x="204" y="163"/>
                    <a:pt x="204" y="163"/>
                  </a:cubicBezTo>
                  <a:cubicBezTo>
                    <a:pt x="204" y="164"/>
                    <a:pt x="204" y="164"/>
                    <a:pt x="204" y="164"/>
                  </a:cubicBezTo>
                  <a:cubicBezTo>
                    <a:pt x="204" y="164"/>
                    <a:pt x="204" y="164"/>
                    <a:pt x="204" y="164"/>
                  </a:cubicBezTo>
                  <a:cubicBezTo>
                    <a:pt x="203" y="164"/>
                    <a:pt x="203" y="164"/>
                    <a:pt x="203" y="164"/>
                  </a:cubicBezTo>
                  <a:cubicBezTo>
                    <a:pt x="203" y="164"/>
                    <a:pt x="203" y="164"/>
                    <a:pt x="203" y="164"/>
                  </a:cubicBezTo>
                  <a:cubicBezTo>
                    <a:pt x="203" y="163"/>
                    <a:pt x="203" y="163"/>
                    <a:pt x="203" y="163"/>
                  </a:cubicBezTo>
                  <a:cubicBezTo>
                    <a:pt x="202" y="163"/>
                    <a:pt x="202" y="163"/>
                    <a:pt x="202" y="163"/>
                  </a:cubicBezTo>
                  <a:cubicBezTo>
                    <a:pt x="202" y="162"/>
                    <a:pt x="202" y="162"/>
                    <a:pt x="202" y="162"/>
                  </a:cubicBezTo>
                  <a:cubicBezTo>
                    <a:pt x="203" y="162"/>
                    <a:pt x="203" y="162"/>
                    <a:pt x="203" y="162"/>
                  </a:cubicBezTo>
                  <a:cubicBezTo>
                    <a:pt x="202" y="161"/>
                    <a:pt x="202" y="161"/>
                    <a:pt x="202" y="161"/>
                  </a:cubicBezTo>
                  <a:cubicBezTo>
                    <a:pt x="202" y="161"/>
                    <a:pt x="202" y="161"/>
                    <a:pt x="202" y="161"/>
                  </a:cubicBezTo>
                  <a:cubicBezTo>
                    <a:pt x="203" y="161"/>
                    <a:pt x="203" y="161"/>
                    <a:pt x="203" y="161"/>
                  </a:cubicBezTo>
                  <a:cubicBezTo>
                    <a:pt x="203" y="160"/>
                    <a:pt x="203" y="160"/>
                    <a:pt x="203" y="160"/>
                  </a:cubicBezTo>
                  <a:cubicBezTo>
                    <a:pt x="202" y="160"/>
                    <a:pt x="202" y="160"/>
                    <a:pt x="202" y="160"/>
                  </a:cubicBezTo>
                  <a:cubicBezTo>
                    <a:pt x="202" y="161"/>
                    <a:pt x="202" y="161"/>
                    <a:pt x="202" y="161"/>
                  </a:cubicBezTo>
                  <a:cubicBezTo>
                    <a:pt x="202" y="160"/>
                    <a:pt x="202" y="160"/>
                    <a:pt x="202" y="160"/>
                  </a:cubicBezTo>
                  <a:cubicBezTo>
                    <a:pt x="201" y="160"/>
                    <a:pt x="201" y="160"/>
                    <a:pt x="201" y="160"/>
                  </a:cubicBezTo>
                  <a:cubicBezTo>
                    <a:pt x="201" y="160"/>
                    <a:pt x="201" y="160"/>
                    <a:pt x="201" y="160"/>
                  </a:cubicBezTo>
                  <a:cubicBezTo>
                    <a:pt x="201" y="159"/>
                    <a:pt x="201" y="159"/>
                    <a:pt x="201" y="159"/>
                  </a:cubicBezTo>
                  <a:cubicBezTo>
                    <a:pt x="201" y="159"/>
                    <a:pt x="201" y="159"/>
                    <a:pt x="201" y="159"/>
                  </a:cubicBezTo>
                  <a:cubicBezTo>
                    <a:pt x="202" y="159"/>
                    <a:pt x="202" y="159"/>
                    <a:pt x="202" y="159"/>
                  </a:cubicBezTo>
                  <a:cubicBezTo>
                    <a:pt x="202" y="159"/>
                    <a:pt x="202" y="159"/>
                    <a:pt x="202" y="159"/>
                  </a:cubicBezTo>
                  <a:cubicBezTo>
                    <a:pt x="203" y="158"/>
                    <a:pt x="203" y="158"/>
                    <a:pt x="203" y="158"/>
                  </a:cubicBezTo>
                  <a:cubicBezTo>
                    <a:pt x="203" y="158"/>
                    <a:pt x="203" y="158"/>
                    <a:pt x="203" y="158"/>
                  </a:cubicBezTo>
                  <a:cubicBezTo>
                    <a:pt x="202" y="157"/>
                    <a:pt x="202" y="157"/>
                    <a:pt x="202" y="157"/>
                  </a:cubicBezTo>
                  <a:cubicBezTo>
                    <a:pt x="202" y="158"/>
                    <a:pt x="202" y="158"/>
                    <a:pt x="202" y="158"/>
                  </a:cubicBezTo>
                  <a:cubicBezTo>
                    <a:pt x="201" y="157"/>
                    <a:pt x="201" y="157"/>
                    <a:pt x="201" y="157"/>
                  </a:cubicBezTo>
                  <a:cubicBezTo>
                    <a:pt x="202" y="157"/>
                    <a:pt x="202" y="157"/>
                    <a:pt x="202" y="157"/>
                  </a:cubicBezTo>
                  <a:cubicBezTo>
                    <a:pt x="202" y="157"/>
                    <a:pt x="202" y="157"/>
                    <a:pt x="202" y="157"/>
                  </a:cubicBezTo>
                  <a:cubicBezTo>
                    <a:pt x="203" y="156"/>
                    <a:pt x="203" y="156"/>
                    <a:pt x="203" y="156"/>
                  </a:cubicBezTo>
                  <a:cubicBezTo>
                    <a:pt x="203" y="155"/>
                    <a:pt x="203" y="155"/>
                    <a:pt x="203" y="155"/>
                  </a:cubicBezTo>
                  <a:close/>
                  <a:moveTo>
                    <a:pt x="208" y="155"/>
                  </a:moveTo>
                  <a:cubicBezTo>
                    <a:pt x="207" y="154"/>
                    <a:pt x="207" y="154"/>
                    <a:pt x="207" y="154"/>
                  </a:cubicBezTo>
                  <a:cubicBezTo>
                    <a:pt x="208" y="154"/>
                    <a:pt x="208" y="154"/>
                    <a:pt x="208" y="154"/>
                  </a:cubicBezTo>
                  <a:cubicBezTo>
                    <a:pt x="208" y="153"/>
                    <a:pt x="208" y="153"/>
                    <a:pt x="208" y="153"/>
                  </a:cubicBezTo>
                  <a:cubicBezTo>
                    <a:pt x="208" y="153"/>
                    <a:pt x="208" y="153"/>
                    <a:pt x="208" y="153"/>
                  </a:cubicBezTo>
                  <a:cubicBezTo>
                    <a:pt x="208" y="154"/>
                    <a:pt x="208" y="154"/>
                    <a:pt x="208" y="154"/>
                  </a:cubicBezTo>
                  <a:cubicBezTo>
                    <a:pt x="208" y="155"/>
                    <a:pt x="208" y="155"/>
                    <a:pt x="208" y="155"/>
                  </a:cubicBezTo>
                  <a:close/>
                  <a:moveTo>
                    <a:pt x="206" y="156"/>
                  </a:moveTo>
                  <a:cubicBezTo>
                    <a:pt x="207" y="154"/>
                    <a:pt x="207" y="154"/>
                    <a:pt x="207" y="154"/>
                  </a:cubicBezTo>
                  <a:cubicBezTo>
                    <a:pt x="207" y="154"/>
                    <a:pt x="207" y="154"/>
                    <a:pt x="207" y="154"/>
                  </a:cubicBezTo>
                  <a:cubicBezTo>
                    <a:pt x="207" y="155"/>
                    <a:pt x="207" y="155"/>
                    <a:pt x="207" y="155"/>
                  </a:cubicBezTo>
                  <a:cubicBezTo>
                    <a:pt x="207" y="156"/>
                    <a:pt x="207" y="156"/>
                    <a:pt x="207" y="156"/>
                  </a:cubicBezTo>
                  <a:cubicBezTo>
                    <a:pt x="206" y="156"/>
                    <a:pt x="206" y="156"/>
                    <a:pt x="206" y="156"/>
                  </a:cubicBezTo>
                  <a:close/>
                  <a:moveTo>
                    <a:pt x="206" y="155"/>
                  </a:moveTo>
                  <a:cubicBezTo>
                    <a:pt x="206" y="154"/>
                    <a:pt x="206" y="154"/>
                    <a:pt x="206" y="154"/>
                  </a:cubicBezTo>
                  <a:cubicBezTo>
                    <a:pt x="207" y="153"/>
                    <a:pt x="207" y="153"/>
                    <a:pt x="207" y="153"/>
                  </a:cubicBezTo>
                  <a:cubicBezTo>
                    <a:pt x="207" y="154"/>
                    <a:pt x="207" y="154"/>
                    <a:pt x="207" y="154"/>
                  </a:cubicBezTo>
                  <a:cubicBezTo>
                    <a:pt x="207" y="154"/>
                    <a:pt x="207" y="154"/>
                    <a:pt x="207" y="154"/>
                  </a:cubicBezTo>
                  <a:cubicBezTo>
                    <a:pt x="206" y="155"/>
                    <a:pt x="206" y="155"/>
                    <a:pt x="206" y="155"/>
                  </a:cubicBezTo>
                  <a:cubicBezTo>
                    <a:pt x="206" y="155"/>
                    <a:pt x="206" y="155"/>
                    <a:pt x="206" y="155"/>
                  </a:cubicBezTo>
                  <a:close/>
                  <a:moveTo>
                    <a:pt x="205" y="153"/>
                  </a:moveTo>
                  <a:cubicBezTo>
                    <a:pt x="205" y="152"/>
                    <a:pt x="205" y="152"/>
                    <a:pt x="205" y="152"/>
                  </a:cubicBezTo>
                  <a:cubicBezTo>
                    <a:pt x="207" y="152"/>
                    <a:pt x="207" y="152"/>
                    <a:pt x="207" y="152"/>
                  </a:cubicBezTo>
                  <a:cubicBezTo>
                    <a:pt x="207" y="153"/>
                    <a:pt x="207" y="153"/>
                    <a:pt x="207" y="153"/>
                  </a:cubicBezTo>
                  <a:cubicBezTo>
                    <a:pt x="206" y="154"/>
                    <a:pt x="206" y="154"/>
                    <a:pt x="206" y="154"/>
                  </a:cubicBezTo>
                  <a:cubicBezTo>
                    <a:pt x="205" y="153"/>
                    <a:pt x="205" y="153"/>
                    <a:pt x="205" y="153"/>
                  </a:cubicBezTo>
                  <a:cubicBezTo>
                    <a:pt x="205" y="153"/>
                    <a:pt x="205" y="153"/>
                    <a:pt x="205" y="153"/>
                  </a:cubicBezTo>
                  <a:close/>
                  <a:moveTo>
                    <a:pt x="206" y="151"/>
                  </a:moveTo>
                  <a:cubicBezTo>
                    <a:pt x="207" y="150"/>
                    <a:pt x="207" y="150"/>
                    <a:pt x="207" y="150"/>
                  </a:cubicBezTo>
                  <a:cubicBezTo>
                    <a:pt x="207" y="149"/>
                    <a:pt x="207" y="149"/>
                    <a:pt x="207" y="149"/>
                  </a:cubicBezTo>
                  <a:cubicBezTo>
                    <a:pt x="208" y="151"/>
                    <a:pt x="208" y="151"/>
                    <a:pt x="208" y="151"/>
                  </a:cubicBezTo>
                  <a:cubicBezTo>
                    <a:pt x="207" y="151"/>
                    <a:pt x="207" y="151"/>
                    <a:pt x="207" y="151"/>
                  </a:cubicBezTo>
                  <a:cubicBezTo>
                    <a:pt x="206" y="152"/>
                    <a:pt x="206" y="152"/>
                    <a:pt x="206" y="152"/>
                  </a:cubicBezTo>
                  <a:cubicBezTo>
                    <a:pt x="206" y="151"/>
                    <a:pt x="206" y="151"/>
                    <a:pt x="206" y="151"/>
                  </a:cubicBezTo>
                  <a:cubicBezTo>
                    <a:pt x="206" y="151"/>
                    <a:pt x="206" y="151"/>
                    <a:pt x="206" y="151"/>
                  </a:cubicBezTo>
                  <a:close/>
                  <a:moveTo>
                    <a:pt x="203" y="152"/>
                  </a:moveTo>
                  <a:cubicBezTo>
                    <a:pt x="203" y="151"/>
                    <a:pt x="203" y="151"/>
                    <a:pt x="203" y="151"/>
                  </a:cubicBezTo>
                  <a:cubicBezTo>
                    <a:pt x="204" y="149"/>
                    <a:pt x="204" y="149"/>
                    <a:pt x="204" y="149"/>
                  </a:cubicBezTo>
                  <a:cubicBezTo>
                    <a:pt x="204" y="148"/>
                    <a:pt x="204" y="148"/>
                    <a:pt x="204" y="148"/>
                  </a:cubicBezTo>
                  <a:cubicBezTo>
                    <a:pt x="203" y="148"/>
                    <a:pt x="203" y="148"/>
                    <a:pt x="203" y="148"/>
                  </a:cubicBezTo>
                  <a:cubicBezTo>
                    <a:pt x="203" y="148"/>
                    <a:pt x="203" y="148"/>
                    <a:pt x="203" y="148"/>
                  </a:cubicBezTo>
                  <a:cubicBezTo>
                    <a:pt x="203" y="147"/>
                    <a:pt x="203" y="147"/>
                    <a:pt x="203" y="147"/>
                  </a:cubicBezTo>
                  <a:cubicBezTo>
                    <a:pt x="203" y="147"/>
                    <a:pt x="203" y="147"/>
                    <a:pt x="203" y="147"/>
                  </a:cubicBezTo>
                  <a:cubicBezTo>
                    <a:pt x="204" y="146"/>
                    <a:pt x="204" y="146"/>
                    <a:pt x="204" y="146"/>
                  </a:cubicBezTo>
                  <a:cubicBezTo>
                    <a:pt x="205" y="147"/>
                    <a:pt x="205" y="147"/>
                    <a:pt x="205" y="147"/>
                  </a:cubicBezTo>
                  <a:cubicBezTo>
                    <a:pt x="206" y="147"/>
                    <a:pt x="206" y="147"/>
                    <a:pt x="206" y="147"/>
                  </a:cubicBezTo>
                  <a:cubicBezTo>
                    <a:pt x="207" y="148"/>
                    <a:pt x="207" y="148"/>
                    <a:pt x="207" y="148"/>
                  </a:cubicBezTo>
                  <a:cubicBezTo>
                    <a:pt x="207" y="149"/>
                    <a:pt x="207" y="149"/>
                    <a:pt x="207" y="149"/>
                  </a:cubicBezTo>
                  <a:cubicBezTo>
                    <a:pt x="206" y="150"/>
                    <a:pt x="206" y="150"/>
                    <a:pt x="206" y="150"/>
                  </a:cubicBezTo>
                  <a:cubicBezTo>
                    <a:pt x="205" y="150"/>
                    <a:pt x="205" y="150"/>
                    <a:pt x="205" y="150"/>
                  </a:cubicBezTo>
                  <a:cubicBezTo>
                    <a:pt x="205" y="149"/>
                    <a:pt x="205" y="149"/>
                    <a:pt x="205" y="149"/>
                  </a:cubicBezTo>
                  <a:cubicBezTo>
                    <a:pt x="205" y="149"/>
                    <a:pt x="205" y="149"/>
                    <a:pt x="205" y="149"/>
                  </a:cubicBezTo>
                  <a:cubicBezTo>
                    <a:pt x="205" y="150"/>
                    <a:pt x="205" y="150"/>
                    <a:pt x="205" y="150"/>
                  </a:cubicBezTo>
                  <a:cubicBezTo>
                    <a:pt x="204" y="151"/>
                    <a:pt x="204" y="151"/>
                    <a:pt x="204" y="151"/>
                  </a:cubicBezTo>
                  <a:cubicBezTo>
                    <a:pt x="205" y="151"/>
                    <a:pt x="205" y="151"/>
                    <a:pt x="205" y="151"/>
                  </a:cubicBezTo>
                  <a:cubicBezTo>
                    <a:pt x="204" y="152"/>
                    <a:pt x="204" y="152"/>
                    <a:pt x="204" y="152"/>
                  </a:cubicBezTo>
                  <a:cubicBezTo>
                    <a:pt x="204" y="151"/>
                    <a:pt x="204" y="151"/>
                    <a:pt x="204" y="151"/>
                  </a:cubicBezTo>
                  <a:cubicBezTo>
                    <a:pt x="204" y="152"/>
                    <a:pt x="204" y="152"/>
                    <a:pt x="204" y="152"/>
                  </a:cubicBezTo>
                  <a:cubicBezTo>
                    <a:pt x="203" y="152"/>
                    <a:pt x="203" y="152"/>
                    <a:pt x="203" y="152"/>
                  </a:cubicBezTo>
                  <a:close/>
                  <a:moveTo>
                    <a:pt x="201" y="151"/>
                  </a:moveTo>
                  <a:cubicBezTo>
                    <a:pt x="200" y="150"/>
                    <a:pt x="200" y="150"/>
                    <a:pt x="200" y="150"/>
                  </a:cubicBezTo>
                  <a:cubicBezTo>
                    <a:pt x="201" y="149"/>
                    <a:pt x="201" y="149"/>
                    <a:pt x="201" y="149"/>
                  </a:cubicBezTo>
                  <a:cubicBezTo>
                    <a:pt x="200" y="149"/>
                    <a:pt x="200" y="149"/>
                    <a:pt x="200" y="149"/>
                  </a:cubicBezTo>
                  <a:cubicBezTo>
                    <a:pt x="200" y="148"/>
                    <a:pt x="200" y="148"/>
                    <a:pt x="200" y="148"/>
                  </a:cubicBezTo>
                  <a:cubicBezTo>
                    <a:pt x="201" y="148"/>
                    <a:pt x="201" y="148"/>
                    <a:pt x="201" y="148"/>
                  </a:cubicBezTo>
                  <a:cubicBezTo>
                    <a:pt x="201" y="148"/>
                    <a:pt x="201" y="148"/>
                    <a:pt x="201" y="148"/>
                  </a:cubicBezTo>
                  <a:cubicBezTo>
                    <a:pt x="201" y="147"/>
                    <a:pt x="201" y="147"/>
                    <a:pt x="201" y="147"/>
                  </a:cubicBezTo>
                  <a:cubicBezTo>
                    <a:pt x="202" y="147"/>
                    <a:pt x="202" y="147"/>
                    <a:pt x="202" y="147"/>
                  </a:cubicBezTo>
                  <a:cubicBezTo>
                    <a:pt x="203" y="148"/>
                    <a:pt x="203" y="148"/>
                    <a:pt x="203" y="148"/>
                  </a:cubicBezTo>
                  <a:cubicBezTo>
                    <a:pt x="202" y="149"/>
                    <a:pt x="202" y="149"/>
                    <a:pt x="202" y="149"/>
                  </a:cubicBezTo>
                  <a:cubicBezTo>
                    <a:pt x="202" y="149"/>
                    <a:pt x="202" y="149"/>
                    <a:pt x="202" y="149"/>
                  </a:cubicBezTo>
                  <a:cubicBezTo>
                    <a:pt x="203" y="149"/>
                    <a:pt x="203" y="149"/>
                    <a:pt x="203" y="149"/>
                  </a:cubicBezTo>
                  <a:cubicBezTo>
                    <a:pt x="203" y="149"/>
                    <a:pt x="203" y="149"/>
                    <a:pt x="203" y="149"/>
                  </a:cubicBezTo>
                  <a:cubicBezTo>
                    <a:pt x="202" y="151"/>
                    <a:pt x="202" y="151"/>
                    <a:pt x="202" y="151"/>
                  </a:cubicBezTo>
                  <a:cubicBezTo>
                    <a:pt x="201" y="152"/>
                    <a:pt x="201" y="152"/>
                    <a:pt x="201" y="152"/>
                  </a:cubicBezTo>
                  <a:cubicBezTo>
                    <a:pt x="201" y="153"/>
                    <a:pt x="201" y="153"/>
                    <a:pt x="201" y="153"/>
                  </a:cubicBezTo>
                  <a:cubicBezTo>
                    <a:pt x="201" y="153"/>
                    <a:pt x="201" y="153"/>
                    <a:pt x="201" y="153"/>
                  </a:cubicBezTo>
                  <a:cubicBezTo>
                    <a:pt x="200" y="154"/>
                    <a:pt x="200" y="154"/>
                    <a:pt x="200" y="154"/>
                  </a:cubicBezTo>
                  <a:cubicBezTo>
                    <a:pt x="200" y="153"/>
                    <a:pt x="200" y="153"/>
                    <a:pt x="200" y="153"/>
                  </a:cubicBezTo>
                  <a:cubicBezTo>
                    <a:pt x="200" y="152"/>
                    <a:pt x="200" y="152"/>
                    <a:pt x="200" y="152"/>
                  </a:cubicBezTo>
                  <a:cubicBezTo>
                    <a:pt x="199" y="154"/>
                    <a:pt x="199" y="154"/>
                    <a:pt x="199" y="154"/>
                  </a:cubicBezTo>
                  <a:cubicBezTo>
                    <a:pt x="199" y="153"/>
                    <a:pt x="199" y="153"/>
                    <a:pt x="199" y="153"/>
                  </a:cubicBezTo>
                  <a:cubicBezTo>
                    <a:pt x="199" y="153"/>
                    <a:pt x="199" y="153"/>
                    <a:pt x="199" y="153"/>
                  </a:cubicBezTo>
                  <a:cubicBezTo>
                    <a:pt x="199" y="152"/>
                    <a:pt x="199" y="152"/>
                    <a:pt x="199" y="152"/>
                  </a:cubicBezTo>
                  <a:cubicBezTo>
                    <a:pt x="199" y="152"/>
                    <a:pt x="199" y="152"/>
                    <a:pt x="199" y="152"/>
                  </a:cubicBezTo>
                  <a:cubicBezTo>
                    <a:pt x="200" y="151"/>
                    <a:pt x="200" y="151"/>
                    <a:pt x="200" y="151"/>
                  </a:cubicBezTo>
                  <a:cubicBezTo>
                    <a:pt x="200" y="152"/>
                    <a:pt x="200" y="152"/>
                    <a:pt x="200" y="152"/>
                  </a:cubicBezTo>
                  <a:cubicBezTo>
                    <a:pt x="201" y="151"/>
                    <a:pt x="201" y="151"/>
                    <a:pt x="201" y="151"/>
                  </a:cubicBezTo>
                  <a:cubicBezTo>
                    <a:pt x="201" y="151"/>
                    <a:pt x="201" y="151"/>
                    <a:pt x="201" y="151"/>
                  </a:cubicBezTo>
                  <a:close/>
                  <a:moveTo>
                    <a:pt x="200" y="144"/>
                  </a:moveTo>
                  <a:cubicBezTo>
                    <a:pt x="201" y="144"/>
                    <a:pt x="201" y="144"/>
                    <a:pt x="201" y="144"/>
                  </a:cubicBezTo>
                  <a:cubicBezTo>
                    <a:pt x="201" y="144"/>
                    <a:pt x="201" y="144"/>
                    <a:pt x="201" y="144"/>
                  </a:cubicBezTo>
                  <a:cubicBezTo>
                    <a:pt x="200" y="144"/>
                    <a:pt x="200" y="144"/>
                    <a:pt x="200" y="144"/>
                  </a:cubicBezTo>
                  <a:close/>
                  <a:moveTo>
                    <a:pt x="198" y="144"/>
                  </a:moveTo>
                  <a:cubicBezTo>
                    <a:pt x="199" y="144"/>
                    <a:pt x="199" y="144"/>
                    <a:pt x="199" y="144"/>
                  </a:cubicBezTo>
                  <a:cubicBezTo>
                    <a:pt x="199" y="143"/>
                    <a:pt x="199" y="143"/>
                    <a:pt x="199" y="143"/>
                  </a:cubicBezTo>
                  <a:cubicBezTo>
                    <a:pt x="200" y="143"/>
                    <a:pt x="200" y="143"/>
                    <a:pt x="200" y="143"/>
                  </a:cubicBezTo>
                  <a:cubicBezTo>
                    <a:pt x="200" y="144"/>
                    <a:pt x="200" y="144"/>
                    <a:pt x="200" y="144"/>
                  </a:cubicBezTo>
                  <a:cubicBezTo>
                    <a:pt x="200" y="146"/>
                    <a:pt x="200" y="146"/>
                    <a:pt x="200" y="146"/>
                  </a:cubicBezTo>
                  <a:cubicBezTo>
                    <a:pt x="200" y="147"/>
                    <a:pt x="200" y="147"/>
                    <a:pt x="200" y="147"/>
                  </a:cubicBezTo>
                  <a:cubicBezTo>
                    <a:pt x="199" y="147"/>
                    <a:pt x="199" y="147"/>
                    <a:pt x="199" y="147"/>
                  </a:cubicBezTo>
                  <a:cubicBezTo>
                    <a:pt x="199" y="149"/>
                    <a:pt x="199" y="149"/>
                    <a:pt x="199" y="149"/>
                  </a:cubicBezTo>
                  <a:cubicBezTo>
                    <a:pt x="199" y="149"/>
                    <a:pt x="199" y="149"/>
                    <a:pt x="199" y="149"/>
                  </a:cubicBezTo>
                  <a:cubicBezTo>
                    <a:pt x="198" y="150"/>
                    <a:pt x="198" y="150"/>
                    <a:pt x="198" y="150"/>
                  </a:cubicBezTo>
                  <a:cubicBezTo>
                    <a:pt x="198" y="151"/>
                    <a:pt x="198" y="151"/>
                    <a:pt x="198" y="151"/>
                  </a:cubicBezTo>
                  <a:cubicBezTo>
                    <a:pt x="198" y="152"/>
                    <a:pt x="198" y="152"/>
                    <a:pt x="198" y="152"/>
                  </a:cubicBezTo>
                  <a:cubicBezTo>
                    <a:pt x="198" y="152"/>
                    <a:pt x="198" y="152"/>
                    <a:pt x="198" y="152"/>
                  </a:cubicBezTo>
                  <a:cubicBezTo>
                    <a:pt x="198" y="152"/>
                    <a:pt x="198" y="152"/>
                    <a:pt x="198" y="152"/>
                  </a:cubicBezTo>
                  <a:cubicBezTo>
                    <a:pt x="198" y="151"/>
                    <a:pt x="198" y="151"/>
                    <a:pt x="198" y="151"/>
                  </a:cubicBezTo>
                  <a:cubicBezTo>
                    <a:pt x="197" y="151"/>
                    <a:pt x="197" y="151"/>
                    <a:pt x="197" y="151"/>
                  </a:cubicBezTo>
                  <a:cubicBezTo>
                    <a:pt x="197" y="150"/>
                    <a:pt x="197" y="150"/>
                    <a:pt x="197" y="150"/>
                  </a:cubicBezTo>
                  <a:cubicBezTo>
                    <a:pt x="197" y="149"/>
                    <a:pt x="197" y="149"/>
                    <a:pt x="197" y="149"/>
                  </a:cubicBezTo>
                  <a:cubicBezTo>
                    <a:pt x="198" y="149"/>
                    <a:pt x="198" y="149"/>
                    <a:pt x="198" y="149"/>
                  </a:cubicBezTo>
                  <a:cubicBezTo>
                    <a:pt x="198" y="149"/>
                    <a:pt x="198" y="149"/>
                    <a:pt x="198" y="149"/>
                  </a:cubicBezTo>
                  <a:cubicBezTo>
                    <a:pt x="198" y="148"/>
                    <a:pt x="198" y="148"/>
                    <a:pt x="198" y="148"/>
                  </a:cubicBezTo>
                  <a:cubicBezTo>
                    <a:pt x="198" y="149"/>
                    <a:pt x="198" y="149"/>
                    <a:pt x="198" y="149"/>
                  </a:cubicBezTo>
                  <a:cubicBezTo>
                    <a:pt x="197" y="149"/>
                    <a:pt x="197" y="149"/>
                    <a:pt x="197" y="149"/>
                  </a:cubicBezTo>
                  <a:cubicBezTo>
                    <a:pt x="197" y="148"/>
                    <a:pt x="197" y="148"/>
                    <a:pt x="197" y="148"/>
                  </a:cubicBezTo>
                  <a:cubicBezTo>
                    <a:pt x="198" y="148"/>
                    <a:pt x="198" y="148"/>
                    <a:pt x="198" y="148"/>
                  </a:cubicBezTo>
                  <a:cubicBezTo>
                    <a:pt x="198" y="147"/>
                    <a:pt x="198" y="147"/>
                    <a:pt x="198" y="147"/>
                  </a:cubicBezTo>
                  <a:cubicBezTo>
                    <a:pt x="197" y="147"/>
                    <a:pt x="197" y="147"/>
                    <a:pt x="197" y="147"/>
                  </a:cubicBezTo>
                  <a:cubicBezTo>
                    <a:pt x="197" y="147"/>
                    <a:pt x="197" y="147"/>
                    <a:pt x="197" y="147"/>
                  </a:cubicBezTo>
                  <a:cubicBezTo>
                    <a:pt x="198" y="147"/>
                    <a:pt x="198" y="147"/>
                    <a:pt x="198" y="147"/>
                  </a:cubicBezTo>
                  <a:cubicBezTo>
                    <a:pt x="198" y="146"/>
                    <a:pt x="198" y="146"/>
                    <a:pt x="198" y="146"/>
                  </a:cubicBezTo>
                  <a:cubicBezTo>
                    <a:pt x="198" y="145"/>
                    <a:pt x="198" y="145"/>
                    <a:pt x="198" y="145"/>
                  </a:cubicBezTo>
                  <a:cubicBezTo>
                    <a:pt x="199" y="145"/>
                    <a:pt x="199" y="145"/>
                    <a:pt x="199" y="145"/>
                  </a:cubicBezTo>
                  <a:cubicBezTo>
                    <a:pt x="198" y="144"/>
                    <a:pt x="198" y="144"/>
                    <a:pt x="198" y="144"/>
                  </a:cubicBezTo>
                  <a:cubicBezTo>
                    <a:pt x="198" y="144"/>
                    <a:pt x="198" y="144"/>
                    <a:pt x="198" y="144"/>
                  </a:cubicBezTo>
                  <a:close/>
                  <a:moveTo>
                    <a:pt x="196" y="144"/>
                  </a:moveTo>
                  <a:cubicBezTo>
                    <a:pt x="197" y="144"/>
                    <a:pt x="197" y="144"/>
                    <a:pt x="197" y="144"/>
                  </a:cubicBezTo>
                  <a:cubicBezTo>
                    <a:pt x="197" y="144"/>
                    <a:pt x="197" y="144"/>
                    <a:pt x="197" y="144"/>
                  </a:cubicBezTo>
                  <a:cubicBezTo>
                    <a:pt x="197" y="145"/>
                    <a:pt x="197" y="145"/>
                    <a:pt x="197" y="145"/>
                  </a:cubicBezTo>
                  <a:cubicBezTo>
                    <a:pt x="197" y="146"/>
                    <a:pt x="197" y="146"/>
                    <a:pt x="197" y="146"/>
                  </a:cubicBezTo>
                  <a:cubicBezTo>
                    <a:pt x="196" y="146"/>
                    <a:pt x="196" y="146"/>
                    <a:pt x="196" y="146"/>
                  </a:cubicBezTo>
                  <a:cubicBezTo>
                    <a:pt x="196" y="145"/>
                    <a:pt x="196" y="145"/>
                    <a:pt x="196" y="145"/>
                  </a:cubicBezTo>
                  <a:cubicBezTo>
                    <a:pt x="196" y="145"/>
                    <a:pt x="196" y="145"/>
                    <a:pt x="196" y="145"/>
                  </a:cubicBezTo>
                  <a:cubicBezTo>
                    <a:pt x="196" y="145"/>
                    <a:pt x="196" y="145"/>
                    <a:pt x="196" y="145"/>
                  </a:cubicBezTo>
                  <a:cubicBezTo>
                    <a:pt x="196" y="144"/>
                    <a:pt x="196" y="144"/>
                    <a:pt x="196" y="144"/>
                  </a:cubicBezTo>
                  <a:close/>
                  <a:moveTo>
                    <a:pt x="201" y="146"/>
                  </a:moveTo>
                  <a:cubicBezTo>
                    <a:pt x="201" y="145"/>
                    <a:pt x="201" y="145"/>
                    <a:pt x="201" y="145"/>
                  </a:cubicBezTo>
                  <a:cubicBezTo>
                    <a:pt x="201" y="144"/>
                    <a:pt x="201" y="144"/>
                    <a:pt x="201" y="144"/>
                  </a:cubicBezTo>
                  <a:cubicBezTo>
                    <a:pt x="202" y="144"/>
                    <a:pt x="202" y="144"/>
                    <a:pt x="202" y="144"/>
                  </a:cubicBezTo>
                  <a:cubicBezTo>
                    <a:pt x="203" y="144"/>
                    <a:pt x="203" y="144"/>
                    <a:pt x="203" y="144"/>
                  </a:cubicBezTo>
                  <a:cubicBezTo>
                    <a:pt x="202" y="143"/>
                    <a:pt x="202" y="143"/>
                    <a:pt x="202" y="143"/>
                  </a:cubicBezTo>
                  <a:cubicBezTo>
                    <a:pt x="203" y="143"/>
                    <a:pt x="203" y="143"/>
                    <a:pt x="203" y="143"/>
                  </a:cubicBezTo>
                  <a:cubicBezTo>
                    <a:pt x="202" y="142"/>
                    <a:pt x="202" y="142"/>
                    <a:pt x="202" y="142"/>
                  </a:cubicBezTo>
                  <a:cubicBezTo>
                    <a:pt x="202" y="141"/>
                    <a:pt x="202" y="141"/>
                    <a:pt x="202" y="141"/>
                  </a:cubicBezTo>
                  <a:cubicBezTo>
                    <a:pt x="203" y="140"/>
                    <a:pt x="203" y="140"/>
                    <a:pt x="203" y="140"/>
                  </a:cubicBezTo>
                  <a:cubicBezTo>
                    <a:pt x="203" y="138"/>
                    <a:pt x="203" y="138"/>
                    <a:pt x="203" y="138"/>
                  </a:cubicBezTo>
                  <a:cubicBezTo>
                    <a:pt x="204" y="136"/>
                    <a:pt x="204" y="136"/>
                    <a:pt x="204" y="136"/>
                  </a:cubicBezTo>
                  <a:cubicBezTo>
                    <a:pt x="204" y="137"/>
                    <a:pt x="204" y="137"/>
                    <a:pt x="204" y="137"/>
                  </a:cubicBezTo>
                  <a:cubicBezTo>
                    <a:pt x="204" y="138"/>
                    <a:pt x="204" y="138"/>
                    <a:pt x="204" y="138"/>
                  </a:cubicBezTo>
                  <a:cubicBezTo>
                    <a:pt x="205" y="138"/>
                    <a:pt x="205" y="138"/>
                    <a:pt x="205" y="138"/>
                  </a:cubicBezTo>
                  <a:cubicBezTo>
                    <a:pt x="206" y="139"/>
                    <a:pt x="206" y="139"/>
                    <a:pt x="206" y="139"/>
                  </a:cubicBezTo>
                  <a:cubicBezTo>
                    <a:pt x="206" y="142"/>
                    <a:pt x="206" y="142"/>
                    <a:pt x="206" y="142"/>
                  </a:cubicBezTo>
                  <a:cubicBezTo>
                    <a:pt x="206" y="143"/>
                    <a:pt x="206" y="143"/>
                    <a:pt x="206" y="143"/>
                  </a:cubicBezTo>
                  <a:cubicBezTo>
                    <a:pt x="205" y="143"/>
                    <a:pt x="205" y="143"/>
                    <a:pt x="205" y="143"/>
                  </a:cubicBezTo>
                  <a:cubicBezTo>
                    <a:pt x="205" y="141"/>
                    <a:pt x="205" y="141"/>
                    <a:pt x="205" y="141"/>
                  </a:cubicBezTo>
                  <a:cubicBezTo>
                    <a:pt x="205" y="139"/>
                    <a:pt x="205" y="139"/>
                    <a:pt x="205" y="139"/>
                  </a:cubicBezTo>
                  <a:cubicBezTo>
                    <a:pt x="205" y="140"/>
                    <a:pt x="205" y="140"/>
                    <a:pt x="205" y="140"/>
                  </a:cubicBezTo>
                  <a:cubicBezTo>
                    <a:pt x="205" y="143"/>
                    <a:pt x="205" y="143"/>
                    <a:pt x="205" y="143"/>
                  </a:cubicBezTo>
                  <a:cubicBezTo>
                    <a:pt x="204" y="143"/>
                    <a:pt x="204" y="143"/>
                    <a:pt x="204" y="143"/>
                  </a:cubicBezTo>
                  <a:cubicBezTo>
                    <a:pt x="204" y="144"/>
                    <a:pt x="204" y="144"/>
                    <a:pt x="204" y="144"/>
                  </a:cubicBezTo>
                  <a:cubicBezTo>
                    <a:pt x="204" y="144"/>
                    <a:pt x="204" y="144"/>
                    <a:pt x="204" y="144"/>
                  </a:cubicBezTo>
                  <a:cubicBezTo>
                    <a:pt x="203" y="144"/>
                    <a:pt x="203" y="144"/>
                    <a:pt x="203" y="144"/>
                  </a:cubicBezTo>
                  <a:cubicBezTo>
                    <a:pt x="203" y="145"/>
                    <a:pt x="203" y="145"/>
                    <a:pt x="203" y="145"/>
                  </a:cubicBezTo>
                  <a:cubicBezTo>
                    <a:pt x="202" y="146"/>
                    <a:pt x="202" y="146"/>
                    <a:pt x="202" y="146"/>
                  </a:cubicBezTo>
                  <a:cubicBezTo>
                    <a:pt x="201" y="147"/>
                    <a:pt x="201" y="147"/>
                    <a:pt x="201" y="147"/>
                  </a:cubicBezTo>
                  <a:cubicBezTo>
                    <a:pt x="201" y="146"/>
                    <a:pt x="201" y="146"/>
                    <a:pt x="201" y="146"/>
                  </a:cubicBezTo>
                  <a:close/>
                  <a:moveTo>
                    <a:pt x="198" y="137"/>
                  </a:moveTo>
                  <a:cubicBezTo>
                    <a:pt x="200" y="137"/>
                    <a:pt x="200" y="137"/>
                    <a:pt x="200" y="137"/>
                  </a:cubicBezTo>
                  <a:cubicBezTo>
                    <a:pt x="200" y="137"/>
                    <a:pt x="200" y="137"/>
                    <a:pt x="200" y="137"/>
                  </a:cubicBezTo>
                  <a:cubicBezTo>
                    <a:pt x="200" y="138"/>
                    <a:pt x="200" y="138"/>
                    <a:pt x="200" y="138"/>
                  </a:cubicBezTo>
                  <a:cubicBezTo>
                    <a:pt x="200" y="138"/>
                    <a:pt x="200" y="138"/>
                    <a:pt x="200" y="138"/>
                  </a:cubicBezTo>
                  <a:cubicBezTo>
                    <a:pt x="200" y="139"/>
                    <a:pt x="200" y="139"/>
                    <a:pt x="200" y="139"/>
                  </a:cubicBezTo>
                  <a:cubicBezTo>
                    <a:pt x="201" y="138"/>
                    <a:pt x="201" y="138"/>
                    <a:pt x="201" y="138"/>
                  </a:cubicBezTo>
                  <a:cubicBezTo>
                    <a:pt x="201" y="138"/>
                    <a:pt x="201" y="138"/>
                    <a:pt x="201" y="138"/>
                  </a:cubicBezTo>
                  <a:cubicBezTo>
                    <a:pt x="202" y="139"/>
                    <a:pt x="202" y="139"/>
                    <a:pt x="202" y="139"/>
                  </a:cubicBezTo>
                  <a:cubicBezTo>
                    <a:pt x="202" y="139"/>
                    <a:pt x="202" y="139"/>
                    <a:pt x="202" y="139"/>
                  </a:cubicBezTo>
                  <a:cubicBezTo>
                    <a:pt x="202" y="139"/>
                    <a:pt x="202" y="139"/>
                    <a:pt x="202" y="139"/>
                  </a:cubicBezTo>
                  <a:cubicBezTo>
                    <a:pt x="202" y="140"/>
                    <a:pt x="202" y="140"/>
                    <a:pt x="202" y="140"/>
                  </a:cubicBezTo>
                  <a:cubicBezTo>
                    <a:pt x="201" y="140"/>
                    <a:pt x="201" y="140"/>
                    <a:pt x="201" y="140"/>
                  </a:cubicBezTo>
                  <a:cubicBezTo>
                    <a:pt x="201" y="140"/>
                    <a:pt x="201" y="140"/>
                    <a:pt x="201" y="140"/>
                  </a:cubicBezTo>
                  <a:cubicBezTo>
                    <a:pt x="200" y="139"/>
                    <a:pt x="200" y="139"/>
                    <a:pt x="200" y="139"/>
                  </a:cubicBezTo>
                  <a:cubicBezTo>
                    <a:pt x="199" y="138"/>
                    <a:pt x="199" y="138"/>
                    <a:pt x="199" y="138"/>
                  </a:cubicBezTo>
                  <a:cubicBezTo>
                    <a:pt x="199" y="139"/>
                    <a:pt x="199" y="139"/>
                    <a:pt x="199" y="139"/>
                  </a:cubicBezTo>
                  <a:cubicBezTo>
                    <a:pt x="200" y="140"/>
                    <a:pt x="200" y="140"/>
                    <a:pt x="200" y="140"/>
                  </a:cubicBezTo>
                  <a:cubicBezTo>
                    <a:pt x="200" y="141"/>
                    <a:pt x="200" y="141"/>
                    <a:pt x="200" y="141"/>
                  </a:cubicBezTo>
                  <a:cubicBezTo>
                    <a:pt x="201" y="141"/>
                    <a:pt x="201" y="141"/>
                    <a:pt x="201" y="141"/>
                  </a:cubicBezTo>
                  <a:cubicBezTo>
                    <a:pt x="201" y="142"/>
                    <a:pt x="201" y="142"/>
                    <a:pt x="201" y="142"/>
                  </a:cubicBezTo>
                  <a:cubicBezTo>
                    <a:pt x="201" y="142"/>
                    <a:pt x="201" y="142"/>
                    <a:pt x="201" y="142"/>
                  </a:cubicBezTo>
                  <a:cubicBezTo>
                    <a:pt x="201" y="143"/>
                    <a:pt x="201" y="143"/>
                    <a:pt x="201" y="143"/>
                  </a:cubicBezTo>
                  <a:cubicBezTo>
                    <a:pt x="200" y="143"/>
                    <a:pt x="200" y="143"/>
                    <a:pt x="200" y="143"/>
                  </a:cubicBezTo>
                  <a:cubicBezTo>
                    <a:pt x="200" y="142"/>
                    <a:pt x="200" y="142"/>
                    <a:pt x="200" y="142"/>
                  </a:cubicBezTo>
                  <a:cubicBezTo>
                    <a:pt x="199" y="142"/>
                    <a:pt x="199" y="142"/>
                    <a:pt x="199" y="142"/>
                  </a:cubicBezTo>
                  <a:cubicBezTo>
                    <a:pt x="198" y="140"/>
                    <a:pt x="198" y="140"/>
                    <a:pt x="198" y="140"/>
                  </a:cubicBezTo>
                  <a:cubicBezTo>
                    <a:pt x="198" y="141"/>
                    <a:pt x="198" y="141"/>
                    <a:pt x="198" y="141"/>
                  </a:cubicBezTo>
                  <a:cubicBezTo>
                    <a:pt x="199" y="142"/>
                    <a:pt x="199" y="142"/>
                    <a:pt x="199" y="142"/>
                  </a:cubicBezTo>
                  <a:cubicBezTo>
                    <a:pt x="199" y="143"/>
                    <a:pt x="199" y="143"/>
                    <a:pt x="199" y="143"/>
                  </a:cubicBezTo>
                  <a:cubicBezTo>
                    <a:pt x="198" y="143"/>
                    <a:pt x="198" y="143"/>
                    <a:pt x="198" y="143"/>
                  </a:cubicBezTo>
                  <a:cubicBezTo>
                    <a:pt x="197" y="143"/>
                    <a:pt x="197" y="143"/>
                    <a:pt x="197" y="143"/>
                  </a:cubicBezTo>
                  <a:cubicBezTo>
                    <a:pt x="197" y="142"/>
                    <a:pt x="197" y="142"/>
                    <a:pt x="197" y="142"/>
                  </a:cubicBezTo>
                  <a:cubicBezTo>
                    <a:pt x="197" y="142"/>
                    <a:pt x="197" y="142"/>
                    <a:pt x="197" y="142"/>
                  </a:cubicBezTo>
                  <a:cubicBezTo>
                    <a:pt x="197" y="141"/>
                    <a:pt x="197" y="141"/>
                    <a:pt x="197" y="141"/>
                  </a:cubicBezTo>
                  <a:cubicBezTo>
                    <a:pt x="197" y="141"/>
                    <a:pt x="197" y="141"/>
                    <a:pt x="197" y="141"/>
                  </a:cubicBezTo>
                  <a:cubicBezTo>
                    <a:pt x="196" y="140"/>
                    <a:pt x="196" y="140"/>
                    <a:pt x="196" y="140"/>
                  </a:cubicBezTo>
                  <a:cubicBezTo>
                    <a:pt x="197" y="139"/>
                    <a:pt x="197" y="139"/>
                    <a:pt x="197" y="139"/>
                  </a:cubicBezTo>
                  <a:cubicBezTo>
                    <a:pt x="197" y="139"/>
                    <a:pt x="197" y="139"/>
                    <a:pt x="197" y="139"/>
                  </a:cubicBezTo>
                  <a:cubicBezTo>
                    <a:pt x="198" y="139"/>
                    <a:pt x="198" y="139"/>
                    <a:pt x="198" y="139"/>
                  </a:cubicBezTo>
                  <a:cubicBezTo>
                    <a:pt x="197" y="138"/>
                    <a:pt x="197" y="138"/>
                    <a:pt x="197" y="138"/>
                  </a:cubicBezTo>
                  <a:cubicBezTo>
                    <a:pt x="197" y="137"/>
                    <a:pt x="197" y="137"/>
                    <a:pt x="197" y="137"/>
                  </a:cubicBezTo>
                  <a:cubicBezTo>
                    <a:pt x="197" y="137"/>
                    <a:pt x="197" y="137"/>
                    <a:pt x="197" y="137"/>
                  </a:cubicBezTo>
                  <a:cubicBezTo>
                    <a:pt x="198" y="137"/>
                    <a:pt x="198" y="137"/>
                    <a:pt x="198" y="137"/>
                  </a:cubicBezTo>
                  <a:cubicBezTo>
                    <a:pt x="198" y="137"/>
                    <a:pt x="198" y="137"/>
                    <a:pt x="198" y="137"/>
                  </a:cubicBezTo>
                  <a:cubicBezTo>
                    <a:pt x="198" y="137"/>
                    <a:pt x="198" y="137"/>
                    <a:pt x="198" y="137"/>
                  </a:cubicBezTo>
                  <a:close/>
                  <a:moveTo>
                    <a:pt x="199" y="136"/>
                  </a:moveTo>
                  <a:cubicBezTo>
                    <a:pt x="199" y="135"/>
                    <a:pt x="199" y="135"/>
                    <a:pt x="199" y="135"/>
                  </a:cubicBezTo>
                  <a:cubicBezTo>
                    <a:pt x="200" y="136"/>
                    <a:pt x="200" y="136"/>
                    <a:pt x="200" y="136"/>
                  </a:cubicBezTo>
                  <a:cubicBezTo>
                    <a:pt x="199" y="136"/>
                    <a:pt x="199" y="136"/>
                    <a:pt x="199" y="136"/>
                  </a:cubicBezTo>
                  <a:cubicBezTo>
                    <a:pt x="199" y="136"/>
                    <a:pt x="199" y="136"/>
                    <a:pt x="199" y="136"/>
                  </a:cubicBezTo>
                  <a:close/>
                  <a:moveTo>
                    <a:pt x="66" y="86"/>
                  </a:moveTo>
                  <a:cubicBezTo>
                    <a:pt x="66" y="86"/>
                    <a:pt x="66" y="86"/>
                    <a:pt x="66" y="86"/>
                  </a:cubicBezTo>
                  <a:cubicBezTo>
                    <a:pt x="66" y="86"/>
                    <a:pt x="66" y="86"/>
                    <a:pt x="66" y="86"/>
                  </a:cubicBezTo>
                  <a:cubicBezTo>
                    <a:pt x="66" y="86"/>
                    <a:pt x="66" y="86"/>
                    <a:pt x="66" y="86"/>
                  </a:cubicBezTo>
                  <a:cubicBezTo>
                    <a:pt x="66" y="86"/>
                    <a:pt x="66" y="86"/>
                    <a:pt x="66" y="86"/>
                  </a:cubicBezTo>
                  <a:close/>
                  <a:moveTo>
                    <a:pt x="66" y="87"/>
                  </a:moveTo>
                  <a:cubicBezTo>
                    <a:pt x="66" y="87"/>
                    <a:pt x="66" y="87"/>
                    <a:pt x="66" y="87"/>
                  </a:cubicBezTo>
                  <a:cubicBezTo>
                    <a:pt x="66" y="88"/>
                    <a:pt x="66" y="88"/>
                    <a:pt x="66" y="88"/>
                  </a:cubicBezTo>
                  <a:cubicBezTo>
                    <a:pt x="68" y="89"/>
                    <a:pt x="68" y="89"/>
                    <a:pt x="68" y="89"/>
                  </a:cubicBezTo>
                  <a:cubicBezTo>
                    <a:pt x="67" y="90"/>
                    <a:pt x="67" y="90"/>
                    <a:pt x="67" y="90"/>
                  </a:cubicBezTo>
                  <a:cubicBezTo>
                    <a:pt x="66" y="89"/>
                    <a:pt x="66" y="89"/>
                    <a:pt x="66" y="89"/>
                  </a:cubicBezTo>
                  <a:cubicBezTo>
                    <a:pt x="66" y="88"/>
                    <a:pt x="66" y="88"/>
                    <a:pt x="66" y="88"/>
                  </a:cubicBezTo>
                  <a:cubicBezTo>
                    <a:pt x="65" y="87"/>
                    <a:pt x="65" y="87"/>
                    <a:pt x="65" y="87"/>
                  </a:cubicBezTo>
                  <a:cubicBezTo>
                    <a:pt x="65" y="87"/>
                    <a:pt x="66" y="87"/>
                    <a:pt x="66" y="87"/>
                  </a:cubicBezTo>
                  <a:close/>
                  <a:moveTo>
                    <a:pt x="112" y="73"/>
                  </a:moveTo>
                  <a:cubicBezTo>
                    <a:pt x="111" y="74"/>
                    <a:pt x="111" y="74"/>
                    <a:pt x="111" y="74"/>
                  </a:cubicBezTo>
                  <a:cubicBezTo>
                    <a:pt x="111" y="76"/>
                    <a:pt x="111" y="76"/>
                    <a:pt x="111" y="76"/>
                  </a:cubicBezTo>
                  <a:cubicBezTo>
                    <a:pt x="111" y="76"/>
                    <a:pt x="111" y="76"/>
                    <a:pt x="111" y="76"/>
                  </a:cubicBezTo>
                  <a:cubicBezTo>
                    <a:pt x="111" y="75"/>
                    <a:pt x="111" y="75"/>
                    <a:pt x="111" y="75"/>
                  </a:cubicBezTo>
                  <a:cubicBezTo>
                    <a:pt x="110" y="75"/>
                    <a:pt x="110" y="75"/>
                    <a:pt x="110" y="75"/>
                  </a:cubicBezTo>
                  <a:cubicBezTo>
                    <a:pt x="109" y="75"/>
                    <a:pt x="109" y="75"/>
                    <a:pt x="109" y="75"/>
                  </a:cubicBezTo>
                  <a:cubicBezTo>
                    <a:pt x="108" y="75"/>
                    <a:pt x="108" y="75"/>
                    <a:pt x="108" y="75"/>
                  </a:cubicBezTo>
                  <a:cubicBezTo>
                    <a:pt x="108" y="74"/>
                    <a:pt x="108" y="74"/>
                    <a:pt x="108" y="74"/>
                  </a:cubicBezTo>
                  <a:cubicBezTo>
                    <a:pt x="111" y="72"/>
                    <a:pt x="111" y="72"/>
                    <a:pt x="111" y="72"/>
                  </a:cubicBezTo>
                  <a:cubicBezTo>
                    <a:pt x="112" y="72"/>
                    <a:pt x="112" y="72"/>
                    <a:pt x="112" y="72"/>
                  </a:cubicBezTo>
                  <a:cubicBezTo>
                    <a:pt x="112" y="72"/>
                    <a:pt x="112" y="72"/>
                    <a:pt x="112" y="72"/>
                  </a:cubicBezTo>
                  <a:cubicBezTo>
                    <a:pt x="112" y="73"/>
                    <a:pt x="112" y="73"/>
                    <a:pt x="112" y="73"/>
                  </a:cubicBezTo>
                  <a:close/>
                  <a:moveTo>
                    <a:pt x="113" y="73"/>
                  </a:moveTo>
                  <a:cubicBezTo>
                    <a:pt x="113" y="73"/>
                    <a:pt x="113" y="73"/>
                    <a:pt x="113" y="73"/>
                  </a:cubicBezTo>
                  <a:cubicBezTo>
                    <a:pt x="113" y="73"/>
                    <a:pt x="113" y="73"/>
                    <a:pt x="113" y="73"/>
                  </a:cubicBezTo>
                  <a:cubicBezTo>
                    <a:pt x="113" y="72"/>
                    <a:pt x="113" y="72"/>
                    <a:pt x="113" y="72"/>
                  </a:cubicBezTo>
                  <a:cubicBezTo>
                    <a:pt x="113" y="71"/>
                    <a:pt x="113" y="71"/>
                    <a:pt x="113" y="71"/>
                  </a:cubicBezTo>
                  <a:cubicBezTo>
                    <a:pt x="112" y="71"/>
                    <a:pt x="112" y="71"/>
                    <a:pt x="112" y="71"/>
                  </a:cubicBezTo>
                  <a:cubicBezTo>
                    <a:pt x="113" y="70"/>
                    <a:pt x="113" y="70"/>
                    <a:pt x="113" y="70"/>
                  </a:cubicBezTo>
                  <a:cubicBezTo>
                    <a:pt x="114" y="70"/>
                    <a:pt x="114" y="70"/>
                    <a:pt x="114" y="70"/>
                  </a:cubicBezTo>
                  <a:cubicBezTo>
                    <a:pt x="116" y="71"/>
                    <a:pt x="116" y="71"/>
                    <a:pt x="116" y="71"/>
                  </a:cubicBezTo>
                  <a:cubicBezTo>
                    <a:pt x="116" y="72"/>
                    <a:pt x="116" y="72"/>
                    <a:pt x="116" y="72"/>
                  </a:cubicBezTo>
                  <a:cubicBezTo>
                    <a:pt x="115" y="72"/>
                    <a:pt x="115" y="72"/>
                    <a:pt x="115" y="72"/>
                  </a:cubicBezTo>
                  <a:cubicBezTo>
                    <a:pt x="113" y="74"/>
                    <a:pt x="113" y="74"/>
                    <a:pt x="113" y="74"/>
                  </a:cubicBezTo>
                  <a:cubicBezTo>
                    <a:pt x="113" y="73"/>
                    <a:pt x="113" y="73"/>
                    <a:pt x="113" y="73"/>
                  </a:cubicBezTo>
                  <a:close/>
                  <a:moveTo>
                    <a:pt x="121" y="68"/>
                  </a:moveTo>
                  <a:cubicBezTo>
                    <a:pt x="122" y="68"/>
                    <a:pt x="122" y="68"/>
                    <a:pt x="122" y="68"/>
                  </a:cubicBezTo>
                  <a:cubicBezTo>
                    <a:pt x="123" y="68"/>
                    <a:pt x="123" y="68"/>
                    <a:pt x="123" y="68"/>
                  </a:cubicBezTo>
                  <a:cubicBezTo>
                    <a:pt x="123" y="69"/>
                    <a:pt x="123" y="69"/>
                    <a:pt x="123" y="69"/>
                  </a:cubicBezTo>
                  <a:cubicBezTo>
                    <a:pt x="123" y="69"/>
                    <a:pt x="123" y="69"/>
                    <a:pt x="123" y="69"/>
                  </a:cubicBezTo>
                  <a:cubicBezTo>
                    <a:pt x="122" y="69"/>
                    <a:pt x="122" y="69"/>
                    <a:pt x="122" y="69"/>
                  </a:cubicBezTo>
                  <a:cubicBezTo>
                    <a:pt x="121" y="68"/>
                    <a:pt x="121" y="68"/>
                    <a:pt x="121" y="68"/>
                  </a:cubicBezTo>
                  <a:close/>
                  <a:moveTo>
                    <a:pt x="166" y="107"/>
                  </a:moveTo>
                  <a:cubicBezTo>
                    <a:pt x="167" y="107"/>
                    <a:pt x="167" y="107"/>
                    <a:pt x="167" y="107"/>
                  </a:cubicBezTo>
                  <a:cubicBezTo>
                    <a:pt x="167" y="107"/>
                    <a:pt x="167" y="107"/>
                    <a:pt x="167" y="107"/>
                  </a:cubicBezTo>
                  <a:cubicBezTo>
                    <a:pt x="167" y="107"/>
                    <a:pt x="167" y="107"/>
                    <a:pt x="167" y="107"/>
                  </a:cubicBezTo>
                  <a:cubicBezTo>
                    <a:pt x="166" y="107"/>
                    <a:pt x="166" y="107"/>
                    <a:pt x="166" y="107"/>
                  </a:cubicBezTo>
                  <a:close/>
                  <a:moveTo>
                    <a:pt x="162" y="119"/>
                  </a:moveTo>
                  <a:cubicBezTo>
                    <a:pt x="163" y="119"/>
                    <a:pt x="163" y="119"/>
                    <a:pt x="163" y="119"/>
                  </a:cubicBezTo>
                  <a:cubicBezTo>
                    <a:pt x="163" y="119"/>
                    <a:pt x="163" y="119"/>
                    <a:pt x="163" y="119"/>
                  </a:cubicBezTo>
                  <a:cubicBezTo>
                    <a:pt x="162" y="119"/>
                    <a:pt x="162" y="119"/>
                    <a:pt x="162" y="119"/>
                  </a:cubicBezTo>
                  <a:close/>
                  <a:moveTo>
                    <a:pt x="172" y="117"/>
                  </a:moveTo>
                  <a:cubicBezTo>
                    <a:pt x="173" y="116"/>
                    <a:pt x="173" y="116"/>
                    <a:pt x="173" y="116"/>
                  </a:cubicBezTo>
                  <a:cubicBezTo>
                    <a:pt x="173" y="116"/>
                    <a:pt x="173" y="116"/>
                    <a:pt x="173" y="116"/>
                  </a:cubicBezTo>
                  <a:cubicBezTo>
                    <a:pt x="173" y="117"/>
                    <a:pt x="173" y="117"/>
                    <a:pt x="173" y="117"/>
                  </a:cubicBezTo>
                  <a:cubicBezTo>
                    <a:pt x="172" y="118"/>
                    <a:pt x="172" y="118"/>
                    <a:pt x="172" y="118"/>
                  </a:cubicBezTo>
                  <a:cubicBezTo>
                    <a:pt x="172" y="117"/>
                    <a:pt x="172" y="117"/>
                    <a:pt x="172" y="117"/>
                  </a:cubicBezTo>
                  <a:close/>
                  <a:moveTo>
                    <a:pt x="165" y="109"/>
                  </a:moveTo>
                  <a:cubicBezTo>
                    <a:pt x="165" y="108"/>
                    <a:pt x="165" y="108"/>
                    <a:pt x="165" y="108"/>
                  </a:cubicBezTo>
                  <a:cubicBezTo>
                    <a:pt x="165" y="108"/>
                    <a:pt x="165" y="108"/>
                    <a:pt x="165" y="108"/>
                  </a:cubicBezTo>
                  <a:cubicBezTo>
                    <a:pt x="166" y="109"/>
                    <a:pt x="166" y="109"/>
                    <a:pt x="166" y="109"/>
                  </a:cubicBezTo>
                  <a:cubicBezTo>
                    <a:pt x="165" y="109"/>
                    <a:pt x="165" y="109"/>
                    <a:pt x="165" y="109"/>
                  </a:cubicBezTo>
                  <a:close/>
                  <a:moveTo>
                    <a:pt x="166" y="112"/>
                  </a:moveTo>
                  <a:cubicBezTo>
                    <a:pt x="166" y="111"/>
                    <a:pt x="166" y="111"/>
                    <a:pt x="166" y="111"/>
                  </a:cubicBezTo>
                  <a:cubicBezTo>
                    <a:pt x="166" y="110"/>
                    <a:pt x="166" y="110"/>
                    <a:pt x="166" y="110"/>
                  </a:cubicBezTo>
                  <a:cubicBezTo>
                    <a:pt x="167" y="110"/>
                    <a:pt x="167" y="110"/>
                    <a:pt x="167" y="110"/>
                  </a:cubicBezTo>
                  <a:cubicBezTo>
                    <a:pt x="167" y="111"/>
                    <a:pt x="167" y="111"/>
                    <a:pt x="167" y="111"/>
                  </a:cubicBezTo>
                  <a:cubicBezTo>
                    <a:pt x="168" y="111"/>
                    <a:pt x="168" y="111"/>
                    <a:pt x="168" y="111"/>
                  </a:cubicBezTo>
                  <a:cubicBezTo>
                    <a:pt x="168" y="112"/>
                    <a:pt x="168" y="112"/>
                    <a:pt x="168" y="112"/>
                  </a:cubicBezTo>
                  <a:cubicBezTo>
                    <a:pt x="167" y="112"/>
                    <a:pt x="167" y="112"/>
                    <a:pt x="167" y="112"/>
                  </a:cubicBezTo>
                  <a:cubicBezTo>
                    <a:pt x="166" y="112"/>
                    <a:pt x="166" y="112"/>
                    <a:pt x="166" y="112"/>
                  </a:cubicBezTo>
                  <a:close/>
                  <a:moveTo>
                    <a:pt x="159" y="115"/>
                  </a:moveTo>
                  <a:cubicBezTo>
                    <a:pt x="159" y="115"/>
                    <a:pt x="159" y="115"/>
                    <a:pt x="159" y="115"/>
                  </a:cubicBezTo>
                  <a:cubicBezTo>
                    <a:pt x="160" y="115"/>
                    <a:pt x="160" y="115"/>
                    <a:pt x="160" y="115"/>
                  </a:cubicBezTo>
                  <a:cubicBezTo>
                    <a:pt x="160" y="114"/>
                    <a:pt x="160" y="114"/>
                    <a:pt x="160" y="114"/>
                  </a:cubicBezTo>
                  <a:cubicBezTo>
                    <a:pt x="161" y="113"/>
                    <a:pt x="161" y="113"/>
                    <a:pt x="161" y="113"/>
                  </a:cubicBezTo>
                  <a:cubicBezTo>
                    <a:pt x="162" y="113"/>
                    <a:pt x="162" y="113"/>
                    <a:pt x="162" y="113"/>
                  </a:cubicBezTo>
                  <a:cubicBezTo>
                    <a:pt x="163" y="112"/>
                    <a:pt x="163" y="112"/>
                    <a:pt x="163" y="112"/>
                  </a:cubicBezTo>
                  <a:cubicBezTo>
                    <a:pt x="164" y="112"/>
                    <a:pt x="164" y="112"/>
                    <a:pt x="164" y="112"/>
                  </a:cubicBezTo>
                  <a:cubicBezTo>
                    <a:pt x="164" y="111"/>
                    <a:pt x="164" y="111"/>
                    <a:pt x="164" y="111"/>
                  </a:cubicBezTo>
                  <a:cubicBezTo>
                    <a:pt x="165" y="111"/>
                    <a:pt x="165" y="111"/>
                    <a:pt x="165" y="111"/>
                  </a:cubicBezTo>
                  <a:cubicBezTo>
                    <a:pt x="164" y="112"/>
                    <a:pt x="164" y="112"/>
                    <a:pt x="164" y="112"/>
                  </a:cubicBezTo>
                  <a:cubicBezTo>
                    <a:pt x="165" y="112"/>
                    <a:pt x="165" y="112"/>
                    <a:pt x="165" y="112"/>
                  </a:cubicBezTo>
                  <a:cubicBezTo>
                    <a:pt x="164" y="112"/>
                    <a:pt x="164" y="112"/>
                    <a:pt x="164" y="112"/>
                  </a:cubicBezTo>
                  <a:cubicBezTo>
                    <a:pt x="163" y="113"/>
                    <a:pt x="163" y="113"/>
                    <a:pt x="163" y="113"/>
                  </a:cubicBezTo>
                  <a:cubicBezTo>
                    <a:pt x="162" y="114"/>
                    <a:pt x="162" y="114"/>
                    <a:pt x="162" y="114"/>
                  </a:cubicBezTo>
                  <a:cubicBezTo>
                    <a:pt x="161" y="114"/>
                    <a:pt x="161" y="114"/>
                    <a:pt x="161" y="114"/>
                  </a:cubicBezTo>
                  <a:cubicBezTo>
                    <a:pt x="161" y="115"/>
                    <a:pt x="161" y="115"/>
                    <a:pt x="161" y="115"/>
                  </a:cubicBezTo>
                  <a:cubicBezTo>
                    <a:pt x="161" y="115"/>
                    <a:pt x="161" y="115"/>
                    <a:pt x="161" y="115"/>
                  </a:cubicBezTo>
                  <a:cubicBezTo>
                    <a:pt x="160" y="115"/>
                    <a:pt x="160" y="115"/>
                    <a:pt x="160" y="115"/>
                  </a:cubicBezTo>
                  <a:cubicBezTo>
                    <a:pt x="160" y="115"/>
                    <a:pt x="160" y="115"/>
                    <a:pt x="160" y="115"/>
                  </a:cubicBezTo>
                  <a:cubicBezTo>
                    <a:pt x="159" y="115"/>
                    <a:pt x="159" y="115"/>
                    <a:pt x="159" y="115"/>
                  </a:cubicBezTo>
                  <a:cubicBezTo>
                    <a:pt x="159" y="115"/>
                    <a:pt x="159" y="115"/>
                    <a:pt x="159" y="115"/>
                  </a:cubicBezTo>
                  <a:close/>
                  <a:moveTo>
                    <a:pt x="159" y="114"/>
                  </a:moveTo>
                  <a:cubicBezTo>
                    <a:pt x="160" y="113"/>
                    <a:pt x="160" y="113"/>
                    <a:pt x="160" y="113"/>
                  </a:cubicBezTo>
                  <a:cubicBezTo>
                    <a:pt x="160" y="113"/>
                    <a:pt x="160" y="113"/>
                    <a:pt x="160" y="113"/>
                  </a:cubicBezTo>
                  <a:cubicBezTo>
                    <a:pt x="159" y="114"/>
                    <a:pt x="159" y="114"/>
                    <a:pt x="159" y="114"/>
                  </a:cubicBezTo>
                  <a:cubicBezTo>
                    <a:pt x="159" y="114"/>
                    <a:pt x="159" y="114"/>
                    <a:pt x="159" y="114"/>
                  </a:cubicBezTo>
                  <a:close/>
                  <a:moveTo>
                    <a:pt x="161" y="112"/>
                  </a:moveTo>
                  <a:cubicBezTo>
                    <a:pt x="162" y="111"/>
                    <a:pt x="162" y="111"/>
                    <a:pt x="162" y="111"/>
                  </a:cubicBezTo>
                  <a:cubicBezTo>
                    <a:pt x="162" y="110"/>
                    <a:pt x="162" y="110"/>
                    <a:pt x="162" y="110"/>
                  </a:cubicBezTo>
                  <a:cubicBezTo>
                    <a:pt x="163" y="109"/>
                    <a:pt x="163" y="109"/>
                    <a:pt x="163" y="109"/>
                  </a:cubicBezTo>
                  <a:cubicBezTo>
                    <a:pt x="163" y="110"/>
                    <a:pt x="163" y="110"/>
                    <a:pt x="163" y="110"/>
                  </a:cubicBezTo>
                  <a:cubicBezTo>
                    <a:pt x="163" y="110"/>
                    <a:pt x="163" y="110"/>
                    <a:pt x="163" y="110"/>
                  </a:cubicBezTo>
                  <a:cubicBezTo>
                    <a:pt x="163" y="110"/>
                    <a:pt x="163" y="110"/>
                    <a:pt x="163" y="110"/>
                  </a:cubicBezTo>
                  <a:cubicBezTo>
                    <a:pt x="162" y="111"/>
                    <a:pt x="162" y="111"/>
                    <a:pt x="162" y="111"/>
                  </a:cubicBezTo>
                  <a:cubicBezTo>
                    <a:pt x="162" y="112"/>
                    <a:pt x="162" y="112"/>
                    <a:pt x="162" y="112"/>
                  </a:cubicBezTo>
                  <a:cubicBezTo>
                    <a:pt x="161" y="112"/>
                    <a:pt x="161" y="112"/>
                    <a:pt x="161" y="112"/>
                  </a:cubicBezTo>
                  <a:cubicBezTo>
                    <a:pt x="161" y="112"/>
                    <a:pt x="161" y="112"/>
                    <a:pt x="161" y="112"/>
                  </a:cubicBezTo>
                  <a:cubicBezTo>
                    <a:pt x="161" y="112"/>
                    <a:pt x="161" y="112"/>
                    <a:pt x="161" y="112"/>
                  </a:cubicBezTo>
                  <a:close/>
                  <a:moveTo>
                    <a:pt x="162" y="107"/>
                  </a:moveTo>
                  <a:cubicBezTo>
                    <a:pt x="163" y="106"/>
                    <a:pt x="163" y="106"/>
                    <a:pt x="163" y="106"/>
                  </a:cubicBezTo>
                  <a:cubicBezTo>
                    <a:pt x="163" y="106"/>
                    <a:pt x="163" y="106"/>
                    <a:pt x="163" y="106"/>
                  </a:cubicBezTo>
                  <a:cubicBezTo>
                    <a:pt x="163" y="107"/>
                    <a:pt x="163" y="107"/>
                    <a:pt x="163" y="107"/>
                  </a:cubicBezTo>
                  <a:cubicBezTo>
                    <a:pt x="163" y="107"/>
                    <a:pt x="163" y="107"/>
                    <a:pt x="163" y="107"/>
                  </a:cubicBezTo>
                  <a:cubicBezTo>
                    <a:pt x="163" y="107"/>
                    <a:pt x="163" y="107"/>
                    <a:pt x="163" y="107"/>
                  </a:cubicBezTo>
                  <a:cubicBezTo>
                    <a:pt x="162" y="107"/>
                    <a:pt x="162" y="107"/>
                    <a:pt x="162" y="107"/>
                  </a:cubicBezTo>
                  <a:close/>
                  <a:moveTo>
                    <a:pt x="109" y="51"/>
                  </a:moveTo>
                  <a:cubicBezTo>
                    <a:pt x="109" y="51"/>
                    <a:pt x="109" y="51"/>
                    <a:pt x="109" y="51"/>
                  </a:cubicBezTo>
                  <a:cubicBezTo>
                    <a:pt x="110" y="51"/>
                    <a:pt x="110" y="51"/>
                    <a:pt x="110" y="51"/>
                  </a:cubicBezTo>
                  <a:cubicBezTo>
                    <a:pt x="109" y="51"/>
                    <a:pt x="109" y="51"/>
                    <a:pt x="109" y="51"/>
                  </a:cubicBezTo>
                  <a:cubicBezTo>
                    <a:pt x="109" y="51"/>
                    <a:pt x="109" y="51"/>
                    <a:pt x="109" y="51"/>
                  </a:cubicBezTo>
                  <a:close/>
                  <a:moveTo>
                    <a:pt x="91" y="68"/>
                  </a:moveTo>
                  <a:cubicBezTo>
                    <a:pt x="92" y="66"/>
                    <a:pt x="92" y="66"/>
                    <a:pt x="92" y="66"/>
                  </a:cubicBezTo>
                  <a:cubicBezTo>
                    <a:pt x="92" y="66"/>
                    <a:pt x="92" y="66"/>
                    <a:pt x="92" y="66"/>
                  </a:cubicBezTo>
                  <a:cubicBezTo>
                    <a:pt x="91" y="65"/>
                    <a:pt x="91" y="65"/>
                    <a:pt x="91" y="65"/>
                  </a:cubicBezTo>
                  <a:cubicBezTo>
                    <a:pt x="91" y="64"/>
                    <a:pt x="91" y="64"/>
                    <a:pt x="91" y="64"/>
                  </a:cubicBezTo>
                  <a:cubicBezTo>
                    <a:pt x="91" y="63"/>
                    <a:pt x="91" y="63"/>
                    <a:pt x="91" y="63"/>
                  </a:cubicBezTo>
                  <a:cubicBezTo>
                    <a:pt x="90" y="62"/>
                    <a:pt x="90" y="62"/>
                    <a:pt x="90" y="62"/>
                  </a:cubicBezTo>
                  <a:cubicBezTo>
                    <a:pt x="89" y="62"/>
                    <a:pt x="89" y="62"/>
                    <a:pt x="89" y="62"/>
                  </a:cubicBezTo>
                  <a:cubicBezTo>
                    <a:pt x="88" y="63"/>
                    <a:pt x="88" y="63"/>
                    <a:pt x="88" y="63"/>
                  </a:cubicBezTo>
                  <a:cubicBezTo>
                    <a:pt x="87" y="63"/>
                    <a:pt x="87" y="63"/>
                    <a:pt x="87" y="63"/>
                  </a:cubicBezTo>
                  <a:cubicBezTo>
                    <a:pt x="86" y="62"/>
                    <a:pt x="86" y="62"/>
                    <a:pt x="86" y="62"/>
                  </a:cubicBezTo>
                  <a:cubicBezTo>
                    <a:pt x="86" y="61"/>
                    <a:pt x="86" y="61"/>
                    <a:pt x="86" y="61"/>
                  </a:cubicBezTo>
                  <a:cubicBezTo>
                    <a:pt x="88" y="59"/>
                    <a:pt x="88" y="59"/>
                    <a:pt x="88" y="59"/>
                  </a:cubicBezTo>
                  <a:cubicBezTo>
                    <a:pt x="89" y="57"/>
                    <a:pt x="89" y="57"/>
                    <a:pt x="89" y="57"/>
                  </a:cubicBezTo>
                  <a:cubicBezTo>
                    <a:pt x="90" y="57"/>
                    <a:pt x="90" y="57"/>
                    <a:pt x="90" y="57"/>
                  </a:cubicBezTo>
                  <a:cubicBezTo>
                    <a:pt x="90" y="59"/>
                    <a:pt x="90" y="59"/>
                    <a:pt x="90" y="59"/>
                  </a:cubicBezTo>
                  <a:cubicBezTo>
                    <a:pt x="89" y="60"/>
                    <a:pt x="89" y="60"/>
                    <a:pt x="89" y="60"/>
                  </a:cubicBezTo>
                  <a:cubicBezTo>
                    <a:pt x="90" y="60"/>
                    <a:pt x="90" y="60"/>
                    <a:pt x="90" y="60"/>
                  </a:cubicBezTo>
                  <a:cubicBezTo>
                    <a:pt x="90" y="60"/>
                    <a:pt x="90" y="60"/>
                    <a:pt x="90" y="60"/>
                  </a:cubicBezTo>
                  <a:cubicBezTo>
                    <a:pt x="91" y="61"/>
                    <a:pt x="91" y="61"/>
                    <a:pt x="91" y="61"/>
                  </a:cubicBezTo>
                  <a:cubicBezTo>
                    <a:pt x="92" y="60"/>
                    <a:pt x="92" y="60"/>
                    <a:pt x="92" y="60"/>
                  </a:cubicBezTo>
                  <a:cubicBezTo>
                    <a:pt x="94" y="60"/>
                    <a:pt x="94" y="60"/>
                    <a:pt x="94" y="60"/>
                  </a:cubicBezTo>
                  <a:cubicBezTo>
                    <a:pt x="94" y="61"/>
                    <a:pt x="94" y="61"/>
                    <a:pt x="94" y="61"/>
                  </a:cubicBezTo>
                  <a:cubicBezTo>
                    <a:pt x="94" y="62"/>
                    <a:pt x="94" y="62"/>
                    <a:pt x="94" y="62"/>
                  </a:cubicBezTo>
                  <a:cubicBezTo>
                    <a:pt x="94" y="62"/>
                    <a:pt x="94" y="62"/>
                    <a:pt x="94" y="62"/>
                  </a:cubicBezTo>
                  <a:cubicBezTo>
                    <a:pt x="94" y="63"/>
                    <a:pt x="94" y="63"/>
                    <a:pt x="94" y="63"/>
                  </a:cubicBezTo>
                  <a:cubicBezTo>
                    <a:pt x="95" y="64"/>
                    <a:pt x="95" y="64"/>
                    <a:pt x="95" y="64"/>
                  </a:cubicBezTo>
                  <a:cubicBezTo>
                    <a:pt x="95" y="64"/>
                    <a:pt x="95" y="64"/>
                    <a:pt x="95" y="64"/>
                  </a:cubicBezTo>
                  <a:cubicBezTo>
                    <a:pt x="97" y="66"/>
                    <a:pt x="97" y="66"/>
                    <a:pt x="97" y="66"/>
                  </a:cubicBezTo>
                  <a:cubicBezTo>
                    <a:pt x="97" y="67"/>
                    <a:pt x="97" y="67"/>
                    <a:pt x="97" y="67"/>
                  </a:cubicBezTo>
                  <a:cubicBezTo>
                    <a:pt x="96" y="67"/>
                    <a:pt x="96" y="67"/>
                    <a:pt x="96" y="67"/>
                  </a:cubicBezTo>
                  <a:cubicBezTo>
                    <a:pt x="95" y="66"/>
                    <a:pt x="95" y="66"/>
                    <a:pt x="95" y="66"/>
                  </a:cubicBezTo>
                  <a:cubicBezTo>
                    <a:pt x="95" y="66"/>
                    <a:pt x="95" y="66"/>
                    <a:pt x="95" y="66"/>
                  </a:cubicBezTo>
                  <a:cubicBezTo>
                    <a:pt x="94" y="67"/>
                    <a:pt x="94" y="67"/>
                    <a:pt x="94" y="67"/>
                  </a:cubicBezTo>
                  <a:cubicBezTo>
                    <a:pt x="93" y="67"/>
                    <a:pt x="93" y="67"/>
                    <a:pt x="93" y="67"/>
                  </a:cubicBezTo>
                  <a:cubicBezTo>
                    <a:pt x="92" y="68"/>
                    <a:pt x="92" y="68"/>
                    <a:pt x="92" y="68"/>
                  </a:cubicBezTo>
                  <a:cubicBezTo>
                    <a:pt x="91" y="68"/>
                    <a:pt x="91" y="68"/>
                    <a:pt x="91" y="68"/>
                  </a:cubicBezTo>
                  <a:close/>
                  <a:moveTo>
                    <a:pt x="86" y="95"/>
                  </a:moveTo>
                  <a:cubicBezTo>
                    <a:pt x="87" y="95"/>
                    <a:pt x="87" y="95"/>
                    <a:pt x="87" y="95"/>
                  </a:cubicBezTo>
                  <a:cubicBezTo>
                    <a:pt x="88" y="95"/>
                    <a:pt x="88" y="95"/>
                    <a:pt x="88" y="95"/>
                  </a:cubicBezTo>
                  <a:cubicBezTo>
                    <a:pt x="89" y="95"/>
                    <a:pt x="89" y="95"/>
                    <a:pt x="89" y="95"/>
                  </a:cubicBezTo>
                  <a:cubicBezTo>
                    <a:pt x="89" y="95"/>
                    <a:pt x="89" y="95"/>
                    <a:pt x="89" y="95"/>
                  </a:cubicBezTo>
                  <a:cubicBezTo>
                    <a:pt x="90" y="94"/>
                    <a:pt x="90" y="94"/>
                    <a:pt x="90" y="94"/>
                  </a:cubicBezTo>
                  <a:cubicBezTo>
                    <a:pt x="91" y="94"/>
                    <a:pt x="91" y="94"/>
                    <a:pt x="91" y="94"/>
                  </a:cubicBezTo>
                  <a:cubicBezTo>
                    <a:pt x="91" y="95"/>
                    <a:pt x="91" y="95"/>
                    <a:pt x="91" y="95"/>
                  </a:cubicBezTo>
                  <a:cubicBezTo>
                    <a:pt x="92" y="95"/>
                    <a:pt x="92" y="95"/>
                    <a:pt x="92" y="95"/>
                  </a:cubicBezTo>
                  <a:cubicBezTo>
                    <a:pt x="93" y="96"/>
                    <a:pt x="93" y="96"/>
                    <a:pt x="93" y="96"/>
                  </a:cubicBezTo>
                  <a:cubicBezTo>
                    <a:pt x="92" y="97"/>
                    <a:pt x="92" y="97"/>
                    <a:pt x="92" y="97"/>
                  </a:cubicBezTo>
                  <a:cubicBezTo>
                    <a:pt x="91" y="98"/>
                    <a:pt x="91" y="98"/>
                    <a:pt x="91" y="98"/>
                  </a:cubicBezTo>
                  <a:cubicBezTo>
                    <a:pt x="90" y="98"/>
                    <a:pt x="90" y="98"/>
                    <a:pt x="90" y="98"/>
                  </a:cubicBezTo>
                  <a:cubicBezTo>
                    <a:pt x="89" y="98"/>
                    <a:pt x="89" y="98"/>
                    <a:pt x="89" y="98"/>
                  </a:cubicBezTo>
                  <a:cubicBezTo>
                    <a:pt x="89" y="98"/>
                    <a:pt x="89" y="98"/>
                    <a:pt x="89" y="98"/>
                  </a:cubicBezTo>
                  <a:cubicBezTo>
                    <a:pt x="88" y="98"/>
                    <a:pt x="88" y="98"/>
                    <a:pt x="88" y="98"/>
                  </a:cubicBezTo>
                  <a:cubicBezTo>
                    <a:pt x="87" y="98"/>
                    <a:pt x="87" y="98"/>
                    <a:pt x="87" y="98"/>
                  </a:cubicBezTo>
                  <a:cubicBezTo>
                    <a:pt x="86" y="96"/>
                    <a:pt x="86" y="96"/>
                    <a:pt x="86" y="96"/>
                  </a:cubicBezTo>
                  <a:cubicBezTo>
                    <a:pt x="86" y="95"/>
                    <a:pt x="86" y="95"/>
                    <a:pt x="86" y="95"/>
                  </a:cubicBezTo>
                  <a:close/>
                  <a:moveTo>
                    <a:pt x="144" y="107"/>
                  </a:moveTo>
                  <a:cubicBezTo>
                    <a:pt x="146" y="106"/>
                    <a:pt x="146" y="106"/>
                    <a:pt x="146" y="106"/>
                  </a:cubicBezTo>
                  <a:cubicBezTo>
                    <a:pt x="146" y="106"/>
                    <a:pt x="146" y="106"/>
                    <a:pt x="146" y="106"/>
                  </a:cubicBezTo>
                  <a:cubicBezTo>
                    <a:pt x="146" y="106"/>
                    <a:pt x="146" y="106"/>
                    <a:pt x="146" y="106"/>
                  </a:cubicBezTo>
                  <a:cubicBezTo>
                    <a:pt x="145" y="107"/>
                    <a:pt x="145" y="107"/>
                    <a:pt x="145" y="107"/>
                  </a:cubicBezTo>
                  <a:cubicBezTo>
                    <a:pt x="144" y="107"/>
                    <a:pt x="144" y="107"/>
                    <a:pt x="144" y="107"/>
                  </a:cubicBezTo>
                  <a:close/>
                  <a:moveTo>
                    <a:pt x="135" y="113"/>
                  </a:moveTo>
                  <a:cubicBezTo>
                    <a:pt x="136" y="113"/>
                    <a:pt x="136" y="113"/>
                    <a:pt x="136" y="113"/>
                  </a:cubicBezTo>
                  <a:cubicBezTo>
                    <a:pt x="136" y="113"/>
                    <a:pt x="136" y="113"/>
                    <a:pt x="136" y="113"/>
                  </a:cubicBezTo>
                  <a:cubicBezTo>
                    <a:pt x="136" y="113"/>
                    <a:pt x="136" y="113"/>
                    <a:pt x="136" y="113"/>
                  </a:cubicBezTo>
                  <a:cubicBezTo>
                    <a:pt x="135" y="113"/>
                    <a:pt x="135" y="113"/>
                    <a:pt x="135" y="113"/>
                  </a:cubicBezTo>
                  <a:close/>
                  <a:moveTo>
                    <a:pt x="135" y="120"/>
                  </a:moveTo>
                  <a:cubicBezTo>
                    <a:pt x="136" y="119"/>
                    <a:pt x="136" y="119"/>
                    <a:pt x="136" y="119"/>
                  </a:cubicBezTo>
                  <a:cubicBezTo>
                    <a:pt x="136" y="120"/>
                    <a:pt x="136" y="120"/>
                    <a:pt x="136" y="120"/>
                  </a:cubicBezTo>
                  <a:cubicBezTo>
                    <a:pt x="136" y="120"/>
                    <a:pt x="136" y="120"/>
                    <a:pt x="136" y="120"/>
                  </a:cubicBezTo>
                  <a:cubicBezTo>
                    <a:pt x="135" y="121"/>
                    <a:pt x="135" y="121"/>
                    <a:pt x="135" y="121"/>
                  </a:cubicBezTo>
                  <a:cubicBezTo>
                    <a:pt x="135" y="120"/>
                    <a:pt x="135" y="120"/>
                    <a:pt x="135" y="120"/>
                  </a:cubicBezTo>
                  <a:cubicBezTo>
                    <a:pt x="135" y="120"/>
                    <a:pt x="135" y="120"/>
                    <a:pt x="135" y="120"/>
                  </a:cubicBezTo>
                  <a:close/>
                  <a:moveTo>
                    <a:pt x="132" y="123"/>
                  </a:moveTo>
                  <a:cubicBezTo>
                    <a:pt x="131" y="123"/>
                    <a:pt x="131" y="123"/>
                    <a:pt x="131" y="123"/>
                  </a:cubicBezTo>
                  <a:cubicBezTo>
                    <a:pt x="132" y="123"/>
                    <a:pt x="132" y="123"/>
                    <a:pt x="132" y="123"/>
                  </a:cubicBezTo>
                  <a:cubicBezTo>
                    <a:pt x="132" y="123"/>
                    <a:pt x="132" y="123"/>
                    <a:pt x="132" y="123"/>
                  </a:cubicBezTo>
                  <a:cubicBezTo>
                    <a:pt x="133" y="123"/>
                    <a:pt x="133" y="123"/>
                    <a:pt x="133" y="123"/>
                  </a:cubicBezTo>
                  <a:cubicBezTo>
                    <a:pt x="133" y="123"/>
                    <a:pt x="133" y="123"/>
                    <a:pt x="133" y="123"/>
                  </a:cubicBezTo>
                  <a:cubicBezTo>
                    <a:pt x="134" y="122"/>
                    <a:pt x="134" y="122"/>
                    <a:pt x="134" y="122"/>
                  </a:cubicBezTo>
                  <a:cubicBezTo>
                    <a:pt x="133" y="122"/>
                    <a:pt x="133" y="122"/>
                    <a:pt x="133" y="122"/>
                  </a:cubicBezTo>
                  <a:cubicBezTo>
                    <a:pt x="134" y="121"/>
                    <a:pt x="134" y="121"/>
                    <a:pt x="134" y="121"/>
                  </a:cubicBezTo>
                  <a:cubicBezTo>
                    <a:pt x="135" y="121"/>
                    <a:pt x="135" y="121"/>
                    <a:pt x="135" y="121"/>
                  </a:cubicBezTo>
                  <a:cubicBezTo>
                    <a:pt x="135" y="121"/>
                    <a:pt x="135" y="121"/>
                    <a:pt x="135" y="121"/>
                  </a:cubicBezTo>
                  <a:cubicBezTo>
                    <a:pt x="135" y="122"/>
                    <a:pt x="135" y="122"/>
                    <a:pt x="135" y="122"/>
                  </a:cubicBezTo>
                  <a:cubicBezTo>
                    <a:pt x="135" y="122"/>
                    <a:pt x="135" y="122"/>
                    <a:pt x="135" y="122"/>
                  </a:cubicBezTo>
                  <a:cubicBezTo>
                    <a:pt x="135" y="122"/>
                    <a:pt x="135" y="122"/>
                    <a:pt x="135" y="122"/>
                  </a:cubicBezTo>
                  <a:cubicBezTo>
                    <a:pt x="136" y="121"/>
                    <a:pt x="136" y="121"/>
                    <a:pt x="136" y="121"/>
                  </a:cubicBezTo>
                  <a:cubicBezTo>
                    <a:pt x="136" y="122"/>
                    <a:pt x="136" y="122"/>
                    <a:pt x="136" y="122"/>
                  </a:cubicBezTo>
                  <a:cubicBezTo>
                    <a:pt x="136" y="122"/>
                    <a:pt x="136" y="122"/>
                    <a:pt x="136" y="122"/>
                  </a:cubicBezTo>
                  <a:cubicBezTo>
                    <a:pt x="136" y="123"/>
                    <a:pt x="136" y="123"/>
                    <a:pt x="136" y="123"/>
                  </a:cubicBezTo>
                  <a:cubicBezTo>
                    <a:pt x="136" y="123"/>
                    <a:pt x="136" y="123"/>
                    <a:pt x="136" y="123"/>
                  </a:cubicBezTo>
                  <a:cubicBezTo>
                    <a:pt x="136" y="124"/>
                    <a:pt x="136" y="124"/>
                    <a:pt x="136" y="124"/>
                  </a:cubicBezTo>
                  <a:cubicBezTo>
                    <a:pt x="136" y="124"/>
                    <a:pt x="136" y="124"/>
                    <a:pt x="136" y="124"/>
                  </a:cubicBezTo>
                  <a:cubicBezTo>
                    <a:pt x="135" y="123"/>
                    <a:pt x="135" y="123"/>
                    <a:pt x="135" y="123"/>
                  </a:cubicBezTo>
                  <a:cubicBezTo>
                    <a:pt x="135" y="124"/>
                    <a:pt x="135" y="124"/>
                    <a:pt x="135" y="124"/>
                  </a:cubicBezTo>
                  <a:cubicBezTo>
                    <a:pt x="134" y="124"/>
                    <a:pt x="134" y="124"/>
                    <a:pt x="134" y="124"/>
                  </a:cubicBezTo>
                  <a:cubicBezTo>
                    <a:pt x="134" y="124"/>
                    <a:pt x="134" y="124"/>
                    <a:pt x="134" y="124"/>
                  </a:cubicBezTo>
                  <a:cubicBezTo>
                    <a:pt x="133" y="124"/>
                    <a:pt x="133" y="124"/>
                    <a:pt x="133" y="124"/>
                  </a:cubicBezTo>
                  <a:cubicBezTo>
                    <a:pt x="132" y="124"/>
                    <a:pt x="132" y="124"/>
                    <a:pt x="132" y="124"/>
                  </a:cubicBezTo>
                  <a:cubicBezTo>
                    <a:pt x="132" y="123"/>
                    <a:pt x="132" y="123"/>
                    <a:pt x="132" y="123"/>
                  </a:cubicBezTo>
                  <a:close/>
                  <a:moveTo>
                    <a:pt x="122" y="132"/>
                  </a:moveTo>
                  <a:cubicBezTo>
                    <a:pt x="122" y="132"/>
                    <a:pt x="122" y="132"/>
                    <a:pt x="122" y="132"/>
                  </a:cubicBezTo>
                  <a:cubicBezTo>
                    <a:pt x="122" y="132"/>
                    <a:pt x="122" y="132"/>
                    <a:pt x="122" y="132"/>
                  </a:cubicBezTo>
                  <a:cubicBezTo>
                    <a:pt x="121" y="132"/>
                    <a:pt x="121" y="132"/>
                    <a:pt x="121" y="132"/>
                  </a:cubicBezTo>
                  <a:cubicBezTo>
                    <a:pt x="121" y="131"/>
                    <a:pt x="121" y="131"/>
                    <a:pt x="121" y="131"/>
                  </a:cubicBezTo>
                  <a:cubicBezTo>
                    <a:pt x="121" y="131"/>
                    <a:pt x="121" y="131"/>
                    <a:pt x="121" y="131"/>
                  </a:cubicBezTo>
                  <a:cubicBezTo>
                    <a:pt x="122" y="130"/>
                    <a:pt x="122" y="130"/>
                    <a:pt x="122" y="130"/>
                  </a:cubicBezTo>
                  <a:cubicBezTo>
                    <a:pt x="121" y="129"/>
                    <a:pt x="121" y="129"/>
                    <a:pt x="121" y="129"/>
                  </a:cubicBezTo>
                  <a:cubicBezTo>
                    <a:pt x="121" y="129"/>
                    <a:pt x="121" y="129"/>
                    <a:pt x="121" y="129"/>
                  </a:cubicBezTo>
                  <a:cubicBezTo>
                    <a:pt x="121" y="128"/>
                    <a:pt x="121" y="128"/>
                    <a:pt x="121" y="128"/>
                  </a:cubicBezTo>
                  <a:cubicBezTo>
                    <a:pt x="123" y="127"/>
                    <a:pt x="123" y="127"/>
                    <a:pt x="123" y="127"/>
                  </a:cubicBezTo>
                  <a:cubicBezTo>
                    <a:pt x="125" y="126"/>
                    <a:pt x="125" y="126"/>
                    <a:pt x="125" y="126"/>
                  </a:cubicBezTo>
                  <a:cubicBezTo>
                    <a:pt x="126" y="126"/>
                    <a:pt x="126" y="126"/>
                    <a:pt x="126" y="126"/>
                  </a:cubicBezTo>
                  <a:cubicBezTo>
                    <a:pt x="126" y="126"/>
                    <a:pt x="126" y="126"/>
                    <a:pt x="126" y="126"/>
                  </a:cubicBezTo>
                  <a:cubicBezTo>
                    <a:pt x="126" y="128"/>
                    <a:pt x="126" y="128"/>
                    <a:pt x="126" y="128"/>
                  </a:cubicBezTo>
                  <a:cubicBezTo>
                    <a:pt x="126" y="128"/>
                    <a:pt x="126" y="128"/>
                    <a:pt x="126" y="128"/>
                  </a:cubicBezTo>
                  <a:cubicBezTo>
                    <a:pt x="127" y="127"/>
                    <a:pt x="127" y="127"/>
                    <a:pt x="127" y="127"/>
                  </a:cubicBezTo>
                  <a:cubicBezTo>
                    <a:pt x="127" y="127"/>
                    <a:pt x="127" y="127"/>
                    <a:pt x="127" y="127"/>
                  </a:cubicBezTo>
                  <a:cubicBezTo>
                    <a:pt x="127" y="126"/>
                    <a:pt x="127" y="126"/>
                    <a:pt x="127" y="126"/>
                  </a:cubicBezTo>
                  <a:cubicBezTo>
                    <a:pt x="128" y="127"/>
                    <a:pt x="128" y="127"/>
                    <a:pt x="128" y="127"/>
                  </a:cubicBezTo>
                  <a:cubicBezTo>
                    <a:pt x="128" y="126"/>
                    <a:pt x="128" y="126"/>
                    <a:pt x="128" y="126"/>
                  </a:cubicBezTo>
                  <a:cubicBezTo>
                    <a:pt x="127" y="126"/>
                    <a:pt x="127" y="126"/>
                    <a:pt x="127" y="126"/>
                  </a:cubicBezTo>
                  <a:cubicBezTo>
                    <a:pt x="127" y="125"/>
                    <a:pt x="127" y="125"/>
                    <a:pt x="127" y="125"/>
                  </a:cubicBezTo>
                  <a:cubicBezTo>
                    <a:pt x="128" y="125"/>
                    <a:pt x="128" y="125"/>
                    <a:pt x="128" y="125"/>
                  </a:cubicBezTo>
                  <a:cubicBezTo>
                    <a:pt x="128" y="124"/>
                    <a:pt x="128" y="124"/>
                    <a:pt x="128" y="124"/>
                  </a:cubicBezTo>
                  <a:cubicBezTo>
                    <a:pt x="129" y="125"/>
                    <a:pt x="129" y="125"/>
                    <a:pt x="129" y="125"/>
                  </a:cubicBezTo>
                  <a:cubicBezTo>
                    <a:pt x="129" y="126"/>
                    <a:pt x="129" y="126"/>
                    <a:pt x="129" y="126"/>
                  </a:cubicBezTo>
                  <a:cubicBezTo>
                    <a:pt x="129" y="126"/>
                    <a:pt x="129" y="126"/>
                    <a:pt x="129" y="126"/>
                  </a:cubicBezTo>
                  <a:cubicBezTo>
                    <a:pt x="129" y="127"/>
                    <a:pt x="129" y="127"/>
                    <a:pt x="129" y="127"/>
                  </a:cubicBezTo>
                  <a:cubicBezTo>
                    <a:pt x="129" y="126"/>
                    <a:pt x="129" y="126"/>
                    <a:pt x="129" y="126"/>
                  </a:cubicBezTo>
                  <a:cubicBezTo>
                    <a:pt x="129" y="126"/>
                    <a:pt x="129" y="126"/>
                    <a:pt x="129" y="126"/>
                  </a:cubicBezTo>
                  <a:cubicBezTo>
                    <a:pt x="130" y="126"/>
                    <a:pt x="130" y="126"/>
                    <a:pt x="130" y="126"/>
                  </a:cubicBezTo>
                  <a:cubicBezTo>
                    <a:pt x="130" y="126"/>
                    <a:pt x="130" y="126"/>
                    <a:pt x="130" y="126"/>
                  </a:cubicBezTo>
                  <a:cubicBezTo>
                    <a:pt x="130" y="125"/>
                    <a:pt x="130" y="125"/>
                    <a:pt x="130" y="125"/>
                  </a:cubicBezTo>
                  <a:cubicBezTo>
                    <a:pt x="130" y="125"/>
                    <a:pt x="130" y="125"/>
                    <a:pt x="130" y="125"/>
                  </a:cubicBezTo>
                  <a:cubicBezTo>
                    <a:pt x="131" y="124"/>
                    <a:pt x="131" y="124"/>
                    <a:pt x="131" y="124"/>
                  </a:cubicBezTo>
                  <a:cubicBezTo>
                    <a:pt x="131" y="125"/>
                    <a:pt x="131" y="125"/>
                    <a:pt x="131" y="125"/>
                  </a:cubicBezTo>
                  <a:cubicBezTo>
                    <a:pt x="131" y="125"/>
                    <a:pt x="131" y="125"/>
                    <a:pt x="131" y="125"/>
                  </a:cubicBezTo>
                  <a:cubicBezTo>
                    <a:pt x="131" y="126"/>
                    <a:pt x="131" y="126"/>
                    <a:pt x="131" y="126"/>
                  </a:cubicBezTo>
                  <a:cubicBezTo>
                    <a:pt x="131" y="126"/>
                    <a:pt x="131" y="126"/>
                    <a:pt x="131" y="126"/>
                  </a:cubicBezTo>
                  <a:cubicBezTo>
                    <a:pt x="131" y="126"/>
                    <a:pt x="131" y="126"/>
                    <a:pt x="131" y="126"/>
                  </a:cubicBezTo>
                  <a:cubicBezTo>
                    <a:pt x="132" y="125"/>
                    <a:pt x="132" y="125"/>
                    <a:pt x="132" y="125"/>
                  </a:cubicBezTo>
                  <a:cubicBezTo>
                    <a:pt x="133" y="125"/>
                    <a:pt x="133" y="125"/>
                    <a:pt x="133" y="125"/>
                  </a:cubicBezTo>
                  <a:cubicBezTo>
                    <a:pt x="134" y="125"/>
                    <a:pt x="134" y="125"/>
                    <a:pt x="134" y="125"/>
                  </a:cubicBezTo>
                  <a:cubicBezTo>
                    <a:pt x="134" y="126"/>
                    <a:pt x="134" y="126"/>
                    <a:pt x="134" y="126"/>
                  </a:cubicBezTo>
                  <a:cubicBezTo>
                    <a:pt x="133" y="126"/>
                    <a:pt x="133" y="126"/>
                    <a:pt x="133" y="126"/>
                  </a:cubicBezTo>
                  <a:cubicBezTo>
                    <a:pt x="132" y="126"/>
                    <a:pt x="132" y="126"/>
                    <a:pt x="132" y="126"/>
                  </a:cubicBezTo>
                  <a:cubicBezTo>
                    <a:pt x="132" y="127"/>
                    <a:pt x="132" y="127"/>
                    <a:pt x="132" y="127"/>
                  </a:cubicBezTo>
                  <a:cubicBezTo>
                    <a:pt x="133" y="127"/>
                    <a:pt x="133" y="127"/>
                    <a:pt x="133" y="127"/>
                  </a:cubicBezTo>
                  <a:cubicBezTo>
                    <a:pt x="133" y="128"/>
                    <a:pt x="133" y="128"/>
                    <a:pt x="133" y="128"/>
                  </a:cubicBezTo>
                  <a:cubicBezTo>
                    <a:pt x="132" y="128"/>
                    <a:pt x="132" y="128"/>
                    <a:pt x="132" y="128"/>
                  </a:cubicBezTo>
                  <a:cubicBezTo>
                    <a:pt x="132" y="128"/>
                    <a:pt x="132" y="128"/>
                    <a:pt x="132" y="128"/>
                  </a:cubicBezTo>
                  <a:cubicBezTo>
                    <a:pt x="132" y="128"/>
                    <a:pt x="132" y="128"/>
                    <a:pt x="132" y="128"/>
                  </a:cubicBezTo>
                  <a:cubicBezTo>
                    <a:pt x="131" y="128"/>
                    <a:pt x="131" y="128"/>
                    <a:pt x="131" y="128"/>
                  </a:cubicBezTo>
                  <a:cubicBezTo>
                    <a:pt x="130" y="128"/>
                    <a:pt x="130" y="128"/>
                    <a:pt x="130" y="128"/>
                  </a:cubicBezTo>
                  <a:cubicBezTo>
                    <a:pt x="130" y="128"/>
                    <a:pt x="130" y="128"/>
                    <a:pt x="130" y="128"/>
                  </a:cubicBezTo>
                  <a:cubicBezTo>
                    <a:pt x="129" y="128"/>
                    <a:pt x="129" y="128"/>
                    <a:pt x="129" y="128"/>
                  </a:cubicBezTo>
                  <a:cubicBezTo>
                    <a:pt x="130" y="129"/>
                    <a:pt x="130" y="129"/>
                    <a:pt x="130" y="129"/>
                  </a:cubicBezTo>
                  <a:cubicBezTo>
                    <a:pt x="131" y="129"/>
                    <a:pt x="131" y="129"/>
                    <a:pt x="131" y="129"/>
                  </a:cubicBezTo>
                  <a:cubicBezTo>
                    <a:pt x="130" y="130"/>
                    <a:pt x="130" y="130"/>
                    <a:pt x="130" y="130"/>
                  </a:cubicBezTo>
                  <a:cubicBezTo>
                    <a:pt x="129" y="130"/>
                    <a:pt x="129" y="130"/>
                    <a:pt x="129" y="130"/>
                  </a:cubicBezTo>
                  <a:cubicBezTo>
                    <a:pt x="129" y="129"/>
                    <a:pt x="129" y="129"/>
                    <a:pt x="129" y="129"/>
                  </a:cubicBezTo>
                  <a:cubicBezTo>
                    <a:pt x="128" y="129"/>
                    <a:pt x="128" y="129"/>
                    <a:pt x="128" y="129"/>
                  </a:cubicBezTo>
                  <a:cubicBezTo>
                    <a:pt x="127" y="129"/>
                    <a:pt x="127" y="129"/>
                    <a:pt x="127" y="129"/>
                  </a:cubicBezTo>
                  <a:cubicBezTo>
                    <a:pt x="128" y="130"/>
                    <a:pt x="128" y="130"/>
                    <a:pt x="128" y="130"/>
                  </a:cubicBezTo>
                  <a:cubicBezTo>
                    <a:pt x="128" y="130"/>
                    <a:pt x="128" y="130"/>
                    <a:pt x="128" y="130"/>
                  </a:cubicBezTo>
                  <a:cubicBezTo>
                    <a:pt x="128" y="131"/>
                    <a:pt x="128" y="131"/>
                    <a:pt x="128" y="131"/>
                  </a:cubicBezTo>
                  <a:cubicBezTo>
                    <a:pt x="127" y="130"/>
                    <a:pt x="127" y="130"/>
                    <a:pt x="127" y="130"/>
                  </a:cubicBezTo>
                  <a:cubicBezTo>
                    <a:pt x="126" y="131"/>
                    <a:pt x="126" y="131"/>
                    <a:pt x="126" y="131"/>
                  </a:cubicBezTo>
                  <a:cubicBezTo>
                    <a:pt x="126" y="131"/>
                    <a:pt x="126" y="131"/>
                    <a:pt x="126" y="131"/>
                  </a:cubicBezTo>
                  <a:cubicBezTo>
                    <a:pt x="125" y="131"/>
                    <a:pt x="125" y="131"/>
                    <a:pt x="125" y="131"/>
                  </a:cubicBezTo>
                  <a:cubicBezTo>
                    <a:pt x="125" y="131"/>
                    <a:pt x="125" y="131"/>
                    <a:pt x="125" y="131"/>
                  </a:cubicBezTo>
                  <a:cubicBezTo>
                    <a:pt x="125" y="132"/>
                    <a:pt x="125" y="132"/>
                    <a:pt x="125" y="132"/>
                  </a:cubicBezTo>
                  <a:cubicBezTo>
                    <a:pt x="125" y="132"/>
                    <a:pt x="125" y="132"/>
                    <a:pt x="125" y="132"/>
                  </a:cubicBezTo>
                  <a:cubicBezTo>
                    <a:pt x="124" y="133"/>
                    <a:pt x="124" y="133"/>
                    <a:pt x="124" y="133"/>
                  </a:cubicBezTo>
                  <a:cubicBezTo>
                    <a:pt x="124" y="133"/>
                    <a:pt x="124" y="133"/>
                    <a:pt x="124" y="133"/>
                  </a:cubicBezTo>
                  <a:cubicBezTo>
                    <a:pt x="123" y="134"/>
                    <a:pt x="123" y="134"/>
                    <a:pt x="123" y="134"/>
                  </a:cubicBezTo>
                  <a:cubicBezTo>
                    <a:pt x="123" y="134"/>
                    <a:pt x="123" y="134"/>
                    <a:pt x="123" y="134"/>
                  </a:cubicBezTo>
                  <a:cubicBezTo>
                    <a:pt x="122" y="134"/>
                    <a:pt x="122" y="134"/>
                    <a:pt x="122" y="134"/>
                  </a:cubicBezTo>
                  <a:cubicBezTo>
                    <a:pt x="122" y="133"/>
                    <a:pt x="122" y="133"/>
                    <a:pt x="122" y="133"/>
                  </a:cubicBezTo>
                  <a:cubicBezTo>
                    <a:pt x="124" y="132"/>
                    <a:pt x="124" y="132"/>
                    <a:pt x="124" y="132"/>
                  </a:cubicBezTo>
                  <a:cubicBezTo>
                    <a:pt x="124" y="132"/>
                    <a:pt x="124" y="132"/>
                    <a:pt x="124" y="132"/>
                  </a:cubicBezTo>
                  <a:cubicBezTo>
                    <a:pt x="124" y="131"/>
                    <a:pt x="124" y="131"/>
                    <a:pt x="124" y="131"/>
                  </a:cubicBezTo>
                  <a:cubicBezTo>
                    <a:pt x="124" y="131"/>
                    <a:pt x="124" y="131"/>
                    <a:pt x="124" y="131"/>
                  </a:cubicBezTo>
                  <a:cubicBezTo>
                    <a:pt x="123" y="132"/>
                    <a:pt x="123" y="132"/>
                    <a:pt x="123" y="132"/>
                  </a:cubicBezTo>
                  <a:cubicBezTo>
                    <a:pt x="123" y="131"/>
                    <a:pt x="123" y="131"/>
                    <a:pt x="123" y="131"/>
                  </a:cubicBezTo>
                  <a:cubicBezTo>
                    <a:pt x="123" y="131"/>
                    <a:pt x="123" y="131"/>
                    <a:pt x="123" y="131"/>
                  </a:cubicBezTo>
                  <a:cubicBezTo>
                    <a:pt x="122" y="131"/>
                    <a:pt x="122" y="131"/>
                    <a:pt x="122" y="131"/>
                  </a:cubicBezTo>
                  <a:cubicBezTo>
                    <a:pt x="122" y="131"/>
                    <a:pt x="122" y="131"/>
                    <a:pt x="122" y="131"/>
                  </a:cubicBezTo>
                  <a:cubicBezTo>
                    <a:pt x="122" y="131"/>
                    <a:pt x="122" y="131"/>
                    <a:pt x="122" y="131"/>
                  </a:cubicBezTo>
                  <a:cubicBezTo>
                    <a:pt x="122" y="132"/>
                    <a:pt x="122" y="132"/>
                    <a:pt x="122" y="132"/>
                  </a:cubicBezTo>
                  <a:close/>
                  <a:moveTo>
                    <a:pt x="121" y="135"/>
                  </a:moveTo>
                  <a:cubicBezTo>
                    <a:pt x="121" y="135"/>
                    <a:pt x="121" y="135"/>
                    <a:pt x="121" y="135"/>
                  </a:cubicBezTo>
                  <a:cubicBezTo>
                    <a:pt x="121" y="135"/>
                    <a:pt x="121" y="135"/>
                    <a:pt x="121" y="135"/>
                  </a:cubicBezTo>
                  <a:cubicBezTo>
                    <a:pt x="121" y="135"/>
                    <a:pt x="121" y="135"/>
                    <a:pt x="121" y="135"/>
                  </a:cubicBezTo>
                  <a:close/>
                  <a:moveTo>
                    <a:pt x="118" y="136"/>
                  </a:moveTo>
                  <a:cubicBezTo>
                    <a:pt x="119" y="135"/>
                    <a:pt x="119" y="135"/>
                    <a:pt x="119" y="135"/>
                  </a:cubicBezTo>
                  <a:cubicBezTo>
                    <a:pt x="120" y="134"/>
                    <a:pt x="120" y="134"/>
                    <a:pt x="120" y="134"/>
                  </a:cubicBezTo>
                  <a:cubicBezTo>
                    <a:pt x="119" y="136"/>
                    <a:pt x="119" y="136"/>
                    <a:pt x="119" y="136"/>
                  </a:cubicBezTo>
                  <a:cubicBezTo>
                    <a:pt x="118" y="136"/>
                    <a:pt x="118" y="136"/>
                    <a:pt x="118" y="136"/>
                  </a:cubicBezTo>
                  <a:close/>
                  <a:moveTo>
                    <a:pt x="112" y="140"/>
                  </a:moveTo>
                  <a:cubicBezTo>
                    <a:pt x="112" y="140"/>
                    <a:pt x="112" y="140"/>
                    <a:pt x="112" y="140"/>
                  </a:cubicBezTo>
                  <a:cubicBezTo>
                    <a:pt x="112" y="140"/>
                    <a:pt x="112" y="140"/>
                    <a:pt x="112" y="140"/>
                  </a:cubicBezTo>
                  <a:cubicBezTo>
                    <a:pt x="113" y="139"/>
                    <a:pt x="113" y="139"/>
                    <a:pt x="113" y="139"/>
                  </a:cubicBezTo>
                  <a:cubicBezTo>
                    <a:pt x="113" y="140"/>
                    <a:pt x="113" y="140"/>
                    <a:pt x="113" y="140"/>
                  </a:cubicBezTo>
                  <a:cubicBezTo>
                    <a:pt x="112" y="140"/>
                    <a:pt x="112" y="140"/>
                    <a:pt x="112" y="140"/>
                  </a:cubicBezTo>
                  <a:close/>
                  <a:moveTo>
                    <a:pt x="109" y="133"/>
                  </a:moveTo>
                  <a:cubicBezTo>
                    <a:pt x="110" y="133"/>
                    <a:pt x="110" y="133"/>
                    <a:pt x="110" y="133"/>
                  </a:cubicBezTo>
                  <a:cubicBezTo>
                    <a:pt x="110" y="134"/>
                    <a:pt x="110" y="134"/>
                    <a:pt x="110" y="134"/>
                  </a:cubicBezTo>
                  <a:cubicBezTo>
                    <a:pt x="109" y="134"/>
                    <a:pt x="109" y="134"/>
                    <a:pt x="109" y="134"/>
                  </a:cubicBezTo>
                  <a:cubicBezTo>
                    <a:pt x="109" y="133"/>
                    <a:pt x="109" y="133"/>
                    <a:pt x="109" y="133"/>
                  </a:cubicBezTo>
                  <a:close/>
                  <a:moveTo>
                    <a:pt x="92" y="140"/>
                  </a:moveTo>
                  <a:cubicBezTo>
                    <a:pt x="91" y="140"/>
                    <a:pt x="92" y="140"/>
                    <a:pt x="92" y="140"/>
                  </a:cubicBezTo>
                  <a:cubicBezTo>
                    <a:pt x="92" y="140"/>
                    <a:pt x="92" y="140"/>
                    <a:pt x="92" y="140"/>
                  </a:cubicBezTo>
                  <a:cubicBezTo>
                    <a:pt x="92" y="140"/>
                    <a:pt x="92" y="140"/>
                    <a:pt x="92" y="140"/>
                  </a:cubicBezTo>
                  <a:close/>
                  <a:moveTo>
                    <a:pt x="90" y="140"/>
                  </a:moveTo>
                  <a:cubicBezTo>
                    <a:pt x="91" y="141"/>
                    <a:pt x="91" y="141"/>
                    <a:pt x="91" y="141"/>
                  </a:cubicBezTo>
                  <a:cubicBezTo>
                    <a:pt x="91" y="141"/>
                    <a:pt x="91" y="141"/>
                    <a:pt x="91" y="141"/>
                  </a:cubicBezTo>
                  <a:cubicBezTo>
                    <a:pt x="90" y="140"/>
                    <a:pt x="90" y="140"/>
                    <a:pt x="90" y="140"/>
                  </a:cubicBezTo>
                  <a:close/>
                  <a:moveTo>
                    <a:pt x="94" y="143"/>
                  </a:moveTo>
                  <a:cubicBezTo>
                    <a:pt x="95" y="144"/>
                    <a:pt x="95" y="144"/>
                    <a:pt x="95" y="144"/>
                  </a:cubicBezTo>
                  <a:cubicBezTo>
                    <a:pt x="94" y="144"/>
                    <a:pt x="94" y="144"/>
                    <a:pt x="94" y="144"/>
                  </a:cubicBezTo>
                  <a:cubicBezTo>
                    <a:pt x="94" y="144"/>
                    <a:pt x="94" y="144"/>
                    <a:pt x="94" y="144"/>
                  </a:cubicBezTo>
                  <a:cubicBezTo>
                    <a:pt x="94" y="143"/>
                    <a:pt x="94" y="143"/>
                    <a:pt x="94" y="143"/>
                  </a:cubicBezTo>
                  <a:close/>
                  <a:moveTo>
                    <a:pt x="94" y="143"/>
                  </a:moveTo>
                  <a:cubicBezTo>
                    <a:pt x="94" y="142"/>
                    <a:pt x="94" y="142"/>
                    <a:pt x="94" y="142"/>
                  </a:cubicBezTo>
                  <a:cubicBezTo>
                    <a:pt x="94" y="143"/>
                    <a:pt x="94" y="143"/>
                    <a:pt x="94" y="143"/>
                  </a:cubicBezTo>
                  <a:cubicBezTo>
                    <a:pt x="94" y="143"/>
                    <a:pt x="94" y="143"/>
                    <a:pt x="94" y="143"/>
                  </a:cubicBezTo>
                  <a:close/>
                  <a:moveTo>
                    <a:pt x="90" y="144"/>
                  </a:moveTo>
                  <a:cubicBezTo>
                    <a:pt x="91" y="143"/>
                    <a:pt x="91" y="143"/>
                    <a:pt x="91" y="143"/>
                  </a:cubicBezTo>
                  <a:cubicBezTo>
                    <a:pt x="91" y="142"/>
                    <a:pt x="91" y="142"/>
                    <a:pt x="91" y="142"/>
                  </a:cubicBezTo>
                  <a:cubicBezTo>
                    <a:pt x="92" y="142"/>
                    <a:pt x="92" y="142"/>
                    <a:pt x="92" y="142"/>
                  </a:cubicBezTo>
                  <a:cubicBezTo>
                    <a:pt x="93" y="142"/>
                    <a:pt x="93" y="142"/>
                    <a:pt x="93" y="142"/>
                  </a:cubicBezTo>
                  <a:cubicBezTo>
                    <a:pt x="92" y="142"/>
                    <a:pt x="92" y="142"/>
                    <a:pt x="92" y="142"/>
                  </a:cubicBezTo>
                  <a:cubicBezTo>
                    <a:pt x="92" y="143"/>
                    <a:pt x="92" y="143"/>
                    <a:pt x="92" y="143"/>
                  </a:cubicBezTo>
                  <a:cubicBezTo>
                    <a:pt x="91" y="144"/>
                    <a:pt x="91" y="144"/>
                    <a:pt x="91" y="144"/>
                  </a:cubicBezTo>
                  <a:cubicBezTo>
                    <a:pt x="90" y="144"/>
                    <a:pt x="90" y="144"/>
                    <a:pt x="90" y="144"/>
                  </a:cubicBezTo>
                  <a:close/>
                  <a:moveTo>
                    <a:pt x="89" y="142"/>
                  </a:moveTo>
                  <a:cubicBezTo>
                    <a:pt x="88" y="141"/>
                    <a:pt x="88" y="141"/>
                    <a:pt x="88" y="141"/>
                  </a:cubicBezTo>
                  <a:cubicBezTo>
                    <a:pt x="89" y="140"/>
                    <a:pt x="89" y="140"/>
                    <a:pt x="89" y="140"/>
                  </a:cubicBezTo>
                  <a:cubicBezTo>
                    <a:pt x="89" y="140"/>
                    <a:pt x="89" y="140"/>
                    <a:pt x="89" y="140"/>
                  </a:cubicBezTo>
                  <a:cubicBezTo>
                    <a:pt x="90" y="141"/>
                    <a:pt x="90" y="141"/>
                    <a:pt x="90" y="141"/>
                  </a:cubicBezTo>
                  <a:cubicBezTo>
                    <a:pt x="90" y="141"/>
                    <a:pt x="90" y="141"/>
                    <a:pt x="90" y="141"/>
                  </a:cubicBezTo>
                  <a:cubicBezTo>
                    <a:pt x="89" y="142"/>
                    <a:pt x="89" y="142"/>
                    <a:pt x="89" y="142"/>
                  </a:cubicBezTo>
                  <a:cubicBezTo>
                    <a:pt x="89" y="142"/>
                    <a:pt x="89" y="142"/>
                    <a:pt x="89" y="142"/>
                  </a:cubicBezTo>
                  <a:close/>
                  <a:moveTo>
                    <a:pt x="84" y="141"/>
                  </a:moveTo>
                  <a:cubicBezTo>
                    <a:pt x="85" y="141"/>
                    <a:pt x="85" y="141"/>
                    <a:pt x="85" y="141"/>
                  </a:cubicBezTo>
                  <a:cubicBezTo>
                    <a:pt x="85" y="142"/>
                    <a:pt x="85" y="142"/>
                    <a:pt x="85" y="142"/>
                  </a:cubicBezTo>
                  <a:cubicBezTo>
                    <a:pt x="85" y="142"/>
                    <a:pt x="85" y="142"/>
                    <a:pt x="85" y="142"/>
                  </a:cubicBezTo>
                  <a:cubicBezTo>
                    <a:pt x="84" y="141"/>
                    <a:pt x="84" y="141"/>
                    <a:pt x="84" y="141"/>
                  </a:cubicBezTo>
                  <a:close/>
                  <a:moveTo>
                    <a:pt x="82" y="143"/>
                  </a:moveTo>
                  <a:cubicBezTo>
                    <a:pt x="81" y="143"/>
                    <a:pt x="81" y="143"/>
                    <a:pt x="81" y="143"/>
                  </a:cubicBezTo>
                  <a:cubicBezTo>
                    <a:pt x="82" y="142"/>
                    <a:pt x="82" y="142"/>
                    <a:pt x="82" y="142"/>
                  </a:cubicBezTo>
                  <a:cubicBezTo>
                    <a:pt x="82" y="143"/>
                    <a:pt x="82" y="143"/>
                    <a:pt x="82" y="143"/>
                  </a:cubicBezTo>
                  <a:cubicBezTo>
                    <a:pt x="82" y="143"/>
                    <a:pt x="82" y="143"/>
                    <a:pt x="82" y="143"/>
                  </a:cubicBezTo>
                  <a:close/>
                  <a:moveTo>
                    <a:pt x="78" y="145"/>
                  </a:moveTo>
                  <a:cubicBezTo>
                    <a:pt x="79" y="146"/>
                    <a:pt x="79" y="146"/>
                    <a:pt x="79" y="146"/>
                  </a:cubicBezTo>
                  <a:cubicBezTo>
                    <a:pt x="79" y="146"/>
                    <a:pt x="79" y="146"/>
                    <a:pt x="79" y="146"/>
                  </a:cubicBezTo>
                  <a:cubicBezTo>
                    <a:pt x="78" y="146"/>
                    <a:pt x="78" y="146"/>
                    <a:pt x="78" y="146"/>
                  </a:cubicBezTo>
                  <a:cubicBezTo>
                    <a:pt x="78" y="145"/>
                    <a:pt x="78" y="145"/>
                    <a:pt x="78" y="145"/>
                  </a:cubicBezTo>
                  <a:close/>
                  <a:moveTo>
                    <a:pt x="0" y="159"/>
                  </a:moveTo>
                  <a:cubicBezTo>
                    <a:pt x="0" y="160"/>
                    <a:pt x="0" y="160"/>
                    <a:pt x="0" y="160"/>
                  </a:cubicBezTo>
                  <a:cubicBezTo>
                    <a:pt x="1" y="159"/>
                    <a:pt x="1" y="159"/>
                    <a:pt x="1" y="159"/>
                  </a:cubicBezTo>
                  <a:cubicBezTo>
                    <a:pt x="0" y="159"/>
                    <a:pt x="0" y="159"/>
                    <a:pt x="0" y="159"/>
                  </a:cubicBezTo>
                  <a:close/>
                  <a:moveTo>
                    <a:pt x="1" y="157"/>
                  </a:moveTo>
                  <a:cubicBezTo>
                    <a:pt x="0" y="158"/>
                    <a:pt x="0" y="158"/>
                    <a:pt x="0" y="158"/>
                  </a:cubicBezTo>
                  <a:cubicBezTo>
                    <a:pt x="1" y="158"/>
                    <a:pt x="1" y="158"/>
                    <a:pt x="1" y="158"/>
                  </a:cubicBezTo>
                  <a:cubicBezTo>
                    <a:pt x="2" y="157"/>
                    <a:pt x="2" y="157"/>
                    <a:pt x="2" y="157"/>
                  </a:cubicBezTo>
                  <a:cubicBezTo>
                    <a:pt x="1" y="157"/>
                    <a:pt x="1" y="157"/>
                    <a:pt x="1" y="157"/>
                  </a:cubicBezTo>
                  <a:close/>
                  <a:moveTo>
                    <a:pt x="2" y="155"/>
                  </a:moveTo>
                  <a:cubicBezTo>
                    <a:pt x="3" y="156"/>
                    <a:pt x="3" y="156"/>
                    <a:pt x="3" y="156"/>
                  </a:cubicBezTo>
                  <a:cubicBezTo>
                    <a:pt x="3" y="155"/>
                    <a:pt x="3" y="155"/>
                    <a:pt x="3" y="155"/>
                  </a:cubicBezTo>
                  <a:cubicBezTo>
                    <a:pt x="2" y="155"/>
                    <a:pt x="2" y="155"/>
                    <a:pt x="2" y="155"/>
                  </a:cubicBezTo>
                  <a:close/>
                  <a:moveTo>
                    <a:pt x="8" y="156"/>
                  </a:moveTo>
                  <a:cubicBezTo>
                    <a:pt x="7" y="155"/>
                    <a:pt x="7" y="155"/>
                    <a:pt x="7" y="155"/>
                  </a:cubicBezTo>
                  <a:cubicBezTo>
                    <a:pt x="6" y="155"/>
                    <a:pt x="6" y="155"/>
                    <a:pt x="6" y="155"/>
                  </a:cubicBezTo>
                  <a:cubicBezTo>
                    <a:pt x="5" y="155"/>
                    <a:pt x="5" y="155"/>
                    <a:pt x="5" y="155"/>
                  </a:cubicBezTo>
                  <a:cubicBezTo>
                    <a:pt x="5" y="156"/>
                    <a:pt x="5" y="156"/>
                    <a:pt x="5" y="156"/>
                  </a:cubicBezTo>
                  <a:cubicBezTo>
                    <a:pt x="6" y="156"/>
                    <a:pt x="6" y="156"/>
                    <a:pt x="6" y="156"/>
                  </a:cubicBezTo>
                  <a:cubicBezTo>
                    <a:pt x="6" y="156"/>
                    <a:pt x="6" y="156"/>
                    <a:pt x="6" y="156"/>
                  </a:cubicBezTo>
                  <a:cubicBezTo>
                    <a:pt x="6" y="157"/>
                    <a:pt x="6" y="157"/>
                    <a:pt x="6" y="157"/>
                  </a:cubicBezTo>
                  <a:cubicBezTo>
                    <a:pt x="6" y="157"/>
                    <a:pt x="6" y="157"/>
                    <a:pt x="6" y="157"/>
                  </a:cubicBezTo>
                  <a:cubicBezTo>
                    <a:pt x="7" y="156"/>
                    <a:pt x="7" y="156"/>
                    <a:pt x="7" y="156"/>
                  </a:cubicBezTo>
                  <a:cubicBezTo>
                    <a:pt x="8" y="156"/>
                    <a:pt x="8" y="156"/>
                    <a:pt x="8" y="156"/>
                  </a:cubicBezTo>
                  <a:close/>
                  <a:moveTo>
                    <a:pt x="8" y="157"/>
                  </a:moveTo>
                  <a:cubicBezTo>
                    <a:pt x="9" y="158"/>
                    <a:pt x="9" y="158"/>
                    <a:pt x="9" y="158"/>
                  </a:cubicBezTo>
                  <a:cubicBezTo>
                    <a:pt x="10" y="157"/>
                    <a:pt x="10" y="157"/>
                    <a:pt x="10" y="157"/>
                  </a:cubicBezTo>
                  <a:cubicBezTo>
                    <a:pt x="10" y="156"/>
                    <a:pt x="10" y="156"/>
                    <a:pt x="10" y="156"/>
                  </a:cubicBezTo>
                  <a:cubicBezTo>
                    <a:pt x="10" y="156"/>
                    <a:pt x="10" y="156"/>
                    <a:pt x="10" y="156"/>
                  </a:cubicBezTo>
                  <a:cubicBezTo>
                    <a:pt x="10" y="156"/>
                    <a:pt x="10" y="156"/>
                    <a:pt x="10" y="156"/>
                  </a:cubicBezTo>
                  <a:cubicBezTo>
                    <a:pt x="9" y="156"/>
                    <a:pt x="9" y="156"/>
                    <a:pt x="9" y="156"/>
                  </a:cubicBezTo>
                  <a:cubicBezTo>
                    <a:pt x="9" y="157"/>
                    <a:pt x="9" y="157"/>
                    <a:pt x="9" y="157"/>
                  </a:cubicBezTo>
                  <a:cubicBezTo>
                    <a:pt x="8" y="157"/>
                    <a:pt x="8" y="157"/>
                    <a:pt x="8" y="157"/>
                  </a:cubicBezTo>
                  <a:close/>
                  <a:moveTo>
                    <a:pt x="13" y="157"/>
                  </a:moveTo>
                  <a:cubicBezTo>
                    <a:pt x="12" y="156"/>
                    <a:pt x="12" y="156"/>
                    <a:pt x="12" y="156"/>
                  </a:cubicBezTo>
                  <a:cubicBezTo>
                    <a:pt x="12" y="156"/>
                    <a:pt x="12" y="156"/>
                    <a:pt x="12" y="156"/>
                  </a:cubicBezTo>
                  <a:cubicBezTo>
                    <a:pt x="12" y="157"/>
                    <a:pt x="12" y="157"/>
                    <a:pt x="12" y="157"/>
                  </a:cubicBezTo>
                  <a:cubicBezTo>
                    <a:pt x="11" y="157"/>
                    <a:pt x="11" y="157"/>
                    <a:pt x="11" y="157"/>
                  </a:cubicBezTo>
                  <a:cubicBezTo>
                    <a:pt x="11" y="158"/>
                    <a:pt x="11" y="158"/>
                    <a:pt x="11" y="158"/>
                  </a:cubicBezTo>
                  <a:cubicBezTo>
                    <a:pt x="12" y="158"/>
                    <a:pt x="12" y="158"/>
                    <a:pt x="12" y="158"/>
                  </a:cubicBezTo>
                  <a:cubicBezTo>
                    <a:pt x="13" y="157"/>
                    <a:pt x="13" y="157"/>
                    <a:pt x="13" y="157"/>
                  </a:cubicBezTo>
                  <a:close/>
                  <a:moveTo>
                    <a:pt x="23" y="157"/>
                  </a:moveTo>
                  <a:cubicBezTo>
                    <a:pt x="23" y="156"/>
                    <a:pt x="23" y="156"/>
                    <a:pt x="23" y="156"/>
                  </a:cubicBezTo>
                  <a:cubicBezTo>
                    <a:pt x="24" y="155"/>
                    <a:pt x="24" y="155"/>
                    <a:pt x="24" y="155"/>
                  </a:cubicBezTo>
                  <a:cubicBezTo>
                    <a:pt x="24" y="155"/>
                    <a:pt x="24" y="155"/>
                    <a:pt x="24" y="155"/>
                  </a:cubicBezTo>
                  <a:cubicBezTo>
                    <a:pt x="23" y="154"/>
                    <a:pt x="23" y="154"/>
                    <a:pt x="23" y="154"/>
                  </a:cubicBezTo>
                  <a:cubicBezTo>
                    <a:pt x="22" y="155"/>
                    <a:pt x="22" y="155"/>
                    <a:pt x="22" y="155"/>
                  </a:cubicBezTo>
                  <a:cubicBezTo>
                    <a:pt x="22" y="156"/>
                    <a:pt x="22" y="156"/>
                    <a:pt x="22" y="156"/>
                  </a:cubicBezTo>
                  <a:cubicBezTo>
                    <a:pt x="22" y="156"/>
                    <a:pt x="22" y="156"/>
                    <a:pt x="22" y="156"/>
                  </a:cubicBezTo>
                  <a:cubicBezTo>
                    <a:pt x="21" y="156"/>
                    <a:pt x="21" y="156"/>
                    <a:pt x="21" y="156"/>
                  </a:cubicBezTo>
                  <a:cubicBezTo>
                    <a:pt x="21" y="156"/>
                    <a:pt x="21" y="156"/>
                    <a:pt x="21" y="156"/>
                  </a:cubicBezTo>
                  <a:cubicBezTo>
                    <a:pt x="20" y="156"/>
                    <a:pt x="20" y="156"/>
                    <a:pt x="20" y="156"/>
                  </a:cubicBezTo>
                  <a:cubicBezTo>
                    <a:pt x="19" y="156"/>
                    <a:pt x="19" y="156"/>
                    <a:pt x="19" y="156"/>
                  </a:cubicBezTo>
                  <a:cubicBezTo>
                    <a:pt x="19" y="156"/>
                    <a:pt x="19" y="156"/>
                    <a:pt x="19" y="156"/>
                  </a:cubicBezTo>
                  <a:cubicBezTo>
                    <a:pt x="20" y="157"/>
                    <a:pt x="20" y="157"/>
                    <a:pt x="20" y="157"/>
                  </a:cubicBezTo>
                  <a:cubicBezTo>
                    <a:pt x="20" y="157"/>
                    <a:pt x="20" y="157"/>
                    <a:pt x="20" y="157"/>
                  </a:cubicBezTo>
                  <a:cubicBezTo>
                    <a:pt x="21" y="157"/>
                    <a:pt x="21" y="157"/>
                    <a:pt x="21" y="157"/>
                  </a:cubicBezTo>
                  <a:cubicBezTo>
                    <a:pt x="22" y="156"/>
                    <a:pt x="22" y="156"/>
                    <a:pt x="22" y="156"/>
                  </a:cubicBezTo>
                  <a:cubicBezTo>
                    <a:pt x="23" y="157"/>
                    <a:pt x="23" y="157"/>
                    <a:pt x="23" y="157"/>
                  </a:cubicBezTo>
                  <a:close/>
                  <a:moveTo>
                    <a:pt x="25" y="157"/>
                  </a:moveTo>
                  <a:cubicBezTo>
                    <a:pt x="27" y="157"/>
                    <a:pt x="27" y="157"/>
                    <a:pt x="27" y="157"/>
                  </a:cubicBezTo>
                  <a:cubicBezTo>
                    <a:pt x="28" y="157"/>
                    <a:pt x="28" y="157"/>
                    <a:pt x="28" y="157"/>
                  </a:cubicBezTo>
                  <a:cubicBezTo>
                    <a:pt x="28" y="158"/>
                    <a:pt x="28" y="158"/>
                    <a:pt x="28" y="158"/>
                  </a:cubicBezTo>
                  <a:cubicBezTo>
                    <a:pt x="27" y="158"/>
                    <a:pt x="27" y="158"/>
                    <a:pt x="27" y="158"/>
                  </a:cubicBezTo>
                  <a:cubicBezTo>
                    <a:pt x="25" y="157"/>
                    <a:pt x="25" y="157"/>
                    <a:pt x="25" y="157"/>
                  </a:cubicBezTo>
                  <a:cubicBezTo>
                    <a:pt x="24" y="157"/>
                    <a:pt x="24" y="157"/>
                    <a:pt x="24" y="157"/>
                  </a:cubicBezTo>
                  <a:cubicBezTo>
                    <a:pt x="24" y="157"/>
                    <a:pt x="24" y="157"/>
                    <a:pt x="24" y="157"/>
                  </a:cubicBezTo>
                  <a:cubicBezTo>
                    <a:pt x="24" y="157"/>
                    <a:pt x="25" y="157"/>
                    <a:pt x="25" y="157"/>
                  </a:cubicBezTo>
                  <a:close/>
                  <a:moveTo>
                    <a:pt x="32" y="156"/>
                  </a:moveTo>
                  <a:cubicBezTo>
                    <a:pt x="31" y="155"/>
                    <a:pt x="31" y="155"/>
                    <a:pt x="31" y="155"/>
                  </a:cubicBezTo>
                  <a:cubicBezTo>
                    <a:pt x="30" y="155"/>
                    <a:pt x="30" y="155"/>
                    <a:pt x="30" y="155"/>
                  </a:cubicBezTo>
                  <a:cubicBezTo>
                    <a:pt x="30" y="156"/>
                    <a:pt x="30" y="156"/>
                    <a:pt x="30" y="156"/>
                  </a:cubicBezTo>
                  <a:cubicBezTo>
                    <a:pt x="31" y="156"/>
                    <a:pt x="31" y="156"/>
                    <a:pt x="31" y="156"/>
                  </a:cubicBezTo>
                  <a:cubicBezTo>
                    <a:pt x="32" y="156"/>
                    <a:pt x="32" y="156"/>
                    <a:pt x="32" y="156"/>
                  </a:cubicBezTo>
                  <a:close/>
                  <a:moveTo>
                    <a:pt x="37" y="156"/>
                  </a:moveTo>
                  <a:cubicBezTo>
                    <a:pt x="37" y="155"/>
                    <a:pt x="37" y="155"/>
                    <a:pt x="37" y="155"/>
                  </a:cubicBezTo>
                  <a:cubicBezTo>
                    <a:pt x="36" y="155"/>
                    <a:pt x="36" y="155"/>
                    <a:pt x="36" y="155"/>
                  </a:cubicBezTo>
                  <a:cubicBezTo>
                    <a:pt x="37" y="156"/>
                    <a:pt x="37" y="156"/>
                    <a:pt x="37" y="156"/>
                  </a:cubicBezTo>
                  <a:close/>
                  <a:moveTo>
                    <a:pt x="40" y="154"/>
                  </a:moveTo>
                  <a:cubicBezTo>
                    <a:pt x="39" y="154"/>
                    <a:pt x="39" y="154"/>
                    <a:pt x="39" y="154"/>
                  </a:cubicBezTo>
                  <a:cubicBezTo>
                    <a:pt x="39" y="154"/>
                    <a:pt x="39" y="154"/>
                    <a:pt x="39" y="154"/>
                  </a:cubicBezTo>
                  <a:cubicBezTo>
                    <a:pt x="39" y="155"/>
                    <a:pt x="39" y="155"/>
                    <a:pt x="39" y="155"/>
                  </a:cubicBezTo>
                  <a:cubicBezTo>
                    <a:pt x="40" y="154"/>
                    <a:pt x="40" y="154"/>
                    <a:pt x="40" y="154"/>
                  </a:cubicBezTo>
                  <a:cubicBezTo>
                    <a:pt x="40" y="154"/>
                    <a:pt x="40" y="154"/>
                    <a:pt x="40" y="154"/>
                  </a:cubicBezTo>
                  <a:close/>
                  <a:moveTo>
                    <a:pt x="43" y="154"/>
                  </a:moveTo>
                  <a:cubicBezTo>
                    <a:pt x="42" y="154"/>
                    <a:pt x="42" y="154"/>
                    <a:pt x="42" y="154"/>
                  </a:cubicBezTo>
                  <a:cubicBezTo>
                    <a:pt x="41" y="154"/>
                    <a:pt x="41" y="154"/>
                    <a:pt x="41" y="154"/>
                  </a:cubicBezTo>
                  <a:cubicBezTo>
                    <a:pt x="42" y="154"/>
                    <a:pt x="42" y="154"/>
                    <a:pt x="42" y="154"/>
                  </a:cubicBezTo>
                  <a:cubicBezTo>
                    <a:pt x="43" y="154"/>
                    <a:pt x="43" y="154"/>
                    <a:pt x="43" y="154"/>
                  </a:cubicBezTo>
                  <a:close/>
                  <a:moveTo>
                    <a:pt x="43" y="153"/>
                  </a:moveTo>
                  <a:cubicBezTo>
                    <a:pt x="43" y="152"/>
                    <a:pt x="43" y="152"/>
                    <a:pt x="43" y="152"/>
                  </a:cubicBezTo>
                  <a:cubicBezTo>
                    <a:pt x="42" y="153"/>
                    <a:pt x="42" y="153"/>
                    <a:pt x="42" y="153"/>
                  </a:cubicBezTo>
                  <a:cubicBezTo>
                    <a:pt x="43" y="153"/>
                    <a:pt x="43" y="153"/>
                    <a:pt x="43" y="153"/>
                  </a:cubicBezTo>
                  <a:close/>
                  <a:moveTo>
                    <a:pt x="43" y="153"/>
                  </a:moveTo>
                  <a:cubicBezTo>
                    <a:pt x="44" y="154"/>
                    <a:pt x="44" y="154"/>
                    <a:pt x="44" y="154"/>
                  </a:cubicBezTo>
                  <a:cubicBezTo>
                    <a:pt x="44" y="153"/>
                    <a:pt x="44" y="153"/>
                    <a:pt x="44" y="153"/>
                  </a:cubicBezTo>
                  <a:cubicBezTo>
                    <a:pt x="44" y="153"/>
                    <a:pt x="44" y="153"/>
                    <a:pt x="44" y="153"/>
                  </a:cubicBezTo>
                  <a:cubicBezTo>
                    <a:pt x="43" y="153"/>
                    <a:pt x="43" y="153"/>
                    <a:pt x="43" y="153"/>
                  </a:cubicBezTo>
                  <a:close/>
                  <a:moveTo>
                    <a:pt x="53" y="149"/>
                  </a:moveTo>
                  <a:cubicBezTo>
                    <a:pt x="54" y="150"/>
                    <a:pt x="54" y="150"/>
                    <a:pt x="54" y="150"/>
                  </a:cubicBezTo>
                  <a:cubicBezTo>
                    <a:pt x="54" y="150"/>
                    <a:pt x="54" y="150"/>
                    <a:pt x="54" y="150"/>
                  </a:cubicBezTo>
                  <a:cubicBezTo>
                    <a:pt x="53" y="150"/>
                    <a:pt x="53" y="150"/>
                    <a:pt x="53" y="150"/>
                  </a:cubicBezTo>
                  <a:cubicBezTo>
                    <a:pt x="53" y="151"/>
                    <a:pt x="53" y="151"/>
                    <a:pt x="53" y="151"/>
                  </a:cubicBezTo>
                  <a:cubicBezTo>
                    <a:pt x="52" y="152"/>
                    <a:pt x="52" y="152"/>
                    <a:pt x="52" y="152"/>
                  </a:cubicBezTo>
                  <a:cubicBezTo>
                    <a:pt x="50" y="153"/>
                    <a:pt x="50" y="153"/>
                    <a:pt x="50" y="153"/>
                  </a:cubicBezTo>
                  <a:cubicBezTo>
                    <a:pt x="49" y="153"/>
                    <a:pt x="49" y="153"/>
                    <a:pt x="49" y="153"/>
                  </a:cubicBezTo>
                  <a:cubicBezTo>
                    <a:pt x="48" y="154"/>
                    <a:pt x="48" y="154"/>
                    <a:pt x="48" y="154"/>
                  </a:cubicBezTo>
                  <a:cubicBezTo>
                    <a:pt x="46" y="154"/>
                    <a:pt x="46" y="154"/>
                    <a:pt x="46" y="154"/>
                  </a:cubicBezTo>
                  <a:cubicBezTo>
                    <a:pt x="47" y="153"/>
                    <a:pt x="47" y="153"/>
                    <a:pt x="47" y="153"/>
                  </a:cubicBezTo>
                  <a:cubicBezTo>
                    <a:pt x="48" y="153"/>
                    <a:pt x="48" y="153"/>
                    <a:pt x="48" y="153"/>
                  </a:cubicBezTo>
                  <a:cubicBezTo>
                    <a:pt x="48" y="152"/>
                    <a:pt x="48" y="152"/>
                    <a:pt x="48" y="152"/>
                  </a:cubicBezTo>
                  <a:cubicBezTo>
                    <a:pt x="49" y="152"/>
                    <a:pt x="49" y="152"/>
                    <a:pt x="49" y="152"/>
                  </a:cubicBezTo>
                  <a:cubicBezTo>
                    <a:pt x="49" y="152"/>
                    <a:pt x="49" y="152"/>
                    <a:pt x="49" y="152"/>
                  </a:cubicBezTo>
                  <a:cubicBezTo>
                    <a:pt x="50" y="151"/>
                    <a:pt x="50" y="151"/>
                    <a:pt x="50" y="151"/>
                  </a:cubicBezTo>
                  <a:cubicBezTo>
                    <a:pt x="51" y="151"/>
                    <a:pt x="51" y="151"/>
                    <a:pt x="51" y="151"/>
                  </a:cubicBezTo>
                  <a:cubicBezTo>
                    <a:pt x="51" y="150"/>
                    <a:pt x="51" y="150"/>
                    <a:pt x="51" y="150"/>
                  </a:cubicBezTo>
                  <a:cubicBezTo>
                    <a:pt x="51" y="150"/>
                    <a:pt x="51" y="150"/>
                    <a:pt x="51" y="150"/>
                  </a:cubicBezTo>
                  <a:cubicBezTo>
                    <a:pt x="52" y="149"/>
                    <a:pt x="52" y="149"/>
                    <a:pt x="52" y="149"/>
                  </a:cubicBezTo>
                  <a:cubicBezTo>
                    <a:pt x="52" y="149"/>
                    <a:pt x="53" y="149"/>
                    <a:pt x="53" y="149"/>
                  </a:cubicBezTo>
                  <a:close/>
                  <a:moveTo>
                    <a:pt x="61" y="146"/>
                  </a:moveTo>
                  <a:cubicBezTo>
                    <a:pt x="60" y="146"/>
                    <a:pt x="60" y="146"/>
                    <a:pt x="60" y="146"/>
                  </a:cubicBezTo>
                  <a:cubicBezTo>
                    <a:pt x="59" y="147"/>
                    <a:pt x="59" y="147"/>
                    <a:pt x="59" y="147"/>
                  </a:cubicBezTo>
                  <a:cubicBezTo>
                    <a:pt x="59" y="148"/>
                    <a:pt x="59" y="148"/>
                    <a:pt x="59" y="148"/>
                  </a:cubicBezTo>
                  <a:cubicBezTo>
                    <a:pt x="60" y="148"/>
                    <a:pt x="60" y="148"/>
                    <a:pt x="60" y="148"/>
                  </a:cubicBezTo>
                  <a:cubicBezTo>
                    <a:pt x="59" y="149"/>
                    <a:pt x="59" y="149"/>
                    <a:pt x="59" y="149"/>
                  </a:cubicBezTo>
                  <a:cubicBezTo>
                    <a:pt x="59" y="148"/>
                    <a:pt x="59" y="148"/>
                    <a:pt x="59" y="148"/>
                  </a:cubicBezTo>
                  <a:cubicBezTo>
                    <a:pt x="58" y="149"/>
                    <a:pt x="58" y="149"/>
                    <a:pt x="58" y="149"/>
                  </a:cubicBezTo>
                  <a:cubicBezTo>
                    <a:pt x="58" y="149"/>
                    <a:pt x="58" y="149"/>
                    <a:pt x="58" y="149"/>
                  </a:cubicBezTo>
                  <a:cubicBezTo>
                    <a:pt x="57" y="149"/>
                    <a:pt x="57" y="149"/>
                    <a:pt x="57" y="149"/>
                  </a:cubicBezTo>
                  <a:cubicBezTo>
                    <a:pt x="57" y="150"/>
                    <a:pt x="57" y="150"/>
                    <a:pt x="57" y="150"/>
                  </a:cubicBezTo>
                  <a:cubicBezTo>
                    <a:pt x="56" y="150"/>
                    <a:pt x="56" y="150"/>
                    <a:pt x="56" y="150"/>
                  </a:cubicBezTo>
                  <a:cubicBezTo>
                    <a:pt x="55" y="151"/>
                    <a:pt x="55" y="151"/>
                    <a:pt x="55" y="151"/>
                  </a:cubicBezTo>
                  <a:cubicBezTo>
                    <a:pt x="54" y="151"/>
                    <a:pt x="54" y="151"/>
                    <a:pt x="54" y="151"/>
                  </a:cubicBezTo>
                  <a:cubicBezTo>
                    <a:pt x="54" y="151"/>
                    <a:pt x="54" y="151"/>
                    <a:pt x="54" y="151"/>
                  </a:cubicBezTo>
                  <a:cubicBezTo>
                    <a:pt x="54" y="152"/>
                    <a:pt x="54" y="152"/>
                    <a:pt x="54" y="152"/>
                  </a:cubicBezTo>
                  <a:cubicBezTo>
                    <a:pt x="56" y="152"/>
                    <a:pt x="56" y="152"/>
                    <a:pt x="56" y="152"/>
                  </a:cubicBezTo>
                  <a:cubicBezTo>
                    <a:pt x="57" y="151"/>
                    <a:pt x="57" y="151"/>
                    <a:pt x="57" y="151"/>
                  </a:cubicBezTo>
                  <a:cubicBezTo>
                    <a:pt x="58" y="150"/>
                    <a:pt x="58" y="150"/>
                    <a:pt x="58" y="150"/>
                  </a:cubicBezTo>
                  <a:cubicBezTo>
                    <a:pt x="58" y="151"/>
                    <a:pt x="58" y="151"/>
                    <a:pt x="58" y="151"/>
                  </a:cubicBezTo>
                  <a:cubicBezTo>
                    <a:pt x="58" y="151"/>
                    <a:pt x="58" y="151"/>
                    <a:pt x="58" y="151"/>
                  </a:cubicBezTo>
                  <a:cubicBezTo>
                    <a:pt x="59" y="150"/>
                    <a:pt x="59" y="150"/>
                    <a:pt x="59" y="150"/>
                  </a:cubicBezTo>
                  <a:cubicBezTo>
                    <a:pt x="59" y="150"/>
                    <a:pt x="59" y="150"/>
                    <a:pt x="59" y="150"/>
                  </a:cubicBezTo>
                  <a:cubicBezTo>
                    <a:pt x="60" y="150"/>
                    <a:pt x="60" y="150"/>
                    <a:pt x="60" y="150"/>
                  </a:cubicBezTo>
                  <a:cubicBezTo>
                    <a:pt x="60" y="150"/>
                    <a:pt x="60" y="150"/>
                    <a:pt x="60" y="150"/>
                  </a:cubicBezTo>
                  <a:cubicBezTo>
                    <a:pt x="60" y="150"/>
                    <a:pt x="60" y="150"/>
                    <a:pt x="60" y="150"/>
                  </a:cubicBezTo>
                  <a:cubicBezTo>
                    <a:pt x="61" y="149"/>
                    <a:pt x="61" y="149"/>
                    <a:pt x="61" y="149"/>
                  </a:cubicBezTo>
                  <a:cubicBezTo>
                    <a:pt x="62" y="149"/>
                    <a:pt x="62" y="149"/>
                    <a:pt x="62" y="149"/>
                  </a:cubicBezTo>
                  <a:cubicBezTo>
                    <a:pt x="62" y="149"/>
                    <a:pt x="62" y="149"/>
                    <a:pt x="62" y="149"/>
                  </a:cubicBezTo>
                  <a:cubicBezTo>
                    <a:pt x="61" y="148"/>
                    <a:pt x="61" y="148"/>
                    <a:pt x="61" y="148"/>
                  </a:cubicBezTo>
                  <a:cubicBezTo>
                    <a:pt x="62" y="148"/>
                    <a:pt x="62" y="148"/>
                    <a:pt x="62" y="148"/>
                  </a:cubicBezTo>
                  <a:cubicBezTo>
                    <a:pt x="62" y="147"/>
                    <a:pt x="62" y="147"/>
                    <a:pt x="62" y="147"/>
                  </a:cubicBezTo>
                  <a:cubicBezTo>
                    <a:pt x="61" y="147"/>
                    <a:pt x="61" y="147"/>
                    <a:pt x="61" y="147"/>
                  </a:cubicBezTo>
                  <a:cubicBezTo>
                    <a:pt x="61" y="146"/>
                    <a:pt x="61" y="146"/>
                    <a:pt x="61" y="146"/>
                  </a:cubicBezTo>
                  <a:close/>
                  <a:moveTo>
                    <a:pt x="64" y="148"/>
                  </a:moveTo>
                  <a:cubicBezTo>
                    <a:pt x="63" y="147"/>
                    <a:pt x="63" y="147"/>
                    <a:pt x="63" y="147"/>
                  </a:cubicBezTo>
                  <a:cubicBezTo>
                    <a:pt x="63" y="147"/>
                    <a:pt x="63" y="147"/>
                    <a:pt x="63" y="147"/>
                  </a:cubicBezTo>
                  <a:cubicBezTo>
                    <a:pt x="63" y="147"/>
                    <a:pt x="63" y="147"/>
                    <a:pt x="63" y="147"/>
                  </a:cubicBezTo>
                  <a:cubicBezTo>
                    <a:pt x="64" y="148"/>
                    <a:pt x="64" y="148"/>
                    <a:pt x="64" y="148"/>
                  </a:cubicBezTo>
                  <a:close/>
                  <a:moveTo>
                    <a:pt x="68" y="147"/>
                  </a:moveTo>
                  <a:cubicBezTo>
                    <a:pt x="68" y="147"/>
                    <a:pt x="68" y="147"/>
                    <a:pt x="68" y="147"/>
                  </a:cubicBezTo>
                  <a:cubicBezTo>
                    <a:pt x="69" y="147"/>
                    <a:pt x="69" y="147"/>
                    <a:pt x="69" y="147"/>
                  </a:cubicBezTo>
                  <a:cubicBezTo>
                    <a:pt x="69" y="147"/>
                    <a:pt x="69" y="147"/>
                    <a:pt x="69" y="147"/>
                  </a:cubicBezTo>
                  <a:cubicBezTo>
                    <a:pt x="68" y="147"/>
                    <a:pt x="68" y="147"/>
                    <a:pt x="68" y="147"/>
                  </a:cubicBezTo>
                  <a:cubicBezTo>
                    <a:pt x="68" y="147"/>
                    <a:pt x="68" y="147"/>
                    <a:pt x="68" y="147"/>
                  </a:cubicBezTo>
                  <a:close/>
                  <a:moveTo>
                    <a:pt x="66" y="147"/>
                  </a:moveTo>
                  <a:cubicBezTo>
                    <a:pt x="67" y="147"/>
                    <a:pt x="67" y="147"/>
                    <a:pt x="67" y="147"/>
                  </a:cubicBezTo>
                  <a:cubicBezTo>
                    <a:pt x="67" y="147"/>
                    <a:pt x="67" y="147"/>
                    <a:pt x="67" y="147"/>
                  </a:cubicBezTo>
                  <a:cubicBezTo>
                    <a:pt x="66" y="147"/>
                    <a:pt x="66" y="147"/>
                    <a:pt x="66" y="147"/>
                  </a:cubicBezTo>
                  <a:close/>
                  <a:moveTo>
                    <a:pt x="66" y="146"/>
                  </a:moveTo>
                  <a:cubicBezTo>
                    <a:pt x="66" y="146"/>
                    <a:pt x="66" y="146"/>
                    <a:pt x="66" y="146"/>
                  </a:cubicBezTo>
                  <a:cubicBezTo>
                    <a:pt x="66" y="145"/>
                    <a:pt x="66" y="145"/>
                    <a:pt x="66" y="145"/>
                  </a:cubicBezTo>
                  <a:cubicBezTo>
                    <a:pt x="66" y="145"/>
                    <a:pt x="66" y="145"/>
                    <a:pt x="66" y="145"/>
                  </a:cubicBezTo>
                  <a:cubicBezTo>
                    <a:pt x="67" y="146"/>
                    <a:pt x="67" y="146"/>
                    <a:pt x="67" y="146"/>
                  </a:cubicBezTo>
                  <a:cubicBezTo>
                    <a:pt x="66" y="146"/>
                    <a:pt x="66" y="146"/>
                    <a:pt x="66" y="146"/>
                  </a:cubicBezTo>
                  <a:close/>
                  <a:moveTo>
                    <a:pt x="65" y="146"/>
                  </a:moveTo>
                  <a:cubicBezTo>
                    <a:pt x="64" y="146"/>
                    <a:pt x="64" y="146"/>
                    <a:pt x="64" y="146"/>
                  </a:cubicBezTo>
                  <a:cubicBezTo>
                    <a:pt x="64" y="146"/>
                    <a:pt x="64" y="146"/>
                    <a:pt x="64" y="146"/>
                  </a:cubicBezTo>
                  <a:cubicBezTo>
                    <a:pt x="64" y="147"/>
                    <a:pt x="64" y="147"/>
                    <a:pt x="64" y="147"/>
                  </a:cubicBezTo>
                  <a:cubicBezTo>
                    <a:pt x="65" y="147"/>
                    <a:pt x="65" y="147"/>
                    <a:pt x="65" y="147"/>
                  </a:cubicBezTo>
                  <a:cubicBezTo>
                    <a:pt x="65" y="146"/>
                    <a:pt x="65" y="146"/>
                    <a:pt x="65" y="146"/>
                  </a:cubicBezTo>
                  <a:cubicBezTo>
                    <a:pt x="65" y="146"/>
                    <a:pt x="65" y="146"/>
                    <a:pt x="65" y="146"/>
                  </a:cubicBezTo>
                  <a:cubicBezTo>
                    <a:pt x="65" y="146"/>
                    <a:pt x="65" y="146"/>
                    <a:pt x="65" y="146"/>
                  </a:cubicBezTo>
                  <a:close/>
                  <a:moveTo>
                    <a:pt x="105" y="113"/>
                  </a:moveTo>
                  <a:cubicBezTo>
                    <a:pt x="105" y="113"/>
                    <a:pt x="105" y="113"/>
                    <a:pt x="105" y="113"/>
                  </a:cubicBezTo>
                  <a:cubicBezTo>
                    <a:pt x="106" y="112"/>
                    <a:pt x="106" y="112"/>
                    <a:pt x="106" y="112"/>
                  </a:cubicBezTo>
                  <a:cubicBezTo>
                    <a:pt x="106" y="113"/>
                    <a:pt x="106" y="113"/>
                    <a:pt x="106" y="113"/>
                  </a:cubicBezTo>
                  <a:cubicBezTo>
                    <a:pt x="105" y="113"/>
                    <a:pt x="105" y="113"/>
                    <a:pt x="105" y="113"/>
                  </a:cubicBezTo>
                  <a:close/>
                  <a:moveTo>
                    <a:pt x="104" y="113"/>
                  </a:moveTo>
                  <a:cubicBezTo>
                    <a:pt x="103" y="113"/>
                    <a:pt x="103" y="113"/>
                    <a:pt x="103" y="113"/>
                  </a:cubicBezTo>
                  <a:cubicBezTo>
                    <a:pt x="103" y="112"/>
                    <a:pt x="103" y="112"/>
                    <a:pt x="103" y="112"/>
                  </a:cubicBezTo>
                  <a:cubicBezTo>
                    <a:pt x="104" y="112"/>
                    <a:pt x="104" y="112"/>
                    <a:pt x="104" y="112"/>
                  </a:cubicBezTo>
                  <a:cubicBezTo>
                    <a:pt x="105" y="111"/>
                    <a:pt x="105" y="111"/>
                    <a:pt x="105" y="111"/>
                  </a:cubicBezTo>
                  <a:cubicBezTo>
                    <a:pt x="105" y="112"/>
                    <a:pt x="105" y="112"/>
                    <a:pt x="105" y="112"/>
                  </a:cubicBezTo>
                  <a:cubicBezTo>
                    <a:pt x="104" y="113"/>
                    <a:pt x="104" y="113"/>
                    <a:pt x="104" y="113"/>
                  </a:cubicBezTo>
                  <a:cubicBezTo>
                    <a:pt x="104" y="113"/>
                    <a:pt x="104" y="113"/>
                    <a:pt x="104" y="113"/>
                  </a:cubicBezTo>
                  <a:close/>
                  <a:moveTo>
                    <a:pt x="70" y="144"/>
                  </a:moveTo>
                  <a:cubicBezTo>
                    <a:pt x="70" y="143"/>
                    <a:pt x="70" y="143"/>
                    <a:pt x="70" y="143"/>
                  </a:cubicBezTo>
                  <a:cubicBezTo>
                    <a:pt x="70" y="143"/>
                    <a:pt x="70" y="143"/>
                    <a:pt x="70" y="143"/>
                  </a:cubicBezTo>
                  <a:cubicBezTo>
                    <a:pt x="71" y="143"/>
                    <a:pt x="71" y="143"/>
                    <a:pt x="71" y="143"/>
                  </a:cubicBezTo>
                  <a:cubicBezTo>
                    <a:pt x="72" y="142"/>
                    <a:pt x="72" y="142"/>
                    <a:pt x="72" y="142"/>
                  </a:cubicBezTo>
                  <a:cubicBezTo>
                    <a:pt x="72" y="142"/>
                    <a:pt x="72" y="142"/>
                    <a:pt x="72" y="142"/>
                  </a:cubicBezTo>
                  <a:cubicBezTo>
                    <a:pt x="73" y="141"/>
                    <a:pt x="73" y="141"/>
                    <a:pt x="73" y="141"/>
                  </a:cubicBezTo>
                  <a:cubicBezTo>
                    <a:pt x="73" y="141"/>
                    <a:pt x="73" y="141"/>
                    <a:pt x="73" y="141"/>
                  </a:cubicBezTo>
                  <a:cubicBezTo>
                    <a:pt x="74" y="141"/>
                    <a:pt x="74" y="141"/>
                    <a:pt x="74" y="141"/>
                  </a:cubicBezTo>
                  <a:cubicBezTo>
                    <a:pt x="74" y="141"/>
                    <a:pt x="74" y="141"/>
                    <a:pt x="74" y="141"/>
                  </a:cubicBezTo>
                  <a:cubicBezTo>
                    <a:pt x="75" y="141"/>
                    <a:pt x="75" y="141"/>
                    <a:pt x="75" y="141"/>
                  </a:cubicBezTo>
                  <a:cubicBezTo>
                    <a:pt x="76" y="141"/>
                    <a:pt x="76" y="141"/>
                    <a:pt x="76" y="141"/>
                  </a:cubicBezTo>
                  <a:cubicBezTo>
                    <a:pt x="76" y="141"/>
                    <a:pt x="76" y="141"/>
                    <a:pt x="76" y="141"/>
                  </a:cubicBezTo>
                  <a:cubicBezTo>
                    <a:pt x="77" y="141"/>
                    <a:pt x="77" y="141"/>
                    <a:pt x="77" y="141"/>
                  </a:cubicBezTo>
                  <a:cubicBezTo>
                    <a:pt x="78" y="141"/>
                    <a:pt x="78" y="141"/>
                    <a:pt x="78" y="141"/>
                  </a:cubicBezTo>
                  <a:cubicBezTo>
                    <a:pt x="77" y="142"/>
                    <a:pt x="77" y="142"/>
                    <a:pt x="77" y="142"/>
                  </a:cubicBezTo>
                  <a:cubicBezTo>
                    <a:pt x="78" y="143"/>
                    <a:pt x="78" y="143"/>
                    <a:pt x="78" y="143"/>
                  </a:cubicBezTo>
                  <a:cubicBezTo>
                    <a:pt x="78" y="143"/>
                    <a:pt x="78" y="143"/>
                    <a:pt x="78" y="143"/>
                  </a:cubicBezTo>
                  <a:cubicBezTo>
                    <a:pt x="77" y="143"/>
                    <a:pt x="77" y="143"/>
                    <a:pt x="77" y="143"/>
                  </a:cubicBezTo>
                  <a:cubicBezTo>
                    <a:pt x="77" y="144"/>
                    <a:pt x="77" y="144"/>
                    <a:pt x="77" y="144"/>
                  </a:cubicBezTo>
                  <a:cubicBezTo>
                    <a:pt x="75" y="144"/>
                    <a:pt x="75" y="144"/>
                    <a:pt x="75" y="144"/>
                  </a:cubicBezTo>
                  <a:cubicBezTo>
                    <a:pt x="74" y="144"/>
                    <a:pt x="74" y="144"/>
                    <a:pt x="74" y="144"/>
                  </a:cubicBezTo>
                  <a:cubicBezTo>
                    <a:pt x="73" y="144"/>
                    <a:pt x="73" y="144"/>
                    <a:pt x="73" y="144"/>
                  </a:cubicBezTo>
                  <a:cubicBezTo>
                    <a:pt x="72" y="145"/>
                    <a:pt x="72" y="145"/>
                    <a:pt x="72" y="145"/>
                  </a:cubicBezTo>
                  <a:cubicBezTo>
                    <a:pt x="71" y="145"/>
                    <a:pt x="71" y="145"/>
                    <a:pt x="71" y="145"/>
                  </a:cubicBezTo>
                  <a:cubicBezTo>
                    <a:pt x="71" y="145"/>
                    <a:pt x="71" y="145"/>
                    <a:pt x="71" y="145"/>
                  </a:cubicBezTo>
                  <a:cubicBezTo>
                    <a:pt x="70" y="144"/>
                    <a:pt x="70" y="144"/>
                    <a:pt x="70" y="14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42" name="Rectangle 163"/>
            <p:cNvSpPr>
              <a:spLocks noChangeArrowheads="1"/>
            </p:cNvSpPr>
            <p:nvPr/>
          </p:nvSpPr>
          <p:spPr bwMode="auto">
            <a:xfrm>
              <a:off x="2602388" y="2795127"/>
              <a:ext cx="3860" cy="3860"/>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43" name="Freeform 164"/>
            <p:cNvSpPr>
              <a:spLocks/>
            </p:cNvSpPr>
            <p:nvPr/>
          </p:nvSpPr>
          <p:spPr bwMode="auto">
            <a:xfrm>
              <a:off x="2664145" y="2813139"/>
              <a:ext cx="47606" cy="19300"/>
            </a:xfrm>
            <a:custGeom>
              <a:avLst/>
              <a:gdLst>
                <a:gd name="T0" fmla="*/ 3 w 37"/>
                <a:gd name="T1" fmla="*/ 0 h 15"/>
                <a:gd name="T2" fmla="*/ 7 w 37"/>
                <a:gd name="T3" fmla="*/ 0 h 15"/>
                <a:gd name="T4" fmla="*/ 14 w 37"/>
                <a:gd name="T5" fmla="*/ 0 h 15"/>
                <a:gd name="T6" fmla="*/ 26 w 37"/>
                <a:gd name="T7" fmla="*/ 0 h 15"/>
                <a:gd name="T8" fmla="*/ 29 w 37"/>
                <a:gd name="T9" fmla="*/ 4 h 15"/>
                <a:gd name="T10" fmla="*/ 33 w 37"/>
                <a:gd name="T11" fmla="*/ 8 h 15"/>
                <a:gd name="T12" fmla="*/ 37 w 37"/>
                <a:gd name="T13" fmla="*/ 8 h 15"/>
                <a:gd name="T14" fmla="*/ 37 w 37"/>
                <a:gd name="T15" fmla="*/ 12 h 15"/>
                <a:gd name="T16" fmla="*/ 29 w 37"/>
                <a:gd name="T17" fmla="*/ 12 h 15"/>
                <a:gd name="T18" fmla="*/ 29 w 37"/>
                <a:gd name="T19" fmla="*/ 8 h 15"/>
                <a:gd name="T20" fmla="*/ 26 w 37"/>
                <a:gd name="T21" fmla="*/ 12 h 15"/>
                <a:gd name="T22" fmla="*/ 26 w 37"/>
                <a:gd name="T23" fmla="*/ 12 h 15"/>
                <a:gd name="T24" fmla="*/ 26 w 37"/>
                <a:gd name="T25" fmla="*/ 12 h 15"/>
                <a:gd name="T26" fmla="*/ 22 w 37"/>
                <a:gd name="T27" fmla="*/ 12 h 15"/>
                <a:gd name="T28" fmla="*/ 22 w 37"/>
                <a:gd name="T29" fmla="*/ 15 h 15"/>
                <a:gd name="T30" fmla="*/ 18 w 37"/>
                <a:gd name="T31" fmla="*/ 15 h 15"/>
                <a:gd name="T32" fmla="*/ 14 w 37"/>
                <a:gd name="T33" fmla="*/ 12 h 15"/>
                <a:gd name="T34" fmla="*/ 11 w 37"/>
                <a:gd name="T35" fmla="*/ 12 h 15"/>
                <a:gd name="T36" fmla="*/ 7 w 37"/>
                <a:gd name="T37" fmla="*/ 12 h 15"/>
                <a:gd name="T38" fmla="*/ 7 w 37"/>
                <a:gd name="T39" fmla="*/ 8 h 15"/>
                <a:gd name="T40" fmla="*/ 3 w 37"/>
                <a:gd name="T41" fmla="*/ 4 h 15"/>
                <a:gd name="T42" fmla="*/ 3 w 37"/>
                <a:gd name="T43" fmla="*/ 8 h 15"/>
                <a:gd name="T44" fmla="*/ 0 w 37"/>
                <a:gd name="T45" fmla="*/ 4 h 15"/>
                <a:gd name="T46" fmla="*/ 0 w 37"/>
                <a:gd name="T47" fmla="*/ 0 h 15"/>
                <a:gd name="T48" fmla="*/ 3 w 37"/>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5">
                  <a:moveTo>
                    <a:pt x="3" y="0"/>
                  </a:moveTo>
                  <a:lnTo>
                    <a:pt x="7" y="0"/>
                  </a:lnTo>
                  <a:lnTo>
                    <a:pt x="14" y="0"/>
                  </a:lnTo>
                  <a:lnTo>
                    <a:pt x="26" y="0"/>
                  </a:lnTo>
                  <a:lnTo>
                    <a:pt x="29" y="4"/>
                  </a:lnTo>
                  <a:lnTo>
                    <a:pt x="33" y="8"/>
                  </a:lnTo>
                  <a:lnTo>
                    <a:pt x="37" y="8"/>
                  </a:lnTo>
                  <a:lnTo>
                    <a:pt x="37" y="12"/>
                  </a:lnTo>
                  <a:lnTo>
                    <a:pt x="29" y="12"/>
                  </a:lnTo>
                  <a:lnTo>
                    <a:pt x="29" y="8"/>
                  </a:lnTo>
                  <a:lnTo>
                    <a:pt x="26" y="12"/>
                  </a:lnTo>
                  <a:lnTo>
                    <a:pt x="26" y="12"/>
                  </a:lnTo>
                  <a:lnTo>
                    <a:pt x="26" y="12"/>
                  </a:lnTo>
                  <a:lnTo>
                    <a:pt x="22" y="12"/>
                  </a:lnTo>
                  <a:lnTo>
                    <a:pt x="22" y="15"/>
                  </a:lnTo>
                  <a:lnTo>
                    <a:pt x="18" y="15"/>
                  </a:lnTo>
                  <a:lnTo>
                    <a:pt x="14" y="12"/>
                  </a:lnTo>
                  <a:lnTo>
                    <a:pt x="11" y="12"/>
                  </a:lnTo>
                  <a:lnTo>
                    <a:pt x="7" y="12"/>
                  </a:lnTo>
                  <a:lnTo>
                    <a:pt x="7" y="8"/>
                  </a:lnTo>
                  <a:lnTo>
                    <a:pt x="3" y="4"/>
                  </a:lnTo>
                  <a:lnTo>
                    <a:pt x="3" y="8"/>
                  </a:lnTo>
                  <a:lnTo>
                    <a:pt x="0" y="4"/>
                  </a:lnTo>
                  <a:lnTo>
                    <a:pt x="0" y="0"/>
                  </a:lnTo>
                  <a:lnTo>
                    <a:pt x="3"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44" name="Freeform 165"/>
            <p:cNvSpPr>
              <a:spLocks noEditPoints="1"/>
            </p:cNvSpPr>
            <p:nvPr/>
          </p:nvSpPr>
          <p:spPr bwMode="auto">
            <a:xfrm>
              <a:off x="2745202" y="2779687"/>
              <a:ext cx="61758" cy="43745"/>
            </a:xfrm>
            <a:custGeom>
              <a:avLst/>
              <a:gdLst>
                <a:gd name="T0" fmla="*/ 11 w 13"/>
                <a:gd name="T1" fmla="*/ 8 h 9"/>
                <a:gd name="T2" fmla="*/ 12 w 13"/>
                <a:gd name="T3" fmla="*/ 7 h 9"/>
                <a:gd name="T4" fmla="*/ 12 w 13"/>
                <a:gd name="T5" fmla="*/ 5 h 9"/>
                <a:gd name="T6" fmla="*/ 13 w 13"/>
                <a:gd name="T7" fmla="*/ 5 h 9"/>
                <a:gd name="T8" fmla="*/ 12 w 13"/>
                <a:gd name="T9" fmla="*/ 3 h 9"/>
                <a:gd name="T10" fmla="*/ 13 w 13"/>
                <a:gd name="T11" fmla="*/ 2 h 9"/>
                <a:gd name="T12" fmla="*/ 12 w 13"/>
                <a:gd name="T13" fmla="*/ 2 h 9"/>
                <a:gd name="T14" fmla="*/ 10 w 13"/>
                <a:gd name="T15" fmla="*/ 1 h 9"/>
                <a:gd name="T16" fmla="*/ 8 w 13"/>
                <a:gd name="T17" fmla="*/ 1 h 9"/>
                <a:gd name="T18" fmla="*/ 6 w 13"/>
                <a:gd name="T19" fmla="*/ 1 h 9"/>
                <a:gd name="T20" fmla="*/ 6 w 13"/>
                <a:gd name="T21" fmla="*/ 2 h 9"/>
                <a:gd name="T22" fmla="*/ 8 w 13"/>
                <a:gd name="T23" fmla="*/ 3 h 9"/>
                <a:gd name="T24" fmla="*/ 8 w 13"/>
                <a:gd name="T25" fmla="*/ 5 h 9"/>
                <a:gd name="T26" fmla="*/ 10 w 13"/>
                <a:gd name="T27" fmla="*/ 6 h 9"/>
                <a:gd name="T28" fmla="*/ 10 w 13"/>
                <a:gd name="T29" fmla="*/ 7 h 9"/>
                <a:gd name="T30" fmla="*/ 8 w 13"/>
                <a:gd name="T31" fmla="*/ 7 h 9"/>
                <a:gd name="T32" fmla="*/ 6 w 13"/>
                <a:gd name="T33" fmla="*/ 7 h 9"/>
                <a:gd name="T34" fmla="*/ 4 w 13"/>
                <a:gd name="T35" fmla="*/ 7 h 9"/>
                <a:gd name="T36" fmla="*/ 4 w 13"/>
                <a:gd name="T37" fmla="*/ 6 h 9"/>
                <a:gd name="T38" fmla="*/ 2 w 13"/>
                <a:gd name="T39" fmla="*/ 6 h 9"/>
                <a:gd name="T40" fmla="*/ 0 w 13"/>
                <a:gd name="T41" fmla="*/ 7 h 9"/>
                <a:gd name="T42" fmla="*/ 2 w 13"/>
                <a:gd name="T43" fmla="*/ 8 h 9"/>
                <a:gd name="T44" fmla="*/ 3 w 13"/>
                <a:gd name="T45" fmla="*/ 9 h 9"/>
                <a:gd name="T46" fmla="*/ 4 w 13"/>
                <a:gd name="T47" fmla="*/ 8 h 9"/>
                <a:gd name="T48" fmla="*/ 7 w 13"/>
                <a:gd name="T49" fmla="*/ 8 h 9"/>
                <a:gd name="T50" fmla="*/ 10 w 13"/>
                <a:gd name="T51" fmla="*/ 8 h 9"/>
                <a:gd name="T52" fmla="*/ 11 w 13"/>
                <a:gd name="T53" fmla="*/ 9 h 9"/>
                <a:gd name="T54" fmla="*/ 8 w 13"/>
                <a:gd name="T55" fmla="*/ 0 h 9"/>
                <a:gd name="T56" fmla="*/ 8 w 13"/>
                <a:gd name="T57" fmla="*/ 1 h 9"/>
                <a:gd name="T58" fmla="*/ 6 w 13"/>
                <a:gd name="T59" fmla="*/ 5 h 9"/>
                <a:gd name="T60" fmla="*/ 8 w 13"/>
                <a:gd name="T61" fmla="*/ 5 h 9"/>
                <a:gd name="T62" fmla="*/ 7 w 13"/>
                <a:gd name="T6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 h="9">
                  <a:moveTo>
                    <a:pt x="11" y="9"/>
                  </a:moveTo>
                  <a:cubicBezTo>
                    <a:pt x="11" y="8"/>
                    <a:pt x="11" y="8"/>
                    <a:pt x="11" y="8"/>
                  </a:cubicBezTo>
                  <a:cubicBezTo>
                    <a:pt x="12" y="7"/>
                    <a:pt x="12" y="7"/>
                    <a:pt x="12" y="7"/>
                  </a:cubicBezTo>
                  <a:cubicBezTo>
                    <a:pt x="12" y="7"/>
                    <a:pt x="12" y="7"/>
                    <a:pt x="12" y="7"/>
                  </a:cubicBezTo>
                  <a:cubicBezTo>
                    <a:pt x="12" y="6"/>
                    <a:pt x="12" y="6"/>
                    <a:pt x="12" y="6"/>
                  </a:cubicBezTo>
                  <a:cubicBezTo>
                    <a:pt x="12" y="5"/>
                    <a:pt x="12" y="5"/>
                    <a:pt x="12" y="5"/>
                  </a:cubicBezTo>
                  <a:cubicBezTo>
                    <a:pt x="12" y="5"/>
                    <a:pt x="12" y="5"/>
                    <a:pt x="12" y="5"/>
                  </a:cubicBezTo>
                  <a:cubicBezTo>
                    <a:pt x="13" y="5"/>
                    <a:pt x="13" y="5"/>
                    <a:pt x="13" y="5"/>
                  </a:cubicBezTo>
                  <a:cubicBezTo>
                    <a:pt x="13" y="4"/>
                    <a:pt x="13" y="4"/>
                    <a:pt x="13" y="4"/>
                  </a:cubicBezTo>
                  <a:cubicBezTo>
                    <a:pt x="12" y="3"/>
                    <a:pt x="12" y="3"/>
                    <a:pt x="12" y="3"/>
                  </a:cubicBezTo>
                  <a:cubicBezTo>
                    <a:pt x="13" y="2"/>
                    <a:pt x="13" y="2"/>
                    <a:pt x="13" y="2"/>
                  </a:cubicBezTo>
                  <a:cubicBezTo>
                    <a:pt x="13" y="2"/>
                    <a:pt x="13" y="2"/>
                    <a:pt x="13" y="2"/>
                  </a:cubicBezTo>
                  <a:cubicBezTo>
                    <a:pt x="13" y="2"/>
                    <a:pt x="13" y="2"/>
                    <a:pt x="13" y="2"/>
                  </a:cubicBezTo>
                  <a:cubicBezTo>
                    <a:pt x="12" y="2"/>
                    <a:pt x="12" y="2"/>
                    <a:pt x="12" y="2"/>
                  </a:cubicBezTo>
                  <a:cubicBezTo>
                    <a:pt x="11" y="2"/>
                    <a:pt x="11" y="2"/>
                    <a:pt x="11" y="2"/>
                  </a:cubicBezTo>
                  <a:cubicBezTo>
                    <a:pt x="10" y="1"/>
                    <a:pt x="10" y="1"/>
                    <a:pt x="10" y="1"/>
                  </a:cubicBezTo>
                  <a:cubicBezTo>
                    <a:pt x="9" y="1"/>
                    <a:pt x="9" y="1"/>
                    <a:pt x="9" y="1"/>
                  </a:cubicBezTo>
                  <a:cubicBezTo>
                    <a:pt x="8" y="1"/>
                    <a:pt x="8" y="1"/>
                    <a:pt x="8" y="1"/>
                  </a:cubicBezTo>
                  <a:cubicBezTo>
                    <a:pt x="7" y="1"/>
                    <a:pt x="7" y="1"/>
                    <a:pt x="7" y="1"/>
                  </a:cubicBezTo>
                  <a:cubicBezTo>
                    <a:pt x="6" y="1"/>
                    <a:pt x="6" y="1"/>
                    <a:pt x="6" y="1"/>
                  </a:cubicBezTo>
                  <a:cubicBezTo>
                    <a:pt x="5" y="1"/>
                    <a:pt x="5" y="1"/>
                    <a:pt x="5" y="1"/>
                  </a:cubicBezTo>
                  <a:cubicBezTo>
                    <a:pt x="5" y="1"/>
                    <a:pt x="6" y="2"/>
                    <a:pt x="6" y="2"/>
                  </a:cubicBezTo>
                  <a:cubicBezTo>
                    <a:pt x="9" y="3"/>
                    <a:pt x="9" y="3"/>
                    <a:pt x="9" y="3"/>
                  </a:cubicBezTo>
                  <a:cubicBezTo>
                    <a:pt x="8" y="3"/>
                    <a:pt x="8" y="3"/>
                    <a:pt x="8" y="3"/>
                  </a:cubicBezTo>
                  <a:cubicBezTo>
                    <a:pt x="9" y="4"/>
                    <a:pt x="9" y="4"/>
                    <a:pt x="9" y="4"/>
                  </a:cubicBezTo>
                  <a:cubicBezTo>
                    <a:pt x="8" y="5"/>
                    <a:pt x="8" y="5"/>
                    <a:pt x="8" y="5"/>
                  </a:cubicBezTo>
                  <a:cubicBezTo>
                    <a:pt x="9" y="5"/>
                    <a:pt x="9" y="5"/>
                    <a:pt x="9" y="5"/>
                  </a:cubicBezTo>
                  <a:cubicBezTo>
                    <a:pt x="10" y="6"/>
                    <a:pt x="10" y="6"/>
                    <a:pt x="10" y="6"/>
                  </a:cubicBezTo>
                  <a:cubicBezTo>
                    <a:pt x="11" y="6"/>
                    <a:pt x="11" y="6"/>
                    <a:pt x="11" y="6"/>
                  </a:cubicBezTo>
                  <a:cubicBezTo>
                    <a:pt x="10" y="7"/>
                    <a:pt x="10" y="7"/>
                    <a:pt x="10" y="7"/>
                  </a:cubicBezTo>
                  <a:cubicBezTo>
                    <a:pt x="8" y="7"/>
                    <a:pt x="8" y="7"/>
                    <a:pt x="8" y="7"/>
                  </a:cubicBezTo>
                  <a:cubicBezTo>
                    <a:pt x="8" y="7"/>
                    <a:pt x="8" y="7"/>
                    <a:pt x="8" y="7"/>
                  </a:cubicBezTo>
                  <a:cubicBezTo>
                    <a:pt x="7" y="7"/>
                    <a:pt x="7" y="7"/>
                    <a:pt x="7" y="7"/>
                  </a:cubicBezTo>
                  <a:cubicBezTo>
                    <a:pt x="6" y="7"/>
                    <a:pt x="6" y="7"/>
                    <a:pt x="6" y="7"/>
                  </a:cubicBezTo>
                  <a:cubicBezTo>
                    <a:pt x="5" y="7"/>
                    <a:pt x="5" y="7"/>
                    <a:pt x="5" y="7"/>
                  </a:cubicBezTo>
                  <a:cubicBezTo>
                    <a:pt x="4" y="7"/>
                    <a:pt x="4" y="7"/>
                    <a:pt x="4" y="7"/>
                  </a:cubicBezTo>
                  <a:cubicBezTo>
                    <a:pt x="4" y="7"/>
                    <a:pt x="4" y="7"/>
                    <a:pt x="4" y="7"/>
                  </a:cubicBezTo>
                  <a:cubicBezTo>
                    <a:pt x="4" y="6"/>
                    <a:pt x="4" y="6"/>
                    <a:pt x="4" y="6"/>
                  </a:cubicBezTo>
                  <a:cubicBezTo>
                    <a:pt x="2" y="7"/>
                    <a:pt x="2" y="7"/>
                    <a:pt x="2" y="7"/>
                  </a:cubicBezTo>
                  <a:cubicBezTo>
                    <a:pt x="2" y="6"/>
                    <a:pt x="2" y="6"/>
                    <a:pt x="2" y="6"/>
                  </a:cubicBezTo>
                  <a:cubicBezTo>
                    <a:pt x="1" y="7"/>
                    <a:pt x="1" y="7"/>
                    <a:pt x="1" y="7"/>
                  </a:cubicBezTo>
                  <a:cubicBezTo>
                    <a:pt x="0" y="7"/>
                    <a:pt x="0" y="7"/>
                    <a:pt x="0" y="7"/>
                  </a:cubicBezTo>
                  <a:cubicBezTo>
                    <a:pt x="1" y="8"/>
                    <a:pt x="1" y="8"/>
                    <a:pt x="1" y="8"/>
                  </a:cubicBezTo>
                  <a:cubicBezTo>
                    <a:pt x="2" y="8"/>
                    <a:pt x="2" y="8"/>
                    <a:pt x="2" y="8"/>
                  </a:cubicBezTo>
                  <a:cubicBezTo>
                    <a:pt x="3" y="9"/>
                    <a:pt x="3" y="9"/>
                    <a:pt x="3" y="9"/>
                  </a:cubicBezTo>
                  <a:cubicBezTo>
                    <a:pt x="3" y="9"/>
                    <a:pt x="3" y="9"/>
                    <a:pt x="3" y="9"/>
                  </a:cubicBezTo>
                  <a:cubicBezTo>
                    <a:pt x="4" y="8"/>
                    <a:pt x="4" y="8"/>
                    <a:pt x="4" y="8"/>
                  </a:cubicBezTo>
                  <a:cubicBezTo>
                    <a:pt x="4" y="8"/>
                    <a:pt x="4" y="8"/>
                    <a:pt x="4" y="8"/>
                  </a:cubicBezTo>
                  <a:cubicBezTo>
                    <a:pt x="6" y="8"/>
                    <a:pt x="6" y="8"/>
                    <a:pt x="6" y="8"/>
                  </a:cubicBezTo>
                  <a:cubicBezTo>
                    <a:pt x="7" y="8"/>
                    <a:pt x="7" y="8"/>
                    <a:pt x="7" y="8"/>
                  </a:cubicBezTo>
                  <a:cubicBezTo>
                    <a:pt x="9" y="9"/>
                    <a:pt x="9" y="9"/>
                    <a:pt x="9" y="9"/>
                  </a:cubicBezTo>
                  <a:cubicBezTo>
                    <a:pt x="10" y="8"/>
                    <a:pt x="10" y="8"/>
                    <a:pt x="10" y="8"/>
                  </a:cubicBezTo>
                  <a:cubicBezTo>
                    <a:pt x="10" y="9"/>
                    <a:pt x="10" y="9"/>
                    <a:pt x="10" y="9"/>
                  </a:cubicBezTo>
                  <a:cubicBezTo>
                    <a:pt x="11" y="9"/>
                    <a:pt x="11" y="9"/>
                    <a:pt x="11" y="9"/>
                  </a:cubicBezTo>
                  <a:close/>
                  <a:moveTo>
                    <a:pt x="8" y="0"/>
                  </a:moveTo>
                  <a:cubicBezTo>
                    <a:pt x="8" y="0"/>
                    <a:pt x="8" y="0"/>
                    <a:pt x="8" y="0"/>
                  </a:cubicBezTo>
                  <a:cubicBezTo>
                    <a:pt x="10" y="1"/>
                    <a:pt x="10" y="1"/>
                    <a:pt x="10" y="1"/>
                  </a:cubicBezTo>
                  <a:cubicBezTo>
                    <a:pt x="8" y="1"/>
                    <a:pt x="8" y="1"/>
                    <a:pt x="8" y="1"/>
                  </a:cubicBezTo>
                  <a:cubicBezTo>
                    <a:pt x="8" y="0"/>
                    <a:pt x="8" y="0"/>
                    <a:pt x="8" y="0"/>
                  </a:cubicBezTo>
                  <a:close/>
                  <a:moveTo>
                    <a:pt x="6" y="5"/>
                  </a:moveTo>
                  <a:cubicBezTo>
                    <a:pt x="7" y="5"/>
                    <a:pt x="7" y="5"/>
                    <a:pt x="7" y="5"/>
                  </a:cubicBezTo>
                  <a:cubicBezTo>
                    <a:pt x="8" y="5"/>
                    <a:pt x="8" y="5"/>
                    <a:pt x="8" y="5"/>
                  </a:cubicBezTo>
                  <a:cubicBezTo>
                    <a:pt x="8" y="6"/>
                    <a:pt x="8" y="6"/>
                    <a:pt x="8" y="6"/>
                  </a:cubicBezTo>
                  <a:cubicBezTo>
                    <a:pt x="7" y="6"/>
                    <a:pt x="7" y="6"/>
                    <a:pt x="7" y="6"/>
                  </a:cubicBezTo>
                  <a:lnTo>
                    <a:pt x="6" y="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45" name="Freeform 166"/>
            <p:cNvSpPr>
              <a:spLocks noEditPoints="1"/>
            </p:cNvSpPr>
            <p:nvPr/>
          </p:nvSpPr>
          <p:spPr bwMode="auto">
            <a:xfrm>
              <a:off x="2530337" y="2714068"/>
              <a:ext cx="223874" cy="75912"/>
            </a:xfrm>
            <a:custGeom>
              <a:avLst/>
              <a:gdLst>
                <a:gd name="T0" fmla="*/ 37 w 174"/>
                <a:gd name="T1" fmla="*/ 22 h 59"/>
                <a:gd name="T2" fmla="*/ 33 w 174"/>
                <a:gd name="T3" fmla="*/ 29 h 59"/>
                <a:gd name="T4" fmla="*/ 33 w 174"/>
                <a:gd name="T5" fmla="*/ 29 h 59"/>
                <a:gd name="T6" fmla="*/ 33 w 174"/>
                <a:gd name="T7" fmla="*/ 26 h 59"/>
                <a:gd name="T8" fmla="*/ 11 w 174"/>
                <a:gd name="T9" fmla="*/ 18 h 59"/>
                <a:gd name="T10" fmla="*/ 7 w 174"/>
                <a:gd name="T11" fmla="*/ 18 h 59"/>
                <a:gd name="T12" fmla="*/ 0 w 174"/>
                <a:gd name="T13" fmla="*/ 22 h 59"/>
                <a:gd name="T14" fmla="*/ 7 w 174"/>
                <a:gd name="T15" fmla="*/ 22 h 59"/>
                <a:gd name="T16" fmla="*/ 15 w 174"/>
                <a:gd name="T17" fmla="*/ 22 h 59"/>
                <a:gd name="T18" fmla="*/ 22 w 174"/>
                <a:gd name="T19" fmla="*/ 18 h 59"/>
                <a:gd name="T20" fmla="*/ 33 w 174"/>
                <a:gd name="T21" fmla="*/ 11 h 59"/>
                <a:gd name="T22" fmla="*/ 44 w 174"/>
                <a:gd name="T23" fmla="*/ 11 h 59"/>
                <a:gd name="T24" fmla="*/ 56 w 174"/>
                <a:gd name="T25" fmla="*/ 14 h 59"/>
                <a:gd name="T26" fmla="*/ 48 w 174"/>
                <a:gd name="T27" fmla="*/ 14 h 59"/>
                <a:gd name="T28" fmla="*/ 63 w 174"/>
                <a:gd name="T29" fmla="*/ 18 h 59"/>
                <a:gd name="T30" fmla="*/ 70 w 174"/>
                <a:gd name="T31" fmla="*/ 22 h 59"/>
                <a:gd name="T32" fmla="*/ 78 w 174"/>
                <a:gd name="T33" fmla="*/ 22 h 59"/>
                <a:gd name="T34" fmla="*/ 89 w 174"/>
                <a:gd name="T35" fmla="*/ 26 h 59"/>
                <a:gd name="T36" fmla="*/ 96 w 174"/>
                <a:gd name="T37" fmla="*/ 26 h 59"/>
                <a:gd name="T38" fmla="*/ 104 w 174"/>
                <a:gd name="T39" fmla="*/ 26 h 59"/>
                <a:gd name="T40" fmla="*/ 115 w 174"/>
                <a:gd name="T41" fmla="*/ 40 h 59"/>
                <a:gd name="T42" fmla="*/ 126 w 174"/>
                <a:gd name="T43" fmla="*/ 44 h 59"/>
                <a:gd name="T44" fmla="*/ 130 w 174"/>
                <a:gd name="T45" fmla="*/ 48 h 59"/>
                <a:gd name="T46" fmla="*/ 118 w 174"/>
                <a:gd name="T47" fmla="*/ 55 h 59"/>
                <a:gd name="T48" fmla="*/ 130 w 174"/>
                <a:gd name="T49" fmla="*/ 55 h 59"/>
                <a:gd name="T50" fmla="*/ 148 w 174"/>
                <a:gd name="T51" fmla="*/ 59 h 59"/>
                <a:gd name="T52" fmla="*/ 159 w 174"/>
                <a:gd name="T53" fmla="*/ 55 h 59"/>
                <a:gd name="T54" fmla="*/ 174 w 174"/>
                <a:gd name="T55" fmla="*/ 51 h 59"/>
                <a:gd name="T56" fmla="*/ 170 w 174"/>
                <a:gd name="T57" fmla="*/ 48 h 59"/>
                <a:gd name="T58" fmla="*/ 152 w 174"/>
                <a:gd name="T59" fmla="*/ 40 h 59"/>
                <a:gd name="T60" fmla="*/ 152 w 174"/>
                <a:gd name="T61" fmla="*/ 37 h 59"/>
                <a:gd name="T62" fmla="*/ 144 w 174"/>
                <a:gd name="T63" fmla="*/ 37 h 59"/>
                <a:gd name="T64" fmla="*/ 137 w 174"/>
                <a:gd name="T65" fmla="*/ 29 h 59"/>
                <a:gd name="T66" fmla="*/ 126 w 174"/>
                <a:gd name="T67" fmla="*/ 29 h 59"/>
                <a:gd name="T68" fmla="*/ 126 w 174"/>
                <a:gd name="T69" fmla="*/ 29 h 59"/>
                <a:gd name="T70" fmla="*/ 111 w 174"/>
                <a:gd name="T71" fmla="*/ 22 h 59"/>
                <a:gd name="T72" fmla="*/ 96 w 174"/>
                <a:gd name="T73" fmla="*/ 14 h 59"/>
                <a:gd name="T74" fmla="*/ 89 w 174"/>
                <a:gd name="T75" fmla="*/ 7 h 59"/>
                <a:gd name="T76" fmla="*/ 70 w 174"/>
                <a:gd name="T77" fmla="*/ 3 h 59"/>
                <a:gd name="T78" fmla="*/ 59 w 174"/>
                <a:gd name="T79" fmla="*/ 3 h 59"/>
                <a:gd name="T80" fmla="*/ 41 w 174"/>
                <a:gd name="T81" fmla="*/ 3 h 59"/>
                <a:gd name="T82" fmla="*/ 22 w 174"/>
                <a:gd name="T83" fmla="*/ 7 h 59"/>
                <a:gd name="T84" fmla="*/ 11 w 174"/>
                <a:gd name="T85" fmla="*/ 1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4" h="59">
                  <a:moveTo>
                    <a:pt x="33" y="26"/>
                  </a:moveTo>
                  <a:lnTo>
                    <a:pt x="33" y="22"/>
                  </a:lnTo>
                  <a:lnTo>
                    <a:pt x="37" y="22"/>
                  </a:lnTo>
                  <a:lnTo>
                    <a:pt x="41" y="26"/>
                  </a:lnTo>
                  <a:lnTo>
                    <a:pt x="41" y="29"/>
                  </a:lnTo>
                  <a:lnTo>
                    <a:pt x="33" y="29"/>
                  </a:lnTo>
                  <a:lnTo>
                    <a:pt x="30" y="29"/>
                  </a:lnTo>
                  <a:lnTo>
                    <a:pt x="30" y="26"/>
                  </a:lnTo>
                  <a:lnTo>
                    <a:pt x="33" y="29"/>
                  </a:lnTo>
                  <a:lnTo>
                    <a:pt x="33" y="29"/>
                  </a:lnTo>
                  <a:lnTo>
                    <a:pt x="37" y="26"/>
                  </a:lnTo>
                  <a:lnTo>
                    <a:pt x="33" y="26"/>
                  </a:lnTo>
                  <a:lnTo>
                    <a:pt x="33" y="26"/>
                  </a:lnTo>
                  <a:lnTo>
                    <a:pt x="33" y="26"/>
                  </a:lnTo>
                  <a:close/>
                  <a:moveTo>
                    <a:pt x="11" y="18"/>
                  </a:moveTo>
                  <a:lnTo>
                    <a:pt x="11" y="18"/>
                  </a:lnTo>
                  <a:lnTo>
                    <a:pt x="11" y="22"/>
                  </a:lnTo>
                  <a:lnTo>
                    <a:pt x="7" y="18"/>
                  </a:lnTo>
                  <a:lnTo>
                    <a:pt x="4" y="22"/>
                  </a:lnTo>
                  <a:lnTo>
                    <a:pt x="0" y="22"/>
                  </a:lnTo>
                  <a:lnTo>
                    <a:pt x="0" y="22"/>
                  </a:lnTo>
                  <a:lnTo>
                    <a:pt x="4" y="26"/>
                  </a:lnTo>
                  <a:lnTo>
                    <a:pt x="7" y="22"/>
                  </a:lnTo>
                  <a:lnTo>
                    <a:pt x="7" y="22"/>
                  </a:lnTo>
                  <a:lnTo>
                    <a:pt x="7" y="26"/>
                  </a:lnTo>
                  <a:lnTo>
                    <a:pt x="11" y="22"/>
                  </a:lnTo>
                  <a:lnTo>
                    <a:pt x="15" y="22"/>
                  </a:lnTo>
                  <a:lnTo>
                    <a:pt x="19" y="18"/>
                  </a:lnTo>
                  <a:lnTo>
                    <a:pt x="22" y="18"/>
                  </a:lnTo>
                  <a:lnTo>
                    <a:pt x="22" y="18"/>
                  </a:lnTo>
                  <a:lnTo>
                    <a:pt x="26" y="18"/>
                  </a:lnTo>
                  <a:lnTo>
                    <a:pt x="30" y="18"/>
                  </a:lnTo>
                  <a:lnTo>
                    <a:pt x="33" y="11"/>
                  </a:lnTo>
                  <a:lnTo>
                    <a:pt x="37" y="11"/>
                  </a:lnTo>
                  <a:lnTo>
                    <a:pt x="37" y="11"/>
                  </a:lnTo>
                  <a:lnTo>
                    <a:pt x="44" y="11"/>
                  </a:lnTo>
                  <a:lnTo>
                    <a:pt x="48" y="11"/>
                  </a:lnTo>
                  <a:lnTo>
                    <a:pt x="52" y="11"/>
                  </a:lnTo>
                  <a:lnTo>
                    <a:pt x="56" y="14"/>
                  </a:lnTo>
                  <a:lnTo>
                    <a:pt x="52" y="14"/>
                  </a:lnTo>
                  <a:lnTo>
                    <a:pt x="48" y="14"/>
                  </a:lnTo>
                  <a:lnTo>
                    <a:pt x="48" y="14"/>
                  </a:lnTo>
                  <a:lnTo>
                    <a:pt x="48" y="18"/>
                  </a:lnTo>
                  <a:lnTo>
                    <a:pt x="59" y="18"/>
                  </a:lnTo>
                  <a:lnTo>
                    <a:pt x="63" y="18"/>
                  </a:lnTo>
                  <a:lnTo>
                    <a:pt x="63" y="18"/>
                  </a:lnTo>
                  <a:lnTo>
                    <a:pt x="67" y="18"/>
                  </a:lnTo>
                  <a:lnTo>
                    <a:pt x="70" y="22"/>
                  </a:lnTo>
                  <a:lnTo>
                    <a:pt x="74" y="22"/>
                  </a:lnTo>
                  <a:lnTo>
                    <a:pt x="74" y="18"/>
                  </a:lnTo>
                  <a:lnTo>
                    <a:pt x="78" y="22"/>
                  </a:lnTo>
                  <a:lnTo>
                    <a:pt x="78" y="22"/>
                  </a:lnTo>
                  <a:lnTo>
                    <a:pt x="81" y="26"/>
                  </a:lnTo>
                  <a:lnTo>
                    <a:pt x="89" y="26"/>
                  </a:lnTo>
                  <a:lnTo>
                    <a:pt x="89" y="26"/>
                  </a:lnTo>
                  <a:lnTo>
                    <a:pt x="93" y="26"/>
                  </a:lnTo>
                  <a:lnTo>
                    <a:pt x="96" y="26"/>
                  </a:lnTo>
                  <a:lnTo>
                    <a:pt x="96" y="29"/>
                  </a:lnTo>
                  <a:lnTo>
                    <a:pt x="104" y="26"/>
                  </a:lnTo>
                  <a:lnTo>
                    <a:pt x="104" y="26"/>
                  </a:lnTo>
                  <a:lnTo>
                    <a:pt x="107" y="37"/>
                  </a:lnTo>
                  <a:lnTo>
                    <a:pt x="111" y="40"/>
                  </a:lnTo>
                  <a:lnTo>
                    <a:pt x="115" y="40"/>
                  </a:lnTo>
                  <a:lnTo>
                    <a:pt x="115" y="40"/>
                  </a:lnTo>
                  <a:lnTo>
                    <a:pt x="118" y="44"/>
                  </a:lnTo>
                  <a:lnTo>
                    <a:pt x="126" y="44"/>
                  </a:lnTo>
                  <a:lnTo>
                    <a:pt x="126" y="44"/>
                  </a:lnTo>
                  <a:lnTo>
                    <a:pt x="130" y="44"/>
                  </a:lnTo>
                  <a:lnTo>
                    <a:pt x="130" y="48"/>
                  </a:lnTo>
                  <a:lnTo>
                    <a:pt x="126" y="48"/>
                  </a:lnTo>
                  <a:lnTo>
                    <a:pt x="118" y="55"/>
                  </a:lnTo>
                  <a:lnTo>
                    <a:pt x="118" y="55"/>
                  </a:lnTo>
                  <a:lnTo>
                    <a:pt x="126" y="55"/>
                  </a:lnTo>
                  <a:lnTo>
                    <a:pt x="130" y="55"/>
                  </a:lnTo>
                  <a:lnTo>
                    <a:pt x="130" y="55"/>
                  </a:lnTo>
                  <a:lnTo>
                    <a:pt x="141" y="55"/>
                  </a:lnTo>
                  <a:lnTo>
                    <a:pt x="144" y="55"/>
                  </a:lnTo>
                  <a:lnTo>
                    <a:pt x="148" y="59"/>
                  </a:lnTo>
                  <a:lnTo>
                    <a:pt x="159" y="55"/>
                  </a:lnTo>
                  <a:lnTo>
                    <a:pt x="159" y="55"/>
                  </a:lnTo>
                  <a:lnTo>
                    <a:pt x="159" y="55"/>
                  </a:lnTo>
                  <a:lnTo>
                    <a:pt x="163" y="51"/>
                  </a:lnTo>
                  <a:lnTo>
                    <a:pt x="170" y="51"/>
                  </a:lnTo>
                  <a:lnTo>
                    <a:pt x="174" y="51"/>
                  </a:lnTo>
                  <a:lnTo>
                    <a:pt x="174" y="48"/>
                  </a:lnTo>
                  <a:lnTo>
                    <a:pt x="174" y="48"/>
                  </a:lnTo>
                  <a:lnTo>
                    <a:pt x="170" y="48"/>
                  </a:lnTo>
                  <a:lnTo>
                    <a:pt x="167" y="44"/>
                  </a:lnTo>
                  <a:lnTo>
                    <a:pt x="159" y="40"/>
                  </a:lnTo>
                  <a:lnTo>
                    <a:pt x="152" y="40"/>
                  </a:lnTo>
                  <a:lnTo>
                    <a:pt x="152" y="40"/>
                  </a:lnTo>
                  <a:lnTo>
                    <a:pt x="152" y="40"/>
                  </a:lnTo>
                  <a:lnTo>
                    <a:pt x="152" y="37"/>
                  </a:lnTo>
                  <a:lnTo>
                    <a:pt x="152" y="33"/>
                  </a:lnTo>
                  <a:lnTo>
                    <a:pt x="148" y="37"/>
                  </a:lnTo>
                  <a:lnTo>
                    <a:pt x="144" y="37"/>
                  </a:lnTo>
                  <a:lnTo>
                    <a:pt x="141" y="29"/>
                  </a:lnTo>
                  <a:lnTo>
                    <a:pt x="137" y="33"/>
                  </a:lnTo>
                  <a:lnTo>
                    <a:pt x="137" y="29"/>
                  </a:lnTo>
                  <a:lnTo>
                    <a:pt x="130" y="26"/>
                  </a:lnTo>
                  <a:lnTo>
                    <a:pt x="130" y="29"/>
                  </a:lnTo>
                  <a:lnTo>
                    <a:pt x="126" y="29"/>
                  </a:lnTo>
                  <a:lnTo>
                    <a:pt x="126" y="26"/>
                  </a:lnTo>
                  <a:lnTo>
                    <a:pt x="126" y="26"/>
                  </a:lnTo>
                  <a:lnTo>
                    <a:pt x="126" y="29"/>
                  </a:lnTo>
                  <a:lnTo>
                    <a:pt x="122" y="26"/>
                  </a:lnTo>
                  <a:lnTo>
                    <a:pt x="115" y="26"/>
                  </a:lnTo>
                  <a:lnTo>
                    <a:pt x="111" y="22"/>
                  </a:lnTo>
                  <a:lnTo>
                    <a:pt x="107" y="18"/>
                  </a:lnTo>
                  <a:lnTo>
                    <a:pt x="104" y="14"/>
                  </a:lnTo>
                  <a:lnTo>
                    <a:pt x="96" y="14"/>
                  </a:lnTo>
                  <a:lnTo>
                    <a:pt x="93" y="14"/>
                  </a:lnTo>
                  <a:lnTo>
                    <a:pt x="93" y="11"/>
                  </a:lnTo>
                  <a:lnTo>
                    <a:pt x="89" y="7"/>
                  </a:lnTo>
                  <a:lnTo>
                    <a:pt x="85" y="7"/>
                  </a:lnTo>
                  <a:lnTo>
                    <a:pt x="81" y="7"/>
                  </a:lnTo>
                  <a:lnTo>
                    <a:pt x="70" y="3"/>
                  </a:lnTo>
                  <a:lnTo>
                    <a:pt x="67" y="7"/>
                  </a:lnTo>
                  <a:lnTo>
                    <a:pt x="63" y="3"/>
                  </a:lnTo>
                  <a:lnTo>
                    <a:pt x="59" y="3"/>
                  </a:lnTo>
                  <a:lnTo>
                    <a:pt x="52" y="0"/>
                  </a:lnTo>
                  <a:lnTo>
                    <a:pt x="44" y="0"/>
                  </a:lnTo>
                  <a:lnTo>
                    <a:pt x="41" y="3"/>
                  </a:lnTo>
                  <a:lnTo>
                    <a:pt x="33" y="3"/>
                  </a:lnTo>
                  <a:lnTo>
                    <a:pt x="26" y="7"/>
                  </a:lnTo>
                  <a:lnTo>
                    <a:pt x="22" y="7"/>
                  </a:lnTo>
                  <a:lnTo>
                    <a:pt x="15" y="11"/>
                  </a:lnTo>
                  <a:lnTo>
                    <a:pt x="15" y="11"/>
                  </a:lnTo>
                  <a:lnTo>
                    <a:pt x="11" y="14"/>
                  </a:lnTo>
                  <a:lnTo>
                    <a:pt x="11"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46" name="Freeform 167"/>
            <p:cNvSpPr>
              <a:spLocks noEditPoints="1"/>
            </p:cNvSpPr>
            <p:nvPr/>
          </p:nvSpPr>
          <p:spPr bwMode="auto">
            <a:xfrm>
              <a:off x="2668005" y="2636870"/>
              <a:ext cx="119657" cy="128663"/>
            </a:xfrm>
            <a:custGeom>
              <a:avLst/>
              <a:gdLst>
                <a:gd name="T0" fmla="*/ 89 w 93"/>
                <a:gd name="T1" fmla="*/ 89 h 100"/>
                <a:gd name="T2" fmla="*/ 78 w 93"/>
                <a:gd name="T3" fmla="*/ 100 h 100"/>
                <a:gd name="T4" fmla="*/ 89 w 93"/>
                <a:gd name="T5" fmla="*/ 93 h 100"/>
                <a:gd name="T6" fmla="*/ 82 w 93"/>
                <a:gd name="T7" fmla="*/ 93 h 100"/>
                <a:gd name="T8" fmla="*/ 78 w 93"/>
                <a:gd name="T9" fmla="*/ 100 h 100"/>
                <a:gd name="T10" fmla="*/ 93 w 93"/>
                <a:gd name="T11" fmla="*/ 78 h 100"/>
                <a:gd name="T12" fmla="*/ 86 w 93"/>
                <a:gd name="T13" fmla="*/ 78 h 100"/>
                <a:gd name="T14" fmla="*/ 78 w 93"/>
                <a:gd name="T15" fmla="*/ 67 h 100"/>
                <a:gd name="T16" fmla="*/ 71 w 93"/>
                <a:gd name="T17" fmla="*/ 74 h 100"/>
                <a:gd name="T18" fmla="*/ 71 w 93"/>
                <a:gd name="T19" fmla="*/ 78 h 100"/>
                <a:gd name="T20" fmla="*/ 78 w 93"/>
                <a:gd name="T21" fmla="*/ 67 h 100"/>
                <a:gd name="T22" fmla="*/ 71 w 93"/>
                <a:gd name="T23" fmla="*/ 67 h 100"/>
                <a:gd name="T24" fmla="*/ 67 w 93"/>
                <a:gd name="T25" fmla="*/ 67 h 100"/>
                <a:gd name="T26" fmla="*/ 56 w 93"/>
                <a:gd name="T27" fmla="*/ 52 h 100"/>
                <a:gd name="T28" fmla="*/ 60 w 93"/>
                <a:gd name="T29" fmla="*/ 67 h 100"/>
                <a:gd name="T30" fmla="*/ 56 w 93"/>
                <a:gd name="T31" fmla="*/ 60 h 100"/>
                <a:gd name="T32" fmla="*/ 56 w 93"/>
                <a:gd name="T33" fmla="*/ 52 h 100"/>
                <a:gd name="T34" fmla="*/ 41 w 93"/>
                <a:gd name="T35" fmla="*/ 56 h 100"/>
                <a:gd name="T36" fmla="*/ 41 w 93"/>
                <a:gd name="T37" fmla="*/ 52 h 100"/>
                <a:gd name="T38" fmla="*/ 67 w 93"/>
                <a:gd name="T39" fmla="*/ 52 h 100"/>
                <a:gd name="T40" fmla="*/ 67 w 93"/>
                <a:gd name="T41" fmla="*/ 45 h 100"/>
                <a:gd name="T42" fmla="*/ 52 w 93"/>
                <a:gd name="T43" fmla="*/ 41 h 100"/>
                <a:gd name="T44" fmla="*/ 52 w 93"/>
                <a:gd name="T45" fmla="*/ 48 h 100"/>
                <a:gd name="T46" fmla="*/ 56 w 93"/>
                <a:gd name="T47" fmla="*/ 45 h 100"/>
                <a:gd name="T48" fmla="*/ 52 w 93"/>
                <a:gd name="T49" fmla="*/ 37 h 100"/>
                <a:gd name="T50" fmla="*/ 45 w 93"/>
                <a:gd name="T51" fmla="*/ 30 h 100"/>
                <a:gd name="T52" fmla="*/ 41 w 93"/>
                <a:gd name="T53" fmla="*/ 34 h 100"/>
                <a:gd name="T54" fmla="*/ 41 w 93"/>
                <a:gd name="T55" fmla="*/ 30 h 100"/>
                <a:gd name="T56" fmla="*/ 37 w 93"/>
                <a:gd name="T57" fmla="*/ 26 h 100"/>
                <a:gd name="T58" fmla="*/ 30 w 93"/>
                <a:gd name="T59" fmla="*/ 4 h 100"/>
                <a:gd name="T60" fmla="*/ 34 w 93"/>
                <a:gd name="T61" fmla="*/ 11 h 100"/>
                <a:gd name="T62" fmla="*/ 26 w 93"/>
                <a:gd name="T63" fmla="*/ 19 h 100"/>
                <a:gd name="T64" fmla="*/ 30 w 93"/>
                <a:gd name="T65" fmla="*/ 8 h 100"/>
                <a:gd name="T66" fmla="*/ 19 w 93"/>
                <a:gd name="T67" fmla="*/ 0 h 100"/>
                <a:gd name="T68" fmla="*/ 4 w 93"/>
                <a:gd name="T69" fmla="*/ 4 h 100"/>
                <a:gd name="T70" fmla="*/ 15 w 93"/>
                <a:gd name="T71" fmla="*/ 0 h 100"/>
                <a:gd name="T72" fmla="*/ 15 w 93"/>
                <a:gd name="T73" fmla="*/ 4 h 100"/>
                <a:gd name="T74" fmla="*/ 0 w 93"/>
                <a:gd name="T75" fmla="*/ 4 h 100"/>
                <a:gd name="T76" fmla="*/ 26 w 93"/>
                <a:gd name="T77" fmla="*/ 30 h 100"/>
                <a:gd name="T78" fmla="*/ 23 w 93"/>
                <a:gd name="T79" fmla="*/ 34 h 100"/>
                <a:gd name="T80" fmla="*/ 15 w 93"/>
                <a:gd name="T81" fmla="*/ 45 h 100"/>
                <a:gd name="T82" fmla="*/ 15 w 93"/>
                <a:gd name="T83" fmla="*/ 45 h 100"/>
                <a:gd name="T84" fmla="*/ 15 w 93"/>
                <a:gd name="T85" fmla="*/ 45 h 100"/>
                <a:gd name="T86" fmla="*/ 11 w 93"/>
                <a:gd name="T87" fmla="*/ 45 h 100"/>
                <a:gd name="T88" fmla="*/ 15 w 93"/>
                <a:gd name="T89" fmla="*/ 34 h 100"/>
                <a:gd name="T90" fmla="*/ 11 w 93"/>
                <a:gd name="T91" fmla="*/ 34 h 100"/>
                <a:gd name="T92" fmla="*/ 11 w 93"/>
                <a:gd name="T93" fmla="*/ 37 h 100"/>
                <a:gd name="T94" fmla="*/ 19 w 93"/>
                <a:gd name="T95" fmla="*/ 45 h 100"/>
                <a:gd name="T96" fmla="*/ 15 w 93"/>
                <a:gd name="T97" fmla="*/ 56 h 100"/>
                <a:gd name="T98" fmla="*/ 19 w 93"/>
                <a:gd name="T99" fmla="*/ 4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3" h="100">
                  <a:moveTo>
                    <a:pt x="89" y="89"/>
                  </a:moveTo>
                  <a:lnTo>
                    <a:pt x="89" y="89"/>
                  </a:lnTo>
                  <a:lnTo>
                    <a:pt x="89" y="89"/>
                  </a:lnTo>
                  <a:lnTo>
                    <a:pt x="89" y="89"/>
                  </a:lnTo>
                  <a:lnTo>
                    <a:pt x="89" y="89"/>
                  </a:lnTo>
                  <a:close/>
                  <a:moveTo>
                    <a:pt x="78" y="100"/>
                  </a:moveTo>
                  <a:lnTo>
                    <a:pt x="86" y="100"/>
                  </a:lnTo>
                  <a:lnTo>
                    <a:pt x="89" y="97"/>
                  </a:lnTo>
                  <a:lnTo>
                    <a:pt x="89" y="93"/>
                  </a:lnTo>
                  <a:lnTo>
                    <a:pt x="86" y="93"/>
                  </a:lnTo>
                  <a:lnTo>
                    <a:pt x="86" y="97"/>
                  </a:lnTo>
                  <a:lnTo>
                    <a:pt x="82" y="93"/>
                  </a:lnTo>
                  <a:lnTo>
                    <a:pt x="78" y="97"/>
                  </a:lnTo>
                  <a:lnTo>
                    <a:pt x="78" y="100"/>
                  </a:lnTo>
                  <a:lnTo>
                    <a:pt x="78" y="100"/>
                  </a:lnTo>
                  <a:close/>
                  <a:moveTo>
                    <a:pt x="86" y="74"/>
                  </a:moveTo>
                  <a:lnTo>
                    <a:pt x="89" y="74"/>
                  </a:lnTo>
                  <a:lnTo>
                    <a:pt x="93" y="78"/>
                  </a:lnTo>
                  <a:lnTo>
                    <a:pt x="93" y="78"/>
                  </a:lnTo>
                  <a:lnTo>
                    <a:pt x="89" y="78"/>
                  </a:lnTo>
                  <a:lnTo>
                    <a:pt x="86" y="78"/>
                  </a:lnTo>
                  <a:lnTo>
                    <a:pt x="86" y="74"/>
                  </a:lnTo>
                  <a:lnTo>
                    <a:pt x="86" y="74"/>
                  </a:lnTo>
                  <a:close/>
                  <a:moveTo>
                    <a:pt x="78" y="67"/>
                  </a:moveTo>
                  <a:lnTo>
                    <a:pt x="74" y="67"/>
                  </a:lnTo>
                  <a:lnTo>
                    <a:pt x="74" y="71"/>
                  </a:lnTo>
                  <a:lnTo>
                    <a:pt x="71" y="74"/>
                  </a:lnTo>
                  <a:lnTo>
                    <a:pt x="67" y="74"/>
                  </a:lnTo>
                  <a:lnTo>
                    <a:pt x="67" y="78"/>
                  </a:lnTo>
                  <a:lnTo>
                    <a:pt x="71" y="78"/>
                  </a:lnTo>
                  <a:lnTo>
                    <a:pt x="78" y="74"/>
                  </a:lnTo>
                  <a:lnTo>
                    <a:pt x="78" y="71"/>
                  </a:lnTo>
                  <a:lnTo>
                    <a:pt x="78" y="67"/>
                  </a:lnTo>
                  <a:lnTo>
                    <a:pt x="78" y="67"/>
                  </a:lnTo>
                  <a:close/>
                  <a:moveTo>
                    <a:pt x="67" y="67"/>
                  </a:moveTo>
                  <a:lnTo>
                    <a:pt x="71" y="67"/>
                  </a:lnTo>
                  <a:lnTo>
                    <a:pt x="71" y="71"/>
                  </a:lnTo>
                  <a:lnTo>
                    <a:pt x="71" y="71"/>
                  </a:lnTo>
                  <a:lnTo>
                    <a:pt x="67" y="67"/>
                  </a:lnTo>
                  <a:lnTo>
                    <a:pt x="67" y="67"/>
                  </a:lnTo>
                  <a:lnTo>
                    <a:pt x="67" y="67"/>
                  </a:lnTo>
                  <a:close/>
                  <a:moveTo>
                    <a:pt x="56" y="52"/>
                  </a:moveTo>
                  <a:lnTo>
                    <a:pt x="56" y="60"/>
                  </a:lnTo>
                  <a:lnTo>
                    <a:pt x="60" y="63"/>
                  </a:lnTo>
                  <a:lnTo>
                    <a:pt x="60" y="67"/>
                  </a:lnTo>
                  <a:lnTo>
                    <a:pt x="60" y="67"/>
                  </a:lnTo>
                  <a:lnTo>
                    <a:pt x="56" y="63"/>
                  </a:lnTo>
                  <a:lnTo>
                    <a:pt x="56" y="60"/>
                  </a:lnTo>
                  <a:lnTo>
                    <a:pt x="56" y="60"/>
                  </a:lnTo>
                  <a:lnTo>
                    <a:pt x="56" y="56"/>
                  </a:lnTo>
                  <a:lnTo>
                    <a:pt x="56" y="52"/>
                  </a:lnTo>
                  <a:lnTo>
                    <a:pt x="56" y="52"/>
                  </a:lnTo>
                  <a:close/>
                  <a:moveTo>
                    <a:pt x="41" y="52"/>
                  </a:moveTo>
                  <a:lnTo>
                    <a:pt x="41" y="56"/>
                  </a:lnTo>
                  <a:lnTo>
                    <a:pt x="45" y="56"/>
                  </a:lnTo>
                  <a:lnTo>
                    <a:pt x="41" y="52"/>
                  </a:lnTo>
                  <a:lnTo>
                    <a:pt x="41" y="52"/>
                  </a:lnTo>
                  <a:close/>
                  <a:moveTo>
                    <a:pt x="67" y="45"/>
                  </a:moveTo>
                  <a:lnTo>
                    <a:pt x="67" y="48"/>
                  </a:lnTo>
                  <a:lnTo>
                    <a:pt x="67" y="52"/>
                  </a:lnTo>
                  <a:lnTo>
                    <a:pt x="71" y="48"/>
                  </a:lnTo>
                  <a:lnTo>
                    <a:pt x="67" y="45"/>
                  </a:lnTo>
                  <a:lnTo>
                    <a:pt x="67" y="45"/>
                  </a:lnTo>
                  <a:close/>
                  <a:moveTo>
                    <a:pt x="52" y="37"/>
                  </a:moveTo>
                  <a:lnTo>
                    <a:pt x="49" y="41"/>
                  </a:lnTo>
                  <a:lnTo>
                    <a:pt x="52" y="41"/>
                  </a:lnTo>
                  <a:lnTo>
                    <a:pt x="52" y="45"/>
                  </a:lnTo>
                  <a:lnTo>
                    <a:pt x="52" y="48"/>
                  </a:lnTo>
                  <a:lnTo>
                    <a:pt x="52" y="48"/>
                  </a:lnTo>
                  <a:lnTo>
                    <a:pt x="56" y="48"/>
                  </a:lnTo>
                  <a:lnTo>
                    <a:pt x="56" y="48"/>
                  </a:lnTo>
                  <a:lnTo>
                    <a:pt x="56" y="45"/>
                  </a:lnTo>
                  <a:lnTo>
                    <a:pt x="52" y="41"/>
                  </a:lnTo>
                  <a:lnTo>
                    <a:pt x="52" y="37"/>
                  </a:lnTo>
                  <a:lnTo>
                    <a:pt x="52" y="37"/>
                  </a:lnTo>
                  <a:close/>
                  <a:moveTo>
                    <a:pt x="37" y="26"/>
                  </a:moveTo>
                  <a:lnTo>
                    <a:pt x="41" y="26"/>
                  </a:lnTo>
                  <a:lnTo>
                    <a:pt x="45" y="30"/>
                  </a:lnTo>
                  <a:lnTo>
                    <a:pt x="45" y="37"/>
                  </a:lnTo>
                  <a:lnTo>
                    <a:pt x="41" y="37"/>
                  </a:lnTo>
                  <a:lnTo>
                    <a:pt x="41" y="34"/>
                  </a:lnTo>
                  <a:lnTo>
                    <a:pt x="41" y="34"/>
                  </a:lnTo>
                  <a:lnTo>
                    <a:pt x="45" y="34"/>
                  </a:lnTo>
                  <a:lnTo>
                    <a:pt x="41" y="30"/>
                  </a:lnTo>
                  <a:lnTo>
                    <a:pt x="37" y="26"/>
                  </a:lnTo>
                  <a:lnTo>
                    <a:pt x="37" y="26"/>
                  </a:lnTo>
                  <a:lnTo>
                    <a:pt x="37" y="26"/>
                  </a:lnTo>
                  <a:close/>
                  <a:moveTo>
                    <a:pt x="19" y="0"/>
                  </a:moveTo>
                  <a:lnTo>
                    <a:pt x="26" y="0"/>
                  </a:lnTo>
                  <a:lnTo>
                    <a:pt x="30" y="4"/>
                  </a:lnTo>
                  <a:lnTo>
                    <a:pt x="30" y="4"/>
                  </a:lnTo>
                  <a:lnTo>
                    <a:pt x="34" y="8"/>
                  </a:lnTo>
                  <a:lnTo>
                    <a:pt x="34" y="11"/>
                  </a:lnTo>
                  <a:lnTo>
                    <a:pt x="30" y="11"/>
                  </a:lnTo>
                  <a:lnTo>
                    <a:pt x="30" y="15"/>
                  </a:lnTo>
                  <a:lnTo>
                    <a:pt x="26" y="19"/>
                  </a:lnTo>
                  <a:lnTo>
                    <a:pt x="30" y="11"/>
                  </a:lnTo>
                  <a:lnTo>
                    <a:pt x="26" y="11"/>
                  </a:lnTo>
                  <a:lnTo>
                    <a:pt x="30" y="8"/>
                  </a:lnTo>
                  <a:lnTo>
                    <a:pt x="26" y="4"/>
                  </a:lnTo>
                  <a:lnTo>
                    <a:pt x="26" y="0"/>
                  </a:lnTo>
                  <a:lnTo>
                    <a:pt x="19" y="0"/>
                  </a:lnTo>
                  <a:lnTo>
                    <a:pt x="19" y="0"/>
                  </a:lnTo>
                  <a:close/>
                  <a:moveTo>
                    <a:pt x="0" y="4"/>
                  </a:moveTo>
                  <a:lnTo>
                    <a:pt x="4" y="4"/>
                  </a:lnTo>
                  <a:lnTo>
                    <a:pt x="8" y="4"/>
                  </a:lnTo>
                  <a:lnTo>
                    <a:pt x="11" y="0"/>
                  </a:lnTo>
                  <a:lnTo>
                    <a:pt x="15" y="0"/>
                  </a:lnTo>
                  <a:lnTo>
                    <a:pt x="19" y="4"/>
                  </a:lnTo>
                  <a:lnTo>
                    <a:pt x="19" y="4"/>
                  </a:lnTo>
                  <a:lnTo>
                    <a:pt x="15" y="4"/>
                  </a:lnTo>
                  <a:lnTo>
                    <a:pt x="8" y="8"/>
                  </a:lnTo>
                  <a:lnTo>
                    <a:pt x="4" y="8"/>
                  </a:lnTo>
                  <a:lnTo>
                    <a:pt x="0" y="4"/>
                  </a:lnTo>
                  <a:lnTo>
                    <a:pt x="0" y="4"/>
                  </a:lnTo>
                  <a:close/>
                  <a:moveTo>
                    <a:pt x="19" y="30"/>
                  </a:moveTo>
                  <a:lnTo>
                    <a:pt x="26" y="30"/>
                  </a:lnTo>
                  <a:lnTo>
                    <a:pt x="30" y="30"/>
                  </a:lnTo>
                  <a:lnTo>
                    <a:pt x="26" y="34"/>
                  </a:lnTo>
                  <a:lnTo>
                    <a:pt x="23" y="34"/>
                  </a:lnTo>
                  <a:lnTo>
                    <a:pt x="19" y="30"/>
                  </a:lnTo>
                  <a:lnTo>
                    <a:pt x="19" y="30"/>
                  </a:lnTo>
                  <a:close/>
                  <a:moveTo>
                    <a:pt x="15" y="45"/>
                  </a:moveTo>
                  <a:lnTo>
                    <a:pt x="15" y="45"/>
                  </a:lnTo>
                  <a:lnTo>
                    <a:pt x="19" y="45"/>
                  </a:lnTo>
                  <a:lnTo>
                    <a:pt x="15" y="45"/>
                  </a:lnTo>
                  <a:lnTo>
                    <a:pt x="15" y="45"/>
                  </a:lnTo>
                  <a:close/>
                  <a:moveTo>
                    <a:pt x="11" y="45"/>
                  </a:moveTo>
                  <a:lnTo>
                    <a:pt x="15" y="45"/>
                  </a:lnTo>
                  <a:lnTo>
                    <a:pt x="15" y="48"/>
                  </a:lnTo>
                  <a:lnTo>
                    <a:pt x="11" y="45"/>
                  </a:lnTo>
                  <a:lnTo>
                    <a:pt x="11" y="45"/>
                  </a:lnTo>
                  <a:close/>
                  <a:moveTo>
                    <a:pt x="15" y="41"/>
                  </a:moveTo>
                  <a:lnTo>
                    <a:pt x="19" y="41"/>
                  </a:lnTo>
                  <a:lnTo>
                    <a:pt x="15" y="34"/>
                  </a:lnTo>
                  <a:lnTo>
                    <a:pt x="15" y="30"/>
                  </a:lnTo>
                  <a:lnTo>
                    <a:pt x="11" y="30"/>
                  </a:lnTo>
                  <a:lnTo>
                    <a:pt x="11" y="34"/>
                  </a:lnTo>
                  <a:lnTo>
                    <a:pt x="8" y="37"/>
                  </a:lnTo>
                  <a:lnTo>
                    <a:pt x="11" y="41"/>
                  </a:lnTo>
                  <a:lnTo>
                    <a:pt x="11" y="37"/>
                  </a:lnTo>
                  <a:lnTo>
                    <a:pt x="15" y="41"/>
                  </a:lnTo>
                  <a:lnTo>
                    <a:pt x="15" y="41"/>
                  </a:lnTo>
                  <a:close/>
                  <a:moveTo>
                    <a:pt x="19" y="45"/>
                  </a:moveTo>
                  <a:lnTo>
                    <a:pt x="15" y="48"/>
                  </a:lnTo>
                  <a:lnTo>
                    <a:pt x="15" y="52"/>
                  </a:lnTo>
                  <a:lnTo>
                    <a:pt x="15" y="56"/>
                  </a:lnTo>
                  <a:lnTo>
                    <a:pt x="19" y="52"/>
                  </a:lnTo>
                  <a:lnTo>
                    <a:pt x="19" y="52"/>
                  </a:lnTo>
                  <a:lnTo>
                    <a:pt x="19" y="48"/>
                  </a:lnTo>
                  <a:lnTo>
                    <a:pt x="19" y="48"/>
                  </a:lnTo>
                  <a:lnTo>
                    <a:pt x="19" y="4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47" name="Freeform 169"/>
            <p:cNvSpPr>
              <a:spLocks/>
            </p:cNvSpPr>
            <p:nvPr/>
          </p:nvSpPr>
          <p:spPr bwMode="auto">
            <a:xfrm>
              <a:off x="2558641" y="2990694"/>
              <a:ext cx="119657" cy="47606"/>
            </a:xfrm>
            <a:custGeom>
              <a:avLst/>
              <a:gdLst>
                <a:gd name="T0" fmla="*/ 82 w 93"/>
                <a:gd name="T1" fmla="*/ 33 h 37"/>
                <a:gd name="T2" fmla="*/ 74 w 93"/>
                <a:gd name="T3" fmla="*/ 26 h 37"/>
                <a:gd name="T4" fmla="*/ 78 w 93"/>
                <a:gd name="T5" fmla="*/ 18 h 37"/>
                <a:gd name="T6" fmla="*/ 82 w 93"/>
                <a:gd name="T7" fmla="*/ 18 h 37"/>
                <a:gd name="T8" fmla="*/ 78 w 93"/>
                <a:gd name="T9" fmla="*/ 15 h 37"/>
                <a:gd name="T10" fmla="*/ 78 w 93"/>
                <a:gd name="T11" fmla="*/ 18 h 37"/>
                <a:gd name="T12" fmla="*/ 74 w 93"/>
                <a:gd name="T13" fmla="*/ 15 h 37"/>
                <a:gd name="T14" fmla="*/ 67 w 93"/>
                <a:gd name="T15" fmla="*/ 11 h 37"/>
                <a:gd name="T16" fmla="*/ 63 w 93"/>
                <a:gd name="T17" fmla="*/ 7 h 37"/>
                <a:gd name="T18" fmla="*/ 56 w 93"/>
                <a:gd name="T19" fmla="*/ 11 h 37"/>
                <a:gd name="T20" fmla="*/ 56 w 93"/>
                <a:gd name="T21" fmla="*/ 15 h 37"/>
                <a:gd name="T22" fmla="*/ 52 w 93"/>
                <a:gd name="T23" fmla="*/ 18 h 37"/>
                <a:gd name="T24" fmla="*/ 41 w 93"/>
                <a:gd name="T25" fmla="*/ 22 h 37"/>
                <a:gd name="T26" fmla="*/ 45 w 93"/>
                <a:gd name="T27" fmla="*/ 26 h 37"/>
                <a:gd name="T28" fmla="*/ 48 w 93"/>
                <a:gd name="T29" fmla="*/ 29 h 37"/>
                <a:gd name="T30" fmla="*/ 48 w 93"/>
                <a:gd name="T31" fmla="*/ 33 h 37"/>
                <a:gd name="T32" fmla="*/ 41 w 93"/>
                <a:gd name="T33" fmla="*/ 33 h 37"/>
                <a:gd name="T34" fmla="*/ 34 w 93"/>
                <a:gd name="T35" fmla="*/ 37 h 37"/>
                <a:gd name="T36" fmla="*/ 34 w 93"/>
                <a:gd name="T37" fmla="*/ 33 h 37"/>
                <a:gd name="T38" fmla="*/ 34 w 93"/>
                <a:gd name="T39" fmla="*/ 29 h 37"/>
                <a:gd name="T40" fmla="*/ 30 w 93"/>
                <a:gd name="T41" fmla="*/ 26 h 37"/>
                <a:gd name="T42" fmla="*/ 30 w 93"/>
                <a:gd name="T43" fmla="*/ 29 h 37"/>
                <a:gd name="T44" fmla="*/ 26 w 93"/>
                <a:gd name="T45" fmla="*/ 29 h 37"/>
                <a:gd name="T46" fmla="*/ 22 w 93"/>
                <a:gd name="T47" fmla="*/ 26 h 37"/>
                <a:gd name="T48" fmla="*/ 15 w 93"/>
                <a:gd name="T49" fmla="*/ 22 h 37"/>
                <a:gd name="T50" fmla="*/ 15 w 93"/>
                <a:gd name="T51" fmla="*/ 18 h 37"/>
                <a:gd name="T52" fmla="*/ 11 w 93"/>
                <a:gd name="T53" fmla="*/ 18 h 37"/>
                <a:gd name="T54" fmla="*/ 4 w 93"/>
                <a:gd name="T55" fmla="*/ 18 h 37"/>
                <a:gd name="T56" fmla="*/ 4 w 93"/>
                <a:gd name="T57" fmla="*/ 18 h 37"/>
                <a:gd name="T58" fmla="*/ 4 w 93"/>
                <a:gd name="T59" fmla="*/ 15 h 37"/>
                <a:gd name="T60" fmla="*/ 4 w 93"/>
                <a:gd name="T61" fmla="*/ 11 h 37"/>
                <a:gd name="T62" fmla="*/ 0 w 93"/>
                <a:gd name="T63" fmla="*/ 7 h 37"/>
                <a:gd name="T64" fmla="*/ 4 w 93"/>
                <a:gd name="T65" fmla="*/ 3 h 37"/>
                <a:gd name="T66" fmla="*/ 8 w 93"/>
                <a:gd name="T67" fmla="*/ 0 h 37"/>
                <a:gd name="T68" fmla="*/ 11 w 93"/>
                <a:gd name="T69" fmla="*/ 3 h 37"/>
                <a:gd name="T70" fmla="*/ 15 w 93"/>
                <a:gd name="T71" fmla="*/ 7 h 37"/>
                <a:gd name="T72" fmla="*/ 15 w 93"/>
                <a:gd name="T73" fmla="*/ 7 h 37"/>
                <a:gd name="T74" fmla="*/ 15 w 93"/>
                <a:gd name="T75" fmla="*/ 7 h 37"/>
                <a:gd name="T76" fmla="*/ 19 w 93"/>
                <a:gd name="T77" fmla="*/ 11 h 37"/>
                <a:gd name="T78" fmla="*/ 19 w 93"/>
                <a:gd name="T79" fmla="*/ 7 h 37"/>
                <a:gd name="T80" fmla="*/ 22 w 93"/>
                <a:gd name="T81" fmla="*/ 7 h 37"/>
                <a:gd name="T82" fmla="*/ 34 w 93"/>
                <a:gd name="T83" fmla="*/ 11 h 37"/>
                <a:gd name="T84" fmla="*/ 37 w 93"/>
                <a:gd name="T85" fmla="*/ 7 h 37"/>
                <a:gd name="T86" fmla="*/ 56 w 93"/>
                <a:gd name="T87" fmla="*/ 3 h 37"/>
                <a:gd name="T88" fmla="*/ 59 w 93"/>
                <a:gd name="T89" fmla="*/ 0 h 37"/>
                <a:gd name="T90" fmla="*/ 63 w 93"/>
                <a:gd name="T91" fmla="*/ 3 h 37"/>
                <a:gd name="T92" fmla="*/ 74 w 93"/>
                <a:gd name="T93" fmla="*/ 3 h 37"/>
                <a:gd name="T94" fmla="*/ 85 w 93"/>
                <a:gd name="T95" fmla="*/ 7 h 37"/>
                <a:gd name="T96" fmla="*/ 89 w 93"/>
                <a:gd name="T97" fmla="*/ 11 h 37"/>
                <a:gd name="T98" fmla="*/ 93 w 93"/>
                <a:gd name="T99" fmla="*/ 15 h 37"/>
                <a:gd name="T100" fmla="*/ 93 w 93"/>
                <a:gd name="T101" fmla="*/ 18 h 37"/>
                <a:gd name="T102" fmla="*/ 89 w 93"/>
                <a:gd name="T103" fmla="*/ 26 h 37"/>
                <a:gd name="T104" fmla="*/ 85 w 93"/>
                <a:gd name="T105" fmla="*/ 29 h 37"/>
                <a:gd name="T106" fmla="*/ 82 w 93"/>
                <a:gd name="T10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3" h="37">
                  <a:moveTo>
                    <a:pt x="82" y="37"/>
                  </a:moveTo>
                  <a:lnTo>
                    <a:pt x="82" y="33"/>
                  </a:lnTo>
                  <a:lnTo>
                    <a:pt x="78" y="29"/>
                  </a:lnTo>
                  <a:lnTo>
                    <a:pt x="74" y="26"/>
                  </a:lnTo>
                  <a:lnTo>
                    <a:pt x="78" y="22"/>
                  </a:lnTo>
                  <a:lnTo>
                    <a:pt x="78" y="18"/>
                  </a:lnTo>
                  <a:lnTo>
                    <a:pt x="82" y="18"/>
                  </a:lnTo>
                  <a:lnTo>
                    <a:pt x="82" y="18"/>
                  </a:lnTo>
                  <a:lnTo>
                    <a:pt x="82" y="15"/>
                  </a:lnTo>
                  <a:lnTo>
                    <a:pt x="78" y="15"/>
                  </a:lnTo>
                  <a:lnTo>
                    <a:pt x="78" y="18"/>
                  </a:lnTo>
                  <a:lnTo>
                    <a:pt x="78" y="18"/>
                  </a:lnTo>
                  <a:lnTo>
                    <a:pt x="74" y="18"/>
                  </a:lnTo>
                  <a:lnTo>
                    <a:pt x="74" y="15"/>
                  </a:lnTo>
                  <a:lnTo>
                    <a:pt x="71" y="11"/>
                  </a:lnTo>
                  <a:lnTo>
                    <a:pt x="67" y="11"/>
                  </a:lnTo>
                  <a:lnTo>
                    <a:pt x="67" y="7"/>
                  </a:lnTo>
                  <a:lnTo>
                    <a:pt x="63" y="7"/>
                  </a:lnTo>
                  <a:lnTo>
                    <a:pt x="59" y="7"/>
                  </a:lnTo>
                  <a:lnTo>
                    <a:pt x="56" y="11"/>
                  </a:lnTo>
                  <a:lnTo>
                    <a:pt x="56" y="15"/>
                  </a:lnTo>
                  <a:lnTo>
                    <a:pt x="56" y="15"/>
                  </a:lnTo>
                  <a:lnTo>
                    <a:pt x="56" y="15"/>
                  </a:lnTo>
                  <a:lnTo>
                    <a:pt x="52" y="18"/>
                  </a:lnTo>
                  <a:lnTo>
                    <a:pt x="45" y="18"/>
                  </a:lnTo>
                  <a:lnTo>
                    <a:pt x="41" y="22"/>
                  </a:lnTo>
                  <a:lnTo>
                    <a:pt x="41" y="22"/>
                  </a:lnTo>
                  <a:lnTo>
                    <a:pt x="45" y="26"/>
                  </a:lnTo>
                  <a:lnTo>
                    <a:pt x="45" y="26"/>
                  </a:lnTo>
                  <a:lnTo>
                    <a:pt x="48" y="29"/>
                  </a:lnTo>
                  <a:lnTo>
                    <a:pt x="48" y="33"/>
                  </a:lnTo>
                  <a:lnTo>
                    <a:pt x="48" y="33"/>
                  </a:lnTo>
                  <a:lnTo>
                    <a:pt x="45" y="33"/>
                  </a:lnTo>
                  <a:lnTo>
                    <a:pt x="41" y="33"/>
                  </a:lnTo>
                  <a:lnTo>
                    <a:pt x="41" y="37"/>
                  </a:lnTo>
                  <a:lnTo>
                    <a:pt x="34" y="37"/>
                  </a:lnTo>
                  <a:lnTo>
                    <a:pt x="34" y="33"/>
                  </a:lnTo>
                  <a:lnTo>
                    <a:pt x="34" y="33"/>
                  </a:lnTo>
                  <a:lnTo>
                    <a:pt x="34" y="29"/>
                  </a:lnTo>
                  <a:lnTo>
                    <a:pt x="34" y="29"/>
                  </a:lnTo>
                  <a:lnTo>
                    <a:pt x="34" y="26"/>
                  </a:lnTo>
                  <a:lnTo>
                    <a:pt x="30" y="26"/>
                  </a:lnTo>
                  <a:lnTo>
                    <a:pt x="30" y="29"/>
                  </a:lnTo>
                  <a:lnTo>
                    <a:pt x="30" y="29"/>
                  </a:lnTo>
                  <a:lnTo>
                    <a:pt x="30" y="29"/>
                  </a:lnTo>
                  <a:lnTo>
                    <a:pt x="26" y="29"/>
                  </a:lnTo>
                  <a:lnTo>
                    <a:pt x="26" y="29"/>
                  </a:lnTo>
                  <a:lnTo>
                    <a:pt x="22" y="26"/>
                  </a:lnTo>
                  <a:lnTo>
                    <a:pt x="22" y="22"/>
                  </a:lnTo>
                  <a:lnTo>
                    <a:pt x="15" y="22"/>
                  </a:lnTo>
                  <a:lnTo>
                    <a:pt x="15" y="22"/>
                  </a:lnTo>
                  <a:lnTo>
                    <a:pt x="15" y="18"/>
                  </a:lnTo>
                  <a:lnTo>
                    <a:pt x="11" y="18"/>
                  </a:lnTo>
                  <a:lnTo>
                    <a:pt x="11" y="18"/>
                  </a:lnTo>
                  <a:lnTo>
                    <a:pt x="8" y="18"/>
                  </a:lnTo>
                  <a:lnTo>
                    <a:pt x="4" y="18"/>
                  </a:lnTo>
                  <a:lnTo>
                    <a:pt x="4" y="18"/>
                  </a:lnTo>
                  <a:lnTo>
                    <a:pt x="4" y="18"/>
                  </a:lnTo>
                  <a:lnTo>
                    <a:pt x="4" y="18"/>
                  </a:lnTo>
                  <a:lnTo>
                    <a:pt x="4" y="15"/>
                  </a:lnTo>
                  <a:lnTo>
                    <a:pt x="4" y="11"/>
                  </a:lnTo>
                  <a:lnTo>
                    <a:pt x="4" y="11"/>
                  </a:lnTo>
                  <a:lnTo>
                    <a:pt x="0" y="11"/>
                  </a:lnTo>
                  <a:lnTo>
                    <a:pt x="0" y="7"/>
                  </a:lnTo>
                  <a:lnTo>
                    <a:pt x="4" y="3"/>
                  </a:lnTo>
                  <a:lnTo>
                    <a:pt x="4" y="3"/>
                  </a:lnTo>
                  <a:lnTo>
                    <a:pt x="4" y="0"/>
                  </a:lnTo>
                  <a:lnTo>
                    <a:pt x="8" y="0"/>
                  </a:lnTo>
                  <a:lnTo>
                    <a:pt x="8" y="3"/>
                  </a:lnTo>
                  <a:lnTo>
                    <a:pt x="11" y="3"/>
                  </a:lnTo>
                  <a:lnTo>
                    <a:pt x="11" y="7"/>
                  </a:lnTo>
                  <a:lnTo>
                    <a:pt x="15" y="7"/>
                  </a:lnTo>
                  <a:lnTo>
                    <a:pt x="15" y="7"/>
                  </a:lnTo>
                  <a:lnTo>
                    <a:pt x="15" y="7"/>
                  </a:lnTo>
                  <a:lnTo>
                    <a:pt x="15" y="7"/>
                  </a:lnTo>
                  <a:lnTo>
                    <a:pt x="15" y="7"/>
                  </a:lnTo>
                  <a:lnTo>
                    <a:pt x="15" y="11"/>
                  </a:lnTo>
                  <a:lnTo>
                    <a:pt x="19" y="11"/>
                  </a:lnTo>
                  <a:lnTo>
                    <a:pt x="19" y="7"/>
                  </a:lnTo>
                  <a:lnTo>
                    <a:pt x="19" y="7"/>
                  </a:lnTo>
                  <a:lnTo>
                    <a:pt x="19" y="7"/>
                  </a:lnTo>
                  <a:lnTo>
                    <a:pt x="22" y="7"/>
                  </a:lnTo>
                  <a:lnTo>
                    <a:pt x="26" y="11"/>
                  </a:lnTo>
                  <a:lnTo>
                    <a:pt x="34" y="11"/>
                  </a:lnTo>
                  <a:lnTo>
                    <a:pt x="37" y="11"/>
                  </a:lnTo>
                  <a:lnTo>
                    <a:pt x="37" y="7"/>
                  </a:lnTo>
                  <a:lnTo>
                    <a:pt x="48" y="3"/>
                  </a:lnTo>
                  <a:lnTo>
                    <a:pt x="56" y="3"/>
                  </a:lnTo>
                  <a:lnTo>
                    <a:pt x="59" y="0"/>
                  </a:lnTo>
                  <a:lnTo>
                    <a:pt x="59" y="0"/>
                  </a:lnTo>
                  <a:lnTo>
                    <a:pt x="63" y="0"/>
                  </a:lnTo>
                  <a:lnTo>
                    <a:pt x="63" y="3"/>
                  </a:lnTo>
                  <a:lnTo>
                    <a:pt x="67" y="3"/>
                  </a:lnTo>
                  <a:lnTo>
                    <a:pt x="74" y="3"/>
                  </a:lnTo>
                  <a:lnTo>
                    <a:pt x="78" y="3"/>
                  </a:lnTo>
                  <a:lnTo>
                    <a:pt x="85" y="7"/>
                  </a:lnTo>
                  <a:lnTo>
                    <a:pt x="85" y="11"/>
                  </a:lnTo>
                  <a:lnTo>
                    <a:pt x="89" y="11"/>
                  </a:lnTo>
                  <a:lnTo>
                    <a:pt x="89" y="11"/>
                  </a:lnTo>
                  <a:lnTo>
                    <a:pt x="93" y="15"/>
                  </a:lnTo>
                  <a:lnTo>
                    <a:pt x="89" y="15"/>
                  </a:lnTo>
                  <a:lnTo>
                    <a:pt x="93" y="18"/>
                  </a:lnTo>
                  <a:lnTo>
                    <a:pt x="93" y="22"/>
                  </a:lnTo>
                  <a:lnTo>
                    <a:pt x="89" y="26"/>
                  </a:lnTo>
                  <a:lnTo>
                    <a:pt x="89" y="29"/>
                  </a:lnTo>
                  <a:lnTo>
                    <a:pt x="85" y="29"/>
                  </a:lnTo>
                  <a:lnTo>
                    <a:pt x="85" y="29"/>
                  </a:lnTo>
                  <a:lnTo>
                    <a:pt x="82" y="3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48" name="Freeform 170"/>
            <p:cNvSpPr>
              <a:spLocks/>
            </p:cNvSpPr>
            <p:nvPr/>
          </p:nvSpPr>
          <p:spPr bwMode="auto">
            <a:xfrm>
              <a:off x="2496883" y="2957241"/>
              <a:ext cx="72051" cy="61758"/>
            </a:xfrm>
            <a:custGeom>
              <a:avLst/>
              <a:gdLst>
                <a:gd name="T0" fmla="*/ 52 w 56"/>
                <a:gd name="T1" fmla="*/ 44 h 48"/>
                <a:gd name="T2" fmla="*/ 52 w 56"/>
                <a:gd name="T3" fmla="*/ 44 h 48"/>
                <a:gd name="T4" fmla="*/ 52 w 56"/>
                <a:gd name="T5" fmla="*/ 48 h 48"/>
                <a:gd name="T6" fmla="*/ 48 w 56"/>
                <a:gd name="T7" fmla="*/ 48 h 48"/>
                <a:gd name="T8" fmla="*/ 45 w 56"/>
                <a:gd name="T9" fmla="*/ 48 h 48"/>
                <a:gd name="T10" fmla="*/ 41 w 56"/>
                <a:gd name="T11" fmla="*/ 41 h 48"/>
                <a:gd name="T12" fmla="*/ 41 w 56"/>
                <a:gd name="T13" fmla="*/ 41 h 48"/>
                <a:gd name="T14" fmla="*/ 41 w 56"/>
                <a:gd name="T15" fmla="*/ 41 h 48"/>
                <a:gd name="T16" fmla="*/ 45 w 56"/>
                <a:gd name="T17" fmla="*/ 48 h 48"/>
                <a:gd name="T18" fmla="*/ 41 w 56"/>
                <a:gd name="T19" fmla="*/ 44 h 48"/>
                <a:gd name="T20" fmla="*/ 33 w 56"/>
                <a:gd name="T21" fmla="*/ 41 h 48"/>
                <a:gd name="T22" fmla="*/ 37 w 56"/>
                <a:gd name="T23" fmla="*/ 37 h 48"/>
                <a:gd name="T24" fmla="*/ 33 w 56"/>
                <a:gd name="T25" fmla="*/ 33 h 48"/>
                <a:gd name="T26" fmla="*/ 26 w 56"/>
                <a:gd name="T27" fmla="*/ 29 h 48"/>
                <a:gd name="T28" fmla="*/ 22 w 56"/>
                <a:gd name="T29" fmla="*/ 26 h 48"/>
                <a:gd name="T30" fmla="*/ 19 w 56"/>
                <a:gd name="T31" fmla="*/ 18 h 48"/>
                <a:gd name="T32" fmla="*/ 15 w 56"/>
                <a:gd name="T33" fmla="*/ 15 h 48"/>
                <a:gd name="T34" fmla="*/ 11 w 56"/>
                <a:gd name="T35" fmla="*/ 18 h 48"/>
                <a:gd name="T36" fmla="*/ 19 w 56"/>
                <a:gd name="T37" fmla="*/ 26 h 48"/>
                <a:gd name="T38" fmla="*/ 15 w 56"/>
                <a:gd name="T39" fmla="*/ 26 h 48"/>
                <a:gd name="T40" fmla="*/ 11 w 56"/>
                <a:gd name="T41" fmla="*/ 22 h 48"/>
                <a:gd name="T42" fmla="*/ 0 w 56"/>
                <a:gd name="T43" fmla="*/ 18 h 48"/>
                <a:gd name="T44" fmla="*/ 4 w 56"/>
                <a:gd name="T45" fmla="*/ 15 h 48"/>
                <a:gd name="T46" fmla="*/ 4 w 56"/>
                <a:gd name="T47" fmla="*/ 7 h 48"/>
                <a:gd name="T48" fmla="*/ 0 w 56"/>
                <a:gd name="T49" fmla="*/ 7 h 48"/>
                <a:gd name="T50" fmla="*/ 4 w 56"/>
                <a:gd name="T51" fmla="*/ 3 h 48"/>
                <a:gd name="T52" fmla="*/ 4 w 56"/>
                <a:gd name="T53" fmla="*/ 3 h 48"/>
                <a:gd name="T54" fmla="*/ 11 w 56"/>
                <a:gd name="T55" fmla="*/ 0 h 48"/>
                <a:gd name="T56" fmla="*/ 22 w 56"/>
                <a:gd name="T57" fmla="*/ 3 h 48"/>
                <a:gd name="T58" fmla="*/ 26 w 56"/>
                <a:gd name="T59" fmla="*/ 3 h 48"/>
                <a:gd name="T60" fmla="*/ 30 w 56"/>
                <a:gd name="T61" fmla="*/ 7 h 48"/>
                <a:gd name="T62" fmla="*/ 33 w 56"/>
                <a:gd name="T63" fmla="*/ 7 h 48"/>
                <a:gd name="T64" fmla="*/ 37 w 56"/>
                <a:gd name="T65" fmla="*/ 11 h 48"/>
                <a:gd name="T66" fmla="*/ 41 w 56"/>
                <a:gd name="T67" fmla="*/ 7 h 48"/>
                <a:gd name="T68" fmla="*/ 41 w 56"/>
                <a:gd name="T69" fmla="*/ 11 h 48"/>
                <a:gd name="T70" fmla="*/ 45 w 56"/>
                <a:gd name="T71" fmla="*/ 18 h 48"/>
                <a:gd name="T72" fmla="*/ 48 w 56"/>
                <a:gd name="T73" fmla="*/ 22 h 48"/>
                <a:gd name="T74" fmla="*/ 52 w 56"/>
                <a:gd name="T75" fmla="*/ 26 h 48"/>
                <a:gd name="T76" fmla="*/ 56 w 56"/>
                <a:gd name="T77" fmla="*/ 26 h 48"/>
                <a:gd name="T78" fmla="*/ 52 w 56"/>
                <a:gd name="T79" fmla="*/ 29 h 48"/>
                <a:gd name="T80" fmla="*/ 48 w 56"/>
                <a:gd name="T81" fmla="*/ 33 h 48"/>
                <a:gd name="T82" fmla="*/ 52 w 56"/>
                <a:gd name="T83" fmla="*/ 37 h 48"/>
                <a:gd name="T84" fmla="*/ 52 w 56"/>
                <a:gd name="T85" fmla="*/ 41 h 48"/>
                <a:gd name="T86" fmla="*/ 52 w 56"/>
                <a:gd name="T87" fmla="*/ 44 h 48"/>
                <a:gd name="T88" fmla="*/ 52 w 56"/>
                <a:gd name="T89"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48">
                  <a:moveTo>
                    <a:pt x="52" y="44"/>
                  </a:moveTo>
                  <a:lnTo>
                    <a:pt x="52" y="44"/>
                  </a:lnTo>
                  <a:lnTo>
                    <a:pt x="52" y="44"/>
                  </a:lnTo>
                  <a:lnTo>
                    <a:pt x="52" y="44"/>
                  </a:lnTo>
                  <a:lnTo>
                    <a:pt x="52" y="48"/>
                  </a:lnTo>
                  <a:lnTo>
                    <a:pt x="52" y="48"/>
                  </a:lnTo>
                  <a:lnTo>
                    <a:pt x="48" y="48"/>
                  </a:lnTo>
                  <a:lnTo>
                    <a:pt x="48" y="48"/>
                  </a:lnTo>
                  <a:lnTo>
                    <a:pt x="48" y="48"/>
                  </a:lnTo>
                  <a:lnTo>
                    <a:pt x="45" y="48"/>
                  </a:lnTo>
                  <a:lnTo>
                    <a:pt x="45" y="44"/>
                  </a:lnTo>
                  <a:lnTo>
                    <a:pt x="41" y="41"/>
                  </a:lnTo>
                  <a:lnTo>
                    <a:pt x="41" y="41"/>
                  </a:lnTo>
                  <a:lnTo>
                    <a:pt x="41" y="41"/>
                  </a:lnTo>
                  <a:lnTo>
                    <a:pt x="41" y="41"/>
                  </a:lnTo>
                  <a:lnTo>
                    <a:pt x="41" y="41"/>
                  </a:lnTo>
                  <a:lnTo>
                    <a:pt x="45" y="44"/>
                  </a:lnTo>
                  <a:lnTo>
                    <a:pt x="45" y="48"/>
                  </a:lnTo>
                  <a:lnTo>
                    <a:pt x="41" y="48"/>
                  </a:lnTo>
                  <a:lnTo>
                    <a:pt x="41" y="44"/>
                  </a:lnTo>
                  <a:lnTo>
                    <a:pt x="37" y="44"/>
                  </a:lnTo>
                  <a:lnTo>
                    <a:pt x="33" y="41"/>
                  </a:lnTo>
                  <a:lnTo>
                    <a:pt x="33" y="41"/>
                  </a:lnTo>
                  <a:lnTo>
                    <a:pt x="37" y="37"/>
                  </a:lnTo>
                  <a:lnTo>
                    <a:pt x="37" y="37"/>
                  </a:lnTo>
                  <a:lnTo>
                    <a:pt x="33" y="33"/>
                  </a:lnTo>
                  <a:lnTo>
                    <a:pt x="30" y="33"/>
                  </a:lnTo>
                  <a:lnTo>
                    <a:pt x="26" y="29"/>
                  </a:lnTo>
                  <a:lnTo>
                    <a:pt x="22" y="26"/>
                  </a:lnTo>
                  <a:lnTo>
                    <a:pt x="22" y="26"/>
                  </a:lnTo>
                  <a:lnTo>
                    <a:pt x="19" y="22"/>
                  </a:lnTo>
                  <a:lnTo>
                    <a:pt x="19" y="18"/>
                  </a:lnTo>
                  <a:lnTo>
                    <a:pt x="15" y="18"/>
                  </a:lnTo>
                  <a:lnTo>
                    <a:pt x="15" y="15"/>
                  </a:lnTo>
                  <a:lnTo>
                    <a:pt x="11" y="18"/>
                  </a:lnTo>
                  <a:lnTo>
                    <a:pt x="11" y="18"/>
                  </a:lnTo>
                  <a:lnTo>
                    <a:pt x="19" y="22"/>
                  </a:lnTo>
                  <a:lnTo>
                    <a:pt x="19" y="26"/>
                  </a:lnTo>
                  <a:lnTo>
                    <a:pt x="15" y="26"/>
                  </a:lnTo>
                  <a:lnTo>
                    <a:pt x="15" y="26"/>
                  </a:lnTo>
                  <a:lnTo>
                    <a:pt x="15" y="26"/>
                  </a:lnTo>
                  <a:lnTo>
                    <a:pt x="11" y="22"/>
                  </a:lnTo>
                  <a:lnTo>
                    <a:pt x="7" y="22"/>
                  </a:lnTo>
                  <a:lnTo>
                    <a:pt x="0" y="18"/>
                  </a:lnTo>
                  <a:lnTo>
                    <a:pt x="0" y="18"/>
                  </a:lnTo>
                  <a:lnTo>
                    <a:pt x="4" y="15"/>
                  </a:lnTo>
                  <a:lnTo>
                    <a:pt x="4" y="11"/>
                  </a:lnTo>
                  <a:lnTo>
                    <a:pt x="4" y="7"/>
                  </a:lnTo>
                  <a:lnTo>
                    <a:pt x="4" y="7"/>
                  </a:lnTo>
                  <a:lnTo>
                    <a:pt x="0" y="7"/>
                  </a:lnTo>
                  <a:lnTo>
                    <a:pt x="4" y="7"/>
                  </a:lnTo>
                  <a:lnTo>
                    <a:pt x="4" y="3"/>
                  </a:lnTo>
                  <a:lnTo>
                    <a:pt x="4" y="3"/>
                  </a:lnTo>
                  <a:lnTo>
                    <a:pt x="4" y="3"/>
                  </a:lnTo>
                  <a:lnTo>
                    <a:pt x="4" y="3"/>
                  </a:lnTo>
                  <a:lnTo>
                    <a:pt x="11" y="0"/>
                  </a:lnTo>
                  <a:lnTo>
                    <a:pt x="19" y="3"/>
                  </a:lnTo>
                  <a:lnTo>
                    <a:pt x="22" y="3"/>
                  </a:lnTo>
                  <a:lnTo>
                    <a:pt x="26" y="3"/>
                  </a:lnTo>
                  <a:lnTo>
                    <a:pt x="26" y="3"/>
                  </a:lnTo>
                  <a:lnTo>
                    <a:pt x="30" y="7"/>
                  </a:lnTo>
                  <a:lnTo>
                    <a:pt x="30" y="7"/>
                  </a:lnTo>
                  <a:lnTo>
                    <a:pt x="33" y="11"/>
                  </a:lnTo>
                  <a:lnTo>
                    <a:pt x="33" y="7"/>
                  </a:lnTo>
                  <a:lnTo>
                    <a:pt x="37" y="7"/>
                  </a:lnTo>
                  <a:lnTo>
                    <a:pt x="37" y="11"/>
                  </a:lnTo>
                  <a:lnTo>
                    <a:pt x="41" y="11"/>
                  </a:lnTo>
                  <a:lnTo>
                    <a:pt x="41" y="7"/>
                  </a:lnTo>
                  <a:lnTo>
                    <a:pt x="41" y="7"/>
                  </a:lnTo>
                  <a:lnTo>
                    <a:pt x="41" y="11"/>
                  </a:lnTo>
                  <a:lnTo>
                    <a:pt x="45" y="15"/>
                  </a:lnTo>
                  <a:lnTo>
                    <a:pt x="45" y="18"/>
                  </a:lnTo>
                  <a:lnTo>
                    <a:pt x="48" y="18"/>
                  </a:lnTo>
                  <a:lnTo>
                    <a:pt x="48" y="22"/>
                  </a:lnTo>
                  <a:lnTo>
                    <a:pt x="52" y="26"/>
                  </a:lnTo>
                  <a:lnTo>
                    <a:pt x="52" y="26"/>
                  </a:lnTo>
                  <a:lnTo>
                    <a:pt x="56" y="26"/>
                  </a:lnTo>
                  <a:lnTo>
                    <a:pt x="56" y="26"/>
                  </a:lnTo>
                  <a:lnTo>
                    <a:pt x="52" y="26"/>
                  </a:lnTo>
                  <a:lnTo>
                    <a:pt x="52" y="29"/>
                  </a:lnTo>
                  <a:lnTo>
                    <a:pt x="52" y="29"/>
                  </a:lnTo>
                  <a:lnTo>
                    <a:pt x="48" y="33"/>
                  </a:lnTo>
                  <a:lnTo>
                    <a:pt x="48" y="37"/>
                  </a:lnTo>
                  <a:lnTo>
                    <a:pt x="52" y="37"/>
                  </a:lnTo>
                  <a:lnTo>
                    <a:pt x="52" y="37"/>
                  </a:lnTo>
                  <a:lnTo>
                    <a:pt x="52" y="41"/>
                  </a:lnTo>
                  <a:lnTo>
                    <a:pt x="52" y="44"/>
                  </a:lnTo>
                  <a:lnTo>
                    <a:pt x="52" y="44"/>
                  </a:lnTo>
                  <a:lnTo>
                    <a:pt x="52" y="44"/>
                  </a:lnTo>
                  <a:lnTo>
                    <a:pt x="52" y="4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49" name="Freeform 171"/>
            <p:cNvSpPr>
              <a:spLocks/>
            </p:cNvSpPr>
            <p:nvPr/>
          </p:nvSpPr>
          <p:spPr bwMode="auto">
            <a:xfrm>
              <a:off x="2463432" y="2885191"/>
              <a:ext cx="100357" cy="86205"/>
            </a:xfrm>
            <a:custGeom>
              <a:avLst/>
              <a:gdLst>
                <a:gd name="T0" fmla="*/ 8 w 21"/>
                <a:gd name="T1" fmla="*/ 16 h 18"/>
                <a:gd name="T2" fmla="*/ 10 w 21"/>
                <a:gd name="T3" fmla="*/ 15 h 18"/>
                <a:gd name="T4" fmla="*/ 13 w 21"/>
                <a:gd name="T5" fmla="*/ 16 h 18"/>
                <a:gd name="T6" fmla="*/ 14 w 21"/>
                <a:gd name="T7" fmla="*/ 16 h 18"/>
                <a:gd name="T8" fmla="*/ 15 w 21"/>
                <a:gd name="T9" fmla="*/ 17 h 18"/>
                <a:gd name="T10" fmla="*/ 16 w 21"/>
                <a:gd name="T11" fmla="*/ 17 h 18"/>
                <a:gd name="T12" fmla="*/ 17 w 21"/>
                <a:gd name="T13" fmla="*/ 17 h 18"/>
                <a:gd name="T14" fmla="*/ 17 w 21"/>
                <a:gd name="T15" fmla="*/ 17 h 18"/>
                <a:gd name="T16" fmla="*/ 17 w 21"/>
                <a:gd name="T17" fmla="*/ 15 h 18"/>
                <a:gd name="T18" fmla="*/ 17 w 21"/>
                <a:gd name="T19" fmla="*/ 14 h 18"/>
                <a:gd name="T20" fmla="*/ 17 w 21"/>
                <a:gd name="T21" fmla="*/ 13 h 18"/>
                <a:gd name="T22" fmla="*/ 17 w 21"/>
                <a:gd name="T23" fmla="*/ 14 h 18"/>
                <a:gd name="T24" fmla="*/ 17 w 21"/>
                <a:gd name="T25" fmla="*/ 13 h 18"/>
                <a:gd name="T26" fmla="*/ 17 w 21"/>
                <a:gd name="T27" fmla="*/ 11 h 18"/>
                <a:gd name="T28" fmla="*/ 18 w 21"/>
                <a:gd name="T29" fmla="*/ 9 h 18"/>
                <a:gd name="T30" fmla="*/ 18 w 21"/>
                <a:gd name="T31" fmla="*/ 10 h 18"/>
                <a:gd name="T32" fmla="*/ 18 w 21"/>
                <a:gd name="T33" fmla="*/ 11 h 18"/>
                <a:gd name="T34" fmla="*/ 18 w 21"/>
                <a:gd name="T35" fmla="*/ 11 h 18"/>
                <a:gd name="T36" fmla="*/ 19 w 21"/>
                <a:gd name="T37" fmla="*/ 7 h 18"/>
                <a:gd name="T38" fmla="*/ 18 w 21"/>
                <a:gd name="T39" fmla="*/ 7 h 18"/>
                <a:gd name="T40" fmla="*/ 18 w 21"/>
                <a:gd name="T41" fmla="*/ 6 h 18"/>
                <a:gd name="T42" fmla="*/ 19 w 21"/>
                <a:gd name="T43" fmla="*/ 6 h 18"/>
                <a:gd name="T44" fmla="*/ 19 w 21"/>
                <a:gd name="T45" fmla="*/ 5 h 18"/>
                <a:gd name="T46" fmla="*/ 20 w 21"/>
                <a:gd name="T47" fmla="*/ 4 h 18"/>
                <a:gd name="T48" fmla="*/ 20 w 21"/>
                <a:gd name="T49" fmla="*/ 3 h 18"/>
                <a:gd name="T50" fmla="*/ 20 w 21"/>
                <a:gd name="T51" fmla="*/ 2 h 18"/>
                <a:gd name="T52" fmla="*/ 20 w 21"/>
                <a:gd name="T53" fmla="*/ 0 h 18"/>
                <a:gd name="T54" fmla="*/ 21 w 21"/>
                <a:gd name="T55" fmla="*/ 0 h 18"/>
                <a:gd name="T56" fmla="*/ 19 w 21"/>
                <a:gd name="T57" fmla="*/ 0 h 18"/>
                <a:gd name="T58" fmla="*/ 19 w 21"/>
                <a:gd name="T59" fmla="*/ 0 h 18"/>
                <a:gd name="T60" fmla="*/ 18 w 21"/>
                <a:gd name="T61" fmla="*/ 0 h 18"/>
                <a:gd name="T62" fmla="*/ 17 w 21"/>
                <a:gd name="T63" fmla="*/ 1 h 18"/>
                <a:gd name="T64" fmla="*/ 16 w 21"/>
                <a:gd name="T65" fmla="*/ 2 h 18"/>
                <a:gd name="T66" fmla="*/ 14 w 21"/>
                <a:gd name="T67" fmla="*/ 2 h 18"/>
                <a:gd name="T68" fmla="*/ 14 w 21"/>
                <a:gd name="T69" fmla="*/ 1 h 18"/>
                <a:gd name="T70" fmla="*/ 13 w 21"/>
                <a:gd name="T71" fmla="*/ 2 h 18"/>
                <a:gd name="T72" fmla="*/ 12 w 21"/>
                <a:gd name="T73" fmla="*/ 3 h 18"/>
                <a:gd name="T74" fmla="*/ 11 w 21"/>
                <a:gd name="T75" fmla="*/ 3 h 18"/>
                <a:gd name="T76" fmla="*/ 9 w 21"/>
                <a:gd name="T77" fmla="*/ 4 h 18"/>
                <a:gd name="T78" fmla="*/ 8 w 21"/>
                <a:gd name="T79" fmla="*/ 5 h 18"/>
                <a:gd name="T80" fmla="*/ 8 w 21"/>
                <a:gd name="T81" fmla="*/ 4 h 18"/>
                <a:gd name="T82" fmla="*/ 5 w 21"/>
                <a:gd name="T83" fmla="*/ 5 h 18"/>
                <a:gd name="T84" fmla="*/ 4 w 21"/>
                <a:gd name="T85" fmla="*/ 6 h 18"/>
                <a:gd name="T86" fmla="*/ 4 w 21"/>
                <a:gd name="T87" fmla="*/ 7 h 18"/>
                <a:gd name="T88" fmla="*/ 2 w 21"/>
                <a:gd name="T89" fmla="*/ 8 h 18"/>
                <a:gd name="T90" fmla="*/ 1 w 21"/>
                <a:gd name="T91" fmla="*/ 8 h 18"/>
                <a:gd name="T92" fmla="*/ 0 w 21"/>
                <a:gd name="T93" fmla="*/ 8 h 18"/>
                <a:gd name="T94" fmla="*/ 2 w 21"/>
                <a:gd name="T95" fmla="*/ 10 h 18"/>
                <a:gd name="T96" fmla="*/ 2 w 21"/>
                <a:gd name="T97" fmla="*/ 11 h 18"/>
                <a:gd name="T98" fmla="*/ 5 w 21"/>
                <a:gd name="T99" fmla="*/ 14 h 18"/>
                <a:gd name="T100" fmla="*/ 7 w 21"/>
                <a:gd name="T10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 h="18">
                  <a:moveTo>
                    <a:pt x="8" y="16"/>
                  </a:moveTo>
                  <a:cubicBezTo>
                    <a:pt x="8" y="16"/>
                    <a:pt x="8" y="16"/>
                    <a:pt x="8" y="16"/>
                  </a:cubicBezTo>
                  <a:cubicBezTo>
                    <a:pt x="8" y="16"/>
                    <a:pt x="8" y="16"/>
                    <a:pt x="8" y="16"/>
                  </a:cubicBezTo>
                  <a:cubicBezTo>
                    <a:pt x="10" y="15"/>
                    <a:pt x="10" y="15"/>
                    <a:pt x="10" y="15"/>
                  </a:cubicBezTo>
                  <a:cubicBezTo>
                    <a:pt x="12" y="16"/>
                    <a:pt x="12" y="16"/>
                    <a:pt x="12" y="16"/>
                  </a:cubicBezTo>
                  <a:cubicBezTo>
                    <a:pt x="13" y="16"/>
                    <a:pt x="13" y="16"/>
                    <a:pt x="13" y="16"/>
                  </a:cubicBezTo>
                  <a:cubicBezTo>
                    <a:pt x="14" y="16"/>
                    <a:pt x="14" y="16"/>
                    <a:pt x="14" y="16"/>
                  </a:cubicBezTo>
                  <a:cubicBezTo>
                    <a:pt x="14" y="16"/>
                    <a:pt x="14" y="16"/>
                    <a:pt x="14" y="16"/>
                  </a:cubicBezTo>
                  <a:cubicBezTo>
                    <a:pt x="15" y="17"/>
                    <a:pt x="15" y="17"/>
                    <a:pt x="15" y="17"/>
                  </a:cubicBezTo>
                  <a:cubicBezTo>
                    <a:pt x="15" y="17"/>
                    <a:pt x="15" y="17"/>
                    <a:pt x="15" y="17"/>
                  </a:cubicBezTo>
                  <a:cubicBezTo>
                    <a:pt x="16" y="18"/>
                    <a:pt x="16" y="18"/>
                    <a:pt x="16" y="18"/>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6"/>
                    <a:pt x="17" y="16"/>
                    <a:pt x="17" y="16"/>
                  </a:cubicBezTo>
                  <a:cubicBezTo>
                    <a:pt x="17" y="15"/>
                    <a:pt x="17" y="15"/>
                    <a:pt x="17" y="15"/>
                  </a:cubicBezTo>
                  <a:cubicBezTo>
                    <a:pt x="17" y="14"/>
                    <a:pt x="17" y="14"/>
                    <a:pt x="17" y="14"/>
                  </a:cubicBezTo>
                  <a:cubicBezTo>
                    <a:pt x="17" y="14"/>
                    <a:pt x="17" y="14"/>
                    <a:pt x="17" y="14"/>
                  </a:cubicBezTo>
                  <a:cubicBezTo>
                    <a:pt x="17" y="13"/>
                    <a:pt x="17" y="13"/>
                    <a:pt x="17" y="13"/>
                  </a:cubicBezTo>
                  <a:cubicBezTo>
                    <a:pt x="17" y="13"/>
                    <a:pt x="17" y="13"/>
                    <a:pt x="17" y="13"/>
                  </a:cubicBezTo>
                  <a:cubicBezTo>
                    <a:pt x="17" y="14"/>
                    <a:pt x="17" y="14"/>
                    <a:pt x="17" y="14"/>
                  </a:cubicBezTo>
                  <a:cubicBezTo>
                    <a:pt x="17" y="14"/>
                    <a:pt x="17" y="14"/>
                    <a:pt x="17" y="14"/>
                  </a:cubicBezTo>
                  <a:cubicBezTo>
                    <a:pt x="17" y="13"/>
                    <a:pt x="17" y="13"/>
                    <a:pt x="17" y="13"/>
                  </a:cubicBezTo>
                  <a:cubicBezTo>
                    <a:pt x="17" y="13"/>
                    <a:pt x="17" y="13"/>
                    <a:pt x="17" y="13"/>
                  </a:cubicBezTo>
                  <a:cubicBezTo>
                    <a:pt x="17" y="12"/>
                    <a:pt x="17" y="12"/>
                    <a:pt x="17" y="12"/>
                  </a:cubicBezTo>
                  <a:cubicBezTo>
                    <a:pt x="17" y="11"/>
                    <a:pt x="17" y="11"/>
                    <a:pt x="17" y="11"/>
                  </a:cubicBezTo>
                  <a:cubicBezTo>
                    <a:pt x="17" y="11"/>
                    <a:pt x="17" y="11"/>
                    <a:pt x="17" y="11"/>
                  </a:cubicBezTo>
                  <a:cubicBezTo>
                    <a:pt x="18" y="9"/>
                    <a:pt x="18" y="9"/>
                    <a:pt x="18" y="9"/>
                  </a:cubicBezTo>
                  <a:cubicBezTo>
                    <a:pt x="18" y="10"/>
                    <a:pt x="18" y="10"/>
                    <a:pt x="18" y="10"/>
                  </a:cubicBezTo>
                  <a:cubicBezTo>
                    <a:pt x="18" y="10"/>
                    <a:pt x="18" y="10"/>
                    <a:pt x="18" y="10"/>
                  </a:cubicBezTo>
                  <a:cubicBezTo>
                    <a:pt x="18" y="10"/>
                    <a:pt x="18" y="10"/>
                    <a:pt x="18" y="11"/>
                  </a:cubicBezTo>
                  <a:cubicBezTo>
                    <a:pt x="18" y="11"/>
                    <a:pt x="18" y="11"/>
                    <a:pt x="18" y="11"/>
                  </a:cubicBezTo>
                  <a:cubicBezTo>
                    <a:pt x="18" y="11"/>
                    <a:pt x="18" y="11"/>
                    <a:pt x="18" y="11"/>
                  </a:cubicBezTo>
                  <a:cubicBezTo>
                    <a:pt x="18" y="11"/>
                    <a:pt x="18" y="11"/>
                    <a:pt x="18" y="11"/>
                  </a:cubicBezTo>
                  <a:cubicBezTo>
                    <a:pt x="19" y="9"/>
                    <a:pt x="19" y="9"/>
                    <a:pt x="19" y="9"/>
                  </a:cubicBezTo>
                  <a:cubicBezTo>
                    <a:pt x="19" y="7"/>
                    <a:pt x="19" y="7"/>
                    <a:pt x="19" y="7"/>
                  </a:cubicBezTo>
                  <a:cubicBezTo>
                    <a:pt x="19" y="7"/>
                    <a:pt x="19" y="7"/>
                    <a:pt x="19" y="7"/>
                  </a:cubicBezTo>
                  <a:cubicBezTo>
                    <a:pt x="18" y="7"/>
                    <a:pt x="18" y="7"/>
                    <a:pt x="18" y="7"/>
                  </a:cubicBezTo>
                  <a:cubicBezTo>
                    <a:pt x="18" y="6"/>
                    <a:pt x="18" y="6"/>
                    <a:pt x="18" y="6"/>
                  </a:cubicBezTo>
                  <a:cubicBezTo>
                    <a:pt x="18" y="6"/>
                    <a:pt x="18" y="6"/>
                    <a:pt x="18" y="6"/>
                  </a:cubicBezTo>
                  <a:cubicBezTo>
                    <a:pt x="18" y="6"/>
                    <a:pt x="18" y="6"/>
                    <a:pt x="18" y="6"/>
                  </a:cubicBezTo>
                  <a:cubicBezTo>
                    <a:pt x="19" y="6"/>
                    <a:pt x="19" y="6"/>
                    <a:pt x="19" y="6"/>
                  </a:cubicBezTo>
                  <a:cubicBezTo>
                    <a:pt x="19" y="6"/>
                    <a:pt x="19" y="6"/>
                    <a:pt x="19" y="6"/>
                  </a:cubicBezTo>
                  <a:cubicBezTo>
                    <a:pt x="19" y="5"/>
                    <a:pt x="19" y="5"/>
                    <a:pt x="19" y="5"/>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0"/>
                    <a:pt x="20" y="0"/>
                    <a:pt x="20" y="0"/>
                  </a:cubicBezTo>
                  <a:cubicBezTo>
                    <a:pt x="20" y="0"/>
                    <a:pt x="20" y="0"/>
                    <a:pt x="20" y="0"/>
                  </a:cubicBezTo>
                  <a:cubicBezTo>
                    <a:pt x="21" y="0"/>
                    <a:pt x="21" y="0"/>
                    <a:pt x="21" y="0"/>
                  </a:cubicBezTo>
                  <a:cubicBezTo>
                    <a:pt x="20" y="0"/>
                    <a:pt x="20" y="0"/>
                    <a:pt x="20"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1"/>
                    <a:pt x="18" y="1"/>
                    <a:pt x="18" y="1"/>
                  </a:cubicBezTo>
                  <a:cubicBezTo>
                    <a:pt x="17" y="1"/>
                    <a:pt x="17" y="1"/>
                    <a:pt x="17" y="1"/>
                  </a:cubicBezTo>
                  <a:cubicBezTo>
                    <a:pt x="16" y="1"/>
                    <a:pt x="16" y="1"/>
                    <a:pt x="16" y="1"/>
                  </a:cubicBezTo>
                  <a:cubicBezTo>
                    <a:pt x="16" y="2"/>
                    <a:pt x="16" y="2"/>
                    <a:pt x="16" y="2"/>
                  </a:cubicBezTo>
                  <a:cubicBezTo>
                    <a:pt x="15" y="1"/>
                    <a:pt x="15" y="1"/>
                    <a:pt x="15" y="1"/>
                  </a:cubicBezTo>
                  <a:cubicBezTo>
                    <a:pt x="14" y="2"/>
                    <a:pt x="14" y="2"/>
                    <a:pt x="14" y="2"/>
                  </a:cubicBezTo>
                  <a:cubicBezTo>
                    <a:pt x="14" y="1"/>
                    <a:pt x="14" y="1"/>
                    <a:pt x="14" y="1"/>
                  </a:cubicBezTo>
                  <a:cubicBezTo>
                    <a:pt x="14" y="1"/>
                    <a:pt x="14" y="1"/>
                    <a:pt x="14" y="1"/>
                  </a:cubicBezTo>
                  <a:cubicBezTo>
                    <a:pt x="13" y="1"/>
                    <a:pt x="13" y="1"/>
                    <a:pt x="13" y="1"/>
                  </a:cubicBezTo>
                  <a:cubicBezTo>
                    <a:pt x="13" y="2"/>
                    <a:pt x="13" y="2"/>
                    <a:pt x="13" y="2"/>
                  </a:cubicBezTo>
                  <a:cubicBezTo>
                    <a:pt x="12" y="2"/>
                    <a:pt x="12" y="2"/>
                    <a:pt x="12" y="2"/>
                  </a:cubicBezTo>
                  <a:cubicBezTo>
                    <a:pt x="12" y="3"/>
                    <a:pt x="12" y="3"/>
                    <a:pt x="12" y="3"/>
                  </a:cubicBezTo>
                  <a:cubicBezTo>
                    <a:pt x="12" y="3"/>
                    <a:pt x="12" y="3"/>
                    <a:pt x="12" y="3"/>
                  </a:cubicBezTo>
                  <a:cubicBezTo>
                    <a:pt x="11" y="3"/>
                    <a:pt x="11" y="3"/>
                    <a:pt x="11" y="3"/>
                  </a:cubicBezTo>
                  <a:cubicBezTo>
                    <a:pt x="10" y="4"/>
                    <a:pt x="10" y="4"/>
                    <a:pt x="10" y="4"/>
                  </a:cubicBezTo>
                  <a:cubicBezTo>
                    <a:pt x="9" y="4"/>
                    <a:pt x="9" y="4"/>
                    <a:pt x="9" y="4"/>
                  </a:cubicBezTo>
                  <a:cubicBezTo>
                    <a:pt x="9" y="5"/>
                    <a:pt x="9" y="5"/>
                    <a:pt x="9" y="5"/>
                  </a:cubicBezTo>
                  <a:cubicBezTo>
                    <a:pt x="8" y="5"/>
                    <a:pt x="8" y="5"/>
                    <a:pt x="8" y="5"/>
                  </a:cubicBezTo>
                  <a:cubicBezTo>
                    <a:pt x="8" y="5"/>
                    <a:pt x="8" y="5"/>
                    <a:pt x="8" y="5"/>
                  </a:cubicBezTo>
                  <a:cubicBezTo>
                    <a:pt x="8" y="4"/>
                    <a:pt x="8" y="4"/>
                    <a:pt x="8" y="4"/>
                  </a:cubicBezTo>
                  <a:cubicBezTo>
                    <a:pt x="6" y="4"/>
                    <a:pt x="6" y="4"/>
                    <a:pt x="6" y="4"/>
                  </a:cubicBezTo>
                  <a:cubicBezTo>
                    <a:pt x="5" y="5"/>
                    <a:pt x="5" y="5"/>
                    <a:pt x="5" y="5"/>
                  </a:cubicBezTo>
                  <a:cubicBezTo>
                    <a:pt x="4" y="5"/>
                    <a:pt x="4" y="5"/>
                    <a:pt x="4" y="5"/>
                  </a:cubicBezTo>
                  <a:cubicBezTo>
                    <a:pt x="4" y="6"/>
                    <a:pt x="4" y="6"/>
                    <a:pt x="4" y="6"/>
                  </a:cubicBezTo>
                  <a:cubicBezTo>
                    <a:pt x="4" y="6"/>
                    <a:pt x="4" y="6"/>
                    <a:pt x="4" y="6"/>
                  </a:cubicBezTo>
                  <a:cubicBezTo>
                    <a:pt x="4" y="7"/>
                    <a:pt x="4" y="7"/>
                    <a:pt x="4" y="7"/>
                  </a:cubicBezTo>
                  <a:cubicBezTo>
                    <a:pt x="3" y="8"/>
                    <a:pt x="3" y="8"/>
                    <a:pt x="3" y="8"/>
                  </a:cubicBezTo>
                  <a:cubicBezTo>
                    <a:pt x="2" y="8"/>
                    <a:pt x="2" y="8"/>
                    <a:pt x="2" y="8"/>
                  </a:cubicBezTo>
                  <a:cubicBezTo>
                    <a:pt x="1" y="8"/>
                    <a:pt x="1" y="8"/>
                    <a:pt x="1" y="8"/>
                  </a:cubicBezTo>
                  <a:cubicBezTo>
                    <a:pt x="1" y="8"/>
                    <a:pt x="1" y="8"/>
                    <a:pt x="1" y="8"/>
                  </a:cubicBezTo>
                  <a:cubicBezTo>
                    <a:pt x="1" y="9"/>
                    <a:pt x="1" y="9"/>
                    <a:pt x="1" y="9"/>
                  </a:cubicBezTo>
                  <a:cubicBezTo>
                    <a:pt x="0" y="8"/>
                    <a:pt x="0" y="8"/>
                    <a:pt x="0" y="8"/>
                  </a:cubicBezTo>
                  <a:cubicBezTo>
                    <a:pt x="0" y="9"/>
                    <a:pt x="0" y="9"/>
                    <a:pt x="0" y="9"/>
                  </a:cubicBezTo>
                  <a:cubicBezTo>
                    <a:pt x="2" y="10"/>
                    <a:pt x="2" y="10"/>
                    <a:pt x="2" y="10"/>
                  </a:cubicBezTo>
                  <a:cubicBezTo>
                    <a:pt x="2" y="11"/>
                    <a:pt x="2" y="11"/>
                    <a:pt x="2" y="11"/>
                  </a:cubicBezTo>
                  <a:cubicBezTo>
                    <a:pt x="2" y="11"/>
                    <a:pt x="2" y="11"/>
                    <a:pt x="2" y="11"/>
                  </a:cubicBezTo>
                  <a:cubicBezTo>
                    <a:pt x="4" y="12"/>
                    <a:pt x="4" y="12"/>
                    <a:pt x="4" y="12"/>
                  </a:cubicBezTo>
                  <a:cubicBezTo>
                    <a:pt x="5" y="14"/>
                    <a:pt x="5" y="14"/>
                    <a:pt x="5" y="14"/>
                  </a:cubicBezTo>
                  <a:cubicBezTo>
                    <a:pt x="7" y="16"/>
                    <a:pt x="7" y="16"/>
                    <a:pt x="7" y="16"/>
                  </a:cubicBezTo>
                  <a:cubicBezTo>
                    <a:pt x="7" y="16"/>
                    <a:pt x="7" y="16"/>
                    <a:pt x="7" y="16"/>
                  </a:cubicBezTo>
                  <a:lnTo>
                    <a:pt x="8" y="1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50" name="Freeform 172"/>
            <p:cNvSpPr>
              <a:spLocks/>
            </p:cNvSpPr>
            <p:nvPr/>
          </p:nvSpPr>
          <p:spPr bwMode="auto">
            <a:xfrm>
              <a:off x="2420973" y="2862031"/>
              <a:ext cx="142816" cy="61758"/>
            </a:xfrm>
            <a:custGeom>
              <a:avLst/>
              <a:gdLst>
                <a:gd name="T0" fmla="*/ 41 w 111"/>
                <a:gd name="T1" fmla="*/ 48 h 48"/>
                <a:gd name="T2" fmla="*/ 48 w 111"/>
                <a:gd name="T3" fmla="*/ 44 h 48"/>
                <a:gd name="T4" fmla="*/ 48 w 111"/>
                <a:gd name="T5" fmla="*/ 40 h 48"/>
                <a:gd name="T6" fmla="*/ 52 w 111"/>
                <a:gd name="T7" fmla="*/ 37 h 48"/>
                <a:gd name="T8" fmla="*/ 63 w 111"/>
                <a:gd name="T9" fmla="*/ 33 h 48"/>
                <a:gd name="T10" fmla="*/ 63 w 111"/>
                <a:gd name="T11" fmla="*/ 37 h 48"/>
                <a:gd name="T12" fmla="*/ 66 w 111"/>
                <a:gd name="T13" fmla="*/ 33 h 48"/>
                <a:gd name="T14" fmla="*/ 74 w 111"/>
                <a:gd name="T15" fmla="*/ 29 h 48"/>
                <a:gd name="T16" fmla="*/ 78 w 111"/>
                <a:gd name="T17" fmla="*/ 29 h 48"/>
                <a:gd name="T18" fmla="*/ 81 w 111"/>
                <a:gd name="T19" fmla="*/ 26 h 48"/>
                <a:gd name="T20" fmla="*/ 85 w 111"/>
                <a:gd name="T21" fmla="*/ 22 h 48"/>
                <a:gd name="T22" fmla="*/ 85 w 111"/>
                <a:gd name="T23" fmla="*/ 26 h 48"/>
                <a:gd name="T24" fmla="*/ 92 w 111"/>
                <a:gd name="T25" fmla="*/ 26 h 48"/>
                <a:gd name="T26" fmla="*/ 96 w 111"/>
                <a:gd name="T27" fmla="*/ 22 h 48"/>
                <a:gd name="T28" fmla="*/ 100 w 111"/>
                <a:gd name="T29" fmla="*/ 18 h 48"/>
                <a:gd name="T30" fmla="*/ 104 w 111"/>
                <a:gd name="T31" fmla="*/ 18 h 48"/>
                <a:gd name="T32" fmla="*/ 104 w 111"/>
                <a:gd name="T33" fmla="*/ 18 h 48"/>
                <a:gd name="T34" fmla="*/ 111 w 111"/>
                <a:gd name="T35" fmla="*/ 18 h 48"/>
                <a:gd name="T36" fmla="*/ 111 w 111"/>
                <a:gd name="T37" fmla="*/ 14 h 48"/>
                <a:gd name="T38" fmla="*/ 104 w 111"/>
                <a:gd name="T39" fmla="*/ 11 h 48"/>
                <a:gd name="T40" fmla="*/ 104 w 111"/>
                <a:gd name="T41" fmla="*/ 14 h 48"/>
                <a:gd name="T42" fmla="*/ 96 w 111"/>
                <a:gd name="T43" fmla="*/ 14 h 48"/>
                <a:gd name="T44" fmla="*/ 89 w 111"/>
                <a:gd name="T45" fmla="*/ 11 h 48"/>
                <a:gd name="T46" fmla="*/ 89 w 111"/>
                <a:gd name="T47" fmla="*/ 11 h 48"/>
                <a:gd name="T48" fmla="*/ 89 w 111"/>
                <a:gd name="T49" fmla="*/ 7 h 48"/>
                <a:gd name="T50" fmla="*/ 96 w 111"/>
                <a:gd name="T51" fmla="*/ 7 h 48"/>
                <a:gd name="T52" fmla="*/ 100 w 111"/>
                <a:gd name="T53" fmla="*/ 11 h 48"/>
                <a:gd name="T54" fmla="*/ 92 w 111"/>
                <a:gd name="T55" fmla="*/ 7 h 48"/>
                <a:gd name="T56" fmla="*/ 89 w 111"/>
                <a:gd name="T57" fmla="*/ 7 h 48"/>
                <a:gd name="T58" fmla="*/ 85 w 111"/>
                <a:gd name="T59" fmla="*/ 7 h 48"/>
                <a:gd name="T60" fmla="*/ 74 w 111"/>
                <a:gd name="T61" fmla="*/ 3 h 48"/>
                <a:gd name="T62" fmla="*/ 63 w 111"/>
                <a:gd name="T63" fmla="*/ 0 h 48"/>
                <a:gd name="T64" fmla="*/ 59 w 111"/>
                <a:gd name="T65" fmla="*/ 3 h 48"/>
                <a:gd name="T66" fmla="*/ 59 w 111"/>
                <a:gd name="T67" fmla="*/ 3 h 48"/>
                <a:gd name="T68" fmla="*/ 55 w 111"/>
                <a:gd name="T69" fmla="*/ 3 h 48"/>
                <a:gd name="T70" fmla="*/ 41 w 111"/>
                <a:gd name="T71" fmla="*/ 3 h 48"/>
                <a:gd name="T72" fmla="*/ 29 w 111"/>
                <a:gd name="T73" fmla="*/ 7 h 48"/>
                <a:gd name="T74" fmla="*/ 26 w 111"/>
                <a:gd name="T75" fmla="*/ 7 h 48"/>
                <a:gd name="T76" fmla="*/ 22 w 111"/>
                <a:gd name="T77" fmla="*/ 11 h 48"/>
                <a:gd name="T78" fmla="*/ 15 w 111"/>
                <a:gd name="T79" fmla="*/ 14 h 48"/>
                <a:gd name="T80" fmla="*/ 7 w 111"/>
                <a:gd name="T81" fmla="*/ 18 h 48"/>
                <a:gd name="T82" fmla="*/ 7 w 111"/>
                <a:gd name="T83" fmla="*/ 26 h 48"/>
                <a:gd name="T84" fmla="*/ 4 w 111"/>
                <a:gd name="T85" fmla="*/ 29 h 48"/>
                <a:gd name="T86" fmla="*/ 4 w 111"/>
                <a:gd name="T87" fmla="*/ 29 h 48"/>
                <a:gd name="T88" fmla="*/ 4 w 111"/>
                <a:gd name="T89" fmla="*/ 40 h 48"/>
                <a:gd name="T90" fmla="*/ 11 w 111"/>
                <a:gd name="T91" fmla="*/ 44 h 48"/>
                <a:gd name="T92" fmla="*/ 15 w 111"/>
                <a:gd name="T93" fmla="*/ 44 h 48"/>
                <a:gd name="T94" fmla="*/ 15 w 111"/>
                <a:gd name="T95" fmla="*/ 44 h 48"/>
                <a:gd name="T96" fmla="*/ 18 w 111"/>
                <a:gd name="T97" fmla="*/ 48 h 48"/>
                <a:gd name="T98" fmla="*/ 29 w 111"/>
                <a:gd name="T99" fmla="*/ 48 h 48"/>
                <a:gd name="T100" fmla="*/ 29 w 111"/>
                <a:gd name="T101" fmla="*/ 44 h 48"/>
                <a:gd name="T102" fmla="*/ 33 w 111"/>
                <a:gd name="T103" fmla="*/ 44 h 48"/>
                <a:gd name="T104" fmla="*/ 37 w 111"/>
                <a:gd name="T105" fmla="*/ 44 h 48"/>
                <a:gd name="T106" fmla="*/ 37 w 111"/>
                <a:gd name="T107" fmla="*/ 44 h 48"/>
                <a:gd name="T108" fmla="*/ 37 w 111"/>
                <a:gd name="T10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 h="48">
                  <a:moveTo>
                    <a:pt x="37" y="48"/>
                  </a:moveTo>
                  <a:lnTo>
                    <a:pt x="41" y="48"/>
                  </a:lnTo>
                  <a:lnTo>
                    <a:pt x="44" y="48"/>
                  </a:lnTo>
                  <a:lnTo>
                    <a:pt x="48" y="44"/>
                  </a:lnTo>
                  <a:lnTo>
                    <a:pt x="48" y="40"/>
                  </a:lnTo>
                  <a:lnTo>
                    <a:pt x="48" y="40"/>
                  </a:lnTo>
                  <a:lnTo>
                    <a:pt x="48" y="37"/>
                  </a:lnTo>
                  <a:lnTo>
                    <a:pt x="52" y="37"/>
                  </a:lnTo>
                  <a:lnTo>
                    <a:pt x="55" y="33"/>
                  </a:lnTo>
                  <a:lnTo>
                    <a:pt x="63" y="33"/>
                  </a:lnTo>
                  <a:lnTo>
                    <a:pt x="63" y="37"/>
                  </a:lnTo>
                  <a:lnTo>
                    <a:pt x="63" y="37"/>
                  </a:lnTo>
                  <a:lnTo>
                    <a:pt x="66" y="37"/>
                  </a:lnTo>
                  <a:lnTo>
                    <a:pt x="66" y="33"/>
                  </a:lnTo>
                  <a:lnTo>
                    <a:pt x="70" y="33"/>
                  </a:lnTo>
                  <a:lnTo>
                    <a:pt x="74" y="29"/>
                  </a:lnTo>
                  <a:lnTo>
                    <a:pt x="78" y="29"/>
                  </a:lnTo>
                  <a:lnTo>
                    <a:pt x="78" y="29"/>
                  </a:lnTo>
                  <a:lnTo>
                    <a:pt x="78" y="26"/>
                  </a:lnTo>
                  <a:lnTo>
                    <a:pt x="81" y="26"/>
                  </a:lnTo>
                  <a:lnTo>
                    <a:pt x="81" y="22"/>
                  </a:lnTo>
                  <a:lnTo>
                    <a:pt x="85" y="22"/>
                  </a:lnTo>
                  <a:lnTo>
                    <a:pt x="85" y="22"/>
                  </a:lnTo>
                  <a:lnTo>
                    <a:pt x="85" y="26"/>
                  </a:lnTo>
                  <a:lnTo>
                    <a:pt x="89" y="22"/>
                  </a:lnTo>
                  <a:lnTo>
                    <a:pt x="92" y="26"/>
                  </a:lnTo>
                  <a:lnTo>
                    <a:pt x="92" y="22"/>
                  </a:lnTo>
                  <a:lnTo>
                    <a:pt x="96" y="22"/>
                  </a:lnTo>
                  <a:lnTo>
                    <a:pt x="100" y="22"/>
                  </a:lnTo>
                  <a:lnTo>
                    <a:pt x="100" y="18"/>
                  </a:lnTo>
                  <a:lnTo>
                    <a:pt x="100" y="18"/>
                  </a:lnTo>
                  <a:lnTo>
                    <a:pt x="104" y="18"/>
                  </a:lnTo>
                  <a:lnTo>
                    <a:pt x="104" y="18"/>
                  </a:lnTo>
                  <a:lnTo>
                    <a:pt x="104" y="18"/>
                  </a:lnTo>
                  <a:lnTo>
                    <a:pt x="107" y="18"/>
                  </a:lnTo>
                  <a:lnTo>
                    <a:pt x="111" y="18"/>
                  </a:lnTo>
                  <a:lnTo>
                    <a:pt x="111" y="14"/>
                  </a:lnTo>
                  <a:lnTo>
                    <a:pt x="111" y="14"/>
                  </a:lnTo>
                  <a:lnTo>
                    <a:pt x="107" y="11"/>
                  </a:lnTo>
                  <a:lnTo>
                    <a:pt x="104" y="11"/>
                  </a:lnTo>
                  <a:lnTo>
                    <a:pt x="100" y="11"/>
                  </a:lnTo>
                  <a:lnTo>
                    <a:pt x="104" y="14"/>
                  </a:lnTo>
                  <a:lnTo>
                    <a:pt x="100" y="14"/>
                  </a:lnTo>
                  <a:lnTo>
                    <a:pt x="96" y="14"/>
                  </a:lnTo>
                  <a:lnTo>
                    <a:pt x="92" y="11"/>
                  </a:lnTo>
                  <a:lnTo>
                    <a:pt x="89" y="11"/>
                  </a:lnTo>
                  <a:lnTo>
                    <a:pt x="89" y="11"/>
                  </a:lnTo>
                  <a:lnTo>
                    <a:pt x="89" y="11"/>
                  </a:lnTo>
                  <a:lnTo>
                    <a:pt x="92" y="11"/>
                  </a:lnTo>
                  <a:lnTo>
                    <a:pt x="89" y="7"/>
                  </a:lnTo>
                  <a:lnTo>
                    <a:pt x="92" y="7"/>
                  </a:lnTo>
                  <a:lnTo>
                    <a:pt x="96" y="7"/>
                  </a:lnTo>
                  <a:lnTo>
                    <a:pt x="100" y="11"/>
                  </a:lnTo>
                  <a:lnTo>
                    <a:pt x="100" y="11"/>
                  </a:lnTo>
                  <a:lnTo>
                    <a:pt x="96" y="7"/>
                  </a:lnTo>
                  <a:lnTo>
                    <a:pt x="92" y="7"/>
                  </a:lnTo>
                  <a:lnTo>
                    <a:pt x="89" y="3"/>
                  </a:lnTo>
                  <a:lnTo>
                    <a:pt x="89" y="7"/>
                  </a:lnTo>
                  <a:lnTo>
                    <a:pt x="85" y="3"/>
                  </a:lnTo>
                  <a:lnTo>
                    <a:pt x="85" y="7"/>
                  </a:lnTo>
                  <a:lnTo>
                    <a:pt x="81" y="7"/>
                  </a:lnTo>
                  <a:lnTo>
                    <a:pt x="74" y="3"/>
                  </a:lnTo>
                  <a:lnTo>
                    <a:pt x="66" y="3"/>
                  </a:lnTo>
                  <a:lnTo>
                    <a:pt x="63" y="0"/>
                  </a:lnTo>
                  <a:lnTo>
                    <a:pt x="59" y="0"/>
                  </a:lnTo>
                  <a:lnTo>
                    <a:pt x="59" y="3"/>
                  </a:lnTo>
                  <a:lnTo>
                    <a:pt x="63" y="3"/>
                  </a:lnTo>
                  <a:lnTo>
                    <a:pt x="59" y="3"/>
                  </a:lnTo>
                  <a:lnTo>
                    <a:pt x="55" y="3"/>
                  </a:lnTo>
                  <a:lnTo>
                    <a:pt x="55" y="3"/>
                  </a:lnTo>
                  <a:lnTo>
                    <a:pt x="48" y="3"/>
                  </a:lnTo>
                  <a:lnTo>
                    <a:pt x="41" y="3"/>
                  </a:lnTo>
                  <a:lnTo>
                    <a:pt x="33" y="3"/>
                  </a:lnTo>
                  <a:lnTo>
                    <a:pt x="29" y="7"/>
                  </a:lnTo>
                  <a:lnTo>
                    <a:pt x="26" y="7"/>
                  </a:lnTo>
                  <a:lnTo>
                    <a:pt x="26" y="7"/>
                  </a:lnTo>
                  <a:lnTo>
                    <a:pt x="22" y="7"/>
                  </a:lnTo>
                  <a:lnTo>
                    <a:pt x="22" y="11"/>
                  </a:lnTo>
                  <a:lnTo>
                    <a:pt x="18" y="14"/>
                  </a:lnTo>
                  <a:lnTo>
                    <a:pt x="15" y="14"/>
                  </a:lnTo>
                  <a:lnTo>
                    <a:pt x="11" y="18"/>
                  </a:lnTo>
                  <a:lnTo>
                    <a:pt x="7" y="18"/>
                  </a:lnTo>
                  <a:lnTo>
                    <a:pt x="11" y="22"/>
                  </a:lnTo>
                  <a:lnTo>
                    <a:pt x="7" y="26"/>
                  </a:lnTo>
                  <a:lnTo>
                    <a:pt x="4" y="29"/>
                  </a:lnTo>
                  <a:lnTo>
                    <a:pt x="4" y="29"/>
                  </a:lnTo>
                  <a:lnTo>
                    <a:pt x="4" y="29"/>
                  </a:lnTo>
                  <a:lnTo>
                    <a:pt x="4" y="29"/>
                  </a:lnTo>
                  <a:lnTo>
                    <a:pt x="0" y="37"/>
                  </a:lnTo>
                  <a:lnTo>
                    <a:pt x="4" y="40"/>
                  </a:lnTo>
                  <a:lnTo>
                    <a:pt x="4" y="40"/>
                  </a:lnTo>
                  <a:lnTo>
                    <a:pt x="11" y="44"/>
                  </a:lnTo>
                  <a:lnTo>
                    <a:pt x="15" y="48"/>
                  </a:lnTo>
                  <a:lnTo>
                    <a:pt x="15" y="44"/>
                  </a:lnTo>
                  <a:lnTo>
                    <a:pt x="15" y="44"/>
                  </a:lnTo>
                  <a:lnTo>
                    <a:pt x="15" y="44"/>
                  </a:lnTo>
                  <a:lnTo>
                    <a:pt x="18" y="44"/>
                  </a:lnTo>
                  <a:lnTo>
                    <a:pt x="18" y="48"/>
                  </a:lnTo>
                  <a:lnTo>
                    <a:pt x="22" y="48"/>
                  </a:lnTo>
                  <a:lnTo>
                    <a:pt x="29" y="48"/>
                  </a:lnTo>
                  <a:lnTo>
                    <a:pt x="33" y="44"/>
                  </a:lnTo>
                  <a:lnTo>
                    <a:pt x="29" y="44"/>
                  </a:lnTo>
                  <a:lnTo>
                    <a:pt x="33" y="44"/>
                  </a:lnTo>
                  <a:lnTo>
                    <a:pt x="33" y="44"/>
                  </a:lnTo>
                  <a:lnTo>
                    <a:pt x="33" y="44"/>
                  </a:lnTo>
                  <a:lnTo>
                    <a:pt x="37" y="44"/>
                  </a:lnTo>
                  <a:lnTo>
                    <a:pt x="37" y="44"/>
                  </a:lnTo>
                  <a:lnTo>
                    <a:pt x="37" y="44"/>
                  </a:lnTo>
                  <a:lnTo>
                    <a:pt x="37" y="48"/>
                  </a:lnTo>
                  <a:lnTo>
                    <a:pt x="37" y="48"/>
                  </a:lnTo>
                  <a:lnTo>
                    <a:pt x="37"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51" name="Freeform 173"/>
            <p:cNvSpPr>
              <a:spLocks/>
            </p:cNvSpPr>
            <p:nvPr/>
          </p:nvSpPr>
          <p:spPr bwMode="auto">
            <a:xfrm>
              <a:off x="2410678" y="2895484"/>
              <a:ext cx="52752" cy="28306"/>
            </a:xfrm>
            <a:custGeom>
              <a:avLst/>
              <a:gdLst>
                <a:gd name="T0" fmla="*/ 15 w 41"/>
                <a:gd name="T1" fmla="*/ 0 h 22"/>
                <a:gd name="T2" fmla="*/ 19 w 41"/>
                <a:gd name="T3" fmla="*/ 0 h 22"/>
                <a:gd name="T4" fmla="*/ 19 w 41"/>
                <a:gd name="T5" fmla="*/ 3 h 22"/>
                <a:gd name="T6" fmla="*/ 19 w 41"/>
                <a:gd name="T7" fmla="*/ 3 h 22"/>
                <a:gd name="T8" fmla="*/ 23 w 41"/>
                <a:gd name="T9" fmla="*/ 3 h 22"/>
                <a:gd name="T10" fmla="*/ 26 w 41"/>
                <a:gd name="T11" fmla="*/ 3 h 22"/>
                <a:gd name="T12" fmla="*/ 26 w 41"/>
                <a:gd name="T13" fmla="*/ 3 h 22"/>
                <a:gd name="T14" fmla="*/ 30 w 41"/>
                <a:gd name="T15" fmla="*/ 7 h 22"/>
                <a:gd name="T16" fmla="*/ 30 w 41"/>
                <a:gd name="T17" fmla="*/ 7 h 22"/>
                <a:gd name="T18" fmla="*/ 34 w 41"/>
                <a:gd name="T19" fmla="*/ 11 h 22"/>
                <a:gd name="T20" fmla="*/ 34 w 41"/>
                <a:gd name="T21" fmla="*/ 7 h 22"/>
                <a:gd name="T22" fmla="*/ 34 w 41"/>
                <a:gd name="T23" fmla="*/ 7 h 22"/>
                <a:gd name="T24" fmla="*/ 37 w 41"/>
                <a:gd name="T25" fmla="*/ 7 h 22"/>
                <a:gd name="T26" fmla="*/ 37 w 41"/>
                <a:gd name="T27" fmla="*/ 7 h 22"/>
                <a:gd name="T28" fmla="*/ 41 w 41"/>
                <a:gd name="T29" fmla="*/ 7 h 22"/>
                <a:gd name="T30" fmla="*/ 41 w 41"/>
                <a:gd name="T31" fmla="*/ 11 h 22"/>
                <a:gd name="T32" fmla="*/ 41 w 41"/>
                <a:gd name="T33" fmla="*/ 11 h 22"/>
                <a:gd name="T34" fmla="*/ 41 w 41"/>
                <a:gd name="T35" fmla="*/ 14 h 22"/>
                <a:gd name="T36" fmla="*/ 37 w 41"/>
                <a:gd name="T37" fmla="*/ 14 h 22"/>
                <a:gd name="T38" fmla="*/ 41 w 41"/>
                <a:gd name="T39" fmla="*/ 18 h 22"/>
                <a:gd name="T40" fmla="*/ 37 w 41"/>
                <a:gd name="T41" fmla="*/ 18 h 22"/>
                <a:gd name="T42" fmla="*/ 41 w 41"/>
                <a:gd name="T43" fmla="*/ 18 h 22"/>
                <a:gd name="T44" fmla="*/ 37 w 41"/>
                <a:gd name="T45" fmla="*/ 22 h 22"/>
                <a:gd name="T46" fmla="*/ 30 w 41"/>
                <a:gd name="T47" fmla="*/ 22 h 22"/>
                <a:gd name="T48" fmla="*/ 26 w 41"/>
                <a:gd name="T49" fmla="*/ 22 h 22"/>
                <a:gd name="T50" fmla="*/ 26 w 41"/>
                <a:gd name="T51" fmla="*/ 18 h 22"/>
                <a:gd name="T52" fmla="*/ 23 w 41"/>
                <a:gd name="T53" fmla="*/ 18 h 22"/>
                <a:gd name="T54" fmla="*/ 23 w 41"/>
                <a:gd name="T55" fmla="*/ 18 h 22"/>
                <a:gd name="T56" fmla="*/ 23 w 41"/>
                <a:gd name="T57" fmla="*/ 18 h 22"/>
                <a:gd name="T58" fmla="*/ 23 w 41"/>
                <a:gd name="T59" fmla="*/ 22 h 22"/>
                <a:gd name="T60" fmla="*/ 19 w 41"/>
                <a:gd name="T61" fmla="*/ 18 h 22"/>
                <a:gd name="T62" fmla="*/ 12 w 41"/>
                <a:gd name="T63" fmla="*/ 14 h 22"/>
                <a:gd name="T64" fmla="*/ 12 w 41"/>
                <a:gd name="T65" fmla="*/ 14 h 22"/>
                <a:gd name="T66" fmla="*/ 8 w 41"/>
                <a:gd name="T67" fmla="*/ 14 h 22"/>
                <a:gd name="T68" fmla="*/ 4 w 41"/>
                <a:gd name="T69" fmla="*/ 14 h 22"/>
                <a:gd name="T70" fmla="*/ 0 w 41"/>
                <a:gd name="T71" fmla="*/ 14 h 22"/>
                <a:gd name="T72" fmla="*/ 0 w 41"/>
                <a:gd name="T73" fmla="*/ 11 h 22"/>
                <a:gd name="T74" fmla="*/ 0 w 41"/>
                <a:gd name="T75" fmla="*/ 11 h 22"/>
                <a:gd name="T76" fmla="*/ 0 w 41"/>
                <a:gd name="T77" fmla="*/ 11 h 22"/>
                <a:gd name="T78" fmla="*/ 4 w 41"/>
                <a:gd name="T79" fmla="*/ 7 h 22"/>
                <a:gd name="T80" fmla="*/ 8 w 41"/>
                <a:gd name="T81" fmla="*/ 7 h 22"/>
                <a:gd name="T82" fmla="*/ 12 w 41"/>
                <a:gd name="T83" fmla="*/ 3 h 22"/>
                <a:gd name="T84" fmla="*/ 12 w 41"/>
                <a:gd name="T85" fmla="*/ 3 h 22"/>
                <a:gd name="T86" fmla="*/ 15 w 41"/>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 h="22">
                  <a:moveTo>
                    <a:pt x="15" y="0"/>
                  </a:moveTo>
                  <a:lnTo>
                    <a:pt x="19" y="0"/>
                  </a:lnTo>
                  <a:lnTo>
                    <a:pt x="19" y="3"/>
                  </a:lnTo>
                  <a:lnTo>
                    <a:pt x="19" y="3"/>
                  </a:lnTo>
                  <a:lnTo>
                    <a:pt x="23" y="3"/>
                  </a:lnTo>
                  <a:lnTo>
                    <a:pt x="26" y="3"/>
                  </a:lnTo>
                  <a:lnTo>
                    <a:pt x="26" y="3"/>
                  </a:lnTo>
                  <a:lnTo>
                    <a:pt x="30" y="7"/>
                  </a:lnTo>
                  <a:lnTo>
                    <a:pt x="30" y="7"/>
                  </a:lnTo>
                  <a:lnTo>
                    <a:pt x="34" y="11"/>
                  </a:lnTo>
                  <a:lnTo>
                    <a:pt x="34" y="7"/>
                  </a:lnTo>
                  <a:lnTo>
                    <a:pt x="34" y="7"/>
                  </a:lnTo>
                  <a:lnTo>
                    <a:pt x="37" y="7"/>
                  </a:lnTo>
                  <a:lnTo>
                    <a:pt x="37" y="7"/>
                  </a:lnTo>
                  <a:lnTo>
                    <a:pt x="41" y="7"/>
                  </a:lnTo>
                  <a:lnTo>
                    <a:pt x="41" y="11"/>
                  </a:lnTo>
                  <a:lnTo>
                    <a:pt x="41" y="11"/>
                  </a:lnTo>
                  <a:lnTo>
                    <a:pt x="41" y="14"/>
                  </a:lnTo>
                  <a:lnTo>
                    <a:pt x="37" y="14"/>
                  </a:lnTo>
                  <a:lnTo>
                    <a:pt x="41" y="18"/>
                  </a:lnTo>
                  <a:lnTo>
                    <a:pt x="37" y="18"/>
                  </a:lnTo>
                  <a:lnTo>
                    <a:pt x="41" y="18"/>
                  </a:lnTo>
                  <a:lnTo>
                    <a:pt x="37" y="22"/>
                  </a:lnTo>
                  <a:lnTo>
                    <a:pt x="30" y="22"/>
                  </a:lnTo>
                  <a:lnTo>
                    <a:pt x="26" y="22"/>
                  </a:lnTo>
                  <a:lnTo>
                    <a:pt x="26" y="18"/>
                  </a:lnTo>
                  <a:lnTo>
                    <a:pt x="23" y="18"/>
                  </a:lnTo>
                  <a:lnTo>
                    <a:pt x="23" y="18"/>
                  </a:lnTo>
                  <a:lnTo>
                    <a:pt x="23" y="18"/>
                  </a:lnTo>
                  <a:lnTo>
                    <a:pt x="23" y="22"/>
                  </a:lnTo>
                  <a:lnTo>
                    <a:pt x="19" y="18"/>
                  </a:lnTo>
                  <a:lnTo>
                    <a:pt x="12" y="14"/>
                  </a:lnTo>
                  <a:lnTo>
                    <a:pt x="12" y="14"/>
                  </a:lnTo>
                  <a:lnTo>
                    <a:pt x="8" y="14"/>
                  </a:lnTo>
                  <a:lnTo>
                    <a:pt x="4" y="14"/>
                  </a:lnTo>
                  <a:lnTo>
                    <a:pt x="0" y="14"/>
                  </a:lnTo>
                  <a:lnTo>
                    <a:pt x="0" y="11"/>
                  </a:lnTo>
                  <a:lnTo>
                    <a:pt x="0" y="11"/>
                  </a:lnTo>
                  <a:lnTo>
                    <a:pt x="0" y="11"/>
                  </a:lnTo>
                  <a:lnTo>
                    <a:pt x="4" y="7"/>
                  </a:lnTo>
                  <a:lnTo>
                    <a:pt x="8" y="7"/>
                  </a:lnTo>
                  <a:lnTo>
                    <a:pt x="12" y="3"/>
                  </a:lnTo>
                  <a:lnTo>
                    <a:pt x="12" y="3"/>
                  </a:lnTo>
                  <a:lnTo>
                    <a:pt x="15"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52" name="Freeform 174"/>
            <p:cNvSpPr>
              <a:spLocks/>
            </p:cNvSpPr>
            <p:nvPr/>
          </p:nvSpPr>
          <p:spPr bwMode="auto">
            <a:xfrm>
              <a:off x="2435126" y="2818286"/>
              <a:ext cx="23159" cy="47606"/>
            </a:xfrm>
            <a:custGeom>
              <a:avLst/>
              <a:gdLst>
                <a:gd name="T0" fmla="*/ 0 w 18"/>
                <a:gd name="T1" fmla="*/ 8 h 37"/>
                <a:gd name="T2" fmla="*/ 0 w 18"/>
                <a:gd name="T3" fmla="*/ 8 h 37"/>
                <a:gd name="T4" fmla="*/ 0 w 18"/>
                <a:gd name="T5" fmla="*/ 8 h 37"/>
                <a:gd name="T6" fmla="*/ 0 w 18"/>
                <a:gd name="T7" fmla="*/ 4 h 37"/>
                <a:gd name="T8" fmla="*/ 4 w 18"/>
                <a:gd name="T9" fmla="*/ 4 h 37"/>
                <a:gd name="T10" fmla="*/ 4 w 18"/>
                <a:gd name="T11" fmla="*/ 8 h 37"/>
                <a:gd name="T12" fmla="*/ 4 w 18"/>
                <a:gd name="T13" fmla="*/ 8 h 37"/>
                <a:gd name="T14" fmla="*/ 4 w 18"/>
                <a:gd name="T15" fmla="*/ 8 h 37"/>
                <a:gd name="T16" fmla="*/ 7 w 18"/>
                <a:gd name="T17" fmla="*/ 8 h 37"/>
                <a:gd name="T18" fmla="*/ 7 w 18"/>
                <a:gd name="T19" fmla="*/ 4 h 37"/>
                <a:gd name="T20" fmla="*/ 7 w 18"/>
                <a:gd name="T21" fmla="*/ 4 h 37"/>
                <a:gd name="T22" fmla="*/ 11 w 18"/>
                <a:gd name="T23" fmla="*/ 0 h 37"/>
                <a:gd name="T24" fmla="*/ 11 w 18"/>
                <a:gd name="T25" fmla="*/ 0 h 37"/>
                <a:gd name="T26" fmla="*/ 11 w 18"/>
                <a:gd name="T27" fmla="*/ 0 h 37"/>
                <a:gd name="T28" fmla="*/ 15 w 18"/>
                <a:gd name="T29" fmla="*/ 0 h 37"/>
                <a:gd name="T30" fmla="*/ 15 w 18"/>
                <a:gd name="T31" fmla="*/ 0 h 37"/>
                <a:gd name="T32" fmla="*/ 15 w 18"/>
                <a:gd name="T33" fmla="*/ 0 h 37"/>
                <a:gd name="T34" fmla="*/ 18 w 18"/>
                <a:gd name="T35" fmla="*/ 0 h 37"/>
                <a:gd name="T36" fmla="*/ 18 w 18"/>
                <a:gd name="T37" fmla="*/ 0 h 37"/>
                <a:gd name="T38" fmla="*/ 18 w 18"/>
                <a:gd name="T39" fmla="*/ 0 h 37"/>
                <a:gd name="T40" fmla="*/ 18 w 18"/>
                <a:gd name="T41" fmla="*/ 8 h 37"/>
                <a:gd name="T42" fmla="*/ 15 w 18"/>
                <a:gd name="T43" fmla="*/ 11 h 37"/>
                <a:gd name="T44" fmla="*/ 15 w 18"/>
                <a:gd name="T45" fmla="*/ 15 h 37"/>
                <a:gd name="T46" fmla="*/ 15 w 18"/>
                <a:gd name="T47" fmla="*/ 19 h 37"/>
                <a:gd name="T48" fmla="*/ 15 w 18"/>
                <a:gd name="T49" fmla="*/ 22 h 37"/>
                <a:gd name="T50" fmla="*/ 15 w 18"/>
                <a:gd name="T51" fmla="*/ 26 h 37"/>
                <a:gd name="T52" fmla="*/ 11 w 18"/>
                <a:gd name="T53" fmla="*/ 34 h 37"/>
                <a:gd name="T54" fmla="*/ 7 w 18"/>
                <a:gd name="T55" fmla="*/ 30 h 37"/>
                <a:gd name="T56" fmla="*/ 4 w 18"/>
                <a:gd name="T57" fmla="*/ 34 h 37"/>
                <a:gd name="T58" fmla="*/ 4 w 18"/>
                <a:gd name="T59" fmla="*/ 37 h 37"/>
                <a:gd name="T60" fmla="*/ 4 w 18"/>
                <a:gd name="T61" fmla="*/ 37 h 37"/>
                <a:gd name="T62" fmla="*/ 4 w 18"/>
                <a:gd name="T63" fmla="*/ 37 h 37"/>
                <a:gd name="T64" fmla="*/ 0 w 18"/>
                <a:gd name="T65" fmla="*/ 37 h 37"/>
                <a:gd name="T66" fmla="*/ 0 w 18"/>
                <a:gd name="T67" fmla="*/ 37 h 37"/>
                <a:gd name="T68" fmla="*/ 0 w 18"/>
                <a:gd name="T69" fmla="*/ 8 h 37"/>
                <a:gd name="T70" fmla="*/ 0 w 18"/>
                <a:gd name="T71"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 h="37">
                  <a:moveTo>
                    <a:pt x="0" y="8"/>
                  </a:moveTo>
                  <a:lnTo>
                    <a:pt x="0" y="8"/>
                  </a:lnTo>
                  <a:lnTo>
                    <a:pt x="0" y="8"/>
                  </a:lnTo>
                  <a:lnTo>
                    <a:pt x="0" y="4"/>
                  </a:lnTo>
                  <a:lnTo>
                    <a:pt x="4" y="4"/>
                  </a:lnTo>
                  <a:lnTo>
                    <a:pt x="4" y="8"/>
                  </a:lnTo>
                  <a:lnTo>
                    <a:pt x="4" y="8"/>
                  </a:lnTo>
                  <a:lnTo>
                    <a:pt x="4" y="8"/>
                  </a:lnTo>
                  <a:lnTo>
                    <a:pt x="7" y="8"/>
                  </a:lnTo>
                  <a:lnTo>
                    <a:pt x="7" y="4"/>
                  </a:lnTo>
                  <a:lnTo>
                    <a:pt x="7" y="4"/>
                  </a:lnTo>
                  <a:lnTo>
                    <a:pt x="11" y="0"/>
                  </a:lnTo>
                  <a:lnTo>
                    <a:pt x="11" y="0"/>
                  </a:lnTo>
                  <a:lnTo>
                    <a:pt x="11" y="0"/>
                  </a:lnTo>
                  <a:lnTo>
                    <a:pt x="15" y="0"/>
                  </a:lnTo>
                  <a:lnTo>
                    <a:pt x="15" y="0"/>
                  </a:lnTo>
                  <a:lnTo>
                    <a:pt x="15" y="0"/>
                  </a:lnTo>
                  <a:lnTo>
                    <a:pt x="18" y="0"/>
                  </a:lnTo>
                  <a:lnTo>
                    <a:pt x="18" y="0"/>
                  </a:lnTo>
                  <a:lnTo>
                    <a:pt x="18" y="0"/>
                  </a:lnTo>
                  <a:lnTo>
                    <a:pt x="18" y="8"/>
                  </a:lnTo>
                  <a:lnTo>
                    <a:pt x="15" y="11"/>
                  </a:lnTo>
                  <a:lnTo>
                    <a:pt x="15" y="15"/>
                  </a:lnTo>
                  <a:lnTo>
                    <a:pt x="15" y="19"/>
                  </a:lnTo>
                  <a:lnTo>
                    <a:pt x="15" y="22"/>
                  </a:lnTo>
                  <a:lnTo>
                    <a:pt x="15" y="26"/>
                  </a:lnTo>
                  <a:lnTo>
                    <a:pt x="11" y="34"/>
                  </a:lnTo>
                  <a:lnTo>
                    <a:pt x="7" y="30"/>
                  </a:lnTo>
                  <a:lnTo>
                    <a:pt x="4" y="34"/>
                  </a:lnTo>
                  <a:lnTo>
                    <a:pt x="4" y="37"/>
                  </a:lnTo>
                  <a:lnTo>
                    <a:pt x="4" y="37"/>
                  </a:lnTo>
                  <a:lnTo>
                    <a:pt x="4" y="37"/>
                  </a:lnTo>
                  <a:lnTo>
                    <a:pt x="0" y="37"/>
                  </a:lnTo>
                  <a:lnTo>
                    <a:pt x="0" y="37"/>
                  </a:lnTo>
                  <a:lnTo>
                    <a:pt x="0" y="8"/>
                  </a:lnTo>
                  <a:lnTo>
                    <a:pt x="0"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53" name="Freeform 175"/>
            <p:cNvSpPr>
              <a:spLocks/>
            </p:cNvSpPr>
            <p:nvPr/>
          </p:nvSpPr>
          <p:spPr bwMode="auto">
            <a:xfrm>
              <a:off x="2368222" y="2828579"/>
              <a:ext cx="86205" cy="81058"/>
            </a:xfrm>
            <a:custGeom>
              <a:avLst/>
              <a:gdLst>
                <a:gd name="T0" fmla="*/ 33 w 67"/>
                <a:gd name="T1" fmla="*/ 63 h 63"/>
                <a:gd name="T2" fmla="*/ 33 w 67"/>
                <a:gd name="T3" fmla="*/ 63 h 63"/>
                <a:gd name="T4" fmla="*/ 33 w 67"/>
                <a:gd name="T5" fmla="*/ 63 h 63"/>
                <a:gd name="T6" fmla="*/ 37 w 67"/>
                <a:gd name="T7" fmla="*/ 59 h 63"/>
                <a:gd name="T8" fmla="*/ 41 w 67"/>
                <a:gd name="T9" fmla="*/ 59 h 63"/>
                <a:gd name="T10" fmla="*/ 45 w 67"/>
                <a:gd name="T11" fmla="*/ 55 h 63"/>
                <a:gd name="T12" fmla="*/ 45 w 67"/>
                <a:gd name="T13" fmla="*/ 55 h 63"/>
                <a:gd name="T14" fmla="*/ 48 w 67"/>
                <a:gd name="T15" fmla="*/ 52 h 63"/>
                <a:gd name="T16" fmla="*/ 52 w 67"/>
                <a:gd name="T17" fmla="*/ 48 h 63"/>
                <a:gd name="T18" fmla="*/ 48 w 67"/>
                <a:gd name="T19" fmla="*/ 44 h 63"/>
                <a:gd name="T20" fmla="*/ 52 w 67"/>
                <a:gd name="T21" fmla="*/ 44 h 63"/>
                <a:gd name="T22" fmla="*/ 56 w 67"/>
                <a:gd name="T23" fmla="*/ 40 h 63"/>
                <a:gd name="T24" fmla="*/ 59 w 67"/>
                <a:gd name="T25" fmla="*/ 40 h 63"/>
                <a:gd name="T26" fmla="*/ 63 w 67"/>
                <a:gd name="T27" fmla="*/ 37 h 63"/>
                <a:gd name="T28" fmla="*/ 63 w 67"/>
                <a:gd name="T29" fmla="*/ 33 h 63"/>
                <a:gd name="T30" fmla="*/ 67 w 67"/>
                <a:gd name="T31" fmla="*/ 33 h 63"/>
                <a:gd name="T32" fmla="*/ 67 w 67"/>
                <a:gd name="T33" fmla="*/ 33 h 63"/>
                <a:gd name="T34" fmla="*/ 67 w 67"/>
                <a:gd name="T35" fmla="*/ 29 h 63"/>
                <a:gd name="T36" fmla="*/ 63 w 67"/>
                <a:gd name="T37" fmla="*/ 29 h 63"/>
                <a:gd name="T38" fmla="*/ 63 w 67"/>
                <a:gd name="T39" fmla="*/ 33 h 63"/>
                <a:gd name="T40" fmla="*/ 59 w 67"/>
                <a:gd name="T41" fmla="*/ 29 h 63"/>
                <a:gd name="T42" fmla="*/ 56 w 67"/>
                <a:gd name="T43" fmla="*/ 29 h 63"/>
                <a:gd name="T44" fmla="*/ 56 w 67"/>
                <a:gd name="T45" fmla="*/ 29 h 63"/>
                <a:gd name="T46" fmla="*/ 56 w 67"/>
                <a:gd name="T47" fmla="*/ 29 h 63"/>
                <a:gd name="T48" fmla="*/ 52 w 67"/>
                <a:gd name="T49" fmla="*/ 29 h 63"/>
                <a:gd name="T50" fmla="*/ 52 w 67"/>
                <a:gd name="T51" fmla="*/ 29 h 63"/>
                <a:gd name="T52" fmla="*/ 52 w 67"/>
                <a:gd name="T53" fmla="*/ 0 h 63"/>
                <a:gd name="T54" fmla="*/ 52 w 67"/>
                <a:gd name="T55" fmla="*/ 0 h 63"/>
                <a:gd name="T56" fmla="*/ 22 w 67"/>
                <a:gd name="T57" fmla="*/ 0 h 63"/>
                <a:gd name="T58" fmla="*/ 22 w 67"/>
                <a:gd name="T59" fmla="*/ 7 h 63"/>
                <a:gd name="T60" fmla="*/ 15 w 67"/>
                <a:gd name="T61" fmla="*/ 7 h 63"/>
                <a:gd name="T62" fmla="*/ 19 w 67"/>
                <a:gd name="T63" fmla="*/ 11 h 63"/>
                <a:gd name="T64" fmla="*/ 19 w 67"/>
                <a:gd name="T65" fmla="*/ 11 h 63"/>
                <a:gd name="T66" fmla="*/ 22 w 67"/>
                <a:gd name="T67" fmla="*/ 14 h 63"/>
                <a:gd name="T68" fmla="*/ 22 w 67"/>
                <a:gd name="T69" fmla="*/ 14 h 63"/>
                <a:gd name="T70" fmla="*/ 26 w 67"/>
                <a:gd name="T71" fmla="*/ 14 h 63"/>
                <a:gd name="T72" fmla="*/ 26 w 67"/>
                <a:gd name="T73" fmla="*/ 18 h 63"/>
                <a:gd name="T74" fmla="*/ 26 w 67"/>
                <a:gd name="T75" fmla="*/ 22 h 63"/>
                <a:gd name="T76" fmla="*/ 30 w 67"/>
                <a:gd name="T77" fmla="*/ 22 h 63"/>
                <a:gd name="T78" fmla="*/ 30 w 67"/>
                <a:gd name="T79" fmla="*/ 22 h 63"/>
                <a:gd name="T80" fmla="*/ 33 w 67"/>
                <a:gd name="T81" fmla="*/ 22 h 63"/>
                <a:gd name="T82" fmla="*/ 33 w 67"/>
                <a:gd name="T83" fmla="*/ 26 h 63"/>
                <a:gd name="T84" fmla="*/ 30 w 67"/>
                <a:gd name="T85" fmla="*/ 26 h 63"/>
                <a:gd name="T86" fmla="*/ 11 w 67"/>
                <a:gd name="T87" fmla="*/ 26 h 63"/>
                <a:gd name="T88" fmla="*/ 0 w 67"/>
                <a:gd name="T89" fmla="*/ 40 h 63"/>
                <a:gd name="T90" fmla="*/ 0 w 67"/>
                <a:gd name="T91" fmla="*/ 44 h 63"/>
                <a:gd name="T92" fmla="*/ 0 w 67"/>
                <a:gd name="T93" fmla="*/ 44 h 63"/>
                <a:gd name="T94" fmla="*/ 0 w 67"/>
                <a:gd name="T95" fmla="*/ 44 h 63"/>
                <a:gd name="T96" fmla="*/ 0 w 67"/>
                <a:gd name="T97" fmla="*/ 48 h 63"/>
                <a:gd name="T98" fmla="*/ 4 w 67"/>
                <a:gd name="T99" fmla="*/ 48 h 63"/>
                <a:gd name="T100" fmla="*/ 0 w 67"/>
                <a:gd name="T101" fmla="*/ 48 h 63"/>
                <a:gd name="T102" fmla="*/ 0 w 67"/>
                <a:gd name="T103" fmla="*/ 48 h 63"/>
                <a:gd name="T104" fmla="*/ 0 w 67"/>
                <a:gd name="T105" fmla="*/ 52 h 63"/>
                <a:gd name="T106" fmla="*/ 0 w 67"/>
                <a:gd name="T107" fmla="*/ 52 h 63"/>
                <a:gd name="T108" fmla="*/ 0 w 67"/>
                <a:gd name="T109" fmla="*/ 55 h 63"/>
                <a:gd name="T110" fmla="*/ 4 w 67"/>
                <a:gd name="T111" fmla="*/ 55 h 63"/>
                <a:gd name="T112" fmla="*/ 8 w 67"/>
                <a:gd name="T113" fmla="*/ 55 h 63"/>
                <a:gd name="T114" fmla="*/ 8 w 67"/>
                <a:gd name="T115" fmla="*/ 59 h 63"/>
                <a:gd name="T116" fmla="*/ 19 w 67"/>
                <a:gd name="T117" fmla="*/ 63 h 63"/>
                <a:gd name="T118" fmla="*/ 22 w 67"/>
                <a:gd name="T119" fmla="*/ 63 h 63"/>
                <a:gd name="T120" fmla="*/ 26 w 67"/>
                <a:gd name="T121" fmla="*/ 63 h 63"/>
                <a:gd name="T122" fmla="*/ 33 w 67"/>
                <a:gd name="T12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 h="63">
                  <a:moveTo>
                    <a:pt x="33" y="63"/>
                  </a:moveTo>
                  <a:lnTo>
                    <a:pt x="33" y="63"/>
                  </a:lnTo>
                  <a:lnTo>
                    <a:pt x="33" y="63"/>
                  </a:lnTo>
                  <a:lnTo>
                    <a:pt x="37" y="59"/>
                  </a:lnTo>
                  <a:lnTo>
                    <a:pt x="41" y="59"/>
                  </a:lnTo>
                  <a:lnTo>
                    <a:pt x="45" y="55"/>
                  </a:lnTo>
                  <a:lnTo>
                    <a:pt x="45" y="55"/>
                  </a:lnTo>
                  <a:lnTo>
                    <a:pt x="48" y="52"/>
                  </a:lnTo>
                  <a:lnTo>
                    <a:pt x="52" y="48"/>
                  </a:lnTo>
                  <a:lnTo>
                    <a:pt x="48" y="44"/>
                  </a:lnTo>
                  <a:lnTo>
                    <a:pt x="52" y="44"/>
                  </a:lnTo>
                  <a:lnTo>
                    <a:pt x="56" y="40"/>
                  </a:lnTo>
                  <a:lnTo>
                    <a:pt x="59" y="40"/>
                  </a:lnTo>
                  <a:lnTo>
                    <a:pt x="63" y="37"/>
                  </a:lnTo>
                  <a:lnTo>
                    <a:pt x="63" y="33"/>
                  </a:lnTo>
                  <a:lnTo>
                    <a:pt x="67" y="33"/>
                  </a:lnTo>
                  <a:lnTo>
                    <a:pt x="67" y="33"/>
                  </a:lnTo>
                  <a:lnTo>
                    <a:pt x="67" y="29"/>
                  </a:lnTo>
                  <a:lnTo>
                    <a:pt x="63" y="29"/>
                  </a:lnTo>
                  <a:lnTo>
                    <a:pt x="63" y="33"/>
                  </a:lnTo>
                  <a:lnTo>
                    <a:pt x="59" y="29"/>
                  </a:lnTo>
                  <a:lnTo>
                    <a:pt x="56" y="29"/>
                  </a:lnTo>
                  <a:lnTo>
                    <a:pt x="56" y="29"/>
                  </a:lnTo>
                  <a:lnTo>
                    <a:pt x="56" y="29"/>
                  </a:lnTo>
                  <a:lnTo>
                    <a:pt x="52" y="29"/>
                  </a:lnTo>
                  <a:lnTo>
                    <a:pt x="52" y="29"/>
                  </a:lnTo>
                  <a:lnTo>
                    <a:pt x="52" y="0"/>
                  </a:lnTo>
                  <a:lnTo>
                    <a:pt x="52" y="0"/>
                  </a:lnTo>
                  <a:lnTo>
                    <a:pt x="22" y="0"/>
                  </a:lnTo>
                  <a:lnTo>
                    <a:pt x="22" y="7"/>
                  </a:lnTo>
                  <a:lnTo>
                    <a:pt x="15" y="7"/>
                  </a:lnTo>
                  <a:lnTo>
                    <a:pt x="19" y="11"/>
                  </a:lnTo>
                  <a:lnTo>
                    <a:pt x="19" y="11"/>
                  </a:lnTo>
                  <a:lnTo>
                    <a:pt x="22" y="14"/>
                  </a:lnTo>
                  <a:lnTo>
                    <a:pt x="22" y="14"/>
                  </a:lnTo>
                  <a:lnTo>
                    <a:pt x="26" y="14"/>
                  </a:lnTo>
                  <a:lnTo>
                    <a:pt x="26" y="18"/>
                  </a:lnTo>
                  <a:lnTo>
                    <a:pt x="26" y="22"/>
                  </a:lnTo>
                  <a:lnTo>
                    <a:pt x="30" y="22"/>
                  </a:lnTo>
                  <a:lnTo>
                    <a:pt x="30" y="22"/>
                  </a:lnTo>
                  <a:lnTo>
                    <a:pt x="33" y="22"/>
                  </a:lnTo>
                  <a:lnTo>
                    <a:pt x="33" y="26"/>
                  </a:lnTo>
                  <a:lnTo>
                    <a:pt x="30" y="26"/>
                  </a:lnTo>
                  <a:lnTo>
                    <a:pt x="11" y="26"/>
                  </a:lnTo>
                  <a:lnTo>
                    <a:pt x="0" y="40"/>
                  </a:lnTo>
                  <a:lnTo>
                    <a:pt x="0" y="44"/>
                  </a:lnTo>
                  <a:lnTo>
                    <a:pt x="0" y="44"/>
                  </a:lnTo>
                  <a:lnTo>
                    <a:pt x="0" y="44"/>
                  </a:lnTo>
                  <a:lnTo>
                    <a:pt x="0" y="48"/>
                  </a:lnTo>
                  <a:lnTo>
                    <a:pt x="4" y="48"/>
                  </a:lnTo>
                  <a:lnTo>
                    <a:pt x="0" y="48"/>
                  </a:lnTo>
                  <a:lnTo>
                    <a:pt x="0" y="48"/>
                  </a:lnTo>
                  <a:lnTo>
                    <a:pt x="0" y="52"/>
                  </a:lnTo>
                  <a:lnTo>
                    <a:pt x="0" y="52"/>
                  </a:lnTo>
                  <a:lnTo>
                    <a:pt x="0" y="55"/>
                  </a:lnTo>
                  <a:lnTo>
                    <a:pt x="4" y="55"/>
                  </a:lnTo>
                  <a:lnTo>
                    <a:pt x="8" y="55"/>
                  </a:lnTo>
                  <a:lnTo>
                    <a:pt x="8" y="59"/>
                  </a:lnTo>
                  <a:lnTo>
                    <a:pt x="19" y="63"/>
                  </a:lnTo>
                  <a:lnTo>
                    <a:pt x="22" y="63"/>
                  </a:lnTo>
                  <a:lnTo>
                    <a:pt x="26" y="63"/>
                  </a:lnTo>
                  <a:lnTo>
                    <a:pt x="33"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54" name="Freeform 176"/>
            <p:cNvSpPr>
              <a:spLocks noEditPoints="1"/>
            </p:cNvSpPr>
            <p:nvPr/>
          </p:nvSpPr>
          <p:spPr bwMode="auto">
            <a:xfrm>
              <a:off x="1892168" y="2488908"/>
              <a:ext cx="604717" cy="406575"/>
            </a:xfrm>
            <a:custGeom>
              <a:avLst/>
              <a:gdLst>
                <a:gd name="T0" fmla="*/ 174 w 470"/>
                <a:gd name="T1" fmla="*/ 30 h 316"/>
                <a:gd name="T2" fmla="*/ 189 w 470"/>
                <a:gd name="T3" fmla="*/ 41 h 316"/>
                <a:gd name="T4" fmla="*/ 196 w 470"/>
                <a:gd name="T5" fmla="*/ 60 h 316"/>
                <a:gd name="T6" fmla="*/ 207 w 470"/>
                <a:gd name="T7" fmla="*/ 71 h 316"/>
                <a:gd name="T8" fmla="*/ 222 w 470"/>
                <a:gd name="T9" fmla="*/ 67 h 316"/>
                <a:gd name="T10" fmla="*/ 244 w 470"/>
                <a:gd name="T11" fmla="*/ 60 h 316"/>
                <a:gd name="T12" fmla="*/ 259 w 470"/>
                <a:gd name="T13" fmla="*/ 78 h 316"/>
                <a:gd name="T14" fmla="*/ 274 w 470"/>
                <a:gd name="T15" fmla="*/ 104 h 316"/>
                <a:gd name="T16" fmla="*/ 292 w 470"/>
                <a:gd name="T17" fmla="*/ 126 h 316"/>
                <a:gd name="T18" fmla="*/ 303 w 470"/>
                <a:gd name="T19" fmla="*/ 134 h 316"/>
                <a:gd name="T20" fmla="*/ 296 w 470"/>
                <a:gd name="T21" fmla="*/ 149 h 316"/>
                <a:gd name="T22" fmla="*/ 289 w 470"/>
                <a:gd name="T23" fmla="*/ 186 h 316"/>
                <a:gd name="T24" fmla="*/ 292 w 470"/>
                <a:gd name="T25" fmla="*/ 212 h 316"/>
                <a:gd name="T26" fmla="*/ 318 w 470"/>
                <a:gd name="T27" fmla="*/ 249 h 316"/>
                <a:gd name="T28" fmla="*/ 355 w 470"/>
                <a:gd name="T29" fmla="*/ 252 h 316"/>
                <a:gd name="T30" fmla="*/ 385 w 470"/>
                <a:gd name="T31" fmla="*/ 256 h 316"/>
                <a:gd name="T32" fmla="*/ 400 w 470"/>
                <a:gd name="T33" fmla="*/ 234 h 316"/>
                <a:gd name="T34" fmla="*/ 440 w 470"/>
                <a:gd name="T35" fmla="*/ 204 h 316"/>
                <a:gd name="T36" fmla="*/ 463 w 470"/>
                <a:gd name="T37" fmla="*/ 219 h 316"/>
                <a:gd name="T38" fmla="*/ 452 w 470"/>
                <a:gd name="T39" fmla="*/ 241 h 316"/>
                <a:gd name="T40" fmla="*/ 444 w 470"/>
                <a:gd name="T41" fmla="*/ 249 h 316"/>
                <a:gd name="T42" fmla="*/ 426 w 470"/>
                <a:gd name="T43" fmla="*/ 264 h 316"/>
                <a:gd name="T44" fmla="*/ 389 w 470"/>
                <a:gd name="T45" fmla="*/ 275 h 316"/>
                <a:gd name="T46" fmla="*/ 381 w 470"/>
                <a:gd name="T47" fmla="*/ 290 h 316"/>
                <a:gd name="T48" fmla="*/ 366 w 470"/>
                <a:gd name="T49" fmla="*/ 312 h 316"/>
                <a:gd name="T50" fmla="*/ 333 w 470"/>
                <a:gd name="T51" fmla="*/ 290 h 316"/>
                <a:gd name="T52" fmla="*/ 333 w 470"/>
                <a:gd name="T53" fmla="*/ 290 h 316"/>
                <a:gd name="T54" fmla="*/ 329 w 470"/>
                <a:gd name="T55" fmla="*/ 290 h 316"/>
                <a:gd name="T56" fmla="*/ 274 w 470"/>
                <a:gd name="T57" fmla="*/ 290 h 316"/>
                <a:gd name="T58" fmla="*/ 237 w 470"/>
                <a:gd name="T59" fmla="*/ 275 h 316"/>
                <a:gd name="T60" fmla="*/ 196 w 470"/>
                <a:gd name="T61" fmla="*/ 256 h 316"/>
                <a:gd name="T62" fmla="*/ 170 w 470"/>
                <a:gd name="T63" fmla="*/ 241 h 316"/>
                <a:gd name="T64" fmla="*/ 163 w 470"/>
                <a:gd name="T65" fmla="*/ 219 h 316"/>
                <a:gd name="T66" fmla="*/ 159 w 470"/>
                <a:gd name="T67" fmla="*/ 189 h 316"/>
                <a:gd name="T68" fmla="*/ 126 w 470"/>
                <a:gd name="T69" fmla="*/ 149 h 316"/>
                <a:gd name="T70" fmla="*/ 107 w 470"/>
                <a:gd name="T71" fmla="*/ 130 h 316"/>
                <a:gd name="T72" fmla="*/ 111 w 470"/>
                <a:gd name="T73" fmla="*/ 115 h 316"/>
                <a:gd name="T74" fmla="*/ 92 w 470"/>
                <a:gd name="T75" fmla="*/ 93 h 316"/>
                <a:gd name="T76" fmla="*/ 74 w 470"/>
                <a:gd name="T77" fmla="*/ 78 h 316"/>
                <a:gd name="T78" fmla="*/ 63 w 470"/>
                <a:gd name="T79" fmla="*/ 52 h 316"/>
                <a:gd name="T80" fmla="*/ 52 w 470"/>
                <a:gd name="T81" fmla="*/ 26 h 316"/>
                <a:gd name="T82" fmla="*/ 33 w 470"/>
                <a:gd name="T83" fmla="*/ 30 h 316"/>
                <a:gd name="T84" fmla="*/ 44 w 470"/>
                <a:gd name="T85" fmla="*/ 67 h 316"/>
                <a:gd name="T86" fmla="*/ 63 w 470"/>
                <a:gd name="T87" fmla="*/ 93 h 316"/>
                <a:gd name="T88" fmla="*/ 70 w 470"/>
                <a:gd name="T89" fmla="*/ 108 h 316"/>
                <a:gd name="T90" fmla="*/ 81 w 470"/>
                <a:gd name="T91" fmla="*/ 137 h 316"/>
                <a:gd name="T92" fmla="*/ 89 w 470"/>
                <a:gd name="T93" fmla="*/ 152 h 316"/>
                <a:gd name="T94" fmla="*/ 92 w 470"/>
                <a:gd name="T95" fmla="*/ 178 h 316"/>
                <a:gd name="T96" fmla="*/ 70 w 470"/>
                <a:gd name="T97" fmla="*/ 152 h 316"/>
                <a:gd name="T98" fmla="*/ 59 w 470"/>
                <a:gd name="T99" fmla="*/ 119 h 316"/>
                <a:gd name="T100" fmla="*/ 41 w 470"/>
                <a:gd name="T101" fmla="*/ 104 h 316"/>
                <a:gd name="T102" fmla="*/ 26 w 470"/>
                <a:gd name="T103" fmla="*/ 89 h 316"/>
                <a:gd name="T104" fmla="*/ 37 w 470"/>
                <a:gd name="T105" fmla="*/ 82 h 316"/>
                <a:gd name="T106" fmla="*/ 15 w 470"/>
                <a:gd name="T107" fmla="*/ 56 h 316"/>
                <a:gd name="T108" fmla="*/ 11 w 470"/>
                <a:gd name="T109" fmla="*/ 26 h 316"/>
                <a:gd name="T110" fmla="*/ 85 w 470"/>
                <a:gd name="T111" fmla="*/ 141 h 316"/>
                <a:gd name="T112" fmla="*/ 89 w 470"/>
                <a:gd name="T113" fmla="*/ 149 h 316"/>
                <a:gd name="T114" fmla="*/ 296 w 470"/>
                <a:gd name="T115" fmla="*/ 149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0" h="316">
                  <a:moveTo>
                    <a:pt x="0" y="0"/>
                  </a:moveTo>
                  <a:lnTo>
                    <a:pt x="37" y="0"/>
                  </a:lnTo>
                  <a:lnTo>
                    <a:pt x="41" y="0"/>
                  </a:lnTo>
                  <a:lnTo>
                    <a:pt x="37" y="4"/>
                  </a:lnTo>
                  <a:lnTo>
                    <a:pt x="96" y="26"/>
                  </a:lnTo>
                  <a:lnTo>
                    <a:pt x="141" y="26"/>
                  </a:lnTo>
                  <a:lnTo>
                    <a:pt x="141" y="22"/>
                  </a:lnTo>
                  <a:lnTo>
                    <a:pt x="166" y="22"/>
                  </a:lnTo>
                  <a:lnTo>
                    <a:pt x="170" y="22"/>
                  </a:lnTo>
                  <a:lnTo>
                    <a:pt x="174" y="26"/>
                  </a:lnTo>
                  <a:lnTo>
                    <a:pt x="174" y="30"/>
                  </a:lnTo>
                  <a:lnTo>
                    <a:pt x="178" y="30"/>
                  </a:lnTo>
                  <a:lnTo>
                    <a:pt x="178" y="30"/>
                  </a:lnTo>
                  <a:lnTo>
                    <a:pt x="178" y="34"/>
                  </a:lnTo>
                  <a:lnTo>
                    <a:pt x="178" y="34"/>
                  </a:lnTo>
                  <a:lnTo>
                    <a:pt x="181" y="34"/>
                  </a:lnTo>
                  <a:lnTo>
                    <a:pt x="185" y="37"/>
                  </a:lnTo>
                  <a:lnTo>
                    <a:pt x="185" y="37"/>
                  </a:lnTo>
                  <a:lnTo>
                    <a:pt x="181" y="37"/>
                  </a:lnTo>
                  <a:lnTo>
                    <a:pt x="185" y="41"/>
                  </a:lnTo>
                  <a:lnTo>
                    <a:pt x="185" y="41"/>
                  </a:lnTo>
                  <a:lnTo>
                    <a:pt x="189" y="41"/>
                  </a:lnTo>
                  <a:lnTo>
                    <a:pt x="189" y="45"/>
                  </a:lnTo>
                  <a:lnTo>
                    <a:pt x="189" y="48"/>
                  </a:lnTo>
                  <a:lnTo>
                    <a:pt x="192" y="48"/>
                  </a:lnTo>
                  <a:lnTo>
                    <a:pt x="192" y="48"/>
                  </a:lnTo>
                  <a:lnTo>
                    <a:pt x="192" y="48"/>
                  </a:lnTo>
                  <a:lnTo>
                    <a:pt x="192" y="52"/>
                  </a:lnTo>
                  <a:lnTo>
                    <a:pt x="192" y="52"/>
                  </a:lnTo>
                  <a:lnTo>
                    <a:pt x="189" y="52"/>
                  </a:lnTo>
                  <a:lnTo>
                    <a:pt x="189" y="56"/>
                  </a:lnTo>
                  <a:lnTo>
                    <a:pt x="192" y="60"/>
                  </a:lnTo>
                  <a:lnTo>
                    <a:pt x="196" y="60"/>
                  </a:lnTo>
                  <a:lnTo>
                    <a:pt x="196" y="63"/>
                  </a:lnTo>
                  <a:lnTo>
                    <a:pt x="196" y="63"/>
                  </a:lnTo>
                  <a:lnTo>
                    <a:pt x="196" y="63"/>
                  </a:lnTo>
                  <a:lnTo>
                    <a:pt x="200" y="63"/>
                  </a:lnTo>
                  <a:lnTo>
                    <a:pt x="200" y="63"/>
                  </a:lnTo>
                  <a:lnTo>
                    <a:pt x="200" y="63"/>
                  </a:lnTo>
                  <a:lnTo>
                    <a:pt x="200" y="67"/>
                  </a:lnTo>
                  <a:lnTo>
                    <a:pt x="203" y="67"/>
                  </a:lnTo>
                  <a:lnTo>
                    <a:pt x="203" y="67"/>
                  </a:lnTo>
                  <a:lnTo>
                    <a:pt x="203" y="67"/>
                  </a:lnTo>
                  <a:lnTo>
                    <a:pt x="207" y="71"/>
                  </a:lnTo>
                  <a:lnTo>
                    <a:pt x="207" y="71"/>
                  </a:lnTo>
                  <a:lnTo>
                    <a:pt x="211" y="71"/>
                  </a:lnTo>
                  <a:lnTo>
                    <a:pt x="215" y="74"/>
                  </a:lnTo>
                  <a:lnTo>
                    <a:pt x="215" y="74"/>
                  </a:lnTo>
                  <a:lnTo>
                    <a:pt x="218" y="74"/>
                  </a:lnTo>
                  <a:lnTo>
                    <a:pt x="218" y="74"/>
                  </a:lnTo>
                  <a:lnTo>
                    <a:pt x="218" y="71"/>
                  </a:lnTo>
                  <a:lnTo>
                    <a:pt x="222" y="71"/>
                  </a:lnTo>
                  <a:lnTo>
                    <a:pt x="222" y="71"/>
                  </a:lnTo>
                  <a:lnTo>
                    <a:pt x="222" y="71"/>
                  </a:lnTo>
                  <a:lnTo>
                    <a:pt x="222" y="67"/>
                  </a:lnTo>
                  <a:lnTo>
                    <a:pt x="226" y="67"/>
                  </a:lnTo>
                  <a:lnTo>
                    <a:pt x="226" y="63"/>
                  </a:lnTo>
                  <a:lnTo>
                    <a:pt x="229" y="60"/>
                  </a:lnTo>
                  <a:lnTo>
                    <a:pt x="229" y="60"/>
                  </a:lnTo>
                  <a:lnTo>
                    <a:pt x="233" y="60"/>
                  </a:lnTo>
                  <a:lnTo>
                    <a:pt x="233" y="60"/>
                  </a:lnTo>
                  <a:lnTo>
                    <a:pt x="233" y="60"/>
                  </a:lnTo>
                  <a:lnTo>
                    <a:pt x="233" y="60"/>
                  </a:lnTo>
                  <a:lnTo>
                    <a:pt x="237" y="60"/>
                  </a:lnTo>
                  <a:lnTo>
                    <a:pt x="241" y="60"/>
                  </a:lnTo>
                  <a:lnTo>
                    <a:pt x="244" y="60"/>
                  </a:lnTo>
                  <a:lnTo>
                    <a:pt x="244" y="60"/>
                  </a:lnTo>
                  <a:lnTo>
                    <a:pt x="244" y="60"/>
                  </a:lnTo>
                  <a:lnTo>
                    <a:pt x="248" y="60"/>
                  </a:lnTo>
                  <a:lnTo>
                    <a:pt x="248" y="63"/>
                  </a:lnTo>
                  <a:lnTo>
                    <a:pt x="252" y="63"/>
                  </a:lnTo>
                  <a:lnTo>
                    <a:pt x="255" y="67"/>
                  </a:lnTo>
                  <a:lnTo>
                    <a:pt x="255" y="71"/>
                  </a:lnTo>
                  <a:lnTo>
                    <a:pt x="259" y="74"/>
                  </a:lnTo>
                  <a:lnTo>
                    <a:pt x="259" y="74"/>
                  </a:lnTo>
                  <a:lnTo>
                    <a:pt x="259" y="78"/>
                  </a:lnTo>
                  <a:lnTo>
                    <a:pt x="259" y="78"/>
                  </a:lnTo>
                  <a:lnTo>
                    <a:pt x="259" y="82"/>
                  </a:lnTo>
                  <a:lnTo>
                    <a:pt x="263" y="82"/>
                  </a:lnTo>
                  <a:lnTo>
                    <a:pt x="263" y="89"/>
                  </a:lnTo>
                  <a:lnTo>
                    <a:pt x="266" y="89"/>
                  </a:lnTo>
                  <a:lnTo>
                    <a:pt x="266" y="89"/>
                  </a:lnTo>
                  <a:lnTo>
                    <a:pt x="270" y="93"/>
                  </a:lnTo>
                  <a:lnTo>
                    <a:pt x="270" y="97"/>
                  </a:lnTo>
                  <a:lnTo>
                    <a:pt x="270" y="97"/>
                  </a:lnTo>
                  <a:lnTo>
                    <a:pt x="274" y="100"/>
                  </a:lnTo>
                  <a:lnTo>
                    <a:pt x="274" y="104"/>
                  </a:lnTo>
                  <a:lnTo>
                    <a:pt x="274" y="104"/>
                  </a:lnTo>
                  <a:lnTo>
                    <a:pt x="274" y="108"/>
                  </a:lnTo>
                  <a:lnTo>
                    <a:pt x="274" y="108"/>
                  </a:lnTo>
                  <a:lnTo>
                    <a:pt x="278" y="115"/>
                  </a:lnTo>
                  <a:lnTo>
                    <a:pt x="278" y="119"/>
                  </a:lnTo>
                  <a:lnTo>
                    <a:pt x="278" y="123"/>
                  </a:lnTo>
                  <a:lnTo>
                    <a:pt x="278" y="123"/>
                  </a:lnTo>
                  <a:lnTo>
                    <a:pt x="281" y="123"/>
                  </a:lnTo>
                  <a:lnTo>
                    <a:pt x="281" y="123"/>
                  </a:lnTo>
                  <a:lnTo>
                    <a:pt x="285" y="123"/>
                  </a:lnTo>
                  <a:lnTo>
                    <a:pt x="285" y="126"/>
                  </a:lnTo>
                  <a:lnTo>
                    <a:pt x="292" y="126"/>
                  </a:lnTo>
                  <a:lnTo>
                    <a:pt x="296" y="130"/>
                  </a:lnTo>
                  <a:lnTo>
                    <a:pt x="300" y="130"/>
                  </a:lnTo>
                  <a:lnTo>
                    <a:pt x="300" y="130"/>
                  </a:lnTo>
                  <a:lnTo>
                    <a:pt x="300" y="130"/>
                  </a:lnTo>
                  <a:lnTo>
                    <a:pt x="300" y="134"/>
                  </a:lnTo>
                  <a:lnTo>
                    <a:pt x="303" y="130"/>
                  </a:lnTo>
                  <a:lnTo>
                    <a:pt x="303" y="126"/>
                  </a:lnTo>
                  <a:lnTo>
                    <a:pt x="307" y="126"/>
                  </a:lnTo>
                  <a:lnTo>
                    <a:pt x="307" y="126"/>
                  </a:lnTo>
                  <a:lnTo>
                    <a:pt x="303" y="130"/>
                  </a:lnTo>
                  <a:lnTo>
                    <a:pt x="303" y="134"/>
                  </a:lnTo>
                  <a:lnTo>
                    <a:pt x="303" y="137"/>
                  </a:lnTo>
                  <a:lnTo>
                    <a:pt x="300" y="137"/>
                  </a:lnTo>
                  <a:lnTo>
                    <a:pt x="300" y="141"/>
                  </a:lnTo>
                  <a:lnTo>
                    <a:pt x="296" y="141"/>
                  </a:lnTo>
                  <a:lnTo>
                    <a:pt x="300" y="141"/>
                  </a:lnTo>
                  <a:lnTo>
                    <a:pt x="300" y="137"/>
                  </a:lnTo>
                  <a:lnTo>
                    <a:pt x="296" y="137"/>
                  </a:lnTo>
                  <a:lnTo>
                    <a:pt x="296" y="141"/>
                  </a:lnTo>
                  <a:lnTo>
                    <a:pt x="292" y="145"/>
                  </a:lnTo>
                  <a:lnTo>
                    <a:pt x="296" y="145"/>
                  </a:lnTo>
                  <a:lnTo>
                    <a:pt x="296" y="149"/>
                  </a:lnTo>
                  <a:lnTo>
                    <a:pt x="296" y="152"/>
                  </a:lnTo>
                  <a:lnTo>
                    <a:pt x="292" y="152"/>
                  </a:lnTo>
                  <a:lnTo>
                    <a:pt x="292" y="156"/>
                  </a:lnTo>
                  <a:lnTo>
                    <a:pt x="292" y="156"/>
                  </a:lnTo>
                  <a:lnTo>
                    <a:pt x="292" y="160"/>
                  </a:lnTo>
                  <a:lnTo>
                    <a:pt x="292" y="160"/>
                  </a:lnTo>
                  <a:lnTo>
                    <a:pt x="292" y="167"/>
                  </a:lnTo>
                  <a:lnTo>
                    <a:pt x="292" y="175"/>
                  </a:lnTo>
                  <a:lnTo>
                    <a:pt x="292" y="182"/>
                  </a:lnTo>
                  <a:lnTo>
                    <a:pt x="289" y="182"/>
                  </a:lnTo>
                  <a:lnTo>
                    <a:pt x="289" y="186"/>
                  </a:lnTo>
                  <a:lnTo>
                    <a:pt x="289" y="193"/>
                  </a:lnTo>
                  <a:lnTo>
                    <a:pt x="289" y="193"/>
                  </a:lnTo>
                  <a:lnTo>
                    <a:pt x="296" y="201"/>
                  </a:lnTo>
                  <a:lnTo>
                    <a:pt x="296" y="204"/>
                  </a:lnTo>
                  <a:lnTo>
                    <a:pt x="292" y="208"/>
                  </a:lnTo>
                  <a:lnTo>
                    <a:pt x="292" y="201"/>
                  </a:lnTo>
                  <a:lnTo>
                    <a:pt x="289" y="197"/>
                  </a:lnTo>
                  <a:lnTo>
                    <a:pt x="289" y="201"/>
                  </a:lnTo>
                  <a:lnTo>
                    <a:pt x="292" y="201"/>
                  </a:lnTo>
                  <a:lnTo>
                    <a:pt x="292" y="208"/>
                  </a:lnTo>
                  <a:lnTo>
                    <a:pt x="292" y="212"/>
                  </a:lnTo>
                  <a:lnTo>
                    <a:pt x="292" y="212"/>
                  </a:lnTo>
                  <a:lnTo>
                    <a:pt x="296" y="215"/>
                  </a:lnTo>
                  <a:lnTo>
                    <a:pt x="296" y="219"/>
                  </a:lnTo>
                  <a:lnTo>
                    <a:pt x="303" y="226"/>
                  </a:lnTo>
                  <a:lnTo>
                    <a:pt x="307" y="230"/>
                  </a:lnTo>
                  <a:lnTo>
                    <a:pt x="307" y="234"/>
                  </a:lnTo>
                  <a:lnTo>
                    <a:pt x="307" y="238"/>
                  </a:lnTo>
                  <a:lnTo>
                    <a:pt x="311" y="238"/>
                  </a:lnTo>
                  <a:lnTo>
                    <a:pt x="315" y="245"/>
                  </a:lnTo>
                  <a:lnTo>
                    <a:pt x="318" y="249"/>
                  </a:lnTo>
                  <a:lnTo>
                    <a:pt x="318" y="249"/>
                  </a:lnTo>
                  <a:lnTo>
                    <a:pt x="326" y="249"/>
                  </a:lnTo>
                  <a:lnTo>
                    <a:pt x="326" y="249"/>
                  </a:lnTo>
                  <a:lnTo>
                    <a:pt x="329" y="249"/>
                  </a:lnTo>
                  <a:lnTo>
                    <a:pt x="333" y="256"/>
                  </a:lnTo>
                  <a:lnTo>
                    <a:pt x="337" y="260"/>
                  </a:lnTo>
                  <a:lnTo>
                    <a:pt x="340" y="256"/>
                  </a:lnTo>
                  <a:lnTo>
                    <a:pt x="344" y="256"/>
                  </a:lnTo>
                  <a:lnTo>
                    <a:pt x="348" y="256"/>
                  </a:lnTo>
                  <a:lnTo>
                    <a:pt x="348" y="256"/>
                  </a:lnTo>
                  <a:lnTo>
                    <a:pt x="355" y="252"/>
                  </a:lnTo>
                  <a:lnTo>
                    <a:pt x="355" y="252"/>
                  </a:lnTo>
                  <a:lnTo>
                    <a:pt x="363" y="252"/>
                  </a:lnTo>
                  <a:lnTo>
                    <a:pt x="366" y="252"/>
                  </a:lnTo>
                  <a:lnTo>
                    <a:pt x="370" y="249"/>
                  </a:lnTo>
                  <a:lnTo>
                    <a:pt x="374" y="249"/>
                  </a:lnTo>
                  <a:lnTo>
                    <a:pt x="378" y="252"/>
                  </a:lnTo>
                  <a:lnTo>
                    <a:pt x="378" y="249"/>
                  </a:lnTo>
                  <a:lnTo>
                    <a:pt x="381" y="249"/>
                  </a:lnTo>
                  <a:lnTo>
                    <a:pt x="378" y="252"/>
                  </a:lnTo>
                  <a:lnTo>
                    <a:pt x="378" y="252"/>
                  </a:lnTo>
                  <a:lnTo>
                    <a:pt x="381" y="256"/>
                  </a:lnTo>
                  <a:lnTo>
                    <a:pt x="385" y="256"/>
                  </a:lnTo>
                  <a:lnTo>
                    <a:pt x="385" y="256"/>
                  </a:lnTo>
                  <a:lnTo>
                    <a:pt x="385" y="256"/>
                  </a:lnTo>
                  <a:lnTo>
                    <a:pt x="389" y="252"/>
                  </a:lnTo>
                  <a:lnTo>
                    <a:pt x="389" y="249"/>
                  </a:lnTo>
                  <a:lnTo>
                    <a:pt x="392" y="245"/>
                  </a:lnTo>
                  <a:lnTo>
                    <a:pt x="389" y="249"/>
                  </a:lnTo>
                  <a:lnTo>
                    <a:pt x="389" y="245"/>
                  </a:lnTo>
                  <a:lnTo>
                    <a:pt x="396" y="241"/>
                  </a:lnTo>
                  <a:lnTo>
                    <a:pt x="396" y="241"/>
                  </a:lnTo>
                  <a:lnTo>
                    <a:pt x="400" y="238"/>
                  </a:lnTo>
                  <a:lnTo>
                    <a:pt x="400" y="234"/>
                  </a:lnTo>
                  <a:lnTo>
                    <a:pt x="407" y="226"/>
                  </a:lnTo>
                  <a:lnTo>
                    <a:pt x="407" y="226"/>
                  </a:lnTo>
                  <a:lnTo>
                    <a:pt x="407" y="219"/>
                  </a:lnTo>
                  <a:lnTo>
                    <a:pt x="411" y="212"/>
                  </a:lnTo>
                  <a:lnTo>
                    <a:pt x="411" y="212"/>
                  </a:lnTo>
                  <a:lnTo>
                    <a:pt x="411" y="208"/>
                  </a:lnTo>
                  <a:lnTo>
                    <a:pt x="422" y="208"/>
                  </a:lnTo>
                  <a:lnTo>
                    <a:pt x="433" y="208"/>
                  </a:lnTo>
                  <a:lnTo>
                    <a:pt x="437" y="204"/>
                  </a:lnTo>
                  <a:lnTo>
                    <a:pt x="440" y="204"/>
                  </a:lnTo>
                  <a:lnTo>
                    <a:pt x="440" y="204"/>
                  </a:lnTo>
                  <a:lnTo>
                    <a:pt x="444" y="204"/>
                  </a:lnTo>
                  <a:lnTo>
                    <a:pt x="444" y="201"/>
                  </a:lnTo>
                  <a:lnTo>
                    <a:pt x="452" y="201"/>
                  </a:lnTo>
                  <a:lnTo>
                    <a:pt x="459" y="204"/>
                  </a:lnTo>
                  <a:lnTo>
                    <a:pt x="463" y="204"/>
                  </a:lnTo>
                  <a:lnTo>
                    <a:pt x="463" y="201"/>
                  </a:lnTo>
                  <a:lnTo>
                    <a:pt x="463" y="201"/>
                  </a:lnTo>
                  <a:lnTo>
                    <a:pt x="470" y="204"/>
                  </a:lnTo>
                  <a:lnTo>
                    <a:pt x="470" y="208"/>
                  </a:lnTo>
                  <a:lnTo>
                    <a:pt x="466" y="212"/>
                  </a:lnTo>
                  <a:lnTo>
                    <a:pt x="463" y="219"/>
                  </a:lnTo>
                  <a:lnTo>
                    <a:pt x="455" y="223"/>
                  </a:lnTo>
                  <a:lnTo>
                    <a:pt x="455" y="226"/>
                  </a:lnTo>
                  <a:lnTo>
                    <a:pt x="455" y="230"/>
                  </a:lnTo>
                  <a:lnTo>
                    <a:pt x="452" y="234"/>
                  </a:lnTo>
                  <a:lnTo>
                    <a:pt x="448" y="234"/>
                  </a:lnTo>
                  <a:lnTo>
                    <a:pt x="452" y="234"/>
                  </a:lnTo>
                  <a:lnTo>
                    <a:pt x="455" y="234"/>
                  </a:lnTo>
                  <a:lnTo>
                    <a:pt x="455" y="238"/>
                  </a:lnTo>
                  <a:lnTo>
                    <a:pt x="452" y="241"/>
                  </a:lnTo>
                  <a:lnTo>
                    <a:pt x="452" y="241"/>
                  </a:lnTo>
                  <a:lnTo>
                    <a:pt x="452" y="241"/>
                  </a:lnTo>
                  <a:lnTo>
                    <a:pt x="452" y="241"/>
                  </a:lnTo>
                  <a:lnTo>
                    <a:pt x="455" y="241"/>
                  </a:lnTo>
                  <a:lnTo>
                    <a:pt x="452" y="245"/>
                  </a:lnTo>
                  <a:lnTo>
                    <a:pt x="452" y="252"/>
                  </a:lnTo>
                  <a:lnTo>
                    <a:pt x="448" y="256"/>
                  </a:lnTo>
                  <a:lnTo>
                    <a:pt x="448" y="260"/>
                  </a:lnTo>
                  <a:lnTo>
                    <a:pt x="444" y="256"/>
                  </a:lnTo>
                  <a:lnTo>
                    <a:pt x="440" y="252"/>
                  </a:lnTo>
                  <a:lnTo>
                    <a:pt x="440" y="252"/>
                  </a:lnTo>
                  <a:lnTo>
                    <a:pt x="444" y="252"/>
                  </a:lnTo>
                  <a:lnTo>
                    <a:pt x="444" y="249"/>
                  </a:lnTo>
                  <a:lnTo>
                    <a:pt x="440" y="249"/>
                  </a:lnTo>
                  <a:lnTo>
                    <a:pt x="437" y="252"/>
                  </a:lnTo>
                  <a:lnTo>
                    <a:pt x="437" y="256"/>
                  </a:lnTo>
                  <a:lnTo>
                    <a:pt x="437" y="256"/>
                  </a:lnTo>
                  <a:lnTo>
                    <a:pt x="433" y="256"/>
                  </a:lnTo>
                  <a:lnTo>
                    <a:pt x="433" y="256"/>
                  </a:lnTo>
                  <a:lnTo>
                    <a:pt x="433" y="256"/>
                  </a:lnTo>
                  <a:lnTo>
                    <a:pt x="429" y="260"/>
                  </a:lnTo>
                  <a:lnTo>
                    <a:pt x="429" y="260"/>
                  </a:lnTo>
                  <a:lnTo>
                    <a:pt x="429" y="264"/>
                  </a:lnTo>
                  <a:lnTo>
                    <a:pt x="426" y="264"/>
                  </a:lnTo>
                  <a:lnTo>
                    <a:pt x="426" y="264"/>
                  </a:lnTo>
                  <a:lnTo>
                    <a:pt x="426" y="264"/>
                  </a:lnTo>
                  <a:lnTo>
                    <a:pt x="426" y="260"/>
                  </a:lnTo>
                  <a:lnTo>
                    <a:pt x="422" y="260"/>
                  </a:lnTo>
                  <a:lnTo>
                    <a:pt x="422" y="264"/>
                  </a:lnTo>
                  <a:lnTo>
                    <a:pt x="422" y="264"/>
                  </a:lnTo>
                  <a:lnTo>
                    <a:pt x="392" y="264"/>
                  </a:lnTo>
                  <a:lnTo>
                    <a:pt x="392" y="271"/>
                  </a:lnTo>
                  <a:lnTo>
                    <a:pt x="385" y="271"/>
                  </a:lnTo>
                  <a:lnTo>
                    <a:pt x="389" y="275"/>
                  </a:lnTo>
                  <a:lnTo>
                    <a:pt x="389" y="275"/>
                  </a:lnTo>
                  <a:lnTo>
                    <a:pt x="392" y="278"/>
                  </a:lnTo>
                  <a:lnTo>
                    <a:pt x="392" y="278"/>
                  </a:lnTo>
                  <a:lnTo>
                    <a:pt x="396" y="278"/>
                  </a:lnTo>
                  <a:lnTo>
                    <a:pt x="396" y="282"/>
                  </a:lnTo>
                  <a:lnTo>
                    <a:pt x="396" y="286"/>
                  </a:lnTo>
                  <a:lnTo>
                    <a:pt x="400" y="286"/>
                  </a:lnTo>
                  <a:lnTo>
                    <a:pt x="400" y="286"/>
                  </a:lnTo>
                  <a:lnTo>
                    <a:pt x="403" y="286"/>
                  </a:lnTo>
                  <a:lnTo>
                    <a:pt x="403" y="290"/>
                  </a:lnTo>
                  <a:lnTo>
                    <a:pt x="400" y="290"/>
                  </a:lnTo>
                  <a:lnTo>
                    <a:pt x="381" y="290"/>
                  </a:lnTo>
                  <a:lnTo>
                    <a:pt x="370" y="304"/>
                  </a:lnTo>
                  <a:lnTo>
                    <a:pt x="370" y="308"/>
                  </a:lnTo>
                  <a:lnTo>
                    <a:pt x="370" y="308"/>
                  </a:lnTo>
                  <a:lnTo>
                    <a:pt x="370" y="308"/>
                  </a:lnTo>
                  <a:lnTo>
                    <a:pt x="370" y="312"/>
                  </a:lnTo>
                  <a:lnTo>
                    <a:pt x="374" y="312"/>
                  </a:lnTo>
                  <a:lnTo>
                    <a:pt x="370" y="312"/>
                  </a:lnTo>
                  <a:lnTo>
                    <a:pt x="370" y="312"/>
                  </a:lnTo>
                  <a:lnTo>
                    <a:pt x="370" y="316"/>
                  </a:lnTo>
                  <a:lnTo>
                    <a:pt x="370" y="316"/>
                  </a:lnTo>
                  <a:lnTo>
                    <a:pt x="366" y="312"/>
                  </a:lnTo>
                  <a:lnTo>
                    <a:pt x="363" y="308"/>
                  </a:lnTo>
                  <a:lnTo>
                    <a:pt x="363" y="308"/>
                  </a:lnTo>
                  <a:lnTo>
                    <a:pt x="359" y="304"/>
                  </a:lnTo>
                  <a:lnTo>
                    <a:pt x="348" y="297"/>
                  </a:lnTo>
                  <a:lnTo>
                    <a:pt x="344" y="297"/>
                  </a:lnTo>
                  <a:lnTo>
                    <a:pt x="344" y="293"/>
                  </a:lnTo>
                  <a:lnTo>
                    <a:pt x="344" y="290"/>
                  </a:lnTo>
                  <a:lnTo>
                    <a:pt x="340" y="290"/>
                  </a:lnTo>
                  <a:lnTo>
                    <a:pt x="337" y="290"/>
                  </a:lnTo>
                  <a:lnTo>
                    <a:pt x="337" y="290"/>
                  </a:lnTo>
                  <a:lnTo>
                    <a:pt x="333" y="290"/>
                  </a:lnTo>
                  <a:lnTo>
                    <a:pt x="333" y="290"/>
                  </a:lnTo>
                  <a:lnTo>
                    <a:pt x="340" y="290"/>
                  </a:lnTo>
                  <a:lnTo>
                    <a:pt x="344" y="293"/>
                  </a:lnTo>
                  <a:lnTo>
                    <a:pt x="344" y="297"/>
                  </a:lnTo>
                  <a:lnTo>
                    <a:pt x="340" y="293"/>
                  </a:lnTo>
                  <a:lnTo>
                    <a:pt x="337" y="290"/>
                  </a:lnTo>
                  <a:lnTo>
                    <a:pt x="333" y="290"/>
                  </a:lnTo>
                  <a:lnTo>
                    <a:pt x="333" y="290"/>
                  </a:lnTo>
                  <a:lnTo>
                    <a:pt x="329" y="290"/>
                  </a:lnTo>
                  <a:lnTo>
                    <a:pt x="329" y="290"/>
                  </a:lnTo>
                  <a:lnTo>
                    <a:pt x="333" y="290"/>
                  </a:lnTo>
                  <a:lnTo>
                    <a:pt x="333" y="286"/>
                  </a:lnTo>
                  <a:lnTo>
                    <a:pt x="329" y="286"/>
                  </a:lnTo>
                  <a:lnTo>
                    <a:pt x="329" y="290"/>
                  </a:lnTo>
                  <a:lnTo>
                    <a:pt x="329" y="286"/>
                  </a:lnTo>
                  <a:lnTo>
                    <a:pt x="326" y="286"/>
                  </a:lnTo>
                  <a:lnTo>
                    <a:pt x="322" y="290"/>
                  </a:lnTo>
                  <a:lnTo>
                    <a:pt x="322" y="290"/>
                  </a:lnTo>
                  <a:lnTo>
                    <a:pt x="326" y="290"/>
                  </a:lnTo>
                  <a:lnTo>
                    <a:pt x="329" y="290"/>
                  </a:lnTo>
                  <a:lnTo>
                    <a:pt x="329" y="290"/>
                  </a:lnTo>
                  <a:lnTo>
                    <a:pt x="329" y="290"/>
                  </a:lnTo>
                  <a:lnTo>
                    <a:pt x="322" y="290"/>
                  </a:lnTo>
                  <a:lnTo>
                    <a:pt x="322" y="290"/>
                  </a:lnTo>
                  <a:lnTo>
                    <a:pt x="315" y="293"/>
                  </a:lnTo>
                  <a:lnTo>
                    <a:pt x="311" y="293"/>
                  </a:lnTo>
                  <a:lnTo>
                    <a:pt x="303" y="297"/>
                  </a:lnTo>
                  <a:lnTo>
                    <a:pt x="300" y="297"/>
                  </a:lnTo>
                  <a:lnTo>
                    <a:pt x="292" y="293"/>
                  </a:lnTo>
                  <a:lnTo>
                    <a:pt x="289" y="293"/>
                  </a:lnTo>
                  <a:lnTo>
                    <a:pt x="281" y="293"/>
                  </a:lnTo>
                  <a:lnTo>
                    <a:pt x="278" y="290"/>
                  </a:lnTo>
                  <a:lnTo>
                    <a:pt x="274" y="290"/>
                  </a:lnTo>
                  <a:lnTo>
                    <a:pt x="270" y="290"/>
                  </a:lnTo>
                  <a:lnTo>
                    <a:pt x="270" y="290"/>
                  </a:lnTo>
                  <a:lnTo>
                    <a:pt x="266" y="286"/>
                  </a:lnTo>
                  <a:lnTo>
                    <a:pt x="263" y="286"/>
                  </a:lnTo>
                  <a:lnTo>
                    <a:pt x="263" y="282"/>
                  </a:lnTo>
                  <a:lnTo>
                    <a:pt x="259" y="286"/>
                  </a:lnTo>
                  <a:lnTo>
                    <a:pt x="255" y="282"/>
                  </a:lnTo>
                  <a:lnTo>
                    <a:pt x="252" y="282"/>
                  </a:lnTo>
                  <a:lnTo>
                    <a:pt x="248" y="278"/>
                  </a:lnTo>
                  <a:lnTo>
                    <a:pt x="244" y="278"/>
                  </a:lnTo>
                  <a:lnTo>
                    <a:pt x="237" y="275"/>
                  </a:lnTo>
                  <a:lnTo>
                    <a:pt x="229" y="275"/>
                  </a:lnTo>
                  <a:lnTo>
                    <a:pt x="226" y="271"/>
                  </a:lnTo>
                  <a:lnTo>
                    <a:pt x="222" y="267"/>
                  </a:lnTo>
                  <a:lnTo>
                    <a:pt x="215" y="264"/>
                  </a:lnTo>
                  <a:lnTo>
                    <a:pt x="215" y="260"/>
                  </a:lnTo>
                  <a:lnTo>
                    <a:pt x="211" y="260"/>
                  </a:lnTo>
                  <a:lnTo>
                    <a:pt x="211" y="260"/>
                  </a:lnTo>
                  <a:lnTo>
                    <a:pt x="207" y="260"/>
                  </a:lnTo>
                  <a:lnTo>
                    <a:pt x="200" y="260"/>
                  </a:lnTo>
                  <a:lnTo>
                    <a:pt x="200" y="260"/>
                  </a:lnTo>
                  <a:lnTo>
                    <a:pt x="196" y="256"/>
                  </a:lnTo>
                  <a:lnTo>
                    <a:pt x="196" y="260"/>
                  </a:lnTo>
                  <a:lnTo>
                    <a:pt x="192" y="256"/>
                  </a:lnTo>
                  <a:lnTo>
                    <a:pt x="189" y="252"/>
                  </a:lnTo>
                  <a:lnTo>
                    <a:pt x="185" y="249"/>
                  </a:lnTo>
                  <a:lnTo>
                    <a:pt x="181" y="245"/>
                  </a:lnTo>
                  <a:lnTo>
                    <a:pt x="178" y="245"/>
                  </a:lnTo>
                  <a:lnTo>
                    <a:pt x="178" y="245"/>
                  </a:lnTo>
                  <a:lnTo>
                    <a:pt x="181" y="241"/>
                  </a:lnTo>
                  <a:lnTo>
                    <a:pt x="178" y="241"/>
                  </a:lnTo>
                  <a:lnTo>
                    <a:pt x="174" y="241"/>
                  </a:lnTo>
                  <a:lnTo>
                    <a:pt x="170" y="241"/>
                  </a:lnTo>
                  <a:lnTo>
                    <a:pt x="166" y="238"/>
                  </a:lnTo>
                  <a:lnTo>
                    <a:pt x="166" y="238"/>
                  </a:lnTo>
                  <a:lnTo>
                    <a:pt x="163" y="238"/>
                  </a:lnTo>
                  <a:lnTo>
                    <a:pt x="163" y="234"/>
                  </a:lnTo>
                  <a:lnTo>
                    <a:pt x="159" y="230"/>
                  </a:lnTo>
                  <a:lnTo>
                    <a:pt x="159" y="230"/>
                  </a:lnTo>
                  <a:lnTo>
                    <a:pt x="159" y="226"/>
                  </a:lnTo>
                  <a:lnTo>
                    <a:pt x="155" y="223"/>
                  </a:lnTo>
                  <a:lnTo>
                    <a:pt x="155" y="219"/>
                  </a:lnTo>
                  <a:lnTo>
                    <a:pt x="159" y="219"/>
                  </a:lnTo>
                  <a:lnTo>
                    <a:pt x="163" y="219"/>
                  </a:lnTo>
                  <a:lnTo>
                    <a:pt x="163" y="219"/>
                  </a:lnTo>
                  <a:lnTo>
                    <a:pt x="159" y="215"/>
                  </a:lnTo>
                  <a:lnTo>
                    <a:pt x="159" y="215"/>
                  </a:lnTo>
                  <a:lnTo>
                    <a:pt x="159" y="215"/>
                  </a:lnTo>
                  <a:lnTo>
                    <a:pt x="163" y="212"/>
                  </a:lnTo>
                  <a:lnTo>
                    <a:pt x="166" y="208"/>
                  </a:lnTo>
                  <a:lnTo>
                    <a:pt x="166" y="204"/>
                  </a:lnTo>
                  <a:lnTo>
                    <a:pt x="163" y="197"/>
                  </a:lnTo>
                  <a:lnTo>
                    <a:pt x="159" y="193"/>
                  </a:lnTo>
                  <a:lnTo>
                    <a:pt x="159" y="189"/>
                  </a:lnTo>
                  <a:lnTo>
                    <a:pt x="159" y="189"/>
                  </a:lnTo>
                  <a:lnTo>
                    <a:pt x="159" y="186"/>
                  </a:lnTo>
                  <a:lnTo>
                    <a:pt x="152" y="178"/>
                  </a:lnTo>
                  <a:lnTo>
                    <a:pt x="152" y="175"/>
                  </a:lnTo>
                  <a:lnTo>
                    <a:pt x="148" y="171"/>
                  </a:lnTo>
                  <a:lnTo>
                    <a:pt x="144" y="163"/>
                  </a:lnTo>
                  <a:lnTo>
                    <a:pt x="141" y="160"/>
                  </a:lnTo>
                  <a:lnTo>
                    <a:pt x="133" y="156"/>
                  </a:lnTo>
                  <a:lnTo>
                    <a:pt x="133" y="152"/>
                  </a:lnTo>
                  <a:lnTo>
                    <a:pt x="133" y="152"/>
                  </a:lnTo>
                  <a:lnTo>
                    <a:pt x="129" y="149"/>
                  </a:lnTo>
                  <a:lnTo>
                    <a:pt x="126" y="149"/>
                  </a:lnTo>
                  <a:lnTo>
                    <a:pt x="126" y="149"/>
                  </a:lnTo>
                  <a:lnTo>
                    <a:pt x="126" y="149"/>
                  </a:lnTo>
                  <a:lnTo>
                    <a:pt x="129" y="145"/>
                  </a:lnTo>
                  <a:lnTo>
                    <a:pt x="126" y="141"/>
                  </a:lnTo>
                  <a:lnTo>
                    <a:pt x="126" y="141"/>
                  </a:lnTo>
                  <a:lnTo>
                    <a:pt x="126" y="137"/>
                  </a:lnTo>
                  <a:lnTo>
                    <a:pt x="122" y="137"/>
                  </a:lnTo>
                  <a:lnTo>
                    <a:pt x="118" y="137"/>
                  </a:lnTo>
                  <a:lnTo>
                    <a:pt x="111" y="134"/>
                  </a:lnTo>
                  <a:lnTo>
                    <a:pt x="111" y="130"/>
                  </a:lnTo>
                  <a:lnTo>
                    <a:pt x="107" y="130"/>
                  </a:lnTo>
                  <a:lnTo>
                    <a:pt x="104" y="130"/>
                  </a:lnTo>
                  <a:lnTo>
                    <a:pt x="104" y="126"/>
                  </a:lnTo>
                  <a:lnTo>
                    <a:pt x="107" y="123"/>
                  </a:lnTo>
                  <a:lnTo>
                    <a:pt x="107" y="119"/>
                  </a:lnTo>
                  <a:lnTo>
                    <a:pt x="111" y="119"/>
                  </a:lnTo>
                  <a:lnTo>
                    <a:pt x="115" y="119"/>
                  </a:lnTo>
                  <a:lnTo>
                    <a:pt x="115" y="119"/>
                  </a:lnTo>
                  <a:lnTo>
                    <a:pt x="115" y="115"/>
                  </a:lnTo>
                  <a:lnTo>
                    <a:pt x="115" y="115"/>
                  </a:lnTo>
                  <a:lnTo>
                    <a:pt x="111" y="115"/>
                  </a:lnTo>
                  <a:lnTo>
                    <a:pt x="111" y="115"/>
                  </a:lnTo>
                  <a:lnTo>
                    <a:pt x="107" y="111"/>
                  </a:lnTo>
                  <a:lnTo>
                    <a:pt x="107" y="111"/>
                  </a:lnTo>
                  <a:lnTo>
                    <a:pt x="104" y="111"/>
                  </a:lnTo>
                  <a:lnTo>
                    <a:pt x="100" y="111"/>
                  </a:lnTo>
                  <a:lnTo>
                    <a:pt x="100" y="108"/>
                  </a:lnTo>
                  <a:lnTo>
                    <a:pt x="100" y="104"/>
                  </a:lnTo>
                  <a:lnTo>
                    <a:pt x="100" y="104"/>
                  </a:lnTo>
                  <a:lnTo>
                    <a:pt x="96" y="104"/>
                  </a:lnTo>
                  <a:lnTo>
                    <a:pt x="89" y="100"/>
                  </a:lnTo>
                  <a:lnTo>
                    <a:pt x="89" y="97"/>
                  </a:lnTo>
                  <a:lnTo>
                    <a:pt x="92" y="93"/>
                  </a:lnTo>
                  <a:lnTo>
                    <a:pt x="92" y="89"/>
                  </a:lnTo>
                  <a:lnTo>
                    <a:pt x="89" y="89"/>
                  </a:lnTo>
                  <a:lnTo>
                    <a:pt x="89" y="89"/>
                  </a:lnTo>
                  <a:lnTo>
                    <a:pt x="85" y="89"/>
                  </a:lnTo>
                  <a:lnTo>
                    <a:pt x="85" y="89"/>
                  </a:lnTo>
                  <a:lnTo>
                    <a:pt x="81" y="89"/>
                  </a:lnTo>
                  <a:lnTo>
                    <a:pt x="81" y="86"/>
                  </a:lnTo>
                  <a:lnTo>
                    <a:pt x="81" y="82"/>
                  </a:lnTo>
                  <a:lnTo>
                    <a:pt x="78" y="78"/>
                  </a:lnTo>
                  <a:lnTo>
                    <a:pt x="78" y="78"/>
                  </a:lnTo>
                  <a:lnTo>
                    <a:pt x="74" y="78"/>
                  </a:lnTo>
                  <a:lnTo>
                    <a:pt x="74" y="74"/>
                  </a:lnTo>
                  <a:lnTo>
                    <a:pt x="74" y="71"/>
                  </a:lnTo>
                  <a:lnTo>
                    <a:pt x="70" y="71"/>
                  </a:lnTo>
                  <a:lnTo>
                    <a:pt x="70" y="67"/>
                  </a:lnTo>
                  <a:lnTo>
                    <a:pt x="66" y="63"/>
                  </a:lnTo>
                  <a:lnTo>
                    <a:pt x="66" y="63"/>
                  </a:lnTo>
                  <a:lnTo>
                    <a:pt x="66" y="63"/>
                  </a:lnTo>
                  <a:lnTo>
                    <a:pt x="66" y="63"/>
                  </a:lnTo>
                  <a:lnTo>
                    <a:pt x="66" y="60"/>
                  </a:lnTo>
                  <a:lnTo>
                    <a:pt x="63" y="56"/>
                  </a:lnTo>
                  <a:lnTo>
                    <a:pt x="63" y="52"/>
                  </a:lnTo>
                  <a:lnTo>
                    <a:pt x="63" y="52"/>
                  </a:lnTo>
                  <a:lnTo>
                    <a:pt x="63" y="48"/>
                  </a:lnTo>
                  <a:lnTo>
                    <a:pt x="59" y="45"/>
                  </a:lnTo>
                  <a:lnTo>
                    <a:pt x="59" y="41"/>
                  </a:lnTo>
                  <a:lnTo>
                    <a:pt x="59" y="37"/>
                  </a:lnTo>
                  <a:lnTo>
                    <a:pt x="59" y="34"/>
                  </a:lnTo>
                  <a:lnTo>
                    <a:pt x="59" y="30"/>
                  </a:lnTo>
                  <a:lnTo>
                    <a:pt x="59" y="30"/>
                  </a:lnTo>
                  <a:lnTo>
                    <a:pt x="55" y="26"/>
                  </a:lnTo>
                  <a:lnTo>
                    <a:pt x="55" y="26"/>
                  </a:lnTo>
                  <a:lnTo>
                    <a:pt x="52" y="26"/>
                  </a:lnTo>
                  <a:lnTo>
                    <a:pt x="52" y="22"/>
                  </a:lnTo>
                  <a:lnTo>
                    <a:pt x="48" y="26"/>
                  </a:lnTo>
                  <a:lnTo>
                    <a:pt x="44" y="26"/>
                  </a:lnTo>
                  <a:lnTo>
                    <a:pt x="44" y="22"/>
                  </a:lnTo>
                  <a:lnTo>
                    <a:pt x="41" y="19"/>
                  </a:lnTo>
                  <a:lnTo>
                    <a:pt x="37" y="19"/>
                  </a:lnTo>
                  <a:lnTo>
                    <a:pt x="33" y="15"/>
                  </a:lnTo>
                  <a:lnTo>
                    <a:pt x="37" y="19"/>
                  </a:lnTo>
                  <a:lnTo>
                    <a:pt x="37" y="19"/>
                  </a:lnTo>
                  <a:lnTo>
                    <a:pt x="33" y="26"/>
                  </a:lnTo>
                  <a:lnTo>
                    <a:pt x="33" y="30"/>
                  </a:lnTo>
                  <a:lnTo>
                    <a:pt x="33" y="34"/>
                  </a:lnTo>
                  <a:lnTo>
                    <a:pt x="33" y="45"/>
                  </a:lnTo>
                  <a:lnTo>
                    <a:pt x="33" y="48"/>
                  </a:lnTo>
                  <a:lnTo>
                    <a:pt x="33" y="48"/>
                  </a:lnTo>
                  <a:lnTo>
                    <a:pt x="37" y="52"/>
                  </a:lnTo>
                  <a:lnTo>
                    <a:pt x="37" y="56"/>
                  </a:lnTo>
                  <a:lnTo>
                    <a:pt x="41" y="56"/>
                  </a:lnTo>
                  <a:lnTo>
                    <a:pt x="41" y="60"/>
                  </a:lnTo>
                  <a:lnTo>
                    <a:pt x="44" y="63"/>
                  </a:lnTo>
                  <a:lnTo>
                    <a:pt x="44" y="67"/>
                  </a:lnTo>
                  <a:lnTo>
                    <a:pt x="44" y="67"/>
                  </a:lnTo>
                  <a:lnTo>
                    <a:pt x="44" y="71"/>
                  </a:lnTo>
                  <a:lnTo>
                    <a:pt x="48" y="71"/>
                  </a:lnTo>
                  <a:lnTo>
                    <a:pt x="52" y="74"/>
                  </a:lnTo>
                  <a:lnTo>
                    <a:pt x="52" y="78"/>
                  </a:lnTo>
                  <a:lnTo>
                    <a:pt x="52" y="78"/>
                  </a:lnTo>
                  <a:lnTo>
                    <a:pt x="55" y="78"/>
                  </a:lnTo>
                  <a:lnTo>
                    <a:pt x="59" y="82"/>
                  </a:lnTo>
                  <a:lnTo>
                    <a:pt x="55" y="86"/>
                  </a:lnTo>
                  <a:lnTo>
                    <a:pt x="55" y="89"/>
                  </a:lnTo>
                  <a:lnTo>
                    <a:pt x="59" y="93"/>
                  </a:lnTo>
                  <a:lnTo>
                    <a:pt x="63" y="93"/>
                  </a:lnTo>
                  <a:lnTo>
                    <a:pt x="63" y="97"/>
                  </a:lnTo>
                  <a:lnTo>
                    <a:pt x="66" y="100"/>
                  </a:lnTo>
                  <a:lnTo>
                    <a:pt x="66" y="100"/>
                  </a:lnTo>
                  <a:lnTo>
                    <a:pt x="66" y="104"/>
                  </a:lnTo>
                  <a:lnTo>
                    <a:pt x="66" y="104"/>
                  </a:lnTo>
                  <a:lnTo>
                    <a:pt x="66" y="108"/>
                  </a:lnTo>
                  <a:lnTo>
                    <a:pt x="70" y="111"/>
                  </a:lnTo>
                  <a:lnTo>
                    <a:pt x="70" y="111"/>
                  </a:lnTo>
                  <a:lnTo>
                    <a:pt x="70" y="108"/>
                  </a:lnTo>
                  <a:lnTo>
                    <a:pt x="70" y="108"/>
                  </a:lnTo>
                  <a:lnTo>
                    <a:pt x="70" y="108"/>
                  </a:lnTo>
                  <a:lnTo>
                    <a:pt x="74" y="111"/>
                  </a:lnTo>
                  <a:lnTo>
                    <a:pt x="74" y="111"/>
                  </a:lnTo>
                  <a:lnTo>
                    <a:pt x="78" y="119"/>
                  </a:lnTo>
                  <a:lnTo>
                    <a:pt x="74" y="123"/>
                  </a:lnTo>
                  <a:lnTo>
                    <a:pt x="74" y="126"/>
                  </a:lnTo>
                  <a:lnTo>
                    <a:pt x="78" y="126"/>
                  </a:lnTo>
                  <a:lnTo>
                    <a:pt x="78" y="130"/>
                  </a:lnTo>
                  <a:lnTo>
                    <a:pt x="78" y="130"/>
                  </a:lnTo>
                  <a:lnTo>
                    <a:pt x="78" y="134"/>
                  </a:lnTo>
                  <a:lnTo>
                    <a:pt x="81" y="134"/>
                  </a:lnTo>
                  <a:lnTo>
                    <a:pt x="81" y="137"/>
                  </a:lnTo>
                  <a:lnTo>
                    <a:pt x="78" y="137"/>
                  </a:lnTo>
                  <a:lnTo>
                    <a:pt x="81" y="141"/>
                  </a:lnTo>
                  <a:lnTo>
                    <a:pt x="81" y="145"/>
                  </a:lnTo>
                  <a:lnTo>
                    <a:pt x="81" y="149"/>
                  </a:lnTo>
                  <a:lnTo>
                    <a:pt x="81" y="149"/>
                  </a:lnTo>
                  <a:lnTo>
                    <a:pt x="85" y="152"/>
                  </a:lnTo>
                  <a:lnTo>
                    <a:pt x="85" y="156"/>
                  </a:lnTo>
                  <a:lnTo>
                    <a:pt x="85" y="156"/>
                  </a:lnTo>
                  <a:lnTo>
                    <a:pt x="89" y="156"/>
                  </a:lnTo>
                  <a:lnTo>
                    <a:pt x="89" y="152"/>
                  </a:lnTo>
                  <a:lnTo>
                    <a:pt x="89" y="152"/>
                  </a:lnTo>
                  <a:lnTo>
                    <a:pt x="89" y="152"/>
                  </a:lnTo>
                  <a:lnTo>
                    <a:pt x="92" y="156"/>
                  </a:lnTo>
                  <a:lnTo>
                    <a:pt x="92" y="156"/>
                  </a:lnTo>
                  <a:lnTo>
                    <a:pt x="96" y="160"/>
                  </a:lnTo>
                  <a:lnTo>
                    <a:pt x="96" y="163"/>
                  </a:lnTo>
                  <a:lnTo>
                    <a:pt x="96" y="163"/>
                  </a:lnTo>
                  <a:lnTo>
                    <a:pt x="100" y="167"/>
                  </a:lnTo>
                  <a:lnTo>
                    <a:pt x="100" y="167"/>
                  </a:lnTo>
                  <a:lnTo>
                    <a:pt x="100" y="171"/>
                  </a:lnTo>
                  <a:lnTo>
                    <a:pt x="96" y="175"/>
                  </a:lnTo>
                  <a:lnTo>
                    <a:pt x="92" y="178"/>
                  </a:lnTo>
                  <a:lnTo>
                    <a:pt x="89" y="175"/>
                  </a:lnTo>
                  <a:lnTo>
                    <a:pt x="89" y="175"/>
                  </a:lnTo>
                  <a:lnTo>
                    <a:pt x="89" y="171"/>
                  </a:lnTo>
                  <a:lnTo>
                    <a:pt x="89" y="171"/>
                  </a:lnTo>
                  <a:lnTo>
                    <a:pt x="85" y="167"/>
                  </a:lnTo>
                  <a:lnTo>
                    <a:pt x="85" y="163"/>
                  </a:lnTo>
                  <a:lnTo>
                    <a:pt x="81" y="163"/>
                  </a:lnTo>
                  <a:lnTo>
                    <a:pt x="78" y="160"/>
                  </a:lnTo>
                  <a:lnTo>
                    <a:pt x="78" y="160"/>
                  </a:lnTo>
                  <a:lnTo>
                    <a:pt x="74" y="156"/>
                  </a:lnTo>
                  <a:lnTo>
                    <a:pt x="70" y="152"/>
                  </a:lnTo>
                  <a:lnTo>
                    <a:pt x="66" y="149"/>
                  </a:lnTo>
                  <a:lnTo>
                    <a:pt x="63" y="149"/>
                  </a:lnTo>
                  <a:lnTo>
                    <a:pt x="63" y="145"/>
                  </a:lnTo>
                  <a:lnTo>
                    <a:pt x="63" y="145"/>
                  </a:lnTo>
                  <a:lnTo>
                    <a:pt x="59" y="145"/>
                  </a:lnTo>
                  <a:lnTo>
                    <a:pt x="59" y="141"/>
                  </a:lnTo>
                  <a:lnTo>
                    <a:pt x="59" y="137"/>
                  </a:lnTo>
                  <a:lnTo>
                    <a:pt x="63" y="130"/>
                  </a:lnTo>
                  <a:lnTo>
                    <a:pt x="63" y="126"/>
                  </a:lnTo>
                  <a:lnTo>
                    <a:pt x="59" y="119"/>
                  </a:lnTo>
                  <a:lnTo>
                    <a:pt x="59" y="119"/>
                  </a:lnTo>
                  <a:lnTo>
                    <a:pt x="55" y="119"/>
                  </a:lnTo>
                  <a:lnTo>
                    <a:pt x="55" y="119"/>
                  </a:lnTo>
                  <a:lnTo>
                    <a:pt x="48" y="111"/>
                  </a:lnTo>
                  <a:lnTo>
                    <a:pt x="48" y="108"/>
                  </a:lnTo>
                  <a:lnTo>
                    <a:pt x="48" y="104"/>
                  </a:lnTo>
                  <a:lnTo>
                    <a:pt x="48" y="104"/>
                  </a:lnTo>
                  <a:lnTo>
                    <a:pt x="44" y="108"/>
                  </a:lnTo>
                  <a:lnTo>
                    <a:pt x="41" y="108"/>
                  </a:lnTo>
                  <a:lnTo>
                    <a:pt x="41" y="108"/>
                  </a:lnTo>
                  <a:lnTo>
                    <a:pt x="37" y="108"/>
                  </a:lnTo>
                  <a:lnTo>
                    <a:pt x="41" y="104"/>
                  </a:lnTo>
                  <a:lnTo>
                    <a:pt x="37" y="104"/>
                  </a:lnTo>
                  <a:lnTo>
                    <a:pt x="33" y="104"/>
                  </a:lnTo>
                  <a:lnTo>
                    <a:pt x="33" y="104"/>
                  </a:lnTo>
                  <a:lnTo>
                    <a:pt x="29" y="100"/>
                  </a:lnTo>
                  <a:lnTo>
                    <a:pt x="29" y="100"/>
                  </a:lnTo>
                  <a:lnTo>
                    <a:pt x="26" y="97"/>
                  </a:lnTo>
                  <a:lnTo>
                    <a:pt x="26" y="97"/>
                  </a:lnTo>
                  <a:lnTo>
                    <a:pt x="22" y="93"/>
                  </a:lnTo>
                  <a:lnTo>
                    <a:pt x="18" y="89"/>
                  </a:lnTo>
                  <a:lnTo>
                    <a:pt x="22" y="89"/>
                  </a:lnTo>
                  <a:lnTo>
                    <a:pt x="26" y="89"/>
                  </a:lnTo>
                  <a:lnTo>
                    <a:pt x="26" y="89"/>
                  </a:lnTo>
                  <a:lnTo>
                    <a:pt x="33" y="89"/>
                  </a:lnTo>
                  <a:lnTo>
                    <a:pt x="33" y="93"/>
                  </a:lnTo>
                  <a:lnTo>
                    <a:pt x="33" y="89"/>
                  </a:lnTo>
                  <a:lnTo>
                    <a:pt x="37" y="89"/>
                  </a:lnTo>
                  <a:lnTo>
                    <a:pt x="33" y="89"/>
                  </a:lnTo>
                  <a:lnTo>
                    <a:pt x="33" y="86"/>
                  </a:lnTo>
                  <a:lnTo>
                    <a:pt x="33" y="86"/>
                  </a:lnTo>
                  <a:lnTo>
                    <a:pt x="37" y="86"/>
                  </a:lnTo>
                  <a:lnTo>
                    <a:pt x="37" y="86"/>
                  </a:lnTo>
                  <a:lnTo>
                    <a:pt x="37" y="82"/>
                  </a:lnTo>
                  <a:lnTo>
                    <a:pt x="37" y="82"/>
                  </a:lnTo>
                  <a:lnTo>
                    <a:pt x="37" y="78"/>
                  </a:lnTo>
                  <a:lnTo>
                    <a:pt x="37" y="74"/>
                  </a:lnTo>
                  <a:lnTo>
                    <a:pt x="33" y="74"/>
                  </a:lnTo>
                  <a:lnTo>
                    <a:pt x="33" y="71"/>
                  </a:lnTo>
                  <a:lnTo>
                    <a:pt x="29" y="67"/>
                  </a:lnTo>
                  <a:lnTo>
                    <a:pt x="29" y="63"/>
                  </a:lnTo>
                  <a:lnTo>
                    <a:pt x="26" y="60"/>
                  </a:lnTo>
                  <a:lnTo>
                    <a:pt x="22" y="56"/>
                  </a:lnTo>
                  <a:lnTo>
                    <a:pt x="18" y="56"/>
                  </a:lnTo>
                  <a:lnTo>
                    <a:pt x="15" y="56"/>
                  </a:lnTo>
                  <a:lnTo>
                    <a:pt x="15" y="52"/>
                  </a:lnTo>
                  <a:lnTo>
                    <a:pt x="15" y="45"/>
                  </a:lnTo>
                  <a:lnTo>
                    <a:pt x="15" y="45"/>
                  </a:lnTo>
                  <a:lnTo>
                    <a:pt x="11" y="41"/>
                  </a:lnTo>
                  <a:lnTo>
                    <a:pt x="11" y="41"/>
                  </a:lnTo>
                  <a:lnTo>
                    <a:pt x="11" y="37"/>
                  </a:lnTo>
                  <a:lnTo>
                    <a:pt x="11" y="34"/>
                  </a:lnTo>
                  <a:lnTo>
                    <a:pt x="7" y="34"/>
                  </a:lnTo>
                  <a:lnTo>
                    <a:pt x="7" y="30"/>
                  </a:lnTo>
                  <a:lnTo>
                    <a:pt x="7" y="30"/>
                  </a:lnTo>
                  <a:lnTo>
                    <a:pt x="11" y="26"/>
                  </a:lnTo>
                  <a:lnTo>
                    <a:pt x="4" y="22"/>
                  </a:lnTo>
                  <a:lnTo>
                    <a:pt x="4" y="19"/>
                  </a:lnTo>
                  <a:lnTo>
                    <a:pt x="4" y="19"/>
                  </a:lnTo>
                  <a:lnTo>
                    <a:pt x="7" y="19"/>
                  </a:lnTo>
                  <a:lnTo>
                    <a:pt x="4" y="15"/>
                  </a:lnTo>
                  <a:lnTo>
                    <a:pt x="4" y="11"/>
                  </a:lnTo>
                  <a:lnTo>
                    <a:pt x="0" y="4"/>
                  </a:lnTo>
                  <a:lnTo>
                    <a:pt x="0" y="0"/>
                  </a:lnTo>
                  <a:lnTo>
                    <a:pt x="0" y="0"/>
                  </a:lnTo>
                  <a:close/>
                  <a:moveTo>
                    <a:pt x="85" y="145"/>
                  </a:moveTo>
                  <a:lnTo>
                    <a:pt x="85" y="141"/>
                  </a:lnTo>
                  <a:lnTo>
                    <a:pt x="85" y="141"/>
                  </a:lnTo>
                  <a:lnTo>
                    <a:pt x="85" y="137"/>
                  </a:lnTo>
                  <a:lnTo>
                    <a:pt x="81" y="137"/>
                  </a:lnTo>
                  <a:lnTo>
                    <a:pt x="85" y="141"/>
                  </a:lnTo>
                  <a:lnTo>
                    <a:pt x="85" y="145"/>
                  </a:lnTo>
                  <a:lnTo>
                    <a:pt x="85" y="145"/>
                  </a:lnTo>
                  <a:close/>
                  <a:moveTo>
                    <a:pt x="89" y="149"/>
                  </a:moveTo>
                  <a:lnTo>
                    <a:pt x="89" y="152"/>
                  </a:lnTo>
                  <a:lnTo>
                    <a:pt x="89" y="152"/>
                  </a:lnTo>
                  <a:lnTo>
                    <a:pt x="89" y="149"/>
                  </a:lnTo>
                  <a:lnTo>
                    <a:pt x="89" y="149"/>
                  </a:lnTo>
                  <a:lnTo>
                    <a:pt x="89" y="149"/>
                  </a:lnTo>
                  <a:close/>
                  <a:moveTo>
                    <a:pt x="296" y="145"/>
                  </a:moveTo>
                  <a:lnTo>
                    <a:pt x="300" y="145"/>
                  </a:lnTo>
                  <a:lnTo>
                    <a:pt x="300" y="145"/>
                  </a:lnTo>
                  <a:lnTo>
                    <a:pt x="296" y="145"/>
                  </a:lnTo>
                  <a:lnTo>
                    <a:pt x="296" y="145"/>
                  </a:lnTo>
                  <a:lnTo>
                    <a:pt x="296" y="145"/>
                  </a:lnTo>
                  <a:close/>
                  <a:moveTo>
                    <a:pt x="296" y="149"/>
                  </a:moveTo>
                  <a:lnTo>
                    <a:pt x="296" y="149"/>
                  </a:lnTo>
                  <a:lnTo>
                    <a:pt x="296" y="149"/>
                  </a:lnTo>
                  <a:lnTo>
                    <a:pt x="296" y="149"/>
                  </a:lnTo>
                  <a:lnTo>
                    <a:pt x="296" y="149"/>
                  </a:lnTo>
                  <a:lnTo>
                    <a:pt x="296" y="149"/>
                  </a:lnTo>
                  <a:close/>
                  <a:moveTo>
                    <a:pt x="296" y="156"/>
                  </a:moveTo>
                  <a:lnTo>
                    <a:pt x="296" y="152"/>
                  </a:lnTo>
                  <a:lnTo>
                    <a:pt x="296" y="152"/>
                  </a:lnTo>
                  <a:lnTo>
                    <a:pt x="296" y="15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55" name="Freeform 177"/>
            <p:cNvSpPr>
              <a:spLocks noEditPoints="1"/>
            </p:cNvSpPr>
            <p:nvPr/>
          </p:nvSpPr>
          <p:spPr bwMode="auto">
            <a:xfrm>
              <a:off x="2749063" y="3075611"/>
              <a:ext cx="829877" cy="788705"/>
            </a:xfrm>
            <a:custGeom>
              <a:avLst/>
              <a:gdLst>
                <a:gd name="T0" fmla="*/ 103 w 174"/>
                <a:gd name="T1" fmla="*/ 22 h 165"/>
                <a:gd name="T2" fmla="*/ 105 w 174"/>
                <a:gd name="T3" fmla="*/ 21 h 165"/>
                <a:gd name="T4" fmla="*/ 106 w 174"/>
                <a:gd name="T5" fmla="*/ 21 h 165"/>
                <a:gd name="T6" fmla="*/ 109 w 174"/>
                <a:gd name="T7" fmla="*/ 22 h 165"/>
                <a:gd name="T8" fmla="*/ 100 w 174"/>
                <a:gd name="T9" fmla="*/ 5 h 165"/>
                <a:gd name="T10" fmla="*/ 94 w 174"/>
                <a:gd name="T11" fmla="*/ 12 h 165"/>
                <a:gd name="T12" fmla="*/ 88 w 174"/>
                <a:gd name="T13" fmla="*/ 13 h 165"/>
                <a:gd name="T14" fmla="*/ 79 w 174"/>
                <a:gd name="T15" fmla="*/ 12 h 165"/>
                <a:gd name="T16" fmla="*/ 75 w 174"/>
                <a:gd name="T17" fmla="*/ 13 h 165"/>
                <a:gd name="T18" fmla="*/ 64 w 174"/>
                <a:gd name="T19" fmla="*/ 15 h 165"/>
                <a:gd name="T20" fmla="*/ 64 w 174"/>
                <a:gd name="T21" fmla="*/ 5 h 165"/>
                <a:gd name="T22" fmla="*/ 59 w 174"/>
                <a:gd name="T23" fmla="*/ 0 h 165"/>
                <a:gd name="T24" fmla="*/ 44 w 174"/>
                <a:gd name="T25" fmla="*/ 6 h 165"/>
                <a:gd name="T26" fmla="*/ 47 w 174"/>
                <a:gd name="T27" fmla="*/ 12 h 165"/>
                <a:gd name="T28" fmla="*/ 30 w 174"/>
                <a:gd name="T29" fmla="*/ 17 h 165"/>
                <a:gd name="T30" fmla="*/ 18 w 174"/>
                <a:gd name="T31" fmla="*/ 16 h 165"/>
                <a:gd name="T32" fmla="*/ 20 w 174"/>
                <a:gd name="T33" fmla="*/ 28 h 165"/>
                <a:gd name="T34" fmla="*/ 10 w 174"/>
                <a:gd name="T35" fmla="*/ 40 h 165"/>
                <a:gd name="T36" fmla="*/ 3 w 174"/>
                <a:gd name="T37" fmla="*/ 49 h 165"/>
                <a:gd name="T38" fmla="*/ 5 w 174"/>
                <a:gd name="T39" fmla="*/ 60 h 165"/>
                <a:gd name="T40" fmla="*/ 16 w 174"/>
                <a:gd name="T41" fmla="*/ 67 h 165"/>
                <a:gd name="T42" fmla="*/ 27 w 174"/>
                <a:gd name="T43" fmla="*/ 66 h 165"/>
                <a:gd name="T44" fmla="*/ 38 w 174"/>
                <a:gd name="T45" fmla="*/ 65 h 165"/>
                <a:gd name="T46" fmla="*/ 50 w 174"/>
                <a:gd name="T47" fmla="*/ 75 h 165"/>
                <a:gd name="T48" fmla="*/ 62 w 174"/>
                <a:gd name="T49" fmla="*/ 86 h 165"/>
                <a:gd name="T50" fmla="*/ 74 w 174"/>
                <a:gd name="T51" fmla="*/ 106 h 165"/>
                <a:gd name="T52" fmla="*/ 84 w 174"/>
                <a:gd name="T53" fmla="*/ 114 h 165"/>
                <a:gd name="T54" fmla="*/ 90 w 174"/>
                <a:gd name="T55" fmla="*/ 127 h 165"/>
                <a:gd name="T56" fmla="*/ 92 w 174"/>
                <a:gd name="T57" fmla="*/ 136 h 165"/>
                <a:gd name="T58" fmla="*/ 83 w 174"/>
                <a:gd name="T59" fmla="*/ 143 h 165"/>
                <a:gd name="T60" fmla="*/ 84 w 174"/>
                <a:gd name="T61" fmla="*/ 150 h 165"/>
                <a:gd name="T62" fmla="*/ 95 w 174"/>
                <a:gd name="T63" fmla="*/ 157 h 165"/>
                <a:gd name="T64" fmla="*/ 102 w 174"/>
                <a:gd name="T65" fmla="*/ 159 h 165"/>
                <a:gd name="T66" fmla="*/ 105 w 174"/>
                <a:gd name="T67" fmla="*/ 152 h 165"/>
                <a:gd name="T68" fmla="*/ 108 w 174"/>
                <a:gd name="T69" fmla="*/ 149 h 165"/>
                <a:gd name="T70" fmla="*/ 104 w 174"/>
                <a:gd name="T71" fmla="*/ 156 h 165"/>
                <a:gd name="T72" fmla="*/ 116 w 174"/>
                <a:gd name="T73" fmla="*/ 140 h 165"/>
                <a:gd name="T74" fmla="*/ 116 w 174"/>
                <a:gd name="T75" fmla="*/ 133 h 165"/>
                <a:gd name="T76" fmla="*/ 119 w 174"/>
                <a:gd name="T77" fmla="*/ 126 h 165"/>
                <a:gd name="T78" fmla="*/ 131 w 174"/>
                <a:gd name="T79" fmla="*/ 119 h 165"/>
                <a:gd name="T80" fmla="*/ 136 w 174"/>
                <a:gd name="T81" fmla="*/ 115 h 165"/>
                <a:gd name="T82" fmla="*/ 141 w 174"/>
                <a:gd name="T83" fmla="*/ 116 h 165"/>
                <a:gd name="T84" fmla="*/ 149 w 174"/>
                <a:gd name="T85" fmla="*/ 109 h 165"/>
                <a:gd name="T86" fmla="*/ 154 w 174"/>
                <a:gd name="T87" fmla="*/ 96 h 165"/>
                <a:gd name="T88" fmla="*/ 156 w 174"/>
                <a:gd name="T89" fmla="*/ 78 h 165"/>
                <a:gd name="T90" fmla="*/ 155 w 174"/>
                <a:gd name="T91" fmla="*/ 73 h 165"/>
                <a:gd name="T92" fmla="*/ 161 w 174"/>
                <a:gd name="T93" fmla="*/ 71 h 165"/>
                <a:gd name="T94" fmla="*/ 173 w 174"/>
                <a:gd name="T95" fmla="*/ 56 h 165"/>
                <a:gd name="T96" fmla="*/ 168 w 174"/>
                <a:gd name="T97" fmla="*/ 42 h 165"/>
                <a:gd name="T98" fmla="*/ 151 w 174"/>
                <a:gd name="T99" fmla="*/ 33 h 165"/>
                <a:gd name="T100" fmla="*/ 142 w 174"/>
                <a:gd name="T101" fmla="*/ 33 h 165"/>
                <a:gd name="T102" fmla="*/ 134 w 174"/>
                <a:gd name="T103" fmla="*/ 32 h 165"/>
                <a:gd name="T104" fmla="*/ 130 w 174"/>
                <a:gd name="T105" fmla="*/ 35 h 165"/>
                <a:gd name="T106" fmla="*/ 126 w 174"/>
                <a:gd name="T107" fmla="*/ 29 h 165"/>
                <a:gd name="T108" fmla="*/ 120 w 174"/>
                <a:gd name="T109" fmla="*/ 25 h 165"/>
                <a:gd name="T110" fmla="*/ 113 w 174"/>
                <a:gd name="T111" fmla="*/ 27 h 165"/>
                <a:gd name="T112" fmla="*/ 107 w 174"/>
                <a:gd name="T113" fmla="*/ 33 h 165"/>
                <a:gd name="T114" fmla="*/ 105 w 174"/>
                <a:gd name="T115" fmla="*/ 29 h 165"/>
                <a:gd name="T116" fmla="*/ 113 w 174"/>
                <a:gd name="T117" fmla="*/ 24 h 165"/>
                <a:gd name="T118" fmla="*/ 104 w 174"/>
                <a:gd name="T119" fmla="*/ 25 h 165"/>
                <a:gd name="T120" fmla="*/ 99 w 174"/>
                <a:gd name="T121" fmla="*/ 25 h 165"/>
                <a:gd name="T122" fmla="*/ 106 w 174"/>
                <a:gd name="T123" fmla="*/ 17 h 165"/>
                <a:gd name="T124" fmla="*/ 102 w 174"/>
                <a:gd name="T125" fmla="*/ 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4" h="165">
                  <a:moveTo>
                    <a:pt x="102" y="24"/>
                  </a:moveTo>
                  <a:cubicBezTo>
                    <a:pt x="102" y="24"/>
                    <a:pt x="102" y="24"/>
                    <a:pt x="102" y="24"/>
                  </a:cubicBezTo>
                  <a:cubicBezTo>
                    <a:pt x="103" y="23"/>
                    <a:pt x="103" y="23"/>
                    <a:pt x="103" y="23"/>
                  </a:cubicBezTo>
                  <a:cubicBezTo>
                    <a:pt x="103" y="24"/>
                    <a:pt x="103" y="24"/>
                    <a:pt x="103" y="24"/>
                  </a:cubicBezTo>
                  <a:cubicBezTo>
                    <a:pt x="103" y="24"/>
                    <a:pt x="103" y="24"/>
                    <a:pt x="103" y="24"/>
                  </a:cubicBezTo>
                  <a:cubicBezTo>
                    <a:pt x="102" y="24"/>
                    <a:pt x="102" y="24"/>
                    <a:pt x="102" y="24"/>
                  </a:cubicBezTo>
                  <a:cubicBezTo>
                    <a:pt x="102" y="24"/>
                    <a:pt x="102" y="24"/>
                    <a:pt x="102" y="24"/>
                  </a:cubicBezTo>
                  <a:close/>
                  <a:moveTo>
                    <a:pt x="101" y="24"/>
                  </a:moveTo>
                  <a:cubicBezTo>
                    <a:pt x="101" y="24"/>
                    <a:pt x="101" y="24"/>
                    <a:pt x="101" y="24"/>
                  </a:cubicBezTo>
                  <a:cubicBezTo>
                    <a:pt x="101" y="24"/>
                    <a:pt x="101" y="24"/>
                    <a:pt x="101" y="24"/>
                  </a:cubicBezTo>
                  <a:cubicBezTo>
                    <a:pt x="102" y="23"/>
                    <a:pt x="102" y="23"/>
                    <a:pt x="102" y="23"/>
                  </a:cubicBezTo>
                  <a:cubicBezTo>
                    <a:pt x="103" y="23"/>
                    <a:pt x="103" y="23"/>
                    <a:pt x="103" y="23"/>
                  </a:cubicBezTo>
                  <a:cubicBezTo>
                    <a:pt x="103" y="22"/>
                    <a:pt x="103" y="22"/>
                    <a:pt x="103" y="22"/>
                  </a:cubicBezTo>
                  <a:cubicBezTo>
                    <a:pt x="103" y="22"/>
                    <a:pt x="103" y="22"/>
                    <a:pt x="103" y="22"/>
                  </a:cubicBezTo>
                  <a:cubicBezTo>
                    <a:pt x="103" y="22"/>
                    <a:pt x="103" y="22"/>
                    <a:pt x="103" y="22"/>
                  </a:cubicBezTo>
                  <a:cubicBezTo>
                    <a:pt x="103" y="22"/>
                    <a:pt x="103" y="22"/>
                    <a:pt x="103" y="22"/>
                  </a:cubicBezTo>
                  <a:cubicBezTo>
                    <a:pt x="102" y="22"/>
                    <a:pt x="102" y="22"/>
                    <a:pt x="102" y="22"/>
                  </a:cubicBezTo>
                  <a:cubicBezTo>
                    <a:pt x="101" y="23"/>
                    <a:pt x="101" y="23"/>
                    <a:pt x="101" y="23"/>
                  </a:cubicBezTo>
                  <a:cubicBezTo>
                    <a:pt x="101" y="24"/>
                    <a:pt x="101" y="24"/>
                    <a:pt x="101" y="24"/>
                  </a:cubicBezTo>
                  <a:close/>
                  <a:moveTo>
                    <a:pt x="105" y="21"/>
                  </a:moveTo>
                  <a:cubicBezTo>
                    <a:pt x="104" y="21"/>
                    <a:pt x="104" y="21"/>
                    <a:pt x="104" y="21"/>
                  </a:cubicBezTo>
                  <a:cubicBezTo>
                    <a:pt x="104" y="21"/>
                    <a:pt x="104" y="21"/>
                    <a:pt x="104" y="21"/>
                  </a:cubicBezTo>
                  <a:cubicBezTo>
                    <a:pt x="104" y="21"/>
                    <a:pt x="104" y="21"/>
                    <a:pt x="104" y="21"/>
                  </a:cubicBezTo>
                  <a:cubicBezTo>
                    <a:pt x="104" y="22"/>
                    <a:pt x="104" y="22"/>
                    <a:pt x="104" y="22"/>
                  </a:cubicBezTo>
                  <a:cubicBezTo>
                    <a:pt x="105" y="22"/>
                    <a:pt x="105" y="22"/>
                    <a:pt x="105" y="22"/>
                  </a:cubicBezTo>
                  <a:cubicBezTo>
                    <a:pt x="105" y="21"/>
                    <a:pt x="105" y="21"/>
                    <a:pt x="105" y="21"/>
                  </a:cubicBezTo>
                  <a:close/>
                  <a:moveTo>
                    <a:pt x="105" y="21"/>
                  </a:moveTo>
                  <a:cubicBezTo>
                    <a:pt x="104" y="20"/>
                    <a:pt x="104" y="20"/>
                    <a:pt x="104" y="20"/>
                  </a:cubicBezTo>
                  <a:cubicBezTo>
                    <a:pt x="105" y="19"/>
                    <a:pt x="105" y="19"/>
                    <a:pt x="105" y="19"/>
                  </a:cubicBezTo>
                  <a:cubicBezTo>
                    <a:pt x="105" y="19"/>
                    <a:pt x="105" y="19"/>
                    <a:pt x="105" y="19"/>
                  </a:cubicBezTo>
                  <a:cubicBezTo>
                    <a:pt x="106" y="19"/>
                    <a:pt x="106" y="19"/>
                    <a:pt x="106" y="19"/>
                  </a:cubicBezTo>
                  <a:cubicBezTo>
                    <a:pt x="106" y="19"/>
                    <a:pt x="106" y="19"/>
                    <a:pt x="106" y="19"/>
                  </a:cubicBezTo>
                  <a:cubicBezTo>
                    <a:pt x="106" y="19"/>
                    <a:pt x="106" y="19"/>
                    <a:pt x="106" y="19"/>
                  </a:cubicBezTo>
                  <a:cubicBezTo>
                    <a:pt x="106" y="19"/>
                    <a:pt x="106" y="19"/>
                    <a:pt x="106" y="19"/>
                  </a:cubicBezTo>
                  <a:cubicBezTo>
                    <a:pt x="105" y="20"/>
                    <a:pt x="105" y="20"/>
                    <a:pt x="105" y="20"/>
                  </a:cubicBezTo>
                  <a:cubicBezTo>
                    <a:pt x="105" y="21"/>
                    <a:pt x="105" y="21"/>
                    <a:pt x="105" y="21"/>
                  </a:cubicBezTo>
                  <a:close/>
                  <a:moveTo>
                    <a:pt x="105" y="21"/>
                  </a:moveTo>
                  <a:cubicBezTo>
                    <a:pt x="105" y="21"/>
                    <a:pt x="105" y="21"/>
                    <a:pt x="105" y="21"/>
                  </a:cubicBezTo>
                  <a:cubicBezTo>
                    <a:pt x="106" y="21"/>
                    <a:pt x="106" y="21"/>
                    <a:pt x="106" y="21"/>
                  </a:cubicBezTo>
                  <a:cubicBezTo>
                    <a:pt x="107" y="21"/>
                    <a:pt x="107" y="21"/>
                    <a:pt x="107" y="21"/>
                  </a:cubicBezTo>
                  <a:cubicBezTo>
                    <a:pt x="107" y="21"/>
                    <a:pt x="107" y="21"/>
                    <a:pt x="107" y="21"/>
                  </a:cubicBezTo>
                  <a:cubicBezTo>
                    <a:pt x="108" y="21"/>
                    <a:pt x="108" y="21"/>
                    <a:pt x="108" y="21"/>
                  </a:cubicBezTo>
                  <a:cubicBezTo>
                    <a:pt x="107" y="20"/>
                    <a:pt x="107" y="20"/>
                    <a:pt x="107" y="20"/>
                  </a:cubicBezTo>
                  <a:cubicBezTo>
                    <a:pt x="106" y="21"/>
                    <a:pt x="106" y="21"/>
                    <a:pt x="106" y="21"/>
                  </a:cubicBezTo>
                  <a:cubicBezTo>
                    <a:pt x="105" y="21"/>
                    <a:pt x="105" y="21"/>
                    <a:pt x="105" y="21"/>
                  </a:cubicBezTo>
                  <a:cubicBezTo>
                    <a:pt x="105" y="21"/>
                    <a:pt x="105" y="21"/>
                    <a:pt x="105" y="21"/>
                  </a:cubicBezTo>
                  <a:close/>
                  <a:moveTo>
                    <a:pt x="107" y="22"/>
                  </a:moveTo>
                  <a:cubicBezTo>
                    <a:pt x="108" y="22"/>
                    <a:pt x="108" y="22"/>
                    <a:pt x="108" y="22"/>
                  </a:cubicBezTo>
                  <a:cubicBezTo>
                    <a:pt x="108" y="21"/>
                    <a:pt x="108" y="21"/>
                    <a:pt x="108" y="21"/>
                  </a:cubicBezTo>
                  <a:cubicBezTo>
                    <a:pt x="109" y="21"/>
                    <a:pt x="109" y="21"/>
                    <a:pt x="109" y="21"/>
                  </a:cubicBezTo>
                  <a:cubicBezTo>
                    <a:pt x="109" y="22"/>
                    <a:pt x="109" y="22"/>
                    <a:pt x="109" y="22"/>
                  </a:cubicBezTo>
                  <a:cubicBezTo>
                    <a:pt x="109" y="22"/>
                    <a:pt x="109" y="22"/>
                    <a:pt x="109" y="22"/>
                  </a:cubicBezTo>
                  <a:cubicBezTo>
                    <a:pt x="108" y="22"/>
                    <a:pt x="108" y="22"/>
                    <a:pt x="108" y="22"/>
                  </a:cubicBezTo>
                  <a:cubicBezTo>
                    <a:pt x="107" y="22"/>
                    <a:pt x="107" y="22"/>
                    <a:pt x="107" y="22"/>
                  </a:cubicBezTo>
                  <a:close/>
                  <a:moveTo>
                    <a:pt x="105" y="14"/>
                  </a:moveTo>
                  <a:cubicBezTo>
                    <a:pt x="104" y="13"/>
                    <a:pt x="104" y="13"/>
                    <a:pt x="104" y="13"/>
                  </a:cubicBezTo>
                  <a:cubicBezTo>
                    <a:pt x="104" y="12"/>
                    <a:pt x="104" y="12"/>
                    <a:pt x="104" y="12"/>
                  </a:cubicBezTo>
                  <a:cubicBezTo>
                    <a:pt x="104" y="12"/>
                    <a:pt x="104" y="12"/>
                    <a:pt x="104" y="12"/>
                  </a:cubicBezTo>
                  <a:cubicBezTo>
                    <a:pt x="105" y="12"/>
                    <a:pt x="105" y="12"/>
                    <a:pt x="105" y="12"/>
                  </a:cubicBezTo>
                  <a:cubicBezTo>
                    <a:pt x="105" y="13"/>
                    <a:pt x="105" y="13"/>
                    <a:pt x="105" y="13"/>
                  </a:cubicBezTo>
                  <a:cubicBezTo>
                    <a:pt x="105" y="14"/>
                    <a:pt x="105" y="14"/>
                    <a:pt x="105" y="14"/>
                  </a:cubicBezTo>
                  <a:cubicBezTo>
                    <a:pt x="105" y="14"/>
                    <a:pt x="105" y="14"/>
                    <a:pt x="105" y="14"/>
                  </a:cubicBezTo>
                  <a:close/>
                  <a:moveTo>
                    <a:pt x="101" y="6"/>
                  </a:moveTo>
                  <a:cubicBezTo>
                    <a:pt x="100" y="5"/>
                    <a:pt x="100" y="5"/>
                    <a:pt x="100" y="5"/>
                  </a:cubicBezTo>
                  <a:cubicBezTo>
                    <a:pt x="100" y="5"/>
                    <a:pt x="100" y="5"/>
                    <a:pt x="100" y="5"/>
                  </a:cubicBezTo>
                  <a:cubicBezTo>
                    <a:pt x="100" y="4"/>
                    <a:pt x="100" y="4"/>
                    <a:pt x="100" y="4"/>
                  </a:cubicBezTo>
                  <a:cubicBezTo>
                    <a:pt x="99" y="4"/>
                    <a:pt x="99" y="4"/>
                    <a:pt x="99" y="4"/>
                  </a:cubicBezTo>
                  <a:cubicBezTo>
                    <a:pt x="100" y="4"/>
                    <a:pt x="100" y="4"/>
                    <a:pt x="100" y="4"/>
                  </a:cubicBezTo>
                  <a:cubicBezTo>
                    <a:pt x="99" y="5"/>
                    <a:pt x="99" y="5"/>
                    <a:pt x="99" y="5"/>
                  </a:cubicBezTo>
                  <a:cubicBezTo>
                    <a:pt x="98" y="6"/>
                    <a:pt x="98" y="6"/>
                    <a:pt x="98" y="6"/>
                  </a:cubicBezTo>
                  <a:cubicBezTo>
                    <a:pt x="98" y="6"/>
                    <a:pt x="98" y="6"/>
                    <a:pt x="98" y="6"/>
                  </a:cubicBezTo>
                  <a:cubicBezTo>
                    <a:pt x="98" y="6"/>
                    <a:pt x="98" y="6"/>
                    <a:pt x="98" y="6"/>
                  </a:cubicBezTo>
                  <a:cubicBezTo>
                    <a:pt x="98" y="6"/>
                    <a:pt x="98" y="6"/>
                    <a:pt x="98" y="6"/>
                  </a:cubicBezTo>
                  <a:cubicBezTo>
                    <a:pt x="97" y="7"/>
                    <a:pt x="97" y="7"/>
                    <a:pt x="97" y="7"/>
                  </a:cubicBezTo>
                  <a:cubicBezTo>
                    <a:pt x="96" y="9"/>
                    <a:pt x="96" y="9"/>
                    <a:pt x="96" y="9"/>
                  </a:cubicBezTo>
                  <a:cubicBezTo>
                    <a:pt x="96" y="9"/>
                    <a:pt x="96" y="9"/>
                    <a:pt x="96" y="9"/>
                  </a:cubicBezTo>
                  <a:cubicBezTo>
                    <a:pt x="95" y="11"/>
                    <a:pt x="95" y="11"/>
                    <a:pt x="95" y="11"/>
                  </a:cubicBezTo>
                  <a:cubicBezTo>
                    <a:pt x="94" y="12"/>
                    <a:pt x="94" y="12"/>
                    <a:pt x="94" y="12"/>
                  </a:cubicBezTo>
                  <a:cubicBezTo>
                    <a:pt x="93" y="13"/>
                    <a:pt x="93" y="13"/>
                    <a:pt x="93" y="13"/>
                  </a:cubicBezTo>
                  <a:cubicBezTo>
                    <a:pt x="93" y="13"/>
                    <a:pt x="93" y="13"/>
                    <a:pt x="93" y="13"/>
                  </a:cubicBezTo>
                  <a:cubicBezTo>
                    <a:pt x="92" y="13"/>
                    <a:pt x="92" y="13"/>
                    <a:pt x="92" y="13"/>
                  </a:cubicBezTo>
                  <a:cubicBezTo>
                    <a:pt x="92" y="14"/>
                    <a:pt x="92" y="14"/>
                    <a:pt x="92" y="14"/>
                  </a:cubicBezTo>
                  <a:cubicBezTo>
                    <a:pt x="91" y="15"/>
                    <a:pt x="91" y="15"/>
                    <a:pt x="91" y="15"/>
                  </a:cubicBezTo>
                  <a:cubicBezTo>
                    <a:pt x="91" y="14"/>
                    <a:pt x="91" y="14"/>
                    <a:pt x="91" y="14"/>
                  </a:cubicBezTo>
                  <a:cubicBezTo>
                    <a:pt x="91" y="13"/>
                    <a:pt x="91" y="13"/>
                    <a:pt x="91" y="13"/>
                  </a:cubicBezTo>
                  <a:cubicBezTo>
                    <a:pt x="90" y="13"/>
                    <a:pt x="90" y="13"/>
                    <a:pt x="90" y="13"/>
                  </a:cubicBezTo>
                  <a:cubicBezTo>
                    <a:pt x="90" y="13"/>
                    <a:pt x="90" y="13"/>
                    <a:pt x="90" y="13"/>
                  </a:cubicBezTo>
                  <a:cubicBezTo>
                    <a:pt x="90" y="13"/>
                    <a:pt x="90" y="13"/>
                    <a:pt x="90" y="13"/>
                  </a:cubicBezTo>
                  <a:cubicBezTo>
                    <a:pt x="89" y="13"/>
                    <a:pt x="89" y="13"/>
                    <a:pt x="89" y="13"/>
                  </a:cubicBezTo>
                  <a:cubicBezTo>
                    <a:pt x="89" y="14"/>
                    <a:pt x="89" y="14"/>
                    <a:pt x="89" y="14"/>
                  </a:cubicBezTo>
                  <a:cubicBezTo>
                    <a:pt x="88" y="13"/>
                    <a:pt x="88" y="13"/>
                    <a:pt x="88" y="13"/>
                  </a:cubicBezTo>
                  <a:cubicBezTo>
                    <a:pt x="87" y="13"/>
                    <a:pt x="87" y="13"/>
                    <a:pt x="87" y="13"/>
                  </a:cubicBezTo>
                  <a:cubicBezTo>
                    <a:pt x="87" y="12"/>
                    <a:pt x="87" y="12"/>
                    <a:pt x="87" y="12"/>
                  </a:cubicBezTo>
                  <a:cubicBezTo>
                    <a:pt x="87" y="12"/>
                    <a:pt x="87" y="12"/>
                    <a:pt x="87" y="12"/>
                  </a:cubicBezTo>
                  <a:cubicBezTo>
                    <a:pt x="87" y="12"/>
                    <a:pt x="87" y="12"/>
                    <a:pt x="87" y="12"/>
                  </a:cubicBezTo>
                  <a:cubicBezTo>
                    <a:pt x="87" y="11"/>
                    <a:pt x="87" y="11"/>
                    <a:pt x="87" y="11"/>
                  </a:cubicBezTo>
                  <a:cubicBezTo>
                    <a:pt x="86" y="11"/>
                    <a:pt x="86" y="11"/>
                    <a:pt x="86" y="11"/>
                  </a:cubicBezTo>
                  <a:cubicBezTo>
                    <a:pt x="85" y="10"/>
                    <a:pt x="85" y="10"/>
                    <a:pt x="85" y="10"/>
                  </a:cubicBezTo>
                  <a:cubicBezTo>
                    <a:pt x="84" y="10"/>
                    <a:pt x="84" y="10"/>
                    <a:pt x="84" y="10"/>
                  </a:cubicBezTo>
                  <a:cubicBezTo>
                    <a:pt x="83" y="11"/>
                    <a:pt x="83" y="11"/>
                    <a:pt x="83" y="11"/>
                  </a:cubicBezTo>
                  <a:cubicBezTo>
                    <a:pt x="81" y="11"/>
                    <a:pt x="81" y="11"/>
                    <a:pt x="81" y="11"/>
                  </a:cubicBezTo>
                  <a:cubicBezTo>
                    <a:pt x="80" y="11"/>
                    <a:pt x="80" y="11"/>
                    <a:pt x="80" y="11"/>
                  </a:cubicBezTo>
                  <a:cubicBezTo>
                    <a:pt x="79" y="11"/>
                    <a:pt x="79" y="11"/>
                    <a:pt x="79" y="11"/>
                  </a:cubicBezTo>
                  <a:cubicBezTo>
                    <a:pt x="79" y="12"/>
                    <a:pt x="79" y="12"/>
                    <a:pt x="79" y="12"/>
                  </a:cubicBezTo>
                  <a:cubicBezTo>
                    <a:pt x="80" y="13"/>
                    <a:pt x="80" y="13"/>
                    <a:pt x="80" y="13"/>
                  </a:cubicBezTo>
                  <a:cubicBezTo>
                    <a:pt x="80" y="13"/>
                    <a:pt x="80" y="13"/>
                    <a:pt x="80" y="13"/>
                  </a:cubicBezTo>
                  <a:cubicBezTo>
                    <a:pt x="81" y="14"/>
                    <a:pt x="81" y="14"/>
                    <a:pt x="81" y="14"/>
                  </a:cubicBezTo>
                  <a:cubicBezTo>
                    <a:pt x="81" y="14"/>
                    <a:pt x="81" y="14"/>
                    <a:pt x="81" y="14"/>
                  </a:cubicBezTo>
                  <a:cubicBezTo>
                    <a:pt x="80" y="14"/>
                    <a:pt x="80" y="14"/>
                    <a:pt x="80" y="14"/>
                  </a:cubicBezTo>
                  <a:cubicBezTo>
                    <a:pt x="79" y="14"/>
                    <a:pt x="79" y="14"/>
                    <a:pt x="79" y="14"/>
                  </a:cubicBezTo>
                  <a:cubicBezTo>
                    <a:pt x="78" y="14"/>
                    <a:pt x="78" y="14"/>
                    <a:pt x="78" y="14"/>
                  </a:cubicBezTo>
                  <a:cubicBezTo>
                    <a:pt x="78" y="14"/>
                    <a:pt x="78" y="14"/>
                    <a:pt x="78" y="14"/>
                  </a:cubicBezTo>
                  <a:cubicBezTo>
                    <a:pt x="78" y="14"/>
                    <a:pt x="78" y="14"/>
                    <a:pt x="78" y="14"/>
                  </a:cubicBezTo>
                  <a:cubicBezTo>
                    <a:pt x="78" y="14"/>
                    <a:pt x="78" y="14"/>
                    <a:pt x="78" y="14"/>
                  </a:cubicBezTo>
                  <a:cubicBezTo>
                    <a:pt x="77" y="14"/>
                    <a:pt x="77" y="14"/>
                    <a:pt x="77" y="14"/>
                  </a:cubicBezTo>
                  <a:cubicBezTo>
                    <a:pt x="76" y="14"/>
                    <a:pt x="76" y="14"/>
                    <a:pt x="76" y="14"/>
                  </a:cubicBezTo>
                  <a:cubicBezTo>
                    <a:pt x="75" y="13"/>
                    <a:pt x="75" y="13"/>
                    <a:pt x="75" y="13"/>
                  </a:cubicBezTo>
                  <a:cubicBezTo>
                    <a:pt x="74" y="14"/>
                    <a:pt x="74" y="14"/>
                    <a:pt x="74" y="14"/>
                  </a:cubicBezTo>
                  <a:cubicBezTo>
                    <a:pt x="73" y="14"/>
                    <a:pt x="73" y="14"/>
                    <a:pt x="73" y="14"/>
                  </a:cubicBezTo>
                  <a:cubicBezTo>
                    <a:pt x="73" y="15"/>
                    <a:pt x="73" y="15"/>
                    <a:pt x="73" y="15"/>
                  </a:cubicBezTo>
                  <a:cubicBezTo>
                    <a:pt x="71" y="15"/>
                    <a:pt x="71" y="15"/>
                    <a:pt x="71" y="15"/>
                  </a:cubicBezTo>
                  <a:cubicBezTo>
                    <a:pt x="70" y="15"/>
                    <a:pt x="70" y="15"/>
                    <a:pt x="70" y="15"/>
                  </a:cubicBezTo>
                  <a:cubicBezTo>
                    <a:pt x="70" y="16"/>
                    <a:pt x="70" y="16"/>
                    <a:pt x="70" y="16"/>
                  </a:cubicBezTo>
                  <a:cubicBezTo>
                    <a:pt x="69" y="16"/>
                    <a:pt x="69" y="16"/>
                    <a:pt x="69" y="16"/>
                  </a:cubicBezTo>
                  <a:cubicBezTo>
                    <a:pt x="68" y="16"/>
                    <a:pt x="68" y="16"/>
                    <a:pt x="68" y="16"/>
                  </a:cubicBezTo>
                  <a:cubicBezTo>
                    <a:pt x="68" y="16"/>
                    <a:pt x="68" y="16"/>
                    <a:pt x="68" y="16"/>
                  </a:cubicBezTo>
                  <a:cubicBezTo>
                    <a:pt x="67" y="16"/>
                    <a:pt x="67" y="16"/>
                    <a:pt x="67" y="16"/>
                  </a:cubicBezTo>
                  <a:cubicBezTo>
                    <a:pt x="67" y="17"/>
                    <a:pt x="67" y="17"/>
                    <a:pt x="67" y="17"/>
                  </a:cubicBezTo>
                  <a:cubicBezTo>
                    <a:pt x="66" y="17"/>
                    <a:pt x="66" y="17"/>
                    <a:pt x="66" y="17"/>
                  </a:cubicBezTo>
                  <a:cubicBezTo>
                    <a:pt x="64" y="15"/>
                    <a:pt x="64" y="15"/>
                    <a:pt x="64" y="15"/>
                  </a:cubicBezTo>
                  <a:cubicBezTo>
                    <a:pt x="64" y="15"/>
                    <a:pt x="64" y="15"/>
                    <a:pt x="64" y="15"/>
                  </a:cubicBezTo>
                  <a:cubicBezTo>
                    <a:pt x="64" y="14"/>
                    <a:pt x="64" y="14"/>
                    <a:pt x="64" y="14"/>
                  </a:cubicBezTo>
                  <a:cubicBezTo>
                    <a:pt x="63" y="13"/>
                    <a:pt x="63" y="13"/>
                    <a:pt x="63" y="13"/>
                  </a:cubicBezTo>
                  <a:cubicBezTo>
                    <a:pt x="62" y="12"/>
                    <a:pt x="62" y="12"/>
                    <a:pt x="62" y="12"/>
                  </a:cubicBezTo>
                  <a:cubicBezTo>
                    <a:pt x="62" y="12"/>
                    <a:pt x="62" y="12"/>
                    <a:pt x="62" y="12"/>
                  </a:cubicBezTo>
                  <a:cubicBezTo>
                    <a:pt x="62" y="11"/>
                    <a:pt x="62" y="11"/>
                    <a:pt x="62" y="11"/>
                  </a:cubicBezTo>
                  <a:cubicBezTo>
                    <a:pt x="62" y="11"/>
                    <a:pt x="62" y="11"/>
                    <a:pt x="62" y="11"/>
                  </a:cubicBezTo>
                  <a:cubicBezTo>
                    <a:pt x="62" y="10"/>
                    <a:pt x="62" y="10"/>
                    <a:pt x="62" y="10"/>
                  </a:cubicBezTo>
                  <a:cubicBezTo>
                    <a:pt x="62" y="9"/>
                    <a:pt x="62" y="9"/>
                    <a:pt x="62" y="9"/>
                  </a:cubicBezTo>
                  <a:cubicBezTo>
                    <a:pt x="62" y="9"/>
                    <a:pt x="62" y="9"/>
                    <a:pt x="62" y="9"/>
                  </a:cubicBezTo>
                  <a:cubicBezTo>
                    <a:pt x="63" y="7"/>
                    <a:pt x="63" y="7"/>
                    <a:pt x="63" y="7"/>
                  </a:cubicBezTo>
                  <a:cubicBezTo>
                    <a:pt x="63" y="6"/>
                    <a:pt x="63" y="6"/>
                    <a:pt x="63" y="6"/>
                  </a:cubicBezTo>
                  <a:cubicBezTo>
                    <a:pt x="64" y="5"/>
                    <a:pt x="64" y="5"/>
                    <a:pt x="64" y="5"/>
                  </a:cubicBezTo>
                  <a:cubicBezTo>
                    <a:pt x="64" y="5"/>
                    <a:pt x="64" y="5"/>
                    <a:pt x="64" y="5"/>
                  </a:cubicBezTo>
                  <a:cubicBezTo>
                    <a:pt x="63" y="5"/>
                    <a:pt x="63" y="5"/>
                    <a:pt x="63" y="5"/>
                  </a:cubicBezTo>
                  <a:cubicBezTo>
                    <a:pt x="63" y="4"/>
                    <a:pt x="63" y="4"/>
                    <a:pt x="63" y="4"/>
                  </a:cubicBezTo>
                  <a:cubicBezTo>
                    <a:pt x="63" y="4"/>
                    <a:pt x="63" y="4"/>
                    <a:pt x="63" y="4"/>
                  </a:cubicBezTo>
                  <a:cubicBezTo>
                    <a:pt x="62" y="4"/>
                    <a:pt x="62" y="4"/>
                    <a:pt x="62" y="4"/>
                  </a:cubicBezTo>
                  <a:cubicBezTo>
                    <a:pt x="61" y="3"/>
                    <a:pt x="61" y="3"/>
                    <a:pt x="61" y="3"/>
                  </a:cubicBezTo>
                  <a:cubicBezTo>
                    <a:pt x="61" y="3"/>
                    <a:pt x="61" y="3"/>
                    <a:pt x="61" y="3"/>
                  </a:cubicBezTo>
                  <a:cubicBezTo>
                    <a:pt x="62" y="2"/>
                    <a:pt x="62" y="2"/>
                    <a:pt x="62" y="2"/>
                  </a:cubicBezTo>
                  <a:cubicBezTo>
                    <a:pt x="62" y="1"/>
                    <a:pt x="62" y="1"/>
                    <a:pt x="62" y="1"/>
                  </a:cubicBezTo>
                  <a:cubicBezTo>
                    <a:pt x="61" y="0"/>
                    <a:pt x="61" y="0"/>
                    <a:pt x="61" y="0"/>
                  </a:cubicBezTo>
                  <a:cubicBezTo>
                    <a:pt x="60" y="0"/>
                    <a:pt x="60" y="0"/>
                    <a:pt x="60" y="0"/>
                  </a:cubicBezTo>
                  <a:cubicBezTo>
                    <a:pt x="60" y="0"/>
                    <a:pt x="60" y="0"/>
                    <a:pt x="60" y="0"/>
                  </a:cubicBezTo>
                  <a:cubicBezTo>
                    <a:pt x="59" y="0"/>
                    <a:pt x="59" y="0"/>
                    <a:pt x="59" y="0"/>
                  </a:cubicBezTo>
                  <a:cubicBezTo>
                    <a:pt x="59" y="0"/>
                    <a:pt x="59" y="0"/>
                    <a:pt x="59" y="0"/>
                  </a:cubicBezTo>
                  <a:cubicBezTo>
                    <a:pt x="59" y="1"/>
                    <a:pt x="59" y="1"/>
                    <a:pt x="59" y="1"/>
                  </a:cubicBezTo>
                  <a:cubicBezTo>
                    <a:pt x="59" y="2"/>
                    <a:pt x="59" y="2"/>
                    <a:pt x="59" y="2"/>
                  </a:cubicBezTo>
                  <a:cubicBezTo>
                    <a:pt x="56" y="3"/>
                    <a:pt x="56" y="3"/>
                    <a:pt x="56" y="3"/>
                  </a:cubicBezTo>
                  <a:cubicBezTo>
                    <a:pt x="55" y="3"/>
                    <a:pt x="55" y="3"/>
                    <a:pt x="55" y="3"/>
                  </a:cubicBezTo>
                  <a:cubicBezTo>
                    <a:pt x="53" y="4"/>
                    <a:pt x="53" y="4"/>
                    <a:pt x="53" y="4"/>
                  </a:cubicBezTo>
                  <a:cubicBezTo>
                    <a:pt x="52" y="4"/>
                    <a:pt x="52" y="4"/>
                    <a:pt x="52" y="4"/>
                  </a:cubicBezTo>
                  <a:cubicBezTo>
                    <a:pt x="51" y="4"/>
                    <a:pt x="51" y="4"/>
                    <a:pt x="51" y="4"/>
                  </a:cubicBezTo>
                  <a:cubicBezTo>
                    <a:pt x="49" y="5"/>
                    <a:pt x="49" y="5"/>
                    <a:pt x="49" y="5"/>
                  </a:cubicBezTo>
                  <a:cubicBezTo>
                    <a:pt x="48" y="5"/>
                    <a:pt x="48" y="5"/>
                    <a:pt x="48" y="5"/>
                  </a:cubicBezTo>
                  <a:cubicBezTo>
                    <a:pt x="48" y="5"/>
                    <a:pt x="48" y="5"/>
                    <a:pt x="48" y="5"/>
                  </a:cubicBezTo>
                  <a:cubicBezTo>
                    <a:pt x="46" y="5"/>
                    <a:pt x="46" y="5"/>
                    <a:pt x="46" y="5"/>
                  </a:cubicBezTo>
                  <a:cubicBezTo>
                    <a:pt x="44" y="6"/>
                    <a:pt x="44" y="6"/>
                    <a:pt x="44" y="6"/>
                  </a:cubicBezTo>
                  <a:cubicBezTo>
                    <a:pt x="43" y="5"/>
                    <a:pt x="43" y="5"/>
                    <a:pt x="43" y="5"/>
                  </a:cubicBezTo>
                  <a:cubicBezTo>
                    <a:pt x="41" y="5"/>
                    <a:pt x="41" y="5"/>
                    <a:pt x="41" y="5"/>
                  </a:cubicBezTo>
                  <a:cubicBezTo>
                    <a:pt x="40" y="4"/>
                    <a:pt x="40" y="4"/>
                    <a:pt x="40" y="4"/>
                  </a:cubicBezTo>
                  <a:cubicBezTo>
                    <a:pt x="41" y="5"/>
                    <a:pt x="41" y="5"/>
                    <a:pt x="41" y="5"/>
                  </a:cubicBezTo>
                  <a:cubicBezTo>
                    <a:pt x="41" y="6"/>
                    <a:pt x="41" y="6"/>
                    <a:pt x="41" y="6"/>
                  </a:cubicBezTo>
                  <a:cubicBezTo>
                    <a:pt x="42" y="6"/>
                    <a:pt x="42" y="6"/>
                    <a:pt x="42" y="6"/>
                  </a:cubicBezTo>
                  <a:cubicBezTo>
                    <a:pt x="43" y="7"/>
                    <a:pt x="43" y="7"/>
                    <a:pt x="43" y="7"/>
                  </a:cubicBezTo>
                  <a:cubicBezTo>
                    <a:pt x="41" y="9"/>
                    <a:pt x="41" y="9"/>
                    <a:pt x="41" y="9"/>
                  </a:cubicBezTo>
                  <a:cubicBezTo>
                    <a:pt x="42" y="10"/>
                    <a:pt x="42" y="10"/>
                    <a:pt x="42" y="10"/>
                  </a:cubicBezTo>
                  <a:cubicBezTo>
                    <a:pt x="42" y="11"/>
                    <a:pt x="42" y="11"/>
                    <a:pt x="42" y="11"/>
                  </a:cubicBezTo>
                  <a:cubicBezTo>
                    <a:pt x="44" y="12"/>
                    <a:pt x="44" y="12"/>
                    <a:pt x="44" y="12"/>
                  </a:cubicBezTo>
                  <a:cubicBezTo>
                    <a:pt x="45" y="11"/>
                    <a:pt x="45" y="11"/>
                    <a:pt x="45" y="11"/>
                  </a:cubicBezTo>
                  <a:cubicBezTo>
                    <a:pt x="47" y="12"/>
                    <a:pt x="47" y="12"/>
                    <a:pt x="47" y="12"/>
                  </a:cubicBezTo>
                  <a:cubicBezTo>
                    <a:pt x="47" y="13"/>
                    <a:pt x="47" y="13"/>
                    <a:pt x="47" y="13"/>
                  </a:cubicBezTo>
                  <a:cubicBezTo>
                    <a:pt x="46" y="13"/>
                    <a:pt x="46" y="13"/>
                    <a:pt x="46" y="13"/>
                  </a:cubicBezTo>
                  <a:cubicBezTo>
                    <a:pt x="44" y="13"/>
                    <a:pt x="44" y="13"/>
                    <a:pt x="44" y="13"/>
                  </a:cubicBezTo>
                  <a:cubicBezTo>
                    <a:pt x="43" y="14"/>
                    <a:pt x="43" y="14"/>
                    <a:pt x="43" y="14"/>
                  </a:cubicBezTo>
                  <a:cubicBezTo>
                    <a:pt x="42" y="15"/>
                    <a:pt x="42" y="15"/>
                    <a:pt x="42" y="15"/>
                  </a:cubicBezTo>
                  <a:cubicBezTo>
                    <a:pt x="40" y="16"/>
                    <a:pt x="40" y="16"/>
                    <a:pt x="40" y="16"/>
                  </a:cubicBezTo>
                  <a:cubicBezTo>
                    <a:pt x="39" y="17"/>
                    <a:pt x="39" y="17"/>
                    <a:pt x="39" y="17"/>
                  </a:cubicBezTo>
                  <a:cubicBezTo>
                    <a:pt x="38" y="18"/>
                    <a:pt x="38" y="18"/>
                    <a:pt x="38" y="18"/>
                  </a:cubicBezTo>
                  <a:cubicBezTo>
                    <a:pt x="37" y="19"/>
                    <a:pt x="37" y="19"/>
                    <a:pt x="37" y="19"/>
                  </a:cubicBezTo>
                  <a:cubicBezTo>
                    <a:pt x="35" y="19"/>
                    <a:pt x="35" y="19"/>
                    <a:pt x="35" y="19"/>
                  </a:cubicBezTo>
                  <a:cubicBezTo>
                    <a:pt x="34" y="19"/>
                    <a:pt x="34" y="19"/>
                    <a:pt x="34" y="19"/>
                  </a:cubicBezTo>
                  <a:cubicBezTo>
                    <a:pt x="32" y="18"/>
                    <a:pt x="32" y="18"/>
                    <a:pt x="32" y="18"/>
                  </a:cubicBezTo>
                  <a:cubicBezTo>
                    <a:pt x="30" y="17"/>
                    <a:pt x="30" y="17"/>
                    <a:pt x="30" y="17"/>
                  </a:cubicBezTo>
                  <a:cubicBezTo>
                    <a:pt x="29" y="17"/>
                    <a:pt x="29" y="17"/>
                    <a:pt x="29" y="17"/>
                  </a:cubicBezTo>
                  <a:cubicBezTo>
                    <a:pt x="29" y="16"/>
                    <a:pt x="29" y="16"/>
                    <a:pt x="29" y="16"/>
                  </a:cubicBezTo>
                  <a:cubicBezTo>
                    <a:pt x="29" y="15"/>
                    <a:pt x="29" y="15"/>
                    <a:pt x="29" y="15"/>
                  </a:cubicBezTo>
                  <a:cubicBezTo>
                    <a:pt x="28" y="14"/>
                    <a:pt x="28" y="14"/>
                    <a:pt x="28" y="14"/>
                  </a:cubicBezTo>
                  <a:cubicBezTo>
                    <a:pt x="28" y="13"/>
                    <a:pt x="28" y="13"/>
                    <a:pt x="28" y="13"/>
                  </a:cubicBezTo>
                  <a:cubicBezTo>
                    <a:pt x="27" y="14"/>
                    <a:pt x="27" y="14"/>
                    <a:pt x="27" y="14"/>
                  </a:cubicBezTo>
                  <a:cubicBezTo>
                    <a:pt x="26" y="15"/>
                    <a:pt x="26" y="15"/>
                    <a:pt x="26" y="15"/>
                  </a:cubicBezTo>
                  <a:cubicBezTo>
                    <a:pt x="26" y="15"/>
                    <a:pt x="26" y="15"/>
                    <a:pt x="26" y="15"/>
                  </a:cubicBezTo>
                  <a:cubicBezTo>
                    <a:pt x="25" y="14"/>
                    <a:pt x="25" y="14"/>
                    <a:pt x="25" y="14"/>
                  </a:cubicBezTo>
                  <a:cubicBezTo>
                    <a:pt x="24" y="14"/>
                    <a:pt x="24" y="14"/>
                    <a:pt x="24" y="14"/>
                  </a:cubicBezTo>
                  <a:cubicBezTo>
                    <a:pt x="24" y="15"/>
                    <a:pt x="24" y="15"/>
                    <a:pt x="24" y="15"/>
                  </a:cubicBezTo>
                  <a:cubicBezTo>
                    <a:pt x="19" y="15"/>
                    <a:pt x="19" y="15"/>
                    <a:pt x="19" y="15"/>
                  </a:cubicBezTo>
                  <a:cubicBezTo>
                    <a:pt x="18" y="16"/>
                    <a:pt x="18" y="16"/>
                    <a:pt x="18" y="16"/>
                  </a:cubicBezTo>
                  <a:cubicBezTo>
                    <a:pt x="19" y="17"/>
                    <a:pt x="19" y="17"/>
                    <a:pt x="19" y="17"/>
                  </a:cubicBezTo>
                  <a:cubicBezTo>
                    <a:pt x="20" y="17"/>
                    <a:pt x="20" y="17"/>
                    <a:pt x="20" y="17"/>
                  </a:cubicBezTo>
                  <a:cubicBezTo>
                    <a:pt x="21" y="19"/>
                    <a:pt x="21" y="19"/>
                    <a:pt x="21" y="19"/>
                  </a:cubicBezTo>
                  <a:cubicBezTo>
                    <a:pt x="21" y="19"/>
                    <a:pt x="21" y="19"/>
                    <a:pt x="21" y="19"/>
                  </a:cubicBezTo>
                  <a:cubicBezTo>
                    <a:pt x="21" y="19"/>
                    <a:pt x="21" y="19"/>
                    <a:pt x="21" y="19"/>
                  </a:cubicBezTo>
                  <a:cubicBezTo>
                    <a:pt x="21" y="20"/>
                    <a:pt x="21" y="20"/>
                    <a:pt x="21" y="20"/>
                  </a:cubicBezTo>
                  <a:cubicBezTo>
                    <a:pt x="20" y="20"/>
                    <a:pt x="20" y="20"/>
                    <a:pt x="20" y="20"/>
                  </a:cubicBezTo>
                  <a:cubicBezTo>
                    <a:pt x="17" y="20"/>
                    <a:pt x="17" y="20"/>
                    <a:pt x="17" y="20"/>
                  </a:cubicBezTo>
                  <a:cubicBezTo>
                    <a:pt x="17" y="23"/>
                    <a:pt x="17" y="23"/>
                    <a:pt x="17" y="23"/>
                  </a:cubicBezTo>
                  <a:cubicBezTo>
                    <a:pt x="18" y="24"/>
                    <a:pt x="18" y="24"/>
                    <a:pt x="18" y="24"/>
                  </a:cubicBezTo>
                  <a:cubicBezTo>
                    <a:pt x="19" y="25"/>
                    <a:pt x="19" y="25"/>
                    <a:pt x="19" y="25"/>
                  </a:cubicBezTo>
                  <a:cubicBezTo>
                    <a:pt x="21" y="26"/>
                    <a:pt x="21" y="26"/>
                    <a:pt x="21" y="26"/>
                  </a:cubicBezTo>
                  <a:cubicBezTo>
                    <a:pt x="20" y="28"/>
                    <a:pt x="20" y="28"/>
                    <a:pt x="20" y="28"/>
                  </a:cubicBezTo>
                  <a:cubicBezTo>
                    <a:pt x="20" y="28"/>
                    <a:pt x="20" y="28"/>
                    <a:pt x="20" y="28"/>
                  </a:cubicBezTo>
                  <a:cubicBezTo>
                    <a:pt x="18" y="37"/>
                    <a:pt x="18" y="37"/>
                    <a:pt x="18" y="37"/>
                  </a:cubicBezTo>
                  <a:cubicBezTo>
                    <a:pt x="17" y="39"/>
                    <a:pt x="17" y="39"/>
                    <a:pt x="17" y="39"/>
                  </a:cubicBezTo>
                  <a:cubicBezTo>
                    <a:pt x="17" y="39"/>
                    <a:pt x="17" y="39"/>
                    <a:pt x="17" y="39"/>
                  </a:cubicBezTo>
                  <a:cubicBezTo>
                    <a:pt x="17" y="40"/>
                    <a:pt x="17" y="40"/>
                    <a:pt x="17" y="40"/>
                  </a:cubicBezTo>
                  <a:cubicBezTo>
                    <a:pt x="16" y="40"/>
                    <a:pt x="16" y="40"/>
                    <a:pt x="16" y="40"/>
                  </a:cubicBezTo>
                  <a:cubicBezTo>
                    <a:pt x="16" y="39"/>
                    <a:pt x="16" y="39"/>
                    <a:pt x="16" y="39"/>
                  </a:cubicBezTo>
                  <a:cubicBezTo>
                    <a:pt x="15" y="39"/>
                    <a:pt x="15" y="39"/>
                    <a:pt x="15" y="39"/>
                  </a:cubicBezTo>
                  <a:cubicBezTo>
                    <a:pt x="15" y="39"/>
                    <a:pt x="15" y="39"/>
                    <a:pt x="15" y="39"/>
                  </a:cubicBezTo>
                  <a:cubicBezTo>
                    <a:pt x="14" y="39"/>
                    <a:pt x="14" y="39"/>
                    <a:pt x="14" y="39"/>
                  </a:cubicBezTo>
                  <a:cubicBezTo>
                    <a:pt x="13" y="39"/>
                    <a:pt x="13" y="39"/>
                    <a:pt x="13" y="39"/>
                  </a:cubicBezTo>
                  <a:cubicBezTo>
                    <a:pt x="13" y="39"/>
                    <a:pt x="13" y="39"/>
                    <a:pt x="13" y="39"/>
                  </a:cubicBezTo>
                  <a:cubicBezTo>
                    <a:pt x="10" y="40"/>
                    <a:pt x="10" y="40"/>
                    <a:pt x="10" y="40"/>
                  </a:cubicBezTo>
                  <a:cubicBezTo>
                    <a:pt x="8" y="41"/>
                    <a:pt x="8" y="41"/>
                    <a:pt x="8" y="41"/>
                  </a:cubicBezTo>
                  <a:cubicBezTo>
                    <a:pt x="7" y="41"/>
                    <a:pt x="7" y="41"/>
                    <a:pt x="7" y="41"/>
                  </a:cubicBezTo>
                  <a:cubicBezTo>
                    <a:pt x="7" y="41"/>
                    <a:pt x="7" y="41"/>
                    <a:pt x="7" y="41"/>
                  </a:cubicBezTo>
                  <a:cubicBezTo>
                    <a:pt x="6" y="42"/>
                    <a:pt x="6" y="42"/>
                    <a:pt x="6" y="42"/>
                  </a:cubicBezTo>
                  <a:cubicBezTo>
                    <a:pt x="5" y="43"/>
                    <a:pt x="5" y="43"/>
                    <a:pt x="5" y="43"/>
                  </a:cubicBezTo>
                  <a:cubicBezTo>
                    <a:pt x="4" y="43"/>
                    <a:pt x="4" y="43"/>
                    <a:pt x="4" y="43"/>
                  </a:cubicBezTo>
                  <a:cubicBezTo>
                    <a:pt x="4" y="44"/>
                    <a:pt x="4" y="44"/>
                    <a:pt x="4" y="44"/>
                  </a:cubicBezTo>
                  <a:cubicBezTo>
                    <a:pt x="4" y="45"/>
                    <a:pt x="4" y="45"/>
                    <a:pt x="4" y="45"/>
                  </a:cubicBezTo>
                  <a:cubicBezTo>
                    <a:pt x="4" y="45"/>
                    <a:pt x="4" y="45"/>
                    <a:pt x="4" y="45"/>
                  </a:cubicBezTo>
                  <a:cubicBezTo>
                    <a:pt x="3" y="47"/>
                    <a:pt x="3" y="47"/>
                    <a:pt x="3" y="47"/>
                  </a:cubicBezTo>
                  <a:cubicBezTo>
                    <a:pt x="3" y="48"/>
                    <a:pt x="3" y="48"/>
                    <a:pt x="3" y="48"/>
                  </a:cubicBezTo>
                  <a:cubicBezTo>
                    <a:pt x="3" y="49"/>
                    <a:pt x="3" y="49"/>
                    <a:pt x="3" y="49"/>
                  </a:cubicBezTo>
                  <a:cubicBezTo>
                    <a:pt x="3" y="49"/>
                    <a:pt x="3" y="49"/>
                    <a:pt x="3" y="49"/>
                  </a:cubicBezTo>
                  <a:cubicBezTo>
                    <a:pt x="2" y="49"/>
                    <a:pt x="2" y="49"/>
                    <a:pt x="2" y="49"/>
                  </a:cubicBezTo>
                  <a:cubicBezTo>
                    <a:pt x="1" y="50"/>
                    <a:pt x="1" y="50"/>
                    <a:pt x="1" y="50"/>
                  </a:cubicBezTo>
                  <a:cubicBezTo>
                    <a:pt x="1" y="51"/>
                    <a:pt x="1" y="51"/>
                    <a:pt x="1" y="51"/>
                  </a:cubicBezTo>
                  <a:cubicBezTo>
                    <a:pt x="0" y="51"/>
                    <a:pt x="0" y="51"/>
                    <a:pt x="0" y="51"/>
                  </a:cubicBezTo>
                  <a:cubicBezTo>
                    <a:pt x="1" y="52"/>
                    <a:pt x="1" y="52"/>
                    <a:pt x="1" y="52"/>
                  </a:cubicBezTo>
                  <a:cubicBezTo>
                    <a:pt x="0" y="53"/>
                    <a:pt x="0" y="53"/>
                    <a:pt x="0" y="53"/>
                  </a:cubicBezTo>
                  <a:cubicBezTo>
                    <a:pt x="0" y="53"/>
                    <a:pt x="0" y="53"/>
                    <a:pt x="0" y="53"/>
                  </a:cubicBezTo>
                  <a:cubicBezTo>
                    <a:pt x="0" y="54"/>
                    <a:pt x="0" y="54"/>
                    <a:pt x="0" y="54"/>
                  </a:cubicBezTo>
                  <a:cubicBezTo>
                    <a:pt x="0" y="55"/>
                    <a:pt x="0" y="55"/>
                    <a:pt x="0" y="55"/>
                  </a:cubicBezTo>
                  <a:cubicBezTo>
                    <a:pt x="1" y="56"/>
                    <a:pt x="1" y="56"/>
                    <a:pt x="1" y="56"/>
                  </a:cubicBezTo>
                  <a:cubicBezTo>
                    <a:pt x="4" y="59"/>
                    <a:pt x="4" y="59"/>
                    <a:pt x="4" y="59"/>
                  </a:cubicBezTo>
                  <a:cubicBezTo>
                    <a:pt x="2" y="60"/>
                    <a:pt x="2" y="60"/>
                    <a:pt x="2" y="60"/>
                  </a:cubicBezTo>
                  <a:cubicBezTo>
                    <a:pt x="5" y="60"/>
                    <a:pt x="5" y="60"/>
                    <a:pt x="5" y="60"/>
                  </a:cubicBezTo>
                  <a:cubicBezTo>
                    <a:pt x="7" y="60"/>
                    <a:pt x="7" y="60"/>
                    <a:pt x="7" y="60"/>
                  </a:cubicBezTo>
                  <a:cubicBezTo>
                    <a:pt x="8" y="61"/>
                    <a:pt x="8" y="61"/>
                    <a:pt x="8" y="61"/>
                  </a:cubicBezTo>
                  <a:cubicBezTo>
                    <a:pt x="8" y="63"/>
                    <a:pt x="8" y="63"/>
                    <a:pt x="8" y="63"/>
                  </a:cubicBezTo>
                  <a:cubicBezTo>
                    <a:pt x="10" y="63"/>
                    <a:pt x="10" y="63"/>
                    <a:pt x="10" y="63"/>
                  </a:cubicBezTo>
                  <a:cubicBezTo>
                    <a:pt x="12" y="63"/>
                    <a:pt x="12" y="63"/>
                    <a:pt x="12" y="63"/>
                  </a:cubicBezTo>
                  <a:cubicBezTo>
                    <a:pt x="14" y="61"/>
                    <a:pt x="14" y="61"/>
                    <a:pt x="14" y="61"/>
                  </a:cubicBezTo>
                  <a:cubicBezTo>
                    <a:pt x="15" y="60"/>
                    <a:pt x="15" y="60"/>
                    <a:pt x="15" y="60"/>
                  </a:cubicBezTo>
                  <a:cubicBezTo>
                    <a:pt x="16" y="61"/>
                    <a:pt x="16" y="61"/>
                    <a:pt x="16" y="61"/>
                  </a:cubicBezTo>
                  <a:cubicBezTo>
                    <a:pt x="16" y="62"/>
                    <a:pt x="16" y="62"/>
                    <a:pt x="16" y="62"/>
                  </a:cubicBezTo>
                  <a:cubicBezTo>
                    <a:pt x="15" y="62"/>
                    <a:pt x="15" y="62"/>
                    <a:pt x="15" y="62"/>
                  </a:cubicBezTo>
                  <a:cubicBezTo>
                    <a:pt x="15" y="63"/>
                    <a:pt x="15" y="63"/>
                    <a:pt x="15" y="63"/>
                  </a:cubicBezTo>
                  <a:cubicBezTo>
                    <a:pt x="16" y="66"/>
                    <a:pt x="16" y="66"/>
                    <a:pt x="16" y="66"/>
                  </a:cubicBezTo>
                  <a:cubicBezTo>
                    <a:pt x="16" y="67"/>
                    <a:pt x="16" y="67"/>
                    <a:pt x="16" y="67"/>
                  </a:cubicBezTo>
                  <a:cubicBezTo>
                    <a:pt x="16" y="67"/>
                    <a:pt x="16" y="67"/>
                    <a:pt x="16" y="67"/>
                  </a:cubicBezTo>
                  <a:cubicBezTo>
                    <a:pt x="17" y="67"/>
                    <a:pt x="17" y="67"/>
                    <a:pt x="17" y="67"/>
                  </a:cubicBezTo>
                  <a:cubicBezTo>
                    <a:pt x="18" y="67"/>
                    <a:pt x="18" y="67"/>
                    <a:pt x="18" y="67"/>
                  </a:cubicBezTo>
                  <a:cubicBezTo>
                    <a:pt x="19" y="67"/>
                    <a:pt x="19" y="67"/>
                    <a:pt x="19" y="67"/>
                  </a:cubicBezTo>
                  <a:cubicBezTo>
                    <a:pt x="19" y="67"/>
                    <a:pt x="19" y="67"/>
                    <a:pt x="19" y="67"/>
                  </a:cubicBezTo>
                  <a:cubicBezTo>
                    <a:pt x="20" y="67"/>
                    <a:pt x="20" y="67"/>
                    <a:pt x="20" y="67"/>
                  </a:cubicBezTo>
                  <a:cubicBezTo>
                    <a:pt x="20" y="67"/>
                    <a:pt x="20" y="67"/>
                    <a:pt x="20" y="67"/>
                  </a:cubicBezTo>
                  <a:cubicBezTo>
                    <a:pt x="20" y="67"/>
                    <a:pt x="20" y="67"/>
                    <a:pt x="20" y="67"/>
                  </a:cubicBezTo>
                  <a:cubicBezTo>
                    <a:pt x="23" y="67"/>
                    <a:pt x="23" y="67"/>
                    <a:pt x="23" y="67"/>
                  </a:cubicBezTo>
                  <a:cubicBezTo>
                    <a:pt x="24" y="67"/>
                    <a:pt x="24" y="67"/>
                    <a:pt x="24" y="67"/>
                  </a:cubicBezTo>
                  <a:cubicBezTo>
                    <a:pt x="25" y="66"/>
                    <a:pt x="25" y="66"/>
                    <a:pt x="25" y="66"/>
                  </a:cubicBezTo>
                  <a:cubicBezTo>
                    <a:pt x="26" y="66"/>
                    <a:pt x="26" y="66"/>
                    <a:pt x="26" y="66"/>
                  </a:cubicBezTo>
                  <a:cubicBezTo>
                    <a:pt x="27" y="66"/>
                    <a:pt x="27" y="66"/>
                    <a:pt x="27" y="66"/>
                  </a:cubicBezTo>
                  <a:cubicBezTo>
                    <a:pt x="28" y="66"/>
                    <a:pt x="28" y="66"/>
                    <a:pt x="28" y="66"/>
                  </a:cubicBezTo>
                  <a:cubicBezTo>
                    <a:pt x="29" y="65"/>
                    <a:pt x="29" y="65"/>
                    <a:pt x="29" y="65"/>
                  </a:cubicBezTo>
                  <a:cubicBezTo>
                    <a:pt x="30" y="64"/>
                    <a:pt x="30" y="64"/>
                    <a:pt x="30" y="64"/>
                  </a:cubicBezTo>
                  <a:cubicBezTo>
                    <a:pt x="32" y="62"/>
                    <a:pt x="32" y="62"/>
                    <a:pt x="32" y="62"/>
                  </a:cubicBezTo>
                  <a:cubicBezTo>
                    <a:pt x="34" y="62"/>
                    <a:pt x="34" y="62"/>
                    <a:pt x="34" y="62"/>
                  </a:cubicBezTo>
                  <a:cubicBezTo>
                    <a:pt x="35" y="61"/>
                    <a:pt x="35" y="61"/>
                    <a:pt x="35" y="61"/>
                  </a:cubicBezTo>
                  <a:cubicBezTo>
                    <a:pt x="36" y="61"/>
                    <a:pt x="36" y="61"/>
                    <a:pt x="36" y="61"/>
                  </a:cubicBezTo>
                  <a:cubicBezTo>
                    <a:pt x="37" y="62"/>
                    <a:pt x="37" y="62"/>
                    <a:pt x="37" y="62"/>
                  </a:cubicBezTo>
                  <a:cubicBezTo>
                    <a:pt x="38" y="61"/>
                    <a:pt x="38" y="61"/>
                    <a:pt x="38" y="61"/>
                  </a:cubicBezTo>
                  <a:cubicBezTo>
                    <a:pt x="38" y="62"/>
                    <a:pt x="38" y="62"/>
                    <a:pt x="38" y="62"/>
                  </a:cubicBezTo>
                  <a:cubicBezTo>
                    <a:pt x="38" y="63"/>
                    <a:pt x="38" y="63"/>
                    <a:pt x="38" y="63"/>
                  </a:cubicBezTo>
                  <a:cubicBezTo>
                    <a:pt x="39" y="64"/>
                    <a:pt x="39" y="64"/>
                    <a:pt x="39" y="64"/>
                  </a:cubicBezTo>
                  <a:cubicBezTo>
                    <a:pt x="38" y="65"/>
                    <a:pt x="38" y="65"/>
                    <a:pt x="38" y="65"/>
                  </a:cubicBezTo>
                  <a:cubicBezTo>
                    <a:pt x="39" y="67"/>
                    <a:pt x="39" y="67"/>
                    <a:pt x="39" y="67"/>
                  </a:cubicBezTo>
                  <a:cubicBezTo>
                    <a:pt x="38" y="68"/>
                    <a:pt x="38" y="68"/>
                    <a:pt x="38" y="68"/>
                  </a:cubicBezTo>
                  <a:cubicBezTo>
                    <a:pt x="39" y="70"/>
                    <a:pt x="39" y="70"/>
                    <a:pt x="39" y="70"/>
                  </a:cubicBezTo>
                  <a:cubicBezTo>
                    <a:pt x="40" y="70"/>
                    <a:pt x="40" y="70"/>
                    <a:pt x="40" y="70"/>
                  </a:cubicBezTo>
                  <a:cubicBezTo>
                    <a:pt x="40" y="71"/>
                    <a:pt x="40" y="71"/>
                    <a:pt x="40" y="71"/>
                  </a:cubicBezTo>
                  <a:cubicBezTo>
                    <a:pt x="41" y="72"/>
                    <a:pt x="41" y="72"/>
                    <a:pt x="41" y="72"/>
                  </a:cubicBezTo>
                  <a:cubicBezTo>
                    <a:pt x="43" y="72"/>
                    <a:pt x="43" y="72"/>
                    <a:pt x="43" y="72"/>
                  </a:cubicBezTo>
                  <a:cubicBezTo>
                    <a:pt x="44" y="73"/>
                    <a:pt x="44" y="73"/>
                    <a:pt x="44" y="73"/>
                  </a:cubicBezTo>
                  <a:cubicBezTo>
                    <a:pt x="44" y="73"/>
                    <a:pt x="44" y="73"/>
                    <a:pt x="44" y="73"/>
                  </a:cubicBezTo>
                  <a:cubicBezTo>
                    <a:pt x="46" y="72"/>
                    <a:pt x="46" y="72"/>
                    <a:pt x="46" y="72"/>
                  </a:cubicBezTo>
                  <a:cubicBezTo>
                    <a:pt x="48" y="74"/>
                    <a:pt x="48" y="74"/>
                    <a:pt x="48" y="74"/>
                  </a:cubicBezTo>
                  <a:cubicBezTo>
                    <a:pt x="49" y="74"/>
                    <a:pt x="49" y="74"/>
                    <a:pt x="49" y="74"/>
                  </a:cubicBezTo>
                  <a:cubicBezTo>
                    <a:pt x="50" y="75"/>
                    <a:pt x="50" y="75"/>
                    <a:pt x="50" y="75"/>
                  </a:cubicBezTo>
                  <a:cubicBezTo>
                    <a:pt x="51" y="75"/>
                    <a:pt x="51" y="75"/>
                    <a:pt x="51" y="75"/>
                  </a:cubicBezTo>
                  <a:cubicBezTo>
                    <a:pt x="53" y="76"/>
                    <a:pt x="53" y="76"/>
                    <a:pt x="53" y="76"/>
                  </a:cubicBezTo>
                  <a:cubicBezTo>
                    <a:pt x="54" y="76"/>
                    <a:pt x="54" y="76"/>
                    <a:pt x="54" y="76"/>
                  </a:cubicBezTo>
                  <a:cubicBezTo>
                    <a:pt x="54" y="77"/>
                    <a:pt x="54" y="77"/>
                    <a:pt x="54" y="77"/>
                  </a:cubicBezTo>
                  <a:cubicBezTo>
                    <a:pt x="55" y="77"/>
                    <a:pt x="55" y="77"/>
                    <a:pt x="55" y="77"/>
                  </a:cubicBezTo>
                  <a:cubicBezTo>
                    <a:pt x="56" y="78"/>
                    <a:pt x="56" y="78"/>
                    <a:pt x="56" y="78"/>
                  </a:cubicBezTo>
                  <a:cubicBezTo>
                    <a:pt x="59" y="78"/>
                    <a:pt x="59" y="78"/>
                    <a:pt x="59" y="78"/>
                  </a:cubicBezTo>
                  <a:cubicBezTo>
                    <a:pt x="61" y="79"/>
                    <a:pt x="61" y="79"/>
                    <a:pt x="61" y="79"/>
                  </a:cubicBezTo>
                  <a:cubicBezTo>
                    <a:pt x="61" y="79"/>
                    <a:pt x="61" y="79"/>
                    <a:pt x="61" y="79"/>
                  </a:cubicBezTo>
                  <a:cubicBezTo>
                    <a:pt x="61" y="81"/>
                    <a:pt x="61" y="81"/>
                    <a:pt x="61" y="81"/>
                  </a:cubicBezTo>
                  <a:cubicBezTo>
                    <a:pt x="61" y="83"/>
                    <a:pt x="61" y="83"/>
                    <a:pt x="61" y="83"/>
                  </a:cubicBezTo>
                  <a:cubicBezTo>
                    <a:pt x="61" y="84"/>
                    <a:pt x="61" y="84"/>
                    <a:pt x="61" y="84"/>
                  </a:cubicBezTo>
                  <a:cubicBezTo>
                    <a:pt x="62" y="86"/>
                    <a:pt x="62" y="86"/>
                    <a:pt x="62" y="86"/>
                  </a:cubicBezTo>
                  <a:cubicBezTo>
                    <a:pt x="62" y="88"/>
                    <a:pt x="62" y="88"/>
                    <a:pt x="62" y="88"/>
                  </a:cubicBezTo>
                  <a:cubicBezTo>
                    <a:pt x="70" y="88"/>
                    <a:pt x="70" y="88"/>
                    <a:pt x="70" y="88"/>
                  </a:cubicBezTo>
                  <a:cubicBezTo>
                    <a:pt x="71" y="91"/>
                    <a:pt x="71" y="91"/>
                    <a:pt x="71" y="91"/>
                  </a:cubicBezTo>
                  <a:cubicBezTo>
                    <a:pt x="70" y="92"/>
                    <a:pt x="70" y="92"/>
                    <a:pt x="70" y="92"/>
                  </a:cubicBezTo>
                  <a:cubicBezTo>
                    <a:pt x="73" y="93"/>
                    <a:pt x="73" y="93"/>
                    <a:pt x="73" y="93"/>
                  </a:cubicBezTo>
                  <a:cubicBezTo>
                    <a:pt x="75" y="97"/>
                    <a:pt x="75" y="97"/>
                    <a:pt x="75" y="97"/>
                  </a:cubicBezTo>
                  <a:cubicBezTo>
                    <a:pt x="75" y="98"/>
                    <a:pt x="75" y="98"/>
                    <a:pt x="75" y="98"/>
                  </a:cubicBezTo>
                  <a:cubicBezTo>
                    <a:pt x="73" y="102"/>
                    <a:pt x="73" y="102"/>
                    <a:pt x="73" y="102"/>
                  </a:cubicBezTo>
                  <a:cubicBezTo>
                    <a:pt x="73" y="103"/>
                    <a:pt x="73" y="103"/>
                    <a:pt x="73" y="103"/>
                  </a:cubicBezTo>
                  <a:cubicBezTo>
                    <a:pt x="73" y="104"/>
                    <a:pt x="73" y="104"/>
                    <a:pt x="73" y="104"/>
                  </a:cubicBezTo>
                  <a:cubicBezTo>
                    <a:pt x="73" y="104"/>
                    <a:pt x="73" y="104"/>
                    <a:pt x="73" y="104"/>
                  </a:cubicBezTo>
                  <a:cubicBezTo>
                    <a:pt x="73" y="105"/>
                    <a:pt x="73" y="105"/>
                    <a:pt x="73" y="105"/>
                  </a:cubicBezTo>
                  <a:cubicBezTo>
                    <a:pt x="74" y="106"/>
                    <a:pt x="74" y="106"/>
                    <a:pt x="74" y="106"/>
                  </a:cubicBezTo>
                  <a:cubicBezTo>
                    <a:pt x="74" y="107"/>
                    <a:pt x="74" y="107"/>
                    <a:pt x="74" y="107"/>
                  </a:cubicBezTo>
                  <a:cubicBezTo>
                    <a:pt x="75" y="108"/>
                    <a:pt x="75" y="108"/>
                    <a:pt x="75" y="108"/>
                  </a:cubicBezTo>
                  <a:cubicBezTo>
                    <a:pt x="74" y="111"/>
                    <a:pt x="74" y="111"/>
                    <a:pt x="74" y="111"/>
                  </a:cubicBezTo>
                  <a:cubicBezTo>
                    <a:pt x="75" y="112"/>
                    <a:pt x="75" y="112"/>
                    <a:pt x="75" y="112"/>
                  </a:cubicBezTo>
                  <a:cubicBezTo>
                    <a:pt x="74" y="112"/>
                    <a:pt x="74" y="112"/>
                    <a:pt x="74" y="112"/>
                  </a:cubicBezTo>
                  <a:cubicBezTo>
                    <a:pt x="75" y="113"/>
                    <a:pt x="75" y="113"/>
                    <a:pt x="75" y="113"/>
                  </a:cubicBezTo>
                  <a:cubicBezTo>
                    <a:pt x="76" y="113"/>
                    <a:pt x="76" y="113"/>
                    <a:pt x="76" y="113"/>
                  </a:cubicBezTo>
                  <a:cubicBezTo>
                    <a:pt x="77" y="114"/>
                    <a:pt x="77" y="114"/>
                    <a:pt x="77" y="114"/>
                  </a:cubicBezTo>
                  <a:cubicBezTo>
                    <a:pt x="79" y="113"/>
                    <a:pt x="79" y="113"/>
                    <a:pt x="79" y="113"/>
                  </a:cubicBezTo>
                  <a:cubicBezTo>
                    <a:pt x="80" y="114"/>
                    <a:pt x="80" y="114"/>
                    <a:pt x="80" y="114"/>
                  </a:cubicBezTo>
                  <a:cubicBezTo>
                    <a:pt x="82" y="113"/>
                    <a:pt x="82" y="113"/>
                    <a:pt x="82" y="113"/>
                  </a:cubicBezTo>
                  <a:cubicBezTo>
                    <a:pt x="83" y="114"/>
                    <a:pt x="83" y="114"/>
                    <a:pt x="83" y="114"/>
                  </a:cubicBezTo>
                  <a:cubicBezTo>
                    <a:pt x="84" y="114"/>
                    <a:pt x="84" y="114"/>
                    <a:pt x="84" y="114"/>
                  </a:cubicBezTo>
                  <a:cubicBezTo>
                    <a:pt x="84" y="115"/>
                    <a:pt x="84" y="115"/>
                    <a:pt x="84" y="115"/>
                  </a:cubicBezTo>
                  <a:cubicBezTo>
                    <a:pt x="86" y="119"/>
                    <a:pt x="86" y="119"/>
                    <a:pt x="86" y="119"/>
                  </a:cubicBezTo>
                  <a:cubicBezTo>
                    <a:pt x="86" y="121"/>
                    <a:pt x="86" y="121"/>
                    <a:pt x="86" y="121"/>
                  </a:cubicBezTo>
                  <a:cubicBezTo>
                    <a:pt x="87" y="121"/>
                    <a:pt x="87" y="121"/>
                    <a:pt x="87" y="121"/>
                  </a:cubicBezTo>
                  <a:cubicBezTo>
                    <a:pt x="89" y="120"/>
                    <a:pt x="89" y="120"/>
                    <a:pt x="89" y="120"/>
                  </a:cubicBezTo>
                  <a:cubicBezTo>
                    <a:pt x="90" y="120"/>
                    <a:pt x="90" y="120"/>
                    <a:pt x="90" y="120"/>
                  </a:cubicBezTo>
                  <a:cubicBezTo>
                    <a:pt x="91" y="121"/>
                    <a:pt x="91" y="121"/>
                    <a:pt x="91" y="121"/>
                  </a:cubicBezTo>
                  <a:cubicBezTo>
                    <a:pt x="91" y="121"/>
                    <a:pt x="91" y="121"/>
                    <a:pt x="91" y="121"/>
                  </a:cubicBezTo>
                  <a:cubicBezTo>
                    <a:pt x="91" y="122"/>
                    <a:pt x="91" y="122"/>
                    <a:pt x="91" y="122"/>
                  </a:cubicBezTo>
                  <a:cubicBezTo>
                    <a:pt x="91" y="126"/>
                    <a:pt x="91" y="126"/>
                    <a:pt x="91" y="126"/>
                  </a:cubicBezTo>
                  <a:cubicBezTo>
                    <a:pt x="91" y="126"/>
                    <a:pt x="91" y="126"/>
                    <a:pt x="91" y="126"/>
                  </a:cubicBezTo>
                  <a:cubicBezTo>
                    <a:pt x="90" y="126"/>
                    <a:pt x="90" y="126"/>
                    <a:pt x="90" y="126"/>
                  </a:cubicBezTo>
                  <a:cubicBezTo>
                    <a:pt x="90" y="127"/>
                    <a:pt x="90" y="127"/>
                    <a:pt x="90" y="127"/>
                  </a:cubicBezTo>
                  <a:cubicBezTo>
                    <a:pt x="90" y="127"/>
                    <a:pt x="90" y="127"/>
                    <a:pt x="90" y="127"/>
                  </a:cubicBezTo>
                  <a:cubicBezTo>
                    <a:pt x="90" y="128"/>
                    <a:pt x="90" y="128"/>
                    <a:pt x="90" y="128"/>
                  </a:cubicBezTo>
                  <a:cubicBezTo>
                    <a:pt x="91" y="127"/>
                    <a:pt x="91" y="127"/>
                    <a:pt x="91" y="127"/>
                  </a:cubicBezTo>
                  <a:cubicBezTo>
                    <a:pt x="93" y="127"/>
                    <a:pt x="93" y="127"/>
                    <a:pt x="93" y="127"/>
                  </a:cubicBezTo>
                  <a:cubicBezTo>
                    <a:pt x="93" y="128"/>
                    <a:pt x="93" y="128"/>
                    <a:pt x="93" y="128"/>
                  </a:cubicBezTo>
                  <a:cubicBezTo>
                    <a:pt x="94" y="130"/>
                    <a:pt x="94" y="130"/>
                    <a:pt x="94" y="130"/>
                  </a:cubicBezTo>
                  <a:cubicBezTo>
                    <a:pt x="94" y="131"/>
                    <a:pt x="94" y="131"/>
                    <a:pt x="94" y="131"/>
                  </a:cubicBezTo>
                  <a:cubicBezTo>
                    <a:pt x="94" y="133"/>
                    <a:pt x="94" y="133"/>
                    <a:pt x="94" y="133"/>
                  </a:cubicBezTo>
                  <a:cubicBezTo>
                    <a:pt x="94" y="134"/>
                    <a:pt x="94" y="134"/>
                    <a:pt x="94" y="134"/>
                  </a:cubicBezTo>
                  <a:cubicBezTo>
                    <a:pt x="94" y="135"/>
                    <a:pt x="94" y="135"/>
                    <a:pt x="94" y="135"/>
                  </a:cubicBezTo>
                  <a:cubicBezTo>
                    <a:pt x="93" y="135"/>
                    <a:pt x="93" y="135"/>
                    <a:pt x="93" y="135"/>
                  </a:cubicBezTo>
                  <a:cubicBezTo>
                    <a:pt x="92" y="135"/>
                    <a:pt x="92" y="135"/>
                    <a:pt x="92" y="135"/>
                  </a:cubicBezTo>
                  <a:cubicBezTo>
                    <a:pt x="92" y="136"/>
                    <a:pt x="92" y="136"/>
                    <a:pt x="92" y="136"/>
                  </a:cubicBezTo>
                  <a:cubicBezTo>
                    <a:pt x="91" y="136"/>
                    <a:pt x="91" y="136"/>
                    <a:pt x="91" y="136"/>
                  </a:cubicBezTo>
                  <a:cubicBezTo>
                    <a:pt x="91" y="136"/>
                    <a:pt x="91" y="136"/>
                    <a:pt x="91" y="136"/>
                  </a:cubicBezTo>
                  <a:cubicBezTo>
                    <a:pt x="89" y="137"/>
                    <a:pt x="89" y="137"/>
                    <a:pt x="89" y="137"/>
                  </a:cubicBezTo>
                  <a:cubicBezTo>
                    <a:pt x="89" y="138"/>
                    <a:pt x="89" y="138"/>
                    <a:pt x="89" y="138"/>
                  </a:cubicBezTo>
                  <a:cubicBezTo>
                    <a:pt x="88" y="138"/>
                    <a:pt x="88" y="138"/>
                    <a:pt x="88" y="138"/>
                  </a:cubicBezTo>
                  <a:cubicBezTo>
                    <a:pt x="86" y="139"/>
                    <a:pt x="86" y="139"/>
                    <a:pt x="86" y="139"/>
                  </a:cubicBezTo>
                  <a:cubicBezTo>
                    <a:pt x="86" y="139"/>
                    <a:pt x="86" y="139"/>
                    <a:pt x="86" y="139"/>
                  </a:cubicBezTo>
                  <a:cubicBezTo>
                    <a:pt x="86" y="140"/>
                    <a:pt x="86" y="140"/>
                    <a:pt x="86" y="140"/>
                  </a:cubicBezTo>
                  <a:cubicBezTo>
                    <a:pt x="85" y="140"/>
                    <a:pt x="85" y="140"/>
                    <a:pt x="85" y="140"/>
                  </a:cubicBezTo>
                  <a:cubicBezTo>
                    <a:pt x="85" y="140"/>
                    <a:pt x="85" y="140"/>
                    <a:pt x="85" y="140"/>
                  </a:cubicBezTo>
                  <a:cubicBezTo>
                    <a:pt x="83" y="142"/>
                    <a:pt x="83" y="142"/>
                    <a:pt x="83" y="142"/>
                  </a:cubicBezTo>
                  <a:cubicBezTo>
                    <a:pt x="83" y="142"/>
                    <a:pt x="83" y="142"/>
                    <a:pt x="83" y="142"/>
                  </a:cubicBezTo>
                  <a:cubicBezTo>
                    <a:pt x="83" y="143"/>
                    <a:pt x="83" y="143"/>
                    <a:pt x="83" y="143"/>
                  </a:cubicBezTo>
                  <a:cubicBezTo>
                    <a:pt x="82" y="143"/>
                    <a:pt x="82" y="143"/>
                    <a:pt x="82" y="143"/>
                  </a:cubicBezTo>
                  <a:cubicBezTo>
                    <a:pt x="82" y="144"/>
                    <a:pt x="82" y="144"/>
                    <a:pt x="82" y="144"/>
                  </a:cubicBezTo>
                  <a:cubicBezTo>
                    <a:pt x="81" y="145"/>
                    <a:pt x="81" y="145"/>
                    <a:pt x="81" y="145"/>
                  </a:cubicBezTo>
                  <a:cubicBezTo>
                    <a:pt x="80" y="146"/>
                    <a:pt x="80" y="146"/>
                    <a:pt x="80" y="146"/>
                  </a:cubicBezTo>
                  <a:cubicBezTo>
                    <a:pt x="80" y="147"/>
                    <a:pt x="80" y="147"/>
                    <a:pt x="80" y="147"/>
                  </a:cubicBezTo>
                  <a:cubicBezTo>
                    <a:pt x="80" y="148"/>
                    <a:pt x="80" y="148"/>
                    <a:pt x="80" y="148"/>
                  </a:cubicBezTo>
                  <a:cubicBezTo>
                    <a:pt x="79" y="148"/>
                    <a:pt x="79" y="148"/>
                    <a:pt x="79" y="148"/>
                  </a:cubicBezTo>
                  <a:cubicBezTo>
                    <a:pt x="79" y="148"/>
                    <a:pt x="79" y="148"/>
                    <a:pt x="79" y="148"/>
                  </a:cubicBezTo>
                  <a:cubicBezTo>
                    <a:pt x="79" y="148"/>
                    <a:pt x="79" y="148"/>
                    <a:pt x="79" y="148"/>
                  </a:cubicBezTo>
                  <a:cubicBezTo>
                    <a:pt x="80" y="149"/>
                    <a:pt x="80" y="149"/>
                    <a:pt x="80" y="149"/>
                  </a:cubicBezTo>
                  <a:cubicBezTo>
                    <a:pt x="82" y="148"/>
                    <a:pt x="82" y="148"/>
                    <a:pt x="82" y="148"/>
                  </a:cubicBezTo>
                  <a:cubicBezTo>
                    <a:pt x="83" y="149"/>
                    <a:pt x="83" y="149"/>
                    <a:pt x="83" y="149"/>
                  </a:cubicBezTo>
                  <a:cubicBezTo>
                    <a:pt x="84" y="150"/>
                    <a:pt x="84" y="150"/>
                    <a:pt x="84" y="150"/>
                  </a:cubicBezTo>
                  <a:cubicBezTo>
                    <a:pt x="85" y="150"/>
                    <a:pt x="85" y="150"/>
                    <a:pt x="85" y="150"/>
                  </a:cubicBezTo>
                  <a:cubicBezTo>
                    <a:pt x="86" y="151"/>
                    <a:pt x="86" y="151"/>
                    <a:pt x="86" y="151"/>
                  </a:cubicBezTo>
                  <a:cubicBezTo>
                    <a:pt x="87" y="153"/>
                    <a:pt x="87" y="153"/>
                    <a:pt x="87" y="153"/>
                  </a:cubicBezTo>
                  <a:cubicBezTo>
                    <a:pt x="87" y="153"/>
                    <a:pt x="87" y="153"/>
                    <a:pt x="87" y="153"/>
                  </a:cubicBezTo>
                  <a:cubicBezTo>
                    <a:pt x="88" y="152"/>
                    <a:pt x="88" y="152"/>
                    <a:pt x="88" y="152"/>
                  </a:cubicBezTo>
                  <a:cubicBezTo>
                    <a:pt x="88" y="152"/>
                    <a:pt x="88" y="152"/>
                    <a:pt x="88" y="152"/>
                  </a:cubicBezTo>
                  <a:cubicBezTo>
                    <a:pt x="89" y="154"/>
                    <a:pt x="89" y="154"/>
                    <a:pt x="89" y="154"/>
                  </a:cubicBezTo>
                  <a:cubicBezTo>
                    <a:pt x="91" y="154"/>
                    <a:pt x="91" y="154"/>
                    <a:pt x="91" y="154"/>
                  </a:cubicBezTo>
                  <a:cubicBezTo>
                    <a:pt x="92" y="154"/>
                    <a:pt x="92" y="154"/>
                    <a:pt x="92" y="154"/>
                  </a:cubicBezTo>
                  <a:cubicBezTo>
                    <a:pt x="93" y="155"/>
                    <a:pt x="93" y="155"/>
                    <a:pt x="93" y="155"/>
                  </a:cubicBezTo>
                  <a:cubicBezTo>
                    <a:pt x="93" y="156"/>
                    <a:pt x="93" y="156"/>
                    <a:pt x="93" y="156"/>
                  </a:cubicBezTo>
                  <a:cubicBezTo>
                    <a:pt x="94" y="156"/>
                    <a:pt x="94" y="156"/>
                    <a:pt x="94" y="156"/>
                  </a:cubicBezTo>
                  <a:cubicBezTo>
                    <a:pt x="95" y="157"/>
                    <a:pt x="95" y="157"/>
                    <a:pt x="95" y="157"/>
                  </a:cubicBezTo>
                  <a:cubicBezTo>
                    <a:pt x="96" y="158"/>
                    <a:pt x="96" y="158"/>
                    <a:pt x="96" y="158"/>
                  </a:cubicBezTo>
                  <a:cubicBezTo>
                    <a:pt x="97" y="159"/>
                    <a:pt x="97" y="159"/>
                    <a:pt x="97" y="159"/>
                  </a:cubicBezTo>
                  <a:cubicBezTo>
                    <a:pt x="98" y="160"/>
                    <a:pt x="98" y="160"/>
                    <a:pt x="98" y="160"/>
                  </a:cubicBezTo>
                  <a:cubicBezTo>
                    <a:pt x="98" y="161"/>
                    <a:pt x="98" y="161"/>
                    <a:pt x="98" y="161"/>
                  </a:cubicBezTo>
                  <a:cubicBezTo>
                    <a:pt x="97" y="162"/>
                    <a:pt x="97" y="162"/>
                    <a:pt x="97" y="162"/>
                  </a:cubicBezTo>
                  <a:cubicBezTo>
                    <a:pt x="98" y="163"/>
                    <a:pt x="98" y="163"/>
                    <a:pt x="98" y="163"/>
                  </a:cubicBezTo>
                  <a:cubicBezTo>
                    <a:pt x="98" y="164"/>
                    <a:pt x="98" y="164"/>
                    <a:pt x="98" y="164"/>
                  </a:cubicBezTo>
                  <a:cubicBezTo>
                    <a:pt x="98" y="164"/>
                    <a:pt x="98" y="164"/>
                    <a:pt x="98" y="164"/>
                  </a:cubicBezTo>
                  <a:cubicBezTo>
                    <a:pt x="99" y="165"/>
                    <a:pt x="99" y="165"/>
                    <a:pt x="99" y="165"/>
                  </a:cubicBezTo>
                  <a:cubicBezTo>
                    <a:pt x="99" y="165"/>
                    <a:pt x="99" y="165"/>
                    <a:pt x="99" y="165"/>
                  </a:cubicBezTo>
                  <a:cubicBezTo>
                    <a:pt x="101" y="164"/>
                    <a:pt x="101" y="164"/>
                    <a:pt x="101" y="164"/>
                  </a:cubicBezTo>
                  <a:cubicBezTo>
                    <a:pt x="101" y="162"/>
                    <a:pt x="101" y="162"/>
                    <a:pt x="101" y="162"/>
                  </a:cubicBezTo>
                  <a:cubicBezTo>
                    <a:pt x="102" y="159"/>
                    <a:pt x="102" y="159"/>
                    <a:pt x="102" y="159"/>
                  </a:cubicBezTo>
                  <a:cubicBezTo>
                    <a:pt x="103" y="158"/>
                    <a:pt x="103" y="158"/>
                    <a:pt x="103" y="158"/>
                  </a:cubicBezTo>
                  <a:cubicBezTo>
                    <a:pt x="103" y="157"/>
                    <a:pt x="103" y="157"/>
                    <a:pt x="103" y="157"/>
                  </a:cubicBezTo>
                  <a:cubicBezTo>
                    <a:pt x="102" y="157"/>
                    <a:pt x="102" y="157"/>
                    <a:pt x="102" y="157"/>
                  </a:cubicBezTo>
                  <a:cubicBezTo>
                    <a:pt x="102" y="156"/>
                    <a:pt x="102" y="156"/>
                    <a:pt x="102" y="156"/>
                  </a:cubicBezTo>
                  <a:cubicBezTo>
                    <a:pt x="102" y="155"/>
                    <a:pt x="102" y="155"/>
                    <a:pt x="102" y="155"/>
                  </a:cubicBezTo>
                  <a:cubicBezTo>
                    <a:pt x="103" y="155"/>
                    <a:pt x="103" y="155"/>
                    <a:pt x="103" y="155"/>
                  </a:cubicBezTo>
                  <a:cubicBezTo>
                    <a:pt x="103" y="154"/>
                    <a:pt x="103" y="154"/>
                    <a:pt x="103" y="154"/>
                  </a:cubicBezTo>
                  <a:cubicBezTo>
                    <a:pt x="104" y="153"/>
                    <a:pt x="104" y="153"/>
                    <a:pt x="104" y="153"/>
                  </a:cubicBezTo>
                  <a:cubicBezTo>
                    <a:pt x="104" y="153"/>
                    <a:pt x="104" y="153"/>
                    <a:pt x="104" y="153"/>
                  </a:cubicBezTo>
                  <a:cubicBezTo>
                    <a:pt x="104" y="153"/>
                    <a:pt x="104" y="153"/>
                    <a:pt x="104" y="153"/>
                  </a:cubicBezTo>
                  <a:cubicBezTo>
                    <a:pt x="105" y="153"/>
                    <a:pt x="105" y="153"/>
                    <a:pt x="105" y="153"/>
                  </a:cubicBezTo>
                  <a:cubicBezTo>
                    <a:pt x="105" y="153"/>
                    <a:pt x="105" y="153"/>
                    <a:pt x="105" y="153"/>
                  </a:cubicBezTo>
                  <a:cubicBezTo>
                    <a:pt x="105" y="152"/>
                    <a:pt x="105" y="152"/>
                    <a:pt x="105" y="152"/>
                  </a:cubicBezTo>
                  <a:cubicBezTo>
                    <a:pt x="106" y="151"/>
                    <a:pt x="106" y="151"/>
                    <a:pt x="106" y="151"/>
                  </a:cubicBezTo>
                  <a:cubicBezTo>
                    <a:pt x="106" y="151"/>
                    <a:pt x="106" y="151"/>
                    <a:pt x="106" y="151"/>
                  </a:cubicBezTo>
                  <a:cubicBezTo>
                    <a:pt x="106" y="150"/>
                    <a:pt x="106" y="150"/>
                    <a:pt x="106" y="150"/>
                  </a:cubicBezTo>
                  <a:cubicBezTo>
                    <a:pt x="107" y="150"/>
                    <a:pt x="107" y="150"/>
                    <a:pt x="107" y="150"/>
                  </a:cubicBezTo>
                  <a:cubicBezTo>
                    <a:pt x="107" y="149"/>
                    <a:pt x="107" y="149"/>
                    <a:pt x="107" y="149"/>
                  </a:cubicBezTo>
                  <a:cubicBezTo>
                    <a:pt x="107" y="149"/>
                    <a:pt x="107" y="149"/>
                    <a:pt x="107" y="149"/>
                  </a:cubicBezTo>
                  <a:cubicBezTo>
                    <a:pt x="106" y="148"/>
                    <a:pt x="106" y="148"/>
                    <a:pt x="106" y="148"/>
                  </a:cubicBezTo>
                  <a:cubicBezTo>
                    <a:pt x="106" y="147"/>
                    <a:pt x="106" y="147"/>
                    <a:pt x="106" y="147"/>
                  </a:cubicBezTo>
                  <a:cubicBezTo>
                    <a:pt x="106" y="147"/>
                    <a:pt x="106" y="147"/>
                    <a:pt x="106" y="147"/>
                  </a:cubicBezTo>
                  <a:cubicBezTo>
                    <a:pt x="106" y="147"/>
                    <a:pt x="106" y="147"/>
                    <a:pt x="106" y="147"/>
                  </a:cubicBezTo>
                  <a:cubicBezTo>
                    <a:pt x="107" y="148"/>
                    <a:pt x="107" y="148"/>
                    <a:pt x="107" y="148"/>
                  </a:cubicBezTo>
                  <a:cubicBezTo>
                    <a:pt x="108" y="149"/>
                    <a:pt x="108" y="149"/>
                    <a:pt x="108" y="149"/>
                  </a:cubicBezTo>
                  <a:cubicBezTo>
                    <a:pt x="108" y="149"/>
                    <a:pt x="108" y="149"/>
                    <a:pt x="108" y="149"/>
                  </a:cubicBezTo>
                  <a:cubicBezTo>
                    <a:pt x="109" y="149"/>
                    <a:pt x="109" y="149"/>
                    <a:pt x="109" y="149"/>
                  </a:cubicBezTo>
                  <a:cubicBezTo>
                    <a:pt x="109" y="149"/>
                    <a:pt x="109" y="149"/>
                    <a:pt x="109" y="149"/>
                  </a:cubicBezTo>
                  <a:cubicBezTo>
                    <a:pt x="109" y="150"/>
                    <a:pt x="109" y="150"/>
                    <a:pt x="109" y="150"/>
                  </a:cubicBezTo>
                  <a:cubicBezTo>
                    <a:pt x="109" y="150"/>
                    <a:pt x="109" y="150"/>
                    <a:pt x="109" y="150"/>
                  </a:cubicBezTo>
                  <a:cubicBezTo>
                    <a:pt x="108" y="151"/>
                    <a:pt x="108" y="151"/>
                    <a:pt x="108" y="151"/>
                  </a:cubicBezTo>
                  <a:cubicBezTo>
                    <a:pt x="107" y="153"/>
                    <a:pt x="107" y="153"/>
                    <a:pt x="107" y="153"/>
                  </a:cubicBezTo>
                  <a:cubicBezTo>
                    <a:pt x="106" y="153"/>
                    <a:pt x="106" y="153"/>
                    <a:pt x="106" y="153"/>
                  </a:cubicBezTo>
                  <a:cubicBezTo>
                    <a:pt x="106" y="154"/>
                    <a:pt x="106" y="154"/>
                    <a:pt x="106" y="154"/>
                  </a:cubicBezTo>
                  <a:cubicBezTo>
                    <a:pt x="106" y="154"/>
                    <a:pt x="106" y="154"/>
                    <a:pt x="106" y="154"/>
                  </a:cubicBezTo>
                  <a:cubicBezTo>
                    <a:pt x="106" y="154"/>
                    <a:pt x="106" y="154"/>
                    <a:pt x="106" y="154"/>
                  </a:cubicBezTo>
                  <a:cubicBezTo>
                    <a:pt x="105" y="155"/>
                    <a:pt x="105" y="155"/>
                    <a:pt x="105" y="155"/>
                  </a:cubicBezTo>
                  <a:cubicBezTo>
                    <a:pt x="104" y="155"/>
                    <a:pt x="104" y="155"/>
                    <a:pt x="104" y="155"/>
                  </a:cubicBezTo>
                  <a:cubicBezTo>
                    <a:pt x="104" y="156"/>
                    <a:pt x="104" y="156"/>
                    <a:pt x="104" y="156"/>
                  </a:cubicBezTo>
                  <a:cubicBezTo>
                    <a:pt x="103" y="156"/>
                    <a:pt x="103" y="156"/>
                    <a:pt x="103" y="156"/>
                  </a:cubicBezTo>
                  <a:cubicBezTo>
                    <a:pt x="103" y="156"/>
                    <a:pt x="103" y="156"/>
                    <a:pt x="103" y="156"/>
                  </a:cubicBezTo>
                  <a:cubicBezTo>
                    <a:pt x="103" y="156"/>
                    <a:pt x="103" y="156"/>
                    <a:pt x="103" y="156"/>
                  </a:cubicBezTo>
                  <a:cubicBezTo>
                    <a:pt x="104" y="157"/>
                    <a:pt x="104" y="157"/>
                    <a:pt x="104" y="157"/>
                  </a:cubicBezTo>
                  <a:cubicBezTo>
                    <a:pt x="107" y="155"/>
                    <a:pt x="107" y="155"/>
                    <a:pt x="107" y="155"/>
                  </a:cubicBezTo>
                  <a:cubicBezTo>
                    <a:pt x="108" y="153"/>
                    <a:pt x="108" y="153"/>
                    <a:pt x="108" y="153"/>
                  </a:cubicBezTo>
                  <a:cubicBezTo>
                    <a:pt x="110" y="150"/>
                    <a:pt x="110" y="150"/>
                    <a:pt x="110" y="150"/>
                  </a:cubicBezTo>
                  <a:cubicBezTo>
                    <a:pt x="111" y="148"/>
                    <a:pt x="111" y="148"/>
                    <a:pt x="111" y="148"/>
                  </a:cubicBezTo>
                  <a:cubicBezTo>
                    <a:pt x="112" y="146"/>
                    <a:pt x="112" y="146"/>
                    <a:pt x="112" y="146"/>
                  </a:cubicBezTo>
                  <a:cubicBezTo>
                    <a:pt x="114" y="143"/>
                    <a:pt x="114" y="143"/>
                    <a:pt x="114" y="143"/>
                  </a:cubicBezTo>
                  <a:cubicBezTo>
                    <a:pt x="116" y="141"/>
                    <a:pt x="116" y="141"/>
                    <a:pt x="116" y="141"/>
                  </a:cubicBezTo>
                  <a:cubicBezTo>
                    <a:pt x="116" y="140"/>
                    <a:pt x="116" y="140"/>
                    <a:pt x="116" y="140"/>
                  </a:cubicBezTo>
                  <a:cubicBezTo>
                    <a:pt x="116" y="140"/>
                    <a:pt x="116" y="140"/>
                    <a:pt x="116" y="140"/>
                  </a:cubicBezTo>
                  <a:cubicBezTo>
                    <a:pt x="116" y="139"/>
                    <a:pt x="116" y="139"/>
                    <a:pt x="116" y="139"/>
                  </a:cubicBezTo>
                  <a:cubicBezTo>
                    <a:pt x="116" y="139"/>
                    <a:pt x="116" y="139"/>
                    <a:pt x="116" y="139"/>
                  </a:cubicBezTo>
                  <a:cubicBezTo>
                    <a:pt x="117" y="138"/>
                    <a:pt x="117" y="138"/>
                    <a:pt x="117" y="138"/>
                  </a:cubicBezTo>
                  <a:cubicBezTo>
                    <a:pt x="117" y="138"/>
                    <a:pt x="117" y="138"/>
                    <a:pt x="117" y="138"/>
                  </a:cubicBezTo>
                  <a:cubicBezTo>
                    <a:pt x="117" y="137"/>
                    <a:pt x="117" y="137"/>
                    <a:pt x="117" y="137"/>
                  </a:cubicBezTo>
                  <a:cubicBezTo>
                    <a:pt x="117" y="137"/>
                    <a:pt x="117" y="137"/>
                    <a:pt x="117" y="137"/>
                  </a:cubicBezTo>
                  <a:cubicBezTo>
                    <a:pt x="117" y="136"/>
                    <a:pt x="117" y="136"/>
                    <a:pt x="117" y="136"/>
                  </a:cubicBezTo>
                  <a:cubicBezTo>
                    <a:pt x="117" y="136"/>
                    <a:pt x="117" y="136"/>
                    <a:pt x="117" y="136"/>
                  </a:cubicBezTo>
                  <a:cubicBezTo>
                    <a:pt x="117" y="135"/>
                    <a:pt x="117" y="135"/>
                    <a:pt x="117" y="135"/>
                  </a:cubicBezTo>
                  <a:cubicBezTo>
                    <a:pt x="116" y="134"/>
                    <a:pt x="116" y="134"/>
                    <a:pt x="116" y="134"/>
                  </a:cubicBezTo>
                  <a:cubicBezTo>
                    <a:pt x="116" y="134"/>
                    <a:pt x="116" y="134"/>
                    <a:pt x="116" y="134"/>
                  </a:cubicBezTo>
                  <a:cubicBezTo>
                    <a:pt x="116" y="133"/>
                    <a:pt x="116" y="133"/>
                    <a:pt x="116" y="133"/>
                  </a:cubicBezTo>
                  <a:cubicBezTo>
                    <a:pt x="116" y="133"/>
                    <a:pt x="116" y="133"/>
                    <a:pt x="116" y="133"/>
                  </a:cubicBezTo>
                  <a:cubicBezTo>
                    <a:pt x="116" y="132"/>
                    <a:pt x="116" y="132"/>
                    <a:pt x="116" y="132"/>
                  </a:cubicBezTo>
                  <a:cubicBezTo>
                    <a:pt x="115" y="130"/>
                    <a:pt x="115" y="130"/>
                    <a:pt x="115" y="130"/>
                  </a:cubicBezTo>
                  <a:cubicBezTo>
                    <a:pt x="116" y="130"/>
                    <a:pt x="116" y="130"/>
                    <a:pt x="116" y="130"/>
                  </a:cubicBezTo>
                  <a:cubicBezTo>
                    <a:pt x="117" y="130"/>
                    <a:pt x="117" y="130"/>
                    <a:pt x="117" y="130"/>
                  </a:cubicBezTo>
                  <a:cubicBezTo>
                    <a:pt x="116" y="129"/>
                    <a:pt x="116" y="129"/>
                    <a:pt x="116" y="129"/>
                  </a:cubicBezTo>
                  <a:cubicBezTo>
                    <a:pt x="116" y="129"/>
                    <a:pt x="116" y="129"/>
                    <a:pt x="116" y="129"/>
                  </a:cubicBezTo>
                  <a:cubicBezTo>
                    <a:pt x="117" y="129"/>
                    <a:pt x="117" y="129"/>
                    <a:pt x="117" y="129"/>
                  </a:cubicBezTo>
                  <a:cubicBezTo>
                    <a:pt x="117" y="128"/>
                    <a:pt x="117" y="128"/>
                    <a:pt x="117" y="128"/>
                  </a:cubicBezTo>
                  <a:cubicBezTo>
                    <a:pt x="116" y="128"/>
                    <a:pt x="116" y="128"/>
                    <a:pt x="116" y="128"/>
                  </a:cubicBezTo>
                  <a:cubicBezTo>
                    <a:pt x="117" y="127"/>
                    <a:pt x="117" y="127"/>
                    <a:pt x="117" y="127"/>
                  </a:cubicBezTo>
                  <a:cubicBezTo>
                    <a:pt x="117" y="127"/>
                    <a:pt x="117" y="127"/>
                    <a:pt x="117" y="127"/>
                  </a:cubicBezTo>
                  <a:cubicBezTo>
                    <a:pt x="118" y="127"/>
                    <a:pt x="118" y="127"/>
                    <a:pt x="118" y="127"/>
                  </a:cubicBezTo>
                  <a:cubicBezTo>
                    <a:pt x="119" y="126"/>
                    <a:pt x="119" y="126"/>
                    <a:pt x="119" y="126"/>
                  </a:cubicBezTo>
                  <a:cubicBezTo>
                    <a:pt x="120" y="125"/>
                    <a:pt x="120" y="125"/>
                    <a:pt x="120" y="125"/>
                  </a:cubicBezTo>
                  <a:cubicBezTo>
                    <a:pt x="120" y="125"/>
                    <a:pt x="120" y="125"/>
                    <a:pt x="120" y="125"/>
                  </a:cubicBezTo>
                  <a:cubicBezTo>
                    <a:pt x="121" y="124"/>
                    <a:pt x="121" y="124"/>
                    <a:pt x="121" y="124"/>
                  </a:cubicBezTo>
                  <a:cubicBezTo>
                    <a:pt x="123" y="123"/>
                    <a:pt x="123" y="123"/>
                    <a:pt x="123" y="123"/>
                  </a:cubicBezTo>
                  <a:cubicBezTo>
                    <a:pt x="124" y="121"/>
                    <a:pt x="124" y="121"/>
                    <a:pt x="124" y="121"/>
                  </a:cubicBezTo>
                  <a:cubicBezTo>
                    <a:pt x="126" y="121"/>
                    <a:pt x="126" y="121"/>
                    <a:pt x="126" y="121"/>
                  </a:cubicBezTo>
                  <a:cubicBezTo>
                    <a:pt x="127" y="120"/>
                    <a:pt x="127" y="120"/>
                    <a:pt x="127" y="120"/>
                  </a:cubicBezTo>
                  <a:cubicBezTo>
                    <a:pt x="128" y="120"/>
                    <a:pt x="128" y="120"/>
                    <a:pt x="128" y="120"/>
                  </a:cubicBezTo>
                  <a:cubicBezTo>
                    <a:pt x="129" y="120"/>
                    <a:pt x="129" y="120"/>
                    <a:pt x="129" y="120"/>
                  </a:cubicBezTo>
                  <a:cubicBezTo>
                    <a:pt x="129" y="120"/>
                    <a:pt x="129" y="120"/>
                    <a:pt x="129" y="120"/>
                  </a:cubicBezTo>
                  <a:cubicBezTo>
                    <a:pt x="130" y="120"/>
                    <a:pt x="130" y="120"/>
                    <a:pt x="130" y="120"/>
                  </a:cubicBezTo>
                  <a:cubicBezTo>
                    <a:pt x="130" y="120"/>
                    <a:pt x="130" y="120"/>
                    <a:pt x="130" y="120"/>
                  </a:cubicBezTo>
                  <a:cubicBezTo>
                    <a:pt x="131" y="119"/>
                    <a:pt x="131" y="119"/>
                    <a:pt x="131" y="119"/>
                  </a:cubicBezTo>
                  <a:cubicBezTo>
                    <a:pt x="132" y="117"/>
                    <a:pt x="132" y="117"/>
                    <a:pt x="132" y="117"/>
                  </a:cubicBezTo>
                  <a:cubicBezTo>
                    <a:pt x="133" y="117"/>
                    <a:pt x="133" y="117"/>
                    <a:pt x="133" y="117"/>
                  </a:cubicBezTo>
                  <a:cubicBezTo>
                    <a:pt x="133" y="117"/>
                    <a:pt x="133" y="117"/>
                    <a:pt x="133" y="117"/>
                  </a:cubicBezTo>
                  <a:cubicBezTo>
                    <a:pt x="133" y="117"/>
                    <a:pt x="133" y="117"/>
                    <a:pt x="133" y="117"/>
                  </a:cubicBezTo>
                  <a:cubicBezTo>
                    <a:pt x="132" y="117"/>
                    <a:pt x="132" y="117"/>
                    <a:pt x="132" y="117"/>
                  </a:cubicBezTo>
                  <a:cubicBezTo>
                    <a:pt x="132" y="116"/>
                    <a:pt x="132" y="116"/>
                    <a:pt x="132" y="116"/>
                  </a:cubicBezTo>
                  <a:cubicBezTo>
                    <a:pt x="133" y="116"/>
                    <a:pt x="133" y="116"/>
                    <a:pt x="133" y="116"/>
                  </a:cubicBezTo>
                  <a:cubicBezTo>
                    <a:pt x="134" y="115"/>
                    <a:pt x="134" y="115"/>
                    <a:pt x="134" y="115"/>
                  </a:cubicBezTo>
                  <a:cubicBezTo>
                    <a:pt x="134" y="115"/>
                    <a:pt x="134" y="115"/>
                    <a:pt x="134" y="115"/>
                  </a:cubicBezTo>
                  <a:cubicBezTo>
                    <a:pt x="135" y="115"/>
                    <a:pt x="135" y="115"/>
                    <a:pt x="135" y="115"/>
                  </a:cubicBezTo>
                  <a:cubicBezTo>
                    <a:pt x="136" y="115"/>
                    <a:pt x="136" y="115"/>
                    <a:pt x="136" y="115"/>
                  </a:cubicBezTo>
                  <a:cubicBezTo>
                    <a:pt x="136" y="115"/>
                    <a:pt x="136" y="115"/>
                    <a:pt x="136" y="115"/>
                  </a:cubicBezTo>
                  <a:cubicBezTo>
                    <a:pt x="136" y="115"/>
                    <a:pt x="136" y="115"/>
                    <a:pt x="136" y="115"/>
                  </a:cubicBezTo>
                  <a:cubicBezTo>
                    <a:pt x="135" y="116"/>
                    <a:pt x="135" y="116"/>
                    <a:pt x="135" y="116"/>
                  </a:cubicBezTo>
                  <a:cubicBezTo>
                    <a:pt x="134" y="116"/>
                    <a:pt x="134" y="116"/>
                    <a:pt x="134" y="116"/>
                  </a:cubicBezTo>
                  <a:cubicBezTo>
                    <a:pt x="134" y="116"/>
                    <a:pt x="134" y="116"/>
                    <a:pt x="134" y="116"/>
                  </a:cubicBezTo>
                  <a:cubicBezTo>
                    <a:pt x="134" y="117"/>
                    <a:pt x="134" y="117"/>
                    <a:pt x="134" y="117"/>
                  </a:cubicBezTo>
                  <a:cubicBezTo>
                    <a:pt x="136" y="116"/>
                    <a:pt x="136" y="116"/>
                    <a:pt x="136" y="116"/>
                  </a:cubicBezTo>
                  <a:cubicBezTo>
                    <a:pt x="138" y="115"/>
                    <a:pt x="138" y="115"/>
                    <a:pt x="138" y="115"/>
                  </a:cubicBezTo>
                  <a:cubicBezTo>
                    <a:pt x="138" y="115"/>
                    <a:pt x="138" y="115"/>
                    <a:pt x="138" y="115"/>
                  </a:cubicBezTo>
                  <a:cubicBezTo>
                    <a:pt x="138" y="115"/>
                    <a:pt x="138" y="115"/>
                    <a:pt x="138" y="115"/>
                  </a:cubicBezTo>
                  <a:cubicBezTo>
                    <a:pt x="139" y="115"/>
                    <a:pt x="139" y="115"/>
                    <a:pt x="139" y="115"/>
                  </a:cubicBezTo>
                  <a:cubicBezTo>
                    <a:pt x="139" y="115"/>
                    <a:pt x="139" y="115"/>
                    <a:pt x="139" y="115"/>
                  </a:cubicBezTo>
                  <a:cubicBezTo>
                    <a:pt x="139" y="115"/>
                    <a:pt x="139" y="116"/>
                    <a:pt x="139" y="116"/>
                  </a:cubicBezTo>
                  <a:cubicBezTo>
                    <a:pt x="139" y="116"/>
                    <a:pt x="140" y="116"/>
                    <a:pt x="140" y="116"/>
                  </a:cubicBezTo>
                  <a:cubicBezTo>
                    <a:pt x="141" y="116"/>
                    <a:pt x="141" y="116"/>
                    <a:pt x="141" y="116"/>
                  </a:cubicBezTo>
                  <a:cubicBezTo>
                    <a:pt x="142" y="116"/>
                    <a:pt x="142" y="116"/>
                    <a:pt x="142" y="116"/>
                  </a:cubicBezTo>
                  <a:cubicBezTo>
                    <a:pt x="144" y="116"/>
                    <a:pt x="144" y="116"/>
                    <a:pt x="144" y="116"/>
                  </a:cubicBezTo>
                  <a:cubicBezTo>
                    <a:pt x="145" y="115"/>
                    <a:pt x="145" y="115"/>
                    <a:pt x="145" y="115"/>
                  </a:cubicBezTo>
                  <a:cubicBezTo>
                    <a:pt x="145" y="115"/>
                    <a:pt x="145" y="115"/>
                    <a:pt x="145" y="115"/>
                  </a:cubicBezTo>
                  <a:cubicBezTo>
                    <a:pt x="144" y="115"/>
                    <a:pt x="144" y="115"/>
                    <a:pt x="144" y="115"/>
                  </a:cubicBezTo>
                  <a:cubicBezTo>
                    <a:pt x="144" y="114"/>
                    <a:pt x="144" y="114"/>
                    <a:pt x="144" y="114"/>
                  </a:cubicBezTo>
                  <a:cubicBezTo>
                    <a:pt x="146" y="113"/>
                    <a:pt x="146" y="113"/>
                    <a:pt x="146" y="113"/>
                  </a:cubicBezTo>
                  <a:cubicBezTo>
                    <a:pt x="148" y="112"/>
                    <a:pt x="148" y="112"/>
                    <a:pt x="148" y="112"/>
                  </a:cubicBezTo>
                  <a:cubicBezTo>
                    <a:pt x="149" y="112"/>
                    <a:pt x="149" y="112"/>
                    <a:pt x="149" y="112"/>
                  </a:cubicBezTo>
                  <a:cubicBezTo>
                    <a:pt x="149" y="111"/>
                    <a:pt x="149" y="111"/>
                    <a:pt x="149" y="111"/>
                  </a:cubicBezTo>
                  <a:cubicBezTo>
                    <a:pt x="149" y="111"/>
                    <a:pt x="149" y="111"/>
                    <a:pt x="149" y="111"/>
                  </a:cubicBezTo>
                  <a:cubicBezTo>
                    <a:pt x="148" y="110"/>
                    <a:pt x="148" y="110"/>
                    <a:pt x="148" y="110"/>
                  </a:cubicBezTo>
                  <a:cubicBezTo>
                    <a:pt x="149" y="109"/>
                    <a:pt x="149" y="109"/>
                    <a:pt x="149" y="109"/>
                  </a:cubicBezTo>
                  <a:cubicBezTo>
                    <a:pt x="149" y="108"/>
                    <a:pt x="149" y="108"/>
                    <a:pt x="149" y="108"/>
                  </a:cubicBezTo>
                  <a:cubicBezTo>
                    <a:pt x="149" y="107"/>
                    <a:pt x="149" y="107"/>
                    <a:pt x="149" y="107"/>
                  </a:cubicBezTo>
                  <a:cubicBezTo>
                    <a:pt x="150" y="107"/>
                    <a:pt x="150" y="107"/>
                    <a:pt x="150" y="107"/>
                  </a:cubicBezTo>
                  <a:cubicBezTo>
                    <a:pt x="151" y="106"/>
                    <a:pt x="151" y="106"/>
                    <a:pt x="151" y="106"/>
                  </a:cubicBezTo>
                  <a:cubicBezTo>
                    <a:pt x="151" y="106"/>
                    <a:pt x="151" y="106"/>
                    <a:pt x="151" y="106"/>
                  </a:cubicBezTo>
                  <a:cubicBezTo>
                    <a:pt x="151" y="105"/>
                    <a:pt x="151" y="105"/>
                    <a:pt x="151" y="105"/>
                  </a:cubicBezTo>
                  <a:cubicBezTo>
                    <a:pt x="152" y="104"/>
                    <a:pt x="152" y="104"/>
                    <a:pt x="152" y="104"/>
                  </a:cubicBezTo>
                  <a:cubicBezTo>
                    <a:pt x="154" y="102"/>
                    <a:pt x="154" y="102"/>
                    <a:pt x="154" y="102"/>
                  </a:cubicBezTo>
                  <a:cubicBezTo>
                    <a:pt x="154" y="101"/>
                    <a:pt x="154" y="101"/>
                    <a:pt x="154" y="101"/>
                  </a:cubicBezTo>
                  <a:cubicBezTo>
                    <a:pt x="153" y="98"/>
                    <a:pt x="153" y="98"/>
                    <a:pt x="153" y="98"/>
                  </a:cubicBezTo>
                  <a:cubicBezTo>
                    <a:pt x="153" y="98"/>
                    <a:pt x="153" y="98"/>
                    <a:pt x="153" y="98"/>
                  </a:cubicBezTo>
                  <a:cubicBezTo>
                    <a:pt x="153" y="96"/>
                    <a:pt x="153" y="96"/>
                    <a:pt x="153" y="96"/>
                  </a:cubicBezTo>
                  <a:cubicBezTo>
                    <a:pt x="154" y="96"/>
                    <a:pt x="154" y="96"/>
                    <a:pt x="154" y="96"/>
                  </a:cubicBezTo>
                  <a:cubicBezTo>
                    <a:pt x="154" y="95"/>
                    <a:pt x="154" y="95"/>
                    <a:pt x="154" y="95"/>
                  </a:cubicBezTo>
                  <a:cubicBezTo>
                    <a:pt x="155" y="94"/>
                    <a:pt x="155" y="94"/>
                    <a:pt x="155" y="94"/>
                  </a:cubicBezTo>
                  <a:cubicBezTo>
                    <a:pt x="155" y="94"/>
                    <a:pt x="155" y="94"/>
                    <a:pt x="155" y="94"/>
                  </a:cubicBezTo>
                  <a:cubicBezTo>
                    <a:pt x="155" y="92"/>
                    <a:pt x="155" y="92"/>
                    <a:pt x="155" y="92"/>
                  </a:cubicBezTo>
                  <a:cubicBezTo>
                    <a:pt x="156" y="91"/>
                    <a:pt x="156" y="91"/>
                    <a:pt x="156" y="91"/>
                  </a:cubicBezTo>
                  <a:cubicBezTo>
                    <a:pt x="156" y="89"/>
                    <a:pt x="156" y="89"/>
                    <a:pt x="156" y="89"/>
                  </a:cubicBezTo>
                  <a:cubicBezTo>
                    <a:pt x="156" y="88"/>
                    <a:pt x="156" y="88"/>
                    <a:pt x="156" y="88"/>
                  </a:cubicBezTo>
                  <a:cubicBezTo>
                    <a:pt x="156" y="88"/>
                    <a:pt x="156" y="88"/>
                    <a:pt x="156" y="88"/>
                  </a:cubicBezTo>
                  <a:cubicBezTo>
                    <a:pt x="156" y="86"/>
                    <a:pt x="156" y="86"/>
                    <a:pt x="156" y="86"/>
                  </a:cubicBezTo>
                  <a:cubicBezTo>
                    <a:pt x="156" y="81"/>
                    <a:pt x="156" y="81"/>
                    <a:pt x="156" y="81"/>
                  </a:cubicBezTo>
                  <a:cubicBezTo>
                    <a:pt x="156" y="80"/>
                    <a:pt x="156" y="80"/>
                    <a:pt x="156" y="80"/>
                  </a:cubicBezTo>
                  <a:cubicBezTo>
                    <a:pt x="156" y="79"/>
                    <a:pt x="156" y="79"/>
                    <a:pt x="156" y="79"/>
                  </a:cubicBezTo>
                  <a:cubicBezTo>
                    <a:pt x="156" y="78"/>
                    <a:pt x="156" y="78"/>
                    <a:pt x="156" y="78"/>
                  </a:cubicBezTo>
                  <a:cubicBezTo>
                    <a:pt x="156" y="79"/>
                    <a:pt x="156" y="79"/>
                    <a:pt x="156" y="79"/>
                  </a:cubicBezTo>
                  <a:cubicBezTo>
                    <a:pt x="155" y="78"/>
                    <a:pt x="155" y="78"/>
                    <a:pt x="155" y="78"/>
                  </a:cubicBezTo>
                  <a:cubicBezTo>
                    <a:pt x="155" y="78"/>
                    <a:pt x="155" y="78"/>
                    <a:pt x="155" y="78"/>
                  </a:cubicBezTo>
                  <a:cubicBezTo>
                    <a:pt x="156" y="77"/>
                    <a:pt x="156" y="77"/>
                    <a:pt x="156" y="77"/>
                  </a:cubicBezTo>
                  <a:cubicBezTo>
                    <a:pt x="156" y="76"/>
                    <a:pt x="156" y="76"/>
                    <a:pt x="156" y="76"/>
                  </a:cubicBezTo>
                  <a:cubicBezTo>
                    <a:pt x="156" y="75"/>
                    <a:pt x="156" y="75"/>
                    <a:pt x="156" y="75"/>
                  </a:cubicBezTo>
                  <a:cubicBezTo>
                    <a:pt x="156" y="75"/>
                    <a:pt x="156" y="75"/>
                    <a:pt x="156" y="75"/>
                  </a:cubicBezTo>
                  <a:cubicBezTo>
                    <a:pt x="156" y="74"/>
                    <a:pt x="156" y="74"/>
                    <a:pt x="156" y="74"/>
                  </a:cubicBezTo>
                  <a:cubicBezTo>
                    <a:pt x="156" y="73"/>
                    <a:pt x="156" y="73"/>
                    <a:pt x="156" y="73"/>
                  </a:cubicBezTo>
                  <a:cubicBezTo>
                    <a:pt x="155" y="73"/>
                    <a:pt x="155" y="73"/>
                    <a:pt x="155" y="73"/>
                  </a:cubicBezTo>
                  <a:cubicBezTo>
                    <a:pt x="155" y="73"/>
                    <a:pt x="155" y="73"/>
                    <a:pt x="155" y="73"/>
                  </a:cubicBezTo>
                  <a:cubicBezTo>
                    <a:pt x="155" y="72"/>
                    <a:pt x="155" y="72"/>
                    <a:pt x="155" y="72"/>
                  </a:cubicBezTo>
                  <a:cubicBezTo>
                    <a:pt x="155" y="73"/>
                    <a:pt x="155" y="73"/>
                    <a:pt x="155" y="73"/>
                  </a:cubicBezTo>
                  <a:cubicBezTo>
                    <a:pt x="156" y="73"/>
                    <a:pt x="156" y="73"/>
                    <a:pt x="156" y="73"/>
                  </a:cubicBezTo>
                  <a:cubicBezTo>
                    <a:pt x="157" y="73"/>
                    <a:pt x="157" y="73"/>
                    <a:pt x="157" y="73"/>
                  </a:cubicBezTo>
                  <a:cubicBezTo>
                    <a:pt x="157" y="72"/>
                    <a:pt x="157" y="72"/>
                    <a:pt x="157" y="72"/>
                  </a:cubicBezTo>
                  <a:cubicBezTo>
                    <a:pt x="157" y="72"/>
                    <a:pt x="157" y="72"/>
                    <a:pt x="157" y="72"/>
                  </a:cubicBezTo>
                  <a:cubicBezTo>
                    <a:pt x="158" y="73"/>
                    <a:pt x="158" y="73"/>
                    <a:pt x="158" y="73"/>
                  </a:cubicBezTo>
                  <a:cubicBezTo>
                    <a:pt x="158" y="73"/>
                    <a:pt x="158" y="73"/>
                    <a:pt x="158" y="73"/>
                  </a:cubicBezTo>
                  <a:cubicBezTo>
                    <a:pt x="158" y="74"/>
                    <a:pt x="158" y="74"/>
                    <a:pt x="158" y="74"/>
                  </a:cubicBezTo>
                  <a:cubicBezTo>
                    <a:pt x="157" y="74"/>
                    <a:pt x="157" y="74"/>
                    <a:pt x="157" y="74"/>
                  </a:cubicBezTo>
                  <a:cubicBezTo>
                    <a:pt x="157" y="75"/>
                    <a:pt x="157" y="75"/>
                    <a:pt x="157" y="75"/>
                  </a:cubicBezTo>
                  <a:cubicBezTo>
                    <a:pt x="157" y="75"/>
                    <a:pt x="157" y="75"/>
                    <a:pt x="157" y="75"/>
                  </a:cubicBezTo>
                  <a:cubicBezTo>
                    <a:pt x="158" y="74"/>
                    <a:pt x="158" y="74"/>
                    <a:pt x="158" y="74"/>
                  </a:cubicBezTo>
                  <a:cubicBezTo>
                    <a:pt x="159" y="73"/>
                    <a:pt x="159" y="73"/>
                    <a:pt x="159" y="73"/>
                  </a:cubicBezTo>
                  <a:cubicBezTo>
                    <a:pt x="161" y="71"/>
                    <a:pt x="161" y="71"/>
                    <a:pt x="161" y="71"/>
                  </a:cubicBezTo>
                  <a:cubicBezTo>
                    <a:pt x="162" y="70"/>
                    <a:pt x="162" y="70"/>
                    <a:pt x="162" y="70"/>
                  </a:cubicBezTo>
                  <a:cubicBezTo>
                    <a:pt x="162" y="69"/>
                    <a:pt x="162" y="69"/>
                    <a:pt x="162" y="69"/>
                  </a:cubicBezTo>
                  <a:cubicBezTo>
                    <a:pt x="162" y="68"/>
                    <a:pt x="162" y="68"/>
                    <a:pt x="162" y="68"/>
                  </a:cubicBezTo>
                  <a:cubicBezTo>
                    <a:pt x="163" y="67"/>
                    <a:pt x="163" y="67"/>
                    <a:pt x="163" y="67"/>
                  </a:cubicBezTo>
                  <a:cubicBezTo>
                    <a:pt x="164" y="66"/>
                    <a:pt x="164" y="66"/>
                    <a:pt x="164" y="66"/>
                  </a:cubicBezTo>
                  <a:cubicBezTo>
                    <a:pt x="166" y="64"/>
                    <a:pt x="166" y="64"/>
                    <a:pt x="166" y="64"/>
                  </a:cubicBezTo>
                  <a:cubicBezTo>
                    <a:pt x="166" y="64"/>
                    <a:pt x="166" y="64"/>
                    <a:pt x="166" y="64"/>
                  </a:cubicBezTo>
                  <a:cubicBezTo>
                    <a:pt x="167" y="64"/>
                    <a:pt x="167" y="64"/>
                    <a:pt x="167" y="64"/>
                  </a:cubicBezTo>
                  <a:cubicBezTo>
                    <a:pt x="167" y="63"/>
                    <a:pt x="167" y="63"/>
                    <a:pt x="167" y="63"/>
                  </a:cubicBezTo>
                  <a:cubicBezTo>
                    <a:pt x="169" y="61"/>
                    <a:pt x="169" y="61"/>
                    <a:pt x="169" y="61"/>
                  </a:cubicBezTo>
                  <a:cubicBezTo>
                    <a:pt x="171" y="59"/>
                    <a:pt x="171" y="59"/>
                    <a:pt x="171" y="59"/>
                  </a:cubicBezTo>
                  <a:cubicBezTo>
                    <a:pt x="172" y="58"/>
                    <a:pt x="172" y="58"/>
                    <a:pt x="172" y="58"/>
                  </a:cubicBezTo>
                  <a:cubicBezTo>
                    <a:pt x="173" y="56"/>
                    <a:pt x="173" y="56"/>
                    <a:pt x="173" y="56"/>
                  </a:cubicBezTo>
                  <a:cubicBezTo>
                    <a:pt x="173" y="55"/>
                    <a:pt x="173" y="55"/>
                    <a:pt x="173" y="55"/>
                  </a:cubicBezTo>
                  <a:cubicBezTo>
                    <a:pt x="174" y="55"/>
                    <a:pt x="174" y="55"/>
                    <a:pt x="174" y="55"/>
                  </a:cubicBezTo>
                  <a:cubicBezTo>
                    <a:pt x="174" y="54"/>
                    <a:pt x="174" y="54"/>
                    <a:pt x="174" y="54"/>
                  </a:cubicBezTo>
                  <a:cubicBezTo>
                    <a:pt x="173" y="53"/>
                    <a:pt x="173" y="53"/>
                    <a:pt x="173" y="53"/>
                  </a:cubicBezTo>
                  <a:cubicBezTo>
                    <a:pt x="173" y="52"/>
                    <a:pt x="173" y="52"/>
                    <a:pt x="173" y="52"/>
                  </a:cubicBezTo>
                  <a:cubicBezTo>
                    <a:pt x="174" y="52"/>
                    <a:pt x="174" y="52"/>
                    <a:pt x="174" y="52"/>
                  </a:cubicBezTo>
                  <a:cubicBezTo>
                    <a:pt x="174" y="50"/>
                    <a:pt x="174" y="50"/>
                    <a:pt x="174" y="50"/>
                  </a:cubicBezTo>
                  <a:cubicBezTo>
                    <a:pt x="173" y="50"/>
                    <a:pt x="173" y="50"/>
                    <a:pt x="173" y="50"/>
                  </a:cubicBezTo>
                  <a:cubicBezTo>
                    <a:pt x="173" y="49"/>
                    <a:pt x="173" y="49"/>
                    <a:pt x="173" y="49"/>
                  </a:cubicBezTo>
                  <a:cubicBezTo>
                    <a:pt x="171" y="46"/>
                    <a:pt x="171" y="46"/>
                    <a:pt x="171" y="46"/>
                  </a:cubicBezTo>
                  <a:cubicBezTo>
                    <a:pt x="171" y="45"/>
                    <a:pt x="171" y="45"/>
                    <a:pt x="171" y="45"/>
                  </a:cubicBezTo>
                  <a:cubicBezTo>
                    <a:pt x="171" y="43"/>
                    <a:pt x="171" y="43"/>
                    <a:pt x="171" y="43"/>
                  </a:cubicBezTo>
                  <a:cubicBezTo>
                    <a:pt x="168" y="42"/>
                    <a:pt x="168" y="42"/>
                    <a:pt x="168" y="42"/>
                  </a:cubicBezTo>
                  <a:cubicBezTo>
                    <a:pt x="167" y="42"/>
                    <a:pt x="167" y="42"/>
                    <a:pt x="167" y="42"/>
                  </a:cubicBezTo>
                  <a:cubicBezTo>
                    <a:pt x="165" y="43"/>
                    <a:pt x="165" y="43"/>
                    <a:pt x="165" y="43"/>
                  </a:cubicBezTo>
                  <a:cubicBezTo>
                    <a:pt x="164" y="42"/>
                    <a:pt x="164" y="42"/>
                    <a:pt x="164" y="42"/>
                  </a:cubicBezTo>
                  <a:cubicBezTo>
                    <a:pt x="164" y="41"/>
                    <a:pt x="164" y="41"/>
                    <a:pt x="164" y="41"/>
                  </a:cubicBezTo>
                  <a:cubicBezTo>
                    <a:pt x="163" y="40"/>
                    <a:pt x="163" y="40"/>
                    <a:pt x="163" y="40"/>
                  </a:cubicBezTo>
                  <a:cubicBezTo>
                    <a:pt x="161" y="40"/>
                    <a:pt x="161" y="40"/>
                    <a:pt x="161" y="40"/>
                  </a:cubicBezTo>
                  <a:cubicBezTo>
                    <a:pt x="160" y="40"/>
                    <a:pt x="160" y="40"/>
                    <a:pt x="160" y="40"/>
                  </a:cubicBezTo>
                  <a:cubicBezTo>
                    <a:pt x="158" y="38"/>
                    <a:pt x="158" y="38"/>
                    <a:pt x="158" y="38"/>
                  </a:cubicBezTo>
                  <a:cubicBezTo>
                    <a:pt x="157" y="36"/>
                    <a:pt x="157" y="36"/>
                    <a:pt x="157" y="36"/>
                  </a:cubicBezTo>
                  <a:cubicBezTo>
                    <a:pt x="156" y="36"/>
                    <a:pt x="156" y="36"/>
                    <a:pt x="156" y="36"/>
                  </a:cubicBezTo>
                  <a:cubicBezTo>
                    <a:pt x="155" y="35"/>
                    <a:pt x="155" y="35"/>
                    <a:pt x="155" y="35"/>
                  </a:cubicBezTo>
                  <a:cubicBezTo>
                    <a:pt x="154" y="35"/>
                    <a:pt x="154" y="35"/>
                    <a:pt x="154" y="35"/>
                  </a:cubicBezTo>
                  <a:cubicBezTo>
                    <a:pt x="151" y="33"/>
                    <a:pt x="151" y="33"/>
                    <a:pt x="151" y="33"/>
                  </a:cubicBezTo>
                  <a:cubicBezTo>
                    <a:pt x="150" y="33"/>
                    <a:pt x="150" y="33"/>
                    <a:pt x="150" y="33"/>
                  </a:cubicBezTo>
                  <a:cubicBezTo>
                    <a:pt x="149" y="33"/>
                    <a:pt x="149" y="33"/>
                    <a:pt x="149" y="33"/>
                  </a:cubicBezTo>
                  <a:cubicBezTo>
                    <a:pt x="148" y="33"/>
                    <a:pt x="148" y="33"/>
                    <a:pt x="148" y="33"/>
                  </a:cubicBezTo>
                  <a:cubicBezTo>
                    <a:pt x="147" y="33"/>
                    <a:pt x="147" y="33"/>
                    <a:pt x="147" y="33"/>
                  </a:cubicBezTo>
                  <a:cubicBezTo>
                    <a:pt x="146" y="33"/>
                    <a:pt x="146" y="33"/>
                    <a:pt x="146" y="33"/>
                  </a:cubicBezTo>
                  <a:cubicBezTo>
                    <a:pt x="145" y="33"/>
                    <a:pt x="145" y="33"/>
                    <a:pt x="145" y="33"/>
                  </a:cubicBezTo>
                  <a:cubicBezTo>
                    <a:pt x="145" y="33"/>
                    <a:pt x="145" y="33"/>
                    <a:pt x="145" y="33"/>
                  </a:cubicBezTo>
                  <a:cubicBezTo>
                    <a:pt x="144" y="33"/>
                    <a:pt x="144" y="33"/>
                    <a:pt x="144" y="33"/>
                  </a:cubicBezTo>
                  <a:cubicBezTo>
                    <a:pt x="143" y="32"/>
                    <a:pt x="143" y="32"/>
                    <a:pt x="143" y="32"/>
                  </a:cubicBezTo>
                  <a:cubicBezTo>
                    <a:pt x="143" y="33"/>
                    <a:pt x="143" y="33"/>
                    <a:pt x="143" y="33"/>
                  </a:cubicBezTo>
                  <a:cubicBezTo>
                    <a:pt x="142" y="32"/>
                    <a:pt x="142" y="32"/>
                    <a:pt x="142" y="32"/>
                  </a:cubicBezTo>
                  <a:cubicBezTo>
                    <a:pt x="142" y="33"/>
                    <a:pt x="142" y="33"/>
                    <a:pt x="142" y="33"/>
                  </a:cubicBezTo>
                  <a:cubicBezTo>
                    <a:pt x="142" y="33"/>
                    <a:pt x="142" y="33"/>
                    <a:pt x="142" y="33"/>
                  </a:cubicBezTo>
                  <a:cubicBezTo>
                    <a:pt x="141" y="33"/>
                    <a:pt x="141" y="33"/>
                    <a:pt x="141" y="33"/>
                  </a:cubicBezTo>
                  <a:cubicBezTo>
                    <a:pt x="141" y="32"/>
                    <a:pt x="141" y="32"/>
                    <a:pt x="141" y="32"/>
                  </a:cubicBezTo>
                  <a:cubicBezTo>
                    <a:pt x="141" y="32"/>
                    <a:pt x="141" y="32"/>
                    <a:pt x="141" y="32"/>
                  </a:cubicBezTo>
                  <a:cubicBezTo>
                    <a:pt x="141" y="32"/>
                    <a:pt x="141" y="32"/>
                    <a:pt x="141" y="32"/>
                  </a:cubicBezTo>
                  <a:cubicBezTo>
                    <a:pt x="141" y="33"/>
                    <a:pt x="141" y="33"/>
                    <a:pt x="141" y="33"/>
                  </a:cubicBezTo>
                  <a:cubicBezTo>
                    <a:pt x="139" y="32"/>
                    <a:pt x="139" y="32"/>
                    <a:pt x="139" y="32"/>
                  </a:cubicBezTo>
                  <a:cubicBezTo>
                    <a:pt x="139" y="32"/>
                    <a:pt x="139" y="32"/>
                    <a:pt x="139" y="32"/>
                  </a:cubicBezTo>
                  <a:cubicBezTo>
                    <a:pt x="138" y="32"/>
                    <a:pt x="138" y="32"/>
                    <a:pt x="138" y="32"/>
                  </a:cubicBezTo>
                  <a:cubicBezTo>
                    <a:pt x="135" y="31"/>
                    <a:pt x="135" y="31"/>
                    <a:pt x="135" y="31"/>
                  </a:cubicBezTo>
                  <a:cubicBezTo>
                    <a:pt x="134" y="31"/>
                    <a:pt x="134" y="31"/>
                    <a:pt x="134" y="31"/>
                  </a:cubicBezTo>
                  <a:cubicBezTo>
                    <a:pt x="134" y="31"/>
                    <a:pt x="134" y="31"/>
                    <a:pt x="134" y="31"/>
                  </a:cubicBezTo>
                  <a:cubicBezTo>
                    <a:pt x="134" y="32"/>
                    <a:pt x="134" y="32"/>
                    <a:pt x="134" y="32"/>
                  </a:cubicBezTo>
                  <a:cubicBezTo>
                    <a:pt x="134" y="32"/>
                    <a:pt x="134" y="32"/>
                    <a:pt x="134" y="32"/>
                  </a:cubicBezTo>
                  <a:cubicBezTo>
                    <a:pt x="134" y="32"/>
                    <a:pt x="134" y="32"/>
                    <a:pt x="134" y="32"/>
                  </a:cubicBezTo>
                  <a:cubicBezTo>
                    <a:pt x="134" y="32"/>
                    <a:pt x="134" y="32"/>
                    <a:pt x="134" y="32"/>
                  </a:cubicBezTo>
                  <a:cubicBezTo>
                    <a:pt x="133" y="32"/>
                    <a:pt x="133" y="32"/>
                    <a:pt x="133" y="32"/>
                  </a:cubicBezTo>
                  <a:cubicBezTo>
                    <a:pt x="133" y="32"/>
                    <a:pt x="133" y="32"/>
                    <a:pt x="133" y="32"/>
                  </a:cubicBezTo>
                  <a:cubicBezTo>
                    <a:pt x="132" y="33"/>
                    <a:pt x="132" y="33"/>
                    <a:pt x="132" y="33"/>
                  </a:cubicBezTo>
                  <a:cubicBezTo>
                    <a:pt x="132" y="34"/>
                    <a:pt x="132" y="34"/>
                    <a:pt x="132" y="34"/>
                  </a:cubicBezTo>
                  <a:cubicBezTo>
                    <a:pt x="132" y="33"/>
                    <a:pt x="132" y="33"/>
                    <a:pt x="132" y="33"/>
                  </a:cubicBezTo>
                  <a:cubicBezTo>
                    <a:pt x="131" y="33"/>
                    <a:pt x="131" y="33"/>
                    <a:pt x="131" y="33"/>
                  </a:cubicBezTo>
                  <a:cubicBezTo>
                    <a:pt x="131" y="33"/>
                    <a:pt x="131" y="33"/>
                    <a:pt x="131" y="33"/>
                  </a:cubicBezTo>
                  <a:cubicBezTo>
                    <a:pt x="131" y="33"/>
                    <a:pt x="131" y="33"/>
                    <a:pt x="131" y="33"/>
                  </a:cubicBezTo>
                  <a:cubicBezTo>
                    <a:pt x="130" y="35"/>
                    <a:pt x="130" y="35"/>
                    <a:pt x="130" y="35"/>
                  </a:cubicBezTo>
                  <a:cubicBezTo>
                    <a:pt x="130" y="36"/>
                    <a:pt x="130" y="36"/>
                    <a:pt x="130" y="36"/>
                  </a:cubicBezTo>
                  <a:cubicBezTo>
                    <a:pt x="130" y="35"/>
                    <a:pt x="130" y="35"/>
                    <a:pt x="130" y="35"/>
                  </a:cubicBezTo>
                  <a:cubicBezTo>
                    <a:pt x="130" y="34"/>
                    <a:pt x="130" y="34"/>
                    <a:pt x="130" y="34"/>
                  </a:cubicBezTo>
                  <a:cubicBezTo>
                    <a:pt x="130" y="33"/>
                    <a:pt x="130" y="33"/>
                    <a:pt x="130" y="33"/>
                  </a:cubicBezTo>
                  <a:cubicBezTo>
                    <a:pt x="131" y="32"/>
                    <a:pt x="131" y="32"/>
                    <a:pt x="131" y="32"/>
                  </a:cubicBezTo>
                  <a:cubicBezTo>
                    <a:pt x="131" y="31"/>
                    <a:pt x="131" y="31"/>
                    <a:pt x="131" y="31"/>
                  </a:cubicBezTo>
                  <a:cubicBezTo>
                    <a:pt x="131" y="31"/>
                    <a:pt x="131" y="31"/>
                    <a:pt x="131" y="31"/>
                  </a:cubicBezTo>
                  <a:cubicBezTo>
                    <a:pt x="130" y="31"/>
                    <a:pt x="130" y="31"/>
                    <a:pt x="130" y="31"/>
                  </a:cubicBezTo>
                  <a:cubicBezTo>
                    <a:pt x="131" y="30"/>
                    <a:pt x="131" y="30"/>
                    <a:pt x="131" y="30"/>
                  </a:cubicBezTo>
                  <a:cubicBezTo>
                    <a:pt x="130" y="29"/>
                    <a:pt x="130" y="29"/>
                    <a:pt x="130" y="29"/>
                  </a:cubicBezTo>
                  <a:cubicBezTo>
                    <a:pt x="129" y="28"/>
                    <a:pt x="129" y="28"/>
                    <a:pt x="129" y="28"/>
                  </a:cubicBezTo>
                  <a:cubicBezTo>
                    <a:pt x="128" y="28"/>
                    <a:pt x="128" y="28"/>
                    <a:pt x="128" y="28"/>
                  </a:cubicBezTo>
                  <a:cubicBezTo>
                    <a:pt x="127" y="28"/>
                    <a:pt x="127" y="28"/>
                    <a:pt x="127" y="28"/>
                  </a:cubicBezTo>
                  <a:cubicBezTo>
                    <a:pt x="127" y="28"/>
                    <a:pt x="127" y="28"/>
                    <a:pt x="127" y="28"/>
                  </a:cubicBezTo>
                  <a:cubicBezTo>
                    <a:pt x="126" y="29"/>
                    <a:pt x="126" y="29"/>
                    <a:pt x="126" y="29"/>
                  </a:cubicBezTo>
                  <a:cubicBezTo>
                    <a:pt x="126" y="28"/>
                    <a:pt x="126" y="28"/>
                    <a:pt x="126" y="28"/>
                  </a:cubicBezTo>
                  <a:cubicBezTo>
                    <a:pt x="125" y="28"/>
                    <a:pt x="125" y="28"/>
                    <a:pt x="125" y="28"/>
                  </a:cubicBezTo>
                  <a:cubicBezTo>
                    <a:pt x="125" y="27"/>
                    <a:pt x="125" y="27"/>
                    <a:pt x="125" y="27"/>
                  </a:cubicBezTo>
                  <a:cubicBezTo>
                    <a:pt x="125" y="27"/>
                    <a:pt x="125" y="27"/>
                    <a:pt x="125" y="27"/>
                  </a:cubicBezTo>
                  <a:cubicBezTo>
                    <a:pt x="124" y="27"/>
                    <a:pt x="124" y="27"/>
                    <a:pt x="124" y="27"/>
                  </a:cubicBezTo>
                  <a:cubicBezTo>
                    <a:pt x="124" y="27"/>
                    <a:pt x="124" y="27"/>
                    <a:pt x="124" y="27"/>
                  </a:cubicBezTo>
                  <a:cubicBezTo>
                    <a:pt x="123" y="26"/>
                    <a:pt x="123" y="26"/>
                    <a:pt x="123" y="26"/>
                  </a:cubicBezTo>
                  <a:cubicBezTo>
                    <a:pt x="123" y="27"/>
                    <a:pt x="123" y="27"/>
                    <a:pt x="123" y="27"/>
                  </a:cubicBezTo>
                  <a:cubicBezTo>
                    <a:pt x="123" y="26"/>
                    <a:pt x="123" y="26"/>
                    <a:pt x="123" y="26"/>
                  </a:cubicBezTo>
                  <a:cubicBezTo>
                    <a:pt x="122" y="26"/>
                    <a:pt x="122" y="26"/>
                    <a:pt x="122" y="26"/>
                  </a:cubicBezTo>
                  <a:cubicBezTo>
                    <a:pt x="122" y="26"/>
                    <a:pt x="122" y="26"/>
                    <a:pt x="122" y="26"/>
                  </a:cubicBezTo>
                  <a:cubicBezTo>
                    <a:pt x="121" y="26"/>
                    <a:pt x="121" y="26"/>
                    <a:pt x="121" y="26"/>
                  </a:cubicBezTo>
                  <a:cubicBezTo>
                    <a:pt x="120" y="25"/>
                    <a:pt x="120" y="25"/>
                    <a:pt x="120" y="25"/>
                  </a:cubicBezTo>
                  <a:cubicBezTo>
                    <a:pt x="119" y="25"/>
                    <a:pt x="119" y="25"/>
                    <a:pt x="119" y="25"/>
                  </a:cubicBezTo>
                  <a:cubicBezTo>
                    <a:pt x="119" y="25"/>
                    <a:pt x="119" y="25"/>
                    <a:pt x="119"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7" y="25"/>
                    <a:pt x="117" y="25"/>
                    <a:pt x="117" y="25"/>
                  </a:cubicBezTo>
                  <a:cubicBezTo>
                    <a:pt x="116" y="25"/>
                    <a:pt x="116" y="25"/>
                    <a:pt x="116" y="25"/>
                  </a:cubicBezTo>
                  <a:cubicBezTo>
                    <a:pt x="115" y="25"/>
                    <a:pt x="115" y="25"/>
                    <a:pt x="115" y="25"/>
                  </a:cubicBezTo>
                  <a:cubicBezTo>
                    <a:pt x="115" y="25"/>
                    <a:pt x="115" y="25"/>
                    <a:pt x="115" y="25"/>
                  </a:cubicBezTo>
                  <a:cubicBezTo>
                    <a:pt x="114" y="26"/>
                    <a:pt x="114" y="26"/>
                    <a:pt x="114" y="26"/>
                  </a:cubicBezTo>
                  <a:cubicBezTo>
                    <a:pt x="114" y="26"/>
                    <a:pt x="114" y="26"/>
                    <a:pt x="114" y="26"/>
                  </a:cubicBezTo>
                  <a:cubicBezTo>
                    <a:pt x="113" y="27"/>
                    <a:pt x="113" y="27"/>
                    <a:pt x="113" y="27"/>
                  </a:cubicBezTo>
                  <a:cubicBezTo>
                    <a:pt x="112" y="28"/>
                    <a:pt x="112" y="28"/>
                    <a:pt x="112" y="28"/>
                  </a:cubicBezTo>
                  <a:cubicBezTo>
                    <a:pt x="110" y="29"/>
                    <a:pt x="110" y="29"/>
                    <a:pt x="110" y="29"/>
                  </a:cubicBezTo>
                  <a:cubicBezTo>
                    <a:pt x="110" y="30"/>
                    <a:pt x="110" y="30"/>
                    <a:pt x="110" y="30"/>
                  </a:cubicBezTo>
                  <a:cubicBezTo>
                    <a:pt x="109" y="31"/>
                    <a:pt x="109" y="31"/>
                    <a:pt x="109" y="31"/>
                  </a:cubicBezTo>
                  <a:cubicBezTo>
                    <a:pt x="109" y="32"/>
                    <a:pt x="109" y="32"/>
                    <a:pt x="109" y="32"/>
                  </a:cubicBezTo>
                  <a:cubicBezTo>
                    <a:pt x="108" y="32"/>
                    <a:pt x="108" y="32"/>
                    <a:pt x="108" y="32"/>
                  </a:cubicBezTo>
                  <a:cubicBezTo>
                    <a:pt x="108" y="33"/>
                    <a:pt x="108" y="33"/>
                    <a:pt x="108" y="33"/>
                  </a:cubicBezTo>
                  <a:cubicBezTo>
                    <a:pt x="108" y="33"/>
                    <a:pt x="108" y="33"/>
                    <a:pt x="108" y="33"/>
                  </a:cubicBezTo>
                  <a:cubicBezTo>
                    <a:pt x="108" y="34"/>
                    <a:pt x="108" y="34"/>
                    <a:pt x="108" y="34"/>
                  </a:cubicBezTo>
                  <a:cubicBezTo>
                    <a:pt x="108" y="36"/>
                    <a:pt x="108" y="36"/>
                    <a:pt x="108" y="36"/>
                  </a:cubicBezTo>
                  <a:cubicBezTo>
                    <a:pt x="107" y="35"/>
                    <a:pt x="107" y="35"/>
                    <a:pt x="107" y="35"/>
                  </a:cubicBezTo>
                  <a:cubicBezTo>
                    <a:pt x="107" y="34"/>
                    <a:pt x="107" y="34"/>
                    <a:pt x="107" y="34"/>
                  </a:cubicBezTo>
                  <a:cubicBezTo>
                    <a:pt x="107" y="33"/>
                    <a:pt x="107" y="33"/>
                    <a:pt x="107" y="33"/>
                  </a:cubicBezTo>
                  <a:cubicBezTo>
                    <a:pt x="108" y="33"/>
                    <a:pt x="108" y="33"/>
                    <a:pt x="108" y="33"/>
                  </a:cubicBezTo>
                  <a:cubicBezTo>
                    <a:pt x="108" y="32"/>
                    <a:pt x="108" y="32"/>
                    <a:pt x="108" y="32"/>
                  </a:cubicBezTo>
                  <a:cubicBezTo>
                    <a:pt x="108" y="31"/>
                    <a:pt x="108" y="31"/>
                    <a:pt x="108" y="31"/>
                  </a:cubicBezTo>
                  <a:cubicBezTo>
                    <a:pt x="108" y="30"/>
                    <a:pt x="108" y="30"/>
                    <a:pt x="108" y="30"/>
                  </a:cubicBezTo>
                  <a:cubicBezTo>
                    <a:pt x="108" y="30"/>
                    <a:pt x="108" y="30"/>
                    <a:pt x="108" y="30"/>
                  </a:cubicBezTo>
                  <a:cubicBezTo>
                    <a:pt x="108" y="30"/>
                    <a:pt x="108" y="30"/>
                    <a:pt x="108" y="30"/>
                  </a:cubicBezTo>
                  <a:cubicBezTo>
                    <a:pt x="107" y="30"/>
                    <a:pt x="107" y="30"/>
                    <a:pt x="107" y="30"/>
                  </a:cubicBezTo>
                  <a:cubicBezTo>
                    <a:pt x="106" y="30"/>
                    <a:pt x="106" y="30"/>
                    <a:pt x="106" y="30"/>
                  </a:cubicBezTo>
                  <a:cubicBezTo>
                    <a:pt x="105" y="30"/>
                    <a:pt x="105" y="30"/>
                    <a:pt x="105" y="30"/>
                  </a:cubicBezTo>
                  <a:cubicBezTo>
                    <a:pt x="104" y="30"/>
                    <a:pt x="104" y="30"/>
                    <a:pt x="104" y="30"/>
                  </a:cubicBezTo>
                  <a:cubicBezTo>
                    <a:pt x="103" y="29"/>
                    <a:pt x="103" y="29"/>
                    <a:pt x="103" y="29"/>
                  </a:cubicBezTo>
                  <a:cubicBezTo>
                    <a:pt x="104" y="29"/>
                    <a:pt x="104" y="29"/>
                    <a:pt x="104" y="29"/>
                  </a:cubicBezTo>
                  <a:cubicBezTo>
                    <a:pt x="105" y="29"/>
                    <a:pt x="105" y="29"/>
                    <a:pt x="105" y="29"/>
                  </a:cubicBezTo>
                  <a:cubicBezTo>
                    <a:pt x="106" y="29"/>
                    <a:pt x="106" y="29"/>
                    <a:pt x="106" y="29"/>
                  </a:cubicBezTo>
                  <a:cubicBezTo>
                    <a:pt x="107" y="29"/>
                    <a:pt x="107" y="29"/>
                    <a:pt x="107" y="29"/>
                  </a:cubicBezTo>
                  <a:cubicBezTo>
                    <a:pt x="108" y="29"/>
                    <a:pt x="108" y="29"/>
                    <a:pt x="108" y="29"/>
                  </a:cubicBezTo>
                  <a:cubicBezTo>
                    <a:pt x="108" y="28"/>
                    <a:pt x="108" y="28"/>
                    <a:pt x="108" y="28"/>
                  </a:cubicBezTo>
                  <a:cubicBezTo>
                    <a:pt x="109" y="28"/>
                    <a:pt x="109" y="28"/>
                    <a:pt x="109" y="28"/>
                  </a:cubicBezTo>
                  <a:cubicBezTo>
                    <a:pt x="109" y="28"/>
                    <a:pt x="109" y="28"/>
                    <a:pt x="109" y="28"/>
                  </a:cubicBezTo>
                  <a:cubicBezTo>
                    <a:pt x="109" y="28"/>
                    <a:pt x="109" y="28"/>
                    <a:pt x="109" y="28"/>
                  </a:cubicBezTo>
                  <a:cubicBezTo>
                    <a:pt x="110" y="28"/>
                    <a:pt x="110" y="28"/>
                    <a:pt x="110" y="28"/>
                  </a:cubicBezTo>
                  <a:cubicBezTo>
                    <a:pt x="112" y="27"/>
                    <a:pt x="112" y="27"/>
                    <a:pt x="112" y="27"/>
                  </a:cubicBezTo>
                  <a:cubicBezTo>
                    <a:pt x="112" y="26"/>
                    <a:pt x="112" y="26"/>
                    <a:pt x="112" y="26"/>
                  </a:cubicBezTo>
                  <a:cubicBezTo>
                    <a:pt x="113" y="25"/>
                    <a:pt x="113" y="25"/>
                    <a:pt x="113" y="25"/>
                  </a:cubicBezTo>
                  <a:cubicBezTo>
                    <a:pt x="113" y="24"/>
                    <a:pt x="113" y="24"/>
                    <a:pt x="113" y="24"/>
                  </a:cubicBezTo>
                  <a:cubicBezTo>
                    <a:pt x="113" y="24"/>
                    <a:pt x="113" y="24"/>
                    <a:pt x="113" y="24"/>
                  </a:cubicBezTo>
                  <a:cubicBezTo>
                    <a:pt x="113" y="23"/>
                    <a:pt x="113" y="23"/>
                    <a:pt x="113" y="23"/>
                  </a:cubicBezTo>
                  <a:cubicBezTo>
                    <a:pt x="112" y="23"/>
                    <a:pt x="112" y="23"/>
                    <a:pt x="112" y="23"/>
                  </a:cubicBezTo>
                  <a:cubicBezTo>
                    <a:pt x="111" y="22"/>
                    <a:pt x="111" y="22"/>
                    <a:pt x="111" y="22"/>
                  </a:cubicBezTo>
                  <a:cubicBezTo>
                    <a:pt x="110" y="22"/>
                    <a:pt x="110" y="22"/>
                    <a:pt x="110" y="22"/>
                  </a:cubicBezTo>
                  <a:cubicBezTo>
                    <a:pt x="109" y="23"/>
                    <a:pt x="109" y="23"/>
                    <a:pt x="109" y="23"/>
                  </a:cubicBezTo>
                  <a:cubicBezTo>
                    <a:pt x="108" y="23"/>
                    <a:pt x="108" y="23"/>
                    <a:pt x="108" y="23"/>
                  </a:cubicBezTo>
                  <a:cubicBezTo>
                    <a:pt x="106" y="22"/>
                    <a:pt x="106" y="22"/>
                    <a:pt x="106" y="22"/>
                  </a:cubicBezTo>
                  <a:cubicBezTo>
                    <a:pt x="105" y="22"/>
                    <a:pt x="105" y="22"/>
                    <a:pt x="105" y="22"/>
                  </a:cubicBezTo>
                  <a:cubicBezTo>
                    <a:pt x="103" y="23"/>
                    <a:pt x="103" y="23"/>
                    <a:pt x="103" y="23"/>
                  </a:cubicBezTo>
                  <a:cubicBezTo>
                    <a:pt x="103" y="24"/>
                    <a:pt x="103" y="24"/>
                    <a:pt x="103" y="24"/>
                  </a:cubicBezTo>
                  <a:cubicBezTo>
                    <a:pt x="104" y="24"/>
                    <a:pt x="104" y="24"/>
                    <a:pt x="104" y="24"/>
                  </a:cubicBezTo>
                  <a:cubicBezTo>
                    <a:pt x="104" y="25"/>
                    <a:pt x="104" y="25"/>
                    <a:pt x="104" y="25"/>
                  </a:cubicBezTo>
                  <a:cubicBezTo>
                    <a:pt x="104" y="25"/>
                    <a:pt x="104" y="25"/>
                    <a:pt x="104" y="25"/>
                  </a:cubicBezTo>
                  <a:cubicBezTo>
                    <a:pt x="103" y="25"/>
                    <a:pt x="103" y="25"/>
                    <a:pt x="103" y="25"/>
                  </a:cubicBezTo>
                  <a:cubicBezTo>
                    <a:pt x="103" y="25"/>
                    <a:pt x="103" y="25"/>
                    <a:pt x="103" y="25"/>
                  </a:cubicBezTo>
                  <a:cubicBezTo>
                    <a:pt x="103" y="25"/>
                    <a:pt x="103" y="25"/>
                    <a:pt x="103" y="25"/>
                  </a:cubicBezTo>
                  <a:cubicBezTo>
                    <a:pt x="102" y="25"/>
                    <a:pt x="102" y="25"/>
                    <a:pt x="102" y="25"/>
                  </a:cubicBezTo>
                  <a:cubicBezTo>
                    <a:pt x="101" y="25"/>
                    <a:pt x="101" y="25"/>
                    <a:pt x="101" y="25"/>
                  </a:cubicBezTo>
                  <a:cubicBezTo>
                    <a:pt x="100" y="26"/>
                    <a:pt x="100" y="26"/>
                    <a:pt x="100" y="26"/>
                  </a:cubicBezTo>
                  <a:cubicBezTo>
                    <a:pt x="99" y="28"/>
                    <a:pt x="99" y="28"/>
                    <a:pt x="99" y="28"/>
                  </a:cubicBezTo>
                  <a:cubicBezTo>
                    <a:pt x="100" y="26"/>
                    <a:pt x="100" y="26"/>
                    <a:pt x="100" y="26"/>
                  </a:cubicBezTo>
                  <a:cubicBezTo>
                    <a:pt x="100" y="26"/>
                    <a:pt x="100" y="26"/>
                    <a:pt x="100" y="26"/>
                  </a:cubicBezTo>
                  <a:cubicBezTo>
                    <a:pt x="100" y="25"/>
                    <a:pt x="100" y="25"/>
                    <a:pt x="100" y="25"/>
                  </a:cubicBezTo>
                  <a:cubicBezTo>
                    <a:pt x="100" y="25"/>
                    <a:pt x="100" y="25"/>
                    <a:pt x="100" y="25"/>
                  </a:cubicBezTo>
                  <a:cubicBezTo>
                    <a:pt x="100" y="25"/>
                    <a:pt x="100" y="25"/>
                    <a:pt x="100" y="25"/>
                  </a:cubicBezTo>
                  <a:cubicBezTo>
                    <a:pt x="99" y="25"/>
                    <a:pt x="99" y="25"/>
                    <a:pt x="99" y="25"/>
                  </a:cubicBezTo>
                  <a:cubicBezTo>
                    <a:pt x="98" y="26"/>
                    <a:pt x="98" y="26"/>
                    <a:pt x="98" y="26"/>
                  </a:cubicBezTo>
                  <a:cubicBezTo>
                    <a:pt x="98" y="27"/>
                    <a:pt x="98" y="27"/>
                    <a:pt x="98" y="27"/>
                  </a:cubicBezTo>
                  <a:cubicBezTo>
                    <a:pt x="97" y="28"/>
                    <a:pt x="97" y="28"/>
                    <a:pt x="97" y="28"/>
                  </a:cubicBezTo>
                  <a:cubicBezTo>
                    <a:pt x="98" y="26"/>
                    <a:pt x="98" y="26"/>
                    <a:pt x="98" y="26"/>
                  </a:cubicBezTo>
                  <a:cubicBezTo>
                    <a:pt x="98" y="25"/>
                    <a:pt x="98" y="25"/>
                    <a:pt x="98" y="25"/>
                  </a:cubicBezTo>
                  <a:cubicBezTo>
                    <a:pt x="100" y="24"/>
                    <a:pt x="100" y="24"/>
                    <a:pt x="100" y="24"/>
                  </a:cubicBezTo>
                  <a:cubicBezTo>
                    <a:pt x="100" y="23"/>
                    <a:pt x="100" y="23"/>
                    <a:pt x="100" y="23"/>
                  </a:cubicBezTo>
                  <a:cubicBezTo>
                    <a:pt x="101" y="22"/>
                    <a:pt x="101" y="22"/>
                    <a:pt x="101" y="22"/>
                  </a:cubicBezTo>
                  <a:cubicBezTo>
                    <a:pt x="101" y="21"/>
                    <a:pt x="101" y="21"/>
                    <a:pt x="101" y="21"/>
                  </a:cubicBezTo>
                  <a:cubicBezTo>
                    <a:pt x="102" y="21"/>
                    <a:pt x="102" y="21"/>
                    <a:pt x="102" y="21"/>
                  </a:cubicBezTo>
                  <a:cubicBezTo>
                    <a:pt x="103" y="21"/>
                    <a:pt x="103" y="21"/>
                    <a:pt x="103" y="21"/>
                  </a:cubicBezTo>
                  <a:cubicBezTo>
                    <a:pt x="104" y="19"/>
                    <a:pt x="104" y="19"/>
                    <a:pt x="104" y="19"/>
                  </a:cubicBezTo>
                  <a:cubicBezTo>
                    <a:pt x="106" y="17"/>
                    <a:pt x="106" y="17"/>
                    <a:pt x="106" y="17"/>
                  </a:cubicBezTo>
                  <a:cubicBezTo>
                    <a:pt x="106" y="17"/>
                    <a:pt x="106" y="17"/>
                    <a:pt x="106" y="17"/>
                  </a:cubicBezTo>
                  <a:cubicBezTo>
                    <a:pt x="106" y="17"/>
                    <a:pt x="106" y="17"/>
                    <a:pt x="106" y="17"/>
                  </a:cubicBezTo>
                  <a:cubicBezTo>
                    <a:pt x="106" y="16"/>
                    <a:pt x="106" y="16"/>
                    <a:pt x="106" y="16"/>
                  </a:cubicBezTo>
                  <a:cubicBezTo>
                    <a:pt x="106" y="16"/>
                    <a:pt x="106" y="16"/>
                    <a:pt x="106" y="16"/>
                  </a:cubicBezTo>
                  <a:cubicBezTo>
                    <a:pt x="106" y="15"/>
                    <a:pt x="106" y="15"/>
                    <a:pt x="106" y="15"/>
                  </a:cubicBezTo>
                  <a:cubicBezTo>
                    <a:pt x="106" y="15"/>
                    <a:pt x="106" y="15"/>
                    <a:pt x="106" y="15"/>
                  </a:cubicBezTo>
                  <a:cubicBezTo>
                    <a:pt x="106" y="14"/>
                    <a:pt x="106" y="14"/>
                    <a:pt x="106" y="14"/>
                  </a:cubicBezTo>
                  <a:cubicBezTo>
                    <a:pt x="105" y="14"/>
                    <a:pt x="105" y="14"/>
                    <a:pt x="105" y="14"/>
                  </a:cubicBezTo>
                  <a:cubicBezTo>
                    <a:pt x="104" y="14"/>
                    <a:pt x="104" y="14"/>
                    <a:pt x="104" y="14"/>
                  </a:cubicBezTo>
                  <a:cubicBezTo>
                    <a:pt x="104" y="14"/>
                    <a:pt x="104" y="14"/>
                    <a:pt x="104" y="14"/>
                  </a:cubicBezTo>
                  <a:cubicBezTo>
                    <a:pt x="103" y="12"/>
                    <a:pt x="103" y="12"/>
                    <a:pt x="103" y="12"/>
                  </a:cubicBezTo>
                  <a:cubicBezTo>
                    <a:pt x="102" y="10"/>
                    <a:pt x="102" y="10"/>
                    <a:pt x="102" y="10"/>
                  </a:cubicBezTo>
                  <a:cubicBezTo>
                    <a:pt x="102" y="9"/>
                    <a:pt x="102" y="9"/>
                    <a:pt x="102" y="9"/>
                  </a:cubicBezTo>
                  <a:cubicBezTo>
                    <a:pt x="101" y="7"/>
                    <a:pt x="101" y="7"/>
                    <a:pt x="101" y="7"/>
                  </a:cubicBezTo>
                  <a:cubicBezTo>
                    <a:pt x="101" y="7"/>
                    <a:pt x="101" y="7"/>
                    <a:pt x="101" y="7"/>
                  </a:cubicBezTo>
                  <a:lnTo>
                    <a:pt x="101" y="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56" name="Freeform 178"/>
            <p:cNvSpPr>
              <a:spLocks/>
            </p:cNvSpPr>
            <p:nvPr/>
          </p:nvSpPr>
          <p:spPr bwMode="auto">
            <a:xfrm>
              <a:off x="3159498" y="3066605"/>
              <a:ext cx="61758" cy="81058"/>
            </a:xfrm>
            <a:custGeom>
              <a:avLst/>
              <a:gdLst>
                <a:gd name="T0" fmla="*/ 3 w 48"/>
                <a:gd name="T1" fmla="*/ 48 h 63"/>
                <a:gd name="T2" fmla="*/ 3 w 48"/>
                <a:gd name="T3" fmla="*/ 52 h 63"/>
                <a:gd name="T4" fmla="*/ 3 w 48"/>
                <a:gd name="T5" fmla="*/ 52 h 63"/>
                <a:gd name="T6" fmla="*/ 3 w 48"/>
                <a:gd name="T7" fmla="*/ 52 h 63"/>
                <a:gd name="T8" fmla="*/ 3 w 48"/>
                <a:gd name="T9" fmla="*/ 56 h 63"/>
                <a:gd name="T10" fmla="*/ 7 w 48"/>
                <a:gd name="T11" fmla="*/ 56 h 63"/>
                <a:gd name="T12" fmla="*/ 11 w 48"/>
                <a:gd name="T13" fmla="*/ 59 h 63"/>
                <a:gd name="T14" fmla="*/ 11 w 48"/>
                <a:gd name="T15" fmla="*/ 56 h 63"/>
                <a:gd name="T16" fmla="*/ 15 w 48"/>
                <a:gd name="T17" fmla="*/ 56 h 63"/>
                <a:gd name="T18" fmla="*/ 15 w 48"/>
                <a:gd name="T19" fmla="*/ 56 h 63"/>
                <a:gd name="T20" fmla="*/ 15 w 48"/>
                <a:gd name="T21" fmla="*/ 56 h 63"/>
                <a:gd name="T22" fmla="*/ 18 w 48"/>
                <a:gd name="T23" fmla="*/ 56 h 63"/>
                <a:gd name="T24" fmla="*/ 18 w 48"/>
                <a:gd name="T25" fmla="*/ 59 h 63"/>
                <a:gd name="T26" fmla="*/ 18 w 48"/>
                <a:gd name="T27" fmla="*/ 63 h 63"/>
                <a:gd name="T28" fmla="*/ 22 w 48"/>
                <a:gd name="T29" fmla="*/ 59 h 63"/>
                <a:gd name="T30" fmla="*/ 22 w 48"/>
                <a:gd name="T31" fmla="*/ 56 h 63"/>
                <a:gd name="T32" fmla="*/ 26 w 48"/>
                <a:gd name="T33" fmla="*/ 56 h 63"/>
                <a:gd name="T34" fmla="*/ 26 w 48"/>
                <a:gd name="T35" fmla="*/ 56 h 63"/>
                <a:gd name="T36" fmla="*/ 29 w 48"/>
                <a:gd name="T37" fmla="*/ 52 h 63"/>
                <a:gd name="T38" fmla="*/ 33 w 48"/>
                <a:gd name="T39" fmla="*/ 48 h 63"/>
                <a:gd name="T40" fmla="*/ 37 w 48"/>
                <a:gd name="T41" fmla="*/ 41 h 63"/>
                <a:gd name="T42" fmla="*/ 37 w 48"/>
                <a:gd name="T43" fmla="*/ 41 h 63"/>
                <a:gd name="T44" fmla="*/ 40 w 48"/>
                <a:gd name="T45" fmla="*/ 33 h 63"/>
                <a:gd name="T46" fmla="*/ 44 w 48"/>
                <a:gd name="T47" fmla="*/ 30 h 63"/>
                <a:gd name="T48" fmla="*/ 44 w 48"/>
                <a:gd name="T49" fmla="*/ 30 h 63"/>
                <a:gd name="T50" fmla="*/ 44 w 48"/>
                <a:gd name="T51" fmla="*/ 30 h 63"/>
                <a:gd name="T52" fmla="*/ 48 w 48"/>
                <a:gd name="T53" fmla="*/ 26 h 63"/>
                <a:gd name="T54" fmla="*/ 48 w 48"/>
                <a:gd name="T55" fmla="*/ 22 h 63"/>
                <a:gd name="T56" fmla="*/ 44 w 48"/>
                <a:gd name="T57" fmla="*/ 19 h 63"/>
                <a:gd name="T58" fmla="*/ 44 w 48"/>
                <a:gd name="T59" fmla="*/ 19 h 63"/>
                <a:gd name="T60" fmla="*/ 40 w 48"/>
                <a:gd name="T61" fmla="*/ 19 h 63"/>
                <a:gd name="T62" fmla="*/ 40 w 48"/>
                <a:gd name="T63" fmla="*/ 15 h 63"/>
                <a:gd name="T64" fmla="*/ 33 w 48"/>
                <a:gd name="T65" fmla="*/ 11 h 63"/>
                <a:gd name="T66" fmla="*/ 33 w 48"/>
                <a:gd name="T67" fmla="*/ 7 h 63"/>
                <a:gd name="T68" fmla="*/ 29 w 48"/>
                <a:gd name="T69" fmla="*/ 7 h 63"/>
                <a:gd name="T70" fmla="*/ 22 w 48"/>
                <a:gd name="T71" fmla="*/ 4 h 63"/>
                <a:gd name="T72" fmla="*/ 15 w 48"/>
                <a:gd name="T73" fmla="*/ 0 h 63"/>
                <a:gd name="T74" fmla="*/ 11 w 48"/>
                <a:gd name="T75" fmla="*/ 0 h 63"/>
                <a:gd name="T76" fmla="*/ 7 w 48"/>
                <a:gd name="T77" fmla="*/ 4 h 63"/>
                <a:gd name="T78" fmla="*/ 7 w 48"/>
                <a:gd name="T79" fmla="*/ 4 h 63"/>
                <a:gd name="T80" fmla="*/ 7 w 48"/>
                <a:gd name="T81" fmla="*/ 4 h 63"/>
                <a:gd name="T82" fmla="*/ 3 w 48"/>
                <a:gd name="T83" fmla="*/ 4 h 63"/>
                <a:gd name="T84" fmla="*/ 3 w 48"/>
                <a:gd name="T85" fmla="*/ 7 h 63"/>
                <a:gd name="T86" fmla="*/ 0 w 48"/>
                <a:gd name="T87" fmla="*/ 7 h 63"/>
                <a:gd name="T88" fmla="*/ 3 w 48"/>
                <a:gd name="T89" fmla="*/ 15 h 63"/>
                <a:gd name="T90" fmla="*/ 3 w 48"/>
                <a:gd name="T91" fmla="*/ 15 h 63"/>
                <a:gd name="T92" fmla="*/ 3 w 48"/>
                <a:gd name="T93" fmla="*/ 19 h 63"/>
                <a:gd name="T94" fmla="*/ 3 w 48"/>
                <a:gd name="T95" fmla="*/ 22 h 63"/>
                <a:gd name="T96" fmla="*/ 7 w 48"/>
                <a:gd name="T97" fmla="*/ 22 h 63"/>
                <a:gd name="T98" fmla="*/ 7 w 48"/>
                <a:gd name="T99" fmla="*/ 26 h 63"/>
                <a:gd name="T100" fmla="*/ 7 w 48"/>
                <a:gd name="T101" fmla="*/ 30 h 63"/>
                <a:gd name="T102" fmla="*/ 11 w 48"/>
                <a:gd name="T103" fmla="*/ 33 h 63"/>
                <a:gd name="T104" fmla="*/ 11 w 48"/>
                <a:gd name="T105" fmla="*/ 33 h 63"/>
                <a:gd name="T106" fmla="*/ 11 w 48"/>
                <a:gd name="T107" fmla="*/ 37 h 63"/>
                <a:gd name="T108" fmla="*/ 7 w 48"/>
                <a:gd name="T109" fmla="*/ 37 h 63"/>
                <a:gd name="T110" fmla="*/ 7 w 48"/>
                <a:gd name="T111" fmla="*/ 41 h 63"/>
                <a:gd name="T112" fmla="*/ 7 w 48"/>
                <a:gd name="T113" fmla="*/ 45 h 63"/>
                <a:gd name="T114" fmla="*/ 7 w 48"/>
                <a:gd name="T115" fmla="*/ 48 h 63"/>
                <a:gd name="T116" fmla="*/ 3 w 48"/>
                <a:gd name="T117" fmla="*/ 48 h 63"/>
                <a:gd name="T118" fmla="*/ 3 w 48"/>
                <a:gd name="T119"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 h="63">
                  <a:moveTo>
                    <a:pt x="3" y="48"/>
                  </a:moveTo>
                  <a:lnTo>
                    <a:pt x="3" y="52"/>
                  </a:lnTo>
                  <a:lnTo>
                    <a:pt x="3" y="52"/>
                  </a:lnTo>
                  <a:lnTo>
                    <a:pt x="3" y="52"/>
                  </a:lnTo>
                  <a:lnTo>
                    <a:pt x="3" y="56"/>
                  </a:lnTo>
                  <a:lnTo>
                    <a:pt x="7" y="56"/>
                  </a:lnTo>
                  <a:lnTo>
                    <a:pt x="11" y="59"/>
                  </a:lnTo>
                  <a:lnTo>
                    <a:pt x="11" y="56"/>
                  </a:lnTo>
                  <a:lnTo>
                    <a:pt x="15" y="56"/>
                  </a:lnTo>
                  <a:lnTo>
                    <a:pt x="15" y="56"/>
                  </a:lnTo>
                  <a:lnTo>
                    <a:pt x="15" y="56"/>
                  </a:lnTo>
                  <a:lnTo>
                    <a:pt x="18" y="56"/>
                  </a:lnTo>
                  <a:lnTo>
                    <a:pt x="18" y="59"/>
                  </a:lnTo>
                  <a:lnTo>
                    <a:pt x="18" y="63"/>
                  </a:lnTo>
                  <a:lnTo>
                    <a:pt x="22" y="59"/>
                  </a:lnTo>
                  <a:lnTo>
                    <a:pt x="22" y="56"/>
                  </a:lnTo>
                  <a:lnTo>
                    <a:pt x="26" y="56"/>
                  </a:lnTo>
                  <a:lnTo>
                    <a:pt x="26" y="56"/>
                  </a:lnTo>
                  <a:lnTo>
                    <a:pt x="29" y="52"/>
                  </a:lnTo>
                  <a:lnTo>
                    <a:pt x="33" y="48"/>
                  </a:lnTo>
                  <a:lnTo>
                    <a:pt x="37" y="41"/>
                  </a:lnTo>
                  <a:lnTo>
                    <a:pt x="37" y="41"/>
                  </a:lnTo>
                  <a:lnTo>
                    <a:pt x="40" y="33"/>
                  </a:lnTo>
                  <a:lnTo>
                    <a:pt x="44" y="30"/>
                  </a:lnTo>
                  <a:lnTo>
                    <a:pt x="44" y="30"/>
                  </a:lnTo>
                  <a:lnTo>
                    <a:pt x="44" y="30"/>
                  </a:lnTo>
                  <a:lnTo>
                    <a:pt x="48" y="26"/>
                  </a:lnTo>
                  <a:lnTo>
                    <a:pt x="48" y="22"/>
                  </a:lnTo>
                  <a:lnTo>
                    <a:pt x="44" y="19"/>
                  </a:lnTo>
                  <a:lnTo>
                    <a:pt x="44" y="19"/>
                  </a:lnTo>
                  <a:lnTo>
                    <a:pt x="40" y="19"/>
                  </a:lnTo>
                  <a:lnTo>
                    <a:pt x="40" y="15"/>
                  </a:lnTo>
                  <a:lnTo>
                    <a:pt x="33" y="11"/>
                  </a:lnTo>
                  <a:lnTo>
                    <a:pt x="33" y="7"/>
                  </a:lnTo>
                  <a:lnTo>
                    <a:pt x="29" y="7"/>
                  </a:lnTo>
                  <a:lnTo>
                    <a:pt x="22" y="4"/>
                  </a:lnTo>
                  <a:lnTo>
                    <a:pt x="15" y="0"/>
                  </a:lnTo>
                  <a:lnTo>
                    <a:pt x="11" y="0"/>
                  </a:lnTo>
                  <a:lnTo>
                    <a:pt x="7" y="4"/>
                  </a:lnTo>
                  <a:lnTo>
                    <a:pt x="7" y="4"/>
                  </a:lnTo>
                  <a:lnTo>
                    <a:pt x="7" y="4"/>
                  </a:lnTo>
                  <a:lnTo>
                    <a:pt x="3" y="4"/>
                  </a:lnTo>
                  <a:lnTo>
                    <a:pt x="3" y="7"/>
                  </a:lnTo>
                  <a:lnTo>
                    <a:pt x="0" y="7"/>
                  </a:lnTo>
                  <a:lnTo>
                    <a:pt x="3" y="15"/>
                  </a:lnTo>
                  <a:lnTo>
                    <a:pt x="3" y="15"/>
                  </a:lnTo>
                  <a:lnTo>
                    <a:pt x="3" y="19"/>
                  </a:lnTo>
                  <a:lnTo>
                    <a:pt x="3" y="22"/>
                  </a:lnTo>
                  <a:lnTo>
                    <a:pt x="7" y="22"/>
                  </a:lnTo>
                  <a:lnTo>
                    <a:pt x="7" y="26"/>
                  </a:lnTo>
                  <a:lnTo>
                    <a:pt x="7" y="30"/>
                  </a:lnTo>
                  <a:lnTo>
                    <a:pt x="11" y="33"/>
                  </a:lnTo>
                  <a:lnTo>
                    <a:pt x="11" y="33"/>
                  </a:lnTo>
                  <a:lnTo>
                    <a:pt x="11" y="37"/>
                  </a:lnTo>
                  <a:lnTo>
                    <a:pt x="7" y="37"/>
                  </a:lnTo>
                  <a:lnTo>
                    <a:pt x="7" y="41"/>
                  </a:lnTo>
                  <a:lnTo>
                    <a:pt x="7" y="45"/>
                  </a:lnTo>
                  <a:lnTo>
                    <a:pt x="7" y="48"/>
                  </a:lnTo>
                  <a:lnTo>
                    <a:pt x="3" y="48"/>
                  </a:lnTo>
                  <a:lnTo>
                    <a:pt x="3"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57" name="Freeform 179"/>
            <p:cNvSpPr>
              <a:spLocks/>
            </p:cNvSpPr>
            <p:nvPr/>
          </p:nvSpPr>
          <p:spPr bwMode="auto">
            <a:xfrm>
              <a:off x="3087448" y="3061459"/>
              <a:ext cx="86205" cy="81058"/>
            </a:xfrm>
            <a:custGeom>
              <a:avLst/>
              <a:gdLst>
                <a:gd name="T0" fmla="*/ 26 w 67"/>
                <a:gd name="T1" fmla="*/ 63 h 63"/>
                <a:gd name="T2" fmla="*/ 30 w 67"/>
                <a:gd name="T3" fmla="*/ 63 h 63"/>
                <a:gd name="T4" fmla="*/ 37 w 67"/>
                <a:gd name="T5" fmla="*/ 63 h 63"/>
                <a:gd name="T6" fmla="*/ 34 w 67"/>
                <a:gd name="T7" fmla="*/ 60 h 63"/>
                <a:gd name="T8" fmla="*/ 30 w 67"/>
                <a:gd name="T9" fmla="*/ 56 h 63"/>
                <a:gd name="T10" fmla="*/ 34 w 67"/>
                <a:gd name="T11" fmla="*/ 52 h 63"/>
                <a:gd name="T12" fmla="*/ 45 w 67"/>
                <a:gd name="T13" fmla="*/ 52 h 63"/>
                <a:gd name="T14" fmla="*/ 52 w 67"/>
                <a:gd name="T15" fmla="*/ 49 h 63"/>
                <a:gd name="T16" fmla="*/ 59 w 67"/>
                <a:gd name="T17" fmla="*/ 52 h 63"/>
                <a:gd name="T18" fmla="*/ 63 w 67"/>
                <a:gd name="T19" fmla="*/ 49 h 63"/>
                <a:gd name="T20" fmla="*/ 63 w 67"/>
                <a:gd name="T21" fmla="*/ 41 h 63"/>
                <a:gd name="T22" fmla="*/ 67 w 67"/>
                <a:gd name="T23" fmla="*/ 37 h 63"/>
                <a:gd name="T24" fmla="*/ 63 w 67"/>
                <a:gd name="T25" fmla="*/ 34 h 63"/>
                <a:gd name="T26" fmla="*/ 63 w 67"/>
                <a:gd name="T27" fmla="*/ 26 h 63"/>
                <a:gd name="T28" fmla="*/ 59 w 67"/>
                <a:gd name="T29" fmla="*/ 23 h 63"/>
                <a:gd name="T30" fmla="*/ 59 w 67"/>
                <a:gd name="T31" fmla="*/ 19 h 63"/>
                <a:gd name="T32" fmla="*/ 59 w 67"/>
                <a:gd name="T33" fmla="*/ 11 h 63"/>
                <a:gd name="T34" fmla="*/ 63 w 67"/>
                <a:gd name="T35" fmla="*/ 8 h 63"/>
                <a:gd name="T36" fmla="*/ 63 w 67"/>
                <a:gd name="T37" fmla="*/ 4 h 63"/>
                <a:gd name="T38" fmla="*/ 56 w 67"/>
                <a:gd name="T39" fmla="*/ 0 h 63"/>
                <a:gd name="T40" fmla="*/ 48 w 67"/>
                <a:gd name="T41" fmla="*/ 0 h 63"/>
                <a:gd name="T42" fmla="*/ 37 w 67"/>
                <a:gd name="T43" fmla="*/ 0 h 63"/>
                <a:gd name="T44" fmla="*/ 26 w 67"/>
                <a:gd name="T45" fmla="*/ 0 h 63"/>
                <a:gd name="T46" fmla="*/ 15 w 67"/>
                <a:gd name="T47" fmla="*/ 0 h 63"/>
                <a:gd name="T48" fmla="*/ 15 w 67"/>
                <a:gd name="T49" fmla="*/ 4 h 63"/>
                <a:gd name="T50" fmla="*/ 15 w 67"/>
                <a:gd name="T51" fmla="*/ 8 h 63"/>
                <a:gd name="T52" fmla="*/ 8 w 67"/>
                <a:gd name="T53" fmla="*/ 15 h 63"/>
                <a:gd name="T54" fmla="*/ 4 w 67"/>
                <a:gd name="T55" fmla="*/ 19 h 63"/>
                <a:gd name="T56" fmla="*/ 0 w 67"/>
                <a:gd name="T57" fmla="*/ 26 h 63"/>
                <a:gd name="T58" fmla="*/ 4 w 67"/>
                <a:gd name="T59" fmla="*/ 30 h 63"/>
                <a:gd name="T60" fmla="*/ 4 w 67"/>
                <a:gd name="T61" fmla="*/ 34 h 63"/>
                <a:gd name="T62" fmla="*/ 8 w 67"/>
                <a:gd name="T63" fmla="*/ 37 h 63"/>
                <a:gd name="T64" fmla="*/ 11 w 67"/>
                <a:gd name="T65" fmla="*/ 37 h 63"/>
                <a:gd name="T66" fmla="*/ 15 w 67"/>
                <a:gd name="T67" fmla="*/ 41 h 63"/>
                <a:gd name="T68" fmla="*/ 15 w 67"/>
                <a:gd name="T69" fmla="*/ 49 h 63"/>
                <a:gd name="T70" fmla="*/ 19 w 67"/>
                <a:gd name="T71" fmla="*/ 52 h 63"/>
                <a:gd name="T72" fmla="*/ 22 w 67"/>
                <a:gd name="T73" fmla="*/ 56 h 63"/>
                <a:gd name="T74" fmla="*/ 22 w 67"/>
                <a:gd name="T75"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 h="63">
                  <a:moveTo>
                    <a:pt x="26" y="63"/>
                  </a:moveTo>
                  <a:lnTo>
                    <a:pt x="26" y="63"/>
                  </a:lnTo>
                  <a:lnTo>
                    <a:pt x="26" y="63"/>
                  </a:lnTo>
                  <a:lnTo>
                    <a:pt x="30" y="63"/>
                  </a:lnTo>
                  <a:lnTo>
                    <a:pt x="34" y="63"/>
                  </a:lnTo>
                  <a:lnTo>
                    <a:pt x="37" y="63"/>
                  </a:lnTo>
                  <a:lnTo>
                    <a:pt x="37" y="63"/>
                  </a:lnTo>
                  <a:lnTo>
                    <a:pt x="34" y="60"/>
                  </a:lnTo>
                  <a:lnTo>
                    <a:pt x="34" y="60"/>
                  </a:lnTo>
                  <a:lnTo>
                    <a:pt x="30" y="56"/>
                  </a:lnTo>
                  <a:lnTo>
                    <a:pt x="30" y="52"/>
                  </a:lnTo>
                  <a:lnTo>
                    <a:pt x="34" y="52"/>
                  </a:lnTo>
                  <a:lnTo>
                    <a:pt x="37" y="52"/>
                  </a:lnTo>
                  <a:lnTo>
                    <a:pt x="45" y="52"/>
                  </a:lnTo>
                  <a:lnTo>
                    <a:pt x="48" y="49"/>
                  </a:lnTo>
                  <a:lnTo>
                    <a:pt x="52" y="49"/>
                  </a:lnTo>
                  <a:lnTo>
                    <a:pt x="56" y="52"/>
                  </a:lnTo>
                  <a:lnTo>
                    <a:pt x="59" y="52"/>
                  </a:lnTo>
                  <a:lnTo>
                    <a:pt x="63" y="52"/>
                  </a:lnTo>
                  <a:lnTo>
                    <a:pt x="63" y="49"/>
                  </a:lnTo>
                  <a:lnTo>
                    <a:pt x="63" y="45"/>
                  </a:lnTo>
                  <a:lnTo>
                    <a:pt x="63" y="41"/>
                  </a:lnTo>
                  <a:lnTo>
                    <a:pt x="67" y="41"/>
                  </a:lnTo>
                  <a:lnTo>
                    <a:pt x="67" y="37"/>
                  </a:lnTo>
                  <a:lnTo>
                    <a:pt x="67" y="37"/>
                  </a:lnTo>
                  <a:lnTo>
                    <a:pt x="63" y="34"/>
                  </a:lnTo>
                  <a:lnTo>
                    <a:pt x="63" y="30"/>
                  </a:lnTo>
                  <a:lnTo>
                    <a:pt x="63" y="26"/>
                  </a:lnTo>
                  <a:lnTo>
                    <a:pt x="59" y="26"/>
                  </a:lnTo>
                  <a:lnTo>
                    <a:pt x="59" y="23"/>
                  </a:lnTo>
                  <a:lnTo>
                    <a:pt x="59" y="19"/>
                  </a:lnTo>
                  <a:lnTo>
                    <a:pt x="59" y="19"/>
                  </a:lnTo>
                  <a:lnTo>
                    <a:pt x="56" y="11"/>
                  </a:lnTo>
                  <a:lnTo>
                    <a:pt x="59" y="11"/>
                  </a:lnTo>
                  <a:lnTo>
                    <a:pt x="59" y="8"/>
                  </a:lnTo>
                  <a:lnTo>
                    <a:pt x="63" y="8"/>
                  </a:lnTo>
                  <a:lnTo>
                    <a:pt x="63" y="4"/>
                  </a:lnTo>
                  <a:lnTo>
                    <a:pt x="63" y="4"/>
                  </a:lnTo>
                  <a:lnTo>
                    <a:pt x="59" y="0"/>
                  </a:lnTo>
                  <a:lnTo>
                    <a:pt x="56" y="0"/>
                  </a:lnTo>
                  <a:lnTo>
                    <a:pt x="48" y="0"/>
                  </a:lnTo>
                  <a:lnTo>
                    <a:pt x="48" y="0"/>
                  </a:lnTo>
                  <a:lnTo>
                    <a:pt x="45" y="0"/>
                  </a:lnTo>
                  <a:lnTo>
                    <a:pt x="37" y="0"/>
                  </a:lnTo>
                  <a:lnTo>
                    <a:pt x="34" y="0"/>
                  </a:lnTo>
                  <a:lnTo>
                    <a:pt x="26" y="0"/>
                  </a:lnTo>
                  <a:lnTo>
                    <a:pt x="19" y="0"/>
                  </a:lnTo>
                  <a:lnTo>
                    <a:pt x="15" y="0"/>
                  </a:lnTo>
                  <a:lnTo>
                    <a:pt x="15" y="4"/>
                  </a:lnTo>
                  <a:lnTo>
                    <a:pt x="15" y="4"/>
                  </a:lnTo>
                  <a:lnTo>
                    <a:pt x="15" y="8"/>
                  </a:lnTo>
                  <a:lnTo>
                    <a:pt x="15" y="8"/>
                  </a:lnTo>
                  <a:lnTo>
                    <a:pt x="11" y="11"/>
                  </a:lnTo>
                  <a:lnTo>
                    <a:pt x="8" y="15"/>
                  </a:lnTo>
                  <a:lnTo>
                    <a:pt x="4" y="15"/>
                  </a:lnTo>
                  <a:lnTo>
                    <a:pt x="4" y="19"/>
                  </a:lnTo>
                  <a:lnTo>
                    <a:pt x="4" y="19"/>
                  </a:lnTo>
                  <a:lnTo>
                    <a:pt x="0" y="26"/>
                  </a:lnTo>
                  <a:lnTo>
                    <a:pt x="0" y="30"/>
                  </a:lnTo>
                  <a:lnTo>
                    <a:pt x="4" y="30"/>
                  </a:lnTo>
                  <a:lnTo>
                    <a:pt x="4" y="30"/>
                  </a:lnTo>
                  <a:lnTo>
                    <a:pt x="4" y="34"/>
                  </a:lnTo>
                  <a:lnTo>
                    <a:pt x="8" y="37"/>
                  </a:lnTo>
                  <a:lnTo>
                    <a:pt x="8" y="37"/>
                  </a:lnTo>
                  <a:lnTo>
                    <a:pt x="8" y="37"/>
                  </a:lnTo>
                  <a:lnTo>
                    <a:pt x="11" y="37"/>
                  </a:lnTo>
                  <a:lnTo>
                    <a:pt x="11" y="41"/>
                  </a:lnTo>
                  <a:lnTo>
                    <a:pt x="15" y="41"/>
                  </a:lnTo>
                  <a:lnTo>
                    <a:pt x="15" y="49"/>
                  </a:lnTo>
                  <a:lnTo>
                    <a:pt x="15" y="49"/>
                  </a:lnTo>
                  <a:lnTo>
                    <a:pt x="15" y="52"/>
                  </a:lnTo>
                  <a:lnTo>
                    <a:pt x="19" y="52"/>
                  </a:lnTo>
                  <a:lnTo>
                    <a:pt x="19" y="56"/>
                  </a:lnTo>
                  <a:lnTo>
                    <a:pt x="22" y="56"/>
                  </a:lnTo>
                  <a:lnTo>
                    <a:pt x="22" y="60"/>
                  </a:lnTo>
                  <a:lnTo>
                    <a:pt x="22" y="60"/>
                  </a:lnTo>
                  <a:lnTo>
                    <a:pt x="26"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58" name="Freeform 180"/>
            <p:cNvSpPr>
              <a:spLocks/>
            </p:cNvSpPr>
            <p:nvPr/>
          </p:nvSpPr>
          <p:spPr bwMode="auto">
            <a:xfrm>
              <a:off x="3016682" y="3013854"/>
              <a:ext cx="104218" cy="144103"/>
            </a:xfrm>
            <a:custGeom>
              <a:avLst/>
              <a:gdLst>
                <a:gd name="T0" fmla="*/ 11 w 81"/>
                <a:gd name="T1" fmla="*/ 48 h 112"/>
                <a:gd name="T2" fmla="*/ 14 w 81"/>
                <a:gd name="T3" fmla="*/ 48 h 112"/>
                <a:gd name="T4" fmla="*/ 22 w 81"/>
                <a:gd name="T5" fmla="*/ 52 h 112"/>
                <a:gd name="T6" fmla="*/ 18 w 81"/>
                <a:gd name="T7" fmla="*/ 60 h 112"/>
                <a:gd name="T8" fmla="*/ 22 w 81"/>
                <a:gd name="T9" fmla="*/ 63 h 112"/>
                <a:gd name="T10" fmla="*/ 26 w 81"/>
                <a:gd name="T11" fmla="*/ 63 h 112"/>
                <a:gd name="T12" fmla="*/ 29 w 81"/>
                <a:gd name="T13" fmla="*/ 67 h 112"/>
                <a:gd name="T14" fmla="*/ 26 w 81"/>
                <a:gd name="T15" fmla="*/ 71 h 112"/>
                <a:gd name="T16" fmla="*/ 22 w 81"/>
                <a:gd name="T17" fmla="*/ 82 h 112"/>
                <a:gd name="T18" fmla="*/ 22 w 81"/>
                <a:gd name="T19" fmla="*/ 86 h 112"/>
                <a:gd name="T20" fmla="*/ 22 w 81"/>
                <a:gd name="T21" fmla="*/ 89 h 112"/>
                <a:gd name="T22" fmla="*/ 22 w 81"/>
                <a:gd name="T23" fmla="*/ 93 h 112"/>
                <a:gd name="T24" fmla="*/ 29 w 81"/>
                <a:gd name="T25" fmla="*/ 100 h 112"/>
                <a:gd name="T26" fmla="*/ 29 w 81"/>
                <a:gd name="T27" fmla="*/ 104 h 112"/>
                <a:gd name="T28" fmla="*/ 40 w 81"/>
                <a:gd name="T29" fmla="*/ 112 h 112"/>
                <a:gd name="T30" fmla="*/ 44 w 81"/>
                <a:gd name="T31" fmla="*/ 108 h 112"/>
                <a:gd name="T32" fmla="*/ 48 w 81"/>
                <a:gd name="T33" fmla="*/ 108 h 112"/>
                <a:gd name="T34" fmla="*/ 52 w 81"/>
                <a:gd name="T35" fmla="*/ 104 h 112"/>
                <a:gd name="T36" fmla="*/ 63 w 81"/>
                <a:gd name="T37" fmla="*/ 104 h 112"/>
                <a:gd name="T38" fmla="*/ 66 w 81"/>
                <a:gd name="T39" fmla="*/ 100 h 112"/>
                <a:gd name="T40" fmla="*/ 74 w 81"/>
                <a:gd name="T41" fmla="*/ 100 h 112"/>
                <a:gd name="T42" fmla="*/ 81 w 81"/>
                <a:gd name="T43" fmla="*/ 100 h 112"/>
                <a:gd name="T44" fmla="*/ 77 w 81"/>
                <a:gd name="T45" fmla="*/ 97 h 112"/>
                <a:gd name="T46" fmla="*/ 74 w 81"/>
                <a:gd name="T47" fmla="*/ 93 h 112"/>
                <a:gd name="T48" fmla="*/ 70 w 81"/>
                <a:gd name="T49" fmla="*/ 89 h 112"/>
                <a:gd name="T50" fmla="*/ 70 w 81"/>
                <a:gd name="T51" fmla="*/ 86 h 112"/>
                <a:gd name="T52" fmla="*/ 66 w 81"/>
                <a:gd name="T53" fmla="*/ 78 h 112"/>
                <a:gd name="T54" fmla="*/ 63 w 81"/>
                <a:gd name="T55" fmla="*/ 74 h 112"/>
                <a:gd name="T56" fmla="*/ 63 w 81"/>
                <a:gd name="T57" fmla="*/ 74 h 112"/>
                <a:gd name="T58" fmla="*/ 59 w 81"/>
                <a:gd name="T59" fmla="*/ 67 h 112"/>
                <a:gd name="T60" fmla="*/ 55 w 81"/>
                <a:gd name="T61" fmla="*/ 67 h 112"/>
                <a:gd name="T62" fmla="*/ 59 w 81"/>
                <a:gd name="T63" fmla="*/ 56 h 112"/>
                <a:gd name="T64" fmla="*/ 59 w 81"/>
                <a:gd name="T65" fmla="*/ 52 h 112"/>
                <a:gd name="T66" fmla="*/ 66 w 81"/>
                <a:gd name="T67" fmla="*/ 48 h 112"/>
                <a:gd name="T68" fmla="*/ 70 w 81"/>
                <a:gd name="T69" fmla="*/ 45 h 112"/>
                <a:gd name="T70" fmla="*/ 70 w 81"/>
                <a:gd name="T71" fmla="*/ 41 h 112"/>
                <a:gd name="T72" fmla="*/ 70 w 81"/>
                <a:gd name="T73" fmla="*/ 37 h 112"/>
                <a:gd name="T74" fmla="*/ 66 w 81"/>
                <a:gd name="T75" fmla="*/ 34 h 112"/>
                <a:gd name="T76" fmla="*/ 55 w 81"/>
                <a:gd name="T77" fmla="*/ 26 h 112"/>
                <a:gd name="T78" fmla="*/ 52 w 81"/>
                <a:gd name="T79" fmla="*/ 26 h 112"/>
                <a:gd name="T80" fmla="*/ 44 w 81"/>
                <a:gd name="T81" fmla="*/ 26 h 112"/>
                <a:gd name="T82" fmla="*/ 44 w 81"/>
                <a:gd name="T83" fmla="*/ 26 h 112"/>
                <a:gd name="T84" fmla="*/ 48 w 81"/>
                <a:gd name="T85" fmla="*/ 19 h 112"/>
                <a:gd name="T86" fmla="*/ 40 w 81"/>
                <a:gd name="T87" fmla="*/ 11 h 112"/>
                <a:gd name="T88" fmla="*/ 33 w 81"/>
                <a:gd name="T89" fmla="*/ 4 h 112"/>
                <a:gd name="T90" fmla="*/ 29 w 81"/>
                <a:gd name="T91" fmla="*/ 0 h 112"/>
                <a:gd name="T92" fmla="*/ 22 w 81"/>
                <a:gd name="T93" fmla="*/ 0 h 112"/>
                <a:gd name="T94" fmla="*/ 18 w 81"/>
                <a:gd name="T95" fmla="*/ 4 h 112"/>
                <a:gd name="T96" fmla="*/ 11 w 81"/>
                <a:gd name="T97" fmla="*/ 8 h 112"/>
                <a:gd name="T98" fmla="*/ 11 w 81"/>
                <a:gd name="T99" fmla="*/ 15 h 112"/>
                <a:gd name="T100" fmla="*/ 14 w 81"/>
                <a:gd name="T101" fmla="*/ 19 h 112"/>
                <a:gd name="T102" fmla="*/ 18 w 81"/>
                <a:gd name="T103" fmla="*/ 23 h 112"/>
                <a:gd name="T104" fmla="*/ 11 w 81"/>
                <a:gd name="T105" fmla="*/ 26 h 112"/>
                <a:gd name="T106" fmla="*/ 3 w 81"/>
                <a:gd name="T107" fmla="*/ 26 h 112"/>
                <a:gd name="T108" fmla="*/ 3 w 81"/>
                <a:gd name="T109" fmla="*/ 30 h 112"/>
                <a:gd name="T110" fmla="*/ 0 w 81"/>
                <a:gd name="T111" fmla="*/ 37 h 112"/>
                <a:gd name="T112" fmla="*/ 11 w 81"/>
                <a:gd name="T113" fmla="*/ 4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 h="112">
                  <a:moveTo>
                    <a:pt x="11" y="48"/>
                  </a:moveTo>
                  <a:lnTo>
                    <a:pt x="11" y="48"/>
                  </a:lnTo>
                  <a:lnTo>
                    <a:pt x="14" y="48"/>
                  </a:lnTo>
                  <a:lnTo>
                    <a:pt x="14" y="48"/>
                  </a:lnTo>
                  <a:lnTo>
                    <a:pt x="18" y="48"/>
                  </a:lnTo>
                  <a:lnTo>
                    <a:pt x="22" y="52"/>
                  </a:lnTo>
                  <a:lnTo>
                    <a:pt x="22" y="56"/>
                  </a:lnTo>
                  <a:lnTo>
                    <a:pt x="18" y="60"/>
                  </a:lnTo>
                  <a:lnTo>
                    <a:pt x="18" y="60"/>
                  </a:lnTo>
                  <a:lnTo>
                    <a:pt x="22" y="63"/>
                  </a:lnTo>
                  <a:lnTo>
                    <a:pt x="26" y="63"/>
                  </a:lnTo>
                  <a:lnTo>
                    <a:pt x="26" y="63"/>
                  </a:lnTo>
                  <a:lnTo>
                    <a:pt x="26" y="67"/>
                  </a:lnTo>
                  <a:lnTo>
                    <a:pt x="29" y="67"/>
                  </a:lnTo>
                  <a:lnTo>
                    <a:pt x="29" y="67"/>
                  </a:lnTo>
                  <a:lnTo>
                    <a:pt x="26" y="71"/>
                  </a:lnTo>
                  <a:lnTo>
                    <a:pt x="26" y="74"/>
                  </a:lnTo>
                  <a:lnTo>
                    <a:pt x="22" y="82"/>
                  </a:lnTo>
                  <a:lnTo>
                    <a:pt x="22" y="82"/>
                  </a:lnTo>
                  <a:lnTo>
                    <a:pt x="22" y="86"/>
                  </a:lnTo>
                  <a:lnTo>
                    <a:pt x="22" y="89"/>
                  </a:lnTo>
                  <a:lnTo>
                    <a:pt x="22" y="89"/>
                  </a:lnTo>
                  <a:lnTo>
                    <a:pt x="22" y="93"/>
                  </a:lnTo>
                  <a:lnTo>
                    <a:pt x="22" y="93"/>
                  </a:lnTo>
                  <a:lnTo>
                    <a:pt x="26" y="97"/>
                  </a:lnTo>
                  <a:lnTo>
                    <a:pt x="29" y="100"/>
                  </a:lnTo>
                  <a:lnTo>
                    <a:pt x="29" y="104"/>
                  </a:lnTo>
                  <a:lnTo>
                    <a:pt x="29" y="104"/>
                  </a:lnTo>
                  <a:lnTo>
                    <a:pt x="37" y="112"/>
                  </a:lnTo>
                  <a:lnTo>
                    <a:pt x="40" y="112"/>
                  </a:lnTo>
                  <a:lnTo>
                    <a:pt x="40" y="108"/>
                  </a:lnTo>
                  <a:lnTo>
                    <a:pt x="44" y="108"/>
                  </a:lnTo>
                  <a:lnTo>
                    <a:pt x="44" y="108"/>
                  </a:lnTo>
                  <a:lnTo>
                    <a:pt x="48" y="108"/>
                  </a:lnTo>
                  <a:lnTo>
                    <a:pt x="52" y="108"/>
                  </a:lnTo>
                  <a:lnTo>
                    <a:pt x="52" y="104"/>
                  </a:lnTo>
                  <a:lnTo>
                    <a:pt x="55" y="104"/>
                  </a:lnTo>
                  <a:lnTo>
                    <a:pt x="63" y="104"/>
                  </a:lnTo>
                  <a:lnTo>
                    <a:pt x="63" y="100"/>
                  </a:lnTo>
                  <a:lnTo>
                    <a:pt x="66" y="100"/>
                  </a:lnTo>
                  <a:lnTo>
                    <a:pt x="70" y="97"/>
                  </a:lnTo>
                  <a:lnTo>
                    <a:pt x="74" y="100"/>
                  </a:lnTo>
                  <a:lnTo>
                    <a:pt x="77" y="100"/>
                  </a:lnTo>
                  <a:lnTo>
                    <a:pt x="81" y="100"/>
                  </a:lnTo>
                  <a:lnTo>
                    <a:pt x="77" y="97"/>
                  </a:lnTo>
                  <a:lnTo>
                    <a:pt x="77" y="97"/>
                  </a:lnTo>
                  <a:lnTo>
                    <a:pt x="77" y="93"/>
                  </a:lnTo>
                  <a:lnTo>
                    <a:pt x="74" y="93"/>
                  </a:lnTo>
                  <a:lnTo>
                    <a:pt x="74" y="89"/>
                  </a:lnTo>
                  <a:lnTo>
                    <a:pt x="70" y="89"/>
                  </a:lnTo>
                  <a:lnTo>
                    <a:pt x="70" y="86"/>
                  </a:lnTo>
                  <a:lnTo>
                    <a:pt x="70" y="86"/>
                  </a:lnTo>
                  <a:lnTo>
                    <a:pt x="70" y="78"/>
                  </a:lnTo>
                  <a:lnTo>
                    <a:pt x="66" y="78"/>
                  </a:lnTo>
                  <a:lnTo>
                    <a:pt x="66" y="74"/>
                  </a:lnTo>
                  <a:lnTo>
                    <a:pt x="63" y="74"/>
                  </a:lnTo>
                  <a:lnTo>
                    <a:pt x="63" y="74"/>
                  </a:lnTo>
                  <a:lnTo>
                    <a:pt x="63" y="74"/>
                  </a:lnTo>
                  <a:lnTo>
                    <a:pt x="59" y="71"/>
                  </a:lnTo>
                  <a:lnTo>
                    <a:pt x="59" y="67"/>
                  </a:lnTo>
                  <a:lnTo>
                    <a:pt x="59" y="67"/>
                  </a:lnTo>
                  <a:lnTo>
                    <a:pt x="55" y="67"/>
                  </a:lnTo>
                  <a:lnTo>
                    <a:pt x="55" y="63"/>
                  </a:lnTo>
                  <a:lnTo>
                    <a:pt x="59" y="56"/>
                  </a:lnTo>
                  <a:lnTo>
                    <a:pt x="59" y="56"/>
                  </a:lnTo>
                  <a:lnTo>
                    <a:pt x="59" y="52"/>
                  </a:lnTo>
                  <a:lnTo>
                    <a:pt x="63" y="52"/>
                  </a:lnTo>
                  <a:lnTo>
                    <a:pt x="66" y="48"/>
                  </a:lnTo>
                  <a:lnTo>
                    <a:pt x="70" y="45"/>
                  </a:lnTo>
                  <a:lnTo>
                    <a:pt x="70" y="45"/>
                  </a:lnTo>
                  <a:lnTo>
                    <a:pt x="70" y="41"/>
                  </a:lnTo>
                  <a:lnTo>
                    <a:pt x="70" y="41"/>
                  </a:lnTo>
                  <a:lnTo>
                    <a:pt x="70" y="41"/>
                  </a:lnTo>
                  <a:lnTo>
                    <a:pt x="70" y="37"/>
                  </a:lnTo>
                  <a:lnTo>
                    <a:pt x="70" y="34"/>
                  </a:lnTo>
                  <a:lnTo>
                    <a:pt x="66" y="34"/>
                  </a:lnTo>
                  <a:lnTo>
                    <a:pt x="63" y="30"/>
                  </a:lnTo>
                  <a:lnTo>
                    <a:pt x="55" y="26"/>
                  </a:lnTo>
                  <a:lnTo>
                    <a:pt x="52" y="23"/>
                  </a:lnTo>
                  <a:lnTo>
                    <a:pt x="52" y="26"/>
                  </a:lnTo>
                  <a:lnTo>
                    <a:pt x="48" y="26"/>
                  </a:lnTo>
                  <a:lnTo>
                    <a:pt x="44" y="26"/>
                  </a:lnTo>
                  <a:lnTo>
                    <a:pt x="44" y="30"/>
                  </a:lnTo>
                  <a:lnTo>
                    <a:pt x="44" y="26"/>
                  </a:lnTo>
                  <a:lnTo>
                    <a:pt x="44" y="23"/>
                  </a:lnTo>
                  <a:lnTo>
                    <a:pt x="48" y="19"/>
                  </a:lnTo>
                  <a:lnTo>
                    <a:pt x="44" y="15"/>
                  </a:lnTo>
                  <a:lnTo>
                    <a:pt x="40" y="11"/>
                  </a:lnTo>
                  <a:lnTo>
                    <a:pt x="37" y="11"/>
                  </a:lnTo>
                  <a:lnTo>
                    <a:pt x="33" y="4"/>
                  </a:lnTo>
                  <a:lnTo>
                    <a:pt x="29" y="4"/>
                  </a:lnTo>
                  <a:lnTo>
                    <a:pt x="29" y="0"/>
                  </a:lnTo>
                  <a:lnTo>
                    <a:pt x="26" y="0"/>
                  </a:lnTo>
                  <a:lnTo>
                    <a:pt x="22" y="0"/>
                  </a:lnTo>
                  <a:lnTo>
                    <a:pt x="22" y="0"/>
                  </a:lnTo>
                  <a:lnTo>
                    <a:pt x="18" y="4"/>
                  </a:lnTo>
                  <a:lnTo>
                    <a:pt x="14" y="8"/>
                  </a:lnTo>
                  <a:lnTo>
                    <a:pt x="11" y="8"/>
                  </a:lnTo>
                  <a:lnTo>
                    <a:pt x="7" y="11"/>
                  </a:lnTo>
                  <a:lnTo>
                    <a:pt x="11" y="15"/>
                  </a:lnTo>
                  <a:lnTo>
                    <a:pt x="11" y="19"/>
                  </a:lnTo>
                  <a:lnTo>
                    <a:pt x="14" y="19"/>
                  </a:lnTo>
                  <a:lnTo>
                    <a:pt x="18" y="19"/>
                  </a:lnTo>
                  <a:lnTo>
                    <a:pt x="18" y="23"/>
                  </a:lnTo>
                  <a:lnTo>
                    <a:pt x="11" y="26"/>
                  </a:lnTo>
                  <a:lnTo>
                    <a:pt x="11" y="26"/>
                  </a:lnTo>
                  <a:lnTo>
                    <a:pt x="7" y="26"/>
                  </a:lnTo>
                  <a:lnTo>
                    <a:pt x="3" y="26"/>
                  </a:lnTo>
                  <a:lnTo>
                    <a:pt x="3" y="26"/>
                  </a:lnTo>
                  <a:lnTo>
                    <a:pt x="3" y="30"/>
                  </a:lnTo>
                  <a:lnTo>
                    <a:pt x="0" y="34"/>
                  </a:lnTo>
                  <a:lnTo>
                    <a:pt x="0" y="37"/>
                  </a:lnTo>
                  <a:lnTo>
                    <a:pt x="3" y="45"/>
                  </a:lnTo>
                  <a:lnTo>
                    <a:pt x="11" y="48"/>
                  </a:lnTo>
                  <a:lnTo>
                    <a:pt x="11"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59" name="Freeform 181"/>
            <p:cNvSpPr>
              <a:spLocks noEditPoints="1"/>
            </p:cNvSpPr>
            <p:nvPr/>
          </p:nvSpPr>
          <p:spPr bwMode="auto">
            <a:xfrm>
              <a:off x="2763217" y="2932796"/>
              <a:ext cx="281773" cy="234167"/>
            </a:xfrm>
            <a:custGeom>
              <a:avLst/>
              <a:gdLst>
                <a:gd name="T0" fmla="*/ 34 w 59"/>
                <a:gd name="T1" fmla="*/ 49 h 49"/>
                <a:gd name="T2" fmla="*/ 40 w 59"/>
                <a:gd name="T3" fmla="*/ 44 h 49"/>
                <a:gd name="T4" fmla="*/ 42 w 59"/>
                <a:gd name="T5" fmla="*/ 41 h 49"/>
                <a:gd name="T6" fmla="*/ 40 w 59"/>
                <a:gd name="T7" fmla="*/ 37 h 49"/>
                <a:gd name="T8" fmla="*/ 38 w 59"/>
                <a:gd name="T9" fmla="*/ 35 h 49"/>
                <a:gd name="T10" fmla="*/ 45 w 59"/>
                <a:gd name="T11" fmla="*/ 35 h 49"/>
                <a:gd name="T12" fmla="*/ 52 w 59"/>
                <a:gd name="T13" fmla="*/ 33 h 49"/>
                <a:gd name="T14" fmla="*/ 54 w 59"/>
                <a:gd name="T15" fmla="*/ 29 h 49"/>
                <a:gd name="T16" fmla="*/ 54 w 59"/>
                <a:gd name="T17" fmla="*/ 24 h 49"/>
                <a:gd name="T18" fmla="*/ 58 w 59"/>
                <a:gd name="T19" fmla="*/ 22 h 49"/>
                <a:gd name="T20" fmla="*/ 56 w 59"/>
                <a:gd name="T21" fmla="*/ 19 h 49"/>
                <a:gd name="T22" fmla="*/ 59 w 59"/>
                <a:gd name="T23" fmla="*/ 17 h 49"/>
                <a:gd name="T24" fmla="*/ 55 w 59"/>
                <a:gd name="T25" fmla="*/ 16 h 49"/>
                <a:gd name="T26" fmla="*/ 52 w 59"/>
                <a:gd name="T27" fmla="*/ 16 h 49"/>
                <a:gd name="T28" fmla="*/ 55 w 59"/>
                <a:gd name="T29" fmla="*/ 14 h 49"/>
                <a:gd name="T30" fmla="*/ 51 w 59"/>
                <a:gd name="T31" fmla="*/ 12 h 49"/>
                <a:gd name="T32" fmla="*/ 48 w 59"/>
                <a:gd name="T33" fmla="*/ 10 h 49"/>
                <a:gd name="T34" fmla="*/ 46 w 59"/>
                <a:gd name="T35" fmla="*/ 9 h 49"/>
                <a:gd name="T36" fmla="*/ 50 w 59"/>
                <a:gd name="T37" fmla="*/ 8 h 49"/>
                <a:gd name="T38" fmla="*/ 45 w 59"/>
                <a:gd name="T39" fmla="*/ 7 h 49"/>
                <a:gd name="T40" fmla="*/ 39 w 59"/>
                <a:gd name="T41" fmla="*/ 9 h 49"/>
                <a:gd name="T42" fmla="*/ 35 w 59"/>
                <a:gd name="T43" fmla="*/ 10 h 49"/>
                <a:gd name="T44" fmla="*/ 26 w 59"/>
                <a:gd name="T45" fmla="*/ 9 h 49"/>
                <a:gd name="T46" fmla="*/ 23 w 59"/>
                <a:gd name="T47" fmla="*/ 7 h 49"/>
                <a:gd name="T48" fmla="*/ 18 w 59"/>
                <a:gd name="T49" fmla="*/ 5 h 49"/>
                <a:gd name="T50" fmla="*/ 16 w 59"/>
                <a:gd name="T51" fmla="*/ 1 h 49"/>
                <a:gd name="T52" fmla="*/ 14 w 59"/>
                <a:gd name="T53" fmla="*/ 4 h 49"/>
                <a:gd name="T54" fmla="*/ 15 w 59"/>
                <a:gd name="T55" fmla="*/ 5 h 49"/>
                <a:gd name="T56" fmla="*/ 13 w 59"/>
                <a:gd name="T57" fmla="*/ 6 h 49"/>
                <a:gd name="T58" fmla="*/ 9 w 59"/>
                <a:gd name="T59" fmla="*/ 9 h 49"/>
                <a:gd name="T60" fmla="*/ 7 w 59"/>
                <a:gd name="T61" fmla="*/ 14 h 49"/>
                <a:gd name="T62" fmla="*/ 6 w 59"/>
                <a:gd name="T63" fmla="*/ 11 h 49"/>
                <a:gd name="T64" fmla="*/ 7 w 59"/>
                <a:gd name="T65" fmla="*/ 6 h 49"/>
                <a:gd name="T66" fmla="*/ 8 w 59"/>
                <a:gd name="T67" fmla="*/ 4 h 49"/>
                <a:gd name="T68" fmla="*/ 7 w 59"/>
                <a:gd name="T69" fmla="*/ 4 h 49"/>
                <a:gd name="T70" fmla="*/ 3 w 59"/>
                <a:gd name="T71" fmla="*/ 8 h 49"/>
                <a:gd name="T72" fmla="*/ 0 w 59"/>
                <a:gd name="T73" fmla="*/ 13 h 49"/>
                <a:gd name="T74" fmla="*/ 4 w 59"/>
                <a:gd name="T75" fmla="*/ 18 h 49"/>
                <a:gd name="T76" fmla="*/ 4 w 59"/>
                <a:gd name="T77" fmla="*/ 21 h 49"/>
                <a:gd name="T78" fmla="*/ 8 w 59"/>
                <a:gd name="T79" fmla="*/ 22 h 49"/>
                <a:gd name="T80" fmla="*/ 14 w 59"/>
                <a:gd name="T81" fmla="*/ 23 h 49"/>
                <a:gd name="T82" fmla="*/ 20 w 59"/>
                <a:gd name="T83" fmla="*/ 26 h 49"/>
                <a:gd name="T84" fmla="*/ 24 w 59"/>
                <a:gd name="T85" fmla="*/ 26 h 49"/>
                <a:gd name="T86" fmla="*/ 26 w 59"/>
                <a:gd name="T87" fmla="*/ 28 h 49"/>
                <a:gd name="T88" fmla="*/ 24 w 59"/>
                <a:gd name="T89" fmla="*/ 32 h 49"/>
                <a:gd name="T90" fmla="*/ 24 w 59"/>
                <a:gd name="T91" fmla="*/ 36 h 49"/>
                <a:gd name="T92" fmla="*/ 25 w 59"/>
                <a:gd name="T93" fmla="*/ 41 h 49"/>
                <a:gd name="T94" fmla="*/ 26 w 59"/>
                <a:gd name="T95" fmla="*/ 43 h 49"/>
                <a:gd name="T96" fmla="*/ 22 w 59"/>
                <a:gd name="T97" fmla="*/ 1 h 49"/>
                <a:gd name="T98" fmla="*/ 22 w 59"/>
                <a:gd name="T99" fmla="*/ 2 h 49"/>
                <a:gd name="T100" fmla="*/ 20 w 59"/>
                <a:gd name="T101" fmla="*/ 2 h 49"/>
                <a:gd name="T102" fmla="*/ 15 w 59"/>
                <a:gd name="T103" fmla="*/ 0 h 49"/>
                <a:gd name="T104" fmla="*/ 40 w 59"/>
                <a:gd name="T105" fmla="*/ 6 h 49"/>
                <a:gd name="T106" fmla="*/ 41 w 59"/>
                <a:gd name="T107"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49">
                  <a:moveTo>
                    <a:pt x="27" y="47"/>
                  </a:moveTo>
                  <a:cubicBezTo>
                    <a:pt x="29" y="48"/>
                    <a:pt x="29" y="48"/>
                    <a:pt x="29" y="48"/>
                  </a:cubicBezTo>
                  <a:cubicBezTo>
                    <a:pt x="31" y="49"/>
                    <a:pt x="31" y="49"/>
                    <a:pt x="31" y="49"/>
                  </a:cubicBezTo>
                  <a:cubicBezTo>
                    <a:pt x="32" y="49"/>
                    <a:pt x="32" y="49"/>
                    <a:pt x="32" y="49"/>
                  </a:cubicBezTo>
                  <a:cubicBezTo>
                    <a:pt x="34" y="49"/>
                    <a:pt x="34" y="49"/>
                    <a:pt x="34" y="49"/>
                  </a:cubicBezTo>
                  <a:cubicBezTo>
                    <a:pt x="35" y="48"/>
                    <a:pt x="35" y="48"/>
                    <a:pt x="35" y="48"/>
                  </a:cubicBezTo>
                  <a:cubicBezTo>
                    <a:pt x="36" y="47"/>
                    <a:pt x="36" y="47"/>
                    <a:pt x="36" y="47"/>
                  </a:cubicBezTo>
                  <a:cubicBezTo>
                    <a:pt x="37" y="46"/>
                    <a:pt x="37" y="46"/>
                    <a:pt x="37" y="46"/>
                  </a:cubicBezTo>
                  <a:cubicBezTo>
                    <a:pt x="39" y="45"/>
                    <a:pt x="39" y="45"/>
                    <a:pt x="39" y="45"/>
                  </a:cubicBezTo>
                  <a:cubicBezTo>
                    <a:pt x="40" y="44"/>
                    <a:pt x="40" y="44"/>
                    <a:pt x="40" y="44"/>
                  </a:cubicBezTo>
                  <a:cubicBezTo>
                    <a:pt x="41" y="43"/>
                    <a:pt x="41" y="43"/>
                    <a:pt x="41" y="43"/>
                  </a:cubicBezTo>
                  <a:cubicBezTo>
                    <a:pt x="43" y="43"/>
                    <a:pt x="43" y="43"/>
                    <a:pt x="43" y="43"/>
                  </a:cubicBezTo>
                  <a:cubicBezTo>
                    <a:pt x="44" y="43"/>
                    <a:pt x="44" y="43"/>
                    <a:pt x="44" y="43"/>
                  </a:cubicBezTo>
                  <a:cubicBezTo>
                    <a:pt x="44" y="42"/>
                    <a:pt x="44" y="42"/>
                    <a:pt x="44" y="42"/>
                  </a:cubicBezTo>
                  <a:cubicBezTo>
                    <a:pt x="42" y="41"/>
                    <a:pt x="42" y="41"/>
                    <a:pt x="42" y="41"/>
                  </a:cubicBezTo>
                  <a:cubicBezTo>
                    <a:pt x="41" y="42"/>
                    <a:pt x="41" y="42"/>
                    <a:pt x="41" y="42"/>
                  </a:cubicBezTo>
                  <a:cubicBezTo>
                    <a:pt x="39" y="41"/>
                    <a:pt x="39" y="41"/>
                    <a:pt x="39" y="41"/>
                  </a:cubicBezTo>
                  <a:cubicBezTo>
                    <a:pt x="39" y="40"/>
                    <a:pt x="39" y="40"/>
                    <a:pt x="39" y="40"/>
                  </a:cubicBezTo>
                  <a:cubicBezTo>
                    <a:pt x="38" y="39"/>
                    <a:pt x="38" y="39"/>
                    <a:pt x="38" y="39"/>
                  </a:cubicBezTo>
                  <a:cubicBezTo>
                    <a:pt x="40" y="37"/>
                    <a:pt x="40" y="37"/>
                    <a:pt x="40" y="37"/>
                  </a:cubicBezTo>
                  <a:cubicBezTo>
                    <a:pt x="39" y="36"/>
                    <a:pt x="39" y="36"/>
                    <a:pt x="39" y="36"/>
                  </a:cubicBezTo>
                  <a:cubicBezTo>
                    <a:pt x="38" y="36"/>
                    <a:pt x="38" y="36"/>
                    <a:pt x="38" y="36"/>
                  </a:cubicBezTo>
                  <a:cubicBezTo>
                    <a:pt x="38" y="35"/>
                    <a:pt x="38" y="35"/>
                    <a:pt x="38" y="35"/>
                  </a:cubicBezTo>
                  <a:cubicBezTo>
                    <a:pt x="37" y="34"/>
                    <a:pt x="37" y="34"/>
                    <a:pt x="37" y="34"/>
                  </a:cubicBezTo>
                  <a:cubicBezTo>
                    <a:pt x="38" y="35"/>
                    <a:pt x="38" y="35"/>
                    <a:pt x="38" y="35"/>
                  </a:cubicBezTo>
                  <a:cubicBezTo>
                    <a:pt x="40" y="35"/>
                    <a:pt x="40" y="35"/>
                    <a:pt x="40" y="35"/>
                  </a:cubicBezTo>
                  <a:cubicBezTo>
                    <a:pt x="41" y="36"/>
                    <a:pt x="41" y="36"/>
                    <a:pt x="41" y="36"/>
                  </a:cubicBezTo>
                  <a:cubicBezTo>
                    <a:pt x="43" y="35"/>
                    <a:pt x="43" y="35"/>
                    <a:pt x="43" y="35"/>
                  </a:cubicBezTo>
                  <a:cubicBezTo>
                    <a:pt x="45" y="35"/>
                    <a:pt x="45" y="35"/>
                    <a:pt x="45" y="35"/>
                  </a:cubicBezTo>
                  <a:cubicBezTo>
                    <a:pt x="45" y="35"/>
                    <a:pt x="45" y="35"/>
                    <a:pt x="45" y="35"/>
                  </a:cubicBezTo>
                  <a:cubicBezTo>
                    <a:pt x="46" y="35"/>
                    <a:pt x="46" y="35"/>
                    <a:pt x="46" y="35"/>
                  </a:cubicBezTo>
                  <a:cubicBezTo>
                    <a:pt x="48" y="34"/>
                    <a:pt x="48" y="34"/>
                    <a:pt x="48" y="34"/>
                  </a:cubicBezTo>
                  <a:cubicBezTo>
                    <a:pt x="49" y="34"/>
                    <a:pt x="49" y="34"/>
                    <a:pt x="49" y="34"/>
                  </a:cubicBezTo>
                  <a:cubicBezTo>
                    <a:pt x="50" y="34"/>
                    <a:pt x="50" y="34"/>
                    <a:pt x="50" y="34"/>
                  </a:cubicBezTo>
                  <a:cubicBezTo>
                    <a:pt x="52" y="33"/>
                    <a:pt x="52" y="33"/>
                    <a:pt x="52" y="33"/>
                  </a:cubicBezTo>
                  <a:cubicBezTo>
                    <a:pt x="53" y="33"/>
                    <a:pt x="53" y="33"/>
                    <a:pt x="53" y="33"/>
                  </a:cubicBezTo>
                  <a:cubicBezTo>
                    <a:pt x="56" y="32"/>
                    <a:pt x="56" y="32"/>
                    <a:pt x="56" y="32"/>
                  </a:cubicBezTo>
                  <a:cubicBezTo>
                    <a:pt x="56" y="31"/>
                    <a:pt x="56" y="31"/>
                    <a:pt x="56" y="31"/>
                  </a:cubicBezTo>
                  <a:cubicBezTo>
                    <a:pt x="56" y="30"/>
                    <a:pt x="56" y="30"/>
                    <a:pt x="56" y="30"/>
                  </a:cubicBezTo>
                  <a:cubicBezTo>
                    <a:pt x="54" y="29"/>
                    <a:pt x="54" y="29"/>
                    <a:pt x="54" y="29"/>
                  </a:cubicBezTo>
                  <a:cubicBezTo>
                    <a:pt x="53" y="27"/>
                    <a:pt x="53" y="27"/>
                    <a:pt x="53" y="27"/>
                  </a:cubicBezTo>
                  <a:cubicBezTo>
                    <a:pt x="53" y="26"/>
                    <a:pt x="53" y="26"/>
                    <a:pt x="53" y="26"/>
                  </a:cubicBezTo>
                  <a:cubicBezTo>
                    <a:pt x="54" y="25"/>
                    <a:pt x="54" y="25"/>
                    <a:pt x="54" y="25"/>
                  </a:cubicBezTo>
                  <a:cubicBezTo>
                    <a:pt x="54" y="24"/>
                    <a:pt x="54" y="24"/>
                    <a:pt x="54" y="24"/>
                  </a:cubicBezTo>
                  <a:cubicBezTo>
                    <a:pt x="54" y="24"/>
                    <a:pt x="54" y="24"/>
                    <a:pt x="54" y="24"/>
                  </a:cubicBezTo>
                  <a:cubicBezTo>
                    <a:pt x="55" y="24"/>
                    <a:pt x="55" y="24"/>
                    <a:pt x="55" y="24"/>
                  </a:cubicBezTo>
                  <a:cubicBezTo>
                    <a:pt x="56" y="24"/>
                    <a:pt x="56" y="24"/>
                    <a:pt x="56" y="24"/>
                  </a:cubicBezTo>
                  <a:cubicBezTo>
                    <a:pt x="56" y="24"/>
                    <a:pt x="56" y="24"/>
                    <a:pt x="56" y="24"/>
                  </a:cubicBezTo>
                  <a:cubicBezTo>
                    <a:pt x="58" y="23"/>
                    <a:pt x="58" y="23"/>
                    <a:pt x="58" y="23"/>
                  </a:cubicBezTo>
                  <a:cubicBezTo>
                    <a:pt x="58" y="22"/>
                    <a:pt x="58" y="22"/>
                    <a:pt x="58" y="22"/>
                  </a:cubicBezTo>
                  <a:cubicBezTo>
                    <a:pt x="57" y="22"/>
                    <a:pt x="57" y="22"/>
                    <a:pt x="57" y="22"/>
                  </a:cubicBezTo>
                  <a:cubicBezTo>
                    <a:pt x="56" y="22"/>
                    <a:pt x="56" y="22"/>
                    <a:pt x="56" y="22"/>
                  </a:cubicBezTo>
                  <a:cubicBezTo>
                    <a:pt x="56" y="21"/>
                    <a:pt x="56" y="21"/>
                    <a:pt x="56" y="21"/>
                  </a:cubicBezTo>
                  <a:cubicBezTo>
                    <a:pt x="55" y="20"/>
                    <a:pt x="55" y="20"/>
                    <a:pt x="55" y="20"/>
                  </a:cubicBezTo>
                  <a:cubicBezTo>
                    <a:pt x="56" y="19"/>
                    <a:pt x="56" y="19"/>
                    <a:pt x="56" y="19"/>
                  </a:cubicBezTo>
                  <a:cubicBezTo>
                    <a:pt x="57" y="19"/>
                    <a:pt x="57" y="19"/>
                    <a:pt x="57" y="19"/>
                  </a:cubicBezTo>
                  <a:cubicBezTo>
                    <a:pt x="58" y="18"/>
                    <a:pt x="58" y="18"/>
                    <a:pt x="58" y="18"/>
                  </a:cubicBezTo>
                  <a:cubicBezTo>
                    <a:pt x="59" y="17"/>
                    <a:pt x="59" y="17"/>
                    <a:pt x="59" y="17"/>
                  </a:cubicBezTo>
                  <a:cubicBezTo>
                    <a:pt x="59" y="17"/>
                    <a:pt x="59" y="17"/>
                    <a:pt x="59" y="17"/>
                  </a:cubicBezTo>
                  <a:cubicBezTo>
                    <a:pt x="59" y="17"/>
                    <a:pt x="59" y="17"/>
                    <a:pt x="59" y="17"/>
                  </a:cubicBezTo>
                  <a:cubicBezTo>
                    <a:pt x="58" y="16"/>
                    <a:pt x="58" y="16"/>
                    <a:pt x="58" y="16"/>
                  </a:cubicBezTo>
                  <a:cubicBezTo>
                    <a:pt x="57" y="16"/>
                    <a:pt x="57" y="16"/>
                    <a:pt x="57" y="16"/>
                  </a:cubicBezTo>
                  <a:cubicBezTo>
                    <a:pt x="56" y="16"/>
                    <a:pt x="56" y="16"/>
                    <a:pt x="56" y="16"/>
                  </a:cubicBezTo>
                  <a:cubicBezTo>
                    <a:pt x="55" y="16"/>
                    <a:pt x="55" y="16"/>
                    <a:pt x="55" y="16"/>
                  </a:cubicBezTo>
                  <a:cubicBezTo>
                    <a:pt x="55" y="16"/>
                    <a:pt x="55" y="16"/>
                    <a:pt x="55" y="16"/>
                  </a:cubicBezTo>
                  <a:cubicBezTo>
                    <a:pt x="54" y="16"/>
                    <a:pt x="54" y="16"/>
                    <a:pt x="54" y="16"/>
                  </a:cubicBezTo>
                  <a:cubicBezTo>
                    <a:pt x="53" y="16"/>
                    <a:pt x="53" y="16"/>
                    <a:pt x="53" y="16"/>
                  </a:cubicBezTo>
                  <a:cubicBezTo>
                    <a:pt x="52" y="16"/>
                    <a:pt x="52" y="16"/>
                    <a:pt x="52" y="16"/>
                  </a:cubicBezTo>
                  <a:cubicBezTo>
                    <a:pt x="51" y="16"/>
                    <a:pt x="51" y="16"/>
                    <a:pt x="51" y="16"/>
                  </a:cubicBezTo>
                  <a:cubicBezTo>
                    <a:pt x="52" y="16"/>
                    <a:pt x="52" y="16"/>
                    <a:pt x="52" y="16"/>
                  </a:cubicBezTo>
                  <a:cubicBezTo>
                    <a:pt x="53" y="16"/>
                    <a:pt x="53" y="16"/>
                    <a:pt x="53" y="16"/>
                  </a:cubicBezTo>
                  <a:cubicBezTo>
                    <a:pt x="53" y="16"/>
                    <a:pt x="53" y="16"/>
                    <a:pt x="53" y="16"/>
                  </a:cubicBezTo>
                  <a:cubicBezTo>
                    <a:pt x="54" y="15"/>
                    <a:pt x="54" y="15"/>
                    <a:pt x="54" y="15"/>
                  </a:cubicBezTo>
                  <a:cubicBezTo>
                    <a:pt x="55" y="14"/>
                    <a:pt x="55" y="14"/>
                    <a:pt x="55" y="14"/>
                  </a:cubicBezTo>
                  <a:cubicBezTo>
                    <a:pt x="55" y="14"/>
                    <a:pt x="55" y="14"/>
                    <a:pt x="55" y="14"/>
                  </a:cubicBezTo>
                  <a:cubicBezTo>
                    <a:pt x="54" y="14"/>
                    <a:pt x="54" y="14"/>
                    <a:pt x="54" y="14"/>
                  </a:cubicBezTo>
                  <a:cubicBezTo>
                    <a:pt x="54" y="13"/>
                    <a:pt x="54" y="13"/>
                    <a:pt x="54" y="13"/>
                  </a:cubicBezTo>
                  <a:cubicBezTo>
                    <a:pt x="54" y="13"/>
                    <a:pt x="54" y="13"/>
                    <a:pt x="54" y="13"/>
                  </a:cubicBezTo>
                  <a:cubicBezTo>
                    <a:pt x="53" y="12"/>
                    <a:pt x="53" y="12"/>
                    <a:pt x="53" y="12"/>
                  </a:cubicBezTo>
                  <a:cubicBezTo>
                    <a:pt x="51" y="12"/>
                    <a:pt x="51" y="12"/>
                    <a:pt x="51" y="12"/>
                  </a:cubicBezTo>
                  <a:cubicBezTo>
                    <a:pt x="51" y="11"/>
                    <a:pt x="51" y="11"/>
                    <a:pt x="51" y="11"/>
                  </a:cubicBezTo>
                  <a:cubicBezTo>
                    <a:pt x="50" y="11"/>
                    <a:pt x="50" y="11"/>
                    <a:pt x="50" y="11"/>
                  </a:cubicBezTo>
                  <a:cubicBezTo>
                    <a:pt x="50" y="11"/>
                    <a:pt x="50" y="11"/>
                    <a:pt x="50" y="11"/>
                  </a:cubicBezTo>
                  <a:cubicBezTo>
                    <a:pt x="49" y="11"/>
                    <a:pt x="49" y="11"/>
                    <a:pt x="49" y="11"/>
                  </a:cubicBezTo>
                  <a:cubicBezTo>
                    <a:pt x="48" y="10"/>
                    <a:pt x="48" y="10"/>
                    <a:pt x="48" y="10"/>
                  </a:cubicBezTo>
                  <a:cubicBezTo>
                    <a:pt x="48" y="10"/>
                    <a:pt x="48" y="10"/>
                    <a:pt x="48" y="10"/>
                  </a:cubicBezTo>
                  <a:cubicBezTo>
                    <a:pt x="48" y="11"/>
                    <a:pt x="48" y="11"/>
                    <a:pt x="48" y="11"/>
                  </a:cubicBezTo>
                  <a:cubicBezTo>
                    <a:pt x="47" y="10"/>
                    <a:pt x="47" y="10"/>
                    <a:pt x="47" y="10"/>
                  </a:cubicBezTo>
                  <a:cubicBezTo>
                    <a:pt x="47" y="10"/>
                    <a:pt x="47" y="10"/>
                    <a:pt x="47" y="10"/>
                  </a:cubicBezTo>
                  <a:cubicBezTo>
                    <a:pt x="46" y="9"/>
                    <a:pt x="46" y="9"/>
                    <a:pt x="46" y="9"/>
                  </a:cubicBezTo>
                  <a:cubicBezTo>
                    <a:pt x="46" y="9"/>
                    <a:pt x="46" y="9"/>
                    <a:pt x="46" y="9"/>
                  </a:cubicBezTo>
                  <a:cubicBezTo>
                    <a:pt x="46" y="8"/>
                    <a:pt x="46" y="8"/>
                    <a:pt x="46" y="8"/>
                  </a:cubicBezTo>
                  <a:cubicBezTo>
                    <a:pt x="48" y="8"/>
                    <a:pt x="48" y="8"/>
                    <a:pt x="48" y="8"/>
                  </a:cubicBezTo>
                  <a:cubicBezTo>
                    <a:pt x="49" y="8"/>
                    <a:pt x="49" y="8"/>
                    <a:pt x="49" y="8"/>
                  </a:cubicBezTo>
                  <a:cubicBezTo>
                    <a:pt x="50" y="8"/>
                    <a:pt x="50" y="8"/>
                    <a:pt x="50" y="8"/>
                  </a:cubicBezTo>
                  <a:cubicBezTo>
                    <a:pt x="50" y="7"/>
                    <a:pt x="50" y="7"/>
                    <a:pt x="50" y="7"/>
                  </a:cubicBezTo>
                  <a:cubicBezTo>
                    <a:pt x="49" y="7"/>
                    <a:pt x="49" y="7"/>
                    <a:pt x="49" y="7"/>
                  </a:cubicBezTo>
                  <a:cubicBezTo>
                    <a:pt x="47" y="7"/>
                    <a:pt x="47" y="7"/>
                    <a:pt x="47" y="7"/>
                  </a:cubicBezTo>
                  <a:cubicBezTo>
                    <a:pt x="46" y="7"/>
                    <a:pt x="46" y="7"/>
                    <a:pt x="46" y="7"/>
                  </a:cubicBezTo>
                  <a:cubicBezTo>
                    <a:pt x="45" y="7"/>
                    <a:pt x="45" y="7"/>
                    <a:pt x="45" y="7"/>
                  </a:cubicBezTo>
                  <a:cubicBezTo>
                    <a:pt x="43" y="8"/>
                    <a:pt x="43" y="8"/>
                    <a:pt x="43" y="8"/>
                  </a:cubicBezTo>
                  <a:cubicBezTo>
                    <a:pt x="42" y="8"/>
                    <a:pt x="42" y="8"/>
                    <a:pt x="42" y="8"/>
                  </a:cubicBezTo>
                  <a:cubicBezTo>
                    <a:pt x="41" y="8"/>
                    <a:pt x="41" y="8"/>
                    <a:pt x="41" y="8"/>
                  </a:cubicBezTo>
                  <a:cubicBezTo>
                    <a:pt x="40" y="9"/>
                    <a:pt x="40" y="9"/>
                    <a:pt x="40" y="9"/>
                  </a:cubicBezTo>
                  <a:cubicBezTo>
                    <a:pt x="39" y="9"/>
                    <a:pt x="39" y="9"/>
                    <a:pt x="39" y="9"/>
                  </a:cubicBezTo>
                  <a:cubicBezTo>
                    <a:pt x="38" y="9"/>
                    <a:pt x="38" y="9"/>
                    <a:pt x="38" y="9"/>
                  </a:cubicBezTo>
                  <a:cubicBezTo>
                    <a:pt x="38" y="10"/>
                    <a:pt x="38" y="10"/>
                    <a:pt x="38" y="10"/>
                  </a:cubicBezTo>
                  <a:cubicBezTo>
                    <a:pt x="36" y="10"/>
                    <a:pt x="36" y="10"/>
                    <a:pt x="36" y="10"/>
                  </a:cubicBezTo>
                  <a:cubicBezTo>
                    <a:pt x="36" y="10"/>
                    <a:pt x="36" y="10"/>
                    <a:pt x="36" y="10"/>
                  </a:cubicBezTo>
                  <a:cubicBezTo>
                    <a:pt x="35" y="10"/>
                    <a:pt x="35" y="10"/>
                    <a:pt x="35" y="10"/>
                  </a:cubicBezTo>
                  <a:cubicBezTo>
                    <a:pt x="33" y="9"/>
                    <a:pt x="33" y="9"/>
                    <a:pt x="33" y="9"/>
                  </a:cubicBezTo>
                  <a:cubicBezTo>
                    <a:pt x="33" y="8"/>
                    <a:pt x="33" y="8"/>
                    <a:pt x="33" y="8"/>
                  </a:cubicBezTo>
                  <a:cubicBezTo>
                    <a:pt x="32" y="8"/>
                    <a:pt x="32" y="8"/>
                    <a:pt x="32" y="8"/>
                  </a:cubicBezTo>
                  <a:cubicBezTo>
                    <a:pt x="30" y="8"/>
                    <a:pt x="30" y="8"/>
                    <a:pt x="30" y="8"/>
                  </a:cubicBezTo>
                  <a:cubicBezTo>
                    <a:pt x="26" y="9"/>
                    <a:pt x="26" y="9"/>
                    <a:pt x="26" y="9"/>
                  </a:cubicBezTo>
                  <a:cubicBezTo>
                    <a:pt x="24" y="9"/>
                    <a:pt x="24" y="9"/>
                    <a:pt x="24" y="9"/>
                  </a:cubicBezTo>
                  <a:cubicBezTo>
                    <a:pt x="23" y="8"/>
                    <a:pt x="23" y="8"/>
                    <a:pt x="23" y="8"/>
                  </a:cubicBezTo>
                  <a:cubicBezTo>
                    <a:pt x="23" y="8"/>
                    <a:pt x="23" y="8"/>
                    <a:pt x="23" y="8"/>
                  </a:cubicBezTo>
                  <a:cubicBezTo>
                    <a:pt x="23" y="7"/>
                    <a:pt x="23" y="7"/>
                    <a:pt x="23" y="7"/>
                  </a:cubicBezTo>
                  <a:cubicBezTo>
                    <a:pt x="23" y="7"/>
                    <a:pt x="23" y="7"/>
                    <a:pt x="23" y="7"/>
                  </a:cubicBezTo>
                  <a:cubicBezTo>
                    <a:pt x="23" y="6"/>
                    <a:pt x="23" y="6"/>
                    <a:pt x="23" y="6"/>
                  </a:cubicBezTo>
                  <a:cubicBezTo>
                    <a:pt x="22" y="5"/>
                    <a:pt x="22" y="5"/>
                    <a:pt x="22" y="5"/>
                  </a:cubicBezTo>
                  <a:cubicBezTo>
                    <a:pt x="21" y="5"/>
                    <a:pt x="21" y="5"/>
                    <a:pt x="21" y="5"/>
                  </a:cubicBezTo>
                  <a:cubicBezTo>
                    <a:pt x="19" y="5"/>
                    <a:pt x="19" y="5"/>
                    <a:pt x="19" y="5"/>
                  </a:cubicBezTo>
                  <a:cubicBezTo>
                    <a:pt x="18" y="5"/>
                    <a:pt x="18" y="5"/>
                    <a:pt x="18" y="5"/>
                  </a:cubicBezTo>
                  <a:cubicBezTo>
                    <a:pt x="18" y="5"/>
                    <a:pt x="18" y="5"/>
                    <a:pt x="18" y="5"/>
                  </a:cubicBezTo>
                  <a:cubicBezTo>
                    <a:pt x="17" y="5"/>
                    <a:pt x="17" y="5"/>
                    <a:pt x="17" y="5"/>
                  </a:cubicBezTo>
                  <a:cubicBezTo>
                    <a:pt x="16" y="4"/>
                    <a:pt x="16" y="4"/>
                    <a:pt x="16" y="4"/>
                  </a:cubicBezTo>
                  <a:cubicBezTo>
                    <a:pt x="16" y="3"/>
                    <a:pt x="16" y="3"/>
                    <a:pt x="16" y="3"/>
                  </a:cubicBezTo>
                  <a:cubicBezTo>
                    <a:pt x="16" y="1"/>
                    <a:pt x="16" y="1"/>
                    <a:pt x="16" y="1"/>
                  </a:cubicBezTo>
                  <a:cubicBezTo>
                    <a:pt x="16" y="1"/>
                    <a:pt x="16" y="1"/>
                    <a:pt x="16" y="1"/>
                  </a:cubicBezTo>
                  <a:cubicBezTo>
                    <a:pt x="14" y="2"/>
                    <a:pt x="14" y="2"/>
                    <a:pt x="14" y="2"/>
                  </a:cubicBezTo>
                  <a:cubicBezTo>
                    <a:pt x="13" y="3"/>
                    <a:pt x="13" y="3"/>
                    <a:pt x="13" y="3"/>
                  </a:cubicBezTo>
                  <a:cubicBezTo>
                    <a:pt x="13" y="4"/>
                    <a:pt x="13" y="4"/>
                    <a:pt x="13" y="4"/>
                  </a:cubicBezTo>
                  <a:cubicBezTo>
                    <a:pt x="14" y="4"/>
                    <a:pt x="14" y="4"/>
                    <a:pt x="14" y="4"/>
                  </a:cubicBezTo>
                  <a:cubicBezTo>
                    <a:pt x="15" y="4"/>
                    <a:pt x="15" y="4"/>
                    <a:pt x="15" y="4"/>
                  </a:cubicBezTo>
                  <a:cubicBezTo>
                    <a:pt x="16" y="4"/>
                    <a:pt x="16" y="4"/>
                    <a:pt x="16" y="4"/>
                  </a:cubicBezTo>
                  <a:cubicBezTo>
                    <a:pt x="16" y="4"/>
                    <a:pt x="16" y="4"/>
                    <a:pt x="16" y="4"/>
                  </a:cubicBezTo>
                  <a:cubicBezTo>
                    <a:pt x="16" y="5"/>
                    <a:pt x="16" y="5"/>
                    <a:pt x="16"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3" y="6"/>
                    <a:pt x="13" y="6"/>
                    <a:pt x="13" y="6"/>
                  </a:cubicBezTo>
                  <a:cubicBezTo>
                    <a:pt x="11" y="6"/>
                    <a:pt x="11" y="6"/>
                    <a:pt x="11" y="6"/>
                  </a:cubicBezTo>
                  <a:cubicBezTo>
                    <a:pt x="9" y="7"/>
                    <a:pt x="9" y="7"/>
                    <a:pt x="9" y="7"/>
                  </a:cubicBezTo>
                  <a:cubicBezTo>
                    <a:pt x="8" y="7"/>
                    <a:pt x="8" y="7"/>
                    <a:pt x="8" y="7"/>
                  </a:cubicBezTo>
                  <a:cubicBezTo>
                    <a:pt x="8" y="8"/>
                    <a:pt x="8" y="8"/>
                    <a:pt x="8" y="8"/>
                  </a:cubicBezTo>
                  <a:cubicBezTo>
                    <a:pt x="9" y="9"/>
                    <a:pt x="9" y="9"/>
                    <a:pt x="9" y="9"/>
                  </a:cubicBezTo>
                  <a:cubicBezTo>
                    <a:pt x="9" y="10"/>
                    <a:pt x="9" y="10"/>
                    <a:pt x="9" y="10"/>
                  </a:cubicBezTo>
                  <a:cubicBezTo>
                    <a:pt x="9" y="12"/>
                    <a:pt x="9" y="12"/>
                    <a:pt x="9" y="12"/>
                  </a:cubicBezTo>
                  <a:cubicBezTo>
                    <a:pt x="9" y="12"/>
                    <a:pt x="9" y="12"/>
                    <a:pt x="9" y="12"/>
                  </a:cubicBezTo>
                  <a:cubicBezTo>
                    <a:pt x="9" y="14"/>
                    <a:pt x="9" y="14"/>
                    <a:pt x="9" y="14"/>
                  </a:cubicBezTo>
                  <a:cubicBezTo>
                    <a:pt x="7" y="14"/>
                    <a:pt x="7" y="14"/>
                    <a:pt x="7" y="14"/>
                  </a:cubicBezTo>
                  <a:cubicBezTo>
                    <a:pt x="6" y="14"/>
                    <a:pt x="6" y="14"/>
                    <a:pt x="6" y="14"/>
                  </a:cubicBezTo>
                  <a:cubicBezTo>
                    <a:pt x="6" y="13"/>
                    <a:pt x="6" y="13"/>
                    <a:pt x="6" y="13"/>
                  </a:cubicBezTo>
                  <a:cubicBezTo>
                    <a:pt x="5" y="12"/>
                    <a:pt x="5" y="12"/>
                    <a:pt x="5" y="12"/>
                  </a:cubicBezTo>
                  <a:cubicBezTo>
                    <a:pt x="5" y="11"/>
                    <a:pt x="5" y="11"/>
                    <a:pt x="5" y="11"/>
                  </a:cubicBezTo>
                  <a:cubicBezTo>
                    <a:pt x="6" y="11"/>
                    <a:pt x="6" y="11"/>
                    <a:pt x="6" y="11"/>
                  </a:cubicBezTo>
                  <a:cubicBezTo>
                    <a:pt x="6" y="10"/>
                    <a:pt x="6" y="10"/>
                    <a:pt x="6" y="10"/>
                  </a:cubicBezTo>
                  <a:cubicBezTo>
                    <a:pt x="8" y="9"/>
                    <a:pt x="8" y="9"/>
                    <a:pt x="8" y="9"/>
                  </a:cubicBezTo>
                  <a:cubicBezTo>
                    <a:pt x="8" y="8"/>
                    <a:pt x="8" y="8"/>
                    <a:pt x="8" y="8"/>
                  </a:cubicBezTo>
                  <a:cubicBezTo>
                    <a:pt x="7" y="7"/>
                    <a:pt x="7" y="7"/>
                    <a:pt x="7" y="7"/>
                  </a:cubicBezTo>
                  <a:cubicBezTo>
                    <a:pt x="7" y="6"/>
                    <a:pt x="7" y="6"/>
                    <a:pt x="7" y="6"/>
                  </a:cubicBezTo>
                  <a:cubicBezTo>
                    <a:pt x="7" y="6"/>
                    <a:pt x="7" y="6"/>
                    <a:pt x="7" y="6"/>
                  </a:cubicBezTo>
                  <a:cubicBezTo>
                    <a:pt x="7" y="5"/>
                    <a:pt x="7" y="5"/>
                    <a:pt x="7" y="5"/>
                  </a:cubicBezTo>
                  <a:cubicBezTo>
                    <a:pt x="6" y="5"/>
                    <a:pt x="6" y="5"/>
                    <a:pt x="6" y="5"/>
                  </a:cubicBezTo>
                  <a:cubicBezTo>
                    <a:pt x="6" y="4"/>
                    <a:pt x="6" y="4"/>
                    <a:pt x="6" y="4"/>
                  </a:cubicBezTo>
                  <a:cubicBezTo>
                    <a:pt x="8" y="4"/>
                    <a:pt x="8" y="4"/>
                    <a:pt x="8" y="4"/>
                  </a:cubicBezTo>
                  <a:cubicBezTo>
                    <a:pt x="9" y="4"/>
                    <a:pt x="9" y="4"/>
                    <a:pt x="9" y="4"/>
                  </a:cubicBezTo>
                  <a:cubicBezTo>
                    <a:pt x="9" y="3"/>
                    <a:pt x="9" y="3"/>
                    <a:pt x="9" y="3"/>
                  </a:cubicBezTo>
                  <a:cubicBezTo>
                    <a:pt x="9" y="3"/>
                    <a:pt x="9" y="3"/>
                    <a:pt x="9" y="3"/>
                  </a:cubicBezTo>
                  <a:cubicBezTo>
                    <a:pt x="9" y="3"/>
                    <a:pt x="9" y="3"/>
                    <a:pt x="9" y="3"/>
                  </a:cubicBezTo>
                  <a:cubicBezTo>
                    <a:pt x="7" y="4"/>
                    <a:pt x="7" y="4"/>
                    <a:pt x="7" y="4"/>
                  </a:cubicBezTo>
                  <a:cubicBezTo>
                    <a:pt x="5" y="5"/>
                    <a:pt x="5" y="5"/>
                    <a:pt x="5" y="5"/>
                  </a:cubicBezTo>
                  <a:cubicBezTo>
                    <a:pt x="5" y="6"/>
                    <a:pt x="5" y="6"/>
                    <a:pt x="5" y="6"/>
                  </a:cubicBezTo>
                  <a:cubicBezTo>
                    <a:pt x="4" y="6"/>
                    <a:pt x="4" y="6"/>
                    <a:pt x="4" y="6"/>
                  </a:cubicBezTo>
                  <a:cubicBezTo>
                    <a:pt x="3" y="7"/>
                    <a:pt x="3" y="7"/>
                    <a:pt x="3" y="7"/>
                  </a:cubicBezTo>
                  <a:cubicBezTo>
                    <a:pt x="3" y="8"/>
                    <a:pt x="3" y="8"/>
                    <a:pt x="3" y="8"/>
                  </a:cubicBezTo>
                  <a:cubicBezTo>
                    <a:pt x="1" y="9"/>
                    <a:pt x="1" y="9"/>
                    <a:pt x="1" y="9"/>
                  </a:cubicBezTo>
                  <a:cubicBezTo>
                    <a:pt x="1" y="10"/>
                    <a:pt x="1" y="10"/>
                    <a:pt x="1" y="10"/>
                  </a:cubicBezTo>
                  <a:cubicBezTo>
                    <a:pt x="1" y="11"/>
                    <a:pt x="1" y="11"/>
                    <a:pt x="1" y="11"/>
                  </a:cubicBezTo>
                  <a:cubicBezTo>
                    <a:pt x="1" y="12"/>
                    <a:pt x="1" y="12"/>
                    <a:pt x="1" y="12"/>
                  </a:cubicBezTo>
                  <a:cubicBezTo>
                    <a:pt x="0" y="13"/>
                    <a:pt x="0" y="13"/>
                    <a:pt x="0" y="13"/>
                  </a:cubicBezTo>
                  <a:cubicBezTo>
                    <a:pt x="0" y="14"/>
                    <a:pt x="0" y="14"/>
                    <a:pt x="0" y="14"/>
                  </a:cubicBezTo>
                  <a:cubicBezTo>
                    <a:pt x="1" y="14"/>
                    <a:pt x="1" y="14"/>
                    <a:pt x="1" y="14"/>
                  </a:cubicBezTo>
                  <a:cubicBezTo>
                    <a:pt x="2" y="14"/>
                    <a:pt x="2" y="14"/>
                    <a:pt x="2" y="14"/>
                  </a:cubicBezTo>
                  <a:cubicBezTo>
                    <a:pt x="3" y="17"/>
                    <a:pt x="3" y="17"/>
                    <a:pt x="3" y="17"/>
                  </a:cubicBezTo>
                  <a:cubicBezTo>
                    <a:pt x="4" y="18"/>
                    <a:pt x="4" y="18"/>
                    <a:pt x="4" y="18"/>
                  </a:cubicBezTo>
                  <a:cubicBezTo>
                    <a:pt x="4" y="19"/>
                    <a:pt x="4" y="19"/>
                    <a:pt x="4" y="19"/>
                  </a:cubicBezTo>
                  <a:cubicBezTo>
                    <a:pt x="4" y="19"/>
                    <a:pt x="4" y="19"/>
                    <a:pt x="4" y="19"/>
                  </a:cubicBezTo>
                  <a:cubicBezTo>
                    <a:pt x="4" y="20"/>
                    <a:pt x="4" y="20"/>
                    <a:pt x="4" y="20"/>
                  </a:cubicBezTo>
                  <a:cubicBezTo>
                    <a:pt x="4" y="20"/>
                    <a:pt x="4" y="20"/>
                    <a:pt x="4" y="20"/>
                  </a:cubicBezTo>
                  <a:cubicBezTo>
                    <a:pt x="4" y="21"/>
                    <a:pt x="4" y="21"/>
                    <a:pt x="4" y="21"/>
                  </a:cubicBezTo>
                  <a:cubicBezTo>
                    <a:pt x="5" y="22"/>
                    <a:pt x="5" y="22"/>
                    <a:pt x="5" y="22"/>
                  </a:cubicBezTo>
                  <a:cubicBezTo>
                    <a:pt x="6" y="22"/>
                    <a:pt x="6" y="22"/>
                    <a:pt x="6" y="22"/>
                  </a:cubicBezTo>
                  <a:cubicBezTo>
                    <a:pt x="7" y="22"/>
                    <a:pt x="7" y="22"/>
                    <a:pt x="7" y="22"/>
                  </a:cubicBezTo>
                  <a:cubicBezTo>
                    <a:pt x="8" y="23"/>
                    <a:pt x="8" y="23"/>
                    <a:pt x="8" y="23"/>
                  </a:cubicBezTo>
                  <a:cubicBezTo>
                    <a:pt x="8" y="22"/>
                    <a:pt x="8" y="22"/>
                    <a:pt x="8" y="22"/>
                  </a:cubicBezTo>
                  <a:cubicBezTo>
                    <a:pt x="10" y="22"/>
                    <a:pt x="10" y="22"/>
                    <a:pt x="10" y="22"/>
                  </a:cubicBezTo>
                  <a:cubicBezTo>
                    <a:pt x="11" y="23"/>
                    <a:pt x="11" y="23"/>
                    <a:pt x="11" y="23"/>
                  </a:cubicBezTo>
                  <a:cubicBezTo>
                    <a:pt x="11" y="23"/>
                    <a:pt x="11" y="23"/>
                    <a:pt x="11" y="23"/>
                  </a:cubicBezTo>
                  <a:cubicBezTo>
                    <a:pt x="12" y="22"/>
                    <a:pt x="12" y="22"/>
                    <a:pt x="12" y="22"/>
                  </a:cubicBezTo>
                  <a:cubicBezTo>
                    <a:pt x="14" y="23"/>
                    <a:pt x="14" y="23"/>
                    <a:pt x="14" y="23"/>
                  </a:cubicBezTo>
                  <a:cubicBezTo>
                    <a:pt x="14" y="23"/>
                    <a:pt x="14" y="23"/>
                    <a:pt x="14" y="23"/>
                  </a:cubicBezTo>
                  <a:cubicBezTo>
                    <a:pt x="18" y="26"/>
                    <a:pt x="18" y="26"/>
                    <a:pt x="18" y="26"/>
                  </a:cubicBezTo>
                  <a:cubicBezTo>
                    <a:pt x="19" y="26"/>
                    <a:pt x="19" y="26"/>
                    <a:pt x="19" y="26"/>
                  </a:cubicBezTo>
                  <a:cubicBezTo>
                    <a:pt x="19" y="26"/>
                    <a:pt x="19" y="26"/>
                    <a:pt x="19" y="26"/>
                  </a:cubicBezTo>
                  <a:cubicBezTo>
                    <a:pt x="20" y="26"/>
                    <a:pt x="20" y="26"/>
                    <a:pt x="20" y="26"/>
                  </a:cubicBezTo>
                  <a:cubicBezTo>
                    <a:pt x="21" y="26"/>
                    <a:pt x="21" y="26"/>
                    <a:pt x="21" y="26"/>
                  </a:cubicBezTo>
                  <a:cubicBezTo>
                    <a:pt x="21" y="26"/>
                    <a:pt x="21" y="26"/>
                    <a:pt x="21" y="26"/>
                  </a:cubicBezTo>
                  <a:cubicBezTo>
                    <a:pt x="22" y="26"/>
                    <a:pt x="22" y="26"/>
                    <a:pt x="22" y="26"/>
                  </a:cubicBezTo>
                  <a:cubicBezTo>
                    <a:pt x="23" y="26"/>
                    <a:pt x="23" y="26"/>
                    <a:pt x="23" y="26"/>
                  </a:cubicBezTo>
                  <a:cubicBezTo>
                    <a:pt x="24" y="26"/>
                    <a:pt x="24" y="26"/>
                    <a:pt x="24" y="26"/>
                  </a:cubicBezTo>
                  <a:cubicBezTo>
                    <a:pt x="24" y="26"/>
                    <a:pt x="24" y="26"/>
                    <a:pt x="24" y="26"/>
                  </a:cubicBezTo>
                  <a:cubicBezTo>
                    <a:pt x="25" y="26"/>
                    <a:pt x="25" y="26"/>
                    <a:pt x="25" y="26"/>
                  </a:cubicBezTo>
                  <a:cubicBezTo>
                    <a:pt x="26" y="26"/>
                    <a:pt x="26" y="26"/>
                    <a:pt x="26" y="26"/>
                  </a:cubicBezTo>
                  <a:cubicBezTo>
                    <a:pt x="26" y="28"/>
                    <a:pt x="26" y="28"/>
                    <a:pt x="26" y="28"/>
                  </a:cubicBezTo>
                  <a:cubicBezTo>
                    <a:pt x="26" y="28"/>
                    <a:pt x="26" y="28"/>
                    <a:pt x="26" y="28"/>
                  </a:cubicBezTo>
                  <a:cubicBezTo>
                    <a:pt x="26" y="29"/>
                    <a:pt x="26" y="29"/>
                    <a:pt x="26" y="29"/>
                  </a:cubicBezTo>
                  <a:cubicBezTo>
                    <a:pt x="25" y="29"/>
                    <a:pt x="25" y="29"/>
                    <a:pt x="25" y="29"/>
                  </a:cubicBezTo>
                  <a:cubicBezTo>
                    <a:pt x="24" y="30"/>
                    <a:pt x="24" y="30"/>
                    <a:pt x="24" y="30"/>
                  </a:cubicBezTo>
                  <a:cubicBezTo>
                    <a:pt x="24" y="30"/>
                    <a:pt x="24" y="30"/>
                    <a:pt x="24" y="30"/>
                  </a:cubicBezTo>
                  <a:cubicBezTo>
                    <a:pt x="24" y="32"/>
                    <a:pt x="24" y="32"/>
                    <a:pt x="24" y="32"/>
                  </a:cubicBezTo>
                  <a:cubicBezTo>
                    <a:pt x="24" y="32"/>
                    <a:pt x="24" y="32"/>
                    <a:pt x="24" y="32"/>
                  </a:cubicBezTo>
                  <a:cubicBezTo>
                    <a:pt x="24" y="33"/>
                    <a:pt x="24" y="33"/>
                    <a:pt x="24" y="33"/>
                  </a:cubicBezTo>
                  <a:cubicBezTo>
                    <a:pt x="24" y="34"/>
                    <a:pt x="24" y="34"/>
                    <a:pt x="24" y="34"/>
                  </a:cubicBezTo>
                  <a:cubicBezTo>
                    <a:pt x="24" y="35"/>
                    <a:pt x="24" y="35"/>
                    <a:pt x="24" y="35"/>
                  </a:cubicBezTo>
                  <a:cubicBezTo>
                    <a:pt x="24" y="36"/>
                    <a:pt x="24" y="36"/>
                    <a:pt x="24" y="36"/>
                  </a:cubicBezTo>
                  <a:cubicBezTo>
                    <a:pt x="25" y="38"/>
                    <a:pt x="25" y="38"/>
                    <a:pt x="25" y="38"/>
                  </a:cubicBezTo>
                  <a:cubicBezTo>
                    <a:pt x="24" y="40"/>
                    <a:pt x="24" y="40"/>
                    <a:pt x="24" y="40"/>
                  </a:cubicBezTo>
                  <a:cubicBezTo>
                    <a:pt x="24" y="41"/>
                    <a:pt x="24" y="41"/>
                    <a:pt x="24" y="41"/>
                  </a:cubicBezTo>
                  <a:cubicBezTo>
                    <a:pt x="25" y="41"/>
                    <a:pt x="25" y="41"/>
                    <a:pt x="25" y="41"/>
                  </a:cubicBezTo>
                  <a:cubicBezTo>
                    <a:pt x="25" y="41"/>
                    <a:pt x="25" y="41"/>
                    <a:pt x="25" y="41"/>
                  </a:cubicBezTo>
                  <a:cubicBezTo>
                    <a:pt x="25" y="41"/>
                    <a:pt x="25" y="41"/>
                    <a:pt x="25" y="41"/>
                  </a:cubicBezTo>
                  <a:cubicBezTo>
                    <a:pt x="25" y="41"/>
                    <a:pt x="25" y="41"/>
                    <a:pt x="25" y="41"/>
                  </a:cubicBezTo>
                  <a:cubicBezTo>
                    <a:pt x="26" y="42"/>
                    <a:pt x="26" y="42"/>
                    <a:pt x="26" y="42"/>
                  </a:cubicBezTo>
                  <a:cubicBezTo>
                    <a:pt x="26" y="42"/>
                    <a:pt x="26" y="42"/>
                    <a:pt x="26" y="42"/>
                  </a:cubicBezTo>
                  <a:cubicBezTo>
                    <a:pt x="26" y="43"/>
                    <a:pt x="26" y="43"/>
                    <a:pt x="26" y="43"/>
                  </a:cubicBezTo>
                  <a:cubicBezTo>
                    <a:pt x="27" y="44"/>
                    <a:pt x="27" y="44"/>
                    <a:pt x="27" y="44"/>
                  </a:cubicBezTo>
                  <a:cubicBezTo>
                    <a:pt x="27" y="46"/>
                    <a:pt x="27" y="46"/>
                    <a:pt x="27" y="46"/>
                  </a:cubicBezTo>
                  <a:cubicBezTo>
                    <a:pt x="28" y="47"/>
                    <a:pt x="28" y="47"/>
                    <a:pt x="28" y="47"/>
                  </a:cubicBezTo>
                  <a:cubicBezTo>
                    <a:pt x="27" y="47"/>
                    <a:pt x="27" y="47"/>
                    <a:pt x="27" y="47"/>
                  </a:cubicBezTo>
                  <a:close/>
                  <a:moveTo>
                    <a:pt x="22" y="1"/>
                  </a:moveTo>
                  <a:cubicBezTo>
                    <a:pt x="22" y="1"/>
                    <a:pt x="22" y="1"/>
                    <a:pt x="22" y="1"/>
                  </a:cubicBezTo>
                  <a:cubicBezTo>
                    <a:pt x="23" y="2"/>
                    <a:pt x="23" y="2"/>
                    <a:pt x="23" y="2"/>
                  </a:cubicBezTo>
                  <a:cubicBezTo>
                    <a:pt x="23" y="2"/>
                    <a:pt x="23" y="2"/>
                    <a:pt x="23" y="2"/>
                  </a:cubicBezTo>
                  <a:cubicBezTo>
                    <a:pt x="23" y="2"/>
                    <a:pt x="23" y="2"/>
                    <a:pt x="23" y="2"/>
                  </a:cubicBezTo>
                  <a:cubicBezTo>
                    <a:pt x="22" y="2"/>
                    <a:pt x="22" y="2"/>
                    <a:pt x="22" y="2"/>
                  </a:cubicBezTo>
                  <a:cubicBezTo>
                    <a:pt x="22" y="1"/>
                    <a:pt x="22" y="1"/>
                    <a:pt x="22" y="1"/>
                  </a:cubicBezTo>
                  <a:close/>
                  <a:moveTo>
                    <a:pt x="19" y="1"/>
                  </a:moveTo>
                  <a:cubicBezTo>
                    <a:pt x="20" y="1"/>
                    <a:pt x="20" y="1"/>
                    <a:pt x="20" y="1"/>
                  </a:cubicBezTo>
                  <a:cubicBezTo>
                    <a:pt x="20" y="2"/>
                    <a:pt x="20" y="2"/>
                    <a:pt x="20" y="2"/>
                  </a:cubicBezTo>
                  <a:cubicBezTo>
                    <a:pt x="20" y="2"/>
                    <a:pt x="20" y="2"/>
                    <a:pt x="20" y="2"/>
                  </a:cubicBezTo>
                  <a:cubicBezTo>
                    <a:pt x="19" y="2"/>
                    <a:pt x="19" y="2"/>
                    <a:pt x="19" y="2"/>
                  </a:cubicBezTo>
                  <a:cubicBezTo>
                    <a:pt x="18" y="1"/>
                    <a:pt x="18" y="1"/>
                    <a:pt x="18" y="1"/>
                  </a:cubicBezTo>
                  <a:cubicBezTo>
                    <a:pt x="19" y="1"/>
                    <a:pt x="19" y="1"/>
                    <a:pt x="19" y="1"/>
                  </a:cubicBezTo>
                  <a:close/>
                  <a:moveTo>
                    <a:pt x="14" y="0"/>
                  </a:moveTo>
                  <a:cubicBezTo>
                    <a:pt x="15" y="0"/>
                    <a:pt x="15" y="0"/>
                    <a:pt x="15" y="0"/>
                  </a:cubicBezTo>
                  <a:cubicBezTo>
                    <a:pt x="16" y="0"/>
                    <a:pt x="16" y="0"/>
                    <a:pt x="16" y="0"/>
                  </a:cubicBezTo>
                  <a:cubicBezTo>
                    <a:pt x="15" y="0"/>
                    <a:pt x="15" y="0"/>
                    <a:pt x="15" y="0"/>
                  </a:cubicBezTo>
                  <a:cubicBezTo>
                    <a:pt x="14" y="0"/>
                    <a:pt x="14" y="0"/>
                    <a:pt x="14" y="0"/>
                  </a:cubicBezTo>
                  <a:close/>
                  <a:moveTo>
                    <a:pt x="39" y="7"/>
                  </a:moveTo>
                  <a:cubicBezTo>
                    <a:pt x="40" y="6"/>
                    <a:pt x="40" y="6"/>
                    <a:pt x="40" y="6"/>
                  </a:cubicBezTo>
                  <a:cubicBezTo>
                    <a:pt x="41" y="6"/>
                    <a:pt x="41" y="6"/>
                    <a:pt x="41" y="6"/>
                  </a:cubicBezTo>
                  <a:cubicBezTo>
                    <a:pt x="42" y="6"/>
                    <a:pt x="42" y="6"/>
                    <a:pt x="42" y="6"/>
                  </a:cubicBezTo>
                  <a:cubicBezTo>
                    <a:pt x="42" y="6"/>
                    <a:pt x="42" y="6"/>
                    <a:pt x="42" y="6"/>
                  </a:cubicBezTo>
                  <a:cubicBezTo>
                    <a:pt x="42" y="7"/>
                    <a:pt x="42" y="7"/>
                    <a:pt x="42" y="7"/>
                  </a:cubicBezTo>
                  <a:cubicBezTo>
                    <a:pt x="41" y="7"/>
                    <a:pt x="41" y="7"/>
                    <a:pt x="41" y="7"/>
                  </a:cubicBezTo>
                  <a:cubicBezTo>
                    <a:pt x="40" y="7"/>
                    <a:pt x="40" y="7"/>
                    <a:pt x="40" y="7"/>
                  </a:cubicBezTo>
                  <a:cubicBezTo>
                    <a:pt x="40" y="7"/>
                    <a:pt x="39" y="7"/>
                    <a:pt x="39" y="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60" name="Freeform 182"/>
            <p:cNvSpPr>
              <a:spLocks/>
            </p:cNvSpPr>
            <p:nvPr/>
          </p:nvSpPr>
          <p:spPr bwMode="auto">
            <a:xfrm>
              <a:off x="2639699" y="2932795"/>
              <a:ext cx="257326" cy="329377"/>
            </a:xfrm>
            <a:custGeom>
              <a:avLst/>
              <a:gdLst>
                <a:gd name="T0" fmla="*/ 163 w 200"/>
                <a:gd name="T1" fmla="*/ 208 h 256"/>
                <a:gd name="T2" fmla="*/ 159 w 200"/>
                <a:gd name="T3" fmla="*/ 186 h 256"/>
                <a:gd name="T4" fmla="*/ 159 w 200"/>
                <a:gd name="T5" fmla="*/ 175 h 256"/>
                <a:gd name="T6" fmla="*/ 174 w 200"/>
                <a:gd name="T7" fmla="*/ 163 h 256"/>
                <a:gd name="T8" fmla="*/ 189 w 200"/>
                <a:gd name="T9" fmla="*/ 160 h 256"/>
                <a:gd name="T10" fmla="*/ 200 w 200"/>
                <a:gd name="T11" fmla="*/ 175 h 256"/>
                <a:gd name="T12" fmla="*/ 193 w 200"/>
                <a:gd name="T13" fmla="*/ 156 h 256"/>
                <a:gd name="T14" fmla="*/ 185 w 200"/>
                <a:gd name="T15" fmla="*/ 152 h 256"/>
                <a:gd name="T16" fmla="*/ 185 w 200"/>
                <a:gd name="T17" fmla="*/ 126 h 256"/>
                <a:gd name="T18" fmla="*/ 185 w 200"/>
                <a:gd name="T19" fmla="*/ 111 h 256"/>
                <a:gd name="T20" fmla="*/ 193 w 200"/>
                <a:gd name="T21" fmla="*/ 97 h 256"/>
                <a:gd name="T22" fmla="*/ 178 w 200"/>
                <a:gd name="T23" fmla="*/ 97 h 256"/>
                <a:gd name="T24" fmla="*/ 167 w 200"/>
                <a:gd name="T25" fmla="*/ 97 h 256"/>
                <a:gd name="T26" fmla="*/ 137 w 200"/>
                <a:gd name="T27" fmla="*/ 86 h 256"/>
                <a:gd name="T28" fmla="*/ 122 w 200"/>
                <a:gd name="T29" fmla="*/ 82 h 256"/>
                <a:gd name="T30" fmla="*/ 111 w 200"/>
                <a:gd name="T31" fmla="*/ 74 h 256"/>
                <a:gd name="T32" fmla="*/ 104 w 200"/>
                <a:gd name="T33" fmla="*/ 52 h 256"/>
                <a:gd name="T34" fmla="*/ 100 w 200"/>
                <a:gd name="T35" fmla="*/ 41 h 256"/>
                <a:gd name="T36" fmla="*/ 111 w 200"/>
                <a:gd name="T37" fmla="*/ 22 h 256"/>
                <a:gd name="T38" fmla="*/ 130 w 200"/>
                <a:gd name="T39" fmla="*/ 11 h 256"/>
                <a:gd name="T40" fmla="*/ 133 w 200"/>
                <a:gd name="T41" fmla="*/ 4 h 256"/>
                <a:gd name="T42" fmla="*/ 122 w 200"/>
                <a:gd name="T43" fmla="*/ 4 h 256"/>
                <a:gd name="T44" fmla="*/ 115 w 200"/>
                <a:gd name="T45" fmla="*/ 8 h 256"/>
                <a:gd name="T46" fmla="*/ 96 w 200"/>
                <a:gd name="T47" fmla="*/ 19 h 256"/>
                <a:gd name="T48" fmla="*/ 82 w 200"/>
                <a:gd name="T49" fmla="*/ 22 h 256"/>
                <a:gd name="T50" fmla="*/ 78 w 200"/>
                <a:gd name="T51" fmla="*/ 26 h 256"/>
                <a:gd name="T52" fmla="*/ 67 w 200"/>
                <a:gd name="T53" fmla="*/ 26 h 256"/>
                <a:gd name="T54" fmla="*/ 59 w 200"/>
                <a:gd name="T55" fmla="*/ 41 h 256"/>
                <a:gd name="T56" fmla="*/ 52 w 200"/>
                <a:gd name="T57" fmla="*/ 48 h 256"/>
                <a:gd name="T58" fmla="*/ 41 w 200"/>
                <a:gd name="T59" fmla="*/ 60 h 256"/>
                <a:gd name="T60" fmla="*/ 37 w 200"/>
                <a:gd name="T61" fmla="*/ 71 h 256"/>
                <a:gd name="T62" fmla="*/ 33 w 200"/>
                <a:gd name="T63" fmla="*/ 63 h 256"/>
                <a:gd name="T64" fmla="*/ 30 w 200"/>
                <a:gd name="T65" fmla="*/ 67 h 256"/>
                <a:gd name="T66" fmla="*/ 19 w 200"/>
                <a:gd name="T67" fmla="*/ 82 h 256"/>
                <a:gd name="T68" fmla="*/ 26 w 200"/>
                <a:gd name="T69" fmla="*/ 93 h 256"/>
                <a:gd name="T70" fmla="*/ 26 w 200"/>
                <a:gd name="T71" fmla="*/ 100 h 256"/>
                <a:gd name="T72" fmla="*/ 26 w 200"/>
                <a:gd name="T73" fmla="*/ 108 h 256"/>
                <a:gd name="T74" fmla="*/ 26 w 200"/>
                <a:gd name="T75" fmla="*/ 126 h 256"/>
                <a:gd name="T76" fmla="*/ 33 w 200"/>
                <a:gd name="T77" fmla="*/ 134 h 256"/>
                <a:gd name="T78" fmla="*/ 22 w 200"/>
                <a:gd name="T79" fmla="*/ 149 h 256"/>
                <a:gd name="T80" fmla="*/ 4 w 200"/>
                <a:gd name="T81" fmla="*/ 167 h 256"/>
                <a:gd name="T82" fmla="*/ 22 w 200"/>
                <a:gd name="T83" fmla="*/ 178 h 256"/>
                <a:gd name="T84" fmla="*/ 37 w 200"/>
                <a:gd name="T85" fmla="*/ 189 h 256"/>
                <a:gd name="T86" fmla="*/ 48 w 200"/>
                <a:gd name="T87" fmla="*/ 186 h 256"/>
                <a:gd name="T88" fmla="*/ 59 w 200"/>
                <a:gd name="T89" fmla="*/ 193 h 256"/>
                <a:gd name="T90" fmla="*/ 74 w 200"/>
                <a:gd name="T91" fmla="*/ 197 h 256"/>
                <a:gd name="T92" fmla="*/ 82 w 200"/>
                <a:gd name="T93" fmla="*/ 208 h 256"/>
                <a:gd name="T94" fmla="*/ 96 w 200"/>
                <a:gd name="T95" fmla="*/ 223 h 256"/>
                <a:gd name="T96" fmla="*/ 104 w 200"/>
                <a:gd name="T97" fmla="*/ 230 h 256"/>
                <a:gd name="T98" fmla="*/ 122 w 200"/>
                <a:gd name="T99" fmla="*/ 226 h 256"/>
                <a:gd name="T100" fmla="*/ 141 w 200"/>
                <a:gd name="T101" fmla="*/ 226 h 256"/>
                <a:gd name="T102" fmla="*/ 137 w 200"/>
                <a:gd name="T103" fmla="*/ 249 h 256"/>
                <a:gd name="T104" fmla="*/ 148 w 200"/>
                <a:gd name="T105"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 h="256">
                  <a:moveTo>
                    <a:pt x="148" y="256"/>
                  </a:moveTo>
                  <a:lnTo>
                    <a:pt x="152" y="249"/>
                  </a:lnTo>
                  <a:lnTo>
                    <a:pt x="159" y="215"/>
                  </a:lnTo>
                  <a:lnTo>
                    <a:pt x="159" y="215"/>
                  </a:lnTo>
                  <a:lnTo>
                    <a:pt x="163" y="208"/>
                  </a:lnTo>
                  <a:lnTo>
                    <a:pt x="156" y="204"/>
                  </a:lnTo>
                  <a:lnTo>
                    <a:pt x="152" y="201"/>
                  </a:lnTo>
                  <a:lnTo>
                    <a:pt x="148" y="197"/>
                  </a:lnTo>
                  <a:lnTo>
                    <a:pt x="148" y="186"/>
                  </a:lnTo>
                  <a:lnTo>
                    <a:pt x="159" y="186"/>
                  </a:lnTo>
                  <a:lnTo>
                    <a:pt x="163" y="186"/>
                  </a:lnTo>
                  <a:lnTo>
                    <a:pt x="163" y="182"/>
                  </a:lnTo>
                  <a:lnTo>
                    <a:pt x="163" y="182"/>
                  </a:lnTo>
                  <a:lnTo>
                    <a:pt x="163" y="182"/>
                  </a:lnTo>
                  <a:lnTo>
                    <a:pt x="159" y="175"/>
                  </a:lnTo>
                  <a:lnTo>
                    <a:pt x="156" y="175"/>
                  </a:lnTo>
                  <a:lnTo>
                    <a:pt x="152" y="171"/>
                  </a:lnTo>
                  <a:lnTo>
                    <a:pt x="156" y="167"/>
                  </a:lnTo>
                  <a:lnTo>
                    <a:pt x="174" y="167"/>
                  </a:lnTo>
                  <a:lnTo>
                    <a:pt x="174" y="163"/>
                  </a:lnTo>
                  <a:lnTo>
                    <a:pt x="178" y="163"/>
                  </a:lnTo>
                  <a:lnTo>
                    <a:pt x="182" y="167"/>
                  </a:lnTo>
                  <a:lnTo>
                    <a:pt x="182" y="167"/>
                  </a:lnTo>
                  <a:lnTo>
                    <a:pt x="185" y="163"/>
                  </a:lnTo>
                  <a:lnTo>
                    <a:pt x="189" y="160"/>
                  </a:lnTo>
                  <a:lnTo>
                    <a:pt x="189" y="163"/>
                  </a:lnTo>
                  <a:lnTo>
                    <a:pt x="193" y="167"/>
                  </a:lnTo>
                  <a:lnTo>
                    <a:pt x="193" y="171"/>
                  </a:lnTo>
                  <a:lnTo>
                    <a:pt x="193" y="175"/>
                  </a:lnTo>
                  <a:lnTo>
                    <a:pt x="200" y="175"/>
                  </a:lnTo>
                  <a:lnTo>
                    <a:pt x="196" y="171"/>
                  </a:lnTo>
                  <a:lnTo>
                    <a:pt x="196" y="163"/>
                  </a:lnTo>
                  <a:lnTo>
                    <a:pt x="193" y="160"/>
                  </a:lnTo>
                  <a:lnTo>
                    <a:pt x="193" y="156"/>
                  </a:lnTo>
                  <a:lnTo>
                    <a:pt x="193" y="156"/>
                  </a:lnTo>
                  <a:lnTo>
                    <a:pt x="189" y="152"/>
                  </a:lnTo>
                  <a:lnTo>
                    <a:pt x="189" y="152"/>
                  </a:lnTo>
                  <a:lnTo>
                    <a:pt x="189" y="152"/>
                  </a:lnTo>
                  <a:lnTo>
                    <a:pt x="189" y="152"/>
                  </a:lnTo>
                  <a:lnTo>
                    <a:pt x="185" y="152"/>
                  </a:lnTo>
                  <a:lnTo>
                    <a:pt x="185" y="149"/>
                  </a:lnTo>
                  <a:lnTo>
                    <a:pt x="189" y="141"/>
                  </a:lnTo>
                  <a:lnTo>
                    <a:pt x="185" y="134"/>
                  </a:lnTo>
                  <a:lnTo>
                    <a:pt x="185" y="130"/>
                  </a:lnTo>
                  <a:lnTo>
                    <a:pt x="185" y="126"/>
                  </a:lnTo>
                  <a:lnTo>
                    <a:pt x="185" y="123"/>
                  </a:lnTo>
                  <a:lnTo>
                    <a:pt x="185" y="119"/>
                  </a:lnTo>
                  <a:lnTo>
                    <a:pt x="185" y="119"/>
                  </a:lnTo>
                  <a:lnTo>
                    <a:pt x="185" y="111"/>
                  </a:lnTo>
                  <a:lnTo>
                    <a:pt x="185" y="111"/>
                  </a:lnTo>
                  <a:lnTo>
                    <a:pt x="189" y="108"/>
                  </a:lnTo>
                  <a:lnTo>
                    <a:pt x="193" y="108"/>
                  </a:lnTo>
                  <a:lnTo>
                    <a:pt x="193" y="104"/>
                  </a:lnTo>
                  <a:lnTo>
                    <a:pt x="193" y="104"/>
                  </a:lnTo>
                  <a:lnTo>
                    <a:pt x="193" y="97"/>
                  </a:lnTo>
                  <a:lnTo>
                    <a:pt x="189" y="97"/>
                  </a:lnTo>
                  <a:lnTo>
                    <a:pt x="185" y="97"/>
                  </a:lnTo>
                  <a:lnTo>
                    <a:pt x="185" y="97"/>
                  </a:lnTo>
                  <a:lnTo>
                    <a:pt x="182" y="97"/>
                  </a:lnTo>
                  <a:lnTo>
                    <a:pt x="178" y="97"/>
                  </a:lnTo>
                  <a:lnTo>
                    <a:pt x="174" y="97"/>
                  </a:lnTo>
                  <a:lnTo>
                    <a:pt x="174" y="97"/>
                  </a:lnTo>
                  <a:lnTo>
                    <a:pt x="170" y="97"/>
                  </a:lnTo>
                  <a:lnTo>
                    <a:pt x="167" y="97"/>
                  </a:lnTo>
                  <a:lnTo>
                    <a:pt x="167" y="97"/>
                  </a:lnTo>
                  <a:lnTo>
                    <a:pt x="163" y="97"/>
                  </a:lnTo>
                  <a:lnTo>
                    <a:pt x="148" y="86"/>
                  </a:lnTo>
                  <a:lnTo>
                    <a:pt x="148" y="86"/>
                  </a:lnTo>
                  <a:lnTo>
                    <a:pt x="141" y="82"/>
                  </a:lnTo>
                  <a:lnTo>
                    <a:pt x="137" y="86"/>
                  </a:lnTo>
                  <a:lnTo>
                    <a:pt x="137" y="86"/>
                  </a:lnTo>
                  <a:lnTo>
                    <a:pt x="133" y="82"/>
                  </a:lnTo>
                  <a:lnTo>
                    <a:pt x="126" y="82"/>
                  </a:lnTo>
                  <a:lnTo>
                    <a:pt x="126" y="86"/>
                  </a:lnTo>
                  <a:lnTo>
                    <a:pt x="122" y="82"/>
                  </a:lnTo>
                  <a:lnTo>
                    <a:pt x="119" y="82"/>
                  </a:lnTo>
                  <a:lnTo>
                    <a:pt x="115" y="82"/>
                  </a:lnTo>
                  <a:lnTo>
                    <a:pt x="111" y="78"/>
                  </a:lnTo>
                  <a:lnTo>
                    <a:pt x="111" y="74"/>
                  </a:lnTo>
                  <a:lnTo>
                    <a:pt x="111" y="74"/>
                  </a:lnTo>
                  <a:lnTo>
                    <a:pt x="111" y="71"/>
                  </a:lnTo>
                  <a:lnTo>
                    <a:pt x="111" y="71"/>
                  </a:lnTo>
                  <a:lnTo>
                    <a:pt x="111" y="67"/>
                  </a:lnTo>
                  <a:lnTo>
                    <a:pt x="108" y="63"/>
                  </a:lnTo>
                  <a:lnTo>
                    <a:pt x="104" y="52"/>
                  </a:lnTo>
                  <a:lnTo>
                    <a:pt x="100" y="52"/>
                  </a:lnTo>
                  <a:lnTo>
                    <a:pt x="96" y="52"/>
                  </a:lnTo>
                  <a:lnTo>
                    <a:pt x="96" y="48"/>
                  </a:lnTo>
                  <a:lnTo>
                    <a:pt x="100" y="45"/>
                  </a:lnTo>
                  <a:lnTo>
                    <a:pt x="100" y="41"/>
                  </a:lnTo>
                  <a:lnTo>
                    <a:pt x="100" y="37"/>
                  </a:lnTo>
                  <a:lnTo>
                    <a:pt x="100" y="34"/>
                  </a:lnTo>
                  <a:lnTo>
                    <a:pt x="108" y="30"/>
                  </a:lnTo>
                  <a:lnTo>
                    <a:pt x="108" y="26"/>
                  </a:lnTo>
                  <a:lnTo>
                    <a:pt x="111" y="22"/>
                  </a:lnTo>
                  <a:lnTo>
                    <a:pt x="115" y="22"/>
                  </a:lnTo>
                  <a:lnTo>
                    <a:pt x="115" y="19"/>
                  </a:lnTo>
                  <a:lnTo>
                    <a:pt x="122" y="15"/>
                  </a:lnTo>
                  <a:lnTo>
                    <a:pt x="130" y="11"/>
                  </a:lnTo>
                  <a:lnTo>
                    <a:pt x="130" y="11"/>
                  </a:lnTo>
                  <a:lnTo>
                    <a:pt x="130" y="11"/>
                  </a:lnTo>
                  <a:lnTo>
                    <a:pt x="133" y="11"/>
                  </a:lnTo>
                  <a:lnTo>
                    <a:pt x="133" y="8"/>
                  </a:lnTo>
                  <a:lnTo>
                    <a:pt x="133" y="8"/>
                  </a:lnTo>
                  <a:lnTo>
                    <a:pt x="133" y="4"/>
                  </a:lnTo>
                  <a:lnTo>
                    <a:pt x="126" y="0"/>
                  </a:lnTo>
                  <a:lnTo>
                    <a:pt x="126" y="0"/>
                  </a:lnTo>
                  <a:lnTo>
                    <a:pt x="122" y="4"/>
                  </a:lnTo>
                  <a:lnTo>
                    <a:pt x="122" y="4"/>
                  </a:lnTo>
                  <a:lnTo>
                    <a:pt x="122" y="4"/>
                  </a:lnTo>
                  <a:lnTo>
                    <a:pt x="119" y="4"/>
                  </a:lnTo>
                  <a:lnTo>
                    <a:pt x="119" y="4"/>
                  </a:lnTo>
                  <a:lnTo>
                    <a:pt x="115" y="4"/>
                  </a:lnTo>
                  <a:lnTo>
                    <a:pt x="115" y="8"/>
                  </a:lnTo>
                  <a:lnTo>
                    <a:pt x="115" y="8"/>
                  </a:lnTo>
                  <a:lnTo>
                    <a:pt x="115" y="11"/>
                  </a:lnTo>
                  <a:lnTo>
                    <a:pt x="108" y="11"/>
                  </a:lnTo>
                  <a:lnTo>
                    <a:pt x="104" y="15"/>
                  </a:lnTo>
                  <a:lnTo>
                    <a:pt x="100" y="19"/>
                  </a:lnTo>
                  <a:lnTo>
                    <a:pt x="96" y="19"/>
                  </a:lnTo>
                  <a:lnTo>
                    <a:pt x="89" y="19"/>
                  </a:lnTo>
                  <a:lnTo>
                    <a:pt x="85" y="19"/>
                  </a:lnTo>
                  <a:lnTo>
                    <a:pt x="82" y="19"/>
                  </a:lnTo>
                  <a:lnTo>
                    <a:pt x="82" y="22"/>
                  </a:lnTo>
                  <a:lnTo>
                    <a:pt x="82" y="22"/>
                  </a:lnTo>
                  <a:lnTo>
                    <a:pt x="82" y="26"/>
                  </a:lnTo>
                  <a:lnTo>
                    <a:pt x="82" y="30"/>
                  </a:lnTo>
                  <a:lnTo>
                    <a:pt x="78" y="26"/>
                  </a:lnTo>
                  <a:lnTo>
                    <a:pt x="78" y="26"/>
                  </a:lnTo>
                  <a:lnTo>
                    <a:pt x="78" y="26"/>
                  </a:lnTo>
                  <a:lnTo>
                    <a:pt x="82" y="22"/>
                  </a:lnTo>
                  <a:lnTo>
                    <a:pt x="78" y="22"/>
                  </a:lnTo>
                  <a:lnTo>
                    <a:pt x="74" y="22"/>
                  </a:lnTo>
                  <a:lnTo>
                    <a:pt x="71" y="22"/>
                  </a:lnTo>
                  <a:lnTo>
                    <a:pt x="67" y="26"/>
                  </a:lnTo>
                  <a:lnTo>
                    <a:pt x="63" y="26"/>
                  </a:lnTo>
                  <a:lnTo>
                    <a:pt x="63" y="30"/>
                  </a:lnTo>
                  <a:lnTo>
                    <a:pt x="56" y="37"/>
                  </a:lnTo>
                  <a:lnTo>
                    <a:pt x="56" y="41"/>
                  </a:lnTo>
                  <a:lnTo>
                    <a:pt x="59" y="41"/>
                  </a:lnTo>
                  <a:lnTo>
                    <a:pt x="59" y="41"/>
                  </a:lnTo>
                  <a:lnTo>
                    <a:pt x="59" y="45"/>
                  </a:lnTo>
                  <a:lnTo>
                    <a:pt x="59" y="45"/>
                  </a:lnTo>
                  <a:lnTo>
                    <a:pt x="56" y="48"/>
                  </a:lnTo>
                  <a:lnTo>
                    <a:pt x="52" y="48"/>
                  </a:lnTo>
                  <a:lnTo>
                    <a:pt x="52" y="48"/>
                  </a:lnTo>
                  <a:lnTo>
                    <a:pt x="45" y="52"/>
                  </a:lnTo>
                  <a:lnTo>
                    <a:pt x="45" y="52"/>
                  </a:lnTo>
                  <a:lnTo>
                    <a:pt x="41" y="56"/>
                  </a:lnTo>
                  <a:lnTo>
                    <a:pt x="41" y="60"/>
                  </a:lnTo>
                  <a:lnTo>
                    <a:pt x="37" y="60"/>
                  </a:lnTo>
                  <a:lnTo>
                    <a:pt x="37" y="60"/>
                  </a:lnTo>
                  <a:lnTo>
                    <a:pt x="41" y="63"/>
                  </a:lnTo>
                  <a:lnTo>
                    <a:pt x="41" y="67"/>
                  </a:lnTo>
                  <a:lnTo>
                    <a:pt x="37" y="71"/>
                  </a:lnTo>
                  <a:lnTo>
                    <a:pt x="37" y="71"/>
                  </a:lnTo>
                  <a:lnTo>
                    <a:pt x="33" y="67"/>
                  </a:lnTo>
                  <a:lnTo>
                    <a:pt x="33" y="67"/>
                  </a:lnTo>
                  <a:lnTo>
                    <a:pt x="37" y="67"/>
                  </a:lnTo>
                  <a:lnTo>
                    <a:pt x="33" y="63"/>
                  </a:lnTo>
                  <a:lnTo>
                    <a:pt x="33" y="63"/>
                  </a:lnTo>
                  <a:lnTo>
                    <a:pt x="30" y="60"/>
                  </a:lnTo>
                  <a:lnTo>
                    <a:pt x="26" y="60"/>
                  </a:lnTo>
                  <a:lnTo>
                    <a:pt x="30" y="63"/>
                  </a:lnTo>
                  <a:lnTo>
                    <a:pt x="30" y="67"/>
                  </a:lnTo>
                  <a:lnTo>
                    <a:pt x="26" y="71"/>
                  </a:lnTo>
                  <a:lnTo>
                    <a:pt x="26" y="74"/>
                  </a:lnTo>
                  <a:lnTo>
                    <a:pt x="22" y="74"/>
                  </a:lnTo>
                  <a:lnTo>
                    <a:pt x="22" y="74"/>
                  </a:lnTo>
                  <a:lnTo>
                    <a:pt x="19" y="82"/>
                  </a:lnTo>
                  <a:lnTo>
                    <a:pt x="22" y="82"/>
                  </a:lnTo>
                  <a:lnTo>
                    <a:pt x="22" y="86"/>
                  </a:lnTo>
                  <a:lnTo>
                    <a:pt x="22" y="89"/>
                  </a:lnTo>
                  <a:lnTo>
                    <a:pt x="26" y="93"/>
                  </a:lnTo>
                  <a:lnTo>
                    <a:pt x="26" y="93"/>
                  </a:lnTo>
                  <a:lnTo>
                    <a:pt x="30" y="89"/>
                  </a:lnTo>
                  <a:lnTo>
                    <a:pt x="30" y="93"/>
                  </a:lnTo>
                  <a:lnTo>
                    <a:pt x="30" y="97"/>
                  </a:lnTo>
                  <a:lnTo>
                    <a:pt x="26" y="97"/>
                  </a:lnTo>
                  <a:lnTo>
                    <a:pt x="26" y="100"/>
                  </a:lnTo>
                  <a:lnTo>
                    <a:pt x="30" y="100"/>
                  </a:lnTo>
                  <a:lnTo>
                    <a:pt x="30" y="104"/>
                  </a:lnTo>
                  <a:lnTo>
                    <a:pt x="26" y="108"/>
                  </a:lnTo>
                  <a:lnTo>
                    <a:pt x="26" y="108"/>
                  </a:lnTo>
                  <a:lnTo>
                    <a:pt x="26" y="108"/>
                  </a:lnTo>
                  <a:lnTo>
                    <a:pt x="30" y="111"/>
                  </a:lnTo>
                  <a:lnTo>
                    <a:pt x="30" y="115"/>
                  </a:lnTo>
                  <a:lnTo>
                    <a:pt x="30" y="123"/>
                  </a:lnTo>
                  <a:lnTo>
                    <a:pt x="26" y="126"/>
                  </a:lnTo>
                  <a:lnTo>
                    <a:pt x="26" y="126"/>
                  </a:lnTo>
                  <a:lnTo>
                    <a:pt x="26" y="130"/>
                  </a:lnTo>
                  <a:lnTo>
                    <a:pt x="30" y="130"/>
                  </a:lnTo>
                  <a:lnTo>
                    <a:pt x="30" y="130"/>
                  </a:lnTo>
                  <a:lnTo>
                    <a:pt x="33" y="134"/>
                  </a:lnTo>
                  <a:lnTo>
                    <a:pt x="33" y="134"/>
                  </a:lnTo>
                  <a:lnTo>
                    <a:pt x="33" y="134"/>
                  </a:lnTo>
                  <a:lnTo>
                    <a:pt x="33" y="137"/>
                  </a:lnTo>
                  <a:lnTo>
                    <a:pt x="30" y="141"/>
                  </a:lnTo>
                  <a:lnTo>
                    <a:pt x="26" y="145"/>
                  </a:lnTo>
                  <a:lnTo>
                    <a:pt x="22" y="149"/>
                  </a:lnTo>
                  <a:lnTo>
                    <a:pt x="19" y="152"/>
                  </a:lnTo>
                  <a:lnTo>
                    <a:pt x="11" y="152"/>
                  </a:lnTo>
                  <a:lnTo>
                    <a:pt x="8" y="156"/>
                  </a:lnTo>
                  <a:lnTo>
                    <a:pt x="4" y="163"/>
                  </a:lnTo>
                  <a:lnTo>
                    <a:pt x="4" y="167"/>
                  </a:lnTo>
                  <a:lnTo>
                    <a:pt x="0" y="171"/>
                  </a:lnTo>
                  <a:lnTo>
                    <a:pt x="8" y="171"/>
                  </a:lnTo>
                  <a:lnTo>
                    <a:pt x="11" y="175"/>
                  </a:lnTo>
                  <a:lnTo>
                    <a:pt x="19" y="178"/>
                  </a:lnTo>
                  <a:lnTo>
                    <a:pt x="22" y="178"/>
                  </a:lnTo>
                  <a:lnTo>
                    <a:pt x="26" y="182"/>
                  </a:lnTo>
                  <a:lnTo>
                    <a:pt x="26" y="186"/>
                  </a:lnTo>
                  <a:lnTo>
                    <a:pt x="26" y="189"/>
                  </a:lnTo>
                  <a:lnTo>
                    <a:pt x="30" y="189"/>
                  </a:lnTo>
                  <a:lnTo>
                    <a:pt x="37" y="189"/>
                  </a:lnTo>
                  <a:lnTo>
                    <a:pt x="37" y="193"/>
                  </a:lnTo>
                  <a:lnTo>
                    <a:pt x="45" y="193"/>
                  </a:lnTo>
                  <a:lnTo>
                    <a:pt x="45" y="193"/>
                  </a:lnTo>
                  <a:lnTo>
                    <a:pt x="45" y="189"/>
                  </a:lnTo>
                  <a:lnTo>
                    <a:pt x="48" y="186"/>
                  </a:lnTo>
                  <a:lnTo>
                    <a:pt x="48" y="186"/>
                  </a:lnTo>
                  <a:lnTo>
                    <a:pt x="56" y="189"/>
                  </a:lnTo>
                  <a:lnTo>
                    <a:pt x="56" y="189"/>
                  </a:lnTo>
                  <a:lnTo>
                    <a:pt x="56" y="193"/>
                  </a:lnTo>
                  <a:lnTo>
                    <a:pt x="59" y="193"/>
                  </a:lnTo>
                  <a:lnTo>
                    <a:pt x="59" y="193"/>
                  </a:lnTo>
                  <a:lnTo>
                    <a:pt x="59" y="193"/>
                  </a:lnTo>
                  <a:lnTo>
                    <a:pt x="63" y="193"/>
                  </a:lnTo>
                  <a:lnTo>
                    <a:pt x="71" y="197"/>
                  </a:lnTo>
                  <a:lnTo>
                    <a:pt x="74" y="197"/>
                  </a:lnTo>
                  <a:lnTo>
                    <a:pt x="74" y="197"/>
                  </a:lnTo>
                  <a:lnTo>
                    <a:pt x="78" y="201"/>
                  </a:lnTo>
                  <a:lnTo>
                    <a:pt x="78" y="204"/>
                  </a:lnTo>
                  <a:lnTo>
                    <a:pt x="82" y="208"/>
                  </a:lnTo>
                  <a:lnTo>
                    <a:pt x="82" y="208"/>
                  </a:lnTo>
                  <a:lnTo>
                    <a:pt x="89" y="212"/>
                  </a:lnTo>
                  <a:lnTo>
                    <a:pt x="93" y="215"/>
                  </a:lnTo>
                  <a:lnTo>
                    <a:pt x="93" y="219"/>
                  </a:lnTo>
                  <a:lnTo>
                    <a:pt x="96" y="219"/>
                  </a:lnTo>
                  <a:lnTo>
                    <a:pt x="96" y="223"/>
                  </a:lnTo>
                  <a:lnTo>
                    <a:pt x="100" y="226"/>
                  </a:lnTo>
                  <a:lnTo>
                    <a:pt x="96" y="226"/>
                  </a:lnTo>
                  <a:lnTo>
                    <a:pt x="100" y="230"/>
                  </a:lnTo>
                  <a:lnTo>
                    <a:pt x="100" y="230"/>
                  </a:lnTo>
                  <a:lnTo>
                    <a:pt x="104" y="230"/>
                  </a:lnTo>
                  <a:lnTo>
                    <a:pt x="108" y="230"/>
                  </a:lnTo>
                  <a:lnTo>
                    <a:pt x="111" y="230"/>
                  </a:lnTo>
                  <a:lnTo>
                    <a:pt x="115" y="230"/>
                  </a:lnTo>
                  <a:lnTo>
                    <a:pt x="119" y="226"/>
                  </a:lnTo>
                  <a:lnTo>
                    <a:pt x="122" y="226"/>
                  </a:lnTo>
                  <a:lnTo>
                    <a:pt x="126" y="230"/>
                  </a:lnTo>
                  <a:lnTo>
                    <a:pt x="133" y="226"/>
                  </a:lnTo>
                  <a:lnTo>
                    <a:pt x="137" y="226"/>
                  </a:lnTo>
                  <a:lnTo>
                    <a:pt x="137" y="226"/>
                  </a:lnTo>
                  <a:lnTo>
                    <a:pt x="141" y="226"/>
                  </a:lnTo>
                  <a:lnTo>
                    <a:pt x="145" y="230"/>
                  </a:lnTo>
                  <a:lnTo>
                    <a:pt x="145" y="230"/>
                  </a:lnTo>
                  <a:lnTo>
                    <a:pt x="148" y="230"/>
                  </a:lnTo>
                  <a:lnTo>
                    <a:pt x="148" y="234"/>
                  </a:lnTo>
                  <a:lnTo>
                    <a:pt x="137" y="249"/>
                  </a:lnTo>
                  <a:lnTo>
                    <a:pt x="137" y="252"/>
                  </a:lnTo>
                  <a:lnTo>
                    <a:pt x="141" y="252"/>
                  </a:lnTo>
                  <a:lnTo>
                    <a:pt x="145" y="249"/>
                  </a:lnTo>
                  <a:lnTo>
                    <a:pt x="148" y="252"/>
                  </a:lnTo>
                  <a:lnTo>
                    <a:pt x="148" y="25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61" name="Freeform 183"/>
            <p:cNvSpPr>
              <a:spLocks noEditPoints="1"/>
            </p:cNvSpPr>
            <p:nvPr/>
          </p:nvSpPr>
          <p:spPr bwMode="auto">
            <a:xfrm>
              <a:off x="2597240" y="3152809"/>
              <a:ext cx="123517" cy="123517"/>
            </a:xfrm>
            <a:custGeom>
              <a:avLst/>
              <a:gdLst>
                <a:gd name="T0" fmla="*/ 92 w 96"/>
                <a:gd name="T1" fmla="*/ 22 h 96"/>
                <a:gd name="T2" fmla="*/ 89 w 96"/>
                <a:gd name="T3" fmla="*/ 18 h 96"/>
                <a:gd name="T4" fmla="*/ 81 w 96"/>
                <a:gd name="T5" fmla="*/ 15 h 96"/>
                <a:gd name="T6" fmla="*/ 78 w 96"/>
                <a:gd name="T7" fmla="*/ 18 h 96"/>
                <a:gd name="T8" fmla="*/ 78 w 96"/>
                <a:gd name="T9" fmla="*/ 22 h 96"/>
                <a:gd name="T10" fmla="*/ 70 w 96"/>
                <a:gd name="T11" fmla="*/ 18 h 96"/>
                <a:gd name="T12" fmla="*/ 59 w 96"/>
                <a:gd name="T13" fmla="*/ 18 h 96"/>
                <a:gd name="T14" fmla="*/ 59 w 96"/>
                <a:gd name="T15" fmla="*/ 11 h 96"/>
                <a:gd name="T16" fmla="*/ 52 w 96"/>
                <a:gd name="T17" fmla="*/ 7 h 96"/>
                <a:gd name="T18" fmla="*/ 41 w 96"/>
                <a:gd name="T19" fmla="*/ 0 h 96"/>
                <a:gd name="T20" fmla="*/ 33 w 96"/>
                <a:gd name="T21" fmla="*/ 4 h 96"/>
                <a:gd name="T22" fmla="*/ 22 w 96"/>
                <a:gd name="T23" fmla="*/ 7 h 96"/>
                <a:gd name="T24" fmla="*/ 11 w 96"/>
                <a:gd name="T25" fmla="*/ 11 h 96"/>
                <a:gd name="T26" fmla="*/ 15 w 96"/>
                <a:gd name="T27" fmla="*/ 15 h 96"/>
                <a:gd name="T28" fmla="*/ 15 w 96"/>
                <a:gd name="T29" fmla="*/ 22 h 96"/>
                <a:gd name="T30" fmla="*/ 7 w 96"/>
                <a:gd name="T31" fmla="*/ 30 h 96"/>
                <a:gd name="T32" fmla="*/ 7 w 96"/>
                <a:gd name="T33" fmla="*/ 37 h 96"/>
                <a:gd name="T34" fmla="*/ 0 w 96"/>
                <a:gd name="T35" fmla="*/ 41 h 96"/>
                <a:gd name="T36" fmla="*/ 4 w 96"/>
                <a:gd name="T37" fmla="*/ 44 h 96"/>
                <a:gd name="T38" fmla="*/ 4 w 96"/>
                <a:gd name="T39" fmla="*/ 52 h 96"/>
                <a:gd name="T40" fmla="*/ 0 w 96"/>
                <a:gd name="T41" fmla="*/ 55 h 96"/>
                <a:gd name="T42" fmla="*/ 7 w 96"/>
                <a:gd name="T43" fmla="*/ 59 h 96"/>
                <a:gd name="T44" fmla="*/ 11 w 96"/>
                <a:gd name="T45" fmla="*/ 67 h 96"/>
                <a:gd name="T46" fmla="*/ 15 w 96"/>
                <a:gd name="T47" fmla="*/ 59 h 96"/>
                <a:gd name="T48" fmla="*/ 18 w 96"/>
                <a:gd name="T49" fmla="*/ 55 h 96"/>
                <a:gd name="T50" fmla="*/ 18 w 96"/>
                <a:gd name="T51" fmla="*/ 63 h 96"/>
                <a:gd name="T52" fmla="*/ 18 w 96"/>
                <a:gd name="T53" fmla="*/ 59 h 96"/>
                <a:gd name="T54" fmla="*/ 22 w 96"/>
                <a:gd name="T55" fmla="*/ 63 h 96"/>
                <a:gd name="T56" fmla="*/ 22 w 96"/>
                <a:gd name="T57" fmla="*/ 70 h 96"/>
                <a:gd name="T58" fmla="*/ 15 w 96"/>
                <a:gd name="T59" fmla="*/ 74 h 96"/>
                <a:gd name="T60" fmla="*/ 18 w 96"/>
                <a:gd name="T61" fmla="*/ 81 h 96"/>
                <a:gd name="T62" fmla="*/ 11 w 96"/>
                <a:gd name="T63" fmla="*/ 85 h 96"/>
                <a:gd name="T64" fmla="*/ 15 w 96"/>
                <a:gd name="T65" fmla="*/ 89 h 96"/>
                <a:gd name="T66" fmla="*/ 18 w 96"/>
                <a:gd name="T67" fmla="*/ 89 h 96"/>
                <a:gd name="T68" fmla="*/ 29 w 96"/>
                <a:gd name="T69" fmla="*/ 89 h 96"/>
                <a:gd name="T70" fmla="*/ 33 w 96"/>
                <a:gd name="T71" fmla="*/ 96 h 96"/>
                <a:gd name="T72" fmla="*/ 52 w 96"/>
                <a:gd name="T73" fmla="*/ 70 h 96"/>
                <a:gd name="T74" fmla="*/ 70 w 96"/>
                <a:gd name="T75" fmla="*/ 63 h 96"/>
                <a:gd name="T76" fmla="*/ 89 w 96"/>
                <a:gd name="T77" fmla="*/ 48 h 96"/>
                <a:gd name="T78" fmla="*/ 96 w 96"/>
                <a:gd name="T79" fmla="*/ 41 h 96"/>
                <a:gd name="T80" fmla="*/ 96 w 96"/>
                <a:gd name="T81" fmla="*/ 33 h 96"/>
                <a:gd name="T82" fmla="*/ 92 w 96"/>
                <a:gd name="T83" fmla="*/ 26 h 96"/>
                <a:gd name="T84" fmla="*/ 92 w 96"/>
                <a:gd name="T85" fmla="*/ 22 h 96"/>
                <a:gd name="T86" fmla="*/ 92 w 96"/>
                <a:gd name="T87" fmla="*/ 22 h 96"/>
                <a:gd name="T88" fmla="*/ 11 w 96"/>
                <a:gd name="T89" fmla="*/ 70 h 96"/>
                <a:gd name="T90" fmla="*/ 15 w 96"/>
                <a:gd name="T91" fmla="*/ 63 h 96"/>
                <a:gd name="T92" fmla="*/ 15 w 96"/>
                <a:gd name="T93" fmla="*/ 67 h 96"/>
                <a:gd name="T94" fmla="*/ 15 w 96"/>
                <a:gd name="T95" fmla="*/ 70 h 96"/>
                <a:gd name="T96" fmla="*/ 11 w 96"/>
                <a:gd name="T97" fmla="*/ 7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 h="96">
                  <a:moveTo>
                    <a:pt x="92" y="22"/>
                  </a:moveTo>
                  <a:lnTo>
                    <a:pt x="92" y="22"/>
                  </a:lnTo>
                  <a:lnTo>
                    <a:pt x="89" y="22"/>
                  </a:lnTo>
                  <a:lnTo>
                    <a:pt x="89" y="18"/>
                  </a:lnTo>
                  <a:lnTo>
                    <a:pt x="89" y="18"/>
                  </a:lnTo>
                  <a:lnTo>
                    <a:pt x="81" y="15"/>
                  </a:lnTo>
                  <a:lnTo>
                    <a:pt x="81" y="15"/>
                  </a:lnTo>
                  <a:lnTo>
                    <a:pt x="78" y="18"/>
                  </a:lnTo>
                  <a:lnTo>
                    <a:pt x="78" y="22"/>
                  </a:lnTo>
                  <a:lnTo>
                    <a:pt x="78" y="22"/>
                  </a:lnTo>
                  <a:lnTo>
                    <a:pt x="70" y="22"/>
                  </a:lnTo>
                  <a:lnTo>
                    <a:pt x="70" y="18"/>
                  </a:lnTo>
                  <a:lnTo>
                    <a:pt x="63" y="18"/>
                  </a:lnTo>
                  <a:lnTo>
                    <a:pt x="59" y="18"/>
                  </a:lnTo>
                  <a:lnTo>
                    <a:pt x="59" y="15"/>
                  </a:lnTo>
                  <a:lnTo>
                    <a:pt x="59" y="11"/>
                  </a:lnTo>
                  <a:lnTo>
                    <a:pt x="55" y="7"/>
                  </a:lnTo>
                  <a:lnTo>
                    <a:pt x="52" y="7"/>
                  </a:lnTo>
                  <a:lnTo>
                    <a:pt x="44" y="4"/>
                  </a:lnTo>
                  <a:lnTo>
                    <a:pt x="41" y="0"/>
                  </a:lnTo>
                  <a:lnTo>
                    <a:pt x="33" y="0"/>
                  </a:lnTo>
                  <a:lnTo>
                    <a:pt x="33" y="4"/>
                  </a:lnTo>
                  <a:lnTo>
                    <a:pt x="29" y="4"/>
                  </a:lnTo>
                  <a:lnTo>
                    <a:pt x="22" y="7"/>
                  </a:lnTo>
                  <a:lnTo>
                    <a:pt x="18" y="7"/>
                  </a:lnTo>
                  <a:lnTo>
                    <a:pt x="11" y="11"/>
                  </a:lnTo>
                  <a:lnTo>
                    <a:pt x="15" y="15"/>
                  </a:lnTo>
                  <a:lnTo>
                    <a:pt x="15" y="15"/>
                  </a:lnTo>
                  <a:lnTo>
                    <a:pt x="15" y="18"/>
                  </a:lnTo>
                  <a:lnTo>
                    <a:pt x="15" y="22"/>
                  </a:lnTo>
                  <a:lnTo>
                    <a:pt x="11" y="30"/>
                  </a:lnTo>
                  <a:lnTo>
                    <a:pt x="7" y="30"/>
                  </a:lnTo>
                  <a:lnTo>
                    <a:pt x="11" y="33"/>
                  </a:lnTo>
                  <a:lnTo>
                    <a:pt x="7" y="37"/>
                  </a:lnTo>
                  <a:lnTo>
                    <a:pt x="4" y="37"/>
                  </a:lnTo>
                  <a:lnTo>
                    <a:pt x="0" y="41"/>
                  </a:lnTo>
                  <a:lnTo>
                    <a:pt x="4" y="44"/>
                  </a:lnTo>
                  <a:lnTo>
                    <a:pt x="4" y="44"/>
                  </a:lnTo>
                  <a:lnTo>
                    <a:pt x="4" y="48"/>
                  </a:lnTo>
                  <a:lnTo>
                    <a:pt x="4" y="52"/>
                  </a:lnTo>
                  <a:lnTo>
                    <a:pt x="0" y="55"/>
                  </a:lnTo>
                  <a:lnTo>
                    <a:pt x="0" y="55"/>
                  </a:lnTo>
                  <a:lnTo>
                    <a:pt x="4" y="59"/>
                  </a:lnTo>
                  <a:lnTo>
                    <a:pt x="7" y="59"/>
                  </a:lnTo>
                  <a:lnTo>
                    <a:pt x="7" y="63"/>
                  </a:lnTo>
                  <a:lnTo>
                    <a:pt x="11" y="67"/>
                  </a:lnTo>
                  <a:lnTo>
                    <a:pt x="11" y="63"/>
                  </a:lnTo>
                  <a:lnTo>
                    <a:pt x="15" y="59"/>
                  </a:lnTo>
                  <a:lnTo>
                    <a:pt x="15" y="59"/>
                  </a:lnTo>
                  <a:lnTo>
                    <a:pt x="18" y="55"/>
                  </a:lnTo>
                  <a:lnTo>
                    <a:pt x="18" y="59"/>
                  </a:lnTo>
                  <a:lnTo>
                    <a:pt x="18" y="63"/>
                  </a:lnTo>
                  <a:lnTo>
                    <a:pt x="18" y="59"/>
                  </a:lnTo>
                  <a:lnTo>
                    <a:pt x="18" y="59"/>
                  </a:lnTo>
                  <a:lnTo>
                    <a:pt x="18" y="59"/>
                  </a:lnTo>
                  <a:lnTo>
                    <a:pt x="22" y="63"/>
                  </a:lnTo>
                  <a:lnTo>
                    <a:pt x="18" y="67"/>
                  </a:lnTo>
                  <a:lnTo>
                    <a:pt x="22" y="70"/>
                  </a:lnTo>
                  <a:lnTo>
                    <a:pt x="18" y="74"/>
                  </a:lnTo>
                  <a:lnTo>
                    <a:pt x="15" y="74"/>
                  </a:lnTo>
                  <a:lnTo>
                    <a:pt x="15" y="78"/>
                  </a:lnTo>
                  <a:lnTo>
                    <a:pt x="18" y="81"/>
                  </a:lnTo>
                  <a:lnTo>
                    <a:pt x="15" y="81"/>
                  </a:lnTo>
                  <a:lnTo>
                    <a:pt x="11" y="85"/>
                  </a:lnTo>
                  <a:lnTo>
                    <a:pt x="11" y="89"/>
                  </a:lnTo>
                  <a:lnTo>
                    <a:pt x="15" y="89"/>
                  </a:lnTo>
                  <a:lnTo>
                    <a:pt x="18" y="85"/>
                  </a:lnTo>
                  <a:lnTo>
                    <a:pt x="18" y="89"/>
                  </a:lnTo>
                  <a:lnTo>
                    <a:pt x="26" y="89"/>
                  </a:lnTo>
                  <a:lnTo>
                    <a:pt x="29" y="89"/>
                  </a:lnTo>
                  <a:lnTo>
                    <a:pt x="33" y="96"/>
                  </a:lnTo>
                  <a:lnTo>
                    <a:pt x="33" y="96"/>
                  </a:lnTo>
                  <a:lnTo>
                    <a:pt x="37" y="93"/>
                  </a:lnTo>
                  <a:lnTo>
                    <a:pt x="52" y="70"/>
                  </a:lnTo>
                  <a:lnTo>
                    <a:pt x="52" y="67"/>
                  </a:lnTo>
                  <a:lnTo>
                    <a:pt x="70" y="63"/>
                  </a:lnTo>
                  <a:lnTo>
                    <a:pt x="78" y="59"/>
                  </a:lnTo>
                  <a:lnTo>
                    <a:pt x="89" y="48"/>
                  </a:lnTo>
                  <a:lnTo>
                    <a:pt x="92" y="41"/>
                  </a:lnTo>
                  <a:lnTo>
                    <a:pt x="96" y="41"/>
                  </a:lnTo>
                  <a:lnTo>
                    <a:pt x="96" y="37"/>
                  </a:lnTo>
                  <a:lnTo>
                    <a:pt x="96" y="33"/>
                  </a:lnTo>
                  <a:lnTo>
                    <a:pt x="96" y="30"/>
                  </a:lnTo>
                  <a:lnTo>
                    <a:pt x="92" y="26"/>
                  </a:lnTo>
                  <a:lnTo>
                    <a:pt x="92" y="22"/>
                  </a:lnTo>
                  <a:lnTo>
                    <a:pt x="92" y="22"/>
                  </a:lnTo>
                  <a:lnTo>
                    <a:pt x="92" y="22"/>
                  </a:lnTo>
                  <a:lnTo>
                    <a:pt x="92" y="22"/>
                  </a:lnTo>
                  <a:close/>
                  <a:moveTo>
                    <a:pt x="11" y="70"/>
                  </a:moveTo>
                  <a:lnTo>
                    <a:pt x="11" y="70"/>
                  </a:lnTo>
                  <a:lnTo>
                    <a:pt x="15" y="67"/>
                  </a:lnTo>
                  <a:lnTo>
                    <a:pt x="15" y="63"/>
                  </a:lnTo>
                  <a:lnTo>
                    <a:pt x="15" y="63"/>
                  </a:lnTo>
                  <a:lnTo>
                    <a:pt x="15" y="67"/>
                  </a:lnTo>
                  <a:lnTo>
                    <a:pt x="15" y="67"/>
                  </a:lnTo>
                  <a:lnTo>
                    <a:pt x="15" y="70"/>
                  </a:lnTo>
                  <a:lnTo>
                    <a:pt x="11" y="70"/>
                  </a:lnTo>
                  <a:lnTo>
                    <a:pt x="11" y="7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62" name="Freeform 184"/>
            <p:cNvSpPr>
              <a:spLocks/>
            </p:cNvSpPr>
            <p:nvPr/>
          </p:nvSpPr>
          <p:spPr bwMode="auto">
            <a:xfrm>
              <a:off x="2592095" y="3181115"/>
              <a:ext cx="271480" cy="362830"/>
            </a:xfrm>
            <a:custGeom>
              <a:avLst/>
              <a:gdLst>
                <a:gd name="T0" fmla="*/ 193 w 211"/>
                <a:gd name="T1" fmla="*/ 167 h 282"/>
                <a:gd name="T2" fmla="*/ 182 w 211"/>
                <a:gd name="T3" fmla="*/ 167 h 282"/>
                <a:gd name="T4" fmla="*/ 182 w 211"/>
                <a:gd name="T5" fmla="*/ 148 h 282"/>
                <a:gd name="T6" fmla="*/ 167 w 211"/>
                <a:gd name="T7" fmla="*/ 152 h 282"/>
                <a:gd name="T8" fmla="*/ 148 w 211"/>
                <a:gd name="T9" fmla="*/ 141 h 282"/>
                <a:gd name="T10" fmla="*/ 126 w 211"/>
                <a:gd name="T11" fmla="*/ 126 h 282"/>
                <a:gd name="T12" fmla="*/ 122 w 211"/>
                <a:gd name="T13" fmla="*/ 115 h 282"/>
                <a:gd name="T14" fmla="*/ 126 w 211"/>
                <a:gd name="T15" fmla="*/ 104 h 282"/>
                <a:gd name="T16" fmla="*/ 133 w 211"/>
                <a:gd name="T17" fmla="*/ 97 h 282"/>
                <a:gd name="T18" fmla="*/ 137 w 211"/>
                <a:gd name="T19" fmla="*/ 82 h 282"/>
                <a:gd name="T20" fmla="*/ 148 w 211"/>
                <a:gd name="T21" fmla="*/ 71 h 282"/>
                <a:gd name="T22" fmla="*/ 170 w 211"/>
                <a:gd name="T23" fmla="*/ 63 h 282"/>
                <a:gd name="T24" fmla="*/ 178 w 211"/>
                <a:gd name="T25" fmla="*/ 63 h 282"/>
                <a:gd name="T26" fmla="*/ 185 w 211"/>
                <a:gd name="T27" fmla="*/ 63 h 282"/>
                <a:gd name="T28" fmla="*/ 174 w 211"/>
                <a:gd name="T29" fmla="*/ 59 h 282"/>
                <a:gd name="T30" fmla="*/ 182 w 211"/>
                <a:gd name="T31" fmla="*/ 37 h 282"/>
                <a:gd name="T32" fmla="*/ 174 w 211"/>
                <a:gd name="T33" fmla="*/ 33 h 282"/>
                <a:gd name="T34" fmla="*/ 156 w 211"/>
                <a:gd name="T35" fmla="*/ 33 h 282"/>
                <a:gd name="T36" fmla="*/ 141 w 211"/>
                <a:gd name="T37" fmla="*/ 37 h 282"/>
                <a:gd name="T38" fmla="*/ 137 w 211"/>
                <a:gd name="T39" fmla="*/ 33 h 282"/>
                <a:gd name="T40" fmla="*/ 130 w 211"/>
                <a:gd name="T41" fmla="*/ 22 h 282"/>
                <a:gd name="T42" fmla="*/ 115 w 211"/>
                <a:gd name="T43" fmla="*/ 11 h 282"/>
                <a:gd name="T44" fmla="*/ 108 w 211"/>
                <a:gd name="T45" fmla="*/ 4 h 282"/>
                <a:gd name="T46" fmla="*/ 96 w 211"/>
                <a:gd name="T47" fmla="*/ 0 h 282"/>
                <a:gd name="T48" fmla="*/ 100 w 211"/>
                <a:gd name="T49" fmla="*/ 15 h 282"/>
                <a:gd name="T50" fmla="*/ 82 w 211"/>
                <a:gd name="T51" fmla="*/ 37 h 282"/>
                <a:gd name="T52" fmla="*/ 41 w 211"/>
                <a:gd name="T53" fmla="*/ 71 h 282"/>
                <a:gd name="T54" fmla="*/ 30 w 211"/>
                <a:gd name="T55" fmla="*/ 67 h 282"/>
                <a:gd name="T56" fmla="*/ 15 w 211"/>
                <a:gd name="T57" fmla="*/ 67 h 282"/>
                <a:gd name="T58" fmla="*/ 19 w 211"/>
                <a:gd name="T59" fmla="*/ 56 h 282"/>
                <a:gd name="T60" fmla="*/ 8 w 211"/>
                <a:gd name="T61" fmla="*/ 59 h 282"/>
                <a:gd name="T62" fmla="*/ 0 w 211"/>
                <a:gd name="T63" fmla="*/ 71 h 282"/>
                <a:gd name="T64" fmla="*/ 0 w 211"/>
                <a:gd name="T65" fmla="*/ 78 h 282"/>
                <a:gd name="T66" fmla="*/ 4 w 211"/>
                <a:gd name="T67" fmla="*/ 89 h 282"/>
                <a:gd name="T68" fmla="*/ 4 w 211"/>
                <a:gd name="T69" fmla="*/ 97 h 282"/>
                <a:gd name="T70" fmla="*/ 26 w 211"/>
                <a:gd name="T71" fmla="*/ 104 h 282"/>
                <a:gd name="T72" fmla="*/ 33 w 211"/>
                <a:gd name="T73" fmla="*/ 119 h 282"/>
                <a:gd name="T74" fmla="*/ 45 w 211"/>
                <a:gd name="T75" fmla="*/ 134 h 282"/>
                <a:gd name="T76" fmla="*/ 52 w 211"/>
                <a:gd name="T77" fmla="*/ 148 h 282"/>
                <a:gd name="T78" fmla="*/ 59 w 211"/>
                <a:gd name="T79" fmla="*/ 163 h 282"/>
                <a:gd name="T80" fmla="*/ 63 w 211"/>
                <a:gd name="T81" fmla="*/ 171 h 282"/>
                <a:gd name="T82" fmla="*/ 74 w 211"/>
                <a:gd name="T83" fmla="*/ 186 h 282"/>
                <a:gd name="T84" fmla="*/ 85 w 211"/>
                <a:gd name="T85" fmla="*/ 200 h 282"/>
                <a:gd name="T86" fmla="*/ 85 w 211"/>
                <a:gd name="T87" fmla="*/ 212 h 282"/>
                <a:gd name="T88" fmla="*/ 89 w 211"/>
                <a:gd name="T89" fmla="*/ 215 h 282"/>
                <a:gd name="T90" fmla="*/ 96 w 211"/>
                <a:gd name="T91" fmla="*/ 223 h 282"/>
                <a:gd name="T92" fmla="*/ 108 w 211"/>
                <a:gd name="T93" fmla="*/ 230 h 282"/>
                <a:gd name="T94" fmla="*/ 119 w 211"/>
                <a:gd name="T95" fmla="*/ 237 h 282"/>
                <a:gd name="T96" fmla="*/ 126 w 211"/>
                <a:gd name="T97" fmla="*/ 241 h 282"/>
                <a:gd name="T98" fmla="*/ 133 w 211"/>
                <a:gd name="T99" fmla="*/ 249 h 282"/>
                <a:gd name="T100" fmla="*/ 148 w 211"/>
                <a:gd name="T101" fmla="*/ 256 h 282"/>
                <a:gd name="T102" fmla="*/ 159 w 211"/>
                <a:gd name="T103" fmla="*/ 260 h 282"/>
                <a:gd name="T104" fmla="*/ 170 w 211"/>
                <a:gd name="T105" fmla="*/ 267 h 282"/>
                <a:gd name="T106" fmla="*/ 178 w 211"/>
                <a:gd name="T107" fmla="*/ 275 h 282"/>
                <a:gd name="T108" fmla="*/ 189 w 211"/>
                <a:gd name="T109" fmla="*/ 282 h 282"/>
                <a:gd name="T110" fmla="*/ 200 w 211"/>
                <a:gd name="T111" fmla="*/ 278 h 282"/>
                <a:gd name="T112" fmla="*/ 204 w 211"/>
                <a:gd name="T113" fmla="*/ 267 h 282"/>
                <a:gd name="T114" fmla="*/ 200 w 211"/>
                <a:gd name="T115" fmla="*/ 263 h 282"/>
                <a:gd name="T116" fmla="*/ 211 w 211"/>
                <a:gd name="T117" fmla="*/ 249 h 282"/>
                <a:gd name="T118" fmla="*/ 207 w 211"/>
                <a:gd name="T119" fmla="*/ 230 h 282"/>
                <a:gd name="T120" fmla="*/ 207 w 211"/>
                <a:gd name="T121" fmla="*/ 212 h 282"/>
                <a:gd name="T122" fmla="*/ 211 w 211"/>
                <a:gd name="T123" fmla="*/ 189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1" h="282">
                  <a:moveTo>
                    <a:pt x="196" y="167"/>
                  </a:moveTo>
                  <a:lnTo>
                    <a:pt x="196" y="167"/>
                  </a:lnTo>
                  <a:lnTo>
                    <a:pt x="193" y="167"/>
                  </a:lnTo>
                  <a:lnTo>
                    <a:pt x="193" y="167"/>
                  </a:lnTo>
                  <a:lnTo>
                    <a:pt x="189" y="167"/>
                  </a:lnTo>
                  <a:lnTo>
                    <a:pt x="185" y="167"/>
                  </a:lnTo>
                  <a:lnTo>
                    <a:pt x="182" y="167"/>
                  </a:lnTo>
                  <a:lnTo>
                    <a:pt x="182" y="167"/>
                  </a:lnTo>
                  <a:lnTo>
                    <a:pt x="182" y="163"/>
                  </a:lnTo>
                  <a:lnTo>
                    <a:pt x="178" y="152"/>
                  </a:lnTo>
                  <a:lnTo>
                    <a:pt x="178" y="148"/>
                  </a:lnTo>
                  <a:lnTo>
                    <a:pt x="182" y="148"/>
                  </a:lnTo>
                  <a:lnTo>
                    <a:pt x="182" y="145"/>
                  </a:lnTo>
                  <a:lnTo>
                    <a:pt x="178" y="141"/>
                  </a:lnTo>
                  <a:lnTo>
                    <a:pt x="174" y="145"/>
                  </a:lnTo>
                  <a:lnTo>
                    <a:pt x="167" y="152"/>
                  </a:lnTo>
                  <a:lnTo>
                    <a:pt x="159" y="152"/>
                  </a:lnTo>
                  <a:lnTo>
                    <a:pt x="152" y="152"/>
                  </a:lnTo>
                  <a:lnTo>
                    <a:pt x="152" y="145"/>
                  </a:lnTo>
                  <a:lnTo>
                    <a:pt x="148" y="141"/>
                  </a:lnTo>
                  <a:lnTo>
                    <a:pt x="141" y="141"/>
                  </a:lnTo>
                  <a:lnTo>
                    <a:pt x="130" y="141"/>
                  </a:lnTo>
                  <a:lnTo>
                    <a:pt x="137" y="137"/>
                  </a:lnTo>
                  <a:lnTo>
                    <a:pt x="126" y="126"/>
                  </a:lnTo>
                  <a:lnTo>
                    <a:pt x="122" y="123"/>
                  </a:lnTo>
                  <a:lnTo>
                    <a:pt x="122" y="119"/>
                  </a:lnTo>
                  <a:lnTo>
                    <a:pt x="122" y="115"/>
                  </a:lnTo>
                  <a:lnTo>
                    <a:pt x="122" y="115"/>
                  </a:lnTo>
                  <a:lnTo>
                    <a:pt x="126" y="111"/>
                  </a:lnTo>
                  <a:lnTo>
                    <a:pt x="122" y="108"/>
                  </a:lnTo>
                  <a:lnTo>
                    <a:pt x="126" y="108"/>
                  </a:lnTo>
                  <a:lnTo>
                    <a:pt x="126" y="104"/>
                  </a:lnTo>
                  <a:lnTo>
                    <a:pt x="130" y="100"/>
                  </a:lnTo>
                  <a:lnTo>
                    <a:pt x="133" y="100"/>
                  </a:lnTo>
                  <a:lnTo>
                    <a:pt x="133" y="100"/>
                  </a:lnTo>
                  <a:lnTo>
                    <a:pt x="133" y="97"/>
                  </a:lnTo>
                  <a:lnTo>
                    <a:pt x="133" y="93"/>
                  </a:lnTo>
                  <a:lnTo>
                    <a:pt x="137" y="85"/>
                  </a:lnTo>
                  <a:lnTo>
                    <a:pt x="137" y="85"/>
                  </a:lnTo>
                  <a:lnTo>
                    <a:pt x="137" y="82"/>
                  </a:lnTo>
                  <a:lnTo>
                    <a:pt x="137" y="78"/>
                  </a:lnTo>
                  <a:lnTo>
                    <a:pt x="141" y="78"/>
                  </a:lnTo>
                  <a:lnTo>
                    <a:pt x="145" y="74"/>
                  </a:lnTo>
                  <a:lnTo>
                    <a:pt x="148" y="71"/>
                  </a:lnTo>
                  <a:lnTo>
                    <a:pt x="148" y="71"/>
                  </a:lnTo>
                  <a:lnTo>
                    <a:pt x="152" y="71"/>
                  </a:lnTo>
                  <a:lnTo>
                    <a:pt x="159" y="67"/>
                  </a:lnTo>
                  <a:lnTo>
                    <a:pt x="170" y="63"/>
                  </a:lnTo>
                  <a:lnTo>
                    <a:pt x="170" y="63"/>
                  </a:lnTo>
                  <a:lnTo>
                    <a:pt x="174" y="63"/>
                  </a:lnTo>
                  <a:lnTo>
                    <a:pt x="178" y="63"/>
                  </a:lnTo>
                  <a:lnTo>
                    <a:pt x="178" y="63"/>
                  </a:lnTo>
                  <a:lnTo>
                    <a:pt x="182" y="63"/>
                  </a:lnTo>
                  <a:lnTo>
                    <a:pt x="182" y="67"/>
                  </a:lnTo>
                  <a:lnTo>
                    <a:pt x="185" y="67"/>
                  </a:lnTo>
                  <a:lnTo>
                    <a:pt x="185" y="63"/>
                  </a:lnTo>
                  <a:lnTo>
                    <a:pt x="185" y="59"/>
                  </a:lnTo>
                  <a:lnTo>
                    <a:pt x="182" y="56"/>
                  </a:lnTo>
                  <a:lnTo>
                    <a:pt x="178" y="59"/>
                  </a:lnTo>
                  <a:lnTo>
                    <a:pt x="174" y="59"/>
                  </a:lnTo>
                  <a:lnTo>
                    <a:pt x="174" y="56"/>
                  </a:lnTo>
                  <a:lnTo>
                    <a:pt x="185" y="41"/>
                  </a:lnTo>
                  <a:lnTo>
                    <a:pt x="185" y="37"/>
                  </a:lnTo>
                  <a:lnTo>
                    <a:pt x="182" y="37"/>
                  </a:lnTo>
                  <a:lnTo>
                    <a:pt x="182" y="37"/>
                  </a:lnTo>
                  <a:lnTo>
                    <a:pt x="178" y="33"/>
                  </a:lnTo>
                  <a:lnTo>
                    <a:pt x="174" y="33"/>
                  </a:lnTo>
                  <a:lnTo>
                    <a:pt x="174" y="33"/>
                  </a:lnTo>
                  <a:lnTo>
                    <a:pt x="170" y="33"/>
                  </a:lnTo>
                  <a:lnTo>
                    <a:pt x="163" y="37"/>
                  </a:lnTo>
                  <a:lnTo>
                    <a:pt x="159" y="33"/>
                  </a:lnTo>
                  <a:lnTo>
                    <a:pt x="156" y="33"/>
                  </a:lnTo>
                  <a:lnTo>
                    <a:pt x="152" y="37"/>
                  </a:lnTo>
                  <a:lnTo>
                    <a:pt x="148" y="37"/>
                  </a:lnTo>
                  <a:lnTo>
                    <a:pt x="145" y="37"/>
                  </a:lnTo>
                  <a:lnTo>
                    <a:pt x="141" y="37"/>
                  </a:lnTo>
                  <a:lnTo>
                    <a:pt x="137" y="37"/>
                  </a:lnTo>
                  <a:lnTo>
                    <a:pt x="137" y="37"/>
                  </a:lnTo>
                  <a:lnTo>
                    <a:pt x="133" y="33"/>
                  </a:lnTo>
                  <a:lnTo>
                    <a:pt x="137" y="33"/>
                  </a:lnTo>
                  <a:lnTo>
                    <a:pt x="133" y="30"/>
                  </a:lnTo>
                  <a:lnTo>
                    <a:pt x="133" y="26"/>
                  </a:lnTo>
                  <a:lnTo>
                    <a:pt x="130" y="26"/>
                  </a:lnTo>
                  <a:lnTo>
                    <a:pt x="130" y="22"/>
                  </a:lnTo>
                  <a:lnTo>
                    <a:pt x="126" y="19"/>
                  </a:lnTo>
                  <a:lnTo>
                    <a:pt x="119" y="15"/>
                  </a:lnTo>
                  <a:lnTo>
                    <a:pt x="119" y="15"/>
                  </a:lnTo>
                  <a:lnTo>
                    <a:pt x="115" y="11"/>
                  </a:lnTo>
                  <a:lnTo>
                    <a:pt x="115" y="8"/>
                  </a:lnTo>
                  <a:lnTo>
                    <a:pt x="111" y="4"/>
                  </a:lnTo>
                  <a:lnTo>
                    <a:pt x="111" y="4"/>
                  </a:lnTo>
                  <a:lnTo>
                    <a:pt x="108" y="4"/>
                  </a:lnTo>
                  <a:lnTo>
                    <a:pt x="100" y="0"/>
                  </a:lnTo>
                  <a:lnTo>
                    <a:pt x="96" y="0"/>
                  </a:lnTo>
                  <a:lnTo>
                    <a:pt x="96" y="0"/>
                  </a:lnTo>
                  <a:lnTo>
                    <a:pt x="96" y="0"/>
                  </a:lnTo>
                  <a:lnTo>
                    <a:pt x="96" y="4"/>
                  </a:lnTo>
                  <a:lnTo>
                    <a:pt x="100" y="8"/>
                  </a:lnTo>
                  <a:lnTo>
                    <a:pt x="100" y="11"/>
                  </a:lnTo>
                  <a:lnTo>
                    <a:pt x="100" y="15"/>
                  </a:lnTo>
                  <a:lnTo>
                    <a:pt x="100" y="19"/>
                  </a:lnTo>
                  <a:lnTo>
                    <a:pt x="96" y="19"/>
                  </a:lnTo>
                  <a:lnTo>
                    <a:pt x="93" y="26"/>
                  </a:lnTo>
                  <a:lnTo>
                    <a:pt x="82" y="37"/>
                  </a:lnTo>
                  <a:lnTo>
                    <a:pt x="74" y="41"/>
                  </a:lnTo>
                  <a:lnTo>
                    <a:pt x="56" y="45"/>
                  </a:lnTo>
                  <a:lnTo>
                    <a:pt x="56" y="48"/>
                  </a:lnTo>
                  <a:lnTo>
                    <a:pt x="41" y="71"/>
                  </a:lnTo>
                  <a:lnTo>
                    <a:pt x="37" y="74"/>
                  </a:lnTo>
                  <a:lnTo>
                    <a:pt x="37" y="74"/>
                  </a:lnTo>
                  <a:lnTo>
                    <a:pt x="33" y="67"/>
                  </a:lnTo>
                  <a:lnTo>
                    <a:pt x="30" y="67"/>
                  </a:lnTo>
                  <a:lnTo>
                    <a:pt x="22" y="67"/>
                  </a:lnTo>
                  <a:lnTo>
                    <a:pt x="22" y="63"/>
                  </a:lnTo>
                  <a:lnTo>
                    <a:pt x="19" y="67"/>
                  </a:lnTo>
                  <a:lnTo>
                    <a:pt x="15" y="67"/>
                  </a:lnTo>
                  <a:lnTo>
                    <a:pt x="15" y="63"/>
                  </a:lnTo>
                  <a:lnTo>
                    <a:pt x="19" y="59"/>
                  </a:lnTo>
                  <a:lnTo>
                    <a:pt x="22" y="59"/>
                  </a:lnTo>
                  <a:lnTo>
                    <a:pt x="19" y="56"/>
                  </a:lnTo>
                  <a:lnTo>
                    <a:pt x="19" y="52"/>
                  </a:lnTo>
                  <a:lnTo>
                    <a:pt x="19" y="52"/>
                  </a:lnTo>
                  <a:lnTo>
                    <a:pt x="11" y="56"/>
                  </a:lnTo>
                  <a:lnTo>
                    <a:pt x="8" y="59"/>
                  </a:lnTo>
                  <a:lnTo>
                    <a:pt x="0" y="63"/>
                  </a:lnTo>
                  <a:lnTo>
                    <a:pt x="0" y="67"/>
                  </a:lnTo>
                  <a:lnTo>
                    <a:pt x="0" y="71"/>
                  </a:lnTo>
                  <a:lnTo>
                    <a:pt x="0" y="71"/>
                  </a:lnTo>
                  <a:lnTo>
                    <a:pt x="0" y="74"/>
                  </a:lnTo>
                  <a:lnTo>
                    <a:pt x="4" y="78"/>
                  </a:lnTo>
                  <a:lnTo>
                    <a:pt x="0" y="78"/>
                  </a:lnTo>
                  <a:lnTo>
                    <a:pt x="0" y="78"/>
                  </a:lnTo>
                  <a:lnTo>
                    <a:pt x="4" y="82"/>
                  </a:lnTo>
                  <a:lnTo>
                    <a:pt x="8" y="85"/>
                  </a:lnTo>
                  <a:lnTo>
                    <a:pt x="4" y="89"/>
                  </a:lnTo>
                  <a:lnTo>
                    <a:pt x="4" y="89"/>
                  </a:lnTo>
                  <a:lnTo>
                    <a:pt x="0" y="89"/>
                  </a:lnTo>
                  <a:lnTo>
                    <a:pt x="0" y="93"/>
                  </a:lnTo>
                  <a:lnTo>
                    <a:pt x="4" y="97"/>
                  </a:lnTo>
                  <a:lnTo>
                    <a:pt x="4" y="97"/>
                  </a:lnTo>
                  <a:lnTo>
                    <a:pt x="11" y="100"/>
                  </a:lnTo>
                  <a:lnTo>
                    <a:pt x="15" y="100"/>
                  </a:lnTo>
                  <a:lnTo>
                    <a:pt x="22" y="104"/>
                  </a:lnTo>
                  <a:lnTo>
                    <a:pt x="26" y="104"/>
                  </a:lnTo>
                  <a:lnTo>
                    <a:pt x="26" y="108"/>
                  </a:lnTo>
                  <a:lnTo>
                    <a:pt x="30" y="111"/>
                  </a:lnTo>
                  <a:lnTo>
                    <a:pt x="30" y="115"/>
                  </a:lnTo>
                  <a:lnTo>
                    <a:pt x="33" y="119"/>
                  </a:lnTo>
                  <a:lnTo>
                    <a:pt x="37" y="123"/>
                  </a:lnTo>
                  <a:lnTo>
                    <a:pt x="41" y="126"/>
                  </a:lnTo>
                  <a:lnTo>
                    <a:pt x="41" y="130"/>
                  </a:lnTo>
                  <a:lnTo>
                    <a:pt x="45" y="134"/>
                  </a:lnTo>
                  <a:lnTo>
                    <a:pt x="45" y="137"/>
                  </a:lnTo>
                  <a:lnTo>
                    <a:pt x="48" y="141"/>
                  </a:lnTo>
                  <a:lnTo>
                    <a:pt x="48" y="145"/>
                  </a:lnTo>
                  <a:lnTo>
                    <a:pt x="52" y="148"/>
                  </a:lnTo>
                  <a:lnTo>
                    <a:pt x="52" y="152"/>
                  </a:lnTo>
                  <a:lnTo>
                    <a:pt x="52" y="152"/>
                  </a:lnTo>
                  <a:lnTo>
                    <a:pt x="56" y="160"/>
                  </a:lnTo>
                  <a:lnTo>
                    <a:pt x="59" y="163"/>
                  </a:lnTo>
                  <a:lnTo>
                    <a:pt x="63" y="167"/>
                  </a:lnTo>
                  <a:lnTo>
                    <a:pt x="63" y="171"/>
                  </a:lnTo>
                  <a:lnTo>
                    <a:pt x="63" y="171"/>
                  </a:lnTo>
                  <a:lnTo>
                    <a:pt x="63" y="171"/>
                  </a:lnTo>
                  <a:lnTo>
                    <a:pt x="70" y="178"/>
                  </a:lnTo>
                  <a:lnTo>
                    <a:pt x="70" y="178"/>
                  </a:lnTo>
                  <a:lnTo>
                    <a:pt x="70" y="182"/>
                  </a:lnTo>
                  <a:lnTo>
                    <a:pt x="74" y="186"/>
                  </a:lnTo>
                  <a:lnTo>
                    <a:pt x="78" y="186"/>
                  </a:lnTo>
                  <a:lnTo>
                    <a:pt x="78" y="189"/>
                  </a:lnTo>
                  <a:lnTo>
                    <a:pt x="82" y="197"/>
                  </a:lnTo>
                  <a:lnTo>
                    <a:pt x="85" y="200"/>
                  </a:lnTo>
                  <a:lnTo>
                    <a:pt x="89" y="208"/>
                  </a:lnTo>
                  <a:lnTo>
                    <a:pt x="89" y="212"/>
                  </a:lnTo>
                  <a:lnTo>
                    <a:pt x="89" y="212"/>
                  </a:lnTo>
                  <a:lnTo>
                    <a:pt x="85" y="212"/>
                  </a:lnTo>
                  <a:lnTo>
                    <a:pt x="85" y="212"/>
                  </a:lnTo>
                  <a:lnTo>
                    <a:pt x="85" y="215"/>
                  </a:lnTo>
                  <a:lnTo>
                    <a:pt x="85" y="215"/>
                  </a:lnTo>
                  <a:lnTo>
                    <a:pt x="89" y="215"/>
                  </a:lnTo>
                  <a:lnTo>
                    <a:pt x="93" y="219"/>
                  </a:lnTo>
                  <a:lnTo>
                    <a:pt x="93" y="219"/>
                  </a:lnTo>
                  <a:lnTo>
                    <a:pt x="93" y="219"/>
                  </a:lnTo>
                  <a:lnTo>
                    <a:pt x="96" y="223"/>
                  </a:lnTo>
                  <a:lnTo>
                    <a:pt x="100" y="226"/>
                  </a:lnTo>
                  <a:lnTo>
                    <a:pt x="100" y="230"/>
                  </a:lnTo>
                  <a:lnTo>
                    <a:pt x="104" y="230"/>
                  </a:lnTo>
                  <a:lnTo>
                    <a:pt x="108" y="230"/>
                  </a:lnTo>
                  <a:lnTo>
                    <a:pt x="108" y="234"/>
                  </a:lnTo>
                  <a:lnTo>
                    <a:pt x="111" y="234"/>
                  </a:lnTo>
                  <a:lnTo>
                    <a:pt x="111" y="237"/>
                  </a:lnTo>
                  <a:lnTo>
                    <a:pt x="119" y="237"/>
                  </a:lnTo>
                  <a:lnTo>
                    <a:pt x="119" y="234"/>
                  </a:lnTo>
                  <a:lnTo>
                    <a:pt x="119" y="237"/>
                  </a:lnTo>
                  <a:lnTo>
                    <a:pt x="119" y="241"/>
                  </a:lnTo>
                  <a:lnTo>
                    <a:pt x="126" y="241"/>
                  </a:lnTo>
                  <a:lnTo>
                    <a:pt x="130" y="245"/>
                  </a:lnTo>
                  <a:lnTo>
                    <a:pt x="130" y="249"/>
                  </a:lnTo>
                  <a:lnTo>
                    <a:pt x="130" y="249"/>
                  </a:lnTo>
                  <a:lnTo>
                    <a:pt x="133" y="249"/>
                  </a:lnTo>
                  <a:lnTo>
                    <a:pt x="137" y="249"/>
                  </a:lnTo>
                  <a:lnTo>
                    <a:pt x="141" y="249"/>
                  </a:lnTo>
                  <a:lnTo>
                    <a:pt x="145" y="252"/>
                  </a:lnTo>
                  <a:lnTo>
                    <a:pt x="148" y="256"/>
                  </a:lnTo>
                  <a:lnTo>
                    <a:pt x="152" y="256"/>
                  </a:lnTo>
                  <a:lnTo>
                    <a:pt x="156" y="256"/>
                  </a:lnTo>
                  <a:lnTo>
                    <a:pt x="156" y="256"/>
                  </a:lnTo>
                  <a:lnTo>
                    <a:pt x="159" y="260"/>
                  </a:lnTo>
                  <a:lnTo>
                    <a:pt x="163" y="263"/>
                  </a:lnTo>
                  <a:lnTo>
                    <a:pt x="167" y="263"/>
                  </a:lnTo>
                  <a:lnTo>
                    <a:pt x="167" y="267"/>
                  </a:lnTo>
                  <a:lnTo>
                    <a:pt x="170" y="267"/>
                  </a:lnTo>
                  <a:lnTo>
                    <a:pt x="170" y="271"/>
                  </a:lnTo>
                  <a:lnTo>
                    <a:pt x="170" y="271"/>
                  </a:lnTo>
                  <a:lnTo>
                    <a:pt x="174" y="271"/>
                  </a:lnTo>
                  <a:lnTo>
                    <a:pt x="178" y="275"/>
                  </a:lnTo>
                  <a:lnTo>
                    <a:pt x="182" y="278"/>
                  </a:lnTo>
                  <a:lnTo>
                    <a:pt x="185" y="282"/>
                  </a:lnTo>
                  <a:lnTo>
                    <a:pt x="189" y="282"/>
                  </a:lnTo>
                  <a:lnTo>
                    <a:pt x="189" y="282"/>
                  </a:lnTo>
                  <a:lnTo>
                    <a:pt x="193" y="282"/>
                  </a:lnTo>
                  <a:lnTo>
                    <a:pt x="196" y="278"/>
                  </a:lnTo>
                  <a:lnTo>
                    <a:pt x="196" y="278"/>
                  </a:lnTo>
                  <a:lnTo>
                    <a:pt x="200" y="278"/>
                  </a:lnTo>
                  <a:lnTo>
                    <a:pt x="204" y="275"/>
                  </a:lnTo>
                  <a:lnTo>
                    <a:pt x="200" y="271"/>
                  </a:lnTo>
                  <a:lnTo>
                    <a:pt x="200" y="271"/>
                  </a:lnTo>
                  <a:lnTo>
                    <a:pt x="204" y="267"/>
                  </a:lnTo>
                  <a:lnTo>
                    <a:pt x="204" y="267"/>
                  </a:lnTo>
                  <a:lnTo>
                    <a:pt x="204" y="267"/>
                  </a:lnTo>
                  <a:lnTo>
                    <a:pt x="204" y="267"/>
                  </a:lnTo>
                  <a:lnTo>
                    <a:pt x="200" y="263"/>
                  </a:lnTo>
                  <a:lnTo>
                    <a:pt x="204" y="260"/>
                  </a:lnTo>
                  <a:lnTo>
                    <a:pt x="207" y="256"/>
                  </a:lnTo>
                  <a:lnTo>
                    <a:pt x="211" y="252"/>
                  </a:lnTo>
                  <a:lnTo>
                    <a:pt x="211" y="249"/>
                  </a:lnTo>
                  <a:lnTo>
                    <a:pt x="207" y="241"/>
                  </a:lnTo>
                  <a:lnTo>
                    <a:pt x="207" y="237"/>
                  </a:lnTo>
                  <a:lnTo>
                    <a:pt x="207" y="234"/>
                  </a:lnTo>
                  <a:lnTo>
                    <a:pt x="207" y="230"/>
                  </a:lnTo>
                  <a:lnTo>
                    <a:pt x="204" y="230"/>
                  </a:lnTo>
                  <a:lnTo>
                    <a:pt x="207" y="226"/>
                  </a:lnTo>
                  <a:lnTo>
                    <a:pt x="207" y="223"/>
                  </a:lnTo>
                  <a:lnTo>
                    <a:pt x="207" y="212"/>
                  </a:lnTo>
                  <a:lnTo>
                    <a:pt x="207" y="208"/>
                  </a:lnTo>
                  <a:lnTo>
                    <a:pt x="207" y="204"/>
                  </a:lnTo>
                  <a:lnTo>
                    <a:pt x="207" y="193"/>
                  </a:lnTo>
                  <a:lnTo>
                    <a:pt x="211" y="189"/>
                  </a:lnTo>
                  <a:lnTo>
                    <a:pt x="211" y="186"/>
                  </a:lnTo>
                  <a:lnTo>
                    <a:pt x="196" y="1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63" name="Freeform 185"/>
            <p:cNvSpPr>
              <a:spLocks/>
            </p:cNvSpPr>
            <p:nvPr/>
          </p:nvSpPr>
          <p:spPr bwMode="auto">
            <a:xfrm>
              <a:off x="2844273" y="3367677"/>
              <a:ext cx="262473" cy="266333"/>
            </a:xfrm>
            <a:custGeom>
              <a:avLst/>
              <a:gdLst>
                <a:gd name="T0" fmla="*/ 197 w 204"/>
                <a:gd name="T1" fmla="*/ 152 h 207"/>
                <a:gd name="T2" fmla="*/ 197 w 204"/>
                <a:gd name="T3" fmla="*/ 118 h 207"/>
                <a:gd name="T4" fmla="*/ 186 w 204"/>
                <a:gd name="T5" fmla="*/ 100 h 207"/>
                <a:gd name="T6" fmla="*/ 152 w 204"/>
                <a:gd name="T7" fmla="*/ 85 h 207"/>
                <a:gd name="T8" fmla="*/ 152 w 204"/>
                <a:gd name="T9" fmla="*/ 67 h 207"/>
                <a:gd name="T10" fmla="*/ 134 w 204"/>
                <a:gd name="T11" fmla="*/ 63 h 207"/>
                <a:gd name="T12" fmla="*/ 126 w 204"/>
                <a:gd name="T13" fmla="*/ 55 h 207"/>
                <a:gd name="T14" fmla="*/ 111 w 204"/>
                <a:gd name="T15" fmla="*/ 52 h 207"/>
                <a:gd name="T16" fmla="*/ 97 w 204"/>
                <a:gd name="T17" fmla="*/ 41 h 207"/>
                <a:gd name="T18" fmla="*/ 86 w 204"/>
                <a:gd name="T19" fmla="*/ 41 h 207"/>
                <a:gd name="T20" fmla="*/ 74 w 204"/>
                <a:gd name="T21" fmla="*/ 33 h 207"/>
                <a:gd name="T22" fmla="*/ 71 w 204"/>
                <a:gd name="T23" fmla="*/ 22 h 207"/>
                <a:gd name="T24" fmla="*/ 67 w 204"/>
                <a:gd name="T25" fmla="*/ 7 h 207"/>
                <a:gd name="T26" fmla="*/ 63 w 204"/>
                <a:gd name="T27" fmla="*/ 3 h 207"/>
                <a:gd name="T28" fmla="*/ 52 w 204"/>
                <a:gd name="T29" fmla="*/ 3 h 207"/>
                <a:gd name="T30" fmla="*/ 34 w 204"/>
                <a:gd name="T31" fmla="*/ 15 h 207"/>
                <a:gd name="T32" fmla="*/ 23 w 204"/>
                <a:gd name="T33" fmla="*/ 18 h 207"/>
                <a:gd name="T34" fmla="*/ 11 w 204"/>
                <a:gd name="T35" fmla="*/ 22 h 207"/>
                <a:gd name="T36" fmla="*/ 15 w 204"/>
                <a:gd name="T37" fmla="*/ 44 h 207"/>
                <a:gd name="T38" fmla="*/ 11 w 204"/>
                <a:gd name="T39" fmla="*/ 63 h 207"/>
                <a:gd name="T40" fmla="*/ 11 w 204"/>
                <a:gd name="T41" fmla="*/ 81 h 207"/>
                <a:gd name="T42" fmla="*/ 11 w 204"/>
                <a:gd name="T43" fmla="*/ 89 h 207"/>
                <a:gd name="T44" fmla="*/ 15 w 204"/>
                <a:gd name="T45" fmla="*/ 104 h 207"/>
                <a:gd name="T46" fmla="*/ 8 w 204"/>
                <a:gd name="T47" fmla="*/ 115 h 207"/>
                <a:gd name="T48" fmla="*/ 8 w 204"/>
                <a:gd name="T49" fmla="*/ 122 h 207"/>
                <a:gd name="T50" fmla="*/ 11 w 204"/>
                <a:gd name="T51" fmla="*/ 126 h 207"/>
                <a:gd name="T52" fmla="*/ 15 w 204"/>
                <a:gd name="T53" fmla="*/ 133 h 207"/>
                <a:gd name="T54" fmla="*/ 15 w 204"/>
                <a:gd name="T55" fmla="*/ 144 h 207"/>
                <a:gd name="T56" fmla="*/ 26 w 204"/>
                <a:gd name="T57" fmla="*/ 156 h 207"/>
                <a:gd name="T58" fmla="*/ 23 w 204"/>
                <a:gd name="T59" fmla="*/ 170 h 207"/>
                <a:gd name="T60" fmla="*/ 45 w 204"/>
                <a:gd name="T61" fmla="*/ 207 h 207"/>
                <a:gd name="T62" fmla="*/ 52 w 204"/>
                <a:gd name="T63" fmla="*/ 207 h 207"/>
                <a:gd name="T64" fmla="*/ 56 w 204"/>
                <a:gd name="T65" fmla="*/ 200 h 207"/>
                <a:gd name="T66" fmla="*/ 71 w 204"/>
                <a:gd name="T67" fmla="*/ 196 h 207"/>
                <a:gd name="T68" fmla="*/ 82 w 204"/>
                <a:gd name="T69" fmla="*/ 193 h 207"/>
                <a:gd name="T70" fmla="*/ 93 w 204"/>
                <a:gd name="T71" fmla="*/ 196 h 207"/>
                <a:gd name="T72" fmla="*/ 97 w 204"/>
                <a:gd name="T73" fmla="*/ 204 h 207"/>
                <a:gd name="T74" fmla="*/ 100 w 204"/>
                <a:gd name="T75" fmla="*/ 196 h 207"/>
                <a:gd name="T76" fmla="*/ 119 w 204"/>
                <a:gd name="T77" fmla="*/ 193 h 207"/>
                <a:gd name="T78" fmla="*/ 130 w 204"/>
                <a:gd name="T79" fmla="*/ 182 h 207"/>
                <a:gd name="T80" fmla="*/ 126 w 204"/>
                <a:gd name="T81" fmla="*/ 170 h 207"/>
                <a:gd name="T82" fmla="*/ 134 w 204"/>
                <a:gd name="T83" fmla="*/ 156 h 207"/>
                <a:gd name="T84" fmla="*/ 178 w 204"/>
                <a:gd name="T85" fmla="*/ 148 h 207"/>
                <a:gd name="T86" fmla="*/ 197 w 204"/>
                <a:gd name="T87" fmla="*/ 15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 h="207">
                  <a:moveTo>
                    <a:pt x="197" y="159"/>
                  </a:moveTo>
                  <a:lnTo>
                    <a:pt x="197" y="156"/>
                  </a:lnTo>
                  <a:lnTo>
                    <a:pt x="197" y="152"/>
                  </a:lnTo>
                  <a:lnTo>
                    <a:pt x="204" y="137"/>
                  </a:lnTo>
                  <a:lnTo>
                    <a:pt x="204" y="133"/>
                  </a:lnTo>
                  <a:lnTo>
                    <a:pt x="197" y="118"/>
                  </a:lnTo>
                  <a:lnTo>
                    <a:pt x="186" y="115"/>
                  </a:lnTo>
                  <a:lnTo>
                    <a:pt x="189" y="111"/>
                  </a:lnTo>
                  <a:lnTo>
                    <a:pt x="186" y="100"/>
                  </a:lnTo>
                  <a:lnTo>
                    <a:pt x="156" y="100"/>
                  </a:lnTo>
                  <a:lnTo>
                    <a:pt x="156" y="92"/>
                  </a:lnTo>
                  <a:lnTo>
                    <a:pt x="152" y="85"/>
                  </a:lnTo>
                  <a:lnTo>
                    <a:pt x="152" y="81"/>
                  </a:lnTo>
                  <a:lnTo>
                    <a:pt x="152" y="74"/>
                  </a:lnTo>
                  <a:lnTo>
                    <a:pt x="152" y="67"/>
                  </a:lnTo>
                  <a:lnTo>
                    <a:pt x="152" y="67"/>
                  </a:lnTo>
                  <a:lnTo>
                    <a:pt x="145" y="63"/>
                  </a:lnTo>
                  <a:lnTo>
                    <a:pt x="134" y="63"/>
                  </a:lnTo>
                  <a:lnTo>
                    <a:pt x="130" y="59"/>
                  </a:lnTo>
                  <a:lnTo>
                    <a:pt x="126" y="59"/>
                  </a:lnTo>
                  <a:lnTo>
                    <a:pt x="126" y="55"/>
                  </a:lnTo>
                  <a:lnTo>
                    <a:pt x="123" y="55"/>
                  </a:lnTo>
                  <a:lnTo>
                    <a:pt x="115" y="52"/>
                  </a:lnTo>
                  <a:lnTo>
                    <a:pt x="111" y="52"/>
                  </a:lnTo>
                  <a:lnTo>
                    <a:pt x="108" y="48"/>
                  </a:lnTo>
                  <a:lnTo>
                    <a:pt x="104" y="48"/>
                  </a:lnTo>
                  <a:lnTo>
                    <a:pt x="97" y="41"/>
                  </a:lnTo>
                  <a:lnTo>
                    <a:pt x="89" y="44"/>
                  </a:lnTo>
                  <a:lnTo>
                    <a:pt x="89" y="44"/>
                  </a:lnTo>
                  <a:lnTo>
                    <a:pt x="86" y="41"/>
                  </a:lnTo>
                  <a:lnTo>
                    <a:pt x="78" y="41"/>
                  </a:lnTo>
                  <a:lnTo>
                    <a:pt x="74" y="37"/>
                  </a:lnTo>
                  <a:lnTo>
                    <a:pt x="74" y="33"/>
                  </a:lnTo>
                  <a:lnTo>
                    <a:pt x="71" y="33"/>
                  </a:lnTo>
                  <a:lnTo>
                    <a:pt x="67" y="26"/>
                  </a:lnTo>
                  <a:lnTo>
                    <a:pt x="71" y="22"/>
                  </a:lnTo>
                  <a:lnTo>
                    <a:pt x="67" y="15"/>
                  </a:lnTo>
                  <a:lnTo>
                    <a:pt x="71" y="11"/>
                  </a:lnTo>
                  <a:lnTo>
                    <a:pt x="67" y="7"/>
                  </a:lnTo>
                  <a:lnTo>
                    <a:pt x="67" y="3"/>
                  </a:lnTo>
                  <a:lnTo>
                    <a:pt x="67" y="0"/>
                  </a:lnTo>
                  <a:lnTo>
                    <a:pt x="63" y="3"/>
                  </a:lnTo>
                  <a:lnTo>
                    <a:pt x="60" y="0"/>
                  </a:lnTo>
                  <a:lnTo>
                    <a:pt x="56" y="0"/>
                  </a:lnTo>
                  <a:lnTo>
                    <a:pt x="52" y="3"/>
                  </a:lnTo>
                  <a:lnTo>
                    <a:pt x="45" y="3"/>
                  </a:lnTo>
                  <a:lnTo>
                    <a:pt x="37" y="11"/>
                  </a:lnTo>
                  <a:lnTo>
                    <a:pt x="34" y="15"/>
                  </a:lnTo>
                  <a:lnTo>
                    <a:pt x="30" y="18"/>
                  </a:lnTo>
                  <a:lnTo>
                    <a:pt x="26" y="18"/>
                  </a:lnTo>
                  <a:lnTo>
                    <a:pt x="23" y="18"/>
                  </a:lnTo>
                  <a:lnTo>
                    <a:pt x="19" y="18"/>
                  </a:lnTo>
                  <a:lnTo>
                    <a:pt x="15" y="22"/>
                  </a:lnTo>
                  <a:lnTo>
                    <a:pt x="11" y="22"/>
                  </a:lnTo>
                  <a:lnTo>
                    <a:pt x="0" y="22"/>
                  </a:lnTo>
                  <a:lnTo>
                    <a:pt x="15" y="41"/>
                  </a:lnTo>
                  <a:lnTo>
                    <a:pt x="15" y="44"/>
                  </a:lnTo>
                  <a:lnTo>
                    <a:pt x="11" y="48"/>
                  </a:lnTo>
                  <a:lnTo>
                    <a:pt x="11" y="59"/>
                  </a:lnTo>
                  <a:lnTo>
                    <a:pt x="11" y="63"/>
                  </a:lnTo>
                  <a:lnTo>
                    <a:pt x="11" y="67"/>
                  </a:lnTo>
                  <a:lnTo>
                    <a:pt x="11" y="78"/>
                  </a:lnTo>
                  <a:lnTo>
                    <a:pt x="11" y="81"/>
                  </a:lnTo>
                  <a:lnTo>
                    <a:pt x="8" y="85"/>
                  </a:lnTo>
                  <a:lnTo>
                    <a:pt x="11" y="85"/>
                  </a:lnTo>
                  <a:lnTo>
                    <a:pt x="11" y="89"/>
                  </a:lnTo>
                  <a:lnTo>
                    <a:pt x="11" y="92"/>
                  </a:lnTo>
                  <a:lnTo>
                    <a:pt x="11" y="96"/>
                  </a:lnTo>
                  <a:lnTo>
                    <a:pt x="15" y="104"/>
                  </a:lnTo>
                  <a:lnTo>
                    <a:pt x="15" y="107"/>
                  </a:lnTo>
                  <a:lnTo>
                    <a:pt x="11" y="111"/>
                  </a:lnTo>
                  <a:lnTo>
                    <a:pt x="8" y="115"/>
                  </a:lnTo>
                  <a:lnTo>
                    <a:pt x="4" y="118"/>
                  </a:lnTo>
                  <a:lnTo>
                    <a:pt x="8" y="122"/>
                  </a:lnTo>
                  <a:lnTo>
                    <a:pt x="8" y="122"/>
                  </a:lnTo>
                  <a:lnTo>
                    <a:pt x="8" y="122"/>
                  </a:lnTo>
                  <a:lnTo>
                    <a:pt x="8" y="122"/>
                  </a:lnTo>
                  <a:lnTo>
                    <a:pt x="11" y="126"/>
                  </a:lnTo>
                  <a:lnTo>
                    <a:pt x="11" y="130"/>
                  </a:lnTo>
                  <a:lnTo>
                    <a:pt x="15" y="130"/>
                  </a:lnTo>
                  <a:lnTo>
                    <a:pt x="15" y="133"/>
                  </a:lnTo>
                  <a:lnTo>
                    <a:pt x="15" y="137"/>
                  </a:lnTo>
                  <a:lnTo>
                    <a:pt x="15" y="137"/>
                  </a:lnTo>
                  <a:lnTo>
                    <a:pt x="15" y="144"/>
                  </a:lnTo>
                  <a:lnTo>
                    <a:pt x="19" y="148"/>
                  </a:lnTo>
                  <a:lnTo>
                    <a:pt x="26" y="152"/>
                  </a:lnTo>
                  <a:lnTo>
                    <a:pt x="26" y="156"/>
                  </a:lnTo>
                  <a:lnTo>
                    <a:pt x="26" y="159"/>
                  </a:lnTo>
                  <a:lnTo>
                    <a:pt x="26" y="163"/>
                  </a:lnTo>
                  <a:lnTo>
                    <a:pt x="23" y="170"/>
                  </a:lnTo>
                  <a:lnTo>
                    <a:pt x="23" y="174"/>
                  </a:lnTo>
                  <a:lnTo>
                    <a:pt x="34" y="178"/>
                  </a:lnTo>
                  <a:lnTo>
                    <a:pt x="45" y="207"/>
                  </a:lnTo>
                  <a:lnTo>
                    <a:pt x="49" y="207"/>
                  </a:lnTo>
                  <a:lnTo>
                    <a:pt x="49" y="207"/>
                  </a:lnTo>
                  <a:lnTo>
                    <a:pt x="52" y="207"/>
                  </a:lnTo>
                  <a:lnTo>
                    <a:pt x="52" y="207"/>
                  </a:lnTo>
                  <a:lnTo>
                    <a:pt x="56" y="204"/>
                  </a:lnTo>
                  <a:lnTo>
                    <a:pt x="56" y="200"/>
                  </a:lnTo>
                  <a:lnTo>
                    <a:pt x="63" y="193"/>
                  </a:lnTo>
                  <a:lnTo>
                    <a:pt x="67" y="193"/>
                  </a:lnTo>
                  <a:lnTo>
                    <a:pt x="71" y="196"/>
                  </a:lnTo>
                  <a:lnTo>
                    <a:pt x="78" y="193"/>
                  </a:lnTo>
                  <a:lnTo>
                    <a:pt x="78" y="193"/>
                  </a:lnTo>
                  <a:lnTo>
                    <a:pt x="82" y="193"/>
                  </a:lnTo>
                  <a:lnTo>
                    <a:pt x="89" y="193"/>
                  </a:lnTo>
                  <a:lnTo>
                    <a:pt x="93" y="193"/>
                  </a:lnTo>
                  <a:lnTo>
                    <a:pt x="93" y="196"/>
                  </a:lnTo>
                  <a:lnTo>
                    <a:pt x="97" y="204"/>
                  </a:lnTo>
                  <a:lnTo>
                    <a:pt x="97" y="204"/>
                  </a:lnTo>
                  <a:lnTo>
                    <a:pt x="97" y="204"/>
                  </a:lnTo>
                  <a:lnTo>
                    <a:pt x="97" y="200"/>
                  </a:lnTo>
                  <a:lnTo>
                    <a:pt x="100" y="200"/>
                  </a:lnTo>
                  <a:lnTo>
                    <a:pt x="100" y="196"/>
                  </a:lnTo>
                  <a:lnTo>
                    <a:pt x="104" y="193"/>
                  </a:lnTo>
                  <a:lnTo>
                    <a:pt x="111" y="193"/>
                  </a:lnTo>
                  <a:lnTo>
                    <a:pt x="119" y="193"/>
                  </a:lnTo>
                  <a:lnTo>
                    <a:pt x="123" y="196"/>
                  </a:lnTo>
                  <a:lnTo>
                    <a:pt x="126" y="189"/>
                  </a:lnTo>
                  <a:lnTo>
                    <a:pt x="130" y="182"/>
                  </a:lnTo>
                  <a:lnTo>
                    <a:pt x="130" y="178"/>
                  </a:lnTo>
                  <a:lnTo>
                    <a:pt x="130" y="174"/>
                  </a:lnTo>
                  <a:lnTo>
                    <a:pt x="126" y="170"/>
                  </a:lnTo>
                  <a:lnTo>
                    <a:pt x="134" y="163"/>
                  </a:lnTo>
                  <a:lnTo>
                    <a:pt x="134" y="159"/>
                  </a:lnTo>
                  <a:lnTo>
                    <a:pt x="134" y="156"/>
                  </a:lnTo>
                  <a:lnTo>
                    <a:pt x="137" y="156"/>
                  </a:lnTo>
                  <a:lnTo>
                    <a:pt x="160" y="148"/>
                  </a:lnTo>
                  <a:lnTo>
                    <a:pt x="178" y="148"/>
                  </a:lnTo>
                  <a:lnTo>
                    <a:pt x="189" y="156"/>
                  </a:lnTo>
                  <a:lnTo>
                    <a:pt x="193" y="156"/>
                  </a:lnTo>
                  <a:lnTo>
                    <a:pt x="197" y="15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64" name="Freeform 186"/>
            <p:cNvSpPr>
              <a:spLocks/>
            </p:cNvSpPr>
            <p:nvPr/>
          </p:nvSpPr>
          <p:spPr bwMode="auto">
            <a:xfrm>
              <a:off x="3002529" y="3558098"/>
              <a:ext cx="180128" cy="172409"/>
            </a:xfrm>
            <a:custGeom>
              <a:avLst/>
              <a:gdLst>
                <a:gd name="T0" fmla="*/ 3 w 140"/>
                <a:gd name="T1" fmla="*/ 41 h 134"/>
                <a:gd name="T2" fmla="*/ 7 w 140"/>
                <a:gd name="T3" fmla="*/ 30 h 134"/>
                <a:gd name="T4" fmla="*/ 3 w 140"/>
                <a:gd name="T5" fmla="*/ 22 h 134"/>
                <a:gd name="T6" fmla="*/ 11 w 140"/>
                <a:gd name="T7" fmla="*/ 11 h 134"/>
                <a:gd name="T8" fmla="*/ 14 w 140"/>
                <a:gd name="T9" fmla="*/ 8 h 134"/>
                <a:gd name="T10" fmla="*/ 55 w 140"/>
                <a:gd name="T11" fmla="*/ 0 h 134"/>
                <a:gd name="T12" fmla="*/ 70 w 140"/>
                <a:gd name="T13" fmla="*/ 8 h 134"/>
                <a:gd name="T14" fmla="*/ 74 w 140"/>
                <a:gd name="T15" fmla="*/ 15 h 134"/>
                <a:gd name="T16" fmla="*/ 77 w 140"/>
                <a:gd name="T17" fmla="*/ 22 h 134"/>
                <a:gd name="T18" fmla="*/ 77 w 140"/>
                <a:gd name="T19" fmla="*/ 37 h 134"/>
                <a:gd name="T20" fmla="*/ 77 w 140"/>
                <a:gd name="T21" fmla="*/ 41 h 134"/>
                <a:gd name="T22" fmla="*/ 85 w 140"/>
                <a:gd name="T23" fmla="*/ 45 h 134"/>
                <a:gd name="T24" fmla="*/ 96 w 140"/>
                <a:gd name="T25" fmla="*/ 45 h 134"/>
                <a:gd name="T26" fmla="*/ 107 w 140"/>
                <a:gd name="T27" fmla="*/ 45 h 134"/>
                <a:gd name="T28" fmla="*/ 114 w 140"/>
                <a:gd name="T29" fmla="*/ 48 h 134"/>
                <a:gd name="T30" fmla="*/ 122 w 140"/>
                <a:gd name="T31" fmla="*/ 67 h 134"/>
                <a:gd name="T32" fmla="*/ 125 w 140"/>
                <a:gd name="T33" fmla="*/ 74 h 134"/>
                <a:gd name="T34" fmla="*/ 137 w 140"/>
                <a:gd name="T35" fmla="*/ 71 h 134"/>
                <a:gd name="T36" fmla="*/ 140 w 140"/>
                <a:gd name="T37" fmla="*/ 74 h 134"/>
                <a:gd name="T38" fmla="*/ 140 w 140"/>
                <a:gd name="T39" fmla="*/ 93 h 134"/>
                <a:gd name="T40" fmla="*/ 137 w 140"/>
                <a:gd name="T41" fmla="*/ 93 h 134"/>
                <a:gd name="T42" fmla="*/ 137 w 140"/>
                <a:gd name="T43" fmla="*/ 97 h 134"/>
                <a:gd name="T44" fmla="*/ 137 w 140"/>
                <a:gd name="T45" fmla="*/ 100 h 134"/>
                <a:gd name="T46" fmla="*/ 137 w 140"/>
                <a:gd name="T47" fmla="*/ 104 h 134"/>
                <a:gd name="T48" fmla="*/ 133 w 140"/>
                <a:gd name="T49" fmla="*/ 111 h 134"/>
                <a:gd name="T50" fmla="*/ 129 w 140"/>
                <a:gd name="T51" fmla="*/ 119 h 134"/>
                <a:gd name="T52" fmla="*/ 122 w 140"/>
                <a:gd name="T53" fmla="*/ 126 h 134"/>
                <a:gd name="T54" fmla="*/ 114 w 140"/>
                <a:gd name="T55" fmla="*/ 130 h 134"/>
                <a:gd name="T56" fmla="*/ 111 w 140"/>
                <a:gd name="T57" fmla="*/ 134 h 134"/>
                <a:gd name="T58" fmla="*/ 107 w 140"/>
                <a:gd name="T59" fmla="*/ 134 h 134"/>
                <a:gd name="T60" fmla="*/ 96 w 140"/>
                <a:gd name="T61" fmla="*/ 130 h 134"/>
                <a:gd name="T62" fmla="*/ 74 w 140"/>
                <a:gd name="T63" fmla="*/ 130 h 134"/>
                <a:gd name="T64" fmla="*/ 74 w 140"/>
                <a:gd name="T65" fmla="*/ 126 h 134"/>
                <a:gd name="T66" fmla="*/ 81 w 140"/>
                <a:gd name="T67" fmla="*/ 115 h 134"/>
                <a:gd name="T68" fmla="*/ 81 w 140"/>
                <a:gd name="T69" fmla="*/ 111 h 134"/>
                <a:gd name="T70" fmla="*/ 85 w 140"/>
                <a:gd name="T71" fmla="*/ 104 h 134"/>
                <a:gd name="T72" fmla="*/ 85 w 140"/>
                <a:gd name="T73" fmla="*/ 97 h 134"/>
                <a:gd name="T74" fmla="*/ 77 w 140"/>
                <a:gd name="T75" fmla="*/ 89 h 134"/>
                <a:gd name="T76" fmla="*/ 59 w 140"/>
                <a:gd name="T77" fmla="*/ 85 h 134"/>
                <a:gd name="T78" fmla="*/ 48 w 140"/>
                <a:gd name="T79" fmla="*/ 82 h 134"/>
                <a:gd name="T80" fmla="*/ 33 w 140"/>
                <a:gd name="T81" fmla="*/ 74 h 134"/>
                <a:gd name="T82" fmla="*/ 25 w 140"/>
                <a:gd name="T83" fmla="*/ 67 h 134"/>
                <a:gd name="T84" fmla="*/ 11 w 140"/>
                <a:gd name="T85" fmla="*/ 59 h 134"/>
                <a:gd name="T86" fmla="*/ 3 w 140"/>
                <a:gd name="T87" fmla="*/ 52 h 134"/>
                <a:gd name="T88" fmla="*/ 0 w 140"/>
                <a:gd name="T89" fmla="*/ 4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0" h="134">
                  <a:moveTo>
                    <a:pt x="0" y="48"/>
                  </a:moveTo>
                  <a:lnTo>
                    <a:pt x="3" y="41"/>
                  </a:lnTo>
                  <a:lnTo>
                    <a:pt x="7" y="34"/>
                  </a:lnTo>
                  <a:lnTo>
                    <a:pt x="7" y="30"/>
                  </a:lnTo>
                  <a:lnTo>
                    <a:pt x="7" y="26"/>
                  </a:lnTo>
                  <a:lnTo>
                    <a:pt x="3" y="22"/>
                  </a:lnTo>
                  <a:lnTo>
                    <a:pt x="11" y="15"/>
                  </a:lnTo>
                  <a:lnTo>
                    <a:pt x="11" y="11"/>
                  </a:lnTo>
                  <a:lnTo>
                    <a:pt x="11" y="8"/>
                  </a:lnTo>
                  <a:lnTo>
                    <a:pt x="14" y="8"/>
                  </a:lnTo>
                  <a:lnTo>
                    <a:pt x="37" y="0"/>
                  </a:lnTo>
                  <a:lnTo>
                    <a:pt x="55" y="0"/>
                  </a:lnTo>
                  <a:lnTo>
                    <a:pt x="66" y="8"/>
                  </a:lnTo>
                  <a:lnTo>
                    <a:pt x="70" y="8"/>
                  </a:lnTo>
                  <a:lnTo>
                    <a:pt x="74" y="11"/>
                  </a:lnTo>
                  <a:lnTo>
                    <a:pt x="74" y="15"/>
                  </a:lnTo>
                  <a:lnTo>
                    <a:pt x="77" y="19"/>
                  </a:lnTo>
                  <a:lnTo>
                    <a:pt x="77" y="22"/>
                  </a:lnTo>
                  <a:lnTo>
                    <a:pt x="81" y="26"/>
                  </a:lnTo>
                  <a:lnTo>
                    <a:pt x="77" y="37"/>
                  </a:lnTo>
                  <a:lnTo>
                    <a:pt x="81" y="41"/>
                  </a:lnTo>
                  <a:lnTo>
                    <a:pt x="77" y="41"/>
                  </a:lnTo>
                  <a:lnTo>
                    <a:pt x="81" y="45"/>
                  </a:lnTo>
                  <a:lnTo>
                    <a:pt x="85" y="45"/>
                  </a:lnTo>
                  <a:lnTo>
                    <a:pt x="88" y="48"/>
                  </a:lnTo>
                  <a:lnTo>
                    <a:pt x="96" y="45"/>
                  </a:lnTo>
                  <a:lnTo>
                    <a:pt x="100" y="48"/>
                  </a:lnTo>
                  <a:lnTo>
                    <a:pt x="107" y="45"/>
                  </a:lnTo>
                  <a:lnTo>
                    <a:pt x="111" y="48"/>
                  </a:lnTo>
                  <a:lnTo>
                    <a:pt x="114" y="48"/>
                  </a:lnTo>
                  <a:lnTo>
                    <a:pt x="114" y="52"/>
                  </a:lnTo>
                  <a:lnTo>
                    <a:pt x="122" y="67"/>
                  </a:lnTo>
                  <a:lnTo>
                    <a:pt x="122" y="74"/>
                  </a:lnTo>
                  <a:lnTo>
                    <a:pt x="125" y="74"/>
                  </a:lnTo>
                  <a:lnTo>
                    <a:pt x="133" y="71"/>
                  </a:lnTo>
                  <a:lnTo>
                    <a:pt x="137" y="71"/>
                  </a:lnTo>
                  <a:lnTo>
                    <a:pt x="140" y="74"/>
                  </a:lnTo>
                  <a:lnTo>
                    <a:pt x="140" y="74"/>
                  </a:lnTo>
                  <a:lnTo>
                    <a:pt x="140" y="78"/>
                  </a:lnTo>
                  <a:lnTo>
                    <a:pt x="140" y="93"/>
                  </a:lnTo>
                  <a:lnTo>
                    <a:pt x="140" y="93"/>
                  </a:lnTo>
                  <a:lnTo>
                    <a:pt x="137" y="93"/>
                  </a:lnTo>
                  <a:lnTo>
                    <a:pt x="137" y="97"/>
                  </a:lnTo>
                  <a:lnTo>
                    <a:pt x="137" y="97"/>
                  </a:lnTo>
                  <a:lnTo>
                    <a:pt x="137" y="100"/>
                  </a:lnTo>
                  <a:lnTo>
                    <a:pt x="137" y="100"/>
                  </a:lnTo>
                  <a:lnTo>
                    <a:pt x="137" y="104"/>
                  </a:lnTo>
                  <a:lnTo>
                    <a:pt x="137" y="104"/>
                  </a:lnTo>
                  <a:lnTo>
                    <a:pt x="137" y="111"/>
                  </a:lnTo>
                  <a:lnTo>
                    <a:pt x="133" y="111"/>
                  </a:lnTo>
                  <a:lnTo>
                    <a:pt x="133" y="115"/>
                  </a:lnTo>
                  <a:lnTo>
                    <a:pt x="129" y="119"/>
                  </a:lnTo>
                  <a:lnTo>
                    <a:pt x="122" y="123"/>
                  </a:lnTo>
                  <a:lnTo>
                    <a:pt x="122" y="126"/>
                  </a:lnTo>
                  <a:lnTo>
                    <a:pt x="118" y="130"/>
                  </a:lnTo>
                  <a:lnTo>
                    <a:pt x="114" y="130"/>
                  </a:lnTo>
                  <a:lnTo>
                    <a:pt x="114" y="130"/>
                  </a:lnTo>
                  <a:lnTo>
                    <a:pt x="111" y="134"/>
                  </a:lnTo>
                  <a:lnTo>
                    <a:pt x="107" y="134"/>
                  </a:lnTo>
                  <a:lnTo>
                    <a:pt x="107" y="134"/>
                  </a:lnTo>
                  <a:lnTo>
                    <a:pt x="103" y="134"/>
                  </a:lnTo>
                  <a:lnTo>
                    <a:pt x="96" y="130"/>
                  </a:lnTo>
                  <a:lnTo>
                    <a:pt x="85" y="130"/>
                  </a:lnTo>
                  <a:lnTo>
                    <a:pt x="74" y="130"/>
                  </a:lnTo>
                  <a:lnTo>
                    <a:pt x="70" y="130"/>
                  </a:lnTo>
                  <a:lnTo>
                    <a:pt x="74" y="126"/>
                  </a:lnTo>
                  <a:lnTo>
                    <a:pt x="77" y="123"/>
                  </a:lnTo>
                  <a:lnTo>
                    <a:pt x="81" y="115"/>
                  </a:lnTo>
                  <a:lnTo>
                    <a:pt x="77" y="111"/>
                  </a:lnTo>
                  <a:lnTo>
                    <a:pt x="81" y="111"/>
                  </a:lnTo>
                  <a:lnTo>
                    <a:pt x="85" y="108"/>
                  </a:lnTo>
                  <a:lnTo>
                    <a:pt x="85" y="104"/>
                  </a:lnTo>
                  <a:lnTo>
                    <a:pt x="88" y="100"/>
                  </a:lnTo>
                  <a:lnTo>
                    <a:pt x="85" y="97"/>
                  </a:lnTo>
                  <a:lnTo>
                    <a:pt x="81" y="97"/>
                  </a:lnTo>
                  <a:lnTo>
                    <a:pt x="77" y="89"/>
                  </a:lnTo>
                  <a:lnTo>
                    <a:pt x="66" y="89"/>
                  </a:lnTo>
                  <a:lnTo>
                    <a:pt x="59" y="85"/>
                  </a:lnTo>
                  <a:lnTo>
                    <a:pt x="51" y="82"/>
                  </a:lnTo>
                  <a:lnTo>
                    <a:pt x="48" y="82"/>
                  </a:lnTo>
                  <a:lnTo>
                    <a:pt x="44" y="78"/>
                  </a:lnTo>
                  <a:lnTo>
                    <a:pt x="33" y="74"/>
                  </a:lnTo>
                  <a:lnTo>
                    <a:pt x="29" y="71"/>
                  </a:lnTo>
                  <a:lnTo>
                    <a:pt x="25" y="67"/>
                  </a:lnTo>
                  <a:lnTo>
                    <a:pt x="22" y="67"/>
                  </a:lnTo>
                  <a:lnTo>
                    <a:pt x="11" y="59"/>
                  </a:lnTo>
                  <a:lnTo>
                    <a:pt x="7" y="52"/>
                  </a:lnTo>
                  <a:lnTo>
                    <a:pt x="3" y="52"/>
                  </a:lnTo>
                  <a:lnTo>
                    <a:pt x="0" y="48"/>
                  </a:lnTo>
                  <a:lnTo>
                    <a:pt x="0"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65" name="Freeform 187"/>
            <p:cNvSpPr>
              <a:spLocks/>
            </p:cNvSpPr>
            <p:nvPr/>
          </p:nvSpPr>
          <p:spPr bwMode="auto">
            <a:xfrm>
              <a:off x="3111893" y="3781972"/>
              <a:ext cx="109364" cy="110650"/>
            </a:xfrm>
            <a:custGeom>
              <a:avLst/>
              <a:gdLst>
                <a:gd name="T0" fmla="*/ 11 w 85"/>
                <a:gd name="T1" fmla="*/ 0 h 86"/>
                <a:gd name="T2" fmla="*/ 22 w 85"/>
                <a:gd name="T3" fmla="*/ 0 h 86"/>
                <a:gd name="T4" fmla="*/ 29 w 85"/>
                <a:gd name="T5" fmla="*/ 8 h 86"/>
                <a:gd name="T6" fmla="*/ 37 w 85"/>
                <a:gd name="T7" fmla="*/ 12 h 86"/>
                <a:gd name="T8" fmla="*/ 40 w 85"/>
                <a:gd name="T9" fmla="*/ 19 h 86"/>
                <a:gd name="T10" fmla="*/ 44 w 85"/>
                <a:gd name="T11" fmla="*/ 15 h 86"/>
                <a:gd name="T12" fmla="*/ 55 w 85"/>
                <a:gd name="T13" fmla="*/ 23 h 86"/>
                <a:gd name="T14" fmla="*/ 63 w 85"/>
                <a:gd name="T15" fmla="*/ 26 h 86"/>
                <a:gd name="T16" fmla="*/ 66 w 85"/>
                <a:gd name="T17" fmla="*/ 30 h 86"/>
                <a:gd name="T18" fmla="*/ 74 w 85"/>
                <a:gd name="T19" fmla="*/ 38 h 86"/>
                <a:gd name="T20" fmla="*/ 81 w 85"/>
                <a:gd name="T21" fmla="*/ 45 h 86"/>
                <a:gd name="T22" fmla="*/ 77 w 85"/>
                <a:gd name="T23" fmla="*/ 52 h 86"/>
                <a:gd name="T24" fmla="*/ 81 w 85"/>
                <a:gd name="T25" fmla="*/ 60 h 86"/>
                <a:gd name="T26" fmla="*/ 85 w 85"/>
                <a:gd name="T27" fmla="*/ 64 h 86"/>
                <a:gd name="T28" fmla="*/ 85 w 85"/>
                <a:gd name="T29" fmla="*/ 64 h 86"/>
                <a:gd name="T30" fmla="*/ 81 w 85"/>
                <a:gd name="T31" fmla="*/ 71 h 86"/>
                <a:gd name="T32" fmla="*/ 77 w 85"/>
                <a:gd name="T33" fmla="*/ 75 h 86"/>
                <a:gd name="T34" fmla="*/ 74 w 85"/>
                <a:gd name="T35" fmla="*/ 78 h 86"/>
                <a:gd name="T36" fmla="*/ 66 w 85"/>
                <a:gd name="T37" fmla="*/ 82 h 86"/>
                <a:gd name="T38" fmla="*/ 63 w 85"/>
                <a:gd name="T39" fmla="*/ 82 h 86"/>
                <a:gd name="T40" fmla="*/ 63 w 85"/>
                <a:gd name="T41" fmla="*/ 86 h 86"/>
                <a:gd name="T42" fmla="*/ 55 w 85"/>
                <a:gd name="T43" fmla="*/ 86 h 86"/>
                <a:gd name="T44" fmla="*/ 52 w 85"/>
                <a:gd name="T45" fmla="*/ 86 h 86"/>
                <a:gd name="T46" fmla="*/ 44 w 85"/>
                <a:gd name="T47" fmla="*/ 86 h 86"/>
                <a:gd name="T48" fmla="*/ 37 w 85"/>
                <a:gd name="T49" fmla="*/ 86 h 86"/>
                <a:gd name="T50" fmla="*/ 37 w 85"/>
                <a:gd name="T51" fmla="*/ 82 h 86"/>
                <a:gd name="T52" fmla="*/ 33 w 85"/>
                <a:gd name="T53" fmla="*/ 82 h 86"/>
                <a:gd name="T54" fmla="*/ 29 w 85"/>
                <a:gd name="T55" fmla="*/ 78 h 86"/>
                <a:gd name="T56" fmla="*/ 18 w 85"/>
                <a:gd name="T57" fmla="*/ 78 h 86"/>
                <a:gd name="T58" fmla="*/ 11 w 85"/>
                <a:gd name="T59" fmla="*/ 75 h 86"/>
                <a:gd name="T60" fmla="*/ 3 w 85"/>
                <a:gd name="T61" fmla="*/ 67 h 86"/>
                <a:gd name="T62" fmla="*/ 0 w 85"/>
                <a:gd name="T63" fmla="*/ 56 h 86"/>
                <a:gd name="T64" fmla="*/ 3 w 85"/>
                <a:gd name="T65" fmla="*/ 56 h 86"/>
                <a:gd name="T66" fmla="*/ 3 w 85"/>
                <a:gd name="T67" fmla="*/ 52 h 86"/>
                <a:gd name="T68" fmla="*/ 3 w 85"/>
                <a:gd name="T69" fmla="*/ 41 h 86"/>
                <a:gd name="T70" fmla="*/ 3 w 85"/>
                <a:gd name="T71" fmla="*/ 34 h 86"/>
                <a:gd name="T72" fmla="*/ 3 w 85"/>
                <a:gd name="T73" fmla="*/ 26 h 86"/>
                <a:gd name="T74" fmla="*/ 7 w 85"/>
                <a:gd name="T75" fmla="*/ 19 h 86"/>
                <a:gd name="T76" fmla="*/ 7 w 85"/>
                <a:gd name="T77" fmla="*/ 15 h 86"/>
                <a:gd name="T78" fmla="*/ 7 w 85"/>
                <a:gd name="T79" fmla="*/ 8 h 86"/>
                <a:gd name="T80" fmla="*/ 11 w 85"/>
                <a:gd name="T8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 h="86">
                  <a:moveTo>
                    <a:pt x="11" y="0"/>
                  </a:moveTo>
                  <a:lnTo>
                    <a:pt x="11" y="0"/>
                  </a:lnTo>
                  <a:lnTo>
                    <a:pt x="15" y="4"/>
                  </a:lnTo>
                  <a:lnTo>
                    <a:pt x="22" y="0"/>
                  </a:lnTo>
                  <a:lnTo>
                    <a:pt x="26" y="4"/>
                  </a:lnTo>
                  <a:lnTo>
                    <a:pt x="29" y="8"/>
                  </a:lnTo>
                  <a:lnTo>
                    <a:pt x="33" y="8"/>
                  </a:lnTo>
                  <a:lnTo>
                    <a:pt x="37" y="12"/>
                  </a:lnTo>
                  <a:lnTo>
                    <a:pt x="40" y="19"/>
                  </a:lnTo>
                  <a:lnTo>
                    <a:pt x="40" y="19"/>
                  </a:lnTo>
                  <a:lnTo>
                    <a:pt x="44" y="15"/>
                  </a:lnTo>
                  <a:lnTo>
                    <a:pt x="44" y="15"/>
                  </a:lnTo>
                  <a:lnTo>
                    <a:pt x="48" y="23"/>
                  </a:lnTo>
                  <a:lnTo>
                    <a:pt x="55" y="23"/>
                  </a:lnTo>
                  <a:lnTo>
                    <a:pt x="59" y="23"/>
                  </a:lnTo>
                  <a:lnTo>
                    <a:pt x="63" y="26"/>
                  </a:lnTo>
                  <a:lnTo>
                    <a:pt x="63" y="30"/>
                  </a:lnTo>
                  <a:lnTo>
                    <a:pt x="66" y="30"/>
                  </a:lnTo>
                  <a:lnTo>
                    <a:pt x="70" y="34"/>
                  </a:lnTo>
                  <a:lnTo>
                    <a:pt x="74" y="38"/>
                  </a:lnTo>
                  <a:lnTo>
                    <a:pt x="77" y="41"/>
                  </a:lnTo>
                  <a:lnTo>
                    <a:pt x="81" y="45"/>
                  </a:lnTo>
                  <a:lnTo>
                    <a:pt x="81" y="49"/>
                  </a:lnTo>
                  <a:lnTo>
                    <a:pt x="77" y="52"/>
                  </a:lnTo>
                  <a:lnTo>
                    <a:pt x="81" y="56"/>
                  </a:lnTo>
                  <a:lnTo>
                    <a:pt x="81" y="60"/>
                  </a:lnTo>
                  <a:lnTo>
                    <a:pt x="81" y="60"/>
                  </a:lnTo>
                  <a:lnTo>
                    <a:pt x="85" y="64"/>
                  </a:lnTo>
                  <a:lnTo>
                    <a:pt x="85" y="64"/>
                  </a:lnTo>
                  <a:lnTo>
                    <a:pt x="85" y="64"/>
                  </a:lnTo>
                  <a:lnTo>
                    <a:pt x="81" y="67"/>
                  </a:lnTo>
                  <a:lnTo>
                    <a:pt x="81" y="71"/>
                  </a:lnTo>
                  <a:lnTo>
                    <a:pt x="77" y="75"/>
                  </a:lnTo>
                  <a:lnTo>
                    <a:pt x="77" y="75"/>
                  </a:lnTo>
                  <a:lnTo>
                    <a:pt x="77" y="75"/>
                  </a:lnTo>
                  <a:lnTo>
                    <a:pt x="74" y="78"/>
                  </a:lnTo>
                  <a:lnTo>
                    <a:pt x="70" y="82"/>
                  </a:lnTo>
                  <a:lnTo>
                    <a:pt x="66" y="82"/>
                  </a:lnTo>
                  <a:lnTo>
                    <a:pt x="63" y="82"/>
                  </a:lnTo>
                  <a:lnTo>
                    <a:pt x="63" y="82"/>
                  </a:lnTo>
                  <a:lnTo>
                    <a:pt x="63" y="86"/>
                  </a:lnTo>
                  <a:lnTo>
                    <a:pt x="63" y="86"/>
                  </a:lnTo>
                  <a:lnTo>
                    <a:pt x="59" y="86"/>
                  </a:lnTo>
                  <a:lnTo>
                    <a:pt x="55" y="86"/>
                  </a:lnTo>
                  <a:lnTo>
                    <a:pt x="55" y="86"/>
                  </a:lnTo>
                  <a:lnTo>
                    <a:pt x="52" y="86"/>
                  </a:lnTo>
                  <a:lnTo>
                    <a:pt x="48" y="82"/>
                  </a:lnTo>
                  <a:lnTo>
                    <a:pt x="44" y="86"/>
                  </a:lnTo>
                  <a:lnTo>
                    <a:pt x="40" y="86"/>
                  </a:lnTo>
                  <a:lnTo>
                    <a:pt x="37" y="86"/>
                  </a:lnTo>
                  <a:lnTo>
                    <a:pt x="37" y="86"/>
                  </a:lnTo>
                  <a:lnTo>
                    <a:pt x="37" y="82"/>
                  </a:lnTo>
                  <a:lnTo>
                    <a:pt x="37" y="82"/>
                  </a:lnTo>
                  <a:lnTo>
                    <a:pt x="33" y="82"/>
                  </a:lnTo>
                  <a:lnTo>
                    <a:pt x="33" y="82"/>
                  </a:lnTo>
                  <a:lnTo>
                    <a:pt x="29" y="78"/>
                  </a:lnTo>
                  <a:lnTo>
                    <a:pt x="26" y="78"/>
                  </a:lnTo>
                  <a:lnTo>
                    <a:pt x="18" y="78"/>
                  </a:lnTo>
                  <a:lnTo>
                    <a:pt x="15" y="78"/>
                  </a:lnTo>
                  <a:lnTo>
                    <a:pt x="11" y="75"/>
                  </a:lnTo>
                  <a:lnTo>
                    <a:pt x="7" y="75"/>
                  </a:lnTo>
                  <a:lnTo>
                    <a:pt x="3" y="67"/>
                  </a:lnTo>
                  <a:lnTo>
                    <a:pt x="0" y="64"/>
                  </a:lnTo>
                  <a:lnTo>
                    <a:pt x="0" y="56"/>
                  </a:lnTo>
                  <a:lnTo>
                    <a:pt x="0" y="56"/>
                  </a:lnTo>
                  <a:lnTo>
                    <a:pt x="3" y="56"/>
                  </a:lnTo>
                  <a:lnTo>
                    <a:pt x="3" y="52"/>
                  </a:lnTo>
                  <a:lnTo>
                    <a:pt x="3" y="52"/>
                  </a:lnTo>
                  <a:lnTo>
                    <a:pt x="3" y="45"/>
                  </a:lnTo>
                  <a:lnTo>
                    <a:pt x="3" y="41"/>
                  </a:lnTo>
                  <a:lnTo>
                    <a:pt x="3" y="38"/>
                  </a:lnTo>
                  <a:lnTo>
                    <a:pt x="3" y="34"/>
                  </a:lnTo>
                  <a:lnTo>
                    <a:pt x="3" y="30"/>
                  </a:lnTo>
                  <a:lnTo>
                    <a:pt x="3" y="26"/>
                  </a:lnTo>
                  <a:lnTo>
                    <a:pt x="7" y="26"/>
                  </a:lnTo>
                  <a:lnTo>
                    <a:pt x="7" y="19"/>
                  </a:lnTo>
                  <a:lnTo>
                    <a:pt x="3" y="15"/>
                  </a:lnTo>
                  <a:lnTo>
                    <a:pt x="7" y="15"/>
                  </a:lnTo>
                  <a:lnTo>
                    <a:pt x="3" y="8"/>
                  </a:lnTo>
                  <a:lnTo>
                    <a:pt x="7" y="8"/>
                  </a:lnTo>
                  <a:lnTo>
                    <a:pt x="11" y="4"/>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66" name="Freeform 188"/>
            <p:cNvSpPr>
              <a:spLocks noEditPoints="1"/>
            </p:cNvSpPr>
            <p:nvPr/>
          </p:nvSpPr>
          <p:spPr bwMode="auto">
            <a:xfrm>
              <a:off x="2858428" y="3615997"/>
              <a:ext cx="338384" cy="791278"/>
            </a:xfrm>
            <a:custGeom>
              <a:avLst/>
              <a:gdLst>
                <a:gd name="T0" fmla="*/ 67 w 263"/>
                <a:gd name="T1" fmla="*/ 0 h 615"/>
                <a:gd name="T2" fmla="*/ 86 w 263"/>
                <a:gd name="T3" fmla="*/ 7 h 615"/>
                <a:gd name="T4" fmla="*/ 119 w 263"/>
                <a:gd name="T5" fmla="*/ 7 h 615"/>
                <a:gd name="T6" fmla="*/ 163 w 263"/>
                <a:gd name="T7" fmla="*/ 37 h 615"/>
                <a:gd name="T8" fmla="*/ 197 w 263"/>
                <a:gd name="T9" fmla="*/ 63 h 615"/>
                <a:gd name="T10" fmla="*/ 197 w 263"/>
                <a:gd name="T11" fmla="*/ 85 h 615"/>
                <a:gd name="T12" fmla="*/ 230 w 263"/>
                <a:gd name="T13" fmla="*/ 85 h 615"/>
                <a:gd name="T14" fmla="*/ 249 w 263"/>
                <a:gd name="T15" fmla="*/ 59 h 615"/>
                <a:gd name="T16" fmla="*/ 263 w 263"/>
                <a:gd name="T17" fmla="*/ 78 h 615"/>
                <a:gd name="T18" fmla="*/ 245 w 263"/>
                <a:gd name="T19" fmla="*/ 92 h 615"/>
                <a:gd name="T20" fmla="*/ 223 w 263"/>
                <a:gd name="T21" fmla="*/ 107 h 615"/>
                <a:gd name="T22" fmla="*/ 208 w 263"/>
                <a:gd name="T23" fmla="*/ 129 h 615"/>
                <a:gd name="T24" fmla="*/ 200 w 263"/>
                <a:gd name="T25" fmla="*/ 155 h 615"/>
                <a:gd name="T26" fmla="*/ 200 w 263"/>
                <a:gd name="T27" fmla="*/ 185 h 615"/>
                <a:gd name="T28" fmla="*/ 200 w 263"/>
                <a:gd name="T29" fmla="*/ 204 h 615"/>
                <a:gd name="T30" fmla="*/ 219 w 263"/>
                <a:gd name="T31" fmla="*/ 233 h 615"/>
                <a:gd name="T32" fmla="*/ 234 w 263"/>
                <a:gd name="T33" fmla="*/ 248 h 615"/>
                <a:gd name="T34" fmla="*/ 226 w 263"/>
                <a:gd name="T35" fmla="*/ 270 h 615"/>
                <a:gd name="T36" fmla="*/ 178 w 263"/>
                <a:gd name="T37" fmla="*/ 285 h 615"/>
                <a:gd name="T38" fmla="*/ 152 w 263"/>
                <a:gd name="T39" fmla="*/ 282 h 615"/>
                <a:gd name="T40" fmla="*/ 156 w 263"/>
                <a:gd name="T41" fmla="*/ 300 h 615"/>
                <a:gd name="T42" fmla="*/ 156 w 263"/>
                <a:gd name="T43" fmla="*/ 315 h 615"/>
                <a:gd name="T44" fmla="*/ 137 w 263"/>
                <a:gd name="T45" fmla="*/ 330 h 615"/>
                <a:gd name="T46" fmla="*/ 112 w 263"/>
                <a:gd name="T47" fmla="*/ 326 h 615"/>
                <a:gd name="T48" fmla="*/ 126 w 263"/>
                <a:gd name="T49" fmla="*/ 348 h 615"/>
                <a:gd name="T50" fmla="*/ 130 w 263"/>
                <a:gd name="T51" fmla="*/ 348 h 615"/>
                <a:gd name="T52" fmla="*/ 141 w 263"/>
                <a:gd name="T53" fmla="*/ 359 h 615"/>
                <a:gd name="T54" fmla="*/ 123 w 263"/>
                <a:gd name="T55" fmla="*/ 356 h 615"/>
                <a:gd name="T56" fmla="*/ 119 w 263"/>
                <a:gd name="T57" fmla="*/ 371 h 615"/>
                <a:gd name="T58" fmla="*/ 119 w 263"/>
                <a:gd name="T59" fmla="*/ 389 h 615"/>
                <a:gd name="T60" fmla="*/ 119 w 263"/>
                <a:gd name="T61" fmla="*/ 404 h 615"/>
                <a:gd name="T62" fmla="*/ 97 w 263"/>
                <a:gd name="T63" fmla="*/ 415 h 615"/>
                <a:gd name="T64" fmla="*/ 93 w 263"/>
                <a:gd name="T65" fmla="*/ 434 h 615"/>
                <a:gd name="T66" fmla="*/ 123 w 263"/>
                <a:gd name="T67" fmla="*/ 449 h 615"/>
                <a:gd name="T68" fmla="*/ 126 w 263"/>
                <a:gd name="T69" fmla="*/ 463 h 615"/>
                <a:gd name="T70" fmla="*/ 115 w 263"/>
                <a:gd name="T71" fmla="*/ 478 h 615"/>
                <a:gd name="T72" fmla="*/ 104 w 263"/>
                <a:gd name="T73" fmla="*/ 493 h 615"/>
                <a:gd name="T74" fmla="*/ 93 w 263"/>
                <a:gd name="T75" fmla="*/ 504 h 615"/>
                <a:gd name="T76" fmla="*/ 89 w 263"/>
                <a:gd name="T77" fmla="*/ 526 h 615"/>
                <a:gd name="T78" fmla="*/ 97 w 263"/>
                <a:gd name="T79" fmla="*/ 545 h 615"/>
                <a:gd name="T80" fmla="*/ 97 w 263"/>
                <a:gd name="T81" fmla="*/ 552 h 615"/>
                <a:gd name="T82" fmla="*/ 45 w 263"/>
                <a:gd name="T83" fmla="*/ 538 h 615"/>
                <a:gd name="T84" fmla="*/ 19 w 263"/>
                <a:gd name="T85" fmla="*/ 515 h 615"/>
                <a:gd name="T86" fmla="*/ 30 w 263"/>
                <a:gd name="T87" fmla="*/ 460 h 615"/>
                <a:gd name="T88" fmla="*/ 26 w 263"/>
                <a:gd name="T89" fmla="*/ 423 h 615"/>
                <a:gd name="T90" fmla="*/ 15 w 263"/>
                <a:gd name="T91" fmla="*/ 400 h 615"/>
                <a:gd name="T92" fmla="*/ 15 w 263"/>
                <a:gd name="T93" fmla="*/ 382 h 615"/>
                <a:gd name="T94" fmla="*/ 12 w 263"/>
                <a:gd name="T95" fmla="*/ 345 h 615"/>
                <a:gd name="T96" fmla="*/ 12 w 263"/>
                <a:gd name="T97" fmla="*/ 293 h 615"/>
                <a:gd name="T98" fmla="*/ 15 w 263"/>
                <a:gd name="T99" fmla="*/ 241 h 615"/>
                <a:gd name="T100" fmla="*/ 19 w 263"/>
                <a:gd name="T101" fmla="*/ 204 h 615"/>
                <a:gd name="T102" fmla="*/ 0 w 263"/>
                <a:gd name="T103" fmla="*/ 155 h 615"/>
                <a:gd name="T104" fmla="*/ 8 w 263"/>
                <a:gd name="T105" fmla="*/ 115 h 615"/>
                <a:gd name="T106" fmla="*/ 26 w 263"/>
                <a:gd name="T107" fmla="*/ 78 h 615"/>
                <a:gd name="T108" fmla="*/ 23 w 263"/>
                <a:gd name="T109" fmla="*/ 52 h 615"/>
                <a:gd name="T110" fmla="*/ 178 w 263"/>
                <a:gd name="T111" fmla="*/ 608 h 615"/>
                <a:gd name="T112" fmla="*/ 178 w 263"/>
                <a:gd name="T113" fmla="*/ 608 h 615"/>
                <a:gd name="T114" fmla="*/ 108 w 263"/>
                <a:gd name="T115" fmla="*/ 575 h 615"/>
                <a:gd name="T116" fmla="*/ 119 w 263"/>
                <a:gd name="T117" fmla="*/ 586 h 615"/>
                <a:gd name="T118" fmla="*/ 156 w 263"/>
                <a:gd name="T119" fmla="*/ 604 h 615"/>
                <a:gd name="T120" fmla="*/ 156 w 263"/>
                <a:gd name="T121" fmla="*/ 612 h 615"/>
                <a:gd name="T122" fmla="*/ 119 w 263"/>
                <a:gd name="T123" fmla="*/ 612 h 615"/>
                <a:gd name="T124" fmla="*/ 123 w 263"/>
                <a:gd name="T125" fmla="*/ 604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 h="615">
                  <a:moveTo>
                    <a:pt x="41" y="14"/>
                  </a:moveTo>
                  <a:lnTo>
                    <a:pt x="45" y="11"/>
                  </a:lnTo>
                  <a:lnTo>
                    <a:pt x="45" y="7"/>
                  </a:lnTo>
                  <a:lnTo>
                    <a:pt x="52" y="0"/>
                  </a:lnTo>
                  <a:lnTo>
                    <a:pt x="56" y="0"/>
                  </a:lnTo>
                  <a:lnTo>
                    <a:pt x="60" y="3"/>
                  </a:lnTo>
                  <a:lnTo>
                    <a:pt x="67" y="0"/>
                  </a:lnTo>
                  <a:lnTo>
                    <a:pt x="67" y="0"/>
                  </a:lnTo>
                  <a:lnTo>
                    <a:pt x="71" y="0"/>
                  </a:lnTo>
                  <a:lnTo>
                    <a:pt x="78" y="0"/>
                  </a:lnTo>
                  <a:lnTo>
                    <a:pt x="82" y="0"/>
                  </a:lnTo>
                  <a:lnTo>
                    <a:pt x="82" y="3"/>
                  </a:lnTo>
                  <a:lnTo>
                    <a:pt x="86" y="11"/>
                  </a:lnTo>
                  <a:lnTo>
                    <a:pt x="86" y="11"/>
                  </a:lnTo>
                  <a:lnTo>
                    <a:pt x="86" y="11"/>
                  </a:lnTo>
                  <a:lnTo>
                    <a:pt x="86" y="7"/>
                  </a:lnTo>
                  <a:lnTo>
                    <a:pt x="89" y="7"/>
                  </a:lnTo>
                  <a:lnTo>
                    <a:pt x="89" y="3"/>
                  </a:lnTo>
                  <a:lnTo>
                    <a:pt x="93" y="0"/>
                  </a:lnTo>
                  <a:lnTo>
                    <a:pt x="100" y="0"/>
                  </a:lnTo>
                  <a:lnTo>
                    <a:pt x="108" y="0"/>
                  </a:lnTo>
                  <a:lnTo>
                    <a:pt x="112" y="3"/>
                  </a:lnTo>
                  <a:lnTo>
                    <a:pt x="115" y="7"/>
                  </a:lnTo>
                  <a:lnTo>
                    <a:pt x="119" y="7"/>
                  </a:lnTo>
                  <a:lnTo>
                    <a:pt x="123" y="14"/>
                  </a:lnTo>
                  <a:lnTo>
                    <a:pt x="134" y="22"/>
                  </a:lnTo>
                  <a:lnTo>
                    <a:pt x="137" y="22"/>
                  </a:lnTo>
                  <a:lnTo>
                    <a:pt x="141" y="26"/>
                  </a:lnTo>
                  <a:lnTo>
                    <a:pt x="145" y="29"/>
                  </a:lnTo>
                  <a:lnTo>
                    <a:pt x="156" y="33"/>
                  </a:lnTo>
                  <a:lnTo>
                    <a:pt x="160" y="37"/>
                  </a:lnTo>
                  <a:lnTo>
                    <a:pt x="163" y="37"/>
                  </a:lnTo>
                  <a:lnTo>
                    <a:pt x="171" y="40"/>
                  </a:lnTo>
                  <a:lnTo>
                    <a:pt x="178" y="44"/>
                  </a:lnTo>
                  <a:lnTo>
                    <a:pt x="189" y="44"/>
                  </a:lnTo>
                  <a:lnTo>
                    <a:pt x="193" y="52"/>
                  </a:lnTo>
                  <a:lnTo>
                    <a:pt x="197" y="52"/>
                  </a:lnTo>
                  <a:lnTo>
                    <a:pt x="200" y="55"/>
                  </a:lnTo>
                  <a:lnTo>
                    <a:pt x="197" y="59"/>
                  </a:lnTo>
                  <a:lnTo>
                    <a:pt x="197" y="63"/>
                  </a:lnTo>
                  <a:lnTo>
                    <a:pt x="193" y="66"/>
                  </a:lnTo>
                  <a:lnTo>
                    <a:pt x="189" y="66"/>
                  </a:lnTo>
                  <a:lnTo>
                    <a:pt x="193" y="70"/>
                  </a:lnTo>
                  <a:lnTo>
                    <a:pt x="189" y="78"/>
                  </a:lnTo>
                  <a:lnTo>
                    <a:pt x="186" y="81"/>
                  </a:lnTo>
                  <a:lnTo>
                    <a:pt x="182" y="85"/>
                  </a:lnTo>
                  <a:lnTo>
                    <a:pt x="186" y="85"/>
                  </a:lnTo>
                  <a:lnTo>
                    <a:pt x="197" y="85"/>
                  </a:lnTo>
                  <a:lnTo>
                    <a:pt x="208" y="85"/>
                  </a:lnTo>
                  <a:lnTo>
                    <a:pt x="215" y="89"/>
                  </a:lnTo>
                  <a:lnTo>
                    <a:pt x="219" y="89"/>
                  </a:lnTo>
                  <a:lnTo>
                    <a:pt x="219" y="89"/>
                  </a:lnTo>
                  <a:lnTo>
                    <a:pt x="223" y="89"/>
                  </a:lnTo>
                  <a:lnTo>
                    <a:pt x="226" y="85"/>
                  </a:lnTo>
                  <a:lnTo>
                    <a:pt x="226" y="85"/>
                  </a:lnTo>
                  <a:lnTo>
                    <a:pt x="230" y="85"/>
                  </a:lnTo>
                  <a:lnTo>
                    <a:pt x="234" y="81"/>
                  </a:lnTo>
                  <a:lnTo>
                    <a:pt x="234" y="78"/>
                  </a:lnTo>
                  <a:lnTo>
                    <a:pt x="241" y="74"/>
                  </a:lnTo>
                  <a:lnTo>
                    <a:pt x="245" y="70"/>
                  </a:lnTo>
                  <a:lnTo>
                    <a:pt x="245" y="66"/>
                  </a:lnTo>
                  <a:lnTo>
                    <a:pt x="249" y="66"/>
                  </a:lnTo>
                  <a:lnTo>
                    <a:pt x="249" y="59"/>
                  </a:lnTo>
                  <a:lnTo>
                    <a:pt x="249" y="59"/>
                  </a:lnTo>
                  <a:lnTo>
                    <a:pt x="249" y="55"/>
                  </a:lnTo>
                  <a:lnTo>
                    <a:pt x="252" y="52"/>
                  </a:lnTo>
                  <a:lnTo>
                    <a:pt x="260" y="52"/>
                  </a:lnTo>
                  <a:lnTo>
                    <a:pt x="260" y="55"/>
                  </a:lnTo>
                  <a:lnTo>
                    <a:pt x="263" y="63"/>
                  </a:lnTo>
                  <a:lnTo>
                    <a:pt x="263" y="66"/>
                  </a:lnTo>
                  <a:lnTo>
                    <a:pt x="263" y="74"/>
                  </a:lnTo>
                  <a:lnTo>
                    <a:pt x="263" y="78"/>
                  </a:lnTo>
                  <a:lnTo>
                    <a:pt x="263" y="81"/>
                  </a:lnTo>
                  <a:lnTo>
                    <a:pt x="260" y="81"/>
                  </a:lnTo>
                  <a:lnTo>
                    <a:pt x="256" y="81"/>
                  </a:lnTo>
                  <a:lnTo>
                    <a:pt x="256" y="85"/>
                  </a:lnTo>
                  <a:lnTo>
                    <a:pt x="252" y="85"/>
                  </a:lnTo>
                  <a:lnTo>
                    <a:pt x="252" y="85"/>
                  </a:lnTo>
                  <a:lnTo>
                    <a:pt x="245" y="89"/>
                  </a:lnTo>
                  <a:lnTo>
                    <a:pt x="245" y="92"/>
                  </a:lnTo>
                  <a:lnTo>
                    <a:pt x="241" y="92"/>
                  </a:lnTo>
                  <a:lnTo>
                    <a:pt x="234" y="96"/>
                  </a:lnTo>
                  <a:lnTo>
                    <a:pt x="234" y="96"/>
                  </a:lnTo>
                  <a:lnTo>
                    <a:pt x="234" y="100"/>
                  </a:lnTo>
                  <a:lnTo>
                    <a:pt x="230" y="100"/>
                  </a:lnTo>
                  <a:lnTo>
                    <a:pt x="230" y="100"/>
                  </a:lnTo>
                  <a:lnTo>
                    <a:pt x="223" y="107"/>
                  </a:lnTo>
                  <a:lnTo>
                    <a:pt x="223" y="107"/>
                  </a:lnTo>
                  <a:lnTo>
                    <a:pt x="223" y="111"/>
                  </a:lnTo>
                  <a:lnTo>
                    <a:pt x="219" y="111"/>
                  </a:lnTo>
                  <a:lnTo>
                    <a:pt x="219" y="115"/>
                  </a:lnTo>
                  <a:lnTo>
                    <a:pt x="215" y="118"/>
                  </a:lnTo>
                  <a:lnTo>
                    <a:pt x="212" y="122"/>
                  </a:lnTo>
                  <a:lnTo>
                    <a:pt x="212" y="126"/>
                  </a:lnTo>
                  <a:lnTo>
                    <a:pt x="212" y="129"/>
                  </a:lnTo>
                  <a:lnTo>
                    <a:pt x="208" y="129"/>
                  </a:lnTo>
                  <a:lnTo>
                    <a:pt x="208" y="133"/>
                  </a:lnTo>
                  <a:lnTo>
                    <a:pt x="204" y="137"/>
                  </a:lnTo>
                  <a:lnTo>
                    <a:pt x="200" y="137"/>
                  </a:lnTo>
                  <a:lnTo>
                    <a:pt x="204" y="144"/>
                  </a:lnTo>
                  <a:lnTo>
                    <a:pt x="200" y="144"/>
                  </a:lnTo>
                  <a:lnTo>
                    <a:pt x="204" y="148"/>
                  </a:lnTo>
                  <a:lnTo>
                    <a:pt x="204" y="155"/>
                  </a:lnTo>
                  <a:lnTo>
                    <a:pt x="200" y="155"/>
                  </a:lnTo>
                  <a:lnTo>
                    <a:pt x="200" y="159"/>
                  </a:lnTo>
                  <a:lnTo>
                    <a:pt x="200" y="163"/>
                  </a:lnTo>
                  <a:lnTo>
                    <a:pt x="200" y="167"/>
                  </a:lnTo>
                  <a:lnTo>
                    <a:pt x="200" y="170"/>
                  </a:lnTo>
                  <a:lnTo>
                    <a:pt x="200" y="174"/>
                  </a:lnTo>
                  <a:lnTo>
                    <a:pt x="200" y="181"/>
                  </a:lnTo>
                  <a:lnTo>
                    <a:pt x="200" y="181"/>
                  </a:lnTo>
                  <a:lnTo>
                    <a:pt x="200" y="185"/>
                  </a:lnTo>
                  <a:lnTo>
                    <a:pt x="197" y="185"/>
                  </a:lnTo>
                  <a:lnTo>
                    <a:pt x="197" y="185"/>
                  </a:lnTo>
                  <a:lnTo>
                    <a:pt x="197" y="185"/>
                  </a:lnTo>
                  <a:lnTo>
                    <a:pt x="197" y="193"/>
                  </a:lnTo>
                  <a:lnTo>
                    <a:pt x="197" y="196"/>
                  </a:lnTo>
                  <a:lnTo>
                    <a:pt x="197" y="200"/>
                  </a:lnTo>
                  <a:lnTo>
                    <a:pt x="200" y="200"/>
                  </a:lnTo>
                  <a:lnTo>
                    <a:pt x="200" y="204"/>
                  </a:lnTo>
                  <a:lnTo>
                    <a:pt x="200" y="204"/>
                  </a:lnTo>
                  <a:lnTo>
                    <a:pt x="200" y="207"/>
                  </a:lnTo>
                  <a:lnTo>
                    <a:pt x="208" y="211"/>
                  </a:lnTo>
                  <a:lnTo>
                    <a:pt x="215" y="215"/>
                  </a:lnTo>
                  <a:lnTo>
                    <a:pt x="223" y="219"/>
                  </a:lnTo>
                  <a:lnTo>
                    <a:pt x="226" y="222"/>
                  </a:lnTo>
                  <a:lnTo>
                    <a:pt x="226" y="226"/>
                  </a:lnTo>
                  <a:lnTo>
                    <a:pt x="219" y="233"/>
                  </a:lnTo>
                  <a:lnTo>
                    <a:pt x="219" y="233"/>
                  </a:lnTo>
                  <a:lnTo>
                    <a:pt x="223" y="241"/>
                  </a:lnTo>
                  <a:lnTo>
                    <a:pt x="226" y="241"/>
                  </a:lnTo>
                  <a:lnTo>
                    <a:pt x="230" y="241"/>
                  </a:lnTo>
                  <a:lnTo>
                    <a:pt x="234" y="241"/>
                  </a:lnTo>
                  <a:lnTo>
                    <a:pt x="234" y="241"/>
                  </a:lnTo>
                  <a:lnTo>
                    <a:pt x="234" y="241"/>
                  </a:lnTo>
                  <a:lnTo>
                    <a:pt x="234" y="248"/>
                  </a:lnTo>
                  <a:lnTo>
                    <a:pt x="234" y="252"/>
                  </a:lnTo>
                  <a:lnTo>
                    <a:pt x="230" y="256"/>
                  </a:lnTo>
                  <a:lnTo>
                    <a:pt x="230" y="259"/>
                  </a:lnTo>
                  <a:lnTo>
                    <a:pt x="226" y="263"/>
                  </a:lnTo>
                  <a:lnTo>
                    <a:pt x="226" y="259"/>
                  </a:lnTo>
                  <a:lnTo>
                    <a:pt x="226" y="263"/>
                  </a:lnTo>
                  <a:lnTo>
                    <a:pt x="226" y="267"/>
                  </a:lnTo>
                  <a:lnTo>
                    <a:pt x="226" y="270"/>
                  </a:lnTo>
                  <a:lnTo>
                    <a:pt x="223" y="274"/>
                  </a:lnTo>
                  <a:lnTo>
                    <a:pt x="215" y="278"/>
                  </a:lnTo>
                  <a:lnTo>
                    <a:pt x="208" y="282"/>
                  </a:lnTo>
                  <a:lnTo>
                    <a:pt x="208" y="278"/>
                  </a:lnTo>
                  <a:lnTo>
                    <a:pt x="208" y="282"/>
                  </a:lnTo>
                  <a:lnTo>
                    <a:pt x="197" y="285"/>
                  </a:lnTo>
                  <a:lnTo>
                    <a:pt x="186" y="285"/>
                  </a:lnTo>
                  <a:lnTo>
                    <a:pt x="178" y="285"/>
                  </a:lnTo>
                  <a:lnTo>
                    <a:pt x="175" y="285"/>
                  </a:lnTo>
                  <a:lnTo>
                    <a:pt x="167" y="289"/>
                  </a:lnTo>
                  <a:lnTo>
                    <a:pt x="163" y="289"/>
                  </a:lnTo>
                  <a:lnTo>
                    <a:pt x="160" y="285"/>
                  </a:lnTo>
                  <a:lnTo>
                    <a:pt x="156" y="285"/>
                  </a:lnTo>
                  <a:lnTo>
                    <a:pt x="152" y="285"/>
                  </a:lnTo>
                  <a:lnTo>
                    <a:pt x="152" y="282"/>
                  </a:lnTo>
                  <a:lnTo>
                    <a:pt x="152" y="282"/>
                  </a:lnTo>
                  <a:lnTo>
                    <a:pt x="152" y="285"/>
                  </a:lnTo>
                  <a:lnTo>
                    <a:pt x="152" y="285"/>
                  </a:lnTo>
                  <a:lnTo>
                    <a:pt x="152" y="293"/>
                  </a:lnTo>
                  <a:lnTo>
                    <a:pt x="152" y="293"/>
                  </a:lnTo>
                  <a:lnTo>
                    <a:pt x="152" y="296"/>
                  </a:lnTo>
                  <a:lnTo>
                    <a:pt x="156" y="296"/>
                  </a:lnTo>
                  <a:lnTo>
                    <a:pt x="156" y="300"/>
                  </a:lnTo>
                  <a:lnTo>
                    <a:pt x="156" y="300"/>
                  </a:lnTo>
                  <a:lnTo>
                    <a:pt x="156" y="300"/>
                  </a:lnTo>
                  <a:lnTo>
                    <a:pt x="156" y="300"/>
                  </a:lnTo>
                  <a:lnTo>
                    <a:pt x="152" y="304"/>
                  </a:lnTo>
                  <a:lnTo>
                    <a:pt x="152" y="308"/>
                  </a:lnTo>
                  <a:lnTo>
                    <a:pt x="152" y="308"/>
                  </a:lnTo>
                  <a:lnTo>
                    <a:pt x="152" y="311"/>
                  </a:lnTo>
                  <a:lnTo>
                    <a:pt x="152" y="315"/>
                  </a:lnTo>
                  <a:lnTo>
                    <a:pt x="156" y="315"/>
                  </a:lnTo>
                  <a:lnTo>
                    <a:pt x="156" y="319"/>
                  </a:lnTo>
                  <a:lnTo>
                    <a:pt x="156" y="319"/>
                  </a:lnTo>
                  <a:lnTo>
                    <a:pt x="156" y="322"/>
                  </a:lnTo>
                  <a:lnTo>
                    <a:pt x="156" y="322"/>
                  </a:lnTo>
                  <a:lnTo>
                    <a:pt x="152" y="326"/>
                  </a:lnTo>
                  <a:lnTo>
                    <a:pt x="152" y="326"/>
                  </a:lnTo>
                  <a:lnTo>
                    <a:pt x="145" y="330"/>
                  </a:lnTo>
                  <a:lnTo>
                    <a:pt x="137" y="330"/>
                  </a:lnTo>
                  <a:lnTo>
                    <a:pt x="130" y="330"/>
                  </a:lnTo>
                  <a:lnTo>
                    <a:pt x="126" y="326"/>
                  </a:lnTo>
                  <a:lnTo>
                    <a:pt x="119" y="322"/>
                  </a:lnTo>
                  <a:lnTo>
                    <a:pt x="115" y="322"/>
                  </a:lnTo>
                  <a:lnTo>
                    <a:pt x="115" y="322"/>
                  </a:lnTo>
                  <a:lnTo>
                    <a:pt x="115" y="322"/>
                  </a:lnTo>
                  <a:lnTo>
                    <a:pt x="115" y="322"/>
                  </a:lnTo>
                  <a:lnTo>
                    <a:pt x="112" y="326"/>
                  </a:lnTo>
                  <a:lnTo>
                    <a:pt x="112" y="330"/>
                  </a:lnTo>
                  <a:lnTo>
                    <a:pt x="115" y="334"/>
                  </a:lnTo>
                  <a:lnTo>
                    <a:pt x="115" y="337"/>
                  </a:lnTo>
                  <a:lnTo>
                    <a:pt x="115" y="345"/>
                  </a:lnTo>
                  <a:lnTo>
                    <a:pt x="115" y="348"/>
                  </a:lnTo>
                  <a:lnTo>
                    <a:pt x="119" y="348"/>
                  </a:lnTo>
                  <a:lnTo>
                    <a:pt x="126" y="348"/>
                  </a:lnTo>
                  <a:lnTo>
                    <a:pt x="126" y="348"/>
                  </a:lnTo>
                  <a:lnTo>
                    <a:pt x="126" y="352"/>
                  </a:lnTo>
                  <a:lnTo>
                    <a:pt x="123" y="352"/>
                  </a:lnTo>
                  <a:lnTo>
                    <a:pt x="126" y="352"/>
                  </a:lnTo>
                  <a:lnTo>
                    <a:pt x="130" y="352"/>
                  </a:lnTo>
                  <a:lnTo>
                    <a:pt x="130" y="352"/>
                  </a:lnTo>
                  <a:lnTo>
                    <a:pt x="130" y="348"/>
                  </a:lnTo>
                  <a:lnTo>
                    <a:pt x="126" y="348"/>
                  </a:lnTo>
                  <a:lnTo>
                    <a:pt x="130" y="348"/>
                  </a:lnTo>
                  <a:lnTo>
                    <a:pt x="130" y="348"/>
                  </a:lnTo>
                  <a:lnTo>
                    <a:pt x="134" y="345"/>
                  </a:lnTo>
                  <a:lnTo>
                    <a:pt x="137" y="345"/>
                  </a:lnTo>
                  <a:lnTo>
                    <a:pt x="141" y="348"/>
                  </a:lnTo>
                  <a:lnTo>
                    <a:pt x="137" y="352"/>
                  </a:lnTo>
                  <a:lnTo>
                    <a:pt x="137" y="352"/>
                  </a:lnTo>
                  <a:lnTo>
                    <a:pt x="141" y="356"/>
                  </a:lnTo>
                  <a:lnTo>
                    <a:pt x="141" y="359"/>
                  </a:lnTo>
                  <a:lnTo>
                    <a:pt x="141" y="359"/>
                  </a:lnTo>
                  <a:lnTo>
                    <a:pt x="134" y="363"/>
                  </a:lnTo>
                  <a:lnTo>
                    <a:pt x="130" y="363"/>
                  </a:lnTo>
                  <a:lnTo>
                    <a:pt x="130" y="359"/>
                  </a:lnTo>
                  <a:lnTo>
                    <a:pt x="130" y="359"/>
                  </a:lnTo>
                  <a:lnTo>
                    <a:pt x="130" y="359"/>
                  </a:lnTo>
                  <a:lnTo>
                    <a:pt x="126" y="356"/>
                  </a:lnTo>
                  <a:lnTo>
                    <a:pt x="123" y="356"/>
                  </a:lnTo>
                  <a:lnTo>
                    <a:pt x="119" y="359"/>
                  </a:lnTo>
                  <a:lnTo>
                    <a:pt x="119" y="359"/>
                  </a:lnTo>
                  <a:lnTo>
                    <a:pt x="119" y="363"/>
                  </a:lnTo>
                  <a:lnTo>
                    <a:pt x="123" y="363"/>
                  </a:lnTo>
                  <a:lnTo>
                    <a:pt x="130" y="363"/>
                  </a:lnTo>
                  <a:lnTo>
                    <a:pt x="130" y="367"/>
                  </a:lnTo>
                  <a:lnTo>
                    <a:pt x="126" y="371"/>
                  </a:lnTo>
                  <a:lnTo>
                    <a:pt x="119" y="371"/>
                  </a:lnTo>
                  <a:lnTo>
                    <a:pt x="119" y="374"/>
                  </a:lnTo>
                  <a:lnTo>
                    <a:pt x="119" y="374"/>
                  </a:lnTo>
                  <a:lnTo>
                    <a:pt x="119" y="378"/>
                  </a:lnTo>
                  <a:lnTo>
                    <a:pt x="115" y="378"/>
                  </a:lnTo>
                  <a:lnTo>
                    <a:pt x="115" y="382"/>
                  </a:lnTo>
                  <a:lnTo>
                    <a:pt x="119" y="385"/>
                  </a:lnTo>
                  <a:lnTo>
                    <a:pt x="119" y="385"/>
                  </a:lnTo>
                  <a:lnTo>
                    <a:pt x="119" y="389"/>
                  </a:lnTo>
                  <a:lnTo>
                    <a:pt x="123" y="393"/>
                  </a:lnTo>
                  <a:lnTo>
                    <a:pt x="123" y="393"/>
                  </a:lnTo>
                  <a:lnTo>
                    <a:pt x="119" y="397"/>
                  </a:lnTo>
                  <a:lnTo>
                    <a:pt x="119" y="397"/>
                  </a:lnTo>
                  <a:lnTo>
                    <a:pt x="115" y="400"/>
                  </a:lnTo>
                  <a:lnTo>
                    <a:pt x="115" y="400"/>
                  </a:lnTo>
                  <a:lnTo>
                    <a:pt x="115" y="404"/>
                  </a:lnTo>
                  <a:lnTo>
                    <a:pt x="119" y="404"/>
                  </a:lnTo>
                  <a:lnTo>
                    <a:pt x="119" y="404"/>
                  </a:lnTo>
                  <a:lnTo>
                    <a:pt x="119" y="408"/>
                  </a:lnTo>
                  <a:lnTo>
                    <a:pt x="115" y="408"/>
                  </a:lnTo>
                  <a:lnTo>
                    <a:pt x="112" y="408"/>
                  </a:lnTo>
                  <a:lnTo>
                    <a:pt x="108" y="408"/>
                  </a:lnTo>
                  <a:lnTo>
                    <a:pt x="104" y="411"/>
                  </a:lnTo>
                  <a:lnTo>
                    <a:pt x="100" y="411"/>
                  </a:lnTo>
                  <a:lnTo>
                    <a:pt x="97" y="415"/>
                  </a:lnTo>
                  <a:lnTo>
                    <a:pt x="93" y="415"/>
                  </a:lnTo>
                  <a:lnTo>
                    <a:pt x="93" y="419"/>
                  </a:lnTo>
                  <a:lnTo>
                    <a:pt x="93" y="419"/>
                  </a:lnTo>
                  <a:lnTo>
                    <a:pt x="89" y="423"/>
                  </a:lnTo>
                  <a:lnTo>
                    <a:pt x="89" y="426"/>
                  </a:lnTo>
                  <a:lnTo>
                    <a:pt x="89" y="426"/>
                  </a:lnTo>
                  <a:lnTo>
                    <a:pt x="89" y="430"/>
                  </a:lnTo>
                  <a:lnTo>
                    <a:pt x="93" y="434"/>
                  </a:lnTo>
                  <a:lnTo>
                    <a:pt x="97" y="437"/>
                  </a:lnTo>
                  <a:lnTo>
                    <a:pt x="100" y="437"/>
                  </a:lnTo>
                  <a:lnTo>
                    <a:pt x="104" y="441"/>
                  </a:lnTo>
                  <a:lnTo>
                    <a:pt x="112" y="449"/>
                  </a:lnTo>
                  <a:lnTo>
                    <a:pt x="115" y="449"/>
                  </a:lnTo>
                  <a:lnTo>
                    <a:pt x="119" y="449"/>
                  </a:lnTo>
                  <a:lnTo>
                    <a:pt x="119" y="445"/>
                  </a:lnTo>
                  <a:lnTo>
                    <a:pt x="123" y="449"/>
                  </a:lnTo>
                  <a:lnTo>
                    <a:pt x="123" y="449"/>
                  </a:lnTo>
                  <a:lnTo>
                    <a:pt x="123" y="449"/>
                  </a:lnTo>
                  <a:lnTo>
                    <a:pt x="123" y="452"/>
                  </a:lnTo>
                  <a:lnTo>
                    <a:pt x="123" y="456"/>
                  </a:lnTo>
                  <a:lnTo>
                    <a:pt x="123" y="456"/>
                  </a:lnTo>
                  <a:lnTo>
                    <a:pt x="123" y="460"/>
                  </a:lnTo>
                  <a:lnTo>
                    <a:pt x="123" y="460"/>
                  </a:lnTo>
                  <a:lnTo>
                    <a:pt x="126" y="463"/>
                  </a:lnTo>
                  <a:lnTo>
                    <a:pt x="123" y="463"/>
                  </a:lnTo>
                  <a:lnTo>
                    <a:pt x="123" y="467"/>
                  </a:lnTo>
                  <a:lnTo>
                    <a:pt x="126" y="467"/>
                  </a:lnTo>
                  <a:lnTo>
                    <a:pt x="123" y="471"/>
                  </a:lnTo>
                  <a:lnTo>
                    <a:pt x="119" y="471"/>
                  </a:lnTo>
                  <a:lnTo>
                    <a:pt x="119" y="474"/>
                  </a:lnTo>
                  <a:lnTo>
                    <a:pt x="119" y="474"/>
                  </a:lnTo>
                  <a:lnTo>
                    <a:pt x="115" y="478"/>
                  </a:lnTo>
                  <a:lnTo>
                    <a:pt x="115" y="478"/>
                  </a:lnTo>
                  <a:lnTo>
                    <a:pt x="112" y="482"/>
                  </a:lnTo>
                  <a:lnTo>
                    <a:pt x="108" y="482"/>
                  </a:lnTo>
                  <a:lnTo>
                    <a:pt x="108" y="486"/>
                  </a:lnTo>
                  <a:lnTo>
                    <a:pt x="104" y="489"/>
                  </a:lnTo>
                  <a:lnTo>
                    <a:pt x="100" y="493"/>
                  </a:lnTo>
                  <a:lnTo>
                    <a:pt x="100" y="493"/>
                  </a:lnTo>
                  <a:lnTo>
                    <a:pt x="104" y="493"/>
                  </a:lnTo>
                  <a:lnTo>
                    <a:pt x="104" y="493"/>
                  </a:lnTo>
                  <a:lnTo>
                    <a:pt x="108" y="497"/>
                  </a:lnTo>
                  <a:lnTo>
                    <a:pt x="104" y="500"/>
                  </a:lnTo>
                  <a:lnTo>
                    <a:pt x="104" y="504"/>
                  </a:lnTo>
                  <a:lnTo>
                    <a:pt x="100" y="508"/>
                  </a:lnTo>
                  <a:lnTo>
                    <a:pt x="97" y="508"/>
                  </a:lnTo>
                  <a:lnTo>
                    <a:pt x="97" y="508"/>
                  </a:lnTo>
                  <a:lnTo>
                    <a:pt x="93" y="504"/>
                  </a:lnTo>
                  <a:lnTo>
                    <a:pt x="93" y="504"/>
                  </a:lnTo>
                  <a:lnTo>
                    <a:pt x="93" y="508"/>
                  </a:lnTo>
                  <a:lnTo>
                    <a:pt x="93" y="508"/>
                  </a:lnTo>
                  <a:lnTo>
                    <a:pt x="93" y="512"/>
                  </a:lnTo>
                  <a:lnTo>
                    <a:pt x="93" y="512"/>
                  </a:lnTo>
                  <a:lnTo>
                    <a:pt x="89" y="515"/>
                  </a:lnTo>
                  <a:lnTo>
                    <a:pt x="86" y="519"/>
                  </a:lnTo>
                  <a:lnTo>
                    <a:pt x="89" y="526"/>
                  </a:lnTo>
                  <a:lnTo>
                    <a:pt x="89" y="530"/>
                  </a:lnTo>
                  <a:lnTo>
                    <a:pt x="93" y="538"/>
                  </a:lnTo>
                  <a:lnTo>
                    <a:pt x="93" y="538"/>
                  </a:lnTo>
                  <a:lnTo>
                    <a:pt x="93" y="538"/>
                  </a:lnTo>
                  <a:lnTo>
                    <a:pt x="93" y="541"/>
                  </a:lnTo>
                  <a:lnTo>
                    <a:pt x="93" y="541"/>
                  </a:lnTo>
                  <a:lnTo>
                    <a:pt x="93" y="545"/>
                  </a:lnTo>
                  <a:lnTo>
                    <a:pt x="97" y="545"/>
                  </a:lnTo>
                  <a:lnTo>
                    <a:pt x="97" y="545"/>
                  </a:lnTo>
                  <a:lnTo>
                    <a:pt x="100" y="549"/>
                  </a:lnTo>
                  <a:lnTo>
                    <a:pt x="104" y="552"/>
                  </a:lnTo>
                  <a:lnTo>
                    <a:pt x="108" y="552"/>
                  </a:lnTo>
                  <a:lnTo>
                    <a:pt x="108" y="556"/>
                  </a:lnTo>
                  <a:lnTo>
                    <a:pt x="108" y="556"/>
                  </a:lnTo>
                  <a:lnTo>
                    <a:pt x="104" y="556"/>
                  </a:lnTo>
                  <a:lnTo>
                    <a:pt x="97" y="552"/>
                  </a:lnTo>
                  <a:lnTo>
                    <a:pt x="93" y="552"/>
                  </a:lnTo>
                  <a:lnTo>
                    <a:pt x="93" y="549"/>
                  </a:lnTo>
                  <a:lnTo>
                    <a:pt x="71" y="549"/>
                  </a:lnTo>
                  <a:lnTo>
                    <a:pt x="60" y="552"/>
                  </a:lnTo>
                  <a:lnTo>
                    <a:pt x="56" y="549"/>
                  </a:lnTo>
                  <a:lnTo>
                    <a:pt x="49" y="549"/>
                  </a:lnTo>
                  <a:lnTo>
                    <a:pt x="49" y="545"/>
                  </a:lnTo>
                  <a:lnTo>
                    <a:pt x="45" y="538"/>
                  </a:lnTo>
                  <a:lnTo>
                    <a:pt x="41" y="534"/>
                  </a:lnTo>
                  <a:lnTo>
                    <a:pt x="41" y="526"/>
                  </a:lnTo>
                  <a:lnTo>
                    <a:pt x="41" y="523"/>
                  </a:lnTo>
                  <a:lnTo>
                    <a:pt x="38" y="523"/>
                  </a:lnTo>
                  <a:lnTo>
                    <a:pt x="34" y="526"/>
                  </a:lnTo>
                  <a:lnTo>
                    <a:pt x="30" y="526"/>
                  </a:lnTo>
                  <a:lnTo>
                    <a:pt x="26" y="526"/>
                  </a:lnTo>
                  <a:lnTo>
                    <a:pt x="19" y="515"/>
                  </a:lnTo>
                  <a:lnTo>
                    <a:pt x="19" y="512"/>
                  </a:lnTo>
                  <a:lnTo>
                    <a:pt x="19" y="497"/>
                  </a:lnTo>
                  <a:lnTo>
                    <a:pt x="23" y="493"/>
                  </a:lnTo>
                  <a:lnTo>
                    <a:pt x="30" y="486"/>
                  </a:lnTo>
                  <a:lnTo>
                    <a:pt x="30" y="478"/>
                  </a:lnTo>
                  <a:lnTo>
                    <a:pt x="30" y="471"/>
                  </a:lnTo>
                  <a:lnTo>
                    <a:pt x="26" y="467"/>
                  </a:lnTo>
                  <a:lnTo>
                    <a:pt x="30" y="460"/>
                  </a:lnTo>
                  <a:lnTo>
                    <a:pt x="30" y="456"/>
                  </a:lnTo>
                  <a:lnTo>
                    <a:pt x="30" y="449"/>
                  </a:lnTo>
                  <a:lnTo>
                    <a:pt x="30" y="445"/>
                  </a:lnTo>
                  <a:lnTo>
                    <a:pt x="30" y="441"/>
                  </a:lnTo>
                  <a:lnTo>
                    <a:pt x="30" y="437"/>
                  </a:lnTo>
                  <a:lnTo>
                    <a:pt x="30" y="426"/>
                  </a:lnTo>
                  <a:lnTo>
                    <a:pt x="26" y="423"/>
                  </a:lnTo>
                  <a:lnTo>
                    <a:pt x="26" y="423"/>
                  </a:lnTo>
                  <a:lnTo>
                    <a:pt x="30" y="419"/>
                  </a:lnTo>
                  <a:lnTo>
                    <a:pt x="30" y="415"/>
                  </a:lnTo>
                  <a:lnTo>
                    <a:pt x="26" y="408"/>
                  </a:lnTo>
                  <a:lnTo>
                    <a:pt x="23" y="404"/>
                  </a:lnTo>
                  <a:lnTo>
                    <a:pt x="19" y="404"/>
                  </a:lnTo>
                  <a:lnTo>
                    <a:pt x="19" y="408"/>
                  </a:lnTo>
                  <a:lnTo>
                    <a:pt x="15" y="404"/>
                  </a:lnTo>
                  <a:lnTo>
                    <a:pt x="15" y="400"/>
                  </a:lnTo>
                  <a:lnTo>
                    <a:pt x="23" y="400"/>
                  </a:lnTo>
                  <a:lnTo>
                    <a:pt x="26" y="397"/>
                  </a:lnTo>
                  <a:lnTo>
                    <a:pt x="26" y="393"/>
                  </a:lnTo>
                  <a:lnTo>
                    <a:pt x="26" y="393"/>
                  </a:lnTo>
                  <a:lnTo>
                    <a:pt x="23" y="397"/>
                  </a:lnTo>
                  <a:lnTo>
                    <a:pt x="19" y="397"/>
                  </a:lnTo>
                  <a:lnTo>
                    <a:pt x="19" y="389"/>
                  </a:lnTo>
                  <a:lnTo>
                    <a:pt x="15" y="382"/>
                  </a:lnTo>
                  <a:lnTo>
                    <a:pt x="15" y="378"/>
                  </a:lnTo>
                  <a:lnTo>
                    <a:pt x="15" y="374"/>
                  </a:lnTo>
                  <a:lnTo>
                    <a:pt x="12" y="371"/>
                  </a:lnTo>
                  <a:lnTo>
                    <a:pt x="8" y="367"/>
                  </a:lnTo>
                  <a:lnTo>
                    <a:pt x="8" y="356"/>
                  </a:lnTo>
                  <a:lnTo>
                    <a:pt x="12" y="352"/>
                  </a:lnTo>
                  <a:lnTo>
                    <a:pt x="12" y="348"/>
                  </a:lnTo>
                  <a:lnTo>
                    <a:pt x="12" y="345"/>
                  </a:lnTo>
                  <a:lnTo>
                    <a:pt x="8" y="345"/>
                  </a:lnTo>
                  <a:lnTo>
                    <a:pt x="8" y="337"/>
                  </a:lnTo>
                  <a:lnTo>
                    <a:pt x="4" y="330"/>
                  </a:lnTo>
                  <a:lnTo>
                    <a:pt x="8" y="319"/>
                  </a:lnTo>
                  <a:lnTo>
                    <a:pt x="4" y="311"/>
                  </a:lnTo>
                  <a:lnTo>
                    <a:pt x="4" y="308"/>
                  </a:lnTo>
                  <a:lnTo>
                    <a:pt x="8" y="300"/>
                  </a:lnTo>
                  <a:lnTo>
                    <a:pt x="12" y="293"/>
                  </a:lnTo>
                  <a:lnTo>
                    <a:pt x="15" y="289"/>
                  </a:lnTo>
                  <a:lnTo>
                    <a:pt x="15" y="289"/>
                  </a:lnTo>
                  <a:lnTo>
                    <a:pt x="8" y="270"/>
                  </a:lnTo>
                  <a:lnTo>
                    <a:pt x="8" y="263"/>
                  </a:lnTo>
                  <a:lnTo>
                    <a:pt x="8" y="259"/>
                  </a:lnTo>
                  <a:lnTo>
                    <a:pt x="8" y="248"/>
                  </a:lnTo>
                  <a:lnTo>
                    <a:pt x="12" y="244"/>
                  </a:lnTo>
                  <a:lnTo>
                    <a:pt x="15" y="241"/>
                  </a:lnTo>
                  <a:lnTo>
                    <a:pt x="15" y="233"/>
                  </a:lnTo>
                  <a:lnTo>
                    <a:pt x="12" y="230"/>
                  </a:lnTo>
                  <a:lnTo>
                    <a:pt x="8" y="226"/>
                  </a:lnTo>
                  <a:lnTo>
                    <a:pt x="12" y="222"/>
                  </a:lnTo>
                  <a:lnTo>
                    <a:pt x="12" y="219"/>
                  </a:lnTo>
                  <a:lnTo>
                    <a:pt x="15" y="211"/>
                  </a:lnTo>
                  <a:lnTo>
                    <a:pt x="19" y="211"/>
                  </a:lnTo>
                  <a:lnTo>
                    <a:pt x="19" y="204"/>
                  </a:lnTo>
                  <a:lnTo>
                    <a:pt x="15" y="193"/>
                  </a:lnTo>
                  <a:lnTo>
                    <a:pt x="15" y="189"/>
                  </a:lnTo>
                  <a:lnTo>
                    <a:pt x="12" y="181"/>
                  </a:lnTo>
                  <a:lnTo>
                    <a:pt x="12" y="178"/>
                  </a:lnTo>
                  <a:lnTo>
                    <a:pt x="8" y="170"/>
                  </a:lnTo>
                  <a:lnTo>
                    <a:pt x="4" y="167"/>
                  </a:lnTo>
                  <a:lnTo>
                    <a:pt x="4" y="163"/>
                  </a:lnTo>
                  <a:lnTo>
                    <a:pt x="0" y="155"/>
                  </a:lnTo>
                  <a:lnTo>
                    <a:pt x="0" y="152"/>
                  </a:lnTo>
                  <a:lnTo>
                    <a:pt x="8" y="148"/>
                  </a:lnTo>
                  <a:lnTo>
                    <a:pt x="8" y="141"/>
                  </a:lnTo>
                  <a:lnTo>
                    <a:pt x="8" y="141"/>
                  </a:lnTo>
                  <a:lnTo>
                    <a:pt x="8" y="133"/>
                  </a:lnTo>
                  <a:lnTo>
                    <a:pt x="8" y="126"/>
                  </a:lnTo>
                  <a:lnTo>
                    <a:pt x="4" y="118"/>
                  </a:lnTo>
                  <a:lnTo>
                    <a:pt x="8" y="115"/>
                  </a:lnTo>
                  <a:lnTo>
                    <a:pt x="8" y="104"/>
                  </a:lnTo>
                  <a:lnTo>
                    <a:pt x="12" y="100"/>
                  </a:lnTo>
                  <a:lnTo>
                    <a:pt x="15" y="92"/>
                  </a:lnTo>
                  <a:lnTo>
                    <a:pt x="23" y="89"/>
                  </a:lnTo>
                  <a:lnTo>
                    <a:pt x="23" y="85"/>
                  </a:lnTo>
                  <a:lnTo>
                    <a:pt x="26" y="81"/>
                  </a:lnTo>
                  <a:lnTo>
                    <a:pt x="26" y="81"/>
                  </a:lnTo>
                  <a:lnTo>
                    <a:pt x="26" y="78"/>
                  </a:lnTo>
                  <a:lnTo>
                    <a:pt x="23" y="74"/>
                  </a:lnTo>
                  <a:lnTo>
                    <a:pt x="23" y="74"/>
                  </a:lnTo>
                  <a:lnTo>
                    <a:pt x="23" y="70"/>
                  </a:lnTo>
                  <a:lnTo>
                    <a:pt x="26" y="70"/>
                  </a:lnTo>
                  <a:lnTo>
                    <a:pt x="26" y="66"/>
                  </a:lnTo>
                  <a:lnTo>
                    <a:pt x="23" y="63"/>
                  </a:lnTo>
                  <a:lnTo>
                    <a:pt x="23" y="55"/>
                  </a:lnTo>
                  <a:lnTo>
                    <a:pt x="23" y="52"/>
                  </a:lnTo>
                  <a:lnTo>
                    <a:pt x="23" y="52"/>
                  </a:lnTo>
                  <a:lnTo>
                    <a:pt x="19" y="48"/>
                  </a:lnTo>
                  <a:lnTo>
                    <a:pt x="19" y="44"/>
                  </a:lnTo>
                  <a:lnTo>
                    <a:pt x="41" y="33"/>
                  </a:lnTo>
                  <a:lnTo>
                    <a:pt x="45" y="18"/>
                  </a:lnTo>
                  <a:lnTo>
                    <a:pt x="41" y="14"/>
                  </a:lnTo>
                  <a:lnTo>
                    <a:pt x="41" y="14"/>
                  </a:lnTo>
                  <a:close/>
                  <a:moveTo>
                    <a:pt x="178" y="608"/>
                  </a:moveTo>
                  <a:lnTo>
                    <a:pt x="178" y="608"/>
                  </a:lnTo>
                  <a:lnTo>
                    <a:pt x="182" y="608"/>
                  </a:lnTo>
                  <a:lnTo>
                    <a:pt x="186" y="608"/>
                  </a:lnTo>
                  <a:lnTo>
                    <a:pt x="189" y="604"/>
                  </a:lnTo>
                  <a:lnTo>
                    <a:pt x="186" y="604"/>
                  </a:lnTo>
                  <a:lnTo>
                    <a:pt x="182" y="604"/>
                  </a:lnTo>
                  <a:lnTo>
                    <a:pt x="178" y="608"/>
                  </a:lnTo>
                  <a:lnTo>
                    <a:pt x="178" y="608"/>
                  </a:lnTo>
                  <a:lnTo>
                    <a:pt x="178" y="608"/>
                  </a:lnTo>
                  <a:close/>
                  <a:moveTo>
                    <a:pt x="104" y="560"/>
                  </a:moveTo>
                  <a:lnTo>
                    <a:pt x="104" y="560"/>
                  </a:lnTo>
                  <a:lnTo>
                    <a:pt x="108" y="564"/>
                  </a:lnTo>
                  <a:lnTo>
                    <a:pt x="112" y="567"/>
                  </a:lnTo>
                  <a:lnTo>
                    <a:pt x="112" y="575"/>
                  </a:lnTo>
                  <a:lnTo>
                    <a:pt x="112" y="575"/>
                  </a:lnTo>
                  <a:lnTo>
                    <a:pt x="108" y="575"/>
                  </a:lnTo>
                  <a:lnTo>
                    <a:pt x="108" y="578"/>
                  </a:lnTo>
                  <a:lnTo>
                    <a:pt x="104" y="560"/>
                  </a:lnTo>
                  <a:lnTo>
                    <a:pt x="104" y="560"/>
                  </a:lnTo>
                  <a:close/>
                  <a:moveTo>
                    <a:pt x="108" y="578"/>
                  </a:moveTo>
                  <a:lnTo>
                    <a:pt x="112" y="578"/>
                  </a:lnTo>
                  <a:lnTo>
                    <a:pt x="115" y="578"/>
                  </a:lnTo>
                  <a:lnTo>
                    <a:pt x="119" y="582"/>
                  </a:lnTo>
                  <a:lnTo>
                    <a:pt x="119" y="586"/>
                  </a:lnTo>
                  <a:lnTo>
                    <a:pt x="123" y="586"/>
                  </a:lnTo>
                  <a:lnTo>
                    <a:pt x="126" y="589"/>
                  </a:lnTo>
                  <a:lnTo>
                    <a:pt x="126" y="593"/>
                  </a:lnTo>
                  <a:lnTo>
                    <a:pt x="130" y="593"/>
                  </a:lnTo>
                  <a:lnTo>
                    <a:pt x="145" y="597"/>
                  </a:lnTo>
                  <a:lnTo>
                    <a:pt x="145" y="601"/>
                  </a:lnTo>
                  <a:lnTo>
                    <a:pt x="149" y="601"/>
                  </a:lnTo>
                  <a:lnTo>
                    <a:pt x="156" y="604"/>
                  </a:lnTo>
                  <a:lnTo>
                    <a:pt x="160" y="604"/>
                  </a:lnTo>
                  <a:lnTo>
                    <a:pt x="163" y="604"/>
                  </a:lnTo>
                  <a:lnTo>
                    <a:pt x="167" y="604"/>
                  </a:lnTo>
                  <a:lnTo>
                    <a:pt x="167" y="608"/>
                  </a:lnTo>
                  <a:lnTo>
                    <a:pt x="163" y="608"/>
                  </a:lnTo>
                  <a:lnTo>
                    <a:pt x="163" y="608"/>
                  </a:lnTo>
                  <a:lnTo>
                    <a:pt x="160" y="608"/>
                  </a:lnTo>
                  <a:lnTo>
                    <a:pt x="156" y="612"/>
                  </a:lnTo>
                  <a:lnTo>
                    <a:pt x="156" y="615"/>
                  </a:lnTo>
                  <a:lnTo>
                    <a:pt x="152" y="615"/>
                  </a:lnTo>
                  <a:lnTo>
                    <a:pt x="149" y="615"/>
                  </a:lnTo>
                  <a:lnTo>
                    <a:pt x="145" y="612"/>
                  </a:lnTo>
                  <a:lnTo>
                    <a:pt x="137" y="612"/>
                  </a:lnTo>
                  <a:lnTo>
                    <a:pt x="130" y="612"/>
                  </a:lnTo>
                  <a:lnTo>
                    <a:pt x="126" y="612"/>
                  </a:lnTo>
                  <a:lnTo>
                    <a:pt x="119" y="612"/>
                  </a:lnTo>
                  <a:lnTo>
                    <a:pt x="119" y="612"/>
                  </a:lnTo>
                  <a:lnTo>
                    <a:pt x="115" y="608"/>
                  </a:lnTo>
                  <a:lnTo>
                    <a:pt x="123" y="608"/>
                  </a:lnTo>
                  <a:lnTo>
                    <a:pt x="130" y="604"/>
                  </a:lnTo>
                  <a:lnTo>
                    <a:pt x="130" y="604"/>
                  </a:lnTo>
                  <a:lnTo>
                    <a:pt x="130" y="604"/>
                  </a:lnTo>
                  <a:lnTo>
                    <a:pt x="126" y="604"/>
                  </a:lnTo>
                  <a:lnTo>
                    <a:pt x="123" y="604"/>
                  </a:lnTo>
                  <a:lnTo>
                    <a:pt x="115" y="604"/>
                  </a:lnTo>
                  <a:lnTo>
                    <a:pt x="115" y="604"/>
                  </a:lnTo>
                  <a:lnTo>
                    <a:pt x="108" y="5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67" name="Freeform 189"/>
            <p:cNvSpPr>
              <a:spLocks noEditPoints="1"/>
            </p:cNvSpPr>
            <p:nvPr/>
          </p:nvSpPr>
          <p:spPr bwMode="auto">
            <a:xfrm>
              <a:off x="2810821" y="3524646"/>
              <a:ext cx="234167" cy="907075"/>
            </a:xfrm>
            <a:custGeom>
              <a:avLst/>
              <a:gdLst>
                <a:gd name="T0" fmla="*/ 33 w 49"/>
                <a:gd name="T1" fmla="*/ 183 h 190"/>
                <a:gd name="T2" fmla="*/ 33 w 49"/>
                <a:gd name="T3" fmla="*/ 185 h 190"/>
                <a:gd name="T4" fmla="*/ 40 w 49"/>
                <a:gd name="T5" fmla="*/ 185 h 190"/>
                <a:gd name="T6" fmla="*/ 33 w 49"/>
                <a:gd name="T7" fmla="*/ 177 h 190"/>
                <a:gd name="T8" fmla="*/ 39 w 49"/>
                <a:gd name="T9" fmla="*/ 175 h 190"/>
                <a:gd name="T10" fmla="*/ 15 w 49"/>
                <a:gd name="T11" fmla="*/ 157 h 190"/>
                <a:gd name="T12" fmla="*/ 15 w 49"/>
                <a:gd name="T13" fmla="*/ 129 h 190"/>
                <a:gd name="T14" fmla="*/ 11 w 49"/>
                <a:gd name="T15" fmla="*/ 108 h 190"/>
                <a:gd name="T16" fmla="*/ 15 w 49"/>
                <a:gd name="T17" fmla="*/ 74 h 190"/>
                <a:gd name="T18" fmla="*/ 16 w 49"/>
                <a:gd name="T19" fmla="*/ 42 h 190"/>
                <a:gd name="T20" fmla="*/ 16 w 49"/>
                <a:gd name="T21" fmla="*/ 15 h 190"/>
                <a:gd name="T22" fmla="*/ 7 w 49"/>
                <a:gd name="T23" fmla="*/ 3 h 190"/>
                <a:gd name="T24" fmla="*/ 5 w 49"/>
                <a:gd name="T25" fmla="*/ 25 h 190"/>
                <a:gd name="T26" fmla="*/ 5 w 49"/>
                <a:gd name="T27" fmla="*/ 47 h 190"/>
                <a:gd name="T28" fmla="*/ 6 w 49"/>
                <a:gd name="T29" fmla="*/ 67 h 190"/>
                <a:gd name="T30" fmla="*/ 4 w 49"/>
                <a:gd name="T31" fmla="*/ 82 h 190"/>
                <a:gd name="T32" fmla="*/ 2 w 49"/>
                <a:gd name="T33" fmla="*/ 94 h 190"/>
                <a:gd name="T34" fmla="*/ 3 w 49"/>
                <a:gd name="T35" fmla="*/ 109 h 190"/>
                <a:gd name="T36" fmla="*/ 10 w 49"/>
                <a:gd name="T37" fmla="*/ 116 h 190"/>
                <a:gd name="T38" fmla="*/ 9 w 49"/>
                <a:gd name="T39" fmla="*/ 125 h 190"/>
                <a:gd name="T40" fmla="*/ 9 w 49"/>
                <a:gd name="T41" fmla="*/ 138 h 190"/>
                <a:gd name="T42" fmla="*/ 3 w 49"/>
                <a:gd name="T43" fmla="*/ 135 h 190"/>
                <a:gd name="T44" fmla="*/ 6 w 49"/>
                <a:gd name="T45" fmla="*/ 139 h 190"/>
                <a:gd name="T46" fmla="*/ 10 w 49"/>
                <a:gd name="T47" fmla="*/ 144 h 190"/>
                <a:gd name="T48" fmla="*/ 10 w 49"/>
                <a:gd name="T49" fmla="*/ 150 h 190"/>
                <a:gd name="T50" fmla="*/ 11 w 49"/>
                <a:gd name="T51" fmla="*/ 157 h 190"/>
                <a:gd name="T52" fmla="*/ 15 w 49"/>
                <a:gd name="T53" fmla="*/ 165 h 190"/>
                <a:gd name="T54" fmla="*/ 20 w 49"/>
                <a:gd name="T55" fmla="*/ 167 h 190"/>
                <a:gd name="T56" fmla="*/ 21 w 49"/>
                <a:gd name="T57" fmla="*/ 170 h 190"/>
                <a:gd name="T58" fmla="*/ 19 w 49"/>
                <a:gd name="T59" fmla="*/ 172 h 190"/>
                <a:gd name="T60" fmla="*/ 23 w 49"/>
                <a:gd name="T61" fmla="*/ 171 h 190"/>
                <a:gd name="T62" fmla="*/ 21 w 49"/>
                <a:gd name="T63" fmla="*/ 175 h 190"/>
                <a:gd name="T64" fmla="*/ 28 w 49"/>
                <a:gd name="T65" fmla="*/ 173 h 190"/>
                <a:gd name="T66" fmla="*/ 29 w 49"/>
                <a:gd name="T67" fmla="*/ 179 h 190"/>
                <a:gd name="T68" fmla="*/ 38 w 49"/>
                <a:gd name="T69" fmla="*/ 169 h 190"/>
                <a:gd name="T70" fmla="*/ 3 w 49"/>
                <a:gd name="T71" fmla="*/ 117 h 190"/>
                <a:gd name="T72" fmla="*/ 8 w 49"/>
                <a:gd name="T73" fmla="*/ 115 h 190"/>
                <a:gd name="T74" fmla="*/ 7 w 49"/>
                <a:gd name="T75" fmla="*/ 124 h 190"/>
                <a:gd name="T76" fmla="*/ 3 w 49"/>
                <a:gd name="T77" fmla="*/ 128 h 190"/>
                <a:gd name="T78" fmla="*/ 4 w 49"/>
                <a:gd name="T79" fmla="*/ 128 h 190"/>
                <a:gd name="T80" fmla="*/ 9 w 49"/>
                <a:gd name="T81" fmla="*/ 126 h 190"/>
                <a:gd name="T82" fmla="*/ 5 w 49"/>
                <a:gd name="T83" fmla="*/ 130 h 190"/>
                <a:gd name="T84" fmla="*/ 7 w 49"/>
                <a:gd name="T85" fmla="*/ 148 h 190"/>
                <a:gd name="T86" fmla="*/ 6 w 49"/>
                <a:gd name="T87" fmla="*/ 148 h 190"/>
                <a:gd name="T88" fmla="*/ 5 w 49"/>
                <a:gd name="T89" fmla="*/ 152 h 190"/>
                <a:gd name="T90" fmla="*/ 6 w 49"/>
                <a:gd name="T91" fmla="*/ 154 h 190"/>
                <a:gd name="T92" fmla="*/ 9 w 49"/>
                <a:gd name="T93" fmla="*/ 156 h 190"/>
                <a:gd name="T94" fmla="*/ 10 w 49"/>
                <a:gd name="T95" fmla="*/ 162 h 190"/>
                <a:gd name="T96" fmla="*/ 10 w 49"/>
                <a:gd name="T97" fmla="*/ 161 h 190"/>
                <a:gd name="T98" fmla="*/ 11 w 49"/>
                <a:gd name="T99" fmla="*/ 167 h 190"/>
                <a:gd name="T100" fmla="*/ 14 w 49"/>
                <a:gd name="T101" fmla="*/ 169 h 190"/>
                <a:gd name="T102" fmla="*/ 15 w 49"/>
                <a:gd name="T103" fmla="*/ 169 h 190"/>
                <a:gd name="T104" fmla="*/ 17 w 49"/>
                <a:gd name="T105" fmla="*/ 172 h 190"/>
                <a:gd name="T106" fmla="*/ 21 w 49"/>
                <a:gd name="T107" fmla="*/ 177 h 190"/>
                <a:gd name="T108" fmla="*/ 22 w 49"/>
                <a:gd name="T109" fmla="*/ 180 h 190"/>
                <a:gd name="T110" fmla="*/ 26 w 49"/>
                <a:gd name="T111" fmla="*/ 180 h 190"/>
                <a:gd name="T112" fmla="*/ 27 w 49"/>
                <a:gd name="T113" fmla="*/ 181 h 190"/>
                <a:gd name="T114" fmla="*/ 31 w 49"/>
                <a:gd name="T115" fmla="*/ 179 h 190"/>
                <a:gd name="T116" fmla="*/ 48 w 49"/>
                <a:gd name="T117" fmla="*/ 188 h 190"/>
                <a:gd name="T118" fmla="*/ 45 w 49"/>
                <a:gd name="T119" fmla="*/ 186 h 190"/>
                <a:gd name="T120" fmla="*/ 41 w 49"/>
                <a:gd name="T121" fmla="*/ 18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190">
                  <a:moveTo>
                    <a:pt x="42" y="184"/>
                  </a:moveTo>
                  <a:cubicBezTo>
                    <a:pt x="41" y="183"/>
                    <a:pt x="41" y="183"/>
                    <a:pt x="41" y="183"/>
                  </a:cubicBezTo>
                  <a:cubicBezTo>
                    <a:pt x="41" y="183"/>
                    <a:pt x="41" y="183"/>
                    <a:pt x="41" y="183"/>
                  </a:cubicBezTo>
                  <a:cubicBezTo>
                    <a:pt x="40" y="182"/>
                    <a:pt x="40" y="182"/>
                    <a:pt x="40" y="182"/>
                  </a:cubicBezTo>
                  <a:cubicBezTo>
                    <a:pt x="38" y="182"/>
                    <a:pt x="38" y="182"/>
                    <a:pt x="38" y="182"/>
                  </a:cubicBezTo>
                  <a:cubicBezTo>
                    <a:pt x="36" y="181"/>
                    <a:pt x="36" y="181"/>
                    <a:pt x="36" y="181"/>
                  </a:cubicBezTo>
                  <a:cubicBezTo>
                    <a:pt x="35" y="181"/>
                    <a:pt x="35" y="181"/>
                    <a:pt x="35" y="181"/>
                  </a:cubicBezTo>
                  <a:cubicBezTo>
                    <a:pt x="35" y="181"/>
                    <a:pt x="35" y="181"/>
                    <a:pt x="35" y="181"/>
                  </a:cubicBezTo>
                  <a:cubicBezTo>
                    <a:pt x="35" y="181"/>
                    <a:pt x="35" y="181"/>
                    <a:pt x="35" y="181"/>
                  </a:cubicBezTo>
                  <a:cubicBezTo>
                    <a:pt x="35" y="182"/>
                    <a:pt x="35" y="182"/>
                    <a:pt x="35" y="182"/>
                  </a:cubicBezTo>
                  <a:cubicBezTo>
                    <a:pt x="35" y="182"/>
                    <a:pt x="35" y="182"/>
                    <a:pt x="35" y="182"/>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82"/>
                    <a:pt x="34" y="182"/>
                    <a:pt x="34" y="182"/>
                  </a:cubicBezTo>
                  <a:cubicBezTo>
                    <a:pt x="34" y="182"/>
                    <a:pt x="34" y="182"/>
                    <a:pt x="34" y="182"/>
                  </a:cubicBezTo>
                  <a:cubicBezTo>
                    <a:pt x="34" y="182"/>
                    <a:pt x="34" y="182"/>
                    <a:pt x="34" y="182"/>
                  </a:cubicBezTo>
                  <a:cubicBezTo>
                    <a:pt x="34" y="182"/>
                    <a:pt x="34" y="182"/>
                    <a:pt x="34" y="182"/>
                  </a:cubicBezTo>
                  <a:cubicBezTo>
                    <a:pt x="34" y="183"/>
                    <a:pt x="34" y="183"/>
                    <a:pt x="34" y="183"/>
                  </a:cubicBezTo>
                  <a:cubicBezTo>
                    <a:pt x="33" y="183"/>
                    <a:pt x="33" y="183"/>
                    <a:pt x="33" y="183"/>
                  </a:cubicBezTo>
                  <a:cubicBezTo>
                    <a:pt x="33" y="182"/>
                    <a:pt x="33" y="182"/>
                    <a:pt x="33" y="182"/>
                  </a:cubicBezTo>
                  <a:cubicBezTo>
                    <a:pt x="32" y="182"/>
                    <a:pt x="32" y="182"/>
                    <a:pt x="32" y="182"/>
                  </a:cubicBezTo>
                  <a:cubicBezTo>
                    <a:pt x="32" y="182"/>
                    <a:pt x="32" y="182"/>
                    <a:pt x="32" y="182"/>
                  </a:cubicBezTo>
                  <a:cubicBezTo>
                    <a:pt x="32" y="183"/>
                    <a:pt x="32" y="183"/>
                    <a:pt x="32" y="183"/>
                  </a:cubicBezTo>
                  <a:cubicBezTo>
                    <a:pt x="31" y="183"/>
                    <a:pt x="31" y="183"/>
                    <a:pt x="31" y="183"/>
                  </a:cubicBezTo>
                  <a:cubicBezTo>
                    <a:pt x="30" y="183"/>
                    <a:pt x="30" y="183"/>
                    <a:pt x="30" y="183"/>
                  </a:cubicBezTo>
                  <a:cubicBezTo>
                    <a:pt x="30" y="183"/>
                    <a:pt x="30" y="183"/>
                    <a:pt x="30" y="183"/>
                  </a:cubicBezTo>
                  <a:cubicBezTo>
                    <a:pt x="30" y="183"/>
                    <a:pt x="30" y="183"/>
                    <a:pt x="30" y="183"/>
                  </a:cubicBezTo>
                  <a:cubicBezTo>
                    <a:pt x="30" y="183"/>
                    <a:pt x="30" y="183"/>
                    <a:pt x="30" y="183"/>
                  </a:cubicBezTo>
                  <a:cubicBezTo>
                    <a:pt x="29" y="183"/>
                    <a:pt x="29" y="183"/>
                    <a:pt x="29" y="183"/>
                  </a:cubicBezTo>
                  <a:cubicBezTo>
                    <a:pt x="28" y="184"/>
                    <a:pt x="28" y="184"/>
                    <a:pt x="28" y="184"/>
                  </a:cubicBezTo>
                  <a:cubicBezTo>
                    <a:pt x="28" y="184"/>
                    <a:pt x="28" y="184"/>
                    <a:pt x="28" y="184"/>
                  </a:cubicBezTo>
                  <a:cubicBezTo>
                    <a:pt x="29" y="184"/>
                    <a:pt x="29" y="184"/>
                    <a:pt x="29" y="184"/>
                  </a:cubicBezTo>
                  <a:cubicBezTo>
                    <a:pt x="30" y="184"/>
                    <a:pt x="30" y="184"/>
                    <a:pt x="30" y="184"/>
                  </a:cubicBezTo>
                  <a:cubicBezTo>
                    <a:pt x="30" y="184"/>
                    <a:pt x="30" y="184"/>
                    <a:pt x="30" y="184"/>
                  </a:cubicBezTo>
                  <a:cubicBezTo>
                    <a:pt x="31" y="184"/>
                    <a:pt x="31" y="184"/>
                    <a:pt x="31" y="184"/>
                  </a:cubicBezTo>
                  <a:cubicBezTo>
                    <a:pt x="31" y="184"/>
                    <a:pt x="31" y="184"/>
                    <a:pt x="31" y="184"/>
                  </a:cubicBezTo>
                  <a:cubicBezTo>
                    <a:pt x="32" y="184"/>
                    <a:pt x="32" y="184"/>
                    <a:pt x="32" y="184"/>
                  </a:cubicBezTo>
                  <a:cubicBezTo>
                    <a:pt x="32" y="184"/>
                    <a:pt x="32" y="184"/>
                    <a:pt x="32" y="184"/>
                  </a:cubicBezTo>
                  <a:cubicBezTo>
                    <a:pt x="33" y="184"/>
                    <a:pt x="33" y="184"/>
                    <a:pt x="33" y="184"/>
                  </a:cubicBezTo>
                  <a:cubicBezTo>
                    <a:pt x="33" y="185"/>
                    <a:pt x="33" y="185"/>
                    <a:pt x="33" y="185"/>
                  </a:cubicBezTo>
                  <a:cubicBezTo>
                    <a:pt x="33" y="185"/>
                    <a:pt x="33" y="185"/>
                    <a:pt x="33" y="185"/>
                  </a:cubicBezTo>
                  <a:cubicBezTo>
                    <a:pt x="33" y="185"/>
                    <a:pt x="33" y="185"/>
                    <a:pt x="33" y="185"/>
                  </a:cubicBezTo>
                  <a:cubicBezTo>
                    <a:pt x="32" y="186"/>
                    <a:pt x="32" y="186"/>
                    <a:pt x="32" y="186"/>
                  </a:cubicBezTo>
                  <a:cubicBezTo>
                    <a:pt x="33" y="187"/>
                    <a:pt x="33" y="187"/>
                    <a:pt x="33" y="187"/>
                  </a:cubicBezTo>
                  <a:cubicBezTo>
                    <a:pt x="33" y="187"/>
                    <a:pt x="33" y="187"/>
                    <a:pt x="33" y="187"/>
                  </a:cubicBezTo>
                  <a:cubicBezTo>
                    <a:pt x="34" y="187"/>
                    <a:pt x="34" y="187"/>
                    <a:pt x="34" y="187"/>
                  </a:cubicBezTo>
                  <a:cubicBezTo>
                    <a:pt x="35" y="188"/>
                    <a:pt x="35" y="188"/>
                    <a:pt x="35" y="188"/>
                  </a:cubicBezTo>
                  <a:cubicBezTo>
                    <a:pt x="35" y="188"/>
                    <a:pt x="35" y="188"/>
                    <a:pt x="35" y="188"/>
                  </a:cubicBezTo>
                  <a:cubicBezTo>
                    <a:pt x="35" y="187"/>
                    <a:pt x="35" y="187"/>
                    <a:pt x="35" y="187"/>
                  </a:cubicBezTo>
                  <a:cubicBezTo>
                    <a:pt x="35" y="187"/>
                    <a:pt x="35" y="187"/>
                    <a:pt x="35" y="187"/>
                  </a:cubicBezTo>
                  <a:cubicBezTo>
                    <a:pt x="34" y="186"/>
                    <a:pt x="34" y="186"/>
                    <a:pt x="34" y="186"/>
                  </a:cubicBezTo>
                  <a:cubicBezTo>
                    <a:pt x="34" y="186"/>
                    <a:pt x="34" y="186"/>
                    <a:pt x="34" y="186"/>
                  </a:cubicBezTo>
                  <a:cubicBezTo>
                    <a:pt x="34" y="186"/>
                    <a:pt x="34" y="186"/>
                    <a:pt x="34" y="186"/>
                  </a:cubicBezTo>
                  <a:cubicBezTo>
                    <a:pt x="35" y="186"/>
                    <a:pt x="35" y="186"/>
                    <a:pt x="35" y="186"/>
                  </a:cubicBezTo>
                  <a:cubicBezTo>
                    <a:pt x="35" y="186"/>
                    <a:pt x="35" y="186"/>
                    <a:pt x="35" y="186"/>
                  </a:cubicBezTo>
                  <a:cubicBezTo>
                    <a:pt x="35" y="186"/>
                    <a:pt x="35" y="186"/>
                    <a:pt x="35" y="186"/>
                  </a:cubicBezTo>
                  <a:cubicBezTo>
                    <a:pt x="35" y="185"/>
                    <a:pt x="35" y="185"/>
                    <a:pt x="35" y="185"/>
                  </a:cubicBezTo>
                  <a:cubicBezTo>
                    <a:pt x="34" y="185"/>
                    <a:pt x="34" y="185"/>
                    <a:pt x="34" y="185"/>
                  </a:cubicBezTo>
                  <a:cubicBezTo>
                    <a:pt x="36" y="184"/>
                    <a:pt x="36" y="184"/>
                    <a:pt x="36" y="184"/>
                  </a:cubicBezTo>
                  <a:cubicBezTo>
                    <a:pt x="37" y="184"/>
                    <a:pt x="37" y="184"/>
                    <a:pt x="37" y="184"/>
                  </a:cubicBezTo>
                  <a:cubicBezTo>
                    <a:pt x="40" y="185"/>
                    <a:pt x="40" y="185"/>
                    <a:pt x="40" y="185"/>
                  </a:cubicBezTo>
                  <a:cubicBezTo>
                    <a:pt x="41" y="185"/>
                    <a:pt x="41" y="185"/>
                    <a:pt x="41" y="185"/>
                  </a:cubicBezTo>
                  <a:cubicBezTo>
                    <a:pt x="41" y="184"/>
                    <a:pt x="41" y="184"/>
                    <a:pt x="41" y="184"/>
                  </a:cubicBezTo>
                  <a:cubicBezTo>
                    <a:pt x="42" y="184"/>
                    <a:pt x="42" y="184"/>
                    <a:pt x="42" y="184"/>
                  </a:cubicBezTo>
                  <a:close/>
                  <a:moveTo>
                    <a:pt x="41" y="182"/>
                  </a:moveTo>
                  <a:cubicBezTo>
                    <a:pt x="40" y="182"/>
                    <a:pt x="40" y="182"/>
                    <a:pt x="40" y="182"/>
                  </a:cubicBezTo>
                  <a:cubicBezTo>
                    <a:pt x="38" y="181"/>
                    <a:pt x="38" y="181"/>
                    <a:pt x="38" y="181"/>
                  </a:cubicBezTo>
                  <a:cubicBezTo>
                    <a:pt x="36" y="180"/>
                    <a:pt x="36" y="180"/>
                    <a:pt x="36" y="180"/>
                  </a:cubicBezTo>
                  <a:cubicBezTo>
                    <a:pt x="36" y="180"/>
                    <a:pt x="36" y="180"/>
                    <a:pt x="36" y="180"/>
                  </a:cubicBezTo>
                  <a:cubicBezTo>
                    <a:pt x="35" y="180"/>
                    <a:pt x="35" y="180"/>
                    <a:pt x="35" y="180"/>
                  </a:cubicBezTo>
                  <a:cubicBezTo>
                    <a:pt x="34" y="179"/>
                    <a:pt x="34" y="179"/>
                    <a:pt x="34" y="179"/>
                  </a:cubicBezTo>
                  <a:cubicBezTo>
                    <a:pt x="34" y="179"/>
                    <a:pt x="34" y="179"/>
                    <a:pt x="34" y="179"/>
                  </a:cubicBezTo>
                  <a:cubicBezTo>
                    <a:pt x="34" y="178"/>
                    <a:pt x="34" y="178"/>
                    <a:pt x="34" y="178"/>
                  </a:cubicBezTo>
                  <a:cubicBezTo>
                    <a:pt x="35" y="178"/>
                    <a:pt x="35" y="178"/>
                    <a:pt x="35" y="178"/>
                  </a:cubicBezTo>
                  <a:cubicBezTo>
                    <a:pt x="35" y="177"/>
                    <a:pt x="35" y="177"/>
                    <a:pt x="35" y="177"/>
                  </a:cubicBezTo>
                  <a:cubicBezTo>
                    <a:pt x="36" y="177"/>
                    <a:pt x="36" y="177"/>
                    <a:pt x="36" y="177"/>
                  </a:cubicBezTo>
                  <a:cubicBezTo>
                    <a:pt x="37" y="176"/>
                    <a:pt x="37" y="176"/>
                    <a:pt x="37" y="176"/>
                  </a:cubicBezTo>
                  <a:cubicBezTo>
                    <a:pt x="37" y="176"/>
                    <a:pt x="37" y="176"/>
                    <a:pt x="37" y="176"/>
                  </a:cubicBezTo>
                  <a:cubicBezTo>
                    <a:pt x="36" y="176"/>
                    <a:pt x="36" y="176"/>
                    <a:pt x="36" y="176"/>
                  </a:cubicBezTo>
                  <a:cubicBezTo>
                    <a:pt x="34" y="176"/>
                    <a:pt x="34" y="176"/>
                    <a:pt x="34" y="176"/>
                  </a:cubicBezTo>
                  <a:cubicBezTo>
                    <a:pt x="34" y="177"/>
                    <a:pt x="34" y="177"/>
                    <a:pt x="34" y="177"/>
                  </a:cubicBezTo>
                  <a:cubicBezTo>
                    <a:pt x="33" y="177"/>
                    <a:pt x="33" y="177"/>
                    <a:pt x="33" y="177"/>
                  </a:cubicBezTo>
                  <a:cubicBezTo>
                    <a:pt x="32" y="176"/>
                    <a:pt x="32" y="176"/>
                    <a:pt x="32" y="176"/>
                  </a:cubicBezTo>
                  <a:cubicBezTo>
                    <a:pt x="32" y="175"/>
                    <a:pt x="32" y="175"/>
                    <a:pt x="32" y="175"/>
                  </a:cubicBezTo>
                  <a:cubicBezTo>
                    <a:pt x="32" y="174"/>
                    <a:pt x="32" y="174"/>
                    <a:pt x="32" y="174"/>
                  </a:cubicBezTo>
                  <a:cubicBezTo>
                    <a:pt x="33" y="174"/>
                    <a:pt x="33" y="174"/>
                    <a:pt x="33" y="174"/>
                  </a:cubicBezTo>
                  <a:cubicBezTo>
                    <a:pt x="33" y="173"/>
                    <a:pt x="33" y="173"/>
                    <a:pt x="33" y="173"/>
                  </a:cubicBezTo>
                  <a:cubicBezTo>
                    <a:pt x="32" y="173"/>
                    <a:pt x="32" y="173"/>
                    <a:pt x="32" y="173"/>
                  </a:cubicBezTo>
                  <a:cubicBezTo>
                    <a:pt x="32" y="173"/>
                    <a:pt x="32" y="173"/>
                    <a:pt x="32" y="173"/>
                  </a:cubicBezTo>
                  <a:cubicBezTo>
                    <a:pt x="32" y="172"/>
                    <a:pt x="32" y="172"/>
                    <a:pt x="32" y="172"/>
                  </a:cubicBezTo>
                  <a:cubicBezTo>
                    <a:pt x="33" y="172"/>
                    <a:pt x="33" y="172"/>
                    <a:pt x="33" y="172"/>
                  </a:cubicBezTo>
                  <a:cubicBezTo>
                    <a:pt x="34" y="173"/>
                    <a:pt x="34" y="173"/>
                    <a:pt x="34" y="173"/>
                  </a:cubicBezTo>
                  <a:cubicBezTo>
                    <a:pt x="34" y="173"/>
                    <a:pt x="34" y="173"/>
                    <a:pt x="34" y="173"/>
                  </a:cubicBezTo>
                  <a:cubicBezTo>
                    <a:pt x="35" y="172"/>
                    <a:pt x="35" y="172"/>
                    <a:pt x="35" y="172"/>
                  </a:cubicBezTo>
                  <a:cubicBezTo>
                    <a:pt x="35" y="171"/>
                    <a:pt x="35" y="171"/>
                    <a:pt x="35" y="171"/>
                  </a:cubicBezTo>
                  <a:cubicBezTo>
                    <a:pt x="34" y="171"/>
                    <a:pt x="34" y="171"/>
                    <a:pt x="34" y="171"/>
                  </a:cubicBezTo>
                  <a:cubicBezTo>
                    <a:pt x="35" y="170"/>
                    <a:pt x="35" y="170"/>
                    <a:pt x="35" y="170"/>
                  </a:cubicBezTo>
                  <a:cubicBezTo>
                    <a:pt x="35" y="170"/>
                    <a:pt x="35" y="170"/>
                    <a:pt x="35" y="170"/>
                  </a:cubicBezTo>
                  <a:cubicBezTo>
                    <a:pt x="36" y="171"/>
                    <a:pt x="36" y="171"/>
                    <a:pt x="36" y="171"/>
                  </a:cubicBezTo>
                  <a:cubicBezTo>
                    <a:pt x="36" y="171"/>
                    <a:pt x="36" y="171"/>
                    <a:pt x="36" y="171"/>
                  </a:cubicBezTo>
                  <a:cubicBezTo>
                    <a:pt x="38" y="170"/>
                    <a:pt x="38" y="170"/>
                    <a:pt x="38" y="170"/>
                  </a:cubicBezTo>
                  <a:cubicBezTo>
                    <a:pt x="39" y="175"/>
                    <a:pt x="39" y="175"/>
                    <a:pt x="39" y="175"/>
                  </a:cubicBezTo>
                  <a:cubicBezTo>
                    <a:pt x="39" y="175"/>
                    <a:pt x="39" y="175"/>
                    <a:pt x="39" y="175"/>
                  </a:cubicBezTo>
                  <a:cubicBezTo>
                    <a:pt x="39" y="175"/>
                    <a:pt x="39" y="175"/>
                    <a:pt x="39" y="175"/>
                  </a:cubicBezTo>
                  <a:cubicBezTo>
                    <a:pt x="41" y="182"/>
                    <a:pt x="41" y="182"/>
                    <a:pt x="41" y="182"/>
                  </a:cubicBezTo>
                  <a:close/>
                  <a:moveTo>
                    <a:pt x="38" y="169"/>
                  </a:moveTo>
                  <a:cubicBezTo>
                    <a:pt x="36" y="168"/>
                    <a:pt x="36" y="168"/>
                    <a:pt x="36" y="168"/>
                  </a:cubicBezTo>
                  <a:cubicBezTo>
                    <a:pt x="35" y="168"/>
                    <a:pt x="35" y="168"/>
                    <a:pt x="35" y="168"/>
                  </a:cubicBezTo>
                  <a:cubicBezTo>
                    <a:pt x="35" y="167"/>
                    <a:pt x="35" y="167"/>
                    <a:pt x="35" y="167"/>
                  </a:cubicBezTo>
                  <a:cubicBezTo>
                    <a:pt x="29" y="167"/>
                    <a:pt x="29" y="167"/>
                    <a:pt x="29" y="167"/>
                  </a:cubicBezTo>
                  <a:cubicBezTo>
                    <a:pt x="26" y="168"/>
                    <a:pt x="26" y="168"/>
                    <a:pt x="26" y="168"/>
                  </a:cubicBezTo>
                  <a:cubicBezTo>
                    <a:pt x="25" y="167"/>
                    <a:pt x="25" y="167"/>
                    <a:pt x="25" y="167"/>
                  </a:cubicBezTo>
                  <a:cubicBezTo>
                    <a:pt x="23" y="167"/>
                    <a:pt x="23" y="167"/>
                    <a:pt x="23" y="167"/>
                  </a:cubicBezTo>
                  <a:cubicBezTo>
                    <a:pt x="23" y="166"/>
                    <a:pt x="23" y="166"/>
                    <a:pt x="23" y="166"/>
                  </a:cubicBezTo>
                  <a:cubicBezTo>
                    <a:pt x="22" y="164"/>
                    <a:pt x="22" y="164"/>
                    <a:pt x="22" y="164"/>
                  </a:cubicBezTo>
                  <a:cubicBezTo>
                    <a:pt x="21" y="163"/>
                    <a:pt x="21" y="163"/>
                    <a:pt x="21" y="163"/>
                  </a:cubicBezTo>
                  <a:cubicBezTo>
                    <a:pt x="21" y="161"/>
                    <a:pt x="21" y="161"/>
                    <a:pt x="21" y="161"/>
                  </a:cubicBezTo>
                  <a:cubicBezTo>
                    <a:pt x="21" y="160"/>
                    <a:pt x="21" y="160"/>
                    <a:pt x="21" y="160"/>
                  </a:cubicBezTo>
                  <a:cubicBezTo>
                    <a:pt x="20" y="160"/>
                    <a:pt x="20" y="160"/>
                    <a:pt x="20" y="160"/>
                  </a:cubicBezTo>
                  <a:cubicBezTo>
                    <a:pt x="19" y="161"/>
                    <a:pt x="19" y="161"/>
                    <a:pt x="19" y="161"/>
                  </a:cubicBezTo>
                  <a:cubicBezTo>
                    <a:pt x="18" y="161"/>
                    <a:pt x="18" y="161"/>
                    <a:pt x="18" y="161"/>
                  </a:cubicBezTo>
                  <a:cubicBezTo>
                    <a:pt x="17" y="161"/>
                    <a:pt x="17" y="161"/>
                    <a:pt x="17" y="161"/>
                  </a:cubicBezTo>
                  <a:cubicBezTo>
                    <a:pt x="15" y="158"/>
                    <a:pt x="15" y="158"/>
                    <a:pt x="15" y="158"/>
                  </a:cubicBezTo>
                  <a:cubicBezTo>
                    <a:pt x="15" y="157"/>
                    <a:pt x="15" y="157"/>
                    <a:pt x="15" y="157"/>
                  </a:cubicBezTo>
                  <a:cubicBezTo>
                    <a:pt x="15" y="153"/>
                    <a:pt x="15" y="153"/>
                    <a:pt x="15" y="153"/>
                  </a:cubicBezTo>
                  <a:cubicBezTo>
                    <a:pt x="16" y="152"/>
                    <a:pt x="16" y="152"/>
                    <a:pt x="16" y="152"/>
                  </a:cubicBezTo>
                  <a:cubicBezTo>
                    <a:pt x="18" y="150"/>
                    <a:pt x="18" y="150"/>
                    <a:pt x="18" y="150"/>
                  </a:cubicBezTo>
                  <a:cubicBezTo>
                    <a:pt x="18" y="148"/>
                    <a:pt x="18" y="148"/>
                    <a:pt x="18" y="148"/>
                  </a:cubicBezTo>
                  <a:cubicBezTo>
                    <a:pt x="18" y="146"/>
                    <a:pt x="18" y="146"/>
                    <a:pt x="18" y="146"/>
                  </a:cubicBezTo>
                  <a:cubicBezTo>
                    <a:pt x="17" y="145"/>
                    <a:pt x="17" y="145"/>
                    <a:pt x="17" y="145"/>
                  </a:cubicBezTo>
                  <a:cubicBezTo>
                    <a:pt x="18" y="143"/>
                    <a:pt x="18" y="143"/>
                    <a:pt x="18" y="143"/>
                  </a:cubicBezTo>
                  <a:cubicBezTo>
                    <a:pt x="18" y="142"/>
                    <a:pt x="18" y="142"/>
                    <a:pt x="18" y="142"/>
                  </a:cubicBezTo>
                  <a:cubicBezTo>
                    <a:pt x="18" y="140"/>
                    <a:pt x="18" y="140"/>
                    <a:pt x="18" y="140"/>
                  </a:cubicBezTo>
                  <a:cubicBezTo>
                    <a:pt x="18" y="139"/>
                    <a:pt x="18" y="139"/>
                    <a:pt x="18" y="139"/>
                  </a:cubicBezTo>
                  <a:cubicBezTo>
                    <a:pt x="18" y="138"/>
                    <a:pt x="18" y="138"/>
                    <a:pt x="18" y="138"/>
                  </a:cubicBezTo>
                  <a:cubicBezTo>
                    <a:pt x="18" y="137"/>
                    <a:pt x="18" y="137"/>
                    <a:pt x="18" y="137"/>
                  </a:cubicBezTo>
                  <a:cubicBezTo>
                    <a:pt x="18" y="134"/>
                    <a:pt x="18" y="134"/>
                    <a:pt x="18" y="134"/>
                  </a:cubicBezTo>
                  <a:cubicBezTo>
                    <a:pt x="17" y="133"/>
                    <a:pt x="17" y="133"/>
                    <a:pt x="17" y="133"/>
                  </a:cubicBezTo>
                  <a:cubicBezTo>
                    <a:pt x="17" y="133"/>
                    <a:pt x="17" y="133"/>
                    <a:pt x="17" y="133"/>
                  </a:cubicBezTo>
                  <a:cubicBezTo>
                    <a:pt x="18" y="132"/>
                    <a:pt x="18" y="132"/>
                    <a:pt x="18" y="132"/>
                  </a:cubicBezTo>
                  <a:cubicBezTo>
                    <a:pt x="18" y="131"/>
                    <a:pt x="18" y="131"/>
                    <a:pt x="18" y="131"/>
                  </a:cubicBezTo>
                  <a:cubicBezTo>
                    <a:pt x="17" y="129"/>
                    <a:pt x="17" y="129"/>
                    <a:pt x="17" y="129"/>
                  </a:cubicBezTo>
                  <a:cubicBezTo>
                    <a:pt x="16" y="128"/>
                    <a:pt x="16" y="128"/>
                    <a:pt x="16" y="128"/>
                  </a:cubicBezTo>
                  <a:cubicBezTo>
                    <a:pt x="15" y="128"/>
                    <a:pt x="15" y="128"/>
                    <a:pt x="15" y="128"/>
                  </a:cubicBezTo>
                  <a:cubicBezTo>
                    <a:pt x="15" y="129"/>
                    <a:pt x="15" y="129"/>
                    <a:pt x="15" y="129"/>
                  </a:cubicBezTo>
                  <a:cubicBezTo>
                    <a:pt x="14" y="128"/>
                    <a:pt x="14" y="128"/>
                    <a:pt x="14" y="128"/>
                  </a:cubicBezTo>
                  <a:cubicBezTo>
                    <a:pt x="14" y="127"/>
                    <a:pt x="14" y="127"/>
                    <a:pt x="14" y="127"/>
                  </a:cubicBezTo>
                  <a:cubicBezTo>
                    <a:pt x="16" y="127"/>
                    <a:pt x="16" y="127"/>
                    <a:pt x="16" y="127"/>
                  </a:cubicBezTo>
                  <a:cubicBezTo>
                    <a:pt x="17" y="126"/>
                    <a:pt x="17" y="126"/>
                    <a:pt x="17" y="126"/>
                  </a:cubicBezTo>
                  <a:cubicBezTo>
                    <a:pt x="17" y="125"/>
                    <a:pt x="17" y="125"/>
                    <a:pt x="17" y="125"/>
                  </a:cubicBezTo>
                  <a:cubicBezTo>
                    <a:pt x="17" y="125"/>
                    <a:pt x="17" y="125"/>
                    <a:pt x="17" y="125"/>
                  </a:cubicBezTo>
                  <a:cubicBezTo>
                    <a:pt x="16" y="126"/>
                    <a:pt x="16" y="126"/>
                    <a:pt x="16" y="126"/>
                  </a:cubicBezTo>
                  <a:cubicBezTo>
                    <a:pt x="15" y="126"/>
                    <a:pt x="15" y="126"/>
                    <a:pt x="15" y="126"/>
                  </a:cubicBezTo>
                  <a:cubicBezTo>
                    <a:pt x="15" y="124"/>
                    <a:pt x="15" y="124"/>
                    <a:pt x="15" y="124"/>
                  </a:cubicBezTo>
                  <a:cubicBezTo>
                    <a:pt x="14" y="122"/>
                    <a:pt x="14" y="122"/>
                    <a:pt x="14" y="122"/>
                  </a:cubicBezTo>
                  <a:cubicBezTo>
                    <a:pt x="14" y="121"/>
                    <a:pt x="14" y="121"/>
                    <a:pt x="14" y="121"/>
                  </a:cubicBezTo>
                  <a:cubicBezTo>
                    <a:pt x="14" y="120"/>
                    <a:pt x="14" y="120"/>
                    <a:pt x="14" y="120"/>
                  </a:cubicBezTo>
                  <a:cubicBezTo>
                    <a:pt x="13" y="119"/>
                    <a:pt x="13" y="119"/>
                    <a:pt x="13" y="119"/>
                  </a:cubicBezTo>
                  <a:cubicBezTo>
                    <a:pt x="12" y="118"/>
                    <a:pt x="12" y="118"/>
                    <a:pt x="12" y="118"/>
                  </a:cubicBezTo>
                  <a:cubicBezTo>
                    <a:pt x="12" y="115"/>
                    <a:pt x="12" y="115"/>
                    <a:pt x="12" y="115"/>
                  </a:cubicBezTo>
                  <a:cubicBezTo>
                    <a:pt x="13" y="114"/>
                    <a:pt x="13" y="114"/>
                    <a:pt x="13" y="114"/>
                  </a:cubicBezTo>
                  <a:cubicBezTo>
                    <a:pt x="13" y="113"/>
                    <a:pt x="13" y="113"/>
                    <a:pt x="13" y="113"/>
                  </a:cubicBezTo>
                  <a:cubicBezTo>
                    <a:pt x="13" y="112"/>
                    <a:pt x="13" y="112"/>
                    <a:pt x="13" y="112"/>
                  </a:cubicBezTo>
                  <a:cubicBezTo>
                    <a:pt x="12" y="112"/>
                    <a:pt x="12" y="112"/>
                    <a:pt x="12" y="112"/>
                  </a:cubicBezTo>
                  <a:cubicBezTo>
                    <a:pt x="12" y="110"/>
                    <a:pt x="12" y="110"/>
                    <a:pt x="12" y="110"/>
                  </a:cubicBezTo>
                  <a:cubicBezTo>
                    <a:pt x="11" y="108"/>
                    <a:pt x="11" y="108"/>
                    <a:pt x="11" y="108"/>
                  </a:cubicBezTo>
                  <a:cubicBezTo>
                    <a:pt x="12" y="105"/>
                    <a:pt x="12" y="105"/>
                    <a:pt x="12" y="105"/>
                  </a:cubicBezTo>
                  <a:cubicBezTo>
                    <a:pt x="11" y="103"/>
                    <a:pt x="11" y="103"/>
                    <a:pt x="11" y="103"/>
                  </a:cubicBezTo>
                  <a:cubicBezTo>
                    <a:pt x="11" y="102"/>
                    <a:pt x="11" y="102"/>
                    <a:pt x="11" y="102"/>
                  </a:cubicBezTo>
                  <a:cubicBezTo>
                    <a:pt x="12" y="100"/>
                    <a:pt x="12" y="100"/>
                    <a:pt x="12" y="100"/>
                  </a:cubicBezTo>
                  <a:cubicBezTo>
                    <a:pt x="13" y="98"/>
                    <a:pt x="13" y="98"/>
                    <a:pt x="13" y="98"/>
                  </a:cubicBezTo>
                  <a:cubicBezTo>
                    <a:pt x="14" y="97"/>
                    <a:pt x="14" y="97"/>
                    <a:pt x="14" y="97"/>
                  </a:cubicBezTo>
                  <a:cubicBezTo>
                    <a:pt x="14" y="97"/>
                    <a:pt x="14" y="97"/>
                    <a:pt x="14" y="97"/>
                  </a:cubicBezTo>
                  <a:cubicBezTo>
                    <a:pt x="12" y="92"/>
                    <a:pt x="12" y="92"/>
                    <a:pt x="12" y="92"/>
                  </a:cubicBezTo>
                  <a:cubicBezTo>
                    <a:pt x="12" y="90"/>
                    <a:pt x="12" y="90"/>
                    <a:pt x="12" y="90"/>
                  </a:cubicBezTo>
                  <a:cubicBezTo>
                    <a:pt x="12" y="89"/>
                    <a:pt x="12" y="89"/>
                    <a:pt x="12" y="89"/>
                  </a:cubicBezTo>
                  <a:cubicBezTo>
                    <a:pt x="12" y="86"/>
                    <a:pt x="12" y="86"/>
                    <a:pt x="12" y="86"/>
                  </a:cubicBezTo>
                  <a:cubicBezTo>
                    <a:pt x="13" y="85"/>
                    <a:pt x="13" y="85"/>
                    <a:pt x="13" y="85"/>
                  </a:cubicBezTo>
                  <a:cubicBezTo>
                    <a:pt x="14" y="84"/>
                    <a:pt x="14" y="84"/>
                    <a:pt x="14" y="84"/>
                  </a:cubicBezTo>
                  <a:cubicBezTo>
                    <a:pt x="14" y="82"/>
                    <a:pt x="14" y="82"/>
                    <a:pt x="14" y="82"/>
                  </a:cubicBezTo>
                  <a:cubicBezTo>
                    <a:pt x="13" y="81"/>
                    <a:pt x="13" y="81"/>
                    <a:pt x="13" y="81"/>
                  </a:cubicBezTo>
                  <a:cubicBezTo>
                    <a:pt x="12" y="80"/>
                    <a:pt x="12" y="80"/>
                    <a:pt x="12" y="80"/>
                  </a:cubicBezTo>
                  <a:cubicBezTo>
                    <a:pt x="13" y="79"/>
                    <a:pt x="13" y="79"/>
                    <a:pt x="13" y="79"/>
                  </a:cubicBezTo>
                  <a:cubicBezTo>
                    <a:pt x="13" y="78"/>
                    <a:pt x="13" y="78"/>
                    <a:pt x="13" y="78"/>
                  </a:cubicBezTo>
                  <a:cubicBezTo>
                    <a:pt x="14" y="76"/>
                    <a:pt x="14" y="76"/>
                    <a:pt x="14" y="76"/>
                  </a:cubicBezTo>
                  <a:cubicBezTo>
                    <a:pt x="15" y="76"/>
                    <a:pt x="15" y="76"/>
                    <a:pt x="15" y="76"/>
                  </a:cubicBezTo>
                  <a:cubicBezTo>
                    <a:pt x="15" y="74"/>
                    <a:pt x="15" y="74"/>
                    <a:pt x="15" y="74"/>
                  </a:cubicBezTo>
                  <a:cubicBezTo>
                    <a:pt x="14" y="71"/>
                    <a:pt x="14" y="71"/>
                    <a:pt x="14" y="71"/>
                  </a:cubicBezTo>
                  <a:cubicBezTo>
                    <a:pt x="14" y="70"/>
                    <a:pt x="14" y="70"/>
                    <a:pt x="14" y="70"/>
                  </a:cubicBezTo>
                  <a:cubicBezTo>
                    <a:pt x="13" y="68"/>
                    <a:pt x="13" y="68"/>
                    <a:pt x="13" y="68"/>
                  </a:cubicBezTo>
                  <a:cubicBezTo>
                    <a:pt x="13" y="67"/>
                    <a:pt x="13" y="67"/>
                    <a:pt x="13" y="67"/>
                  </a:cubicBezTo>
                  <a:cubicBezTo>
                    <a:pt x="12" y="65"/>
                    <a:pt x="12" y="65"/>
                    <a:pt x="12" y="65"/>
                  </a:cubicBezTo>
                  <a:cubicBezTo>
                    <a:pt x="11" y="64"/>
                    <a:pt x="11" y="64"/>
                    <a:pt x="11" y="64"/>
                  </a:cubicBezTo>
                  <a:cubicBezTo>
                    <a:pt x="11" y="63"/>
                    <a:pt x="11" y="63"/>
                    <a:pt x="11" y="63"/>
                  </a:cubicBezTo>
                  <a:cubicBezTo>
                    <a:pt x="10" y="61"/>
                    <a:pt x="10" y="61"/>
                    <a:pt x="10" y="61"/>
                  </a:cubicBezTo>
                  <a:cubicBezTo>
                    <a:pt x="10" y="60"/>
                    <a:pt x="10" y="60"/>
                    <a:pt x="10" y="60"/>
                  </a:cubicBezTo>
                  <a:cubicBezTo>
                    <a:pt x="12" y="59"/>
                    <a:pt x="12" y="59"/>
                    <a:pt x="12" y="59"/>
                  </a:cubicBezTo>
                  <a:cubicBezTo>
                    <a:pt x="12" y="57"/>
                    <a:pt x="12" y="57"/>
                    <a:pt x="12" y="57"/>
                  </a:cubicBezTo>
                  <a:cubicBezTo>
                    <a:pt x="12" y="57"/>
                    <a:pt x="12" y="57"/>
                    <a:pt x="12" y="57"/>
                  </a:cubicBezTo>
                  <a:cubicBezTo>
                    <a:pt x="12" y="55"/>
                    <a:pt x="12" y="55"/>
                    <a:pt x="12" y="55"/>
                  </a:cubicBezTo>
                  <a:cubicBezTo>
                    <a:pt x="12" y="53"/>
                    <a:pt x="12" y="53"/>
                    <a:pt x="12" y="53"/>
                  </a:cubicBezTo>
                  <a:cubicBezTo>
                    <a:pt x="11" y="51"/>
                    <a:pt x="11" y="51"/>
                    <a:pt x="11" y="51"/>
                  </a:cubicBezTo>
                  <a:cubicBezTo>
                    <a:pt x="12" y="50"/>
                    <a:pt x="12" y="50"/>
                    <a:pt x="12" y="50"/>
                  </a:cubicBezTo>
                  <a:cubicBezTo>
                    <a:pt x="12" y="47"/>
                    <a:pt x="12" y="47"/>
                    <a:pt x="12" y="47"/>
                  </a:cubicBezTo>
                  <a:cubicBezTo>
                    <a:pt x="13" y="46"/>
                    <a:pt x="13" y="46"/>
                    <a:pt x="13" y="46"/>
                  </a:cubicBezTo>
                  <a:cubicBezTo>
                    <a:pt x="14" y="44"/>
                    <a:pt x="14" y="44"/>
                    <a:pt x="14" y="44"/>
                  </a:cubicBezTo>
                  <a:cubicBezTo>
                    <a:pt x="16" y="43"/>
                    <a:pt x="16" y="43"/>
                    <a:pt x="16" y="43"/>
                  </a:cubicBezTo>
                  <a:cubicBezTo>
                    <a:pt x="16" y="42"/>
                    <a:pt x="16" y="42"/>
                    <a:pt x="16" y="42"/>
                  </a:cubicBezTo>
                  <a:cubicBezTo>
                    <a:pt x="17" y="41"/>
                    <a:pt x="17" y="41"/>
                    <a:pt x="17" y="41"/>
                  </a:cubicBezTo>
                  <a:cubicBezTo>
                    <a:pt x="17" y="41"/>
                    <a:pt x="17" y="41"/>
                    <a:pt x="17" y="41"/>
                  </a:cubicBezTo>
                  <a:cubicBezTo>
                    <a:pt x="17" y="40"/>
                    <a:pt x="17" y="40"/>
                    <a:pt x="17" y="40"/>
                  </a:cubicBezTo>
                  <a:cubicBezTo>
                    <a:pt x="16" y="39"/>
                    <a:pt x="16" y="39"/>
                    <a:pt x="16" y="39"/>
                  </a:cubicBezTo>
                  <a:cubicBezTo>
                    <a:pt x="16" y="39"/>
                    <a:pt x="16" y="39"/>
                    <a:pt x="16" y="39"/>
                  </a:cubicBezTo>
                  <a:cubicBezTo>
                    <a:pt x="16" y="38"/>
                    <a:pt x="16" y="38"/>
                    <a:pt x="16" y="38"/>
                  </a:cubicBezTo>
                  <a:cubicBezTo>
                    <a:pt x="17" y="38"/>
                    <a:pt x="17" y="38"/>
                    <a:pt x="17" y="38"/>
                  </a:cubicBezTo>
                  <a:cubicBezTo>
                    <a:pt x="17" y="37"/>
                    <a:pt x="17" y="37"/>
                    <a:pt x="17" y="37"/>
                  </a:cubicBezTo>
                  <a:cubicBezTo>
                    <a:pt x="16" y="36"/>
                    <a:pt x="16" y="36"/>
                    <a:pt x="16" y="36"/>
                  </a:cubicBezTo>
                  <a:cubicBezTo>
                    <a:pt x="16" y="34"/>
                    <a:pt x="16" y="34"/>
                    <a:pt x="16" y="34"/>
                  </a:cubicBezTo>
                  <a:cubicBezTo>
                    <a:pt x="16" y="33"/>
                    <a:pt x="16" y="33"/>
                    <a:pt x="16" y="33"/>
                  </a:cubicBezTo>
                  <a:cubicBezTo>
                    <a:pt x="16" y="33"/>
                    <a:pt x="16" y="33"/>
                    <a:pt x="16" y="33"/>
                  </a:cubicBezTo>
                  <a:cubicBezTo>
                    <a:pt x="15" y="32"/>
                    <a:pt x="15" y="32"/>
                    <a:pt x="15" y="32"/>
                  </a:cubicBezTo>
                  <a:cubicBezTo>
                    <a:pt x="15" y="31"/>
                    <a:pt x="15" y="31"/>
                    <a:pt x="15" y="31"/>
                  </a:cubicBezTo>
                  <a:cubicBezTo>
                    <a:pt x="21" y="28"/>
                    <a:pt x="21" y="28"/>
                    <a:pt x="21" y="28"/>
                  </a:cubicBezTo>
                  <a:cubicBezTo>
                    <a:pt x="22" y="24"/>
                    <a:pt x="22" y="24"/>
                    <a:pt x="22" y="24"/>
                  </a:cubicBezTo>
                  <a:cubicBezTo>
                    <a:pt x="21" y="23"/>
                    <a:pt x="21" y="23"/>
                    <a:pt x="21" y="23"/>
                  </a:cubicBezTo>
                  <a:cubicBezTo>
                    <a:pt x="20" y="23"/>
                    <a:pt x="20" y="23"/>
                    <a:pt x="20" y="23"/>
                  </a:cubicBezTo>
                  <a:cubicBezTo>
                    <a:pt x="20" y="23"/>
                    <a:pt x="20" y="23"/>
                    <a:pt x="20" y="23"/>
                  </a:cubicBezTo>
                  <a:cubicBezTo>
                    <a:pt x="19" y="23"/>
                    <a:pt x="19" y="23"/>
                    <a:pt x="19" y="23"/>
                  </a:cubicBezTo>
                  <a:cubicBezTo>
                    <a:pt x="16" y="15"/>
                    <a:pt x="16" y="15"/>
                    <a:pt x="16" y="15"/>
                  </a:cubicBezTo>
                  <a:cubicBezTo>
                    <a:pt x="13" y="14"/>
                    <a:pt x="13" y="14"/>
                    <a:pt x="13" y="14"/>
                  </a:cubicBezTo>
                  <a:cubicBezTo>
                    <a:pt x="13" y="13"/>
                    <a:pt x="13" y="13"/>
                    <a:pt x="13" y="13"/>
                  </a:cubicBezTo>
                  <a:cubicBezTo>
                    <a:pt x="14" y="11"/>
                    <a:pt x="14" y="11"/>
                    <a:pt x="14" y="11"/>
                  </a:cubicBezTo>
                  <a:cubicBezTo>
                    <a:pt x="14" y="10"/>
                    <a:pt x="14" y="10"/>
                    <a:pt x="14" y="10"/>
                  </a:cubicBezTo>
                  <a:cubicBezTo>
                    <a:pt x="14" y="9"/>
                    <a:pt x="14" y="9"/>
                    <a:pt x="14" y="9"/>
                  </a:cubicBezTo>
                  <a:cubicBezTo>
                    <a:pt x="14" y="8"/>
                    <a:pt x="14" y="8"/>
                    <a:pt x="14" y="8"/>
                  </a:cubicBezTo>
                  <a:cubicBezTo>
                    <a:pt x="12" y="7"/>
                    <a:pt x="12" y="7"/>
                    <a:pt x="12" y="7"/>
                  </a:cubicBezTo>
                  <a:cubicBezTo>
                    <a:pt x="11" y="6"/>
                    <a:pt x="11" y="6"/>
                    <a:pt x="11" y="6"/>
                  </a:cubicBezTo>
                  <a:cubicBezTo>
                    <a:pt x="11" y="4"/>
                    <a:pt x="11" y="4"/>
                    <a:pt x="11" y="4"/>
                  </a:cubicBezTo>
                  <a:cubicBezTo>
                    <a:pt x="11" y="4"/>
                    <a:pt x="11" y="4"/>
                    <a:pt x="11" y="4"/>
                  </a:cubicBezTo>
                  <a:cubicBezTo>
                    <a:pt x="11" y="3"/>
                    <a:pt x="11" y="3"/>
                    <a:pt x="11" y="3"/>
                  </a:cubicBezTo>
                  <a:cubicBezTo>
                    <a:pt x="11" y="2"/>
                    <a:pt x="11" y="2"/>
                    <a:pt x="11" y="2"/>
                  </a:cubicBezTo>
                  <a:cubicBezTo>
                    <a:pt x="10" y="2"/>
                    <a:pt x="10" y="2"/>
                    <a:pt x="10" y="2"/>
                  </a:cubicBezTo>
                  <a:cubicBezTo>
                    <a:pt x="10" y="1"/>
                    <a:pt x="10" y="1"/>
                    <a:pt x="10" y="1"/>
                  </a:cubicBezTo>
                  <a:cubicBezTo>
                    <a:pt x="9" y="0"/>
                    <a:pt x="9" y="0"/>
                    <a:pt x="9" y="0"/>
                  </a:cubicBezTo>
                  <a:cubicBezTo>
                    <a:pt x="9" y="0"/>
                    <a:pt x="9" y="0"/>
                    <a:pt x="9" y="0"/>
                  </a:cubicBezTo>
                  <a:cubicBezTo>
                    <a:pt x="8" y="1"/>
                    <a:pt x="8" y="1"/>
                    <a:pt x="8" y="1"/>
                  </a:cubicBezTo>
                  <a:cubicBezTo>
                    <a:pt x="8" y="1"/>
                    <a:pt x="8" y="1"/>
                    <a:pt x="8" y="1"/>
                  </a:cubicBezTo>
                  <a:cubicBezTo>
                    <a:pt x="9" y="2"/>
                    <a:pt x="9" y="2"/>
                    <a:pt x="9" y="2"/>
                  </a:cubicBezTo>
                  <a:cubicBezTo>
                    <a:pt x="8" y="3"/>
                    <a:pt x="8" y="3"/>
                    <a:pt x="8" y="3"/>
                  </a:cubicBezTo>
                  <a:cubicBezTo>
                    <a:pt x="7" y="3"/>
                    <a:pt x="7" y="3"/>
                    <a:pt x="7" y="3"/>
                  </a:cubicBezTo>
                  <a:cubicBezTo>
                    <a:pt x="7" y="3"/>
                    <a:pt x="7" y="3"/>
                    <a:pt x="7" y="3"/>
                  </a:cubicBezTo>
                  <a:cubicBezTo>
                    <a:pt x="6" y="4"/>
                    <a:pt x="6" y="4"/>
                    <a:pt x="6" y="4"/>
                  </a:cubicBezTo>
                  <a:cubicBezTo>
                    <a:pt x="5" y="4"/>
                    <a:pt x="5" y="4"/>
                    <a:pt x="5" y="4"/>
                  </a:cubicBezTo>
                  <a:cubicBezTo>
                    <a:pt x="5" y="4"/>
                    <a:pt x="5" y="4"/>
                    <a:pt x="5" y="4"/>
                  </a:cubicBezTo>
                  <a:cubicBezTo>
                    <a:pt x="5" y="6"/>
                    <a:pt x="5" y="6"/>
                    <a:pt x="5" y="6"/>
                  </a:cubicBezTo>
                  <a:cubicBezTo>
                    <a:pt x="5" y="6"/>
                    <a:pt x="5" y="6"/>
                    <a:pt x="5" y="6"/>
                  </a:cubicBezTo>
                  <a:cubicBezTo>
                    <a:pt x="5" y="8"/>
                    <a:pt x="5" y="8"/>
                    <a:pt x="5" y="8"/>
                  </a:cubicBezTo>
                  <a:cubicBezTo>
                    <a:pt x="6" y="11"/>
                    <a:pt x="6" y="11"/>
                    <a:pt x="6" y="11"/>
                  </a:cubicBezTo>
                  <a:cubicBezTo>
                    <a:pt x="6" y="12"/>
                    <a:pt x="6" y="12"/>
                    <a:pt x="6" y="12"/>
                  </a:cubicBezTo>
                  <a:cubicBezTo>
                    <a:pt x="6" y="13"/>
                    <a:pt x="6" y="13"/>
                    <a:pt x="6" y="13"/>
                  </a:cubicBezTo>
                  <a:cubicBezTo>
                    <a:pt x="5" y="13"/>
                    <a:pt x="5" y="13"/>
                    <a:pt x="5" y="13"/>
                  </a:cubicBezTo>
                  <a:cubicBezTo>
                    <a:pt x="6" y="15"/>
                    <a:pt x="6" y="15"/>
                    <a:pt x="6" y="15"/>
                  </a:cubicBezTo>
                  <a:cubicBezTo>
                    <a:pt x="6" y="16"/>
                    <a:pt x="6" y="16"/>
                    <a:pt x="6" y="16"/>
                  </a:cubicBezTo>
                  <a:cubicBezTo>
                    <a:pt x="7" y="17"/>
                    <a:pt x="7" y="17"/>
                    <a:pt x="7" y="17"/>
                  </a:cubicBezTo>
                  <a:cubicBezTo>
                    <a:pt x="7" y="19"/>
                    <a:pt x="7" y="19"/>
                    <a:pt x="7" y="19"/>
                  </a:cubicBezTo>
                  <a:cubicBezTo>
                    <a:pt x="7" y="20"/>
                    <a:pt x="7" y="20"/>
                    <a:pt x="7" y="20"/>
                  </a:cubicBezTo>
                  <a:cubicBezTo>
                    <a:pt x="6" y="20"/>
                    <a:pt x="6" y="20"/>
                    <a:pt x="6" y="20"/>
                  </a:cubicBezTo>
                  <a:cubicBezTo>
                    <a:pt x="7" y="23"/>
                    <a:pt x="7" y="23"/>
                    <a:pt x="7" y="23"/>
                  </a:cubicBezTo>
                  <a:cubicBezTo>
                    <a:pt x="7" y="24"/>
                    <a:pt x="7" y="24"/>
                    <a:pt x="7" y="24"/>
                  </a:cubicBezTo>
                  <a:cubicBezTo>
                    <a:pt x="6" y="24"/>
                    <a:pt x="6" y="24"/>
                    <a:pt x="6" y="24"/>
                  </a:cubicBezTo>
                  <a:cubicBezTo>
                    <a:pt x="5" y="25"/>
                    <a:pt x="5" y="25"/>
                    <a:pt x="5" y="25"/>
                  </a:cubicBezTo>
                  <a:cubicBezTo>
                    <a:pt x="5" y="26"/>
                    <a:pt x="5" y="26"/>
                    <a:pt x="5" y="26"/>
                  </a:cubicBezTo>
                  <a:cubicBezTo>
                    <a:pt x="6" y="27"/>
                    <a:pt x="6" y="27"/>
                    <a:pt x="6" y="27"/>
                  </a:cubicBezTo>
                  <a:cubicBezTo>
                    <a:pt x="6" y="26"/>
                    <a:pt x="6" y="26"/>
                    <a:pt x="6" y="26"/>
                  </a:cubicBezTo>
                  <a:cubicBezTo>
                    <a:pt x="7" y="26"/>
                    <a:pt x="7" y="26"/>
                    <a:pt x="7" y="26"/>
                  </a:cubicBezTo>
                  <a:cubicBezTo>
                    <a:pt x="6" y="27"/>
                    <a:pt x="6" y="27"/>
                    <a:pt x="6" y="27"/>
                  </a:cubicBezTo>
                  <a:cubicBezTo>
                    <a:pt x="6" y="31"/>
                    <a:pt x="6" y="31"/>
                    <a:pt x="6" y="31"/>
                  </a:cubicBezTo>
                  <a:cubicBezTo>
                    <a:pt x="7" y="33"/>
                    <a:pt x="7" y="33"/>
                    <a:pt x="7" y="33"/>
                  </a:cubicBezTo>
                  <a:cubicBezTo>
                    <a:pt x="7" y="34"/>
                    <a:pt x="7" y="34"/>
                    <a:pt x="7" y="34"/>
                  </a:cubicBezTo>
                  <a:cubicBezTo>
                    <a:pt x="7" y="35"/>
                    <a:pt x="7" y="35"/>
                    <a:pt x="7" y="35"/>
                  </a:cubicBezTo>
                  <a:cubicBezTo>
                    <a:pt x="6" y="36"/>
                    <a:pt x="6" y="36"/>
                    <a:pt x="6" y="36"/>
                  </a:cubicBezTo>
                  <a:cubicBezTo>
                    <a:pt x="6" y="37"/>
                    <a:pt x="6" y="37"/>
                    <a:pt x="6" y="37"/>
                  </a:cubicBezTo>
                  <a:cubicBezTo>
                    <a:pt x="7" y="38"/>
                    <a:pt x="7" y="38"/>
                    <a:pt x="7" y="38"/>
                  </a:cubicBezTo>
                  <a:cubicBezTo>
                    <a:pt x="7" y="39"/>
                    <a:pt x="7" y="39"/>
                    <a:pt x="7" y="39"/>
                  </a:cubicBezTo>
                  <a:cubicBezTo>
                    <a:pt x="7" y="41"/>
                    <a:pt x="7" y="41"/>
                    <a:pt x="7" y="41"/>
                  </a:cubicBezTo>
                  <a:cubicBezTo>
                    <a:pt x="6" y="42"/>
                    <a:pt x="6" y="42"/>
                    <a:pt x="6" y="42"/>
                  </a:cubicBezTo>
                  <a:cubicBezTo>
                    <a:pt x="6" y="43"/>
                    <a:pt x="6" y="43"/>
                    <a:pt x="6" y="43"/>
                  </a:cubicBezTo>
                  <a:cubicBezTo>
                    <a:pt x="6" y="44"/>
                    <a:pt x="6" y="44"/>
                    <a:pt x="6" y="44"/>
                  </a:cubicBezTo>
                  <a:cubicBezTo>
                    <a:pt x="6" y="44"/>
                    <a:pt x="6" y="44"/>
                    <a:pt x="6" y="44"/>
                  </a:cubicBezTo>
                  <a:cubicBezTo>
                    <a:pt x="6" y="45"/>
                    <a:pt x="6" y="45"/>
                    <a:pt x="6" y="45"/>
                  </a:cubicBezTo>
                  <a:cubicBezTo>
                    <a:pt x="5" y="46"/>
                    <a:pt x="5" y="46"/>
                    <a:pt x="5" y="46"/>
                  </a:cubicBezTo>
                  <a:cubicBezTo>
                    <a:pt x="5" y="47"/>
                    <a:pt x="5" y="47"/>
                    <a:pt x="5" y="47"/>
                  </a:cubicBezTo>
                  <a:cubicBezTo>
                    <a:pt x="5" y="48"/>
                    <a:pt x="5" y="48"/>
                    <a:pt x="5" y="48"/>
                  </a:cubicBezTo>
                  <a:cubicBezTo>
                    <a:pt x="5" y="49"/>
                    <a:pt x="5" y="49"/>
                    <a:pt x="5" y="49"/>
                  </a:cubicBezTo>
                  <a:cubicBezTo>
                    <a:pt x="4" y="50"/>
                    <a:pt x="4" y="50"/>
                    <a:pt x="4" y="50"/>
                  </a:cubicBezTo>
                  <a:cubicBezTo>
                    <a:pt x="4" y="51"/>
                    <a:pt x="4" y="51"/>
                    <a:pt x="4" y="51"/>
                  </a:cubicBezTo>
                  <a:cubicBezTo>
                    <a:pt x="5" y="52"/>
                    <a:pt x="5" y="52"/>
                    <a:pt x="5" y="52"/>
                  </a:cubicBezTo>
                  <a:cubicBezTo>
                    <a:pt x="5" y="53"/>
                    <a:pt x="5" y="53"/>
                    <a:pt x="5" y="53"/>
                  </a:cubicBezTo>
                  <a:cubicBezTo>
                    <a:pt x="6" y="54"/>
                    <a:pt x="6" y="54"/>
                    <a:pt x="6" y="54"/>
                  </a:cubicBezTo>
                  <a:cubicBezTo>
                    <a:pt x="5" y="54"/>
                    <a:pt x="5" y="54"/>
                    <a:pt x="5" y="54"/>
                  </a:cubicBezTo>
                  <a:cubicBezTo>
                    <a:pt x="5" y="55"/>
                    <a:pt x="5" y="55"/>
                    <a:pt x="5" y="55"/>
                  </a:cubicBezTo>
                  <a:cubicBezTo>
                    <a:pt x="5" y="56"/>
                    <a:pt x="5" y="56"/>
                    <a:pt x="5" y="56"/>
                  </a:cubicBezTo>
                  <a:cubicBezTo>
                    <a:pt x="5" y="57"/>
                    <a:pt x="5" y="57"/>
                    <a:pt x="5" y="57"/>
                  </a:cubicBezTo>
                  <a:cubicBezTo>
                    <a:pt x="4" y="57"/>
                    <a:pt x="4" y="57"/>
                    <a:pt x="4" y="57"/>
                  </a:cubicBezTo>
                  <a:cubicBezTo>
                    <a:pt x="4" y="58"/>
                    <a:pt x="4" y="58"/>
                    <a:pt x="4" y="58"/>
                  </a:cubicBezTo>
                  <a:cubicBezTo>
                    <a:pt x="4" y="59"/>
                    <a:pt x="4" y="59"/>
                    <a:pt x="4" y="59"/>
                  </a:cubicBezTo>
                  <a:cubicBezTo>
                    <a:pt x="4" y="60"/>
                    <a:pt x="4" y="60"/>
                    <a:pt x="4" y="60"/>
                  </a:cubicBezTo>
                  <a:cubicBezTo>
                    <a:pt x="5" y="62"/>
                    <a:pt x="5" y="62"/>
                    <a:pt x="5" y="62"/>
                  </a:cubicBezTo>
                  <a:cubicBezTo>
                    <a:pt x="5" y="63"/>
                    <a:pt x="5" y="63"/>
                    <a:pt x="5" y="63"/>
                  </a:cubicBezTo>
                  <a:cubicBezTo>
                    <a:pt x="5" y="64"/>
                    <a:pt x="5" y="64"/>
                    <a:pt x="5" y="64"/>
                  </a:cubicBezTo>
                  <a:cubicBezTo>
                    <a:pt x="5" y="64"/>
                    <a:pt x="5" y="64"/>
                    <a:pt x="5" y="64"/>
                  </a:cubicBezTo>
                  <a:cubicBezTo>
                    <a:pt x="6" y="66"/>
                    <a:pt x="6" y="66"/>
                    <a:pt x="6" y="66"/>
                  </a:cubicBezTo>
                  <a:cubicBezTo>
                    <a:pt x="6" y="67"/>
                    <a:pt x="6" y="67"/>
                    <a:pt x="6" y="67"/>
                  </a:cubicBezTo>
                  <a:cubicBezTo>
                    <a:pt x="6" y="68"/>
                    <a:pt x="6" y="68"/>
                    <a:pt x="6" y="68"/>
                  </a:cubicBezTo>
                  <a:cubicBezTo>
                    <a:pt x="6" y="68"/>
                    <a:pt x="6" y="68"/>
                    <a:pt x="6" y="68"/>
                  </a:cubicBezTo>
                  <a:cubicBezTo>
                    <a:pt x="6" y="69"/>
                    <a:pt x="6" y="69"/>
                    <a:pt x="6" y="69"/>
                  </a:cubicBezTo>
                  <a:cubicBezTo>
                    <a:pt x="6" y="70"/>
                    <a:pt x="6" y="70"/>
                    <a:pt x="6" y="70"/>
                  </a:cubicBezTo>
                  <a:cubicBezTo>
                    <a:pt x="6" y="70"/>
                    <a:pt x="6" y="70"/>
                    <a:pt x="6" y="70"/>
                  </a:cubicBezTo>
                  <a:cubicBezTo>
                    <a:pt x="6" y="71"/>
                    <a:pt x="6" y="71"/>
                    <a:pt x="6" y="71"/>
                  </a:cubicBezTo>
                  <a:cubicBezTo>
                    <a:pt x="7" y="72"/>
                    <a:pt x="7" y="72"/>
                    <a:pt x="7" y="72"/>
                  </a:cubicBezTo>
                  <a:cubicBezTo>
                    <a:pt x="7" y="73"/>
                    <a:pt x="7" y="73"/>
                    <a:pt x="7" y="73"/>
                  </a:cubicBezTo>
                  <a:cubicBezTo>
                    <a:pt x="7" y="74"/>
                    <a:pt x="7" y="74"/>
                    <a:pt x="7" y="74"/>
                  </a:cubicBezTo>
                  <a:cubicBezTo>
                    <a:pt x="6" y="74"/>
                    <a:pt x="6" y="74"/>
                    <a:pt x="6" y="74"/>
                  </a:cubicBezTo>
                  <a:cubicBezTo>
                    <a:pt x="5" y="75"/>
                    <a:pt x="5" y="75"/>
                    <a:pt x="5" y="75"/>
                  </a:cubicBezTo>
                  <a:cubicBezTo>
                    <a:pt x="5" y="75"/>
                    <a:pt x="5" y="75"/>
                    <a:pt x="5" y="75"/>
                  </a:cubicBezTo>
                  <a:cubicBezTo>
                    <a:pt x="6" y="76"/>
                    <a:pt x="6" y="76"/>
                    <a:pt x="6" y="76"/>
                  </a:cubicBezTo>
                  <a:cubicBezTo>
                    <a:pt x="5" y="77"/>
                    <a:pt x="5" y="77"/>
                    <a:pt x="5" y="77"/>
                  </a:cubicBezTo>
                  <a:cubicBezTo>
                    <a:pt x="5" y="77"/>
                    <a:pt x="5" y="77"/>
                    <a:pt x="5" y="77"/>
                  </a:cubicBezTo>
                  <a:cubicBezTo>
                    <a:pt x="5" y="78"/>
                    <a:pt x="5" y="78"/>
                    <a:pt x="5" y="78"/>
                  </a:cubicBezTo>
                  <a:cubicBezTo>
                    <a:pt x="5" y="79"/>
                    <a:pt x="5" y="79"/>
                    <a:pt x="5" y="79"/>
                  </a:cubicBezTo>
                  <a:cubicBezTo>
                    <a:pt x="4" y="80"/>
                    <a:pt x="4" y="80"/>
                    <a:pt x="4" y="80"/>
                  </a:cubicBezTo>
                  <a:cubicBezTo>
                    <a:pt x="4" y="80"/>
                    <a:pt x="4" y="80"/>
                    <a:pt x="4" y="80"/>
                  </a:cubicBezTo>
                  <a:cubicBezTo>
                    <a:pt x="4" y="81"/>
                    <a:pt x="4" y="81"/>
                    <a:pt x="4" y="81"/>
                  </a:cubicBezTo>
                  <a:cubicBezTo>
                    <a:pt x="4" y="82"/>
                    <a:pt x="4" y="82"/>
                    <a:pt x="4" y="82"/>
                  </a:cubicBezTo>
                  <a:cubicBezTo>
                    <a:pt x="4" y="82"/>
                    <a:pt x="4" y="82"/>
                    <a:pt x="4" y="82"/>
                  </a:cubicBezTo>
                  <a:cubicBezTo>
                    <a:pt x="4" y="83"/>
                    <a:pt x="4" y="83"/>
                    <a:pt x="4" y="83"/>
                  </a:cubicBezTo>
                  <a:cubicBezTo>
                    <a:pt x="4" y="83"/>
                    <a:pt x="4" y="83"/>
                    <a:pt x="4" y="83"/>
                  </a:cubicBezTo>
                  <a:cubicBezTo>
                    <a:pt x="3" y="84"/>
                    <a:pt x="3" y="84"/>
                    <a:pt x="3" y="84"/>
                  </a:cubicBezTo>
                  <a:cubicBezTo>
                    <a:pt x="3" y="85"/>
                    <a:pt x="3" y="85"/>
                    <a:pt x="3" y="85"/>
                  </a:cubicBezTo>
                  <a:cubicBezTo>
                    <a:pt x="3" y="86"/>
                    <a:pt x="3" y="86"/>
                    <a:pt x="3" y="86"/>
                  </a:cubicBezTo>
                  <a:cubicBezTo>
                    <a:pt x="3" y="86"/>
                    <a:pt x="3" y="86"/>
                    <a:pt x="3" y="86"/>
                  </a:cubicBezTo>
                  <a:cubicBezTo>
                    <a:pt x="3" y="87"/>
                    <a:pt x="3" y="87"/>
                    <a:pt x="3" y="87"/>
                  </a:cubicBezTo>
                  <a:cubicBezTo>
                    <a:pt x="2" y="87"/>
                    <a:pt x="2" y="87"/>
                    <a:pt x="2" y="87"/>
                  </a:cubicBezTo>
                  <a:cubicBezTo>
                    <a:pt x="2" y="88"/>
                    <a:pt x="2" y="88"/>
                    <a:pt x="2" y="88"/>
                  </a:cubicBezTo>
                  <a:cubicBezTo>
                    <a:pt x="3" y="89"/>
                    <a:pt x="3" y="89"/>
                    <a:pt x="3" y="89"/>
                  </a:cubicBezTo>
                  <a:cubicBezTo>
                    <a:pt x="3" y="89"/>
                    <a:pt x="3" y="89"/>
                    <a:pt x="3" y="89"/>
                  </a:cubicBezTo>
                  <a:cubicBezTo>
                    <a:pt x="2" y="90"/>
                    <a:pt x="2" y="90"/>
                    <a:pt x="2" y="90"/>
                  </a:cubicBezTo>
                  <a:cubicBezTo>
                    <a:pt x="2" y="90"/>
                    <a:pt x="2" y="90"/>
                    <a:pt x="2" y="90"/>
                  </a:cubicBezTo>
                  <a:cubicBezTo>
                    <a:pt x="1" y="90"/>
                    <a:pt x="1" y="90"/>
                    <a:pt x="1" y="90"/>
                  </a:cubicBezTo>
                  <a:cubicBezTo>
                    <a:pt x="0" y="90"/>
                    <a:pt x="0" y="90"/>
                    <a:pt x="0" y="90"/>
                  </a:cubicBezTo>
                  <a:cubicBezTo>
                    <a:pt x="0" y="90"/>
                    <a:pt x="0" y="90"/>
                    <a:pt x="0" y="90"/>
                  </a:cubicBezTo>
                  <a:cubicBezTo>
                    <a:pt x="1" y="91"/>
                    <a:pt x="1" y="91"/>
                    <a:pt x="1" y="91"/>
                  </a:cubicBezTo>
                  <a:cubicBezTo>
                    <a:pt x="1" y="92"/>
                    <a:pt x="1" y="92"/>
                    <a:pt x="1" y="92"/>
                  </a:cubicBezTo>
                  <a:cubicBezTo>
                    <a:pt x="1" y="93"/>
                    <a:pt x="1" y="93"/>
                    <a:pt x="1" y="93"/>
                  </a:cubicBezTo>
                  <a:cubicBezTo>
                    <a:pt x="2" y="94"/>
                    <a:pt x="2" y="94"/>
                    <a:pt x="2" y="94"/>
                  </a:cubicBezTo>
                  <a:cubicBezTo>
                    <a:pt x="2" y="95"/>
                    <a:pt x="2" y="95"/>
                    <a:pt x="2" y="95"/>
                  </a:cubicBezTo>
                  <a:cubicBezTo>
                    <a:pt x="2" y="96"/>
                    <a:pt x="2" y="96"/>
                    <a:pt x="2" y="96"/>
                  </a:cubicBezTo>
                  <a:cubicBezTo>
                    <a:pt x="4" y="98"/>
                    <a:pt x="4" y="98"/>
                    <a:pt x="4" y="98"/>
                  </a:cubicBezTo>
                  <a:cubicBezTo>
                    <a:pt x="4" y="99"/>
                    <a:pt x="4" y="99"/>
                    <a:pt x="4" y="99"/>
                  </a:cubicBezTo>
                  <a:cubicBezTo>
                    <a:pt x="4" y="99"/>
                    <a:pt x="4" y="99"/>
                    <a:pt x="4" y="99"/>
                  </a:cubicBezTo>
                  <a:cubicBezTo>
                    <a:pt x="4" y="100"/>
                    <a:pt x="4" y="100"/>
                    <a:pt x="4" y="100"/>
                  </a:cubicBezTo>
                  <a:cubicBezTo>
                    <a:pt x="4" y="102"/>
                    <a:pt x="4" y="102"/>
                    <a:pt x="4" y="102"/>
                  </a:cubicBezTo>
                  <a:cubicBezTo>
                    <a:pt x="4" y="102"/>
                    <a:pt x="4" y="102"/>
                    <a:pt x="4" y="102"/>
                  </a:cubicBezTo>
                  <a:cubicBezTo>
                    <a:pt x="4" y="103"/>
                    <a:pt x="4" y="103"/>
                    <a:pt x="4" y="103"/>
                  </a:cubicBezTo>
                  <a:cubicBezTo>
                    <a:pt x="4" y="103"/>
                    <a:pt x="4" y="103"/>
                    <a:pt x="4" y="103"/>
                  </a:cubicBezTo>
                  <a:cubicBezTo>
                    <a:pt x="3" y="103"/>
                    <a:pt x="3" y="103"/>
                    <a:pt x="3" y="103"/>
                  </a:cubicBezTo>
                  <a:cubicBezTo>
                    <a:pt x="3" y="103"/>
                    <a:pt x="3" y="103"/>
                    <a:pt x="3" y="103"/>
                  </a:cubicBezTo>
                  <a:cubicBezTo>
                    <a:pt x="2" y="104"/>
                    <a:pt x="2" y="104"/>
                    <a:pt x="2" y="104"/>
                  </a:cubicBezTo>
                  <a:cubicBezTo>
                    <a:pt x="3" y="105"/>
                    <a:pt x="3" y="105"/>
                    <a:pt x="3" y="105"/>
                  </a:cubicBezTo>
                  <a:cubicBezTo>
                    <a:pt x="3" y="105"/>
                    <a:pt x="3" y="105"/>
                    <a:pt x="3" y="105"/>
                  </a:cubicBezTo>
                  <a:cubicBezTo>
                    <a:pt x="3" y="107"/>
                    <a:pt x="3" y="107"/>
                    <a:pt x="3" y="107"/>
                  </a:cubicBezTo>
                  <a:cubicBezTo>
                    <a:pt x="3" y="108"/>
                    <a:pt x="3" y="108"/>
                    <a:pt x="3" y="108"/>
                  </a:cubicBezTo>
                  <a:cubicBezTo>
                    <a:pt x="3" y="108"/>
                    <a:pt x="3" y="108"/>
                    <a:pt x="3" y="108"/>
                  </a:cubicBezTo>
                  <a:cubicBezTo>
                    <a:pt x="3" y="108"/>
                    <a:pt x="3" y="108"/>
                    <a:pt x="3" y="108"/>
                  </a:cubicBezTo>
                  <a:cubicBezTo>
                    <a:pt x="3" y="109"/>
                    <a:pt x="3" y="109"/>
                    <a:pt x="3" y="109"/>
                  </a:cubicBezTo>
                  <a:cubicBezTo>
                    <a:pt x="3" y="109"/>
                    <a:pt x="3" y="109"/>
                    <a:pt x="3" y="109"/>
                  </a:cubicBezTo>
                  <a:cubicBezTo>
                    <a:pt x="3" y="110"/>
                    <a:pt x="3" y="110"/>
                    <a:pt x="3" y="110"/>
                  </a:cubicBezTo>
                  <a:cubicBezTo>
                    <a:pt x="4" y="112"/>
                    <a:pt x="4" y="112"/>
                    <a:pt x="4" y="112"/>
                  </a:cubicBezTo>
                  <a:cubicBezTo>
                    <a:pt x="5" y="112"/>
                    <a:pt x="5" y="112"/>
                    <a:pt x="5" y="112"/>
                  </a:cubicBezTo>
                  <a:cubicBezTo>
                    <a:pt x="5" y="113"/>
                    <a:pt x="5" y="113"/>
                    <a:pt x="5" y="113"/>
                  </a:cubicBezTo>
                  <a:cubicBezTo>
                    <a:pt x="6" y="113"/>
                    <a:pt x="6" y="113"/>
                    <a:pt x="6" y="113"/>
                  </a:cubicBezTo>
                  <a:cubicBezTo>
                    <a:pt x="8" y="113"/>
                    <a:pt x="8" y="113"/>
                    <a:pt x="8" y="113"/>
                  </a:cubicBezTo>
                  <a:cubicBezTo>
                    <a:pt x="8" y="112"/>
                    <a:pt x="8" y="112"/>
                    <a:pt x="8" y="112"/>
                  </a:cubicBezTo>
                  <a:cubicBezTo>
                    <a:pt x="8" y="111"/>
                    <a:pt x="8" y="111"/>
                    <a:pt x="8" y="111"/>
                  </a:cubicBezTo>
                  <a:cubicBezTo>
                    <a:pt x="9" y="111"/>
                    <a:pt x="9" y="111"/>
                    <a:pt x="9" y="111"/>
                  </a:cubicBezTo>
                  <a:cubicBezTo>
                    <a:pt x="9" y="112"/>
                    <a:pt x="9" y="112"/>
                    <a:pt x="9" y="112"/>
                  </a:cubicBezTo>
                  <a:cubicBezTo>
                    <a:pt x="10" y="112"/>
                    <a:pt x="10" y="112"/>
                    <a:pt x="10" y="112"/>
                  </a:cubicBezTo>
                  <a:cubicBezTo>
                    <a:pt x="10" y="112"/>
                    <a:pt x="10" y="112"/>
                    <a:pt x="10" y="112"/>
                  </a:cubicBezTo>
                  <a:cubicBezTo>
                    <a:pt x="10" y="112"/>
                    <a:pt x="10" y="112"/>
                    <a:pt x="10" y="112"/>
                  </a:cubicBezTo>
                  <a:cubicBezTo>
                    <a:pt x="9" y="113"/>
                    <a:pt x="9" y="113"/>
                    <a:pt x="9" y="113"/>
                  </a:cubicBezTo>
                  <a:cubicBezTo>
                    <a:pt x="9" y="114"/>
                    <a:pt x="9" y="114"/>
                    <a:pt x="9" y="114"/>
                  </a:cubicBezTo>
                  <a:cubicBezTo>
                    <a:pt x="9" y="114"/>
                    <a:pt x="9" y="114"/>
                    <a:pt x="9" y="114"/>
                  </a:cubicBezTo>
                  <a:cubicBezTo>
                    <a:pt x="10" y="114"/>
                    <a:pt x="10" y="114"/>
                    <a:pt x="10" y="114"/>
                  </a:cubicBezTo>
                  <a:cubicBezTo>
                    <a:pt x="10" y="114"/>
                    <a:pt x="10" y="114"/>
                    <a:pt x="10" y="114"/>
                  </a:cubicBezTo>
                  <a:cubicBezTo>
                    <a:pt x="10" y="116"/>
                    <a:pt x="10" y="116"/>
                    <a:pt x="10" y="116"/>
                  </a:cubicBezTo>
                  <a:cubicBezTo>
                    <a:pt x="11" y="116"/>
                    <a:pt x="11" y="116"/>
                    <a:pt x="11" y="116"/>
                  </a:cubicBezTo>
                  <a:cubicBezTo>
                    <a:pt x="10" y="116"/>
                    <a:pt x="10" y="116"/>
                    <a:pt x="10" y="116"/>
                  </a:cubicBezTo>
                  <a:cubicBezTo>
                    <a:pt x="10" y="116"/>
                    <a:pt x="10" y="116"/>
                    <a:pt x="10" y="116"/>
                  </a:cubicBezTo>
                  <a:cubicBezTo>
                    <a:pt x="10" y="115"/>
                    <a:pt x="10" y="115"/>
                    <a:pt x="10" y="115"/>
                  </a:cubicBezTo>
                  <a:cubicBezTo>
                    <a:pt x="9" y="115"/>
                    <a:pt x="9" y="115"/>
                    <a:pt x="9" y="115"/>
                  </a:cubicBezTo>
                  <a:cubicBezTo>
                    <a:pt x="9" y="116"/>
                    <a:pt x="9" y="116"/>
                    <a:pt x="9" y="116"/>
                  </a:cubicBezTo>
                  <a:cubicBezTo>
                    <a:pt x="9" y="116"/>
                    <a:pt x="9" y="116"/>
                    <a:pt x="9" y="116"/>
                  </a:cubicBezTo>
                  <a:cubicBezTo>
                    <a:pt x="10" y="117"/>
                    <a:pt x="10" y="117"/>
                    <a:pt x="10" y="117"/>
                  </a:cubicBezTo>
                  <a:cubicBezTo>
                    <a:pt x="10" y="117"/>
                    <a:pt x="10" y="117"/>
                    <a:pt x="10" y="117"/>
                  </a:cubicBezTo>
                  <a:cubicBezTo>
                    <a:pt x="9" y="117"/>
                    <a:pt x="9" y="117"/>
                    <a:pt x="9" y="117"/>
                  </a:cubicBezTo>
                  <a:cubicBezTo>
                    <a:pt x="9" y="117"/>
                    <a:pt x="9" y="117"/>
                    <a:pt x="9" y="117"/>
                  </a:cubicBezTo>
                  <a:cubicBezTo>
                    <a:pt x="9" y="118"/>
                    <a:pt x="9" y="118"/>
                    <a:pt x="9" y="118"/>
                  </a:cubicBezTo>
                  <a:cubicBezTo>
                    <a:pt x="10" y="119"/>
                    <a:pt x="10" y="119"/>
                    <a:pt x="10" y="119"/>
                  </a:cubicBezTo>
                  <a:cubicBezTo>
                    <a:pt x="9" y="120"/>
                    <a:pt x="9" y="120"/>
                    <a:pt x="9" y="120"/>
                  </a:cubicBezTo>
                  <a:cubicBezTo>
                    <a:pt x="9" y="120"/>
                    <a:pt x="9" y="120"/>
                    <a:pt x="9" y="120"/>
                  </a:cubicBezTo>
                  <a:cubicBezTo>
                    <a:pt x="9" y="121"/>
                    <a:pt x="9" y="121"/>
                    <a:pt x="9" y="121"/>
                  </a:cubicBezTo>
                  <a:cubicBezTo>
                    <a:pt x="9" y="121"/>
                    <a:pt x="9" y="121"/>
                    <a:pt x="9" y="121"/>
                  </a:cubicBezTo>
                  <a:cubicBezTo>
                    <a:pt x="9" y="122"/>
                    <a:pt x="9" y="122"/>
                    <a:pt x="9" y="122"/>
                  </a:cubicBezTo>
                  <a:cubicBezTo>
                    <a:pt x="10" y="122"/>
                    <a:pt x="10" y="122"/>
                    <a:pt x="10" y="122"/>
                  </a:cubicBezTo>
                  <a:cubicBezTo>
                    <a:pt x="9" y="123"/>
                    <a:pt x="9" y="123"/>
                    <a:pt x="9" y="123"/>
                  </a:cubicBezTo>
                  <a:cubicBezTo>
                    <a:pt x="9" y="124"/>
                    <a:pt x="9" y="124"/>
                    <a:pt x="9" y="124"/>
                  </a:cubicBezTo>
                  <a:cubicBezTo>
                    <a:pt x="9" y="124"/>
                    <a:pt x="9" y="124"/>
                    <a:pt x="9" y="124"/>
                  </a:cubicBezTo>
                  <a:cubicBezTo>
                    <a:pt x="9" y="125"/>
                    <a:pt x="9" y="125"/>
                    <a:pt x="9" y="125"/>
                  </a:cubicBezTo>
                  <a:cubicBezTo>
                    <a:pt x="9" y="125"/>
                    <a:pt x="9" y="125"/>
                    <a:pt x="9" y="125"/>
                  </a:cubicBezTo>
                  <a:cubicBezTo>
                    <a:pt x="10" y="125"/>
                    <a:pt x="10" y="125"/>
                    <a:pt x="10" y="125"/>
                  </a:cubicBezTo>
                  <a:cubicBezTo>
                    <a:pt x="11" y="126"/>
                    <a:pt x="11" y="126"/>
                    <a:pt x="11" y="126"/>
                  </a:cubicBezTo>
                  <a:cubicBezTo>
                    <a:pt x="11" y="126"/>
                    <a:pt x="11" y="126"/>
                    <a:pt x="11" y="126"/>
                  </a:cubicBezTo>
                  <a:cubicBezTo>
                    <a:pt x="11" y="127"/>
                    <a:pt x="11" y="127"/>
                    <a:pt x="11" y="127"/>
                  </a:cubicBezTo>
                  <a:cubicBezTo>
                    <a:pt x="12" y="127"/>
                    <a:pt x="12" y="127"/>
                    <a:pt x="12" y="127"/>
                  </a:cubicBezTo>
                  <a:cubicBezTo>
                    <a:pt x="12" y="128"/>
                    <a:pt x="12" y="128"/>
                    <a:pt x="12" y="128"/>
                  </a:cubicBezTo>
                  <a:cubicBezTo>
                    <a:pt x="11" y="129"/>
                    <a:pt x="11" y="129"/>
                    <a:pt x="11" y="129"/>
                  </a:cubicBezTo>
                  <a:cubicBezTo>
                    <a:pt x="10" y="130"/>
                    <a:pt x="10" y="130"/>
                    <a:pt x="10" y="130"/>
                  </a:cubicBezTo>
                  <a:cubicBezTo>
                    <a:pt x="9" y="130"/>
                    <a:pt x="9" y="130"/>
                    <a:pt x="9" y="130"/>
                  </a:cubicBezTo>
                  <a:cubicBezTo>
                    <a:pt x="9" y="131"/>
                    <a:pt x="9" y="131"/>
                    <a:pt x="9" y="131"/>
                  </a:cubicBezTo>
                  <a:cubicBezTo>
                    <a:pt x="10" y="131"/>
                    <a:pt x="10" y="131"/>
                    <a:pt x="10" y="131"/>
                  </a:cubicBezTo>
                  <a:cubicBezTo>
                    <a:pt x="9" y="132"/>
                    <a:pt x="9" y="132"/>
                    <a:pt x="9" y="132"/>
                  </a:cubicBezTo>
                  <a:cubicBezTo>
                    <a:pt x="9" y="132"/>
                    <a:pt x="9" y="132"/>
                    <a:pt x="9" y="132"/>
                  </a:cubicBezTo>
                  <a:cubicBezTo>
                    <a:pt x="10" y="133"/>
                    <a:pt x="10" y="133"/>
                    <a:pt x="10" y="133"/>
                  </a:cubicBezTo>
                  <a:cubicBezTo>
                    <a:pt x="9" y="133"/>
                    <a:pt x="9" y="133"/>
                    <a:pt x="9" y="133"/>
                  </a:cubicBezTo>
                  <a:cubicBezTo>
                    <a:pt x="9" y="135"/>
                    <a:pt x="9" y="135"/>
                    <a:pt x="9" y="135"/>
                  </a:cubicBezTo>
                  <a:cubicBezTo>
                    <a:pt x="8" y="135"/>
                    <a:pt x="8" y="135"/>
                    <a:pt x="8" y="135"/>
                  </a:cubicBezTo>
                  <a:cubicBezTo>
                    <a:pt x="9" y="136"/>
                    <a:pt x="9" y="136"/>
                    <a:pt x="9" y="136"/>
                  </a:cubicBezTo>
                  <a:cubicBezTo>
                    <a:pt x="9" y="136"/>
                    <a:pt x="9" y="136"/>
                    <a:pt x="9" y="136"/>
                  </a:cubicBezTo>
                  <a:cubicBezTo>
                    <a:pt x="9" y="138"/>
                    <a:pt x="9" y="138"/>
                    <a:pt x="9" y="138"/>
                  </a:cubicBezTo>
                  <a:cubicBezTo>
                    <a:pt x="8" y="138"/>
                    <a:pt x="8" y="138"/>
                    <a:pt x="8" y="138"/>
                  </a:cubicBezTo>
                  <a:cubicBezTo>
                    <a:pt x="8" y="139"/>
                    <a:pt x="8" y="139"/>
                    <a:pt x="8" y="139"/>
                  </a:cubicBezTo>
                  <a:cubicBezTo>
                    <a:pt x="8" y="138"/>
                    <a:pt x="8" y="138"/>
                    <a:pt x="8" y="138"/>
                  </a:cubicBezTo>
                  <a:cubicBezTo>
                    <a:pt x="8" y="138"/>
                    <a:pt x="8" y="138"/>
                    <a:pt x="8" y="138"/>
                  </a:cubicBezTo>
                  <a:cubicBezTo>
                    <a:pt x="8" y="137"/>
                    <a:pt x="8" y="137"/>
                    <a:pt x="8" y="137"/>
                  </a:cubicBezTo>
                  <a:cubicBezTo>
                    <a:pt x="8" y="136"/>
                    <a:pt x="8" y="136"/>
                    <a:pt x="8" y="136"/>
                  </a:cubicBezTo>
                  <a:cubicBezTo>
                    <a:pt x="8" y="135"/>
                    <a:pt x="8" y="135"/>
                    <a:pt x="8" y="135"/>
                  </a:cubicBezTo>
                  <a:cubicBezTo>
                    <a:pt x="8" y="135"/>
                    <a:pt x="8" y="135"/>
                    <a:pt x="8" y="135"/>
                  </a:cubicBezTo>
                  <a:cubicBezTo>
                    <a:pt x="7" y="136"/>
                    <a:pt x="7" y="136"/>
                    <a:pt x="7" y="136"/>
                  </a:cubicBezTo>
                  <a:cubicBezTo>
                    <a:pt x="6" y="136"/>
                    <a:pt x="6" y="136"/>
                    <a:pt x="6" y="136"/>
                  </a:cubicBezTo>
                  <a:cubicBezTo>
                    <a:pt x="5" y="136"/>
                    <a:pt x="5" y="136"/>
                    <a:pt x="5" y="136"/>
                  </a:cubicBezTo>
                  <a:cubicBezTo>
                    <a:pt x="5" y="136"/>
                    <a:pt x="5" y="136"/>
                    <a:pt x="5" y="136"/>
                  </a:cubicBezTo>
                  <a:cubicBezTo>
                    <a:pt x="6" y="136"/>
                    <a:pt x="6" y="136"/>
                    <a:pt x="6" y="136"/>
                  </a:cubicBezTo>
                  <a:cubicBezTo>
                    <a:pt x="7" y="135"/>
                    <a:pt x="7" y="135"/>
                    <a:pt x="7" y="135"/>
                  </a:cubicBezTo>
                  <a:cubicBezTo>
                    <a:pt x="7" y="134"/>
                    <a:pt x="7" y="134"/>
                    <a:pt x="7" y="134"/>
                  </a:cubicBezTo>
                  <a:cubicBezTo>
                    <a:pt x="6" y="134"/>
                    <a:pt x="6" y="134"/>
                    <a:pt x="6" y="134"/>
                  </a:cubicBezTo>
                  <a:cubicBezTo>
                    <a:pt x="5" y="134"/>
                    <a:pt x="5" y="134"/>
                    <a:pt x="5" y="134"/>
                  </a:cubicBezTo>
                  <a:cubicBezTo>
                    <a:pt x="4" y="134"/>
                    <a:pt x="4" y="134"/>
                    <a:pt x="4" y="134"/>
                  </a:cubicBezTo>
                  <a:cubicBezTo>
                    <a:pt x="3" y="134"/>
                    <a:pt x="3" y="134"/>
                    <a:pt x="3" y="134"/>
                  </a:cubicBezTo>
                  <a:cubicBezTo>
                    <a:pt x="3" y="134"/>
                    <a:pt x="3" y="134"/>
                    <a:pt x="3" y="134"/>
                  </a:cubicBezTo>
                  <a:cubicBezTo>
                    <a:pt x="3" y="135"/>
                    <a:pt x="3" y="135"/>
                    <a:pt x="3" y="135"/>
                  </a:cubicBezTo>
                  <a:cubicBezTo>
                    <a:pt x="3" y="136"/>
                    <a:pt x="3" y="136"/>
                    <a:pt x="3" y="136"/>
                  </a:cubicBezTo>
                  <a:cubicBezTo>
                    <a:pt x="4" y="136"/>
                    <a:pt x="4" y="136"/>
                    <a:pt x="4" y="136"/>
                  </a:cubicBezTo>
                  <a:cubicBezTo>
                    <a:pt x="4" y="136"/>
                    <a:pt x="4" y="136"/>
                    <a:pt x="4" y="136"/>
                  </a:cubicBezTo>
                  <a:cubicBezTo>
                    <a:pt x="3" y="136"/>
                    <a:pt x="3" y="136"/>
                    <a:pt x="3" y="136"/>
                  </a:cubicBezTo>
                  <a:cubicBezTo>
                    <a:pt x="3" y="137"/>
                    <a:pt x="3" y="137"/>
                    <a:pt x="3" y="137"/>
                  </a:cubicBezTo>
                  <a:cubicBezTo>
                    <a:pt x="2" y="137"/>
                    <a:pt x="2" y="137"/>
                    <a:pt x="2" y="137"/>
                  </a:cubicBezTo>
                  <a:cubicBezTo>
                    <a:pt x="2" y="138"/>
                    <a:pt x="2" y="138"/>
                    <a:pt x="2" y="138"/>
                  </a:cubicBezTo>
                  <a:cubicBezTo>
                    <a:pt x="1" y="139"/>
                    <a:pt x="1" y="139"/>
                    <a:pt x="1" y="139"/>
                  </a:cubicBezTo>
                  <a:cubicBezTo>
                    <a:pt x="1" y="139"/>
                    <a:pt x="1" y="139"/>
                    <a:pt x="1" y="139"/>
                  </a:cubicBezTo>
                  <a:cubicBezTo>
                    <a:pt x="2" y="141"/>
                    <a:pt x="2" y="141"/>
                    <a:pt x="2" y="141"/>
                  </a:cubicBezTo>
                  <a:cubicBezTo>
                    <a:pt x="3" y="141"/>
                    <a:pt x="3" y="141"/>
                    <a:pt x="3" y="141"/>
                  </a:cubicBezTo>
                  <a:cubicBezTo>
                    <a:pt x="3" y="140"/>
                    <a:pt x="3" y="140"/>
                    <a:pt x="3" y="140"/>
                  </a:cubicBezTo>
                  <a:cubicBezTo>
                    <a:pt x="3" y="140"/>
                    <a:pt x="3" y="140"/>
                    <a:pt x="3" y="140"/>
                  </a:cubicBezTo>
                  <a:cubicBezTo>
                    <a:pt x="2" y="140"/>
                    <a:pt x="2" y="140"/>
                    <a:pt x="2" y="140"/>
                  </a:cubicBezTo>
                  <a:cubicBezTo>
                    <a:pt x="2" y="139"/>
                    <a:pt x="2" y="139"/>
                    <a:pt x="2" y="139"/>
                  </a:cubicBezTo>
                  <a:cubicBezTo>
                    <a:pt x="3" y="138"/>
                    <a:pt x="3" y="138"/>
                    <a:pt x="3" y="138"/>
                  </a:cubicBezTo>
                  <a:cubicBezTo>
                    <a:pt x="4" y="138"/>
                    <a:pt x="4" y="138"/>
                    <a:pt x="4" y="138"/>
                  </a:cubicBezTo>
                  <a:cubicBezTo>
                    <a:pt x="4" y="138"/>
                    <a:pt x="4" y="138"/>
                    <a:pt x="4" y="138"/>
                  </a:cubicBezTo>
                  <a:cubicBezTo>
                    <a:pt x="4" y="139"/>
                    <a:pt x="4" y="139"/>
                    <a:pt x="4" y="139"/>
                  </a:cubicBezTo>
                  <a:cubicBezTo>
                    <a:pt x="5" y="139"/>
                    <a:pt x="5" y="139"/>
                    <a:pt x="5" y="139"/>
                  </a:cubicBezTo>
                  <a:cubicBezTo>
                    <a:pt x="6" y="139"/>
                    <a:pt x="6" y="139"/>
                    <a:pt x="6" y="139"/>
                  </a:cubicBezTo>
                  <a:cubicBezTo>
                    <a:pt x="6" y="139"/>
                    <a:pt x="6" y="139"/>
                    <a:pt x="6" y="139"/>
                  </a:cubicBezTo>
                  <a:cubicBezTo>
                    <a:pt x="7" y="139"/>
                    <a:pt x="7" y="139"/>
                    <a:pt x="7" y="139"/>
                  </a:cubicBezTo>
                  <a:cubicBezTo>
                    <a:pt x="7" y="140"/>
                    <a:pt x="7" y="140"/>
                    <a:pt x="7" y="140"/>
                  </a:cubicBezTo>
                  <a:cubicBezTo>
                    <a:pt x="8" y="140"/>
                    <a:pt x="8" y="140"/>
                    <a:pt x="8" y="140"/>
                  </a:cubicBezTo>
                  <a:cubicBezTo>
                    <a:pt x="9" y="141"/>
                    <a:pt x="9" y="141"/>
                    <a:pt x="9" y="141"/>
                  </a:cubicBezTo>
                  <a:cubicBezTo>
                    <a:pt x="8" y="141"/>
                    <a:pt x="8" y="141"/>
                    <a:pt x="8" y="141"/>
                  </a:cubicBezTo>
                  <a:cubicBezTo>
                    <a:pt x="8" y="141"/>
                    <a:pt x="8" y="141"/>
                    <a:pt x="8" y="141"/>
                  </a:cubicBezTo>
                  <a:cubicBezTo>
                    <a:pt x="8" y="142"/>
                    <a:pt x="8" y="142"/>
                    <a:pt x="8" y="142"/>
                  </a:cubicBezTo>
                  <a:cubicBezTo>
                    <a:pt x="8" y="142"/>
                    <a:pt x="8" y="142"/>
                    <a:pt x="8" y="142"/>
                  </a:cubicBezTo>
                  <a:cubicBezTo>
                    <a:pt x="8" y="142"/>
                    <a:pt x="8" y="142"/>
                    <a:pt x="8" y="142"/>
                  </a:cubicBezTo>
                  <a:cubicBezTo>
                    <a:pt x="8" y="143"/>
                    <a:pt x="8" y="143"/>
                    <a:pt x="8" y="143"/>
                  </a:cubicBezTo>
                  <a:cubicBezTo>
                    <a:pt x="9" y="143"/>
                    <a:pt x="9" y="143"/>
                    <a:pt x="9" y="143"/>
                  </a:cubicBezTo>
                  <a:cubicBezTo>
                    <a:pt x="9" y="144"/>
                    <a:pt x="9" y="144"/>
                    <a:pt x="9" y="144"/>
                  </a:cubicBezTo>
                  <a:cubicBezTo>
                    <a:pt x="8" y="143"/>
                    <a:pt x="8" y="143"/>
                    <a:pt x="8" y="143"/>
                  </a:cubicBezTo>
                  <a:cubicBezTo>
                    <a:pt x="7" y="143"/>
                    <a:pt x="7" y="143"/>
                    <a:pt x="7" y="143"/>
                  </a:cubicBezTo>
                  <a:cubicBezTo>
                    <a:pt x="7" y="143"/>
                    <a:pt x="7" y="143"/>
                    <a:pt x="7" y="143"/>
                  </a:cubicBezTo>
                  <a:cubicBezTo>
                    <a:pt x="7" y="144"/>
                    <a:pt x="7" y="144"/>
                    <a:pt x="7" y="144"/>
                  </a:cubicBezTo>
                  <a:cubicBezTo>
                    <a:pt x="8" y="144"/>
                    <a:pt x="8" y="144"/>
                    <a:pt x="8" y="144"/>
                  </a:cubicBezTo>
                  <a:cubicBezTo>
                    <a:pt x="8" y="145"/>
                    <a:pt x="8" y="145"/>
                    <a:pt x="8" y="145"/>
                  </a:cubicBezTo>
                  <a:cubicBezTo>
                    <a:pt x="9" y="145"/>
                    <a:pt x="9" y="145"/>
                    <a:pt x="9" y="145"/>
                  </a:cubicBezTo>
                  <a:cubicBezTo>
                    <a:pt x="10" y="144"/>
                    <a:pt x="10" y="144"/>
                    <a:pt x="10" y="144"/>
                  </a:cubicBezTo>
                  <a:cubicBezTo>
                    <a:pt x="11" y="145"/>
                    <a:pt x="11" y="145"/>
                    <a:pt x="11" y="145"/>
                  </a:cubicBezTo>
                  <a:cubicBezTo>
                    <a:pt x="11" y="145"/>
                    <a:pt x="11" y="145"/>
                    <a:pt x="11" y="145"/>
                  </a:cubicBezTo>
                  <a:cubicBezTo>
                    <a:pt x="12" y="144"/>
                    <a:pt x="12" y="144"/>
                    <a:pt x="12" y="144"/>
                  </a:cubicBezTo>
                  <a:cubicBezTo>
                    <a:pt x="12" y="145"/>
                    <a:pt x="12" y="145"/>
                    <a:pt x="12" y="145"/>
                  </a:cubicBezTo>
                  <a:cubicBezTo>
                    <a:pt x="12" y="145"/>
                    <a:pt x="12" y="145"/>
                    <a:pt x="12" y="145"/>
                  </a:cubicBezTo>
                  <a:cubicBezTo>
                    <a:pt x="11" y="145"/>
                    <a:pt x="11" y="145"/>
                    <a:pt x="11" y="145"/>
                  </a:cubicBezTo>
                  <a:cubicBezTo>
                    <a:pt x="11" y="145"/>
                    <a:pt x="11" y="145"/>
                    <a:pt x="11" y="145"/>
                  </a:cubicBezTo>
                  <a:cubicBezTo>
                    <a:pt x="10" y="146"/>
                    <a:pt x="10" y="146"/>
                    <a:pt x="10" y="146"/>
                  </a:cubicBezTo>
                  <a:cubicBezTo>
                    <a:pt x="10" y="145"/>
                    <a:pt x="10" y="145"/>
                    <a:pt x="10" y="145"/>
                  </a:cubicBezTo>
                  <a:cubicBezTo>
                    <a:pt x="8" y="146"/>
                    <a:pt x="8" y="146"/>
                    <a:pt x="8" y="146"/>
                  </a:cubicBezTo>
                  <a:cubicBezTo>
                    <a:pt x="8" y="146"/>
                    <a:pt x="8" y="146"/>
                    <a:pt x="8" y="146"/>
                  </a:cubicBezTo>
                  <a:cubicBezTo>
                    <a:pt x="8" y="147"/>
                    <a:pt x="8" y="147"/>
                    <a:pt x="8" y="147"/>
                  </a:cubicBezTo>
                  <a:cubicBezTo>
                    <a:pt x="9" y="147"/>
                    <a:pt x="9" y="147"/>
                    <a:pt x="9" y="147"/>
                  </a:cubicBezTo>
                  <a:cubicBezTo>
                    <a:pt x="9" y="148"/>
                    <a:pt x="9" y="148"/>
                    <a:pt x="9" y="148"/>
                  </a:cubicBezTo>
                  <a:cubicBezTo>
                    <a:pt x="10" y="148"/>
                    <a:pt x="10" y="148"/>
                    <a:pt x="10" y="148"/>
                  </a:cubicBezTo>
                  <a:cubicBezTo>
                    <a:pt x="11" y="148"/>
                    <a:pt x="11" y="148"/>
                    <a:pt x="11" y="148"/>
                  </a:cubicBezTo>
                  <a:cubicBezTo>
                    <a:pt x="11" y="148"/>
                    <a:pt x="11" y="148"/>
                    <a:pt x="11" y="148"/>
                  </a:cubicBezTo>
                  <a:cubicBezTo>
                    <a:pt x="10" y="149"/>
                    <a:pt x="10" y="149"/>
                    <a:pt x="10" y="149"/>
                  </a:cubicBezTo>
                  <a:cubicBezTo>
                    <a:pt x="10" y="149"/>
                    <a:pt x="10" y="149"/>
                    <a:pt x="10" y="149"/>
                  </a:cubicBezTo>
                  <a:cubicBezTo>
                    <a:pt x="10" y="149"/>
                    <a:pt x="10" y="149"/>
                    <a:pt x="10" y="149"/>
                  </a:cubicBezTo>
                  <a:cubicBezTo>
                    <a:pt x="10" y="150"/>
                    <a:pt x="10" y="150"/>
                    <a:pt x="10" y="150"/>
                  </a:cubicBezTo>
                  <a:cubicBezTo>
                    <a:pt x="9" y="150"/>
                    <a:pt x="9" y="150"/>
                    <a:pt x="9" y="150"/>
                  </a:cubicBezTo>
                  <a:cubicBezTo>
                    <a:pt x="9" y="150"/>
                    <a:pt x="9" y="150"/>
                    <a:pt x="9" y="150"/>
                  </a:cubicBezTo>
                  <a:cubicBezTo>
                    <a:pt x="10" y="152"/>
                    <a:pt x="10" y="152"/>
                    <a:pt x="10" y="152"/>
                  </a:cubicBezTo>
                  <a:cubicBezTo>
                    <a:pt x="10" y="153"/>
                    <a:pt x="10" y="153"/>
                    <a:pt x="10" y="153"/>
                  </a:cubicBezTo>
                  <a:cubicBezTo>
                    <a:pt x="10" y="154"/>
                    <a:pt x="10" y="154"/>
                    <a:pt x="10" y="154"/>
                  </a:cubicBezTo>
                  <a:cubicBezTo>
                    <a:pt x="11" y="155"/>
                    <a:pt x="11" y="155"/>
                    <a:pt x="11" y="155"/>
                  </a:cubicBezTo>
                  <a:cubicBezTo>
                    <a:pt x="12" y="155"/>
                    <a:pt x="12" y="155"/>
                    <a:pt x="12" y="155"/>
                  </a:cubicBezTo>
                  <a:cubicBezTo>
                    <a:pt x="12" y="154"/>
                    <a:pt x="12" y="154"/>
                    <a:pt x="12" y="154"/>
                  </a:cubicBezTo>
                  <a:cubicBezTo>
                    <a:pt x="12" y="152"/>
                    <a:pt x="12" y="152"/>
                    <a:pt x="12" y="152"/>
                  </a:cubicBezTo>
                  <a:cubicBezTo>
                    <a:pt x="13" y="152"/>
                    <a:pt x="13" y="152"/>
                    <a:pt x="13" y="152"/>
                  </a:cubicBezTo>
                  <a:cubicBezTo>
                    <a:pt x="13" y="152"/>
                    <a:pt x="13" y="152"/>
                    <a:pt x="13" y="152"/>
                  </a:cubicBezTo>
                  <a:cubicBezTo>
                    <a:pt x="12" y="152"/>
                    <a:pt x="12" y="152"/>
                    <a:pt x="12" y="152"/>
                  </a:cubicBezTo>
                  <a:cubicBezTo>
                    <a:pt x="12" y="154"/>
                    <a:pt x="12" y="154"/>
                    <a:pt x="12" y="154"/>
                  </a:cubicBezTo>
                  <a:cubicBezTo>
                    <a:pt x="12" y="154"/>
                    <a:pt x="12" y="154"/>
                    <a:pt x="12" y="154"/>
                  </a:cubicBezTo>
                  <a:cubicBezTo>
                    <a:pt x="13" y="155"/>
                    <a:pt x="13" y="155"/>
                    <a:pt x="13" y="155"/>
                  </a:cubicBezTo>
                  <a:cubicBezTo>
                    <a:pt x="13" y="154"/>
                    <a:pt x="13" y="154"/>
                    <a:pt x="13" y="154"/>
                  </a:cubicBezTo>
                  <a:cubicBezTo>
                    <a:pt x="13" y="155"/>
                    <a:pt x="13" y="155"/>
                    <a:pt x="13" y="155"/>
                  </a:cubicBezTo>
                  <a:cubicBezTo>
                    <a:pt x="12" y="155"/>
                    <a:pt x="12" y="155"/>
                    <a:pt x="12" y="155"/>
                  </a:cubicBezTo>
                  <a:cubicBezTo>
                    <a:pt x="11" y="156"/>
                    <a:pt x="11" y="156"/>
                    <a:pt x="11" y="156"/>
                  </a:cubicBezTo>
                  <a:cubicBezTo>
                    <a:pt x="11" y="156"/>
                    <a:pt x="11" y="156"/>
                    <a:pt x="11" y="156"/>
                  </a:cubicBezTo>
                  <a:cubicBezTo>
                    <a:pt x="11" y="157"/>
                    <a:pt x="11" y="157"/>
                    <a:pt x="11" y="157"/>
                  </a:cubicBezTo>
                  <a:cubicBezTo>
                    <a:pt x="11" y="157"/>
                    <a:pt x="11" y="157"/>
                    <a:pt x="11" y="157"/>
                  </a:cubicBezTo>
                  <a:cubicBezTo>
                    <a:pt x="11" y="158"/>
                    <a:pt x="11" y="158"/>
                    <a:pt x="11" y="158"/>
                  </a:cubicBezTo>
                  <a:cubicBezTo>
                    <a:pt x="10" y="158"/>
                    <a:pt x="10" y="158"/>
                    <a:pt x="10" y="158"/>
                  </a:cubicBezTo>
                  <a:cubicBezTo>
                    <a:pt x="10" y="159"/>
                    <a:pt x="10" y="159"/>
                    <a:pt x="10" y="159"/>
                  </a:cubicBezTo>
                  <a:cubicBezTo>
                    <a:pt x="12" y="160"/>
                    <a:pt x="12" y="160"/>
                    <a:pt x="12" y="160"/>
                  </a:cubicBezTo>
                  <a:cubicBezTo>
                    <a:pt x="13" y="160"/>
                    <a:pt x="13" y="160"/>
                    <a:pt x="13" y="160"/>
                  </a:cubicBezTo>
                  <a:cubicBezTo>
                    <a:pt x="14" y="160"/>
                    <a:pt x="14" y="160"/>
                    <a:pt x="14" y="160"/>
                  </a:cubicBezTo>
                  <a:cubicBezTo>
                    <a:pt x="14" y="161"/>
                    <a:pt x="14" y="161"/>
                    <a:pt x="14" y="161"/>
                  </a:cubicBezTo>
                  <a:cubicBezTo>
                    <a:pt x="13" y="161"/>
                    <a:pt x="13" y="161"/>
                    <a:pt x="13" y="161"/>
                  </a:cubicBezTo>
                  <a:cubicBezTo>
                    <a:pt x="14" y="162"/>
                    <a:pt x="14" y="162"/>
                    <a:pt x="14" y="162"/>
                  </a:cubicBezTo>
                  <a:cubicBezTo>
                    <a:pt x="14" y="162"/>
                    <a:pt x="14" y="162"/>
                    <a:pt x="14" y="162"/>
                  </a:cubicBezTo>
                  <a:cubicBezTo>
                    <a:pt x="15" y="161"/>
                    <a:pt x="15" y="161"/>
                    <a:pt x="15" y="161"/>
                  </a:cubicBezTo>
                  <a:cubicBezTo>
                    <a:pt x="15" y="162"/>
                    <a:pt x="15" y="162"/>
                    <a:pt x="15" y="162"/>
                  </a:cubicBezTo>
                  <a:cubicBezTo>
                    <a:pt x="14" y="162"/>
                    <a:pt x="14" y="162"/>
                    <a:pt x="14" y="162"/>
                  </a:cubicBezTo>
                  <a:cubicBezTo>
                    <a:pt x="14" y="163"/>
                    <a:pt x="14" y="163"/>
                    <a:pt x="14" y="163"/>
                  </a:cubicBezTo>
                  <a:cubicBezTo>
                    <a:pt x="13" y="163"/>
                    <a:pt x="13" y="163"/>
                    <a:pt x="13" y="163"/>
                  </a:cubicBezTo>
                  <a:cubicBezTo>
                    <a:pt x="14" y="163"/>
                    <a:pt x="14" y="163"/>
                    <a:pt x="14" y="163"/>
                  </a:cubicBezTo>
                  <a:cubicBezTo>
                    <a:pt x="14" y="163"/>
                    <a:pt x="14" y="163"/>
                    <a:pt x="14" y="163"/>
                  </a:cubicBezTo>
                  <a:cubicBezTo>
                    <a:pt x="14" y="164"/>
                    <a:pt x="14" y="164"/>
                    <a:pt x="14" y="164"/>
                  </a:cubicBezTo>
                  <a:cubicBezTo>
                    <a:pt x="15" y="165"/>
                    <a:pt x="15" y="165"/>
                    <a:pt x="15" y="165"/>
                  </a:cubicBezTo>
                  <a:cubicBezTo>
                    <a:pt x="15" y="165"/>
                    <a:pt x="15" y="165"/>
                    <a:pt x="15" y="165"/>
                  </a:cubicBezTo>
                  <a:cubicBezTo>
                    <a:pt x="16" y="164"/>
                    <a:pt x="16" y="164"/>
                    <a:pt x="16" y="164"/>
                  </a:cubicBezTo>
                  <a:cubicBezTo>
                    <a:pt x="16" y="165"/>
                    <a:pt x="16" y="165"/>
                    <a:pt x="16" y="165"/>
                  </a:cubicBezTo>
                  <a:cubicBezTo>
                    <a:pt x="16" y="166"/>
                    <a:pt x="16" y="166"/>
                    <a:pt x="16" y="166"/>
                  </a:cubicBezTo>
                  <a:cubicBezTo>
                    <a:pt x="16" y="166"/>
                    <a:pt x="16" y="166"/>
                    <a:pt x="16" y="166"/>
                  </a:cubicBezTo>
                  <a:cubicBezTo>
                    <a:pt x="15" y="165"/>
                    <a:pt x="15" y="165"/>
                    <a:pt x="15" y="165"/>
                  </a:cubicBezTo>
                  <a:cubicBezTo>
                    <a:pt x="15" y="166"/>
                    <a:pt x="15" y="166"/>
                    <a:pt x="15" y="166"/>
                  </a:cubicBezTo>
                  <a:cubicBezTo>
                    <a:pt x="15" y="166"/>
                    <a:pt x="15" y="166"/>
                    <a:pt x="15" y="166"/>
                  </a:cubicBezTo>
                  <a:cubicBezTo>
                    <a:pt x="16" y="167"/>
                    <a:pt x="16" y="167"/>
                    <a:pt x="16" y="167"/>
                  </a:cubicBezTo>
                  <a:cubicBezTo>
                    <a:pt x="16" y="167"/>
                    <a:pt x="16" y="167"/>
                    <a:pt x="16" y="167"/>
                  </a:cubicBezTo>
                  <a:cubicBezTo>
                    <a:pt x="16" y="168"/>
                    <a:pt x="16" y="168"/>
                    <a:pt x="16" y="168"/>
                  </a:cubicBezTo>
                  <a:cubicBezTo>
                    <a:pt x="16" y="168"/>
                    <a:pt x="16" y="168"/>
                    <a:pt x="16" y="168"/>
                  </a:cubicBezTo>
                  <a:cubicBezTo>
                    <a:pt x="17" y="169"/>
                    <a:pt x="17" y="169"/>
                    <a:pt x="17" y="169"/>
                  </a:cubicBezTo>
                  <a:cubicBezTo>
                    <a:pt x="18" y="169"/>
                    <a:pt x="18" y="169"/>
                    <a:pt x="18" y="169"/>
                  </a:cubicBezTo>
                  <a:cubicBezTo>
                    <a:pt x="17" y="168"/>
                    <a:pt x="17" y="168"/>
                    <a:pt x="17" y="168"/>
                  </a:cubicBezTo>
                  <a:cubicBezTo>
                    <a:pt x="18" y="167"/>
                    <a:pt x="18" y="167"/>
                    <a:pt x="18" y="167"/>
                  </a:cubicBezTo>
                  <a:cubicBezTo>
                    <a:pt x="17" y="167"/>
                    <a:pt x="17" y="167"/>
                    <a:pt x="17" y="167"/>
                  </a:cubicBezTo>
                  <a:cubicBezTo>
                    <a:pt x="18" y="167"/>
                    <a:pt x="18" y="167"/>
                    <a:pt x="18" y="167"/>
                  </a:cubicBezTo>
                  <a:cubicBezTo>
                    <a:pt x="18" y="168"/>
                    <a:pt x="18" y="168"/>
                    <a:pt x="18" y="168"/>
                  </a:cubicBezTo>
                  <a:cubicBezTo>
                    <a:pt x="19" y="168"/>
                    <a:pt x="19" y="168"/>
                    <a:pt x="19" y="168"/>
                  </a:cubicBezTo>
                  <a:cubicBezTo>
                    <a:pt x="19" y="168"/>
                    <a:pt x="19" y="168"/>
                    <a:pt x="19" y="168"/>
                  </a:cubicBezTo>
                  <a:cubicBezTo>
                    <a:pt x="20" y="167"/>
                    <a:pt x="20" y="167"/>
                    <a:pt x="20" y="167"/>
                  </a:cubicBezTo>
                  <a:cubicBezTo>
                    <a:pt x="20" y="167"/>
                    <a:pt x="20" y="167"/>
                    <a:pt x="20" y="167"/>
                  </a:cubicBezTo>
                  <a:cubicBezTo>
                    <a:pt x="19" y="166"/>
                    <a:pt x="19" y="166"/>
                    <a:pt x="19" y="166"/>
                  </a:cubicBezTo>
                  <a:cubicBezTo>
                    <a:pt x="18" y="166"/>
                    <a:pt x="18" y="166"/>
                    <a:pt x="18" y="166"/>
                  </a:cubicBezTo>
                  <a:cubicBezTo>
                    <a:pt x="18" y="166"/>
                    <a:pt x="18" y="166"/>
                    <a:pt x="18" y="166"/>
                  </a:cubicBezTo>
                  <a:cubicBezTo>
                    <a:pt x="19" y="166"/>
                    <a:pt x="19" y="166"/>
                    <a:pt x="19" y="166"/>
                  </a:cubicBezTo>
                  <a:cubicBezTo>
                    <a:pt x="20" y="166"/>
                    <a:pt x="20" y="166"/>
                    <a:pt x="20" y="166"/>
                  </a:cubicBezTo>
                  <a:cubicBezTo>
                    <a:pt x="20" y="167"/>
                    <a:pt x="20" y="167"/>
                    <a:pt x="20" y="167"/>
                  </a:cubicBezTo>
                  <a:cubicBezTo>
                    <a:pt x="21" y="167"/>
                    <a:pt x="21" y="167"/>
                    <a:pt x="21" y="167"/>
                  </a:cubicBezTo>
                  <a:cubicBezTo>
                    <a:pt x="21" y="166"/>
                    <a:pt x="21" y="166"/>
                    <a:pt x="21" y="166"/>
                  </a:cubicBezTo>
                  <a:cubicBezTo>
                    <a:pt x="20" y="166"/>
                    <a:pt x="20" y="166"/>
                    <a:pt x="20" y="166"/>
                  </a:cubicBezTo>
                  <a:cubicBezTo>
                    <a:pt x="19" y="166"/>
                    <a:pt x="19" y="166"/>
                    <a:pt x="19" y="166"/>
                  </a:cubicBezTo>
                  <a:cubicBezTo>
                    <a:pt x="18" y="165"/>
                    <a:pt x="18" y="165"/>
                    <a:pt x="18" y="165"/>
                  </a:cubicBezTo>
                  <a:cubicBezTo>
                    <a:pt x="19" y="165"/>
                    <a:pt x="19" y="165"/>
                    <a:pt x="19" y="165"/>
                  </a:cubicBezTo>
                  <a:cubicBezTo>
                    <a:pt x="20" y="165"/>
                    <a:pt x="20" y="165"/>
                    <a:pt x="20" y="165"/>
                  </a:cubicBezTo>
                  <a:cubicBezTo>
                    <a:pt x="22" y="166"/>
                    <a:pt x="22" y="166"/>
                    <a:pt x="22" y="166"/>
                  </a:cubicBezTo>
                  <a:cubicBezTo>
                    <a:pt x="22" y="167"/>
                    <a:pt x="22" y="167"/>
                    <a:pt x="22" y="167"/>
                  </a:cubicBezTo>
                  <a:cubicBezTo>
                    <a:pt x="21" y="168"/>
                    <a:pt x="21" y="168"/>
                    <a:pt x="21" y="168"/>
                  </a:cubicBezTo>
                  <a:cubicBezTo>
                    <a:pt x="21" y="168"/>
                    <a:pt x="21" y="168"/>
                    <a:pt x="21" y="168"/>
                  </a:cubicBezTo>
                  <a:cubicBezTo>
                    <a:pt x="22" y="169"/>
                    <a:pt x="22" y="169"/>
                    <a:pt x="22" y="169"/>
                  </a:cubicBezTo>
                  <a:cubicBezTo>
                    <a:pt x="22" y="170"/>
                    <a:pt x="22" y="170"/>
                    <a:pt x="22" y="170"/>
                  </a:cubicBezTo>
                  <a:cubicBezTo>
                    <a:pt x="21" y="170"/>
                    <a:pt x="21" y="170"/>
                    <a:pt x="21" y="170"/>
                  </a:cubicBezTo>
                  <a:cubicBezTo>
                    <a:pt x="22" y="169"/>
                    <a:pt x="22" y="169"/>
                    <a:pt x="22" y="169"/>
                  </a:cubicBezTo>
                  <a:cubicBezTo>
                    <a:pt x="21" y="168"/>
                    <a:pt x="21" y="168"/>
                    <a:pt x="21" y="168"/>
                  </a:cubicBezTo>
                  <a:cubicBezTo>
                    <a:pt x="20" y="168"/>
                    <a:pt x="20" y="168"/>
                    <a:pt x="20" y="168"/>
                  </a:cubicBezTo>
                  <a:cubicBezTo>
                    <a:pt x="20" y="168"/>
                    <a:pt x="20" y="168"/>
                    <a:pt x="20" y="168"/>
                  </a:cubicBezTo>
                  <a:cubicBezTo>
                    <a:pt x="20" y="169"/>
                    <a:pt x="20" y="169"/>
                    <a:pt x="20" y="169"/>
                  </a:cubicBezTo>
                  <a:cubicBezTo>
                    <a:pt x="20" y="169"/>
                    <a:pt x="20" y="169"/>
                    <a:pt x="20" y="169"/>
                  </a:cubicBezTo>
                  <a:cubicBezTo>
                    <a:pt x="20" y="170"/>
                    <a:pt x="20" y="170"/>
                    <a:pt x="20" y="170"/>
                  </a:cubicBezTo>
                  <a:cubicBezTo>
                    <a:pt x="20" y="170"/>
                    <a:pt x="20" y="170"/>
                    <a:pt x="20" y="170"/>
                  </a:cubicBezTo>
                  <a:cubicBezTo>
                    <a:pt x="19" y="169"/>
                    <a:pt x="19" y="169"/>
                    <a:pt x="19" y="169"/>
                  </a:cubicBezTo>
                  <a:cubicBezTo>
                    <a:pt x="19" y="169"/>
                    <a:pt x="19" y="169"/>
                    <a:pt x="19" y="169"/>
                  </a:cubicBezTo>
                  <a:cubicBezTo>
                    <a:pt x="18" y="169"/>
                    <a:pt x="18" y="169"/>
                    <a:pt x="18" y="169"/>
                  </a:cubicBezTo>
                  <a:cubicBezTo>
                    <a:pt x="17" y="169"/>
                    <a:pt x="17" y="169"/>
                    <a:pt x="17" y="169"/>
                  </a:cubicBezTo>
                  <a:cubicBezTo>
                    <a:pt x="16" y="170"/>
                    <a:pt x="16" y="170"/>
                    <a:pt x="16" y="170"/>
                  </a:cubicBezTo>
                  <a:cubicBezTo>
                    <a:pt x="17" y="170"/>
                    <a:pt x="17" y="170"/>
                    <a:pt x="17" y="170"/>
                  </a:cubicBezTo>
                  <a:cubicBezTo>
                    <a:pt x="17" y="171"/>
                    <a:pt x="17" y="171"/>
                    <a:pt x="17" y="171"/>
                  </a:cubicBezTo>
                  <a:cubicBezTo>
                    <a:pt x="18" y="172"/>
                    <a:pt x="18" y="172"/>
                    <a:pt x="18" y="172"/>
                  </a:cubicBezTo>
                  <a:cubicBezTo>
                    <a:pt x="18" y="172"/>
                    <a:pt x="18" y="172"/>
                    <a:pt x="18" y="172"/>
                  </a:cubicBezTo>
                  <a:cubicBezTo>
                    <a:pt x="18" y="173"/>
                    <a:pt x="18" y="173"/>
                    <a:pt x="18" y="173"/>
                  </a:cubicBezTo>
                  <a:cubicBezTo>
                    <a:pt x="18" y="173"/>
                    <a:pt x="18" y="173"/>
                    <a:pt x="18" y="173"/>
                  </a:cubicBezTo>
                  <a:cubicBezTo>
                    <a:pt x="18" y="173"/>
                    <a:pt x="18" y="173"/>
                    <a:pt x="18" y="173"/>
                  </a:cubicBezTo>
                  <a:cubicBezTo>
                    <a:pt x="19" y="172"/>
                    <a:pt x="19" y="172"/>
                    <a:pt x="19" y="172"/>
                  </a:cubicBezTo>
                  <a:cubicBezTo>
                    <a:pt x="19" y="173"/>
                    <a:pt x="19" y="173"/>
                    <a:pt x="19" y="173"/>
                  </a:cubicBezTo>
                  <a:cubicBezTo>
                    <a:pt x="20" y="173"/>
                    <a:pt x="20" y="173"/>
                    <a:pt x="20" y="173"/>
                  </a:cubicBezTo>
                  <a:cubicBezTo>
                    <a:pt x="20" y="173"/>
                    <a:pt x="20" y="173"/>
                    <a:pt x="20" y="173"/>
                  </a:cubicBezTo>
                  <a:cubicBezTo>
                    <a:pt x="19" y="173"/>
                    <a:pt x="19" y="173"/>
                    <a:pt x="19" y="173"/>
                  </a:cubicBezTo>
                  <a:cubicBezTo>
                    <a:pt x="18" y="174"/>
                    <a:pt x="18" y="174"/>
                    <a:pt x="18" y="174"/>
                  </a:cubicBezTo>
                  <a:cubicBezTo>
                    <a:pt x="19" y="174"/>
                    <a:pt x="19" y="174"/>
                    <a:pt x="19" y="174"/>
                  </a:cubicBezTo>
                  <a:cubicBezTo>
                    <a:pt x="20" y="174"/>
                    <a:pt x="20" y="174"/>
                    <a:pt x="20" y="174"/>
                  </a:cubicBezTo>
                  <a:cubicBezTo>
                    <a:pt x="21" y="175"/>
                    <a:pt x="21" y="175"/>
                    <a:pt x="21" y="175"/>
                  </a:cubicBezTo>
                  <a:cubicBezTo>
                    <a:pt x="21" y="175"/>
                    <a:pt x="21" y="175"/>
                    <a:pt x="21" y="175"/>
                  </a:cubicBezTo>
                  <a:cubicBezTo>
                    <a:pt x="22" y="174"/>
                    <a:pt x="22" y="174"/>
                    <a:pt x="22" y="174"/>
                  </a:cubicBezTo>
                  <a:cubicBezTo>
                    <a:pt x="21" y="173"/>
                    <a:pt x="21" y="173"/>
                    <a:pt x="21" y="173"/>
                  </a:cubicBezTo>
                  <a:cubicBezTo>
                    <a:pt x="22" y="173"/>
                    <a:pt x="22" y="173"/>
                    <a:pt x="22" y="173"/>
                  </a:cubicBezTo>
                  <a:cubicBezTo>
                    <a:pt x="21" y="172"/>
                    <a:pt x="21" y="172"/>
                    <a:pt x="21" y="172"/>
                  </a:cubicBezTo>
                  <a:cubicBezTo>
                    <a:pt x="21" y="172"/>
                    <a:pt x="21" y="172"/>
                    <a:pt x="21" y="172"/>
                  </a:cubicBezTo>
                  <a:cubicBezTo>
                    <a:pt x="20" y="172"/>
                    <a:pt x="20" y="172"/>
                    <a:pt x="20" y="172"/>
                  </a:cubicBezTo>
                  <a:cubicBezTo>
                    <a:pt x="21" y="172"/>
                    <a:pt x="21" y="172"/>
                    <a:pt x="21" y="172"/>
                  </a:cubicBezTo>
                  <a:cubicBezTo>
                    <a:pt x="21" y="172"/>
                    <a:pt x="21" y="172"/>
                    <a:pt x="21" y="172"/>
                  </a:cubicBezTo>
                  <a:cubicBezTo>
                    <a:pt x="21" y="171"/>
                    <a:pt x="21" y="171"/>
                    <a:pt x="21" y="171"/>
                  </a:cubicBezTo>
                  <a:cubicBezTo>
                    <a:pt x="21" y="171"/>
                    <a:pt x="21" y="171"/>
                    <a:pt x="21" y="171"/>
                  </a:cubicBezTo>
                  <a:cubicBezTo>
                    <a:pt x="22" y="171"/>
                    <a:pt x="22" y="171"/>
                    <a:pt x="22" y="171"/>
                  </a:cubicBezTo>
                  <a:cubicBezTo>
                    <a:pt x="23" y="171"/>
                    <a:pt x="23" y="171"/>
                    <a:pt x="23" y="171"/>
                  </a:cubicBezTo>
                  <a:cubicBezTo>
                    <a:pt x="23" y="172"/>
                    <a:pt x="23" y="172"/>
                    <a:pt x="23" y="172"/>
                  </a:cubicBezTo>
                  <a:cubicBezTo>
                    <a:pt x="23" y="172"/>
                    <a:pt x="23" y="172"/>
                    <a:pt x="23" y="172"/>
                  </a:cubicBezTo>
                  <a:cubicBezTo>
                    <a:pt x="24" y="171"/>
                    <a:pt x="24" y="171"/>
                    <a:pt x="24" y="171"/>
                  </a:cubicBezTo>
                  <a:cubicBezTo>
                    <a:pt x="25" y="171"/>
                    <a:pt x="25" y="171"/>
                    <a:pt x="25" y="171"/>
                  </a:cubicBezTo>
                  <a:cubicBezTo>
                    <a:pt x="25" y="171"/>
                    <a:pt x="25" y="171"/>
                    <a:pt x="25" y="171"/>
                  </a:cubicBezTo>
                  <a:cubicBezTo>
                    <a:pt x="26" y="171"/>
                    <a:pt x="26" y="171"/>
                    <a:pt x="26" y="171"/>
                  </a:cubicBezTo>
                  <a:cubicBezTo>
                    <a:pt x="27" y="171"/>
                    <a:pt x="27" y="171"/>
                    <a:pt x="27" y="171"/>
                  </a:cubicBezTo>
                  <a:cubicBezTo>
                    <a:pt x="27" y="172"/>
                    <a:pt x="27" y="172"/>
                    <a:pt x="27" y="172"/>
                  </a:cubicBezTo>
                  <a:cubicBezTo>
                    <a:pt x="26" y="172"/>
                    <a:pt x="26" y="172"/>
                    <a:pt x="26" y="172"/>
                  </a:cubicBezTo>
                  <a:cubicBezTo>
                    <a:pt x="26" y="172"/>
                    <a:pt x="26" y="172"/>
                    <a:pt x="26" y="172"/>
                  </a:cubicBezTo>
                  <a:cubicBezTo>
                    <a:pt x="26" y="172"/>
                    <a:pt x="26" y="172"/>
                    <a:pt x="26" y="172"/>
                  </a:cubicBezTo>
                  <a:cubicBezTo>
                    <a:pt x="25" y="172"/>
                    <a:pt x="25" y="172"/>
                    <a:pt x="25" y="172"/>
                  </a:cubicBezTo>
                  <a:cubicBezTo>
                    <a:pt x="24" y="172"/>
                    <a:pt x="24" y="172"/>
                    <a:pt x="24" y="172"/>
                  </a:cubicBezTo>
                  <a:cubicBezTo>
                    <a:pt x="23" y="173"/>
                    <a:pt x="23" y="173"/>
                    <a:pt x="23" y="173"/>
                  </a:cubicBezTo>
                  <a:cubicBezTo>
                    <a:pt x="23" y="173"/>
                    <a:pt x="23" y="173"/>
                    <a:pt x="23" y="173"/>
                  </a:cubicBezTo>
                  <a:cubicBezTo>
                    <a:pt x="22" y="173"/>
                    <a:pt x="22" y="173"/>
                    <a:pt x="22" y="173"/>
                  </a:cubicBezTo>
                  <a:cubicBezTo>
                    <a:pt x="22" y="174"/>
                    <a:pt x="22" y="174"/>
                    <a:pt x="22" y="174"/>
                  </a:cubicBezTo>
                  <a:cubicBezTo>
                    <a:pt x="22" y="174"/>
                    <a:pt x="22" y="174"/>
                    <a:pt x="22" y="174"/>
                  </a:cubicBezTo>
                  <a:cubicBezTo>
                    <a:pt x="22" y="175"/>
                    <a:pt x="22" y="175"/>
                    <a:pt x="22" y="175"/>
                  </a:cubicBezTo>
                  <a:cubicBezTo>
                    <a:pt x="21" y="175"/>
                    <a:pt x="21" y="175"/>
                    <a:pt x="21" y="175"/>
                  </a:cubicBezTo>
                  <a:cubicBezTo>
                    <a:pt x="21" y="175"/>
                    <a:pt x="21" y="175"/>
                    <a:pt x="21" y="175"/>
                  </a:cubicBezTo>
                  <a:cubicBezTo>
                    <a:pt x="22" y="175"/>
                    <a:pt x="22" y="175"/>
                    <a:pt x="22" y="175"/>
                  </a:cubicBezTo>
                  <a:cubicBezTo>
                    <a:pt x="22" y="176"/>
                    <a:pt x="22" y="176"/>
                    <a:pt x="22" y="176"/>
                  </a:cubicBezTo>
                  <a:cubicBezTo>
                    <a:pt x="22" y="176"/>
                    <a:pt x="22" y="176"/>
                    <a:pt x="22" y="176"/>
                  </a:cubicBezTo>
                  <a:cubicBezTo>
                    <a:pt x="23" y="177"/>
                    <a:pt x="23" y="177"/>
                    <a:pt x="23" y="177"/>
                  </a:cubicBezTo>
                  <a:cubicBezTo>
                    <a:pt x="24" y="177"/>
                    <a:pt x="24" y="177"/>
                    <a:pt x="24" y="177"/>
                  </a:cubicBezTo>
                  <a:cubicBezTo>
                    <a:pt x="24" y="177"/>
                    <a:pt x="24" y="177"/>
                    <a:pt x="24" y="177"/>
                  </a:cubicBezTo>
                  <a:cubicBezTo>
                    <a:pt x="24" y="177"/>
                    <a:pt x="24" y="177"/>
                    <a:pt x="24" y="177"/>
                  </a:cubicBezTo>
                  <a:cubicBezTo>
                    <a:pt x="24" y="176"/>
                    <a:pt x="24" y="176"/>
                    <a:pt x="24" y="176"/>
                  </a:cubicBezTo>
                  <a:cubicBezTo>
                    <a:pt x="25" y="176"/>
                    <a:pt x="25" y="176"/>
                    <a:pt x="25" y="176"/>
                  </a:cubicBezTo>
                  <a:cubicBezTo>
                    <a:pt x="25" y="176"/>
                    <a:pt x="25" y="176"/>
                    <a:pt x="25" y="176"/>
                  </a:cubicBezTo>
                  <a:cubicBezTo>
                    <a:pt x="25" y="175"/>
                    <a:pt x="25" y="175"/>
                    <a:pt x="25" y="175"/>
                  </a:cubicBezTo>
                  <a:cubicBezTo>
                    <a:pt x="25" y="175"/>
                    <a:pt x="25" y="175"/>
                    <a:pt x="25" y="175"/>
                  </a:cubicBezTo>
                  <a:cubicBezTo>
                    <a:pt x="26" y="174"/>
                    <a:pt x="26" y="174"/>
                    <a:pt x="26" y="174"/>
                  </a:cubicBezTo>
                  <a:cubicBezTo>
                    <a:pt x="26" y="174"/>
                    <a:pt x="26" y="174"/>
                    <a:pt x="26" y="174"/>
                  </a:cubicBezTo>
                  <a:cubicBezTo>
                    <a:pt x="27" y="173"/>
                    <a:pt x="27" y="173"/>
                    <a:pt x="27" y="173"/>
                  </a:cubicBezTo>
                  <a:cubicBezTo>
                    <a:pt x="28" y="172"/>
                    <a:pt x="28" y="172"/>
                    <a:pt x="28" y="172"/>
                  </a:cubicBezTo>
                  <a:cubicBezTo>
                    <a:pt x="28" y="173"/>
                    <a:pt x="28" y="173"/>
                    <a:pt x="28" y="173"/>
                  </a:cubicBezTo>
                  <a:cubicBezTo>
                    <a:pt x="28" y="173"/>
                    <a:pt x="28" y="173"/>
                    <a:pt x="28" y="173"/>
                  </a:cubicBezTo>
                  <a:cubicBezTo>
                    <a:pt x="29" y="173"/>
                    <a:pt x="29" y="173"/>
                    <a:pt x="29" y="173"/>
                  </a:cubicBezTo>
                  <a:cubicBezTo>
                    <a:pt x="29" y="173"/>
                    <a:pt x="29" y="173"/>
                    <a:pt x="29" y="173"/>
                  </a:cubicBezTo>
                  <a:cubicBezTo>
                    <a:pt x="28" y="173"/>
                    <a:pt x="28" y="173"/>
                    <a:pt x="28" y="173"/>
                  </a:cubicBezTo>
                  <a:cubicBezTo>
                    <a:pt x="28" y="174"/>
                    <a:pt x="28" y="174"/>
                    <a:pt x="28" y="174"/>
                  </a:cubicBezTo>
                  <a:cubicBezTo>
                    <a:pt x="28" y="175"/>
                    <a:pt x="28" y="175"/>
                    <a:pt x="28" y="175"/>
                  </a:cubicBezTo>
                  <a:cubicBezTo>
                    <a:pt x="27" y="175"/>
                    <a:pt x="27" y="175"/>
                    <a:pt x="27" y="175"/>
                  </a:cubicBezTo>
                  <a:cubicBezTo>
                    <a:pt x="27" y="176"/>
                    <a:pt x="27" y="176"/>
                    <a:pt x="27" y="176"/>
                  </a:cubicBezTo>
                  <a:cubicBezTo>
                    <a:pt x="27" y="177"/>
                    <a:pt x="27" y="177"/>
                    <a:pt x="27" y="177"/>
                  </a:cubicBezTo>
                  <a:cubicBezTo>
                    <a:pt x="27" y="177"/>
                    <a:pt x="27" y="177"/>
                    <a:pt x="27" y="177"/>
                  </a:cubicBezTo>
                  <a:cubicBezTo>
                    <a:pt x="26" y="177"/>
                    <a:pt x="26" y="177"/>
                    <a:pt x="26" y="177"/>
                  </a:cubicBezTo>
                  <a:cubicBezTo>
                    <a:pt x="26" y="177"/>
                    <a:pt x="26" y="177"/>
                    <a:pt x="26" y="177"/>
                  </a:cubicBezTo>
                  <a:cubicBezTo>
                    <a:pt x="27" y="177"/>
                    <a:pt x="27" y="177"/>
                    <a:pt x="27" y="177"/>
                  </a:cubicBezTo>
                  <a:cubicBezTo>
                    <a:pt x="27" y="176"/>
                    <a:pt x="27" y="176"/>
                    <a:pt x="27" y="176"/>
                  </a:cubicBezTo>
                  <a:cubicBezTo>
                    <a:pt x="26" y="176"/>
                    <a:pt x="26" y="176"/>
                    <a:pt x="26" y="176"/>
                  </a:cubicBezTo>
                  <a:cubicBezTo>
                    <a:pt x="26" y="176"/>
                    <a:pt x="26" y="176"/>
                    <a:pt x="26" y="176"/>
                  </a:cubicBezTo>
                  <a:cubicBezTo>
                    <a:pt x="26" y="176"/>
                    <a:pt x="26" y="176"/>
                    <a:pt x="26" y="176"/>
                  </a:cubicBezTo>
                  <a:cubicBezTo>
                    <a:pt x="25" y="176"/>
                    <a:pt x="25" y="176"/>
                    <a:pt x="25" y="176"/>
                  </a:cubicBezTo>
                  <a:cubicBezTo>
                    <a:pt x="25" y="176"/>
                    <a:pt x="25" y="176"/>
                    <a:pt x="25" y="176"/>
                  </a:cubicBezTo>
                  <a:cubicBezTo>
                    <a:pt x="25" y="177"/>
                    <a:pt x="25" y="177"/>
                    <a:pt x="25" y="177"/>
                  </a:cubicBezTo>
                  <a:cubicBezTo>
                    <a:pt x="25" y="177"/>
                    <a:pt x="25" y="177"/>
                    <a:pt x="25" y="177"/>
                  </a:cubicBezTo>
                  <a:cubicBezTo>
                    <a:pt x="27" y="179"/>
                    <a:pt x="27" y="179"/>
                    <a:pt x="27" y="179"/>
                  </a:cubicBezTo>
                  <a:cubicBezTo>
                    <a:pt x="28" y="179"/>
                    <a:pt x="28" y="179"/>
                    <a:pt x="28" y="179"/>
                  </a:cubicBezTo>
                  <a:cubicBezTo>
                    <a:pt x="29" y="179"/>
                    <a:pt x="29" y="179"/>
                    <a:pt x="29" y="179"/>
                  </a:cubicBezTo>
                  <a:cubicBezTo>
                    <a:pt x="29" y="179"/>
                    <a:pt x="29" y="179"/>
                    <a:pt x="29" y="179"/>
                  </a:cubicBezTo>
                  <a:cubicBezTo>
                    <a:pt x="30" y="180"/>
                    <a:pt x="30" y="180"/>
                    <a:pt x="30" y="180"/>
                  </a:cubicBezTo>
                  <a:cubicBezTo>
                    <a:pt x="30" y="179"/>
                    <a:pt x="30" y="179"/>
                    <a:pt x="30" y="179"/>
                  </a:cubicBezTo>
                  <a:cubicBezTo>
                    <a:pt x="31" y="178"/>
                    <a:pt x="31" y="178"/>
                    <a:pt x="31" y="178"/>
                  </a:cubicBezTo>
                  <a:cubicBezTo>
                    <a:pt x="30" y="177"/>
                    <a:pt x="30" y="177"/>
                    <a:pt x="30" y="177"/>
                  </a:cubicBezTo>
                  <a:cubicBezTo>
                    <a:pt x="30" y="176"/>
                    <a:pt x="30" y="176"/>
                    <a:pt x="30" y="176"/>
                  </a:cubicBezTo>
                  <a:cubicBezTo>
                    <a:pt x="30" y="176"/>
                    <a:pt x="30" y="176"/>
                    <a:pt x="30" y="176"/>
                  </a:cubicBezTo>
                  <a:cubicBezTo>
                    <a:pt x="30" y="175"/>
                    <a:pt x="30" y="175"/>
                    <a:pt x="30" y="175"/>
                  </a:cubicBezTo>
                  <a:cubicBezTo>
                    <a:pt x="30" y="174"/>
                    <a:pt x="30" y="174"/>
                    <a:pt x="30" y="174"/>
                  </a:cubicBezTo>
                  <a:cubicBezTo>
                    <a:pt x="30" y="173"/>
                    <a:pt x="30" y="173"/>
                    <a:pt x="30" y="173"/>
                  </a:cubicBezTo>
                  <a:cubicBezTo>
                    <a:pt x="30" y="172"/>
                    <a:pt x="30" y="172"/>
                    <a:pt x="30" y="172"/>
                  </a:cubicBezTo>
                  <a:cubicBezTo>
                    <a:pt x="31" y="172"/>
                    <a:pt x="31" y="172"/>
                    <a:pt x="31" y="172"/>
                  </a:cubicBezTo>
                  <a:cubicBezTo>
                    <a:pt x="33" y="171"/>
                    <a:pt x="33" y="171"/>
                    <a:pt x="33" y="171"/>
                  </a:cubicBezTo>
                  <a:cubicBezTo>
                    <a:pt x="33" y="170"/>
                    <a:pt x="33" y="170"/>
                    <a:pt x="33" y="170"/>
                  </a:cubicBezTo>
                  <a:cubicBezTo>
                    <a:pt x="34" y="170"/>
                    <a:pt x="34" y="170"/>
                    <a:pt x="34" y="170"/>
                  </a:cubicBezTo>
                  <a:cubicBezTo>
                    <a:pt x="34" y="170"/>
                    <a:pt x="34" y="170"/>
                    <a:pt x="34" y="170"/>
                  </a:cubicBezTo>
                  <a:cubicBezTo>
                    <a:pt x="34" y="169"/>
                    <a:pt x="34" y="169"/>
                    <a:pt x="34" y="169"/>
                  </a:cubicBezTo>
                  <a:cubicBezTo>
                    <a:pt x="35" y="169"/>
                    <a:pt x="35" y="169"/>
                    <a:pt x="35" y="169"/>
                  </a:cubicBezTo>
                  <a:cubicBezTo>
                    <a:pt x="36" y="168"/>
                    <a:pt x="36" y="168"/>
                    <a:pt x="36" y="168"/>
                  </a:cubicBezTo>
                  <a:cubicBezTo>
                    <a:pt x="37" y="169"/>
                    <a:pt x="37" y="169"/>
                    <a:pt x="37" y="169"/>
                  </a:cubicBezTo>
                  <a:cubicBezTo>
                    <a:pt x="37" y="169"/>
                    <a:pt x="37" y="169"/>
                    <a:pt x="37" y="169"/>
                  </a:cubicBezTo>
                  <a:cubicBezTo>
                    <a:pt x="38" y="169"/>
                    <a:pt x="38" y="169"/>
                    <a:pt x="38" y="169"/>
                  </a:cubicBezTo>
                  <a:close/>
                  <a:moveTo>
                    <a:pt x="46" y="190"/>
                  </a:moveTo>
                  <a:cubicBezTo>
                    <a:pt x="47" y="190"/>
                    <a:pt x="47" y="190"/>
                    <a:pt x="47" y="190"/>
                  </a:cubicBezTo>
                  <a:cubicBezTo>
                    <a:pt x="47" y="190"/>
                    <a:pt x="47" y="190"/>
                    <a:pt x="47" y="190"/>
                  </a:cubicBezTo>
                  <a:cubicBezTo>
                    <a:pt x="47" y="190"/>
                    <a:pt x="47" y="190"/>
                    <a:pt x="47" y="190"/>
                  </a:cubicBezTo>
                  <a:cubicBezTo>
                    <a:pt x="47" y="190"/>
                    <a:pt x="46" y="190"/>
                    <a:pt x="46" y="190"/>
                  </a:cubicBezTo>
                  <a:close/>
                  <a:moveTo>
                    <a:pt x="6" y="117"/>
                  </a:moveTo>
                  <a:cubicBezTo>
                    <a:pt x="5" y="117"/>
                    <a:pt x="5" y="117"/>
                    <a:pt x="5" y="117"/>
                  </a:cubicBezTo>
                  <a:cubicBezTo>
                    <a:pt x="5" y="117"/>
                    <a:pt x="5" y="117"/>
                    <a:pt x="5" y="117"/>
                  </a:cubicBezTo>
                  <a:cubicBezTo>
                    <a:pt x="5" y="117"/>
                    <a:pt x="5" y="117"/>
                    <a:pt x="5" y="117"/>
                  </a:cubicBezTo>
                  <a:cubicBezTo>
                    <a:pt x="6" y="118"/>
                    <a:pt x="6" y="118"/>
                    <a:pt x="6" y="118"/>
                  </a:cubicBezTo>
                  <a:cubicBezTo>
                    <a:pt x="6" y="119"/>
                    <a:pt x="6" y="119"/>
                    <a:pt x="6" y="119"/>
                  </a:cubicBezTo>
                  <a:cubicBezTo>
                    <a:pt x="7" y="119"/>
                    <a:pt x="7" y="119"/>
                    <a:pt x="7" y="119"/>
                  </a:cubicBezTo>
                  <a:cubicBezTo>
                    <a:pt x="6" y="120"/>
                    <a:pt x="6" y="120"/>
                    <a:pt x="6" y="120"/>
                  </a:cubicBezTo>
                  <a:cubicBezTo>
                    <a:pt x="6" y="119"/>
                    <a:pt x="6" y="119"/>
                    <a:pt x="6" y="119"/>
                  </a:cubicBezTo>
                  <a:cubicBezTo>
                    <a:pt x="5" y="120"/>
                    <a:pt x="5" y="120"/>
                    <a:pt x="5" y="120"/>
                  </a:cubicBezTo>
                  <a:cubicBezTo>
                    <a:pt x="5" y="121"/>
                    <a:pt x="5" y="121"/>
                    <a:pt x="5" y="121"/>
                  </a:cubicBezTo>
                  <a:cubicBezTo>
                    <a:pt x="5" y="121"/>
                    <a:pt x="5" y="121"/>
                    <a:pt x="5" y="121"/>
                  </a:cubicBezTo>
                  <a:cubicBezTo>
                    <a:pt x="4" y="121"/>
                    <a:pt x="4" y="121"/>
                    <a:pt x="4" y="121"/>
                  </a:cubicBezTo>
                  <a:cubicBezTo>
                    <a:pt x="3" y="121"/>
                    <a:pt x="3" y="121"/>
                    <a:pt x="3" y="121"/>
                  </a:cubicBezTo>
                  <a:cubicBezTo>
                    <a:pt x="3" y="120"/>
                    <a:pt x="3" y="120"/>
                    <a:pt x="3" y="120"/>
                  </a:cubicBezTo>
                  <a:cubicBezTo>
                    <a:pt x="3" y="117"/>
                    <a:pt x="3" y="117"/>
                    <a:pt x="3" y="117"/>
                  </a:cubicBezTo>
                  <a:cubicBezTo>
                    <a:pt x="3" y="116"/>
                    <a:pt x="3" y="116"/>
                    <a:pt x="3" y="116"/>
                  </a:cubicBezTo>
                  <a:cubicBezTo>
                    <a:pt x="2" y="116"/>
                    <a:pt x="2" y="116"/>
                    <a:pt x="2" y="116"/>
                  </a:cubicBezTo>
                  <a:cubicBezTo>
                    <a:pt x="2" y="116"/>
                    <a:pt x="2" y="116"/>
                    <a:pt x="2" y="116"/>
                  </a:cubicBezTo>
                  <a:cubicBezTo>
                    <a:pt x="2" y="115"/>
                    <a:pt x="2" y="115"/>
                    <a:pt x="2" y="115"/>
                  </a:cubicBezTo>
                  <a:cubicBezTo>
                    <a:pt x="3" y="115"/>
                    <a:pt x="3" y="115"/>
                    <a:pt x="3" y="115"/>
                  </a:cubicBezTo>
                  <a:cubicBezTo>
                    <a:pt x="3" y="114"/>
                    <a:pt x="3" y="114"/>
                    <a:pt x="3" y="114"/>
                  </a:cubicBezTo>
                  <a:cubicBezTo>
                    <a:pt x="3" y="114"/>
                    <a:pt x="3" y="114"/>
                    <a:pt x="3" y="114"/>
                  </a:cubicBezTo>
                  <a:cubicBezTo>
                    <a:pt x="3" y="113"/>
                    <a:pt x="3" y="113"/>
                    <a:pt x="3" y="113"/>
                  </a:cubicBezTo>
                  <a:cubicBezTo>
                    <a:pt x="3" y="113"/>
                    <a:pt x="3" y="113"/>
                    <a:pt x="3" y="113"/>
                  </a:cubicBezTo>
                  <a:cubicBezTo>
                    <a:pt x="4" y="113"/>
                    <a:pt x="4" y="113"/>
                    <a:pt x="4" y="113"/>
                  </a:cubicBezTo>
                  <a:cubicBezTo>
                    <a:pt x="5" y="113"/>
                    <a:pt x="5" y="113"/>
                    <a:pt x="5" y="113"/>
                  </a:cubicBezTo>
                  <a:cubicBezTo>
                    <a:pt x="6" y="114"/>
                    <a:pt x="6" y="114"/>
                    <a:pt x="6" y="114"/>
                  </a:cubicBezTo>
                  <a:cubicBezTo>
                    <a:pt x="6" y="115"/>
                    <a:pt x="6" y="115"/>
                    <a:pt x="6" y="115"/>
                  </a:cubicBezTo>
                  <a:cubicBezTo>
                    <a:pt x="6" y="116"/>
                    <a:pt x="6" y="116"/>
                    <a:pt x="6" y="116"/>
                  </a:cubicBezTo>
                  <a:cubicBezTo>
                    <a:pt x="6" y="116"/>
                    <a:pt x="6" y="116"/>
                    <a:pt x="6" y="116"/>
                  </a:cubicBezTo>
                  <a:cubicBezTo>
                    <a:pt x="5" y="116"/>
                    <a:pt x="5" y="116"/>
                    <a:pt x="5" y="116"/>
                  </a:cubicBezTo>
                  <a:cubicBezTo>
                    <a:pt x="6" y="117"/>
                    <a:pt x="6" y="117"/>
                    <a:pt x="6" y="117"/>
                  </a:cubicBezTo>
                  <a:cubicBezTo>
                    <a:pt x="6" y="117"/>
                    <a:pt x="6" y="117"/>
                    <a:pt x="6" y="117"/>
                  </a:cubicBezTo>
                  <a:cubicBezTo>
                    <a:pt x="6" y="117"/>
                    <a:pt x="6" y="117"/>
                    <a:pt x="6" y="117"/>
                  </a:cubicBezTo>
                  <a:close/>
                  <a:moveTo>
                    <a:pt x="7" y="115"/>
                  </a:moveTo>
                  <a:cubicBezTo>
                    <a:pt x="8" y="115"/>
                    <a:pt x="8" y="115"/>
                    <a:pt x="8" y="115"/>
                  </a:cubicBezTo>
                  <a:cubicBezTo>
                    <a:pt x="8" y="116"/>
                    <a:pt x="8" y="116"/>
                    <a:pt x="8" y="116"/>
                  </a:cubicBezTo>
                  <a:cubicBezTo>
                    <a:pt x="8" y="116"/>
                    <a:pt x="8" y="116"/>
                    <a:pt x="8" y="116"/>
                  </a:cubicBezTo>
                  <a:cubicBezTo>
                    <a:pt x="7" y="115"/>
                    <a:pt x="7" y="115"/>
                    <a:pt x="7" y="115"/>
                  </a:cubicBezTo>
                  <a:close/>
                  <a:moveTo>
                    <a:pt x="2" y="123"/>
                  </a:moveTo>
                  <a:cubicBezTo>
                    <a:pt x="2" y="123"/>
                    <a:pt x="2" y="123"/>
                    <a:pt x="2" y="123"/>
                  </a:cubicBezTo>
                  <a:cubicBezTo>
                    <a:pt x="3" y="123"/>
                    <a:pt x="3" y="123"/>
                    <a:pt x="3" y="123"/>
                  </a:cubicBezTo>
                  <a:cubicBezTo>
                    <a:pt x="3" y="123"/>
                    <a:pt x="3" y="123"/>
                    <a:pt x="3" y="123"/>
                  </a:cubicBezTo>
                  <a:cubicBezTo>
                    <a:pt x="2" y="123"/>
                    <a:pt x="2" y="123"/>
                    <a:pt x="2" y="123"/>
                  </a:cubicBezTo>
                  <a:cubicBezTo>
                    <a:pt x="2" y="123"/>
                    <a:pt x="2" y="123"/>
                    <a:pt x="2" y="123"/>
                  </a:cubicBezTo>
                  <a:close/>
                  <a:moveTo>
                    <a:pt x="8" y="124"/>
                  </a:moveTo>
                  <a:cubicBezTo>
                    <a:pt x="9" y="123"/>
                    <a:pt x="9" y="123"/>
                    <a:pt x="9" y="123"/>
                  </a:cubicBezTo>
                  <a:cubicBezTo>
                    <a:pt x="9" y="124"/>
                    <a:pt x="9" y="124"/>
                    <a:pt x="9" y="124"/>
                  </a:cubicBezTo>
                  <a:cubicBezTo>
                    <a:pt x="8" y="124"/>
                    <a:pt x="8" y="124"/>
                    <a:pt x="8" y="124"/>
                  </a:cubicBezTo>
                  <a:cubicBezTo>
                    <a:pt x="8" y="124"/>
                    <a:pt x="8" y="124"/>
                    <a:pt x="8" y="124"/>
                  </a:cubicBezTo>
                  <a:close/>
                  <a:moveTo>
                    <a:pt x="7" y="124"/>
                  </a:moveTo>
                  <a:cubicBezTo>
                    <a:pt x="7" y="124"/>
                    <a:pt x="7" y="124"/>
                    <a:pt x="7" y="124"/>
                  </a:cubicBezTo>
                  <a:cubicBezTo>
                    <a:pt x="7" y="125"/>
                    <a:pt x="7" y="125"/>
                    <a:pt x="7" y="125"/>
                  </a:cubicBezTo>
                  <a:cubicBezTo>
                    <a:pt x="7" y="125"/>
                    <a:pt x="7" y="125"/>
                    <a:pt x="7" y="125"/>
                  </a:cubicBezTo>
                  <a:cubicBezTo>
                    <a:pt x="7" y="124"/>
                    <a:pt x="7" y="124"/>
                    <a:pt x="7" y="124"/>
                  </a:cubicBezTo>
                  <a:cubicBezTo>
                    <a:pt x="6" y="124"/>
                    <a:pt x="6" y="124"/>
                    <a:pt x="6" y="124"/>
                  </a:cubicBezTo>
                  <a:cubicBezTo>
                    <a:pt x="7" y="124"/>
                    <a:pt x="7" y="124"/>
                    <a:pt x="7" y="124"/>
                  </a:cubicBezTo>
                  <a:close/>
                  <a:moveTo>
                    <a:pt x="5" y="123"/>
                  </a:moveTo>
                  <a:cubicBezTo>
                    <a:pt x="5" y="123"/>
                    <a:pt x="5" y="123"/>
                    <a:pt x="5" y="123"/>
                  </a:cubicBezTo>
                  <a:cubicBezTo>
                    <a:pt x="6" y="123"/>
                    <a:pt x="6" y="123"/>
                    <a:pt x="6" y="123"/>
                  </a:cubicBezTo>
                  <a:cubicBezTo>
                    <a:pt x="5" y="124"/>
                    <a:pt x="5" y="124"/>
                    <a:pt x="5" y="124"/>
                  </a:cubicBezTo>
                  <a:cubicBezTo>
                    <a:pt x="5" y="123"/>
                    <a:pt x="5" y="123"/>
                    <a:pt x="5" y="123"/>
                  </a:cubicBezTo>
                  <a:close/>
                  <a:moveTo>
                    <a:pt x="5" y="125"/>
                  </a:moveTo>
                  <a:cubicBezTo>
                    <a:pt x="5" y="125"/>
                    <a:pt x="5" y="125"/>
                    <a:pt x="5" y="125"/>
                  </a:cubicBezTo>
                  <a:cubicBezTo>
                    <a:pt x="5" y="125"/>
                    <a:pt x="5" y="125"/>
                    <a:pt x="5" y="125"/>
                  </a:cubicBezTo>
                  <a:cubicBezTo>
                    <a:pt x="5" y="125"/>
                    <a:pt x="5" y="125"/>
                    <a:pt x="5" y="125"/>
                  </a:cubicBezTo>
                  <a:cubicBezTo>
                    <a:pt x="5" y="125"/>
                    <a:pt x="5" y="125"/>
                    <a:pt x="5" y="125"/>
                  </a:cubicBezTo>
                  <a:close/>
                  <a:moveTo>
                    <a:pt x="4" y="126"/>
                  </a:moveTo>
                  <a:cubicBezTo>
                    <a:pt x="4" y="125"/>
                    <a:pt x="4" y="125"/>
                    <a:pt x="4" y="125"/>
                  </a:cubicBezTo>
                  <a:cubicBezTo>
                    <a:pt x="5" y="125"/>
                    <a:pt x="5" y="125"/>
                    <a:pt x="5" y="125"/>
                  </a:cubicBezTo>
                  <a:cubicBezTo>
                    <a:pt x="5" y="126"/>
                    <a:pt x="5" y="126"/>
                    <a:pt x="5" y="126"/>
                  </a:cubicBezTo>
                  <a:cubicBezTo>
                    <a:pt x="5" y="126"/>
                    <a:pt x="5" y="126"/>
                    <a:pt x="5" y="126"/>
                  </a:cubicBezTo>
                  <a:cubicBezTo>
                    <a:pt x="4" y="126"/>
                    <a:pt x="4" y="126"/>
                    <a:pt x="4" y="126"/>
                  </a:cubicBezTo>
                  <a:cubicBezTo>
                    <a:pt x="4" y="126"/>
                    <a:pt x="4" y="126"/>
                    <a:pt x="4" y="126"/>
                  </a:cubicBezTo>
                  <a:cubicBezTo>
                    <a:pt x="4" y="126"/>
                    <a:pt x="4" y="126"/>
                    <a:pt x="4" y="126"/>
                  </a:cubicBezTo>
                  <a:close/>
                  <a:moveTo>
                    <a:pt x="3" y="127"/>
                  </a:moveTo>
                  <a:cubicBezTo>
                    <a:pt x="3" y="128"/>
                    <a:pt x="3" y="128"/>
                    <a:pt x="3" y="128"/>
                  </a:cubicBezTo>
                  <a:cubicBezTo>
                    <a:pt x="3" y="128"/>
                    <a:pt x="3" y="128"/>
                    <a:pt x="3" y="128"/>
                  </a:cubicBezTo>
                  <a:cubicBezTo>
                    <a:pt x="3" y="128"/>
                    <a:pt x="3" y="128"/>
                    <a:pt x="3" y="128"/>
                  </a:cubicBezTo>
                  <a:cubicBezTo>
                    <a:pt x="3" y="127"/>
                    <a:pt x="3" y="127"/>
                    <a:pt x="3" y="127"/>
                  </a:cubicBezTo>
                  <a:close/>
                  <a:moveTo>
                    <a:pt x="7" y="127"/>
                  </a:moveTo>
                  <a:cubicBezTo>
                    <a:pt x="7" y="128"/>
                    <a:pt x="7" y="128"/>
                    <a:pt x="7" y="128"/>
                  </a:cubicBezTo>
                  <a:cubicBezTo>
                    <a:pt x="7" y="128"/>
                    <a:pt x="7" y="128"/>
                    <a:pt x="7" y="128"/>
                  </a:cubicBezTo>
                  <a:cubicBezTo>
                    <a:pt x="7" y="127"/>
                    <a:pt x="7" y="127"/>
                    <a:pt x="7" y="127"/>
                  </a:cubicBezTo>
                  <a:close/>
                  <a:moveTo>
                    <a:pt x="6" y="127"/>
                  </a:moveTo>
                  <a:cubicBezTo>
                    <a:pt x="7" y="126"/>
                    <a:pt x="7" y="126"/>
                    <a:pt x="7" y="126"/>
                  </a:cubicBezTo>
                  <a:cubicBezTo>
                    <a:pt x="7" y="127"/>
                    <a:pt x="7" y="127"/>
                    <a:pt x="7" y="127"/>
                  </a:cubicBezTo>
                  <a:cubicBezTo>
                    <a:pt x="6" y="127"/>
                    <a:pt x="6" y="127"/>
                    <a:pt x="6" y="127"/>
                  </a:cubicBezTo>
                  <a:close/>
                  <a:moveTo>
                    <a:pt x="4" y="133"/>
                  </a:moveTo>
                  <a:cubicBezTo>
                    <a:pt x="4" y="133"/>
                    <a:pt x="4" y="133"/>
                    <a:pt x="4" y="133"/>
                  </a:cubicBezTo>
                  <a:cubicBezTo>
                    <a:pt x="4" y="134"/>
                    <a:pt x="4" y="134"/>
                    <a:pt x="4" y="134"/>
                  </a:cubicBezTo>
                  <a:cubicBezTo>
                    <a:pt x="4" y="134"/>
                    <a:pt x="4" y="134"/>
                    <a:pt x="4" y="134"/>
                  </a:cubicBezTo>
                  <a:cubicBezTo>
                    <a:pt x="4" y="133"/>
                    <a:pt x="4" y="133"/>
                    <a:pt x="4" y="133"/>
                  </a:cubicBezTo>
                  <a:close/>
                  <a:moveTo>
                    <a:pt x="4" y="128"/>
                  </a:moveTo>
                  <a:cubicBezTo>
                    <a:pt x="4" y="127"/>
                    <a:pt x="4" y="127"/>
                    <a:pt x="4" y="127"/>
                  </a:cubicBezTo>
                  <a:cubicBezTo>
                    <a:pt x="4" y="127"/>
                    <a:pt x="4" y="127"/>
                    <a:pt x="4" y="127"/>
                  </a:cubicBezTo>
                  <a:cubicBezTo>
                    <a:pt x="5" y="127"/>
                    <a:pt x="5" y="127"/>
                    <a:pt x="5" y="127"/>
                  </a:cubicBezTo>
                  <a:cubicBezTo>
                    <a:pt x="5" y="127"/>
                    <a:pt x="5" y="127"/>
                    <a:pt x="5" y="127"/>
                  </a:cubicBezTo>
                  <a:cubicBezTo>
                    <a:pt x="4" y="128"/>
                    <a:pt x="4" y="128"/>
                    <a:pt x="4" y="128"/>
                  </a:cubicBezTo>
                  <a:cubicBezTo>
                    <a:pt x="4" y="128"/>
                    <a:pt x="4" y="128"/>
                    <a:pt x="4" y="128"/>
                  </a:cubicBezTo>
                  <a:close/>
                  <a:moveTo>
                    <a:pt x="2" y="129"/>
                  </a:moveTo>
                  <a:cubicBezTo>
                    <a:pt x="1" y="129"/>
                    <a:pt x="1" y="129"/>
                    <a:pt x="1" y="129"/>
                  </a:cubicBezTo>
                  <a:cubicBezTo>
                    <a:pt x="1" y="128"/>
                    <a:pt x="1" y="128"/>
                    <a:pt x="1" y="128"/>
                  </a:cubicBezTo>
                  <a:cubicBezTo>
                    <a:pt x="2" y="128"/>
                    <a:pt x="2" y="128"/>
                    <a:pt x="2" y="128"/>
                  </a:cubicBezTo>
                  <a:cubicBezTo>
                    <a:pt x="2" y="129"/>
                    <a:pt x="2" y="129"/>
                    <a:pt x="2" y="129"/>
                  </a:cubicBezTo>
                  <a:cubicBezTo>
                    <a:pt x="2" y="129"/>
                    <a:pt x="2" y="129"/>
                    <a:pt x="2" y="129"/>
                  </a:cubicBezTo>
                  <a:close/>
                  <a:moveTo>
                    <a:pt x="5" y="132"/>
                  </a:moveTo>
                  <a:cubicBezTo>
                    <a:pt x="6" y="132"/>
                    <a:pt x="6" y="132"/>
                    <a:pt x="6" y="132"/>
                  </a:cubicBezTo>
                  <a:cubicBezTo>
                    <a:pt x="6" y="132"/>
                    <a:pt x="6" y="132"/>
                    <a:pt x="6" y="132"/>
                  </a:cubicBezTo>
                  <a:cubicBezTo>
                    <a:pt x="5" y="132"/>
                    <a:pt x="5" y="132"/>
                    <a:pt x="5" y="132"/>
                  </a:cubicBezTo>
                  <a:close/>
                  <a:moveTo>
                    <a:pt x="6" y="133"/>
                  </a:moveTo>
                  <a:cubicBezTo>
                    <a:pt x="7" y="133"/>
                    <a:pt x="7" y="133"/>
                    <a:pt x="7" y="133"/>
                  </a:cubicBezTo>
                  <a:cubicBezTo>
                    <a:pt x="7" y="133"/>
                    <a:pt x="7" y="133"/>
                    <a:pt x="7" y="133"/>
                  </a:cubicBezTo>
                  <a:cubicBezTo>
                    <a:pt x="6" y="133"/>
                    <a:pt x="6" y="133"/>
                    <a:pt x="6" y="133"/>
                  </a:cubicBezTo>
                  <a:close/>
                  <a:moveTo>
                    <a:pt x="8" y="126"/>
                  </a:moveTo>
                  <a:cubicBezTo>
                    <a:pt x="8" y="125"/>
                    <a:pt x="8" y="125"/>
                    <a:pt x="8" y="125"/>
                  </a:cubicBezTo>
                  <a:cubicBezTo>
                    <a:pt x="9" y="126"/>
                    <a:pt x="9" y="126"/>
                    <a:pt x="9" y="126"/>
                  </a:cubicBezTo>
                  <a:cubicBezTo>
                    <a:pt x="8" y="126"/>
                    <a:pt x="8" y="126"/>
                    <a:pt x="8" y="126"/>
                  </a:cubicBezTo>
                  <a:cubicBezTo>
                    <a:pt x="8" y="126"/>
                    <a:pt x="8" y="126"/>
                    <a:pt x="8" y="126"/>
                  </a:cubicBezTo>
                  <a:close/>
                  <a:moveTo>
                    <a:pt x="9" y="126"/>
                  </a:moveTo>
                  <a:cubicBezTo>
                    <a:pt x="10" y="126"/>
                    <a:pt x="10" y="126"/>
                    <a:pt x="10" y="126"/>
                  </a:cubicBezTo>
                  <a:cubicBezTo>
                    <a:pt x="10" y="127"/>
                    <a:pt x="10" y="127"/>
                    <a:pt x="10" y="127"/>
                  </a:cubicBezTo>
                  <a:cubicBezTo>
                    <a:pt x="11" y="128"/>
                    <a:pt x="11" y="128"/>
                    <a:pt x="11" y="128"/>
                  </a:cubicBezTo>
                  <a:cubicBezTo>
                    <a:pt x="11" y="128"/>
                    <a:pt x="11" y="128"/>
                    <a:pt x="11" y="128"/>
                  </a:cubicBezTo>
                  <a:cubicBezTo>
                    <a:pt x="10" y="129"/>
                    <a:pt x="10" y="129"/>
                    <a:pt x="10" y="129"/>
                  </a:cubicBezTo>
                  <a:cubicBezTo>
                    <a:pt x="10" y="129"/>
                    <a:pt x="10" y="129"/>
                    <a:pt x="10" y="129"/>
                  </a:cubicBezTo>
                  <a:cubicBezTo>
                    <a:pt x="9" y="129"/>
                    <a:pt x="9" y="129"/>
                    <a:pt x="9" y="129"/>
                  </a:cubicBezTo>
                  <a:cubicBezTo>
                    <a:pt x="9" y="129"/>
                    <a:pt x="9" y="129"/>
                    <a:pt x="9" y="129"/>
                  </a:cubicBezTo>
                  <a:cubicBezTo>
                    <a:pt x="8" y="129"/>
                    <a:pt x="8" y="129"/>
                    <a:pt x="8" y="129"/>
                  </a:cubicBezTo>
                  <a:cubicBezTo>
                    <a:pt x="8" y="128"/>
                    <a:pt x="8" y="128"/>
                    <a:pt x="8" y="128"/>
                  </a:cubicBezTo>
                  <a:cubicBezTo>
                    <a:pt x="8" y="128"/>
                    <a:pt x="8" y="128"/>
                    <a:pt x="8" y="128"/>
                  </a:cubicBezTo>
                  <a:cubicBezTo>
                    <a:pt x="9" y="127"/>
                    <a:pt x="9" y="127"/>
                    <a:pt x="9" y="127"/>
                  </a:cubicBezTo>
                  <a:cubicBezTo>
                    <a:pt x="9" y="126"/>
                    <a:pt x="9" y="126"/>
                    <a:pt x="9" y="126"/>
                  </a:cubicBezTo>
                  <a:close/>
                  <a:moveTo>
                    <a:pt x="4" y="129"/>
                  </a:moveTo>
                  <a:cubicBezTo>
                    <a:pt x="5" y="128"/>
                    <a:pt x="5" y="128"/>
                    <a:pt x="5" y="128"/>
                  </a:cubicBezTo>
                  <a:cubicBezTo>
                    <a:pt x="7" y="128"/>
                    <a:pt x="7" y="128"/>
                    <a:pt x="7" y="128"/>
                  </a:cubicBezTo>
                  <a:cubicBezTo>
                    <a:pt x="6" y="129"/>
                    <a:pt x="6" y="129"/>
                    <a:pt x="6" y="129"/>
                  </a:cubicBezTo>
                  <a:cubicBezTo>
                    <a:pt x="5" y="129"/>
                    <a:pt x="5" y="129"/>
                    <a:pt x="5" y="129"/>
                  </a:cubicBezTo>
                  <a:cubicBezTo>
                    <a:pt x="5" y="129"/>
                    <a:pt x="5" y="129"/>
                    <a:pt x="5" y="129"/>
                  </a:cubicBezTo>
                  <a:cubicBezTo>
                    <a:pt x="5" y="129"/>
                    <a:pt x="4" y="129"/>
                    <a:pt x="4" y="129"/>
                  </a:cubicBezTo>
                  <a:close/>
                  <a:moveTo>
                    <a:pt x="5" y="130"/>
                  </a:moveTo>
                  <a:cubicBezTo>
                    <a:pt x="5" y="130"/>
                    <a:pt x="5" y="130"/>
                    <a:pt x="5" y="130"/>
                  </a:cubicBezTo>
                  <a:cubicBezTo>
                    <a:pt x="6" y="130"/>
                    <a:pt x="6" y="130"/>
                    <a:pt x="6" y="130"/>
                  </a:cubicBezTo>
                  <a:cubicBezTo>
                    <a:pt x="7" y="130"/>
                    <a:pt x="7" y="130"/>
                    <a:pt x="7" y="130"/>
                  </a:cubicBezTo>
                  <a:cubicBezTo>
                    <a:pt x="7" y="130"/>
                    <a:pt x="7" y="130"/>
                    <a:pt x="7" y="130"/>
                  </a:cubicBezTo>
                  <a:cubicBezTo>
                    <a:pt x="5" y="130"/>
                    <a:pt x="5" y="130"/>
                    <a:pt x="5" y="130"/>
                  </a:cubicBezTo>
                  <a:close/>
                  <a:moveTo>
                    <a:pt x="6" y="131"/>
                  </a:moveTo>
                  <a:cubicBezTo>
                    <a:pt x="7" y="130"/>
                    <a:pt x="7" y="130"/>
                    <a:pt x="7" y="130"/>
                  </a:cubicBezTo>
                  <a:cubicBezTo>
                    <a:pt x="8" y="130"/>
                    <a:pt x="8" y="130"/>
                    <a:pt x="8" y="130"/>
                  </a:cubicBezTo>
                  <a:cubicBezTo>
                    <a:pt x="8" y="132"/>
                    <a:pt x="8" y="132"/>
                    <a:pt x="8" y="132"/>
                  </a:cubicBezTo>
                  <a:cubicBezTo>
                    <a:pt x="7" y="132"/>
                    <a:pt x="7" y="132"/>
                    <a:pt x="7" y="132"/>
                  </a:cubicBezTo>
                  <a:cubicBezTo>
                    <a:pt x="7" y="132"/>
                    <a:pt x="7" y="132"/>
                    <a:pt x="7" y="132"/>
                  </a:cubicBezTo>
                  <a:cubicBezTo>
                    <a:pt x="6" y="131"/>
                    <a:pt x="6" y="131"/>
                    <a:pt x="6" y="131"/>
                  </a:cubicBezTo>
                  <a:cubicBezTo>
                    <a:pt x="6" y="131"/>
                    <a:pt x="6" y="131"/>
                    <a:pt x="6" y="131"/>
                  </a:cubicBezTo>
                  <a:close/>
                  <a:moveTo>
                    <a:pt x="5" y="133"/>
                  </a:moveTo>
                  <a:cubicBezTo>
                    <a:pt x="5" y="132"/>
                    <a:pt x="5" y="132"/>
                    <a:pt x="5" y="132"/>
                  </a:cubicBezTo>
                  <a:cubicBezTo>
                    <a:pt x="5" y="133"/>
                    <a:pt x="5" y="133"/>
                    <a:pt x="5" y="133"/>
                  </a:cubicBezTo>
                  <a:cubicBezTo>
                    <a:pt x="6" y="133"/>
                    <a:pt x="6" y="133"/>
                    <a:pt x="6" y="133"/>
                  </a:cubicBezTo>
                  <a:cubicBezTo>
                    <a:pt x="6" y="134"/>
                    <a:pt x="6" y="134"/>
                    <a:pt x="6" y="134"/>
                  </a:cubicBezTo>
                  <a:cubicBezTo>
                    <a:pt x="5" y="134"/>
                    <a:pt x="5" y="134"/>
                    <a:pt x="5" y="134"/>
                  </a:cubicBezTo>
                  <a:cubicBezTo>
                    <a:pt x="5" y="133"/>
                    <a:pt x="5" y="133"/>
                    <a:pt x="5" y="133"/>
                  </a:cubicBezTo>
                  <a:close/>
                  <a:moveTo>
                    <a:pt x="7" y="148"/>
                  </a:moveTo>
                  <a:cubicBezTo>
                    <a:pt x="7" y="148"/>
                    <a:pt x="7" y="148"/>
                    <a:pt x="7" y="148"/>
                  </a:cubicBezTo>
                  <a:cubicBezTo>
                    <a:pt x="7" y="148"/>
                    <a:pt x="7" y="148"/>
                    <a:pt x="7" y="148"/>
                  </a:cubicBezTo>
                  <a:cubicBezTo>
                    <a:pt x="7" y="148"/>
                    <a:pt x="7" y="148"/>
                    <a:pt x="7" y="148"/>
                  </a:cubicBezTo>
                  <a:cubicBezTo>
                    <a:pt x="6" y="147"/>
                    <a:pt x="6" y="147"/>
                    <a:pt x="6" y="147"/>
                  </a:cubicBezTo>
                  <a:cubicBezTo>
                    <a:pt x="5" y="146"/>
                    <a:pt x="5" y="146"/>
                    <a:pt x="5" y="146"/>
                  </a:cubicBezTo>
                  <a:cubicBezTo>
                    <a:pt x="5" y="145"/>
                    <a:pt x="5" y="145"/>
                    <a:pt x="5" y="145"/>
                  </a:cubicBezTo>
                  <a:cubicBezTo>
                    <a:pt x="6" y="145"/>
                    <a:pt x="6" y="145"/>
                    <a:pt x="6" y="145"/>
                  </a:cubicBezTo>
                  <a:cubicBezTo>
                    <a:pt x="7" y="145"/>
                    <a:pt x="7" y="145"/>
                    <a:pt x="7" y="145"/>
                  </a:cubicBezTo>
                  <a:cubicBezTo>
                    <a:pt x="7" y="146"/>
                    <a:pt x="7" y="146"/>
                    <a:pt x="7" y="146"/>
                  </a:cubicBezTo>
                  <a:cubicBezTo>
                    <a:pt x="8" y="147"/>
                    <a:pt x="8" y="147"/>
                    <a:pt x="8" y="147"/>
                  </a:cubicBezTo>
                  <a:cubicBezTo>
                    <a:pt x="8" y="147"/>
                    <a:pt x="8" y="147"/>
                    <a:pt x="8" y="147"/>
                  </a:cubicBezTo>
                  <a:cubicBezTo>
                    <a:pt x="8" y="148"/>
                    <a:pt x="8" y="148"/>
                    <a:pt x="8" y="148"/>
                  </a:cubicBezTo>
                  <a:cubicBezTo>
                    <a:pt x="9" y="149"/>
                    <a:pt x="9" y="149"/>
                    <a:pt x="9" y="149"/>
                  </a:cubicBezTo>
                  <a:cubicBezTo>
                    <a:pt x="8" y="149"/>
                    <a:pt x="8" y="149"/>
                    <a:pt x="8" y="149"/>
                  </a:cubicBezTo>
                  <a:cubicBezTo>
                    <a:pt x="7" y="149"/>
                    <a:pt x="7" y="149"/>
                    <a:pt x="7" y="149"/>
                  </a:cubicBezTo>
                  <a:cubicBezTo>
                    <a:pt x="7" y="148"/>
                    <a:pt x="7" y="148"/>
                    <a:pt x="7" y="148"/>
                  </a:cubicBezTo>
                  <a:close/>
                  <a:moveTo>
                    <a:pt x="4" y="147"/>
                  </a:moveTo>
                  <a:cubicBezTo>
                    <a:pt x="4" y="146"/>
                    <a:pt x="4" y="146"/>
                    <a:pt x="4" y="146"/>
                  </a:cubicBezTo>
                  <a:cubicBezTo>
                    <a:pt x="4" y="146"/>
                    <a:pt x="4" y="146"/>
                    <a:pt x="4" y="146"/>
                  </a:cubicBezTo>
                  <a:cubicBezTo>
                    <a:pt x="5" y="146"/>
                    <a:pt x="5" y="146"/>
                    <a:pt x="5" y="146"/>
                  </a:cubicBezTo>
                  <a:cubicBezTo>
                    <a:pt x="6" y="148"/>
                    <a:pt x="6" y="148"/>
                    <a:pt x="6" y="148"/>
                  </a:cubicBezTo>
                  <a:cubicBezTo>
                    <a:pt x="7" y="149"/>
                    <a:pt x="7" y="149"/>
                    <a:pt x="7" y="149"/>
                  </a:cubicBezTo>
                  <a:cubicBezTo>
                    <a:pt x="7" y="150"/>
                    <a:pt x="7" y="150"/>
                    <a:pt x="7" y="150"/>
                  </a:cubicBezTo>
                  <a:cubicBezTo>
                    <a:pt x="6" y="150"/>
                    <a:pt x="6" y="150"/>
                    <a:pt x="6" y="150"/>
                  </a:cubicBezTo>
                  <a:cubicBezTo>
                    <a:pt x="6" y="150"/>
                    <a:pt x="6" y="150"/>
                    <a:pt x="6" y="150"/>
                  </a:cubicBezTo>
                  <a:cubicBezTo>
                    <a:pt x="5" y="149"/>
                    <a:pt x="5" y="149"/>
                    <a:pt x="5" y="149"/>
                  </a:cubicBezTo>
                  <a:cubicBezTo>
                    <a:pt x="5" y="148"/>
                    <a:pt x="5" y="148"/>
                    <a:pt x="5" y="148"/>
                  </a:cubicBezTo>
                  <a:cubicBezTo>
                    <a:pt x="5" y="148"/>
                    <a:pt x="5" y="148"/>
                    <a:pt x="5" y="148"/>
                  </a:cubicBezTo>
                  <a:cubicBezTo>
                    <a:pt x="4" y="148"/>
                    <a:pt x="4" y="148"/>
                    <a:pt x="4" y="148"/>
                  </a:cubicBezTo>
                  <a:cubicBezTo>
                    <a:pt x="4" y="147"/>
                    <a:pt x="4" y="147"/>
                    <a:pt x="4" y="147"/>
                  </a:cubicBezTo>
                  <a:close/>
                  <a:moveTo>
                    <a:pt x="4" y="148"/>
                  </a:moveTo>
                  <a:cubicBezTo>
                    <a:pt x="4" y="148"/>
                    <a:pt x="4" y="148"/>
                    <a:pt x="4" y="148"/>
                  </a:cubicBezTo>
                  <a:cubicBezTo>
                    <a:pt x="5" y="149"/>
                    <a:pt x="5" y="149"/>
                    <a:pt x="5" y="149"/>
                  </a:cubicBezTo>
                  <a:cubicBezTo>
                    <a:pt x="5" y="149"/>
                    <a:pt x="5" y="149"/>
                    <a:pt x="5" y="149"/>
                  </a:cubicBezTo>
                  <a:cubicBezTo>
                    <a:pt x="5" y="150"/>
                    <a:pt x="5" y="150"/>
                    <a:pt x="5" y="150"/>
                  </a:cubicBezTo>
                  <a:cubicBezTo>
                    <a:pt x="4" y="150"/>
                    <a:pt x="4" y="150"/>
                    <a:pt x="4" y="150"/>
                  </a:cubicBezTo>
                  <a:cubicBezTo>
                    <a:pt x="4" y="150"/>
                    <a:pt x="4" y="150"/>
                    <a:pt x="4" y="150"/>
                  </a:cubicBezTo>
                  <a:cubicBezTo>
                    <a:pt x="4" y="149"/>
                    <a:pt x="4" y="149"/>
                    <a:pt x="4" y="149"/>
                  </a:cubicBezTo>
                  <a:cubicBezTo>
                    <a:pt x="4" y="148"/>
                    <a:pt x="4" y="148"/>
                    <a:pt x="4" y="148"/>
                  </a:cubicBezTo>
                  <a:close/>
                  <a:moveTo>
                    <a:pt x="5" y="153"/>
                  </a:moveTo>
                  <a:cubicBezTo>
                    <a:pt x="5" y="153"/>
                    <a:pt x="5" y="153"/>
                    <a:pt x="5" y="153"/>
                  </a:cubicBezTo>
                  <a:cubicBezTo>
                    <a:pt x="5" y="152"/>
                    <a:pt x="5" y="152"/>
                    <a:pt x="5" y="152"/>
                  </a:cubicBezTo>
                  <a:cubicBezTo>
                    <a:pt x="5" y="151"/>
                    <a:pt x="5" y="151"/>
                    <a:pt x="5" y="151"/>
                  </a:cubicBezTo>
                  <a:cubicBezTo>
                    <a:pt x="5" y="150"/>
                    <a:pt x="5" y="150"/>
                    <a:pt x="5" y="150"/>
                  </a:cubicBezTo>
                  <a:cubicBezTo>
                    <a:pt x="5" y="151"/>
                    <a:pt x="5" y="151"/>
                    <a:pt x="5" y="151"/>
                  </a:cubicBezTo>
                  <a:cubicBezTo>
                    <a:pt x="6" y="151"/>
                    <a:pt x="6" y="151"/>
                    <a:pt x="6" y="151"/>
                  </a:cubicBezTo>
                  <a:cubicBezTo>
                    <a:pt x="7" y="152"/>
                    <a:pt x="7" y="152"/>
                    <a:pt x="7" y="152"/>
                  </a:cubicBezTo>
                  <a:cubicBezTo>
                    <a:pt x="6" y="152"/>
                    <a:pt x="6" y="152"/>
                    <a:pt x="6" y="152"/>
                  </a:cubicBezTo>
                  <a:cubicBezTo>
                    <a:pt x="5" y="153"/>
                    <a:pt x="5" y="153"/>
                    <a:pt x="5" y="153"/>
                  </a:cubicBezTo>
                  <a:close/>
                  <a:moveTo>
                    <a:pt x="7" y="156"/>
                  </a:moveTo>
                  <a:cubicBezTo>
                    <a:pt x="6" y="156"/>
                    <a:pt x="6" y="156"/>
                    <a:pt x="6" y="156"/>
                  </a:cubicBezTo>
                  <a:cubicBezTo>
                    <a:pt x="6" y="156"/>
                    <a:pt x="6" y="156"/>
                    <a:pt x="6" y="156"/>
                  </a:cubicBezTo>
                  <a:cubicBezTo>
                    <a:pt x="6" y="156"/>
                    <a:pt x="6" y="156"/>
                    <a:pt x="6" y="156"/>
                  </a:cubicBezTo>
                  <a:cubicBezTo>
                    <a:pt x="5" y="155"/>
                    <a:pt x="5" y="155"/>
                    <a:pt x="5" y="155"/>
                  </a:cubicBezTo>
                  <a:cubicBezTo>
                    <a:pt x="6" y="155"/>
                    <a:pt x="6" y="155"/>
                    <a:pt x="6" y="155"/>
                  </a:cubicBezTo>
                  <a:cubicBezTo>
                    <a:pt x="7" y="155"/>
                    <a:pt x="7" y="155"/>
                    <a:pt x="7" y="155"/>
                  </a:cubicBezTo>
                  <a:cubicBezTo>
                    <a:pt x="7" y="156"/>
                    <a:pt x="7" y="156"/>
                    <a:pt x="7" y="156"/>
                  </a:cubicBezTo>
                  <a:close/>
                  <a:moveTo>
                    <a:pt x="9" y="156"/>
                  </a:moveTo>
                  <a:cubicBezTo>
                    <a:pt x="9" y="157"/>
                    <a:pt x="9" y="157"/>
                    <a:pt x="9" y="157"/>
                  </a:cubicBezTo>
                  <a:cubicBezTo>
                    <a:pt x="8" y="157"/>
                    <a:pt x="8" y="157"/>
                    <a:pt x="8" y="157"/>
                  </a:cubicBezTo>
                  <a:cubicBezTo>
                    <a:pt x="7" y="156"/>
                    <a:pt x="7" y="156"/>
                    <a:pt x="7" y="156"/>
                  </a:cubicBezTo>
                  <a:cubicBezTo>
                    <a:pt x="7" y="155"/>
                    <a:pt x="7" y="155"/>
                    <a:pt x="7" y="155"/>
                  </a:cubicBezTo>
                  <a:cubicBezTo>
                    <a:pt x="6" y="154"/>
                    <a:pt x="6" y="154"/>
                    <a:pt x="6" y="154"/>
                  </a:cubicBezTo>
                  <a:cubicBezTo>
                    <a:pt x="7" y="153"/>
                    <a:pt x="7" y="153"/>
                    <a:pt x="7" y="153"/>
                  </a:cubicBezTo>
                  <a:cubicBezTo>
                    <a:pt x="8" y="153"/>
                    <a:pt x="8" y="153"/>
                    <a:pt x="8" y="153"/>
                  </a:cubicBezTo>
                  <a:cubicBezTo>
                    <a:pt x="8" y="152"/>
                    <a:pt x="8" y="152"/>
                    <a:pt x="8" y="152"/>
                  </a:cubicBezTo>
                  <a:cubicBezTo>
                    <a:pt x="8" y="153"/>
                    <a:pt x="8" y="153"/>
                    <a:pt x="8" y="153"/>
                  </a:cubicBezTo>
                  <a:cubicBezTo>
                    <a:pt x="7" y="153"/>
                    <a:pt x="7" y="153"/>
                    <a:pt x="7" y="153"/>
                  </a:cubicBezTo>
                  <a:cubicBezTo>
                    <a:pt x="7" y="152"/>
                    <a:pt x="7" y="152"/>
                    <a:pt x="7" y="152"/>
                  </a:cubicBezTo>
                  <a:cubicBezTo>
                    <a:pt x="7" y="152"/>
                    <a:pt x="7" y="152"/>
                    <a:pt x="7" y="152"/>
                  </a:cubicBezTo>
                  <a:cubicBezTo>
                    <a:pt x="7" y="151"/>
                    <a:pt x="7" y="151"/>
                    <a:pt x="7" y="151"/>
                  </a:cubicBezTo>
                  <a:cubicBezTo>
                    <a:pt x="7" y="150"/>
                    <a:pt x="7" y="150"/>
                    <a:pt x="7" y="150"/>
                  </a:cubicBezTo>
                  <a:cubicBezTo>
                    <a:pt x="7" y="150"/>
                    <a:pt x="7" y="150"/>
                    <a:pt x="7" y="150"/>
                  </a:cubicBezTo>
                  <a:cubicBezTo>
                    <a:pt x="8" y="150"/>
                    <a:pt x="8" y="150"/>
                    <a:pt x="8" y="150"/>
                  </a:cubicBezTo>
                  <a:cubicBezTo>
                    <a:pt x="9" y="150"/>
                    <a:pt x="9" y="150"/>
                    <a:pt x="9" y="150"/>
                  </a:cubicBezTo>
                  <a:cubicBezTo>
                    <a:pt x="9" y="152"/>
                    <a:pt x="9" y="152"/>
                    <a:pt x="9" y="152"/>
                  </a:cubicBezTo>
                  <a:cubicBezTo>
                    <a:pt x="10" y="153"/>
                    <a:pt x="10" y="153"/>
                    <a:pt x="10" y="153"/>
                  </a:cubicBezTo>
                  <a:cubicBezTo>
                    <a:pt x="10" y="154"/>
                    <a:pt x="10" y="154"/>
                    <a:pt x="10" y="154"/>
                  </a:cubicBezTo>
                  <a:cubicBezTo>
                    <a:pt x="10" y="155"/>
                    <a:pt x="10" y="155"/>
                    <a:pt x="10" y="155"/>
                  </a:cubicBezTo>
                  <a:cubicBezTo>
                    <a:pt x="10" y="156"/>
                    <a:pt x="10" y="156"/>
                    <a:pt x="10" y="156"/>
                  </a:cubicBezTo>
                  <a:cubicBezTo>
                    <a:pt x="10" y="157"/>
                    <a:pt x="10" y="157"/>
                    <a:pt x="10" y="157"/>
                  </a:cubicBezTo>
                  <a:cubicBezTo>
                    <a:pt x="10" y="158"/>
                    <a:pt x="10" y="158"/>
                    <a:pt x="10" y="158"/>
                  </a:cubicBezTo>
                  <a:cubicBezTo>
                    <a:pt x="9" y="157"/>
                    <a:pt x="9" y="157"/>
                    <a:pt x="9" y="157"/>
                  </a:cubicBezTo>
                  <a:cubicBezTo>
                    <a:pt x="9" y="156"/>
                    <a:pt x="9" y="156"/>
                    <a:pt x="9" y="156"/>
                  </a:cubicBezTo>
                  <a:cubicBezTo>
                    <a:pt x="9" y="156"/>
                    <a:pt x="9" y="156"/>
                    <a:pt x="9" y="156"/>
                  </a:cubicBezTo>
                  <a:close/>
                  <a:moveTo>
                    <a:pt x="8" y="160"/>
                  </a:moveTo>
                  <a:cubicBezTo>
                    <a:pt x="8" y="159"/>
                    <a:pt x="8" y="159"/>
                    <a:pt x="8" y="159"/>
                  </a:cubicBezTo>
                  <a:cubicBezTo>
                    <a:pt x="7" y="159"/>
                    <a:pt x="7" y="159"/>
                    <a:pt x="7" y="159"/>
                  </a:cubicBezTo>
                  <a:cubicBezTo>
                    <a:pt x="8" y="158"/>
                    <a:pt x="8" y="158"/>
                    <a:pt x="8" y="158"/>
                  </a:cubicBezTo>
                  <a:cubicBezTo>
                    <a:pt x="8" y="158"/>
                    <a:pt x="8" y="158"/>
                    <a:pt x="8" y="158"/>
                  </a:cubicBezTo>
                  <a:cubicBezTo>
                    <a:pt x="8" y="158"/>
                    <a:pt x="8" y="158"/>
                    <a:pt x="8" y="158"/>
                  </a:cubicBezTo>
                  <a:cubicBezTo>
                    <a:pt x="8" y="158"/>
                    <a:pt x="8" y="158"/>
                    <a:pt x="8" y="158"/>
                  </a:cubicBezTo>
                  <a:cubicBezTo>
                    <a:pt x="9" y="158"/>
                    <a:pt x="9" y="158"/>
                    <a:pt x="9" y="158"/>
                  </a:cubicBezTo>
                  <a:cubicBezTo>
                    <a:pt x="9" y="159"/>
                    <a:pt x="9" y="159"/>
                    <a:pt x="9" y="159"/>
                  </a:cubicBezTo>
                  <a:cubicBezTo>
                    <a:pt x="9" y="159"/>
                    <a:pt x="9" y="159"/>
                    <a:pt x="9" y="159"/>
                  </a:cubicBezTo>
                  <a:cubicBezTo>
                    <a:pt x="9" y="160"/>
                    <a:pt x="9" y="160"/>
                    <a:pt x="9" y="160"/>
                  </a:cubicBezTo>
                  <a:cubicBezTo>
                    <a:pt x="8" y="160"/>
                    <a:pt x="8" y="160"/>
                    <a:pt x="8" y="160"/>
                  </a:cubicBezTo>
                  <a:close/>
                  <a:moveTo>
                    <a:pt x="8" y="161"/>
                  </a:moveTo>
                  <a:cubicBezTo>
                    <a:pt x="8" y="160"/>
                    <a:pt x="8" y="160"/>
                    <a:pt x="8" y="160"/>
                  </a:cubicBezTo>
                  <a:cubicBezTo>
                    <a:pt x="9" y="160"/>
                    <a:pt x="9" y="160"/>
                    <a:pt x="9" y="160"/>
                  </a:cubicBezTo>
                  <a:cubicBezTo>
                    <a:pt x="8" y="161"/>
                    <a:pt x="8" y="161"/>
                    <a:pt x="8" y="161"/>
                  </a:cubicBezTo>
                  <a:cubicBezTo>
                    <a:pt x="8" y="161"/>
                    <a:pt x="8" y="161"/>
                    <a:pt x="8" y="161"/>
                  </a:cubicBezTo>
                  <a:close/>
                  <a:moveTo>
                    <a:pt x="9" y="161"/>
                  </a:moveTo>
                  <a:cubicBezTo>
                    <a:pt x="10" y="161"/>
                    <a:pt x="10" y="161"/>
                    <a:pt x="10" y="161"/>
                  </a:cubicBezTo>
                  <a:cubicBezTo>
                    <a:pt x="10" y="162"/>
                    <a:pt x="10" y="162"/>
                    <a:pt x="10" y="162"/>
                  </a:cubicBezTo>
                  <a:cubicBezTo>
                    <a:pt x="9" y="162"/>
                    <a:pt x="9" y="162"/>
                    <a:pt x="9" y="162"/>
                  </a:cubicBezTo>
                  <a:cubicBezTo>
                    <a:pt x="9" y="161"/>
                    <a:pt x="9" y="161"/>
                    <a:pt x="9" y="161"/>
                  </a:cubicBezTo>
                  <a:cubicBezTo>
                    <a:pt x="9" y="161"/>
                    <a:pt x="9" y="161"/>
                    <a:pt x="9" y="161"/>
                  </a:cubicBezTo>
                  <a:close/>
                  <a:moveTo>
                    <a:pt x="10" y="160"/>
                  </a:moveTo>
                  <a:cubicBezTo>
                    <a:pt x="10" y="160"/>
                    <a:pt x="10" y="160"/>
                    <a:pt x="10" y="160"/>
                  </a:cubicBezTo>
                  <a:cubicBezTo>
                    <a:pt x="10" y="160"/>
                    <a:pt x="10" y="160"/>
                    <a:pt x="10" y="160"/>
                  </a:cubicBezTo>
                  <a:cubicBezTo>
                    <a:pt x="11" y="160"/>
                    <a:pt x="11" y="160"/>
                    <a:pt x="11" y="160"/>
                  </a:cubicBezTo>
                  <a:cubicBezTo>
                    <a:pt x="12" y="160"/>
                    <a:pt x="12" y="160"/>
                    <a:pt x="12" y="160"/>
                  </a:cubicBezTo>
                  <a:cubicBezTo>
                    <a:pt x="12" y="161"/>
                    <a:pt x="12" y="161"/>
                    <a:pt x="12" y="161"/>
                  </a:cubicBezTo>
                  <a:cubicBezTo>
                    <a:pt x="13" y="162"/>
                    <a:pt x="13" y="162"/>
                    <a:pt x="13" y="162"/>
                  </a:cubicBezTo>
                  <a:cubicBezTo>
                    <a:pt x="12" y="161"/>
                    <a:pt x="12" y="161"/>
                    <a:pt x="12" y="161"/>
                  </a:cubicBezTo>
                  <a:cubicBezTo>
                    <a:pt x="11" y="161"/>
                    <a:pt x="11" y="161"/>
                    <a:pt x="11" y="161"/>
                  </a:cubicBezTo>
                  <a:cubicBezTo>
                    <a:pt x="10" y="160"/>
                    <a:pt x="10" y="160"/>
                    <a:pt x="10" y="160"/>
                  </a:cubicBezTo>
                  <a:close/>
                  <a:moveTo>
                    <a:pt x="10" y="161"/>
                  </a:moveTo>
                  <a:cubicBezTo>
                    <a:pt x="10" y="161"/>
                    <a:pt x="10" y="161"/>
                    <a:pt x="10" y="161"/>
                  </a:cubicBezTo>
                  <a:cubicBezTo>
                    <a:pt x="11" y="162"/>
                    <a:pt x="11" y="162"/>
                    <a:pt x="11" y="162"/>
                  </a:cubicBezTo>
                  <a:cubicBezTo>
                    <a:pt x="12" y="163"/>
                    <a:pt x="12" y="163"/>
                    <a:pt x="12" y="163"/>
                  </a:cubicBezTo>
                  <a:cubicBezTo>
                    <a:pt x="12" y="164"/>
                    <a:pt x="12" y="164"/>
                    <a:pt x="12" y="164"/>
                  </a:cubicBezTo>
                  <a:cubicBezTo>
                    <a:pt x="11" y="164"/>
                    <a:pt x="11" y="164"/>
                    <a:pt x="11" y="164"/>
                  </a:cubicBezTo>
                  <a:cubicBezTo>
                    <a:pt x="10" y="162"/>
                    <a:pt x="10" y="162"/>
                    <a:pt x="10" y="162"/>
                  </a:cubicBezTo>
                  <a:cubicBezTo>
                    <a:pt x="10" y="161"/>
                    <a:pt x="10" y="161"/>
                    <a:pt x="10" y="161"/>
                  </a:cubicBezTo>
                  <a:close/>
                  <a:moveTo>
                    <a:pt x="11" y="165"/>
                  </a:moveTo>
                  <a:cubicBezTo>
                    <a:pt x="10" y="166"/>
                    <a:pt x="10" y="166"/>
                    <a:pt x="10" y="166"/>
                  </a:cubicBezTo>
                  <a:cubicBezTo>
                    <a:pt x="9" y="165"/>
                    <a:pt x="9" y="165"/>
                    <a:pt x="9" y="165"/>
                  </a:cubicBezTo>
                  <a:cubicBezTo>
                    <a:pt x="10" y="165"/>
                    <a:pt x="10" y="165"/>
                    <a:pt x="10" y="165"/>
                  </a:cubicBezTo>
                  <a:cubicBezTo>
                    <a:pt x="10" y="164"/>
                    <a:pt x="10" y="164"/>
                    <a:pt x="10" y="164"/>
                  </a:cubicBezTo>
                  <a:cubicBezTo>
                    <a:pt x="10" y="164"/>
                    <a:pt x="10" y="164"/>
                    <a:pt x="10" y="164"/>
                  </a:cubicBezTo>
                  <a:cubicBezTo>
                    <a:pt x="10" y="163"/>
                    <a:pt x="10" y="163"/>
                    <a:pt x="10" y="163"/>
                  </a:cubicBezTo>
                  <a:cubicBezTo>
                    <a:pt x="11" y="164"/>
                    <a:pt x="11" y="164"/>
                    <a:pt x="11" y="164"/>
                  </a:cubicBezTo>
                  <a:cubicBezTo>
                    <a:pt x="11" y="164"/>
                    <a:pt x="11" y="164"/>
                    <a:pt x="11" y="164"/>
                  </a:cubicBezTo>
                  <a:cubicBezTo>
                    <a:pt x="13" y="165"/>
                    <a:pt x="13" y="165"/>
                    <a:pt x="13" y="165"/>
                  </a:cubicBezTo>
                  <a:cubicBezTo>
                    <a:pt x="13" y="165"/>
                    <a:pt x="13" y="165"/>
                    <a:pt x="13" y="165"/>
                  </a:cubicBezTo>
                  <a:cubicBezTo>
                    <a:pt x="12" y="165"/>
                    <a:pt x="12" y="165"/>
                    <a:pt x="12" y="165"/>
                  </a:cubicBezTo>
                  <a:cubicBezTo>
                    <a:pt x="12" y="165"/>
                    <a:pt x="12" y="165"/>
                    <a:pt x="12" y="165"/>
                  </a:cubicBezTo>
                  <a:cubicBezTo>
                    <a:pt x="11" y="165"/>
                    <a:pt x="11" y="165"/>
                    <a:pt x="11" y="165"/>
                  </a:cubicBezTo>
                  <a:close/>
                  <a:moveTo>
                    <a:pt x="12" y="169"/>
                  </a:moveTo>
                  <a:cubicBezTo>
                    <a:pt x="11" y="169"/>
                    <a:pt x="11" y="169"/>
                    <a:pt x="11" y="169"/>
                  </a:cubicBezTo>
                  <a:cubicBezTo>
                    <a:pt x="11" y="168"/>
                    <a:pt x="11" y="168"/>
                    <a:pt x="11" y="168"/>
                  </a:cubicBezTo>
                  <a:cubicBezTo>
                    <a:pt x="11" y="168"/>
                    <a:pt x="11" y="168"/>
                    <a:pt x="11" y="168"/>
                  </a:cubicBezTo>
                  <a:cubicBezTo>
                    <a:pt x="11" y="167"/>
                    <a:pt x="11" y="167"/>
                    <a:pt x="11" y="167"/>
                  </a:cubicBezTo>
                  <a:cubicBezTo>
                    <a:pt x="11" y="167"/>
                    <a:pt x="11" y="167"/>
                    <a:pt x="11" y="167"/>
                  </a:cubicBezTo>
                  <a:cubicBezTo>
                    <a:pt x="11" y="167"/>
                    <a:pt x="11" y="167"/>
                    <a:pt x="11" y="167"/>
                  </a:cubicBezTo>
                  <a:cubicBezTo>
                    <a:pt x="11" y="167"/>
                    <a:pt x="11" y="167"/>
                    <a:pt x="11" y="167"/>
                  </a:cubicBezTo>
                  <a:cubicBezTo>
                    <a:pt x="12" y="167"/>
                    <a:pt x="12" y="167"/>
                    <a:pt x="12" y="167"/>
                  </a:cubicBezTo>
                  <a:cubicBezTo>
                    <a:pt x="12" y="167"/>
                    <a:pt x="12" y="167"/>
                    <a:pt x="12" y="167"/>
                  </a:cubicBezTo>
                  <a:cubicBezTo>
                    <a:pt x="12" y="168"/>
                    <a:pt x="12" y="168"/>
                    <a:pt x="12" y="168"/>
                  </a:cubicBezTo>
                  <a:cubicBezTo>
                    <a:pt x="11" y="168"/>
                    <a:pt x="11" y="168"/>
                    <a:pt x="11" y="168"/>
                  </a:cubicBezTo>
                  <a:cubicBezTo>
                    <a:pt x="12" y="169"/>
                    <a:pt x="12" y="169"/>
                    <a:pt x="12" y="169"/>
                  </a:cubicBezTo>
                  <a:close/>
                  <a:moveTo>
                    <a:pt x="12" y="167"/>
                  </a:moveTo>
                  <a:cubicBezTo>
                    <a:pt x="12" y="167"/>
                    <a:pt x="12" y="167"/>
                    <a:pt x="12" y="167"/>
                  </a:cubicBezTo>
                  <a:cubicBezTo>
                    <a:pt x="13" y="167"/>
                    <a:pt x="13" y="167"/>
                    <a:pt x="13" y="167"/>
                  </a:cubicBezTo>
                  <a:cubicBezTo>
                    <a:pt x="13" y="167"/>
                    <a:pt x="13" y="167"/>
                    <a:pt x="13" y="167"/>
                  </a:cubicBezTo>
                  <a:cubicBezTo>
                    <a:pt x="13" y="168"/>
                    <a:pt x="13" y="168"/>
                    <a:pt x="13" y="168"/>
                  </a:cubicBezTo>
                  <a:cubicBezTo>
                    <a:pt x="13" y="168"/>
                    <a:pt x="13" y="168"/>
                    <a:pt x="13" y="168"/>
                  </a:cubicBezTo>
                  <a:cubicBezTo>
                    <a:pt x="13" y="169"/>
                    <a:pt x="13" y="169"/>
                    <a:pt x="13" y="169"/>
                  </a:cubicBezTo>
                  <a:cubicBezTo>
                    <a:pt x="13" y="169"/>
                    <a:pt x="13" y="169"/>
                    <a:pt x="13" y="169"/>
                  </a:cubicBezTo>
                  <a:cubicBezTo>
                    <a:pt x="12" y="168"/>
                    <a:pt x="12" y="168"/>
                    <a:pt x="12" y="168"/>
                  </a:cubicBezTo>
                  <a:cubicBezTo>
                    <a:pt x="12" y="168"/>
                    <a:pt x="12" y="168"/>
                    <a:pt x="12" y="168"/>
                  </a:cubicBezTo>
                  <a:cubicBezTo>
                    <a:pt x="12" y="167"/>
                    <a:pt x="12" y="167"/>
                    <a:pt x="12" y="167"/>
                  </a:cubicBezTo>
                  <a:close/>
                  <a:moveTo>
                    <a:pt x="14" y="168"/>
                  </a:moveTo>
                  <a:cubicBezTo>
                    <a:pt x="15" y="168"/>
                    <a:pt x="15" y="168"/>
                    <a:pt x="15" y="168"/>
                  </a:cubicBezTo>
                  <a:cubicBezTo>
                    <a:pt x="15" y="169"/>
                    <a:pt x="15" y="169"/>
                    <a:pt x="15" y="169"/>
                  </a:cubicBezTo>
                  <a:cubicBezTo>
                    <a:pt x="14" y="169"/>
                    <a:pt x="14" y="169"/>
                    <a:pt x="14" y="169"/>
                  </a:cubicBezTo>
                  <a:cubicBezTo>
                    <a:pt x="14" y="168"/>
                    <a:pt x="14" y="168"/>
                    <a:pt x="14" y="168"/>
                  </a:cubicBezTo>
                  <a:cubicBezTo>
                    <a:pt x="14" y="168"/>
                    <a:pt x="14" y="168"/>
                    <a:pt x="14" y="168"/>
                  </a:cubicBezTo>
                  <a:close/>
                  <a:moveTo>
                    <a:pt x="13" y="171"/>
                  </a:moveTo>
                  <a:cubicBezTo>
                    <a:pt x="13" y="171"/>
                    <a:pt x="13" y="171"/>
                    <a:pt x="13" y="171"/>
                  </a:cubicBezTo>
                  <a:cubicBezTo>
                    <a:pt x="13" y="170"/>
                    <a:pt x="13" y="170"/>
                    <a:pt x="13" y="170"/>
                  </a:cubicBezTo>
                  <a:cubicBezTo>
                    <a:pt x="13" y="170"/>
                    <a:pt x="13" y="170"/>
                    <a:pt x="13" y="170"/>
                  </a:cubicBezTo>
                  <a:cubicBezTo>
                    <a:pt x="13" y="169"/>
                    <a:pt x="13" y="169"/>
                    <a:pt x="13" y="169"/>
                  </a:cubicBezTo>
                  <a:cubicBezTo>
                    <a:pt x="13" y="169"/>
                    <a:pt x="13" y="169"/>
                    <a:pt x="13" y="169"/>
                  </a:cubicBezTo>
                  <a:cubicBezTo>
                    <a:pt x="14" y="170"/>
                    <a:pt x="14" y="170"/>
                    <a:pt x="14" y="170"/>
                  </a:cubicBezTo>
                  <a:cubicBezTo>
                    <a:pt x="13" y="171"/>
                    <a:pt x="13" y="171"/>
                    <a:pt x="13" y="171"/>
                  </a:cubicBezTo>
                  <a:close/>
                  <a:moveTo>
                    <a:pt x="16" y="168"/>
                  </a:moveTo>
                  <a:cubicBezTo>
                    <a:pt x="15" y="168"/>
                    <a:pt x="15" y="168"/>
                    <a:pt x="15" y="168"/>
                  </a:cubicBezTo>
                  <a:cubicBezTo>
                    <a:pt x="14" y="168"/>
                    <a:pt x="14" y="168"/>
                    <a:pt x="14" y="168"/>
                  </a:cubicBezTo>
                  <a:cubicBezTo>
                    <a:pt x="14" y="166"/>
                    <a:pt x="14" y="166"/>
                    <a:pt x="14" y="166"/>
                  </a:cubicBezTo>
                  <a:cubicBezTo>
                    <a:pt x="15" y="166"/>
                    <a:pt x="15" y="166"/>
                    <a:pt x="15" y="166"/>
                  </a:cubicBezTo>
                  <a:cubicBezTo>
                    <a:pt x="15" y="167"/>
                    <a:pt x="15" y="167"/>
                    <a:pt x="15" y="167"/>
                  </a:cubicBezTo>
                  <a:cubicBezTo>
                    <a:pt x="16" y="168"/>
                    <a:pt x="16" y="168"/>
                    <a:pt x="16" y="168"/>
                  </a:cubicBezTo>
                  <a:cubicBezTo>
                    <a:pt x="16" y="168"/>
                    <a:pt x="16" y="168"/>
                    <a:pt x="16" y="168"/>
                  </a:cubicBezTo>
                  <a:cubicBezTo>
                    <a:pt x="16" y="168"/>
                    <a:pt x="16" y="168"/>
                    <a:pt x="16" y="168"/>
                  </a:cubicBezTo>
                  <a:close/>
                  <a:moveTo>
                    <a:pt x="16" y="170"/>
                  </a:moveTo>
                  <a:cubicBezTo>
                    <a:pt x="15" y="169"/>
                    <a:pt x="15" y="169"/>
                    <a:pt x="15" y="169"/>
                  </a:cubicBezTo>
                  <a:cubicBezTo>
                    <a:pt x="15" y="169"/>
                    <a:pt x="15" y="169"/>
                    <a:pt x="15" y="169"/>
                  </a:cubicBezTo>
                  <a:cubicBezTo>
                    <a:pt x="16" y="169"/>
                    <a:pt x="16" y="169"/>
                    <a:pt x="16" y="169"/>
                  </a:cubicBezTo>
                  <a:cubicBezTo>
                    <a:pt x="16" y="170"/>
                    <a:pt x="16" y="170"/>
                    <a:pt x="16" y="170"/>
                  </a:cubicBezTo>
                  <a:cubicBezTo>
                    <a:pt x="16" y="170"/>
                    <a:pt x="16" y="170"/>
                    <a:pt x="16" y="170"/>
                  </a:cubicBezTo>
                  <a:close/>
                  <a:moveTo>
                    <a:pt x="16" y="171"/>
                  </a:moveTo>
                  <a:cubicBezTo>
                    <a:pt x="15" y="170"/>
                    <a:pt x="15" y="170"/>
                    <a:pt x="15" y="170"/>
                  </a:cubicBezTo>
                  <a:cubicBezTo>
                    <a:pt x="15" y="170"/>
                    <a:pt x="15" y="170"/>
                    <a:pt x="15" y="170"/>
                  </a:cubicBezTo>
                  <a:cubicBezTo>
                    <a:pt x="15" y="169"/>
                    <a:pt x="15" y="169"/>
                    <a:pt x="15" y="169"/>
                  </a:cubicBezTo>
                  <a:cubicBezTo>
                    <a:pt x="16" y="170"/>
                    <a:pt x="16" y="170"/>
                    <a:pt x="16" y="170"/>
                  </a:cubicBezTo>
                  <a:cubicBezTo>
                    <a:pt x="16" y="171"/>
                    <a:pt x="16" y="171"/>
                    <a:pt x="16" y="171"/>
                  </a:cubicBezTo>
                  <a:cubicBezTo>
                    <a:pt x="16" y="171"/>
                    <a:pt x="16" y="171"/>
                    <a:pt x="16" y="171"/>
                  </a:cubicBezTo>
                  <a:close/>
                  <a:moveTo>
                    <a:pt x="17" y="173"/>
                  </a:moveTo>
                  <a:cubicBezTo>
                    <a:pt x="17" y="173"/>
                    <a:pt x="17" y="173"/>
                    <a:pt x="17" y="173"/>
                  </a:cubicBezTo>
                  <a:cubicBezTo>
                    <a:pt x="16" y="172"/>
                    <a:pt x="16" y="172"/>
                    <a:pt x="16" y="172"/>
                  </a:cubicBezTo>
                  <a:cubicBezTo>
                    <a:pt x="16" y="172"/>
                    <a:pt x="16" y="172"/>
                    <a:pt x="16" y="172"/>
                  </a:cubicBezTo>
                  <a:cubicBezTo>
                    <a:pt x="15" y="172"/>
                    <a:pt x="15" y="172"/>
                    <a:pt x="15" y="172"/>
                  </a:cubicBezTo>
                  <a:cubicBezTo>
                    <a:pt x="15" y="172"/>
                    <a:pt x="15" y="172"/>
                    <a:pt x="15" y="172"/>
                  </a:cubicBezTo>
                  <a:cubicBezTo>
                    <a:pt x="16" y="172"/>
                    <a:pt x="16" y="172"/>
                    <a:pt x="16" y="172"/>
                  </a:cubicBezTo>
                  <a:cubicBezTo>
                    <a:pt x="16" y="172"/>
                    <a:pt x="16" y="172"/>
                    <a:pt x="16" y="172"/>
                  </a:cubicBezTo>
                  <a:cubicBezTo>
                    <a:pt x="17" y="172"/>
                    <a:pt x="17" y="172"/>
                    <a:pt x="17" y="172"/>
                  </a:cubicBezTo>
                  <a:cubicBezTo>
                    <a:pt x="17" y="172"/>
                    <a:pt x="17" y="172"/>
                    <a:pt x="17" y="172"/>
                  </a:cubicBezTo>
                  <a:cubicBezTo>
                    <a:pt x="17" y="173"/>
                    <a:pt x="17" y="173"/>
                    <a:pt x="17" y="173"/>
                  </a:cubicBezTo>
                  <a:close/>
                  <a:moveTo>
                    <a:pt x="20" y="177"/>
                  </a:moveTo>
                  <a:cubicBezTo>
                    <a:pt x="19" y="177"/>
                    <a:pt x="19" y="177"/>
                    <a:pt x="19" y="177"/>
                  </a:cubicBezTo>
                  <a:cubicBezTo>
                    <a:pt x="18" y="177"/>
                    <a:pt x="18" y="177"/>
                    <a:pt x="18" y="177"/>
                  </a:cubicBezTo>
                  <a:cubicBezTo>
                    <a:pt x="17" y="177"/>
                    <a:pt x="17" y="177"/>
                    <a:pt x="17" y="177"/>
                  </a:cubicBezTo>
                  <a:cubicBezTo>
                    <a:pt x="17" y="176"/>
                    <a:pt x="17" y="176"/>
                    <a:pt x="17" y="176"/>
                  </a:cubicBezTo>
                  <a:cubicBezTo>
                    <a:pt x="16" y="176"/>
                    <a:pt x="16" y="176"/>
                    <a:pt x="16" y="176"/>
                  </a:cubicBezTo>
                  <a:cubicBezTo>
                    <a:pt x="15" y="176"/>
                    <a:pt x="15" y="176"/>
                    <a:pt x="15" y="176"/>
                  </a:cubicBezTo>
                  <a:cubicBezTo>
                    <a:pt x="14" y="175"/>
                    <a:pt x="14" y="175"/>
                    <a:pt x="14" y="175"/>
                  </a:cubicBezTo>
                  <a:cubicBezTo>
                    <a:pt x="14" y="174"/>
                    <a:pt x="14" y="174"/>
                    <a:pt x="14" y="174"/>
                  </a:cubicBezTo>
                  <a:cubicBezTo>
                    <a:pt x="14" y="174"/>
                    <a:pt x="14" y="174"/>
                    <a:pt x="14" y="174"/>
                  </a:cubicBezTo>
                  <a:cubicBezTo>
                    <a:pt x="15" y="174"/>
                    <a:pt x="15" y="174"/>
                    <a:pt x="15" y="174"/>
                  </a:cubicBezTo>
                  <a:cubicBezTo>
                    <a:pt x="16" y="175"/>
                    <a:pt x="16" y="175"/>
                    <a:pt x="16" y="175"/>
                  </a:cubicBezTo>
                  <a:cubicBezTo>
                    <a:pt x="16" y="175"/>
                    <a:pt x="16" y="175"/>
                    <a:pt x="16" y="175"/>
                  </a:cubicBezTo>
                  <a:cubicBezTo>
                    <a:pt x="17" y="175"/>
                    <a:pt x="17" y="175"/>
                    <a:pt x="17" y="175"/>
                  </a:cubicBezTo>
                  <a:cubicBezTo>
                    <a:pt x="18" y="175"/>
                    <a:pt x="18" y="175"/>
                    <a:pt x="18" y="175"/>
                  </a:cubicBezTo>
                  <a:cubicBezTo>
                    <a:pt x="19" y="176"/>
                    <a:pt x="19" y="176"/>
                    <a:pt x="19" y="176"/>
                  </a:cubicBezTo>
                  <a:cubicBezTo>
                    <a:pt x="20" y="176"/>
                    <a:pt x="20" y="176"/>
                    <a:pt x="20" y="176"/>
                  </a:cubicBezTo>
                  <a:cubicBezTo>
                    <a:pt x="20" y="176"/>
                    <a:pt x="20" y="176"/>
                    <a:pt x="20" y="176"/>
                  </a:cubicBezTo>
                  <a:cubicBezTo>
                    <a:pt x="21" y="177"/>
                    <a:pt x="21" y="177"/>
                    <a:pt x="21" y="177"/>
                  </a:cubicBezTo>
                  <a:cubicBezTo>
                    <a:pt x="21" y="177"/>
                    <a:pt x="21" y="177"/>
                    <a:pt x="21" y="177"/>
                  </a:cubicBezTo>
                  <a:cubicBezTo>
                    <a:pt x="22" y="177"/>
                    <a:pt x="22" y="177"/>
                    <a:pt x="22" y="177"/>
                  </a:cubicBezTo>
                  <a:cubicBezTo>
                    <a:pt x="21" y="177"/>
                    <a:pt x="21" y="177"/>
                    <a:pt x="21" y="177"/>
                  </a:cubicBezTo>
                  <a:cubicBezTo>
                    <a:pt x="21" y="177"/>
                    <a:pt x="21" y="177"/>
                    <a:pt x="21" y="177"/>
                  </a:cubicBezTo>
                  <a:cubicBezTo>
                    <a:pt x="20" y="177"/>
                    <a:pt x="20" y="177"/>
                    <a:pt x="20" y="177"/>
                  </a:cubicBezTo>
                  <a:close/>
                  <a:moveTo>
                    <a:pt x="17" y="177"/>
                  </a:moveTo>
                  <a:cubicBezTo>
                    <a:pt x="17" y="177"/>
                    <a:pt x="17" y="178"/>
                    <a:pt x="17" y="178"/>
                  </a:cubicBezTo>
                  <a:cubicBezTo>
                    <a:pt x="16" y="178"/>
                    <a:pt x="16" y="178"/>
                    <a:pt x="16" y="178"/>
                  </a:cubicBezTo>
                  <a:cubicBezTo>
                    <a:pt x="17" y="177"/>
                    <a:pt x="17" y="177"/>
                    <a:pt x="17" y="177"/>
                  </a:cubicBezTo>
                  <a:close/>
                  <a:moveTo>
                    <a:pt x="23" y="181"/>
                  </a:moveTo>
                  <a:cubicBezTo>
                    <a:pt x="23" y="181"/>
                    <a:pt x="23" y="181"/>
                    <a:pt x="23" y="181"/>
                  </a:cubicBezTo>
                  <a:cubicBezTo>
                    <a:pt x="24" y="181"/>
                    <a:pt x="24" y="181"/>
                    <a:pt x="24" y="181"/>
                  </a:cubicBezTo>
                  <a:cubicBezTo>
                    <a:pt x="23" y="181"/>
                    <a:pt x="23" y="181"/>
                    <a:pt x="23" y="181"/>
                  </a:cubicBezTo>
                  <a:cubicBezTo>
                    <a:pt x="23" y="181"/>
                    <a:pt x="23" y="181"/>
                    <a:pt x="23" y="181"/>
                  </a:cubicBezTo>
                  <a:cubicBezTo>
                    <a:pt x="23" y="181"/>
                    <a:pt x="23" y="181"/>
                    <a:pt x="23" y="181"/>
                  </a:cubicBezTo>
                  <a:close/>
                  <a:moveTo>
                    <a:pt x="25" y="181"/>
                  </a:moveTo>
                  <a:cubicBezTo>
                    <a:pt x="25" y="182"/>
                    <a:pt x="25" y="182"/>
                    <a:pt x="25" y="182"/>
                  </a:cubicBezTo>
                  <a:cubicBezTo>
                    <a:pt x="24" y="181"/>
                    <a:pt x="24" y="181"/>
                    <a:pt x="24" y="181"/>
                  </a:cubicBezTo>
                  <a:cubicBezTo>
                    <a:pt x="24" y="181"/>
                    <a:pt x="24" y="181"/>
                    <a:pt x="24" y="181"/>
                  </a:cubicBezTo>
                  <a:cubicBezTo>
                    <a:pt x="23" y="180"/>
                    <a:pt x="23" y="180"/>
                    <a:pt x="23" y="180"/>
                  </a:cubicBezTo>
                  <a:cubicBezTo>
                    <a:pt x="22" y="180"/>
                    <a:pt x="22" y="180"/>
                    <a:pt x="22" y="180"/>
                  </a:cubicBezTo>
                  <a:cubicBezTo>
                    <a:pt x="22" y="180"/>
                    <a:pt x="22" y="180"/>
                    <a:pt x="22" y="180"/>
                  </a:cubicBezTo>
                  <a:cubicBezTo>
                    <a:pt x="21" y="179"/>
                    <a:pt x="21" y="179"/>
                    <a:pt x="21" y="179"/>
                  </a:cubicBezTo>
                  <a:cubicBezTo>
                    <a:pt x="20" y="179"/>
                    <a:pt x="20" y="179"/>
                    <a:pt x="20" y="179"/>
                  </a:cubicBezTo>
                  <a:cubicBezTo>
                    <a:pt x="20" y="179"/>
                    <a:pt x="20" y="179"/>
                    <a:pt x="20" y="179"/>
                  </a:cubicBezTo>
                  <a:cubicBezTo>
                    <a:pt x="19" y="178"/>
                    <a:pt x="19" y="178"/>
                    <a:pt x="19" y="178"/>
                  </a:cubicBezTo>
                  <a:cubicBezTo>
                    <a:pt x="19" y="178"/>
                    <a:pt x="19" y="178"/>
                    <a:pt x="19" y="178"/>
                  </a:cubicBezTo>
                  <a:cubicBezTo>
                    <a:pt x="19" y="177"/>
                    <a:pt x="19" y="177"/>
                    <a:pt x="19" y="177"/>
                  </a:cubicBezTo>
                  <a:cubicBezTo>
                    <a:pt x="20" y="177"/>
                    <a:pt x="20" y="177"/>
                    <a:pt x="20" y="177"/>
                  </a:cubicBezTo>
                  <a:cubicBezTo>
                    <a:pt x="20" y="178"/>
                    <a:pt x="20" y="178"/>
                    <a:pt x="20" y="178"/>
                  </a:cubicBezTo>
                  <a:cubicBezTo>
                    <a:pt x="21" y="178"/>
                    <a:pt x="21" y="178"/>
                    <a:pt x="21" y="178"/>
                  </a:cubicBezTo>
                  <a:cubicBezTo>
                    <a:pt x="22" y="178"/>
                    <a:pt x="22" y="178"/>
                    <a:pt x="22" y="178"/>
                  </a:cubicBezTo>
                  <a:cubicBezTo>
                    <a:pt x="22" y="178"/>
                    <a:pt x="22" y="178"/>
                    <a:pt x="22" y="178"/>
                  </a:cubicBezTo>
                  <a:cubicBezTo>
                    <a:pt x="24" y="178"/>
                    <a:pt x="24" y="178"/>
                    <a:pt x="24" y="178"/>
                  </a:cubicBezTo>
                  <a:cubicBezTo>
                    <a:pt x="24" y="179"/>
                    <a:pt x="24" y="179"/>
                    <a:pt x="24" y="179"/>
                  </a:cubicBezTo>
                  <a:cubicBezTo>
                    <a:pt x="24" y="179"/>
                    <a:pt x="24" y="179"/>
                    <a:pt x="24" y="179"/>
                  </a:cubicBezTo>
                  <a:cubicBezTo>
                    <a:pt x="25" y="179"/>
                    <a:pt x="25" y="179"/>
                    <a:pt x="25" y="179"/>
                  </a:cubicBezTo>
                  <a:cubicBezTo>
                    <a:pt x="26" y="179"/>
                    <a:pt x="26" y="179"/>
                    <a:pt x="26" y="179"/>
                  </a:cubicBezTo>
                  <a:cubicBezTo>
                    <a:pt x="26" y="180"/>
                    <a:pt x="26" y="180"/>
                    <a:pt x="26" y="180"/>
                  </a:cubicBezTo>
                  <a:cubicBezTo>
                    <a:pt x="26" y="180"/>
                    <a:pt x="26" y="180"/>
                    <a:pt x="26" y="180"/>
                  </a:cubicBezTo>
                  <a:cubicBezTo>
                    <a:pt x="25" y="180"/>
                    <a:pt x="25" y="180"/>
                    <a:pt x="25" y="180"/>
                  </a:cubicBezTo>
                  <a:cubicBezTo>
                    <a:pt x="26" y="180"/>
                    <a:pt x="26" y="180"/>
                    <a:pt x="26" y="180"/>
                  </a:cubicBezTo>
                  <a:cubicBezTo>
                    <a:pt x="26" y="180"/>
                    <a:pt x="26" y="180"/>
                    <a:pt x="26" y="180"/>
                  </a:cubicBezTo>
                  <a:cubicBezTo>
                    <a:pt x="25" y="181"/>
                    <a:pt x="25" y="181"/>
                    <a:pt x="25" y="181"/>
                  </a:cubicBezTo>
                  <a:cubicBezTo>
                    <a:pt x="25" y="181"/>
                    <a:pt x="25" y="181"/>
                    <a:pt x="25" y="181"/>
                  </a:cubicBezTo>
                  <a:close/>
                  <a:moveTo>
                    <a:pt x="26" y="181"/>
                  </a:moveTo>
                  <a:cubicBezTo>
                    <a:pt x="26" y="182"/>
                    <a:pt x="26" y="182"/>
                    <a:pt x="26" y="182"/>
                  </a:cubicBezTo>
                  <a:cubicBezTo>
                    <a:pt x="26" y="182"/>
                    <a:pt x="26" y="182"/>
                    <a:pt x="26" y="182"/>
                  </a:cubicBezTo>
                  <a:cubicBezTo>
                    <a:pt x="26" y="182"/>
                    <a:pt x="26" y="182"/>
                    <a:pt x="26" y="182"/>
                  </a:cubicBezTo>
                  <a:cubicBezTo>
                    <a:pt x="27" y="181"/>
                    <a:pt x="27" y="181"/>
                    <a:pt x="27" y="181"/>
                  </a:cubicBezTo>
                  <a:cubicBezTo>
                    <a:pt x="27" y="181"/>
                    <a:pt x="27" y="181"/>
                    <a:pt x="27" y="181"/>
                  </a:cubicBezTo>
                  <a:cubicBezTo>
                    <a:pt x="27" y="181"/>
                    <a:pt x="27" y="181"/>
                    <a:pt x="27" y="181"/>
                  </a:cubicBezTo>
                  <a:cubicBezTo>
                    <a:pt x="26" y="181"/>
                    <a:pt x="26" y="181"/>
                    <a:pt x="26" y="181"/>
                  </a:cubicBezTo>
                  <a:close/>
                  <a:moveTo>
                    <a:pt x="31" y="180"/>
                  </a:moveTo>
                  <a:cubicBezTo>
                    <a:pt x="31" y="181"/>
                    <a:pt x="31" y="181"/>
                    <a:pt x="31" y="181"/>
                  </a:cubicBezTo>
                  <a:cubicBezTo>
                    <a:pt x="31" y="182"/>
                    <a:pt x="31" y="182"/>
                    <a:pt x="31" y="182"/>
                  </a:cubicBezTo>
                  <a:cubicBezTo>
                    <a:pt x="31" y="182"/>
                    <a:pt x="31" y="182"/>
                    <a:pt x="31" y="182"/>
                  </a:cubicBezTo>
                  <a:cubicBezTo>
                    <a:pt x="30" y="182"/>
                    <a:pt x="30" y="182"/>
                    <a:pt x="30" y="182"/>
                  </a:cubicBezTo>
                  <a:cubicBezTo>
                    <a:pt x="30" y="181"/>
                    <a:pt x="30" y="181"/>
                    <a:pt x="30" y="181"/>
                  </a:cubicBezTo>
                  <a:cubicBezTo>
                    <a:pt x="29" y="182"/>
                    <a:pt x="29" y="182"/>
                    <a:pt x="29" y="182"/>
                  </a:cubicBezTo>
                  <a:cubicBezTo>
                    <a:pt x="29" y="181"/>
                    <a:pt x="29" y="181"/>
                    <a:pt x="29" y="181"/>
                  </a:cubicBezTo>
                  <a:cubicBezTo>
                    <a:pt x="28" y="181"/>
                    <a:pt x="28" y="181"/>
                    <a:pt x="28" y="181"/>
                  </a:cubicBezTo>
                  <a:cubicBezTo>
                    <a:pt x="28" y="181"/>
                    <a:pt x="28" y="181"/>
                    <a:pt x="28" y="181"/>
                  </a:cubicBezTo>
                  <a:cubicBezTo>
                    <a:pt x="27" y="181"/>
                    <a:pt x="27" y="181"/>
                    <a:pt x="27" y="181"/>
                  </a:cubicBezTo>
                  <a:cubicBezTo>
                    <a:pt x="27" y="181"/>
                    <a:pt x="27" y="181"/>
                    <a:pt x="27" y="181"/>
                  </a:cubicBezTo>
                  <a:cubicBezTo>
                    <a:pt x="27" y="180"/>
                    <a:pt x="27" y="180"/>
                    <a:pt x="27" y="180"/>
                  </a:cubicBezTo>
                  <a:cubicBezTo>
                    <a:pt x="28" y="180"/>
                    <a:pt x="28" y="180"/>
                    <a:pt x="28" y="180"/>
                  </a:cubicBezTo>
                  <a:cubicBezTo>
                    <a:pt x="28" y="180"/>
                    <a:pt x="28" y="180"/>
                    <a:pt x="28" y="180"/>
                  </a:cubicBezTo>
                  <a:cubicBezTo>
                    <a:pt x="30" y="180"/>
                    <a:pt x="30" y="180"/>
                    <a:pt x="30" y="180"/>
                  </a:cubicBezTo>
                  <a:cubicBezTo>
                    <a:pt x="30" y="181"/>
                    <a:pt x="30" y="181"/>
                    <a:pt x="30" y="181"/>
                  </a:cubicBezTo>
                  <a:cubicBezTo>
                    <a:pt x="30" y="180"/>
                    <a:pt x="30" y="180"/>
                    <a:pt x="30" y="180"/>
                  </a:cubicBezTo>
                  <a:cubicBezTo>
                    <a:pt x="31" y="180"/>
                    <a:pt x="31" y="180"/>
                    <a:pt x="31" y="180"/>
                  </a:cubicBezTo>
                  <a:cubicBezTo>
                    <a:pt x="31" y="180"/>
                    <a:pt x="31" y="180"/>
                    <a:pt x="31" y="180"/>
                  </a:cubicBezTo>
                  <a:close/>
                  <a:moveTo>
                    <a:pt x="34" y="180"/>
                  </a:moveTo>
                  <a:cubicBezTo>
                    <a:pt x="33" y="180"/>
                    <a:pt x="33" y="180"/>
                    <a:pt x="33" y="180"/>
                  </a:cubicBezTo>
                  <a:cubicBezTo>
                    <a:pt x="33" y="179"/>
                    <a:pt x="33" y="179"/>
                    <a:pt x="33" y="179"/>
                  </a:cubicBezTo>
                  <a:cubicBezTo>
                    <a:pt x="33" y="179"/>
                    <a:pt x="33" y="179"/>
                    <a:pt x="33" y="179"/>
                  </a:cubicBezTo>
                  <a:cubicBezTo>
                    <a:pt x="33" y="178"/>
                    <a:pt x="33" y="178"/>
                    <a:pt x="33" y="178"/>
                  </a:cubicBezTo>
                  <a:cubicBezTo>
                    <a:pt x="32" y="178"/>
                    <a:pt x="32" y="178"/>
                    <a:pt x="32" y="178"/>
                  </a:cubicBezTo>
                  <a:cubicBezTo>
                    <a:pt x="32" y="177"/>
                    <a:pt x="32" y="177"/>
                    <a:pt x="32" y="177"/>
                  </a:cubicBezTo>
                  <a:cubicBezTo>
                    <a:pt x="32" y="176"/>
                    <a:pt x="32" y="176"/>
                    <a:pt x="32" y="176"/>
                  </a:cubicBezTo>
                  <a:cubicBezTo>
                    <a:pt x="32" y="177"/>
                    <a:pt x="32" y="177"/>
                    <a:pt x="32" y="177"/>
                  </a:cubicBezTo>
                  <a:cubicBezTo>
                    <a:pt x="31" y="178"/>
                    <a:pt x="31" y="178"/>
                    <a:pt x="31" y="178"/>
                  </a:cubicBezTo>
                  <a:cubicBezTo>
                    <a:pt x="32" y="179"/>
                    <a:pt x="32" y="179"/>
                    <a:pt x="32" y="179"/>
                  </a:cubicBezTo>
                  <a:cubicBezTo>
                    <a:pt x="31" y="179"/>
                    <a:pt x="31" y="179"/>
                    <a:pt x="31" y="179"/>
                  </a:cubicBezTo>
                  <a:cubicBezTo>
                    <a:pt x="31" y="180"/>
                    <a:pt x="31" y="180"/>
                    <a:pt x="31" y="180"/>
                  </a:cubicBezTo>
                  <a:cubicBezTo>
                    <a:pt x="32" y="180"/>
                    <a:pt x="32" y="180"/>
                    <a:pt x="32" y="180"/>
                  </a:cubicBezTo>
                  <a:cubicBezTo>
                    <a:pt x="33" y="180"/>
                    <a:pt x="33" y="180"/>
                    <a:pt x="33" y="180"/>
                  </a:cubicBezTo>
                  <a:cubicBezTo>
                    <a:pt x="33" y="181"/>
                    <a:pt x="33" y="181"/>
                    <a:pt x="33" y="181"/>
                  </a:cubicBezTo>
                  <a:cubicBezTo>
                    <a:pt x="34" y="180"/>
                    <a:pt x="34" y="180"/>
                    <a:pt x="34" y="180"/>
                  </a:cubicBezTo>
                  <a:close/>
                  <a:moveTo>
                    <a:pt x="30" y="186"/>
                  </a:moveTo>
                  <a:cubicBezTo>
                    <a:pt x="31" y="186"/>
                    <a:pt x="31" y="186"/>
                    <a:pt x="31" y="186"/>
                  </a:cubicBezTo>
                  <a:cubicBezTo>
                    <a:pt x="31" y="186"/>
                    <a:pt x="31" y="186"/>
                    <a:pt x="31" y="186"/>
                  </a:cubicBezTo>
                  <a:cubicBezTo>
                    <a:pt x="31" y="187"/>
                    <a:pt x="31" y="187"/>
                    <a:pt x="31" y="187"/>
                  </a:cubicBezTo>
                  <a:cubicBezTo>
                    <a:pt x="30" y="186"/>
                    <a:pt x="30" y="186"/>
                    <a:pt x="30" y="186"/>
                  </a:cubicBezTo>
                  <a:close/>
                  <a:moveTo>
                    <a:pt x="31" y="185"/>
                  </a:moveTo>
                  <a:cubicBezTo>
                    <a:pt x="30" y="185"/>
                    <a:pt x="30" y="185"/>
                    <a:pt x="30" y="185"/>
                  </a:cubicBezTo>
                  <a:cubicBezTo>
                    <a:pt x="31" y="185"/>
                    <a:pt x="31" y="185"/>
                    <a:pt x="31" y="185"/>
                  </a:cubicBezTo>
                  <a:cubicBezTo>
                    <a:pt x="31" y="185"/>
                    <a:pt x="31" y="185"/>
                    <a:pt x="31" y="185"/>
                  </a:cubicBezTo>
                  <a:cubicBezTo>
                    <a:pt x="31" y="185"/>
                    <a:pt x="31" y="185"/>
                    <a:pt x="31" y="185"/>
                  </a:cubicBezTo>
                  <a:cubicBezTo>
                    <a:pt x="31" y="185"/>
                    <a:pt x="31" y="185"/>
                    <a:pt x="31" y="185"/>
                  </a:cubicBezTo>
                  <a:close/>
                  <a:moveTo>
                    <a:pt x="48" y="190"/>
                  </a:moveTo>
                  <a:cubicBezTo>
                    <a:pt x="48" y="189"/>
                    <a:pt x="48" y="189"/>
                    <a:pt x="48" y="189"/>
                  </a:cubicBezTo>
                  <a:cubicBezTo>
                    <a:pt x="48" y="189"/>
                    <a:pt x="48" y="189"/>
                    <a:pt x="48" y="189"/>
                  </a:cubicBezTo>
                  <a:cubicBezTo>
                    <a:pt x="48" y="188"/>
                    <a:pt x="48" y="188"/>
                    <a:pt x="48" y="188"/>
                  </a:cubicBezTo>
                  <a:cubicBezTo>
                    <a:pt x="48" y="188"/>
                    <a:pt x="48" y="188"/>
                    <a:pt x="48" y="188"/>
                  </a:cubicBezTo>
                  <a:cubicBezTo>
                    <a:pt x="49" y="189"/>
                    <a:pt x="49" y="189"/>
                    <a:pt x="49" y="189"/>
                  </a:cubicBezTo>
                  <a:cubicBezTo>
                    <a:pt x="49" y="190"/>
                    <a:pt x="49" y="190"/>
                    <a:pt x="49" y="190"/>
                  </a:cubicBezTo>
                  <a:cubicBezTo>
                    <a:pt x="48" y="190"/>
                    <a:pt x="48" y="190"/>
                    <a:pt x="48" y="190"/>
                  </a:cubicBezTo>
                  <a:close/>
                  <a:moveTo>
                    <a:pt x="37" y="186"/>
                  </a:moveTo>
                  <a:cubicBezTo>
                    <a:pt x="38" y="185"/>
                    <a:pt x="38" y="185"/>
                    <a:pt x="38" y="185"/>
                  </a:cubicBezTo>
                  <a:cubicBezTo>
                    <a:pt x="38" y="185"/>
                    <a:pt x="38" y="185"/>
                    <a:pt x="38" y="185"/>
                  </a:cubicBezTo>
                  <a:cubicBezTo>
                    <a:pt x="39" y="185"/>
                    <a:pt x="39" y="185"/>
                    <a:pt x="39" y="185"/>
                  </a:cubicBezTo>
                  <a:cubicBezTo>
                    <a:pt x="40" y="185"/>
                    <a:pt x="40" y="185"/>
                    <a:pt x="40" y="185"/>
                  </a:cubicBezTo>
                  <a:cubicBezTo>
                    <a:pt x="42" y="185"/>
                    <a:pt x="42" y="185"/>
                    <a:pt x="42" y="185"/>
                  </a:cubicBezTo>
                  <a:cubicBezTo>
                    <a:pt x="43" y="184"/>
                    <a:pt x="43" y="184"/>
                    <a:pt x="43" y="184"/>
                  </a:cubicBezTo>
                  <a:cubicBezTo>
                    <a:pt x="45" y="185"/>
                    <a:pt x="45" y="185"/>
                    <a:pt x="45" y="185"/>
                  </a:cubicBezTo>
                  <a:cubicBezTo>
                    <a:pt x="46" y="185"/>
                    <a:pt x="46" y="185"/>
                    <a:pt x="46" y="185"/>
                  </a:cubicBezTo>
                  <a:cubicBezTo>
                    <a:pt x="47" y="184"/>
                    <a:pt x="47" y="184"/>
                    <a:pt x="47" y="184"/>
                  </a:cubicBezTo>
                  <a:cubicBezTo>
                    <a:pt x="48" y="185"/>
                    <a:pt x="48" y="185"/>
                    <a:pt x="48" y="185"/>
                  </a:cubicBezTo>
                  <a:cubicBezTo>
                    <a:pt x="48" y="185"/>
                    <a:pt x="48" y="185"/>
                    <a:pt x="48" y="185"/>
                  </a:cubicBezTo>
                  <a:cubicBezTo>
                    <a:pt x="48" y="186"/>
                    <a:pt x="48" y="186"/>
                    <a:pt x="48" y="186"/>
                  </a:cubicBezTo>
                  <a:cubicBezTo>
                    <a:pt x="48" y="186"/>
                    <a:pt x="48" y="186"/>
                    <a:pt x="48" y="186"/>
                  </a:cubicBezTo>
                  <a:cubicBezTo>
                    <a:pt x="47" y="187"/>
                    <a:pt x="47" y="187"/>
                    <a:pt x="47" y="187"/>
                  </a:cubicBezTo>
                  <a:cubicBezTo>
                    <a:pt x="47" y="186"/>
                    <a:pt x="47" y="186"/>
                    <a:pt x="47" y="186"/>
                  </a:cubicBezTo>
                  <a:cubicBezTo>
                    <a:pt x="46" y="186"/>
                    <a:pt x="46" y="186"/>
                    <a:pt x="46" y="186"/>
                  </a:cubicBezTo>
                  <a:cubicBezTo>
                    <a:pt x="45" y="186"/>
                    <a:pt x="45" y="186"/>
                    <a:pt x="45" y="186"/>
                  </a:cubicBezTo>
                  <a:cubicBezTo>
                    <a:pt x="44" y="186"/>
                    <a:pt x="44" y="186"/>
                    <a:pt x="44" y="186"/>
                  </a:cubicBezTo>
                  <a:cubicBezTo>
                    <a:pt x="44" y="186"/>
                    <a:pt x="44" y="186"/>
                    <a:pt x="44" y="186"/>
                  </a:cubicBezTo>
                  <a:cubicBezTo>
                    <a:pt x="44" y="185"/>
                    <a:pt x="44" y="185"/>
                    <a:pt x="44" y="185"/>
                  </a:cubicBezTo>
                  <a:cubicBezTo>
                    <a:pt x="43" y="185"/>
                    <a:pt x="43" y="185"/>
                    <a:pt x="43" y="185"/>
                  </a:cubicBezTo>
                  <a:cubicBezTo>
                    <a:pt x="42" y="186"/>
                    <a:pt x="42" y="186"/>
                    <a:pt x="42" y="186"/>
                  </a:cubicBezTo>
                  <a:cubicBezTo>
                    <a:pt x="42" y="186"/>
                    <a:pt x="42" y="186"/>
                    <a:pt x="42" y="186"/>
                  </a:cubicBezTo>
                  <a:cubicBezTo>
                    <a:pt x="41" y="186"/>
                    <a:pt x="41" y="186"/>
                    <a:pt x="41" y="186"/>
                  </a:cubicBezTo>
                  <a:cubicBezTo>
                    <a:pt x="42" y="187"/>
                    <a:pt x="42" y="187"/>
                    <a:pt x="42" y="187"/>
                  </a:cubicBezTo>
                  <a:cubicBezTo>
                    <a:pt x="42" y="186"/>
                    <a:pt x="42" y="186"/>
                    <a:pt x="42" y="186"/>
                  </a:cubicBezTo>
                  <a:cubicBezTo>
                    <a:pt x="43" y="187"/>
                    <a:pt x="43" y="187"/>
                    <a:pt x="43" y="187"/>
                  </a:cubicBezTo>
                  <a:cubicBezTo>
                    <a:pt x="43" y="187"/>
                    <a:pt x="43" y="187"/>
                    <a:pt x="43" y="187"/>
                  </a:cubicBezTo>
                  <a:cubicBezTo>
                    <a:pt x="43" y="187"/>
                    <a:pt x="43" y="187"/>
                    <a:pt x="43" y="187"/>
                  </a:cubicBezTo>
                  <a:cubicBezTo>
                    <a:pt x="44" y="188"/>
                    <a:pt x="44" y="188"/>
                    <a:pt x="44" y="188"/>
                  </a:cubicBezTo>
                  <a:cubicBezTo>
                    <a:pt x="45" y="188"/>
                    <a:pt x="45" y="188"/>
                    <a:pt x="45" y="188"/>
                  </a:cubicBezTo>
                  <a:cubicBezTo>
                    <a:pt x="45" y="189"/>
                    <a:pt x="45" y="189"/>
                    <a:pt x="45" y="189"/>
                  </a:cubicBezTo>
                  <a:cubicBezTo>
                    <a:pt x="44" y="189"/>
                    <a:pt x="44" y="189"/>
                    <a:pt x="44" y="189"/>
                  </a:cubicBezTo>
                  <a:cubicBezTo>
                    <a:pt x="43" y="188"/>
                    <a:pt x="43" y="188"/>
                    <a:pt x="43" y="188"/>
                  </a:cubicBezTo>
                  <a:cubicBezTo>
                    <a:pt x="43" y="188"/>
                    <a:pt x="43" y="188"/>
                    <a:pt x="43" y="188"/>
                  </a:cubicBezTo>
                  <a:cubicBezTo>
                    <a:pt x="42" y="188"/>
                    <a:pt x="42" y="188"/>
                    <a:pt x="42" y="188"/>
                  </a:cubicBezTo>
                  <a:cubicBezTo>
                    <a:pt x="41" y="188"/>
                    <a:pt x="41" y="188"/>
                    <a:pt x="41" y="188"/>
                  </a:cubicBezTo>
                  <a:cubicBezTo>
                    <a:pt x="41" y="187"/>
                    <a:pt x="41" y="187"/>
                    <a:pt x="41" y="187"/>
                  </a:cubicBezTo>
                  <a:cubicBezTo>
                    <a:pt x="40" y="187"/>
                    <a:pt x="40" y="187"/>
                    <a:pt x="40" y="187"/>
                  </a:cubicBezTo>
                  <a:cubicBezTo>
                    <a:pt x="40" y="188"/>
                    <a:pt x="40" y="188"/>
                    <a:pt x="40" y="188"/>
                  </a:cubicBezTo>
                  <a:cubicBezTo>
                    <a:pt x="41" y="188"/>
                    <a:pt x="41" y="188"/>
                    <a:pt x="41" y="188"/>
                  </a:cubicBezTo>
                  <a:cubicBezTo>
                    <a:pt x="41" y="189"/>
                    <a:pt x="41" y="189"/>
                    <a:pt x="41" y="189"/>
                  </a:cubicBezTo>
                  <a:cubicBezTo>
                    <a:pt x="40" y="189"/>
                    <a:pt x="40" y="189"/>
                    <a:pt x="40" y="189"/>
                  </a:cubicBezTo>
                  <a:cubicBezTo>
                    <a:pt x="39" y="188"/>
                    <a:pt x="39" y="188"/>
                    <a:pt x="39" y="188"/>
                  </a:cubicBezTo>
                  <a:cubicBezTo>
                    <a:pt x="39" y="188"/>
                    <a:pt x="39" y="188"/>
                    <a:pt x="39" y="188"/>
                  </a:cubicBezTo>
                  <a:cubicBezTo>
                    <a:pt x="38" y="188"/>
                    <a:pt x="38" y="188"/>
                    <a:pt x="38" y="188"/>
                  </a:cubicBezTo>
                  <a:cubicBezTo>
                    <a:pt x="38" y="188"/>
                    <a:pt x="38" y="188"/>
                    <a:pt x="38" y="188"/>
                  </a:cubicBezTo>
                  <a:cubicBezTo>
                    <a:pt x="38" y="187"/>
                    <a:pt x="38" y="187"/>
                    <a:pt x="38" y="187"/>
                  </a:cubicBezTo>
                  <a:cubicBezTo>
                    <a:pt x="37" y="188"/>
                    <a:pt x="37" y="188"/>
                    <a:pt x="37" y="188"/>
                  </a:cubicBezTo>
                  <a:cubicBezTo>
                    <a:pt x="37" y="187"/>
                    <a:pt x="37" y="187"/>
                    <a:pt x="37" y="187"/>
                  </a:cubicBezTo>
                  <a:cubicBezTo>
                    <a:pt x="37" y="187"/>
                    <a:pt x="37" y="187"/>
                    <a:pt x="37" y="187"/>
                  </a:cubicBezTo>
                  <a:cubicBezTo>
                    <a:pt x="37" y="187"/>
                    <a:pt x="37" y="187"/>
                    <a:pt x="37" y="187"/>
                  </a:cubicBezTo>
                  <a:cubicBezTo>
                    <a:pt x="39" y="186"/>
                    <a:pt x="39" y="186"/>
                    <a:pt x="39" y="186"/>
                  </a:cubicBezTo>
                  <a:cubicBezTo>
                    <a:pt x="38" y="186"/>
                    <a:pt x="38" y="186"/>
                    <a:pt x="38" y="186"/>
                  </a:cubicBezTo>
                  <a:cubicBezTo>
                    <a:pt x="38" y="186"/>
                    <a:pt x="38" y="186"/>
                    <a:pt x="38" y="186"/>
                  </a:cubicBezTo>
                  <a:lnTo>
                    <a:pt x="37" y="18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68" name="Rectangle 190"/>
            <p:cNvSpPr>
              <a:spLocks noChangeArrowheads="1"/>
            </p:cNvSpPr>
            <p:nvPr/>
          </p:nvSpPr>
          <p:spPr bwMode="auto">
            <a:xfrm>
              <a:off x="3002529" y="2846591"/>
              <a:ext cx="1287" cy="514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69" name="Freeform 191"/>
            <p:cNvSpPr>
              <a:spLocks noEditPoints="1"/>
            </p:cNvSpPr>
            <p:nvPr/>
          </p:nvSpPr>
          <p:spPr bwMode="auto">
            <a:xfrm>
              <a:off x="3011537" y="2851738"/>
              <a:ext cx="14153" cy="14153"/>
            </a:xfrm>
            <a:custGeom>
              <a:avLst/>
              <a:gdLst>
                <a:gd name="T0" fmla="*/ 11 w 11"/>
                <a:gd name="T1" fmla="*/ 11 h 11"/>
                <a:gd name="T2" fmla="*/ 7 w 11"/>
                <a:gd name="T3" fmla="*/ 11 h 11"/>
                <a:gd name="T4" fmla="*/ 7 w 11"/>
                <a:gd name="T5" fmla="*/ 11 h 11"/>
                <a:gd name="T6" fmla="*/ 11 w 11"/>
                <a:gd name="T7" fmla="*/ 11 h 11"/>
                <a:gd name="T8" fmla="*/ 11 w 11"/>
                <a:gd name="T9" fmla="*/ 11 h 11"/>
                <a:gd name="T10" fmla="*/ 7 w 11"/>
                <a:gd name="T11" fmla="*/ 0 h 11"/>
                <a:gd name="T12" fmla="*/ 4 w 11"/>
                <a:gd name="T13" fmla="*/ 4 h 11"/>
                <a:gd name="T14" fmla="*/ 7 w 11"/>
                <a:gd name="T15" fmla="*/ 4 h 11"/>
                <a:gd name="T16" fmla="*/ 11 w 11"/>
                <a:gd name="T17" fmla="*/ 8 h 11"/>
                <a:gd name="T18" fmla="*/ 7 w 11"/>
                <a:gd name="T19" fmla="*/ 0 h 11"/>
                <a:gd name="T20" fmla="*/ 7 w 11"/>
                <a:gd name="T21" fmla="*/ 0 h 11"/>
                <a:gd name="T22" fmla="*/ 0 w 11"/>
                <a:gd name="T23" fmla="*/ 4 h 11"/>
                <a:gd name="T24" fmla="*/ 4 w 11"/>
                <a:gd name="T25" fmla="*/ 8 h 11"/>
                <a:gd name="T26" fmla="*/ 4 w 11"/>
                <a:gd name="T27" fmla="*/ 11 h 11"/>
                <a:gd name="T28" fmla="*/ 0 w 11"/>
                <a:gd name="T29" fmla="*/ 4 h 11"/>
                <a:gd name="T30" fmla="*/ 0 w 11"/>
                <a:gd name="T31" fmla="*/ 4 h 11"/>
                <a:gd name="T32" fmla="*/ 0 w 11"/>
                <a:gd name="T3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11" y="11"/>
                  </a:moveTo>
                  <a:lnTo>
                    <a:pt x="7" y="11"/>
                  </a:lnTo>
                  <a:lnTo>
                    <a:pt x="7" y="11"/>
                  </a:lnTo>
                  <a:lnTo>
                    <a:pt x="11" y="11"/>
                  </a:lnTo>
                  <a:lnTo>
                    <a:pt x="11" y="11"/>
                  </a:lnTo>
                  <a:close/>
                  <a:moveTo>
                    <a:pt x="7" y="0"/>
                  </a:moveTo>
                  <a:lnTo>
                    <a:pt x="4" y="4"/>
                  </a:lnTo>
                  <a:lnTo>
                    <a:pt x="7" y="4"/>
                  </a:lnTo>
                  <a:lnTo>
                    <a:pt x="11" y="8"/>
                  </a:lnTo>
                  <a:lnTo>
                    <a:pt x="7" y="0"/>
                  </a:lnTo>
                  <a:lnTo>
                    <a:pt x="7" y="0"/>
                  </a:lnTo>
                  <a:close/>
                  <a:moveTo>
                    <a:pt x="0" y="4"/>
                  </a:moveTo>
                  <a:lnTo>
                    <a:pt x="4" y="8"/>
                  </a:lnTo>
                  <a:lnTo>
                    <a:pt x="4" y="11"/>
                  </a:lnTo>
                  <a:lnTo>
                    <a:pt x="0" y="4"/>
                  </a:lnTo>
                  <a:lnTo>
                    <a:pt x="0" y="4"/>
                  </a:lnTo>
                  <a:lnTo>
                    <a:pt x="0"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70" name="Freeform 192"/>
            <p:cNvSpPr>
              <a:spLocks/>
            </p:cNvSpPr>
            <p:nvPr/>
          </p:nvSpPr>
          <p:spPr bwMode="auto">
            <a:xfrm>
              <a:off x="3016684" y="2871037"/>
              <a:ext cx="3860" cy="9007"/>
            </a:xfrm>
            <a:custGeom>
              <a:avLst/>
              <a:gdLst>
                <a:gd name="T0" fmla="*/ 0 w 1"/>
                <a:gd name="T1" fmla="*/ 0 h 2"/>
                <a:gd name="T2" fmla="*/ 1 w 1"/>
                <a:gd name="T3" fmla="*/ 1 h 2"/>
                <a:gd name="T4" fmla="*/ 1 w 1"/>
                <a:gd name="T5" fmla="*/ 2 h 2"/>
                <a:gd name="T6" fmla="*/ 0 w 1"/>
                <a:gd name="T7" fmla="*/ 2 h 2"/>
                <a:gd name="T8" fmla="*/ 0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1" y="1"/>
                    <a:pt x="1" y="1"/>
                    <a:pt x="1" y="1"/>
                  </a:cubicBezTo>
                  <a:cubicBezTo>
                    <a:pt x="1" y="2"/>
                    <a:pt x="1" y="2"/>
                    <a:pt x="1" y="2"/>
                  </a:cubicBezTo>
                  <a:cubicBezTo>
                    <a:pt x="0" y="2"/>
                    <a:pt x="0" y="2"/>
                    <a:pt x="0" y="2"/>
                  </a:cubicBezTo>
                  <a:cubicBezTo>
                    <a:pt x="0" y="1"/>
                    <a:pt x="0" y="1"/>
                    <a:pt x="0" y="1"/>
                  </a:cubicBezTo>
                  <a:cubicBezTo>
                    <a:pt x="0" y="1"/>
                    <a:pt x="1" y="0"/>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71" name="Freeform 193"/>
            <p:cNvSpPr>
              <a:spLocks noEditPoints="1"/>
            </p:cNvSpPr>
            <p:nvPr/>
          </p:nvSpPr>
          <p:spPr bwMode="auto">
            <a:xfrm>
              <a:off x="3016683" y="2885191"/>
              <a:ext cx="14153" cy="28306"/>
            </a:xfrm>
            <a:custGeom>
              <a:avLst/>
              <a:gdLst>
                <a:gd name="T0" fmla="*/ 7 w 11"/>
                <a:gd name="T1" fmla="*/ 15 h 22"/>
                <a:gd name="T2" fmla="*/ 3 w 11"/>
                <a:gd name="T3" fmla="*/ 19 h 22"/>
                <a:gd name="T4" fmla="*/ 3 w 11"/>
                <a:gd name="T5" fmla="*/ 22 h 22"/>
                <a:gd name="T6" fmla="*/ 7 w 11"/>
                <a:gd name="T7" fmla="*/ 22 h 22"/>
                <a:gd name="T8" fmla="*/ 11 w 11"/>
                <a:gd name="T9" fmla="*/ 19 h 22"/>
                <a:gd name="T10" fmla="*/ 7 w 11"/>
                <a:gd name="T11" fmla="*/ 15 h 22"/>
                <a:gd name="T12" fmla="*/ 7 w 11"/>
                <a:gd name="T13" fmla="*/ 15 h 22"/>
                <a:gd name="T14" fmla="*/ 0 w 11"/>
                <a:gd name="T15" fmla="*/ 0 h 22"/>
                <a:gd name="T16" fmla="*/ 7 w 11"/>
                <a:gd name="T17" fmla="*/ 4 h 22"/>
                <a:gd name="T18" fmla="*/ 11 w 11"/>
                <a:gd name="T19" fmla="*/ 8 h 22"/>
                <a:gd name="T20" fmla="*/ 11 w 11"/>
                <a:gd name="T21" fmla="*/ 11 h 22"/>
                <a:gd name="T22" fmla="*/ 7 w 11"/>
                <a:gd name="T23" fmla="*/ 8 h 22"/>
                <a:gd name="T24" fmla="*/ 3 w 11"/>
                <a:gd name="T25" fmla="*/ 8 h 22"/>
                <a:gd name="T26" fmla="*/ 3 w 11"/>
                <a:gd name="T27" fmla="*/ 8 h 22"/>
                <a:gd name="T28" fmla="*/ 0 w 11"/>
                <a:gd name="T29" fmla="*/ 4 h 22"/>
                <a:gd name="T30" fmla="*/ 0 w 11"/>
                <a:gd name="T3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22">
                  <a:moveTo>
                    <a:pt x="7" y="15"/>
                  </a:moveTo>
                  <a:lnTo>
                    <a:pt x="3" y="19"/>
                  </a:lnTo>
                  <a:lnTo>
                    <a:pt x="3" y="22"/>
                  </a:lnTo>
                  <a:lnTo>
                    <a:pt x="7" y="22"/>
                  </a:lnTo>
                  <a:lnTo>
                    <a:pt x="11" y="19"/>
                  </a:lnTo>
                  <a:lnTo>
                    <a:pt x="7" y="15"/>
                  </a:lnTo>
                  <a:lnTo>
                    <a:pt x="7" y="15"/>
                  </a:lnTo>
                  <a:close/>
                  <a:moveTo>
                    <a:pt x="0" y="0"/>
                  </a:moveTo>
                  <a:lnTo>
                    <a:pt x="7" y="4"/>
                  </a:lnTo>
                  <a:lnTo>
                    <a:pt x="11" y="8"/>
                  </a:lnTo>
                  <a:lnTo>
                    <a:pt x="11" y="11"/>
                  </a:lnTo>
                  <a:lnTo>
                    <a:pt x="7" y="8"/>
                  </a:lnTo>
                  <a:lnTo>
                    <a:pt x="3" y="8"/>
                  </a:lnTo>
                  <a:lnTo>
                    <a:pt x="3" y="8"/>
                  </a:lnTo>
                  <a:lnTo>
                    <a:pt x="0" y="4"/>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72" name="Freeform 194"/>
            <p:cNvSpPr>
              <a:spLocks/>
            </p:cNvSpPr>
            <p:nvPr/>
          </p:nvSpPr>
          <p:spPr bwMode="auto">
            <a:xfrm>
              <a:off x="3053994" y="2918643"/>
              <a:ext cx="5147" cy="5147"/>
            </a:xfrm>
            <a:custGeom>
              <a:avLst/>
              <a:gdLst>
                <a:gd name="T0" fmla="*/ 4 w 4"/>
                <a:gd name="T1" fmla="*/ 0 h 4"/>
                <a:gd name="T2" fmla="*/ 0 w 4"/>
                <a:gd name="T3" fmla="*/ 0 h 4"/>
                <a:gd name="T4" fmla="*/ 0 w 4"/>
                <a:gd name="T5" fmla="*/ 4 h 4"/>
                <a:gd name="T6" fmla="*/ 4 w 4"/>
                <a:gd name="T7" fmla="*/ 4 h 4"/>
                <a:gd name="T8" fmla="*/ 4 w 4"/>
                <a:gd name="T9" fmla="*/ 0 h 4"/>
                <a:gd name="T10" fmla="*/ 4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4" y="0"/>
                  </a:moveTo>
                  <a:lnTo>
                    <a:pt x="0" y="0"/>
                  </a:lnTo>
                  <a:lnTo>
                    <a:pt x="0" y="4"/>
                  </a:lnTo>
                  <a:lnTo>
                    <a:pt x="4" y="4"/>
                  </a:lnTo>
                  <a:lnTo>
                    <a:pt x="4" y="0"/>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73" name="Freeform 195"/>
            <p:cNvSpPr>
              <a:spLocks noEditPoints="1"/>
            </p:cNvSpPr>
            <p:nvPr/>
          </p:nvSpPr>
          <p:spPr bwMode="auto">
            <a:xfrm>
              <a:off x="3006390" y="2913497"/>
              <a:ext cx="14153" cy="29593"/>
            </a:xfrm>
            <a:custGeom>
              <a:avLst/>
              <a:gdLst>
                <a:gd name="T0" fmla="*/ 2 w 3"/>
                <a:gd name="T1" fmla="*/ 6 h 6"/>
                <a:gd name="T2" fmla="*/ 2 w 3"/>
                <a:gd name="T3" fmla="*/ 5 h 6"/>
                <a:gd name="T4" fmla="*/ 1 w 3"/>
                <a:gd name="T5" fmla="*/ 5 h 6"/>
                <a:gd name="T6" fmla="*/ 0 w 3"/>
                <a:gd name="T7" fmla="*/ 6 h 6"/>
                <a:gd name="T8" fmla="*/ 1 w 3"/>
                <a:gd name="T9" fmla="*/ 6 h 6"/>
                <a:gd name="T10" fmla="*/ 2 w 3"/>
                <a:gd name="T11" fmla="*/ 6 h 6"/>
                <a:gd name="T12" fmla="*/ 2 w 3"/>
                <a:gd name="T13" fmla="*/ 4 h 6"/>
                <a:gd name="T14" fmla="*/ 3 w 3"/>
                <a:gd name="T15" fmla="*/ 5 h 6"/>
                <a:gd name="T16" fmla="*/ 2 w 3"/>
                <a:gd name="T17" fmla="*/ 5 h 6"/>
                <a:gd name="T18" fmla="*/ 2 w 3"/>
                <a:gd name="T19" fmla="*/ 4 h 6"/>
                <a:gd name="T20" fmla="*/ 3 w 3"/>
                <a:gd name="T21" fmla="*/ 0 h 6"/>
                <a:gd name="T22" fmla="*/ 3 w 3"/>
                <a:gd name="T23" fmla="*/ 1 h 6"/>
                <a:gd name="T24" fmla="*/ 3 w 3"/>
                <a:gd name="T25" fmla="*/ 2 h 6"/>
                <a:gd name="T26" fmla="*/ 3 w 3"/>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6">
                  <a:moveTo>
                    <a:pt x="2" y="6"/>
                  </a:moveTo>
                  <a:cubicBezTo>
                    <a:pt x="2" y="5"/>
                    <a:pt x="2" y="5"/>
                    <a:pt x="2" y="5"/>
                  </a:cubicBezTo>
                  <a:cubicBezTo>
                    <a:pt x="1" y="5"/>
                    <a:pt x="1" y="5"/>
                    <a:pt x="1" y="5"/>
                  </a:cubicBezTo>
                  <a:cubicBezTo>
                    <a:pt x="0" y="6"/>
                    <a:pt x="0" y="6"/>
                    <a:pt x="0" y="6"/>
                  </a:cubicBezTo>
                  <a:cubicBezTo>
                    <a:pt x="1" y="6"/>
                    <a:pt x="1" y="6"/>
                    <a:pt x="1" y="6"/>
                  </a:cubicBezTo>
                  <a:cubicBezTo>
                    <a:pt x="2" y="6"/>
                    <a:pt x="2" y="6"/>
                    <a:pt x="2" y="6"/>
                  </a:cubicBezTo>
                  <a:close/>
                  <a:moveTo>
                    <a:pt x="2" y="4"/>
                  </a:moveTo>
                  <a:cubicBezTo>
                    <a:pt x="3" y="5"/>
                    <a:pt x="3" y="5"/>
                    <a:pt x="3" y="5"/>
                  </a:cubicBezTo>
                  <a:cubicBezTo>
                    <a:pt x="2" y="5"/>
                    <a:pt x="2" y="5"/>
                    <a:pt x="2" y="5"/>
                  </a:cubicBezTo>
                  <a:cubicBezTo>
                    <a:pt x="2" y="5"/>
                    <a:pt x="2" y="4"/>
                    <a:pt x="2" y="4"/>
                  </a:cubicBezTo>
                  <a:close/>
                  <a:moveTo>
                    <a:pt x="3" y="0"/>
                  </a:moveTo>
                  <a:cubicBezTo>
                    <a:pt x="3" y="1"/>
                    <a:pt x="3" y="1"/>
                    <a:pt x="3" y="1"/>
                  </a:cubicBezTo>
                  <a:cubicBezTo>
                    <a:pt x="3" y="2"/>
                    <a:pt x="3" y="2"/>
                    <a:pt x="3" y="2"/>
                  </a:cubicBezTo>
                  <a:lnTo>
                    <a:pt x="3"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74" name="Freeform 196"/>
            <p:cNvSpPr>
              <a:spLocks noEditPoints="1"/>
            </p:cNvSpPr>
            <p:nvPr/>
          </p:nvSpPr>
          <p:spPr bwMode="auto">
            <a:xfrm>
              <a:off x="3002530" y="2961102"/>
              <a:ext cx="28306" cy="24446"/>
            </a:xfrm>
            <a:custGeom>
              <a:avLst/>
              <a:gdLst>
                <a:gd name="T0" fmla="*/ 18 w 22"/>
                <a:gd name="T1" fmla="*/ 0 h 19"/>
                <a:gd name="T2" fmla="*/ 22 w 22"/>
                <a:gd name="T3" fmla="*/ 0 h 19"/>
                <a:gd name="T4" fmla="*/ 22 w 22"/>
                <a:gd name="T5" fmla="*/ 0 h 19"/>
                <a:gd name="T6" fmla="*/ 18 w 22"/>
                <a:gd name="T7" fmla="*/ 0 h 19"/>
                <a:gd name="T8" fmla="*/ 18 w 22"/>
                <a:gd name="T9" fmla="*/ 0 h 19"/>
                <a:gd name="T10" fmla="*/ 18 w 22"/>
                <a:gd name="T11" fmla="*/ 4 h 19"/>
                <a:gd name="T12" fmla="*/ 11 w 22"/>
                <a:gd name="T13" fmla="*/ 4 h 19"/>
                <a:gd name="T14" fmla="*/ 11 w 22"/>
                <a:gd name="T15" fmla="*/ 4 h 19"/>
                <a:gd name="T16" fmla="*/ 7 w 22"/>
                <a:gd name="T17" fmla="*/ 4 h 19"/>
                <a:gd name="T18" fmla="*/ 3 w 22"/>
                <a:gd name="T19" fmla="*/ 8 h 19"/>
                <a:gd name="T20" fmla="*/ 7 w 22"/>
                <a:gd name="T21" fmla="*/ 8 h 19"/>
                <a:gd name="T22" fmla="*/ 7 w 22"/>
                <a:gd name="T23" fmla="*/ 12 h 19"/>
                <a:gd name="T24" fmla="*/ 3 w 22"/>
                <a:gd name="T25" fmla="*/ 15 h 19"/>
                <a:gd name="T26" fmla="*/ 0 w 22"/>
                <a:gd name="T27" fmla="*/ 15 h 19"/>
                <a:gd name="T28" fmla="*/ 7 w 22"/>
                <a:gd name="T29" fmla="*/ 19 h 19"/>
                <a:gd name="T30" fmla="*/ 14 w 22"/>
                <a:gd name="T31" fmla="*/ 15 h 19"/>
                <a:gd name="T32" fmla="*/ 18 w 22"/>
                <a:gd name="T33" fmla="*/ 15 h 19"/>
                <a:gd name="T34" fmla="*/ 18 w 22"/>
                <a:gd name="T35" fmla="*/ 12 h 19"/>
                <a:gd name="T36" fmla="*/ 14 w 22"/>
                <a:gd name="T37" fmla="*/ 8 h 19"/>
                <a:gd name="T38" fmla="*/ 18 w 22"/>
                <a:gd name="T39" fmla="*/ 4 h 19"/>
                <a:gd name="T40" fmla="*/ 18 w 22"/>
                <a:gd name="T4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9">
                  <a:moveTo>
                    <a:pt x="18" y="0"/>
                  </a:moveTo>
                  <a:lnTo>
                    <a:pt x="22" y="0"/>
                  </a:lnTo>
                  <a:lnTo>
                    <a:pt x="22" y="0"/>
                  </a:lnTo>
                  <a:lnTo>
                    <a:pt x="18" y="0"/>
                  </a:lnTo>
                  <a:lnTo>
                    <a:pt x="18" y="0"/>
                  </a:lnTo>
                  <a:close/>
                  <a:moveTo>
                    <a:pt x="18" y="4"/>
                  </a:moveTo>
                  <a:lnTo>
                    <a:pt x="11" y="4"/>
                  </a:lnTo>
                  <a:lnTo>
                    <a:pt x="11" y="4"/>
                  </a:lnTo>
                  <a:lnTo>
                    <a:pt x="7" y="4"/>
                  </a:lnTo>
                  <a:lnTo>
                    <a:pt x="3" y="8"/>
                  </a:lnTo>
                  <a:lnTo>
                    <a:pt x="7" y="8"/>
                  </a:lnTo>
                  <a:lnTo>
                    <a:pt x="7" y="12"/>
                  </a:lnTo>
                  <a:lnTo>
                    <a:pt x="3" y="15"/>
                  </a:lnTo>
                  <a:lnTo>
                    <a:pt x="0" y="15"/>
                  </a:lnTo>
                  <a:lnTo>
                    <a:pt x="7" y="19"/>
                  </a:lnTo>
                  <a:lnTo>
                    <a:pt x="14" y="15"/>
                  </a:lnTo>
                  <a:lnTo>
                    <a:pt x="18" y="15"/>
                  </a:lnTo>
                  <a:lnTo>
                    <a:pt x="18" y="12"/>
                  </a:lnTo>
                  <a:lnTo>
                    <a:pt x="14" y="8"/>
                  </a:lnTo>
                  <a:lnTo>
                    <a:pt x="18" y="4"/>
                  </a:lnTo>
                  <a:lnTo>
                    <a:pt x="18"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75" name="Rectangle 19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76" name="Rectangle 19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77" name="Rectangle 19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78" name="Rectangle 20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79" name="Rectangle 20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80" name="Rectangle 20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81" name="Rectangle 20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82" name="Rectangle 20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83" name="Rectangle 20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84" name="Rectangle 20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85" name="Rectangle 20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86" name="Rectangle 20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87" name="Rectangle 21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88" name="Rectangle 21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89" name="Rectangle 21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90" name="Rectangle 21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91" name="Rectangle 21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92" name="Rectangle 21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93" name="Rectangle 21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94" name="Rectangle 21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95" name="Rectangle 21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96" name="Rectangle 21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97" name="Rectangle 22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98" name="Rectangle 22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99" name="Rectangle 22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00" name="Rectangle 22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01" name="Rectangle 22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02" name="Rectangle 22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03" name="Rectangle 22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04" name="Rectangle 22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05" name="Rectangle 22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06" name="Rectangle 22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07" name="Rectangle 23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08" name="Rectangle 23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09" name="Rectangle 23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10" name="Rectangle 23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11" name="Rectangle 23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12" name="Rectangle 23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13" name="Rectangle 23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14" name="Rectangle 23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15" name="Rectangle 23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16" name="Rectangle 23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17" name="Rectangle 24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18" name="Rectangle 24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19" name="Rectangle 24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20" name="Rectangle 24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21" name="Rectangle 24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22" name="Rectangle 24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23" name="Rectangle 24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24" name="Rectangle 24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25" name="Rectangle 24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26" name="Rectangle 24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27" name="Rectangle 25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28" name="Rectangle 25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29" name="Rectangle 25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30" name="Rectangle 25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31" name="Rectangle 25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32" name="Rectangle 25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33" name="Rectangle 25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34" name="Rectangle 25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35" name="Rectangle 25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36" name="Rectangle 25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37" name="Rectangle 26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38" name="Rectangle 26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39" name="Freeform 168"/>
            <p:cNvSpPr>
              <a:spLocks noEditPoints="1"/>
            </p:cNvSpPr>
            <p:nvPr/>
          </p:nvSpPr>
          <p:spPr bwMode="auto">
            <a:xfrm>
              <a:off x="1786664" y="2036014"/>
              <a:ext cx="1196567" cy="639456"/>
            </a:xfrm>
            <a:custGeom>
              <a:avLst/>
              <a:gdLst>
                <a:gd name="T0" fmla="*/ 146 w 251"/>
                <a:gd name="T1" fmla="*/ 13 h 134"/>
                <a:gd name="T2" fmla="*/ 177 w 251"/>
                <a:gd name="T3" fmla="*/ 26 h 134"/>
                <a:gd name="T4" fmla="*/ 210 w 251"/>
                <a:gd name="T5" fmla="*/ 41 h 134"/>
                <a:gd name="T6" fmla="*/ 236 w 251"/>
                <a:gd name="T7" fmla="*/ 33 h 134"/>
                <a:gd name="T8" fmla="*/ 248 w 251"/>
                <a:gd name="T9" fmla="*/ 27 h 134"/>
                <a:gd name="T10" fmla="*/ 250 w 251"/>
                <a:gd name="T11" fmla="*/ 40 h 134"/>
                <a:gd name="T12" fmla="*/ 242 w 251"/>
                <a:gd name="T13" fmla="*/ 42 h 134"/>
                <a:gd name="T14" fmla="*/ 235 w 251"/>
                <a:gd name="T15" fmla="*/ 45 h 134"/>
                <a:gd name="T16" fmla="*/ 234 w 251"/>
                <a:gd name="T17" fmla="*/ 53 h 134"/>
                <a:gd name="T18" fmla="*/ 228 w 251"/>
                <a:gd name="T19" fmla="*/ 57 h 134"/>
                <a:gd name="T20" fmla="*/ 216 w 251"/>
                <a:gd name="T21" fmla="*/ 61 h 134"/>
                <a:gd name="T22" fmla="*/ 211 w 251"/>
                <a:gd name="T23" fmla="*/ 69 h 134"/>
                <a:gd name="T24" fmla="*/ 210 w 251"/>
                <a:gd name="T25" fmla="*/ 70 h 134"/>
                <a:gd name="T26" fmla="*/ 206 w 251"/>
                <a:gd name="T27" fmla="*/ 75 h 134"/>
                <a:gd name="T28" fmla="*/ 205 w 251"/>
                <a:gd name="T29" fmla="*/ 67 h 134"/>
                <a:gd name="T30" fmla="*/ 203 w 251"/>
                <a:gd name="T31" fmla="*/ 73 h 134"/>
                <a:gd name="T32" fmla="*/ 203 w 251"/>
                <a:gd name="T33" fmla="*/ 76 h 134"/>
                <a:gd name="T34" fmla="*/ 201 w 251"/>
                <a:gd name="T35" fmla="*/ 78 h 134"/>
                <a:gd name="T36" fmla="*/ 202 w 251"/>
                <a:gd name="T37" fmla="*/ 83 h 134"/>
                <a:gd name="T38" fmla="*/ 204 w 251"/>
                <a:gd name="T39" fmla="*/ 86 h 134"/>
                <a:gd name="T40" fmla="*/ 201 w 251"/>
                <a:gd name="T41" fmla="*/ 88 h 134"/>
                <a:gd name="T42" fmla="*/ 193 w 251"/>
                <a:gd name="T43" fmla="*/ 94 h 134"/>
                <a:gd name="T44" fmla="*/ 183 w 251"/>
                <a:gd name="T45" fmla="*/ 100 h 134"/>
                <a:gd name="T46" fmla="*/ 177 w 251"/>
                <a:gd name="T47" fmla="*/ 110 h 134"/>
                <a:gd name="T48" fmla="*/ 180 w 251"/>
                <a:gd name="T49" fmla="*/ 128 h 134"/>
                <a:gd name="T50" fmla="*/ 173 w 251"/>
                <a:gd name="T51" fmla="*/ 131 h 134"/>
                <a:gd name="T52" fmla="*/ 169 w 251"/>
                <a:gd name="T53" fmla="*/ 125 h 134"/>
                <a:gd name="T54" fmla="*/ 168 w 251"/>
                <a:gd name="T55" fmla="*/ 116 h 134"/>
                <a:gd name="T56" fmla="*/ 161 w 251"/>
                <a:gd name="T57" fmla="*/ 113 h 134"/>
                <a:gd name="T58" fmla="*/ 157 w 251"/>
                <a:gd name="T59" fmla="*/ 110 h 134"/>
                <a:gd name="T60" fmla="*/ 149 w 251"/>
                <a:gd name="T61" fmla="*/ 110 h 134"/>
                <a:gd name="T62" fmla="*/ 139 w 251"/>
                <a:gd name="T63" fmla="*/ 112 h 134"/>
                <a:gd name="T64" fmla="*/ 140 w 251"/>
                <a:gd name="T65" fmla="*/ 115 h 134"/>
                <a:gd name="T66" fmla="*/ 132 w 251"/>
                <a:gd name="T67" fmla="*/ 115 h 134"/>
                <a:gd name="T68" fmla="*/ 125 w 251"/>
                <a:gd name="T69" fmla="*/ 113 h 134"/>
                <a:gd name="T70" fmla="*/ 116 w 251"/>
                <a:gd name="T71" fmla="*/ 113 h 134"/>
                <a:gd name="T72" fmla="*/ 108 w 251"/>
                <a:gd name="T73" fmla="*/ 118 h 134"/>
                <a:gd name="T74" fmla="*/ 104 w 251"/>
                <a:gd name="T75" fmla="*/ 129 h 134"/>
                <a:gd name="T76" fmla="*/ 96 w 251"/>
                <a:gd name="T77" fmla="*/ 123 h 134"/>
                <a:gd name="T78" fmla="*/ 91 w 251"/>
                <a:gd name="T79" fmla="*/ 113 h 134"/>
                <a:gd name="T80" fmla="*/ 83 w 251"/>
                <a:gd name="T81" fmla="*/ 113 h 134"/>
                <a:gd name="T82" fmla="*/ 76 w 251"/>
                <a:gd name="T83" fmla="*/ 113 h 134"/>
                <a:gd name="T84" fmla="*/ 73 w 251"/>
                <a:gd name="T85" fmla="*/ 108 h 134"/>
                <a:gd name="T86" fmla="*/ 67 w 251"/>
                <a:gd name="T87" fmla="*/ 101 h 134"/>
                <a:gd name="T88" fmla="*/ 18 w 251"/>
                <a:gd name="T89" fmla="*/ 89 h 134"/>
                <a:gd name="T90" fmla="*/ 9 w 251"/>
                <a:gd name="T91" fmla="*/ 82 h 134"/>
                <a:gd name="T92" fmla="*/ 6 w 251"/>
                <a:gd name="T93" fmla="*/ 72 h 134"/>
                <a:gd name="T94" fmla="*/ 6 w 251"/>
                <a:gd name="T95" fmla="*/ 66 h 134"/>
                <a:gd name="T96" fmla="*/ 4 w 251"/>
                <a:gd name="T97" fmla="*/ 66 h 134"/>
                <a:gd name="T98" fmla="*/ 1 w 251"/>
                <a:gd name="T99" fmla="*/ 52 h 134"/>
                <a:gd name="T100" fmla="*/ 3 w 251"/>
                <a:gd name="T101" fmla="*/ 39 h 134"/>
                <a:gd name="T102" fmla="*/ 11 w 251"/>
                <a:gd name="T103" fmla="*/ 19 h 134"/>
                <a:gd name="T104" fmla="*/ 12 w 251"/>
                <a:gd name="T105" fmla="*/ 16 h 134"/>
                <a:gd name="T106" fmla="*/ 13 w 251"/>
                <a:gd name="T107" fmla="*/ 7 h 134"/>
                <a:gd name="T108" fmla="*/ 19 w 251"/>
                <a:gd name="T109" fmla="*/ 8 h 134"/>
                <a:gd name="T110" fmla="*/ 19 w 251"/>
                <a:gd name="T111" fmla="*/ 12 h 134"/>
                <a:gd name="T112" fmla="*/ 23 w 251"/>
                <a:gd name="T113" fmla="*/ 3 h 134"/>
                <a:gd name="T114" fmla="*/ 218 w 251"/>
                <a:gd name="T115" fmla="*/ 60 h 134"/>
                <a:gd name="T116" fmla="*/ 223 w 251"/>
                <a:gd name="T117" fmla="*/ 59 h 134"/>
                <a:gd name="T118" fmla="*/ 22 w 251"/>
                <a:gd name="T119" fmla="*/ 4 h 134"/>
                <a:gd name="T120" fmla="*/ 105 w 251"/>
                <a:gd name="T121" fmla="*/ 12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1" h="134">
                  <a:moveTo>
                    <a:pt x="22" y="0"/>
                  </a:moveTo>
                  <a:cubicBezTo>
                    <a:pt x="137" y="10"/>
                    <a:pt x="137" y="10"/>
                    <a:pt x="137" y="10"/>
                  </a:cubicBezTo>
                  <a:cubicBezTo>
                    <a:pt x="138" y="10"/>
                    <a:pt x="138" y="10"/>
                    <a:pt x="138" y="10"/>
                  </a:cubicBezTo>
                  <a:cubicBezTo>
                    <a:pt x="139" y="10"/>
                    <a:pt x="139" y="10"/>
                    <a:pt x="139" y="10"/>
                  </a:cubicBezTo>
                  <a:cubicBezTo>
                    <a:pt x="140" y="11"/>
                    <a:pt x="140" y="11"/>
                    <a:pt x="140" y="11"/>
                  </a:cubicBezTo>
                  <a:cubicBezTo>
                    <a:pt x="140" y="11"/>
                    <a:pt x="140" y="11"/>
                    <a:pt x="140" y="11"/>
                  </a:cubicBezTo>
                  <a:cubicBezTo>
                    <a:pt x="141" y="12"/>
                    <a:pt x="141" y="12"/>
                    <a:pt x="141" y="12"/>
                  </a:cubicBezTo>
                  <a:cubicBezTo>
                    <a:pt x="141" y="12"/>
                    <a:pt x="141" y="12"/>
                    <a:pt x="141" y="12"/>
                  </a:cubicBezTo>
                  <a:cubicBezTo>
                    <a:pt x="142" y="12"/>
                    <a:pt x="142" y="12"/>
                    <a:pt x="142" y="12"/>
                  </a:cubicBezTo>
                  <a:cubicBezTo>
                    <a:pt x="142" y="13"/>
                    <a:pt x="142" y="13"/>
                    <a:pt x="142" y="13"/>
                  </a:cubicBezTo>
                  <a:cubicBezTo>
                    <a:pt x="143" y="13"/>
                    <a:pt x="143" y="13"/>
                    <a:pt x="143" y="13"/>
                  </a:cubicBezTo>
                  <a:cubicBezTo>
                    <a:pt x="143" y="13"/>
                    <a:pt x="143" y="13"/>
                    <a:pt x="143" y="13"/>
                  </a:cubicBezTo>
                  <a:cubicBezTo>
                    <a:pt x="144" y="13"/>
                    <a:pt x="144" y="13"/>
                    <a:pt x="144" y="13"/>
                  </a:cubicBezTo>
                  <a:cubicBezTo>
                    <a:pt x="145" y="13"/>
                    <a:pt x="145" y="13"/>
                    <a:pt x="145" y="13"/>
                  </a:cubicBezTo>
                  <a:cubicBezTo>
                    <a:pt x="145" y="13"/>
                    <a:pt x="145" y="13"/>
                    <a:pt x="145" y="13"/>
                  </a:cubicBezTo>
                  <a:cubicBezTo>
                    <a:pt x="146" y="13"/>
                    <a:pt x="146" y="13"/>
                    <a:pt x="146" y="13"/>
                  </a:cubicBezTo>
                  <a:cubicBezTo>
                    <a:pt x="147" y="14"/>
                    <a:pt x="147" y="14"/>
                    <a:pt x="147" y="14"/>
                  </a:cubicBezTo>
                  <a:cubicBezTo>
                    <a:pt x="148" y="14"/>
                    <a:pt x="148" y="14"/>
                    <a:pt x="148" y="14"/>
                  </a:cubicBezTo>
                  <a:cubicBezTo>
                    <a:pt x="148" y="15"/>
                    <a:pt x="148" y="15"/>
                    <a:pt x="148" y="15"/>
                  </a:cubicBezTo>
                  <a:cubicBezTo>
                    <a:pt x="150" y="15"/>
                    <a:pt x="150" y="15"/>
                    <a:pt x="150" y="15"/>
                  </a:cubicBezTo>
                  <a:cubicBezTo>
                    <a:pt x="151" y="15"/>
                    <a:pt x="151" y="15"/>
                    <a:pt x="151" y="15"/>
                  </a:cubicBezTo>
                  <a:cubicBezTo>
                    <a:pt x="151" y="16"/>
                    <a:pt x="151" y="16"/>
                    <a:pt x="151" y="16"/>
                  </a:cubicBezTo>
                  <a:cubicBezTo>
                    <a:pt x="152" y="16"/>
                    <a:pt x="152" y="16"/>
                    <a:pt x="152" y="16"/>
                  </a:cubicBezTo>
                  <a:cubicBezTo>
                    <a:pt x="153" y="16"/>
                    <a:pt x="153" y="16"/>
                    <a:pt x="153" y="16"/>
                  </a:cubicBezTo>
                  <a:cubicBezTo>
                    <a:pt x="154" y="16"/>
                    <a:pt x="154" y="16"/>
                    <a:pt x="154" y="16"/>
                  </a:cubicBezTo>
                  <a:cubicBezTo>
                    <a:pt x="154" y="16"/>
                    <a:pt x="154" y="16"/>
                    <a:pt x="154" y="16"/>
                  </a:cubicBezTo>
                  <a:cubicBezTo>
                    <a:pt x="155" y="17"/>
                    <a:pt x="155" y="17"/>
                    <a:pt x="155" y="17"/>
                  </a:cubicBezTo>
                  <a:cubicBezTo>
                    <a:pt x="157" y="17"/>
                    <a:pt x="157" y="17"/>
                    <a:pt x="157" y="17"/>
                  </a:cubicBezTo>
                  <a:cubicBezTo>
                    <a:pt x="157" y="17"/>
                    <a:pt x="157" y="17"/>
                    <a:pt x="157" y="17"/>
                  </a:cubicBezTo>
                  <a:cubicBezTo>
                    <a:pt x="158" y="18"/>
                    <a:pt x="158" y="18"/>
                    <a:pt x="158" y="18"/>
                  </a:cubicBezTo>
                  <a:cubicBezTo>
                    <a:pt x="159" y="18"/>
                    <a:pt x="159" y="18"/>
                    <a:pt x="159" y="18"/>
                  </a:cubicBezTo>
                  <a:cubicBezTo>
                    <a:pt x="177" y="26"/>
                    <a:pt x="177" y="26"/>
                    <a:pt x="177" y="26"/>
                  </a:cubicBezTo>
                  <a:cubicBezTo>
                    <a:pt x="178" y="27"/>
                    <a:pt x="178" y="27"/>
                    <a:pt x="178" y="27"/>
                  </a:cubicBezTo>
                  <a:cubicBezTo>
                    <a:pt x="181" y="29"/>
                    <a:pt x="181" y="29"/>
                    <a:pt x="181" y="29"/>
                  </a:cubicBezTo>
                  <a:cubicBezTo>
                    <a:pt x="184" y="41"/>
                    <a:pt x="184" y="41"/>
                    <a:pt x="184" y="41"/>
                  </a:cubicBezTo>
                  <a:cubicBezTo>
                    <a:pt x="183" y="47"/>
                    <a:pt x="183" y="47"/>
                    <a:pt x="183" y="47"/>
                  </a:cubicBezTo>
                  <a:cubicBezTo>
                    <a:pt x="183" y="47"/>
                    <a:pt x="183" y="47"/>
                    <a:pt x="183" y="47"/>
                  </a:cubicBezTo>
                  <a:cubicBezTo>
                    <a:pt x="182" y="48"/>
                    <a:pt x="182" y="48"/>
                    <a:pt x="182" y="48"/>
                  </a:cubicBezTo>
                  <a:cubicBezTo>
                    <a:pt x="182" y="49"/>
                    <a:pt x="182" y="49"/>
                    <a:pt x="182" y="49"/>
                  </a:cubicBezTo>
                  <a:cubicBezTo>
                    <a:pt x="180" y="50"/>
                    <a:pt x="180" y="50"/>
                    <a:pt x="180" y="50"/>
                  </a:cubicBezTo>
                  <a:cubicBezTo>
                    <a:pt x="179" y="51"/>
                    <a:pt x="179" y="51"/>
                    <a:pt x="179" y="51"/>
                  </a:cubicBezTo>
                  <a:cubicBezTo>
                    <a:pt x="180" y="52"/>
                    <a:pt x="180" y="52"/>
                    <a:pt x="180" y="52"/>
                  </a:cubicBezTo>
                  <a:cubicBezTo>
                    <a:pt x="195" y="48"/>
                    <a:pt x="195" y="48"/>
                    <a:pt x="195" y="48"/>
                  </a:cubicBezTo>
                  <a:cubicBezTo>
                    <a:pt x="197" y="48"/>
                    <a:pt x="197" y="48"/>
                    <a:pt x="197" y="48"/>
                  </a:cubicBezTo>
                  <a:cubicBezTo>
                    <a:pt x="197" y="46"/>
                    <a:pt x="197" y="46"/>
                    <a:pt x="197" y="46"/>
                  </a:cubicBezTo>
                  <a:cubicBezTo>
                    <a:pt x="206" y="44"/>
                    <a:pt x="206" y="44"/>
                    <a:pt x="206" y="44"/>
                  </a:cubicBezTo>
                  <a:cubicBezTo>
                    <a:pt x="209" y="41"/>
                    <a:pt x="209" y="41"/>
                    <a:pt x="209" y="41"/>
                  </a:cubicBezTo>
                  <a:cubicBezTo>
                    <a:pt x="210" y="41"/>
                    <a:pt x="210" y="41"/>
                    <a:pt x="210" y="41"/>
                  </a:cubicBezTo>
                  <a:cubicBezTo>
                    <a:pt x="211" y="40"/>
                    <a:pt x="211" y="40"/>
                    <a:pt x="211" y="40"/>
                  </a:cubicBezTo>
                  <a:cubicBezTo>
                    <a:pt x="213" y="39"/>
                    <a:pt x="213" y="39"/>
                    <a:pt x="213" y="39"/>
                  </a:cubicBezTo>
                  <a:cubicBezTo>
                    <a:pt x="214" y="38"/>
                    <a:pt x="214" y="38"/>
                    <a:pt x="214" y="38"/>
                  </a:cubicBezTo>
                  <a:cubicBezTo>
                    <a:pt x="215" y="38"/>
                    <a:pt x="215" y="38"/>
                    <a:pt x="215" y="38"/>
                  </a:cubicBezTo>
                  <a:cubicBezTo>
                    <a:pt x="216" y="37"/>
                    <a:pt x="216" y="37"/>
                    <a:pt x="216" y="37"/>
                  </a:cubicBezTo>
                  <a:cubicBezTo>
                    <a:pt x="218" y="37"/>
                    <a:pt x="218" y="37"/>
                    <a:pt x="218" y="37"/>
                  </a:cubicBezTo>
                  <a:cubicBezTo>
                    <a:pt x="231" y="37"/>
                    <a:pt x="231" y="37"/>
                    <a:pt x="231" y="37"/>
                  </a:cubicBezTo>
                  <a:cubicBezTo>
                    <a:pt x="232" y="36"/>
                    <a:pt x="232" y="36"/>
                    <a:pt x="232" y="36"/>
                  </a:cubicBezTo>
                  <a:cubicBezTo>
                    <a:pt x="232" y="36"/>
                    <a:pt x="232" y="36"/>
                    <a:pt x="232" y="36"/>
                  </a:cubicBezTo>
                  <a:cubicBezTo>
                    <a:pt x="232" y="36"/>
                    <a:pt x="232" y="36"/>
                    <a:pt x="232" y="36"/>
                  </a:cubicBezTo>
                  <a:cubicBezTo>
                    <a:pt x="233" y="36"/>
                    <a:pt x="233" y="36"/>
                    <a:pt x="233" y="36"/>
                  </a:cubicBezTo>
                  <a:cubicBezTo>
                    <a:pt x="234" y="36"/>
                    <a:pt x="234" y="36"/>
                    <a:pt x="234" y="36"/>
                  </a:cubicBezTo>
                  <a:cubicBezTo>
                    <a:pt x="234" y="36"/>
                    <a:pt x="234" y="36"/>
                    <a:pt x="234" y="36"/>
                  </a:cubicBezTo>
                  <a:cubicBezTo>
                    <a:pt x="234" y="35"/>
                    <a:pt x="234" y="35"/>
                    <a:pt x="234" y="35"/>
                  </a:cubicBezTo>
                  <a:cubicBezTo>
                    <a:pt x="236" y="34"/>
                    <a:pt x="236" y="34"/>
                    <a:pt x="236" y="34"/>
                  </a:cubicBezTo>
                  <a:cubicBezTo>
                    <a:pt x="236" y="33"/>
                    <a:pt x="236" y="33"/>
                    <a:pt x="236" y="33"/>
                  </a:cubicBezTo>
                  <a:cubicBezTo>
                    <a:pt x="238" y="32"/>
                    <a:pt x="238" y="32"/>
                    <a:pt x="238" y="32"/>
                  </a:cubicBezTo>
                  <a:cubicBezTo>
                    <a:pt x="238" y="31"/>
                    <a:pt x="238" y="31"/>
                    <a:pt x="238" y="31"/>
                  </a:cubicBezTo>
                  <a:cubicBezTo>
                    <a:pt x="238" y="30"/>
                    <a:pt x="238" y="30"/>
                    <a:pt x="238" y="30"/>
                  </a:cubicBezTo>
                  <a:cubicBezTo>
                    <a:pt x="239" y="30"/>
                    <a:pt x="239" y="30"/>
                    <a:pt x="239" y="30"/>
                  </a:cubicBezTo>
                  <a:cubicBezTo>
                    <a:pt x="239" y="29"/>
                    <a:pt x="239" y="29"/>
                    <a:pt x="239" y="29"/>
                  </a:cubicBezTo>
                  <a:cubicBezTo>
                    <a:pt x="240" y="28"/>
                    <a:pt x="240" y="28"/>
                    <a:pt x="240" y="28"/>
                  </a:cubicBezTo>
                  <a:cubicBezTo>
                    <a:pt x="241" y="27"/>
                    <a:pt x="241" y="27"/>
                    <a:pt x="241" y="27"/>
                  </a:cubicBezTo>
                  <a:cubicBezTo>
                    <a:pt x="242" y="26"/>
                    <a:pt x="242" y="26"/>
                    <a:pt x="242" y="26"/>
                  </a:cubicBezTo>
                  <a:cubicBezTo>
                    <a:pt x="243" y="25"/>
                    <a:pt x="243" y="25"/>
                    <a:pt x="243" y="25"/>
                  </a:cubicBezTo>
                  <a:cubicBezTo>
                    <a:pt x="243" y="25"/>
                    <a:pt x="243" y="25"/>
                    <a:pt x="243" y="25"/>
                  </a:cubicBezTo>
                  <a:cubicBezTo>
                    <a:pt x="243" y="26"/>
                    <a:pt x="243" y="26"/>
                    <a:pt x="243" y="26"/>
                  </a:cubicBezTo>
                  <a:cubicBezTo>
                    <a:pt x="244" y="26"/>
                    <a:pt x="244" y="26"/>
                    <a:pt x="244" y="26"/>
                  </a:cubicBezTo>
                  <a:cubicBezTo>
                    <a:pt x="245" y="26"/>
                    <a:pt x="245" y="26"/>
                    <a:pt x="245" y="26"/>
                  </a:cubicBezTo>
                  <a:cubicBezTo>
                    <a:pt x="246" y="26"/>
                    <a:pt x="246" y="26"/>
                    <a:pt x="246" y="26"/>
                  </a:cubicBezTo>
                  <a:cubicBezTo>
                    <a:pt x="247" y="26"/>
                    <a:pt x="247" y="26"/>
                    <a:pt x="247" y="26"/>
                  </a:cubicBezTo>
                  <a:cubicBezTo>
                    <a:pt x="248" y="27"/>
                    <a:pt x="248" y="27"/>
                    <a:pt x="248" y="27"/>
                  </a:cubicBezTo>
                  <a:cubicBezTo>
                    <a:pt x="248" y="29"/>
                    <a:pt x="248" y="29"/>
                    <a:pt x="248" y="29"/>
                  </a:cubicBezTo>
                  <a:cubicBezTo>
                    <a:pt x="247" y="34"/>
                    <a:pt x="247" y="34"/>
                    <a:pt x="247" y="34"/>
                  </a:cubicBezTo>
                  <a:cubicBezTo>
                    <a:pt x="247" y="34"/>
                    <a:pt x="247" y="34"/>
                    <a:pt x="247" y="34"/>
                  </a:cubicBezTo>
                  <a:cubicBezTo>
                    <a:pt x="247" y="34"/>
                    <a:pt x="247" y="34"/>
                    <a:pt x="247" y="34"/>
                  </a:cubicBezTo>
                  <a:cubicBezTo>
                    <a:pt x="248" y="35"/>
                    <a:pt x="248" y="35"/>
                    <a:pt x="248" y="35"/>
                  </a:cubicBezTo>
                  <a:cubicBezTo>
                    <a:pt x="248" y="35"/>
                    <a:pt x="248" y="35"/>
                    <a:pt x="248" y="35"/>
                  </a:cubicBezTo>
                  <a:cubicBezTo>
                    <a:pt x="248" y="36"/>
                    <a:pt x="248" y="36"/>
                    <a:pt x="248" y="36"/>
                  </a:cubicBezTo>
                  <a:cubicBezTo>
                    <a:pt x="248" y="36"/>
                    <a:pt x="248" y="36"/>
                    <a:pt x="248" y="36"/>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50" y="38"/>
                    <a:pt x="250" y="38"/>
                    <a:pt x="250" y="38"/>
                  </a:cubicBezTo>
                  <a:cubicBezTo>
                    <a:pt x="250" y="39"/>
                    <a:pt x="250" y="39"/>
                    <a:pt x="250" y="39"/>
                  </a:cubicBezTo>
                  <a:cubicBezTo>
                    <a:pt x="250" y="40"/>
                    <a:pt x="250" y="40"/>
                    <a:pt x="250" y="40"/>
                  </a:cubicBezTo>
                  <a:cubicBezTo>
                    <a:pt x="250" y="39"/>
                    <a:pt x="250" y="39"/>
                    <a:pt x="250" y="39"/>
                  </a:cubicBezTo>
                  <a:cubicBezTo>
                    <a:pt x="251" y="40"/>
                    <a:pt x="251" y="40"/>
                    <a:pt x="251" y="40"/>
                  </a:cubicBezTo>
                  <a:cubicBezTo>
                    <a:pt x="251" y="40"/>
                    <a:pt x="251" y="40"/>
                    <a:pt x="251" y="40"/>
                  </a:cubicBezTo>
                  <a:cubicBezTo>
                    <a:pt x="250" y="40"/>
                    <a:pt x="250" y="40"/>
                    <a:pt x="250" y="40"/>
                  </a:cubicBezTo>
                  <a:cubicBezTo>
                    <a:pt x="250" y="40"/>
                    <a:pt x="250" y="40"/>
                    <a:pt x="250" y="40"/>
                  </a:cubicBezTo>
                  <a:cubicBezTo>
                    <a:pt x="249" y="41"/>
                    <a:pt x="249" y="41"/>
                    <a:pt x="249" y="41"/>
                  </a:cubicBezTo>
                  <a:cubicBezTo>
                    <a:pt x="248" y="40"/>
                    <a:pt x="248" y="40"/>
                    <a:pt x="248" y="40"/>
                  </a:cubicBezTo>
                  <a:cubicBezTo>
                    <a:pt x="247" y="41"/>
                    <a:pt x="247" y="41"/>
                    <a:pt x="247" y="41"/>
                  </a:cubicBezTo>
                  <a:cubicBezTo>
                    <a:pt x="247" y="41"/>
                    <a:pt x="247" y="41"/>
                    <a:pt x="247" y="41"/>
                  </a:cubicBezTo>
                  <a:cubicBezTo>
                    <a:pt x="246" y="41"/>
                    <a:pt x="246" y="41"/>
                    <a:pt x="246" y="41"/>
                  </a:cubicBezTo>
                  <a:cubicBezTo>
                    <a:pt x="245" y="42"/>
                    <a:pt x="245" y="42"/>
                    <a:pt x="245" y="42"/>
                  </a:cubicBezTo>
                  <a:cubicBezTo>
                    <a:pt x="245" y="42"/>
                    <a:pt x="245" y="42"/>
                    <a:pt x="245" y="42"/>
                  </a:cubicBezTo>
                  <a:cubicBezTo>
                    <a:pt x="244" y="41"/>
                    <a:pt x="244" y="41"/>
                    <a:pt x="244" y="41"/>
                  </a:cubicBezTo>
                  <a:cubicBezTo>
                    <a:pt x="243" y="41"/>
                    <a:pt x="243" y="41"/>
                    <a:pt x="243" y="41"/>
                  </a:cubicBezTo>
                  <a:cubicBezTo>
                    <a:pt x="243" y="42"/>
                    <a:pt x="243" y="42"/>
                    <a:pt x="243" y="42"/>
                  </a:cubicBezTo>
                  <a:cubicBezTo>
                    <a:pt x="242" y="42"/>
                    <a:pt x="242" y="42"/>
                    <a:pt x="242" y="42"/>
                  </a:cubicBezTo>
                  <a:cubicBezTo>
                    <a:pt x="242" y="41"/>
                    <a:pt x="242" y="41"/>
                    <a:pt x="242" y="41"/>
                  </a:cubicBezTo>
                  <a:cubicBezTo>
                    <a:pt x="242" y="40"/>
                    <a:pt x="242" y="40"/>
                    <a:pt x="242" y="40"/>
                  </a:cubicBezTo>
                  <a:cubicBezTo>
                    <a:pt x="241" y="42"/>
                    <a:pt x="241" y="42"/>
                    <a:pt x="241" y="42"/>
                  </a:cubicBezTo>
                  <a:cubicBezTo>
                    <a:pt x="240" y="43"/>
                    <a:pt x="240" y="43"/>
                    <a:pt x="240" y="43"/>
                  </a:cubicBezTo>
                  <a:cubicBezTo>
                    <a:pt x="239" y="43"/>
                    <a:pt x="239" y="43"/>
                    <a:pt x="239" y="43"/>
                  </a:cubicBezTo>
                  <a:cubicBezTo>
                    <a:pt x="239" y="43"/>
                    <a:pt x="239" y="43"/>
                    <a:pt x="239" y="43"/>
                  </a:cubicBezTo>
                  <a:cubicBezTo>
                    <a:pt x="239" y="44"/>
                    <a:pt x="239" y="44"/>
                    <a:pt x="239" y="44"/>
                  </a:cubicBezTo>
                  <a:cubicBezTo>
                    <a:pt x="238" y="44"/>
                    <a:pt x="238" y="44"/>
                    <a:pt x="238" y="44"/>
                  </a:cubicBezTo>
                  <a:cubicBezTo>
                    <a:pt x="238" y="43"/>
                    <a:pt x="238" y="43"/>
                    <a:pt x="238" y="43"/>
                  </a:cubicBezTo>
                  <a:cubicBezTo>
                    <a:pt x="237" y="44"/>
                    <a:pt x="237" y="44"/>
                    <a:pt x="237" y="44"/>
                  </a:cubicBezTo>
                  <a:cubicBezTo>
                    <a:pt x="237" y="44"/>
                    <a:pt x="237" y="44"/>
                    <a:pt x="237" y="44"/>
                  </a:cubicBezTo>
                  <a:cubicBezTo>
                    <a:pt x="236" y="44"/>
                    <a:pt x="236" y="44"/>
                    <a:pt x="236" y="44"/>
                  </a:cubicBezTo>
                  <a:cubicBezTo>
                    <a:pt x="236" y="44"/>
                    <a:pt x="236" y="44"/>
                    <a:pt x="236" y="44"/>
                  </a:cubicBezTo>
                  <a:cubicBezTo>
                    <a:pt x="236" y="44"/>
                    <a:pt x="236" y="44"/>
                    <a:pt x="236" y="44"/>
                  </a:cubicBezTo>
                  <a:cubicBezTo>
                    <a:pt x="235" y="44"/>
                    <a:pt x="235" y="44"/>
                    <a:pt x="235" y="44"/>
                  </a:cubicBezTo>
                  <a:cubicBezTo>
                    <a:pt x="235" y="45"/>
                    <a:pt x="235" y="45"/>
                    <a:pt x="235" y="45"/>
                  </a:cubicBezTo>
                  <a:cubicBezTo>
                    <a:pt x="233" y="46"/>
                    <a:pt x="233" y="46"/>
                    <a:pt x="233" y="46"/>
                  </a:cubicBezTo>
                  <a:cubicBezTo>
                    <a:pt x="233" y="48"/>
                    <a:pt x="233" y="48"/>
                    <a:pt x="233" y="48"/>
                  </a:cubicBezTo>
                  <a:cubicBezTo>
                    <a:pt x="232" y="49"/>
                    <a:pt x="232" y="49"/>
                    <a:pt x="232" y="49"/>
                  </a:cubicBezTo>
                  <a:cubicBezTo>
                    <a:pt x="232" y="49"/>
                    <a:pt x="232" y="49"/>
                    <a:pt x="232" y="49"/>
                  </a:cubicBezTo>
                  <a:cubicBezTo>
                    <a:pt x="231" y="49"/>
                    <a:pt x="231" y="49"/>
                    <a:pt x="231" y="49"/>
                  </a:cubicBezTo>
                  <a:cubicBezTo>
                    <a:pt x="231" y="50"/>
                    <a:pt x="231" y="50"/>
                    <a:pt x="231" y="50"/>
                  </a:cubicBezTo>
                  <a:cubicBezTo>
                    <a:pt x="232" y="50"/>
                    <a:pt x="232" y="50"/>
                    <a:pt x="232" y="50"/>
                  </a:cubicBezTo>
                  <a:cubicBezTo>
                    <a:pt x="232" y="51"/>
                    <a:pt x="232" y="51"/>
                    <a:pt x="232" y="51"/>
                  </a:cubicBezTo>
                  <a:cubicBezTo>
                    <a:pt x="230" y="52"/>
                    <a:pt x="230" y="52"/>
                    <a:pt x="230" y="52"/>
                  </a:cubicBezTo>
                  <a:cubicBezTo>
                    <a:pt x="230" y="52"/>
                    <a:pt x="230" y="52"/>
                    <a:pt x="230" y="52"/>
                  </a:cubicBezTo>
                  <a:cubicBezTo>
                    <a:pt x="232" y="53"/>
                    <a:pt x="232" y="53"/>
                    <a:pt x="232" y="53"/>
                  </a:cubicBezTo>
                  <a:cubicBezTo>
                    <a:pt x="232" y="54"/>
                    <a:pt x="232" y="54"/>
                    <a:pt x="232" y="54"/>
                  </a:cubicBezTo>
                  <a:cubicBezTo>
                    <a:pt x="232" y="55"/>
                    <a:pt x="232" y="55"/>
                    <a:pt x="232" y="55"/>
                  </a:cubicBezTo>
                  <a:cubicBezTo>
                    <a:pt x="233" y="55"/>
                    <a:pt x="233" y="55"/>
                    <a:pt x="233" y="55"/>
                  </a:cubicBezTo>
                  <a:cubicBezTo>
                    <a:pt x="234" y="54"/>
                    <a:pt x="234" y="54"/>
                    <a:pt x="234" y="54"/>
                  </a:cubicBezTo>
                  <a:cubicBezTo>
                    <a:pt x="234" y="53"/>
                    <a:pt x="234" y="53"/>
                    <a:pt x="234" y="53"/>
                  </a:cubicBezTo>
                  <a:cubicBezTo>
                    <a:pt x="234" y="53"/>
                    <a:pt x="234" y="53"/>
                    <a:pt x="234" y="53"/>
                  </a:cubicBezTo>
                  <a:cubicBezTo>
                    <a:pt x="235" y="54"/>
                    <a:pt x="235" y="54"/>
                    <a:pt x="235" y="54"/>
                  </a:cubicBezTo>
                  <a:cubicBezTo>
                    <a:pt x="234" y="55"/>
                    <a:pt x="234" y="55"/>
                    <a:pt x="234" y="55"/>
                  </a:cubicBezTo>
                  <a:cubicBezTo>
                    <a:pt x="232" y="56"/>
                    <a:pt x="232" y="56"/>
                    <a:pt x="232" y="56"/>
                  </a:cubicBezTo>
                  <a:cubicBezTo>
                    <a:pt x="231" y="56"/>
                    <a:pt x="231" y="56"/>
                    <a:pt x="231" y="56"/>
                  </a:cubicBezTo>
                  <a:cubicBezTo>
                    <a:pt x="231" y="55"/>
                    <a:pt x="231" y="55"/>
                    <a:pt x="231" y="55"/>
                  </a:cubicBezTo>
                  <a:cubicBezTo>
                    <a:pt x="231" y="55"/>
                    <a:pt x="231" y="55"/>
                    <a:pt x="231" y="55"/>
                  </a:cubicBezTo>
                  <a:cubicBezTo>
                    <a:pt x="230" y="56"/>
                    <a:pt x="230" y="56"/>
                    <a:pt x="230" y="56"/>
                  </a:cubicBezTo>
                  <a:cubicBezTo>
                    <a:pt x="229" y="57"/>
                    <a:pt x="229" y="57"/>
                    <a:pt x="229" y="57"/>
                  </a:cubicBezTo>
                  <a:cubicBezTo>
                    <a:pt x="229" y="57"/>
                    <a:pt x="229" y="57"/>
                    <a:pt x="229" y="57"/>
                  </a:cubicBezTo>
                  <a:cubicBezTo>
                    <a:pt x="229" y="56"/>
                    <a:pt x="229" y="56"/>
                    <a:pt x="229" y="56"/>
                  </a:cubicBezTo>
                  <a:cubicBezTo>
                    <a:pt x="229" y="55"/>
                    <a:pt x="229" y="55"/>
                    <a:pt x="229" y="55"/>
                  </a:cubicBezTo>
                  <a:cubicBezTo>
                    <a:pt x="228" y="54"/>
                    <a:pt x="228" y="54"/>
                    <a:pt x="228" y="54"/>
                  </a:cubicBezTo>
                  <a:cubicBezTo>
                    <a:pt x="228" y="55"/>
                    <a:pt x="228" y="55"/>
                    <a:pt x="228" y="55"/>
                  </a:cubicBezTo>
                  <a:cubicBezTo>
                    <a:pt x="228" y="56"/>
                    <a:pt x="228" y="56"/>
                    <a:pt x="228" y="56"/>
                  </a:cubicBezTo>
                  <a:cubicBezTo>
                    <a:pt x="228" y="57"/>
                    <a:pt x="228" y="57"/>
                    <a:pt x="228" y="57"/>
                  </a:cubicBezTo>
                  <a:cubicBezTo>
                    <a:pt x="228" y="57"/>
                    <a:pt x="228" y="57"/>
                    <a:pt x="228" y="57"/>
                  </a:cubicBezTo>
                  <a:cubicBezTo>
                    <a:pt x="226" y="57"/>
                    <a:pt x="226" y="57"/>
                    <a:pt x="226" y="57"/>
                  </a:cubicBezTo>
                  <a:cubicBezTo>
                    <a:pt x="225" y="57"/>
                    <a:pt x="225" y="57"/>
                    <a:pt x="225" y="57"/>
                  </a:cubicBezTo>
                  <a:cubicBezTo>
                    <a:pt x="224" y="57"/>
                    <a:pt x="224" y="57"/>
                    <a:pt x="224" y="57"/>
                  </a:cubicBezTo>
                  <a:cubicBezTo>
                    <a:pt x="222" y="57"/>
                    <a:pt x="222" y="57"/>
                    <a:pt x="222" y="57"/>
                  </a:cubicBezTo>
                  <a:cubicBezTo>
                    <a:pt x="222" y="57"/>
                    <a:pt x="222" y="57"/>
                    <a:pt x="222" y="57"/>
                  </a:cubicBezTo>
                  <a:cubicBezTo>
                    <a:pt x="221" y="57"/>
                    <a:pt x="221" y="57"/>
                    <a:pt x="221" y="57"/>
                  </a:cubicBezTo>
                  <a:cubicBezTo>
                    <a:pt x="220" y="58"/>
                    <a:pt x="220" y="58"/>
                    <a:pt x="220" y="58"/>
                  </a:cubicBezTo>
                  <a:cubicBezTo>
                    <a:pt x="219" y="58"/>
                    <a:pt x="219" y="58"/>
                    <a:pt x="219" y="58"/>
                  </a:cubicBezTo>
                  <a:cubicBezTo>
                    <a:pt x="218" y="59"/>
                    <a:pt x="218" y="59"/>
                    <a:pt x="218" y="59"/>
                  </a:cubicBezTo>
                  <a:cubicBezTo>
                    <a:pt x="217" y="59"/>
                    <a:pt x="217" y="59"/>
                    <a:pt x="217" y="59"/>
                  </a:cubicBezTo>
                  <a:cubicBezTo>
                    <a:pt x="216" y="59"/>
                    <a:pt x="216" y="59"/>
                    <a:pt x="216" y="59"/>
                  </a:cubicBezTo>
                  <a:cubicBezTo>
                    <a:pt x="216" y="60"/>
                    <a:pt x="216" y="60"/>
                    <a:pt x="216" y="60"/>
                  </a:cubicBezTo>
                  <a:cubicBezTo>
                    <a:pt x="215" y="61"/>
                    <a:pt x="215" y="61"/>
                    <a:pt x="215" y="61"/>
                  </a:cubicBezTo>
                  <a:cubicBezTo>
                    <a:pt x="215" y="61"/>
                    <a:pt x="215" y="61"/>
                    <a:pt x="215" y="61"/>
                  </a:cubicBezTo>
                  <a:cubicBezTo>
                    <a:pt x="216" y="61"/>
                    <a:pt x="216" y="61"/>
                    <a:pt x="216" y="61"/>
                  </a:cubicBezTo>
                  <a:cubicBezTo>
                    <a:pt x="216" y="62"/>
                    <a:pt x="216" y="62"/>
                    <a:pt x="216" y="62"/>
                  </a:cubicBezTo>
                  <a:cubicBezTo>
                    <a:pt x="215" y="63"/>
                    <a:pt x="215" y="63"/>
                    <a:pt x="215" y="63"/>
                  </a:cubicBezTo>
                  <a:cubicBezTo>
                    <a:pt x="215" y="63"/>
                    <a:pt x="215" y="63"/>
                    <a:pt x="215" y="63"/>
                  </a:cubicBezTo>
                  <a:cubicBezTo>
                    <a:pt x="215" y="64"/>
                    <a:pt x="215" y="64"/>
                    <a:pt x="215" y="64"/>
                  </a:cubicBezTo>
                  <a:cubicBezTo>
                    <a:pt x="215" y="64"/>
                    <a:pt x="215" y="64"/>
                    <a:pt x="215" y="64"/>
                  </a:cubicBezTo>
                  <a:cubicBezTo>
                    <a:pt x="215" y="64"/>
                    <a:pt x="215" y="64"/>
                    <a:pt x="215" y="64"/>
                  </a:cubicBezTo>
                  <a:cubicBezTo>
                    <a:pt x="214" y="65"/>
                    <a:pt x="214" y="65"/>
                    <a:pt x="214" y="65"/>
                  </a:cubicBezTo>
                  <a:cubicBezTo>
                    <a:pt x="214" y="65"/>
                    <a:pt x="214" y="65"/>
                    <a:pt x="214" y="65"/>
                  </a:cubicBezTo>
                  <a:cubicBezTo>
                    <a:pt x="214" y="66"/>
                    <a:pt x="214" y="66"/>
                    <a:pt x="214" y="66"/>
                  </a:cubicBezTo>
                  <a:cubicBezTo>
                    <a:pt x="213" y="67"/>
                    <a:pt x="213" y="67"/>
                    <a:pt x="213" y="67"/>
                  </a:cubicBezTo>
                  <a:cubicBezTo>
                    <a:pt x="213" y="67"/>
                    <a:pt x="213" y="67"/>
                    <a:pt x="213" y="67"/>
                  </a:cubicBezTo>
                  <a:cubicBezTo>
                    <a:pt x="212" y="68"/>
                    <a:pt x="212" y="68"/>
                    <a:pt x="212" y="68"/>
                  </a:cubicBezTo>
                  <a:cubicBezTo>
                    <a:pt x="212" y="68"/>
                    <a:pt x="212" y="68"/>
                    <a:pt x="212" y="68"/>
                  </a:cubicBezTo>
                  <a:cubicBezTo>
                    <a:pt x="212" y="68"/>
                    <a:pt x="212" y="68"/>
                    <a:pt x="212" y="68"/>
                  </a:cubicBezTo>
                  <a:cubicBezTo>
                    <a:pt x="211" y="69"/>
                    <a:pt x="211" y="69"/>
                    <a:pt x="211" y="69"/>
                  </a:cubicBezTo>
                  <a:cubicBezTo>
                    <a:pt x="211" y="69"/>
                    <a:pt x="211" y="69"/>
                    <a:pt x="211" y="69"/>
                  </a:cubicBezTo>
                  <a:cubicBezTo>
                    <a:pt x="210" y="69"/>
                    <a:pt x="210" y="69"/>
                    <a:pt x="210" y="69"/>
                  </a:cubicBezTo>
                  <a:cubicBezTo>
                    <a:pt x="211" y="68"/>
                    <a:pt x="211" y="68"/>
                    <a:pt x="211" y="68"/>
                  </a:cubicBezTo>
                  <a:cubicBezTo>
                    <a:pt x="211" y="68"/>
                    <a:pt x="211" y="68"/>
                    <a:pt x="211" y="68"/>
                  </a:cubicBezTo>
                  <a:cubicBezTo>
                    <a:pt x="210" y="68"/>
                    <a:pt x="210" y="68"/>
                    <a:pt x="210" y="68"/>
                  </a:cubicBezTo>
                  <a:cubicBezTo>
                    <a:pt x="209" y="67"/>
                    <a:pt x="209" y="67"/>
                    <a:pt x="209" y="67"/>
                  </a:cubicBezTo>
                  <a:cubicBezTo>
                    <a:pt x="208" y="66"/>
                    <a:pt x="208" y="66"/>
                    <a:pt x="208" y="66"/>
                  </a:cubicBezTo>
                  <a:cubicBezTo>
                    <a:pt x="209" y="66"/>
                    <a:pt x="209" y="66"/>
                    <a:pt x="209" y="66"/>
                  </a:cubicBezTo>
                  <a:cubicBezTo>
                    <a:pt x="210" y="64"/>
                    <a:pt x="210" y="64"/>
                    <a:pt x="210" y="64"/>
                  </a:cubicBezTo>
                  <a:cubicBezTo>
                    <a:pt x="209" y="65"/>
                    <a:pt x="209" y="65"/>
                    <a:pt x="209" y="65"/>
                  </a:cubicBezTo>
                  <a:cubicBezTo>
                    <a:pt x="208" y="65"/>
                    <a:pt x="208" y="65"/>
                    <a:pt x="208" y="65"/>
                  </a:cubicBezTo>
                  <a:cubicBezTo>
                    <a:pt x="208" y="66"/>
                    <a:pt x="208" y="66"/>
                    <a:pt x="208" y="66"/>
                  </a:cubicBezTo>
                  <a:cubicBezTo>
                    <a:pt x="208" y="67"/>
                    <a:pt x="208" y="67"/>
                    <a:pt x="208" y="67"/>
                  </a:cubicBezTo>
                  <a:cubicBezTo>
                    <a:pt x="209" y="67"/>
                    <a:pt x="209" y="67"/>
                    <a:pt x="209" y="67"/>
                  </a:cubicBezTo>
                  <a:cubicBezTo>
                    <a:pt x="209" y="68"/>
                    <a:pt x="209" y="68"/>
                    <a:pt x="209" y="68"/>
                  </a:cubicBezTo>
                  <a:cubicBezTo>
                    <a:pt x="209" y="69"/>
                    <a:pt x="209" y="69"/>
                    <a:pt x="209" y="69"/>
                  </a:cubicBezTo>
                  <a:cubicBezTo>
                    <a:pt x="210" y="70"/>
                    <a:pt x="210" y="70"/>
                    <a:pt x="210" y="70"/>
                  </a:cubicBezTo>
                  <a:cubicBezTo>
                    <a:pt x="210" y="71"/>
                    <a:pt x="210" y="71"/>
                    <a:pt x="210" y="71"/>
                  </a:cubicBezTo>
                  <a:cubicBezTo>
                    <a:pt x="209" y="73"/>
                    <a:pt x="209" y="73"/>
                    <a:pt x="209" y="73"/>
                  </a:cubicBezTo>
                  <a:cubicBezTo>
                    <a:pt x="208" y="73"/>
                    <a:pt x="208" y="73"/>
                    <a:pt x="208" y="73"/>
                  </a:cubicBezTo>
                  <a:cubicBezTo>
                    <a:pt x="207" y="75"/>
                    <a:pt x="207" y="75"/>
                    <a:pt x="207" y="75"/>
                  </a:cubicBezTo>
                  <a:cubicBezTo>
                    <a:pt x="207" y="76"/>
                    <a:pt x="207" y="76"/>
                    <a:pt x="207" y="76"/>
                  </a:cubicBezTo>
                  <a:cubicBezTo>
                    <a:pt x="207" y="76"/>
                    <a:pt x="207" y="76"/>
                    <a:pt x="207" y="76"/>
                  </a:cubicBezTo>
                  <a:cubicBezTo>
                    <a:pt x="206" y="76"/>
                    <a:pt x="206" y="76"/>
                    <a:pt x="206" y="76"/>
                  </a:cubicBezTo>
                  <a:cubicBezTo>
                    <a:pt x="206" y="76"/>
                    <a:pt x="206" y="76"/>
                    <a:pt x="206" y="76"/>
                  </a:cubicBezTo>
                  <a:cubicBezTo>
                    <a:pt x="206" y="76"/>
                    <a:pt x="206" y="76"/>
                    <a:pt x="206" y="76"/>
                  </a:cubicBezTo>
                  <a:cubicBezTo>
                    <a:pt x="205" y="77"/>
                    <a:pt x="205" y="77"/>
                    <a:pt x="205" y="77"/>
                  </a:cubicBezTo>
                  <a:cubicBezTo>
                    <a:pt x="205" y="78"/>
                    <a:pt x="205" y="78"/>
                    <a:pt x="205" y="78"/>
                  </a:cubicBezTo>
                  <a:cubicBezTo>
                    <a:pt x="205" y="78"/>
                    <a:pt x="205" y="78"/>
                    <a:pt x="205" y="78"/>
                  </a:cubicBezTo>
                  <a:cubicBezTo>
                    <a:pt x="205" y="77"/>
                    <a:pt x="205" y="77"/>
                    <a:pt x="205" y="77"/>
                  </a:cubicBezTo>
                  <a:cubicBezTo>
                    <a:pt x="205" y="76"/>
                    <a:pt x="205" y="76"/>
                    <a:pt x="205" y="76"/>
                  </a:cubicBezTo>
                  <a:cubicBezTo>
                    <a:pt x="206" y="76"/>
                    <a:pt x="206" y="76"/>
                    <a:pt x="206" y="76"/>
                  </a:cubicBezTo>
                  <a:cubicBezTo>
                    <a:pt x="206" y="75"/>
                    <a:pt x="206" y="75"/>
                    <a:pt x="206" y="75"/>
                  </a:cubicBezTo>
                  <a:cubicBezTo>
                    <a:pt x="206" y="74"/>
                    <a:pt x="206" y="74"/>
                    <a:pt x="206" y="74"/>
                  </a:cubicBezTo>
                  <a:cubicBezTo>
                    <a:pt x="206" y="74"/>
                    <a:pt x="206" y="74"/>
                    <a:pt x="206" y="74"/>
                  </a:cubicBezTo>
                  <a:cubicBezTo>
                    <a:pt x="207" y="74"/>
                    <a:pt x="207" y="74"/>
                    <a:pt x="207" y="74"/>
                  </a:cubicBezTo>
                  <a:cubicBezTo>
                    <a:pt x="206" y="74"/>
                    <a:pt x="206" y="74"/>
                    <a:pt x="206" y="74"/>
                  </a:cubicBezTo>
                  <a:cubicBezTo>
                    <a:pt x="205" y="73"/>
                    <a:pt x="205" y="73"/>
                    <a:pt x="205" y="73"/>
                  </a:cubicBezTo>
                  <a:cubicBezTo>
                    <a:pt x="206" y="73"/>
                    <a:pt x="206" y="73"/>
                    <a:pt x="206" y="73"/>
                  </a:cubicBezTo>
                  <a:cubicBezTo>
                    <a:pt x="206" y="73"/>
                    <a:pt x="206" y="73"/>
                    <a:pt x="206" y="73"/>
                  </a:cubicBezTo>
                  <a:cubicBezTo>
                    <a:pt x="205" y="73"/>
                    <a:pt x="205" y="73"/>
                    <a:pt x="205" y="73"/>
                  </a:cubicBezTo>
                  <a:cubicBezTo>
                    <a:pt x="205" y="72"/>
                    <a:pt x="205" y="72"/>
                    <a:pt x="205" y="72"/>
                  </a:cubicBezTo>
                  <a:cubicBezTo>
                    <a:pt x="205" y="73"/>
                    <a:pt x="205" y="73"/>
                    <a:pt x="205" y="73"/>
                  </a:cubicBezTo>
                  <a:cubicBezTo>
                    <a:pt x="204" y="72"/>
                    <a:pt x="204" y="72"/>
                    <a:pt x="204" y="72"/>
                  </a:cubicBezTo>
                  <a:cubicBezTo>
                    <a:pt x="204" y="71"/>
                    <a:pt x="204" y="71"/>
                    <a:pt x="204" y="71"/>
                  </a:cubicBezTo>
                  <a:cubicBezTo>
                    <a:pt x="205" y="70"/>
                    <a:pt x="205" y="70"/>
                    <a:pt x="205" y="70"/>
                  </a:cubicBezTo>
                  <a:cubicBezTo>
                    <a:pt x="205" y="69"/>
                    <a:pt x="205" y="69"/>
                    <a:pt x="205" y="69"/>
                  </a:cubicBezTo>
                  <a:cubicBezTo>
                    <a:pt x="204" y="68"/>
                    <a:pt x="204" y="68"/>
                    <a:pt x="204" y="68"/>
                  </a:cubicBezTo>
                  <a:cubicBezTo>
                    <a:pt x="205" y="67"/>
                    <a:pt x="205" y="67"/>
                    <a:pt x="205" y="67"/>
                  </a:cubicBezTo>
                  <a:cubicBezTo>
                    <a:pt x="205" y="67"/>
                    <a:pt x="205" y="67"/>
                    <a:pt x="205" y="67"/>
                  </a:cubicBezTo>
                  <a:cubicBezTo>
                    <a:pt x="205" y="67"/>
                    <a:pt x="205" y="67"/>
                    <a:pt x="205" y="67"/>
                  </a:cubicBezTo>
                  <a:cubicBezTo>
                    <a:pt x="205" y="66"/>
                    <a:pt x="205" y="66"/>
                    <a:pt x="205" y="66"/>
                  </a:cubicBezTo>
                  <a:cubicBezTo>
                    <a:pt x="205" y="66"/>
                    <a:pt x="205" y="66"/>
                    <a:pt x="205" y="66"/>
                  </a:cubicBezTo>
                  <a:cubicBezTo>
                    <a:pt x="205" y="66"/>
                    <a:pt x="205" y="66"/>
                    <a:pt x="205" y="66"/>
                  </a:cubicBezTo>
                  <a:cubicBezTo>
                    <a:pt x="205" y="67"/>
                    <a:pt x="205" y="67"/>
                    <a:pt x="205" y="67"/>
                  </a:cubicBezTo>
                  <a:cubicBezTo>
                    <a:pt x="204" y="67"/>
                    <a:pt x="204" y="67"/>
                    <a:pt x="204" y="67"/>
                  </a:cubicBezTo>
                  <a:cubicBezTo>
                    <a:pt x="203" y="68"/>
                    <a:pt x="203" y="68"/>
                    <a:pt x="203" y="68"/>
                  </a:cubicBezTo>
                  <a:cubicBezTo>
                    <a:pt x="203" y="68"/>
                    <a:pt x="203" y="68"/>
                    <a:pt x="203" y="68"/>
                  </a:cubicBezTo>
                  <a:cubicBezTo>
                    <a:pt x="204" y="68"/>
                    <a:pt x="204" y="68"/>
                    <a:pt x="204" y="68"/>
                  </a:cubicBezTo>
                  <a:cubicBezTo>
                    <a:pt x="203" y="69"/>
                    <a:pt x="203" y="69"/>
                    <a:pt x="203" y="69"/>
                  </a:cubicBezTo>
                  <a:cubicBezTo>
                    <a:pt x="203" y="70"/>
                    <a:pt x="203" y="70"/>
                    <a:pt x="203" y="70"/>
                  </a:cubicBezTo>
                  <a:cubicBezTo>
                    <a:pt x="203" y="70"/>
                    <a:pt x="203" y="70"/>
                    <a:pt x="203" y="70"/>
                  </a:cubicBezTo>
                  <a:cubicBezTo>
                    <a:pt x="203" y="71"/>
                    <a:pt x="203" y="71"/>
                    <a:pt x="203" y="71"/>
                  </a:cubicBezTo>
                  <a:cubicBezTo>
                    <a:pt x="203" y="72"/>
                    <a:pt x="203" y="72"/>
                    <a:pt x="203" y="72"/>
                  </a:cubicBezTo>
                  <a:cubicBezTo>
                    <a:pt x="203" y="73"/>
                    <a:pt x="203" y="73"/>
                    <a:pt x="203" y="73"/>
                  </a:cubicBezTo>
                  <a:cubicBezTo>
                    <a:pt x="203" y="73"/>
                    <a:pt x="203" y="73"/>
                    <a:pt x="203" y="73"/>
                  </a:cubicBezTo>
                  <a:cubicBezTo>
                    <a:pt x="202" y="72"/>
                    <a:pt x="202" y="72"/>
                    <a:pt x="202" y="72"/>
                  </a:cubicBezTo>
                  <a:cubicBezTo>
                    <a:pt x="201" y="72"/>
                    <a:pt x="201" y="72"/>
                    <a:pt x="201" y="72"/>
                  </a:cubicBezTo>
                  <a:cubicBezTo>
                    <a:pt x="201" y="71"/>
                    <a:pt x="201" y="71"/>
                    <a:pt x="201" y="71"/>
                  </a:cubicBezTo>
                  <a:cubicBezTo>
                    <a:pt x="200" y="71"/>
                    <a:pt x="200" y="71"/>
                    <a:pt x="200" y="71"/>
                  </a:cubicBezTo>
                  <a:cubicBezTo>
                    <a:pt x="200" y="71"/>
                    <a:pt x="200" y="71"/>
                    <a:pt x="200" y="71"/>
                  </a:cubicBezTo>
                  <a:cubicBezTo>
                    <a:pt x="200" y="70"/>
                    <a:pt x="200" y="70"/>
                    <a:pt x="200" y="70"/>
                  </a:cubicBezTo>
                  <a:cubicBezTo>
                    <a:pt x="200" y="70"/>
                    <a:pt x="200" y="70"/>
                    <a:pt x="200" y="70"/>
                  </a:cubicBezTo>
                  <a:cubicBezTo>
                    <a:pt x="200" y="71"/>
                    <a:pt x="200" y="71"/>
                    <a:pt x="200" y="71"/>
                  </a:cubicBezTo>
                  <a:cubicBezTo>
                    <a:pt x="200" y="71"/>
                    <a:pt x="200" y="71"/>
                    <a:pt x="200" y="71"/>
                  </a:cubicBezTo>
                  <a:cubicBezTo>
                    <a:pt x="201" y="72"/>
                    <a:pt x="201" y="72"/>
                    <a:pt x="201" y="72"/>
                  </a:cubicBezTo>
                  <a:cubicBezTo>
                    <a:pt x="202" y="73"/>
                    <a:pt x="202" y="73"/>
                    <a:pt x="202" y="73"/>
                  </a:cubicBezTo>
                  <a:cubicBezTo>
                    <a:pt x="203" y="74"/>
                    <a:pt x="203" y="74"/>
                    <a:pt x="203" y="74"/>
                  </a:cubicBezTo>
                  <a:cubicBezTo>
                    <a:pt x="203" y="74"/>
                    <a:pt x="203" y="74"/>
                    <a:pt x="203" y="74"/>
                  </a:cubicBezTo>
                  <a:cubicBezTo>
                    <a:pt x="204" y="75"/>
                    <a:pt x="204" y="75"/>
                    <a:pt x="204" y="75"/>
                  </a:cubicBezTo>
                  <a:cubicBezTo>
                    <a:pt x="203" y="76"/>
                    <a:pt x="203" y="76"/>
                    <a:pt x="203" y="76"/>
                  </a:cubicBezTo>
                  <a:cubicBezTo>
                    <a:pt x="203" y="75"/>
                    <a:pt x="203" y="75"/>
                    <a:pt x="203" y="75"/>
                  </a:cubicBezTo>
                  <a:cubicBezTo>
                    <a:pt x="202" y="75"/>
                    <a:pt x="202" y="75"/>
                    <a:pt x="202" y="75"/>
                  </a:cubicBezTo>
                  <a:cubicBezTo>
                    <a:pt x="202" y="75"/>
                    <a:pt x="202" y="75"/>
                    <a:pt x="202" y="75"/>
                  </a:cubicBezTo>
                  <a:cubicBezTo>
                    <a:pt x="202" y="76"/>
                    <a:pt x="202" y="76"/>
                    <a:pt x="202" y="76"/>
                  </a:cubicBezTo>
                  <a:cubicBezTo>
                    <a:pt x="203" y="76"/>
                    <a:pt x="203" y="76"/>
                    <a:pt x="203" y="76"/>
                  </a:cubicBezTo>
                  <a:cubicBezTo>
                    <a:pt x="204" y="77"/>
                    <a:pt x="204" y="77"/>
                    <a:pt x="204" y="77"/>
                  </a:cubicBezTo>
                  <a:cubicBezTo>
                    <a:pt x="203" y="77"/>
                    <a:pt x="203" y="77"/>
                    <a:pt x="203" y="77"/>
                  </a:cubicBezTo>
                  <a:cubicBezTo>
                    <a:pt x="203" y="77"/>
                    <a:pt x="203" y="77"/>
                    <a:pt x="203" y="77"/>
                  </a:cubicBezTo>
                  <a:cubicBezTo>
                    <a:pt x="202" y="77"/>
                    <a:pt x="202" y="77"/>
                    <a:pt x="202" y="77"/>
                  </a:cubicBezTo>
                  <a:cubicBezTo>
                    <a:pt x="203" y="78"/>
                    <a:pt x="203" y="78"/>
                    <a:pt x="203" y="78"/>
                  </a:cubicBezTo>
                  <a:cubicBezTo>
                    <a:pt x="203" y="79"/>
                    <a:pt x="203" y="79"/>
                    <a:pt x="203" y="79"/>
                  </a:cubicBezTo>
                  <a:cubicBezTo>
                    <a:pt x="203" y="78"/>
                    <a:pt x="203" y="78"/>
                    <a:pt x="203" y="78"/>
                  </a:cubicBezTo>
                  <a:cubicBezTo>
                    <a:pt x="202" y="78"/>
                    <a:pt x="202" y="78"/>
                    <a:pt x="202" y="78"/>
                  </a:cubicBezTo>
                  <a:cubicBezTo>
                    <a:pt x="201" y="78"/>
                    <a:pt x="201" y="78"/>
                    <a:pt x="201" y="78"/>
                  </a:cubicBezTo>
                  <a:cubicBezTo>
                    <a:pt x="200" y="77"/>
                    <a:pt x="200" y="77"/>
                    <a:pt x="200" y="77"/>
                  </a:cubicBezTo>
                  <a:cubicBezTo>
                    <a:pt x="201" y="78"/>
                    <a:pt x="201" y="78"/>
                    <a:pt x="201" y="78"/>
                  </a:cubicBezTo>
                  <a:cubicBezTo>
                    <a:pt x="202" y="78"/>
                    <a:pt x="202" y="78"/>
                    <a:pt x="202" y="78"/>
                  </a:cubicBezTo>
                  <a:cubicBezTo>
                    <a:pt x="202" y="78"/>
                    <a:pt x="202" y="78"/>
                    <a:pt x="202" y="78"/>
                  </a:cubicBezTo>
                  <a:cubicBezTo>
                    <a:pt x="202" y="79"/>
                    <a:pt x="202" y="79"/>
                    <a:pt x="202" y="79"/>
                  </a:cubicBezTo>
                  <a:cubicBezTo>
                    <a:pt x="203" y="79"/>
                    <a:pt x="203" y="79"/>
                    <a:pt x="203" y="79"/>
                  </a:cubicBezTo>
                  <a:cubicBezTo>
                    <a:pt x="204" y="79"/>
                    <a:pt x="204" y="79"/>
                    <a:pt x="204" y="79"/>
                  </a:cubicBezTo>
                  <a:cubicBezTo>
                    <a:pt x="204" y="79"/>
                    <a:pt x="204" y="79"/>
                    <a:pt x="204" y="79"/>
                  </a:cubicBezTo>
                  <a:cubicBezTo>
                    <a:pt x="205" y="80"/>
                    <a:pt x="205" y="80"/>
                    <a:pt x="205" y="80"/>
                  </a:cubicBezTo>
                  <a:cubicBezTo>
                    <a:pt x="204" y="81"/>
                    <a:pt x="204" y="81"/>
                    <a:pt x="204" y="81"/>
                  </a:cubicBezTo>
                  <a:cubicBezTo>
                    <a:pt x="204" y="81"/>
                    <a:pt x="204" y="81"/>
                    <a:pt x="204" y="81"/>
                  </a:cubicBezTo>
                  <a:cubicBezTo>
                    <a:pt x="204" y="81"/>
                    <a:pt x="204" y="81"/>
                    <a:pt x="204" y="81"/>
                  </a:cubicBezTo>
                  <a:cubicBezTo>
                    <a:pt x="204" y="81"/>
                    <a:pt x="204" y="81"/>
                    <a:pt x="204" y="81"/>
                  </a:cubicBezTo>
                  <a:cubicBezTo>
                    <a:pt x="204" y="82"/>
                    <a:pt x="204" y="82"/>
                    <a:pt x="204" y="82"/>
                  </a:cubicBezTo>
                  <a:cubicBezTo>
                    <a:pt x="204" y="83"/>
                    <a:pt x="204" y="83"/>
                    <a:pt x="204" y="83"/>
                  </a:cubicBezTo>
                  <a:cubicBezTo>
                    <a:pt x="203" y="83"/>
                    <a:pt x="203" y="83"/>
                    <a:pt x="203" y="83"/>
                  </a:cubicBezTo>
                  <a:cubicBezTo>
                    <a:pt x="203" y="83"/>
                    <a:pt x="203" y="83"/>
                    <a:pt x="203" y="83"/>
                  </a:cubicBezTo>
                  <a:cubicBezTo>
                    <a:pt x="202" y="83"/>
                    <a:pt x="202" y="83"/>
                    <a:pt x="202" y="83"/>
                  </a:cubicBezTo>
                  <a:cubicBezTo>
                    <a:pt x="202" y="84"/>
                    <a:pt x="202" y="84"/>
                    <a:pt x="202" y="84"/>
                  </a:cubicBezTo>
                  <a:cubicBezTo>
                    <a:pt x="201" y="83"/>
                    <a:pt x="201" y="83"/>
                    <a:pt x="201" y="83"/>
                  </a:cubicBezTo>
                  <a:cubicBezTo>
                    <a:pt x="201" y="83"/>
                    <a:pt x="201" y="83"/>
                    <a:pt x="201" y="83"/>
                  </a:cubicBezTo>
                  <a:cubicBezTo>
                    <a:pt x="200" y="83"/>
                    <a:pt x="200" y="83"/>
                    <a:pt x="200" y="83"/>
                  </a:cubicBezTo>
                  <a:cubicBezTo>
                    <a:pt x="200" y="84"/>
                    <a:pt x="200" y="84"/>
                    <a:pt x="200" y="84"/>
                  </a:cubicBezTo>
                  <a:cubicBezTo>
                    <a:pt x="200" y="84"/>
                    <a:pt x="200" y="84"/>
                    <a:pt x="200" y="84"/>
                  </a:cubicBezTo>
                  <a:cubicBezTo>
                    <a:pt x="201" y="84"/>
                    <a:pt x="201" y="84"/>
                    <a:pt x="201" y="84"/>
                  </a:cubicBezTo>
                  <a:cubicBezTo>
                    <a:pt x="203" y="84"/>
                    <a:pt x="203" y="84"/>
                    <a:pt x="203" y="84"/>
                  </a:cubicBezTo>
                  <a:cubicBezTo>
                    <a:pt x="203" y="84"/>
                    <a:pt x="203" y="84"/>
                    <a:pt x="203" y="84"/>
                  </a:cubicBezTo>
                  <a:cubicBezTo>
                    <a:pt x="203" y="85"/>
                    <a:pt x="203" y="85"/>
                    <a:pt x="203" y="85"/>
                  </a:cubicBezTo>
                  <a:cubicBezTo>
                    <a:pt x="204" y="85"/>
                    <a:pt x="204" y="85"/>
                    <a:pt x="204" y="85"/>
                  </a:cubicBezTo>
                  <a:cubicBezTo>
                    <a:pt x="204" y="85"/>
                    <a:pt x="204" y="85"/>
                    <a:pt x="204" y="85"/>
                  </a:cubicBezTo>
                  <a:cubicBezTo>
                    <a:pt x="204" y="84"/>
                    <a:pt x="204" y="84"/>
                    <a:pt x="204" y="84"/>
                  </a:cubicBezTo>
                  <a:cubicBezTo>
                    <a:pt x="204" y="84"/>
                    <a:pt x="204" y="84"/>
                    <a:pt x="204" y="84"/>
                  </a:cubicBezTo>
                  <a:cubicBezTo>
                    <a:pt x="205" y="85"/>
                    <a:pt x="205" y="85"/>
                    <a:pt x="205" y="85"/>
                  </a:cubicBezTo>
                  <a:cubicBezTo>
                    <a:pt x="204" y="86"/>
                    <a:pt x="204" y="86"/>
                    <a:pt x="204" y="86"/>
                  </a:cubicBezTo>
                  <a:cubicBezTo>
                    <a:pt x="204" y="86"/>
                    <a:pt x="204" y="86"/>
                    <a:pt x="204" y="86"/>
                  </a:cubicBezTo>
                  <a:cubicBezTo>
                    <a:pt x="203" y="86"/>
                    <a:pt x="203" y="86"/>
                    <a:pt x="203" y="86"/>
                  </a:cubicBezTo>
                  <a:cubicBezTo>
                    <a:pt x="203" y="87"/>
                    <a:pt x="203" y="87"/>
                    <a:pt x="203" y="87"/>
                  </a:cubicBezTo>
                  <a:cubicBezTo>
                    <a:pt x="203" y="87"/>
                    <a:pt x="203" y="87"/>
                    <a:pt x="203" y="87"/>
                  </a:cubicBezTo>
                  <a:cubicBezTo>
                    <a:pt x="202" y="87"/>
                    <a:pt x="202" y="87"/>
                    <a:pt x="202" y="87"/>
                  </a:cubicBezTo>
                  <a:cubicBezTo>
                    <a:pt x="201" y="87"/>
                    <a:pt x="201" y="87"/>
                    <a:pt x="201" y="87"/>
                  </a:cubicBezTo>
                  <a:cubicBezTo>
                    <a:pt x="201" y="86"/>
                    <a:pt x="201" y="86"/>
                    <a:pt x="201" y="86"/>
                  </a:cubicBezTo>
                  <a:cubicBezTo>
                    <a:pt x="201" y="87"/>
                    <a:pt x="201" y="87"/>
                    <a:pt x="201" y="87"/>
                  </a:cubicBezTo>
                  <a:cubicBezTo>
                    <a:pt x="200" y="87"/>
                    <a:pt x="200" y="87"/>
                    <a:pt x="200" y="87"/>
                  </a:cubicBezTo>
                  <a:cubicBezTo>
                    <a:pt x="200" y="87"/>
                    <a:pt x="200" y="87"/>
                    <a:pt x="200" y="87"/>
                  </a:cubicBezTo>
                  <a:cubicBezTo>
                    <a:pt x="199" y="87"/>
                    <a:pt x="199" y="87"/>
                    <a:pt x="199" y="87"/>
                  </a:cubicBezTo>
                  <a:cubicBezTo>
                    <a:pt x="200" y="87"/>
                    <a:pt x="200" y="87"/>
                    <a:pt x="200" y="87"/>
                  </a:cubicBezTo>
                  <a:cubicBezTo>
                    <a:pt x="201" y="87"/>
                    <a:pt x="201" y="87"/>
                    <a:pt x="201" y="87"/>
                  </a:cubicBezTo>
                  <a:cubicBezTo>
                    <a:pt x="201" y="88"/>
                    <a:pt x="201" y="88"/>
                    <a:pt x="201" y="88"/>
                  </a:cubicBezTo>
                  <a:cubicBezTo>
                    <a:pt x="200" y="88"/>
                    <a:pt x="200" y="88"/>
                    <a:pt x="200" y="88"/>
                  </a:cubicBezTo>
                  <a:cubicBezTo>
                    <a:pt x="201" y="88"/>
                    <a:pt x="201" y="88"/>
                    <a:pt x="201" y="88"/>
                  </a:cubicBezTo>
                  <a:cubicBezTo>
                    <a:pt x="199" y="89"/>
                    <a:pt x="199" y="89"/>
                    <a:pt x="199" y="89"/>
                  </a:cubicBezTo>
                  <a:cubicBezTo>
                    <a:pt x="199" y="89"/>
                    <a:pt x="199" y="89"/>
                    <a:pt x="199" y="89"/>
                  </a:cubicBezTo>
                  <a:cubicBezTo>
                    <a:pt x="199" y="89"/>
                    <a:pt x="199" y="89"/>
                    <a:pt x="199" y="89"/>
                  </a:cubicBezTo>
                  <a:cubicBezTo>
                    <a:pt x="200" y="89"/>
                    <a:pt x="200" y="89"/>
                    <a:pt x="200" y="89"/>
                  </a:cubicBezTo>
                  <a:cubicBezTo>
                    <a:pt x="201" y="89"/>
                    <a:pt x="201" y="89"/>
                    <a:pt x="201" y="89"/>
                  </a:cubicBezTo>
                  <a:cubicBezTo>
                    <a:pt x="201" y="89"/>
                    <a:pt x="201" y="89"/>
                    <a:pt x="201" y="89"/>
                  </a:cubicBezTo>
                  <a:cubicBezTo>
                    <a:pt x="202" y="89"/>
                    <a:pt x="202" y="89"/>
                    <a:pt x="202" y="89"/>
                  </a:cubicBezTo>
                  <a:cubicBezTo>
                    <a:pt x="201" y="90"/>
                    <a:pt x="201" y="90"/>
                    <a:pt x="201" y="90"/>
                  </a:cubicBezTo>
                  <a:cubicBezTo>
                    <a:pt x="200" y="90"/>
                    <a:pt x="200" y="90"/>
                    <a:pt x="200" y="90"/>
                  </a:cubicBezTo>
                  <a:cubicBezTo>
                    <a:pt x="200" y="90"/>
                    <a:pt x="200" y="90"/>
                    <a:pt x="200" y="90"/>
                  </a:cubicBezTo>
                  <a:cubicBezTo>
                    <a:pt x="200" y="90"/>
                    <a:pt x="200" y="90"/>
                    <a:pt x="200" y="90"/>
                  </a:cubicBezTo>
                  <a:cubicBezTo>
                    <a:pt x="199" y="90"/>
                    <a:pt x="199" y="90"/>
                    <a:pt x="199" y="90"/>
                  </a:cubicBezTo>
                  <a:cubicBezTo>
                    <a:pt x="198" y="90"/>
                    <a:pt x="198" y="90"/>
                    <a:pt x="198" y="90"/>
                  </a:cubicBezTo>
                  <a:cubicBezTo>
                    <a:pt x="196" y="91"/>
                    <a:pt x="196" y="91"/>
                    <a:pt x="196" y="91"/>
                  </a:cubicBezTo>
                  <a:cubicBezTo>
                    <a:pt x="194" y="93"/>
                    <a:pt x="194" y="93"/>
                    <a:pt x="194" y="93"/>
                  </a:cubicBezTo>
                  <a:cubicBezTo>
                    <a:pt x="193" y="94"/>
                    <a:pt x="193" y="94"/>
                    <a:pt x="193" y="94"/>
                  </a:cubicBezTo>
                  <a:cubicBezTo>
                    <a:pt x="193" y="94"/>
                    <a:pt x="193" y="94"/>
                    <a:pt x="193" y="94"/>
                  </a:cubicBezTo>
                  <a:cubicBezTo>
                    <a:pt x="192" y="94"/>
                    <a:pt x="192" y="94"/>
                    <a:pt x="192" y="94"/>
                  </a:cubicBezTo>
                  <a:cubicBezTo>
                    <a:pt x="191" y="94"/>
                    <a:pt x="191" y="94"/>
                    <a:pt x="191" y="94"/>
                  </a:cubicBezTo>
                  <a:cubicBezTo>
                    <a:pt x="190" y="95"/>
                    <a:pt x="190" y="95"/>
                    <a:pt x="190" y="95"/>
                  </a:cubicBezTo>
                  <a:cubicBezTo>
                    <a:pt x="188" y="97"/>
                    <a:pt x="188" y="97"/>
                    <a:pt x="188" y="97"/>
                  </a:cubicBezTo>
                  <a:cubicBezTo>
                    <a:pt x="188" y="97"/>
                    <a:pt x="188" y="97"/>
                    <a:pt x="188" y="97"/>
                  </a:cubicBezTo>
                  <a:cubicBezTo>
                    <a:pt x="188" y="98"/>
                    <a:pt x="188" y="98"/>
                    <a:pt x="188" y="98"/>
                  </a:cubicBezTo>
                  <a:cubicBezTo>
                    <a:pt x="187" y="98"/>
                    <a:pt x="187" y="98"/>
                    <a:pt x="187" y="98"/>
                  </a:cubicBezTo>
                  <a:cubicBezTo>
                    <a:pt x="187" y="98"/>
                    <a:pt x="187" y="98"/>
                    <a:pt x="187" y="98"/>
                  </a:cubicBezTo>
                  <a:cubicBezTo>
                    <a:pt x="186" y="99"/>
                    <a:pt x="186" y="99"/>
                    <a:pt x="186" y="99"/>
                  </a:cubicBezTo>
                  <a:cubicBezTo>
                    <a:pt x="186" y="99"/>
                    <a:pt x="186" y="99"/>
                    <a:pt x="186" y="99"/>
                  </a:cubicBezTo>
                  <a:cubicBezTo>
                    <a:pt x="186" y="99"/>
                    <a:pt x="186" y="99"/>
                    <a:pt x="186" y="99"/>
                  </a:cubicBezTo>
                  <a:cubicBezTo>
                    <a:pt x="185" y="99"/>
                    <a:pt x="185" y="99"/>
                    <a:pt x="185" y="99"/>
                  </a:cubicBezTo>
                  <a:cubicBezTo>
                    <a:pt x="184" y="99"/>
                    <a:pt x="184" y="99"/>
                    <a:pt x="184" y="99"/>
                  </a:cubicBezTo>
                  <a:cubicBezTo>
                    <a:pt x="184" y="100"/>
                    <a:pt x="184" y="100"/>
                    <a:pt x="184" y="100"/>
                  </a:cubicBezTo>
                  <a:cubicBezTo>
                    <a:pt x="183" y="100"/>
                    <a:pt x="183" y="100"/>
                    <a:pt x="183" y="100"/>
                  </a:cubicBezTo>
                  <a:cubicBezTo>
                    <a:pt x="182" y="100"/>
                    <a:pt x="182" y="100"/>
                    <a:pt x="182" y="100"/>
                  </a:cubicBezTo>
                  <a:cubicBezTo>
                    <a:pt x="181" y="100"/>
                    <a:pt x="181" y="100"/>
                    <a:pt x="181" y="100"/>
                  </a:cubicBezTo>
                  <a:cubicBezTo>
                    <a:pt x="181" y="101"/>
                    <a:pt x="181" y="101"/>
                    <a:pt x="181" y="101"/>
                  </a:cubicBezTo>
                  <a:cubicBezTo>
                    <a:pt x="180" y="101"/>
                    <a:pt x="180" y="101"/>
                    <a:pt x="180" y="101"/>
                  </a:cubicBezTo>
                  <a:cubicBezTo>
                    <a:pt x="180" y="101"/>
                    <a:pt x="180" y="101"/>
                    <a:pt x="180" y="101"/>
                  </a:cubicBezTo>
                  <a:cubicBezTo>
                    <a:pt x="180" y="101"/>
                    <a:pt x="180" y="101"/>
                    <a:pt x="180" y="101"/>
                  </a:cubicBezTo>
                  <a:cubicBezTo>
                    <a:pt x="180" y="102"/>
                    <a:pt x="180" y="102"/>
                    <a:pt x="180" y="102"/>
                  </a:cubicBezTo>
                  <a:cubicBezTo>
                    <a:pt x="180" y="102"/>
                    <a:pt x="180" y="102"/>
                    <a:pt x="180" y="102"/>
                  </a:cubicBezTo>
                  <a:cubicBezTo>
                    <a:pt x="179" y="103"/>
                    <a:pt x="179" y="103"/>
                    <a:pt x="179" y="103"/>
                  </a:cubicBezTo>
                  <a:cubicBezTo>
                    <a:pt x="179" y="103"/>
                    <a:pt x="179" y="103"/>
                    <a:pt x="179" y="103"/>
                  </a:cubicBezTo>
                  <a:cubicBezTo>
                    <a:pt x="178" y="103"/>
                    <a:pt x="178" y="103"/>
                    <a:pt x="178" y="103"/>
                  </a:cubicBezTo>
                  <a:cubicBezTo>
                    <a:pt x="177" y="104"/>
                    <a:pt x="177" y="104"/>
                    <a:pt x="177" y="104"/>
                  </a:cubicBezTo>
                  <a:cubicBezTo>
                    <a:pt x="177" y="105"/>
                    <a:pt x="177" y="105"/>
                    <a:pt x="177" y="105"/>
                  </a:cubicBezTo>
                  <a:cubicBezTo>
                    <a:pt x="177" y="107"/>
                    <a:pt x="177" y="107"/>
                    <a:pt x="177" y="107"/>
                  </a:cubicBezTo>
                  <a:cubicBezTo>
                    <a:pt x="176" y="109"/>
                    <a:pt x="176" y="109"/>
                    <a:pt x="176" y="109"/>
                  </a:cubicBezTo>
                  <a:cubicBezTo>
                    <a:pt x="177" y="110"/>
                    <a:pt x="177" y="110"/>
                    <a:pt x="177" y="110"/>
                  </a:cubicBezTo>
                  <a:cubicBezTo>
                    <a:pt x="176" y="112"/>
                    <a:pt x="176" y="112"/>
                    <a:pt x="176" y="112"/>
                  </a:cubicBezTo>
                  <a:cubicBezTo>
                    <a:pt x="177" y="113"/>
                    <a:pt x="177" y="113"/>
                    <a:pt x="177" y="113"/>
                  </a:cubicBezTo>
                  <a:cubicBezTo>
                    <a:pt x="177" y="115"/>
                    <a:pt x="177" y="115"/>
                    <a:pt x="177" y="115"/>
                  </a:cubicBezTo>
                  <a:cubicBezTo>
                    <a:pt x="177" y="116"/>
                    <a:pt x="177" y="116"/>
                    <a:pt x="177" y="116"/>
                  </a:cubicBezTo>
                  <a:cubicBezTo>
                    <a:pt x="178" y="118"/>
                    <a:pt x="178" y="118"/>
                    <a:pt x="178" y="118"/>
                  </a:cubicBezTo>
                  <a:cubicBezTo>
                    <a:pt x="178" y="118"/>
                    <a:pt x="178" y="118"/>
                    <a:pt x="178" y="118"/>
                  </a:cubicBezTo>
                  <a:cubicBezTo>
                    <a:pt x="179" y="119"/>
                    <a:pt x="179" y="119"/>
                    <a:pt x="179" y="119"/>
                  </a:cubicBezTo>
                  <a:cubicBezTo>
                    <a:pt x="178" y="120"/>
                    <a:pt x="178" y="120"/>
                    <a:pt x="178" y="120"/>
                  </a:cubicBezTo>
                  <a:cubicBezTo>
                    <a:pt x="178" y="121"/>
                    <a:pt x="178" y="121"/>
                    <a:pt x="178" y="121"/>
                  </a:cubicBezTo>
                  <a:cubicBezTo>
                    <a:pt x="179" y="122"/>
                    <a:pt x="179" y="122"/>
                    <a:pt x="179" y="122"/>
                  </a:cubicBezTo>
                  <a:cubicBezTo>
                    <a:pt x="179" y="124"/>
                    <a:pt x="179" y="124"/>
                    <a:pt x="179" y="124"/>
                  </a:cubicBezTo>
                  <a:cubicBezTo>
                    <a:pt x="180" y="125"/>
                    <a:pt x="180" y="125"/>
                    <a:pt x="180" y="125"/>
                  </a:cubicBezTo>
                  <a:cubicBezTo>
                    <a:pt x="180" y="126"/>
                    <a:pt x="180" y="126"/>
                    <a:pt x="180" y="126"/>
                  </a:cubicBezTo>
                  <a:cubicBezTo>
                    <a:pt x="180" y="126"/>
                    <a:pt x="180" y="126"/>
                    <a:pt x="180" y="126"/>
                  </a:cubicBezTo>
                  <a:cubicBezTo>
                    <a:pt x="180" y="127"/>
                    <a:pt x="180" y="127"/>
                    <a:pt x="180" y="127"/>
                  </a:cubicBezTo>
                  <a:cubicBezTo>
                    <a:pt x="180" y="128"/>
                    <a:pt x="180" y="128"/>
                    <a:pt x="180" y="128"/>
                  </a:cubicBezTo>
                  <a:cubicBezTo>
                    <a:pt x="180" y="128"/>
                    <a:pt x="180" y="128"/>
                    <a:pt x="180" y="128"/>
                  </a:cubicBezTo>
                  <a:cubicBezTo>
                    <a:pt x="180" y="129"/>
                    <a:pt x="180" y="129"/>
                    <a:pt x="180" y="129"/>
                  </a:cubicBezTo>
                  <a:cubicBezTo>
                    <a:pt x="179" y="131"/>
                    <a:pt x="179" y="131"/>
                    <a:pt x="179" y="131"/>
                  </a:cubicBezTo>
                  <a:cubicBezTo>
                    <a:pt x="178" y="132"/>
                    <a:pt x="178" y="132"/>
                    <a:pt x="178" y="132"/>
                  </a:cubicBezTo>
                  <a:cubicBezTo>
                    <a:pt x="178" y="132"/>
                    <a:pt x="178" y="132"/>
                    <a:pt x="178" y="132"/>
                  </a:cubicBezTo>
                  <a:cubicBezTo>
                    <a:pt x="178" y="133"/>
                    <a:pt x="178" y="133"/>
                    <a:pt x="178" y="133"/>
                  </a:cubicBezTo>
                  <a:cubicBezTo>
                    <a:pt x="177" y="133"/>
                    <a:pt x="177" y="133"/>
                    <a:pt x="177" y="133"/>
                  </a:cubicBezTo>
                  <a:cubicBezTo>
                    <a:pt x="176" y="134"/>
                    <a:pt x="176" y="134"/>
                    <a:pt x="176" y="134"/>
                  </a:cubicBezTo>
                  <a:cubicBezTo>
                    <a:pt x="175" y="134"/>
                    <a:pt x="175" y="134"/>
                    <a:pt x="175" y="134"/>
                  </a:cubicBezTo>
                  <a:cubicBezTo>
                    <a:pt x="175" y="133"/>
                    <a:pt x="175" y="133"/>
                    <a:pt x="175" y="133"/>
                  </a:cubicBezTo>
                  <a:cubicBezTo>
                    <a:pt x="174" y="133"/>
                    <a:pt x="174" y="133"/>
                    <a:pt x="174" y="133"/>
                  </a:cubicBezTo>
                  <a:cubicBezTo>
                    <a:pt x="175" y="133"/>
                    <a:pt x="175" y="133"/>
                    <a:pt x="175" y="133"/>
                  </a:cubicBezTo>
                  <a:cubicBezTo>
                    <a:pt x="173" y="132"/>
                    <a:pt x="173" y="132"/>
                    <a:pt x="173" y="132"/>
                  </a:cubicBezTo>
                  <a:cubicBezTo>
                    <a:pt x="174" y="131"/>
                    <a:pt x="174" y="131"/>
                    <a:pt x="174" y="131"/>
                  </a:cubicBezTo>
                  <a:cubicBezTo>
                    <a:pt x="173" y="131"/>
                    <a:pt x="173" y="131"/>
                    <a:pt x="173" y="131"/>
                  </a:cubicBezTo>
                  <a:cubicBezTo>
                    <a:pt x="173" y="131"/>
                    <a:pt x="173" y="131"/>
                    <a:pt x="173" y="131"/>
                  </a:cubicBezTo>
                  <a:cubicBezTo>
                    <a:pt x="172" y="130"/>
                    <a:pt x="172" y="130"/>
                    <a:pt x="172" y="130"/>
                  </a:cubicBezTo>
                  <a:cubicBezTo>
                    <a:pt x="172" y="129"/>
                    <a:pt x="172" y="129"/>
                    <a:pt x="172" y="129"/>
                  </a:cubicBezTo>
                  <a:cubicBezTo>
                    <a:pt x="172" y="128"/>
                    <a:pt x="172" y="128"/>
                    <a:pt x="172" y="128"/>
                  </a:cubicBezTo>
                  <a:cubicBezTo>
                    <a:pt x="171" y="128"/>
                    <a:pt x="171" y="128"/>
                    <a:pt x="171" y="128"/>
                  </a:cubicBezTo>
                  <a:cubicBezTo>
                    <a:pt x="171" y="127"/>
                    <a:pt x="171" y="127"/>
                    <a:pt x="171" y="127"/>
                  </a:cubicBezTo>
                  <a:cubicBezTo>
                    <a:pt x="171" y="127"/>
                    <a:pt x="171" y="127"/>
                    <a:pt x="171" y="127"/>
                  </a:cubicBezTo>
                  <a:cubicBezTo>
                    <a:pt x="171" y="126"/>
                    <a:pt x="171" y="126"/>
                    <a:pt x="171" y="126"/>
                  </a:cubicBezTo>
                  <a:cubicBezTo>
                    <a:pt x="172" y="126"/>
                    <a:pt x="172" y="126"/>
                    <a:pt x="172" y="126"/>
                  </a:cubicBezTo>
                  <a:cubicBezTo>
                    <a:pt x="171" y="126"/>
                    <a:pt x="171" y="126"/>
                    <a:pt x="171" y="126"/>
                  </a:cubicBezTo>
                  <a:cubicBezTo>
                    <a:pt x="171" y="126"/>
                    <a:pt x="171" y="126"/>
                    <a:pt x="171" y="126"/>
                  </a:cubicBezTo>
                  <a:cubicBezTo>
                    <a:pt x="171" y="126"/>
                    <a:pt x="171" y="126"/>
                    <a:pt x="171" y="126"/>
                  </a:cubicBezTo>
                  <a:cubicBezTo>
                    <a:pt x="171" y="126"/>
                    <a:pt x="171" y="126"/>
                    <a:pt x="171" y="126"/>
                  </a:cubicBezTo>
                  <a:cubicBezTo>
                    <a:pt x="170" y="126"/>
                    <a:pt x="170" y="126"/>
                    <a:pt x="170" y="126"/>
                  </a:cubicBezTo>
                  <a:cubicBezTo>
                    <a:pt x="170" y="126"/>
                    <a:pt x="170" y="126"/>
                    <a:pt x="170" y="126"/>
                  </a:cubicBezTo>
                  <a:cubicBezTo>
                    <a:pt x="170" y="125"/>
                    <a:pt x="170" y="125"/>
                    <a:pt x="170" y="125"/>
                  </a:cubicBezTo>
                  <a:cubicBezTo>
                    <a:pt x="169" y="125"/>
                    <a:pt x="169" y="125"/>
                    <a:pt x="169" y="125"/>
                  </a:cubicBezTo>
                  <a:cubicBezTo>
                    <a:pt x="169" y="124"/>
                    <a:pt x="169" y="124"/>
                    <a:pt x="169" y="124"/>
                  </a:cubicBezTo>
                  <a:cubicBezTo>
                    <a:pt x="169" y="123"/>
                    <a:pt x="169" y="123"/>
                    <a:pt x="169" y="123"/>
                  </a:cubicBezTo>
                  <a:cubicBezTo>
                    <a:pt x="170" y="122"/>
                    <a:pt x="170" y="122"/>
                    <a:pt x="170" y="122"/>
                  </a:cubicBezTo>
                  <a:cubicBezTo>
                    <a:pt x="170" y="121"/>
                    <a:pt x="170" y="121"/>
                    <a:pt x="170" y="121"/>
                  </a:cubicBezTo>
                  <a:cubicBezTo>
                    <a:pt x="169" y="121"/>
                    <a:pt x="169" y="121"/>
                    <a:pt x="169" y="121"/>
                  </a:cubicBezTo>
                  <a:cubicBezTo>
                    <a:pt x="169" y="121"/>
                    <a:pt x="169" y="121"/>
                    <a:pt x="169" y="121"/>
                  </a:cubicBezTo>
                  <a:cubicBezTo>
                    <a:pt x="169" y="122"/>
                    <a:pt x="169" y="122"/>
                    <a:pt x="169" y="122"/>
                  </a:cubicBezTo>
                  <a:cubicBezTo>
                    <a:pt x="169" y="122"/>
                    <a:pt x="169" y="122"/>
                    <a:pt x="169" y="122"/>
                  </a:cubicBezTo>
                  <a:cubicBezTo>
                    <a:pt x="169" y="122"/>
                    <a:pt x="169" y="122"/>
                    <a:pt x="169" y="122"/>
                  </a:cubicBezTo>
                  <a:cubicBezTo>
                    <a:pt x="168" y="122"/>
                    <a:pt x="168" y="122"/>
                    <a:pt x="168" y="122"/>
                  </a:cubicBezTo>
                  <a:cubicBezTo>
                    <a:pt x="168" y="121"/>
                    <a:pt x="168" y="121"/>
                    <a:pt x="168" y="121"/>
                  </a:cubicBezTo>
                  <a:cubicBezTo>
                    <a:pt x="169" y="120"/>
                    <a:pt x="169" y="120"/>
                    <a:pt x="169" y="120"/>
                  </a:cubicBezTo>
                  <a:cubicBezTo>
                    <a:pt x="169" y="118"/>
                    <a:pt x="169" y="118"/>
                    <a:pt x="169" y="118"/>
                  </a:cubicBezTo>
                  <a:cubicBezTo>
                    <a:pt x="170" y="117"/>
                    <a:pt x="170" y="117"/>
                    <a:pt x="170" y="117"/>
                  </a:cubicBezTo>
                  <a:cubicBezTo>
                    <a:pt x="169" y="116"/>
                    <a:pt x="169" y="116"/>
                    <a:pt x="169" y="116"/>
                  </a:cubicBezTo>
                  <a:cubicBezTo>
                    <a:pt x="168" y="116"/>
                    <a:pt x="168" y="116"/>
                    <a:pt x="168" y="116"/>
                  </a:cubicBezTo>
                  <a:cubicBezTo>
                    <a:pt x="168" y="115"/>
                    <a:pt x="168" y="115"/>
                    <a:pt x="168" y="115"/>
                  </a:cubicBezTo>
                  <a:cubicBezTo>
                    <a:pt x="168" y="115"/>
                    <a:pt x="168" y="115"/>
                    <a:pt x="168" y="115"/>
                  </a:cubicBezTo>
                  <a:cubicBezTo>
                    <a:pt x="168" y="115"/>
                    <a:pt x="168" y="115"/>
                    <a:pt x="168" y="115"/>
                  </a:cubicBezTo>
                  <a:cubicBezTo>
                    <a:pt x="167" y="114"/>
                    <a:pt x="167" y="114"/>
                    <a:pt x="167" y="114"/>
                  </a:cubicBezTo>
                  <a:cubicBezTo>
                    <a:pt x="167" y="114"/>
                    <a:pt x="167" y="114"/>
                    <a:pt x="167" y="114"/>
                  </a:cubicBezTo>
                  <a:cubicBezTo>
                    <a:pt x="167" y="113"/>
                    <a:pt x="167" y="113"/>
                    <a:pt x="167" y="113"/>
                  </a:cubicBezTo>
                  <a:cubicBezTo>
                    <a:pt x="166" y="113"/>
                    <a:pt x="166" y="113"/>
                    <a:pt x="166" y="113"/>
                  </a:cubicBezTo>
                  <a:cubicBezTo>
                    <a:pt x="166" y="112"/>
                    <a:pt x="166" y="112"/>
                    <a:pt x="166" y="112"/>
                  </a:cubicBezTo>
                  <a:cubicBezTo>
                    <a:pt x="165" y="111"/>
                    <a:pt x="165" y="111"/>
                    <a:pt x="165" y="111"/>
                  </a:cubicBezTo>
                  <a:cubicBezTo>
                    <a:pt x="164" y="111"/>
                    <a:pt x="164" y="111"/>
                    <a:pt x="164" y="111"/>
                  </a:cubicBezTo>
                  <a:cubicBezTo>
                    <a:pt x="163" y="111"/>
                    <a:pt x="163" y="111"/>
                    <a:pt x="163" y="111"/>
                  </a:cubicBezTo>
                  <a:cubicBezTo>
                    <a:pt x="163" y="112"/>
                    <a:pt x="163" y="112"/>
                    <a:pt x="163" y="112"/>
                  </a:cubicBezTo>
                  <a:cubicBezTo>
                    <a:pt x="163" y="112"/>
                    <a:pt x="163" y="112"/>
                    <a:pt x="163" y="112"/>
                  </a:cubicBezTo>
                  <a:cubicBezTo>
                    <a:pt x="162" y="112"/>
                    <a:pt x="162" y="112"/>
                    <a:pt x="162" y="112"/>
                  </a:cubicBezTo>
                  <a:cubicBezTo>
                    <a:pt x="162" y="112"/>
                    <a:pt x="162" y="112"/>
                    <a:pt x="162" y="112"/>
                  </a:cubicBezTo>
                  <a:cubicBezTo>
                    <a:pt x="161" y="113"/>
                    <a:pt x="161" y="113"/>
                    <a:pt x="161" y="113"/>
                  </a:cubicBezTo>
                  <a:cubicBezTo>
                    <a:pt x="160" y="113"/>
                    <a:pt x="160" y="113"/>
                    <a:pt x="160" y="113"/>
                  </a:cubicBezTo>
                  <a:cubicBezTo>
                    <a:pt x="159" y="113"/>
                    <a:pt x="159" y="113"/>
                    <a:pt x="159" y="113"/>
                  </a:cubicBezTo>
                  <a:cubicBezTo>
                    <a:pt x="159" y="113"/>
                    <a:pt x="159" y="113"/>
                    <a:pt x="159" y="113"/>
                  </a:cubicBezTo>
                  <a:cubicBezTo>
                    <a:pt x="159" y="112"/>
                    <a:pt x="159" y="112"/>
                    <a:pt x="159" y="112"/>
                  </a:cubicBezTo>
                  <a:cubicBezTo>
                    <a:pt x="159" y="113"/>
                    <a:pt x="159" y="113"/>
                    <a:pt x="159" y="113"/>
                  </a:cubicBezTo>
                  <a:cubicBezTo>
                    <a:pt x="159" y="113"/>
                    <a:pt x="159" y="113"/>
                    <a:pt x="159" y="113"/>
                  </a:cubicBezTo>
                  <a:cubicBezTo>
                    <a:pt x="159" y="112"/>
                    <a:pt x="159" y="112"/>
                    <a:pt x="159" y="112"/>
                  </a:cubicBezTo>
                  <a:cubicBezTo>
                    <a:pt x="158" y="112"/>
                    <a:pt x="158" y="112"/>
                    <a:pt x="158" y="112"/>
                  </a:cubicBezTo>
                  <a:cubicBezTo>
                    <a:pt x="157" y="111"/>
                    <a:pt x="157" y="111"/>
                    <a:pt x="157" y="111"/>
                  </a:cubicBezTo>
                  <a:cubicBezTo>
                    <a:pt x="157" y="111"/>
                    <a:pt x="157" y="111"/>
                    <a:pt x="157" y="111"/>
                  </a:cubicBezTo>
                  <a:cubicBezTo>
                    <a:pt x="158" y="111"/>
                    <a:pt x="158" y="111"/>
                    <a:pt x="158" y="111"/>
                  </a:cubicBezTo>
                  <a:cubicBezTo>
                    <a:pt x="158" y="111"/>
                    <a:pt x="158" y="111"/>
                    <a:pt x="158" y="111"/>
                  </a:cubicBezTo>
                  <a:cubicBezTo>
                    <a:pt x="157" y="110"/>
                    <a:pt x="157" y="110"/>
                    <a:pt x="157" y="110"/>
                  </a:cubicBezTo>
                  <a:cubicBezTo>
                    <a:pt x="157" y="110"/>
                    <a:pt x="157" y="110"/>
                    <a:pt x="157" y="110"/>
                  </a:cubicBezTo>
                  <a:cubicBezTo>
                    <a:pt x="157" y="110"/>
                    <a:pt x="157" y="110"/>
                    <a:pt x="157" y="110"/>
                  </a:cubicBezTo>
                  <a:cubicBezTo>
                    <a:pt x="157" y="110"/>
                    <a:pt x="157" y="110"/>
                    <a:pt x="157" y="110"/>
                  </a:cubicBezTo>
                  <a:cubicBezTo>
                    <a:pt x="157" y="111"/>
                    <a:pt x="157" y="111"/>
                    <a:pt x="157" y="111"/>
                  </a:cubicBezTo>
                  <a:cubicBezTo>
                    <a:pt x="156" y="110"/>
                    <a:pt x="156" y="110"/>
                    <a:pt x="156" y="110"/>
                  </a:cubicBezTo>
                  <a:cubicBezTo>
                    <a:pt x="156" y="110"/>
                    <a:pt x="156" y="110"/>
                    <a:pt x="156" y="110"/>
                  </a:cubicBezTo>
                  <a:cubicBezTo>
                    <a:pt x="155" y="110"/>
                    <a:pt x="155" y="110"/>
                    <a:pt x="155" y="110"/>
                  </a:cubicBezTo>
                  <a:cubicBezTo>
                    <a:pt x="153" y="110"/>
                    <a:pt x="153" y="110"/>
                    <a:pt x="153" y="110"/>
                  </a:cubicBezTo>
                  <a:cubicBezTo>
                    <a:pt x="154" y="110"/>
                    <a:pt x="154" y="110"/>
                    <a:pt x="154" y="110"/>
                  </a:cubicBezTo>
                  <a:cubicBezTo>
                    <a:pt x="155" y="110"/>
                    <a:pt x="155" y="110"/>
                    <a:pt x="155" y="110"/>
                  </a:cubicBezTo>
                  <a:cubicBezTo>
                    <a:pt x="155" y="110"/>
                    <a:pt x="155" y="110"/>
                    <a:pt x="155" y="110"/>
                  </a:cubicBezTo>
                  <a:cubicBezTo>
                    <a:pt x="155" y="109"/>
                    <a:pt x="155" y="109"/>
                    <a:pt x="155" y="109"/>
                  </a:cubicBezTo>
                  <a:cubicBezTo>
                    <a:pt x="154" y="109"/>
                    <a:pt x="154" y="109"/>
                    <a:pt x="154" y="109"/>
                  </a:cubicBezTo>
                  <a:cubicBezTo>
                    <a:pt x="153" y="110"/>
                    <a:pt x="153" y="110"/>
                    <a:pt x="153" y="110"/>
                  </a:cubicBezTo>
                  <a:cubicBezTo>
                    <a:pt x="153" y="110"/>
                    <a:pt x="153" y="110"/>
                    <a:pt x="153" y="110"/>
                  </a:cubicBezTo>
                  <a:cubicBezTo>
                    <a:pt x="151" y="110"/>
                    <a:pt x="151" y="110"/>
                    <a:pt x="151" y="110"/>
                  </a:cubicBezTo>
                  <a:cubicBezTo>
                    <a:pt x="151" y="109"/>
                    <a:pt x="151" y="109"/>
                    <a:pt x="151" y="109"/>
                  </a:cubicBezTo>
                  <a:cubicBezTo>
                    <a:pt x="150" y="110"/>
                    <a:pt x="150" y="110"/>
                    <a:pt x="150" y="110"/>
                  </a:cubicBezTo>
                  <a:cubicBezTo>
                    <a:pt x="149" y="110"/>
                    <a:pt x="149" y="110"/>
                    <a:pt x="149" y="110"/>
                  </a:cubicBezTo>
                  <a:cubicBezTo>
                    <a:pt x="148" y="110"/>
                    <a:pt x="148" y="110"/>
                    <a:pt x="148" y="110"/>
                  </a:cubicBezTo>
                  <a:cubicBezTo>
                    <a:pt x="147" y="109"/>
                    <a:pt x="147" y="109"/>
                    <a:pt x="147" y="109"/>
                  </a:cubicBezTo>
                  <a:cubicBezTo>
                    <a:pt x="147" y="109"/>
                    <a:pt x="147" y="109"/>
                    <a:pt x="147" y="109"/>
                  </a:cubicBezTo>
                  <a:cubicBezTo>
                    <a:pt x="147" y="108"/>
                    <a:pt x="147" y="108"/>
                    <a:pt x="147" y="108"/>
                  </a:cubicBezTo>
                  <a:cubicBezTo>
                    <a:pt x="147" y="108"/>
                    <a:pt x="147" y="108"/>
                    <a:pt x="147" y="108"/>
                  </a:cubicBezTo>
                  <a:cubicBezTo>
                    <a:pt x="147" y="109"/>
                    <a:pt x="147" y="109"/>
                    <a:pt x="147" y="109"/>
                  </a:cubicBezTo>
                  <a:cubicBezTo>
                    <a:pt x="146" y="110"/>
                    <a:pt x="146" y="110"/>
                    <a:pt x="146" y="110"/>
                  </a:cubicBezTo>
                  <a:cubicBezTo>
                    <a:pt x="145" y="109"/>
                    <a:pt x="145" y="109"/>
                    <a:pt x="145" y="109"/>
                  </a:cubicBezTo>
                  <a:cubicBezTo>
                    <a:pt x="145" y="110"/>
                    <a:pt x="145" y="110"/>
                    <a:pt x="145" y="110"/>
                  </a:cubicBezTo>
                  <a:cubicBezTo>
                    <a:pt x="144" y="109"/>
                    <a:pt x="144" y="109"/>
                    <a:pt x="144" y="109"/>
                  </a:cubicBezTo>
                  <a:cubicBezTo>
                    <a:pt x="141" y="110"/>
                    <a:pt x="141" y="110"/>
                    <a:pt x="141" y="110"/>
                  </a:cubicBezTo>
                  <a:cubicBezTo>
                    <a:pt x="141" y="110"/>
                    <a:pt x="141" y="110"/>
                    <a:pt x="141" y="110"/>
                  </a:cubicBezTo>
                  <a:cubicBezTo>
                    <a:pt x="139" y="111"/>
                    <a:pt x="139" y="111"/>
                    <a:pt x="139" y="111"/>
                  </a:cubicBezTo>
                  <a:cubicBezTo>
                    <a:pt x="138" y="112"/>
                    <a:pt x="138" y="112"/>
                    <a:pt x="138" y="112"/>
                  </a:cubicBezTo>
                  <a:cubicBezTo>
                    <a:pt x="138" y="112"/>
                    <a:pt x="138" y="112"/>
                    <a:pt x="138" y="112"/>
                  </a:cubicBezTo>
                  <a:cubicBezTo>
                    <a:pt x="139" y="112"/>
                    <a:pt x="139" y="112"/>
                    <a:pt x="139" y="112"/>
                  </a:cubicBezTo>
                  <a:cubicBezTo>
                    <a:pt x="139" y="112"/>
                    <a:pt x="139" y="112"/>
                    <a:pt x="139" y="112"/>
                  </a:cubicBezTo>
                  <a:cubicBezTo>
                    <a:pt x="140" y="112"/>
                    <a:pt x="140" y="112"/>
                    <a:pt x="140" y="112"/>
                  </a:cubicBezTo>
                  <a:cubicBezTo>
                    <a:pt x="140" y="112"/>
                    <a:pt x="140" y="112"/>
                    <a:pt x="140" y="112"/>
                  </a:cubicBezTo>
                  <a:cubicBezTo>
                    <a:pt x="141" y="112"/>
                    <a:pt x="141" y="112"/>
                    <a:pt x="141" y="112"/>
                  </a:cubicBezTo>
                  <a:cubicBezTo>
                    <a:pt x="140" y="113"/>
                    <a:pt x="140" y="113"/>
                    <a:pt x="140" y="113"/>
                  </a:cubicBezTo>
                  <a:cubicBezTo>
                    <a:pt x="139" y="113"/>
                    <a:pt x="139" y="113"/>
                    <a:pt x="139" y="113"/>
                  </a:cubicBezTo>
                  <a:cubicBezTo>
                    <a:pt x="139" y="114"/>
                    <a:pt x="139" y="114"/>
                    <a:pt x="139" y="114"/>
                  </a:cubicBezTo>
                  <a:cubicBezTo>
                    <a:pt x="139" y="114"/>
                    <a:pt x="139" y="114"/>
                    <a:pt x="139" y="114"/>
                  </a:cubicBezTo>
                  <a:cubicBezTo>
                    <a:pt x="141" y="115"/>
                    <a:pt x="141" y="115"/>
                    <a:pt x="141" y="115"/>
                  </a:cubicBezTo>
                  <a:cubicBezTo>
                    <a:pt x="142" y="116"/>
                    <a:pt x="142" y="116"/>
                    <a:pt x="142" y="116"/>
                  </a:cubicBezTo>
                  <a:cubicBezTo>
                    <a:pt x="142" y="116"/>
                    <a:pt x="142" y="116"/>
                    <a:pt x="142" y="116"/>
                  </a:cubicBezTo>
                  <a:cubicBezTo>
                    <a:pt x="141" y="116"/>
                    <a:pt x="141" y="116"/>
                    <a:pt x="141" y="116"/>
                  </a:cubicBezTo>
                  <a:cubicBezTo>
                    <a:pt x="141" y="116"/>
                    <a:pt x="141" y="116"/>
                    <a:pt x="141" y="116"/>
                  </a:cubicBezTo>
                  <a:cubicBezTo>
                    <a:pt x="141" y="116"/>
                    <a:pt x="141" y="116"/>
                    <a:pt x="141" y="116"/>
                  </a:cubicBezTo>
                  <a:cubicBezTo>
                    <a:pt x="140" y="115"/>
                    <a:pt x="140" y="115"/>
                    <a:pt x="140" y="115"/>
                  </a:cubicBezTo>
                  <a:cubicBezTo>
                    <a:pt x="140" y="115"/>
                    <a:pt x="140" y="115"/>
                    <a:pt x="140" y="115"/>
                  </a:cubicBezTo>
                  <a:cubicBezTo>
                    <a:pt x="139" y="115"/>
                    <a:pt x="139" y="115"/>
                    <a:pt x="139" y="115"/>
                  </a:cubicBezTo>
                  <a:cubicBezTo>
                    <a:pt x="139" y="115"/>
                    <a:pt x="139" y="115"/>
                    <a:pt x="139" y="115"/>
                  </a:cubicBezTo>
                  <a:cubicBezTo>
                    <a:pt x="138" y="114"/>
                    <a:pt x="138" y="114"/>
                    <a:pt x="138" y="114"/>
                  </a:cubicBezTo>
                  <a:cubicBezTo>
                    <a:pt x="137" y="114"/>
                    <a:pt x="137" y="114"/>
                    <a:pt x="137" y="114"/>
                  </a:cubicBezTo>
                  <a:cubicBezTo>
                    <a:pt x="138" y="115"/>
                    <a:pt x="138" y="115"/>
                    <a:pt x="138" y="115"/>
                  </a:cubicBezTo>
                  <a:cubicBezTo>
                    <a:pt x="138" y="116"/>
                    <a:pt x="138" y="116"/>
                    <a:pt x="138" y="116"/>
                  </a:cubicBezTo>
                  <a:cubicBezTo>
                    <a:pt x="137" y="116"/>
                    <a:pt x="137" y="116"/>
                    <a:pt x="137" y="116"/>
                  </a:cubicBezTo>
                  <a:cubicBezTo>
                    <a:pt x="137" y="115"/>
                    <a:pt x="137" y="115"/>
                    <a:pt x="137" y="115"/>
                  </a:cubicBezTo>
                  <a:cubicBezTo>
                    <a:pt x="136" y="115"/>
                    <a:pt x="136" y="115"/>
                    <a:pt x="136" y="115"/>
                  </a:cubicBezTo>
                  <a:cubicBezTo>
                    <a:pt x="135" y="115"/>
                    <a:pt x="135" y="115"/>
                    <a:pt x="135" y="115"/>
                  </a:cubicBezTo>
                  <a:cubicBezTo>
                    <a:pt x="135" y="116"/>
                    <a:pt x="135" y="116"/>
                    <a:pt x="135" y="116"/>
                  </a:cubicBezTo>
                  <a:cubicBezTo>
                    <a:pt x="134" y="115"/>
                    <a:pt x="134" y="115"/>
                    <a:pt x="134" y="115"/>
                  </a:cubicBezTo>
                  <a:cubicBezTo>
                    <a:pt x="133" y="115"/>
                    <a:pt x="133" y="115"/>
                    <a:pt x="133" y="115"/>
                  </a:cubicBezTo>
                  <a:cubicBezTo>
                    <a:pt x="132" y="115"/>
                    <a:pt x="132" y="115"/>
                    <a:pt x="132" y="115"/>
                  </a:cubicBezTo>
                  <a:cubicBezTo>
                    <a:pt x="132" y="115"/>
                    <a:pt x="132" y="115"/>
                    <a:pt x="132" y="115"/>
                  </a:cubicBezTo>
                  <a:cubicBezTo>
                    <a:pt x="132" y="115"/>
                    <a:pt x="132" y="115"/>
                    <a:pt x="132" y="115"/>
                  </a:cubicBezTo>
                  <a:cubicBezTo>
                    <a:pt x="133" y="114"/>
                    <a:pt x="133" y="114"/>
                    <a:pt x="133" y="114"/>
                  </a:cubicBezTo>
                  <a:cubicBezTo>
                    <a:pt x="132" y="114"/>
                    <a:pt x="132" y="114"/>
                    <a:pt x="132" y="114"/>
                  </a:cubicBezTo>
                  <a:cubicBezTo>
                    <a:pt x="132" y="114"/>
                    <a:pt x="132" y="114"/>
                    <a:pt x="132" y="114"/>
                  </a:cubicBezTo>
                  <a:cubicBezTo>
                    <a:pt x="131" y="114"/>
                    <a:pt x="131" y="114"/>
                    <a:pt x="131" y="114"/>
                  </a:cubicBezTo>
                  <a:cubicBezTo>
                    <a:pt x="131" y="113"/>
                    <a:pt x="131" y="113"/>
                    <a:pt x="131" y="113"/>
                  </a:cubicBezTo>
                  <a:cubicBezTo>
                    <a:pt x="131" y="113"/>
                    <a:pt x="131" y="113"/>
                    <a:pt x="131" y="113"/>
                  </a:cubicBezTo>
                  <a:cubicBezTo>
                    <a:pt x="130" y="113"/>
                    <a:pt x="130" y="113"/>
                    <a:pt x="130" y="113"/>
                  </a:cubicBezTo>
                  <a:cubicBezTo>
                    <a:pt x="130" y="113"/>
                    <a:pt x="130" y="113"/>
                    <a:pt x="130" y="113"/>
                  </a:cubicBezTo>
                  <a:cubicBezTo>
                    <a:pt x="130" y="112"/>
                    <a:pt x="130" y="112"/>
                    <a:pt x="130" y="112"/>
                  </a:cubicBezTo>
                  <a:cubicBezTo>
                    <a:pt x="130" y="112"/>
                    <a:pt x="130" y="112"/>
                    <a:pt x="130" y="112"/>
                  </a:cubicBezTo>
                  <a:cubicBezTo>
                    <a:pt x="129" y="112"/>
                    <a:pt x="129" y="112"/>
                    <a:pt x="129" y="112"/>
                  </a:cubicBezTo>
                  <a:cubicBezTo>
                    <a:pt x="129" y="113"/>
                    <a:pt x="129" y="113"/>
                    <a:pt x="129" y="113"/>
                  </a:cubicBezTo>
                  <a:cubicBezTo>
                    <a:pt x="129" y="113"/>
                    <a:pt x="129" y="113"/>
                    <a:pt x="129" y="113"/>
                  </a:cubicBezTo>
                  <a:cubicBezTo>
                    <a:pt x="128" y="113"/>
                    <a:pt x="128" y="113"/>
                    <a:pt x="128" y="113"/>
                  </a:cubicBezTo>
                  <a:cubicBezTo>
                    <a:pt x="126" y="113"/>
                    <a:pt x="126" y="113"/>
                    <a:pt x="126" y="113"/>
                  </a:cubicBezTo>
                  <a:cubicBezTo>
                    <a:pt x="125" y="113"/>
                    <a:pt x="125" y="113"/>
                    <a:pt x="125" y="113"/>
                  </a:cubicBezTo>
                  <a:cubicBezTo>
                    <a:pt x="123" y="112"/>
                    <a:pt x="123" y="112"/>
                    <a:pt x="123" y="112"/>
                  </a:cubicBezTo>
                  <a:cubicBezTo>
                    <a:pt x="122" y="112"/>
                    <a:pt x="122" y="112"/>
                    <a:pt x="122" y="112"/>
                  </a:cubicBezTo>
                  <a:cubicBezTo>
                    <a:pt x="121" y="113"/>
                    <a:pt x="121" y="113"/>
                    <a:pt x="121" y="113"/>
                  </a:cubicBezTo>
                  <a:cubicBezTo>
                    <a:pt x="120" y="113"/>
                    <a:pt x="120" y="113"/>
                    <a:pt x="120" y="113"/>
                  </a:cubicBezTo>
                  <a:cubicBezTo>
                    <a:pt x="119" y="113"/>
                    <a:pt x="119" y="113"/>
                    <a:pt x="119" y="113"/>
                  </a:cubicBezTo>
                  <a:cubicBezTo>
                    <a:pt x="119" y="114"/>
                    <a:pt x="119" y="114"/>
                    <a:pt x="119" y="114"/>
                  </a:cubicBezTo>
                  <a:cubicBezTo>
                    <a:pt x="118" y="114"/>
                    <a:pt x="118" y="114"/>
                    <a:pt x="118" y="114"/>
                  </a:cubicBezTo>
                  <a:cubicBezTo>
                    <a:pt x="118" y="113"/>
                    <a:pt x="118" y="113"/>
                    <a:pt x="118" y="113"/>
                  </a:cubicBezTo>
                  <a:cubicBezTo>
                    <a:pt x="118" y="113"/>
                    <a:pt x="118" y="113"/>
                    <a:pt x="118" y="113"/>
                  </a:cubicBezTo>
                  <a:cubicBezTo>
                    <a:pt x="118" y="112"/>
                    <a:pt x="118" y="112"/>
                    <a:pt x="118" y="112"/>
                  </a:cubicBezTo>
                  <a:cubicBezTo>
                    <a:pt x="118" y="111"/>
                    <a:pt x="118" y="111"/>
                    <a:pt x="118" y="111"/>
                  </a:cubicBezTo>
                  <a:cubicBezTo>
                    <a:pt x="118" y="112"/>
                    <a:pt x="118" y="112"/>
                    <a:pt x="118" y="112"/>
                  </a:cubicBezTo>
                  <a:cubicBezTo>
                    <a:pt x="117" y="113"/>
                    <a:pt x="117" y="113"/>
                    <a:pt x="117" y="113"/>
                  </a:cubicBezTo>
                  <a:cubicBezTo>
                    <a:pt x="116" y="113"/>
                    <a:pt x="116" y="113"/>
                    <a:pt x="116" y="113"/>
                  </a:cubicBezTo>
                  <a:cubicBezTo>
                    <a:pt x="116" y="112"/>
                    <a:pt x="116" y="112"/>
                    <a:pt x="116" y="112"/>
                  </a:cubicBezTo>
                  <a:cubicBezTo>
                    <a:pt x="116" y="113"/>
                    <a:pt x="116" y="113"/>
                    <a:pt x="116" y="113"/>
                  </a:cubicBezTo>
                  <a:cubicBezTo>
                    <a:pt x="116" y="114"/>
                    <a:pt x="116" y="114"/>
                    <a:pt x="116" y="114"/>
                  </a:cubicBezTo>
                  <a:cubicBezTo>
                    <a:pt x="117" y="115"/>
                    <a:pt x="117" y="115"/>
                    <a:pt x="117" y="115"/>
                  </a:cubicBezTo>
                  <a:cubicBezTo>
                    <a:pt x="116" y="115"/>
                    <a:pt x="116" y="115"/>
                    <a:pt x="116" y="115"/>
                  </a:cubicBezTo>
                  <a:cubicBezTo>
                    <a:pt x="115" y="115"/>
                    <a:pt x="115" y="115"/>
                    <a:pt x="115" y="115"/>
                  </a:cubicBezTo>
                  <a:cubicBezTo>
                    <a:pt x="114" y="116"/>
                    <a:pt x="114" y="116"/>
                    <a:pt x="114" y="116"/>
                  </a:cubicBezTo>
                  <a:cubicBezTo>
                    <a:pt x="112" y="117"/>
                    <a:pt x="112" y="117"/>
                    <a:pt x="112" y="117"/>
                  </a:cubicBezTo>
                  <a:cubicBezTo>
                    <a:pt x="112" y="117"/>
                    <a:pt x="112" y="117"/>
                    <a:pt x="112" y="117"/>
                  </a:cubicBezTo>
                  <a:cubicBezTo>
                    <a:pt x="111" y="118"/>
                    <a:pt x="111" y="118"/>
                    <a:pt x="111" y="118"/>
                  </a:cubicBezTo>
                  <a:cubicBezTo>
                    <a:pt x="110" y="118"/>
                    <a:pt x="110" y="118"/>
                    <a:pt x="110" y="118"/>
                  </a:cubicBezTo>
                  <a:cubicBezTo>
                    <a:pt x="111" y="117"/>
                    <a:pt x="111" y="117"/>
                    <a:pt x="111" y="117"/>
                  </a:cubicBezTo>
                  <a:cubicBezTo>
                    <a:pt x="110" y="117"/>
                    <a:pt x="110" y="117"/>
                    <a:pt x="110" y="117"/>
                  </a:cubicBezTo>
                  <a:cubicBezTo>
                    <a:pt x="110" y="117"/>
                    <a:pt x="110" y="117"/>
                    <a:pt x="110" y="117"/>
                  </a:cubicBezTo>
                  <a:cubicBezTo>
                    <a:pt x="109" y="117"/>
                    <a:pt x="109" y="117"/>
                    <a:pt x="109" y="117"/>
                  </a:cubicBezTo>
                  <a:cubicBezTo>
                    <a:pt x="109" y="117"/>
                    <a:pt x="109" y="117"/>
                    <a:pt x="109" y="117"/>
                  </a:cubicBezTo>
                  <a:cubicBezTo>
                    <a:pt x="109" y="118"/>
                    <a:pt x="109" y="118"/>
                    <a:pt x="109" y="118"/>
                  </a:cubicBezTo>
                  <a:cubicBezTo>
                    <a:pt x="108" y="118"/>
                    <a:pt x="108" y="118"/>
                    <a:pt x="108" y="118"/>
                  </a:cubicBezTo>
                  <a:cubicBezTo>
                    <a:pt x="108" y="118"/>
                    <a:pt x="108" y="118"/>
                    <a:pt x="108" y="118"/>
                  </a:cubicBezTo>
                  <a:cubicBezTo>
                    <a:pt x="108" y="119"/>
                    <a:pt x="108" y="119"/>
                    <a:pt x="108" y="119"/>
                  </a:cubicBezTo>
                  <a:cubicBezTo>
                    <a:pt x="107" y="119"/>
                    <a:pt x="107" y="119"/>
                    <a:pt x="107" y="119"/>
                  </a:cubicBezTo>
                  <a:cubicBezTo>
                    <a:pt x="107" y="119"/>
                    <a:pt x="107" y="119"/>
                    <a:pt x="107" y="119"/>
                  </a:cubicBezTo>
                  <a:cubicBezTo>
                    <a:pt x="106" y="120"/>
                    <a:pt x="106" y="120"/>
                    <a:pt x="106" y="120"/>
                  </a:cubicBezTo>
                  <a:cubicBezTo>
                    <a:pt x="106" y="120"/>
                    <a:pt x="106" y="120"/>
                    <a:pt x="106" y="120"/>
                  </a:cubicBezTo>
                  <a:cubicBezTo>
                    <a:pt x="105" y="121"/>
                    <a:pt x="105" y="121"/>
                    <a:pt x="105" y="121"/>
                  </a:cubicBezTo>
                  <a:cubicBezTo>
                    <a:pt x="105" y="121"/>
                    <a:pt x="105" y="121"/>
                    <a:pt x="105" y="121"/>
                  </a:cubicBezTo>
                  <a:cubicBezTo>
                    <a:pt x="105" y="123"/>
                    <a:pt x="105" y="123"/>
                    <a:pt x="105" y="123"/>
                  </a:cubicBezTo>
                  <a:cubicBezTo>
                    <a:pt x="104" y="123"/>
                    <a:pt x="104" y="123"/>
                    <a:pt x="104" y="123"/>
                  </a:cubicBezTo>
                  <a:cubicBezTo>
                    <a:pt x="104" y="124"/>
                    <a:pt x="104" y="124"/>
                    <a:pt x="104" y="124"/>
                  </a:cubicBezTo>
                  <a:cubicBezTo>
                    <a:pt x="103" y="125"/>
                    <a:pt x="103" y="125"/>
                    <a:pt x="103" y="125"/>
                  </a:cubicBezTo>
                  <a:cubicBezTo>
                    <a:pt x="104" y="126"/>
                    <a:pt x="104" y="126"/>
                    <a:pt x="104" y="126"/>
                  </a:cubicBezTo>
                  <a:cubicBezTo>
                    <a:pt x="104" y="128"/>
                    <a:pt x="104" y="128"/>
                    <a:pt x="104" y="128"/>
                  </a:cubicBezTo>
                  <a:cubicBezTo>
                    <a:pt x="104" y="128"/>
                    <a:pt x="104" y="128"/>
                    <a:pt x="104" y="128"/>
                  </a:cubicBezTo>
                  <a:cubicBezTo>
                    <a:pt x="104" y="129"/>
                    <a:pt x="104" y="129"/>
                    <a:pt x="104" y="129"/>
                  </a:cubicBezTo>
                  <a:cubicBezTo>
                    <a:pt x="103" y="130"/>
                    <a:pt x="103" y="130"/>
                    <a:pt x="103" y="130"/>
                  </a:cubicBezTo>
                  <a:cubicBezTo>
                    <a:pt x="103" y="130"/>
                    <a:pt x="103" y="130"/>
                    <a:pt x="103" y="130"/>
                  </a:cubicBezTo>
                  <a:cubicBezTo>
                    <a:pt x="103" y="130"/>
                    <a:pt x="103" y="130"/>
                    <a:pt x="103" y="130"/>
                  </a:cubicBezTo>
                  <a:cubicBezTo>
                    <a:pt x="102" y="130"/>
                    <a:pt x="102" y="130"/>
                    <a:pt x="102" y="130"/>
                  </a:cubicBezTo>
                  <a:cubicBezTo>
                    <a:pt x="101" y="129"/>
                    <a:pt x="101" y="129"/>
                    <a:pt x="101" y="129"/>
                  </a:cubicBezTo>
                  <a:cubicBezTo>
                    <a:pt x="99" y="129"/>
                    <a:pt x="99" y="129"/>
                    <a:pt x="99" y="129"/>
                  </a:cubicBezTo>
                  <a:cubicBezTo>
                    <a:pt x="99" y="128"/>
                    <a:pt x="99" y="128"/>
                    <a:pt x="99" y="128"/>
                  </a:cubicBezTo>
                  <a:cubicBezTo>
                    <a:pt x="98" y="128"/>
                    <a:pt x="98" y="128"/>
                    <a:pt x="98" y="128"/>
                  </a:cubicBezTo>
                  <a:cubicBezTo>
                    <a:pt x="98" y="128"/>
                    <a:pt x="98" y="128"/>
                    <a:pt x="98" y="128"/>
                  </a:cubicBezTo>
                  <a:cubicBezTo>
                    <a:pt x="97" y="128"/>
                    <a:pt x="97" y="128"/>
                    <a:pt x="97" y="128"/>
                  </a:cubicBezTo>
                  <a:cubicBezTo>
                    <a:pt x="97" y="128"/>
                    <a:pt x="97" y="128"/>
                    <a:pt x="97" y="128"/>
                  </a:cubicBezTo>
                  <a:cubicBezTo>
                    <a:pt x="97" y="127"/>
                    <a:pt x="97" y="127"/>
                    <a:pt x="97" y="127"/>
                  </a:cubicBezTo>
                  <a:cubicBezTo>
                    <a:pt x="97" y="126"/>
                    <a:pt x="97" y="126"/>
                    <a:pt x="97" y="126"/>
                  </a:cubicBezTo>
                  <a:cubicBezTo>
                    <a:pt x="96" y="124"/>
                    <a:pt x="96" y="124"/>
                    <a:pt x="96" y="124"/>
                  </a:cubicBezTo>
                  <a:cubicBezTo>
                    <a:pt x="96" y="124"/>
                    <a:pt x="96" y="124"/>
                    <a:pt x="96" y="124"/>
                  </a:cubicBezTo>
                  <a:cubicBezTo>
                    <a:pt x="96" y="123"/>
                    <a:pt x="96" y="123"/>
                    <a:pt x="96" y="123"/>
                  </a:cubicBezTo>
                  <a:cubicBezTo>
                    <a:pt x="96" y="123"/>
                    <a:pt x="96" y="123"/>
                    <a:pt x="96" y="123"/>
                  </a:cubicBezTo>
                  <a:cubicBezTo>
                    <a:pt x="96" y="122"/>
                    <a:pt x="96" y="122"/>
                    <a:pt x="96" y="122"/>
                  </a:cubicBezTo>
                  <a:cubicBezTo>
                    <a:pt x="95" y="121"/>
                    <a:pt x="95" y="121"/>
                    <a:pt x="95" y="121"/>
                  </a:cubicBezTo>
                  <a:cubicBezTo>
                    <a:pt x="95" y="121"/>
                    <a:pt x="95" y="121"/>
                    <a:pt x="95" y="121"/>
                  </a:cubicBezTo>
                  <a:cubicBezTo>
                    <a:pt x="95" y="120"/>
                    <a:pt x="95" y="120"/>
                    <a:pt x="95" y="120"/>
                  </a:cubicBezTo>
                  <a:cubicBezTo>
                    <a:pt x="94" y="119"/>
                    <a:pt x="94" y="119"/>
                    <a:pt x="94" y="119"/>
                  </a:cubicBezTo>
                  <a:cubicBezTo>
                    <a:pt x="94" y="119"/>
                    <a:pt x="94" y="119"/>
                    <a:pt x="94" y="119"/>
                  </a:cubicBezTo>
                  <a:cubicBezTo>
                    <a:pt x="93" y="119"/>
                    <a:pt x="93" y="119"/>
                    <a:pt x="93" y="119"/>
                  </a:cubicBezTo>
                  <a:cubicBezTo>
                    <a:pt x="93" y="117"/>
                    <a:pt x="93" y="117"/>
                    <a:pt x="93" y="117"/>
                  </a:cubicBezTo>
                  <a:cubicBezTo>
                    <a:pt x="92" y="117"/>
                    <a:pt x="92" y="117"/>
                    <a:pt x="92" y="117"/>
                  </a:cubicBezTo>
                  <a:cubicBezTo>
                    <a:pt x="92" y="116"/>
                    <a:pt x="92" y="116"/>
                    <a:pt x="92" y="116"/>
                  </a:cubicBezTo>
                  <a:cubicBezTo>
                    <a:pt x="92" y="116"/>
                    <a:pt x="92" y="116"/>
                    <a:pt x="92" y="116"/>
                  </a:cubicBezTo>
                  <a:cubicBezTo>
                    <a:pt x="92" y="115"/>
                    <a:pt x="92" y="115"/>
                    <a:pt x="92" y="115"/>
                  </a:cubicBezTo>
                  <a:cubicBezTo>
                    <a:pt x="92" y="115"/>
                    <a:pt x="92" y="115"/>
                    <a:pt x="92" y="115"/>
                  </a:cubicBezTo>
                  <a:cubicBezTo>
                    <a:pt x="91" y="114"/>
                    <a:pt x="91" y="114"/>
                    <a:pt x="91" y="114"/>
                  </a:cubicBezTo>
                  <a:cubicBezTo>
                    <a:pt x="91" y="113"/>
                    <a:pt x="91" y="113"/>
                    <a:pt x="91" y="113"/>
                  </a:cubicBezTo>
                  <a:cubicBezTo>
                    <a:pt x="90" y="112"/>
                    <a:pt x="90" y="112"/>
                    <a:pt x="90" y="112"/>
                  </a:cubicBezTo>
                  <a:cubicBezTo>
                    <a:pt x="89" y="112"/>
                    <a:pt x="89" y="112"/>
                    <a:pt x="89" y="112"/>
                  </a:cubicBezTo>
                  <a:cubicBezTo>
                    <a:pt x="89" y="111"/>
                    <a:pt x="89" y="111"/>
                    <a:pt x="89" y="111"/>
                  </a:cubicBezTo>
                  <a:cubicBezTo>
                    <a:pt x="88" y="111"/>
                    <a:pt x="88" y="111"/>
                    <a:pt x="88" y="111"/>
                  </a:cubicBezTo>
                  <a:cubicBezTo>
                    <a:pt x="88" y="111"/>
                    <a:pt x="88" y="111"/>
                    <a:pt x="88" y="111"/>
                  </a:cubicBezTo>
                  <a:cubicBezTo>
                    <a:pt x="88" y="111"/>
                    <a:pt x="88" y="111"/>
                    <a:pt x="88" y="111"/>
                  </a:cubicBezTo>
                  <a:cubicBezTo>
                    <a:pt x="87" y="111"/>
                    <a:pt x="87" y="111"/>
                    <a:pt x="87" y="111"/>
                  </a:cubicBezTo>
                  <a:cubicBezTo>
                    <a:pt x="86" y="111"/>
                    <a:pt x="86" y="111"/>
                    <a:pt x="86" y="111"/>
                  </a:cubicBezTo>
                  <a:cubicBezTo>
                    <a:pt x="85" y="111"/>
                    <a:pt x="85" y="111"/>
                    <a:pt x="85" y="111"/>
                  </a:cubicBezTo>
                  <a:cubicBezTo>
                    <a:pt x="85" y="111"/>
                    <a:pt x="85" y="111"/>
                    <a:pt x="85" y="111"/>
                  </a:cubicBezTo>
                  <a:cubicBezTo>
                    <a:pt x="85" y="111"/>
                    <a:pt x="85" y="111"/>
                    <a:pt x="85" y="111"/>
                  </a:cubicBezTo>
                  <a:cubicBezTo>
                    <a:pt x="85" y="111"/>
                    <a:pt x="85" y="111"/>
                    <a:pt x="85" y="111"/>
                  </a:cubicBezTo>
                  <a:cubicBezTo>
                    <a:pt x="84" y="111"/>
                    <a:pt x="84" y="111"/>
                    <a:pt x="84" y="111"/>
                  </a:cubicBezTo>
                  <a:cubicBezTo>
                    <a:pt x="84" y="111"/>
                    <a:pt x="84" y="111"/>
                    <a:pt x="84" y="111"/>
                  </a:cubicBezTo>
                  <a:cubicBezTo>
                    <a:pt x="83" y="112"/>
                    <a:pt x="83" y="112"/>
                    <a:pt x="83" y="112"/>
                  </a:cubicBezTo>
                  <a:cubicBezTo>
                    <a:pt x="83" y="113"/>
                    <a:pt x="83" y="113"/>
                    <a:pt x="83" y="113"/>
                  </a:cubicBezTo>
                  <a:cubicBezTo>
                    <a:pt x="82" y="113"/>
                    <a:pt x="82" y="113"/>
                    <a:pt x="82" y="113"/>
                  </a:cubicBezTo>
                  <a:cubicBezTo>
                    <a:pt x="82" y="114"/>
                    <a:pt x="82" y="114"/>
                    <a:pt x="82" y="114"/>
                  </a:cubicBezTo>
                  <a:cubicBezTo>
                    <a:pt x="82" y="114"/>
                    <a:pt x="82" y="114"/>
                    <a:pt x="82" y="114"/>
                  </a:cubicBezTo>
                  <a:cubicBezTo>
                    <a:pt x="82" y="114"/>
                    <a:pt x="82" y="114"/>
                    <a:pt x="82" y="114"/>
                  </a:cubicBezTo>
                  <a:cubicBezTo>
                    <a:pt x="81" y="114"/>
                    <a:pt x="81" y="114"/>
                    <a:pt x="81" y="114"/>
                  </a:cubicBezTo>
                  <a:cubicBezTo>
                    <a:pt x="81" y="115"/>
                    <a:pt x="81" y="115"/>
                    <a:pt x="81" y="115"/>
                  </a:cubicBezTo>
                  <a:cubicBezTo>
                    <a:pt x="81" y="115"/>
                    <a:pt x="81" y="115"/>
                    <a:pt x="81" y="115"/>
                  </a:cubicBezTo>
                  <a:cubicBezTo>
                    <a:pt x="80" y="115"/>
                    <a:pt x="80" y="115"/>
                    <a:pt x="80" y="115"/>
                  </a:cubicBezTo>
                  <a:cubicBezTo>
                    <a:pt x="80" y="115"/>
                    <a:pt x="80" y="115"/>
                    <a:pt x="80" y="115"/>
                  </a:cubicBezTo>
                  <a:cubicBezTo>
                    <a:pt x="79" y="114"/>
                    <a:pt x="79" y="114"/>
                    <a:pt x="79" y="114"/>
                  </a:cubicBezTo>
                  <a:cubicBezTo>
                    <a:pt x="78" y="114"/>
                    <a:pt x="78" y="114"/>
                    <a:pt x="78" y="114"/>
                  </a:cubicBezTo>
                  <a:cubicBezTo>
                    <a:pt x="78" y="114"/>
                    <a:pt x="78" y="114"/>
                    <a:pt x="78" y="114"/>
                  </a:cubicBezTo>
                  <a:cubicBezTo>
                    <a:pt x="77" y="113"/>
                    <a:pt x="77" y="113"/>
                    <a:pt x="77" y="113"/>
                  </a:cubicBezTo>
                  <a:cubicBezTo>
                    <a:pt x="77" y="113"/>
                    <a:pt x="77" y="113"/>
                    <a:pt x="77" y="113"/>
                  </a:cubicBezTo>
                  <a:cubicBezTo>
                    <a:pt x="77" y="113"/>
                    <a:pt x="77" y="113"/>
                    <a:pt x="77" y="113"/>
                  </a:cubicBezTo>
                  <a:cubicBezTo>
                    <a:pt x="76" y="113"/>
                    <a:pt x="76" y="113"/>
                    <a:pt x="76" y="113"/>
                  </a:cubicBezTo>
                  <a:cubicBezTo>
                    <a:pt x="76" y="112"/>
                    <a:pt x="76" y="112"/>
                    <a:pt x="76" y="112"/>
                  </a:cubicBezTo>
                  <a:cubicBezTo>
                    <a:pt x="76" y="112"/>
                    <a:pt x="76" y="112"/>
                    <a:pt x="76" y="112"/>
                  </a:cubicBezTo>
                  <a:cubicBezTo>
                    <a:pt x="76" y="112"/>
                    <a:pt x="76" y="112"/>
                    <a:pt x="76" y="112"/>
                  </a:cubicBezTo>
                  <a:cubicBezTo>
                    <a:pt x="75" y="112"/>
                    <a:pt x="75" y="112"/>
                    <a:pt x="75" y="112"/>
                  </a:cubicBezTo>
                  <a:cubicBezTo>
                    <a:pt x="75" y="112"/>
                    <a:pt x="75" y="112"/>
                    <a:pt x="75" y="112"/>
                  </a:cubicBezTo>
                  <a:cubicBezTo>
                    <a:pt x="75" y="112"/>
                    <a:pt x="75" y="112"/>
                    <a:pt x="75" y="112"/>
                  </a:cubicBezTo>
                  <a:cubicBezTo>
                    <a:pt x="75" y="111"/>
                    <a:pt x="75" y="111"/>
                    <a:pt x="75" y="111"/>
                  </a:cubicBezTo>
                  <a:cubicBezTo>
                    <a:pt x="74" y="111"/>
                    <a:pt x="74" y="111"/>
                    <a:pt x="74" y="111"/>
                  </a:cubicBezTo>
                  <a:cubicBezTo>
                    <a:pt x="73" y="110"/>
                    <a:pt x="73" y="110"/>
                    <a:pt x="73" y="110"/>
                  </a:cubicBezTo>
                  <a:cubicBezTo>
                    <a:pt x="73" y="109"/>
                    <a:pt x="73" y="109"/>
                    <a:pt x="73" y="109"/>
                  </a:cubicBezTo>
                  <a:cubicBezTo>
                    <a:pt x="74" y="109"/>
                    <a:pt x="74" y="109"/>
                    <a:pt x="74" y="109"/>
                  </a:cubicBezTo>
                  <a:cubicBezTo>
                    <a:pt x="74" y="109"/>
                    <a:pt x="74" y="109"/>
                    <a:pt x="74" y="109"/>
                  </a:cubicBezTo>
                  <a:cubicBezTo>
                    <a:pt x="74" y="108"/>
                    <a:pt x="74" y="108"/>
                    <a:pt x="74" y="108"/>
                  </a:cubicBezTo>
                  <a:cubicBezTo>
                    <a:pt x="74" y="108"/>
                    <a:pt x="74" y="108"/>
                    <a:pt x="74" y="108"/>
                  </a:cubicBezTo>
                  <a:cubicBezTo>
                    <a:pt x="74" y="108"/>
                    <a:pt x="74" y="108"/>
                    <a:pt x="74" y="108"/>
                  </a:cubicBezTo>
                  <a:cubicBezTo>
                    <a:pt x="73" y="108"/>
                    <a:pt x="73" y="108"/>
                    <a:pt x="73" y="108"/>
                  </a:cubicBezTo>
                  <a:cubicBezTo>
                    <a:pt x="73" y="107"/>
                    <a:pt x="73" y="107"/>
                    <a:pt x="73" y="107"/>
                  </a:cubicBezTo>
                  <a:cubicBezTo>
                    <a:pt x="73" y="106"/>
                    <a:pt x="73" y="106"/>
                    <a:pt x="73" y="106"/>
                  </a:cubicBezTo>
                  <a:cubicBezTo>
                    <a:pt x="72" y="106"/>
                    <a:pt x="72" y="106"/>
                    <a:pt x="72" y="106"/>
                  </a:cubicBezTo>
                  <a:cubicBezTo>
                    <a:pt x="72" y="106"/>
                    <a:pt x="72" y="106"/>
                    <a:pt x="72" y="106"/>
                  </a:cubicBezTo>
                  <a:cubicBezTo>
                    <a:pt x="71" y="105"/>
                    <a:pt x="71" y="105"/>
                    <a:pt x="71" y="105"/>
                  </a:cubicBezTo>
                  <a:cubicBezTo>
                    <a:pt x="72" y="105"/>
                    <a:pt x="72" y="105"/>
                    <a:pt x="72" y="105"/>
                  </a:cubicBezTo>
                  <a:cubicBezTo>
                    <a:pt x="72" y="105"/>
                    <a:pt x="72" y="105"/>
                    <a:pt x="72" y="105"/>
                  </a:cubicBezTo>
                  <a:cubicBezTo>
                    <a:pt x="71" y="104"/>
                    <a:pt x="71" y="104"/>
                    <a:pt x="71" y="104"/>
                  </a:cubicBezTo>
                  <a:cubicBezTo>
                    <a:pt x="70" y="104"/>
                    <a:pt x="70" y="104"/>
                    <a:pt x="70" y="104"/>
                  </a:cubicBezTo>
                  <a:cubicBezTo>
                    <a:pt x="70" y="104"/>
                    <a:pt x="70" y="104"/>
                    <a:pt x="70" y="104"/>
                  </a:cubicBezTo>
                  <a:cubicBezTo>
                    <a:pt x="70" y="103"/>
                    <a:pt x="70" y="103"/>
                    <a:pt x="70" y="103"/>
                  </a:cubicBezTo>
                  <a:cubicBezTo>
                    <a:pt x="70" y="103"/>
                    <a:pt x="70" y="103"/>
                    <a:pt x="70" y="103"/>
                  </a:cubicBezTo>
                  <a:cubicBezTo>
                    <a:pt x="69" y="103"/>
                    <a:pt x="69" y="103"/>
                    <a:pt x="69" y="103"/>
                  </a:cubicBezTo>
                  <a:cubicBezTo>
                    <a:pt x="69" y="102"/>
                    <a:pt x="69" y="102"/>
                    <a:pt x="69" y="102"/>
                  </a:cubicBezTo>
                  <a:cubicBezTo>
                    <a:pt x="68" y="101"/>
                    <a:pt x="68" y="101"/>
                    <a:pt x="68" y="101"/>
                  </a:cubicBezTo>
                  <a:cubicBezTo>
                    <a:pt x="67" y="101"/>
                    <a:pt x="67" y="101"/>
                    <a:pt x="67" y="101"/>
                  </a:cubicBezTo>
                  <a:cubicBezTo>
                    <a:pt x="60" y="101"/>
                    <a:pt x="60" y="101"/>
                    <a:pt x="60" y="101"/>
                  </a:cubicBezTo>
                  <a:cubicBezTo>
                    <a:pt x="60" y="102"/>
                    <a:pt x="60" y="102"/>
                    <a:pt x="60" y="102"/>
                  </a:cubicBezTo>
                  <a:cubicBezTo>
                    <a:pt x="48" y="102"/>
                    <a:pt x="48" y="102"/>
                    <a:pt x="48" y="102"/>
                  </a:cubicBezTo>
                  <a:cubicBezTo>
                    <a:pt x="32" y="96"/>
                    <a:pt x="32" y="96"/>
                    <a:pt x="32" y="96"/>
                  </a:cubicBezTo>
                  <a:cubicBezTo>
                    <a:pt x="33" y="95"/>
                    <a:pt x="33" y="95"/>
                    <a:pt x="33" y="95"/>
                  </a:cubicBezTo>
                  <a:cubicBezTo>
                    <a:pt x="32" y="95"/>
                    <a:pt x="32" y="95"/>
                    <a:pt x="32" y="95"/>
                  </a:cubicBezTo>
                  <a:cubicBezTo>
                    <a:pt x="22" y="95"/>
                    <a:pt x="22" y="95"/>
                    <a:pt x="22" y="95"/>
                  </a:cubicBezTo>
                  <a:cubicBezTo>
                    <a:pt x="22" y="94"/>
                    <a:pt x="22" y="94"/>
                    <a:pt x="22" y="94"/>
                  </a:cubicBezTo>
                  <a:cubicBezTo>
                    <a:pt x="22" y="93"/>
                    <a:pt x="22" y="93"/>
                    <a:pt x="22" y="93"/>
                  </a:cubicBezTo>
                  <a:cubicBezTo>
                    <a:pt x="22" y="92"/>
                    <a:pt x="22" y="92"/>
                    <a:pt x="22" y="92"/>
                  </a:cubicBezTo>
                  <a:cubicBezTo>
                    <a:pt x="20" y="90"/>
                    <a:pt x="20" y="90"/>
                    <a:pt x="20" y="90"/>
                  </a:cubicBezTo>
                  <a:cubicBezTo>
                    <a:pt x="19" y="89"/>
                    <a:pt x="19" y="89"/>
                    <a:pt x="19" y="89"/>
                  </a:cubicBezTo>
                  <a:cubicBezTo>
                    <a:pt x="19" y="89"/>
                    <a:pt x="19" y="89"/>
                    <a:pt x="19" y="89"/>
                  </a:cubicBezTo>
                  <a:cubicBezTo>
                    <a:pt x="18" y="89"/>
                    <a:pt x="18" y="89"/>
                    <a:pt x="18" y="89"/>
                  </a:cubicBezTo>
                  <a:cubicBezTo>
                    <a:pt x="18" y="89"/>
                    <a:pt x="18" y="89"/>
                    <a:pt x="18" y="89"/>
                  </a:cubicBezTo>
                  <a:cubicBezTo>
                    <a:pt x="18" y="89"/>
                    <a:pt x="18" y="89"/>
                    <a:pt x="18" y="89"/>
                  </a:cubicBezTo>
                  <a:cubicBezTo>
                    <a:pt x="18" y="88"/>
                    <a:pt x="18" y="88"/>
                    <a:pt x="18" y="88"/>
                  </a:cubicBezTo>
                  <a:cubicBezTo>
                    <a:pt x="17" y="88"/>
                    <a:pt x="17" y="88"/>
                    <a:pt x="17" y="88"/>
                  </a:cubicBezTo>
                  <a:cubicBezTo>
                    <a:pt x="16" y="88"/>
                    <a:pt x="16" y="88"/>
                    <a:pt x="16" y="88"/>
                  </a:cubicBezTo>
                  <a:cubicBezTo>
                    <a:pt x="15" y="87"/>
                    <a:pt x="15" y="87"/>
                    <a:pt x="15" y="87"/>
                  </a:cubicBezTo>
                  <a:cubicBezTo>
                    <a:pt x="15" y="86"/>
                    <a:pt x="15" y="86"/>
                    <a:pt x="15" y="86"/>
                  </a:cubicBezTo>
                  <a:cubicBezTo>
                    <a:pt x="14" y="86"/>
                    <a:pt x="14" y="86"/>
                    <a:pt x="14" y="86"/>
                  </a:cubicBezTo>
                  <a:cubicBezTo>
                    <a:pt x="13" y="86"/>
                    <a:pt x="13" y="86"/>
                    <a:pt x="13" y="86"/>
                  </a:cubicBezTo>
                  <a:cubicBezTo>
                    <a:pt x="12" y="86"/>
                    <a:pt x="12" y="86"/>
                    <a:pt x="12" y="86"/>
                  </a:cubicBezTo>
                  <a:cubicBezTo>
                    <a:pt x="12" y="85"/>
                    <a:pt x="12" y="85"/>
                    <a:pt x="12" y="85"/>
                  </a:cubicBezTo>
                  <a:cubicBezTo>
                    <a:pt x="11" y="85"/>
                    <a:pt x="11" y="85"/>
                    <a:pt x="11" y="85"/>
                  </a:cubicBezTo>
                  <a:cubicBezTo>
                    <a:pt x="9" y="85"/>
                    <a:pt x="9" y="85"/>
                    <a:pt x="9" y="85"/>
                  </a:cubicBezTo>
                  <a:cubicBezTo>
                    <a:pt x="9" y="85"/>
                    <a:pt x="9" y="85"/>
                    <a:pt x="9" y="85"/>
                  </a:cubicBezTo>
                  <a:cubicBezTo>
                    <a:pt x="9" y="84"/>
                    <a:pt x="9" y="84"/>
                    <a:pt x="9" y="84"/>
                  </a:cubicBezTo>
                  <a:cubicBezTo>
                    <a:pt x="9" y="84"/>
                    <a:pt x="9" y="84"/>
                    <a:pt x="9" y="84"/>
                  </a:cubicBezTo>
                  <a:cubicBezTo>
                    <a:pt x="9" y="83"/>
                    <a:pt x="9" y="83"/>
                    <a:pt x="9" y="83"/>
                  </a:cubicBezTo>
                  <a:cubicBezTo>
                    <a:pt x="9" y="82"/>
                    <a:pt x="9" y="82"/>
                    <a:pt x="9" y="82"/>
                  </a:cubicBezTo>
                  <a:cubicBezTo>
                    <a:pt x="9" y="81"/>
                    <a:pt x="9" y="81"/>
                    <a:pt x="9" y="81"/>
                  </a:cubicBezTo>
                  <a:cubicBezTo>
                    <a:pt x="8" y="81"/>
                    <a:pt x="8" y="81"/>
                    <a:pt x="8" y="81"/>
                  </a:cubicBezTo>
                  <a:cubicBezTo>
                    <a:pt x="8" y="80"/>
                    <a:pt x="8" y="80"/>
                    <a:pt x="8" y="80"/>
                  </a:cubicBezTo>
                  <a:cubicBezTo>
                    <a:pt x="8" y="80"/>
                    <a:pt x="8" y="80"/>
                    <a:pt x="8" y="80"/>
                  </a:cubicBezTo>
                  <a:cubicBezTo>
                    <a:pt x="8" y="80"/>
                    <a:pt x="8" y="80"/>
                    <a:pt x="8" y="80"/>
                  </a:cubicBezTo>
                  <a:cubicBezTo>
                    <a:pt x="7" y="79"/>
                    <a:pt x="7" y="79"/>
                    <a:pt x="7" y="79"/>
                  </a:cubicBezTo>
                  <a:cubicBezTo>
                    <a:pt x="6" y="77"/>
                    <a:pt x="6" y="77"/>
                    <a:pt x="6" y="77"/>
                  </a:cubicBezTo>
                  <a:cubicBezTo>
                    <a:pt x="6" y="76"/>
                    <a:pt x="6" y="76"/>
                    <a:pt x="6" y="76"/>
                  </a:cubicBezTo>
                  <a:cubicBezTo>
                    <a:pt x="6" y="75"/>
                    <a:pt x="6" y="75"/>
                    <a:pt x="6" y="75"/>
                  </a:cubicBezTo>
                  <a:cubicBezTo>
                    <a:pt x="5" y="75"/>
                    <a:pt x="5" y="75"/>
                    <a:pt x="5" y="75"/>
                  </a:cubicBezTo>
                  <a:cubicBezTo>
                    <a:pt x="5" y="74"/>
                    <a:pt x="5" y="74"/>
                    <a:pt x="5" y="74"/>
                  </a:cubicBezTo>
                  <a:cubicBezTo>
                    <a:pt x="5" y="73"/>
                    <a:pt x="5" y="73"/>
                    <a:pt x="5" y="73"/>
                  </a:cubicBezTo>
                  <a:cubicBezTo>
                    <a:pt x="5" y="73"/>
                    <a:pt x="5" y="73"/>
                    <a:pt x="5" y="73"/>
                  </a:cubicBezTo>
                  <a:cubicBezTo>
                    <a:pt x="6" y="73"/>
                    <a:pt x="6" y="73"/>
                    <a:pt x="6" y="73"/>
                  </a:cubicBezTo>
                  <a:cubicBezTo>
                    <a:pt x="6" y="73"/>
                    <a:pt x="6" y="73"/>
                    <a:pt x="6" y="73"/>
                  </a:cubicBezTo>
                  <a:cubicBezTo>
                    <a:pt x="6" y="72"/>
                    <a:pt x="6" y="72"/>
                    <a:pt x="6" y="72"/>
                  </a:cubicBezTo>
                  <a:cubicBezTo>
                    <a:pt x="6" y="71"/>
                    <a:pt x="6" y="71"/>
                    <a:pt x="6" y="71"/>
                  </a:cubicBezTo>
                  <a:cubicBezTo>
                    <a:pt x="5" y="71"/>
                    <a:pt x="5" y="71"/>
                    <a:pt x="5" y="71"/>
                  </a:cubicBezTo>
                  <a:cubicBezTo>
                    <a:pt x="5" y="70"/>
                    <a:pt x="5" y="70"/>
                    <a:pt x="5" y="70"/>
                  </a:cubicBezTo>
                  <a:cubicBezTo>
                    <a:pt x="4" y="70"/>
                    <a:pt x="4" y="70"/>
                    <a:pt x="4" y="70"/>
                  </a:cubicBezTo>
                  <a:cubicBezTo>
                    <a:pt x="4" y="69"/>
                    <a:pt x="4" y="69"/>
                    <a:pt x="4" y="69"/>
                  </a:cubicBezTo>
                  <a:cubicBezTo>
                    <a:pt x="5" y="69"/>
                    <a:pt x="5" y="69"/>
                    <a:pt x="5" y="69"/>
                  </a:cubicBezTo>
                  <a:cubicBezTo>
                    <a:pt x="4" y="68"/>
                    <a:pt x="4" y="68"/>
                    <a:pt x="4" y="68"/>
                  </a:cubicBezTo>
                  <a:cubicBezTo>
                    <a:pt x="5" y="68"/>
                    <a:pt x="5" y="68"/>
                    <a:pt x="5" y="68"/>
                  </a:cubicBezTo>
                  <a:cubicBezTo>
                    <a:pt x="5" y="68"/>
                    <a:pt x="5" y="68"/>
                    <a:pt x="5" y="68"/>
                  </a:cubicBezTo>
                  <a:cubicBezTo>
                    <a:pt x="5" y="67"/>
                    <a:pt x="5" y="67"/>
                    <a:pt x="5" y="67"/>
                  </a:cubicBezTo>
                  <a:cubicBezTo>
                    <a:pt x="6" y="67"/>
                    <a:pt x="6" y="67"/>
                    <a:pt x="6" y="67"/>
                  </a:cubicBezTo>
                  <a:cubicBezTo>
                    <a:pt x="6" y="68"/>
                    <a:pt x="6" y="68"/>
                    <a:pt x="6" y="68"/>
                  </a:cubicBezTo>
                  <a:cubicBezTo>
                    <a:pt x="7" y="68"/>
                    <a:pt x="7" y="68"/>
                    <a:pt x="7" y="68"/>
                  </a:cubicBezTo>
                  <a:cubicBezTo>
                    <a:pt x="6" y="68"/>
                    <a:pt x="6" y="68"/>
                    <a:pt x="6" y="68"/>
                  </a:cubicBezTo>
                  <a:cubicBezTo>
                    <a:pt x="6" y="67"/>
                    <a:pt x="6" y="67"/>
                    <a:pt x="6" y="67"/>
                  </a:cubicBezTo>
                  <a:cubicBezTo>
                    <a:pt x="6" y="66"/>
                    <a:pt x="6" y="66"/>
                    <a:pt x="6" y="66"/>
                  </a:cubicBezTo>
                  <a:cubicBezTo>
                    <a:pt x="6" y="66"/>
                    <a:pt x="6" y="66"/>
                    <a:pt x="6" y="66"/>
                  </a:cubicBezTo>
                  <a:cubicBezTo>
                    <a:pt x="6" y="66"/>
                    <a:pt x="6" y="66"/>
                    <a:pt x="6" y="66"/>
                  </a:cubicBezTo>
                  <a:cubicBezTo>
                    <a:pt x="6" y="66"/>
                    <a:pt x="6" y="66"/>
                    <a:pt x="6" y="66"/>
                  </a:cubicBezTo>
                  <a:cubicBezTo>
                    <a:pt x="6" y="66"/>
                    <a:pt x="6" y="66"/>
                    <a:pt x="6" y="66"/>
                  </a:cubicBezTo>
                  <a:cubicBezTo>
                    <a:pt x="7" y="66"/>
                    <a:pt x="7" y="66"/>
                    <a:pt x="7" y="66"/>
                  </a:cubicBezTo>
                  <a:cubicBezTo>
                    <a:pt x="8" y="66"/>
                    <a:pt x="8" y="66"/>
                    <a:pt x="8" y="66"/>
                  </a:cubicBezTo>
                  <a:cubicBezTo>
                    <a:pt x="7" y="65"/>
                    <a:pt x="7" y="65"/>
                    <a:pt x="7" y="65"/>
                  </a:cubicBezTo>
                  <a:cubicBezTo>
                    <a:pt x="7" y="65"/>
                    <a:pt x="7" y="65"/>
                    <a:pt x="7" y="65"/>
                  </a:cubicBezTo>
                  <a:cubicBezTo>
                    <a:pt x="6" y="65"/>
                    <a:pt x="6" y="65"/>
                    <a:pt x="6" y="65"/>
                  </a:cubicBezTo>
                  <a:cubicBezTo>
                    <a:pt x="6" y="65"/>
                    <a:pt x="6" y="65"/>
                    <a:pt x="6" y="65"/>
                  </a:cubicBezTo>
                  <a:cubicBezTo>
                    <a:pt x="6" y="65"/>
                    <a:pt x="6" y="65"/>
                    <a:pt x="6" y="65"/>
                  </a:cubicBezTo>
                  <a:cubicBezTo>
                    <a:pt x="5" y="65"/>
                    <a:pt x="5" y="65"/>
                    <a:pt x="5" y="65"/>
                  </a:cubicBezTo>
                  <a:cubicBezTo>
                    <a:pt x="5" y="66"/>
                    <a:pt x="5" y="66"/>
                    <a:pt x="5" y="66"/>
                  </a:cubicBezTo>
                  <a:cubicBezTo>
                    <a:pt x="5" y="66"/>
                    <a:pt x="5" y="66"/>
                    <a:pt x="5" y="66"/>
                  </a:cubicBezTo>
                  <a:cubicBezTo>
                    <a:pt x="5" y="66"/>
                    <a:pt x="5" y="66"/>
                    <a:pt x="5" y="66"/>
                  </a:cubicBezTo>
                  <a:cubicBezTo>
                    <a:pt x="4" y="66"/>
                    <a:pt x="4" y="66"/>
                    <a:pt x="4" y="66"/>
                  </a:cubicBezTo>
                  <a:cubicBezTo>
                    <a:pt x="4" y="66"/>
                    <a:pt x="4" y="66"/>
                    <a:pt x="4" y="66"/>
                  </a:cubicBezTo>
                  <a:cubicBezTo>
                    <a:pt x="3" y="65"/>
                    <a:pt x="3" y="65"/>
                    <a:pt x="3" y="65"/>
                  </a:cubicBezTo>
                  <a:cubicBezTo>
                    <a:pt x="3" y="64"/>
                    <a:pt x="3" y="64"/>
                    <a:pt x="3" y="64"/>
                  </a:cubicBezTo>
                  <a:cubicBezTo>
                    <a:pt x="3" y="64"/>
                    <a:pt x="3" y="64"/>
                    <a:pt x="3" y="64"/>
                  </a:cubicBezTo>
                  <a:cubicBezTo>
                    <a:pt x="3" y="63"/>
                    <a:pt x="3" y="63"/>
                    <a:pt x="3" y="63"/>
                  </a:cubicBezTo>
                  <a:cubicBezTo>
                    <a:pt x="1" y="61"/>
                    <a:pt x="1" y="61"/>
                    <a:pt x="1" y="61"/>
                  </a:cubicBezTo>
                  <a:cubicBezTo>
                    <a:pt x="1" y="60"/>
                    <a:pt x="1" y="60"/>
                    <a:pt x="1" y="60"/>
                  </a:cubicBezTo>
                  <a:cubicBezTo>
                    <a:pt x="1" y="60"/>
                    <a:pt x="1" y="60"/>
                    <a:pt x="1" y="60"/>
                  </a:cubicBezTo>
                  <a:cubicBezTo>
                    <a:pt x="2" y="59"/>
                    <a:pt x="2" y="59"/>
                    <a:pt x="2" y="59"/>
                  </a:cubicBezTo>
                  <a:cubicBezTo>
                    <a:pt x="1" y="58"/>
                    <a:pt x="1" y="58"/>
                    <a:pt x="1" y="58"/>
                  </a:cubicBezTo>
                  <a:cubicBezTo>
                    <a:pt x="1" y="58"/>
                    <a:pt x="1" y="58"/>
                    <a:pt x="1" y="58"/>
                  </a:cubicBezTo>
                  <a:cubicBezTo>
                    <a:pt x="1" y="57"/>
                    <a:pt x="1" y="57"/>
                    <a:pt x="1" y="57"/>
                  </a:cubicBezTo>
                  <a:cubicBezTo>
                    <a:pt x="2" y="56"/>
                    <a:pt x="2" y="56"/>
                    <a:pt x="2" y="56"/>
                  </a:cubicBezTo>
                  <a:cubicBezTo>
                    <a:pt x="2" y="56"/>
                    <a:pt x="2" y="56"/>
                    <a:pt x="2" y="56"/>
                  </a:cubicBezTo>
                  <a:cubicBezTo>
                    <a:pt x="2" y="54"/>
                    <a:pt x="2" y="54"/>
                    <a:pt x="2" y="54"/>
                  </a:cubicBezTo>
                  <a:cubicBezTo>
                    <a:pt x="1" y="52"/>
                    <a:pt x="1" y="52"/>
                    <a:pt x="1" y="52"/>
                  </a:cubicBezTo>
                  <a:cubicBezTo>
                    <a:pt x="0" y="51"/>
                    <a:pt x="0" y="51"/>
                    <a:pt x="0" y="51"/>
                  </a:cubicBezTo>
                  <a:cubicBezTo>
                    <a:pt x="0" y="51"/>
                    <a:pt x="0" y="51"/>
                    <a:pt x="0" y="51"/>
                  </a:cubicBezTo>
                  <a:cubicBezTo>
                    <a:pt x="1" y="50"/>
                    <a:pt x="1" y="50"/>
                    <a:pt x="1" y="50"/>
                  </a:cubicBezTo>
                  <a:cubicBezTo>
                    <a:pt x="2" y="49"/>
                    <a:pt x="2" y="49"/>
                    <a:pt x="2" y="49"/>
                  </a:cubicBezTo>
                  <a:cubicBezTo>
                    <a:pt x="2" y="48"/>
                    <a:pt x="2" y="48"/>
                    <a:pt x="2" y="48"/>
                  </a:cubicBezTo>
                  <a:cubicBezTo>
                    <a:pt x="2" y="48"/>
                    <a:pt x="2" y="48"/>
                    <a:pt x="2" y="48"/>
                  </a:cubicBezTo>
                  <a:cubicBezTo>
                    <a:pt x="2" y="47"/>
                    <a:pt x="2" y="47"/>
                    <a:pt x="2" y="47"/>
                  </a:cubicBezTo>
                  <a:cubicBezTo>
                    <a:pt x="3" y="47"/>
                    <a:pt x="3" y="47"/>
                    <a:pt x="3" y="47"/>
                  </a:cubicBezTo>
                  <a:cubicBezTo>
                    <a:pt x="3" y="46"/>
                    <a:pt x="3" y="46"/>
                    <a:pt x="3" y="46"/>
                  </a:cubicBezTo>
                  <a:cubicBezTo>
                    <a:pt x="3" y="44"/>
                    <a:pt x="3" y="44"/>
                    <a:pt x="3" y="44"/>
                  </a:cubicBezTo>
                  <a:cubicBezTo>
                    <a:pt x="3" y="43"/>
                    <a:pt x="3" y="43"/>
                    <a:pt x="3" y="43"/>
                  </a:cubicBezTo>
                  <a:cubicBezTo>
                    <a:pt x="3" y="43"/>
                    <a:pt x="3" y="43"/>
                    <a:pt x="3" y="43"/>
                  </a:cubicBezTo>
                  <a:cubicBezTo>
                    <a:pt x="3" y="42"/>
                    <a:pt x="3" y="42"/>
                    <a:pt x="3" y="42"/>
                  </a:cubicBezTo>
                  <a:cubicBezTo>
                    <a:pt x="3" y="41"/>
                    <a:pt x="3" y="41"/>
                    <a:pt x="3" y="41"/>
                  </a:cubicBezTo>
                  <a:cubicBezTo>
                    <a:pt x="3" y="40"/>
                    <a:pt x="3" y="40"/>
                    <a:pt x="3" y="40"/>
                  </a:cubicBezTo>
                  <a:cubicBezTo>
                    <a:pt x="3" y="39"/>
                    <a:pt x="3" y="39"/>
                    <a:pt x="3" y="39"/>
                  </a:cubicBezTo>
                  <a:cubicBezTo>
                    <a:pt x="3" y="37"/>
                    <a:pt x="3" y="37"/>
                    <a:pt x="3" y="37"/>
                  </a:cubicBezTo>
                  <a:cubicBezTo>
                    <a:pt x="3" y="36"/>
                    <a:pt x="3" y="36"/>
                    <a:pt x="3" y="36"/>
                  </a:cubicBezTo>
                  <a:cubicBezTo>
                    <a:pt x="5" y="35"/>
                    <a:pt x="5" y="35"/>
                    <a:pt x="5" y="35"/>
                  </a:cubicBezTo>
                  <a:cubicBezTo>
                    <a:pt x="5" y="34"/>
                    <a:pt x="5" y="34"/>
                    <a:pt x="5" y="34"/>
                  </a:cubicBezTo>
                  <a:cubicBezTo>
                    <a:pt x="5" y="34"/>
                    <a:pt x="5" y="34"/>
                    <a:pt x="5" y="34"/>
                  </a:cubicBezTo>
                  <a:cubicBezTo>
                    <a:pt x="6" y="32"/>
                    <a:pt x="6" y="32"/>
                    <a:pt x="6" y="32"/>
                  </a:cubicBezTo>
                  <a:cubicBezTo>
                    <a:pt x="7" y="32"/>
                    <a:pt x="7" y="32"/>
                    <a:pt x="7" y="32"/>
                  </a:cubicBezTo>
                  <a:cubicBezTo>
                    <a:pt x="7" y="31"/>
                    <a:pt x="7" y="31"/>
                    <a:pt x="7" y="31"/>
                  </a:cubicBezTo>
                  <a:cubicBezTo>
                    <a:pt x="7" y="28"/>
                    <a:pt x="7" y="28"/>
                    <a:pt x="7" y="28"/>
                  </a:cubicBezTo>
                  <a:cubicBezTo>
                    <a:pt x="9" y="27"/>
                    <a:pt x="9" y="27"/>
                    <a:pt x="9" y="27"/>
                  </a:cubicBezTo>
                  <a:cubicBezTo>
                    <a:pt x="9" y="25"/>
                    <a:pt x="9" y="25"/>
                    <a:pt x="9" y="25"/>
                  </a:cubicBezTo>
                  <a:cubicBezTo>
                    <a:pt x="10" y="22"/>
                    <a:pt x="10" y="22"/>
                    <a:pt x="10" y="22"/>
                  </a:cubicBezTo>
                  <a:cubicBezTo>
                    <a:pt x="10" y="21"/>
                    <a:pt x="10" y="21"/>
                    <a:pt x="10" y="21"/>
                  </a:cubicBezTo>
                  <a:cubicBezTo>
                    <a:pt x="11" y="20"/>
                    <a:pt x="11" y="20"/>
                    <a:pt x="11" y="20"/>
                  </a:cubicBezTo>
                  <a:cubicBezTo>
                    <a:pt x="11" y="20"/>
                    <a:pt x="11" y="20"/>
                    <a:pt x="11" y="20"/>
                  </a:cubicBezTo>
                  <a:cubicBezTo>
                    <a:pt x="11" y="19"/>
                    <a:pt x="11" y="19"/>
                    <a:pt x="11" y="19"/>
                  </a:cubicBezTo>
                  <a:cubicBezTo>
                    <a:pt x="12" y="18"/>
                    <a:pt x="12" y="18"/>
                    <a:pt x="12" y="18"/>
                  </a:cubicBezTo>
                  <a:cubicBezTo>
                    <a:pt x="12" y="17"/>
                    <a:pt x="12" y="17"/>
                    <a:pt x="12" y="17"/>
                  </a:cubicBezTo>
                  <a:cubicBezTo>
                    <a:pt x="12" y="17"/>
                    <a:pt x="12" y="17"/>
                    <a:pt x="12" y="17"/>
                  </a:cubicBezTo>
                  <a:cubicBezTo>
                    <a:pt x="13" y="18"/>
                    <a:pt x="13" y="18"/>
                    <a:pt x="13" y="18"/>
                  </a:cubicBezTo>
                  <a:cubicBezTo>
                    <a:pt x="14" y="18"/>
                    <a:pt x="14" y="18"/>
                    <a:pt x="14" y="18"/>
                  </a:cubicBezTo>
                  <a:cubicBezTo>
                    <a:pt x="15" y="18"/>
                    <a:pt x="15" y="18"/>
                    <a:pt x="15" y="18"/>
                  </a:cubicBezTo>
                  <a:cubicBezTo>
                    <a:pt x="15" y="18"/>
                    <a:pt x="15" y="18"/>
                    <a:pt x="15" y="18"/>
                  </a:cubicBezTo>
                  <a:cubicBezTo>
                    <a:pt x="16" y="18"/>
                    <a:pt x="16" y="18"/>
                    <a:pt x="16" y="18"/>
                  </a:cubicBezTo>
                  <a:cubicBezTo>
                    <a:pt x="17" y="19"/>
                    <a:pt x="17" y="19"/>
                    <a:pt x="17" y="19"/>
                  </a:cubicBezTo>
                  <a:cubicBezTo>
                    <a:pt x="16" y="18"/>
                    <a:pt x="16" y="18"/>
                    <a:pt x="16" y="18"/>
                  </a:cubicBezTo>
                  <a:cubicBezTo>
                    <a:pt x="16" y="18"/>
                    <a:pt x="16" y="18"/>
                    <a:pt x="16" y="18"/>
                  </a:cubicBezTo>
                  <a:cubicBezTo>
                    <a:pt x="15" y="18"/>
                    <a:pt x="15" y="18"/>
                    <a:pt x="15" y="18"/>
                  </a:cubicBezTo>
                  <a:cubicBezTo>
                    <a:pt x="14" y="17"/>
                    <a:pt x="14" y="17"/>
                    <a:pt x="14" y="17"/>
                  </a:cubicBezTo>
                  <a:cubicBezTo>
                    <a:pt x="13" y="17"/>
                    <a:pt x="13" y="17"/>
                    <a:pt x="13" y="17"/>
                  </a:cubicBezTo>
                  <a:cubicBezTo>
                    <a:pt x="12" y="17"/>
                    <a:pt x="12" y="17"/>
                    <a:pt x="12" y="17"/>
                  </a:cubicBezTo>
                  <a:cubicBezTo>
                    <a:pt x="12" y="16"/>
                    <a:pt x="12" y="16"/>
                    <a:pt x="12" y="16"/>
                  </a:cubicBezTo>
                  <a:cubicBezTo>
                    <a:pt x="12" y="16"/>
                    <a:pt x="12" y="16"/>
                    <a:pt x="12" y="16"/>
                  </a:cubicBezTo>
                  <a:cubicBezTo>
                    <a:pt x="12" y="16"/>
                    <a:pt x="12" y="16"/>
                    <a:pt x="12" y="16"/>
                  </a:cubicBezTo>
                  <a:cubicBezTo>
                    <a:pt x="13" y="16"/>
                    <a:pt x="13" y="16"/>
                    <a:pt x="13" y="16"/>
                  </a:cubicBezTo>
                  <a:cubicBezTo>
                    <a:pt x="13" y="15"/>
                    <a:pt x="13" y="15"/>
                    <a:pt x="13" y="15"/>
                  </a:cubicBezTo>
                  <a:cubicBezTo>
                    <a:pt x="13" y="14"/>
                    <a:pt x="13" y="14"/>
                    <a:pt x="13" y="14"/>
                  </a:cubicBezTo>
                  <a:cubicBezTo>
                    <a:pt x="13" y="14"/>
                    <a:pt x="13" y="14"/>
                    <a:pt x="13" y="14"/>
                  </a:cubicBezTo>
                  <a:cubicBezTo>
                    <a:pt x="12" y="14"/>
                    <a:pt x="12" y="14"/>
                    <a:pt x="12" y="14"/>
                  </a:cubicBezTo>
                  <a:cubicBezTo>
                    <a:pt x="12" y="13"/>
                    <a:pt x="12" y="13"/>
                    <a:pt x="12"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2" y="9"/>
                    <a:pt x="12" y="9"/>
                    <a:pt x="12" y="9"/>
                  </a:cubicBezTo>
                  <a:cubicBezTo>
                    <a:pt x="13" y="7"/>
                    <a:pt x="13" y="7"/>
                    <a:pt x="13" y="7"/>
                  </a:cubicBezTo>
                  <a:cubicBezTo>
                    <a:pt x="12" y="6"/>
                    <a:pt x="12" y="6"/>
                    <a:pt x="12" y="6"/>
                  </a:cubicBezTo>
                  <a:cubicBezTo>
                    <a:pt x="12" y="5"/>
                    <a:pt x="12" y="5"/>
                    <a:pt x="12" y="5"/>
                  </a:cubicBezTo>
                  <a:cubicBezTo>
                    <a:pt x="13" y="4"/>
                    <a:pt x="13" y="4"/>
                    <a:pt x="13" y="4"/>
                  </a:cubicBezTo>
                  <a:cubicBezTo>
                    <a:pt x="13" y="3"/>
                    <a:pt x="13" y="3"/>
                    <a:pt x="13" y="3"/>
                  </a:cubicBezTo>
                  <a:cubicBezTo>
                    <a:pt x="14" y="3"/>
                    <a:pt x="14" y="3"/>
                    <a:pt x="14" y="3"/>
                  </a:cubicBezTo>
                  <a:cubicBezTo>
                    <a:pt x="16" y="5"/>
                    <a:pt x="16" y="5"/>
                    <a:pt x="16" y="5"/>
                  </a:cubicBezTo>
                  <a:cubicBezTo>
                    <a:pt x="17" y="5"/>
                    <a:pt x="17" y="5"/>
                    <a:pt x="17" y="5"/>
                  </a:cubicBezTo>
                  <a:cubicBezTo>
                    <a:pt x="19" y="5"/>
                    <a:pt x="19" y="5"/>
                    <a:pt x="19" y="5"/>
                  </a:cubicBezTo>
                  <a:cubicBezTo>
                    <a:pt x="19" y="6"/>
                    <a:pt x="19" y="6"/>
                    <a:pt x="19" y="6"/>
                  </a:cubicBezTo>
                  <a:cubicBezTo>
                    <a:pt x="20" y="6"/>
                    <a:pt x="20" y="6"/>
                    <a:pt x="20" y="6"/>
                  </a:cubicBezTo>
                  <a:cubicBezTo>
                    <a:pt x="20" y="6"/>
                    <a:pt x="20" y="6"/>
                    <a:pt x="20" y="6"/>
                  </a:cubicBezTo>
                  <a:cubicBezTo>
                    <a:pt x="21" y="6"/>
                    <a:pt x="21" y="6"/>
                    <a:pt x="21" y="6"/>
                  </a:cubicBezTo>
                  <a:cubicBezTo>
                    <a:pt x="21" y="7"/>
                    <a:pt x="21" y="7"/>
                    <a:pt x="21" y="7"/>
                  </a:cubicBezTo>
                  <a:cubicBezTo>
                    <a:pt x="21" y="7"/>
                    <a:pt x="21" y="7"/>
                    <a:pt x="21" y="7"/>
                  </a:cubicBezTo>
                  <a:cubicBezTo>
                    <a:pt x="20" y="7"/>
                    <a:pt x="20" y="7"/>
                    <a:pt x="20" y="7"/>
                  </a:cubicBezTo>
                  <a:cubicBezTo>
                    <a:pt x="19" y="8"/>
                    <a:pt x="19" y="8"/>
                    <a:pt x="19" y="8"/>
                  </a:cubicBezTo>
                  <a:cubicBezTo>
                    <a:pt x="19" y="9"/>
                    <a:pt x="19" y="9"/>
                    <a:pt x="19" y="9"/>
                  </a:cubicBezTo>
                  <a:cubicBezTo>
                    <a:pt x="20" y="9"/>
                    <a:pt x="20" y="9"/>
                    <a:pt x="20" y="9"/>
                  </a:cubicBezTo>
                  <a:cubicBezTo>
                    <a:pt x="20" y="8"/>
                    <a:pt x="20" y="8"/>
                    <a:pt x="20" y="8"/>
                  </a:cubicBezTo>
                  <a:cubicBezTo>
                    <a:pt x="21" y="7"/>
                    <a:pt x="21" y="7"/>
                    <a:pt x="21" y="7"/>
                  </a:cubicBezTo>
                  <a:cubicBezTo>
                    <a:pt x="21" y="7"/>
                    <a:pt x="21" y="7"/>
                    <a:pt x="21" y="7"/>
                  </a:cubicBezTo>
                  <a:cubicBezTo>
                    <a:pt x="21" y="8"/>
                    <a:pt x="21" y="8"/>
                    <a:pt x="21" y="8"/>
                  </a:cubicBezTo>
                  <a:cubicBezTo>
                    <a:pt x="21" y="8"/>
                    <a:pt x="21" y="8"/>
                    <a:pt x="21" y="8"/>
                  </a:cubicBezTo>
                  <a:cubicBezTo>
                    <a:pt x="20" y="9"/>
                    <a:pt x="20" y="9"/>
                    <a:pt x="20" y="9"/>
                  </a:cubicBezTo>
                  <a:cubicBezTo>
                    <a:pt x="20" y="10"/>
                    <a:pt x="20" y="10"/>
                    <a:pt x="20" y="10"/>
                  </a:cubicBezTo>
                  <a:cubicBezTo>
                    <a:pt x="20" y="11"/>
                    <a:pt x="20" y="11"/>
                    <a:pt x="20" y="11"/>
                  </a:cubicBezTo>
                  <a:cubicBezTo>
                    <a:pt x="20" y="10"/>
                    <a:pt x="20" y="10"/>
                    <a:pt x="20" y="10"/>
                  </a:cubicBezTo>
                  <a:cubicBezTo>
                    <a:pt x="19" y="11"/>
                    <a:pt x="19" y="11"/>
                    <a:pt x="19" y="11"/>
                  </a:cubicBezTo>
                  <a:cubicBezTo>
                    <a:pt x="19" y="10"/>
                    <a:pt x="19" y="10"/>
                    <a:pt x="19" y="10"/>
                  </a:cubicBezTo>
                  <a:cubicBezTo>
                    <a:pt x="18" y="11"/>
                    <a:pt x="18" y="11"/>
                    <a:pt x="18" y="11"/>
                  </a:cubicBezTo>
                  <a:cubicBezTo>
                    <a:pt x="19" y="11"/>
                    <a:pt x="19" y="11"/>
                    <a:pt x="19" y="11"/>
                  </a:cubicBezTo>
                  <a:cubicBezTo>
                    <a:pt x="19" y="12"/>
                    <a:pt x="19" y="12"/>
                    <a:pt x="19" y="12"/>
                  </a:cubicBezTo>
                  <a:cubicBezTo>
                    <a:pt x="20" y="11"/>
                    <a:pt x="20" y="11"/>
                    <a:pt x="20" y="11"/>
                  </a:cubicBezTo>
                  <a:cubicBezTo>
                    <a:pt x="21" y="10"/>
                    <a:pt x="21" y="10"/>
                    <a:pt x="21" y="10"/>
                  </a:cubicBezTo>
                  <a:cubicBezTo>
                    <a:pt x="21" y="10"/>
                    <a:pt x="21" y="10"/>
                    <a:pt x="21" y="10"/>
                  </a:cubicBezTo>
                  <a:cubicBezTo>
                    <a:pt x="21" y="9"/>
                    <a:pt x="21" y="9"/>
                    <a:pt x="21" y="9"/>
                  </a:cubicBezTo>
                  <a:cubicBezTo>
                    <a:pt x="22" y="9"/>
                    <a:pt x="22" y="9"/>
                    <a:pt x="22" y="9"/>
                  </a:cubicBezTo>
                  <a:cubicBezTo>
                    <a:pt x="22" y="8"/>
                    <a:pt x="22" y="8"/>
                    <a:pt x="22" y="8"/>
                  </a:cubicBezTo>
                  <a:cubicBezTo>
                    <a:pt x="23" y="7"/>
                    <a:pt x="23" y="7"/>
                    <a:pt x="23" y="7"/>
                  </a:cubicBezTo>
                  <a:cubicBezTo>
                    <a:pt x="23" y="6"/>
                    <a:pt x="23" y="6"/>
                    <a:pt x="23" y="6"/>
                  </a:cubicBezTo>
                  <a:cubicBezTo>
                    <a:pt x="23" y="6"/>
                    <a:pt x="23" y="6"/>
                    <a:pt x="23" y="6"/>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3"/>
                    <a:pt x="23" y="3"/>
                    <a:pt x="23" y="3"/>
                  </a:cubicBezTo>
                  <a:cubicBezTo>
                    <a:pt x="23" y="3"/>
                    <a:pt x="23" y="3"/>
                    <a:pt x="23" y="3"/>
                  </a:cubicBezTo>
                  <a:cubicBezTo>
                    <a:pt x="23" y="2"/>
                    <a:pt x="23" y="2"/>
                    <a:pt x="23" y="2"/>
                  </a:cubicBezTo>
                  <a:cubicBezTo>
                    <a:pt x="22" y="1"/>
                    <a:pt x="22" y="1"/>
                    <a:pt x="22" y="1"/>
                  </a:cubicBezTo>
                  <a:cubicBezTo>
                    <a:pt x="22" y="0"/>
                    <a:pt x="22" y="0"/>
                    <a:pt x="22" y="0"/>
                  </a:cubicBezTo>
                  <a:close/>
                  <a:moveTo>
                    <a:pt x="231" y="57"/>
                  </a:moveTo>
                  <a:cubicBezTo>
                    <a:pt x="231" y="57"/>
                    <a:pt x="231" y="57"/>
                    <a:pt x="231" y="57"/>
                  </a:cubicBezTo>
                  <a:cubicBezTo>
                    <a:pt x="231" y="57"/>
                    <a:pt x="231" y="57"/>
                    <a:pt x="231" y="57"/>
                  </a:cubicBezTo>
                  <a:cubicBezTo>
                    <a:pt x="232" y="57"/>
                    <a:pt x="232" y="57"/>
                    <a:pt x="232" y="57"/>
                  </a:cubicBezTo>
                  <a:cubicBezTo>
                    <a:pt x="232" y="57"/>
                    <a:pt x="232" y="57"/>
                    <a:pt x="232" y="57"/>
                  </a:cubicBezTo>
                  <a:cubicBezTo>
                    <a:pt x="232" y="56"/>
                    <a:pt x="232" y="56"/>
                    <a:pt x="232" y="56"/>
                  </a:cubicBezTo>
                  <a:cubicBezTo>
                    <a:pt x="231" y="57"/>
                    <a:pt x="231" y="57"/>
                    <a:pt x="231" y="57"/>
                  </a:cubicBezTo>
                  <a:cubicBezTo>
                    <a:pt x="231" y="57"/>
                    <a:pt x="231" y="57"/>
                    <a:pt x="231" y="57"/>
                  </a:cubicBezTo>
                  <a:cubicBezTo>
                    <a:pt x="231" y="57"/>
                    <a:pt x="231" y="57"/>
                    <a:pt x="231" y="57"/>
                  </a:cubicBezTo>
                  <a:close/>
                  <a:moveTo>
                    <a:pt x="217" y="60"/>
                  </a:moveTo>
                  <a:cubicBezTo>
                    <a:pt x="217" y="61"/>
                    <a:pt x="217" y="61"/>
                    <a:pt x="217" y="61"/>
                  </a:cubicBezTo>
                  <a:cubicBezTo>
                    <a:pt x="217" y="60"/>
                    <a:pt x="217" y="60"/>
                    <a:pt x="217" y="60"/>
                  </a:cubicBezTo>
                  <a:cubicBezTo>
                    <a:pt x="218" y="60"/>
                    <a:pt x="218" y="60"/>
                    <a:pt x="218" y="60"/>
                  </a:cubicBezTo>
                  <a:cubicBezTo>
                    <a:pt x="219" y="60"/>
                    <a:pt x="219" y="60"/>
                    <a:pt x="219" y="60"/>
                  </a:cubicBezTo>
                  <a:cubicBezTo>
                    <a:pt x="220" y="60"/>
                    <a:pt x="220" y="60"/>
                    <a:pt x="220" y="60"/>
                  </a:cubicBezTo>
                  <a:cubicBezTo>
                    <a:pt x="221" y="60"/>
                    <a:pt x="221" y="60"/>
                    <a:pt x="221" y="60"/>
                  </a:cubicBezTo>
                  <a:cubicBezTo>
                    <a:pt x="222" y="59"/>
                    <a:pt x="222" y="59"/>
                    <a:pt x="222" y="59"/>
                  </a:cubicBezTo>
                  <a:cubicBezTo>
                    <a:pt x="223" y="59"/>
                    <a:pt x="223" y="59"/>
                    <a:pt x="223" y="59"/>
                  </a:cubicBezTo>
                  <a:cubicBezTo>
                    <a:pt x="223" y="59"/>
                    <a:pt x="223" y="59"/>
                    <a:pt x="223" y="59"/>
                  </a:cubicBezTo>
                  <a:cubicBezTo>
                    <a:pt x="224" y="59"/>
                    <a:pt x="224" y="59"/>
                    <a:pt x="224" y="59"/>
                  </a:cubicBezTo>
                  <a:cubicBezTo>
                    <a:pt x="225" y="59"/>
                    <a:pt x="225" y="59"/>
                    <a:pt x="225" y="59"/>
                  </a:cubicBezTo>
                  <a:cubicBezTo>
                    <a:pt x="225" y="59"/>
                    <a:pt x="225" y="59"/>
                    <a:pt x="225" y="59"/>
                  </a:cubicBezTo>
                  <a:cubicBezTo>
                    <a:pt x="225" y="59"/>
                    <a:pt x="225" y="59"/>
                    <a:pt x="225" y="59"/>
                  </a:cubicBezTo>
                  <a:cubicBezTo>
                    <a:pt x="224" y="59"/>
                    <a:pt x="224" y="59"/>
                    <a:pt x="224" y="59"/>
                  </a:cubicBezTo>
                  <a:cubicBezTo>
                    <a:pt x="223" y="59"/>
                    <a:pt x="223" y="59"/>
                    <a:pt x="223" y="59"/>
                  </a:cubicBezTo>
                  <a:cubicBezTo>
                    <a:pt x="224" y="58"/>
                    <a:pt x="224" y="58"/>
                    <a:pt x="224" y="58"/>
                  </a:cubicBezTo>
                  <a:cubicBezTo>
                    <a:pt x="224" y="58"/>
                    <a:pt x="224" y="58"/>
                    <a:pt x="224" y="58"/>
                  </a:cubicBezTo>
                  <a:cubicBezTo>
                    <a:pt x="224" y="58"/>
                    <a:pt x="224" y="58"/>
                    <a:pt x="224" y="58"/>
                  </a:cubicBezTo>
                  <a:cubicBezTo>
                    <a:pt x="223" y="59"/>
                    <a:pt x="223" y="59"/>
                    <a:pt x="223" y="59"/>
                  </a:cubicBezTo>
                  <a:cubicBezTo>
                    <a:pt x="221" y="59"/>
                    <a:pt x="221" y="59"/>
                    <a:pt x="221" y="59"/>
                  </a:cubicBezTo>
                  <a:cubicBezTo>
                    <a:pt x="220" y="59"/>
                    <a:pt x="220" y="59"/>
                    <a:pt x="220" y="59"/>
                  </a:cubicBezTo>
                  <a:cubicBezTo>
                    <a:pt x="219" y="59"/>
                    <a:pt x="219" y="59"/>
                    <a:pt x="219" y="59"/>
                  </a:cubicBezTo>
                  <a:cubicBezTo>
                    <a:pt x="218" y="59"/>
                    <a:pt x="218" y="59"/>
                    <a:pt x="218" y="59"/>
                  </a:cubicBezTo>
                  <a:cubicBezTo>
                    <a:pt x="217" y="59"/>
                    <a:pt x="217" y="59"/>
                    <a:pt x="217" y="59"/>
                  </a:cubicBezTo>
                  <a:cubicBezTo>
                    <a:pt x="216" y="60"/>
                    <a:pt x="216" y="60"/>
                    <a:pt x="216" y="60"/>
                  </a:cubicBezTo>
                  <a:cubicBezTo>
                    <a:pt x="217" y="60"/>
                    <a:pt x="217" y="60"/>
                    <a:pt x="217" y="60"/>
                  </a:cubicBezTo>
                  <a:cubicBezTo>
                    <a:pt x="217" y="60"/>
                    <a:pt x="217" y="60"/>
                    <a:pt x="217" y="60"/>
                  </a:cubicBezTo>
                  <a:close/>
                  <a:moveTo>
                    <a:pt x="22" y="4"/>
                  </a:moveTo>
                  <a:cubicBezTo>
                    <a:pt x="21" y="5"/>
                    <a:pt x="21" y="5"/>
                    <a:pt x="21" y="5"/>
                  </a:cubicBezTo>
                  <a:cubicBezTo>
                    <a:pt x="21" y="6"/>
                    <a:pt x="21" y="6"/>
                    <a:pt x="21" y="6"/>
                  </a:cubicBezTo>
                  <a:cubicBezTo>
                    <a:pt x="22" y="7"/>
                    <a:pt x="22" y="7"/>
                    <a:pt x="22" y="7"/>
                  </a:cubicBezTo>
                  <a:cubicBezTo>
                    <a:pt x="22" y="7"/>
                    <a:pt x="22" y="7"/>
                    <a:pt x="22" y="7"/>
                  </a:cubicBezTo>
                  <a:cubicBezTo>
                    <a:pt x="22" y="5"/>
                    <a:pt x="22" y="5"/>
                    <a:pt x="22" y="5"/>
                  </a:cubicBezTo>
                  <a:cubicBezTo>
                    <a:pt x="22" y="5"/>
                    <a:pt x="22" y="5"/>
                    <a:pt x="22" y="5"/>
                  </a:cubicBezTo>
                  <a:cubicBezTo>
                    <a:pt x="22" y="4"/>
                    <a:pt x="22" y="4"/>
                    <a:pt x="22" y="4"/>
                  </a:cubicBezTo>
                  <a:cubicBezTo>
                    <a:pt x="22" y="4"/>
                    <a:pt x="22" y="4"/>
                    <a:pt x="22" y="4"/>
                  </a:cubicBezTo>
                  <a:close/>
                  <a:moveTo>
                    <a:pt x="106" y="121"/>
                  </a:moveTo>
                  <a:cubicBezTo>
                    <a:pt x="107" y="121"/>
                    <a:pt x="107" y="121"/>
                    <a:pt x="107" y="121"/>
                  </a:cubicBezTo>
                  <a:cubicBezTo>
                    <a:pt x="108" y="120"/>
                    <a:pt x="108" y="120"/>
                    <a:pt x="108" y="120"/>
                  </a:cubicBezTo>
                  <a:cubicBezTo>
                    <a:pt x="108" y="119"/>
                    <a:pt x="108" y="119"/>
                    <a:pt x="108" y="119"/>
                  </a:cubicBezTo>
                  <a:cubicBezTo>
                    <a:pt x="107" y="119"/>
                    <a:pt x="107" y="119"/>
                    <a:pt x="107" y="119"/>
                  </a:cubicBezTo>
                  <a:cubicBezTo>
                    <a:pt x="106" y="121"/>
                    <a:pt x="106" y="121"/>
                    <a:pt x="106" y="121"/>
                  </a:cubicBezTo>
                  <a:close/>
                  <a:moveTo>
                    <a:pt x="105" y="123"/>
                  </a:moveTo>
                  <a:cubicBezTo>
                    <a:pt x="106" y="123"/>
                    <a:pt x="106" y="123"/>
                    <a:pt x="106" y="123"/>
                  </a:cubicBezTo>
                  <a:cubicBezTo>
                    <a:pt x="106" y="122"/>
                    <a:pt x="106" y="122"/>
                    <a:pt x="106" y="122"/>
                  </a:cubicBezTo>
                  <a:cubicBezTo>
                    <a:pt x="106" y="121"/>
                    <a:pt x="106" y="121"/>
                    <a:pt x="106" y="121"/>
                  </a:cubicBezTo>
                  <a:cubicBezTo>
                    <a:pt x="105" y="123"/>
                    <a:pt x="105" y="123"/>
                    <a:pt x="105" y="123"/>
                  </a:cubicBezTo>
                  <a:close/>
                  <a:moveTo>
                    <a:pt x="105" y="128"/>
                  </a:moveTo>
                  <a:cubicBezTo>
                    <a:pt x="104" y="127"/>
                    <a:pt x="104" y="127"/>
                    <a:pt x="104" y="127"/>
                  </a:cubicBezTo>
                  <a:cubicBezTo>
                    <a:pt x="105" y="125"/>
                    <a:pt x="105" y="125"/>
                    <a:pt x="105" y="125"/>
                  </a:cubicBezTo>
                  <a:cubicBezTo>
                    <a:pt x="105" y="123"/>
                    <a:pt x="105" y="123"/>
                    <a:pt x="105" y="123"/>
                  </a:cubicBezTo>
                  <a:cubicBezTo>
                    <a:pt x="104" y="125"/>
                    <a:pt x="104" y="125"/>
                    <a:pt x="104" y="125"/>
                  </a:cubicBezTo>
                  <a:cubicBezTo>
                    <a:pt x="104" y="127"/>
                    <a:pt x="104" y="127"/>
                    <a:pt x="104" y="127"/>
                  </a:cubicBezTo>
                  <a:cubicBezTo>
                    <a:pt x="104" y="127"/>
                    <a:pt x="105" y="128"/>
                    <a:pt x="105" y="128"/>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sp>
        <p:nvSpPr>
          <p:cNvPr id="540" name="Rectangle 539"/>
          <p:cNvSpPr/>
          <p:nvPr/>
        </p:nvSpPr>
        <p:spPr>
          <a:xfrm>
            <a:off x="0" y="0"/>
            <a:ext cx="12192000" cy="6858000"/>
          </a:xfrm>
          <a:prstGeom prst="rect">
            <a:avLst/>
          </a:prstGeom>
          <a:solidFill>
            <a:schemeClr val="tx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cxnSp>
        <p:nvCxnSpPr>
          <p:cNvPr id="541" name="Straight Connector 540"/>
          <p:cNvCxnSpPr/>
          <p:nvPr/>
        </p:nvCxnSpPr>
        <p:spPr>
          <a:xfrm>
            <a:off x="6194" y="6813519"/>
            <a:ext cx="2412000" cy="0"/>
          </a:xfrm>
          <a:prstGeom prst="line">
            <a:avLst/>
          </a:prstGeom>
          <a:ln w="57150">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2" name="Straight Connector 541"/>
          <p:cNvCxnSpPr/>
          <p:nvPr/>
        </p:nvCxnSpPr>
        <p:spPr>
          <a:xfrm>
            <a:off x="2453699" y="6804993"/>
            <a:ext cx="2412000" cy="0"/>
          </a:xfrm>
          <a:prstGeom prst="line">
            <a:avLst/>
          </a:prstGeom>
          <a:ln w="57150">
            <a:solidFill>
              <a:schemeClr val="accent2"/>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3" name="Straight Connector 542"/>
          <p:cNvCxnSpPr/>
          <p:nvPr/>
        </p:nvCxnSpPr>
        <p:spPr>
          <a:xfrm>
            <a:off x="4893090" y="6808925"/>
            <a:ext cx="2412000" cy="0"/>
          </a:xfrm>
          <a:prstGeom prst="line">
            <a:avLst/>
          </a:prstGeom>
          <a:ln w="57150">
            <a:solidFill>
              <a:schemeClr val="accent3"/>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4" name="Straight Connector 543"/>
          <p:cNvCxnSpPr/>
          <p:nvPr/>
        </p:nvCxnSpPr>
        <p:spPr>
          <a:xfrm>
            <a:off x="7347596" y="6811803"/>
            <a:ext cx="2412000" cy="0"/>
          </a:xfrm>
          <a:prstGeom prst="line">
            <a:avLst/>
          </a:prstGeom>
          <a:ln w="57150">
            <a:solidFill>
              <a:schemeClr val="accent4"/>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5" name="Straight Connector 544"/>
          <p:cNvCxnSpPr/>
          <p:nvPr/>
        </p:nvCxnSpPr>
        <p:spPr>
          <a:xfrm>
            <a:off x="9790786" y="6811595"/>
            <a:ext cx="2412000" cy="0"/>
          </a:xfrm>
          <a:prstGeom prst="line">
            <a:avLst/>
          </a:prstGeom>
          <a:ln w="57150">
            <a:solidFill>
              <a:schemeClr val="accent5"/>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46" name="Title 1"/>
          <p:cNvSpPr txBox="1">
            <a:spLocks/>
          </p:cNvSpPr>
          <p:nvPr/>
        </p:nvSpPr>
        <p:spPr>
          <a:xfrm>
            <a:off x="4254117" y="2868152"/>
            <a:ext cx="3679777" cy="978729"/>
          </a:xfrm>
          <a:prstGeom prst="rect">
            <a:avLst/>
          </a:prstGeom>
        </p:spPr>
        <p:txBody>
          <a:bodyPr wrap="square">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id-ID" sz="6400" dirty="0" smtClean="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RAWOON</a:t>
            </a:r>
            <a:endParaRPr lang="en-US" sz="6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547" name="Rectangle 546"/>
          <p:cNvSpPr/>
          <p:nvPr/>
        </p:nvSpPr>
        <p:spPr>
          <a:xfrm>
            <a:off x="3832938" y="3668583"/>
            <a:ext cx="4507309" cy="553998"/>
          </a:xfrm>
          <a:prstGeom prst="rect">
            <a:avLst/>
          </a:prstGeom>
        </p:spPr>
        <p:txBody>
          <a:bodyPr wrap="square">
            <a:spAutoFit/>
          </a:bodyPr>
          <a:lstStyle/>
          <a:p>
            <a:pPr algn="ctr"/>
            <a:r>
              <a:rPr lang="id-ID" sz="1500" dirty="0" smtClean="0">
                <a:solidFill>
                  <a:schemeClr val="accent2"/>
                </a:solidFill>
                <a:latin typeface="+mj-lt"/>
                <a:ea typeface="Roboto" panose="02000000000000000000" pitchFamily="2" charset="0"/>
                <a:cs typeface="Open Sans Light" panose="020B0306030504020204" pitchFamily="34" charset="0"/>
              </a:rPr>
              <a:t>Multipurpose presentation for all bussines and personal</a:t>
            </a:r>
          </a:p>
          <a:p>
            <a:pPr algn="ctr"/>
            <a:r>
              <a:rPr lang="id-ID" sz="1500" dirty="0" smtClean="0">
                <a:solidFill>
                  <a:schemeClr val="accent2"/>
                </a:solidFill>
                <a:latin typeface="+mj-lt"/>
                <a:ea typeface="Roboto" panose="02000000000000000000" pitchFamily="2" charset="0"/>
                <a:cs typeface="Open Sans Light" panose="020B0306030504020204" pitchFamily="34" charset="0"/>
              </a:rPr>
              <a:t>powerpoint template</a:t>
            </a:r>
            <a:endParaRPr lang="id-ID" sz="1500" dirty="0">
              <a:solidFill>
                <a:schemeClr val="accent2"/>
              </a:solidFill>
              <a:latin typeface="+mj-lt"/>
              <a:ea typeface="Roboto" panose="02000000000000000000" pitchFamily="2" charset="0"/>
              <a:cs typeface="Open Sans Light" panose="020B0306030504020204" pitchFamily="34" charset="0"/>
            </a:endParaRPr>
          </a:p>
        </p:txBody>
      </p:sp>
    </p:spTree>
    <p:extLst>
      <p:ext uri="{BB962C8B-B14F-4D97-AF65-F5344CB8AC3E}">
        <p14:creationId xmlns:p14="http://schemas.microsoft.com/office/powerpoint/2010/main" val="2295894077"/>
      </p:ext>
    </p:extLst>
  </p:cSld>
  <p:clrMapOvr>
    <a:masterClrMapping/>
  </p:clrMapOvr>
  <mc:AlternateContent xmlns:mc="http://schemas.openxmlformats.org/markup-compatibility/2006" xmlns:p14="http://schemas.microsoft.com/office/powerpoint/2010/main">
    <mc:Choice Requires="p14">
      <p:transition spd="slow" p14:dur="4000">
        <p14:vortex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2" fill="hold" nodeType="afterEffect">
                                  <p:stCondLst>
                                    <p:cond delay="0"/>
                                  </p:stCondLst>
                                  <p:childTnLst>
                                    <p:set>
                                      <p:cBhvr>
                                        <p:cTn id="6" dur="1" fill="hold">
                                          <p:stCondLst>
                                            <p:cond delay="0"/>
                                          </p:stCondLst>
                                        </p:cTn>
                                        <p:tgtEl>
                                          <p:spTgt spid="283"/>
                                        </p:tgtEl>
                                        <p:attrNameLst>
                                          <p:attrName>style.visibility</p:attrName>
                                        </p:attrNameLst>
                                      </p:cBhvr>
                                      <p:to>
                                        <p:strVal val="visible"/>
                                      </p:to>
                                    </p:set>
                                    <p:animEffect transition="in" filter="wheel(2)">
                                      <p:cBhvr>
                                        <p:cTn id="7" dur="2000"/>
                                        <p:tgtEl>
                                          <p:spTgt spid="283"/>
                                        </p:tgtEl>
                                      </p:cBhvr>
                                    </p:animEffect>
                                  </p:childTnLst>
                                </p:cTn>
                              </p:par>
                            </p:childTnLst>
                          </p:cTn>
                        </p:par>
                        <p:par>
                          <p:cTn id="8" fill="hold">
                            <p:stCondLst>
                              <p:cond delay="2000"/>
                            </p:stCondLst>
                            <p:childTnLst>
                              <p:par>
                                <p:cTn id="9" presetID="10" presetClass="entr" presetSubtype="0" fill="hold" grpId="0" nodeType="afterEffect">
                                  <p:stCondLst>
                                    <p:cond delay="0"/>
                                  </p:stCondLst>
                                  <p:childTnLst>
                                    <p:set>
                                      <p:cBhvr>
                                        <p:cTn id="10" dur="1" fill="hold">
                                          <p:stCondLst>
                                            <p:cond delay="0"/>
                                          </p:stCondLst>
                                        </p:cTn>
                                        <p:tgtEl>
                                          <p:spTgt spid="546"/>
                                        </p:tgtEl>
                                        <p:attrNameLst>
                                          <p:attrName>style.visibility</p:attrName>
                                        </p:attrNameLst>
                                      </p:cBhvr>
                                      <p:to>
                                        <p:strVal val="visible"/>
                                      </p:to>
                                    </p:set>
                                    <p:animEffect transition="in" filter="fade">
                                      <p:cBhvr>
                                        <p:cTn id="11" dur="2000"/>
                                        <p:tgtEl>
                                          <p:spTgt spid="546"/>
                                        </p:tgtEl>
                                      </p:cBhvr>
                                    </p:animEffect>
                                  </p:childTnLst>
                                </p:cTn>
                              </p:par>
                            </p:childTnLst>
                          </p:cTn>
                        </p:par>
                        <p:par>
                          <p:cTn id="12" fill="hold">
                            <p:stCondLst>
                              <p:cond delay="4000"/>
                            </p:stCondLst>
                            <p:childTnLst>
                              <p:par>
                                <p:cTn id="13" presetID="22" presetClass="entr" presetSubtype="8" fill="hold" nodeType="afterEffect">
                                  <p:stCondLst>
                                    <p:cond delay="0"/>
                                  </p:stCondLst>
                                  <p:childTnLst>
                                    <p:set>
                                      <p:cBhvr>
                                        <p:cTn id="14" dur="1" fill="hold">
                                          <p:stCondLst>
                                            <p:cond delay="0"/>
                                          </p:stCondLst>
                                        </p:cTn>
                                        <p:tgtEl>
                                          <p:spTgt spid="541"/>
                                        </p:tgtEl>
                                        <p:attrNameLst>
                                          <p:attrName>style.visibility</p:attrName>
                                        </p:attrNameLst>
                                      </p:cBhvr>
                                      <p:to>
                                        <p:strVal val="visible"/>
                                      </p:to>
                                    </p:set>
                                    <p:animEffect transition="in" filter="wipe(left)">
                                      <p:cBhvr>
                                        <p:cTn id="15" dur="1000"/>
                                        <p:tgtEl>
                                          <p:spTgt spid="541"/>
                                        </p:tgtEl>
                                      </p:cBhvr>
                                    </p:animEffect>
                                  </p:childTnLst>
                                </p:cTn>
                              </p:par>
                            </p:childTnLst>
                          </p:cTn>
                        </p:par>
                        <p:par>
                          <p:cTn id="16" fill="hold">
                            <p:stCondLst>
                              <p:cond delay="5000"/>
                            </p:stCondLst>
                            <p:childTnLst>
                              <p:par>
                                <p:cTn id="17" presetID="22" presetClass="entr" presetSubtype="8" fill="hold" nodeType="afterEffect">
                                  <p:stCondLst>
                                    <p:cond delay="0"/>
                                  </p:stCondLst>
                                  <p:childTnLst>
                                    <p:set>
                                      <p:cBhvr>
                                        <p:cTn id="18" dur="1" fill="hold">
                                          <p:stCondLst>
                                            <p:cond delay="0"/>
                                          </p:stCondLst>
                                        </p:cTn>
                                        <p:tgtEl>
                                          <p:spTgt spid="542"/>
                                        </p:tgtEl>
                                        <p:attrNameLst>
                                          <p:attrName>style.visibility</p:attrName>
                                        </p:attrNameLst>
                                      </p:cBhvr>
                                      <p:to>
                                        <p:strVal val="visible"/>
                                      </p:to>
                                    </p:set>
                                    <p:animEffect transition="in" filter="wipe(left)">
                                      <p:cBhvr>
                                        <p:cTn id="19" dur="1000"/>
                                        <p:tgtEl>
                                          <p:spTgt spid="542"/>
                                        </p:tgtEl>
                                      </p:cBhvr>
                                    </p:animEffect>
                                  </p:childTnLst>
                                </p:cTn>
                              </p:par>
                            </p:childTnLst>
                          </p:cTn>
                        </p:par>
                        <p:par>
                          <p:cTn id="20" fill="hold">
                            <p:stCondLst>
                              <p:cond delay="6000"/>
                            </p:stCondLst>
                            <p:childTnLst>
                              <p:par>
                                <p:cTn id="21" presetID="22" presetClass="entr" presetSubtype="8" fill="hold" nodeType="afterEffect">
                                  <p:stCondLst>
                                    <p:cond delay="0"/>
                                  </p:stCondLst>
                                  <p:childTnLst>
                                    <p:set>
                                      <p:cBhvr>
                                        <p:cTn id="22" dur="1" fill="hold">
                                          <p:stCondLst>
                                            <p:cond delay="0"/>
                                          </p:stCondLst>
                                        </p:cTn>
                                        <p:tgtEl>
                                          <p:spTgt spid="543"/>
                                        </p:tgtEl>
                                        <p:attrNameLst>
                                          <p:attrName>style.visibility</p:attrName>
                                        </p:attrNameLst>
                                      </p:cBhvr>
                                      <p:to>
                                        <p:strVal val="visible"/>
                                      </p:to>
                                    </p:set>
                                    <p:animEffect transition="in" filter="wipe(left)">
                                      <p:cBhvr>
                                        <p:cTn id="23" dur="1000"/>
                                        <p:tgtEl>
                                          <p:spTgt spid="543"/>
                                        </p:tgtEl>
                                      </p:cBhvr>
                                    </p:animEffect>
                                  </p:childTnLst>
                                </p:cTn>
                              </p:par>
                            </p:childTnLst>
                          </p:cTn>
                        </p:par>
                        <p:par>
                          <p:cTn id="24" fill="hold">
                            <p:stCondLst>
                              <p:cond delay="7000"/>
                            </p:stCondLst>
                            <p:childTnLst>
                              <p:par>
                                <p:cTn id="25" presetID="22" presetClass="entr" presetSubtype="8" fill="hold" nodeType="afterEffect">
                                  <p:stCondLst>
                                    <p:cond delay="0"/>
                                  </p:stCondLst>
                                  <p:childTnLst>
                                    <p:set>
                                      <p:cBhvr>
                                        <p:cTn id="26" dur="1" fill="hold">
                                          <p:stCondLst>
                                            <p:cond delay="0"/>
                                          </p:stCondLst>
                                        </p:cTn>
                                        <p:tgtEl>
                                          <p:spTgt spid="544"/>
                                        </p:tgtEl>
                                        <p:attrNameLst>
                                          <p:attrName>style.visibility</p:attrName>
                                        </p:attrNameLst>
                                      </p:cBhvr>
                                      <p:to>
                                        <p:strVal val="visible"/>
                                      </p:to>
                                    </p:set>
                                    <p:animEffect transition="in" filter="wipe(left)">
                                      <p:cBhvr>
                                        <p:cTn id="27" dur="1000"/>
                                        <p:tgtEl>
                                          <p:spTgt spid="544"/>
                                        </p:tgtEl>
                                      </p:cBhvr>
                                    </p:animEffect>
                                  </p:childTnLst>
                                </p:cTn>
                              </p:par>
                            </p:childTnLst>
                          </p:cTn>
                        </p:par>
                        <p:par>
                          <p:cTn id="28" fill="hold">
                            <p:stCondLst>
                              <p:cond delay="8000"/>
                            </p:stCondLst>
                            <p:childTnLst>
                              <p:par>
                                <p:cTn id="29" presetID="22" presetClass="entr" presetSubtype="8" fill="hold" nodeType="afterEffect">
                                  <p:stCondLst>
                                    <p:cond delay="0"/>
                                  </p:stCondLst>
                                  <p:childTnLst>
                                    <p:set>
                                      <p:cBhvr>
                                        <p:cTn id="30" dur="1" fill="hold">
                                          <p:stCondLst>
                                            <p:cond delay="0"/>
                                          </p:stCondLst>
                                        </p:cTn>
                                        <p:tgtEl>
                                          <p:spTgt spid="545"/>
                                        </p:tgtEl>
                                        <p:attrNameLst>
                                          <p:attrName>style.visibility</p:attrName>
                                        </p:attrNameLst>
                                      </p:cBhvr>
                                      <p:to>
                                        <p:strVal val="visible"/>
                                      </p:to>
                                    </p:set>
                                    <p:animEffect transition="in" filter="wipe(left)">
                                      <p:cBhvr>
                                        <p:cTn id="31" dur="1500"/>
                                        <p:tgtEl>
                                          <p:spTgt spid="545"/>
                                        </p:tgtEl>
                                      </p:cBhvr>
                                    </p:animEffect>
                                  </p:childTnLst>
                                </p:cTn>
                              </p:par>
                            </p:childTnLst>
                          </p:cTn>
                        </p:par>
                        <p:par>
                          <p:cTn id="32" fill="hold">
                            <p:stCondLst>
                              <p:cond delay="9500"/>
                            </p:stCondLst>
                            <p:childTnLst>
                              <p:par>
                                <p:cTn id="33" presetID="22" presetClass="entr" presetSubtype="1" fill="hold" grpId="0" nodeType="afterEffect">
                                  <p:stCondLst>
                                    <p:cond delay="0"/>
                                  </p:stCondLst>
                                  <p:childTnLst>
                                    <p:set>
                                      <p:cBhvr>
                                        <p:cTn id="34" dur="1" fill="hold">
                                          <p:stCondLst>
                                            <p:cond delay="0"/>
                                          </p:stCondLst>
                                        </p:cTn>
                                        <p:tgtEl>
                                          <p:spTgt spid="547"/>
                                        </p:tgtEl>
                                        <p:attrNameLst>
                                          <p:attrName>style.visibility</p:attrName>
                                        </p:attrNameLst>
                                      </p:cBhvr>
                                      <p:to>
                                        <p:strVal val="visible"/>
                                      </p:to>
                                    </p:set>
                                    <p:animEffect transition="in" filter="wipe(up)">
                                      <p:cBhvr>
                                        <p:cTn id="35" dur="1000"/>
                                        <p:tgtEl>
                                          <p:spTgt spid="5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p:bldP spid="547"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 name="Straight Connector 17"/>
          <p:cNvCxnSpPr/>
          <p:nvPr/>
        </p:nvCxnSpPr>
        <p:spPr>
          <a:xfrm rot="-5400000">
            <a:off x="8204511" y="3772366"/>
            <a:ext cx="0" cy="162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9012295" y="3267389"/>
            <a:ext cx="0" cy="1332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rot="-5400000">
            <a:off x="10891647" y="1377389"/>
            <a:ext cx="0" cy="270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rot="-5400000">
            <a:off x="5501297" y="3772366"/>
            <a:ext cx="0" cy="162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676185" y="6386732"/>
            <a:ext cx="239150"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2</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Presentation Session</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cxnSp>
        <p:nvCxnSpPr>
          <p:cNvPr id="11" name="Straight Connector 10"/>
          <p:cNvCxnSpPr/>
          <p:nvPr/>
        </p:nvCxnSpPr>
        <p:spPr>
          <a:xfrm rot="-5400000">
            <a:off x="3413824" y="2007389"/>
            <a:ext cx="0" cy="1440000"/>
          </a:xfrm>
          <a:prstGeom prst="line">
            <a:avLst/>
          </a:prstGeom>
          <a:ln w="25400" cmpd="sng">
            <a:solidFill>
              <a:schemeClr val="bg1">
                <a:lumMod val="75000"/>
              </a:schemeClr>
            </a:solidFill>
            <a:prstDash val="sysDash"/>
            <a:headEnd type="oval" w="lg" len="lg"/>
            <a:tailEnd type="none" w="med" len="med"/>
          </a:ln>
        </p:spPr>
        <p:style>
          <a:lnRef idx="1">
            <a:schemeClr val="accent1"/>
          </a:lnRef>
          <a:fillRef idx="0">
            <a:schemeClr val="accent1"/>
          </a:fillRef>
          <a:effectRef idx="0">
            <a:schemeClr val="accent1"/>
          </a:effectRef>
          <a:fontRef idx="minor">
            <a:schemeClr val="tx1"/>
          </a:fontRef>
        </p:style>
      </p:cxnSp>
      <p:sp>
        <p:nvSpPr>
          <p:cNvPr id="12" name="Oval 11"/>
          <p:cNvSpPr>
            <a:spLocks noChangeAspect="1"/>
          </p:cNvSpPr>
          <p:nvPr/>
        </p:nvSpPr>
        <p:spPr>
          <a:xfrm>
            <a:off x="4137435" y="2187389"/>
            <a:ext cx="1080000" cy="1080000"/>
          </a:xfrm>
          <a:prstGeom prst="ellipse">
            <a:avLst/>
          </a:prstGeom>
          <a:solidFill>
            <a:schemeClr val="bg2">
              <a:lumMod val="1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2">
                  <a:lumMod val="75000"/>
                </a:schemeClr>
              </a:solidFill>
            </a:endParaRPr>
          </a:p>
        </p:txBody>
      </p:sp>
      <p:sp>
        <p:nvSpPr>
          <p:cNvPr id="15" name="Oval 14"/>
          <p:cNvSpPr>
            <a:spLocks noChangeAspect="1"/>
          </p:cNvSpPr>
          <p:nvPr/>
        </p:nvSpPr>
        <p:spPr>
          <a:xfrm>
            <a:off x="6339227" y="4042366"/>
            <a:ext cx="1080000" cy="1080000"/>
          </a:xfrm>
          <a:prstGeom prst="ellipse">
            <a:avLst/>
          </a:prstGeom>
          <a:solidFill>
            <a:schemeClr val="bg2">
              <a:lumMod val="10000"/>
            </a:schemeClr>
          </a:solid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2">
                  <a:lumMod val="75000"/>
                </a:schemeClr>
              </a:solidFill>
            </a:endParaRPr>
          </a:p>
        </p:txBody>
      </p:sp>
      <p:cxnSp>
        <p:nvCxnSpPr>
          <p:cNvPr id="17" name="Straight Connector 16"/>
          <p:cNvCxnSpPr/>
          <p:nvPr/>
        </p:nvCxnSpPr>
        <p:spPr>
          <a:xfrm>
            <a:off x="4705365" y="3267389"/>
            <a:ext cx="0" cy="1332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 name="Oval 19"/>
          <p:cNvSpPr>
            <a:spLocks noChangeAspect="1"/>
          </p:cNvSpPr>
          <p:nvPr/>
        </p:nvSpPr>
        <p:spPr>
          <a:xfrm>
            <a:off x="8486363" y="2187389"/>
            <a:ext cx="1080000" cy="1080000"/>
          </a:xfrm>
          <a:prstGeom prst="ellipse">
            <a:avLst/>
          </a:prstGeom>
          <a:solidFill>
            <a:schemeClr val="bg2">
              <a:lumMod val="10000"/>
            </a:schemeClr>
          </a:solid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2">
                  <a:lumMod val="75000"/>
                </a:schemeClr>
              </a:solidFill>
            </a:endParaRPr>
          </a:p>
        </p:txBody>
      </p:sp>
      <p:sp>
        <p:nvSpPr>
          <p:cNvPr id="22" name="TextBox 21"/>
          <p:cNvSpPr txBox="1"/>
          <p:nvPr/>
        </p:nvSpPr>
        <p:spPr>
          <a:xfrm>
            <a:off x="6711846" y="4231064"/>
            <a:ext cx="323557" cy="707886"/>
          </a:xfrm>
          <a:prstGeom prst="rect">
            <a:avLst/>
          </a:prstGeom>
          <a:noFill/>
        </p:spPr>
        <p:txBody>
          <a:bodyPr wrap="square" rtlCol="0">
            <a:spAutoFit/>
          </a:bodyPr>
          <a:lstStyle/>
          <a:p>
            <a:pPr algn="ctr"/>
            <a:r>
              <a:rPr lang="id-ID" sz="4000" dirty="0" smtClean="0">
                <a:solidFill>
                  <a:schemeClr val="accent2"/>
                </a:solidFill>
                <a:latin typeface="Sosa" pitchFamily="2" charset="0"/>
              </a:rPr>
              <a:t>Ý</a:t>
            </a:r>
            <a:endParaRPr lang="id-ID" sz="3600" dirty="0">
              <a:solidFill>
                <a:schemeClr val="accent2"/>
              </a:solidFill>
              <a:latin typeface="FontAwesome" pitchFamily="2" charset="0"/>
            </a:endParaRPr>
          </a:p>
        </p:txBody>
      </p:sp>
      <p:sp>
        <p:nvSpPr>
          <p:cNvPr id="23" name="TextBox 22"/>
          <p:cNvSpPr txBox="1"/>
          <p:nvPr/>
        </p:nvSpPr>
        <p:spPr>
          <a:xfrm>
            <a:off x="8850516" y="2370100"/>
            <a:ext cx="323557" cy="707886"/>
          </a:xfrm>
          <a:prstGeom prst="rect">
            <a:avLst/>
          </a:prstGeom>
          <a:noFill/>
        </p:spPr>
        <p:txBody>
          <a:bodyPr wrap="square" rtlCol="0">
            <a:spAutoFit/>
          </a:bodyPr>
          <a:lstStyle/>
          <a:p>
            <a:pPr algn="ctr"/>
            <a:r>
              <a:rPr lang="id-ID" sz="4000" dirty="0" smtClean="0">
                <a:solidFill>
                  <a:schemeClr val="accent3"/>
                </a:solidFill>
                <a:latin typeface="Sosa" pitchFamily="2" charset="0"/>
              </a:rPr>
              <a:t>j</a:t>
            </a:r>
            <a:endParaRPr lang="id-ID" sz="3600" dirty="0">
              <a:solidFill>
                <a:schemeClr val="accent3"/>
              </a:solidFill>
              <a:latin typeface="FontAwesome" pitchFamily="2" charset="0"/>
            </a:endParaRPr>
          </a:p>
        </p:txBody>
      </p:sp>
      <p:sp>
        <p:nvSpPr>
          <p:cNvPr id="25" name="TextBox 86"/>
          <p:cNvSpPr txBox="1">
            <a:spLocks noChangeArrowheads="1"/>
          </p:cNvSpPr>
          <p:nvPr/>
        </p:nvSpPr>
        <p:spPr bwMode="auto">
          <a:xfrm>
            <a:off x="426572" y="2536735"/>
            <a:ext cx="22214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r" eaLnBrk="1" hangingPunct="1"/>
            <a:r>
              <a:rPr lang="id-ID" altLang="id-ID" dirty="0" smtClean="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Opening </a:t>
            </a:r>
            <a:r>
              <a:rPr lang="id-ID" altLang="id-ID"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Session</a:t>
            </a:r>
            <a:endParaRPr lang="en-US" altLang="id-ID" b="1" dirty="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6" name="Content Placeholder 2"/>
          <p:cNvSpPr txBox="1">
            <a:spLocks/>
          </p:cNvSpPr>
          <p:nvPr/>
        </p:nvSpPr>
        <p:spPr>
          <a:xfrm>
            <a:off x="2648009" y="3312583"/>
            <a:ext cx="1974288"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sz="1800" dirty="0" smtClean="0">
                <a:solidFill>
                  <a:schemeClr val="accent1"/>
                </a:solidFill>
                <a:ea typeface="Roboto" panose="02000000000000000000" pitchFamily="2" charset="0"/>
              </a:rPr>
              <a:t>INTRODUCTION</a:t>
            </a:r>
          </a:p>
          <a:p>
            <a:pPr marL="0" indent="0" algn="r">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endParaRPr lang="en-US" sz="1100" dirty="0">
              <a:solidFill>
                <a:schemeClr val="bg1">
                  <a:lumMod val="65000"/>
                </a:schemeClr>
              </a:solidFill>
              <a:ea typeface="Roboto" panose="02000000000000000000" pitchFamily="2" charset="0"/>
            </a:endParaRPr>
          </a:p>
        </p:txBody>
      </p:sp>
      <p:sp>
        <p:nvSpPr>
          <p:cNvPr id="27" name="Content Placeholder 2"/>
          <p:cNvSpPr txBox="1">
            <a:spLocks/>
          </p:cNvSpPr>
          <p:nvPr/>
        </p:nvSpPr>
        <p:spPr>
          <a:xfrm>
            <a:off x="4719433" y="5190416"/>
            <a:ext cx="4306930"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1800" dirty="0" smtClean="0">
                <a:solidFill>
                  <a:schemeClr val="accent2"/>
                </a:solidFill>
                <a:ea typeface="Roboto" panose="02000000000000000000" pitchFamily="2" charset="0"/>
              </a:rPr>
              <a:t>MEET THE TEAM</a:t>
            </a:r>
          </a:p>
          <a:p>
            <a:pPr marL="0" indent="0" algn="ctr">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endParaRPr lang="en-US" sz="1100" dirty="0">
              <a:solidFill>
                <a:schemeClr val="bg1">
                  <a:lumMod val="65000"/>
                </a:schemeClr>
              </a:solidFill>
              <a:ea typeface="Roboto" panose="02000000000000000000" pitchFamily="2" charset="0"/>
            </a:endParaRPr>
          </a:p>
        </p:txBody>
      </p:sp>
      <p:sp>
        <p:nvSpPr>
          <p:cNvPr id="28" name="Content Placeholder 2"/>
          <p:cNvSpPr txBox="1">
            <a:spLocks/>
          </p:cNvSpPr>
          <p:nvPr/>
        </p:nvSpPr>
        <p:spPr>
          <a:xfrm>
            <a:off x="9188141" y="3312583"/>
            <a:ext cx="1974288"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800" dirty="0" smtClean="0">
                <a:solidFill>
                  <a:schemeClr val="accent3"/>
                </a:solidFill>
                <a:ea typeface="Roboto" panose="02000000000000000000" pitchFamily="2" charset="0"/>
              </a:rPr>
              <a:t>OUR COMPANY</a:t>
            </a:r>
          </a:p>
          <a:p>
            <a:pPr marL="0" indent="0">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endParaRPr lang="en-US" sz="1100" dirty="0">
              <a:solidFill>
                <a:schemeClr val="bg1">
                  <a:lumMod val="65000"/>
                </a:schemeClr>
              </a:solidFill>
              <a:ea typeface="Roboto" panose="02000000000000000000" pitchFamily="2" charset="0"/>
            </a:endParaRPr>
          </a:p>
        </p:txBody>
      </p:sp>
      <p:sp>
        <p:nvSpPr>
          <p:cNvPr id="29" name="TextBox 28"/>
          <p:cNvSpPr txBox="1"/>
          <p:nvPr/>
        </p:nvSpPr>
        <p:spPr>
          <a:xfrm>
            <a:off x="4515656" y="2340313"/>
            <a:ext cx="323557" cy="707886"/>
          </a:xfrm>
          <a:prstGeom prst="rect">
            <a:avLst/>
          </a:prstGeom>
          <a:noFill/>
        </p:spPr>
        <p:txBody>
          <a:bodyPr wrap="square" rtlCol="0">
            <a:spAutoFit/>
          </a:bodyPr>
          <a:lstStyle/>
          <a:p>
            <a:pPr algn="ctr"/>
            <a:r>
              <a:rPr lang="id-ID" sz="4000" dirty="0" smtClean="0">
                <a:solidFill>
                  <a:schemeClr val="accent1"/>
                </a:solidFill>
                <a:latin typeface="Sosa" pitchFamily="2" charset="0"/>
              </a:rPr>
              <a:t>0</a:t>
            </a:r>
            <a:endParaRPr lang="id-ID" sz="3600" dirty="0">
              <a:solidFill>
                <a:schemeClr val="accent1"/>
              </a:solidFill>
              <a:latin typeface="FontAwesome" pitchFamily="2" charset="0"/>
            </a:endParaRPr>
          </a:p>
        </p:txBody>
      </p:sp>
    </p:spTree>
    <p:extLst>
      <p:ext uri="{BB962C8B-B14F-4D97-AF65-F5344CB8AC3E}">
        <p14:creationId xmlns:p14="http://schemas.microsoft.com/office/powerpoint/2010/main" val="354769025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22" presetClass="entr" presetSubtype="8" fill="hold" grpId="0" nodeType="afterEffect">
                                  <p:stCondLst>
                                    <p:cond delay="0"/>
                                  </p:stCondLst>
                                  <p:childTnLst>
                                    <p:set>
                                      <p:cBhvr>
                                        <p:cTn id="13" dur="1" fill="hold">
                                          <p:stCondLst>
                                            <p:cond delay="0"/>
                                          </p:stCondLst>
                                        </p:cTn>
                                        <p:tgtEl>
                                          <p:spTgt spid="25"/>
                                        </p:tgtEl>
                                        <p:attrNameLst>
                                          <p:attrName>style.visibility</p:attrName>
                                        </p:attrNameLst>
                                      </p:cBhvr>
                                      <p:to>
                                        <p:strVal val="visible"/>
                                      </p:to>
                                    </p:set>
                                    <p:animEffect transition="in" filter="wipe(left)">
                                      <p:cBhvr>
                                        <p:cTn id="14" dur="1000"/>
                                        <p:tgtEl>
                                          <p:spTgt spid="25"/>
                                        </p:tgtEl>
                                      </p:cBhvr>
                                    </p:animEffect>
                                  </p:childTnLst>
                                </p:cTn>
                              </p:par>
                            </p:childTnLst>
                          </p:cTn>
                        </p:par>
                        <p:par>
                          <p:cTn id="15" fill="hold">
                            <p:stCondLst>
                              <p:cond delay="2500"/>
                            </p:stCondLst>
                            <p:childTnLst>
                              <p:par>
                                <p:cTn id="16" presetID="22" presetClass="entr" presetSubtype="8" fill="hold" nodeType="after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wipe(left)">
                                      <p:cBhvr>
                                        <p:cTn id="18" dur="1000"/>
                                        <p:tgtEl>
                                          <p:spTgt spid="11"/>
                                        </p:tgtEl>
                                      </p:cBhvr>
                                    </p:animEffect>
                                  </p:childTnLst>
                                </p:cTn>
                              </p:par>
                            </p:childTnLst>
                          </p:cTn>
                        </p:par>
                        <p:par>
                          <p:cTn id="19" fill="hold">
                            <p:stCondLst>
                              <p:cond delay="3500"/>
                            </p:stCondLst>
                            <p:childTnLst>
                              <p:par>
                                <p:cTn id="20" presetID="53" presetClass="entr" presetSubtype="16" fill="hold" grpId="0" nodeType="after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p:cTn id="22" dur="1000" fill="hold"/>
                                        <p:tgtEl>
                                          <p:spTgt spid="12"/>
                                        </p:tgtEl>
                                        <p:attrNameLst>
                                          <p:attrName>ppt_w</p:attrName>
                                        </p:attrNameLst>
                                      </p:cBhvr>
                                      <p:tavLst>
                                        <p:tav tm="0">
                                          <p:val>
                                            <p:fltVal val="0"/>
                                          </p:val>
                                        </p:tav>
                                        <p:tav tm="100000">
                                          <p:val>
                                            <p:strVal val="#ppt_w"/>
                                          </p:val>
                                        </p:tav>
                                      </p:tavLst>
                                    </p:anim>
                                    <p:anim calcmode="lin" valueType="num">
                                      <p:cBhvr>
                                        <p:cTn id="23" dur="1000" fill="hold"/>
                                        <p:tgtEl>
                                          <p:spTgt spid="12"/>
                                        </p:tgtEl>
                                        <p:attrNameLst>
                                          <p:attrName>ppt_h</p:attrName>
                                        </p:attrNameLst>
                                      </p:cBhvr>
                                      <p:tavLst>
                                        <p:tav tm="0">
                                          <p:val>
                                            <p:fltVal val="0"/>
                                          </p:val>
                                        </p:tav>
                                        <p:tav tm="100000">
                                          <p:val>
                                            <p:strVal val="#ppt_h"/>
                                          </p:val>
                                        </p:tav>
                                      </p:tavLst>
                                    </p:anim>
                                    <p:animEffect transition="in" filter="fade">
                                      <p:cBhvr>
                                        <p:cTn id="24" dur="1000"/>
                                        <p:tgtEl>
                                          <p:spTgt spid="12"/>
                                        </p:tgtEl>
                                      </p:cBhvr>
                                    </p:animEffect>
                                  </p:childTnLst>
                                </p:cTn>
                              </p:par>
                            </p:childTnLst>
                          </p:cTn>
                        </p:par>
                        <p:par>
                          <p:cTn id="25" fill="hold">
                            <p:stCondLst>
                              <p:cond delay="4500"/>
                            </p:stCondLst>
                            <p:childTnLst>
                              <p:par>
                                <p:cTn id="26" presetID="53" presetClass="entr" presetSubtype="16" fill="hold" grpId="0" nodeType="afterEffect">
                                  <p:stCondLst>
                                    <p:cond delay="0"/>
                                  </p:stCondLst>
                                  <p:childTnLst>
                                    <p:set>
                                      <p:cBhvr>
                                        <p:cTn id="27" dur="1" fill="hold">
                                          <p:stCondLst>
                                            <p:cond delay="0"/>
                                          </p:stCondLst>
                                        </p:cTn>
                                        <p:tgtEl>
                                          <p:spTgt spid="29"/>
                                        </p:tgtEl>
                                        <p:attrNameLst>
                                          <p:attrName>style.visibility</p:attrName>
                                        </p:attrNameLst>
                                      </p:cBhvr>
                                      <p:to>
                                        <p:strVal val="visible"/>
                                      </p:to>
                                    </p:set>
                                    <p:anim calcmode="lin" valueType="num">
                                      <p:cBhvr>
                                        <p:cTn id="28" dur="500" fill="hold"/>
                                        <p:tgtEl>
                                          <p:spTgt spid="29"/>
                                        </p:tgtEl>
                                        <p:attrNameLst>
                                          <p:attrName>ppt_w</p:attrName>
                                        </p:attrNameLst>
                                      </p:cBhvr>
                                      <p:tavLst>
                                        <p:tav tm="0">
                                          <p:val>
                                            <p:fltVal val="0"/>
                                          </p:val>
                                        </p:tav>
                                        <p:tav tm="100000">
                                          <p:val>
                                            <p:strVal val="#ppt_w"/>
                                          </p:val>
                                        </p:tav>
                                      </p:tavLst>
                                    </p:anim>
                                    <p:anim calcmode="lin" valueType="num">
                                      <p:cBhvr>
                                        <p:cTn id="29" dur="500" fill="hold"/>
                                        <p:tgtEl>
                                          <p:spTgt spid="29"/>
                                        </p:tgtEl>
                                        <p:attrNameLst>
                                          <p:attrName>ppt_h</p:attrName>
                                        </p:attrNameLst>
                                      </p:cBhvr>
                                      <p:tavLst>
                                        <p:tav tm="0">
                                          <p:val>
                                            <p:fltVal val="0"/>
                                          </p:val>
                                        </p:tav>
                                        <p:tav tm="100000">
                                          <p:val>
                                            <p:strVal val="#ppt_h"/>
                                          </p:val>
                                        </p:tav>
                                      </p:tavLst>
                                    </p:anim>
                                    <p:animEffect transition="in" filter="fade">
                                      <p:cBhvr>
                                        <p:cTn id="30" dur="500"/>
                                        <p:tgtEl>
                                          <p:spTgt spid="29"/>
                                        </p:tgtEl>
                                      </p:cBhvr>
                                    </p:animEffect>
                                  </p:childTnLst>
                                </p:cTn>
                              </p:par>
                            </p:childTnLst>
                          </p:cTn>
                        </p:par>
                        <p:par>
                          <p:cTn id="31" fill="hold">
                            <p:stCondLst>
                              <p:cond delay="5000"/>
                            </p:stCondLst>
                            <p:childTnLst>
                              <p:par>
                                <p:cTn id="32" presetID="2" presetClass="entr" presetSubtype="4" fill="hold" grpId="0" nodeType="afterEffect">
                                  <p:stCondLst>
                                    <p:cond delay="0"/>
                                  </p:stCondLst>
                                  <p:childTnLst>
                                    <p:set>
                                      <p:cBhvr>
                                        <p:cTn id="33" dur="1" fill="hold">
                                          <p:stCondLst>
                                            <p:cond delay="0"/>
                                          </p:stCondLst>
                                        </p:cTn>
                                        <p:tgtEl>
                                          <p:spTgt spid="26"/>
                                        </p:tgtEl>
                                        <p:attrNameLst>
                                          <p:attrName>style.visibility</p:attrName>
                                        </p:attrNameLst>
                                      </p:cBhvr>
                                      <p:to>
                                        <p:strVal val="visible"/>
                                      </p:to>
                                    </p:set>
                                    <p:anim calcmode="lin" valueType="num">
                                      <p:cBhvr additive="base">
                                        <p:cTn id="34" dur="500" fill="hold"/>
                                        <p:tgtEl>
                                          <p:spTgt spid="26"/>
                                        </p:tgtEl>
                                        <p:attrNameLst>
                                          <p:attrName>ppt_x</p:attrName>
                                        </p:attrNameLst>
                                      </p:cBhvr>
                                      <p:tavLst>
                                        <p:tav tm="0">
                                          <p:val>
                                            <p:strVal val="#ppt_x"/>
                                          </p:val>
                                        </p:tav>
                                        <p:tav tm="100000">
                                          <p:val>
                                            <p:strVal val="#ppt_x"/>
                                          </p:val>
                                        </p:tav>
                                      </p:tavLst>
                                    </p:anim>
                                    <p:anim calcmode="lin" valueType="num">
                                      <p:cBhvr additive="base">
                                        <p:cTn id="35" dur="500" fill="hold"/>
                                        <p:tgtEl>
                                          <p:spTgt spid="26"/>
                                        </p:tgtEl>
                                        <p:attrNameLst>
                                          <p:attrName>ppt_y</p:attrName>
                                        </p:attrNameLst>
                                      </p:cBhvr>
                                      <p:tavLst>
                                        <p:tav tm="0">
                                          <p:val>
                                            <p:strVal val="1+#ppt_h/2"/>
                                          </p:val>
                                        </p:tav>
                                        <p:tav tm="100000">
                                          <p:val>
                                            <p:strVal val="#ppt_y"/>
                                          </p:val>
                                        </p:tav>
                                      </p:tavLst>
                                    </p:anim>
                                  </p:childTnLst>
                                </p:cTn>
                              </p:par>
                            </p:childTnLst>
                          </p:cTn>
                        </p:par>
                        <p:par>
                          <p:cTn id="36" fill="hold">
                            <p:stCondLst>
                              <p:cond delay="5500"/>
                            </p:stCondLst>
                            <p:childTnLst>
                              <p:par>
                                <p:cTn id="37" presetID="22" presetClass="entr" presetSubtype="1" fill="hold"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wipe(up)">
                                      <p:cBhvr>
                                        <p:cTn id="39" dur="1000"/>
                                        <p:tgtEl>
                                          <p:spTgt spid="17"/>
                                        </p:tgtEl>
                                      </p:cBhvr>
                                    </p:animEffect>
                                  </p:childTnLst>
                                </p:cTn>
                              </p:par>
                            </p:childTnLst>
                          </p:cTn>
                        </p:par>
                        <p:par>
                          <p:cTn id="40" fill="hold">
                            <p:stCondLst>
                              <p:cond delay="6500"/>
                            </p:stCondLst>
                            <p:childTnLst>
                              <p:par>
                                <p:cTn id="41" presetID="22" presetClass="entr" presetSubtype="8" fill="hold" nodeType="after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wipe(left)">
                                      <p:cBhvr>
                                        <p:cTn id="43" dur="1000"/>
                                        <p:tgtEl>
                                          <p:spTgt spid="16"/>
                                        </p:tgtEl>
                                      </p:cBhvr>
                                    </p:animEffect>
                                  </p:childTnLst>
                                </p:cTn>
                              </p:par>
                            </p:childTnLst>
                          </p:cTn>
                        </p:par>
                        <p:par>
                          <p:cTn id="44" fill="hold">
                            <p:stCondLst>
                              <p:cond delay="7500"/>
                            </p:stCondLst>
                            <p:childTnLst>
                              <p:par>
                                <p:cTn id="45" presetID="53" presetClass="entr" presetSubtype="16" fill="hold" grpId="0" nodeType="afterEffect">
                                  <p:stCondLst>
                                    <p:cond delay="0"/>
                                  </p:stCondLst>
                                  <p:childTnLst>
                                    <p:set>
                                      <p:cBhvr>
                                        <p:cTn id="46" dur="1" fill="hold">
                                          <p:stCondLst>
                                            <p:cond delay="0"/>
                                          </p:stCondLst>
                                        </p:cTn>
                                        <p:tgtEl>
                                          <p:spTgt spid="15"/>
                                        </p:tgtEl>
                                        <p:attrNameLst>
                                          <p:attrName>style.visibility</p:attrName>
                                        </p:attrNameLst>
                                      </p:cBhvr>
                                      <p:to>
                                        <p:strVal val="visible"/>
                                      </p:to>
                                    </p:set>
                                    <p:anim calcmode="lin" valueType="num">
                                      <p:cBhvr>
                                        <p:cTn id="47" dur="1000" fill="hold"/>
                                        <p:tgtEl>
                                          <p:spTgt spid="15"/>
                                        </p:tgtEl>
                                        <p:attrNameLst>
                                          <p:attrName>ppt_w</p:attrName>
                                        </p:attrNameLst>
                                      </p:cBhvr>
                                      <p:tavLst>
                                        <p:tav tm="0">
                                          <p:val>
                                            <p:fltVal val="0"/>
                                          </p:val>
                                        </p:tav>
                                        <p:tav tm="100000">
                                          <p:val>
                                            <p:strVal val="#ppt_w"/>
                                          </p:val>
                                        </p:tav>
                                      </p:tavLst>
                                    </p:anim>
                                    <p:anim calcmode="lin" valueType="num">
                                      <p:cBhvr>
                                        <p:cTn id="48" dur="1000" fill="hold"/>
                                        <p:tgtEl>
                                          <p:spTgt spid="15"/>
                                        </p:tgtEl>
                                        <p:attrNameLst>
                                          <p:attrName>ppt_h</p:attrName>
                                        </p:attrNameLst>
                                      </p:cBhvr>
                                      <p:tavLst>
                                        <p:tav tm="0">
                                          <p:val>
                                            <p:fltVal val="0"/>
                                          </p:val>
                                        </p:tav>
                                        <p:tav tm="100000">
                                          <p:val>
                                            <p:strVal val="#ppt_h"/>
                                          </p:val>
                                        </p:tav>
                                      </p:tavLst>
                                    </p:anim>
                                    <p:animEffect transition="in" filter="fade">
                                      <p:cBhvr>
                                        <p:cTn id="49" dur="1000"/>
                                        <p:tgtEl>
                                          <p:spTgt spid="15"/>
                                        </p:tgtEl>
                                      </p:cBhvr>
                                    </p:animEffect>
                                  </p:childTnLst>
                                </p:cTn>
                              </p:par>
                            </p:childTnLst>
                          </p:cTn>
                        </p:par>
                        <p:par>
                          <p:cTn id="50" fill="hold">
                            <p:stCondLst>
                              <p:cond delay="8500"/>
                            </p:stCondLst>
                            <p:childTnLst>
                              <p:par>
                                <p:cTn id="51" presetID="53" presetClass="entr" presetSubtype="16" fill="hold" grpId="0" nodeType="afterEffect">
                                  <p:stCondLst>
                                    <p:cond delay="0"/>
                                  </p:stCondLst>
                                  <p:childTnLst>
                                    <p:set>
                                      <p:cBhvr>
                                        <p:cTn id="52" dur="1" fill="hold">
                                          <p:stCondLst>
                                            <p:cond delay="0"/>
                                          </p:stCondLst>
                                        </p:cTn>
                                        <p:tgtEl>
                                          <p:spTgt spid="22"/>
                                        </p:tgtEl>
                                        <p:attrNameLst>
                                          <p:attrName>style.visibility</p:attrName>
                                        </p:attrNameLst>
                                      </p:cBhvr>
                                      <p:to>
                                        <p:strVal val="visible"/>
                                      </p:to>
                                    </p:set>
                                    <p:anim calcmode="lin" valueType="num">
                                      <p:cBhvr>
                                        <p:cTn id="53" dur="500" fill="hold"/>
                                        <p:tgtEl>
                                          <p:spTgt spid="22"/>
                                        </p:tgtEl>
                                        <p:attrNameLst>
                                          <p:attrName>ppt_w</p:attrName>
                                        </p:attrNameLst>
                                      </p:cBhvr>
                                      <p:tavLst>
                                        <p:tav tm="0">
                                          <p:val>
                                            <p:fltVal val="0"/>
                                          </p:val>
                                        </p:tav>
                                        <p:tav tm="100000">
                                          <p:val>
                                            <p:strVal val="#ppt_w"/>
                                          </p:val>
                                        </p:tav>
                                      </p:tavLst>
                                    </p:anim>
                                    <p:anim calcmode="lin" valueType="num">
                                      <p:cBhvr>
                                        <p:cTn id="54" dur="500" fill="hold"/>
                                        <p:tgtEl>
                                          <p:spTgt spid="22"/>
                                        </p:tgtEl>
                                        <p:attrNameLst>
                                          <p:attrName>ppt_h</p:attrName>
                                        </p:attrNameLst>
                                      </p:cBhvr>
                                      <p:tavLst>
                                        <p:tav tm="0">
                                          <p:val>
                                            <p:fltVal val="0"/>
                                          </p:val>
                                        </p:tav>
                                        <p:tav tm="100000">
                                          <p:val>
                                            <p:strVal val="#ppt_h"/>
                                          </p:val>
                                        </p:tav>
                                      </p:tavLst>
                                    </p:anim>
                                    <p:animEffect transition="in" filter="fade">
                                      <p:cBhvr>
                                        <p:cTn id="55" dur="500"/>
                                        <p:tgtEl>
                                          <p:spTgt spid="22"/>
                                        </p:tgtEl>
                                      </p:cBhvr>
                                    </p:animEffect>
                                  </p:childTnLst>
                                </p:cTn>
                              </p:par>
                            </p:childTnLst>
                          </p:cTn>
                        </p:par>
                        <p:par>
                          <p:cTn id="56" fill="hold">
                            <p:stCondLst>
                              <p:cond delay="9000"/>
                            </p:stCondLst>
                            <p:childTnLst>
                              <p:par>
                                <p:cTn id="57" presetID="16" presetClass="entr" presetSubtype="37" fill="hold" grpId="0" nodeType="afterEffect">
                                  <p:stCondLst>
                                    <p:cond delay="0"/>
                                  </p:stCondLst>
                                  <p:childTnLst>
                                    <p:set>
                                      <p:cBhvr>
                                        <p:cTn id="58" dur="1" fill="hold">
                                          <p:stCondLst>
                                            <p:cond delay="0"/>
                                          </p:stCondLst>
                                        </p:cTn>
                                        <p:tgtEl>
                                          <p:spTgt spid="27"/>
                                        </p:tgtEl>
                                        <p:attrNameLst>
                                          <p:attrName>style.visibility</p:attrName>
                                        </p:attrNameLst>
                                      </p:cBhvr>
                                      <p:to>
                                        <p:strVal val="visible"/>
                                      </p:to>
                                    </p:set>
                                    <p:animEffect transition="in" filter="barn(outVertical)">
                                      <p:cBhvr>
                                        <p:cTn id="59" dur="500"/>
                                        <p:tgtEl>
                                          <p:spTgt spid="27"/>
                                        </p:tgtEl>
                                      </p:cBhvr>
                                    </p:animEffect>
                                  </p:childTnLst>
                                </p:cTn>
                              </p:par>
                            </p:childTnLst>
                          </p:cTn>
                        </p:par>
                        <p:par>
                          <p:cTn id="60" fill="hold">
                            <p:stCondLst>
                              <p:cond delay="9500"/>
                            </p:stCondLst>
                            <p:childTnLst>
                              <p:par>
                                <p:cTn id="61" presetID="22" presetClass="entr" presetSubtype="8" fill="hold" nodeType="afterEffect">
                                  <p:stCondLst>
                                    <p:cond delay="0"/>
                                  </p:stCondLst>
                                  <p:childTnLst>
                                    <p:set>
                                      <p:cBhvr>
                                        <p:cTn id="62" dur="1" fill="hold">
                                          <p:stCondLst>
                                            <p:cond delay="0"/>
                                          </p:stCondLst>
                                        </p:cTn>
                                        <p:tgtEl>
                                          <p:spTgt spid="18"/>
                                        </p:tgtEl>
                                        <p:attrNameLst>
                                          <p:attrName>style.visibility</p:attrName>
                                        </p:attrNameLst>
                                      </p:cBhvr>
                                      <p:to>
                                        <p:strVal val="visible"/>
                                      </p:to>
                                    </p:set>
                                    <p:animEffect transition="in" filter="wipe(left)">
                                      <p:cBhvr>
                                        <p:cTn id="63" dur="1000"/>
                                        <p:tgtEl>
                                          <p:spTgt spid="18"/>
                                        </p:tgtEl>
                                      </p:cBhvr>
                                    </p:animEffect>
                                  </p:childTnLst>
                                </p:cTn>
                              </p:par>
                            </p:childTnLst>
                          </p:cTn>
                        </p:par>
                        <p:par>
                          <p:cTn id="64" fill="hold">
                            <p:stCondLst>
                              <p:cond delay="10500"/>
                            </p:stCondLst>
                            <p:childTnLst>
                              <p:par>
                                <p:cTn id="65" presetID="22" presetClass="entr" presetSubtype="4" fill="hold" nodeType="afterEffect">
                                  <p:stCondLst>
                                    <p:cond delay="0"/>
                                  </p:stCondLst>
                                  <p:childTnLst>
                                    <p:set>
                                      <p:cBhvr>
                                        <p:cTn id="66" dur="1" fill="hold">
                                          <p:stCondLst>
                                            <p:cond delay="0"/>
                                          </p:stCondLst>
                                        </p:cTn>
                                        <p:tgtEl>
                                          <p:spTgt spid="19"/>
                                        </p:tgtEl>
                                        <p:attrNameLst>
                                          <p:attrName>style.visibility</p:attrName>
                                        </p:attrNameLst>
                                      </p:cBhvr>
                                      <p:to>
                                        <p:strVal val="visible"/>
                                      </p:to>
                                    </p:set>
                                    <p:animEffect transition="in" filter="wipe(down)">
                                      <p:cBhvr>
                                        <p:cTn id="67" dur="1000"/>
                                        <p:tgtEl>
                                          <p:spTgt spid="19"/>
                                        </p:tgtEl>
                                      </p:cBhvr>
                                    </p:animEffect>
                                  </p:childTnLst>
                                </p:cTn>
                              </p:par>
                            </p:childTnLst>
                          </p:cTn>
                        </p:par>
                        <p:par>
                          <p:cTn id="68" fill="hold">
                            <p:stCondLst>
                              <p:cond delay="11500"/>
                            </p:stCondLst>
                            <p:childTnLst>
                              <p:par>
                                <p:cTn id="69" presetID="53" presetClass="entr" presetSubtype="16" fill="hold" grpId="0" nodeType="afterEffect">
                                  <p:stCondLst>
                                    <p:cond delay="0"/>
                                  </p:stCondLst>
                                  <p:childTnLst>
                                    <p:set>
                                      <p:cBhvr>
                                        <p:cTn id="70" dur="1" fill="hold">
                                          <p:stCondLst>
                                            <p:cond delay="0"/>
                                          </p:stCondLst>
                                        </p:cTn>
                                        <p:tgtEl>
                                          <p:spTgt spid="20"/>
                                        </p:tgtEl>
                                        <p:attrNameLst>
                                          <p:attrName>style.visibility</p:attrName>
                                        </p:attrNameLst>
                                      </p:cBhvr>
                                      <p:to>
                                        <p:strVal val="visible"/>
                                      </p:to>
                                    </p:set>
                                    <p:anim calcmode="lin" valueType="num">
                                      <p:cBhvr>
                                        <p:cTn id="71" dur="1000" fill="hold"/>
                                        <p:tgtEl>
                                          <p:spTgt spid="20"/>
                                        </p:tgtEl>
                                        <p:attrNameLst>
                                          <p:attrName>ppt_w</p:attrName>
                                        </p:attrNameLst>
                                      </p:cBhvr>
                                      <p:tavLst>
                                        <p:tav tm="0">
                                          <p:val>
                                            <p:fltVal val="0"/>
                                          </p:val>
                                        </p:tav>
                                        <p:tav tm="100000">
                                          <p:val>
                                            <p:strVal val="#ppt_w"/>
                                          </p:val>
                                        </p:tav>
                                      </p:tavLst>
                                    </p:anim>
                                    <p:anim calcmode="lin" valueType="num">
                                      <p:cBhvr>
                                        <p:cTn id="72" dur="1000" fill="hold"/>
                                        <p:tgtEl>
                                          <p:spTgt spid="20"/>
                                        </p:tgtEl>
                                        <p:attrNameLst>
                                          <p:attrName>ppt_h</p:attrName>
                                        </p:attrNameLst>
                                      </p:cBhvr>
                                      <p:tavLst>
                                        <p:tav tm="0">
                                          <p:val>
                                            <p:fltVal val="0"/>
                                          </p:val>
                                        </p:tav>
                                        <p:tav tm="100000">
                                          <p:val>
                                            <p:strVal val="#ppt_h"/>
                                          </p:val>
                                        </p:tav>
                                      </p:tavLst>
                                    </p:anim>
                                    <p:animEffect transition="in" filter="fade">
                                      <p:cBhvr>
                                        <p:cTn id="73" dur="1000"/>
                                        <p:tgtEl>
                                          <p:spTgt spid="20"/>
                                        </p:tgtEl>
                                      </p:cBhvr>
                                    </p:animEffect>
                                  </p:childTnLst>
                                </p:cTn>
                              </p:par>
                            </p:childTnLst>
                          </p:cTn>
                        </p:par>
                        <p:par>
                          <p:cTn id="74" fill="hold">
                            <p:stCondLst>
                              <p:cond delay="12500"/>
                            </p:stCondLst>
                            <p:childTnLst>
                              <p:par>
                                <p:cTn id="75" presetID="53" presetClass="entr" presetSubtype="16" fill="hold" grpId="0" nodeType="afterEffect">
                                  <p:stCondLst>
                                    <p:cond delay="0"/>
                                  </p:stCondLst>
                                  <p:childTnLst>
                                    <p:set>
                                      <p:cBhvr>
                                        <p:cTn id="76" dur="1" fill="hold">
                                          <p:stCondLst>
                                            <p:cond delay="0"/>
                                          </p:stCondLst>
                                        </p:cTn>
                                        <p:tgtEl>
                                          <p:spTgt spid="23"/>
                                        </p:tgtEl>
                                        <p:attrNameLst>
                                          <p:attrName>style.visibility</p:attrName>
                                        </p:attrNameLst>
                                      </p:cBhvr>
                                      <p:to>
                                        <p:strVal val="visible"/>
                                      </p:to>
                                    </p:set>
                                    <p:anim calcmode="lin" valueType="num">
                                      <p:cBhvr>
                                        <p:cTn id="77" dur="500" fill="hold"/>
                                        <p:tgtEl>
                                          <p:spTgt spid="23"/>
                                        </p:tgtEl>
                                        <p:attrNameLst>
                                          <p:attrName>ppt_w</p:attrName>
                                        </p:attrNameLst>
                                      </p:cBhvr>
                                      <p:tavLst>
                                        <p:tav tm="0">
                                          <p:val>
                                            <p:fltVal val="0"/>
                                          </p:val>
                                        </p:tav>
                                        <p:tav tm="100000">
                                          <p:val>
                                            <p:strVal val="#ppt_w"/>
                                          </p:val>
                                        </p:tav>
                                      </p:tavLst>
                                    </p:anim>
                                    <p:anim calcmode="lin" valueType="num">
                                      <p:cBhvr>
                                        <p:cTn id="78" dur="500" fill="hold"/>
                                        <p:tgtEl>
                                          <p:spTgt spid="23"/>
                                        </p:tgtEl>
                                        <p:attrNameLst>
                                          <p:attrName>ppt_h</p:attrName>
                                        </p:attrNameLst>
                                      </p:cBhvr>
                                      <p:tavLst>
                                        <p:tav tm="0">
                                          <p:val>
                                            <p:fltVal val="0"/>
                                          </p:val>
                                        </p:tav>
                                        <p:tav tm="100000">
                                          <p:val>
                                            <p:strVal val="#ppt_h"/>
                                          </p:val>
                                        </p:tav>
                                      </p:tavLst>
                                    </p:anim>
                                    <p:animEffect transition="in" filter="fade">
                                      <p:cBhvr>
                                        <p:cTn id="79" dur="500"/>
                                        <p:tgtEl>
                                          <p:spTgt spid="23"/>
                                        </p:tgtEl>
                                      </p:cBhvr>
                                    </p:animEffect>
                                  </p:childTnLst>
                                </p:cTn>
                              </p:par>
                            </p:childTnLst>
                          </p:cTn>
                        </p:par>
                        <p:par>
                          <p:cTn id="80" fill="hold">
                            <p:stCondLst>
                              <p:cond delay="13000"/>
                            </p:stCondLst>
                            <p:childTnLst>
                              <p:par>
                                <p:cTn id="81" presetID="2" presetClass="entr" presetSubtype="4" fill="hold" grpId="0" nodeType="afterEffect">
                                  <p:stCondLst>
                                    <p:cond delay="0"/>
                                  </p:stCondLst>
                                  <p:childTnLst>
                                    <p:set>
                                      <p:cBhvr>
                                        <p:cTn id="82" dur="1" fill="hold">
                                          <p:stCondLst>
                                            <p:cond delay="0"/>
                                          </p:stCondLst>
                                        </p:cTn>
                                        <p:tgtEl>
                                          <p:spTgt spid="28"/>
                                        </p:tgtEl>
                                        <p:attrNameLst>
                                          <p:attrName>style.visibility</p:attrName>
                                        </p:attrNameLst>
                                      </p:cBhvr>
                                      <p:to>
                                        <p:strVal val="visible"/>
                                      </p:to>
                                    </p:set>
                                    <p:anim calcmode="lin" valueType="num">
                                      <p:cBhvr additive="base">
                                        <p:cTn id="83" dur="500" fill="hold"/>
                                        <p:tgtEl>
                                          <p:spTgt spid="28"/>
                                        </p:tgtEl>
                                        <p:attrNameLst>
                                          <p:attrName>ppt_x</p:attrName>
                                        </p:attrNameLst>
                                      </p:cBhvr>
                                      <p:tavLst>
                                        <p:tav tm="0">
                                          <p:val>
                                            <p:strVal val="#ppt_x"/>
                                          </p:val>
                                        </p:tav>
                                        <p:tav tm="100000">
                                          <p:val>
                                            <p:strVal val="#ppt_x"/>
                                          </p:val>
                                        </p:tav>
                                      </p:tavLst>
                                    </p:anim>
                                    <p:anim calcmode="lin" valueType="num">
                                      <p:cBhvr additive="base">
                                        <p:cTn id="84" dur="500" fill="hold"/>
                                        <p:tgtEl>
                                          <p:spTgt spid="28"/>
                                        </p:tgtEl>
                                        <p:attrNameLst>
                                          <p:attrName>ppt_y</p:attrName>
                                        </p:attrNameLst>
                                      </p:cBhvr>
                                      <p:tavLst>
                                        <p:tav tm="0">
                                          <p:val>
                                            <p:strVal val="1+#ppt_h/2"/>
                                          </p:val>
                                        </p:tav>
                                        <p:tav tm="100000">
                                          <p:val>
                                            <p:strVal val="#ppt_y"/>
                                          </p:val>
                                        </p:tav>
                                      </p:tavLst>
                                    </p:anim>
                                  </p:childTnLst>
                                </p:cTn>
                              </p:par>
                            </p:childTnLst>
                          </p:cTn>
                        </p:par>
                        <p:par>
                          <p:cTn id="85" fill="hold">
                            <p:stCondLst>
                              <p:cond delay="13500"/>
                            </p:stCondLst>
                            <p:childTnLst>
                              <p:par>
                                <p:cTn id="86" presetID="22" presetClass="entr" presetSubtype="8" fill="hold" nodeType="afterEffect">
                                  <p:stCondLst>
                                    <p:cond delay="0"/>
                                  </p:stCondLst>
                                  <p:childTnLst>
                                    <p:set>
                                      <p:cBhvr>
                                        <p:cTn id="87" dur="1" fill="hold">
                                          <p:stCondLst>
                                            <p:cond delay="0"/>
                                          </p:stCondLst>
                                        </p:cTn>
                                        <p:tgtEl>
                                          <p:spTgt spid="21"/>
                                        </p:tgtEl>
                                        <p:attrNameLst>
                                          <p:attrName>style.visibility</p:attrName>
                                        </p:attrNameLst>
                                      </p:cBhvr>
                                      <p:to>
                                        <p:strVal val="visible"/>
                                      </p:to>
                                    </p:set>
                                    <p:animEffect transition="in" filter="wipe(left)">
                                      <p:cBhvr>
                                        <p:cTn id="88" dur="10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12" grpId="0" animBg="1"/>
      <p:bldP spid="15" grpId="0" animBg="1"/>
      <p:bldP spid="20" grpId="0" animBg="1"/>
      <p:bldP spid="22" grpId="0"/>
      <p:bldP spid="23" grpId="0"/>
      <p:bldP spid="25" grpId="0"/>
      <p:bldP spid="26" grpId="0"/>
      <p:bldP spid="27" grpId="0"/>
      <p:bldP spid="28" grpId="0"/>
      <p:bldP spid="29"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 name="Straight Connector 17"/>
          <p:cNvCxnSpPr/>
          <p:nvPr/>
        </p:nvCxnSpPr>
        <p:spPr>
          <a:xfrm rot="-5400000">
            <a:off x="6544521" y="3772366"/>
            <a:ext cx="0" cy="162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7352305" y="3267389"/>
            <a:ext cx="0" cy="1332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9488795" y="5052774"/>
            <a:ext cx="0" cy="216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rot="-5400000">
            <a:off x="3841307" y="3772366"/>
            <a:ext cx="0" cy="162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676185" y="6386732"/>
            <a:ext cx="239150"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3</a:t>
            </a:fld>
            <a:endParaRPr lang="id-ID" sz="1200" b="1" dirty="0">
              <a:solidFill>
                <a:schemeClr val="bg1">
                  <a:lumMod val="50000"/>
                </a:schemeClr>
              </a:solidFill>
            </a:endParaRPr>
          </a:p>
        </p:txBody>
      </p:sp>
      <p:cxnSp>
        <p:nvCxnSpPr>
          <p:cNvPr id="11" name="Straight Connector 10"/>
          <p:cNvCxnSpPr/>
          <p:nvPr/>
        </p:nvCxnSpPr>
        <p:spPr>
          <a:xfrm rot="-5400000">
            <a:off x="1238760" y="1467389"/>
            <a:ext cx="0" cy="2520000"/>
          </a:xfrm>
          <a:prstGeom prst="line">
            <a:avLst/>
          </a:prstGeom>
          <a:ln w="25400" cmpd="sng">
            <a:solidFill>
              <a:schemeClr val="bg1">
                <a:lumMod val="75000"/>
              </a:schemeClr>
            </a:solidFill>
            <a:prstDash val="sysDash"/>
            <a:headEnd type="none" w="lg" len="lg"/>
            <a:tailEnd type="none" w="med" len="med"/>
          </a:ln>
        </p:spPr>
        <p:style>
          <a:lnRef idx="1">
            <a:schemeClr val="accent1"/>
          </a:lnRef>
          <a:fillRef idx="0">
            <a:schemeClr val="accent1"/>
          </a:fillRef>
          <a:effectRef idx="0">
            <a:schemeClr val="accent1"/>
          </a:effectRef>
          <a:fontRef idx="minor">
            <a:schemeClr val="tx1"/>
          </a:fontRef>
        </p:style>
      </p:cxnSp>
      <p:sp>
        <p:nvSpPr>
          <p:cNvPr id="12" name="Oval 11"/>
          <p:cNvSpPr>
            <a:spLocks noChangeAspect="1"/>
          </p:cNvSpPr>
          <p:nvPr/>
        </p:nvSpPr>
        <p:spPr>
          <a:xfrm>
            <a:off x="2477447" y="2187389"/>
            <a:ext cx="1080000" cy="1080000"/>
          </a:xfrm>
          <a:prstGeom prst="ellipse">
            <a:avLst/>
          </a:prstGeom>
          <a:solidFill>
            <a:schemeClr val="bg2">
              <a:lumMod val="1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2">
                  <a:lumMod val="75000"/>
                </a:schemeClr>
              </a:solidFill>
            </a:endParaRPr>
          </a:p>
        </p:txBody>
      </p:sp>
      <p:sp>
        <p:nvSpPr>
          <p:cNvPr id="15" name="Oval 14"/>
          <p:cNvSpPr>
            <a:spLocks noChangeAspect="1"/>
          </p:cNvSpPr>
          <p:nvPr/>
        </p:nvSpPr>
        <p:spPr>
          <a:xfrm>
            <a:off x="4679237" y="4042366"/>
            <a:ext cx="1080000" cy="1080000"/>
          </a:xfrm>
          <a:prstGeom prst="ellipse">
            <a:avLst/>
          </a:prstGeom>
          <a:solidFill>
            <a:schemeClr val="bg2">
              <a:lumMod val="10000"/>
            </a:schemeClr>
          </a:solid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2">
                  <a:lumMod val="75000"/>
                </a:schemeClr>
              </a:solidFill>
            </a:endParaRPr>
          </a:p>
        </p:txBody>
      </p:sp>
      <p:cxnSp>
        <p:nvCxnSpPr>
          <p:cNvPr id="17" name="Straight Connector 16"/>
          <p:cNvCxnSpPr/>
          <p:nvPr/>
        </p:nvCxnSpPr>
        <p:spPr>
          <a:xfrm>
            <a:off x="3045377" y="3267389"/>
            <a:ext cx="0" cy="1332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0" name="Oval 19"/>
          <p:cNvSpPr>
            <a:spLocks noChangeAspect="1"/>
          </p:cNvSpPr>
          <p:nvPr/>
        </p:nvSpPr>
        <p:spPr>
          <a:xfrm>
            <a:off x="6826373" y="2187389"/>
            <a:ext cx="1080000" cy="1080000"/>
          </a:xfrm>
          <a:prstGeom prst="ellipse">
            <a:avLst/>
          </a:prstGeom>
          <a:solidFill>
            <a:schemeClr val="bg2">
              <a:lumMod val="10000"/>
            </a:schemeClr>
          </a:solid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2">
                  <a:lumMod val="75000"/>
                </a:schemeClr>
              </a:solidFill>
            </a:endParaRPr>
          </a:p>
        </p:txBody>
      </p:sp>
      <p:sp>
        <p:nvSpPr>
          <p:cNvPr id="26" name="Content Placeholder 2"/>
          <p:cNvSpPr txBox="1">
            <a:spLocks/>
          </p:cNvSpPr>
          <p:nvPr/>
        </p:nvSpPr>
        <p:spPr>
          <a:xfrm>
            <a:off x="644611" y="2989311"/>
            <a:ext cx="1974288"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sz="1800" dirty="0" smtClean="0">
                <a:solidFill>
                  <a:schemeClr val="accent4"/>
                </a:solidFill>
                <a:ea typeface="Roboto" panose="02000000000000000000" pitchFamily="2" charset="0"/>
              </a:rPr>
              <a:t>TIME TO BREAK</a:t>
            </a:r>
          </a:p>
          <a:p>
            <a:pPr marL="0" indent="0" algn="r">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endParaRPr lang="en-US" sz="1100" dirty="0">
              <a:solidFill>
                <a:schemeClr val="bg1">
                  <a:lumMod val="65000"/>
                </a:schemeClr>
              </a:solidFill>
              <a:ea typeface="Roboto" panose="02000000000000000000" pitchFamily="2" charset="0"/>
            </a:endParaRPr>
          </a:p>
        </p:txBody>
      </p:sp>
      <p:sp>
        <p:nvSpPr>
          <p:cNvPr id="27" name="Content Placeholder 2"/>
          <p:cNvSpPr txBox="1">
            <a:spLocks/>
          </p:cNvSpPr>
          <p:nvPr/>
        </p:nvSpPr>
        <p:spPr>
          <a:xfrm>
            <a:off x="5073351" y="5202511"/>
            <a:ext cx="3381332"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800" dirty="0" smtClean="0">
                <a:solidFill>
                  <a:schemeClr val="accent5"/>
                </a:solidFill>
                <a:ea typeface="Roboto" panose="02000000000000000000" pitchFamily="2" charset="0"/>
              </a:rPr>
              <a:t>DATA AND CHART</a:t>
            </a:r>
          </a:p>
          <a:p>
            <a:pPr marL="0" indent="0">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endParaRPr lang="en-US" sz="1100" dirty="0">
              <a:solidFill>
                <a:schemeClr val="bg1">
                  <a:lumMod val="65000"/>
                </a:schemeClr>
              </a:solidFill>
              <a:ea typeface="Roboto" panose="02000000000000000000" pitchFamily="2" charset="0"/>
            </a:endParaRPr>
          </a:p>
        </p:txBody>
      </p:sp>
      <p:sp>
        <p:nvSpPr>
          <p:cNvPr id="28" name="Content Placeholder 2"/>
          <p:cNvSpPr txBox="1">
            <a:spLocks/>
          </p:cNvSpPr>
          <p:nvPr/>
        </p:nvSpPr>
        <p:spPr>
          <a:xfrm>
            <a:off x="4170814" y="2989310"/>
            <a:ext cx="2659784"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sz="1800" dirty="0" smtClean="0">
                <a:solidFill>
                  <a:schemeClr val="accent6"/>
                </a:solidFill>
                <a:ea typeface="Roboto" panose="02000000000000000000" pitchFamily="2" charset="0"/>
              </a:rPr>
              <a:t>INFOGRAPHIC</a:t>
            </a:r>
          </a:p>
          <a:p>
            <a:pPr marL="0" indent="0" algn="r">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endParaRPr lang="en-US" sz="1100" dirty="0">
              <a:solidFill>
                <a:schemeClr val="bg1">
                  <a:lumMod val="65000"/>
                </a:schemeClr>
              </a:solidFill>
              <a:ea typeface="Roboto" panose="02000000000000000000" pitchFamily="2" charset="0"/>
            </a:endParaRPr>
          </a:p>
        </p:txBody>
      </p:sp>
      <p:cxnSp>
        <p:nvCxnSpPr>
          <p:cNvPr id="29" name="Straight Connector 28"/>
          <p:cNvCxnSpPr/>
          <p:nvPr/>
        </p:nvCxnSpPr>
        <p:spPr>
          <a:xfrm rot="-5400000">
            <a:off x="8694534" y="1913081"/>
            <a:ext cx="0" cy="162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9502318" y="2730469"/>
            <a:ext cx="0" cy="1332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30"/>
          <p:cNvSpPr>
            <a:spLocks noChangeAspect="1"/>
          </p:cNvSpPr>
          <p:nvPr/>
        </p:nvSpPr>
        <p:spPr>
          <a:xfrm>
            <a:off x="8968673" y="4042365"/>
            <a:ext cx="1080000" cy="1080000"/>
          </a:xfrm>
          <a:prstGeom prst="ellipse">
            <a:avLst/>
          </a:prstGeom>
          <a:solidFill>
            <a:schemeClr val="bg2">
              <a:lumMod val="10000"/>
            </a:schemeClr>
          </a:solid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2">
                  <a:lumMod val="75000"/>
                </a:schemeClr>
              </a:solidFill>
            </a:endParaRPr>
          </a:p>
        </p:txBody>
      </p:sp>
      <p:sp>
        <p:nvSpPr>
          <p:cNvPr id="32" name="Content Placeholder 2"/>
          <p:cNvSpPr txBox="1">
            <a:spLocks/>
          </p:cNvSpPr>
          <p:nvPr/>
        </p:nvSpPr>
        <p:spPr>
          <a:xfrm>
            <a:off x="9688537" y="5122365"/>
            <a:ext cx="1974288"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800" dirty="0" smtClean="0">
                <a:solidFill>
                  <a:schemeClr val="tx2"/>
                </a:solidFill>
                <a:ea typeface="Roboto" panose="02000000000000000000" pitchFamily="2" charset="0"/>
              </a:rPr>
              <a:t>SOCIAL MEDIA</a:t>
            </a:r>
          </a:p>
          <a:p>
            <a:pPr marL="0" indent="0">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endParaRPr lang="en-US" sz="1100" dirty="0">
              <a:solidFill>
                <a:schemeClr val="bg1">
                  <a:lumMod val="65000"/>
                </a:schemeClr>
              </a:solidFill>
              <a:ea typeface="Roboto" panose="02000000000000000000" pitchFamily="2" charset="0"/>
            </a:endParaRPr>
          </a:p>
        </p:txBody>
      </p:sp>
      <p:sp>
        <p:nvSpPr>
          <p:cNvPr id="33" name="TextBox 32"/>
          <p:cNvSpPr txBox="1"/>
          <p:nvPr/>
        </p:nvSpPr>
        <p:spPr>
          <a:xfrm>
            <a:off x="5045215" y="4148796"/>
            <a:ext cx="323557" cy="707886"/>
          </a:xfrm>
          <a:prstGeom prst="rect">
            <a:avLst/>
          </a:prstGeom>
          <a:noFill/>
        </p:spPr>
        <p:txBody>
          <a:bodyPr wrap="square" rtlCol="0">
            <a:spAutoFit/>
          </a:bodyPr>
          <a:lstStyle/>
          <a:p>
            <a:pPr algn="ctr"/>
            <a:r>
              <a:rPr lang="id-ID" sz="4000" dirty="0" smtClean="0">
                <a:solidFill>
                  <a:schemeClr val="accent5"/>
                </a:solidFill>
                <a:latin typeface="Sosa" pitchFamily="2" charset="0"/>
              </a:rPr>
              <a:t>E</a:t>
            </a:r>
            <a:endParaRPr lang="id-ID" sz="3600" dirty="0">
              <a:solidFill>
                <a:schemeClr val="accent5"/>
              </a:solidFill>
              <a:latin typeface="FontAwesome" pitchFamily="2" charset="0"/>
            </a:endParaRPr>
          </a:p>
        </p:txBody>
      </p:sp>
      <p:sp>
        <p:nvSpPr>
          <p:cNvPr id="34" name="TextBox 33"/>
          <p:cNvSpPr txBox="1"/>
          <p:nvPr/>
        </p:nvSpPr>
        <p:spPr>
          <a:xfrm>
            <a:off x="7174348" y="2355058"/>
            <a:ext cx="355913" cy="707886"/>
          </a:xfrm>
          <a:prstGeom prst="rect">
            <a:avLst/>
          </a:prstGeom>
          <a:noFill/>
        </p:spPr>
        <p:txBody>
          <a:bodyPr wrap="square" rtlCol="0">
            <a:spAutoFit/>
          </a:bodyPr>
          <a:lstStyle/>
          <a:p>
            <a:pPr algn="ctr"/>
            <a:r>
              <a:rPr lang="id-ID" sz="4000" dirty="0" smtClean="0">
                <a:solidFill>
                  <a:schemeClr val="accent6"/>
                </a:solidFill>
                <a:latin typeface="Sosa" pitchFamily="2" charset="0"/>
              </a:rPr>
              <a:t>F</a:t>
            </a:r>
            <a:endParaRPr lang="id-ID" sz="3600" dirty="0">
              <a:solidFill>
                <a:schemeClr val="accent6"/>
              </a:solidFill>
              <a:latin typeface="FontAwesome" pitchFamily="2" charset="0"/>
            </a:endParaRPr>
          </a:p>
        </p:txBody>
      </p:sp>
      <p:sp>
        <p:nvSpPr>
          <p:cNvPr id="35" name="TextBox 34"/>
          <p:cNvSpPr txBox="1"/>
          <p:nvPr/>
        </p:nvSpPr>
        <p:spPr>
          <a:xfrm>
            <a:off x="9346894" y="4219136"/>
            <a:ext cx="323557" cy="707886"/>
          </a:xfrm>
          <a:prstGeom prst="rect">
            <a:avLst/>
          </a:prstGeom>
          <a:noFill/>
        </p:spPr>
        <p:txBody>
          <a:bodyPr wrap="square" rtlCol="0">
            <a:spAutoFit/>
          </a:bodyPr>
          <a:lstStyle/>
          <a:p>
            <a:pPr algn="ctr"/>
            <a:r>
              <a:rPr lang="id-ID" sz="4000" dirty="0" smtClean="0">
                <a:solidFill>
                  <a:schemeClr val="tx2"/>
                </a:solidFill>
                <a:latin typeface="Sosa" pitchFamily="2" charset="0"/>
              </a:rPr>
              <a:t>c</a:t>
            </a:r>
            <a:endParaRPr lang="id-ID" sz="3600" dirty="0">
              <a:solidFill>
                <a:schemeClr val="tx2"/>
              </a:solidFill>
              <a:latin typeface="FontAwesome" pitchFamily="2" charset="0"/>
            </a:endParaRPr>
          </a:p>
        </p:txBody>
      </p:sp>
      <p:grpSp>
        <p:nvGrpSpPr>
          <p:cNvPr id="23" name="Group 22"/>
          <p:cNvGrpSpPr>
            <a:grpSpLocks noChangeAspect="1"/>
          </p:cNvGrpSpPr>
          <p:nvPr/>
        </p:nvGrpSpPr>
        <p:grpSpPr>
          <a:xfrm>
            <a:off x="2657816" y="2302348"/>
            <a:ext cx="604930" cy="784830"/>
            <a:chOff x="2374900" y="37324"/>
            <a:chExt cx="3589338" cy="4827587"/>
          </a:xfrm>
          <a:solidFill>
            <a:schemeClr val="accent4"/>
          </a:solidFill>
        </p:grpSpPr>
        <p:sp>
          <p:nvSpPr>
            <p:cNvPr id="24" name="Freeform 1"/>
            <p:cNvSpPr>
              <a:spLocks noChangeArrowheads="1"/>
            </p:cNvSpPr>
            <p:nvPr/>
          </p:nvSpPr>
          <p:spPr bwMode="auto">
            <a:xfrm>
              <a:off x="4343400" y="37324"/>
              <a:ext cx="608013" cy="1552575"/>
            </a:xfrm>
            <a:custGeom>
              <a:avLst/>
              <a:gdLst>
                <a:gd name="T0" fmla="*/ 656 w 1688"/>
                <a:gd name="T1" fmla="*/ 4188 h 4314"/>
                <a:gd name="T2" fmla="*/ 656 w 1688"/>
                <a:gd name="T3" fmla="*/ 4188 h 4314"/>
                <a:gd name="T4" fmla="*/ 1250 w 1688"/>
                <a:gd name="T5" fmla="*/ 3625 h 4314"/>
                <a:gd name="T6" fmla="*/ 1562 w 1688"/>
                <a:gd name="T7" fmla="*/ 2500 h 4314"/>
                <a:gd name="T8" fmla="*/ 906 w 1688"/>
                <a:gd name="T9" fmla="*/ 1532 h 4314"/>
                <a:gd name="T10" fmla="*/ 500 w 1688"/>
                <a:gd name="T11" fmla="*/ 719 h 4314"/>
                <a:gd name="T12" fmla="*/ 625 w 1688"/>
                <a:gd name="T13" fmla="*/ 0 h 4314"/>
                <a:gd name="T14" fmla="*/ 94 w 1688"/>
                <a:gd name="T15" fmla="*/ 907 h 4314"/>
                <a:gd name="T16" fmla="*/ 281 w 1688"/>
                <a:gd name="T17" fmla="*/ 1969 h 4314"/>
                <a:gd name="T18" fmla="*/ 750 w 1688"/>
                <a:gd name="T19" fmla="*/ 3250 h 4314"/>
                <a:gd name="T20" fmla="*/ 500 w 1688"/>
                <a:gd name="T21" fmla="*/ 4313 h 4314"/>
                <a:gd name="T22" fmla="*/ 656 w 1688"/>
                <a:gd name="T23" fmla="*/ 4188 h 4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88" h="4314">
                  <a:moveTo>
                    <a:pt x="656" y="4188"/>
                  </a:moveTo>
                  <a:lnTo>
                    <a:pt x="656" y="4188"/>
                  </a:lnTo>
                  <a:cubicBezTo>
                    <a:pt x="656" y="4188"/>
                    <a:pt x="1062" y="3875"/>
                    <a:pt x="1250" y="3625"/>
                  </a:cubicBezTo>
                  <a:cubicBezTo>
                    <a:pt x="1437" y="3375"/>
                    <a:pt x="1687" y="2938"/>
                    <a:pt x="1562" y="2500"/>
                  </a:cubicBezTo>
                  <a:cubicBezTo>
                    <a:pt x="1437" y="2063"/>
                    <a:pt x="1125" y="1813"/>
                    <a:pt x="906" y="1532"/>
                  </a:cubicBezTo>
                  <a:cubicBezTo>
                    <a:pt x="656" y="1250"/>
                    <a:pt x="531" y="1094"/>
                    <a:pt x="500" y="719"/>
                  </a:cubicBezTo>
                  <a:cubicBezTo>
                    <a:pt x="469" y="375"/>
                    <a:pt x="625" y="0"/>
                    <a:pt x="625" y="0"/>
                  </a:cubicBezTo>
                  <a:cubicBezTo>
                    <a:pt x="625" y="0"/>
                    <a:pt x="219" y="469"/>
                    <a:pt x="94" y="907"/>
                  </a:cubicBezTo>
                  <a:cubicBezTo>
                    <a:pt x="0" y="1344"/>
                    <a:pt x="94" y="1750"/>
                    <a:pt x="281" y="1969"/>
                  </a:cubicBezTo>
                  <a:cubicBezTo>
                    <a:pt x="469" y="2188"/>
                    <a:pt x="875" y="2594"/>
                    <a:pt x="750" y="3250"/>
                  </a:cubicBezTo>
                  <a:cubicBezTo>
                    <a:pt x="625" y="3938"/>
                    <a:pt x="500" y="4313"/>
                    <a:pt x="500" y="4313"/>
                  </a:cubicBezTo>
                  <a:lnTo>
                    <a:pt x="656" y="418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 name="Freeform 2"/>
            <p:cNvSpPr>
              <a:spLocks noChangeArrowheads="1"/>
            </p:cNvSpPr>
            <p:nvPr/>
          </p:nvSpPr>
          <p:spPr bwMode="auto">
            <a:xfrm>
              <a:off x="3838575" y="543736"/>
              <a:ext cx="382588" cy="1081088"/>
            </a:xfrm>
            <a:custGeom>
              <a:avLst/>
              <a:gdLst>
                <a:gd name="T0" fmla="*/ 250 w 1063"/>
                <a:gd name="T1" fmla="*/ 0 h 3001"/>
                <a:gd name="T2" fmla="*/ 250 w 1063"/>
                <a:gd name="T3" fmla="*/ 0 h 3001"/>
                <a:gd name="T4" fmla="*/ 343 w 1063"/>
                <a:gd name="T5" fmla="*/ 531 h 3001"/>
                <a:gd name="T6" fmla="*/ 968 w 1063"/>
                <a:gd name="T7" fmla="*/ 1593 h 3001"/>
                <a:gd name="T8" fmla="*/ 625 w 1063"/>
                <a:gd name="T9" fmla="*/ 2812 h 3001"/>
                <a:gd name="T10" fmla="*/ 562 w 1063"/>
                <a:gd name="T11" fmla="*/ 3000 h 3001"/>
                <a:gd name="T12" fmla="*/ 500 w 1063"/>
                <a:gd name="T13" fmla="*/ 2531 h 3001"/>
                <a:gd name="T14" fmla="*/ 406 w 1063"/>
                <a:gd name="T15" fmla="*/ 1500 h 3001"/>
                <a:gd name="T16" fmla="*/ 0 w 1063"/>
                <a:gd name="T17" fmla="*/ 593 h 3001"/>
                <a:gd name="T18" fmla="*/ 250 w 1063"/>
                <a:gd name="T19" fmla="*/ 0 h 3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3" h="3001">
                  <a:moveTo>
                    <a:pt x="250" y="0"/>
                  </a:moveTo>
                  <a:lnTo>
                    <a:pt x="250" y="0"/>
                  </a:lnTo>
                  <a:cubicBezTo>
                    <a:pt x="250" y="0"/>
                    <a:pt x="250" y="343"/>
                    <a:pt x="343" y="531"/>
                  </a:cubicBezTo>
                  <a:cubicBezTo>
                    <a:pt x="468" y="843"/>
                    <a:pt x="906" y="1187"/>
                    <a:pt x="968" y="1593"/>
                  </a:cubicBezTo>
                  <a:cubicBezTo>
                    <a:pt x="1062" y="2250"/>
                    <a:pt x="718" y="2468"/>
                    <a:pt x="625" y="2812"/>
                  </a:cubicBezTo>
                  <a:cubicBezTo>
                    <a:pt x="562" y="3000"/>
                    <a:pt x="562" y="3000"/>
                    <a:pt x="562" y="3000"/>
                  </a:cubicBezTo>
                  <a:cubicBezTo>
                    <a:pt x="562" y="3000"/>
                    <a:pt x="437" y="2750"/>
                    <a:pt x="500" y="2531"/>
                  </a:cubicBezTo>
                  <a:cubicBezTo>
                    <a:pt x="562" y="2281"/>
                    <a:pt x="656" y="1843"/>
                    <a:pt x="406" y="1500"/>
                  </a:cubicBezTo>
                  <a:cubicBezTo>
                    <a:pt x="156" y="1156"/>
                    <a:pt x="31" y="875"/>
                    <a:pt x="0" y="593"/>
                  </a:cubicBezTo>
                  <a:cubicBezTo>
                    <a:pt x="0" y="281"/>
                    <a:pt x="250" y="0"/>
                    <a:pt x="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 name="Freeform 3"/>
            <p:cNvSpPr>
              <a:spLocks noChangeArrowheads="1"/>
            </p:cNvSpPr>
            <p:nvPr/>
          </p:nvSpPr>
          <p:spPr bwMode="auto">
            <a:xfrm>
              <a:off x="5086350" y="600886"/>
              <a:ext cx="382588" cy="1081088"/>
            </a:xfrm>
            <a:custGeom>
              <a:avLst/>
              <a:gdLst>
                <a:gd name="T0" fmla="*/ 250 w 1064"/>
                <a:gd name="T1" fmla="*/ 0 h 3001"/>
                <a:gd name="T2" fmla="*/ 250 w 1064"/>
                <a:gd name="T3" fmla="*/ 0 h 3001"/>
                <a:gd name="T4" fmla="*/ 344 w 1064"/>
                <a:gd name="T5" fmla="*/ 531 h 3001"/>
                <a:gd name="T6" fmla="*/ 969 w 1064"/>
                <a:gd name="T7" fmla="*/ 1594 h 3001"/>
                <a:gd name="T8" fmla="*/ 625 w 1064"/>
                <a:gd name="T9" fmla="*/ 2812 h 3001"/>
                <a:gd name="T10" fmla="*/ 563 w 1064"/>
                <a:gd name="T11" fmla="*/ 3000 h 3001"/>
                <a:gd name="T12" fmla="*/ 500 w 1064"/>
                <a:gd name="T13" fmla="*/ 2531 h 3001"/>
                <a:gd name="T14" fmla="*/ 407 w 1064"/>
                <a:gd name="T15" fmla="*/ 1500 h 3001"/>
                <a:gd name="T16" fmla="*/ 0 w 1064"/>
                <a:gd name="T17" fmla="*/ 594 h 3001"/>
                <a:gd name="T18" fmla="*/ 250 w 1064"/>
                <a:gd name="T19" fmla="*/ 0 h 3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4" h="3001">
                  <a:moveTo>
                    <a:pt x="250" y="0"/>
                  </a:moveTo>
                  <a:lnTo>
                    <a:pt x="250" y="0"/>
                  </a:lnTo>
                  <a:cubicBezTo>
                    <a:pt x="250" y="0"/>
                    <a:pt x="250" y="344"/>
                    <a:pt x="344" y="531"/>
                  </a:cubicBezTo>
                  <a:cubicBezTo>
                    <a:pt x="469" y="844"/>
                    <a:pt x="907" y="1187"/>
                    <a:pt x="969" y="1594"/>
                  </a:cubicBezTo>
                  <a:cubicBezTo>
                    <a:pt x="1063" y="2250"/>
                    <a:pt x="719" y="2469"/>
                    <a:pt x="625" y="2812"/>
                  </a:cubicBezTo>
                  <a:cubicBezTo>
                    <a:pt x="563" y="3000"/>
                    <a:pt x="563" y="3000"/>
                    <a:pt x="563" y="3000"/>
                  </a:cubicBezTo>
                  <a:cubicBezTo>
                    <a:pt x="563" y="3000"/>
                    <a:pt x="438" y="2750"/>
                    <a:pt x="500" y="2531"/>
                  </a:cubicBezTo>
                  <a:cubicBezTo>
                    <a:pt x="563" y="2281"/>
                    <a:pt x="657" y="1844"/>
                    <a:pt x="407" y="1500"/>
                  </a:cubicBezTo>
                  <a:cubicBezTo>
                    <a:pt x="157" y="1156"/>
                    <a:pt x="0" y="875"/>
                    <a:pt x="0" y="594"/>
                  </a:cubicBezTo>
                  <a:cubicBezTo>
                    <a:pt x="0" y="281"/>
                    <a:pt x="250" y="0"/>
                    <a:pt x="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 name="Freeform 4"/>
            <p:cNvSpPr>
              <a:spLocks noChangeArrowheads="1"/>
            </p:cNvSpPr>
            <p:nvPr/>
          </p:nvSpPr>
          <p:spPr bwMode="auto">
            <a:xfrm>
              <a:off x="2374900" y="1793099"/>
              <a:ext cx="3589338" cy="3071812"/>
            </a:xfrm>
            <a:custGeom>
              <a:avLst/>
              <a:gdLst>
                <a:gd name="T0" fmla="*/ 9874 w 9969"/>
                <a:gd name="T1" fmla="*/ 969 h 8532"/>
                <a:gd name="T2" fmla="*/ 9874 w 9969"/>
                <a:gd name="T3" fmla="*/ 969 h 8532"/>
                <a:gd name="T4" fmla="*/ 6280 w 9969"/>
                <a:gd name="T5" fmla="*/ 125 h 8532"/>
                <a:gd name="T6" fmla="*/ 2719 w 9969"/>
                <a:gd name="T7" fmla="*/ 969 h 8532"/>
                <a:gd name="T8" fmla="*/ 2656 w 9969"/>
                <a:gd name="T9" fmla="*/ 1750 h 8532"/>
                <a:gd name="T10" fmla="*/ 938 w 9969"/>
                <a:gd name="T11" fmla="*/ 1843 h 8532"/>
                <a:gd name="T12" fmla="*/ 2875 w 9969"/>
                <a:gd name="T13" fmla="*/ 5187 h 8532"/>
                <a:gd name="T14" fmla="*/ 3750 w 9969"/>
                <a:gd name="T15" fmla="*/ 7218 h 8532"/>
                <a:gd name="T16" fmla="*/ 3969 w 9969"/>
                <a:gd name="T17" fmla="*/ 8062 h 8532"/>
                <a:gd name="T18" fmla="*/ 5687 w 9969"/>
                <a:gd name="T19" fmla="*/ 8499 h 8532"/>
                <a:gd name="T20" fmla="*/ 6030 w 9969"/>
                <a:gd name="T21" fmla="*/ 8531 h 8532"/>
                <a:gd name="T22" fmla="*/ 6280 w 9969"/>
                <a:gd name="T23" fmla="*/ 8531 h 8532"/>
                <a:gd name="T24" fmla="*/ 6530 w 9969"/>
                <a:gd name="T25" fmla="*/ 8531 h 8532"/>
                <a:gd name="T26" fmla="*/ 6905 w 9969"/>
                <a:gd name="T27" fmla="*/ 8499 h 8532"/>
                <a:gd name="T28" fmla="*/ 8593 w 9969"/>
                <a:gd name="T29" fmla="*/ 8062 h 8532"/>
                <a:gd name="T30" fmla="*/ 8843 w 9969"/>
                <a:gd name="T31" fmla="*/ 7218 h 8532"/>
                <a:gd name="T32" fmla="*/ 9937 w 9969"/>
                <a:gd name="T33" fmla="*/ 3749 h 8532"/>
                <a:gd name="T34" fmla="*/ 9968 w 9969"/>
                <a:gd name="T35" fmla="*/ 2781 h 8532"/>
                <a:gd name="T36" fmla="*/ 9874 w 9969"/>
                <a:gd name="T37" fmla="*/ 969 h 8532"/>
                <a:gd name="T38" fmla="*/ 2563 w 9969"/>
                <a:gd name="T39" fmla="*/ 4468 h 8532"/>
                <a:gd name="T40" fmla="*/ 2563 w 9969"/>
                <a:gd name="T41" fmla="*/ 4468 h 8532"/>
                <a:gd name="T42" fmla="*/ 1375 w 9969"/>
                <a:gd name="T43" fmla="*/ 2718 h 8532"/>
                <a:gd name="T44" fmla="*/ 2625 w 9969"/>
                <a:gd name="T45" fmla="*/ 2406 h 8532"/>
                <a:gd name="T46" fmla="*/ 2625 w 9969"/>
                <a:gd name="T47" fmla="*/ 2781 h 8532"/>
                <a:gd name="T48" fmla="*/ 2656 w 9969"/>
                <a:gd name="T49" fmla="*/ 3749 h 8532"/>
                <a:gd name="T50" fmla="*/ 2719 w 9969"/>
                <a:gd name="T51" fmla="*/ 4374 h 8532"/>
                <a:gd name="T52" fmla="*/ 2563 w 9969"/>
                <a:gd name="T53" fmla="*/ 4468 h 8532"/>
                <a:gd name="T54" fmla="*/ 4156 w 9969"/>
                <a:gd name="T55" fmla="*/ 5749 h 8532"/>
                <a:gd name="T56" fmla="*/ 4156 w 9969"/>
                <a:gd name="T57" fmla="*/ 5749 h 8532"/>
                <a:gd name="T58" fmla="*/ 4719 w 9969"/>
                <a:gd name="T59" fmla="*/ 3249 h 8532"/>
                <a:gd name="T60" fmla="*/ 7249 w 9969"/>
                <a:gd name="T61" fmla="*/ 2124 h 8532"/>
                <a:gd name="T62" fmla="*/ 7249 w 9969"/>
                <a:gd name="T63" fmla="*/ 2562 h 8532"/>
                <a:gd name="T64" fmla="*/ 6937 w 9969"/>
                <a:gd name="T65" fmla="*/ 3156 h 8532"/>
                <a:gd name="T66" fmla="*/ 6405 w 9969"/>
                <a:gd name="T67" fmla="*/ 3843 h 8532"/>
                <a:gd name="T68" fmla="*/ 5687 w 9969"/>
                <a:gd name="T69" fmla="*/ 4593 h 8532"/>
                <a:gd name="T70" fmla="*/ 5343 w 9969"/>
                <a:gd name="T71" fmla="*/ 4499 h 8532"/>
                <a:gd name="T72" fmla="*/ 5624 w 9969"/>
                <a:gd name="T73" fmla="*/ 4906 h 8532"/>
                <a:gd name="T74" fmla="*/ 5468 w 9969"/>
                <a:gd name="T75" fmla="*/ 5218 h 8532"/>
                <a:gd name="T76" fmla="*/ 4750 w 9969"/>
                <a:gd name="T77" fmla="*/ 5843 h 8532"/>
                <a:gd name="T78" fmla="*/ 4156 w 9969"/>
                <a:gd name="T79" fmla="*/ 5749 h 8532"/>
                <a:gd name="T80" fmla="*/ 7562 w 9969"/>
                <a:gd name="T81" fmla="*/ 5468 h 8532"/>
                <a:gd name="T82" fmla="*/ 7562 w 9969"/>
                <a:gd name="T83" fmla="*/ 5468 h 8532"/>
                <a:gd name="T84" fmla="*/ 4781 w 9969"/>
                <a:gd name="T85" fmla="*/ 6499 h 8532"/>
                <a:gd name="T86" fmla="*/ 4938 w 9969"/>
                <a:gd name="T87" fmla="*/ 6093 h 8532"/>
                <a:gd name="T88" fmla="*/ 5749 w 9969"/>
                <a:gd name="T89" fmla="*/ 5312 h 8532"/>
                <a:gd name="T90" fmla="*/ 6312 w 9969"/>
                <a:gd name="T91" fmla="*/ 5187 h 8532"/>
                <a:gd name="T92" fmla="*/ 6218 w 9969"/>
                <a:gd name="T93" fmla="*/ 4624 h 8532"/>
                <a:gd name="T94" fmla="*/ 6999 w 9969"/>
                <a:gd name="T95" fmla="*/ 3749 h 8532"/>
                <a:gd name="T96" fmla="*/ 7405 w 9969"/>
                <a:gd name="T97" fmla="*/ 2905 h 8532"/>
                <a:gd name="T98" fmla="*/ 7968 w 9969"/>
                <a:gd name="T99" fmla="*/ 2624 h 8532"/>
                <a:gd name="T100" fmla="*/ 7562 w 9969"/>
                <a:gd name="T101" fmla="*/ 5468 h 8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969" h="8532">
                  <a:moveTo>
                    <a:pt x="9874" y="969"/>
                  </a:moveTo>
                  <a:lnTo>
                    <a:pt x="9874" y="969"/>
                  </a:lnTo>
                  <a:cubicBezTo>
                    <a:pt x="9874" y="969"/>
                    <a:pt x="8624" y="0"/>
                    <a:pt x="6280" y="125"/>
                  </a:cubicBezTo>
                  <a:cubicBezTo>
                    <a:pt x="3969" y="0"/>
                    <a:pt x="2719" y="969"/>
                    <a:pt x="2719" y="969"/>
                  </a:cubicBezTo>
                  <a:cubicBezTo>
                    <a:pt x="2688" y="1250"/>
                    <a:pt x="2656" y="1500"/>
                    <a:pt x="2656" y="1750"/>
                  </a:cubicBezTo>
                  <a:cubicBezTo>
                    <a:pt x="2375" y="1532"/>
                    <a:pt x="1625" y="1063"/>
                    <a:pt x="938" y="1843"/>
                  </a:cubicBezTo>
                  <a:cubicBezTo>
                    <a:pt x="0" y="2812"/>
                    <a:pt x="2094" y="5499"/>
                    <a:pt x="2875" y="5187"/>
                  </a:cubicBezTo>
                  <a:cubicBezTo>
                    <a:pt x="3094" y="6281"/>
                    <a:pt x="3469" y="6906"/>
                    <a:pt x="3750" y="7218"/>
                  </a:cubicBezTo>
                  <a:cubicBezTo>
                    <a:pt x="3750" y="7218"/>
                    <a:pt x="4031" y="7937"/>
                    <a:pt x="3969" y="8062"/>
                  </a:cubicBezTo>
                  <a:cubicBezTo>
                    <a:pt x="3969" y="8062"/>
                    <a:pt x="4188" y="8406"/>
                    <a:pt x="5687" y="8499"/>
                  </a:cubicBezTo>
                  <a:cubicBezTo>
                    <a:pt x="5780" y="8531"/>
                    <a:pt x="5905" y="8531"/>
                    <a:pt x="6030" y="8531"/>
                  </a:cubicBezTo>
                  <a:cubicBezTo>
                    <a:pt x="6124" y="8531"/>
                    <a:pt x="6218" y="8531"/>
                    <a:pt x="6280" y="8531"/>
                  </a:cubicBezTo>
                  <a:cubicBezTo>
                    <a:pt x="6374" y="8531"/>
                    <a:pt x="6437" y="8531"/>
                    <a:pt x="6530" y="8531"/>
                  </a:cubicBezTo>
                  <a:cubicBezTo>
                    <a:pt x="6687" y="8531"/>
                    <a:pt x="6812" y="8531"/>
                    <a:pt x="6905" y="8499"/>
                  </a:cubicBezTo>
                  <a:cubicBezTo>
                    <a:pt x="8374" y="8406"/>
                    <a:pt x="8593" y="8062"/>
                    <a:pt x="8593" y="8062"/>
                  </a:cubicBezTo>
                  <a:cubicBezTo>
                    <a:pt x="8562" y="7937"/>
                    <a:pt x="8843" y="7218"/>
                    <a:pt x="8843" y="7218"/>
                  </a:cubicBezTo>
                  <a:cubicBezTo>
                    <a:pt x="9218" y="6781"/>
                    <a:pt x="9780" y="5781"/>
                    <a:pt x="9937" y="3749"/>
                  </a:cubicBezTo>
                  <a:cubicBezTo>
                    <a:pt x="9937" y="3406"/>
                    <a:pt x="9968" y="3093"/>
                    <a:pt x="9968" y="2781"/>
                  </a:cubicBezTo>
                  <a:cubicBezTo>
                    <a:pt x="9968" y="2249"/>
                    <a:pt x="9937" y="1657"/>
                    <a:pt x="9874" y="969"/>
                  </a:cubicBezTo>
                  <a:close/>
                  <a:moveTo>
                    <a:pt x="2563" y="4468"/>
                  </a:moveTo>
                  <a:lnTo>
                    <a:pt x="2563" y="4468"/>
                  </a:lnTo>
                  <a:cubicBezTo>
                    <a:pt x="2563" y="4468"/>
                    <a:pt x="1437" y="3656"/>
                    <a:pt x="1375" y="2718"/>
                  </a:cubicBezTo>
                  <a:cubicBezTo>
                    <a:pt x="1281" y="1813"/>
                    <a:pt x="2188" y="1937"/>
                    <a:pt x="2625" y="2406"/>
                  </a:cubicBezTo>
                  <a:cubicBezTo>
                    <a:pt x="2625" y="2531"/>
                    <a:pt x="2625" y="2656"/>
                    <a:pt x="2625" y="2781"/>
                  </a:cubicBezTo>
                  <a:cubicBezTo>
                    <a:pt x="2625" y="3093"/>
                    <a:pt x="2625" y="3406"/>
                    <a:pt x="2656" y="3749"/>
                  </a:cubicBezTo>
                  <a:cubicBezTo>
                    <a:pt x="2688" y="3968"/>
                    <a:pt x="2688" y="4187"/>
                    <a:pt x="2719" y="4374"/>
                  </a:cubicBezTo>
                  <a:cubicBezTo>
                    <a:pt x="2688" y="4374"/>
                    <a:pt x="2625" y="4406"/>
                    <a:pt x="2563" y="4468"/>
                  </a:cubicBezTo>
                  <a:close/>
                  <a:moveTo>
                    <a:pt x="4156" y="5749"/>
                  </a:moveTo>
                  <a:lnTo>
                    <a:pt x="4156" y="5749"/>
                  </a:lnTo>
                  <a:cubicBezTo>
                    <a:pt x="3875" y="5031"/>
                    <a:pt x="4094" y="4062"/>
                    <a:pt x="4719" y="3249"/>
                  </a:cubicBezTo>
                  <a:cubicBezTo>
                    <a:pt x="5437" y="2343"/>
                    <a:pt x="6468" y="1906"/>
                    <a:pt x="7249" y="2124"/>
                  </a:cubicBezTo>
                  <a:cubicBezTo>
                    <a:pt x="7249" y="2156"/>
                    <a:pt x="7530" y="2280"/>
                    <a:pt x="7249" y="2562"/>
                  </a:cubicBezTo>
                  <a:cubicBezTo>
                    <a:pt x="7124" y="2718"/>
                    <a:pt x="6999" y="2999"/>
                    <a:pt x="6937" y="3156"/>
                  </a:cubicBezTo>
                  <a:cubicBezTo>
                    <a:pt x="6843" y="3343"/>
                    <a:pt x="6687" y="3531"/>
                    <a:pt x="6405" y="3843"/>
                  </a:cubicBezTo>
                  <a:cubicBezTo>
                    <a:pt x="6124" y="4124"/>
                    <a:pt x="5874" y="4593"/>
                    <a:pt x="5687" y="4593"/>
                  </a:cubicBezTo>
                  <a:cubicBezTo>
                    <a:pt x="5530" y="4593"/>
                    <a:pt x="5343" y="4499"/>
                    <a:pt x="5343" y="4499"/>
                  </a:cubicBezTo>
                  <a:cubicBezTo>
                    <a:pt x="5343" y="4499"/>
                    <a:pt x="5687" y="4812"/>
                    <a:pt x="5624" y="4906"/>
                  </a:cubicBezTo>
                  <a:cubicBezTo>
                    <a:pt x="5562" y="4968"/>
                    <a:pt x="5562" y="5062"/>
                    <a:pt x="5468" y="5218"/>
                  </a:cubicBezTo>
                  <a:cubicBezTo>
                    <a:pt x="5374" y="5374"/>
                    <a:pt x="4938" y="5781"/>
                    <a:pt x="4750" y="5843"/>
                  </a:cubicBezTo>
                  <a:cubicBezTo>
                    <a:pt x="4531" y="5937"/>
                    <a:pt x="4313" y="6031"/>
                    <a:pt x="4156" y="5749"/>
                  </a:cubicBezTo>
                  <a:close/>
                  <a:moveTo>
                    <a:pt x="7562" y="5468"/>
                  </a:moveTo>
                  <a:lnTo>
                    <a:pt x="7562" y="5468"/>
                  </a:lnTo>
                  <a:cubicBezTo>
                    <a:pt x="6780" y="6468"/>
                    <a:pt x="5593" y="6906"/>
                    <a:pt x="4781" y="6499"/>
                  </a:cubicBezTo>
                  <a:cubicBezTo>
                    <a:pt x="4781" y="6406"/>
                    <a:pt x="4625" y="6281"/>
                    <a:pt x="4938" y="6093"/>
                  </a:cubicBezTo>
                  <a:cubicBezTo>
                    <a:pt x="5094" y="5999"/>
                    <a:pt x="5624" y="5656"/>
                    <a:pt x="5749" y="5312"/>
                  </a:cubicBezTo>
                  <a:cubicBezTo>
                    <a:pt x="5874" y="4968"/>
                    <a:pt x="6312" y="5187"/>
                    <a:pt x="6312" y="5187"/>
                  </a:cubicBezTo>
                  <a:cubicBezTo>
                    <a:pt x="6312" y="5187"/>
                    <a:pt x="6030" y="4937"/>
                    <a:pt x="6218" y="4624"/>
                  </a:cubicBezTo>
                  <a:cubicBezTo>
                    <a:pt x="6405" y="4312"/>
                    <a:pt x="6655" y="4031"/>
                    <a:pt x="6999" y="3749"/>
                  </a:cubicBezTo>
                  <a:cubicBezTo>
                    <a:pt x="7343" y="3468"/>
                    <a:pt x="7312" y="3124"/>
                    <a:pt x="7405" y="2905"/>
                  </a:cubicBezTo>
                  <a:cubicBezTo>
                    <a:pt x="7499" y="2656"/>
                    <a:pt x="7843" y="2468"/>
                    <a:pt x="7968" y="2624"/>
                  </a:cubicBezTo>
                  <a:cubicBezTo>
                    <a:pt x="8468" y="3312"/>
                    <a:pt x="8312" y="4499"/>
                    <a:pt x="7562" y="546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2706695698"/>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1000"/>
                                        <p:tgtEl>
                                          <p:spTgt spid="11"/>
                                        </p:tgtEl>
                                      </p:cBhvr>
                                    </p:animEffect>
                                  </p:childTnLst>
                                </p:cTn>
                              </p:par>
                            </p:childTnLst>
                          </p:cTn>
                        </p:par>
                        <p:par>
                          <p:cTn id="8" fill="hold">
                            <p:stCondLst>
                              <p:cond delay="1000"/>
                            </p:stCondLst>
                            <p:childTnLst>
                              <p:par>
                                <p:cTn id="9" presetID="53" presetClass="entr" presetSubtype="16"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1000" fill="hold"/>
                                        <p:tgtEl>
                                          <p:spTgt spid="12"/>
                                        </p:tgtEl>
                                        <p:attrNameLst>
                                          <p:attrName>ppt_w</p:attrName>
                                        </p:attrNameLst>
                                      </p:cBhvr>
                                      <p:tavLst>
                                        <p:tav tm="0">
                                          <p:val>
                                            <p:fltVal val="0"/>
                                          </p:val>
                                        </p:tav>
                                        <p:tav tm="100000">
                                          <p:val>
                                            <p:strVal val="#ppt_w"/>
                                          </p:val>
                                        </p:tav>
                                      </p:tavLst>
                                    </p:anim>
                                    <p:anim calcmode="lin" valueType="num">
                                      <p:cBhvr>
                                        <p:cTn id="12" dur="1000" fill="hold"/>
                                        <p:tgtEl>
                                          <p:spTgt spid="12"/>
                                        </p:tgtEl>
                                        <p:attrNameLst>
                                          <p:attrName>ppt_h</p:attrName>
                                        </p:attrNameLst>
                                      </p:cBhvr>
                                      <p:tavLst>
                                        <p:tav tm="0">
                                          <p:val>
                                            <p:fltVal val="0"/>
                                          </p:val>
                                        </p:tav>
                                        <p:tav tm="100000">
                                          <p:val>
                                            <p:strVal val="#ppt_h"/>
                                          </p:val>
                                        </p:tav>
                                      </p:tavLst>
                                    </p:anim>
                                    <p:animEffect transition="in" filter="fade">
                                      <p:cBhvr>
                                        <p:cTn id="13" dur="1000"/>
                                        <p:tgtEl>
                                          <p:spTgt spid="12"/>
                                        </p:tgtEl>
                                      </p:cBhvr>
                                    </p:animEffect>
                                  </p:childTnLst>
                                </p:cTn>
                              </p:par>
                            </p:childTnLst>
                          </p:cTn>
                        </p:par>
                        <p:par>
                          <p:cTn id="14" fill="hold">
                            <p:stCondLst>
                              <p:cond delay="2000"/>
                            </p:stCondLst>
                            <p:childTnLst>
                              <p:par>
                                <p:cTn id="15" presetID="53" presetClass="entr" presetSubtype="16" fill="hold" nodeType="after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p:cTn id="17" dur="500" fill="hold"/>
                                        <p:tgtEl>
                                          <p:spTgt spid="23"/>
                                        </p:tgtEl>
                                        <p:attrNameLst>
                                          <p:attrName>ppt_w</p:attrName>
                                        </p:attrNameLst>
                                      </p:cBhvr>
                                      <p:tavLst>
                                        <p:tav tm="0">
                                          <p:val>
                                            <p:fltVal val="0"/>
                                          </p:val>
                                        </p:tav>
                                        <p:tav tm="100000">
                                          <p:val>
                                            <p:strVal val="#ppt_w"/>
                                          </p:val>
                                        </p:tav>
                                      </p:tavLst>
                                    </p:anim>
                                    <p:anim calcmode="lin" valueType="num">
                                      <p:cBhvr>
                                        <p:cTn id="18" dur="500" fill="hold"/>
                                        <p:tgtEl>
                                          <p:spTgt spid="23"/>
                                        </p:tgtEl>
                                        <p:attrNameLst>
                                          <p:attrName>ppt_h</p:attrName>
                                        </p:attrNameLst>
                                      </p:cBhvr>
                                      <p:tavLst>
                                        <p:tav tm="0">
                                          <p:val>
                                            <p:fltVal val="0"/>
                                          </p:val>
                                        </p:tav>
                                        <p:tav tm="100000">
                                          <p:val>
                                            <p:strVal val="#ppt_h"/>
                                          </p:val>
                                        </p:tav>
                                      </p:tavLst>
                                    </p:anim>
                                    <p:animEffect transition="in" filter="fade">
                                      <p:cBhvr>
                                        <p:cTn id="19" dur="500"/>
                                        <p:tgtEl>
                                          <p:spTgt spid="23"/>
                                        </p:tgtEl>
                                      </p:cBhvr>
                                    </p:animEffect>
                                  </p:childTnLst>
                                </p:cTn>
                              </p:par>
                            </p:childTnLst>
                          </p:cTn>
                        </p:par>
                        <p:par>
                          <p:cTn id="20" fill="hold">
                            <p:stCondLst>
                              <p:cond delay="2500"/>
                            </p:stCondLst>
                            <p:childTnLst>
                              <p:par>
                                <p:cTn id="21" presetID="2" presetClass="entr" presetSubtype="4" fill="hold" grpId="0" nodeType="afterEffect">
                                  <p:stCondLst>
                                    <p:cond delay="0"/>
                                  </p:stCondLst>
                                  <p:childTnLst>
                                    <p:set>
                                      <p:cBhvr>
                                        <p:cTn id="22" dur="1" fill="hold">
                                          <p:stCondLst>
                                            <p:cond delay="0"/>
                                          </p:stCondLst>
                                        </p:cTn>
                                        <p:tgtEl>
                                          <p:spTgt spid="26"/>
                                        </p:tgtEl>
                                        <p:attrNameLst>
                                          <p:attrName>style.visibility</p:attrName>
                                        </p:attrNameLst>
                                      </p:cBhvr>
                                      <p:to>
                                        <p:strVal val="visible"/>
                                      </p:to>
                                    </p:set>
                                    <p:anim calcmode="lin" valueType="num">
                                      <p:cBhvr additive="base">
                                        <p:cTn id="23" dur="500" fill="hold"/>
                                        <p:tgtEl>
                                          <p:spTgt spid="26"/>
                                        </p:tgtEl>
                                        <p:attrNameLst>
                                          <p:attrName>ppt_x</p:attrName>
                                        </p:attrNameLst>
                                      </p:cBhvr>
                                      <p:tavLst>
                                        <p:tav tm="0">
                                          <p:val>
                                            <p:strVal val="#ppt_x"/>
                                          </p:val>
                                        </p:tav>
                                        <p:tav tm="100000">
                                          <p:val>
                                            <p:strVal val="#ppt_x"/>
                                          </p:val>
                                        </p:tav>
                                      </p:tavLst>
                                    </p:anim>
                                    <p:anim calcmode="lin" valueType="num">
                                      <p:cBhvr additive="base">
                                        <p:cTn id="24" dur="500" fill="hold"/>
                                        <p:tgtEl>
                                          <p:spTgt spid="26"/>
                                        </p:tgtEl>
                                        <p:attrNameLst>
                                          <p:attrName>ppt_y</p:attrName>
                                        </p:attrNameLst>
                                      </p:cBhvr>
                                      <p:tavLst>
                                        <p:tav tm="0">
                                          <p:val>
                                            <p:strVal val="1+#ppt_h/2"/>
                                          </p:val>
                                        </p:tav>
                                        <p:tav tm="100000">
                                          <p:val>
                                            <p:strVal val="#ppt_y"/>
                                          </p:val>
                                        </p:tav>
                                      </p:tavLst>
                                    </p:anim>
                                  </p:childTnLst>
                                </p:cTn>
                              </p:par>
                            </p:childTnLst>
                          </p:cTn>
                        </p:par>
                        <p:par>
                          <p:cTn id="25" fill="hold">
                            <p:stCondLst>
                              <p:cond delay="3000"/>
                            </p:stCondLst>
                            <p:childTnLst>
                              <p:par>
                                <p:cTn id="26" presetID="22" presetClass="entr" presetSubtype="1" fill="hold" nodeType="after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wipe(up)">
                                      <p:cBhvr>
                                        <p:cTn id="28" dur="1000"/>
                                        <p:tgtEl>
                                          <p:spTgt spid="17"/>
                                        </p:tgtEl>
                                      </p:cBhvr>
                                    </p:animEffect>
                                  </p:childTnLst>
                                </p:cTn>
                              </p:par>
                            </p:childTnLst>
                          </p:cTn>
                        </p:par>
                        <p:par>
                          <p:cTn id="29" fill="hold">
                            <p:stCondLst>
                              <p:cond delay="4000"/>
                            </p:stCondLst>
                            <p:childTnLst>
                              <p:par>
                                <p:cTn id="30" presetID="22" presetClass="entr" presetSubtype="8" fill="hold" nodeType="after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wipe(left)">
                                      <p:cBhvr>
                                        <p:cTn id="32" dur="1000"/>
                                        <p:tgtEl>
                                          <p:spTgt spid="16"/>
                                        </p:tgtEl>
                                      </p:cBhvr>
                                    </p:animEffect>
                                  </p:childTnLst>
                                </p:cTn>
                              </p:par>
                            </p:childTnLst>
                          </p:cTn>
                        </p:par>
                        <p:par>
                          <p:cTn id="33" fill="hold">
                            <p:stCondLst>
                              <p:cond delay="5000"/>
                            </p:stCondLst>
                            <p:childTnLst>
                              <p:par>
                                <p:cTn id="34" presetID="53" presetClass="entr" presetSubtype="16" fill="hold" grpId="0" nodeType="afterEffect">
                                  <p:stCondLst>
                                    <p:cond delay="0"/>
                                  </p:stCondLst>
                                  <p:childTnLst>
                                    <p:set>
                                      <p:cBhvr>
                                        <p:cTn id="35" dur="1" fill="hold">
                                          <p:stCondLst>
                                            <p:cond delay="0"/>
                                          </p:stCondLst>
                                        </p:cTn>
                                        <p:tgtEl>
                                          <p:spTgt spid="15"/>
                                        </p:tgtEl>
                                        <p:attrNameLst>
                                          <p:attrName>style.visibility</p:attrName>
                                        </p:attrNameLst>
                                      </p:cBhvr>
                                      <p:to>
                                        <p:strVal val="visible"/>
                                      </p:to>
                                    </p:set>
                                    <p:anim calcmode="lin" valueType="num">
                                      <p:cBhvr>
                                        <p:cTn id="36" dur="1000" fill="hold"/>
                                        <p:tgtEl>
                                          <p:spTgt spid="15"/>
                                        </p:tgtEl>
                                        <p:attrNameLst>
                                          <p:attrName>ppt_w</p:attrName>
                                        </p:attrNameLst>
                                      </p:cBhvr>
                                      <p:tavLst>
                                        <p:tav tm="0">
                                          <p:val>
                                            <p:fltVal val="0"/>
                                          </p:val>
                                        </p:tav>
                                        <p:tav tm="100000">
                                          <p:val>
                                            <p:strVal val="#ppt_w"/>
                                          </p:val>
                                        </p:tav>
                                      </p:tavLst>
                                    </p:anim>
                                    <p:anim calcmode="lin" valueType="num">
                                      <p:cBhvr>
                                        <p:cTn id="37" dur="1000" fill="hold"/>
                                        <p:tgtEl>
                                          <p:spTgt spid="15"/>
                                        </p:tgtEl>
                                        <p:attrNameLst>
                                          <p:attrName>ppt_h</p:attrName>
                                        </p:attrNameLst>
                                      </p:cBhvr>
                                      <p:tavLst>
                                        <p:tav tm="0">
                                          <p:val>
                                            <p:fltVal val="0"/>
                                          </p:val>
                                        </p:tav>
                                        <p:tav tm="100000">
                                          <p:val>
                                            <p:strVal val="#ppt_h"/>
                                          </p:val>
                                        </p:tav>
                                      </p:tavLst>
                                    </p:anim>
                                    <p:animEffect transition="in" filter="fade">
                                      <p:cBhvr>
                                        <p:cTn id="38" dur="1000"/>
                                        <p:tgtEl>
                                          <p:spTgt spid="15"/>
                                        </p:tgtEl>
                                      </p:cBhvr>
                                    </p:animEffect>
                                  </p:childTnLst>
                                </p:cTn>
                              </p:par>
                            </p:childTnLst>
                          </p:cTn>
                        </p:par>
                        <p:par>
                          <p:cTn id="39" fill="hold">
                            <p:stCondLst>
                              <p:cond delay="6000"/>
                            </p:stCondLst>
                            <p:childTnLst>
                              <p:par>
                                <p:cTn id="40" presetID="53" presetClass="entr" presetSubtype="16" fill="hold" grpId="0" nodeType="afterEffect">
                                  <p:stCondLst>
                                    <p:cond delay="0"/>
                                  </p:stCondLst>
                                  <p:childTnLst>
                                    <p:set>
                                      <p:cBhvr>
                                        <p:cTn id="41" dur="1" fill="hold">
                                          <p:stCondLst>
                                            <p:cond delay="0"/>
                                          </p:stCondLst>
                                        </p:cTn>
                                        <p:tgtEl>
                                          <p:spTgt spid="33"/>
                                        </p:tgtEl>
                                        <p:attrNameLst>
                                          <p:attrName>style.visibility</p:attrName>
                                        </p:attrNameLst>
                                      </p:cBhvr>
                                      <p:to>
                                        <p:strVal val="visible"/>
                                      </p:to>
                                    </p:set>
                                    <p:anim calcmode="lin" valueType="num">
                                      <p:cBhvr>
                                        <p:cTn id="42" dur="500" fill="hold"/>
                                        <p:tgtEl>
                                          <p:spTgt spid="33"/>
                                        </p:tgtEl>
                                        <p:attrNameLst>
                                          <p:attrName>ppt_w</p:attrName>
                                        </p:attrNameLst>
                                      </p:cBhvr>
                                      <p:tavLst>
                                        <p:tav tm="0">
                                          <p:val>
                                            <p:fltVal val="0"/>
                                          </p:val>
                                        </p:tav>
                                        <p:tav tm="100000">
                                          <p:val>
                                            <p:strVal val="#ppt_w"/>
                                          </p:val>
                                        </p:tav>
                                      </p:tavLst>
                                    </p:anim>
                                    <p:anim calcmode="lin" valueType="num">
                                      <p:cBhvr>
                                        <p:cTn id="43" dur="500" fill="hold"/>
                                        <p:tgtEl>
                                          <p:spTgt spid="33"/>
                                        </p:tgtEl>
                                        <p:attrNameLst>
                                          <p:attrName>ppt_h</p:attrName>
                                        </p:attrNameLst>
                                      </p:cBhvr>
                                      <p:tavLst>
                                        <p:tav tm="0">
                                          <p:val>
                                            <p:fltVal val="0"/>
                                          </p:val>
                                        </p:tav>
                                        <p:tav tm="100000">
                                          <p:val>
                                            <p:strVal val="#ppt_h"/>
                                          </p:val>
                                        </p:tav>
                                      </p:tavLst>
                                    </p:anim>
                                    <p:animEffect transition="in" filter="fade">
                                      <p:cBhvr>
                                        <p:cTn id="44" dur="500"/>
                                        <p:tgtEl>
                                          <p:spTgt spid="33"/>
                                        </p:tgtEl>
                                      </p:cBhvr>
                                    </p:animEffect>
                                  </p:childTnLst>
                                </p:cTn>
                              </p:par>
                            </p:childTnLst>
                          </p:cTn>
                        </p:par>
                        <p:par>
                          <p:cTn id="45" fill="hold">
                            <p:stCondLst>
                              <p:cond delay="6500"/>
                            </p:stCondLst>
                            <p:childTnLst>
                              <p:par>
                                <p:cTn id="46" presetID="16" presetClass="entr" presetSubtype="37" fill="hold" grpId="0" nodeType="afterEffect">
                                  <p:stCondLst>
                                    <p:cond delay="0"/>
                                  </p:stCondLst>
                                  <p:childTnLst>
                                    <p:set>
                                      <p:cBhvr>
                                        <p:cTn id="47" dur="1" fill="hold">
                                          <p:stCondLst>
                                            <p:cond delay="0"/>
                                          </p:stCondLst>
                                        </p:cTn>
                                        <p:tgtEl>
                                          <p:spTgt spid="27"/>
                                        </p:tgtEl>
                                        <p:attrNameLst>
                                          <p:attrName>style.visibility</p:attrName>
                                        </p:attrNameLst>
                                      </p:cBhvr>
                                      <p:to>
                                        <p:strVal val="visible"/>
                                      </p:to>
                                    </p:set>
                                    <p:animEffect transition="in" filter="barn(outVertical)">
                                      <p:cBhvr>
                                        <p:cTn id="48" dur="500"/>
                                        <p:tgtEl>
                                          <p:spTgt spid="27"/>
                                        </p:tgtEl>
                                      </p:cBhvr>
                                    </p:animEffect>
                                  </p:childTnLst>
                                </p:cTn>
                              </p:par>
                            </p:childTnLst>
                          </p:cTn>
                        </p:par>
                        <p:par>
                          <p:cTn id="49" fill="hold">
                            <p:stCondLst>
                              <p:cond delay="7000"/>
                            </p:stCondLst>
                            <p:childTnLst>
                              <p:par>
                                <p:cTn id="50" presetID="22" presetClass="entr" presetSubtype="8" fill="hold" nodeType="afterEffect">
                                  <p:stCondLst>
                                    <p:cond delay="0"/>
                                  </p:stCondLst>
                                  <p:childTnLst>
                                    <p:set>
                                      <p:cBhvr>
                                        <p:cTn id="51" dur="1" fill="hold">
                                          <p:stCondLst>
                                            <p:cond delay="0"/>
                                          </p:stCondLst>
                                        </p:cTn>
                                        <p:tgtEl>
                                          <p:spTgt spid="18"/>
                                        </p:tgtEl>
                                        <p:attrNameLst>
                                          <p:attrName>style.visibility</p:attrName>
                                        </p:attrNameLst>
                                      </p:cBhvr>
                                      <p:to>
                                        <p:strVal val="visible"/>
                                      </p:to>
                                    </p:set>
                                    <p:animEffect transition="in" filter="wipe(left)">
                                      <p:cBhvr>
                                        <p:cTn id="52" dur="1000"/>
                                        <p:tgtEl>
                                          <p:spTgt spid="18"/>
                                        </p:tgtEl>
                                      </p:cBhvr>
                                    </p:animEffect>
                                  </p:childTnLst>
                                </p:cTn>
                              </p:par>
                            </p:childTnLst>
                          </p:cTn>
                        </p:par>
                        <p:par>
                          <p:cTn id="53" fill="hold">
                            <p:stCondLst>
                              <p:cond delay="8000"/>
                            </p:stCondLst>
                            <p:childTnLst>
                              <p:par>
                                <p:cTn id="54" presetID="22" presetClass="entr" presetSubtype="4" fill="hold" nodeType="afterEffect">
                                  <p:stCondLst>
                                    <p:cond delay="0"/>
                                  </p:stCondLst>
                                  <p:childTnLst>
                                    <p:set>
                                      <p:cBhvr>
                                        <p:cTn id="55" dur="1" fill="hold">
                                          <p:stCondLst>
                                            <p:cond delay="0"/>
                                          </p:stCondLst>
                                        </p:cTn>
                                        <p:tgtEl>
                                          <p:spTgt spid="19"/>
                                        </p:tgtEl>
                                        <p:attrNameLst>
                                          <p:attrName>style.visibility</p:attrName>
                                        </p:attrNameLst>
                                      </p:cBhvr>
                                      <p:to>
                                        <p:strVal val="visible"/>
                                      </p:to>
                                    </p:set>
                                    <p:animEffect transition="in" filter="wipe(down)">
                                      <p:cBhvr>
                                        <p:cTn id="56" dur="1000"/>
                                        <p:tgtEl>
                                          <p:spTgt spid="19"/>
                                        </p:tgtEl>
                                      </p:cBhvr>
                                    </p:animEffect>
                                  </p:childTnLst>
                                </p:cTn>
                              </p:par>
                            </p:childTnLst>
                          </p:cTn>
                        </p:par>
                        <p:par>
                          <p:cTn id="57" fill="hold">
                            <p:stCondLst>
                              <p:cond delay="9000"/>
                            </p:stCondLst>
                            <p:childTnLst>
                              <p:par>
                                <p:cTn id="58" presetID="53" presetClass="entr" presetSubtype="16" fill="hold" grpId="0" nodeType="afterEffect">
                                  <p:stCondLst>
                                    <p:cond delay="0"/>
                                  </p:stCondLst>
                                  <p:childTnLst>
                                    <p:set>
                                      <p:cBhvr>
                                        <p:cTn id="59" dur="1" fill="hold">
                                          <p:stCondLst>
                                            <p:cond delay="0"/>
                                          </p:stCondLst>
                                        </p:cTn>
                                        <p:tgtEl>
                                          <p:spTgt spid="20"/>
                                        </p:tgtEl>
                                        <p:attrNameLst>
                                          <p:attrName>style.visibility</p:attrName>
                                        </p:attrNameLst>
                                      </p:cBhvr>
                                      <p:to>
                                        <p:strVal val="visible"/>
                                      </p:to>
                                    </p:set>
                                    <p:anim calcmode="lin" valueType="num">
                                      <p:cBhvr>
                                        <p:cTn id="60" dur="1000" fill="hold"/>
                                        <p:tgtEl>
                                          <p:spTgt spid="20"/>
                                        </p:tgtEl>
                                        <p:attrNameLst>
                                          <p:attrName>ppt_w</p:attrName>
                                        </p:attrNameLst>
                                      </p:cBhvr>
                                      <p:tavLst>
                                        <p:tav tm="0">
                                          <p:val>
                                            <p:fltVal val="0"/>
                                          </p:val>
                                        </p:tav>
                                        <p:tav tm="100000">
                                          <p:val>
                                            <p:strVal val="#ppt_w"/>
                                          </p:val>
                                        </p:tav>
                                      </p:tavLst>
                                    </p:anim>
                                    <p:anim calcmode="lin" valueType="num">
                                      <p:cBhvr>
                                        <p:cTn id="61" dur="1000" fill="hold"/>
                                        <p:tgtEl>
                                          <p:spTgt spid="20"/>
                                        </p:tgtEl>
                                        <p:attrNameLst>
                                          <p:attrName>ppt_h</p:attrName>
                                        </p:attrNameLst>
                                      </p:cBhvr>
                                      <p:tavLst>
                                        <p:tav tm="0">
                                          <p:val>
                                            <p:fltVal val="0"/>
                                          </p:val>
                                        </p:tav>
                                        <p:tav tm="100000">
                                          <p:val>
                                            <p:strVal val="#ppt_h"/>
                                          </p:val>
                                        </p:tav>
                                      </p:tavLst>
                                    </p:anim>
                                    <p:animEffect transition="in" filter="fade">
                                      <p:cBhvr>
                                        <p:cTn id="62" dur="1000"/>
                                        <p:tgtEl>
                                          <p:spTgt spid="20"/>
                                        </p:tgtEl>
                                      </p:cBhvr>
                                    </p:animEffect>
                                  </p:childTnLst>
                                </p:cTn>
                              </p:par>
                            </p:childTnLst>
                          </p:cTn>
                        </p:par>
                        <p:par>
                          <p:cTn id="63" fill="hold">
                            <p:stCondLst>
                              <p:cond delay="10000"/>
                            </p:stCondLst>
                            <p:childTnLst>
                              <p:par>
                                <p:cTn id="64" presetID="53" presetClass="entr" presetSubtype="16" fill="hold" grpId="0" nodeType="afterEffect">
                                  <p:stCondLst>
                                    <p:cond delay="0"/>
                                  </p:stCondLst>
                                  <p:childTnLst>
                                    <p:set>
                                      <p:cBhvr>
                                        <p:cTn id="65" dur="1" fill="hold">
                                          <p:stCondLst>
                                            <p:cond delay="0"/>
                                          </p:stCondLst>
                                        </p:cTn>
                                        <p:tgtEl>
                                          <p:spTgt spid="34"/>
                                        </p:tgtEl>
                                        <p:attrNameLst>
                                          <p:attrName>style.visibility</p:attrName>
                                        </p:attrNameLst>
                                      </p:cBhvr>
                                      <p:to>
                                        <p:strVal val="visible"/>
                                      </p:to>
                                    </p:set>
                                    <p:anim calcmode="lin" valueType="num">
                                      <p:cBhvr>
                                        <p:cTn id="66" dur="500" fill="hold"/>
                                        <p:tgtEl>
                                          <p:spTgt spid="34"/>
                                        </p:tgtEl>
                                        <p:attrNameLst>
                                          <p:attrName>ppt_w</p:attrName>
                                        </p:attrNameLst>
                                      </p:cBhvr>
                                      <p:tavLst>
                                        <p:tav tm="0">
                                          <p:val>
                                            <p:fltVal val="0"/>
                                          </p:val>
                                        </p:tav>
                                        <p:tav tm="100000">
                                          <p:val>
                                            <p:strVal val="#ppt_w"/>
                                          </p:val>
                                        </p:tav>
                                      </p:tavLst>
                                    </p:anim>
                                    <p:anim calcmode="lin" valueType="num">
                                      <p:cBhvr>
                                        <p:cTn id="67" dur="500" fill="hold"/>
                                        <p:tgtEl>
                                          <p:spTgt spid="34"/>
                                        </p:tgtEl>
                                        <p:attrNameLst>
                                          <p:attrName>ppt_h</p:attrName>
                                        </p:attrNameLst>
                                      </p:cBhvr>
                                      <p:tavLst>
                                        <p:tav tm="0">
                                          <p:val>
                                            <p:fltVal val="0"/>
                                          </p:val>
                                        </p:tav>
                                        <p:tav tm="100000">
                                          <p:val>
                                            <p:strVal val="#ppt_h"/>
                                          </p:val>
                                        </p:tav>
                                      </p:tavLst>
                                    </p:anim>
                                    <p:animEffect transition="in" filter="fade">
                                      <p:cBhvr>
                                        <p:cTn id="68" dur="500"/>
                                        <p:tgtEl>
                                          <p:spTgt spid="34"/>
                                        </p:tgtEl>
                                      </p:cBhvr>
                                    </p:animEffect>
                                  </p:childTnLst>
                                </p:cTn>
                              </p:par>
                            </p:childTnLst>
                          </p:cTn>
                        </p:par>
                        <p:par>
                          <p:cTn id="69" fill="hold">
                            <p:stCondLst>
                              <p:cond delay="10500"/>
                            </p:stCondLst>
                            <p:childTnLst>
                              <p:par>
                                <p:cTn id="70" presetID="2" presetClass="entr" presetSubtype="4" fill="hold" grpId="0" nodeType="afterEffect">
                                  <p:stCondLst>
                                    <p:cond delay="0"/>
                                  </p:stCondLst>
                                  <p:childTnLst>
                                    <p:set>
                                      <p:cBhvr>
                                        <p:cTn id="71" dur="1" fill="hold">
                                          <p:stCondLst>
                                            <p:cond delay="0"/>
                                          </p:stCondLst>
                                        </p:cTn>
                                        <p:tgtEl>
                                          <p:spTgt spid="28"/>
                                        </p:tgtEl>
                                        <p:attrNameLst>
                                          <p:attrName>style.visibility</p:attrName>
                                        </p:attrNameLst>
                                      </p:cBhvr>
                                      <p:to>
                                        <p:strVal val="visible"/>
                                      </p:to>
                                    </p:set>
                                    <p:anim calcmode="lin" valueType="num">
                                      <p:cBhvr additive="base">
                                        <p:cTn id="72" dur="500" fill="hold"/>
                                        <p:tgtEl>
                                          <p:spTgt spid="28"/>
                                        </p:tgtEl>
                                        <p:attrNameLst>
                                          <p:attrName>ppt_x</p:attrName>
                                        </p:attrNameLst>
                                      </p:cBhvr>
                                      <p:tavLst>
                                        <p:tav tm="0">
                                          <p:val>
                                            <p:strVal val="#ppt_x"/>
                                          </p:val>
                                        </p:tav>
                                        <p:tav tm="100000">
                                          <p:val>
                                            <p:strVal val="#ppt_x"/>
                                          </p:val>
                                        </p:tav>
                                      </p:tavLst>
                                    </p:anim>
                                    <p:anim calcmode="lin" valueType="num">
                                      <p:cBhvr additive="base">
                                        <p:cTn id="73" dur="500" fill="hold"/>
                                        <p:tgtEl>
                                          <p:spTgt spid="28"/>
                                        </p:tgtEl>
                                        <p:attrNameLst>
                                          <p:attrName>ppt_y</p:attrName>
                                        </p:attrNameLst>
                                      </p:cBhvr>
                                      <p:tavLst>
                                        <p:tav tm="0">
                                          <p:val>
                                            <p:strVal val="1+#ppt_h/2"/>
                                          </p:val>
                                        </p:tav>
                                        <p:tav tm="100000">
                                          <p:val>
                                            <p:strVal val="#ppt_y"/>
                                          </p:val>
                                        </p:tav>
                                      </p:tavLst>
                                    </p:anim>
                                  </p:childTnLst>
                                </p:cTn>
                              </p:par>
                            </p:childTnLst>
                          </p:cTn>
                        </p:par>
                        <p:par>
                          <p:cTn id="74" fill="hold">
                            <p:stCondLst>
                              <p:cond delay="11000"/>
                            </p:stCondLst>
                            <p:childTnLst>
                              <p:par>
                                <p:cTn id="75" presetID="22" presetClass="entr" presetSubtype="8" fill="hold" nodeType="afterEffect">
                                  <p:stCondLst>
                                    <p:cond delay="0"/>
                                  </p:stCondLst>
                                  <p:childTnLst>
                                    <p:set>
                                      <p:cBhvr>
                                        <p:cTn id="76" dur="1" fill="hold">
                                          <p:stCondLst>
                                            <p:cond delay="0"/>
                                          </p:stCondLst>
                                        </p:cTn>
                                        <p:tgtEl>
                                          <p:spTgt spid="29"/>
                                        </p:tgtEl>
                                        <p:attrNameLst>
                                          <p:attrName>style.visibility</p:attrName>
                                        </p:attrNameLst>
                                      </p:cBhvr>
                                      <p:to>
                                        <p:strVal val="visible"/>
                                      </p:to>
                                    </p:set>
                                    <p:animEffect transition="in" filter="wipe(left)">
                                      <p:cBhvr>
                                        <p:cTn id="77" dur="1000"/>
                                        <p:tgtEl>
                                          <p:spTgt spid="29"/>
                                        </p:tgtEl>
                                      </p:cBhvr>
                                    </p:animEffect>
                                  </p:childTnLst>
                                </p:cTn>
                              </p:par>
                            </p:childTnLst>
                          </p:cTn>
                        </p:par>
                        <p:par>
                          <p:cTn id="78" fill="hold">
                            <p:stCondLst>
                              <p:cond delay="12000"/>
                            </p:stCondLst>
                            <p:childTnLst>
                              <p:par>
                                <p:cTn id="79" presetID="22" presetClass="entr" presetSubtype="1" fill="hold" nodeType="afterEffect">
                                  <p:stCondLst>
                                    <p:cond delay="0"/>
                                  </p:stCondLst>
                                  <p:childTnLst>
                                    <p:set>
                                      <p:cBhvr>
                                        <p:cTn id="80" dur="1" fill="hold">
                                          <p:stCondLst>
                                            <p:cond delay="0"/>
                                          </p:stCondLst>
                                        </p:cTn>
                                        <p:tgtEl>
                                          <p:spTgt spid="30"/>
                                        </p:tgtEl>
                                        <p:attrNameLst>
                                          <p:attrName>style.visibility</p:attrName>
                                        </p:attrNameLst>
                                      </p:cBhvr>
                                      <p:to>
                                        <p:strVal val="visible"/>
                                      </p:to>
                                    </p:set>
                                    <p:animEffect transition="in" filter="wipe(up)">
                                      <p:cBhvr>
                                        <p:cTn id="81" dur="1000"/>
                                        <p:tgtEl>
                                          <p:spTgt spid="30"/>
                                        </p:tgtEl>
                                      </p:cBhvr>
                                    </p:animEffect>
                                  </p:childTnLst>
                                </p:cTn>
                              </p:par>
                            </p:childTnLst>
                          </p:cTn>
                        </p:par>
                        <p:par>
                          <p:cTn id="82" fill="hold">
                            <p:stCondLst>
                              <p:cond delay="13000"/>
                            </p:stCondLst>
                            <p:childTnLst>
                              <p:par>
                                <p:cTn id="83" presetID="53" presetClass="entr" presetSubtype="16" fill="hold" grpId="0" nodeType="afterEffect">
                                  <p:stCondLst>
                                    <p:cond delay="0"/>
                                  </p:stCondLst>
                                  <p:childTnLst>
                                    <p:set>
                                      <p:cBhvr>
                                        <p:cTn id="84" dur="1" fill="hold">
                                          <p:stCondLst>
                                            <p:cond delay="0"/>
                                          </p:stCondLst>
                                        </p:cTn>
                                        <p:tgtEl>
                                          <p:spTgt spid="31"/>
                                        </p:tgtEl>
                                        <p:attrNameLst>
                                          <p:attrName>style.visibility</p:attrName>
                                        </p:attrNameLst>
                                      </p:cBhvr>
                                      <p:to>
                                        <p:strVal val="visible"/>
                                      </p:to>
                                    </p:set>
                                    <p:anim calcmode="lin" valueType="num">
                                      <p:cBhvr>
                                        <p:cTn id="85" dur="1000" fill="hold"/>
                                        <p:tgtEl>
                                          <p:spTgt spid="31"/>
                                        </p:tgtEl>
                                        <p:attrNameLst>
                                          <p:attrName>ppt_w</p:attrName>
                                        </p:attrNameLst>
                                      </p:cBhvr>
                                      <p:tavLst>
                                        <p:tav tm="0">
                                          <p:val>
                                            <p:fltVal val="0"/>
                                          </p:val>
                                        </p:tav>
                                        <p:tav tm="100000">
                                          <p:val>
                                            <p:strVal val="#ppt_w"/>
                                          </p:val>
                                        </p:tav>
                                      </p:tavLst>
                                    </p:anim>
                                    <p:anim calcmode="lin" valueType="num">
                                      <p:cBhvr>
                                        <p:cTn id="86" dur="1000" fill="hold"/>
                                        <p:tgtEl>
                                          <p:spTgt spid="31"/>
                                        </p:tgtEl>
                                        <p:attrNameLst>
                                          <p:attrName>ppt_h</p:attrName>
                                        </p:attrNameLst>
                                      </p:cBhvr>
                                      <p:tavLst>
                                        <p:tav tm="0">
                                          <p:val>
                                            <p:fltVal val="0"/>
                                          </p:val>
                                        </p:tav>
                                        <p:tav tm="100000">
                                          <p:val>
                                            <p:strVal val="#ppt_h"/>
                                          </p:val>
                                        </p:tav>
                                      </p:tavLst>
                                    </p:anim>
                                    <p:animEffect transition="in" filter="fade">
                                      <p:cBhvr>
                                        <p:cTn id="87" dur="1000"/>
                                        <p:tgtEl>
                                          <p:spTgt spid="31"/>
                                        </p:tgtEl>
                                      </p:cBhvr>
                                    </p:animEffect>
                                  </p:childTnLst>
                                </p:cTn>
                              </p:par>
                            </p:childTnLst>
                          </p:cTn>
                        </p:par>
                        <p:par>
                          <p:cTn id="88" fill="hold">
                            <p:stCondLst>
                              <p:cond delay="14000"/>
                            </p:stCondLst>
                            <p:childTnLst>
                              <p:par>
                                <p:cTn id="89" presetID="53" presetClass="entr" presetSubtype="16" fill="hold" grpId="0" nodeType="afterEffect">
                                  <p:stCondLst>
                                    <p:cond delay="0"/>
                                  </p:stCondLst>
                                  <p:childTnLst>
                                    <p:set>
                                      <p:cBhvr>
                                        <p:cTn id="90" dur="1" fill="hold">
                                          <p:stCondLst>
                                            <p:cond delay="0"/>
                                          </p:stCondLst>
                                        </p:cTn>
                                        <p:tgtEl>
                                          <p:spTgt spid="35"/>
                                        </p:tgtEl>
                                        <p:attrNameLst>
                                          <p:attrName>style.visibility</p:attrName>
                                        </p:attrNameLst>
                                      </p:cBhvr>
                                      <p:to>
                                        <p:strVal val="visible"/>
                                      </p:to>
                                    </p:set>
                                    <p:anim calcmode="lin" valueType="num">
                                      <p:cBhvr>
                                        <p:cTn id="91" dur="500" fill="hold"/>
                                        <p:tgtEl>
                                          <p:spTgt spid="35"/>
                                        </p:tgtEl>
                                        <p:attrNameLst>
                                          <p:attrName>ppt_w</p:attrName>
                                        </p:attrNameLst>
                                      </p:cBhvr>
                                      <p:tavLst>
                                        <p:tav tm="0">
                                          <p:val>
                                            <p:fltVal val="0"/>
                                          </p:val>
                                        </p:tav>
                                        <p:tav tm="100000">
                                          <p:val>
                                            <p:strVal val="#ppt_w"/>
                                          </p:val>
                                        </p:tav>
                                      </p:tavLst>
                                    </p:anim>
                                    <p:anim calcmode="lin" valueType="num">
                                      <p:cBhvr>
                                        <p:cTn id="92" dur="500" fill="hold"/>
                                        <p:tgtEl>
                                          <p:spTgt spid="35"/>
                                        </p:tgtEl>
                                        <p:attrNameLst>
                                          <p:attrName>ppt_h</p:attrName>
                                        </p:attrNameLst>
                                      </p:cBhvr>
                                      <p:tavLst>
                                        <p:tav tm="0">
                                          <p:val>
                                            <p:fltVal val="0"/>
                                          </p:val>
                                        </p:tav>
                                        <p:tav tm="100000">
                                          <p:val>
                                            <p:strVal val="#ppt_h"/>
                                          </p:val>
                                        </p:tav>
                                      </p:tavLst>
                                    </p:anim>
                                    <p:animEffect transition="in" filter="fade">
                                      <p:cBhvr>
                                        <p:cTn id="93" dur="500"/>
                                        <p:tgtEl>
                                          <p:spTgt spid="35"/>
                                        </p:tgtEl>
                                      </p:cBhvr>
                                    </p:animEffect>
                                  </p:childTnLst>
                                </p:cTn>
                              </p:par>
                            </p:childTnLst>
                          </p:cTn>
                        </p:par>
                        <p:par>
                          <p:cTn id="94" fill="hold">
                            <p:stCondLst>
                              <p:cond delay="14500"/>
                            </p:stCondLst>
                            <p:childTnLst>
                              <p:par>
                                <p:cTn id="95" presetID="2" presetClass="entr" presetSubtype="4" fill="hold" grpId="0" nodeType="afterEffect">
                                  <p:stCondLst>
                                    <p:cond delay="0"/>
                                  </p:stCondLst>
                                  <p:childTnLst>
                                    <p:set>
                                      <p:cBhvr>
                                        <p:cTn id="96" dur="1" fill="hold">
                                          <p:stCondLst>
                                            <p:cond delay="0"/>
                                          </p:stCondLst>
                                        </p:cTn>
                                        <p:tgtEl>
                                          <p:spTgt spid="32"/>
                                        </p:tgtEl>
                                        <p:attrNameLst>
                                          <p:attrName>style.visibility</p:attrName>
                                        </p:attrNameLst>
                                      </p:cBhvr>
                                      <p:to>
                                        <p:strVal val="visible"/>
                                      </p:to>
                                    </p:set>
                                    <p:anim calcmode="lin" valueType="num">
                                      <p:cBhvr additive="base">
                                        <p:cTn id="97" dur="500" fill="hold"/>
                                        <p:tgtEl>
                                          <p:spTgt spid="32"/>
                                        </p:tgtEl>
                                        <p:attrNameLst>
                                          <p:attrName>ppt_x</p:attrName>
                                        </p:attrNameLst>
                                      </p:cBhvr>
                                      <p:tavLst>
                                        <p:tav tm="0">
                                          <p:val>
                                            <p:strVal val="#ppt_x"/>
                                          </p:val>
                                        </p:tav>
                                        <p:tav tm="100000">
                                          <p:val>
                                            <p:strVal val="#ppt_x"/>
                                          </p:val>
                                        </p:tav>
                                      </p:tavLst>
                                    </p:anim>
                                    <p:anim calcmode="lin" valueType="num">
                                      <p:cBhvr additive="base">
                                        <p:cTn id="98" dur="500" fill="hold"/>
                                        <p:tgtEl>
                                          <p:spTgt spid="32"/>
                                        </p:tgtEl>
                                        <p:attrNameLst>
                                          <p:attrName>ppt_y</p:attrName>
                                        </p:attrNameLst>
                                      </p:cBhvr>
                                      <p:tavLst>
                                        <p:tav tm="0">
                                          <p:val>
                                            <p:strVal val="1+#ppt_h/2"/>
                                          </p:val>
                                        </p:tav>
                                        <p:tav tm="100000">
                                          <p:val>
                                            <p:strVal val="#ppt_y"/>
                                          </p:val>
                                        </p:tav>
                                      </p:tavLst>
                                    </p:anim>
                                  </p:childTnLst>
                                </p:cTn>
                              </p:par>
                            </p:childTnLst>
                          </p:cTn>
                        </p:par>
                        <p:par>
                          <p:cTn id="99" fill="hold">
                            <p:stCondLst>
                              <p:cond delay="15000"/>
                            </p:stCondLst>
                            <p:childTnLst>
                              <p:par>
                                <p:cTn id="100" presetID="22" presetClass="entr" presetSubtype="1" fill="hold" nodeType="afterEffect">
                                  <p:stCondLst>
                                    <p:cond delay="0"/>
                                  </p:stCondLst>
                                  <p:childTnLst>
                                    <p:set>
                                      <p:cBhvr>
                                        <p:cTn id="101" dur="1" fill="hold">
                                          <p:stCondLst>
                                            <p:cond delay="0"/>
                                          </p:stCondLst>
                                        </p:cTn>
                                        <p:tgtEl>
                                          <p:spTgt spid="21"/>
                                        </p:tgtEl>
                                        <p:attrNameLst>
                                          <p:attrName>style.visibility</p:attrName>
                                        </p:attrNameLst>
                                      </p:cBhvr>
                                      <p:to>
                                        <p:strVal val="visible"/>
                                      </p:to>
                                    </p:set>
                                    <p:animEffect transition="in" filter="wipe(up)">
                                      <p:cBhvr>
                                        <p:cTn id="102" dur="10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5" grpId="0" animBg="1"/>
      <p:bldP spid="20" grpId="0" animBg="1"/>
      <p:bldP spid="26" grpId="0"/>
      <p:bldP spid="27" grpId="0"/>
      <p:bldP spid="28" grpId="0"/>
      <p:bldP spid="31" grpId="0" animBg="1"/>
      <p:bldP spid="32" grpId="0"/>
      <p:bldP spid="33" grpId="0"/>
      <p:bldP spid="34" grpId="0"/>
      <p:bldP spid="35"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676185" y="6386732"/>
            <a:ext cx="239150"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4</a:t>
            </a:fld>
            <a:endParaRPr lang="id-ID" sz="1200" b="1" dirty="0">
              <a:solidFill>
                <a:schemeClr val="bg1">
                  <a:lumMod val="50000"/>
                </a:schemeClr>
              </a:solidFill>
            </a:endParaRPr>
          </a:p>
        </p:txBody>
      </p:sp>
      <p:cxnSp>
        <p:nvCxnSpPr>
          <p:cNvPr id="11" name="Straight Connector 10"/>
          <p:cNvCxnSpPr/>
          <p:nvPr/>
        </p:nvCxnSpPr>
        <p:spPr>
          <a:xfrm rot="-5400000">
            <a:off x="4952631" y="2072300"/>
            <a:ext cx="0" cy="2520000"/>
          </a:xfrm>
          <a:prstGeom prst="line">
            <a:avLst/>
          </a:prstGeom>
          <a:ln w="25400" cmpd="sng">
            <a:solidFill>
              <a:schemeClr val="bg1">
                <a:lumMod val="75000"/>
              </a:schemeClr>
            </a:solidFill>
            <a:prstDash val="sysDash"/>
            <a:headEnd type="oval" w="lg" len="lg"/>
            <a:tailEnd type="none" w="med" len="med"/>
          </a:ln>
        </p:spPr>
        <p:style>
          <a:lnRef idx="1">
            <a:schemeClr val="accent1"/>
          </a:lnRef>
          <a:fillRef idx="0">
            <a:schemeClr val="accent1"/>
          </a:fillRef>
          <a:effectRef idx="0">
            <a:schemeClr val="accent1"/>
          </a:effectRef>
          <a:fontRef idx="minor">
            <a:schemeClr val="tx1"/>
          </a:fontRef>
        </p:style>
      </p:cxnSp>
      <p:sp>
        <p:nvSpPr>
          <p:cNvPr id="20" name="Oval 19"/>
          <p:cNvSpPr>
            <a:spLocks noChangeAspect="1"/>
          </p:cNvSpPr>
          <p:nvPr/>
        </p:nvSpPr>
        <p:spPr>
          <a:xfrm>
            <a:off x="6179254" y="2792300"/>
            <a:ext cx="1080000" cy="1080000"/>
          </a:xfrm>
          <a:prstGeom prst="ellipse">
            <a:avLst/>
          </a:prstGeom>
          <a:solidFill>
            <a:schemeClr val="bg2">
              <a:lumMod val="10000"/>
            </a:schemeClr>
          </a:solid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2">
                  <a:lumMod val="75000"/>
                </a:schemeClr>
              </a:solidFill>
            </a:endParaRPr>
          </a:p>
        </p:txBody>
      </p:sp>
      <p:sp>
        <p:nvSpPr>
          <p:cNvPr id="26" name="Content Placeholder 2"/>
          <p:cNvSpPr txBox="1">
            <a:spLocks/>
          </p:cNvSpPr>
          <p:nvPr/>
        </p:nvSpPr>
        <p:spPr>
          <a:xfrm>
            <a:off x="1619867" y="3134524"/>
            <a:ext cx="1974288" cy="38693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sz="1800" dirty="0" smtClean="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Sesion</a:t>
            </a:r>
            <a:r>
              <a:rPr lang="id-ID" sz="1800"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 </a:t>
            </a:r>
            <a:r>
              <a:rPr lang="id-ID" sz="1800"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End</a:t>
            </a:r>
            <a:endParaRPr lang="en-US" sz="1100" b="1" dirty="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 name="Content Placeholder 2"/>
          <p:cNvSpPr txBox="1">
            <a:spLocks/>
          </p:cNvSpPr>
          <p:nvPr/>
        </p:nvSpPr>
        <p:spPr>
          <a:xfrm>
            <a:off x="4154795" y="3870338"/>
            <a:ext cx="2682105"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sz="1800" dirty="0" smtClean="0">
                <a:solidFill>
                  <a:schemeClr val="tx1">
                    <a:lumMod val="75000"/>
                    <a:lumOff val="25000"/>
                  </a:schemeClr>
                </a:solidFill>
                <a:ea typeface="Roboto" panose="02000000000000000000" pitchFamily="2" charset="0"/>
              </a:rPr>
              <a:t>CLOSING</a:t>
            </a:r>
          </a:p>
          <a:p>
            <a:pPr marL="0" indent="0" algn="r">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endParaRPr lang="en-US" sz="1100" dirty="0">
              <a:solidFill>
                <a:schemeClr val="bg1">
                  <a:lumMod val="65000"/>
                </a:schemeClr>
              </a:solidFill>
              <a:ea typeface="Roboto" panose="02000000000000000000" pitchFamily="2" charset="0"/>
            </a:endParaRPr>
          </a:p>
        </p:txBody>
      </p:sp>
      <p:cxnSp>
        <p:nvCxnSpPr>
          <p:cNvPr id="29" name="Straight Connector 28"/>
          <p:cNvCxnSpPr/>
          <p:nvPr/>
        </p:nvCxnSpPr>
        <p:spPr>
          <a:xfrm rot="-5400000">
            <a:off x="8137415" y="2427992"/>
            <a:ext cx="0" cy="180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9502318" y="-26802"/>
            <a:ext cx="0" cy="288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30"/>
          <p:cNvSpPr>
            <a:spLocks noChangeAspect="1"/>
          </p:cNvSpPr>
          <p:nvPr/>
        </p:nvSpPr>
        <p:spPr>
          <a:xfrm>
            <a:off x="8968673" y="2790338"/>
            <a:ext cx="1080000" cy="1080000"/>
          </a:xfrm>
          <a:prstGeom prst="ellipse">
            <a:avLst/>
          </a:prstGeom>
          <a:solidFill>
            <a:schemeClr val="bg2">
              <a:lumMod val="10000"/>
            </a:schemeClr>
          </a:solid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2">
                  <a:lumMod val="75000"/>
                </a:schemeClr>
              </a:solidFill>
            </a:endParaRPr>
          </a:p>
        </p:txBody>
      </p:sp>
      <p:sp>
        <p:nvSpPr>
          <p:cNvPr id="32" name="Content Placeholder 2"/>
          <p:cNvSpPr txBox="1">
            <a:spLocks/>
          </p:cNvSpPr>
          <p:nvPr/>
        </p:nvSpPr>
        <p:spPr>
          <a:xfrm>
            <a:off x="9389774" y="3870338"/>
            <a:ext cx="2160507"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800" dirty="0" smtClean="0">
                <a:solidFill>
                  <a:schemeClr val="bg2"/>
                </a:solidFill>
                <a:ea typeface="Roboto" panose="02000000000000000000" pitchFamily="2" charset="0"/>
              </a:rPr>
              <a:t>PORTFOLIO</a:t>
            </a:r>
          </a:p>
          <a:p>
            <a:pPr marL="0" indent="0">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endParaRPr lang="en-US" sz="1100" dirty="0">
              <a:solidFill>
                <a:schemeClr val="bg1">
                  <a:lumMod val="65000"/>
                </a:schemeClr>
              </a:solidFill>
              <a:ea typeface="Roboto" panose="02000000000000000000" pitchFamily="2" charset="0"/>
            </a:endParaRPr>
          </a:p>
        </p:txBody>
      </p:sp>
      <p:sp>
        <p:nvSpPr>
          <p:cNvPr id="34" name="TextBox 33"/>
          <p:cNvSpPr txBox="1"/>
          <p:nvPr/>
        </p:nvSpPr>
        <p:spPr>
          <a:xfrm>
            <a:off x="6527229" y="2988105"/>
            <a:ext cx="355913" cy="646331"/>
          </a:xfrm>
          <a:prstGeom prst="rect">
            <a:avLst/>
          </a:prstGeom>
          <a:noFill/>
        </p:spPr>
        <p:txBody>
          <a:bodyPr wrap="square" rtlCol="0">
            <a:spAutoFit/>
          </a:bodyPr>
          <a:lstStyle/>
          <a:p>
            <a:pPr algn="ctr"/>
            <a:r>
              <a:rPr lang="id-ID" sz="3600" dirty="0" smtClean="0">
                <a:solidFill>
                  <a:schemeClr val="tx1">
                    <a:lumMod val="75000"/>
                    <a:lumOff val="25000"/>
                  </a:schemeClr>
                </a:solidFill>
                <a:latin typeface="FontAwesome" pitchFamily="2" charset="0"/>
              </a:rPr>
              <a:t></a:t>
            </a:r>
            <a:endParaRPr lang="id-ID" sz="3600" dirty="0">
              <a:solidFill>
                <a:schemeClr val="tx1">
                  <a:lumMod val="75000"/>
                  <a:lumOff val="25000"/>
                </a:schemeClr>
              </a:solidFill>
              <a:latin typeface="FontAwesome" pitchFamily="2" charset="0"/>
            </a:endParaRPr>
          </a:p>
        </p:txBody>
      </p:sp>
      <p:sp>
        <p:nvSpPr>
          <p:cNvPr id="35" name="TextBox 34"/>
          <p:cNvSpPr txBox="1"/>
          <p:nvPr/>
        </p:nvSpPr>
        <p:spPr>
          <a:xfrm>
            <a:off x="9346894" y="2967109"/>
            <a:ext cx="323557" cy="707886"/>
          </a:xfrm>
          <a:prstGeom prst="rect">
            <a:avLst/>
          </a:prstGeom>
          <a:noFill/>
        </p:spPr>
        <p:txBody>
          <a:bodyPr wrap="square" rtlCol="0">
            <a:spAutoFit/>
          </a:bodyPr>
          <a:lstStyle/>
          <a:p>
            <a:pPr algn="ctr"/>
            <a:r>
              <a:rPr lang="id-ID" sz="4000" dirty="0" smtClean="0">
                <a:solidFill>
                  <a:schemeClr val="bg2"/>
                </a:solidFill>
                <a:latin typeface="Sosa" pitchFamily="2" charset="0"/>
              </a:rPr>
              <a:t>é</a:t>
            </a:r>
            <a:endParaRPr lang="id-ID" sz="3600" dirty="0">
              <a:solidFill>
                <a:schemeClr val="bg2"/>
              </a:solidFill>
              <a:latin typeface="FontAwesome" pitchFamily="2" charset="0"/>
            </a:endParaRPr>
          </a:p>
        </p:txBody>
      </p:sp>
    </p:spTree>
    <p:extLst>
      <p:ext uri="{BB962C8B-B14F-4D97-AF65-F5344CB8AC3E}">
        <p14:creationId xmlns:p14="http://schemas.microsoft.com/office/powerpoint/2010/main" val="110464986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up)">
                                      <p:cBhvr>
                                        <p:cTn id="7" dur="1000"/>
                                        <p:tgtEl>
                                          <p:spTgt spid="30"/>
                                        </p:tgtEl>
                                      </p:cBhvr>
                                    </p:animEffect>
                                  </p:childTnLst>
                                </p:cTn>
                              </p:par>
                            </p:childTnLst>
                          </p:cTn>
                        </p:par>
                        <p:par>
                          <p:cTn id="8" fill="hold">
                            <p:stCondLst>
                              <p:cond delay="1000"/>
                            </p:stCondLst>
                            <p:childTnLst>
                              <p:par>
                                <p:cTn id="9" presetID="53" presetClass="entr" presetSubtype="16"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1000" fill="hold"/>
                                        <p:tgtEl>
                                          <p:spTgt spid="31"/>
                                        </p:tgtEl>
                                        <p:attrNameLst>
                                          <p:attrName>ppt_w</p:attrName>
                                        </p:attrNameLst>
                                      </p:cBhvr>
                                      <p:tavLst>
                                        <p:tav tm="0">
                                          <p:val>
                                            <p:fltVal val="0"/>
                                          </p:val>
                                        </p:tav>
                                        <p:tav tm="100000">
                                          <p:val>
                                            <p:strVal val="#ppt_w"/>
                                          </p:val>
                                        </p:tav>
                                      </p:tavLst>
                                    </p:anim>
                                    <p:anim calcmode="lin" valueType="num">
                                      <p:cBhvr>
                                        <p:cTn id="12" dur="1000" fill="hold"/>
                                        <p:tgtEl>
                                          <p:spTgt spid="31"/>
                                        </p:tgtEl>
                                        <p:attrNameLst>
                                          <p:attrName>ppt_h</p:attrName>
                                        </p:attrNameLst>
                                      </p:cBhvr>
                                      <p:tavLst>
                                        <p:tav tm="0">
                                          <p:val>
                                            <p:fltVal val="0"/>
                                          </p:val>
                                        </p:tav>
                                        <p:tav tm="100000">
                                          <p:val>
                                            <p:strVal val="#ppt_h"/>
                                          </p:val>
                                        </p:tav>
                                      </p:tavLst>
                                    </p:anim>
                                    <p:animEffect transition="in" filter="fade">
                                      <p:cBhvr>
                                        <p:cTn id="13" dur="1000"/>
                                        <p:tgtEl>
                                          <p:spTgt spid="31"/>
                                        </p:tgtEl>
                                      </p:cBhvr>
                                    </p:animEffect>
                                  </p:childTnLst>
                                </p:cTn>
                              </p:par>
                            </p:childTnLst>
                          </p:cTn>
                        </p:par>
                        <p:par>
                          <p:cTn id="14" fill="hold">
                            <p:stCondLst>
                              <p:cond delay="2000"/>
                            </p:stCondLst>
                            <p:childTnLst>
                              <p:par>
                                <p:cTn id="15" presetID="53" presetClass="entr" presetSubtype="16" fill="hold" grpId="0" nodeType="afterEffect">
                                  <p:stCondLst>
                                    <p:cond delay="0"/>
                                  </p:stCondLst>
                                  <p:childTnLst>
                                    <p:set>
                                      <p:cBhvr>
                                        <p:cTn id="16" dur="1" fill="hold">
                                          <p:stCondLst>
                                            <p:cond delay="0"/>
                                          </p:stCondLst>
                                        </p:cTn>
                                        <p:tgtEl>
                                          <p:spTgt spid="35"/>
                                        </p:tgtEl>
                                        <p:attrNameLst>
                                          <p:attrName>style.visibility</p:attrName>
                                        </p:attrNameLst>
                                      </p:cBhvr>
                                      <p:to>
                                        <p:strVal val="visible"/>
                                      </p:to>
                                    </p:set>
                                    <p:anim calcmode="lin" valueType="num">
                                      <p:cBhvr>
                                        <p:cTn id="17" dur="500" fill="hold"/>
                                        <p:tgtEl>
                                          <p:spTgt spid="35"/>
                                        </p:tgtEl>
                                        <p:attrNameLst>
                                          <p:attrName>ppt_w</p:attrName>
                                        </p:attrNameLst>
                                      </p:cBhvr>
                                      <p:tavLst>
                                        <p:tav tm="0">
                                          <p:val>
                                            <p:fltVal val="0"/>
                                          </p:val>
                                        </p:tav>
                                        <p:tav tm="100000">
                                          <p:val>
                                            <p:strVal val="#ppt_w"/>
                                          </p:val>
                                        </p:tav>
                                      </p:tavLst>
                                    </p:anim>
                                    <p:anim calcmode="lin" valueType="num">
                                      <p:cBhvr>
                                        <p:cTn id="18" dur="500" fill="hold"/>
                                        <p:tgtEl>
                                          <p:spTgt spid="35"/>
                                        </p:tgtEl>
                                        <p:attrNameLst>
                                          <p:attrName>ppt_h</p:attrName>
                                        </p:attrNameLst>
                                      </p:cBhvr>
                                      <p:tavLst>
                                        <p:tav tm="0">
                                          <p:val>
                                            <p:fltVal val="0"/>
                                          </p:val>
                                        </p:tav>
                                        <p:tav tm="100000">
                                          <p:val>
                                            <p:strVal val="#ppt_h"/>
                                          </p:val>
                                        </p:tav>
                                      </p:tavLst>
                                    </p:anim>
                                    <p:animEffect transition="in" filter="fade">
                                      <p:cBhvr>
                                        <p:cTn id="19" dur="500"/>
                                        <p:tgtEl>
                                          <p:spTgt spid="35"/>
                                        </p:tgtEl>
                                      </p:cBhvr>
                                    </p:animEffect>
                                  </p:childTnLst>
                                </p:cTn>
                              </p:par>
                            </p:childTnLst>
                          </p:cTn>
                        </p:par>
                        <p:par>
                          <p:cTn id="20" fill="hold">
                            <p:stCondLst>
                              <p:cond delay="2500"/>
                            </p:stCondLst>
                            <p:childTnLst>
                              <p:par>
                                <p:cTn id="21" presetID="2" presetClass="entr" presetSubtype="4" fill="hold" grpId="0" nodeType="afterEffect">
                                  <p:stCondLst>
                                    <p:cond delay="0"/>
                                  </p:stCondLst>
                                  <p:childTnLst>
                                    <p:set>
                                      <p:cBhvr>
                                        <p:cTn id="22" dur="1" fill="hold">
                                          <p:stCondLst>
                                            <p:cond delay="0"/>
                                          </p:stCondLst>
                                        </p:cTn>
                                        <p:tgtEl>
                                          <p:spTgt spid="32"/>
                                        </p:tgtEl>
                                        <p:attrNameLst>
                                          <p:attrName>style.visibility</p:attrName>
                                        </p:attrNameLst>
                                      </p:cBhvr>
                                      <p:to>
                                        <p:strVal val="visible"/>
                                      </p:to>
                                    </p:set>
                                    <p:anim calcmode="lin" valueType="num">
                                      <p:cBhvr additive="base">
                                        <p:cTn id="23" dur="500" fill="hold"/>
                                        <p:tgtEl>
                                          <p:spTgt spid="32"/>
                                        </p:tgtEl>
                                        <p:attrNameLst>
                                          <p:attrName>ppt_x</p:attrName>
                                        </p:attrNameLst>
                                      </p:cBhvr>
                                      <p:tavLst>
                                        <p:tav tm="0">
                                          <p:val>
                                            <p:strVal val="#ppt_x"/>
                                          </p:val>
                                        </p:tav>
                                        <p:tav tm="100000">
                                          <p:val>
                                            <p:strVal val="#ppt_x"/>
                                          </p:val>
                                        </p:tav>
                                      </p:tavLst>
                                    </p:anim>
                                    <p:anim calcmode="lin" valueType="num">
                                      <p:cBhvr additive="base">
                                        <p:cTn id="24" dur="500" fill="hold"/>
                                        <p:tgtEl>
                                          <p:spTgt spid="32"/>
                                        </p:tgtEl>
                                        <p:attrNameLst>
                                          <p:attrName>ppt_y</p:attrName>
                                        </p:attrNameLst>
                                      </p:cBhvr>
                                      <p:tavLst>
                                        <p:tav tm="0">
                                          <p:val>
                                            <p:strVal val="1+#ppt_h/2"/>
                                          </p:val>
                                        </p:tav>
                                        <p:tav tm="100000">
                                          <p:val>
                                            <p:strVal val="#ppt_y"/>
                                          </p:val>
                                        </p:tav>
                                      </p:tavLst>
                                    </p:anim>
                                  </p:childTnLst>
                                </p:cTn>
                              </p:par>
                            </p:childTnLst>
                          </p:cTn>
                        </p:par>
                        <p:par>
                          <p:cTn id="25" fill="hold">
                            <p:stCondLst>
                              <p:cond delay="3000"/>
                            </p:stCondLst>
                            <p:childTnLst>
                              <p:par>
                                <p:cTn id="26" presetID="22" presetClass="entr" presetSubtype="2" fill="hold" nodeType="afterEffect">
                                  <p:stCondLst>
                                    <p:cond delay="0"/>
                                  </p:stCondLst>
                                  <p:childTnLst>
                                    <p:set>
                                      <p:cBhvr>
                                        <p:cTn id="27" dur="1" fill="hold">
                                          <p:stCondLst>
                                            <p:cond delay="0"/>
                                          </p:stCondLst>
                                        </p:cTn>
                                        <p:tgtEl>
                                          <p:spTgt spid="29"/>
                                        </p:tgtEl>
                                        <p:attrNameLst>
                                          <p:attrName>style.visibility</p:attrName>
                                        </p:attrNameLst>
                                      </p:cBhvr>
                                      <p:to>
                                        <p:strVal val="visible"/>
                                      </p:to>
                                    </p:set>
                                    <p:animEffect transition="in" filter="wipe(right)">
                                      <p:cBhvr>
                                        <p:cTn id="28" dur="1000"/>
                                        <p:tgtEl>
                                          <p:spTgt spid="29"/>
                                        </p:tgtEl>
                                      </p:cBhvr>
                                    </p:animEffect>
                                  </p:childTnLst>
                                </p:cTn>
                              </p:par>
                            </p:childTnLst>
                          </p:cTn>
                        </p:par>
                        <p:par>
                          <p:cTn id="29" fill="hold">
                            <p:stCondLst>
                              <p:cond delay="4000"/>
                            </p:stCondLst>
                            <p:childTnLst>
                              <p:par>
                                <p:cTn id="30" presetID="53" presetClass="entr" presetSubtype="16" fill="hold" grpId="0" nodeType="afterEffect">
                                  <p:stCondLst>
                                    <p:cond delay="0"/>
                                  </p:stCondLst>
                                  <p:childTnLst>
                                    <p:set>
                                      <p:cBhvr>
                                        <p:cTn id="31" dur="1" fill="hold">
                                          <p:stCondLst>
                                            <p:cond delay="0"/>
                                          </p:stCondLst>
                                        </p:cTn>
                                        <p:tgtEl>
                                          <p:spTgt spid="20"/>
                                        </p:tgtEl>
                                        <p:attrNameLst>
                                          <p:attrName>style.visibility</p:attrName>
                                        </p:attrNameLst>
                                      </p:cBhvr>
                                      <p:to>
                                        <p:strVal val="visible"/>
                                      </p:to>
                                    </p:set>
                                    <p:anim calcmode="lin" valueType="num">
                                      <p:cBhvr>
                                        <p:cTn id="32" dur="1000" fill="hold"/>
                                        <p:tgtEl>
                                          <p:spTgt spid="20"/>
                                        </p:tgtEl>
                                        <p:attrNameLst>
                                          <p:attrName>ppt_w</p:attrName>
                                        </p:attrNameLst>
                                      </p:cBhvr>
                                      <p:tavLst>
                                        <p:tav tm="0">
                                          <p:val>
                                            <p:fltVal val="0"/>
                                          </p:val>
                                        </p:tav>
                                        <p:tav tm="100000">
                                          <p:val>
                                            <p:strVal val="#ppt_w"/>
                                          </p:val>
                                        </p:tav>
                                      </p:tavLst>
                                    </p:anim>
                                    <p:anim calcmode="lin" valueType="num">
                                      <p:cBhvr>
                                        <p:cTn id="33" dur="1000" fill="hold"/>
                                        <p:tgtEl>
                                          <p:spTgt spid="20"/>
                                        </p:tgtEl>
                                        <p:attrNameLst>
                                          <p:attrName>ppt_h</p:attrName>
                                        </p:attrNameLst>
                                      </p:cBhvr>
                                      <p:tavLst>
                                        <p:tav tm="0">
                                          <p:val>
                                            <p:fltVal val="0"/>
                                          </p:val>
                                        </p:tav>
                                        <p:tav tm="100000">
                                          <p:val>
                                            <p:strVal val="#ppt_h"/>
                                          </p:val>
                                        </p:tav>
                                      </p:tavLst>
                                    </p:anim>
                                    <p:animEffect transition="in" filter="fade">
                                      <p:cBhvr>
                                        <p:cTn id="34" dur="1000"/>
                                        <p:tgtEl>
                                          <p:spTgt spid="20"/>
                                        </p:tgtEl>
                                      </p:cBhvr>
                                    </p:animEffect>
                                  </p:childTnLst>
                                </p:cTn>
                              </p:par>
                            </p:childTnLst>
                          </p:cTn>
                        </p:par>
                        <p:par>
                          <p:cTn id="35" fill="hold">
                            <p:stCondLst>
                              <p:cond delay="5000"/>
                            </p:stCondLst>
                            <p:childTnLst>
                              <p:par>
                                <p:cTn id="36" presetID="53" presetClass="entr" presetSubtype="16" fill="hold" grpId="0" nodeType="afterEffect">
                                  <p:stCondLst>
                                    <p:cond delay="0"/>
                                  </p:stCondLst>
                                  <p:childTnLst>
                                    <p:set>
                                      <p:cBhvr>
                                        <p:cTn id="37" dur="1" fill="hold">
                                          <p:stCondLst>
                                            <p:cond delay="0"/>
                                          </p:stCondLst>
                                        </p:cTn>
                                        <p:tgtEl>
                                          <p:spTgt spid="34"/>
                                        </p:tgtEl>
                                        <p:attrNameLst>
                                          <p:attrName>style.visibility</p:attrName>
                                        </p:attrNameLst>
                                      </p:cBhvr>
                                      <p:to>
                                        <p:strVal val="visible"/>
                                      </p:to>
                                    </p:set>
                                    <p:anim calcmode="lin" valueType="num">
                                      <p:cBhvr>
                                        <p:cTn id="38" dur="500" fill="hold"/>
                                        <p:tgtEl>
                                          <p:spTgt spid="34"/>
                                        </p:tgtEl>
                                        <p:attrNameLst>
                                          <p:attrName>ppt_w</p:attrName>
                                        </p:attrNameLst>
                                      </p:cBhvr>
                                      <p:tavLst>
                                        <p:tav tm="0">
                                          <p:val>
                                            <p:fltVal val="0"/>
                                          </p:val>
                                        </p:tav>
                                        <p:tav tm="100000">
                                          <p:val>
                                            <p:strVal val="#ppt_w"/>
                                          </p:val>
                                        </p:tav>
                                      </p:tavLst>
                                    </p:anim>
                                    <p:anim calcmode="lin" valueType="num">
                                      <p:cBhvr>
                                        <p:cTn id="39" dur="500" fill="hold"/>
                                        <p:tgtEl>
                                          <p:spTgt spid="34"/>
                                        </p:tgtEl>
                                        <p:attrNameLst>
                                          <p:attrName>ppt_h</p:attrName>
                                        </p:attrNameLst>
                                      </p:cBhvr>
                                      <p:tavLst>
                                        <p:tav tm="0">
                                          <p:val>
                                            <p:fltVal val="0"/>
                                          </p:val>
                                        </p:tav>
                                        <p:tav tm="100000">
                                          <p:val>
                                            <p:strVal val="#ppt_h"/>
                                          </p:val>
                                        </p:tav>
                                      </p:tavLst>
                                    </p:anim>
                                    <p:animEffect transition="in" filter="fade">
                                      <p:cBhvr>
                                        <p:cTn id="40" dur="500"/>
                                        <p:tgtEl>
                                          <p:spTgt spid="34"/>
                                        </p:tgtEl>
                                      </p:cBhvr>
                                    </p:animEffect>
                                  </p:childTnLst>
                                </p:cTn>
                              </p:par>
                            </p:childTnLst>
                          </p:cTn>
                        </p:par>
                        <p:par>
                          <p:cTn id="41" fill="hold">
                            <p:stCondLst>
                              <p:cond delay="5500"/>
                            </p:stCondLst>
                            <p:childTnLst>
                              <p:par>
                                <p:cTn id="42" presetID="2" presetClass="entr" presetSubtype="4" fill="hold" grpId="0" nodeType="afterEffect">
                                  <p:stCondLst>
                                    <p:cond delay="0"/>
                                  </p:stCondLst>
                                  <p:childTnLst>
                                    <p:set>
                                      <p:cBhvr>
                                        <p:cTn id="43" dur="1" fill="hold">
                                          <p:stCondLst>
                                            <p:cond delay="0"/>
                                          </p:stCondLst>
                                        </p:cTn>
                                        <p:tgtEl>
                                          <p:spTgt spid="28"/>
                                        </p:tgtEl>
                                        <p:attrNameLst>
                                          <p:attrName>style.visibility</p:attrName>
                                        </p:attrNameLst>
                                      </p:cBhvr>
                                      <p:to>
                                        <p:strVal val="visible"/>
                                      </p:to>
                                    </p:set>
                                    <p:anim calcmode="lin" valueType="num">
                                      <p:cBhvr additive="base">
                                        <p:cTn id="44" dur="500" fill="hold"/>
                                        <p:tgtEl>
                                          <p:spTgt spid="28"/>
                                        </p:tgtEl>
                                        <p:attrNameLst>
                                          <p:attrName>ppt_x</p:attrName>
                                        </p:attrNameLst>
                                      </p:cBhvr>
                                      <p:tavLst>
                                        <p:tav tm="0">
                                          <p:val>
                                            <p:strVal val="#ppt_x"/>
                                          </p:val>
                                        </p:tav>
                                        <p:tav tm="100000">
                                          <p:val>
                                            <p:strVal val="#ppt_x"/>
                                          </p:val>
                                        </p:tav>
                                      </p:tavLst>
                                    </p:anim>
                                    <p:anim calcmode="lin" valueType="num">
                                      <p:cBhvr additive="base">
                                        <p:cTn id="45" dur="500" fill="hold"/>
                                        <p:tgtEl>
                                          <p:spTgt spid="28"/>
                                        </p:tgtEl>
                                        <p:attrNameLst>
                                          <p:attrName>ppt_y</p:attrName>
                                        </p:attrNameLst>
                                      </p:cBhvr>
                                      <p:tavLst>
                                        <p:tav tm="0">
                                          <p:val>
                                            <p:strVal val="1+#ppt_h/2"/>
                                          </p:val>
                                        </p:tav>
                                        <p:tav tm="100000">
                                          <p:val>
                                            <p:strVal val="#ppt_y"/>
                                          </p:val>
                                        </p:tav>
                                      </p:tavLst>
                                    </p:anim>
                                  </p:childTnLst>
                                </p:cTn>
                              </p:par>
                            </p:childTnLst>
                          </p:cTn>
                        </p:par>
                        <p:par>
                          <p:cTn id="46" fill="hold">
                            <p:stCondLst>
                              <p:cond delay="6000"/>
                            </p:stCondLst>
                            <p:childTnLst>
                              <p:par>
                                <p:cTn id="47" presetID="22" presetClass="entr" presetSubtype="2" fill="hold" nodeType="after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wipe(right)">
                                      <p:cBhvr>
                                        <p:cTn id="49" dur="1000"/>
                                        <p:tgtEl>
                                          <p:spTgt spid="11"/>
                                        </p:tgtEl>
                                      </p:cBhvr>
                                    </p:animEffect>
                                  </p:childTnLst>
                                </p:cTn>
                              </p:par>
                            </p:childTnLst>
                          </p:cTn>
                        </p:par>
                        <p:par>
                          <p:cTn id="50" fill="hold">
                            <p:stCondLst>
                              <p:cond delay="7000"/>
                            </p:stCondLst>
                            <p:childTnLst>
                              <p:par>
                                <p:cTn id="51" presetID="2" presetClass="entr" presetSubtype="8" fill="hold" grpId="0" nodeType="afterEffect">
                                  <p:stCondLst>
                                    <p:cond delay="0"/>
                                  </p:stCondLst>
                                  <p:childTnLst>
                                    <p:set>
                                      <p:cBhvr>
                                        <p:cTn id="52" dur="1" fill="hold">
                                          <p:stCondLst>
                                            <p:cond delay="0"/>
                                          </p:stCondLst>
                                        </p:cTn>
                                        <p:tgtEl>
                                          <p:spTgt spid="26"/>
                                        </p:tgtEl>
                                        <p:attrNameLst>
                                          <p:attrName>style.visibility</p:attrName>
                                        </p:attrNameLst>
                                      </p:cBhvr>
                                      <p:to>
                                        <p:strVal val="visible"/>
                                      </p:to>
                                    </p:set>
                                    <p:anim calcmode="lin" valueType="num">
                                      <p:cBhvr additive="base">
                                        <p:cTn id="53" dur="500" fill="hold"/>
                                        <p:tgtEl>
                                          <p:spTgt spid="26"/>
                                        </p:tgtEl>
                                        <p:attrNameLst>
                                          <p:attrName>ppt_x</p:attrName>
                                        </p:attrNameLst>
                                      </p:cBhvr>
                                      <p:tavLst>
                                        <p:tav tm="0">
                                          <p:val>
                                            <p:strVal val="0-#ppt_w/2"/>
                                          </p:val>
                                        </p:tav>
                                        <p:tav tm="100000">
                                          <p:val>
                                            <p:strVal val="#ppt_x"/>
                                          </p:val>
                                        </p:tav>
                                      </p:tavLst>
                                    </p:anim>
                                    <p:anim calcmode="lin" valueType="num">
                                      <p:cBhvr additive="base">
                                        <p:cTn id="54" dur="50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6" grpId="0"/>
      <p:bldP spid="28" grpId="0"/>
      <p:bldP spid="31" grpId="0" animBg="1"/>
      <p:bldP spid="32" grpId="0"/>
      <p:bldP spid="34" grpId="0"/>
      <p:bldP spid="35"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Rectangle 5"/>
          <p:cNvSpPr/>
          <p:nvPr/>
        </p:nvSpPr>
        <p:spPr>
          <a:xfrm>
            <a:off x="0" y="-1"/>
            <a:ext cx="12192000" cy="7082971"/>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p:cNvSpPr/>
          <p:nvPr/>
        </p:nvSpPr>
        <p:spPr>
          <a:xfrm>
            <a:off x="4251789" y="1644483"/>
            <a:ext cx="3960000" cy="3960000"/>
          </a:xfrm>
          <a:prstGeom prst="ellipse">
            <a:avLst/>
          </a:prstGeom>
          <a:solidFill>
            <a:schemeClr val="bg1">
              <a:lumMod val="5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Oval 6"/>
          <p:cNvSpPr/>
          <p:nvPr/>
        </p:nvSpPr>
        <p:spPr>
          <a:xfrm>
            <a:off x="4431789" y="1824483"/>
            <a:ext cx="3600000" cy="3600000"/>
          </a:xfrm>
          <a:prstGeom prst="ellipse">
            <a:avLst/>
          </a:prstGeom>
          <a:solidFill>
            <a:schemeClr val="tx1">
              <a:lumMod val="95000"/>
              <a:lumOff val="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TextBox 7"/>
          <p:cNvSpPr txBox="1"/>
          <p:nvPr/>
        </p:nvSpPr>
        <p:spPr>
          <a:xfrm>
            <a:off x="4693459" y="2492797"/>
            <a:ext cx="3076660" cy="2544731"/>
          </a:xfrm>
          <a:prstGeom prst="rect">
            <a:avLst/>
          </a:prstGeom>
          <a:noFill/>
        </p:spPr>
        <p:txBody>
          <a:bodyPr wrap="square" rIns="144000" bIns="36000" numCol="1" spcCol="360000" rtlCol="0">
            <a:spAutoFit/>
          </a:bodyPr>
          <a:lstStyle/>
          <a:p>
            <a:pPr algn="ctr"/>
            <a:r>
              <a:rPr lang="id-ID" sz="2400" b="1" dirty="0">
                <a:solidFill>
                  <a:schemeClr val="accent2"/>
                </a:solidFill>
                <a:ea typeface="Roboto" panose="02000000000000000000" pitchFamily="2" charset="0"/>
              </a:rPr>
              <a:t>RAWOON</a:t>
            </a:r>
            <a:endParaRPr lang="id-ID" sz="2400" b="1" dirty="0" smtClean="0">
              <a:solidFill>
                <a:schemeClr val="accent1"/>
              </a:solidFill>
              <a:ea typeface="Roboto" panose="02000000000000000000" pitchFamily="2" charset="0"/>
            </a:endParaRPr>
          </a:p>
          <a:p>
            <a:pPr algn="ctr"/>
            <a:endParaRPr lang="en-US" sz="1200" dirty="0">
              <a:solidFill>
                <a:schemeClr val="bg1">
                  <a:lumMod val="65000"/>
                </a:schemeClr>
              </a:solidFill>
              <a:ea typeface="Roboto" panose="02000000000000000000" pitchFamily="2" charset="0"/>
            </a:endParaRPr>
          </a:p>
          <a:p>
            <a:pPr algn="ctr"/>
            <a:r>
              <a:rPr lang="en-US" sz="1100" dirty="0">
                <a:solidFill>
                  <a:schemeClr val="bg1">
                    <a:lumMod val="65000"/>
                  </a:schemeClr>
                </a:solidFill>
                <a:ea typeface="Roboto" panose="02000000000000000000" pitchFamily="2" charset="0"/>
              </a:rPr>
              <a:t>There 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a:t>
            </a:r>
            <a:r>
              <a:rPr lang="en-US" sz="1100" dirty="0" smtClean="0">
                <a:solidFill>
                  <a:schemeClr val="bg1">
                    <a:lumMod val="65000"/>
                  </a:schemeClr>
                </a:solidFill>
                <a:ea typeface="Roboto" panose="02000000000000000000" pitchFamily="2" charset="0"/>
              </a:rPr>
              <a:t>text</a:t>
            </a:r>
            <a:r>
              <a:rPr lang="id-ID" sz="1100" dirty="0" smtClean="0">
                <a:solidFill>
                  <a:schemeClr val="bg1">
                    <a:lumMod val="65000"/>
                  </a:schemeClr>
                </a:solidFill>
                <a:ea typeface="Roboto" panose="02000000000000000000" pitchFamily="2" charset="0"/>
              </a:rPr>
              <a:t>.</a:t>
            </a:r>
          </a:p>
          <a:p>
            <a:pPr algn="ctr"/>
            <a:endParaRPr lang="id-ID" sz="1100" dirty="0" smtClean="0">
              <a:solidFill>
                <a:schemeClr val="bg1">
                  <a:lumMod val="65000"/>
                </a:schemeClr>
              </a:solidFill>
              <a:ea typeface="Roboto" panose="02000000000000000000" pitchFamily="2" charset="0"/>
            </a:endParaRPr>
          </a:p>
          <a:p>
            <a:pPr algn="ctr"/>
            <a:endParaRPr lang="id-ID" sz="1100" dirty="0">
              <a:solidFill>
                <a:schemeClr val="bg1">
                  <a:lumMod val="65000"/>
                </a:schemeClr>
              </a:solidFill>
              <a:ea typeface="Roboto" panose="02000000000000000000" pitchFamily="2" charset="0"/>
            </a:endParaRPr>
          </a:p>
          <a:p>
            <a:pPr algn="ctr"/>
            <a:r>
              <a:rPr lang="id-ID" sz="1300" dirty="0" smtClean="0">
                <a:solidFill>
                  <a:schemeClr val="bg1">
                    <a:lumMod val="75000"/>
                  </a:schemeClr>
                </a:solidFill>
                <a:ea typeface="Roboto" panose="02000000000000000000" pitchFamily="2" charset="0"/>
              </a:rPr>
              <a:t>Advisor</a:t>
            </a:r>
          </a:p>
        </p:txBody>
      </p:sp>
    </p:spTree>
    <p:extLst>
      <p:ext uri="{BB962C8B-B14F-4D97-AF65-F5344CB8AC3E}">
        <p14:creationId xmlns:p14="http://schemas.microsoft.com/office/powerpoint/2010/main" val="113276850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with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barn(outVertical)">
                                      <p:cBhvr>
                                        <p:cTn id="7" dur="500"/>
                                        <p:tgtEl>
                                          <p:spTgt spid="6"/>
                                        </p:tgtEl>
                                      </p:cBhvr>
                                    </p:animEffect>
                                  </p:childTnLst>
                                </p:cTn>
                              </p:par>
                              <p:par>
                                <p:cTn id="8" presetID="53" presetClass="entr" presetSubtype="16" fill="hold" grpId="0" nodeType="withEffect">
                                  <p:stCondLst>
                                    <p:cond delay="1000"/>
                                  </p:stCondLst>
                                  <p:childTnLst>
                                    <p:set>
                                      <p:cBhvr>
                                        <p:cTn id="9" dur="1" fill="hold">
                                          <p:stCondLst>
                                            <p:cond delay="0"/>
                                          </p:stCondLst>
                                        </p:cTn>
                                        <p:tgtEl>
                                          <p:spTgt spid="7"/>
                                        </p:tgtEl>
                                        <p:attrNameLst>
                                          <p:attrName>style.visibility</p:attrName>
                                        </p:attrNameLst>
                                      </p:cBhvr>
                                      <p:to>
                                        <p:strVal val="visible"/>
                                      </p:to>
                                    </p:set>
                                    <p:anim calcmode="lin" valueType="num">
                                      <p:cBhvr>
                                        <p:cTn id="10" dur="1000" fill="hold"/>
                                        <p:tgtEl>
                                          <p:spTgt spid="7"/>
                                        </p:tgtEl>
                                        <p:attrNameLst>
                                          <p:attrName>ppt_w</p:attrName>
                                        </p:attrNameLst>
                                      </p:cBhvr>
                                      <p:tavLst>
                                        <p:tav tm="0">
                                          <p:val>
                                            <p:fltVal val="0"/>
                                          </p:val>
                                        </p:tav>
                                        <p:tav tm="100000">
                                          <p:val>
                                            <p:strVal val="#ppt_w"/>
                                          </p:val>
                                        </p:tav>
                                      </p:tavLst>
                                    </p:anim>
                                    <p:anim calcmode="lin" valueType="num">
                                      <p:cBhvr>
                                        <p:cTn id="11" dur="1000" fill="hold"/>
                                        <p:tgtEl>
                                          <p:spTgt spid="7"/>
                                        </p:tgtEl>
                                        <p:attrNameLst>
                                          <p:attrName>ppt_h</p:attrName>
                                        </p:attrNameLst>
                                      </p:cBhvr>
                                      <p:tavLst>
                                        <p:tav tm="0">
                                          <p:val>
                                            <p:fltVal val="0"/>
                                          </p:val>
                                        </p:tav>
                                        <p:tav tm="100000">
                                          <p:val>
                                            <p:strVal val="#ppt_h"/>
                                          </p:val>
                                        </p:tav>
                                      </p:tavLst>
                                    </p:anim>
                                    <p:animEffect transition="in" filter="fade">
                                      <p:cBhvr>
                                        <p:cTn id="12" dur="1000"/>
                                        <p:tgtEl>
                                          <p:spTgt spid="7"/>
                                        </p:tgtEl>
                                      </p:cBhvr>
                                    </p:animEffect>
                                  </p:childTnLst>
                                </p:cTn>
                              </p:par>
                            </p:childTnLst>
                          </p:cTn>
                        </p:par>
                        <p:par>
                          <p:cTn id="13" fill="hold">
                            <p:stCondLst>
                              <p:cond delay="2000"/>
                            </p:stCondLst>
                            <p:childTnLst>
                              <p:par>
                                <p:cTn id="14" presetID="14" presetClass="entr" presetSubtype="5"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randombar(vertical)">
                                      <p:cBhvr>
                                        <p:cTn id="16" dur="1500"/>
                                        <p:tgtEl>
                                          <p:spTgt spid="8"/>
                                        </p:tgtEl>
                                      </p:cBhvr>
                                    </p:animEffect>
                                  </p:childTnLst>
                                </p:cTn>
                              </p:par>
                              <p:par>
                                <p:cTn id="17" presetID="53" presetClass="entr" presetSubtype="16" fill="hold" grpId="0" nodeType="withEffect">
                                  <p:stCondLst>
                                    <p:cond delay="1000"/>
                                  </p:stCondLst>
                                  <p:childTnLst>
                                    <p:set>
                                      <p:cBhvr>
                                        <p:cTn id="18" dur="1" fill="hold">
                                          <p:stCondLst>
                                            <p:cond delay="0"/>
                                          </p:stCondLst>
                                        </p:cTn>
                                        <p:tgtEl>
                                          <p:spTgt spid="9"/>
                                        </p:tgtEl>
                                        <p:attrNameLst>
                                          <p:attrName>style.visibility</p:attrName>
                                        </p:attrNameLst>
                                      </p:cBhvr>
                                      <p:to>
                                        <p:strVal val="visible"/>
                                      </p:to>
                                    </p:set>
                                    <p:anim calcmode="lin" valueType="num">
                                      <p:cBhvr>
                                        <p:cTn id="19" dur="1000" fill="hold"/>
                                        <p:tgtEl>
                                          <p:spTgt spid="9"/>
                                        </p:tgtEl>
                                        <p:attrNameLst>
                                          <p:attrName>ppt_w</p:attrName>
                                        </p:attrNameLst>
                                      </p:cBhvr>
                                      <p:tavLst>
                                        <p:tav tm="0">
                                          <p:val>
                                            <p:fltVal val="0"/>
                                          </p:val>
                                        </p:tav>
                                        <p:tav tm="100000">
                                          <p:val>
                                            <p:strVal val="#ppt_w"/>
                                          </p:val>
                                        </p:tav>
                                      </p:tavLst>
                                    </p:anim>
                                    <p:anim calcmode="lin" valueType="num">
                                      <p:cBhvr>
                                        <p:cTn id="20" dur="1000" fill="hold"/>
                                        <p:tgtEl>
                                          <p:spTgt spid="9"/>
                                        </p:tgtEl>
                                        <p:attrNameLst>
                                          <p:attrName>ppt_h</p:attrName>
                                        </p:attrNameLst>
                                      </p:cBhvr>
                                      <p:tavLst>
                                        <p:tav tm="0">
                                          <p:val>
                                            <p:fltVal val="0"/>
                                          </p:val>
                                        </p:tav>
                                        <p:tav tm="100000">
                                          <p:val>
                                            <p:strVal val="#ppt_h"/>
                                          </p:val>
                                        </p:tav>
                                      </p:tavLst>
                                    </p:anim>
                                    <p:animEffect transition="in" filter="fade">
                                      <p:cBhvr>
                                        <p:cTn id="21" dur="1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animBg="1"/>
      <p:bldP spid="7" grpId="0" animBg="1"/>
      <p:bldP spid="8"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676185" y="6386732"/>
            <a:ext cx="239150"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6</a:t>
            </a:fld>
            <a:endParaRPr lang="id-ID" sz="1200" b="1" dirty="0">
              <a:solidFill>
                <a:schemeClr val="bg1">
                  <a:lumMod val="50000"/>
                </a:schemeClr>
              </a:solidFill>
            </a:endParaRPr>
          </a:p>
        </p:txBody>
      </p:sp>
      <p:sp>
        <p:nvSpPr>
          <p:cNvPr id="6" name="Rectangle 5"/>
          <p:cNvSpPr/>
          <p:nvPr/>
        </p:nvSpPr>
        <p:spPr>
          <a:xfrm>
            <a:off x="0" y="-1"/>
            <a:ext cx="12192000" cy="4698609"/>
          </a:xfrm>
          <a:prstGeom prst="rect">
            <a:avLst/>
          </a:prstGeom>
          <a:pattFill prst="pct5">
            <a:fgClr>
              <a:schemeClr val="tx1">
                <a:lumMod val="75000"/>
                <a:lumOff val="25000"/>
              </a:schemeClr>
            </a:fgClr>
            <a:bgClr>
              <a:schemeClr val="tx1">
                <a:lumMod val="85000"/>
                <a:lumOff val="1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TextBox 6"/>
          <p:cNvSpPr txBox="1"/>
          <p:nvPr/>
        </p:nvSpPr>
        <p:spPr>
          <a:xfrm>
            <a:off x="2837207" y="1359281"/>
            <a:ext cx="6457966" cy="2529342"/>
          </a:xfrm>
          <a:prstGeom prst="rect">
            <a:avLst/>
          </a:prstGeom>
          <a:noFill/>
        </p:spPr>
        <p:txBody>
          <a:bodyPr wrap="square" rIns="144000" bIns="36000" numCol="1" spcCol="360000" rtlCol="0">
            <a:spAutoFit/>
          </a:bodyPr>
          <a:lstStyle/>
          <a:p>
            <a:pPr algn="ctr"/>
            <a:r>
              <a:rPr lang="id-ID" sz="2400" b="1" dirty="0" smtClean="0">
                <a:solidFill>
                  <a:schemeClr val="bg1"/>
                </a:solidFill>
                <a:ea typeface="Roboto" panose="02000000000000000000" pitchFamily="2" charset="0"/>
              </a:rPr>
              <a:t>WELCOME MESSAGE</a:t>
            </a:r>
          </a:p>
          <a:p>
            <a:pPr algn="ctr"/>
            <a:r>
              <a:rPr lang="en-US" sz="1200" dirty="0" smtClean="0">
                <a:solidFill>
                  <a:schemeClr val="bg1">
                    <a:lumMod val="85000"/>
                  </a:schemeClr>
                </a:solidFill>
                <a:ea typeface="Roboto" panose="02000000000000000000" pitchFamily="2" charset="0"/>
              </a:rPr>
              <a:t>Contrary to popular belief It has roots in a piece of classical Latin literature from 45 BC. </a:t>
            </a:r>
          </a:p>
          <a:p>
            <a:pPr algn="ctr"/>
            <a:endParaRPr lang="en-US" sz="1200" dirty="0">
              <a:solidFill>
                <a:schemeClr val="bg1">
                  <a:lumMod val="85000"/>
                </a:schemeClr>
              </a:solidFill>
              <a:ea typeface="Roboto" panose="02000000000000000000" pitchFamily="2" charset="0"/>
            </a:endParaRPr>
          </a:p>
          <a:p>
            <a:pPr algn="ctr"/>
            <a:r>
              <a:rPr lang="en-US" sz="1100" dirty="0">
                <a:solidFill>
                  <a:schemeClr val="bg1">
                    <a:lumMod val="85000"/>
                  </a:schemeClr>
                </a:solidFill>
                <a:ea typeface="Roboto" panose="02000000000000000000" pitchFamily="2" charset="0"/>
              </a:rPr>
              <a:t>There 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a:t>
            </a:r>
            <a:r>
              <a:rPr lang="en-US" sz="1100" dirty="0" smtClean="0">
                <a:solidFill>
                  <a:schemeClr val="bg1">
                    <a:lumMod val="85000"/>
                  </a:schemeClr>
                </a:solidFill>
                <a:ea typeface="Roboto" panose="02000000000000000000" pitchFamily="2" charset="0"/>
              </a:rPr>
              <a:t>text</a:t>
            </a:r>
            <a:r>
              <a:rPr lang="id-ID" sz="1100" dirty="0" smtClean="0">
                <a:solidFill>
                  <a:schemeClr val="bg1">
                    <a:lumMod val="85000"/>
                  </a:schemeClr>
                </a:solidFill>
                <a:ea typeface="Roboto" panose="02000000000000000000" pitchFamily="2" charset="0"/>
              </a:rPr>
              <a:t>.</a:t>
            </a:r>
          </a:p>
          <a:p>
            <a:pPr algn="ctr"/>
            <a:endParaRPr lang="id-ID" sz="1100" dirty="0" smtClean="0">
              <a:solidFill>
                <a:schemeClr val="bg1">
                  <a:lumMod val="85000"/>
                </a:schemeClr>
              </a:solidFill>
              <a:ea typeface="Roboto" panose="02000000000000000000" pitchFamily="2" charset="0"/>
            </a:endParaRPr>
          </a:p>
          <a:p>
            <a:pPr algn="ctr"/>
            <a:endParaRPr lang="id-ID" sz="1100" dirty="0" smtClean="0">
              <a:solidFill>
                <a:schemeClr val="bg1">
                  <a:lumMod val="85000"/>
                </a:schemeClr>
              </a:solidFill>
              <a:ea typeface="Roboto" panose="02000000000000000000" pitchFamily="2" charset="0"/>
            </a:endParaRPr>
          </a:p>
          <a:p>
            <a:pPr algn="ctr"/>
            <a:endParaRPr lang="id-ID" sz="1100" dirty="0" smtClean="0">
              <a:solidFill>
                <a:schemeClr val="bg1">
                  <a:lumMod val="85000"/>
                </a:schemeClr>
              </a:solidFill>
              <a:ea typeface="Roboto" panose="02000000000000000000" pitchFamily="2" charset="0"/>
            </a:endParaRPr>
          </a:p>
          <a:p>
            <a:pPr algn="ctr"/>
            <a:endParaRPr lang="id-ID" sz="1100" dirty="0">
              <a:solidFill>
                <a:schemeClr val="bg1">
                  <a:lumMod val="85000"/>
                </a:schemeClr>
              </a:solidFill>
              <a:ea typeface="Roboto" panose="02000000000000000000" pitchFamily="2" charset="0"/>
            </a:endParaRPr>
          </a:p>
          <a:p>
            <a:pPr algn="ctr"/>
            <a:endParaRPr lang="id-ID" sz="1100" dirty="0">
              <a:solidFill>
                <a:schemeClr val="bg1">
                  <a:lumMod val="85000"/>
                </a:schemeClr>
              </a:solidFill>
              <a:ea typeface="Roboto" panose="02000000000000000000" pitchFamily="2" charset="0"/>
            </a:endParaRPr>
          </a:p>
          <a:p>
            <a:pPr algn="ctr"/>
            <a:r>
              <a:rPr lang="id-ID" sz="1200" dirty="0" smtClean="0">
                <a:solidFill>
                  <a:schemeClr val="bg1">
                    <a:lumMod val="85000"/>
                  </a:schemeClr>
                </a:solidFill>
                <a:ea typeface="Roboto" panose="02000000000000000000" pitchFamily="2" charset="0"/>
              </a:rPr>
              <a:t>John Van De Kock</a:t>
            </a:r>
          </a:p>
        </p:txBody>
      </p:sp>
      <p:sp>
        <p:nvSpPr>
          <p:cNvPr id="8" name="Oval 7"/>
          <p:cNvSpPr/>
          <p:nvPr/>
        </p:nvSpPr>
        <p:spPr>
          <a:xfrm>
            <a:off x="5360704" y="3966488"/>
            <a:ext cx="1440000" cy="1440000"/>
          </a:xfrm>
          <a:prstGeom prst="ellipse">
            <a:avLst/>
          </a:prstGeom>
          <a:solidFill>
            <a:schemeClr val="bg1">
              <a:lumMod val="50000"/>
            </a:schemeClr>
          </a:solidFill>
          <a:ln w="3810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TextBox 8"/>
          <p:cNvSpPr txBox="1"/>
          <p:nvPr/>
        </p:nvSpPr>
        <p:spPr>
          <a:xfrm>
            <a:off x="2834860" y="5436566"/>
            <a:ext cx="6457966" cy="482628"/>
          </a:xfrm>
          <a:prstGeom prst="rect">
            <a:avLst/>
          </a:prstGeom>
          <a:noFill/>
        </p:spPr>
        <p:txBody>
          <a:bodyPr wrap="square" rIns="144000" bIns="36000" numCol="1" spcCol="360000" rtlCol="0">
            <a:spAutoFit/>
          </a:bodyPr>
          <a:lstStyle/>
          <a:p>
            <a:pPr algn="ctr"/>
            <a:endParaRPr lang="id-ID" sz="1200" dirty="0">
              <a:solidFill>
                <a:schemeClr val="accent1"/>
              </a:solidFill>
              <a:ea typeface="Roboto" panose="02000000000000000000" pitchFamily="2" charset="0"/>
            </a:endParaRPr>
          </a:p>
          <a:p>
            <a:pPr algn="ctr"/>
            <a:r>
              <a:rPr lang="id-ID" sz="1400" dirty="0" smtClean="0">
                <a:solidFill>
                  <a:schemeClr val="accent1"/>
                </a:solidFill>
                <a:ea typeface="Roboto" panose="02000000000000000000" pitchFamily="2" charset="0"/>
              </a:rPr>
              <a:t>General Manager</a:t>
            </a:r>
          </a:p>
        </p:txBody>
      </p:sp>
    </p:spTree>
    <p:extLst>
      <p:ext uri="{BB962C8B-B14F-4D97-AF65-F5344CB8AC3E}">
        <p14:creationId xmlns:p14="http://schemas.microsoft.com/office/powerpoint/2010/main" val="226888972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anim calcmode="lin" valueType="num">
                                      <p:cBhvr>
                                        <p:cTn id="8" dur="1000" fill="hold"/>
                                        <p:tgtEl>
                                          <p:spTgt spid="6"/>
                                        </p:tgtEl>
                                        <p:attrNameLst>
                                          <p:attrName>ppt_x</p:attrName>
                                        </p:attrNameLst>
                                      </p:cBhvr>
                                      <p:tavLst>
                                        <p:tav tm="0">
                                          <p:val>
                                            <p:strVal val="#ppt_x"/>
                                          </p:val>
                                        </p:tav>
                                        <p:tav tm="100000">
                                          <p:val>
                                            <p:strVal val="#ppt_x"/>
                                          </p:val>
                                        </p:tav>
                                      </p:tavLst>
                                    </p:anim>
                                    <p:anim calcmode="lin" valueType="num">
                                      <p:cBhvr>
                                        <p:cTn id="9" dur="1000" fill="hold"/>
                                        <p:tgtEl>
                                          <p:spTgt spid="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6" presetClass="entr" presetSubtype="21" fill="hold" grpId="0" nodeType="after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barn(inVertical)">
                                      <p:cBhvr>
                                        <p:cTn id="13" dur="1000"/>
                                        <p:tgtEl>
                                          <p:spTgt spid="8"/>
                                        </p:tgtEl>
                                      </p:cBhvr>
                                    </p:animEffect>
                                  </p:childTnLst>
                                </p:cTn>
                              </p:par>
                            </p:childTnLst>
                          </p:cTn>
                        </p:par>
                        <p:par>
                          <p:cTn id="14" fill="hold">
                            <p:stCondLst>
                              <p:cond delay="2000"/>
                            </p:stCondLst>
                            <p:childTnLst>
                              <p:par>
                                <p:cTn id="15" presetID="42" presetClass="entr" presetSubtype="0"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anim calcmode="lin" valueType="num">
                                      <p:cBhvr>
                                        <p:cTn id="18" dur="1000" fill="hold"/>
                                        <p:tgtEl>
                                          <p:spTgt spid="7"/>
                                        </p:tgtEl>
                                        <p:attrNameLst>
                                          <p:attrName>ppt_x</p:attrName>
                                        </p:attrNameLst>
                                      </p:cBhvr>
                                      <p:tavLst>
                                        <p:tav tm="0">
                                          <p:val>
                                            <p:strVal val="#ppt_x"/>
                                          </p:val>
                                        </p:tav>
                                        <p:tav tm="100000">
                                          <p:val>
                                            <p:strVal val="#ppt_x"/>
                                          </p:val>
                                        </p:tav>
                                      </p:tavLst>
                                    </p:anim>
                                    <p:anim calcmode="lin" valueType="num">
                                      <p:cBhvr>
                                        <p:cTn id="19" dur="1000" fill="hold"/>
                                        <p:tgtEl>
                                          <p:spTgt spid="7"/>
                                        </p:tgtEl>
                                        <p:attrNameLst>
                                          <p:attrName>ppt_y</p:attrName>
                                        </p:attrNameLst>
                                      </p:cBhvr>
                                      <p:tavLst>
                                        <p:tav tm="0">
                                          <p:val>
                                            <p:strVal val="#ppt_y+.1"/>
                                          </p:val>
                                        </p:tav>
                                        <p:tav tm="100000">
                                          <p:val>
                                            <p:strVal val="#ppt_y"/>
                                          </p:val>
                                        </p:tav>
                                      </p:tavLst>
                                    </p:anim>
                                  </p:childTnLst>
                                </p:cTn>
                              </p:par>
                            </p:childTnLst>
                          </p:cTn>
                        </p:par>
                        <p:par>
                          <p:cTn id="20" fill="hold">
                            <p:stCondLst>
                              <p:cond delay="3000"/>
                            </p:stCondLst>
                            <p:childTnLst>
                              <p:par>
                                <p:cTn id="21" presetID="47" presetClass="entr" presetSubtype="0" fill="hold" grpId="0" nodeType="after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1000"/>
                                        <p:tgtEl>
                                          <p:spTgt spid="9"/>
                                        </p:tgtEl>
                                      </p:cBhvr>
                                    </p:animEffect>
                                    <p:anim calcmode="lin" valueType="num">
                                      <p:cBhvr>
                                        <p:cTn id="24" dur="1000" fill="hold"/>
                                        <p:tgtEl>
                                          <p:spTgt spid="9"/>
                                        </p:tgtEl>
                                        <p:attrNameLst>
                                          <p:attrName>ppt_x</p:attrName>
                                        </p:attrNameLst>
                                      </p:cBhvr>
                                      <p:tavLst>
                                        <p:tav tm="0">
                                          <p:val>
                                            <p:strVal val="#ppt_x"/>
                                          </p:val>
                                        </p:tav>
                                        <p:tav tm="100000">
                                          <p:val>
                                            <p:strVal val="#ppt_x"/>
                                          </p:val>
                                        </p:tav>
                                      </p:tavLst>
                                    </p:anim>
                                    <p:anim calcmode="lin" valueType="num">
                                      <p:cBhvr>
                                        <p:cTn id="2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P spid="8" grpId="0" animBg="1"/>
      <p:bldP spid="9"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Rectangle 5"/>
          <p:cNvSpPr/>
          <p:nvPr/>
        </p:nvSpPr>
        <p:spPr>
          <a:xfrm>
            <a:off x="0" y="0"/>
            <a:ext cx="12192000" cy="6858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p:nvPr/>
        </p:nvSpPr>
        <p:spPr>
          <a:xfrm>
            <a:off x="0" y="1414578"/>
            <a:ext cx="5641806" cy="4252686"/>
          </a:xfrm>
          <a:prstGeom prst="rect">
            <a:avLst/>
          </a:prstGeom>
          <a:solidFill>
            <a:schemeClr val="tx1">
              <a:lumMod val="5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extBox 7"/>
          <p:cNvSpPr txBox="1"/>
          <p:nvPr/>
        </p:nvSpPr>
        <p:spPr>
          <a:xfrm>
            <a:off x="412646" y="2283944"/>
            <a:ext cx="4438021" cy="2513953"/>
          </a:xfrm>
          <a:prstGeom prst="rect">
            <a:avLst/>
          </a:prstGeom>
          <a:noFill/>
        </p:spPr>
        <p:txBody>
          <a:bodyPr wrap="square" rIns="144000" bIns="36000" numCol="1" spcCol="360000" rtlCol="0">
            <a:spAutoFit/>
          </a:bodyPr>
          <a:lstStyle/>
          <a:p>
            <a:pPr algn="r"/>
            <a:r>
              <a:rPr lang="id-ID" sz="2800" dirty="0" smtClean="0">
                <a:solidFill>
                  <a:schemeClr val="bg1"/>
                </a:solidFill>
                <a:ea typeface="Roboto" panose="02000000000000000000" pitchFamily="2" charset="0"/>
              </a:rPr>
              <a:t>Introduction</a:t>
            </a:r>
          </a:p>
          <a:p>
            <a:pPr algn="r"/>
            <a:endParaRPr lang="id-ID" sz="1200" dirty="0">
              <a:solidFill>
                <a:schemeClr val="bg1">
                  <a:lumMod val="65000"/>
                </a:schemeClr>
              </a:solidFill>
              <a:ea typeface="Roboto" panose="02000000000000000000" pitchFamily="2" charset="0"/>
            </a:endParaRPr>
          </a:p>
          <a:p>
            <a:pPr algn="r"/>
            <a:r>
              <a:rPr lang="en-US" sz="1200" dirty="0" smtClean="0">
                <a:solidFill>
                  <a:schemeClr val="bg1">
                    <a:lumMod val="65000"/>
                  </a:schemeClr>
                </a:solidFill>
                <a:ea typeface="Roboto" panose="02000000000000000000" pitchFamily="2" charset="0"/>
              </a:rPr>
              <a:t>Contrary to popular belief It has roots in a piece of classical Latin literature from 45 BC. There </a:t>
            </a:r>
            <a:r>
              <a:rPr lang="en-US" sz="1200" dirty="0">
                <a:solidFill>
                  <a:schemeClr val="bg1">
                    <a:lumMod val="65000"/>
                  </a:schemeClr>
                </a:solidFill>
                <a:ea typeface="Roboto" panose="02000000000000000000" pitchFamily="2" charset="0"/>
              </a:rPr>
              <a:t>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r>
              <a:rPr lang="en-US" sz="1200" dirty="0" smtClean="0">
                <a:solidFill>
                  <a:schemeClr val="bg1">
                    <a:lumMod val="65000"/>
                  </a:schemeClr>
                </a:solidFill>
                <a:ea typeface="Roboto" panose="02000000000000000000" pitchFamily="2" charset="0"/>
              </a:rPr>
              <a:t>.</a:t>
            </a:r>
            <a:endParaRPr lang="id-ID" sz="1200" dirty="0" smtClean="0">
              <a:solidFill>
                <a:schemeClr val="bg1">
                  <a:lumMod val="65000"/>
                </a:schemeClr>
              </a:solidFill>
              <a:ea typeface="Roboto" panose="02000000000000000000" pitchFamily="2" charset="0"/>
            </a:endParaRPr>
          </a:p>
          <a:p>
            <a:pPr algn="r"/>
            <a:endParaRPr lang="id-ID" sz="1200" dirty="0" smtClean="0">
              <a:solidFill>
                <a:schemeClr val="bg1">
                  <a:lumMod val="65000"/>
                </a:schemeClr>
              </a:solidFill>
              <a:ea typeface="Roboto" panose="02000000000000000000" pitchFamily="2" charset="0"/>
            </a:endParaRPr>
          </a:p>
          <a:p>
            <a:pPr algn="r"/>
            <a:r>
              <a:rPr lang="id-ID" sz="1200" dirty="0" smtClean="0">
                <a:solidFill>
                  <a:schemeClr val="bg1">
                    <a:lumMod val="95000"/>
                  </a:schemeClr>
                </a:solidFill>
                <a:ea typeface="Roboto" panose="02000000000000000000" pitchFamily="2" charset="0"/>
              </a:rPr>
              <a:t>Domi de Borgoll</a:t>
            </a:r>
          </a:p>
          <a:p>
            <a:pPr algn="r"/>
            <a:r>
              <a:rPr lang="id-ID" sz="1000" dirty="0" smtClean="0">
                <a:solidFill>
                  <a:schemeClr val="bg1">
                    <a:lumMod val="95000"/>
                  </a:schemeClr>
                </a:solidFill>
                <a:ea typeface="Roboto" panose="02000000000000000000" pitchFamily="2" charset="0"/>
                <a:cs typeface="Open Sans Light" panose="020B0306030504020204" pitchFamily="34" charset="0"/>
              </a:rPr>
              <a:t>domiborgoll@tales.com</a:t>
            </a:r>
            <a:endParaRPr lang="en-US" sz="1000" dirty="0">
              <a:solidFill>
                <a:schemeClr val="bg1">
                  <a:lumMod val="95000"/>
                </a:schemeClr>
              </a:solidFill>
              <a:ea typeface="Roboto" panose="02000000000000000000" pitchFamily="2" charset="0"/>
            </a:endParaRPr>
          </a:p>
        </p:txBody>
      </p:sp>
      <p:sp>
        <p:nvSpPr>
          <p:cNvPr id="10" name="Oval 9"/>
          <p:cNvSpPr/>
          <p:nvPr/>
        </p:nvSpPr>
        <p:spPr>
          <a:xfrm>
            <a:off x="4907739" y="2820921"/>
            <a:ext cx="1440000" cy="1440000"/>
          </a:xfrm>
          <a:prstGeom prst="ellipse">
            <a:avLst/>
          </a:prstGeom>
          <a:solidFill>
            <a:schemeClr val="bg1">
              <a:lumMod val="50000"/>
            </a:schemeClr>
          </a:solidFill>
          <a:ln w="3810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225770201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fill="hold"/>
                                        <p:tgtEl>
                                          <p:spTgt spid="6"/>
                                        </p:tgtEl>
                                        <p:attrNameLst>
                                          <p:attrName>ppt_x</p:attrName>
                                        </p:attrNameLst>
                                      </p:cBhvr>
                                      <p:tavLst>
                                        <p:tav tm="0">
                                          <p:val>
                                            <p:strVal val="#ppt_x"/>
                                          </p:val>
                                        </p:tav>
                                        <p:tav tm="100000">
                                          <p:val>
                                            <p:strVal val="#ppt_x"/>
                                          </p:val>
                                        </p:tav>
                                      </p:tavLst>
                                    </p:anim>
                                    <p:anim calcmode="lin" valueType="num">
                                      <p:cBhvr additive="base">
                                        <p:cTn id="8" dur="1000" fill="hold"/>
                                        <p:tgtEl>
                                          <p:spTgt spid="6"/>
                                        </p:tgtEl>
                                        <p:attrNameLst>
                                          <p:attrName>ppt_y</p:attrName>
                                        </p:attrNameLst>
                                      </p:cBhvr>
                                      <p:tavLst>
                                        <p:tav tm="0">
                                          <p:val>
                                            <p:strVal val="0-#ppt_h/2"/>
                                          </p:val>
                                        </p:tav>
                                        <p:tav tm="100000">
                                          <p:val>
                                            <p:strVal val="#ppt_y"/>
                                          </p:val>
                                        </p:tav>
                                      </p:tavLst>
                                    </p:anim>
                                  </p:childTnLst>
                                </p:cTn>
                              </p:par>
                            </p:childTnLst>
                          </p:cTn>
                        </p:par>
                        <p:par>
                          <p:cTn id="9" fill="hold">
                            <p:stCondLst>
                              <p:cond delay="1000"/>
                            </p:stCondLst>
                            <p:childTnLst>
                              <p:par>
                                <p:cTn id="10" presetID="16" presetClass="entr" presetSubtype="21" fill="hold" grpId="0" nodeType="after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barn(inVertical)">
                                      <p:cBhvr>
                                        <p:cTn id="12" dur="1000"/>
                                        <p:tgtEl>
                                          <p:spTgt spid="10"/>
                                        </p:tgtEl>
                                      </p:cBhvr>
                                    </p:animEffect>
                                  </p:childTnLst>
                                </p:cTn>
                              </p:par>
                            </p:childTnLst>
                          </p:cTn>
                        </p:par>
                        <p:par>
                          <p:cTn id="13" fill="hold">
                            <p:stCondLst>
                              <p:cond delay="2000"/>
                            </p:stCondLst>
                            <p:childTnLst>
                              <p:par>
                                <p:cTn id="14" presetID="22" presetClass="entr" presetSubtype="2" fill="hold" grpId="0" nodeType="after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wipe(right)">
                                      <p:cBhvr>
                                        <p:cTn id="16" dur="1000"/>
                                        <p:tgtEl>
                                          <p:spTgt spid="7"/>
                                        </p:tgtEl>
                                      </p:cBhvr>
                                    </p:animEffect>
                                  </p:childTnLst>
                                </p:cTn>
                              </p:par>
                            </p:childTnLst>
                          </p:cTn>
                        </p:par>
                        <p:par>
                          <p:cTn id="17" fill="hold">
                            <p:stCondLst>
                              <p:cond delay="3000"/>
                            </p:stCondLst>
                            <p:childTnLst>
                              <p:par>
                                <p:cTn id="18" presetID="42" presetClass="entr" presetSubtype="0" fill="hold" grpId="0"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1000"/>
                                        <p:tgtEl>
                                          <p:spTgt spid="8"/>
                                        </p:tgtEl>
                                      </p:cBhvr>
                                    </p:animEffect>
                                    <p:anim calcmode="lin" valueType="num">
                                      <p:cBhvr>
                                        <p:cTn id="21" dur="1000" fill="hold"/>
                                        <p:tgtEl>
                                          <p:spTgt spid="8"/>
                                        </p:tgtEl>
                                        <p:attrNameLst>
                                          <p:attrName>ppt_x</p:attrName>
                                        </p:attrNameLst>
                                      </p:cBhvr>
                                      <p:tavLst>
                                        <p:tav tm="0">
                                          <p:val>
                                            <p:strVal val="#ppt_x"/>
                                          </p:val>
                                        </p:tav>
                                        <p:tav tm="100000">
                                          <p:val>
                                            <p:strVal val="#ppt_x"/>
                                          </p:val>
                                        </p:tav>
                                      </p:tavLst>
                                    </p:anim>
                                    <p:anim calcmode="lin" valueType="num">
                                      <p:cBhvr>
                                        <p:cTn id="2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p:bldP spid="10"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TextBox 5"/>
          <p:cNvSpPr txBox="1"/>
          <p:nvPr/>
        </p:nvSpPr>
        <p:spPr>
          <a:xfrm>
            <a:off x="5597375" y="1859340"/>
            <a:ext cx="997249" cy="1569660"/>
          </a:xfrm>
          <a:prstGeom prst="rect">
            <a:avLst/>
          </a:prstGeom>
          <a:noFill/>
        </p:spPr>
        <p:txBody>
          <a:bodyPr wrap="square" rtlCol="0">
            <a:spAutoFit/>
          </a:bodyPr>
          <a:lstStyle/>
          <a:p>
            <a:pPr algn="ctr"/>
            <a:r>
              <a:rPr lang="id-ID" sz="9600" dirty="0" smtClean="0">
                <a:solidFill>
                  <a:schemeClr val="bg1"/>
                </a:solidFill>
                <a:latin typeface="Sosa" pitchFamily="2" charset="0"/>
              </a:rPr>
              <a:t>Ý</a:t>
            </a:r>
            <a:endParaRPr lang="id-ID" sz="9600" dirty="0">
              <a:solidFill>
                <a:schemeClr val="bg1"/>
              </a:solidFill>
              <a:latin typeface="FontAwesome" pitchFamily="2" charset="0"/>
            </a:endParaRPr>
          </a:p>
        </p:txBody>
      </p:sp>
      <p:sp>
        <p:nvSpPr>
          <p:cNvPr id="7" name="Content Placeholder 2"/>
          <p:cNvSpPr txBox="1">
            <a:spLocks/>
          </p:cNvSpPr>
          <p:nvPr/>
        </p:nvSpPr>
        <p:spPr>
          <a:xfrm>
            <a:off x="2977107" y="3429000"/>
            <a:ext cx="6237784"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3200" b="1" dirty="0" smtClean="0">
                <a:solidFill>
                  <a:schemeClr val="bg1"/>
                </a:solidFill>
                <a:ea typeface="Roboto" panose="02000000000000000000" pitchFamily="2" charset="0"/>
              </a:rPr>
              <a:t>MEET THE TEAM</a:t>
            </a:r>
          </a:p>
          <a:p>
            <a:pPr marL="0" indent="0" algn="ctr">
              <a:buNone/>
            </a:pPr>
            <a:r>
              <a:rPr lang="en-US" sz="1400" dirty="0" err="1" smtClean="0">
                <a:solidFill>
                  <a:schemeClr val="bg1">
                    <a:lumMod val="95000"/>
                  </a:schemeClr>
                </a:solidFill>
                <a:ea typeface="Roboto" panose="02000000000000000000" pitchFamily="2" charset="0"/>
              </a:rPr>
              <a:t>Lorem</a:t>
            </a:r>
            <a:r>
              <a:rPr lang="en-US" sz="1400" dirty="0" smtClean="0">
                <a:solidFill>
                  <a:schemeClr val="bg1">
                    <a:lumMod val="95000"/>
                  </a:schemeClr>
                </a:solidFill>
                <a:ea typeface="Roboto" panose="02000000000000000000" pitchFamily="2" charset="0"/>
              </a:rPr>
              <a:t> </a:t>
            </a:r>
            <a:r>
              <a:rPr lang="en-US" sz="1400" dirty="0">
                <a:solidFill>
                  <a:schemeClr val="bg1">
                    <a:lumMod val="95000"/>
                  </a:schemeClr>
                </a:solidFill>
                <a:ea typeface="Roboto" panose="02000000000000000000" pitchFamily="2" charset="0"/>
              </a:rPr>
              <a:t>ipsum dolor sit amet, consectetur adipiscing elit. Fusce suscipit neque non </a:t>
            </a:r>
            <a:r>
              <a:rPr lang="en-US" sz="1400" dirty="0" err="1">
                <a:solidFill>
                  <a:schemeClr val="bg1">
                    <a:lumMod val="95000"/>
                  </a:schemeClr>
                </a:solidFill>
                <a:ea typeface="Roboto" panose="02000000000000000000" pitchFamily="2" charset="0"/>
              </a:rPr>
              <a:t>libero</a:t>
            </a:r>
            <a:r>
              <a:rPr lang="en-US" sz="1400" dirty="0">
                <a:solidFill>
                  <a:schemeClr val="bg1">
                    <a:lumMod val="95000"/>
                  </a:schemeClr>
                </a:solidFill>
                <a:ea typeface="Roboto" panose="02000000000000000000" pitchFamily="2" charset="0"/>
              </a:rPr>
              <a:t> </a:t>
            </a:r>
            <a:r>
              <a:rPr lang="en-US" sz="1400" dirty="0" err="1" smtClean="0">
                <a:solidFill>
                  <a:schemeClr val="bg1">
                    <a:lumMod val="95000"/>
                  </a:schemeClr>
                </a:solidFill>
                <a:ea typeface="Roboto" panose="02000000000000000000" pitchFamily="2" charset="0"/>
              </a:rPr>
              <a:t>aliquam</a:t>
            </a:r>
            <a:endParaRPr lang="en-US" sz="1400" dirty="0">
              <a:solidFill>
                <a:schemeClr val="bg1">
                  <a:lumMod val="95000"/>
                </a:schemeClr>
              </a:solidFill>
              <a:ea typeface="Roboto" panose="02000000000000000000" pitchFamily="2" charset="0"/>
            </a:endParaRPr>
          </a:p>
        </p:txBody>
      </p:sp>
      <p:grpSp>
        <p:nvGrpSpPr>
          <p:cNvPr id="13" name="Group 12"/>
          <p:cNvGrpSpPr/>
          <p:nvPr/>
        </p:nvGrpSpPr>
        <p:grpSpPr>
          <a:xfrm>
            <a:off x="5997524" y="4571522"/>
            <a:ext cx="216000" cy="2295454"/>
            <a:chOff x="5997524" y="4571522"/>
            <a:chExt cx="216000" cy="2295454"/>
          </a:xfrm>
        </p:grpSpPr>
        <p:cxnSp>
          <p:nvCxnSpPr>
            <p:cNvPr id="8" name="Straight Connector 7"/>
            <p:cNvCxnSpPr/>
            <p:nvPr/>
          </p:nvCxnSpPr>
          <p:spPr>
            <a:xfrm>
              <a:off x="6097936" y="4706976"/>
              <a:ext cx="0" cy="216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5997524" y="4571522"/>
              <a:ext cx="216000" cy="212400"/>
              <a:chOff x="9702774" y="956603"/>
              <a:chExt cx="216000" cy="212400"/>
            </a:xfrm>
          </p:grpSpPr>
          <p:sp>
            <p:nvSpPr>
              <p:cNvPr id="10" name="Oval 9"/>
              <p:cNvSpPr/>
              <p:nvPr/>
            </p:nvSpPr>
            <p:spPr>
              <a:xfrm>
                <a:off x="9702774" y="956603"/>
                <a:ext cx="216000" cy="2124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Oval 8"/>
              <p:cNvSpPr/>
              <p:nvPr/>
            </p:nvSpPr>
            <p:spPr>
              <a:xfrm>
                <a:off x="9738774" y="1007117"/>
                <a:ext cx="144000" cy="144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spTree>
    <p:extLst>
      <p:ext uri="{BB962C8B-B14F-4D97-AF65-F5344CB8AC3E}">
        <p14:creationId xmlns:p14="http://schemas.microsoft.com/office/powerpoint/2010/main" val="90708654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500" fill="hold"/>
                                        <p:tgtEl>
                                          <p:spTgt spid="6"/>
                                        </p:tgtEl>
                                        <p:attrNameLst>
                                          <p:attrName>ppt_w</p:attrName>
                                        </p:attrNameLst>
                                      </p:cBhvr>
                                      <p:tavLst>
                                        <p:tav tm="0">
                                          <p:val>
                                            <p:fltVal val="0"/>
                                          </p:val>
                                        </p:tav>
                                        <p:tav tm="100000">
                                          <p:val>
                                            <p:strVal val="#ppt_w"/>
                                          </p:val>
                                        </p:tav>
                                      </p:tavLst>
                                    </p:anim>
                                    <p:anim calcmode="lin" valueType="num">
                                      <p:cBhvr>
                                        <p:cTn id="8" dur="1500" fill="hold"/>
                                        <p:tgtEl>
                                          <p:spTgt spid="6"/>
                                        </p:tgtEl>
                                        <p:attrNameLst>
                                          <p:attrName>ppt_h</p:attrName>
                                        </p:attrNameLst>
                                      </p:cBhvr>
                                      <p:tavLst>
                                        <p:tav tm="0">
                                          <p:val>
                                            <p:fltVal val="0"/>
                                          </p:val>
                                        </p:tav>
                                        <p:tav tm="100000">
                                          <p:val>
                                            <p:strVal val="#ppt_h"/>
                                          </p:val>
                                        </p:tav>
                                      </p:tavLst>
                                    </p:anim>
                                    <p:animEffect transition="in" filter="fade">
                                      <p:cBhvr>
                                        <p:cTn id="9" dur="1500"/>
                                        <p:tgtEl>
                                          <p:spTgt spid="6"/>
                                        </p:tgtEl>
                                      </p:cBhvr>
                                    </p:animEffect>
                                  </p:childTnLst>
                                </p:cTn>
                              </p:par>
                            </p:childTnLst>
                          </p:cTn>
                        </p:par>
                        <p:par>
                          <p:cTn id="10" fill="hold">
                            <p:stCondLst>
                              <p:cond delay="1500"/>
                            </p:stCondLst>
                            <p:childTnLst>
                              <p:par>
                                <p:cTn id="11" presetID="16" presetClass="entr" presetSubtype="37" fill="hold" grpId="0" nodeType="after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barn(outVertical)">
                                      <p:cBhvr>
                                        <p:cTn id="13" dur="1000"/>
                                        <p:tgtEl>
                                          <p:spTgt spid="7"/>
                                        </p:tgtEl>
                                      </p:cBhvr>
                                    </p:animEffect>
                                  </p:childTnLst>
                                </p:cTn>
                              </p:par>
                            </p:childTnLst>
                          </p:cTn>
                        </p:par>
                        <p:par>
                          <p:cTn id="14" fill="hold">
                            <p:stCondLst>
                              <p:cond delay="2500"/>
                            </p:stCondLst>
                            <p:childTnLst>
                              <p:par>
                                <p:cTn id="15" presetID="22" presetClass="entr" presetSubtype="1" fill="hold" nodeType="after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676185" y="6386732"/>
            <a:ext cx="239150"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9</a:t>
            </a:fld>
            <a:endParaRPr lang="id-ID" sz="1200" b="1" dirty="0">
              <a:solidFill>
                <a:schemeClr val="bg1">
                  <a:lumMod val="50000"/>
                </a:schemeClr>
              </a:solidFill>
            </a:endParaRPr>
          </a:p>
        </p:txBody>
      </p:sp>
      <p:sp>
        <p:nvSpPr>
          <p:cNvPr id="3" name="Content Placeholder 7"/>
          <p:cNvSpPr txBox="1">
            <a:spLocks/>
          </p:cNvSpPr>
          <p:nvPr/>
        </p:nvSpPr>
        <p:spPr>
          <a:xfrm>
            <a:off x="4013224" y="228609"/>
            <a:ext cx="4216377"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Meet the Amazing Team</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4"/>
          <p:cNvSpPr/>
          <p:nvPr/>
        </p:nvSpPr>
        <p:spPr>
          <a:xfrm>
            <a:off x="827315" y="1549270"/>
            <a:ext cx="10452066" cy="385272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TextBox 5"/>
          <p:cNvSpPr txBox="1"/>
          <p:nvPr/>
        </p:nvSpPr>
        <p:spPr>
          <a:xfrm>
            <a:off x="742906" y="5491613"/>
            <a:ext cx="10637857" cy="564125"/>
          </a:xfrm>
          <a:prstGeom prst="rect">
            <a:avLst/>
          </a:prstGeom>
          <a:noFill/>
        </p:spPr>
        <p:txBody>
          <a:bodyPr wrap="square" rIns="144000" bIns="36000" numCol="1" spcCol="360000" rtlCol="0">
            <a:spAutoFit/>
          </a:bodyPr>
          <a:lstStyle/>
          <a:p>
            <a:pPr algn="ctr">
              <a:lnSpc>
                <a:spcPct val="150000"/>
              </a:lnSpc>
            </a:pPr>
            <a:r>
              <a:rPr lang="en-US" sz="1100" dirty="0" smtClean="0">
                <a:solidFill>
                  <a:schemeClr val="bg1">
                    <a:lumMod val="65000"/>
                  </a:schemeClr>
                </a:solidFill>
                <a:ea typeface="Roboto" panose="02000000000000000000" pitchFamily="2" charset="0"/>
              </a:rPr>
              <a:t>There </a:t>
            </a:r>
            <a:r>
              <a:rPr lang="en-US" sz="1100" dirty="0">
                <a:solidFill>
                  <a:schemeClr val="bg1">
                    <a:lumMod val="65000"/>
                  </a:schemeClr>
                </a:solidFill>
                <a:ea typeface="Roboto" panose="02000000000000000000" pitchFamily="2" charset="0"/>
              </a:rPr>
              <a:t>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r>
              <a:rPr lang="en-US" sz="1100" dirty="0" smtClean="0">
                <a:solidFill>
                  <a:schemeClr val="bg1">
                    <a:lumMod val="65000"/>
                  </a:schemeClr>
                </a:solidFill>
                <a:ea typeface="Roboto" panose="02000000000000000000" pitchFamily="2" charset="0"/>
              </a:rPr>
              <a:t>.</a:t>
            </a:r>
            <a:endParaRPr lang="id-ID" sz="1100" dirty="0" smtClean="0">
              <a:solidFill>
                <a:schemeClr val="bg1">
                  <a:lumMod val="65000"/>
                </a:schemeClr>
              </a:solidFill>
              <a:ea typeface="Roboto" panose="02000000000000000000" pitchFamily="2" charset="0"/>
            </a:endParaRPr>
          </a:p>
        </p:txBody>
      </p:sp>
    </p:spTree>
    <p:extLst>
      <p:ext uri="{BB962C8B-B14F-4D97-AF65-F5344CB8AC3E}">
        <p14:creationId xmlns:p14="http://schemas.microsoft.com/office/powerpoint/2010/main" val="387493294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1" presetClass="entr" presetSubtype="8" fill="hold" grpId="0" nodeType="withEffect">
                                  <p:stCondLst>
                                    <p:cond delay="1500"/>
                                  </p:stCondLst>
                                  <p:childTnLst>
                                    <p:set>
                                      <p:cBhvr>
                                        <p:cTn id="12" dur="1" fill="hold">
                                          <p:stCondLst>
                                            <p:cond delay="0"/>
                                          </p:stCondLst>
                                        </p:cTn>
                                        <p:tgtEl>
                                          <p:spTgt spid="5"/>
                                        </p:tgtEl>
                                        <p:attrNameLst>
                                          <p:attrName>style.visibility</p:attrName>
                                        </p:attrNameLst>
                                      </p:cBhvr>
                                      <p:to>
                                        <p:strVal val="visible"/>
                                      </p:to>
                                    </p:set>
                                    <p:animEffect transition="in" filter="wheel(8)">
                                      <p:cBhvr>
                                        <p:cTn id="13" dur="2000"/>
                                        <p:tgtEl>
                                          <p:spTgt spid="5"/>
                                        </p:tgtEl>
                                      </p:cBhvr>
                                    </p:animEffect>
                                  </p:childTnLst>
                                </p:cTn>
                              </p:par>
                            </p:childTnLst>
                          </p:cTn>
                        </p:par>
                        <p:par>
                          <p:cTn id="14" fill="hold">
                            <p:stCondLst>
                              <p:cond delay="3500"/>
                            </p:stCondLst>
                            <p:childTnLst>
                              <p:par>
                                <p:cTn id="15" presetID="22" presetClass="entr" presetSubtype="8" fill="hold" grpId="0"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left)">
                                      <p:cBhvr>
                                        <p:cTn id="1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6"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10</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None/>
            </a:pPr>
            <a:r>
              <a:rPr lang="id-ID" sz="2800"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Meet Buto Terong</a:t>
            </a:r>
            <a:endParaRPr lang="en-US" sz="2800"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 name="Oval 5"/>
          <p:cNvSpPr>
            <a:spLocks noChangeAspect="1"/>
          </p:cNvSpPr>
          <p:nvPr/>
        </p:nvSpPr>
        <p:spPr>
          <a:xfrm>
            <a:off x="1042616" y="1946682"/>
            <a:ext cx="3240000" cy="3240000"/>
          </a:xfrm>
          <a:prstGeom prst="ellipse">
            <a:avLst/>
          </a:prstGeom>
          <a:solidFill>
            <a:schemeClr val="bg1">
              <a:lumMod val="50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7" name="Group 6"/>
          <p:cNvGrpSpPr/>
          <p:nvPr/>
        </p:nvGrpSpPr>
        <p:grpSpPr>
          <a:xfrm>
            <a:off x="5036462" y="2888336"/>
            <a:ext cx="2873824" cy="145143"/>
            <a:chOff x="5805714" y="2264228"/>
            <a:chExt cx="2873824" cy="145143"/>
          </a:xfrm>
          <a:noFill/>
        </p:grpSpPr>
        <p:sp>
          <p:nvSpPr>
            <p:cNvPr id="8" name="Rounded Rectangle 7"/>
            <p:cNvSpPr/>
            <p:nvPr/>
          </p:nvSpPr>
          <p:spPr>
            <a:xfrm>
              <a:off x="5805714"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Rounded Rectangle 8"/>
            <p:cNvSpPr/>
            <p:nvPr/>
          </p:nvSpPr>
          <p:spPr>
            <a:xfrm>
              <a:off x="638628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Rounded Rectangle 9"/>
            <p:cNvSpPr/>
            <p:nvPr/>
          </p:nvSpPr>
          <p:spPr>
            <a:xfrm>
              <a:off x="696685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Rounded Rectangle 10"/>
            <p:cNvSpPr/>
            <p:nvPr/>
          </p:nvSpPr>
          <p:spPr>
            <a:xfrm>
              <a:off x="7547425" y="2264228"/>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Rounded Rectangle 11"/>
            <p:cNvSpPr/>
            <p:nvPr/>
          </p:nvSpPr>
          <p:spPr>
            <a:xfrm>
              <a:off x="8127995" y="2264228"/>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3" name="Title 13"/>
          <p:cNvSpPr txBox="1">
            <a:spLocks/>
          </p:cNvSpPr>
          <p:nvPr/>
        </p:nvSpPr>
        <p:spPr>
          <a:xfrm>
            <a:off x="4940748" y="2161383"/>
            <a:ext cx="943579" cy="40011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000" dirty="0" smtClean="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Skills</a:t>
            </a:r>
            <a:endParaRPr lang="en-US" sz="2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4" name="Title 13"/>
          <p:cNvSpPr txBox="1">
            <a:spLocks/>
          </p:cNvSpPr>
          <p:nvPr/>
        </p:nvSpPr>
        <p:spPr>
          <a:xfrm>
            <a:off x="4949224" y="2650322"/>
            <a:ext cx="943579" cy="26161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100" dirty="0" smtClean="0">
                <a:solidFill>
                  <a:schemeClr val="bg1">
                    <a:lumMod val="65000"/>
                  </a:schemeClr>
                </a:solidFill>
                <a:latin typeface="+mn-lt"/>
                <a:ea typeface="Roboto" panose="02000000000000000000" pitchFamily="2" charset="0"/>
              </a:rPr>
              <a:t>Powerpoint</a:t>
            </a:r>
            <a:endParaRPr lang="en-US" sz="1100" dirty="0">
              <a:solidFill>
                <a:schemeClr val="bg1">
                  <a:lumMod val="65000"/>
                </a:schemeClr>
              </a:solidFill>
              <a:latin typeface="+mn-lt"/>
              <a:ea typeface="Roboto" panose="02000000000000000000" pitchFamily="2" charset="0"/>
            </a:endParaRPr>
          </a:p>
        </p:txBody>
      </p:sp>
      <p:grpSp>
        <p:nvGrpSpPr>
          <p:cNvPr id="15" name="Group 14"/>
          <p:cNvGrpSpPr/>
          <p:nvPr/>
        </p:nvGrpSpPr>
        <p:grpSpPr>
          <a:xfrm>
            <a:off x="5036462" y="2895473"/>
            <a:ext cx="2293254" cy="145143"/>
            <a:chOff x="5805714" y="2264228"/>
            <a:chExt cx="2293254" cy="145143"/>
          </a:xfrm>
          <a:solidFill>
            <a:schemeClr val="accent1"/>
          </a:solidFill>
        </p:grpSpPr>
        <p:sp>
          <p:nvSpPr>
            <p:cNvPr id="16" name="Rounded Rectangle 15"/>
            <p:cNvSpPr/>
            <p:nvPr/>
          </p:nvSpPr>
          <p:spPr>
            <a:xfrm>
              <a:off x="5805714"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Rounded Rectangle 16"/>
            <p:cNvSpPr/>
            <p:nvPr/>
          </p:nvSpPr>
          <p:spPr>
            <a:xfrm>
              <a:off x="638628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Rounded Rectangle 17"/>
            <p:cNvSpPr/>
            <p:nvPr/>
          </p:nvSpPr>
          <p:spPr>
            <a:xfrm>
              <a:off x="696685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Rounded Rectangle 18"/>
            <p:cNvSpPr/>
            <p:nvPr/>
          </p:nvSpPr>
          <p:spPr>
            <a:xfrm>
              <a:off x="7547425" y="2264228"/>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0" name="Group 19"/>
          <p:cNvGrpSpPr/>
          <p:nvPr/>
        </p:nvGrpSpPr>
        <p:grpSpPr>
          <a:xfrm>
            <a:off x="5047680" y="3293184"/>
            <a:ext cx="2873824" cy="145143"/>
            <a:chOff x="5805714" y="2264228"/>
            <a:chExt cx="2873824" cy="145143"/>
          </a:xfrm>
          <a:noFill/>
        </p:grpSpPr>
        <p:sp>
          <p:nvSpPr>
            <p:cNvPr id="21" name="Rounded Rectangle 20"/>
            <p:cNvSpPr/>
            <p:nvPr/>
          </p:nvSpPr>
          <p:spPr>
            <a:xfrm>
              <a:off x="5805714"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Rounded Rectangle 21"/>
            <p:cNvSpPr/>
            <p:nvPr/>
          </p:nvSpPr>
          <p:spPr>
            <a:xfrm>
              <a:off x="6386285"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Rounded Rectangle 22"/>
            <p:cNvSpPr/>
            <p:nvPr/>
          </p:nvSpPr>
          <p:spPr>
            <a:xfrm>
              <a:off x="6966855"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Rounded Rectangle 23"/>
            <p:cNvSpPr/>
            <p:nvPr/>
          </p:nvSpPr>
          <p:spPr>
            <a:xfrm>
              <a:off x="7547425" y="2264228"/>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Rounded Rectangle 24"/>
            <p:cNvSpPr/>
            <p:nvPr/>
          </p:nvSpPr>
          <p:spPr>
            <a:xfrm>
              <a:off x="8127995" y="2264228"/>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26" name="Title 13"/>
          <p:cNvSpPr txBox="1">
            <a:spLocks/>
          </p:cNvSpPr>
          <p:nvPr/>
        </p:nvSpPr>
        <p:spPr>
          <a:xfrm>
            <a:off x="4960442" y="3055170"/>
            <a:ext cx="943579" cy="26161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100" dirty="0" smtClean="0">
                <a:solidFill>
                  <a:schemeClr val="bg1">
                    <a:lumMod val="65000"/>
                  </a:schemeClr>
                </a:solidFill>
                <a:latin typeface="+mn-lt"/>
                <a:ea typeface="Roboto" panose="02000000000000000000" pitchFamily="2" charset="0"/>
              </a:rPr>
              <a:t>Css</a:t>
            </a:r>
            <a:endParaRPr lang="en-US" sz="1100" dirty="0">
              <a:solidFill>
                <a:schemeClr val="bg1">
                  <a:lumMod val="65000"/>
                </a:schemeClr>
              </a:solidFill>
              <a:latin typeface="+mn-lt"/>
              <a:ea typeface="Roboto" panose="02000000000000000000" pitchFamily="2" charset="0"/>
            </a:endParaRPr>
          </a:p>
        </p:txBody>
      </p:sp>
      <p:grpSp>
        <p:nvGrpSpPr>
          <p:cNvPr id="27" name="Group 26"/>
          <p:cNvGrpSpPr/>
          <p:nvPr/>
        </p:nvGrpSpPr>
        <p:grpSpPr>
          <a:xfrm>
            <a:off x="5047680" y="3300322"/>
            <a:ext cx="1132114" cy="145142"/>
            <a:chOff x="5805714" y="2264229"/>
            <a:chExt cx="1132114" cy="145142"/>
          </a:xfrm>
          <a:solidFill>
            <a:schemeClr val="accent2"/>
          </a:solidFill>
        </p:grpSpPr>
        <p:sp>
          <p:nvSpPr>
            <p:cNvPr id="28" name="Rounded Rectangle 27"/>
            <p:cNvSpPr/>
            <p:nvPr/>
          </p:nvSpPr>
          <p:spPr>
            <a:xfrm>
              <a:off x="5805714"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Rounded Rectangle 28"/>
            <p:cNvSpPr/>
            <p:nvPr/>
          </p:nvSpPr>
          <p:spPr>
            <a:xfrm>
              <a:off x="6386285"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30" name="Group 29"/>
          <p:cNvGrpSpPr/>
          <p:nvPr/>
        </p:nvGrpSpPr>
        <p:grpSpPr>
          <a:xfrm>
            <a:off x="5050976" y="3690895"/>
            <a:ext cx="2873824" cy="145143"/>
            <a:chOff x="5805714" y="2264228"/>
            <a:chExt cx="2873824" cy="145143"/>
          </a:xfrm>
          <a:noFill/>
        </p:grpSpPr>
        <p:sp>
          <p:nvSpPr>
            <p:cNvPr id="31" name="Rounded Rectangle 30"/>
            <p:cNvSpPr/>
            <p:nvPr/>
          </p:nvSpPr>
          <p:spPr>
            <a:xfrm>
              <a:off x="5805714"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Rounded Rectangle 31"/>
            <p:cNvSpPr/>
            <p:nvPr/>
          </p:nvSpPr>
          <p:spPr>
            <a:xfrm>
              <a:off x="638628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Rounded Rectangle 32"/>
            <p:cNvSpPr/>
            <p:nvPr/>
          </p:nvSpPr>
          <p:spPr>
            <a:xfrm>
              <a:off x="696685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Rounded Rectangle 33"/>
            <p:cNvSpPr/>
            <p:nvPr/>
          </p:nvSpPr>
          <p:spPr>
            <a:xfrm>
              <a:off x="7547425" y="2264228"/>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Rounded Rectangle 34"/>
            <p:cNvSpPr/>
            <p:nvPr/>
          </p:nvSpPr>
          <p:spPr>
            <a:xfrm>
              <a:off x="8127995" y="2264228"/>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6" name="Title 13"/>
          <p:cNvSpPr txBox="1">
            <a:spLocks/>
          </p:cNvSpPr>
          <p:nvPr/>
        </p:nvSpPr>
        <p:spPr>
          <a:xfrm>
            <a:off x="4963738" y="3452881"/>
            <a:ext cx="943579" cy="26161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100" dirty="0" smtClean="0">
                <a:solidFill>
                  <a:schemeClr val="bg1">
                    <a:lumMod val="65000"/>
                  </a:schemeClr>
                </a:solidFill>
                <a:latin typeface="+mn-lt"/>
                <a:ea typeface="Roboto" panose="02000000000000000000" pitchFamily="2" charset="0"/>
              </a:rPr>
              <a:t>Photoshop</a:t>
            </a:r>
            <a:endParaRPr lang="en-US" sz="1100" dirty="0">
              <a:solidFill>
                <a:schemeClr val="bg1">
                  <a:lumMod val="65000"/>
                </a:schemeClr>
              </a:solidFill>
              <a:latin typeface="+mn-lt"/>
              <a:ea typeface="Roboto" panose="02000000000000000000" pitchFamily="2" charset="0"/>
            </a:endParaRPr>
          </a:p>
        </p:txBody>
      </p:sp>
      <p:grpSp>
        <p:nvGrpSpPr>
          <p:cNvPr id="37" name="Group 36"/>
          <p:cNvGrpSpPr/>
          <p:nvPr/>
        </p:nvGrpSpPr>
        <p:grpSpPr>
          <a:xfrm>
            <a:off x="5050976" y="3698033"/>
            <a:ext cx="1712684" cy="145142"/>
            <a:chOff x="5805714" y="2264229"/>
            <a:chExt cx="1712684" cy="145142"/>
          </a:xfrm>
          <a:solidFill>
            <a:schemeClr val="accent3"/>
          </a:solidFill>
        </p:grpSpPr>
        <p:sp>
          <p:nvSpPr>
            <p:cNvPr id="38" name="Rounded Rectangle 37"/>
            <p:cNvSpPr/>
            <p:nvPr/>
          </p:nvSpPr>
          <p:spPr>
            <a:xfrm>
              <a:off x="5805714"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9" name="Rounded Rectangle 38"/>
            <p:cNvSpPr/>
            <p:nvPr/>
          </p:nvSpPr>
          <p:spPr>
            <a:xfrm>
              <a:off x="638628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0" name="Rounded Rectangle 39"/>
            <p:cNvSpPr/>
            <p:nvPr/>
          </p:nvSpPr>
          <p:spPr>
            <a:xfrm>
              <a:off x="696685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1" name="Group 40"/>
          <p:cNvGrpSpPr/>
          <p:nvPr/>
        </p:nvGrpSpPr>
        <p:grpSpPr>
          <a:xfrm>
            <a:off x="5047680" y="4098641"/>
            <a:ext cx="2873824" cy="145143"/>
            <a:chOff x="5805714" y="2264228"/>
            <a:chExt cx="2873824" cy="145143"/>
          </a:xfrm>
          <a:noFill/>
        </p:grpSpPr>
        <p:sp>
          <p:nvSpPr>
            <p:cNvPr id="42" name="Rounded Rectangle 41"/>
            <p:cNvSpPr/>
            <p:nvPr/>
          </p:nvSpPr>
          <p:spPr>
            <a:xfrm>
              <a:off x="5805714"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Rounded Rectangle 42"/>
            <p:cNvSpPr/>
            <p:nvPr/>
          </p:nvSpPr>
          <p:spPr>
            <a:xfrm>
              <a:off x="638628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Rounded Rectangle 43"/>
            <p:cNvSpPr/>
            <p:nvPr/>
          </p:nvSpPr>
          <p:spPr>
            <a:xfrm>
              <a:off x="696685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Rounded Rectangle 44"/>
            <p:cNvSpPr/>
            <p:nvPr/>
          </p:nvSpPr>
          <p:spPr>
            <a:xfrm>
              <a:off x="7547425" y="2264228"/>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Rounded Rectangle 45"/>
            <p:cNvSpPr/>
            <p:nvPr/>
          </p:nvSpPr>
          <p:spPr>
            <a:xfrm>
              <a:off x="8127995" y="2264228"/>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7" name="Title 13"/>
          <p:cNvSpPr txBox="1">
            <a:spLocks/>
          </p:cNvSpPr>
          <p:nvPr/>
        </p:nvSpPr>
        <p:spPr>
          <a:xfrm>
            <a:off x="4960442" y="3860627"/>
            <a:ext cx="943579" cy="26161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100" dirty="0" smtClean="0">
                <a:solidFill>
                  <a:schemeClr val="bg1">
                    <a:lumMod val="65000"/>
                  </a:schemeClr>
                </a:solidFill>
                <a:latin typeface="+mn-lt"/>
                <a:ea typeface="Roboto" panose="02000000000000000000" pitchFamily="2" charset="0"/>
              </a:rPr>
              <a:t>Indesign</a:t>
            </a:r>
            <a:endParaRPr lang="en-US" sz="1100" dirty="0">
              <a:solidFill>
                <a:schemeClr val="bg1">
                  <a:lumMod val="65000"/>
                </a:schemeClr>
              </a:solidFill>
              <a:latin typeface="+mn-lt"/>
              <a:ea typeface="Roboto" panose="02000000000000000000" pitchFamily="2" charset="0"/>
            </a:endParaRPr>
          </a:p>
        </p:txBody>
      </p:sp>
      <p:grpSp>
        <p:nvGrpSpPr>
          <p:cNvPr id="48" name="Group 47"/>
          <p:cNvGrpSpPr/>
          <p:nvPr/>
        </p:nvGrpSpPr>
        <p:grpSpPr>
          <a:xfrm>
            <a:off x="5047680" y="4105778"/>
            <a:ext cx="2293254" cy="145143"/>
            <a:chOff x="5805714" y="2264228"/>
            <a:chExt cx="2293254" cy="145143"/>
          </a:xfrm>
          <a:solidFill>
            <a:schemeClr val="accent4"/>
          </a:solidFill>
        </p:grpSpPr>
        <p:sp>
          <p:nvSpPr>
            <p:cNvPr id="49" name="Rounded Rectangle 48"/>
            <p:cNvSpPr/>
            <p:nvPr/>
          </p:nvSpPr>
          <p:spPr>
            <a:xfrm>
              <a:off x="5805714"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Rounded Rectangle 49"/>
            <p:cNvSpPr/>
            <p:nvPr/>
          </p:nvSpPr>
          <p:spPr>
            <a:xfrm>
              <a:off x="638628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Rounded Rectangle 50"/>
            <p:cNvSpPr/>
            <p:nvPr/>
          </p:nvSpPr>
          <p:spPr>
            <a:xfrm>
              <a:off x="696685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2" name="Rounded Rectangle 51"/>
            <p:cNvSpPr/>
            <p:nvPr/>
          </p:nvSpPr>
          <p:spPr>
            <a:xfrm>
              <a:off x="7547425" y="2264228"/>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3" name="Group 52"/>
          <p:cNvGrpSpPr/>
          <p:nvPr/>
        </p:nvGrpSpPr>
        <p:grpSpPr>
          <a:xfrm>
            <a:off x="5036462" y="4499250"/>
            <a:ext cx="2873824" cy="145143"/>
            <a:chOff x="5805714" y="2264228"/>
            <a:chExt cx="2873824" cy="145143"/>
          </a:xfrm>
          <a:noFill/>
        </p:grpSpPr>
        <p:sp>
          <p:nvSpPr>
            <p:cNvPr id="54" name="Rounded Rectangle 53"/>
            <p:cNvSpPr/>
            <p:nvPr/>
          </p:nvSpPr>
          <p:spPr>
            <a:xfrm>
              <a:off x="5805714"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Rounded Rectangle 54"/>
            <p:cNvSpPr/>
            <p:nvPr/>
          </p:nvSpPr>
          <p:spPr>
            <a:xfrm>
              <a:off x="638628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Rounded Rectangle 55"/>
            <p:cNvSpPr/>
            <p:nvPr/>
          </p:nvSpPr>
          <p:spPr>
            <a:xfrm>
              <a:off x="696685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Rounded Rectangle 56"/>
            <p:cNvSpPr/>
            <p:nvPr/>
          </p:nvSpPr>
          <p:spPr>
            <a:xfrm>
              <a:off x="7547425" y="2264228"/>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Rounded Rectangle 57"/>
            <p:cNvSpPr/>
            <p:nvPr/>
          </p:nvSpPr>
          <p:spPr>
            <a:xfrm>
              <a:off x="8127995" y="2264228"/>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9" name="Title 13"/>
          <p:cNvSpPr txBox="1">
            <a:spLocks/>
          </p:cNvSpPr>
          <p:nvPr/>
        </p:nvSpPr>
        <p:spPr>
          <a:xfrm>
            <a:off x="4949224" y="4261236"/>
            <a:ext cx="943579" cy="26161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100" dirty="0" smtClean="0">
                <a:solidFill>
                  <a:schemeClr val="bg1">
                    <a:lumMod val="65000"/>
                  </a:schemeClr>
                </a:solidFill>
                <a:latin typeface="+mn-lt"/>
                <a:ea typeface="Roboto" panose="02000000000000000000" pitchFamily="2" charset="0"/>
              </a:rPr>
              <a:t>Illustrator</a:t>
            </a:r>
            <a:endParaRPr lang="en-US" sz="1100" dirty="0">
              <a:solidFill>
                <a:schemeClr val="bg1">
                  <a:lumMod val="65000"/>
                </a:schemeClr>
              </a:solidFill>
              <a:latin typeface="+mn-lt"/>
              <a:ea typeface="Roboto" panose="02000000000000000000" pitchFamily="2" charset="0"/>
            </a:endParaRPr>
          </a:p>
        </p:txBody>
      </p:sp>
      <p:grpSp>
        <p:nvGrpSpPr>
          <p:cNvPr id="60" name="Group 59"/>
          <p:cNvGrpSpPr/>
          <p:nvPr/>
        </p:nvGrpSpPr>
        <p:grpSpPr>
          <a:xfrm>
            <a:off x="5036462" y="4506388"/>
            <a:ext cx="1712684" cy="145142"/>
            <a:chOff x="5805714" y="2264229"/>
            <a:chExt cx="1712684" cy="145142"/>
          </a:xfrm>
          <a:solidFill>
            <a:schemeClr val="accent5"/>
          </a:solidFill>
        </p:grpSpPr>
        <p:sp>
          <p:nvSpPr>
            <p:cNvPr id="61" name="Rounded Rectangle 60"/>
            <p:cNvSpPr/>
            <p:nvPr/>
          </p:nvSpPr>
          <p:spPr>
            <a:xfrm>
              <a:off x="5805714"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2" name="Rounded Rectangle 61"/>
            <p:cNvSpPr/>
            <p:nvPr/>
          </p:nvSpPr>
          <p:spPr>
            <a:xfrm>
              <a:off x="638628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3" name="Rounded Rectangle 62"/>
            <p:cNvSpPr/>
            <p:nvPr/>
          </p:nvSpPr>
          <p:spPr>
            <a:xfrm>
              <a:off x="696685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64" name="Group 63"/>
          <p:cNvGrpSpPr/>
          <p:nvPr/>
        </p:nvGrpSpPr>
        <p:grpSpPr>
          <a:xfrm>
            <a:off x="5047680" y="4902013"/>
            <a:ext cx="2873824" cy="145143"/>
            <a:chOff x="5805714" y="2264228"/>
            <a:chExt cx="2873824" cy="145143"/>
          </a:xfrm>
          <a:noFill/>
        </p:grpSpPr>
        <p:sp>
          <p:nvSpPr>
            <p:cNvPr id="65" name="Rounded Rectangle 64"/>
            <p:cNvSpPr/>
            <p:nvPr/>
          </p:nvSpPr>
          <p:spPr>
            <a:xfrm>
              <a:off x="5805714"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6" name="Rounded Rectangle 65"/>
            <p:cNvSpPr/>
            <p:nvPr/>
          </p:nvSpPr>
          <p:spPr>
            <a:xfrm>
              <a:off x="6386285"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7" name="Rounded Rectangle 66"/>
            <p:cNvSpPr/>
            <p:nvPr/>
          </p:nvSpPr>
          <p:spPr>
            <a:xfrm>
              <a:off x="6966855"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8" name="Rounded Rectangle 67"/>
            <p:cNvSpPr/>
            <p:nvPr/>
          </p:nvSpPr>
          <p:spPr>
            <a:xfrm>
              <a:off x="7547425" y="2264228"/>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9" name="Rounded Rectangle 68"/>
            <p:cNvSpPr/>
            <p:nvPr/>
          </p:nvSpPr>
          <p:spPr>
            <a:xfrm>
              <a:off x="8127995" y="2264228"/>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70" name="Title 13"/>
          <p:cNvSpPr txBox="1">
            <a:spLocks/>
          </p:cNvSpPr>
          <p:nvPr/>
        </p:nvSpPr>
        <p:spPr>
          <a:xfrm>
            <a:off x="4960442" y="4663999"/>
            <a:ext cx="943579" cy="26161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100" dirty="0" smtClean="0">
                <a:solidFill>
                  <a:schemeClr val="bg1">
                    <a:lumMod val="65000"/>
                  </a:schemeClr>
                </a:solidFill>
                <a:latin typeface="+mn-lt"/>
                <a:ea typeface="Roboto" panose="02000000000000000000" pitchFamily="2" charset="0"/>
              </a:rPr>
              <a:t>Web</a:t>
            </a:r>
            <a:endParaRPr lang="en-US" sz="1100" dirty="0">
              <a:solidFill>
                <a:schemeClr val="bg1">
                  <a:lumMod val="65000"/>
                </a:schemeClr>
              </a:solidFill>
              <a:latin typeface="+mn-lt"/>
              <a:ea typeface="Roboto" panose="02000000000000000000" pitchFamily="2" charset="0"/>
            </a:endParaRPr>
          </a:p>
        </p:txBody>
      </p:sp>
      <p:grpSp>
        <p:nvGrpSpPr>
          <p:cNvPr id="71" name="Group 70"/>
          <p:cNvGrpSpPr/>
          <p:nvPr/>
        </p:nvGrpSpPr>
        <p:grpSpPr>
          <a:xfrm>
            <a:off x="5047680" y="4909151"/>
            <a:ext cx="1132114" cy="145142"/>
            <a:chOff x="5805714" y="2264229"/>
            <a:chExt cx="1132114" cy="145142"/>
          </a:xfrm>
          <a:solidFill>
            <a:schemeClr val="accent6"/>
          </a:solidFill>
        </p:grpSpPr>
        <p:sp>
          <p:nvSpPr>
            <p:cNvPr id="72" name="Rounded Rectangle 71"/>
            <p:cNvSpPr/>
            <p:nvPr/>
          </p:nvSpPr>
          <p:spPr>
            <a:xfrm>
              <a:off x="5805714"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3" name="Rounded Rectangle 72"/>
            <p:cNvSpPr/>
            <p:nvPr/>
          </p:nvSpPr>
          <p:spPr>
            <a:xfrm>
              <a:off x="6386285"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74" name="Content Placeholder 2"/>
          <p:cNvSpPr txBox="1">
            <a:spLocks/>
          </p:cNvSpPr>
          <p:nvPr/>
        </p:nvSpPr>
        <p:spPr>
          <a:xfrm>
            <a:off x="8431433" y="2723250"/>
            <a:ext cx="3150967" cy="2607870"/>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Ipsum has been the industry's standard dummy text ever since the 1500s, when an unknown printer took a galley of type and scrambled it to make a type specimen book. It has survived not only five centuries, but also the leap into electronic typesetting.</a:t>
            </a:r>
          </a:p>
          <a:p>
            <a:pPr algn="l"/>
            <a:r>
              <a:rPr lang="en-US" sz="1100" dirty="0" smtClean="0">
                <a:solidFill>
                  <a:schemeClr val="bg1">
                    <a:lumMod val="65000"/>
                  </a:schemeClr>
                </a:solidFill>
                <a:ea typeface="Roboto" panose="02000000000000000000" pitchFamily="2" charset="0"/>
              </a:rPr>
              <a:t>It was </a:t>
            </a:r>
            <a:r>
              <a:rPr lang="en-US" sz="1100" dirty="0" err="1" smtClean="0">
                <a:solidFill>
                  <a:schemeClr val="bg1">
                    <a:lumMod val="65000"/>
                  </a:schemeClr>
                </a:solidFill>
                <a:ea typeface="Roboto" panose="02000000000000000000" pitchFamily="2" charset="0"/>
              </a:rPr>
              <a:t>popularised</a:t>
            </a:r>
            <a:r>
              <a:rPr lang="en-US" sz="1100" dirty="0" smtClean="0">
                <a:solidFill>
                  <a:schemeClr val="bg1">
                    <a:lumMod val="65000"/>
                  </a:schemeClr>
                </a:solidFill>
                <a:ea typeface="Roboto" panose="02000000000000000000" pitchFamily="2" charset="0"/>
              </a:rPr>
              <a:t> in the 1960s with the release of </a:t>
            </a:r>
            <a:r>
              <a:rPr lang="en-US" sz="1100" dirty="0" err="1" smtClean="0">
                <a:solidFill>
                  <a:schemeClr val="bg1">
                    <a:lumMod val="65000"/>
                  </a:schemeClr>
                </a:solidFill>
                <a:ea typeface="Roboto" panose="02000000000000000000" pitchFamily="2" charset="0"/>
              </a:rPr>
              <a:t>Letraset</a:t>
            </a:r>
            <a:r>
              <a:rPr lang="en-US" sz="1100" dirty="0" smtClean="0">
                <a:solidFill>
                  <a:schemeClr val="bg1">
                    <a:lumMod val="65000"/>
                  </a:schemeClr>
                </a:solidFill>
                <a:ea typeface="Roboto" panose="02000000000000000000" pitchFamily="2" charset="0"/>
              </a:rPr>
              <a:t> sheets containing Lorem Ipsum passages, and more recently with desktop publishing software like Aldus PageMaker including versions of Lorem </a:t>
            </a:r>
            <a:r>
              <a:rPr lang="en-US" sz="1100" dirty="0" err="1" smtClean="0">
                <a:solidFill>
                  <a:schemeClr val="bg1">
                    <a:lumMod val="65000"/>
                  </a:schemeClr>
                </a:solidFill>
                <a:ea typeface="Roboto" panose="02000000000000000000" pitchFamily="2" charset="0"/>
              </a:rPr>
              <a:t>Ipsum</a:t>
            </a:r>
            <a:r>
              <a:rPr lang="en-US" sz="1100" dirty="0" smtClean="0">
                <a:solidFill>
                  <a:schemeClr val="bg1">
                    <a:lumMod val="65000"/>
                  </a:schemeClr>
                </a:solidFill>
                <a:ea typeface="Roboto" panose="02000000000000000000" pitchFamily="2" charset="0"/>
              </a:rPr>
              <a:t>.</a:t>
            </a:r>
            <a:r>
              <a:rPr lang="id-ID" sz="1100" dirty="0" smtClean="0">
                <a:solidFill>
                  <a:schemeClr val="bg1">
                    <a:lumMod val="65000"/>
                  </a:schemeClr>
                </a:solidFill>
                <a:ea typeface="Roboto" panose="02000000000000000000" pitchFamily="2" charset="0"/>
              </a:rPr>
              <a:t> </a:t>
            </a:r>
            <a:r>
              <a:rPr lang="en-US" sz="1200" dirty="0">
                <a:solidFill>
                  <a:schemeClr val="bg1">
                    <a:lumMod val="65000"/>
                  </a:schemeClr>
                </a:solidFill>
                <a:ea typeface="Roboto" panose="02000000000000000000" pitchFamily="2" charset="0"/>
              </a:rPr>
              <a:t>when an unknown printer took a galley of type and scrambled it to make a type specimen book</a:t>
            </a:r>
            <a:r>
              <a:rPr lang="en-US" sz="1200" dirty="0" smtClean="0">
                <a:solidFill>
                  <a:schemeClr val="bg1">
                    <a:lumMod val="65000"/>
                  </a:schemeClr>
                </a:solidFill>
                <a:ea typeface="Roboto" panose="02000000000000000000" pitchFamily="2" charset="0"/>
              </a:rPr>
              <a:t>.</a:t>
            </a:r>
            <a:endParaRPr lang="en-US" sz="1200" dirty="0">
              <a:solidFill>
                <a:schemeClr val="bg1">
                  <a:lumMod val="65000"/>
                </a:schemeClr>
              </a:solidFill>
              <a:ea typeface="Roboto" panose="02000000000000000000" pitchFamily="2" charset="0"/>
            </a:endParaRPr>
          </a:p>
        </p:txBody>
      </p:sp>
      <p:sp>
        <p:nvSpPr>
          <p:cNvPr id="75" name="Title 13"/>
          <p:cNvSpPr txBox="1">
            <a:spLocks/>
          </p:cNvSpPr>
          <p:nvPr/>
        </p:nvSpPr>
        <p:spPr>
          <a:xfrm>
            <a:off x="8431432" y="2161383"/>
            <a:ext cx="2251082" cy="40011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2000" dirty="0" smtClean="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Short Biodata</a:t>
            </a:r>
            <a:endParaRPr lang="en-US" sz="2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6" name="Content Placeholder 7"/>
          <p:cNvSpPr txBox="1">
            <a:spLocks/>
          </p:cNvSpPr>
          <p:nvPr/>
        </p:nvSpPr>
        <p:spPr>
          <a:xfrm>
            <a:off x="1021816" y="5434406"/>
            <a:ext cx="3298056" cy="26795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80000"/>
              </a:lnSpc>
              <a:buFont typeface="Arial" pitchFamily="34" charset="0"/>
              <a:buNone/>
            </a:pPr>
            <a:r>
              <a:rPr lang="id-ID" sz="14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Team </a:t>
            </a:r>
            <a:r>
              <a:rPr lang="id-ID" sz="1400"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Leader</a:t>
            </a:r>
            <a:endParaRPr lang="en-US"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77" name="Group 76"/>
          <p:cNvGrpSpPr/>
          <p:nvPr/>
        </p:nvGrpSpPr>
        <p:grpSpPr>
          <a:xfrm>
            <a:off x="1364019" y="5307204"/>
            <a:ext cx="2575200" cy="134361"/>
            <a:chOff x="1169757" y="5132620"/>
            <a:chExt cx="2575200" cy="134361"/>
          </a:xfrm>
        </p:grpSpPr>
        <p:cxnSp>
          <p:nvCxnSpPr>
            <p:cNvPr id="78" name="Straight Connector 77"/>
            <p:cNvCxnSpPr/>
            <p:nvPr/>
          </p:nvCxnSpPr>
          <p:spPr>
            <a:xfrm>
              <a:off x="1169757" y="5132620"/>
              <a:ext cx="720000" cy="0"/>
            </a:xfrm>
            <a:prstGeom prst="line">
              <a:avLst/>
            </a:prstGeom>
            <a:ln w="1016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3024957" y="5132620"/>
              <a:ext cx="720000" cy="0"/>
            </a:xfrm>
            <a:prstGeom prst="line">
              <a:avLst/>
            </a:prstGeom>
            <a:ln w="101600">
              <a:solidFill>
                <a:schemeClr val="tx2"/>
              </a:solidFill>
            </a:ln>
          </p:spPr>
          <p:style>
            <a:lnRef idx="1">
              <a:schemeClr val="accent1"/>
            </a:lnRef>
            <a:fillRef idx="0">
              <a:schemeClr val="accent1"/>
            </a:fillRef>
            <a:effectRef idx="0">
              <a:schemeClr val="accent1"/>
            </a:effectRef>
            <a:fontRef idx="minor">
              <a:schemeClr val="tx1"/>
            </a:fontRef>
          </p:style>
        </p:cxnSp>
        <p:grpSp>
          <p:nvGrpSpPr>
            <p:cNvPr id="80" name="Group 79"/>
            <p:cNvGrpSpPr/>
            <p:nvPr/>
          </p:nvGrpSpPr>
          <p:grpSpPr>
            <a:xfrm>
              <a:off x="1930443" y="5132620"/>
              <a:ext cx="1080000" cy="134361"/>
              <a:chOff x="1930443" y="5132620"/>
              <a:chExt cx="1080000" cy="134361"/>
            </a:xfrm>
          </p:grpSpPr>
          <p:cxnSp>
            <p:nvCxnSpPr>
              <p:cNvPr id="81" name="Straight Connector 80"/>
              <p:cNvCxnSpPr/>
              <p:nvPr/>
            </p:nvCxnSpPr>
            <p:spPr>
              <a:xfrm>
                <a:off x="1930443" y="5132620"/>
                <a:ext cx="1080000" cy="0"/>
              </a:xfrm>
              <a:prstGeom prst="line">
                <a:avLst/>
              </a:prstGeom>
              <a:ln w="1016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sp>
            <p:nvSpPr>
              <p:cNvPr id="82" name="Flowchart: Merge 81"/>
              <p:cNvSpPr/>
              <p:nvPr/>
            </p:nvSpPr>
            <p:spPr>
              <a:xfrm>
                <a:off x="2368840" y="5157913"/>
                <a:ext cx="203205" cy="109068"/>
              </a:xfrm>
              <a:prstGeom prst="flowChartMerge">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spTree>
    <p:extLst>
      <p:ext uri="{BB962C8B-B14F-4D97-AF65-F5344CB8AC3E}">
        <p14:creationId xmlns:p14="http://schemas.microsoft.com/office/powerpoint/2010/main" val="423046044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53" presetClass="entr" presetSubtype="16" fill="hold" grpId="0" nodeType="withEffect">
                                  <p:stCondLst>
                                    <p:cond delay="1000"/>
                                  </p:stCondLst>
                                  <p:childTnLst>
                                    <p:set>
                                      <p:cBhvr>
                                        <p:cTn id="12" dur="1" fill="hold">
                                          <p:stCondLst>
                                            <p:cond delay="0"/>
                                          </p:stCondLst>
                                        </p:cTn>
                                        <p:tgtEl>
                                          <p:spTgt spid="6"/>
                                        </p:tgtEl>
                                        <p:attrNameLst>
                                          <p:attrName>style.visibility</p:attrName>
                                        </p:attrNameLst>
                                      </p:cBhvr>
                                      <p:to>
                                        <p:strVal val="visible"/>
                                      </p:to>
                                    </p:set>
                                    <p:anim calcmode="lin" valueType="num">
                                      <p:cBhvr>
                                        <p:cTn id="13" dur="1000" fill="hold"/>
                                        <p:tgtEl>
                                          <p:spTgt spid="6"/>
                                        </p:tgtEl>
                                        <p:attrNameLst>
                                          <p:attrName>ppt_w</p:attrName>
                                        </p:attrNameLst>
                                      </p:cBhvr>
                                      <p:tavLst>
                                        <p:tav tm="0">
                                          <p:val>
                                            <p:fltVal val="0"/>
                                          </p:val>
                                        </p:tav>
                                        <p:tav tm="100000">
                                          <p:val>
                                            <p:strVal val="#ppt_w"/>
                                          </p:val>
                                        </p:tav>
                                      </p:tavLst>
                                    </p:anim>
                                    <p:anim calcmode="lin" valueType="num">
                                      <p:cBhvr>
                                        <p:cTn id="14" dur="1000" fill="hold"/>
                                        <p:tgtEl>
                                          <p:spTgt spid="6"/>
                                        </p:tgtEl>
                                        <p:attrNameLst>
                                          <p:attrName>ppt_h</p:attrName>
                                        </p:attrNameLst>
                                      </p:cBhvr>
                                      <p:tavLst>
                                        <p:tav tm="0">
                                          <p:val>
                                            <p:fltVal val="0"/>
                                          </p:val>
                                        </p:tav>
                                        <p:tav tm="100000">
                                          <p:val>
                                            <p:strVal val="#ppt_h"/>
                                          </p:val>
                                        </p:tav>
                                      </p:tavLst>
                                    </p:anim>
                                    <p:animEffect transition="in" filter="fade">
                                      <p:cBhvr>
                                        <p:cTn id="15" dur="1000"/>
                                        <p:tgtEl>
                                          <p:spTgt spid="6"/>
                                        </p:tgtEl>
                                      </p:cBhvr>
                                    </p:animEffect>
                                  </p:childTnLst>
                                </p:cTn>
                              </p:par>
                              <p:par>
                                <p:cTn id="16" presetID="22" presetClass="entr" presetSubtype="8" fill="hold" grpId="0" nodeType="withEffect">
                                  <p:stCondLst>
                                    <p:cond delay="3500"/>
                                  </p:stCondLst>
                                  <p:childTnLst>
                                    <p:set>
                                      <p:cBhvr>
                                        <p:cTn id="17" dur="1" fill="hold">
                                          <p:stCondLst>
                                            <p:cond delay="0"/>
                                          </p:stCondLst>
                                        </p:cTn>
                                        <p:tgtEl>
                                          <p:spTgt spid="13"/>
                                        </p:tgtEl>
                                        <p:attrNameLst>
                                          <p:attrName>style.visibility</p:attrName>
                                        </p:attrNameLst>
                                      </p:cBhvr>
                                      <p:to>
                                        <p:strVal val="visible"/>
                                      </p:to>
                                    </p:set>
                                    <p:animEffect transition="in" filter="wipe(left)">
                                      <p:cBhvr>
                                        <p:cTn id="18" dur="500"/>
                                        <p:tgtEl>
                                          <p:spTgt spid="13"/>
                                        </p:tgtEl>
                                      </p:cBhvr>
                                    </p:animEffect>
                                  </p:childTnLst>
                                </p:cTn>
                              </p:par>
                              <p:par>
                                <p:cTn id="19" presetID="22" presetClass="entr" presetSubtype="8" fill="hold" grpId="0" nodeType="withEffect">
                                  <p:stCondLst>
                                    <p:cond delay="4000"/>
                                  </p:stCondLst>
                                  <p:childTnLst>
                                    <p:set>
                                      <p:cBhvr>
                                        <p:cTn id="20" dur="1" fill="hold">
                                          <p:stCondLst>
                                            <p:cond delay="0"/>
                                          </p:stCondLst>
                                        </p:cTn>
                                        <p:tgtEl>
                                          <p:spTgt spid="14"/>
                                        </p:tgtEl>
                                        <p:attrNameLst>
                                          <p:attrName>style.visibility</p:attrName>
                                        </p:attrNameLst>
                                      </p:cBhvr>
                                      <p:to>
                                        <p:strVal val="visible"/>
                                      </p:to>
                                    </p:set>
                                    <p:animEffect transition="in" filter="wipe(left)">
                                      <p:cBhvr>
                                        <p:cTn id="21" dur="500"/>
                                        <p:tgtEl>
                                          <p:spTgt spid="14"/>
                                        </p:tgtEl>
                                      </p:cBhvr>
                                    </p:animEffect>
                                  </p:childTnLst>
                                </p:cTn>
                              </p:par>
                              <p:par>
                                <p:cTn id="22" presetID="22" presetClass="entr" presetSubtype="8" fill="hold" nodeType="withEffect">
                                  <p:stCondLst>
                                    <p:cond delay="4500"/>
                                  </p:stCondLst>
                                  <p:childTnLst>
                                    <p:set>
                                      <p:cBhvr>
                                        <p:cTn id="23" dur="1" fill="hold">
                                          <p:stCondLst>
                                            <p:cond delay="0"/>
                                          </p:stCondLst>
                                        </p:cTn>
                                        <p:tgtEl>
                                          <p:spTgt spid="7"/>
                                        </p:tgtEl>
                                        <p:attrNameLst>
                                          <p:attrName>style.visibility</p:attrName>
                                        </p:attrNameLst>
                                      </p:cBhvr>
                                      <p:to>
                                        <p:strVal val="visible"/>
                                      </p:to>
                                    </p:set>
                                    <p:animEffect transition="in" filter="wipe(left)">
                                      <p:cBhvr>
                                        <p:cTn id="24" dur="500"/>
                                        <p:tgtEl>
                                          <p:spTgt spid="7"/>
                                        </p:tgtEl>
                                      </p:cBhvr>
                                    </p:animEffect>
                                  </p:childTnLst>
                                </p:cTn>
                              </p:par>
                              <p:par>
                                <p:cTn id="25" presetID="22" presetClass="entr" presetSubtype="8" fill="hold" nodeType="withEffect">
                                  <p:stCondLst>
                                    <p:cond delay="5000"/>
                                  </p:stCondLst>
                                  <p:childTnLst>
                                    <p:set>
                                      <p:cBhvr>
                                        <p:cTn id="26" dur="1" fill="hold">
                                          <p:stCondLst>
                                            <p:cond delay="0"/>
                                          </p:stCondLst>
                                        </p:cTn>
                                        <p:tgtEl>
                                          <p:spTgt spid="15"/>
                                        </p:tgtEl>
                                        <p:attrNameLst>
                                          <p:attrName>style.visibility</p:attrName>
                                        </p:attrNameLst>
                                      </p:cBhvr>
                                      <p:to>
                                        <p:strVal val="visible"/>
                                      </p:to>
                                    </p:set>
                                    <p:animEffect transition="in" filter="wipe(left)">
                                      <p:cBhvr>
                                        <p:cTn id="27" dur="500"/>
                                        <p:tgtEl>
                                          <p:spTgt spid="15"/>
                                        </p:tgtEl>
                                      </p:cBhvr>
                                    </p:animEffect>
                                  </p:childTnLst>
                                </p:cTn>
                              </p:par>
                              <p:par>
                                <p:cTn id="28" presetID="22" presetClass="entr" presetSubtype="8" fill="hold" grpId="0" nodeType="withEffect">
                                  <p:stCondLst>
                                    <p:cond delay="4000"/>
                                  </p:stCondLst>
                                  <p:childTnLst>
                                    <p:set>
                                      <p:cBhvr>
                                        <p:cTn id="29" dur="1" fill="hold">
                                          <p:stCondLst>
                                            <p:cond delay="0"/>
                                          </p:stCondLst>
                                        </p:cTn>
                                        <p:tgtEl>
                                          <p:spTgt spid="26"/>
                                        </p:tgtEl>
                                        <p:attrNameLst>
                                          <p:attrName>style.visibility</p:attrName>
                                        </p:attrNameLst>
                                      </p:cBhvr>
                                      <p:to>
                                        <p:strVal val="visible"/>
                                      </p:to>
                                    </p:set>
                                    <p:animEffect transition="in" filter="wipe(left)">
                                      <p:cBhvr>
                                        <p:cTn id="30" dur="500"/>
                                        <p:tgtEl>
                                          <p:spTgt spid="26"/>
                                        </p:tgtEl>
                                      </p:cBhvr>
                                    </p:animEffect>
                                  </p:childTnLst>
                                </p:cTn>
                              </p:par>
                              <p:par>
                                <p:cTn id="31" presetID="22" presetClass="entr" presetSubtype="8" fill="hold" nodeType="withEffect">
                                  <p:stCondLst>
                                    <p:cond delay="4500"/>
                                  </p:stCondLst>
                                  <p:childTnLst>
                                    <p:set>
                                      <p:cBhvr>
                                        <p:cTn id="32" dur="1" fill="hold">
                                          <p:stCondLst>
                                            <p:cond delay="0"/>
                                          </p:stCondLst>
                                        </p:cTn>
                                        <p:tgtEl>
                                          <p:spTgt spid="20"/>
                                        </p:tgtEl>
                                        <p:attrNameLst>
                                          <p:attrName>style.visibility</p:attrName>
                                        </p:attrNameLst>
                                      </p:cBhvr>
                                      <p:to>
                                        <p:strVal val="visible"/>
                                      </p:to>
                                    </p:set>
                                    <p:animEffect transition="in" filter="wipe(left)">
                                      <p:cBhvr>
                                        <p:cTn id="33" dur="500"/>
                                        <p:tgtEl>
                                          <p:spTgt spid="20"/>
                                        </p:tgtEl>
                                      </p:cBhvr>
                                    </p:animEffect>
                                  </p:childTnLst>
                                </p:cTn>
                              </p:par>
                              <p:par>
                                <p:cTn id="34" presetID="22" presetClass="entr" presetSubtype="8" fill="hold" nodeType="withEffect">
                                  <p:stCondLst>
                                    <p:cond delay="5000"/>
                                  </p:stCondLst>
                                  <p:childTnLst>
                                    <p:set>
                                      <p:cBhvr>
                                        <p:cTn id="35" dur="1" fill="hold">
                                          <p:stCondLst>
                                            <p:cond delay="0"/>
                                          </p:stCondLst>
                                        </p:cTn>
                                        <p:tgtEl>
                                          <p:spTgt spid="27"/>
                                        </p:tgtEl>
                                        <p:attrNameLst>
                                          <p:attrName>style.visibility</p:attrName>
                                        </p:attrNameLst>
                                      </p:cBhvr>
                                      <p:to>
                                        <p:strVal val="visible"/>
                                      </p:to>
                                    </p:set>
                                    <p:animEffect transition="in" filter="wipe(left)">
                                      <p:cBhvr>
                                        <p:cTn id="36" dur="500"/>
                                        <p:tgtEl>
                                          <p:spTgt spid="27"/>
                                        </p:tgtEl>
                                      </p:cBhvr>
                                    </p:animEffect>
                                  </p:childTnLst>
                                </p:cTn>
                              </p:par>
                              <p:par>
                                <p:cTn id="37" presetID="22" presetClass="entr" presetSubtype="8" fill="hold" grpId="0" nodeType="withEffect">
                                  <p:stCondLst>
                                    <p:cond delay="4000"/>
                                  </p:stCondLst>
                                  <p:childTnLst>
                                    <p:set>
                                      <p:cBhvr>
                                        <p:cTn id="38" dur="1" fill="hold">
                                          <p:stCondLst>
                                            <p:cond delay="0"/>
                                          </p:stCondLst>
                                        </p:cTn>
                                        <p:tgtEl>
                                          <p:spTgt spid="36"/>
                                        </p:tgtEl>
                                        <p:attrNameLst>
                                          <p:attrName>style.visibility</p:attrName>
                                        </p:attrNameLst>
                                      </p:cBhvr>
                                      <p:to>
                                        <p:strVal val="visible"/>
                                      </p:to>
                                    </p:set>
                                    <p:animEffect transition="in" filter="wipe(left)">
                                      <p:cBhvr>
                                        <p:cTn id="39" dur="500"/>
                                        <p:tgtEl>
                                          <p:spTgt spid="36"/>
                                        </p:tgtEl>
                                      </p:cBhvr>
                                    </p:animEffect>
                                  </p:childTnLst>
                                </p:cTn>
                              </p:par>
                              <p:par>
                                <p:cTn id="40" presetID="22" presetClass="entr" presetSubtype="8" fill="hold" nodeType="withEffect">
                                  <p:stCondLst>
                                    <p:cond delay="4500"/>
                                  </p:stCondLst>
                                  <p:childTnLst>
                                    <p:set>
                                      <p:cBhvr>
                                        <p:cTn id="41" dur="1" fill="hold">
                                          <p:stCondLst>
                                            <p:cond delay="0"/>
                                          </p:stCondLst>
                                        </p:cTn>
                                        <p:tgtEl>
                                          <p:spTgt spid="30"/>
                                        </p:tgtEl>
                                        <p:attrNameLst>
                                          <p:attrName>style.visibility</p:attrName>
                                        </p:attrNameLst>
                                      </p:cBhvr>
                                      <p:to>
                                        <p:strVal val="visible"/>
                                      </p:to>
                                    </p:set>
                                    <p:animEffect transition="in" filter="wipe(left)">
                                      <p:cBhvr>
                                        <p:cTn id="42" dur="500"/>
                                        <p:tgtEl>
                                          <p:spTgt spid="30"/>
                                        </p:tgtEl>
                                      </p:cBhvr>
                                    </p:animEffect>
                                  </p:childTnLst>
                                </p:cTn>
                              </p:par>
                              <p:par>
                                <p:cTn id="43" presetID="22" presetClass="entr" presetSubtype="8" fill="hold" nodeType="withEffect">
                                  <p:stCondLst>
                                    <p:cond delay="5000"/>
                                  </p:stCondLst>
                                  <p:childTnLst>
                                    <p:set>
                                      <p:cBhvr>
                                        <p:cTn id="44" dur="1" fill="hold">
                                          <p:stCondLst>
                                            <p:cond delay="0"/>
                                          </p:stCondLst>
                                        </p:cTn>
                                        <p:tgtEl>
                                          <p:spTgt spid="37"/>
                                        </p:tgtEl>
                                        <p:attrNameLst>
                                          <p:attrName>style.visibility</p:attrName>
                                        </p:attrNameLst>
                                      </p:cBhvr>
                                      <p:to>
                                        <p:strVal val="visible"/>
                                      </p:to>
                                    </p:set>
                                    <p:animEffect transition="in" filter="wipe(left)">
                                      <p:cBhvr>
                                        <p:cTn id="45" dur="500"/>
                                        <p:tgtEl>
                                          <p:spTgt spid="37"/>
                                        </p:tgtEl>
                                      </p:cBhvr>
                                    </p:animEffect>
                                  </p:childTnLst>
                                </p:cTn>
                              </p:par>
                              <p:par>
                                <p:cTn id="46" presetID="22" presetClass="entr" presetSubtype="8" fill="hold" grpId="0" nodeType="withEffect">
                                  <p:stCondLst>
                                    <p:cond delay="4000"/>
                                  </p:stCondLst>
                                  <p:childTnLst>
                                    <p:set>
                                      <p:cBhvr>
                                        <p:cTn id="47" dur="1" fill="hold">
                                          <p:stCondLst>
                                            <p:cond delay="0"/>
                                          </p:stCondLst>
                                        </p:cTn>
                                        <p:tgtEl>
                                          <p:spTgt spid="47"/>
                                        </p:tgtEl>
                                        <p:attrNameLst>
                                          <p:attrName>style.visibility</p:attrName>
                                        </p:attrNameLst>
                                      </p:cBhvr>
                                      <p:to>
                                        <p:strVal val="visible"/>
                                      </p:to>
                                    </p:set>
                                    <p:animEffect transition="in" filter="wipe(left)">
                                      <p:cBhvr>
                                        <p:cTn id="48" dur="500"/>
                                        <p:tgtEl>
                                          <p:spTgt spid="47"/>
                                        </p:tgtEl>
                                      </p:cBhvr>
                                    </p:animEffect>
                                  </p:childTnLst>
                                </p:cTn>
                              </p:par>
                              <p:par>
                                <p:cTn id="49" presetID="22" presetClass="entr" presetSubtype="8" fill="hold" nodeType="withEffect">
                                  <p:stCondLst>
                                    <p:cond delay="4500"/>
                                  </p:stCondLst>
                                  <p:childTnLst>
                                    <p:set>
                                      <p:cBhvr>
                                        <p:cTn id="50" dur="1" fill="hold">
                                          <p:stCondLst>
                                            <p:cond delay="0"/>
                                          </p:stCondLst>
                                        </p:cTn>
                                        <p:tgtEl>
                                          <p:spTgt spid="41"/>
                                        </p:tgtEl>
                                        <p:attrNameLst>
                                          <p:attrName>style.visibility</p:attrName>
                                        </p:attrNameLst>
                                      </p:cBhvr>
                                      <p:to>
                                        <p:strVal val="visible"/>
                                      </p:to>
                                    </p:set>
                                    <p:animEffect transition="in" filter="wipe(left)">
                                      <p:cBhvr>
                                        <p:cTn id="51" dur="500"/>
                                        <p:tgtEl>
                                          <p:spTgt spid="41"/>
                                        </p:tgtEl>
                                      </p:cBhvr>
                                    </p:animEffect>
                                  </p:childTnLst>
                                </p:cTn>
                              </p:par>
                              <p:par>
                                <p:cTn id="52" presetID="22" presetClass="entr" presetSubtype="8" fill="hold" nodeType="withEffect">
                                  <p:stCondLst>
                                    <p:cond delay="5000"/>
                                  </p:stCondLst>
                                  <p:childTnLst>
                                    <p:set>
                                      <p:cBhvr>
                                        <p:cTn id="53" dur="1" fill="hold">
                                          <p:stCondLst>
                                            <p:cond delay="0"/>
                                          </p:stCondLst>
                                        </p:cTn>
                                        <p:tgtEl>
                                          <p:spTgt spid="48"/>
                                        </p:tgtEl>
                                        <p:attrNameLst>
                                          <p:attrName>style.visibility</p:attrName>
                                        </p:attrNameLst>
                                      </p:cBhvr>
                                      <p:to>
                                        <p:strVal val="visible"/>
                                      </p:to>
                                    </p:set>
                                    <p:animEffect transition="in" filter="wipe(left)">
                                      <p:cBhvr>
                                        <p:cTn id="54" dur="500"/>
                                        <p:tgtEl>
                                          <p:spTgt spid="48"/>
                                        </p:tgtEl>
                                      </p:cBhvr>
                                    </p:animEffect>
                                  </p:childTnLst>
                                </p:cTn>
                              </p:par>
                              <p:par>
                                <p:cTn id="55" presetID="22" presetClass="entr" presetSubtype="8" fill="hold" grpId="0" nodeType="withEffect">
                                  <p:stCondLst>
                                    <p:cond delay="4000"/>
                                  </p:stCondLst>
                                  <p:childTnLst>
                                    <p:set>
                                      <p:cBhvr>
                                        <p:cTn id="56" dur="1" fill="hold">
                                          <p:stCondLst>
                                            <p:cond delay="0"/>
                                          </p:stCondLst>
                                        </p:cTn>
                                        <p:tgtEl>
                                          <p:spTgt spid="59"/>
                                        </p:tgtEl>
                                        <p:attrNameLst>
                                          <p:attrName>style.visibility</p:attrName>
                                        </p:attrNameLst>
                                      </p:cBhvr>
                                      <p:to>
                                        <p:strVal val="visible"/>
                                      </p:to>
                                    </p:set>
                                    <p:animEffect transition="in" filter="wipe(left)">
                                      <p:cBhvr>
                                        <p:cTn id="57" dur="500"/>
                                        <p:tgtEl>
                                          <p:spTgt spid="59"/>
                                        </p:tgtEl>
                                      </p:cBhvr>
                                    </p:animEffect>
                                  </p:childTnLst>
                                </p:cTn>
                              </p:par>
                              <p:par>
                                <p:cTn id="58" presetID="22" presetClass="entr" presetSubtype="8" fill="hold" nodeType="withEffect">
                                  <p:stCondLst>
                                    <p:cond delay="4500"/>
                                  </p:stCondLst>
                                  <p:childTnLst>
                                    <p:set>
                                      <p:cBhvr>
                                        <p:cTn id="59" dur="1" fill="hold">
                                          <p:stCondLst>
                                            <p:cond delay="0"/>
                                          </p:stCondLst>
                                        </p:cTn>
                                        <p:tgtEl>
                                          <p:spTgt spid="53"/>
                                        </p:tgtEl>
                                        <p:attrNameLst>
                                          <p:attrName>style.visibility</p:attrName>
                                        </p:attrNameLst>
                                      </p:cBhvr>
                                      <p:to>
                                        <p:strVal val="visible"/>
                                      </p:to>
                                    </p:set>
                                    <p:animEffect transition="in" filter="wipe(left)">
                                      <p:cBhvr>
                                        <p:cTn id="60" dur="500"/>
                                        <p:tgtEl>
                                          <p:spTgt spid="53"/>
                                        </p:tgtEl>
                                      </p:cBhvr>
                                    </p:animEffect>
                                  </p:childTnLst>
                                </p:cTn>
                              </p:par>
                              <p:par>
                                <p:cTn id="61" presetID="22" presetClass="entr" presetSubtype="8" fill="hold" nodeType="withEffect">
                                  <p:stCondLst>
                                    <p:cond delay="5000"/>
                                  </p:stCondLst>
                                  <p:childTnLst>
                                    <p:set>
                                      <p:cBhvr>
                                        <p:cTn id="62" dur="1" fill="hold">
                                          <p:stCondLst>
                                            <p:cond delay="0"/>
                                          </p:stCondLst>
                                        </p:cTn>
                                        <p:tgtEl>
                                          <p:spTgt spid="60"/>
                                        </p:tgtEl>
                                        <p:attrNameLst>
                                          <p:attrName>style.visibility</p:attrName>
                                        </p:attrNameLst>
                                      </p:cBhvr>
                                      <p:to>
                                        <p:strVal val="visible"/>
                                      </p:to>
                                    </p:set>
                                    <p:animEffect transition="in" filter="wipe(left)">
                                      <p:cBhvr>
                                        <p:cTn id="63" dur="500"/>
                                        <p:tgtEl>
                                          <p:spTgt spid="60"/>
                                        </p:tgtEl>
                                      </p:cBhvr>
                                    </p:animEffect>
                                  </p:childTnLst>
                                </p:cTn>
                              </p:par>
                              <p:par>
                                <p:cTn id="64" presetID="22" presetClass="entr" presetSubtype="8" fill="hold" grpId="0" nodeType="withEffect">
                                  <p:stCondLst>
                                    <p:cond delay="4000"/>
                                  </p:stCondLst>
                                  <p:childTnLst>
                                    <p:set>
                                      <p:cBhvr>
                                        <p:cTn id="65" dur="1" fill="hold">
                                          <p:stCondLst>
                                            <p:cond delay="0"/>
                                          </p:stCondLst>
                                        </p:cTn>
                                        <p:tgtEl>
                                          <p:spTgt spid="70"/>
                                        </p:tgtEl>
                                        <p:attrNameLst>
                                          <p:attrName>style.visibility</p:attrName>
                                        </p:attrNameLst>
                                      </p:cBhvr>
                                      <p:to>
                                        <p:strVal val="visible"/>
                                      </p:to>
                                    </p:set>
                                    <p:animEffect transition="in" filter="wipe(left)">
                                      <p:cBhvr>
                                        <p:cTn id="66" dur="500"/>
                                        <p:tgtEl>
                                          <p:spTgt spid="70"/>
                                        </p:tgtEl>
                                      </p:cBhvr>
                                    </p:animEffect>
                                  </p:childTnLst>
                                </p:cTn>
                              </p:par>
                              <p:par>
                                <p:cTn id="67" presetID="22" presetClass="entr" presetSubtype="8" fill="hold" nodeType="withEffect">
                                  <p:stCondLst>
                                    <p:cond delay="4500"/>
                                  </p:stCondLst>
                                  <p:childTnLst>
                                    <p:set>
                                      <p:cBhvr>
                                        <p:cTn id="68" dur="1" fill="hold">
                                          <p:stCondLst>
                                            <p:cond delay="0"/>
                                          </p:stCondLst>
                                        </p:cTn>
                                        <p:tgtEl>
                                          <p:spTgt spid="64"/>
                                        </p:tgtEl>
                                        <p:attrNameLst>
                                          <p:attrName>style.visibility</p:attrName>
                                        </p:attrNameLst>
                                      </p:cBhvr>
                                      <p:to>
                                        <p:strVal val="visible"/>
                                      </p:to>
                                    </p:set>
                                    <p:animEffect transition="in" filter="wipe(left)">
                                      <p:cBhvr>
                                        <p:cTn id="69" dur="500"/>
                                        <p:tgtEl>
                                          <p:spTgt spid="64"/>
                                        </p:tgtEl>
                                      </p:cBhvr>
                                    </p:animEffect>
                                  </p:childTnLst>
                                </p:cTn>
                              </p:par>
                              <p:par>
                                <p:cTn id="70" presetID="22" presetClass="entr" presetSubtype="8" fill="hold" nodeType="withEffect">
                                  <p:stCondLst>
                                    <p:cond delay="5000"/>
                                  </p:stCondLst>
                                  <p:childTnLst>
                                    <p:set>
                                      <p:cBhvr>
                                        <p:cTn id="71" dur="1" fill="hold">
                                          <p:stCondLst>
                                            <p:cond delay="0"/>
                                          </p:stCondLst>
                                        </p:cTn>
                                        <p:tgtEl>
                                          <p:spTgt spid="71"/>
                                        </p:tgtEl>
                                        <p:attrNameLst>
                                          <p:attrName>style.visibility</p:attrName>
                                        </p:attrNameLst>
                                      </p:cBhvr>
                                      <p:to>
                                        <p:strVal val="visible"/>
                                      </p:to>
                                    </p:set>
                                    <p:animEffect transition="in" filter="wipe(left)">
                                      <p:cBhvr>
                                        <p:cTn id="72" dur="500"/>
                                        <p:tgtEl>
                                          <p:spTgt spid="71"/>
                                        </p:tgtEl>
                                      </p:cBhvr>
                                    </p:animEffect>
                                  </p:childTnLst>
                                </p:cTn>
                              </p:par>
                              <p:par>
                                <p:cTn id="73" presetID="22" presetClass="entr" presetSubtype="8" fill="hold" grpId="0" nodeType="withEffect">
                                  <p:stCondLst>
                                    <p:cond delay="5500"/>
                                  </p:stCondLst>
                                  <p:childTnLst>
                                    <p:set>
                                      <p:cBhvr>
                                        <p:cTn id="74" dur="1" fill="hold">
                                          <p:stCondLst>
                                            <p:cond delay="0"/>
                                          </p:stCondLst>
                                        </p:cTn>
                                        <p:tgtEl>
                                          <p:spTgt spid="75"/>
                                        </p:tgtEl>
                                        <p:attrNameLst>
                                          <p:attrName>style.visibility</p:attrName>
                                        </p:attrNameLst>
                                      </p:cBhvr>
                                      <p:to>
                                        <p:strVal val="visible"/>
                                      </p:to>
                                    </p:set>
                                    <p:animEffect transition="in" filter="wipe(left)">
                                      <p:cBhvr>
                                        <p:cTn id="75" dur="500"/>
                                        <p:tgtEl>
                                          <p:spTgt spid="75"/>
                                        </p:tgtEl>
                                      </p:cBhvr>
                                    </p:animEffect>
                                  </p:childTnLst>
                                </p:cTn>
                              </p:par>
                              <p:par>
                                <p:cTn id="76" presetID="22" presetClass="entr" presetSubtype="8" fill="hold" grpId="0" nodeType="withEffect">
                                  <p:stCondLst>
                                    <p:cond delay="6000"/>
                                  </p:stCondLst>
                                  <p:childTnLst>
                                    <p:set>
                                      <p:cBhvr>
                                        <p:cTn id="77" dur="1" fill="hold">
                                          <p:stCondLst>
                                            <p:cond delay="0"/>
                                          </p:stCondLst>
                                        </p:cTn>
                                        <p:tgtEl>
                                          <p:spTgt spid="74"/>
                                        </p:tgtEl>
                                        <p:attrNameLst>
                                          <p:attrName>style.visibility</p:attrName>
                                        </p:attrNameLst>
                                      </p:cBhvr>
                                      <p:to>
                                        <p:strVal val="visible"/>
                                      </p:to>
                                    </p:set>
                                    <p:animEffect transition="in" filter="wipe(left)">
                                      <p:cBhvr>
                                        <p:cTn id="78" dur="500"/>
                                        <p:tgtEl>
                                          <p:spTgt spid="74"/>
                                        </p:tgtEl>
                                      </p:cBhvr>
                                    </p:animEffect>
                                  </p:childTnLst>
                                </p:cTn>
                              </p:par>
                              <p:par>
                                <p:cTn id="79" presetID="22" presetClass="entr" presetSubtype="1" fill="hold" grpId="0" nodeType="withEffect">
                                  <p:stCondLst>
                                    <p:cond delay="3000"/>
                                  </p:stCondLst>
                                  <p:childTnLst>
                                    <p:set>
                                      <p:cBhvr>
                                        <p:cTn id="80" dur="1" fill="hold">
                                          <p:stCondLst>
                                            <p:cond delay="0"/>
                                          </p:stCondLst>
                                        </p:cTn>
                                        <p:tgtEl>
                                          <p:spTgt spid="76"/>
                                        </p:tgtEl>
                                        <p:attrNameLst>
                                          <p:attrName>style.visibility</p:attrName>
                                        </p:attrNameLst>
                                      </p:cBhvr>
                                      <p:to>
                                        <p:strVal val="visible"/>
                                      </p:to>
                                    </p:set>
                                    <p:animEffect transition="in" filter="wipe(up)">
                                      <p:cBhvr>
                                        <p:cTn id="81" dur="500"/>
                                        <p:tgtEl>
                                          <p:spTgt spid="76"/>
                                        </p:tgtEl>
                                      </p:cBhvr>
                                    </p:animEffect>
                                  </p:childTnLst>
                                </p:cTn>
                              </p:par>
                              <p:par>
                                <p:cTn id="82" presetID="16" presetClass="entr" presetSubtype="37" fill="hold" nodeType="withEffect">
                                  <p:stCondLst>
                                    <p:cond delay="2500"/>
                                  </p:stCondLst>
                                  <p:childTnLst>
                                    <p:set>
                                      <p:cBhvr>
                                        <p:cTn id="83" dur="1" fill="hold">
                                          <p:stCondLst>
                                            <p:cond delay="0"/>
                                          </p:stCondLst>
                                        </p:cTn>
                                        <p:tgtEl>
                                          <p:spTgt spid="77"/>
                                        </p:tgtEl>
                                        <p:attrNameLst>
                                          <p:attrName>style.visibility</p:attrName>
                                        </p:attrNameLst>
                                      </p:cBhvr>
                                      <p:to>
                                        <p:strVal val="visible"/>
                                      </p:to>
                                    </p:set>
                                    <p:animEffect transition="in" filter="barn(outVertical)">
                                      <p:cBhvr>
                                        <p:cTn id="84" dur="5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animBg="1"/>
      <p:bldP spid="13" grpId="0"/>
      <p:bldP spid="14" grpId="0"/>
      <p:bldP spid="26" grpId="0"/>
      <p:bldP spid="36" grpId="0"/>
      <p:bldP spid="47" grpId="0"/>
      <p:bldP spid="59" grpId="0"/>
      <p:bldP spid="70" grpId="0"/>
      <p:bldP spid="74" grpId="0"/>
      <p:bldP spid="75" grpId="0"/>
      <p:bldP spid="76"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11</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Meet the Team</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Oval 4"/>
          <p:cNvSpPr>
            <a:spLocks noChangeAspect="1"/>
          </p:cNvSpPr>
          <p:nvPr/>
        </p:nvSpPr>
        <p:spPr>
          <a:xfrm>
            <a:off x="850443" y="1718448"/>
            <a:ext cx="2160000" cy="216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800"/>
          </a:p>
        </p:txBody>
      </p:sp>
      <p:sp>
        <p:nvSpPr>
          <p:cNvPr id="6" name="Content Placeholder 7"/>
          <p:cNvSpPr txBox="1">
            <a:spLocks noChangeAspect="1"/>
          </p:cNvSpPr>
          <p:nvPr/>
        </p:nvSpPr>
        <p:spPr>
          <a:xfrm>
            <a:off x="941025" y="4174583"/>
            <a:ext cx="1978835" cy="44935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80000"/>
              </a:lnSpc>
              <a:buFont typeface="Arial" pitchFamily="34" charset="0"/>
              <a:buNone/>
            </a:pPr>
            <a:r>
              <a:rPr lang="id-ID" sz="1400" dirty="0" smtClean="0">
                <a:solidFill>
                  <a:schemeClr val="bg1">
                    <a:lumMod val="50000"/>
                  </a:schemeClr>
                </a:solidFill>
                <a:ea typeface="Roboto" panose="02000000000000000000" pitchFamily="2" charset="0"/>
              </a:rPr>
              <a:t>Robben Van Rozak</a:t>
            </a:r>
          </a:p>
          <a:p>
            <a:pPr marL="0" indent="0" algn="ctr">
              <a:lnSpc>
                <a:spcPct val="80000"/>
              </a:lnSpc>
              <a:buFont typeface="Arial" pitchFamily="34" charset="0"/>
              <a:buNone/>
            </a:pPr>
            <a:r>
              <a:rPr lang="id-ID" sz="1200" dirty="0" smtClean="0">
                <a:solidFill>
                  <a:schemeClr val="bg1">
                    <a:lumMod val="65000"/>
                  </a:schemeClr>
                </a:solidFill>
                <a:ea typeface="Roboto" panose="02000000000000000000" pitchFamily="2" charset="0"/>
              </a:rPr>
              <a:t>Administration</a:t>
            </a:r>
            <a:endParaRPr lang="en-US" sz="1400" dirty="0" smtClean="0">
              <a:solidFill>
                <a:schemeClr val="bg1">
                  <a:lumMod val="65000"/>
                </a:schemeClr>
              </a:solidFill>
              <a:ea typeface="Roboto" panose="02000000000000000000" pitchFamily="2" charset="0"/>
            </a:endParaRPr>
          </a:p>
        </p:txBody>
      </p:sp>
      <p:grpSp>
        <p:nvGrpSpPr>
          <p:cNvPr id="7" name="Group 6"/>
          <p:cNvGrpSpPr>
            <a:grpSpLocks noChangeAspect="1"/>
          </p:cNvGrpSpPr>
          <p:nvPr/>
        </p:nvGrpSpPr>
        <p:grpSpPr>
          <a:xfrm>
            <a:off x="941026" y="4038098"/>
            <a:ext cx="1978834" cy="109645"/>
            <a:chOff x="821415" y="5132620"/>
            <a:chExt cx="3298056" cy="182741"/>
          </a:xfrm>
        </p:grpSpPr>
        <p:cxnSp>
          <p:nvCxnSpPr>
            <p:cNvPr id="8" name="Straight Connector 7"/>
            <p:cNvCxnSpPr/>
            <p:nvPr/>
          </p:nvCxnSpPr>
          <p:spPr>
            <a:xfrm>
              <a:off x="821415" y="5132620"/>
              <a:ext cx="108000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3039471" y="5132620"/>
              <a:ext cx="108000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0" name="Group 9"/>
            <p:cNvGrpSpPr/>
            <p:nvPr/>
          </p:nvGrpSpPr>
          <p:grpSpPr>
            <a:xfrm>
              <a:off x="1930443" y="5132620"/>
              <a:ext cx="1080000" cy="182741"/>
              <a:chOff x="1930443" y="5132620"/>
              <a:chExt cx="1080000" cy="182741"/>
            </a:xfrm>
          </p:grpSpPr>
          <p:cxnSp>
            <p:nvCxnSpPr>
              <p:cNvPr id="11" name="Straight Connector 10"/>
              <p:cNvCxnSpPr/>
              <p:nvPr/>
            </p:nvCxnSpPr>
            <p:spPr>
              <a:xfrm>
                <a:off x="1930443" y="5132620"/>
                <a:ext cx="1080000" cy="0"/>
              </a:xfrm>
              <a:prstGeom prst="line">
                <a:avLst/>
              </a:prstGeom>
              <a:ln w="76200">
                <a:solidFill>
                  <a:schemeClr val="accent1">
                    <a:lumMod val="75000"/>
                  </a:schemeClr>
                </a:solidFill>
              </a:ln>
            </p:spPr>
            <p:style>
              <a:lnRef idx="1">
                <a:schemeClr val="accent1"/>
              </a:lnRef>
              <a:fillRef idx="0">
                <a:schemeClr val="accent1"/>
              </a:fillRef>
              <a:effectRef idx="0">
                <a:schemeClr val="accent1"/>
              </a:effectRef>
              <a:fontRef idx="minor">
                <a:schemeClr val="tx1"/>
              </a:fontRef>
            </p:style>
          </p:cxnSp>
          <p:sp>
            <p:nvSpPr>
              <p:cNvPr id="12" name="Flowchart: Merge 11"/>
              <p:cNvSpPr/>
              <p:nvPr/>
            </p:nvSpPr>
            <p:spPr>
              <a:xfrm>
                <a:off x="2368840" y="5206293"/>
                <a:ext cx="203205" cy="109068"/>
              </a:xfrm>
              <a:prstGeom prst="flowChartMerg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800"/>
              </a:p>
            </p:txBody>
          </p:sp>
        </p:grpSp>
      </p:grpSp>
      <p:grpSp>
        <p:nvGrpSpPr>
          <p:cNvPr id="13" name="Group 12"/>
          <p:cNvGrpSpPr>
            <a:grpSpLocks noChangeAspect="1"/>
          </p:cNvGrpSpPr>
          <p:nvPr/>
        </p:nvGrpSpPr>
        <p:grpSpPr>
          <a:xfrm>
            <a:off x="3309262" y="2199044"/>
            <a:ext cx="2332311" cy="117794"/>
            <a:chOff x="5805714" y="2264228"/>
            <a:chExt cx="2873824" cy="145143"/>
          </a:xfrm>
          <a:noFill/>
        </p:grpSpPr>
        <p:sp>
          <p:nvSpPr>
            <p:cNvPr id="14" name="Rounded Rectangle 13"/>
            <p:cNvSpPr/>
            <p:nvPr/>
          </p:nvSpPr>
          <p:spPr>
            <a:xfrm>
              <a:off x="5805714"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5" name="Rounded Rectangle 14"/>
            <p:cNvSpPr/>
            <p:nvPr/>
          </p:nvSpPr>
          <p:spPr>
            <a:xfrm>
              <a:off x="638628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6" name="Rounded Rectangle 15"/>
            <p:cNvSpPr/>
            <p:nvPr/>
          </p:nvSpPr>
          <p:spPr>
            <a:xfrm>
              <a:off x="696685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7" name="Rounded Rectangle 16"/>
            <p:cNvSpPr/>
            <p:nvPr/>
          </p:nvSpPr>
          <p:spPr>
            <a:xfrm>
              <a:off x="7547425" y="2264228"/>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8" name="Rounded Rectangle 17"/>
            <p:cNvSpPr/>
            <p:nvPr/>
          </p:nvSpPr>
          <p:spPr>
            <a:xfrm>
              <a:off x="8127995" y="2264228"/>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sp>
        <p:nvSpPr>
          <p:cNvPr id="19" name="Title 13"/>
          <p:cNvSpPr txBox="1">
            <a:spLocks/>
          </p:cNvSpPr>
          <p:nvPr/>
        </p:nvSpPr>
        <p:spPr>
          <a:xfrm>
            <a:off x="3222023" y="1997752"/>
            <a:ext cx="943579" cy="246221"/>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000" dirty="0" smtClean="0">
                <a:solidFill>
                  <a:schemeClr val="bg1">
                    <a:lumMod val="65000"/>
                  </a:schemeClr>
                </a:solidFill>
                <a:latin typeface="+mn-lt"/>
                <a:ea typeface="Roboto" panose="02000000000000000000" pitchFamily="2" charset="0"/>
              </a:rPr>
              <a:t>Powerpoint</a:t>
            </a:r>
            <a:endParaRPr lang="en-US" sz="1000" dirty="0">
              <a:solidFill>
                <a:schemeClr val="bg1">
                  <a:lumMod val="65000"/>
                </a:schemeClr>
              </a:solidFill>
              <a:latin typeface="+mn-lt"/>
              <a:ea typeface="Roboto" panose="02000000000000000000" pitchFamily="2" charset="0"/>
            </a:endParaRPr>
          </a:p>
        </p:txBody>
      </p:sp>
      <p:grpSp>
        <p:nvGrpSpPr>
          <p:cNvPr id="20" name="Group 19"/>
          <p:cNvGrpSpPr>
            <a:grpSpLocks noChangeAspect="1"/>
          </p:cNvGrpSpPr>
          <p:nvPr/>
        </p:nvGrpSpPr>
        <p:grpSpPr>
          <a:xfrm>
            <a:off x="3309261" y="2206181"/>
            <a:ext cx="1861138" cy="117794"/>
            <a:chOff x="5805714" y="2264228"/>
            <a:chExt cx="2293254" cy="145143"/>
          </a:xfrm>
          <a:solidFill>
            <a:schemeClr val="accent1"/>
          </a:solidFill>
        </p:grpSpPr>
        <p:sp>
          <p:nvSpPr>
            <p:cNvPr id="21" name="Rounded Rectangle 20"/>
            <p:cNvSpPr/>
            <p:nvPr/>
          </p:nvSpPr>
          <p:spPr>
            <a:xfrm>
              <a:off x="5805714"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22" name="Rounded Rectangle 21"/>
            <p:cNvSpPr/>
            <p:nvPr/>
          </p:nvSpPr>
          <p:spPr>
            <a:xfrm>
              <a:off x="638628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23" name="Rounded Rectangle 22"/>
            <p:cNvSpPr/>
            <p:nvPr/>
          </p:nvSpPr>
          <p:spPr>
            <a:xfrm>
              <a:off x="696685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24" name="Rounded Rectangle 23"/>
            <p:cNvSpPr/>
            <p:nvPr/>
          </p:nvSpPr>
          <p:spPr>
            <a:xfrm>
              <a:off x="7547425" y="2264228"/>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grpSp>
        <p:nvGrpSpPr>
          <p:cNvPr id="25" name="Group 24"/>
          <p:cNvGrpSpPr>
            <a:grpSpLocks noChangeAspect="1"/>
          </p:cNvGrpSpPr>
          <p:nvPr/>
        </p:nvGrpSpPr>
        <p:grpSpPr>
          <a:xfrm>
            <a:off x="3320480" y="2545836"/>
            <a:ext cx="2332311" cy="117794"/>
            <a:chOff x="5805714" y="2264228"/>
            <a:chExt cx="2873824" cy="145143"/>
          </a:xfrm>
          <a:noFill/>
        </p:grpSpPr>
        <p:sp>
          <p:nvSpPr>
            <p:cNvPr id="26" name="Rounded Rectangle 25"/>
            <p:cNvSpPr/>
            <p:nvPr/>
          </p:nvSpPr>
          <p:spPr>
            <a:xfrm>
              <a:off x="5805714"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27" name="Rounded Rectangle 26"/>
            <p:cNvSpPr/>
            <p:nvPr/>
          </p:nvSpPr>
          <p:spPr>
            <a:xfrm>
              <a:off x="6386285"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28" name="Rounded Rectangle 27"/>
            <p:cNvSpPr/>
            <p:nvPr/>
          </p:nvSpPr>
          <p:spPr>
            <a:xfrm>
              <a:off x="6966855"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29" name="Rounded Rectangle 28"/>
            <p:cNvSpPr/>
            <p:nvPr/>
          </p:nvSpPr>
          <p:spPr>
            <a:xfrm>
              <a:off x="7547425" y="2264228"/>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30" name="Rounded Rectangle 29"/>
            <p:cNvSpPr/>
            <p:nvPr/>
          </p:nvSpPr>
          <p:spPr>
            <a:xfrm>
              <a:off x="8127995" y="2264228"/>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sp>
        <p:nvSpPr>
          <p:cNvPr id="31" name="Title 13"/>
          <p:cNvSpPr txBox="1">
            <a:spLocks/>
          </p:cNvSpPr>
          <p:nvPr/>
        </p:nvSpPr>
        <p:spPr>
          <a:xfrm>
            <a:off x="3233241" y="2344544"/>
            <a:ext cx="943579" cy="246221"/>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000" dirty="0" smtClean="0">
                <a:solidFill>
                  <a:schemeClr val="bg1">
                    <a:lumMod val="65000"/>
                  </a:schemeClr>
                </a:solidFill>
                <a:latin typeface="+mn-lt"/>
                <a:ea typeface="Roboto" panose="02000000000000000000" pitchFamily="2" charset="0"/>
              </a:rPr>
              <a:t>Css</a:t>
            </a:r>
            <a:endParaRPr lang="en-US" sz="1000" dirty="0">
              <a:solidFill>
                <a:schemeClr val="bg1">
                  <a:lumMod val="65000"/>
                </a:schemeClr>
              </a:solidFill>
              <a:latin typeface="+mn-lt"/>
              <a:ea typeface="Roboto" panose="02000000000000000000" pitchFamily="2" charset="0"/>
            </a:endParaRPr>
          </a:p>
        </p:txBody>
      </p:sp>
      <p:grpSp>
        <p:nvGrpSpPr>
          <p:cNvPr id="32" name="Group 31"/>
          <p:cNvGrpSpPr>
            <a:grpSpLocks noChangeAspect="1"/>
          </p:cNvGrpSpPr>
          <p:nvPr/>
        </p:nvGrpSpPr>
        <p:grpSpPr>
          <a:xfrm>
            <a:off x="3320480" y="2552975"/>
            <a:ext cx="918791" cy="117793"/>
            <a:chOff x="5805714" y="2264229"/>
            <a:chExt cx="1132114" cy="145142"/>
          </a:xfrm>
          <a:solidFill>
            <a:schemeClr val="accent2"/>
          </a:solidFill>
        </p:grpSpPr>
        <p:sp>
          <p:nvSpPr>
            <p:cNvPr id="33" name="Rounded Rectangle 32"/>
            <p:cNvSpPr/>
            <p:nvPr/>
          </p:nvSpPr>
          <p:spPr>
            <a:xfrm>
              <a:off x="5805714"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34" name="Rounded Rectangle 33"/>
            <p:cNvSpPr/>
            <p:nvPr/>
          </p:nvSpPr>
          <p:spPr>
            <a:xfrm>
              <a:off x="6386285"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grpSp>
        <p:nvGrpSpPr>
          <p:cNvPr id="35" name="Group 34"/>
          <p:cNvGrpSpPr>
            <a:grpSpLocks noChangeAspect="1"/>
          </p:cNvGrpSpPr>
          <p:nvPr/>
        </p:nvGrpSpPr>
        <p:grpSpPr>
          <a:xfrm>
            <a:off x="3323776" y="2885491"/>
            <a:ext cx="2332311" cy="117794"/>
            <a:chOff x="5805714" y="2264228"/>
            <a:chExt cx="2873824" cy="145143"/>
          </a:xfrm>
          <a:noFill/>
        </p:grpSpPr>
        <p:sp>
          <p:nvSpPr>
            <p:cNvPr id="36" name="Rounded Rectangle 35"/>
            <p:cNvSpPr/>
            <p:nvPr/>
          </p:nvSpPr>
          <p:spPr>
            <a:xfrm>
              <a:off x="5805714"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37" name="Rounded Rectangle 36"/>
            <p:cNvSpPr/>
            <p:nvPr/>
          </p:nvSpPr>
          <p:spPr>
            <a:xfrm>
              <a:off x="638628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38" name="Rounded Rectangle 37"/>
            <p:cNvSpPr/>
            <p:nvPr/>
          </p:nvSpPr>
          <p:spPr>
            <a:xfrm>
              <a:off x="696685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39" name="Rounded Rectangle 38"/>
            <p:cNvSpPr/>
            <p:nvPr/>
          </p:nvSpPr>
          <p:spPr>
            <a:xfrm>
              <a:off x="7547425" y="2264228"/>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40" name="Rounded Rectangle 39"/>
            <p:cNvSpPr/>
            <p:nvPr/>
          </p:nvSpPr>
          <p:spPr>
            <a:xfrm>
              <a:off x="8127995" y="2264228"/>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sp>
        <p:nvSpPr>
          <p:cNvPr id="41" name="Title 13"/>
          <p:cNvSpPr txBox="1">
            <a:spLocks/>
          </p:cNvSpPr>
          <p:nvPr/>
        </p:nvSpPr>
        <p:spPr>
          <a:xfrm>
            <a:off x="3236537" y="2684199"/>
            <a:ext cx="943579" cy="246221"/>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000" dirty="0" smtClean="0">
                <a:solidFill>
                  <a:schemeClr val="bg1">
                    <a:lumMod val="65000"/>
                  </a:schemeClr>
                </a:solidFill>
                <a:latin typeface="+mn-lt"/>
                <a:ea typeface="Roboto" panose="02000000000000000000" pitchFamily="2" charset="0"/>
              </a:rPr>
              <a:t>Photoshop</a:t>
            </a:r>
            <a:endParaRPr lang="en-US" sz="1000" dirty="0">
              <a:solidFill>
                <a:schemeClr val="bg1">
                  <a:lumMod val="65000"/>
                </a:schemeClr>
              </a:solidFill>
              <a:latin typeface="+mn-lt"/>
              <a:ea typeface="Roboto" panose="02000000000000000000" pitchFamily="2" charset="0"/>
            </a:endParaRPr>
          </a:p>
        </p:txBody>
      </p:sp>
      <p:grpSp>
        <p:nvGrpSpPr>
          <p:cNvPr id="42" name="Group 41"/>
          <p:cNvGrpSpPr>
            <a:grpSpLocks noChangeAspect="1"/>
          </p:cNvGrpSpPr>
          <p:nvPr/>
        </p:nvGrpSpPr>
        <p:grpSpPr>
          <a:xfrm>
            <a:off x="3323775" y="2892630"/>
            <a:ext cx="1389964" cy="117793"/>
            <a:chOff x="5805714" y="2264229"/>
            <a:chExt cx="1712684" cy="145142"/>
          </a:xfrm>
          <a:solidFill>
            <a:schemeClr val="accent3"/>
          </a:solidFill>
        </p:grpSpPr>
        <p:sp>
          <p:nvSpPr>
            <p:cNvPr id="43" name="Rounded Rectangle 42"/>
            <p:cNvSpPr/>
            <p:nvPr/>
          </p:nvSpPr>
          <p:spPr>
            <a:xfrm>
              <a:off x="5805714"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44" name="Rounded Rectangle 43"/>
            <p:cNvSpPr/>
            <p:nvPr/>
          </p:nvSpPr>
          <p:spPr>
            <a:xfrm>
              <a:off x="638628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45" name="Rounded Rectangle 44"/>
            <p:cNvSpPr/>
            <p:nvPr/>
          </p:nvSpPr>
          <p:spPr>
            <a:xfrm>
              <a:off x="696685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grpSp>
        <p:nvGrpSpPr>
          <p:cNvPr id="46" name="Group 45"/>
          <p:cNvGrpSpPr>
            <a:grpSpLocks noChangeAspect="1"/>
          </p:cNvGrpSpPr>
          <p:nvPr/>
        </p:nvGrpSpPr>
        <p:grpSpPr>
          <a:xfrm>
            <a:off x="3320480" y="3235181"/>
            <a:ext cx="2332311" cy="117794"/>
            <a:chOff x="5805714" y="2264228"/>
            <a:chExt cx="2873824" cy="145143"/>
          </a:xfrm>
          <a:noFill/>
        </p:grpSpPr>
        <p:sp>
          <p:nvSpPr>
            <p:cNvPr id="47" name="Rounded Rectangle 46"/>
            <p:cNvSpPr/>
            <p:nvPr/>
          </p:nvSpPr>
          <p:spPr>
            <a:xfrm>
              <a:off x="5805714"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48" name="Rounded Rectangle 47"/>
            <p:cNvSpPr/>
            <p:nvPr/>
          </p:nvSpPr>
          <p:spPr>
            <a:xfrm>
              <a:off x="638628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49" name="Rounded Rectangle 48"/>
            <p:cNvSpPr/>
            <p:nvPr/>
          </p:nvSpPr>
          <p:spPr>
            <a:xfrm>
              <a:off x="696685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50" name="Rounded Rectangle 49"/>
            <p:cNvSpPr/>
            <p:nvPr/>
          </p:nvSpPr>
          <p:spPr>
            <a:xfrm>
              <a:off x="7547425" y="2264228"/>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51" name="Rounded Rectangle 50"/>
            <p:cNvSpPr/>
            <p:nvPr/>
          </p:nvSpPr>
          <p:spPr>
            <a:xfrm>
              <a:off x="8127995" y="2264228"/>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sp>
        <p:nvSpPr>
          <p:cNvPr id="52" name="Title 13"/>
          <p:cNvSpPr txBox="1">
            <a:spLocks/>
          </p:cNvSpPr>
          <p:nvPr/>
        </p:nvSpPr>
        <p:spPr>
          <a:xfrm>
            <a:off x="3233241" y="3033889"/>
            <a:ext cx="943579" cy="246221"/>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000" dirty="0" smtClean="0">
                <a:solidFill>
                  <a:schemeClr val="bg1">
                    <a:lumMod val="65000"/>
                  </a:schemeClr>
                </a:solidFill>
                <a:latin typeface="+mn-lt"/>
                <a:ea typeface="Roboto" panose="02000000000000000000" pitchFamily="2" charset="0"/>
              </a:rPr>
              <a:t>Indesign</a:t>
            </a:r>
            <a:endParaRPr lang="en-US" sz="1000" dirty="0">
              <a:solidFill>
                <a:schemeClr val="bg1">
                  <a:lumMod val="65000"/>
                </a:schemeClr>
              </a:solidFill>
              <a:latin typeface="+mn-lt"/>
              <a:ea typeface="Roboto" panose="02000000000000000000" pitchFamily="2" charset="0"/>
            </a:endParaRPr>
          </a:p>
        </p:txBody>
      </p:sp>
      <p:grpSp>
        <p:nvGrpSpPr>
          <p:cNvPr id="53" name="Group 52"/>
          <p:cNvGrpSpPr>
            <a:grpSpLocks noChangeAspect="1"/>
          </p:cNvGrpSpPr>
          <p:nvPr/>
        </p:nvGrpSpPr>
        <p:grpSpPr>
          <a:xfrm>
            <a:off x="3320479" y="3242318"/>
            <a:ext cx="1861138" cy="117794"/>
            <a:chOff x="5805714" y="2264228"/>
            <a:chExt cx="2293254" cy="145143"/>
          </a:xfrm>
          <a:solidFill>
            <a:schemeClr val="accent4"/>
          </a:solidFill>
        </p:grpSpPr>
        <p:sp>
          <p:nvSpPr>
            <p:cNvPr id="54" name="Rounded Rectangle 53"/>
            <p:cNvSpPr/>
            <p:nvPr/>
          </p:nvSpPr>
          <p:spPr>
            <a:xfrm>
              <a:off x="5805714"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55" name="Rounded Rectangle 54"/>
            <p:cNvSpPr/>
            <p:nvPr/>
          </p:nvSpPr>
          <p:spPr>
            <a:xfrm>
              <a:off x="638628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56" name="Rounded Rectangle 55"/>
            <p:cNvSpPr/>
            <p:nvPr/>
          </p:nvSpPr>
          <p:spPr>
            <a:xfrm>
              <a:off x="696685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57" name="Rounded Rectangle 56"/>
            <p:cNvSpPr/>
            <p:nvPr/>
          </p:nvSpPr>
          <p:spPr>
            <a:xfrm>
              <a:off x="7547425" y="2264228"/>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grpSp>
        <p:nvGrpSpPr>
          <p:cNvPr id="58" name="Group 57"/>
          <p:cNvGrpSpPr>
            <a:grpSpLocks noChangeAspect="1"/>
          </p:cNvGrpSpPr>
          <p:nvPr/>
        </p:nvGrpSpPr>
        <p:grpSpPr>
          <a:xfrm>
            <a:off x="3309262" y="3592248"/>
            <a:ext cx="2332311" cy="117794"/>
            <a:chOff x="5805714" y="2264228"/>
            <a:chExt cx="2873824" cy="145143"/>
          </a:xfrm>
          <a:noFill/>
        </p:grpSpPr>
        <p:sp>
          <p:nvSpPr>
            <p:cNvPr id="59" name="Rounded Rectangle 58"/>
            <p:cNvSpPr/>
            <p:nvPr/>
          </p:nvSpPr>
          <p:spPr>
            <a:xfrm>
              <a:off x="5805714"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60" name="Rounded Rectangle 59"/>
            <p:cNvSpPr/>
            <p:nvPr/>
          </p:nvSpPr>
          <p:spPr>
            <a:xfrm>
              <a:off x="638628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61" name="Rounded Rectangle 60"/>
            <p:cNvSpPr/>
            <p:nvPr/>
          </p:nvSpPr>
          <p:spPr>
            <a:xfrm>
              <a:off x="696685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62" name="Rounded Rectangle 61"/>
            <p:cNvSpPr/>
            <p:nvPr/>
          </p:nvSpPr>
          <p:spPr>
            <a:xfrm>
              <a:off x="7547425" y="2264228"/>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63" name="Rounded Rectangle 62"/>
            <p:cNvSpPr/>
            <p:nvPr/>
          </p:nvSpPr>
          <p:spPr>
            <a:xfrm>
              <a:off x="8127995" y="2264228"/>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sp>
        <p:nvSpPr>
          <p:cNvPr id="64" name="Title 13"/>
          <p:cNvSpPr txBox="1">
            <a:spLocks/>
          </p:cNvSpPr>
          <p:nvPr/>
        </p:nvSpPr>
        <p:spPr>
          <a:xfrm>
            <a:off x="3222023" y="3390956"/>
            <a:ext cx="943579" cy="246221"/>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000" dirty="0" smtClean="0">
                <a:solidFill>
                  <a:schemeClr val="bg1">
                    <a:lumMod val="65000"/>
                  </a:schemeClr>
                </a:solidFill>
                <a:latin typeface="+mn-lt"/>
                <a:ea typeface="Roboto" panose="02000000000000000000" pitchFamily="2" charset="0"/>
              </a:rPr>
              <a:t>Illustrator</a:t>
            </a:r>
            <a:endParaRPr lang="en-US" sz="1000" dirty="0">
              <a:solidFill>
                <a:schemeClr val="bg1">
                  <a:lumMod val="65000"/>
                </a:schemeClr>
              </a:solidFill>
              <a:latin typeface="+mn-lt"/>
              <a:ea typeface="Roboto" panose="02000000000000000000" pitchFamily="2" charset="0"/>
            </a:endParaRPr>
          </a:p>
        </p:txBody>
      </p:sp>
      <p:grpSp>
        <p:nvGrpSpPr>
          <p:cNvPr id="65" name="Group 64"/>
          <p:cNvGrpSpPr>
            <a:grpSpLocks noChangeAspect="1"/>
          </p:cNvGrpSpPr>
          <p:nvPr/>
        </p:nvGrpSpPr>
        <p:grpSpPr>
          <a:xfrm>
            <a:off x="3309261" y="3599387"/>
            <a:ext cx="1389964" cy="117793"/>
            <a:chOff x="5805714" y="2264229"/>
            <a:chExt cx="1712684" cy="145142"/>
          </a:xfrm>
          <a:solidFill>
            <a:schemeClr val="accent5"/>
          </a:solidFill>
        </p:grpSpPr>
        <p:sp>
          <p:nvSpPr>
            <p:cNvPr id="66" name="Rounded Rectangle 65"/>
            <p:cNvSpPr/>
            <p:nvPr/>
          </p:nvSpPr>
          <p:spPr>
            <a:xfrm>
              <a:off x="5805714"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67" name="Rounded Rectangle 66"/>
            <p:cNvSpPr/>
            <p:nvPr/>
          </p:nvSpPr>
          <p:spPr>
            <a:xfrm>
              <a:off x="638628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68" name="Rounded Rectangle 67"/>
            <p:cNvSpPr/>
            <p:nvPr/>
          </p:nvSpPr>
          <p:spPr>
            <a:xfrm>
              <a:off x="696685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grpSp>
        <p:nvGrpSpPr>
          <p:cNvPr id="69" name="Group 68"/>
          <p:cNvGrpSpPr>
            <a:grpSpLocks noChangeAspect="1"/>
          </p:cNvGrpSpPr>
          <p:nvPr/>
        </p:nvGrpSpPr>
        <p:grpSpPr>
          <a:xfrm>
            <a:off x="3320480" y="3936955"/>
            <a:ext cx="2332311" cy="117794"/>
            <a:chOff x="5805714" y="2264228"/>
            <a:chExt cx="2873824" cy="145143"/>
          </a:xfrm>
          <a:noFill/>
        </p:grpSpPr>
        <p:sp>
          <p:nvSpPr>
            <p:cNvPr id="70" name="Rounded Rectangle 69"/>
            <p:cNvSpPr/>
            <p:nvPr/>
          </p:nvSpPr>
          <p:spPr>
            <a:xfrm>
              <a:off x="5805714"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71" name="Rounded Rectangle 70"/>
            <p:cNvSpPr/>
            <p:nvPr/>
          </p:nvSpPr>
          <p:spPr>
            <a:xfrm>
              <a:off x="6386285"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72" name="Rounded Rectangle 71"/>
            <p:cNvSpPr/>
            <p:nvPr/>
          </p:nvSpPr>
          <p:spPr>
            <a:xfrm>
              <a:off x="6966855"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73" name="Rounded Rectangle 72"/>
            <p:cNvSpPr/>
            <p:nvPr/>
          </p:nvSpPr>
          <p:spPr>
            <a:xfrm>
              <a:off x="7547425" y="2264228"/>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74" name="Rounded Rectangle 73"/>
            <p:cNvSpPr/>
            <p:nvPr/>
          </p:nvSpPr>
          <p:spPr>
            <a:xfrm>
              <a:off x="8127995" y="2264228"/>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sp>
        <p:nvSpPr>
          <p:cNvPr id="75" name="Title 13"/>
          <p:cNvSpPr txBox="1">
            <a:spLocks/>
          </p:cNvSpPr>
          <p:nvPr/>
        </p:nvSpPr>
        <p:spPr>
          <a:xfrm>
            <a:off x="3233241" y="3735663"/>
            <a:ext cx="943579" cy="246221"/>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000" dirty="0" smtClean="0">
                <a:solidFill>
                  <a:schemeClr val="bg1">
                    <a:lumMod val="65000"/>
                  </a:schemeClr>
                </a:solidFill>
                <a:latin typeface="+mn-lt"/>
                <a:ea typeface="Roboto" panose="02000000000000000000" pitchFamily="2" charset="0"/>
              </a:rPr>
              <a:t>Web</a:t>
            </a:r>
            <a:endParaRPr lang="en-US" sz="1000" dirty="0">
              <a:solidFill>
                <a:schemeClr val="bg1">
                  <a:lumMod val="65000"/>
                </a:schemeClr>
              </a:solidFill>
              <a:latin typeface="+mn-lt"/>
              <a:ea typeface="Roboto" panose="02000000000000000000" pitchFamily="2" charset="0"/>
            </a:endParaRPr>
          </a:p>
        </p:txBody>
      </p:sp>
      <p:grpSp>
        <p:nvGrpSpPr>
          <p:cNvPr id="76" name="Group 75"/>
          <p:cNvGrpSpPr>
            <a:grpSpLocks noChangeAspect="1"/>
          </p:cNvGrpSpPr>
          <p:nvPr/>
        </p:nvGrpSpPr>
        <p:grpSpPr>
          <a:xfrm>
            <a:off x="3320480" y="3944094"/>
            <a:ext cx="918791" cy="117793"/>
            <a:chOff x="5805714" y="2264229"/>
            <a:chExt cx="1132114" cy="145142"/>
          </a:xfrm>
          <a:solidFill>
            <a:schemeClr val="accent6"/>
          </a:solidFill>
        </p:grpSpPr>
        <p:sp>
          <p:nvSpPr>
            <p:cNvPr id="77" name="Rounded Rectangle 76"/>
            <p:cNvSpPr/>
            <p:nvPr/>
          </p:nvSpPr>
          <p:spPr>
            <a:xfrm>
              <a:off x="5805714"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78" name="Rounded Rectangle 77"/>
            <p:cNvSpPr/>
            <p:nvPr/>
          </p:nvSpPr>
          <p:spPr>
            <a:xfrm>
              <a:off x="6386285"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sp>
        <p:nvSpPr>
          <p:cNvPr id="79" name="Title 13"/>
          <p:cNvSpPr txBox="1">
            <a:spLocks/>
          </p:cNvSpPr>
          <p:nvPr/>
        </p:nvSpPr>
        <p:spPr>
          <a:xfrm>
            <a:off x="3229796" y="1653084"/>
            <a:ext cx="943579" cy="40011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000" dirty="0" smtClean="0">
                <a:solidFill>
                  <a:schemeClr val="bg1">
                    <a:lumMod val="50000"/>
                  </a:schemeClr>
                </a:solidFill>
                <a:latin typeface="+mn-lt"/>
                <a:ea typeface="Roboto" panose="02000000000000000000" pitchFamily="2" charset="0"/>
              </a:rPr>
              <a:t>Skills</a:t>
            </a:r>
            <a:endParaRPr lang="en-US" sz="2400" dirty="0">
              <a:solidFill>
                <a:schemeClr val="bg1">
                  <a:lumMod val="50000"/>
                </a:schemeClr>
              </a:solidFill>
              <a:latin typeface="+mn-lt"/>
              <a:ea typeface="Roboto" panose="02000000000000000000" pitchFamily="2" charset="0"/>
            </a:endParaRPr>
          </a:p>
        </p:txBody>
      </p:sp>
      <p:sp>
        <p:nvSpPr>
          <p:cNvPr id="80" name="Oval 79"/>
          <p:cNvSpPr>
            <a:spLocks noChangeAspect="1"/>
          </p:cNvSpPr>
          <p:nvPr/>
        </p:nvSpPr>
        <p:spPr>
          <a:xfrm>
            <a:off x="6561815" y="1718448"/>
            <a:ext cx="2160000" cy="216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800"/>
          </a:p>
        </p:txBody>
      </p:sp>
      <p:sp>
        <p:nvSpPr>
          <p:cNvPr id="81" name="Content Placeholder 7"/>
          <p:cNvSpPr txBox="1">
            <a:spLocks noChangeAspect="1"/>
          </p:cNvSpPr>
          <p:nvPr/>
        </p:nvSpPr>
        <p:spPr>
          <a:xfrm>
            <a:off x="6652397" y="4174583"/>
            <a:ext cx="1978835" cy="44935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80000"/>
              </a:lnSpc>
              <a:buFont typeface="Arial" pitchFamily="34" charset="0"/>
              <a:buNone/>
            </a:pPr>
            <a:r>
              <a:rPr lang="id-ID" sz="1400" dirty="0" smtClean="0">
                <a:solidFill>
                  <a:schemeClr val="bg1">
                    <a:lumMod val="50000"/>
                  </a:schemeClr>
                </a:solidFill>
                <a:ea typeface="Roboto" panose="02000000000000000000" pitchFamily="2" charset="0"/>
              </a:rPr>
              <a:t>Sergio Van Dijk</a:t>
            </a:r>
          </a:p>
          <a:p>
            <a:pPr marL="0" indent="0" algn="ctr">
              <a:lnSpc>
                <a:spcPct val="80000"/>
              </a:lnSpc>
              <a:buFont typeface="Arial" pitchFamily="34" charset="0"/>
              <a:buNone/>
            </a:pPr>
            <a:r>
              <a:rPr lang="id-ID" sz="1200" dirty="0" smtClean="0">
                <a:solidFill>
                  <a:schemeClr val="bg1">
                    <a:lumMod val="65000"/>
                  </a:schemeClr>
                </a:solidFill>
                <a:ea typeface="Roboto" panose="02000000000000000000" pitchFamily="2" charset="0"/>
              </a:rPr>
              <a:t>Salesman</a:t>
            </a:r>
            <a:endParaRPr lang="en-US" sz="1400" dirty="0" smtClean="0">
              <a:solidFill>
                <a:schemeClr val="bg1">
                  <a:lumMod val="65000"/>
                </a:schemeClr>
              </a:solidFill>
              <a:ea typeface="Roboto" panose="02000000000000000000" pitchFamily="2" charset="0"/>
            </a:endParaRPr>
          </a:p>
        </p:txBody>
      </p:sp>
      <p:grpSp>
        <p:nvGrpSpPr>
          <p:cNvPr id="82" name="Group 81"/>
          <p:cNvGrpSpPr>
            <a:grpSpLocks noChangeAspect="1"/>
          </p:cNvGrpSpPr>
          <p:nvPr/>
        </p:nvGrpSpPr>
        <p:grpSpPr>
          <a:xfrm>
            <a:off x="6652398" y="4038098"/>
            <a:ext cx="1978834" cy="109645"/>
            <a:chOff x="821415" y="5132620"/>
            <a:chExt cx="3298056" cy="182741"/>
          </a:xfrm>
        </p:grpSpPr>
        <p:cxnSp>
          <p:nvCxnSpPr>
            <p:cNvPr id="83" name="Straight Connector 82"/>
            <p:cNvCxnSpPr/>
            <p:nvPr/>
          </p:nvCxnSpPr>
          <p:spPr>
            <a:xfrm>
              <a:off x="821415" y="5132620"/>
              <a:ext cx="1080000" cy="0"/>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3039471" y="5132620"/>
              <a:ext cx="1080000" cy="0"/>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85" name="Group 84"/>
            <p:cNvGrpSpPr/>
            <p:nvPr/>
          </p:nvGrpSpPr>
          <p:grpSpPr>
            <a:xfrm>
              <a:off x="1930443" y="5132620"/>
              <a:ext cx="1080000" cy="182741"/>
              <a:chOff x="1930443" y="5132620"/>
              <a:chExt cx="1080000" cy="182741"/>
            </a:xfrm>
          </p:grpSpPr>
          <p:cxnSp>
            <p:nvCxnSpPr>
              <p:cNvPr id="86" name="Straight Connector 85"/>
              <p:cNvCxnSpPr/>
              <p:nvPr/>
            </p:nvCxnSpPr>
            <p:spPr>
              <a:xfrm>
                <a:off x="1930443" y="5132620"/>
                <a:ext cx="1080000" cy="0"/>
              </a:xfrm>
              <a:prstGeom prst="line">
                <a:avLst/>
              </a:prstGeom>
              <a:ln w="762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sp>
            <p:nvSpPr>
              <p:cNvPr id="87" name="Flowchart: Merge 86"/>
              <p:cNvSpPr/>
              <p:nvPr/>
            </p:nvSpPr>
            <p:spPr>
              <a:xfrm>
                <a:off x="2368840" y="5206293"/>
                <a:ext cx="203205" cy="109068"/>
              </a:xfrm>
              <a:prstGeom prst="flowChartMerg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800"/>
              </a:p>
            </p:txBody>
          </p:sp>
        </p:grpSp>
      </p:grpSp>
      <p:grpSp>
        <p:nvGrpSpPr>
          <p:cNvPr id="88" name="Group 87"/>
          <p:cNvGrpSpPr>
            <a:grpSpLocks noChangeAspect="1"/>
          </p:cNvGrpSpPr>
          <p:nvPr/>
        </p:nvGrpSpPr>
        <p:grpSpPr>
          <a:xfrm>
            <a:off x="9020634" y="2199044"/>
            <a:ext cx="2332311" cy="117794"/>
            <a:chOff x="5805714" y="2264228"/>
            <a:chExt cx="2873824" cy="145143"/>
          </a:xfrm>
          <a:noFill/>
        </p:grpSpPr>
        <p:sp>
          <p:nvSpPr>
            <p:cNvPr id="89" name="Rounded Rectangle 88"/>
            <p:cNvSpPr/>
            <p:nvPr/>
          </p:nvSpPr>
          <p:spPr>
            <a:xfrm>
              <a:off x="5805714"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90" name="Rounded Rectangle 89"/>
            <p:cNvSpPr/>
            <p:nvPr/>
          </p:nvSpPr>
          <p:spPr>
            <a:xfrm>
              <a:off x="638628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91" name="Rounded Rectangle 90"/>
            <p:cNvSpPr/>
            <p:nvPr/>
          </p:nvSpPr>
          <p:spPr>
            <a:xfrm>
              <a:off x="696685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92" name="Rounded Rectangle 91"/>
            <p:cNvSpPr/>
            <p:nvPr/>
          </p:nvSpPr>
          <p:spPr>
            <a:xfrm>
              <a:off x="7547425" y="2264228"/>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93" name="Rounded Rectangle 92"/>
            <p:cNvSpPr/>
            <p:nvPr/>
          </p:nvSpPr>
          <p:spPr>
            <a:xfrm>
              <a:off x="8127995" y="2264228"/>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sp>
        <p:nvSpPr>
          <p:cNvPr id="94" name="Title 13"/>
          <p:cNvSpPr txBox="1">
            <a:spLocks/>
          </p:cNvSpPr>
          <p:nvPr/>
        </p:nvSpPr>
        <p:spPr>
          <a:xfrm>
            <a:off x="8933395" y="1997752"/>
            <a:ext cx="943579" cy="246221"/>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000" dirty="0" smtClean="0">
                <a:solidFill>
                  <a:schemeClr val="bg1">
                    <a:lumMod val="65000"/>
                  </a:schemeClr>
                </a:solidFill>
                <a:latin typeface="+mn-lt"/>
                <a:ea typeface="Roboto" panose="02000000000000000000" pitchFamily="2" charset="0"/>
              </a:rPr>
              <a:t>Powerpoint</a:t>
            </a:r>
            <a:endParaRPr lang="en-US" sz="1000" dirty="0">
              <a:solidFill>
                <a:schemeClr val="bg1">
                  <a:lumMod val="65000"/>
                </a:schemeClr>
              </a:solidFill>
              <a:latin typeface="+mn-lt"/>
              <a:ea typeface="Roboto" panose="02000000000000000000" pitchFamily="2" charset="0"/>
            </a:endParaRPr>
          </a:p>
        </p:txBody>
      </p:sp>
      <p:grpSp>
        <p:nvGrpSpPr>
          <p:cNvPr id="95" name="Group 94"/>
          <p:cNvGrpSpPr>
            <a:grpSpLocks noChangeAspect="1"/>
          </p:cNvGrpSpPr>
          <p:nvPr/>
        </p:nvGrpSpPr>
        <p:grpSpPr>
          <a:xfrm>
            <a:off x="9020633" y="2206181"/>
            <a:ext cx="1861138" cy="117794"/>
            <a:chOff x="5805714" y="2264228"/>
            <a:chExt cx="2293254" cy="145143"/>
          </a:xfrm>
          <a:solidFill>
            <a:schemeClr val="accent1"/>
          </a:solidFill>
        </p:grpSpPr>
        <p:sp>
          <p:nvSpPr>
            <p:cNvPr id="96" name="Rounded Rectangle 95"/>
            <p:cNvSpPr/>
            <p:nvPr/>
          </p:nvSpPr>
          <p:spPr>
            <a:xfrm>
              <a:off x="5805714"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97" name="Rounded Rectangle 96"/>
            <p:cNvSpPr/>
            <p:nvPr/>
          </p:nvSpPr>
          <p:spPr>
            <a:xfrm>
              <a:off x="638628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98" name="Rounded Rectangle 97"/>
            <p:cNvSpPr/>
            <p:nvPr/>
          </p:nvSpPr>
          <p:spPr>
            <a:xfrm>
              <a:off x="696685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99" name="Rounded Rectangle 98"/>
            <p:cNvSpPr/>
            <p:nvPr/>
          </p:nvSpPr>
          <p:spPr>
            <a:xfrm>
              <a:off x="7547425" y="2264228"/>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grpSp>
        <p:nvGrpSpPr>
          <p:cNvPr id="100" name="Group 99"/>
          <p:cNvGrpSpPr>
            <a:grpSpLocks noChangeAspect="1"/>
          </p:cNvGrpSpPr>
          <p:nvPr/>
        </p:nvGrpSpPr>
        <p:grpSpPr>
          <a:xfrm>
            <a:off x="9031852" y="2545836"/>
            <a:ext cx="2332311" cy="117794"/>
            <a:chOff x="5805714" y="2264228"/>
            <a:chExt cx="2873824" cy="145143"/>
          </a:xfrm>
          <a:noFill/>
        </p:grpSpPr>
        <p:sp>
          <p:nvSpPr>
            <p:cNvPr id="101" name="Rounded Rectangle 100"/>
            <p:cNvSpPr/>
            <p:nvPr/>
          </p:nvSpPr>
          <p:spPr>
            <a:xfrm>
              <a:off x="5805714"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02" name="Rounded Rectangle 101"/>
            <p:cNvSpPr/>
            <p:nvPr/>
          </p:nvSpPr>
          <p:spPr>
            <a:xfrm>
              <a:off x="6386285"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03" name="Rounded Rectangle 102"/>
            <p:cNvSpPr/>
            <p:nvPr/>
          </p:nvSpPr>
          <p:spPr>
            <a:xfrm>
              <a:off x="6966855"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04" name="Rounded Rectangle 103"/>
            <p:cNvSpPr/>
            <p:nvPr/>
          </p:nvSpPr>
          <p:spPr>
            <a:xfrm>
              <a:off x="7547425" y="2264228"/>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05" name="Rounded Rectangle 104"/>
            <p:cNvSpPr/>
            <p:nvPr/>
          </p:nvSpPr>
          <p:spPr>
            <a:xfrm>
              <a:off x="8127995" y="2264228"/>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sp>
        <p:nvSpPr>
          <p:cNvPr id="106" name="Title 13"/>
          <p:cNvSpPr txBox="1">
            <a:spLocks/>
          </p:cNvSpPr>
          <p:nvPr/>
        </p:nvSpPr>
        <p:spPr>
          <a:xfrm>
            <a:off x="8944613" y="2344544"/>
            <a:ext cx="943579" cy="246221"/>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000" dirty="0" smtClean="0">
                <a:solidFill>
                  <a:schemeClr val="bg1">
                    <a:lumMod val="65000"/>
                  </a:schemeClr>
                </a:solidFill>
                <a:latin typeface="+mn-lt"/>
                <a:ea typeface="Roboto" panose="02000000000000000000" pitchFamily="2" charset="0"/>
              </a:rPr>
              <a:t>Css</a:t>
            </a:r>
            <a:endParaRPr lang="en-US" sz="1000" dirty="0">
              <a:solidFill>
                <a:schemeClr val="bg1">
                  <a:lumMod val="65000"/>
                </a:schemeClr>
              </a:solidFill>
              <a:latin typeface="+mn-lt"/>
              <a:ea typeface="Roboto" panose="02000000000000000000" pitchFamily="2" charset="0"/>
            </a:endParaRPr>
          </a:p>
        </p:txBody>
      </p:sp>
      <p:grpSp>
        <p:nvGrpSpPr>
          <p:cNvPr id="107" name="Group 106"/>
          <p:cNvGrpSpPr>
            <a:grpSpLocks noChangeAspect="1"/>
          </p:cNvGrpSpPr>
          <p:nvPr/>
        </p:nvGrpSpPr>
        <p:grpSpPr>
          <a:xfrm>
            <a:off x="9031852" y="2552975"/>
            <a:ext cx="918791" cy="117793"/>
            <a:chOff x="5805714" y="2264229"/>
            <a:chExt cx="1132114" cy="145142"/>
          </a:xfrm>
          <a:solidFill>
            <a:schemeClr val="accent2"/>
          </a:solidFill>
        </p:grpSpPr>
        <p:sp>
          <p:nvSpPr>
            <p:cNvPr id="108" name="Rounded Rectangle 107"/>
            <p:cNvSpPr/>
            <p:nvPr/>
          </p:nvSpPr>
          <p:spPr>
            <a:xfrm>
              <a:off x="5805714"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09" name="Rounded Rectangle 108"/>
            <p:cNvSpPr/>
            <p:nvPr/>
          </p:nvSpPr>
          <p:spPr>
            <a:xfrm>
              <a:off x="6386285"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grpSp>
        <p:nvGrpSpPr>
          <p:cNvPr id="110" name="Group 109"/>
          <p:cNvGrpSpPr>
            <a:grpSpLocks noChangeAspect="1"/>
          </p:cNvGrpSpPr>
          <p:nvPr/>
        </p:nvGrpSpPr>
        <p:grpSpPr>
          <a:xfrm>
            <a:off x="9035148" y="2885491"/>
            <a:ext cx="2332311" cy="117794"/>
            <a:chOff x="5805714" y="2264228"/>
            <a:chExt cx="2873824" cy="145143"/>
          </a:xfrm>
          <a:noFill/>
        </p:grpSpPr>
        <p:sp>
          <p:nvSpPr>
            <p:cNvPr id="111" name="Rounded Rectangle 110"/>
            <p:cNvSpPr/>
            <p:nvPr/>
          </p:nvSpPr>
          <p:spPr>
            <a:xfrm>
              <a:off x="5805714"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12" name="Rounded Rectangle 111"/>
            <p:cNvSpPr/>
            <p:nvPr/>
          </p:nvSpPr>
          <p:spPr>
            <a:xfrm>
              <a:off x="638628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13" name="Rounded Rectangle 112"/>
            <p:cNvSpPr/>
            <p:nvPr/>
          </p:nvSpPr>
          <p:spPr>
            <a:xfrm>
              <a:off x="696685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14" name="Rounded Rectangle 113"/>
            <p:cNvSpPr/>
            <p:nvPr/>
          </p:nvSpPr>
          <p:spPr>
            <a:xfrm>
              <a:off x="7547425" y="2264228"/>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15" name="Rounded Rectangle 114"/>
            <p:cNvSpPr/>
            <p:nvPr/>
          </p:nvSpPr>
          <p:spPr>
            <a:xfrm>
              <a:off x="8127995" y="2264228"/>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sp>
        <p:nvSpPr>
          <p:cNvPr id="116" name="Title 13"/>
          <p:cNvSpPr txBox="1">
            <a:spLocks/>
          </p:cNvSpPr>
          <p:nvPr/>
        </p:nvSpPr>
        <p:spPr>
          <a:xfrm>
            <a:off x="8947909" y="2684199"/>
            <a:ext cx="943579" cy="246221"/>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000" dirty="0" smtClean="0">
                <a:solidFill>
                  <a:schemeClr val="bg1">
                    <a:lumMod val="65000"/>
                  </a:schemeClr>
                </a:solidFill>
                <a:latin typeface="+mn-lt"/>
                <a:ea typeface="Roboto" panose="02000000000000000000" pitchFamily="2" charset="0"/>
              </a:rPr>
              <a:t>Photoshop</a:t>
            </a:r>
            <a:endParaRPr lang="en-US" sz="1000" dirty="0">
              <a:solidFill>
                <a:schemeClr val="bg1">
                  <a:lumMod val="65000"/>
                </a:schemeClr>
              </a:solidFill>
              <a:latin typeface="+mn-lt"/>
              <a:ea typeface="Roboto" panose="02000000000000000000" pitchFamily="2" charset="0"/>
            </a:endParaRPr>
          </a:p>
        </p:txBody>
      </p:sp>
      <p:grpSp>
        <p:nvGrpSpPr>
          <p:cNvPr id="117" name="Group 116"/>
          <p:cNvGrpSpPr>
            <a:grpSpLocks noChangeAspect="1"/>
          </p:cNvGrpSpPr>
          <p:nvPr/>
        </p:nvGrpSpPr>
        <p:grpSpPr>
          <a:xfrm>
            <a:off x="9035147" y="2892630"/>
            <a:ext cx="1389964" cy="117793"/>
            <a:chOff x="5805714" y="2264229"/>
            <a:chExt cx="1712684" cy="145142"/>
          </a:xfrm>
          <a:solidFill>
            <a:schemeClr val="accent3"/>
          </a:solidFill>
        </p:grpSpPr>
        <p:sp>
          <p:nvSpPr>
            <p:cNvPr id="118" name="Rounded Rectangle 117"/>
            <p:cNvSpPr/>
            <p:nvPr/>
          </p:nvSpPr>
          <p:spPr>
            <a:xfrm>
              <a:off x="5805714"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19" name="Rounded Rectangle 118"/>
            <p:cNvSpPr/>
            <p:nvPr/>
          </p:nvSpPr>
          <p:spPr>
            <a:xfrm>
              <a:off x="638628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20" name="Rounded Rectangle 119"/>
            <p:cNvSpPr/>
            <p:nvPr/>
          </p:nvSpPr>
          <p:spPr>
            <a:xfrm>
              <a:off x="696685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grpSp>
        <p:nvGrpSpPr>
          <p:cNvPr id="121" name="Group 120"/>
          <p:cNvGrpSpPr>
            <a:grpSpLocks noChangeAspect="1"/>
          </p:cNvGrpSpPr>
          <p:nvPr/>
        </p:nvGrpSpPr>
        <p:grpSpPr>
          <a:xfrm>
            <a:off x="9031852" y="3235181"/>
            <a:ext cx="2332311" cy="117794"/>
            <a:chOff x="5805714" y="2264228"/>
            <a:chExt cx="2873824" cy="145143"/>
          </a:xfrm>
          <a:noFill/>
        </p:grpSpPr>
        <p:sp>
          <p:nvSpPr>
            <p:cNvPr id="122" name="Rounded Rectangle 121"/>
            <p:cNvSpPr/>
            <p:nvPr/>
          </p:nvSpPr>
          <p:spPr>
            <a:xfrm>
              <a:off x="5805714"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23" name="Rounded Rectangle 122"/>
            <p:cNvSpPr/>
            <p:nvPr/>
          </p:nvSpPr>
          <p:spPr>
            <a:xfrm>
              <a:off x="638628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24" name="Rounded Rectangle 123"/>
            <p:cNvSpPr/>
            <p:nvPr/>
          </p:nvSpPr>
          <p:spPr>
            <a:xfrm>
              <a:off x="696685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25" name="Rounded Rectangle 124"/>
            <p:cNvSpPr/>
            <p:nvPr/>
          </p:nvSpPr>
          <p:spPr>
            <a:xfrm>
              <a:off x="7547425" y="2264228"/>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26" name="Rounded Rectangle 125"/>
            <p:cNvSpPr/>
            <p:nvPr/>
          </p:nvSpPr>
          <p:spPr>
            <a:xfrm>
              <a:off x="8127995" y="2264228"/>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sp>
        <p:nvSpPr>
          <p:cNvPr id="127" name="Title 13"/>
          <p:cNvSpPr txBox="1">
            <a:spLocks/>
          </p:cNvSpPr>
          <p:nvPr/>
        </p:nvSpPr>
        <p:spPr>
          <a:xfrm>
            <a:off x="8944613" y="3033889"/>
            <a:ext cx="943579" cy="246221"/>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000" dirty="0" smtClean="0">
                <a:solidFill>
                  <a:schemeClr val="bg1">
                    <a:lumMod val="65000"/>
                  </a:schemeClr>
                </a:solidFill>
                <a:latin typeface="+mn-lt"/>
                <a:ea typeface="Roboto" panose="02000000000000000000" pitchFamily="2" charset="0"/>
              </a:rPr>
              <a:t>Indesign</a:t>
            </a:r>
            <a:endParaRPr lang="en-US" sz="1000" dirty="0">
              <a:solidFill>
                <a:schemeClr val="bg1">
                  <a:lumMod val="65000"/>
                </a:schemeClr>
              </a:solidFill>
              <a:latin typeface="+mn-lt"/>
              <a:ea typeface="Roboto" panose="02000000000000000000" pitchFamily="2" charset="0"/>
            </a:endParaRPr>
          </a:p>
        </p:txBody>
      </p:sp>
      <p:grpSp>
        <p:nvGrpSpPr>
          <p:cNvPr id="128" name="Group 127"/>
          <p:cNvGrpSpPr>
            <a:grpSpLocks noChangeAspect="1"/>
          </p:cNvGrpSpPr>
          <p:nvPr/>
        </p:nvGrpSpPr>
        <p:grpSpPr>
          <a:xfrm>
            <a:off x="9031851" y="3242318"/>
            <a:ext cx="1861138" cy="117794"/>
            <a:chOff x="5805714" y="2264228"/>
            <a:chExt cx="2293254" cy="145143"/>
          </a:xfrm>
          <a:solidFill>
            <a:schemeClr val="accent4"/>
          </a:solidFill>
        </p:grpSpPr>
        <p:sp>
          <p:nvSpPr>
            <p:cNvPr id="129" name="Rounded Rectangle 128"/>
            <p:cNvSpPr/>
            <p:nvPr/>
          </p:nvSpPr>
          <p:spPr>
            <a:xfrm>
              <a:off x="5805714"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30" name="Rounded Rectangle 129"/>
            <p:cNvSpPr/>
            <p:nvPr/>
          </p:nvSpPr>
          <p:spPr>
            <a:xfrm>
              <a:off x="638628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31" name="Rounded Rectangle 130"/>
            <p:cNvSpPr/>
            <p:nvPr/>
          </p:nvSpPr>
          <p:spPr>
            <a:xfrm>
              <a:off x="696685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32" name="Rounded Rectangle 131"/>
            <p:cNvSpPr/>
            <p:nvPr/>
          </p:nvSpPr>
          <p:spPr>
            <a:xfrm>
              <a:off x="7547425" y="2264228"/>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grpSp>
        <p:nvGrpSpPr>
          <p:cNvPr id="133" name="Group 132"/>
          <p:cNvGrpSpPr>
            <a:grpSpLocks noChangeAspect="1"/>
          </p:cNvGrpSpPr>
          <p:nvPr/>
        </p:nvGrpSpPr>
        <p:grpSpPr>
          <a:xfrm>
            <a:off x="9020634" y="3592248"/>
            <a:ext cx="2332311" cy="117794"/>
            <a:chOff x="5805714" y="2264228"/>
            <a:chExt cx="2873824" cy="145143"/>
          </a:xfrm>
          <a:noFill/>
        </p:grpSpPr>
        <p:sp>
          <p:nvSpPr>
            <p:cNvPr id="134" name="Rounded Rectangle 133"/>
            <p:cNvSpPr/>
            <p:nvPr/>
          </p:nvSpPr>
          <p:spPr>
            <a:xfrm>
              <a:off x="5805714"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35" name="Rounded Rectangle 134"/>
            <p:cNvSpPr/>
            <p:nvPr/>
          </p:nvSpPr>
          <p:spPr>
            <a:xfrm>
              <a:off x="638628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36" name="Rounded Rectangle 135"/>
            <p:cNvSpPr/>
            <p:nvPr/>
          </p:nvSpPr>
          <p:spPr>
            <a:xfrm>
              <a:off x="696685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37" name="Rounded Rectangle 136"/>
            <p:cNvSpPr/>
            <p:nvPr/>
          </p:nvSpPr>
          <p:spPr>
            <a:xfrm>
              <a:off x="7547425" y="2264228"/>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38" name="Rounded Rectangle 137"/>
            <p:cNvSpPr/>
            <p:nvPr/>
          </p:nvSpPr>
          <p:spPr>
            <a:xfrm>
              <a:off x="8127995" y="2264228"/>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sp>
        <p:nvSpPr>
          <p:cNvPr id="139" name="Title 13"/>
          <p:cNvSpPr txBox="1">
            <a:spLocks/>
          </p:cNvSpPr>
          <p:nvPr/>
        </p:nvSpPr>
        <p:spPr>
          <a:xfrm>
            <a:off x="8933395" y="3390956"/>
            <a:ext cx="943579" cy="246221"/>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000" dirty="0" smtClean="0">
                <a:solidFill>
                  <a:schemeClr val="bg1">
                    <a:lumMod val="65000"/>
                  </a:schemeClr>
                </a:solidFill>
                <a:latin typeface="+mn-lt"/>
                <a:ea typeface="Roboto" panose="02000000000000000000" pitchFamily="2" charset="0"/>
              </a:rPr>
              <a:t>Illustrator</a:t>
            </a:r>
            <a:endParaRPr lang="en-US" sz="1000" dirty="0">
              <a:solidFill>
                <a:schemeClr val="bg1">
                  <a:lumMod val="65000"/>
                </a:schemeClr>
              </a:solidFill>
              <a:latin typeface="+mn-lt"/>
              <a:ea typeface="Roboto" panose="02000000000000000000" pitchFamily="2" charset="0"/>
            </a:endParaRPr>
          </a:p>
        </p:txBody>
      </p:sp>
      <p:grpSp>
        <p:nvGrpSpPr>
          <p:cNvPr id="140" name="Group 139"/>
          <p:cNvGrpSpPr>
            <a:grpSpLocks noChangeAspect="1"/>
          </p:cNvGrpSpPr>
          <p:nvPr/>
        </p:nvGrpSpPr>
        <p:grpSpPr>
          <a:xfrm>
            <a:off x="9020633" y="3599387"/>
            <a:ext cx="1389964" cy="117793"/>
            <a:chOff x="5805714" y="2264229"/>
            <a:chExt cx="1712684" cy="145142"/>
          </a:xfrm>
          <a:solidFill>
            <a:schemeClr val="accent5"/>
          </a:solidFill>
        </p:grpSpPr>
        <p:sp>
          <p:nvSpPr>
            <p:cNvPr id="141" name="Rounded Rectangle 140"/>
            <p:cNvSpPr/>
            <p:nvPr/>
          </p:nvSpPr>
          <p:spPr>
            <a:xfrm>
              <a:off x="5805714"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42" name="Rounded Rectangle 141"/>
            <p:cNvSpPr/>
            <p:nvPr/>
          </p:nvSpPr>
          <p:spPr>
            <a:xfrm>
              <a:off x="638628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43" name="Rounded Rectangle 142"/>
            <p:cNvSpPr/>
            <p:nvPr/>
          </p:nvSpPr>
          <p:spPr>
            <a:xfrm>
              <a:off x="696685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grpSp>
        <p:nvGrpSpPr>
          <p:cNvPr id="144" name="Group 143"/>
          <p:cNvGrpSpPr>
            <a:grpSpLocks noChangeAspect="1"/>
          </p:cNvGrpSpPr>
          <p:nvPr/>
        </p:nvGrpSpPr>
        <p:grpSpPr>
          <a:xfrm>
            <a:off x="9031852" y="3936955"/>
            <a:ext cx="2332311" cy="117794"/>
            <a:chOff x="5805714" y="2264228"/>
            <a:chExt cx="2873824" cy="145143"/>
          </a:xfrm>
          <a:noFill/>
        </p:grpSpPr>
        <p:sp>
          <p:nvSpPr>
            <p:cNvPr id="145" name="Rounded Rectangle 144"/>
            <p:cNvSpPr/>
            <p:nvPr/>
          </p:nvSpPr>
          <p:spPr>
            <a:xfrm>
              <a:off x="5805714"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46" name="Rounded Rectangle 145"/>
            <p:cNvSpPr/>
            <p:nvPr/>
          </p:nvSpPr>
          <p:spPr>
            <a:xfrm>
              <a:off x="6386285"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47" name="Rounded Rectangle 146"/>
            <p:cNvSpPr/>
            <p:nvPr/>
          </p:nvSpPr>
          <p:spPr>
            <a:xfrm>
              <a:off x="6966855"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48" name="Rounded Rectangle 147"/>
            <p:cNvSpPr/>
            <p:nvPr/>
          </p:nvSpPr>
          <p:spPr>
            <a:xfrm>
              <a:off x="7547425" y="2264228"/>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49" name="Rounded Rectangle 148"/>
            <p:cNvSpPr/>
            <p:nvPr/>
          </p:nvSpPr>
          <p:spPr>
            <a:xfrm>
              <a:off x="8127995" y="2264228"/>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sp>
        <p:nvSpPr>
          <p:cNvPr id="150" name="Title 13"/>
          <p:cNvSpPr txBox="1">
            <a:spLocks/>
          </p:cNvSpPr>
          <p:nvPr/>
        </p:nvSpPr>
        <p:spPr>
          <a:xfrm>
            <a:off x="8944613" y="3735663"/>
            <a:ext cx="943579" cy="246221"/>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000" dirty="0" smtClean="0">
                <a:solidFill>
                  <a:schemeClr val="bg1">
                    <a:lumMod val="65000"/>
                  </a:schemeClr>
                </a:solidFill>
                <a:latin typeface="+mn-lt"/>
                <a:ea typeface="Roboto" panose="02000000000000000000" pitchFamily="2" charset="0"/>
              </a:rPr>
              <a:t>Web</a:t>
            </a:r>
            <a:endParaRPr lang="en-US" sz="1000" dirty="0">
              <a:solidFill>
                <a:schemeClr val="bg1">
                  <a:lumMod val="65000"/>
                </a:schemeClr>
              </a:solidFill>
              <a:latin typeface="+mn-lt"/>
              <a:ea typeface="Roboto" panose="02000000000000000000" pitchFamily="2" charset="0"/>
            </a:endParaRPr>
          </a:p>
        </p:txBody>
      </p:sp>
      <p:grpSp>
        <p:nvGrpSpPr>
          <p:cNvPr id="151" name="Group 150"/>
          <p:cNvGrpSpPr>
            <a:grpSpLocks noChangeAspect="1"/>
          </p:cNvGrpSpPr>
          <p:nvPr/>
        </p:nvGrpSpPr>
        <p:grpSpPr>
          <a:xfrm>
            <a:off x="9031852" y="3944094"/>
            <a:ext cx="918791" cy="117793"/>
            <a:chOff x="5805714" y="2264229"/>
            <a:chExt cx="1132114" cy="145142"/>
          </a:xfrm>
          <a:solidFill>
            <a:schemeClr val="accent6"/>
          </a:solidFill>
        </p:grpSpPr>
        <p:sp>
          <p:nvSpPr>
            <p:cNvPr id="152" name="Rounded Rectangle 151"/>
            <p:cNvSpPr/>
            <p:nvPr/>
          </p:nvSpPr>
          <p:spPr>
            <a:xfrm>
              <a:off x="5805714"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53" name="Rounded Rectangle 152"/>
            <p:cNvSpPr/>
            <p:nvPr/>
          </p:nvSpPr>
          <p:spPr>
            <a:xfrm>
              <a:off x="6386285"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sp>
        <p:nvSpPr>
          <p:cNvPr id="154" name="Title 13"/>
          <p:cNvSpPr txBox="1">
            <a:spLocks/>
          </p:cNvSpPr>
          <p:nvPr/>
        </p:nvSpPr>
        <p:spPr>
          <a:xfrm>
            <a:off x="8941168" y="1653084"/>
            <a:ext cx="943579" cy="40011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000" dirty="0" smtClean="0">
                <a:solidFill>
                  <a:schemeClr val="bg1">
                    <a:lumMod val="50000"/>
                  </a:schemeClr>
                </a:solidFill>
                <a:latin typeface="+mn-lt"/>
                <a:ea typeface="Roboto" panose="02000000000000000000" pitchFamily="2" charset="0"/>
              </a:rPr>
              <a:t>Skills</a:t>
            </a:r>
            <a:endParaRPr lang="en-US" sz="2400" dirty="0">
              <a:solidFill>
                <a:schemeClr val="bg1">
                  <a:lumMod val="50000"/>
                </a:schemeClr>
              </a:solidFill>
              <a:latin typeface="+mn-lt"/>
              <a:ea typeface="Roboto" panose="02000000000000000000" pitchFamily="2" charset="0"/>
            </a:endParaRPr>
          </a:p>
        </p:txBody>
      </p:sp>
      <p:sp>
        <p:nvSpPr>
          <p:cNvPr id="155" name="Content Placeholder 2"/>
          <p:cNvSpPr txBox="1">
            <a:spLocks/>
          </p:cNvSpPr>
          <p:nvPr/>
        </p:nvSpPr>
        <p:spPr>
          <a:xfrm>
            <a:off x="850444" y="5214873"/>
            <a:ext cx="4791129" cy="93210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en-US" sz="1100" dirty="0" smtClean="0">
                <a:solidFill>
                  <a:schemeClr val="bg1">
                    <a:lumMod val="65000"/>
                  </a:schemeClr>
                </a:solidFill>
                <a:ea typeface="Roboto" panose="02000000000000000000" pitchFamily="2" charset="0"/>
              </a:rPr>
              <a:t>It was </a:t>
            </a:r>
            <a:r>
              <a:rPr lang="en-US" sz="1100" dirty="0" err="1" smtClean="0">
                <a:solidFill>
                  <a:schemeClr val="bg1">
                    <a:lumMod val="65000"/>
                  </a:schemeClr>
                </a:solidFill>
                <a:ea typeface="Roboto" panose="02000000000000000000" pitchFamily="2" charset="0"/>
              </a:rPr>
              <a:t>popularised</a:t>
            </a:r>
            <a:r>
              <a:rPr lang="en-US" sz="1100" dirty="0" smtClean="0">
                <a:solidFill>
                  <a:schemeClr val="bg1">
                    <a:lumMod val="65000"/>
                  </a:schemeClr>
                </a:solidFill>
                <a:ea typeface="Roboto" panose="02000000000000000000" pitchFamily="2" charset="0"/>
              </a:rPr>
              <a:t> in the 1960s with the release of </a:t>
            </a:r>
            <a:r>
              <a:rPr lang="en-US" sz="1100" dirty="0" err="1" smtClean="0">
                <a:solidFill>
                  <a:schemeClr val="bg1">
                    <a:lumMod val="65000"/>
                  </a:schemeClr>
                </a:solidFill>
                <a:ea typeface="Roboto" panose="02000000000000000000" pitchFamily="2" charset="0"/>
              </a:rPr>
              <a:t>Letraset</a:t>
            </a:r>
            <a:r>
              <a:rPr lang="en-US" sz="1100" dirty="0" smtClean="0">
                <a:solidFill>
                  <a:schemeClr val="bg1">
                    <a:lumMod val="65000"/>
                  </a:schemeClr>
                </a:solidFill>
                <a:ea typeface="Roboto" panose="02000000000000000000" pitchFamily="2" charset="0"/>
              </a:rPr>
              <a:t> sheets containing Lorem Ipsum passages, and more recently with desktop publishing software like Aldus PageMaker including versions of Lorem </a:t>
            </a:r>
            <a:r>
              <a:rPr lang="en-US" sz="1100" dirty="0" err="1" smtClean="0">
                <a:solidFill>
                  <a:schemeClr val="bg1">
                    <a:lumMod val="65000"/>
                  </a:schemeClr>
                </a:solidFill>
                <a:ea typeface="Roboto" panose="02000000000000000000" pitchFamily="2" charset="0"/>
              </a:rPr>
              <a:t>Ipsum</a:t>
            </a:r>
            <a:r>
              <a:rPr lang="en-US" sz="1100" dirty="0" smtClean="0">
                <a:solidFill>
                  <a:schemeClr val="bg1">
                    <a:lumMod val="65000"/>
                  </a:schemeClr>
                </a:solidFill>
                <a:ea typeface="Roboto" panose="02000000000000000000" pitchFamily="2" charset="0"/>
              </a:rPr>
              <a:t>.</a:t>
            </a:r>
            <a:r>
              <a:rPr lang="id-ID" sz="1100" dirty="0" smtClean="0">
                <a:solidFill>
                  <a:schemeClr val="bg1">
                    <a:lumMod val="65000"/>
                  </a:schemeClr>
                </a:solidFill>
                <a:ea typeface="Roboto" panose="02000000000000000000" pitchFamily="2" charset="0"/>
              </a:rPr>
              <a:t> </a:t>
            </a:r>
            <a:r>
              <a:rPr lang="en-US" sz="1200" dirty="0">
                <a:solidFill>
                  <a:schemeClr val="bg1">
                    <a:lumMod val="65000"/>
                  </a:schemeClr>
                </a:solidFill>
                <a:ea typeface="Roboto" panose="02000000000000000000" pitchFamily="2" charset="0"/>
              </a:rPr>
              <a:t>when an unknown printer took a galley of type and scrambled it to make a type specimen book</a:t>
            </a:r>
            <a:r>
              <a:rPr lang="en-US" sz="1200" dirty="0" smtClean="0">
                <a:solidFill>
                  <a:schemeClr val="bg1">
                    <a:lumMod val="65000"/>
                  </a:schemeClr>
                </a:solidFill>
                <a:ea typeface="Roboto" panose="02000000000000000000" pitchFamily="2" charset="0"/>
              </a:rPr>
              <a:t>.</a:t>
            </a:r>
            <a:endParaRPr lang="en-US" sz="1200" dirty="0">
              <a:solidFill>
                <a:schemeClr val="bg1">
                  <a:lumMod val="65000"/>
                </a:schemeClr>
              </a:solidFill>
              <a:ea typeface="Roboto" panose="02000000000000000000" pitchFamily="2" charset="0"/>
            </a:endParaRPr>
          </a:p>
        </p:txBody>
      </p:sp>
      <p:sp>
        <p:nvSpPr>
          <p:cNvPr id="156" name="Title 13"/>
          <p:cNvSpPr txBox="1">
            <a:spLocks/>
          </p:cNvSpPr>
          <p:nvPr/>
        </p:nvSpPr>
        <p:spPr>
          <a:xfrm>
            <a:off x="850443" y="4828049"/>
            <a:ext cx="2251082" cy="369332"/>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800" dirty="0" smtClean="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Short Biodata</a:t>
            </a:r>
            <a:endParaRPr lang="en-US" sz="20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7" name="Content Placeholder 2"/>
          <p:cNvSpPr txBox="1">
            <a:spLocks/>
          </p:cNvSpPr>
          <p:nvPr/>
        </p:nvSpPr>
        <p:spPr>
          <a:xfrm>
            <a:off x="6561816" y="5211501"/>
            <a:ext cx="4791129" cy="93210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en-US" sz="1100" dirty="0" smtClean="0">
                <a:solidFill>
                  <a:schemeClr val="bg1">
                    <a:lumMod val="65000"/>
                  </a:schemeClr>
                </a:solidFill>
                <a:ea typeface="Roboto" panose="02000000000000000000" pitchFamily="2" charset="0"/>
              </a:rPr>
              <a:t>It was </a:t>
            </a:r>
            <a:r>
              <a:rPr lang="en-US" sz="1100" dirty="0" err="1" smtClean="0">
                <a:solidFill>
                  <a:schemeClr val="bg1">
                    <a:lumMod val="65000"/>
                  </a:schemeClr>
                </a:solidFill>
                <a:ea typeface="Roboto" panose="02000000000000000000" pitchFamily="2" charset="0"/>
              </a:rPr>
              <a:t>popularised</a:t>
            </a:r>
            <a:r>
              <a:rPr lang="en-US" sz="1100" dirty="0" smtClean="0">
                <a:solidFill>
                  <a:schemeClr val="bg1">
                    <a:lumMod val="65000"/>
                  </a:schemeClr>
                </a:solidFill>
                <a:ea typeface="Roboto" panose="02000000000000000000" pitchFamily="2" charset="0"/>
              </a:rPr>
              <a:t> in the 1960s with the release of </a:t>
            </a:r>
            <a:r>
              <a:rPr lang="en-US" sz="1100" dirty="0" err="1" smtClean="0">
                <a:solidFill>
                  <a:schemeClr val="bg1">
                    <a:lumMod val="65000"/>
                  </a:schemeClr>
                </a:solidFill>
                <a:ea typeface="Roboto" panose="02000000000000000000" pitchFamily="2" charset="0"/>
              </a:rPr>
              <a:t>Letraset</a:t>
            </a:r>
            <a:r>
              <a:rPr lang="en-US" sz="1100" dirty="0" smtClean="0">
                <a:solidFill>
                  <a:schemeClr val="bg1">
                    <a:lumMod val="65000"/>
                  </a:schemeClr>
                </a:solidFill>
                <a:ea typeface="Roboto" panose="02000000000000000000" pitchFamily="2" charset="0"/>
              </a:rPr>
              <a:t> sheets containing Lorem Ipsum passages, and more recently with desktop publishing software like Aldus PageMaker including versions of Lorem </a:t>
            </a:r>
            <a:r>
              <a:rPr lang="en-US" sz="1100" dirty="0" err="1" smtClean="0">
                <a:solidFill>
                  <a:schemeClr val="bg1">
                    <a:lumMod val="65000"/>
                  </a:schemeClr>
                </a:solidFill>
                <a:ea typeface="Roboto" panose="02000000000000000000" pitchFamily="2" charset="0"/>
              </a:rPr>
              <a:t>Ipsum</a:t>
            </a:r>
            <a:r>
              <a:rPr lang="en-US" sz="1100" dirty="0" smtClean="0">
                <a:solidFill>
                  <a:schemeClr val="bg1">
                    <a:lumMod val="65000"/>
                  </a:schemeClr>
                </a:solidFill>
                <a:ea typeface="Roboto" panose="02000000000000000000" pitchFamily="2" charset="0"/>
              </a:rPr>
              <a:t>.</a:t>
            </a:r>
            <a:r>
              <a:rPr lang="id-ID" sz="1100" dirty="0" smtClean="0">
                <a:solidFill>
                  <a:schemeClr val="bg1">
                    <a:lumMod val="65000"/>
                  </a:schemeClr>
                </a:solidFill>
                <a:ea typeface="Roboto" panose="02000000000000000000" pitchFamily="2" charset="0"/>
              </a:rPr>
              <a:t> </a:t>
            </a:r>
            <a:r>
              <a:rPr lang="en-US" sz="1200" dirty="0">
                <a:solidFill>
                  <a:schemeClr val="bg1">
                    <a:lumMod val="65000"/>
                  </a:schemeClr>
                </a:solidFill>
                <a:ea typeface="Roboto" panose="02000000000000000000" pitchFamily="2" charset="0"/>
              </a:rPr>
              <a:t>when an unknown printer took a galley of type and scrambled it to make a type specimen book</a:t>
            </a:r>
            <a:r>
              <a:rPr lang="en-US" sz="1200" dirty="0" smtClean="0">
                <a:solidFill>
                  <a:schemeClr val="bg1">
                    <a:lumMod val="65000"/>
                  </a:schemeClr>
                </a:solidFill>
                <a:ea typeface="Roboto" panose="02000000000000000000" pitchFamily="2" charset="0"/>
              </a:rPr>
              <a:t>.</a:t>
            </a:r>
            <a:endParaRPr lang="en-US" sz="1200" dirty="0">
              <a:solidFill>
                <a:schemeClr val="bg1">
                  <a:lumMod val="65000"/>
                </a:schemeClr>
              </a:solidFill>
              <a:ea typeface="Roboto" panose="02000000000000000000" pitchFamily="2" charset="0"/>
            </a:endParaRPr>
          </a:p>
        </p:txBody>
      </p:sp>
      <p:sp>
        <p:nvSpPr>
          <p:cNvPr id="158" name="Title 13"/>
          <p:cNvSpPr txBox="1">
            <a:spLocks/>
          </p:cNvSpPr>
          <p:nvPr/>
        </p:nvSpPr>
        <p:spPr>
          <a:xfrm>
            <a:off x="6561815" y="4824677"/>
            <a:ext cx="2251082" cy="369332"/>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800" dirty="0" smtClean="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Short Biodata</a:t>
            </a:r>
            <a:endParaRPr lang="en-US" sz="20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23144095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53" presetClass="entr" presetSubtype="16" fill="hold" grpId="0" nodeType="withEffect">
                                  <p:stCondLst>
                                    <p:cond delay="150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Effect transition="in" filter="fade">
                                      <p:cBhvr>
                                        <p:cTn id="15" dur="1000"/>
                                        <p:tgtEl>
                                          <p:spTgt spid="5"/>
                                        </p:tgtEl>
                                      </p:cBhvr>
                                    </p:animEffect>
                                  </p:childTnLst>
                                </p:cTn>
                              </p:par>
                              <p:par>
                                <p:cTn id="16" presetID="16" presetClass="entr" presetSubtype="37" fill="hold" nodeType="withEffect">
                                  <p:stCondLst>
                                    <p:cond delay="2500"/>
                                  </p:stCondLst>
                                  <p:childTnLst>
                                    <p:set>
                                      <p:cBhvr>
                                        <p:cTn id="17" dur="1" fill="hold">
                                          <p:stCondLst>
                                            <p:cond delay="0"/>
                                          </p:stCondLst>
                                        </p:cTn>
                                        <p:tgtEl>
                                          <p:spTgt spid="7"/>
                                        </p:tgtEl>
                                        <p:attrNameLst>
                                          <p:attrName>style.visibility</p:attrName>
                                        </p:attrNameLst>
                                      </p:cBhvr>
                                      <p:to>
                                        <p:strVal val="visible"/>
                                      </p:to>
                                    </p:set>
                                    <p:animEffect transition="in" filter="barn(outVertical)">
                                      <p:cBhvr>
                                        <p:cTn id="18" dur="500"/>
                                        <p:tgtEl>
                                          <p:spTgt spid="7"/>
                                        </p:tgtEl>
                                      </p:cBhvr>
                                    </p:animEffect>
                                  </p:childTnLst>
                                </p:cTn>
                              </p:par>
                              <p:par>
                                <p:cTn id="19" presetID="22" presetClass="entr" presetSubtype="1" fill="hold" grpId="0" nodeType="withEffect">
                                  <p:stCondLst>
                                    <p:cond delay="3000"/>
                                  </p:stCondLst>
                                  <p:childTnLst>
                                    <p:set>
                                      <p:cBhvr>
                                        <p:cTn id="20" dur="1" fill="hold">
                                          <p:stCondLst>
                                            <p:cond delay="0"/>
                                          </p:stCondLst>
                                        </p:cTn>
                                        <p:tgtEl>
                                          <p:spTgt spid="6"/>
                                        </p:tgtEl>
                                        <p:attrNameLst>
                                          <p:attrName>style.visibility</p:attrName>
                                        </p:attrNameLst>
                                      </p:cBhvr>
                                      <p:to>
                                        <p:strVal val="visible"/>
                                      </p:to>
                                    </p:set>
                                    <p:animEffect transition="in" filter="wipe(up)">
                                      <p:cBhvr>
                                        <p:cTn id="21" dur="500"/>
                                        <p:tgtEl>
                                          <p:spTgt spid="6"/>
                                        </p:tgtEl>
                                      </p:cBhvr>
                                    </p:animEffect>
                                  </p:childTnLst>
                                </p:cTn>
                              </p:par>
                              <p:par>
                                <p:cTn id="22" presetID="22" presetClass="entr" presetSubtype="8" fill="hold" grpId="0" nodeType="withEffect">
                                  <p:stCondLst>
                                    <p:cond delay="4000"/>
                                  </p:stCondLst>
                                  <p:childTnLst>
                                    <p:set>
                                      <p:cBhvr>
                                        <p:cTn id="23" dur="1" fill="hold">
                                          <p:stCondLst>
                                            <p:cond delay="0"/>
                                          </p:stCondLst>
                                        </p:cTn>
                                        <p:tgtEl>
                                          <p:spTgt spid="19"/>
                                        </p:tgtEl>
                                        <p:attrNameLst>
                                          <p:attrName>style.visibility</p:attrName>
                                        </p:attrNameLst>
                                      </p:cBhvr>
                                      <p:to>
                                        <p:strVal val="visible"/>
                                      </p:to>
                                    </p:set>
                                    <p:animEffect transition="in" filter="wipe(left)">
                                      <p:cBhvr>
                                        <p:cTn id="24" dur="500"/>
                                        <p:tgtEl>
                                          <p:spTgt spid="19"/>
                                        </p:tgtEl>
                                      </p:cBhvr>
                                    </p:animEffect>
                                  </p:childTnLst>
                                </p:cTn>
                              </p:par>
                              <p:par>
                                <p:cTn id="25" presetID="22" presetClass="entr" presetSubtype="8" fill="hold" nodeType="withEffect">
                                  <p:stCondLst>
                                    <p:cond delay="4500"/>
                                  </p:stCondLst>
                                  <p:childTnLst>
                                    <p:set>
                                      <p:cBhvr>
                                        <p:cTn id="26" dur="1" fill="hold">
                                          <p:stCondLst>
                                            <p:cond delay="0"/>
                                          </p:stCondLst>
                                        </p:cTn>
                                        <p:tgtEl>
                                          <p:spTgt spid="13"/>
                                        </p:tgtEl>
                                        <p:attrNameLst>
                                          <p:attrName>style.visibility</p:attrName>
                                        </p:attrNameLst>
                                      </p:cBhvr>
                                      <p:to>
                                        <p:strVal val="visible"/>
                                      </p:to>
                                    </p:set>
                                    <p:animEffect transition="in" filter="wipe(left)">
                                      <p:cBhvr>
                                        <p:cTn id="27" dur="500"/>
                                        <p:tgtEl>
                                          <p:spTgt spid="13"/>
                                        </p:tgtEl>
                                      </p:cBhvr>
                                    </p:animEffect>
                                  </p:childTnLst>
                                </p:cTn>
                              </p:par>
                              <p:par>
                                <p:cTn id="28" presetID="22" presetClass="entr" presetSubtype="8" fill="hold" nodeType="withEffect">
                                  <p:stCondLst>
                                    <p:cond delay="5000"/>
                                  </p:stCondLst>
                                  <p:childTnLst>
                                    <p:set>
                                      <p:cBhvr>
                                        <p:cTn id="29" dur="1" fill="hold">
                                          <p:stCondLst>
                                            <p:cond delay="0"/>
                                          </p:stCondLst>
                                        </p:cTn>
                                        <p:tgtEl>
                                          <p:spTgt spid="20"/>
                                        </p:tgtEl>
                                        <p:attrNameLst>
                                          <p:attrName>style.visibility</p:attrName>
                                        </p:attrNameLst>
                                      </p:cBhvr>
                                      <p:to>
                                        <p:strVal val="visible"/>
                                      </p:to>
                                    </p:set>
                                    <p:animEffect transition="in" filter="wipe(left)">
                                      <p:cBhvr>
                                        <p:cTn id="30" dur="500"/>
                                        <p:tgtEl>
                                          <p:spTgt spid="20"/>
                                        </p:tgtEl>
                                      </p:cBhvr>
                                    </p:animEffect>
                                  </p:childTnLst>
                                </p:cTn>
                              </p:par>
                              <p:par>
                                <p:cTn id="31" presetID="22" presetClass="entr" presetSubtype="8" fill="hold" grpId="0" nodeType="withEffect">
                                  <p:stCondLst>
                                    <p:cond delay="4000"/>
                                  </p:stCondLst>
                                  <p:childTnLst>
                                    <p:set>
                                      <p:cBhvr>
                                        <p:cTn id="32" dur="1" fill="hold">
                                          <p:stCondLst>
                                            <p:cond delay="0"/>
                                          </p:stCondLst>
                                        </p:cTn>
                                        <p:tgtEl>
                                          <p:spTgt spid="31"/>
                                        </p:tgtEl>
                                        <p:attrNameLst>
                                          <p:attrName>style.visibility</p:attrName>
                                        </p:attrNameLst>
                                      </p:cBhvr>
                                      <p:to>
                                        <p:strVal val="visible"/>
                                      </p:to>
                                    </p:set>
                                    <p:animEffect transition="in" filter="wipe(left)">
                                      <p:cBhvr>
                                        <p:cTn id="33" dur="500"/>
                                        <p:tgtEl>
                                          <p:spTgt spid="31"/>
                                        </p:tgtEl>
                                      </p:cBhvr>
                                    </p:animEffect>
                                  </p:childTnLst>
                                </p:cTn>
                              </p:par>
                              <p:par>
                                <p:cTn id="34" presetID="22" presetClass="entr" presetSubtype="8" fill="hold" nodeType="withEffect">
                                  <p:stCondLst>
                                    <p:cond delay="4500"/>
                                  </p:stCondLst>
                                  <p:childTnLst>
                                    <p:set>
                                      <p:cBhvr>
                                        <p:cTn id="35" dur="1" fill="hold">
                                          <p:stCondLst>
                                            <p:cond delay="0"/>
                                          </p:stCondLst>
                                        </p:cTn>
                                        <p:tgtEl>
                                          <p:spTgt spid="25"/>
                                        </p:tgtEl>
                                        <p:attrNameLst>
                                          <p:attrName>style.visibility</p:attrName>
                                        </p:attrNameLst>
                                      </p:cBhvr>
                                      <p:to>
                                        <p:strVal val="visible"/>
                                      </p:to>
                                    </p:set>
                                    <p:animEffect transition="in" filter="wipe(left)">
                                      <p:cBhvr>
                                        <p:cTn id="36" dur="500"/>
                                        <p:tgtEl>
                                          <p:spTgt spid="25"/>
                                        </p:tgtEl>
                                      </p:cBhvr>
                                    </p:animEffect>
                                  </p:childTnLst>
                                </p:cTn>
                              </p:par>
                              <p:par>
                                <p:cTn id="37" presetID="22" presetClass="entr" presetSubtype="8" fill="hold" nodeType="withEffect">
                                  <p:stCondLst>
                                    <p:cond delay="5000"/>
                                  </p:stCondLst>
                                  <p:childTnLst>
                                    <p:set>
                                      <p:cBhvr>
                                        <p:cTn id="38" dur="1" fill="hold">
                                          <p:stCondLst>
                                            <p:cond delay="0"/>
                                          </p:stCondLst>
                                        </p:cTn>
                                        <p:tgtEl>
                                          <p:spTgt spid="32"/>
                                        </p:tgtEl>
                                        <p:attrNameLst>
                                          <p:attrName>style.visibility</p:attrName>
                                        </p:attrNameLst>
                                      </p:cBhvr>
                                      <p:to>
                                        <p:strVal val="visible"/>
                                      </p:to>
                                    </p:set>
                                    <p:animEffect transition="in" filter="wipe(left)">
                                      <p:cBhvr>
                                        <p:cTn id="39" dur="500"/>
                                        <p:tgtEl>
                                          <p:spTgt spid="32"/>
                                        </p:tgtEl>
                                      </p:cBhvr>
                                    </p:animEffect>
                                  </p:childTnLst>
                                </p:cTn>
                              </p:par>
                              <p:par>
                                <p:cTn id="40" presetID="22" presetClass="entr" presetSubtype="8" fill="hold" grpId="0" nodeType="withEffect">
                                  <p:stCondLst>
                                    <p:cond delay="4000"/>
                                  </p:stCondLst>
                                  <p:childTnLst>
                                    <p:set>
                                      <p:cBhvr>
                                        <p:cTn id="41" dur="1" fill="hold">
                                          <p:stCondLst>
                                            <p:cond delay="0"/>
                                          </p:stCondLst>
                                        </p:cTn>
                                        <p:tgtEl>
                                          <p:spTgt spid="41"/>
                                        </p:tgtEl>
                                        <p:attrNameLst>
                                          <p:attrName>style.visibility</p:attrName>
                                        </p:attrNameLst>
                                      </p:cBhvr>
                                      <p:to>
                                        <p:strVal val="visible"/>
                                      </p:to>
                                    </p:set>
                                    <p:animEffect transition="in" filter="wipe(left)">
                                      <p:cBhvr>
                                        <p:cTn id="42" dur="500"/>
                                        <p:tgtEl>
                                          <p:spTgt spid="41"/>
                                        </p:tgtEl>
                                      </p:cBhvr>
                                    </p:animEffect>
                                  </p:childTnLst>
                                </p:cTn>
                              </p:par>
                              <p:par>
                                <p:cTn id="43" presetID="22" presetClass="entr" presetSubtype="8" fill="hold" nodeType="withEffect">
                                  <p:stCondLst>
                                    <p:cond delay="4500"/>
                                  </p:stCondLst>
                                  <p:childTnLst>
                                    <p:set>
                                      <p:cBhvr>
                                        <p:cTn id="44" dur="1" fill="hold">
                                          <p:stCondLst>
                                            <p:cond delay="0"/>
                                          </p:stCondLst>
                                        </p:cTn>
                                        <p:tgtEl>
                                          <p:spTgt spid="35"/>
                                        </p:tgtEl>
                                        <p:attrNameLst>
                                          <p:attrName>style.visibility</p:attrName>
                                        </p:attrNameLst>
                                      </p:cBhvr>
                                      <p:to>
                                        <p:strVal val="visible"/>
                                      </p:to>
                                    </p:set>
                                    <p:animEffect transition="in" filter="wipe(left)">
                                      <p:cBhvr>
                                        <p:cTn id="45" dur="500"/>
                                        <p:tgtEl>
                                          <p:spTgt spid="35"/>
                                        </p:tgtEl>
                                      </p:cBhvr>
                                    </p:animEffect>
                                  </p:childTnLst>
                                </p:cTn>
                              </p:par>
                              <p:par>
                                <p:cTn id="46" presetID="22" presetClass="entr" presetSubtype="8" fill="hold" nodeType="withEffect">
                                  <p:stCondLst>
                                    <p:cond delay="5000"/>
                                  </p:stCondLst>
                                  <p:childTnLst>
                                    <p:set>
                                      <p:cBhvr>
                                        <p:cTn id="47" dur="1" fill="hold">
                                          <p:stCondLst>
                                            <p:cond delay="0"/>
                                          </p:stCondLst>
                                        </p:cTn>
                                        <p:tgtEl>
                                          <p:spTgt spid="42"/>
                                        </p:tgtEl>
                                        <p:attrNameLst>
                                          <p:attrName>style.visibility</p:attrName>
                                        </p:attrNameLst>
                                      </p:cBhvr>
                                      <p:to>
                                        <p:strVal val="visible"/>
                                      </p:to>
                                    </p:set>
                                    <p:animEffect transition="in" filter="wipe(left)">
                                      <p:cBhvr>
                                        <p:cTn id="48" dur="500"/>
                                        <p:tgtEl>
                                          <p:spTgt spid="42"/>
                                        </p:tgtEl>
                                      </p:cBhvr>
                                    </p:animEffect>
                                  </p:childTnLst>
                                </p:cTn>
                              </p:par>
                              <p:par>
                                <p:cTn id="49" presetID="22" presetClass="entr" presetSubtype="8" fill="hold" grpId="0" nodeType="withEffect">
                                  <p:stCondLst>
                                    <p:cond delay="4000"/>
                                  </p:stCondLst>
                                  <p:childTnLst>
                                    <p:set>
                                      <p:cBhvr>
                                        <p:cTn id="50" dur="1" fill="hold">
                                          <p:stCondLst>
                                            <p:cond delay="0"/>
                                          </p:stCondLst>
                                        </p:cTn>
                                        <p:tgtEl>
                                          <p:spTgt spid="52"/>
                                        </p:tgtEl>
                                        <p:attrNameLst>
                                          <p:attrName>style.visibility</p:attrName>
                                        </p:attrNameLst>
                                      </p:cBhvr>
                                      <p:to>
                                        <p:strVal val="visible"/>
                                      </p:to>
                                    </p:set>
                                    <p:animEffect transition="in" filter="wipe(left)">
                                      <p:cBhvr>
                                        <p:cTn id="51" dur="500"/>
                                        <p:tgtEl>
                                          <p:spTgt spid="52"/>
                                        </p:tgtEl>
                                      </p:cBhvr>
                                    </p:animEffect>
                                  </p:childTnLst>
                                </p:cTn>
                              </p:par>
                              <p:par>
                                <p:cTn id="52" presetID="22" presetClass="entr" presetSubtype="8" fill="hold" nodeType="withEffect">
                                  <p:stCondLst>
                                    <p:cond delay="4500"/>
                                  </p:stCondLst>
                                  <p:childTnLst>
                                    <p:set>
                                      <p:cBhvr>
                                        <p:cTn id="53" dur="1" fill="hold">
                                          <p:stCondLst>
                                            <p:cond delay="0"/>
                                          </p:stCondLst>
                                        </p:cTn>
                                        <p:tgtEl>
                                          <p:spTgt spid="46"/>
                                        </p:tgtEl>
                                        <p:attrNameLst>
                                          <p:attrName>style.visibility</p:attrName>
                                        </p:attrNameLst>
                                      </p:cBhvr>
                                      <p:to>
                                        <p:strVal val="visible"/>
                                      </p:to>
                                    </p:set>
                                    <p:animEffect transition="in" filter="wipe(left)">
                                      <p:cBhvr>
                                        <p:cTn id="54" dur="500"/>
                                        <p:tgtEl>
                                          <p:spTgt spid="46"/>
                                        </p:tgtEl>
                                      </p:cBhvr>
                                    </p:animEffect>
                                  </p:childTnLst>
                                </p:cTn>
                              </p:par>
                              <p:par>
                                <p:cTn id="55" presetID="22" presetClass="entr" presetSubtype="8" fill="hold" nodeType="withEffect">
                                  <p:stCondLst>
                                    <p:cond delay="5000"/>
                                  </p:stCondLst>
                                  <p:childTnLst>
                                    <p:set>
                                      <p:cBhvr>
                                        <p:cTn id="56" dur="1" fill="hold">
                                          <p:stCondLst>
                                            <p:cond delay="0"/>
                                          </p:stCondLst>
                                        </p:cTn>
                                        <p:tgtEl>
                                          <p:spTgt spid="53"/>
                                        </p:tgtEl>
                                        <p:attrNameLst>
                                          <p:attrName>style.visibility</p:attrName>
                                        </p:attrNameLst>
                                      </p:cBhvr>
                                      <p:to>
                                        <p:strVal val="visible"/>
                                      </p:to>
                                    </p:set>
                                    <p:animEffect transition="in" filter="wipe(left)">
                                      <p:cBhvr>
                                        <p:cTn id="57" dur="500"/>
                                        <p:tgtEl>
                                          <p:spTgt spid="53"/>
                                        </p:tgtEl>
                                      </p:cBhvr>
                                    </p:animEffect>
                                  </p:childTnLst>
                                </p:cTn>
                              </p:par>
                              <p:par>
                                <p:cTn id="58" presetID="22" presetClass="entr" presetSubtype="8" fill="hold" grpId="0" nodeType="withEffect">
                                  <p:stCondLst>
                                    <p:cond delay="4000"/>
                                  </p:stCondLst>
                                  <p:childTnLst>
                                    <p:set>
                                      <p:cBhvr>
                                        <p:cTn id="59" dur="1" fill="hold">
                                          <p:stCondLst>
                                            <p:cond delay="0"/>
                                          </p:stCondLst>
                                        </p:cTn>
                                        <p:tgtEl>
                                          <p:spTgt spid="64"/>
                                        </p:tgtEl>
                                        <p:attrNameLst>
                                          <p:attrName>style.visibility</p:attrName>
                                        </p:attrNameLst>
                                      </p:cBhvr>
                                      <p:to>
                                        <p:strVal val="visible"/>
                                      </p:to>
                                    </p:set>
                                    <p:animEffect transition="in" filter="wipe(left)">
                                      <p:cBhvr>
                                        <p:cTn id="60" dur="500"/>
                                        <p:tgtEl>
                                          <p:spTgt spid="64"/>
                                        </p:tgtEl>
                                      </p:cBhvr>
                                    </p:animEffect>
                                  </p:childTnLst>
                                </p:cTn>
                              </p:par>
                              <p:par>
                                <p:cTn id="61" presetID="22" presetClass="entr" presetSubtype="8" fill="hold" nodeType="withEffect">
                                  <p:stCondLst>
                                    <p:cond delay="4500"/>
                                  </p:stCondLst>
                                  <p:childTnLst>
                                    <p:set>
                                      <p:cBhvr>
                                        <p:cTn id="62" dur="1" fill="hold">
                                          <p:stCondLst>
                                            <p:cond delay="0"/>
                                          </p:stCondLst>
                                        </p:cTn>
                                        <p:tgtEl>
                                          <p:spTgt spid="58"/>
                                        </p:tgtEl>
                                        <p:attrNameLst>
                                          <p:attrName>style.visibility</p:attrName>
                                        </p:attrNameLst>
                                      </p:cBhvr>
                                      <p:to>
                                        <p:strVal val="visible"/>
                                      </p:to>
                                    </p:set>
                                    <p:animEffect transition="in" filter="wipe(left)">
                                      <p:cBhvr>
                                        <p:cTn id="63" dur="500"/>
                                        <p:tgtEl>
                                          <p:spTgt spid="58"/>
                                        </p:tgtEl>
                                      </p:cBhvr>
                                    </p:animEffect>
                                  </p:childTnLst>
                                </p:cTn>
                              </p:par>
                              <p:par>
                                <p:cTn id="64" presetID="22" presetClass="entr" presetSubtype="8" fill="hold" nodeType="withEffect">
                                  <p:stCondLst>
                                    <p:cond delay="5000"/>
                                  </p:stCondLst>
                                  <p:childTnLst>
                                    <p:set>
                                      <p:cBhvr>
                                        <p:cTn id="65" dur="1" fill="hold">
                                          <p:stCondLst>
                                            <p:cond delay="0"/>
                                          </p:stCondLst>
                                        </p:cTn>
                                        <p:tgtEl>
                                          <p:spTgt spid="65"/>
                                        </p:tgtEl>
                                        <p:attrNameLst>
                                          <p:attrName>style.visibility</p:attrName>
                                        </p:attrNameLst>
                                      </p:cBhvr>
                                      <p:to>
                                        <p:strVal val="visible"/>
                                      </p:to>
                                    </p:set>
                                    <p:animEffect transition="in" filter="wipe(left)">
                                      <p:cBhvr>
                                        <p:cTn id="66" dur="500"/>
                                        <p:tgtEl>
                                          <p:spTgt spid="65"/>
                                        </p:tgtEl>
                                      </p:cBhvr>
                                    </p:animEffect>
                                  </p:childTnLst>
                                </p:cTn>
                              </p:par>
                              <p:par>
                                <p:cTn id="67" presetID="22" presetClass="entr" presetSubtype="8" fill="hold" grpId="0" nodeType="withEffect">
                                  <p:stCondLst>
                                    <p:cond delay="4000"/>
                                  </p:stCondLst>
                                  <p:childTnLst>
                                    <p:set>
                                      <p:cBhvr>
                                        <p:cTn id="68" dur="1" fill="hold">
                                          <p:stCondLst>
                                            <p:cond delay="0"/>
                                          </p:stCondLst>
                                        </p:cTn>
                                        <p:tgtEl>
                                          <p:spTgt spid="75"/>
                                        </p:tgtEl>
                                        <p:attrNameLst>
                                          <p:attrName>style.visibility</p:attrName>
                                        </p:attrNameLst>
                                      </p:cBhvr>
                                      <p:to>
                                        <p:strVal val="visible"/>
                                      </p:to>
                                    </p:set>
                                    <p:animEffect transition="in" filter="wipe(left)">
                                      <p:cBhvr>
                                        <p:cTn id="69" dur="500"/>
                                        <p:tgtEl>
                                          <p:spTgt spid="75"/>
                                        </p:tgtEl>
                                      </p:cBhvr>
                                    </p:animEffect>
                                  </p:childTnLst>
                                </p:cTn>
                              </p:par>
                              <p:par>
                                <p:cTn id="70" presetID="22" presetClass="entr" presetSubtype="8" fill="hold" nodeType="withEffect">
                                  <p:stCondLst>
                                    <p:cond delay="4500"/>
                                  </p:stCondLst>
                                  <p:childTnLst>
                                    <p:set>
                                      <p:cBhvr>
                                        <p:cTn id="71" dur="1" fill="hold">
                                          <p:stCondLst>
                                            <p:cond delay="0"/>
                                          </p:stCondLst>
                                        </p:cTn>
                                        <p:tgtEl>
                                          <p:spTgt spid="69"/>
                                        </p:tgtEl>
                                        <p:attrNameLst>
                                          <p:attrName>style.visibility</p:attrName>
                                        </p:attrNameLst>
                                      </p:cBhvr>
                                      <p:to>
                                        <p:strVal val="visible"/>
                                      </p:to>
                                    </p:set>
                                    <p:animEffect transition="in" filter="wipe(left)">
                                      <p:cBhvr>
                                        <p:cTn id="72" dur="500"/>
                                        <p:tgtEl>
                                          <p:spTgt spid="69"/>
                                        </p:tgtEl>
                                      </p:cBhvr>
                                    </p:animEffect>
                                  </p:childTnLst>
                                </p:cTn>
                              </p:par>
                              <p:par>
                                <p:cTn id="73" presetID="22" presetClass="entr" presetSubtype="8" fill="hold" nodeType="withEffect">
                                  <p:stCondLst>
                                    <p:cond delay="5000"/>
                                  </p:stCondLst>
                                  <p:childTnLst>
                                    <p:set>
                                      <p:cBhvr>
                                        <p:cTn id="74" dur="1" fill="hold">
                                          <p:stCondLst>
                                            <p:cond delay="0"/>
                                          </p:stCondLst>
                                        </p:cTn>
                                        <p:tgtEl>
                                          <p:spTgt spid="76"/>
                                        </p:tgtEl>
                                        <p:attrNameLst>
                                          <p:attrName>style.visibility</p:attrName>
                                        </p:attrNameLst>
                                      </p:cBhvr>
                                      <p:to>
                                        <p:strVal val="visible"/>
                                      </p:to>
                                    </p:set>
                                    <p:animEffect transition="in" filter="wipe(left)">
                                      <p:cBhvr>
                                        <p:cTn id="75" dur="500"/>
                                        <p:tgtEl>
                                          <p:spTgt spid="76"/>
                                        </p:tgtEl>
                                      </p:cBhvr>
                                    </p:animEffect>
                                  </p:childTnLst>
                                </p:cTn>
                              </p:par>
                              <p:par>
                                <p:cTn id="76" presetID="22" presetClass="entr" presetSubtype="8" fill="hold" grpId="0" nodeType="withEffect">
                                  <p:stCondLst>
                                    <p:cond delay="3500"/>
                                  </p:stCondLst>
                                  <p:childTnLst>
                                    <p:set>
                                      <p:cBhvr>
                                        <p:cTn id="77" dur="1" fill="hold">
                                          <p:stCondLst>
                                            <p:cond delay="0"/>
                                          </p:stCondLst>
                                        </p:cTn>
                                        <p:tgtEl>
                                          <p:spTgt spid="79"/>
                                        </p:tgtEl>
                                        <p:attrNameLst>
                                          <p:attrName>style.visibility</p:attrName>
                                        </p:attrNameLst>
                                      </p:cBhvr>
                                      <p:to>
                                        <p:strVal val="visible"/>
                                      </p:to>
                                    </p:set>
                                    <p:animEffect transition="in" filter="wipe(left)">
                                      <p:cBhvr>
                                        <p:cTn id="78" dur="500"/>
                                        <p:tgtEl>
                                          <p:spTgt spid="79"/>
                                        </p:tgtEl>
                                      </p:cBhvr>
                                    </p:animEffect>
                                  </p:childTnLst>
                                </p:cTn>
                              </p:par>
                              <p:par>
                                <p:cTn id="79" presetID="53" presetClass="entr" presetSubtype="16" fill="hold" grpId="0" nodeType="withEffect">
                                  <p:stCondLst>
                                    <p:cond delay="1500"/>
                                  </p:stCondLst>
                                  <p:childTnLst>
                                    <p:set>
                                      <p:cBhvr>
                                        <p:cTn id="80" dur="1" fill="hold">
                                          <p:stCondLst>
                                            <p:cond delay="0"/>
                                          </p:stCondLst>
                                        </p:cTn>
                                        <p:tgtEl>
                                          <p:spTgt spid="80"/>
                                        </p:tgtEl>
                                        <p:attrNameLst>
                                          <p:attrName>style.visibility</p:attrName>
                                        </p:attrNameLst>
                                      </p:cBhvr>
                                      <p:to>
                                        <p:strVal val="visible"/>
                                      </p:to>
                                    </p:set>
                                    <p:anim calcmode="lin" valueType="num">
                                      <p:cBhvr>
                                        <p:cTn id="81" dur="1000" fill="hold"/>
                                        <p:tgtEl>
                                          <p:spTgt spid="80"/>
                                        </p:tgtEl>
                                        <p:attrNameLst>
                                          <p:attrName>ppt_w</p:attrName>
                                        </p:attrNameLst>
                                      </p:cBhvr>
                                      <p:tavLst>
                                        <p:tav tm="0">
                                          <p:val>
                                            <p:fltVal val="0"/>
                                          </p:val>
                                        </p:tav>
                                        <p:tav tm="100000">
                                          <p:val>
                                            <p:strVal val="#ppt_w"/>
                                          </p:val>
                                        </p:tav>
                                      </p:tavLst>
                                    </p:anim>
                                    <p:anim calcmode="lin" valueType="num">
                                      <p:cBhvr>
                                        <p:cTn id="82" dur="1000" fill="hold"/>
                                        <p:tgtEl>
                                          <p:spTgt spid="80"/>
                                        </p:tgtEl>
                                        <p:attrNameLst>
                                          <p:attrName>ppt_h</p:attrName>
                                        </p:attrNameLst>
                                      </p:cBhvr>
                                      <p:tavLst>
                                        <p:tav tm="0">
                                          <p:val>
                                            <p:fltVal val="0"/>
                                          </p:val>
                                        </p:tav>
                                        <p:tav tm="100000">
                                          <p:val>
                                            <p:strVal val="#ppt_h"/>
                                          </p:val>
                                        </p:tav>
                                      </p:tavLst>
                                    </p:anim>
                                    <p:animEffect transition="in" filter="fade">
                                      <p:cBhvr>
                                        <p:cTn id="83" dur="1000"/>
                                        <p:tgtEl>
                                          <p:spTgt spid="80"/>
                                        </p:tgtEl>
                                      </p:cBhvr>
                                    </p:animEffect>
                                  </p:childTnLst>
                                </p:cTn>
                              </p:par>
                              <p:par>
                                <p:cTn id="84" presetID="16" presetClass="entr" presetSubtype="37" fill="hold" nodeType="withEffect">
                                  <p:stCondLst>
                                    <p:cond delay="2500"/>
                                  </p:stCondLst>
                                  <p:childTnLst>
                                    <p:set>
                                      <p:cBhvr>
                                        <p:cTn id="85" dur="1" fill="hold">
                                          <p:stCondLst>
                                            <p:cond delay="0"/>
                                          </p:stCondLst>
                                        </p:cTn>
                                        <p:tgtEl>
                                          <p:spTgt spid="82"/>
                                        </p:tgtEl>
                                        <p:attrNameLst>
                                          <p:attrName>style.visibility</p:attrName>
                                        </p:attrNameLst>
                                      </p:cBhvr>
                                      <p:to>
                                        <p:strVal val="visible"/>
                                      </p:to>
                                    </p:set>
                                    <p:animEffect transition="in" filter="barn(outVertical)">
                                      <p:cBhvr>
                                        <p:cTn id="86" dur="500"/>
                                        <p:tgtEl>
                                          <p:spTgt spid="82"/>
                                        </p:tgtEl>
                                      </p:cBhvr>
                                    </p:animEffect>
                                  </p:childTnLst>
                                </p:cTn>
                              </p:par>
                              <p:par>
                                <p:cTn id="87" presetID="22" presetClass="entr" presetSubtype="1" fill="hold" grpId="0" nodeType="withEffect">
                                  <p:stCondLst>
                                    <p:cond delay="3000"/>
                                  </p:stCondLst>
                                  <p:childTnLst>
                                    <p:set>
                                      <p:cBhvr>
                                        <p:cTn id="88" dur="1" fill="hold">
                                          <p:stCondLst>
                                            <p:cond delay="0"/>
                                          </p:stCondLst>
                                        </p:cTn>
                                        <p:tgtEl>
                                          <p:spTgt spid="81"/>
                                        </p:tgtEl>
                                        <p:attrNameLst>
                                          <p:attrName>style.visibility</p:attrName>
                                        </p:attrNameLst>
                                      </p:cBhvr>
                                      <p:to>
                                        <p:strVal val="visible"/>
                                      </p:to>
                                    </p:set>
                                    <p:animEffect transition="in" filter="wipe(up)">
                                      <p:cBhvr>
                                        <p:cTn id="89" dur="500"/>
                                        <p:tgtEl>
                                          <p:spTgt spid="81"/>
                                        </p:tgtEl>
                                      </p:cBhvr>
                                    </p:animEffect>
                                  </p:childTnLst>
                                </p:cTn>
                              </p:par>
                              <p:par>
                                <p:cTn id="90" presetID="22" presetClass="entr" presetSubtype="8" fill="hold" grpId="0" nodeType="withEffect">
                                  <p:stCondLst>
                                    <p:cond delay="4000"/>
                                  </p:stCondLst>
                                  <p:childTnLst>
                                    <p:set>
                                      <p:cBhvr>
                                        <p:cTn id="91" dur="1" fill="hold">
                                          <p:stCondLst>
                                            <p:cond delay="0"/>
                                          </p:stCondLst>
                                        </p:cTn>
                                        <p:tgtEl>
                                          <p:spTgt spid="94"/>
                                        </p:tgtEl>
                                        <p:attrNameLst>
                                          <p:attrName>style.visibility</p:attrName>
                                        </p:attrNameLst>
                                      </p:cBhvr>
                                      <p:to>
                                        <p:strVal val="visible"/>
                                      </p:to>
                                    </p:set>
                                    <p:animEffect transition="in" filter="wipe(left)">
                                      <p:cBhvr>
                                        <p:cTn id="92" dur="500"/>
                                        <p:tgtEl>
                                          <p:spTgt spid="94"/>
                                        </p:tgtEl>
                                      </p:cBhvr>
                                    </p:animEffect>
                                  </p:childTnLst>
                                </p:cTn>
                              </p:par>
                              <p:par>
                                <p:cTn id="93" presetID="22" presetClass="entr" presetSubtype="8" fill="hold" nodeType="withEffect">
                                  <p:stCondLst>
                                    <p:cond delay="4500"/>
                                  </p:stCondLst>
                                  <p:childTnLst>
                                    <p:set>
                                      <p:cBhvr>
                                        <p:cTn id="94" dur="1" fill="hold">
                                          <p:stCondLst>
                                            <p:cond delay="0"/>
                                          </p:stCondLst>
                                        </p:cTn>
                                        <p:tgtEl>
                                          <p:spTgt spid="88"/>
                                        </p:tgtEl>
                                        <p:attrNameLst>
                                          <p:attrName>style.visibility</p:attrName>
                                        </p:attrNameLst>
                                      </p:cBhvr>
                                      <p:to>
                                        <p:strVal val="visible"/>
                                      </p:to>
                                    </p:set>
                                    <p:animEffect transition="in" filter="wipe(left)">
                                      <p:cBhvr>
                                        <p:cTn id="95" dur="500"/>
                                        <p:tgtEl>
                                          <p:spTgt spid="88"/>
                                        </p:tgtEl>
                                      </p:cBhvr>
                                    </p:animEffect>
                                  </p:childTnLst>
                                </p:cTn>
                              </p:par>
                              <p:par>
                                <p:cTn id="96" presetID="22" presetClass="entr" presetSubtype="8" fill="hold" nodeType="withEffect">
                                  <p:stCondLst>
                                    <p:cond delay="5000"/>
                                  </p:stCondLst>
                                  <p:childTnLst>
                                    <p:set>
                                      <p:cBhvr>
                                        <p:cTn id="97" dur="1" fill="hold">
                                          <p:stCondLst>
                                            <p:cond delay="0"/>
                                          </p:stCondLst>
                                        </p:cTn>
                                        <p:tgtEl>
                                          <p:spTgt spid="95"/>
                                        </p:tgtEl>
                                        <p:attrNameLst>
                                          <p:attrName>style.visibility</p:attrName>
                                        </p:attrNameLst>
                                      </p:cBhvr>
                                      <p:to>
                                        <p:strVal val="visible"/>
                                      </p:to>
                                    </p:set>
                                    <p:animEffect transition="in" filter="wipe(left)">
                                      <p:cBhvr>
                                        <p:cTn id="98" dur="500"/>
                                        <p:tgtEl>
                                          <p:spTgt spid="95"/>
                                        </p:tgtEl>
                                      </p:cBhvr>
                                    </p:animEffect>
                                  </p:childTnLst>
                                </p:cTn>
                              </p:par>
                              <p:par>
                                <p:cTn id="99" presetID="22" presetClass="entr" presetSubtype="8" fill="hold" grpId="0" nodeType="withEffect">
                                  <p:stCondLst>
                                    <p:cond delay="4000"/>
                                  </p:stCondLst>
                                  <p:childTnLst>
                                    <p:set>
                                      <p:cBhvr>
                                        <p:cTn id="100" dur="1" fill="hold">
                                          <p:stCondLst>
                                            <p:cond delay="0"/>
                                          </p:stCondLst>
                                        </p:cTn>
                                        <p:tgtEl>
                                          <p:spTgt spid="106"/>
                                        </p:tgtEl>
                                        <p:attrNameLst>
                                          <p:attrName>style.visibility</p:attrName>
                                        </p:attrNameLst>
                                      </p:cBhvr>
                                      <p:to>
                                        <p:strVal val="visible"/>
                                      </p:to>
                                    </p:set>
                                    <p:animEffect transition="in" filter="wipe(left)">
                                      <p:cBhvr>
                                        <p:cTn id="101" dur="500"/>
                                        <p:tgtEl>
                                          <p:spTgt spid="106"/>
                                        </p:tgtEl>
                                      </p:cBhvr>
                                    </p:animEffect>
                                  </p:childTnLst>
                                </p:cTn>
                              </p:par>
                              <p:par>
                                <p:cTn id="102" presetID="22" presetClass="entr" presetSubtype="8" fill="hold" nodeType="withEffect">
                                  <p:stCondLst>
                                    <p:cond delay="4500"/>
                                  </p:stCondLst>
                                  <p:childTnLst>
                                    <p:set>
                                      <p:cBhvr>
                                        <p:cTn id="103" dur="1" fill="hold">
                                          <p:stCondLst>
                                            <p:cond delay="0"/>
                                          </p:stCondLst>
                                        </p:cTn>
                                        <p:tgtEl>
                                          <p:spTgt spid="100"/>
                                        </p:tgtEl>
                                        <p:attrNameLst>
                                          <p:attrName>style.visibility</p:attrName>
                                        </p:attrNameLst>
                                      </p:cBhvr>
                                      <p:to>
                                        <p:strVal val="visible"/>
                                      </p:to>
                                    </p:set>
                                    <p:animEffect transition="in" filter="wipe(left)">
                                      <p:cBhvr>
                                        <p:cTn id="104" dur="500"/>
                                        <p:tgtEl>
                                          <p:spTgt spid="100"/>
                                        </p:tgtEl>
                                      </p:cBhvr>
                                    </p:animEffect>
                                  </p:childTnLst>
                                </p:cTn>
                              </p:par>
                              <p:par>
                                <p:cTn id="105" presetID="22" presetClass="entr" presetSubtype="8" fill="hold" nodeType="withEffect">
                                  <p:stCondLst>
                                    <p:cond delay="5000"/>
                                  </p:stCondLst>
                                  <p:childTnLst>
                                    <p:set>
                                      <p:cBhvr>
                                        <p:cTn id="106" dur="1" fill="hold">
                                          <p:stCondLst>
                                            <p:cond delay="0"/>
                                          </p:stCondLst>
                                        </p:cTn>
                                        <p:tgtEl>
                                          <p:spTgt spid="107"/>
                                        </p:tgtEl>
                                        <p:attrNameLst>
                                          <p:attrName>style.visibility</p:attrName>
                                        </p:attrNameLst>
                                      </p:cBhvr>
                                      <p:to>
                                        <p:strVal val="visible"/>
                                      </p:to>
                                    </p:set>
                                    <p:animEffect transition="in" filter="wipe(left)">
                                      <p:cBhvr>
                                        <p:cTn id="107" dur="500"/>
                                        <p:tgtEl>
                                          <p:spTgt spid="107"/>
                                        </p:tgtEl>
                                      </p:cBhvr>
                                    </p:animEffect>
                                  </p:childTnLst>
                                </p:cTn>
                              </p:par>
                              <p:par>
                                <p:cTn id="108" presetID="22" presetClass="entr" presetSubtype="8" fill="hold" grpId="0" nodeType="withEffect">
                                  <p:stCondLst>
                                    <p:cond delay="4000"/>
                                  </p:stCondLst>
                                  <p:childTnLst>
                                    <p:set>
                                      <p:cBhvr>
                                        <p:cTn id="109" dur="1" fill="hold">
                                          <p:stCondLst>
                                            <p:cond delay="0"/>
                                          </p:stCondLst>
                                        </p:cTn>
                                        <p:tgtEl>
                                          <p:spTgt spid="116"/>
                                        </p:tgtEl>
                                        <p:attrNameLst>
                                          <p:attrName>style.visibility</p:attrName>
                                        </p:attrNameLst>
                                      </p:cBhvr>
                                      <p:to>
                                        <p:strVal val="visible"/>
                                      </p:to>
                                    </p:set>
                                    <p:animEffect transition="in" filter="wipe(left)">
                                      <p:cBhvr>
                                        <p:cTn id="110" dur="500"/>
                                        <p:tgtEl>
                                          <p:spTgt spid="116"/>
                                        </p:tgtEl>
                                      </p:cBhvr>
                                    </p:animEffect>
                                  </p:childTnLst>
                                </p:cTn>
                              </p:par>
                              <p:par>
                                <p:cTn id="111" presetID="22" presetClass="entr" presetSubtype="8" fill="hold" nodeType="withEffect">
                                  <p:stCondLst>
                                    <p:cond delay="4500"/>
                                  </p:stCondLst>
                                  <p:childTnLst>
                                    <p:set>
                                      <p:cBhvr>
                                        <p:cTn id="112" dur="1" fill="hold">
                                          <p:stCondLst>
                                            <p:cond delay="0"/>
                                          </p:stCondLst>
                                        </p:cTn>
                                        <p:tgtEl>
                                          <p:spTgt spid="110"/>
                                        </p:tgtEl>
                                        <p:attrNameLst>
                                          <p:attrName>style.visibility</p:attrName>
                                        </p:attrNameLst>
                                      </p:cBhvr>
                                      <p:to>
                                        <p:strVal val="visible"/>
                                      </p:to>
                                    </p:set>
                                    <p:animEffect transition="in" filter="wipe(left)">
                                      <p:cBhvr>
                                        <p:cTn id="113" dur="500"/>
                                        <p:tgtEl>
                                          <p:spTgt spid="110"/>
                                        </p:tgtEl>
                                      </p:cBhvr>
                                    </p:animEffect>
                                  </p:childTnLst>
                                </p:cTn>
                              </p:par>
                              <p:par>
                                <p:cTn id="114" presetID="22" presetClass="entr" presetSubtype="8" fill="hold" nodeType="withEffect">
                                  <p:stCondLst>
                                    <p:cond delay="5000"/>
                                  </p:stCondLst>
                                  <p:childTnLst>
                                    <p:set>
                                      <p:cBhvr>
                                        <p:cTn id="115" dur="1" fill="hold">
                                          <p:stCondLst>
                                            <p:cond delay="0"/>
                                          </p:stCondLst>
                                        </p:cTn>
                                        <p:tgtEl>
                                          <p:spTgt spid="117"/>
                                        </p:tgtEl>
                                        <p:attrNameLst>
                                          <p:attrName>style.visibility</p:attrName>
                                        </p:attrNameLst>
                                      </p:cBhvr>
                                      <p:to>
                                        <p:strVal val="visible"/>
                                      </p:to>
                                    </p:set>
                                    <p:animEffect transition="in" filter="wipe(left)">
                                      <p:cBhvr>
                                        <p:cTn id="116" dur="500"/>
                                        <p:tgtEl>
                                          <p:spTgt spid="117"/>
                                        </p:tgtEl>
                                      </p:cBhvr>
                                    </p:animEffect>
                                  </p:childTnLst>
                                </p:cTn>
                              </p:par>
                              <p:par>
                                <p:cTn id="117" presetID="22" presetClass="entr" presetSubtype="8" fill="hold" grpId="0" nodeType="withEffect">
                                  <p:stCondLst>
                                    <p:cond delay="4000"/>
                                  </p:stCondLst>
                                  <p:childTnLst>
                                    <p:set>
                                      <p:cBhvr>
                                        <p:cTn id="118" dur="1" fill="hold">
                                          <p:stCondLst>
                                            <p:cond delay="0"/>
                                          </p:stCondLst>
                                        </p:cTn>
                                        <p:tgtEl>
                                          <p:spTgt spid="127"/>
                                        </p:tgtEl>
                                        <p:attrNameLst>
                                          <p:attrName>style.visibility</p:attrName>
                                        </p:attrNameLst>
                                      </p:cBhvr>
                                      <p:to>
                                        <p:strVal val="visible"/>
                                      </p:to>
                                    </p:set>
                                    <p:animEffect transition="in" filter="wipe(left)">
                                      <p:cBhvr>
                                        <p:cTn id="119" dur="500"/>
                                        <p:tgtEl>
                                          <p:spTgt spid="127"/>
                                        </p:tgtEl>
                                      </p:cBhvr>
                                    </p:animEffect>
                                  </p:childTnLst>
                                </p:cTn>
                              </p:par>
                              <p:par>
                                <p:cTn id="120" presetID="22" presetClass="entr" presetSubtype="8" fill="hold" nodeType="withEffect">
                                  <p:stCondLst>
                                    <p:cond delay="4500"/>
                                  </p:stCondLst>
                                  <p:childTnLst>
                                    <p:set>
                                      <p:cBhvr>
                                        <p:cTn id="121" dur="1" fill="hold">
                                          <p:stCondLst>
                                            <p:cond delay="0"/>
                                          </p:stCondLst>
                                        </p:cTn>
                                        <p:tgtEl>
                                          <p:spTgt spid="121"/>
                                        </p:tgtEl>
                                        <p:attrNameLst>
                                          <p:attrName>style.visibility</p:attrName>
                                        </p:attrNameLst>
                                      </p:cBhvr>
                                      <p:to>
                                        <p:strVal val="visible"/>
                                      </p:to>
                                    </p:set>
                                    <p:animEffect transition="in" filter="wipe(left)">
                                      <p:cBhvr>
                                        <p:cTn id="122" dur="500"/>
                                        <p:tgtEl>
                                          <p:spTgt spid="121"/>
                                        </p:tgtEl>
                                      </p:cBhvr>
                                    </p:animEffect>
                                  </p:childTnLst>
                                </p:cTn>
                              </p:par>
                              <p:par>
                                <p:cTn id="123" presetID="22" presetClass="entr" presetSubtype="8" fill="hold" nodeType="withEffect">
                                  <p:stCondLst>
                                    <p:cond delay="5000"/>
                                  </p:stCondLst>
                                  <p:childTnLst>
                                    <p:set>
                                      <p:cBhvr>
                                        <p:cTn id="124" dur="1" fill="hold">
                                          <p:stCondLst>
                                            <p:cond delay="0"/>
                                          </p:stCondLst>
                                        </p:cTn>
                                        <p:tgtEl>
                                          <p:spTgt spid="128"/>
                                        </p:tgtEl>
                                        <p:attrNameLst>
                                          <p:attrName>style.visibility</p:attrName>
                                        </p:attrNameLst>
                                      </p:cBhvr>
                                      <p:to>
                                        <p:strVal val="visible"/>
                                      </p:to>
                                    </p:set>
                                    <p:animEffect transition="in" filter="wipe(left)">
                                      <p:cBhvr>
                                        <p:cTn id="125" dur="500"/>
                                        <p:tgtEl>
                                          <p:spTgt spid="128"/>
                                        </p:tgtEl>
                                      </p:cBhvr>
                                    </p:animEffect>
                                  </p:childTnLst>
                                </p:cTn>
                              </p:par>
                              <p:par>
                                <p:cTn id="126" presetID="22" presetClass="entr" presetSubtype="8" fill="hold" grpId="0" nodeType="withEffect">
                                  <p:stCondLst>
                                    <p:cond delay="4000"/>
                                  </p:stCondLst>
                                  <p:childTnLst>
                                    <p:set>
                                      <p:cBhvr>
                                        <p:cTn id="127" dur="1" fill="hold">
                                          <p:stCondLst>
                                            <p:cond delay="0"/>
                                          </p:stCondLst>
                                        </p:cTn>
                                        <p:tgtEl>
                                          <p:spTgt spid="139"/>
                                        </p:tgtEl>
                                        <p:attrNameLst>
                                          <p:attrName>style.visibility</p:attrName>
                                        </p:attrNameLst>
                                      </p:cBhvr>
                                      <p:to>
                                        <p:strVal val="visible"/>
                                      </p:to>
                                    </p:set>
                                    <p:animEffect transition="in" filter="wipe(left)">
                                      <p:cBhvr>
                                        <p:cTn id="128" dur="500"/>
                                        <p:tgtEl>
                                          <p:spTgt spid="139"/>
                                        </p:tgtEl>
                                      </p:cBhvr>
                                    </p:animEffect>
                                  </p:childTnLst>
                                </p:cTn>
                              </p:par>
                              <p:par>
                                <p:cTn id="129" presetID="22" presetClass="entr" presetSubtype="8" fill="hold" nodeType="withEffect">
                                  <p:stCondLst>
                                    <p:cond delay="4500"/>
                                  </p:stCondLst>
                                  <p:childTnLst>
                                    <p:set>
                                      <p:cBhvr>
                                        <p:cTn id="130" dur="1" fill="hold">
                                          <p:stCondLst>
                                            <p:cond delay="0"/>
                                          </p:stCondLst>
                                        </p:cTn>
                                        <p:tgtEl>
                                          <p:spTgt spid="133"/>
                                        </p:tgtEl>
                                        <p:attrNameLst>
                                          <p:attrName>style.visibility</p:attrName>
                                        </p:attrNameLst>
                                      </p:cBhvr>
                                      <p:to>
                                        <p:strVal val="visible"/>
                                      </p:to>
                                    </p:set>
                                    <p:animEffect transition="in" filter="wipe(left)">
                                      <p:cBhvr>
                                        <p:cTn id="131" dur="500"/>
                                        <p:tgtEl>
                                          <p:spTgt spid="133"/>
                                        </p:tgtEl>
                                      </p:cBhvr>
                                    </p:animEffect>
                                  </p:childTnLst>
                                </p:cTn>
                              </p:par>
                              <p:par>
                                <p:cTn id="132" presetID="22" presetClass="entr" presetSubtype="8" fill="hold" nodeType="withEffect">
                                  <p:stCondLst>
                                    <p:cond delay="5000"/>
                                  </p:stCondLst>
                                  <p:childTnLst>
                                    <p:set>
                                      <p:cBhvr>
                                        <p:cTn id="133" dur="1" fill="hold">
                                          <p:stCondLst>
                                            <p:cond delay="0"/>
                                          </p:stCondLst>
                                        </p:cTn>
                                        <p:tgtEl>
                                          <p:spTgt spid="140"/>
                                        </p:tgtEl>
                                        <p:attrNameLst>
                                          <p:attrName>style.visibility</p:attrName>
                                        </p:attrNameLst>
                                      </p:cBhvr>
                                      <p:to>
                                        <p:strVal val="visible"/>
                                      </p:to>
                                    </p:set>
                                    <p:animEffect transition="in" filter="wipe(left)">
                                      <p:cBhvr>
                                        <p:cTn id="134" dur="500"/>
                                        <p:tgtEl>
                                          <p:spTgt spid="140"/>
                                        </p:tgtEl>
                                      </p:cBhvr>
                                    </p:animEffect>
                                  </p:childTnLst>
                                </p:cTn>
                              </p:par>
                              <p:par>
                                <p:cTn id="135" presetID="22" presetClass="entr" presetSubtype="8" fill="hold" grpId="0" nodeType="withEffect">
                                  <p:stCondLst>
                                    <p:cond delay="4000"/>
                                  </p:stCondLst>
                                  <p:childTnLst>
                                    <p:set>
                                      <p:cBhvr>
                                        <p:cTn id="136" dur="1" fill="hold">
                                          <p:stCondLst>
                                            <p:cond delay="0"/>
                                          </p:stCondLst>
                                        </p:cTn>
                                        <p:tgtEl>
                                          <p:spTgt spid="150"/>
                                        </p:tgtEl>
                                        <p:attrNameLst>
                                          <p:attrName>style.visibility</p:attrName>
                                        </p:attrNameLst>
                                      </p:cBhvr>
                                      <p:to>
                                        <p:strVal val="visible"/>
                                      </p:to>
                                    </p:set>
                                    <p:animEffect transition="in" filter="wipe(left)">
                                      <p:cBhvr>
                                        <p:cTn id="137" dur="500"/>
                                        <p:tgtEl>
                                          <p:spTgt spid="150"/>
                                        </p:tgtEl>
                                      </p:cBhvr>
                                    </p:animEffect>
                                  </p:childTnLst>
                                </p:cTn>
                              </p:par>
                              <p:par>
                                <p:cTn id="138" presetID="22" presetClass="entr" presetSubtype="8" fill="hold" nodeType="withEffect">
                                  <p:stCondLst>
                                    <p:cond delay="4500"/>
                                  </p:stCondLst>
                                  <p:childTnLst>
                                    <p:set>
                                      <p:cBhvr>
                                        <p:cTn id="139" dur="1" fill="hold">
                                          <p:stCondLst>
                                            <p:cond delay="0"/>
                                          </p:stCondLst>
                                        </p:cTn>
                                        <p:tgtEl>
                                          <p:spTgt spid="144"/>
                                        </p:tgtEl>
                                        <p:attrNameLst>
                                          <p:attrName>style.visibility</p:attrName>
                                        </p:attrNameLst>
                                      </p:cBhvr>
                                      <p:to>
                                        <p:strVal val="visible"/>
                                      </p:to>
                                    </p:set>
                                    <p:animEffect transition="in" filter="wipe(left)">
                                      <p:cBhvr>
                                        <p:cTn id="140" dur="500"/>
                                        <p:tgtEl>
                                          <p:spTgt spid="144"/>
                                        </p:tgtEl>
                                      </p:cBhvr>
                                    </p:animEffect>
                                  </p:childTnLst>
                                </p:cTn>
                              </p:par>
                              <p:par>
                                <p:cTn id="141" presetID="22" presetClass="entr" presetSubtype="8" fill="hold" nodeType="withEffect">
                                  <p:stCondLst>
                                    <p:cond delay="5000"/>
                                  </p:stCondLst>
                                  <p:childTnLst>
                                    <p:set>
                                      <p:cBhvr>
                                        <p:cTn id="142" dur="1" fill="hold">
                                          <p:stCondLst>
                                            <p:cond delay="0"/>
                                          </p:stCondLst>
                                        </p:cTn>
                                        <p:tgtEl>
                                          <p:spTgt spid="151"/>
                                        </p:tgtEl>
                                        <p:attrNameLst>
                                          <p:attrName>style.visibility</p:attrName>
                                        </p:attrNameLst>
                                      </p:cBhvr>
                                      <p:to>
                                        <p:strVal val="visible"/>
                                      </p:to>
                                    </p:set>
                                    <p:animEffect transition="in" filter="wipe(left)">
                                      <p:cBhvr>
                                        <p:cTn id="143" dur="500"/>
                                        <p:tgtEl>
                                          <p:spTgt spid="151"/>
                                        </p:tgtEl>
                                      </p:cBhvr>
                                    </p:animEffect>
                                  </p:childTnLst>
                                </p:cTn>
                              </p:par>
                              <p:par>
                                <p:cTn id="144" presetID="22" presetClass="entr" presetSubtype="8" fill="hold" grpId="0" nodeType="withEffect">
                                  <p:stCondLst>
                                    <p:cond delay="3500"/>
                                  </p:stCondLst>
                                  <p:childTnLst>
                                    <p:set>
                                      <p:cBhvr>
                                        <p:cTn id="145" dur="1" fill="hold">
                                          <p:stCondLst>
                                            <p:cond delay="0"/>
                                          </p:stCondLst>
                                        </p:cTn>
                                        <p:tgtEl>
                                          <p:spTgt spid="154"/>
                                        </p:tgtEl>
                                        <p:attrNameLst>
                                          <p:attrName>style.visibility</p:attrName>
                                        </p:attrNameLst>
                                      </p:cBhvr>
                                      <p:to>
                                        <p:strVal val="visible"/>
                                      </p:to>
                                    </p:set>
                                    <p:animEffect transition="in" filter="wipe(left)">
                                      <p:cBhvr>
                                        <p:cTn id="146" dur="500"/>
                                        <p:tgtEl>
                                          <p:spTgt spid="154"/>
                                        </p:tgtEl>
                                      </p:cBhvr>
                                    </p:animEffect>
                                  </p:childTnLst>
                                </p:cTn>
                              </p:par>
                              <p:par>
                                <p:cTn id="147" presetID="22" presetClass="entr" presetSubtype="8" fill="hold" grpId="0" nodeType="withEffect">
                                  <p:stCondLst>
                                    <p:cond delay="5500"/>
                                  </p:stCondLst>
                                  <p:childTnLst>
                                    <p:set>
                                      <p:cBhvr>
                                        <p:cTn id="148" dur="1" fill="hold">
                                          <p:stCondLst>
                                            <p:cond delay="0"/>
                                          </p:stCondLst>
                                        </p:cTn>
                                        <p:tgtEl>
                                          <p:spTgt spid="156"/>
                                        </p:tgtEl>
                                        <p:attrNameLst>
                                          <p:attrName>style.visibility</p:attrName>
                                        </p:attrNameLst>
                                      </p:cBhvr>
                                      <p:to>
                                        <p:strVal val="visible"/>
                                      </p:to>
                                    </p:set>
                                    <p:animEffect transition="in" filter="wipe(left)">
                                      <p:cBhvr>
                                        <p:cTn id="149" dur="500"/>
                                        <p:tgtEl>
                                          <p:spTgt spid="156"/>
                                        </p:tgtEl>
                                      </p:cBhvr>
                                    </p:animEffect>
                                  </p:childTnLst>
                                </p:cTn>
                              </p:par>
                              <p:par>
                                <p:cTn id="150" presetID="22" presetClass="entr" presetSubtype="8" fill="hold" grpId="0" nodeType="withEffect">
                                  <p:stCondLst>
                                    <p:cond delay="6000"/>
                                  </p:stCondLst>
                                  <p:childTnLst>
                                    <p:set>
                                      <p:cBhvr>
                                        <p:cTn id="151" dur="1" fill="hold">
                                          <p:stCondLst>
                                            <p:cond delay="0"/>
                                          </p:stCondLst>
                                        </p:cTn>
                                        <p:tgtEl>
                                          <p:spTgt spid="155"/>
                                        </p:tgtEl>
                                        <p:attrNameLst>
                                          <p:attrName>style.visibility</p:attrName>
                                        </p:attrNameLst>
                                      </p:cBhvr>
                                      <p:to>
                                        <p:strVal val="visible"/>
                                      </p:to>
                                    </p:set>
                                    <p:animEffect transition="in" filter="wipe(left)">
                                      <p:cBhvr>
                                        <p:cTn id="152" dur="500"/>
                                        <p:tgtEl>
                                          <p:spTgt spid="155"/>
                                        </p:tgtEl>
                                      </p:cBhvr>
                                    </p:animEffect>
                                  </p:childTnLst>
                                </p:cTn>
                              </p:par>
                              <p:par>
                                <p:cTn id="153" presetID="22" presetClass="entr" presetSubtype="8" fill="hold" grpId="0" nodeType="withEffect">
                                  <p:stCondLst>
                                    <p:cond delay="5500"/>
                                  </p:stCondLst>
                                  <p:childTnLst>
                                    <p:set>
                                      <p:cBhvr>
                                        <p:cTn id="154" dur="1" fill="hold">
                                          <p:stCondLst>
                                            <p:cond delay="0"/>
                                          </p:stCondLst>
                                        </p:cTn>
                                        <p:tgtEl>
                                          <p:spTgt spid="158"/>
                                        </p:tgtEl>
                                        <p:attrNameLst>
                                          <p:attrName>style.visibility</p:attrName>
                                        </p:attrNameLst>
                                      </p:cBhvr>
                                      <p:to>
                                        <p:strVal val="visible"/>
                                      </p:to>
                                    </p:set>
                                    <p:animEffect transition="in" filter="wipe(left)">
                                      <p:cBhvr>
                                        <p:cTn id="155" dur="500"/>
                                        <p:tgtEl>
                                          <p:spTgt spid="158"/>
                                        </p:tgtEl>
                                      </p:cBhvr>
                                    </p:animEffect>
                                  </p:childTnLst>
                                </p:cTn>
                              </p:par>
                              <p:par>
                                <p:cTn id="156" presetID="22" presetClass="entr" presetSubtype="8" fill="hold" grpId="0" nodeType="withEffect">
                                  <p:stCondLst>
                                    <p:cond delay="6000"/>
                                  </p:stCondLst>
                                  <p:childTnLst>
                                    <p:set>
                                      <p:cBhvr>
                                        <p:cTn id="157" dur="1" fill="hold">
                                          <p:stCondLst>
                                            <p:cond delay="0"/>
                                          </p:stCondLst>
                                        </p:cTn>
                                        <p:tgtEl>
                                          <p:spTgt spid="157"/>
                                        </p:tgtEl>
                                        <p:attrNameLst>
                                          <p:attrName>style.visibility</p:attrName>
                                        </p:attrNameLst>
                                      </p:cBhvr>
                                      <p:to>
                                        <p:strVal val="visible"/>
                                      </p:to>
                                    </p:set>
                                    <p:animEffect transition="in" filter="wipe(left)">
                                      <p:cBhvr>
                                        <p:cTn id="158" dur="5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6" grpId="0"/>
      <p:bldP spid="19" grpId="0"/>
      <p:bldP spid="31" grpId="0"/>
      <p:bldP spid="41" grpId="0"/>
      <p:bldP spid="52" grpId="0"/>
      <p:bldP spid="64" grpId="0"/>
      <p:bldP spid="75" grpId="0"/>
      <p:bldP spid="79" grpId="0"/>
      <p:bldP spid="80" grpId="0" animBg="1"/>
      <p:bldP spid="81" grpId="0"/>
      <p:bldP spid="94" grpId="0"/>
      <p:bldP spid="106" grpId="0"/>
      <p:bldP spid="116" grpId="0"/>
      <p:bldP spid="127" grpId="0"/>
      <p:bldP spid="139" grpId="0"/>
      <p:bldP spid="150" grpId="0"/>
      <p:bldP spid="154" grpId="0"/>
      <p:bldP spid="155" grpId="0"/>
      <p:bldP spid="156" grpId="0"/>
      <p:bldP spid="157" grpId="0"/>
      <p:bldP spid="158"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12</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References People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 name="Rounded Rectangle 5"/>
          <p:cNvSpPr/>
          <p:nvPr/>
        </p:nvSpPr>
        <p:spPr>
          <a:xfrm rot="10800000">
            <a:off x="1345825" y="1692594"/>
            <a:ext cx="3960000" cy="1842368"/>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8" name="Oval 7"/>
          <p:cNvSpPr>
            <a:spLocks noChangeAspect="1"/>
          </p:cNvSpPr>
          <p:nvPr/>
        </p:nvSpPr>
        <p:spPr>
          <a:xfrm>
            <a:off x="4675826" y="1983778"/>
            <a:ext cx="1260000" cy="1260000"/>
          </a:xfrm>
          <a:prstGeom prst="ellipse">
            <a:avLst/>
          </a:prstGeom>
          <a:solidFill>
            <a:schemeClr val="bg1">
              <a:lumMod val="50000"/>
            </a:schemeClr>
          </a:solidFill>
          <a:ln w="5080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9" name="Rounded Rectangle 8"/>
          <p:cNvSpPr/>
          <p:nvPr/>
        </p:nvSpPr>
        <p:spPr>
          <a:xfrm rot="10800000">
            <a:off x="1345825" y="3826147"/>
            <a:ext cx="3960000" cy="1842368"/>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0" name="Oval 9"/>
          <p:cNvSpPr>
            <a:spLocks noChangeAspect="1"/>
          </p:cNvSpPr>
          <p:nvPr/>
        </p:nvSpPr>
        <p:spPr>
          <a:xfrm>
            <a:off x="4675826" y="4117331"/>
            <a:ext cx="1260000" cy="1260000"/>
          </a:xfrm>
          <a:prstGeom prst="ellipse">
            <a:avLst/>
          </a:prstGeom>
          <a:solidFill>
            <a:schemeClr val="bg1">
              <a:lumMod val="50000"/>
            </a:schemeClr>
          </a:solidFill>
          <a:ln w="5080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1" name="Rounded Rectangle 10"/>
          <p:cNvSpPr/>
          <p:nvPr/>
        </p:nvSpPr>
        <p:spPr>
          <a:xfrm rot="10800000">
            <a:off x="6795082" y="1692595"/>
            <a:ext cx="3960000" cy="184236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2" name="Oval 11"/>
          <p:cNvSpPr>
            <a:spLocks noChangeAspect="1"/>
          </p:cNvSpPr>
          <p:nvPr/>
        </p:nvSpPr>
        <p:spPr>
          <a:xfrm>
            <a:off x="6188699" y="1983779"/>
            <a:ext cx="1260000" cy="1260000"/>
          </a:xfrm>
          <a:prstGeom prst="ellipse">
            <a:avLst/>
          </a:prstGeom>
          <a:solidFill>
            <a:schemeClr val="bg1">
              <a:lumMod val="50000"/>
            </a:schemeClr>
          </a:solidFill>
          <a:ln w="5080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3" name="Rounded Rectangle 12"/>
          <p:cNvSpPr/>
          <p:nvPr/>
        </p:nvSpPr>
        <p:spPr>
          <a:xfrm rot="10800000">
            <a:off x="6795082" y="3826148"/>
            <a:ext cx="3960000" cy="1842368"/>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4" name="Oval 13"/>
          <p:cNvSpPr>
            <a:spLocks noChangeAspect="1"/>
          </p:cNvSpPr>
          <p:nvPr/>
        </p:nvSpPr>
        <p:spPr>
          <a:xfrm>
            <a:off x="6188699" y="4117332"/>
            <a:ext cx="1260000" cy="1260000"/>
          </a:xfrm>
          <a:prstGeom prst="ellipse">
            <a:avLst/>
          </a:prstGeom>
          <a:solidFill>
            <a:schemeClr val="bg1">
              <a:lumMod val="50000"/>
            </a:schemeClr>
          </a:solidFill>
          <a:ln w="5080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5" name="Content Placeholder 2"/>
          <p:cNvSpPr txBox="1">
            <a:spLocks/>
          </p:cNvSpPr>
          <p:nvPr/>
        </p:nvSpPr>
        <p:spPr>
          <a:xfrm>
            <a:off x="1504710" y="1924136"/>
            <a:ext cx="2999168" cy="1276100"/>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r>
              <a:rPr lang="id-ID" sz="1400" dirty="0" smtClean="0">
                <a:solidFill>
                  <a:schemeClr val="bg1"/>
                </a:solidFill>
                <a:ea typeface="Roboto" panose="02000000000000000000" pitchFamily="2" charset="0"/>
              </a:rPr>
              <a:t>Tommy Fulgoso</a:t>
            </a:r>
          </a:p>
          <a:p>
            <a:r>
              <a:rPr lang="en-US" sz="1000" dirty="0" smtClean="0">
                <a:solidFill>
                  <a:schemeClr val="bg1">
                    <a:lumMod val="95000"/>
                  </a:schemeClr>
                </a:solidFill>
                <a:ea typeface="Roboto" panose="02000000000000000000" pitchFamily="2" charset="0"/>
              </a:rPr>
              <a:t>It was </a:t>
            </a:r>
            <a:r>
              <a:rPr lang="en-US" sz="1000" dirty="0" err="1" smtClean="0">
                <a:solidFill>
                  <a:schemeClr val="bg1">
                    <a:lumMod val="95000"/>
                  </a:schemeClr>
                </a:solidFill>
                <a:ea typeface="Roboto" panose="02000000000000000000" pitchFamily="2" charset="0"/>
              </a:rPr>
              <a:t>popularised</a:t>
            </a:r>
            <a:r>
              <a:rPr lang="en-US" sz="1000" dirty="0" smtClean="0">
                <a:solidFill>
                  <a:schemeClr val="bg1">
                    <a:lumMod val="95000"/>
                  </a:schemeClr>
                </a:solidFill>
                <a:ea typeface="Roboto" panose="02000000000000000000" pitchFamily="2" charset="0"/>
              </a:rPr>
              <a:t> in the 1960s with the release of </a:t>
            </a:r>
            <a:r>
              <a:rPr lang="en-US" sz="1000" dirty="0" err="1" smtClean="0">
                <a:solidFill>
                  <a:schemeClr val="bg1">
                    <a:lumMod val="95000"/>
                  </a:schemeClr>
                </a:solidFill>
                <a:ea typeface="Roboto" panose="02000000000000000000" pitchFamily="2" charset="0"/>
              </a:rPr>
              <a:t>Letraset</a:t>
            </a:r>
            <a:r>
              <a:rPr lang="en-US" sz="1000" dirty="0" smtClean="0">
                <a:solidFill>
                  <a:schemeClr val="bg1">
                    <a:lumMod val="95000"/>
                  </a:schemeClr>
                </a:solidFill>
                <a:ea typeface="Roboto" panose="02000000000000000000" pitchFamily="2" charset="0"/>
              </a:rPr>
              <a:t> sheets containing Lorem Ipsum passages, and more recently with desktop publishing software like Aldus PageMaker including versions of Lorem </a:t>
            </a:r>
            <a:r>
              <a:rPr lang="en-US" sz="1000" dirty="0" err="1" smtClean="0">
                <a:solidFill>
                  <a:schemeClr val="bg1">
                    <a:lumMod val="95000"/>
                  </a:schemeClr>
                </a:solidFill>
                <a:ea typeface="Roboto" panose="02000000000000000000" pitchFamily="2" charset="0"/>
              </a:rPr>
              <a:t>Ipsum</a:t>
            </a:r>
            <a:r>
              <a:rPr lang="en-US" sz="1000" dirty="0" smtClean="0">
                <a:solidFill>
                  <a:schemeClr val="bg1">
                    <a:lumMod val="95000"/>
                  </a:schemeClr>
                </a:solidFill>
                <a:ea typeface="Roboto" panose="02000000000000000000" pitchFamily="2" charset="0"/>
              </a:rPr>
              <a:t>.</a:t>
            </a:r>
            <a:r>
              <a:rPr lang="id-ID" sz="1000" dirty="0" smtClean="0">
                <a:solidFill>
                  <a:schemeClr val="bg1">
                    <a:lumMod val="95000"/>
                  </a:schemeClr>
                </a:solidFill>
                <a:ea typeface="Roboto" panose="02000000000000000000" pitchFamily="2" charset="0"/>
              </a:rPr>
              <a:t> </a:t>
            </a:r>
            <a:r>
              <a:rPr lang="en-US" sz="1050" dirty="0">
                <a:solidFill>
                  <a:schemeClr val="bg1">
                    <a:lumMod val="95000"/>
                  </a:schemeClr>
                </a:solidFill>
                <a:ea typeface="Roboto" panose="02000000000000000000" pitchFamily="2" charset="0"/>
              </a:rPr>
              <a:t>when an unknown printer took a galley of type and scrambled it to make a type specimen book</a:t>
            </a:r>
            <a:r>
              <a:rPr lang="en-US" sz="1050" dirty="0" smtClean="0">
                <a:solidFill>
                  <a:schemeClr val="bg1">
                    <a:lumMod val="95000"/>
                  </a:schemeClr>
                </a:solidFill>
                <a:ea typeface="Roboto" panose="02000000000000000000" pitchFamily="2" charset="0"/>
              </a:rPr>
              <a:t>.</a:t>
            </a:r>
            <a:endParaRPr lang="en-US" sz="1050" dirty="0">
              <a:solidFill>
                <a:schemeClr val="bg1">
                  <a:lumMod val="95000"/>
                </a:schemeClr>
              </a:solidFill>
              <a:ea typeface="Roboto" panose="02000000000000000000" pitchFamily="2" charset="0"/>
            </a:endParaRPr>
          </a:p>
        </p:txBody>
      </p:sp>
      <p:sp>
        <p:nvSpPr>
          <p:cNvPr id="16" name="Content Placeholder 2"/>
          <p:cNvSpPr txBox="1">
            <a:spLocks/>
          </p:cNvSpPr>
          <p:nvPr/>
        </p:nvSpPr>
        <p:spPr>
          <a:xfrm>
            <a:off x="7583534" y="1927471"/>
            <a:ext cx="2999168" cy="1276100"/>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400" dirty="0" smtClean="0">
                <a:solidFill>
                  <a:schemeClr val="bg1"/>
                </a:solidFill>
                <a:ea typeface="Roboto" panose="02000000000000000000" pitchFamily="2" charset="0"/>
              </a:rPr>
              <a:t>Taeman Sasmito</a:t>
            </a:r>
          </a:p>
          <a:p>
            <a:pPr algn="l"/>
            <a:r>
              <a:rPr lang="en-US" sz="1000" dirty="0" smtClean="0">
                <a:solidFill>
                  <a:schemeClr val="bg1">
                    <a:lumMod val="95000"/>
                  </a:schemeClr>
                </a:solidFill>
                <a:ea typeface="Roboto" panose="02000000000000000000" pitchFamily="2" charset="0"/>
              </a:rPr>
              <a:t>It was </a:t>
            </a:r>
            <a:r>
              <a:rPr lang="en-US" sz="1000" dirty="0" err="1" smtClean="0">
                <a:solidFill>
                  <a:schemeClr val="bg1">
                    <a:lumMod val="95000"/>
                  </a:schemeClr>
                </a:solidFill>
                <a:ea typeface="Roboto" panose="02000000000000000000" pitchFamily="2" charset="0"/>
              </a:rPr>
              <a:t>popularised</a:t>
            </a:r>
            <a:r>
              <a:rPr lang="en-US" sz="1000" dirty="0" smtClean="0">
                <a:solidFill>
                  <a:schemeClr val="bg1">
                    <a:lumMod val="95000"/>
                  </a:schemeClr>
                </a:solidFill>
                <a:ea typeface="Roboto" panose="02000000000000000000" pitchFamily="2" charset="0"/>
              </a:rPr>
              <a:t> in the 1960s with the release of </a:t>
            </a:r>
            <a:r>
              <a:rPr lang="en-US" sz="1000" dirty="0" err="1" smtClean="0">
                <a:solidFill>
                  <a:schemeClr val="bg1">
                    <a:lumMod val="95000"/>
                  </a:schemeClr>
                </a:solidFill>
                <a:ea typeface="Roboto" panose="02000000000000000000" pitchFamily="2" charset="0"/>
              </a:rPr>
              <a:t>Letraset</a:t>
            </a:r>
            <a:r>
              <a:rPr lang="en-US" sz="1000" dirty="0" smtClean="0">
                <a:solidFill>
                  <a:schemeClr val="bg1">
                    <a:lumMod val="95000"/>
                  </a:schemeClr>
                </a:solidFill>
                <a:ea typeface="Roboto" panose="02000000000000000000" pitchFamily="2" charset="0"/>
              </a:rPr>
              <a:t> sheets containing Lorem Ipsum passages, and more recently with desktop publishing software like Aldus PageMaker including versions of Lorem </a:t>
            </a:r>
            <a:r>
              <a:rPr lang="en-US" sz="1000" dirty="0" err="1" smtClean="0">
                <a:solidFill>
                  <a:schemeClr val="bg1">
                    <a:lumMod val="95000"/>
                  </a:schemeClr>
                </a:solidFill>
                <a:ea typeface="Roboto" panose="02000000000000000000" pitchFamily="2" charset="0"/>
              </a:rPr>
              <a:t>Ipsum</a:t>
            </a:r>
            <a:r>
              <a:rPr lang="en-US" sz="1000" dirty="0" smtClean="0">
                <a:solidFill>
                  <a:schemeClr val="bg1">
                    <a:lumMod val="95000"/>
                  </a:schemeClr>
                </a:solidFill>
                <a:ea typeface="Roboto" panose="02000000000000000000" pitchFamily="2" charset="0"/>
              </a:rPr>
              <a:t>.</a:t>
            </a:r>
            <a:r>
              <a:rPr lang="id-ID" sz="1000" dirty="0" smtClean="0">
                <a:solidFill>
                  <a:schemeClr val="bg1">
                    <a:lumMod val="95000"/>
                  </a:schemeClr>
                </a:solidFill>
                <a:ea typeface="Roboto" panose="02000000000000000000" pitchFamily="2" charset="0"/>
              </a:rPr>
              <a:t> </a:t>
            </a:r>
            <a:r>
              <a:rPr lang="en-US" sz="1050" dirty="0">
                <a:solidFill>
                  <a:schemeClr val="bg1">
                    <a:lumMod val="95000"/>
                  </a:schemeClr>
                </a:solidFill>
                <a:ea typeface="Roboto" panose="02000000000000000000" pitchFamily="2" charset="0"/>
              </a:rPr>
              <a:t>when an unknown printer took a galley of type and scrambled it to make a type specimen book</a:t>
            </a:r>
            <a:r>
              <a:rPr lang="en-US" sz="1050" dirty="0" smtClean="0">
                <a:solidFill>
                  <a:schemeClr val="bg1">
                    <a:lumMod val="95000"/>
                  </a:schemeClr>
                </a:solidFill>
                <a:ea typeface="Roboto" panose="02000000000000000000" pitchFamily="2" charset="0"/>
              </a:rPr>
              <a:t>.</a:t>
            </a:r>
            <a:endParaRPr lang="en-US" sz="1050" dirty="0">
              <a:solidFill>
                <a:schemeClr val="bg1">
                  <a:lumMod val="95000"/>
                </a:schemeClr>
              </a:solidFill>
              <a:ea typeface="Roboto" panose="02000000000000000000" pitchFamily="2" charset="0"/>
            </a:endParaRPr>
          </a:p>
        </p:txBody>
      </p:sp>
      <p:sp>
        <p:nvSpPr>
          <p:cNvPr id="17" name="Content Placeholder 2"/>
          <p:cNvSpPr txBox="1">
            <a:spLocks/>
          </p:cNvSpPr>
          <p:nvPr/>
        </p:nvSpPr>
        <p:spPr>
          <a:xfrm>
            <a:off x="1504710" y="4055557"/>
            <a:ext cx="2999168" cy="1276100"/>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r>
              <a:rPr lang="id-ID" sz="1400" dirty="0" smtClean="0">
                <a:solidFill>
                  <a:schemeClr val="bg1"/>
                </a:solidFill>
                <a:ea typeface="Roboto" panose="02000000000000000000" pitchFamily="2" charset="0"/>
              </a:rPr>
              <a:t>Laval Kasbolah</a:t>
            </a:r>
          </a:p>
          <a:p>
            <a:r>
              <a:rPr lang="en-US" sz="1000" dirty="0" smtClean="0">
                <a:solidFill>
                  <a:schemeClr val="bg1">
                    <a:lumMod val="95000"/>
                  </a:schemeClr>
                </a:solidFill>
                <a:ea typeface="Roboto" panose="02000000000000000000" pitchFamily="2" charset="0"/>
              </a:rPr>
              <a:t>It was </a:t>
            </a:r>
            <a:r>
              <a:rPr lang="en-US" sz="1000" dirty="0" err="1" smtClean="0">
                <a:solidFill>
                  <a:schemeClr val="bg1">
                    <a:lumMod val="95000"/>
                  </a:schemeClr>
                </a:solidFill>
                <a:ea typeface="Roboto" panose="02000000000000000000" pitchFamily="2" charset="0"/>
              </a:rPr>
              <a:t>popularised</a:t>
            </a:r>
            <a:r>
              <a:rPr lang="en-US" sz="1000" dirty="0" smtClean="0">
                <a:solidFill>
                  <a:schemeClr val="bg1">
                    <a:lumMod val="95000"/>
                  </a:schemeClr>
                </a:solidFill>
                <a:ea typeface="Roboto" panose="02000000000000000000" pitchFamily="2" charset="0"/>
              </a:rPr>
              <a:t> in the 1960s with the release of </a:t>
            </a:r>
            <a:r>
              <a:rPr lang="en-US" sz="1000" dirty="0" err="1" smtClean="0">
                <a:solidFill>
                  <a:schemeClr val="bg1">
                    <a:lumMod val="95000"/>
                  </a:schemeClr>
                </a:solidFill>
                <a:ea typeface="Roboto" panose="02000000000000000000" pitchFamily="2" charset="0"/>
              </a:rPr>
              <a:t>Letraset</a:t>
            </a:r>
            <a:r>
              <a:rPr lang="en-US" sz="1000" dirty="0" smtClean="0">
                <a:solidFill>
                  <a:schemeClr val="bg1">
                    <a:lumMod val="95000"/>
                  </a:schemeClr>
                </a:solidFill>
                <a:ea typeface="Roboto" panose="02000000000000000000" pitchFamily="2" charset="0"/>
              </a:rPr>
              <a:t> sheets containing Lorem Ipsum passages, and more recently with desktop publishing software like Aldus PageMaker including versions of Lorem </a:t>
            </a:r>
            <a:r>
              <a:rPr lang="en-US" sz="1000" dirty="0" err="1" smtClean="0">
                <a:solidFill>
                  <a:schemeClr val="bg1">
                    <a:lumMod val="95000"/>
                  </a:schemeClr>
                </a:solidFill>
                <a:ea typeface="Roboto" panose="02000000000000000000" pitchFamily="2" charset="0"/>
              </a:rPr>
              <a:t>Ipsum</a:t>
            </a:r>
            <a:r>
              <a:rPr lang="en-US" sz="1000" dirty="0" smtClean="0">
                <a:solidFill>
                  <a:schemeClr val="bg1">
                    <a:lumMod val="95000"/>
                  </a:schemeClr>
                </a:solidFill>
                <a:ea typeface="Roboto" panose="02000000000000000000" pitchFamily="2" charset="0"/>
              </a:rPr>
              <a:t>.</a:t>
            </a:r>
            <a:r>
              <a:rPr lang="id-ID" sz="1000" dirty="0" smtClean="0">
                <a:solidFill>
                  <a:schemeClr val="bg1">
                    <a:lumMod val="95000"/>
                  </a:schemeClr>
                </a:solidFill>
                <a:ea typeface="Roboto" panose="02000000000000000000" pitchFamily="2" charset="0"/>
              </a:rPr>
              <a:t> </a:t>
            </a:r>
            <a:r>
              <a:rPr lang="en-US" sz="1050" dirty="0">
                <a:solidFill>
                  <a:schemeClr val="bg1">
                    <a:lumMod val="95000"/>
                  </a:schemeClr>
                </a:solidFill>
                <a:ea typeface="Roboto" panose="02000000000000000000" pitchFamily="2" charset="0"/>
              </a:rPr>
              <a:t>when an unknown printer took a galley of type and scrambled it to make a type specimen book</a:t>
            </a:r>
            <a:r>
              <a:rPr lang="en-US" sz="1050" dirty="0" smtClean="0">
                <a:solidFill>
                  <a:schemeClr val="bg1">
                    <a:lumMod val="95000"/>
                  </a:schemeClr>
                </a:solidFill>
                <a:ea typeface="Roboto" panose="02000000000000000000" pitchFamily="2" charset="0"/>
              </a:rPr>
              <a:t>.</a:t>
            </a:r>
            <a:endParaRPr lang="en-US" sz="1050" dirty="0">
              <a:solidFill>
                <a:schemeClr val="bg1">
                  <a:lumMod val="95000"/>
                </a:schemeClr>
              </a:solidFill>
              <a:ea typeface="Roboto" panose="02000000000000000000" pitchFamily="2" charset="0"/>
            </a:endParaRPr>
          </a:p>
        </p:txBody>
      </p:sp>
      <p:sp>
        <p:nvSpPr>
          <p:cNvPr id="18" name="Content Placeholder 2"/>
          <p:cNvSpPr txBox="1">
            <a:spLocks/>
          </p:cNvSpPr>
          <p:nvPr/>
        </p:nvSpPr>
        <p:spPr>
          <a:xfrm>
            <a:off x="7583534" y="4058892"/>
            <a:ext cx="2999168" cy="1276100"/>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400" dirty="0" smtClean="0">
                <a:solidFill>
                  <a:schemeClr val="bg1"/>
                </a:solidFill>
                <a:ea typeface="Roboto" panose="02000000000000000000" pitchFamily="2" charset="0"/>
              </a:rPr>
              <a:t>Bruno Gedabrus</a:t>
            </a:r>
          </a:p>
          <a:p>
            <a:pPr algn="l"/>
            <a:r>
              <a:rPr lang="en-US" sz="1000" dirty="0" smtClean="0">
                <a:solidFill>
                  <a:schemeClr val="bg1">
                    <a:lumMod val="95000"/>
                  </a:schemeClr>
                </a:solidFill>
                <a:ea typeface="Roboto" panose="02000000000000000000" pitchFamily="2" charset="0"/>
              </a:rPr>
              <a:t>It was </a:t>
            </a:r>
            <a:r>
              <a:rPr lang="en-US" sz="1000" dirty="0" err="1" smtClean="0">
                <a:solidFill>
                  <a:schemeClr val="bg1">
                    <a:lumMod val="95000"/>
                  </a:schemeClr>
                </a:solidFill>
                <a:ea typeface="Roboto" panose="02000000000000000000" pitchFamily="2" charset="0"/>
              </a:rPr>
              <a:t>popularised</a:t>
            </a:r>
            <a:r>
              <a:rPr lang="en-US" sz="1000" dirty="0" smtClean="0">
                <a:solidFill>
                  <a:schemeClr val="bg1">
                    <a:lumMod val="95000"/>
                  </a:schemeClr>
                </a:solidFill>
                <a:ea typeface="Roboto" panose="02000000000000000000" pitchFamily="2" charset="0"/>
              </a:rPr>
              <a:t> in the 1960s with the release of </a:t>
            </a:r>
            <a:r>
              <a:rPr lang="en-US" sz="1000" dirty="0" err="1" smtClean="0">
                <a:solidFill>
                  <a:schemeClr val="bg1">
                    <a:lumMod val="95000"/>
                  </a:schemeClr>
                </a:solidFill>
                <a:ea typeface="Roboto" panose="02000000000000000000" pitchFamily="2" charset="0"/>
              </a:rPr>
              <a:t>Letraset</a:t>
            </a:r>
            <a:r>
              <a:rPr lang="en-US" sz="1000" dirty="0" smtClean="0">
                <a:solidFill>
                  <a:schemeClr val="bg1">
                    <a:lumMod val="95000"/>
                  </a:schemeClr>
                </a:solidFill>
                <a:ea typeface="Roboto" panose="02000000000000000000" pitchFamily="2" charset="0"/>
              </a:rPr>
              <a:t> sheets containing Lorem Ipsum passages, and more recently with desktop publishing software like Aldus PageMaker including versions of Lorem </a:t>
            </a:r>
            <a:r>
              <a:rPr lang="en-US" sz="1000" dirty="0" err="1" smtClean="0">
                <a:solidFill>
                  <a:schemeClr val="bg1">
                    <a:lumMod val="95000"/>
                  </a:schemeClr>
                </a:solidFill>
                <a:ea typeface="Roboto" panose="02000000000000000000" pitchFamily="2" charset="0"/>
              </a:rPr>
              <a:t>Ipsum</a:t>
            </a:r>
            <a:r>
              <a:rPr lang="en-US" sz="1000" dirty="0" smtClean="0">
                <a:solidFill>
                  <a:schemeClr val="bg1">
                    <a:lumMod val="95000"/>
                  </a:schemeClr>
                </a:solidFill>
                <a:ea typeface="Roboto" panose="02000000000000000000" pitchFamily="2" charset="0"/>
              </a:rPr>
              <a:t>.</a:t>
            </a:r>
            <a:r>
              <a:rPr lang="id-ID" sz="1000" dirty="0" smtClean="0">
                <a:solidFill>
                  <a:schemeClr val="bg1">
                    <a:lumMod val="95000"/>
                  </a:schemeClr>
                </a:solidFill>
                <a:ea typeface="Roboto" panose="02000000000000000000" pitchFamily="2" charset="0"/>
              </a:rPr>
              <a:t> </a:t>
            </a:r>
            <a:r>
              <a:rPr lang="en-US" sz="1050" dirty="0">
                <a:solidFill>
                  <a:schemeClr val="bg1">
                    <a:lumMod val="95000"/>
                  </a:schemeClr>
                </a:solidFill>
                <a:ea typeface="Roboto" panose="02000000000000000000" pitchFamily="2" charset="0"/>
              </a:rPr>
              <a:t>when an unknown printer took a galley of type and scrambled it to make a type specimen book</a:t>
            </a:r>
            <a:r>
              <a:rPr lang="en-US" sz="1050" dirty="0" smtClean="0">
                <a:solidFill>
                  <a:schemeClr val="bg1">
                    <a:lumMod val="95000"/>
                  </a:schemeClr>
                </a:solidFill>
                <a:ea typeface="Roboto" panose="02000000000000000000" pitchFamily="2" charset="0"/>
              </a:rPr>
              <a:t>.</a:t>
            </a:r>
            <a:endParaRPr lang="en-US" sz="1050" dirty="0">
              <a:solidFill>
                <a:schemeClr val="bg1">
                  <a:lumMod val="95000"/>
                </a:schemeClr>
              </a:solidFill>
              <a:ea typeface="Roboto" panose="02000000000000000000" pitchFamily="2" charset="0"/>
            </a:endParaRPr>
          </a:p>
        </p:txBody>
      </p:sp>
    </p:spTree>
    <p:extLst>
      <p:ext uri="{BB962C8B-B14F-4D97-AF65-F5344CB8AC3E}">
        <p14:creationId xmlns:p14="http://schemas.microsoft.com/office/powerpoint/2010/main" val="392251881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8" fill="hold" grpId="0" nodeType="withEffect">
                                  <p:stCondLst>
                                    <p:cond delay="1500"/>
                                  </p:stCondLst>
                                  <p:childTnLst>
                                    <p:set>
                                      <p:cBhvr>
                                        <p:cTn id="12" dur="1" fill="hold">
                                          <p:stCondLst>
                                            <p:cond delay="0"/>
                                          </p:stCondLst>
                                        </p:cTn>
                                        <p:tgtEl>
                                          <p:spTgt spid="6"/>
                                        </p:tgtEl>
                                        <p:attrNameLst>
                                          <p:attrName>style.visibility</p:attrName>
                                        </p:attrNameLst>
                                      </p:cBhvr>
                                      <p:to>
                                        <p:strVal val="visible"/>
                                      </p:to>
                                    </p:set>
                                    <p:animEffect transition="in" filter="wipe(left)">
                                      <p:cBhvr>
                                        <p:cTn id="13" dur="1000"/>
                                        <p:tgtEl>
                                          <p:spTgt spid="6"/>
                                        </p:tgtEl>
                                      </p:cBhvr>
                                    </p:animEffect>
                                  </p:childTnLst>
                                </p:cTn>
                              </p:par>
                              <p:par>
                                <p:cTn id="14" presetID="22" presetClass="entr" presetSubtype="8" fill="hold" grpId="0" nodeType="withEffect">
                                  <p:stCondLst>
                                    <p:cond delay="1500"/>
                                  </p:stCondLst>
                                  <p:childTnLst>
                                    <p:set>
                                      <p:cBhvr>
                                        <p:cTn id="15" dur="1" fill="hold">
                                          <p:stCondLst>
                                            <p:cond delay="0"/>
                                          </p:stCondLst>
                                        </p:cTn>
                                        <p:tgtEl>
                                          <p:spTgt spid="9"/>
                                        </p:tgtEl>
                                        <p:attrNameLst>
                                          <p:attrName>style.visibility</p:attrName>
                                        </p:attrNameLst>
                                      </p:cBhvr>
                                      <p:to>
                                        <p:strVal val="visible"/>
                                      </p:to>
                                    </p:set>
                                    <p:animEffect transition="in" filter="wipe(left)">
                                      <p:cBhvr>
                                        <p:cTn id="16" dur="1000"/>
                                        <p:tgtEl>
                                          <p:spTgt spid="9"/>
                                        </p:tgtEl>
                                      </p:cBhvr>
                                    </p:animEffect>
                                  </p:childTnLst>
                                </p:cTn>
                              </p:par>
                              <p:par>
                                <p:cTn id="17" presetID="22" presetClass="entr" presetSubtype="2" fill="hold" grpId="0" nodeType="withEffect">
                                  <p:stCondLst>
                                    <p:cond delay="1500"/>
                                  </p:stCondLst>
                                  <p:childTnLst>
                                    <p:set>
                                      <p:cBhvr>
                                        <p:cTn id="18" dur="1" fill="hold">
                                          <p:stCondLst>
                                            <p:cond delay="0"/>
                                          </p:stCondLst>
                                        </p:cTn>
                                        <p:tgtEl>
                                          <p:spTgt spid="11"/>
                                        </p:tgtEl>
                                        <p:attrNameLst>
                                          <p:attrName>style.visibility</p:attrName>
                                        </p:attrNameLst>
                                      </p:cBhvr>
                                      <p:to>
                                        <p:strVal val="visible"/>
                                      </p:to>
                                    </p:set>
                                    <p:animEffect transition="in" filter="wipe(right)">
                                      <p:cBhvr>
                                        <p:cTn id="19" dur="1000"/>
                                        <p:tgtEl>
                                          <p:spTgt spid="11"/>
                                        </p:tgtEl>
                                      </p:cBhvr>
                                    </p:animEffect>
                                  </p:childTnLst>
                                </p:cTn>
                              </p:par>
                              <p:par>
                                <p:cTn id="20" presetID="22" presetClass="entr" presetSubtype="2" fill="hold" grpId="0" nodeType="withEffect">
                                  <p:stCondLst>
                                    <p:cond delay="1500"/>
                                  </p:stCondLst>
                                  <p:childTnLst>
                                    <p:set>
                                      <p:cBhvr>
                                        <p:cTn id="21" dur="1" fill="hold">
                                          <p:stCondLst>
                                            <p:cond delay="0"/>
                                          </p:stCondLst>
                                        </p:cTn>
                                        <p:tgtEl>
                                          <p:spTgt spid="13"/>
                                        </p:tgtEl>
                                        <p:attrNameLst>
                                          <p:attrName>style.visibility</p:attrName>
                                        </p:attrNameLst>
                                      </p:cBhvr>
                                      <p:to>
                                        <p:strVal val="visible"/>
                                      </p:to>
                                    </p:set>
                                    <p:animEffect transition="in" filter="wipe(right)">
                                      <p:cBhvr>
                                        <p:cTn id="22" dur="1000"/>
                                        <p:tgtEl>
                                          <p:spTgt spid="13"/>
                                        </p:tgtEl>
                                      </p:cBhvr>
                                    </p:animEffect>
                                  </p:childTnLst>
                                </p:cTn>
                              </p:par>
                              <p:par>
                                <p:cTn id="23" presetID="16" presetClass="entr" presetSubtype="37" fill="hold" grpId="0" nodeType="withEffect">
                                  <p:stCondLst>
                                    <p:cond delay="2500"/>
                                  </p:stCondLst>
                                  <p:childTnLst>
                                    <p:set>
                                      <p:cBhvr>
                                        <p:cTn id="24" dur="1" fill="hold">
                                          <p:stCondLst>
                                            <p:cond delay="0"/>
                                          </p:stCondLst>
                                        </p:cTn>
                                        <p:tgtEl>
                                          <p:spTgt spid="8"/>
                                        </p:tgtEl>
                                        <p:attrNameLst>
                                          <p:attrName>style.visibility</p:attrName>
                                        </p:attrNameLst>
                                      </p:cBhvr>
                                      <p:to>
                                        <p:strVal val="visible"/>
                                      </p:to>
                                    </p:set>
                                    <p:animEffect transition="in" filter="barn(outVertical)">
                                      <p:cBhvr>
                                        <p:cTn id="25" dur="1000"/>
                                        <p:tgtEl>
                                          <p:spTgt spid="8"/>
                                        </p:tgtEl>
                                      </p:cBhvr>
                                    </p:animEffect>
                                  </p:childTnLst>
                                </p:cTn>
                              </p:par>
                              <p:par>
                                <p:cTn id="26" presetID="16" presetClass="entr" presetSubtype="37" fill="hold" grpId="0" nodeType="withEffect">
                                  <p:stCondLst>
                                    <p:cond delay="2500"/>
                                  </p:stCondLst>
                                  <p:childTnLst>
                                    <p:set>
                                      <p:cBhvr>
                                        <p:cTn id="27" dur="1" fill="hold">
                                          <p:stCondLst>
                                            <p:cond delay="0"/>
                                          </p:stCondLst>
                                        </p:cTn>
                                        <p:tgtEl>
                                          <p:spTgt spid="10"/>
                                        </p:tgtEl>
                                        <p:attrNameLst>
                                          <p:attrName>style.visibility</p:attrName>
                                        </p:attrNameLst>
                                      </p:cBhvr>
                                      <p:to>
                                        <p:strVal val="visible"/>
                                      </p:to>
                                    </p:set>
                                    <p:animEffect transition="in" filter="barn(outVertical)">
                                      <p:cBhvr>
                                        <p:cTn id="28" dur="1000"/>
                                        <p:tgtEl>
                                          <p:spTgt spid="10"/>
                                        </p:tgtEl>
                                      </p:cBhvr>
                                    </p:animEffect>
                                  </p:childTnLst>
                                </p:cTn>
                              </p:par>
                              <p:par>
                                <p:cTn id="29" presetID="16" presetClass="entr" presetSubtype="37" fill="hold" grpId="0" nodeType="withEffect">
                                  <p:stCondLst>
                                    <p:cond delay="2500"/>
                                  </p:stCondLst>
                                  <p:childTnLst>
                                    <p:set>
                                      <p:cBhvr>
                                        <p:cTn id="30" dur="1" fill="hold">
                                          <p:stCondLst>
                                            <p:cond delay="0"/>
                                          </p:stCondLst>
                                        </p:cTn>
                                        <p:tgtEl>
                                          <p:spTgt spid="12"/>
                                        </p:tgtEl>
                                        <p:attrNameLst>
                                          <p:attrName>style.visibility</p:attrName>
                                        </p:attrNameLst>
                                      </p:cBhvr>
                                      <p:to>
                                        <p:strVal val="visible"/>
                                      </p:to>
                                    </p:set>
                                    <p:animEffect transition="in" filter="barn(outVertical)">
                                      <p:cBhvr>
                                        <p:cTn id="31" dur="1000"/>
                                        <p:tgtEl>
                                          <p:spTgt spid="12"/>
                                        </p:tgtEl>
                                      </p:cBhvr>
                                    </p:animEffect>
                                  </p:childTnLst>
                                </p:cTn>
                              </p:par>
                              <p:par>
                                <p:cTn id="32" presetID="16" presetClass="entr" presetSubtype="37" fill="hold" grpId="0" nodeType="withEffect">
                                  <p:stCondLst>
                                    <p:cond delay="2500"/>
                                  </p:stCondLst>
                                  <p:childTnLst>
                                    <p:set>
                                      <p:cBhvr>
                                        <p:cTn id="33" dur="1" fill="hold">
                                          <p:stCondLst>
                                            <p:cond delay="0"/>
                                          </p:stCondLst>
                                        </p:cTn>
                                        <p:tgtEl>
                                          <p:spTgt spid="14"/>
                                        </p:tgtEl>
                                        <p:attrNameLst>
                                          <p:attrName>style.visibility</p:attrName>
                                        </p:attrNameLst>
                                      </p:cBhvr>
                                      <p:to>
                                        <p:strVal val="visible"/>
                                      </p:to>
                                    </p:set>
                                    <p:animEffect transition="in" filter="barn(outVertical)">
                                      <p:cBhvr>
                                        <p:cTn id="34" dur="1000"/>
                                        <p:tgtEl>
                                          <p:spTgt spid="14"/>
                                        </p:tgtEl>
                                      </p:cBhvr>
                                    </p:animEffect>
                                  </p:childTnLst>
                                </p:cTn>
                              </p:par>
                              <p:par>
                                <p:cTn id="35" presetID="22" presetClass="entr" presetSubtype="2" fill="hold" grpId="0" nodeType="withEffect">
                                  <p:stCondLst>
                                    <p:cond delay="3500"/>
                                  </p:stCondLst>
                                  <p:childTnLst>
                                    <p:set>
                                      <p:cBhvr>
                                        <p:cTn id="36" dur="1" fill="hold">
                                          <p:stCondLst>
                                            <p:cond delay="0"/>
                                          </p:stCondLst>
                                        </p:cTn>
                                        <p:tgtEl>
                                          <p:spTgt spid="15"/>
                                        </p:tgtEl>
                                        <p:attrNameLst>
                                          <p:attrName>style.visibility</p:attrName>
                                        </p:attrNameLst>
                                      </p:cBhvr>
                                      <p:to>
                                        <p:strVal val="visible"/>
                                      </p:to>
                                    </p:set>
                                    <p:animEffect transition="in" filter="wipe(right)">
                                      <p:cBhvr>
                                        <p:cTn id="37" dur="1000"/>
                                        <p:tgtEl>
                                          <p:spTgt spid="15"/>
                                        </p:tgtEl>
                                      </p:cBhvr>
                                    </p:animEffect>
                                  </p:childTnLst>
                                </p:cTn>
                              </p:par>
                              <p:par>
                                <p:cTn id="38" presetID="22" presetClass="entr" presetSubtype="2" fill="hold" grpId="0" nodeType="withEffect">
                                  <p:stCondLst>
                                    <p:cond delay="3500"/>
                                  </p:stCondLst>
                                  <p:childTnLst>
                                    <p:set>
                                      <p:cBhvr>
                                        <p:cTn id="39" dur="1" fill="hold">
                                          <p:stCondLst>
                                            <p:cond delay="0"/>
                                          </p:stCondLst>
                                        </p:cTn>
                                        <p:tgtEl>
                                          <p:spTgt spid="17"/>
                                        </p:tgtEl>
                                        <p:attrNameLst>
                                          <p:attrName>style.visibility</p:attrName>
                                        </p:attrNameLst>
                                      </p:cBhvr>
                                      <p:to>
                                        <p:strVal val="visible"/>
                                      </p:to>
                                    </p:set>
                                    <p:animEffect transition="in" filter="wipe(right)">
                                      <p:cBhvr>
                                        <p:cTn id="40" dur="1000"/>
                                        <p:tgtEl>
                                          <p:spTgt spid="17"/>
                                        </p:tgtEl>
                                      </p:cBhvr>
                                    </p:animEffect>
                                  </p:childTnLst>
                                </p:cTn>
                              </p:par>
                              <p:par>
                                <p:cTn id="41" presetID="22" presetClass="entr" presetSubtype="8" fill="hold" grpId="0" nodeType="withEffect">
                                  <p:stCondLst>
                                    <p:cond delay="3500"/>
                                  </p:stCondLst>
                                  <p:childTnLst>
                                    <p:set>
                                      <p:cBhvr>
                                        <p:cTn id="42" dur="1" fill="hold">
                                          <p:stCondLst>
                                            <p:cond delay="0"/>
                                          </p:stCondLst>
                                        </p:cTn>
                                        <p:tgtEl>
                                          <p:spTgt spid="18"/>
                                        </p:tgtEl>
                                        <p:attrNameLst>
                                          <p:attrName>style.visibility</p:attrName>
                                        </p:attrNameLst>
                                      </p:cBhvr>
                                      <p:to>
                                        <p:strVal val="visible"/>
                                      </p:to>
                                    </p:set>
                                    <p:animEffect transition="in" filter="wipe(left)">
                                      <p:cBhvr>
                                        <p:cTn id="43" dur="1000"/>
                                        <p:tgtEl>
                                          <p:spTgt spid="18"/>
                                        </p:tgtEl>
                                      </p:cBhvr>
                                    </p:animEffect>
                                  </p:childTnLst>
                                </p:cTn>
                              </p:par>
                              <p:par>
                                <p:cTn id="44" presetID="22" presetClass="entr" presetSubtype="8" fill="hold" grpId="0" nodeType="withEffect">
                                  <p:stCondLst>
                                    <p:cond delay="3500"/>
                                  </p:stCondLst>
                                  <p:childTnLst>
                                    <p:set>
                                      <p:cBhvr>
                                        <p:cTn id="45" dur="1" fill="hold">
                                          <p:stCondLst>
                                            <p:cond delay="0"/>
                                          </p:stCondLst>
                                        </p:cTn>
                                        <p:tgtEl>
                                          <p:spTgt spid="16"/>
                                        </p:tgtEl>
                                        <p:attrNameLst>
                                          <p:attrName>style.visibility</p:attrName>
                                        </p:attrNameLst>
                                      </p:cBhvr>
                                      <p:to>
                                        <p:strVal val="visible"/>
                                      </p:to>
                                    </p:set>
                                    <p:animEffect transition="in" filter="wipe(left)">
                                      <p:cBhvr>
                                        <p:cTn id="46"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animBg="1"/>
      <p:bldP spid="8" grpId="0" animBg="1"/>
      <p:bldP spid="9" grpId="0" animBg="1"/>
      <p:bldP spid="10" grpId="0" animBg="1"/>
      <p:bldP spid="11" grpId="0" animBg="1"/>
      <p:bldP spid="12" grpId="0" animBg="1"/>
      <p:bldP spid="13" grpId="0" animBg="1"/>
      <p:bldP spid="14" grpId="0" animBg="1"/>
      <p:bldP spid="15" grpId="0"/>
      <p:bldP spid="16" grpId="0"/>
      <p:bldP spid="17" grpId="0"/>
      <p:bldP spid="18"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13</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Innovation Team</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rot="10800000">
            <a:off x="2276057" y="1736136"/>
            <a:ext cx="3508740" cy="1842368"/>
            <a:chOff x="2274097" y="1463540"/>
            <a:chExt cx="3508740" cy="1842368"/>
          </a:xfrm>
          <a:solidFill>
            <a:schemeClr val="accent2"/>
          </a:solidFill>
        </p:grpSpPr>
        <p:sp>
          <p:nvSpPr>
            <p:cNvPr id="6" name="Rounded Rectangle 5"/>
            <p:cNvSpPr/>
            <p:nvPr/>
          </p:nvSpPr>
          <p:spPr>
            <a:xfrm>
              <a:off x="2274097" y="1463540"/>
              <a:ext cx="3299389" cy="1842368"/>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7" name="Isosceles Triangle 6"/>
            <p:cNvSpPr/>
            <p:nvPr/>
          </p:nvSpPr>
          <p:spPr>
            <a:xfrm rot="5400000">
              <a:off x="5539655" y="2261118"/>
              <a:ext cx="239151" cy="24721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grpSp>
        <p:nvGrpSpPr>
          <p:cNvPr id="8" name="Group 7"/>
          <p:cNvGrpSpPr/>
          <p:nvPr/>
        </p:nvGrpSpPr>
        <p:grpSpPr>
          <a:xfrm rot="10800000">
            <a:off x="2276057" y="3790886"/>
            <a:ext cx="3508740" cy="1842368"/>
            <a:chOff x="2274097" y="1463540"/>
            <a:chExt cx="3508740" cy="1842368"/>
          </a:xfrm>
          <a:solidFill>
            <a:schemeClr val="accent4"/>
          </a:solidFill>
        </p:grpSpPr>
        <p:sp>
          <p:nvSpPr>
            <p:cNvPr id="9" name="Rounded Rectangle 8"/>
            <p:cNvSpPr/>
            <p:nvPr/>
          </p:nvSpPr>
          <p:spPr>
            <a:xfrm>
              <a:off x="2274097" y="1463540"/>
              <a:ext cx="3299389" cy="1842368"/>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0" name="Isosceles Triangle 9"/>
            <p:cNvSpPr/>
            <p:nvPr/>
          </p:nvSpPr>
          <p:spPr>
            <a:xfrm rot="5400000">
              <a:off x="5539655" y="2261118"/>
              <a:ext cx="239151" cy="24721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sp>
        <p:nvSpPr>
          <p:cNvPr id="11" name="Oval 10"/>
          <p:cNvSpPr>
            <a:spLocks noChangeAspect="1"/>
          </p:cNvSpPr>
          <p:nvPr/>
        </p:nvSpPr>
        <p:spPr>
          <a:xfrm>
            <a:off x="851005" y="1788165"/>
            <a:ext cx="1260000" cy="126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nvGrpSpPr>
          <p:cNvPr id="12" name="Group 11"/>
          <p:cNvGrpSpPr/>
          <p:nvPr/>
        </p:nvGrpSpPr>
        <p:grpSpPr>
          <a:xfrm rot="10800000">
            <a:off x="7844519" y="1736136"/>
            <a:ext cx="3508740" cy="1842368"/>
            <a:chOff x="2274097" y="1463540"/>
            <a:chExt cx="3508740" cy="1842368"/>
          </a:xfrm>
          <a:solidFill>
            <a:schemeClr val="accent3"/>
          </a:solidFill>
        </p:grpSpPr>
        <p:sp>
          <p:nvSpPr>
            <p:cNvPr id="13" name="Rounded Rectangle 12"/>
            <p:cNvSpPr/>
            <p:nvPr/>
          </p:nvSpPr>
          <p:spPr>
            <a:xfrm>
              <a:off x="2274097" y="1463540"/>
              <a:ext cx="3299389" cy="1842368"/>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4" name="Isosceles Triangle 13"/>
            <p:cNvSpPr/>
            <p:nvPr/>
          </p:nvSpPr>
          <p:spPr>
            <a:xfrm rot="5400000">
              <a:off x="5539655" y="2261118"/>
              <a:ext cx="239151" cy="24721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grpSp>
        <p:nvGrpSpPr>
          <p:cNvPr id="15" name="Group 14"/>
          <p:cNvGrpSpPr/>
          <p:nvPr/>
        </p:nvGrpSpPr>
        <p:grpSpPr>
          <a:xfrm rot="10800000">
            <a:off x="7844519" y="3790887"/>
            <a:ext cx="3508740" cy="1842368"/>
            <a:chOff x="2274097" y="1463540"/>
            <a:chExt cx="3508740" cy="1842368"/>
          </a:xfrm>
          <a:solidFill>
            <a:schemeClr val="accent5"/>
          </a:solidFill>
        </p:grpSpPr>
        <p:sp>
          <p:nvSpPr>
            <p:cNvPr id="16" name="Rounded Rectangle 15"/>
            <p:cNvSpPr/>
            <p:nvPr/>
          </p:nvSpPr>
          <p:spPr>
            <a:xfrm>
              <a:off x="2274097" y="1463540"/>
              <a:ext cx="3299389" cy="1842368"/>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17" name="Isosceles Triangle 16"/>
            <p:cNvSpPr/>
            <p:nvPr/>
          </p:nvSpPr>
          <p:spPr>
            <a:xfrm rot="5400000">
              <a:off x="5539655" y="2261118"/>
              <a:ext cx="239151" cy="24721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sp>
        <p:nvSpPr>
          <p:cNvPr id="18" name="Content Placeholder 7"/>
          <p:cNvSpPr txBox="1">
            <a:spLocks noChangeAspect="1"/>
          </p:cNvSpPr>
          <p:nvPr/>
        </p:nvSpPr>
        <p:spPr>
          <a:xfrm>
            <a:off x="851005" y="3246914"/>
            <a:ext cx="1260000" cy="38164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80000"/>
              </a:lnSpc>
              <a:buFont typeface="Arial" pitchFamily="34" charset="0"/>
              <a:buNone/>
            </a:pPr>
            <a:r>
              <a:rPr lang="id-ID" sz="1100" dirty="0" smtClean="0">
                <a:solidFill>
                  <a:schemeClr val="bg1">
                    <a:lumMod val="50000"/>
                  </a:schemeClr>
                </a:solidFill>
                <a:ea typeface="Roboto" panose="02000000000000000000" pitchFamily="2" charset="0"/>
              </a:rPr>
              <a:t>Dirt Kiyut</a:t>
            </a:r>
          </a:p>
          <a:p>
            <a:pPr marL="0" indent="0" algn="ctr">
              <a:lnSpc>
                <a:spcPct val="80000"/>
              </a:lnSpc>
              <a:buFont typeface="Arial" pitchFamily="34" charset="0"/>
              <a:buNone/>
            </a:pPr>
            <a:r>
              <a:rPr lang="id-ID" sz="1000" dirty="0" smtClean="0">
                <a:solidFill>
                  <a:schemeClr val="bg1">
                    <a:lumMod val="75000"/>
                  </a:schemeClr>
                </a:solidFill>
                <a:ea typeface="Roboto" panose="02000000000000000000" pitchFamily="2" charset="0"/>
              </a:rPr>
              <a:t>Marketing 1</a:t>
            </a:r>
            <a:endParaRPr lang="en-US" sz="1050" dirty="0" smtClean="0">
              <a:solidFill>
                <a:schemeClr val="bg1">
                  <a:lumMod val="75000"/>
                </a:schemeClr>
              </a:solidFill>
              <a:ea typeface="Roboto" panose="02000000000000000000" pitchFamily="2" charset="0"/>
            </a:endParaRPr>
          </a:p>
        </p:txBody>
      </p:sp>
      <p:grpSp>
        <p:nvGrpSpPr>
          <p:cNvPr id="19" name="Group 18"/>
          <p:cNvGrpSpPr>
            <a:grpSpLocks noChangeAspect="1"/>
          </p:cNvGrpSpPr>
          <p:nvPr/>
        </p:nvGrpSpPr>
        <p:grpSpPr>
          <a:xfrm>
            <a:off x="1025983" y="3146349"/>
            <a:ext cx="910043" cy="92328"/>
            <a:chOff x="821415" y="5132620"/>
            <a:chExt cx="3298056" cy="334606"/>
          </a:xfrm>
        </p:grpSpPr>
        <p:cxnSp>
          <p:nvCxnSpPr>
            <p:cNvPr id="20" name="Straight Connector 19"/>
            <p:cNvCxnSpPr/>
            <p:nvPr/>
          </p:nvCxnSpPr>
          <p:spPr>
            <a:xfrm>
              <a:off x="821415" y="5132620"/>
              <a:ext cx="1080000" cy="0"/>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3039471" y="5132620"/>
              <a:ext cx="1080000" cy="0"/>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2" name="Group 21"/>
            <p:cNvGrpSpPr/>
            <p:nvPr/>
          </p:nvGrpSpPr>
          <p:grpSpPr>
            <a:xfrm>
              <a:off x="1930443" y="5132620"/>
              <a:ext cx="1080000" cy="334606"/>
              <a:chOff x="1930443" y="5132620"/>
              <a:chExt cx="1080000" cy="334606"/>
            </a:xfrm>
          </p:grpSpPr>
          <p:cxnSp>
            <p:nvCxnSpPr>
              <p:cNvPr id="23" name="Straight Connector 22"/>
              <p:cNvCxnSpPr/>
              <p:nvPr/>
            </p:nvCxnSpPr>
            <p:spPr>
              <a:xfrm>
                <a:off x="1930443" y="5132620"/>
                <a:ext cx="1080000" cy="0"/>
              </a:xfrm>
              <a:prstGeom prst="line">
                <a:avLst/>
              </a:prstGeom>
              <a:ln w="762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sp>
            <p:nvSpPr>
              <p:cNvPr id="24" name="Flowchart: Merge 23"/>
              <p:cNvSpPr>
                <a:spLocks noChangeAspect="1"/>
              </p:cNvSpPr>
              <p:nvPr/>
            </p:nvSpPr>
            <p:spPr>
              <a:xfrm>
                <a:off x="2266868" y="5206291"/>
                <a:ext cx="486154" cy="260935"/>
              </a:xfrm>
              <a:prstGeom prst="flowChartMerg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grpSp>
      <p:sp>
        <p:nvSpPr>
          <p:cNvPr id="25" name="Oval 24"/>
          <p:cNvSpPr>
            <a:spLocks noChangeAspect="1"/>
          </p:cNvSpPr>
          <p:nvPr/>
        </p:nvSpPr>
        <p:spPr>
          <a:xfrm>
            <a:off x="6419685" y="1788165"/>
            <a:ext cx="1260000" cy="126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26" name="Content Placeholder 7"/>
          <p:cNvSpPr txBox="1">
            <a:spLocks noChangeAspect="1"/>
          </p:cNvSpPr>
          <p:nvPr/>
        </p:nvSpPr>
        <p:spPr>
          <a:xfrm>
            <a:off x="6419685" y="3246914"/>
            <a:ext cx="1260000" cy="38164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80000"/>
              </a:lnSpc>
              <a:buFont typeface="Arial" pitchFamily="34" charset="0"/>
              <a:buNone/>
            </a:pPr>
            <a:r>
              <a:rPr lang="id-ID" sz="1100" dirty="0" smtClean="0">
                <a:solidFill>
                  <a:schemeClr val="bg1">
                    <a:lumMod val="50000"/>
                  </a:schemeClr>
                </a:solidFill>
                <a:ea typeface="Roboto" panose="02000000000000000000" pitchFamily="2" charset="0"/>
              </a:rPr>
              <a:t>Rafael De Kuib</a:t>
            </a:r>
          </a:p>
          <a:p>
            <a:pPr marL="0" indent="0" algn="ctr">
              <a:lnSpc>
                <a:spcPct val="80000"/>
              </a:lnSpc>
              <a:buFont typeface="Arial" pitchFamily="34" charset="0"/>
              <a:buNone/>
            </a:pPr>
            <a:r>
              <a:rPr lang="id-ID" sz="1000" dirty="0" smtClean="0">
                <a:solidFill>
                  <a:schemeClr val="bg1">
                    <a:lumMod val="75000"/>
                  </a:schemeClr>
                </a:solidFill>
                <a:ea typeface="Roboto" panose="02000000000000000000" pitchFamily="2" charset="0"/>
              </a:rPr>
              <a:t>Marketing 2</a:t>
            </a:r>
            <a:endParaRPr lang="en-US" sz="1050" dirty="0" smtClean="0">
              <a:solidFill>
                <a:schemeClr val="bg1">
                  <a:lumMod val="75000"/>
                </a:schemeClr>
              </a:solidFill>
              <a:ea typeface="Roboto" panose="02000000000000000000" pitchFamily="2" charset="0"/>
            </a:endParaRPr>
          </a:p>
        </p:txBody>
      </p:sp>
      <p:grpSp>
        <p:nvGrpSpPr>
          <p:cNvPr id="27" name="Group 26"/>
          <p:cNvGrpSpPr>
            <a:grpSpLocks noChangeAspect="1"/>
          </p:cNvGrpSpPr>
          <p:nvPr/>
        </p:nvGrpSpPr>
        <p:grpSpPr>
          <a:xfrm>
            <a:off x="6594663" y="3146349"/>
            <a:ext cx="910043" cy="92328"/>
            <a:chOff x="821415" y="5132620"/>
            <a:chExt cx="3298056" cy="334606"/>
          </a:xfrm>
        </p:grpSpPr>
        <p:cxnSp>
          <p:nvCxnSpPr>
            <p:cNvPr id="28" name="Straight Connector 27"/>
            <p:cNvCxnSpPr/>
            <p:nvPr/>
          </p:nvCxnSpPr>
          <p:spPr>
            <a:xfrm>
              <a:off x="821415" y="5132620"/>
              <a:ext cx="1080000" cy="0"/>
            </a:xfrm>
            <a:prstGeom prst="line">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039471" y="5132620"/>
              <a:ext cx="1080000" cy="0"/>
            </a:xfrm>
            <a:prstGeom prst="line">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1930443" y="5132620"/>
              <a:ext cx="1080000" cy="334606"/>
              <a:chOff x="1930443" y="5132620"/>
              <a:chExt cx="1080000" cy="334606"/>
            </a:xfrm>
          </p:grpSpPr>
          <p:cxnSp>
            <p:nvCxnSpPr>
              <p:cNvPr id="31" name="Straight Connector 30"/>
              <p:cNvCxnSpPr/>
              <p:nvPr/>
            </p:nvCxnSpPr>
            <p:spPr>
              <a:xfrm>
                <a:off x="1930443" y="5132620"/>
                <a:ext cx="1080000" cy="0"/>
              </a:xfrm>
              <a:prstGeom prst="line">
                <a:avLst/>
              </a:prstGeom>
              <a:ln w="76200">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sp>
            <p:nvSpPr>
              <p:cNvPr id="32" name="Flowchart: Merge 31"/>
              <p:cNvSpPr>
                <a:spLocks noChangeAspect="1"/>
              </p:cNvSpPr>
              <p:nvPr/>
            </p:nvSpPr>
            <p:spPr>
              <a:xfrm>
                <a:off x="2266868" y="5206291"/>
                <a:ext cx="486154" cy="260935"/>
              </a:xfrm>
              <a:prstGeom prst="flowChartMerg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grpSp>
      <p:sp>
        <p:nvSpPr>
          <p:cNvPr id="33" name="Oval 32"/>
          <p:cNvSpPr>
            <a:spLocks noChangeAspect="1"/>
          </p:cNvSpPr>
          <p:nvPr/>
        </p:nvSpPr>
        <p:spPr>
          <a:xfrm>
            <a:off x="851007" y="3864018"/>
            <a:ext cx="1260000" cy="126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34" name="Content Placeholder 7"/>
          <p:cNvSpPr txBox="1">
            <a:spLocks noChangeAspect="1"/>
          </p:cNvSpPr>
          <p:nvPr/>
        </p:nvSpPr>
        <p:spPr>
          <a:xfrm>
            <a:off x="851007" y="5322767"/>
            <a:ext cx="1260000" cy="38164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80000"/>
              </a:lnSpc>
              <a:buFont typeface="Arial" pitchFamily="34" charset="0"/>
              <a:buNone/>
            </a:pPr>
            <a:r>
              <a:rPr lang="id-ID" sz="1100" dirty="0" smtClean="0">
                <a:solidFill>
                  <a:schemeClr val="bg1">
                    <a:lumMod val="50000"/>
                  </a:schemeClr>
                </a:solidFill>
                <a:ea typeface="Roboto" panose="02000000000000000000" pitchFamily="2" charset="0"/>
              </a:rPr>
              <a:t>Bann Dempo</a:t>
            </a:r>
          </a:p>
          <a:p>
            <a:pPr marL="0" indent="0" algn="ctr">
              <a:lnSpc>
                <a:spcPct val="80000"/>
              </a:lnSpc>
              <a:buFont typeface="Arial" pitchFamily="34" charset="0"/>
              <a:buNone/>
            </a:pPr>
            <a:r>
              <a:rPr lang="id-ID" sz="1000" dirty="0" smtClean="0">
                <a:solidFill>
                  <a:schemeClr val="bg1">
                    <a:lumMod val="75000"/>
                  </a:schemeClr>
                </a:solidFill>
                <a:ea typeface="Roboto" panose="02000000000000000000" pitchFamily="2" charset="0"/>
              </a:rPr>
              <a:t>Salesman 1</a:t>
            </a:r>
            <a:endParaRPr lang="en-US" sz="1050" dirty="0" smtClean="0">
              <a:solidFill>
                <a:schemeClr val="bg1">
                  <a:lumMod val="75000"/>
                </a:schemeClr>
              </a:solidFill>
              <a:ea typeface="Roboto" panose="02000000000000000000" pitchFamily="2" charset="0"/>
            </a:endParaRPr>
          </a:p>
        </p:txBody>
      </p:sp>
      <p:grpSp>
        <p:nvGrpSpPr>
          <p:cNvPr id="35" name="Group 34"/>
          <p:cNvGrpSpPr>
            <a:grpSpLocks noChangeAspect="1"/>
          </p:cNvGrpSpPr>
          <p:nvPr/>
        </p:nvGrpSpPr>
        <p:grpSpPr>
          <a:xfrm>
            <a:off x="1025985" y="5222202"/>
            <a:ext cx="910043" cy="92328"/>
            <a:chOff x="821415" y="5132620"/>
            <a:chExt cx="3298056" cy="334606"/>
          </a:xfrm>
        </p:grpSpPr>
        <p:cxnSp>
          <p:nvCxnSpPr>
            <p:cNvPr id="36" name="Straight Connector 35"/>
            <p:cNvCxnSpPr/>
            <p:nvPr/>
          </p:nvCxnSpPr>
          <p:spPr>
            <a:xfrm>
              <a:off x="821415" y="5132620"/>
              <a:ext cx="1080000" cy="0"/>
            </a:xfrm>
            <a:prstGeom prst="line">
              <a:avLst/>
            </a:prstGeom>
            <a:ln w="762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039471" y="5132620"/>
              <a:ext cx="1080000" cy="0"/>
            </a:xfrm>
            <a:prstGeom prst="line">
              <a:avLst/>
            </a:prstGeom>
            <a:ln w="7620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8" name="Group 37"/>
            <p:cNvGrpSpPr/>
            <p:nvPr/>
          </p:nvGrpSpPr>
          <p:grpSpPr>
            <a:xfrm>
              <a:off x="1930443" y="5132620"/>
              <a:ext cx="1080000" cy="334606"/>
              <a:chOff x="1930443" y="5132620"/>
              <a:chExt cx="1080000" cy="334606"/>
            </a:xfrm>
          </p:grpSpPr>
          <p:cxnSp>
            <p:nvCxnSpPr>
              <p:cNvPr id="39" name="Straight Connector 38"/>
              <p:cNvCxnSpPr/>
              <p:nvPr/>
            </p:nvCxnSpPr>
            <p:spPr>
              <a:xfrm>
                <a:off x="1930443" y="5132620"/>
                <a:ext cx="1080000" cy="0"/>
              </a:xfrm>
              <a:prstGeom prst="line">
                <a:avLst/>
              </a:prstGeom>
              <a:ln w="76200">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sp>
            <p:nvSpPr>
              <p:cNvPr id="40" name="Flowchart: Merge 39"/>
              <p:cNvSpPr>
                <a:spLocks noChangeAspect="1"/>
              </p:cNvSpPr>
              <p:nvPr/>
            </p:nvSpPr>
            <p:spPr>
              <a:xfrm>
                <a:off x="2266868" y="5206291"/>
                <a:ext cx="486154" cy="260935"/>
              </a:xfrm>
              <a:prstGeom prst="flowChartMerg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grpSp>
      <p:sp>
        <p:nvSpPr>
          <p:cNvPr id="41" name="Oval 40"/>
          <p:cNvSpPr>
            <a:spLocks noChangeAspect="1"/>
          </p:cNvSpPr>
          <p:nvPr/>
        </p:nvSpPr>
        <p:spPr>
          <a:xfrm>
            <a:off x="6405621" y="3864018"/>
            <a:ext cx="1260000" cy="126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sp>
        <p:nvSpPr>
          <p:cNvPr id="42" name="Content Placeholder 7"/>
          <p:cNvSpPr txBox="1">
            <a:spLocks noChangeAspect="1"/>
          </p:cNvSpPr>
          <p:nvPr/>
        </p:nvSpPr>
        <p:spPr>
          <a:xfrm>
            <a:off x="6405621" y="5322767"/>
            <a:ext cx="1260000" cy="38164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80000"/>
              </a:lnSpc>
              <a:buFont typeface="Arial" pitchFamily="34" charset="0"/>
              <a:buNone/>
            </a:pPr>
            <a:r>
              <a:rPr lang="id-ID" sz="1100" dirty="0" smtClean="0">
                <a:solidFill>
                  <a:schemeClr val="bg1">
                    <a:lumMod val="50000"/>
                  </a:schemeClr>
                </a:solidFill>
                <a:ea typeface="Roboto" panose="02000000000000000000" pitchFamily="2" charset="0"/>
              </a:rPr>
              <a:t>Dul Gembuk</a:t>
            </a:r>
          </a:p>
          <a:p>
            <a:pPr marL="0" indent="0" algn="ctr">
              <a:lnSpc>
                <a:spcPct val="80000"/>
              </a:lnSpc>
              <a:buFont typeface="Arial" pitchFamily="34" charset="0"/>
              <a:buNone/>
            </a:pPr>
            <a:r>
              <a:rPr lang="id-ID" sz="1000" dirty="0" smtClean="0">
                <a:solidFill>
                  <a:schemeClr val="bg1">
                    <a:lumMod val="75000"/>
                  </a:schemeClr>
                </a:solidFill>
                <a:ea typeface="Roboto" panose="02000000000000000000" pitchFamily="2" charset="0"/>
              </a:rPr>
              <a:t>Salesman 2</a:t>
            </a:r>
            <a:endParaRPr lang="en-US" sz="1050" dirty="0" smtClean="0">
              <a:solidFill>
                <a:schemeClr val="bg1">
                  <a:lumMod val="75000"/>
                </a:schemeClr>
              </a:solidFill>
              <a:ea typeface="Roboto" panose="02000000000000000000" pitchFamily="2" charset="0"/>
            </a:endParaRPr>
          </a:p>
        </p:txBody>
      </p:sp>
      <p:grpSp>
        <p:nvGrpSpPr>
          <p:cNvPr id="43" name="Group 42"/>
          <p:cNvGrpSpPr>
            <a:grpSpLocks noChangeAspect="1"/>
          </p:cNvGrpSpPr>
          <p:nvPr/>
        </p:nvGrpSpPr>
        <p:grpSpPr>
          <a:xfrm>
            <a:off x="6580599" y="5222202"/>
            <a:ext cx="910043" cy="92328"/>
            <a:chOff x="821415" y="5132620"/>
            <a:chExt cx="3298056" cy="334606"/>
          </a:xfrm>
        </p:grpSpPr>
        <p:cxnSp>
          <p:nvCxnSpPr>
            <p:cNvPr id="44" name="Straight Connector 43"/>
            <p:cNvCxnSpPr/>
            <p:nvPr/>
          </p:nvCxnSpPr>
          <p:spPr>
            <a:xfrm>
              <a:off x="821415" y="5132620"/>
              <a:ext cx="1080000" cy="0"/>
            </a:xfrm>
            <a:prstGeom prst="line">
              <a:avLst/>
            </a:prstGeom>
            <a:ln w="762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3039471" y="5132620"/>
              <a:ext cx="1080000" cy="0"/>
            </a:xfrm>
            <a:prstGeom prst="line">
              <a:avLst/>
            </a:prstGeom>
            <a:ln w="7620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46" name="Group 45"/>
            <p:cNvGrpSpPr/>
            <p:nvPr/>
          </p:nvGrpSpPr>
          <p:grpSpPr>
            <a:xfrm>
              <a:off x="1930443" y="5132620"/>
              <a:ext cx="1080000" cy="334606"/>
              <a:chOff x="1930443" y="5132620"/>
              <a:chExt cx="1080000" cy="334606"/>
            </a:xfrm>
          </p:grpSpPr>
          <p:cxnSp>
            <p:nvCxnSpPr>
              <p:cNvPr id="47" name="Straight Connector 46"/>
              <p:cNvCxnSpPr/>
              <p:nvPr/>
            </p:nvCxnSpPr>
            <p:spPr>
              <a:xfrm>
                <a:off x="1930443" y="5132620"/>
                <a:ext cx="1080000" cy="0"/>
              </a:xfrm>
              <a:prstGeom prst="line">
                <a:avLst/>
              </a:prstGeom>
              <a:ln w="76200">
                <a:solidFill>
                  <a:schemeClr val="accent5">
                    <a:lumMod val="75000"/>
                  </a:schemeClr>
                </a:solidFill>
              </a:ln>
            </p:spPr>
            <p:style>
              <a:lnRef idx="1">
                <a:schemeClr val="accent1"/>
              </a:lnRef>
              <a:fillRef idx="0">
                <a:schemeClr val="accent1"/>
              </a:fillRef>
              <a:effectRef idx="0">
                <a:schemeClr val="accent1"/>
              </a:effectRef>
              <a:fontRef idx="minor">
                <a:schemeClr val="tx1"/>
              </a:fontRef>
            </p:style>
          </p:cxnSp>
          <p:sp>
            <p:nvSpPr>
              <p:cNvPr id="48" name="Flowchart: Merge 47"/>
              <p:cNvSpPr>
                <a:spLocks noChangeAspect="1"/>
              </p:cNvSpPr>
              <p:nvPr/>
            </p:nvSpPr>
            <p:spPr>
              <a:xfrm>
                <a:off x="2266868" y="5206291"/>
                <a:ext cx="486154" cy="260935"/>
              </a:xfrm>
              <a:prstGeom prst="flowChartMerg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p>
            </p:txBody>
          </p:sp>
        </p:grpSp>
      </p:grpSp>
      <p:sp>
        <p:nvSpPr>
          <p:cNvPr id="49" name="Content Placeholder 2"/>
          <p:cNvSpPr txBox="1">
            <a:spLocks/>
          </p:cNvSpPr>
          <p:nvPr/>
        </p:nvSpPr>
        <p:spPr>
          <a:xfrm>
            <a:off x="2649841" y="1993389"/>
            <a:ext cx="2999168" cy="1276100"/>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400" dirty="0" smtClean="0">
                <a:solidFill>
                  <a:schemeClr val="bg1"/>
                </a:solidFill>
                <a:ea typeface="Roboto" panose="02000000000000000000" pitchFamily="2" charset="0"/>
              </a:rPr>
              <a:t>Short Statement.</a:t>
            </a:r>
          </a:p>
          <a:p>
            <a:pPr algn="l"/>
            <a:r>
              <a:rPr lang="en-US" sz="1000" dirty="0" smtClean="0">
                <a:solidFill>
                  <a:schemeClr val="bg1">
                    <a:lumMod val="95000"/>
                  </a:schemeClr>
                </a:solidFill>
                <a:ea typeface="Roboto" panose="02000000000000000000" pitchFamily="2" charset="0"/>
              </a:rPr>
              <a:t>It was </a:t>
            </a:r>
            <a:r>
              <a:rPr lang="en-US" sz="1000" dirty="0" err="1" smtClean="0">
                <a:solidFill>
                  <a:schemeClr val="bg1">
                    <a:lumMod val="95000"/>
                  </a:schemeClr>
                </a:solidFill>
                <a:ea typeface="Roboto" panose="02000000000000000000" pitchFamily="2" charset="0"/>
              </a:rPr>
              <a:t>popularised</a:t>
            </a:r>
            <a:r>
              <a:rPr lang="en-US" sz="1000" dirty="0" smtClean="0">
                <a:solidFill>
                  <a:schemeClr val="bg1">
                    <a:lumMod val="95000"/>
                  </a:schemeClr>
                </a:solidFill>
                <a:ea typeface="Roboto" panose="02000000000000000000" pitchFamily="2" charset="0"/>
              </a:rPr>
              <a:t> in the 1960s with the release of </a:t>
            </a:r>
            <a:r>
              <a:rPr lang="en-US" sz="1000" dirty="0" err="1" smtClean="0">
                <a:solidFill>
                  <a:schemeClr val="bg1">
                    <a:lumMod val="95000"/>
                  </a:schemeClr>
                </a:solidFill>
                <a:ea typeface="Roboto" panose="02000000000000000000" pitchFamily="2" charset="0"/>
              </a:rPr>
              <a:t>Letraset</a:t>
            </a:r>
            <a:r>
              <a:rPr lang="en-US" sz="1000" dirty="0" smtClean="0">
                <a:solidFill>
                  <a:schemeClr val="bg1">
                    <a:lumMod val="95000"/>
                  </a:schemeClr>
                </a:solidFill>
                <a:ea typeface="Roboto" panose="02000000000000000000" pitchFamily="2" charset="0"/>
              </a:rPr>
              <a:t> sheets containing Lorem Ipsum passages, and more recently with desktop publishing software like Aldus PageMaker including versions of Lorem </a:t>
            </a:r>
            <a:r>
              <a:rPr lang="en-US" sz="1000" dirty="0" err="1" smtClean="0">
                <a:solidFill>
                  <a:schemeClr val="bg1">
                    <a:lumMod val="95000"/>
                  </a:schemeClr>
                </a:solidFill>
                <a:ea typeface="Roboto" panose="02000000000000000000" pitchFamily="2" charset="0"/>
              </a:rPr>
              <a:t>Ipsum</a:t>
            </a:r>
            <a:r>
              <a:rPr lang="en-US" sz="1000" dirty="0" smtClean="0">
                <a:solidFill>
                  <a:schemeClr val="bg1">
                    <a:lumMod val="95000"/>
                  </a:schemeClr>
                </a:solidFill>
                <a:ea typeface="Roboto" panose="02000000000000000000" pitchFamily="2" charset="0"/>
              </a:rPr>
              <a:t>.</a:t>
            </a:r>
            <a:r>
              <a:rPr lang="id-ID" sz="1000" dirty="0" smtClean="0">
                <a:solidFill>
                  <a:schemeClr val="bg1">
                    <a:lumMod val="95000"/>
                  </a:schemeClr>
                </a:solidFill>
                <a:ea typeface="Roboto" panose="02000000000000000000" pitchFamily="2" charset="0"/>
              </a:rPr>
              <a:t> </a:t>
            </a:r>
            <a:r>
              <a:rPr lang="en-US" sz="1050" dirty="0">
                <a:solidFill>
                  <a:schemeClr val="bg1">
                    <a:lumMod val="95000"/>
                  </a:schemeClr>
                </a:solidFill>
                <a:ea typeface="Roboto" panose="02000000000000000000" pitchFamily="2" charset="0"/>
              </a:rPr>
              <a:t>when an unknown printer took a galley of type and scrambled it to make a type specimen book</a:t>
            </a:r>
            <a:r>
              <a:rPr lang="en-US" sz="1050" dirty="0" smtClean="0">
                <a:solidFill>
                  <a:schemeClr val="bg1">
                    <a:lumMod val="95000"/>
                  </a:schemeClr>
                </a:solidFill>
                <a:ea typeface="Roboto" panose="02000000000000000000" pitchFamily="2" charset="0"/>
              </a:rPr>
              <a:t>.</a:t>
            </a:r>
            <a:endParaRPr lang="en-US" sz="1050" dirty="0">
              <a:solidFill>
                <a:schemeClr val="bg1">
                  <a:lumMod val="95000"/>
                </a:schemeClr>
              </a:solidFill>
              <a:ea typeface="Roboto" panose="02000000000000000000" pitchFamily="2" charset="0"/>
            </a:endParaRPr>
          </a:p>
        </p:txBody>
      </p:sp>
      <p:sp>
        <p:nvSpPr>
          <p:cNvPr id="50" name="Content Placeholder 2"/>
          <p:cNvSpPr txBox="1">
            <a:spLocks/>
          </p:cNvSpPr>
          <p:nvPr/>
        </p:nvSpPr>
        <p:spPr>
          <a:xfrm>
            <a:off x="8259829" y="1993389"/>
            <a:ext cx="2999168" cy="1276100"/>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400" dirty="0" smtClean="0">
                <a:solidFill>
                  <a:schemeClr val="bg1"/>
                </a:solidFill>
                <a:ea typeface="Roboto" panose="02000000000000000000" pitchFamily="2" charset="0"/>
              </a:rPr>
              <a:t>Short Statement.</a:t>
            </a:r>
          </a:p>
          <a:p>
            <a:pPr algn="l"/>
            <a:r>
              <a:rPr lang="en-US" sz="1000" dirty="0" smtClean="0">
                <a:solidFill>
                  <a:schemeClr val="bg1">
                    <a:lumMod val="95000"/>
                  </a:schemeClr>
                </a:solidFill>
                <a:ea typeface="Roboto" panose="02000000000000000000" pitchFamily="2" charset="0"/>
              </a:rPr>
              <a:t>It was </a:t>
            </a:r>
            <a:r>
              <a:rPr lang="en-US" sz="1000" dirty="0" err="1" smtClean="0">
                <a:solidFill>
                  <a:schemeClr val="bg1">
                    <a:lumMod val="95000"/>
                  </a:schemeClr>
                </a:solidFill>
                <a:ea typeface="Roboto" panose="02000000000000000000" pitchFamily="2" charset="0"/>
              </a:rPr>
              <a:t>popularised</a:t>
            </a:r>
            <a:r>
              <a:rPr lang="en-US" sz="1000" dirty="0" smtClean="0">
                <a:solidFill>
                  <a:schemeClr val="bg1">
                    <a:lumMod val="95000"/>
                  </a:schemeClr>
                </a:solidFill>
                <a:ea typeface="Roboto" panose="02000000000000000000" pitchFamily="2" charset="0"/>
              </a:rPr>
              <a:t> in the 1960s with the release of </a:t>
            </a:r>
            <a:r>
              <a:rPr lang="en-US" sz="1000" dirty="0" err="1" smtClean="0">
                <a:solidFill>
                  <a:schemeClr val="bg1">
                    <a:lumMod val="95000"/>
                  </a:schemeClr>
                </a:solidFill>
                <a:ea typeface="Roboto" panose="02000000000000000000" pitchFamily="2" charset="0"/>
              </a:rPr>
              <a:t>Letraset</a:t>
            </a:r>
            <a:r>
              <a:rPr lang="en-US" sz="1000" dirty="0" smtClean="0">
                <a:solidFill>
                  <a:schemeClr val="bg1">
                    <a:lumMod val="95000"/>
                  </a:schemeClr>
                </a:solidFill>
                <a:ea typeface="Roboto" panose="02000000000000000000" pitchFamily="2" charset="0"/>
              </a:rPr>
              <a:t> sheets containing Lorem Ipsum passages, and more recently with desktop publishing software like Aldus PageMaker including versions of Lorem </a:t>
            </a:r>
            <a:r>
              <a:rPr lang="en-US" sz="1000" dirty="0" err="1" smtClean="0">
                <a:solidFill>
                  <a:schemeClr val="bg1">
                    <a:lumMod val="95000"/>
                  </a:schemeClr>
                </a:solidFill>
                <a:ea typeface="Roboto" panose="02000000000000000000" pitchFamily="2" charset="0"/>
              </a:rPr>
              <a:t>Ipsum</a:t>
            </a:r>
            <a:r>
              <a:rPr lang="en-US" sz="1000" dirty="0" smtClean="0">
                <a:solidFill>
                  <a:schemeClr val="bg1">
                    <a:lumMod val="95000"/>
                  </a:schemeClr>
                </a:solidFill>
                <a:ea typeface="Roboto" panose="02000000000000000000" pitchFamily="2" charset="0"/>
              </a:rPr>
              <a:t>.</a:t>
            </a:r>
            <a:r>
              <a:rPr lang="id-ID" sz="1000" dirty="0" smtClean="0">
                <a:solidFill>
                  <a:schemeClr val="bg1">
                    <a:lumMod val="95000"/>
                  </a:schemeClr>
                </a:solidFill>
                <a:ea typeface="Roboto" panose="02000000000000000000" pitchFamily="2" charset="0"/>
              </a:rPr>
              <a:t> </a:t>
            </a:r>
            <a:r>
              <a:rPr lang="en-US" sz="1050" dirty="0">
                <a:solidFill>
                  <a:schemeClr val="bg1">
                    <a:lumMod val="95000"/>
                  </a:schemeClr>
                </a:solidFill>
                <a:ea typeface="Roboto" panose="02000000000000000000" pitchFamily="2" charset="0"/>
              </a:rPr>
              <a:t>when an unknown printer took a galley of type and scrambled it to make a type specimen book</a:t>
            </a:r>
            <a:r>
              <a:rPr lang="en-US" sz="1050" dirty="0" smtClean="0">
                <a:solidFill>
                  <a:schemeClr val="bg1">
                    <a:lumMod val="95000"/>
                  </a:schemeClr>
                </a:solidFill>
                <a:ea typeface="Roboto" panose="02000000000000000000" pitchFamily="2" charset="0"/>
              </a:rPr>
              <a:t>.</a:t>
            </a:r>
            <a:endParaRPr lang="en-US" sz="1050" dirty="0">
              <a:solidFill>
                <a:schemeClr val="bg1">
                  <a:lumMod val="95000"/>
                </a:schemeClr>
              </a:solidFill>
              <a:ea typeface="Roboto" panose="02000000000000000000" pitchFamily="2" charset="0"/>
            </a:endParaRPr>
          </a:p>
        </p:txBody>
      </p:sp>
      <p:sp>
        <p:nvSpPr>
          <p:cNvPr id="51" name="Content Placeholder 2"/>
          <p:cNvSpPr txBox="1">
            <a:spLocks/>
          </p:cNvSpPr>
          <p:nvPr/>
        </p:nvSpPr>
        <p:spPr>
          <a:xfrm>
            <a:off x="8261023" y="4043017"/>
            <a:ext cx="2999168" cy="1276100"/>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400" dirty="0" smtClean="0">
                <a:solidFill>
                  <a:schemeClr val="bg1"/>
                </a:solidFill>
                <a:ea typeface="Roboto" panose="02000000000000000000" pitchFamily="2" charset="0"/>
              </a:rPr>
              <a:t>Short Statement.</a:t>
            </a:r>
          </a:p>
          <a:p>
            <a:pPr algn="l"/>
            <a:r>
              <a:rPr lang="en-US" sz="1000" dirty="0" smtClean="0">
                <a:solidFill>
                  <a:schemeClr val="bg1">
                    <a:lumMod val="95000"/>
                  </a:schemeClr>
                </a:solidFill>
                <a:ea typeface="Roboto" panose="02000000000000000000" pitchFamily="2" charset="0"/>
              </a:rPr>
              <a:t>It was </a:t>
            </a:r>
            <a:r>
              <a:rPr lang="en-US" sz="1000" dirty="0" err="1" smtClean="0">
                <a:solidFill>
                  <a:schemeClr val="bg1">
                    <a:lumMod val="95000"/>
                  </a:schemeClr>
                </a:solidFill>
                <a:ea typeface="Roboto" panose="02000000000000000000" pitchFamily="2" charset="0"/>
              </a:rPr>
              <a:t>popularised</a:t>
            </a:r>
            <a:r>
              <a:rPr lang="en-US" sz="1000" dirty="0" smtClean="0">
                <a:solidFill>
                  <a:schemeClr val="bg1">
                    <a:lumMod val="95000"/>
                  </a:schemeClr>
                </a:solidFill>
                <a:ea typeface="Roboto" panose="02000000000000000000" pitchFamily="2" charset="0"/>
              </a:rPr>
              <a:t> in the 1960s with the release of </a:t>
            </a:r>
            <a:r>
              <a:rPr lang="en-US" sz="1000" dirty="0" err="1" smtClean="0">
                <a:solidFill>
                  <a:schemeClr val="bg1">
                    <a:lumMod val="95000"/>
                  </a:schemeClr>
                </a:solidFill>
                <a:ea typeface="Roboto" panose="02000000000000000000" pitchFamily="2" charset="0"/>
              </a:rPr>
              <a:t>Letraset</a:t>
            </a:r>
            <a:r>
              <a:rPr lang="en-US" sz="1000" dirty="0" smtClean="0">
                <a:solidFill>
                  <a:schemeClr val="bg1">
                    <a:lumMod val="95000"/>
                  </a:schemeClr>
                </a:solidFill>
                <a:ea typeface="Roboto" panose="02000000000000000000" pitchFamily="2" charset="0"/>
              </a:rPr>
              <a:t> sheets containing Lorem Ipsum passages, and more recently with desktop publishing software like Aldus PageMaker including versions of Lorem </a:t>
            </a:r>
            <a:r>
              <a:rPr lang="en-US" sz="1000" dirty="0" err="1" smtClean="0">
                <a:solidFill>
                  <a:schemeClr val="bg1">
                    <a:lumMod val="95000"/>
                  </a:schemeClr>
                </a:solidFill>
                <a:ea typeface="Roboto" panose="02000000000000000000" pitchFamily="2" charset="0"/>
              </a:rPr>
              <a:t>Ipsum</a:t>
            </a:r>
            <a:r>
              <a:rPr lang="en-US" sz="1000" dirty="0" smtClean="0">
                <a:solidFill>
                  <a:schemeClr val="bg1">
                    <a:lumMod val="95000"/>
                  </a:schemeClr>
                </a:solidFill>
                <a:ea typeface="Roboto" panose="02000000000000000000" pitchFamily="2" charset="0"/>
              </a:rPr>
              <a:t>.</a:t>
            </a:r>
            <a:r>
              <a:rPr lang="id-ID" sz="1000" dirty="0" smtClean="0">
                <a:solidFill>
                  <a:schemeClr val="bg1">
                    <a:lumMod val="95000"/>
                  </a:schemeClr>
                </a:solidFill>
                <a:ea typeface="Roboto" panose="02000000000000000000" pitchFamily="2" charset="0"/>
              </a:rPr>
              <a:t> </a:t>
            </a:r>
            <a:r>
              <a:rPr lang="en-US" sz="1050" dirty="0">
                <a:solidFill>
                  <a:schemeClr val="bg1">
                    <a:lumMod val="95000"/>
                  </a:schemeClr>
                </a:solidFill>
                <a:ea typeface="Roboto" panose="02000000000000000000" pitchFamily="2" charset="0"/>
              </a:rPr>
              <a:t>when an unknown printer took a galley of type and scrambled it to make a type specimen book</a:t>
            </a:r>
            <a:r>
              <a:rPr lang="en-US" sz="1050" dirty="0" smtClean="0">
                <a:solidFill>
                  <a:schemeClr val="bg1">
                    <a:lumMod val="95000"/>
                  </a:schemeClr>
                </a:solidFill>
                <a:ea typeface="Roboto" panose="02000000000000000000" pitchFamily="2" charset="0"/>
              </a:rPr>
              <a:t>.</a:t>
            </a:r>
            <a:endParaRPr lang="en-US" sz="1050" dirty="0">
              <a:solidFill>
                <a:schemeClr val="bg1">
                  <a:lumMod val="95000"/>
                </a:schemeClr>
              </a:solidFill>
              <a:ea typeface="Roboto" panose="02000000000000000000" pitchFamily="2" charset="0"/>
            </a:endParaRPr>
          </a:p>
        </p:txBody>
      </p:sp>
      <p:sp>
        <p:nvSpPr>
          <p:cNvPr id="52" name="Content Placeholder 2"/>
          <p:cNvSpPr txBox="1">
            <a:spLocks/>
          </p:cNvSpPr>
          <p:nvPr/>
        </p:nvSpPr>
        <p:spPr>
          <a:xfrm>
            <a:off x="2659225" y="4043016"/>
            <a:ext cx="2999168" cy="1276100"/>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400" dirty="0" smtClean="0">
                <a:solidFill>
                  <a:schemeClr val="bg1"/>
                </a:solidFill>
                <a:ea typeface="Roboto" panose="02000000000000000000" pitchFamily="2" charset="0"/>
              </a:rPr>
              <a:t>Short Statement.</a:t>
            </a:r>
          </a:p>
          <a:p>
            <a:pPr algn="l"/>
            <a:r>
              <a:rPr lang="en-US" sz="1000" dirty="0" smtClean="0">
                <a:solidFill>
                  <a:schemeClr val="bg1">
                    <a:lumMod val="95000"/>
                  </a:schemeClr>
                </a:solidFill>
                <a:ea typeface="Roboto" panose="02000000000000000000" pitchFamily="2" charset="0"/>
              </a:rPr>
              <a:t>It was </a:t>
            </a:r>
            <a:r>
              <a:rPr lang="en-US" sz="1000" dirty="0" err="1" smtClean="0">
                <a:solidFill>
                  <a:schemeClr val="bg1">
                    <a:lumMod val="95000"/>
                  </a:schemeClr>
                </a:solidFill>
                <a:ea typeface="Roboto" panose="02000000000000000000" pitchFamily="2" charset="0"/>
              </a:rPr>
              <a:t>popularised</a:t>
            </a:r>
            <a:r>
              <a:rPr lang="en-US" sz="1000" dirty="0" smtClean="0">
                <a:solidFill>
                  <a:schemeClr val="bg1">
                    <a:lumMod val="95000"/>
                  </a:schemeClr>
                </a:solidFill>
                <a:ea typeface="Roboto" panose="02000000000000000000" pitchFamily="2" charset="0"/>
              </a:rPr>
              <a:t> in the 1960s with the release of </a:t>
            </a:r>
            <a:r>
              <a:rPr lang="en-US" sz="1000" dirty="0" err="1" smtClean="0">
                <a:solidFill>
                  <a:schemeClr val="bg1">
                    <a:lumMod val="95000"/>
                  </a:schemeClr>
                </a:solidFill>
                <a:ea typeface="Roboto" panose="02000000000000000000" pitchFamily="2" charset="0"/>
              </a:rPr>
              <a:t>Letraset</a:t>
            </a:r>
            <a:r>
              <a:rPr lang="en-US" sz="1000" dirty="0" smtClean="0">
                <a:solidFill>
                  <a:schemeClr val="bg1">
                    <a:lumMod val="95000"/>
                  </a:schemeClr>
                </a:solidFill>
                <a:ea typeface="Roboto" panose="02000000000000000000" pitchFamily="2" charset="0"/>
              </a:rPr>
              <a:t> sheets containing Lorem Ipsum passages, and more recently with desktop publishing software like Aldus PageMaker including versions of Lorem </a:t>
            </a:r>
            <a:r>
              <a:rPr lang="en-US" sz="1000" dirty="0" err="1" smtClean="0">
                <a:solidFill>
                  <a:schemeClr val="bg1">
                    <a:lumMod val="95000"/>
                  </a:schemeClr>
                </a:solidFill>
                <a:ea typeface="Roboto" panose="02000000000000000000" pitchFamily="2" charset="0"/>
              </a:rPr>
              <a:t>Ipsum</a:t>
            </a:r>
            <a:r>
              <a:rPr lang="en-US" sz="1000" dirty="0" smtClean="0">
                <a:solidFill>
                  <a:schemeClr val="bg1">
                    <a:lumMod val="95000"/>
                  </a:schemeClr>
                </a:solidFill>
                <a:ea typeface="Roboto" panose="02000000000000000000" pitchFamily="2" charset="0"/>
              </a:rPr>
              <a:t>.</a:t>
            </a:r>
            <a:r>
              <a:rPr lang="id-ID" sz="1000" dirty="0" smtClean="0">
                <a:solidFill>
                  <a:schemeClr val="bg1">
                    <a:lumMod val="95000"/>
                  </a:schemeClr>
                </a:solidFill>
                <a:ea typeface="Roboto" panose="02000000000000000000" pitchFamily="2" charset="0"/>
              </a:rPr>
              <a:t> </a:t>
            </a:r>
            <a:r>
              <a:rPr lang="en-US" sz="1050" dirty="0">
                <a:solidFill>
                  <a:schemeClr val="bg1">
                    <a:lumMod val="95000"/>
                  </a:schemeClr>
                </a:solidFill>
                <a:ea typeface="Roboto" panose="02000000000000000000" pitchFamily="2" charset="0"/>
              </a:rPr>
              <a:t>when an unknown printer took a galley of type and scrambled it to make a type specimen book</a:t>
            </a:r>
            <a:r>
              <a:rPr lang="en-US" sz="1050" dirty="0" smtClean="0">
                <a:solidFill>
                  <a:schemeClr val="bg1">
                    <a:lumMod val="95000"/>
                  </a:schemeClr>
                </a:solidFill>
                <a:ea typeface="Roboto" panose="02000000000000000000" pitchFamily="2" charset="0"/>
              </a:rPr>
              <a:t>.</a:t>
            </a:r>
            <a:endParaRPr lang="en-US" sz="1050" dirty="0">
              <a:solidFill>
                <a:schemeClr val="bg1">
                  <a:lumMod val="95000"/>
                </a:schemeClr>
              </a:solidFill>
              <a:ea typeface="Roboto" panose="02000000000000000000" pitchFamily="2" charset="0"/>
            </a:endParaRPr>
          </a:p>
        </p:txBody>
      </p:sp>
    </p:spTree>
    <p:extLst>
      <p:ext uri="{BB962C8B-B14F-4D97-AF65-F5344CB8AC3E}">
        <p14:creationId xmlns:p14="http://schemas.microsoft.com/office/powerpoint/2010/main" val="45727446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53" presetClass="entr" presetSubtype="16" fill="hold" grpId="0" nodeType="withEffect">
                                  <p:stCondLst>
                                    <p:cond delay="1500"/>
                                  </p:stCondLst>
                                  <p:childTnLst>
                                    <p:set>
                                      <p:cBhvr>
                                        <p:cTn id="12" dur="1" fill="hold">
                                          <p:stCondLst>
                                            <p:cond delay="0"/>
                                          </p:stCondLst>
                                        </p:cTn>
                                        <p:tgtEl>
                                          <p:spTgt spid="11"/>
                                        </p:tgtEl>
                                        <p:attrNameLst>
                                          <p:attrName>style.visibility</p:attrName>
                                        </p:attrNameLst>
                                      </p:cBhvr>
                                      <p:to>
                                        <p:strVal val="visible"/>
                                      </p:to>
                                    </p:set>
                                    <p:anim calcmode="lin" valueType="num">
                                      <p:cBhvr>
                                        <p:cTn id="13" dur="1000" fill="hold"/>
                                        <p:tgtEl>
                                          <p:spTgt spid="11"/>
                                        </p:tgtEl>
                                        <p:attrNameLst>
                                          <p:attrName>ppt_w</p:attrName>
                                        </p:attrNameLst>
                                      </p:cBhvr>
                                      <p:tavLst>
                                        <p:tav tm="0">
                                          <p:val>
                                            <p:fltVal val="0"/>
                                          </p:val>
                                        </p:tav>
                                        <p:tav tm="100000">
                                          <p:val>
                                            <p:strVal val="#ppt_w"/>
                                          </p:val>
                                        </p:tav>
                                      </p:tavLst>
                                    </p:anim>
                                    <p:anim calcmode="lin" valueType="num">
                                      <p:cBhvr>
                                        <p:cTn id="14" dur="1000" fill="hold"/>
                                        <p:tgtEl>
                                          <p:spTgt spid="11"/>
                                        </p:tgtEl>
                                        <p:attrNameLst>
                                          <p:attrName>ppt_h</p:attrName>
                                        </p:attrNameLst>
                                      </p:cBhvr>
                                      <p:tavLst>
                                        <p:tav tm="0">
                                          <p:val>
                                            <p:fltVal val="0"/>
                                          </p:val>
                                        </p:tav>
                                        <p:tav tm="100000">
                                          <p:val>
                                            <p:strVal val="#ppt_h"/>
                                          </p:val>
                                        </p:tav>
                                      </p:tavLst>
                                    </p:anim>
                                    <p:animEffect transition="in" filter="fade">
                                      <p:cBhvr>
                                        <p:cTn id="15" dur="1000"/>
                                        <p:tgtEl>
                                          <p:spTgt spid="11"/>
                                        </p:tgtEl>
                                      </p:cBhvr>
                                    </p:animEffect>
                                  </p:childTnLst>
                                </p:cTn>
                              </p:par>
                              <p:par>
                                <p:cTn id="16" presetID="16" presetClass="entr" presetSubtype="37" fill="hold" nodeType="withEffect">
                                  <p:stCondLst>
                                    <p:cond delay="2500"/>
                                  </p:stCondLst>
                                  <p:childTnLst>
                                    <p:set>
                                      <p:cBhvr>
                                        <p:cTn id="17" dur="1" fill="hold">
                                          <p:stCondLst>
                                            <p:cond delay="0"/>
                                          </p:stCondLst>
                                        </p:cTn>
                                        <p:tgtEl>
                                          <p:spTgt spid="19"/>
                                        </p:tgtEl>
                                        <p:attrNameLst>
                                          <p:attrName>style.visibility</p:attrName>
                                        </p:attrNameLst>
                                      </p:cBhvr>
                                      <p:to>
                                        <p:strVal val="visible"/>
                                      </p:to>
                                    </p:set>
                                    <p:animEffect transition="in" filter="barn(outVertical)">
                                      <p:cBhvr>
                                        <p:cTn id="18" dur="500"/>
                                        <p:tgtEl>
                                          <p:spTgt spid="19"/>
                                        </p:tgtEl>
                                      </p:cBhvr>
                                    </p:animEffect>
                                  </p:childTnLst>
                                </p:cTn>
                              </p:par>
                              <p:par>
                                <p:cTn id="19" presetID="22" presetClass="entr" presetSubtype="1" fill="hold" grpId="0" nodeType="withEffect">
                                  <p:stCondLst>
                                    <p:cond delay="3000"/>
                                  </p:stCondLst>
                                  <p:childTnLst>
                                    <p:set>
                                      <p:cBhvr>
                                        <p:cTn id="20" dur="1" fill="hold">
                                          <p:stCondLst>
                                            <p:cond delay="0"/>
                                          </p:stCondLst>
                                        </p:cTn>
                                        <p:tgtEl>
                                          <p:spTgt spid="18"/>
                                        </p:tgtEl>
                                        <p:attrNameLst>
                                          <p:attrName>style.visibility</p:attrName>
                                        </p:attrNameLst>
                                      </p:cBhvr>
                                      <p:to>
                                        <p:strVal val="visible"/>
                                      </p:to>
                                    </p:set>
                                    <p:animEffect transition="in" filter="wipe(up)">
                                      <p:cBhvr>
                                        <p:cTn id="21" dur="500"/>
                                        <p:tgtEl>
                                          <p:spTgt spid="18"/>
                                        </p:tgtEl>
                                      </p:cBhvr>
                                    </p:animEffect>
                                  </p:childTnLst>
                                </p:cTn>
                              </p:par>
                              <p:par>
                                <p:cTn id="22" presetID="53" presetClass="entr" presetSubtype="16" fill="hold" grpId="0" nodeType="withEffect">
                                  <p:stCondLst>
                                    <p:cond delay="1500"/>
                                  </p:stCondLst>
                                  <p:childTnLst>
                                    <p:set>
                                      <p:cBhvr>
                                        <p:cTn id="23" dur="1" fill="hold">
                                          <p:stCondLst>
                                            <p:cond delay="0"/>
                                          </p:stCondLst>
                                        </p:cTn>
                                        <p:tgtEl>
                                          <p:spTgt spid="25"/>
                                        </p:tgtEl>
                                        <p:attrNameLst>
                                          <p:attrName>style.visibility</p:attrName>
                                        </p:attrNameLst>
                                      </p:cBhvr>
                                      <p:to>
                                        <p:strVal val="visible"/>
                                      </p:to>
                                    </p:set>
                                    <p:anim calcmode="lin" valueType="num">
                                      <p:cBhvr>
                                        <p:cTn id="24" dur="1000" fill="hold"/>
                                        <p:tgtEl>
                                          <p:spTgt spid="25"/>
                                        </p:tgtEl>
                                        <p:attrNameLst>
                                          <p:attrName>ppt_w</p:attrName>
                                        </p:attrNameLst>
                                      </p:cBhvr>
                                      <p:tavLst>
                                        <p:tav tm="0">
                                          <p:val>
                                            <p:fltVal val="0"/>
                                          </p:val>
                                        </p:tav>
                                        <p:tav tm="100000">
                                          <p:val>
                                            <p:strVal val="#ppt_w"/>
                                          </p:val>
                                        </p:tav>
                                      </p:tavLst>
                                    </p:anim>
                                    <p:anim calcmode="lin" valueType="num">
                                      <p:cBhvr>
                                        <p:cTn id="25" dur="1000" fill="hold"/>
                                        <p:tgtEl>
                                          <p:spTgt spid="25"/>
                                        </p:tgtEl>
                                        <p:attrNameLst>
                                          <p:attrName>ppt_h</p:attrName>
                                        </p:attrNameLst>
                                      </p:cBhvr>
                                      <p:tavLst>
                                        <p:tav tm="0">
                                          <p:val>
                                            <p:fltVal val="0"/>
                                          </p:val>
                                        </p:tav>
                                        <p:tav tm="100000">
                                          <p:val>
                                            <p:strVal val="#ppt_h"/>
                                          </p:val>
                                        </p:tav>
                                      </p:tavLst>
                                    </p:anim>
                                    <p:animEffect transition="in" filter="fade">
                                      <p:cBhvr>
                                        <p:cTn id="26" dur="1000"/>
                                        <p:tgtEl>
                                          <p:spTgt spid="25"/>
                                        </p:tgtEl>
                                      </p:cBhvr>
                                    </p:animEffect>
                                  </p:childTnLst>
                                </p:cTn>
                              </p:par>
                              <p:par>
                                <p:cTn id="27" presetID="16" presetClass="entr" presetSubtype="37" fill="hold" nodeType="withEffect">
                                  <p:stCondLst>
                                    <p:cond delay="2500"/>
                                  </p:stCondLst>
                                  <p:childTnLst>
                                    <p:set>
                                      <p:cBhvr>
                                        <p:cTn id="28" dur="1" fill="hold">
                                          <p:stCondLst>
                                            <p:cond delay="0"/>
                                          </p:stCondLst>
                                        </p:cTn>
                                        <p:tgtEl>
                                          <p:spTgt spid="27"/>
                                        </p:tgtEl>
                                        <p:attrNameLst>
                                          <p:attrName>style.visibility</p:attrName>
                                        </p:attrNameLst>
                                      </p:cBhvr>
                                      <p:to>
                                        <p:strVal val="visible"/>
                                      </p:to>
                                    </p:set>
                                    <p:animEffect transition="in" filter="barn(outVertical)">
                                      <p:cBhvr>
                                        <p:cTn id="29" dur="500"/>
                                        <p:tgtEl>
                                          <p:spTgt spid="27"/>
                                        </p:tgtEl>
                                      </p:cBhvr>
                                    </p:animEffect>
                                  </p:childTnLst>
                                </p:cTn>
                              </p:par>
                              <p:par>
                                <p:cTn id="30" presetID="22" presetClass="entr" presetSubtype="1" fill="hold" grpId="0" nodeType="withEffect">
                                  <p:stCondLst>
                                    <p:cond delay="3000"/>
                                  </p:stCondLst>
                                  <p:childTnLst>
                                    <p:set>
                                      <p:cBhvr>
                                        <p:cTn id="31" dur="1" fill="hold">
                                          <p:stCondLst>
                                            <p:cond delay="0"/>
                                          </p:stCondLst>
                                        </p:cTn>
                                        <p:tgtEl>
                                          <p:spTgt spid="26"/>
                                        </p:tgtEl>
                                        <p:attrNameLst>
                                          <p:attrName>style.visibility</p:attrName>
                                        </p:attrNameLst>
                                      </p:cBhvr>
                                      <p:to>
                                        <p:strVal val="visible"/>
                                      </p:to>
                                    </p:set>
                                    <p:animEffect transition="in" filter="wipe(up)">
                                      <p:cBhvr>
                                        <p:cTn id="32" dur="500"/>
                                        <p:tgtEl>
                                          <p:spTgt spid="26"/>
                                        </p:tgtEl>
                                      </p:cBhvr>
                                    </p:animEffect>
                                  </p:childTnLst>
                                </p:cTn>
                              </p:par>
                              <p:par>
                                <p:cTn id="33" presetID="53" presetClass="entr" presetSubtype="16" fill="hold" grpId="0" nodeType="withEffect">
                                  <p:stCondLst>
                                    <p:cond delay="1500"/>
                                  </p:stCondLst>
                                  <p:childTnLst>
                                    <p:set>
                                      <p:cBhvr>
                                        <p:cTn id="34" dur="1" fill="hold">
                                          <p:stCondLst>
                                            <p:cond delay="0"/>
                                          </p:stCondLst>
                                        </p:cTn>
                                        <p:tgtEl>
                                          <p:spTgt spid="33"/>
                                        </p:tgtEl>
                                        <p:attrNameLst>
                                          <p:attrName>style.visibility</p:attrName>
                                        </p:attrNameLst>
                                      </p:cBhvr>
                                      <p:to>
                                        <p:strVal val="visible"/>
                                      </p:to>
                                    </p:set>
                                    <p:anim calcmode="lin" valueType="num">
                                      <p:cBhvr>
                                        <p:cTn id="35" dur="1000" fill="hold"/>
                                        <p:tgtEl>
                                          <p:spTgt spid="33"/>
                                        </p:tgtEl>
                                        <p:attrNameLst>
                                          <p:attrName>ppt_w</p:attrName>
                                        </p:attrNameLst>
                                      </p:cBhvr>
                                      <p:tavLst>
                                        <p:tav tm="0">
                                          <p:val>
                                            <p:fltVal val="0"/>
                                          </p:val>
                                        </p:tav>
                                        <p:tav tm="100000">
                                          <p:val>
                                            <p:strVal val="#ppt_w"/>
                                          </p:val>
                                        </p:tav>
                                      </p:tavLst>
                                    </p:anim>
                                    <p:anim calcmode="lin" valueType="num">
                                      <p:cBhvr>
                                        <p:cTn id="36" dur="1000" fill="hold"/>
                                        <p:tgtEl>
                                          <p:spTgt spid="33"/>
                                        </p:tgtEl>
                                        <p:attrNameLst>
                                          <p:attrName>ppt_h</p:attrName>
                                        </p:attrNameLst>
                                      </p:cBhvr>
                                      <p:tavLst>
                                        <p:tav tm="0">
                                          <p:val>
                                            <p:fltVal val="0"/>
                                          </p:val>
                                        </p:tav>
                                        <p:tav tm="100000">
                                          <p:val>
                                            <p:strVal val="#ppt_h"/>
                                          </p:val>
                                        </p:tav>
                                      </p:tavLst>
                                    </p:anim>
                                    <p:animEffect transition="in" filter="fade">
                                      <p:cBhvr>
                                        <p:cTn id="37" dur="1000"/>
                                        <p:tgtEl>
                                          <p:spTgt spid="33"/>
                                        </p:tgtEl>
                                      </p:cBhvr>
                                    </p:animEffect>
                                  </p:childTnLst>
                                </p:cTn>
                              </p:par>
                              <p:par>
                                <p:cTn id="38" presetID="16" presetClass="entr" presetSubtype="37" fill="hold" nodeType="withEffect">
                                  <p:stCondLst>
                                    <p:cond delay="2500"/>
                                  </p:stCondLst>
                                  <p:childTnLst>
                                    <p:set>
                                      <p:cBhvr>
                                        <p:cTn id="39" dur="1" fill="hold">
                                          <p:stCondLst>
                                            <p:cond delay="0"/>
                                          </p:stCondLst>
                                        </p:cTn>
                                        <p:tgtEl>
                                          <p:spTgt spid="35"/>
                                        </p:tgtEl>
                                        <p:attrNameLst>
                                          <p:attrName>style.visibility</p:attrName>
                                        </p:attrNameLst>
                                      </p:cBhvr>
                                      <p:to>
                                        <p:strVal val="visible"/>
                                      </p:to>
                                    </p:set>
                                    <p:animEffect transition="in" filter="barn(outVertical)">
                                      <p:cBhvr>
                                        <p:cTn id="40" dur="500"/>
                                        <p:tgtEl>
                                          <p:spTgt spid="35"/>
                                        </p:tgtEl>
                                      </p:cBhvr>
                                    </p:animEffect>
                                  </p:childTnLst>
                                </p:cTn>
                              </p:par>
                              <p:par>
                                <p:cTn id="41" presetID="22" presetClass="entr" presetSubtype="1" fill="hold" grpId="0" nodeType="withEffect">
                                  <p:stCondLst>
                                    <p:cond delay="3000"/>
                                  </p:stCondLst>
                                  <p:childTnLst>
                                    <p:set>
                                      <p:cBhvr>
                                        <p:cTn id="42" dur="1" fill="hold">
                                          <p:stCondLst>
                                            <p:cond delay="0"/>
                                          </p:stCondLst>
                                        </p:cTn>
                                        <p:tgtEl>
                                          <p:spTgt spid="34"/>
                                        </p:tgtEl>
                                        <p:attrNameLst>
                                          <p:attrName>style.visibility</p:attrName>
                                        </p:attrNameLst>
                                      </p:cBhvr>
                                      <p:to>
                                        <p:strVal val="visible"/>
                                      </p:to>
                                    </p:set>
                                    <p:animEffect transition="in" filter="wipe(up)">
                                      <p:cBhvr>
                                        <p:cTn id="43" dur="500"/>
                                        <p:tgtEl>
                                          <p:spTgt spid="34"/>
                                        </p:tgtEl>
                                      </p:cBhvr>
                                    </p:animEffect>
                                  </p:childTnLst>
                                </p:cTn>
                              </p:par>
                              <p:par>
                                <p:cTn id="44" presetID="53" presetClass="entr" presetSubtype="16" fill="hold" grpId="0" nodeType="withEffect">
                                  <p:stCondLst>
                                    <p:cond delay="1500"/>
                                  </p:stCondLst>
                                  <p:childTnLst>
                                    <p:set>
                                      <p:cBhvr>
                                        <p:cTn id="45" dur="1" fill="hold">
                                          <p:stCondLst>
                                            <p:cond delay="0"/>
                                          </p:stCondLst>
                                        </p:cTn>
                                        <p:tgtEl>
                                          <p:spTgt spid="41"/>
                                        </p:tgtEl>
                                        <p:attrNameLst>
                                          <p:attrName>style.visibility</p:attrName>
                                        </p:attrNameLst>
                                      </p:cBhvr>
                                      <p:to>
                                        <p:strVal val="visible"/>
                                      </p:to>
                                    </p:set>
                                    <p:anim calcmode="lin" valueType="num">
                                      <p:cBhvr>
                                        <p:cTn id="46" dur="1000" fill="hold"/>
                                        <p:tgtEl>
                                          <p:spTgt spid="41"/>
                                        </p:tgtEl>
                                        <p:attrNameLst>
                                          <p:attrName>ppt_w</p:attrName>
                                        </p:attrNameLst>
                                      </p:cBhvr>
                                      <p:tavLst>
                                        <p:tav tm="0">
                                          <p:val>
                                            <p:fltVal val="0"/>
                                          </p:val>
                                        </p:tav>
                                        <p:tav tm="100000">
                                          <p:val>
                                            <p:strVal val="#ppt_w"/>
                                          </p:val>
                                        </p:tav>
                                      </p:tavLst>
                                    </p:anim>
                                    <p:anim calcmode="lin" valueType="num">
                                      <p:cBhvr>
                                        <p:cTn id="47" dur="1000" fill="hold"/>
                                        <p:tgtEl>
                                          <p:spTgt spid="41"/>
                                        </p:tgtEl>
                                        <p:attrNameLst>
                                          <p:attrName>ppt_h</p:attrName>
                                        </p:attrNameLst>
                                      </p:cBhvr>
                                      <p:tavLst>
                                        <p:tav tm="0">
                                          <p:val>
                                            <p:fltVal val="0"/>
                                          </p:val>
                                        </p:tav>
                                        <p:tav tm="100000">
                                          <p:val>
                                            <p:strVal val="#ppt_h"/>
                                          </p:val>
                                        </p:tav>
                                      </p:tavLst>
                                    </p:anim>
                                    <p:animEffect transition="in" filter="fade">
                                      <p:cBhvr>
                                        <p:cTn id="48" dur="1000"/>
                                        <p:tgtEl>
                                          <p:spTgt spid="41"/>
                                        </p:tgtEl>
                                      </p:cBhvr>
                                    </p:animEffect>
                                  </p:childTnLst>
                                </p:cTn>
                              </p:par>
                              <p:par>
                                <p:cTn id="49" presetID="16" presetClass="entr" presetSubtype="37" fill="hold" nodeType="withEffect">
                                  <p:stCondLst>
                                    <p:cond delay="2500"/>
                                  </p:stCondLst>
                                  <p:childTnLst>
                                    <p:set>
                                      <p:cBhvr>
                                        <p:cTn id="50" dur="1" fill="hold">
                                          <p:stCondLst>
                                            <p:cond delay="0"/>
                                          </p:stCondLst>
                                        </p:cTn>
                                        <p:tgtEl>
                                          <p:spTgt spid="43"/>
                                        </p:tgtEl>
                                        <p:attrNameLst>
                                          <p:attrName>style.visibility</p:attrName>
                                        </p:attrNameLst>
                                      </p:cBhvr>
                                      <p:to>
                                        <p:strVal val="visible"/>
                                      </p:to>
                                    </p:set>
                                    <p:animEffect transition="in" filter="barn(outVertical)">
                                      <p:cBhvr>
                                        <p:cTn id="51" dur="500"/>
                                        <p:tgtEl>
                                          <p:spTgt spid="43"/>
                                        </p:tgtEl>
                                      </p:cBhvr>
                                    </p:animEffect>
                                  </p:childTnLst>
                                </p:cTn>
                              </p:par>
                              <p:par>
                                <p:cTn id="52" presetID="22" presetClass="entr" presetSubtype="1" fill="hold" grpId="0" nodeType="withEffect">
                                  <p:stCondLst>
                                    <p:cond delay="3000"/>
                                  </p:stCondLst>
                                  <p:childTnLst>
                                    <p:set>
                                      <p:cBhvr>
                                        <p:cTn id="53" dur="1" fill="hold">
                                          <p:stCondLst>
                                            <p:cond delay="0"/>
                                          </p:stCondLst>
                                        </p:cTn>
                                        <p:tgtEl>
                                          <p:spTgt spid="42"/>
                                        </p:tgtEl>
                                        <p:attrNameLst>
                                          <p:attrName>style.visibility</p:attrName>
                                        </p:attrNameLst>
                                      </p:cBhvr>
                                      <p:to>
                                        <p:strVal val="visible"/>
                                      </p:to>
                                    </p:set>
                                    <p:animEffect transition="in" filter="wipe(up)">
                                      <p:cBhvr>
                                        <p:cTn id="54" dur="500"/>
                                        <p:tgtEl>
                                          <p:spTgt spid="42"/>
                                        </p:tgtEl>
                                      </p:cBhvr>
                                    </p:animEffect>
                                  </p:childTnLst>
                                </p:cTn>
                              </p:par>
                              <p:par>
                                <p:cTn id="55" presetID="22" presetClass="entr" presetSubtype="8" fill="hold" nodeType="withEffect">
                                  <p:stCondLst>
                                    <p:cond delay="3500"/>
                                  </p:stCondLst>
                                  <p:childTnLst>
                                    <p:set>
                                      <p:cBhvr>
                                        <p:cTn id="56" dur="1" fill="hold">
                                          <p:stCondLst>
                                            <p:cond delay="0"/>
                                          </p:stCondLst>
                                        </p:cTn>
                                        <p:tgtEl>
                                          <p:spTgt spid="5"/>
                                        </p:tgtEl>
                                        <p:attrNameLst>
                                          <p:attrName>style.visibility</p:attrName>
                                        </p:attrNameLst>
                                      </p:cBhvr>
                                      <p:to>
                                        <p:strVal val="visible"/>
                                      </p:to>
                                    </p:set>
                                    <p:animEffect transition="in" filter="wipe(left)">
                                      <p:cBhvr>
                                        <p:cTn id="57" dur="500"/>
                                        <p:tgtEl>
                                          <p:spTgt spid="5"/>
                                        </p:tgtEl>
                                      </p:cBhvr>
                                    </p:animEffect>
                                  </p:childTnLst>
                                </p:cTn>
                              </p:par>
                              <p:par>
                                <p:cTn id="58" presetID="22" presetClass="entr" presetSubtype="8" fill="hold" nodeType="withEffect">
                                  <p:stCondLst>
                                    <p:cond delay="3500"/>
                                  </p:stCondLst>
                                  <p:childTnLst>
                                    <p:set>
                                      <p:cBhvr>
                                        <p:cTn id="59" dur="1" fill="hold">
                                          <p:stCondLst>
                                            <p:cond delay="0"/>
                                          </p:stCondLst>
                                        </p:cTn>
                                        <p:tgtEl>
                                          <p:spTgt spid="12"/>
                                        </p:tgtEl>
                                        <p:attrNameLst>
                                          <p:attrName>style.visibility</p:attrName>
                                        </p:attrNameLst>
                                      </p:cBhvr>
                                      <p:to>
                                        <p:strVal val="visible"/>
                                      </p:to>
                                    </p:set>
                                    <p:animEffect transition="in" filter="wipe(left)">
                                      <p:cBhvr>
                                        <p:cTn id="60" dur="500"/>
                                        <p:tgtEl>
                                          <p:spTgt spid="12"/>
                                        </p:tgtEl>
                                      </p:cBhvr>
                                    </p:animEffect>
                                  </p:childTnLst>
                                </p:cTn>
                              </p:par>
                              <p:par>
                                <p:cTn id="61" presetID="22" presetClass="entr" presetSubtype="8" fill="hold" nodeType="withEffect">
                                  <p:stCondLst>
                                    <p:cond delay="3500"/>
                                  </p:stCondLst>
                                  <p:childTnLst>
                                    <p:set>
                                      <p:cBhvr>
                                        <p:cTn id="62" dur="1" fill="hold">
                                          <p:stCondLst>
                                            <p:cond delay="0"/>
                                          </p:stCondLst>
                                        </p:cTn>
                                        <p:tgtEl>
                                          <p:spTgt spid="8"/>
                                        </p:tgtEl>
                                        <p:attrNameLst>
                                          <p:attrName>style.visibility</p:attrName>
                                        </p:attrNameLst>
                                      </p:cBhvr>
                                      <p:to>
                                        <p:strVal val="visible"/>
                                      </p:to>
                                    </p:set>
                                    <p:animEffect transition="in" filter="wipe(left)">
                                      <p:cBhvr>
                                        <p:cTn id="63" dur="500"/>
                                        <p:tgtEl>
                                          <p:spTgt spid="8"/>
                                        </p:tgtEl>
                                      </p:cBhvr>
                                    </p:animEffect>
                                  </p:childTnLst>
                                </p:cTn>
                              </p:par>
                              <p:par>
                                <p:cTn id="64" presetID="22" presetClass="entr" presetSubtype="8" fill="hold" nodeType="withEffect">
                                  <p:stCondLst>
                                    <p:cond delay="3500"/>
                                  </p:stCondLst>
                                  <p:childTnLst>
                                    <p:set>
                                      <p:cBhvr>
                                        <p:cTn id="65" dur="1" fill="hold">
                                          <p:stCondLst>
                                            <p:cond delay="0"/>
                                          </p:stCondLst>
                                        </p:cTn>
                                        <p:tgtEl>
                                          <p:spTgt spid="15"/>
                                        </p:tgtEl>
                                        <p:attrNameLst>
                                          <p:attrName>style.visibility</p:attrName>
                                        </p:attrNameLst>
                                      </p:cBhvr>
                                      <p:to>
                                        <p:strVal val="visible"/>
                                      </p:to>
                                    </p:set>
                                    <p:animEffect transition="in" filter="wipe(left)">
                                      <p:cBhvr>
                                        <p:cTn id="66" dur="500"/>
                                        <p:tgtEl>
                                          <p:spTgt spid="15"/>
                                        </p:tgtEl>
                                      </p:cBhvr>
                                    </p:animEffect>
                                  </p:childTnLst>
                                </p:cTn>
                              </p:par>
                              <p:par>
                                <p:cTn id="67" presetID="22" presetClass="entr" presetSubtype="8" fill="hold" grpId="0" nodeType="withEffect">
                                  <p:stCondLst>
                                    <p:cond delay="4000"/>
                                  </p:stCondLst>
                                  <p:childTnLst>
                                    <p:set>
                                      <p:cBhvr>
                                        <p:cTn id="68" dur="1" fill="hold">
                                          <p:stCondLst>
                                            <p:cond delay="0"/>
                                          </p:stCondLst>
                                        </p:cTn>
                                        <p:tgtEl>
                                          <p:spTgt spid="49"/>
                                        </p:tgtEl>
                                        <p:attrNameLst>
                                          <p:attrName>style.visibility</p:attrName>
                                        </p:attrNameLst>
                                      </p:cBhvr>
                                      <p:to>
                                        <p:strVal val="visible"/>
                                      </p:to>
                                    </p:set>
                                    <p:animEffect transition="in" filter="wipe(left)">
                                      <p:cBhvr>
                                        <p:cTn id="69" dur="500"/>
                                        <p:tgtEl>
                                          <p:spTgt spid="49"/>
                                        </p:tgtEl>
                                      </p:cBhvr>
                                    </p:animEffect>
                                  </p:childTnLst>
                                </p:cTn>
                              </p:par>
                              <p:par>
                                <p:cTn id="70" presetID="22" presetClass="entr" presetSubtype="8" fill="hold" grpId="0" nodeType="withEffect">
                                  <p:stCondLst>
                                    <p:cond delay="4000"/>
                                  </p:stCondLst>
                                  <p:childTnLst>
                                    <p:set>
                                      <p:cBhvr>
                                        <p:cTn id="71" dur="1" fill="hold">
                                          <p:stCondLst>
                                            <p:cond delay="0"/>
                                          </p:stCondLst>
                                        </p:cTn>
                                        <p:tgtEl>
                                          <p:spTgt spid="50"/>
                                        </p:tgtEl>
                                        <p:attrNameLst>
                                          <p:attrName>style.visibility</p:attrName>
                                        </p:attrNameLst>
                                      </p:cBhvr>
                                      <p:to>
                                        <p:strVal val="visible"/>
                                      </p:to>
                                    </p:set>
                                    <p:animEffect transition="in" filter="wipe(left)">
                                      <p:cBhvr>
                                        <p:cTn id="72" dur="500"/>
                                        <p:tgtEl>
                                          <p:spTgt spid="50"/>
                                        </p:tgtEl>
                                      </p:cBhvr>
                                    </p:animEffect>
                                  </p:childTnLst>
                                </p:cTn>
                              </p:par>
                              <p:par>
                                <p:cTn id="73" presetID="22" presetClass="entr" presetSubtype="8" fill="hold" grpId="0" nodeType="withEffect">
                                  <p:stCondLst>
                                    <p:cond delay="4000"/>
                                  </p:stCondLst>
                                  <p:childTnLst>
                                    <p:set>
                                      <p:cBhvr>
                                        <p:cTn id="74" dur="1" fill="hold">
                                          <p:stCondLst>
                                            <p:cond delay="0"/>
                                          </p:stCondLst>
                                        </p:cTn>
                                        <p:tgtEl>
                                          <p:spTgt spid="51"/>
                                        </p:tgtEl>
                                        <p:attrNameLst>
                                          <p:attrName>style.visibility</p:attrName>
                                        </p:attrNameLst>
                                      </p:cBhvr>
                                      <p:to>
                                        <p:strVal val="visible"/>
                                      </p:to>
                                    </p:set>
                                    <p:animEffect transition="in" filter="wipe(left)">
                                      <p:cBhvr>
                                        <p:cTn id="75" dur="500"/>
                                        <p:tgtEl>
                                          <p:spTgt spid="51"/>
                                        </p:tgtEl>
                                      </p:cBhvr>
                                    </p:animEffect>
                                  </p:childTnLst>
                                </p:cTn>
                              </p:par>
                              <p:par>
                                <p:cTn id="76" presetID="22" presetClass="entr" presetSubtype="8" fill="hold" grpId="0" nodeType="withEffect">
                                  <p:stCondLst>
                                    <p:cond delay="4000"/>
                                  </p:stCondLst>
                                  <p:childTnLst>
                                    <p:set>
                                      <p:cBhvr>
                                        <p:cTn id="77" dur="1" fill="hold">
                                          <p:stCondLst>
                                            <p:cond delay="0"/>
                                          </p:stCondLst>
                                        </p:cTn>
                                        <p:tgtEl>
                                          <p:spTgt spid="52"/>
                                        </p:tgtEl>
                                        <p:attrNameLst>
                                          <p:attrName>style.visibility</p:attrName>
                                        </p:attrNameLst>
                                      </p:cBhvr>
                                      <p:to>
                                        <p:strVal val="visible"/>
                                      </p:to>
                                    </p:set>
                                    <p:animEffect transition="in" filter="wipe(left)">
                                      <p:cBhvr>
                                        <p:cTn id="78"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11" grpId="0" animBg="1"/>
      <p:bldP spid="18" grpId="0"/>
      <p:bldP spid="25" grpId="0" animBg="1"/>
      <p:bldP spid="26" grpId="0"/>
      <p:bldP spid="33" grpId="0" animBg="1"/>
      <p:bldP spid="34" grpId="0"/>
      <p:bldP spid="41" grpId="0" animBg="1"/>
      <p:bldP spid="42" grpId="0"/>
      <p:bldP spid="49" grpId="0"/>
      <p:bldP spid="50" grpId="0"/>
      <p:bldP spid="51" grpId="0"/>
      <p:bldP spid="5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14</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Support Team</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Oval 4"/>
          <p:cNvSpPr>
            <a:spLocks noChangeAspect="1"/>
          </p:cNvSpPr>
          <p:nvPr/>
        </p:nvSpPr>
        <p:spPr>
          <a:xfrm>
            <a:off x="977617" y="2063784"/>
            <a:ext cx="1440000" cy="144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lumMod val="65000"/>
                </a:schemeClr>
              </a:solidFill>
            </a:endParaRPr>
          </a:p>
        </p:txBody>
      </p:sp>
      <p:sp>
        <p:nvSpPr>
          <p:cNvPr id="6" name="Content Placeholder 7"/>
          <p:cNvSpPr txBox="1">
            <a:spLocks noChangeAspect="1"/>
          </p:cNvSpPr>
          <p:nvPr/>
        </p:nvSpPr>
        <p:spPr>
          <a:xfrm>
            <a:off x="1047957" y="3747618"/>
            <a:ext cx="1260000" cy="40164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80000"/>
              </a:lnSpc>
              <a:buFont typeface="Arial" pitchFamily="34" charset="0"/>
              <a:buNone/>
            </a:pPr>
            <a:r>
              <a:rPr lang="id-ID" sz="1200" dirty="0" smtClean="0">
                <a:solidFill>
                  <a:schemeClr val="bg1">
                    <a:lumMod val="50000"/>
                  </a:schemeClr>
                </a:solidFill>
                <a:ea typeface="Roboto" panose="02000000000000000000" pitchFamily="2" charset="0"/>
              </a:rPr>
              <a:t>Dony Vulkanisir</a:t>
            </a:r>
          </a:p>
          <a:p>
            <a:pPr marL="0" indent="0" algn="ctr">
              <a:lnSpc>
                <a:spcPct val="80000"/>
              </a:lnSpc>
              <a:buFont typeface="Arial" pitchFamily="34" charset="0"/>
              <a:buNone/>
            </a:pPr>
            <a:r>
              <a:rPr lang="id-ID" sz="1050" dirty="0" smtClean="0">
                <a:solidFill>
                  <a:schemeClr val="bg1">
                    <a:lumMod val="65000"/>
                  </a:schemeClr>
                </a:solidFill>
                <a:ea typeface="Roboto" panose="02000000000000000000" pitchFamily="2" charset="0"/>
              </a:rPr>
              <a:t>Support Team 1</a:t>
            </a:r>
            <a:endParaRPr lang="en-US" sz="1100" dirty="0" smtClean="0">
              <a:solidFill>
                <a:schemeClr val="bg1">
                  <a:lumMod val="65000"/>
                </a:schemeClr>
              </a:solidFill>
              <a:ea typeface="Roboto" panose="02000000000000000000" pitchFamily="2" charset="0"/>
            </a:endParaRPr>
          </a:p>
        </p:txBody>
      </p:sp>
      <p:grpSp>
        <p:nvGrpSpPr>
          <p:cNvPr id="7" name="Group 6"/>
          <p:cNvGrpSpPr>
            <a:grpSpLocks noChangeAspect="1"/>
          </p:cNvGrpSpPr>
          <p:nvPr/>
        </p:nvGrpSpPr>
        <p:grpSpPr>
          <a:xfrm>
            <a:off x="1096323" y="3618917"/>
            <a:ext cx="1186541" cy="120380"/>
            <a:chOff x="821415" y="5132620"/>
            <a:chExt cx="3298056" cy="334606"/>
          </a:xfrm>
          <a:solidFill>
            <a:schemeClr val="accent1"/>
          </a:solidFill>
        </p:grpSpPr>
        <p:cxnSp>
          <p:nvCxnSpPr>
            <p:cNvPr id="8" name="Straight Connector 7"/>
            <p:cNvCxnSpPr/>
            <p:nvPr/>
          </p:nvCxnSpPr>
          <p:spPr>
            <a:xfrm>
              <a:off x="821415" y="5132620"/>
              <a:ext cx="1080000" cy="0"/>
            </a:xfrm>
            <a:prstGeom prst="line">
              <a:avLst/>
            </a:prstGeom>
            <a:grpFill/>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3039471" y="5132620"/>
              <a:ext cx="1080000" cy="0"/>
            </a:xfrm>
            <a:prstGeom prst="line">
              <a:avLst/>
            </a:prstGeom>
            <a:grpFill/>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0" name="Group 9"/>
            <p:cNvGrpSpPr/>
            <p:nvPr/>
          </p:nvGrpSpPr>
          <p:grpSpPr>
            <a:xfrm>
              <a:off x="1930443" y="5132620"/>
              <a:ext cx="1080000" cy="334606"/>
              <a:chOff x="1930443" y="5132620"/>
              <a:chExt cx="1080000" cy="334606"/>
            </a:xfrm>
            <a:grpFill/>
          </p:grpSpPr>
          <p:cxnSp>
            <p:nvCxnSpPr>
              <p:cNvPr id="11" name="Straight Connector 10"/>
              <p:cNvCxnSpPr/>
              <p:nvPr/>
            </p:nvCxnSpPr>
            <p:spPr>
              <a:xfrm>
                <a:off x="1930443" y="5132620"/>
                <a:ext cx="1080000" cy="0"/>
              </a:xfrm>
              <a:prstGeom prst="line">
                <a:avLst/>
              </a:prstGeom>
              <a:grpFill/>
              <a:ln w="76200">
                <a:solidFill>
                  <a:schemeClr val="accent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12" name="Flowchart: Merge 11"/>
              <p:cNvSpPr>
                <a:spLocks noChangeAspect="1"/>
              </p:cNvSpPr>
              <p:nvPr/>
            </p:nvSpPr>
            <p:spPr>
              <a:xfrm>
                <a:off x="2266868" y="5206291"/>
                <a:ext cx="486154" cy="260935"/>
              </a:xfrm>
              <a:prstGeom prst="flowChartMerge">
                <a:avLst/>
              </a:prstGeom>
              <a:solidFill>
                <a:schemeClr val="accent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lumMod val="65000"/>
                    </a:schemeClr>
                  </a:solidFill>
                </a:endParaRPr>
              </a:p>
            </p:txBody>
          </p:sp>
        </p:grpSp>
      </p:grpSp>
      <p:sp>
        <p:nvSpPr>
          <p:cNvPr id="13" name="Oval 12"/>
          <p:cNvSpPr>
            <a:spLocks noChangeAspect="1"/>
          </p:cNvSpPr>
          <p:nvPr/>
        </p:nvSpPr>
        <p:spPr>
          <a:xfrm>
            <a:off x="6260030" y="2063784"/>
            <a:ext cx="1440000" cy="144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lumMod val="65000"/>
                </a:schemeClr>
              </a:solidFill>
            </a:endParaRPr>
          </a:p>
        </p:txBody>
      </p:sp>
      <p:sp>
        <p:nvSpPr>
          <p:cNvPr id="14" name="Content Placeholder 7"/>
          <p:cNvSpPr txBox="1">
            <a:spLocks noChangeAspect="1"/>
          </p:cNvSpPr>
          <p:nvPr/>
        </p:nvSpPr>
        <p:spPr>
          <a:xfrm>
            <a:off x="6330370" y="3747618"/>
            <a:ext cx="1260000" cy="40164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80000"/>
              </a:lnSpc>
              <a:buFont typeface="Arial" pitchFamily="34" charset="0"/>
              <a:buNone/>
            </a:pPr>
            <a:r>
              <a:rPr lang="id-ID" sz="1200" dirty="0" smtClean="0">
                <a:solidFill>
                  <a:schemeClr val="bg1">
                    <a:lumMod val="50000"/>
                  </a:schemeClr>
                </a:solidFill>
                <a:ea typeface="Roboto" panose="02000000000000000000" pitchFamily="2" charset="0"/>
              </a:rPr>
              <a:t>John Sanogo</a:t>
            </a:r>
          </a:p>
          <a:p>
            <a:pPr marL="0" indent="0" algn="ctr">
              <a:lnSpc>
                <a:spcPct val="80000"/>
              </a:lnSpc>
              <a:buFont typeface="Arial" pitchFamily="34" charset="0"/>
              <a:buNone/>
            </a:pPr>
            <a:r>
              <a:rPr lang="id-ID" sz="1050" dirty="0" smtClean="0">
                <a:solidFill>
                  <a:schemeClr val="bg1">
                    <a:lumMod val="65000"/>
                  </a:schemeClr>
                </a:solidFill>
                <a:ea typeface="Roboto" panose="02000000000000000000" pitchFamily="2" charset="0"/>
              </a:rPr>
              <a:t>Support Team 4</a:t>
            </a:r>
            <a:endParaRPr lang="en-US" sz="1100" dirty="0" smtClean="0">
              <a:solidFill>
                <a:schemeClr val="bg1">
                  <a:lumMod val="65000"/>
                </a:schemeClr>
              </a:solidFill>
              <a:ea typeface="Roboto" panose="02000000000000000000" pitchFamily="2" charset="0"/>
            </a:endParaRPr>
          </a:p>
        </p:txBody>
      </p:sp>
      <p:grpSp>
        <p:nvGrpSpPr>
          <p:cNvPr id="15" name="Group 14"/>
          <p:cNvGrpSpPr>
            <a:grpSpLocks noChangeAspect="1"/>
          </p:cNvGrpSpPr>
          <p:nvPr/>
        </p:nvGrpSpPr>
        <p:grpSpPr>
          <a:xfrm>
            <a:off x="6378736" y="3618917"/>
            <a:ext cx="1186541" cy="120380"/>
            <a:chOff x="821415" y="5132620"/>
            <a:chExt cx="3298056" cy="334606"/>
          </a:xfrm>
          <a:solidFill>
            <a:schemeClr val="accent4"/>
          </a:solidFill>
        </p:grpSpPr>
        <p:cxnSp>
          <p:nvCxnSpPr>
            <p:cNvPr id="16" name="Straight Connector 15"/>
            <p:cNvCxnSpPr/>
            <p:nvPr/>
          </p:nvCxnSpPr>
          <p:spPr>
            <a:xfrm>
              <a:off x="821415" y="5132620"/>
              <a:ext cx="1080000" cy="0"/>
            </a:xfrm>
            <a:prstGeom prst="line">
              <a:avLst/>
            </a:prstGeom>
            <a:grpFill/>
            <a:ln w="762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3039471" y="5132620"/>
              <a:ext cx="1080000" cy="0"/>
            </a:xfrm>
            <a:prstGeom prst="line">
              <a:avLst/>
            </a:prstGeom>
            <a:grpFill/>
            <a:ln w="7620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a:off x="1930443" y="5132620"/>
              <a:ext cx="1080000" cy="334606"/>
              <a:chOff x="1930443" y="5132620"/>
              <a:chExt cx="1080000" cy="334606"/>
            </a:xfrm>
            <a:grpFill/>
          </p:grpSpPr>
          <p:cxnSp>
            <p:nvCxnSpPr>
              <p:cNvPr id="19" name="Straight Connector 18"/>
              <p:cNvCxnSpPr/>
              <p:nvPr/>
            </p:nvCxnSpPr>
            <p:spPr>
              <a:xfrm>
                <a:off x="1930443" y="5132620"/>
                <a:ext cx="1080000" cy="0"/>
              </a:xfrm>
              <a:prstGeom prst="line">
                <a:avLst/>
              </a:prstGeom>
              <a:grpFill/>
              <a:ln w="76200">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sp>
            <p:nvSpPr>
              <p:cNvPr id="20" name="Flowchart: Merge 19"/>
              <p:cNvSpPr>
                <a:spLocks noChangeAspect="1"/>
              </p:cNvSpPr>
              <p:nvPr/>
            </p:nvSpPr>
            <p:spPr>
              <a:xfrm>
                <a:off x="2266868" y="5206291"/>
                <a:ext cx="486154" cy="260935"/>
              </a:xfrm>
              <a:prstGeom prst="flowChartMerg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lumMod val="65000"/>
                    </a:schemeClr>
                  </a:solidFill>
                </a:endParaRPr>
              </a:p>
            </p:txBody>
          </p:sp>
        </p:grpSp>
      </p:grpSp>
      <p:sp>
        <p:nvSpPr>
          <p:cNvPr id="21" name="Oval 20"/>
          <p:cNvSpPr>
            <a:spLocks noChangeAspect="1"/>
          </p:cNvSpPr>
          <p:nvPr/>
        </p:nvSpPr>
        <p:spPr>
          <a:xfrm>
            <a:off x="2733732" y="2063784"/>
            <a:ext cx="1440000" cy="144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lumMod val="65000"/>
                </a:schemeClr>
              </a:solidFill>
            </a:endParaRPr>
          </a:p>
        </p:txBody>
      </p:sp>
      <p:sp>
        <p:nvSpPr>
          <p:cNvPr id="22" name="Content Placeholder 7"/>
          <p:cNvSpPr txBox="1">
            <a:spLocks noChangeAspect="1"/>
          </p:cNvSpPr>
          <p:nvPr/>
        </p:nvSpPr>
        <p:spPr>
          <a:xfrm>
            <a:off x="2804072" y="3747618"/>
            <a:ext cx="1260000" cy="40164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80000"/>
              </a:lnSpc>
              <a:buFont typeface="Arial" pitchFamily="34" charset="0"/>
              <a:buNone/>
            </a:pPr>
            <a:r>
              <a:rPr lang="id-ID" sz="1200" dirty="0" smtClean="0">
                <a:solidFill>
                  <a:schemeClr val="bg1">
                    <a:lumMod val="50000"/>
                  </a:schemeClr>
                </a:solidFill>
                <a:ea typeface="Roboto" panose="02000000000000000000" pitchFamily="2" charset="0"/>
              </a:rPr>
              <a:t>Sarmin Keple</a:t>
            </a:r>
          </a:p>
          <a:p>
            <a:pPr marL="0" indent="0" algn="ctr">
              <a:lnSpc>
                <a:spcPct val="80000"/>
              </a:lnSpc>
              <a:buFont typeface="Arial" pitchFamily="34" charset="0"/>
              <a:buNone/>
            </a:pPr>
            <a:r>
              <a:rPr lang="id-ID" sz="1050" dirty="0" smtClean="0">
                <a:solidFill>
                  <a:schemeClr val="bg1">
                    <a:lumMod val="65000"/>
                  </a:schemeClr>
                </a:solidFill>
                <a:ea typeface="Roboto" panose="02000000000000000000" pitchFamily="2" charset="0"/>
              </a:rPr>
              <a:t>Support Team 2</a:t>
            </a:r>
            <a:endParaRPr lang="en-US" sz="1100" dirty="0" smtClean="0">
              <a:solidFill>
                <a:schemeClr val="bg1">
                  <a:lumMod val="65000"/>
                </a:schemeClr>
              </a:solidFill>
              <a:ea typeface="Roboto" panose="02000000000000000000" pitchFamily="2" charset="0"/>
            </a:endParaRPr>
          </a:p>
        </p:txBody>
      </p:sp>
      <p:grpSp>
        <p:nvGrpSpPr>
          <p:cNvPr id="23" name="Group 22"/>
          <p:cNvGrpSpPr>
            <a:grpSpLocks noChangeAspect="1"/>
          </p:cNvGrpSpPr>
          <p:nvPr/>
        </p:nvGrpSpPr>
        <p:grpSpPr>
          <a:xfrm>
            <a:off x="2852438" y="3618917"/>
            <a:ext cx="1186541" cy="120380"/>
            <a:chOff x="821415" y="5132620"/>
            <a:chExt cx="3298056" cy="334606"/>
          </a:xfrm>
          <a:solidFill>
            <a:schemeClr val="accent2"/>
          </a:solidFill>
        </p:grpSpPr>
        <p:cxnSp>
          <p:nvCxnSpPr>
            <p:cNvPr id="24" name="Straight Connector 23"/>
            <p:cNvCxnSpPr/>
            <p:nvPr/>
          </p:nvCxnSpPr>
          <p:spPr>
            <a:xfrm>
              <a:off x="821415" y="5132620"/>
              <a:ext cx="1080000" cy="0"/>
            </a:xfrm>
            <a:prstGeom prst="line">
              <a:avLst/>
            </a:prstGeom>
            <a:grpFill/>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3039471" y="5132620"/>
              <a:ext cx="1080000" cy="0"/>
            </a:xfrm>
            <a:prstGeom prst="line">
              <a:avLst/>
            </a:prstGeom>
            <a:grpFill/>
            <a:ln w="762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6" name="Group 25"/>
            <p:cNvGrpSpPr/>
            <p:nvPr/>
          </p:nvGrpSpPr>
          <p:grpSpPr>
            <a:xfrm>
              <a:off x="1930443" y="5132620"/>
              <a:ext cx="1080000" cy="334606"/>
              <a:chOff x="1930443" y="5132620"/>
              <a:chExt cx="1080000" cy="334606"/>
            </a:xfrm>
            <a:grpFill/>
          </p:grpSpPr>
          <p:cxnSp>
            <p:nvCxnSpPr>
              <p:cNvPr id="27" name="Straight Connector 26"/>
              <p:cNvCxnSpPr/>
              <p:nvPr/>
            </p:nvCxnSpPr>
            <p:spPr>
              <a:xfrm>
                <a:off x="1930443" y="5132620"/>
                <a:ext cx="1080000" cy="0"/>
              </a:xfrm>
              <a:prstGeom prst="line">
                <a:avLst/>
              </a:prstGeom>
              <a:grpFill/>
              <a:ln w="762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sp>
            <p:nvSpPr>
              <p:cNvPr id="28" name="Flowchart: Merge 27"/>
              <p:cNvSpPr>
                <a:spLocks noChangeAspect="1"/>
              </p:cNvSpPr>
              <p:nvPr/>
            </p:nvSpPr>
            <p:spPr>
              <a:xfrm>
                <a:off x="2266868" y="5206291"/>
                <a:ext cx="486154" cy="260935"/>
              </a:xfrm>
              <a:prstGeom prst="flowChartMerg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lumMod val="65000"/>
                    </a:schemeClr>
                  </a:solidFill>
                </a:endParaRPr>
              </a:p>
            </p:txBody>
          </p:sp>
        </p:grpSp>
      </p:grpSp>
      <p:sp>
        <p:nvSpPr>
          <p:cNvPr id="29" name="Oval 28"/>
          <p:cNvSpPr>
            <a:spLocks noChangeAspect="1"/>
          </p:cNvSpPr>
          <p:nvPr/>
        </p:nvSpPr>
        <p:spPr>
          <a:xfrm>
            <a:off x="8016145" y="2063784"/>
            <a:ext cx="1440000" cy="144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lumMod val="65000"/>
                </a:schemeClr>
              </a:solidFill>
            </a:endParaRPr>
          </a:p>
        </p:txBody>
      </p:sp>
      <p:sp>
        <p:nvSpPr>
          <p:cNvPr id="30" name="Content Placeholder 7"/>
          <p:cNvSpPr txBox="1">
            <a:spLocks noChangeAspect="1"/>
          </p:cNvSpPr>
          <p:nvPr/>
        </p:nvSpPr>
        <p:spPr>
          <a:xfrm>
            <a:off x="8086485" y="3747618"/>
            <a:ext cx="1260000" cy="40164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80000"/>
              </a:lnSpc>
              <a:buFont typeface="Arial" pitchFamily="34" charset="0"/>
              <a:buNone/>
            </a:pPr>
            <a:r>
              <a:rPr lang="id-ID" sz="1200" dirty="0" smtClean="0">
                <a:solidFill>
                  <a:schemeClr val="bg1">
                    <a:lumMod val="50000"/>
                  </a:schemeClr>
                </a:solidFill>
                <a:ea typeface="Roboto" panose="02000000000000000000" pitchFamily="2" charset="0"/>
              </a:rPr>
              <a:t>Wilfred Bony</a:t>
            </a:r>
          </a:p>
          <a:p>
            <a:pPr marL="0" indent="0" algn="ctr">
              <a:lnSpc>
                <a:spcPct val="80000"/>
              </a:lnSpc>
              <a:buFont typeface="Arial" pitchFamily="34" charset="0"/>
              <a:buNone/>
            </a:pPr>
            <a:r>
              <a:rPr lang="id-ID" sz="1050" dirty="0" smtClean="0">
                <a:solidFill>
                  <a:schemeClr val="bg1">
                    <a:lumMod val="65000"/>
                  </a:schemeClr>
                </a:solidFill>
                <a:ea typeface="Roboto" panose="02000000000000000000" pitchFamily="2" charset="0"/>
              </a:rPr>
              <a:t>Support Team 5</a:t>
            </a:r>
            <a:endParaRPr lang="en-US" sz="1100" dirty="0" smtClean="0">
              <a:solidFill>
                <a:schemeClr val="bg1">
                  <a:lumMod val="65000"/>
                </a:schemeClr>
              </a:solidFill>
              <a:ea typeface="Roboto" panose="02000000000000000000" pitchFamily="2" charset="0"/>
            </a:endParaRPr>
          </a:p>
        </p:txBody>
      </p:sp>
      <p:grpSp>
        <p:nvGrpSpPr>
          <p:cNvPr id="31" name="Group 30"/>
          <p:cNvGrpSpPr>
            <a:grpSpLocks noChangeAspect="1"/>
          </p:cNvGrpSpPr>
          <p:nvPr/>
        </p:nvGrpSpPr>
        <p:grpSpPr>
          <a:xfrm>
            <a:off x="8134851" y="3618917"/>
            <a:ext cx="1186541" cy="120380"/>
            <a:chOff x="821415" y="5132620"/>
            <a:chExt cx="3298056" cy="334606"/>
          </a:xfrm>
          <a:solidFill>
            <a:schemeClr val="accent5"/>
          </a:solidFill>
        </p:grpSpPr>
        <p:cxnSp>
          <p:nvCxnSpPr>
            <p:cNvPr id="32" name="Straight Connector 31"/>
            <p:cNvCxnSpPr/>
            <p:nvPr/>
          </p:nvCxnSpPr>
          <p:spPr>
            <a:xfrm>
              <a:off x="821415" y="5132620"/>
              <a:ext cx="1080000" cy="0"/>
            </a:xfrm>
            <a:prstGeom prst="line">
              <a:avLst/>
            </a:prstGeom>
            <a:grpFill/>
            <a:ln w="762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3039471" y="5132620"/>
              <a:ext cx="1080000" cy="0"/>
            </a:xfrm>
            <a:prstGeom prst="line">
              <a:avLst/>
            </a:prstGeom>
            <a:grpFill/>
            <a:ln w="7620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34" name="Group 33"/>
            <p:cNvGrpSpPr/>
            <p:nvPr/>
          </p:nvGrpSpPr>
          <p:grpSpPr>
            <a:xfrm>
              <a:off x="1930443" y="5132620"/>
              <a:ext cx="1080000" cy="334606"/>
              <a:chOff x="1930443" y="5132620"/>
              <a:chExt cx="1080000" cy="334606"/>
            </a:xfrm>
            <a:grpFill/>
          </p:grpSpPr>
          <p:cxnSp>
            <p:nvCxnSpPr>
              <p:cNvPr id="35" name="Straight Connector 34"/>
              <p:cNvCxnSpPr/>
              <p:nvPr/>
            </p:nvCxnSpPr>
            <p:spPr>
              <a:xfrm>
                <a:off x="1930443" y="5132620"/>
                <a:ext cx="1080000" cy="0"/>
              </a:xfrm>
              <a:prstGeom prst="line">
                <a:avLst/>
              </a:prstGeom>
              <a:grpFill/>
              <a:ln w="76200">
                <a:solidFill>
                  <a:schemeClr val="accent5">
                    <a:lumMod val="75000"/>
                  </a:schemeClr>
                </a:solidFill>
              </a:ln>
            </p:spPr>
            <p:style>
              <a:lnRef idx="1">
                <a:schemeClr val="accent1"/>
              </a:lnRef>
              <a:fillRef idx="0">
                <a:schemeClr val="accent1"/>
              </a:fillRef>
              <a:effectRef idx="0">
                <a:schemeClr val="accent1"/>
              </a:effectRef>
              <a:fontRef idx="minor">
                <a:schemeClr val="tx1"/>
              </a:fontRef>
            </p:style>
          </p:cxnSp>
          <p:sp>
            <p:nvSpPr>
              <p:cNvPr id="36" name="Flowchart: Merge 35"/>
              <p:cNvSpPr>
                <a:spLocks noChangeAspect="1"/>
              </p:cNvSpPr>
              <p:nvPr/>
            </p:nvSpPr>
            <p:spPr>
              <a:xfrm>
                <a:off x="2266868" y="5206291"/>
                <a:ext cx="486154" cy="260935"/>
              </a:xfrm>
              <a:prstGeom prst="flowChartMerg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lumMod val="65000"/>
                    </a:schemeClr>
                  </a:solidFill>
                </a:endParaRPr>
              </a:p>
            </p:txBody>
          </p:sp>
        </p:grpSp>
      </p:grpSp>
      <p:sp>
        <p:nvSpPr>
          <p:cNvPr id="37" name="Oval 36"/>
          <p:cNvSpPr>
            <a:spLocks noChangeAspect="1"/>
          </p:cNvSpPr>
          <p:nvPr/>
        </p:nvSpPr>
        <p:spPr>
          <a:xfrm>
            <a:off x="4503915" y="2063784"/>
            <a:ext cx="1440000" cy="144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lumMod val="65000"/>
                </a:schemeClr>
              </a:solidFill>
            </a:endParaRPr>
          </a:p>
        </p:txBody>
      </p:sp>
      <p:sp>
        <p:nvSpPr>
          <p:cNvPr id="38" name="Content Placeholder 7"/>
          <p:cNvSpPr txBox="1">
            <a:spLocks noChangeAspect="1"/>
          </p:cNvSpPr>
          <p:nvPr/>
        </p:nvSpPr>
        <p:spPr>
          <a:xfrm>
            <a:off x="4574255" y="3747618"/>
            <a:ext cx="1260000" cy="40164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80000"/>
              </a:lnSpc>
              <a:buFont typeface="Arial" pitchFamily="34" charset="0"/>
              <a:buNone/>
            </a:pPr>
            <a:r>
              <a:rPr lang="id-ID" sz="1200" dirty="0" smtClean="0">
                <a:solidFill>
                  <a:schemeClr val="bg1">
                    <a:lumMod val="50000"/>
                  </a:schemeClr>
                </a:solidFill>
                <a:ea typeface="Roboto" panose="02000000000000000000" pitchFamily="2" charset="0"/>
              </a:rPr>
              <a:t>Mad Cekot</a:t>
            </a:r>
          </a:p>
          <a:p>
            <a:pPr marL="0" indent="0" algn="ctr">
              <a:lnSpc>
                <a:spcPct val="80000"/>
              </a:lnSpc>
              <a:buFont typeface="Arial" pitchFamily="34" charset="0"/>
              <a:buNone/>
            </a:pPr>
            <a:r>
              <a:rPr lang="id-ID" sz="1050" dirty="0" smtClean="0">
                <a:solidFill>
                  <a:schemeClr val="bg1">
                    <a:lumMod val="65000"/>
                  </a:schemeClr>
                </a:solidFill>
                <a:ea typeface="Roboto" panose="02000000000000000000" pitchFamily="2" charset="0"/>
              </a:rPr>
              <a:t>Support Team 3</a:t>
            </a:r>
            <a:endParaRPr lang="en-US" sz="1100" dirty="0" smtClean="0">
              <a:solidFill>
                <a:schemeClr val="bg1">
                  <a:lumMod val="65000"/>
                </a:schemeClr>
              </a:solidFill>
              <a:ea typeface="Roboto" panose="02000000000000000000" pitchFamily="2" charset="0"/>
            </a:endParaRPr>
          </a:p>
        </p:txBody>
      </p:sp>
      <p:grpSp>
        <p:nvGrpSpPr>
          <p:cNvPr id="39" name="Group 38"/>
          <p:cNvGrpSpPr>
            <a:grpSpLocks noChangeAspect="1"/>
          </p:cNvGrpSpPr>
          <p:nvPr/>
        </p:nvGrpSpPr>
        <p:grpSpPr>
          <a:xfrm>
            <a:off x="4622621" y="3618917"/>
            <a:ext cx="1186541" cy="120380"/>
            <a:chOff x="821415" y="5132620"/>
            <a:chExt cx="3298056" cy="334606"/>
          </a:xfrm>
          <a:solidFill>
            <a:schemeClr val="accent3"/>
          </a:solidFill>
        </p:grpSpPr>
        <p:cxnSp>
          <p:nvCxnSpPr>
            <p:cNvPr id="40" name="Straight Connector 39"/>
            <p:cNvCxnSpPr/>
            <p:nvPr/>
          </p:nvCxnSpPr>
          <p:spPr>
            <a:xfrm>
              <a:off x="821415" y="5132620"/>
              <a:ext cx="1080000" cy="0"/>
            </a:xfrm>
            <a:prstGeom prst="line">
              <a:avLst/>
            </a:prstGeom>
            <a:grpFill/>
            <a:ln w="762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3039471" y="5132620"/>
              <a:ext cx="1080000" cy="0"/>
            </a:xfrm>
            <a:prstGeom prst="line">
              <a:avLst/>
            </a:prstGeom>
            <a:grpFill/>
            <a:ln w="7620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42" name="Group 41"/>
            <p:cNvGrpSpPr/>
            <p:nvPr/>
          </p:nvGrpSpPr>
          <p:grpSpPr>
            <a:xfrm>
              <a:off x="1930443" y="5132620"/>
              <a:ext cx="1080000" cy="334606"/>
              <a:chOff x="1930443" y="5132620"/>
              <a:chExt cx="1080000" cy="334606"/>
            </a:xfrm>
            <a:grpFill/>
          </p:grpSpPr>
          <p:cxnSp>
            <p:nvCxnSpPr>
              <p:cNvPr id="43" name="Straight Connector 42"/>
              <p:cNvCxnSpPr/>
              <p:nvPr/>
            </p:nvCxnSpPr>
            <p:spPr>
              <a:xfrm>
                <a:off x="1930443" y="5132620"/>
                <a:ext cx="1080000" cy="0"/>
              </a:xfrm>
              <a:prstGeom prst="line">
                <a:avLst/>
              </a:prstGeom>
              <a:grpFill/>
              <a:ln w="76200">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sp>
            <p:nvSpPr>
              <p:cNvPr id="44" name="Flowchart: Merge 43"/>
              <p:cNvSpPr>
                <a:spLocks noChangeAspect="1"/>
              </p:cNvSpPr>
              <p:nvPr/>
            </p:nvSpPr>
            <p:spPr>
              <a:xfrm>
                <a:off x="2266868" y="5206291"/>
                <a:ext cx="486154" cy="260935"/>
              </a:xfrm>
              <a:prstGeom prst="flowChartMerg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lumMod val="65000"/>
                    </a:schemeClr>
                  </a:solidFill>
                </a:endParaRPr>
              </a:p>
            </p:txBody>
          </p:sp>
        </p:grpSp>
      </p:grpSp>
      <p:sp>
        <p:nvSpPr>
          <p:cNvPr id="45" name="Oval 44"/>
          <p:cNvSpPr>
            <a:spLocks noChangeAspect="1"/>
          </p:cNvSpPr>
          <p:nvPr/>
        </p:nvSpPr>
        <p:spPr>
          <a:xfrm>
            <a:off x="9772260" y="2063784"/>
            <a:ext cx="1440000" cy="144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lumMod val="65000"/>
                </a:schemeClr>
              </a:solidFill>
            </a:endParaRPr>
          </a:p>
        </p:txBody>
      </p:sp>
      <p:sp>
        <p:nvSpPr>
          <p:cNvPr id="46" name="Content Placeholder 7"/>
          <p:cNvSpPr txBox="1">
            <a:spLocks noChangeAspect="1"/>
          </p:cNvSpPr>
          <p:nvPr/>
        </p:nvSpPr>
        <p:spPr>
          <a:xfrm>
            <a:off x="9842600" y="3747618"/>
            <a:ext cx="1260000" cy="40164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80000"/>
              </a:lnSpc>
              <a:buFont typeface="Arial" pitchFamily="34" charset="0"/>
              <a:buNone/>
            </a:pPr>
            <a:r>
              <a:rPr lang="id-ID" sz="1200" dirty="0" smtClean="0">
                <a:solidFill>
                  <a:schemeClr val="bg1">
                    <a:lumMod val="50000"/>
                  </a:schemeClr>
                </a:solidFill>
                <a:ea typeface="Roboto" panose="02000000000000000000" pitchFamily="2" charset="0"/>
              </a:rPr>
              <a:t>Sansone Suka</a:t>
            </a:r>
          </a:p>
          <a:p>
            <a:pPr marL="0" indent="0" algn="ctr">
              <a:lnSpc>
                <a:spcPct val="80000"/>
              </a:lnSpc>
              <a:buFont typeface="Arial" pitchFamily="34" charset="0"/>
              <a:buNone/>
            </a:pPr>
            <a:r>
              <a:rPr lang="id-ID" sz="1050" dirty="0" smtClean="0">
                <a:solidFill>
                  <a:schemeClr val="bg1">
                    <a:lumMod val="65000"/>
                  </a:schemeClr>
                </a:solidFill>
                <a:ea typeface="Roboto" panose="02000000000000000000" pitchFamily="2" charset="0"/>
              </a:rPr>
              <a:t>Support Team 6</a:t>
            </a:r>
            <a:endParaRPr lang="en-US" sz="1100" dirty="0" smtClean="0">
              <a:solidFill>
                <a:schemeClr val="bg1">
                  <a:lumMod val="65000"/>
                </a:schemeClr>
              </a:solidFill>
              <a:ea typeface="Roboto" panose="02000000000000000000" pitchFamily="2" charset="0"/>
            </a:endParaRPr>
          </a:p>
        </p:txBody>
      </p:sp>
      <p:grpSp>
        <p:nvGrpSpPr>
          <p:cNvPr id="47" name="Group 46"/>
          <p:cNvGrpSpPr>
            <a:grpSpLocks noChangeAspect="1"/>
          </p:cNvGrpSpPr>
          <p:nvPr/>
        </p:nvGrpSpPr>
        <p:grpSpPr>
          <a:xfrm>
            <a:off x="9890966" y="3618917"/>
            <a:ext cx="1186541" cy="120380"/>
            <a:chOff x="821415" y="5132620"/>
            <a:chExt cx="3298056" cy="334606"/>
          </a:xfrm>
          <a:solidFill>
            <a:schemeClr val="accent6"/>
          </a:solidFill>
        </p:grpSpPr>
        <p:cxnSp>
          <p:nvCxnSpPr>
            <p:cNvPr id="48" name="Straight Connector 47"/>
            <p:cNvCxnSpPr/>
            <p:nvPr/>
          </p:nvCxnSpPr>
          <p:spPr>
            <a:xfrm>
              <a:off x="821415" y="5132620"/>
              <a:ext cx="1080000" cy="0"/>
            </a:xfrm>
            <a:prstGeom prst="line">
              <a:avLst/>
            </a:prstGeom>
            <a:grpFill/>
            <a:ln w="762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3039471" y="5132620"/>
              <a:ext cx="1080000" cy="0"/>
            </a:xfrm>
            <a:prstGeom prst="line">
              <a:avLst/>
            </a:prstGeom>
            <a:grpFill/>
            <a:ln w="76200">
              <a:solidFill>
                <a:schemeClr val="accent6"/>
              </a:solidFill>
            </a:ln>
          </p:spPr>
          <p:style>
            <a:lnRef idx="1">
              <a:schemeClr val="accent1"/>
            </a:lnRef>
            <a:fillRef idx="0">
              <a:schemeClr val="accent1"/>
            </a:fillRef>
            <a:effectRef idx="0">
              <a:schemeClr val="accent1"/>
            </a:effectRef>
            <a:fontRef idx="minor">
              <a:schemeClr val="tx1"/>
            </a:fontRef>
          </p:style>
        </p:cxnSp>
        <p:grpSp>
          <p:nvGrpSpPr>
            <p:cNvPr id="50" name="Group 49"/>
            <p:cNvGrpSpPr/>
            <p:nvPr/>
          </p:nvGrpSpPr>
          <p:grpSpPr>
            <a:xfrm>
              <a:off x="1930443" y="5132620"/>
              <a:ext cx="1080000" cy="334606"/>
              <a:chOff x="1930443" y="5132620"/>
              <a:chExt cx="1080000" cy="334606"/>
            </a:xfrm>
            <a:grpFill/>
          </p:grpSpPr>
          <p:cxnSp>
            <p:nvCxnSpPr>
              <p:cNvPr id="51" name="Straight Connector 50"/>
              <p:cNvCxnSpPr/>
              <p:nvPr/>
            </p:nvCxnSpPr>
            <p:spPr>
              <a:xfrm>
                <a:off x="1930443" y="5132620"/>
                <a:ext cx="1080000" cy="0"/>
              </a:xfrm>
              <a:prstGeom prst="line">
                <a:avLst/>
              </a:prstGeom>
              <a:grpFill/>
              <a:ln w="76200">
                <a:solidFill>
                  <a:schemeClr val="accent6">
                    <a:lumMod val="75000"/>
                  </a:schemeClr>
                </a:solidFill>
              </a:ln>
            </p:spPr>
            <p:style>
              <a:lnRef idx="1">
                <a:schemeClr val="accent1"/>
              </a:lnRef>
              <a:fillRef idx="0">
                <a:schemeClr val="accent1"/>
              </a:fillRef>
              <a:effectRef idx="0">
                <a:schemeClr val="accent1"/>
              </a:effectRef>
              <a:fontRef idx="minor">
                <a:schemeClr val="tx1"/>
              </a:fontRef>
            </p:style>
          </p:cxnSp>
          <p:sp>
            <p:nvSpPr>
              <p:cNvPr id="52" name="Flowchart: Merge 51"/>
              <p:cNvSpPr>
                <a:spLocks noChangeAspect="1"/>
              </p:cNvSpPr>
              <p:nvPr/>
            </p:nvSpPr>
            <p:spPr>
              <a:xfrm>
                <a:off x="2266868" y="5206291"/>
                <a:ext cx="486154" cy="260935"/>
              </a:xfrm>
              <a:prstGeom prst="flowChartMerg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lumMod val="65000"/>
                    </a:schemeClr>
                  </a:solidFill>
                </a:endParaRPr>
              </a:p>
            </p:txBody>
          </p:sp>
        </p:grpSp>
      </p:grpSp>
      <p:cxnSp>
        <p:nvCxnSpPr>
          <p:cNvPr id="53" name="Straight Connector 52"/>
          <p:cNvCxnSpPr/>
          <p:nvPr/>
        </p:nvCxnSpPr>
        <p:spPr>
          <a:xfrm>
            <a:off x="832606" y="4637763"/>
            <a:ext cx="10440000" cy="0"/>
          </a:xfrm>
          <a:prstGeom prst="line">
            <a:avLst/>
          </a:prstGeom>
          <a:ln w="12700">
            <a:solidFill>
              <a:schemeClr val="bg1">
                <a:lumMod val="65000"/>
              </a:schemeClr>
            </a:solidFill>
            <a:prstDash val="sysDash"/>
            <a:headEnd type="none" w="med" len="med"/>
            <a:tailEnd type="none"/>
          </a:ln>
        </p:spPr>
        <p:style>
          <a:lnRef idx="1">
            <a:schemeClr val="accent1"/>
          </a:lnRef>
          <a:fillRef idx="0">
            <a:schemeClr val="accent1"/>
          </a:fillRef>
          <a:effectRef idx="0">
            <a:schemeClr val="accent1"/>
          </a:effectRef>
          <a:fontRef idx="minor">
            <a:schemeClr val="tx1"/>
          </a:fontRef>
        </p:style>
      </p:cxnSp>
      <p:grpSp>
        <p:nvGrpSpPr>
          <p:cNvPr id="54" name="Group 53"/>
          <p:cNvGrpSpPr/>
          <p:nvPr/>
        </p:nvGrpSpPr>
        <p:grpSpPr>
          <a:xfrm>
            <a:off x="1708943" y="4193997"/>
            <a:ext cx="201178" cy="201179"/>
            <a:chOff x="1006406" y="5612169"/>
            <a:chExt cx="396603" cy="396603"/>
          </a:xfrm>
        </p:grpSpPr>
        <p:sp>
          <p:nvSpPr>
            <p:cNvPr id="55" name="Freeform 132"/>
            <p:cNvSpPr>
              <a:spLocks noChangeArrowheads="1"/>
            </p:cNvSpPr>
            <p:nvPr/>
          </p:nvSpPr>
          <p:spPr bwMode="auto">
            <a:xfrm>
              <a:off x="1006406" y="5612169"/>
              <a:ext cx="396603" cy="396603"/>
            </a:xfrm>
            <a:custGeom>
              <a:avLst/>
              <a:gdLst>
                <a:gd name="T0" fmla="*/ 0 w 2401"/>
                <a:gd name="T1" fmla="*/ 2400 h 2401"/>
                <a:gd name="T2" fmla="*/ 2400 w 2401"/>
                <a:gd name="T3" fmla="*/ 2400 h 2401"/>
                <a:gd name="T4" fmla="*/ 2400 w 2401"/>
                <a:gd name="T5" fmla="*/ 0 h 2401"/>
                <a:gd name="T6" fmla="*/ 0 w 2401"/>
                <a:gd name="T7" fmla="*/ 0 h 2401"/>
                <a:gd name="T8" fmla="*/ 0 w 2401"/>
                <a:gd name="T9" fmla="*/ 2400 h 2401"/>
              </a:gdLst>
              <a:ahLst/>
              <a:cxnLst>
                <a:cxn ang="0">
                  <a:pos x="T0" y="T1"/>
                </a:cxn>
                <a:cxn ang="0">
                  <a:pos x="T2" y="T3"/>
                </a:cxn>
                <a:cxn ang="0">
                  <a:pos x="T4" y="T5"/>
                </a:cxn>
                <a:cxn ang="0">
                  <a:pos x="T6" y="T7"/>
                </a:cxn>
                <a:cxn ang="0">
                  <a:pos x="T8" y="T9"/>
                </a:cxn>
              </a:cxnLst>
              <a:rect l="0" t="0" r="r" b="b"/>
              <a:pathLst>
                <a:path w="2401" h="2401">
                  <a:moveTo>
                    <a:pt x="0" y="2400"/>
                  </a:moveTo>
                  <a:lnTo>
                    <a:pt x="2400" y="2400"/>
                  </a:lnTo>
                  <a:lnTo>
                    <a:pt x="2400" y="0"/>
                  </a:lnTo>
                  <a:lnTo>
                    <a:pt x="0" y="0"/>
                  </a:lnTo>
                  <a:lnTo>
                    <a:pt x="0" y="2400"/>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56" name="Freeform 133"/>
            <p:cNvSpPr>
              <a:spLocks noChangeAspect="1" noChangeArrowheads="1"/>
            </p:cNvSpPr>
            <p:nvPr/>
          </p:nvSpPr>
          <p:spPr bwMode="auto">
            <a:xfrm>
              <a:off x="1112052" y="5705994"/>
              <a:ext cx="202311" cy="202312"/>
            </a:xfrm>
            <a:custGeom>
              <a:avLst/>
              <a:gdLst>
                <a:gd name="T0" fmla="*/ 651 w 814"/>
                <a:gd name="T1" fmla="*/ 0 h 814"/>
                <a:gd name="T2" fmla="*/ 651 w 814"/>
                <a:gd name="T3" fmla="*/ 0 h 814"/>
                <a:gd name="T4" fmla="*/ 162 w 814"/>
                <a:gd name="T5" fmla="*/ 0 h 814"/>
                <a:gd name="T6" fmla="*/ 0 w 814"/>
                <a:gd name="T7" fmla="*/ 162 h 814"/>
                <a:gd name="T8" fmla="*/ 0 w 814"/>
                <a:gd name="T9" fmla="*/ 325 h 814"/>
                <a:gd name="T10" fmla="*/ 0 w 814"/>
                <a:gd name="T11" fmla="*/ 651 h 814"/>
                <a:gd name="T12" fmla="*/ 162 w 814"/>
                <a:gd name="T13" fmla="*/ 813 h 814"/>
                <a:gd name="T14" fmla="*/ 651 w 814"/>
                <a:gd name="T15" fmla="*/ 813 h 814"/>
                <a:gd name="T16" fmla="*/ 813 w 814"/>
                <a:gd name="T17" fmla="*/ 651 h 814"/>
                <a:gd name="T18" fmla="*/ 813 w 814"/>
                <a:gd name="T19" fmla="*/ 325 h 814"/>
                <a:gd name="T20" fmla="*/ 813 w 814"/>
                <a:gd name="T21" fmla="*/ 162 h 814"/>
                <a:gd name="T22" fmla="*/ 651 w 814"/>
                <a:gd name="T23" fmla="*/ 0 h 814"/>
                <a:gd name="T24" fmla="*/ 712 w 814"/>
                <a:gd name="T25" fmla="*/ 101 h 814"/>
                <a:gd name="T26" fmla="*/ 712 w 814"/>
                <a:gd name="T27" fmla="*/ 101 h 814"/>
                <a:gd name="T28" fmla="*/ 712 w 814"/>
                <a:gd name="T29" fmla="*/ 101 h 814"/>
                <a:gd name="T30" fmla="*/ 712 w 814"/>
                <a:gd name="T31" fmla="*/ 101 h 814"/>
                <a:gd name="T32" fmla="*/ 712 w 814"/>
                <a:gd name="T33" fmla="*/ 224 h 814"/>
                <a:gd name="T34" fmla="*/ 590 w 814"/>
                <a:gd name="T35" fmla="*/ 224 h 814"/>
                <a:gd name="T36" fmla="*/ 590 w 814"/>
                <a:gd name="T37" fmla="*/ 101 h 814"/>
                <a:gd name="T38" fmla="*/ 712 w 814"/>
                <a:gd name="T39" fmla="*/ 101 h 814"/>
                <a:gd name="T40" fmla="*/ 285 w 814"/>
                <a:gd name="T41" fmla="*/ 325 h 814"/>
                <a:gd name="T42" fmla="*/ 285 w 814"/>
                <a:gd name="T43" fmla="*/ 325 h 814"/>
                <a:gd name="T44" fmla="*/ 406 w 814"/>
                <a:gd name="T45" fmla="*/ 264 h 814"/>
                <a:gd name="T46" fmla="*/ 529 w 814"/>
                <a:gd name="T47" fmla="*/ 325 h 814"/>
                <a:gd name="T48" fmla="*/ 549 w 814"/>
                <a:gd name="T49" fmla="*/ 407 h 814"/>
                <a:gd name="T50" fmla="*/ 406 w 814"/>
                <a:gd name="T51" fmla="*/ 549 h 814"/>
                <a:gd name="T52" fmla="*/ 265 w 814"/>
                <a:gd name="T53" fmla="*/ 407 h 814"/>
                <a:gd name="T54" fmla="*/ 285 w 814"/>
                <a:gd name="T55" fmla="*/ 325 h 814"/>
                <a:gd name="T56" fmla="*/ 732 w 814"/>
                <a:gd name="T57" fmla="*/ 651 h 814"/>
                <a:gd name="T58" fmla="*/ 732 w 814"/>
                <a:gd name="T59" fmla="*/ 651 h 814"/>
                <a:gd name="T60" fmla="*/ 651 w 814"/>
                <a:gd name="T61" fmla="*/ 732 h 814"/>
                <a:gd name="T62" fmla="*/ 162 w 814"/>
                <a:gd name="T63" fmla="*/ 732 h 814"/>
                <a:gd name="T64" fmla="*/ 81 w 814"/>
                <a:gd name="T65" fmla="*/ 651 h 814"/>
                <a:gd name="T66" fmla="*/ 81 w 814"/>
                <a:gd name="T67" fmla="*/ 325 h 814"/>
                <a:gd name="T68" fmla="*/ 203 w 814"/>
                <a:gd name="T69" fmla="*/ 325 h 814"/>
                <a:gd name="T70" fmla="*/ 183 w 814"/>
                <a:gd name="T71" fmla="*/ 407 h 814"/>
                <a:gd name="T72" fmla="*/ 406 w 814"/>
                <a:gd name="T73" fmla="*/ 631 h 814"/>
                <a:gd name="T74" fmla="*/ 630 w 814"/>
                <a:gd name="T75" fmla="*/ 407 h 814"/>
                <a:gd name="T76" fmla="*/ 610 w 814"/>
                <a:gd name="T77" fmla="*/ 325 h 814"/>
                <a:gd name="T78" fmla="*/ 732 w 814"/>
                <a:gd name="T79" fmla="*/ 325 h 814"/>
                <a:gd name="T80" fmla="*/ 732 w 814"/>
                <a:gd name="T81" fmla="*/ 651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14" h="814">
                  <a:moveTo>
                    <a:pt x="651" y="0"/>
                  </a:moveTo>
                  <a:lnTo>
                    <a:pt x="651" y="0"/>
                  </a:lnTo>
                  <a:cubicBezTo>
                    <a:pt x="162" y="0"/>
                    <a:pt x="162" y="0"/>
                    <a:pt x="162" y="0"/>
                  </a:cubicBezTo>
                  <a:cubicBezTo>
                    <a:pt x="81" y="0"/>
                    <a:pt x="0" y="61"/>
                    <a:pt x="0" y="162"/>
                  </a:cubicBezTo>
                  <a:cubicBezTo>
                    <a:pt x="0" y="325"/>
                    <a:pt x="0" y="325"/>
                    <a:pt x="0" y="325"/>
                  </a:cubicBezTo>
                  <a:cubicBezTo>
                    <a:pt x="0" y="651"/>
                    <a:pt x="0" y="651"/>
                    <a:pt x="0" y="651"/>
                  </a:cubicBezTo>
                  <a:cubicBezTo>
                    <a:pt x="0" y="732"/>
                    <a:pt x="81" y="813"/>
                    <a:pt x="162" y="813"/>
                  </a:cubicBezTo>
                  <a:cubicBezTo>
                    <a:pt x="651" y="813"/>
                    <a:pt x="651" y="813"/>
                    <a:pt x="651" y="813"/>
                  </a:cubicBezTo>
                  <a:cubicBezTo>
                    <a:pt x="753" y="813"/>
                    <a:pt x="813" y="732"/>
                    <a:pt x="813" y="651"/>
                  </a:cubicBezTo>
                  <a:cubicBezTo>
                    <a:pt x="813" y="325"/>
                    <a:pt x="813" y="325"/>
                    <a:pt x="813" y="325"/>
                  </a:cubicBezTo>
                  <a:cubicBezTo>
                    <a:pt x="813" y="162"/>
                    <a:pt x="813" y="162"/>
                    <a:pt x="813" y="162"/>
                  </a:cubicBezTo>
                  <a:cubicBezTo>
                    <a:pt x="813" y="61"/>
                    <a:pt x="753" y="0"/>
                    <a:pt x="651" y="0"/>
                  </a:cubicBezTo>
                  <a:close/>
                  <a:moveTo>
                    <a:pt x="712" y="101"/>
                  </a:moveTo>
                  <a:lnTo>
                    <a:pt x="712" y="101"/>
                  </a:lnTo>
                  <a:lnTo>
                    <a:pt x="712" y="101"/>
                  </a:lnTo>
                  <a:lnTo>
                    <a:pt x="712" y="101"/>
                  </a:lnTo>
                  <a:cubicBezTo>
                    <a:pt x="712" y="224"/>
                    <a:pt x="712" y="224"/>
                    <a:pt x="712" y="224"/>
                  </a:cubicBezTo>
                  <a:cubicBezTo>
                    <a:pt x="590" y="224"/>
                    <a:pt x="590" y="224"/>
                    <a:pt x="590" y="224"/>
                  </a:cubicBezTo>
                  <a:cubicBezTo>
                    <a:pt x="590" y="101"/>
                    <a:pt x="590" y="101"/>
                    <a:pt x="590" y="101"/>
                  </a:cubicBezTo>
                  <a:lnTo>
                    <a:pt x="712" y="101"/>
                  </a:lnTo>
                  <a:close/>
                  <a:moveTo>
                    <a:pt x="285" y="325"/>
                  </a:moveTo>
                  <a:lnTo>
                    <a:pt x="285" y="325"/>
                  </a:lnTo>
                  <a:cubicBezTo>
                    <a:pt x="325" y="284"/>
                    <a:pt x="366" y="264"/>
                    <a:pt x="406" y="264"/>
                  </a:cubicBezTo>
                  <a:cubicBezTo>
                    <a:pt x="447" y="264"/>
                    <a:pt x="509" y="284"/>
                    <a:pt x="529" y="325"/>
                  </a:cubicBezTo>
                  <a:cubicBezTo>
                    <a:pt x="549" y="345"/>
                    <a:pt x="549" y="366"/>
                    <a:pt x="549" y="407"/>
                  </a:cubicBezTo>
                  <a:cubicBezTo>
                    <a:pt x="549" y="488"/>
                    <a:pt x="488" y="549"/>
                    <a:pt x="406" y="549"/>
                  </a:cubicBezTo>
                  <a:cubicBezTo>
                    <a:pt x="325" y="549"/>
                    <a:pt x="265" y="488"/>
                    <a:pt x="265" y="407"/>
                  </a:cubicBezTo>
                  <a:cubicBezTo>
                    <a:pt x="265" y="366"/>
                    <a:pt x="285" y="345"/>
                    <a:pt x="285" y="325"/>
                  </a:cubicBezTo>
                  <a:close/>
                  <a:moveTo>
                    <a:pt x="732" y="651"/>
                  </a:moveTo>
                  <a:lnTo>
                    <a:pt x="732" y="651"/>
                  </a:lnTo>
                  <a:cubicBezTo>
                    <a:pt x="732" y="691"/>
                    <a:pt x="692" y="732"/>
                    <a:pt x="651" y="732"/>
                  </a:cubicBezTo>
                  <a:cubicBezTo>
                    <a:pt x="162" y="732"/>
                    <a:pt x="162" y="732"/>
                    <a:pt x="162" y="732"/>
                  </a:cubicBezTo>
                  <a:cubicBezTo>
                    <a:pt x="122" y="732"/>
                    <a:pt x="81" y="691"/>
                    <a:pt x="81" y="651"/>
                  </a:cubicBezTo>
                  <a:cubicBezTo>
                    <a:pt x="81" y="325"/>
                    <a:pt x="81" y="325"/>
                    <a:pt x="81" y="325"/>
                  </a:cubicBezTo>
                  <a:cubicBezTo>
                    <a:pt x="203" y="325"/>
                    <a:pt x="203" y="325"/>
                    <a:pt x="203" y="325"/>
                  </a:cubicBezTo>
                  <a:cubicBezTo>
                    <a:pt x="203" y="345"/>
                    <a:pt x="183" y="366"/>
                    <a:pt x="183" y="407"/>
                  </a:cubicBezTo>
                  <a:cubicBezTo>
                    <a:pt x="183" y="528"/>
                    <a:pt x="285" y="631"/>
                    <a:pt x="406" y="631"/>
                  </a:cubicBezTo>
                  <a:cubicBezTo>
                    <a:pt x="529" y="631"/>
                    <a:pt x="630" y="528"/>
                    <a:pt x="630" y="407"/>
                  </a:cubicBezTo>
                  <a:cubicBezTo>
                    <a:pt x="630" y="366"/>
                    <a:pt x="630" y="345"/>
                    <a:pt x="610" y="325"/>
                  </a:cubicBezTo>
                  <a:cubicBezTo>
                    <a:pt x="732" y="325"/>
                    <a:pt x="732" y="325"/>
                    <a:pt x="732" y="325"/>
                  </a:cubicBezTo>
                  <a:lnTo>
                    <a:pt x="732" y="651"/>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57" name="Group 56"/>
          <p:cNvGrpSpPr/>
          <p:nvPr/>
        </p:nvGrpSpPr>
        <p:grpSpPr>
          <a:xfrm>
            <a:off x="1931614" y="4193279"/>
            <a:ext cx="203027" cy="203027"/>
            <a:chOff x="1567775" y="4933138"/>
            <a:chExt cx="400248" cy="400247"/>
          </a:xfrm>
        </p:grpSpPr>
        <p:sp>
          <p:nvSpPr>
            <p:cNvPr id="58" name="Freeform 138"/>
            <p:cNvSpPr>
              <a:spLocks noChangeArrowheads="1"/>
            </p:cNvSpPr>
            <p:nvPr/>
          </p:nvSpPr>
          <p:spPr bwMode="auto">
            <a:xfrm>
              <a:off x="1567775" y="4933138"/>
              <a:ext cx="400248" cy="400247"/>
            </a:xfrm>
            <a:custGeom>
              <a:avLst/>
              <a:gdLst>
                <a:gd name="T0" fmla="*/ 0 w 2422"/>
                <a:gd name="T1" fmla="*/ 2422 h 2423"/>
                <a:gd name="T2" fmla="*/ 2421 w 2422"/>
                <a:gd name="T3" fmla="*/ 2422 h 2423"/>
                <a:gd name="T4" fmla="*/ 2421 w 2422"/>
                <a:gd name="T5" fmla="*/ 0 h 2423"/>
                <a:gd name="T6" fmla="*/ 0 w 2422"/>
                <a:gd name="T7" fmla="*/ 0 h 2423"/>
                <a:gd name="T8" fmla="*/ 0 w 2422"/>
                <a:gd name="T9" fmla="*/ 2422 h 2423"/>
              </a:gdLst>
              <a:ahLst/>
              <a:cxnLst>
                <a:cxn ang="0">
                  <a:pos x="T0" y="T1"/>
                </a:cxn>
                <a:cxn ang="0">
                  <a:pos x="T2" y="T3"/>
                </a:cxn>
                <a:cxn ang="0">
                  <a:pos x="T4" y="T5"/>
                </a:cxn>
                <a:cxn ang="0">
                  <a:pos x="T6" y="T7"/>
                </a:cxn>
                <a:cxn ang="0">
                  <a:pos x="T8" y="T9"/>
                </a:cxn>
              </a:cxnLst>
              <a:rect l="0" t="0" r="r" b="b"/>
              <a:pathLst>
                <a:path w="2422" h="2423">
                  <a:moveTo>
                    <a:pt x="0" y="2422"/>
                  </a:moveTo>
                  <a:lnTo>
                    <a:pt x="2421" y="2422"/>
                  </a:lnTo>
                  <a:lnTo>
                    <a:pt x="2421" y="0"/>
                  </a:lnTo>
                  <a:lnTo>
                    <a:pt x="0" y="0"/>
                  </a:lnTo>
                  <a:lnTo>
                    <a:pt x="0" y="2422"/>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59" name="Freeform 139"/>
            <p:cNvSpPr>
              <a:spLocks noChangeAspect="1" noChangeArrowheads="1"/>
            </p:cNvSpPr>
            <p:nvPr/>
          </p:nvSpPr>
          <p:spPr bwMode="auto">
            <a:xfrm>
              <a:off x="1661448" y="5028378"/>
              <a:ext cx="202311" cy="187001"/>
            </a:xfrm>
            <a:custGeom>
              <a:avLst/>
              <a:gdLst>
                <a:gd name="T0" fmla="*/ 184 w 815"/>
                <a:gd name="T1" fmla="*/ 753 h 754"/>
                <a:gd name="T2" fmla="*/ 184 w 815"/>
                <a:gd name="T3" fmla="*/ 753 h 754"/>
                <a:gd name="T4" fmla="*/ 21 w 815"/>
                <a:gd name="T5" fmla="*/ 753 h 754"/>
                <a:gd name="T6" fmla="*/ 21 w 815"/>
                <a:gd name="T7" fmla="*/ 244 h 754"/>
                <a:gd name="T8" fmla="*/ 184 w 815"/>
                <a:gd name="T9" fmla="*/ 244 h 754"/>
                <a:gd name="T10" fmla="*/ 184 w 815"/>
                <a:gd name="T11" fmla="*/ 753 h 754"/>
                <a:gd name="T12" fmla="*/ 102 w 815"/>
                <a:gd name="T13" fmla="*/ 183 h 754"/>
                <a:gd name="T14" fmla="*/ 102 w 815"/>
                <a:gd name="T15" fmla="*/ 183 h 754"/>
                <a:gd name="T16" fmla="*/ 102 w 815"/>
                <a:gd name="T17" fmla="*/ 183 h 754"/>
                <a:gd name="T18" fmla="*/ 0 w 815"/>
                <a:gd name="T19" fmla="*/ 102 h 754"/>
                <a:gd name="T20" fmla="*/ 102 w 815"/>
                <a:gd name="T21" fmla="*/ 0 h 754"/>
                <a:gd name="T22" fmla="*/ 204 w 815"/>
                <a:gd name="T23" fmla="*/ 102 h 754"/>
                <a:gd name="T24" fmla="*/ 102 w 815"/>
                <a:gd name="T25" fmla="*/ 183 h 754"/>
                <a:gd name="T26" fmla="*/ 814 w 815"/>
                <a:gd name="T27" fmla="*/ 753 h 754"/>
                <a:gd name="T28" fmla="*/ 814 w 815"/>
                <a:gd name="T29" fmla="*/ 753 h 754"/>
                <a:gd name="T30" fmla="*/ 631 w 815"/>
                <a:gd name="T31" fmla="*/ 753 h 754"/>
                <a:gd name="T32" fmla="*/ 631 w 815"/>
                <a:gd name="T33" fmla="*/ 489 h 754"/>
                <a:gd name="T34" fmla="*/ 550 w 815"/>
                <a:gd name="T35" fmla="*/ 387 h 754"/>
                <a:gd name="T36" fmla="*/ 468 w 815"/>
                <a:gd name="T37" fmla="*/ 448 h 754"/>
                <a:gd name="T38" fmla="*/ 448 w 815"/>
                <a:gd name="T39" fmla="*/ 489 h 754"/>
                <a:gd name="T40" fmla="*/ 448 w 815"/>
                <a:gd name="T41" fmla="*/ 753 h 754"/>
                <a:gd name="T42" fmla="*/ 285 w 815"/>
                <a:gd name="T43" fmla="*/ 753 h 754"/>
                <a:gd name="T44" fmla="*/ 285 w 815"/>
                <a:gd name="T45" fmla="*/ 244 h 754"/>
                <a:gd name="T46" fmla="*/ 448 w 815"/>
                <a:gd name="T47" fmla="*/ 244 h 754"/>
                <a:gd name="T48" fmla="*/ 448 w 815"/>
                <a:gd name="T49" fmla="*/ 326 h 754"/>
                <a:gd name="T50" fmla="*/ 611 w 815"/>
                <a:gd name="T51" fmla="*/ 244 h 754"/>
                <a:gd name="T52" fmla="*/ 814 w 815"/>
                <a:gd name="T53" fmla="*/ 468 h 754"/>
                <a:gd name="T54" fmla="*/ 814 w 815"/>
                <a:gd name="T55" fmla="*/ 753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5" h="754">
                  <a:moveTo>
                    <a:pt x="184" y="753"/>
                  </a:moveTo>
                  <a:lnTo>
                    <a:pt x="184" y="753"/>
                  </a:lnTo>
                  <a:cubicBezTo>
                    <a:pt x="21" y="753"/>
                    <a:pt x="21" y="753"/>
                    <a:pt x="21" y="753"/>
                  </a:cubicBezTo>
                  <a:cubicBezTo>
                    <a:pt x="21" y="244"/>
                    <a:pt x="21" y="244"/>
                    <a:pt x="21" y="244"/>
                  </a:cubicBezTo>
                  <a:cubicBezTo>
                    <a:pt x="184" y="244"/>
                    <a:pt x="184" y="244"/>
                    <a:pt x="184" y="244"/>
                  </a:cubicBezTo>
                  <a:lnTo>
                    <a:pt x="184" y="753"/>
                  </a:lnTo>
                  <a:close/>
                  <a:moveTo>
                    <a:pt x="102" y="183"/>
                  </a:moveTo>
                  <a:lnTo>
                    <a:pt x="102" y="183"/>
                  </a:lnTo>
                  <a:lnTo>
                    <a:pt x="102" y="183"/>
                  </a:lnTo>
                  <a:cubicBezTo>
                    <a:pt x="41" y="183"/>
                    <a:pt x="0" y="143"/>
                    <a:pt x="0" y="102"/>
                  </a:cubicBezTo>
                  <a:cubicBezTo>
                    <a:pt x="0" y="41"/>
                    <a:pt x="41" y="0"/>
                    <a:pt x="102" y="0"/>
                  </a:cubicBezTo>
                  <a:cubicBezTo>
                    <a:pt x="163" y="0"/>
                    <a:pt x="184" y="41"/>
                    <a:pt x="204" y="102"/>
                  </a:cubicBezTo>
                  <a:cubicBezTo>
                    <a:pt x="204" y="143"/>
                    <a:pt x="163" y="183"/>
                    <a:pt x="102" y="183"/>
                  </a:cubicBezTo>
                  <a:close/>
                  <a:moveTo>
                    <a:pt x="814" y="753"/>
                  </a:moveTo>
                  <a:lnTo>
                    <a:pt x="814" y="753"/>
                  </a:lnTo>
                  <a:cubicBezTo>
                    <a:pt x="631" y="753"/>
                    <a:pt x="631" y="753"/>
                    <a:pt x="631" y="753"/>
                  </a:cubicBezTo>
                  <a:cubicBezTo>
                    <a:pt x="631" y="489"/>
                    <a:pt x="631" y="489"/>
                    <a:pt x="631" y="489"/>
                  </a:cubicBezTo>
                  <a:cubicBezTo>
                    <a:pt x="631" y="427"/>
                    <a:pt x="611" y="387"/>
                    <a:pt x="550" y="387"/>
                  </a:cubicBezTo>
                  <a:cubicBezTo>
                    <a:pt x="509" y="387"/>
                    <a:pt x="468" y="407"/>
                    <a:pt x="468" y="448"/>
                  </a:cubicBezTo>
                  <a:cubicBezTo>
                    <a:pt x="448" y="448"/>
                    <a:pt x="448" y="468"/>
                    <a:pt x="448" y="489"/>
                  </a:cubicBezTo>
                  <a:cubicBezTo>
                    <a:pt x="448" y="753"/>
                    <a:pt x="448" y="753"/>
                    <a:pt x="448" y="753"/>
                  </a:cubicBezTo>
                  <a:cubicBezTo>
                    <a:pt x="285" y="753"/>
                    <a:pt x="285" y="753"/>
                    <a:pt x="285" y="753"/>
                  </a:cubicBezTo>
                  <a:cubicBezTo>
                    <a:pt x="285" y="753"/>
                    <a:pt x="285" y="285"/>
                    <a:pt x="285" y="244"/>
                  </a:cubicBezTo>
                  <a:cubicBezTo>
                    <a:pt x="448" y="244"/>
                    <a:pt x="448" y="244"/>
                    <a:pt x="448" y="244"/>
                  </a:cubicBezTo>
                  <a:cubicBezTo>
                    <a:pt x="448" y="326"/>
                    <a:pt x="448" y="326"/>
                    <a:pt x="448" y="326"/>
                  </a:cubicBezTo>
                  <a:cubicBezTo>
                    <a:pt x="468" y="285"/>
                    <a:pt x="530" y="244"/>
                    <a:pt x="611" y="244"/>
                  </a:cubicBezTo>
                  <a:cubicBezTo>
                    <a:pt x="733" y="244"/>
                    <a:pt x="814" y="326"/>
                    <a:pt x="814" y="468"/>
                  </a:cubicBezTo>
                  <a:lnTo>
                    <a:pt x="814" y="753"/>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60" name="Group 59"/>
          <p:cNvGrpSpPr/>
          <p:nvPr/>
        </p:nvGrpSpPr>
        <p:grpSpPr>
          <a:xfrm>
            <a:off x="1486292" y="4192148"/>
            <a:ext cx="201178" cy="203028"/>
            <a:chOff x="1006406" y="4216039"/>
            <a:chExt cx="396603" cy="400248"/>
          </a:xfrm>
        </p:grpSpPr>
        <p:sp>
          <p:nvSpPr>
            <p:cNvPr id="61" name="Freeform 152"/>
            <p:cNvSpPr>
              <a:spLocks noChangeArrowheads="1"/>
            </p:cNvSpPr>
            <p:nvPr/>
          </p:nvSpPr>
          <p:spPr bwMode="auto">
            <a:xfrm>
              <a:off x="1006406" y="4216039"/>
              <a:ext cx="396603" cy="400248"/>
            </a:xfrm>
            <a:custGeom>
              <a:avLst/>
              <a:gdLst>
                <a:gd name="T0" fmla="*/ 0 w 2401"/>
                <a:gd name="T1" fmla="*/ 2421 h 2422"/>
                <a:gd name="T2" fmla="*/ 2400 w 2401"/>
                <a:gd name="T3" fmla="*/ 2421 h 2422"/>
                <a:gd name="T4" fmla="*/ 2400 w 2401"/>
                <a:gd name="T5" fmla="*/ 0 h 2422"/>
                <a:gd name="T6" fmla="*/ 0 w 2401"/>
                <a:gd name="T7" fmla="*/ 0 h 2422"/>
                <a:gd name="T8" fmla="*/ 0 w 2401"/>
                <a:gd name="T9" fmla="*/ 2421 h 2422"/>
              </a:gdLst>
              <a:ahLst/>
              <a:cxnLst>
                <a:cxn ang="0">
                  <a:pos x="T0" y="T1"/>
                </a:cxn>
                <a:cxn ang="0">
                  <a:pos x="T2" y="T3"/>
                </a:cxn>
                <a:cxn ang="0">
                  <a:pos x="T4" y="T5"/>
                </a:cxn>
                <a:cxn ang="0">
                  <a:pos x="T6" y="T7"/>
                </a:cxn>
                <a:cxn ang="0">
                  <a:pos x="T8" y="T9"/>
                </a:cxn>
              </a:cxnLst>
              <a:rect l="0" t="0" r="r" b="b"/>
              <a:pathLst>
                <a:path w="2401" h="2422">
                  <a:moveTo>
                    <a:pt x="0" y="2421"/>
                  </a:moveTo>
                  <a:lnTo>
                    <a:pt x="2400" y="2421"/>
                  </a:lnTo>
                  <a:lnTo>
                    <a:pt x="2400" y="0"/>
                  </a:lnTo>
                  <a:lnTo>
                    <a:pt x="0" y="0"/>
                  </a:lnTo>
                  <a:lnTo>
                    <a:pt x="0" y="2421"/>
                  </a:lnTo>
                </a:path>
              </a:pathLst>
            </a:custGeom>
            <a:solidFill>
              <a:srgbClr val="517CB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62" name="Freeform 153"/>
            <p:cNvSpPr>
              <a:spLocks noChangeAspect="1" noChangeArrowheads="1"/>
            </p:cNvSpPr>
            <p:nvPr/>
          </p:nvSpPr>
          <p:spPr bwMode="auto">
            <a:xfrm>
              <a:off x="1154383" y="4310802"/>
              <a:ext cx="100611" cy="217622"/>
            </a:xfrm>
            <a:custGeom>
              <a:avLst/>
              <a:gdLst>
                <a:gd name="T0" fmla="*/ 406 w 407"/>
                <a:gd name="T1" fmla="*/ 285 h 876"/>
                <a:gd name="T2" fmla="*/ 406 w 407"/>
                <a:gd name="T3" fmla="*/ 285 h 876"/>
                <a:gd name="T4" fmla="*/ 264 w 407"/>
                <a:gd name="T5" fmla="*/ 285 h 876"/>
                <a:gd name="T6" fmla="*/ 264 w 407"/>
                <a:gd name="T7" fmla="*/ 204 h 876"/>
                <a:gd name="T8" fmla="*/ 305 w 407"/>
                <a:gd name="T9" fmla="*/ 163 h 876"/>
                <a:gd name="T10" fmla="*/ 406 w 407"/>
                <a:gd name="T11" fmla="*/ 163 h 876"/>
                <a:gd name="T12" fmla="*/ 406 w 407"/>
                <a:gd name="T13" fmla="*/ 0 h 876"/>
                <a:gd name="T14" fmla="*/ 264 w 407"/>
                <a:gd name="T15" fmla="*/ 0 h 876"/>
                <a:gd name="T16" fmla="*/ 81 w 407"/>
                <a:gd name="T17" fmla="*/ 183 h 876"/>
                <a:gd name="T18" fmla="*/ 81 w 407"/>
                <a:gd name="T19" fmla="*/ 285 h 876"/>
                <a:gd name="T20" fmla="*/ 0 w 407"/>
                <a:gd name="T21" fmla="*/ 285 h 876"/>
                <a:gd name="T22" fmla="*/ 0 w 407"/>
                <a:gd name="T23" fmla="*/ 427 h 876"/>
                <a:gd name="T24" fmla="*/ 81 w 407"/>
                <a:gd name="T25" fmla="*/ 427 h 876"/>
                <a:gd name="T26" fmla="*/ 81 w 407"/>
                <a:gd name="T27" fmla="*/ 875 h 876"/>
                <a:gd name="T28" fmla="*/ 264 w 407"/>
                <a:gd name="T29" fmla="*/ 875 h 876"/>
                <a:gd name="T30" fmla="*/ 264 w 407"/>
                <a:gd name="T31" fmla="*/ 427 h 876"/>
                <a:gd name="T32" fmla="*/ 386 w 407"/>
                <a:gd name="T33" fmla="*/ 427 h 876"/>
                <a:gd name="T34" fmla="*/ 406 w 407"/>
                <a:gd name="T35" fmla="*/ 285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7" h="876">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63" name="Group 62"/>
          <p:cNvGrpSpPr/>
          <p:nvPr/>
        </p:nvGrpSpPr>
        <p:grpSpPr>
          <a:xfrm>
            <a:off x="1265956" y="4192148"/>
            <a:ext cx="201548" cy="203028"/>
            <a:chOff x="445038" y="4216039"/>
            <a:chExt cx="397332" cy="400248"/>
          </a:xfrm>
        </p:grpSpPr>
        <p:sp>
          <p:nvSpPr>
            <p:cNvPr id="64" name="Freeform 154"/>
            <p:cNvSpPr>
              <a:spLocks noChangeArrowheads="1"/>
            </p:cNvSpPr>
            <p:nvPr/>
          </p:nvSpPr>
          <p:spPr bwMode="auto">
            <a:xfrm>
              <a:off x="445038" y="4216039"/>
              <a:ext cx="397332" cy="400248"/>
            </a:xfrm>
            <a:custGeom>
              <a:avLst/>
              <a:gdLst>
                <a:gd name="T0" fmla="*/ 0 w 2402"/>
                <a:gd name="T1" fmla="*/ 2421 h 2422"/>
                <a:gd name="T2" fmla="*/ 2401 w 2402"/>
                <a:gd name="T3" fmla="*/ 2421 h 2422"/>
                <a:gd name="T4" fmla="*/ 2401 w 2402"/>
                <a:gd name="T5" fmla="*/ 0 h 2422"/>
                <a:gd name="T6" fmla="*/ 0 w 2402"/>
                <a:gd name="T7" fmla="*/ 0 h 2422"/>
                <a:gd name="T8" fmla="*/ 0 w 2402"/>
                <a:gd name="T9" fmla="*/ 2421 h 2422"/>
              </a:gdLst>
              <a:ahLst/>
              <a:cxnLst>
                <a:cxn ang="0">
                  <a:pos x="T0" y="T1"/>
                </a:cxn>
                <a:cxn ang="0">
                  <a:pos x="T2" y="T3"/>
                </a:cxn>
                <a:cxn ang="0">
                  <a:pos x="T4" y="T5"/>
                </a:cxn>
                <a:cxn ang="0">
                  <a:pos x="T6" y="T7"/>
                </a:cxn>
                <a:cxn ang="0">
                  <a:pos x="T8" y="T9"/>
                </a:cxn>
              </a:cxnLst>
              <a:rect l="0" t="0" r="r" b="b"/>
              <a:pathLst>
                <a:path w="2402" h="2422">
                  <a:moveTo>
                    <a:pt x="0" y="2421"/>
                  </a:moveTo>
                  <a:lnTo>
                    <a:pt x="2401" y="2421"/>
                  </a:lnTo>
                  <a:lnTo>
                    <a:pt x="2401" y="0"/>
                  </a:lnTo>
                  <a:lnTo>
                    <a:pt x="0" y="0"/>
                  </a:lnTo>
                  <a:lnTo>
                    <a:pt x="0" y="2421"/>
                  </a:lnTo>
                </a:path>
              </a:pathLst>
            </a:custGeom>
            <a:solidFill>
              <a:srgbClr val="65CC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65" name="Freeform 155"/>
            <p:cNvSpPr>
              <a:spLocks noChangeAspect="1" noChangeArrowheads="1"/>
            </p:cNvSpPr>
            <p:nvPr/>
          </p:nvSpPr>
          <p:spPr bwMode="auto">
            <a:xfrm>
              <a:off x="532679" y="4317008"/>
              <a:ext cx="212154" cy="187004"/>
            </a:xfrm>
            <a:custGeom>
              <a:avLst/>
              <a:gdLst>
                <a:gd name="T0" fmla="*/ 855 w 856"/>
                <a:gd name="T1" fmla="*/ 81 h 753"/>
                <a:gd name="T2" fmla="*/ 855 w 856"/>
                <a:gd name="T3" fmla="*/ 81 h 753"/>
                <a:gd name="T4" fmla="*/ 753 w 856"/>
                <a:gd name="T5" fmla="*/ 101 h 753"/>
                <a:gd name="T6" fmla="*/ 834 w 856"/>
                <a:gd name="T7" fmla="*/ 0 h 753"/>
                <a:gd name="T8" fmla="*/ 732 w 856"/>
                <a:gd name="T9" fmla="*/ 60 h 753"/>
                <a:gd name="T10" fmla="*/ 590 w 856"/>
                <a:gd name="T11" fmla="*/ 0 h 753"/>
                <a:gd name="T12" fmla="*/ 407 w 856"/>
                <a:gd name="T13" fmla="*/ 183 h 753"/>
                <a:gd name="T14" fmla="*/ 428 w 856"/>
                <a:gd name="T15" fmla="*/ 223 h 753"/>
                <a:gd name="T16" fmla="*/ 61 w 856"/>
                <a:gd name="T17" fmla="*/ 20 h 753"/>
                <a:gd name="T18" fmla="*/ 41 w 856"/>
                <a:gd name="T19" fmla="*/ 121 h 753"/>
                <a:gd name="T20" fmla="*/ 102 w 856"/>
                <a:gd name="T21" fmla="*/ 284 h 753"/>
                <a:gd name="T22" fmla="*/ 21 w 856"/>
                <a:gd name="T23" fmla="*/ 264 h 753"/>
                <a:gd name="T24" fmla="*/ 21 w 856"/>
                <a:gd name="T25" fmla="*/ 264 h 753"/>
                <a:gd name="T26" fmla="*/ 163 w 856"/>
                <a:gd name="T27" fmla="*/ 447 h 753"/>
                <a:gd name="T28" fmla="*/ 122 w 856"/>
                <a:gd name="T29" fmla="*/ 447 h 753"/>
                <a:gd name="T30" fmla="*/ 102 w 856"/>
                <a:gd name="T31" fmla="*/ 447 h 753"/>
                <a:gd name="T32" fmla="*/ 265 w 856"/>
                <a:gd name="T33" fmla="*/ 589 h 753"/>
                <a:gd name="T34" fmla="*/ 41 w 856"/>
                <a:gd name="T35" fmla="*/ 671 h 753"/>
                <a:gd name="T36" fmla="*/ 0 w 856"/>
                <a:gd name="T37" fmla="*/ 671 h 753"/>
                <a:gd name="T38" fmla="*/ 265 w 856"/>
                <a:gd name="T39" fmla="*/ 752 h 753"/>
                <a:gd name="T40" fmla="*/ 773 w 856"/>
                <a:gd name="T41" fmla="*/ 203 h 753"/>
                <a:gd name="T42" fmla="*/ 773 w 856"/>
                <a:gd name="T43" fmla="*/ 183 h 753"/>
                <a:gd name="T44" fmla="*/ 855 w 856"/>
                <a:gd name="T45" fmla="*/ 81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6" h="753">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66" name="Group 65"/>
          <p:cNvGrpSpPr/>
          <p:nvPr/>
        </p:nvGrpSpPr>
        <p:grpSpPr>
          <a:xfrm>
            <a:off x="3456785" y="4186684"/>
            <a:ext cx="201178" cy="201179"/>
            <a:chOff x="1006406" y="5612169"/>
            <a:chExt cx="396603" cy="396603"/>
          </a:xfrm>
        </p:grpSpPr>
        <p:sp>
          <p:nvSpPr>
            <p:cNvPr id="67" name="Freeform 132"/>
            <p:cNvSpPr>
              <a:spLocks noChangeArrowheads="1"/>
            </p:cNvSpPr>
            <p:nvPr/>
          </p:nvSpPr>
          <p:spPr bwMode="auto">
            <a:xfrm>
              <a:off x="1006406" y="5612169"/>
              <a:ext cx="396603" cy="396603"/>
            </a:xfrm>
            <a:custGeom>
              <a:avLst/>
              <a:gdLst>
                <a:gd name="T0" fmla="*/ 0 w 2401"/>
                <a:gd name="T1" fmla="*/ 2400 h 2401"/>
                <a:gd name="T2" fmla="*/ 2400 w 2401"/>
                <a:gd name="T3" fmla="*/ 2400 h 2401"/>
                <a:gd name="T4" fmla="*/ 2400 w 2401"/>
                <a:gd name="T5" fmla="*/ 0 h 2401"/>
                <a:gd name="T6" fmla="*/ 0 w 2401"/>
                <a:gd name="T7" fmla="*/ 0 h 2401"/>
                <a:gd name="T8" fmla="*/ 0 w 2401"/>
                <a:gd name="T9" fmla="*/ 2400 h 2401"/>
              </a:gdLst>
              <a:ahLst/>
              <a:cxnLst>
                <a:cxn ang="0">
                  <a:pos x="T0" y="T1"/>
                </a:cxn>
                <a:cxn ang="0">
                  <a:pos x="T2" y="T3"/>
                </a:cxn>
                <a:cxn ang="0">
                  <a:pos x="T4" y="T5"/>
                </a:cxn>
                <a:cxn ang="0">
                  <a:pos x="T6" y="T7"/>
                </a:cxn>
                <a:cxn ang="0">
                  <a:pos x="T8" y="T9"/>
                </a:cxn>
              </a:cxnLst>
              <a:rect l="0" t="0" r="r" b="b"/>
              <a:pathLst>
                <a:path w="2401" h="2401">
                  <a:moveTo>
                    <a:pt x="0" y="2400"/>
                  </a:moveTo>
                  <a:lnTo>
                    <a:pt x="2400" y="2400"/>
                  </a:lnTo>
                  <a:lnTo>
                    <a:pt x="2400" y="0"/>
                  </a:lnTo>
                  <a:lnTo>
                    <a:pt x="0" y="0"/>
                  </a:lnTo>
                  <a:lnTo>
                    <a:pt x="0" y="2400"/>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68" name="Freeform 133"/>
            <p:cNvSpPr>
              <a:spLocks noChangeAspect="1" noChangeArrowheads="1"/>
            </p:cNvSpPr>
            <p:nvPr/>
          </p:nvSpPr>
          <p:spPr bwMode="auto">
            <a:xfrm>
              <a:off x="1112052" y="5705994"/>
              <a:ext cx="202311" cy="202312"/>
            </a:xfrm>
            <a:custGeom>
              <a:avLst/>
              <a:gdLst>
                <a:gd name="T0" fmla="*/ 651 w 814"/>
                <a:gd name="T1" fmla="*/ 0 h 814"/>
                <a:gd name="T2" fmla="*/ 651 w 814"/>
                <a:gd name="T3" fmla="*/ 0 h 814"/>
                <a:gd name="T4" fmla="*/ 162 w 814"/>
                <a:gd name="T5" fmla="*/ 0 h 814"/>
                <a:gd name="T6" fmla="*/ 0 w 814"/>
                <a:gd name="T7" fmla="*/ 162 h 814"/>
                <a:gd name="T8" fmla="*/ 0 w 814"/>
                <a:gd name="T9" fmla="*/ 325 h 814"/>
                <a:gd name="T10" fmla="*/ 0 w 814"/>
                <a:gd name="T11" fmla="*/ 651 h 814"/>
                <a:gd name="T12" fmla="*/ 162 w 814"/>
                <a:gd name="T13" fmla="*/ 813 h 814"/>
                <a:gd name="T14" fmla="*/ 651 w 814"/>
                <a:gd name="T15" fmla="*/ 813 h 814"/>
                <a:gd name="T16" fmla="*/ 813 w 814"/>
                <a:gd name="T17" fmla="*/ 651 h 814"/>
                <a:gd name="T18" fmla="*/ 813 w 814"/>
                <a:gd name="T19" fmla="*/ 325 h 814"/>
                <a:gd name="T20" fmla="*/ 813 w 814"/>
                <a:gd name="T21" fmla="*/ 162 h 814"/>
                <a:gd name="T22" fmla="*/ 651 w 814"/>
                <a:gd name="T23" fmla="*/ 0 h 814"/>
                <a:gd name="T24" fmla="*/ 712 w 814"/>
                <a:gd name="T25" fmla="*/ 101 h 814"/>
                <a:gd name="T26" fmla="*/ 712 w 814"/>
                <a:gd name="T27" fmla="*/ 101 h 814"/>
                <a:gd name="T28" fmla="*/ 712 w 814"/>
                <a:gd name="T29" fmla="*/ 101 h 814"/>
                <a:gd name="T30" fmla="*/ 712 w 814"/>
                <a:gd name="T31" fmla="*/ 101 h 814"/>
                <a:gd name="T32" fmla="*/ 712 w 814"/>
                <a:gd name="T33" fmla="*/ 224 h 814"/>
                <a:gd name="T34" fmla="*/ 590 w 814"/>
                <a:gd name="T35" fmla="*/ 224 h 814"/>
                <a:gd name="T36" fmla="*/ 590 w 814"/>
                <a:gd name="T37" fmla="*/ 101 h 814"/>
                <a:gd name="T38" fmla="*/ 712 w 814"/>
                <a:gd name="T39" fmla="*/ 101 h 814"/>
                <a:gd name="T40" fmla="*/ 285 w 814"/>
                <a:gd name="T41" fmla="*/ 325 h 814"/>
                <a:gd name="T42" fmla="*/ 285 w 814"/>
                <a:gd name="T43" fmla="*/ 325 h 814"/>
                <a:gd name="T44" fmla="*/ 406 w 814"/>
                <a:gd name="T45" fmla="*/ 264 h 814"/>
                <a:gd name="T46" fmla="*/ 529 w 814"/>
                <a:gd name="T47" fmla="*/ 325 h 814"/>
                <a:gd name="T48" fmla="*/ 549 w 814"/>
                <a:gd name="T49" fmla="*/ 407 h 814"/>
                <a:gd name="T50" fmla="*/ 406 w 814"/>
                <a:gd name="T51" fmla="*/ 549 h 814"/>
                <a:gd name="T52" fmla="*/ 265 w 814"/>
                <a:gd name="T53" fmla="*/ 407 h 814"/>
                <a:gd name="T54" fmla="*/ 285 w 814"/>
                <a:gd name="T55" fmla="*/ 325 h 814"/>
                <a:gd name="T56" fmla="*/ 732 w 814"/>
                <a:gd name="T57" fmla="*/ 651 h 814"/>
                <a:gd name="T58" fmla="*/ 732 w 814"/>
                <a:gd name="T59" fmla="*/ 651 h 814"/>
                <a:gd name="T60" fmla="*/ 651 w 814"/>
                <a:gd name="T61" fmla="*/ 732 h 814"/>
                <a:gd name="T62" fmla="*/ 162 w 814"/>
                <a:gd name="T63" fmla="*/ 732 h 814"/>
                <a:gd name="T64" fmla="*/ 81 w 814"/>
                <a:gd name="T65" fmla="*/ 651 h 814"/>
                <a:gd name="T66" fmla="*/ 81 w 814"/>
                <a:gd name="T67" fmla="*/ 325 h 814"/>
                <a:gd name="T68" fmla="*/ 203 w 814"/>
                <a:gd name="T69" fmla="*/ 325 h 814"/>
                <a:gd name="T70" fmla="*/ 183 w 814"/>
                <a:gd name="T71" fmla="*/ 407 h 814"/>
                <a:gd name="T72" fmla="*/ 406 w 814"/>
                <a:gd name="T73" fmla="*/ 631 h 814"/>
                <a:gd name="T74" fmla="*/ 630 w 814"/>
                <a:gd name="T75" fmla="*/ 407 h 814"/>
                <a:gd name="T76" fmla="*/ 610 w 814"/>
                <a:gd name="T77" fmla="*/ 325 h 814"/>
                <a:gd name="T78" fmla="*/ 732 w 814"/>
                <a:gd name="T79" fmla="*/ 325 h 814"/>
                <a:gd name="T80" fmla="*/ 732 w 814"/>
                <a:gd name="T81" fmla="*/ 651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14" h="814">
                  <a:moveTo>
                    <a:pt x="651" y="0"/>
                  </a:moveTo>
                  <a:lnTo>
                    <a:pt x="651" y="0"/>
                  </a:lnTo>
                  <a:cubicBezTo>
                    <a:pt x="162" y="0"/>
                    <a:pt x="162" y="0"/>
                    <a:pt x="162" y="0"/>
                  </a:cubicBezTo>
                  <a:cubicBezTo>
                    <a:pt x="81" y="0"/>
                    <a:pt x="0" y="61"/>
                    <a:pt x="0" y="162"/>
                  </a:cubicBezTo>
                  <a:cubicBezTo>
                    <a:pt x="0" y="325"/>
                    <a:pt x="0" y="325"/>
                    <a:pt x="0" y="325"/>
                  </a:cubicBezTo>
                  <a:cubicBezTo>
                    <a:pt x="0" y="651"/>
                    <a:pt x="0" y="651"/>
                    <a:pt x="0" y="651"/>
                  </a:cubicBezTo>
                  <a:cubicBezTo>
                    <a:pt x="0" y="732"/>
                    <a:pt x="81" y="813"/>
                    <a:pt x="162" y="813"/>
                  </a:cubicBezTo>
                  <a:cubicBezTo>
                    <a:pt x="651" y="813"/>
                    <a:pt x="651" y="813"/>
                    <a:pt x="651" y="813"/>
                  </a:cubicBezTo>
                  <a:cubicBezTo>
                    <a:pt x="753" y="813"/>
                    <a:pt x="813" y="732"/>
                    <a:pt x="813" y="651"/>
                  </a:cubicBezTo>
                  <a:cubicBezTo>
                    <a:pt x="813" y="325"/>
                    <a:pt x="813" y="325"/>
                    <a:pt x="813" y="325"/>
                  </a:cubicBezTo>
                  <a:cubicBezTo>
                    <a:pt x="813" y="162"/>
                    <a:pt x="813" y="162"/>
                    <a:pt x="813" y="162"/>
                  </a:cubicBezTo>
                  <a:cubicBezTo>
                    <a:pt x="813" y="61"/>
                    <a:pt x="753" y="0"/>
                    <a:pt x="651" y="0"/>
                  </a:cubicBezTo>
                  <a:close/>
                  <a:moveTo>
                    <a:pt x="712" y="101"/>
                  </a:moveTo>
                  <a:lnTo>
                    <a:pt x="712" y="101"/>
                  </a:lnTo>
                  <a:lnTo>
                    <a:pt x="712" y="101"/>
                  </a:lnTo>
                  <a:lnTo>
                    <a:pt x="712" y="101"/>
                  </a:lnTo>
                  <a:cubicBezTo>
                    <a:pt x="712" y="224"/>
                    <a:pt x="712" y="224"/>
                    <a:pt x="712" y="224"/>
                  </a:cubicBezTo>
                  <a:cubicBezTo>
                    <a:pt x="590" y="224"/>
                    <a:pt x="590" y="224"/>
                    <a:pt x="590" y="224"/>
                  </a:cubicBezTo>
                  <a:cubicBezTo>
                    <a:pt x="590" y="101"/>
                    <a:pt x="590" y="101"/>
                    <a:pt x="590" y="101"/>
                  </a:cubicBezTo>
                  <a:lnTo>
                    <a:pt x="712" y="101"/>
                  </a:lnTo>
                  <a:close/>
                  <a:moveTo>
                    <a:pt x="285" y="325"/>
                  </a:moveTo>
                  <a:lnTo>
                    <a:pt x="285" y="325"/>
                  </a:lnTo>
                  <a:cubicBezTo>
                    <a:pt x="325" y="284"/>
                    <a:pt x="366" y="264"/>
                    <a:pt x="406" y="264"/>
                  </a:cubicBezTo>
                  <a:cubicBezTo>
                    <a:pt x="447" y="264"/>
                    <a:pt x="509" y="284"/>
                    <a:pt x="529" y="325"/>
                  </a:cubicBezTo>
                  <a:cubicBezTo>
                    <a:pt x="549" y="345"/>
                    <a:pt x="549" y="366"/>
                    <a:pt x="549" y="407"/>
                  </a:cubicBezTo>
                  <a:cubicBezTo>
                    <a:pt x="549" y="488"/>
                    <a:pt x="488" y="549"/>
                    <a:pt x="406" y="549"/>
                  </a:cubicBezTo>
                  <a:cubicBezTo>
                    <a:pt x="325" y="549"/>
                    <a:pt x="265" y="488"/>
                    <a:pt x="265" y="407"/>
                  </a:cubicBezTo>
                  <a:cubicBezTo>
                    <a:pt x="265" y="366"/>
                    <a:pt x="285" y="345"/>
                    <a:pt x="285" y="325"/>
                  </a:cubicBezTo>
                  <a:close/>
                  <a:moveTo>
                    <a:pt x="732" y="651"/>
                  </a:moveTo>
                  <a:lnTo>
                    <a:pt x="732" y="651"/>
                  </a:lnTo>
                  <a:cubicBezTo>
                    <a:pt x="732" y="691"/>
                    <a:pt x="692" y="732"/>
                    <a:pt x="651" y="732"/>
                  </a:cubicBezTo>
                  <a:cubicBezTo>
                    <a:pt x="162" y="732"/>
                    <a:pt x="162" y="732"/>
                    <a:pt x="162" y="732"/>
                  </a:cubicBezTo>
                  <a:cubicBezTo>
                    <a:pt x="122" y="732"/>
                    <a:pt x="81" y="691"/>
                    <a:pt x="81" y="651"/>
                  </a:cubicBezTo>
                  <a:cubicBezTo>
                    <a:pt x="81" y="325"/>
                    <a:pt x="81" y="325"/>
                    <a:pt x="81" y="325"/>
                  </a:cubicBezTo>
                  <a:cubicBezTo>
                    <a:pt x="203" y="325"/>
                    <a:pt x="203" y="325"/>
                    <a:pt x="203" y="325"/>
                  </a:cubicBezTo>
                  <a:cubicBezTo>
                    <a:pt x="203" y="345"/>
                    <a:pt x="183" y="366"/>
                    <a:pt x="183" y="407"/>
                  </a:cubicBezTo>
                  <a:cubicBezTo>
                    <a:pt x="183" y="528"/>
                    <a:pt x="285" y="631"/>
                    <a:pt x="406" y="631"/>
                  </a:cubicBezTo>
                  <a:cubicBezTo>
                    <a:pt x="529" y="631"/>
                    <a:pt x="630" y="528"/>
                    <a:pt x="630" y="407"/>
                  </a:cubicBezTo>
                  <a:cubicBezTo>
                    <a:pt x="630" y="366"/>
                    <a:pt x="630" y="345"/>
                    <a:pt x="610" y="325"/>
                  </a:cubicBezTo>
                  <a:cubicBezTo>
                    <a:pt x="732" y="325"/>
                    <a:pt x="732" y="325"/>
                    <a:pt x="732" y="325"/>
                  </a:cubicBezTo>
                  <a:lnTo>
                    <a:pt x="732" y="651"/>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69" name="Group 68"/>
          <p:cNvGrpSpPr/>
          <p:nvPr/>
        </p:nvGrpSpPr>
        <p:grpSpPr>
          <a:xfrm>
            <a:off x="3679456" y="4185966"/>
            <a:ext cx="203027" cy="203027"/>
            <a:chOff x="1567775" y="4933138"/>
            <a:chExt cx="400248" cy="400247"/>
          </a:xfrm>
        </p:grpSpPr>
        <p:sp>
          <p:nvSpPr>
            <p:cNvPr id="70" name="Freeform 138"/>
            <p:cNvSpPr>
              <a:spLocks noChangeArrowheads="1"/>
            </p:cNvSpPr>
            <p:nvPr/>
          </p:nvSpPr>
          <p:spPr bwMode="auto">
            <a:xfrm>
              <a:off x="1567775" y="4933138"/>
              <a:ext cx="400248" cy="400247"/>
            </a:xfrm>
            <a:custGeom>
              <a:avLst/>
              <a:gdLst>
                <a:gd name="T0" fmla="*/ 0 w 2422"/>
                <a:gd name="T1" fmla="*/ 2422 h 2423"/>
                <a:gd name="T2" fmla="*/ 2421 w 2422"/>
                <a:gd name="T3" fmla="*/ 2422 h 2423"/>
                <a:gd name="T4" fmla="*/ 2421 w 2422"/>
                <a:gd name="T5" fmla="*/ 0 h 2423"/>
                <a:gd name="T6" fmla="*/ 0 w 2422"/>
                <a:gd name="T7" fmla="*/ 0 h 2423"/>
                <a:gd name="T8" fmla="*/ 0 w 2422"/>
                <a:gd name="T9" fmla="*/ 2422 h 2423"/>
              </a:gdLst>
              <a:ahLst/>
              <a:cxnLst>
                <a:cxn ang="0">
                  <a:pos x="T0" y="T1"/>
                </a:cxn>
                <a:cxn ang="0">
                  <a:pos x="T2" y="T3"/>
                </a:cxn>
                <a:cxn ang="0">
                  <a:pos x="T4" y="T5"/>
                </a:cxn>
                <a:cxn ang="0">
                  <a:pos x="T6" y="T7"/>
                </a:cxn>
                <a:cxn ang="0">
                  <a:pos x="T8" y="T9"/>
                </a:cxn>
              </a:cxnLst>
              <a:rect l="0" t="0" r="r" b="b"/>
              <a:pathLst>
                <a:path w="2422" h="2423">
                  <a:moveTo>
                    <a:pt x="0" y="2422"/>
                  </a:moveTo>
                  <a:lnTo>
                    <a:pt x="2421" y="2422"/>
                  </a:lnTo>
                  <a:lnTo>
                    <a:pt x="2421" y="0"/>
                  </a:lnTo>
                  <a:lnTo>
                    <a:pt x="0" y="0"/>
                  </a:lnTo>
                  <a:lnTo>
                    <a:pt x="0" y="2422"/>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71" name="Freeform 139"/>
            <p:cNvSpPr>
              <a:spLocks noChangeAspect="1" noChangeArrowheads="1"/>
            </p:cNvSpPr>
            <p:nvPr/>
          </p:nvSpPr>
          <p:spPr bwMode="auto">
            <a:xfrm>
              <a:off x="1661448" y="5028378"/>
              <a:ext cx="202311" cy="187001"/>
            </a:xfrm>
            <a:custGeom>
              <a:avLst/>
              <a:gdLst>
                <a:gd name="T0" fmla="*/ 184 w 815"/>
                <a:gd name="T1" fmla="*/ 753 h 754"/>
                <a:gd name="T2" fmla="*/ 184 w 815"/>
                <a:gd name="T3" fmla="*/ 753 h 754"/>
                <a:gd name="T4" fmla="*/ 21 w 815"/>
                <a:gd name="T5" fmla="*/ 753 h 754"/>
                <a:gd name="T6" fmla="*/ 21 w 815"/>
                <a:gd name="T7" fmla="*/ 244 h 754"/>
                <a:gd name="T8" fmla="*/ 184 w 815"/>
                <a:gd name="T9" fmla="*/ 244 h 754"/>
                <a:gd name="T10" fmla="*/ 184 w 815"/>
                <a:gd name="T11" fmla="*/ 753 h 754"/>
                <a:gd name="T12" fmla="*/ 102 w 815"/>
                <a:gd name="T13" fmla="*/ 183 h 754"/>
                <a:gd name="T14" fmla="*/ 102 w 815"/>
                <a:gd name="T15" fmla="*/ 183 h 754"/>
                <a:gd name="T16" fmla="*/ 102 w 815"/>
                <a:gd name="T17" fmla="*/ 183 h 754"/>
                <a:gd name="T18" fmla="*/ 0 w 815"/>
                <a:gd name="T19" fmla="*/ 102 h 754"/>
                <a:gd name="T20" fmla="*/ 102 w 815"/>
                <a:gd name="T21" fmla="*/ 0 h 754"/>
                <a:gd name="T22" fmla="*/ 204 w 815"/>
                <a:gd name="T23" fmla="*/ 102 h 754"/>
                <a:gd name="T24" fmla="*/ 102 w 815"/>
                <a:gd name="T25" fmla="*/ 183 h 754"/>
                <a:gd name="T26" fmla="*/ 814 w 815"/>
                <a:gd name="T27" fmla="*/ 753 h 754"/>
                <a:gd name="T28" fmla="*/ 814 w 815"/>
                <a:gd name="T29" fmla="*/ 753 h 754"/>
                <a:gd name="T30" fmla="*/ 631 w 815"/>
                <a:gd name="T31" fmla="*/ 753 h 754"/>
                <a:gd name="T32" fmla="*/ 631 w 815"/>
                <a:gd name="T33" fmla="*/ 489 h 754"/>
                <a:gd name="T34" fmla="*/ 550 w 815"/>
                <a:gd name="T35" fmla="*/ 387 h 754"/>
                <a:gd name="T36" fmla="*/ 468 w 815"/>
                <a:gd name="T37" fmla="*/ 448 h 754"/>
                <a:gd name="T38" fmla="*/ 448 w 815"/>
                <a:gd name="T39" fmla="*/ 489 h 754"/>
                <a:gd name="T40" fmla="*/ 448 w 815"/>
                <a:gd name="T41" fmla="*/ 753 h 754"/>
                <a:gd name="T42" fmla="*/ 285 w 815"/>
                <a:gd name="T43" fmla="*/ 753 h 754"/>
                <a:gd name="T44" fmla="*/ 285 w 815"/>
                <a:gd name="T45" fmla="*/ 244 h 754"/>
                <a:gd name="T46" fmla="*/ 448 w 815"/>
                <a:gd name="T47" fmla="*/ 244 h 754"/>
                <a:gd name="T48" fmla="*/ 448 w 815"/>
                <a:gd name="T49" fmla="*/ 326 h 754"/>
                <a:gd name="T50" fmla="*/ 611 w 815"/>
                <a:gd name="T51" fmla="*/ 244 h 754"/>
                <a:gd name="T52" fmla="*/ 814 w 815"/>
                <a:gd name="T53" fmla="*/ 468 h 754"/>
                <a:gd name="T54" fmla="*/ 814 w 815"/>
                <a:gd name="T55" fmla="*/ 753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5" h="754">
                  <a:moveTo>
                    <a:pt x="184" y="753"/>
                  </a:moveTo>
                  <a:lnTo>
                    <a:pt x="184" y="753"/>
                  </a:lnTo>
                  <a:cubicBezTo>
                    <a:pt x="21" y="753"/>
                    <a:pt x="21" y="753"/>
                    <a:pt x="21" y="753"/>
                  </a:cubicBezTo>
                  <a:cubicBezTo>
                    <a:pt x="21" y="244"/>
                    <a:pt x="21" y="244"/>
                    <a:pt x="21" y="244"/>
                  </a:cubicBezTo>
                  <a:cubicBezTo>
                    <a:pt x="184" y="244"/>
                    <a:pt x="184" y="244"/>
                    <a:pt x="184" y="244"/>
                  </a:cubicBezTo>
                  <a:lnTo>
                    <a:pt x="184" y="753"/>
                  </a:lnTo>
                  <a:close/>
                  <a:moveTo>
                    <a:pt x="102" y="183"/>
                  </a:moveTo>
                  <a:lnTo>
                    <a:pt x="102" y="183"/>
                  </a:lnTo>
                  <a:lnTo>
                    <a:pt x="102" y="183"/>
                  </a:lnTo>
                  <a:cubicBezTo>
                    <a:pt x="41" y="183"/>
                    <a:pt x="0" y="143"/>
                    <a:pt x="0" y="102"/>
                  </a:cubicBezTo>
                  <a:cubicBezTo>
                    <a:pt x="0" y="41"/>
                    <a:pt x="41" y="0"/>
                    <a:pt x="102" y="0"/>
                  </a:cubicBezTo>
                  <a:cubicBezTo>
                    <a:pt x="163" y="0"/>
                    <a:pt x="184" y="41"/>
                    <a:pt x="204" y="102"/>
                  </a:cubicBezTo>
                  <a:cubicBezTo>
                    <a:pt x="204" y="143"/>
                    <a:pt x="163" y="183"/>
                    <a:pt x="102" y="183"/>
                  </a:cubicBezTo>
                  <a:close/>
                  <a:moveTo>
                    <a:pt x="814" y="753"/>
                  </a:moveTo>
                  <a:lnTo>
                    <a:pt x="814" y="753"/>
                  </a:lnTo>
                  <a:cubicBezTo>
                    <a:pt x="631" y="753"/>
                    <a:pt x="631" y="753"/>
                    <a:pt x="631" y="753"/>
                  </a:cubicBezTo>
                  <a:cubicBezTo>
                    <a:pt x="631" y="489"/>
                    <a:pt x="631" y="489"/>
                    <a:pt x="631" y="489"/>
                  </a:cubicBezTo>
                  <a:cubicBezTo>
                    <a:pt x="631" y="427"/>
                    <a:pt x="611" y="387"/>
                    <a:pt x="550" y="387"/>
                  </a:cubicBezTo>
                  <a:cubicBezTo>
                    <a:pt x="509" y="387"/>
                    <a:pt x="468" y="407"/>
                    <a:pt x="468" y="448"/>
                  </a:cubicBezTo>
                  <a:cubicBezTo>
                    <a:pt x="448" y="448"/>
                    <a:pt x="448" y="468"/>
                    <a:pt x="448" y="489"/>
                  </a:cubicBezTo>
                  <a:cubicBezTo>
                    <a:pt x="448" y="753"/>
                    <a:pt x="448" y="753"/>
                    <a:pt x="448" y="753"/>
                  </a:cubicBezTo>
                  <a:cubicBezTo>
                    <a:pt x="285" y="753"/>
                    <a:pt x="285" y="753"/>
                    <a:pt x="285" y="753"/>
                  </a:cubicBezTo>
                  <a:cubicBezTo>
                    <a:pt x="285" y="753"/>
                    <a:pt x="285" y="285"/>
                    <a:pt x="285" y="244"/>
                  </a:cubicBezTo>
                  <a:cubicBezTo>
                    <a:pt x="448" y="244"/>
                    <a:pt x="448" y="244"/>
                    <a:pt x="448" y="244"/>
                  </a:cubicBezTo>
                  <a:cubicBezTo>
                    <a:pt x="448" y="326"/>
                    <a:pt x="448" y="326"/>
                    <a:pt x="448" y="326"/>
                  </a:cubicBezTo>
                  <a:cubicBezTo>
                    <a:pt x="468" y="285"/>
                    <a:pt x="530" y="244"/>
                    <a:pt x="611" y="244"/>
                  </a:cubicBezTo>
                  <a:cubicBezTo>
                    <a:pt x="733" y="244"/>
                    <a:pt x="814" y="326"/>
                    <a:pt x="814" y="468"/>
                  </a:cubicBezTo>
                  <a:lnTo>
                    <a:pt x="814" y="753"/>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72" name="Group 71"/>
          <p:cNvGrpSpPr/>
          <p:nvPr/>
        </p:nvGrpSpPr>
        <p:grpSpPr>
          <a:xfrm>
            <a:off x="3234134" y="4184835"/>
            <a:ext cx="201178" cy="203028"/>
            <a:chOff x="1006406" y="4216039"/>
            <a:chExt cx="396603" cy="400248"/>
          </a:xfrm>
        </p:grpSpPr>
        <p:sp>
          <p:nvSpPr>
            <p:cNvPr id="73" name="Freeform 152"/>
            <p:cNvSpPr>
              <a:spLocks noChangeArrowheads="1"/>
            </p:cNvSpPr>
            <p:nvPr/>
          </p:nvSpPr>
          <p:spPr bwMode="auto">
            <a:xfrm>
              <a:off x="1006406" y="4216039"/>
              <a:ext cx="396603" cy="400248"/>
            </a:xfrm>
            <a:custGeom>
              <a:avLst/>
              <a:gdLst>
                <a:gd name="T0" fmla="*/ 0 w 2401"/>
                <a:gd name="T1" fmla="*/ 2421 h 2422"/>
                <a:gd name="T2" fmla="*/ 2400 w 2401"/>
                <a:gd name="T3" fmla="*/ 2421 h 2422"/>
                <a:gd name="T4" fmla="*/ 2400 w 2401"/>
                <a:gd name="T5" fmla="*/ 0 h 2422"/>
                <a:gd name="T6" fmla="*/ 0 w 2401"/>
                <a:gd name="T7" fmla="*/ 0 h 2422"/>
                <a:gd name="T8" fmla="*/ 0 w 2401"/>
                <a:gd name="T9" fmla="*/ 2421 h 2422"/>
              </a:gdLst>
              <a:ahLst/>
              <a:cxnLst>
                <a:cxn ang="0">
                  <a:pos x="T0" y="T1"/>
                </a:cxn>
                <a:cxn ang="0">
                  <a:pos x="T2" y="T3"/>
                </a:cxn>
                <a:cxn ang="0">
                  <a:pos x="T4" y="T5"/>
                </a:cxn>
                <a:cxn ang="0">
                  <a:pos x="T6" y="T7"/>
                </a:cxn>
                <a:cxn ang="0">
                  <a:pos x="T8" y="T9"/>
                </a:cxn>
              </a:cxnLst>
              <a:rect l="0" t="0" r="r" b="b"/>
              <a:pathLst>
                <a:path w="2401" h="2422">
                  <a:moveTo>
                    <a:pt x="0" y="2421"/>
                  </a:moveTo>
                  <a:lnTo>
                    <a:pt x="2400" y="2421"/>
                  </a:lnTo>
                  <a:lnTo>
                    <a:pt x="2400" y="0"/>
                  </a:lnTo>
                  <a:lnTo>
                    <a:pt x="0" y="0"/>
                  </a:lnTo>
                  <a:lnTo>
                    <a:pt x="0" y="2421"/>
                  </a:lnTo>
                </a:path>
              </a:pathLst>
            </a:custGeom>
            <a:solidFill>
              <a:srgbClr val="517CB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74" name="Freeform 153"/>
            <p:cNvSpPr>
              <a:spLocks noChangeAspect="1" noChangeArrowheads="1"/>
            </p:cNvSpPr>
            <p:nvPr/>
          </p:nvSpPr>
          <p:spPr bwMode="auto">
            <a:xfrm>
              <a:off x="1154383" y="4310802"/>
              <a:ext cx="100611" cy="217622"/>
            </a:xfrm>
            <a:custGeom>
              <a:avLst/>
              <a:gdLst>
                <a:gd name="T0" fmla="*/ 406 w 407"/>
                <a:gd name="T1" fmla="*/ 285 h 876"/>
                <a:gd name="T2" fmla="*/ 406 w 407"/>
                <a:gd name="T3" fmla="*/ 285 h 876"/>
                <a:gd name="T4" fmla="*/ 264 w 407"/>
                <a:gd name="T5" fmla="*/ 285 h 876"/>
                <a:gd name="T6" fmla="*/ 264 w 407"/>
                <a:gd name="T7" fmla="*/ 204 h 876"/>
                <a:gd name="T8" fmla="*/ 305 w 407"/>
                <a:gd name="T9" fmla="*/ 163 h 876"/>
                <a:gd name="T10" fmla="*/ 406 w 407"/>
                <a:gd name="T11" fmla="*/ 163 h 876"/>
                <a:gd name="T12" fmla="*/ 406 w 407"/>
                <a:gd name="T13" fmla="*/ 0 h 876"/>
                <a:gd name="T14" fmla="*/ 264 w 407"/>
                <a:gd name="T15" fmla="*/ 0 h 876"/>
                <a:gd name="T16" fmla="*/ 81 w 407"/>
                <a:gd name="T17" fmla="*/ 183 h 876"/>
                <a:gd name="T18" fmla="*/ 81 w 407"/>
                <a:gd name="T19" fmla="*/ 285 h 876"/>
                <a:gd name="T20" fmla="*/ 0 w 407"/>
                <a:gd name="T21" fmla="*/ 285 h 876"/>
                <a:gd name="T22" fmla="*/ 0 w 407"/>
                <a:gd name="T23" fmla="*/ 427 h 876"/>
                <a:gd name="T24" fmla="*/ 81 w 407"/>
                <a:gd name="T25" fmla="*/ 427 h 876"/>
                <a:gd name="T26" fmla="*/ 81 w 407"/>
                <a:gd name="T27" fmla="*/ 875 h 876"/>
                <a:gd name="T28" fmla="*/ 264 w 407"/>
                <a:gd name="T29" fmla="*/ 875 h 876"/>
                <a:gd name="T30" fmla="*/ 264 w 407"/>
                <a:gd name="T31" fmla="*/ 427 h 876"/>
                <a:gd name="T32" fmla="*/ 386 w 407"/>
                <a:gd name="T33" fmla="*/ 427 h 876"/>
                <a:gd name="T34" fmla="*/ 406 w 407"/>
                <a:gd name="T35" fmla="*/ 285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7" h="876">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75" name="Group 74"/>
          <p:cNvGrpSpPr/>
          <p:nvPr/>
        </p:nvGrpSpPr>
        <p:grpSpPr>
          <a:xfrm>
            <a:off x="3013798" y="4184835"/>
            <a:ext cx="201548" cy="203028"/>
            <a:chOff x="445038" y="4216039"/>
            <a:chExt cx="397332" cy="400248"/>
          </a:xfrm>
        </p:grpSpPr>
        <p:sp>
          <p:nvSpPr>
            <p:cNvPr id="76" name="Freeform 154"/>
            <p:cNvSpPr>
              <a:spLocks noChangeArrowheads="1"/>
            </p:cNvSpPr>
            <p:nvPr/>
          </p:nvSpPr>
          <p:spPr bwMode="auto">
            <a:xfrm>
              <a:off x="445038" y="4216039"/>
              <a:ext cx="397332" cy="400248"/>
            </a:xfrm>
            <a:custGeom>
              <a:avLst/>
              <a:gdLst>
                <a:gd name="T0" fmla="*/ 0 w 2402"/>
                <a:gd name="T1" fmla="*/ 2421 h 2422"/>
                <a:gd name="T2" fmla="*/ 2401 w 2402"/>
                <a:gd name="T3" fmla="*/ 2421 h 2422"/>
                <a:gd name="T4" fmla="*/ 2401 w 2402"/>
                <a:gd name="T5" fmla="*/ 0 h 2422"/>
                <a:gd name="T6" fmla="*/ 0 w 2402"/>
                <a:gd name="T7" fmla="*/ 0 h 2422"/>
                <a:gd name="T8" fmla="*/ 0 w 2402"/>
                <a:gd name="T9" fmla="*/ 2421 h 2422"/>
              </a:gdLst>
              <a:ahLst/>
              <a:cxnLst>
                <a:cxn ang="0">
                  <a:pos x="T0" y="T1"/>
                </a:cxn>
                <a:cxn ang="0">
                  <a:pos x="T2" y="T3"/>
                </a:cxn>
                <a:cxn ang="0">
                  <a:pos x="T4" y="T5"/>
                </a:cxn>
                <a:cxn ang="0">
                  <a:pos x="T6" y="T7"/>
                </a:cxn>
                <a:cxn ang="0">
                  <a:pos x="T8" y="T9"/>
                </a:cxn>
              </a:cxnLst>
              <a:rect l="0" t="0" r="r" b="b"/>
              <a:pathLst>
                <a:path w="2402" h="2422">
                  <a:moveTo>
                    <a:pt x="0" y="2421"/>
                  </a:moveTo>
                  <a:lnTo>
                    <a:pt x="2401" y="2421"/>
                  </a:lnTo>
                  <a:lnTo>
                    <a:pt x="2401" y="0"/>
                  </a:lnTo>
                  <a:lnTo>
                    <a:pt x="0" y="0"/>
                  </a:lnTo>
                  <a:lnTo>
                    <a:pt x="0" y="2421"/>
                  </a:lnTo>
                </a:path>
              </a:pathLst>
            </a:custGeom>
            <a:solidFill>
              <a:srgbClr val="65CC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77" name="Freeform 155"/>
            <p:cNvSpPr>
              <a:spLocks noChangeAspect="1" noChangeArrowheads="1"/>
            </p:cNvSpPr>
            <p:nvPr/>
          </p:nvSpPr>
          <p:spPr bwMode="auto">
            <a:xfrm>
              <a:off x="532679" y="4317008"/>
              <a:ext cx="212154" cy="187004"/>
            </a:xfrm>
            <a:custGeom>
              <a:avLst/>
              <a:gdLst>
                <a:gd name="T0" fmla="*/ 855 w 856"/>
                <a:gd name="T1" fmla="*/ 81 h 753"/>
                <a:gd name="T2" fmla="*/ 855 w 856"/>
                <a:gd name="T3" fmla="*/ 81 h 753"/>
                <a:gd name="T4" fmla="*/ 753 w 856"/>
                <a:gd name="T5" fmla="*/ 101 h 753"/>
                <a:gd name="T6" fmla="*/ 834 w 856"/>
                <a:gd name="T7" fmla="*/ 0 h 753"/>
                <a:gd name="T8" fmla="*/ 732 w 856"/>
                <a:gd name="T9" fmla="*/ 60 h 753"/>
                <a:gd name="T10" fmla="*/ 590 w 856"/>
                <a:gd name="T11" fmla="*/ 0 h 753"/>
                <a:gd name="T12" fmla="*/ 407 w 856"/>
                <a:gd name="T13" fmla="*/ 183 h 753"/>
                <a:gd name="T14" fmla="*/ 428 w 856"/>
                <a:gd name="T15" fmla="*/ 223 h 753"/>
                <a:gd name="T16" fmla="*/ 61 w 856"/>
                <a:gd name="T17" fmla="*/ 20 h 753"/>
                <a:gd name="T18" fmla="*/ 41 w 856"/>
                <a:gd name="T19" fmla="*/ 121 h 753"/>
                <a:gd name="T20" fmla="*/ 102 w 856"/>
                <a:gd name="T21" fmla="*/ 284 h 753"/>
                <a:gd name="T22" fmla="*/ 21 w 856"/>
                <a:gd name="T23" fmla="*/ 264 h 753"/>
                <a:gd name="T24" fmla="*/ 21 w 856"/>
                <a:gd name="T25" fmla="*/ 264 h 753"/>
                <a:gd name="T26" fmla="*/ 163 w 856"/>
                <a:gd name="T27" fmla="*/ 447 h 753"/>
                <a:gd name="T28" fmla="*/ 122 w 856"/>
                <a:gd name="T29" fmla="*/ 447 h 753"/>
                <a:gd name="T30" fmla="*/ 102 w 856"/>
                <a:gd name="T31" fmla="*/ 447 h 753"/>
                <a:gd name="T32" fmla="*/ 265 w 856"/>
                <a:gd name="T33" fmla="*/ 589 h 753"/>
                <a:gd name="T34" fmla="*/ 41 w 856"/>
                <a:gd name="T35" fmla="*/ 671 h 753"/>
                <a:gd name="T36" fmla="*/ 0 w 856"/>
                <a:gd name="T37" fmla="*/ 671 h 753"/>
                <a:gd name="T38" fmla="*/ 265 w 856"/>
                <a:gd name="T39" fmla="*/ 752 h 753"/>
                <a:gd name="T40" fmla="*/ 773 w 856"/>
                <a:gd name="T41" fmla="*/ 203 h 753"/>
                <a:gd name="T42" fmla="*/ 773 w 856"/>
                <a:gd name="T43" fmla="*/ 183 h 753"/>
                <a:gd name="T44" fmla="*/ 855 w 856"/>
                <a:gd name="T45" fmla="*/ 81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6" h="753">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78" name="Group 77"/>
          <p:cNvGrpSpPr/>
          <p:nvPr/>
        </p:nvGrpSpPr>
        <p:grpSpPr>
          <a:xfrm>
            <a:off x="5207076" y="4186684"/>
            <a:ext cx="201178" cy="201179"/>
            <a:chOff x="1006406" y="5612169"/>
            <a:chExt cx="396603" cy="396603"/>
          </a:xfrm>
        </p:grpSpPr>
        <p:sp>
          <p:nvSpPr>
            <p:cNvPr id="79" name="Freeform 132"/>
            <p:cNvSpPr>
              <a:spLocks noChangeArrowheads="1"/>
            </p:cNvSpPr>
            <p:nvPr/>
          </p:nvSpPr>
          <p:spPr bwMode="auto">
            <a:xfrm>
              <a:off x="1006406" y="5612169"/>
              <a:ext cx="396603" cy="396603"/>
            </a:xfrm>
            <a:custGeom>
              <a:avLst/>
              <a:gdLst>
                <a:gd name="T0" fmla="*/ 0 w 2401"/>
                <a:gd name="T1" fmla="*/ 2400 h 2401"/>
                <a:gd name="T2" fmla="*/ 2400 w 2401"/>
                <a:gd name="T3" fmla="*/ 2400 h 2401"/>
                <a:gd name="T4" fmla="*/ 2400 w 2401"/>
                <a:gd name="T5" fmla="*/ 0 h 2401"/>
                <a:gd name="T6" fmla="*/ 0 w 2401"/>
                <a:gd name="T7" fmla="*/ 0 h 2401"/>
                <a:gd name="T8" fmla="*/ 0 w 2401"/>
                <a:gd name="T9" fmla="*/ 2400 h 2401"/>
              </a:gdLst>
              <a:ahLst/>
              <a:cxnLst>
                <a:cxn ang="0">
                  <a:pos x="T0" y="T1"/>
                </a:cxn>
                <a:cxn ang="0">
                  <a:pos x="T2" y="T3"/>
                </a:cxn>
                <a:cxn ang="0">
                  <a:pos x="T4" y="T5"/>
                </a:cxn>
                <a:cxn ang="0">
                  <a:pos x="T6" y="T7"/>
                </a:cxn>
                <a:cxn ang="0">
                  <a:pos x="T8" y="T9"/>
                </a:cxn>
              </a:cxnLst>
              <a:rect l="0" t="0" r="r" b="b"/>
              <a:pathLst>
                <a:path w="2401" h="2401">
                  <a:moveTo>
                    <a:pt x="0" y="2400"/>
                  </a:moveTo>
                  <a:lnTo>
                    <a:pt x="2400" y="2400"/>
                  </a:lnTo>
                  <a:lnTo>
                    <a:pt x="2400" y="0"/>
                  </a:lnTo>
                  <a:lnTo>
                    <a:pt x="0" y="0"/>
                  </a:lnTo>
                  <a:lnTo>
                    <a:pt x="0" y="2400"/>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80" name="Freeform 133"/>
            <p:cNvSpPr>
              <a:spLocks noChangeAspect="1" noChangeArrowheads="1"/>
            </p:cNvSpPr>
            <p:nvPr/>
          </p:nvSpPr>
          <p:spPr bwMode="auto">
            <a:xfrm>
              <a:off x="1112052" y="5705994"/>
              <a:ext cx="202311" cy="202312"/>
            </a:xfrm>
            <a:custGeom>
              <a:avLst/>
              <a:gdLst>
                <a:gd name="T0" fmla="*/ 651 w 814"/>
                <a:gd name="T1" fmla="*/ 0 h 814"/>
                <a:gd name="T2" fmla="*/ 651 w 814"/>
                <a:gd name="T3" fmla="*/ 0 h 814"/>
                <a:gd name="T4" fmla="*/ 162 w 814"/>
                <a:gd name="T5" fmla="*/ 0 h 814"/>
                <a:gd name="T6" fmla="*/ 0 w 814"/>
                <a:gd name="T7" fmla="*/ 162 h 814"/>
                <a:gd name="T8" fmla="*/ 0 w 814"/>
                <a:gd name="T9" fmla="*/ 325 h 814"/>
                <a:gd name="T10" fmla="*/ 0 w 814"/>
                <a:gd name="T11" fmla="*/ 651 h 814"/>
                <a:gd name="T12" fmla="*/ 162 w 814"/>
                <a:gd name="T13" fmla="*/ 813 h 814"/>
                <a:gd name="T14" fmla="*/ 651 w 814"/>
                <a:gd name="T15" fmla="*/ 813 h 814"/>
                <a:gd name="T16" fmla="*/ 813 w 814"/>
                <a:gd name="T17" fmla="*/ 651 h 814"/>
                <a:gd name="T18" fmla="*/ 813 w 814"/>
                <a:gd name="T19" fmla="*/ 325 h 814"/>
                <a:gd name="T20" fmla="*/ 813 w 814"/>
                <a:gd name="T21" fmla="*/ 162 h 814"/>
                <a:gd name="T22" fmla="*/ 651 w 814"/>
                <a:gd name="T23" fmla="*/ 0 h 814"/>
                <a:gd name="T24" fmla="*/ 712 w 814"/>
                <a:gd name="T25" fmla="*/ 101 h 814"/>
                <a:gd name="T26" fmla="*/ 712 w 814"/>
                <a:gd name="T27" fmla="*/ 101 h 814"/>
                <a:gd name="T28" fmla="*/ 712 w 814"/>
                <a:gd name="T29" fmla="*/ 101 h 814"/>
                <a:gd name="T30" fmla="*/ 712 w 814"/>
                <a:gd name="T31" fmla="*/ 101 h 814"/>
                <a:gd name="T32" fmla="*/ 712 w 814"/>
                <a:gd name="T33" fmla="*/ 224 h 814"/>
                <a:gd name="T34" fmla="*/ 590 w 814"/>
                <a:gd name="T35" fmla="*/ 224 h 814"/>
                <a:gd name="T36" fmla="*/ 590 w 814"/>
                <a:gd name="T37" fmla="*/ 101 h 814"/>
                <a:gd name="T38" fmla="*/ 712 w 814"/>
                <a:gd name="T39" fmla="*/ 101 h 814"/>
                <a:gd name="T40" fmla="*/ 285 w 814"/>
                <a:gd name="T41" fmla="*/ 325 h 814"/>
                <a:gd name="T42" fmla="*/ 285 w 814"/>
                <a:gd name="T43" fmla="*/ 325 h 814"/>
                <a:gd name="T44" fmla="*/ 406 w 814"/>
                <a:gd name="T45" fmla="*/ 264 h 814"/>
                <a:gd name="T46" fmla="*/ 529 w 814"/>
                <a:gd name="T47" fmla="*/ 325 h 814"/>
                <a:gd name="T48" fmla="*/ 549 w 814"/>
                <a:gd name="T49" fmla="*/ 407 h 814"/>
                <a:gd name="T50" fmla="*/ 406 w 814"/>
                <a:gd name="T51" fmla="*/ 549 h 814"/>
                <a:gd name="T52" fmla="*/ 265 w 814"/>
                <a:gd name="T53" fmla="*/ 407 h 814"/>
                <a:gd name="T54" fmla="*/ 285 w 814"/>
                <a:gd name="T55" fmla="*/ 325 h 814"/>
                <a:gd name="T56" fmla="*/ 732 w 814"/>
                <a:gd name="T57" fmla="*/ 651 h 814"/>
                <a:gd name="T58" fmla="*/ 732 w 814"/>
                <a:gd name="T59" fmla="*/ 651 h 814"/>
                <a:gd name="T60" fmla="*/ 651 w 814"/>
                <a:gd name="T61" fmla="*/ 732 h 814"/>
                <a:gd name="T62" fmla="*/ 162 w 814"/>
                <a:gd name="T63" fmla="*/ 732 h 814"/>
                <a:gd name="T64" fmla="*/ 81 w 814"/>
                <a:gd name="T65" fmla="*/ 651 h 814"/>
                <a:gd name="T66" fmla="*/ 81 w 814"/>
                <a:gd name="T67" fmla="*/ 325 h 814"/>
                <a:gd name="T68" fmla="*/ 203 w 814"/>
                <a:gd name="T69" fmla="*/ 325 h 814"/>
                <a:gd name="T70" fmla="*/ 183 w 814"/>
                <a:gd name="T71" fmla="*/ 407 h 814"/>
                <a:gd name="T72" fmla="*/ 406 w 814"/>
                <a:gd name="T73" fmla="*/ 631 h 814"/>
                <a:gd name="T74" fmla="*/ 630 w 814"/>
                <a:gd name="T75" fmla="*/ 407 h 814"/>
                <a:gd name="T76" fmla="*/ 610 w 814"/>
                <a:gd name="T77" fmla="*/ 325 h 814"/>
                <a:gd name="T78" fmla="*/ 732 w 814"/>
                <a:gd name="T79" fmla="*/ 325 h 814"/>
                <a:gd name="T80" fmla="*/ 732 w 814"/>
                <a:gd name="T81" fmla="*/ 651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14" h="814">
                  <a:moveTo>
                    <a:pt x="651" y="0"/>
                  </a:moveTo>
                  <a:lnTo>
                    <a:pt x="651" y="0"/>
                  </a:lnTo>
                  <a:cubicBezTo>
                    <a:pt x="162" y="0"/>
                    <a:pt x="162" y="0"/>
                    <a:pt x="162" y="0"/>
                  </a:cubicBezTo>
                  <a:cubicBezTo>
                    <a:pt x="81" y="0"/>
                    <a:pt x="0" y="61"/>
                    <a:pt x="0" y="162"/>
                  </a:cubicBezTo>
                  <a:cubicBezTo>
                    <a:pt x="0" y="325"/>
                    <a:pt x="0" y="325"/>
                    <a:pt x="0" y="325"/>
                  </a:cubicBezTo>
                  <a:cubicBezTo>
                    <a:pt x="0" y="651"/>
                    <a:pt x="0" y="651"/>
                    <a:pt x="0" y="651"/>
                  </a:cubicBezTo>
                  <a:cubicBezTo>
                    <a:pt x="0" y="732"/>
                    <a:pt x="81" y="813"/>
                    <a:pt x="162" y="813"/>
                  </a:cubicBezTo>
                  <a:cubicBezTo>
                    <a:pt x="651" y="813"/>
                    <a:pt x="651" y="813"/>
                    <a:pt x="651" y="813"/>
                  </a:cubicBezTo>
                  <a:cubicBezTo>
                    <a:pt x="753" y="813"/>
                    <a:pt x="813" y="732"/>
                    <a:pt x="813" y="651"/>
                  </a:cubicBezTo>
                  <a:cubicBezTo>
                    <a:pt x="813" y="325"/>
                    <a:pt x="813" y="325"/>
                    <a:pt x="813" y="325"/>
                  </a:cubicBezTo>
                  <a:cubicBezTo>
                    <a:pt x="813" y="162"/>
                    <a:pt x="813" y="162"/>
                    <a:pt x="813" y="162"/>
                  </a:cubicBezTo>
                  <a:cubicBezTo>
                    <a:pt x="813" y="61"/>
                    <a:pt x="753" y="0"/>
                    <a:pt x="651" y="0"/>
                  </a:cubicBezTo>
                  <a:close/>
                  <a:moveTo>
                    <a:pt x="712" y="101"/>
                  </a:moveTo>
                  <a:lnTo>
                    <a:pt x="712" y="101"/>
                  </a:lnTo>
                  <a:lnTo>
                    <a:pt x="712" y="101"/>
                  </a:lnTo>
                  <a:lnTo>
                    <a:pt x="712" y="101"/>
                  </a:lnTo>
                  <a:cubicBezTo>
                    <a:pt x="712" y="224"/>
                    <a:pt x="712" y="224"/>
                    <a:pt x="712" y="224"/>
                  </a:cubicBezTo>
                  <a:cubicBezTo>
                    <a:pt x="590" y="224"/>
                    <a:pt x="590" y="224"/>
                    <a:pt x="590" y="224"/>
                  </a:cubicBezTo>
                  <a:cubicBezTo>
                    <a:pt x="590" y="101"/>
                    <a:pt x="590" y="101"/>
                    <a:pt x="590" y="101"/>
                  </a:cubicBezTo>
                  <a:lnTo>
                    <a:pt x="712" y="101"/>
                  </a:lnTo>
                  <a:close/>
                  <a:moveTo>
                    <a:pt x="285" y="325"/>
                  </a:moveTo>
                  <a:lnTo>
                    <a:pt x="285" y="325"/>
                  </a:lnTo>
                  <a:cubicBezTo>
                    <a:pt x="325" y="284"/>
                    <a:pt x="366" y="264"/>
                    <a:pt x="406" y="264"/>
                  </a:cubicBezTo>
                  <a:cubicBezTo>
                    <a:pt x="447" y="264"/>
                    <a:pt x="509" y="284"/>
                    <a:pt x="529" y="325"/>
                  </a:cubicBezTo>
                  <a:cubicBezTo>
                    <a:pt x="549" y="345"/>
                    <a:pt x="549" y="366"/>
                    <a:pt x="549" y="407"/>
                  </a:cubicBezTo>
                  <a:cubicBezTo>
                    <a:pt x="549" y="488"/>
                    <a:pt x="488" y="549"/>
                    <a:pt x="406" y="549"/>
                  </a:cubicBezTo>
                  <a:cubicBezTo>
                    <a:pt x="325" y="549"/>
                    <a:pt x="265" y="488"/>
                    <a:pt x="265" y="407"/>
                  </a:cubicBezTo>
                  <a:cubicBezTo>
                    <a:pt x="265" y="366"/>
                    <a:pt x="285" y="345"/>
                    <a:pt x="285" y="325"/>
                  </a:cubicBezTo>
                  <a:close/>
                  <a:moveTo>
                    <a:pt x="732" y="651"/>
                  </a:moveTo>
                  <a:lnTo>
                    <a:pt x="732" y="651"/>
                  </a:lnTo>
                  <a:cubicBezTo>
                    <a:pt x="732" y="691"/>
                    <a:pt x="692" y="732"/>
                    <a:pt x="651" y="732"/>
                  </a:cubicBezTo>
                  <a:cubicBezTo>
                    <a:pt x="162" y="732"/>
                    <a:pt x="162" y="732"/>
                    <a:pt x="162" y="732"/>
                  </a:cubicBezTo>
                  <a:cubicBezTo>
                    <a:pt x="122" y="732"/>
                    <a:pt x="81" y="691"/>
                    <a:pt x="81" y="651"/>
                  </a:cubicBezTo>
                  <a:cubicBezTo>
                    <a:pt x="81" y="325"/>
                    <a:pt x="81" y="325"/>
                    <a:pt x="81" y="325"/>
                  </a:cubicBezTo>
                  <a:cubicBezTo>
                    <a:pt x="203" y="325"/>
                    <a:pt x="203" y="325"/>
                    <a:pt x="203" y="325"/>
                  </a:cubicBezTo>
                  <a:cubicBezTo>
                    <a:pt x="203" y="345"/>
                    <a:pt x="183" y="366"/>
                    <a:pt x="183" y="407"/>
                  </a:cubicBezTo>
                  <a:cubicBezTo>
                    <a:pt x="183" y="528"/>
                    <a:pt x="285" y="631"/>
                    <a:pt x="406" y="631"/>
                  </a:cubicBezTo>
                  <a:cubicBezTo>
                    <a:pt x="529" y="631"/>
                    <a:pt x="630" y="528"/>
                    <a:pt x="630" y="407"/>
                  </a:cubicBezTo>
                  <a:cubicBezTo>
                    <a:pt x="630" y="366"/>
                    <a:pt x="630" y="345"/>
                    <a:pt x="610" y="325"/>
                  </a:cubicBezTo>
                  <a:cubicBezTo>
                    <a:pt x="732" y="325"/>
                    <a:pt x="732" y="325"/>
                    <a:pt x="732" y="325"/>
                  </a:cubicBezTo>
                  <a:lnTo>
                    <a:pt x="732" y="651"/>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81" name="Group 80"/>
          <p:cNvGrpSpPr/>
          <p:nvPr/>
        </p:nvGrpSpPr>
        <p:grpSpPr>
          <a:xfrm>
            <a:off x="5429747" y="4185966"/>
            <a:ext cx="203027" cy="203027"/>
            <a:chOff x="1567775" y="4933138"/>
            <a:chExt cx="400248" cy="400247"/>
          </a:xfrm>
        </p:grpSpPr>
        <p:sp>
          <p:nvSpPr>
            <p:cNvPr id="82" name="Freeform 138"/>
            <p:cNvSpPr>
              <a:spLocks noChangeArrowheads="1"/>
            </p:cNvSpPr>
            <p:nvPr/>
          </p:nvSpPr>
          <p:spPr bwMode="auto">
            <a:xfrm>
              <a:off x="1567775" y="4933138"/>
              <a:ext cx="400248" cy="400247"/>
            </a:xfrm>
            <a:custGeom>
              <a:avLst/>
              <a:gdLst>
                <a:gd name="T0" fmla="*/ 0 w 2422"/>
                <a:gd name="T1" fmla="*/ 2422 h 2423"/>
                <a:gd name="T2" fmla="*/ 2421 w 2422"/>
                <a:gd name="T3" fmla="*/ 2422 h 2423"/>
                <a:gd name="T4" fmla="*/ 2421 w 2422"/>
                <a:gd name="T5" fmla="*/ 0 h 2423"/>
                <a:gd name="T6" fmla="*/ 0 w 2422"/>
                <a:gd name="T7" fmla="*/ 0 h 2423"/>
                <a:gd name="T8" fmla="*/ 0 w 2422"/>
                <a:gd name="T9" fmla="*/ 2422 h 2423"/>
              </a:gdLst>
              <a:ahLst/>
              <a:cxnLst>
                <a:cxn ang="0">
                  <a:pos x="T0" y="T1"/>
                </a:cxn>
                <a:cxn ang="0">
                  <a:pos x="T2" y="T3"/>
                </a:cxn>
                <a:cxn ang="0">
                  <a:pos x="T4" y="T5"/>
                </a:cxn>
                <a:cxn ang="0">
                  <a:pos x="T6" y="T7"/>
                </a:cxn>
                <a:cxn ang="0">
                  <a:pos x="T8" y="T9"/>
                </a:cxn>
              </a:cxnLst>
              <a:rect l="0" t="0" r="r" b="b"/>
              <a:pathLst>
                <a:path w="2422" h="2423">
                  <a:moveTo>
                    <a:pt x="0" y="2422"/>
                  </a:moveTo>
                  <a:lnTo>
                    <a:pt x="2421" y="2422"/>
                  </a:lnTo>
                  <a:lnTo>
                    <a:pt x="2421" y="0"/>
                  </a:lnTo>
                  <a:lnTo>
                    <a:pt x="0" y="0"/>
                  </a:lnTo>
                  <a:lnTo>
                    <a:pt x="0" y="2422"/>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83" name="Freeform 139"/>
            <p:cNvSpPr>
              <a:spLocks noChangeAspect="1" noChangeArrowheads="1"/>
            </p:cNvSpPr>
            <p:nvPr/>
          </p:nvSpPr>
          <p:spPr bwMode="auto">
            <a:xfrm>
              <a:off x="1661448" y="5028378"/>
              <a:ext cx="202311" cy="187001"/>
            </a:xfrm>
            <a:custGeom>
              <a:avLst/>
              <a:gdLst>
                <a:gd name="T0" fmla="*/ 184 w 815"/>
                <a:gd name="T1" fmla="*/ 753 h 754"/>
                <a:gd name="T2" fmla="*/ 184 w 815"/>
                <a:gd name="T3" fmla="*/ 753 h 754"/>
                <a:gd name="T4" fmla="*/ 21 w 815"/>
                <a:gd name="T5" fmla="*/ 753 h 754"/>
                <a:gd name="T6" fmla="*/ 21 w 815"/>
                <a:gd name="T7" fmla="*/ 244 h 754"/>
                <a:gd name="T8" fmla="*/ 184 w 815"/>
                <a:gd name="T9" fmla="*/ 244 h 754"/>
                <a:gd name="T10" fmla="*/ 184 w 815"/>
                <a:gd name="T11" fmla="*/ 753 h 754"/>
                <a:gd name="T12" fmla="*/ 102 w 815"/>
                <a:gd name="T13" fmla="*/ 183 h 754"/>
                <a:gd name="T14" fmla="*/ 102 w 815"/>
                <a:gd name="T15" fmla="*/ 183 h 754"/>
                <a:gd name="T16" fmla="*/ 102 w 815"/>
                <a:gd name="T17" fmla="*/ 183 h 754"/>
                <a:gd name="T18" fmla="*/ 0 w 815"/>
                <a:gd name="T19" fmla="*/ 102 h 754"/>
                <a:gd name="T20" fmla="*/ 102 w 815"/>
                <a:gd name="T21" fmla="*/ 0 h 754"/>
                <a:gd name="T22" fmla="*/ 204 w 815"/>
                <a:gd name="T23" fmla="*/ 102 h 754"/>
                <a:gd name="T24" fmla="*/ 102 w 815"/>
                <a:gd name="T25" fmla="*/ 183 h 754"/>
                <a:gd name="T26" fmla="*/ 814 w 815"/>
                <a:gd name="T27" fmla="*/ 753 h 754"/>
                <a:gd name="T28" fmla="*/ 814 w 815"/>
                <a:gd name="T29" fmla="*/ 753 h 754"/>
                <a:gd name="T30" fmla="*/ 631 w 815"/>
                <a:gd name="T31" fmla="*/ 753 h 754"/>
                <a:gd name="T32" fmla="*/ 631 w 815"/>
                <a:gd name="T33" fmla="*/ 489 h 754"/>
                <a:gd name="T34" fmla="*/ 550 w 815"/>
                <a:gd name="T35" fmla="*/ 387 h 754"/>
                <a:gd name="T36" fmla="*/ 468 w 815"/>
                <a:gd name="T37" fmla="*/ 448 h 754"/>
                <a:gd name="T38" fmla="*/ 448 w 815"/>
                <a:gd name="T39" fmla="*/ 489 h 754"/>
                <a:gd name="T40" fmla="*/ 448 w 815"/>
                <a:gd name="T41" fmla="*/ 753 h 754"/>
                <a:gd name="T42" fmla="*/ 285 w 815"/>
                <a:gd name="T43" fmla="*/ 753 h 754"/>
                <a:gd name="T44" fmla="*/ 285 w 815"/>
                <a:gd name="T45" fmla="*/ 244 h 754"/>
                <a:gd name="T46" fmla="*/ 448 w 815"/>
                <a:gd name="T47" fmla="*/ 244 h 754"/>
                <a:gd name="T48" fmla="*/ 448 w 815"/>
                <a:gd name="T49" fmla="*/ 326 h 754"/>
                <a:gd name="T50" fmla="*/ 611 w 815"/>
                <a:gd name="T51" fmla="*/ 244 h 754"/>
                <a:gd name="T52" fmla="*/ 814 w 815"/>
                <a:gd name="T53" fmla="*/ 468 h 754"/>
                <a:gd name="T54" fmla="*/ 814 w 815"/>
                <a:gd name="T55" fmla="*/ 753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5" h="754">
                  <a:moveTo>
                    <a:pt x="184" y="753"/>
                  </a:moveTo>
                  <a:lnTo>
                    <a:pt x="184" y="753"/>
                  </a:lnTo>
                  <a:cubicBezTo>
                    <a:pt x="21" y="753"/>
                    <a:pt x="21" y="753"/>
                    <a:pt x="21" y="753"/>
                  </a:cubicBezTo>
                  <a:cubicBezTo>
                    <a:pt x="21" y="244"/>
                    <a:pt x="21" y="244"/>
                    <a:pt x="21" y="244"/>
                  </a:cubicBezTo>
                  <a:cubicBezTo>
                    <a:pt x="184" y="244"/>
                    <a:pt x="184" y="244"/>
                    <a:pt x="184" y="244"/>
                  </a:cubicBezTo>
                  <a:lnTo>
                    <a:pt x="184" y="753"/>
                  </a:lnTo>
                  <a:close/>
                  <a:moveTo>
                    <a:pt x="102" y="183"/>
                  </a:moveTo>
                  <a:lnTo>
                    <a:pt x="102" y="183"/>
                  </a:lnTo>
                  <a:lnTo>
                    <a:pt x="102" y="183"/>
                  </a:lnTo>
                  <a:cubicBezTo>
                    <a:pt x="41" y="183"/>
                    <a:pt x="0" y="143"/>
                    <a:pt x="0" y="102"/>
                  </a:cubicBezTo>
                  <a:cubicBezTo>
                    <a:pt x="0" y="41"/>
                    <a:pt x="41" y="0"/>
                    <a:pt x="102" y="0"/>
                  </a:cubicBezTo>
                  <a:cubicBezTo>
                    <a:pt x="163" y="0"/>
                    <a:pt x="184" y="41"/>
                    <a:pt x="204" y="102"/>
                  </a:cubicBezTo>
                  <a:cubicBezTo>
                    <a:pt x="204" y="143"/>
                    <a:pt x="163" y="183"/>
                    <a:pt x="102" y="183"/>
                  </a:cubicBezTo>
                  <a:close/>
                  <a:moveTo>
                    <a:pt x="814" y="753"/>
                  </a:moveTo>
                  <a:lnTo>
                    <a:pt x="814" y="753"/>
                  </a:lnTo>
                  <a:cubicBezTo>
                    <a:pt x="631" y="753"/>
                    <a:pt x="631" y="753"/>
                    <a:pt x="631" y="753"/>
                  </a:cubicBezTo>
                  <a:cubicBezTo>
                    <a:pt x="631" y="489"/>
                    <a:pt x="631" y="489"/>
                    <a:pt x="631" y="489"/>
                  </a:cubicBezTo>
                  <a:cubicBezTo>
                    <a:pt x="631" y="427"/>
                    <a:pt x="611" y="387"/>
                    <a:pt x="550" y="387"/>
                  </a:cubicBezTo>
                  <a:cubicBezTo>
                    <a:pt x="509" y="387"/>
                    <a:pt x="468" y="407"/>
                    <a:pt x="468" y="448"/>
                  </a:cubicBezTo>
                  <a:cubicBezTo>
                    <a:pt x="448" y="448"/>
                    <a:pt x="448" y="468"/>
                    <a:pt x="448" y="489"/>
                  </a:cubicBezTo>
                  <a:cubicBezTo>
                    <a:pt x="448" y="753"/>
                    <a:pt x="448" y="753"/>
                    <a:pt x="448" y="753"/>
                  </a:cubicBezTo>
                  <a:cubicBezTo>
                    <a:pt x="285" y="753"/>
                    <a:pt x="285" y="753"/>
                    <a:pt x="285" y="753"/>
                  </a:cubicBezTo>
                  <a:cubicBezTo>
                    <a:pt x="285" y="753"/>
                    <a:pt x="285" y="285"/>
                    <a:pt x="285" y="244"/>
                  </a:cubicBezTo>
                  <a:cubicBezTo>
                    <a:pt x="448" y="244"/>
                    <a:pt x="448" y="244"/>
                    <a:pt x="448" y="244"/>
                  </a:cubicBezTo>
                  <a:cubicBezTo>
                    <a:pt x="448" y="326"/>
                    <a:pt x="448" y="326"/>
                    <a:pt x="448" y="326"/>
                  </a:cubicBezTo>
                  <a:cubicBezTo>
                    <a:pt x="468" y="285"/>
                    <a:pt x="530" y="244"/>
                    <a:pt x="611" y="244"/>
                  </a:cubicBezTo>
                  <a:cubicBezTo>
                    <a:pt x="733" y="244"/>
                    <a:pt x="814" y="326"/>
                    <a:pt x="814" y="468"/>
                  </a:cubicBezTo>
                  <a:lnTo>
                    <a:pt x="814" y="753"/>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84" name="Group 83"/>
          <p:cNvGrpSpPr/>
          <p:nvPr/>
        </p:nvGrpSpPr>
        <p:grpSpPr>
          <a:xfrm>
            <a:off x="4984425" y="4184835"/>
            <a:ext cx="201178" cy="203028"/>
            <a:chOff x="1006406" y="4216039"/>
            <a:chExt cx="396603" cy="400248"/>
          </a:xfrm>
        </p:grpSpPr>
        <p:sp>
          <p:nvSpPr>
            <p:cNvPr id="85" name="Freeform 152"/>
            <p:cNvSpPr>
              <a:spLocks noChangeArrowheads="1"/>
            </p:cNvSpPr>
            <p:nvPr/>
          </p:nvSpPr>
          <p:spPr bwMode="auto">
            <a:xfrm>
              <a:off x="1006406" y="4216039"/>
              <a:ext cx="396603" cy="400248"/>
            </a:xfrm>
            <a:custGeom>
              <a:avLst/>
              <a:gdLst>
                <a:gd name="T0" fmla="*/ 0 w 2401"/>
                <a:gd name="T1" fmla="*/ 2421 h 2422"/>
                <a:gd name="T2" fmla="*/ 2400 w 2401"/>
                <a:gd name="T3" fmla="*/ 2421 h 2422"/>
                <a:gd name="T4" fmla="*/ 2400 w 2401"/>
                <a:gd name="T5" fmla="*/ 0 h 2422"/>
                <a:gd name="T6" fmla="*/ 0 w 2401"/>
                <a:gd name="T7" fmla="*/ 0 h 2422"/>
                <a:gd name="T8" fmla="*/ 0 w 2401"/>
                <a:gd name="T9" fmla="*/ 2421 h 2422"/>
              </a:gdLst>
              <a:ahLst/>
              <a:cxnLst>
                <a:cxn ang="0">
                  <a:pos x="T0" y="T1"/>
                </a:cxn>
                <a:cxn ang="0">
                  <a:pos x="T2" y="T3"/>
                </a:cxn>
                <a:cxn ang="0">
                  <a:pos x="T4" y="T5"/>
                </a:cxn>
                <a:cxn ang="0">
                  <a:pos x="T6" y="T7"/>
                </a:cxn>
                <a:cxn ang="0">
                  <a:pos x="T8" y="T9"/>
                </a:cxn>
              </a:cxnLst>
              <a:rect l="0" t="0" r="r" b="b"/>
              <a:pathLst>
                <a:path w="2401" h="2422">
                  <a:moveTo>
                    <a:pt x="0" y="2421"/>
                  </a:moveTo>
                  <a:lnTo>
                    <a:pt x="2400" y="2421"/>
                  </a:lnTo>
                  <a:lnTo>
                    <a:pt x="2400" y="0"/>
                  </a:lnTo>
                  <a:lnTo>
                    <a:pt x="0" y="0"/>
                  </a:lnTo>
                  <a:lnTo>
                    <a:pt x="0" y="2421"/>
                  </a:lnTo>
                </a:path>
              </a:pathLst>
            </a:custGeom>
            <a:solidFill>
              <a:srgbClr val="517CB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86" name="Freeform 153"/>
            <p:cNvSpPr>
              <a:spLocks noChangeAspect="1" noChangeArrowheads="1"/>
            </p:cNvSpPr>
            <p:nvPr/>
          </p:nvSpPr>
          <p:spPr bwMode="auto">
            <a:xfrm>
              <a:off x="1154383" y="4310802"/>
              <a:ext cx="100611" cy="217622"/>
            </a:xfrm>
            <a:custGeom>
              <a:avLst/>
              <a:gdLst>
                <a:gd name="T0" fmla="*/ 406 w 407"/>
                <a:gd name="T1" fmla="*/ 285 h 876"/>
                <a:gd name="T2" fmla="*/ 406 w 407"/>
                <a:gd name="T3" fmla="*/ 285 h 876"/>
                <a:gd name="T4" fmla="*/ 264 w 407"/>
                <a:gd name="T5" fmla="*/ 285 h 876"/>
                <a:gd name="T6" fmla="*/ 264 w 407"/>
                <a:gd name="T7" fmla="*/ 204 h 876"/>
                <a:gd name="T8" fmla="*/ 305 w 407"/>
                <a:gd name="T9" fmla="*/ 163 h 876"/>
                <a:gd name="T10" fmla="*/ 406 w 407"/>
                <a:gd name="T11" fmla="*/ 163 h 876"/>
                <a:gd name="T12" fmla="*/ 406 w 407"/>
                <a:gd name="T13" fmla="*/ 0 h 876"/>
                <a:gd name="T14" fmla="*/ 264 w 407"/>
                <a:gd name="T15" fmla="*/ 0 h 876"/>
                <a:gd name="T16" fmla="*/ 81 w 407"/>
                <a:gd name="T17" fmla="*/ 183 h 876"/>
                <a:gd name="T18" fmla="*/ 81 w 407"/>
                <a:gd name="T19" fmla="*/ 285 h 876"/>
                <a:gd name="T20" fmla="*/ 0 w 407"/>
                <a:gd name="T21" fmla="*/ 285 h 876"/>
                <a:gd name="T22" fmla="*/ 0 w 407"/>
                <a:gd name="T23" fmla="*/ 427 h 876"/>
                <a:gd name="T24" fmla="*/ 81 w 407"/>
                <a:gd name="T25" fmla="*/ 427 h 876"/>
                <a:gd name="T26" fmla="*/ 81 w 407"/>
                <a:gd name="T27" fmla="*/ 875 h 876"/>
                <a:gd name="T28" fmla="*/ 264 w 407"/>
                <a:gd name="T29" fmla="*/ 875 h 876"/>
                <a:gd name="T30" fmla="*/ 264 w 407"/>
                <a:gd name="T31" fmla="*/ 427 h 876"/>
                <a:gd name="T32" fmla="*/ 386 w 407"/>
                <a:gd name="T33" fmla="*/ 427 h 876"/>
                <a:gd name="T34" fmla="*/ 406 w 407"/>
                <a:gd name="T35" fmla="*/ 285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7" h="876">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87" name="Group 86"/>
          <p:cNvGrpSpPr/>
          <p:nvPr/>
        </p:nvGrpSpPr>
        <p:grpSpPr>
          <a:xfrm>
            <a:off x="4764089" y="4184835"/>
            <a:ext cx="201548" cy="203028"/>
            <a:chOff x="445038" y="4216039"/>
            <a:chExt cx="397332" cy="400248"/>
          </a:xfrm>
        </p:grpSpPr>
        <p:sp>
          <p:nvSpPr>
            <p:cNvPr id="88" name="Freeform 154"/>
            <p:cNvSpPr>
              <a:spLocks noChangeArrowheads="1"/>
            </p:cNvSpPr>
            <p:nvPr/>
          </p:nvSpPr>
          <p:spPr bwMode="auto">
            <a:xfrm>
              <a:off x="445038" y="4216039"/>
              <a:ext cx="397332" cy="400248"/>
            </a:xfrm>
            <a:custGeom>
              <a:avLst/>
              <a:gdLst>
                <a:gd name="T0" fmla="*/ 0 w 2402"/>
                <a:gd name="T1" fmla="*/ 2421 h 2422"/>
                <a:gd name="T2" fmla="*/ 2401 w 2402"/>
                <a:gd name="T3" fmla="*/ 2421 h 2422"/>
                <a:gd name="T4" fmla="*/ 2401 w 2402"/>
                <a:gd name="T5" fmla="*/ 0 h 2422"/>
                <a:gd name="T6" fmla="*/ 0 w 2402"/>
                <a:gd name="T7" fmla="*/ 0 h 2422"/>
                <a:gd name="T8" fmla="*/ 0 w 2402"/>
                <a:gd name="T9" fmla="*/ 2421 h 2422"/>
              </a:gdLst>
              <a:ahLst/>
              <a:cxnLst>
                <a:cxn ang="0">
                  <a:pos x="T0" y="T1"/>
                </a:cxn>
                <a:cxn ang="0">
                  <a:pos x="T2" y="T3"/>
                </a:cxn>
                <a:cxn ang="0">
                  <a:pos x="T4" y="T5"/>
                </a:cxn>
                <a:cxn ang="0">
                  <a:pos x="T6" y="T7"/>
                </a:cxn>
                <a:cxn ang="0">
                  <a:pos x="T8" y="T9"/>
                </a:cxn>
              </a:cxnLst>
              <a:rect l="0" t="0" r="r" b="b"/>
              <a:pathLst>
                <a:path w="2402" h="2422">
                  <a:moveTo>
                    <a:pt x="0" y="2421"/>
                  </a:moveTo>
                  <a:lnTo>
                    <a:pt x="2401" y="2421"/>
                  </a:lnTo>
                  <a:lnTo>
                    <a:pt x="2401" y="0"/>
                  </a:lnTo>
                  <a:lnTo>
                    <a:pt x="0" y="0"/>
                  </a:lnTo>
                  <a:lnTo>
                    <a:pt x="0" y="2421"/>
                  </a:lnTo>
                </a:path>
              </a:pathLst>
            </a:custGeom>
            <a:solidFill>
              <a:srgbClr val="65CC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89" name="Freeform 155"/>
            <p:cNvSpPr>
              <a:spLocks noChangeAspect="1" noChangeArrowheads="1"/>
            </p:cNvSpPr>
            <p:nvPr/>
          </p:nvSpPr>
          <p:spPr bwMode="auto">
            <a:xfrm>
              <a:off x="532679" y="4317008"/>
              <a:ext cx="212154" cy="187004"/>
            </a:xfrm>
            <a:custGeom>
              <a:avLst/>
              <a:gdLst>
                <a:gd name="T0" fmla="*/ 855 w 856"/>
                <a:gd name="T1" fmla="*/ 81 h 753"/>
                <a:gd name="T2" fmla="*/ 855 w 856"/>
                <a:gd name="T3" fmla="*/ 81 h 753"/>
                <a:gd name="T4" fmla="*/ 753 w 856"/>
                <a:gd name="T5" fmla="*/ 101 h 753"/>
                <a:gd name="T6" fmla="*/ 834 w 856"/>
                <a:gd name="T7" fmla="*/ 0 h 753"/>
                <a:gd name="T8" fmla="*/ 732 w 856"/>
                <a:gd name="T9" fmla="*/ 60 h 753"/>
                <a:gd name="T10" fmla="*/ 590 w 856"/>
                <a:gd name="T11" fmla="*/ 0 h 753"/>
                <a:gd name="T12" fmla="*/ 407 w 856"/>
                <a:gd name="T13" fmla="*/ 183 h 753"/>
                <a:gd name="T14" fmla="*/ 428 w 856"/>
                <a:gd name="T15" fmla="*/ 223 h 753"/>
                <a:gd name="T16" fmla="*/ 61 w 856"/>
                <a:gd name="T17" fmla="*/ 20 h 753"/>
                <a:gd name="T18" fmla="*/ 41 w 856"/>
                <a:gd name="T19" fmla="*/ 121 h 753"/>
                <a:gd name="T20" fmla="*/ 102 w 856"/>
                <a:gd name="T21" fmla="*/ 284 h 753"/>
                <a:gd name="T22" fmla="*/ 21 w 856"/>
                <a:gd name="T23" fmla="*/ 264 h 753"/>
                <a:gd name="T24" fmla="*/ 21 w 856"/>
                <a:gd name="T25" fmla="*/ 264 h 753"/>
                <a:gd name="T26" fmla="*/ 163 w 856"/>
                <a:gd name="T27" fmla="*/ 447 h 753"/>
                <a:gd name="T28" fmla="*/ 122 w 856"/>
                <a:gd name="T29" fmla="*/ 447 h 753"/>
                <a:gd name="T30" fmla="*/ 102 w 856"/>
                <a:gd name="T31" fmla="*/ 447 h 753"/>
                <a:gd name="T32" fmla="*/ 265 w 856"/>
                <a:gd name="T33" fmla="*/ 589 h 753"/>
                <a:gd name="T34" fmla="*/ 41 w 856"/>
                <a:gd name="T35" fmla="*/ 671 h 753"/>
                <a:gd name="T36" fmla="*/ 0 w 856"/>
                <a:gd name="T37" fmla="*/ 671 h 753"/>
                <a:gd name="T38" fmla="*/ 265 w 856"/>
                <a:gd name="T39" fmla="*/ 752 h 753"/>
                <a:gd name="T40" fmla="*/ 773 w 856"/>
                <a:gd name="T41" fmla="*/ 203 h 753"/>
                <a:gd name="T42" fmla="*/ 773 w 856"/>
                <a:gd name="T43" fmla="*/ 183 h 753"/>
                <a:gd name="T44" fmla="*/ 855 w 856"/>
                <a:gd name="T45" fmla="*/ 81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6" h="753">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90" name="Group 89"/>
          <p:cNvGrpSpPr/>
          <p:nvPr/>
        </p:nvGrpSpPr>
        <p:grpSpPr>
          <a:xfrm>
            <a:off x="6968152" y="4187974"/>
            <a:ext cx="201178" cy="201179"/>
            <a:chOff x="1006406" y="5612169"/>
            <a:chExt cx="396603" cy="396603"/>
          </a:xfrm>
        </p:grpSpPr>
        <p:sp>
          <p:nvSpPr>
            <p:cNvPr id="91" name="Freeform 132"/>
            <p:cNvSpPr>
              <a:spLocks noChangeArrowheads="1"/>
            </p:cNvSpPr>
            <p:nvPr/>
          </p:nvSpPr>
          <p:spPr bwMode="auto">
            <a:xfrm>
              <a:off x="1006406" y="5612169"/>
              <a:ext cx="396603" cy="396603"/>
            </a:xfrm>
            <a:custGeom>
              <a:avLst/>
              <a:gdLst>
                <a:gd name="T0" fmla="*/ 0 w 2401"/>
                <a:gd name="T1" fmla="*/ 2400 h 2401"/>
                <a:gd name="T2" fmla="*/ 2400 w 2401"/>
                <a:gd name="T3" fmla="*/ 2400 h 2401"/>
                <a:gd name="T4" fmla="*/ 2400 w 2401"/>
                <a:gd name="T5" fmla="*/ 0 h 2401"/>
                <a:gd name="T6" fmla="*/ 0 w 2401"/>
                <a:gd name="T7" fmla="*/ 0 h 2401"/>
                <a:gd name="T8" fmla="*/ 0 w 2401"/>
                <a:gd name="T9" fmla="*/ 2400 h 2401"/>
              </a:gdLst>
              <a:ahLst/>
              <a:cxnLst>
                <a:cxn ang="0">
                  <a:pos x="T0" y="T1"/>
                </a:cxn>
                <a:cxn ang="0">
                  <a:pos x="T2" y="T3"/>
                </a:cxn>
                <a:cxn ang="0">
                  <a:pos x="T4" y="T5"/>
                </a:cxn>
                <a:cxn ang="0">
                  <a:pos x="T6" y="T7"/>
                </a:cxn>
                <a:cxn ang="0">
                  <a:pos x="T8" y="T9"/>
                </a:cxn>
              </a:cxnLst>
              <a:rect l="0" t="0" r="r" b="b"/>
              <a:pathLst>
                <a:path w="2401" h="2401">
                  <a:moveTo>
                    <a:pt x="0" y="2400"/>
                  </a:moveTo>
                  <a:lnTo>
                    <a:pt x="2400" y="2400"/>
                  </a:lnTo>
                  <a:lnTo>
                    <a:pt x="2400" y="0"/>
                  </a:lnTo>
                  <a:lnTo>
                    <a:pt x="0" y="0"/>
                  </a:lnTo>
                  <a:lnTo>
                    <a:pt x="0" y="2400"/>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92" name="Freeform 133"/>
            <p:cNvSpPr>
              <a:spLocks noChangeAspect="1" noChangeArrowheads="1"/>
            </p:cNvSpPr>
            <p:nvPr/>
          </p:nvSpPr>
          <p:spPr bwMode="auto">
            <a:xfrm>
              <a:off x="1112052" y="5705994"/>
              <a:ext cx="202311" cy="202312"/>
            </a:xfrm>
            <a:custGeom>
              <a:avLst/>
              <a:gdLst>
                <a:gd name="T0" fmla="*/ 651 w 814"/>
                <a:gd name="T1" fmla="*/ 0 h 814"/>
                <a:gd name="T2" fmla="*/ 651 w 814"/>
                <a:gd name="T3" fmla="*/ 0 h 814"/>
                <a:gd name="T4" fmla="*/ 162 w 814"/>
                <a:gd name="T5" fmla="*/ 0 h 814"/>
                <a:gd name="T6" fmla="*/ 0 w 814"/>
                <a:gd name="T7" fmla="*/ 162 h 814"/>
                <a:gd name="T8" fmla="*/ 0 w 814"/>
                <a:gd name="T9" fmla="*/ 325 h 814"/>
                <a:gd name="T10" fmla="*/ 0 w 814"/>
                <a:gd name="T11" fmla="*/ 651 h 814"/>
                <a:gd name="T12" fmla="*/ 162 w 814"/>
                <a:gd name="T13" fmla="*/ 813 h 814"/>
                <a:gd name="T14" fmla="*/ 651 w 814"/>
                <a:gd name="T15" fmla="*/ 813 h 814"/>
                <a:gd name="T16" fmla="*/ 813 w 814"/>
                <a:gd name="T17" fmla="*/ 651 h 814"/>
                <a:gd name="T18" fmla="*/ 813 w 814"/>
                <a:gd name="T19" fmla="*/ 325 h 814"/>
                <a:gd name="T20" fmla="*/ 813 w 814"/>
                <a:gd name="T21" fmla="*/ 162 h 814"/>
                <a:gd name="T22" fmla="*/ 651 w 814"/>
                <a:gd name="T23" fmla="*/ 0 h 814"/>
                <a:gd name="T24" fmla="*/ 712 w 814"/>
                <a:gd name="T25" fmla="*/ 101 h 814"/>
                <a:gd name="T26" fmla="*/ 712 w 814"/>
                <a:gd name="T27" fmla="*/ 101 h 814"/>
                <a:gd name="T28" fmla="*/ 712 w 814"/>
                <a:gd name="T29" fmla="*/ 101 h 814"/>
                <a:gd name="T30" fmla="*/ 712 w 814"/>
                <a:gd name="T31" fmla="*/ 101 h 814"/>
                <a:gd name="T32" fmla="*/ 712 w 814"/>
                <a:gd name="T33" fmla="*/ 224 h 814"/>
                <a:gd name="T34" fmla="*/ 590 w 814"/>
                <a:gd name="T35" fmla="*/ 224 h 814"/>
                <a:gd name="T36" fmla="*/ 590 w 814"/>
                <a:gd name="T37" fmla="*/ 101 h 814"/>
                <a:gd name="T38" fmla="*/ 712 w 814"/>
                <a:gd name="T39" fmla="*/ 101 h 814"/>
                <a:gd name="T40" fmla="*/ 285 w 814"/>
                <a:gd name="T41" fmla="*/ 325 h 814"/>
                <a:gd name="T42" fmla="*/ 285 w 814"/>
                <a:gd name="T43" fmla="*/ 325 h 814"/>
                <a:gd name="T44" fmla="*/ 406 w 814"/>
                <a:gd name="T45" fmla="*/ 264 h 814"/>
                <a:gd name="T46" fmla="*/ 529 w 814"/>
                <a:gd name="T47" fmla="*/ 325 h 814"/>
                <a:gd name="T48" fmla="*/ 549 w 814"/>
                <a:gd name="T49" fmla="*/ 407 h 814"/>
                <a:gd name="T50" fmla="*/ 406 w 814"/>
                <a:gd name="T51" fmla="*/ 549 h 814"/>
                <a:gd name="T52" fmla="*/ 265 w 814"/>
                <a:gd name="T53" fmla="*/ 407 h 814"/>
                <a:gd name="T54" fmla="*/ 285 w 814"/>
                <a:gd name="T55" fmla="*/ 325 h 814"/>
                <a:gd name="T56" fmla="*/ 732 w 814"/>
                <a:gd name="T57" fmla="*/ 651 h 814"/>
                <a:gd name="T58" fmla="*/ 732 w 814"/>
                <a:gd name="T59" fmla="*/ 651 h 814"/>
                <a:gd name="T60" fmla="*/ 651 w 814"/>
                <a:gd name="T61" fmla="*/ 732 h 814"/>
                <a:gd name="T62" fmla="*/ 162 w 814"/>
                <a:gd name="T63" fmla="*/ 732 h 814"/>
                <a:gd name="T64" fmla="*/ 81 w 814"/>
                <a:gd name="T65" fmla="*/ 651 h 814"/>
                <a:gd name="T66" fmla="*/ 81 w 814"/>
                <a:gd name="T67" fmla="*/ 325 h 814"/>
                <a:gd name="T68" fmla="*/ 203 w 814"/>
                <a:gd name="T69" fmla="*/ 325 h 814"/>
                <a:gd name="T70" fmla="*/ 183 w 814"/>
                <a:gd name="T71" fmla="*/ 407 h 814"/>
                <a:gd name="T72" fmla="*/ 406 w 814"/>
                <a:gd name="T73" fmla="*/ 631 h 814"/>
                <a:gd name="T74" fmla="*/ 630 w 814"/>
                <a:gd name="T75" fmla="*/ 407 h 814"/>
                <a:gd name="T76" fmla="*/ 610 w 814"/>
                <a:gd name="T77" fmla="*/ 325 h 814"/>
                <a:gd name="T78" fmla="*/ 732 w 814"/>
                <a:gd name="T79" fmla="*/ 325 h 814"/>
                <a:gd name="T80" fmla="*/ 732 w 814"/>
                <a:gd name="T81" fmla="*/ 651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14" h="814">
                  <a:moveTo>
                    <a:pt x="651" y="0"/>
                  </a:moveTo>
                  <a:lnTo>
                    <a:pt x="651" y="0"/>
                  </a:lnTo>
                  <a:cubicBezTo>
                    <a:pt x="162" y="0"/>
                    <a:pt x="162" y="0"/>
                    <a:pt x="162" y="0"/>
                  </a:cubicBezTo>
                  <a:cubicBezTo>
                    <a:pt x="81" y="0"/>
                    <a:pt x="0" y="61"/>
                    <a:pt x="0" y="162"/>
                  </a:cubicBezTo>
                  <a:cubicBezTo>
                    <a:pt x="0" y="325"/>
                    <a:pt x="0" y="325"/>
                    <a:pt x="0" y="325"/>
                  </a:cubicBezTo>
                  <a:cubicBezTo>
                    <a:pt x="0" y="651"/>
                    <a:pt x="0" y="651"/>
                    <a:pt x="0" y="651"/>
                  </a:cubicBezTo>
                  <a:cubicBezTo>
                    <a:pt x="0" y="732"/>
                    <a:pt x="81" y="813"/>
                    <a:pt x="162" y="813"/>
                  </a:cubicBezTo>
                  <a:cubicBezTo>
                    <a:pt x="651" y="813"/>
                    <a:pt x="651" y="813"/>
                    <a:pt x="651" y="813"/>
                  </a:cubicBezTo>
                  <a:cubicBezTo>
                    <a:pt x="753" y="813"/>
                    <a:pt x="813" y="732"/>
                    <a:pt x="813" y="651"/>
                  </a:cubicBezTo>
                  <a:cubicBezTo>
                    <a:pt x="813" y="325"/>
                    <a:pt x="813" y="325"/>
                    <a:pt x="813" y="325"/>
                  </a:cubicBezTo>
                  <a:cubicBezTo>
                    <a:pt x="813" y="162"/>
                    <a:pt x="813" y="162"/>
                    <a:pt x="813" y="162"/>
                  </a:cubicBezTo>
                  <a:cubicBezTo>
                    <a:pt x="813" y="61"/>
                    <a:pt x="753" y="0"/>
                    <a:pt x="651" y="0"/>
                  </a:cubicBezTo>
                  <a:close/>
                  <a:moveTo>
                    <a:pt x="712" y="101"/>
                  </a:moveTo>
                  <a:lnTo>
                    <a:pt x="712" y="101"/>
                  </a:lnTo>
                  <a:lnTo>
                    <a:pt x="712" y="101"/>
                  </a:lnTo>
                  <a:lnTo>
                    <a:pt x="712" y="101"/>
                  </a:lnTo>
                  <a:cubicBezTo>
                    <a:pt x="712" y="224"/>
                    <a:pt x="712" y="224"/>
                    <a:pt x="712" y="224"/>
                  </a:cubicBezTo>
                  <a:cubicBezTo>
                    <a:pt x="590" y="224"/>
                    <a:pt x="590" y="224"/>
                    <a:pt x="590" y="224"/>
                  </a:cubicBezTo>
                  <a:cubicBezTo>
                    <a:pt x="590" y="101"/>
                    <a:pt x="590" y="101"/>
                    <a:pt x="590" y="101"/>
                  </a:cubicBezTo>
                  <a:lnTo>
                    <a:pt x="712" y="101"/>
                  </a:lnTo>
                  <a:close/>
                  <a:moveTo>
                    <a:pt x="285" y="325"/>
                  </a:moveTo>
                  <a:lnTo>
                    <a:pt x="285" y="325"/>
                  </a:lnTo>
                  <a:cubicBezTo>
                    <a:pt x="325" y="284"/>
                    <a:pt x="366" y="264"/>
                    <a:pt x="406" y="264"/>
                  </a:cubicBezTo>
                  <a:cubicBezTo>
                    <a:pt x="447" y="264"/>
                    <a:pt x="509" y="284"/>
                    <a:pt x="529" y="325"/>
                  </a:cubicBezTo>
                  <a:cubicBezTo>
                    <a:pt x="549" y="345"/>
                    <a:pt x="549" y="366"/>
                    <a:pt x="549" y="407"/>
                  </a:cubicBezTo>
                  <a:cubicBezTo>
                    <a:pt x="549" y="488"/>
                    <a:pt x="488" y="549"/>
                    <a:pt x="406" y="549"/>
                  </a:cubicBezTo>
                  <a:cubicBezTo>
                    <a:pt x="325" y="549"/>
                    <a:pt x="265" y="488"/>
                    <a:pt x="265" y="407"/>
                  </a:cubicBezTo>
                  <a:cubicBezTo>
                    <a:pt x="265" y="366"/>
                    <a:pt x="285" y="345"/>
                    <a:pt x="285" y="325"/>
                  </a:cubicBezTo>
                  <a:close/>
                  <a:moveTo>
                    <a:pt x="732" y="651"/>
                  </a:moveTo>
                  <a:lnTo>
                    <a:pt x="732" y="651"/>
                  </a:lnTo>
                  <a:cubicBezTo>
                    <a:pt x="732" y="691"/>
                    <a:pt x="692" y="732"/>
                    <a:pt x="651" y="732"/>
                  </a:cubicBezTo>
                  <a:cubicBezTo>
                    <a:pt x="162" y="732"/>
                    <a:pt x="162" y="732"/>
                    <a:pt x="162" y="732"/>
                  </a:cubicBezTo>
                  <a:cubicBezTo>
                    <a:pt x="122" y="732"/>
                    <a:pt x="81" y="691"/>
                    <a:pt x="81" y="651"/>
                  </a:cubicBezTo>
                  <a:cubicBezTo>
                    <a:pt x="81" y="325"/>
                    <a:pt x="81" y="325"/>
                    <a:pt x="81" y="325"/>
                  </a:cubicBezTo>
                  <a:cubicBezTo>
                    <a:pt x="203" y="325"/>
                    <a:pt x="203" y="325"/>
                    <a:pt x="203" y="325"/>
                  </a:cubicBezTo>
                  <a:cubicBezTo>
                    <a:pt x="203" y="345"/>
                    <a:pt x="183" y="366"/>
                    <a:pt x="183" y="407"/>
                  </a:cubicBezTo>
                  <a:cubicBezTo>
                    <a:pt x="183" y="528"/>
                    <a:pt x="285" y="631"/>
                    <a:pt x="406" y="631"/>
                  </a:cubicBezTo>
                  <a:cubicBezTo>
                    <a:pt x="529" y="631"/>
                    <a:pt x="630" y="528"/>
                    <a:pt x="630" y="407"/>
                  </a:cubicBezTo>
                  <a:cubicBezTo>
                    <a:pt x="630" y="366"/>
                    <a:pt x="630" y="345"/>
                    <a:pt x="610" y="325"/>
                  </a:cubicBezTo>
                  <a:cubicBezTo>
                    <a:pt x="732" y="325"/>
                    <a:pt x="732" y="325"/>
                    <a:pt x="732" y="325"/>
                  </a:cubicBezTo>
                  <a:lnTo>
                    <a:pt x="732" y="651"/>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93" name="Group 92"/>
          <p:cNvGrpSpPr/>
          <p:nvPr/>
        </p:nvGrpSpPr>
        <p:grpSpPr>
          <a:xfrm>
            <a:off x="7190823" y="4187256"/>
            <a:ext cx="203027" cy="203027"/>
            <a:chOff x="1567775" y="4933138"/>
            <a:chExt cx="400248" cy="400247"/>
          </a:xfrm>
        </p:grpSpPr>
        <p:sp>
          <p:nvSpPr>
            <p:cNvPr id="94" name="Freeform 138"/>
            <p:cNvSpPr>
              <a:spLocks noChangeArrowheads="1"/>
            </p:cNvSpPr>
            <p:nvPr/>
          </p:nvSpPr>
          <p:spPr bwMode="auto">
            <a:xfrm>
              <a:off x="1567775" y="4933138"/>
              <a:ext cx="400248" cy="400247"/>
            </a:xfrm>
            <a:custGeom>
              <a:avLst/>
              <a:gdLst>
                <a:gd name="T0" fmla="*/ 0 w 2422"/>
                <a:gd name="T1" fmla="*/ 2422 h 2423"/>
                <a:gd name="T2" fmla="*/ 2421 w 2422"/>
                <a:gd name="T3" fmla="*/ 2422 h 2423"/>
                <a:gd name="T4" fmla="*/ 2421 w 2422"/>
                <a:gd name="T5" fmla="*/ 0 h 2423"/>
                <a:gd name="T6" fmla="*/ 0 w 2422"/>
                <a:gd name="T7" fmla="*/ 0 h 2423"/>
                <a:gd name="T8" fmla="*/ 0 w 2422"/>
                <a:gd name="T9" fmla="*/ 2422 h 2423"/>
              </a:gdLst>
              <a:ahLst/>
              <a:cxnLst>
                <a:cxn ang="0">
                  <a:pos x="T0" y="T1"/>
                </a:cxn>
                <a:cxn ang="0">
                  <a:pos x="T2" y="T3"/>
                </a:cxn>
                <a:cxn ang="0">
                  <a:pos x="T4" y="T5"/>
                </a:cxn>
                <a:cxn ang="0">
                  <a:pos x="T6" y="T7"/>
                </a:cxn>
                <a:cxn ang="0">
                  <a:pos x="T8" y="T9"/>
                </a:cxn>
              </a:cxnLst>
              <a:rect l="0" t="0" r="r" b="b"/>
              <a:pathLst>
                <a:path w="2422" h="2423">
                  <a:moveTo>
                    <a:pt x="0" y="2422"/>
                  </a:moveTo>
                  <a:lnTo>
                    <a:pt x="2421" y="2422"/>
                  </a:lnTo>
                  <a:lnTo>
                    <a:pt x="2421" y="0"/>
                  </a:lnTo>
                  <a:lnTo>
                    <a:pt x="0" y="0"/>
                  </a:lnTo>
                  <a:lnTo>
                    <a:pt x="0" y="2422"/>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95" name="Freeform 139"/>
            <p:cNvSpPr>
              <a:spLocks noChangeAspect="1" noChangeArrowheads="1"/>
            </p:cNvSpPr>
            <p:nvPr/>
          </p:nvSpPr>
          <p:spPr bwMode="auto">
            <a:xfrm>
              <a:off x="1661448" y="5028378"/>
              <a:ext cx="202311" cy="187001"/>
            </a:xfrm>
            <a:custGeom>
              <a:avLst/>
              <a:gdLst>
                <a:gd name="T0" fmla="*/ 184 w 815"/>
                <a:gd name="T1" fmla="*/ 753 h 754"/>
                <a:gd name="T2" fmla="*/ 184 w 815"/>
                <a:gd name="T3" fmla="*/ 753 h 754"/>
                <a:gd name="T4" fmla="*/ 21 w 815"/>
                <a:gd name="T5" fmla="*/ 753 h 754"/>
                <a:gd name="T6" fmla="*/ 21 w 815"/>
                <a:gd name="T7" fmla="*/ 244 h 754"/>
                <a:gd name="T8" fmla="*/ 184 w 815"/>
                <a:gd name="T9" fmla="*/ 244 h 754"/>
                <a:gd name="T10" fmla="*/ 184 w 815"/>
                <a:gd name="T11" fmla="*/ 753 h 754"/>
                <a:gd name="T12" fmla="*/ 102 w 815"/>
                <a:gd name="T13" fmla="*/ 183 h 754"/>
                <a:gd name="T14" fmla="*/ 102 w 815"/>
                <a:gd name="T15" fmla="*/ 183 h 754"/>
                <a:gd name="T16" fmla="*/ 102 w 815"/>
                <a:gd name="T17" fmla="*/ 183 h 754"/>
                <a:gd name="T18" fmla="*/ 0 w 815"/>
                <a:gd name="T19" fmla="*/ 102 h 754"/>
                <a:gd name="T20" fmla="*/ 102 w 815"/>
                <a:gd name="T21" fmla="*/ 0 h 754"/>
                <a:gd name="T22" fmla="*/ 204 w 815"/>
                <a:gd name="T23" fmla="*/ 102 h 754"/>
                <a:gd name="T24" fmla="*/ 102 w 815"/>
                <a:gd name="T25" fmla="*/ 183 h 754"/>
                <a:gd name="T26" fmla="*/ 814 w 815"/>
                <a:gd name="T27" fmla="*/ 753 h 754"/>
                <a:gd name="T28" fmla="*/ 814 w 815"/>
                <a:gd name="T29" fmla="*/ 753 h 754"/>
                <a:gd name="T30" fmla="*/ 631 w 815"/>
                <a:gd name="T31" fmla="*/ 753 h 754"/>
                <a:gd name="T32" fmla="*/ 631 w 815"/>
                <a:gd name="T33" fmla="*/ 489 h 754"/>
                <a:gd name="T34" fmla="*/ 550 w 815"/>
                <a:gd name="T35" fmla="*/ 387 h 754"/>
                <a:gd name="T36" fmla="*/ 468 w 815"/>
                <a:gd name="T37" fmla="*/ 448 h 754"/>
                <a:gd name="T38" fmla="*/ 448 w 815"/>
                <a:gd name="T39" fmla="*/ 489 h 754"/>
                <a:gd name="T40" fmla="*/ 448 w 815"/>
                <a:gd name="T41" fmla="*/ 753 h 754"/>
                <a:gd name="T42" fmla="*/ 285 w 815"/>
                <a:gd name="T43" fmla="*/ 753 h 754"/>
                <a:gd name="T44" fmla="*/ 285 w 815"/>
                <a:gd name="T45" fmla="*/ 244 h 754"/>
                <a:gd name="T46" fmla="*/ 448 w 815"/>
                <a:gd name="T47" fmla="*/ 244 h 754"/>
                <a:gd name="T48" fmla="*/ 448 w 815"/>
                <a:gd name="T49" fmla="*/ 326 h 754"/>
                <a:gd name="T50" fmla="*/ 611 w 815"/>
                <a:gd name="T51" fmla="*/ 244 h 754"/>
                <a:gd name="T52" fmla="*/ 814 w 815"/>
                <a:gd name="T53" fmla="*/ 468 h 754"/>
                <a:gd name="T54" fmla="*/ 814 w 815"/>
                <a:gd name="T55" fmla="*/ 753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5" h="754">
                  <a:moveTo>
                    <a:pt x="184" y="753"/>
                  </a:moveTo>
                  <a:lnTo>
                    <a:pt x="184" y="753"/>
                  </a:lnTo>
                  <a:cubicBezTo>
                    <a:pt x="21" y="753"/>
                    <a:pt x="21" y="753"/>
                    <a:pt x="21" y="753"/>
                  </a:cubicBezTo>
                  <a:cubicBezTo>
                    <a:pt x="21" y="244"/>
                    <a:pt x="21" y="244"/>
                    <a:pt x="21" y="244"/>
                  </a:cubicBezTo>
                  <a:cubicBezTo>
                    <a:pt x="184" y="244"/>
                    <a:pt x="184" y="244"/>
                    <a:pt x="184" y="244"/>
                  </a:cubicBezTo>
                  <a:lnTo>
                    <a:pt x="184" y="753"/>
                  </a:lnTo>
                  <a:close/>
                  <a:moveTo>
                    <a:pt x="102" y="183"/>
                  </a:moveTo>
                  <a:lnTo>
                    <a:pt x="102" y="183"/>
                  </a:lnTo>
                  <a:lnTo>
                    <a:pt x="102" y="183"/>
                  </a:lnTo>
                  <a:cubicBezTo>
                    <a:pt x="41" y="183"/>
                    <a:pt x="0" y="143"/>
                    <a:pt x="0" y="102"/>
                  </a:cubicBezTo>
                  <a:cubicBezTo>
                    <a:pt x="0" y="41"/>
                    <a:pt x="41" y="0"/>
                    <a:pt x="102" y="0"/>
                  </a:cubicBezTo>
                  <a:cubicBezTo>
                    <a:pt x="163" y="0"/>
                    <a:pt x="184" y="41"/>
                    <a:pt x="204" y="102"/>
                  </a:cubicBezTo>
                  <a:cubicBezTo>
                    <a:pt x="204" y="143"/>
                    <a:pt x="163" y="183"/>
                    <a:pt x="102" y="183"/>
                  </a:cubicBezTo>
                  <a:close/>
                  <a:moveTo>
                    <a:pt x="814" y="753"/>
                  </a:moveTo>
                  <a:lnTo>
                    <a:pt x="814" y="753"/>
                  </a:lnTo>
                  <a:cubicBezTo>
                    <a:pt x="631" y="753"/>
                    <a:pt x="631" y="753"/>
                    <a:pt x="631" y="753"/>
                  </a:cubicBezTo>
                  <a:cubicBezTo>
                    <a:pt x="631" y="489"/>
                    <a:pt x="631" y="489"/>
                    <a:pt x="631" y="489"/>
                  </a:cubicBezTo>
                  <a:cubicBezTo>
                    <a:pt x="631" y="427"/>
                    <a:pt x="611" y="387"/>
                    <a:pt x="550" y="387"/>
                  </a:cubicBezTo>
                  <a:cubicBezTo>
                    <a:pt x="509" y="387"/>
                    <a:pt x="468" y="407"/>
                    <a:pt x="468" y="448"/>
                  </a:cubicBezTo>
                  <a:cubicBezTo>
                    <a:pt x="448" y="448"/>
                    <a:pt x="448" y="468"/>
                    <a:pt x="448" y="489"/>
                  </a:cubicBezTo>
                  <a:cubicBezTo>
                    <a:pt x="448" y="753"/>
                    <a:pt x="448" y="753"/>
                    <a:pt x="448" y="753"/>
                  </a:cubicBezTo>
                  <a:cubicBezTo>
                    <a:pt x="285" y="753"/>
                    <a:pt x="285" y="753"/>
                    <a:pt x="285" y="753"/>
                  </a:cubicBezTo>
                  <a:cubicBezTo>
                    <a:pt x="285" y="753"/>
                    <a:pt x="285" y="285"/>
                    <a:pt x="285" y="244"/>
                  </a:cubicBezTo>
                  <a:cubicBezTo>
                    <a:pt x="448" y="244"/>
                    <a:pt x="448" y="244"/>
                    <a:pt x="448" y="244"/>
                  </a:cubicBezTo>
                  <a:cubicBezTo>
                    <a:pt x="448" y="326"/>
                    <a:pt x="448" y="326"/>
                    <a:pt x="448" y="326"/>
                  </a:cubicBezTo>
                  <a:cubicBezTo>
                    <a:pt x="468" y="285"/>
                    <a:pt x="530" y="244"/>
                    <a:pt x="611" y="244"/>
                  </a:cubicBezTo>
                  <a:cubicBezTo>
                    <a:pt x="733" y="244"/>
                    <a:pt x="814" y="326"/>
                    <a:pt x="814" y="468"/>
                  </a:cubicBezTo>
                  <a:lnTo>
                    <a:pt x="814" y="753"/>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96" name="Group 95"/>
          <p:cNvGrpSpPr/>
          <p:nvPr/>
        </p:nvGrpSpPr>
        <p:grpSpPr>
          <a:xfrm>
            <a:off x="6745501" y="4186125"/>
            <a:ext cx="201178" cy="203028"/>
            <a:chOff x="1006406" y="4216039"/>
            <a:chExt cx="396603" cy="400248"/>
          </a:xfrm>
        </p:grpSpPr>
        <p:sp>
          <p:nvSpPr>
            <p:cNvPr id="97" name="Freeform 152"/>
            <p:cNvSpPr>
              <a:spLocks noChangeArrowheads="1"/>
            </p:cNvSpPr>
            <p:nvPr/>
          </p:nvSpPr>
          <p:spPr bwMode="auto">
            <a:xfrm>
              <a:off x="1006406" y="4216039"/>
              <a:ext cx="396603" cy="400248"/>
            </a:xfrm>
            <a:custGeom>
              <a:avLst/>
              <a:gdLst>
                <a:gd name="T0" fmla="*/ 0 w 2401"/>
                <a:gd name="T1" fmla="*/ 2421 h 2422"/>
                <a:gd name="T2" fmla="*/ 2400 w 2401"/>
                <a:gd name="T3" fmla="*/ 2421 h 2422"/>
                <a:gd name="T4" fmla="*/ 2400 w 2401"/>
                <a:gd name="T5" fmla="*/ 0 h 2422"/>
                <a:gd name="T6" fmla="*/ 0 w 2401"/>
                <a:gd name="T7" fmla="*/ 0 h 2422"/>
                <a:gd name="T8" fmla="*/ 0 w 2401"/>
                <a:gd name="T9" fmla="*/ 2421 h 2422"/>
              </a:gdLst>
              <a:ahLst/>
              <a:cxnLst>
                <a:cxn ang="0">
                  <a:pos x="T0" y="T1"/>
                </a:cxn>
                <a:cxn ang="0">
                  <a:pos x="T2" y="T3"/>
                </a:cxn>
                <a:cxn ang="0">
                  <a:pos x="T4" y="T5"/>
                </a:cxn>
                <a:cxn ang="0">
                  <a:pos x="T6" y="T7"/>
                </a:cxn>
                <a:cxn ang="0">
                  <a:pos x="T8" y="T9"/>
                </a:cxn>
              </a:cxnLst>
              <a:rect l="0" t="0" r="r" b="b"/>
              <a:pathLst>
                <a:path w="2401" h="2422">
                  <a:moveTo>
                    <a:pt x="0" y="2421"/>
                  </a:moveTo>
                  <a:lnTo>
                    <a:pt x="2400" y="2421"/>
                  </a:lnTo>
                  <a:lnTo>
                    <a:pt x="2400" y="0"/>
                  </a:lnTo>
                  <a:lnTo>
                    <a:pt x="0" y="0"/>
                  </a:lnTo>
                  <a:lnTo>
                    <a:pt x="0" y="2421"/>
                  </a:lnTo>
                </a:path>
              </a:pathLst>
            </a:custGeom>
            <a:solidFill>
              <a:srgbClr val="517CB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98" name="Freeform 153"/>
            <p:cNvSpPr>
              <a:spLocks noChangeAspect="1" noChangeArrowheads="1"/>
            </p:cNvSpPr>
            <p:nvPr/>
          </p:nvSpPr>
          <p:spPr bwMode="auto">
            <a:xfrm>
              <a:off x="1154383" y="4310802"/>
              <a:ext cx="100611" cy="217622"/>
            </a:xfrm>
            <a:custGeom>
              <a:avLst/>
              <a:gdLst>
                <a:gd name="T0" fmla="*/ 406 w 407"/>
                <a:gd name="T1" fmla="*/ 285 h 876"/>
                <a:gd name="T2" fmla="*/ 406 w 407"/>
                <a:gd name="T3" fmla="*/ 285 h 876"/>
                <a:gd name="T4" fmla="*/ 264 w 407"/>
                <a:gd name="T5" fmla="*/ 285 h 876"/>
                <a:gd name="T6" fmla="*/ 264 w 407"/>
                <a:gd name="T7" fmla="*/ 204 h 876"/>
                <a:gd name="T8" fmla="*/ 305 w 407"/>
                <a:gd name="T9" fmla="*/ 163 h 876"/>
                <a:gd name="T10" fmla="*/ 406 w 407"/>
                <a:gd name="T11" fmla="*/ 163 h 876"/>
                <a:gd name="T12" fmla="*/ 406 w 407"/>
                <a:gd name="T13" fmla="*/ 0 h 876"/>
                <a:gd name="T14" fmla="*/ 264 w 407"/>
                <a:gd name="T15" fmla="*/ 0 h 876"/>
                <a:gd name="T16" fmla="*/ 81 w 407"/>
                <a:gd name="T17" fmla="*/ 183 h 876"/>
                <a:gd name="T18" fmla="*/ 81 w 407"/>
                <a:gd name="T19" fmla="*/ 285 h 876"/>
                <a:gd name="T20" fmla="*/ 0 w 407"/>
                <a:gd name="T21" fmla="*/ 285 h 876"/>
                <a:gd name="T22" fmla="*/ 0 w 407"/>
                <a:gd name="T23" fmla="*/ 427 h 876"/>
                <a:gd name="T24" fmla="*/ 81 w 407"/>
                <a:gd name="T25" fmla="*/ 427 h 876"/>
                <a:gd name="T26" fmla="*/ 81 w 407"/>
                <a:gd name="T27" fmla="*/ 875 h 876"/>
                <a:gd name="T28" fmla="*/ 264 w 407"/>
                <a:gd name="T29" fmla="*/ 875 h 876"/>
                <a:gd name="T30" fmla="*/ 264 w 407"/>
                <a:gd name="T31" fmla="*/ 427 h 876"/>
                <a:gd name="T32" fmla="*/ 386 w 407"/>
                <a:gd name="T33" fmla="*/ 427 h 876"/>
                <a:gd name="T34" fmla="*/ 406 w 407"/>
                <a:gd name="T35" fmla="*/ 285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7" h="876">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99" name="Group 98"/>
          <p:cNvGrpSpPr/>
          <p:nvPr/>
        </p:nvGrpSpPr>
        <p:grpSpPr>
          <a:xfrm>
            <a:off x="6525165" y="4186125"/>
            <a:ext cx="201548" cy="203028"/>
            <a:chOff x="445038" y="4216039"/>
            <a:chExt cx="397332" cy="400248"/>
          </a:xfrm>
        </p:grpSpPr>
        <p:sp>
          <p:nvSpPr>
            <p:cNvPr id="100" name="Freeform 154"/>
            <p:cNvSpPr>
              <a:spLocks noChangeArrowheads="1"/>
            </p:cNvSpPr>
            <p:nvPr/>
          </p:nvSpPr>
          <p:spPr bwMode="auto">
            <a:xfrm>
              <a:off x="445038" y="4216039"/>
              <a:ext cx="397332" cy="400248"/>
            </a:xfrm>
            <a:custGeom>
              <a:avLst/>
              <a:gdLst>
                <a:gd name="T0" fmla="*/ 0 w 2402"/>
                <a:gd name="T1" fmla="*/ 2421 h 2422"/>
                <a:gd name="T2" fmla="*/ 2401 w 2402"/>
                <a:gd name="T3" fmla="*/ 2421 h 2422"/>
                <a:gd name="T4" fmla="*/ 2401 w 2402"/>
                <a:gd name="T5" fmla="*/ 0 h 2422"/>
                <a:gd name="T6" fmla="*/ 0 w 2402"/>
                <a:gd name="T7" fmla="*/ 0 h 2422"/>
                <a:gd name="T8" fmla="*/ 0 w 2402"/>
                <a:gd name="T9" fmla="*/ 2421 h 2422"/>
              </a:gdLst>
              <a:ahLst/>
              <a:cxnLst>
                <a:cxn ang="0">
                  <a:pos x="T0" y="T1"/>
                </a:cxn>
                <a:cxn ang="0">
                  <a:pos x="T2" y="T3"/>
                </a:cxn>
                <a:cxn ang="0">
                  <a:pos x="T4" y="T5"/>
                </a:cxn>
                <a:cxn ang="0">
                  <a:pos x="T6" y="T7"/>
                </a:cxn>
                <a:cxn ang="0">
                  <a:pos x="T8" y="T9"/>
                </a:cxn>
              </a:cxnLst>
              <a:rect l="0" t="0" r="r" b="b"/>
              <a:pathLst>
                <a:path w="2402" h="2422">
                  <a:moveTo>
                    <a:pt x="0" y="2421"/>
                  </a:moveTo>
                  <a:lnTo>
                    <a:pt x="2401" y="2421"/>
                  </a:lnTo>
                  <a:lnTo>
                    <a:pt x="2401" y="0"/>
                  </a:lnTo>
                  <a:lnTo>
                    <a:pt x="0" y="0"/>
                  </a:lnTo>
                  <a:lnTo>
                    <a:pt x="0" y="2421"/>
                  </a:lnTo>
                </a:path>
              </a:pathLst>
            </a:custGeom>
            <a:solidFill>
              <a:srgbClr val="65CC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101" name="Freeform 155"/>
            <p:cNvSpPr>
              <a:spLocks noChangeAspect="1" noChangeArrowheads="1"/>
            </p:cNvSpPr>
            <p:nvPr/>
          </p:nvSpPr>
          <p:spPr bwMode="auto">
            <a:xfrm>
              <a:off x="532679" y="4317008"/>
              <a:ext cx="212154" cy="187004"/>
            </a:xfrm>
            <a:custGeom>
              <a:avLst/>
              <a:gdLst>
                <a:gd name="T0" fmla="*/ 855 w 856"/>
                <a:gd name="T1" fmla="*/ 81 h 753"/>
                <a:gd name="T2" fmla="*/ 855 w 856"/>
                <a:gd name="T3" fmla="*/ 81 h 753"/>
                <a:gd name="T4" fmla="*/ 753 w 856"/>
                <a:gd name="T5" fmla="*/ 101 h 753"/>
                <a:gd name="T6" fmla="*/ 834 w 856"/>
                <a:gd name="T7" fmla="*/ 0 h 753"/>
                <a:gd name="T8" fmla="*/ 732 w 856"/>
                <a:gd name="T9" fmla="*/ 60 h 753"/>
                <a:gd name="T10" fmla="*/ 590 w 856"/>
                <a:gd name="T11" fmla="*/ 0 h 753"/>
                <a:gd name="T12" fmla="*/ 407 w 856"/>
                <a:gd name="T13" fmla="*/ 183 h 753"/>
                <a:gd name="T14" fmla="*/ 428 w 856"/>
                <a:gd name="T15" fmla="*/ 223 h 753"/>
                <a:gd name="T16" fmla="*/ 61 w 856"/>
                <a:gd name="T17" fmla="*/ 20 h 753"/>
                <a:gd name="T18" fmla="*/ 41 w 856"/>
                <a:gd name="T19" fmla="*/ 121 h 753"/>
                <a:gd name="T20" fmla="*/ 102 w 856"/>
                <a:gd name="T21" fmla="*/ 284 h 753"/>
                <a:gd name="T22" fmla="*/ 21 w 856"/>
                <a:gd name="T23" fmla="*/ 264 h 753"/>
                <a:gd name="T24" fmla="*/ 21 w 856"/>
                <a:gd name="T25" fmla="*/ 264 h 753"/>
                <a:gd name="T26" fmla="*/ 163 w 856"/>
                <a:gd name="T27" fmla="*/ 447 h 753"/>
                <a:gd name="T28" fmla="*/ 122 w 856"/>
                <a:gd name="T29" fmla="*/ 447 h 753"/>
                <a:gd name="T30" fmla="*/ 102 w 856"/>
                <a:gd name="T31" fmla="*/ 447 h 753"/>
                <a:gd name="T32" fmla="*/ 265 w 856"/>
                <a:gd name="T33" fmla="*/ 589 h 753"/>
                <a:gd name="T34" fmla="*/ 41 w 856"/>
                <a:gd name="T35" fmla="*/ 671 h 753"/>
                <a:gd name="T36" fmla="*/ 0 w 856"/>
                <a:gd name="T37" fmla="*/ 671 h 753"/>
                <a:gd name="T38" fmla="*/ 265 w 856"/>
                <a:gd name="T39" fmla="*/ 752 h 753"/>
                <a:gd name="T40" fmla="*/ 773 w 856"/>
                <a:gd name="T41" fmla="*/ 203 h 753"/>
                <a:gd name="T42" fmla="*/ 773 w 856"/>
                <a:gd name="T43" fmla="*/ 183 h 753"/>
                <a:gd name="T44" fmla="*/ 855 w 856"/>
                <a:gd name="T45" fmla="*/ 81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6" h="753">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102" name="Group 101"/>
          <p:cNvGrpSpPr/>
          <p:nvPr/>
        </p:nvGrpSpPr>
        <p:grpSpPr>
          <a:xfrm>
            <a:off x="8715994" y="4180661"/>
            <a:ext cx="201178" cy="201179"/>
            <a:chOff x="1006406" y="5612169"/>
            <a:chExt cx="396603" cy="396603"/>
          </a:xfrm>
        </p:grpSpPr>
        <p:sp>
          <p:nvSpPr>
            <p:cNvPr id="103" name="Freeform 132"/>
            <p:cNvSpPr>
              <a:spLocks noChangeArrowheads="1"/>
            </p:cNvSpPr>
            <p:nvPr/>
          </p:nvSpPr>
          <p:spPr bwMode="auto">
            <a:xfrm>
              <a:off x="1006406" y="5612169"/>
              <a:ext cx="396603" cy="396603"/>
            </a:xfrm>
            <a:custGeom>
              <a:avLst/>
              <a:gdLst>
                <a:gd name="T0" fmla="*/ 0 w 2401"/>
                <a:gd name="T1" fmla="*/ 2400 h 2401"/>
                <a:gd name="T2" fmla="*/ 2400 w 2401"/>
                <a:gd name="T3" fmla="*/ 2400 h 2401"/>
                <a:gd name="T4" fmla="*/ 2400 w 2401"/>
                <a:gd name="T5" fmla="*/ 0 h 2401"/>
                <a:gd name="T6" fmla="*/ 0 w 2401"/>
                <a:gd name="T7" fmla="*/ 0 h 2401"/>
                <a:gd name="T8" fmla="*/ 0 w 2401"/>
                <a:gd name="T9" fmla="*/ 2400 h 2401"/>
              </a:gdLst>
              <a:ahLst/>
              <a:cxnLst>
                <a:cxn ang="0">
                  <a:pos x="T0" y="T1"/>
                </a:cxn>
                <a:cxn ang="0">
                  <a:pos x="T2" y="T3"/>
                </a:cxn>
                <a:cxn ang="0">
                  <a:pos x="T4" y="T5"/>
                </a:cxn>
                <a:cxn ang="0">
                  <a:pos x="T6" y="T7"/>
                </a:cxn>
                <a:cxn ang="0">
                  <a:pos x="T8" y="T9"/>
                </a:cxn>
              </a:cxnLst>
              <a:rect l="0" t="0" r="r" b="b"/>
              <a:pathLst>
                <a:path w="2401" h="2401">
                  <a:moveTo>
                    <a:pt x="0" y="2400"/>
                  </a:moveTo>
                  <a:lnTo>
                    <a:pt x="2400" y="2400"/>
                  </a:lnTo>
                  <a:lnTo>
                    <a:pt x="2400" y="0"/>
                  </a:lnTo>
                  <a:lnTo>
                    <a:pt x="0" y="0"/>
                  </a:lnTo>
                  <a:lnTo>
                    <a:pt x="0" y="2400"/>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104" name="Freeform 133"/>
            <p:cNvSpPr>
              <a:spLocks noChangeAspect="1" noChangeArrowheads="1"/>
            </p:cNvSpPr>
            <p:nvPr/>
          </p:nvSpPr>
          <p:spPr bwMode="auto">
            <a:xfrm>
              <a:off x="1112052" y="5705994"/>
              <a:ext cx="202311" cy="202312"/>
            </a:xfrm>
            <a:custGeom>
              <a:avLst/>
              <a:gdLst>
                <a:gd name="T0" fmla="*/ 651 w 814"/>
                <a:gd name="T1" fmla="*/ 0 h 814"/>
                <a:gd name="T2" fmla="*/ 651 w 814"/>
                <a:gd name="T3" fmla="*/ 0 h 814"/>
                <a:gd name="T4" fmla="*/ 162 w 814"/>
                <a:gd name="T5" fmla="*/ 0 h 814"/>
                <a:gd name="T6" fmla="*/ 0 w 814"/>
                <a:gd name="T7" fmla="*/ 162 h 814"/>
                <a:gd name="T8" fmla="*/ 0 w 814"/>
                <a:gd name="T9" fmla="*/ 325 h 814"/>
                <a:gd name="T10" fmla="*/ 0 w 814"/>
                <a:gd name="T11" fmla="*/ 651 h 814"/>
                <a:gd name="T12" fmla="*/ 162 w 814"/>
                <a:gd name="T13" fmla="*/ 813 h 814"/>
                <a:gd name="T14" fmla="*/ 651 w 814"/>
                <a:gd name="T15" fmla="*/ 813 h 814"/>
                <a:gd name="T16" fmla="*/ 813 w 814"/>
                <a:gd name="T17" fmla="*/ 651 h 814"/>
                <a:gd name="T18" fmla="*/ 813 w 814"/>
                <a:gd name="T19" fmla="*/ 325 h 814"/>
                <a:gd name="T20" fmla="*/ 813 w 814"/>
                <a:gd name="T21" fmla="*/ 162 h 814"/>
                <a:gd name="T22" fmla="*/ 651 w 814"/>
                <a:gd name="T23" fmla="*/ 0 h 814"/>
                <a:gd name="T24" fmla="*/ 712 w 814"/>
                <a:gd name="T25" fmla="*/ 101 h 814"/>
                <a:gd name="T26" fmla="*/ 712 w 814"/>
                <a:gd name="T27" fmla="*/ 101 h 814"/>
                <a:gd name="T28" fmla="*/ 712 w 814"/>
                <a:gd name="T29" fmla="*/ 101 h 814"/>
                <a:gd name="T30" fmla="*/ 712 w 814"/>
                <a:gd name="T31" fmla="*/ 101 h 814"/>
                <a:gd name="T32" fmla="*/ 712 w 814"/>
                <a:gd name="T33" fmla="*/ 224 h 814"/>
                <a:gd name="T34" fmla="*/ 590 w 814"/>
                <a:gd name="T35" fmla="*/ 224 h 814"/>
                <a:gd name="T36" fmla="*/ 590 w 814"/>
                <a:gd name="T37" fmla="*/ 101 h 814"/>
                <a:gd name="T38" fmla="*/ 712 w 814"/>
                <a:gd name="T39" fmla="*/ 101 h 814"/>
                <a:gd name="T40" fmla="*/ 285 w 814"/>
                <a:gd name="T41" fmla="*/ 325 h 814"/>
                <a:gd name="T42" fmla="*/ 285 w 814"/>
                <a:gd name="T43" fmla="*/ 325 h 814"/>
                <a:gd name="T44" fmla="*/ 406 w 814"/>
                <a:gd name="T45" fmla="*/ 264 h 814"/>
                <a:gd name="T46" fmla="*/ 529 w 814"/>
                <a:gd name="T47" fmla="*/ 325 h 814"/>
                <a:gd name="T48" fmla="*/ 549 w 814"/>
                <a:gd name="T49" fmla="*/ 407 h 814"/>
                <a:gd name="T50" fmla="*/ 406 w 814"/>
                <a:gd name="T51" fmla="*/ 549 h 814"/>
                <a:gd name="T52" fmla="*/ 265 w 814"/>
                <a:gd name="T53" fmla="*/ 407 h 814"/>
                <a:gd name="T54" fmla="*/ 285 w 814"/>
                <a:gd name="T55" fmla="*/ 325 h 814"/>
                <a:gd name="T56" fmla="*/ 732 w 814"/>
                <a:gd name="T57" fmla="*/ 651 h 814"/>
                <a:gd name="T58" fmla="*/ 732 w 814"/>
                <a:gd name="T59" fmla="*/ 651 h 814"/>
                <a:gd name="T60" fmla="*/ 651 w 814"/>
                <a:gd name="T61" fmla="*/ 732 h 814"/>
                <a:gd name="T62" fmla="*/ 162 w 814"/>
                <a:gd name="T63" fmla="*/ 732 h 814"/>
                <a:gd name="T64" fmla="*/ 81 w 814"/>
                <a:gd name="T65" fmla="*/ 651 h 814"/>
                <a:gd name="T66" fmla="*/ 81 w 814"/>
                <a:gd name="T67" fmla="*/ 325 h 814"/>
                <a:gd name="T68" fmla="*/ 203 w 814"/>
                <a:gd name="T69" fmla="*/ 325 h 814"/>
                <a:gd name="T70" fmla="*/ 183 w 814"/>
                <a:gd name="T71" fmla="*/ 407 h 814"/>
                <a:gd name="T72" fmla="*/ 406 w 814"/>
                <a:gd name="T73" fmla="*/ 631 h 814"/>
                <a:gd name="T74" fmla="*/ 630 w 814"/>
                <a:gd name="T75" fmla="*/ 407 h 814"/>
                <a:gd name="T76" fmla="*/ 610 w 814"/>
                <a:gd name="T77" fmla="*/ 325 h 814"/>
                <a:gd name="T78" fmla="*/ 732 w 814"/>
                <a:gd name="T79" fmla="*/ 325 h 814"/>
                <a:gd name="T80" fmla="*/ 732 w 814"/>
                <a:gd name="T81" fmla="*/ 651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14" h="814">
                  <a:moveTo>
                    <a:pt x="651" y="0"/>
                  </a:moveTo>
                  <a:lnTo>
                    <a:pt x="651" y="0"/>
                  </a:lnTo>
                  <a:cubicBezTo>
                    <a:pt x="162" y="0"/>
                    <a:pt x="162" y="0"/>
                    <a:pt x="162" y="0"/>
                  </a:cubicBezTo>
                  <a:cubicBezTo>
                    <a:pt x="81" y="0"/>
                    <a:pt x="0" y="61"/>
                    <a:pt x="0" y="162"/>
                  </a:cubicBezTo>
                  <a:cubicBezTo>
                    <a:pt x="0" y="325"/>
                    <a:pt x="0" y="325"/>
                    <a:pt x="0" y="325"/>
                  </a:cubicBezTo>
                  <a:cubicBezTo>
                    <a:pt x="0" y="651"/>
                    <a:pt x="0" y="651"/>
                    <a:pt x="0" y="651"/>
                  </a:cubicBezTo>
                  <a:cubicBezTo>
                    <a:pt x="0" y="732"/>
                    <a:pt x="81" y="813"/>
                    <a:pt x="162" y="813"/>
                  </a:cubicBezTo>
                  <a:cubicBezTo>
                    <a:pt x="651" y="813"/>
                    <a:pt x="651" y="813"/>
                    <a:pt x="651" y="813"/>
                  </a:cubicBezTo>
                  <a:cubicBezTo>
                    <a:pt x="753" y="813"/>
                    <a:pt x="813" y="732"/>
                    <a:pt x="813" y="651"/>
                  </a:cubicBezTo>
                  <a:cubicBezTo>
                    <a:pt x="813" y="325"/>
                    <a:pt x="813" y="325"/>
                    <a:pt x="813" y="325"/>
                  </a:cubicBezTo>
                  <a:cubicBezTo>
                    <a:pt x="813" y="162"/>
                    <a:pt x="813" y="162"/>
                    <a:pt x="813" y="162"/>
                  </a:cubicBezTo>
                  <a:cubicBezTo>
                    <a:pt x="813" y="61"/>
                    <a:pt x="753" y="0"/>
                    <a:pt x="651" y="0"/>
                  </a:cubicBezTo>
                  <a:close/>
                  <a:moveTo>
                    <a:pt x="712" y="101"/>
                  </a:moveTo>
                  <a:lnTo>
                    <a:pt x="712" y="101"/>
                  </a:lnTo>
                  <a:lnTo>
                    <a:pt x="712" y="101"/>
                  </a:lnTo>
                  <a:lnTo>
                    <a:pt x="712" y="101"/>
                  </a:lnTo>
                  <a:cubicBezTo>
                    <a:pt x="712" y="224"/>
                    <a:pt x="712" y="224"/>
                    <a:pt x="712" y="224"/>
                  </a:cubicBezTo>
                  <a:cubicBezTo>
                    <a:pt x="590" y="224"/>
                    <a:pt x="590" y="224"/>
                    <a:pt x="590" y="224"/>
                  </a:cubicBezTo>
                  <a:cubicBezTo>
                    <a:pt x="590" y="101"/>
                    <a:pt x="590" y="101"/>
                    <a:pt x="590" y="101"/>
                  </a:cubicBezTo>
                  <a:lnTo>
                    <a:pt x="712" y="101"/>
                  </a:lnTo>
                  <a:close/>
                  <a:moveTo>
                    <a:pt x="285" y="325"/>
                  </a:moveTo>
                  <a:lnTo>
                    <a:pt x="285" y="325"/>
                  </a:lnTo>
                  <a:cubicBezTo>
                    <a:pt x="325" y="284"/>
                    <a:pt x="366" y="264"/>
                    <a:pt x="406" y="264"/>
                  </a:cubicBezTo>
                  <a:cubicBezTo>
                    <a:pt x="447" y="264"/>
                    <a:pt x="509" y="284"/>
                    <a:pt x="529" y="325"/>
                  </a:cubicBezTo>
                  <a:cubicBezTo>
                    <a:pt x="549" y="345"/>
                    <a:pt x="549" y="366"/>
                    <a:pt x="549" y="407"/>
                  </a:cubicBezTo>
                  <a:cubicBezTo>
                    <a:pt x="549" y="488"/>
                    <a:pt x="488" y="549"/>
                    <a:pt x="406" y="549"/>
                  </a:cubicBezTo>
                  <a:cubicBezTo>
                    <a:pt x="325" y="549"/>
                    <a:pt x="265" y="488"/>
                    <a:pt x="265" y="407"/>
                  </a:cubicBezTo>
                  <a:cubicBezTo>
                    <a:pt x="265" y="366"/>
                    <a:pt x="285" y="345"/>
                    <a:pt x="285" y="325"/>
                  </a:cubicBezTo>
                  <a:close/>
                  <a:moveTo>
                    <a:pt x="732" y="651"/>
                  </a:moveTo>
                  <a:lnTo>
                    <a:pt x="732" y="651"/>
                  </a:lnTo>
                  <a:cubicBezTo>
                    <a:pt x="732" y="691"/>
                    <a:pt x="692" y="732"/>
                    <a:pt x="651" y="732"/>
                  </a:cubicBezTo>
                  <a:cubicBezTo>
                    <a:pt x="162" y="732"/>
                    <a:pt x="162" y="732"/>
                    <a:pt x="162" y="732"/>
                  </a:cubicBezTo>
                  <a:cubicBezTo>
                    <a:pt x="122" y="732"/>
                    <a:pt x="81" y="691"/>
                    <a:pt x="81" y="651"/>
                  </a:cubicBezTo>
                  <a:cubicBezTo>
                    <a:pt x="81" y="325"/>
                    <a:pt x="81" y="325"/>
                    <a:pt x="81" y="325"/>
                  </a:cubicBezTo>
                  <a:cubicBezTo>
                    <a:pt x="203" y="325"/>
                    <a:pt x="203" y="325"/>
                    <a:pt x="203" y="325"/>
                  </a:cubicBezTo>
                  <a:cubicBezTo>
                    <a:pt x="203" y="345"/>
                    <a:pt x="183" y="366"/>
                    <a:pt x="183" y="407"/>
                  </a:cubicBezTo>
                  <a:cubicBezTo>
                    <a:pt x="183" y="528"/>
                    <a:pt x="285" y="631"/>
                    <a:pt x="406" y="631"/>
                  </a:cubicBezTo>
                  <a:cubicBezTo>
                    <a:pt x="529" y="631"/>
                    <a:pt x="630" y="528"/>
                    <a:pt x="630" y="407"/>
                  </a:cubicBezTo>
                  <a:cubicBezTo>
                    <a:pt x="630" y="366"/>
                    <a:pt x="630" y="345"/>
                    <a:pt x="610" y="325"/>
                  </a:cubicBezTo>
                  <a:cubicBezTo>
                    <a:pt x="732" y="325"/>
                    <a:pt x="732" y="325"/>
                    <a:pt x="732" y="325"/>
                  </a:cubicBezTo>
                  <a:lnTo>
                    <a:pt x="732" y="651"/>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105" name="Group 104"/>
          <p:cNvGrpSpPr/>
          <p:nvPr/>
        </p:nvGrpSpPr>
        <p:grpSpPr>
          <a:xfrm>
            <a:off x="8938665" y="4179943"/>
            <a:ext cx="203027" cy="203027"/>
            <a:chOff x="1567775" y="4933138"/>
            <a:chExt cx="400248" cy="400247"/>
          </a:xfrm>
        </p:grpSpPr>
        <p:sp>
          <p:nvSpPr>
            <p:cNvPr id="106" name="Freeform 138"/>
            <p:cNvSpPr>
              <a:spLocks noChangeArrowheads="1"/>
            </p:cNvSpPr>
            <p:nvPr/>
          </p:nvSpPr>
          <p:spPr bwMode="auto">
            <a:xfrm>
              <a:off x="1567775" y="4933138"/>
              <a:ext cx="400248" cy="400247"/>
            </a:xfrm>
            <a:custGeom>
              <a:avLst/>
              <a:gdLst>
                <a:gd name="T0" fmla="*/ 0 w 2422"/>
                <a:gd name="T1" fmla="*/ 2422 h 2423"/>
                <a:gd name="T2" fmla="*/ 2421 w 2422"/>
                <a:gd name="T3" fmla="*/ 2422 h 2423"/>
                <a:gd name="T4" fmla="*/ 2421 w 2422"/>
                <a:gd name="T5" fmla="*/ 0 h 2423"/>
                <a:gd name="T6" fmla="*/ 0 w 2422"/>
                <a:gd name="T7" fmla="*/ 0 h 2423"/>
                <a:gd name="T8" fmla="*/ 0 w 2422"/>
                <a:gd name="T9" fmla="*/ 2422 h 2423"/>
              </a:gdLst>
              <a:ahLst/>
              <a:cxnLst>
                <a:cxn ang="0">
                  <a:pos x="T0" y="T1"/>
                </a:cxn>
                <a:cxn ang="0">
                  <a:pos x="T2" y="T3"/>
                </a:cxn>
                <a:cxn ang="0">
                  <a:pos x="T4" y="T5"/>
                </a:cxn>
                <a:cxn ang="0">
                  <a:pos x="T6" y="T7"/>
                </a:cxn>
                <a:cxn ang="0">
                  <a:pos x="T8" y="T9"/>
                </a:cxn>
              </a:cxnLst>
              <a:rect l="0" t="0" r="r" b="b"/>
              <a:pathLst>
                <a:path w="2422" h="2423">
                  <a:moveTo>
                    <a:pt x="0" y="2422"/>
                  </a:moveTo>
                  <a:lnTo>
                    <a:pt x="2421" y="2422"/>
                  </a:lnTo>
                  <a:lnTo>
                    <a:pt x="2421" y="0"/>
                  </a:lnTo>
                  <a:lnTo>
                    <a:pt x="0" y="0"/>
                  </a:lnTo>
                  <a:lnTo>
                    <a:pt x="0" y="2422"/>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107" name="Freeform 139"/>
            <p:cNvSpPr>
              <a:spLocks noChangeAspect="1" noChangeArrowheads="1"/>
            </p:cNvSpPr>
            <p:nvPr/>
          </p:nvSpPr>
          <p:spPr bwMode="auto">
            <a:xfrm>
              <a:off x="1661448" y="5028378"/>
              <a:ext cx="202311" cy="187001"/>
            </a:xfrm>
            <a:custGeom>
              <a:avLst/>
              <a:gdLst>
                <a:gd name="T0" fmla="*/ 184 w 815"/>
                <a:gd name="T1" fmla="*/ 753 h 754"/>
                <a:gd name="T2" fmla="*/ 184 w 815"/>
                <a:gd name="T3" fmla="*/ 753 h 754"/>
                <a:gd name="T4" fmla="*/ 21 w 815"/>
                <a:gd name="T5" fmla="*/ 753 h 754"/>
                <a:gd name="T6" fmla="*/ 21 w 815"/>
                <a:gd name="T7" fmla="*/ 244 h 754"/>
                <a:gd name="T8" fmla="*/ 184 w 815"/>
                <a:gd name="T9" fmla="*/ 244 h 754"/>
                <a:gd name="T10" fmla="*/ 184 w 815"/>
                <a:gd name="T11" fmla="*/ 753 h 754"/>
                <a:gd name="T12" fmla="*/ 102 w 815"/>
                <a:gd name="T13" fmla="*/ 183 h 754"/>
                <a:gd name="T14" fmla="*/ 102 w 815"/>
                <a:gd name="T15" fmla="*/ 183 h 754"/>
                <a:gd name="T16" fmla="*/ 102 w 815"/>
                <a:gd name="T17" fmla="*/ 183 h 754"/>
                <a:gd name="T18" fmla="*/ 0 w 815"/>
                <a:gd name="T19" fmla="*/ 102 h 754"/>
                <a:gd name="T20" fmla="*/ 102 w 815"/>
                <a:gd name="T21" fmla="*/ 0 h 754"/>
                <a:gd name="T22" fmla="*/ 204 w 815"/>
                <a:gd name="T23" fmla="*/ 102 h 754"/>
                <a:gd name="T24" fmla="*/ 102 w 815"/>
                <a:gd name="T25" fmla="*/ 183 h 754"/>
                <a:gd name="T26" fmla="*/ 814 w 815"/>
                <a:gd name="T27" fmla="*/ 753 h 754"/>
                <a:gd name="T28" fmla="*/ 814 w 815"/>
                <a:gd name="T29" fmla="*/ 753 h 754"/>
                <a:gd name="T30" fmla="*/ 631 w 815"/>
                <a:gd name="T31" fmla="*/ 753 h 754"/>
                <a:gd name="T32" fmla="*/ 631 w 815"/>
                <a:gd name="T33" fmla="*/ 489 h 754"/>
                <a:gd name="T34" fmla="*/ 550 w 815"/>
                <a:gd name="T35" fmla="*/ 387 h 754"/>
                <a:gd name="T36" fmla="*/ 468 w 815"/>
                <a:gd name="T37" fmla="*/ 448 h 754"/>
                <a:gd name="T38" fmla="*/ 448 w 815"/>
                <a:gd name="T39" fmla="*/ 489 h 754"/>
                <a:gd name="T40" fmla="*/ 448 w 815"/>
                <a:gd name="T41" fmla="*/ 753 h 754"/>
                <a:gd name="T42" fmla="*/ 285 w 815"/>
                <a:gd name="T43" fmla="*/ 753 h 754"/>
                <a:gd name="T44" fmla="*/ 285 w 815"/>
                <a:gd name="T45" fmla="*/ 244 h 754"/>
                <a:gd name="T46" fmla="*/ 448 w 815"/>
                <a:gd name="T47" fmla="*/ 244 h 754"/>
                <a:gd name="T48" fmla="*/ 448 w 815"/>
                <a:gd name="T49" fmla="*/ 326 h 754"/>
                <a:gd name="T50" fmla="*/ 611 w 815"/>
                <a:gd name="T51" fmla="*/ 244 h 754"/>
                <a:gd name="T52" fmla="*/ 814 w 815"/>
                <a:gd name="T53" fmla="*/ 468 h 754"/>
                <a:gd name="T54" fmla="*/ 814 w 815"/>
                <a:gd name="T55" fmla="*/ 753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5" h="754">
                  <a:moveTo>
                    <a:pt x="184" y="753"/>
                  </a:moveTo>
                  <a:lnTo>
                    <a:pt x="184" y="753"/>
                  </a:lnTo>
                  <a:cubicBezTo>
                    <a:pt x="21" y="753"/>
                    <a:pt x="21" y="753"/>
                    <a:pt x="21" y="753"/>
                  </a:cubicBezTo>
                  <a:cubicBezTo>
                    <a:pt x="21" y="244"/>
                    <a:pt x="21" y="244"/>
                    <a:pt x="21" y="244"/>
                  </a:cubicBezTo>
                  <a:cubicBezTo>
                    <a:pt x="184" y="244"/>
                    <a:pt x="184" y="244"/>
                    <a:pt x="184" y="244"/>
                  </a:cubicBezTo>
                  <a:lnTo>
                    <a:pt x="184" y="753"/>
                  </a:lnTo>
                  <a:close/>
                  <a:moveTo>
                    <a:pt x="102" y="183"/>
                  </a:moveTo>
                  <a:lnTo>
                    <a:pt x="102" y="183"/>
                  </a:lnTo>
                  <a:lnTo>
                    <a:pt x="102" y="183"/>
                  </a:lnTo>
                  <a:cubicBezTo>
                    <a:pt x="41" y="183"/>
                    <a:pt x="0" y="143"/>
                    <a:pt x="0" y="102"/>
                  </a:cubicBezTo>
                  <a:cubicBezTo>
                    <a:pt x="0" y="41"/>
                    <a:pt x="41" y="0"/>
                    <a:pt x="102" y="0"/>
                  </a:cubicBezTo>
                  <a:cubicBezTo>
                    <a:pt x="163" y="0"/>
                    <a:pt x="184" y="41"/>
                    <a:pt x="204" y="102"/>
                  </a:cubicBezTo>
                  <a:cubicBezTo>
                    <a:pt x="204" y="143"/>
                    <a:pt x="163" y="183"/>
                    <a:pt x="102" y="183"/>
                  </a:cubicBezTo>
                  <a:close/>
                  <a:moveTo>
                    <a:pt x="814" y="753"/>
                  </a:moveTo>
                  <a:lnTo>
                    <a:pt x="814" y="753"/>
                  </a:lnTo>
                  <a:cubicBezTo>
                    <a:pt x="631" y="753"/>
                    <a:pt x="631" y="753"/>
                    <a:pt x="631" y="753"/>
                  </a:cubicBezTo>
                  <a:cubicBezTo>
                    <a:pt x="631" y="489"/>
                    <a:pt x="631" y="489"/>
                    <a:pt x="631" y="489"/>
                  </a:cubicBezTo>
                  <a:cubicBezTo>
                    <a:pt x="631" y="427"/>
                    <a:pt x="611" y="387"/>
                    <a:pt x="550" y="387"/>
                  </a:cubicBezTo>
                  <a:cubicBezTo>
                    <a:pt x="509" y="387"/>
                    <a:pt x="468" y="407"/>
                    <a:pt x="468" y="448"/>
                  </a:cubicBezTo>
                  <a:cubicBezTo>
                    <a:pt x="448" y="448"/>
                    <a:pt x="448" y="468"/>
                    <a:pt x="448" y="489"/>
                  </a:cubicBezTo>
                  <a:cubicBezTo>
                    <a:pt x="448" y="753"/>
                    <a:pt x="448" y="753"/>
                    <a:pt x="448" y="753"/>
                  </a:cubicBezTo>
                  <a:cubicBezTo>
                    <a:pt x="285" y="753"/>
                    <a:pt x="285" y="753"/>
                    <a:pt x="285" y="753"/>
                  </a:cubicBezTo>
                  <a:cubicBezTo>
                    <a:pt x="285" y="753"/>
                    <a:pt x="285" y="285"/>
                    <a:pt x="285" y="244"/>
                  </a:cubicBezTo>
                  <a:cubicBezTo>
                    <a:pt x="448" y="244"/>
                    <a:pt x="448" y="244"/>
                    <a:pt x="448" y="244"/>
                  </a:cubicBezTo>
                  <a:cubicBezTo>
                    <a:pt x="448" y="326"/>
                    <a:pt x="448" y="326"/>
                    <a:pt x="448" y="326"/>
                  </a:cubicBezTo>
                  <a:cubicBezTo>
                    <a:pt x="468" y="285"/>
                    <a:pt x="530" y="244"/>
                    <a:pt x="611" y="244"/>
                  </a:cubicBezTo>
                  <a:cubicBezTo>
                    <a:pt x="733" y="244"/>
                    <a:pt x="814" y="326"/>
                    <a:pt x="814" y="468"/>
                  </a:cubicBezTo>
                  <a:lnTo>
                    <a:pt x="814" y="753"/>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108" name="Group 107"/>
          <p:cNvGrpSpPr/>
          <p:nvPr/>
        </p:nvGrpSpPr>
        <p:grpSpPr>
          <a:xfrm>
            <a:off x="8493343" y="4178812"/>
            <a:ext cx="201178" cy="203028"/>
            <a:chOff x="1006406" y="4216039"/>
            <a:chExt cx="396603" cy="400248"/>
          </a:xfrm>
        </p:grpSpPr>
        <p:sp>
          <p:nvSpPr>
            <p:cNvPr id="109" name="Freeform 152"/>
            <p:cNvSpPr>
              <a:spLocks noChangeArrowheads="1"/>
            </p:cNvSpPr>
            <p:nvPr/>
          </p:nvSpPr>
          <p:spPr bwMode="auto">
            <a:xfrm>
              <a:off x="1006406" y="4216039"/>
              <a:ext cx="396603" cy="400248"/>
            </a:xfrm>
            <a:custGeom>
              <a:avLst/>
              <a:gdLst>
                <a:gd name="T0" fmla="*/ 0 w 2401"/>
                <a:gd name="T1" fmla="*/ 2421 h 2422"/>
                <a:gd name="T2" fmla="*/ 2400 w 2401"/>
                <a:gd name="T3" fmla="*/ 2421 h 2422"/>
                <a:gd name="T4" fmla="*/ 2400 w 2401"/>
                <a:gd name="T5" fmla="*/ 0 h 2422"/>
                <a:gd name="T6" fmla="*/ 0 w 2401"/>
                <a:gd name="T7" fmla="*/ 0 h 2422"/>
                <a:gd name="T8" fmla="*/ 0 w 2401"/>
                <a:gd name="T9" fmla="*/ 2421 h 2422"/>
              </a:gdLst>
              <a:ahLst/>
              <a:cxnLst>
                <a:cxn ang="0">
                  <a:pos x="T0" y="T1"/>
                </a:cxn>
                <a:cxn ang="0">
                  <a:pos x="T2" y="T3"/>
                </a:cxn>
                <a:cxn ang="0">
                  <a:pos x="T4" y="T5"/>
                </a:cxn>
                <a:cxn ang="0">
                  <a:pos x="T6" y="T7"/>
                </a:cxn>
                <a:cxn ang="0">
                  <a:pos x="T8" y="T9"/>
                </a:cxn>
              </a:cxnLst>
              <a:rect l="0" t="0" r="r" b="b"/>
              <a:pathLst>
                <a:path w="2401" h="2422">
                  <a:moveTo>
                    <a:pt x="0" y="2421"/>
                  </a:moveTo>
                  <a:lnTo>
                    <a:pt x="2400" y="2421"/>
                  </a:lnTo>
                  <a:lnTo>
                    <a:pt x="2400" y="0"/>
                  </a:lnTo>
                  <a:lnTo>
                    <a:pt x="0" y="0"/>
                  </a:lnTo>
                  <a:lnTo>
                    <a:pt x="0" y="2421"/>
                  </a:lnTo>
                </a:path>
              </a:pathLst>
            </a:custGeom>
            <a:solidFill>
              <a:srgbClr val="517CB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110" name="Freeform 153"/>
            <p:cNvSpPr>
              <a:spLocks noChangeAspect="1" noChangeArrowheads="1"/>
            </p:cNvSpPr>
            <p:nvPr/>
          </p:nvSpPr>
          <p:spPr bwMode="auto">
            <a:xfrm>
              <a:off x="1154383" y="4310802"/>
              <a:ext cx="100611" cy="217622"/>
            </a:xfrm>
            <a:custGeom>
              <a:avLst/>
              <a:gdLst>
                <a:gd name="T0" fmla="*/ 406 w 407"/>
                <a:gd name="T1" fmla="*/ 285 h 876"/>
                <a:gd name="T2" fmla="*/ 406 w 407"/>
                <a:gd name="T3" fmla="*/ 285 h 876"/>
                <a:gd name="T4" fmla="*/ 264 w 407"/>
                <a:gd name="T5" fmla="*/ 285 h 876"/>
                <a:gd name="T6" fmla="*/ 264 w 407"/>
                <a:gd name="T7" fmla="*/ 204 h 876"/>
                <a:gd name="T8" fmla="*/ 305 w 407"/>
                <a:gd name="T9" fmla="*/ 163 h 876"/>
                <a:gd name="T10" fmla="*/ 406 w 407"/>
                <a:gd name="T11" fmla="*/ 163 h 876"/>
                <a:gd name="T12" fmla="*/ 406 w 407"/>
                <a:gd name="T13" fmla="*/ 0 h 876"/>
                <a:gd name="T14" fmla="*/ 264 w 407"/>
                <a:gd name="T15" fmla="*/ 0 h 876"/>
                <a:gd name="T16" fmla="*/ 81 w 407"/>
                <a:gd name="T17" fmla="*/ 183 h 876"/>
                <a:gd name="T18" fmla="*/ 81 w 407"/>
                <a:gd name="T19" fmla="*/ 285 h 876"/>
                <a:gd name="T20" fmla="*/ 0 w 407"/>
                <a:gd name="T21" fmla="*/ 285 h 876"/>
                <a:gd name="T22" fmla="*/ 0 w 407"/>
                <a:gd name="T23" fmla="*/ 427 h 876"/>
                <a:gd name="T24" fmla="*/ 81 w 407"/>
                <a:gd name="T25" fmla="*/ 427 h 876"/>
                <a:gd name="T26" fmla="*/ 81 w 407"/>
                <a:gd name="T27" fmla="*/ 875 h 876"/>
                <a:gd name="T28" fmla="*/ 264 w 407"/>
                <a:gd name="T29" fmla="*/ 875 h 876"/>
                <a:gd name="T30" fmla="*/ 264 w 407"/>
                <a:gd name="T31" fmla="*/ 427 h 876"/>
                <a:gd name="T32" fmla="*/ 386 w 407"/>
                <a:gd name="T33" fmla="*/ 427 h 876"/>
                <a:gd name="T34" fmla="*/ 406 w 407"/>
                <a:gd name="T35" fmla="*/ 285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7" h="876">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111" name="Group 110"/>
          <p:cNvGrpSpPr/>
          <p:nvPr/>
        </p:nvGrpSpPr>
        <p:grpSpPr>
          <a:xfrm>
            <a:off x="8273007" y="4178812"/>
            <a:ext cx="201548" cy="203028"/>
            <a:chOff x="445038" y="4216039"/>
            <a:chExt cx="397332" cy="400248"/>
          </a:xfrm>
        </p:grpSpPr>
        <p:sp>
          <p:nvSpPr>
            <p:cNvPr id="112" name="Freeform 154"/>
            <p:cNvSpPr>
              <a:spLocks noChangeArrowheads="1"/>
            </p:cNvSpPr>
            <p:nvPr/>
          </p:nvSpPr>
          <p:spPr bwMode="auto">
            <a:xfrm>
              <a:off x="445038" y="4216039"/>
              <a:ext cx="397332" cy="400248"/>
            </a:xfrm>
            <a:custGeom>
              <a:avLst/>
              <a:gdLst>
                <a:gd name="T0" fmla="*/ 0 w 2402"/>
                <a:gd name="T1" fmla="*/ 2421 h 2422"/>
                <a:gd name="T2" fmla="*/ 2401 w 2402"/>
                <a:gd name="T3" fmla="*/ 2421 h 2422"/>
                <a:gd name="T4" fmla="*/ 2401 w 2402"/>
                <a:gd name="T5" fmla="*/ 0 h 2422"/>
                <a:gd name="T6" fmla="*/ 0 w 2402"/>
                <a:gd name="T7" fmla="*/ 0 h 2422"/>
                <a:gd name="T8" fmla="*/ 0 w 2402"/>
                <a:gd name="T9" fmla="*/ 2421 h 2422"/>
              </a:gdLst>
              <a:ahLst/>
              <a:cxnLst>
                <a:cxn ang="0">
                  <a:pos x="T0" y="T1"/>
                </a:cxn>
                <a:cxn ang="0">
                  <a:pos x="T2" y="T3"/>
                </a:cxn>
                <a:cxn ang="0">
                  <a:pos x="T4" y="T5"/>
                </a:cxn>
                <a:cxn ang="0">
                  <a:pos x="T6" y="T7"/>
                </a:cxn>
                <a:cxn ang="0">
                  <a:pos x="T8" y="T9"/>
                </a:cxn>
              </a:cxnLst>
              <a:rect l="0" t="0" r="r" b="b"/>
              <a:pathLst>
                <a:path w="2402" h="2422">
                  <a:moveTo>
                    <a:pt x="0" y="2421"/>
                  </a:moveTo>
                  <a:lnTo>
                    <a:pt x="2401" y="2421"/>
                  </a:lnTo>
                  <a:lnTo>
                    <a:pt x="2401" y="0"/>
                  </a:lnTo>
                  <a:lnTo>
                    <a:pt x="0" y="0"/>
                  </a:lnTo>
                  <a:lnTo>
                    <a:pt x="0" y="2421"/>
                  </a:lnTo>
                </a:path>
              </a:pathLst>
            </a:custGeom>
            <a:solidFill>
              <a:srgbClr val="65CC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113" name="Freeform 155"/>
            <p:cNvSpPr>
              <a:spLocks noChangeAspect="1" noChangeArrowheads="1"/>
            </p:cNvSpPr>
            <p:nvPr/>
          </p:nvSpPr>
          <p:spPr bwMode="auto">
            <a:xfrm>
              <a:off x="532679" y="4317008"/>
              <a:ext cx="212154" cy="187004"/>
            </a:xfrm>
            <a:custGeom>
              <a:avLst/>
              <a:gdLst>
                <a:gd name="T0" fmla="*/ 855 w 856"/>
                <a:gd name="T1" fmla="*/ 81 h 753"/>
                <a:gd name="T2" fmla="*/ 855 w 856"/>
                <a:gd name="T3" fmla="*/ 81 h 753"/>
                <a:gd name="T4" fmla="*/ 753 w 856"/>
                <a:gd name="T5" fmla="*/ 101 h 753"/>
                <a:gd name="T6" fmla="*/ 834 w 856"/>
                <a:gd name="T7" fmla="*/ 0 h 753"/>
                <a:gd name="T8" fmla="*/ 732 w 856"/>
                <a:gd name="T9" fmla="*/ 60 h 753"/>
                <a:gd name="T10" fmla="*/ 590 w 856"/>
                <a:gd name="T11" fmla="*/ 0 h 753"/>
                <a:gd name="T12" fmla="*/ 407 w 856"/>
                <a:gd name="T13" fmla="*/ 183 h 753"/>
                <a:gd name="T14" fmla="*/ 428 w 856"/>
                <a:gd name="T15" fmla="*/ 223 h 753"/>
                <a:gd name="T16" fmla="*/ 61 w 856"/>
                <a:gd name="T17" fmla="*/ 20 h 753"/>
                <a:gd name="T18" fmla="*/ 41 w 856"/>
                <a:gd name="T19" fmla="*/ 121 h 753"/>
                <a:gd name="T20" fmla="*/ 102 w 856"/>
                <a:gd name="T21" fmla="*/ 284 h 753"/>
                <a:gd name="T22" fmla="*/ 21 w 856"/>
                <a:gd name="T23" fmla="*/ 264 h 753"/>
                <a:gd name="T24" fmla="*/ 21 w 856"/>
                <a:gd name="T25" fmla="*/ 264 h 753"/>
                <a:gd name="T26" fmla="*/ 163 w 856"/>
                <a:gd name="T27" fmla="*/ 447 h 753"/>
                <a:gd name="T28" fmla="*/ 122 w 856"/>
                <a:gd name="T29" fmla="*/ 447 h 753"/>
                <a:gd name="T30" fmla="*/ 102 w 856"/>
                <a:gd name="T31" fmla="*/ 447 h 753"/>
                <a:gd name="T32" fmla="*/ 265 w 856"/>
                <a:gd name="T33" fmla="*/ 589 h 753"/>
                <a:gd name="T34" fmla="*/ 41 w 856"/>
                <a:gd name="T35" fmla="*/ 671 h 753"/>
                <a:gd name="T36" fmla="*/ 0 w 856"/>
                <a:gd name="T37" fmla="*/ 671 h 753"/>
                <a:gd name="T38" fmla="*/ 265 w 856"/>
                <a:gd name="T39" fmla="*/ 752 h 753"/>
                <a:gd name="T40" fmla="*/ 773 w 856"/>
                <a:gd name="T41" fmla="*/ 203 h 753"/>
                <a:gd name="T42" fmla="*/ 773 w 856"/>
                <a:gd name="T43" fmla="*/ 183 h 753"/>
                <a:gd name="T44" fmla="*/ 855 w 856"/>
                <a:gd name="T45" fmla="*/ 81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6" h="753">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114" name="Group 113"/>
          <p:cNvGrpSpPr/>
          <p:nvPr/>
        </p:nvGrpSpPr>
        <p:grpSpPr>
          <a:xfrm>
            <a:off x="10466285" y="4180661"/>
            <a:ext cx="201178" cy="201179"/>
            <a:chOff x="1006406" y="5612169"/>
            <a:chExt cx="396603" cy="396603"/>
          </a:xfrm>
        </p:grpSpPr>
        <p:sp>
          <p:nvSpPr>
            <p:cNvPr id="115" name="Freeform 132"/>
            <p:cNvSpPr>
              <a:spLocks noChangeArrowheads="1"/>
            </p:cNvSpPr>
            <p:nvPr/>
          </p:nvSpPr>
          <p:spPr bwMode="auto">
            <a:xfrm>
              <a:off x="1006406" y="5612169"/>
              <a:ext cx="396603" cy="396603"/>
            </a:xfrm>
            <a:custGeom>
              <a:avLst/>
              <a:gdLst>
                <a:gd name="T0" fmla="*/ 0 w 2401"/>
                <a:gd name="T1" fmla="*/ 2400 h 2401"/>
                <a:gd name="T2" fmla="*/ 2400 w 2401"/>
                <a:gd name="T3" fmla="*/ 2400 h 2401"/>
                <a:gd name="T4" fmla="*/ 2400 w 2401"/>
                <a:gd name="T5" fmla="*/ 0 h 2401"/>
                <a:gd name="T6" fmla="*/ 0 w 2401"/>
                <a:gd name="T7" fmla="*/ 0 h 2401"/>
                <a:gd name="T8" fmla="*/ 0 w 2401"/>
                <a:gd name="T9" fmla="*/ 2400 h 2401"/>
              </a:gdLst>
              <a:ahLst/>
              <a:cxnLst>
                <a:cxn ang="0">
                  <a:pos x="T0" y="T1"/>
                </a:cxn>
                <a:cxn ang="0">
                  <a:pos x="T2" y="T3"/>
                </a:cxn>
                <a:cxn ang="0">
                  <a:pos x="T4" y="T5"/>
                </a:cxn>
                <a:cxn ang="0">
                  <a:pos x="T6" y="T7"/>
                </a:cxn>
                <a:cxn ang="0">
                  <a:pos x="T8" y="T9"/>
                </a:cxn>
              </a:cxnLst>
              <a:rect l="0" t="0" r="r" b="b"/>
              <a:pathLst>
                <a:path w="2401" h="2401">
                  <a:moveTo>
                    <a:pt x="0" y="2400"/>
                  </a:moveTo>
                  <a:lnTo>
                    <a:pt x="2400" y="2400"/>
                  </a:lnTo>
                  <a:lnTo>
                    <a:pt x="2400" y="0"/>
                  </a:lnTo>
                  <a:lnTo>
                    <a:pt x="0" y="0"/>
                  </a:lnTo>
                  <a:lnTo>
                    <a:pt x="0" y="2400"/>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116" name="Freeform 133"/>
            <p:cNvSpPr>
              <a:spLocks noChangeAspect="1" noChangeArrowheads="1"/>
            </p:cNvSpPr>
            <p:nvPr/>
          </p:nvSpPr>
          <p:spPr bwMode="auto">
            <a:xfrm>
              <a:off x="1112052" y="5705994"/>
              <a:ext cx="202311" cy="202312"/>
            </a:xfrm>
            <a:custGeom>
              <a:avLst/>
              <a:gdLst>
                <a:gd name="T0" fmla="*/ 651 w 814"/>
                <a:gd name="T1" fmla="*/ 0 h 814"/>
                <a:gd name="T2" fmla="*/ 651 w 814"/>
                <a:gd name="T3" fmla="*/ 0 h 814"/>
                <a:gd name="T4" fmla="*/ 162 w 814"/>
                <a:gd name="T5" fmla="*/ 0 h 814"/>
                <a:gd name="T6" fmla="*/ 0 w 814"/>
                <a:gd name="T7" fmla="*/ 162 h 814"/>
                <a:gd name="T8" fmla="*/ 0 w 814"/>
                <a:gd name="T9" fmla="*/ 325 h 814"/>
                <a:gd name="T10" fmla="*/ 0 w 814"/>
                <a:gd name="T11" fmla="*/ 651 h 814"/>
                <a:gd name="T12" fmla="*/ 162 w 814"/>
                <a:gd name="T13" fmla="*/ 813 h 814"/>
                <a:gd name="T14" fmla="*/ 651 w 814"/>
                <a:gd name="T15" fmla="*/ 813 h 814"/>
                <a:gd name="T16" fmla="*/ 813 w 814"/>
                <a:gd name="T17" fmla="*/ 651 h 814"/>
                <a:gd name="T18" fmla="*/ 813 w 814"/>
                <a:gd name="T19" fmla="*/ 325 h 814"/>
                <a:gd name="T20" fmla="*/ 813 w 814"/>
                <a:gd name="T21" fmla="*/ 162 h 814"/>
                <a:gd name="T22" fmla="*/ 651 w 814"/>
                <a:gd name="T23" fmla="*/ 0 h 814"/>
                <a:gd name="T24" fmla="*/ 712 w 814"/>
                <a:gd name="T25" fmla="*/ 101 h 814"/>
                <a:gd name="T26" fmla="*/ 712 w 814"/>
                <a:gd name="T27" fmla="*/ 101 h 814"/>
                <a:gd name="T28" fmla="*/ 712 w 814"/>
                <a:gd name="T29" fmla="*/ 101 h 814"/>
                <a:gd name="T30" fmla="*/ 712 w 814"/>
                <a:gd name="T31" fmla="*/ 101 h 814"/>
                <a:gd name="T32" fmla="*/ 712 w 814"/>
                <a:gd name="T33" fmla="*/ 224 h 814"/>
                <a:gd name="T34" fmla="*/ 590 w 814"/>
                <a:gd name="T35" fmla="*/ 224 h 814"/>
                <a:gd name="T36" fmla="*/ 590 w 814"/>
                <a:gd name="T37" fmla="*/ 101 h 814"/>
                <a:gd name="T38" fmla="*/ 712 w 814"/>
                <a:gd name="T39" fmla="*/ 101 h 814"/>
                <a:gd name="T40" fmla="*/ 285 w 814"/>
                <a:gd name="T41" fmla="*/ 325 h 814"/>
                <a:gd name="T42" fmla="*/ 285 w 814"/>
                <a:gd name="T43" fmla="*/ 325 h 814"/>
                <a:gd name="T44" fmla="*/ 406 w 814"/>
                <a:gd name="T45" fmla="*/ 264 h 814"/>
                <a:gd name="T46" fmla="*/ 529 w 814"/>
                <a:gd name="T47" fmla="*/ 325 h 814"/>
                <a:gd name="T48" fmla="*/ 549 w 814"/>
                <a:gd name="T49" fmla="*/ 407 h 814"/>
                <a:gd name="T50" fmla="*/ 406 w 814"/>
                <a:gd name="T51" fmla="*/ 549 h 814"/>
                <a:gd name="T52" fmla="*/ 265 w 814"/>
                <a:gd name="T53" fmla="*/ 407 h 814"/>
                <a:gd name="T54" fmla="*/ 285 w 814"/>
                <a:gd name="T55" fmla="*/ 325 h 814"/>
                <a:gd name="T56" fmla="*/ 732 w 814"/>
                <a:gd name="T57" fmla="*/ 651 h 814"/>
                <a:gd name="T58" fmla="*/ 732 w 814"/>
                <a:gd name="T59" fmla="*/ 651 h 814"/>
                <a:gd name="T60" fmla="*/ 651 w 814"/>
                <a:gd name="T61" fmla="*/ 732 h 814"/>
                <a:gd name="T62" fmla="*/ 162 w 814"/>
                <a:gd name="T63" fmla="*/ 732 h 814"/>
                <a:gd name="T64" fmla="*/ 81 w 814"/>
                <a:gd name="T65" fmla="*/ 651 h 814"/>
                <a:gd name="T66" fmla="*/ 81 w 814"/>
                <a:gd name="T67" fmla="*/ 325 h 814"/>
                <a:gd name="T68" fmla="*/ 203 w 814"/>
                <a:gd name="T69" fmla="*/ 325 h 814"/>
                <a:gd name="T70" fmla="*/ 183 w 814"/>
                <a:gd name="T71" fmla="*/ 407 h 814"/>
                <a:gd name="T72" fmla="*/ 406 w 814"/>
                <a:gd name="T73" fmla="*/ 631 h 814"/>
                <a:gd name="T74" fmla="*/ 630 w 814"/>
                <a:gd name="T75" fmla="*/ 407 h 814"/>
                <a:gd name="T76" fmla="*/ 610 w 814"/>
                <a:gd name="T77" fmla="*/ 325 h 814"/>
                <a:gd name="T78" fmla="*/ 732 w 814"/>
                <a:gd name="T79" fmla="*/ 325 h 814"/>
                <a:gd name="T80" fmla="*/ 732 w 814"/>
                <a:gd name="T81" fmla="*/ 651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14" h="814">
                  <a:moveTo>
                    <a:pt x="651" y="0"/>
                  </a:moveTo>
                  <a:lnTo>
                    <a:pt x="651" y="0"/>
                  </a:lnTo>
                  <a:cubicBezTo>
                    <a:pt x="162" y="0"/>
                    <a:pt x="162" y="0"/>
                    <a:pt x="162" y="0"/>
                  </a:cubicBezTo>
                  <a:cubicBezTo>
                    <a:pt x="81" y="0"/>
                    <a:pt x="0" y="61"/>
                    <a:pt x="0" y="162"/>
                  </a:cubicBezTo>
                  <a:cubicBezTo>
                    <a:pt x="0" y="325"/>
                    <a:pt x="0" y="325"/>
                    <a:pt x="0" y="325"/>
                  </a:cubicBezTo>
                  <a:cubicBezTo>
                    <a:pt x="0" y="651"/>
                    <a:pt x="0" y="651"/>
                    <a:pt x="0" y="651"/>
                  </a:cubicBezTo>
                  <a:cubicBezTo>
                    <a:pt x="0" y="732"/>
                    <a:pt x="81" y="813"/>
                    <a:pt x="162" y="813"/>
                  </a:cubicBezTo>
                  <a:cubicBezTo>
                    <a:pt x="651" y="813"/>
                    <a:pt x="651" y="813"/>
                    <a:pt x="651" y="813"/>
                  </a:cubicBezTo>
                  <a:cubicBezTo>
                    <a:pt x="753" y="813"/>
                    <a:pt x="813" y="732"/>
                    <a:pt x="813" y="651"/>
                  </a:cubicBezTo>
                  <a:cubicBezTo>
                    <a:pt x="813" y="325"/>
                    <a:pt x="813" y="325"/>
                    <a:pt x="813" y="325"/>
                  </a:cubicBezTo>
                  <a:cubicBezTo>
                    <a:pt x="813" y="162"/>
                    <a:pt x="813" y="162"/>
                    <a:pt x="813" y="162"/>
                  </a:cubicBezTo>
                  <a:cubicBezTo>
                    <a:pt x="813" y="61"/>
                    <a:pt x="753" y="0"/>
                    <a:pt x="651" y="0"/>
                  </a:cubicBezTo>
                  <a:close/>
                  <a:moveTo>
                    <a:pt x="712" y="101"/>
                  </a:moveTo>
                  <a:lnTo>
                    <a:pt x="712" y="101"/>
                  </a:lnTo>
                  <a:lnTo>
                    <a:pt x="712" y="101"/>
                  </a:lnTo>
                  <a:lnTo>
                    <a:pt x="712" y="101"/>
                  </a:lnTo>
                  <a:cubicBezTo>
                    <a:pt x="712" y="224"/>
                    <a:pt x="712" y="224"/>
                    <a:pt x="712" y="224"/>
                  </a:cubicBezTo>
                  <a:cubicBezTo>
                    <a:pt x="590" y="224"/>
                    <a:pt x="590" y="224"/>
                    <a:pt x="590" y="224"/>
                  </a:cubicBezTo>
                  <a:cubicBezTo>
                    <a:pt x="590" y="101"/>
                    <a:pt x="590" y="101"/>
                    <a:pt x="590" y="101"/>
                  </a:cubicBezTo>
                  <a:lnTo>
                    <a:pt x="712" y="101"/>
                  </a:lnTo>
                  <a:close/>
                  <a:moveTo>
                    <a:pt x="285" y="325"/>
                  </a:moveTo>
                  <a:lnTo>
                    <a:pt x="285" y="325"/>
                  </a:lnTo>
                  <a:cubicBezTo>
                    <a:pt x="325" y="284"/>
                    <a:pt x="366" y="264"/>
                    <a:pt x="406" y="264"/>
                  </a:cubicBezTo>
                  <a:cubicBezTo>
                    <a:pt x="447" y="264"/>
                    <a:pt x="509" y="284"/>
                    <a:pt x="529" y="325"/>
                  </a:cubicBezTo>
                  <a:cubicBezTo>
                    <a:pt x="549" y="345"/>
                    <a:pt x="549" y="366"/>
                    <a:pt x="549" y="407"/>
                  </a:cubicBezTo>
                  <a:cubicBezTo>
                    <a:pt x="549" y="488"/>
                    <a:pt x="488" y="549"/>
                    <a:pt x="406" y="549"/>
                  </a:cubicBezTo>
                  <a:cubicBezTo>
                    <a:pt x="325" y="549"/>
                    <a:pt x="265" y="488"/>
                    <a:pt x="265" y="407"/>
                  </a:cubicBezTo>
                  <a:cubicBezTo>
                    <a:pt x="265" y="366"/>
                    <a:pt x="285" y="345"/>
                    <a:pt x="285" y="325"/>
                  </a:cubicBezTo>
                  <a:close/>
                  <a:moveTo>
                    <a:pt x="732" y="651"/>
                  </a:moveTo>
                  <a:lnTo>
                    <a:pt x="732" y="651"/>
                  </a:lnTo>
                  <a:cubicBezTo>
                    <a:pt x="732" y="691"/>
                    <a:pt x="692" y="732"/>
                    <a:pt x="651" y="732"/>
                  </a:cubicBezTo>
                  <a:cubicBezTo>
                    <a:pt x="162" y="732"/>
                    <a:pt x="162" y="732"/>
                    <a:pt x="162" y="732"/>
                  </a:cubicBezTo>
                  <a:cubicBezTo>
                    <a:pt x="122" y="732"/>
                    <a:pt x="81" y="691"/>
                    <a:pt x="81" y="651"/>
                  </a:cubicBezTo>
                  <a:cubicBezTo>
                    <a:pt x="81" y="325"/>
                    <a:pt x="81" y="325"/>
                    <a:pt x="81" y="325"/>
                  </a:cubicBezTo>
                  <a:cubicBezTo>
                    <a:pt x="203" y="325"/>
                    <a:pt x="203" y="325"/>
                    <a:pt x="203" y="325"/>
                  </a:cubicBezTo>
                  <a:cubicBezTo>
                    <a:pt x="203" y="345"/>
                    <a:pt x="183" y="366"/>
                    <a:pt x="183" y="407"/>
                  </a:cubicBezTo>
                  <a:cubicBezTo>
                    <a:pt x="183" y="528"/>
                    <a:pt x="285" y="631"/>
                    <a:pt x="406" y="631"/>
                  </a:cubicBezTo>
                  <a:cubicBezTo>
                    <a:pt x="529" y="631"/>
                    <a:pt x="630" y="528"/>
                    <a:pt x="630" y="407"/>
                  </a:cubicBezTo>
                  <a:cubicBezTo>
                    <a:pt x="630" y="366"/>
                    <a:pt x="630" y="345"/>
                    <a:pt x="610" y="325"/>
                  </a:cubicBezTo>
                  <a:cubicBezTo>
                    <a:pt x="732" y="325"/>
                    <a:pt x="732" y="325"/>
                    <a:pt x="732" y="325"/>
                  </a:cubicBezTo>
                  <a:lnTo>
                    <a:pt x="732" y="651"/>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117" name="Group 116"/>
          <p:cNvGrpSpPr/>
          <p:nvPr/>
        </p:nvGrpSpPr>
        <p:grpSpPr>
          <a:xfrm>
            <a:off x="10688956" y="4179943"/>
            <a:ext cx="203027" cy="203027"/>
            <a:chOff x="1567775" y="4933138"/>
            <a:chExt cx="400248" cy="400247"/>
          </a:xfrm>
        </p:grpSpPr>
        <p:sp>
          <p:nvSpPr>
            <p:cNvPr id="118" name="Freeform 138"/>
            <p:cNvSpPr>
              <a:spLocks noChangeArrowheads="1"/>
            </p:cNvSpPr>
            <p:nvPr/>
          </p:nvSpPr>
          <p:spPr bwMode="auto">
            <a:xfrm>
              <a:off x="1567775" y="4933138"/>
              <a:ext cx="400248" cy="400247"/>
            </a:xfrm>
            <a:custGeom>
              <a:avLst/>
              <a:gdLst>
                <a:gd name="T0" fmla="*/ 0 w 2422"/>
                <a:gd name="T1" fmla="*/ 2422 h 2423"/>
                <a:gd name="T2" fmla="*/ 2421 w 2422"/>
                <a:gd name="T3" fmla="*/ 2422 h 2423"/>
                <a:gd name="T4" fmla="*/ 2421 w 2422"/>
                <a:gd name="T5" fmla="*/ 0 h 2423"/>
                <a:gd name="T6" fmla="*/ 0 w 2422"/>
                <a:gd name="T7" fmla="*/ 0 h 2423"/>
                <a:gd name="T8" fmla="*/ 0 w 2422"/>
                <a:gd name="T9" fmla="*/ 2422 h 2423"/>
              </a:gdLst>
              <a:ahLst/>
              <a:cxnLst>
                <a:cxn ang="0">
                  <a:pos x="T0" y="T1"/>
                </a:cxn>
                <a:cxn ang="0">
                  <a:pos x="T2" y="T3"/>
                </a:cxn>
                <a:cxn ang="0">
                  <a:pos x="T4" y="T5"/>
                </a:cxn>
                <a:cxn ang="0">
                  <a:pos x="T6" y="T7"/>
                </a:cxn>
                <a:cxn ang="0">
                  <a:pos x="T8" y="T9"/>
                </a:cxn>
              </a:cxnLst>
              <a:rect l="0" t="0" r="r" b="b"/>
              <a:pathLst>
                <a:path w="2422" h="2423">
                  <a:moveTo>
                    <a:pt x="0" y="2422"/>
                  </a:moveTo>
                  <a:lnTo>
                    <a:pt x="2421" y="2422"/>
                  </a:lnTo>
                  <a:lnTo>
                    <a:pt x="2421" y="0"/>
                  </a:lnTo>
                  <a:lnTo>
                    <a:pt x="0" y="0"/>
                  </a:lnTo>
                  <a:lnTo>
                    <a:pt x="0" y="2422"/>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119" name="Freeform 139"/>
            <p:cNvSpPr>
              <a:spLocks noChangeAspect="1" noChangeArrowheads="1"/>
            </p:cNvSpPr>
            <p:nvPr/>
          </p:nvSpPr>
          <p:spPr bwMode="auto">
            <a:xfrm>
              <a:off x="1661448" y="5028378"/>
              <a:ext cx="202311" cy="187001"/>
            </a:xfrm>
            <a:custGeom>
              <a:avLst/>
              <a:gdLst>
                <a:gd name="T0" fmla="*/ 184 w 815"/>
                <a:gd name="T1" fmla="*/ 753 h 754"/>
                <a:gd name="T2" fmla="*/ 184 w 815"/>
                <a:gd name="T3" fmla="*/ 753 h 754"/>
                <a:gd name="T4" fmla="*/ 21 w 815"/>
                <a:gd name="T5" fmla="*/ 753 h 754"/>
                <a:gd name="T6" fmla="*/ 21 w 815"/>
                <a:gd name="T7" fmla="*/ 244 h 754"/>
                <a:gd name="T8" fmla="*/ 184 w 815"/>
                <a:gd name="T9" fmla="*/ 244 h 754"/>
                <a:gd name="T10" fmla="*/ 184 w 815"/>
                <a:gd name="T11" fmla="*/ 753 h 754"/>
                <a:gd name="T12" fmla="*/ 102 w 815"/>
                <a:gd name="T13" fmla="*/ 183 h 754"/>
                <a:gd name="T14" fmla="*/ 102 w 815"/>
                <a:gd name="T15" fmla="*/ 183 h 754"/>
                <a:gd name="T16" fmla="*/ 102 w 815"/>
                <a:gd name="T17" fmla="*/ 183 h 754"/>
                <a:gd name="T18" fmla="*/ 0 w 815"/>
                <a:gd name="T19" fmla="*/ 102 h 754"/>
                <a:gd name="T20" fmla="*/ 102 w 815"/>
                <a:gd name="T21" fmla="*/ 0 h 754"/>
                <a:gd name="T22" fmla="*/ 204 w 815"/>
                <a:gd name="T23" fmla="*/ 102 h 754"/>
                <a:gd name="T24" fmla="*/ 102 w 815"/>
                <a:gd name="T25" fmla="*/ 183 h 754"/>
                <a:gd name="T26" fmla="*/ 814 w 815"/>
                <a:gd name="T27" fmla="*/ 753 h 754"/>
                <a:gd name="T28" fmla="*/ 814 w 815"/>
                <a:gd name="T29" fmla="*/ 753 h 754"/>
                <a:gd name="T30" fmla="*/ 631 w 815"/>
                <a:gd name="T31" fmla="*/ 753 h 754"/>
                <a:gd name="T32" fmla="*/ 631 w 815"/>
                <a:gd name="T33" fmla="*/ 489 h 754"/>
                <a:gd name="T34" fmla="*/ 550 w 815"/>
                <a:gd name="T35" fmla="*/ 387 h 754"/>
                <a:gd name="T36" fmla="*/ 468 w 815"/>
                <a:gd name="T37" fmla="*/ 448 h 754"/>
                <a:gd name="T38" fmla="*/ 448 w 815"/>
                <a:gd name="T39" fmla="*/ 489 h 754"/>
                <a:gd name="T40" fmla="*/ 448 w 815"/>
                <a:gd name="T41" fmla="*/ 753 h 754"/>
                <a:gd name="T42" fmla="*/ 285 w 815"/>
                <a:gd name="T43" fmla="*/ 753 h 754"/>
                <a:gd name="T44" fmla="*/ 285 w 815"/>
                <a:gd name="T45" fmla="*/ 244 h 754"/>
                <a:gd name="T46" fmla="*/ 448 w 815"/>
                <a:gd name="T47" fmla="*/ 244 h 754"/>
                <a:gd name="T48" fmla="*/ 448 w 815"/>
                <a:gd name="T49" fmla="*/ 326 h 754"/>
                <a:gd name="T50" fmla="*/ 611 w 815"/>
                <a:gd name="T51" fmla="*/ 244 h 754"/>
                <a:gd name="T52" fmla="*/ 814 w 815"/>
                <a:gd name="T53" fmla="*/ 468 h 754"/>
                <a:gd name="T54" fmla="*/ 814 w 815"/>
                <a:gd name="T55" fmla="*/ 753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5" h="754">
                  <a:moveTo>
                    <a:pt x="184" y="753"/>
                  </a:moveTo>
                  <a:lnTo>
                    <a:pt x="184" y="753"/>
                  </a:lnTo>
                  <a:cubicBezTo>
                    <a:pt x="21" y="753"/>
                    <a:pt x="21" y="753"/>
                    <a:pt x="21" y="753"/>
                  </a:cubicBezTo>
                  <a:cubicBezTo>
                    <a:pt x="21" y="244"/>
                    <a:pt x="21" y="244"/>
                    <a:pt x="21" y="244"/>
                  </a:cubicBezTo>
                  <a:cubicBezTo>
                    <a:pt x="184" y="244"/>
                    <a:pt x="184" y="244"/>
                    <a:pt x="184" y="244"/>
                  </a:cubicBezTo>
                  <a:lnTo>
                    <a:pt x="184" y="753"/>
                  </a:lnTo>
                  <a:close/>
                  <a:moveTo>
                    <a:pt x="102" y="183"/>
                  </a:moveTo>
                  <a:lnTo>
                    <a:pt x="102" y="183"/>
                  </a:lnTo>
                  <a:lnTo>
                    <a:pt x="102" y="183"/>
                  </a:lnTo>
                  <a:cubicBezTo>
                    <a:pt x="41" y="183"/>
                    <a:pt x="0" y="143"/>
                    <a:pt x="0" y="102"/>
                  </a:cubicBezTo>
                  <a:cubicBezTo>
                    <a:pt x="0" y="41"/>
                    <a:pt x="41" y="0"/>
                    <a:pt x="102" y="0"/>
                  </a:cubicBezTo>
                  <a:cubicBezTo>
                    <a:pt x="163" y="0"/>
                    <a:pt x="184" y="41"/>
                    <a:pt x="204" y="102"/>
                  </a:cubicBezTo>
                  <a:cubicBezTo>
                    <a:pt x="204" y="143"/>
                    <a:pt x="163" y="183"/>
                    <a:pt x="102" y="183"/>
                  </a:cubicBezTo>
                  <a:close/>
                  <a:moveTo>
                    <a:pt x="814" y="753"/>
                  </a:moveTo>
                  <a:lnTo>
                    <a:pt x="814" y="753"/>
                  </a:lnTo>
                  <a:cubicBezTo>
                    <a:pt x="631" y="753"/>
                    <a:pt x="631" y="753"/>
                    <a:pt x="631" y="753"/>
                  </a:cubicBezTo>
                  <a:cubicBezTo>
                    <a:pt x="631" y="489"/>
                    <a:pt x="631" y="489"/>
                    <a:pt x="631" y="489"/>
                  </a:cubicBezTo>
                  <a:cubicBezTo>
                    <a:pt x="631" y="427"/>
                    <a:pt x="611" y="387"/>
                    <a:pt x="550" y="387"/>
                  </a:cubicBezTo>
                  <a:cubicBezTo>
                    <a:pt x="509" y="387"/>
                    <a:pt x="468" y="407"/>
                    <a:pt x="468" y="448"/>
                  </a:cubicBezTo>
                  <a:cubicBezTo>
                    <a:pt x="448" y="448"/>
                    <a:pt x="448" y="468"/>
                    <a:pt x="448" y="489"/>
                  </a:cubicBezTo>
                  <a:cubicBezTo>
                    <a:pt x="448" y="753"/>
                    <a:pt x="448" y="753"/>
                    <a:pt x="448" y="753"/>
                  </a:cubicBezTo>
                  <a:cubicBezTo>
                    <a:pt x="285" y="753"/>
                    <a:pt x="285" y="753"/>
                    <a:pt x="285" y="753"/>
                  </a:cubicBezTo>
                  <a:cubicBezTo>
                    <a:pt x="285" y="753"/>
                    <a:pt x="285" y="285"/>
                    <a:pt x="285" y="244"/>
                  </a:cubicBezTo>
                  <a:cubicBezTo>
                    <a:pt x="448" y="244"/>
                    <a:pt x="448" y="244"/>
                    <a:pt x="448" y="244"/>
                  </a:cubicBezTo>
                  <a:cubicBezTo>
                    <a:pt x="448" y="326"/>
                    <a:pt x="448" y="326"/>
                    <a:pt x="448" y="326"/>
                  </a:cubicBezTo>
                  <a:cubicBezTo>
                    <a:pt x="468" y="285"/>
                    <a:pt x="530" y="244"/>
                    <a:pt x="611" y="244"/>
                  </a:cubicBezTo>
                  <a:cubicBezTo>
                    <a:pt x="733" y="244"/>
                    <a:pt x="814" y="326"/>
                    <a:pt x="814" y="468"/>
                  </a:cubicBezTo>
                  <a:lnTo>
                    <a:pt x="814" y="753"/>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120" name="Group 119"/>
          <p:cNvGrpSpPr/>
          <p:nvPr/>
        </p:nvGrpSpPr>
        <p:grpSpPr>
          <a:xfrm>
            <a:off x="10243634" y="4178812"/>
            <a:ext cx="201178" cy="203028"/>
            <a:chOff x="1006406" y="4216039"/>
            <a:chExt cx="396603" cy="400248"/>
          </a:xfrm>
        </p:grpSpPr>
        <p:sp>
          <p:nvSpPr>
            <p:cNvPr id="121" name="Freeform 152"/>
            <p:cNvSpPr>
              <a:spLocks noChangeArrowheads="1"/>
            </p:cNvSpPr>
            <p:nvPr/>
          </p:nvSpPr>
          <p:spPr bwMode="auto">
            <a:xfrm>
              <a:off x="1006406" y="4216039"/>
              <a:ext cx="396603" cy="400248"/>
            </a:xfrm>
            <a:custGeom>
              <a:avLst/>
              <a:gdLst>
                <a:gd name="T0" fmla="*/ 0 w 2401"/>
                <a:gd name="T1" fmla="*/ 2421 h 2422"/>
                <a:gd name="T2" fmla="*/ 2400 w 2401"/>
                <a:gd name="T3" fmla="*/ 2421 h 2422"/>
                <a:gd name="T4" fmla="*/ 2400 w 2401"/>
                <a:gd name="T5" fmla="*/ 0 h 2422"/>
                <a:gd name="T6" fmla="*/ 0 w 2401"/>
                <a:gd name="T7" fmla="*/ 0 h 2422"/>
                <a:gd name="T8" fmla="*/ 0 w 2401"/>
                <a:gd name="T9" fmla="*/ 2421 h 2422"/>
              </a:gdLst>
              <a:ahLst/>
              <a:cxnLst>
                <a:cxn ang="0">
                  <a:pos x="T0" y="T1"/>
                </a:cxn>
                <a:cxn ang="0">
                  <a:pos x="T2" y="T3"/>
                </a:cxn>
                <a:cxn ang="0">
                  <a:pos x="T4" y="T5"/>
                </a:cxn>
                <a:cxn ang="0">
                  <a:pos x="T6" y="T7"/>
                </a:cxn>
                <a:cxn ang="0">
                  <a:pos x="T8" y="T9"/>
                </a:cxn>
              </a:cxnLst>
              <a:rect l="0" t="0" r="r" b="b"/>
              <a:pathLst>
                <a:path w="2401" h="2422">
                  <a:moveTo>
                    <a:pt x="0" y="2421"/>
                  </a:moveTo>
                  <a:lnTo>
                    <a:pt x="2400" y="2421"/>
                  </a:lnTo>
                  <a:lnTo>
                    <a:pt x="2400" y="0"/>
                  </a:lnTo>
                  <a:lnTo>
                    <a:pt x="0" y="0"/>
                  </a:lnTo>
                  <a:lnTo>
                    <a:pt x="0" y="2421"/>
                  </a:lnTo>
                </a:path>
              </a:pathLst>
            </a:custGeom>
            <a:solidFill>
              <a:srgbClr val="517CB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122" name="Freeform 153"/>
            <p:cNvSpPr>
              <a:spLocks noChangeAspect="1" noChangeArrowheads="1"/>
            </p:cNvSpPr>
            <p:nvPr/>
          </p:nvSpPr>
          <p:spPr bwMode="auto">
            <a:xfrm>
              <a:off x="1154383" y="4310802"/>
              <a:ext cx="100611" cy="217622"/>
            </a:xfrm>
            <a:custGeom>
              <a:avLst/>
              <a:gdLst>
                <a:gd name="T0" fmla="*/ 406 w 407"/>
                <a:gd name="T1" fmla="*/ 285 h 876"/>
                <a:gd name="T2" fmla="*/ 406 w 407"/>
                <a:gd name="T3" fmla="*/ 285 h 876"/>
                <a:gd name="T4" fmla="*/ 264 w 407"/>
                <a:gd name="T5" fmla="*/ 285 h 876"/>
                <a:gd name="T6" fmla="*/ 264 w 407"/>
                <a:gd name="T7" fmla="*/ 204 h 876"/>
                <a:gd name="T8" fmla="*/ 305 w 407"/>
                <a:gd name="T9" fmla="*/ 163 h 876"/>
                <a:gd name="T10" fmla="*/ 406 w 407"/>
                <a:gd name="T11" fmla="*/ 163 h 876"/>
                <a:gd name="T12" fmla="*/ 406 w 407"/>
                <a:gd name="T13" fmla="*/ 0 h 876"/>
                <a:gd name="T14" fmla="*/ 264 w 407"/>
                <a:gd name="T15" fmla="*/ 0 h 876"/>
                <a:gd name="T16" fmla="*/ 81 w 407"/>
                <a:gd name="T17" fmla="*/ 183 h 876"/>
                <a:gd name="T18" fmla="*/ 81 w 407"/>
                <a:gd name="T19" fmla="*/ 285 h 876"/>
                <a:gd name="T20" fmla="*/ 0 w 407"/>
                <a:gd name="T21" fmla="*/ 285 h 876"/>
                <a:gd name="T22" fmla="*/ 0 w 407"/>
                <a:gd name="T23" fmla="*/ 427 h 876"/>
                <a:gd name="T24" fmla="*/ 81 w 407"/>
                <a:gd name="T25" fmla="*/ 427 h 876"/>
                <a:gd name="T26" fmla="*/ 81 w 407"/>
                <a:gd name="T27" fmla="*/ 875 h 876"/>
                <a:gd name="T28" fmla="*/ 264 w 407"/>
                <a:gd name="T29" fmla="*/ 875 h 876"/>
                <a:gd name="T30" fmla="*/ 264 w 407"/>
                <a:gd name="T31" fmla="*/ 427 h 876"/>
                <a:gd name="T32" fmla="*/ 386 w 407"/>
                <a:gd name="T33" fmla="*/ 427 h 876"/>
                <a:gd name="T34" fmla="*/ 406 w 407"/>
                <a:gd name="T35" fmla="*/ 285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7" h="876">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grpSp>
        <p:nvGrpSpPr>
          <p:cNvPr id="123" name="Group 122"/>
          <p:cNvGrpSpPr/>
          <p:nvPr/>
        </p:nvGrpSpPr>
        <p:grpSpPr>
          <a:xfrm>
            <a:off x="10023298" y="4178812"/>
            <a:ext cx="201548" cy="203028"/>
            <a:chOff x="445038" y="4216039"/>
            <a:chExt cx="397332" cy="400248"/>
          </a:xfrm>
        </p:grpSpPr>
        <p:sp>
          <p:nvSpPr>
            <p:cNvPr id="124" name="Freeform 154"/>
            <p:cNvSpPr>
              <a:spLocks noChangeArrowheads="1"/>
            </p:cNvSpPr>
            <p:nvPr/>
          </p:nvSpPr>
          <p:spPr bwMode="auto">
            <a:xfrm>
              <a:off x="445038" y="4216039"/>
              <a:ext cx="397332" cy="400248"/>
            </a:xfrm>
            <a:custGeom>
              <a:avLst/>
              <a:gdLst>
                <a:gd name="T0" fmla="*/ 0 w 2402"/>
                <a:gd name="T1" fmla="*/ 2421 h 2422"/>
                <a:gd name="T2" fmla="*/ 2401 w 2402"/>
                <a:gd name="T3" fmla="*/ 2421 h 2422"/>
                <a:gd name="T4" fmla="*/ 2401 w 2402"/>
                <a:gd name="T5" fmla="*/ 0 h 2422"/>
                <a:gd name="T6" fmla="*/ 0 w 2402"/>
                <a:gd name="T7" fmla="*/ 0 h 2422"/>
                <a:gd name="T8" fmla="*/ 0 w 2402"/>
                <a:gd name="T9" fmla="*/ 2421 h 2422"/>
              </a:gdLst>
              <a:ahLst/>
              <a:cxnLst>
                <a:cxn ang="0">
                  <a:pos x="T0" y="T1"/>
                </a:cxn>
                <a:cxn ang="0">
                  <a:pos x="T2" y="T3"/>
                </a:cxn>
                <a:cxn ang="0">
                  <a:pos x="T4" y="T5"/>
                </a:cxn>
                <a:cxn ang="0">
                  <a:pos x="T6" y="T7"/>
                </a:cxn>
                <a:cxn ang="0">
                  <a:pos x="T8" y="T9"/>
                </a:cxn>
              </a:cxnLst>
              <a:rect l="0" t="0" r="r" b="b"/>
              <a:pathLst>
                <a:path w="2402" h="2422">
                  <a:moveTo>
                    <a:pt x="0" y="2421"/>
                  </a:moveTo>
                  <a:lnTo>
                    <a:pt x="2401" y="2421"/>
                  </a:lnTo>
                  <a:lnTo>
                    <a:pt x="2401" y="0"/>
                  </a:lnTo>
                  <a:lnTo>
                    <a:pt x="0" y="0"/>
                  </a:lnTo>
                  <a:lnTo>
                    <a:pt x="0" y="2421"/>
                  </a:lnTo>
                </a:path>
              </a:pathLst>
            </a:custGeom>
            <a:solidFill>
              <a:srgbClr val="65CC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sp>
          <p:nvSpPr>
            <p:cNvPr id="125" name="Freeform 155"/>
            <p:cNvSpPr>
              <a:spLocks noChangeAspect="1" noChangeArrowheads="1"/>
            </p:cNvSpPr>
            <p:nvPr/>
          </p:nvSpPr>
          <p:spPr bwMode="auto">
            <a:xfrm>
              <a:off x="532679" y="4317008"/>
              <a:ext cx="212154" cy="187004"/>
            </a:xfrm>
            <a:custGeom>
              <a:avLst/>
              <a:gdLst>
                <a:gd name="T0" fmla="*/ 855 w 856"/>
                <a:gd name="T1" fmla="*/ 81 h 753"/>
                <a:gd name="T2" fmla="*/ 855 w 856"/>
                <a:gd name="T3" fmla="*/ 81 h 753"/>
                <a:gd name="T4" fmla="*/ 753 w 856"/>
                <a:gd name="T5" fmla="*/ 101 h 753"/>
                <a:gd name="T6" fmla="*/ 834 w 856"/>
                <a:gd name="T7" fmla="*/ 0 h 753"/>
                <a:gd name="T8" fmla="*/ 732 w 856"/>
                <a:gd name="T9" fmla="*/ 60 h 753"/>
                <a:gd name="T10" fmla="*/ 590 w 856"/>
                <a:gd name="T11" fmla="*/ 0 h 753"/>
                <a:gd name="T12" fmla="*/ 407 w 856"/>
                <a:gd name="T13" fmla="*/ 183 h 753"/>
                <a:gd name="T14" fmla="*/ 428 w 856"/>
                <a:gd name="T15" fmla="*/ 223 h 753"/>
                <a:gd name="T16" fmla="*/ 61 w 856"/>
                <a:gd name="T17" fmla="*/ 20 h 753"/>
                <a:gd name="T18" fmla="*/ 41 w 856"/>
                <a:gd name="T19" fmla="*/ 121 h 753"/>
                <a:gd name="T20" fmla="*/ 102 w 856"/>
                <a:gd name="T21" fmla="*/ 284 h 753"/>
                <a:gd name="T22" fmla="*/ 21 w 856"/>
                <a:gd name="T23" fmla="*/ 264 h 753"/>
                <a:gd name="T24" fmla="*/ 21 w 856"/>
                <a:gd name="T25" fmla="*/ 264 h 753"/>
                <a:gd name="T26" fmla="*/ 163 w 856"/>
                <a:gd name="T27" fmla="*/ 447 h 753"/>
                <a:gd name="T28" fmla="*/ 122 w 856"/>
                <a:gd name="T29" fmla="*/ 447 h 753"/>
                <a:gd name="T30" fmla="*/ 102 w 856"/>
                <a:gd name="T31" fmla="*/ 447 h 753"/>
                <a:gd name="T32" fmla="*/ 265 w 856"/>
                <a:gd name="T33" fmla="*/ 589 h 753"/>
                <a:gd name="T34" fmla="*/ 41 w 856"/>
                <a:gd name="T35" fmla="*/ 671 h 753"/>
                <a:gd name="T36" fmla="*/ 0 w 856"/>
                <a:gd name="T37" fmla="*/ 671 h 753"/>
                <a:gd name="T38" fmla="*/ 265 w 856"/>
                <a:gd name="T39" fmla="*/ 752 h 753"/>
                <a:gd name="T40" fmla="*/ 773 w 856"/>
                <a:gd name="T41" fmla="*/ 203 h 753"/>
                <a:gd name="T42" fmla="*/ 773 w 856"/>
                <a:gd name="T43" fmla="*/ 183 h 753"/>
                <a:gd name="T44" fmla="*/ 855 w 856"/>
                <a:gd name="T45" fmla="*/ 81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6" h="753">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2400">
                <a:solidFill>
                  <a:schemeClr val="bg1">
                    <a:lumMod val="65000"/>
                  </a:schemeClr>
                </a:solidFill>
                <a:ea typeface="Roboto" panose="02000000000000000000" pitchFamily="2" charset="0"/>
              </a:endParaRPr>
            </a:p>
          </p:txBody>
        </p:sp>
      </p:grpSp>
      <p:sp>
        <p:nvSpPr>
          <p:cNvPr id="126" name="TextBox 125"/>
          <p:cNvSpPr txBox="1"/>
          <p:nvPr/>
        </p:nvSpPr>
        <p:spPr>
          <a:xfrm>
            <a:off x="732549" y="4726795"/>
            <a:ext cx="10774824" cy="130593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id-ID" sz="2000" dirty="0" smtClean="0">
                <a:solidFill>
                  <a:schemeClr val="bg1">
                    <a:lumMod val="50000"/>
                  </a:schemeClr>
                </a:solidFill>
                <a:ea typeface="Roboto" panose="02000000000000000000" pitchFamily="2" charset="0"/>
              </a:rPr>
              <a:t>Short Description</a:t>
            </a:r>
            <a:endParaRPr lang="id-ID" dirty="0" smtClean="0">
              <a:solidFill>
                <a:schemeClr val="bg1">
                  <a:lumMod val="65000"/>
                </a:schemeClr>
              </a:solidFill>
              <a:ea typeface="Roboto" panose="02000000000000000000" pitchFamily="2" charset="0"/>
            </a:endParaRPr>
          </a:p>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125343611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53" presetClass="entr" presetSubtype="16" fill="hold" grpId="0" nodeType="withEffect">
                                  <p:stCondLst>
                                    <p:cond delay="150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Effect transition="in" filter="fade">
                                      <p:cBhvr>
                                        <p:cTn id="15" dur="1000"/>
                                        <p:tgtEl>
                                          <p:spTgt spid="5"/>
                                        </p:tgtEl>
                                      </p:cBhvr>
                                    </p:animEffect>
                                  </p:childTnLst>
                                </p:cTn>
                              </p:par>
                              <p:par>
                                <p:cTn id="16" presetID="16" presetClass="entr" presetSubtype="37" fill="hold" nodeType="withEffect">
                                  <p:stCondLst>
                                    <p:cond delay="2500"/>
                                  </p:stCondLst>
                                  <p:childTnLst>
                                    <p:set>
                                      <p:cBhvr>
                                        <p:cTn id="17" dur="1" fill="hold">
                                          <p:stCondLst>
                                            <p:cond delay="0"/>
                                          </p:stCondLst>
                                        </p:cTn>
                                        <p:tgtEl>
                                          <p:spTgt spid="7"/>
                                        </p:tgtEl>
                                        <p:attrNameLst>
                                          <p:attrName>style.visibility</p:attrName>
                                        </p:attrNameLst>
                                      </p:cBhvr>
                                      <p:to>
                                        <p:strVal val="visible"/>
                                      </p:to>
                                    </p:set>
                                    <p:animEffect transition="in" filter="barn(outVertical)">
                                      <p:cBhvr>
                                        <p:cTn id="18" dur="500"/>
                                        <p:tgtEl>
                                          <p:spTgt spid="7"/>
                                        </p:tgtEl>
                                      </p:cBhvr>
                                    </p:animEffect>
                                  </p:childTnLst>
                                </p:cTn>
                              </p:par>
                              <p:par>
                                <p:cTn id="19" presetID="22" presetClass="entr" presetSubtype="1" fill="hold" grpId="0" nodeType="withEffect">
                                  <p:stCondLst>
                                    <p:cond delay="3000"/>
                                  </p:stCondLst>
                                  <p:childTnLst>
                                    <p:set>
                                      <p:cBhvr>
                                        <p:cTn id="20" dur="1" fill="hold">
                                          <p:stCondLst>
                                            <p:cond delay="0"/>
                                          </p:stCondLst>
                                        </p:cTn>
                                        <p:tgtEl>
                                          <p:spTgt spid="6"/>
                                        </p:tgtEl>
                                        <p:attrNameLst>
                                          <p:attrName>style.visibility</p:attrName>
                                        </p:attrNameLst>
                                      </p:cBhvr>
                                      <p:to>
                                        <p:strVal val="visible"/>
                                      </p:to>
                                    </p:set>
                                    <p:animEffect transition="in" filter="wipe(up)">
                                      <p:cBhvr>
                                        <p:cTn id="21" dur="500"/>
                                        <p:tgtEl>
                                          <p:spTgt spid="6"/>
                                        </p:tgtEl>
                                      </p:cBhvr>
                                    </p:animEffect>
                                  </p:childTnLst>
                                </p:cTn>
                              </p:par>
                              <p:par>
                                <p:cTn id="22" presetID="53" presetClass="entr" presetSubtype="16" fill="hold" grpId="0" nodeType="withEffect">
                                  <p:stCondLst>
                                    <p:cond delay="1500"/>
                                  </p:stCondLst>
                                  <p:childTnLst>
                                    <p:set>
                                      <p:cBhvr>
                                        <p:cTn id="23" dur="1" fill="hold">
                                          <p:stCondLst>
                                            <p:cond delay="0"/>
                                          </p:stCondLst>
                                        </p:cTn>
                                        <p:tgtEl>
                                          <p:spTgt spid="13"/>
                                        </p:tgtEl>
                                        <p:attrNameLst>
                                          <p:attrName>style.visibility</p:attrName>
                                        </p:attrNameLst>
                                      </p:cBhvr>
                                      <p:to>
                                        <p:strVal val="visible"/>
                                      </p:to>
                                    </p:set>
                                    <p:anim calcmode="lin" valueType="num">
                                      <p:cBhvr>
                                        <p:cTn id="24" dur="1000" fill="hold"/>
                                        <p:tgtEl>
                                          <p:spTgt spid="13"/>
                                        </p:tgtEl>
                                        <p:attrNameLst>
                                          <p:attrName>ppt_w</p:attrName>
                                        </p:attrNameLst>
                                      </p:cBhvr>
                                      <p:tavLst>
                                        <p:tav tm="0">
                                          <p:val>
                                            <p:fltVal val="0"/>
                                          </p:val>
                                        </p:tav>
                                        <p:tav tm="100000">
                                          <p:val>
                                            <p:strVal val="#ppt_w"/>
                                          </p:val>
                                        </p:tav>
                                      </p:tavLst>
                                    </p:anim>
                                    <p:anim calcmode="lin" valueType="num">
                                      <p:cBhvr>
                                        <p:cTn id="25" dur="1000" fill="hold"/>
                                        <p:tgtEl>
                                          <p:spTgt spid="13"/>
                                        </p:tgtEl>
                                        <p:attrNameLst>
                                          <p:attrName>ppt_h</p:attrName>
                                        </p:attrNameLst>
                                      </p:cBhvr>
                                      <p:tavLst>
                                        <p:tav tm="0">
                                          <p:val>
                                            <p:fltVal val="0"/>
                                          </p:val>
                                        </p:tav>
                                        <p:tav tm="100000">
                                          <p:val>
                                            <p:strVal val="#ppt_h"/>
                                          </p:val>
                                        </p:tav>
                                      </p:tavLst>
                                    </p:anim>
                                    <p:animEffect transition="in" filter="fade">
                                      <p:cBhvr>
                                        <p:cTn id="26" dur="1000"/>
                                        <p:tgtEl>
                                          <p:spTgt spid="13"/>
                                        </p:tgtEl>
                                      </p:cBhvr>
                                    </p:animEffect>
                                  </p:childTnLst>
                                </p:cTn>
                              </p:par>
                              <p:par>
                                <p:cTn id="27" presetID="16" presetClass="entr" presetSubtype="37" fill="hold" nodeType="withEffect">
                                  <p:stCondLst>
                                    <p:cond delay="2500"/>
                                  </p:stCondLst>
                                  <p:childTnLst>
                                    <p:set>
                                      <p:cBhvr>
                                        <p:cTn id="28" dur="1" fill="hold">
                                          <p:stCondLst>
                                            <p:cond delay="0"/>
                                          </p:stCondLst>
                                        </p:cTn>
                                        <p:tgtEl>
                                          <p:spTgt spid="15"/>
                                        </p:tgtEl>
                                        <p:attrNameLst>
                                          <p:attrName>style.visibility</p:attrName>
                                        </p:attrNameLst>
                                      </p:cBhvr>
                                      <p:to>
                                        <p:strVal val="visible"/>
                                      </p:to>
                                    </p:set>
                                    <p:animEffect transition="in" filter="barn(outVertical)">
                                      <p:cBhvr>
                                        <p:cTn id="29" dur="500"/>
                                        <p:tgtEl>
                                          <p:spTgt spid="15"/>
                                        </p:tgtEl>
                                      </p:cBhvr>
                                    </p:animEffect>
                                  </p:childTnLst>
                                </p:cTn>
                              </p:par>
                              <p:par>
                                <p:cTn id="30" presetID="22" presetClass="entr" presetSubtype="1" fill="hold" grpId="0" nodeType="withEffect">
                                  <p:stCondLst>
                                    <p:cond delay="3000"/>
                                  </p:stCondLst>
                                  <p:childTnLst>
                                    <p:set>
                                      <p:cBhvr>
                                        <p:cTn id="31" dur="1" fill="hold">
                                          <p:stCondLst>
                                            <p:cond delay="0"/>
                                          </p:stCondLst>
                                        </p:cTn>
                                        <p:tgtEl>
                                          <p:spTgt spid="14"/>
                                        </p:tgtEl>
                                        <p:attrNameLst>
                                          <p:attrName>style.visibility</p:attrName>
                                        </p:attrNameLst>
                                      </p:cBhvr>
                                      <p:to>
                                        <p:strVal val="visible"/>
                                      </p:to>
                                    </p:set>
                                    <p:animEffect transition="in" filter="wipe(up)">
                                      <p:cBhvr>
                                        <p:cTn id="32" dur="500"/>
                                        <p:tgtEl>
                                          <p:spTgt spid="14"/>
                                        </p:tgtEl>
                                      </p:cBhvr>
                                    </p:animEffect>
                                  </p:childTnLst>
                                </p:cTn>
                              </p:par>
                              <p:par>
                                <p:cTn id="33" presetID="53" presetClass="entr" presetSubtype="16" fill="hold" grpId="0" nodeType="withEffect">
                                  <p:stCondLst>
                                    <p:cond delay="1500"/>
                                  </p:stCondLst>
                                  <p:childTnLst>
                                    <p:set>
                                      <p:cBhvr>
                                        <p:cTn id="34" dur="1" fill="hold">
                                          <p:stCondLst>
                                            <p:cond delay="0"/>
                                          </p:stCondLst>
                                        </p:cTn>
                                        <p:tgtEl>
                                          <p:spTgt spid="21"/>
                                        </p:tgtEl>
                                        <p:attrNameLst>
                                          <p:attrName>style.visibility</p:attrName>
                                        </p:attrNameLst>
                                      </p:cBhvr>
                                      <p:to>
                                        <p:strVal val="visible"/>
                                      </p:to>
                                    </p:set>
                                    <p:anim calcmode="lin" valueType="num">
                                      <p:cBhvr>
                                        <p:cTn id="35" dur="1000" fill="hold"/>
                                        <p:tgtEl>
                                          <p:spTgt spid="21"/>
                                        </p:tgtEl>
                                        <p:attrNameLst>
                                          <p:attrName>ppt_w</p:attrName>
                                        </p:attrNameLst>
                                      </p:cBhvr>
                                      <p:tavLst>
                                        <p:tav tm="0">
                                          <p:val>
                                            <p:fltVal val="0"/>
                                          </p:val>
                                        </p:tav>
                                        <p:tav tm="100000">
                                          <p:val>
                                            <p:strVal val="#ppt_w"/>
                                          </p:val>
                                        </p:tav>
                                      </p:tavLst>
                                    </p:anim>
                                    <p:anim calcmode="lin" valueType="num">
                                      <p:cBhvr>
                                        <p:cTn id="36" dur="1000" fill="hold"/>
                                        <p:tgtEl>
                                          <p:spTgt spid="21"/>
                                        </p:tgtEl>
                                        <p:attrNameLst>
                                          <p:attrName>ppt_h</p:attrName>
                                        </p:attrNameLst>
                                      </p:cBhvr>
                                      <p:tavLst>
                                        <p:tav tm="0">
                                          <p:val>
                                            <p:fltVal val="0"/>
                                          </p:val>
                                        </p:tav>
                                        <p:tav tm="100000">
                                          <p:val>
                                            <p:strVal val="#ppt_h"/>
                                          </p:val>
                                        </p:tav>
                                      </p:tavLst>
                                    </p:anim>
                                    <p:animEffect transition="in" filter="fade">
                                      <p:cBhvr>
                                        <p:cTn id="37" dur="1000"/>
                                        <p:tgtEl>
                                          <p:spTgt spid="21"/>
                                        </p:tgtEl>
                                      </p:cBhvr>
                                    </p:animEffect>
                                  </p:childTnLst>
                                </p:cTn>
                              </p:par>
                              <p:par>
                                <p:cTn id="38" presetID="16" presetClass="entr" presetSubtype="37" fill="hold" nodeType="withEffect">
                                  <p:stCondLst>
                                    <p:cond delay="2500"/>
                                  </p:stCondLst>
                                  <p:childTnLst>
                                    <p:set>
                                      <p:cBhvr>
                                        <p:cTn id="39" dur="1" fill="hold">
                                          <p:stCondLst>
                                            <p:cond delay="0"/>
                                          </p:stCondLst>
                                        </p:cTn>
                                        <p:tgtEl>
                                          <p:spTgt spid="23"/>
                                        </p:tgtEl>
                                        <p:attrNameLst>
                                          <p:attrName>style.visibility</p:attrName>
                                        </p:attrNameLst>
                                      </p:cBhvr>
                                      <p:to>
                                        <p:strVal val="visible"/>
                                      </p:to>
                                    </p:set>
                                    <p:animEffect transition="in" filter="barn(outVertical)">
                                      <p:cBhvr>
                                        <p:cTn id="40" dur="500"/>
                                        <p:tgtEl>
                                          <p:spTgt spid="23"/>
                                        </p:tgtEl>
                                      </p:cBhvr>
                                    </p:animEffect>
                                  </p:childTnLst>
                                </p:cTn>
                              </p:par>
                              <p:par>
                                <p:cTn id="41" presetID="22" presetClass="entr" presetSubtype="1" fill="hold" grpId="0" nodeType="withEffect">
                                  <p:stCondLst>
                                    <p:cond delay="3000"/>
                                  </p:stCondLst>
                                  <p:childTnLst>
                                    <p:set>
                                      <p:cBhvr>
                                        <p:cTn id="42" dur="1" fill="hold">
                                          <p:stCondLst>
                                            <p:cond delay="0"/>
                                          </p:stCondLst>
                                        </p:cTn>
                                        <p:tgtEl>
                                          <p:spTgt spid="22"/>
                                        </p:tgtEl>
                                        <p:attrNameLst>
                                          <p:attrName>style.visibility</p:attrName>
                                        </p:attrNameLst>
                                      </p:cBhvr>
                                      <p:to>
                                        <p:strVal val="visible"/>
                                      </p:to>
                                    </p:set>
                                    <p:animEffect transition="in" filter="wipe(up)">
                                      <p:cBhvr>
                                        <p:cTn id="43" dur="500"/>
                                        <p:tgtEl>
                                          <p:spTgt spid="22"/>
                                        </p:tgtEl>
                                      </p:cBhvr>
                                    </p:animEffect>
                                  </p:childTnLst>
                                </p:cTn>
                              </p:par>
                              <p:par>
                                <p:cTn id="44" presetID="53" presetClass="entr" presetSubtype="16" fill="hold" grpId="0" nodeType="withEffect">
                                  <p:stCondLst>
                                    <p:cond delay="1500"/>
                                  </p:stCondLst>
                                  <p:childTnLst>
                                    <p:set>
                                      <p:cBhvr>
                                        <p:cTn id="45" dur="1" fill="hold">
                                          <p:stCondLst>
                                            <p:cond delay="0"/>
                                          </p:stCondLst>
                                        </p:cTn>
                                        <p:tgtEl>
                                          <p:spTgt spid="29"/>
                                        </p:tgtEl>
                                        <p:attrNameLst>
                                          <p:attrName>style.visibility</p:attrName>
                                        </p:attrNameLst>
                                      </p:cBhvr>
                                      <p:to>
                                        <p:strVal val="visible"/>
                                      </p:to>
                                    </p:set>
                                    <p:anim calcmode="lin" valueType="num">
                                      <p:cBhvr>
                                        <p:cTn id="46" dur="1000" fill="hold"/>
                                        <p:tgtEl>
                                          <p:spTgt spid="29"/>
                                        </p:tgtEl>
                                        <p:attrNameLst>
                                          <p:attrName>ppt_w</p:attrName>
                                        </p:attrNameLst>
                                      </p:cBhvr>
                                      <p:tavLst>
                                        <p:tav tm="0">
                                          <p:val>
                                            <p:fltVal val="0"/>
                                          </p:val>
                                        </p:tav>
                                        <p:tav tm="100000">
                                          <p:val>
                                            <p:strVal val="#ppt_w"/>
                                          </p:val>
                                        </p:tav>
                                      </p:tavLst>
                                    </p:anim>
                                    <p:anim calcmode="lin" valueType="num">
                                      <p:cBhvr>
                                        <p:cTn id="47" dur="1000" fill="hold"/>
                                        <p:tgtEl>
                                          <p:spTgt spid="29"/>
                                        </p:tgtEl>
                                        <p:attrNameLst>
                                          <p:attrName>ppt_h</p:attrName>
                                        </p:attrNameLst>
                                      </p:cBhvr>
                                      <p:tavLst>
                                        <p:tav tm="0">
                                          <p:val>
                                            <p:fltVal val="0"/>
                                          </p:val>
                                        </p:tav>
                                        <p:tav tm="100000">
                                          <p:val>
                                            <p:strVal val="#ppt_h"/>
                                          </p:val>
                                        </p:tav>
                                      </p:tavLst>
                                    </p:anim>
                                    <p:animEffect transition="in" filter="fade">
                                      <p:cBhvr>
                                        <p:cTn id="48" dur="1000"/>
                                        <p:tgtEl>
                                          <p:spTgt spid="29"/>
                                        </p:tgtEl>
                                      </p:cBhvr>
                                    </p:animEffect>
                                  </p:childTnLst>
                                </p:cTn>
                              </p:par>
                              <p:par>
                                <p:cTn id="49" presetID="16" presetClass="entr" presetSubtype="37" fill="hold" nodeType="withEffect">
                                  <p:stCondLst>
                                    <p:cond delay="2500"/>
                                  </p:stCondLst>
                                  <p:childTnLst>
                                    <p:set>
                                      <p:cBhvr>
                                        <p:cTn id="50" dur="1" fill="hold">
                                          <p:stCondLst>
                                            <p:cond delay="0"/>
                                          </p:stCondLst>
                                        </p:cTn>
                                        <p:tgtEl>
                                          <p:spTgt spid="31"/>
                                        </p:tgtEl>
                                        <p:attrNameLst>
                                          <p:attrName>style.visibility</p:attrName>
                                        </p:attrNameLst>
                                      </p:cBhvr>
                                      <p:to>
                                        <p:strVal val="visible"/>
                                      </p:to>
                                    </p:set>
                                    <p:animEffect transition="in" filter="barn(outVertical)">
                                      <p:cBhvr>
                                        <p:cTn id="51" dur="500"/>
                                        <p:tgtEl>
                                          <p:spTgt spid="31"/>
                                        </p:tgtEl>
                                      </p:cBhvr>
                                    </p:animEffect>
                                  </p:childTnLst>
                                </p:cTn>
                              </p:par>
                              <p:par>
                                <p:cTn id="52" presetID="22" presetClass="entr" presetSubtype="1" fill="hold" grpId="0" nodeType="withEffect">
                                  <p:stCondLst>
                                    <p:cond delay="3000"/>
                                  </p:stCondLst>
                                  <p:childTnLst>
                                    <p:set>
                                      <p:cBhvr>
                                        <p:cTn id="53" dur="1" fill="hold">
                                          <p:stCondLst>
                                            <p:cond delay="0"/>
                                          </p:stCondLst>
                                        </p:cTn>
                                        <p:tgtEl>
                                          <p:spTgt spid="30"/>
                                        </p:tgtEl>
                                        <p:attrNameLst>
                                          <p:attrName>style.visibility</p:attrName>
                                        </p:attrNameLst>
                                      </p:cBhvr>
                                      <p:to>
                                        <p:strVal val="visible"/>
                                      </p:to>
                                    </p:set>
                                    <p:animEffect transition="in" filter="wipe(up)">
                                      <p:cBhvr>
                                        <p:cTn id="54" dur="500"/>
                                        <p:tgtEl>
                                          <p:spTgt spid="30"/>
                                        </p:tgtEl>
                                      </p:cBhvr>
                                    </p:animEffect>
                                  </p:childTnLst>
                                </p:cTn>
                              </p:par>
                              <p:par>
                                <p:cTn id="55" presetID="53" presetClass="entr" presetSubtype="16" fill="hold" grpId="0" nodeType="withEffect">
                                  <p:stCondLst>
                                    <p:cond delay="1500"/>
                                  </p:stCondLst>
                                  <p:childTnLst>
                                    <p:set>
                                      <p:cBhvr>
                                        <p:cTn id="56" dur="1" fill="hold">
                                          <p:stCondLst>
                                            <p:cond delay="0"/>
                                          </p:stCondLst>
                                        </p:cTn>
                                        <p:tgtEl>
                                          <p:spTgt spid="37"/>
                                        </p:tgtEl>
                                        <p:attrNameLst>
                                          <p:attrName>style.visibility</p:attrName>
                                        </p:attrNameLst>
                                      </p:cBhvr>
                                      <p:to>
                                        <p:strVal val="visible"/>
                                      </p:to>
                                    </p:set>
                                    <p:anim calcmode="lin" valueType="num">
                                      <p:cBhvr>
                                        <p:cTn id="57" dur="1000" fill="hold"/>
                                        <p:tgtEl>
                                          <p:spTgt spid="37"/>
                                        </p:tgtEl>
                                        <p:attrNameLst>
                                          <p:attrName>ppt_w</p:attrName>
                                        </p:attrNameLst>
                                      </p:cBhvr>
                                      <p:tavLst>
                                        <p:tav tm="0">
                                          <p:val>
                                            <p:fltVal val="0"/>
                                          </p:val>
                                        </p:tav>
                                        <p:tav tm="100000">
                                          <p:val>
                                            <p:strVal val="#ppt_w"/>
                                          </p:val>
                                        </p:tav>
                                      </p:tavLst>
                                    </p:anim>
                                    <p:anim calcmode="lin" valueType="num">
                                      <p:cBhvr>
                                        <p:cTn id="58" dur="1000" fill="hold"/>
                                        <p:tgtEl>
                                          <p:spTgt spid="37"/>
                                        </p:tgtEl>
                                        <p:attrNameLst>
                                          <p:attrName>ppt_h</p:attrName>
                                        </p:attrNameLst>
                                      </p:cBhvr>
                                      <p:tavLst>
                                        <p:tav tm="0">
                                          <p:val>
                                            <p:fltVal val="0"/>
                                          </p:val>
                                        </p:tav>
                                        <p:tav tm="100000">
                                          <p:val>
                                            <p:strVal val="#ppt_h"/>
                                          </p:val>
                                        </p:tav>
                                      </p:tavLst>
                                    </p:anim>
                                    <p:animEffect transition="in" filter="fade">
                                      <p:cBhvr>
                                        <p:cTn id="59" dur="1000"/>
                                        <p:tgtEl>
                                          <p:spTgt spid="37"/>
                                        </p:tgtEl>
                                      </p:cBhvr>
                                    </p:animEffect>
                                  </p:childTnLst>
                                </p:cTn>
                              </p:par>
                              <p:par>
                                <p:cTn id="60" presetID="16" presetClass="entr" presetSubtype="37" fill="hold" nodeType="withEffect">
                                  <p:stCondLst>
                                    <p:cond delay="2500"/>
                                  </p:stCondLst>
                                  <p:childTnLst>
                                    <p:set>
                                      <p:cBhvr>
                                        <p:cTn id="61" dur="1" fill="hold">
                                          <p:stCondLst>
                                            <p:cond delay="0"/>
                                          </p:stCondLst>
                                        </p:cTn>
                                        <p:tgtEl>
                                          <p:spTgt spid="39"/>
                                        </p:tgtEl>
                                        <p:attrNameLst>
                                          <p:attrName>style.visibility</p:attrName>
                                        </p:attrNameLst>
                                      </p:cBhvr>
                                      <p:to>
                                        <p:strVal val="visible"/>
                                      </p:to>
                                    </p:set>
                                    <p:animEffect transition="in" filter="barn(outVertical)">
                                      <p:cBhvr>
                                        <p:cTn id="62" dur="500"/>
                                        <p:tgtEl>
                                          <p:spTgt spid="39"/>
                                        </p:tgtEl>
                                      </p:cBhvr>
                                    </p:animEffect>
                                  </p:childTnLst>
                                </p:cTn>
                              </p:par>
                              <p:par>
                                <p:cTn id="63" presetID="22" presetClass="entr" presetSubtype="1" fill="hold" grpId="0" nodeType="withEffect">
                                  <p:stCondLst>
                                    <p:cond delay="3000"/>
                                  </p:stCondLst>
                                  <p:childTnLst>
                                    <p:set>
                                      <p:cBhvr>
                                        <p:cTn id="64" dur="1" fill="hold">
                                          <p:stCondLst>
                                            <p:cond delay="0"/>
                                          </p:stCondLst>
                                        </p:cTn>
                                        <p:tgtEl>
                                          <p:spTgt spid="38"/>
                                        </p:tgtEl>
                                        <p:attrNameLst>
                                          <p:attrName>style.visibility</p:attrName>
                                        </p:attrNameLst>
                                      </p:cBhvr>
                                      <p:to>
                                        <p:strVal val="visible"/>
                                      </p:to>
                                    </p:set>
                                    <p:animEffect transition="in" filter="wipe(up)">
                                      <p:cBhvr>
                                        <p:cTn id="65" dur="500"/>
                                        <p:tgtEl>
                                          <p:spTgt spid="38"/>
                                        </p:tgtEl>
                                      </p:cBhvr>
                                    </p:animEffect>
                                  </p:childTnLst>
                                </p:cTn>
                              </p:par>
                              <p:par>
                                <p:cTn id="66" presetID="53" presetClass="entr" presetSubtype="16" fill="hold" grpId="0" nodeType="withEffect">
                                  <p:stCondLst>
                                    <p:cond delay="1500"/>
                                  </p:stCondLst>
                                  <p:childTnLst>
                                    <p:set>
                                      <p:cBhvr>
                                        <p:cTn id="67" dur="1" fill="hold">
                                          <p:stCondLst>
                                            <p:cond delay="0"/>
                                          </p:stCondLst>
                                        </p:cTn>
                                        <p:tgtEl>
                                          <p:spTgt spid="45"/>
                                        </p:tgtEl>
                                        <p:attrNameLst>
                                          <p:attrName>style.visibility</p:attrName>
                                        </p:attrNameLst>
                                      </p:cBhvr>
                                      <p:to>
                                        <p:strVal val="visible"/>
                                      </p:to>
                                    </p:set>
                                    <p:anim calcmode="lin" valueType="num">
                                      <p:cBhvr>
                                        <p:cTn id="68" dur="1000" fill="hold"/>
                                        <p:tgtEl>
                                          <p:spTgt spid="45"/>
                                        </p:tgtEl>
                                        <p:attrNameLst>
                                          <p:attrName>ppt_w</p:attrName>
                                        </p:attrNameLst>
                                      </p:cBhvr>
                                      <p:tavLst>
                                        <p:tav tm="0">
                                          <p:val>
                                            <p:fltVal val="0"/>
                                          </p:val>
                                        </p:tav>
                                        <p:tav tm="100000">
                                          <p:val>
                                            <p:strVal val="#ppt_w"/>
                                          </p:val>
                                        </p:tav>
                                      </p:tavLst>
                                    </p:anim>
                                    <p:anim calcmode="lin" valueType="num">
                                      <p:cBhvr>
                                        <p:cTn id="69" dur="1000" fill="hold"/>
                                        <p:tgtEl>
                                          <p:spTgt spid="45"/>
                                        </p:tgtEl>
                                        <p:attrNameLst>
                                          <p:attrName>ppt_h</p:attrName>
                                        </p:attrNameLst>
                                      </p:cBhvr>
                                      <p:tavLst>
                                        <p:tav tm="0">
                                          <p:val>
                                            <p:fltVal val="0"/>
                                          </p:val>
                                        </p:tav>
                                        <p:tav tm="100000">
                                          <p:val>
                                            <p:strVal val="#ppt_h"/>
                                          </p:val>
                                        </p:tav>
                                      </p:tavLst>
                                    </p:anim>
                                    <p:animEffect transition="in" filter="fade">
                                      <p:cBhvr>
                                        <p:cTn id="70" dur="1000"/>
                                        <p:tgtEl>
                                          <p:spTgt spid="45"/>
                                        </p:tgtEl>
                                      </p:cBhvr>
                                    </p:animEffect>
                                  </p:childTnLst>
                                </p:cTn>
                              </p:par>
                              <p:par>
                                <p:cTn id="71" presetID="16" presetClass="entr" presetSubtype="37" fill="hold" nodeType="withEffect">
                                  <p:stCondLst>
                                    <p:cond delay="2500"/>
                                  </p:stCondLst>
                                  <p:childTnLst>
                                    <p:set>
                                      <p:cBhvr>
                                        <p:cTn id="72" dur="1" fill="hold">
                                          <p:stCondLst>
                                            <p:cond delay="0"/>
                                          </p:stCondLst>
                                        </p:cTn>
                                        <p:tgtEl>
                                          <p:spTgt spid="47"/>
                                        </p:tgtEl>
                                        <p:attrNameLst>
                                          <p:attrName>style.visibility</p:attrName>
                                        </p:attrNameLst>
                                      </p:cBhvr>
                                      <p:to>
                                        <p:strVal val="visible"/>
                                      </p:to>
                                    </p:set>
                                    <p:animEffect transition="in" filter="barn(outVertical)">
                                      <p:cBhvr>
                                        <p:cTn id="73" dur="500"/>
                                        <p:tgtEl>
                                          <p:spTgt spid="47"/>
                                        </p:tgtEl>
                                      </p:cBhvr>
                                    </p:animEffect>
                                  </p:childTnLst>
                                </p:cTn>
                              </p:par>
                              <p:par>
                                <p:cTn id="74" presetID="22" presetClass="entr" presetSubtype="1" fill="hold" grpId="0" nodeType="withEffect">
                                  <p:stCondLst>
                                    <p:cond delay="3000"/>
                                  </p:stCondLst>
                                  <p:childTnLst>
                                    <p:set>
                                      <p:cBhvr>
                                        <p:cTn id="75" dur="1" fill="hold">
                                          <p:stCondLst>
                                            <p:cond delay="0"/>
                                          </p:stCondLst>
                                        </p:cTn>
                                        <p:tgtEl>
                                          <p:spTgt spid="46"/>
                                        </p:tgtEl>
                                        <p:attrNameLst>
                                          <p:attrName>style.visibility</p:attrName>
                                        </p:attrNameLst>
                                      </p:cBhvr>
                                      <p:to>
                                        <p:strVal val="visible"/>
                                      </p:to>
                                    </p:set>
                                    <p:animEffect transition="in" filter="wipe(up)">
                                      <p:cBhvr>
                                        <p:cTn id="76" dur="500"/>
                                        <p:tgtEl>
                                          <p:spTgt spid="46"/>
                                        </p:tgtEl>
                                      </p:cBhvr>
                                    </p:animEffect>
                                  </p:childTnLst>
                                </p:cTn>
                              </p:par>
                            </p:childTnLst>
                          </p:cTn>
                        </p:par>
                        <p:par>
                          <p:cTn id="77" fill="hold">
                            <p:stCondLst>
                              <p:cond delay="3500"/>
                            </p:stCondLst>
                            <p:childTnLst>
                              <p:par>
                                <p:cTn id="78" presetID="10" presetClass="entr" presetSubtype="0" fill="hold" nodeType="afterEffect">
                                  <p:stCondLst>
                                    <p:cond delay="0"/>
                                  </p:stCondLst>
                                  <p:childTnLst>
                                    <p:set>
                                      <p:cBhvr>
                                        <p:cTn id="79" dur="1" fill="hold">
                                          <p:stCondLst>
                                            <p:cond delay="0"/>
                                          </p:stCondLst>
                                        </p:cTn>
                                        <p:tgtEl>
                                          <p:spTgt spid="63"/>
                                        </p:tgtEl>
                                        <p:attrNameLst>
                                          <p:attrName>style.visibility</p:attrName>
                                        </p:attrNameLst>
                                      </p:cBhvr>
                                      <p:to>
                                        <p:strVal val="visible"/>
                                      </p:to>
                                    </p:set>
                                    <p:animEffect transition="in" filter="fade">
                                      <p:cBhvr>
                                        <p:cTn id="80" dur="500"/>
                                        <p:tgtEl>
                                          <p:spTgt spid="63"/>
                                        </p:tgtEl>
                                      </p:cBhvr>
                                    </p:animEffect>
                                  </p:childTnLst>
                                </p:cTn>
                              </p:par>
                            </p:childTnLst>
                          </p:cTn>
                        </p:par>
                        <p:par>
                          <p:cTn id="81" fill="hold">
                            <p:stCondLst>
                              <p:cond delay="4000"/>
                            </p:stCondLst>
                            <p:childTnLst>
                              <p:par>
                                <p:cTn id="82" presetID="10" presetClass="entr" presetSubtype="0" fill="hold" nodeType="afterEffect">
                                  <p:stCondLst>
                                    <p:cond delay="0"/>
                                  </p:stCondLst>
                                  <p:childTnLst>
                                    <p:set>
                                      <p:cBhvr>
                                        <p:cTn id="83" dur="1" fill="hold">
                                          <p:stCondLst>
                                            <p:cond delay="0"/>
                                          </p:stCondLst>
                                        </p:cTn>
                                        <p:tgtEl>
                                          <p:spTgt spid="60"/>
                                        </p:tgtEl>
                                        <p:attrNameLst>
                                          <p:attrName>style.visibility</p:attrName>
                                        </p:attrNameLst>
                                      </p:cBhvr>
                                      <p:to>
                                        <p:strVal val="visible"/>
                                      </p:to>
                                    </p:set>
                                    <p:animEffect transition="in" filter="fade">
                                      <p:cBhvr>
                                        <p:cTn id="84" dur="500"/>
                                        <p:tgtEl>
                                          <p:spTgt spid="60"/>
                                        </p:tgtEl>
                                      </p:cBhvr>
                                    </p:animEffect>
                                  </p:childTnLst>
                                </p:cTn>
                              </p:par>
                            </p:childTnLst>
                          </p:cTn>
                        </p:par>
                        <p:par>
                          <p:cTn id="85" fill="hold">
                            <p:stCondLst>
                              <p:cond delay="4500"/>
                            </p:stCondLst>
                            <p:childTnLst>
                              <p:par>
                                <p:cTn id="86" presetID="10" presetClass="entr" presetSubtype="0" fill="hold" nodeType="afterEffect">
                                  <p:stCondLst>
                                    <p:cond delay="0"/>
                                  </p:stCondLst>
                                  <p:childTnLst>
                                    <p:set>
                                      <p:cBhvr>
                                        <p:cTn id="87" dur="1" fill="hold">
                                          <p:stCondLst>
                                            <p:cond delay="0"/>
                                          </p:stCondLst>
                                        </p:cTn>
                                        <p:tgtEl>
                                          <p:spTgt spid="54"/>
                                        </p:tgtEl>
                                        <p:attrNameLst>
                                          <p:attrName>style.visibility</p:attrName>
                                        </p:attrNameLst>
                                      </p:cBhvr>
                                      <p:to>
                                        <p:strVal val="visible"/>
                                      </p:to>
                                    </p:set>
                                    <p:animEffect transition="in" filter="fade">
                                      <p:cBhvr>
                                        <p:cTn id="88" dur="500"/>
                                        <p:tgtEl>
                                          <p:spTgt spid="54"/>
                                        </p:tgtEl>
                                      </p:cBhvr>
                                    </p:animEffect>
                                  </p:childTnLst>
                                </p:cTn>
                              </p:par>
                            </p:childTnLst>
                          </p:cTn>
                        </p:par>
                        <p:par>
                          <p:cTn id="89" fill="hold">
                            <p:stCondLst>
                              <p:cond delay="5000"/>
                            </p:stCondLst>
                            <p:childTnLst>
                              <p:par>
                                <p:cTn id="90" presetID="10" presetClass="entr" presetSubtype="0" fill="hold" nodeType="afterEffect">
                                  <p:stCondLst>
                                    <p:cond delay="0"/>
                                  </p:stCondLst>
                                  <p:childTnLst>
                                    <p:set>
                                      <p:cBhvr>
                                        <p:cTn id="91" dur="1" fill="hold">
                                          <p:stCondLst>
                                            <p:cond delay="0"/>
                                          </p:stCondLst>
                                        </p:cTn>
                                        <p:tgtEl>
                                          <p:spTgt spid="57"/>
                                        </p:tgtEl>
                                        <p:attrNameLst>
                                          <p:attrName>style.visibility</p:attrName>
                                        </p:attrNameLst>
                                      </p:cBhvr>
                                      <p:to>
                                        <p:strVal val="visible"/>
                                      </p:to>
                                    </p:set>
                                    <p:animEffect transition="in" filter="fade">
                                      <p:cBhvr>
                                        <p:cTn id="92" dur="500"/>
                                        <p:tgtEl>
                                          <p:spTgt spid="57"/>
                                        </p:tgtEl>
                                      </p:cBhvr>
                                    </p:animEffect>
                                  </p:childTnLst>
                                </p:cTn>
                              </p:par>
                            </p:childTnLst>
                          </p:cTn>
                        </p:par>
                        <p:par>
                          <p:cTn id="93" fill="hold">
                            <p:stCondLst>
                              <p:cond delay="5500"/>
                            </p:stCondLst>
                            <p:childTnLst>
                              <p:par>
                                <p:cTn id="94" presetID="10" presetClass="entr" presetSubtype="0" fill="hold" nodeType="afterEffect">
                                  <p:stCondLst>
                                    <p:cond delay="0"/>
                                  </p:stCondLst>
                                  <p:childTnLst>
                                    <p:set>
                                      <p:cBhvr>
                                        <p:cTn id="95" dur="1" fill="hold">
                                          <p:stCondLst>
                                            <p:cond delay="0"/>
                                          </p:stCondLst>
                                        </p:cTn>
                                        <p:tgtEl>
                                          <p:spTgt spid="75"/>
                                        </p:tgtEl>
                                        <p:attrNameLst>
                                          <p:attrName>style.visibility</p:attrName>
                                        </p:attrNameLst>
                                      </p:cBhvr>
                                      <p:to>
                                        <p:strVal val="visible"/>
                                      </p:to>
                                    </p:set>
                                    <p:animEffect transition="in" filter="fade">
                                      <p:cBhvr>
                                        <p:cTn id="96" dur="500"/>
                                        <p:tgtEl>
                                          <p:spTgt spid="75"/>
                                        </p:tgtEl>
                                      </p:cBhvr>
                                    </p:animEffect>
                                  </p:childTnLst>
                                </p:cTn>
                              </p:par>
                            </p:childTnLst>
                          </p:cTn>
                        </p:par>
                        <p:par>
                          <p:cTn id="97" fill="hold">
                            <p:stCondLst>
                              <p:cond delay="6000"/>
                            </p:stCondLst>
                            <p:childTnLst>
                              <p:par>
                                <p:cTn id="98" presetID="10" presetClass="entr" presetSubtype="0" fill="hold" nodeType="afterEffect">
                                  <p:stCondLst>
                                    <p:cond delay="0"/>
                                  </p:stCondLst>
                                  <p:childTnLst>
                                    <p:set>
                                      <p:cBhvr>
                                        <p:cTn id="99" dur="1" fill="hold">
                                          <p:stCondLst>
                                            <p:cond delay="0"/>
                                          </p:stCondLst>
                                        </p:cTn>
                                        <p:tgtEl>
                                          <p:spTgt spid="72"/>
                                        </p:tgtEl>
                                        <p:attrNameLst>
                                          <p:attrName>style.visibility</p:attrName>
                                        </p:attrNameLst>
                                      </p:cBhvr>
                                      <p:to>
                                        <p:strVal val="visible"/>
                                      </p:to>
                                    </p:set>
                                    <p:animEffect transition="in" filter="fade">
                                      <p:cBhvr>
                                        <p:cTn id="100" dur="500"/>
                                        <p:tgtEl>
                                          <p:spTgt spid="72"/>
                                        </p:tgtEl>
                                      </p:cBhvr>
                                    </p:animEffect>
                                  </p:childTnLst>
                                </p:cTn>
                              </p:par>
                            </p:childTnLst>
                          </p:cTn>
                        </p:par>
                        <p:par>
                          <p:cTn id="101" fill="hold">
                            <p:stCondLst>
                              <p:cond delay="6500"/>
                            </p:stCondLst>
                            <p:childTnLst>
                              <p:par>
                                <p:cTn id="102" presetID="10" presetClass="entr" presetSubtype="0" fill="hold" nodeType="afterEffect">
                                  <p:stCondLst>
                                    <p:cond delay="0"/>
                                  </p:stCondLst>
                                  <p:childTnLst>
                                    <p:set>
                                      <p:cBhvr>
                                        <p:cTn id="103" dur="1" fill="hold">
                                          <p:stCondLst>
                                            <p:cond delay="0"/>
                                          </p:stCondLst>
                                        </p:cTn>
                                        <p:tgtEl>
                                          <p:spTgt spid="66"/>
                                        </p:tgtEl>
                                        <p:attrNameLst>
                                          <p:attrName>style.visibility</p:attrName>
                                        </p:attrNameLst>
                                      </p:cBhvr>
                                      <p:to>
                                        <p:strVal val="visible"/>
                                      </p:to>
                                    </p:set>
                                    <p:animEffect transition="in" filter="fade">
                                      <p:cBhvr>
                                        <p:cTn id="104" dur="500"/>
                                        <p:tgtEl>
                                          <p:spTgt spid="66"/>
                                        </p:tgtEl>
                                      </p:cBhvr>
                                    </p:animEffect>
                                  </p:childTnLst>
                                </p:cTn>
                              </p:par>
                            </p:childTnLst>
                          </p:cTn>
                        </p:par>
                        <p:par>
                          <p:cTn id="105" fill="hold">
                            <p:stCondLst>
                              <p:cond delay="7000"/>
                            </p:stCondLst>
                            <p:childTnLst>
                              <p:par>
                                <p:cTn id="106" presetID="10" presetClass="entr" presetSubtype="0" fill="hold" nodeType="afterEffect">
                                  <p:stCondLst>
                                    <p:cond delay="0"/>
                                  </p:stCondLst>
                                  <p:childTnLst>
                                    <p:set>
                                      <p:cBhvr>
                                        <p:cTn id="107" dur="1" fill="hold">
                                          <p:stCondLst>
                                            <p:cond delay="0"/>
                                          </p:stCondLst>
                                        </p:cTn>
                                        <p:tgtEl>
                                          <p:spTgt spid="69"/>
                                        </p:tgtEl>
                                        <p:attrNameLst>
                                          <p:attrName>style.visibility</p:attrName>
                                        </p:attrNameLst>
                                      </p:cBhvr>
                                      <p:to>
                                        <p:strVal val="visible"/>
                                      </p:to>
                                    </p:set>
                                    <p:animEffect transition="in" filter="fade">
                                      <p:cBhvr>
                                        <p:cTn id="108" dur="500"/>
                                        <p:tgtEl>
                                          <p:spTgt spid="69"/>
                                        </p:tgtEl>
                                      </p:cBhvr>
                                    </p:animEffect>
                                  </p:childTnLst>
                                </p:cTn>
                              </p:par>
                            </p:childTnLst>
                          </p:cTn>
                        </p:par>
                        <p:par>
                          <p:cTn id="109" fill="hold">
                            <p:stCondLst>
                              <p:cond delay="7500"/>
                            </p:stCondLst>
                            <p:childTnLst>
                              <p:par>
                                <p:cTn id="110" presetID="10" presetClass="entr" presetSubtype="0" fill="hold" nodeType="afterEffect">
                                  <p:stCondLst>
                                    <p:cond delay="0"/>
                                  </p:stCondLst>
                                  <p:childTnLst>
                                    <p:set>
                                      <p:cBhvr>
                                        <p:cTn id="111" dur="1" fill="hold">
                                          <p:stCondLst>
                                            <p:cond delay="0"/>
                                          </p:stCondLst>
                                        </p:cTn>
                                        <p:tgtEl>
                                          <p:spTgt spid="87"/>
                                        </p:tgtEl>
                                        <p:attrNameLst>
                                          <p:attrName>style.visibility</p:attrName>
                                        </p:attrNameLst>
                                      </p:cBhvr>
                                      <p:to>
                                        <p:strVal val="visible"/>
                                      </p:to>
                                    </p:set>
                                    <p:animEffect transition="in" filter="fade">
                                      <p:cBhvr>
                                        <p:cTn id="112" dur="500"/>
                                        <p:tgtEl>
                                          <p:spTgt spid="87"/>
                                        </p:tgtEl>
                                      </p:cBhvr>
                                    </p:animEffect>
                                  </p:childTnLst>
                                </p:cTn>
                              </p:par>
                            </p:childTnLst>
                          </p:cTn>
                        </p:par>
                        <p:par>
                          <p:cTn id="113" fill="hold">
                            <p:stCondLst>
                              <p:cond delay="8000"/>
                            </p:stCondLst>
                            <p:childTnLst>
                              <p:par>
                                <p:cTn id="114" presetID="10" presetClass="entr" presetSubtype="0" fill="hold" nodeType="afterEffect">
                                  <p:stCondLst>
                                    <p:cond delay="0"/>
                                  </p:stCondLst>
                                  <p:childTnLst>
                                    <p:set>
                                      <p:cBhvr>
                                        <p:cTn id="115" dur="1" fill="hold">
                                          <p:stCondLst>
                                            <p:cond delay="0"/>
                                          </p:stCondLst>
                                        </p:cTn>
                                        <p:tgtEl>
                                          <p:spTgt spid="84"/>
                                        </p:tgtEl>
                                        <p:attrNameLst>
                                          <p:attrName>style.visibility</p:attrName>
                                        </p:attrNameLst>
                                      </p:cBhvr>
                                      <p:to>
                                        <p:strVal val="visible"/>
                                      </p:to>
                                    </p:set>
                                    <p:animEffect transition="in" filter="fade">
                                      <p:cBhvr>
                                        <p:cTn id="116" dur="500"/>
                                        <p:tgtEl>
                                          <p:spTgt spid="84"/>
                                        </p:tgtEl>
                                      </p:cBhvr>
                                    </p:animEffect>
                                  </p:childTnLst>
                                </p:cTn>
                              </p:par>
                            </p:childTnLst>
                          </p:cTn>
                        </p:par>
                        <p:par>
                          <p:cTn id="117" fill="hold">
                            <p:stCondLst>
                              <p:cond delay="8500"/>
                            </p:stCondLst>
                            <p:childTnLst>
                              <p:par>
                                <p:cTn id="118" presetID="10" presetClass="entr" presetSubtype="0" fill="hold" nodeType="afterEffect">
                                  <p:stCondLst>
                                    <p:cond delay="0"/>
                                  </p:stCondLst>
                                  <p:childTnLst>
                                    <p:set>
                                      <p:cBhvr>
                                        <p:cTn id="119" dur="1" fill="hold">
                                          <p:stCondLst>
                                            <p:cond delay="0"/>
                                          </p:stCondLst>
                                        </p:cTn>
                                        <p:tgtEl>
                                          <p:spTgt spid="78"/>
                                        </p:tgtEl>
                                        <p:attrNameLst>
                                          <p:attrName>style.visibility</p:attrName>
                                        </p:attrNameLst>
                                      </p:cBhvr>
                                      <p:to>
                                        <p:strVal val="visible"/>
                                      </p:to>
                                    </p:set>
                                    <p:animEffect transition="in" filter="fade">
                                      <p:cBhvr>
                                        <p:cTn id="120" dur="500"/>
                                        <p:tgtEl>
                                          <p:spTgt spid="78"/>
                                        </p:tgtEl>
                                      </p:cBhvr>
                                    </p:animEffect>
                                  </p:childTnLst>
                                </p:cTn>
                              </p:par>
                            </p:childTnLst>
                          </p:cTn>
                        </p:par>
                        <p:par>
                          <p:cTn id="121" fill="hold">
                            <p:stCondLst>
                              <p:cond delay="9000"/>
                            </p:stCondLst>
                            <p:childTnLst>
                              <p:par>
                                <p:cTn id="122" presetID="10" presetClass="entr" presetSubtype="0" fill="hold" nodeType="afterEffect">
                                  <p:stCondLst>
                                    <p:cond delay="0"/>
                                  </p:stCondLst>
                                  <p:childTnLst>
                                    <p:set>
                                      <p:cBhvr>
                                        <p:cTn id="123" dur="1" fill="hold">
                                          <p:stCondLst>
                                            <p:cond delay="0"/>
                                          </p:stCondLst>
                                        </p:cTn>
                                        <p:tgtEl>
                                          <p:spTgt spid="81"/>
                                        </p:tgtEl>
                                        <p:attrNameLst>
                                          <p:attrName>style.visibility</p:attrName>
                                        </p:attrNameLst>
                                      </p:cBhvr>
                                      <p:to>
                                        <p:strVal val="visible"/>
                                      </p:to>
                                    </p:set>
                                    <p:animEffect transition="in" filter="fade">
                                      <p:cBhvr>
                                        <p:cTn id="124" dur="500"/>
                                        <p:tgtEl>
                                          <p:spTgt spid="81"/>
                                        </p:tgtEl>
                                      </p:cBhvr>
                                    </p:animEffect>
                                  </p:childTnLst>
                                </p:cTn>
                              </p:par>
                            </p:childTnLst>
                          </p:cTn>
                        </p:par>
                        <p:par>
                          <p:cTn id="125" fill="hold">
                            <p:stCondLst>
                              <p:cond delay="9500"/>
                            </p:stCondLst>
                            <p:childTnLst>
                              <p:par>
                                <p:cTn id="126" presetID="10" presetClass="entr" presetSubtype="0" fill="hold" nodeType="afterEffect">
                                  <p:stCondLst>
                                    <p:cond delay="0"/>
                                  </p:stCondLst>
                                  <p:childTnLst>
                                    <p:set>
                                      <p:cBhvr>
                                        <p:cTn id="127" dur="1" fill="hold">
                                          <p:stCondLst>
                                            <p:cond delay="0"/>
                                          </p:stCondLst>
                                        </p:cTn>
                                        <p:tgtEl>
                                          <p:spTgt spid="99"/>
                                        </p:tgtEl>
                                        <p:attrNameLst>
                                          <p:attrName>style.visibility</p:attrName>
                                        </p:attrNameLst>
                                      </p:cBhvr>
                                      <p:to>
                                        <p:strVal val="visible"/>
                                      </p:to>
                                    </p:set>
                                    <p:animEffect transition="in" filter="fade">
                                      <p:cBhvr>
                                        <p:cTn id="128" dur="500"/>
                                        <p:tgtEl>
                                          <p:spTgt spid="99"/>
                                        </p:tgtEl>
                                      </p:cBhvr>
                                    </p:animEffect>
                                  </p:childTnLst>
                                </p:cTn>
                              </p:par>
                            </p:childTnLst>
                          </p:cTn>
                        </p:par>
                        <p:par>
                          <p:cTn id="129" fill="hold">
                            <p:stCondLst>
                              <p:cond delay="10000"/>
                            </p:stCondLst>
                            <p:childTnLst>
                              <p:par>
                                <p:cTn id="130" presetID="10" presetClass="entr" presetSubtype="0" fill="hold" nodeType="afterEffect">
                                  <p:stCondLst>
                                    <p:cond delay="0"/>
                                  </p:stCondLst>
                                  <p:childTnLst>
                                    <p:set>
                                      <p:cBhvr>
                                        <p:cTn id="131" dur="1" fill="hold">
                                          <p:stCondLst>
                                            <p:cond delay="0"/>
                                          </p:stCondLst>
                                        </p:cTn>
                                        <p:tgtEl>
                                          <p:spTgt spid="96"/>
                                        </p:tgtEl>
                                        <p:attrNameLst>
                                          <p:attrName>style.visibility</p:attrName>
                                        </p:attrNameLst>
                                      </p:cBhvr>
                                      <p:to>
                                        <p:strVal val="visible"/>
                                      </p:to>
                                    </p:set>
                                    <p:animEffect transition="in" filter="fade">
                                      <p:cBhvr>
                                        <p:cTn id="132" dur="500"/>
                                        <p:tgtEl>
                                          <p:spTgt spid="96"/>
                                        </p:tgtEl>
                                      </p:cBhvr>
                                    </p:animEffect>
                                  </p:childTnLst>
                                </p:cTn>
                              </p:par>
                            </p:childTnLst>
                          </p:cTn>
                        </p:par>
                        <p:par>
                          <p:cTn id="133" fill="hold">
                            <p:stCondLst>
                              <p:cond delay="10500"/>
                            </p:stCondLst>
                            <p:childTnLst>
                              <p:par>
                                <p:cTn id="134" presetID="10" presetClass="entr" presetSubtype="0" fill="hold" nodeType="afterEffect">
                                  <p:stCondLst>
                                    <p:cond delay="0"/>
                                  </p:stCondLst>
                                  <p:childTnLst>
                                    <p:set>
                                      <p:cBhvr>
                                        <p:cTn id="135" dur="1" fill="hold">
                                          <p:stCondLst>
                                            <p:cond delay="0"/>
                                          </p:stCondLst>
                                        </p:cTn>
                                        <p:tgtEl>
                                          <p:spTgt spid="90"/>
                                        </p:tgtEl>
                                        <p:attrNameLst>
                                          <p:attrName>style.visibility</p:attrName>
                                        </p:attrNameLst>
                                      </p:cBhvr>
                                      <p:to>
                                        <p:strVal val="visible"/>
                                      </p:to>
                                    </p:set>
                                    <p:animEffect transition="in" filter="fade">
                                      <p:cBhvr>
                                        <p:cTn id="136" dur="500"/>
                                        <p:tgtEl>
                                          <p:spTgt spid="90"/>
                                        </p:tgtEl>
                                      </p:cBhvr>
                                    </p:animEffect>
                                  </p:childTnLst>
                                </p:cTn>
                              </p:par>
                            </p:childTnLst>
                          </p:cTn>
                        </p:par>
                        <p:par>
                          <p:cTn id="137" fill="hold">
                            <p:stCondLst>
                              <p:cond delay="11000"/>
                            </p:stCondLst>
                            <p:childTnLst>
                              <p:par>
                                <p:cTn id="138" presetID="10" presetClass="entr" presetSubtype="0" fill="hold" nodeType="afterEffect">
                                  <p:stCondLst>
                                    <p:cond delay="0"/>
                                  </p:stCondLst>
                                  <p:childTnLst>
                                    <p:set>
                                      <p:cBhvr>
                                        <p:cTn id="139" dur="1" fill="hold">
                                          <p:stCondLst>
                                            <p:cond delay="0"/>
                                          </p:stCondLst>
                                        </p:cTn>
                                        <p:tgtEl>
                                          <p:spTgt spid="93"/>
                                        </p:tgtEl>
                                        <p:attrNameLst>
                                          <p:attrName>style.visibility</p:attrName>
                                        </p:attrNameLst>
                                      </p:cBhvr>
                                      <p:to>
                                        <p:strVal val="visible"/>
                                      </p:to>
                                    </p:set>
                                    <p:animEffect transition="in" filter="fade">
                                      <p:cBhvr>
                                        <p:cTn id="140" dur="500"/>
                                        <p:tgtEl>
                                          <p:spTgt spid="93"/>
                                        </p:tgtEl>
                                      </p:cBhvr>
                                    </p:animEffect>
                                  </p:childTnLst>
                                </p:cTn>
                              </p:par>
                            </p:childTnLst>
                          </p:cTn>
                        </p:par>
                        <p:par>
                          <p:cTn id="141" fill="hold">
                            <p:stCondLst>
                              <p:cond delay="11500"/>
                            </p:stCondLst>
                            <p:childTnLst>
                              <p:par>
                                <p:cTn id="142" presetID="10" presetClass="entr" presetSubtype="0" fill="hold" nodeType="afterEffect">
                                  <p:stCondLst>
                                    <p:cond delay="0"/>
                                  </p:stCondLst>
                                  <p:childTnLst>
                                    <p:set>
                                      <p:cBhvr>
                                        <p:cTn id="143" dur="1" fill="hold">
                                          <p:stCondLst>
                                            <p:cond delay="0"/>
                                          </p:stCondLst>
                                        </p:cTn>
                                        <p:tgtEl>
                                          <p:spTgt spid="111"/>
                                        </p:tgtEl>
                                        <p:attrNameLst>
                                          <p:attrName>style.visibility</p:attrName>
                                        </p:attrNameLst>
                                      </p:cBhvr>
                                      <p:to>
                                        <p:strVal val="visible"/>
                                      </p:to>
                                    </p:set>
                                    <p:animEffect transition="in" filter="fade">
                                      <p:cBhvr>
                                        <p:cTn id="144" dur="500"/>
                                        <p:tgtEl>
                                          <p:spTgt spid="111"/>
                                        </p:tgtEl>
                                      </p:cBhvr>
                                    </p:animEffect>
                                  </p:childTnLst>
                                </p:cTn>
                              </p:par>
                            </p:childTnLst>
                          </p:cTn>
                        </p:par>
                        <p:par>
                          <p:cTn id="145" fill="hold">
                            <p:stCondLst>
                              <p:cond delay="12000"/>
                            </p:stCondLst>
                            <p:childTnLst>
                              <p:par>
                                <p:cTn id="146" presetID="10" presetClass="entr" presetSubtype="0" fill="hold" nodeType="afterEffect">
                                  <p:stCondLst>
                                    <p:cond delay="0"/>
                                  </p:stCondLst>
                                  <p:childTnLst>
                                    <p:set>
                                      <p:cBhvr>
                                        <p:cTn id="147" dur="1" fill="hold">
                                          <p:stCondLst>
                                            <p:cond delay="0"/>
                                          </p:stCondLst>
                                        </p:cTn>
                                        <p:tgtEl>
                                          <p:spTgt spid="108"/>
                                        </p:tgtEl>
                                        <p:attrNameLst>
                                          <p:attrName>style.visibility</p:attrName>
                                        </p:attrNameLst>
                                      </p:cBhvr>
                                      <p:to>
                                        <p:strVal val="visible"/>
                                      </p:to>
                                    </p:set>
                                    <p:animEffect transition="in" filter="fade">
                                      <p:cBhvr>
                                        <p:cTn id="148" dur="500"/>
                                        <p:tgtEl>
                                          <p:spTgt spid="108"/>
                                        </p:tgtEl>
                                      </p:cBhvr>
                                    </p:animEffect>
                                  </p:childTnLst>
                                </p:cTn>
                              </p:par>
                            </p:childTnLst>
                          </p:cTn>
                        </p:par>
                        <p:par>
                          <p:cTn id="149" fill="hold">
                            <p:stCondLst>
                              <p:cond delay="12500"/>
                            </p:stCondLst>
                            <p:childTnLst>
                              <p:par>
                                <p:cTn id="150" presetID="10" presetClass="entr" presetSubtype="0" fill="hold" nodeType="afterEffect">
                                  <p:stCondLst>
                                    <p:cond delay="0"/>
                                  </p:stCondLst>
                                  <p:childTnLst>
                                    <p:set>
                                      <p:cBhvr>
                                        <p:cTn id="151" dur="1" fill="hold">
                                          <p:stCondLst>
                                            <p:cond delay="0"/>
                                          </p:stCondLst>
                                        </p:cTn>
                                        <p:tgtEl>
                                          <p:spTgt spid="102"/>
                                        </p:tgtEl>
                                        <p:attrNameLst>
                                          <p:attrName>style.visibility</p:attrName>
                                        </p:attrNameLst>
                                      </p:cBhvr>
                                      <p:to>
                                        <p:strVal val="visible"/>
                                      </p:to>
                                    </p:set>
                                    <p:animEffect transition="in" filter="fade">
                                      <p:cBhvr>
                                        <p:cTn id="152" dur="500"/>
                                        <p:tgtEl>
                                          <p:spTgt spid="102"/>
                                        </p:tgtEl>
                                      </p:cBhvr>
                                    </p:animEffect>
                                  </p:childTnLst>
                                </p:cTn>
                              </p:par>
                            </p:childTnLst>
                          </p:cTn>
                        </p:par>
                        <p:par>
                          <p:cTn id="153" fill="hold">
                            <p:stCondLst>
                              <p:cond delay="13000"/>
                            </p:stCondLst>
                            <p:childTnLst>
                              <p:par>
                                <p:cTn id="154" presetID="10" presetClass="entr" presetSubtype="0" fill="hold" nodeType="afterEffect">
                                  <p:stCondLst>
                                    <p:cond delay="0"/>
                                  </p:stCondLst>
                                  <p:childTnLst>
                                    <p:set>
                                      <p:cBhvr>
                                        <p:cTn id="155" dur="1" fill="hold">
                                          <p:stCondLst>
                                            <p:cond delay="0"/>
                                          </p:stCondLst>
                                        </p:cTn>
                                        <p:tgtEl>
                                          <p:spTgt spid="105"/>
                                        </p:tgtEl>
                                        <p:attrNameLst>
                                          <p:attrName>style.visibility</p:attrName>
                                        </p:attrNameLst>
                                      </p:cBhvr>
                                      <p:to>
                                        <p:strVal val="visible"/>
                                      </p:to>
                                    </p:set>
                                    <p:animEffect transition="in" filter="fade">
                                      <p:cBhvr>
                                        <p:cTn id="156" dur="500"/>
                                        <p:tgtEl>
                                          <p:spTgt spid="105"/>
                                        </p:tgtEl>
                                      </p:cBhvr>
                                    </p:animEffect>
                                  </p:childTnLst>
                                </p:cTn>
                              </p:par>
                            </p:childTnLst>
                          </p:cTn>
                        </p:par>
                        <p:par>
                          <p:cTn id="157" fill="hold">
                            <p:stCondLst>
                              <p:cond delay="13500"/>
                            </p:stCondLst>
                            <p:childTnLst>
                              <p:par>
                                <p:cTn id="158" presetID="10" presetClass="entr" presetSubtype="0" fill="hold" nodeType="afterEffect">
                                  <p:stCondLst>
                                    <p:cond delay="0"/>
                                  </p:stCondLst>
                                  <p:childTnLst>
                                    <p:set>
                                      <p:cBhvr>
                                        <p:cTn id="159" dur="1" fill="hold">
                                          <p:stCondLst>
                                            <p:cond delay="0"/>
                                          </p:stCondLst>
                                        </p:cTn>
                                        <p:tgtEl>
                                          <p:spTgt spid="123"/>
                                        </p:tgtEl>
                                        <p:attrNameLst>
                                          <p:attrName>style.visibility</p:attrName>
                                        </p:attrNameLst>
                                      </p:cBhvr>
                                      <p:to>
                                        <p:strVal val="visible"/>
                                      </p:to>
                                    </p:set>
                                    <p:animEffect transition="in" filter="fade">
                                      <p:cBhvr>
                                        <p:cTn id="160" dur="500"/>
                                        <p:tgtEl>
                                          <p:spTgt spid="123"/>
                                        </p:tgtEl>
                                      </p:cBhvr>
                                    </p:animEffect>
                                  </p:childTnLst>
                                </p:cTn>
                              </p:par>
                            </p:childTnLst>
                          </p:cTn>
                        </p:par>
                        <p:par>
                          <p:cTn id="161" fill="hold">
                            <p:stCondLst>
                              <p:cond delay="14000"/>
                            </p:stCondLst>
                            <p:childTnLst>
                              <p:par>
                                <p:cTn id="162" presetID="10" presetClass="entr" presetSubtype="0" fill="hold" nodeType="afterEffect">
                                  <p:stCondLst>
                                    <p:cond delay="0"/>
                                  </p:stCondLst>
                                  <p:childTnLst>
                                    <p:set>
                                      <p:cBhvr>
                                        <p:cTn id="163" dur="1" fill="hold">
                                          <p:stCondLst>
                                            <p:cond delay="0"/>
                                          </p:stCondLst>
                                        </p:cTn>
                                        <p:tgtEl>
                                          <p:spTgt spid="120"/>
                                        </p:tgtEl>
                                        <p:attrNameLst>
                                          <p:attrName>style.visibility</p:attrName>
                                        </p:attrNameLst>
                                      </p:cBhvr>
                                      <p:to>
                                        <p:strVal val="visible"/>
                                      </p:to>
                                    </p:set>
                                    <p:animEffect transition="in" filter="fade">
                                      <p:cBhvr>
                                        <p:cTn id="164" dur="500"/>
                                        <p:tgtEl>
                                          <p:spTgt spid="120"/>
                                        </p:tgtEl>
                                      </p:cBhvr>
                                    </p:animEffect>
                                  </p:childTnLst>
                                </p:cTn>
                              </p:par>
                            </p:childTnLst>
                          </p:cTn>
                        </p:par>
                        <p:par>
                          <p:cTn id="165" fill="hold">
                            <p:stCondLst>
                              <p:cond delay="14500"/>
                            </p:stCondLst>
                            <p:childTnLst>
                              <p:par>
                                <p:cTn id="166" presetID="10" presetClass="entr" presetSubtype="0" fill="hold" nodeType="afterEffect">
                                  <p:stCondLst>
                                    <p:cond delay="0"/>
                                  </p:stCondLst>
                                  <p:childTnLst>
                                    <p:set>
                                      <p:cBhvr>
                                        <p:cTn id="167" dur="1" fill="hold">
                                          <p:stCondLst>
                                            <p:cond delay="0"/>
                                          </p:stCondLst>
                                        </p:cTn>
                                        <p:tgtEl>
                                          <p:spTgt spid="114"/>
                                        </p:tgtEl>
                                        <p:attrNameLst>
                                          <p:attrName>style.visibility</p:attrName>
                                        </p:attrNameLst>
                                      </p:cBhvr>
                                      <p:to>
                                        <p:strVal val="visible"/>
                                      </p:to>
                                    </p:set>
                                    <p:animEffect transition="in" filter="fade">
                                      <p:cBhvr>
                                        <p:cTn id="168" dur="500"/>
                                        <p:tgtEl>
                                          <p:spTgt spid="114"/>
                                        </p:tgtEl>
                                      </p:cBhvr>
                                    </p:animEffect>
                                  </p:childTnLst>
                                </p:cTn>
                              </p:par>
                            </p:childTnLst>
                          </p:cTn>
                        </p:par>
                        <p:par>
                          <p:cTn id="169" fill="hold">
                            <p:stCondLst>
                              <p:cond delay="15000"/>
                            </p:stCondLst>
                            <p:childTnLst>
                              <p:par>
                                <p:cTn id="170" presetID="10" presetClass="entr" presetSubtype="0" fill="hold" nodeType="afterEffect">
                                  <p:stCondLst>
                                    <p:cond delay="0"/>
                                  </p:stCondLst>
                                  <p:childTnLst>
                                    <p:set>
                                      <p:cBhvr>
                                        <p:cTn id="171" dur="1" fill="hold">
                                          <p:stCondLst>
                                            <p:cond delay="0"/>
                                          </p:stCondLst>
                                        </p:cTn>
                                        <p:tgtEl>
                                          <p:spTgt spid="117"/>
                                        </p:tgtEl>
                                        <p:attrNameLst>
                                          <p:attrName>style.visibility</p:attrName>
                                        </p:attrNameLst>
                                      </p:cBhvr>
                                      <p:to>
                                        <p:strVal val="visible"/>
                                      </p:to>
                                    </p:set>
                                    <p:animEffect transition="in" filter="fade">
                                      <p:cBhvr>
                                        <p:cTn id="172" dur="500"/>
                                        <p:tgtEl>
                                          <p:spTgt spid="117"/>
                                        </p:tgtEl>
                                      </p:cBhvr>
                                    </p:animEffect>
                                  </p:childTnLst>
                                </p:cTn>
                              </p:par>
                              <p:par>
                                <p:cTn id="173" presetID="2" presetClass="entr" presetSubtype="4" fill="hold" nodeType="withEffect">
                                  <p:stCondLst>
                                    <p:cond delay="500"/>
                                  </p:stCondLst>
                                  <p:childTnLst>
                                    <p:set>
                                      <p:cBhvr>
                                        <p:cTn id="174" dur="1" fill="hold">
                                          <p:stCondLst>
                                            <p:cond delay="0"/>
                                          </p:stCondLst>
                                        </p:cTn>
                                        <p:tgtEl>
                                          <p:spTgt spid="53"/>
                                        </p:tgtEl>
                                        <p:attrNameLst>
                                          <p:attrName>style.visibility</p:attrName>
                                        </p:attrNameLst>
                                      </p:cBhvr>
                                      <p:to>
                                        <p:strVal val="visible"/>
                                      </p:to>
                                    </p:set>
                                    <p:anim calcmode="lin" valueType="num">
                                      <p:cBhvr additive="base">
                                        <p:cTn id="175" dur="1000" fill="hold"/>
                                        <p:tgtEl>
                                          <p:spTgt spid="53"/>
                                        </p:tgtEl>
                                        <p:attrNameLst>
                                          <p:attrName>ppt_x</p:attrName>
                                        </p:attrNameLst>
                                      </p:cBhvr>
                                      <p:tavLst>
                                        <p:tav tm="0">
                                          <p:val>
                                            <p:strVal val="#ppt_x"/>
                                          </p:val>
                                        </p:tav>
                                        <p:tav tm="100000">
                                          <p:val>
                                            <p:strVal val="#ppt_x"/>
                                          </p:val>
                                        </p:tav>
                                      </p:tavLst>
                                    </p:anim>
                                    <p:anim calcmode="lin" valueType="num">
                                      <p:cBhvr additive="base">
                                        <p:cTn id="176" dur="1000" fill="hold"/>
                                        <p:tgtEl>
                                          <p:spTgt spid="53"/>
                                        </p:tgtEl>
                                        <p:attrNameLst>
                                          <p:attrName>ppt_y</p:attrName>
                                        </p:attrNameLst>
                                      </p:cBhvr>
                                      <p:tavLst>
                                        <p:tav tm="0">
                                          <p:val>
                                            <p:strVal val="1+#ppt_h/2"/>
                                          </p:val>
                                        </p:tav>
                                        <p:tav tm="100000">
                                          <p:val>
                                            <p:strVal val="#ppt_y"/>
                                          </p:val>
                                        </p:tav>
                                      </p:tavLst>
                                    </p:anim>
                                  </p:childTnLst>
                                </p:cTn>
                              </p:par>
                              <p:par>
                                <p:cTn id="177" presetID="2" presetClass="entr" presetSubtype="4" fill="hold" grpId="0" nodeType="withEffect">
                                  <p:stCondLst>
                                    <p:cond delay="1500"/>
                                  </p:stCondLst>
                                  <p:childTnLst>
                                    <p:set>
                                      <p:cBhvr>
                                        <p:cTn id="178" dur="1" fill="hold">
                                          <p:stCondLst>
                                            <p:cond delay="0"/>
                                          </p:stCondLst>
                                        </p:cTn>
                                        <p:tgtEl>
                                          <p:spTgt spid="126"/>
                                        </p:tgtEl>
                                        <p:attrNameLst>
                                          <p:attrName>style.visibility</p:attrName>
                                        </p:attrNameLst>
                                      </p:cBhvr>
                                      <p:to>
                                        <p:strVal val="visible"/>
                                      </p:to>
                                    </p:set>
                                    <p:anim calcmode="lin" valueType="num">
                                      <p:cBhvr additive="base">
                                        <p:cTn id="179" dur="1000" fill="hold"/>
                                        <p:tgtEl>
                                          <p:spTgt spid="126"/>
                                        </p:tgtEl>
                                        <p:attrNameLst>
                                          <p:attrName>ppt_x</p:attrName>
                                        </p:attrNameLst>
                                      </p:cBhvr>
                                      <p:tavLst>
                                        <p:tav tm="0">
                                          <p:val>
                                            <p:strVal val="#ppt_x"/>
                                          </p:val>
                                        </p:tav>
                                        <p:tav tm="100000">
                                          <p:val>
                                            <p:strVal val="#ppt_x"/>
                                          </p:val>
                                        </p:tav>
                                      </p:tavLst>
                                    </p:anim>
                                    <p:anim calcmode="lin" valueType="num">
                                      <p:cBhvr additive="base">
                                        <p:cTn id="180" dur="1000" fill="hold"/>
                                        <p:tgtEl>
                                          <p:spTgt spid="12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6" grpId="0"/>
      <p:bldP spid="13" grpId="0" animBg="1"/>
      <p:bldP spid="14" grpId="0"/>
      <p:bldP spid="21" grpId="0" animBg="1"/>
      <p:bldP spid="22" grpId="0"/>
      <p:bldP spid="29" grpId="0" animBg="1"/>
      <p:bldP spid="30" grpId="0"/>
      <p:bldP spid="37" grpId="0" animBg="1"/>
      <p:bldP spid="38" grpId="0"/>
      <p:bldP spid="45" grpId="0" animBg="1"/>
      <p:bldP spid="46" grpId="0"/>
      <p:bldP spid="126"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TextBox 5"/>
          <p:cNvSpPr txBox="1"/>
          <p:nvPr/>
        </p:nvSpPr>
        <p:spPr>
          <a:xfrm>
            <a:off x="5553833" y="1859340"/>
            <a:ext cx="1151768" cy="1569660"/>
          </a:xfrm>
          <a:prstGeom prst="rect">
            <a:avLst/>
          </a:prstGeom>
          <a:noFill/>
        </p:spPr>
        <p:txBody>
          <a:bodyPr wrap="square" rtlCol="0">
            <a:spAutoFit/>
          </a:bodyPr>
          <a:lstStyle/>
          <a:p>
            <a:pPr algn="ctr"/>
            <a:r>
              <a:rPr lang="id-ID" sz="9600" dirty="0" smtClean="0">
                <a:solidFill>
                  <a:schemeClr val="bg1"/>
                </a:solidFill>
                <a:latin typeface="Sosa" pitchFamily="2" charset="0"/>
              </a:rPr>
              <a:t>j</a:t>
            </a:r>
            <a:endParaRPr lang="id-ID" sz="9600" dirty="0">
              <a:solidFill>
                <a:schemeClr val="bg1"/>
              </a:solidFill>
              <a:latin typeface="FontAwesome" pitchFamily="2" charset="0"/>
            </a:endParaRPr>
          </a:p>
        </p:txBody>
      </p:sp>
      <p:sp>
        <p:nvSpPr>
          <p:cNvPr id="7" name="Content Placeholder 2"/>
          <p:cNvSpPr txBox="1">
            <a:spLocks/>
          </p:cNvSpPr>
          <p:nvPr/>
        </p:nvSpPr>
        <p:spPr>
          <a:xfrm>
            <a:off x="2977107" y="3429000"/>
            <a:ext cx="6237784"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3200" b="1" dirty="0" smtClean="0">
                <a:solidFill>
                  <a:schemeClr val="bg1"/>
                </a:solidFill>
                <a:ea typeface="Roboto" panose="02000000000000000000" pitchFamily="2" charset="0"/>
              </a:rPr>
              <a:t>OUR COMPANY</a:t>
            </a:r>
          </a:p>
          <a:p>
            <a:pPr marL="0" indent="0" algn="ctr">
              <a:buNone/>
            </a:pPr>
            <a:r>
              <a:rPr lang="en-US" sz="1400" dirty="0" err="1" smtClean="0">
                <a:solidFill>
                  <a:schemeClr val="bg1">
                    <a:lumMod val="95000"/>
                  </a:schemeClr>
                </a:solidFill>
                <a:ea typeface="Roboto" panose="02000000000000000000" pitchFamily="2" charset="0"/>
              </a:rPr>
              <a:t>Lorem</a:t>
            </a:r>
            <a:r>
              <a:rPr lang="en-US" sz="1400" dirty="0" smtClean="0">
                <a:solidFill>
                  <a:schemeClr val="bg1">
                    <a:lumMod val="95000"/>
                  </a:schemeClr>
                </a:solidFill>
                <a:ea typeface="Roboto" panose="02000000000000000000" pitchFamily="2" charset="0"/>
              </a:rPr>
              <a:t> </a:t>
            </a:r>
            <a:r>
              <a:rPr lang="en-US" sz="1400" dirty="0">
                <a:solidFill>
                  <a:schemeClr val="bg1">
                    <a:lumMod val="95000"/>
                  </a:schemeClr>
                </a:solidFill>
                <a:ea typeface="Roboto" panose="02000000000000000000" pitchFamily="2" charset="0"/>
              </a:rPr>
              <a:t>ipsum dolor sit amet, consectetur adipiscing elit. Fusce suscipit neque non </a:t>
            </a:r>
            <a:r>
              <a:rPr lang="en-US" sz="1400" dirty="0" err="1">
                <a:solidFill>
                  <a:schemeClr val="bg1">
                    <a:lumMod val="95000"/>
                  </a:schemeClr>
                </a:solidFill>
                <a:ea typeface="Roboto" panose="02000000000000000000" pitchFamily="2" charset="0"/>
              </a:rPr>
              <a:t>libero</a:t>
            </a:r>
            <a:r>
              <a:rPr lang="en-US" sz="1400" dirty="0">
                <a:solidFill>
                  <a:schemeClr val="bg1">
                    <a:lumMod val="95000"/>
                  </a:schemeClr>
                </a:solidFill>
                <a:ea typeface="Roboto" panose="02000000000000000000" pitchFamily="2" charset="0"/>
              </a:rPr>
              <a:t> </a:t>
            </a:r>
            <a:r>
              <a:rPr lang="en-US" sz="1400" dirty="0" err="1" smtClean="0">
                <a:solidFill>
                  <a:schemeClr val="bg1">
                    <a:lumMod val="95000"/>
                  </a:schemeClr>
                </a:solidFill>
                <a:ea typeface="Roboto" panose="02000000000000000000" pitchFamily="2" charset="0"/>
              </a:rPr>
              <a:t>aliquam</a:t>
            </a:r>
            <a:endParaRPr lang="en-US" sz="1400" dirty="0">
              <a:solidFill>
                <a:schemeClr val="bg1">
                  <a:lumMod val="95000"/>
                </a:schemeClr>
              </a:solidFill>
              <a:ea typeface="Roboto" panose="02000000000000000000" pitchFamily="2" charset="0"/>
            </a:endParaRPr>
          </a:p>
        </p:txBody>
      </p:sp>
      <p:grpSp>
        <p:nvGrpSpPr>
          <p:cNvPr id="13" name="Group 12"/>
          <p:cNvGrpSpPr/>
          <p:nvPr/>
        </p:nvGrpSpPr>
        <p:grpSpPr>
          <a:xfrm>
            <a:off x="5997524" y="4571522"/>
            <a:ext cx="216000" cy="2295454"/>
            <a:chOff x="5997524" y="4571522"/>
            <a:chExt cx="216000" cy="2295454"/>
          </a:xfrm>
        </p:grpSpPr>
        <p:cxnSp>
          <p:nvCxnSpPr>
            <p:cNvPr id="8" name="Straight Connector 7"/>
            <p:cNvCxnSpPr/>
            <p:nvPr/>
          </p:nvCxnSpPr>
          <p:spPr>
            <a:xfrm>
              <a:off x="6097936" y="4706976"/>
              <a:ext cx="0" cy="216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5997524" y="4571522"/>
              <a:ext cx="216000" cy="212400"/>
              <a:chOff x="9702774" y="956603"/>
              <a:chExt cx="216000" cy="212400"/>
            </a:xfrm>
          </p:grpSpPr>
          <p:sp>
            <p:nvSpPr>
              <p:cNvPr id="10" name="Oval 9"/>
              <p:cNvSpPr/>
              <p:nvPr/>
            </p:nvSpPr>
            <p:spPr>
              <a:xfrm>
                <a:off x="9702774" y="956603"/>
                <a:ext cx="216000" cy="2124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Oval 8"/>
              <p:cNvSpPr/>
              <p:nvPr/>
            </p:nvSpPr>
            <p:spPr>
              <a:xfrm>
                <a:off x="9738774" y="992603"/>
                <a:ext cx="144000" cy="144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spTree>
    <p:extLst>
      <p:ext uri="{BB962C8B-B14F-4D97-AF65-F5344CB8AC3E}">
        <p14:creationId xmlns:p14="http://schemas.microsoft.com/office/powerpoint/2010/main" val="341672547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500" fill="hold"/>
                                        <p:tgtEl>
                                          <p:spTgt spid="6"/>
                                        </p:tgtEl>
                                        <p:attrNameLst>
                                          <p:attrName>ppt_w</p:attrName>
                                        </p:attrNameLst>
                                      </p:cBhvr>
                                      <p:tavLst>
                                        <p:tav tm="0">
                                          <p:val>
                                            <p:fltVal val="0"/>
                                          </p:val>
                                        </p:tav>
                                        <p:tav tm="100000">
                                          <p:val>
                                            <p:strVal val="#ppt_w"/>
                                          </p:val>
                                        </p:tav>
                                      </p:tavLst>
                                    </p:anim>
                                    <p:anim calcmode="lin" valueType="num">
                                      <p:cBhvr>
                                        <p:cTn id="8" dur="1500" fill="hold"/>
                                        <p:tgtEl>
                                          <p:spTgt spid="6"/>
                                        </p:tgtEl>
                                        <p:attrNameLst>
                                          <p:attrName>ppt_h</p:attrName>
                                        </p:attrNameLst>
                                      </p:cBhvr>
                                      <p:tavLst>
                                        <p:tav tm="0">
                                          <p:val>
                                            <p:fltVal val="0"/>
                                          </p:val>
                                        </p:tav>
                                        <p:tav tm="100000">
                                          <p:val>
                                            <p:strVal val="#ppt_h"/>
                                          </p:val>
                                        </p:tav>
                                      </p:tavLst>
                                    </p:anim>
                                    <p:animEffect transition="in" filter="fade">
                                      <p:cBhvr>
                                        <p:cTn id="9" dur="1500"/>
                                        <p:tgtEl>
                                          <p:spTgt spid="6"/>
                                        </p:tgtEl>
                                      </p:cBhvr>
                                    </p:animEffect>
                                  </p:childTnLst>
                                </p:cTn>
                              </p:par>
                            </p:childTnLst>
                          </p:cTn>
                        </p:par>
                        <p:par>
                          <p:cTn id="10" fill="hold">
                            <p:stCondLst>
                              <p:cond delay="1500"/>
                            </p:stCondLst>
                            <p:childTnLst>
                              <p:par>
                                <p:cTn id="11" presetID="16" presetClass="entr" presetSubtype="37" fill="hold" grpId="0" nodeType="after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barn(outVertical)">
                                      <p:cBhvr>
                                        <p:cTn id="13" dur="1000"/>
                                        <p:tgtEl>
                                          <p:spTgt spid="7"/>
                                        </p:tgtEl>
                                      </p:cBhvr>
                                    </p:animEffect>
                                  </p:childTnLst>
                                </p:cTn>
                              </p:par>
                            </p:childTnLst>
                          </p:cTn>
                        </p:par>
                        <p:par>
                          <p:cTn id="14" fill="hold">
                            <p:stCondLst>
                              <p:cond delay="2500"/>
                            </p:stCondLst>
                            <p:childTnLst>
                              <p:par>
                                <p:cTn id="15" presetID="22" presetClass="entr" presetSubtype="1" fill="hold" nodeType="after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16</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What is </a:t>
            </a:r>
            <a:r>
              <a:rPr lang="id-ID" sz="2800"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Rawoon ?</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4"/>
          <p:cNvSpPr/>
          <p:nvPr/>
        </p:nvSpPr>
        <p:spPr>
          <a:xfrm>
            <a:off x="4600970" y="1839550"/>
            <a:ext cx="6678411" cy="385272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6" name="Group 5"/>
          <p:cNvGrpSpPr/>
          <p:nvPr/>
        </p:nvGrpSpPr>
        <p:grpSpPr>
          <a:xfrm>
            <a:off x="3322790" y="1959854"/>
            <a:ext cx="892416" cy="761821"/>
            <a:chOff x="3440113" y="1050925"/>
            <a:chExt cx="390525" cy="333376"/>
          </a:xfrm>
          <a:solidFill>
            <a:schemeClr val="tx2"/>
          </a:solidFill>
        </p:grpSpPr>
        <p:sp>
          <p:nvSpPr>
            <p:cNvPr id="7" name="Freeform 6"/>
            <p:cNvSpPr>
              <a:spLocks/>
            </p:cNvSpPr>
            <p:nvPr/>
          </p:nvSpPr>
          <p:spPr bwMode="auto">
            <a:xfrm>
              <a:off x="3563938" y="1244600"/>
              <a:ext cx="69850" cy="71438"/>
            </a:xfrm>
            <a:custGeom>
              <a:avLst/>
              <a:gdLst>
                <a:gd name="T0" fmla="*/ 44 w 44"/>
                <a:gd name="T1" fmla="*/ 25 h 45"/>
                <a:gd name="T2" fmla="*/ 19 w 44"/>
                <a:gd name="T3" fmla="*/ 0 h 45"/>
                <a:gd name="T4" fmla="*/ 19 w 44"/>
                <a:gd name="T5" fmla="*/ 0 h 45"/>
                <a:gd name="T6" fmla="*/ 0 w 44"/>
                <a:gd name="T7" fmla="*/ 45 h 45"/>
                <a:gd name="T8" fmla="*/ 44 w 44"/>
                <a:gd name="T9" fmla="*/ 25 h 45"/>
              </a:gdLst>
              <a:ahLst/>
              <a:cxnLst>
                <a:cxn ang="0">
                  <a:pos x="T0" y="T1"/>
                </a:cxn>
                <a:cxn ang="0">
                  <a:pos x="T2" y="T3"/>
                </a:cxn>
                <a:cxn ang="0">
                  <a:pos x="T4" y="T5"/>
                </a:cxn>
                <a:cxn ang="0">
                  <a:pos x="T6" y="T7"/>
                </a:cxn>
                <a:cxn ang="0">
                  <a:pos x="T8" y="T9"/>
                </a:cxn>
              </a:cxnLst>
              <a:rect l="0" t="0" r="r" b="b"/>
              <a:pathLst>
                <a:path w="44" h="45">
                  <a:moveTo>
                    <a:pt x="44" y="25"/>
                  </a:moveTo>
                  <a:lnTo>
                    <a:pt x="19" y="0"/>
                  </a:lnTo>
                  <a:lnTo>
                    <a:pt x="19" y="0"/>
                  </a:lnTo>
                  <a:lnTo>
                    <a:pt x="0" y="45"/>
                  </a:lnTo>
                  <a:lnTo>
                    <a:pt x="44"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Rectangle 7"/>
            <p:cNvSpPr>
              <a:spLocks noChangeArrowheads="1"/>
            </p:cNvSpPr>
            <p:nvPr/>
          </p:nvSpPr>
          <p:spPr bwMode="auto">
            <a:xfrm>
              <a:off x="3633788" y="1284288"/>
              <a:ext cx="1588"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8"/>
            <p:cNvSpPr>
              <a:spLocks/>
            </p:cNvSpPr>
            <p:nvPr/>
          </p:nvSpPr>
          <p:spPr bwMode="auto">
            <a:xfrm>
              <a:off x="3605213" y="1074738"/>
              <a:ext cx="176213" cy="176213"/>
            </a:xfrm>
            <a:custGeom>
              <a:avLst/>
              <a:gdLst>
                <a:gd name="T0" fmla="*/ 101 w 111"/>
                <a:gd name="T1" fmla="*/ 0 h 111"/>
                <a:gd name="T2" fmla="*/ 0 w 111"/>
                <a:gd name="T3" fmla="*/ 101 h 111"/>
                <a:gd name="T4" fmla="*/ 10 w 111"/>
                <a:gd name="T5" fmla="*/ 111 h 111"/>
                <a:gd name="T6" fmla="*/ 111 w 111"/>
                <a:gd name="T7" fmla="*/ 10 h 111"/>
                <a:gd name="T8" fmla="*/ 101 w 111"/>
                <a:gd name="T9" fmla="*/ 0 h 111"/>
              </a:gdLst>
              <a:ahLst/>
              <a:cxnLst>
                <a:cxn ang="0">
                  <a:pos x="T0" y="T1"/>
                </a:cxn>
                <a:cxn ang="0">
                  <a:pos x="T2" y="T3"/>
                </a:cxn>
                <a:cxn ang="0">
                  <a:pos x="T4" y="T5"/>
                </a:cxn>
                <a:cxn ang="0">
                  <a:pos x="T6" y="T7"/>
                </a:cxn>
                <a:cxn ang="0">
                  <a:pos x="T8" y="T9"/>
                </a:cxn>
              </a:cxnLst>
              <a:rect l="0" t="0" r="r" b="b"/>
              <a:pathLst>
                <a:path w="111" h="111">
                  <a:moveTo>
                    <a:pt x="101" y="0"/>
                  </a:moveTo>
                  <a:lnTo>
                    <a:pt x="0" y="101"/>
                  </a:lnTo>
                  <a:lnTo>
                    <a:pt x="10" y="111"/>
                  </a:lnTo>
                  <a:lnTo>
                    <a:pt x="111" y="10"/>
                  </a:lnTo>
                  <a:lnTo>
                    <a:pt x="10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9"/>
            <p:cNvSpPr>
              <a:spLocks/>
            </p:cNvSpPr>
            <p:nvPr/>
          </p:nvSpPr>
          <p:spPr bwMode="auto">
            <a:xfrm>
              <a:off x="3629025" y="1098550"/>
              <a:ext cx="177800" cy="177800"/>
            </a:xfrm>
            <a:custGeom>
              <a:avLst/>
              <a:gdLst>
                <a:gd name="T0" fmla="*/ 0 w 112"/>
                <a:gd name="T1" fmla="*/ 102 h 112"/>
                <a:gd name="T2" fmla="*/ 10 w 112"/>
                <a:gd name="T3" fmla="*/ 112 h 112"/>
                <a:gd name="T4" fmla="*/ 112 w 112"/>
                <a:gd name="T5" fmla="*/ 12 h 112"/>
                <a:gd name="T6" fmla="*/ 102 w 112"/>
                <a:gd name="T7" fmla="*/ 0 h 112"/>
                <a:gd name="T8" fmla="*/ 0 w 112"/>
                <a:gd name="T9" fmla="*/ 102 h 112"/>
              </a:gdLst>
              <a:ahLst/>
              <a:cxnLst>
                <a:cxn ang="0">
                  <a:pos x="T0" y="T1"/>
                </a:cxn>
                <a:cxn ang="0">
                  <a:pos x="T2" y="T3"/>
                </a:cxn>
                <a:cxn ang="0">
                  <a:pos x="T4" y="T5"/>
                </a:cxn>
                <a:cxn ang="0">
                  <a:pos x="T6" y="T7"/>
                </a:cxn>
                <a:cxn ang="0">
                  <a:pos x="T8" y="T9"/>
                </a:cxn>
              </a:cxnLst>
              <a:rect l="0" t="0" r="r" b="b"/>
              <a:pathLst>
                <a:path w="112" h="112">
                  <a:moveTo>
                    <a:pt x="0" y="102"/>
                  </a:moveTo>
                  <a:lnTo>
                    <a:pt x="10" y="112"/>
                  </a:lnTo>
                  <a:lnTo>
                    <a:pt x="112" y="12"/>
                  </a:lnTo>
                  <a:lnTo>
                    <a:pt x="102" y="0"/>
                  </a:lnTo>
                  <a:lnTo>
                    <a:pt x="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p:cNvSpPr>
            <p:nvPr/>
          </p:nvSpPr>
          <p:spPr bwMode="auto">
            <a:xfrm>
              <a:off x="3775075" y="1050925"/>
              <a:ext cx="55563" cy="52388"/>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4"/>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1"/>
            <p:cNvSpPr>
              <a:spLocks/>
            </p:cNvSpPr>
            <p:nvPr/>
          </p:nvSpPr>
          <p:spPr bwMode="auto">
            <a:xfrm>
              <a:off x="3440113" y="1058863"/>
              <a:ext cx="327025" cy="325438"/>
            </a:xfrm>
            <a:custGeom>
              <a:avLst/>
              <a:gdLst>
                <a:gd name="T0" fmla="*/ 182 w 206"/>
                <a:gd name="T1" fmla="*/ 180 h 205"/>
                <a:gd name="T2" fmla="*/ 25 w 206"/>
                <a:gd name="T3" fmla="*/ 180 h 205"/>
                <a:gd name="T4" fmla="*/ 25 w 206"/>
                <a:gd name="T5" fmla="*/ 25 h 205"/>
                <a:gd name="T6" fmla="*/ 172 w 206"/>
                <a:gd name="T7" fmla="*/ 25 h 205"/>
                <a:gd name="T8" fmla="*/ 198 w 206"/>
                <a:gd name="T9" fmla="*/ 0 h 205"/>
                <a:gd name="T10" fmla="*/ 0 w 206"/>
                <a:gd name="T11" fmla="*/ 0 h 205"/>
                <a:gd name="T12" fmla="*/ 0 w 206"/>
                <a:gd name="T13" fmla="*/ 205 h 205"/>
                <a:gd name="T14" fmla="*/ 206 w 206"/>
                <a:gd name="T15" fmla="*/ 205 h 205"/>
                <a:gd name="T16" fmla="*/ 206 w 206"/>
                <a:gd name="T17" fmla="*/ 76 h 205"/>
                <a:gd name="T18" fmla="*/ 182 w 206"/>
                <a:gd name="T19" fmla="*/ 101 h 205"/>
                <a:gd name="T20" fmla="*/ 182 w 206"/>
                <a:gd name="T21" fmla="*/ 18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6" h="205">
                  <a:moveTo>
                    <a:pt x="182" y="180"/>
                  </a:moveTo>
                  <a:lnTo>
                    <a:pt x="25" y="180"/>
                  </a:lnTo>
                  <a:lnTo>
                    <a:pt x="25" y="25"/>
                  </a:lnTo>
                  <a:lnTo>
                    <a:pt x="172" y="25"/>
                  </a:lnTo>
                  <a:lnTo>
                    <a:pt x="198" y="0"/>
                  </a:lnTo>
                  <a:lnTo>
                    <a:pt x="0" y="0"/>
                  </a:lnTo>
                  <a:lnTo>
                    <a:pt x="0" y="205"/>
                  </a:lnTo>
                  <a:lnTo>
                    <a:pt x="206" y="205"/>
                  </a:lnTo>
                  <a:lnTo>
                    <a:pt x="206" y="76"/>
                  </a:lnTo>
                  <a:lnTo>
                    <a:pt x="182" y="101"/>
                  </a:lnTo>
                  <a:lnTo>
                    <a:pt x="182"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3" name="TextBox 12"/>
          <p:cNvSpPr txBox="1"/>
          <p:nvPr/>
        </p:nvSpPr>
        <p:spPr>
          <a:xfrm>
            <a:off x="712028" y="2909785"/>
            <a:ext cx="3511660" cy="1606012"/>
          </a:xfrm>
          <a:prstGeom prst="rect">
            <a:avLst/>
          </a:prstGeom>
          <a:noFill/>
        </p:spPr>
        <p:txBody>
          <a:bodyPr wrap="square" rIns="144000" bIns="36000" numCol="1" spcCol="360000">
            <a:spAutoFit/>
          </a:bodyPr>
          <a:lstStyle/>
          <a:p>
            <a:pPr algn="r" eaLnBrk="1" fontAlgn="auto" hangingPunct="1">
              <a:spcBef>
                <a:spcPts val="0"/>
              </a:spcBef>
              <a:spcAft>
                <a:spcPts val="0"/>
              </a:spcAft>
              <a:defRPr/>
            </a:pPr>
            <a:r>
              <a:rPr lang="en-US" sz="1100" dirty="0" smtClean="0">
                <a:solidFill>
                  <a:schemeClr val="bg1">
                    <a:lumMod val="50000"/>
                  </a:schemeClr>
                </a:solidFill>
                <a:ea typeface="Roboto" panose="02000000000000000000" pitchFamily="2" charset="0"/>
              </a:rPr>
              <a:t>The </a:t>
            </a:r>
            <a:r>
              <a:rPr lang="en-US" sz="1100" dirty="0">
                <a:solidFill>
                  <a:schemeClr val="bg1">
                    <a:lumMod val="50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50000"/>
                  </a:schemeClr>
                </a:solidFill>
                <a:ea typeface="Roboto" panose="02000000000000000000" pitchFamily="2" charset="0"/>
              </a:rPr>
              <a:t>believable.</a:t>
            </a:r>
            <a:r>
              <a:rPr lang="id-ID" sz="1100" dirty="0" smtClean="0">
                <a:solidFill>
                  <a:schemeClr val="bg1">
                    <a:lumMod val="50000"/>
                  </a:schemeClr>
                </a:solidFill>
                <a:ea typeface="Roboto" panose="02000000000000000000" pitchFamily="2" charset="0"/>
              </a:rPr>
              <a:t> </a:t>
            </a:r>
            <a:r>
              <a:rPr lang="en-US" sz="1100" dirty="0" smtClean="0">
                <a:solidFill>
                  <a:schemeClr val="bg1">
                    <a:lumMod val="50000"/>
                  </a:schemeClr>
                </a:solidFill>
                <a:ea typeface="Roboto" panose="02000000000000000000" pitchFamily="2" charset="0"/>
              </a:rPr>
              <a:t>Contrary </a:t>
            </a:r>
            <a:r>
              <a:rPr lang="en-US" sz="1100" dirty="0">
                <a:solidFill>
                  <a:schemeClr val="bg1">
                    <a:lumMod val="50000"/>
                  </a:schemeClr>
                </a:solidFill>
                <a:ea typeface="Roboto" panose="02000000000000000000" pitchFamily="2" charset="0"/>
              </a:rPr>
              <a:t>to popular belief It has roots in a piece of classical Latin literature from 45 BC. </a:t>
            </a:r>
          </a:p>
        </p:txBody>
      </p:sp>
      <p:grpSp>
        <p:nvGrpSpPr>
          <p:cNvPr id="14" name="Group 13"/>
          <p:cNvGrpSpPr/>
          <p:nvPr/>
        </p:nvGrpSpPr>
        <p:grpSpPr>
          <a:xfrm>
            <a:off x="783388" y="4697175"/>
            <a:ext cx="534558" cy="940303"/>
            <a:chOff x="1101932" y="3065230"/>
            <a:chExt cx="406487" cy="715022"/>
          </a:xfrm>
        </p:grpSpPr>
        <p:sp>
          <p:nvSpPr>
            <p:cNvPr id="15" name="Oval 14"/>
            <p:cNvSpPr/>
            <p:nvPr/>
          </p:nvSpPr>
          <p:spPr>
            <a:xfrm>
              <a:off x="1101933" y="3065230"/>
              <a:ext cx="406486" cy="40648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lumMod val="65000"/>
                  </a:schemeClr>
                </a:solidFill>
                <a:ea typeface="Roboto" panose="02000000000000000000" pitchFamily="2" charset="0"/>
              </a:endParaRPr>
            </a:p>
          </p:txBody>
        </p:sp>
        <p:sp>
          <p:nvSpPr>
            <p:cNvPr id="16" name="Content Placeholder 2"/>
            <p:cNvSpPr txBox="1">
              <a:spLocks/>
            </p:cNvSpPr>
            <p:nvPr/>
          </p:nvSpPr>
          <p:spPr>
            <a:xfrm>
              <a:off x="1101932" y="3467978"/>
              <a:ext cx="403615"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000" dirty="0" smtClean="0">
                  <a:ea typeface="Roboto" panose="02000000000000000000" pitchFamily="2" charset="0"/>
                </a:rPr>
                <a:t>Born</a:t>
              </a:r>
            </a:p>
            <a:p>
              <a:pPr marL="0" indent="0" algn="ctr">
                <a:buFont typeface="Arial" pitchFamily="34" charset="0"/>
                <a:buNone/>
              </a:pPr>
              <a:r>
                <a:rPr lang="id-ID" sz="1000" dirty="0" smtClean="0">
                  <a:ea typeface="Roboto" panose="02000000000000000000" pitchFamily="2" charset="0"/>
                </a:rPr>
                <a:t>2007</a:t>
              </a:r>
              <a:endParaRPr lang="en-US" sz="1000" dirty="0" smtClean="0">
                <a:ea typeface="Roboto" panose="02000000000000000000" pitchFamily="2" charset="0"/>
              </a:endParaRPr>
            </a:p>
          </p:txBody>
        </p:sp>
      </p:grpSp>
      <p:grpSp>
        <p:nvGrpSpPr>
          <p:cNvPr id="17" name="Group 16"/>
          <p:cNvGrpSpPr/>
          <p:nvPr/>
        </p:nvGrpSpPr>
        <p:grpSpPr>
          <a:xfrm>
            <a:off x="1493850" y="4697177"/>
            <a:ext cx="534557" cy="941340"/>
            <a:chOff x="3106151" y="2100946"/>
            <a:chExt cx="406486" cy="715809"/>
          </a:xfrm>
        </p:grpSpPr>
        <p:sp>
          <p:nvSpPr>
            <p:cNvPr id="18" name="Oval 17"/>
            <p:cNvSpPr/>
            <p:nvPr/>
          </p:nvSpPr>
          <p:spPr>
            <a:xfrm>
              <a:off x="3106151" y="2100946"/>
              <a:ext cx="406486" cy="40648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lumMod val="65000"/>
                  </a:schemeClr>
                </a:solidFill>
                <a:ea typeface="Roboto" panose="02000000000000000000" pitchFamily="2" charset="0"/>
              </a:endParaRPr>
            </a:p>
          </p:txBody>
        </p:sp>
        <p:sp>
          <p:nvSpPr>
            <p:cNvPr id="19" name="Content Placeholder 2"/>
            <p:cNvSpPr txBox="1">
              <a:spLocks/>
            </p:cNvSpPr>
            <p:nvPr/>
          </p:nvSpPr>
          <p:spPr>
            <a:xfrm>
              <a:off x="3106151" y="2504481"/>
              <a:ext cx="406486"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000" dirty="0" smtClean="0">
                  <a:ea typeface="Roboto" panose="02000000000000000000" pitchFamily="2" charset="0"/>
                </a:rPr>
                <a:t>Thrive</a:t>
              </a:r>
            </a:p>
            <a:p>
              <a:pPr marL="0" indent="0" algn="ctr">
                <a:buFont typeface="Arial" pitchFamily="34" charset="0"/>
                <a:buNone/>
              </a:pPr>
              <a:r>
                <a:rPr lang="id-ID" sz="1000" dirty="0" smtClean="0">
                  <a:ea typeface="Roboto" panose="02000000000000000000" pitchFamily="2" charset="0"/>
                </a:rPr>
                <a:t>2008</a:t>
              </a:r>
              <a:endParaRPr lang="en-US" sz="1000" dirty="0" smtClean="0">
                <a:ea typeface="Roboto" panose="02000000000000000000" pitchFamily="2" charset="0"/>
              </a:endParaRPr>
            </a:p>
          </p:txBody>
        </p:sp>
      </p:grpSp>
      <p:grpSp>
        <p:nvGrpSpPr>
          <p:cNvPr id="20" name="Group 19"/>
          <p:cNvGrpSpPr/>
          <p:nvPr/>
        </p:nvGrpSpPr>
        <p:grpSpPr>
          <a:xfrm>
            <a:off x="2179409" y="4703681"/>
            <a:ext cx="534558" cy="954370"/>
            <a:chOff x="4878236" y="2968953"/>
            <a:chExt cx="406487" cy="725719"/>
          </a:xfrm>
        </p:grpSpPr>
        <p:sp>
          <p:nvSpPr>
            <p:cNvPr id="21" name="Oval 20"/>
            <p:cNvSpPr/>
            <p:nvPr/>
          </p:nvSpPr>
          <p:spPr>
            <a:xfrm>
              <a:off x="4878237" y="2968953"/>
              <a:ext cx="406486" cy="40648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lumMod val="65000"/>
                  </a:schemeClr>
                </a:solidFill>
                <a:ea typeface="Roboto" panose="02000000000000000000" pitchFamily="2" charset="0"/>
              </a:endParaRPr>
            </a:p>
          </p:txBody>
        </p:sp>
        <p:sp>
          <p:nvSpPr>
            <p:cNvPr id="22" name="Content Placeholder 2"/>
            <p:cNvSpPr txBox="1">
              <a:spLocks/>
            </p:cNvSpPr>
            <p:nvPr/>
          </p:nvSpPr>
          <p:spPr>
            <a:xfrm>
              <a:off x="4878236" y="3382398"/>
              <a:ext cx="401993"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000" dirty="0" smtClean="0">
                  <a:ea typeface="Roboto" panose="02000000000000000000" pitchFamily="2" charset="0"/>
                </a:rPr>
                <a:t>1M  Client</a:t>
              </a:r>
              <a:endParaRPr lang="en-US" sz="1000" dirty="0" smtClean="0">
                <a:ea typeface="Roboto" panose="02000000000000000000" pitchFamily="2" charset="0"/>
              </a:endParaRPr>
            </a:p>
          </p:txBody>
        </p:sp>
      </p:grpSp>
      <p:grpSp>
        <p:nvGrpSpPr>
          <p:cNvPr id="23" name="Group 22"/>
          <p:cNvGrpSpPr/>
          <p:nvPr/>
        </p:nvGrpSpPr>
        <p:grpSpPr>
          <a:xfrm>
            <a:off x="2873128" y="4703680"/>
            <a:ext cx="555269" cy="941343"/>
            <a:chOff x="7208942" y="1823398"/>
            <a:chExt cx="422236" cy="715813"/>
          </a:xfrm>
        </p:grpSpPr>
        <p:sp>
          <p:nvSpPr>
            <p:cNvPr id="24" name="Oval 23"/>
            <p:cNvSpPr/>
            <p:nvPr/>
          </p:nvSpPr>
          <p:spPr>
            <a:xfrm>
              <a:off x="7213993" y="1823398"/>
              <a:ext cx="406486" cy="40648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lumMod val="65000"/>
                  </a:schemeClr>
                </a:solidFill>
                <a:ea typeface="Roboto" panose="02000000000000000000" pitchFamily="2" charset="0"/>
              </a:endParaRPr>
            </a:p>
          </p:txBody>
        </p:sp>
        <p:sp>
          <p:nvSpPr>
            <p:cNvPr id="25" name="Content Placeholder 2"/>
            <p:cNvSpPr txBox="1">
              <a:spLocks/>
            </p:cNvSpPr>
            <p:nvPr/>
          </p:nvSpPr>
          <p:spPr>
            <a:xfrm>
              <a:off x="7208942" y="2226937"/>
              <a:ext cx="422236"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000" dirty="0" smtClean="0">
                  <a:ea typeface="Roboto" panose="02000000000000000000" pitchFamily="2" charset="0"/>
                </a:rPr>
                <a:t>Get Award</a:t>
              </a:r>
              <a:endParaRPr lang="en-US" sz="1000" dirty="0" smtClean="0">
                <a:ea typeface="Roboto" panose="02000000000000000000" pitchFamily="2" charset="0"/>
              </a:endParaRPr>
            </a:p>
          </p:txBody>
        </p:sp>
      </p:grpSp>
      <p:grpSp>
        <p:nvGrpSpPr>
          <p:cNvPr id="26" name="Group 25"/>
          <p:cNvGrpSpPr/>
          <p:nvPr/>
        </p:nvGrpSpPr>
        <p:grpSpPr>
          <a:xfrm>
            <a:off x="3578940" y="4703682"/>
            <a:ext cx="562695" cy="955408"/>
            <a:chOff x="6408116" y="2757479"/>
            <a:chExt cx="427882" cy="726510"/>
          </a:xfrm>
        </p:grpSpPr>
        <p:sp>
          <p:nvSpPr>
            <p:cNvPr id="27" name="Oval 26"/>
            <p:cNvSpPr/>
            <p:nvPr/>
          </p:nvSpPr>
          <p:spPr>
            <a:xfrm>
              <a:off x="6408116" y="2757479"/>
              <a:ext cx="406486" cy="40648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lumMod val="65000"/>
                  </a:schemeClr>
                </a:solidFill>
                <a:ea typeface="Roboto" panose="02000000000000000000" pitchFamily="2" charset="0"/>
              </a:endParaRPr>
            </a:p>
          </p:txBody>
        </p:sp>
        <p:sp>
          <p:nvSpPr>
            <p:cNvPr id="28" name="Content Placeholder 2"/>
            <p:cNvSpPr txBox="1">
              <a:spLocks/>
            </p:cNvSpPr>
            <p:nvPr/>
          </p:nvSpPr>
          <p:spPr>
            <a:xfrm>
              <a:off x="6409621" y="3171715"/>
              <a:ext cx="426377"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000" dirty="0" smtClean="0">
                  <a:ea typeface="Roboto" panose="02000000000000000000" pitchFamily="2" charset="0"/>
                </a:rPr>
                <a:t>Turn Global</a:t>
              </a:r>
              <a:endParaRPr lang="en-US" sz="1000" dirty="0" smtClean="0">
                <a:ea typeface="Roboto" panose="02000000000000000000" pitchFamily="2" charset="0"/>
              </a:endParaRPr>
            </a:p>
          </p:txBody>
        </p:sp>
      </p:grpSp>
      <p:sp>
        <p:nvSpPr>
          <p:cNvPr id="29" name="TextBox 28"/>
          <p:cNvSpPr txBox="1">
            <a:spLocks noChangeAspect="1"/>
          </p:cNvSpPr>
          <p:nvPr/>
        </p:nvSpPr>
        <p:spPr>
          <a:xfrm>
            <a:off x="873556" y="4717748"/>
            <a:ext cx="371573" cy="461665"/>
          </a:xfrm>
          <a:prstGeom prst="rect">
            <a:avLst/>
          </a:prstGeom>
          <a:noFill/>
        </p:spPr>
        <p:txBody>
          <a:bodyPr wrap="square" rtlCol="0">
            <a:spAutoFit/>
          </a:bodyPr>
          <a:lstStyle/>
          <a:p>
            <a:pPr algn="ctr"/>
            <a:r>
              <a:rPr lang="id-ID" sz="2400" dirty="0" smtClean="0">
                <a:solidFill>
                  <a:schemeClr val="bg1"/>
                </a:solidFill>
                <a:latin typeface="FontAwesome" pitchFamily="2" charset="0"/>
              </a:rPr>
              <a:t></a:t>
            </a:r>
            <a:endParaRPr lang="id-ID" sz="2400" dirty="0">
              <a:solidFill>
                <a:schemeClr val="bg1"/>
              </a:solidFill>
              <a:latin typeface="FontAwesome" pitchFamily="2" charset="0"/>
            </a:endParaRPr>
          </a:p>
        </p:txBody>
      </p:sp>
      <p:sp>
        <p:nvSpPr>
          <p:cNvPr id="30" name="TextBox 29"/>
          <p:cNvSpPr txBox="1">
            <a:spLocks noChangeAspect="1"/>
          </p:cNvSpPr>
          <p:nvPr/>
        </p:nvSpPr>
        <p:spPr>
          <a:xfrm>
            <a:off x="1502089" y="4703680"/>
            <a:ext cx="502272" cy="461665"/>
          </a:xfrm>
          <a:prstGeom prst="rect">
            <a:avLst/>
          </a:prstGeom>
          <a:noFill/>
        </p:spPr>
        <p:txBody>
          <a:bodyPr wrap="square" rtlCol="0">
            <a:spAutoFit/>
          </a:bodyPr>
          <a:lstStyle/>
          <a:p>
            <a:pPr algn="ctr"/>
            <a:r>
              <a:rPr lang="id-ID" sz="2400" dirty="0" smtClean="0">
                <a:solidFill>
                  <a:schemeClr val="bg1"/>
                </a:solidFill>
                <a:latin typeface="FontAwesome" pitchFamily="2" charset="0"/>
              </a:rPr>
              <a:t></a:t>
            </a:r>
            <a:endParaRPr lang="id-ID" sz="2400" dirty="0">
              <a:solidFill>
                <a:schemeClr val="bg1"/>
              </a:solidFill>
              <a:latin typeface="FontAwesome" pitchFamily="2" charset="0"/>
            </a:endParaRPr>
          </a:p>
        </p:txBody>
      </p:sp>
      <p:sp>
        <p:nvSpPr>
          <p:cNvPr id="31" name="TextBox 30"/>
          <p:cNvSpPr txBox="1">
            <a:spLocks noChangeAspect="1"/>
          </p:cNvSpPr>
          <p:nvPr/>
        </p:nvSpPr>
        <p:spPr>
          <a:xfrm>
            <a:off x="2229755" y="4703680"/>
            <a:ext cx="448071" cy="461665"/>
          </a:xfrm>
          <a:prstGeom prst="rect">
            <a:avLst/>
          </a:prstGeom>
          <a:noFill/>
        </p:spPr>
        <p:txBody>
          <a:bodyPr wrap="square" rtlCol="0">
            <a:spAutoFit/>
          </a:bodyPr>
          <a:lstStyle/>
          <a:p>
            <a:pPr algn="ctr"/>
            <a:r>
              <a:rPr lang="id-ID" sz="2400" dirty="0" smtClean="0">
                <a:solidFill>
                  <a:schemeClr val="bg1"/>
                </a:solidFill>
                <a:latin typeface="FontAwesome" pitchFamily="2" charset="0"/>
              </a:rPr>
              <a:t></a:t>
            </a:r>
            <a:endParaRPr lang="id-ID" sz="2400" dirty="0">
              <a:solidFill>
                <a:schemeClr val="bg1"/>
              </a:solidFill>
              <a:latin typeface="FontAwesome" pitchFamily="2" charset="0"/>
            </a:endParaRPr>
          </a:p>
        </p:txBody>
      </p:sp>
      <p:sp>
        <p:nvSpPr>
          <p:cNvPr id="32" name="Freeform 55"/>
          <p:cNvSpPr>
            <a:spLocks noChangeAspect="1" noEditPoints="1"/>
          </p:cNvSpPr>
          <p:nvPr/>
        </p:nvSpPr>
        <p:spPr bwMode="auto">
          <a:xfrm>
            <a:off x="3022910" y="4843777"/>
            <a:ext cx="262128" cy="274320"/>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3" name="Group 32"/>
          <p:cNvGrpSpPr>
            <a:grpSpLocks noChangeAspect="1"/>
          </p:cNvGrpSpPr>
          <p:nvPr/>
        </p:nvGrpSpPr>
        <p:grpSpPr>
          <a:xfrm>
            <a:off x="3637014" y="4856355"/>
            <a:ext cx="418409" cy="274320"/>
            <a:chOff x="300695" y="426921"/>
            <a:chExt cx="2698478" cy="1769194"/>
          </a:xfrm>
          <a:solidFill>
            <a:schemeClr val="bg1"/>
          </a:solidFill>
        </p:grpSpPr>
        <p:sp>
          <p:nvSpPr>
            <p:cNvPr id="34" name="Freeform 53"/>
            <p:cNvSpPr>
              <a:spLocks noChangeAspect="1"/>
            </p:cNvSpPr>
            <p:nvPr/>
          </p:nvSpPr>
          <p:spPr bwMode="gray">
            <a:xfrm>
              <a:off x="2655942" y="2009760"/>
              <a:ext cx="27458" cy="33812"/>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 name="Freeform 54"/>
            <p:cNvSpPr>
              <a:spLocks noChangeAspect="1"/>
            </p:cNvSpPr>
            <p:nvPr/>
          </p:nvSpPr>
          <p:spPr bwMode="gray">
            <a:xfrm>
              <a:off x="2417740" y="1719612"/>
              <a:ext cx="304789" cy="27284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6" name="Freeform 55"/>
            <p:cNvSpPr>
              <a:spLocks noChangeAspect="1"/>
            </p:cNvSpPr>
            <p:nvPr/>
          </p:nvSpPr>
          <p:spPr bwMode="gray">
            <a:xfrm>
              <a:off x="2819320" y="2008974"/>
              <a:ext cx="58349" cy="72340"/>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7" name="Freeform 56"/>
            <p:cNvSpPr>
              <a:spLocks noChangeAspect="1"/>
            </p:cNvSpPr>
            <p:nvPr/>
          </p:nvSpPr>
          <p:spPr bwMode="gray">
            <a:xfrm>
              <a:off x="2866000" y="1942138"/>
              <a:ext cx="43247" cy="77845"/>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8" name="Freeform 57"/>
            <p:cNvSpPr>
              <a:spLocks noChangeAspect="1"/>
            </p:cNvSpPr>
            <p:nvPr/>
          </p:nvSpPr>
          <p:spPr bwMode="gray">
            <a:xfrm>
              <a:off x="2800099" y="1804533"/>
              <a:ext cx="21967" cy="20444"/>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9" name="Freeform 58"/>
            <p:cNvSpPr>
              <a:spLocks noChangeAspect="1"/>
            </p:cNvSpPr>
            <p:nvPr/>
          </p:nvSpPr>
          <p:spPr bwMode="gray">
            <a:xfrm>
              <a:off x="2087553" y="1214802"/>
              <a:ext cx="83062" cy="4560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40" name="Freeform 59"/>
            <p:cNvSpPr>
              <a:spLocks noChangeAspect="1"/>
            </p:cNvSpPr>
            <p:nvPr/>
          </p:nvSpPr>
          <p:spPr bwMode="gray">
            <a:xfrm>
              <a:off x="2073824" y="1239964"/>
              <a:ext cx="56976" cy="48751"/>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41" name="Freeform 60"/>
            <p:cNvSpPr>
              <a:spLocks noChangeAspect="1"/>
            </p:cNvSpPr>
            <p:nvPr/>
          </p:nvSpPr>
          <p:spPr bwMode="gray">
            <a:xfrm>
              <a:off x="2100595" y="1250186"/>
              <a:ext cx="2060" cy="314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42" name="Freeform 61"/>
            <p:cNvSpPr>
              <a:spLocks noChangeAspect="1"/>
            </p:cNvSpPr>
            <p:nvPr/>
          </p:nvSpPr>
          <p:spPr bwMode="gray">
            <a:xfrm>
              <a:off x="2105401" y="1251759"/>
              <a:ext cx="2060" cy="1573"/>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43" name="Freeform 62"/>
            <p:cNvSpPr>
              <a:spLocks noChangeAspect="1"/>
            </p:cNvSpPr>
            <p:nvPr/>
          </p:nvSpPr>
          <p:spPr bwMode="gray">
            <a:xfrm>
              <a:off x="2097163" y="1253331"/>
              <a:ext cx="1373" cy="1573"/>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44" name="Freeform 63"/>
            <p:cNvSpPr>
              <a:spLocks noChangeAspect="1"/>
            </p:cNvSpPr>
            <p:nvPr/>
          </p:nvSpPr>
          <p:spPr bwMode="gray">
            <a:xfrm>
              <a:off x="2021653" y="1269058"/>
              <a:ext cx="108461" cy="94357"/>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45" name="Freeform 64"/>
            <p:cNvSpPr>
              <a:spLocks noChangeAspect="1"/>
            </p:cNvSpPr>
            <p:nvPr/>
          </p:nvSpPr>
          <p:spPr bwMode="gray">
            <a:xfrm>
              <a:off x="2283881" y="1578863"/>
              <a:ext cx="81689" cy="9907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46" name="Freeform 65"/>
            <p:cNvSpPr>
              <a:spLocks noChangeAspect="1"/>
            </p:cNvSpPr>
            <p:nvPr/>
          </p:nvSpPr>
          <p:spPr bwMode="gray">
            <a:xfrm>
              <a:off x="2359391" y="1677938"/>
              <a:ext cx="69333" cy="25162"/>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47" name="Freeform 66"/>
            <p:cNvSpPr>
              <a:spLocks noChangeAspect="1"/>
            </p:cNvSpPr>
            <p:nvPr/>
          </p:nvSpPr>
          <p:spPr bwMode="gray">
            <a:xfrm>
              <a:off x="2386850" y="1589871"/>
              <a:ext cx="74824" cy="73127"/>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48" name="Freeform 67"/>
            <p:cNvSpPr>
              <a:spLocks noChangeAspect="1"/>
            </p:cNvSpPr>
            <p:nvPr/>
          </p:nvSpPr>
          <p:spPr bwMode="gray">
            <a:xfrm>
              <a:off x="2684087" y="1662998"/>
              <a:ext cx="30204" cy="18871"/>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49" name="Freeform 68"/>
            <p:cNvSpPr>
              <a:spLocks noChangeAspect="1"/>
            </p:cNvSpPr>
            <p:nvPr/>
          </p:nvSpPr>
          <p:spPr bwMode="gray">
            <a:xfrm>
              <a:off x="2628484" y="1649631"/>
              <a:ext cx="74824" cy="69982"/>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50" name="Group 69"/>
            <p:cNvGrpSpPr>
              <a:grpSpLocks noChangeAspect="1"/>
            </p:cNvGrpSpPr>
            <p:nvPr/>
          </p:nvGrpSpPr>
          <p:grpSpPr bwMode="gray">
            <a:xfrm>
              <a:off x="2449318" y="1464848"/>
              <a:ext cx="70019" cy="114801"/>
              <a:chOff x="3802" y="2280"/>
              <a:chExt cx="102" cy="146"/>
            </a:xfrm>
            <a:grpFill/>
          </p:grpSpPr>
          <p:sp>
            <p:nvSpPr>
              <p:cNvPr id="378"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79"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80"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81"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82"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83"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84"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85"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86"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87"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88"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51" name="Freeform 81"/>
            <p:cNvSpPr>
              <a:spLocks noChangeAspect="1"/>
            </p:cNvSpPr>
            <p:nvPr/>
          </p:nvSpPr>
          <p:spPr bwMode="gray">
            <a:xfrm>
              <a:off x="2424605" y="1583581"/>
              <a:ext cx="10297" cy="9436"/>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2" name="Freeform 82"/>
            <p:cNvSpPr>
              <a:spLocks noChangeAspect="1"/>
            </p:cNvSpPr>
            <p:nvPr/>
          </p:nvSpPr>
          <p:spPr bwMode="gray">
            <a:xfrm>
              <a:off x="2440394" y="1655135"/>
              <a:ext cx="2060" cy="7077"/>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3" name="Freeform 83"/>
            <p:cNvSpPr>
              <a:spLocks noChangeAspect="1"/>
            </p:cNvSpPr>
            <p:nvPr/>
          </p:nvSpPr>
          <p:spPr bwMode="gray">
            <a:xfrm>
              <a:off x="2505607" y="1699168"/>
              <a:ext cx="18535" cy="9436"/>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4" name="Freeform 84"/>
            <p:cNvSpPr>
              <a:spLocks noChangeAspect="1"/>
            </p:cNvSpPr>
            <p:nvPr/>
          </p:nvSpPr>
          <p:spPr bwMode="gray">
            <a:xfrm>
              <a:off x="2496684" y="1705459"/>
              <a:ext cx="11670" cy="11008"/>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5" name="Freeform 85"/>
            <p:cNvSpPr>
              <a:spLocks noChangeAspect="1"/>
            </p:cNvSpPr>
            <p:nvPr/>
          </p:nvSpPr>
          <p:spPr bwMode="gray">
            <a:xfrm>
              <a:off x="2529634" y="1651203"/>
              <a:ext cx="21967" cy="9436"/>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6" name="Freeform 86"/>
            <p:cNvSpPr>
              <a:spLocks noChangeAspect="1"/>
            </p:cNvSpPr>
            <p:nvPr/>
          </p:nvSpPr>
          <p:spPr bwMode="gray">
            <a:xfrm>
              <a:off x="2461674" y="1612674"/>
              <a:ext cx="47366" cy="63691"/>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7" name="Freeform 87"/>
            <p:cNvSpPr>
              <a:spLocks noChangeAspect="1"/>
            </p:cNvSpPr>
            <p:nvPr/>
          </p:nvSpPr>
          <p:spPr bwMode="gray">
            <a:xfrm>
              <a:off x="2525515" y="1607956"/>
              <a:ext cx="10983" cy="26734"/>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8" name="Freeform 88"/>
            <p:cNvSpPr>
              <a:spLocks noChangeAspect="1"/>
            </p:cNvSpPr>
            <p:nvPr/>
          </p:nvSpPr>
          <p:spPr bwMode="gray">
            <a:xfrm>
              <a:off x="2552287" y="1630759"/>
              <a:ext cx="78257" cy="75486"/>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9" name="Freeform 89"/>
            <p:cNvSpPr>
              <a:spLocks noChangeAspect="1"/>
            </p:cNvSpPr>
            <p:nvPr/>
          </p:nvSpPr>
          <p:spPr bwMode="gray">
            <a:xfrm>
              <a:off x="2702622" y="1649631"/>
              <a:ext cx="17848" cy="18871"/>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0" name="Freeform 90"/>
            <p:cNvSpPr>
              <a:spLocks noChangeAspect="1"/>
            </p:cNvSpPr>
            <p:nvPr/>
          </p:nvSpPr>
          <p:spPr bwMode="gray">
            <a:xfrm>
              <a:off x="2335365" y="1423174"/>
              <a:ext cx="54231" cy="130527"/>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1" name="Freeform 91"/>
            <p:cNvSpPr>
              <a:spLocks noChangeAspect="1"/>
            </p:cNvSpPr>
            <p:nvPr/>
          </p:nvSpPr>
          <p:spPr bwMode="gray">
            <a:xfrm>
              <a:off x="2391655" y="1567855"/>
              <a:ext cx="72765" cy="51896"/>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2" name="Freeform 92"/>
            <p:cNvSpPr>
              <a:spLocks noChangeAspect="1"/>
            </p:cNvSpPr>
            <p:nvPr/>
          </p:nvSpPr>
          <p:spPr bwMode="gray">
            <a:xfrm>
              <a:off x="2320950" y="1569427"/>
              <a:ext cx="30891" cy="4639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3" name="Freeform 93"/>
            <p:cNvSpPr>
              <a:spLocks noChangeAspect="1"/>
            </p:cNvSpPr>
            <p:nvPr/>
          </p:nvSpPr>
          <p:spPr bwMode="gray">
            <a:xfrm>
              <a:off x="2301729" y="1445977"/>
              <a:ext cx="59036" cy="132886"/>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4" name="Freeform 94"/>
            <p:cNvSpPr>
              <a:spLocks noChangeAspect="1"/>
            </p:cNvSpPr>
            <p:nvPr/>
          </p:nvSpPr>
          <p:spPr bwMode="gray">
            <a:xfrm>
              <a:off x="2261227" y="1374423"/>
              <a:ext cx="66587" cy="16512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5" name="Freeform 95"/>
            <p:cNvSpPr>
              <a:spLocks noChangeAspect="1"/>
            </p:cNvSpPr>
            <p:nvPr/>
          </p:nvSpPr>
          <p:spPr bwMode="gray">
            <a:xfrm>
              <a:off x="2336738" y="1500232"/>
              <a:ext cx="39815" cy="36957"/>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6" name="Freeform 96"/>
            <p:cNvSpPr>
              <a:spLocks noChangeAspect="1"/>
            </p:cNvSpPr>
            <p:nvPr/>
          </p:nvSpPr>
          <p:spPr bwMode="gray">
            <a:xfrm>
              <a:off x="2320950" y="1429465"/>
              <a:ext cx="54231" cy="77058"/>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67" name="Group 97"/>
            <p:cNvGrpSpPr>
              <a:grpSpLocks noChangeAspect="1"/>
            </p:cNvGrpSpPr>
            <p:nvPr/>
          </p:nvGrpSpPr>
          <p:grpSpPr bwMode="gray">
            <a:xfrm>
              <a:off x="2024398" y="1285570"/>
              <a:ext cx="275271" cy="290934"/>
              <a:chOff x="3183" y="2052"/>
              <a:chExt cx="401" cy="370"/>
            </a:xfrm>
            <a:grpFill/>
          </p:grpSpPr>
          <p:sp>
            <p:nvSpPr>
              <p:cNvPr id="371"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72"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73"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74"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75"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76"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77"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68" name="Freeform 105"/>
            <p:cNvSpPr>
              <a:spLocks noChangeAspect="1"/>
            </p:cNvSpPr>
            <p:nvPr/>
          </p:nvSpPr>
          <p:spPr bwMode="gray">
            <a:xfrm>
              <a:off x="2470598" y="1403516"/>
              <a:ext cx="13043" cy="31452"/>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69" name="Group 106"/>
            <p:cNvGrpSpPr>
              <a:grpSpLocks noChangeAspect="1"/>
            </p:cNvGrpSpPr>
            <p:nvPr/>
          </p:nvGrpSpPr>
          <p:grpSpPr bwMode="gray">
            <a:xfrm>
              <a:off x="2542676" y="1188854"/>
              <a:ext cx="122190" cy="158834"/>
              <a:chOff x="3938" y="1929"/>
              <a:chExt cx="178" cy="202"/>
            </a:xfrm>
            <a:grpFill/>
          </p:grpSpPr>
          <p:sp>
            <p:nvSpPr>
              <p:cNvPr id="367"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68"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69"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70"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70" name="Freeform 111"/>
            <p:cNvSpPr>
              <a:spLocks noChangeAspect="1"/>
            </p:cNvSpPr>
            <p:nvPr/>
          </p:nvSpPr>
          <p:spPr bwMode="gray">
            <a:xfrm>
              <a:off x="2515904" y="1269058"/>
              <a:ext cx="26086" cy="4482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1" name="Freeform 112"/>
            <p:cNvSpPr>
              <a:spLocks noChangeAspect="1"/>
            </p:cNvSpPr>
            <p:nvPr/>
          </p:nvSpPr>
          <p:spPr bwMode="gray">
            <a:xfrm>
              <a:off x="2227591" y="1100788"/>
              <a:ext cx="238202" cy="133672"/>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2" name="Freeform 113"/>
            <p:cNvSpPr>
              <a:spLocks noChangeAspect="1"/>
            </p:cNvSpPr>
            <p:nvPr/>
          </p:nvSpPr>
          <p:spPr bwMode="gray">
            <a:xfrm>
              <a:off x="2384104" y="1450695"/>
              <a:ext cx="17848" cy="18085"/>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3" name="Freeform 114"/>
            <p:cNvSpPr>
              <a:spLocks noChangeAspect="1"/>
            </p:cNvSpPr>
            <p:nvPr/>
          </p:nvSpPr>
          <p:spPr bwMode="gray">
            <a:xfrm>
              <a:off x="2120503" y="1082702"/>
              <a:ext cx="461302" cy="367206"/>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4" name="Freeform 115"/>
            <p:cNvSpPr>
              <a:spLocks noChangeAspect="1"/>
            </p:cNvSpPr>
            <p:nvPr/>
          </p:nvSpPr>
          <p:spPr bwMode="gray">
            <a:xfrm>
              <a:off x="2502861" y="1218734"/>
              <a:ext cx="47366" cy="59759"/>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75" name="Group 116"/>
            <p:cNvGrpSpPr>
              <a:grpSpLocks noChangeAspect="1"/>
            </p:cNvGrpSpPr>
            <p:nvPr/>
          </p:nvGrpSpPr>
          <p:grpSpPr bwMode="gray">
            <a:xfrm>
              <a:off x="1713431" y="426921"/>
              <a:ext cx="1285742" cy="811471"/>
              <a:chOff x="2730" y="960"/>
              <a:chExt cx="1873" cy="1032"/>
            </a:xfrm>
            <a:grpFill/>
          </p:grpSpPr>
          <p:grpSp>
            <p:nvGrpSpPr>
              <p:cNvPr id="350" name="Group 117"/>
              <p:cNvGrpSpPr>
                <a:grpSpLocks noChangeAspect="1"/>
              </p:cNvGrpSpPr>
              <p:nvPr/>
            </p:nvGrpSpPr>
            <p:grpSpPr bwMode="gray">
              <a:xfrm>
                <a:off x="3044" y="960"/>
                <a:ext cx="1473" cy="481"/>
                <a:chOff x="3044" y="960"/>
                <a:chExt cx="1473" cy="481"/>
              </a:xfrm>
              <a:grpFill/>
            </p:grpSpPr>
            <p:sp>
              <p:nvSpPr>
                <p:cNvPr id="354"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5"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6"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7"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8"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9"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60"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61"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62"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63"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64"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65"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66"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351"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2"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3"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noFill/>
                <a:prstDash val="solid"/>
                <a:round/>
                <a:headEnd type="none" w="med" len="med"/>
                <a:tailEnd type="none" w="med" len="med"/>
              </a:ln>
              <a:effectLst/>
            </p:spPr>
            <p:txBody>
              <a:bodyPr/>
              <a:lstStyle/>
              <a:p>
                <a:endParaRPr lang="en-US" dirty="0"/>
              </a:p>
            </p:txBody>
          </p:sp>
        </p:grpSp>
        <p:grpSp>
          <p:nvGrpSpPr>
            <p:cNvPr id="76" name="Group 135"/>
            <p:cNvGrpSpPr>
              <a:grpSpLocks noChangeAspect="1"/>
            </p:cNvGrpSpPr>
            <p:nvPr/>
          </p:nvGrpSpPr>
          <p:grpSpPr bwMode="gray">
            <a:xfrm>
              <a:off x="1762857" y="1228170"/>
              <a:ext cx="280076" cy="290148"/>
              <a:chOff x="2802" y="1979"/>
              <a:chExt cx="408" cy="369"/>
            </a:xfrm>
            <a:grpFill/>
          </p:grpSpPr>
          <p:sp>
            <p:nvSpPr>
              <p:cNvPr id="321"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322" name="Group 137"/>
              <p:cNvGrpSpPr>
                <a:grpSpLocks noChangeAspect="1"/>
              </p:cNvGrpSpPr>
              <p:nvPr/>
            </p:nvGrpSpPr>
            <p:grpSpPr bwMode="gray">
              <a:xfrm>
                <a:off x="2889" y="2101"/>
                <a:ext cx="17" cy="51"/>
                <a:chOff x="2889" y="2101"/>
                <a:chExt cx="17" cy="51"/>
              </a:xfrm>
              <a:grpFill/>
            </p:grpSpPr>
            <p:sp>
              <p:nvSpPr>
                <p:cNvPr id="347"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8"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9"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323"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324" name="Group 142"/>
              <p:cNvGrpSpPr>
                <a:grpSpLocks noChangeAspect="1"/>
              </p:cNvGrpSpPr>
              <p:nvPr/>
            </p:nvGrpSpPr>
            <p:grpSpPr bwMode="gray">
              <a:xfrm>
                <a:off x="2896" y="2116"/>
                <a:ext cx="231" cy="189"/>
                <a:chOff x="2896" y="2116"/>
                <a:chExt cx="231" cy="189"/>
              </a:xfrm>
              <a:grpFill/>
            </p:grpSpPr>
            <p:sp>
              <p:nvSpPr>
                <p:cNvPr id="345"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6"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noFill/>
                  <a:prstDash val="solid"/>
                  <a:round/>
                  <a:headEnd type="none" w="med" len="med"/>
                  <a:tailEnd type="none" w="med" len="med"/>
                </a:ln>
                <a:effectLst/>
              </p:spPr>
              <p:txBody>
                <a:bodyPr/>
                <a:lstStyle/>
                <a:p>
                  <a:endParaRPr lang="en-US" dirty="0"/>
                </a:p>
              </p:txBody>
            </p:sp>
          </p:grpSp>
          <p:grpSp>
            <p:nvGrpSpPr>
              <p:cNvPr id="325" name="Group 145"/>
              <p:cNvGrpSpPr>
                <a:grpSpLocks noChangeAspect="1"/>
              </p:cNvGrpSpPr>
              <p:nvPr/>
            </p:nvGrpSpPr>
            <p:grpSpPr bwMode="gray">
              <a:xfrm>
                <a:off x="2984" y="2276"/>
                <a:ext cx="114" cy="72"/>
                <a:chOff x="2984" y="2276"/>
                <a:chExt cx="114" cy="72"/>
              </a:xfrm>
              <a:grpFill/>
            </p:grpSpPr>
            <p:sp>
              <p:nvSpPr>
                <p:cNvPr id="343"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4"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noFill/>
                  <a:prstDash val="solid"/>
                  <a:round/>
                  <a:headEnd type="none" w="med" len="med"/>
                  <a:tailEnd type="none" w="med" len="med"/>
                </a:ln>
                <a:effectLst/>
              </p:spPr>
              <p:txBody>
                <a:bodyPr/>
                <a:lstStyle/>
                <a:p>
                  <a:endParaRPr lang="en-US" dirty="0"/>
                </a:p>
              </p:txBody>
            </p:sp>
          </p:grpSp>
          <p:sp>
            <p:nvSpPr>
              <p:cNvPr id="326"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327" name="Group 149"/>
              <p:cNvGrpSpPr>
                <a:grpSpLocks noChangeAspect="1"/>
              </p:cNvGrpSpPr>
              <p:nvPr/>
            </p:nvGrpSpPr>
            <p:grpSpPr bwMode="gray">
              <a:xfrm>
                <a:off x="3086" y="2189"/>
                <a:ext cx="85" cy="114"/>
                <a:chOff x="3086" y="2189"/>
                <a:chExt cx="85" cy="114"/>
              </a:xfrm>
              <a:grpFill/>
            </p:grpSpPr>
            <p:sp>
              <p:nvSpPr>
                <p:cNvPr id="341"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2"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328"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329" name="Group 153"/>
              <p:cNvGrpSpPr>
                <a:grpSpLocks noChangeAspect="1"/>
              </p:cNvGrpSpPr>
              <p:nvPr/>
            </p:nvGrpSpPr>
            <p:grpSpPr bwMode="gray">
              <a:xfrm>
                <a:off x="3000" y="2012"/>
                <a:ext cx="210" cy="192"/>
                <a:chOff x="3000" y="2012"/>
                <a:chExt cx="210" cy="192"/>
              </a:xfrm>
              <a:grpFill/>
            </p:grpSpPr>
            <p:sp>
              <p:nvSpPr>
                <p:cNvPr id="339"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0"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330"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1"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2"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333" name="Group 159"/>
              <p:cNvGrpSpPr>
                <a:grpSpLocks noChangeAspect="1"/>
              </p:cNvGrpSpPr>
              <p:nvPr/>
            </p:nvGrpSpPr>
            <p:grpSpPr bwMode="gray">
              <a:xfrm>
                <a:off x="2802" y="1979"/>
                <a:ext cx="205" cy="88"/>
                <a:chOff x="2802" y="1979"/>
                <a:chExt cx="205" cy="88"/>
              </a:xfrm>
              <a:grpFill/>
            </p:grpSpPr>
            <p:sp>
              <p:nvSpPr>
                <p:cNvPr id="337"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8"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334"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5"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6"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77" name="Freeform 165"/>
            <p:cNvSpPr>
              <a:spLocks noChangeAspect="1"/>
            </p:cNvSpPr>
            <p:nvPr/>
          </p:nvSpPr>
          <p:spPr bwMode="gray">
            <a:xfrm>
              <a:off x="1893284" y="1236819"/>
              <a:ext cx="23340" cy="27521"/>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8" name="Freeform 166"/>
            <p:cNvSpPr>
              <a:spLocks noChangeAspect="1"/>
            </p:cNvSpPr>
            <p:nvPr/>
          </p:nvSpPr>
          <p:spPr bwMode="gray">
            <a:xfrm>
              <a:off x="1916624" y="1052823"/>
              <a:ext cx="306162" cy="187141"/>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9" name="Freeform 167"/>
            <p:cNvSpPr>
              <a:spLocks noChangeAspect="1"/>
            </p:cNvSpPr>
            <p:nvPr/>
          </p:nvSpPr>
          <p:spPr bwMode="gray">
            <a:xfrm>
              <a:off x="1866512" y="1210871"/>
              <a:ext cx="50798" cy="28307"/>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0" name="Freeform 168"/>
            <p:cNvSpPr>
              <a:spLocks noChangeAspect="1"/>
            </p:cNvSpPr>
            <p:nvPr/>
          </p:nvSpPr>
          <p:spPr bwMode="gray">
            <a:xfrm>
              <a:off x="1988016" y="1186495"/>
              <a:ext cx="129055" cy="95930"/>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1" name="Freeform 169"/>
            <p:cNvSpPr>
              <a:spLocks noChangeAspect="1"/>
            </p:cNvSpPr>
            <p:nvPr/>
          </p:nvSpPr>
          <p:spPr bwMode="gray">
            <a:xfrm>
              <a:off x="1961244" y="1219520"/>
              <a:ext cx="107088" cy="84921"/>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82" name="Group 170"/>
            <p:cNvGrpSpPr>
              <a:grpSpLocks noChangeAspect="1"/>
            </p:cNvGrpSpPr>
            <p:nvPr/>
          </p:nvGrpSpPr>
          <p:grpSpPr bwMode="gray">
            <a:xfrm>
              <a:off x="1903581" y="1230528"/>
              <a:ext cx="41874" cy="38529"/>
              <a:chOff x="3007" y="1982"/>
              <a:chExt cx="61" cy="49"/>
            </a:xfrm>
            <a:grpFill/>
          </p:grpSpPr>
          <p:sp>
            <p:nvSpPr>
              <p:cNvPr id="319"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20"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83" name="Freeform 173"/>
            <p:cNvSpPr>
              <a:spLocks noChangeAspect="1"/>
            </p:cNvSpPr>
            <p:nvPr/>
          </p:nvSpPr>
          <p:spPr bwMode="gray">
            <a:xfrm>
              <a:off x="1381871" y="853887"/>
              <a:ext cx="82375" cy="64477"/>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84" name="Group 222"/>
            <p:cNvGrpSpPr>
              <a:grpSpLocks noChangeAspect="1"/>
            </p:cNvGrpSpPr>
            <p:nvPr/>
          </p:nvGrpSpPr>
          <p:grpSpPr bwMode="gray">
            <a:xfrm>
              <a:off x="1646845" y="426921"/>
              <a:ext cx="124250" cy="147040"/>
              <a:chOff x="3202" y="1036"/>
              <a:chExt cx="181" cy="187"/>
            </a:xfrm>
            <a:grpFill/>
          </p:grpSpPr>
          <p:sp>
            <p:nvSpPr>
              <p:cNvPr id="313"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4"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5"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6"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7"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8"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85" name="Freeform 229"/>
            <p:cNvSpPr>
              <a:spLocks noChangeAspect="1"/>
            </p:cNvSpPr>
            <p:nvPr/>
          </p:nvSpPr>
          <p:spPr bwMode="gray">
            <a:xfrm>
              <a:off x="1234969" y="980482"/>
              <a:ext cx="2746" cy="314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6" name="Freeform 230"/>
            <p:cNvSpPr>
              <a:spLocks noChangeAspect="1"/>
            </p:cNvSpPr>
            <p:nvPr/>
          </p:nvSpPr>
          <p:spPr bwMode="gray">
            <a:xfrm>
              <a:off x="1381185" y="695052"/>
              <a:ext cx="19908" cy="22017"/>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7" name="Freeform 231"/>
            <p:cNvSpPr>
              <a:spLocks noChangeAspect="1"/>
            </p:cNvSpPr>
            <p:nvPr/>
          </p:nvSpPr>
          <p:spPr bwMode="gray">
            <a:xfrm>
              <a:off x="1355099" y="746162"/>
              <a:ext cx="19908" cy="15726"/>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8" name="Freeform 232"/>
            <p:cNvSpPr>
              <a:spLocks noChangeAspect="1"/>
            </p:cNvSpPr>
            <p:nvPr/>
          </p:nvSpPr>
          <p:spPr bwMode="gray">
            <a:xfrm>
              <a:off x="1235655" y="978123"/>
              <a:ext cx="6178" cy="235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9" name="Freeform 233"/>
            <p:cNvSpPr>
              <a:spLocks noChangeAspect="1"/>
            </p:cNvSpPr>
            <p:nvPr/>
          </p:nvSpPr>
          <p:spPr bwMode="gray">
            <a:xfrm>
              <a:off x="1017360" y="426921"/>
              <a:ext cx="416682" cy="551989"/>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0" name="Freeform 234"/>
            <p:cNvSpPr>
              <a:spLocks noChangeAspect="1"/>
            </p:cNvSpPr>
            <p:nvPr/>
          </p:nvSpPr>
          <p:spPr bwMode="gray">
            <a:xfrm>
              <a:off x="1153280" y="765034"/>
              <a:ext cx="22653" cy="25948"/>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1" name="Freeform 235"/>
            <p:cNvSpPr>
              <a:spLocks noChangeAspect="1"/>
            </p:cNvSpPr>
            <p:nvPr/>
          </p:nvSpPr>
          <p:spPr bwMode="gray">
            <a:xfrm>
              <a:off x="1047565" y="541722"/>
              <a:ext cx="22653" cy="9436"/>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92" name="Group 236"/>
            <p:cNvGrpSpPr>
              <a:grpSpLocks noChangeAspect="1"/>
            </p:cNvGrpSpPr>
            <p:nvPr/>
          </p:nvGrpSpPr>
          <p:grpSpPr bwMode="gray">
            <a:xfrm>
              <a:off x="954206" y="1519890"/>
              <a:ext cx="349409" cy="676225"/>
              <a:chOff x="1624" y="2350"/>
              <a:chExt cx="509" cy="860"/>
            </a:xfrm>
            <a:grpFill/>
          </p:grpSpPr>
          <p:sp>
            <p:nvSpPr>
              <p:cNvPr id="288"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9"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90"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91"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92"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93"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94"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95"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96"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97"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98"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99"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0"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1"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2"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3"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4"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5"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6"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7"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8"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9"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0"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1"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2"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93" name="Freeform 262"/>
            <p:cNvSpPr>
              <a:spLocks noChangeAspect="1"/>
            </p:cNvSpPr>
            <p:nvPr/>
          </p:nvSpPr>
          <p:spPr bwMode="gray">
            <a:xfrm>
              <a:off x="906840" y="1497087"/>
              <a:ext cx="32264" cy="36957"/>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4" name="Freeform 263"/>
            <p:cNvSpPr>
              <a:spLocks noChangeAspect="1"/>
            </p:cNvSpPr>
            <p:nvPr/>
          </p:nvSpPr>
          <p:spPr bwMode="gray">
            <a:xfrm>
              <a:off x="941163" y="1544266"/>
              <a:ext cx="43934" cy="21231"/>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5" name="Freeform 264"/>
            <p:cNvSpPr>
              <a:spLocks noChangeAspect="1"/>
            </p:cNvSpPr>
            <p:nvPr/>
          </p:nvSpPr>
          <p:spPr bwMode="gray">
            <a:xfrm>
              <a:off x="871831" y="1471925"/>
              <a:ext cx="29518" cy="36957"/>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6" name="Freeform 265"/>
            <p:cNvSpPr>
              <a:spLocks noChangeAspect="1"/>
            </p:cNvSpPr>
            <p:nvPr/>
          </p:nvSpPr>
          <p:spPr bwMode="gray">
            <a:xfrm>
              <a:off x="894484" y="1466421"/>
              <a:ext cx="8238" cy="22803"/>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7" name="Freeform 266"/>
            <p:cNvSpPr>
              <a:spLocks noChangeAspect="1"/>
            </p:cNvSpPr>
            <p:nvPr/>
          </p:nvSpPr>
          <p:spPr bwMode="gray">
            <a:xfrm>
              <a:off x="888306" y="1502591"/>
              <a:ext cx="17162" cy="11008"/>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8" name="Freeform 267"/>
            <p:cNvSpPr>
              <a:spLocks noChangeAspect="1"/>
            </p:cNvSpPr>
            <p:nvPr/>
          </p:nvSpPr>
          <p:spPr bwMode="gray">
            <a:xfrm>
              <a:off x="919883" y="1530898"/>
              <a:ext cx="24713" cy="25162"/>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9" name="Freeform 268"/>
            <p:cNvSpPr>
              <a:spLocks noChangeAspect="1"/>
            </p:cNvSpPr>
            <p:nvPr/>
          </p:nvSpPr>
          <p:spPr bwMode="gray">
            <a:xfrm>
              <a:off x="893111" y="1488437"/>
              <a:ext cx="45993" cy="26734"/>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0" name="Freeform 269"/>
            <p:cNvSpPr>
              <a:spLocks noChangeAspect="1"/>
            </p:cNvSpPr>
            <p:nvPr/>
          </p:nvSpPr>
          <p:spPr bwMode="gray">
            <a:xfrm>
              <a:off x="685113" y="1331176"/>
              <a:ext cx="227219" cy="169843"/>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01" name="Group 270"/>
            <p:cNvGrpSpPr>
              <a:grpSpLocks noChangeAspect="1"/>
            </p:cNvGrpSpPr>
            <p:nvPr/>
          </p:nvGrpSpPr>
          <p:grpSpPr bwMode="gray">
            <a:xfrm>
              <a:off x="300695" y="738299"/>
              <a:ext cx="763345" cy="666790"/>
              <a:chOff x="672" y="1356"/>
              <a:chExt cx="1112" cy="848"/>
            </a:xfrm>
            <a:grpFill/>
          </p:grpSpPr>
          <p:grpSp>
            <p:nvGrpSpPr>
              <p:cNvPr id="276" name="Group 271"/>
              <p:cNvGrpSpPr>
                <a:grpSpLocks noChangeAspect="1"/>
              </p:cNvGrpSpPr>
              <p:nvPr/>
            </p:nvGrpSpPr>
            <p:grpSpPr bwMode="gray">
              <a:xfrm>
                <a:off x="672" y="1356"/>
                <a:ext cx="418" cy="413"/>
                <a:chOff x="672" y="1356"/>
                <a:chExt cx="418" cy="413"/>
              </a:xfrm>
              <a:grpFill/>
            </p:grpSpPr>
            <p:sp>
              <p:nvSpPr>
                <p:cNvPr id="283"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4"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5"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6"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7"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noFill/>
                  <a:prstDash val="solid"/>
                  <a:round/>
                  <a:headEnd type="none" w="med" len="med"/>
                  <a:tailEnd type="none" w="med" len="med"/>
                </a:ln>
                <a:effectLst/>
              </p:spPr>
              <p:txBody>
                <a:bodyPr/>
                <a:lstStyle/>
                <a:p>
                  <a:endParaRPr lang="en-US" dirty="0"/>
                </a:p>
              </p:txBody>
            </p:sp>
          </p:grpSp>
          <p:grpSp>
            <p:nvGrpSpPr>
              <p:cNvPr id="277" name="Group 277"/>
              <p:cNvGrpSpPr>
                <a:grpSpLocks noChangeAspect="1"/>
              </p:cNvGrpSpPr>
              <p:nvPr/>
            </p:nvGrpSpPr>
            <p:grpSpPr bwMode="gray">
              <a:xfrm>
                <a:off x="1149" y="1865"/>
                <a:ext cx="635" cy="339"/>
                <a:chOff x="1149" y="1865"/>
                <a:chExt cx="635" cy="339"/>
              </a:xfrm>
              <a:grpFill/>
            </p:grpSpPr>
            <p:sp>
              <p:nvSpPr>
                <p:cNvPr id="278"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9"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0"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1"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2"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102" name="Group 283"/>
            <p:cNvGrpSpPr>
              <a:grpSpLocks noChangeAspect="1"/>
            </p:cNvGrpSpPr>
            <p:nvPr/>
          </p:nvGrpSpPr>
          <p:grpSpPr bwMode="gray">
            <a:xfrm>
              <a:off x="504574" y="426921"/>
              <a:ext cx="665181" cy="803607"/>
              <a:chOff x="969" y="960"/>
              <a:chExt cx="969" cy="1022"/>
            </a:xfrm>
            <a:grpFill/>
          </p:grpSpPr>
          <p:sp>
            <p:nvSpPr>
              <p:cNvPr id="247"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8"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9"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0"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1"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2"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3"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4"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5"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6"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7"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8"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9"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0"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1"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2"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3"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4"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5"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6"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7"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8"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9"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0"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1"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2"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3"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4"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5"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103" name="Freeform 313"/>
            <p:cNvSpPr>
              <a:spLocks noChangeAspect="1"/>
            </p:cNvSpPr>
            <p:nvPr/>
          </p:nvSpPr>
          <p:spPr bwMode="gray">
            <a:xfrm rot="21085610">
              <a:off x="978232" y="1376782"/>
              <a:ext cx="5492" cy="314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4" name="Freeform 314"/>
            <p:cNvSpPr>
              <a:spLocks noChangeAspect="1"/>
            </p:cNvSpPr>
            <p:nvPr/>
          </p:nvSpPr>
          <p:spPr bwMode="gray">
            <a:xfrm rot="21085610">
              <a:off x="987156" y="1377568"/>
              <a:ext cx="687" cy="7863"/>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5" name="Freeform 315"/>
            <p:cNvSpPr>
              <a:spLocks noChangeAspect="1"/>
            </p:cNvSpPr>
            <p:nvPr/>
          </p:nvSpPr>
          <p:spPr bwMode="gray">
            <a:xfrm rot="21085610">
              <a:off x="987156" y="1395653"/>
              <a:ext cx="1373" cy="78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6" name="Freeform 316"/>
            <p:cNvSpPr>
              <a:spLocks noChangeAspect="1"/>
            </p:cNvSpPr>
            <p:nvPr/>
          </p:nvSpPr>
          <p:spPr bwMode="gray">
            <a:xfrm rot="21085610">
              <a:off x="983724" y="1394867"/>
              <a:ext cx="2746" cy="9436"/>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7" name="Freeform 317"/>
            <p:cNvSpPr>
              <a:spLocks noChangeAspect="1"/>
            </p:cNvSpPr>
            <p:nvPr/>
          </p:nvSpPr>
          <p:spPr bwMode="gray">
            <a:xfrm rot="21085610">
              <a:off x="987156" y="1405875"/>
              <a:ext cx="687" cy="4718"/>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8" name="Freeform 318"/>
            <p:cNvSpPr>
              <a:spLocks noChangeAspect="1"/>
            </p:cNvSpPr>
            <p:nvPr/>
          </p:nvSpPr>
          <p:spPr bwMode="gray">
            <a:xfrm rot="21085610">
              <a:off x="993334" y="1392508"/>
              <a:ext cx="687" cy="629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9" name="Freeform 319"/>
            <p:cNvSpPr>
              <a:spLocks noChangeAspect="1"/>
            </p:cNvSpPr>
            <p:nvPr/>
          </p:nvSpPr>
          <p:spPr bwMode="gray">
            <a:xfrm rot="21085610">
              <a:off x="996766" y="1398012"/>
              <a:ext cx="2060" cy="7077"/>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0" name="Freeform 320"/>
            <p:cNvSpPr>
              <a:spLocks noChangeAspect="1"/>
            </p:cNvSpPr>
            <p:nvPr/>
          </p:nvSpPr>
          <p:spPr bwMode="gray">
            <a:xfrm rot="21085610">
              <a:off x="1002945" y="1403516"/>
              <a:ext cx="1373" cy="1573"/>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1" name="Freeform 321"/>
            <p:cNvSpPr>
              <a:spLocks noChangeAspect="1"/>
            </p:cNvSpPr>
            <p:nvPr/>
          </p:nvSpPr>
          <p:spPr bwMode="gray">
            <a:xfrm rot="21085610">
              <a:off x="1000199" y="1410593"/>
              <a:ext cx="2060" cy="7863"/>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2" name="Freeform 322"/>
            <p:cNvSpPr>
              <a:spLocks noChangeAspect="1"/>
            </p:cNvSpPr>
            <p:nvPr/>
          </p:nvSpPr>
          <p:spPr bwMode="gray">
            <a:xfrm rot="21085610">
              <a:off x="1006377" y="1417670"/>
              <a:ext cx="2060" cy="7077"/>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3" name="Freeform 323"/>
            <p:cNvSpPr>
              <a:spLocks noChangeAspect="1"/>
            </p:cNvSpPr>
            <p:nvPr/>
          </p:nvSpPr>
          <p:spPr bwMode="gray">
            <a:xfrm rot="21085610">
              <a:off x="1011869" y="1422387"/>
              <a:ext cx="2060" cy="78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4" name="Freeform 324"/>
            <p:cNvSpPr>
              <a:spLocks noChangeAspect="1"/>
            </p:cNvSpPr>
            <p:nvPr/>
          </p:nvSpPr>
          <p:spPr bwMode="gray">
            <a:xfrm rot="21085610">
              <a:off x="1016674" y="1425533"/>
              <a:ext cx="4119" cy="314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5" name="Freeform 325"/>
            <p:cNvSpPr>
              <a:spLocks noChangeAspect="1"/>
            </p:cNvSpPr>
            <p:nvPr/>
          </p:nvSpPr>
          <p:spPr bwMode="gray">
            <a:xfrm rot="21085610">
              <a:off x="1011182" y="1434182"/>
              <a:ext cx="2746" cy="4718"/>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6" name="Freeform 326"/>
            <p:cNvSpPr>
              <a:spLocks noChangeAspect="1"/>
            </p:cNvSpPr>
            <p:nvPr/>
          </p:nvSpPr>
          <p:spPr bwMode="gray">
            <a:xfrm rot="21085610">
              <a:off x="986470" y="1405089"/>
              <a:ext cx="1373" cy="235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7" name="Freeform 327"/>
            <p:cNvSpPr>
              <a:spLocks noChangeAspect="1"/>
            </p:cNvSpPr>
            <p:nvPr/>
          </p:nvSpPr>
          <p:spPr bwMode="gray">
            <a:xfrm rot="21085610">
              <a:off x="972741" y="1397226"/>
              <a:ext cx="687" cy="314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8" name="Freeform 328"/>
            <p:cNvSpPr>
              <a:spLocks noChangeAspect="1"/>
            </p:cNvSpPr>
            <p:nvPr/>
          </p:nvSpPr>
          <p:spPr bwMode="gray">
            <a:xfrm rot="21085610">
              <a:off x="971368" y="1401157"/>
              <a:ext cx="1373" cy="1573"/>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9" name="Freeform 329"/>
            <p:cNvSpPr>
              <a:spLocks noChangeAspect="1"/>
            </p:cNvSpPr>
            <p:nvPr/>
          </p:nvSpPr>
          <p:spPr bwMode="gray">
            <a:xfrm rot="21085610">
              <a:off x="967249" y="1402730"/>
              <a:ext cx="2746" cy="314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0" name="Freeform 330"/>
            <p:cNvSpPr>
              <a:spLocks noChangeAspect="1"/>
            </p:cNvSpPr>
            <p:nvPr/>
          </p:nvSpPr>
          <p:spPr bwMode="gray">
            <a:xfrm rot="20552049">
              <a:off x="985783" y="1470353"/>
              <a:ext cx="10297" cy="8650"/>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1" name="Freeform 331"/>
            <p:cNvSpPr>
              <a:spLocks noChangeAspect="1"/>
            </p:cNvSpPr>
            <p:nvPr/>
          </p:nvSpPr>
          <p:spPr bwMode="gray">
            <a:xfrm rot="20552049">
              <a:off x="1013928" y="1442045"/>
              <a:ext cx="16475" cy="25948"/>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2" name="Freeform 332"/>
            <p:cNvSpPr>
              <a:spLocks noChangeAspect="1"/>
            </p:cNvSpPr>
            <p:nvPr/>
          </p:nvSpPr>
          <p:spPr bwMode="gray">
            <a:xfrm rot="20552049">
              <a:off x="1063353" y="1457772"/>
              <a:ext cx="687" cy="78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3" name="Freeform 333"/>
            <p:cNvSpPr>
              <a:spLocks noChangeAspect="1"/>
            </p:cNvSpPr>
            <p:nvPr/>
          </p:nvSpPr>
          <p:spPr bwMode="gray">
            <a:xfrm rot="20552049">
              <a:off x="1072964" y="1479002"/>
              <a:ext cx="1373" cy="5504"/>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4" name="Freeform 334"/>
            <p:cNvSpPr>
              <a:spLocks noChangeAspect="1"/>
            </p:cNvSpPr>
            <p:nvPr/>
          </p:nvSpPr>
          <p:spPr bwMode="gray">
            <a:xfrm rot="20552049">
              <a:off x="1083261" y="1517531"/>
              <a:ext cx="1373" cy="235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5" name="Freeform 335"/>
            <p:cNvSpPr>
              <a:spLocks noChangeAspect="1"/>
            </p:cNvSpPr>
            <p:nvPr/>
          </p:nvSpPr>
          <p:spPr bwMode="gray">
            <a:xfrm rot="20552049">
              <a:off x="1080515" y="1524608"/>
              <a:ext cx="4119" cy="7863"/>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6" name="Freeform 336"/>
            <p:cNvSpPr>
              <a:spLocks noChangeAspect="1"/>
            </p:cNvSpPr>
            <p:nvPr/>
          </p:nvSpPr>
          <p:spPr bwMode="gray">
            <a:xfrm rot="20552049">
              <a:off x="1005691" y="1445191"/>
              <a:ext cx="687" cy="1573"/>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27" name="Group 337"/>
            <p:cNvGrpSpPr>
              <a:grpSpLocks noChangeAspect="1"/>
            </p:cNvGrpSpPr>
            <p:nvPr/>
          </p:nvGrpSpPr>
          <p:grpSpPr bwMode="gray">
            <a:xfrm>
              <a:off x="1002258" y="1446763"/>
              <a:ext cx="12356" cy="22017"/>
              <a:chOff x="1694" y="2257"/>
              <a:chExt cx="18" cy="28"/>
            </a:xfrm>
            <a:grpFill/>
          </p:grpSpPr>
          <p:sp>
            <p:nvSpPr>
              <p:cNvPr id="245"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6"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128" name="Freeform 340"/>
            <p:cNvSpPr>
              <a:spLocks noChangeAspect="1"/>
            </p:cNvSpPr>
            <p:nvPr/>
          </p:nvSpPr>
          <p:spPr bwMode="gray">
            <a:xfrm rot="20552049">
              <a:off x="1035895" y="1451481"/>
              <a:ext cx="6865" cy="629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9" name="Freeform 341"/>
            <p:cNvSpPr>
              <a:spLocks noChangeAspect="1"/>
            </p:cNvSpPr>
            <p:nvPr/>
          </p:nvSpPr>
          <p:spPr bwMode="gray">
            <a:xfrm rot="20552049">
              <a:off x="1077769" y="1497087"/>
              <a:ext cx="0" cy="235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0" name="Freeform 342"/>
            <p:cNvSpPr>
              <a:spLocks noChangeAspect="1"/>
            </p:cNvSpPr>
            <p:nvPr/>
          </p:nvSpPr>
          <p:spPr bwMode="gray">
            <a:xfrm rot="20552049">
              <a:off x="1066099" y="1464062"/>
              <a:ext cx="2060" cy="5504"/>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1" name="Freeform 343"/>
            <p:cNvSpPr>
              <a:spLocks noChangeAspect="1"/>
            </p:cNvSpPr>
            <p:nvPr/>
          </p:nvSpPr>
          <p:spPr bwMode="gray">
            <a:xfrm rot="20552049">
              <a:off x="1046192" y="1449909"/>
              <a:ext cx="0" cy="78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2" name="Freeform 344"/>
            <p:cNvSpPr>
              <a:spLocks noChangeAspect="1"/>
            </p:cNvSpPr>
            <p:nvPr/>
          </p:nvSpPr>
          <p:spPr bwMode="gray">
            <a:xfrm rot="20552049">
              <a:off x="1047565" y="1456199"/>
              <a:ext cx="687" cy="1573"/>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3" name="Freeform 345"/>
            <p:cNvSpPr>
              <a:spLocks noChangeAspect="1"/>
            </p:cNvSpPr>
            <p:nvPr/>
          </p:nvSpPr>
          <p:spPr bwMode="gray">
            <a:xfrm rot="20552049">
              <a:off x="1069531" y="1472711"/>
              <a:ext cx="1373" cy="3932"/>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4" name="Freeform 346"/>
            <p:cNvSpPr>
              <a:spLocks noChangeAspect="1"/>
            </p:cNvSpPr>
            <p:nvPr/>
          </p:nvSpPr>
          <p:spPr bwMode="gray">
            <a:xfrm rot="20552049">
              <a:off x="1077769" y="1509668"/>
              <a:ext cx="687" cy="235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5" name="Freeform 347"/>
            <p:cNvSpPr>
              <a:spLocks noChangeAspect="1"/>
            </p:cNvSpPr>
            <p:nvPr/>
          </p:nvSpPr>
          <p:spPr bwMode="gray">
            <a:xfrm rot="20552049">
              <a:off x="945968" y="1423174"/>
              <a:ext cx="50798" cy="38529"/>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6" name="Freeform 348"/>
            <p:cNvSpPr>
              <a:spLocks noChangeAspect="1"/>
            </p:cNvSpPr>
            <p:nvPr/>
          </p:nvSpPr>
          <p:spPr bwMode="gray">
            <a:xfrm rot="20552049">
              <a:off x="954206" y="1443618"/>
              <a:ext cx="2060" cy="4718"/>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7" name="Freeform 349"/>
            <p:cNvSpPr>
              <a:spLocks noChangeAspect="1"/>
            </p:cNvSpPr>
            <p:nvPr/>
          </p:nvSpPr>
          <p:spPr bwMode="gray">
            <a:xfrm rot="20552049">
              <a:off x="972741" y="1427892"/>
              <a:ext cx="4805" cy="7077"/>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8" name="Freeform 350"/>
            <p:cNvSpPr>
              <a:spLocks noChangeAspect="1"/>
            </p:cNvSpPr>
            <p:nvPr/>
          </p:nvSpPr>
          <p:spPr bwMode="gray">
            <a:xfrm rot="20552049">
              <a:off x="1058548" y="1456199"/>
              <a:ext cx="0" cy="235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9" name="Freeform 351"/>
            <p:cNvSpPr>
              <a:spLocks noChangeAspect="1"/>
            </p:cNvSpPr>
            <p:nvPr/>
          </p:nvSpPr>
          <p:spPr bwMode="gray">
            <a:xfrm rot="20552049">
              <a:off x="1076396" y="1489224"/>
              <a:ext cx="687" cy="314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40" name="Group 362"/>
            <p:cNvGrpSpPr/>
            <p:nvPr/>
          </p:nvGrpSpPr>
          <p:grpSpPr bwMode="gray">
            <a:xfrm>
              <a:off x="1488959" y="745376"/>
              <a:ext cx="380300" cy="549630"/>
              <a:chOff x="4580731" y="1911697"/>
              <a:chExt cx="879476" cy="1109663"/>
            </a:xfrm>
            <a:grpFill/>
          </p:grpSpPr>
          <p:sp>
            <p:nvSpPr>
              <p:cNvPr id="196"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7"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8"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99" name="Group 178"/>
              <p:cNvGrpSpPr>
                <a:grpSpLocks noChangeAspect="1"/>
              </p:cNvGrpSpPr>
              <p:nvPr/>
            </p:nvGrpSpPr>
            <p:grpSpPr bwMode="gray">
              <a:xfrm>
                <a:off x="4876006" y="2765772"/>
                <a:ext cx="204788" cy="242888"/>
                <a:chOff x="2589" y="1903"/>
                <a:chExt cx="129" cy="153"/>
              </a:xfrm>
              <a:grpFill/>
            </p:grpSpPr>
            <p:sp>
              <p:nvSpPr>
                <p:cNvPr id="242"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3"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4"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200"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1"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2"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3"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4"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5"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6"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207" name="Group 189"/>
              <p:cNvGrpSpPr>
                <a:grpSpLocks noChangeAspect="1"/>
              </p:cNvGrpSpPr>
              <p:nvPr/>
            </p:nvGrpSpPr>
            <p:grpSpPr bwMode="gray">
              <a:xfrm>
                <a:off x="4679156" y="2659410"/>
                <a:ext cx="247650" cy="244475"/>
                <a:chOff x="2465" y="1836"/>
                <a:chExt cx="156" cy="154"/>
              </a:xfrm>
              <a:grpFill/>
            </p:grpSpPr>
            <p:sp>
              <p:nvSpPr>
                <p:cNvPr id="240"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1"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noFill/>
                  <a:prstDash val="solid"/>
                  <a:round/>
                  <a:headEnd type="none" w="med" len="med"/>
                  <a:tailEnd type="none" w="med" len="med"/>
                </a:ln>
                <a:effectLst/>
              </p:spPr>
              <p:txBody>
                <a:bodyPr/>
                <a:lstStyle/>
                <a:p>
                  <a:endParaRPr lang="en-US" dirty="0"/>
                </a:p>
              </p:txBody>
            </p:sp>
          </p:grpSp>
          <p:grpSp>
            <p:nvGrpSpPr>
              <p:cNvPr id="208" name="Group 192"/>
              <p:cNvGrpSpPr>
                <a:grpSpLocks noChangeAspect="1"/>
              </p:cNvGrpSpPr>
              <p:nvPr/>
            </p:nvGrpSpPr>
            <p:grpSpPr bwMode="gray">
              <a:xfrm>
                <a:off x="4620419" y="2430810"/>
                <a:ext cx="171450" cy="258763"/>
                <a:chOff x="2428" y="1692"/>
                <a:chExt cx="108" cy="163"/>
              </a:xfrm>
              <a:grpFill/>
            </p:grpSpPr>
            <p:sp>
              <p:nvSpPr>
                <p:cNvPr id="238"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9"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209"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0"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1"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2"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213" name="Group 199"/>
              <p:cNvGrpSpPr>
                <a:grpSpLocks noChangeAspect="1"/>
              </p:cNvGrpSpPr>
              <p:nvPr/>
            </p:nvGrpSpPr>
            <p:grpSpPr bwMode="gray">
              <a:xfrm>
                <a:off x="5033169" y="2808635"/>
                <a:ext cx="68263" cy="68263"/>
                <a:chOff x="2688" y="1930"/>
                <a:chExt cx="43" cy="43"/>
              </a:xfrm>
              <a:grpFill/>
            </p:grpSpPr>
            <p:sp>
              <p:nvSpPr>
                <p:cNvPr id="236"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7"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214"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5"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6"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7"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8"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9"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0"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1"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2"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3"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4"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5"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6"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7"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8"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9"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0"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1"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2"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233" name="Group 359"/>
              <p:cNvGrpSpPr/>
              <p:nvPr/>
            </p:nvGrpSpPr>
            <p:grpSpPr bwMode="gray">
              <a:xfrm>
                <a:off x="5080794" y="2788583"/>
                <a:ext cx="75600" cy="108000"/>
                <a:chOff x="4160739" y="2986112"/>
                <a:chExt cx="187325" cy="233362"/>
              </a:xfrm>
              <a:grpFill/>
            </p:grpSpPr>
            <p:sp>
              <p:nvSpPr>
                <p:cNvPr id="234"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noFill/>
                  <a:prstDash val="solid"/>
                  <a:round/>
                  <a:headEnd type="none" w="med" len="med"/>
                  <a:tailEnd type="none" w="med" len="med"/>
                </a:ln>
                <a:effectLst/>
              </p:spPr>
              <p:txBody>
                <a:bodyPr/>
                <a:lstStyle/>
                <a:p>
                  <a:endParaRPr lang="en-US" dirty="0"/>
                </a:p>
              </p:txBody>
            </p:sp>
            <p:sp>
              <p:nvSpPr>
                <p:cNvPr id="235"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141" name="Group 368"/>
            <p:cNvGrpSpPr/>
            <p:nvPr/>
          </p:nvGrpSpPr>
          <p:grpSpPr bwMode="gray">
            <a:xfrm>
              <a:off x="1434729" y="1281639"/>
              <a:ext cx="517591" cy="663644"/>
              <a:chOff x="4455318" y="2994372"/>
              <a:chExt cx="1196974" cy="1339850"/>
            </a:xfrm>
            <a:grpFill/>
          </p:grpSpPr>
          <p:sp>
            <p:nvSpPr>
              <p:cNvPr id="142" name="Freeform 141"/>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3" name="Freeform 142"/>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44" name="Group 367"/>
              <p:cNvGrpSpPr/>
              <p:nvPr/>
            </p:nvGrpSpPr>
            <p:grpSpPr bwMode="gray">
              <a:xfrm>
                <a:off x="4455318" y="2994372"/>
                <a:ext cx="1196974" cy="1339850"/>
                <a:chOff x="4455318" y="2994372"/>
                <a:chExt cx="1196974" cy="1339850"/>
              </a:xfrm>
              <a:grpFill/>
            </p:grpSpPr>
            <p:sp>
              <p:nvSpPr>
                <p:cNvPr id="145" name="Freeform 144"/>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6" name="Freeform 145"/>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7" name="Freeform 146"/>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8" name="Freeform 147"/>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9" name="Freeform 148"/>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0" name="Freeform 149"/>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1" name="Freeform 150"/>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2" name="Freeform 151"/>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3" name="Freeform 152"/>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4" name="Freeform 153"/>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5" name="Freeform 154"/>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6" name="Freeform 155"/>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7" name="Freeform 156"/>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8" name="Freeform 157"/>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9"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60" name="Freeform 159"/>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61" name="Freeform 160"/>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62" name="Freeform 161"/>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63" name="Freeform 162"/>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64" name="Group 25"/>
                <p:cNvGrpSpPr>
                  <a:grpSpLocks noChangeAspect="1"/>
                </p:cNvGrpSpPr>
                <p:nvPr/>
              </p:nvGrpSpPr>
              <p:grpSpPr bwMode="gray">
                <a:xfrm>
                  <a:off x="4961730" y="3769072"/>
                  <a:ext cx="219075" cy="239713"/>
                  <a:chOff x="2643" y="2535"/>
                  <a:chExt cx="138" cy="151"/>
                </a:xfrm>
                <a:grpFill/>
              </p:grpSpPr>
              <p:sp>
                <p:nvSpPr>
                  <p:cNvPr id="194"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5"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165"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66"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67"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68"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69"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0"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1"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2"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3"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4"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5"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6"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7"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8"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9"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0"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1"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2"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3"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4"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5"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6"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7"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8"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9"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0"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91" name="Group 364"/>
                <p:cNvGrpSpPr>
                  <a:grpSpLocks noChangeAspect="1"/>
                </p:cNvGrpSpPr>
                <p:nvPr/>
              </p:nvGrpSpPr>
              <p:grpSpPr bwMode="gray">
                <a:xfrm>
                  <a:off x="5141117" y="3280172"/>
                  <a:ext cx="289379" cy="349200"/>
                  <a:chOff x="3548063" y="12700"/>
                  <a:chExt cx="5667375" cy="6838950"/>
                </a:xfrm>
                <a:grpFill/>
              </p:grpSpPr>
              <p:sp>
                <p:nvSpPr>
                  <p:cNvPr id="192"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noFill/>
                    <a:prstDash val="solid"/>
                    <a:round/>
                    <a:headEnd type="none" w="med" len="med"/>
                    <a:tailEnd type="none" w="med" len="med"/>
                  </a:ln>
                  <a:effectLst/>
                </p:spPr>
                <p:txBody>
                  <a:bodyPr/>
                  <a:lstStyle/>
                  <a:p>
                    <a:endParaRPr lang="en-GB" dirty="0"/>
                  </a:p>
                </p:txBody>
              </p:sp>
              <p:sp>
                <p:nvSpPr>
                  <p:cNvPr id="193"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noFill/>
                    <a:prstDash val="solid"/>
                    <a:round/>
                    <a:headEnd type="none" w="med" len="med"/>
                    <a:tailEnd type="none" w="med" len="med"/>
                  </a:ln>
                  <a:effectLst/>
                </p:spPr>
                <p:txBody>
                  <a:bodyPr/>
                  <a:lstStyle/>
                  <a:p>
                    <a:endParaRPr lang="en-GB" dirty="0"/>
                  </a:p>
                </p:txBody>
              </p:sp>
            </p:grpSp>
          </p:grpSp>
        </p:grpSp>
      </p:grpSp>
    </p:spTree>
    <p:extLst>
      <p:ext uri="{BB962C8B-B14F-4D97-AF65-F5344CB8AC3E}">
        <p14:creationId xmlns:p14="http://schemas.microsoft.com/office/powerpoint/2010/main" val="317835729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1" presetClass="entr" presetSubtype="8" fill="hold" grpId="0" nodeType="withEffect">
                                  <p:stCondLst>
                                    <p:cond delay="1500"/>
                                  </p:stCondLst>
                                  <p:childTnLst>
                                    <p:set>
                                      <p:cBhvr>
                                        <p:cTn id="12" dur="1" fill="hold">
                                          <p:stCondLst>
                                            <p:cond delay="0"/>
                                          </p:stCondLst>
                                        </p:cTn>
                                        <p:tgtEl>
                                          <p:spTgt spid="5"/>
                                        </p:tgtEl>
                                        <p:attrNameLst>
                                          <p:attrName>style.visibility</p:attrName>
                                        </p:attrNameLst>
                                      </p:cBhvr>
                                      <p:to>
                                        <p:strVal val="visible"/>
                                      </p:to>
                                    </p:set>
                                    <p:animEffect transition="in" filter="wheel(8)">
                                      <p:cBhvr>
                                        <p:cTn id="13" dur="2000"/>
                                        <p:tgtEl>
                                          <p:spTgt spid="5"/>
                                        </p:tgtEl>
                                      </p:cBhvr>
                                    </p:animEffect>
                                  </p:childTnLst>
                                </p:cTn>
                              </p:par>
                            </p:childTnLst>
                          </p:cTn>
                        </p:par>
                        <p:par>
                          <p:cTn id="14" fill="hold">
                            <p:stCondLst>
                              <p:cond delay="3500"/>
                            </p:stCondLst>
                            <p:childTnLst>
                              <p:par>
                                <p:cTn id="15" presetID="2" presetClass="entr" presetSubtype="8" fill="hold" nodeType="after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0-#ppt_w/2"/>
                                          </p:val>
                                        </p:tav>
                                        <p:tav tm="100000">
                                          <p:val>
                                            <p:strVal val="#ppt_x"/>
                                          </p:val>
                                        </p:tav>
                                      </p:tavLst>
                                    </p:anim>
                                    <p:anim calcmode="lin" valueType="num">
                                      <p:cBhvr additive="base">
                                        <p:cTn id="18" dur="500" fill="hold"/>
                                        <p:tgtEl>
                                          <p:spTgt spid="6"/>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500"/>
                                  </p:stCondLst>
                                  <p:childTnLst>
                                    <p:set>
                                      <p:cBhvr>
                                        <p:cTn id="20" dur="1" fill="hold">
                                          <p:stCondLst>
                                            <p:cond delay="0"/>
                                          </p:stCondLst>
                                        </p:cTn>
                                        <p:tgtEl>
                                          <p:spTgt spid="13"/>
                                        </p:tgtEl>
                                        <p:attrNameLst>
                                          <p:attrName>style.visibility</p:attrName>
                                        </p:attrNameLst>
                                      </p:cBhvr>
                                      <p:to>
                                        <p:strVal val="visible"/>
                                      </p:to>
                                    </p:set>
                                    <p:anim calcmode="lin" valueType="num">
                                      <p:cBhvr additive="base">
                                        <p:cTn id="21" dur="500" fill="hold"/>
                                        <p:tgtEl>
                                          <p:spTgt spid="13"/>
                                        </p:tgtEl>
                                        <p:attrNameLst>
                                          <p:attrName>ppt_x</p:attrName>
                                        </p:attrNameLst>
                                      </p:cBhvr>
                                      <p:tavLst>
                                        <p:tav tm="0">
                                          <p:val>
                                            <p:strVal val="0-#ppt_w/2"/>
                                          </p:val>
                                        </p:tav>
                                        <p:tav tm="100000">
                                          <p:val>
                                            <p:strVal val="#ppt_x"/>
                                          </p:val>
                                        </p:tav>
                                      </p:tavLst>
                                    </p:anim>
                                    <p:anim calcmode="lin" valueType="num">
                                      <p:cBhvr additive="base">
                                        <p:cTn id="22" dur="500" fill="hold"/>
                                        <p:tgtEl>
                                          <p:spTgt spid="13"/>
                                        </p:tgtEl>
                                        <p:attrNameLst>
                                          <p:attrName>ppt_y</p:attrName>
                                        </p:attrNameLst>
                                      </p:cBhvr>
                                      <p:tavLst>
                                        <p:tav tm="0">
                                          <p:val>
                                            <p:strVal val="#ppt_y"/>
                                          </p:val>
                                        </p:tav>
                                        <p:tav tm="100000">
                                          <p:val>
                                            <p:strVal val="#ppt_y"/>
                                          </p:val>
                                        </p:tav>
                                      </p:tavLst>
                                    </p:anim>
                                  </p:childTnLst>
                                </p:cTn>
                              </p:par>
                              <p:par>
                                <p:cTn id="23" presetID="22" presetClass="entr" presetSubtype="4" fill="hold" nodeType="withEffect">
                                  <p:stCondLst>
                                    <p:cond delay="1000"/>
                                  </p:stCondLst>
                                  <p:childTnLst>
                                    <p:set>
                                      <p:cBhvr>
                                        <p:cTn id="24" dur="1" fill="hold">
                                          <p:stCondLst>
                                            <p:cond delay="0"/>
                                          </p:stCondLst>
                                        </p:cTn>
                                        <p:tgtEl>
                                          <p:spTgt spid="14"/>
                                        </p:tgtEl>
                                        <p:attrNameLst>
                                          <p:attrName>style.visibility</p:attrName>
                                        </p:attrNameLst>
                                      </p:cBhvr>
                                      <p:to>
                                        <p:strVal val="visible"/>
                                      </p:to>
                                    </p:set>
                                    <p:animEffect transition="in" filter="wipe(down)">
                                      <p:cBhvr>
                                        <p:cTn id="25" dur="500"/>
                                        <p:tgtEl>
                                          <p:spTgt spid="14"/>
                                        </p:tgtEl>
                                      </p:cBhvr>
                                    </p:animEffect>
                                  </p:childTnLst>
                                </p:cTn>
                              </p:par>
                              <p:par>
                                <p:cTn id="26" presetID="22" presetClass="entr" presetSubtype="4" fill="hold" nodeType="withEffect">
                                  <p:stCondLst>
                                    <p:cond delay="1000"/>
                                  </p:stCondLst>
                                  <p:childTnLst>
                                    <p:set>
                                      <p:cBhvr>
                                        <p:cTn id="27" dur="1" fill="hold">
                                          <p:stCondLst>
                                            <p:cond delay="0"/>
                                          </p:stCondLst>
                                        </p:cTn>
                                        <p:tgtEl>
                                          <p:spTgt spid="17"/>
                                        </p:tgtEl>
                                        <p:attrNameLst>
                                          <p:attrName>style.visibility</p:attrName>
                                        </p:attrNameLst>
                                      </p:cBhvr>
                                      <p:to>
                                        <p:strVal val="visible"/>
                                      </p:to>
                                    </p:set>
                                    <p:animEffect transition="in" filter="wipe(down)">
                                      <p:cBhvr>
                                        <p:cTn id="28" dur="500"/>
                                        <p:tgtEl>
                                          <p:spTgt spid="17"/>
                                        </p:tgtEl>
                                      </p:cBhvr>
                                    </p:animEffect>
                                  </p:childTnLst>
                                </p:cTn>
                              </p:par>
                              <p:par>
                                <p:cTn id="29" presetID="22" presetClass="entr" presetSubtype="4" fill="hold" nodeType="withEffect">
                                  <p:stCondLst>
                                    <p:cond delay="1000"/>
                                  </p:stCondLst>
                                  <p:childTnLst>
                                    <p:set>
                                      <p:cBhvr>
                                        <p:cTn id="30" dur="1" fill="hold">
                                          <p:stCondLst>
                                            <p:cond delay="0"/>
                                          </p:stCondLst>
                                        </p:cTn>
                                        <p:tgtEl>
                                          <p:spTgt spid="20"/>
                                        </p:tgtEl>
                                        <p:attrNameLst>
                                          <p:attrName>style.visibility</p:attrName>
                                        </p:attrNameLst>
                                      </p:cBhvr>
                                      <p:to>
                                        <p:strVal val="visible"/>
                                      </p:to>
                                    </p:set>
                                    <p:animEffect transition="in" filter="wipe(down)">
                                      <p:cBhvr>
                                        <p:cTn id="31" dur="500"/>
                                        <p:tgtEl>
                                          <p:spTgt spid="20"/>
                                        </p:tgtEl>
                                      </p:cBhvr>
                                    </p:animEffect>
                                  </p:childTnLst>
                                </p:cTn>
                              </p:par>
                              <p:par>
                                <p:cTn id="32" presetID="22" presetClass="entr" presetSubtype="4" fill="hold" nodeType="withEffect">
                                  <p:stCondLst>
                                    <p:cond delay="1000"/>
                                  </p:stCondLst>
                                  <p:childTnLst>
                                    <p:set>
                                      <p:cBhvr>
                                        <p:cTn id="33" dur="1" fill="hold">
                                          <p:stCondLst>
                                            <p:cond delay="0"/>
                                          </p:stCondLst>
                                        </p:cTn>
                                        <p:tgtEl>
                                          <p:spTgt spid="23"/>
                                        </p:tgtEl>
                                        <p:attrNameLst>
                                          <p:attrName>style.visibility</p:attrName>
                                        </p:attrNameLst>
                                      </p:cBhvr>
                                      <p:to>
                                        <p:strVal val="visible"/>
                                      </p:to>
                                    </p:set>
                                    <p:animEffect transition="in" filter="wipe(down)">
                                      <p:cBhvr>
                                        <p:cTn id="34" dur="500"/>
                                        <p:tgtEl>
                                          <p:spTgt spid="23"/>
                                        </p:tgtEl>
                                      </p:cBhvr>
                                    </p:animEffect>
                                  </p:childTnLst>
                                </p:cTn>
                              </p:par>
                              <p:par>
                                <p:cTn id="35" presetID="22" presetClass="entr" presetSubtype="4" fill="hold" nodeType="withEffect">
                                  <p:stCondLst>
                                    <p:cond delay="1000"/>
                                  </p:stCondLst>
                                  <p:childTnLst>
                                    <p:set>
                                      <p:cBhvr>
                                        <p:cTn id="36" dur="1" fill="hold">
                                          <p:stCondLst>
                                            <p:cond delay="0"/>
                                          </p:stCondLst>
                                        </p:cTn>
                                        <p:tgtEl>
                                          <p:spTgt spid="26"/>
                                        </p:tgtEl>
                                        <p:attrNameLst>
                                          <p:attrName>style.visibility</p:attrName>
                                        </p:attrNameLst>
                                      </p:cBhvr>
                                      <p:to>
                                        <p:strVal val="visible"/>
                                      </p:to>
                                    </p:set>
                                    <p:animEffect transition="in" filter="wipe(down)">
                                      <p:cBhvr>
                                        <p:cTn id="37" dur="500"/>
                                        <p:tgtEl>
                                          <p:spTgt spid="26"/>
                                        </p:tgtEl>
                                      </p:cBhvr>
                                    </p:animEffect>
                                  </p:childTnLst>
                                </p:cTn>
                              </p:par>
                              <p:par>
                                <p:cTn id="38" presetID="53" presetClass="entr" presetSubtype="16" fill="hold" grpId="0" nodeType="withEffect">
                                  <p:stCondLst>
                                    <p:cond delay="1500"/>
                                  </p:stCondLst>
                                  <p:childTnLst>
                                    <p:set>
                                      <p:cBhvr>
                                        <p:cTn id="39" dur="1" fill="hold">
                                          <p:stCondLst>
                                            <p:cond delay="0"/>
                                          </p:stCondLst>
                                        </p:cTn>
                                        <p:tgtEl>
                                          <p:spTgt spid="29"/>
                                        </p:tgtEl>
                                        <p:attrNameLst>
                                          <p:attrName>style.visibility</p:attrName>
                                        </p:attrNameLst>
                                      </p:cBhvr>
                                      <p:to>
                                        <p:strVal val="visible"/>
                                      </p:to>
                                    </p:set>
                                    <p:anim calcmode="lin" valueType="num">
                                      <p:cBhvr>
                                        <p:cTn id="40" dur="500" fill="hold"/>
                                        <p:tgtEl>
                                          <p:spTgt spid="29"/>
                                        </p:tgtEl>
                                        <p:attrNameLst>
                                          <p:attrName>ppt_w</p:attrName>
                                        </p:attrNameLst>
                                      </p:cBhvr>
                                      <p:tavLst>
                                        <p:tav tm="0">
                                          <p:val>
                                            <p:fltVal val="0"/>
                                          </p:val>
                                        </p:tav>
                                        <p:tav tm="100000">
                                          <p:val>
                                            <p:strVal val="#ppt_w"/>
                                          </p:val>
                                        </p:tav>
                                      </p:tavLst>
                                    </p:anim>
                                    <p:anim calcmode="lin" valueType="num">
                                      <p:cBhvr>
                                        <p:cTn id="41" dur="500" fill="hold"/>
                                        <p:tgtEl>
                                          <p:spTgt spid="29"/>
                                        </p:tgtEl>
                                        <p:attrNameLst>
                                          <p:attrName>ppt_h</p:attrName>
                                        </p:attrNameLst>
                                      </p:cBhvr>
                                      <p:tavLst>
                                        <p:tav tm="0">
                                          <p:val>
                                            <p:fltVal val="0"/>
                                          </p:val>
                                        </p:tav>
                                        <p:tav tm="100000">
                                          <p:val>
                                            <p:strVal val="#ppt_h"/>
                                          </p:val>
                                        </p:tav>
                                      </p:tavLst>
                                    </p:anim>
                                    <p:animEffect transition="in" filter="fade">
                                      <p:cBhvr>
                                        <p:cTn id="42" dur="500"/>
                                        <p:tgtEl>
                                          <p:spTgt spid="29"/>
                                        </p:tgtEl>
                                      </p:cBhvr>
                                    </p:animEffect>
                                  </p:childTnLst>
                                </p:cTn>
                              </p:par>
                              <p:par>
                                <p:cTn id="43" presetID="53" presetClass="entr" presetSubtype="16" fill="hold" grpId="0" nodeType="withEffect">
                                  <p:stCondLst>
                                    <p:cond delay="1500"/>
                                  </p:stCondLst>
                                  <p:childTnLst>
                                    <p:set>
                                      <p:cBhvr>
                                        <p:cTn id="44" dur="1" fill="hold">
                                          <p:stCondLst>
                                            <p:cond delay="0"/>
                                          </p:stCondLst>
                                        </p:cTn>
                                        <p:tgtEl>
                                          <p:spTgt spid="30"/>
                                        </p:tgtEl>
                                        <p:attrNameLst>
                                          <p:attrName>style.visibility</p:attrName>
                                        </p:attrNameLst>
                                      </p:cBhvr>
                                      <p:to>
                                        <p:strVal val="visible"/>
                                      </p:to>
                                    </p:set>
                                    <p:anim calcmode="lin" valueType="num">
                                      <p:cBhvr>
                                        <p:cTn id="45" dur="500" fill="hold"/>
                                        <p:tgtEl>
                                          <p:spTgt spid="30"/>
                                        </p:tgtEl>
                                        <p:attrNameLst>
                                          <p:attrName>ppt_w</p:attrName>
                                        </p:attrNameLst>
                                      </p:cBhvr>
                                      <p:tavLst>
                                        <p:tav tm="0">
                                          <p:val>
                                            <p:fltVal val="0"/>
                                          </p:val>
                                        </p:tav>
                                        <p:tav tm="100000">
                                          <p:val>
                                            <p:strVal val="#ppt_w"/>
                                          </p:val>
                                        </p:tav>
                                      </p:tavLst>
                                    </p:anim>
                                    <p:anim calcmode="lin" valueType="num">
                                      <p:cBhvr>
                                        <p:cTn id="46" dur="500" fill="hold"/>
                                        <p:tgtEl>
                                          <p:spTgt spid="30"/>
                                        </p:tgtEl>
                                        <p:attrNameLst>
                                          <p:attrName>ppt_h</p:attrName>
                                        </p:attrNameLst>
                                      </p:cBhvr>
                                      <p:tavLst>
                                        <p:tav tm="0">
                                          <p:val>
                                            <p:fltVal val="0"/>
                                          </p:val>
                                        </p:tav>
                                        <p:tav tm="100000">
                                          <p:val>
                                            <p:strVal val="#ppt_h"/>
                                          </p:val>
                                        </p:tav>
                                      </p:tavLst>
                                    </p:anim>
                                    <p:animEffect transition="in" filter="fade">
                                      <p:cBhvr>
                                        <p:cTn id="47" dur="500"/>
                                        <p:tgtEl>
                                          <p:spTgt spid="30"/>
                                        </p:tgtEl>
                                      </p:cBhvr>
                                    </p:animEffect>
                                  </p:childTnLst>
                                </p:cTn>
                              </p:par>
                              <p:par>
                                <p:cTn id="48" presetID="53" presetClass="entr" presetSubtype="16" fill="hold" grpId="0" nodeType="withEffect">
                                  <p:stCondLst>
                                    <p:cond delay="1500"/>
                                  </p:stCondLst>
                                  <p:childTnLst>
                                    <p:set>
                                      <p:cBhvr>
                                        <p:cTn id="49" dur="1" fill="hold">
                                          <p:stCondLst>
                                            <p:cond delay="0"/>
                                          </p:stCondLst>
                                        </p:cTn>
                                        <p:tgtEl>
                                          <p:spTgt spid="31"/>
                                        </p:tgtEl>
                                        <p:attrNameLst>
                                          <p:attrName>style.visibility</p:attrName>
                                        </p:attrNameLst>
                                      </p:cBhvr>
                                      <p:to>
                                        <p:strVal val="visible"/>
                                      </p:to>
                                    </p:set>
                                    <p:anim calcmode="lin" valueType="num">
                                      <p:cBhvr>
                                        <p:cTn id="50" dur="500" fill="hold"/>
                                        <p:tgtEl>
                                          <p:spTgt spid="31"/>
                                        </p:tgtEl>
                                        <p:attrNameLst>
                                          <p:attrName>ppt_w</p:attrName>
                                        </p:attrNameLst>
                                      </p:cBhvr>
                                      <p:tavLst>
                                        <p:tav tm="0">
                                          <p:val>
                                            <p:fltVal val="0"/>
                                          </p:val>
                                        </p:tav>
                                        <p:tav tm="100000">
                                          <p:val>
                                            <p:strVal val="#ppt_w"/>
                                          </p:val>
                                        </p:tav>
                                      </p:tavLst>
                                    </p:anim>
                                    <p:anim calcmode="lin" valueType="num">
                                      <p:cBhvr>
                                        <p:cTn id="51" dur="500" fill="hold"/>
                                        <p:tgtEl>
                                          <p:spTgt spid="31"/>
                                        </p:tgtEl>
                                        <p:attrNameLst>
                                          <p:attrName>ppt_h</p:attrName>
                                        </p:attrNameLst>
                                      </p:cBhvr>
                                      <p:tavLst>
                                        <p:tav tm="0">
                                          <p:val>
                                            <p:fltVal val="0"/>
                                          </p:val>
                                        </p:tav>
                                        <p:tav tm="100000">
                                          <p:val>
                                            <p:strVal val="#ppt_h"/>
                                          </p:val>
                                        </p:tav>
                                      </p:tavLst>
                                    </p:anim>
                                    <p:animEffect transition="in" filter="fade">
                                      <p:cBhvr>
                                        <p:cTn id="52" dur="500"/>
                                        <p:tgtEl>
                                          <p:spTgt spid="31"/>
                                        </p:tgtEl>
                                      </p:cBhvr>
                                    </p:animEffect>
                                  </p:childTnLst>
                                </p:cTn>
                              </p:par>
                              <p:par>
                                <p:cTn id="53" presetID="53" presetClass="entr" presetSubtype="16" fill="hold" grpId="0" nodeType="withEffect">
                                  <p:stCondLst>
                                    <p:cond delay="1500"/>
                                  </p:stCondLst>
                                  <p:childTnLst>
                                    <p:set>
                                      <p:cBhvr>
                                        <p:cTn id="54" dur="1" fill="hold">
                                          <p:stCondLst>
                                            <p:cond delay="0"/>
                                          </p:stCondLst>
                                        </p:cTn>
                                        <p:tgtEl>
                                          <p:spTgt spid="32"/>
                                        </p:tgtEl>
                                        <p:attrNameLst>
                                          <p:attrName>style.visibility</p:attrName>
                                        </p:attrNameLst>
                                      </p:cBhvr>
                                      <p:to>
                                        <p:strVal val="visible"/>
                                      </p:to>
                                    </p:set>
                                    <p:anim calcmode="lin" valueType="num">
                                      <p:cBhvr>
                                        <p:cTn id="55" dur="500" fill="hold"/>
                                        <p:tgtEl>
                                          <p:spTgt spid="32"/>
                                        </p:tgtEl>
                                        <p:attrNameLst>
                                          <p:attrName>ppt_w</p:attrName>
                                        </p:attrNameLst>
                                      </p:cBhvr>
                                      <p:tavLst>
                                        <p:tav tm="0">
                                          <p:val>
                                            <p:fltVal val="0"/>
                                          </p:val>
                                        </p:tav>
                                        <p:tav tm="100000">
                                          <p:val>
                                            <p:strVal val="#ppt_w"/>
                                          </p:val>
                                        </p:tav>
                                      </p:tavLst>
                                    </p:anim>
                                    <p:anim calcmode="lin" valueType="num">
                                      <p:cBhvr>
                                        <p:cTn id="56" dur="500" fill="hold"/>
                                        <p:tgtEl>
                                          <p:spTgt spid="32"/>
                                        </p:tgtEl>
                                        <p:attrNameLst>
                                          <p:attrName>ppt_h</p:attrName>
                                        </p:attrNameLst>
                                      </p:cBhvr>
                                      <p:tavLst>
                                        <p:tav tm="0">
                                          <p:val>
                                            <p:fltVal val="0"/>
                                          </p:val>
                                        </p:tav>
                                        <p:tav tm="100000">
                                          <p:val>
                                            <p:strVal val="#ppt_h"/>
                                          </p:val>
                                        </p:tav>
                                      </p:tavLst>
                                    </p:anim>
                                    <p:animEffect transition="in" filter="fade">
                                      <p:cBhvr>
                                        <p:cTn id="57" dur="500"/>
                                        <p:tgtEl>
                                          <p:spTgt spid="32"/>
                                        </p:tgtEl>
                                      </p:cBhvr>
                                    </p:animEffect>
                                  </p:childTnLst>
                                </p:cTn>
                              </p:par>
                              <p:par>
                                <p:cTn id="58" presetID="53" presetClass="entr" presetSubtype="16" fill="hold" nodeType="withEffect">
                                  <p:stCondLst>
                                    <p:cond delay="1500"/>
                                  </p:stCondLst>
                                  <p:childTnLst>
                                    <p:set>
                                      <p:cBhvr>
                                        <p:cTn id="59" dur="1" fill="hold">
                                          <p:stCondLst>
                                            <p:cond delay="0"/>
                                          </p:stCondLst>
                                        </p:cTn>
                                        <p:tgtEl>
                                          <p:spTgt spid="33"/>
                                        </p:tgtEl>
                                        <p:attrNameLst>
                                          <p:attrName>style.visibility</p:attrName>
                                        </p:attrNameLst>
                                      </p:cBhvr>
                                      <p:to>
                                        <p:strVal val="visible"/>
                                      </p:to>
                                    </p:set>
                                    <p:anim calcmode="lin" valueType="num">
                                      <p:cBhvr>
                                        <p:cTn id="60" dur="500" fill="hold"/>
                                        <p:tgtEl>
                                          <p:spTgt spid="33"/>
                                        </p:tgtEl>
                                        <p:attrNameLst>
                                          <p:attrName>ppt_w</p:attrName>
                                        </p:attrNameLst>
                                      </p:cBhvr>
                                      <p:tavLst>
                                        <p:tav tm="0">
                                          <p:val>
                                            <p:fltVal val="0"/>
                                          </p:val>
                                        </p:tav>
                                        <p:tav tm="100000">
                                          <p:val>
                                            <p:strVal val="#ppt_w"/>
                                          </p:val>
                                        </p:tav>
                                      </p:tavLst>
                                    </p:anim>
                                    <p:anim calcmode="lin" valueType="num">
                                      <p:cBhvr>
                                        <p:cTn id="61" dur="500" fill="hold"/>
                                        <p:tgtEl>
                                          <p:spTgt spid="33"/>
                                        </p:tgtEl>
                                        <p:attrNameLst>
                                          <p:attrName>ppt_h</p:attrName>
                                        </p:attrNameLst>
                                      </p:cBhvr>
                                      <p:tavLst>
                                        <p:tav tm="0">
                                          <p:val>
                                            <p:fltVal val="0"/>
                                          </p:val>
                                        </p:tav>
                                        <p:tav tm="100000">
                                          <p:val>
                                            <p:strVal val="#ppt_h"/>
                                          </p:val>
                                        </p:tav>
                                      </p:tavLst>
                                    </p:anim>
                                    <p:animEffect transition="in" filter="fade">
                                      <p:cBhvr>
                                        <p:cTn id="62"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13" grpId="0"/>
      <p:bldP spid="29" grpId="0"/>
      <p:bldP spid="30" grpId="0"/>
      <p:bldP spid="31" grpId="0"/>
      <p:bldP spid="32"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 name="Straight Connector 9"/>
          <p:cNvCxnSpPr/>
          <p:nvPr/>
        </p:nvCxnSpPr>
        <p:spPr>
          <a:xfrm>
            <a:off x="6113481" y="6095600"/>
            <a:ext cx="0" cy="108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113481" y="4041500"/>
            <a:ext cx="0" cy="108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17</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Company Timeline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cxnSp>
        <p:nvCxnSpPr>
          <p:cNvPr id="5" name="Straight Connector 4"/>
          <p:cNvCxnSpPr/>
          <p:nvPr/>
        </p:nvCxnSpPr>
        <p:spPr>
          <a:xfrm>
            <a:off x="6113481" y="1935486"/>
            <a:ext cx="0" cy="1080000"/>
          </a:xfrm>
          <a:prstGeom prst="line">
            <a:avLst/>
          </a:prstGeom>
          <a:ln w="25400" cmpd="sng">
            <a:solidFill>
              <a:schemeClr val="bg1">
                <a:lumMod val="75000"/>
              </a:schemeClr>
            </a:solidFill>
            <a:prstDash val="sysDash"/>
            <a:headEnd type="oval" w="lg" len="lg"/>
            <a:tailEnd type="none" w="med" len="med"/>
          </a:ln>
        </p:spPr>
        <p:style>
          <a:lnRef idx="1">
            <a:schemeClr val="accent1"/>
          </a:lnRef>
          <a:fillRef idx="0">
            <a:schemeClr val="accent1"/>
          </a:fillRef>
          <a:effectRef idx="0">
            <a:schemeClr val="accent1"/>
          </a:effectRef>
          <a:fontRef idx="minor">
            <a:schemeClr val="tx1"/>
          </a:fontRef>
        </p:style>
      </p:cxnSp>
      <p:sp>
        <p:nvSpPr>
          <p:cNvPr id="6" name="Oval 5"/>
          <p:cNvSpPr>
            <a:spLocks noChangeAspect="1"/>
          </p:cNvSpPr>
          <p:nvPr/>
        </p:nvSpPr>
        <p:spPr>
          <a:xfrm>
            <a:off x="5573481" y="2983602"/>
            <a:ext cx="1080000" cy="1080000"/>
          </a:xfrm>
          <a:prstGeom prst="ellipse">
            <a:avLst/>
          </a:prstGeom>
          <a:solidFill>
            <a:schemeClr val="bg2">
              <a:lumMod val="1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2">
                  <a:lumMod val="75000"/>
                </a:schemeClr>
              </a:solidFill>
            </a:endParaRPr>
          </a:p>
        </p:txBody>
      </p:sp>
      <p:sp>
        <p:nvSpPr>
          <p:cNvPr id="7" name="TextBox 86"/>
          <p:cNvSpPr txBox="1">
            <a:spLocks noChangeArrowheads="1"/>
          </p:cNvSpPr>
          <p:nvPr/>
        </p:nvSpPr>
        <p:spPr bwMode="auto">
          <a:xfrm>
            <a:off x="4998568" y="1434083"/>
            <a:ext cx="22214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id-ID" altLang="id-ID" dirty="0" smtClean="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Go </a:t>
            </a:r>
            <a:r>
              <a:rPr lang="id-ID" altLang="id-ID"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International</a:t>
            </a:r>
            <a:endParaRPr lang="en-US" altLang="id-ID" b="1" dirty="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 name="Oval 8"/>
          <p:cNvSpPr>
            <a:spLocks noChangeAspect="1"/>
          </p:cNvSpPr>
          <p:nvPr/>
        </p:nvSpPr>
        <p:spPr>
          <a:xfrm>
            <a:off x="5573481" y="5089616"/>
            <a:ext cx="1080000" cy="1080000"/>
          </a:xfrm>
          <a:prstGeom prst="ellipse">
            <a:avLst/>
          </a:prstGeom>
          <a:solidFill>
            <a:schemeClr val="bg2">
              <a:lumMod val="1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2">
                  <a:lumMod val="75000"/>
                </a:schemeClr>
              </a:solidFill>
            </a:endParaRPr>
          </a:p>
        </p:txBody>
      </p:sp>
      <p:sp>
        <p:nvSpPr>
          <p:cNvPr id="14" name="Freeform 55"/>
          <p:cNvSpPr>
            <a:spLocks noChangeAspect="1" noEditPoints="1"/>
          </p:cNvSpPr>
          <p:nvPr/>
        </p:nvSpPr>
        <p:spPr bwMode="auto">
          <a:xfrm>
            <a:off x="5861341" y="5381129"/>
            <a:ext cx="492830" cy="515753"/>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3200" dirty="0">
              <a:solidFill>
                <a:schemeClr val="accent1"/>
              </a:solidFill>
            </a:endParaRPr>
          </a:p>
        </p:txBody>
      </p:sp>
      <p:grpSp>
        <p:nvGrpSpPr>
          <p:cNvPr id="15" name="Group 14"/>
          <p:cNvGrpSpPr>
            <a:grpSpLocks noChangeAspect="1"/>
          </p:cNvGrpSpPr>
          <p:nvPr/>
        </p:nvGrpSpPr>
        <p:grpSpPr>
          <a:xfrm>
            <a:off x="5775717" y="3359272"/>
            <a:ext cx="658912" cy="432000"/>
            <a:chOff x="300695" y="426921"/>
            <a:chExt cx="2698478" cy="1769194"/>
          </a:xfrm>
          <a:solidFill>
            <a:schemeClr val="accent1"/>
          </a:solidFill>
        </p:grpSpPr>
        <p:sp>
          <p:nvSpPr>
            <p:cNvPr id="16" name="Freeform 53"/>
            <p:cNvSpPr>
              <a:spLocks noChangeAspect="1"/>
            </p:cNvSpPr>
            <p:nvPr/>
          </p:nvSpPr>
          <p:spPr bwMode="gray">
            <a:xfrm>
              <a:off x="2655942" y="2009760"/>
              <a:ext cx="27458" cy="33812"/>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7" name="Freeform 54"/>
            <p:cNvSpPr>
              <a:spLocks noChangeAspect="1"/>
            </p:cNvSpPr>
            <p:nvPr/>
          </p:nvSpPr>
          <p:spPr bwMode="gray">
            <a:xfrm>
              <a:off x="2417740" y="1719612"/>
              <a:ext cx="304789" cy="272849"/>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8" name="Freeform 55"/>
            <p:cNvSpPr>
              <a:spLocks noChangeAspect="1"/>
            </p:cNvSpPr>
            <p:nvPr/>
          </p:nvSpPr>
          <p:spPr bwMode="gray">
            <a:xfrm>
              <a:off x="2819320" y="2008974"/>
              <a:ext cx="58349" cy="72340"/>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9" name="Freeform 56"/>
            <p:cNvSpPr>
              <a:spLocks noChangeAspect="1"/>
            </p:cNvSpPr>
            <p:nvPr/>
          </p:nvSpPr>
          <p:spPr bwMode="gray">
            <a:xfrm>
              <a:off x="2866000" y="1942138"/>
              <a:ext cx="43247" cy="77845"/>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0" name="Freeform 57"/>
            <p:cNvSpPr>
              <a:spLocks noChangeAspect="1"/>
            </p:cNvSpPr>
            <p:nvPr/>
          </p:nvSpPr>
          <p:spPr bwMode="gray">
            <a:xfrm>
              <a:off x="2800099" y="1804533"/>
              <a:ext cx="21967" cy="20444"/>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1" name="Freeform 58"/>
            <p:cNvSpPr>
              <a:spLocks noChangeAspect="1"/>
            </p:cNvSpPr>
            <p:nvPr/>
          </p:nvSpPr>
          <p:spPr bwMode="gray">
            <a:xfrm>
              <a:off x="2087553" y="1214802"/>
              <a:ext cx="83062" cy="4560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2" name="Freeform 59"/>
            <p:cNvSpPr>
              <a:spLocks noChangeAspect="1"/>
            </p:cNvSpPr>
            <p:nvPr/>
          </p:nvSpPr>
          <p:spPr bwMode="gray">
            <a:xfrm>
              <a:off x="2073824" y="1239964"/>
              <a:ext cx="56976" cy="48751"/>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3" name="Freeform 60"/>
            <p:cNvSpPr>
              <a:spLocks noChangeAspect="1"/>
            </p:cNvSpPr>
            <p:nvPr/>
          </p:nvSpPr>
          <p:spPr bwMode="gray">
            <a:xfrm>
              <a:off x="2100595" y="1250186"/>
              <a:ext cx="2060" cy="314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4" name="Freeform 61"/>
            <p:cNvSpPr>
              <a:spLocks noChangeAspect="1"/>
            </p:cNvSpPr>
            <p:nvPr/>
          </p:nvSpPr>
          <p:spPr bwMode="gray">
            <a:xfrm>
              <a:off x="2105401" y="1251759"/>
              <a:ext cx="2060" cy="1573"/>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5" name="Freeform 62"/>
            <p:cNvSpPr>
              <a:spLocks noChangeAspect="1"/>
            </p:cNvSpPr>
            <p:nvPr/>
          </p:nvSpPr>
          <p:spPr bwMode="gray">
            <a:xfrm>
              <a:off x="2097163" y="1253331"/>
              <a:ext cx="1373" cy="1573"/>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6" name="Freeform 63"/>
            <p:cNvSpPr>
              <a:spLocks noChangeAspect="1"/>
            </p:cNvSpPr>
            <p:nvPr/>
          </p:nvSpPr>
          <p:spPr bwMode="gray">
            <a:xfrm>
              <a:off x="2021653" y="1269058"/>
              <a:ext cx="108461" cy="94357"/>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7" name="Freeform 64"/>
            <p:cNvSpPr>
              <a:spLocks noChangeAspect="1"/>
            </p:cNvSpPr>
            <p:nvPr/>
          </p:nvSpPr>
          <p:spPr bwMode="gray">
            <a:xfrm>
              <a:off x="2283881" y="1578863"/>
              <a:ext cx="81689" cy="9907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8" name="Freeform 65"/>
            <p:cNvSpPr>
              <a:spLocks noChangeAspect="1"/>
            </p:cNvSpPr>
            <p:nvPr/>
          </p:nvSpPr>
          <p:spPr bwMode="gray">
            <a:xfrm>
              <a:off x="2359391" y="1677938"/>
              <a:ext cx="69333" cy="25162"/>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9" name="Freeform 66"/>
            <p:cNvSpPr>
              <a:spLocks noChangeAspect="1"/>
            </p:cNvSpPr>
            <p:nvPr/>
          </p:nvSpPr>
          <p:spPr bwMode="gray">
            <a:xfrm>
              <a:off x="2386850" y="1589871"/>
              <a:ext cx="74824" cy="73127"/>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0" name="Freeform 67"/>
            <p:cNvSpPr>
              <a:spLocks noChangeAspect="1"/>
            </p:cNvSpPr>
            <p:nvPr/>
          </p:nvSpPr>
          <p:spPr bwMode="gray">
            <a:xfrm>
              <a:off x="2684087" y="1662998"/>
              <a:ext cx="30204" cy="18871"/>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1" name="Freeform 68"/>
            <p:cNvSpPr>
              <a:spLocks noChangeAspect="1"/>
            </p:cNvSpPr>
            <p:nvPr/>
          </p:nvSpPr>
          <p:spPr bwMode="gray">
            <a:xfrm>
              <a:off x="2628484" y="1649631"/>
              <a:ext cx="74824" cy="69982"/>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32" name="Group 69"/>
            <p:cNvGrpSpPr>
              <a:grpSpLocks noChangeAspect="1"/>
            </p:cNvGrpSpPr>
            <p:nvPr/>
          </p:nvGrpSpPr>
          <p:grpSpPr bwMode="gray">
            <a:xfrm>
              <a:off x="2449318" y="1464848"/>
              <a:ext cx="70019" cy="114801"/>
              <a:chOff x="3802" y="2280"/>
              <a:chExt cx="102" cy="146"/>
            </a:xfrm>
            <a:grpFill/>
          </p:grpSpPr>
          <p:sp>
            <p:nvSpPr>
              <p:cNvPr id="360"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61"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62"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63"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64"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65"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66"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67"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68"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69"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70"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33" name="Freeform 81"/>
            <p:cNvSpPr>
              <a:spLocks noChangeAspect="1"/>
            </p:cNvSpPr>
            <p:nvPr/>
          </p:nvSpPr>
          <p:spPr bwMode="gray">
            <a:xfrm>
              <a:off x="2424605" y="1583581"/>
              <a:ext cx="10297" cy="9436"/>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4" name="Freeform 82"/>
            <p:cNvSpPr>
              <a:spLocks noChangeAspect="1"/>
            </p:cNvSpPr>
            <p:nvPr/>
          </p:nvSpPr>
          <p:spPr bwMode="gray">
            <a:xfrm>
              <a:off x="2440394" y="1655135"/>
              <a:ext cx="2060" cy="7077"/>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5" name="Freeform 83"/>
            <p:cNvSpPr>
              <a:spLocks noChangeAspect="1"/>
            </p:cNvSpPr>
            <p:nvPr/>
          </p:nvSpPr>
          <p:spPr bwMode="gray">
            <a:xfrm>
              <a:off x="2505607" y="1699168"/>
              <a:ext cx="18535" cy="9436"/>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6" name="Freeform 84"/>
            <p:cNvSpPr>
              <a:spLocks noChangeAspect="1"/>
            </p:cNvSpPr>
            <p:nvPr/>
          </p:nvSpPr>
          <p:spPr bwMode="gray">
            <a:xfrm>
              <a:off x="2496684" y="1705459"/>
              <a:ext cx="11670" cy="11008"/>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7" name="Freeform 85"/>
            <p:cNvSpPr>
              <a:spLocks noChangeAspect="1"/>
            </p:cNvSpPr>
            <p:nvPr/>
          </p:nvSpPr>
          <p:spPr bwMode="gray">
            <a:xfrm>
              <a:off x="2529634" y="1651203"/>
              <a:ext cx="21967" cy="9436"/>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8" name="Freeform 86"/>
            <p:cNvSpPr>
              <a:spLocks noChangeAspect="1"/>
            </p:cNvSpPr>
            <p:nvPr/>
          </p:nvSpPr>
          <p:spPr bwMode="gray">
            <a:xfrm>
              <a:off x="2461674" y="1612674"/>
              <a:ext cx="47366" cy="63691"/>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9" name="Freeform 87"/>
            <p:cNvSpPr>
              <a:spLocks noChangeAspect="1"/>
            </p:cNvSpPr>
            <p:nvPr/>
          </p:nvSpPr>
          <p:spPr bwMode="gray">
            <a:xfrm>
              <a:off x="2525515" y="1607956"/>
              <a:ext cx="10983" cy="26734"/>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40" name="Freeform 88"/>
            <p:cNvSpPr>
              <a:spLocks noChangeAspect="1"/>
            </p:cNvSpPr>
            <p:nvPr/>
          </p:nvSpPr>
          <p:spPr bwMode="gray">
            <a:xfrm>
              <a:off x="2552287" y="1630759"/>
              <a:ext cx="78257" cy="75486"/>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41" name="Freeform 89"/>
            <p:cNvSpPr>
              <a:spLocks noChangeAspect="1"/>
            </p:cNvSpPr>
            <p:nvPr/>
          </p:nvSpPr>
          <p:spPr bwMode="gray">
            <a:xfrm>
              <a:off x="2702622" y="1649631"/>
              <a:ext cx="17848" cy="18871"/>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42" name="Freeform 90"/>
            <p:cNvSpPr>
              <a:spLocks noChangeAspect="1"/>
            </p:cNvSpPr>
            <p:nvPr/>
          </p:nvSpPr>
          <p:spPr bwMode="gray">
            <a:xfrm>
              <a:off x="2335365" y="1423174"/>
              <a:ext cx="54231" cy="130527"/>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43" name="Freeform 91"/>
            <p:cNvSpPr>
              <a:spLocks noChangeAspect="1"/>
            </p:cNvSpPr>
            <p:nvPr/>
          </p:nvSpPr>
          <p:spPr bwMode="gray">
            <a:xfrm>
              <a:off x="2391655" y="1567855"/>
              <a:ext cx="72765" cy="51896"/>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44" name="Freeform 92"/>
            <p:cNvSpPr>
              <a:spLocks noChangeAspect="1"/>
            </p:cNvSpPr>
            <p:nvPr/>
          </p:nvSpPr>
          <p:spPr bwMode="gray">
            <a:xfrm>
              <a:off x="2320950" y="1569427"/>
              <a:ext cx="30891" cy="46392"/>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45" name="Freeform 93"/>
            <p:cNvSpPr>
              <a:spLocks noChangeAspect="1"/>
            </p:cNvSpPr>
            <p:nvPr/>
          </p:nvSpPr>
          <p:spPr bwMode="gray">
            <a:xfrm>
              <a:off x="2301729" y="1445977"/>
              <a:ext cx="59036" cy="132886"/>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46" name="Freeform 94"/>
            <p:cNvSpPr>
              <a:spLocks noChangeAspect="1"/>
            </p:cNvSpPr>
            <p:nvPr/>
          </p:nvSpPr>
          <p:spPr bwMode="gray">
            <a:xfrm>
              <a:off x="2261227" y="1374423"/>
              <a:ext cx="66587" cy="16512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47" name="Freeform 95"/>
            <p:cNvSpPr>
              <a:spLocks noChangeAspect="1"/>
            </p:cNvSpPr>
            <p:nvPr/>
          </p:nvSpPr>
          <p:spPr bwMode="gray">
            <a:xfrm>
              <a:off x="2336738" y="1500232"/>
              <a:ext cx="39815" cy="36957"/>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48" name="Freeform 96"/>
            <p:cNvSpPr>
              <a:spLocks noChangeAspect="1"/>
            </p:cNvSpPr>
            <p:nvPr/>
          </p:nvSpPr>
          <p:spPr bwMode="gray">
            <a:xfrm>
              <a:off x="2320950" y="1429465"/>
              <a:ext cx="54231" cy="77058"/>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49" name="Group 97"/>
            <p:cNvGrpSpPr>
              <a:grpSpLocks noChangeAspect="1"/>
            </p:cNvGrpSpPr>
            <p:nvPr/>
          </p:nvGrpSpPr>
          <p:grpSpPr bwMode="gray">
            <a:xfrm>
              <a:off x="2024398" y="1285570"/>
              <a:ext cx="275271" cy="290934"/>
              <a:chOff x="3183" y="2052"/>
              <a:chExt cx="401" cy="370"/>
            </a:xfrm>
            <a:grpFill/>
          </p:grpSpPr>
          <p:sp>
            <p:nvSpPr>
              <p:cNvPr id="353"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54"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55"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56"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57"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58"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59"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50" name="Freeform 105"/>
            <p:cNvSpPr>
              <a:spLocks noChangeAspect="1"/>
            </p:cNvSpPr>
            <p:nvPr/>
          </p:nvSpPr>
          <p:spPr bwMode="gray">
            <a:xfrm>
              <a:off x="2470598" y="1403516"/>
              <a:ext cx="13043" cy="31452"/>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51" name="Group 106"/>
            <p:cNvGrpSpPr>
              <a:grpSpLocks noChangeAspect="1"/>
            </p:cNvGrpSpPr>
            <p:nvPr/>
          </p:nvGrpSpPr>
          <p:grpSpPr bwMode="gray">
            <a:xfrm>
              <a:off x="2542676" y="1188854"/>
              <a:ext cx="122190" cy="158834"/>
              <a:chOff x="3938" y="1929"/>
              <a:chExt cx="178" cy="202"/>
            </a:xfrm>
            <a:grpFill/>
          </p:grpSpPr>
          <p:sp>
            <p:nvSpPr>
              <p:cNvPr id="349"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50"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51"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52"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52" name="Freeform 111"/>
            <p:cNvSpPr>
              <a:spLocks noChangeAspect="1"/>
            </p:cNvSpPr>
            <p:nvPr/>
          </p:nvSpPr>
          <p:spPr bwMode="gray">
            <a:xfrm>
              <a:off x="2515904" y="1269058"/>
              <a:ext cx="26086" cy="4482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53" name="Freeform 112"/>
            <p:cNvSpPr>
              <a:spLocks noChangeAspect="1"/>
            </p:cNvSpPr>
            <p:nvPr/>
          </p:nvSpPr>
          <p:spPr bwMode="gray">
            <a:xfrm>
              <a:off x="2227591" y="1100788"/>
              <a:ext cx="238202" cy="133672"/>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54" name="Freeform 113"/>
            <p:cNvSpPr>
              <a:spLocks noChangeAspect="1"/>
            </p:cNvSpPr>
            <p:nvPr/>
          </p:nvSpPr>
          <p:spPr bwMode="gray">
            <a:xfrm>
              <a:off x="2384104" y="1450695"/>
              <a:ext cx="17848" cy="18085"/>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55" name="Freeform 114"/>
            <p:cNvSpPr>
              <a:spLocks noChangeAspect="1"/>
            </p:cNvSpPr>
            <p:nvPr/>
          </p:nvSpPr>
          <p:spPr bwMode="gray">
            <a:xfrm>
              <a:off x="2120503" y="1082702"/>
              <a:ext cx="461302" cy="367206"/>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56" name="Freeform 115"/>
            <p:cNvSpPr>
              <a:spLocks noChangeAspect="1"/>
            </p:cNvSpPr>
            <p:nvPr/>
          </p:nvSpPr>
          <p:spPr bwMode="gray">
            <a:xfrm>
              <a:off x="2502861" y="1218734"/>
              <a:ext cx="47366" cy="59759"/>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57" name="Group 116"/>
            <p:cNvGrpSpPr>
              <a:grpSpLocks noChangeAspect="1"/>
            </p:cNvGrpSpPr>
            <p:nvPr/>
          </p:nvGrpSpPr>
          <p:grpSpPr bwMode="gray">
            <a:xfrm>
              <a:off x="1713431" y="426921"/>
              <a:ext cx="1285742" cy="811471"/>
              <a:chOff x="2730" y="960"/>
              <a:chExt cx="1873" cy="1032"/>
            </a:xfrm>
            <a:grpFill/>
          </p:grpSpPr>
          <p:grpSp>
            <p:nvGrpSpPr>
              <p:cNvPr id="332" name="Group 117"/>
              <p:cNvGrpSpPr>
                <a:grpSpLocks noChangeAspect="1"/>
              </p:cNvGrpSpPr>
              <p:nvPr/>
            </p:nvGrpSpPr>
            <p:grpSpPr bwMode="gray">
              <a:xfrm>
                <a:off x="3044" y="960"/>
                <a:ext cx="1473" cy="481"/>
                <a:chOff x="3044" y="960"/>
                <a:chExt cx="1473" cy="481"/>
              </a:xfrm>
              <a:grpFill/>
            </p:grpSpPr>
            <p:sp>
              <p:nvSpPr>
                <p:cNvPr id="336"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37"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38"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39"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40"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41"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42"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43"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44"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45"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46"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47"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48"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333"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34"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35"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grpSp>
          <p:nvGrpSpPr>
            <p:cNvPr id="58" name="Group 135"/>
            <p:cNvGrpSpPr>
              <a:grpSpLocks noChangeAspect="1"/>
            </p:cNvGrpSpPr>
            <p:nvPr/>
          </p:nvGrpSpPr>
          <p:grpSpPr bwMode="gray">
            <a:xfrm>
              <a:off x="1762857" y="1228170"/>
              <a:ext cx="280076" cy="290148"/>
              <a:chOff x="2802" y="1979"/>
              <a:chExt cx="408" cy="369"/>
            </a:xfrm>
            <a:grpFill/>
          </p:grpSpPr>
          <p:sp>
            <p:nvSpPr>
              <p:cNvPr id="303"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304" name="Group 137"/>
              <p:cNvGrpSpPr>
                <a:grpSpLocks noChangeAspect="1"/>
              </p:cNvGrpSpPr>
              <p:nvPr/>
            </p:nvGrpSpPr>
            <p:grpSpPr bwMode="gray">
              <a:xfrm>
                <a:off x="2889" y="2101"/>
                <a:ext cx="17" cy="51"/>
                <a:chOff x="2889" y="2101"/>
                <a:chExt cx="17" cy="51"/>
              </a:xfrm>
              <a:grpFill/>
            </p:grpSpPr>
            <p:sp>
              <p:nvSpPr>
                <p:cNvPr id="329"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30"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31"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305"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306" name="Group 142"/>
              <p:cNvGrpSpPr>
                <a:grpSpLocks noChangeAspect="1"/>
              </p:cNvGrpSpPr>
              <p:nvPr/>
            </p:nvGrpSpPr>
            <p:grpSpPr bwMode="gray">
              <a:xfrm>
                <a:off x="2896" y="2116"/>
                <a:ext cx="231" cy="189"/>
                <a:chOff x="2896" y="2116"/>
                <a:chExt cx="231" cy="189"/>
              </a:xfrm>
              <a:grpFill/>
            </p:grpSpPr>
            <p:sp>
              <p:nvSpPr>
                <p:cNvPr id="327"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28"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grpSp>
            <p:nvGrpSpPr>
              <p:cNvPr id="307" name="Group 145"/>
              <p:cNvGrpSpPr>
                <a:grpSpLocks noChangeAspect="1"/>
              </p:cNvGrpSpPr>
              <p:nvPr/>
            </p:nvGrpSpPr>
            <p:grpSpPr bwMode="gray">
              <a:xfrm>
                <a:off x="2984" y="2276"/>
                <a:ext cx="114" cy="72"/>
                <a:chOff x="2984" y="2276"/>
                <a:chExt cx="114" cy="72"/>
              </a:xfrm>
              <a:grpFill/>
            </p:grpSpPr>
            <p:sp>
              <p:nvSpPr>
                <p:cNvPr id="325"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26"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308"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309" name="Group 149"/>
              <p:cNvGrpSpPr>
                <a:grpSpLocks noChangeAspect="1"/>
              </p:cNvGrpSpPr>
              <p:nvPr/>
            </p:nvGrpSpPr>
            <p:grpSpPr bwMode="gray">
              <a:xfrm>
                <a:off x="3086" y="2189"/>
                <a:ext cx="85" cy="114"/>
                <a:chOff x="3086" y="2189"/>
                <a:chExt cx="85" cy="114"/>
              </a:xfrm>
              <a:grpFill/>
            </p:grpSpPr>
            <p:sp>
              <p:nvSpPr>
                <p:cNvPr id="323"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24"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310"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311" name="Group 153"/>
              <p:cNvGrpSpPr>
                <a:grpSpLocks noChangeAspect="1"/>
              </p:cNvGrpSpPr>
              <p:nvPr/>
            </p:nvGrpSpPr>
            <p:grpSpPr bwMode="gray">
              <a:xfrm>
                <a:off x="3000" y="2012"/>
                <a:ext cx="210" cy="192"/>
                <a:chOff x="3000" y="2012"/>
                <a:chExt cx="210" cy="192"/>
              </a:xfrm>
              <a:grpFill/>
            </p:grpSpPr>
            <p:sp>
              <p:nvSpPr>
                <p:cNvPr id="321"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22"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312"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13"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14"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315" name="Group 159"/>
              <p:cNvGrpSpPr>
                <a:grpSpLocks noChangeAspect="1"/>
              </p:cNvGrpSpPr>
              <p:nvPr/>
            </p:nvGrpSpPr>
            <p:grpSpPr bwMode="gray">
              <a:xfrm>
                <a:off x="2802" y="1979"/>
                <a:ext cx="205" cy="88"/>
                <a:chOff x="2802" y="1979"/>
                <a:chExt cx="205" cy="88"/>
              </a:xfrm>
              <a:grpFill/>
            </p:grpSpPr>
            <p:sp>
              <p:nvSpPr>
                <p:cNvPr id="319"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20"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316"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17"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18"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59" name="Freeform 165"/>
            <p:cNvSpPr>
              <a:spLocks noChangeAspect="1"/>
            </p:cNvSpPr>
            <p:nvPr/>
          </p:nvSpPr>
          <p:spPr bwMode="gray">
            <a:xfrm>
              <a:off x="1893284" y="1236819"/>
              <a:ext cx="23340" cy="27521"/>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60" name="Freeform 166"/>
            <p:cNvSpPr>
              <a:spLocks noChangeAspect="1"/>
            </p:cNvSpPr>
            <p:nvPr/>
          </p:nvSpPr>
          <p:spPr bwMode="gray">
            <a:xfrm>
              <a:off x="1916624" y="1052823"/>
              <a:ext cx="306162" cy="187141"/>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61" name="Freeform 167"/>
            <p:cNvSpPr>
              <a:spLocks noChangeAspect="1"/>
            </p:cNvSpPr>
            <p:nvPr/>
          </p:nvSpPr>
          <p:spPr bwMode="gray">
            <a:xfrm>
              <a:off x="1866512" y="1210871"/>
              <a:ext cx="50798" cy="28307"/>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62" name="Freeform 168"/>
            <p:cNvSpPr>
              <a:spLocks noChangeAspect="1"/>
            </p:cNvSpPr>
            <p:nvPr/>
          </p:nvSpPr>
          <p:spPr bwMode="gray">
            <a:xfrm>
              <a:off x="1988016" y="1186495"/>
              <a:ext cx="129055" cy="95930"/>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63" name="Freeform 169"/>
            <p:cNvSpPr>
              <a:spLocks noChangeAspect="1"/>
            </p:cNvSpPr>
            <p:nvPr/>
          </p:nvSpPr>
          <p:spPr bwMode="gray">
            <a:xfrm>
              <a:off x="1961244" y="1219520"/>
              <a:ext cx="107088" cy="84921"/>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64" name="Group 170"/>
            <p:cNvGrpSpPr>
              <a:grpSpLocks noChangeAspect="1"/>
            </p:cNvGrpSpPr>
            <p:nvPr/>
          </p:nvGrpSpPr>
          <p:grpSpPr bwMode="gray">
            <a:xfrm>
              <a:off x="1903581" y="1230528"/>
              <a:ext cx="41874" cy="38529"/>
              <a:chOff x="3007" y="1982"/>
              <a:chExt cx="61" cy="49"/>
            </a:xfrm>
            <a:grpFill/>
          </p:grpSpPr>
          <p:sp>
            <p:nvSpPr>
              <p:cNvPr id="301"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02"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65" name="Freeform 173"/>
            <p:cNvSpPr>
              <a:spLocks noChangeAspect="1"/>
            </p:cNvSpPr>
            <p:nvPr/>
          </p:nvSpPr>
          <p:spPr bwMode="gray">
            <a:xfrm>
              <a:off x="1381871" y="853887"/>
              <a:ext cx="82375" cy="64477"/>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66" name="Group 222"/>
            <p:cNvGrpSpPr>
              <a:grpSpLocks noChangeAspect="1"/>
            </p:cNvGrpSpPr>
            <p:nvPr/>
          </p:nvGrpSpPr>
          <p:grpSpPr bwMode="gray">
            <a:xfrm>
              <a:off x="1646845" y="426921"/>
              <a:ext cx="124250" cy="147040"/>
              <a:chOff x="3202" y="1036"/>
              <a:chExt cx="181" cy="187"/>
            </a:xfrm>
            <a:grpFill/>
          </p:grpSpPr>
          <p:sp>
            <p:nvSpPr>
              <p:cNvPr id="295"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96"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97"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98"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99"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300"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67" name="Freeform 229"/>
            <p:cNvSpPr>
              <a:spLocks noChangeAspect="1"/>
            </p:cNvSpPr>
            <p:nvPr/>
          </p:nvSpPr>
          <p:spPr bwMode="gray">
            <a:xfrm>
              <a:off x="1234969" y="980482"/>
              <a:ext cx="2746" cy="314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68" name="Freeform 230"/>
            <p:cNvSpPr>
              <a:spLocks noChangeAspect="1"/>
            </p:cNvSpPr>
            <p:nvPr/>
          </p:nvSpPr>
          <p:spPr bwMode="gray">
            <a:xfrm>
              <a:off x="1381185" y="695052"/>
              <a:ext cx="19908" cy="22017"/>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69" name="Freeform 231"/>
            <p:cNvSpPr>
              <a:spLocks noChangeAspect="1"/>
            </p:cNvSpPr>
            <p:nvPr/>
          </p:nvSpPr>
          <p:spPr bwMode="gray">
            <a:xfrm>
              <a:off x="1355099" y="746162"/>
              <a:ext cx="19908" cy="15726"/>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70" name="Freeform 232"/>
            <p:cNvSpPr>
              <a:spLocks noChangeAspect="1"/>
            </p:cNvSpPr>
            <p:nvPr/>
          </p:nvSpPr>
          <p:spPr bwMode="gray">
            <a:xfrm>
              <a:off x="1235655" y="978123"/>
              <a:ext cx="6178" cy="235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71" name="Freeform 233"/>
            <p:cNvSpPr>
              <a:spLocks noChangeAspect="1"/>
            </p:cNvSpPr>
            <p:nvPr/>
          </p:nvSpPr>
          <p:spPr bwMode="gray">
            <a:xfrm>
              <a:off x="1017360" y="426921"/>
              <a:ext cx="416682" cy="551989"/>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72" name="Freeform 234"/>
            <p:cNvSpPr>
              <a:spLocks noChangeAspect="1"/>
            </p:cNvSpPr>
            <p:nvPr/>
          </p:nvSpPr>
          <p:spPr bwMode="gray">
            <a:xfrm>
              <a:off x="1153280" y="765034"/>
              <a:ext cx="22653" cy="25948"/>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73" name="Freeform 235"/>
            <p:cNvSpPr>
              <a:spLocks noChangeAspect="1"/>
            </p:cNvSpPr>
            <p:nvPr/>
          </p:nvSpPr>
          <p:spPr bwMode="gray">
            <a:xfrm>
              <a:off x="1047565" y="541722"/>
              <a:ext cx="22653" cy="9436"/>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74" name="Group 236"/>
            <p:cNvGrpSpPr>
              <a:grpSpLocks noChangeAspect="1"/>
            </p:cNvGrpSpPr>
            <p:nvPr/>
          </p:nvGrpSpPr>
          <p:grpSpPr bwMode="gray">
            <a:xfrm>
              <a:off x="954206" y="1519890"/>
              <a:ext cx="349409" cy="676225"/>
              <a:chOff x="1624" y="2350"/>
              <a:chExt cx="509" cy="860"/>
            </a:xfrm>
            <a:grpFill/>
          </p:grpSpPr>
          <p:sp>
            <p:nvSpPr>
              <p:cNvPr id="270"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71"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72"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73"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74"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75"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76"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77"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78"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79"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80"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81"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82"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83"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84"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85"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86"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87"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88"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89"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90"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91"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92"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93"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94"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75" name="Freeform 262"/>
            <p:cNvSpPr>
              <a:spLocks noChangeAspect="1"/>
            </p:cNvSpPr>
            <p:nvPr/>
          </p:nvSpPr>
          <p:spPr bwMode="gray">
            <a:xfrm>
              <a:off x="906840" y="1497087"/>
              <a:ext cx="32264" cy="36957"/>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76" name="Freeform 263"/>
            <p:cNvSpPr>
              <a:spLocks noChangeAspect="1"/>
            </p:cNvSpPr>
            <p:nvPr/>
          </p:nvSpPr>
          <p:spPr bwMode="gray">
            <a:xfrm>
              <a:off x="941163" y="1544266"/>
              <a:ext cx="43934" cy="21231"/>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77" name="Freeform 264"/>
            <p:cNvSpPr>
              <a:spLocks noChangeAspect="1"/>
            </p:cNvSpPr>
            <p:nvPr/>
          </p:nvSpPr>
          <p:spPr bwMode="gray">
            <a:xfrm>
              <a:off x="871831" y="1471925"/>
              <a:ext cx="29518" cy="36957"/>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78" name="Freeform 265"/>
            <p:cNvSpPr>
              <a:spLocks noChangeAspect="1"/>
            </p:cNvSpPr>
            <p:nvPr/>
          </p:nvSpPr>
          <p:spPr bwMode="gray">
            <a:xfrm>
              <a:off x="894484" y="1466421"/>
              <a:ext cx="8238" cy="22803"/>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79" name="Freeform 266"/>
            <p:cNvSpPr>
              <a:spLocks noChangeAspect="1"/>
            </p:cNvSpPr>
            <p:nvPr/>
          </p:nvSpPr>
          <p:spPr bwMode="gray">
            <a:xfrm>
              <a:off x="888306" y="1502591"/>
              <a:ext cx="17162" cy="11008"/>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80" name="Freeform 267"/>
            <p:cNvSpPr>
              <a:spLocks noChangeAspect="1"/>
            </p:cNvSpPr>
            <p:nvPr/>
          </p:nvSpPr>
          <p:spPr bwMode="gray">
            <a:xfrm>
              <a:off x="919883" y="1530898"/>
              <a:ext cx="24713" cy="25162"/>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81" name="Freeform 268"/>
            <p:cNvSpPr>
              <a:spLocks noChangeAspect="1"/>
            </p:cNvSpPr>
            <p:nvPr/>
          </p:nvSpPr>
          <p:spPr bwMode="gray">
            <a:xfrm>
              <a:off x="893111" y="1488437"/>
              <a:ext cx="45993" cy="26734"/>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82" name="Freeform 269"/>
            <p:cNvSpPr>
              <a:spLocks noChangeAspect="1"/>
            </p:cNvSpPr>
            <p:nvPr/>
          </p:nvSpPr>
          <p:spPr bwMode="gray">
            <a:xfrm>
              <a:off x="685113" y="1331176"/>
              <a:ext cx="227219" cy="169843"/>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83" name="Group 270"/>
            <p:cNvGrpSpPr>
              <a:grpSpLocks noChangeAspect="1"/>
            </p:cNvGrpSpPr>
            <p:nvPr/>
          </p:nvGrpSpPr>
          <p:grpSpPr bwMode="gray">
            <a:xfrm>
              <a:off x="300695" y="738299"/>
              <a:ext cx="763345" cy="666790"/>
              <a:chOff x="672" y="1356"/>
              <a:chExt cx="1112" cy="848"/>
            </a:xfrm>
            <a:grpFill/>
          </p:grpSpPr>
          <p:grpSp>
            <p:nvGrpSpPr>
              <p:cNvPr id="258" name="Group 271"/>
              <p:cNvGrpSpPr>
                <a:grpSpLocks noChangeAspect="1"/>
              </p:cNvGrpSpPr>
              <p:nvPr/>
            </p:nvGrpSpPr>
            <p:grpSpPr bwMode="gray">
              <a:xfrm>
                <a:off x="672" y="1356"/>
                <a:ext cx="418" cy="413"/>
                <a:chOff x="672" y="1356"/>
                <a:chExt cx="418" cy="413"/>
              </a:xfrm>
              <a:grpFill/>
            </p:grpSpPr>
            <p:sp>
              <p:nvSpPr>
                <p:cNvPr id="265"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66"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67"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68"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69"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grpSp>
            <p:nvGrpSpPr>
              <p:cNvPr id="259" name="Group 277"/>
              <p:cNvGrpSpPr>
                <a:grpSpLocks noChangeAspect="1"/>
              </p:cNvGrpSpPr>
              <p:nvPr/>
            </p:nvGrpSpPr>
            <p:grpSpPr bwMode="gray">
              <a:xfrm>
                <a:off x="1149" y="1865"/>
                <a:ext cx="635" cy="339"/>
                <a:chOff x="1149" y="1865"/>
                <a:chExt cx="635" cy="339"/>
              </a:xfrm>
              <a:grpFill/>
            </p:grpSpPr>
            <p:sp>
              <p:nvSpPr>
                <p:cNvPr id="260"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61"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62"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63"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64"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grpSp>
        <p:grpSp>
          <p:nvGrpSpPr>
            <p:cNvPr id="84" name="Group 283"/>
            <p:cNvGrpSpPr>
              <a:grpSpLocks noChangeAspect="1"/>
            </p:cNvGrpSpPr>
            <p:nvPr/>
          </p:nvGrpSpPr>
          <p:grpSpPr bwMode="gray">
            <a:xfrm>
              <a:off x="504574" y="426921"/>
              <a:ext cx="665181" cy="803607"/>
              <a:chOff x="969" y="960"/>
              <a:chExt cx="969" cy="1022"/>
            </a:xfrm>
            <a:grpFill/>
          </p:grpSpPr>
          <p:sp>
            <p:nvSpPr>
              <p:cNvPr id="229"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30"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31"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32"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33"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34"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35"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36"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37"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38"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39"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40"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41"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42"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43"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44"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45"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46"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47"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48"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49"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50"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51"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52"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53"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54"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55"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56"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57"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85" name="Freeform 313"/>
            <p:cNvSpPr>
              <a:spLocks noChangeAspect="1"/>
            </p:cNvSpPr>
            <p:nvPr/>
          </p:nvSpPr>
          <p:spPr bwMode="gray">
            <a:xfrm rot="21085610">
              <a:off x="978232" y="1376782"/>
              <a:ext cx="5492" cy="314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86" name="Freeform 314"/>
            <p:cNvSpPr>
              <a:spLocks noChangeAspect="1"/>
            </p:cNvSpPr>
            <p:nvPr/>
          </p:nvSpPr>
          <p:spPr bwMode="gray">
            <a:xfrm rot="21085610">
              <a:off x="987156" y="1377568"/>
              <a:ext cx="687" cy="7863"/>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87" name="Freeform 315"/>
            <p:cNvSpPr>
              <a:spLocks noChangeAspect="1"/>
            </p:cNvSpPr>
            <p:nvPr/>
          </p:nvSpPr>
          <p:spPr bwMode="gray">
            <a:xfrm rot="21085610">
              <a:off x="987156" y="1395653"/>
              <a:ext cx="1373" cy="78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88" name="Freeform 316"/>
            <p:cNvSpPr>
              <a:spLocks noChangeAspect="1"/>
            </p:cNvSpPr>
            <p:nvPr/>
          </p:nvSpPr>
          <p:spPr bwMode="gray">
            <a:xfrm rot="21085610">
              <a:off x="983724" y="1394867"/>
              <a:ext cx="2746" cy="9436"/>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89" name="Freeform 317"/>
            <p:cNvSpPr>
              <a:spLocks noChangeAspect="1"/>
            </p:cNvSpPr>
            <p:nvPr/>
          </p:nvSpPr>
          <p:spPr bwMode="gray">
            <a:xfrm rot="21085610">
              <a:off x="987156" y="1405875"/>
              <a:ext cx="687" cy="4718"/>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90" name="Freeform 318"/>
            <p:cNvSpPr>
              <a:spLocks noChangeAspect="1"/>
            </p:cNvSpPr>
            <p:nvPr/>
          </p:nvSpPr>
          <p:spPr bwMode="gray">
            <a:xfrm rot="21085610">
              <a:off x="993334" y="1392508"/>
              <a:ext cx="687" cy="629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91" name="Freeform 319"/>
            <p:cNvSpPr>
              <a:spLocks noChangeAspect="1"/>
            </p:cNvSpPr>
            <p:nvPr/>
          </p:nvSpPr>
          <p:spPr bwMode="gray">
            <a:xfrm rot="21085610">
              <a:off x="996766" y="1398012"/>
              <a:ext cx="2060" cy="7077"/>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92" name="Freeform 320"/>
            <p:cNvSpPr>
              <a:spLocks noChangeAspect="1"/>
            </p:cNvSpPr>
            <p:nvPr/>
          </p:nvSpPr>
          <p:spPr bwMode="gray">
            <a:xfrm rot="21085610">
              <a:off x="1002945" y="1403516"/>
              <a:ext cx="1373" cy="1573"/>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93" name="Freeform 321"/>
            <p:cNvSpPr>
              <a:spLocks noChangeAspect="1"/>
            </p:cNvSpPr>
            <p:nvPr/>
          </p:nvSpPr>
          <p:spPr bwMode="gray">
            <a:xfrm rot="21085610">
              <a:off x="1000199" y="1410593"/>
              <a:ext cx="2060" cy="7863"/>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94" name="Freeform 322"/>
            <p:cNvSpPr>
              <a:spLocks noChangeAspect="1"/>
            </p:cNvSpPr>
            <p:nvPr/>
          </p:nvSpPr>
          <p:spPr bwMode="gray">
            <a:xfrm rot="21085610">
              <a:off x="1006377" y="1417670"/>
              <a:ext cx="2060" cy="7077"/>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95" name="Freeform 323"/>
            <p:cNvSpPr>
              <a:spLocks noChangeAspect="1"/>
            </p:cNvSpPr>
            <p:nvPr/>
          </p:nvSpPr>
          <p:spPr bwMode="gray">
            <a:xfrm rot="21085610">
              <a:off x="1011869" y="1422387"/>
              <a:ext cx="2060" cy="78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96" name="Freeform 324"/>
            <p:cNvSpPr>
              <a:spLocks noChangeAspect="1"/>
            </p:cNvSpPr>
            <p:nvPr/>
          </p:nvSpPr>
          <p:spPr bwMode="gray">
            <a:xfrm rot="21085610">
              <a:off x="1016674" y="1425533"/>
              <a:ext cx="4119" cy="314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97" name="Freeform 325"/>
            <p:cNvSpPr>
              <a:spLocks noChangeAspect="1"/>
            </p:cNvSpPr>
            <p:nvPr/>
          </p:nvSpPr>
          <p:spPr bwMode="gray">
            <a:xfrm rot="21085610">
              <a:off x="1011182" y="1434182"/>
              <a:ext cx="2746" cy="4718"/>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98" name="Freeform 326"/>
            <p:cNvSpPr>
              <a:spLocks noChangeAspect="1"/>
            </p:cNvSpPr>
            <p:nvPr/>
          </p:nvSpPr>
          <p:spPr bwMode="gray">
            <a:xfrm rot="21085610">
              <a:off x="986470" y="1405089"/>
              <a:ext cx="1373" cy="235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99" name="Freeform 327"/>
            <p:cNvSpPr>
              <a:spLocks noChangeAspect="1"/>
            </p:cNvSpPr>
            <p:nvPr/>
          </p:nvSpPr>
          <p:spPr bwMode="gray">
            <a:xfrm rot="21085610">
              <a:off x="972741" y="1397226"/>
              <a:ext cx="687" cy="314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00" name="Freeform 328"/>
            <p:cNvSpPr>
              <a:spLocks noChangeAspect="1"/>
            </p:cNvSpPr>
            <p:nvPr/>
          </p:nvSpPr>
          <p:spPr bwMode="gray">
            <a:xfrm rot="21085610">
              <a:off x="971368" y="1401157"/>
              <a:ext cx="1373" cy="1573"/>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01" name="Freeform 329"/>
            <p:cNvSpPr>
              <a:spLocks noChangeAspect="1"/>
            </p:cNvSpPr>
            <p:nvPr/>
          </p:nvSpPr>
          <p:spPr bwMode="gray">
            <a:xfrm rot="21085610">
              <a:off x="967249" y="1402730"/>
              <a:ext cx="2746" cy="314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02" name="Freeform 330"/>
            <p:cNvSpPr>
              <a:spLocks noChangeAspect="1"/>
            </p:cNvSpPr>
            <p:nvPr/>
          </p:nvSpPr>
          <p:spPr bwMode="gray">
            <a:xfrm rot="20552049">
              <a:off x="985783" y="1470353"/>
              <a:ext cx="10297" cy="8650"/>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03" name="Freeform 331"/>
            <p:cNvSpPr>
              <a:spLocks noChangeAspect="1"/>
            </p:cNvSpPr>
            <p:nvPr/>
          </p:nvSpPr>
          <p:spPr bwMode="gray">
            <a:xfrm rot="20552049">
              <a:off x="1013928" y="1442045"/>
              <a:ext cx="16475" cy="25948"/>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04" name="Freeform 332"/>
            <p:cNvSpPr>
              <a:spLocks noChangeAspect="1"/>
            </p:cNvSpPr>
            <p:nvPr/>
          </p:nvSpPr>
          <p:spPr bwMode="gray">
            <a:xfrm rot="20552049">
              <a:off x="1063353" y="1457772"/>
              <a:ext cx="687" cy="78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05" name="Freeform 333"/>
            <p:cNvSpPr>
              <a:spLocks noChangeAspect="1"/>
            </p:cNvSpPr>
            <p:nvPr/>
          </p:nvSpPr>
          <p:spPr bwMode="gray">
            <a:xfrm rot="20552049">
              <a:off x="1072964" y="1479002"/>
              <a:ext cx="1373" cy="5504"/>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06" name="Freeform 334"/>
            <p:cNvSpPr>
              <a:spLocks noChangeAspect="1"/>
            </p:cNvSpPr>
            <p:nvPr/>
          </p:nvSpPr>
          <p:spPr bwMode="gray">
            <a:xfrm rot="20552049">
              <a:off x="1083261" y="1517531"/>
              <a:ext cx="1373" cy="235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07" name="Freeform 335"/>
            <p:cNvSpPr>
              <a:spLocks noChangeAspect="1"/>
            </p:cNvSpPr>
            <p:nvPr/>
          </p:nvSpPr>
          <p:spPr bwMode="gray">
            <a:xfrm rot="20552049">
              <a:off x="1080515" y="1524608"/>
              <a:ext cx="4119" cy="7863"/>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08" name="Freeform 336"/>
            <p:cNvSpPr>
              <a:spLocks noChangeAspect="1"/>
            </p:cNvSpPr>
            <p:nvPr/>
          </p:nvSpPr>
          <p:spPr bwMode="gray">
            <a:xfrm rot="20552049">
              <a:off x="1005691" y="1445191"/>
              <a:ext cx="687" cy="1573"/>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109" name="Group 337"/>
            <p:cNvGrpSpPr>
              <a:grpSpLocks noChangeAspect="1"/>
            </p:cNvGrpSpPr>
            <p:nvPr/>
          </p:nvGrpSpPr>
          <p:grpSpPr bwMode="gray">
            <a:xfrm>
              <a:off x="1002258" y="1446763"/>
              <a:ext cx="12356" cy="22017"/>
              <a:chOff x="1694" y="2257"/>
              <a:chExt cx="18" cy="28"/>
            </a:xfrm>
            <a:grpFill/>
          </p:grpSpPr>
          <p:sp>
            <p:nvSpPr>
              <p:cNvPr id="227"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28"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110" name="Freeform 340"/>
            <p:cNvSpPr>
              <a:spLocks noChangeAspect="1"/>
            </p:cNvSpPr>
            <p:nvPr/>
          </p:nvSpPr>
          <p:spPr bwMode="gray">
            <a:xfrm rot="20552049">
              <a:off x="1035895" y="1451481"/>
              <a:ext cx="6865" cy="629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11" name="Freeform 341"/>
            <p:cNvSpPr>
              <a:spLocks noChangeAspect="1"/>
            </p:cNvSpPr>
            <p:nvPr/>
          </p:nvSpPr>
          <p:spPr bwMode="gray">
            <a:xfrm rot="20552049">
              <a:off x="1077769" y="1497087"/>
              <a:ext cx="0" cy="235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12" name="Freeform 342"/>
            <p:cNvSpPr>
              <a:spLocks noChangeAspect="1"/>
            </p:cNvSpPr>
            <p:nvPr/>
          </p:nvSpPr>
          <p:spPr bwMode="gray">
            <a:xfrm rot="20552049">
              <a:off x="1066099" y="1464062"/>
              <a:ext cx="2060" cy="5504"/>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13" name="Freeform 343"/>
            <p:cNvSpPr>
              <a:spLocks noChangeAspect="1"/>
            </p:cNvSpPr>
            <p:nvPr/>
          </p:nvSpPr>
          <p:spPr bwMode="gray">
            <a:xfrm rot="20552049">
              <a:off x="1046192" y="1449909"/>
              <a:ext cx="0" cy="78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14" name="Freeform 344"/>
            <p:cNvSpPr>
              <a:spLocks noChangeAspect="1"/>
            </p:cNvSpPr>
            <p:nvPr/>
          </p:nvSpPr>
          <p:spPr bwMode="gray">
            <a:xfrm rot="20552049">
              <a:off x="1047565" y="1456199"/>
              <a:ext cx="687" cy="1573"/>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15" name="Freeform 345"/>
            <p:cNvSpPr>
              <a:spLocks noChangeAspect="1"/>
            </p:cNvSpPr>
            <p:nvPr/>
          </p:nvSpPr>
          <p:spPr bwMode="gray">
            <a:xfrm rot="20552049">
              <a:off x="1069531" y="1472711"/>
              <a:ext cx="1373" cy="3932"/>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16" name="Freeform 346"/>
            <p:cNvSpPr>
              <a:spLocks noChangeAspect="1"/>
            </p:cNvSpPr>
            <p:nvPr/>
          </p:nvSpPr>
          <p:spPr bwMode="gray">
            <a:xfrm rot="20552049">
              <a:off x="1077769" y="1509668"/>
              <a:ext cx="687" cy="235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17" name="Freeform 347"/>
            <p:cNvSpPr>
              <a:spLocks noChangeAspect="1"/>
            </p:cNvSpPr>
            <p:nvPr/>
          </p:nvSpPr>
          <p:spPr bwMode="gray">
            <a:xfrm rot="20552049">
              <a:off x="945968" y="1423174"/>
              <a:ext cx="50798" cy="38529"/>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18" name="Freeform 348"/>
            <p:cNvSpPr>
              <a:spLocks noChangeAspect="1"/>
            </p:cNvSpPr>
            <p:nvPr/>
          </p:nvSpPr>
          <p:spPr bwMode="gray">
            <a:xfrm rot="20552049">
              <a:off x="954206" y="1443618"/>
              <a:ext cx="2060" cy="4718"/>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19" name="Freeform 349"/>
            <p:cNvSpPr>
              <a:spLocks noChangeAspect="1"/>
            </p:cNvSpPr>
            <p:nvPr/>
          </p:nvSpPr>
          <p:spPr bwMode="gray">
            <a:xfrm rot="20552049">
              <a:off x="972741" y="1427892"/>
              <a:ext cx="4805" cy="7077"/>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20" name="Freeform 350"/>
            <p:cNvSpPr>
              <a:spLocks noChangeAspect="1"/>
            </p:cNvSpPr>
            <p:nvPr/>
          </p:nvSpPr>
          <p:spPr bwMode="gray">
            <a:xfrm rot="20552049">
              <a:off x="1058548" y="1456199"/>
              <a:ext cx="0" cy="235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21" name="Freeform 351"/>
            <p:cNvSpPr>
              <a:spLocks noChangeAspect="1"/>
            </p:cNvSpPr>
            <p:nvPr/>
          </p:nvSpPr>
          <p:spPr bwMode="gray">
            <a:xfrm rot="20552049">
              <a:off x="1076396" y="1489224"/>
              <a:ext cx="687" cy="314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122" name="Group 362"/>
            <p:cNvGrpSpPr/>
            <p:nvPr/>
          </p:nvGrpSpPr>
          <p:grpSpPr bwMode="gray">
            <a:xfrm>
              <a:off x="1488959" y="745376"/>
              <a:ext cx="380300" cy="549630"/>
              <a:chOff x="4580731" y="1911697"/>
              <a:chExt cx="879476" cy="1109663"/>
            </a:xfrm>
            <a:grpFill/>
          </p:grpSpPr>
          <p:sp>
            <p:nvSpPr>
              <p:cNvPr id="178"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79"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80"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181" name="Group 178"/>
              <p:cNvGrpSpPr>
                <a:grpSpLocks noChangeAspect="1"/>
              </p:cNvGrpSpPr>
              <p:nvPr/>
            </p:nvGrpSpPr>
            <p:grpSpPr bwMode="gray">
              <a:xfrm>
                <a:off x="4876006" y="2765772"/>
                <a:ext cx="204788" cy="242888"/>
                <a:chOff x="2589" y="1903"/>
                <a:chExt cx="129" cy="153"/>
              </a:xfrm>
              <a:grpFill/>
            </p:grpSpPr>
            <p:sp>
              <p:nvSpPr>
                <p:cNvPr id="224"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25"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26"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182"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83"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84"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85"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86"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87"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88"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189" name="Group 189"/>
              <p:cNvGrpSpPr>
                <a:grpSpLocks noChangeAspect="1"/>
              </p:cNvGrpSpPr>
              <p:nvPr/>
            </p:nvGrpSpPr>
            <p:grpSpPr bwMode="gray">
              <a:xfrm>
                <a:off x="4679156" y="2659410"/>
                <a:ext cx="247650" cy="244475"/>
                <a:chOff x="2465" y="1836"/>
                <a:chExt cx="156" cy="154"/>
              </a:xfrm>
              <a:grpFill/>
            </p:grpSpPr>
            <p:sp>
              <p:nvSpPr>
                <p:cNvPr id="222"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23"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grpSp>
            <p:nvGrpSpPr>
              <p:cNvPr id="190" name="Group 192"/>
              <p:cNvGrpSpPr>
                <a:grpSpLocks noChangeAspect="1"/>
              </p:cNvGrpSpPr>
              <p:nvPr/>
            </p:nvGrpSpPr>
            <p:grpSpPr bwMode="gray">
              <a:xfrm>
                <a:off x="4620419" y="2430810"/>
                <a:ext cx="171450" cy="258763"/>
                <a:chOff x="2428" y="1692"/>
                <a:chExt cx="108" cy="163"/>
              </a:xfrm>
              <a:grpFill/>
            </p:grpSpPr>
            <p:sp>
              <p:nvSpPr>
                <p:cNvPr id="220"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21"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191"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92"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93"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94"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195" name="Group 199"/>
              <p:cNvGrpSpPr>
                <a:grpSpLocks noChangeAspect="1"/>
              </p:cNvGrpSpPr>
              <p:nvPr/>
            </p:nvGrpSpPr>
            <p:grpSpPr bwMode="gray">
              <a:xfrm>
                <a:off x="5033169" y="2808635"/>
                <a:ext cx="68263" cy="68263"/>
                <a:chOff x="2688" y="1930"/>
                <a:chExt cx="43" cy="43"/>
              </a:xfrm>
              <a:grpFill/>
            </p:grpSpPr>
            <p:sp>
              <p:nvSpPr>
                <p:cNvPr id="218"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19"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196"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97"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98"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99"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00"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01"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02"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03"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04"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05"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06"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07"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08"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09"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10"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11"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12"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13"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14"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215" name="Group 359"/>
              <p:cNvGrpSpPr/>
              <p:nvPr/>
            </p:nvGrpSpPr>
            <p:grpSpPr bwMode="gray">
              <a:xfrm>
                <a:off x="5080794" y="2788583"/>
                <a:ext cx="75600" cy="108000"/>
                <a:chOff x="4160739" y="2986112"/>
                <a:chExt cx="187325" cy="233362"/>
              </a:xfrm>
              <a:grpFill/>
            </p:grpSpPr>
            <p:sp>
              <p:nvSpPr>
                <p:cNvPr id="216"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217"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grpSp>
        <p:grpSp>
          <p:nvGrpSpPr>
            <p:cNvPr id="123" name="Group 368"/>
            <p:cNvGrpSpPr/>
            <p:nvPr/>
          </p:nvGrpSpPr>
          <p:grpSpPr bwMode="gray">
            <a:xfrm>
              <a:off x="1434729" y="1281639"/>
              <a:ext cx="517591" cy="663644"/>
              <a:chOff x="4455318" y="2994372"/>
              <a:chExt cx="1196974" cy="1339850"/>
            </a:xfrm>
            <a:grpFill/>
          </p:grpSpPr>
          <p:sp>
            <p:nvSpPr>
              <p:cNvPr id="124" name="Freeform 123"/>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25" name="Freeform 124"/>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126" name="Group 367"/>
              <p:cNvGrpSpPr/>
              <p:nvPr/>
            </p:nvGrpSpPr>
            <p:grpSpPr bwMode="gray">
              <a:xfrm>
                <a:off x="4455318" y="2994372"/>
                <a:ext cx="1196974" cy="1339850"/>
                <a:chOff x="4455318" y="2994372"/>
                <a:chExt cx="1196974" cy="1339850"/>
              </a:xfrm>
              <a:grpFill/>
            </p:grpSpPr>
            <p:sp>
              <p:nvSpPr>
                <p:cNvPr id="127" name="Freeform 126"/>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28" name="Freeform 127"/>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29" name="Freeform 128"/>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30" name="Freeform 129"/>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31" name="Freeform 130"/>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32" name="Freeform 131"/>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33" name="Freeform 132"/>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34" name="Freeform 133"/>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35" name="Freeform 134"/>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36" name="Freeform 135"/>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37" name="Freeform 136"/>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38" name="Freeform 137"/>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39" name="Freeform 138"/>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40" name="Freeform 139"/>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41"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42" name="Freeform 141"/>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43" name="Freeform 142"/>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44" name="Freeform 143"/>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45" name="Freeform 144"/>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146" name="Group 25"/>
                <p:cNvGrpSpPr>
                  <a:grpSpLocks noChangeAspect="1"/>
                </p:cNvGrpSpPr>
                <p:nvPr/>
              </p:nvGrpSpPr>
              <p:grpSpPr bwMode="gray">
                <a:xfrm>
                  <a:off x="4961730" y="3769072"/>
                  <a:ext cx="219075" cy="239713"/>
                  <a:chOff x="2643" y="2535"/>
                  <a:chExt cx="138" cy="151"/>
                </a:xfrm>
                <a:grpFill/>
              </p:grpSpPr>
              <p:sp>
                <p:nvSpPr>
                  <p:cNvPr id="176"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77"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sp>
              <p:nvSpPr>
                <p:cNvPr id="147"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48"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49"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50"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51"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52"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53"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54"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55"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56"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57"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58"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59"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60"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61"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62"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63"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64"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65"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66"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67"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68"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69"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70"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71"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sp>
              <p:nvSpPr>
                <p:cNvPr id="172"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noFill/>
                  <a:prstDash val="solid"/>
                  <a:round/>
                  <a:headEnd type="none" w="med" len="med"/>
                  <a:tailEnd type="none" w="med" len="med"/>
                </a:ln>
                <a:effectLst/>
              </p:spPr>
              <p:txBody>
                <a:bodyPr/>
                <a:lstStyle/>
                <a:p>
                  <a:endParaRPr lang="en-US" dirty="0">
                    <a:solidFill>
                      <a:schemeClr val="accent1"/>
                    </a:solidFill>
                  </a:endParaRPr>
                </a:p>
              </p:txBody>
            </p:sp>
            <p:grpSp>
              <p:nvGrpSpPr>
                <p:cNvPr id="173" name="Group 364"/>
                <p:cNvGrpSpPr>
                  <a:grpSpLocks noChangeAspect="1"/>
                </p:cNvGrpSpPr>
                <p:nvPr/>
              </p:nvGrpSpPr>
              <p:grpSpPr bwMode="gray">
                <a:xfrm>
                  <a:off x="5141117" y="3280172"/>
                  <a:ext cx="289379" cy="349200"/>
                  <a:chOff x="3548063" y="12700"/>
                  <a:chExt cx="5667375" cy="6838950"/>
                </a:xfrm>
                <a:grpFill/>
              </p:grpSpPr>
              <p:sp>
                <p:nvSpPr>
                  <p:cNvPr id="174"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noFill/>
                    <a:prstDash val="solid"/>
                    <a:round/>
                    <a:headEnd type="none" w="med" len="med"/>
                    <a:tailEnd type="none" w="med" len="med"/>
                  </a:ln>
                  <a:effectLst/>
                </p:spPr>
                <p:txBody>
                  <a:bodyPr/>
                  <a:lstStyle/>
                  <a:p>
                    <a:endParaRPr lang="en-GB" dirty="0">
                      <a:solidFill>
                        <a:schemeClr val="accent1"/>
                      </a:solidFill>
                    </a:endParaRPr>
                  </a:p>
                </p:txBody>
              </p:sp>
              <p:sp>
                <p:nvSpPr>
                  <p:cNvPr id="175"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noFill/>
                    <a:prstDash val="solid"/>
                    <a:round/>
                    <a:headEnd type="none" w="med" len="med"/>
                    <a:tailEnd type="none" w="med" len="med"/>
                  </a:ln>
                  <a:effectLst/>
                </p:spPr>
                <p:txBody>
                  <a:bodyPr/>
                  <a:lstStyle/>
                  <a:p>
                    <a:endParaRPr lang="en-GB" dirty="0">
                      <a:solidFill>
                        <a:schemeClr val="accent1"/>
                      </a:solidFill>
                    </a:endParaRPr>
                  </a:p>
                </p:txBody>
              </p:sp>
            </p:grpSp>
          </p:grpSp>
        </p:grpSp>
      </p:grpSp>
      <p:sp>
        <p:nvSpPr>
          <p:cNvPr id="371" name="Content Placeholder 2"/>
          <p:cNvSpPr txBox="1">
            <a:spLocks/>
          </p:cNvSpPr>
          <p:nvPr/>
        </p:nvSpPr>
        <p:spPr>
          <a:xfrm>
            <a:off x="2275553" y="3028242"/>
            <a:ext cx="3032063"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sz="1800" dirty="0" smtClean="0">
                <a:solidFill>
                  <a:schemeClr val="accent1"/>
                </a:solidFill>
                <a:ea typeface="Roboto" panose="02000000000000000000" pitchFamily="2" charset="0"/>
              </a:rPr>
              <a:t>TURN GLOBAL (2012)</a:t>
            </a:r>
          </a:p>
          <a:p>
            <a:pPr marL="0" indent="0" algn="r">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endParaRPr lang="en-US" sz="1100" dirty="0">
              <a:solidFill>
                <a:schemeClr val="bg1">
                  <a:lumMod val="65000"/>
                </a:schemeClr>
              </a:solidFill>
              <a:ea typeface="Roboto" panose="02000000000000000000" pitchFamily="2" charset="0"/>
            </a:endParaRPr>
          </a:p>
        </p:txBody>
      </p:sp>
      <p:sp>
        <p:nvSpPr>
          <p:cNvPr id="372" name="Content Placeholder 2"/>
          <p:cNvSpPr txBox="1">
            <a:spLocks/>
          </p:cNvSpPr>
          <p:nvPr/>
        </p:nvSpPr>
        <p:spPr>
          <a:xfrm>
            <a:off x="6941341" y="5144199"/>
            <a:ext cx="2902972"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800" dirty="0" smtClean="0">
                <a:solidFill>
                  <a:schemeClr val="accent2"/>
                </a:solidFill>
                <a:ea typeface="Roboto" panose="02000000000000000000" pitchFamily="2" charset="0"/>
              </a:rPr>
              <a:t>GET AWARD (2010)</a:t>
            </a:r>
          </a:p>
          <a:p>
            <a:pPr marL="0" indent="0">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endParaRPr lang="en-US" sz="1100" dirty="0">
              <a:solidFill>
                <a:schemeClr val="bg1">
                  <a:lumMod val="65000"/>
                </a:schemeClr>
              </a:solidFill>
              <a:ea typeface="Roboto" panose="02000000000000000000" pitchFamily="2" charset="0"/>
            </a:endParaRPr>
          </a:p>
        </p:txBody>
      </p:sp>
    </p:spTree>
    <p:extLst>
      <p:ext uri="{BB962C8B-B14F-4D97-AF65-F5344CB8AC3E}">
        <p14:creationId xmlns:p14="http://schemas.microsoft.com/office/powerpoint/2010/main" val="311295071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16" presetClass="entr" presetSubtype="37" fill="hold" grpId="0" nodeType="withEffect">
                                  <p:stCondLst>
                                    <p:cond delay="1500"/>
                                  </p:stCondLst>
                                  <p:childTnLst>
                                    <p:set>
                                      <p:cBhvr>
                                        <p:cTn id="12" dur="1" fill="hold">
                                          <p:stCondLst>
                                            <p:cond delay="0"/>
                                          </p:stCondLst>
                                        </p:cTn>
                                        <p:tgtEl>
                                          <p:spTgt spid="7"/>
                                        </p:tgtEl>
                                        <p:attrNameLst>
                                          <p:attrName>style.visibility</p:attrName>
                                        </p:attrNameLst>
                                      </p:cBhvr>
                                      <p:to>
                                        <p:strVal val="visible"/>
                                      </p:to>
                                    </p:set>
                                    <p:animEffect transition="in" filter="barn(outVertical)">
                                      <p:cBhvr>
                                        <p:cTn id="13" dur="1000"/>
                                        <p:tgtEl>
                                          <p:spTgt spid="7"/>
                                        </p:tgtEl>
                                      </p:cBhvr>
                                    </p:animEffect>
                                  </p:childTnLst>
                                </p:cTn>
                              </p:par>
                            </p:childTnLst>
                          </p:cTn>
                        </p:par>
                        <p:par>
                          <p:cTn id="14" fill="hold">
                            <p:stCondLst>
                              <p:cond delay="2500"/>
                            </p:stCondLst>
                            <p:childTnLst>
                              <p:par>
                                <p:cTn id="15" presetID="22" presetClass="entr" presetSubtype="1" fill="hold" nodeType="after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up)">
                                      <p:cBhvr>
                                        <p:cTn id="17" dur="1000"/>
                                        <p:tgtEl>
                                          <p:spTgt spid="5"/>
                                        </p:tgtEl>
                                      </p:cBhvr>
                                    </p:animEffect>
                                  </p:childTnLst>
                                </p:cTn>
                              </p:par>
                            </p:childTnLst>
                          </p:cTn>
                        </p:par>
                        <p:par>
                          <p:cTn id="18" fill="hold">
                            <p:stCondLst>
                              <p:cond delay="3500"/>
                            </p:stCondLst>
                            <p:childTnLst>
                              <p:par>
                                <p:cTn id="19" presetID="53" presetClass="entr" presetSubtype="16" fill="hold" grpId="0" nodeType="after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1000" fill="hold"/>
                                        <p:tgtEl>
                                          <p:spTgt spid="6"/>
                                        </p:tgtEl>
                                        <p:attrNameLst>
                                          <p:attrName>ppt_w</p:attrName>
                                        </p:attrNameLst>
                                      </p:cBhvr>
                                      <p:tavLst>
                                        <p:tav tm="0">
                                          <p:val>
                                            <p:fltVal val="0"/>
                                          </p:val>
                                        </p:tav>
                                        <p:tav tm="100000">
                                          <p:val>
                                            <p:strVal val="#ppt_w"/>
                                          </p:val>
                                        </p:tav>
                                      </p:tavLst>
                                    </p:anim>
                                    <p:anim calcmode="lin" valueType="num">
                                      <p:cBhvr>
                                        <p:cTn id="22" dur="1000" fill="hold"/>
                                        <p:tgtEl>
                                          <p:spTgt spid="6"/>
                                        </p:tgtEl>
                                        <p:attrNameLst>
                                          <p:attrName>ppt_h</p:attrName>
                                        </p:attrNameLst>
                                      </p:cBhvr>
                                      <p:tavLst>
                                        <p:tav tm="0">
                                          <p:val>
                                            <p:fltVal val="0"/>
                                          </p:val>
                                        </p:tav>
                                        <p:tav tm="100000">
                                          <p:val>
                                            <p:strVal val="#ppt_h"/>
                                          </p:val>
                                        </p:tav>
                                      </p:tavLst>
                                    </p:anim>
                                    <p:animEffect transition="in" filter="fade">
                                      <p:cBhvr>
                                        <p:cTn id="23" dur="1000"/>
                                        <p:tgtEl>
                                          <p:spTgt spid="6"/>
                                        </p:tgtEl>
                                      </p:cBhvr>
                                    </p:animEffect>
                                  </p:childTnLst>
                                </p:cTn>
                              </p:par>
                            </p:childTnLst>
                          </p:cTn>
                        </p:par>
                        <p:par>
                          <p:cTn id="24" fill="hold">
                            <p:stCondLst>
                              <p:cond delay="4500"/>
                            </p:stCondLst>
                            <p:childTnLst>
                              <p:par>
                                <p:cTn id="25" presetID="53" presetClass="entr" presetSubtype="16" fill="hold" nodeType="after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p:cTn id="27" dur="500" fill="hold"/>
                                        <p:tgtEl>
                                          <p:spTgt spid="15"/>
                                        </p:tgtEl>
                                        <p:attrNameLst>
                                          <p:attrName>ppt_w</p:attrName>
                                        </p:attrNameLst>
                                      </p:cBhvr>
                                      <p:tavLst>
                                        <p:tav tm="0">
                                          <p:val>
                                            <p:fltVal val="0"/>
                                          </p:val>
                                        </p:tav>
                                        <p:tav tm="100000">
                                          <p:val>
                                            <p:strVal val="#ppt_w"/>
                                          </p:val>
                                        </p:tav>
                                      </p:tavLst>
                                    </p:anim>
                                    <p:anim calcmode="lin" valueType="num">
                                      <p:cBhvr>
                                        <p:cTn id="28" dur="500" fill="hold"/>
                                        <p:tgtEl>
                                          <p:spTgt spid="15"/>
                                        </p:tgtEl>
                                        <p:attrNameLst>
                                          <p:attrName>ppt_h</p:attrName>
                                        </p:attrNameLst>
                                      </p:cBhvr>
                                      <p:tavLst>
                                        <p:tav tm="0">
                                          <p:val>
                                            <p:fltVal val="0"/>
                                          </p:val>
                                        </p:tav>
                                        <p:tav tm="100000">
                                          <p:val>
                                            <p:strVal val="#ppt_h"/>
                                          </p:val>
                                        </p:tav>
                                      </p:tavLst>
                                    </p:anim>
                                    <p:animEffect transition="in" filter="fade">
                                      <p:cBhvr>
                                        <p:cTn id="29" dur="500"/>
                                        <p:tgtEl>
                                          <p:spTgt spid="15"/>
                                        </p:tgtEl>
                                      </p:cBhvr>
                                    </p:animEffect>
                                  </p:childTnLst>
                                </p:cTn>
                              </p:par>
                            </p:childTnLst>
                          </p:cTn>
                        </p:par>
                        <p:par>
                          <p:cTn id="30" fill="hold">
                            <p:stCondLst>
                              <p:cond delay="5000"/>
                            </p:stCondLst>
                            <p:childTnLst>
                              <p:par>
                                <p:cTn id="31" presetID="2" presetClass="entr" presetSubtype="4" fill="hold" grpId="0" nodeType="afterEffect">
                                  <p:stCondLst>
                                    <p:cond delay="0"/>
                                  </p:stCondLst>
                                  <p:childTnLst>
                                    <p:set>
                                      <p:cBhvr>
                                        <p:cTn id="32" dur="1" fill="hold">
                                          <p:stCondLst>
                                            <p:cond delay="0"/>
                                          </p:stCondLst>
                                        </p:cTn>
                                        <p:tgtEl>
                                          <p:spTgt spid="371"/>
                                        </p:tgtEl>
                                        <p:attrNameLst>
                                          <p:attrName>style.visibility</p:attrName>
                                        </p:attrNameLst>
                                      </p:cBhvr>
                                      <p:to>
                                        <p:strVal val="visible"/>
                                      </p:to>
                                    </p:set>
                                    <p:anim calcmode="lin" valueType="num">
                                      <p:cBhvr additive="base">
                                        <p:cTn id="33" dur="500" fill="hold"/>
                                        <p:tgtEl>
                                          <p:spTgt spid="371"/>
                                        </p:tgtEl>
                                        <p:attrNameLst>
                                          <p:attrName>ppt_x</p:attrName>
                                        </p:attrNameLst>
                                      </p:cBhvr>
                                      <p:tavLst>
                                        <p:tav tm="0">
                                          <p:val>
                                            <p:strVal val="#ppt_x"/>
                                          </p:val>
                                        </p:tav>
                                        <p:tav tm="100000">
                                          <p:val>
                                            <p:strVal val="#ppt_x"/>
                                          </p:val>
                                        </p:tav>
                                      </p:tavLst>
                                    </p:anim>
                                    <p:anim calcmode="lin" valueType="num">
                                      <p:cBhvr additive="base">
                                        <p:cTn id="34" dur="500" fill="hold"/>
                                        <p:tgtEl>
                                          <p:spTgt spid="371"/>
                                        </p:tgtEl>
                                        <p:attrNameLst>
                                          <p:attrName>ppt_y</p:attrName>
                                        </p:attrNameLst>
                                      </p:cBhvr>
                                      <p:tavLst>
                                        <p:tav tm="0">
                                          <p:val>
                                            <p:strVal val="1+#ppt_h/2"/>
                                          </p:val>
                                        </p:tav>
                                        <p:tav tm="100000">
                                          <p:val>
                                            <p:strVal val="#ppt_y"/>
                                          </p:val>
                                        </p:tav>
                                      </p:tavLst>
                                    </p:anim>
                                  </p:childTnLst>
                                </p:cTn>
                              </p:par>
                            </p:childTnLst>
                          </p:cTn>
                        </p:par>
                        <p:par>
                          <p:cTn id="35" fill="hold">
                            <p:stCondLst>
                              <p:cond delay="5500"/>
                            </p:stCondLst>
                            <p:childTnLst>
                              <p:par>
                                <p:cTn id="36" presetID="22" presetClass="entr" presetSubtype="1" fill="hold" nodeType="after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wipe(up)">
                                      <p:cBhvr>
                                        <p:cTn id="38" dur="1000"/>
                                        <p:tgtEl>
                                          <p:spTgt spid="8"/>
                                        </p:tgtEl>
                                      </p:cBhvr>
                                    </p:animEffect>
                                  </p:childTnLst>
                                </p:cTn>
                              </p:par>
                            </p:childTnLst>
                          </p:cTn>
                        </p:par>
                        <p:par>
                          <p:cTn id="39" fill="hold">
                            <p:stCondLst>
                              <p:cond delay="6500"/>
                            </p:stCondLst>
                            <p:childTnLst>
                              <p:par>
                                <p:cTn id="40" presetID="53" presetClass="entr" presetSubtype="16" fill="hold" grpId="0" nodeType="after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p:cTn id="42" dur="1000" fill="hold"/>
                                        <p:tgtEl>
                                          <p:spTgt spid="9"/>
                                        </p:tgtEl>
                                        <p:attrNameLst>
                                          <p:attrName>ppt_w</p:attrName>
                                        </p:attrNameLst>
                                      </p:cBhvr>
                                      <p:tavLst>
                                        <p:tav tm="0">
                                          <p:val>
                                            <p:fltVal val="0"/>
                                          </p:val>
                                        </p:tav>
                                        <p:tav tm="100000">
                                          <p:val>
                                            <p:strVal val="#ppt_w"/>
                                          </p:val>
                                        </p:tav>
                                      </p:tavLst>
                                    </p:anim>
                                    <p:anim calcmode="lin" valueType="num">
                                      <p:cBhvr>
                                        <p:cTn id="43" dur="1000" fill="hold"/>
                                        <p:tgtEl>
                                          <p:spTgt spid="9"/>
                                        </p:tgtEl>
                                        <p:attrNameLst>
                                          <p:attrName>ppt_h</p:attrName>
                                        </p:attrNameLst>
                                      </p:cBhvr>
                                      <p:tavLst>
                                        <p:tav tm="0">
                                          <p:val>
                                            <p:fltVal val="0"/>
                                          </p:val>
                                        </p:tav>
                                        <p:tav tm="100000">
                                          <p:val>
                                            <p:strVal val="#ppt_h"/>
                                          </p:val>
                                        </p:tav>
                                      </p:tavLst>
                                    </p:anim>
                                    <p:animEffect transition="in" filter="fade">
                                      <p:cBhvr>
                                        <p:cTn id="44" dur="1000"/>
                                        <p:tgtEl>
                                          <p:spTgt spid="9"/>
                                        </p:tgtEl>
                                      </p:cBhvr>
                                    </p:animEffect>
                                  </p:childTnLst>
                                </p:cTn>
                              </p:par>
                            </p:childTnLst>
                          </p:cTn>
                        </p:par>
                        <p:par>
                          <p:cTn id="45" fill="hold">
                            <p:stCondLst>
                              <p:cond delay="7500"/>
                            </p:stCondLst>
                            <p:childTnLst>
                              <p:par>
                                <p:cTn id="46" presetID="53" presetClass="entr" presetSubtype="16" fill="hold" grpId="0" nodeType="afterEffect">
                                  <p:stCondLst>
                                    <p:cond delay="0"/>
                                  </p:stCondLst>
                                  <p:childTnLst>
                                    <p:set>
                                      <p:cBhvr>
                                        <p:cTn id="47" dur="1" fill="hold">
                                          <p:stCondLst>
                                            <p:cond delay="0"/>
                                          </p:stCondLst>
                                        </p:cTn>
                                        <p:tgtEl>
                                          <p:spTgt spid="14"/>
                                        </p:tgtEl>
                                        <p:attrNameLst>
                                          <p:attrName>style.visibility</p:attrName>
                                        </p:attrNameLst>
                                      </p:cBhvr>
                                      <p:to>
                                        <p:strVal val="visible"/>
                                      </p:to>
                                    </p:set>
                                    <p:anim calcmode="lin" valueType="num">
                                      <p:cBhvr>
                                        <p:cTn id="48" dur="500" fill="hold"/>
                                        <p:tgtEl>
                                          <p:spTgt spid="14"/>
                                        </p:tgtEl>
                                        <p:attrNameLst>
                                          <p:attrName>ppt_w</p:attrName>
                                        </p:attrNameLst>
                                      </p:cBhvr>
                                      <p:tavLst>
                                        <p:tav tm="0">
                                          <p:val>
                                            <p:fltVal val="0"/>
                                          </p:val>
                                        </p:tav>
                                        <p:tav tm="100000">
                                          <p:val>
                                            <p:strVal val="#ppt_w"/>
                                          </p:val>
                                        </p:tav>
                                      </p:tavLst>
                                    </p:anim>
                                    <p:anim calcmode="lin" valueType="num">
                                      <p:cBhvr>
                                        <p:cTn id="49" dur="500" fill="hold"/>
                                        <p:tgtEl>
                                          <p:spTgt spid="14"/>
                                        </p:tgtEl>
                                        <p:attrNameLst>
                                          <p:attrName>ppt_h</p:attrName>
                                        </p:attrNameLst>
                                      </p:cBhvr>
                                      <p:tavLst>
                                        <p:tav tm="0">
                                          <p:val>
                                            <p:fltVal val="0"/>
                                          </p:val>
                                        </p:tav>
                                        <p:tav tm="100000">
                                          <p:val>
                                            <p:strVal val="#ppt_h"/>
                                          </p:val>
                                        </p:tav>
                                      </p:tavLst>
                                    </p:anim>
                                    <p:animEffect transition="in" filter="fade">
                                      <p:cBhvr>
                                        <p:cTn id="50" dur="500"/>
                                        <p:tgtEl>
                                          <p:spTgt spid="14"/>
                                        </p:tgtEl>
                                      </p:cBhvr>
                                    </p:animEffect>
                                  </p:childTnLst>
                                </p:cTn>
                              </p:par>
                            </p:childTnLst>
                          </p:cTn>
                        </p:par>
                        <p:par>
                          <p:cTn id="51" fill="hold">
                            <p:stCondLst>
                              <p:cond delay="8000"/>
                            </p:stCondLst>
                            <p:childTnLst>
                              <p:par>
                                <p:cTn id="52" presetID="2" presetClass="entr" presetSubtype="4" fill="hold" grpId="0" nodeType="afterEffect">
                                  <p:stCondLst>
                                    <p:cond delay="0"/>
                                  </p:stCondLst>
                                  <p:childTnLst>
                                    <p:set>
                                      <p:cBhvr>
                                        <p:cTn id="53" dur="1" fill="hold">
                                          <p:stCondLst>
                                            <p:cond delay="0"/>
                                          </p:stCondLst>
                                        </p:cTn>
                                        <p:tgtEl>
                                          <p:spTgt spid="372"/>
                                        </p:tgtEl>
                                        <p:attrNameLst>
                                          <p:attrName>style.visibility</p:attrName>
                                        </p:attrNameLst>
                                      </p:cBhvr>
                                      <p:to>
                                        <p:strVal val="visible"/>
                                      </p:to>
                                    </p:set>
                                    <p:anim calcmode="lin" valueType="num">
                                      <p:cBhvr additive="base">
                                        <p:cTn id="54" dur="500" fill="hold"/>
                                        <p:tgtEl>
                                          <p:spTgt spid="372"/>
                                        </p:tgtEl>
                                        <p:attrNameLst>
                                          <p:attrName>ppt_x</p:attrName>
                                        </p:attrNameLst>
                                      </p:cBhvr>
                                      <p:tavLst>
                                        <p:tav tm="0">
                                          <p:val>
                                            <p:strVal val="#ppt_x"/>
                                          </p:val>
                                        </p:tav>
                                        <p:tav tm="100000">
                                          <p:val>
                                            <p:strVal val="#ppt_x"/>
                                          </p:val>
                                        </p:tav>
                                      </p:tavLst>
                                    </p:anim>
                                    <p:anim calcmode="lin" valueType="num">
                                      <p:cBhvr additive="base">
                                        <p:cTn id="55" dur="500" fill="hold"/>
                                        <p:tgtEl>
                                          <p:spTgt spid="372"/>
                                        </p:tgtEl>
                                        <p:attrNameLst>
                                          <p:attrName>ppt_y</p:attrName>
                                        </p:attrNameLst>
                                      </p:cBhvr>
                                      <p:tavLst>
                                        <p:tav tm="0">
                                          <p:val>
                                            <p:strVal val="1+#ppt_h/2"/>
                                          </p:val>
                                        </p:tav>
                                        <p:tav tm="100000">
                                          <p:val>
                                            <p:strVal val="#ppt_y"/>
                                          </p:val>
                                        </p:tav>
                                      </p:tavLst>
                                    </p:anim>
                                  </p:childTnLst>
                                </p:cTn>
                              </p:par>
                            </p:childTnLst>
                          </p:cTn>
                        </p:par>
                        <p:par>
                          <p:cTn id="56" fill="hold">
                            <p:stCondLst>
                              <p:cond delay="8500"/>
                            </p:stCondLst>
                            <p:childTnLst>
                              <p:par>
                                <p:cTn id="57" presetID="22" presetClass="entr" presetSubtype="1" fill="hold" nodeType="afterEffect">
                                  <p:stCondLst>
                                    <p:cond delay="0"/>
                                  </p:stCondLst>
                                  <p:childTnLst>
                                    <p:set>
                                      <p:cBhvr>
                                        <p:cTn id="58" dur="1" fill="hold">
                                          <p:stCondLst>
                                            <p:cond delay="0"/>
                                          </p:stCondLst>
                                        </p:cTn>
                                        <p:tgtEl>
                                          <p:spTgt spid="10"/>
                                        </p:tgtEl>
                                        <p:attrNameLst>
                                          <p:attrName>style.visibility</p:attrName>
                                        </p:attrNameLst>
                                      </p:cBhvr>
                                      <p:to>
                                        <p:strVal val="visible"/>
                                      </p:to>
                                    </p:set>
                                    <p:animEffect transition="in" filter="wipe(up)">
                                      <p:cBhvr>
                                        <p:cTn id="59"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animBg="1"/>
      <p:bldP spid="7" grpId="0"/>
      <p:bldP spid="9" grpId="0" animBg="1"/>
      <p:bldP spid="14" grpId="0" animBg="1"/>
      <p:bldP spid="371" grpId="0"/>
      <p:bldP spid="372"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18</a:t>
            </a:fld>
            <a:endParaRPr lang="id-ID" sz="1200" b="1" dirty="0">
              <a:solidFill>
                <a:schemeClr val="bg1">
                  <a:lumMod val="50000"/>
                </a:schemeClr>
              </a:solidFill>
            </a:endParaRPr>
          </a:p>
        </p:txBody>
      </p:sp>
      <p:cxnSp>
        <p:nvCxnSpPr>
          <p:cNvPr id="5" name="Straight Connector 4"/>
          <p:cNvCxnSpPr/>
          <p:nvPr/>
        </p:nvCxnSpPr>
        <p:spPr>
          <a:xfrm>
            <a:off x="6113481" y="1959028"/>
            <a:ext cx="0" cy="108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113481" y="-95072"/>
            <a:ext cx="0" cy="108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Oval 6"/>
          <p:cNvSpPr>
            <a:spLocks noChangeAspect="1"/>
          </p:cNvSpPr>
          <p:nvPr/>
        </p:nvSpPr>
        <p:spPr>
          <a:xfrm>
            <a:off x="5573481" y="953044"/>
            <a:ext cx="1080000" cy="1080000"/>
          </a:xfrm>
          <a:prstGeom prst="ellipse">
            <a:avLst/>
          </a:prstGeom>
          <a:solidFill>
            <a:schemeClr val="bg2">
              <a:lumMod val="1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2">
                  <a:lumMod val="75000"/>
                </a:schemeClr>
              </a:solidFill>
            </a:endParaRPr>
          </a:p>
        </p:txBody>
      </p:sp>
      <p:cxnSp>
        <p:nvCxnSpPr>
          <p:cNvPr id="8" name="Straight Connector 7"/>
          <p:cNvCxnSpPr/>
          <p:nvPr/>
        </p:nvCxnSpPr>
        <p:spPr>
          <a:xfrm>
            <a:off x="6113481" y="4012801"/>
            <a:ext cx="0" cy="108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 name="Oval 8"/>
          <p:cNvSpPr>
            <a:spLocks noChangeAspect="1"/>
          </p:cNvSpPr>
          <p:nvPr/>
        </p:nvSpPr>
        <p:spPr>
          <a:xfrm>
            <a:off x="5573481" y="3006817"/>
            <a:ext cx="1080000" cy="1080000"/>
          </a:xfrm>
          <a:prstGeom prst="ellipse">
            <a:avLst/>
          </a:prstGeom>
          <a:solidFill>
            <a:schemeClr val="bg2">
              <a:lumMod val="1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2">
                  <a:lumMod val="75000"/>
                </a:schemeClr>
              </a:solidFill>
            </a:endParaRPr>
          </a:p>
        </p:txBody>
      </p:sp>
      <p:cxnSp>
        <p:nvCxnSpPr>
          <p:cNvPr id="10" name="Straight Connector 9"/>
          <p:cNvCxnSpPr/>
          <p:nvPr/>
        </p:nvCxnSpPr>
        <p:spPr>
          <a:xfrm>
            <a:off x="6119419" y="6055243"/>
            <a:ext cx="0" cy="108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Oval 10"/>
          <p:cNvSpPr>
            <a:spLocks noChangeAspect="1"/>
          </p:cNvSpPr>
          <p:nvPr/>
        </p:nvSpPr>
        <p:spPr>
          <a:xfrm>
            <a:off x="5579419" y="5049259"/>
            <a:ext cx="1080000" cy="1080000"/>
          </a:xfrm>
          <a:prstGeom prst="ellipse">
            <a:avLst/>
          </a:prstGeom>
          <a:solidFill>
            <a:schemeClr val="bg2">
              <a:lumMod val="1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2">
                  <a:lumMod val="75000"/>
                </a:schemeClr>
              </a:solidFill>
            </a:endParaRPr>
          </a:p>
        </p:txBody>
      </p:sp>
      <p:sp>
        <p:nvSpPr>
          <p:cNvPr id="12" name="TextBox 11"/>
          <p:cNvSpPr txBox="1">
            <a:spLocks noChangeAspect="1"/>
          </p:cNvSpPr>
          <p:nvPr/>
        </p:nvSpPr>
        <p:spPr>
          <a:xfrm>
            <a:off x="5927693" y="5189301"/>
            <a:ext cx="371573" cy="769441"/>
          </a:xfrm>
          <a:prstGeom prst="rect">
            <a:avLst/>
          </a:prstGeom>
          <a:noFill/>
        </p:spPr>
        <p:txBody>
          <a:bodyPr wrap="square" rtlCol="0">
            <a:spAutoFit/>
          </a:bodyPr>
          <a:lstStyle/>
          <a:p>
            <a:pPr algn="ctr"/>
            <a:r>
              <a:rPr lang="id-ID" sz="4400" dirty="0" smtClean="0">
                <a:solidFill>
                  <a:schemeClr val="accent5"/>
                </a:solidFill>
                <a:latin typeface="FontAwesome" pitchFamily="2" charset="0"/>
              </a:rPr>
              <a:t></a:t>
            </a:r>
            <a:endParaRPr lang="id-ID" sz="4400" dirty="0">
              <a:solidFill>
                <a:schemeClr val="accent5"/>
              </a:solidFill>
              <a:latin typeface="FontAwesome" pitchFamily="2" charset="0"/>
            </a:endParaRPr>
          </a:p>
        </p:txBody>
      </p:sp>
      <p:sp>
        <p:nvSpPr>
          <p:cNvPr id="13" name="TextBox 12"/>
          <p:cNvSpPr txBox="1">
            <a:spLocks noChangeAspect="1"/>
          </p:cNvSpPr>
          <p:nvPr/>
        </p:nvSpPr>
        <p:spPr>
          <a:xfrm>
            <a:off x="5862345" y="3139826"/>
            <a:ext cx="502272" cy="769441"/>
          </a:xfrm>
          <a:prstGeom prst="rect">
            <a:avLst/>
          </a:prstGeom>
          <a:noFill/>
        </p:spPr>
        <p:txBody>
          <a:bodyPr wrap="square" rtlCol="0">
            <a:spAutoFit/>
          </a:bodyPr>
          <a:lstStyle/>
          <a:p>
            <a:pPr algn="ctr"/>
            <a:r>
              <a:rPr lang="id-ID" sz="4400" dirty="0" smtClean="0">
                <a:solidFill>
                  <a:schemeClr val="accent4"/>
                </a:solidFill>
                <a:latin typeface="FontAwesome" pitchFamily="2" charset="0"/>
              </a:rPr>
              <a:t></a:t>
            </a:r>
            <a:endParaRPr lang="id-ID" sz="4400" dirty="0">
              <a:solidFill>
                <a:schemeClr val="accent4"/>
              </a:solidFill>
              <a:latin typeface="FontAwesome" pitchFamily="2" charset="0"/>
            </a:endParaRPr>
          </a:p>
        </p:txBody>
      </p:sp>
      <p:sp>
        <p:nvSpPr>
          <p:cNvPr id="14" name="TextBox 13"/>
          <p:cNvSpPr txBox="1">
            <a:spLocks noChangeAspect="1"/>
          </p:cNvSpPr>
          <p:nvPr/>
        </p:nvSpPr>
        <p:spPr>
          <a:xfrm>
            <a:off x="5889445" y="1094801"/>
            <a:ext cx="448071" cy="769441"/>
          </a:xfrm>
          <a:prstGeom prst="rect">
            <a:avLst/>
          </a:prstGeom>
          <a:noFill/>
        </p:spPr>
        <p:txBody>
          <a:bodyPr wrap="square" rtlCol="0">
            <a:spAutoFit/>
          </a:bodyPr>
          <a:lstStyle/>
          <a:p>
            <a:pPr algn="ctr"/>
            <a:r>
              <a:rPr lang="id-ID" sz="4400" dirty="0" smtClean="0">
                <a:solidFill>
                  <a:schemeClr val="accent3"/>
                </a:solidFill>
                <a:latin typeface="FontAwesome" pitchFamily="2" charset="0"/>
              </a:rPr>
              <a:t></a:t>
            </a:r>
            <a:endParaRPr lang="id-ID" sz="4400" dirty="0">
              <a:solidFill>
                <a:schemeClr val="accent3"/>
              </a:solidFill>
              <a:latin typeface="FontAwesome" pitchFamily="2" charset="0"/>
            </a:endParaRPr>
          </a:p>
        </p:txBody>
      </p:sp>
      <p:sp>
        <p:nvSpPr>
          <p:cNvPr id="15" name="Content Placeholder 2"/>
          <p:cNvSpPr txBox="1">
            <a:spLocks/>
          </p:cNvSpPr>
          <p:nvPr/>
        </p:nvSpPr>
        <p:spPr>
          <a:xfrm>
            <a:off x="2275553" y="967209"/>
            <a:ext cx="3032063"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sz="1800" dirty="0">
                <a:solidFill>
                  <a:schemeClr val="accent3"/>
                </a:solidFill>
                <a:ea typeface="Roboto" panose="02000000000000000000" pitchFamily="2" charset="0"/>
              </a:rPr>
              <a:t>1</a:t>
            </a:r>
            <a:r>
              <a:rPr lang="id-ID" sz="1800" dirty="0" smtClean="0">
                <a:solidFill>
                  <a:schemeClr val="accent3"/>
                </a:solidFill>
                <a:ea typeface="Roboto" panose="02000000000000000000" pitchFamily="2" charset="0"/>
              </a:rPr>
              <a:t>M CLIENT</a:t>
            </a:r>
          </a:p>
          <a:p>
            <a:pPr marL="0" indent="0" algn="r">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endParaRPr lang="en-US" sz="1100" dirty="0">
              <a:solidFill>
                <a:schemeClr val="bg1">
                  <a:lumMod val="65000"/>
                </a:schemeClr>
              </a:solidFill>
              <a:ea typeface="Roboto" panose="02000000000000000000" pitchFamily="2" charset="0"/>
            </a:endParaRPr>
          </a:p>
        </p:txBody>
      </p:sp>
      <p:sp>
        <p:nvSpPr>
          <p:cNvPr id="16" name="Content Placeholder 2"/>
          <p:cNvSpPr txBox="1">
            <a:spLocks/>
          </p:cNvSpPr>
          <p:nvPr/>
        </p:nvSpPr>
        <p:spPr>
          <a:xfrm>
            <a:off x="6941341" y="3083166"/>
            <a:ext cx="2902972"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800" dirty="0" smtClean="0">
                <a:solidFill>
                  <a:schemeClr val="accent4"/>
                </a:solidFill>
                <a:ea typeface="Roboto" panose="02000000000000000000" pitchFamily="2" charset="0"/>
              </a:rPr>
              <a:t>THRIVE (2008)</a:t>
            </a:r>
          </a:p>
          <a:p>
            <a:pPr marL="0" indent="0">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endParaRPr lang="en-US" sz="1100" dirty="0">
              <a:solidFill>
                <a:schemeClr val="bg1">
                  <a:lumMod val="65000"/>
                </a:schemeClr>
              </a:solidFill>
              <a:ea typeface="Roboto" panose="02000000000000000000" pitchFamily="2" charset="0"/>
            </a:endParaRPr>
          </a:p>
        </p:txBody>
      </p:sp>
      <p:sp>
        <p:nvSpPr>
          <p:cNvPr id="17" name="Content Placeholder 2"/>
          <p:cNvSpPr txBox="1">
            <a:spLocks/>
          </p:cNvSpPr>
          <p:nvPr/>
        </p:nvSpPr>
        <p:spPr>
          <a:xfrm>
            <a:off x="2282813" y="5096523"/>
            <a:ext cx="3032063"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sz="1800" dirty="0" smtClean="0">
                <a:solidFill>
                  <a:schemeClr val="accent5"/>
                </a:solidFill>
                <a:ea typeface="Roboto" panose="02000000000000000000" pitchFamily="2" charset="0"/>
              </a:rPr>
              <a:t>WE BORN (2007)</a:t>
            </a:r>
          </a:p>
          <a:p>
            <a:pPr marL="0" indent="0" algn="r">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endParaRPr lang="en-US" sz="1100" dirty="0">
              <a:solidFill>
                <a:schemeClr val="bg1">
                  <a:lumMod val="65000"/>
                </a:schemeClr>
              </a:solidFill>
              <a:ea typeface="Roboto" panose="02000000000000000000" pitchFamily="2" charset="0"/>
            </a:endParaRPr>
          </a:p>
        </p:txBody>
      </p:sp>
    </p:spTree>
    <p:extLst>
      <p:ext uri="{BB962C8B-B14F-4D97-AF65-F5344CB8AC3E}">
        <p14:creationId xmlns:p14="http://schemas.microsoft.com/office/powerpoint/2010/main" val="272711063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1000"/>
                                        <p:tgtEl>
                                          <p:spTgt spid="6"/>
                                        </p:tgtEl>
                                      </p:cBhvr>
                                    </p:animEffect>
                                  </p:childTnLst>
                                </p:cTn>
                              </p:par>
                            </p:childTnLst>
                          </p:cTn>
                        </p:par>
                        <p:par>
                          <p:cTn id="8" fill="hold">
                            <p:stCondLst>
                              <p:cond delay="1000"/>
                            </p:stCondLst>
                            <p:childTnLst>
                              <p:par>
                                <p:cTn id="9" presetID="53" presetClass="entr" presetSubtype="16" fill="hold" grpId="0" nodeType="after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p:cTn id="11" dur="1000" fill="hold"/>
                                        <p:tgtEl>
                                          <p:spTgt spid="7"/>
                                        </p:tgtEl>
                                        <p:attrNameLst>
                                          <p:attrName>ppt_w</p:attrName>
                                        </p:attrNameLst>
                                      </p:cBhvr>
                                      <p:tavLst>
                                        <p:tav tm="0">
                                          <p:val>
                                            <p:fltVal val="0"/>
                                          </p:val>
                                        </p:tav>
                                        <p:tav tm="100000">
                                          <p:val>
                                            <p:strVal val="#ppt_w"/>
                                          </p:val>
                                        </p:tav>
                                      </p:tavLst>
                                    </p:anim>
                                    <p:anim calcmode="lin" valueType="num">
                                      <p:cBhvr>
                                        <p:cTn id="12" dur="1000" fill="hold"/>
                                        <p:tgtEl>
                                          <p:spTgt spid="7"/>
                                        </p:tgtEl>
                                        <p:attrNameLst>
                                          <p:attrName>ppt_h</p:attrName>
                                        </p:attrNameLst>
                                      </p:cBhvr>
                                      <p:tavLst>
                                        <p:tav tm="0">
                                          <p:val>
                                            <p:fltVal val="0"/>
                                          </p:val>
                                        </p:tav>
                                        <p:tav tm="100000">
                                          <p:val>
                                            <p:strVal val="#ppt_h"/>
                                          </p:val>
                                        </p:tav>
                                      </p:tavLst>
                                    </p:anim>
                                    <p:animEffect transition="in" filter="fade">
                                      <p:cBhvr>
                                        <p:cTn id="13" dur="1000"/>
                                        <p:tgtEl>
                                          <p:spTgt spid="7"/>
                                        </p:tgtEl>
                                      </p:cBhvr>
                                    </p:animEffect>
                                  </p:childTnLst>
                                </p:cTn>
                              </p:par>
                            </p:childTnLst>
                          </p:cTn>
                        </p:par>
                        <p:par>
                          <p:cTn id="14" fill="hold">
                            <p:stCondLst>
                              <p:cond delay="2000"/>
                            </p:stCondLst>
                            <p:childTnLst>
                              <p:par>
                                <p:cTn id="15" presetID="53" presetClass="entr" presetSubtype="16" fill="hold" grpId="0" nodeType="afterEffect">
                                  <p:stCondLst>
                                    <p:cond delay="0"/>
                                  </p:stCondLst>
                                  <p:childTnLst>
                                    <p:set>
                                      <p:cBhvr>
                                        <p:cTn id="16" dur="1" fill="hold">
                                          <p:stCondLst>
                                            <p:cond delay="0"/>
                                          </p:stCondLst>
                                        </p:cTn>
                                        <p:tgtEl>
                                          <p:spTgt spid="14"/>
                                        </p:tgtEl>
                                        <p:attrNameLst>
                                          <p:attrName>style.visibility</p:attrName>
                                        </p:attrNameLst>
                                      </p:cBhvr>
                                      <p:to>
                                        <p:strVal val="visible"/>
                                      </p:to>
                                    </p:set>
                                    <p:anim calcmode="lin" valueType="num">
                                      <p:cBhvr>
                                        <p:cTn id="17" dur="500" fill="hold"/>
                                        <p:tgtEl>
                                          <p:spTgt spid="14"/>
                                        </p:tgtEl>
                                        <p:attrNameLst>
                                          <p:attrName>ppt_w</p:attrName>
                                        </p:attrNameLst>
                                      </p:cBhvr>
                                      <p:tavLst>
                                        <p:tav tm="0">
                                          <p:val>
                                            <p:fltVal val="0"/>
                                          </p:val>
                                        </p:tav>
                                        <p:tav tm="100000">
                                          <p:val>
                                            <p:strVal val="#ppt_w"/>
                                          </p:val>
                                        </p:tav>
                                      </p:tavLst>
                                    </p:anim>
                                    <p:anim calcmode="lin" valueType="num">
                                      <p:cBhvr>
                                        <p:cTn id="18" dur="500" fill="hold"/>
                                        <p:tgtEl>
                                          <p:spTgt spid="14"/>
                                        </p:tgtEl>
                                        <p:attrNameLst>
                                          <p:attrName>ppt_h</p:attrName>
                                        </p:attrNameLst>
                                      </p:cBhvr>
                                      <p:tavLst>
                                        <p:tav tm="0">
                                          <p:val>
                                            <p:fltVal val="0"/>
                                          </p:val>
                                        </p:tav>
                                        <p:tav tm="100000">
                                          <p:val>
                                            <p:strVal val="#ppt_h"/>
                                          </p:val>
                                        </p:tav>
                                      </p:tavLst>
                                    </p:anim>
                                    <p:animEffect transition="in" filter="fade">
                                      <p:cBhvr>
                                        <p:cTn id="19" dur="500"/>
                                        <p:tgtEl>
                                          <p:spTgt spid="14"/>
                                        </p:tgtEl>
                                      </p:cBhvr>
                                    </p:animEffect>
                                  </p:childTnLst>
                                </p:cTn>
                              </p:par>
                            </p:childTnLst>
                          </p:cTn>
                        </p:par>
                        <p:par>
                          <p:cTn id="20" fill="hold">
                            <p:stCondLst>
                              <p:cond delay="2500"/>
                            </p:stCondLst>
                            <p:childTnLst>
                              <p:par>
                                <p:cTn id="21" presetID="2" presetClass="entr" presetSubtype="4"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500" fill="hold"/>
                                        <p:tgtEl>
                                          <p:spTgt spid="15"/>
                                        </p:tgtEl>
                                        <p:attrNameLst>
                                          <p:attrName>ppt_x</p:attrName>
                                        </p:attrNameLst>
                                      </p:cBhvr>
                                      <p:tavLst>
                                        <p:tav tm="0">
                                          <p:val>
                                            <p:strVal val="#ppt_x"/>
                                          </p:val>
                                        </p:tav>
                                        <p:tav tm="100000">
                                          <p:val>
                                            <p:strVal val="#ppt_x"/>
                                          </p:val>
                                        </p:tav>
                                      </p:tavLst>
                                    </p:anim>
                                    <p:anim calcmode="lin" valueType="num">
                                      <p:cBhvr additive="base">
                                        <p:cTn id="24" dur="500" fill="hold"/>
                                        <p:tgtEl>
                                          <p:spTgt spid="15"/>
                                        </p:tgtEl>
                                        <p:attrNameLst>
                                          <p:attrName>ppt_y</p:attrName>
                                        </p:attrNameLst>
                                      </p:cBhvr>
                                      <p:tavLst>
                                        <p:tav tm="0">
                                          <p:val>
                                            <p:strVal val="1+#ppt_h/2"/>
                                          </p:val>
                                        </p:tav>
                                        <p:tav tm="100000">
                                          <p:val>
                                            <p:strVal val="#ppt_y"/>
                                          </p:val>
                                        </p:tav>
                                      </p:tavLst>
                                    </p:anim>
                                  </p:childTnLst>
                                </p:cTn>
                              </p:par>
                            </p:childTnLst>
                          </p:cTn>
                        </p:par>
                        <p:par>
                          <p:cTn id="25" fill="hold">
                            <p:stCondLst>
                              <p:cond delay="3000"/>
                            </p:stCondLst>
                            <p:childTnLst>
                              <p:par>
                                <p:cTn id="26" presetID="22" presetClass="entr" presetSubtype="1" fill="hold" nodeType="after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wipe(up)">
                                      <p:cBhvr>
                                        <p:cTn id="28" dur="1000"/>
                                        <p:tgtEl>
                                          <p:spTgt spid="5"/>
                                        </p:tgtEl>
                                      </p:cBhvr>
                                    </p:animEffect>
                                  </p:childTnLst>
                                </p:cTn>
                              </p:par>
                            </p:childTnLst>
                          </p:cTn>
                        </p:par>
                        <p:par>
                          <p:cTn id="29" fill="hold">
                            <p:stCondLst>
                              <p:cond delay="4000"/>
                            </p:stCondLst>
                            <p:childTnLst>
                              <p:par>
                                <p:cTn id="30" presetID="53" presetClass="entr" presetSubtype="16" fill="hold" grpId="0" nodeType="afterEffect">
                                  <p:stCondLst>
                                    <p:cond delay="0"/>
                                  </p:stCondLst>
                                  <p:childTnLst>
                                    <p:set>
                                      <p:cBhvr>
                                        <p:cTn id="31" dur="1" fill="hold">
                                          <p:stCondLst>
                                            <p:cond delay="0"/>
                                          </p:stCondLst>
                                        </p:cTn>
                                        <p:tgtEl>
                                          <p:spTgt spid="9"/>
                                        </p:tgtEl>
                                        <p:attrNameLst>
                                          <p:attrName>style.visibility</p:attrName>
                                        </p:attrNameLst>
                                      </p:cBhvr>
                                      <p:to>
                                        <p:strVal val="visible"/>
                                      </p:to>
                                    </p:set>
                                    <p:anim calcmode="lin" valueType="num">
                                      <p:cBhvr>
                                        <p:cTn id="32" dur="1000" fill="hold"/>
                                        <p:tgtEl>
                                          <p:spTgt spid="9"/>
                                        </p:tgtEl>
                                        <p:attrNameLst>
                                          <p:attrName>ppt_w</p:attrName>
                                        </p:attrNameLst>
                                      </p:cBhvr>
                                      <p:tavLst>
                                        <p:tav tm="0">
                                          <p:val>
                                            <p:fltVal val="0"/>
                                          </p:val>
                                        </p:tav>
                                        <p:tav tm="100000">
                                          <p:val>
                                            <p:strVal val="#ppt_w"/>
                                          </p:val>
                                        </p:tav>
                                      </p:tavLst>
                                    </p:anim>
                                    <p:anim calcmode="lin" valueType="num">
                                      <p:cBhvr>
                                        <p:cTn id="33" dur="1000" fill="hold"/>
                                        <p:tgtEl>
                                          <p:spTgt spid="9"/>
                                        </p:tgtEl>
                                        <p:attrNameLst>
                                          <p:attrName>ppt_h</p:attrName>
                                        </p:attrNameLst>
                                      </p:cBhvr>
                                      <p:tavLst>
                                        <p:tav tm="0">
                                          <p:val>
                                            <p:fltVal val="0"/>
                                          </p:val>
                                        </p:tav>
                                        <p:tav tm="100000">
                                          <p:val>
                                            <p:strVal val="#ppt_h"/>
                                          </p:val>
                                        </p:tav>
                                      </p:tavLst>
                                    </p:anim>
                                    <p:animEffect transition="in" filter="fade">
                                      <p:cBhvr>
                                        <p:cTn id="34" dur="1000"/>
                                        <p:tgtEl>
                                          <p:spTgt spid="9"/>
                                        </p:tgtEl>
                                      </p:cBhvr>
                                    </p:animEffect>
                                  </p:childTnLst>
                                </p:cTn>
                              </p:par>
                            </p:childTnLst>
                          </p:cTn>
                        </p:par>
                        <p:par>
                          <p:cTn id="35" fill="hold">
                            <p:stCondLst>
                              <p:cond delay="5000"/>
                            </p:stCondLst>
                            <p:childTnLst>
                              <p:par>
                                <p:cTn id="36" presetID="53" presetClass="entr" presetSubtype="16" fill="hold" grpId="0" nodeType="after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p:cTn id="38" dur="500" fill="hold"/>
                                        <p:tgtEl>
                                          <p:spTgt spid="13"/>
                                        </p:tgtEl>
                                        <p:attrNameLst>
                                          <p:attrName>ppt_w</p:attrName>
                                        </p:attrNameLst>
                                      </p:cBhvr>
                                      <p:tavLst>
                                        <p:tav tm="0">
                                          <p:val>
                                            <p:fltVal val="0"/>
                                          </p:val>
                                        </p:tav>
                                        <p:tav tm="100000">
                                          <p:val>
                                            <p:strVal val="#ppt_w"/>
                                          </p:val>
                                        </p:tav>
                                      </p:tavLst>
                                    </p:anim>
                                    <p:anim calcmode="lin" valueType="num">
                                      <p:cBhvr>
                                        <p:cTn id="39" dur="500" fill="hold"/>
                                        <p:tgtEl>
                                          <p:spTgt spid="13"/>
                                        </p:tgtEl>
                                        <p:attrNameLst>
                                          <p:attrName>ppt_h</p:attrName>
                                        </p:attrNameLst>
                                      </p:cBhvr>
                                      <p:tavLst>
                                        <p:tav tm="0">
                                          <p:val>
                                            <p:fltVal val="0"/>
                                          </p:val>
                                        </p:tav>
                                        <p:tav tm="100000">
                                          <p:val>
                                            <p:strVal val="#ppt_h"/>
                                          </p:val>
                                        </p:tav>
                                      </p:tavLst>
                                    </p:anim>
                                    <p:animEffect transition="in" filter="fade">
                                      <p:cBhvr>
                                        <p:cTn id="40" dur="500"/>
                                        <p:tgtEl>
                                          <p:spTgt spid="13"/>
                                        </p:tgtEl>
                                      </p:cBhvr>
                                    </p:animEffect>
                                  </p:childTnLst>
                                </p:cTn>
                              </p:par>
                            </p:childTnLst>
                          </p:cTn>
                        </p:par>
                        <p:par>
                          <p:cTn id="41" fill="hold">
                            <p:stCondLst>
                              <p:cond delay="5500"/>
                            </p:stCondLst>
                            <p:childTnLst>
                              <p:par>
                                <p:cTn id="42" presetID="2" presetClass="entr" presetSubtype="4" fill="hold" grpId="0" nodeType="afterEffect">
                                  <p:stCondLst>
                                    <p:cond delay="0"/>
                                  </p:stCondLst>
                                  <p:childTnLst>
                                    <p:set>
                                      <p:cBhvr>
                                        <p:cTn id="43" dur="1" fill="hold">
                                          <p:stCondLst>
                                            <p:cond delay="0"/>
                                          </p:stCondLst>
                                        </p:cTn>
                                        <p:tgtEl>
                                          <p:spTgt spid="16"/>
                                        </p:tgtEl>
                                        <p:attrNameLst>
                                          <p:attrName>style.visibility</p:attrName>
                                        </p:attrNameLst>
                                      </p:cBhvr>
                                      <p:to>
                                        <p:strVal val="visible"/>
                                      </p:to>
                                    </p:set>
                                    <p:anim calcmode="lin" valueType="num">
                                      <p:cBhvr additive="base">
                                        <p:cTn id="44" dur="500" fill="hold"/>
                                        <p:tgtEl>
                                          <p:spTgt spid="16"/>
                                        </p:tgtEl>
                                        <p:attrNameLst>
                                          <p:attrName>ppt_x</p:attrName>
                                        </p:attrNameLst>
                                      </p:cBhvr>
                                      <p:tavLst>
                                        <p:tav tm="0">
                                          <p:val>
                                            <p:strVal val="#ppt_x"/>
                                          </p:val>
                                        </p:tav>
                                        <p:tav tm="100000">
                                          <p:val>
                                            <p:strVal val="#ppt_x"/>
                                          </p:val>
                                        </p:tav>
                                      </p:tavLst>
                                    </p:anim>
                                    <p:anim calcmode="lin" valueType="num">
                                      <p:cBhvr additive="base">
                                        <p:cTn id="45" dur="500" fill="hold"/>
                                        <p:tgtEl>
                                          <p:spTgt spid="16"/>
                                        </p:tgtEl>
                                        <p:attrNameLst>
                                          <p:attrName>ppt_y</p:attrName>
                                        </p:attrNameLst>
                                      </p:cBhvr>
                                      <p:tavLst>
                                        <p:tav tm="0">
                                          <p:val>
                                            <p:strVal val="1+#ppt_h/2"/>
                                          </p:val>
                                        </p:tav>
                                        <p:tav tm="100000">
                                          <p:val>
                                            <p:strVal val="#ppt_y"/>
                                          </p:val>
                                        </p:tav>
                                      </p:tavLst>
                                    </p:anim>
                                  </p:childTnLst>
                                </p:cTn>
                              </p:par>
                            </p:childTnLst>
                          </p:cTn>
                        </p:par>
                        <p:par>
                          <p:cTn id="46" fill="hold">
                            <p:stCondLst>
                              <p:cond delay="6000"/>
                            </p:stCondLst>
                            <p:childTnLst>
                              <p:par>
                                <p:cTn id="47" presetID="22" presetClass="entr" presetSubtype="1" fill="hold" nodeType="afterEffect">
                                  <p:stCondLst>
                                    <p:cond delay="0"/>
                                  </p:stCondLst>
                                  <p:childTnLst>
                                    <p:set>
                                      <p:cBhvr>
                                        <p:cTn id="48" dur="1" fill="hold">
                                          <p:stCondLst>
                                            <p:cond delay="0"/>
                                          </p:stCondLst>
                                        </p:cTn>
                                        <p:tgtEl>
                                          <p:spTgt spid="8"/>
                                        </p:tgtEl>
                                        <p:attrNameLst>
                                          <p:attrName>style.visibility</p:attrName>
                                        </p:attrNameLst>
                                      </p:cBhvr>
                                      <p:to>
                                        <p:strVal val="visible"/>
                                      </p:to>
                                    </p:set>
                                    <p:animEffect transition="in" filter="wipe(up)">
                                      <p:cBhvr>
                                        <p:cTn id="49" dur="1000"/>
                                        <p:tgtEl>
                                          <p:spTgt spid="8"/>
                                        </p:tgtEl>
                                      </p:cBhvr>
                                    </p:animEffect>
                                  </p:childTnLst>
                                </p:cTn>
                              </p:par>
                            </p:childTnLst>
                          </p:cTn>
                        </p:par>
                        <p:par>
                          <p:cTn id="50" fill="hold">
                            <p:stCondLst>
                              <p:cond delay="7000"/>
                            </p:stCondLst>
                            <p:childTnLst>
                              <p:par>
                                <p:cTn id="51" presetID="53" presetClass="entr" presetSubtype="16" fill="hold" grpId="0" nodeType="afterEffect">
                                  <p:stCondLst>
                                    <p:cond delay="0"/>
                                  </p:stCondLst>
                                  <p:childTnLst>
                                    <p:set>
                                      <p:cBhvr>
                                        <p:cTn id="52" dur="1" fill="hold">
                                          <p:stCondLst>
                                            <p:cond delay="0"/>
                                          </p:stCondLst>
                                        </p:cTn>
                                        <p:tgtEl>
                                          <p:spTgt spid="11"/>
                                        </p:tgtEl>
                                        <p:attrNameLst>
                                          <p:attrName>style.visibility</p:attrName>
                                        </p:attrNameLst>
                                      </p:cBhvr>
                                      <p:to>
                                        <p:strVal val="visible"/>
                                      </p:to>
                                    </p:set>
                                    <p:anim calcmode="lin" valueType="num">
                                      <p:cBhvr>
                                        <p:cTn id="53" dur="1000" fill="hold"/>
                                        <p:tgtEl>
                                          <p:spTgt spid="11"/>
                                        </p:tgtEl>
                                        <p:attrNameLst>
                                          <p:attrName>ppt_w</p:attrName>
                                        </p:attrNameLst>
                                      </p:cBhvr>
                                      <p:tavLst>
                                        <p:tav tm="0">
                                          <p:val>
                                            <p:fltVal val="0"/>
                                          </p:val>
                                        </p:tav>
                                        <p:tav tm="100000">
                                          <p:val>
                                            <p:strVal val="#ppt_w"/>
                                          </p:val>
                                        </p:tav>
                                      </p:tavLst>
                                    </p:anim>
                                    <p:anim calcmode="lin" valueType="num">
                                      <p:cBhvr>
                                        <p:cTn id="54" dur="1000" fill="hold"/>
                                        <p:tgtEl>
                                          <p:spTgt spid="11"/>
                                        </p:tgtEl>
                                        <p:attrNameLst>
                                          <p:attrName>ppt_h</p:attrName>
                                        </p:attrNameLst>
                                      </p:cBhvr>
                                      <p:tavLst>
                                        <p:tav tm="0">
                                          <p:val>
                                            <p:fltVal val="0"/>
                                          </p:val>
                                        </p:tav>
                                        <p:tav tm="100000">
                                          <p:val>
                                            <p:strVal val="#ppt_h"/>
                                          </p:val>
                                        </p:tav>
                                      </p:tavLst>
                                    </p:anim>
                                    <p:animEffect transition="in" filter="fade">
                                      <p:cBhvr>
                                        <p:cTn id="55" dur="1000"/>
                                        <p:tgtEl>
                                          <p:spTgt spid="11"/>
                                        </p:tgtEl>
                                      </p:cBhvr>
                                    </p:animEffect>
                                  </p:childTnLst>
                                </p:cTn>
                              </p:par>
                            </p:childTnLst>
                          </p:cTn>
                        </p:par>
                        <p:par>
                          <p:cTn id="56" fill="hold">
                            <p:stCondLst>
                              <p:cond delay="8000"/>
                            </p:stCondLst>
                            <p:childTnLst>
                              <p:par>
                                <p:cTn id="57" presetID="53" presetClass="entr" presetSubtype="16" fill="hold" grpId="0" nodeType="afterEffect">
                                  <p:stCondLst>
                                    <p:cond delay="0"/>
                                  </p:stCondLst>
                                  <p:childTnLst>
                                    <p:set>
                                      <p:cBhvr>
                                        <p:cTn id="58" dur="1" fill="hold">
                                          <p:stCondLst>
                                            <p:cond delay="0"/>
                                          </p:stCondLst>
                                        </p:cTn>
                                        <p:tgtEl>
                                          <p:spTgt spid="12"/>
                                        </p:tgtEl>
                                        <p:attrNameLst>
                                          <p:attrName>style.visibility</p:attrName>
                                        </p:attrNameLst>
                                      </p:cBhvr>
                                      <p:to>
                                        <p:strVal val="visible"/>
                                      </p:to>
                                    </p:set>
                                    <p:anim calcmode="lin" valueType="num">
                                      <p:cBhvr>
                                        <p:cTn id="59" dur="500" fill="hold"/>
                                        <p:tgtEl>
                                          <p:spTgt spid="12"/>
                                        </p:tgtEl>
                                        <p:attrNameLst>
                                          <p:attrName>ppt_w</p:attrName>
                                        </p:attrNameLst>
                                      </p:cBhvr>
                                      <p:tavLst>
                                        <p:tav tm="0">
                                          <p:val>
                                            <p:fltVal val="0"/>
                                          </p:val>
                                        </p:tav>
                                        <p:tav tm="100000">
                                          <p:val>
                                            <p:strVal val="#ppt_w"/>
                                          </p:val>
                                        </p:tav>
                                      </p:tavLst>
                                    </p:anim>
                                    <p:anim calcmode="lin" valueType="num">
                                      <p:cBhvr>
                                        <p:cTn id="60" dur="500" fill="hold"/>
                                        <p:tgtEl>
                                          <p:spTgt spid="12"/>
                                        </p:tgtEl>
                                        <p:attrNameLst>
                                          <p:attrName>ppt_h</p:attrName>
                                        </p:attrNameLst>
                                      </p:cBhvr>
                                      <p:tavLst>
                                        <p:tav tm="0">
                                          <p:val>
                                            <p:fltVal val="0"/>
                                          </p:val>
                                        </p:tav>
                                        <p:tav tm="100000">
                                          <p:val>
                                            <p:strVal val="#ppt_h"/>
                                          </p:val>
                                        </p:tav>
                                      </p:tavLst>
                                    </p:anim>
                                    <p:animEffect transition="in" filter="fade">
                                      <p:cBhvr>
                                        <p:cTn id="61" dur="500"/>
                                        <p:tgtEl>
                                          <p:spTgt spid="12"/>
                                        </p:tgtEl>
                                      </p:cBhvr>
                                    </p:animEffect>
                                  </p:childTnLst>
                                </p:cTn>
                              </p:par>
                            </p:childTnLst>
                          </p:cTn>
                        </p:par>
                        <p:par>
                          <p:cTn id="62" fill="hold">
                            <p:stCondLst>
                              <p:cond delay="8500"/>
                            </p:stCondLst>
                            <p:childTnLst>
                              <p:par>
                                <p:cTn id="63" presetID="2" presetClass="entr" presetSubtype="4" fill="hold" grpId="0" nodeType="afterEffect">
                                  <p:stCondLst>
                                    <p:cond delay="0"/>
                                  </p:stCondLst>
                                  <p:childTnLst>
                                    <p:set>
                                      <p:cBhvr>
                                        <p:cTn id="64" dur="1" fill="hold">
                                          <p:stCondLst>
                                            <p:cond delay="0"/>
                                          </p:stCondLst>
                                        </p:cTn>
                                        <p:tgtEl>
                                          <p:spTgt spid="17"/>
                                        </p:tgtEl>
                                        <p:attrNameLst>
                                          <p:attrName>style.visibility</p:attrName>
                                        </p:attrNameLst>
                                      </p:cBhvr>
                                      <p:to>
                                        <p:strVal val="visible"/>
                                      </p:to>
                                    </p:set>
                                    <p:anim calcmode="lin" valueType="num">
                                      <p:cBhvr additive="base">
                                        <p:cTn id="65" dur="500" fill="hold"/>
                                        <p:tgtEl>
                                          <p:spTgt spid="17"/>
                                        </p:tgtEl>
                                        <p:attrNameLst>
                                          <p:attrName>ppt_x</p:attrName>
                                        </p:attrNameLst>
                                      </p:cBhvr>
                                      <p:tavLst>
                                        <p:tav tm="0">
                                          <p:val>
                                            <p:strVal val="#ppt_x"/>
                                          </p:val>
                                        </p:tav>
                                        <p:tav tm="100000">
                                          <p:val>
                                            <p:strVal val="#ppt_x"/>
                                          </p:val>
                                        </p:tav>
                                      </p:tavLst>
                                    </p:anim>
                                    <p:anim calcmode="lin" valueType="num">
                                      <p:cBhvr additive="base">
                                        <p:cTn id="66" dur="500" fill="hold"/>
                                        <p:tgtEl>
                                          <p:spTgt spid="17"/>
                                        </p:tgtEl>
                                        <p:attrNameLst>
                                          <p:attrName>ppt_y</p:attrName>
                                        </p:attrNameLst>
                                      </p:cBhvr>
                                      <p:tavLst>
                                        <p:tav tm="0">
                                          <p:val>
                                            <p:strVal val="1+#ppt_h/2"/>
                                          </p:val>
                                        </p:tav>
                                        <p:tav tm="100000">
                                          <p:val>
                                            <p:strVal val="#ppt_y"/>
                                          </p:val>
                                        </p:tav>
                                      </p:tavLst>
                                    </p:anim>
                                  </p:childTnLst>
                                </p:cTn>
                              </p:par>
                            </p:childTnLst>
                          </p:cTn>
                        </p:par>
                        <p:par>
                          <p:cTn id="67" fill="hold">
                            <p:stCondLst>
                              <p:cond delay="9000"/>
                            </p:stCondLst>
                            <p:childTnLst>
                              <p:par>
                                <p:cTn id="68" presetID="22" presetClass="entr" presetSubtype="1" fill="hold" nodeType="afterEffect">
                                  <p:stCondLst>
                                    <p:cond delay="0"/>
                                  </p:stCondLst>
                                  <p:childTnLst>
                                    <p:set>
                                      <p:cBhvr>
                                        <p:cTn id="69" dur="1" fill="hold">
                                          <p:stCondLst>
                                            <p:cond delay="0"/>
                                          </p:stCondLst>
                                        </p:cTn>
                                        <p:tgtEl>
                                          <p:spTgt spid="10"/>
                                        </p:tgtEl>
                                        <p:attrNameLst>
                                          <p:attrName>style.visibility</p:attrName>
                                        </p:attrNameLst>
                                      </p:cBhvr>
                                      <p:to>
                                        <p:strVal val="visible"/>
                                      </p:to>
                                    </p:set>
                                    <p:animEffect transition="in" filter="wipe(up)">
                                      <p:cBhvr>
                                        <p:cTn id="70"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11" grpId="0" animBg="1"/>
      <p:bldP spid="12" grpId="0"/>
      <p:bldP spid="13" grpId="0"/>
      <p:bldP spid="14" grpId="0"/>
      <p:bldP spid="15" grpId="0"/>
      <p:bldP spid="16" grpId="0"/>
      <p:bldP spid="17"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19</a:t>
            </a:fld>
            <a:endParaRPr lang="id-ID" sz="1200" b="1" dirty="0">
              <a:solidFill>
                <a:schemeClr val="bg1">
                  <a:lumMod val="50000"/>
                </a:schemeClr>
              </a:solidFill>
            </a:endParaRPr>
          </a:p>
        </p:txBody>
      </p:sp>
      <p:cxnSp>
        <p:nvCxnSpPr>
          <p:cNvPr id="5" name="Straight Connector 4"/>
          <p:cNvCxnSpPr/>
          <p:nvPr/>
        </p:nvCxnSpPr>
        <p:spPr>
          <a:xfrm>
            <a:off x="6113481" y="1959028"/>
            <a:ext cx="0" cy="108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113481" y="-95072"/>
            <a:ext cx="0" cy="108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Oval 6"/>
          <p:cNvSpPr>
            <a:spLocks noChangeAspect="1"/>
          </p:cNvSpPr>
          <p:nvPr/>
        </p:nvSpPr>
        <p:spPr>
          <a:xfrm>
            <a:off x="5573481" y="953044"/>
            <a:ext cx="1080000" cy="1080000"/>
          </a:xfrm>
          <a:prstGeom prst="ellipse">
            <a:avLst/>
          </a:prstGeom>
          <a:solidFill>
            <a:schemeClr val="bg2">
              <a:lumMod val="1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2">
                  <a:lumMod val="75000"/>
                </a:schemeClr>
              </a:solidFill>
            </a:endParaRPr>
          </a:p>
        </p:txBody>
      </p:sp>
      <p:cxnSp>
        <p:nvCxnSpPr>
          <p:cNvPr id="8" name="Straight Connector 7"/>
          <p:cNvCxnSpPr/>
          <p:nvPr/>
        </p:nvCxnSpPr>
        <p:spPr>
          <a:xfrm>
            <a:off x="6113481" y="4012801"/>
            <a:ext cx="0" cy="1080000"/>
          </a:xfrm>
          <a:prstGeom prst="line">
            <a:avLst/>
          </a:prstGeom>
          <a:ln w="25400" cmpd="sng">
            <a:solidFill>
              <a:schemeClr val="bg1">
                <a:lumMod val="75000"/>
              </a:schemeClr>
            </a:solidFill>
            <a:prstDash val="sysDash"/>
            <a:headEnd type="none" w="med" len="med"/>
            <a:tailEnd type="oval" w="lg" len="lg"/>
          </a:ln>
        </p:spPr>
        <p:style>
          <a:lnRef idx="1">
            <a:schemeClr val="accent1"/>
          </a:lnRef>
          <a:fillRef idx="0">
            <a:schemeClr val="accent1"/>
          </a:fillRef>
          <a:effectRef idx="0">
            <a:schemeClr val="accent1"/>
          </a:effectRef>
          <a:fontRef idx="minor">
            <a:schemeClr val="tx1"/>
          </a:fontRef>
        </p:style>
      </p:cxnSp>
      <p:sp>
        <p:nvSpPr>
          <p:cNvPr id="9" name="Oval 8"/>
          <p:cNvSpPr>
            <a:spLocks noChangeAspect="1"/>
          </p:cNvSpPr>
          <p:nvPr/>
        </p:nvSpPr>
        <p:spPr>
          <a:xfrm>
            <a:off x="5573481" y="3006817"/>
            <a:ext cx="1080000" cy="1080000"/>
          </a:xfrm>
          <a:prstGeom prst="ellipse">
            <a:avLst/>
          </a:prstGeom>
          <a:solidFill>
            <a:schemeClr val="bg2">
              <a:lumMod val="1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2">
                  <a:lumMod val="75000"/>
                </a:schemeClr>
              </a:solidFill>
            </a:endParaRPr>
          </a:p>
        </p:txBody>
      </p:sp>
      <p:sp>
        <p:nvSpPr>
          <p:cNvPr id="12" name="TextBox 86"/>
          <p:cNvSpPr txBox="1">
            <a:spLocks noChangeArrowheads="1"/>
          </p:cNvSpPr>
          <p:nvPr/>
        </p:nvSpPr>
        <p:spPr bwMode="auto">
          <a:xfrm>
            <a:off x="4998568" y="5265854"/>
            <a:ext cx="22214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id-ID" altLang="id-ID" dirty="0" smtClean="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Company </a:t>
            </a:r>
            <a:r>
              <a:rPr lang="id-ID" altLang="id-ID"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History</a:t>
            </a:r>
            <a:endParaRPr lang="en-US" altLang="id-ID" b="1" dirty="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3" name="Group 12"/>
          <p:cNvGrpSpPr>
            <a:grpSpLocks noChangeAspect="1"/>
          </p:cNvGrpSpPr>
          <p:nvPr/>
        </p:nvGrpSpPr>
        <p:grpSpPr>
          <a:xfrm>
            <a:off x="5837943" y="3217889"/>
            <a:ext cx="542685" cy="617965"/>
            <a:chOff x="-17462" y="-3175"/>
            <a:chExt cx="4600575" cy="5238750"/>
          </a:xfrm>
          <a:solidFill>
            <a:schemeClr val="tx2"/>
          </a:solidFill>
        </p:grpSpPr>
        <p:sp>
          <p:nvSpPr>
            <p:cNvPr id="14" name="Freeform 13"/>
            <p:cNvSpPr>
              <a:spLocks noEditPoints="1"/>
            </p:cNvSpPr>
            <p:nvPr/>
          </p:nvSpPr>
          <p:spPr bwMode="auto">
            <a:xfrm>
              <a:off x="-17462" y="-3175"/>
              <a:ext cx="4600575" cy="5238750"/>
            </a:xfrm>
            <a:custGeom>
              <a:avLst/>
              <a:gdLst>
                <a:gd name="T0" fmla="*/ 899 w 1224"/>
                <a:gd name="T1" fmla="*/ 44 h 1394"/>
                <a:gd name="T2" fmla="*/ 318 w 1224"/>
                <a:gd name="T3" fmla="*/ 92 h 1394"/>
                <a:gd name="T4" fmla="*/ 105 w 1224"/>
                <a:gd name="T5" fmla="*/ 367 h 1394"/>
                <a:gd name="T6" fmla="*/ 105 w 1224"/>
                <a:gd name="T7" fmla="*/ 538 h 1394"/>
                <a:gd name="T8" fmla="*/ 109 w 1224"/>
                <a:gd name="T9" fmla="*/ 554 h 1394"/>
                <a:gd name="T10" fmla="*/ 60 w 1224"/>
                <a:gd name="T11" fmla="*/ 631 h 1394"/>
                <a:gd name="T12" fmla="*/ 22 w 1224"/>
                <a:gd name="T13" fmla="*/ 686 h 1394"/>
                <a:gd name="T14" fmla="*/ 22 w 1224"/>
                <a:gd name="T15" fmla="*/ 687 h 1394"/>
                <a:gd name="T16" fmla="*/ 56 w 1224"/>
                <a:gd name="T17" fmla="*/ 841 h 1394"/>
                <a:gd name="T18" fmla="*/ 77 w 1224"/>
                <a:gd name="T19" fmla="*/ 914 h 1394"/>
                <a:gd name="T20" fmla="*/ 116 w 1224"/>
                <a:gd name="T21" fmla="*/ 1011 h 1394"/>
                <a:gd name="T22" fmla="*/ 116 w 1224"/>
                <a:gd name="T23" fmla="*/ 1080 h 1394"/>
                <a:gd name="T24" fmla="*/ 263 w 1224"/>
                <a:gd name="T25" fmla="*/ 1204 h 1394"/>
                <a:gd name="T26" fmla="*/ 380 w 1224"/>
                <a:gd name="T27" fmla="*/ 1292 h 1394"/>
                <a:gd name="T28" fmla="*/ 962 w 1224"/>
                <a:gd name="T29" fmla="*/ 1394 h 1394"/>
                <a:gd name="T30" fmla="*/ 1068 w 1224"/>
                <a:gd name="T31" fmla="*/ 1268 h 1394"/>
                <a:gd name="T32" fmla="*/ 1034 w 1224"/>
                <a:gd name="T33" fmla="*/ 991 h 1394"/>
                <a:gd name="T34" fmla="*/ 1209 w 1224"/>
                <a:gd name="T35" fmla="*/ 649 h 1394"/>
                <a:gd name="T36" fmla="*/ 1099 w 1224"/>
                <a:gd name="T37" fmla="*/ 184 h 1394"/>
                <a:gd name="T38" fmla="*/ 976 w 1224"/>
                <a:gd name="T39" fmla="*/ 943 h 1394"/>
                <a:gd name="T40" fmla="*/ 994 w 1224"/>
                <a:gd name="T41" fmla="*/ 1281 h 1394"/>
                <a:gd name="T42" fmla="*/ 962 w 1224"/>
                <a:gd name="T43" fmla="*/ 1319 h 1394"/>
                <a:gd name="T44" fmla="*/ 455 w 1224"/>
                <a:gd name="T45" fmla="*/ 1288 h 1394"/>
                <a:gd name="T46" fmla="*/ 405 w 1224"/>
                <a:gd name="T47" fmla="*/ 1098 h 1394"/>
                <a:gd name="T48" fmla="*/ 263 w 1224"/>
                <a:gd name="T49" fmla="*/ 1129 h 1394"/>
                <a:gd name="T50" fmla="*/ 157 w 1224"/>
                <a:gd name="T51" fmla="*/ 940 h 1394"/>
                <a:gd name="T52" fmla="*/ 171 w 1224"/>
                <a:gd name="T53" fmla="*/ 884 h 1394"/>
                <a:gd name="T54" fmla="*/ 134 w 1224"/>
                <a:gd name="T55" fmla="*/ 864 h 1394"/>
                <a:gd name="T56" fmla="*/ 146 w 1224"/>
                <a:gd name="T57" fmla="*/ 807 h 1394"/>
                <a:gd name="T58" fmla="*/ 101 w 1224"/>
                <a:gd name="T59" fmla="*/ 781 h 1394"/>
                <a:gd name="T60" fmla="*/ 85 w 1224"/>
                <a:gd name="T61" fmla="*/ 727 h 1394"/>
                <a:gd name="T62" fmla="*/ 174 w 1224"/>
                <a:gd name="T63" fmla="*/ 594 h 1394"/>
                <a:gd name="T64" fmla="*/ 178 w 1224"/>
                <a:gd name="T65" fmla="*/ 522 h 1394"/>
                <a:gd name="T66" fmla="*/ 177 w 1224"/>
                <a:gd name="T67" fmla="*/ 386 h 1394"/>
                <a:gd name="T68" fmla="*/ 1135 w 1224"/>
                <a:gd name="T69" fmla="*/ 638 h 1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4" h="1394">
                  <a:moveTo>
                    <a:pt x="1099" y="184"/>
                  </a:moveTo>
                  <a:cubicBezTo>
                    <a:pt x="1047" y="122"/>
                    <a:pt x="979" y="75"/>
                    <a:pt x="899" y="44"/>
                  </a:cubicBezTo>
                  <a:cubicBezTo>
                    <a:pt x="827" y="15"/>
                    <a:pt x="745" y="0"/>
                    <a:pt x="662" y="0"/>
                  </a:cubicBezTo>
                  <a:cubicBezTo>
                    <a:pt x="538" y="0"/>
                    <a:pt x="417" y="33"/>
                    <a:pt x="318" y="92"/>
                  </a:cubicBezTo>
                  <a:cubicBezTo>
                    <a:pt x="265" y="123"/>
                    <a:pt x="221" y="162"/>
                    <a:pt x="185" y="206"/>
                  </a:cubicBezTo>
                  <a:cubicBezTo>
                    <a:pt x="146" y="255"/>
                    <a:pt x="119" y="309"/>
                    <a:pt x="105" y="367"/>
                  </a:cubicBezTo>
                  <a:cubicBezTo>
                    <a:pt x="92" y="417"/>
                    <a:pt x="91" y="475"/>
                    <a:pt x="101" y="522"/>
                  </a:cubicBezTo>
                  <a:cubicBezTo>
                    <a:pt x="105" y="538"/>
                    <a:pt x="105" y="538"/>
                    <a:pt x="105" y="538"/>
                  </a:cubicBezTo>
                  <a:cubicBezTo>
                    <a:pt x="106" y="543"/>
                    <a:pt x="107" y="548"/>
                    <a:pt x="109" y="551"/>
                  </a:cubicBezTo>
                  <a:cubicBezTo>
                    <a:pt x="109" y="552"/>
                    <a:pt x="109" y="553"/>
                    <a:pt x="109" y="554"/>
                  </a:cubicBezTo>
                  <a:cubicBezTo>
                    <a:pt x="106" y="561"/>
                    <a:pt x="106" y="561"/>
                    <a:pt x="106" y="561"/>
                  </a:cubicBezTo>
                  <a:cubicBezTo>
                    <a:pt x="95" y="584"/>
                    <a:pt x="78" y="607"/>
                    <a:pt x="60" y="631"/>
                  </a:cubicBezTo>
                  <a:cubicBezTo>
                    <a:pt x="48" y="649"/>
                    <a:pt x="35" y="667"/>
                    <a:pt x="22" y="686"/>
                  </a:cubicBezTo>
                  <a:cubicBezTo>
                    <a:pt x="22" y="686"/>
                    <a:pt x="22" y="686"/>
                    <a:pt x="22" y="686"/>
                  </a:cubicBezTo>
                  <a:cubicBezTo>
                    <a:pt x="22" y="686"/>
                    <a:pt x="22" y="686"/>
                    <a:pt x="22" y="686"/>
                  </a:cubicBezTo>
                  <a:cubicBezTo>
                    <a:pt x="22" y="687"/>
                    <a:pt x="22" y="687"/>
                    <a:pt x="22" y="687"/>
                  </a:cubicBezTo>
                  <a:cubicBezTo>
                    <a:pt x="4" y="715"/>
                    <a:pt x="0" y="748"/>
                    <a:pt x="9" y="779"/>
                  </a:cubicBezTo>
                  <a:cubicBezTo>
                    <a:pt x="17" y="805"/>
                    <a:pt x="34" y="827"/>
                    <a:pt x="56" y="841"/>
                  </a:cubicBezTo>
                  <a:cubicBezTo>
                    <a:pt x="55" y="860"/>
                    <a:pt x="58" y="880"/>
                    <a:pt x="67" y="897"/>
                  </a:cubicBezTo>
                  <a:cubicBezTo>
                    <a:pt x="70" y="903"/>
                    <a:pt x="73" y="909"/>
                    <a:pt x="77" y="914"/>
                  </a:cubicBezTo>
                  <a:cubicBezTo>
                    <a:pt x="75" y="938"/>
                    <a:pt x="81" y="964"/>
                    <a:pt x="97" y="984"/>
                  </a:cubicBezTo>
                  <a:cubicBezTo>
                    <a:pt x="116" y="1011"/>
                    <a:pt x="116" y="1011"/>
                    <a:pt x="116" y="1011"/>
                  </a:cubicBezTo>
                  <a:cubicBezTo>
                    <a:pt x="116" y="1014"/>
                    <a:pt x="116" y="1019"/>
                    <a:pt x="116" y="1022"/>
                  </a:cubicBezTo>
                  <a:cubicBezTo>
                    <a:pt x="115" y="1038"/>
                    <a:pt x="113" y="1059"/>
                    <a:pt x="116" y="1080"/>
                  </a:cubicBezTo>
                  <a:cubicBezTo>
                    <a:pt x="120" y="1113"/>
                    <a:pt x="131" y="1140"/>
                    <a:pt x="151" y="1161"/>
                  </a:cubicBezTo>
                  <a:cubicBezTo>
                    <a:pt x="178" y="1189"/>
                    <a:pt x="216" y="1204"/>
                    <a:pt x="263" y="1204"/>
                  </a:cubicBezTo>
                  <a:cubicBezTo>
                    <a:pt x="294" y="1204"/>
                    <a:pt x="330" y="1198"/>
                    <a:pt x="373" y="1186"/>
                  </a:cubicBezTo>
                  <a:cubicBezTo>
                    <a:pt x="375" y="1213"/>
                    <a:pt x="378" y="1247"/>
                    <a:pt x="380" y="1292"/>
                  </a:cubicBezTo>
                  <a:cubicBezTo>
                    <a:pt x="383" y="1349"/>
                    <a:pt x="430" y="1394"/>
                    <a:pt x="488" y="1394"/>
                  </a:cubicBezTo>
                  <a:cubicBezTo>
                    <a:pt x="962" y="1394"/>
                    <a:pt x="962" y="1394"/>
                    <a:pt x="962" y="1394"/>
                  </a:cubicBezTo>
                  <a:cubicBezTo>
                    <a:pt x="994" y="1394"/>
                    <a:pt x="1024" y="1380"/>
                    <a:pt x="1045" y="1356"/>
                  </a:cubicBezTo>
                  <a:cubicBezTo>
                    <a:pt x="1065" y="1331"/>
                    <a:pt x="1074" y="1299"/>
                    <a:pt x="1068" y="1268"/>
                  </a:cubicBezTo>
                  <a:cubicBezTo>
                    <a:pt x="1025" y="1025"/>
                    <a:pt x="1025" y="1025"/>
                    <a:pt x="1025" y="1025"/>
                  </a:cubicBezTo>
                  <a:cubicBezTo>
                    <a:pt x="1023" y="1013"/>
                    <a:pt x="1026" y="1001"/>
                    <a:pt x="1034" y="991"/>
                  </a:cubicBezTo>
                  <a:cubicBezTo>
                    <a:pt x="1068" y="950"/>
                    <a:pt x="1108" y="901"/>
                    <a:pt x="1141" y="843"/>
                  </a:cubicBezTo>
                  <a:cubicBezTo>
                    <a:pt x="1177" y="780"/>
                    <a:pt x="1199" y="717"/>
                    <a:pt x="1209" y="649"/>
                  </a:cubicBezTo>
                  <a:cubicBezTo>
                    <a:pt x="1224" y="553"/>
                    <a:pt x="1221" y="464"/>
                    <a:pt x="1201" y="384"/>
                  </a:cubicBezTo>
                  <a:cubicBezTo>
                    <a:pt x="1182" y="308"/>
                    <a:pt x="1148" y="240"/>
                    <a:pt x="1099" y="184"/>
                  </a:cubicBezTo>
                  <a:close/>
                  <a:moveTo>
                    <a:pt x="1135" y="638"/>
                  </a:moveTo>
                  <a:cubicBezTo>
                    <a:pt x="1116" y="765"/>
                    <a:pt x="1049" y="857"/>
                    <a:pt x="976" y="943"/>
                  </a:cubicBezTo>
                  <a:cubicBezTo>
                    <a:pt x="954" y="969"/>
                    <a:pt x="945" y="1004"/>
                    <a:pt x="951" y="1038"/>
                  </a:cubicBezTo>
                  <a:cubicBezTo>
                    <a:pt x="994" y="1281"/>
                    <a:pt x="994" y="1281"/>
                    <a:pt x="994" y="1281"/>
                  </a:cubicBezTo>
                  <a:cubicBezTo>
                    <a:pt x="996" y="1290"/>
                    <a:pt x="993" y="1300"/>
                    <a:pt x="987" y="1308"/>
                  </a:cubicBezTo>
                  <a:cubicBezTo>
                    <a:pt x="981" y="1315"/>
                    <a:pt x="972" y="1319"/>
                    <a:pt x="962" y="1319"/>
                  </a:cubicBezTo>
                  <a:cubicBezTo>
                    <a:pt x="488" y="1319"/>
                    <a:pt x="488" y="1319"/>
                    <a:pt x="488" y="1319"/>
                  </a:cubicBezTo>
                  <a:cubicBezTo>
                    <a:pt x="470" y="1319"/>
                    <a:pt x="456" y="1306"/>
                    <a:pt x="455" y="1288"/>
                  </a:cubicBezTo>
                  <a:cubicBezTo>
                    <a:pt x="451" y="1206"/>
                    <a:pt x="446" y="1155"/>
                    <a:pt x="443" y="1127"/>
                  </a:cubicBezTo>
                  <a:cubicBezTo>
                    <a:pt x="441" y="1114"/>
                    <a:pt x="423" y="1098"/>
                    <a:pt x="405" y="1098"/>
                  </a:cubicBezTo>
                  <a:cubicBezTo>
                    <a:pt x="401" y="1098"/>
                    <a:pt x="398" y="1099"/>
                    <a:pt x="395" y="1100"/>
                  </a:cubicBezTo>
                  <a:cubicBezTo>
                    <a:pt x="336" y="1120"/>
                    <a:pt x="294" y="1129"/>
                    <a:pt x="263" y="1129"/>
                  </a:cubicBezTo>
                  <a:cubicBezTo>
                    <a:pt x="148" y="1129"/>
                    <a:pt x="208" y="1009"/>
                    <a:pt x="186" y="979"/>
                  </a:cubicBezTo>
                  <a:cubicBezTo>
                    <a:pt x="157" y="940"/>
                    <a:pt x="157" y="940"/>
                    <a:pt x="157" y="940"/>
                  </a:cubicBezTo>
                  <a:cubicBezTo>
                    <a:pt x="150" y="930"/>
                    <a:pt x="150" y="917"/>
                    <a:pt x="156" y="907"/>
                  </a:cubicBezTo>
                  <a:cubicBezTo>
                    <a:pt x="171" y="884"/>
                    <a:pt x="171" y="884"/>
                    <a:pt x="171" y="884"/>
                  </a:cubicBezTo>
                  <a:cubicBezTo>
                    <a:pt x="152" y="879"/>
                    <a:pt x="152" y="879"/>
                    <a:pt x="152" y="879"/>
                  </a:cubicBezTo>
                  <a:cubicBezTo>
                    <a:pt x="144" y="877"/>
                    <a:pt x="138" y="871"/>
                    <a:pt x="134" y="864"/>
                  </a:cubicBezTo>
                  <a:cubicBezTo>
                    <a:pt x="130" y="857"/>
                    <a:pt x="130" y="848"/>
                    <a:pt x="133" y="841"/>
                  </a:cubicBezTo>
                  <a:cubicBezTo>
                    <a:pt x="146" y="807"/>
                    <a:pt x="146" y="807"/>
                    <a:pt x="146" y="807"/>
                  </a:cubicBezTo>
                  <a:cubicBezTo>
                    <a:pt x="148" y="804"/>
                    <a:pt x="146" y="801"/>
                    <a:pt x="143" y="799"/>
                  </a:cubicBezTo>
                  <a:cubicBezTo>
                    <a:pt x="101" y="781"/>
                    <a:pt x="101" y="781"/>
                    <a:pt x="101" y="781"/>
                  </a:cubicBezTo>
                  <a:cubicBezTo>
                    <a:pt x="92" y="776"/>
                    <a:pt x="84" y="768"/>
                    <a:pt x="81" y="758"/>
                  </a:cubicBezTo>
                  <a:cubicBezTo>
                    <a:pt x="78" y="747"/>
                    <a:pt x="80" y="736"/>
                    <a:pt x="85" y="727"/>
                  </a:cubicBezTo>
                  <a:cubicBezTo>
                    <a:pt x="86" y="726"/>
                    <a:pt x="86" y="726"/>
                    <a:pt x="86" y="726"/>
                  </a:cubicBezTo>
                  <a:cubicBezTo>
                    <a:pt x="114" y="681"/>
                    <a:pt x="150" y="641"/>
                    <a:pt x="174" y="594"/>
                  </a:cubicBezTo>
                  <a:cubicBezTo>
                    <a:pt x="184" y="573"/>
                    <a:pt x="184" y="573"/>
                    <a:pt x="184" y="573"/>
                  </a:cubicBezTo>
                  <a:cubicBezTo>
                    <a:pt x="191" y="559"/>
                    <a:pt x="182" y="537"/>
                    <a:pt x="178" y="522"/>
                  </a:cubicBezTo>
                  <a:cubicBezTo>
                    <a:pt x="175" y="505"/>
                    <a:pt x="175" y="505"/>
                    <a:pt x="175" y="505"/>
                  </a:cubicBezTo>
                  <a:cubicBezTo>
                    <a:pt x="166" y="468"/>
                    <a:pt x="168" y="422"/>
                    <a:pt x="177" y="386"/>
                  </a:cubicBezTo>
                  <a:cubicBezTo>
                    <a:pt x="227" y="187"/>
                    <a:pt x="445" y="75"/>
                    <a:pt x="662" y="75"/>
                  </a:cubicBezTo>
                  <a:cubicBezTo>
                    <a:pt x="929" y="75"/>
                    <a:pt x="1195" y="247"/>
                    <a:pt x="1135" y="6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 name="Freeform 14"/>
            <p:cNvSpPr>
              <a:spLocks/>
            </p:cNvSpPr>
            <p:nvPr/>
          </p:nvSpPr>
          <p:spPr bwMode="auto">
            <a:xfrm>
              <a:off x="866776" y="496888"/>
              <a:ext cx="3243263" cy="2638425"/>
            </a:xfrm>
            <a:custGeom>
              <a:avLst/>
              <a:gdLst>
                <a:gd name="T0" fmla="*/ 571 w 863"/>
                <a:gd name="T1" fmla="*/ 31 h 702"/>
                <a:gd name="T2" fmla="*/ 506 w 863"/>
                <a:gd name="T3" fmla="*/ 7 h 702"/>
                <a:gd name="T4" fmla="*/ 463 w 863"/>
                <a:gd name="T5" fmla="*/ 16 h 702"/>
                <a:gd name="T6" fmla="*/ 416 w 863"/>
                <a:gd name="T7" fmla="*/ 0 h 702"/>
                <a:gd name="T8" fmla="*/ 378 w 863"/>
                <a:gd name="T9" fmla="*/ 10 h 702"/>
                <a:gd name="T10" fmla="*/ 348 w 863"/>
                <a:gd name="T11" fmla="*/ 7 h 702"/>
                <a:gd name="T12" fmla="*/ 262 w 863"/>
                <a:gd name="T13" fmla="*/ 36 h 702"/>
                <a:gd name="T14" fmla="*/ 253 w 863"/>
                <a:gd name="T15" fmla="*/ 36 h 702"/>
                <a:gd name="T16" fmla="*/ 149 w 863"/>
                <a:gd name="T17" fmla="*/ 84 h 702"/>
                <a:gd name="T18" fmla="*/ 58 w 863"/>
                <a:gd name="T19" fmla="*/ 191 h 702"/>
                <a:gd name="T20" fmla="*/ 23 w 863"/>
                <a:gd name="T21" fmla="*/ 242 h 702"/>
                <a:gd name="T22" fmla="*/ 24 w 863"/>
                <a:gd name="T23" fmla="*/ 250 h 702"/>
                <a:gd name="T24" fmla="*/ 0 w 863"/>
                <a:gd name="T25" fmla="*/ 326 h 702"/>
                <a:gd name="T26" fmla="*/ 61 w 863"/>
                <a:gd name="T27" fmla="*/ 438 h 702"/>
                <a:gd name="T28" fmla="*/ 161 w 863"/>
                <a:gd name="T29" fmla="*/ 509 h 702"/>
                <a:gd name="T30" fmla="*/ 211 w 863"/>
                <a:gd name="T31" fmla="*/ 496 h 702"/>
                <a:gd name="T32" fmla="*/ 275 w 863"/>
                <a:gd name="T33" fmla="*/ 535 h 702"/>
                <a:gd name="T34" fmla="*/ 405 w 863"/>
                <a:gd name="T35" fmla="*/ 626 h 702"/>
                <a:gd name="T36" fmla="*/ 460 w 863"/>
                <a:gd name="T37" fmla="*/ 614 h 702"/>
                <a:gd name="T38" fmla="*/ 609 w 863"/>
                <a:gd name="T39" fmla="*/ 702 h 702"/>
                <a:gd name="T40" fmla="*/ 766 w 863"/>
                <a:gd name="T41" fmla="*/ 594 h 702"/>
                <a:gd name="T42" fmla="*/ 854 w 863"/>
                <a:gd name="T43" fmla="*/ 446 h 702"/>
                <a:gd name="T44" fmla="*/ 852 w 863"/>
                <a:gd name="T45" fmla="*/ 415 h 702"/>
                <a:gd name="T46" fmla="*/ 863 w 863"/>
                <a:gd name="T47" fmla="*/ 365 h 702"/>
                <a:gd name="T48" fmla="*/ 834 w 863"/>
                <a:gd name="T49" fmla="*/ 288 h 702"/>
                <a:gd name="T50" fmla="*/ 836 w 863"/>
                <a:gd name="T51" fmla="*/ 270 h 702"/>
                <a:gd name="T52" fmla="*/ 767 w 863"/>
                <a:gd name="T53" fmla="*/ 164 h 702"/>
                <a:gd name="T54" fmla="*/ 571 w 863"/>
                <a:gd name="T55" fmla="*/ 31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63" h="702">
                  <a:moveTo>
                    <a:pt x="571" y="31"/>
                  </a:moveTo>
                  <a:cubicBezTo>
                    <a:pt x="554" y="16"/>
                    <a:pt x="531" y="7"/>
                    <a:pt x="506" y="7"/>
                  </a:cubicBezTo>
                  <a:cubicBezTo>
                    <a:pt x="490" y="7"/>
                    <a:pt x="476" y="10"/>
                    <a:pt x="463" y="16"/>
                  </a:cubicBezTo>
                  <a:cubicBezTo>
                    <a:pt x="450" y="6"/>
                    <a:pt x="434" y="0"/>
                    <a:pt x="416" y="0"/>
                  </a:cubicBezTo>
                  <a:cubicBezTo>
                    <a:pt x="402" y="0"/>
                    <a:pt x="389" y="3"/>
                    <a:pt x="378" y="10"/>
                  </a:cubicBezTo>
                  <a:cubicBezTo>
                    <a:pt x="368" y="8"/>
                    <a:pt x="358" y="7"/>
                    <a:pt x="348" y="7"/>
                  </a:cubicBezTo>
                  <a:cubicBezTo>
                    <a:pt x="315" y="7"/>
                    <a:pt x="285" y="18"/>
                    <a:pt x="262" y="36"/>
                  </a:cubicBezTo>
                  <a:cubicBezTo>
                    <a:pt x="259" y="36"/>
                    <a:pt x="256" y="36"/>
                    <a:pt x="253" y="36"/>
                  </a:cubicBezTo>
                  <a:cubicBezTo>
                    <a:pt x="212" y="36"/>
                    <a:pt x="175" y="55"/>
                    <a:pt x="149" y="84"/>
                  </a:cubicBezTo>
                  <a:cubicBezTo>
                    <a:pt x="98" y="93"/>
                    <a:pt x="60" y="137"/>
                    <a:pt x="58" y="191"/>
                  </a:cubicBezTo>
                  <a:cubicBezTo>
                    <a:pt x="38" y="198"/>
                    <a:pt x="23" y="219"/>
                    <a:pt x="23" y="242"/>
                  </a:cubicBezTo>
                  <a:cubicBezTo>
                    <a:pt x="23" y="245"/>
                    <a:pt x="23" y="247"/>
                    <a:pt x="24" y="250"/>
                  </a:cubicBezTo>
                  <a:cubicBezTo>
                    <a:pt x="9" y="271"/>
                    <a:pt x="0" y="297"/>
                    <a:pt x="0" y="326"/>
                  </a:cubicBezTo>
                  <a:cubicBezTo>
                    <a:pt x="0" y="373"/>
                    <a:pt x="24" y="414"/>
                    <a:pt x="61" y="438"/>
                  </a:cubicBezTo>
                  <a:cubicBezTo>
                    <a:pt x="75" y="479"/>
                    <a:pt x="114" y="509"/>
                    <a:pt x="161" y="509"/>
                  </a:cubicBezTo>
                  <a:cubicBezTo>
                    <a:pt x="179" y="509"/>
                    <a:pt x="196" y="504"/>
                    <a:pt x="211" y="496"/>
                  </a:cubicBezTo>
                  <a:cubicBezTo>
                    <a:pt x="226" y="516"/>
                    <a:pt x="249" y="531"/>
                    <a:pt x="275" y="535"/>
                  </a:cubicBezTo>
                  <a:cubicBezTo>
                    <a:pt x="294" y="588"/>
                    <a:pt x="345" y="626"/>
                    <a:pt x="405" y="626"/>
                  </a:cubicBezTo>
                  <a:cubicBezTo>
                    <a:pt x="424" y="626"/>
                    <a:pt x="443" y="622"/>
                    <a:pt x="460" y="614"/>
                  </a:cubicBezTo>
                  <a:cubicBezTo>
                    <a:pt x="489" y="667"/>
                    <a:pt x="545" y="702"/>
                    <a:pt x="609" y="702"/>
                  </a:cubicBezTo>
                  <a:cubicBezTo>
                    <a:pt x="681" y="702"/>
                    <a:pt x="742" y="658"/>
                    <a:pt x="766" y="594"/>
                  </a:cubicBezTo>
                  <a:cubicBezTo>
                    <a:pt x="819" y="565"/>
                    <a:pt x="854" y="510"/>
                    <a:pt x="854" y="446"/>
                  </a:cubicBezTo>
                  <a:cubicBezTo>
                    <a:pt x="854" y="435"/>
                    <a:pt x="853" y="425"/>
                    <a:pt x="852" y="415"/>
                  </a:cubicBezTo>
                  <a:cubicBezTo>
                    <a:pt x="859" y="400"/>
                    <a:pt x="863" y="383"/>
                    <a:pt x="863" y="365"/>
                  </a:cubicBezTo>
                  <a:cubicBezTo>
                    <a:pt x="863" y="335"/>
                    <a:pt x="852" y="308"/>
                    <a:pt x="834" y="288"/>
                  </a:cubicBezTo>
                  <a:cubicBezTo>
                    <a:pt x="835" y="282"/>
                    <a:pt x="836" y="276"/>
                    <a:pt x="836" y="270"/>
                  </a:cubicBezTo>
                  <a:cubicBezTo>
                    <a:pt x="836" y="223"/>
                    <a:pt x="808" y="182"/>
                    <a:pt x="767" y="164"/>
                  </a:cubicBezTo>
                  <a:cubicBezTo>
                    <a:pt x="734" y="87"/>
                    <a:pt x="659" y="33"/>
                    <a:pt x="571"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6" name="Freeform 5"/>
          <p:cNvSpPr>
            <a:spLocks noChangeAspect="1" noEditPoints="1"/>
          </p:cNvSpPr>
          <p:nvPr/>
        </p:nvSpPr>
        <p:spPr bwMode="auto">
          <a:xfrm>
            <a:off x="5830940" y="1208805"/>
            <a:ext cx="565081" cy="559612"/>
          </a:xfrm>
          <a:custGeom>
            <a:avLst/>
            <a:gdLst>
              <a:gd name="T0" fmla="*/ 744 w 1047"/>
              <a:gd name="T1" fmla="*/ 26 h 1037"/>
              <a:gd name="T2" fmla="*/ 681 w 1047"/>
              <a:gd name="T3" fmla="*/ 0 h 1037"/>
              <a:gd name="T4" fmla="*/ 618 w 1047"/>
              <a:gd name="T5" fmla="*/ 26 h 1037"/>
              <a:gd name="T6" fmla="*/ 568 w 1047"/>
              <a:gd name="T7" fmla="*/ 77 h 1037"/>
              <a:gd name="T8" fmla="*/ 541 w 1047"/>
              <a:gd name="T9" fmla="*/ 140 h 1037"/>
              <a:gd name="T10" fmla="*/ 555 w 1047"/>
              <a:gd name="T11" fmla="*/ 187 h 1037"/>
              <a:gd name="T12" fmla="*/ 69 w 1047"/>
              <a:gd name="T13" fmla="*/ 382 h 1037"/>
              <a:gd name="T14" fmla="*/ 7 w 1047"/>
              <a:gd name="T15" fmla="*/ 460 h 1037"/>
              <a:gd name="T16" fmla="*/ 37 w 1047"/>
              <a:gd name="T17" fmla="*/ 556 h 1037"/>
              <a:gd name="T18" fmla="*/ 491 w 1047"/>
              <a:gd name="T19" fmla="*/ 1006 h 1037"/>
              <a:gd name="T20" fmla="*/ 565 w 1047"/>
              <a:gd name="T21" fmla="*/ 1037 h 1037"/>
              <a:gd name="T22" fmla="*/ 567 w 1047"/>
              <a:gd name="T23" fmla="*/ 1037 h 1037"/>
              <a:gd name="T24" fmla="*/ 589 w 1047"/>
              <a:gd name="T25" fmla="*/ 1035 h 1037"/>
              <a:gd name="T26" fmla="*/ 667 w 1047"/>
              <a:gd name="T27" fmla="*/ 969 h 1037"/>
              <a:gd name="T28" fmla="*/ 858 w 1047"/>
              <a:gd name="T29" fmla="*/ 491 h 1037"/>
              <a:gd name="T30" fmla="*/ 907 w 1047"/>
              <a:gd name="T31" fmla="*/ 506 h 1037"/>
              <a:gd name="T32" fmla="*/ 970 w 1047"/>
              <a:gd name="T33" fmla="*/ 480 h 1037"/>
              <a:gd name="T34" fmla="*/ 1020 w 1047"/>
              <a:gd name="T35" fmla="*/ 429 h 1037"/>
              <a:gd name="T36" fmla="*/ 1047 w 1047"/>
              <a:gd name="T37" fmla="*/ 366 h 1037"/>
              <a:gd name="T38" fmla="*/ 1021 w 1047"/>
              <a:gd name="T39" fmla="*/ 303 h 1037"/>
              <a:gd name="T40" fmla="*/ 744 w 1047"/>
              <a:gd name="T41" fmla="*/ 26 h 1037"/>
              <a:gd name="T42" fmla="*/ 601 w 1047"/>
              <a:gd name="T43" fmla="*/ 943 h 1037"/>
              <a:gd name="T44" fmla="*/ 575 w 1047"/>
              <a:gd name="T45" fmla="*/ 965 h 1037"/>
              <a:gd name="T46" fmla="*/ 566 w 1047"/>
              <a:gd name="T47" fmla="*/ 966 h 1037"/>
              <a:gd name="T48" fmla="*/ 542 w 1047"/>
              <a:gd name="T49" fmla="*/ 955 h 1037"/>
              <a:gd name="T50" fmla="*/ 87 w 1047"/>
              <a:gd name="T51" fmla="*/ 505 h 1037"/>
              <a:gd name="T52" fmla="*/ 77 w 1047"/>
              <a:gd name="T53" fmla="*/ 473 h 1037"/>
              <a:gd name="T54" fmla="*/ 98 w 1047"/>
              <a:gd name="T55" fmla="*/ 447 h 1037"/>
              <a:gd name="T56" fmla="*/ 320 w 1047"/>
              <a:gd name="T57" fmla="*/ 358 h 1037"/>
              <a:gd name="T58" fmla="*/ 770 w 1047"/>
              <a:gd name="T59" fmla="*/ 520 h 1037"/>
              <a:gd name="T60" fmla="*/ 601 w 1047"/>
              <a:gd name="T61" fmla="*/ 943 h 1037"/>
              <a:gd name="T62" fmla="*/ 970 w 1047"/>
              <a:gd name="T63" fmla="*/ 378 h 1037"/>
              <a:gd name="T64" fmla="*/ 919 w 1047"/>
              <a:gd name="T65" fmla="*/ 429 h 1037"/>
              <a:gd name="T66" fmla="*/ 894 w 1047"/>
              <a:gd name="T67" fmla="*/ 429 h 1037"/>
              <a:gd name="T68" fmla="*/ 831 w 1047"/>
              <a:gd name="T69" fmla="*/ 366 h 1037"/>
              <a:gd name="T70" fmla="*/ 780 w 1047"/>
              <a:gd name="T71" fmla="*/ 494 h 1037"/>
              <a:gd name="T72" fmla="*/ 784 w 1047"/>
              <a:gd name="T73" fmla="*/ 483 h 1037"/>
              <a:gd name="T74" fmla="*/ 468 w 1047"/>
              <a:gd name="T75" fmla="*/ 350 h 1037"/>
              <a:gd name="T76" fmla="*/ 376 w 1047"/>
              <a:gd name="T77" fmla="*/ 336 h 1037"/>
              <a:gd name="T78" fmla="*/ 679 w 1047"/>
              <a:gd name="T79" fmla="*/ 214 h 1037"/>
              <a:gd name="T80" fmla="*/ 618 w 1047"/>
              <a:gd name="T81" fmla="*/ 153 h 1037"/>
              <a:gd name="T82" fmla="*/ 618 w 1047"/>
              <a:gd name="T83" fmla="*/ 128 h 1037"/>
              <a:gd name="T84" fmla="*/ 669 w 1047"/>
              <a:gd name="T85" fmla="*/ 77 h 1037"/>
              <a:gd name="T86" fmla="*/ 694 w 1047"/>
              <a:gd name="T87" fmla="*/ 77 h 1037"/>
              <a:gd name="T88" fmla="*/ 970 w 1047"/>
              <a:gd name="T89" fmla="*/ 353 h 1037"/>
              <a:gd name="T90" fmla="*/ 970 w 1047"/>
              <a:gd name="T91" fmla="*/ 378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47" h="1037">
                <a:moveTo>
                  <a:pt x="744" y="26"/>
                </a:moveTo>
                <a:cubicBezTo>
                  <a:pt x="727" y="10"/>
                  <a:pt x="705" y="0"/>
                  <a:pt x="681" y="0"/>
                </a:cubicBezTo>
                <a:cubicBezTo>
                  <a:pt x="657" y="0"/>
                  <a:pt x="635" y="10"/>
                  <a:pt x="618" y="26"/>
                </a:cubicBezTo>
                <a:cubicBezTo>
                  <a:pt x="568" y="77"/>
                  <a:pt x="568" y="77"/>
                  <a:pt x="568" y="77"/>
                </a:cubicBezTo>
                <a:cubicBezTo>
                  <a:pt x="551" y="94"/>
                  <a:pt x="541" y="116"/>
                  <a:pt x="541" y="140"/>
                </a:cubicBezTo>
                <a:cubicBezTo>
                  <a:pt x="541" y="157"/>
                  <a:pt x="546" y="173"/>
                  <a:pt x="555" y="187"/>
                </a:cubicBezTo>
                <a:cubicBezTo>
                  <a:pt x="69" y="382"/>
                  <a:pt x="69" y="382"/>
                  <a:pt x="69" y="382"/>
                </a:cubicBezTo>
                <a:cubicBezTo>
                  <a:pt x="37" y="396"/>
                  <a:pt x="13" y="425"/>
                  <a:pt x="7" y="460"/>
                </a:cubicBezTo>
                <a:cubicBezTo>
                  <a:pt x="0" y="495"/>
                  <a:pt x="11" y="531"/>
                  <a:pt x="37" y="556"/>
                </a:cubicBezTo>
                <a:cubicBezTo>
                  <a:pt x="491" y="1006"/>
                  <a:pt x="491" y="1006"/>
                  <a:pt x="491" y="1006"/>
                </a:cubicBezTo>
                <a:cubicBezTo>
                  <a:pt x="511" y="1025"/>
                  <a:pt x="537" y="1036"/>
                  <a:pt x="565" y="1037"/>
                </a:cubicBezTo>
                <a:cubicBezTo>
                  <a:pt x="565" y="1037"/>
                  <a:pt x="567" y="1037"/>
                  <a:pt x="567" y="1037"/>
                </a:cubicBezTo>
                <a:cubicBezTo>
                  <a:pt x="575" y="1037"/>
                  <a:pt x="582" y="1036"/>
                  <a:pt x="589" y="1035"/>
                </a:cubicBezTo>
                <a:cubicBezTo>
                  <a:pt x="625" y="1027"/>
                  <a:pt x="654" y="1003"/>
                  <a:pt x="667" y="969"/>
                </a:cubicBezTo>
                <a:cubicBezTo>
                  <a:pt x="858" y="491"/>
                  <a:pt x="858" y="491"/>
                  <a:pt x="858" y="491"/>
                </a:cubicBezTo>
                <a:cubicBezTo>
                  <a:pt x="872" y="501"/>
                  <a:pt x="889" y="506"/>
                  <a:pt x="907" y="506"/>
                </a:cubicBezTo>
                <a:cubicBezTo>
                  <a:pt x="931" y="506"/>
                  <a:pt x="953" y="496"/>
                  <a:pt x="970" y="480"/>
                </a:cubicBezTo>
                <a:cubicBezTo>
                  <a:pt x="1020" y="429"/>
                  <a:pt x="1020" y="429"/>
                  <a:pt x="1020" y="429"/>
                </a:cubicBezTo>
                <a:cubicBezTo>
                  <a:pt x="1037" y="412"/>
                  <a:pt x="1047" y="390"/>
                  <a:pt x="1047" y="366"/>
                </a:cubicBezTo>
                <a:cubicBezTo>
                  <a:pt x="1047" y="342"/>
                  <a:pt x="1037" y="319"/>
                  <a:pt x="1021" y="303"/>
                </a:cubicBezTo>
                <a:lnTo>
                  <a:pt x="744" y="26"/>
                </a:lnTo>
                <a:close/>
                <a:moveTo>
                  <a:pt x="601" y="943"/>
                </a:moveTo>
                <a:cubicBezTo>
                  <a:pt x="596" y="954"/>
                  <a:pt x="586" y="962"/>
                  <a:pt x="575" y="965"/>
                </a:cubicBezTo>
                <a:cubicBezTo>
                  <a:pt x="572" y="965"/>
                  <a:pt x="569" y="966"/>
                  <a:pt x="566" y="966"/>
                </a:cubicBezTo>
                <a:cubicBezTo>
                  <a:pt x="557" y="965"/>
                  <a:pt x="549" y="962"/>
                  <a:pt x="542" y="955"/>
                </a:cubicBezTo>
                <a:cubicBezTo>
                  <a:pt x="87" y="505"/>
                  <a:pt x="87" y="505"/>
                  <a:pt x="87" y="505"/>
                </a:cubicBezTo>
                <a:cubicBezTo>
                  <a:pt x="79" y="497"/>
                  <a:pt x="75" y="485"/>
                  <a:pt x="77" y="473"/>
                </a:cubicBezTo>
                <a:cubicBezTo>
                  <a:pt x="79" y="462"/>
                  <a:pt x="87" y="452"/>
                  <a:pt x="98" y="447"/>
                </a:cubicBezTo>
                <a:cubicBezTo>
                  <a:pt x="320" y="358"/>
                  <a:pt x="320" y="358"/>
                  <a:pt x="320" y="358"/>
                </a:cubicBezTo>
                <a:cubicBezTo>
                  <a:pt x="470" y="408"/>
                  <a:pt x="620" y="360"/>
                  <a:pt x="770" y="520"/>
                </a:cubicBezTo>
                <a:lnTo>
                  <a:pt x="601" y="943"/>
                </a:lnTo>
                <a:close/>
                <a:moveTo>
                  <a:pt x="970" y="378"/>
                </a:moveTo>
                <a:cubicBezTo>
                  <a:pt x="919" y="429"/>
                  <a:pt x="919" y="429"/>
                  <a:pt x="919" y="429"/>
                </a:cubicBezTo>
                <a:cubicBezTo>
                  <a:pt x="912" y="436"/>
                  <a:pt x="901" y="436"/>
                  <a:pt x="894" y="429"/>
                </a:cubicBezTo>
                <a:cubicBezTo>
                  <a:pt x="831" y="366"/>
                  <a:pt x="831" y="366"/>
                  <a:pt x="831" y="366"/>
                </a:cubicBezTo>
                <a:cubicBezTo>
                  <a:pt x="780" y="494"/>
                  <a:pt x="780" y="494"/>
                  <a:pt x="780" y="494"/>
                </a:cubicBezTo>
                <a:cubicBezTo>
                  <a:pt x="784" y="483"/>
                  <a:pt x="784" y="483"/>
                  <a:pt x="784" y="483"/>
                </a:cubicBezTo>
                <a:cubicBezTo>
                  <a:pt x="676" y="376"/>
                  <a:pt x="567" y="362"/>
                  <a:pt x="468" y="350"/>
                </a:cubicBezTo>
                <a:cubicBezTo>
                  <a:pt x="437" y="346"/>
                  <a:pt x="406" y="342"/>
                  <a:pt x="376" y="336"/>
                </a:cubicBezTo>
                <a:cubicBezTo>
                  <a:pt x="679" y="214"/>
                  <a:pt x="679" y="214"/>
                  <a:pt x="679" y="214"/>
                </a:cubicBezTo>
                <a:cubicBezTo>
                  <a:pt x="618" y="153"/>
                  <a:pt x="618" y="153"/>
                  <a:pt x="618" y="153"/>
                </a:cubicBezTo>
                <a:cubicBezTo>
                  <a:pt x="611" y="146"/>
                  <a:pt x="611" y="135"/>
                  <a:pt x="618" y="128"/>
                </a:cubicBezTo>
                <a:cubicBezTo>
                  <a:pt x="669" y="77"/>
                  <a:pt x="669" y="77"/>
                  <a:pt x="669" y="77"/>
                </a:cubicBezTo>
                <a:cubicBezTo>
                  <a:pt x="676" y="70"/>
                  <a:pt x="687" y="70"/>
                  <a:pt x="694" y="77"/>
                </a:cubicBezTo>
                <a:cubicBezTo>
                  <a:pt x="970" y="353"/>
                  <a:pt x="970" y="353"/>
                  <a:pt x="970" y="353"/>
                </a:cubicBezTo>
                <a:cubicBezTo>
                  <a:pt x="977" y="360"/>
                  <a:pt x="977" y="372"/>
                  <a:pt x="970" y="378"/>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accent6"/>
              </a:solidFill>
            </a:endParaRPr>
          </a:p>
        </p:txBody>
      </p:sp>
      <p:sp>
        <p:nvSpPr>
          <p:cNvPr id="17" name="Content Placeholder 2"/>
          <p:cNvSpPr txBox="1">
            <a:spLocks/>
          </p:cNvSpPr>
          <p:nvPr/>
        </p:nvSpPr>
        <p:spPr>
          <a:xfrm>
            <a:off x="2275553" y="967209"/>
            <a:ext cx="3032063"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sz="1800" dirty="0" smtClean="0">
                <a:solidFill>
                  <a:schemeClr val="accent6"/>
                </a:solidFill>
                <a:ea typeface="Roboto" panose="02000000000000000000" pitchFamily="2" charset="0"/>
              </a:rPr>
              <a:t>RESEARCH (2006)</a:t>
            </a:r>
          </a:p>
          <a:p>
            <a:pPr marL="0" indent="0" algn="r">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endParaRPr lang="en-US" sz="1100" dirty="0">
              <a:solidFill>
                <a:schemeClr val="bg1">
                  <a:lumMod val="65000"/>
                </a:schemeClr>
              </a:solidFill>
              <a:ea typeface="Roboto" panose="02000000000000000000" pitchFamily="2" charset="0"/>
            </a:endParaRPr>
          </a:p>
        </p:txBody>
      </p:sp>
      <p:sp>
        <p:nvSpPr>
          <p:cNvPr id="18" name="Content Placeholder 2"/>
          <p:cNvSpPr txBox="1">
            <a:spLocks/>
          </p:cNvSpPr>
          <p:nvPr/>
        </p:nvSpPr>
        <p:spPr>
          <a:xfrm>
            <a:off x="6941341" y="3083166"/>
            <a:ext cx="2902972"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800" dirty="0" smtClean="0">
                <a:solidFill>
                  <a:schemeClr val="tx2"/>
                </a:solidFill>
                <a:ea typeface="Roboto" panose="02000000000000000000" pitchFamily="2" charset="0"/>
              </a:rPr>
              <a:t>IDEA (2005)</a:t>
            </a:r>
          </a:p>
          <a:p>
            <a:pPr marL="0" indent="0">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endParaRPr lang="en-US" sz="1100" dirty="0">
              <a:solidFill>
                <a:schemeClr val="bg1">
                  <a:lumMod val="65000"/>
                </a:schemeClr>
              </a:solidFill>
              <a:ea typeface="Roboto" panose="02000000000000000000" pitchFamily="2" charset="0"/>
            </a:endParaRPr>
          </a:p>
        </p:txBody>
      </p:sp>
    </p:spTree>
    <p:extLst>
      <p:ext uri="{BB962C8B-B14F-4D97-AF65-F5344CB8AC3E}">
        <p14:creationId xmlns:p14="http://schemas.microsoft.com/office/powerpoint/2010/main" val="305570421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1000"/>
                                        <p:tgtEl>
                                          <p:spTgt spid="6"/>
                                        </p:tgtEl>
                                      </p:cBhvr>
                                    </p:animEffect>
                                  </p:childTnLst>
                                </p:cTn>
                              </p:par>
                            </p:childTnLst>
                          </p:cTn>
                        </p:par>
                        <p:par>
                          <p:cTn id="8" fill="hold">
                            <p:stCondLst>
                              <p:cond delay="1000"/>
                            </p:stCondLst>
                            <p:childTnLst>
                              <p:par>
                                <p:cTn id="9" presetID="53" presetClass="entr" presetSubtype="16" fill="hold" grpId="0" nodeType="after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p:cTn id="11" dur="1000" fill="hold"/>
                                        <p:tgtEl>
                                          <p:spTgt spid="7"/>
                                        </p:tgtEl>
                                        <p:attrNameLst>
                                          <p:attrName>ppt_w</p:attrName>
                                        </p:attrNameLst>
                                      </p:cBhvr>
                                      <p:tavLst>
                                        <p:tav tm="0">
                                          <p:val>
                                            <p:fltVal val="0"/>
                                          </p:val>
                                        </p:tav>
                                        <p:tav tm="100000">
                                          <p:val>
                                            <p:strVal val="#ppt_w"/>
                                          </p:val>
                                        </p:tav>
                                      </p:tavLst>
                                    </p:anim>
                                    <p:anim calcmode="lin" valueType="num">
                                      <p:cBhvr>
                                        <p:cTn id="12" dur="1000" fill="hold"/>
                                        <p:tgtEl>
                                          <p:spTgt spid="7"/>
                                        </p:tgtEl>
                                        <p:attrNameLst>
                                          <p:attrName>ppt_h</p:attrName>
                                        </p:attrNameLst>
                                      </p:cBhvr>
                                      <p:tavLst>
                                        <p:tav tm="0">
                                          <p:val>
                                            <p:fltVal val="0"/>
                                          </p:val>
                                        </p:tav>
                                        <p:tav tm="100000">
                                          <p:val>
                                            <p:strVal val="#ppt_h"/>
                                          </p:val>
                                        </p:tav>
                                      </p:tavLst>
                                    </p:anim>
                                    <p:animEffect transition="in" filter="fade">
                                      <p:cBhvr>
                                        <p:cTn id="13" dur="1000"/>
                                        <p:tgtEl>
                                          <p:spTgt spid="7"/>
                                        </p:tgtEl>
                                      </p:cBhvr>
                                    </p:animEffect>
                                  </p:childTnLst>
                                </p:cTn>
                              </p:par>
                            </p:childTnLst>
                          </p:cTn>
                        </p:par>
                        <p:par>
                          <p:cTn id="14" fill="hold">
                            <p:stCondLst>
                              <p:cond delay="2000"/>
                            </p:stCondLst>
                            <p:childTnLst>
                              <p:par>
                                <p:cTn id="15" presetID="53" presetClass="entr" presetSubtype="16" fill="hold" grpId="0" nodeType="after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p:cTn id="17" dur="500" fill="hold"/>
                                        <p:tgtEl>
                                          <p:spTgt spid="16"/>
                                        </p:tgtEl>
                                        <p:attrNameLst>
                                          <p:attrName>ppt_w</p:attrName>
                                        </p:attrNameLst>
                                      </p:cBhvr>
                                      <p:tavLst>
                                        <p:tav tm="0">
                                          <p:val>
                                            <p:fltVal val="0"/>
                                          </p:val>
                                        </p:tav>
                                        <p:tav tm="100000">
                                          <p:val>
                                            <p:strVal val="#ppt_w"/>
                                          </p:val>
                                        </p:tav>
                                      </p:tavLst>
                                    </p:anim>
                                    <p:anim calcmode="lin" valueType="num">
                                      <p:cBhvr>
                                        <p:cTn id="18" dur="500" fill="hold"/>
                                        <p:tgtEl>
                                          <p:spTgt spid="16"/>
                                        </p:tgtEl>
                                        <p:attrNameLst>
                                          <p:attrName>ppt_h</p:attrName>
                                        </p:attrNameLst>
                                      </p:cBhvr>
                                      <p:tavLst>
                                        <p:tav tm="0">
                                          <p:val>
                                            <p:fltVal val="0"/>
                                          </p:val>
                                        </p:tav>
                                        <p:tav tm="100000">
                                          <p:val>
                                            <p:strVal val="#ppt_h"/>
                                          </p:val>
                                        </p:tav>
                                      </p:tavLst>
                                    </p:anim>
                                    <p:animEffect transition="in" filter="fade">
                                      <p:cBhvr>
                                        <p:cTn id="19" dur="500"/>
                                        <p:tgtEl>
                                          <p:spTgt spid="16"/>
                                        </p:tgtEl>
                                      </p:cBhvr>
                                    </p:animEffect>
                                  </p:childTnLst>
                                </p:cTn>
                              </p:par>
                            </p:childTnLst>
                          </p:cTn>
                        </p:par>
                        <p:par>
                          <p:cTn id="20" fill="hold">
                            <p:stCondLst>
                              <p:cond delay="2500"/>
                            </p:stCondLst>
                            <p:childTnLst>
                              <p:par>
                                <p:cTn id="21" presetID="2" presetClass="entr" presetSubtype="4"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500" fill="hold"/>
                                        <p:tgtEl>
                                          <p:spTgt spid="17"/>
                                        </p:tgtEl>
                                        <p:attrNameLst>
                                          <p:attrName>ppt_x</p:attrName>
                                        </p:attrNameLst>
                                      </p:cBhvr>
                                      <p:tavLst>
                                        <p:tav tm="0">
                                          <p:val>
                                            <p:strVal val="#ppt_x"/>
                                          </p:val>
                                        </p:tav>
                                        <p:tav tm="100000">
                                          <p:val>
                                            <p:strVal val="#ppt_x"/>
                                          </p:val>
                                        </p:tav>
                                      </p:tavLst>
                                    </p:anim>
                                    <p:anim calcmode="lin" valueType="num">
                                      <p:cBhvr additive="base">
                                        <p:cTn id="24" dur="500" fill="hold"/>
                                        <p:tgtEl>
                                          <p:spTgt spid="17"/>
                                        </p:tgtEl>
                                        <p:attrNameLst>
                                          <p:attrName>ppt_y</p:attrName>
                                        </p:attrNameLst>
                                      </p:cBhvr>
                                      <p:tavLst>
                                        <p:tav tm="0">
                                          <p:val>
                                            <p:strVal val="1+#ppt_h/2"/>
                                          </p:val>
                                        </p:tav>
                                        <p:tav tm="100000">
                                          <p:val>
                                            <p:strVal val="#ppt_y"/>
                                          </p:val>
                                        </p:tav>
                                      </p:tavLst>
                                    </p:anim>
                                  </p:childTnLst>
                                </p:cTn>
                              </p:par>
                            </p:childTnLst>
                          </p:cTn>
                        </p:par>
                        <p:par>
                          <p:cTn id="25" fill="hold">
                            <p:stCondLst>
                              <p:cond delay="3000"/>
                            </p:stCondLst>
                            <p:childTnLst>
                              <p:par>
                                <p:cTn id="26" presetID="22" presetClass="entr" presetSubtype="1" fill="hold" nodeType="after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wipe(up)">
                                      <p:cBhvr>
                                        <p:cTn id="28" dur="1000"/>
                                        <p:tgtEl>
                                          <p:spTgt spid="5"/>
                                        </p:tgtEl>
                                      </p:cBhvr>
                                    </p:animEffect>
                                  </p:childTnLst>
                                </p:cTn>
                              </p:par>
                            </p:childTnLst>
                          </p:cTn>
                        </p:par>
                        <p:par>
                          <p:cTn id="29" fill="hold">
                            <p:stCondLst>
                              <p:cond delay="4000"/>
                            </p:stCondLst>
                            <p:childTnLst>
                              <p:par>
                                <p:cTn id="30" presetID="53" presetClass="entr" presetSubtype="16" fill="hold" grpId="0" nodeType="afterEffect">
                                  <p:stCondLst>
                                    <p:cond delay="0"/>
                                  </p:stCondLst>
                                  <p:childTnLst>
                                    <p:set>
                                      <p:cBhvr>
                                        <p:cTn id="31" dur="1" fill="hold">
                                          <p:stCondLst>
                                            <p:cond delay="0"/>
                                          </p:stCondLst>
                                        </p:cTn>
                                        <p:tgtEl>
                                          <p:spTgt spid="9"/>
                                        </p:tgtEl>
                                        <p:attrNameLst>
                                          <p:attrName>style.visibility</p:attrName>
                                        </p:attrNameLst>
                                      </p:cBhvr>
                                      <p:to>
                                        <p:strVal val="visible"/>
                                      </p:to>
                                    </p:set>
                                    <p:anim calcmode="lin" valueType="num">
                                      <p:cBhvr>
                                        <p:cTn id="32" dur="1000" fill="hold"/>
                                        <p:tgtEl>
                                          <p:spTgt spid="9"/>
                                        </p:tgtEl>
                                        <p:attrNameLst>
                                          <p:attrName>ppt_w</p:attrName>
                                        </p:attrNameLst>
                                      </p:cBhvr>
                                      <p:tavLst>
                                        <p:tav tm="0">
                                          <p:val>
                                            <p:fltVal val="0"/>
                                          </p:val>
                                        </p:tav>
                                        <p:tav tm="100000">
                                          <p:val>
                                            <p:strVal val="#ppt_w"/>
                                          </p:val>
                                        </p:tav>
                                      </p:tavLst>
                                    </p:anim>
                                    <p:anim calcmode="lin" valueType="num">
                                      <p:cBhvr>
                                        <p:cTn id="33" dur="1000" fill="hold"/>
                                        <p:tgtEl>
                                          <p:spTgt spid="9"/>
                                        </p:tgtEl>
                                        <p:attrNameLst>
                                          <p:attrName>ppt_h</p:attrName>
                                        </p:attrNameLst>
                                      </p:cBhvr>
                                      <p:tavLst>
                                        <p:tav tm="0">
                                          <p:val>
                                            <p:fltVal val="0"/>
                                          </p:val>
                                        </p:tav>
                                        <p:tav tm="100000">
                                          <p:val>
                                            <p:strVal val="#ppt_h"/>
                                          </p:val>
                                        </p:tav>
                                      </p:tavLst>
                                    </p:anim>
                                    <p:animEffect transition="in" filter="fade">
                                      <p:cBhvr>
                                        <p:cTn id="34" dur="1000"/>
                                        <p:tgtEl>
                                          <p:spTgt spid="9"/>
                                        </p:tgtEl>
                                      </p:cBhvr>
                                    </p:animEffect>
                                  </p:childTnLst>
                                </p:cTn>
                              </p:par>
                            </p:childTnLst>
                          </p:cTn>
                        </p:par>
                        <p:par>
                          <p:cTn id="35" fill="hold">
                            <p:stCondLst>
                              <p:cond delay="5000"/>
                            </p:stCondLst>
                            <p:childTnLst>
                              <p:par>
                                <p:cTn id="36" presetID="53" presetClass="entr" presetSubtype="16" fill="hold" nodeType="after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p:cTn id="38" dur="500" fill="hold"/>
                                        <p:tgtEl>
                                          <p:spTgt spid="13"/>
                                        </p:tgtEl>
                                        <p:attrNameLst>
                                          <p:attrName>ppt_w</p:attrName>
                                        </p:attrNameLst>
                                      </p:cBhvr>
                                      <p:tavLst>
                                        <p:tav tm="0">
                                          <p:val>
                                            <p:fltVal val="0"/>
                                          </p:val>
                                        </p:tav>
                                        <p:tav tm="100000">
                                          <p:val>
                                            <p:strVal val="#ppt_w"/>
                                          </p:val>
                                        </p:tav>
                                      </p:tavLst>
                                    </p:anim>
                                    <p:anim calcmode="lin" valueType="num">
                                      <p:cBhvr>
                                        <p:cTn id="39" dur="500" fill="hold"/>
                                        <p:tgtEl>
                                          <p:spTgt spid="13"/>
                                        </p:tgtEl>
                                        <p:attrNameLst>
                                          <p:attrName>ppt_h</p:attrName>
                                        </p:attrNameLst>
                                      </p:cBhvr>
                                      <p:tavLst>
                                        <p:tav tm="0">
                                          <p:val>
                                            <p:fltVal val="0"/>
                                          </p:val>
                                        </p:tav>
                                        <p:tav tm="100000">
                                          <p:val>
                                            <p:strVal val="#ppt_h"/>
                                          </p:val>
                                        </p:tav>
                                      </p:tavLst>
                                    </p:anim>
                                    <p:animEffect transition="in" filter="fade">
                                      <p:cBhvr>
                                        <p:cTn id="40" dur="500"/>
                                        <p:tgtEl>
                                          <p:spTgt spid="13"/>
                                        </p:tgtEl>
                                      </p:cBhvr>
                                    </p:animEffect>
                                  </p:childTnLst>
                                </p:cTn>
                              </p:par>
                            </p:childTnLst>
                          </p:cTn>
                        </p:par>
                        <p:par>
                          <p:cTn id="41" fill="hold">
                            <p:stCondLst>
                              <p:cond delay="5500"/>
                            </p:stCondLst>
                            <p:childTnLst>
                              <p:par>
                                <p:cTn id="42" presetID="2" presetClass="entr" presetSubtype="4" fill="hold" grpId="0" nodeType="afterEffect">
                                  <p:stCondLst>
                                    <p:cond delay="0"/>
                                  </p:stCondLst>
                                  <p:childTnLst>
                                    <p:set>
                                      <p:cBhvr>
                                        <p:cTn id="43" dur="1" fill="hold">
                                          <p:stCondLst>
                                            <p:cond delay="0"/>
                                          </p:stCondLst>
                                        </p:cTn>
                                        <p:tgtEl>
                                          <p:spTgt spid="18"/>
                                        </p:tgtEl>
                                        <p:attrNameLst>
                                          <p:attrName>style.visibility</p:attrName>
                                        </p:attrNameLst>
                                      </p:cBhvr>
                                      <p:to>
                                        <p:strVal val="visible"/>
                                      </p:to>
                                    </p:set>
                                    <p:anim calcmode="lin" valueType="num">
                                      <p:cBhvr additive="base">
                                        <p:cTn id="44" dur="500" fill="hold"/>
                                        <p:tgtEl>
                                          <p:spTgt spid="18"/>
                                        </p:tgtEl>
                                        <p:attrNameLst>
                                          <p:attrName>ppt_x</p:attrName>
                                        </p:attrNameLst>
                                      </p:cBhvr>
                                      <p:tavLst>
                                        <p:tav tm="0">
                                          <p:val>
                                            <p:strVal val="#ppt_x"/>
                                          </p:val>
                                        </p:tav>
                                        <p:tav tm="100000">
                                          <p:val>
                                            <p:strVal val="#ppt_x"/>
                                          </p:val>
                                        </p:tav>
                                      </p:tavLst>
                                    </p:anim>
                                    <p:anim calcmode="lin" valueType="num">
                                      <p:cBhvr additive="base">
                                        <p:cTn id="45" dur="500" fill="hold"/>
                                        <p:tgtEl>
                                          <p:spTgt spid="18"/>
                                        </p:tgtEl>
                                        <p:attrNameLst>
                                          <p:attrName>ppt_y</p:attrName>
                                        </p:attrNameLst>
                                      </p:cBhvr>
                                      <p:tavLst>
                                        <p:tav tm="0">
                                          <p:val>
                                            <p:strVal val="1+#ppt_h/2"/>
                                          </p:val>
                                        </p:tav>
                                        <p:tav tm="100000">
                                          <p:val>
                                            <p:strVal val="#ppt_y"/>
                                          </p:val>
                                        </p:tav>
                                      </p:tavLst>
                                    </p:anim>
                                  </p:childTnLst>
                                </p:cTn>
                              </p:par>
                            </p:childTnLst>
                          </p:cTn>
                        </p:par>
                        <p:par>
                          <p:cTn id="46" fill="hold">
                            <p:stCondLst>
                              <p:cond delay="6000"/>
                            </p:stCondLst>
                            <p:childTnLst>
                              <p:par>
                                <p:cTn id="47" presetID="22" presetClass="entr" presetSubtype="1" fill="hold" nodeType="afterEffect">
                                  <p:stCondLst>
                                    <p:cond delay="0"/>
                                  </p:stCondLst>
                                  <p:childTnLst>
                                    <p:set>
                                      <p:cBhvr>
                                        <p:cTn id="48" dur="1" fill="hold">
                                          <p:stCondLst>
                                            <p:cond delay="0"/>
                                          </p:stCondLst>
                                        </p:cTn>
                                        <p:tgtEl>
                                          <p:spTgt spid="8"/>
                                        </p:tgtEl>
                                        <p:attrNameLst>
                                          <p:attrName>style.visibility</p:attrName>
                                        </p:attrNameLst>
                                      </p:cBhvr>
                                      <p:to>
                                        <p:strVal val="visible"/>
                                      </p:to>
                                    </p:set>
                                    <p:animEffect transition="in" filter="wipe(up)">
                                      <p:cBhvr>
                                        <p:cTn id="49" dur="1000"/>
                                        <p:tgtEl>
                                          <p:spTgt spid="8"/>
                                        </p:tgtEl>
                                      </p:cBhvr>
                                    </p:animEffect>
                                  </p:childTnLst>
                                </p:cTn>
                              </p:par>
                            </p:childTnLst>
                          </p:cTn>
                        </p:par>
                        <p:par>
                          <p:cTn id="50" fill="hold">
                            <p:stCondLst>
                              <p:cond delay="7000"/>
                            </p:stCondLst>
                            <p:childTnLst>
                              <p:par>
                                <p:cTn id="51" presetID="16" presetClass="entr" presetSubtype="37" fill="hold" grpId="0" nodeType="after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barn(outVertical)">
                                      <p:cBhvr>
                                        <p:cTn id="53"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12" grpId="0"/>
      <p:bldP spid="16" grpId="0" animBg="1"/>
      <p:bldP spid="17" grpId="0"/>
      <p:bldP spid="18"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20</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None/>
            </a:pPr>
            <a:r>
              <a:rPr lang="id-ID" sz="2800"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Office Location</a:t>
            </a:r>
            <a:endParaRPr lang="en-US" sz="2800"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custDataLst>
              <p:tags r:id="rId1"/>
            </p:custDataLst>
          </p:nvPr>
        </p:nvGrpSpPr>
        <p:grpSpPr bwMode="gray">
          <a:xfrm>
            <a:off x="1715939" y="1683661"/>
            <a:ext cx="8742745" cy="3998376"/>
            <a:chOff x="1832768" y="1268759"/>
            <a:chExt cx="6240462" cy="3571875"/>
          </a:xfrm>
          <a:pattFill prst="solidDmnd">
            <a:fgClr>
              <a:schemeClr val="bg1"/>
            </a:fgClr>
            <a:bgClr>
              <a:schemeClr val="bg2">
                <a:lumMod val="75000"/>
              </a:schemeClr>
            </a:bgClr>
          </a:pattFill>
        </p:grpSpPr>
        <p:sp>
          <p:nvSpPr>
            <p:cNvPr id="6" name="Freeform 53"/>
            <p:cNvSpPr>
              <a:spLocks noChangeAspect="1"/>
            </p:cNvSpPr>
            <p:nvPr/>
          </p:nvSpPr>
          <p:spPr bwMode="gray">
            <a:xfrm>
              <a:off x="7151176" y="4464397"/>
              <a:ext cx="63500" cy="68263"/>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 name="Freeform 54"/>
            <p:cNvSpPr>
              <a:spLocks noChangeAspect="1"/>
            </p:cNvSpPr>
            <p:nvPr/>
          </p:nvSpPr>
          <p:spPr bwMode="gray">
            <a:xfrm>
              <a:off x="6600313" y="3878609"/>
              <a:ext cx="704850" cy="550863"/>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 name="Freeform 55"/>
            <p:cNvSpPr>
              <a:spLocks noChangeAspect="1"/>
            </p:cNvSpPr>
            <p:nvPr/>
          </p:nvSpPr>
          <p:spPr bwMode="gray">
            <a:xfrm>
              <a:off x="7529001" y="4462809"/>
              <a:ext cx="134938" cy="146050"/>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 name="Freeform 56"/>
            <p:cNvSpPr>
              <a:spLocks noChangeAspect="1"/>
            </p:cNvSpPr>
            <p:nvPr/>
          </p:nvSpPr>
          <p:spPr bwMode="gray">
            <a:xfrm>
              <a:off x="7636951" y="4327872"/>
              <a:ext cx="100013" cy="157163"/>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 name="Freeform 57"/>
            <p:cNvSpPr>
              <a:spLocks noChangeAspect="1"/>
            </p:cNvSpPr>
            <p:nvPr/>
          </p:nvSpPr>
          <p:spPr bwMode="gray">
            <a:xfrm>
              <a:off x="7612855" y="4050059"/>
              <a:ext cx="50800" cy="41275"/>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 name="Freeform 58"/>
            <p:cNvSpPr>
              <a:spLocks noChangeAspect="1"/>
            </p:cNvSpPr>
            <p:nvPr/>
          </p:nvSpPr>
          <p:spPr bwMode="gray">
            <a:xfrm>
              <a:off x="5965030" y="2859434"/>
              <a:ext cx="192088" cy="92075"/>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 name="Freeform 59"/>
            <p:cNvSpPr>
              <a:spLocks noChangeAspect="1"/>
            </p:cNvSpPr>
            <p:nvPr/>
          </p:nvSpPr>
          <p:spPr bwMode="gray">
            <a:xfrm>
              <a:off x="5933280" y="2910234"/>
              <a:ext cx="131763" cy="98425"/>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 name="Freeform 60"/>
            <p:cNvSpPr>
              <a:spLocks noChangeAspect="1"/>
            </p:cNvSpPr>
            <p:nvPr/>
          </p:nvSpPr>
          <p:spPr bwMode="gray">
            <a:xfrm>
              <a:off x="5995192" y="2930872"/>
              <a:ext cx="4763" cy="6350"/>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 name="Freeform 61"/>
            <p:cNvSpPr>
              <a:spLocks noChangeAspect="1"/>
            </p:cNvSpPr>
            <p:nvPr/>
          </p:nvSpPr>
          <p:spPr bwMode="gray">
            <a:xfrm>
              <a:off x="6006305" y="2934047"/>
              <a:ext cx="4763" cy="3175"/>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 name="Freeform 62"/>
            <p:cNvSpPr>
              <a:spLocks noChangeAspect="1"/>
            </p:cNvSpPr>
            <p:nvPr/>
          </p:nvSpPr>
          <p:spPr bwMode="gray">
            <a:xfrm>
              <a:off x="5987255" y="2937222"/>
              <a:ext cx="3175" cy="3175"/>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6" name="Freeform 63"/>
            <p:cNvSpPr>
              <a:spLocks noChangeAspect="1"/>
            </p:cNvSpPr>
            <p:nvPr/>
          </p:nvSpPr>
          <p:spPr bwMode="gray">
            <a:xfrm>
              <a:off x="5812630" y="2968972"/>
              <a:ext cx="250825" cy="190500"/>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 name="Freeform 64"/>
            <p:cNvSpPr>
              <a:spLocks noChangeAspect="1"/>
            </p:cNvSpPr>
            <p:nvPr/>
          </p:nvSpPr>
          <p:spPr bwMode="gray">
            <a:xfrm>
              <a:off x="6419055" y="3594447"/>
              <a:ext cx="188913" cy="20002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 name="Freeform 65"/>
            <p:cNvSpPr>
              <a:spLocks noChangeAspect="1"/>
            </p:cNvSpPr>
            <p:nvPr/>
          </p:nvSpPr>
          <p:spPr bwMode="gray">
            <a:xfrm>
              <a:off x="6593680" y="3794472"/>
              <a:ext cx="160338" cy="50800"/>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 name="Freeform 66"/>
            <p:cNvSpPr>
              <a:spLocks noChangeAspect="1"/>
            </p:cNvSpPr>
            <p:nvPr/>
          </p:nvSpPr>
          <p:spPr bwMode="gray">
            <a:xfrm>
              <a:off x="6657180" y="3616672"/>
              <a:ext cx="173038" cy="147638"/>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 name="Freeform 67"/>
            <p:cNvSpPr>
              <a:spLocks noChangeAspect="1"/>
            </p:cNvSpPr>
            <p:nvPr/>
          </p:nvSpPr>
          <p:spPr bwMode="gray">
            <a:xfrm>
              <a:off x="7344567" y="3764309"/>
              <a:ext cx="69850" cy="38100"/>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 name="Freeform 68"/>
            <p:cNvSpPr>
              <a:spLocks noChangeAspect="1"/>
            </p:cNvSpPr>
            <p:nvPr/>
          </p:nvSpPr>
          <p:spPr bwMode="gray">
            <a:xfrm>
              <a:off x="7087677" y="3737322"/>
              <a:ext cx="173038" cy="141288"/>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22" name="Group 69"/>
            <p:cNvGrpSpPr>
              <a:grpSpLocks noChangeAspect="1"/>
            </p:cNvGrpSpPr>
            <p:nvPr/>
          </p:nvGrpSpPr>
          <p:grpSpPr bwMode="gray">
            <a:xfrm>
              <a:off x="6801642" y="3364259"/>
              <a:ext cx="161925" cy="231775"/>
              <a:chOff x="3802" y="2280"/>
              <a:chExt cx="102" cy="146"/>
            </a:xfrm>
            <a:grpFill/>
          </p:grpSpPr>
          <p:sp>
            <p:nvSpPr>
              <p:cNvPr id="350"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1"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2"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3"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4"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5"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6"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7"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8"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9"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60"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23" name="Freeform 81"/>
            <p:cNvSpPr>
              <a:spLocks noChangeAspect="1"/>
            </p:cNvSpPr>
            <p:nvPr/>
          </p:nvSpPr>
          <p:spPr bwMode="gray">
            <a:xfrm>
              <a:off x="6744492" y="3603972"/>
              <a:ext cx="23813" cy="19050"/>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 name="Freeform 82"/>
            <p:cNvSpPr>
              <a:spLocks noChangeAspect="1"/>
            </p:cNvSpPr>
            <p:nvPr/>
          </p:nvSpPr>
          <p:spPr bwMode="gray">
            <a:xfrm>
              <a:off x="6781005" y="3748434"/>
              <a:ext cx="4763" cy="14288"/>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 name="Freeform 83"/>
            <p:cNvSpPr>
              <a:spLocks noChangeAspect="1"/>
            </p:cNvSpPr>
            <p:nvPr/>
          </p:nvSpPr>
          <p:spPr bwMode="gray">
            <a:xfrm>
              <a:off x="6931817" y="3837334"/>
              <a:ext cx="42863" cy="19050"/>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 name="Freeform 84"/>
            <p:cNvSpPr>
              <a:spLocks noChangeAspect="1"/>
            </p:cNvSpPr>
            <p:nvPr/>
          </p:nvSpPr>
          <p:spPr bwMode="gray">
            <a:xfrm>
              <a:off x="6911180" y="3850034"/>
              <a:ext cx="26988" cy="22225"/>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 name="Freeform 85"/>
            <p:cNvSpPr>
              <a:spLocks noChangeAspect="1"/>
            </p:cNvSpPr>
            <p:nvPr/>
          </p:nvSpPr>
          <p:spPr bwMode="gray">
            <a:xfrm>
              <a:off x="6987380" y="3740497"/>
              <a:ext cx="50800" cy="19050"/>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 name="Freeform 86"/>
            <p:cNvSpPr>
              <a:spLocks noChangeAspect="1"/>
            </p:cNvSpPr>
            <p:nvPr/>
          </p:nvSpPr>
          <p:spPr bwMode="gray">
            <a:xfrm>
              <a:off x="6830217" y="3662709"/>
              <a:ext cx="109538" cy="128588"/>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9" name="Freeform 87"/>
            <p:cNvSpPr>
              <a:spLocks noChangeAspect="1"/>
            </p:cNvSpPr>
            <p:nvPr/>
          </p:nvSpPr>
          <p:spPr bwMode="gray">
            <a:xfrm>
              <a:off x="6977855" y="3653184"/>
              <a:ext cx="25400" cy="53975"/>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 name="Freeform 88"/>
            <p:cNvSpPr>
              <a:spLocks noChangeAspect="1"/>
            </p:cNvSpPr>
            <p:nvPr/>
          </p:nvSpPr>
          <p:spPr bwMode="gray">
            <a:xfrm>
              <a:off x="6911463" y="3699222"/>
              <a:ext cx="180975" cy="152400"/>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 name="Freeform 89"/>
            <p:cNvSpPr>
              <a:spLocks noChangeAspect="1"/>
            </p:cNvSpPr>
            <p:nvPr/>
          </p:nvSpPr>
          <p:spPr bwMode="gray">
            <a:xfrm>
              <a:off x="7387430" y="3737322"/>
              <a:ext cx="41275" cy="38100"/>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2" name="Freeform 90"/>
            <p:cNvSpPr>
              <a:spLocks noChangeAspect="1"/>
            </p:cNvSpPr>
            <p:nvPr/>
          </p:nvSpPr>
          <p:spPr bwMode="gray">
            <a:xfrm>
              <a:off x="6538117" y="3280122"/>
              <a:ext cx="125413" cy="263525"/>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 name="Freeform 91"/>
            <p:cNvSpPr>
              <a:spLocks noChangeAspect="1"/>
            </p:cNvSpPr>
            <p:nvPr/>
          </p:nvSpPr>
          <p:spPr bwMode="gray">
            <a:xfrm>
              <a:off x="6668292" y="3572222"/>
              <a:ext cx="168275" cy="10477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 name="Freeform 92"/>
            <p:cNvSpPr>
              <a:spLocks noChangeAspect="1"/>
            </p:cNvSpPr>
            <p:nvPr/>
          </p:nvSpPr>
          <p:spPr bwMode="gray">
            <a:xfrm>
              <a:off x="6504780" y="3575397"/>
              <a:ext cx="71438" cy="93663"/>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 name="Freeform 93"/>
            <p:cNvSpPr>
              <a:spLocks noChangeAspect="1"/>
            </p:cNvSpPr>
            <p:nvPr/>
          </p:nvSpPr>
          <p:spPr bwMode="gray">
            <a:xfrm>
              <a:off x="6460330" y="3326159"/>
              <a:ext cx="136525" cy="268288"/>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6" name="Freeform 94"/>
            <p:cNvSpPr>
              <a:spLocks noChangeAspect="1"/>
            </p:cNvSpPr>
            <p:nvPr/>
          </p:nvSpPr>
          <p:spPr bwMode="gray">
            <a:xfrm>
              <a:off x="6366667" y="3181697"/>
              <a:ext cx="153988" cy="33337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7" name="Freeform 95"/>
            <p:cNvSpPr>
              <a:spLocks noChangeAspect="1"/>
            </p:cNvSpPr>
            <p:nvPr/>
          </p:nvSpPr>
          <p:spPr bwMode="gray">
            <a:xfrm>
              <a:off x="6541292" y="3435697"/>
              <a:ext cx="92075" cy="74613"/>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8" name="Freeform 96"/>
            <p:cNvSpPr>
              <a:spLocks noChangeAspect="1"/>
            </p:cNvSpPr>
            <p:nvPr/>
          </p:nvSpPr>
          <p:spPr bwMode="gray">
            <a:xfrm>
              <a:off x="6504780" y="3292822"/>
              <a:ext cx="125413" cy="155575"/>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39" name="Group 97"/>
            <p:cNvGrpSpPr>
              <a:grpSpLocks noChangeAspect="1"/>
            </p:cNvGrpSpPr>
            <p:nvPr/>
          </p:nvGrpSpPr>
          <p:grpSpPr bwMode="gray">
            <a:xfrm>
              <a:off x="5818980" y="3002309"/>
              <a:ext cx="636588" cy="587375"/>
              <a:chOff x="3183" y="2052"/>
              <a:chExt cx="401" cy="370"/>
            </a:xfrm>
            <a:grpFill/>
          </p:grpSpPr>
          <p:sp>
            <p:nvSpPr>
              <p:cNvPr id="343"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4"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5"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6"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7"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8"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9"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40" name="Freeform 105"/>
            <p:cNvSpPr>
              <a:spLocks noChangeAspect="1"/>
            </p:cNvSpPr>
            <p:nvPr/>
          </p:nvSpPr>
          <p:spPr bwMode="gray">
            <a:xfrm>
              <a:off x="6850855" y="3240434"/>
              <a:ext cx="30163" cy="63500"/>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41" name="Group 106"/>
            <p:cNvGrpSpPr>
              <a:grpSpLocks noChangeAspect="1"/>
            </p:cNvGrpSpPr>
            <p:nvPr/>
          </p:nvGrpSpPr>
          <p:grpSpPr bwMode="gray">
            <a:xfrm>
              <a:off x="7017542" y="2807047"/>
              <a:ext cx="282575" cy="320675"/>
              <a:chOff x="3938" y="1929"/>
              <a:chExt cx="178" cy="202"/>
            </a:xfrm>
            <a:grpFill/>
          </p:grpSpPr>
          <p:sp>
            <p:nvSpPr>
              <p:cNvPr id="339"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0"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1"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2"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42" name="Freeform 111"/>
            <p:cNvSpPr>
              <a:spLocks noChangeAspect="1"/>
            </p:cNvSpPr>
            <p:nvPr/>
          </p:nvSpPr>
          <p:spPr bwMode="gray">
            <a:xfrm>
              <a:off x="6955630" y="2968972"/>
              <a:ext cx="60325" cy="90488"/>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43" name="Freeform 112"/>
            <p:cNvSpPr>
              <a:spLocks noChangeAspect="1"/>
            </p:cNvSpPr>
            <p:nvPr/>
          </p:nvSpPr>
          <p:spPr bwMode="gray">
            <a:xfrm>
              <a:off x="6288880" y="2629247"/>
              <a:ext cx="550863" cy="269875"/>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44" name="Freeform 113"/>
            <p:cNvSpPr>
              <a:spLocks noChangeAspect="1"/>
            </p:cNvSpPr>
            <p:nvPr/>
          </p:nvSpPr>
          <p:spPr bwMode="gray">
            <a:xfrm>
              <a:off x="6650830" y="3335684"/>
              <a:ext cx="41275" cy="36513"/>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45" name="Freeform 114"/>
            <p:cNvSpPr>
              <a:spLocks noChangeAspect="1"/>
            </p:cNvSpPr>
            <p:nvPr/>
          </p:nvSpPr>
          <p:spPr bwMode="gray">
            <a:xfrm>
              <a:off x="6041230" y="2592734"/>
              <a:ext cx="1066800" cy="741363"/>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46" name="Freeform 115"/>
            <p:cNvSpPr>
              <a:spLocks noChangeAspect="1"/>
            </p:cNvSpPr>
            <p:nvPr/>
          </p:nvSpPr>
          <p:spPr bwMode="gray">
            <a:xfrm>
              <a:off x="6925467" y="2867372"/>
              <a:ext cx="109538" cy="120650"/>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47" name="Group 116"/>
            <p:cNvGrpSpPr>
              <a:grpSpLocks noChangeAspect="1"/>
            </p:cNvGrpSpPr>
            <p:nvPr/>
          </p:nvGrpSpPr>
          <p:grpSpPr bwMode="gray">
            <a:xfrm>
              <a:off x="5099842" y="1268760"/>
              <a:ext cx="2973388" cy="1638300"/>
              <a:chOff x="2730" y="960"/>
              <a:chExt cx="1873" cy="1032"/>
            </a:xfrm>
            <a:grpFill/>
          </p:grpSpPr>
          <p:grpSp>
            <p:nvGrpSpPr>
              <p:cNvPr id="322" name="Group 117"/>
              <p:cNvGrpSpPr>
                <a:grpSpLocks noChangeAspect="1"/>
              </p:cNvGrpSpPr>
              <p:nvPr/>
            </p:nvGrpSpPr>
            <p:grpSpPr bwMode="gray">
              <a:xfrm>
                <a:off x="3044" y="960"/>
                <a:ext cx="1473" cy="481"/>
                <a:chOff x="3044" y="960"/>
                <a:chExt cx="1473" cy="481"/>
              </a:xfrm>
              <a:grpFill/>
            </p:grpSpPr>
            <p:sp>
              <p:nvSpPr>
                <p:cNvPr id="326"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27"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28"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29"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0"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1"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2"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3"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4"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5"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6"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7"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8"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323"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24"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25"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noFill/>
                <a:prstDash val="solid"/>
                <a:round/>
                <a:headEnd type="none" w="med" len="med"/>
                <a:tailEnd type="none" w="med" len="med"/>
              </a:ln>
              <a:effectLst/>
            </p:spPr>
            <p:txBody>
              <a:bodyPr/>
              <a:lstStyle/>
              <a:p>
                <a:endParaRPr lang="en-US" dirty="0"/>
              </a:p>
            </p:txBody>
          </p:sp>
        </p:grpSp>
        <p:grpSp>
          <p:nvGrpSpPr>
            <p:cNvPr id="48" name="Group 135"/>
            <p:cNvGrpSpPr>
              <a:grpSpLocks noChangeAspect="1"/>
            </p:cNvGrpSpPr>
            <p:nvPr/>
          </p:nvGrpSpPr>
          <p:grpSpPr bwMode="gray">
            <a:xfrm>
              <a:off x="5214142" y="2886422"/>
              <a:ext cx="647700" cy="585788"/>
              <a:chOff x="2802" y="1979"/>
              <a:chExt cx="408" cy="369"/>
            </a:xfrm>
            <a:grpFill/>
          </p:grpSpPr>
          <p:sp>
            <p:nvSpPr>
              <p:cNvPr id="293"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294" name="Group 137"/>
              <p:cNvGrpSpPr>
                <a:grpSpLocks noChangeAspect="1"/>
              </p:cNvGrpSpPr>
              <p:nvPr/>
            </p:nvGrpSpPr>
            <p:grpSpPr bwMode="gray">
              <a:xfrm>
                <a:off x="2889" y="2101"/>
                <a:ext cx="17" cy="51"/>
                <a:chOff x="2889" y="2101"/>
                <a:chExt cx="17" cy="51"/>
              </a:xfrm>
              <a:grpFill/>
            </p:grpSpPr>
            <p:sp>
              <p:nvSpPr>
                <p:cNvPr id="319"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20"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21"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295"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296" name="Group 142"/>
              <p:cNvGrpSpPr>
                <a:grpSpLocks noChangeAspect="1"/>
              </p:cNvGrpSpPr>
              <p:nvPr/>
            </p:nvGrpSpPr>
            <p:grpSpPr bwMode="gray">
              <a:xfrm>
                <a:off x="2896" y="2116"/>
                <a:ext cx="231" cy="189"/>
                <a:chOff x="2896" y="2116"/>
                <a:chExt cx="231" cy="189"/>
              </a:xfrm>
              <a:grpFill/>
            </p:grpSpPr>
            <p:sp>
              <p:nvSpPr>
                <p:cNvPr id="317"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8"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noFill/>
                  <a:prstDash val="solid"/>
                  <a:round/>
                  <a:headEnd type="none" w="med" len="med"/>
                  <a:tailEnd type="none" w="med" len="med"/>
                </a:ln>
                <a:effectLst/>
              </p:spPr>
              <p:txBody>
                <a:bodyPr/>
                <a:lstStyle/>
                <a:p>
                  <a:endParaRPr lang="en-US" dirty="0"/>
                </a:p>
              </p:txBody>
            </p:sp>
          </p:grpSp>
          <p:grpSp>
            <p:nvGrpSpPr>
              <p:cNvPr id="297" name="Group 145"/>
              <p:cNvGrpSpPr>
                <a:grpSpLocks noChangeAspect="1"/>
              </p:cNvGrpSpPr>
              <p:nvPr/>
            </p:nvGrpSpPr>
            <p:grpSpPr bwMode="gray">
              <a:xfrm>
                <a:off x="2984" y="2276"/>
                <a:ext cx="114" cy="72"/>
                <a:chOff x="2984" y="2276"/>
                <a:chExt cx="114" cy="72"/>
              </a:xfrm>
              <a:grpFill/>
            </p:grpSpPr>
            <p:sp>
              <p:nvSpPr>
                <p:cNvPr id="315"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6"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noFill/>
                  <a:prstDash val="solid"/>
                  <a:round/>
                  <a:headEnd type="none" w="med" len="med"/>
                  <a:tailEnd type="none" w="med" len="med"/>
                </a:ln>
                <a:effectLst/>
              </p:spPr>
              <p:txBody>
                <a:bodyPr/>
                <a:lstStyle/>
                <a:p>
                  <a:endParaRPr lang="en-US" dirty="0"/>
                </a:p>
              </p:txBody>
            </p:sp>
          </p:grpSp>
          <p:sp>
            <p:nvSpPr>
              <p:cNvPr id="298"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299" name="Group 149"/>
              <p:cNvGrpSpPr>
                <a:grpSpLocks noChangeAspect="1"/>
              </p:cNvGrpSpPr>
              <p:nvPr/>
            </p:nvGrpSpPr>
            <p:grpSpPr bwMode="gray">
              <a:xfrm>
                <a:off x="3086" y="2189"/>
                <a:ext cx="85" cy="114"/>
                <a:chOff x="3086" y="2189"/>
                <a:chExt cx="85" cy="114"/>
              </a:xfrm>
              <a:grpFill/>
            </p:grpSpPr>
            <p:sp>
              <p:nvSpPr>
                <p:cNvPr id="313"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4"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300"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301" name="Group 153"/>
              <p:cNvGrpSpPr>
                <a:grpSpLocks noChangeAspect="1"/>
              </p:cNvGrpSpPr>
              <p:nvPr/>
            </p:nvGrpSpPr>
            <p:grpSpPr bwMode="gray">
              <a:xfrm>
                <a:off x="3000" y="2012"/>
                <a:ext cx="210" cy="192"/>
                <a:chOff x="3000" y="2012"/>
                <a:chExt cx="210" cy="192"/>
              </a:xfrm>
              <a:grpFill/>
            </p:grpSpPr>
            <p:sp>
              <p:nvSpPr>
                <p:cNvPr id="311"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2"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302"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3"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4"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305" name="Group 159"/>
              <p:cNvGrpSpPr>
                <a:grpSpLocks noChangeAspect="1"/>
              </p:cNvGrpSpPr>
              <p:nvPr/>
            </p:nvGrpSpPr>
            <p:grpSpPr bwMode="gray">
              <a:xfrm>
                <a:off x="2802" y="1979"/>
                <a:ext cx="205" cy="88"/>
                <a:chOff x="2802" y="1979"/>
                <a:chExt cx="205" cy="88"/>
              </a:xfrm>
              <a:grpFill/>
            </p:grpSpPr>
            <p:sp>
              <p:nvSpPr>
                <p:cNvPr id="309"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0"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306"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7"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8"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49" name="Freeform 165"/>
            <p:cNvSpPr>
              <a:spLocks noChangeAspect="1"/>
            </p:cNvSpPr>
            <p:nvPr/>
          </p:nvSpPr>
          <p:spPr bwMode="gray">
            <a:xfrm>
              <a:off x="5515767" y="2903884"/>
              <a:ext cx="53975" cy="55563"/>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0" name="Freeform 166"/>
            <p:cNvSpPr>
              <a:spLocks noChangeAspect="1"/>
            </p:cNvSpPr>
            <p:nvPr/>
          </p:nvSpPr>
          <p:spPr bwMode="gray">
            <a:xfrm>
              <a:off x="5569742" y="2532409"/>
              <a:ext cx="708025" cy="377825"/>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1" name="Freeform 167"/>
            <p:cNvSpPr>
              <a:spLocks noChangeAspect="1"/>
            </p:cNvSpPr>
            <p:nvPr/>
          </p:nvSpPr>
          <p:spPr bwMode="gray">
            <a:xfrm>
              <a:off x="5453855" y="2851497"/>
              <a:ext cx="117475" cy="57150"/>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2" name="Freeform 168"/>
            <p:cNvSpPr>
              <a:spLocks noChangeAspect="1"/>
            </p:cNvSpPr>
            <p:nvPr/>
          </p:nvSpPr>
          <p:spPr bwMode="gray">
            <a:xfrm>
              <a:off x="5734842" y="2802284"/>
              <a:ext cx="298450" cy="193675"/>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3" name="Freeform 169"/>
            <p:cNvSpPr>
              <a:spLocks noChangeAspect="1"/>
            </p:cNvSpPr>
            <p:nvPr/>
          </p:nvSpPr>
          <p:spPr bwMode="gray">
            <a:xfrm>
              <a:off x="5672930" y="2868959"/>
              <a:ext cx="247650" cy="171450"/>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54" name="Group 170"/>
            <p:cNvGrpSpPr>
              <a:grpSpLocks noChangeAspect="1"/>
            </p:cNvGrpSpPr>
            <p:nvPr/>
          </p:nvGrpSpPr>
          <p:grpSpPr bwMode="gray">
            <a:xfrm>
              <a:off x="5539580" y="2891184"/>
              <a:ext cx="96838" cy="77788"/>
              <a:chOff x="3007" y="1982"/>
              <a:chExt cx="61" cy="49"/>
            </a:xfrm>
            <a:grpFill/>
          </p:grpSpPr>
          <p:sp>
            <p:nvSpPr>
              <p:cNvPr id="291"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92"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55" name="Freeform 173"/>
            <p:cNvSpPr>
              <a:spLocks noChangeAspect="1"/>
            </p:cNvSpPr>
            <p:nvPr/>
          </p:nvSpPr>
          <p:spPr bwMode="gray">
            <a:xfrm>
              <a:off x="4333081" y="2130772"/>
              <a:ext cx="190500" cy="130175"/>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56" name="Group 222"/>
            <p:cNvGrpSpPr>
              <a:grpSpLocks noChangeAspect="1"/>
            </p:cNvGrpSpPr>
            <p:nvPr/>
          </p:nvGrpSpPr>
          <p:grpSpPr bwMode="gray">
            <a:xfrm>
              <a:off x="4945856" y="1268759"/>
              <a:ext cx="287338" cy="296863"/>
              <a:chOff x="3202" y="1036"/>
              <a:chExt cx="181" cy="187"/>
            </a:xfrm>
            <a:grpFill/>
          </p:grpSpPr>
          <p:sp>
            <p:nvSpPr>
              <p:cNvPr id="285"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6"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7"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8"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9"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90"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57" name="Freeform 229"/>
            <p:cNvSpPr>
              <a:spLocks noChangeAspect="1"/>
            </p:cNvSpPr>
            <p:nvPr/>
          </p:nvSpPr>
          <p:spPr bwMode="gray">
            <a:xfrm>
              <a:off x="3993356" y="2386359"/>
              <a:ext cx="6350" cy="6350"/>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8" name="Freeform 230"/>
            <p:cNvSpPr>
              <a:spLocks noChangeAspect="1"/>
            </p:cNvSpPr>
            <p:nvPr/>
          </p:nvSpPr>
          <p:spPr bwMode="gray">
            <a:xfrm>
              <a:off x="4331493" y="1810097"/>
              <a:ext cx="46038" cy="44450"/>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9" name="Freeform 231"/>
            <p:cNvSpPr>
              <a:spLocks noChangeAspect="1"/>
            </p:cNvSpPr>
            <p:nvPr/>
          </p:nvSpPr>
          <p:spPr bwMode="gray">
            <a:xfrm>
              <a:off x="4271168" y="1913284"/>
              <a:ext cx="46038" cy="31750"/>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0" name="Freeform 232"/>
            <p:cNvSpPr>
              <a:spLocks noChangeAspect="1"/>
            </p:cNvSpPr>
            <p:nvPr/>
          </p:nvSpPr>
          <p:spPr bwMode="gray">
            <a:xfrm>
              <a:off x="3994943" y="2381597"/>
              <a:ext cx="14288" cy="4763"/>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1" name="Freeform 233"/>
            <p:cNvSpPr>
              <a:spLocks noChangeAspect="1"/>
            </p:cNvSpPr>
            <p:nvPr/>
          </p:nvSpPr>
          <p:spPr bwMode="gray">
            <a:xfrm>
              <a:off x="3490118" y="1268759"/>
              <a:ext cx="963613" cy="1114425"/>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2" name="Freeform 234"/>
            <p:cNvSpPr>
              <a:spLocks noChangeAspect="1"/>
            </p:cNvSpPr>
            <p:nvPr/>
          </p:nvSpPr>
          <p:spPr bwMode="gray">
            <a:xfrm>
              <a:off x="3804443" y="1951384"/>
              <a:ext cx="52388" cy="52388"/>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3" name="Freeform 235"/>
            <p:cNvSpPr>
              <a:spLocks noChangeAspect="1"/>
            </p:cNvSpPr>
            <p:nvPr/>
          </p:nvSpPr>
          <p:spPr bwMode="gray">
            <a:xfrm>
              <a:off x="3559968" y="1500534"/>
              <a:ext cx="52388" cy="19050"/>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64" name="Group 236"/>
            <p:cNvGrpSpPr>
              <a:grpSpLocks noChangeAspect="1"/>
            </p:cNvGrpSpPr>
            <p:nvPr/>
          </p:nvGrpSpPr>
          <p:grpSpPr bwMode="gray">
            <a:xfrm>
              <a:off x="3344068" y="3475384"/>
              <a:ext cx="808038" cy="1365250"/>
              <a:chOff x="1624" y="2350"/>
              <a:chExt cx="509" cy="860"/>
            </a:xfrm>
            <a:grpFill/>
          </p:grpSpPr>
          <p:sp>
            <p:nvSpPr>
              <p:cNvPr id="260"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1"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2"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3"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4"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5"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6"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7"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8"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9"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0"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1"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2"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3"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4"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5"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6"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7"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8"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9"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0"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1"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2"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3"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4"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65" name="Freeform 262"/>
            <p:cNvSpPr>
              <a:spLocks noChangeAspect="1"/>
            </p:cNvSpPr>
            <p:nvPr/>
          </p:nvSpPr>
          <p:spPr bwMode="gray">
            <a:xfrm>
              <a:off x="3234531" y="3429347"/>
              <a:ext cx="74613" cy="74613"/>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6" name="Freeform 263"/>
            <p:cNvSpPr>
              <a:spLocks noChangeAspect="1"/>
            </p:cNvSpPr>
            <p:nvPr/>
          </p:nvSpPr>
          <p:spPr bwMode="gray">
            <a:xfrm>
              <a:off x="3313906" y="3524597"/>
              <a:ext cx="101600" cy="42863"/>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7" name="Freeform 264"/>
            <p:cNvSpPr>
              <a:spLocks noChangeAspect="1"/>
            </p:cNvSpPr>
            <p:nvPr/>
          </p:nvSpPr>
          <p:spPr bwMode="gray">
            <a:xfrm>
              <a:off x="3153568" y="3378547"/>
              <a:ext cx="68263" cy="74613"/>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8" name="Freeform 265"/>
            <p:cNvSpPr>
              <a:spLocks noChangeAspect="1"/>
            </p:cNvSpPr>
            <p:nvPr/>
          </p:nvSpPr>
          <p:spPr bwMode="gray">
            <a:xfrm>
              <a:off x="3205956" y="3367434"/>
              <a:ext cx="19050" cy="460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9" name="Freeform 266"/>
            <p:cNvSpPr>
              <a:spLocks noChangeAspect="1"/>
            </p:cNvSpPr>
            <p:nvPr/>
          </p:nvSpPr>
          <p:spPr bwMode="gray">
            <a:xfrm>
              <a:off x="3191668" y="3440459"/>
              <a:ext cx="39688" cy="22225"/>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0" name="Freeform 267"/>
            <p:cNvSpPr>
              <a:spLocks noChangeAspect="1"/>
            </p:cNvSpPr>
            <p:nvPr/>
          </p:nvSpPr>
          <p:spPr bwMode="gray">
            <a:xfrm>
              <a:off x="3264693" y="3497609"/>
              <a:ext cx="57150" cy="50800"/>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1" name="Freeform 268"/>
            <p:cNvSpPr>
              <a:spLocks noChangeAspect="1"/>
            </p:cNvSpPr>
            <p:nvPr/>
          </p:nvSpPr>
          <p:spPr bwMode="gray">
            <a:xfrm>
              <a:off x="3202781" y="3411884"/>
              <a:ext cx="106363" cy="53975"/>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2" name="Freeform 269"/>
            <p:cNvSpPr>
              <a:spLocks noChangeAspect="1"/>
            </p:cNvSpPr>
            <p:nvPr/>
          </p:nvSpPr>
          <p:spPr bwMode="gray">
            <a:xfrm>
              <a:off x="2721768" y="3094384"/>
              <a:ext cx="525463" cy="342900"/>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73" name="Group 270"/>
            <p:cNvGrpSpPr>
              <a:grpSpLocks noChangeAspect="1"/>
            </p:cNvGrpSpPr>
            <p:nvPr/>
          </p:nvGrpSpPr>
          <p:grpSpPr bwMode="gray">
            <a:xfrm>
              <a:off x="1832768" y="1897409"/>
              <a:ext cx="1765300" cy="1346200"/>
              <a:chOff x="672" y="1356"/>
              <a:chExt cx="1112" cy="848"/>
            </a:xfrm>
            <a:grpFill/>
          </p:grpSpPr>
          <p:grpSp>
            <p:nvGrpSpPr>
              <p:cNvPr id="248" name="Group 271"/>
              <p:cNvGrpSpPr>
                <a:grpSpLocks noChangeAspect="1"/>
              </p:cNvGrpSpPr>
              <p:nvPr/>
            </p:nvGrpSpPr>
            <p:grpSpPr bwMode="gray">
              <a:xfrm>
                <a:off x="672" y="1356"/>
                <a:ext cx="418" cy="413"/>
                <a:chOff x="672" y="1356"/>
                <a:chExt cx="418" cy="413"/>
              </a:xfrm>
              <a:grpFill/>
            </p:grpSpPr>
            <p:sp>
              <p:nvSpPr>
                <p:cNvPr id="255"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6"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7"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8"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9"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noFill/>
                  <a:prstDash val="solid"/>
                  <a:round/>
                  <a:headEnd type="none" w="med" len="med"/>
                  <a:tailEnd type="none" w="med" len="med"/>
                </a:ln>
                <a:effectLst/>
              </p:spPr>
              <p:txBody>
                <a:bodyPr/>
                <a:lstStyle/>
                <a:p>
                  <a:endParaRPr lang="en-US" dirty="0"/>
                </a:p>
              </p:txBody>
            </p:sp>
          </p:grpSp>
          <p:grpSp>
            <p:nvGrpSpPr>
              <p:cNvPr id="249" name="Group 277"/>
              <p:cNvGrpSpPr>
                <a:grpSpLocks noChangeAspect="1"/>
              </p:cNvGrpSpPr>
              <p:nvPr/>
            </p:nvGrpSpPr>
            <p:grpSpPr bwMode="gray">
              <a:xfrm>
                <a:off x="1149" y="1865"/>
                <a:ext cx="635" cy="339"/>
                <a:chOff x="1149" y="1865"/>
                <a:chExt cx="635" cy="339"/>
              </a:xfrm>
              <a:grpFill/>
            </p:grpSpPr>
            <p:sp>
              <p:nvSpPr>
                <p:cNvPr id="250"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1"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2"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3"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4"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74" name="Group 283"/>
            <p:cNvGrpSpPr>
              <a:grpSpLocks noChangeAspect="1"/>
            </p:cNvGrpSpPr>
            <p:nvPr/>
          </p:nvGrpSpPr>
          <p:grpSpPr bwMode="gray">
            <a:xfrm>
              <a:off x="2304256" y="1268759"/>
              <a:ext cx="1538288" cy="1622425"/>
              <a:chOff x="969" y="960"/>
              <a:chExt cx="969" cy="1022"/>
            </a:xfrm>
            <a:grpFill/>
          </p:grpSpPr>
          <p:sp>
            <p:nvSpPr>
              <p:cNvPr id="219"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0"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1"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2"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3"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4"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5"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6"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7"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8"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9"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0"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1"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2"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3"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4"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5"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6"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7"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8"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9"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0"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1"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2"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3"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4"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5"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6"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7"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75" name="Freeform 313"/>
            <p:cNvSpPr>
              <a:spLocks noChangeAspect="1"/>
            </p:cNvSpPr>
            <p:nvPr/>
          </p:nvSpPr>
          <p:spPr bwMode="gray">
            <a:xfrm rot="21085610">
              <a:off x="3399631" y="3186459"/>
              <a:ext cx="12700" cy="6350"/>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6" name="Freeform 314"/>
            <p:cNvSpPr>
              <a:spLocks noChangeAspect="1"/>
            </p:cNvSpPr>
            <p:nvPr/>
          </p:nvSpPr>
          <p:spPr bwMode="gray">
            <a:xfrm rot="21085610">
              <a:off x="3420268" y="3188047"/>
              <a:ext cx="1588" cy="15875"/>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7" name="Freeform 315"/>
            <p:cNvSpPr>
              <a:spLocks noChangeAspect="1"/>
            </p:cNvSpPr>
            <p:nvPr/>
          </p:nvSpPr>
          <p:spPr bwMode="gray">
            <a:xfrm rot="21085610">
              <a:off x="3420268" y="3224559"/>
              <a:ext cx="3175" cy="1588"/>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8" name="Freeform 316"/>
            <p:cNvSpPr>
              <a:spLocks noChangeAspect="1"/>
            </p:cNvSpPr>
            <p:nvPr/>
          </p:nvSpPr>
          <p:spPr bwMode="gray">
            <a:xfrm rot="21085610">
              <a:off x="3412331" y="3222972"/>
              <a:ext cx="6350" cy="19050"/>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9" name="Freeform 317"/>
            <p:cNvSpPr>
              <a:spLocks noChangeAspect="1"/>
            </p:cNvSpPr>
            <p:nvPr/>
          </p:nvSpPr>
          <p:spPr bwMode="gray">
            <a:xfrm rot="21085610">
              <a:off x="3420268" y="3245197"/>
              <a:ext cx="1588" cy="9525"/>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0" name="Freeform 318"/>
            <p:cNvSpPr>
              <a:spLocks noChangeAspect="1"/>
            </p:cNvSpPr>
            <p:nvPr/>
          </p:nvSpPr>
          <p:spPr bwMode="gray">
            <a:xfrm rot="21085610">
              <a:off x="3434556" y="3218209"/>
              <a:ext cx="1588" cy="1270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1" name="Freeform 319"/>
            <p:cNvSpPr>
              <a:spLocks noChangeAspect="1"/>
            </p:cNvSpPr>
            <p:nvPr/>
          </p:nvSpPr>
          <p:spPr bwMode="gray">
            <a:xfrm rot="21085610">
              <a:off x="3442493" y="3229322"/>
              <a:ext cx="4763" cy="14288"/>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2" name="Freeform 320"/>
            <p:cNvSpPr>
              <a:spLocks noChangeAspect="1"/>
            </p:cNvSpPr>
            <p:nvPr/>
          </p:nvSpPr>
          <p:spPr bwMode="gray">
            <a:xfrm rot="21085610">
              <a:off x="3456781" y="3240434"/>
              <a:ext cx="3175" cy="3175"/>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3" name="Freeform 321"/>
            <p:cNvSpPr>
              <a:spLocks noChangeAspect="1"/>
            </p:cNvSpPr>
            <p:nvPr/>
          </p:nvSpPr>
          <p:spPr bwMode="gray">
            <a:xfrm rot="21085610">
              <a:off x="3450431" y="3254722"/>
              <a:ext cx="4763" cy="15875"/>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4" name="Freeform 322"/>
            <p:cNvSpPr>
              <a:spLocks noChangeAspect="1"/>
            </p:cNvSpPr>
            <p:nvPr/>
          </p:nvSpPr>
          <p:spPr bwMode="gray">
            <a:xfrm rot="21085610">
              <a:off x="3464718" y="3269009"/>
              <a:ext cx="4763" cy="14288"/>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5" name="Freeform 323"/>
            <p:cNvSpPr>
              <a:spLocks noChangeAspect="1"/>
            </p:cNvSpPr>
            <p:nvPr/>
          </p:nvSpPr>
          <p:spPr bwMode="gray">
            <a:xfrm rot="21085610">
              <a:off x="3477418" y="3278534"/>
              <a:ext cx="4763" cy="1588"/>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6" name="Freeform 324"/>
            <p:cNvSpPr>
              <a:spLocks noChangeAspect="1"/>
            </p:cNvSpPr>
            <p:nvPr/>
          </p:nvSpPr>
          <p:spPr bwMode="gray">
            <a:xfrm rot="21085610">
              <a:off x="3488531" y="3284884"/>
              <a:ext cx="9525" cy="6350"/>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7" name="Freeform 325"/>
            <p:cNvSpPr>
              <a:spLocks noChangeAspect="1"/>
            </p:cNvSpPr>
            <p:nvPr/>
          </p:nvSpPr>
          <p:spPr bwMode="gray">
            <a:xfrm rot="21085610">
              <a:off x="3475831" y="3302347"/>
              <a:ext cx="6350" cy="9525"/>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8" name="Freeform 326"/>
            <p:cNvSpPr>
              <a:spLocks noChangeAspect="1"/>
            </p:cNvSpPr>
            <p:nvPr/>
          </p:nvSpPr>
          <p:spPr bwMode="gray">
            <a:xfrm rot="21085610">
              <a:off x="3418681" y="3243609"/>
              <a:ext cx="3175" cy="4763"/>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9" name="Freeform 327"/>
            <p:cNvSpPr>
              <a:spLocks noChangeAspect="1"/>
            </p:cNvSpPr>
            <p:nvPr/>
          </p:nvSpPr>
          <p:spPr bwMode="gray">
            <a:xfrm rot="21085610">
              <a:off x="3386931" y="3227734"/>
              <a:ext cx="1588" cy="6350"/>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0" name="Freeform 328"/>
            <p:cNvSpPr>
              <a:spLocks noChangeAspect="1"/>
            </p:cNvSpPr>
            <p:nvPr/>
          </p:nvSpPr>
          <p:spPr bwMode="gray">
            <a:xfrm rot="21085610">
              <a:off x="3383756" y="3235672"/>
              <a:ext cx="3175" cy="3175"/>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1" name="Freeform 329"/>
            <p:cNvSpPr>
              <a:spLocks noChangeAspect="1"/>
            </p:cNvSpPr>
            <p:nvPr/>
          </p:nvSpPr>
          <p:spPr bwMode="gray">
            <a:xfrm rot="21085610">
              <a:off x="3374231" y="3238847"/>
              <a:ext cx="6350" cy="6350"/>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2" name="Freeform 330"/>
            <p:cNvSpPr>
              <a:spLocks noChangeAspect="1"/>
            </p:cNvSpPr>
            <p:nvPr/>
          </p:nvSpPr>
          <p:spPr bwMode="gray">
            <a:xfrm rot="20552049">
              <a:off x="3417093" y="3375372"/>
              <a:ext cx="23813" cy="17463"/>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3" name="Freeform 331"/>
            <p:cNvSpPr>
              <a:spLocks noChangeAspect="1"/>
            </p:cNvSpPr>
            <p:nvPr/>
          </p:nvSpPr>
          <p:spPr bwMode="gray">
            <a:xfrm rot="20552049">
              <a:off x="3482181" y="3318222"/>
              <a:ext cx="38100" cy="52388"/>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4" name="Freeform 332"/>
            <p:cNvSpPr>
              <a:spLocks noChangeAspect="1"/>
            </p:cNvSpPr>
            <p:nvPr/>
          </p:nvSpPr>
          <p:spPr bwMode="gray">
            <a:xfrm rot="20552049">
              <a:off x="3596481" y="3349972"/>
              <a:ext cx="1588" cy="1588"/>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5" name="Freeform 333"/>
            <p:cNvSpPr>
              <a:spLocks noChangeAspect="1"/>
            </p:cNvSpPr>
            <p:nvPr/>
          </p:nvSpPr>
          <p:spPr bwMode="gray">
            <a:xfrm rot="20552049">
              <a:off x="3618706" y="3392834"/>
              <a:ext cx="3175" cy="1111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6" name="Freeform 334"/>
            <p:cNvSpPr>
              <a:spLocks noChangeAspect="1"/>
            </p:cNvSpPr>
            <p:nvPr/>
          </p:nvSpPr>
          <p:spPr bwMode="gray">
            <a:xfrm rot="20552049">
              <a:off x="3642518" y="3470622"/>
              <a:ext cx="3175" cy="4763"/>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7" name="Freeform 335"/>
            <p:cNvSpPr>
              <a:spLocks noChangeAspect="1"/>
            </p:cNvSpPr>
            <p:nvPr/>
          </p:nvSpPr>
          <p:spPr bwMode="gray">
            <a:xfrm rot="20552049">
              <a:off x="3636168" y="3484909"/>
              <a:ext cx="9525" cy="15875"/>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8" name="Freeform 336"/>
            <p:cNvSpPr>
              <a:spLocks noChangeAspect="1"/>
            </p:cNvSpPr>
            <p:nvPr/>
          </p:nvSpPr>
          <p:spPr bwMode="gray">
            <a:xfrm rot="20552049">
              <a:off x="3463131" y="3324572"/>
              <a:ext cx="1588" cy="3175"/>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99" name="Group 337"/>
            <p:cNvGrpSpPr>
              <a:grpSpLocks noChangeAspect="1"/>
            </p:cNvGrpSpPr>
            <p:nvPr/>
          </p:nvGrpSpPr>
          <p:grpSpPr bwMode="gray">
            <a:xfrm>
              <a:off x="3455193" y="3327747"/>
              <a:ext cx="28575" cy="44450"/>
              <a:chOff x="1694" y="2257"/>
              <a:chExt cx="18" cy="28"/>
            </a:xfrm>
            <a:grpFill/>
          </p:grpSpPr>
          <p:sp>
            <p:nvSpPr>
              <p:cNvPr id="217"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8"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100" name="Freeform 340"/>
            <p:cNvSpPr>
              <a:spLocks noChangeAspect="1"/>
            </p:cNvSpPr>
            <p:nvPr/>
          </p:nvSpPr>
          <p:spPr bwMode="gray">
            <a:xfrm rot="20552049">
              <a:off x="3532981" y="3337272"/>
              <a:ext cx="15875" cy="1270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1" name="Freeform 341"/>
            <p:cNvSpPr>
              <a:spLocks noChangeAspect="1"/>
            </p:cNvSpPr>
            <p:nvPr/>
          </p:nvSpPr>
          <p:spPr bwMode="gray">
            <a:xfrm rot="20552049">
              <a:off x="3629818" y="3429347"/>
              <a:ext cx="0" cy="4763"/>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2" name="Freeform 342"/>
            <p:cNvSpPr>
              <a:spLocks noChangeAspect="1"/>
            </p:cNvSpPr>
            <p:nvPr/>
          </p:nvSpPr>
          <p:spPr bwMode="gray">
            <a:xfrm rot="20552049">
              <a:off x="3602831" y="3362672"/>
              <a:ext cx="4763" cy="1111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3" name="Freeform 343"/>
            <p:cNvSpPr>
              <a:spLocks noChangeAspect="1"/>
            </p:cNvSpPr>
            <p:nvPr/>
          </p:nvSpPr>
          <p:spPr bwMode="gray">
            <a:xfrm rot="20552049">
              <a:off x="3556793" y="3334097"/>
              <a:ext cx="0" cy="1588"/>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4" name="Freeform 344"/>
            <p:cNvSpPr>
              <a:spLocks noChangeAspect="1"/>
            </p:cNvSpPr>
            <p:nvPr/>
          </p:nvSpPr>
          <p:spPr bwMode="gray">
            <a:xfrm rot="20552049">
              <a:off x="3559968" y="3346797"/>
              <a:ext cx="1588" cy="3175"/>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5" name="Freeform 345"/>
            <p:cNvSpPr>
              <a:spLocks noChangeAspect="1"/>
            </p:cNvSpPr>
            <p:nvPr/>
          </p:nvSpPr>
          <p:spPr bwMode="gray">
            <a:xfrm rot="20552049">
              <a:off x="3610768" y="3380134"/>
              <a:ext cx="3175" cy="7938"/>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6" name="Freeform 346"/>
            <p:cNvSpPr>
              <a:spLocks noChangeAspect="1"/>
            </p:cNvSpPr>
            <p:nvPr/>
          </p:nvSpPr>
          <p:spPr bwMode="gray">
            <a:xfrm rot="20552049">
              <a:off x="3629818" y="3454747"/>
              <a:ext cx="1588" cy="4763"/>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7" name="Freeform 347"/>
            <p:cNvSpPr>
              <a:spLocks noChangeAspect="1"/>
            </p:cNvSpPr>
            <p:nvPr/>
          </p:nvSpPr>
          <p:spPr bwMode="gray">
            <a:xfrm rot="20552049">
              <a:off x="3325018" y="3280122"/>
              <a:ext cx="117475" cy="77788"/>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8" name="Freeform 348"/>
            <p:cNvSpPr>
              <a:spLocks noChangeAspect="1"/>
            </p:cNvSpPr>
            <p:nvPr/>
          </p:nvSpPr>
          <p:spPr bwMode="gray">
            <a:xfrm rot="20552049">
              <a:off x="3344068" y="3321397"/>
              <a:ext cx="4763" cy="9525"/>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9" name="Freeform 349"/>
            <p:cNvSpPr>
              <a:spLocks noChangeAspect="1"/>
            </p:cNvSpPr>
            <p:nvPr/>
          </p:nvSpPr>
          <p:spPr bwMode="gray">
            <a:xfrm rot="20552049">
              <a:off x="3386931" y="3289647"/>
              <a:ext cx="11113" cy="14288"/>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0" name="Freeform 350"/>
            <p:cNvSpPr>
              <a:spLocks noChangeAspect="1"/>
            </p:cNvSpPr>
            <p:nvPr/>
          </p:nvSpPr>
          <p:spPr bwMode="gray">
            <a:xfrm rot="20552049">
              <a:off x="3585368" y="3346797"/>
              <a:ext cx="0" cy="4763"/>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1" name="Freeform 351"/>
            <p:cNvSpPr>
              <a:spLocks noChangeAspect="1"/>
            </p:cNvSpPr>
            <p:nvPr/>
          </p:nvSpPr>
          <p:spPr bwMode="gray">
            <a:xfrm rot="20552049">
              <a:off x="3626643" y="3413472"/>
              <a:ext cx="1588" cy="6350"/>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12" name="Group 362"/>
            <p:cNvGrpSpPr/>
            <p:nvPr/>
          </p:nvGrpSpPr>
          <p:grpSpPr bwMode="gray">
            <a:xfrm>
              <a:off x="4580731" y="1911697"/>
              <a:ext cx="879476" cy="1109663"/>
              <a:chOff x="4580731" y="1911697"/>
              <a:chExt cx="879476" cy="1109663"/>
            </a:xfrm>
            <a:grpFill/>
          </p:grpSpPr>
          <p:sp>
            <p:nvSpPr>
              <p:cNvPr id="168"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69"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0"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71" name="Group 178"/>
              <p:cNvGrpSpPr>
                <a:grpSpLocks noChangeAspect="1"/>
              </p:cNvGrpSpPr>
              <p:nvPr/>
            </p:nvGrpSpPr>
            <p:grpSpPr bwMode="gray">
              <a:xfrm>
                <a:off x="4876006" y="2765772"/>
                <a:ext cx="204788" cy="242888"/>
                <a:chOff x="2589" y="1903"/>
                <a:chExt cx="129" cy="153"/>
              </a:xfrm>
              <a:grpFill/>
            </p:grpSpPr>
            <p:sp>
              <p:nvSpPr>
                <p:cNvPr id="214"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5"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6"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172"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3"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4"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5"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6"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7"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8"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79" name="Group 189"/>
              <p:cNvGrpSpPr>
                <a:grpSpLocks noChangeAspect="1"/>
              </p:cNvGrpSpPr>
              <p:nvPr/>
            </p:nvGrpSpPr>
            <p:grpSpPr bwMode="gray">
              <a:xfrm>
                <a:off x="4679156" y="2659410"/>
                <a:ext cx="247650" cy="244475"/>
                <a:chOff x="2465" y="1836"/>
                <a:chExt cx="156" cy="154"/>
              </a:xfrm>
              <a:grpFill/>
            </p:grpSpPr>
            <p:sp>
              <p:nvSpPr>
                <p:cNvPr id="212"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3"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noFill/>
                  <a:prstDash val="solid"/>
                  <a:round/>
                  <a:headEnd type="none" w="med" len="med"/>
                  <a:tailEnd type="none" w="med" len="med"/>
                </a:ln>
                <a:effectLst/>
              </p:spPr>
              <p:txBody>
                <a:bodyPr/>
                <a:lstStyle/>
                <a:p>
                  <a:endParaRPr lang="en-US" dirty="0"/>
                </a:p>
              </p:txBody>
            </p:sp>
          </p:grpSp>
          <p:grpSp>
            <p:nvGrpSpPr>
              <p:cNvPr id="180" name="Group 192"/>
              <p:cNvGrpSpPr>
                <a:grpSpLocks noChangeAspect="1"/>
              </p:cNvGrpSpPr>
              <p:nvPr/>
            </p:nvGrpSpPr>
            <p:grpSpPr bwMode="gray">
              <a:xfrm>
                <a:off x="4620419" y="2430810"/>
                <a:ext cx="171450" cy="258763"/>
                <a:chOff x="2428" y="1692"/>
                <a:chExt cx="108" cy="163"/>
              </a:xfrm>
              <a:grpFill/>
            </p:grpSpPr>
            <p:sp>
              <p:nvSpPr>
                <p:cNvPr id="210"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1"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181"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2"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3"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4"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85" name="Group 199"/>
              <p:cNvGrpSpPr>
                <a:grpSpLocks noChangeAspect="1"/>
              </p:cNvGrpSpPr>
              <p:nvPr/>
            </p:nvGrpSpPr>
            <p:grpSpPr bwMode="gray">
              <a:xfrm>
                <a:off x="5033169" y="2808635"/>
                <a:ext cx="68263" cy="68263"/>
                <a:chOff x="2688" y="1930"/>
                <a:chExt cx="43" cy="43"/>
              </a:xfrm>
              <a:grpFill/>
            </p:grpSpPr>
            <p:sp>
              <p:nvSpPr>
                <p:cNvPr id="208"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9"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186"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7"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8"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9"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0"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1"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2"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3"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4"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5"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6"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7"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8"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9"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0"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1"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2"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3"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4"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205" name="Group 359"/>
              <p:cNvGrpSpPr/>
              <p:nvPr/>
            </p:nvGrpSpPr>
            <p:grpSpPr bwMode="gray">
              <a:xfrm>
                <a:off x="5080794" y="2788583"/>
                <a:ext cx="75600" cy="108000"/>
                <a:chOff x="4160739" y="2986112"/>
                <a:chExt cx="187325" cy="233362"/>
              </a:xfrm>
              <a:grpFill/>
            </p:grpSpPr>
            <p:sp>
              <p:nvSpPr>
                <p:cNvPr id="206"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noFill/>
                  <a:prstDash val="solid"/>
                  <a:round/>
                  <a:headEnd type="none" w="med" len="med"/>
                  <a:tailEnd type="none" w="med" len="med"/>
                </a:ln>
                <a:effectLst/>
              </p:spPr>
              <p:txBody>
                <a:bodyPr/>
                <a:lstStyle/>
                <a:p>
                  <a:endParaRPr lang="en-US" dirty="0"/>
                </a:p>
              </p:txBody>
            </p:sp>
            <p:sp>
              <p:nvSpPr>
                <p:cNvPr id="207"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113" name="Group 368"/>
            <p:cNvGrpSpPr/>
            <p:nvPr/>
          </p:nvGrpSpPr>
          <p:grpSpPr bwMode="gray">
            <a:xfrm>
              <a:off x="4455318" y="2994372"/>
              <a:ext cx="1196974" cy="1339850"/>
              <a:chOff x="4455318" y="2994372"/>
              <a:chExt cx="1196974" cy="1339850"/>
            </a:xfrm>
            <a:grpFill/>
          </p:grpSpPr>
          <p:sp>
            <p:nvSpPr>
              <p:cNvPr id="114" name="Freeform 113"/>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5" name="Freeform 114"/>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16" name="Group 367"/>
              <p:cNvGrpSpPr/>
              <p:nvPr/>
            </p:nvGrpSpPr>
            <p:grpSpPr bwMode="gray">
              <a:xfrm>
                <a:off x="4455318" y="2994372"/>
                <a:ext cx="1196974" cy="1339850"/>
                <a:chOff x="4455318" y="2994372"/>
                <a:chExt cx="1196974" cy="1339850"/>
              </a:xfrm>
              <a:grpFill/>
            </p:grpSpPr>
            <p:sp>
              <p:nvSpPr>
                <p:cNvPr id="117" name="Freeform 116"/>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8" name="Freeform 117"/>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9" name="Freeform 118"/>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0" name="Freeform 119"/>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1" name="Freeform 120"/>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2" name="Freeform 121"/>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3" name="Freeform 122"/>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5" name="Freeform 124"/>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6" name="Freeform 125"/>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1"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solidFill>
                  <a:schemeClr val="accent1"/>
                </a:solidFill>
                <a:ln w="6350" cap="flat" cmpd="sng">
                  <a:no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solidFill>
                  <a:schemeClr val="accent1"/>
                </a:solidFill>
                <a:ln w="6350" cap="flat" cmpd="sng">
                  <a:no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solidFill>
                  <a:schemeClr val="accent1"/>
                </a:solidFill>
                <a:ln w="6350" cap="flat" cmpd="sng">
                  <a:noFill/>
                  <a:prstDash val="solid"/>
                  <a:round/>
                  <a:headEnd type="none" w="med" len="med"/>
                  <a:tailEnd type="none" w="med" len="med"/>
                </a:ln>
                <a:effectLst/>
              </p:spPr>
              <p:txBody>
                <a:bodyPr/>
                <a:lstStyle/>
                <a:p>
                  <a:endParaRPr lang="en-US" dirty="0"/>
                </a:p>
              </p:txBody>
            </p:sp>
            <p:grpSp>
              <p:nvGrpSpPr>
                <p:cNvPr id="136" name="Group 25"/>
                <p:cNvGrpSpPr>
                  <a:grpSpLocks noChangeAspect="1"/>
                </p:cNvGrpSpPr>
                <p:nvPr/>
              </p:nvGrpSpPr>
              <p:grpSpPr bwMode="gray">
                <a:xfrm>
                  <a:off x="4961730" y="3769072"/>
                  <a:ext cx="219075" cy="239713"/>
                  <a:chOff x="2643" y="2535"/>
                  <a:chExt cx="138" cy="151"/>
                </a:xfrm>
                <a:grpFill/>
              </p:grpSpPr>
              <p:sp>
                <p:nvSpPr>
                  <p:cNvPr id="166"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solidFill>
                    <a:schemeClr val="accent1"/>
                  </a:solidFill>
                  <a:ln w="6350" cap="flat" cmpd="sng">
                    <a:noFill/>
                    <a:prstDash val="solid"/>
                    <a:round/>
                    <a:headEnd type="none" w="med" len="med"/>
                    <a:tailEnd type="none" w="med" len="med"/>
                  </a:ln>
                  <a:effectLst/>
                </p:spPr>
                <p:txBody>
                  <a:bodyPr/>
                  <a:lstStyle/>
                  <a:p>
                    <a:endParaRPr lang="en-US" dirty="0"/>
                  </a:p>
                </p:txBody>
              </p:sp>
              <p:sp>
                <p:nvSpPr>
                  <p:cNvPr id="167"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137"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solidFill>
                  <a:schemeClr val="accent1"/>
                </a:solidFill>
                <a:ln w="6350" cap="flat" cmpd="sng">
                  <a:noFill/>
                  <a:prstDash val="solid"/>
                  <a:round/>
                  <a:headEnd type="none" w="med" len="med"/>
                  <a:tailEnd type="none" w="med" len="med"/>
                </a:ln>
                <a:effectLst/>
              </p:spPr>
              <p:txBody>
                <a:bodyPr/>
                <a:lstStyle/>
                <a:p>
                  <a:endParaRPr lang="en-US" dirty="0"/>
                </a:p>
              </p:txBody>
            </p:sp>
            <p:sp>
              <p:nvSpPr>
                <p:cNvPr id="138"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solidFill>
                  <a:schemeClr val="accent1"/>
                </a:solidFill>
                <a:ln w="6350" cap="flat" cmpd="sng">
                  <a:noFill/>
                  <a:prstDash val="solid"/>
                  <a:round/>
                  <a:headEnd type="none" w="med" len="med"/>
                  <a:tailEnd type="none" w="med" len="med"/>
                </a:ln>
                <a:effectLst/>
              </p:spPr>
              <p:txBody>
                <a:bodyPr/>
                <a:lstStyle/>
                <a:p>
                  <a:endParaRPr lang="en-US" dirty="0"/>
                </a:p>
              </p:txBody>
            </p:sp>
            <p:sp>
              <p:nvSpPr>
                <p:cNvPr id="139"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solidFill>
                  <a:schemeClr val="accent1"/>
                </a:solidFill>
                <a:ln w="6350" cap="flat" cmpd="sng">
                  <a:noFill/>
                  <a:prstDash val="solid"/>
                  <a:round/>
                  <a:headEnd type="none" w="med" len="med"/>
                  <a:tailEnd type="none" w="med" len="med"/>
                </a:ln>
                <a:effectLst/>
              </p:spPr>
              <p:txBody>
                <a:bodyPr/>
                <a:lstStyle/>
                <a:p>
                  <a:endParaRPr lang="en-US" dirty="0"/>
                </a:p>
              </p:txBody>
            </p:sp>
            <p:sp>
              <p:nvSpPr>
                <p:cNvPr id="140"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solidFill>
                  <a:schemeClr val="accent1"/>
                </a:solidFill>
                <a:ln w="6350" cap="flat" cmpd="sng">
                  <a:noFill/>
                  <a:prstDash val="solid"/>
                  <a:round/>
                  <a:headEnd type="none" w="med" len="med"/>
                  <a:tailEnd type="none" w="med" len="med"/>
                </a:ln>
                <a:effectLst/>
              </p:spPr>
              <p:txBody>
                <a:bodyPr/>
                <a:lstStyle/>
                <a:p>
                  <a:endParaRPr lang="en-US" dirty="0"/>
                </a:p>
              </p:txBody>
            </p:sp>
            <p:sp>
              <p:nvSpPr>
                <p:cNvPr id="141"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solidFill>
                  <a:schemeClr val="accent1"/>
                </a:solidFill>
                <a:ln w="6350" cap="flat" cmpd="sng">
                  <a:noFill/>
                  <a:prstDash val="solid"/>
                  <a:round/>
                  <a:headEnd type="none" w="med" len="med"/>
                  <a:tailEnd type="none" w="med" len="med"/>
                </a:ln>
                <a:effectLst/>
              </p:spPr>
              <p:txBody>
                <a:bodyPr/>
                <a:lstStyle/>
                <a:p>
                  <a:endParaRPr lang="en-US" dirty="0"/>
                </a:p>
              </p:txBody>
            </p:sp>
            <p:sp>
              <p:nvSpPr>
                <p:cNvPr id="142"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solidFill>
                  <a:schemeClr val="accent1"/>
                </a:solidFill>
                <a:ln w="6350" cap="flat" cmpd="sng">
                  <a:noFill/>
                  <a:prstDash val="solid"/>
                  <a:round/>
                  <a:headEnd type="none" w="med" len="med"/>
                  <a:tailEnd type="none" w="med" len="med"/>
                </a:ln>
                <a:effectLst/>
              </p:spPr>
              <p:txBody>
                <a:bodyPr/>
                <a:lstStyle/>
                <a:p>
                  <a:endParaRPr lang="en-US" dirty="0"/>
                </a:p>
              </p:txBody>
            </p:sp>
            <p:sp>
              <p:nvSpPr>
                <p:cNvPr id="143"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4"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5"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6"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7"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8"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9"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0"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1"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2"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3"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4"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5"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6"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7"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pattFill prst="solidDmnd">
                  <a:fgClr>
                    <a:schemeClr val="bg1"/>
                  </a:fgClr>
                  <a:bgClr>
                    <a:schemeClr val="accent1"/>
                  </a:bgClr>
                </a:pattFill>
                <a:ln w="6350" cap="flat" cmpd="sng">
                  <a:noFill/>
                  <a:prstDash val="solid"/>
                  <a:round/>
                  <a:headEnd type="none" w="med" len="med"/>
                  <a:tailEnd type="none" w="med" len="med"/>
                </a:ln>
                <a:effectLst/>
              </p:spPr>
              <p:txBody>
                <a:bodyPr/>
                <a:lstStyle/>
                <a:p>
                  <a:endParaRPr lang="en-US" dirty="0"/>
                </a:p>
              </p:txBody>
            </p:sp>
            <p:sp>
              <p:nvSpPr>
                <p:cNvPr id="158"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9"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60"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61"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solidFill>
                  <a:schemeClr val="accent1"/>
                </a:solidFill>
                <a:ln w="6350" cap="flat" cmpd="sng">
                  <a:noFill/>
                  <a:prstDash val="solid"/>
                  <a:round/>
                  <a:headEnd type="none" w="med" len="med"/>
                  <a:tailEnd type="none" w="med" len="med"/>
                </a:ln>
                <a:effectLst/>
              </p:spPr>
              <p:txBody>
                <a:bodyPr/>
                <a:lstStyle/>
                <a:p>
                  <a:endParaRPr lang="en-US" dirty="0"/>
                </a:p>
              </p:txBody>
            </p:sp>
            <p:sp>
              <p:nvSpPr>
                <p:cNvPr id="162"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63" name="Group 364"/>
                <p:cNvGrpSpPr>
                  <a:grpSpLocks noChangeAspect="1"/>
                </p:cNvGrpSpPr>
                <p:nvPr/>
              </p:nvGrpSpPr>
              <p:grpSpPr bwMode="gray">
                <a:xfrm>
                  <a:off x="5141117" y="3280172"/>
                  <a:ext cx="289379" cy="349200"/>
                  <a:chOff x="3548063" y="12700"/>
                  <a:chExt cx="5667375" cy="6838950"/>
                </a:xfrm>
                <a:grpFill/>
              </p:grpSpPr>
              <p:sp>
                <p:nvSpPr>
                  <p:cNvPr id="164"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noFill/>
                    <a:prstDash val="solid"/>
                    <a:round/>
                    <a:headEnd type="none" w="med" len="med"/>
                    <a:tailEnd type="none" w="med" len="med"/>
                  </a:ln>
                  <a:effectLst/>
                </p:spPr>
                <p:txBody>
                  <a:bodyPr/>
                  <a:lstStyle/>
                  <a:p>
                    <a:endParaRPr lang="en-GB" dirty="0"/>
                  </a:p>
                </p:txBody>
              </p:sp>
              <p:sp>
                <p:nvSpPr>
                  <p:cNvPr id="165"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noFill/>
                    <a:prstDash val="solid"/>
                    <a:round/>
                    <a:headEnd type="none" w="med" len="med"/>
                    <a:tailEnd type="none" w="med" len="med"/>
                  </a:ln>
                  <a:effectLst/>
                </p:spPr>
                <p:txBody>
                  <a:bodyPr/>
                  <a:lstStyle/>
                  <a:p>
                    <a:endParaRPr lang="en-GB" dirty="0"/>
                  </a:p>
                </p:txBody>
              </p:sp>
            </p:grpSp>
          </p:grpSp>
        </p:grpSp>
      </p:grpSp>
      <p:sp>
        <p:nvSpPr>
          <p:cNvPr id="361" name="TextBox 360"/>
          <p:cNvSpPr txBox="1"/>
          <p:nvPr/>
        </p:nvSpPr>
        <p:spPr>
          <a:xfrm>
            <a:off x="7795735" y="5371837"/>
            <a:ext cx="2172192" cy="646331"/>
          </a:xfrm>
          <a:prstGeom prst="rect">
            <a:avLst/>
          </a:prstGeom>
          <a:noFill/>
        </p:spPr>
        <p:txBody>
          <a:bodyPr wrap="square" rtlCol="0">
            <a:spAutoFit/>
          </a:bodyPr>
          <a:lstStyle/>
          <a:p>
            <a:r>
              <a:rPr lang="id-ID" sz="1400" b="1" dirty="0">
                <a:solidFill>
                  <a:schemeClr val="tx2"/>
                </a:solidFill>
                <a:ea typeface="Roboto" panose="02000000000000000000" pitchFamily="2" charset="0"/>
              </a:rPr>
              <a:t>RAWOON</a:t>
            </a:r>
            <a:endParaRPr lang="id-ID" sz="1400" b="1" dirty="0" smtClean="0">
              <a:solidFill>
                <a:schemeClr val="tx2"/>
              </a:solidFill>
              <a:ea typeface="Roboto" panose="02000000000000000000" pitchFamily="2" charset="0"/>
            </a:endParaRPr>
          </a:p>
          <a:p>
            <a:r>
              <a:rPr lang="id-ID" sz="1100" dirty="0" smtClean="0">
                <a:solidFill>
                  <a:schemeClr val="bg1">
                    <a:lumMod val="65000"/>
                  </a:schemeClr>
                </a:solidFill>
                <a:ea typeface="Roboto" panose="02000000000000000000" pitchFamily="2" charset="0"/>
              </a:rPr>
              <a:t>Central </a:t>
            </a:r>
            <a:r>
              <a:rPr lang="id-ID" sz="1100" dirty="0">
                <a:solidFill>
                  <a:schemeClr val="bg1">
                    <a:lumMod val="65000"/>
                  </a:schemeClr>
                </a:solidFill>
                <a:ea typeface="Roboto" panose="02000000000000000000" pitchFamily="2" charset="0"/>
              </a:rPr>
              <a:t>Park, Ji Sung Avenue 86 </a:t>
            </a:r>
            <a:r>
              <a:rPr lang="id-ID" sz="1100" dirty="0" smtClean="0">
                <a:solidFill>
                  <a:schemeClr val="bg1">
                    <a:lumMod val="65000"/>
                  </a:schemeClr>
                </a:solidFill>
                <a:ea typeface="Roboto" panose="02000000000000000000" pitchFamily="2" charset="0"/>
              </a:rPr>
              <a:t>New Delhi, India</a:t>
            </a:r>
            <a:endParaRPr lang="id-ID" sz="1100" dirty="0">
              <a:solidFill>
                <a:schemeClr val="bg1">
                  <a:lumMod val="65000"/>
                </a:schemeClr>
              </a:solidFill>
            </a:endParaRPr>
          </a:p>
        </p:txBody>
      </p:sp>
      <p:cxnSp>
        <p:nvCxnSpPr>
          <p:cNvPr id="363" name="Straight Connector 362"/>
          <p:cNvCxnSpPr/>
          <p:nvPr/>
        </p:nvCxnSpPr>
        <p:spPr>
          <a:xfrm rot="5400000" flipH="1">
            <a:off x="5990289" y="5150036"/>
            <a:ext cx="720000" cy="0"/>
          </a:xfrm>
          <a:prstGeom prst="line">
            <a:avLst/>
          </a:prstGeom>
          <a:ln w="12700">
            <a:solidFill>
              <a:schemeClr val="bg1">
                <a:lumMod val="65000"/>
              </a:schemeClr>
            </a:solidFill>
            <a:prstDash val="sysDash"/>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64" name="Straight Connector 363"/>
          <p:cNvCxnSpPr/>
          <p:nvPr/>
        </p:nvCxnSpPr>
        <p:spPr>
          <a:xfrm flipH="1">
            <a:off x="6350286" y="5521065"/>
            <a:ext cx="1414367" cy="0"/>
          </a:xfrm>
          <a:prstGeom prst="line">
            <a:avLst/>
          </a:prstGeom>
          <a:ln w="12700">
            <a:solidFill>
              <a:schemeClr val="bg1">
                <a:lumMod val="65000"/>
              </a:schemeClr>
            </a:solidFill>
            <a:prstDash val="sysDash"/>
            <a:headEnd type="oval"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813196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10" presetClass="entr" presetSubtype="0"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1500"/>
                                        <p:tgtEl>
                                          <p:spTgt spid="5"/>
                                        </p:tgtEl>
                                      </p:cBhvr>
                                    </p:animEffect>
                                  </p:childTnLst>
                                </p:cTn>
                              </p:par>
                            </p:childTnLst>
                          </p:cTn>
                        </p:par>
                        <p:par>
                          <p:cTn id="15" fill="hold">
                            <p:stCondLst>
                              <p:cond delay="3000"/>
                            </p:stCondLst>
                            <p:childTnLst>
                              <p:par>
                                <p:cTn id="16" presetID="22" presetClass="entr" presetSubtype="1" fill="hold" nodeType="afterEffect">
                                  <p:stCondLst>
                                    <p:cond delay="0"/>
                                  </p:stCondLst>
                                  <p:childTnLst>
                                    <p:set>
                                      <p:cBhvr>
                                        <p:cTn id="17" dur="1" fill="hold">
                                          <p:stCondLst>
                                            <p:cond delay="0"/>
                                          </p:stCondLst>
                                        </p:cTn>
                                        <p:tgtEl>
                                          <p:spTgt spid="363"/>
                                        </p:tgtEl>
                                        <p:attrNameLst>
                                          <p:attrName>style.visibility</p:attrName>
                                        </p:attrNameLst>
                                      </p:cBhvr>
                                      <p:to>
                                        <p:strVal val="visible"/>
                                      </p:to>
                                    </p:set>
                                    <p:animEffect transition="in" filter="wipe(up)">
                                      <p:cBhvr>
                                        <p:cTn id="18" dur="1000"/>
                                        <p:tgtEl>
                                          <p:spTgt spid="363"/>
                                        </p:tgtEl>
                                      </p:cBhvr>
                                    </p:animEffect>
                                  </p:childTnLst>
                                </p:cTn>
                              </p:par>
                            </p:childTnLst>
                          </p:cTn>
                        </p:par>
                        <p:par>
                          <p:cTn id="19" fill="hold">
                            <p:stCondLst>
                              <p:cond delay="4000"/>
                            </p:stCondLst>
                            <p:childTnLst>
                              <p:par>
                                <p:cTn id="20" presetID="22" presetClass="entr" presetSubtype="8" fill="hold" nodeType="afterEffect">
                                  <p:stCondLst>
                                    <p:cond delay="0"/>
                                  </p:stCondLst>
                                  <p:childTnLst>
                                    <p:set>
                                      <p:cBhvr>
                                        <p:cTn id="21" dur="1" fill="hold">
                                          <p:stCondLst>
                                            <p:cond delay="0"/>
                                          </p:stCondLst>
                                        </p:cTn>
                                        <p:tgtEl>
                                          <p:spTgt spid="364"/>
                                        </p:tgtEl>
                                        <p:attrNameLst>
                                          <p:attrName>style.visibility</p:attrName>
                                        </p:attrNameLst>
                                      </p:cBhvr>
                                      <p:to>
                                        <p:strVal val="visible"/>
                                      </p:to>
                                    </p:set>
                                    <p:animEffect transition="in" filter="wipe(left)">
                                      <p:cBhvr>
                                        <p:cTn id="22" dur="1000"/>
                                        <p:tgtEl>
                                          <p:spTgt spid="364"/>
                                        </p:tgtEl>
                                      </p:cBhvr>
                                    </p:animEffect>
                                  </p:childTnLst>
                                </p:cTn>
                              </p:par>
                            </p:childTnLst>
                          </p:cTn>
                        </p:par>
                        <p:par>
                          <p:cTn id="23" fill="hold">
                            <p:stCondLst>
                              <p:cond delay="5000"/>
                            </p:stCondLst>
                            <p:childTnLst>
                              <p:par>
                                <p:cTn id="24" presetID="22" presetClass="entr" presetSubtype="1" fill="hold" grpId="0" nodeType="afterEffect">
                                  <p:stCondLst>
                                    <p:cond delay="0"/>
                                  </p:stCondLst>
                                  <p:childTnLst>
                                    <p:set>
                                      <p:cBhvr>
                                        <p:cTn id="25" dur="1" fill="hold">
                                          <p:stCondLst>
                                            <p:cond delay="0"/>
                                          </p:stCondLst>
                                        </p:cTn>
                                        <p:tgtEl>
                                          <p:spTgt spid="361"/>
                                        </p:tgtEl>
                                        <p:attrNameLst>
                                          <p:attrName>style.visibility</p:attrName>
                                        </p:attrNameLst>
                                      </p:cBhvr>
                                      <p:to>
                                        <p:strVal val="visible"/>
                                      </p:to>
                                    </p:set>
                                    <p:animEffect transition="in" filter="wipe(up)">
                                      <p:cBhvr>
                                        <p:cTn id="26" dur="500"/>
                                        <p:tgtEl>
                                          <p:spTgt spid="3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361"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21</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Company Location</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1320737" y="5204206"/>
            <a:ext cx="455984" cy="889318"/>
            <a:chOff x="7765144" y="2307774"/>
            <a:chExt cx="455984" cy="889318"/>
          </a:xfrm>
        </p:grpSpPr>
        <p:sp>
          <p:nvSpPr>
            <p:cNvPr id="6" name="TextBox 5"/>
            <p:cNvSpPr txBox="1"/>
            <p:nvPr/>
          </p:nvSpPr>
          <p:spPr>
            <a:xfrm>
              <a:off x="7765144" y="2307774"/>
              <a:ext cx="455984" cy="830997"/>
            </a:xfrm>
            <a:prstGeom prst="rect">
              <a:avLst/>
            </a:prstGeom>
            <a:noFill/>
          </p:spPr>
          <p:txBody>
            <a:bodyPr wrap="square" rtlCol="0">
              <a:spAutoFit/>
            </a:bodyPr>
            <a:lstStyle/>
            <a:p>
              <a:pPr algn="ctr"/>
              <a:r>
                <a:rPr lang="id-ID" sz="4800" dirty="0" smtClean="0">
                  <a:solidFill>
                    <a:schemeClr val="tx2"/>
                  </a:solidFill>
                  <a:latin typeface="Sosa" pitchFamily="2" charset="0"/>
                </a:rPr>
                <a:t>o</a:t>
              </a:r>
              <a:endParaRPr lang="id-ID" sz="4800" dirty="0">
                <a:solidFill>
                  <a:schemeClr val="tx2"/>
                </a:solidFill>
              </a:endParaRPr>
            </a:p>
          </p:txBody>
        </p:sp>
        <p:sp>
          <p:nvSpPr>
            <p:cNvPr id="7" name="Oval 6"/>
            <p:cNvSpPr>
              <a:spLocks/>
            </p:cNvSpPr>
            <p:nvPr/>
          </p:nvSpPr>
          <p:spPr>
            <a:xfrm>
              <a:off x="7923122" y="3065418"/>
              <a:ext cx="133200" cy="13167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solidFill>
              </a:endParaRPr>
            </a:p>
          </p:txBody>
        </p:sp>
      </p:grpSp>
      <p:sp>
        <p:nvSpPr>
          <p:cNvPr id="8" name="TextBox 7"/>
          <p:cNvSpPr txBox="1"/>
          <p:nvPr/>
        </p:nvSpPr>
        <p:spPr>
          <a:xfrm>
            <a:off x="1825771" y="5289256"/>
            <a:ext cx="9058623" cy="867348"/>
          </a:xfrm>
          <a:prstGeom prst="rect">
            <a:avLst/>
          </a:prstGeom>
          <a:noFill/>
        </p:spPr>
        <p:txBody>
          <a:bodyPr wrap="square" rIns="144000" bIns="36000" numCol="1" spcCol="360000">
            <a:spAutoFit/>
          </a:bodyPr>
          <a:lstStyle/>
          <a:p>
            <a:pPr eaLnBrk="1" fontAlgn="auto" hangingPunct="1">
              <a:spcBef>
                <a:spcPts val="0"/>
              </a:spcBef>
              <a:spcAft>
                <a:spcPts val="0"/>
              </a:spcAft>
              <a:defRPr/>
            </a:pPr>
            <a:r>
              <a:rPr lang="id-ID" dirty="0" smtClean="0">
                <a:solidFill>
                  <a:schemeClr val="bg1">
                    <a:lumMod val="50000"/>
                  </a:schemeClr>
                </a:solidFill>
                <a:ea typeface="Roboto" panose="02000000000000000000" pitchFamily="2" charset="0"/>
              </a:rPr>
              <a:t>HEAD </a:t>
            </a:r>
            <a:r>
              <a:rPr lang="id-ID" b="1" dirty="0" smtClean="0">
                <a:solidFill>
                  <a:schemeClr val="tx1">
                    <a:lumMod val="75000"/>
                    <a:lumOff val="25000"/>
                  </a:schemeClr>
                </a:solidFill>
                <a:ea typeface="Roboto" panose="02000000000000000000" pitchFamily="2" charset="0"/>
              </a:rPr>
              <a:t>OFFICE</a:t>
            </a:r>
          </a:p>
          <a:p>
            <a:pPr eaLnBrk="1" fontAlgn="auto" hangingPunct="1">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endParaRPr lang="en-US" sz="1100" dirty="0">
              <a:solidFill>
                <a:schemeClr val="bg1">
                  <a:lumMod val="65000"/>
                </a:schemeClr>
              </a:solidFill>
              <a:ea typeface="Roboto" panose="02000000000000000000" pitchFamily="2" charset="0"/>
            </a:endParaRPr>
          </a:p>
        </p:txBody>
      </p:sp>
      <p:sp>
        <p:nvSpPr>
          <p:cNvPr id="9" name="Rectangle 8"/>
          <p:cNvSpPr/>
          <p:nvPr/>
        </p:nvSpPr>
        <p:spPr>
          <a:xfrm>
            <a:off x="1320320" y="1171383"/>
            <a:ext cx="9434766" cy="405061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85693301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4" fill="hold" nodeType="withEffect">
                                  <p:stCondLst>
                                    <p:cond delay="500"/>
                                  </p:stCondLst>
                                  <p:childTnLst>
                                    <p:set>
                                      <p:cBhvr>
                                        <p:cTn id="12" dur="1" fill="hold">
                                          <p:stCondLst>
                                            <p:cond delay="0"/>
                                          </p:stCondLst>
                                        </p:cTn>
                                        <p:tgtEl>
                                          <p:spTgt spid="5"/>
                                        </p:tgtEl>
                                        <p:attrNameLst>
                                          <p:attrName>style.visibility</p:attrName>
                                        </p:attrNameLst>
                                      </p:cBhvr>
                                      <p:to>
                                        <p:strVal val="visible"/>
                                      </p:to>
                                    </p:set>
                                    <p:animEffect transition="in" filter="wipe(down)">
                                      <p:cBhvr>
                                        <p:cTn id="13" dur="500"/>
                                        <p:tgtEl>
                                          <p:spTgt spid="5"/>
                                        </p:tgtEl>
                                      </p:cBhvr>
                                    </p:animEffect>
                                  </p:childTnLst>
                                </p:cTn>
                              </p:par>
                              <p:par>
                                <p:cTn id="14" presetID="2" presetClass="entr" presetSubtype="4" fill="hold" grpId="0" nodeType="withEffect">
                                  <p:stCondLst>
                                    <p:cond delay="1000"/>
                                  </p:stCondLst>
                                  <p:childTnLst>
                                    <p:set>
                                      <p:cBhvr>
                                        <p:cTn id="15" dur="1" fill="hold">
                                          <p:stCondLst>
                                            <p:cond delay="0"/>
                                          </p:stCondLst>
                                        </p:cTn>
                                        <p:tgtEl>
                                          <p:spTgt spid="8"/>
                                        </p:tgtEl>
                                        <p:attrNameLst>
                                          <p:attrName>style.visibility</p:attrName>
                                        </p:attrNameLst>
                                      </p:cBhvr>
                                      <p:to>
                                        <p:strVal val="visible"/>
                                      </p:to>
                                    </p:set>
                                    <p:anim calcmode="lin" valueType="num">
                                      <p:cBhvr additive="base">
                                        <p:cTn id="16" dur="500" fill="hold"/>
                                        <p:tgtEl>
                                          <p:spTgt spid="8"/>
                                        </p:tgtEl>
                                        <p:attrNameLst>
                                          <p:attrName>ppt_x</p:attrName>
                                        </p:attrNameLst>
                                      </p:cBhvr>
                                      <p:tavLst>
                                        <p:tav tm="0">
                                          <p:val>
                                            <p:strVal val="#ppt_x"/>
                                          </p:val>
                                        </p:tav>
                                        <p:tav tm="100000">
                                          <p:val>
                                            <p:strVal val="#ppt_x"/>
                                          </p:val>
                                        </p:tav>
                                      </p:tavLst>
                                    </p:anim>
                                    <p:anim calcmode="lin" valueType="num">
                                      <p:cBhvr additive="base">
                                        <p:cTn id="17" dur="500" fill="hold"/>
                                        <p:tgtEl>
                                          <p:spTgt spid="8"/>
                                        </p:tgtEl>
                                        <p:attrNameLst>
                                          <p:attrName>ppt_y</p:attrName>
                                        </p:attrNameLst>
                                      </p:cBhvr>
                                      <p:tavLst>
                                        <p:tav tm="0">
                                          <p:val>
                                            <p:strVal val="1+#ppt_h/2"/>
                                          </p:val>
                                        </p:tav>
                                        <p:tav tm="100000">
                                          <p:val>
                                            <p:strVal val="#ppt_y"/>
                                          </p:val>
                                        </p:tav>
                                      </p:tavLst>
                                    </p:anim>
                                  </p:childTnLst>
                                </p:cTn>
                              </p:par>
                              <p:par>
                                <p:cTn id="18" presetID="21" presetClass="entr" presetSubtype="8" fill="hold" grpId="0" nodeType="withEffect">
                                  <p:stCondLst>
                                    <p:cond delay="1500"/>
                                  </p:stCondLst>
                                  <p:childTnLst>
                                    <p:set>
                                      <p:cBhvr>
                                        <p:cTn id="19" dur="1" fill="hold">
                                          <p:stCondLst>
                                            <p:cond delay="0"/>
                                          </p:stCondLst>
                                        </p:cTn>
                                        <p:tgtEl>
                                          <p:spTgt spid="9"/>
                                        </p:tgtEl>
                                        <p:attrNameLst>
                                          <p:attrName>style.visibility</p:attrName>
                                        </p:attrNameLst>
                                      </p:cBhvr>
                                      <p:to>
                                        <p:strVal val="visible"/>
                                      </p:to>
                                    </p:set>
                                    <p:animEffect transition="in" filter="wheel(8)">
                                      <p:cBhvr>
                                        <p:cTn id="20"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8" grpId="0"/>
      <p:bldP spid="9"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22</a:t>
            </a:fld>
            <a:endParaRPr lang="id-ID" sz="1200" b="1" dirty="0">
              <a:solidFill>
                <a:schemeClr val="bg1">
                  <a:lumMod val="50000"/>
                </a:schemeClr>
              </a:solidFill>
            </a:endParaRPr>
          </a:p>
        </p:txBody>
      </p:sp>
      <p:sp>
        <p:nvSpPr>
          <p:cNvPr id="3" name="Content Placeholder 7"/>
          <p:cNvSpPr txBox="1">
            <a:spLocks/>
          </p:cNvSpPr>
          <p:nvPr/>
        </p:nvSpPr>
        <p:spPr>
          <a:xfrm>
            <a:off x="3653309" y="228609"/>
            <a:ext cx="4717248"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None/>
            </a:pPr>
            <a:r>
              <a:rPr lang="id-ID" sz="2800"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Rawoon Arround </a:t>
            </a: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the World</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custDataLst>
              <p:tags r:id="rId1"/>
            </p:custDataLst>
          </p:nvPr>
        </p:nvGrpSpPr>
        <p:grpSpPr bwMode="gray">
          <a:xfrm>
            <a:off x="561405" y="1991909"/>
            <a:ext cx="7814057" cy="3565600"/>
            <a:chOff x="1832768" y="1268759"/>
            <a:chExt cx="6240462" cy="3571875"/>
          </a:xfrm>
          <a:solidFill>
            <a:schemeClr val="bg1">
              <a:lumMod val="75000"/>
            </a:schemeClr>
          </a:solidFill>
        </p:grpSpPr>
        <p:sp>
          <p:nvSpPr>
            <p:cNvPr id="6" name="Freeform 53"/>
            <p:cNvSpPr>
              <a:spLocks noChangeAspect="1"/>
            </p:cNvSpPr>
            <p:nvPr/>
          </p:nvSpPr>
          <p:spPr bwMode="gray">
            <a:xfrm>
              <a:off x="7151176" y="4464397"/>
              <a:ext cx="63500" cy="68263"/>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 name="Freeform 54"/>
            <p:cNvSpPr>
              <a:spLocks noChangeAspect="1"/>
            </p:cNvSpPr>
            <p:nvPr/>
          </p:nvSpPr>
          <p:spPr bwMode="gray">
            <a:xfrm>
              <a:off x="6600313" y="3878609"/>
              <a:ext cx="704850" cy="550863"/>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5"/>
            </a:solidFill>
            <a:ln w="6350" cap="flat" cmpd="sng">
              <a:noFill/>
              <a:prstDash val="solid"/>
              <a:round/>
              <a:headEnd type="none" w="med" len="med"/>
              <a:tailEnd type="none" w="med" len="med"/>
            </a:ln>
            <a:effectLst/>
          </p:spPr>
          <p:txBody>
            <a:bodyPr/>
            <a:lstStyle/>
            <a:p>
              <a:endParaRPr lang="en-US" dirty="0"/>
            </a:p>
          </p:txBody>
        </p:sp>
        <p:sp>
          <p:nvSpPr>
            <p:cNvPr id="8" name="Freeform 55"/>
            <p:cNvSpPr>
              <a:spLocks noChangeAspect="1"/>
            </p:cNvSpPr>
            <p:nvPr/>
          </p:nvSpPr>
          <p:spPr bwMode="gray">
            <a:xfrm>
              <a:off x="7529001" y="4462809"/>
              <a:ext cx="134938" cy="146050"/>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 name="Freeform 56"/>
            <p:cNvSpPr>
              <a:spLocks noChangeAspect="1"/>
            </p:cNvSpPr>
            <p:nvPr/>
          </p:nvSpPr>
          <p:spPr bwMode="gray">
            <a:xfrm>
              <a:off x="7636951" y="4327872"/>
              <a:ext cx="100013" cy="157163"/>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 name="Freeform 57"/>
            <p:cNvSpPr>
              <a:spLocks noChangeAspect="1"/>
            </p:cNvSpPr>
            <p:nvPr/>
          </p:nvSpPr>
          <p:spPr bwMode="gray">
            <a:xfrm>
              <a:off x="7612855" y="4050059"/>
              <a:ext cx="50800" cy="41275"/>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 name="Freeform 58"/>
            <p:cNvSpPr>
              <a:spLocks noChangeAspect="1"/>
            </p:cNvSpPr>
            <p:nvPr/>
          </p:nvSpPr>
          <p:spPr bwMode="gray">
            <a:xfrm>
              <a:off x="5965030" y="2859434"/>
              <a:ext cx="192088" cy="92075"/>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 name="Freeform 59"/>
            <p:cNvSpPr>
              <a:spLocks noChangeAspect="1"/>
            </p:cNvSpPr>
            <p:nvPr/>
          </p:nvSpPr>
          <p:spPr bwMode="gray">
            <a:xfrm>
              <a:off x="5933280" y="2910234"/>
              <a:ext cx="131763" cy="98425"/>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 name="Freeform 60"/>
            <p:cNvSpPr>
              <a:spLocks noChangeAspect="1"/>
            </p:cNvSpPr>
            <p:nvPr/>
          </p:nvSpPr>
          <p:spPr bwMode="gray">
            <a:xfrm>
              <a:off x="5995192" y="2930872"/>
              <a:ext cx="4763" cy="6350"/>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 name="Freeform 61"/>
            <p:cNvSpPr>
              <a:spLocks noChangeAspect="1"/>
            </p:cNvSpPr>
            <p:nvPr/>
          </p:nvSpPr>
          <p:spPr bwMode="gray">
            <a:xfrm>
              <a:off x="6006305" y="2934047"/>
              <a:ext cx="4763" cy="3175"/>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 name="Freeform 62"/>
            <p:cNvSpPr>
              <a:spLocks noChangeAspect="1"/>
            </p:cNvSpPr>
            <p:nvPr/>
          </p:nvSpPr>
          <p:spPr bwMode="gray">
            <a:xfrm>
              <a:off x="5987255" y="2937222"/>
              <a:ext cx="3175" cy="3175"/>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6" name="Freeform 63"/>
            <p:cNvSpPr>
              <a:spLocks noChangeAspect="1"/>
            </p:cNvSpPr>
            <p:nvPr/>
          </p:nvSpPr>
          <p:spPr bwMode="gray">
            <a:xfrm>
              <a:off x="5812630" y="2968972"/>
              <a:ext cx="250825" cy="190500"/>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 name="Freeform 64"/>
            <p:cNvSpPr>
              <a:spLocks noChangeAspect="1"/>
            </p:cNvSpPr>
            <p:nvPr/>
          </p:nvSpPr>
          <p:spPr bwMode="gray">
            <a:xfrm>
              <a:off x="6419055" y="3594447"/>
              <a:ext cx="188913" cy="20002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solidFill>
              <a:schemeClr val="bg1">
                <a:lumMod val="75000"/>
              </a:schemeClr>
            </a:solidFill>
            <a:ln w="6350" cap="flat" cmpd="sng">
              <a:noFill/>
              <a:prstDash val="solid"/>
              <a:round/>
              <a:headEnd type="none" w="med" len="med"/>
              <a:tailEnd type="none" w="med" len="med"/>
            </a:ln>
            <a:effectLst/>
          </p:spPr>
          <p:txBody>
            <a:bodyPr/>
            <a:lstStyle/>
            <a:p>
              <a:endParaRPr lang="en-US" dirty="0"/>
            </a:p>
          </p:txBody>
        </p:sp>
        <p:sp>
          <p:nvSpPr>
            <p:cNvPr id="18" name="Freeform 65"/>
            <p:cNvSpPr>
              <a:spLocks noChangeAspect="1"/>
            </p:cNvSpPr>
            <p:nvPr/>
          </p:nvSpPr>
          <p:spPr bwMode="gray">
            <a:xfrm>
              <a:off x="6593680" y="3794472"/>
              <a:ext cx="160338" cy="50800"/>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 name="Freeform 66"/>
            <p:cNvSpPr>
              <a:spLocks noChangeAspect="1"/>
            </p:cNvSpPr>
            <p:nvPr/>
          </p:nvSpPr>
          <p:spPr bwMode="gray">
            <a:xfrm>
              <a:off x="6657180" y="3616672"/>
              <a:ext cx="173038" cy="147638"/>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solidFill>
              <a:schemeClr val="bg1">
                <a:lumMod val="75000"/>
              </a:schemeClr>
            </a:solidFill>
            <a:ln w="6350" cap="flat" cmpd="sng">
              <a:noFill/>
              <a:prstDash val="solid"/>
              <a:round/>
              <a:headEnd type="none" w="med" len="med"/>
              <a:tailEnd type="none" w="med" len="med"/>
            </a:ln>
            <a:effectLst/>
          </p:spPr>
          <p:txBody>
            <a:bodyPr/>
            <a:lstStyle/>
            <a:p>
              <a:endParaRPr lang="en-US" dirty="0"/>
            </a:p>
          </p:txBody>
        </p:sp>
        <p:sp>
          <p:nvSpPr>
            <p:cNvPr id="20" name="Freeform 67"/>
            <p:cNvSpPr>
              <a:spLocks noChangeAspect="1"/>
            </p:cNvSpPr>
            <p:nvPr/>
          </p:nvSpPr>
          <p:spPr bwMode="gray">
            <a:xfrm>
              <a:off x="7344567" y="3764309"/>
              <a:ext cx="69850" cy="38100"/>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 name="Freeform 68"/>
            <p:cNvSpPr>
              <a:spLocks noChangeAspect="1"/>
            </p:cNvSpPr>
            <p:nvPr/>
          </p:nvSpPr>
          <p:spPr bwMode="gray">
            <a:xfrm>
              <a:off x="7087677" y="3737322"/>
              <a:ext cx="173038" cy="141288"/>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22" name="Group 69"/>
            <p:cNvGrpSpPr>
              <a:grpSpLocks noChangeAspect="1"/>
            </p:cNvGrpSpPr>
            <p:nvPr/>
          </p:nvGrpSpPr>
          <p:grpSpPr bwMode="gray">
            <a:xfrm>
              <a:off x="6801642" y="3364259"/>
              <a:ext cx="161925" cy="231775"/>
              <a:chOff x="3802" y="2280"/>
              <a:chExt cx="102" cy="146"/>
            </a:xfrm>
            <a:grpFill/>
          </p:grpSpPr>
          <p:sp>
            <p:nvSpPr>
              <p:cNvPr id="350"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1"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2"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3"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4"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5"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6"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7"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8"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9"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60"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23" name="Freeform 81"/>
            <p:cNvSpPr>
              <a:spLocks noChangeAspect="1"/>
            </p:cNvSpPr>
            <p:nvPr/>
          </p:nvSpPr>
          <p:spPr bwMode="gray">
            <a:xfrm>
              <a:off x="6744492" y="3603972"/>
              <a:ext cx="23813" cy="19050"/>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 name="Freeform 82"/>
            <p:cNvSpPr>
              <a:spLocks noChangeAspect="1"/>
            </p:cNvSpPr>
            <p:nvPr/>
          </p:nvSpPr>
          <p:spPr bwMode="gray">
            <a:xfrm>
              <a:off x="6781005" y="3748434"/>
              <a:ext cx="4763" cy="14288"/>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 name="Freeform 83"/>
            <p:cNvSpPr>
              <a:spLocks noChangeAspect="1"/>
            </p:cNvSpPr>
            <p:nvPr/>
          </p:nvSpPr>
          <p:spPr bwMode="gray">
            <a:xfrm>
              <a:off x="6931817" y="3837334"/>
              <a:ext cx="42863" cy="19050"/>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 name="Freeform 84"/>
            <p:cNvSpPr>
              <a:spLocks noChangeAspect="1"/>
            </p:cNvSpPr>
            <p:nvPr/>
          </p:nvSpPr>
          <p:spPr bwMode="gray">
            <a:xfrm>
              <a:off x="6911180" y="3850034"/>
              <a:ext cx="26988" cy="22225"/>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 name="Freeform 85"/>
            <p:cNvSpPr>
              <a:spLocks noChangeAspect="1"/>
            </p:cNvSpPr>
            <p:nvPr/>
          </p:nvSpPr>
          <p:spPr bwMode="gray">
            <a:xfrm>
              <a:off x="6987380" y="3740497"/>
              <a:ext cx="50800" cy="19050"/>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 name="Freeform 86"/>
            <p:cNvSpPr>
              <a:spLocks noChangeAspect="1"/>
            </p:cNvSpPr>
            <p:nvPr/>
          </p:nvSpPr>
          <p:spPr bwMode="gray">
            <a:xfrm>
              <a:off x="6830217" y="3662709"/>
              <a:ext cx="109538" cy="128588"/>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solidFill>
              <a:schemeClr val="accent4"/>
            </a:solidFill>
            <a:ln w="6350" cap="flat" cmpd="sng">
              <a:noFill/>
              <a:prstDash val="solid"/>
              <a:round/>
              <a:headEnd type="none" w="med" len="med"/>
              <a:tailEnd type="none" w="med" len="med"/>
            </a:ln>
            <a:effectLst/>
          </p:spPr>
          <p:txBody>
            <a:bodyPr/>
            <a:lstStyle/>
            <a:p>
              <a:endParaRPr lang="en-US" dirty="0"/>
            </a:p>
          </p:txBody>
        </p:sp>
        <p:sp>
          <p:nvSpPr>
            <p:cNvPr id="29" name="Freeform 87"/>
            <p:cNvSpPr>
              <a:spLocks noChangeAspect="1"/>
            </p:cNvSpPr>
            <p:nvPr/>
          </p:nvSpPr>
          <p:spPr bwMode="gray">
            <a:xfrm>
              <a:off x="6977855" y="3653184"/>
              <a:ext cx="25400" cy="53975"/>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 name="Freeform 88"/>
            <p:cNvSpPr>
              <a:spLocks noChangeAspect="1"/>
            </p:cNvSpPr>
            <p:nvPr/>
          </p:nvSpPr>
          <p:spPr bwMode="gray">
            <a:xfrm>
              <a:off x="6911463" y="3699222"/>
              <a:ext cx="180975" cy="152400"/>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solidFill>
              <a:schemeClr val="bg1">
                <a:lumMod val="75000"/>
              </a:schemeClr>
            </a:solidFill>
            <a:ln w="6350" cap="flat" cmpd="sng">
              <a:noFill/>
              <a:prstDash val="solid"/>
              <a:round/>
              <a:headEnd type="none" w="med" len="med"/>
              <a:tailEnd type="none" w="med" len="med"/>
            </a:ln>
            <a:effectLst/>
          </p:spPr>
          <p:txBody>
            <a:bodyPr/>
            <a:lstStyle/>
            <a:p>
              <a:endParaRPr lang="en-US" dirty="0"/>
            </a:p>
          </p:txBody>
        </p:sp>
        <p:sp>
          <p:nvSpPr>
            <p:cNvPr id="31" name="Freeform 89"/>
            <p:cNvSpPr>
              <a:spLocks noChangeAspect="1"/>
            </p:cNvSpPr>
            <p:nvPr/>
          </p:nvSpPr>
          <p:spPr bwMode="gray">
            <a:xfrm>
              <a:off x="7387430" y="3737322"/>
              <a:ext cx="41275" cy="38100"/>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2" name="Freeform 90"/>
            <p:cNvSpPr>
              <a:spLocks noChangeAspect="1"/>
            </p:cNvSpPr>
            <p:nvPr/>
          </p:nvSpPr>
          <p:spPr bwMode="gray">
            <a:xfrm>
              <a:off x="6538117" y="3280122"/>
              <a:ext cx="125413" cy="263525"/>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 name="Freeform 91"/>
            <p:cNvSpPr>
              <a:spLocks noChangeAspect="1"/>
            </p:cNvSpPr>
            <p:nvPr/>
          </p:nvSpPr>
          <p:spPr bwMode="gray">
            <a:xfrm>
              <a:off x="6668292" y="3572222"/>
              <a:ext cx="168275" cy="10477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 name="Freeform 92"/>
            <p:cNvSpPr>
              <a:spLocks noChangeAspect="1"/>
            </p:cNvSpPr>
            <p:nvPr/>
          </p:nvSpPr>
          <p:spPr bwMode="gray">
            <a:xfrm>
              <a:off x="6504780" y="3575397"/>
              <a:ext cx="71438" cy="93663"/>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5" name="Freeform 93"/>
            <p:cNvSpPr>
              <a:spLocks noChangeAspect="1"/>
            </p:cNvSpPr>
            <p:nvPr/>
          </p:nvSpPr>
          <p:spPr bwMode="gray">
            <a:xfrm>
              <a:off x="6460330" y="3326159"/>
              <a:ext cx="136525" cy="268288"/>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6" name="Freeform 94"/>
            <p:cNvSpPr>
              <a:spLocks noChangeAspect="1"/>
            </p:cNvSpPr>
            <p:nvPr/>
          </p:nvSpPr>
          <p:spPr bwMode="gray">
            <a:xfrm>
              <a:off x="6366667" y="3181697"/>
              <a:ext cx="153988" cy="33337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7" name="Freeform 95"/>
            <p:cNvSpPr>
              <a:spLocks noChangeAspect="1"/>
            </p:cNvSpPr>
            <p:nvPr/>
          </p:nvSpPr>
          <p:spPr bwMode="gray">
            <a:xfrm>
              <a:off x="6541292" y="3435697"/>
              <a:ext cx="92075" cy="74613"/>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8" name="Freeform 96"/>
            <p:cNvSpPr>
              <a:spLocks noChangeAspect="1"/>
            </p:cNvSpPr>
            <p:nvPr/>
          </p:nvSpPr>
          <p:spPr bwMode="gray">
            <a:xfrm>
              <a:off x="6504780" y="3292822"/>
              <a:ext cx="125413" cy="155575"/>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39" name="Group 97"/>
            <p:cNvGrpSpPr>
              <a:grpSpLocks noChangeAspect="1"/>
            </p:cNvGrpSpPr>
            <p:nvPr/>
          </p:nvGrpSpPr>
          <p:grpSpPr bwMode="gray">
            <a:xfrm>
              <a:off x="5818980" y="3002309"/>
              <a:ext cx="636588" cy="587375"/>
              <a:chOff x="3183" y="2052"/>
              <a:chExt cx="401" cy="370"/>
            </a:xfrm>
            <a:grpFill/>
          </p:grpSpPr>
          <p:sp>
            <p:nvSpPr>
              <p:cNvPr id="343"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4"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5"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6"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7"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8"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9"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40" name="Freeform 105"/>
            <p:cNvSpPr>
              <a:spLocks noChangeAspect="1"/>
            </p:cNvSpPr>
            <p:nvPr/>
          </p:nvSpPr>
          <p:spPr bwMode="gray">
            <a:xfrm>
              <a:off x="6850855" y="3240434"/>
              <a:ext cx="30163" cy="63500"/>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41" name="Group 106"/>
            <p:cNvGrpSpPr>
              <a:grpSpLocks noChangeAspect="1"/>
            </p:cNvGrpSpPr>
            <p:nvPr/>
          </p:nvGrpSpPr>
          <p:grpSpPr bwMode="gray">
            <a:xfrm>
              <a:off x="7017542" y="2807047"/>
              <a:ext cx="282575" cy="320675"/>
              <a:chOff x="3938" y="1929"/>
              <a:chExt cx="178" cy="202"/>
            </a:xfrm>
            <a:grpFill/>
          </p:grpSpPr>
          <p:sp>
            <p:nvSpPr>
              <p:cNvPr id="339"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0"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1"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42"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42" name="Freeform 111"/>
            <p:cNvSpPr>
              <a:spLocks noChangeAspect="1"/>
            </p:cNvSpPr>
            <p:nvPr/>
          </p:nvSpPr>
          <p:spPr bwMode="gray">
            <a:xfrm>
              <a:off x="6955630" y="2968972"/>
              <a:ext cx="60325" cy="90488"/>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43" name="Freeform 112"/>
            <p:cNvSpPr>
              <a:spLocks noChangeAspect="1"/>
            </p:cNvSpPr>
            <p:nvPr/>
          </p:nvSpPr>
          <p:spPr bwMode="gray">
            <a:xfrm>
              <a:off x="6288880" y="2629247"/>
              <a:ext cx="550863" cy="269875"/>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44" name="Freeform 113"/>
            <p:cNvSpPr>
              <a:spLocks noChangeAspect="1"/>
            </p:cNvSpPr>
            <p:nvPr/>
          </p:nvSpPr>
          <p:spPr bwMode="gray">
            <a:xfrm>
              <a:off x="6650830" y="3335684"/>
              <a:ext cx="41275" cy="36513"/>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45" name="Freeform 114"/>
            <p:cNvSpPr>
              <a:spLocks noChangeAspect="1"/>
            </p:cNvSpPr>
            <p:nvPr/>
          </p:nvSpPr>
          <p:spPr bwMode="gray">
            <a:xfrm>
              <a:off x="6041230" y="2592734"/>
              <a:ext cx="1066800" cy="741363"/>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46" name="Freeform 115"/>
            <p:cNvSpPr>
              <a:spLocks noChangeAspect="1"/>
            </p:cNvSpPr>
            <p:nvPr/>
          </p:nvSpPr>
          <p:spPr bwMode="gray">
            <a:xfrm>
              <a:off x="6925467" y="2867372"/>
              <a:ext cx="109538" cy="120650"/>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47" name="Group 116"/>
            <p:cNvGrpSpPr>
              <a:grpSpLocks noChangeAspect="1"/>
            </p:cNvGrpSpPr>
            <p:nvPr/>
          </p:nvGrpSpPr>
          <p:grpSpPr bwMode="gray">
            <a:xfrm>
              <a:off x="5099842" y="1268760"/>
              <a:ext cx="2973388" cy="1638300"/>
              <a:chOff x="2730" y="960"/>
              <a:chExt cx="1873" cy="1032"/>
            </a:xfrm>
            <a:grpFill/>
          </p:grpSpPr>
          <p:grpSp>
            <p:nvGrpSpPr>
              <p:cNvPr id="322" name="Group 117"/>
              <p:cNvGrpSpPr>
                <a:grpSpLocks noChangeAspect="1"/>
              </p:cNvGrpSpPr>
              <p:nvPr/>
            </p:nvGrpSpPr>
            <p:grpSpPr bwMode="gray">
              <a:xfrm>
                <a:off x="3044" y="960"/>
                <a:ext cx="1473" cy="481"/>
                <a:chOff x="3044" y="960"/>
                <a:chExt cx="1473" cy="481"/>
              </a:xfrm>
              <a:grpFill/>
            </p:grpSpPr>
            <p:sp>
              <p:nvSpPr>
                <p:cNvPr id="326"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27"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28"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29"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0"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1"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2"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3"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4"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5"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6"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7"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38"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323"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24"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solidFill>
                <a:schemeClr val="accent6"/>
              </a:solidFill>
              <a:ln w="6350" cap="flat" cmpd="sng">
                <a:noFill/>
                <a:prstDash val="solid"/>
                <a:round/>
                <a:headEnd type="none" w="med" len="med"/>
                <a:tailEnd type="none" w="med" len="med"/>
              </a:ln>
              <a:effectLst/>
            </p:spPr>
            <p:txBody>
              <a:bodyPr/>
              <a:lstStyle/>
              <a:p>
                <a:endParaRPr lang="en-US" dirty="0"/>
              </a:p>
            </p:txBody>
          </p:sp>
          <p:sp>
            <p:nvSpPr>
              <p:cNvPr id="325"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noFill/>
                <a:prstDash val="solid"/>
                <a:round/>
                <a:headEnd type="none" w="med" len="med"/>
                <a:tailEnd type="none" w="med" len="med"/>
              </a:ln>
              <a:effectLst/>
            </p:spPr>
            <p:txBody>
              <a:bodyPr/>
              <a:lstStyle/>
              <a:p>
                <a:endParaRPr lang="en-US" dirty="0"/>
              </a:p>
            </p:txBody>
          </p:sp>
        </p:grpSp>
        <p:grpSp>
          <p:nvGrpSpPr>
            <p:cNvPr id="48" name="Group 135"/>
            <p:cNvGrpSpPr>
              <a:grpSpLocks noChangeAspect="1"/>
            </p:cNvGrpSpPr>
            <p:nvPr/>
          </p:nvGrpSpPr>
          <p:grpSpPr bwMode="gray">
            <a:xfrm>
              <a:off x="5214142" y="2886422"/>
              <a:ext cx="647700" cy="585788"/>
              <a:chOff x="2802" y="1979"/>
              <a:chExt cx="408" cy="369"/>
            </a:xfrm>
            <a:grpFill/>
          </p:grpSpPr>
          <p:sp>
            <p:nvSpPr>
              <p:cNvPr id="293"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294" name="Group 137"/>
              <p:cNvGrpSpPr>
                <a:grpSpLocks noChangeAspect="1"/>
              </p:cNvGrpSpPr>
              <p:nvPr/>
            </p:nvGrpSpPr>
            <p:grpSpPr bwMode="gray">
              <a:xfrm>
                <a:off x="2889" y="2101"/>
                <a:ext cx="17" cy="51"/>
                <a:chOff x="2889" y="2101"/>
                <a:chExt cx="17" cy="51"/>
              </a:xfrm>
              <a:grpFill/>
            </p:grpSpPr>
            <p:sp>
              <p:nvSpPr>
                <p:cNvPr id="319"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20"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21"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295"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296" name="Group 142"/>
              <p:cNvGrpSpPr>
                <a:grpSpLocks noChangeAspect="1"/>
              </p:cNvGrpSpPr>
              <p:nvPr/>
            </p:nvGrpSpPr>
            <p:grpSpPr bwMode="gray">
              <a:xfrm>
                <a:off x="2896" y="2116"/>
                <a:ext cx="231" cy="189"/>
                <a:chOff x="2896" y="2116"/>
                <a:chExt cx="231" cy="189"/>
              </a:xfrm>
              <a:grpFill/>
            </p:grpSpPr>
            <p:sp>
              <p:nvSpPr>
                <p:cNvPr id="317"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8"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noFill/>
                  <a:prstDash val="solid"/>
                  <a:round/>
                  <a:headEnd type="none" w="med" len="med"/>
                  <a:tailEnd type="none" w="med" len="med"/>
                </a:ln>
                <a:effectLst/>
              </p:spPr>
              <p:txBody>
                <a:bodyPr/>
                <a:lstStyle/>
                <a:p>
                  <a:endParaRPr lang="en-US" dirty="0"/>
                </a:p>
              </p:txBody>
            </p:sp>
          </p:grpSp>
          <p:grpSp>
            <p:nvGrpSpPr>
              <p:cNvPr id="297" name="Group 145"/>
              <p:cNvGrpSpPr>
                <a:grpSpLocks noChangeAspect="1"/>
              </p:cNvGrpSpPr>
              <p:nvPr/>
            </p:nvGrpSpPr>
            <p:grpSpPr bwMode="gray">
              <a:xfrm>
                <a:off x="2984" y="2276"/>
                <a:ext cx="114" cy="72"/>
                <a:chOff x="2984" y="2276"/>
                <a:chExt cx="114" cy="72"/>
              </a:xfrm>
              <a:grpFill/>
            </p:grpSpPr>
            <p:sp>
              <p:nvSpPr>
                <p:cNvPr id="315"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6"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noFill/>
                  <a:prstDash val="solid"/>
                  <a:round/>
                  <a:headEnd type="none" w="med" len="med"/>
                  <a:tailEnd type="none" w="med" len="med"/>
                </a:ln>
                <a:effectLst/>
              </p:spPr>
              <p:txBody>
                <a:bodyPr/>
                <a:lstStyle/>
                <a:p>
                  <a:endParaRPr lang="en-US" dirty="0"/>
                </a:p>
              </p:txBody>
            </p:sp>
          </p:grpSp>
          <p:sp>
            <p:nvSpPr>
              <p:cNvPr id="298"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299" name="Group 149"/>
              <p:cNvGrpSpPr>
                <a:grpSpLocks noChangeAspect="1"/>
              </p:cNvGrpSpPr>
              <p:nvPr/>
            </p:nvGrpSpPr>
            <p:grpSpPr bwMode="gray">
              <a:xfrm>
                <a:off x="3086" y="2189"/>
                <a:ext cx="85" cy="114"/>
                <a:chOff x="3086" y="2189"/>
                <a:chExt cx="85" cy="114"/>
              </a:xfrm>
              <a:grpFill/>
            </p:grpSpPr>
            <p:sp>
              <p:nvSpPr>
                <p:cNvPr id="313"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4"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300"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301" name="Group 153"/>
              <p:cNvGrpSpPr>
                <a:grpSpLocks noChangeAspect="1"/>
              </p:cNvGrpSpPr>
              <p:nvPr/>
            </p:nvGrpSpPr>
            <p:grpSpPr bwMode="gray">
              <a:xfrm>
                <a:off x="3000" y="2012"/>
                <a:ext cx="210" cy="192"/>
                <a:chOff x="3000" y="2012"/>
                <a:chExt cx="210" cy="192"/>
              </a:xfrm>
              <a:grpFill/>
            </p:grpSpPr>
            <p:sp>
              <p:nvSpPr>
                <p:cNvPr id="311"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2"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302"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3"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4"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305" name="Group 159"/>
              <p:cNvGrpSpPr>
                <a:grpSpLocks noChangeAspect="1"/>
              </p:cNvGrpSpPr>
              <p:nvPr/>
            </p:nvGrpSpPr>
            <p:grpSpPr bwMode="gray">
              <a:xfrm>
                <a:off x="2802" y="1979"/>
                <a:ext cx="205" cy="88"/>
                <a:chOff x="2802" y="1979"/>
                <a:chExt cx="205" cy="88"/>
              </a:xfrm>
              <a:grpFill/>
            </p:grpSpPr>
            <p:sp>
              <p:nvSpPr>
                <p:cNvPr id="309"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10"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306"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7"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308"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49" name="Freeform 165"/>
            <p:cNvSpPr>
              <a:spLocks noChangeAspect="1"/>
            </p:cNvSpPr>
            <p:nvPr/>
          </p:nvSpPr>
          <p:spPr bwMode="gray">
            <a:xfrm>
              <a:off x="5515767" y="2903884"/>
              <a:ext cx="53975" cy="55563"/>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0" name="Freeform 166"/>
            <p:cNvSpPr>
              <a:spLocks noChangeAspect="1"/>
            </p:cNvSpPr>
            <p:nvPr/>
          </p:nvSpPr>
          <p:spPr bwMode="gray">
            <a:xfrm>
              <a:off x="5569742" y="2532409"/>
              <a:ext cx="708025" cy="377825"/>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1" name="Freeform 167"/>
            <p:cNvSpPr>
              <a:spLocks noChangeAspect="1"/>
            </p:cNvSpPr>
            <p:nvPr/>
          </p:nvSpPr>
          <p:spPr bwMode="gray">
            <a:xfrm>
              <a:off x="5453855" y="2851497"/>
              <a:ext cx="117475" cy="57150"/>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2" name="Freeform 168"/>
            <p:cNvSpPr>
              <a:spLocks noChangeAspect="1"/>
            </p:cNvSpPr>
            <p:nvPr/>
          </p:nvSpPr>
          <p:spPr bwMode="gray">
            <a:xfrm>
              <a:off x="5734842" y="2802284"/>
              <a:ext cx="298450" cy="193675"/>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3" name="Freeform 169"/>
            <p:cNvSpPr>
              <a:spLocks noChangeAspect="1"/>
            </p:cNvSpPr>
            <p:nvPr/>
          </p:nvSpPr>
          <p:spPr bwMode="gray">
            <a:xfrm>
              <a:off x="5672930" y="2868959"/>
              <a:ext cx="247650" cy="171450"/>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54" name="Group 170"/>
            <p:cNvGrpSpPr>
              <a:grpSpLocks noChangeAspect="1"/>
            </p:cNvGrpSpPr>
            <p:nvPr/>
          </p:nvGrpSpPr>
          <p:grpSpPr bwMode="gray">
            <a:xfrm>
              <a:off x="5539580" y="2891184"/>
              <a:ext cx="96838" cy="77788"/>
              <a:chOff x="3007" y="1982"/>
              <a:chExt cx="61" cy="49"/>
            </a:xfrm>
            <a:grpFill/>
          </p:grpSpPr>
          <p:sp>
            <p:nvSpPr>
              <p:cNvPr id="291"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92"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55" name="Freeform 173"/>
            <p:cNvSpPr>
              <a:spLocks noChangeAspect="1"/>
            </p:cNvSpPr>
            <p:nvPr/>
          </p:nvSpPr>
          <p:spPr bwMode="gray">
            <a:xfrm>
              <a:off x="4333081" y="2130772"/>
              <a:ext cx="190500" cy="130175"/>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56" name="Group 222"/>
            <p:cNvGrpSpPr>
              <a:grpSpLocks noChangeAspect="1"/>
            </p:cNvGrpSpPr>
            <p:nvPr/>
          </p:nvGrpSpPr>
          <p:grpSpPr bwMode="gray">
            <a:xfrm>
              <a:off x="4945856" y="1268759"/>
              <a:ext cx="287338" cy="296863"/>
              <a:chOff x="3202" y="1036"/>
              <a:chExt cx="181" cy="187"/>
            </a:xfrm>
            <a:grpFill/>
          </p:grpSpPr>
          <p:sp>
            <p:nvSpPr>
              <p:cNvPr id="285"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6"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7"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8"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9"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90"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57" name="Freeform 229"/>
            <p:cNvSpPr>
              <a:spLocks noChangeAspect="1"/>
            </p:cNvSpPr>
            <p:nvPr/>
          </p:nvSpPr>
          <p:spPr bwMode="gray">
            <a:xfrm>
              <a:off x="3993356" y="2386359"/>
              <a:ext cx="6350" cy="6350"/>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8" name="Freeform 230"/>
            <p:cNvSpPr>
              <a:spLocks noChangeAspect="1"/>
            </p:cNvSpPr>
            <p:nvPr/>
          </p:nvSpPr>
          <p:spPr bwMode="gray">
            <a:xfrm>
              <a:off x="4331493" y="1810097"/>
              <a:ext cx="46038" cy="44450"/>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59" name="Freeform 231"/>
            <p:cNvSpPr>
              <a:spLocks noChangeAspect="1"/>
            </p:cNvSpPr>
            <p:nvPr/>
          </p:nvSpPr>
          <p:spPr bwMode="gray">
            <a:xfrm>
              <a:off x="4271168" y="1913284"/>
              <a:ext cx="46038" cy="31750"/>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0" name="Freeform 232"/>
            <p:cNvSpPr>
              <a:spLocks noChangeAspect="1"/>
            </p:cNvSpPr>
            <p:nvPr/>
          </p:nvSpPr>
          <p:spPr bwMode="gray">
            <a:xfrm>
              <a:off x="3994943" y="2381597"/>
              <a:ext cx="14288" cy="4763"/>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1" name="Freeform 233"/>
            <p:cNvSpPr>
              <a:spLocks noChangeAspect="1"/>
            </p:cNvSpPr>
            <p:nvPr/>
          </p:nvSpPr>
          <p:spPr bwMode="gray">
            <a:xfrm>
              <a:off x="3490118" y="1268759"/>
              <a:ext cx="963613" cy="1114425"/>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2" name="Freeform 234"/>
            <p:cNvSpPr>
              <a:spLocks noChangeAspect="1"/>
            </p:cNvSpPr>
            <p:nvPr/>
          </p:nvSpPr>
          <p:spPr bwMode="gray">
            <a:xfrm>
              <a:off x="3804443" y="1951384"/>
              <a:ext cx="52388" cy="52388"/>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3" name="Freeform 235"/>
            <p:cNvSpPr>
              <a:spLocks noChangeAspect="1"/>
            </p:cNvSpPr>
            <p:nvPr/>
          </p:nvSpPr>
          <p:spPr bwMode="gray">
            <a:xfrm>
              <a:off x="3559968" y="1500534"/>
              <a:ext cx="52388" cy="19050"/>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64" name="Group 236"/>
            <p:cNvGrpSpPr>
              <a:grpSpLocks noChangeAspect="1"/>
            </p:cNvGrpSpPr>
            <p:nvPr/>
          </p:nvGrpSpPr>
          <p:grpSpPr bwMode="gray">
            <a:xfrm>
              <a:off x="3344068" y="3475384"/>
              <a:ext cx="808038" cy="1365250"/>
              <a:chOff x="1624" y="2350"/>
              <a:chExt cx="509" cy="860"/>
            </a:xfrm>
            <a:grpFill/>
          </p:grpSpPr>
          <p:sp>
            <p:nvSpPr>
              <p:cNvPr id="260"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1"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2"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3"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4"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5"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6"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7"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8"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69"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0"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1"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2"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3"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4"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5"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6"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7"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8"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79"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solidFill>
                <a:schemeClr val="accent2"/>
              </a:solidFill>
              <a:ln w="6350" cap="flat" cmpd="sng">
                <a:noFill/>
                <a:prstDash val="solid"/>
                <a:round/>
                <a:headEnd type="none" w="med" len="med"/>
                <a:tailEnd type="none" w="med" len="med"/>
              </a:ln>
              <a:effectLst/>
            </p:spPr>
            <p:txBody>
              <a:bodyPr/>
              <a:lstStyle/>
              <a:p>
                <a:endParaRPr lang="en-US" dirty="0"/>
              </a:p>
            </p:txBody>
          </p:sp>
          <p:sp>
            <p:nvSpPr>
              <p:cNvPr id="280"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1"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2"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3"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84"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65" name="Freeform 262"/>
            <p:cNvSpPr>
              <a:spLocks noChangeAspect="1"/>
            </p:cNvSpPr>
            <p:nvPr/>
          </p:nvSpPr>
          <p:spPr bwMode="gray">
            <a:xfrm>
              <a:off x="3234531" y="3429347"/>
              <a:ext cx="74613" cy="74613"/>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6" name="Freeform 263"/>
            <p:cNvSpPr>
              <a:spLocks noChangeAspect="1"/>
            </p:cNvSpPr>
            <p:nvPr/>
          </p:nvSpPr>
          <p:spPr bwMode="gray">
            <a:xfrm>
              <a:off x="3313906" y="3524597"/>
              <a:ext cx="101600" cy="42863"/>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7" name="Freeform 264"/>
            <p:cNvSpPr>
              <a:spLocks noChangeAspect="1"/>
            </p:cNvSpPr>
            <p:nvPr/>
          </p:nvSpPr>
          <p:spPr bwMode="gray">
            <a:xfrm>
              <a:off x="3153568" y="3378547"/>
              <a:ext cx="68263" cy="74613"/>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8" name="Freeform 265"/>
            <p:cNvSpPr>
              <a:spLocks noChangeAspect="1"/>
            </p:cNvSpPr>
            <p:nvPr/>
          </p:nvSpPr>
          <p:spPr bwMode="gray">
            <a:xfrm>
              <a:off x="3205956" y="3367434"/>
              <a:ext cx="19050" cy="460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69" name="Freeform 266"/>
            <p:cNvSpPr>
              <a:spLocks noChangeAspect="1"/>
            </p:cNvSpPr>
            <p:nvPr/>
          </p:nvSpPr>
          <p:spPr bwMode="gray">
            <a:xfrm>
              <a:off x="3191668" y="3440459"/>
              <a:ext cx="39688" cy="22225"/>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0" name="Freeform 267"/>
            <p:cNvSpPr>
              <a:spLocks noChangeAspect="1"/>
            </p:cNvSpPr>
            <p:nvPr/>
          </p:nvSpPr>
          <p:spPr bwMode="gray">
            <a:xfrm>
              <a:off x="3264693" y="3497609"/>
              <a:ext cx="57150" cy="50800"/>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1" name="Freeform 268"/>
            <p:cNvSpPr>
              <a:spLocks noChangeAspect="1"/>
            </p:cNvSpPr>
            <p:nvPr/>
          </p:nvSpPr>
          <p:spPr bwMode="gray">
            <a:xfrm>
              <a:off x="3202781" y="3411884"/>
              <a:ext cx="106363" cy="53975"/>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2" name="Freeform 269"/>
            <p:cNvSpPr>
              <a:spLocks noChangeAspect="1"/>
            </p:cNvSpPr>
            <p:nvPr/>
          </p:nvSpPr>
          <p:spPr bwMode="gray">
            <a:xfrm>
              <a:off x="2721768" y="3094384"/>
              <a:ext cx="525463" cy="342900"/>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73" name="Group 270"/>
            <p:cNvGrpSpPr>
              <a:grpSpLocks noChangeAspect="1"/>
            </p:cNvGrpSpPr>
            <p:nvPr/>
          </p:nvGrpSpPr>
          <p:grpSpPr bwMode="gray">
            <a:xfrm>
              <a:off x="1832768" y="1897409"/>
              <a:ext cx="1765300" cy="1346200"/>
              <a:chOff x="672" y="1356"/>
              <a:chExt cx="1112" cy="848"/>
            </a:xfrm>
            <a:grpFill/>
          </p:grpSpPr>
          <p:grpSp>
            <p:nvGrpSpPr>
              <p:cNvPr id="248" name="Group 271"/>
              <p:cNvGrpSpPr>
                <a:grpSpLocks noChangeAspect="1"/>
              </p:cNvGrpSpPr>
              <p:nvPr/>
            </p:nvGrpSpPr>
            <p:grpSpPr bwMode="gray">
              <a:xfrm>
                <a:off x="672" y="1356"/>
                <a:ext cx="418" cy="413"/>
                <a:chOff x="672" y="1356"/>
                <a:chExt cx="418" cy="413"/>
              </a:xfrm>
              <a:grpFill/>
            </p:grpSpPr>
            <p:sp>
              <p:nvSpPr>
                <p:cNvPr id="255"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6"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7"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8"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9"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noFill/>
                  <a:prstDash val="solid"/>
                  <a:round/>
                  <a:headEnd type="none" w="med" len="med"/>
                  <a:tailEnd type="none" w="med" len="med"/>
                </a:ln>
                <a:effectLst/>
              </p:spPr>
              <p:txBody>
                <a:bodyPr/>
                <a:lstStyle/>
                <a:p>
                  <a:endParaRPr lang="en-US" dirty="0"/>
                </a:p>
              </p:txBody>
            </p:sp>
          </p:grpSp>
          <p:grpSp>
            <p:nvGrpSpPr>
              <p:cNvPr id="249" name="Group 277"/>
              <p:cNvGrpSpPr>
                <a:grpSpLocks noChangeAspect="1"/>
              </p:cNvGrpSpPr>
              <p:nvPr/>
            </p:nvGrpSpPr>
            <p:grpSpPr bwMode="gray">
              <a:xfrm>
                <a:off x="1149" y="1865"/>
                <a:ext cx="635" cy="339"/>
                <a:chOff x="1149" y="1865"/>
                <a:chExt cx="635" cy="339"/>
              </a:xfrm>
              <a:grpFill/>
            </p:grpSpPr>
            <p:sp>
              <p:nvSpPr>
                <p:cNvPr id="250"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1"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2"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3"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54"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accent1"/>
                </a:solidFill>
                <a:ln w="6350" cap="flat" cmpd="sng">
                  <a:noFill/>
                  <a:prstDash val="solid"/>
                  <a:round/>
                  <a:headEnd type="none" w="med" len="med"/>
                  <a:tailEnd type="none" w="med" len="med"/>
                </a:ln>
                <a:effectLst/>
              </p:spPr>
              <p:txBody>
                <a:bodyPr/>
                <a:lstStyle/>
                <a:p>
                  <a:endParaRPr lang="en-US" dirty="0"/>
                </a:p>
              </p:txBody>
            </p:sp>
          </p:grpSp>
        </p:grpSp>
        <p:grpSp>
          <p:nvGrpSpPr>
            <p:cNvPr id="74" name="Group 283"/>
            <p:cNvGrpSpPr>
              <a:grpSpLocks noChangeAspect="1"/>
            </p:cNvGrpSpPr>
            <p:nvPr/>
          </p:nvGrpSpPr>
          <p:grpSpPr bwMode="gray">
            <a:xfrm>
              <a:off x="2304256" y="1268760"/>
              <a:ext cx="1538288" cy="1622426"/>
              <a:chOff x="969" y="960"/>
              <a:chExt cx="969" cy="1022"/>
            </a:xfrm>
            <a:grpFill/>
          </p:grpSpPr>
          <p:sp>
            <p:nvSpPr>
              <p:cNvPr id="219"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0"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1"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2"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3"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4"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5"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6"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7"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8"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29"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0"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1"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2"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3"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4"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5"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6"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7"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8"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39"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0"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1"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2"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3"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4"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5"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6"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47"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75" name="Freeform 313"/>
            <p:cNvSpPr>
              <a:spLocks noChangeAspect="1"/>
            </p:cNvSpPr>
            <p:nvPr/>
          </p:nvSpPr>
          <p:spPr bwMode="gray">
            <a:xfrm rot="21085610">
              <a:off x="3399631" y="3186459"/>
              <a:ext cx="12700" cy="6350"/>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6" name="Freeform 314"/>
            <p:cNvSpPr>
              <a:spLocks noChangeAspect="1"/>
            </p:cNvSpPr>
            <p:nvPr/>
          </p:nvSpPr>
          <p:spPr bwMode="gray">
            <a:xfrm rot="21085610">
              <a:off x="3420268" y="3188047"/>
              <a:ext cx="1588" cy="15875"/>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7" name="Freeform 315"/>
            <p:cNvSpPr>
              <a:spLocks noChangeAspect="1"/>
            </p:cNvSpPr>
            <p:nvPr/>
          </p:nvSpPr>
          <p:spPr bwMode="gray">
            <a:xfrm rot="21085610">
              <a:off x="3420268" y="3224559"/>
              <a:ext cx="3175" cy="1588"/>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8" name="Freeform 316"/>
            <p:cNvSpPr>
              <a:spLocks noChangeAspect="1"/>
            </p:cNvSpPr>
            <p:nvPr/>
          </p:nvSpPr>
          <p:spPr bwMode="gray">
            <a:xfrm rot="21085610">
              <a:off x="3412331" y="3222972"/>
              <a:ext cx="6350" cy="19050"/>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9" name="Freeform 317"/>
            <p:cNvSpPr>
              <a:spLocks noChangeAspect="1"/>
            </p:cNvSpPr>
            <p:nvPr/>
          </p:nvSpPr>
          <p:spPr bwMode="gray">
            <a:xfrm rot="21085610">
              <a:off x="3420268" y="3245197"/>
              <a:ext cx="1588" cy="9525"/>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0" name="Freeform 318"/>
            <p:cNvSpPr>
              <a:spLocks noChangeAspect="1"/>
            </p:cNvSpPr>
            <p:nvPr/>
          </p:nvSpPr>
          <p:spPr bwMode="gray">
            <a:xfrm rot="21085610">
              <a:off x="3434556" y="3218209"/>
              <a:ext cx="1588" cy="1270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1" name="Freeform 319"/>
            <p:cNvSpPr>
              <a:spLocks noChangeAspect="1"/>
            </p:cNvSpPr>
            <p:nvPr/>
          </p:nvSpPr>
          <p:spPr bwMode="gray">
            <a:xfrm rot="21085610">
              <a:off x="3442493" y="3229322"/>
              <a:ext cx="4763" cy="14288"/>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2" name="Freeform 320"/>
            <p:cNvSpPr>
              <a:spLocks noChangeAspect="1"/>
            </p:cNvSpPr>
            <p:nvPr/>
          </p:nvSpPr>
          <p:spPr bwMode="gray">
            <a:xfrm rot="21085610">
              <a:off x="3456781" y="3240434"/>
              <a:ext cx="3175" cy="3175"/>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3" name="Freeform 321"/>
            <p:cNvSpPr>
              <a:spLocks noChangeAspect="1"/>
            </p:cNvSpPr>
            <p:nvPr/>
          </p:nvSpPr>
          <p:spPr bwMode="gray">
            <a:xfrm rot="21085610">
              <a:off x="3450431" y="3254722"/>
              <a:ext cx="4763" cy="15875"/>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4" name="Freeform 322"/>
            <p:cNvSpPr>
              <a:spLocks noChangeAspect="1"/>
            </p:cNvSpPr>
            <p:nvPr/>
          </p:nvSpPr>
          <p:spPr bwMode="gray">
            <a:xfrm rot="21085610">
              <a:off x="3464718" y="3269009"/>
              <a:ext cx="4763" cy="14288"/>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5" name="Freeform 323"/>
            <p:cNvSpPr>
              <a:spLocks noChangeAspect="1"/>
            </p:cNvSpPr>
            <p:nvPr/>
          </p:nvSpPr>
          <p:spPr bwMode="gray">
            <a:xfrm rot="21085610">
              <a:off x="3477418" y="3278534"/>
              <a:ext cx="4763" cy="1588"/>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6" name="Freeform 324"/>
            <p:cNvSpPr>
              <a:spLocks noChangeAspect="1"/>
            </p:cNvSpPr>
            <p:nvPr/>
          </p:nvSpPr>
          <p:spPr bwMode="gray">
            <a:xfrm rot="21085610">
              <a:off x="3488531" y="3284884"/>
              <a:ext cx="9525" cy="6350"/>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7" name="Freeform 325"/>
            <p:cNvSpPr>
              <a:spLocks noChangeAspect="1"/>
            </p:cNvSpPr>
            <p:nvPr/>
          </p:nvSpPr>
          <p:spPr bwMode="gray">
            <a:xfrm rot="21085610">
              <a:off x="3475831" y="3302347"/>
              <a:ext cx="6350" cy="9525"/>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8" name="Freeform 326"/>
            <p:cNvSpPr>
              <a:spLocks noChangeAspect="1"/>
            </p:cNvSpPr>
            <p:nvPr/>
          </p:nvSpPr>
          <p:spPr bwMode="gray">
            <a:xfrm rot="21085610">
              <a:off x="3418681" y="3243609"/>
              <a:ext cx="3175" cy="4763"/>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9" name="Freeform 327"/>
            <p:cNvSpPr>
              <a:spLocks noChangeAspect="1"/>
            </p:cNvSpPr>
            <p:nvPr/>
          </p:nvSpPr>
          <p:spPr bwMode="gray">
            <a:xfrm rot="21085610">
              <a:off x="3386931" y="3227734"/>
              <a:ext cx="1588" cy="6350"/>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0" name="Freeform 328"/>
            <p:cNvSpPr>
              <a:spLocks noChangeAspect="1"/>
            </p:cNvSpPr>
            <p:nvPr/>
          </p:nvSpPr>
          <p:spPr bwMode="gray">
            <a:xfrm rot="21085610">
              <a:off x="3383756" y="3235672"/>
              <a:ext cx="3175" cy="3175"/>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1" name="Freeform 329"/>
            <p:cNvSpPr>
              <a:spLocks noChangeAspect="1"/>
            </p:cNvSpPr>
            <p:nvPr/>
          </p:nvSpPr>
          <p:spPr bwMode="gray">
            <a:xfrm rot="21085610">
              <a:off x="3374231" y="3238847"/>
              <a:ext cx="6350" cy="6350"/>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2" name="Freeform 330"/>
            <p:cNvSpPr>
              <a:spLocks noChangeAspect="1"/>
            </p:cNvSpPr>
            <p:nvPr/>
          </p:nvSpPr>
          <p:spPr bwMode="gray">
            <a:xfrm rot="20552049">
              <a:off x="3417093" y="3375372"/>
              <a:ext cx="23813" cy="17463"/>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3" name="Freeform 331"/>
            <p:cNvSpPr>
              <a:spLocks noChangeAspect="1"/>
            </p:cNvSpPr>
            <p:nvPr/>
          </p:nvSpPr>
          <p:spPr bwMode="gray">
            <a:xfrm rot="20552049">
              <a:off x="3482181" y="3318222"/>
              <a:ext cx="38100" cy="52388"/>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4" name="Freeform 332"/>
            <p:cNvSpPr>
              <a:spLocks noChangeAspect="1"/>
            </p:cNvSpPr>
            <p:nvPr/>
          </p:nvSpPr>
          <p:spPr bwMode="gray">
            <a:xfrm rot="20552049">
              <a:off x="3596481" y="3349972"/>
              <a:ext cx="1588" cy="1588"/>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5" name="Freeform 333"/>
            <p:cNvSpPr>
              <a:spLocks noChangeAspect="1"/>
            </p:cNvSpPr>
            <p:nvPr/>
          </p:nvSpPr>
          <p:spPr bwMode="gray">
            <a:xfrm rot="20552049">
              <a:off x="3618706" y="3392834"/>
              <a:ext cx="3175" cy="1111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6" name="Freeform 334"/>
            <p:cNvSpPr>
              <a:spLocks noChangeAspect="1"/>
            </p:cNvSpPr>
            <p:nvPr/>
          </p:nvSpPr>
          <p:spPr bwMode="gray">
            <a:xfrm rot="20552049">
              <a:off x="3642518" y="3470622"/>
              <a:ext cx="3175" cy="4763"/>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7" name="Freeform 335"/>
            <p:cNvSpPr>
              <a:spLocks noChangeAspect="1"/>
            </p:cNvSpPr>
            <p:nvPr/>
          </p:nvSpPr>
          <p:spPr bwMode="gray">
            <a:xfrm rot="20552049">
              <a:off x="3636168" y="3484909"/>
              <a:ext cx="9525" cy="15875"/>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8" name="Freeform 336"/>
            <p:cNvSpPr>
              <a:spLocks noChangeAspect="1"/>
            </p:cNvSpPr>
            <p:nvPr/>
          </p:nvSpPr>
          <p:spPr bwMode="gray">
            <a:xfrm rot="20552049">
              <a:off x="3463131" y="3324572"/>
              <a:ext cx="1588" cy="3175"/>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99" name="Group 337"/>
            <p:cNvGrpSpPr>
              <a:grpSpLocks noChangeAspect="1"/>
            </p:cNvGrpSpPr>
            <p:nvPr/>
          </p:nvGrpSpPr>
          <p:grpSpPr bwMode="gray">
            <a:xfrm>
              <a:off x="3455193" y="3327747"/>
              <a:ext cx="28575" cy="44450"/>
              <a:chOff x="1694" y="2257"/>
              <a:chExt cx="18" cy="28"/>
            </a:xfrm>
            <a:grpFill/>
          </p:grpSpPr>
          <p:sp>
            <p:nvSpPr>
              <p:cNvPr id="217"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8"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100" name="Freeform 340"/>
            <p:cNvSpPr>
              <a:spLocks noChangeAspect="1"/>
            </p:cNvSpPr>
            <p:nvPr/>
          </p:nvSpPr>
          <p:spPr bwMode="gray">
            <a:xfrm rot="20552049">
              <a:off x="3532981" y="3337272"/>
              <a:ext cx="15875" cy="1270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1" name="Freeform 341"/>
            <p:cNvSpPr>
              <a:spLocks noChangeAspect="1"/>
            </p:cNvSpPr>
            <p:nvPr/>
          </p:nvSpPr>
          <p:spPr bwMode="gray">
            <a:xfrm rot="20552049">
              <a:off x="3629818" y="3429347"/>
              <a:ext cx="0" cy="4763"/>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2" name="Freeform 342"/>
            <p:cNvSpPr>
              <a:spLocks noChangeAspect="1"/>
            </p:cNvSpPr>
            <p:nvPr/>
          </p:nvSpPr>
          <p:spPr bwMode="gray">
            <a:xfrm rot="20552049">
              <a:off x="3602831" y="3362672"/>
              <a:ext cx="4763" cy="1111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3" name="Freeform 343"/>
            <p:cNvSpPr>
              <a:spLocks noChangeAspect="1"/>
            </p:cNvSpPr>
            <p:nvPr/>
          </p:nvSpPr>
          <p:spPr bwMode="gray">
            <a:xfrm rot="20552049">
              <a:off x="3556793" y="3334097"/>
              <a:ext cx="0" cy="1588"/>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4" name="Freeform 344"/>
            <p:cNvSpPr>
              <a:spLocks noChangeAspect="1"/>
            </p:cNvSpPr>
            <p:nvPr/>
          </p:nvSpPr>
          <p:spPr bwMode="gray">
            <a:xfrm rot="20552049">
              <a:off x="3559968" y="3346797"/>
              <a:ext cx="1588" cy="3175"/>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5" name="Freeform 345"/>
            <p:cNvSpPr>
              <a:spLocks noChangeAspect="1"/>
            </p:cNvSpPr>
            <p:nvPr/>
          </p:nvSpPr>
          <p:spPr bwMode="gray">
            <a:xfrm rot="20552049">
              <a:off x="3610768" y="3380134"/>
              <a:ext cx="3175" cy="7938"/>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6" name="Freeform 346"/>
            <p:cNvSpPr>
              <a:spLocks noChangeAspect="1"/>
            </p:cNvSpPr>
            <p:nvPr/>
          </p:nvSpPr>
          <p:spPr bwMode="gray">
            <a:xfrm rot="20552049">
              <a:off x="3629818" y="3454747"/>
              <a:ext cx="1588" cy="4763"/>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7" name="Freeform 347"/>
            <p:cNvSpPr>
              <a:spLocks noChangeAspect="1"/>
            </p:cNvSpPr>
            <p:nvPr/>
          </p:nvSpPr>
          <p:spPr bwMode="gray">
            <a:xfrm rot="20552049">
              <a:off x="3325018" y="3280122"/>
              <a:ext cx="117475" cy="77788"/>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8" name="Freeform 348"/>
            <p:cNvSpPr>
              <a:spLocks noChangeAspect="1"/>
            </p:cNvSpPr>
            <p:nvPr/>
          </p:nvSpPr>
          <p:spPr bwMode="gray">
            <a:xfrm rot="20552049">
              <a:off x="3344068" y="3321397"/>
              <a:ext cx="4763" cy="9525"/>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9" name="Freeform 349"/>
            <p:cNvSpPr>
              <a:spLocks noChangeAspect="1"/>
            </p:cNvSpPr>
            <p:nvPr/>
          </p:nvSpPr>
          <p:spPr bwMode="gray">
            <a:xfrm rot="20552049">
              <a:off x="3386931" y="3289647"/>
              <a:ext cx="11113" cy="14288"/>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0" name="Freeform 350"/>
            <p:cNvSpPr>
              <a:spLocks noChangeAspect="1"/>
            </p:cNvSpPr>
            <p:nvPr/>
          </p:nvSpPr>
          <p:spPr bwMode="gray">
            <a:xfrm rot="20552049">
              <a:off x="3585368" y="3346797"/>
              <a:ext cx="0" cy="4763"/>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1" name="Freeform 351"/>
            <p:cNvSpPr>
              <a:spLocks noChangeAspect="1"/>
            </p:cNvSpPr>
            <p:nvPr/>
          </p:nvSpPr>
          <p:spPr bwMode="gray">
            <a:xfrm rot="20552049">
              <a:off x="3626643" y="3413472"/>
              <a:ext cx="1588" cy="6350"/>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12" name="Group 362"/>
            <p:cNvGrpSpPr/>
            <p:nvPr/>
          </p:nvGrpSpPr>
          <p:grpSpPr bwMode="gray">
            <a:xfrm>
              <a:off x="4580731" y="1911697"/>
              <a:ext cx="879476" cy="1109663"/>
              <a:chOff x="4580731" y="1911697"/>
              <a:chExt cx="879476" cy="1109663"/>
            </a:xfrm>
            <a:grpFill/>
          </p:grpSpPr>
          <p:sp>
            <p:nvSpPr>
              <p:cNvPr id="168"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69"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0"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71" name="Group 178"/>
              <p:cNvGrpSpPr>
                <a:grpSpLocks noChangeAspect="1"/>
              </p:cNvGrpSpPr>
              <p:nvPr/>
            </p:nvGrpSpPr>
            <p:grpSpPr bwMode="gray">
              <a:xfrm>
                <a:off x="4876006" y="2765772"/>
                <a:ext cx="204788" cy="242888"/>
                <a:chOff x="2589" y="1903"/>
                <a:chExt cx="129" cy="153"/>
              </a:xfrm>
              <a:grpFill/>
            </p:grpSpPr>
            <p:sp>
              <p:nvSpPr>
                <p:cNvPr id="214"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5"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6"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172"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3"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4"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5"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6"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7"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8"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79" name="Group 189"/>
              <p:cNvGrpSpPr>
                <a:grpSpLocks noChangeAspect="1"/>
              </p:cNvGrpSpPr>
              <p:nvPr/>
            </p:nvGrpSpPr>
            <p:grpSpPr bwMode="gray">
              <a:xfrm>
                <a:off x="4679156" y="2659410"/>
                <a:ext cx="247650" cy="244475"/>
                <a:chOff x="2465" y="1836"/>
                <a:chExt cx="156" cy="154"/>
              </a:xfrm>
              <a:grpFill/>
            </p:grpSpPr>
            <p:sp>
              <p:nvSpPr>
                <p:cNvPr id="212"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13"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noFill/>
                  <a:prstDash val="solid"/>
                  <a:round/>
                  <a:headEnd type="none" w="med" len="med"/>
                  <a:tailEnd type="none" w="med" len="med"/>
                </a:ln>
                <a:effectLst/>
              </p:spPr>
              <p:txBody>
                <a:bodyPr/>
                <a:lstStyle/>
                <a:p>
                  <a:endParaRPr lang="en-US" dirty="0"/>
                </a:p>
              </p:txBody>
            </p:sp>
          </p:grpSp>
          <p:grpSp>
            <p:nvGrpSpPr>
              <p:cNvPr id="180" name="Group 192"/>
              <p:cNvGrpSpPr>
                <a:grpSpLocks noChangeAspect="1"/>
              </p:cNvGrpSpPr>
              <p:nvPr/>
            </p:nvGrpSpPr>
            <p:grpSpPr bwMode="gray">
              <a:xfrm>
                <a:off x="4620419" y="2430810"/>
                <a:ext cx="171450" cy="258763"/>
                <a:chOff x="2428" y="1692"/>
                <a:chExt cx="108" cy="163"/>
              </a:xfrm>
              <a:grpFill/>
            </p:grpSpPr>
            <p:sp>
              <p:nvSpPr>
                <p:cNvPr id="210"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solidFill>
                  <a:schemeClr val="accent3"/>
                </a:solidFill>
                <a:ln w="6350" cap="flat" cmpd="sng">
                  <a:noFill/>
                  <a:prstDash val="solid"/>
                  <a:round/>
                  <a:headEnd type="none" w="med" len="med"/>
                  <a:tailEnd type="none" w="med" len="med"/>
                </a:ln>
                <a:effectLst/>
              </p:spPr>
              <p:txBody>
                <a:bodyPr/>
                <a:lstStyle/>
                <a:p>
                  <a:endParaRPr lang="en-US" dirty="0"/>
                </a:p>
              </p:txBody>
            </p:sp>
            <p:sp>
              <p:nvSpPr>
                <p:cNvPr id="211"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181"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solidFill>
                <a:schemeClr val="accent3"/>
              </a:solidFill>
              <a:ln w="6350" cap="flat" cmpd="sng">
                <a:noFill/>
                <a:prstDash val="solid"/>
                <a:round/>
                <a:headEnd type="none" w="med" len="med"/>
                <a:tailEnd type="none" w="med" len="med"/>
              </a:ln>
              <a:effectLst/>
            </p:spPr>
            <p:txBody>
              <a:bodyPr/>
              <a:lstStyle/>
              <a:p>
                <a:endParaRPr lang="en-US" dirty="0"/>
              </a:p>
            </p:txBody>
          </p:sp>
          <p:sp>
            <p:nvSpPr>
              <p:cNvPr id="182"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3"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4"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85" name="Group 199"/>
              <p:cNvGrpSpPr>
                <a:grpSpLocks noChangeAspect="1"/>
              </p:cNvGrpSpPr>
              <p:nvPr/>
            </p:nvGrpSpPr>
            <p:grpSpPr bwMode="gray">
              <a:xfrm>
                <a:off x="5033169" y="2808635"/>
                <a:ext cx="68263" cy="68263"/>
                <a:chOff x="2688" y="1930"/>
                <a:chExt cx="43" cy="43"/>
              </a:xfrm>
              <a:grpFill/>
            </p:grpSpPr>
            <p:sp>
              <p:nvSpPr>
                <p:cNvPr id="208"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9"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186"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7"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8"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9"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0"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1"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2"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3"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4"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5"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6"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7"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8"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9"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0"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1"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2"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3"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4"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205" name="Group 359"/>
              <p:cNvGrpSpPr/>
              <p:nvPr/>
            </p:nvGrpSpPr>
            <p:grpSpPr bwMode="gray">
              <a:xfrm>
                <a:off x="5080794" y="2788583"/>
                <a:ext cx="75600" cy="108000"/>
                <a:chOff x="4160739" y="2986112"/>
                <a:chExt cx="187325" cy="233362"/>
              </a:xfrm>
              <a:grpFill/>
            </p:grpSpPr>
            <p:sp>
              <p:nvSpPr>
                <p:cNvPr id="206"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noFill/>
                  <a:prstDash val="solid"/>
                  <a:round/>
                  <a:headEnd type="none" w="med" len="med"/>
                  <a:tailEnd type="none" w="med" len="med"/>
                </a:ln>
                <a:effectLst/>
              </p:spPr>
              <p:txBody>
                <a:bodyPr/>
                <a:lstStyle/>
                <a:p>
                  <a:endParaRPr lang="en-US" dirty="0"/>
                </a:p>
              </p:txBody>
            </p:sp>
            <p:sp>
              <p:nvSpPr>
                <p:cNvPr id="207"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noFill/>
                  <a:prstDash val="solid"/>
                  <a:round/>
                  <a:headEnd type="none" w="med" len="med"/>
                  <a:tailEnd type="none" w="med" len="med"/>
                </a:ln>
                <a:effectLst/>
              </p:spPr>
              <p:txBody>
                <a:bodyPr/>
                <a:lstStyle/>
                <a:p>
                  <a:endParaRPr lang="en-US" dirty="0"/>
                </a:p>
              </p:txBody>
            </p:sp>
          </p:grpSp>
        </p:grpSp>
        <p:grpSp>
          <p:nvGrpSpPr>
            <p:cNvPr id="113" name="Group 368"/>
            <p:cNvGrpSpPr/>
            <p:nvPr/>
          </p:nvGrpSpPr>
          <p:grpSpPr bwMode="gray">
            <a:xfrm>
              <a:off x="4455318" y="2994372"/>
              <a:ext cx="1196974" cy="1339850"/>
              <a:chOff x="4455318" y="2994372"/>
              <a:chExt cx="1196974" cy="1339850"/>
            </a:xfrm>
            <a:grpFill/>
          </p:grpSpPr>
          <p:sp>
            <p:nvSpPr>
              <p:cNvPr id="114" name="Freeform 113"/>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5" name="Freeform 114"/>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16" name="Group 367"/>
              <p:cNvGrpSpPr/>
              <p:nvPr/>
            </p:nvGrpSpPr>
            <p:grpSpPr bwMode="gray">
              <a:xfrm>
                <a:off x="4455318" y="2994372"/>
                <a:ext cx="1196974" cy="1339850"/>
                <a:chOff x="4455318" y="2994372"/>
                <a:chExt cx="1196974" cy="1339850"/>
              </a:xfrm>
              <a:grpFill/>
            </p:grpSpPr>
            <p:sp>
              <p:nvSpPr>
                <p:cNvPr id="117" name="Freeform 116"/>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8" name="Freeform 117"/>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9" name="Freeform 118"/>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0" name="Freeform 119"/>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1" name="Freeform 120"/>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2" name="Freeform 121"/>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3" name="Freeform 122"/>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5" name="Freeform 124"/>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6" name="Freeform 125"/>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1"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solidFill>
                  <a:schemeClr val="accent4"/>
                </a:solidFill>
                <a:ln w="6350" cap="flat" cmpd="sng">
                  <a:no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solidFill>
                  <a:schemeClr val="accent4"/>
                </a:solidFill>
                <a:ln w="6350" cap="flat" cmpd="sng">
                  <a:noFill/>
                  <a:prstDash val="solid"/>
                  <a:round/>
                  <a:headEnd type="none" w="med" len="med"/>
                  <a:tailEnd type="none" w="med" len="med"/>
                </a:ln>
                <a:effectLst/>
              </p:spPr>
              <p:txBody>
                <a:bodyPr/>
                <a:lstStyle/>
                <a:p>
                  <a:endParaRPr lang="en-US" dirty="0"/>
                </a:p>
              </p:txBody>
            </p:sp>
            <p:grpSp>
              <p:nvGrpSpPr>
                <p:cNvPr id="136" name="Group 25"/>
                <p:cNvGrpSpPr>
                  <a:grpSpLocks noChangeAspect="1"/>
                </p:cNvGrpSpPr>
                <p:nvPr/>
              </p:nvGrpSpPr>
              <p:grpSpPr bwMode="gray">
                <a:xfrm>
                  <a:off x="4961730" y="3769072"/>
                  <a:ext cx="219075" cy="239713"/>
                  <a:chOff x="2643" y="2535"/>
                  <a:chExt cx="138" cy="151"/>
                </a:xfrm>
                <a:grpFill/>
              </p:grpSpPr>
              <p:sp>
                <p:nvSpPr>
                  <p:cNvPr id="166"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solidFill>
                    <a:schemeClr val="accent4"/>
                  </a:solidFill>
                  <a:ln w="6350" cap="flat" cmpd="sng">
                    <a:noFill/>
                    <a:prstDash val="solid"/>
                    <a:round/>
                    <a:headEnd type="none" w="med" len="med"/>
                    <a:tailEnd type="none" w="med" len="med"/>
                  </a:ln>
                  <a:effectLst/>
                </p:spPr>
                <p:txBody>
                  <a:bodyPr/>
                  <a:lstStyle/>
                  <a:p>
                    <a:endParaRPr lang="en-US" dirty="0"/>
                  </a:p>
                </p:txBody>
              </p:sp>
              <p:sp>
                <p:nvSpPr>
                  <p:cNvPr id="167"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137"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8"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solidFill>
                  <a:schemeClr val="accent4"/>
                </a:solidFill>
                <a:ln w="6350" cap="flat" cmpd="sng">
                  <a:noFill/>
                  <a:prstDash val="solid"/>
                  <a:round/>
                  <a:headEnd type="none" w="med" len="med"/>
                  <a:tailEnd type="none" w="med" len="med"/>
                </a:ln>
                <a:effectLst/>
              </p:spPr>
              <p:txBody>
                <a:bodyPr/>
                <a:lstStyle/>
                <a:p>
                  <a:endParaRPr lang="en-US" dirty="0"/>
                </a:p>
              </p:txBody>
            </p:sp>
            <p:sp>
              <p:nvSpPr>
                <p:cNvPr id="139"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solidFill>
                  <a:schemeClr val="accent4"/>
                </a:solidFill>
                <a:ln w="6350" cap="flat" cmpd="sng">
                  <a:noFill/>
                  <a:prstDash val="solid"/>
                  <a:round/>
                  <a:headEnd type="none" w="med" len="med"/>
                  <a:tailEnd type="none" w="med" len="med"/>
                </a:ln>
                <a:effectLst/>
              </p:spPr>
              <p:txBody>
                <a:bodyPr/>
                <a:lstStyle/>
                <a:p>
                  <a:endParaRPr lang="en-US" dirty="0"/>
                </a:p>
              </p:txBody>
            </p:sp>
            <p:sp>
              <p:nvSpPr>
                <p:cNvPr id="140"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solidFill>
                  <a:schemeClr val="accent4"/>
                </a:solidFill>
                <a:ln w="6350" cap="flat" cmpd="sng">
                  <a:noFill/>
                  <a:prstDash val="solid"/>
                  <a:round/>
                  <a:headEnd type="none" w="med" len="med"/>
                  <a:tailEnd type="none" w="med" len="med"/>
                </a:ln>
                <a:effectLst/>
              </p:spPr>
              <p:txBody>
                <a:bodyPr/>
                <a:lstStyle/>
                <a:p>
                  <a:endParaRPr lang="en-US" dirty="0"/>
                </a:p>
              </p:txBody>
            </p:sp>
            <p:sp>
              <p:nvSpPr>
                <p:cNvPr id="141"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solidFill>
                  <a:schemeClr val="accent4"/>
                </a:solidFill>
                <a:ln w="6350" cap="flat" cmpd="sng">
                  <a:noFill/>
                  <a:prstDash val="solid"/>
                  <a:round/>
                  <a:headEnd type="none" w="med" len="med"/>
                  <a:tailEnd type="none" w="med" len="med"/>
                </a:ln>
                <a:effectLst/>
              </p:spPr>
              <p:txBody>
                <a:bodyPr/>
                <a:lstStyle/>
                <a:p>
                  <a:endParaRPr lang="en-US" dirty="0"/>
                </a:p>
              </p:txBody>
            </p:sp>
            <p:sp>
              <p:nvSpPr>
                <p:cNvPr id="142"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solidFill>
                  <a:schemeClr val="accent4"/>
                </a:solidFill>
                <a:ln w="6350" cap="flat" cmpd="sng">
                  <a:noFill/>
                  <a:prstDash val="solid"/>
                  <a:round/>
                  <a:headEnd type="none" w="med" len="med"/>
                  <a:tailEnd type="none" w="med" len="med"/>
                </a:ln>
                <a:effectLst/>
              </p:spPr>
              <p:txBody>
                <a:bodyPr/>
                <a:lstStyle/>
                <a:p>
                  <a:endParaRPr lang="en-US" dirty="0"/>
                </a:p>
              </p:txBody>
            </p:sp>
            <p:sp>
              <p:nvSpPr>
                <p:cNvPr id="143"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4"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5"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6"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7"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8"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9"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0"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1"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2"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3"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4"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5"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6"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7"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solidFill>
                  <a:schemeClr val="accent4"/>
                </a:solidFill>
                <a:ln w="6350" cap="flat" cmpd="sng">
                  <a:noFill/>
                  <a:prstDash val="solid"/>
                  <a:round/>
                  <a:headEnd type="none" w="med" len="med"/>
                  <a:tailEnd type="none" w="med" len="med"/>
                </a:ln>
                <a:effectLst/>
              </p:spPr>
              <p:txBody>
                <a:bodyPr/>
                <a:lstStyle/>
                <a:p>
                  <a:endParaRPr lang="en-US" dirty="0"/>
                </a:p>
              </p:txBody>
            </p:sp>
            <p:sp>
              <p:nvSpPr>
                <p:cNvPr id="158"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9"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60"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61"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62"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noFill/>
                  <a:prstDash val="solid"/>
                  <a:round/>
                  <a:headEnd type="none" w="med" len="med"/>
                  <a:tailEnd type="none" w="med" len="med"/>
                </a:ln>
                <a:effectLst/>
              </p:spPr>
              <p:txBody>
                <a:bodyPr/>
                <a:lstStyle/>
                <a:p>
                  <a:endParaRPr lang="en-US" dirty="0"/>
                </a:p>
              </p:txBody>
            </p:sp>
            <p:grpSp>
              <p:nvGrpSpPr>
                <p:cNvPr id="163" name="Group 364"/>
                <p:cNvGrpSpPr>
                  <a:grpSpLocks noChangeAspect="1"/>
                </p:cNvGrpSpPr>
                <p:nvPr/>
              </p:nvGrpSpPr>
              <p:grpSpPr bwMode="gray">
                <a:xfrm>
                  <a:off x="5141117" y="3280172"/>
                  <a:ext cx="289379" cy="349200"/>
                  <a:chOff x="3548063" y="12700"/>
                  <a:chExt cx="5667375" cy="6838950"/>
                </a:xfrm>
                <a:grpFill/>
              </p:grpSpPr>
              <p:sp>
                <p:nvSpPr>
                  <p:cNvPr id="164"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noFill/>
                    <a:prstDash val="solid"/>
                    <a:round/>
                    <a:headEnd type="none" w="med" len="med"/>
                    <a:tailEnd type="none" w="med" len="med"/>
                  </a:ln>
                  <a:effectLst/>
                </p:spPr>
                <p:txBody>
                  <a:bodyPr/>
                  <a:lstStyle/>
                  <a:p>
                    <a:endParaRPr lang="en-GB" dirty="0"/>
                  </a:p>
                </p:txBody>
              </p:sp>
              <p:sp>
                <p:nvSpPr>
                  <p:cNvPr id="165"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noFill/>
                    <a:prstDash val="solid"/>
                    <a:round/>
                    <a:headEnd type="none" w="med" len="med"/>
                    <a:tailEnd type="none" w="med" len="med"/>
                  </a:ln>
                  <a:effectLst/>
                </p:spPr>
                <p:txBody>
                  <a:bodyPr/>
                  <a:lstStyle/>
                  <a:p>
                    <a:endParaRPr lang="en-GB" dirty="0"/>
                  </a:p>
                </p:txBody>
              </p:sp>
            </p:grpSp>
          </p:grpSp>
        </p:grpSp>
      </p:grpSp>
      <p:grpSp>
        <p:nvGrpSpPr>
          <p:cNvPr id="361" name="Group 360"/>
          <p:cNvGrpSpPr/>
          <p:nvPr/>
        </p:nvGrpSpPr>
        <p:grpSpPr>
          <a:xfrm>
            <a:off x="1828907" y="2963587"/>
            <a:ext cx="429945" cy="407322"/>
            <a:chOff x="3441709" y="2490803"/>
            <a:chExt cx="429945" cy="407322"/>
          </a:xfrm>
        </p:grpSpPr>
        <p:sp>
          <p:nvSpPr>
            <p:cNvPr id="362" name="Oval Callout 361"/>
            <p:cNvSpPr/>
            <p:nvPr/>
          </p:nvSpPr>
          <p:spPr>
            <a:xfrm>
              <a:off x="3441709" y="2490803"/>
              <a:ext cx="429945" cy="407322"/>
            </a:xfrm>
            <a:prstGeom prst="wedgeEllipseCallout">
              <a:avLst/>
            </a:prstGeom>
            <a:solidFill>
              <a:schemeClr val="bg2">
                <a:lumMod val="10000"/>
              </a:schemeClr>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3" name="Title 1"/>
            <p:cNvSpPr txBox="1">
              <a:spLocks noChangeAspect="1"/>
            </p:cNvSpPr>
            <p:nvPr/>
          </p:nvSpPr>
          <p:spPr>
            <a:xfrm>
              <a:off x="3555710" y="2553801"/>
              <a:ext cx="184392" cy="313932"/>
            </a:xfrm>
            <a:prstGeom prst="rect">
              <a:avLst/>
            </a:prstGeom>
          </p:spPr>
          <p:txBody>
            <a:bodyPr vert="horz" wrap="square" lIns="91440" tIns="45720" rIns="91440" bIns="45720" rtlCol="0" anchor="b">
              <a:sp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id-ID" sz="1600" b="1" dirty="0" smtClean="0">
                  <a:solidFill>
                    <a:schemeClr val="accent1"/>
                  </a:solidFill>
                  <a:latin typeface="Roboto Light" panose="02000000000000000000" pitchFamily="2" charset="0"/>
                  <a:ea typeface="Roboto Light" panose="02000000000000000000" pitchFamily="2" charset="0"/>
                  <a:cs typeface="Arial Unicode MS" panose="020B0604020202020204" pitchFamily="34" charset="-128"/>
                </a:rPr>
                <a:t>1</a:t>
              </a:r>
              <a:endParaRPr lang="en-US" sz="1800" b="1" dirty="0">
                <a:solidFill>
                  <a:schemeClr val="accent1"/>
                </a:solidFill>
                <a:latin typeface="Roboto Light" panose="02000000000000000000" pitchFamily="2" charset="0"/>
                <a:ea typeface="Roboto Light" panose="02000000000000000000" pitchFamily="2" charset="0"/>
                <a:cs typeface="Arial Unicode MS" panose="020B0604020202020204" pitchFamily="34" charset="-128"/>
              </a:endParaRPr>
            </a:p>
          </p:txBody>
        </p:sp>
      </p:grpSp>
      <p:grpSp>
        <p:nvGrpSpPr>
          <p:cNvPr id="364" name="Group 363"/>
          <p:cNvGrpSpPr/>
          <p:nvPr/>
        </p:nvGrpSpPr>
        <p:grpSpPr>
          <a:xfrm>
            <a:off x="2772125" y="4350315"/>
            <a:ext cx="429945" cy="407322"/>
            <a:chOff x="3441709" y="2490803"/>
            <a:chExt cx="429945" cy="407322"/>
          </a:xfrm>
        </p:grpSpPr>
        <p:sp>
          <p:nvSpPr>
            <p:cNvPr id="365" name="Oval Callout 364"/>
            <p:cNvSpPr/>
            <p:nvPr/>
          </p:nvSpPr>
          <p:spPr>
            <a:xfrm>
              <a:off x="3441709" y="2490803"/>
              <a:ext cx="429945" cy="407322"/>
            </a:xfrm>
            <a:prstGeom prst="wedgeEllipseCallout">
              <a:avLst/>
            </a:prstGeom>
            <a:solidFill>
              <a:schemeClr val="bg2">
                <a:lumMod val="10000"/>
              </a:schemeClr>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6" name="Title 1"/>
            <p:cNvSpPr txBox="1">
              <a:spLocks noChangeAspect="1"/>
            </p:cNvSpPr>
            <p:nvPr/>
          </p:nvSpPr>
          <p:spPr>
            <a:xfrm>
              <a:off x="3555710" y="2553801"/>
              <a:ext cx="184392" cy="313932"/>
            </a:xfrm>
            <a:prstGeom prst="rect">
              <a:avLst/>
            </a:prstGeom>
          </p:spPr>
          <p:txBody>
            <a:bodyPr vert="horz" wrap="square" lIns="91440" tIns="45720" rIns="91440" bIns="45720" rtlCol="0" anchor="b">
              <a:sp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id-ID" sz="1600" b="1" dirty="0" smtClean="0">
                  <a:solidFill>
                    <a:schemeClr val="accent2"/>
                  </a:solidFill>
                  <a:latin typeface="Roboto Light" panose="02000000000000000000" pitchFamily="2" charset="0"/>
                  <a:ea typeface="Roboto Light" panose="02000000000000000000" pitchFamily="2" charset="0"/>
                  <a:cs typeface="Arial Unicode MS" panose="020B0604020202020204" pitchFamily="34" charset="-128"/>
                </a:rPr>
                <a:t>2</a:t>
              </a:r>
              <a:endParaRPr lang="en-US" sz="1800" b="1" dirty="0">
                <a:solidFill>
                  <a:schemeClr val="accent2"/>
                </a:solidFill>
                <a:latin typeface="Roboto Light" panose="02000000000000000000" pitchFamily="2" charset="0"/>
                <a:ea typeface="Roboto Light" panose="02000000000000000000" pitchFamily="2" charset="0"/>
                <a:cs typeface="Arial Unicode MS" panose="020B0604020202020204" pitchFamily="34" charset="-128"/>
              </a:endParaRPr>
            </a:p>
          </p:txBody>
        </p:sp>
      </p:grpSp>
      <p:grpSp>
        <p:nvGrpSpPr>
          <p:cNvPr id="367" name="Group 366"/>
          <p:cNvGrpSpPr/>
          <p:nvPr/>
        </p:nvGrpSpPr>
        <p:grpSpPr>
          <a:xfrm>
            <a:off x="4170558" y="2852355"/>
            <a:ext cx="429945" cy="407322"/>
            <a:chOff x="3441709" y="2490803"/>
            <a:chExt cx="429945" cy="407322"/>
          </a:xfrm>
        </p:grpSpPr>
        <p:sp>
          <p:nvSpPr>
            <p:cNvPr id="368" name="Oval Callout 367"/>
            <p:cNvSpPr/>
            <p:nvPr/>
          </p:nvSpPr>
          <p:spPr>
            <a:xfrm>
              <a:off x="3441709" y="2490803"/>
              <a:ext cx="429945" cy="407322"/>
            </a:xfrm>
            <a:prstGeom prst="wedgeEllipseCallout">
              <a:avLst/>
            </a:prstGeom>
            <a:solidFill>
              <a:schemeClr val="bg2">
                <a:lumMod val="10000"/>
              </a:schemeClr>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9" name="Title 1"/>
            <p:cNvSpPr txBox="1">
              <a:spLocks noChangeAspect="1"/>
            </p:cNvSpPr>
            <p:nvPr/>
          </p:nvSpPr>
          <p:spPr>
            <a:xfrm>
              <a:off x="3555710" y="2553801"/>
              <a:ext cx="184392" cy="313932"/>
            </a:xfrm>
            <a:prstGeom prst="rect">
              <a:avLst/>
            </a:prstGeom>
          </p:spPr>
          <p:txBody>
            <a:bodyPr vert="horz" wrap="square" lIns="91440" tIns="45720" rIns="91440" bIns="45720" rtlCol="0" anchor="b">
              <a:sp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id-ID" sz="1600" b="1" dirty="0" smtClean="0">
                  <a:solidFill>
                    <a:schemeClr val="accent3"/>
                  </a:solidFill>
                  <a:latin typeface="Roboto Light" panose="02000000000000000000" pitchFamily="2" charset="0"/>
                  <a:ea typeface="Roboto Light" panose="02000000000000000000" pitchFamily="2" charset="0"/>
                  <a:cs typeface="Arial Unicode MS" panose="020B0604020202020204" pitchFamily="34" charset="-128"/>
                </a:rPr>
                <a:t>3</a:t>
              </a:r>
              <a:endParaRPr lang="en-US" sz="1800" b="1" dirty="0">
                <a:solidFill>
                  <a:schemeClr val="accent3"/>
                </a:solidFill>
                <a:latin typeface="Roboto Light" panose="02000000000000000000" pitchFamily="2" charset="0"/>
                <a:ea typeface="Roboto Light" panose="02000000000000000000" pitchFamily="2" charset="0"/>
                <a:cs typeface="Arial Unicode MS" panose="020B0604020202020204" pitchFamily="34" charset="-128"/>
              </a:endParaRPr>
            </a:p>
          </p:txBody>
        </p:sp>
      </p:grpSp>
      <p:grpSp>
        <p:nvGrpSpPr>
          <p:cNvPr id="370" name="Group 369"/>
          <p:cNvGrpSpPr/>
          <p:nvPr/>
        </p:nvGrpSpPr>
        <p:grpSpPr>
          <a:xfrm>
            <a:off x="4790741" y="4108239"/>
            <a:ext cx="429945" cy="407322"/>
            <a:chOff x="3441709" y="2490803"/>
            <a:chExt cx="429945" cy="407322"/>
          </a:xfrm>
        </p:grpSpPr>
        <p:sp>
          <p:nvSpPr>
            <p:cNvPr id="371" name="Oval Callout 370"/>
            <p:cNvSpPr/>
            <p:nvPr/>
          </p:nvSpPr>
          <p:spPr>
            <a:xfrm>
              <a:off x="3441709" y="2490803"/>
              <a:ext cx="429945" cy="407322"/>
            </a:xfrm>
            <a:prstGeom prst="wedgeEllipseCallout">
              <a:avLst/>
            </a:prstGeom>
            <a:solidFill>
              <a:schemeClr val="bg2">
                <a:lumMod val="10000"/>
              </a:schemeClr>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2" name="Title 1"/>
            <p:cNvSpPr txBox="1">
              <a:spLocks noChangeAspect="1"/>
            </p:cNvSpPr>
            <p:nvPr/>
          </p:nvSpPr>
          <p:spPr>
            <a:xfrm>
              <a:off x="3555710" y="2553801"/>
              <a:ext cx="184392" cy="313932"/>
            </a:xfrm>
            <a:prstGeom prst="rect">
              <a:avLst/>
            </a:prstGeom>
          </p:spPr>
          <p:txBody>
            <a:bodyPr vert="horz" wrap="square" lIns="91440" tIns="45720" rIns="91440" bIns="45720" rtlCol="0" anchor="b">
              <a:sp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id-ID" sz="1600" b="1" dirty="0" smtClean="0">
                  <a:solidFill>
                    <a:schemeClr val="accent4"/>
                  </a:solidFill>
                  <a:latin typeface="Roboto Light" panose="02000000000000000000" pitchFamily="2" charset="0"/>
                  <a:ea typeface="Roboto Light" panose="02000000000000000000" pitchFamily="2" charset="0"/>
                  <a:cs typeface="Arial Unicode MS" panose="020B0604020202020204" pitchFamily="34" charset="-128"/>
                </a:rPr>
                <a:t>4</a:t>
              </a:r>
              <a:endParaRPr lang="en-US" sz="1800" b="1" dirty="0">
                <a:solidFill>
                  <a:schemeClr val="accent4"/>
                </a:solidFill>
                <a:latin typeface="Roboto Light" panose="02000000000000000000" pitchFamily="2" charset="0"/>
                <a:ea typeface="Roboto Light" panose="02000000000000000000" pitchFamily="2" charset="0"/>
                <a:cs typeface="Arial Unicode MS" panose="020B0604020202020204" pitchFamily="34" charset="-128"/>
              </a:endParaRPr>
            </a:p>
          </p:txBody>
        </p:sp>
      </p:grpSp>
      <p:grpSp>
        <p:nvGrpSpPr>
          <p:cNvPr id="373" name="Group 372"/>
          <p:cNvGrpSpPr/>
          <p:nvPr/>
        </p:nvGrpSpPr>
        <p:grpSpPr>
          <a:xfrm>
            <a:off x="7300478" y="4361398"/>
            <a:ext cx="429945" cy="407322"/>
            <a:chOff x="3441709" y="2490803"/>
            <a:chExt cx="429945" cy="407322"/>
          </a:xfrm>
        </p:grpSpPr>
        <p:sp>
          <p:nvSpPr>
            <p:cNvPr id="374" name="Oval Callout 373"/>
            <p:cNvSpPr/>
            <p:nvPr/>
          </p:nvSpPr>
          <p:spPr>
            <a:xfrm>
              <a:off x="3441709" y="2490803"/>
              <a:ext cx="429945" cy="407322"/>
            </a:xfrm>
            <a:prstGeom prst="wedgeEllipseCallout">
              <a:avLst/>
            </a:prstGeom>
            <a:solidFill>
              <a:schemeClr val="bg2">
                <a:lumMod val="10000"/>
              </a:schemeClr>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5" name="Title 1"/>
            <p:cNvSpPr txBox="1">
              <a:spLocks noChangeAspect="1"/>
            </p:cNvSpPr>
            <p:nvPr/>
          </p:nvSpPr>
          <p:spPr>
            <a:xfrm>
              <a:off x="3555710" y="2553801"/>
              <a:ext cx="184392" cy="313932"/>
            </a:xfrm>
            <a:prstGeom prst="rect">
              <a:avLst/>
            </a:prstGeom>
          </p:spPr>
          <p:txBody>
            <a:bodyPr vert="horz" wrap="square" lIns="91440" tIns="45720" rIns="91440" bIns="45720" rtlCol="0" anchor="b">
              <a:sp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id-ID" sz="1600" b="1" dirty="0" smtClean="0">
                  <a:solidFill>
                    <a:schemeClr val="accent5">
                      <a:lumMod val="75000"/>
                    </a:schemeClr>
                  </a:solidFill>
                  <a:latin typeface="Roboto Light" panose="02000000000000000000" pitchFamily="2" charset="0"/>
                  <a:ea typeface="Roboto Light" panose="02000000000000000000" pitchFamily="2" charset="0"/>
                  <a:cs typeface="Arial Unicode MS" panose="020B0604020202020204" pitchFamily="34" charset="-128"/>
                </a:rPr>
                <a:t>5</a:t>
              </a:r>
              <a:endParaRPr lang="en-US" sz="1800" b="1" dirty="0">
                <a:solidFill>
                  <a:schemeClr val="accent5">
                    <a:lumMod val="75000"/>
                  </a:schemeClr>
                </a:solidFill>
                <a:latin typeface="Roboto Light" panose="02000000000000000000" pitchFamily="2" charset="0"/>
                <a:ea typeface="Roboto Light" panose="02000000000000000000" pitchFamily="2" charset="0"/>
                <a:cs typeface="Arial Unicode MS" panose="020B0604020202020204" pitchFamily="34" charset="-128"/>
              </a:endParaRPr>
            </a:p>
          </p:txBody>
        </p:sp>
      </p:grpSp>
      <p:grpSp>
        <p:nvGrpSpPr>
          <p:cNvPr id="376" name="Group 375"/>
          <p:cNvGrpSpPr/>
          <p:nvPr/>
        </p:nvGrpSpPr>
        <p:grpSpPr>
          <a:xfrm>
            <a:off x="6823260" y="2013503"/>
            <a:ext cx="429945" cy="407322"/>
            <a:chOff x="3441709" y="2490803"/>
            <a:chExt cx="429945" cy="407322"/>
          </a:xfrm>
        </p:grpSpPr>
        <p:sp>
          <p:nvSpPr>
            <p:cNvPr id="377" name="Oval Callout 376"/>
            <p:cNvSpPr/>
            <p:nvPr/>
          </p:nvSpPr>
          <p:spPr>
            <a:xfrm>
              <a:off x="3441709" y="2490803"/>
              <a:ext cx="429945" cy="407322"/>
            </a:xfrm>
            <a:prstGeom prst="wedgeEllipseCallout">
              <a:avLst/>
            </a:prstGeom>
            <a:solidFill>
              <a:schemeClr val="bg2">
                <a:lumMod val="10000"/>
              </a:schemeClr>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8" name="Title 1"/>
            <p:cNvSpPr txBox="1">
              <a:spLocks noChangeAspect="1"/>
            </p:cNvSpPr>
            <p:nvPr/>
          </p:nvSpPr>
          <p:spPr>
            <a:xfrm>
              <a:off x="3555710" y="2553801"/>
              <a:ext cx="184392" cy="313932"/>
            </a:xfrm>
            <a:prstGeom prst="rect">
              <a:avLst/>
            </a:prstGeom>
          </p:spPr>
          <p:txBody>
            <a:bodyPr vert="horz" wrap="square" lIns="91440" tIns="45720" rIns="91440" bIns="45720" rtlCol="0" anchor="b">
              <a:sp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id-ID" sz="1600" b="1" dirty="0" smtClean="0">
                  <a:solidFill>
                    <a:schemeClr val="accent6"/>
                  </a:solidFill>
                  <a:latin typeface="Roboto Light" panose="02000000000000000000" pitchFamily="2" charset="0"/>
                  <a:ea typeface="Roboto Light" panose="02000000000000000000" pitchFamily="2" charset="0"/>
                  <a:cs typeface="Arial Unicode MS" panose="020B0604020202020204" pitchFamily="34" charset="-128"/>
                </a:rPr>
                <a:t>6</a:t>
              </a:r>
              <a:endParaRPr lang="en-US" sz="1800" b="1" dirty="0">
                <a:solidFill>
                  <a:schemeClr val="accent6"/>
                </a:solidFill>
                <a:latin typeface="Roboto Light" panose="02000000000000000000" pitchFamily="2" charset="0"/>
                <a:ea typeface="Roboto Light" panose="02000000000000000000" pitchFamily="2" charset="0"/>
                <a:cs typeface="Arial Unicode MS" panose="020B0604020202020204" pitchFamily="34" charset="-128"/>
              </a:endParaRPr>
            </a:p>
          </p:txBody>
        </p:sp>
      </p:grpSp>
      <p:grpSp>
        <p:nvGrpSpPr>
          <p:cNvPr id="379" name="Group 378"/>
          <p:cNvGrpSpPr/>
          <p:nvPr/>
        </p:nvGrpSpPr>
        <p:grpSpPr>
          <a:xfrm>
            <a:off x="8781005" y="1734146"/>
            <a:ext cx="2961048" cy="551027"/>
            <a:chOff x="5107315" y="1368086"/>
            <a:chExt cx="2961048" cy="551027"/>
          </a:xfrm>
        </p:grpSpPr>
        <p:sp>
          <p:nvSpPr>
            <p:cNvPr id="380" name="Oval 379"/>
            <p:cNvSpPr/>
            <p:nvPr/>
          </p:nvSpPr>
          <p:spPr>
            <a:xfrm>
              <a:off x="5107315" y="1457705"/>
              <a:ext cx="102729" cy="102729"/>
            </a:xfrm>
            <a:prstGeom prst="ellipse">
              <a:avLst/>
            </a:prstGeom>
            <a:solidFill>
              <a:schemeClr val="accent1"/>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sz="20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81" name="Content Placeholder 2"/>
            <p:cNvSpPr txBox="1">
              <a:spLocks/>
            </p:cNvSpPr>
            <p:nvPr/>
          </p:nvSpPr>
          <p:spPr>
            <a:xfrm>
              <a:off x="5220072" y="1368086"/>
              <a:ext cx="2848291"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200" dirty="0" smtClean="0">
                  <a:solidFill>
                    <a:schemeClr val="accent1"/>
                  </a:solidFill>
                  <a:latin typeface="Open Sans" panose="020B0606030504020204" pitchFamily="34" charset="0"/>
                  <a:ea typeface="Open Sans" panose="020B0606030504020204" pitchFamily="34" charset="0"/>
                  <a:cs typeface="Open Sans" panose="020B0606030504020204" pitchFamily="34" charset="0"/>
                </a:rPr>
                <a:t>Washington DC, United State</a:t>
              </a:r>
              <a:endParaRPr lang="en-US" sz="1200" dirty="0" smtClean="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a:p>
              <a:pPr marL="0" indent="0">
                <a:buFont typeface="Arial" pitchFamily="34" charset="0"/>
                <a:buNone/>
              </a:pPr>
              <a:r>
                <a:rPr lang="en-US" sz="1000" dirty="0" smtClean="0">
                  <a:latin typeface="Open Sans" panose="020B0606030504020204" pitchFamily="34" charset="0"/>
                  <a:ea typeface="Open Sans" panose="020B0606030504020204" pitchFamily="34" charset="0"/>
                  <a:cs typeface="Open Sans" panose="020B0606030504020204" pitchFamily="34" charset="0"/>
                </a:rPr>
                <a:t>Lorem ipsum dolor sit amet, consectetur adipiscing.</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382" name="Group 381"/>
          <p:cNvGrpSpPr/>
          <p:nvPr/>
        </p:nvGrpSpPr>
        <p:grpSpPr>
          <a:xfrm>
            <a:off x="8780124" y="2367251"/>
            <a:ext cx="2961928" cy="551027"/>
            <a:chOff x="5107315" y="1368086"/>
            <a:chExt cx="2961928" cy="551027"/>
          </a:xfrm>
        </p:grpSpPr>
        <p:sp>
          <p:nvSpPr>
            <p:cNvPr id="383" name="Oval 382"/>
            <p:cNvSpPr/>
            <p:nvPr/>
          </p:nvSpPr>
          <p:spPr>
            <a:xfrm>
              <a:off x="5107315" y="1457705"/>
              <a:ext cx="102729" cy="102729"/>
            </a:xfrm>
            <a:prstGeom prst="ellipse">
              <a:avLst/>
            </a:prstGeom>
            <a:solidFill>
              <a:schemeClr val="accent2"/>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sz="20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84" name="Content Placeholder 2"/>
            <p:cNvSpPr txBox="1">
              <a:spLocks/>
            </p:cNvSpPr>
            <p:nvPr/>
          </p:nvSpPr>
          <p:spPr>
            <a:xfrm>
              <a:off x="5220072" y="1368086"/>
              <a:ext cx="2849171"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200" dirty="0" smtClean="0">
                  <a:solidFill>
                    <a:schemeClr val="accent2"/>
                  </a:solidFill>
                  <a:latin typeface="Open Sans" panose="020B0606030504020204" pitchFamily="34" charset="0"/>
                  <a:ea typeface="Open Sans" panose="020B0606030504020204" pitchFamily="34" charset="0"/>
                  <a:cs typeface="Open Sans" panose="020B0606030504020204" pitchFamily="34" charset="0"/>
                </a:rPr>
                <a:t>Buenos Aires, Argentina</a:t>
              </a:r>
              <a:endParaRPr lang="en-US" sz="1200" dirty="0" smtClean="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a:p>
              <a:pPr marL="0" indent="0">
                <a:buFont typeface="Arial" pitchFamily="34" charset="0"/>
                <a:buNone/>
              </a:pPr>
              <a:r>
                <a:rPr lang="en-US" sz="1000" dirty="0" smtClean="0">
                  <a:latin typeface="Open Sans" panose="020B0606030504020204" pitchFamily="34" charset="0"/>
                  <a:ea typeface="Open Sans" panose="020B0606030504020204" pitchFamily="34" charset="0"/>
                  <a:cs typeface="Open Sans" panose="020B0606030504020204" pitchFamily="34" charset="0"/>
                </a:rPr>
                <a:t>Lorem ipsum dolor sit amet, consectetur adipiscing.</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385" name="Group 384"/>
          <p:cNvGrpSpPr/>
          <p:nvPr/>
        </p:nvGrpSpPr>
        <p:grpSpPr>
          <a:xfrm>
            <a:off x="8777449" y="3001852"/>
            <a:ext cx="2964602" cy="551027"/>
            <a:chOff x="5107315" y="1368086"/>
            <a:chExt cx="2964602" cy="551027"/>
          </a:xfrm>
        </p:grpSpPr>
        <p:sp>
          <p:nvSpPr>
            <p:cNvPr id="386" name="Oval 385"/>
            <p:cNvSpPr/>
            <p:nvPr/>
          </p:nvSpPr>
          <p:spPr>
            <a:xfrm>
              <a:off x="5107315" y="1457705"/>
              <a:ext cx="102729" cy="102729"/>
            </a:xfrm>
            <a:prstGeom prst="ellipse">
              <a:avLst/>
            </a:prstGeom>
            <a:solidFill>
              <a:schemeClr val="accent3"/>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sz="20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87" name="Content Placeholder 2"/>
            <p:cNvSpPr txBox="1">
              <a:spLocks/>
            </p:cNvSpPr>
            <p:nvPr/>
          </p:nvSpPr>
          <p:spPr>
            <a:xfrm>
              <a:off x="5220072" y="1368086"/>
              <a:ext cx="2851845"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200" dirty="0" smtClean="0">
                  <a:solidFill>
                    <a:schemeClr val="accent3"/>
                  </a:solidFill>
                  <a:latin typeface="Open Sans" panose="020B0606030504020204" pitchFamily="34" charset="0"/>
                  <a:ea typeface="Open Sans" panose="020B0606030504020204" pitchFamily="34" charset="0"/>
                  <a:cs typeface="Open Sans" panose="020B0606030504020204" pitchFamily="34" charset="0"/>
                </a:rPr>
                <a:t>Manchester, United Kingdom</a:t>
              </a:r>
              <a:endParaRPr lang="en-US" sz="1200" dirty="0" smtClean="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a:p>
              <a:pPr marL="0" indent="0">
                <a:buFont typeface="Arial" pitchFamily="34" charset="0"/>
                <a:buNone/>
              </a:pPr>
              <a:r>
                <a:rPr lang="en-US" sz="1000" dirty="0" smtClean="0">
                  <a:latin typeface="Open Sans" panose="020B0606030504020204" pitchFamily="34" charset="0"/>
                  <a:ea typeface="Open Sans" panose="020B0606030504020204" pitchFamily="34" charset="0"/>
                  <a:cs typeface="Open Sans" panose="020B0606030504020204" pitchFamily="34" charset="0"/>
                </a:rPr>
                <a:t>Lorem ipsum dolor sit amet, consectetur adipiscing.</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388" name="Group 387"/>
          <p:cNvGrpSpPr/>
          <p:nvPr/>
        </p:nvGrpSpPr>
        <p:grpSpPr>
          <a:xfrm>
            <a:off x="8789577" y="3614690"/>
            <a:ext cx="2961048" cy="551027"/>
            <a:chOff x="5107315" y="1368086"/>
            <a:chExt cx="2961048" cy="551027"/>
          </a:xfrm>
        </p:grpSpPr>
        <p:sp>
          <p:nvSpPr>
            <p:cNvPr id="389" name="Oval 388"/>
            <p:cNvSpPr/>
            <p:nvPr/>
          </p:nvSpPr>
          <p:spPr>
            <a:xfrm>
              <a:off x="5107315" y="1457705"/>
              <a:ext cx="102729" cy="102729"/>
            </a:xfrm>
            <a:prstGeom prst="ellipse">
              <a:avLst/>
            </a:prstGeom>
            <a:solidFill>
              <a:schemeClr val="accent4"/>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sz="20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90" name="Content Placeholder 2"/>
            <p:cNvSpPr txBox="1">
              <a:spLocks/>
            </p:cNvSpPr>
            <p:nvPr/>
          </p:nvSpPr>
          <p:spPr>
            <a:xfrm>
              <a:off x="5220072" y="1368086"/>
              <a:ext cx="2848291"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200" dirty="0" smtClean="0">
                  <a:solidFill>
                    <a:schemeClr val="accent4"/>
                  </a:solidFill>
                  <a:latin typeface="Open Sans" panose="020B0606030504020204" pitchFamily="34" charset="0"/>
                  <a:ea typeface="Open Sans" panose="020B0606030504020204" pitchFamily="34" charset="0"/>
                  <a:cs typeface="Open Sans" panose="020B0606030504020204" pitchFamily="34" charset="0"/>
                </a:rPr>
                <a:t>New Delhi, India</a:t>
              </a:r>
              <a:endParaRPr lang="en-US" sz="1200" dirty="0" smtClean="0">
                <a:solidFill>
                  <a:schemeClr val="accent4"/>
                </a:solidFill>
                <a:latin typeface="Open Sans" panose="020B0606030504020204" pitchFamily="34" charset="0"/>
                <a:ea typeface="Open Sans" panose="020B0606030504020204" pitchFamily="34" charset="0"/>
                <a:cs typeface="Open Sans" panose="020B0606030504020204" pitchFamily="34" charset="0"/>
              </a:endParaRPr>
            </a:p>
            <a:p>
              <a:pPr marL="0" indent="0">
                <a:buFont typeface="Arial" pitchFamily="34" charset="0"/>
                <a:buNone/>
              </a:pPr>
              <a:r>
                <a:rPr lang="en-US" sz="1000" dirty="0" smtClean="0">
                  <a:latin typeface="Open Sans" panose="020B0606030504020204" pitchFamily="34" charset="0"/>
                  <a:ea typeface="Open Sans" panose="020B0606030504020204" pitchFamily="34" charset="0"/>
                  <a:cs typeface="Open Sans" panose="020B0606030504020204" pitchFamily="34" charset="0"/>
                </a:rPr>
                <a:t>Lorem ipsum dolor sit amet, consectetur adipiscing.</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391" name="Group 390"/>
          <p:cNvGrpSpPr/>
          <p:nvPr/>
        </p:nvGrpSpPr>
        <p:grpSpPr>
          <a:xfrm>
            <a:off x="8788696" y="4247795"/>
            <a:ext cx="2961928" cy="551027"/>
            <a:chOff x="5107315" y="1368086"/>
            <a:chExt cx="2961928" cy="551027"/>
          </a:xfrm>
        </p:grpSpPr>
        <p:sp>
          <p:nvSpPr>
            <p:cNvPr id="392" name="Oval 391"/>
            <p:cNvSpPr/>
            <p:nvPr/>
          </p:nvSpPr>
          <p:spPr>
            <a:xfrm>
              <a:off x="5107315" y="1457705"/>
              <a:ext cx="102729" cy="102729"/>
            </a:xfrm>
            <a:prstGeom prst="ellipse">
              <a:avLst/>
            </a:prstGeom>
            <a:solidFill>
              <a:schemeClr val="accent5"/>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sz="20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93" name="Content Placeholder 2"/>
            <p:cNvSpPr txBox="1">
              <a:spLocks/>
            </p:cNvSpPr>
            <p:nvPr/>
          </p:nvSpPr>
          <p:spPr>
            <a:xfrm>
              <a:off x="5220072" y="1368086"/>
              <a:ext cx="2849171"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200" dirty="0" smtClean="0">
                  <a:solidFill>
                    <a:schemeClr val="accent5"/>
                  </a:solidFill>
                  <a:latin typeface="Open Sans" panose="020B0606030504020204" pitchFamily="34" charset="0"/>
                  <a:ea typeface="Open Sans" panose="020B0606030504020204" pitchFamily="34" charset="0"/>
                  <a:cs typeface="Open Sans" panose="020B0606030504020204" pitchFamily="34" charset="0"/>
                </a:rPr>
                <a:t>Queensland, Australia</a:t>
              </a:r>
              <a:endParaRPr lang="en-US" sz="1200" dirty="0" smtClean="0">
                <a:solidFill>
                  <a:schemeClr val="accent5"/>
                </a:solidFill>
                <a:latin typeface="Open Sans" panose="020B0606030504020204" pitchFamily="34" charset="0"/>
                <a:ea typeface="Open Sans" panose="020B0606030504020204" pitchFamily="34" charset="0"/>
                <a:cs typeface="Open Sans" panose="020B0606030504020204" pitchFamily="34" charset="0"/>
              </a:endParaRPr>
            </a:p>
            <a:p>
              <a:pPr marL="0" indent="0">
                <a:buFont typeface="Arial" pitchFamily="34" charset="0"/>
                <a:buNone/>
              </a:pPr>
              <a:r>
                <a:rPr lang="en-US" sz="1000" dirty="0" smtClean="0">
                  <a:latin typeface="Open Sans" panose="020B0606030504020204" pitchFamily="34" charset="0"/>
                  <a:ea typeface="Open Sans" panose="020B0606030504020204" pitchFamily="34" charset="0"/>
                  <a:cs typeface="Open Sans" panose="020B0606030504020204" pitchFamily="34" charset="0"/>
                </a:rPr>
                <a:t>Lorem ipsum dolor sit amet, consectetur adipiscing.</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394" name="Group 393"/>
          <p:cNvGrpSpPr/>
          <p:nvPr/>
        </p:nvGrpSpPr>
        <p:grpSpPr>
          <a:xfrm>
            <a:off x="8786021" y="4882396"/>
            <a:ext cx="2964602" cy="551027"/>
            <a:chOff x="5107315" y="1368086"/>
            <a:chExt cx="2964602" cy="551027"/>
          </a:xfrm>
        </p:grpSpPr>
        <p:sp>
          <p:nvSpPr>
            <p:cNvPr id="395" name="Oval 394"/>
            <p:cNvSpPr/>
            <p:nvPr/>
          </p:nvSpPr>
          <p:spPr>
            <a:xfrm>
              <a:off x="5107315" y="1457705"/>
              <a:ext cx="102729" cy="102729"/>
            </a:xfrm>
            <a:prstGeom prst="ellipse">
              <a:avLst/>
            </a:prstGeom>
            <a:solidFill>
              <a:schemeClr val="accent6"/>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sz="20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96" name="Content Placeholder 2"/>
            <p:cNvSpPr txBox="1">
              <a:spLocks/>
            </p:cNvSpPr>
            <p:nvPr/>
          </p:nvSpPr>
          <p:spPr>
            <a:xfrm>
              <a:off x="5220072" y="1368086"/>
              <a:ext cx="2851845"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200" dirty="0" smtClean="0">
                  <a:solidFill>
                    <a:schemeClr val="accent6"/>
                  </a:solidFill>
                  <a:latin typeface="Open Sans" panose="020B0606030504020204" pitchFamily="34" charset="0"/>
                  <a:ea typeface="Open Sans" panose="020B0606030504020204" pitchFamily="34" charset="0"/>
                  <a:cs typeface="Open Sans" panose="020B0606030504020204" pitchFamily="34" charset="0"/>
                </a:rPr>
                <a:t>Moscow, Russia</a:t>
              </a:r>
              <a:endParaRPr lang="en-US" sz="1200" dirty="0" smtClean="0">
                <a:solidFill>
                  <a:schemeClr val="accent6"/>
                </a:solidFill>
                <a:latin typeface="Open Sans" panose="020B0606030504020204" pitchFamily="34" charset="0"/>
                <a:ea typeface="Open Sans" panose="020B0606030504020204" pitchFamily="34" charset="0"/>
                <a:cs typeface="Open Sans" panose="020B0606030504020204" pitchFamily="34" charset="0"/>
              </a:endParaRPr>
            </a:p>
            <a:p>
              <a:pPr marL="0" indent="0">
                <a:buFont typeface="Arial" pitchFamily="34" charset="0"/>
                <a:buNone/>
              </a:pPr>
              <a:r>
                <a:rPr lang="en-US" sz="1000" dirty="0" smtClean="0">
                  <a:latin typeface="Open Sans" panose="020B0606030504020204" pitchFamily="34" charset="0"/>
                  <a:ea typeface="Open Sans" panose="020B0606030504020204" pitchFamily="34" charset="0"/>
                  <a:cs typeface="Open Sans" panose="020B0606030504020204" pitchFamily="34" charset="0"/>
                </a:rPr>
                <a:t>Lorem ipsum dolor sit amet, consectetur adipiscing.</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grpSp>
    </p:spTree>
    <p:extLst>
      <p:ext uri="{BB962C8B-B14F-4D97-AF65-F5344CB8AC3E}">
        <p14:creationId xmlns:p14="http://schemas.microsoft.com/office/powerpoint/2010/main" val="288020744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10" presetClass="entr" presetSubtype="0"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500"/>
                                        <p:tgtEl>
                                          <p:spTgt spid="5"/>
                                        </p:tgtEl>
                                      </p:cBhvr>
                                    </p:animEffect>
                                  </p:childTnLst>
                                </p:cTn>
                              </p:par>
                              <p:par>
                                <p:cTn id="15" presetID="53" presetClass="entr" presetSubtype="16" fill="hold" nodeType="withEffect">
                                  <p:stCondLst>
                                    <p:cond delay="500"/>
                                  </p:stCondLst>
                                  <p:childTnLst>
                                    <p:set>
                                      <p:cBhvr>
                                        <p:cTn id="16" dur="1" fill="hold">
                                          <p:stCondLst>
                                            <p:cond delay="0"/>
                                          </p:stCondLst>
                                        </p:cTn>
                                        <p:tgtEl>
                                          <p:spTgt spid="361"/>
                                        </p:tgtEl>
                                        <p:attrNameLst>
                                          <p:attrName>style.visibility</p:attrName>
                                        </p:attrNameLst>
                                      </p:cBhvr>
                                      <p:to>
                                        <p:strVal val="visible"/>
                                      </p:to>
                                    </p:set>
                                    <p:anim calcmode="lin" valueType="num">
                                      <p:cBhvr>
                                        <p:cTn id="17" dur="500" fill="hold"/>
                                        <p:tgtEl>
                                          <p:spTgt spid="361"/>
                                        </p:tgtEl>
                                        <p:attrNameLst>
                                          <p:attrName>ppt_w</p:attrName>
                                        </p:attrNameLst>
                                      </p:cBhvr>
                                      <p:tavLst>
                                        <p:tav tm="0">
                                          <p:val>
                                            <p:fltVal val="0"/>
                                          </p:val>
                                        </p:tav>
                                        <p:tav tm="100000">
                                          <p:val>
                                            <p:strVal val="#ppt_w"/>
                                          </p:val>
                                        </p:tav>
                                      </p:tavLst>
                                    </p:anim>
                                    <p:anim calcmode="lin" valueType="num">
                                      <p:cBhvr>
                                        <p:cTn id="18" dur="500" fill="hold"/>
                                        <p:tgtEl>
                                          <p:spTgt spid="361"/>
                                        </p:tgtEl>
                                        <p:attrNameLst>
                                          <p:attrName>ppt_h</p:attrName>
                                        </p:attrNameLst>
                                      </p:cBhvr>
                                      <p:tavLst>
                                        <p:tav tm="0">
                                          <p:val>
                                            <p:fltVal val="0"/>
                                          </p:val>
                                        </p:tav>
                                        <p:tav tm="100000">
                                          <p:val>
                                            <p:strVal val="#ppt_h"/>
                                          </p:val>
                                        </p:tav>
                                      </p:tavLst>
                                    </p:anim>
                                    <p:animEffect transition="in" filter="fade">
                                      <p:cBhvr>
                                        <p:cTn id="19" dur="500"/>
                                        <p:tgtEl>
                                          <p:spTgt spid="361"/>
                                        </p:tgtEl>
                                      </p:cBhvr>
                                    </p:animEffect>
                                  </p:childTnLst>
                                </p:cTn>
                              </p:par>
                              <p:par>
                                <p:cTn id="20" presetID="53" presetClass="entr" presetSubtype="16" fill="hold" nodeType="withEffect">
                                  <p:stCondLst>
                                    <p:cond delay="500"/>
                                  </p:stCondLst>
                                  <p:childTnLst>
                                    <p:set>
                                      <p:cBhvr>
                                        <p:cTn id="21" dur="1" fill="hold">
                                          <p:stCondLst>
                                            <p:cond delay="0"/>
                                          </p:stCondLst>
                                        </p:cTn>
                                        <p:tgtEl>
                                          <p:spTgt spid="364"/>
                                        </p:tgtEl>
                                        <p:attrNameLst>
                                          <p:attrName>style.visibility</p:attrName>
                                        </p:attrNameLst>
                                      </p:cBhvr>
                                      <p:to>
                                        <p:strVal val="visible"/>
                                      </p:to>
                                    </p:set>
                                    <p:anim calcmode="lin" valueType="num">
                                      <p:cBhvr>
                                        <p:cTn id="22" dur="500" fill="hold"/>
                                        <p:tgtEl>
                                          <p:spTgt spid="364"/>
                                        </p:tgtEl>
                                        <p:attrNameLst>
                                          <p:attrName>ppt_w</p:attrName>
                                        </p:attrNameLst>
                                      </p:cBhvr>
                                      <p:tavLst>
                                        <p:tav tm="0">
                                          <p:val>
                                            <p:fltVal val="0"/>
                                          </p:val>
                                        </p:tav>
                                        <p:tav tm="100000">
                                          <p:val>
                                            <p:strVal val="#ppt_w"/>
                                          </p:val>
                                        </p:tav>
                                      </p:tavLst>
                                    </p:anim>
                                    <p:anim calcmode="lin" valueType="num">
                                      <p:cBhvr>
                                        <p:cTn id="23" dur="500" fill="hold"/>
                                        <p:tgtEl>
                                          <p:spTgt spid="364"/>
                                        </p:tgtEl>
                                        <p:attrNameLst>
                                          <p:attrName>ppt_h</p:attrName>
                                        </p:attrNameLst>
                                      </p:cBhvr>
                                      <p:tavLst>
                                        <p:tav tm="0">
                                          <p:val>
                                            <p:fltVal val="0"/>
                                          </p:val>
                                        </p:tav>
                                        <p:tav tm="100000">
                                          <p:val>
                                            <p:strVal val="#ppt_h"/>
                                          </p:val>
                                        </p:tav>
                                      </p:tavLst>
                                    </p:anim>
                                    <p:animEffect transition="in" filter="fade">
                                      <p:cBhvr>
                                        <p:cTn id="24" dur="500"/>
                                        <p:tgtEl>
                                          <p:spTgt spid="364"/>
                                        </p:tgtEl>
                                      </p:cBhvr>
                                    </p:animEffect>
                                  </p:childTnLst>
                                </p:cTn>
                              </p:par>
                              <p:par>
                                <p:cTn id="25" presetID="53" presetClass="entr" presetSubtype="16" fill="hold" nodeType="withEffect">
                                  <p:stCondLst>
                                    <p:cond delay="500"/>
                                  </p:stCondLst>
                                  <p:childTnLst>
                                    <p:set>
                                      <p:cBhvr>
                                        <p:cTn id="26" dur="1" fill="hold">
                                          <p:stCondLst>
                                            <p:cond delay="0"/>
                                          </p:stCondLst>
                                        </p:cTn>
                                        <p:tgtEl>
                                          <p:spTgt spid="367"/>
                                        </p:tgtEl>
                                        <p:attrNameLst>
                                          <p:attrName>style.visibility</p:attrName>
                                        </p:attrNameLst>
                                      </p:cBhvr>
                                      <p:to>
                                        <p:strVal val="visible"/>
                                      </p:to>
                                    </p:set>
                                    <p:anim calcmode="lin" valueType="num">
                                      <p:cBhvr>
                                        <p:cTn id="27" dur="500" fill="hold"/>
                                        <p:tgtEl>
                                          <p:spTgt spid="367"/>
                                        </p:tgtEl>
                                        <p:attrNameLst>
                                          <p:attrName>ppt_w</p:attrName>
                                        </p:attrNameLst>
                                      </p:cBhvr>
                                      <p:tavLst>
                                        <p:tav tm="0">
                                          <p:val>
                                            <p:fltVal val="0"/>
                                          </p:val>
                                        </p:tav>
                                        <p:tav tm="100000">
                                          <p:val>
                                            <p:strVal val="#ppt_w"/>
                                          </p:val>
                                        </p:tav>
                                      </p:tavLst>
                                    </p:anim>
                                    <p:anim calcmode="lin" valueType="num">
                                      <p:cBhvr>
                                        <p:cTn id="28" dur="500" fill="hold"/>
                                        <p:tgtEl>
                                          <p:spTgt spid="367"/>
                                        </p:tgtEl>
                                        <p:attrNameLst>
                                          <p:attrName>ppt_h</p:attrName>
                                        </p:attrNameLst>
                                      </p:cBhvr>
                                      <p:tavLst>
                                        <p:tav tm="0">
                                          <p:val>
                                            <p:fltVal val="0"/>
                                          </p:val>
                                        </p:tav>
                                        <p:tav tm="100000">
                                          <p:val>
                                            <p:strVal val="#ppt_h"/>
                                          </p:val>
                                        </p:tav>
                                      </p:tavLst>
                                    </p:anim>
                                    <p:animEffect transition="in" filter="fade">
                                      <p:cBhvr>
                                        <p:cTn id="29" dur="500"/>
                                        <p:tgtEl>
                                          <p:spTgt spid="367"/>
                                        </p:tgtEl>
                                      </p:cBhvr>
                                    </p:animEffect>
                                  </p:childTnLst>
                                </p:cTn>
                              </p:par>
                              <p:par>
                                <p:cTn id="30" presetID="53" presetClass="entr" presetSubtype="16" fill="hold" nodeType="withEffect">
                                  <p:stCondLst>
                                    <p:cond delay="500"/>
                                  </p:stCondLst>
                                  <p:childTnLst>
                                    <p:set>
                                      <p:cBhvr>
                                        <p:cTn id="31" dur="1" fill="hold">
                                          <p:stCondLst>
                                            <p:cond delay="0"/>
                                          </p:stCondLst>
                                        </p:cTn>
                                        <p:tgtEl>
                                          <p:spTgt spid="370"/>
                                        </p:tgtEl>
                                        <p:attrNameLst>
                                          <p:attrName>style.visibility</p:attrName>
                                        </p:attrNameLst>
                                      </p:cBhvr>
                                      <p:to>
                                        <p:strVal val="visible"/>
                                      </p:to>
                                    </p:set>
                                    <p:anim calcmode="lin" valueType="num">
                                      <p:cBhvr>
                                        <p:cTn id="32" dur="500" fill="hold"/>
                                        <p:tgtEl>
                                          <p:spTgt spid="370"/>
                                        </p:tgtEl>
                                        <p:attrNameLst>
                                          <p:attrName>ppt_w</p:attrName>
                                        </p:attrNameLst>
                                      </p:cBhvr>
                                      <p:tavLst>
                                        <p:tav tm="0">
                                          <p:val>
                                            <p:fltVal val="0"/>
                                          </p:val>
                                        </p:tav>
                                        <p:tav tm="100000">
                                          <p:val>
                                            <p:strVal val="#ppt_w"/>
                                          </p:val>
                                        </p:tav>
                                      </p:tavLst>
                                    </p:anim>
                                    <p:anim calcmode="lin" valueType="num">
                                      <p:cBhvr>
                                        <p:cTn id="33" dur="500" fill="hold"/>
                                        <p:tgtEl>
                                          <p:spTgt spid="370"/>
                                        </p:tgtEl>
                                        <p:attrNameLst>
                                          <p:attrName>ppt_h</p:attrName>
                                        </p:attrNameLst>
                                      </p:cBhvr>
                                      <p:tavLst>
                                        <p:tav tm="0">
                                          <p:val>
                                            <p:fltVal val="0"/>
                                          </p:val>
                                        </p:tav>
                                        <p:tav tm="100000">
                                          <p:val>
                                            <p:strVal val="#ppt_h"/>
                                          </p:val>
                                        </p:tav>
                                      </p:tavLst>
                                    </p:anim>
                                    <p:animEffect transition="in" filter="fade">
                                      <p:cBhvr>
                                        <p:cTn id="34" dur="500"/>
                                        <p:tgtEl>
                                          <p:spTgt spid="370"/>
                                        </p:tgtEl>
                                      </p:cBhvr>
                                    </p:animEffect>
                                  </p:childTnLst>
                                </p:cTn>
                              </p:par>
                              <p:par>
                                <p:cTn id="35" presetID="53" presetClass="entr" presetSubtype="16" fill="hold" nodeType="withEffect">
                                  <p:stCondLst>
                                    <p:cond delay="500"/>
                                  </p:stCondLst>
                                  <p:childTnLst>
                                    <p:set>
                                      <p:cBhvr>
                                        <p:cTn id="36" dur="1" fill="hold">
                                          <p:stCondLst>
                                            <p:cond delay="0"/>
                                          </p:stCondLst>
                                        </p:cTn>
                                        <p:tgtEl>
                                          <p:spTgt spid="373"/>
                                        </p:tgtEl>
                                        <p:attrNameLst>
                                          <p:attrName>style.visibility</p:attrName>
                                        </p:attrNameLst>
                                      </p:cBhvr>
                                      <p:to>
                                        <p:strVal val="visible"/>
                                      </p:to>
                                    </p:set>
                                    <p:anim calcmode="lin" valueType="num">
                                      <p:cBhvr>
                                        <p:cTn id="37" dur="500" fill="hold"/>
                                        <p:tgtEl>
                                          <p:spTgt spid="373"/>
                                        </p:tgtEl>
                                        <p:attrNameLst>
                                          <p:attrName>ppt_w</p:attrName>
                                        </p:attrNameLst>
                                      </p:cBhvr>
                                      <p:tavLst>
                                        <p:tav tm="0">
                                          <p:val>
                                            <p:fltVal val="0"/>
                                          </p:val>
                                        </p:tav>
                                        <p:tav tm="100000">
                                          <p:val>
                                            <p:strVal val="#ppt_w"/>
                                          </p:val>
                                        </p:tav>
                                      </p:tavLst>
                                    </p:anim>
                                    <p:anim calcmode="lin" valueType="num">
                                      <p:cBhvr>
                                        <p:cTn id="38" dur="500" fill="hold"/>
                                        <p:tgtEl>
                                          <p:spTgt spid="373"/>
                                        </p:tgtEl>
                                        <p:attrNameLst>
                                          <p:attrName>ppt_h</p:attrName>
                                        </p:attrNameLst>
                                      </p:cBhvr>
                                      <p:tavLst>
                                        <p:tav tm="0">
                                          <p:val>
                                            <p:fltVal val="0"/>
                                          </p:val>
                                        </p:tav>
                                        <p:tav tm="100000">
                                          <p:val>
                                            <p:strVal val="#ppt_h"/>
                                          </p:val>
                                        </p:tav>
                                      </p:tavLst>
                                    </p:anim>
                                    <p:animEffect transition="in" filter="fade">
                                      <p:cBhvr>
                                        <p:cTn id="39" dur="500"/>
                                        <p:tgtEl>
                                          <p:spTgt spid="373"/>
                                        </p:tgtEl>
                                      </p:cBhvr>
                                    </p:animEffect>
                                  </p:childTnLst>
                                </p:cTn>
                              </p:par>
                              <p:par>
                                <p:cTn id="40" presetID="53" presetClass="entr" presetSubtype="16" fill="hold" nodeType="withEffect">
                                  <p:stCondLst>
                                    <p:cond delay="500"/>
                                  </p:stCondLst>
                                  <p:childTnLst>
                                    <p:set>
                                      <p:cBhvr>
                                        <p:cTn id="41" dur="1" fill="hold">
                                          <p:stCondLst>
                                            <p:cond delay="0"/>
                                          </p:stCondLst>
                                        </p:cTn>
                                        <p:tgtEl>
                                          <p:spTgt spid="376"/>
                                        </p:tgtEl>
                                        <p:attrNameLst>
                                          <p:attrName>style.visibility</p:attrName>
                                        </p:attrNameLst>
                                      </p:cBhvr>
                                      <p:to>
                                        <p:strVal val="visible"/>
                                      </p:to>
                                    </p:set>
                                    <p:anim calcmode="lin" valueType="num">
                                      <p:cBhvr>
                                        <p:cTn id="42" dur="500" fill="hold"/>
                                        <p:tgtEl>
                                          <p:spTgt spid="376"/>
                                        </p:tgtEl>
                                        <p:attrNameLst>
                                          <p:attrName>ppt_w</p:attrName>
                                        </p:attrNameLst>
                                      </p:cBhvr>
                                      <p:tavLst>
                                        <p:tav tm="0">
                                          <p:val>
                                            <p:fltVal val="0"/>
                                          </p:val>
                                        </p:tav>
                                        <p:tav tm="100000">
                                          <p:val>
                                            <p:strVal val="#ppt_w"/>
                                          </p:val>
                                        </p:tav>
                                      </p:tavLst>
                                    </p:anim>
                                    <p:anim calcmode="lin" valueType="num">
                                      <p:cBhvr>
                                        <p:cTn id="43" dur="500" fill="hold"/>
                                        <p:tgtEl>
                                          <p:spTgt spid="376"/>
                                        </p:tgtEl>
                                        <p:attrNameLst>
                                          <p:attrName>ppt_h</p:attrName>
                                        </p:attrNameLst>
                                      </p:cBhvr>
                                      <p:tavLst>
                                        <p:tav tm="0">
                                          <p:val>
                                            <p:fltVal val="0"/>
                                          </p:val>
                                        </p:tav>
                                        <p:tav tm="100000">
                                          <p:val>
                                            <p:strVal val="#ppt_h"/>
                                          </p:val>
                                        </p:tav>
                                      </p:tavLst>
                                    </p:anim>
                                    <p:animEffect transition="in" filter="fade">
                                      <p:cBhvr>
                                        <p:cTn id="44" dur="500"/>
                                        <p:tgtEl>
                                          <p:spTgt spid="376"/>
                                        </p:tgtEl>
                                      </p:cBhvr>
                                    </p:animEffect>
                                  </p:childTnLst>
                                </p:cTn>
                              </p:par>
                            </p:childTnLst>
                          </p:cTn>
                        </p:par>
                        <p:par>
                          <p:cTn id="45" fill="hold">
                            <p:stCondLst>
                              <p:cond delay="2500"/>
                            </p:stCondLst>
                            <p:childTnLst>
                              <p:par>
                                <p:cTn id="46" presetID="10" presetClass="entr" presetSubtype="0" fill="hold" nodeType="afterEffect">
                                  <p:stCondLst>
                                    <p:cond delay="0"/>
                                  </p:stCondLst>
                                  <p:childTnLst>
                                    <p:set>
                                      <p:cBhvr>
                                        <p:cTn id="47" dur="1" fill="hold">
                                          <p:stCondLst>
                                            <p:cond delay="0"/>
                                          </p:stCondLst>
                                        </p:cTn>
                                        <p:tgtEl>
                                          <p:spTgt spid="379"/>
                                        </p:tgtEl>
                                        <p:attrNameLst>
                                          <p:attrName>style.visibility</p:attrName>
                                        </p:attrNameLst>
                                      </p:cBhvr>
                                      <p:to>
                                        <p:strVal val="visible"/>
                                      </p:to>
                                    </p:set>
                                    <p:animEffect transition="in" filter="fade">
                                      <p:cBhvr>
                                        <p:cTn id="48" dur="500"/>
                                        <p:tgtEl>
                                          <p:spTgt spid="379"/>
                                        </p:tgtEl>
                                      </p:cBhvr>
                                    </p:animEffect>
                                  </p:childTnLst>
                                </p:cTn>
                              </p:par>
                            </p:childTnLst>
                          </p:cTn>
                        </p:par>
                        <p:par>
                          <p:cTn id="49" fill="hold">
                            <p:stCondLst>
                              <p:cond delay="3000"/>
                            </p:stCondLst>
                            <p:childTnLst>
                              <p:par>
                                <p:cTn id="50" presetID="10" presetClass="entr" presetSubtype="0" fill="hold" nodeType="afterEffect">
                                  <p:stCondLst>
                                    <p:cond delay="0"/>
                                  </p:stCondLst>
                                  <p:childTnLst>
                                    <p:set>
                                      <p:cBhvr>
                                        <p:cTn id="51" dur="1" fill="hold">
                                          <p:stCondLst>
                                            <p:cond delay="0"/>
                                          </p:stCondLst>
                                        </p:cTn>
                                        <p:tgtEl>
                                          <p:spTgt spid="382"/>
                                        </p:tgtEl>
                                        <p:attrNameLst>
                                          <p:attrName>style.visibility</p:attrName>
                                        </p:attrNameLst>
                                      </p:cBhvr>
                                      <p:to>
                                        <p:strVal val="visible"/>
                                      </p:to>
                                    </p:set>
                                    <p:animEffect transition="in" filter="fade">
                                      <p:cBhvr>
                                        <p:cTn id="52" dur="500"/>
                                        <p:tgtEl>
                                          <p:spTgt spid="382"/>
                                        </p:tgtEl>
                                      </p:cBhvr>
                                    </p:animEffect>
                                  </p:childTnLst>
                                </p:cTn>
                              </p:par>
                            </p:childTnLst>
                          </p:cTn>
                        </p:par>
                        <p:par>
                          <p:cTn id="53" fill="hold">
                            <p:stCondLst>
                              <p:cond delay="3500"/>
                            </p:stCondLst>
                            <p:childTnLst>
                              <p:par>
                                <p:cTn id="54" presetID="10" presetClass="entr" presetSubtype="0" fill="hold" nodeType="afterEffect">
                                  <p:stCondLst>
                                    <p:cond delay="0"/>
                                  </p:stCondLst>
                                  <p:childTnLst>
                                    <p:set>
                                      <p:cBhvr>
                                        <p:cTn id="55" dur="1" fill="hold">
                                          <p:stCondLst>
                                            <p:cond delay="0"/>
                                          </p:stCondLst>
                                        </p:cTn>
                                        <p:tgtEl>
                                          <p:spTgt spid="385"/>
                                        </p:tgtEl>
                                        <p:attrNameLst>
                                          <p:attrName>style.visibility</p:attrName>
                                        </p:attrNameLst>
                                      </p:cBhvr>
                                      <p:to>
                                        <p:strVal val="visible"/>
                                      </p:to>
                                    </p:set>
                                    <p:animEffect transition="in" filter="fade">
                                      <p:cBhvr>
                                        <p:cTn id="56" dur="500"/>
                                        <p:tgtEl>
                                          <p:spTgt spid="385"/>
                                        </p:tgtEl>
                                      </p:cBhvr>
                                    </p:animEffect>
                                  </p:childTnLst>
                                </p:cTn>
                              </p:par>
                            </p:childTnLst>
                          </p:cTn>
                        </p:par>
                        <p:par>
                          <p:cTn id="57" fill="hold">
                            <p:stCondLst>
                              <p:cond delay="4000"/>
                            </p:stCondLst>
                            <p:childTnLst>
                              <p:par>
                                <p:cTn id="58" presetID="10" presetClass="entr" presetSubtype="0" fill="hold" nodeType="afterEffect">
                                  <p:stCondLst>
                                    <p:cond delay="0"/>
                                  </p:stCondLst>
                                  <p:childTnLst>
                                    <p:set>
                                      <p:cBhvr>
                                        <p:cTn id="59" dur="1" fill="hold">
                                          <p:stCondLst>
                                            <p:cond delay="0"/>
                                          </p:stCondLst>
                                        </p:cTn>
                                        <p:tgtEl>
                                          <p:spTgt spid="388"/>
                                        </p:tgtEl>
                                        <p:attrNameLst>
                                          <p:attrName>style.visibility</p:attrName>
                                        </p:attrNameLst>
                                      </p:cBhvr>
                                      <p:to>
                                        <p:strVal val="visible"/>
                                      </p:to>
                                    </p:set>
                                    <p:animEffect transition="in" filter="fade">
                                      <p:cBhvr>
                                        <p:cTn id="60" dur="500"/>
                                        <p:tgtEl>
                                          <p:spTgt spid="388"/>
                                        </p:tgtEl>
                                      </p:cBhvr>
                                    </p:animEffect>
                                  </p:childTnLst>
                                </p:cTn>
                              </p:par>
                            </p:childTnLst>
                          </p:cTn>
                        </p:par>
                        <p:par>
                          <p:cTn id="61" fill="hold">
                            <p:stCondLst>
                              <p:cond delay="4500"/>
                            </p:stCondLst>
                            <p:childTnLst>
                              <p:par>
                                <p:cTn id="62" presetID="10" presetClass="entr" presetSubtype="0" fill="hold" nodeType="afterEffect">
                                  <p:stCondLst>
                                    <p:cond delay="0"/>
                                  </p:stCondLst>
                                  <p:childTnLst>
                                    <p:set>
                                      <p:cBhvr>
                                        <p:cTn id="63" dur="1" fill="hold">
                                          <p:stCondLst>
                                            <p:cond delay="0"/>
                                          </p:stCondLst>
                                        </p:cTn>
                                        <p:tgtEl>
                                          <p:spTgt spid="391"/>
                                        </p:tgtEl>
                                        <p:attrNameLst>
                                          <p:attrName>style.visibility</p:attrName>
                                        </p:attrNameLst>
                                      </p:cBhvr>
                                      <p:to>
                                        <p:strVal val="visible"/>
                                      </p:to>
                                    </p:set>
                                    <p:animEffect transition="in" filter="fade">
                                      <p:cBhvr>
                                        <p:cTn id="64" dur="500"/>
                                        <p:tgtEl>
                                          <p:spTgt spid="391"/>
                                        </p:tgtEl>
                                      </p:cBhvr>
                                    </p:animEffect>
                                  </p:childTnLst>
                                </p:cTn>
                              </p:par>
                            </p:childTnLst>
                          </p:cTn>
                        </p:par>
                        <p:par>
                          <p:cTn id="65" fill="hold">
                            <p:stCondLst>
                              <p:cond delay="5000"/>
                            </p:stCondLst>
                            <p:childTnLst>
                              <p:par>
                                <p:cTn id="66" presetID="10" presetClass="entr" presetSubtype="0" fill="hold" nodeType="afterEffect">
                                  <p:stCondLst>
                                    <p:cond delay="0"/>
                                  </p:stCondLst>
                                  <p:childTnLst>
                                    <p:set>
                                      <p:cBhvr>
                                        <p:cTn id="67" dur="1" fill="hold">
                                          <p:stCondLst>
                                            <p:cond delay="0"/>
                                          </p:stCondLst>
                                        </p:cTn>
                                        <p:tgtEl>
                                          <p:spTgt spid="394"/>
                                        </p:tgtEl>
                                        <p:attrNameLst>
                                          <p:attrName>style.visibility</p:attrName>
                                        </p:attrNameLst>
                                      </p:cBhvr>
                                      <p:to>
                                        <p:strVal val="visible"/>
                                      </p:to>
                                    </p:set>
                                    <p:animEffect transition="in" filter="fade">
                                      <p:cBhvr>
                                        <p:cTn id="68" dur="500"/>
                                        <p:tgtEl>
                                          <p:spTgt spid="3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23</a:t>
            </a:fld>
            <a:endParaRPr lang="id-ID" sz="1200" b="1" dirty="0">
              <a:solidFill>
                <a:schemeClr val="bg1">
                  <a:lumMod val="50000"/>
                </a:schemeClr>
              </a:solidFill>
            </a:endParaRPr>
          </a:p>
        </p:txBody>
      </p:sp>
      <p:sp>
        <p:nvSpPr>
          <p:cNvPr id="3" name="Content Placeholder 7"/>
          <p:cNvSpPr txBox="1">
            <a:spLocks/>
          </p:cNvSpPr>
          <p:nvPr/>
        </p:nvSpPr>
        <p:spPr>
          <a:xfrm>
            <a:off x="3969682" y="228609"/>
            <a:ext cx="4448605"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Service User by Continent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1208804" y="1668827"/>
            <a:ext cx="3281865" cy="2806076"/>
            <a:chOff x="2201495" y="1991909"/>
            <a:chExt cx="3281865" cy="2193240"/>
          </a:xfrm>
          <a:solidFill>
            <a:schemeClr val="accent1"/>
          </a:solidFill>
        </p:grpSpPr>
        <p:sp>
          <p:nvSpPr>
            <p:cNvPr id="6" name="Freeform 233"/>
            <p:cNvSpPr>
              <a:spLocks noChangeAspect="1"/>
            </p:cNvSpPr>
            <p:nvPr/>
          </p:nvSpPr>
          <p:spPr bwMode="gray">
            <a:xfrm>
              <a:off x="4276762" y="1991909"/>
              <a:ext cx="1206598" cy="1112467"/>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7" name="Freeform 268"/>
            <p:cNvSpPr>
              <a:spLocks noChangeAspect="1"/>
            </p:cNvSpPr>
            <p:nvPr/>
          </p:nvSpPr>
          <p:spPr bwMode="gray">
            <a:xfrm>
              <a:off x="3916971" y="4131269"/>
              <a:ext cx="133183" cy="53880"/>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8" name="Freeform 269"/>
            <p:cNvSpPr>
              <a:spLocks noChangeAspect="1"/>
            </p:cNvSpPr>
            <p:nvPr/>
          </p:nvSpPr>
          <p:spPr bwMode="gray">
            <a:xfrm>
              <a:off x="3314665" y="3814327"/>
              <a:ext cx="657964" cy="342298"/>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9" name="Freeform 275"/>
            <p:cNvSpPr>
              <a:spLocks noChangeAspect="1"/>
            </p:cNvSpPr>
            <p:nvPr/>
          </p:nvSpPr>
          <p:spPr bwMode="gray">
            <a:xfrm>
              <a:off x="2201495" y="2619455"/>
              <a:ext cx="652000" cy="651317"/>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0" name="Freeform 282"/>
            <p:cNvSpPr>
              <a:spLocks noChangeAspect="1"/>
            </p:cNvSpPr>
            <p:nvPr/>
          </p:nvSpPr>
          <p:spPr bwMode="gray">
            <a:xfrm>
              <a:off x="3149677" y="3426073"/>
              <a:ext cx="1258280" cy="537217"/>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1" name="Freeform 288"/>
            <p:cNvSpPr>
              <a:spLocks noChangeAspect="1"/>
            </p:cNvSpPr>
            <p:nvPr/>
          </p:nvSpPr>
          <p:spPr bwMode="gray">
            <a:xfrm>
              <a:off x="3119861" y="2426120"/>
              <a:ext cx="232573" cy="206012"/>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2" name="Freeform 289"/>
            <p:cNvSpPr>
              <a:spLocks noChangeAspect="1"/>
            </p:cNvSpPr>
            <p:nvPr/>
          </p:nvSpPr>
          <p:spPr bwMode="gray">
            <a:xfrm>
              <a:off x="3270934" y="2503771"/>
              <a:ext cx="397561" cy="259893"/>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3" name="Freeform 293"/>
            <p:cNvSpPr>
              <a:spLocks noChangeAspect="1"/>
            </p:cNvSpPr>
            <p:nvPr/>
          </p:nvSpPr>
          <p:spPr bwMode="gray">
            <a:xfrm>
              <a:off x="3300751" y="2266064"/>
              <a:ext cx="266366" cy="169564"/>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4" name="Freeform 294"/>
            <p:cNvSpPr>
              <a:spLocks noChangeAspect="1"/>
            </p:cNvSpPr>
            <p:nvPr/>
          </p:nvSpPr>
          <p:spPr bwMode="gray">
            <a:xfrm>
              <a:off x="3187446" y="2212184"/>
              <a:ext cx="159024" cy="129946"/>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5" name="Freeform 298"/>
            <p:cNvSpPr>
              <a:spLocks noChangeAspect="1"/>
            </p:cNvSpPr>
            <p:nvPr/>
          </p:nvSpPr>
          <p:spPr bwMode="gray">
            <a:xfrm>
              <a:off x="3751983" y="2247048"/>
              <a:ext cx="375695" cy="188581"/>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6" name="Freeform 303"/>
            <p:cNvSpPr>
              <a:spLocks noChangeAspect="1"/>
            </p:cNvSpPr>
            <p:nvPr/>
          </p:nvSpPr>
          <p:spPr bwMode="gray">
            <a:xfrm>
              <a:off x="3901068" y="2475246"/>
              <a:ext cx="628146" cy="564157"/>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7" name="Freeform 304"/>
            <p:cNvSpPr>
              <a:spLocks noChangeAspect="1"/>
            </p:cNvSpPr>
            <p:nvPr/>
          </p:nvSpPr>
          <p:spPr bwMode="gray">
            <a:xfrm>
              <a:off x="2791873" y="2584591"/>
              <a:ext cx="1862573" cy="1026893"/>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8" name="Freeform 306"/>
            <p:cNvSpPr>
              <a:spLocks noChangeAspect="1"/>
            </p:cNvSpPr>
            <p:nvPr/>
          </p:nvSpPr>
          <p:spPr bwMode="gray">
            <a:xfrm>
              <a:off x="3561154" y="2055297"/>
              <a:ext cx="147098" cy="136285"/>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19" name="Freeform 307"/>
            <p:cNvSpPr>
              <a:spLocks noChangeAspect="1"/>
            </p:cNvSpPr>
            <p:nvPr/>
          </p:nvSpPr>
          <p:spPr bwMode="gray">
            <a:xfrm>
              <a:off x="3771861" y="1991909"/>
              <a:ext cx="240524" cy="177488"/>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noFill/>
              <a:prstDash val="solid"/>
              <a:round/>
              <a:headEnd type="none" w="med" len="med"/>
              <a:tailEnd type="none" w="med" len="med"/>
            </a:ln>
            <a:effectLst/>
          </p:spPr>
          <p:txBody>
            <a:bodyPr/>
            <a:lstStyle/>
            <a:p>
              <a:endParaRPr lang="en-US" dirty="0"/>
            </a:p>
          </p:txBody>
        </p:sp>
        <p:sp>
          <p:nvSpPr>
            <p:cNvPr id="20" name="Freeform 308"/>
            <p:cNvSpPr>
              <a:spLocks noChangeAspect="1"/>
            </p:cNvSpPr>
            <p:nvPr/>
          </p:nvSpPr>
          <p:spPr bwMode="gray">
            <a:xfrm>
              <a:off x="3911007" y="1991909"/>
              <a:ext cx="409488" cy="328035"/>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noFill/>
              <a:prstDash val="solid"/>
              <a:round/>
              <a:headEnd type="none" w="med" len="med"/>
              <a:tailEnd type="none" w="med" len="med"/>
            </a:ln>
            <a:effectLst/>
          </p:spPr>
          <p:txBody>
            <a:bodyPr/>
            <a:lstStyle/>
            <a:p>
              <a:endParaRPr lang="en-US" dirty="0"/>
            </a:p>
          </p:txBody>
        </p:sp>
      </p:grpSp>
      <p:sp>
        <p:nvSpPr>
          <p:cNvPr id="21" name="Freeform 6155"/>
          <p:cNvSpPr>
            <a:spLocks noChangeAspect="1" noEditPoints="1"/>
          </p:cNvSpPr>
          <p:nvPr/>
        </p:nvSpPr>
        <p:spPr bwMode="auto">
          <a:xfrm>
            <a:off x="5076943" y="1668827"/>
            <a:ext cx="1933653" cy="2803524"/>
          </a:xfrm>
          <a:custGeom>
            <a:avLst/>
            <a:gdLst>
              <a:gd name="T0" fmla="*/ 1741385 w 2834"/>
              <a:gd name="T1" fmla="*/ 253196 h 4108"/>
              <a:gd name="T2" fmla="*/ 1644024 w 2834"/>
              <a:gd name="T3" fmla="*/ 141901 h 4108"/>
              <a:gd name="T4" fmla="*/ 1627333 w 2834"/>
              <a:gd name="T5" fmla="*/ 1157468 h 4108"/>
              <a:gd name="T6" fmla="*/ 1847092 w 2834"/>
              <a:gd name="T7" fmla="*/ 361709 h 4108"/>
              <a:gd name="T8" fmla="*/ 1552225 w 2834"/>
              <a:gd name="T9" fmla="*/ 1235375 h 4108"/>
              <a:gd name="T10" fmla="*/ 1393665 w 2834"/>
              <a:gd name="T11" fmla="*/ 1304934 h 4108"/>
              <a:gd name="T12" fmla="*/ 1499372 w 2834"/>
              <a:gd name="T13" fmla="*/ 1238157 h 4108"/>
              <a:gd name="T14" fmla="*/ 1833184 w 2834"/>
              <a:gd name="T15" fmla="*/ 55648 h 4108"/>
              <a:gd name="T16" fmla="*/ 200287 w 2834"/>
              <a:gd name="T17" fmla="*/ 2287113 h 4108"/>
              <a:gd name="T18" fmla="*/ 97362 w 2834"/>
              <a:gd name="T19" fmla="*/ 2595957 h 4108"/>
              <a:gd name="T20" fmla="*/ 236450 w 2834"/>
              <a:gd name="T21" fmla="*/ 2298242 h 4108"/>
              <a:gd name="T22" fmla="*/ 261486 w 2834"/>
              <a:gd name="T23" fmla="*/ 2445708 h 4108"/>
              <a:gd name="T24" fmla="*/ 375538 w 2834"/>
              <a:gd name="T25" fmla="*/ 2270419 h 4108"/>
              <a:gd name="T26" fmla="*/ 283740 w 2834"/>
              <a:gd name="T27" fmla="*/ 2445708 h 4108"/>
              <a:gd name="T28" fmla="*/ 325467 w 2834"/>
              <a:gd name="T29" fmla="*/ 2718381 h 4108"/>
              <a:gd name="T30" fmla="*/ 439519 w 2834"/>
              <a:gd name="T31" fmla="*/ 2899236 h 4108"/>
              <a:gd name="T32" fmla="*/ 870693 w 2834"/>
              <a:gd name="T33" fmla="*/ 1922622 h 4108"/>
              <a:gd name="T34" fmla="*/ 492373 w 2834"/>
              <a:gd name="T35" fmla="*/ 2067305 h 4108"/>
              <a:gd name="T36" fmla="*/ 726041 w 2834"/>
              <a:gd name="T37" fmla="*/ 1580389 h 4108"/>
              <a:gd name="T38" fmla="*/ 250359 w 2834"/>
              <a:gd name="T39" fmla="*/ 1457965 h 4108"/>
              <a:gd name="T40" fmla="*/ 331030 w 2834"/>
              <a:gd name="T41" fmla="*/ 2671081 h 4108"/>
              <a:gd name="T42" fmla="*/ 1262922 w 2834"/>
              <a:gd name="T43" fmla="*/ 2537527 h 4108"/>
              <a:gd name="T44" fmla="*/ 1271267 w 2834"/>
              <a:gd name="T45" fmla="*/ 2540309 h 4108"/>
              <a:gd name="T46" fmla="*/ 1521626 w 2834"/>
              <a:gd name="T47" fmla="*/ 2365019 h 4108"/>
              <a:gd name="T48" fmla="*/ 879038 w 2834"/>
              <a:gd name="T49" fmla="*/ 2106259 h 4108"/>
              <a:gd name="T50" fmla="*/ 1841529 w 2834"/>
              <a:gd name="T51" fmla="*/ 2214771 h 4108"/>
              <a:gd name="T52" fmla="*/ 1326902 w 2834"/>
              <a:gd name="T53" fmla="*/ 3881414 h 4108"/>
              <a:gd name="T54" fmla="*/ 1752512 w 2834"/>
              <a:gd name="T55" fmla="*/ 3920368 h 4108"/>
              <a:gd name="T56" fmla="*/ 1880474 w 2834"/>
              <a:gd name="T57" fmla="*/ 4037227 h 4108"/>
              <a:gd name="T58" fmla="*/ 3477207 w 2834"/>
              <a:gd name="T59" fmla="*/ 4824640 h 4108"/>
              <a:gd name="T60" fmla="*/ 3263011 w 2834"/>
              <a:gd name="T61" fmla="*/ 4535273 h 4108"/>
              <a:gd name="T62" fmla="*/ 3048815 w 2834"/>
              <a:gd name="T63" fmla="*/ 1360582 h 4108"/>
              <a:gd name="T64" fmla="*/ 2656586 w 2834"/>
              <a:gd name="T65" fmla="*/ 1246504 h 4108"/>
              <a:gd name="T66" fmla="*/ 2136396 w 2834"/>
              <a:gd name="T67" fmla="*/ 1026697 h 4108"/>
              <a:gd name="T68" fmla="*/ 1877692 w 2834"/>
              <a:gd name="T69" fmla="*/ 1126862 h 4108"/>
              <a:gd name="T70" fmla="*/ 1605079 w 2834"/>
              <a:gd name="T71" fmla="*/ 1193639 h 4108"/>
              <a:gd name="T72" fmla="*/ 1440955 w 2834"/>
              <a:gd name="T73" fmla="*/ 1407882 h 4108"/>
              <a:gd name="T74" fmla="*/ 1232322 w 2834"/>
              <a:gd name="T75" fmla="*/ 1661078 h 4108"/>
              <a:gd name="T76" fmla="*/ 979182 w 2834"/>
              <a:gd name="T77" fmla="*/ 1819674 h 4108"/>
              <a:gd name="T78" fmla="*/ 867911 w 2834"/>
              <a:gd name="T79" fmla="*/ 1997746 h 4108"/>
              <a:gd name="T80" fmla="*/ 1057071 w 2834"/>
              <a:gd name="T81" fmla="*/ 2250942 h 4108"/>
              <a:gd name="T82" fmla="*/ 1488245 w 2834"/>
              <a:gd name="T83" fmla="*/ 2415102 h 4108"/>
              <a:gd name="T84" fmla="*/ 1596734 w 2834"/>
              <a:gd name="T85" fmla="*/ 1853062 h 4108"/>
              <a:gd name="T86" fmla="*/ 1794239 w 2834"/>
              <a:gd name="T87" fmla="*/ 1808544 h 4108"/>
              <a:gd name="T88" fmla="*/ 2158650 w 2834"/>
              <a:gd name="T89" fmla="*/ 2136865 h 4108"/>
              <a:gd name="T90" fmla="*/ 1641242 w 2834"/>
              <a:gd name="T91" fmla="*/ 2559786 h 4108"/>
              <a:gd name="T92" fmla="*/ 1126615 w 2834"/>
              <a:gd name="T93" fmla="*/ 2537527 h 4108"/>
              <a:gd name="T94" fmla="*/ 1065416 w 2834"/>
              <a:gd name="T95" fmla="*/ 2512485 h 4108"/>
              <a:gd name="T96" fmla="*/ 859566 w 2834"/>
              <a:gd name="T97" fmla="*/ 2707252 h 4108"/>
              <a:gd name="T98" fmla="*/ 406138 w 2834"/>
              <a:gd name="T99" fmla="*/ 3043919 h 4108"/>
              <a:gd name="T100" fmla="*/ 375538 w 2834"/>
              <a:gd name="T101" fmla="*/ 3472405 h 4108"/>
              <a:gd name="T102" fmla="*/ 395011 w 2834"/>
              <a:gd name="T103" fmla="*/ 3995492 h 4108"/>
              <a:gd name="T104" fmla="*/ 1187814 w 2834"/>
              <a:gd name="T105" fmla="*/ 3528053 h 4108"/>
              <a:gd name="T106" fmla="*/ 1376974 w 2834"/>
              <a:gd name="T107" fmla="*/ 3539182 h 4108"/>
              <a:gd name="T108" fmla="*/ 1724695 w 2834"/>
              <a:gd name="T109" fmla="*/ 3792378 h 4108"/>
              <a:gd name="T110" fmla="*/ 1938891 w 2834"/>
              <a:gd name="T111" fmla="*/ 3920368 h 4108"/>
              <a:gd name="T112" fmla="*/ 2130833 w 2834"/>
              <a:gd name="T113" fmla="*/ 3669954 h 4108"/>
              <a:gd name="T114" fmla="*/ 2464644 w 2834"/>
              <a:gd name="T115" fmla="*/ 3352763 h 4108"/>
              <a:gd name="T116" fmla="*/ 2659368 w 2834"/>
              <a:gd name="T117" fmla="*/ 3352763 h 4108"/>
              <a:gd name="T118" fmla="*/ 2139178 w 2834"/>
              <a:gd name="T119" fmla="*/ 3708907 h 4108"/>
              <a:gd name="T120" fmla="*/ 2283830 w 2834"/>
              <a:gd name="T121" fmla="*/ 4028880 h 4108"/>
              <a:gd name="T122" fmla="*/ 2528625 w 2834"/>
              <a:gd name="T123" fmla="*/ 4632656 h 4108"/>
              <a:gd name="T124" fmla="*/ 3126705 w 2834"/>
              <a:gd name="T125" fmla="*/ 5687176 h 41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834"/>
              <a:gd name="T190" fmla="*/ 0 h 4108"/>
              <a:gd name="T191" fmla="*/ 2834 w 2834"/>
              <a:gd name="T192" fmla="*/ 4108 h 41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834" h="4108">
                <a:moveTo>
                  <a:pt x="1216" y="808"/>
                </a:moveTo>
                <a:lnTo>
                  <a:pt x="1216" y="808"/>
                </a:lnTo>
                <a:lnTo>
                  <a:pt x="1216" y="806"/>
                </a:lnTo>
                <a:lnTo>
                  <a:pt x="1212" y="804"/>
                </a:lnTo>
                <a:lnTo>
                  <a:pt x="1208" y="804"/>
                </a:lnTo>
                <a:lnTo>
                  <a:pt x="1206" y="804"/>
                </a:lnTo>
                <a:lnTo>
                  <a:pt x="1206" y="806"/>
                </a:lnTo>
                <a:lnTo>
                  <a:pt x="1210" y="808"/>
                </a:lnTo>
                <a:lnTo>
                  <a:pt x="1214" y="808"/>
                </a:lnTo>
                <a:lnTo>
                  <a:pt x="1216" y="808"/>
                </a:lnTo>
                <a:close/>
                <a:moveTo>
                  <a:pt x="1202" y="798"/>
                </a:moveTo>
                <a:lnTo>
                  <a:pt x="1202" y="798"/>
                </a:lnTo>
                <a:lnTo>
                  <a:pt x="1198" y="798"/>
                </a:lnTo>
                <a:lnTo>
                  <a:pt x="1194" y="802"/>
                </a:lnTo>
                <a:lnTo>
                  <a:pt x="1194" y="806"/>
                </a:lnTo>
                <a:lnTo>
                  <a:pt x="1196" y="806"/>
                </a:lnTo>
                <a:lnTo>
                  <a:pt x="1200" y="806"/>
                </a:lnTo>
                <a:lnTo>
                  <a:pt x="1202" y="802"/>
                </a:lnTo>
                <a:lnTo>
                  <a:pt x="1202" y="800"/>
                </a:lnTo>
                <a:lnTo>
                  <a:pt x="1202" y="798"/>
                </a:lnTo>
                <a:close/>
                <a:moveTo>
                  <a:pt x="1082" y="898"/>
                </a:moveTo>
                <a:lnTo>
                  <a:pt x="1082" y="898"/>
                </a:lnTo>
                <a:lnTo>
                  <a:pt x="1078" y="896"/>
                </a:lnTo>
                <a:lnTo>
                  <a:pt x="1074" y="900"/>
                </a:lnTo>
                <a:lnTo>
                  <a:pt x="1072" y="902"/>
                </a:lnTo>
                <a:lnTo>
                  <a:pt x="1072" y="906"/>
                </a:lnTo>
                <a:lnTo>
                  <a:pt x="1072" y="910"/>
                </a:lnTo>
                <a:lnTo>
                  <a:pt x="1066" y="914"/>
                </a:lnTo>
                <a:lnTo>
                  <a:pt x="1062" y="916"/>
                </a:lnTo>
                <a:lnTo>
                  <a:pt x="1064" y="914"/>
                </a:lnTo>
                <a:lnTo>
                  <a:pt x="1066" y="910"/>
                </a:lnTo>
                <a:lnTo>
                  <a:pt x="1064" y="908"/>
                </a:lnTo>
                <a:lnTo>
                  <a:pt x="1062" y="908"/>
                </a:lnTo>
                <a:lnTo>
                  <a:pt x="1060" y="908"/>
                </a:lnTo>
                <a:lnTo>
                  <a:pt x="1060" y="906"/>
                </a:lnTo>
                <a:lnTo>
                  <a:pt x="1062" y="902"/>
                </a:lnTo>
                <a:lnTo>
                  <a:pt x="1066" y="896"/>
                </a:lnTo>
                <a:lnTo>
                  <a:pt x="1066" y="894"/>
                </a:lnTo>
                <a:lnTo>
                  <a:pt x="1064" y="892"/>
                </a:lnTo>
                <a:lnTo>
                  <a:pt x="1058" y="892"/>
                </a:lnTo>
                <a:lnTo>
                  <a:pt x="1054" y="896"/>
                </a:lnTo>
                <a:lnTo>
                  <a:pt x="1048" y="900"/>
                </a:lnTo>
                <a:lnTo>
                  <a:pt x="1046" y="906"/>
                </a:lnTo>
                <a:lnTo>
                  <a:pt x="1046" y="912"/>
                </a:lnTo>
                <a:lnTo>
                  <a:pt x="1046" y="916"/>
                </a:lnTo>
                <a:lnTo>
                  <a:pt x="1046" y="918"/>
                </a:lnTo>
                <a:lnTo>
                  <a:pt x="1042" y="920"/>
                </a:lnTo>
                <a:lnTo>
                  <a:pt x="1036" y="922"/>
                </a:lnTo>
                <a:lnTo>
                  <a:pt x="1036" y="924"/>
                </a:lnTo>
                <a:lnTo>
                  <a:pt x="1036" y="928"/>
                </a:lnTo>
                <a:lnTo>
                  <a:pt x="1032" y="938"/>
                </a:lnTo>
                <a:lnTo>
                  <a:pt x="1030" y="942"/>
                </a:lnTo>
                <a:lnTo>
                  <a:pt x="1034" y="940"/>
                </a:lnTo>
                <a:lnTo>
                  <a:pt x="1040" y="938"/>
                </a:lnTo>
                <a:lnTo>
                  <a:pt x="1044" y="938"/>
                </a:lnTo>
                <a:lnTo>
                  <a:pt x="1048" y="940"/>
                </a:lnTo>
                <a:lnTo>
                  <a:pt x="1050" y="940"/>
                </a:lnTo>
                <a:lnTo>
                  <a:pt x="1052" y="940"/>
                </a:lnTo>
                <a:lnTo>
                  <a:pt x="1054" y="936"/>
                </a:lnTo>
                <a:lnTo>
                  <a:pt x="1056" y="934"/>
                </a:lnTo>
                <a:lnTo>
                  <a:pt x="1058" y="932"/>
                </a:lnTo>
                <a:lnTo>
                  <a:pt x="1060" y="934"/>
                </a:lnTo>
                <a:lnTo>
                  <a:pt x="1062" y="936"/>
                </a:lnTo>
                <a:lnTo>
                  <a:pt x="1064" y="936"/>
                </a:lnTo>
                <a:lnTo>
                  <a:pt x="1068" y="930"/>
                </a:lnTo>
                <a:lnTo>
                  <a:pt x="1070" y="926"/>
                </a:lnTo>
                <a:lnTo>
                  <a:pt x="1072" y="924"/>
                </a:lnTo>
                <a:lnTo>
                  <a:pt x="1076" y="920"/>
                </a:lnTo>
                <a:lnTo>
                  <a:pt x="1084" y="920"/>
                </a:lnTo>
                <a:lnTo>
                  <a:pt x="1088" y="918"/>
                </a:lnTo>
                <a:lnTo>
                  <a:pt x="1090" y="916"/>
                </a:lnTo>
                <a:lnTo>
                  <a:pt x="1090" y="914"/>
                </a:lnTo>
                <a:lnTo>
                  <a:pt x="1090" y="910"/>
                </a:lnTo>
                <a:lnTo>
                  <a:pt x="1086" y="904"/>
                </a:lnTo>
                <a:lnTo>
                  <a:pt x="1082" y="898"/>
                </a:lnTo>
                <a:close/>
                <a:moveTo>
                  <a:pt x="1190" y="808"/>
                </a:moveTo>
                <a:lnTo>
                  <a:pt x="1190" y="808"/>
                </a:lnTo>
                <a:lnTo>
                  <a:pt x="1188" y="808"/>
                </a:lnTo>
                <a:lnTo>
                  <a:pt x="1186" y="808"/>
                </a:lnTo>
                <a:lnTo>
                  <a:pt x="1184" y="808"/>
                </a:lnTo>
                <a:lnTo>
                  <a:pt x="1182" y="808"/>
                </a:lnTo>
                <a:lnTo>
                  <a:pt x="1180" y="808"/>
                </a:lnTo>
                <a:lnTo>
                  <a:pt x="1178" y="810"/>
                </a:lnTo>
                <a:lnTo>
                  <a:pt x="1176" y="814"/>
                </a:lnTo>
                <a:lnTo>
                  <a:pt x="1178" y="814"/>
                </a:lnTo>
                <a:lnTo>
                  <a:pt x="1178" y="816"/>
                </a:lnTo>
                <a:lnTo>
                  <a:pt x="1184" y="814"/>
                </a:lnTo>
                <a:lnTo>
                  <a:pt x="1188" y="810"/>
                </a:lnTo>
                <a:lnTo>
                  <a:pt x="1190" y="808"/>
                </a:lnTo>
                <a:close/>
                <a:moveTo>
                  <a:pt x="1400" y="746"/>
                </a:moveTo>
                <a:lnTo>
                  <a:pt x="1400" y="746"/>
                </a:lnTo>
                <a:lnTo>
                  <a:pt x="1394" y="744"/>
                </a:lnTo>
                <a:lnTo>
                  <a:pt x="1390" y="744"/>
                </a:lnTo>
                <a:lnTo>
                  <a:pt x="1388" y="744"/>
                </a:lnTo>
                <a:lnTo>
                  <a:pt x="1390" y="748"/>
                </a:lnTo>
                <a:lnTo>
                  <a:pt x="1394" y="750"/>
                </a:lnTo>
                <a:lnTo>
                  <a:pt x="1398" y="750"/>
                </a:lnTo>
                <a:lnTo>
                  <a:pt x="1400" y="748"/>
                </a:lnTo>
                <a:lnTo>
                  <a:pt x="1400" y="746"/>
                </a:lnTo>
                <a:close/>
                <a:moveTo>
                  <a:pt x="1252" y="182"/>
                </a:moveTo>
                <a:lnTo>
                  <a:pt x="1252" y="182"/>
                </a:lnTo>
                <a:lnTo>
                  <a:pt x="1256" y="186"/>
                </a:lnTo>
                <a:lnTo>
                  <a:pt x="1256" y="188"/>
                </a:lnTo>
                <a:lnTo>
                  <a:pt x="1258" y="190"/>
                </a:lnTo>
                <a:lnTo>
                  <a:pt x="1258" y="192"/>
                </a:lnTo>
                <a:lnTo>
                  <a:pt x="1262" y="192"/>
                </a:lnTo>
                <a:lnTo>
                  <a:pt x="1272" y="190"/>
                </a:lnTo>
                <a:lnTo>
                  <a:pt x="1290" y="186"/>
                </a:lnTo>
                <a:lnTo>
                  <a:pt x="1306" y="186"/>
                </a:lnTo>
                <a:lnTo>
                  <a:pt x="1312" y="184"/>
                </a:lnTo>
                <a:lnTo>
                  <a:pt x="1316" y="182"/>
                </a:lnTo>
                <a:lnTo>
                  <a:pt x="1318" y="178"/>
                </a:lnTo>
                <a:lnTo>
                  <a:pt x="1318" y="172"/>
                </a:lnTo>
                <a:lnTo>
                  <a:pt x="1316" y="166"/>
                </a:lnTo>
                <a:lnTo>
                  <a:pt x="1312" y="162"/>
                </a:lnTo>
                <a:lnTo>
                  <a:pt x="1306" y="160"/>
                </a:lnTo>
                <a:lnTo>
                  <a:pt x="1300" y="158"/>
                </a:lnTo>
                <a:lnTo>
                  <a:pt x="1284" y="158"/>
                </a:lnTo>
                <a:lnTo>
                  <a:pt x="1266" y="162"/>
                </a:lnTo>
                <a:lnTo>
                  <a:pt x="1250" y="166"/>
                </a:lnTo>
                <a:lnTo>
                  <a:pt x="1238" y="168"/>
                </a:lnTo>
                <a:lnTo>
                  <a:pt x="1238" y="170"/>
                </a:lnTo>
                <a:lnTo>
                  <a:pt x="1238" y="174"/>
                </a:lnTo>
                <a:lnTo>
                  <a:pt x="1252" y="182"/>
                </a:lnTo>
                <a:close/>
                <a:moveTo>
                  <a:pt x="1236" y="808"/>
                </a:moveTo>
                <a:lnTo>
                  <a:pt x="1236" y="808"/>
                </a:lnTo>
                <a:lnTo>
                  <a:pt x="1238" y="806"/>
                </a:lnTo>
                <a:lnTo>
                  <a:pt x="1236" y="804"/>
                </a:lnTo>
                <a:lnTo>
                  <a:pt x="1228" y="802"/>
                </a:lnTo>
                <a:lnTo>
                  <a:pt x="1224" y="798"/>
                </a:lnTo>
                <a:lnTo>
                  <a:pt x="1220" y="796"/>
                </a:lnTo>
                <a:lnTo>
                  <a:pt x="1216" y="794"/>
                </a:lnTo>
                <a:lnTo>
                  <a:pt x="1216" y="798"/>
                </a:lnTo>
                <a:lnTo>
                  <a:pt x="1216" y="802"/>
                </a:lnTo>
                <a:lnTo>
                  <a:pt x="1220" y="806"/>
                </a:lnTo>
                <a:lnTo>
                  <a:pt x="1228" y="810"/>
                </a:lnTo>
                <a:lnTo>
                  <a:pt x="1236" y="808"/>
                </a:lnTo>
                <a:close/>
                <a:moveTo>
                  <a:pt x="902" y="108"/>
                </a:moveTo>
                <a:lnTo>
                  <a:pt x="902" y="108"/>
                </a:lnTo>
                <a:lnTo>
                  <a:pt x="902" y="114"/>
                </a:lnTo>
                <a:lnTo>
                  <a:pt x="904" y="120"/>
                </a:lnTo>
                <a:lnTo>
                  <a:pt x="906" y="124"/>
                </a:lnTo>
                <a:lnTo>
                  <a:pt x="910" y="126"/>
                </a:lnTo>
                <a:lnTo>
                  <a:pt x="912" y="128"/>
                </a:lnTo>
                <a:lnTo>
                  <a:pt x="910" y="128"/>
                </a:lnTo>
                <a:lnTo>
                  <a:pt x="900" y="130"/>
                </a:lnTo>
                <a:lnTo>
                  <a:pt x="886" y="130"/>
                </a:lnTo>
                <a:lnTo>
                  <a:pt x="884" y="132"/>
                </a:lnTo>
                <a:lnTo>
                  <a:pt x="886" y="136"/>
                </a:lnTo>
                <a:lnTo>
                  <a:pt x="898" y="148"/>
                </a:lnTo>
                <a:lnTo>
                  <a:pt x="922" y="172"/>
                </a:lnTo>
                <a:lnTo>
                  <a:pt x="936" y="184"/>
                </a:lnTo>
                <a:lnTo>
                  <a:pt x="948" y="192"/>
                </a:lnTo>
                <a:lnTo>
                  <a:pt x="960" y="194"/>
                </a:lnTo>
                <a:lnTo>
                  <a:pt x="970" y="192"/>
                </a:lnTo>
                <a:lnTo>
                  <a:pt x="980" y="188"/>
                </a:lnTo>
                <a:lnTo>
                  <a:pt x="990" y="182"/>
                </a:lnTo>
                <a:lnTo>
                  <a:pt x="1018" y="164"/>
                </a:lnTo>
                <a:lnTo>
                  <a:pt x="1038" y="152"/>
                </a:lnTo>
                <a:lnTo>
                  <a:pt x="1040" y="152"/>
                </a:lnTo>
                <a:lnTo>
                  <a:pt x="1042" y="154"/>
                </a:lnTo>
                <a:lnTo>
                  <a:pt x="1042" y="158"/>
                </a:lnTo>
                <a:lnTo>
                  <a:pt x="1048" y="160"/>
                </a:lnTo>
                <a:lnTo>
                  <a:pt x="1056" y="164"/>
                </a:lnTo>
                <a:lnTo>
                  <a:pt x="1072" y="166"/>
                </a:lnTo>
                <a:lnTo>
                  <a:pt x="1088" y="168"/>
                </a:lnTo>
                <a:lnTo>
                  <a:pt x="1096" y="170"/>
                </a:lnTo>
                <a:lnTo>
                  <a:pt x="1094" y="172"/>
                </a:lnTo>
                <a:lnTo>
                  <a:pt x="1088" y="176"/>
                </a:lnTo>
                <a:lnTo>
                  <a:pt x="1058" y="186"/>
                </a:lnTo>
                <a:lnTo>
                  <a:pt x="1014" y="198"/>
                </a:lnTo>
                <a:lnTo>
                  <a:pt x="994" y="206"/>
                </a:lnTo>
                <a:lnTo>
                  <a:pt x="980" y="210"/>
                </a:lnTo>
                <a:lnTo>
                  <a:pt x="972" y="216"/>
                </a:lnTo>
                <a:lnTo>
                  <a:pt x="970" y="218"/>
                </a:lnTo>
                <a:lnTo>
                  <a:pt x="970" y="220"/>
                </a:lnTo>
                <a:lnTo>
                  <a:pt x="976" y="222"/>
                </a:lnTo>
                <a:lnTo>
                  <a:pt x="988" y="224"/>
                </a:lnTo>
                <a:lnTo>
                  <a:pt x="1008" y="224"/>
                </a:lnTo>
                <a:lnTo>
                  <a:pt x="1034" y="222"/>
                </a:lnTo>
                <a:lnTo>
                  <a:pt x="1058" y="220"/>
                </a:lnTo>
                <a:lnTo>
                  <a:pt x="1072" y="220"/>
                </a:lnTo>
                <a:lnTo>
                  <a:pt x="1074" y="222"/>
                </a:lnTo>
                <a:lnTo>
                  <a:pt x="1076" y="222"/>
                </a:lnTo>
                <a:lnTo>
                  <a:pt x="1072" y="226"/>
                </a:lnTo>
                <a:lnTo>
                  <a:pt x="1064" y="232"/>
                </a:lnTo>
                <a:lnTo>
                  <a:pt x="1050" y="236"/>
                </a:lnTo>
                <a:lnTo>
                  <a:pt x="1036" y="242"/>
                </a:lnTo>
                <a:lnTo>
                  <a:pt x="1018" y="244"/>
                </a:lnTo>
                <a:lnTo>
                  <a:pt x="994" y="250"/>
                </a:lnTo>
                <a:lnTo>
                  <a:pt x="988" y="252"/>
                </a:lnTo>
                <a:lnTo>
                  <a:pt x="984" y="256"/>
                </a:lnTo>
                <a:lnTo>
                  <a:pt x="986" y="260"/>
                </a:lnTo>
                <a:lnTo>
                  <a:pt x="990" y="264"/>
                </a:lnTo>
                <a:lnTo>
                  <a:pt x="1014" y="274"/>
                </a:lnTo>
                <a:lnTo>
                  <a:pt x="1028" y="280"/>
                </a:lnTo>
                <a:lnTo>
                  <a:pt x="1036" y="286"/>
                </a:lnTo>
                <a:lnTo>
                  <a:pt x="1048" y="296"/>
                </a:lnTo>
                <a:lnTo>
                  <a:pt x="1052" y="302"/>
                </a:lnTo>
                <a:lnTo>
                  <a:pt x="1060" y="308"/>
                </a:lnTo>
                <a:lnTo>
                  <a:pt x="1072" y="312"/>
                </a:lnTo>
                <a:lnTo>
                  <a:pt x="1090" y="318"/>
                </a:lnTo>
                <a:lnTo>
                  <a:pt x="1098" y="320"/>
                </a:lnTo>
                <a:lnTo>
                  <a:pt x="1104" y="320"/>
                </a:lnTo>
                <a:lnTo>
                  <a:pt x="1110" y="318"/>
                </a:lnTo>
                <a:lnTo>
                  <a:pt x="1114" y="316"/>
                </a:lnTo>
                <a:lnTo>
                  <a:pt x="1116" y="312"/>
                </a:lnTo>
                <a:lnTo>
                  <a:pt x="1116" y="306"/>
                </a:lnTo>
                <a:lnTo>
                  <a:pt x="1118" y="294"/>
                </a:lnTo>
                <a:lnTo>
                  <a:pt x="1120" y="282"/>
                </a:lnTo>
                <a:lnTo>
                  <a:pt x="1124" y="268"/>
                </a:lnTo>
                <a:lnTo>
                  <a:pt x="1128" y="262"/>
                </a:lnTo>
                <a:lnTo>
                  <a:pt x="1132" y="256"/>
                </a:lnTo>
                <a:lnTo>
                  <a:pt x="1138" y="252"/>
                </a:lnTo>
                <a:lnTo>
                  <a:pt x="1146" y="248"/>
                </a:lnTo>
                <a:lnTo>
                  <a:pt x="1160" y="242"/>
                </a:lnTo>
                <a:lnTo>
                  <a:pt x="1166" y="236"/>
                </a:lnTo>
                <a:lnTo>
                  <a:pt x="1166" y="230"/>
                </a:lnTo>
                <a:lnTo>
                  <a:pt x="1164" y="224"/>
                </a:lnTo>
                <a:lnTo>
                  <a:pt x="1162" y="218"/>
                </a:lnTo>
                <a:lnTo>
                  <a:pt x="1162" y="214"/>
                </a:lnTo>
                <a:lnTo>
                  <a:pt x="1162" y="212"/>
                </a:lnTo>
                <a:lnTo>
                  <a:pt x="1166" y="208"/>
                </a:lnTo>
                <a:lnTo>
                  <a:pt x="1176" y="204"/>
                </a:lnTo>
                <a:lnTo>
                  <a:pt x="1182" y="202"/>
                </a:lnTo>
                <a:lnTo>
                  <a:pt x="1188" y="200"/>
                </a:lnTo>
                <a:lnTo>
                  <a:pt x="1190" y="196"/>
                </a:lnTo>
                <a:lnTo>
                  <a:pt x="1192" y="192"/>
                </a:lnTo>
                <a:lnTo>
                  <a:pt x="1194" y="186"/>
                </a:lnTo>
                <a:lnTo>
                  <a:pt x="1194" y="178"/>
                </a:lnTo>
                <a:lnTo>
                  <a:pt x="1196" y="170"/>
                </a:lnTo>
                <a:lnTo>
                  <a:pt x="1198" y="166"/>
                </a:lnTo>
                <a:lnTo>
                  <a:pt x="1202" y="164"/>
                </a:lnTo>
                <a:lnTo>
                  <a:pt x="1206" y="160"/>
                </a:lnTo>
                <a:lnTo>
                  <a:pt x="1212" y="158"/>
                </a:lnTo>
                <a:lnTo>
                  <a:pt x="1234" y="156"/>
                </a:lnTo>
                <a:lnTo>
                  <a:pt x="1272" y="152"/>
                </a:lnTo>
                <a:lnTo>
                  <a:pt x="1284" y="148"/>
                </a:lnTo>
                <a:lnTo>
                  <a:pt x="1290" y="146"/>
                </a:lnTo>
                <a:lnTo>
                  <a:pt x="1290" y="144"/>
                </a:lnTo>
                <a:lnTo>
                  <a:pt x="1290" y="142"/>
                </a:lnTo>
                <a:lnTo>
                  <a:pt x="1284" y="138"/>
                </a:lnTo>
                <a:lnTo>
                  <a:pt x="1274" y="136"/>
                </a:lnTo>
                <a:lnTo>
                  <a:pt x="1260" y="130"/>
                </a:lnTo>
                <a:lnTo>
                  <a:pt x="1244" y="126"/>
                </a:lnTo>
                <a:lnTo>
                  <a:pt x="1236" y="124"/>
                </a:lnTo>
                <a:lnTo>
                  <a:pt x="1226" y="118"/>
                </a:lnTo>
                <a:lnTo>
                  <a:pt x="1224" y="116"/>
                </a:lnTo>
                <a:lnTo>
                  <a:pt x="1220" y="114"/>
                </a:lnTo>
                <a:lnTo>
                  <a:pt x="1202" y="114"/>
                </a:lnTo>
                <a:lnTo>
                  <a:pt x="1190" y="112"/>
                </a:lnTo>
                <a:lnTo>
                  <a:pt x="1186" y="110"/>
                </a:lnTo>
                <a:lnTo>
                  <a:pt x="1184" y="106"/>
                </a:lnTo>
                <a:lnTo>
                  <a:pt x="1182" y="102"/>
                </a:lnTo>
                <a:lnTo>
                  <a:pt x="1182" y="96"/>
                </a:lnTo>
                <a:lnTo>
                  <a:pt x="1182" y="90"/>
                </a:lnTo>
                <a:lnTo>
                  <a:pt x="1178" y="84"/>
                </a:lnTo>
                <a:lnTo>
                  <a:pt x="1170" y="78"/>
                </a:lnTo>
                <a:lnTo>
                  <a:pt x="1162" y="74"/>
                </a:lnTo>
                <a:lnTo>
                  <a:pt x="1156" y="76"/>
                </a:lnTo>
                <a:lnTo>
                  <a:pt x="1152" y="82"/>
                </a:lnTo>
                <a:lnTo>
                  <a:pt x="1148" y="88"/>
                </a:lnTo>
                <a:lnTo>
                  <a:pt x="1144" y="96"/>
                </a:lnTo>
                <a:lnTo>
                  <a:pt x="1144" y="98"/>
                </a:lnTo>
                <a:lnTo>
                  <a:pt x="1142" y="94"/>
                </a:lnTo>
                <a:lnTo>
                  <a:pt x="1140" y="84"/>
                </a:lnTo>
                <a:lnTo>
                  <a:pt x="1140" y="78"/>
                </a:lnTo>
                <a:lnTo>
                  <a:pt x="1142" y="74"/>
                </a:lnTo>
                <a:lnTo>
                  <a:pt x="1144" y="70"/>
                </a:lnTo>
                <a:lnTo>
                  <a:pt x="1150" y="66"/>
                </a:lnTo>
                <a:lnTo>
                  <a:pt x="1152" y="64"/>
                </a:lnTo>
                <a:lnTo>
                  <a:pt x="1132" y="54"/>
                </a:lnTo>
                <a:lnTo>
                  <a:pt x="1124" y="50"/>
                </a:lnTo>
                <a:lnTo>
                  <a:pt x="1108" y="50"/>
                </a:lnTo>
                <a:lnTo>
                  <a:pt x="1100" y="50"/>
                </a:lnTo>
                <a:lnTo>
                  <a:pt x="1092" y="48"/>
                </a:lnTo>
                <a:lnTo>
                  <a:pt x="1084" y="42"/>
                </a:lnTo>
                <a:lnTo>
                  <a:pt x="1080" y="40"/>
                </a:lnTo>
                <a:lnTo>
                  <a:pt x="1076" y="40"/>
                </a:lnTo>
                <a:lnTo>
                  <a:pt x="1070" y="40"/>
                </a:lnTo>
                <a:lnTo>
                  <a:pt x="1062" y="44"/>
                </a:lnTo>
                <a:lnTo>
                  <a:pt x="1058" y="48"/>
                </a:lnTo>
                <a:lnTo>
                  <a:pt x="1056" y="54"/>
                </a:lnTo>
                <a:lnTo>
                  <a:pt x="1054" y="58"/>
                </a:lnTo>
                <a:lnTo>
                  <a:pt x="1056" y="66"/>
                </a:lnTo>
                <a:lnTo>
                  <a:pt x="1060" y="80"/>
                </a:lnTo>
                <a:lnTo>
                  <a:pt x="1068" y="94"/>
                </a:lnTo>
                <a:lnTo>
                  <a:pt x="1084" y="120"/>
                </a:lnTo>
                <a:lnTo>
                  <a:pt x="1086" y="130"/>
                </a:lnTo>
                <a:lnTo>
                  <a:pt x="1086" y="132"/>
                </a:lnTo>
                <a:lnTo>
                  <a:pt x="1084" y="132"/>
                </a:lnTo>
                <a:lnTo>
                  <a:pt x="1080" y="132"/>
                </a:lnTo>
                <a:lnTo>
                  <a:pt x="1076" y="130"/>
                </a:lnTo>
                <a:lnTo>
                  <a:pt x="1068" y="122"/>
                </a:lnTo>
                <a:lnTo>
                  <a:pt x="1048" y="96"/>
                </a:lnTo>
                <a:lnTo>
                  <a:pt x="1036" y="82"/>
                </a:lnTo>
                <a:lnTo>
                  <a:pt x="1026" y="72"/>
                </a:lnTo>
                <a:lnTo>
                  <a:pt x="1020" y="68"/>
                </a:lnTo>
                <a:lnTo>
                  <a:pt x="1014" y="66"/>
                </a:lnTo>
                <a:lnTo>
                  <a:pt x="1008" y="64"/>
                </a:lnTo>
                <a:lnTo>
                  <a:pt x="1004" y="66"/>
                </a:lnTo>
                <a:lnTo>
                  <a:pt x="998" y="68"/>
                </a:lnTo>
                <a:lnTo>
                  <a:pt x="994" y="70"/>
                </a:lnTo>
                <a:lnTo>
                  <a:pt x="990" y="78"/>
                </a:lnTo>
                <a:lnTo>
                  <a:pt x="988" y="88"/>
                </a:lnTo>
                <a:lnTo>
                  <a:pt x="986" y="96"/>
                </a:lnTo>
                <a:lnTo>
                  <a:pt x="986" y="108"/>
                </a:lnTo>
                <a:lnTo>
                  <a:pt x="984" y="106"/>
                </a:lnTo>
                <a:lnTo>
                  <a:pt x="980" y="100"/>
                </a:lnTo>
                <a:lnTo>
                  <a:pt x="974" y="90"/>
                </a:lnTo>
                <a:lnTo>
                  <a:pt x="968" y="84"/>
                </a:lnTo>
                <a:lnTo>
                  <a:pt x="960" y="80"/>
                </a:lnTo>
                <a:lnTo>
                  <a:pt x="954" y="78"/>
                </a:lnTo>
                <a:lnTo>
                  <a:pt x="950" y="76"/>
                </a:lnTo>
                <a:lnTo>
                  <a:pt x="948" y="76"/>
                </a:lnTo>
                <a:lnTo>
                  <a:pt x="960" y="72"/>
                </a:lnTo>
                <a:lnTo>
                  <a:pt x="972" y="70"/>
                </a:lnTo>
                <a:lnTo>
                  <a:pt x="978" y="66"/>
                </a:lnTo>
                <a:lnTo>
                  <a:pt x="984" y="62"/>
                </a:lnTo>
                <a:lnTo>
                  <a:pt x="984" y="60"/>
                </a:lnTo>
                <a:lnTo>
                  <a:pt x="982" y="56"/>
                </a:lnTo>
                <a:lnTo>
                  <a:pt x="978" y="56"/>
                </a:lnTo>
                <a:lnTo>
                  <a:pt x="970" y="56"/>
                </a:lnTo>
                <a:lnTo>
                  <a:pt x="958" y="60"/>
                </a:lnTo>
                <a:lnTo>
                  <a:pt x="946" y="62"/>
                </a:lnTo>
                <a:lnTo>
                  <a:pt x="938" y="62"/>
                </a:lnTo>
                <a:lnTo>
                  <a:pt x="934" y="62"/>
                </a:lnTo>
                <a:lnTo>
                  <a:pt x="930" y="58"/>
                </a:lnTo>
                <a:lnTo>
                  <a:pt x="928" y="56"/>
                </a:lnTo>
                <a:lnTo>
                  <a:pt x="926" y="56"/>
                </a:lnTo>
                <a:lnTo>
                  <a:pt x="922" y="58"/>
                </a:lnTo>
                <a:lnTo>
                  <a:pt x="916" y="60"/>
                </a:lnTo>
                <a:lnTo>
                  <a:pt x="908" y="64"/>
                </a:lnTo>
                <a:lnTo>
                  <a:pt x="904" y="64"/>
                </a:lnTo>
                <a:lnTo>
                  <a:pt x="902" y="64"/>
                </a:lnTo>
                <a:lnTo>
                  <a:pt x="900" y="60"/>
                </a:lnTo>
                <a:lnTo>
                  <a:pt x="896" y="58"/>
                </a:lnTo>
                <a:lnTo>
                  <a:pt x="892" y="58"/>
                </a:lnTo>
                <a:lnTo>
                  <a:pt x="884" y="60"/>
                </a:lnTo>
                <a:lnTo>
                  <a:pt x="874" y="64"/>
                </a:lnTo>
                <a:lnTo>
                  <a:pt x="862" y="72"/>
                </a:lnTo>
                <a:lnTo>
                  <a:pt x="856" y="78"/>
                </a:lnTo>
                <a:lnTo>
                  <a:pt x="854" y="82"/>
                </a:lnTo>
                <a:lnTo>
                  <a:pt x="854" y="88"/>
                </a:lnTo>
                <a:lnTo>
                  <a:pt x="858" y="92"/>
                </a:lnTo>
                <a:lnTo>
                  <a:pt x="862" y="98"/>
                </a:lnTo>
                <a:lnTo>
                  <a:pt x="872" y="112"/>
                </a:lnTo>
                <a:lnTo>
                  <a:pt x="878" y="116"/>
                </a:lnTo>
                <a:lnTo>
                  <a:pt x="884" y="118"/>
                </a:lnTo>
                <a:lnTo>
                  <a:pt x="890" y="114"/>
                </a:lnTo>
                <a:lnTo>
                  <a:pt x="894" y="110"/>
                </a:lnTo>
                <a:lnTo>
                  <a:pt x="902" y="104"/>
                </a:lnTo>
                <a:lnTo>
                  <a:pt x="902" y="108"/>
                </a:lnTo>
                <a:close/>
                <a:moveTo>
                  <a:pt x="1272" y="818"/>
                </a:moveTo>
                <a:lnTo>
                  <a:pt x="1272" y="818"/>
                </a:lnTo>
                <a:lnTo>
                  <a:pt x="1272" y="816"/>
                </a:lnTo>
                <a:lnTo>
                  <a:pt x="1270" y="814"/>
                </a:lnTo>
                <a:lnTo>
                  <a:pt x="1266" y="812"/>
                </a:lnTo>
                <a:lnTo>
                  <a:pt x="1264" y="814"/>
                </a:lnTo>
                <a:lnTo>
                  <a:pt x="1264" y="818"/>
                </a:lnTo>
                <a:lnTo>
                  <a:pt x="1264" y="820"/>
                </a:lnTo>
                <a:lnTo>
                  <a:pt x="1272" y="818"/>
                </a:lnTo>
                <a:close/>
                <a:moveTo>
                  <a:pt x="1168" y="848"/>
                </a:moveTo>
                <a:lnTo>
                  <a:pt x="1168" y="848"/>
                </a:lnTo>
                <a:lnTo>
                  <a:pt x="1176" y="848"/>
                </a:lnTo>
                <a:lnTo>
                  <a:pt x="1180" y="848"/>
                </a:lnTo>
                <a:lnTo>
                  <a:pt x="1182" y="844"/>
                </a:lnTo>
                <a:lnTo>
                  <a:pt x="1184" y="840"/>
                </a:lnTo>
                <a:lnTo>
                  <a:pt x="1190" y="836"/>
                </a:lnTo>
                <a:lnTo>
                  <a:pt x="1192" y="834"/>
                </a:lnTo>
                <a:lnTo>
                  <a:pt x="1192" y="832"/>
                </a:lnTo>
                <a:lnTo>
                  <a:pt x="1192" y="830"/>
                </a:lnTo>
                <a:lnTo>
                  <a:pt x="1188" y="828"/>
                </a:lnTo>
                <a:lnTo>
                  <a:pt x="1182" y="826"/>
                </a:lnTo>
                <a:lnTo>
                  <a:pt x="1180" y="826"/>
                </a:lnTo>
                <a:lnTo>
                  <a:pt x="1180" y="828"/>
                </a:lnTo>
                <a:lnTo>
                  <a:pt x="1176" y="830"/>
                </a:lnTo>
                <a:lnTo>
                  <a:pt x="1174" y="830"/>
                </a:lnTo>
                <a:lnTo>
                  <a:pt x="1172" y="832"/>
                </a:lnTo>
                <a:lnTo>
                  <a:pt x="1170" y="832"/>
                </a:lnTo>
                <a:lnTo>
                  <a:pt x="1166" y="832"/>
                </a:lnTo>
                <a:lnTo>
                  <a:pt x="1164" y="832"/>
                </a:lnTo>
                <a:lnTo>
                  <a:pt x="1162" y="834"/>
                </a:lnTo>
                <a:lnTo>
                  <a:pt x="1162" y="838"/>
                </a:lnTo>
                <a:lnTo>
                  <a:pt x="1160" y="842"/>
                </a:lnTo>
                <a:lnTo>
                  <a:pt x="1156" y="842"/>
                </a:lnTo>
                <a:lnTo>
                  <a:pt x="1154" y="842"/>
                </a:lnTo>
                <a:lnTo>
                  <a:pt x="1152" y="844"/>
                </a:lnTo>
                <a:lnTo>
                  <a:pt x="1152" y="846"/>
                </a:lnTo>
                <a:lnTo>
                  <a:pt x="1154" y="848"/>
                </a:lnTo>
                <a:lnTo>
                  <a:pt x="1168" y="848"/>
                </a:lnTo>
                <a:close/>
                <a:moveTo>
                  <a:pt x="1214" y="822"/>
                </a:moveTo>
                <a:lnTo>
                  <a:pt x="1214" y="822"/>
                </a:lnTo>
                <a:lnTo>
                  <a:pt x="1218" y="816"/>
                </a:lnTo>
                <a:lnTo>
                  <a:pt x="1218" y="814"/>
                </a:lnTo>
                <a:lnTo>
                  <a:pt x="1216" y="814"/>
                </a:lnTo>
                <a:lnTo>
                  <a:pt x="1212" y="812"/>
                </a:lnTo>
                <a:lnTo>
                  <a:pt x="1208" y="814"/>
                </a:lnTo>
                <a:lnTo>
                  <a:pt x="1206" y="814"/>
                </a:lnTo>
                <a:lnTo>
                  <a:pt x="1202" y="812"/>
                </a:lnTo>
                <a:lnTo>
                  <a:pt x="1198" y="810"/>
                </a:lnTo>
                <a:lnTo>
                  <a:pt x="1196" y="812"/>
                </a:lnTo>
                <a:lnTo>
                  <a:pt x="1192" y="814"/>
                </a:lnTo>
                <a:lnTo>
                  <a:pt x="1190" y="814"/>
                </a:lnTo>
                <a:lnTo>
                  <a:pt x="1188" y="814"/>
                </a:lnTo>
                <a:lnTo>
                  <a:pt x="1188" y="816"/>
                </a:lnTo>
                <a:lnTo>
                  <a:pt x="1184" y="820"/>
                </a:lnTo>
                <a:lnTo>
                  <a:pt x="1182" y="822"/>
                </a:lnTo>
                <a:lnTo>
                  <a:pt x="1184" y="824"/>
                </a:lnTo>
                <a:lnTo>
                  <a:pt x="1190" y="824"/>
                </a:lnTo>
                <a:lnTo>
                  <a:pt x="1196" y="828"/>
                </a:lnTo>
                <a:lnTo>
                  <a:pt x="1200" y="830"/>
                </a:lnTo>
                <a:lnTo>
                  <a:pt x="1204" y="830"/>
                </a:lnTo>
                <a:lnTo>
                  <a:pt x="1214" y="822"/>
                </a:lnTo>
                <a:close/>
                <a:moveTo>
                  <a:pt x="1352" y="792"/>
                </a:moveTo>
                <a:lnTo>
                  <a:pt x="1352" y="792"/>
                </a:lnTo>
                <a:lnTo>
                  <a:pt x="1348" y="790"/>
                </a:lnTo>
                <a:lnTo>
                  <a:pt x="1344" y="788"/>
                </a:lnTo>
                <a:lnTo>
                  <a:pt x="1338" y="788"/>
                </a:lnTo>
                <a:lnTo>
                  <a:pt x="1330" y="790"/>
                </a:lnTo>
                <a:lnTo>
                  <a:pt x="1328" y="792"/>
                </a:lnTo>
                <a:lnTo>
                  <a:pt x="1330" y="794"/>
                </a:lnTo>
                <a:lnTo>
                  <a:pt x="1340" y="798"/>
                </a:lnTo>
                <a:lnTo>
                  <a:pt x="1350" y="796"/>
                </a:lnTo>
                <a:lnTo>
                  <a:pt x="1352" y="796"/>
                </a:lnTo>
                <a:lnTo>
                  <a:pt x="1352" y="792"/>
                </a:lnTo>
                <a:close/>
                <a:moveTo>
                  <a:pt x="1326" y="780"/>
                </a:moveTo>
                <a:lnTo>
                  <a:pt x="1326" y="780"/>
                </a:lnTo>
                <a:lnTo>
                  <a:pt x="1330" y="778"/>
                </a:lnTo>
                <a:lnTo>
                  <a:pt x="1334" y="776"/>
                </a:lnTo>
                <a:lnTo>
                  <a:pt x="1338" y="776"/>
                </a:lnTo>
                <a:lnTo>
                  <a:pt x="1342" y="776"/>
                </a:lnTo>
                <a:lnTo>
                  <a:pt x="1346" y="778"/>
                </a:lnTo>
                <a:lnTo>
                  <a:pt x="1350" y="776"/>
                </a:lnTo>
                <a:lnTo>
                  <a:pt x="1364" y="766"/>
                </a:lnTo>
                <a:lnTo>
                  <a:pt x="1372" y="760"/>
                </a:lnTo>
                <a:lnTo>
                  <a:pt x="1372" y="758"/>
                </a:lnTo>
                <a:lnTo>
                  <a:pt x="1372" y="756"/>
                </a:lnTo>
                <a:lnTo>
                  <a:pt x="1368" y="756"/>
                </a:lnTo>
                <a:lnTo>
                  <a:pt x="1362" y="756"/>
                </a:lnTo>
                <a:lnTo>
                  <a:pt x="1356" y="758"/>
                </a:lnTo>
                <a:lnTo>
                  <a:pt x="1358" y="760"/>
                </a:lnTo>
                <a:lnTo>
                  <a:pt x="1358" y="762"/>
                </a:lnTo>
                <a:lnTo>
                  <a:pt x="1356" y="764"/>
                </a:lnTo>
                <a:lnTo>
                  <a:pt x="1350" y="762"/>
                </a:lnTo>
                <a:lnTo>
                  <a:pt x="1348" y="762"/>
                </a:lnTo>
                <a:lnTo>
                  <a:pt x="1346" y="762"/>
                </a:lnTo>
                <a:lnTo>
                  <a:pt x="1342" y="766"/>
                </a:lnTo>
                <a:lnTo>
                  <a:pt x="1342" y="770"/>
                </a:lnTo>
                <a:lnTo>
                  <a:pt x="1340" y="768"/>
                </a:lnTo>
                <a:lnTo>
                  <a:pt x="1338" y="766"/>
                </a:lnTo>
                <a:lnTo>
                  <a:pt x="1332" y="766"/>
                </a:lnTo>
                <a:lnTo>
                  <a:pt x="1318" y="770"/>
                </a:lnTo>
                <a:lnTo>
                  <a:pt x="1314" y="774"/>
                </a:lnTo>
                <a:lnTo>
                  <a:pt x="1318" y="776"/>
                </a:lnTo>
                <a:lnTo>
                  <a:pt x="1320" y="776"/>
                </a:lnTo>
                <a:lnTo>
                  <a:pt x="1322" y="778"/>
                </a:lnTo>
                <a:lnTo>
                  <a:pt x="1320" y="780"/>
                </a:lnTo>
                <a:lnTo>
                  <a:pt x="1326" y="780"/>
                </a:lnTo>
                <a:close/>
                <a:moveTo>
                  <a:pt x="1414" y="220"/>
                </a:moveTo>
                <a:lnTo>
                  <a:pt x="1414" y="220"/>
                </a:lnTo>
                <a:lnTo>
                  <a:pt x="1408" y="216"/>
                </a:lnTo>
                <a:lnTo>
                  <a:pt x="1402" y="216"/>
                </a:lnTo>
                <a:lnTo>
                  <a:pt x="1392" y="218"/>
                </a:lnTo>
                <a:lnTo>
                  <a:pt x="1388" y="220"/>
                </a:lnTo>
                <a:lnTo>
                  <a:pt x="1382" y="220"/>
                </a:lnTo>
                <a:lnTo>
                  <a:pt x="1374" y="218"/>
                </a:lnTo>
                <a:lnTo>
                  <a:pt x="1364" y="214"/>
                </a:lnTo>
                <a:lnTo>
                  <a:pt x="1356" y="208"/>
                </a:lnTo>
                <a:lnTo>
                  <a:pt x="1354" y="204"/>
                </a:lnTo>
                <a:lnTo>
                  <a:pt x="1356" y="200"/>
                </a:lnTo>
                <a:lnTo>
                  <a:pt x="1360" y="198"/>
                </a:lnTo>
                <a:lnTo>
                  <a:pt x="1370" y="194"/>
                </a:lnTo>
                <a:lnTo>
                  <a:pt x="1370" y="192"/>
                </a:lnTo>
                <a:lnTo>
                  <a:pt x="1366" y="190"/>
                </a:lnTo>
                <a:lnTo>
                  <a:pt x="1354" y="188"/>
                </a:lnTo>
                <a:lnTo>
                  <a:pt x="1336" y="188"/>
                </a:lnTo>
                <a:lnTo>
                  <a:pt x="1316" y="188"/>
                </a:lnTo>
                <a:lnTo>
                  <a:pt x="1296" y="190"/>
                </a:lnTo>
                <a:lnTo>
                  <a:pt x="1280" y="194"/>
                </a:lnTo>
                <a:lnTo>
                  <a:pt x="1274" y="196"/>
                </a:lnTo>
                <a:lnTo>
                  <a:pt x="1270" y="198"/>
                </a:lnTo>
                <a:lnTo>
                  <a:pt x="1270" y="202"/>
                </a:lnTo>
                <a:lnTo>
                  <a:pt x="1272" y="204"/>
                </a:lnTo>
                <a:lnTo>
                  <a:pt x="1276" y="208"/>
                </a:lnTo>
                <a:lnTo>
                  <a:pt x="1286" y="212"/>
                </a:lnTo>
                <a:lnTo>
                  <a:pt x="1292" y="214"/>
                </a:lnTo>
                <a:lnTo>
                  <a:pt x="1292" y="216"/>
                </a:lnTo>
                <a:lnTo>
                  <a:pt x="1292" y="218"/>
                </a:lnTo>
                <a:lnTo>
                  <a:pt x="1286" y="224"/>
                </a:lnTo>
                <a:lnTo>
                  <a:pt x="1272" y="236"/>
                </a:lnTo>
                <a:lnTo>
                  <a:pt x="1264" y="242"/>
                </a:lnTo>
                <a:lnTo>
                  <a:pt x="1262" y="246"/>
                </a:lnTo>
                <a:lnTo>
                  <a:pt x="1264" y="248"/>
                </a:lnTo>
                <a:lnTo>
                  <a:pt x="1270" y="250"/>
                </a:lnTo>
                <a:lnTo>
                  <a:pt x="1288" y="250"/>
                </a:lnTo>
                <a:lnTo>
                  <a:pt x="1314" y="246"/>
                </a:lnTo>
                <a:lnTo>
                  <a:pt x="1324" y="248"/>
                </a:lnTo>
                <a:lnTo>
                  <a:pt x="1328" y="248"/>
                </a:lnTo>
                <a:lnTo>
                  <a:pt x="1328" y="250"/>
                </a:lnTo>
                <a:lnTo>
                  <a:pt x="1328" y="256"/>
                </a:lnTo>
                <a:lnTo>
                  <a:pt x="1328" y="260"/>
                </a:lnTo>
                <a:lnTo>
                  <a:pt x="1326" y="264"/>
                </a:lnTo>
                <a:lnTo>
                  <a:pt x="1326" y="266"/>
                </a:lnTo>
                <a:lnTo>
                  <a:pt x="1328" y="266"/>
                </a:lnTo>
                <a:lnTo>
                  <a:pt x="1336" y="266"/>
                </a:lnTo>
                <a:lnTo>
                  <a:pt x="1350" y="260"/>
                </a:lnTo>
                <a:lnTo>
                  <a:pt x="1376" y="250"/>
                </a:lnTo>
                <a:lnTo>
                  <a:pt x="1402" y="238"/>
                </a:lnTo>
                <a:lnTo>
                  <a:pt x="1412" y="234"/>
                </a:lnTo>
                <a:lnTo>
                  <a:pt x="1418" y="228"/>
                </a:lnTo>
                <a:lnTo>
                  <a:pt x="1420" y="226"/>
                </a:lnTo>
                <a:lnTo>
                  <a:pt x="1420" y="224"/>
                </a:lnTo>
                <a:lnTo>
                  <a:pt x="1418" y="222"/>
                </a:lnTo>
                <a:lnTo>
                  <a:pt x="1414" y="220"/>
                </a:lnTo>
                <a:close/>
                <a:moveTo>
                  <a:pt x="1370" y="792"/>
                </a:moveTo>
                <a:lnTo>
                  <a:pt x="1370" y="792"/>
                </a:lnTo>
                <a:lnTo>
                  <a:pt x="1378" y="782"/>
                </a:lnTo>
                <a:lnTo>
                  <a:pt x="1380" y="776"/>
                </a:lnTo>
                <a:lnTo>
                  <a:pt x="1378" y="774"/>
                </a:lnTo>
                <a:lnTo>
                  <a:pt x="1376" y="772"/>
                </a:lnTo>
                <a:lnTo>
                  <a:pt x="1372" y="770"/>
                </a:lnTo>
                <a:lnTo>
                  <a:pt x="1370" y="774"/>
                </a:lnTo>
                <a:lnTo>
                  <a:pt x="1362" y="776"/>
                </a:lnTo>
                <a:lnTo>
                  <a:pt x="1354" y="780"/>
                </a:lnTo>
                <a:lnTo>
                  <a:pt x="1350" y="784"/>
                </a:lnTo>
                <a:lnTo>
                  <a:pt x="1350" y="786"/>
                </a:lnTo>
                <a:lnTo>
                  <a:pt x="1350" y="788"/>
                </a:lnTo>
                <a:lnTo>
                  <a:pt x="1356" y="792"/>
                </a:lnTo>
                <a:lnTo>
                  <a:pt x="1364" y="794"/>
                </a:lnTo>
                <a:lnTo>
                  <a:pt x="1366" y="794"/>
                </a:lnTo>
                <a:lnTo>
                  <a:pt x="1370" y="792"/>
                </a:lnTo>
                <a:close/>
                <a:moveTo>
                  <a:pt x="1388" y="762"/>
                </a:moveTo>
                <a:lnTo>
                  <a:pt x="1388" y="762"/>
                </a:lnTo>
                <a:lnTo>
                  <a:pt x="1384" y="762"/>
                </a:lnTo>
                <a:lnTo>
                  <a:pt x="1380" y="764"/>
                </a:lnTo>
                <a:lnTo>
                  <a:pt x="1380" y="766"/>
                </a:lnTo>
                <a:lnTo>
                  <a:pt x="1380" y="770"/>
                </a:lnTo>
                <a:lnTo>
                  <a:pt x="1384" y="776"/>
                </a:lnTo>
                <a:lnTo>
                  <a:pt x="1386" y="778"/>
                </a:lnTo>
                <a:lnTo>
                  <a:pt x="1388" y="778"/>
                </a:lnTo>
                <a:lnTo>
                  <a:pt x="1394" y="776"/>
                </a:lnTo>
                <a:lnTo>
                  <a:pt x="1396" y="772"/>
                </a:lnTo>
                <a:lnTo>
                  <a:pt x="1396" y="770"/>
                </a:lnTo>
                <a:lnTo>
                  <a:pt x="1396" y="766"/>
                </a:lnTo>
                <a:lnTo>
                  <a:pt x="1392" y="764"/>
                </a:lnTo>
                <a:lnTo>
                  <a:pt x="1388" y="762"/>
                </a:lnTo>
                <a:close/>
                <a:moveTo>
                  <a:pt x="1264" y="804"/>
                </a:moveTo>
                <a:lnTo>
                  <a:pt x="1264" y="804"/>
                </a:lnTo>
                <a:lnTo>
                  <a:pt x="1264" y="800"/>
                </a:lnTo>
                <a:lnTo>
                  <a:pt x="1262" y="798"/>
                </a:lnTo>
                <a:lnTo>
                  <a:pt x="1258" y="798"/>
                </a:lnTo>
                <a:lnTo>
                  <a:pt x="1252" y="802"/>
                </a:lnTo>
                <a:lnTo>
                  <a:pt x="1248" y="804"/>
                </a:lnTo>
                <a:lnTo>
                  <a:pt x="1248" y="808"/>
                </a:lnTo>
                <a:lnTo>
                  <a:pt x="1250" y="810"/>
                </a:lnTo>
                <a:lnTo>
                  <a:pt x="1254" y="812"/>
                </a:lnTo>
                <a:lnTo>
                  <a:pt x="1260" y="814"/>
                </a:lnTo>
                <a:lnTo>
                  <a:pt x="1262" y="812"/>
                </a:lnTo>
                <a:lnTo>
                  <a:pt x="1264" y="804"/>
                </a:lnTo>
                <a:close/>
                <a:moveTo>
                  <a:pt x="1102" y="904"/>
                </a:moveTo>
                <a:lnTo>
                  <a:pt x="1102" y="904"/>
                </a:lnTo>
                <a:lnTo>
                  <a:pt x="1102" y="908"/>
                </a:lnTo>
                <a:lnTo>
                  <a:pt x="1104" y="908"/>
                </a:lnTo>
                <a:lnTo>
                  <a:pt x="1112" y="908"/>
                </a:lnTo>
                <a:lnTo>
                  <a:pt x="1114" y="906"/>
                </a:lnTo>
                <a:lnTo>
                  <a:pt x="1112" y="902"/>
                </a:lnTo>
                <a:lnTo>
                  <a:pt x="1106" y="902"/>
                </a:lnTo>
                <a:lnTo>
                  <a:pt x="1104" y="902"/>
                </a:lnTo>
                <a:lnTo>
                  <a:pt x="1102" y="904"/>
                </a:lnTo>
                <a:close/>
                <a:moveTo>
                  <a:pt x="1116" y="898"/>
                </a:moveTo>
                <a:lnTo>
                  <a:pt x="1116" y="898"/>
                </a:lnTo>
                <a:lnTo>
                  <a:pt x="1120" y="900"/>
                </a:lnTo>
                <a:lnTo>
                  <a:pt x="1122" y="898"/>
                </a:lnTo>
                <a:lnTo>
                  <a:pt x="1124" y="896"/>
                </a:lnTo>
                <a:lnTo>
                  <a:pt x="1124" y="894"/>
                </a:lnTo>
                <a:lnTo>
                  <a:pt x="1120" y="892"/>
                </a:lnTo>
                <a:lnTo>
                  <a:pt x="1116" y="894"/>
                </a:lnTo>
                <a:lnTo>
                  <a:pt x="1114" y="896"/>
                </a:lnTo>
                <a:lnTo>
                  <a:pt x="1116" y="898"/>
                </a:lnTo>
                <a:close/>
                <a:moveTo>
                  <a:pt x="1150" y="850"/>
                </a:moveTo>
                <a:lnTo>
                  <a:pt x="1150" y="850"/>
                </a:lnTo>
                <a:lnTo>
                  <a:pt x="1148" y="850"/>
                </a:lnTo>
                <a:lnTo>
                  <a:pt x="1148" y="848"/>
                </a:lnTo>
                <a:lnTo>
                  <a:pt x="1146" y="846"/>
                </a:lnTo>
                <a:lnTo>
                  <a:pt x="1144" y="846"/>
                </a:lnTo>
                <a:lnTo>
                  <a:pt x="1142" y="848"/>
                </a:lnTo>
                <a:lnTo>
                  <a:pt x="1140" y="846"/>
                </a:lnTo>
                <a:lnTo>
                  <a:pt x="1138" y="844"/>
                </a:lnTo>
                <a:lnTo>
                  <a:pt x="1136" y="846"/>
                </a:lnTo>
                <a:lnTo>
                  <a:pt x="1136" y="848"/>
                </a:lnTo>
                <a:lnTo>
                  <a:pt x="1132" y="848"/>
                </a:lnTo>
                <a:lnTo>
                  <a:pt x="1130" y="846"/>
                </a:lnTo>
                <a:lnTo>
                  <a:pt x="1130" y="850"/>
                </a:lnTo>
                <a:lnTo>
                  <a:pt x="1130" y="852"/>
                </a:lnTo>
                <a:lnTo>
                  <a:pt x="1128" y="850"/>
                </a:lnTo>
                <a:lnTo>
                  <a:pt x="1124" y="850"/>
                </a:lnTo>
                <a:lnTo>
                  <a:pt x="1120" y="850"/>
                </a:lnTo>
                <a:lnTo>
                  <a:pt x="1118" y="854"/>
                </a:lnTo>
                <a:lnTo>
                  <a:pt x="1120" y="856"/>
                </a:lnTo>
                <a:lnTo>
                  <a:pt x="1124" y="856"/>
                </a:lnTo>
                <a:lnTo>
                  <a:pt x="1124" y="858"/>
                </a:lnTo>
                <a:lnTo>
                  <a:pt x="1120" y="860"/>
                </a:lnTo>
                <a:lnTo>
                  <a:pt x="1114" y="860"/>
                </a:lnTo>
                <a:lnTo>
                  <a:pt x="1108" y="860"/>
                </a:lnTo>
                <a:lnTo>
                  <a:pt x="1108" y="862"/>
                </a:lnTo>
                <a:lnTo>
                  <a:pt x="1110" y="862"/>
                </a:lnTo>
                <a:lnTo>
                  <a:pt x="1110" y="864"/>
                </a:lnTo>
                <a:lnTo>
                  <a:pt x="1108" y="866"/>
                </a:lnTo>
                <a:lnTo>
                  <a:pt x="1106" y="866"/>
                </a:lnTo>
                <a:lnTo>
                  <a:pt x="1108" y="868"/>
                </a:lnTo>
                <a:lnTo>
                  <a:pt x="1110" y="870"/>
                </a:lnTo>
                <a:lnTo>
                  <a:pt x="1108" y="870"/>
                </a:lnTo>
                <a:lnTo>
                  <a:pt x="1108" y="872"/>
                </a:lnTo>
                <a:lnTo>
                  <a:pt x="1108" y="874"/>
                </a:lnTo>
                <a:lnTo>
                  <a:pt x="1108" y="876"/>
                </a:lnTo>
                <a:lnTo>
                  <a:pt x="1108" y="878"/>
                </a:lnTo>
                <a:lnTo>
                  <a:pt x="1106" y="880"/>
                </a:lnTo>
                <a:lnTo>
                  <a:pt x="1104" y="882"/>
                </a:lnTo>
                <a:lnTo>
                  <a:pt x="1108" y="884"/>
                </a:lnTo>
                <a:lnTo>
                  <a:pt x="1114" y="884"/>
                </a:lnTo>
                <a:lnTo>
                  <a:pt x="1114" y="886"/>
                </a:lnTo>
                <a:lnTo>
                  <a:pt x="1114" y="888"/>
                </a:lnTo>
                <a:lnTo>
                  <a:pt x="1116" y="888"/>
                </a:lnTo>
                <a:lnTo>
                  <a:pt x="1120" y="884"/>
                </a:lnTo>
                <a:lnTo>
                  <a:pt x="1122" y="880"/>
                </a:lnTo>
                <a:lnTo>
                  <a:pt x="1126" y="876"/>
                </a:lnTo>
                <a:lnTo>
                  <a:pt x="1130" y="874"/>
                </a:lnTo>
                <a:lnTo>
                  <a:pt x="1132" y="876"/>
                </a:lnTo>
                <a:lnTo>
                  <a:pt x="1132" y="878"/>
                </a:lnTo>
                <a:lnTo>
                  <a:pt x="1134" y="878"/>
                </a:lnTo>
                <a:lnTo>
                  <a:pt x="1142" y="878"/>
                </a:lnTo>
                <a:lnTo>
                  <a:pt x="1146" y="876"/>
                </a:lnTo>
                <a:lnTo>
                  <a:pt x="1148" y="874"/>
                </a:lnTo>
                <a:lnTo>
                  <a:pt x="1146" y="870"/>
                </a:lnTo>
                <a:lnTo>
                  <a:pt x="1146" y="866"/>
                </a:lnTo>
                <a:lnTo>
                  <a:pt x="1148" y="864"/>
                </a:lnTo>
                <a:lnTo>
                  <a:pt x="1150" y="862"/>
                </a:lnTo>
                <a:lnTo>
                  <a:pt x="1150" y="860"/>
                </a:lnTo>
                <a:lnTo>
                  <a:pt x="1152" y="852"/>
                </a:lnTo>
                <a:lnTo>
                  <a:pt x="1152" y="850"/>
                </a:lnTo>
                <a:lnTo>
                  <a:pt x="1150" y="850"/>
                </a:lnTo>
                <a:close/>
                <a:moveTo>
                  <a:pt x="1254" y="830"/>
                </a:moveTo>
                <a:lnTo>
                  <a:pt x="1254" y="830"/>
                </a:lnTo>
                <a:lnTo>
                  <a:pt x="1260" y="826"/>
                </a:lnTo>
                <a:lnTo>
                  <a:pt x="1262" y="824"/>
                </a:lnTo>
                <a:lnTo>
                  <a:pt x="1260" y="820"/>
                </a:lnTo>
                <a:lnTo>
                  <a:pt x="1258" y="822"/>
                </a:lnTo>
                <a:lnTo>
                  <a:pt x="1256" y="826"/>
                </a:lnTo>
                <a:lnTo>
                  <a:pt x="1254" y="830"/>
                </a:lnTo>
                <a:close/>
                <a:moveTo>
                  <a:pt x="1226" y="818"/>
                </a:moveTo>
                <a:lnTo>
                  <a:pt x="1226" y="818"/>
                </a:lnTo>
                <a:lnTo>
                  <a:pt x="1222" y="818"/>
                </a:lnTo>
                <a:lnTo>
                  <a:pt x="1218" y="820"/>
                </a:lnTo>
                <a:lnTo>
                  <a:pt x="1214" y="826"/>
                </a:lnTo>
                <a:lnTo>
                  <a:pt x="1216" y="826"/>
                </a:lnTo>
                <a:lnTo>
                  <a:pt x="1220" y="824"/>
                </a:lnTo>
                <a:lnTo>
                  <a:pt x="1224" y="822"/>
                </a:lnTo>
                <a:lnTo>
                  <a:pt x="1226" y="818"/>
                </a:lnTo>
                <a:close/>
                <a:moveTo>
                  <a:pt x="1074" y="928"/>
                </a:moveTo>
                <a:lnTo>
                  <a:pt x="1074" y="928"/>
                </a:lnTo>
                <a:lnTo>
                  <a:pt x="1074" y="930"/>
                </a:lnTo>
                <a:lnTo>
                  <a:pt x="1074" y="932"/>
                </a:lnTo>
                <a:lnTo>
                  <a:pt x="1078" y="932"/>
                </a:lnTo>
                <a:lnTo>
                  <a:pt x="1082" y="930"/>
                </a:lnTo>
                <a:lnTo>
                  <a:pt x="1084" y="926"/>
                </a:lnTo>
                <a:lnTo>
                  <a:pt x="1084" y="924"/>
                </a:lnTo>
                <a:lnTo>
                  <a:pt x="1080" y="924"/>
                </a:lnTo>
                <a:lnTo>
                  <a:pt x="1076" y="924"/>
                </a:lnTo>
                <a:lnTo>
                  <a:pt x="1074" y="928"/>
                </a:lnTo>
                <a:close/>
                <a:moveTo>
                  <a:pt x="772" y="1274"/>
                </a:moveTo>
                <a:lnTo>
                  <a:pt x="772" y="1274"/>
                </a:lnTo>
                <a:lnTo>
                  <a:pt x="784" y="1270"/>
                </a:lnTo>
                <a:lnTo>
                  <a:pt x="788" y="1270"/>
                </a:lnTo>
                <a:lnTo>
                  <a:pt x="790" y="1268"/>
                </a:lnTo>
                <a:lnTo>
                  <a:pt x="790" y="1266"/>
                </a:lnTo>
                <a:lnTo>
                  <a:pt x="788" y="1264"/>
                </a:lnTo>
                <a:lnTo>
                  <a:pt x="786" y="1264"/>
                </a:lnTo>
                <a:lnTo>
                  <a:pt x="784" y="1262"/>
                </a:lnTo>
                <a:lnTo>
                  <a:pt x="784" y="1260"/>
                </a:lnTo>
                <a:lnTo>
                  <a:pt x="778" y="1262"/>
                </a:lnTo>
                <a:lnTo>
                  <a:pt x="768" y="1266"/>
                </a:lnTo>
                <a:lnTo>
                  <a:pt x="760" y="1268"/>
                </a:lnTo>
                <a:lnTo>
                  <a:pt x="758" y="1270"/>
                </a:lnTo>
                <a:lnTo>
                  <a:pt x="756" y="1274"/>
                </a:lnTo>
                <a:lnTo>
                  <a:pt x="758" y="1276"/>
                </a:lnTo>
                <a:lnTo>
                  <a:pt x="760" y="1276"/>
                </a:lnTo>
                <a:lnTo>
                  <a:pt x="772" y="1274"/>
                </a:lnTo>
                <a:close/>
                <a:moveTo>
                  <a:pt x="776" y="1258"/>
                </a:moveTo>
                <a:lnTo>
                  <a:pt x="776" y="1258"/>
                </a:lnTo>
                <a:lnTo>
                  <a:pt x="780" y="1256"/>
                </a:lnTo>
                <a:lnTo>
                  <a:pt x="778" y="1252"/>
                </a:lnTo>
                <a:lnTo>
                  <a:pt x="776" y="1250"/>
                </a:lnTo>
                <a:lnTo>
                  <a:pt x="774" y="1252"/>
                </a:lnTo>
                <a:lnTo>
                  <a:pt x="772" y="1254"/>
                </a:lnTo>
                <a:lnTo>
                  <a:pt x="764" y="1256"/>
                </a:lnTo>
                <a:lnTo>
                  <a:pt x="760" y="1258"/>
                </a:lnTo>
                <a:lnTo>
                  <a:pt x="758" y="1258"/>
                </a:lnTo>
                <a:lnTo>
                  <a:pt x="758" y="1260"/>
                </a:lnTo>
                <a:lnTo>
                  <a:pt x="764" y="1260"/>
                </a:lnTo>
                <a:lnTo>
                  <a:pt x="776" y="1258"/>
                </a:lnTo>
                <a:close/>
                <a:moveTo>
                  <a:pt x="892" y="180"/>
                </a:moveTo>
                <a:lnTo>
                  <a:pt x="892" y="180"/>
                </a:lnTo>
                <a:lnTo>
                  <a:pt x="904" y="186"/>
                </a:lnTo>
                <a:lnTo>
                  <a:pt x="912" y="188"/>
                </a:lnTo>
                <a:lnTo>
                  <a:pt x="912" y="186"/>
                </a:lnTo>
                <a:lnTo>
                  <a:pt x="910" y="182"/>
                </a:lnTo>
                <a:lnTo>
                  <a:pt x="906" y="176"/>
                </a:lnTo>
                <a:lnTo>
                  <a:pt x="900" y="170"/>
                </a:lnTo>
                <a:lnTo>
                  <a:pt x="894" y="164"/>
                </a:lnTo>
                <a:lnTo>
                  <a:pt x="888" y="164"/>
                </a:lnTo>
                <a:lnTo>
                  <a:pt x="882" y="162"/>
                </a:lnTo>
                <a:lnTo>
                  <a:pt x="878" y="158"/>
                </a:lnTo>
                <a:lnTo>
                  <a:pt x="870" y="144"/>
                </a:lnTo>
                <a:lnTo>
                  <a:pt x="866" y="138"/>
                </a:lnTo>
                <a:lnTo>
                  <a:pt x="860" y="134"/>
                </a:lnTo>
                <a:lnTo>
                  <a:pt x="856" y="132"/>
                </a:lnTo>
                <a:lnTo>
                  <a:pt x="850" y="132"/>
                </a:lnTo>
                <a:lnTo>
                  <a:pt x="846" y="136"/>
                </a:lnTo>
                <a:lnTo>
                  <a:pt x="846" y="142"/>
                </a:lnTo>
                <a:lnTo>
                  <a:pt x="860" y="164"/>
                </a:lnTo>
                <a:lnTo>
                  <a:pt x="866" y="174"/>
                </a:lnTo>
                <a:lnTo>
                  <a:pt x="868" y="174"/>
                </a:lnTo>
                <a:lnTo>
                  <a:pt x="870" y="174"/>
                </a:lnTo>
                <a:lnTo>
                  <a:pt x="872" y="172"/>
                </a:lnTo>
                <a:lnTo>
                  <a:pt x="876" y="172"/>
                </a:lnTo>
                <a:lnTo>
                  <a:pt x="884" y="174"/>
                </a:lnTo>
                <a:lnTo>
                  <a:pt x="892" y="180"/>
                </a:lnTo>
                <a:close/>
                <a:moveTo>
                  <a:pt x="1006" y="948"/>
                </a:moveTo>
                <a:lnTo>
                  <a:pt x="1006" y="948"/>
                </a:lnTo>
                <a:lnTo>
                  <a:pt x="1016" y="944"/>
                </a:lnTo>
                <a:lnTo>
                  <a:pt x="1026" y="934"/>
                </a:lnTo>
                <a:lnTo>
                  <a:pt x="1030" y="932"/>
                </a:lnTo>
                <a:lnTo>
                  <a:pt x="1030" y="930"/>
                </a:lnTo>
                <a:lnTo>
                  <a:pt x="1026" y="930"/>
                </a:lnTo>
                <a:lnTo>
                  <a:pt x="1018" y="930"/>
                </a:lnTo>
                <a:lnTo>
                  <a:pt x="1008" y="932"/>
                </a:lnTo>
                <a:lnTo>
                  <a:pt x="1004" y="934"/>
                </a:lnTo>
                <a:lnTo>
                  <a:pt x="1006" y="936"/>
                </a:lnTo>
                <a:lnTo>
                  <a:pt x="1006" y="938"/>
                </a:lnTo>
                <a:lnTo>
                  <a:pt x="1002" y="938"/>
                </a:lnTo>
                <a:lnTo>
                  <a:pt x="998" y="938"/>
                </a:lnTo>
                <a:lnTo>
                  <a:pt x="998" y="940"/>
                </a:lnTo>
                <a:lnTo>
                  <a:pt x="1000" y="942"/>
                </a:lnTo>
                <a:lnTo>
                  <a:pt x="998" y="946"/>
                </a:lnTo>
                <a:lnTo>
                  <a:pt x="996" y="948"/>
                </a:lnTo>
                <a:lnTo>
                  <a:pt x="1000" y="948"/>
                </a:lnTo>
                <a:lnTo>
                  <a:pt x="1006" y="948"/>
                </a:lnTo>
                <a:close/>
                <a:moveTo>
                  <a:pt x="1028" y="900"/>
                </a:moveTo>
                <a:lnTo>
                  <a:pt x="1028" y="900"/>
                </a:lnTo>
                <a:lnTo>
                  <a:pt x="1024" y="900"/>
                </a:lnTo>
                <a:lnTo>
                  <a:pt x="1022" y="902"/>
                </a:lnTo>
                <a:lnTo>
                  <a:pt x="1022" y="904"/>
                </a:lnTo>
                <a:lnTo>
                  <a:pt x="1018" y="906"/>
                </a:lnTo>
                <a:lnTo>
                  <a:pt x="1016" y="904"/>
                </a:lnTo>
                <a:lnTo>
                  <a:pt x="1014" y="902"/>
                </a:lnTo>
                <a:lnTo>
                  <a:pt x="1012" y="902"/>
                </a:lnTo>
                <a:lnTo>
                  <a:pt x="1010" y="904"/>
                </a:lnTo>
                <a:lnTo>
                  <a:pt x="1008" y="904"/>
                </a:lnTo>
                <a:lnTo>
                  <a:pt x="1006" y="904"/>
                </a:lnTo>
                <a:lnTo>
                  <a:pt x="1004" y="906"/>
                </a:lnTo>
                <a:lnTo>
                  <a:pt x="1004" y="910"/>
                </a:lnTo>
                <a:lnTo>
                  <a:pt x="1002" y="912"/>
                </a:lnTo>
                <a:lnTo>
                  <a:pt x="1002" y="914"/>
                </a:lnTo>
                <a:lnTo>
                  <a:pt x="1004" y="916"/>
                </a:lnTo>
                <a:lnTo>
                  <a:pt x="1008" y="918"/>
                </a:lnTo>
                <a:lnTo>
                  <a:pt x="1012" y="916"/>
                </a:lnTo>
                <a:lnTo>
                  <a:pt x="1016" y="914"/>
                </a:lnTo>
                <a:lnTo>
                  <a:pt x="1026" y="910"/>
                </a:lnTo>
                <a:lnTo>
                  <a:pt x="1030" y="910"/>
                </a:lnTo>
                <a:lnTo>
                  <a:pt x="1026" y="914"/>
                </a:lnTo>
                <a:lnTo>
                  <a:pt x="1020" y="918"/>
                </a:lnTo>
                <a:lnTo>
                  <a:pt x="1020" y="920"/>
                </a:lnTo>
                <a:lnTo>
                  <a:pt x="1030" y="918"/>
                </a:lnTo>
                <a:lnTo>
                  <a:pt x="1040" y="916"/>
                </a:lnTo>
                <a:lnTo>
                  <a:pt x="1042" y="914"/>
                </a:lnTo>
                <a:lnTo>
                  <a:pt x="1042" y="912"/>
                </a:lnTo>
                <a:lnTo>
                  <a:pt x="1042" y="910"/>
                </a:lnTo>
                <a:lnTo>
                  <a:pt x="1040" y="906"/>
                </a:lnTo>
                <a:lnTo>
                  <a:pt x="1040" y="904"/>
                </a:lnTo>
                <a:lnTo>
                  <a:pt x="1042" y="902"/>
                </a:lnTo>
                <a:lnTo>
                  <a:pt x="1042" y="900"/>
                </a:lnTo>
                <a:lnTo>
                  <a:pt x="1038" y="896"/>
                </a:lnTo>
                <a:lnTo>
                  <a:pt x="1034" y="890"/>
                </a:lnTo>
                <a:lnTo>
                  <a:pt x="1032" y="890"/>
                </a:lnTo>
                <a:lnTo>
                  <a:pt x="1030" y="890"/>
                </a:lnTo>
                <a:lnTo>
                  <a:pt x="1028" y="890"/>
                </a:lnTo>
                <a:lnTo>
                  <a:pt x="1028" y="892"/>
                </a:lnTo>
                <a:lnTo>
                  <a:pt x="1030" y="896"/>
                </a:lnTo>
                <a:lnTo>
                  <a:pt x="1032" y="900"/>
                </a:lnTo>
                <a:lnTo>
                  <a:pt x="1028" y="900"/>
                </a:lnTo>
                <a:close/>
                <a:moveTo>
                  <a:pt x="996" y="942"/>
                </a:moveTo>
                <a:lnTo>
                  <a:pt x="996" y="942"/>
                </a:lnTo>
                <a:lnTo>
                  <a:pt x="996" y="940"/>
                </a:lnTo>
                <a:lnTo>
                  <a:pt x="994" y="938"/>
                </a:lnTo>
                <a:lnTo>
                  <a:pt x="990" y="938"/>
                </a:lnTo>
                <a:lnTo>
                  <a:pt x="988" y="938"/>
                </a:lnTo>
                <a:lnTo>
                  <a:pt x="990" y="940"/>
                </a:lnTo>
                <a:lnTo>
                  <a:pt x="992" y="942"/>
                </a:lnTo>
                <a:lnTo>
                  <a:pt x="994" y="942"/>
                </a:lnTo>
                <a:lnTo>
                  <a:pt x="996" y="942"/>
                </a:lnTo>
                <a:close/>
                <a:moveTo>
                  <a:pt x="942" y="966"/>
                </a:moveTo>
                <a:lnTo>
                  <a:pt x="942" y="966"/>
                </a:lnTo>
                <a:lnTo>
                  <a:pt x="940" y="974"/>
                </a:lnTo>
                <a:lnTo>
                  <a:pt x="946" y="970"/>
                </a:lnTo>
                <a:lnTo>
                  <a:pt x="948" y="968"/>
                </a:lnTo>
                <a:lnTo>
                  <a:pt x="950" y="964"/>
                </a:lnTo>
                <a:lnTo>
                  <a:pt x="950" y="958"/>
                </a:lnTo>
                <a:lnTo>
                  <a:pt x="950" y="956"/>
                </a:lnTo>
                <a:lnTo>
                  <a:pt x="948" y="956"/>
                </a:lnTo>
                <a:lnTo>
                  <a:pt x="942" y="966"/>
                </a:lnTo>
                <a:close/>
                <a:moveTo>
                  <a:pt x="970" y="956"/>
                </a:moveTo>
                <a:lnTo>
                  <a:pt x="970" y="956"/>
                </a:lnTo>
                <a:lnTo>
                  <a:pt x="972" y="956"/>
                </a:lnTo>
                <a:lnTo>
                  <a:pt x="974" y="956"/>
                </a:lnTo>
                <a:lnTo>
                  <a:pt x="976" y="956"/>
                </a:lnTo>
                <a:lnTo>
                  <a:pt x="978" y="954"/>
                </a:lnTo>
                <a:lnTo>
                  <a:pt x="982" y="952"/>
                </a:lnTo>
                <a:lnTo>
                  <a:pt x="984" y="950"/>
                </a:lnTo>
                <a:lnTo>
                  <a:pt x="988" y="946"/>
                </a:lnTo>
                <a:lnTo>
                  <a:pt x="992" y="946"/>
                </a:lnTo>
                <a:lnTo>
                  <a:pt x="990" y="944"/>
                </a:lnTo>
                <a:lnTo>
                  <a:pt x="980" y="942"/>
                </a:lnTo>
                <a:lnTo>
                  <a:pt x="976" y="940"/>
                </a:lnTo>
                <a:lnTo>
                  <a:pt x="972" y="942"/>
                </a:lnTo>
                <a:lnTo>
                  <a:pt x="970" y="944"/>
                </a:lnTo>
                <a:lnTo>
                  <a:pt x="966" y="948"/>
                </a:lnTo>
                <a:lnTo>
                  <a:pt x="966" y="952"/>
                </a:lnTo>
                <a:lnTo>
                  <a:pt x="966" y="954"/>
                </a:lnTo>
                <a:lnTo>
                  <a:pt x="964" y="956"/>
                </a:lnTo>
                <a:lnTo>
                  <a:pt x="966" y="958"/>
                </a:lnTo>
                <a:lnTo>
                  <a:pt x="968" y="958"/>
                </a:lnTo>
                <a:lnTo>
                  <a:pt x="970" y="956"/>
                </a:lnTo>
                <a:close/>
                <a:moveTo>
                  <a:pt x="958" y="954"/>
                </a:moveTo>
                <a:lnTo>
                  <a:pt x="958" y="954"/>
                </a:lnTo>
                <a:lnTo>
                  <a:pt x="958" y="956"/>
                </a:lnTo>
                <a:lnTo>
                  <a:pt x="956" y="956"/>
                </a:lnTo>
                <a:lnTo>
                  <a:pt x="954" y="956"/>
                </a:lnTo>
                <a:lnTo>
                  <a:pt x="954" y="960"/>
                </a:lnTo>
                <a:lnTo>
                  <a:pt x="956" y="962"/>
                </a:lnTo>
                <a:lnTo>
                  <a:pt x="962" y="958"/>
                </a:lnTo>
                <a:lnTo>
                  <a:pt x="964" y="954"/>
                </a:lnTo>
                <a:lnTo>
                  <a:pt x="962" y="950"/>
                </a:lnTo>
                <a:lnTo>
                  <a:pt x="960" y="950"/>
                </a:lnTo>
                <a:lnTo>
                  <a:pt x="958" y="954"/>
                </a:lnTo>
                <a:close/>
                <a:moveTo>
                  <a:pt x="1028" y="966"/>
                </a:moveTo>
                <a:lnTo>
                  <a:pt x="1028" y="966"/>
                </a:lnTo>
                <a:lnTo>
                  <a:pt x="1032" y="966"/>
                </a:lnTo>
                <a:lnTo>
                  <a:pt x="1034" y="964"/>
                </a:lnTo>
                <a:lnTo>
                  <a:pt x="1030" y="962"/>
                </a:lnTo>
                <a:lnTo>
                  <a:pt x="1028" y="962"/>
                </a:lnTo>
                <a:lnTo>
                  <a:pt x="1026" y="964"/>
                </a:lnTo>
                <a:lnTo>
                  <a:pt x="1026" y="966"/>
                </a:lnTo>
                <a:lnTo>
                  <a:pt x="1028" y="966"/>
                </a:lnTo>
                <a:close/>
                <a:moveTo>
                  <a:pt x="1078" y="890"/>
                </a:moveTo>
                <a:lnTo>
                  <a:pt x="1078" y="890"/>
                </a:lnTo>
                <a:lnTo>
                  <a:pt x="1080" y="892"/>
                </a:lnTo>
                <a:lnTo>
                  <a:pt x="1082" y="894"/>
                </a:lnTo>
                <a:lnTo>
                  <a:pt x="1088" y="896"/>
                </a:lnTo>
                <a:lnTo>
                  <a:pt x="1092" y="896"/>
                </a:lnTo>
                <a:lnTo>
                  <a:pt x="1092" y="894"/>
                </a:lnTo>
                <a:lnTo>
                  <a:pt x="1088" y="892"/>
                </a:lnTo>
                <a:lnTo>
                  <a:pt x="1082" y="890"/>
                </a:lnTo>
                <a:lnTo>
                  <a:pt x="1078" y="890"/>
                </a:lnTo>
                <a:close/>
                <a:moveTo>
                  <a:pt x="1054" y="890"/>
                </a:moveTo>
                <a:lnTo>
                  <a:pt x="1054" y="890"/>
                </a:lnTo>
                <a:lnTo>
                  <a:pt x="1060" y="890"/>
                </a:lnTo>
                <a:lnTo>
                  <a:pt x="1062" y="888"/>
                </a:lnTo>
                <a:lnTo>
                  <a:pt x="1068" y="878"/>
                </a:lnTo>
                <a:lnTo>
                  <a:pt x="1072" y="872"/>
                </a:lnTo>
                <a:lnTo>
                  <a:pt x="1074" y="868"/>
                </a:lnTo>
                <a:lnTo>
                  <a:pt x="1072" y="868"/>
                </a:lnTo>
                <a:lnTo>
                  <a:pt x="1066" y="870"/>
                </a:lnTo>
                <a:lnTo>
                  <a:pt x="1054" y="878"/>
                </a:lnTo>
                <a:lnTo>
                  <a:pt x="1050" y="882"/>
                </a:lnTo>
                <a:lnTo>
                  <a:pt x="1046" y="890"/>
                </a:lnTo>
                <a:lnTo>
                  <a:pt x="1044" y="894"/>
                </a:lnTo>
                <a:lnTo>
                  <a:pt x="1044" y="896"/>
                </a:lnTo>
                <a:lnTo>
                  <a:pt x="1046" y="898"/>
                </a:lnTo>
                <a:lnTo>
                  <a:pt x="1048" y="898"/>
                </a:lnTo>
                <a:lnTo>
                  <a:pt x="1048" y="894"/>
                </a:lnTo>
                <a:lnTo>
                  <a:pt x="1050" y="892"/>
                </a:lnTo>
                <a:lnTo>
                  <a:pt x="1054" y="890"/>
                </a:lnTo>
                <a:close/>
                <a:moveTo>
                  <a:pt x="752" y="1276"/>
                </a:moveTo>
                <a:lnTo>
                  <a:pt x="752" y="1276"/>
                </a:lnTo>
                <a:lnTo>
                  <a:pt x="750" y="1274"/>
                </a:lnTo>
                <a:lnTo>
                  <a:pt x="742" y="1274"/>
                </a:lnTo>
                <a:lnTo>
                  <a:pt x="738" y="1276"/>
                </a:lnTo>
                <a:lnTo>
                  <a:pt x="736" y="1278"/>
                </a:lnTo>
                <a:lnTo>
                  <a:pt x="742" y="1282"/>
                </a:lnTo>
                <a:lnTo>
                  <a:pt x="748" y="1282"/>
                </a:lnTo>
                <a:lnTo>
                  <a:pt x="750" y="1278"/>
                </a:lnTo>
                <a:lnTo>
                  <a:pt x="752" y="1276"/>
                </a:lnTo>
                <a:close/>
                <a:moveTo>
                  <a:pt x="1156" y="42"/>
                </a:moveTo>
                <a:lnTo>
                  <a:pt x="1156" y="42"/>
                </a:lnTo>
                <a:lnTo>
                  <a:pt x="1164" y="44"/>
                </a:lnTo>
                <a:lnTo>
                  <a:pt x="1166" y="46"/>
                </a:lnTo>
                <a:lnTo>
                  <a:pt x="1164" y="48"/>
                </a:lnTo>
                <a:lnTo>
                  <a:pt x="1162" y="48"/>
                </a:lnTo>
                <a:lnTo>
                  <a:pt x="1160" y="50"/>
                </a:lnTo>
                <a:lnTo>
                  <a:pt x="1162" y="52"/>
                </a:lnTo>
                <a:lnTo>
                  <a:pt x="1166" y="56"/>
                </a:lnTo>
                <a:lnTo>
                  <a:pt x="1176" y="62"/>
                </a:lnTo>
                <a:lnTo>
                  <a:pt x="1186" y="66"/>
                </a:lnTo>
                <a:lnTo>
                  <a:pt x="1194" y="68"/>
                </a:lnTo>
                <a:lnTo>
                  <a:pt x="1204" y="68"/>
                </a:lnTo>
                <a:lnTo>
                  <a:pt x="1214" y="66"/>
                </a:lnTo>
                <a:lnTo>
                  <a:pt x="1238" y="62"/>
                </a:lnTo>
                <a:lnTo>
                  <a:pt x="1252" y="60"/>
                </a:lnTo>
                <a:lnTo>
                  <a:pt x="1270" y="58"/>
                </a:lnTo>
                <a:lnTo>
                  <a:pt x="1296" y="58"/>
                </a:lnTo>
                <a:lnTo>
                  <a:pt x="1298" y="60"/>
                </a:lnTo>
                <a:lnTo>
                  <a:pt x="1294" y="62"/>
                </a:lnTo>
                <a:lnTo>
                  <a:pt x="1274" y="66"/>
                </a:lnTo>
                <a:lnTo>
                  <a:pt x="1236" y="74"/>
                </a:lnTo>
                <a:lnTo>
                  <a:pt x="1220" y="78"/>
                </a:lnTo>
                <a:lnTo>
                  <a:pt x="1216" y="80"/>
                </a:lnTo>
                <a:lnTo>
                  <a:pt x="1216" y="82"/>
                </a:lnTo>
                <a:lnTo>
                  <a:pt x="1216" y="84"/>
                </a:lnTo>
                <a:lnTo>
                  <a:pt x="1220" y="86"/>
                </a:lnTo>
                <a:lnTo>
                  <a:pt x="1232" y="88"/>
                </a:lnTo>
                <a:lnTo>
                  <a:pt x="1270" y="92"/>
                </a:lnTo>
                <a:lnTo>
                  <a:pt x="1308" y="94"/>
                </a:lnTo>
                <a:lnTo>
                  <a:pt x="1324" y="96"/>
                </a:lnTo>
                <a:lnTo>
                  <a:pt x="1336" y="100"/>
                </a:lnTo>
                <a:lnTo>
                  <a:pt x="1360" y="110"/>
                </a:lnTo>
                <a:lnTo>
                  <a:pt x="1370" y="114"/>
                </a:lnTo>
                <a:lnTo>
                  <a:pt x="1380" y="114"/>
                </a:lnTo>
                <a:lnTo>
                  <a:pt x="1390" y="112"/>
                </a:lnTo>
                <a:lnTo>
                  <a:pt x="1402" y="106"/>
                </a:lnTo>
                <a:lnTo>
                  <a:pt x="1412" y="98"/>
                </a:lnTo>
                <a:lnTo>
                  <a:pt x="1420" y="96"/>
                </a:lnTo>
                <a:lnTo>
                  <a:pt x="1424" y="94"/>
                </a:lnTo>
                <a:lnTo>
                  <a:pt x="1430" y="96"/>
                </a:lnTo>
                <a:lnTo>
                  <a:pt x="1438" y="98"/>
                </a:lnTo>
                <a:lnTo>
                  <a:pt x="1446" y="98"/>
                </a:lnTo>
                <a:lnTo>
                  <a:pt x="1456" y="96"/>
                </a:lnTo>
                <a:lnTo>
                  <a:pt x="1464" y="92"/>
                </a:lnTo>
                <a:lnTo>
                  <a:pt x="1468" y="88"/>
                </a:lnTo>
                <a:lnTo>
                  <a:pt x="1468" y="84"/>
                </a:lnTo>
                <a:lnTo>
                  <a:pt x="1468" y="80"/>
                </a:lnTo>
                <a:lnTo>
                  <a:pt x="1470" y="76"/>
                </a:lnTo>
                <a:lnTo>
                  <a:pt x="1476" y="72"/>
                </a:lnTo>
                <a:lnTo>
                  <a:pt x="1488" y="66"/>
                </a:lnTo>
                <a:lnTo>
                  <a:pt x="1506" y="58"/>
                </a:lnTo>
                <a:lnTo>
                  <a:pt x="1516" y="54"/>
                </a:lnTo>
                <a:lnTo>
                  <a:pt x="1522" y="48"/>
                </a:lnTo>
                <a:lnTo>
                  <a:pt x="1520" y="42"/>
                </a:lnTo>
                <a:lnTo>
                  <a:pt x="1516" y="38"/>
                </a:lnTo>
                <a:lnTo>
                  <a:pt x="1510" y="34"/>
                </a:lnTo>
                <a:lnTo>
                  <a:pt x="1502" y="30"/>
                </a:lnTo>
                <a:lnTo>
                  <a:pt x="1492" y="28"/>
                </a:lnTo>
                <a:lnTo>
                  <a:pt x="1484" y="28"/>
                </a:lnTo>
                <a:lnTo>
                  <a:pt x="1468" y="28"/>
                </a:lnTo>
                <a:lnTo>
                  <a:pt x="1450" y="24"/>
                </a:lnTo>
                <a:lnTo>
                  <a:pt x="1430" y="18"/>
                </a:lnTo>
                <a:lnTo>
                  <a:pt x="1406" y="14"/>
                </a:lnTo>
                <a:lnTo>
                  <a:pt x="1394" y="12"/>
                </a:lnTo>
                <a:lnTo>
                  <a:pt x="1388" y="14"/>
                </a:lnTo>
                <a:lnTo>
                  <a:pt x="1384" y="16"/>
                </a:lnTo>
                <a:lnTo>
                  <a:pt x="1382" y="20"/>
                </a:lnTo>
                <a:lnTo>
                  <a:pt x="1378" y="28"/>
                </a:lnTo>
                <a:lnTo>
                  <a:pt x="1374" y="30"/>
                </a:lnTo>
                <a:lnTo>
                  <a:pt x="1366" y="30"/>
                </a:lnTo>
                <a:lnTo>
                  <a:pt x="1360" y="28"/>
                </a:lnTo>
                <a:lnTo>
                  <a:pt x="1358" y="24"/>
                </a:lnTo>
                <a:lnTo>
                  <a:pt x="1358" y="20"/>
                </a:lnTo>
                <a:lnTo>
                  <a:pt x="1360" y="16"/>
                </a:lnTo>
                <a:lnTo>
                  <a:pt x="1362" y="10"/>
                </a:lnTo>
                <a:lnTo>
                  <a:pt x="1362" y="6"/>
                </a:lnTo>
                <a:lnTo>
                  <a:pt x="1360" y="4"/>
                </a:lnTo>
                <a:lnTo>
                  <a:pt x="1350" y="0"/>
                </a:lnTo>
                <a:lnTo>
                  <a:pt x="1344" y="0"/>
                </a:lnTo>
                <a:lnTo>
                  <a:pt x="1340" y="2"/>
                </a:lnTo>
                <a:lnTo>
                  <a:pt x="1334" y="4"/>
                </a:lnTo>
                <a:lnTo>
                  <a:pt x="1332" y="8"/>
                </a:lnTo>
                <a:lnTo>
                  <a:pt x="1328" y="14"/>
                </a:lnTo>
                <a:lnTo>
                  <a:pt x="1326" y="22"/>
                </a:lnTo>
                <a:lnTo>
                  <a:pt x="1324" y="36"/>
                </a:lnTo>
                <a:lnTo>
                  <a:pt x="1322" y="40"/>
                </a:lnTo>
                <a:lnTo>
                  <a:pt x="1320" y="40"/>
                </a:lnTo>
                <a:lnTo>
                  <a:pt x="1318" y="40"/>
                </a:lnTo>
                <a:lnTo>
                  <a:pt x="1314" y="36"/>
                </a:lnTo>
                <a:lnTo>
                  <a:pt x="1306" y="24"/>
                </a:lnTo>
                <a:lnTo>
                  <a:pt x="1300" y="20"/>
                </a:lnTo>
                <a:lnTo>
                  <a:pt x="1296" y="18"/>
                </a:lnTo>
                <a:lnTo>
                  <a:pt x="1292" y="18"/>
                </a:lnTo>
                <a:lnTo>
                  <a:pt x="1286" y="18"/>
                </a:lnTo>
                <a:lnTo>
                  <a:pt x="1278" y="20"/>
                </a:lnTo>
                <a:lnTo>
                  <a:pt x="1268" y="18"/>
                </a:lnTo>
                <a:lnTo>
                  <a:pt x="1252" y="16"/>
                </a:lnTo>
                <a:lnTo>
                  <a:pt x="1232" y="8"/>
                </a:lnTo>
                <a:lnTo>
                  <a:pt x="1216" y="2"/>
                </a:lnTo>
                <a:lnTo>
                  <a:pt x="1208" y="2"/>
                </a:lnTo>
                <a:lnTo>
                  <a:pt x="1208" y="4"/>
                </a:lnTo>
                <a:lnTo>
                  <a:pt x="1212" y="10"/>
                </a:lnTo>
                <a:lnTo>
                  <a:pt x="1216" y="16"/>
                </a:lnTo>
                <a:lnTo>
                  <a:pt x="1216" y="20"/>
                </a:lnTo>
                <a:lnTo>
                  <a:pt x="1216" y="22"/>
                </a:lnTo>
                <a:lnTo>
                  <a:pt x="1212" y="22"/>
                </a:lnTo>
                <a:lnTo>
                  <a:pt x="1200" y="16"/>
                </a:lnTo>
                <a:lnTo>
                  <a:pt x="1188" y="12"/>
                </a:lnTo>
                <a:lnTo>
                  <a:pt x="1182" y="12"/>
                </a:lnTo>
                <a:lnTo>
                  <a:pt x="1184" y="14"/>
                </a:lnTo>
                <a:lnTo>
                  <a:pt x="1188" y="18"/>
                </a:lnTo>
                <a:lnTo>
                  <a:pt x="1192" y="24"/>
                </a:lnTo>
                <a:lnTo>
                  <a:pt x="1194" y="28"/>
                </a:lnTo>
                <a:lnTo>
                  <a:pt x="1194" y="30"/>
                </a:lnTo>
                <a:lnTo>
                  <a:pt x="1190" y="30"/>
                </a:lnTo>
                <a:lnTo>
                  <a:pt x="1180" y="28"/>
                </a:lnTo>
                <a:lnTo>
                  <a:pt x="1166" y="26"/>
                </a:lnTo>
                <a:lnTo>
                  <a:pt x="1154" y="24"/>
                </a:lnTo>
                <a:lnTo>
                  <a:pt x="1148" y="24"/>
                </a:lnTo>
                <a:lnTo>
                  <a:pt x="1142" y="26"/>
                </a:lnTo>
                <a:lnTo>
                  <a:pt x="1142" y="30"/>
                </a:lnTo>
                <a:lnTo>
                  <a:pt x="1144" y="34"/>
                </a:lnTo>
                <a:lnTo>
                  <a:pt x="1148" y="38"/>
                </a:lnTo>
                <a:lnTo>
                  <a:pt x="1156" y="42"/>
                </a:lnTo>
                <a:close/>
                <a:moveTo>
                  <a:pt x="388" y="1446"/>
                </a:moveTo>
                <a:lnTo>
                  <a:pt x="388" y="1446"/>
                </a:lnTo>
                <a:lnTo>
                  <a:pt x="384" y="1448"/>
                </a:lnTo>
                <a:lnTo>
                  <a:pt x="384" y="1450"/>
                </a:lnTo>
                <a:lnTo>
                  <a:pt x="384" y="1452"/>
                </a:lnTo>
                <a:lnTo>
                  <a:pt x="386" y="1456"/>
                </a:lnTo>
                <a:lnTo>
                  <a:pt x="388" y="1454"/>
                </a:lnTo>
                <a:lnTo>
                  <a:pt x="390" y="1452"/>
                </a:lnTo>
                <a:lnTo>
                  <a:pt x="390" y="1448"/>
                </a:lnTo>
                <a:lnTo>
                  <a:pt x="388" y="1446"/>
                </a:lnTo>
                <a:close/>
                <a:moveTo>
                  <a:pt x="164" y="1358"/>
                </a:moveTo>
                <a:lnTo>
                  <a:pt x="164" y="1358"/>
                </a:lnTo>
                <a:lnTo>
                  <a:pt x="166" y="1356"/>
                </a:lnTo>
                <a:lnTo>
                  <a:pt x="168" y="1358"/>
                </a:lnTo>
                <a:lnTo>
                  <a:pt x="170" y="1356"/>
                </a:lnTo>
                <a:lnTo>
                  <a:pt x="172" y="1354"/>
                </a:lnTo>
                <a:lnTo>
                  <a:pt x="170" y="1354"/>
                </a:lnTo>
                <a:lnTo>
                  <a:pt x="168" y="1350"/>
                </a:lnTo>
                <a:lnTo>
                  <a:pt x="164" y="1346"/>
                </a:lnTo>
                <a:lnTo>
                  <a:pt x="164" y="1348"/>
                </a:lnTo>
                <a:lnTo>
                  <a:pt x="164" y="1350"/>
                </a:lnTo>
                <a:lnTo>
                  <a:pt x="164" y="1352"/>
                </a:lnTo>
                <a:lnTo>
                  <a:pt x="164" y="1354"/>
                </a:lnTo>
                <a:lnTo>
                  <a:pt x="164" y="1358"/>
                </a:lnTo>
                <a:close/>
                <a:moveTo>
                  <a:pt x="148" y="1644"/>
                </a:moveTo>
                <a:lnTo>
                  <a:pt x="148" y="1644"/>
                </a:lnTo>
                <a:lnTo>
                  <a:pt x="150" y="1642"/>
                </a:lnTo>
                <a:lnTo>
                  <a:pt x="150" y="1640"/>
                </a:lnTo>
                <a:lnTo>
                  <a:pt x="152" y="1636"/>
                </a:lnTo>
                <a:lnTo>
                  <a:pt x="156" y="1634"/>
                </a:lnTo>
                <a:lnTo>
                  <a:pt x="160" y="1634"/>
                </a:lnTo>
                <a:lnTo>
                  <a:pt x="162" y="1634"/>
                </a:lnTo>
                <a:lnTo>
                  <a:pt x="162" y="1632"/>
                </a:lnTo>
                <a:lnTo>
                  <a:pt x="162" y="1630"/>
                </a:lnTo>
                <a:lnTo>
                  <a:pt x="164" y="1630"/>
                </a:lnTo>
                <a:lnTo>
                  <a:pt x="166" y="1628"/>
                </a:lnTo>
                <a:lnTo>
                  <a:pt x="166" y="1626"/>
                </a:lnTo>
                <a:lnTo>
                  <a:pt x="164" y="1624"/>
                </a:lnTo>
                <a:lnTo>
                  <a:pt x="166" y="1622"/>
                </a:lnTo>
                <a:lnTo>
                  <a:pt x="164" y="1620"/>
                </a:lnTo>
                <a:lnTo>
                  <a:pt x="166" y="1618"/>
                </a:lnTo>
                <a:lnTo>
                  <a:pt x="168" y="1618"/>
                </a:lnTo>
                <a:lnTo>
                  <a:pt x="170" y="1618"/>
                </a:lnTo>
                <a:lnTo>
                  <a:pt x="174" y="1616"/>
                </a:lnTo>
                <a:lnTo>
                  <a:pt x="176" y="1614"/>
                </a:lnTo>
                <a:lnTo>
                  <a:pt x="172" y="1614"/>
                </a:lnTo>
                <a:lnTo>
                  <a:pt x="168" y="1614"/>
                </a:lnTo>
                <a:lnTo>
                  <a:pt x="172" y="1610"/>
                </a:lnTo>
                <a:lnTo>
                  <a:pt x="174" y="1606"/>
                </a:lnTo>
                <a:lnTo>
                  <a:pt x="174" y="1600"/>
                </a:lnTo>
                <a:lnTo>
                  <a:pt x="172" y="1598"/>
                </a:lnTo>
                <a:lnTo>
                  <a:pt x="170" y="1598"/>
                </a:lnTo>
                <a:lnTo>
                  <a:pt x="164" y="1602"/>
                </a:lnTo>
                <a:lnTo>
                  <a:pt x="158" y="1606"/>
                </a:lnTo>
                <a:lnTo>
                  <a:pt x="150" y="1610"/>
                </a:lnTo>
                <a:lnTo>
                  <a:pt x="148" y="1612"/>
                </a:lnTo>
                <a:lnTo>
                  <a:pt x="148" y="1614"/>
                </a:lnTo>
                <a:lnTo>
                  <a:pt x="148" y="1616"/>
                </a:lnTo>
                <a:lnTo>
                  <a:pt x="148" y="1620"/>
                </a:lnTo>
                <a:lnTo>
                  <a:pt x="146" y="1620"/>
                </a:lnTo>
                <a:lnTo>
                  <a:pt x="144" y="1618"/>
                </a:lnTo>
                <a:lnTo>
                  <a:pt x="142" y="1616"/>
                </a:lnTo>
                <a:lnTo>
                  <a:pt x="140" y="1616"/>
                </a:lnTo>
                <a:lnTo>
                  <a:pt x="136" y="1622"/>
                </a:lnTo>
                <a:lnTo>
                  <a:pt x="136" y="1624"/>
                </a:lnTo>
                <a:lnTo>
                  <a:pt x="138" y="1628"/>
                </a:lnTo>
                <a:lnTo>
                  <a:pt x="140" y="1630"/>
                </a:lnTo>
                <a:lnTo>
                  <a:pt x="138" y="1632"/>
                </a:lnTo>
                <a:lnTo>
                  <a:pt x="144" y="1636"/>
                </a:lnTo>
                <a:lnTo>
                  <a:pt x="146" y="1636"/>
                </a:lnTo>
                <a:lnTo>
                  <a:pt x="142" y="1638"/>
                </a:lnTo>
                <a:lnTo>
                  <a:pt x="138" y="1642"/>
                </a:lnTo>
                <a:lnTo>
                  <a:pt x="136" y="1644"/>
                </a:lnTo>
                <a:lnTo>
                  <a:pt x="138" y="1646"/>
                </a:lnTo>
                <a:lnTo>
                  <a:pt x="140" y="1648"/>
                </a:lnTo>
                <a:lnTo>
                  <a:pt x="142" y="1648"/>
                </a:lnTo>
                <a:lnTo>
                  <a:pt x="144" y="1644"/>
                </a:lnTo>
                <a:lnTo>
                  <a:pt x="148" y="1644"/>
                </a:lnTo>
                <a:close/>
                <a:moveTo>
                  <a:pt x="84" y="2020"/>
                </a:moveTo>
                <a:lnTo>
                  <a:pt x="84" y="2020"/>
                </a:lnTo>
                <a:lnTo>
                  <a:pt x="88" y="2008"/>
                </a:lnTo>
                <a:lnTo>
                  <a:pt x="90" y="2008"/>
                </a:lnTo>
                <a:lnTo>
                  <a:pt x="92" y="2012"/>
                </a:lnTo>
                <a:lnTo>
                  <a:pt x="94" y="2014"/>
                </a:lnTo>
                <a:lnTo>
                  <a:pt x="96" y="2014"/>
                </a:lnTo>
                <a:lnTo>
                  <a:pt x="106" y="2008"/>
                </a:lnTo>
                <a:lnTo>
                  <a:pt x="120" y="2000"/>
                </a:lnTo>
                <a:lnTo>
                  <a:pt x="126" y="1996"/>
                </a:lnTo>
                <a:lnTo>
                  <a:pt x="132" y="1994"/>
                </a:lnTo>
                <a:lnTo>
                  <a:pt x="142" y="1992"/>
                </a:lnTo>
                <a:lnTo>
                  <a:pt x="148" y="1990"/>
                </a:lnTo>
                <a:lnTo>
                  <a:pt x="152" y="1990"/>
                </a:lnTo>
                <a:lnTo>
                  <a:pt x="160" y="1990"/>
                </a:lnTo>
                <a:lnTo>
                  <a:pt x="166" y="1992"/>
                </a:lnTo>
                <a:lnTo>
                  <a:pt x="168" y="1988"/>
                </a:lnTo>
                <a:lnTo>
                  <a:pt x="168" y="1980"/>
                </a:lnTo>
                <a:lnTo>
                  <a:pt x="168" y="1974"/>
                </a:lnTo>
                <a:lnTo>
                  <a:pt x="172" y="1966"/>
                </a:lnTo>
                <a:lnTo>
                  <a:pt x="176" y="1958"/>
                </a:lnTo>
                <a:lnTo>
                  <a:pt x="178" y="1950"/>
                </a:lnTo>
                <a:lnTo>
                  <a:pt x="180" y="1934"/>
                </a:lnTo>
                <a:lnTo>
                  <a:pt x="178" y="1920"/>
                </a:lnTo>
                <a:lnTo>
                  <a:pt x="174" y="1906"/>
                </a:lnTo>
                <a:lnTo>
                  <a:pt x="168" y="1888"/>
                </a:lnTo>
                <a:lnTo>
                  <a:pt x="166" y="1884"/>
                </a:lnTo>
                <a:lnTo>
                  <a:pt x="170" y="1884"/>
                </a:lnTo>
                <a:lnTo>
                  <a:pt x="172" y="1882"/>
                </a:lnTo>
                <a:lnTo>
                  <a:pt x="172" y="1880"/>
                </a:lnTo>
                <a:lnTo>
                  <a:pt x="168" y="1874"/>
                </a:lnTo>
                <a:lnTo>
                  <a:pt x="172" y="1874"/>
                </a:lnTo>
                <a:lnTo>
                  <a:pt x="176" y="1876"/>
                </a:lnTo>
                <a:lnTo>
                  <a:pt x="178" y="1878"/>
                </a:lnTo>
                <a:lnTo>
                  <a:pt x="180" y="1878"/>
                </a:lnTo>
                <a:lnTo>
                  <a:pt x="186" y="1870"/>
                </a:lnTo>
                <a:lnTo>
                  <a:pt x="190" y="1866"/>
                </a:lnTo>
                <a:lnTo>
                  <a:pt x="194" y="1866"/>
                </a:lnTo>
                <a:lnTo>
                  <a:pt x="196" y="1864"/>
                </a:lnTo>
                <a:lnTo>
                  <a:pt x="198" y="1862"/>
                </a:lnTo>
                <a:lnTo>
                  <a:pt x="196" y="1858"/>
                </a:lnTo>
                <a:lnTo>
                  <a:pt x="194" y="1858"/>
                </a:lnTo>
                <a:lnTo>
                  <a:pt x="192" y="1858"/>
                </a:lnTo>
                <a:lnTo>
                  <a:pt x="194" y="1854"/>
                </a:lnTo>
                <a:lnTo>
                  <a:pt x="196" y="1850"/>
                </a:lnTo>
                <a:lnTo>
                  <a:pt x="196" y="1848"/>
                </a:lnTo>
                <a:lnTo>
                  <a:pt x="196" y="1850"/>
                </a:lnTo>
                <a:lnTo>
                  <a:pt x="200" y="1858"/>
                </a:lnTo>
                <a:lnTo>
                  <a:pt x="202" y="1858"/>
                </a:lnTo>
                <a:lnTo>
                  <a:pt x="204" y="1856"/>
                </a:lnTo>
                <a:lnTo>
                  <a:pt x="204" y="1850"/>
                </a:lnTo>
                <a:lnTo>
                  <a:pt x="202" y="1844"/>
                </a:lnTo>
                <a:lnTo>
                  <a:pt x="198" y="1840"/>
                </a:lnTo>
                <a:lnTo>
                  <a:pt x="196" y="1838"/>
                </a:lnTo>
                <a:lnTo>
                  <a:pt x="194" y="1838"/>
                </a:lnTo>
                <a:lnTo>
                  <a:pt x="186" y="1840"/>
                </a:lnTo>
                <a:lnTo>
                  <a:pt x="184" y="1840"/>
                </a:lnTo>
                <a:lnTo>
                  <a:pt x="186" y="1838"/>
                </a:lnTo>
                <a:lnTo>
                  <a:pt x="192" y="1834"/>
                </a:lnTo>
                <a:lnTo>
                  <a:pt x="194" y="1832"/>
                </a:lnTo>
                <a:lnTo>
                  <a:pt x="192" y="1828"/>
                </a:lnTo>
                <a:lnTo>
                  <a:pt x="190" y="1828"/>
                </a:lnTo>
                <a:lnTo>
                  <a:pt x="186" y="1826"/>
                </a:lnTo>
                <a:lnTo>
                  <a:pt x="182" y="1820"/>
                </a:lnTo>
                <a:lnTo>
                  <a:pt x="176" y="1808"/>
                </a:lnTo>
                <a:lnTo>
                  <a:pt x="174" y="1806"/>
                </a:lnTo>
                <a:lnTo>
                  <a:pt x="172" y="1804"/>
                </a:lnTo>
                <a:lnTo>
                  <a:pt x="164" y="1806"/>
                </a:lnTo>
                <a:lnTo>
                  <a:pt x="156" y="1808"/>
                </a:lnTo>
                <a:lnTo>
                  <a:pt x="148" y="1808"/>
                </a:lnTo>
                <a:lnTo>
                  <a:pt x="142" y="1810"/>
                </a:lnTo>
                <a:lnTo>
                  <a:pt x="140" y="1812"/>
                </a:lnTo>
                <a:lnTo>
                  <a:pt x="138" y="1814"/>
                </a:lnTo>
                <a:lnTo>
                  <a:pt x="130" y="1816"/>
                </a:lnTo>
                <a:lnTo>
                  <a:pt x="126" y="1818"/>
                </a:lnTo>
                <a:lnTo>
                  <a:pt x="124" y="1822"/>
                </a:lnTo>
                <a:lnTo>
                  <a:pt x="122" y="1828"/>
                </a:lnTo>
                <a:lnTo>
                  <a:pt x="120" y="1834"/>
                </a:lnTo>
                <a:lnTo>
                  <a:pt x="116" y="1836"/>
                </a:lnTo>
                <a:lnTo>
                  <a:pt x="112" y="1836"/>
                </a:lnTo>
                <a:lnTo>
                  <a:pt x="116" y="1836"/>
                </a:lnTo>
                <a:lnTo>
                  <a:pt x="120" y="1832"/>
                </a:lnTo>
                <a:lnTo>
                  <a:pt x="122" y="1826"/>
                </a:lnTo>
                <a:lnTo>
                  <a:pt x="124" y="1818"/>
                </a:lnTo>
                <a:lnTo>
                  <a:pt x="128" y="1816"/>
                </a:lnTo>
                <a:lnTo>
                  <a:pt x="132" y="1814"/>
                </a:lnTo>
                <a:lnTo>
                  <a:pt x="132" y="1810"/>
                </a:lnTo>
                <a:lnTo>
                  <a:pt x="134" y="1808"/>
                </a:lnTo>
                <a:lnTo>
                  <a:pt x="138" y="1806"/>
                </a:lnTo>
                <a:lnTo>
                  <a:pt x="140" y="1804"/>
                </a:lnTo>
                <a:lnTo>
                  <a:pt x="134" y="1798"/>
                </a:lnTo>
                <a:lnTo>
                  <a:pt x="130" y="1796"/>
                </a:lnTo>
                <a:lnTo>
                  <a:pt x="126" y="1796"/>
                </a:lnTo>
                <a:lnTo>
                  <a:pt x="124" y="1798"/>
                </a:lnTo>
                <a:lnTo>
                  <a:pt x="122" y="1800"/>
                </a:lnTo>
                <a:lnTo>
                  <a:pt x="118" y="1804"/>
                </a:lnTo>
                <a:lnTo>
                  <a:pt x="116" y="1804"/>
                </a:lnTo>
                <a:lnTo>
                  <a:pt x="112" y="1804"/>
                </a:lnTo>
                <a:lnTo>
                  <a:pt x="104" y="1806"/>
                </a:lnTo>
                <a:lnTo>
                  <a:pt x="94" y="1810"/>
                </a:lnTo>
                <a:lnTo>
                  <a:pt x="86" y="1816"/>
                </a:lnTo>
                <a:lnTo>
                  <a:pt x="84" y="1820"/>
                </a:lnTo>
                <a:lnTo>
                  <a:pt x="84" y="1824"/>
                </a:lnTo>
                <a:lnTo>
                  <a:pt x="84" y="1828"/>
                </a:lnTo>
                <a:lnTo>
                  <a:pt x="82" y="1830"/>
                </a:lnTo>
                <a:lnTo>
                  <a:pt x="76" y="1834"/>
                </a:lnTo>
                <a:lnTo>
                  <a:pt x="70" y="1836"/>
                </a:lnTo>
                <a:lnTo>
                  <a:pt x="68" y="1838"/>
                </a:lnTo>
                <a:lnTo>
                  <a:pt x="68" y="1840"/>
                </a:lnTo>
                <a:lnTo>
                  <a:pt x="70" y="1842"/>
                </a:lnTo>
                <a:lnTo>
                  <a:pt x="76" y="1842"/>
                </a:lnTo>
                <a:lnTo>
                  <a:pt x="86" y="1842"/>
                </a:lnTo>
                <a:lnTo>
                  <a:pt x="94" y="1844"/>
                </a:lnTo>
                <a:lnTo>
                  <a:pt x="94" y="1846"/>
                </a:lnTo>
                <a:lnTo>
                  <a:pt x="90" y="1848"/>
                </a:lnTo>
                <a:lnTo>
                  <a:pt x="82" y="1856"/>
                </a:lnTo>
                <a:lnTo>
                  <a:pt x="78" y="1862"/>
                </a:lnTo>
                <a:lnTo>
                  <a:pt x="74" y="1866"/>
                </a:lnTo>
                <a:lnTo>
                  <a:pt x="70" y="1866"/>
                </a:lnTo>
                <a:lnTo>
                  <a:pt x="62" y="1864"/>
                </a:lnTo>
                <a:lnTo>
                  <a:pt x="58" y="1866"/>
                </a:lnTo>
                <a:lnTo>
                  <a:pt x="54" y="1866"/>
                </a:lnTo>
                <a:lnTo>
                  <a:pt x="48" y="1864"/>
                </a:lnTo>
                <a:lnTo>
                  <a:pt x="40" y="1860"/>
                </a:lnTo>
                <a:lnTo>
                  <a:pt x="30" y="1860"/>
                </a:lnTo>
                <a:lnTo>
                  <a:pt x="22" y="1862"/>
                </a:lnTo>
                <a:lnTo>
                  <a:pt x="14" y="1868"/>
                </a:lnTo>
                <a:lnTo>
                  <a:pt x="14" y="1870"/>
                </a:lnTo>
                <a:lnTo>
                  <a:pt x="18" y="1870"/>
                </a:lnTo>
                <a:lnTo>
                  <a:pt x="20" y="1870"/>
                </a:lnTo>
                <a:lnTo>
                  <a:pt x="20" y="1872"/>
                </a:lnTo>
                <a:lnTo>
                  <a:pt x="20" y="1874"/>
                </a:lnTo>
                <a:lnTo>
                  <a:pt x="18" y="1878"/>
                </a:lnTo>
                <a:lnTo>
                  <a:pt x="16" y="1884"/>
                </a:lnTo>
                <a:lnTo>
                  <a:pt x="18" y="1886"/>
                </a:lnTo>
                <a:lnTo>
                  <a:pt x="22" y="1888"/>
                </a:lnTo>
                <a:lnTo>
                  <a:pt x="28" y="1888"/>
                </a:lnTo>
                <a:lnTo>
                  <a:pt x="38" y="1888"/>
                </a:lnTo>
                <a:lnTo>
                  <a:pt x="38" y="1890"/>
                </a:lnTo>
                <a:lnTo>
                  <a:pt x="34" y="1892"/>
                </a:lnTo>
                <a:lnTo>
                  <a:pt x="24" y="1898"/>
                </a:lnTo>
                <a:lnTo>
                  <a:pt x="22" y="1900"/>
                </a:lnTo>
                <a:lnTo>
                  <a:pt x="20" y="1904"/>
                </a:lnTo>
                <a:lnTo>
                  <a:pt x="16" y="1908"/>
                </a:lnTo>
                <a:lnTo>
                  <a:pt x="14" y="1912"/>
                </a:lnTo>
                <a:lnTo>
                  <a:pt x="16" y="1914"/>
                </a:lnTo>
                <a:lnTo>
                  <a:pt x="24" y="1922"/>
                </a:lnTo>
                <a:lnTo>
                  <a:pt x="36" y="1928"/>
                </a:lnTo>
                <a:lnTo>
                  <a:pt x="40" y="1928"/>
                </a:lnTo>
                <a:lnTo>
                  <a:pt x="44" y="1928"/>
                </a:lnTo>
                <a:lnTo>
                  <a:pt x="52" y="1926"/>
                </a:lnTo>
                <a:lnTo>
                  <a:pt x="58" y="1928"/>
                </a:lnTo>
                <a:lnTo>
                  <a:pt x="60" y="1928"/>
                </a:lnTo>
                <a:lnTo>
                  <a:pt x="60" y="1930"/>
                </a:lnTo>
                <a:lnTo>
                  <a:pt x="50" y="1934"/>
                </a:lnTo>
                <a:lnTo>
                  <a:pt x="44" y="1936"/>
                </a:lnTo>
                <a:lnTo>
                  <a:pt x="42" y="1938"/>
                </a:lnTo>
                <a:lnTo>
                  <a:pt x="42" y="1940"/>
                </a:lnTo>
                <a:lnTo>
                  <a:pt x="42" y="1944"/>
                </a:lnTo>
                <a:lnTo>
                  <a:pt x="42" y="1948"/>
                </a:lnTo>
                <a:lnTo>
                  <a:pt x="40" y="1952"/>
                </a:lnTo>
                <a:lnTo>
                  <a:pt x="36" y="1956"/>
                </a:lnTo>
                <a:lnTo>
                  <a:pt x="28" y="1962"/>
                </a:lnTo>
                <a:lnTo>
                  <a:pt x="22" y="1966"/>
                </a:lnTo>
                <a:lnTo>
                  <a:pt x="22" y="1968"/>
                </a:lnTo>
                <a:lnTo>
                  <a:pt x="26" y="1968"/>
                </a:lnTo>
                <a:lnTo>
                  <a:pt x="30" y="1968"/>
                </a:lnTo>
                <a:lnTo>
                  <a:pt x="58" y="1960"/>
                </a:lnTo>
                <a:lnTo>
                  <a:pt x="64" y="1960"/>
                </a:lnTo>
                <a:lnTo>
                  <a:pt x="66" y="1960"/>
                </a:lnTo>
                <a:lnTo>
                  <a:pt x="66" y="1962"/>
                </a:lnTo>
                <a:lnTo>
                  <a:pt x="66" y="1964"/>
                </a:lnTo>
                <a:lnTo>
                  <a:pt x="62" y="1966"/>
                </a:lnTo>
                <a:lnTo>
                  <a:pt x="50" y="1968"/>
                </a:lnTo>
                <a:lnTo>
                  <a:pt x="36" y="1970"/>
                </a:lnTo>
                <a:lnTo>
                  <a:pt x="28" y="1974"/>
                </a:lnTo>
                <a:lnTo>
                  <a:pt x="24" y="1978"/>
                </a:lnTo>
                <a:lnTo>
                  <a:pt x="26" y="1982"/>
                </a:lnTo>
                <a:lnTo>
                  <a:pt x="28" y="1984"/>
                </a:lnTo>
                <a:lnTo>
                  <a:pt x="26" y="1986"/>
                </a:lnTo>
                <a:lnTo>
                  <a:pt x="22" y="1984"/>
                </a:lnTo>
                <a:lnTo>
                  <a:pt x="14" y="1984"/>
                </a:lnTo>
                <a:lnTo>
                  <a:pt x="10" y="1986"/>
                </a:lnTo>
                <a:lnTo>
                  <a:pt x="4" y="1988"/>
                </a:lnTo>
                <a:lnTo>
                  <a:pt x="0" y="1994"/>
                </a:lnTo>
                <a:lnTo>
                  <a:pt x="0" y="1996"/>
                </a:lnTo>
                <a:lnTo>
                  <a:pt x="2" y="1996"/>
                </a:lnTo>
                <a:lnTo>
                  <a:pt x="6" y="1996"/>
                </a:lnTo>
                <a:lnTo>
                  <a:pt x="10" y="1996"/>
                </a:lnTo>
                <a:lnTo>
                  <a:pt x="14" y="1996"/>
                </a:lnTo>
                <a:lnTo>
                  <a:pt x="14" y="2000"/>
                </a:lnTo>
                <a:lnTo>
                  <a:pt x="10" y="2004"/>
                </a:lnTo>
                <a:lnTo>
                  <a:pt x="6" y="2010"/>
                </a:lnTo>
                <a:lnTo>
                  <a:pt x="4" y="2012"/>
                </a:lnTo>
                <a:lnTo>
                  <a:pt x="8" y="2014"/>
                </a:lnTo>
                <a:lnTo>
                  <a:pt x="12" y="2016"/>
                </a:lnTo>
                <a:lnTo>
                  <a:pt x="18" y="2018"/>
                </a:lnTo>
                <a:lnTo>
                  <a:pt x="20" y="2020"/>
                </a:lnTo>
                <a:lnTo>
                  <a:pt x="16" y="2024"/>
                </a:lnTo>
                <a:lnTo>
                  <a:pt x="14" y="2026"/>
                </a:lnTo>
                <a:lnTo>
                  <a:pt x="16" y="2026"/>
                </a:lnTo>
                <a:lnTo>
                  <a:pt x="28" y="2022"/>
                </a:lnTo>
                <a:lnTo>
                  <a:pt x="36" y="2020"/>
                </a:lnTo>
                <a:lnTo>
                  <a:pt x="36" y="2022"/>
                </a:lnTo>
                <a:lnTo>
                  <a:pt x="30" y="2026"/>
                </a:lnTo>
                <a:lnTo>
                  <a:pt x="28" y="2030"/>
                </a:lnTo>
                <a:lnTo>
                  <a:pt x="28" y="2032"/>
                </a:lnTo>
                <a:lnTo>
                  <a:pt x="30" y="2034"/>
                </a:lnTo>
                <a:lnTo>
                  <a:pt x="38" y="2034"/>
                </a:lnTo>
                <a:lnTo>
                  <a:pt x="48" y="2032"/>
                </a:lnTo>
                <a:lnTo>
                  <a:pt x="70" y="2028"/>
                </a:lnTo>
                <a:lnTo>
                  <a:pt x="78" y="2024"/>
                </a:lnTo>
                <a:lnTo>
                  <a:pt x="84" y="2020"/>
                </a:lnTo>
                <a:close/>
                <a:moveTo>
                  <a:pt x="154" y="1672"/>
                </a:moveTo>
                <a:lnTo>
                  <a:pt x="154" y="1672"/>
                </a:lnTo>
                <a:lnTo>
                  <a:pt x="156" y="1672"/>
                </a:lnTo>
                <a:lnTo>
                  <a:pt x="158" y="1670"/>
                </a:lnTo>
                <a:lnTo>
                  <a:pt x="162" y="1672"/>
                </a:lnTo>
                <a:lnTo>
                  <a:pt x="162" y="1674"/>
                </a:lnTo>
                <a:lnTo>
                  <a:pt x="162" y="1676"/>
                </a:lnTo>
                <a:lnTo>
                  <a:pt x="162" y="1678"/>
                </a:lnTo>
                <a:lnTo>
                  <a:pt x="164" y="1682"/>
                </a:lnTo>
                <a:lnTo>
                  <a:pt x="168" y="1684"/>
                </a:lnTo>
                <a:lnTo>
                  <a:pt x="170" y="1684"/>
                </a:lnTo>
                <a:lnTo>
                  <a:pt x="174" y="1682"/>
                </a:lnTo>
                <a:lnTo>
                  <a:pt x="180" y="1682"/>
                </a:lnTo>
                <a:lnTo>
                  <a:pt x="182" y="1684"/>
                </a:lnTo>
                <a:lnTo>
                  <a:pt x="182" y="1688"/>
                </a:lnTo>
                <a:lnTo>
                  <a:pt x="180" y="1692"/>
                </a:lnTo>
                <a:lnTo>
                  <a:pt x="180" y="1694"/>
                </a:lnTo>
                <a:lnTo>
                  <a:pt x="182" y="1692"/>
                </a:lnTo>
                <a:lnTo>
                  <a:pt x="186" y="1688"/>
                </a:lnTo>
                <a:lnTo>
                  <a:pt x="192" y="1678"/>
                </a:lnTo>
                <a:lnTo>
                  <a:pt x="192" y="1676"/>
                </a:lnTo>
                <a:lnTo>
                  <a:pt x="190" y="1676"/>
                </a:lnTo>
                <a:lnTo>
                  <a:pt x="184" y="1678"/>
                </a:lnTo>
                <a:lnTo>
                  <a:pt x="180" y="1676"/>
                </a:lnTo>
                <a:lnTo>
                  <a:pt x="178" y="1674"/>
                </a:lnTo>
                <a:lnTo>
                  <a:pt x="176" y="1672"/>
                </a:lnTo>
                <a:lnTo>
                  <a:pt x="174" y="1662"/>
                </a:lnTo>
                <a:lnTo>
                  <a:pt x="172" y="1654"/>
                </a:lnTo>
                <a:lnTo>
                  <a:pt x="170" y="1652"/>
                </a:lnTo>
                <a:lnTo>
                  <a:pt x="168" y="1650"/>
                </a:lnTo>
                <a:lnTo>
                  <a:pt x="166" y="1650"/>
                </a:lnTo>
                <a:lnTo>
                  <a:pt x="166" y="1652"/>
                </a:lnTo>
                <a:lnTo>
                  <a:pt x="166" y="1656"/>
                </a:lnTo>
                <a:lnTo>
                  <a:pt x="166" y="1662"/>
                </a:lnTo>
                <a:lnTo>
                  <a:pt x="166" y="1664"/>
                </a:lnTo>
                <a:lnTo>
                  <a:pt x="162" y="1664"/>
                </a:lnTo>
                <a:lnTo>
                  <a:pt x="160" y="1660"/>
                </a:lnTo>
                <a:lnTo>
                  <a:pt x="158" y="1658"/>
                </a:lnTo>
                <a:lnTo>
                  <a:pt x="154" y="1656"/>
                </a:lnTo>
                <a:lnTo>
                  <a:pt x="154" y="1658"/>
                </a:lnTo>
                <a:lnTo>
                  <a:pt x="154" y="1660"/>
                </a:lnTo>
                <a:lnTo>
                  <a:pt x="156" y="1664"/>
                </a:lnTo>
                <a:lnTo>
                  <a:pt x="154" y="1666"/>
                </a:lnTo>
                <a:lnTo>
                  <a:pt x="150" y="1666"/>
                </a:lnTo>
                <a:lnTo>
                  <a:pt x="150" y="1668"/>
                </a:lnTo>
                <a:lnTo>
                  <a:pt x="154" y="1672"/>
                </a:lnTo>
                <a:close/>
                <a:moveTo>
                  <a:pt x="146" y="1346"/>
                </a:moveTo>
                <a:lnTo>
                  <a:pt x="146" y="1346"/>
                </a:lnTo>
                <a:lnTo>
                  <a:pt x="142" y="1346"/>
                </a:lnTo>
                <a:lnTo>
                  <a:pt x="144" y="1352"/>
                </a:lnTo>
                <a:lnTo>
                  <a:pt x="148" y="1358"/>
                </a:lnTo>
                <a:lnTo>
                  <a:pt x="154" y="1362"/>
                </a:lnTo>
                <a:lnTo>
                  <a:pt x="158" y="1364"/>
                </a:lnTo>
                <a:lnTo>
                  <a:pt x="160" y="1364"/>
                </a:lnTo>
                <a:lnTo>
                  <a:pt x="162" y="1362"/>
                </a:lnTo>
                <a:lnTo>
                  <a:pt x="160" y="1360"/>
                </a:lnTo>
                <a:lnTo>
                  <a:pt x="158" y="1358"/>
                </a:lnTo>
                <a:lnTo>
                  <a:pt x="160" y="1358"/>
                </a:lnTo>
                <a:lnTo>
                  <a:pt x="160" y="1356"/>
                </a:lnTo>
                <a:lnTo>
                  <a:pt x="158" y="1356"/>
                </a:lnTo>
                <a:lnTo>
                  <a:pt x="154" y="1354"/>
                </a:lnTo>
                <a:lnTo>
                  <a:pt x="154" y="1352"/>
                </a:lnTo>
                <a:lnTo>
                  <a:pt x="154" y="1350"/>
                </a:lnTo>
                <a:lnTo>
                  <a:pt x="152" y="1350"/>
                </a:lnTo>
                <a:lnTo>
                  <a:pt x="148" y="1350"/>
                </a:lnTo>
                <a:lnTo>
                  <a:pt x="148" y="1348"/>
                </a:lnTo>
                <a:lnTo>
                  <a:pt x="148" y="1346"/>
                </a:lnTo>
                <a:lnTo>
                  <a:pt x="146" y="1346"/>
                </a:lnTo>
                <a:close/>
                <a:moveTo>
                  <a:pt x="166" y="1740"/>
                </a:moveTo>
                <a:lnTo>
                  <a:pt x="166" y="1740"/>
                </a:lnTo>
                <a:lnTo>
                  <a:pt x="166" y="1742"/>
                </a:lnTo>
                <a:lnTo>
                  <a:pt x="168" y="1742"/>
                </a:lnTo>
                <a:lnTo>
                  <a:pt x="174" y="1740"/>
                </a:lnTo>
                <a:lnTo>
                  <a:pt x="188" y="1736"/>
                </a:lnTo>
                <a:lnTo>
                  <a:pt x="194" y="1734"/>
                </a:lnTo>
                <a:lnTo>
                  <a:pt x="192" y="1732"/>
                </a:lnTo>
                <a:lnTo>
                  <a:pt x="190" y="1728"/>
                </a:lnTo>
                <a:lnTo>
                  <a:pt x="184" y="1724"/>
                </a:lnTo>
                <a:lnTo>
                  <a:pt x="178" y="1722"/>
                </a:lnTo>
                <a:lnTo>
                  <a:pt x="176" y="1718"/>
                </a:lnTo>
                <a:lnTo>
                  <a:pt x="174" y="1718"/>
                </a:lnTo>
                <a:lnTo>
                  <a:pt x="170" y="1720"/>
                </a:lnTo>
                <a:lnTo>
                  <a:pt x="168" y="1722"/>
                </a:lnTo>
                <a:lnTo>
                  <a:pt x="166" y="1724"/>
                </a:lnTo>
                <a:lnTo>
                  <a:pt x="174" y="1728"/>
                </a:lnTo>
                <a:lnTo>
                  <a:pt x="176" y="1730"/>
                </a:lnTo>
                <a:lnTo>
                  <a:pt x="174" y="1730"/>
                </a:lnTo>
                <a:lnTo>
                  <a:pt x="172" y="1732"/>
                </a:lnTo>
                <a:lnTo>
                  <a:pt x="172" y="1734"/>
                </a:lnTo>
                <a:lnTo>
                  <a:pt x="172" y="1736"/>
                </a:lnTo>
                <a:lnTo>
                  <a:pt x="170" y="1736"/>
                </a:lnTo>
                <a:lnTo>
                  <a:pt x="168" y="1738"/>
                </a:lnTo>
                <a:lnTo>
                  <a:pt x="166" y="1740"/>
                </a:lnTo>
                <a:close/>
                <a:moveTo>
                  <a:pt x="362" y="2084"/>
                </a:moveTo>
                <a:lnTo>
                  <a:pt x="362" y="2084"/>
                </a:lnTo>
                <a:lnTo>
                  <a:pt x="370" y="2088"/>
                </a:lnTo>
                <a:lnTo>
                  <a:pt x="376" y="2088"/>
                </a:lnTo>
                <a:lnTo>
                  <a:pt x="380" y="2086"/>
                </a:lnTo>
                <a:lnTo>
                  <a:pt x="378" y="2082"/>
                </a:lnTo>
                <a:lnTo>
                  <a:pt x="376" y="2080"/>
                </a:lnTo>
                <a:lnTo>
                  <a:pt x="372" y="2078"/>
                </a:lnTo>
                <a:lnTo>
                  <a:pt x="366" y="2080"/>
                </a:lnTo>
                <a:lnTo>
                  <a:pt x="362" y="2084"/>
                </a:lnTo>
                <a:close/>
                <a:moveTo>
                  <a:pt x="174" y="1354"/>
                </a:moveTo>
                <a:lnTo>
                  <a:pt x="174" y="1354"/>
                </a:lnTo>
                <a:lnTo>
                  <a:pt x="176" y="1352"/>
                </a:lnTo>
                <a:lnTo>
                  <a:pt x="176" y="1350"/>
                </a:lnTo>
                <a:lnTo>
                  <a:pt x="174" y="1348"/>
                </a:lnTo>
                <a:lnTo>
                  <a:pt x="174" y="1350"/>
                </a:lnTo>
                <a:lnTo>
                  <a:pt x="172" y="1350"/>
                </a:lnTo>
                <a:lnTo>
                  <a:pt x="172" y="1352"/>
                </a:lnTo>
                <a:lnTo>
                  <a:pt x="174" y="1354"/>
                </a:lnTo>
                <a:close/>
                <a:moveTo>
                  <a:pt x="168" y="1784"/>
                </a:moveTo>
                <a:lnTo>
                  <a:pt x="168" y="1784"/>
                </a:lnTo>
                <a:lnTo>
                  <a:pt x="170" y="1784"/>
                </a:lnTo>
                <a:lnTo>
                  <a:pt x="176" y="1780"/>
                </a:lnTo>
                <a:lnTo>
                  <a:pt x="178" y="1776"/>
                </a:lnTo>
                <a:lnTo>
                  <a:pt x="178" y="1772"/>
                </a:lnTo>
                <a:lnTo>
                  <a:pt x="176" y="1768"/>
                </a:lnTo>
                <a:lnTo>
                  <a:pt x="176" y="1764"/>
                </a:lnTo>
                <a:lnTo>
                  <a:pt x="176" y="1762"/>
                </a:lnTo>
                <a:lnTo>
                  <a:pt x="174" y="1762"/>
                </a:lnTo>
                <a:lnTo>
                  <a:pt x="172" y="1764"/>
                </a:lnTo>
                <a:lnTo>
                  <a:pt x="170" y="1766"/>
                </a:lnTo>
                <a:lnTo>
                  <a:pt x="168" y="1766"/>
                </a:lnTo>
                <a:lnTo>
                  <a:pt x="166" y="1764"/>
                </a:lnTo>
                <a:lnTo>
                  <a:pt x="166" y="1766"/>
                </a:lnTo>
                <a:lnTo>
                  <a:pt x="162" y="1768"/>
                </a:lnTo>
                <a:lnTo>
                  <a:pt x="158" y="1772"/>
                </a:lnTo>
                <a:lnTo>
                  <a:pt x="158" y="1774"/>
                </a:lnTo>
                <a:lnTo>
                  <a:pt x="160" y="1776"/>
                </a:lnTo>
                <a:lnTo>
                  <a:pt x="162" y="1776"/>
                </a:lnTo>
                <a:lnTo>
                  <a:pt x="166" y="1774"/>
                </a:lnTo>
                <a:lnTo>
                  <a:pt x="168" y="1774"/>
                </a:lnTo>
                <a:lnTo>
                  <a:pt x="170" y="1776"/>
                </a:lnTo>
                <a:lnTo>
                  <a:pt x="170" y="1778"/>
                </a:lnTo>
                <a:lnTo>
                  <a:pt x="168" y="1780"/>
                </a:lnTo>
                <a:lnTo>
                  <a:pt x="166" y="1782"/>
                </a:lnTo>
                <a:lnTo>
                  <a:pt x="168" y="1784"/>
                </a:lnTo>
                <a:close/>
                <a:moveTo>
                  <a:pt x="190" y="1748"/>
                </a:moveTo>
                <a:lnTo>
                  <a:pt x="190" y="1748"/>
                </a:lnTo>
                <a:lnTo>
                  <a:pt x="186" y="1752"/>
                </a:lnTo>
                <a:lnTo>
                  <a:pt x="182" y="1756"/>
                </a:lnTo>
                <a:lnTo>
                  <a:pt x="178" y="1762"/>
                </a:lnTo>
                <a:lnTo>
                  <a:pt x="178" y="1768"/>
                </a:lnTo>
                <a:lnTo>
                  <a:pt x="180" y="1768"/>
                </a:lnTo>
                <a:lnTo>
                  <a:pt x="182" y="1766"/>
                </a:lnTo>
                <a:lnTo>
                  <a:pt x="188" y="1758"/>
                </a:lnTo>
                <a:lnTo>
                  <a:pt x="192" y="1750"/>
                </a:lnTo>
                <a:lnTo>
                  <a:pt x="192" y="1748"/>
                </a:lnTo>
                <a:lnTo>
                  <a:pt x="190" y="1748"/>
                </a:lnTo>
                <a:close/>
                <a:moveTo>
                  <a:pt x="700" y="1324"/>
                </a:moveTo>
                <a:lnTo>
                  <a:pt x="700" y="1324"/>
                </a:lnTo>
                <a:lnTo>
                  <a:pt x="698" y="1322"/>
                </a:lnTo>
                <a:lnTo>
                  <a:pt x="694" y="1322"/>
                </a:lnTo>
                <a:lnTo>
                  <a:pt x="690" y="1324"/>
                </a:lnTo>
                <a:lnTo>
                  <a:pt x="690" y="1326"/>
                </a:lnTo>
                <a:lnTo>
                  <a:pt x="692" y="1326"/>
                </a:lnTo>
                <a:lnTo>
                  <a:pt x="696" y="1326"/>
                </a:lnTo>
                <a:lnTo>
                  <a:pt x="700" y="1326"/>
                </a:lnTo>
                <a:lnTo>
                  <a:pt x="700" y="1324"/>
                </a:lnTo>
                <a:close/>
                <a:moveTo>
                  <a:pt x="494" y="1970"/>
                </a:moveTo>
                <a:lnTo>
                  <a:pt x="494" y="1970"/>
                </a:lnTo>
                <a:lnTo>
                  <a:pt x="492" y="1962"/>
                </a:lnTo>
                <a:lnTo>
                  <a:pt x="486" y="1954"/>
                </a:lnTo>
                <a:lnTo>
                  <a:pt x="478" y="1948"/>
                </a:lnTo>
                <a:lnTo>
                  <a:pt x="470" y="1944"/>
                </a:lnTo>
                <a:lnTo>
                  <a:pt x="460" y="1942"/>
                </a:lnTo>
                <a:lnTo>
                  <a:pt x="452" y="1942"/>
                </a:lnTo>
                <a:lnTo>
                  <a:pt x="446" y="1944"/>
                </a:lnTo>
                <a:lnTo>
                  <a:pt x="442" y="1948"/>
                </a:lnTo>
                <a:lnTo>
                  <a:pt x="438" y="1954"/>
                </a:lnTo>
                <a:lnTo>
                  <a:pt x="434" y="1954"/>
                </a:lnTo>
                <a:lnTo>
                  <a:pt x="432" y="1952"/>
                </a:lnTo>
                <a:lnTo>
                  <a:pt x="428" y="1950"/>
                </a:lnTo>
                <a:lnTo>
                  <a:pt x="424" y="1948"/>
                </a:lnTo>
                <a:lnTo>
                  <a:pt x="424" y="1946"/>
                </a:lnTo>
                <a:lnTo>
                  <a:pt x="428" y="1942"/>
                </a:lnTo>
                <a:lnTo>
                  <a:pt x="434" y="1938"/>
                </a:lnTo>
                <a:lnTo>
                  <a:pt x="436" y="1936"/>
                </a:lnTo>
                <a:lnTo>
                  <a:pt x="438" y="1932"/>
                </a:lnTo>
                <a:lnTo>
                  <a:pt x="434" y="1924"/>
                </a:lnTo>
                <a:lnTo>
                  <a:pt x="428" y="1914"/>
                </a:lnTo>
                <a:lnTo>
                  <a:pt x="418" y="1906"/>
                </a:lnTo>
                <a:lnTo>
                  <a:pt x="410" y="1902"/>
                </a:lnTo>
                <a:lnTo>
                  <a:pt x="408" y="1898"/>
                </a:lnTo>
                <a:lnTo>
                  <a:pt x="410" y="1898"/>
                </a:lnTo>
                <a:lnTo>
                  <a:pt x="418" y="1902"/>
                </a:lnTo>
                <a:lnTo>
                  <a:pt x="424" y="1906"/>
                </a:lnTo>
                <a:lnTo>
                  <a:pt x="428" y="1906"/>
                </a:lnTo>
                <a:lnTo>
                  <a:pt x="430" y="1904"/>
                </a:lnTo>
                <a:lnTo>
                  <a:pt x="428" y="1902"/>
                </a:lnTo>
                <a:lnTo>
                  <a:pt x="422" y="1894"/>
                </a:lnTo>
                <a:lnTo>
                  <a:pt x="418" y="1888"/>
                </a:lnTo>
                <a:lnTo>
                  <a:pt x="416" y="1884"/>
                </a:lnTo>
                <a:lnTo>
                  <a:pt x="416" y="1876"/>
                </a:lnTo>
                <a:lnTo>
                  <a:pt x="416" y="1872"/>
                </a:lnTo>
                <a:lnTo>
                  <a:pt x="416" y="1870"/>
                </a:lnTo>
                <a:lnTo>
                  <a:pt x="412" y="1868"/>
                </a:lnTo>
                <a:lnTo>
                  <a:pt x="408" y="1866"/>
                </a:lnTo>
                <a:lnTo>
                  <a:pt x="406" y="1864"/>
                </a:lnTo>
                <a:lnTo>
                  <a:pt x="404" y="1858"/>
                </a:lnTo>
                <a:lnTo>
                  <a:pt x="400" y="1852"/>
                </a:lnTo>
                <a:lnTo>
                  <a:pt x="396" y="1850"/>
                </a:lnTo>
                <a:lnTo>
                  <a:pt x="390" y="1848"/>
                </a:lnTo>
                <a:lnTo>
                  <a:pt x="380" y="1844"/>
                </a:lnTo>
                <a:lnTo>
                  <a:pt x="376" y="1842"/>
                </a:lnTo>
                <a:lnTo>
                  <a:pt x="372" y="1836"/>
                </a:lnTo>
                <a:lnTo>
                  <a:pt x="366" y="1822"/>
                </a:lnTo>
                <a:lnTo>
                  <a:pt x="360" y="1806"/>
                </a:lnTo>
                <a:lnTo>
                  <a:pt x="358" y="1794"/>
                </a:lnTo>
                <a:lnTo>
                  <a:pt x="356" y="1786"/>
                </a:lnTo>
                <a:lnTo>
                  <a:pt x="354" y="1782"/>
                </a:lnTo>
                <a:lnTo>
                  <a:pt x="352" y="1780"/>
                </a:lnTo>
                <a:lnTo>
                  <a:pt x="346" y="1774"/>
                </a:lnTo>
                <a:lnTo>
                  <a:pt x="342" y="1768"/>
                </a:lnTo>
                <a:lnTo>
                  <a:pt x="336" y="1762"/>
                </a:lnTo>
                <a:lnTo>
                  <a:pt x="322" y="1756"/>
                </a:lnTo>
                <a:lnTo>
                  <a:pt x="314" y="1754"/>
                </a:lnTo>
                <a:lnTo>
                  <a:pt x="310" y="1754"/>
                </a:lnTo>
                <a:lnTo>
                  <a:pt x="308" y="1754"/>
                </a:lnTo>
                <a:lnTo>
                  <a:pt x="306" y="1756"/>
                </a:lnTo>
                <a:lnTo>
                  <a:pt x="302" y="1758"/>
                </a:lnTo>
                <a:lnTo>
                  <a:pt x="298" y="1760"/>
                </a:lnTo>
                <a:lnTo>
                  <a:pt x="290" y="1758"/>
                </a:lnTo>
                <a:lnTo>
                  <a:pt x="286" y="1758"/>
                </a:lnTo>
                <a:lnTo>
                  <a:pt x="288" y="1756"/>
                </a:lnTo>
                <a:lnTo>
                  <a:pt x="294" y="1754"/>
                </a:lnTo>
                <a:lnTo>
                  <a:pt x="300" y="1748"/>
                </a:lnTo>
                <a:lnTo>
                  <a:pt x="302" y="1746"/>
                </a:lnTo>
                <a:lnTo>
                  <a:pt x="304" y="1746"/>
                </a:lnTo>
                <a:lnTo>
                  <a:pt x="308" y="1746"/>
                </a:lnTo>
                <a:lnTo>
                  <a:pt x="316" y="1742"/>
                </a:lnTo>
                <a:lnTo>
                  <a:pt x="318" y="1742"/>
                </a:lnTo>
                <a:lnTo>
                  <a:pt x="318" y="1740"/>
                </a:lnTo>
                <a:lnTo>
                  <a:pt x="316" y="1738"/>
                </a:lnTo>
                <a:lnTo>
                  <a:pt x="310" y="1736"/>
                </a:lnTo>
                <a:lnTo>
                  <a:pt x="308" y="1734"/>
                </a:lnTo>
                <a:lnTo>
                  <a:pt x="308" y="1730"/>
                </a:lnTo>
                <a:lnTo>
                  <a:pt x="304" y="1728"/>
                </a:lnTo>
                <a:lnTo>
                  <a:pt x="304" y="1726"/>
                </a:lnTo>
                <a:lnTo>
                  <a:pt x="306" y="1728"/>
                </a:lnTo>
                <a:lnTo>
                  <a:pt x="312" y="1728"/>
                </a:lnTo>
                <a:lnTo>
                  <a:pt x="314" y="1728"/>
                </a:lnTo>
                <a:lnTo>
                  <a:pt x="318" y="1726"/>
                </a:lnTo>
                <a:lnTo>
                  <a:pt x="326" y="1716"/>
                </a:lnTo>
                <a:lnTo>
                  <a:pt x="334" y="1696"/>
                </a:lnTo>
                <a:lnTo>
                  <a:pt x="342" y="1678"/>
                </a:lnTo>
                <a:lnTo>
                  <a:pt x="348" y="1668"/>
                </a:lnTo>
                <a:lnTo>
                  <a:pt x="350" y="1664"/>
                </a:lnTo>
                <a:lnTo>
                  <a:pt x="348" y="1656"/>
                </a:lnTo>
                <a:lnTo>
                  <a:pt x="346" y="1652"/>
                </a:lnTo>
                <a:lnTo>
                  <a:pt x="342" y="1650"/>
                </a:lnTo>
                <a:lnTo>
                  <a:pt x="332" y="1650"/>
                </a:lnTo>
                <a:lnTo>
                  <a:pt x="320" y="1650"/>
                </a:lnTo>
                <a:lnTo>
                  <a:pt x="302" y="1650"/>
                </a:lnTo>
                <a:lnTo>
                  <a:pt x="286" y="1650"/>
                </a:lnTo>
                <a:lnTo>
                  <a:pt x="274" y="1652"/>
                </a:lnTo>
                <a:lnTo>
                  <a:pt x="268" y="1656"/>
                </a:lnTo>
                <a:lnTo>
                  <a:pt x="262" y="1658"/>
                </a:lnTo>
                <a:lnTo>
                  <a:pt x="258" y="1658"/>
                </a:lnTo>
                <a:lnTo>
                  <a:pt x="258" y="1654"/>
                </a:lnTo>
                <a:lnTo>
                  <a:pt x="268" y="1644"/>
                </a:lnTo>
                <a:lnTo>
                  <a:pt x="270" y="1642"/>
                </a:lnTo>
                <a:lnTo>
                  <a:pt x="268" y="1642"/>
                </a:lnTo>
                <a:lnTo>
                  <a:pt x="264" y="1642"/>
                </a:lnTo>
                <a:lnTo>
                  <a:pt x="258" y="1642"/>
                </a:lnTo>
                <a:lnTo>
                  <a:pt x="260" y="1640"/>
                </a:lnTo>
                <a:lnTo>
                  <a:pt x="270" y="1632"/>
                </a:lnTo>
                <a:lnTo>
                  <a:pt x="284" y="1620"/>
                </a:lnTo>
                <a:lnTo>
                  <a:pt x="296" y="1608"/>
                </a:lnTo>
                <a:lnTo>
                  <a:pt x="300" y="1604"/>
                </a:lnTo>
                <a:lnTo>
                  <a:pt x="300" y="1600"/>
                </a:lnTo>
                <a:lnTo>
                  <a:pt x="298" y="1598"/>
                </a:lnTo>
                <a:lnTo>
                  <a:pt x="298" y="1596"/>
                </a:lnTo>
                <a:lnTo>
                  <a:pt x="300" y="1592"/>
                </a:lnTo>
                <a:lnTo>
                  <a:pt x="300" y="1590"/>
                </a:lnTo>
                <a:lnTo>
                  <a:pt x="292" y="1588"/>
                </a:lnTo>
                <a:lnTo>
                  <a:pt x="286" y="1588"/>
                </a:lnTo>
                <a:lnTo>
                  <a:pt x="284" y="1590"/>
                </a:lnTo>
                <a:lnTo>
                  <a:pt x="284" y="1592"/>
                </a:lnTo>
                <a:lnTo>
                  <a:pt x="280" y="1592"/>
                </a:lnTo>
                <a:lnTo>
                  <a:pt x="272" y="1592"/>
                </a:lnTo>
                <a:lnTo>
                  <a:pt x="262" y="1594"/>
                </a:lnTo>
                <a:lnTo>
                  <a:pt x="254" y="1596"/>
                </a:lnTo>
                <a:lnTo>
                  <a:pt x="246" y="1596"/>
                </a:lnTo>
                <a:lnTo>
                  <a:pt x="242" y="1594"/>
                </a:lnTo>
                <a:lnTo>
                  <a:pt x="238" y="1596"/>
                </a:lnTo>
                <a:lnTo>
                  <a:pt x="236" y="1596"/>
                </a:lnTo>
                <a:lnTo>
                  <a:pt x="232" y="1594"/>
                </a:lnTo>
                <a:lnTo>
                  <a:pt x="226" y="1592"/>
                </a:lnTo>
                <a:lnTo>
                  <a:pt x="222" y="1590"/>
                </a:lnTo>
                <a:lnTo>
                  <a:pt x="218" y="1594"/>
                </a:lnTo>
                <a:lnTo>
                  <a:pt x="218" y="1600"/>
                </a:lnTo>
                <a:lnTo>
                  <a:pt x="218" y="1602"/>
                </a:lnTo>
                <a:lnTo>
                  <a:pt x="218" y="1604"/>
                </a:lnTo>
                <a:lnTo>
                  <a:pt x="214" y="1606"/>
                </a:lnTo>
                <a:lnTo>
                  <a:pt x="212" y="1606"/>
                </a:lnTo>
                <a:lnTo>
                  <a:pt x="216" y="1612"/>
                </a:lnTo>
                <a:lnTo>
                  <a:pt x="218" y="1616"/>
                </a:lnTo>
                <a:lnTo>
                  <a:pt x="212" y="1616"/>
                </a:lnTo>
                <a:lnTo>
                  <a:pt x="206" y="1614"/>
                </a:lnTo>
                <a:lnTo>
                  <a:pt x="206" y="1618"/>
                </a:lnTo>
                <a:lnTo>
                  <a:pt x="210" y="1622"/>
                </a:lnTo>
                <a:lnTo>
                  <a:pt x="210" y="1624"/>
                </a:lnTo>
                <a:lnTo>
                  <a:pt x="210" y="1626"/>
                </a:lnTo>
                <a:lnTo>
                  <a:pt x="208" y="1626"/>
                </a:lnTo>
                <a:lnTo>
                  <a:pt x="204" y="1626"/>
                </a:lnTo>
                <a:lnTo>
                  <a:pt x="202" y="1626"/>
                </a:lnTo>
                <a:lnTo>
                  <a:pt x="204" y="1628"/>
                </a:lnTo>
                <a:lnTo>
                  <a:pt x="206" y="1632"/>
                </a:lnTo>
                <a:lnTo>
                  <a:pt x="206" y="1636"/>
                </a:lnTo>
                <a:lnTo>
                  <a:pt x="206" y="1638"/>
                </a:lnTo>
                <a:lnTo>
                  <a:pt x="202" y="1638"/>
                </a:lnTo>
                <a:lnTo>
                  <a:pt x="190" y="1638"/>
                </a:lnTo>
                <a:lnTo>
                  <a:pt x="188" y="1640"/>
                </a:lnTo>
                <a:lnTo>
                  <a:pt x="188" y="1646"/>
                </a:lnTo>
                <a:lnTo>
                  <a:pt x="190" y="1650"/>
                </a:lnTo>
                <a:lnTo>
                  <a:pt x="190" y="1654"/>
                </a:lnTo>
                <a:lnTo>
                  <a:pt x="188" y="1660"/>
                </a:lnTo>
                <a:lnTo>
                  <a:pt x="188" y="1668"/>
                </a:lnTo>
                <a:lnTo>
                  <a:pt x="188" y="1672"/>
                </a:lnTo>
                <a:lnTo>
                  <a:pt x="190" y="1674"/>
                </a:lnTo>
                <a:lnTo>
                  <a:pt x="194" y="1674"/>
                </a:lnTo>
                <a:lnTo>
                  <a:pt x="196" y="1676"/>
                </a:lnTo>
                <a:lnTo>
                  <a:pt x="194" y="1682"/>
                </a:lnTo>
                <a:lnTo>
                  <a:pt x="192" y="1686"/>
                </a:lnTo>
                <a:lnTo>
                  <a:pt x="190" y="1690"/>
                </a:lnTo>
                <a:lnTo>
                  <a:pt x="188" y="1690"/>
                </a:lnTo>
                <a:lnTo>
                  <a:pt x="190" y="1692"/>
                </a:lnTo>
                <a:lnTo>
                  <a:pt x="190" y="1694"/>
                </a:lnTo>
                <a:lnTo>
                  <a:pt x="190" y="1696"/>
                </a:lnTo>
                <a:lnTo>
                  <a:pt x="186" y="1698"/>
                </a:lnTo>
                <a:lnTo>
                  <a:pt x="184" y="1700"/>
                </a:lnTo>
                <a:lnTo>
                  <a:pt x="188" y="1702"/>
                </a:lnTo>
                <a:lnTo>
                  <a:pt x="188" y="1704"/>
                </a:lnTo>
                <a:lnTo>
                  <a:pt x="186" y="1706"/>
                </a:lnTo>
                <a:lnTo>
                  <a:pt x="182" y="1708"/>
                </a:lnTo>
                <a:lnTo>
                  <a:pt x="178" y="1708"/>
                </a:lnTo>
                <a:lnTo>
                  <a:pt x="174" y="1708"/>
                </a:lnTo>
                <a:lnTo>
                  <a:pt x="172" y="1710"/>
                </a:lnTo>
                <a:lnTo>
                  <a:pt x="172" y="1712"/>
                </a:lnTo>
                <a:lnTo>
                  <a:pt x="174" y="1714"/>
                </a:lnTo>
                <a:lnTo>
                  <a:pt x="182" y="1714"/>
                </a:lnTo>
                <a:lnTo>
                  <a:pt x="190" y="1712"/>
                </a:lnTo>
                <a:lnTo>
                  <a:pt x="192" y="1714"/>
                </a:lnTo>
                <a:lnTo>
                  <a:pt x="184" y="1716"/>
                </a:lnTo>
                <a:lnTo>
                  <a:pt x="180" y="1718"/>
                </a:lnTo>
                <a:lnTo>
                  <a:pt x="180" y="1720"/>
                </a:lnTo>
                <a:lnTo>
                  <a:pt x="184" y="1722"/>
                </a:lnTo>
                <a:lnTo>
                  <a:pt x="188" y="1722"/>
                </a:lnTo>
                <a:lnTo>
                  <a:pt x="190" y="1722"/>
                </a:lnTo>
                <a:lnTo>
                  <a:pt x="192" y="1724"/>
                </a:lnTo>
                <a:lnTo>
                  <a:pt x="196" y="1724"/>
                </a:lnTo>
                <a:lnTo>
                  <a:pt x="200" y="1720"/>
                </a:lnTo>
                <a:lnTo>
                  <a:pt x="208" y="1714"/>
                </a:lnTo>
                <a:lnTo>
                  <a:pt x="206" y="1720"/>
                </a:lnTo>
                <a:lnTo>
                  <a:pt x="202" y="1726"/>
                </a:lnTo>
                <a:lnTo>
                  <a:pt x="202" y="1730"/>
                </a:lnTo>
                <a:lnTo>
                  <a:pt x="202" y="1734"/>
                </a:lnTo>
                <a:lnTo>
                  <a:pt x="198" y="1738"/>
                </a:lnTo>
                <a:lnTo>
                  <a:pt x="196" y="1740"/>
                </a:lnTo>
                <a:lnTo>
                  <a:pt x="196" y="1744"/>
                </a:lnTo>
                <a:lnTo>
                  <a:pt x="198" y="1748"/>
                </a:lnTo>
                <a:lnTo>
                  <a:pt x="194" y="1754"/>
                </a:lnTo>
                <a:lnTo>
                  <a:pt x="192" y="1758"/>
                </a:lnTo>
                <a:lnTo>
                  <a:pt x="192" y="1762"/>
                </a:lnTo>
                <a:lnTo>
                  <a:pt x="194" y="1764"/>
                </a:lnTo>
                <a:lnTo>
                  <a:pt x="194" y="1768"/>
                </a:lnTo>
                <a:lnTo>
                  <a:pt x="194" y="1772"/>
                </a:lnTo>
                <a:lnTo>
                  <a:pt x="194" y="1774"/>
                </a:lnTo>
                <a:lnTo>
                  <a:pt x="200" y="1770"/>
                </a:lnTo>
                <a:lnTo>
                  <a:pt x="198" y="1774"/>
                </a:lnTo>
                <a:lnTo>
                  <a:pt x="194" y="1784"/>
                </a:lnTo>
                <a:lnTo>
                  <a:pt x="188" y="1794"/>
                </a:lnTo>
                <a:lnTo>
                  <a:pt x="188" y="1800"/>
                </a:lnTo>
                <a:lnTo>
                  <a:pt x="192" y="1802"/>
                </a:lnTo>
                <a:lnTo>
                  <a:pt x="194" y="1802"/>
                </a:lnTo>
                <a:lnTo>
                  <a:pt x="196" y="1800"/>
                </a:lnTo>
                <a:lnTo>
                  <a:pt x="198" y="1792"/>
                </a:lnTo>
                <a:lnTo>
                  <a:pt x="202" y="1780"/>
                </a:lnTo>
                <a:lnTo>
                  <a:pt x="204" y="1776"/>
                </a:lnTo>
                <a:lnTo>
                  <a:pt x="206" y="1772"/>
                </a:lnTo>
                <a:lnTo>
                  <a:pt x="208" y="1770"/>
                </a:lnTo>
                <a:lnTo>
                  <a:pt x="208" y="1768"/>
                </a:lnTo>
                <a:lnTo>
                  <a:pt x="204" y="1764"/>
                </a:lnTo>
                <a:lnTo>
                  <a:pt x="202" y="1760"/>
                </a:lnTo>
                <a:lnTo>
                  <a:pt x="204" y="1758"/>
                </a:lnTo>
                <a:lnTo>
                  <a:pt x="206" y="1756"/>
                </a:lnTo>
                <a:lnTo>
                  <a:pt x="210" y="1754"/>
                </a:lnTo>
                <a:lnTo>
                  <a:pt x="208" y="1756"/>
                </a:lnTo>
                <a:lnTo>
                  <a:pt x="208" y="1762"/>
                </a:lnTo>
                <a:lnTo>
                  <a:pt x="208" y="1764"/>
                </a:lnTo>
                <a:lnTo>
                  <a:pt x="210" y="1766"/>
                </a:lnTo>
                <a:lnTo>
                  <a:pt x="214" y="1766"/>
                </a:lnTo>
                <a:lnTo>
                  <a:pt x="216" y="1764"/>
                </a:lnTo>
                <a:lnTo>
                  <a:pt x="216" y="1762"/>
                </a:lnTo>
                <a:lnTo>
                  <a:pt x="220" y="1764"/>
                </a:lnTo>
                <a:lnTo>
                  <a:pt x="222" y="1764"/>
                </a:lnTo>
                <a:lnTo>
                  <a:pt x="224" y="1758"/>
                </a:lnTo>
                <a:lnTo>
                  <a:pt x="224" y="1756"/>
                </a:lnTo>
                <a:lnTo>
                  <a:pt x="228" y="1756"/>
                </a:lnTo>
                <a:lnTo>
                  <a:pt x="232" y="1758"/>
                </a:lnTo>
                <a:lnTo>
                  <a:pt x="238" y="1762"/>
                </a:lnTo>
                <a:lnTo>
                  <a:pt x="230" y="1764"/>
                </a:lnTo>
                <a:lnTo>
                  <a:pt x="224" y="1766"/>
                </a:lnTo>
                <a:lnTo>
                  <a:pt x="224" y="1768"/>
                </a:lnTo>
                <a:lnTo>
                  <a:pt x="224" y="1772"/>
                </a:lnTo>
                <a:lnTo>
                  <a:pt x="230" y="1780"/>
                </a:lnTo>
                <a:lnTo>
                  <a:pt x="234" y="1786"/>
                </a:lnTo>
                <a:lnTo>
                  <a:pt x="234" y="1790"/>
                </a:lnTo>
                <a:lnTo>
                  <a:pt x="234" y="1794"/>
                </a:lnTo>
                <a:lnTo>
                  <a:pt x="230" y="1798"/>
                </a:lnTo>
                <a:lnTo>
                  <a:pt x="224" y="1806"/>
                </a:lnTo>
                <a:lnTo>
                  <a:pt x="222" y="1810"/>
                </a:lnTo>
                <a:lnTo>
                  <a:pt x="220" y="1816"/>
                </a:lnTo>
                <a:lnTo>
                  <a:pt x="222" y="1822"/>
                </a:lnTo>
                <a:lnTo>
                  <a:pt x="220" y="1822"/>
                </a:lnTo>
                <a:lnTo>
                  <a:pt x="216" y="1818"/>
                </a:lnTo>
                <a:lnTo>
                  <a:pt x="214" y="1820"/>
                </a:lnTo>
                <a:lnTo>
                  <a:pt x="214" y="1822"/>
                </a:lnTo>
                <a:lnTo>
                  <a:pt x="214" y="1826"/>
                </a:lnTo>
                <a:lnTo>
                  <a:pt x="220" y="1834"/>
                </a:lnTo>
                <a:lnTo>
                  <a:pt x="224" y="1840"/>
                </a:lnTo>
                <a:lnTo>
                  <a:pt x="224" y="1838"/>
                </a:lnTo>
                <a:lnTo>
                  <a:pt x="224" y="1836"/>
                </a:lnTo>
                <a:lnTo>
                  <a:pt x="222" y="1830"/>
                </a:lnTo>
                <a:lnTo>
                  <a:pt x="224" y="1828"/>
                </a:lnTo>
                <a:lnTo>
                  <a:pt x="228" y="1828"/>
                </a:lnTo>
                <a:lnTo>
                  <a:pt x="234" y="1832"/>
                </a:lnTo>
                <a:lnTo>
                  <a:pt x="240" y="1838"/>
                </a:lnTo>
                <a:lnTo>
                  <a:pt x="244" y="1840"/>
                </a:lnTo>
                <a:lnTo>
                  <a:pt x="246" y="1838"/>
                </a:lnTo>
                <a:lnTo>
                  <a:pt x="246" y="1834"/>
                </a:lnTo>
                <a:lnTo>
                  <a:pt x="246" y="1828"/>
                </a:lnTo>
                <a:lnTo>
                  <a:pt x="246" y="1826"/>
                </a:lnTo>
                <a:lnTo>
                  <a:pt x="246" y="1828"/>
                </a:lnTo>
                <a:lnTo>
                  <a:pt x="252" y="1830"/>
                </a:lnTo>
                <a:lnTo>
                  <a:pt x="260" y="1834"/>
                </a:lnTo>
                <a:lnTo>
                  <a:pt x="264" y="1834"/>
                </a:lnTo>
                <a:lnTo>
                  <a:pt x="266" y="1830"/>
                </a:lnTo>
                <a:lnTo>
                  <a:pt x="270" y="1826"/>
                </a:lnTo>
                <a:lnTo>
                  <a:pt x="274" y="1826"/>
                </a:lnTo>
                <a:lnTo>
                  <a:pt x="276" y="1828"/>
                </a:lnTo>
                <a:lnTo>
                  <a:pt x="278" y="1824"/>
                </a:lnTo>
                <a:lnTo>
                  <a:pt x="282" y="1822"/>
                </a:lnTo>
                <a:lnTo>
                  <a:pt x="286" y="1820"/>
                </a:lnTo>
                <a:lnTo>
                  <a:pt x="292" y="1820"/>
                </a:lnTo>
                <a:lnTo>
                  <a:pt x="292" y="1822"/>
                </a:lnTo>
                <a:lnTo>
                  <a:pt x="288" y="1826"/>
                </a:lnTo>
                <a:lnTo>
                  <a:pt x="280" y="1838"/>
                </a:lnTo>
                <a:lnTo>
                  <a:pt x="276" y="1844"/>
                </a:lnTo>
                <a:lnTo>
                  <a:pt x="276" y="1850"/>
                </a:lnTo>
                <a:lnTo>
                  <a:pt x="276" y="1854"/>
                </a:lnTo>
                <a:lnTo>
                  <a:pt x="278" y="1858"/>
                </a:lnTo>
                <a:lnTo>
                  <a:pt x="286" y="1866"/>
                </a:lnTo>
                <a:lnTo>
                  <a:pt x="292" y="1872"/>
                </a:lnTo>
                <a:lnTo>
                  <a:pt x="294" y="1876"/>
                </a:lnTo>
                <a:lnTo>
                  <a:pt x="296" y="1874"/>
                </a:lnTo>
                <a:lnTo>
                  <a:pt x="300" y="1872"/>
                </a:lnTo>
                <a:lnTo>
                  <a:pt x="302" y="1870"/>
                </a:lnTo>
                <a:lnTo>
                  <a:pt x="304" y="1870"/>
                </a:lnTo>
                <a:lnTo>
                  <a:pt x="308" y="1870"/>
                </a:lnTo>
                <a:lnTo>
                  <a:pt x="308" y="1872"/>
                </a:lnTo>
                <a:lnTo>
                  <a:pt x="308" y="1874"/>
                </a:lnTo>
                <a:lnTo>
                  <a:pt x="306" y="1878"/>
                </a:lnTo>
                <a:lnTo>
                  <a:pt x="306" y="1880"/>
                </a:lnTo>
                <a:lnTo>
                  <a:pt x="306" y="1882"/>
                </a:lnTo>
                <a:lnTo>
                  <a:pt x="308" y="1882"/>
                </a:lnTo>
                <a:lnTo>
                  <a:pt x="306" y="1884"/>
                </a:lnTo>
                <a:lnTo>
                  <a:pt x="300" y="1888"/>
                </a:lnTo>
                <a:lnTo>
                  <a:pt x="298" y="1890"/>
                </a:lnTo>
                <a:lnTo>
                  <a:pt x="298" y="1892"/>
                </a:lnTo>
                <a:lnTo>
                  <a:pt x="298" y="1894"/>
                </a:lnTo>
                <a:lnTo>
                  <a:pt x="302" y="1896"/>
                </a:lnTo>
                <a:lnTo>
                  <a:pt x="304" y="1898"/>
                </a:lnTo>
                <a:lnTo>
                  <a:pt x="302" y="1900"/>
                </a:lnTo>
                <a:lnTo>
                  <a:pt x="300" y="1902"/>
                </a:lnTo>
                <a:lnTo>
                  <a:pt x="300" y="1906"/>
                </a:lnTo>
                <a:lnTo>
                  <a:pt x="300" y="1910"/>
                </a:lnTo>
                <a:lnTo>
                  <a:pt x="302" y="1916"/>
                </a:lnTo>
                <a:lnTo>
                  <a:pt x="308" y="1924"/>
                </a:lnTo>
                <a:lnTo>
                  <a:pt x="304" y="1922"/>
                </a:lnTo>
                <a:lnTo>
                  <a:pt x="300" y="1918"/>
                </a:lnTo>
                <a:lnTo>
                  <a:pt x="296" y="1916"/>
                </a:lnTo>
                <a:lnTo>
                  <a:pt x="294" y="1918"/>
                </a:lnTo>
                <a:lnTo>
                  <a:pt x="296" y="1922"/>
                </a:lnTo>
                <a:lnTo>
                  <a:pt x="298" y="1926"/>
                </a:lnTo>
                <a:lnTo>
                  <a:pt x="294" y="1924"/>
                </a:lnTo>
                <a:lnTo>
                  <a:pt x="290" y="1922"/>
                </a:lnTo>
                <a:lnTo>
                  <a:pt x="286" y="1922"/>
                </a:lnTo>
                <a:lnTo>
                  <a:pt x="282" y="1922"/>
                </a:lnTo>
                <a:lnTo>
                  <a:pt x="276" y="1924"/>
                </a:lnTo>
                <a:lnTo>
                  <a:pt x="272" y="1924"/>
                </a:lnTo>
                <a:lnTo>
                  <a:pt x="270" y="1922"/>
                </a:lnTo>
                <a:lnTo>
                  <a:pt x="266" y="1924"/>
                </a:lnTo>
                <a:lnTo>
                  <a:pt x="264" y="1926"/>
                </a:lnTo>
                <a:lnTo>
                  <a:pt x="260" y="1926"/>
                </a:lnTo>
                <a:lnTo>
                  <a:pt x="256" y="1928"/>
                </a:lnTo>
                <a:lnTo>
                  <a:pt x="252" y="1932"/>
                </a:lnTo>
                <a:lnTo>
                  <a:pt x="246" y="1940"/>
                </a:lnTo>
                <a:lnTo>
                  <a:pt x="240" y="1944"/>
                </a:lnTo>
                <a:lnTo>
                  <a:pt x="236" y="1946"/>
                </a:lnTo>
                <a:lnTo>
                  <a:pt x="232" y="1950"/>
                </a:lnTo>
                <a:lnTo>
                  <a:pt x="230" y="1956"/>
                </a:lnTo>
                <a:lnTo>
                  <a:pt x="234" y="1954"/>
                </a:lnTo>
                <a:lnTo>
                  <a:pt x="238" y="1954"/>
                </a:lnTo>
                <a:lnTo>
                  <a:pt x="240" y="1954"/>
                </a:lnTo>
                <a:lnTo>
                  <a:pt x="244" y="1952"/>
                </a:lnTo>
                <a:lnTo>
                  <a:pt x="252" y="1948"/>
                </a:lnTo>
                <a:lnTo>
                  <a:pt x="256" y="1946"/>
                </a:lnTo>
                <a:lnTo>
                  <a:pt x="258" y="1946"/>
                </a:lnTo>
                <a:lnTo>
                  <a:pt x="256" y="1948"/>
                </a:lnTo>
                <a:lnTo>
                  <a:pt x="256" y="1954"/>
                </a:lnTo>
                <a:lnTo>
                  <a:pt x="258" y="1954"/>
                </a:lnTo>
                <a:lnTo>
                  <a:pt x="260" y="1956"/>
                </a:lnTo>
                <a:lnTo>
                  <a:pt x="258" y="1960"/>
                </a:lnTo>
                <a:lnTo>
                  <a:pt x="256" y="1964"/>
                </a:lnTo>
                <a:lnTo>
                  <a:pt x="256" y="1968"/>
                </a:lnTo>
                <a:lnTo>
                  <a:pt x="258" y="1974"/>
                </a:lnTo>
                <a:lnTo>
                  <a:pt x="258" y="1978"/>
                </a:lnTo>
                <a:lnTo>
                  <a:pt x="256" y="1982"/>
                </a:lnTo>
                <a:lnTo>
                  <a:pt x="252" y="1986"/>
                </a:lnTo>
                <a:lnTo>
                  <a:pt x="246" y="1990"/>
                </a:lnTo>
                <a:lnTo>
                  <a:pt x="232" y="1998"/>
                </a:lnTo>
                <a:lnTo>
                  <a:pt x="222" y="2000"/>
                </a:lnTo>
                <a:lnTo>
                  <a:pt x="216" y="2000"/>
                </a:lnTo>
                <a:lnTo>
                  <a:pt x="210" y="2006"/>
                </a:lnTo>
                <a:lnTo>
                  <a:pt x="208" y="2008"/>
                </a:lnTo>
                <a:lnTo>
                  <a:pt x="208" y="2010"/>
                </a:lnTo>
                <a:lnTo>
                  <a:pt x="212" y="2012"/>
                </a:lnTo>
                <a:lnTo>
                  <a:pt x="216" y="2012"/>
                </a:lnTo>
                <a:lnTo>
                  <a:pt x="216" y="2014"/>
                </a:lnTo>
                <a:lnTo>
                  <a:pt x="214" y="2016"/>
                </a:lnTo>
                <a:lnTo>
                  <a:pt x="214" y="2020"/>
                </a:lnTo>
                <a:lnTo>
                  <a:pt x="216" y="2024"/>
                </a:lnTo>
                <a:lnTo>
                  <a:pt x="224" y="2024"/>
                </a:lnTo>
                <a:lnTo>
                  <a:pt x="232" y="2022"/>
                </a:lnTo>
                <a:lnTo>
                  <a:pt x="240" y="2018"/>
                </a:lnTo>
                <a:lnTo>
                  <a:pt x="246" y="2018"/>
                </a:lnTo>
                <a:lnTo>
                  <a:pt x="250" y="2022"/>
                </a:lnTo>
                <a:lnTo>
                  <a:pt x="250" y="2026"/>
                </a:lnTo>
                <a:lnTo>
                  <a:pt x="248" y="2028"/>
                </a:lnTo>
                <a:lnTo>
                  <a:pt x="250" y="2030"/>
                </a:lnTo>
                <a:lnTo>
                  <a:pt x="256" y="2028"/>
                </a:lnTo>
                <a:lnTo>
                  <a:pt x="260" y="2028"/>
                </a:lnTo>
                <a:lnTo>
                  <a:pt x="264" y="2028"/>
                </a:lnTo>
                <a:lnTo>
                  <a:pt x="270" y="2030"/>
                </a:lnTo>
                <a:lnTo>
                  <a:pt x="274" y="2034"/>
                </a:lnTo>
                <a:lnTo>
                  <a:pt x="280" y="2038"/>
                </a:lnTo>
                <a:lnTo>
                  <a:pt x="284" y="2040"/>
                </a:lnTo>
                <a:lnTo>
                  <a:pt x="288" y="2040"/>
                </a:lnTo>
                <a:lnTo>
                  <a:pt x="292" y="2038"/>
                </a:lnTo>
                <a:lnTo>
                  <a:pt x="298" y="2032"/>
                </a:lnTo>
                <a:lnTo>
                  <a:pt x="302" y="2030"/>
                </a:lnTo>
                <a:lnTo>
                  <a:pt x="304" y="2028"/>
                </a:lnTo>
                <a:lnTo>
                  <a:pt x="310" y="2026"/>
                </a:lnTo>
                <a:lnTo>
                  <a:pt x="314" y="2024"/>
                </a:lnTo>
                <a:lnTo>
                  <a:pt x="320" y="2020"/>
                </a:lnTo>
                <a:lnTo>
                  <a:pt x="326" y="2016"/>
                </a:lnTo>
                <a:lnTo>
                  <a:pt x="322" y="2022"/>
                </a:lnTo>
                <a:lnTo>
                  <a:pt x="318" y="2026"/>
                </a:lnTo>
                <a:lnTo>
                  <a:pt x="312" y="2032"/>
                </a:lnTo>
                <a:lnTo>
                  <a:pt x="306" y="2036"/>
                </a:lnTo>
                <a:lnTo>
                  <a:pt x="304" y="2044"/>
                </a:lnTo>
                <a:lnTo>
                  <a:pt x="302" y="2048"/>
                </a:lnTo>
                <a:lnTo>
                  <a:pt x="294" y="2050"/>
                </a:lnTo>
                <a:lnTo>
                  <a:pt x="284" y="2050"/>
                </a:lnTo>
                <a:lnTo>
                  <a:pt x="280" y="2050"/>
                </a:lnTo>
                <a:lnTo>
                  <a:pt x="274" y="2048"/>
                </a:lnTo>
                <a:lnTo>
                  <a:pt x="262" y="2048"/>
                </a:lnTo>
                <a:lnTo>
                  <a:pt x="256" y="2048"/>
                </a:lnTo>
                <a:lnTo>
                  <a:pt x="252" y="2050"/>
                </a:lnTo>
                <a:lnTo>
                  <a:pt x="252" y="2052"/>
                </a:lnTo>
                <a:lnTo>
                  <a:pt x="252" y="2054"/>
                </a:lnTo>
                <a:lnTo>
                  <a:pt x="252" y="2058"/>
                </a:lnTo>
                <a:lnTo>
                  <a:pt x="250" y="2058"/>
                </a:lnTo>
                <a:lnTo>
                  <a:pt x="246" y="2060"/>
                </a:lnTo>
                <a:lnTo>
                  <a:pt x="242" y="2060"/>
                </a:lnTo>
                <a:lnTo>
                  <a:pt x="238" y="2062"/>
                </a:lnTo>
                <a:lnTo>
                  <a:pt x="238" y="2066"/>
                </a:lnTo>
                <a:lnTo>
                  <a:pt x="238" y="2070"/>
                </a:lnTo>
                <a:lnTo>
                  <a:pt x="238" y="2074"/>
                </a:lnTo>
                <a:lnTo>
                  <a:pt x="236" y="2076"/>
                </a:lnTo>
                <a:lnTo>
                  <a:pt x="232" y="2078"/>
                </a:lnTo>
                <a:lnTo>
                  <a:pt x="230" y="2082"/>
                </a:lnTo>
                <a:lnTo>
                  <a:pt x="230" y="2084"/>
                </a:lnTo>
                <a:lnTo>
                  <a:pt x="226" y="2086"/>
                </a:lnTo>
                <a:lnTo>
                  <a:pt x="220" y="2092"/>
                </a:lnTo>
                <a:lnTo>
                  <a:pt x="214" y="2100"/>
                </a:lnTo>
                <a:lnTo>
                  <a:pt x="210" y="2106"/>
                </a:lnTo>
                <a:lnTo>
                  <a:pt x="206" y="2106"/>
                </a:lnTo>
                <a:lnTo>
                  <a:pt x="202" y="2108"/>
                </a:lnTo>
                <a:lnTo>
                  <a:pt x="198" y="2108"/>
                </a:lnTo>
                <a:lnTo>
                  <a:pt x="194" y="2108"/>
                </a:lnTo>
                <a:lnTo>
                  <a:pt x="192" y="2112"/>
                </a:lnTo>
                <a:lnTo>
                  <a:pt x="192" y="2114"/>
                </a:lnTo>
                <a:lnTo>
                  <a:pt x="192" y="2118"/>
                </a:lnTo>
                <a:lnTo>
                  <a:pt x="194" y="2118"/>
                </a:lnTo>
                <a:lnTo>
                  <a:pt x="196" y="2118"/>
                </a:lnTo>
                <a:lnTo>
                  <a:pt x="200" y="2116"/>
                </a:lnTo>
                <a:lnTo>
                  <a:pt x="202" y="2116"/>
                </a:lnTo>
                <a:lnTo>
                  <a:pt x="206" y="2118"/>
                </a:lnTo>
                <a:lnTo>
                  <a:pt x="210" y="2122"/>
                </a:lnTo>
                <a:lnTo>
                  <a:pt x="212" y="2122"/>
                </a:lnTo>
                <a:lnTo>
                  <a:pt x="214" y="2122"/>
                </a:lnTo>
                <a:lnTo>
                  <a:pt x="216" y="2120"/>
                </a:lnTo>
                <a:lnTo>
                  <a:pt x="216" y="2118"/>
                </a:lnTo>
                <a:lnTo>
                  <a:pt x="218" y="2116"/>
                </a:lnTo>
                <a:lnTo>
                  <a:pt x="222" y="2112"/>
                </a:lnTo>
                <a:lnTo>
                  <a:pt x="226" y="2110"/>
                </a:lnTo>
                <a:lnTo>
                  <a:pt x="230" y="2106"/>
                </a:lnTo>
                <a:lnTo>
                  <a:pt x="234" y="2102"/>
                </a:lnTo>
                <a:lnTo>
                  <a:pt x="244" y="2100"/>
                </a:lnTo>
                <a:lnTo>
                  <a:pt x="252" y="2100"/>
                </a:lnTo>
                <a:lnTo>
                  <a:pt x="258" y="2102"/>
                </a:lnTo>
                <a:lnTo>
                  <a:pt x="270" y="2108"/>
                </a:lnTo>
                <a:lnTo>
                  <a:pt x="274" y="2110"/>
                </a:lnTo>
                <a:lnTo>
                  <a:pt x="276" y="2108"/>
                </a:lnTo>
                <a:lnTo>
                  <a:pt x="280" y="2098"/>
                </a:lnTo>
                <a:lnTo>
                  <a:pt x="282" y="2088"/>
                </a:lnTo>
                <a:lnTo>
                  <a:pt x="284" y="2086"/>
                </a:lnTo>
                <a:lnTo>
                  <a:pt x="286" y="2084"/>
                </a:lnTo>
                <a:lnTo>
                  <a:pt x="288" y="2086"/>
                </a:lnTo>
                <a:lnTo>
                  <a:pt x="290" y="2084"/>
                </a:lnTo>
                <a:lnTo>
                  <a:pt x="298" y="2080"/>
                </a:lnTo>
                <a:lnTo>
                  <a:pt x="302" y="2078"/>
                </a:lnTo>
                <a:lnTo>
                  <a:pt x="306" y="2078"/>
                </a:lnTo>
                <a:lnTo>
                  <a:pt x="312" y="2080"/>
                </a:lnTo>
                <a:lnTo>
                  <a:pt x="316" y="2084"/>
                </a:lnTo>
                <a:lnTo>
                  <a:pt x="322" y="2088"/>
                </a:lnTo>
                <a:lnTo>
                  <a:pt x="324" y="2088"/>
                </a:lnTo>
                <a:lnTo>
                  <a:pt x="328" y="2086"/>
                </a:lnTo>
                <a:lnTo>
                  <a:pt x="330" y="2086"/>
                </a:lnTo>
                <a:lnTo>
                  <a:pt x="334" y="2086"/>
                </a:lnTo>
                <a:lnTo>
                  <a:pt x="342" y="2086"/>
                </a:lnTo>
                <a:lnTo>
                  <a:pt x="344" y="2084"/>
                </a:lnTo>
                <a:lnTo>
                  <a:pt x="346" y="2082"/>
                </a:lnTo>
                <a:lnTo>
                  <a:pt x="356" y="2078"/>
                </a:lnTo>
                <a:lnTo>
                  <a:pt x="366" y="2076"/>
                </a:lnTo>
                <a:lnTo>
                  <a:pt x="368" y="2074"/>
                </a:lnTo>
                <a:lnTo>
                  <a:pt x="368" y="2072"/>
                </a:lnTo>
                <a:lnTo>
                  <a:pt x="374" y="2074"/>
                </a:lnTo>
                <a:lnTo>
                  <a:pt x="380" y="2076"/>
                </a:lnTo>
                <a:lnTo>
                  <a:pt x="382" y="2076"/>
                </a:lnTo>
                <a:lnTo>
                  <a:pt x="384" y="2074"/>
                </a:lnTo>
                <a:lnTo>
                  <a:pt x="386" y="2076"/>
                </a:lnTo>
                <a:lnTo>
                  <a:pt x="388" y="2078"/>
                </a:lnTo>
                <a:lnTo>
                  <a:pt x="392" y="2078"/>
                </a:lnTo>
                <a:lnTo>
                  <a:pt x="400" y="2074"/>
                </a:lnTo>
                <a:lnTo>
                  <a:pt x="410" y="2072"/>
                </a:lnTo>
                <a:lnTo>
                  <a:pt x="416" y="2074"/>
                </a:lnTo>
                <a:lnTo>
                  <a:pt x="422" y="2074"/>
                </a:lnTo>
                <a:lnTo>
                  <a:pt x="428" y="2076"/>
                </a:lnTo>
                <a:lnTo>
                  <a:pt x="432" y="2076"/>
                </a:lnTo>
                <a:lnTo>
                  <a:pt x="440" y="2074"/>
                </a:lnTo>
                <a:lnTo>
                  <a:pt x="448" y="2070"/>
                </a:lnTo>
                <a:lnTo>
                  <a:pt x="456" y="2068"/>
                </a:lnTo>
                <a:lnTo>
                  <a:pt x="460" y="2068"/>
                </a:lnTo>
                <a:lnTo>
                  <a:pt x="462" y="2064"/>
                </a:lnTo>
                <a:lnTo>
                  <a:pt x="464" y="2060"/>
                </a:lnTo>
                <a:lnTo>
                  <a:pt x="470" y="2056"/>
                </a:lnTo>
                <a:lnTo>
                  <a:pt x="478" y="2052"/>
                </a:lnTo>
                <a:lnTo>
                  <a:pt x="480" y="2048"/>
                </a:lnTo>
                <a:lnTo>
                  <a:pt x="480" y="2044"/>
                </a:lnTo>
                <a:lnTo>
                  <a:pt x="480" y="2040"/>
                </a:lnTo>
                <a:lnTo>
                  <a:pt x="480" y="2038"/>
                </a:lnTo>
                <a:lnTo>
                  <a:pt x="478" y="2038"/>
                </a:lnTo>
                <a:lnTo>
                  <a:pt x="472" y="2038"/>
                </a:lnTo>
                <a:lnTo>
                  <a:pt x="462" y="2040"/>
                </a:lnTo>
                <a:lnTo>
                  <a:pt x="456" y="2040"/>
                </a:lnTo>
                <a:lnTo>
                  <a:pt x="450" y="2038"/>
                </a:lnTo>
                <a:lnTo>
                  <a:pt x="448" y="2036"/>
                </a:lnTo>
                <a:lnTo>
                  <a:pt x="450" y="2036"/>
                </a:lnTo>
                <a:lnTo>
                  <a:pt x="446" y="2034"/>
                </a:lnTo>
                <a:lnTo>
                  <a:pt x="444" y="2032"/>
                </a:lnTo>
                <a:lnTo>
                  <a:pt x="448" y="2030"/>
                </a:lnTo>
                <a:lnTo>
                  <a:pt x="456" y="2030"/>
                </a:lnTo>
                <a:lnTo>
                  <a:pt x="458" y="2028"/>
                </a:lnTo>
                <a:lnTo>
                  <a:pt x="460" y="2026"/>
                </a:lnTo>
                <a:lnTo>
                  <a:pt x="460" y="2020"/>
                </a:lnTo>
                <a:lnTo>
                  <a:pt x="458" y="2020"/>
                </a:lnTo>
                <a:lnTo>
                  <a:pt x="456" y="2020"/>
                </a:lnTo>
                <a:lnTo>
                  <a:pt x="458" y="2016"/>
                </a:lnTo>
                <a:lnTo>
                  <a:pt x="462" y="2014"/>
                </a:lnTo>
                <a:lnTo>
                  <a:pt x="464" y="2014"/>
                </a:lnTo>
                <a:lnTo>
                  <a:pt x="472" y="2014"/>
                </a:lnTo>
                <a:lnTo>
                  <a:pt x="476" y="2014"/>
                </a:lnTo>
                <a:lnTo>
                  <a:pt x="476" y="2012"/>
                </a:lnTo>
                <a:lnTo>
                  <a:pt x="474" y="2010"/>
                </a:lnTo>
                <a:lnTo>
                  <a:pt x="474" y="2008"/>
                </a:lnTo>
                <a:lnTo>
                  <a:pt x="474" y="2006"/>
                </a:lnTo>
                <a:lnTo>
                  <a:pt x="482" y="2000"/>
                </a:lnTo>
                <a:lnTo>
                  <a:pt x="486" y="1996"/>
                </a:lnTo>
                <a:lnTo>
                  <a:pt x="490" y="1990"/>
                </a:lnTo>
                <a:lnTo>
                  <a:pt x="494" y="1982"/>
                </a:lnTo>
                <a:lnTo>
                  <a:pt x="494" y="1970"/>
                </a:lnTo>
                <a:close/>
                <a:moveTo>
                  <a:pt x="662" y="1344"/>
                </a:moveTo>
                <a:lnTo>
                  <a:pt x="662" y="1344"/>
                </a:lnTo>
                <a:lnTo>
                  <a:pt x="660" y="1344"/>
                </a:lnTo>
                <a:lnTo>
                  <a:pt x="656" y="1346"/>
                </a:lnTo>
                <a:lnTo>
                  <a:pt x="656" y="1350"/>
                </a:lnTo>
                <a:lnTo>
                  <a:pt x="656" y="1354"/>
                </a:lnTo>
                <a:lnTo>
                  <a:pt x="660" y="1354"/>
                </a:lnTo>
                <a:lnTo>
                  <a:pt x="662" y="1352"/>
                </a:lnTo>
                <a:lnTo>
                  <a:pt x="664" y="1348"/>
                </a:lnTo>
                <a:lnTo>
                  <a:pt x="664" y="1346"/>
                </a:lnTo>
                <a:lnTo>
                  <a:pt x="662" y="1344"/>
                </a:lnTo>
                <a:close/>
                <a:moveTo>
                  <a:pt x="652" y="1354"/>
                </a:moveTo>
                <a:lnTo>
                  <a:pt x="652" y="1354"/>
                </a:lnTo>
                <a:lnTo>
                  <a:pt x="650" y="1352"/>
                </a:lnTo>
                <a:lnTo>
                  <a:pt x="648" y="1352"/>
                </a:lnTo>
                <a:lnTo>
                  <a:pt x="646" y="1352"/>
                </a:lnTo>
                <a:lnTo>
                  <a:pt x="644" y="1356"/>
                </a:lnTo>
                <a:lnTo>
                  <a:pt x="646" y="1358"/>
                </a:lnTo>
                <a:lnTo>
                  <a:pt x="648" y="1358"/>
                </a:lnTo>
                <a:lnTo>
                  <a:pt x="652" y="1356"/>
                </a:lnTo>
                <a:lnTo>
                  <a:pt x="652" y="1354"/>
                </a:lnTo>
                <a:close/>
                <a:moveTo>
                  <a:pt x="150" y="1398"/>
                </a:moveTo>
                <a:lnTo>
                  <a:pt x="150" y="1398"/>
                </a:lnTo>
                <a:lnTo>
                  <a:pt x="148" y="1396"/>
                </a:lnTo>
                <a:lnTo>
                  <a:pt x="146" y="1394"/>
                </a:lnTo>
                <a:lnTo>
                  <a:pt x="146" y="1396"/>
                </a:lnTo>
                <a:lnTo>
                  <a:pt x="144" y="1398"/>
                </a:lnTo>
                <a:lnTo>
                  <a:pt x="146" y="1402"/>
                </a:lnTo>
                <a:lnTo>
                  <a:pt x="152" y="1410"/>
                </a:lnTo>
                <a:lnTo>
                  <a:pt x="154" y="1412"/>
                </a:lnTo>
                <a:lnTo>
                  <a:pt x="156" y="1412"/>
                </a:lnTo>
                <a:lnTo>
                  <a:pt x="158" y="1412"/>
                </a:lnTo>
                <a:lnTo>
                  <a:pt x="156" y="1410"/>
                </a:lnTo>
                <a:lnTo>
                  <a:pt x="154" y="1404"/>
                </a:lnTo>
                <a:lnTo>
                  <a:pt x="154" y="1400"/>
                </a:lnTo>
                <a:lnTo>
                  <a:pt x="150" y="1398"/>
                </a:lnTo>
                <a:close/>
                <a:moveTo>
                  <a:pt x="732" y="1304"/>
                </a:moveTo>
                <a:lnTo>
                  <a:pt x="732" y="1304"/>
                </a:lnTo>
                <a:lnTo>
                  <a:pt x="734" y="1302"/>
                </a:lnTo>
                <a:lnTo>
                  <a:pt x="732" y="1300"/>
                </a:lnTo>
                <a:lnTo>
                  <a:pt x="730" y="1298"/>
                </a:lnTo>
                <a:lnTo>
                  <a:pt x="728" y="1300"/>
                </a:lnTo>
                <a:lnTo>
                  <a:pt x="726" y="1302"/>
                </a:lnTo>
                <a:lnTo>
                  <a:pt x="724" y="1302"/>
                </a:lnTo>
                <a:lnTo>
                  <a:pt x="722" y="1300"/>
                </a:lnTo>
                <a:lnTo>
                  <a:pt x="720" y="1302"/>
                </a:lnTo>
                <a:lnTo>
                  <a:pt x="720" y="1304"/>
                </a:lnTo>
                <a:lnTo>
                  <a:pt x="724" y="1306"/>
                </a:lnTo>
                <a:lnTo>
                  <a:pt x="732" y="1304"/>
                </a:lnTo>
                <a:close/>
                <a:moveTo>
                  <a:pt x="618" y="1384"/>
                </a:moveTo>
                <a:lnTo>
                  <a:pt x="618" y="1384"/>
                </a:lnTo>
                <a:lnTo>
                  <a:pt x="622" y="1384"/>
                </a:lnTo>
                <a:lnTo>
                  <a:pt x="626" y="1382"/>
                </a:lnTo>
                <a:lnTo>
                  <a:pt x="628" y="1380"/>
                </a:lnTo>
                <a:lnTo>
                  <a:pt x="628" y="1378"/>
                </a:lnTo>
                <a:lnTo>
                  <a:pt x="622" y="1378"/>
                </a:lnTo>
                <a:lnTo>
                  <a:pt x="618" y="1378"/>
                </a:lnTo>
                <a:lnTo>
                  <a:pt x="616" y="1380"/>
                </a:lnTo>
                <a:lnTo>
                  <a:pt x="618" y="1384"/>
                </a:lnTo>
                <a:close/>
                <a:moveTo>
                  <a:pt x="620" y="1456"/>
                </a:moveTo>
                <a:lnTo>
                  <a:pt x="620" y="1456"/>
                </a:lnTo>
                <a:lnTo>
                  <a:pt x="616" y="1454"/>
                </a:lnTo>
                <a:lnTo>
                  <a:pt x="618" y="1456"/>
                </a:lnTo>
                <a:lnTo>
                  <a:pt x="622" y="1462"/>
                </a:lnTo>
                <a:lnTo>
                  <a:pt x="624" y="1462"/>
                </a:lnTo>
                <a:lnTo>
                  <a:pt x="626" y="1464"/>
                </a:lnTo>
                <a:lnTo>
                  <a:pt x="624" y="1462"/>
                </a:lnTo>
                <a:lnTo>
                  <a:pt x="622" y="1458"/>
                </a:lnTo>
                <a:lnTo>
                  <a:pt x="620" y="1456"/>
                </a:lnTo>
                <a:close/>
                <a:moveTo>
                  <a:pt x="630" y="1474"/>
                </a:moveTo>
                <a:lnTo>
                  <a:pt x="630" y="1474"/>
                </a:lnTo>
                <a:lnTo>
                  <a:pt x="626" y="1468"/>
                </a:lnTo>
                <a:lnTo>
                  <a:pt x="622" y="1466"/>
                </a:lnTo>
                <a:lnTo>
                  <a:pt x="622" y="1468"/>
                </a:lnTo>
                <a:lnTo>
                  <a:pt x="626" y="1474"/>
                </a:lnTo>
                <a:lnTo>
                  <a:pt x="628" y="1476"/>
                </a:lnTo>
                <a:lnTo>
                  <a:pt x="630" y="1474"/>
                </a:lnTo>
                <a:close/>
                <a:moveTo>
                  <a:pt x="624" y="1490"/>
                </a:moveTo>
                <a:lnTo>
                  <a:pt x="624" y="1490"/>
                </a:lnTo>
                <a:lnTo>
                  <a:pt x="626" y="1490"/>
                </a:lnTo>
                <a:lnTo>
                  <a:pt x="626" y="1486"/>
                </a:lnTo>
                <a:lnTo>
                  <a:pt x="624" y="1476"/>
                </a:lnTo>
                <a:lnTo>
                  <a:pt x="622" y="1474"/>
                </a:lnTo>
                <a:lnTo>
                  <a:pt x="622" y="1476"/>
                </a:lnTo>
                <a:lnTo>
                  <a:pt x="622" y="1480"/>
                </a:lnTo>
                <a:lnTo>
                  <a:pt x="622" y="1486"/>
                </a:lnTo>
                <a:lnTo>
                  <a:pt x="622" y="1490"/>
                </a:lnTo>
                <a:lnTo>
                  <a:pt x="624" y="1490"/>
                </a:lnTo>
                <a:close/>
                <a:moveTo>
                  <a:pt x="302" y="1578"/>
                </a:moveTo>
                <a:lnTo>
                  <a:pt x="302" y="1578"/>
                </a:lnTo>
                <a:lnTo>
                  <a:pt x="300" y="1580"/>
                </a:lnTo>
                <a:lnTo>
                  <a:pt x="300" y="1582"/>
                </a:lnTo>
                <a:lnTo>
                  <a:pt x="302" y="1582"/>
                </a:lnTo>
                <a:lnTo>
                  <a:pt x="304" y="1584"/>
                </a:lnTo>
                <a:lnTo>
                  <a:pt x="306" y="1582"/>
                </a:lnTo>
                <a:lnTo>
                  <a:pt x="306" y="1580"/>
                </a:lnTo>
                <a:lnTo>
                  <a:pt x="304" y="1578"/>
                </a:lnTo>
                <a:lnTo>
                  <a:pt x="302" y="1578"/>
                </a:lnTo>
                <a:close/>
                <a:moveTo>
                  <a:pt x="160" y="1386"/>
                </a:moveTo>
                <a:lnTo>
                  <a:pt x="160" y="1386"/>
                </a:lnTo>
                <a:lnTo>
                  <a:pt x="158" y="1382"/>
                </a:lnTo>
                <a:lnTo>
                  <a:pt x="154" y="1378"/>
                </a:lnTo>
                <a:lnTo>
                  <a:pt x="150" y="1378"/>
                </a:lnTo>
                <a:lnTo>
                  <a:pt x="148" y="1378"/>
                </a:lnTo>
                <a:lnTo>
                  <a:pt x="148" y="1380"/>
                </a:lnTo>
                <a:lnTo>
                  <a:pt x="148" y="1382"/>
                </a:lnTo>
                <a:lnTo>
                  <a:pt x="152" y="1384"/>
                </a:lnTo>
                <a:lnTo>
                  <a:pt x="156" y="1386"/>
                </a:lnTo>
                <a:lnTo>
                  <a:pt x="160" y="1386"/>
                </a:lnTo>
                <a:close/>
                <a:moveTo>
                  <a:pt x="320" y="1546"/>
                </a:moveTo>
                <a:lnTo>
                  <a:pt x="320" y="1546"/>
                </a:lnTo>
                <a:lnTo>
                  <a:pt x="318" y="1546"/>
                </a:lnTo>
                <a:lnTo>
                  <a:pt x="316" y="1546"/>
                </a:lnTo>
                <a:lnTo>
                  <a:pt x="314" y="1548"/>
                </a:lnTo>
                <a:lnTo>
                  <a:pt x="312" y="1552"/>
                </a:lnTo>
                <a:lnTo>
                  <a:pt x="314" y="1552"/>
                </a:lnTo>
                <a:lnTo>
                  <a:pt x="318" y="1552"/>
                </a:lnTo>
                <a:lnTo>
                  <a:pt x="318" y="1550"/>
                </a:lnTo>
                <a:lnTo>
                  <a:pt x="320" y="1548"/>
                </a:lnTo>
                <a:lnTo>
                  <a:pt x="322" y="1546"/>
                </a:lnTo>
                <a:lnTo>
                  <a:pt x="320" y="1546"/>
                </a:lnTo>
                <a:close/>
                <a:moveTo>
                  <a:pt x="354" y="1486"/>
                </a:moveTo>
                <a:lnTo>
                  <a:pt x="354" y="1486"/>
                </a:lnTo>
                <a:lnTo>
                  <a:pt x="356" y="1488"/>
                </a:lnTo>
                <a:lnTo>
                  <a:pt x="356" y="1490"/>
                </a:lnTo>
                <a:lnTo>
                  <a:pt x="358" y="1488"/>
                </a:lnTo>
                <a:lnTo>
                  <a:pt x="362" y="1490"/>
                </a:lnTo>
                <a:lnTo>
                  <a:pt x="364" y="1492"/>
                </a:lnTo>
                <a:lnTo>
                  <a:pt x="364" y="1490"/>
                </a:lnTo>
                <a:lnTo>
                  <a:pt x="366" y="1488"/>
                </a:lnTo>
                <a:lnTo>
                  <a:pt x="370" y="1490"/>
                </a:lnTo>
                <a:lnTo>
                  <a:pt x="372" y="1492"/>
                </a:lnTo>
                <a:lnTo>
                  <a:pt x="372" y="1494"/>
                </a:lnTo>
                <a:lnTo>
                  <a:pt x="370" y="1500"/>
                </a:lnTo>
                <a:lnTo>
                  <a:pt x="368" y="1506"/>
                </a:lnTo>
                <a:lnTo>
                  <a:pt x="368" y="1508"/>
                </a:lnTo>
                <a:lnTo>
                  <a:pt x="370" y="1512"/>
                </a:lnTo>
                <a:lnTo>
                  <a:pt x="372" y="1512"/>
                </a:lnTo>
                <a:lnTo>
                  <a:pt x="372" y="1510"/>
                </a:lnTo>
                <a:lnTo>
                  <a:pt x="374" y="1502"/>
                </a:lnTo>
                <a:lnTo>
                  <a:pt x="376" y="1496"/>
                </a:lnTo>
                <a:lnTo>
                  <a:pt x="374" y="1490"/>
                </a:lnTo>
                <a:lnTo>
                  <a:pt x="374" y="1488"/>
                </a:lnTo>
                <a:lnTo>
                  <a:pt x="376" y="1484"/>
                </a:lnTo>
                <a:lnTo>
                  <a:pt x="380" y="1476"/>
                </a:lnTo>
                <a:lnTo>
                  <a:pt x="380" y="1472"/>
                </a:lnTo>
                <a:lnTo>
                  <a:pt x="378" y="1474"/>
                </a:lnTo>
                <a:lnTo>
                  <a:pt x="376" y="1476"/>
                </a:lnTo>
                <a:lnTo>
                  <a:pt x="376" y="1474"/>
                </a:lnTo>
                <a:lnTo>
                  <a:pt x="376" y="1472"/>
                </a:lnTo>
                <a:lnTo>
                  <a:pt x="374" y="1470"/>
                </a:lnTo>
                <a:lnTo>
                  <a:pt x="372" y="1470"/>
                </a:lnTo>
                <a:lnTo>
                  <a:pt x="372" y="1472"/>
                </a:lnTo>
                <a:lnTo>
                  <a:pt x="370" y="1474"/>
                </a:lnTo>
                <a:lnTo>
                  <a:pt x="370" y="1472"/>
                </a:lnTo>
                <a:lnTo>
                  <a:pt x="370" y="1462"/>
                </a:lnTo>
                <a:lnTo>
                  <a:pt x="370" y="1460"/>
                </a:lnTo>
                <a:lnTo>
                  <a:pt x="368" y="1460"/>
                </a:lnTo>
                <a:lnTo>
                  <a:pt x="364" y="1464"/>
                </a:lnTo>
                <a:lnTo>
                  <a:pt x="358" y="1468"/>
                </a:lnTo>
                <a:lnTo>
                  <a:pt x="358" y="1470"/>
                </a:lnTo>
                <a:lnTo>
                  <a:pt x="364" y="1474"/>
                </a:lnTo>
                <a:lnTo>
                  <a:pt x="368" y="1476"/>
                </a:lnTo>
                <a:lnTo>
                  <a:pt x="368" y="1480"/>
                </a:lnTo>
                <a:lnTo>
                  <a:pt x="366" y="1482"/>
                </a:lnTo>
                <a:lnTo>
                  <a:pt x="360" y="1482"/>
                </a:lnTo>
                <a:lnTo>
                  <a:pt x="356" y="1482"/>
                </a:lnTo>
                <a:lnTo>
                  <a:pt x="356" y="1484"/>
                </a:lnTo>
                <a:lnTo>
                  <a:pt x="354" y="1486"/>
                </a:lnTo>
                <a:close/>
                <a:moveTo>
                  <a:pt x="312" y="1560"/>
                </a:moveTo>
                <a:lnTo>
                  <a:pt x="312" y="1560"/>
                </a:lnTo>
                <a:lnTo>
                  <a:pt x="312" y="1562"/>
                </a:lnTo>
                <a:lnTo>
                  <a:pt x="314" y="1562"/>
                </a:lnTo>
                <a:lnTo>
                  <a:pt x="318" y="1560"/>
                </a:lnTo>
                <a:lnTo>
                  <a:pt x="316" y="1558"/>
                </a:lnTo>
                <a:lnTo>
                  <a:pt x="314" y="1556"/>
                </a:lnTo>
                <a:lnTo>
                  <a:pt x="312" y="1560"/>
                </a:lnTo>
                <a:close/>
                <a:moveTo>
                  <a:pt x="744" y="1294"/>
                </a:moveTo>
                <a:lnTo>
                  <a:pt x="744" y="1294"/>
                </a:lnTo>
                <a:lnTo>
                  <a:pt x="746" y="1296"/>
                </a:lnTo>
                <a:lnTo>
                  <a:pt x="748" y="1296"/>
                </a:lnTo>
                <a:lnTo>
                  <a:pt x="750" y="1294"/>
                </a:lnTo>
                <a:lnTo>
                  <a:pt x="752" y="1292"/>
                </a:lnTo>
                <a:lnTo>
                  <a:pt x="748" y="1288"/>
                </a:lnTo>
                <a:lnTo>
                  <a:pt x="746" y="1288"/>
                </a:lnTo>
                <a:lnTo>
                  <a:pt x="744" y="1290"/>
                </a:lnTo>
                <a:lnTo>
                  <a:pt x="744" y="1294"/>
                </a:lnTo>
                <a:close/>
                <a:moveTo>
                  <a:pt x="380" y="1462"/>
                </a:moveTo>
                <a:lnTo>
                  <a:pt x="380" y="1462"/>
                </a:lnTo>
                <a:lnTo>
                  <a:pt x="382" y="1460"/>
                </a:lnTo>
                <a:lnTo>
                  <a:pt x="382" y="1456"/>
                </a:lnTo>
                <a:lnTo>
                  <a:pt x="382" y="1454"/>
                </a:lnTo>
                <a:lnTo>
                  <a:pt x="380" y="1454"/>
                </a:lnTo>
                <a:lnTo>
                  <a:pt x="378" y="1454"/>
                </a:lnTo>
                <a:lnTo>
                  <a:pt x="378" y="1456"/>
                </a:lnTo>
                <a:lnTo>
                  <a:pt x="376" y="1460"/>
                </a:lnTo>
                <a:lnTo>
                  <a:pt x="374" y="1462"/>
                </a:lnTo>
                <a:lnTo>
                  <a:pt x="376" y="1468"/>
                </a:lnTo>
                <a:lnTo>
                  <a:pt x="378" y="1468"/>
                </a:lnTo>
                <a:lnTo>
                  <a:pt x="378" y="1466"/>
                </a:lnTo>
                <a:lnTo>
                  <a:pt x="380" y="1464"/>
                </a:lnTo>
                <a:lnTo>
                  <a:pt x="380" y="1462"/>
                </a:lnTo>
                <a:close/>
                <a:moveTo>
                  <a:pt x="134" y="1090"/>
                </a:moveTo>
                <a:lnTo>
                  <a:pt x="134" y="1090"/>
                </a:lnTo>
                <a:lnTo>
                  <a:pt x="148" y="1086"/>
                </a:lnTo>
                <a:lnTo>
                  <a:pt x="158" y="1086"/>
                </a:lnTo>
                <a:lnTo>
                  <a:pt x="190" y="1088"/>
                </a:lnTo>
                <a:lnTo>
                  <a:pt x="200" y="1088"/>
                </a:lnTo>
                <a:lnTo>
                  <a:pt x="202" y="1090"/>
                </a:lnTo>
                <a:lnTo>
                  <a:pt x="202" y="1092"/>
                </a:lnTo>
                <a:lnTo>
                  <a:pt x="198" y="1094"/>
                </a:lnTo>
                <a:lnTo>
                  <a:pt x="186" y="1100"/>
                </a:lnTo>
                <a:lnTo>
                  <a:pt x="182" y="1104"/>
                </a:lnTo>
                <a:lnTo>
                  <a:pt x="180" y="1108"/>
                </a:lnTo>
                <a:lnTo>
                  <a:pt x="182" y="1110"/>
                </a:lnTo>
                <a:lnTo>
                  <a:pt x="186" y="1112"/>
                </a:lnTo>
                <a:lnTo>
                  <a:pt x="196" y="1112"/>
                </a:lnTo>
                <a:lnTo>
                  <a:pt x="204" y="1114"/>
                </a:lnTo>
                <a:lnTo>
                  <a:pt x="198" y="1118"/>
                </a:lnTo>
                <a:lnTo>
                  <a:pt x="190" y="1120"/>
                </a:lnTo>
                <a:lnTo>
                  <a:pt x="182" y="1120"/>
                </a:lnTo>
                <a:lnTo>
                  <a:pt x="174" y="1118"/>
                </a:lnTo>
                <a:lnTo>
                  <a:pt x="166" y="1116"/>
                </a:lnTo>
                <a:lnTo>
                  <a:pt x="162" y="1116"/>
                </a:lnTo>
                <a:lnTo>
                  <a:pt x="156" y="1120"/>
                </a:lnTo>
                <a:lnTo>
                  <a:pt x="150" y="1122"/>
                </a:lnTo>
                <a:lnTo>
                  <a:pt x="144" y="1124"/>
                </a:lnTo>
                <a:lnTo>
                  <a:pt x="132" y="1124"/>
                </a:lnTo>
                <a:lnTo>
                  <a:pt x="122" y="1126"/>
                </a:lnTo>
                <a:lnTo>
                  <a:pt x="120" y="1130"/>
                </a:lnTo>
                <a:lnTo>
                  <a:pt x="120" y="1132"/>
                </a:lnTo>
                <a:lnTo>
                  <a:pt x="122" y="1136"/>
                </a:lnTo>
                <a:lnTo>
                  <a:pt x="124" y="1138"/>
                </a:lnTo>
                <a:lnTo>
                  <a:pt x="134" y="1136"/>
                </a:lnTo>
                <a:lnTo>
                  <a:pt x="152" y="1134"/>
                </a:lnTo>
                <a:lnTo>
                  <a:pt x="162" y="1134"/>
                </a:lnTo>
                <a:lnTo>
                  <a:pt x="174" y="1136"/>
                </a:lnTo>
                <a:lnTo>
                  <a:pt x="180" y="1138"/>
                </a:lnTo>
                <a:lnTo>
                  <a:pt x="184" y="1140"/>
                </a:lnTo>
                <a:lnTo>
                  <a:pt x="186" y="1142"/>
                </a:lnTo>
                <a:lnTo>
                  <a:pt x="186" y="1146"/>
                </a:lnTo>
                <a:lnTo>
                  <a:pt x="186" y="1152"/>
                </a:lnTo>
                <a:lnTo>
                  <a:pt x="188" y="1154"/>
                </a:lnTo>
                <a:lnTo>
                  <a:pt x="190" y="1156"/>
                </a:lnTo>
                <a:lnTo>
                  <a:pt x="198" y="1160"/>
                </a:lnTo>
                <a:lnTo>
                  <a:pt x="202" y="1166"/>
                </a:lnTo>
                <a:lnTo>
                  <a:pt x="202" y="1174"/>
                </a:lnTo>
                <a:lnTo>
                  <a:pt x="198" y="1184"/>
                </a:lnTo>
                <a:lnTo>
                  <a:pt x="196" y="1186"/>
                </a:lnTo>
                <a:lnTo>
                  <a:pt x="190" y="1186"/>
                </a:lnTo>
                <a:lnTo>
                  <a:pt x="180" y="1184"/>
                </a:lnTo>
                <a:lnTo>
                  <a:pt x="172" y="1184"/>
                </a:lnTo>
                <a:lnTo>
                  <a:pt x="170" y="1186"/>
                </a:lnTo>
                <a:lnTo>
                  <a:pt x="170" y="1190"/>
                </a:lnTo>
                <a:lnTo>
                  <a:pt x="172" y="1196"/>
                </a:lnTo>
                <a:lnTo>
                  <a:pt x="174" y="1198"/>
                </a:lnTo>
                <a:lnTo>
                  <a:pt x="176" y="1200"/>
                </a:lnTo>
                <a:lnTo>
                  <a:pt x="182" y="1202"/>
                </a:lnTo>
                <a:lnTo>
                  <a:pt x="196" y="1202"/>
                </a:lnTo>
                <a:lnTo>
                  <a:pt x="220" y="1200"/>
                </a:lnTo>
                <a:lnTo>
                  <a:pt x="232" y="1200"/>
                </a:lnTo>
                <a:lnTo>
                  <a:pt x="242" y="1202"/>
                </a:lnTo>
                <a:lnTo>
                  <a:pt x="252" y="1206"/>
                </a:lnTo>
                <a:lnTo>
                  <a:pt x="260" y="1208"/>
                </a:lnTo>
                <a:lnTo>
                  <a:pt x="274" y="1216"/>
                </a:lnTo>
                <a:lnTo>
                  <a:pt x="282" y="1218"/>
                </a:lnTo>
                <a:lnTo>
                  <a:pt x="292" y="1220"/>
                </a:lnTo>
                <a:lnTo>
                  <a:pt x="300" y="1220"/>
                </a:lnTo>
                <a:lnTo>
                  <a:pt x="308" y="1224"/>
                </a:lnTo>
                <a:lnTo>
                  <a:pt x="318" y="1228"/>
                </a:lnTo>
                <a:lnTo>
                  <a:pt x="322" y="1230"/>
                </a:lnTo>
                <a:lnTo>
                  <a:pt x="328" y="1232"/>
                </a:lnTo>
                <a:lnTo>
                  <a:pt x="336" y="1232"/>
                </a:lnTo>
                <a:lnTo>
                  <a:pt x="346" y="1230"/>
                </a:lnTo>
                <a:lnTo>
                  <a:pt x="356" y="1226"/>
                </a:lnTo>
                <a:lnTo>
                  <a:pt x="362" y="1222"/>
                </a:lnTo>
                <a:lnTo>
                  <a:pt x="368" y="1214"/>
                </a:lnTo>
                <a:lnTo>
                  <a:pt x="370" y="1210"/>
                </a:lnTo>
                <a:lnTo>
                  <a:pt x="374" y="1206"/>
                </a:lnTo>
                <a:lnTo>
                  <a:pt x="380" y="1206"/>
                </a:lnTo>
                <a:lnTo>
                  <a:pt x="388" y="1206"/>
                </a:lnTo>
                <a:lnTo>
                  <a:pt x="396" y="1204"/>
                </a:lnTo>
                <a:lnTo>
                  <a:pt x="404" y="1204"/>
                </a:lnTo>
                <a:lnTo>
                  <a:pt x="418" y="1198"/>
                </a:lnTo>
                <a:lnTo>
                  <a:pt x="452" y="1176"/>
                </a:lnTo>
                <a:lnTo>
                  <a:pt x="462" y="1172"/>
                </a:lnTo>
                <a:lnTo>
                  <a:pt x="470" y="1170"/>
                </a:lnTo>
                <a:lnTo>
                  <a:pt x="484" y="1168"/>
                </a:lnTo>
                <a:lnTo>
                  <a:pt x="488" y="1166"/>
                </a:lnTo>
                <a:lnTo>
                  <a:pt x="494" y="1164"/>
                </a:lnTo>
                <a:lnTo>
                  <a:pt x="500" y="1160"/>
                </a:lnTo>
                <a:lnTo>
                  <a:pt x="504" y="1154"/>
                </a:lnTo>
                <a:lnTo>
                  <a:pt x="514" y="1142"/>
                </a:lnTo>
                <a:lnTo>
                  <a:pt x="522" y="1136"/>
                </a:lnTo>
                <a:lnTo>
                  <a:pt x="528" y="1134"/>
                </a:lnTo>
                <a:lnTo>
                  <a:pt x="534" y="1126"/>
                </a:lnTo>
                <a:lnTo>
                  <a:pt x="540" y="1112"/>
                </a:lnTo>
                <a:lnTo>
                  <a:pt x="542" y="1104"/>
                </a:lnTo>
                <a:lnTo>
                  <a:pt x="542" y="1098"/>
                </a:lnTo>
                <a:lnTo>
                  <a:pt x="542" y="1090"/>
                </a:lnTo>
                <a:lnTo>
                  <a:pt x="538" y="1086"/>
                </a:lnTo>
                <a:lnTo>
                  <a:pt x="532" y="1082"/>
                </a:lnTo>
                <a:lnTo>
                  <a:pt x="526" y="1080"/>
                </a:lnTo>
                <a:lnTo>
                  <a:pt x="518" y="1078"/>
                </a:lnTo>
                <a:lnTo>
                  <a:pt x="514" y="1076"/>
                </a:lnTo>
                <a:lnTo>
                  <a:pt x="510" y="1072"/>
                </a:lnTo>
                <a:lnTo>
                  <a:pt x="506" y="1068"/>
                </a:lnTo>
                <a:lnTo>
                  <a:pt x="502" y="1066"/>
                </a:lnTo>
                <a:lnTo>
                  <a:pt x="496" y="1068"/>
                </a:lnTo>
                <a:lnTo>
                  <a:pt x="494" y="1066"/>
                </a:lnTo>
                <a:lnTo>
                  <a:pt x="492" y="1064"/>
                </a:lnTo>
                <a:lnTo>
                  <a:pt x="496" y="1058"/>
                </a:lnTo>
                <a:lnTo>
                  <a:pt x="500" y="1052"/>
                </a:lnTo>
                <a:lnTo>
                  <a:pt x="500" y="1048"/>
                </a:lnTo>
                <a:lnTo>
                  <a:pt x="496" y="1046"/>
                </a:lnTo>
                <a:lnTo>
                  <a:pt x="492" y="1046"/>
                </a:lnTo>
                <a:lnTo>
                  <a:pt x="486" y="1044"/>
                </a:lnTo>
                <a:lnTo>
                  <a:pt x="484" y="1044"/>
                </a:lnTo>
                <a:lnTo>
                  <a:pt x="484" y="1040"/>
                </a:lnTo>
                <a:lnTo>
                  <a:pt x="488" y="1036"/>
                </a:lnTo>
                <a:lnTo>
                  <a:pt x="500" y="1028"/>
                </a:lnTo>
                <a:lnTo>
                  <a:pt x="500" y="1024"/>
                </a:lnTo>
                <a:lnTo>
                  <a:pt x="500" y="1022"/>
                </a:lnTo>
                <a:lnTo>
                  <a:pt x="494" y="1022"/>
                </a:lnTo>
                <a:lnTo>
                  <a:pt x="484" y="1026"/>
                </a:lnTo>
                <a:lnTo>
                  <a:pt x="474" y="1032"/>
                </a:lnTo>
                <a:lnTo>
                  <a:pt x="466" y="1036"/>
                </a:lnTo>
                <a:lnTo>
                  <a:pt x="462" y="1036"/>
                </a:lnTo>
                <a:lnTo>
                  <a:pt x="460" y="1034"/>
                </a:lnTo>
                <a:lnTo>
                  <a:pt x="456" y="1028"/>
                </a:lnTo>
                <a:lnTo>
                  <a:pt x="450" y="1020"/>
                </a:lnTo>
                <a:lnTo>
                  <a:pt x="446" y="1016"/>
                </a:lnTo>
                <a:lnTo>
                  <a:pt x="442" y="1012"/>
                </a:lnTo>
                <a:lnTo>
                  <a:pt x="436" y="1012"/>
                </a:lnTo>
                <a:lnTo>
                  <a:pt x="430" y="1012"/>
                </a:lnTo>
                <a:lnTo>
                  <a:pt x="424" y="1014"/>
                </a:lnTo>
                <a:lnTo>
                  <a:pt x="420" y="1018"/>
                </a:lnTo>
                <a:lnTo>
                  <a:pt x="418" y="1022"/>
                </a:lnTo>
                <a:lnTo>
                  <a:pt x="420" y="1026"/>
                </a:lnTo>
                <a:lnTo>
                  <a:pt x="424" y="1034"/>
                </a:lnTo>
                <a:lnTo>
                  <a:pt x="424" y="1038"/>
                </a:lnTo>
                <a:lnTo>
                  <a:pt x="424" y="1040"/>
                </a:lnTo>
                <a:lnTo>
                  <a:pt x="420" y="1042"/>
                </a:lnTo>
                <a:lnTo>
                  <a:pt x="418" y="1042"/>
                </a:lnTo>
                <a:lnTo>
                  <a:pt x="406" y="1038"/>
                </a:lnTo>
                <a:lnTo>
                  <a:pt x="402" y="1036"/>
                </a:lnTo>
                <a:lnTo>
                  <a:pt x="396" y="1038"/>
                </a:lnTo>
                <a:lnTo>
                  <a:pt x="390" y="1046"/>
                </a:lnTo>
                <a:lnTo>
                  <a:pt x="386" y="1050"/>
                </a:lnTo>
                <a:lnTo>
                  <a:pt x="382" y="1052"/>
                </a:lnTo>
                <a:lnTo>
                  <a:pt x="378" y="1052"/>
                </a:lnTo>
                <a:lnTo>
                  <a:pt x="374" y="1048"/>
                </a:lnTo>
                <a:lnTo>
                  <a:pt x="362" y="1038"/>
                </a:lnTo>
                <a:lnTo>
                  <a:pt x="358" y="1038"/>
                </a:lnTo>
                <a:lnTo>
                  <a:pt x="356" y="1038"/>
                </a:lnTo>
                <a:lnTo>
                  <a:pt x="354" y="1038"/>
                </a:lnTo>
                <a:lnTo>
                  <a:pt x="352" y="1042"/>
                </a:lnTo>
                <a:lnTo>
                  <a:pt x="352" y="1052"/>
                </a:lnTo>
                <a:lnTo>
                  <a:pt x="352" y="1056"/>
                </a:lnTo>
                <a:lnTo>
                  <a:pt x="350" y="1058"/>
                </a:lnTo>
                <a:lnTo>
                  <a:pt x="350" y="1060"/>
                </a:lnTo>
                <a:lnTo>
                  <a:pt x="346" y="1058"/>
                </a:lnTo>
                <a:lnTo>
                  <a:pt x="342" y="1052"/>
                </a:lnTo>
                <a:lnTo>
                  <a:pt x="338" y="1042"/>
                </a:lnTo>
                <a:lnTo>
                  <a:pt x="336" y="1038"/>
                </a:lnTo>
                <a:lnTo>
                  <a:pt x="330" y="1036"/>
                </a:lnTo>
                <a:lnTo>
                  <a:pt x="326" y="1036"/>
                </a:lnTo>
                <a:lnTo>
                  <a:pt x="320" y="1038"/>
                </a:lnTo>
                <a:lnTo>
                  <a:pt x="314" y="1042"/>
                </a:lnTo>
                <a:lnTo>
                  <a:pt x="308" y="1048"/>
                </a:lnTo>
                <a:lnTo>
                  <a:pt x="306" y="1054"/>
                </a:lnTo>
                <a:lnTo>
                  <a:pt x="306" y="1060"/>
                </a:lnTo>
                <a:lnTo>
                  <a:pt x="304" y="1070"/>
                </a:lnTo>
                <a:lnTo>
                  <a:pt x="304" y="1072"/>
                </a:lnTo>
                <a:lnTo>
                  <a:pt x="302" y="1072"/>
                </a:lnTo>
                <a:lnTo>
                  <a:pt x="294" y="1066"/>
                </a:lnTo>
                <a:lnTo>
                  <a:pt x="286" y="1052"/>
                </a:lnTo>
                <a:lnTo>
                  <a:pt x="280" y="1044"/>
                </a:lnTo>
                <a:lnTo>
                  <a:pt x="276" y="1042"/>
                </a:lnTo>
                <a:lnTo>
                  <a:pt x="272" y="1040"/>
                </a:lnTo>
                <a:lnTo>
                  <a:pt x="268" y="1042"/>
                </a:lnTo>
                <a:lnTo>
                  <a:pt x="266" y="1046"/>
                </a:lnTo>
                <a:lnTo>
                  <a:pt x="266" y="1052"/>
                </a:lnTo>
                <a:lnTo>
                  <a:pt x="266" y="1056"/>
                </a:lnTo>
                <a:lnTo>
                  <a:pt x="268" y="1062"/>
                </a:lnTo>
                <a:lnTo>
                  <a:pt x="270" y="1074"/>
                </a:lnTo>
                <a:lnTo>
                  <a:pt x="270" y="1078"/>
                </a:lnTo>
                <a:lnTo>
                  <a:pt x="270" y="1080"/>
                </a:lnTo>
                <a:lnTo>
                  <a:pt x="266" y="1082"/>
                </a:lnTo>
                <a:lnTo>
                  <a:pt x="264" y="1082"/>
                </a:lnTo>
                <a:lnTo>
                  <a:pt x="260" y="1080"/>
                </a:lnTo>
                <a:lnTo>
                  <a:pt x="256" y="1074"/>
                </a:lnTo>
                <a:lnTo>
                  <a:pt x="252" y="1070"/>
                </a:lnTo>
                <a:lnTo>
                  <a:pt x="248" y="1072"/>
                </a:lnTo>
                <a:lnTo>
                  <a:pt x="246" y="1076"/>
                </a:lnTo>
                <a:lnTo>
                  <a:pt x="242" y="1082"/>
                </a:lnTo>
                <a:lnTo>
                  <a:pt x="240" y="1088"/>
                </a:lnTo>
                <a:lnTo>
                  <a:pt x="236" y="1090"/>
                </a:lnTo>
                <a:lnTo>
                  <a:pt x="234" y="1092"/>
                </a:lnTo>
                <a:lnTo>
                  <a:pt x="232" y="1090"/>
                </a:lnTo>
                <a:lnTo>
                  <a:pt x="228" y="1084"/>
                </a:lnTo>
                <a:lnTo>
                  <a:pt x="226" y="1076"/>
                </a:lnTo>
                <a:lnTo>
                  <a:pt x="226" y="1070"/>
                </a:lnTo>
                <a:lnTo>
                  <a:pt x="228" y="1060"/>
                </a:lnTo>
                <a:lnTo>
                  <a:pt x="228" y="1058"/>
                </a:lnTo>
                <a:lnTo>
                  <a:pt x="228" y="1054"/>
                </a:lnTo>
                <a:lnTo>
                  <a:pt x="224" y="1050"/>
                </a:lnTo>
                <a:lnTo>
                  <a:pt x="216" y="1046"/>
                </a:lnTo>
                <a:lnTo>
                  <a:pt x="204" y="1036"/>
                </a:lnTo>
                <a:lnTo>
                  <a:pt x="200" y="1030"/>
                </a:lnTo>
                <a:lnTo>
                  <a:pt x="194" y="1026"/>
                </a:lnTo>
                <a:lnTo>
                  <a:pt x="184" y="1020"/>
                </a:lnTo>
                <a:lnTo>
                  <a:pt x="174" y="1018"/>
                </a:lnTo>
                <a:lnTo>
                  <a:pt x="168" y="1018"/>
                </a:lnTo>
                <a:lnTo>
                  <a:pt x="162" y="1018"/>
                </a:lnTo>
                <a:lnTo>
                  <a:pt x="158" y="1020"/>
                </a:lnTo>
                <a:lnTo>
                  <a:pt x="154" y="1024"/>
                </a:lnTo>
                <a:lnTo>
                  <a:pt x="152" y="1026"/>
                </a:lnTo>
                <a:lnTo>
                  <a:pt x="152" y="1030"/>
                </a:lnTo>
                <a:lnTo>
                  <a:pt x="154" y="1032"/>
                </a:lnTo>
                <a:lnTo>
                  <a:pt x="162" y="1038"/>
                </a:lnTo>
                <a:lnTo>
                  <a:pt x="170" y="1042"/>
                </a:lnTo>
                <a:lnTo>
                  <a:pt x="180" y="1048"/>
                </a:lnTo>
                <a:lnTo>
                  <a:pt x="186" y="1054"/>
                </a:lnTo>
                <a:lnTo>
                  <a:pt x="188" y="1058"/>
                </a:lnTo>
                <a:lnTo>
                  <a:pt x="186" y="1058"/>
                </a:lnTo>
                <a:lnTo>
                  <a:pt x="178" y="1056"/>
                </a:lnTo>
                <a:lnTo>
                  <a:pt x="166" y="1048"/>
                </a:lnTo>
                <a:lnTo>
                  <a:pt x="154" y="1040"/>
                </a:lnTo>
                <a:lnTo>
                  <a:pt x="148" y="1038"/>
                </a:lnTo>
                <a:lnTo>
                  <a:pt x="144" y="1036"/>
                </a:lnTo>
                <a:lnTo>
                  <a:pt x="140" y="1038"/>
                </a:lnTo>
                <a:lnTo>
                  <a:pt x="136" y="1040"/>
                </a:lnTo>
                <a:lnTo>
                  <a:pt x="130" y="1048"/>
                </a:lnTo>
                <a:lnTo>
                  <a:pt x="128" y="1058"/>
                </a:lnTo>
                <a:lnTo>
                  <a:pt x="128" y="1064"/>
                </a:lnTo>
                <a:lnTo>
                  <a:pt x="126" y="1066"/>
                </a:lnTo>
                <a:lnTo>
                  <a:pt x="122" y="1068"/>
                </a:lnTo>
                <a:lnTo>
                  <a:pt x="118" y="1068"/>
                </a:lnTo>
                <a:lnTo>
                  <a:pt x="116" y="1070"/>
                </a:lnTo>
                <a:lnTo>
                  <a:pt x="116" y="1074"/>
                </a:lnTo>
                <a:lnTo>
                  <a:pt x="114" y="1080"/>
                </a:lnTo>
                <a:lnTo>
                  <a:pt x="112" y="1080"/>
                </a:lnTo>
                <a:lnTo>
                  <a:pt x="106" y="1078"/>
                </a:lnTo>
                <a:lnTo>
                  <a:pt x="102" y="1078"/>
                </a:lnTo>
                <a:lnTo>
                  <a:pt x="98" y="1080"/>
                </a:lnTo>
                <a:lnTo>
                  <a:pt x="96" y="1082"/>
                </a:lnTo>
                <a:lnTo>
                  <a:pt x="96" y="1084"/>
                </a:lnTo>
                <a:lnTo>
                  <a:pt x="100" y="1086"/>
                </a:lnTo>
                <a:lnTo>
                  <a:pt x="104" y="1090"/>
                </a:lnTo>
                <a:lnTo>
                  <a:pt x="118" y="1092"/>
                </a:lnTo>
                <a:lnTo>
                  <a:pt x="126" y="1092"/>
                </a:lnTo>
                <a:lnTo>
                  <a:pt x="134" y="1090"/>
                </a:lnTo>
                <a:close/>
                <a:moveTo>
                  <a:pt x="306" y="1550"/>
                </a:moveTo>
                <a:lnTo>
                  <a:pt x="306" y="1550"/>
                </a:lnTo>
                <a:lnTo>
                  <a:pt x="304" y="1546"/>
                </a:lnTo>
                <a:lnTo>
                  <a:pt x="302" y="1544"/>
                </a:lnTo>
                <a:lnTo>
                  <a:pt x="300" y="1544"/>
                </a:lnTo>
                <a:lnTo>
                  <a:pt x="300" y="1546"/>
                </a:lnTo>
                <a:lnTo>
                  <a:pt x="302" y="1548"/>
                </a:lnTo>
                <a:lnTo>
                  <a:pt x="306" y="1550"/>
                </a:lnTo>
                <a:close/>
                <a:moveTo>
                  <a:pt x="294" y="1582"/>
                </a:moveTo>
                <a:lnTo>
                  <a:pt x="294" y="1582"/>
                </a:lnTo>
                <a:lnTo>
                  <a:pt x="296" y="1580"/>
                </a:lnTo>
                <a:lnTo>
                  <a:pt x="294" y="1576"/>
                </a:lnTo>
                <a:lnTo>
                  <a:pt x="290" y="1572"/>
                </a:lnTo>
                <a:lnTo>
                  <a:pt x="288" y="1572"/>
                </a:lnTo>
                <a:lnTo>
                  <a:pt x="286" y="1574"/>
                </a:lnTo>
                <a:lnTo>
                  <a:pt x="286" y="1576"/>
                </a:lnTo>
                <a:lnTo>
                  <a:pt x="290" y="1580"/>
                </a:lnTo>
                <a:lnTo>
                  <a:pt x="294" y="1582"/>
                </a:lnTo>
                <a:close/>
                <a:moveTo>
                  <a:pt x="134" y="1350"/>
                </a:moveTo>
                <a:lnTo>
                  <a:pt x="134" y="1350"/>
                </a:lnTo>
                <a:lnTo>
                  <a:pt x="134" y="1354"/>
                </a:lnTo>
                <a:lnTo>
                  <a:pt x="134" y="1356"/>
                </a:lnTo>
                <a:lnTo>
                  <a:pt x="138" y="1360"/>
                </a:lnTo>
                <a:lnTo>
                  <a:pt x="140" y="1362"/>
                </a:lnTo>
                <a:lnTo>
                  <a:pt x="144" y="1364"/>
                </a:lnTo>
                <a:lnTo>
                  <a:pt x="150" y="1372"/>
                </a:lnTo>
                <a:lnTo>
                  <a:pt x="154" y="1374"/>
                </a:lnTo>
                <a:lnTo>
                  <a:pt x="154" y="1370"/>
                </a:lnTo>
                <a:lnTo>
                  <a:pt x="152" y="1364"/>
                </a:lnTo>
                <a:lnTo>
                  <a:pt x="148" y="1360"/>
                </a:lnTo>
                <a:lnTo>
                  <a:pt x="146" y="1358"/>
                </a:lnTo>
                <a:lnTo>
                  <a:pt x="144" y="1358"/>
                </a:lnTo>
                <a:lnTo>
                  <a:pt x="142" y="1354"/>
                </a:lnTo>
                <a:lnTo>
                  <a:pt x="140" y="1350"/>
                </a:lnTo>
                <a:lnTo>
                  <a:pt x="136" y="1348"/>
                </a:lnTo>
                <a:lnTo>
                  <a:pt x="134" y="1348"/>
                </a:lnTo>
                <a:lnTo>
                  <a:pt x="134" y="1350"/>
                </a:lnTo>
                <a:close/>
                <a:moveTo>
                  <a:pt x="138" y="1658"/>
                </a:moveTo>
                <a:lnTo>
                  <a:pt x="138" y="1658"/>
                </a:lnTo>
                <a:lnTo>
                  <a:pt x="140" y="1652"/>
                </a:lnTo>
                <a:lnTo>
                  <a:pt x="138" y="1650"/>
                </a:lnTo>
                <a:lnTo>
                  <a:pt x="136" y="1650"/>
                </a:lnTo>
                <a:lnTo>
                  <a:pt x="132" y="1652"/>
                </a:lnTo>
                <a:lnTo>
                  <a:pt x="128" y="1652"/>
                </a:lnTo>
                <a:lnTo>
                  <a:pt x="124" y="1652"/>
                </a:lnTo>
                <a:lnTo>
                  <a:pt x="122" y="1654"/>
                </a:lnTo>
                <a:lnTo>
                  <a:pt x="120" y="1656"/>
                </a:lnTo>
                <a:lnTo>
                  <a:pt x="122" y="1656"/>
                </a:lnTo>
                <a:lnTo>
                  <a:pt x="126" y="1660"/>
                </a:lnTo>
                <a:lnTo>
                  <a:pt x="134" y="1660"/>
                </a:lnTo>
                <a:lnTo>
                  <a:pt x="136" y="1660"/>
                </a:lnTo>
                <a:lnTo>
                  <a:pt x="138" y="1658"/>
                </a:lnTo>
                <a:close/>
                <a:moveTo>
                  <a:pt x="124" y="1360"/>
                </a:moveTo>
                <a:lnTo>
                  <a:pt x="124" y="1360"/>
                </a:lnTo>
                <a:lnTo>
                  <a:pt x="122" y="1360"/>
                </a:lnTo>
                <a:lnTo>
                  <a:pt x="124" y="1362"/>
                </a:lnTo>
                <a:lnTo>
                  <a:pt x="132" y="1368"/>
                </a:lnTo>
                <a:lnTo>
                  <a:pt x="134" y="1370"/>
                </a:lnTo>
                <a:lnTo>
                  <a:pt x="138" y="1368"/>
                </a:lnTo>
                <a:lnTo>
                  <a:pt x="138" y="1366"/>
                </a:lnTo>
                <a:lnTo>
                  <a:pt x="136" y="1362"/>
                </a:lnTo>
                <a:lnTo>
                  <a:pt x="132" y="1358"/>
                </a:lnTo>
                <a:lnTo>
                  <a:pt x="130" y="1358"/>
                </a:lnTo>
                <a:lnTo>
                  <a:pt x="124" y="1360"/>
                </a:lnTo>
                <a:close/>
                <a:moveTo>
                  <a:pt x="162" y="1352"/>
                </a:moveTo>
                <a:lnTo>
                  <a:pt x="162" y="1352"/>
                </a:lnTo>
                <a:lnTo>
                  <a:pt x="162" y="1348"/>
                </a:lnTo>
                <a:lnTo>
                  <a:pt x="160" y="1344"/>
                </a:lnTo>
                <a:lnTo>
                  <a:pt x="160" y="1350"/>
                </a:lnTo>
                <a:lnTo>
                  <a:pt x="160" y="1352"/>
                </a:lnTo>
                <a:lnTo>
                  <a:pt x="162" y="1352"/>
                </a:lnTo>
                <a:close/>
                <a:moveTo>
                  <a:pt x="128" y="1670"/>
                </a:moveTo>
                <a:lnTo>
                  <a:pt x="128" y="1670"/>
                </a:lnTo>
                <a:lnTo>
                  <a:pt x="126" y="1670"/>
                </a:lnTo>
                <a:lnTo>
                  <a:pt x="124" y="1672"/>
                </a:lnTo>
                <a:lnTo>
                  <a:pt x="122" y="1678"/>
                </a:lnTo>
                <a:lnTo>
                  <a:pt x="124" y="1686"/>
                </a:lnTo>
                <a:lnTo>
                  <a:pt x="126" y="1688"/>
                </a:lnTo>
                <a:lnTo>
                  <a:pt x="128" y="1688"/>
                </a:lnTo>
                <a:lnTo>
                  <a:pt x="130" y="1688"/>
                </a:lnTo>
                <a:lnTo>
                  <a:pt x="130" y="1684"/>
                </a:lnTo>
                <a:lnTo>
                  <a:pt x="128" y="1682"/>
                </a:lnTo>
                <a:lnTo>
                  <a:pt x="128" y="1680"/>
                </a:lnTo>
                <a:lnTo>
                  <a:pt x="130" y="1678"/>
                </a:lnTo>
                <a:lnTo>
                  <a:pt x="132" y="1674"/>
                </a:lnTo>
                <a:lnTo>
                  <a:pt x="130" y="1672"/>
                </a:lnTo>
                <a:lnTo>
                  <a:pt x="128" y="1670"/>
                </a:lnTo>
                <a:close/>
                <a:moveTo>
                  <a:pt x="238" y="1920"/>
                </a:moveTo>
                <a:lnTo>
                  <a:pt x="238" y="1920"/>
                </a:lnTo>
                <a:lnTo>
                  <a:pt x="236" y="1924"/>
                </a:lnTo>
                <a:lnTo>
                  <a:pt x="238" y="1926"/>
                </a:lnTo>
                <a:lnTo>
                  <a:pt x="240" y="1930"/>
                </a:lnTo>
                <a:lnTo>
                  <a:pt x="246" y="1930"/>
                </a:lnTo>
                <a:lnTo>
                  <a:pt x="248" y="1930"/>
                </a:lnTo>
                <a:lnTo>
                  <a:pt x="252" y="1926"/>
                </a:lnTo>
                <a:lnTo>
                  <a:pt x="252" y="1924"/>
                </a:lnTo>
                <a:lnTo>
                  <a:pt x="254" y="1920"/>
                </a:lnTo>
                <a:lnTo>
                  <a:pt x="252" y="1918"/>
                </a:lnTo>
                <a:lnTo>
                  <a:pt x="250" y="1916"/>
                </a:lnTo>
                <a:lnTo>
                  <a:pt x="248" y="1914"/>
                </a:lnTo>
                <a:lnTo>
                  <a:pt x="244" y="1916"/>
                </a:lnTo>
                <a:lnTo>
                  <a:pt x="240" y="1916"/>
                </a:lnTo>
                <a:lnTo>
                  <a:pt x="238" y="1920"/>
                </a:lnTo>
                <a:close/>
                <a:moveTo>
                  <a:pt x="232" y="1878"/>
                </a:moveTo>
                <a:lnTo>
                  <a:pt x="232" y="1878"/>
                </a:lnTo>
                <a:lnTo>
                  <a:pt x="236" y="1878"/>
                </a:lnTo>
                <a:lnTo>
                  <a:pt x="240" y="1876"/>
                </a:lnTo>
                <a:lnTo>
                  <a:pt x="246" y="1870"/>
                </a:lnTo>
                <a:lnTo>
                  <a:pt x="248" y="1862"/>
                </a:lnTo>
                <a:lnTo>
                  <a:pt x="246" y="1858"/>
                </a:lnTo>
                <a:lnTo>
                  <a:pt x="244" y="1856"/>
                </a:lnTo>
                <a:lnTo>
                  <a:pt x="240" y="1858"/>
                </a:lnTo>
                <a:lnTo>
                  <a:pt x="234" y="1866"/>
                </a:lnTo>
                <a:lnTo>
                  <a:pt x="230" y="1874"/>
                </a:lnTo>
                <a:lnTo>
                  <a:pt x="230" y="1876"/>
                </a:lnTo>
                <a:lnTo>
                  <a:pt x="232" y="1878"/>
                </a:lnTo>
                <a:close/>
                <a:moveTo>
                  <a:pt x="290" y="1568"/>
                </a:moveTo>
                <a:lnTo>
                  <a:pt x="290" y="1568"/>
                </a:lnTo>
                <a:lnTo>
                  <a:pt x="294" y="1572"/>
                </a:lnTo>
                <a:lnTo>
                  <a:pt x="298" y="1572"/>
                </a:lnTo>
                <a:lnTo>
                  <a:pt x="302" y="1572"/>
                </a:lnTo>
                <a:lnTo>
                  <a:pt x="304" y="1572"/>
                </a:lnTo>
                <a:lnTo>
                  <a:pt x="306" y="1574"/>
                </a:lnTo>
                <a:lnTo>
                  <a:pt x="310" y="1574"/>
                </a:lnTo>
                <a:lnTo>
                  <a:pt x="312" y="1572"/>
                </a:lnTo>
                <a:lnTo>
                  <a:pt x="312" y="1570"/>
                </a:lnTo>
                <a:lnTo>
                  <a:pt x="310" y="1568"/>
                </a:lnTo>
                <a:lnTo>
                  <a:pt x="310" y="1570"/>
                </a:lnTo>
                <a:lnTo>
                  <a:pt x="308" y="1570"/>
                </a:lnTo>
                <a:lnTo>
                  <a:pt x="308" y="1568"/>
                </a:lnTo>
                <a:lnTo>
                  <a:pt x="304" y="1566"/>
                </a:lnTo>
                <a:lnTo>
                  <a:pt x="302" y="1566"/>
                </a:lnTo>
                <a:lnTo>
                  <a:pt x="300" y="1566"/>
                </a:lnTo>
                <a:lnTo>
                  <a:pt x="300" y="1564"/>
                </a:lnTo>
                <a:lnTo>
                  <a:pt x="302" y="1560"/>
                </a:lnTo>
                <a:lnTo>
                  <a:pt x="300" y="1560"/>
                </a:lnTo>
                <a:lnTo>
                  <a:pt x="296" y="1556"/>
                </a:lnTo>
                <a:lnTo>
                  <a:pt x="292" y="1556"/>
                </a:lnTo>
                <a:lnTo>
                  <a:pt x="290" y="1560"/>
                </a:lnTo>
                <a:lnTo>
                  <a:pt x="288" y="1564"/>
                </a:lnTo>
                <a:lnTo>
                  <a:pt x="290" y="1568"/>
                </a:lnTo>
                <a:close/>
                <a:moveTo>
                  <a:pt x="208" y="1778"/>
                </a:moveTo>
                <a:lnTo>
                  <a:pt x="208" y="1778"/>
                </a:lnTo>
                <a:lnTo>
                  <a:pt x="206" y="1784"/>
                </a:lnTo>
                <a:lnTo>
                  <a:pt x="206" y="1788"/>
                </a:lnTo>
                <a:lnTo>
                  <a:pt x="210" y="1792"/>
                </a:lnTo>
                <a:lnTo>
                  <a:pt x="214" y="1792"/>
                </a:lnTo>
                <a:lnTo>
                  <a:pt x="216" y="1792"/>
                </a:lnTo>
                <a:lnTo>
                  <a:pt x="218" y="1788"/>
                </a:lnTo>
                <a:lnTo>
                  <a:pt x="216" y="1782"/>
                </a:lnTo>
                <a:lnTo>
                  <a:pt x="212" y="1776"/>
                </a:lnTo>
                <a:lnTo>
                  <a:pt x="210" y="1776"/>
                </a:lnTo>
                <a:lnTo>
                  <a:pt x="208" y="1778"/>
                </a:lnTo>
                <a:close/>
                <a:moveTo>
                  <a:pt x="618" y="1434"/>
                </a:moveTo>
                <a:lnTo>
                  <a:pt x="618" y="1434"/>
                </a:lnTo>
                <a:lnTo>
                  <a:pt x="620" y="1434"/>
                </a:lnTo>
                <a:lnTo>
                  <a:pt x="622" y="1430"/>
                </a:lnTo>
                <a:lnTo>
                  <a:pt x="622" y="1428"/>
                </a:lnTo>
                <a:lnTo>
                  <a:pt x="620" y="1426"/>
                </a:lnTo>
                <a:lnTo>
                  <a:pt x="616" y="1430"/>
                </a:lnTo>
                <a:lnTo>
                  <a:pt x="616" y="1432"/>
                </a:lnTo>
                <a:lnTo>
                  <a:pt x="618" y="1434"/>
                </a:lnTo>
                <a:close/>
                <a:moveTo>
                  <a:pt x="882" y="1770"/>
                </a:moveTo>
                <a:lnTo>
                  <a:pt x="882" y="1770"/>
                </a:lnTo>
                <a:lnTo>
                  <a:pt x="876" y="1774"/>
                </a:lnTo>
                <a:lnTo>
                  <a:pt x="870" y="1774"/>
                </a:lnTo>
                <a:lnTo>
                  <a:pt x="866" y="1772"/>
                </a:lnTo>
                <a:lnTo>
                  <a:pt x="860" y="1774"/>
                </a:lnTo>
                <a:lnTo>
                  <a:pt x="860" y="1776"/>
                </a:lnTo>
                <a:lnTo>
                  <a:pt x="864" y="1778"/>
                </a:lnTo>
                <a:lnTo>
                  <a:pt x="870" y="1782"/>
                </a:lnTo>
                <a:lnTo>
                  <a:pt x="870" y="1784"/>
                </a:lnTo>
                <a:lnTo>
                  <a:pt x="870" y="1786"/>
                </a:lnTo>
                <a:lnTo>
                  <a:pt x="870" y="1788"/>
                </a:lnTo>
                <a:lnTo>
                  <a:pt x="872" y="1790"/>
                </a:lnTo>
                <a:lnTo>
                  <a:pt x="874" y="1792"/>
                </a:lnTo>
                <a:lnTo>
                  <a:pt x="872" y="1796"/>
                </a:lnTo>
                <a:lnTo>
                  <a:pt x="870" y="1798"/>
                </a:lnTo>
                <a:lnTo>
                  <a:pt x="872" y="1800"/>
                </a:lnTo>
                <a:lnTo>
                  <a:pt x="874" y="1800"/>
                </a:lnTo>
                <a:lnTo>
                  <a:pt x="876" y="1804"/>
                </a:lnTo>
                <a:lnTo>
                  <a:pt x="876" y="1806"/>
                </a:lnTo>
                <a:lnTo>
                  <a:pt x="878" y="1806"/>
                </a:lnTo>
                <a:lnTo>
                  <a:pt x="882" y="1806"/>
                </a:lnTo>
                <a:lnTo>
                  <a:pt x="886" y="1806"/>
                </a:lnTo>
                <a:lnTo>
                  <a:pt x="888" y="1808"/>
                </a:lnTo>
                <a:lnTo>
                  <a:pt x="892" y="1806"/>
                </a:lnTo>
                <a:lnTo>
                  <a:pt x="894" y="1808"/>
                </a:lnTo>
                <a:lnTo>
                  <a:pt x="896" y="1810"/>
                </a:lnTo>
                <a:lnTo>
                  <a:pt x="896" y="1814"/>
                </a:lnTo>
                <a:lnTo>
                  <a:pt x="894" y="1814"/>
                </a:lnTo>
                <a:lnTo>
                  <a:pt x="892" y="1814"/>
                </a:lnTo>
                <a:lnTo>
                  <a:pt x="890" y="1816"/>
                </a:lnTo>
                <a:lnTo>
                  <a:pt x="892" y="1816"/>
                </a:lnTo>
                <a:lnTo>
                  <a:pt x="894" y="1818"/>
                </a:lnTo>
                <a:lnTo>
                  <a:pt x="898" y="1820"/>
                </a:lnTo>
                <a:lnTo>
                  <a:pt x="898" y="1822"/>
                </a:lnTo>
                <a:lnTo>
                  <a:pt x="896" y="1824"/>
                </a:lnTo>
                <a:lnTo>
                  <a:pt x="896" y="1826"/>
                </a:lnTo>
                <a:lnTo>
                  <a:pt x="900" y="1832"/>
                </a:lnTo>
                <a:lnTo>
                  <a:pt x="902" y="1836"/>
                </a:lnTo>
                <a:lnTo>
                  <a:pt x="904" y="1840"/>
                </a:lnTo>
                <a:lnTo>
                  <a:pt x="904" y="1844"/>
                </a:lnTo>
                <a:lnTo>
                  <a:pt x="906" y="1846"/>
                </a:lnTo>
                <a:lnTo>
                  <a:pt x="906" y="1848"/>
                </a:lnTo>
                <a:lnTo>
                  <a:pt x="908" y="1848"/>
                </a:lnTo>
                <a:lnTo>
                  <a:pt x="908" y="1844"/>
                </a:lnTo>
                <a:lnTo>
                  <a:pt x="908" y="1838"/>
                </a:lnTo>
                <a:lnTo>
                  <a:pt x="910" y="1834"/>
                </a:lnTo>
                <a:lnTo>
                  <a:pt x="912" y="1832"/>
                </a:lnTo>
                <a:lnTo>
                  <a:pt x="912" y="1828"/>
                </a:lnTo>
                <a:lnTo>
                  <a:pt x="908" y="1824"/>
                </a:lnTo>
                <a:lnTo>
                  <a:pt x="902" y="1822"/>
                </a:lnTo>
                <a:lnTo>
                  <a:pt x="904" y="1822"/>
                </a:lnTo>
                <a:lnTo>
                  <a:pt x="906" y="1820"/>
                </a:lnTo>
                <a:lnTo>
                  <a:pt x="910" y="1820"/>
                </a:lnTo>
                <a:lnTo>
                  <a:pt x="912" y="1818"/>
                </a:lnTo>
                <a:lnTo>
                  <a:pt x="912" y="1816"/>
                </a:lnTo>
                <a:lnTo>
                  <a:pt x="912" y="1812"/>
                </a:lnTo>
                <a:lnTo>
                  <a:pt x="912" y="1810"/>
                </a:lnTo>
                <a:lnTo>
                  <a:pt x="912" y="1808"/>
                </a:lnTo>
                <a:lnTo>
                  <a:pt x="918" y="1804"/>
                </a:lnTo>
                <a:lnTo>
                  <a:pt x="924" y="1802"/>
                </a:lnTo>
                <a:lnTo>
                  <a:pt x="926" y="1800"/>
                </a:lnTo>
                <a:lnTo>
                  <a:pt x="924" y="1798"/>
                </a:lnTo>
                <a:lnTo>
                  <a:pt x="918" y="1794"/>
                </a:lnTo>
                <a:lnTo>
                  <a:pt x="914" y="1790"/>
                </a:lnTo>
                <a:lnTo>
                  <a:pt x="914" y="1788"/>
                </a:lnTo>
                <a:lnTo>
                  <a:pt x="916" y="1784"/>
                </a:lnTo>
                <a:lnTo>
                  <a:pt x="922" y="1782"/>
                </a:lnTo>
                <a:lnTo>
                  <a:pt x="926" y="1782"/>
                </a:lnTo>
                <a:lnTo>
                  <a:pt x="928" y="1778"/>
                </a:lnTo>
                <a:lnTo>
                  <a:pt x="928" y="1772"/>
                </a:lnTo>
                <a:lnTo>
                  <a:pt x="928" y="1764"/>
                </a:lnTo>
                <a:lnTo>
                  <a:pt x="930" y="1758"/>
                </a:lnTo>
                <a:lnTo>
                  <a:pt x="932" y="1754"/>
                </a:lnTo>
                <a:lnTo>
                  <a:pt x="930" y="1752"/>
                </a:lnTo>
                <a:lnTo>
                  <a:pt x="920" y="1750"/>
                </a:lnTo>
                <a:lnTo>
                  <a:pt x="914" y="1750"/>
                </a:lnTo>
                <a:lnTo>
                  <a:pt x="908" y="1752"/>
                </a:lnTo>
                <a:lnTo>
                  <a:pt x="904" y="1756"/>
                </a:lnTo>
                <a:lnTo>
                  <a:pt x="902" y="1760"/>
                </a:lnTo>
                <a:lnTo>
                  <a:pt x="904" y="1762"/>
                </a:lnTo>
                <a:lnTo>
                  <a:pt x="904" y="1764"/>
                </a:lnTo>
                <a:lnTo>
                  <a:pt x="900" y="1772"/>
                </a:lnTo>
                <a:lnTo>
                  <a:pt x="898" y="1776"/>
                </a:lnTo>
                <a:lnTo>
                  <a:pt x="896" y="1774"/>
                </a:lnTo>
                <a:lnTo>
                  <a:pt x="896" y="1770"/>
                </a:lnTo>
                <a:lnTo>
                  <a:pt x="898" y="1762"/>
                </a:lnTo>
                <a:lnTo>
                  <a:pt x="896" y="1760"/>
                </a:lnTo>
                <a:lnTo>
                  <a:pt x="894" y="1760"/>
                </a:lnTo>
                <a:lnTo>
                  <a:pt x="890" y="1760"/>
                </a:lnTo>
                <a:lnTo>
                  <a:pt x="884" y="1758"/>
                </a:lnTo>
                <a:lnTo>
                  <a:pt x="880" y="1758"/>
                </a:lnTo>
                <a:lnTo>
                  <a:pt x="876" y="1758"/>
                </a:lnTo>
                <a:lnTo>
                  <a:pt x="878" y="1760"/>
                </a:lnTo>
                <a:lnTo>
                  <a:pt x="882" y="1762"/>
                </a:lnTo>
                <a:lnTo>
                  <a:pt x="886" y="1764"/>
                </a:lnTo>
                <a:lnTo>
                  <a:pt x="884" y="1768"/>
                </a:lnTo>
                <a:lnTo>
                  <a:pt x="882" y="1770"/>
                </a:lnTo>
                <a:close/>
                <a:moveTo>
                  <a:pt x="850" y="1762"/>
                </a:moveTo>
                <a:lnTo>
                  <a:pt x="850" y="1762"/>
                </a:lnTo>
                <a:lnTo>
                  <a:pt x="848" y="1760"/>
                </a:lnTo>
                <a:lnTo>
                  <a:pt x="846" y="1764"/>
                </a:lnTo>
                <a:lnTo>
                  <a:pt x="848" y="1768"/>
                </a:lnTo>
                <a:lnTo>
                  <a:pt x="848" y="1772"/>
                </a:lnTo>
                <a:lnTo>
                  <a:pt x="850" y="1772"/>
                </a:lnTo>
                <a:lnTo>
                  <a:pt x="850" y="1770"/>
                </a:lnTo>
                <a:lnTo>
                  <a:pt x="852" y="1766"/>
                </a:lnTo>
                <a:lnTo>
                  <a:pt x="850" y="1762"/>
                </a:lnTo>
                <a:close/>
                <a:moveTo>
                  <a:pt x="834" y="1814"/>
                </a:moveTo>
                <a:lnTo>
                  <a:pt x="834" y="1814"/>
                </a:lnTo>
                <a:lnTo>
                  <a:pt x="846" y="1816"/>
                </a:lnTo>
                <a:lnTo>
                  <a:pt x="852" y="1814"/>
                </a:lnTo>
                <a:lnTo>
                  <a:pt x="856" y="1812"/>
                </a:lnTo>
                <a:lnTo>
                  <a:pt x="858" y="1808"/>
                </a:lnTo>
                <a:lnTo>
                  <a:pt x="858" y="1806"/>
                </a:lnTo>
                <a:lnTo>
                  <a:pt x="858" y="1800"/>
                </a:lnTo>
                <a:lnTo>
                  <a:pt x="856" y="1794"/>
                </a:lnTo>
                <a:lnTo>
                  <a:pt x="856" y="1790"/>
                </a:lnTo>
                <a:lnTo>
                  <a:pt x="856" y="1788"/>
                </a:lnTo>
                <a:lnTo>
                  <a:pt x="852" y="1784"/>
                </a:lnTo>
                <a:lnTo>
                  <a:pt x="850" y="1782"/>
                </a:lnTo>
                <a:lnTo>
                  <a:pt x="850" y="1784"/>
                </a:lnTo>
                <a:lnTo>
                  <a:pt x="848" y="1786"/>
                </a:lnTo>
                <a:lnTo>
                  <a:pt x="840" y="1782"/>
                </a:lnTo>
                <a:lnTo>
                  <a:pt x="836" y="1782"/>
                </a:lnTo>
                <a:lnTo>
                  <a:pt x="830" y="1784"/>
                </a:lnTo>
                <a:lnTo>
                  <a:pt x="824" y="1786"/>
                </a:lnTo>
                <a:lnTo>
                  <a:pt x="818" y="1786"/>
                </a:lnTo>
                <a:lnTo>
                  <a:pt x="816" y="1786"/>
                </a:lnTo>
                <a:lnTo>
                  <a:pt x="814" y="1788"/>
                </a:lnTo>
                <a:lnTo>
                  <a:pt x="814" y="1790"/>
                </a:lnTo>
                <a:lnTo>
                  <a:pt x="816" y="1792"/>
                </a:lnTo>
                <a:lnTo>
                  <a:pt x="820" y="1798"/>
                </a:lnTo>
                <a:lnTo>
                  <a:pt x="824" y="1806"/>
                </a:lnTo>
                <a:lnTo>
                  <a:pt x="824" y="1810"/>
                </a:lnTo>
                <a:lnTo>
                  <a:pt x="826" y="1808"/>
                </a:lnTo>
                <a:lnTo>
                  <a:pt x="828" y="1808"/>
                </a:lnTo>
                <a:lnTo>
                  <a:pt x="830" y="1808"/>
                </a:lnTo>
                <a:lnTo>
                  <a:pt x="830" y="1810"/>
                </a:lnTo>
                <a:lnTo>
                  <a:pt x="830" y="1812"/>
                </a:lnTo>
                <a:lnTo>
                  <a:pt x="830" y="1814"/>
                </a:lnTo>
                <a:lnTo>
                  <a:pt x="834" y="1814"/>
                </a:lnTo>
                <a:close/>
                <a:moveTo>
                  <a:pt x="898" y="1832"/>
                </a:moveTo>
                <a:lnTo>
                  <a:pt x="898" y="1832"/>
                </a:lnTo>
                <a:lnTo>
                  <a:pt x="894" y="1826"/>
                </a:lnTo>
                <a:lnTo>
                  <a:pt x="892" y="1826"/>
                </a:lnTo>
                <a:lnTo>
                  <a:pt x="890" y="1828"/>
                </a:lnTo>
                <a:lnTo>
                  <a:pt x="890" y="1830"/>
                </a:lnTo>
                <a:lnTo>
                  <a:pt x="888" y="1830"/>
                </a:lnTo>
                <a:lnTo>
                  <a:pt x="878" y="1824"/>
                </a:lnTo>
                <a:lnTo>
                  <a:pt x="872" y="1822"/>
                </a:lnTo>
                <a:lnTo>
                  <a:pt x="868" y="1822"/>
                </a:lnTo>
                <a:lnTo>
                  <a:pt x="866" y="1826"/>
                </a:lnTo>
                <a:lnTo>
                  <a:pt x="866" y="1830"/>
                </a:lnTo>
                <a:lnTo>
                  <a:pt x="870" y="1834"/>
                </a:lnTo>
                <a:lnTo>
                  <a:pt x="876" y="1838"/>
                </a:lnTo>
                <a:lnTo>
                  <a:pt x="886" y="1840"/>
                </a:lnTo>
                <a:lnTo>
                  <a:pt x="894" y="1842"/>
                </a:lnTo>
                <a:lnTo>
                  <a:pt x="898" y="1842"/>
                </a:lnTo>
                <a:lnTo>
                  <a:pt x="900" y="1840"/>
                </a:lnTo>
                <a:lnTo>
                  <a:pt x="898" y="1832"/>
                </a:lnTo>
                <a:close/>
                <a:moveTo>
                  <a:pt x="914" y="1822"/>
                </a:moveTo>
                <a:lnTo>
                  <a:pt x="914" y="1822"/>
                </a:lnTo>
                <a:lnTo>
                  <a:pt x="912" y="1824"/>
                </a:lnTo>
                <a:lnTo>
                  <a:pt x="914" y="1826"/>
                </a:lnTo>
                <a:lnTo>
                  <a:pt x="918" y="1824"/>
                </a:lnTo>
                <a:lnTo>
                  <a:pt x="924" y="1820"/>
                </a:lnTo>
                <a:lnTo>
                  <a:pt x="926" y="1820"/>
                </a:lnTo>
                <a:lnTo>
                  <a:pt x="926" y="1818"/>
                </a:lnTo>
                <a:lnTo>
                  <a:pt x="922" y="1816"/>
                </a:lnTo>
                <a:lnTo>
                  <a:pt x="918" y="1816"/>
                </a:lnTo>
                <a:lnTo>
                  <a:pt x="914" y="1822"/>
                </a:lnTo>
                <a:close/>
                <a:moveTo>
                  <a:pt x="868" y="1848"/>
                </a:moveTo>
                <a:lnTo>
                  <a:pt x="868" y="1848"/>
                </a:lnTo>
                <a:lnTo>
                  <a:pt x="866" y="1850"/>
                </a:lnTo>
                <a:lnTo>
                  <a:pt x="868" y="1852"/>
                </a:lnTo>
                <a:lnTo>
                  <a:pt x="872" y="1854"/>
                </a:lnTo>
                <a:lnTo>
                  <a:pt x="876" y="1854"/>
                </a:lnTo>
                <a:lnTo>
                  <a:pt x="880" y="1854"/>
                </a:lnTo>
                <a:lnTo>
                  <a:pt x="878" y="1852"/>
                </a:lnTo>
                <a:lnTo>
                  <a:pt x="876" y="1848"/>
                </a:lnTo>
                <a:lnTo>
                  <a:pt x="872" y="1848"/>
                </a:lnTo>
                <a:lnTo>
                  <a:pt x="868" y="1848"/>
                </a:lnTo>
                <a:close/>
                <a:moveTo>
                  <a:pt x="1030" y="1820"/>
                </a:moveTo>
                <a:lnTo>
                  <a:pt x="1030" y="1820"/>
                </a:lnTo>
                <a:lnTo>
                  <a:pt x="1032" y="1818"/>
                </a:lnTo>
                <a:lnTo>
                  <a:pt x="1034" y="1814"/>
                </a:lnTo>
                <a:lnTo>
                  <a:pt x="1032" y="1810"/>
                </a:lnTo>
                <a:lnTo>
                  <a:pt x="1030" y="1808"/>
                </a:lnTo>
                <a:lnTo>
                  <a:pt x="1022" y="1802"/>
                </a:lnTo>
                <a:lnTo>
                  <a:pt x="1018" y="1800"/>
                </a:lnTo>
                <a:lnTo>
                  <a:pt x="1016" y="1802"/>
                </a:lnTo>
                <a:lnTo>
                  <a:pt x="1014" y="1806"/>
                </a:lnTo>
                <a:lnTo>
                  <a:pt x="1016" y="1812"/>
                </a:lnTo>
                <a:lnTo>
                  <a:pt x="1022" y="1818"/>
                </a:lnTo>
                <a:lnTo>
                  <a:pt x="1026" y="1820"/>
                </a:lnTo>
                <a:lnTo>
                  <a:pt x="1030" y="1820"/>
                </a:lnTo>
                <a:close/>
                <a:moveTo>
                  <a:pt x="952" y="1846"/>
                </a:moveTo>
                <a:lnTo>
                  <a:pt x="952" y="1846"/>
                </a:lnTo>
                <a:lnTo>
                  <a:pt x="952" y="1848"/>
                </a:lnTo>
                <a:lnTo>
                  <a:pt x="954" y="1850"/>
                </a:lnTo>
                <a:lnTo>
                  <a:pt x="954" y="1854"/>
                </a:lnTo>
                <a:lnTo>
                  <a:pt x="954" y="1856"/>
                </a:lnTo>
                <a:lnTo>
                  <a:pt x="952" y="1858"/>
                </a:lnTo>
                <a:lnTo>
                  <a:pt x="952" y="1860"/>
                </a:lnTo>
                <a:lnTo>
                  <a:pt x="960" y="1866"/>
                </a:lnTo>
                <a:lnTo>
                  <a:pt x="962" y="1866"/>
                </a:lnTo>
                <a:lnTo>
                  <a:pt x="964" y="1866"/>
                </a:lnTo>
                <a:lnTo>
                  <a:pt x="964" y="1864"/>
                </a:lnTo>
                <a:lnTo>
                  <a:pt x="964" y="1862"/>
                </a:lnTo>
                <a:lnTo>
                  <a:pt x="966" y="1860"/>
                </a:lnTo>
                <a:lnTo>
                  <a:pt x="968" y="1858"/>
                </a:lnTo>
                <a:lnTo>
                  <a:pt x="972" y="1862"/>
                </a:lnTo>
                <a:lnTo>
                  <a:pt x="976" y="1864"/>
                </a:lnTo>
                <a:lnTo>
                  <a:pt x="976" y="1862"/>
                </a:lnTo>
                <a:lnTo>
                  <a:pt x="976" y="1860"/>
                </a:lnTo>
                <a:lnTo>
                  <a:pt x="972" y="1858"/>
                </a:lnTo>
                <a:lnTo>
                  <a:pt x="972" y="1856"/>
                </a:lnTo>
                <a:lnTo>
                  <a:pt x="972" y="1854"/>
                </a:lnTo>
                <a:lnTo>
                  <a:pt x="974" y="1850"/>
                </a:lnTo>
                <a:lnTo>
                  <a:pt x="974" y="1846"/>
                </a:lnTo>
                <a:lnTo>
                  <a:pt x="972" y="1846"/>
                </a:lnTo>
                <a:lnTo>
                  <a:pt x="970" y="1844"/>
                </a:lnTo>
                <a:lnTo>
                  <a:pt x="966" y="1842"/>
                </a:lnTo>
                <a:lnTo>
                  <a:pt x="964" y="1840"/>
                </a:lnTo>
                <a:lnTo>
                  <a:pt x="960" y="1838"/>
                </a:lnTo>
                <a:lnTo>
                  <a:pt x="956" y="1840"/>
                </a:lnTo>
                <a:lnTo>
                  <a:pt x="954" y="1842"/>
                </a:lnTo>
                <a:lnTo>
                  <a:pt x="958" y="1844"/>
                </a:lnTo>
                <a:lnTo>
                  <a:pt x="964" y="1846"/>
                </a:lnTo>
                <a:lnTo>
                  <a:pt x="966" y="1848"/>
                </a:lnTo>
                <a:lnTo>
                  <a:pt x="964" y="1850"/>
                </a:lnTo>
                <a:lnTo>
                  <a:pt x="960" y="1850"/>
                </a:lnTo>
                <a:lnTo>
                  <a:pt x="952" y="1846"/>
                </a:lnTo>
                <a:close/>
                <a:moveTo>
                  <a:pt x="862" y="1678"/>
                </a:moveTo>
                <a:lnTo>
                  <a:pt x="862" y="1678"/>
                </a:lnTo>
                <a:lnTo>
                  <a:pt x="864" y="1678"/>
                </a:lnTo>
                <a:lnTo>
                  <a:pt x="868" y="1678"/>
                </a:lnTo>
                <a:lnTo>
                  <a:pt x="872" y="1674"/>
                </a:lnTo>
                <a:lnTo>
                  <a:pt x="872" y="1672"/>
                </a:lnTo>
                <a:lnTo>
                  <a:pt x="868" y="1672"/>
                </a:lnTo>
                <a:lnTo>
                  <a:pt x="864" y="1674"/>
                </a:lnTo>
                <a:lnTo>
                  <a:pt x="862" y="1678"/>
                </a:lnTo>
                <a:close/>
                <a:moveTo>
                  <a:pt x="860" y="1816"/>
                </a:moveTo>
                <a:lnTo>
                  <a:pt x="860" y="1816"/>
                </a:lnTo>
                <a:lnTo>
                  <a:pt x="860" y="1814"/>
                </a:lnTo>
                <a:lnTo>
                  <a:pt x="860" y="1812"/>
                </a:lnTo>
                <a:lnTo>
                  <a:pt x="858" y="1814"/>
                </a:lnTo>
                <a:lnTo>
                  <a:pt x="856" y="1818"/>
                </a:lnTo>
                <a:lnTo>
                  <a:pt x="850" y="1826"/>
                </a:lnTo>
                <a:lnTo>
                  <a:pt x="848" y="1830"/>
                </a:lnTo>
                <a:lnTo>
                  <a:pt x="848" y="1834"/>
                </a:lnTo>
                <a:lnTo>
                  <a:pt x="850" y="1836"/>
                </a:lnTo>
                <a:lnTo>
                  <a:pt x="852" y="1836"/>
                </a:lnTo>
                <a:lnTo>
                  <a:pt x="854" y="1830"/>
                </a:lnTo>
                <a:lnTo>
                  <a:pt x="860" y="1816"/>
                </a:lnTo>
                <a:close/>
                <a:moveTo>
                  <a:pt x="1100" y="2508"/>
                </a:moveTo>
                <a:lnTo>
                  <a:pt x="1100" y="2508"/>
                </a:lnTo>
                <a:lnTo>
                  <a:pt x="1102" y="2508"/>
                </a:lnTo>
                <a:lnTo>
                  <a:pt x="1100" y="2506"/>
                </a:lnTo>
                <a:lnTo>
                  <a:pt x="1094" y="2504"/>
                </a:lnTo>
                <a:lnTo>
                  <a:pt x="1086" y="2504"/>
                </a:lnTo>
                <a:lnTo>
                  <a:pt x="1084" y="2504"/>
                </a:lnTo>
                <a:lnTo>
                  <a:pt x="1084" y="2506"/>
                </a:lnTo>
                <a:lnTo>
                  <a:pt x="1086" y="2508"/>
                </a:lnTo>
                <a:lnTo>
                  <a:pt x="1092" y="2510"/>
                </a:lnTo>
                <a:lnTo>
                  <a:pt x="1096" y="2510"/>
                </a:lnTo>
                <a:lnTo>
                  <a:pt x="1100" y="2508"/>
                </a:lnTo>
                <a:close/>
                <a:moveTo>
                  <a:pt x="1092" y="2518"/>
                </a:moveTo>
                <a:lnTo>
                  <a:pt x="1092" y="2518"/>
                </a:lnTo>
                <a:lnTo>
                  <a:pt x="1108" y="2520"/>
                </a:lnTo>
                <a:lnTo>
                  <a:pt x="1110" y="2518"/>
                </a:lnTo>
                <a:lnTo>
                  <a:pt x="1108" y="2516"/>
                </a:lnTo>
                <a:lnTo>
                  <a:pt x="1100" y="2514"/>
                </a:lnTo>
                <a:lnTo>
                  <a:pt x="1086" y="2514"/>
                </a:lnTo>
                <a:lnTo>
                  <a:pt x="1084" y="2514"/>
                </a:lnTo>
                <a:lnTo>
                  <a:pt x="1082" y="2516"/>
                </a:lnTo>
                <a:lnTo>
                  <a:pt x="1092" y="2518"/>
                </a:lnTo>
                <a:close/>
                <a:moveTo>
                  <a:pt x="1108" y="1672"/>
                </a:moveTo>
                <a:lnTo>
                  <a:pt x="1108" y="1672"/>
                </a:lnTo>
                <a:lnTo>
                  <a:pt x="1106" y="1672"/>
                </a:lnTo>
                <a:lnTo>
                  <a:pt x="1104" y="1674"/>
                </a:lnTo>
                <a:lnTo>
                  <a:pt x="1102" y="1682"/>
                </a:lnTo>
                <a:lnTo>
                  <a:pt x="1100" y="1692"/>
                </a:lnTo>
                <a:lnTo>
                  <a:pt x="1094" y="1700"/>
                </a:lnTo>
                <a:lnTo>
                  <a:pt x="1090" y="1710"/>
                </a:lnTo>
                <a:lnTo>
                  <a:pt x="1086" y="1722"/>
                </a:lnTo>
                <a:lnTo>
                  <a:pt x="1084" y="1734"/>
                </a:lnTo>
                <a:lnTo>
                  <a:pt x="1084" y="1740"/>
                </a:lnTo>
                <a:lnTo>
                  <a:pt x="1086" y="1744"/>
                </a:lnTo>
                <a:lnTo>
                  <a:pt x="1090" y="1734"/>
                </a:lnTo>
                <a:lnTo>
                  <a:pt x="1100" y="1708"/>
                </a:lnTo>
                <a:lnTo>
                  <a:pt x="1108" y="1684"/>
                </a:lnTo>
                <a:lnTo>
                  <a:pt x="1110" y="1676"/>
                </a:lnTo>
                <a:lnTo>
                  <a:pt x="1110" y="1674"/>
                </a:lnTo>
                <a:lnTo>
                  <a:pt x="1108" y="1672"/>
                </a:lnTo>
                <a:close/>
                <a:moveTo>
                  <a:pt x="1804" y="2938"/>
                </a:moveTo>
                <a:lnTo>
                  <a:pt x="1804" y="2938"/>
                </a:lnTo>
                <a:lnTo>
                  <a:pt x="1810" y="2932"/>
                </a:lnTo>
                <a:lnTo>
                  <a:pt x="1812" y="2928"/>
                </a:lnTo>
                <a:lnTo>
                  <a:pt x="1808" y="2930"/>
                </a:lnTo>
                <a:lnTo>
                  <a:pt x="1800" y="2934"/>
                </a:lnTo>
                <a:lnTo>
                  <a:pt x="1790" y="2940"/>
                </a:lnTo>
                <a:lnTo>
                  <a:pt x="1776" y="2946"/>
                </a:lnTo>
                <a:lnTo>
                  <a:pt x="1768" y="2946"/>
                </a:lnTo>
                <a:lnTo>
                  <a:pt x="1760" y="2944"/>
                </a:lnTo>
                <a:lnTo>
                  <a:pt x="1754" y="2944"/>
                </a:lnTo>
                <a:lnTo>
                  <a:pt x="1750" y="2944"/>
                </a:lnTo>
                <a:lnTo>
                  <a:pt x="1748" y="2946"/>
                </a:lnTo>
                <a:lnTo>
                  <a:pt x="1748" y="2948"/>
                </a:lnTo>
                <a:lnTo>
                  <a:pt x="1748" y="2954"/>
                </a:lnTo>
                <a:lnTo>
                  <a:pt x="1746" y="2954"/>
                </a:lnTo>
                <a:lnTo>
                  <a:pt x="1742" y="2954"/>
                </a:lnTo>
                <a:lnTo>
                  <a:pt x="1736" y="2954"/>
                </a:lnTo>
                <a:lnTo>
                  <a:pt x="1732" y="2958"/>
                </a:lnTo>
                <a:lnTo>
                  <a:pt x="1730" y="2960"/>
                </a:lnTo>
                <a:lnTo>
                  <a:pt x="1726" y="2960"/>
                </a:lnTo>
                <a:lnTo>
                  <a:pt x="1722" y="2960"/>
                </a:lnTo>
                <a:lnTo>
                  <a:pt x="1722" y="2962"/>
                </a:lnTo>
                <a:lnTo>
                  <a:pt x="1726" y="2974"/>
                </a:lnTo>
                <a:lnTo>
                  <a:pt x="1728" y="2978"/>
                </a:lnTo>
                <a:lnTo>
                  <a:pt x="1732" y="2980"/>
                </a:lnTo>
                <a:lnTo>
                  <a:pt x="1736" y="2982"/>
                </a:lnTo>
                <a:lnTo>
                  <a:pt x="1742" y="2982"/>
                </a:lnTo>
                <a:lnTo>
                  <a:pt x="1748" y="2982"/>
                </a:lnTo>
                <a:lnTo>
                  <a:pt x="1750" y="2984"/>
                </a:lnTo>
                <a:lnTo>
                  <a:pt x="1752" y="2986"/>
                </a:lnTo>
                <a:lnTo>
                  <a:pt x="1754" y="2984"/>
                </a:lnTo>
                <a:lnTo>
                  <a:pt x="1754" y="2982"/>
                </a:lnTo>
                <a:lnTo>
                  <a:pt x="1756" y="2980"/>
                </a:lnTo>
                <a:lnTo>
                  <a:pt x="1764" y="2978"/>
                </a:lnTo>
                <a:lnTo>
                  <a:pt x="1770" y="2976"/>
                </a:lnTo>
                <a:lnTo>
                  <a:pt x="1774" y="2974"/>
                </a:lnTo>
                <a:lnTo>
                  <a:pt x="1776" y="2970"/>
                </a:lnTo>
                <a:lnTo>
                  <a:pt x="1780" y="2966"/>
                </a:lnTo>
                <a:lnTo>
                  <a:pt x="1782" y="2964"/>
                </a:lnTo>
                <a:lnTo>
                  <a:pt x="1790" y="2964"/>
                </a:lnTo>
                <a:lnTo>
                  <a:pt x="1794" y="2964"/>
                </a:lnTo>
                <a:lnTo>
                  <a:pt x="1796" y="2962"/>
                </a:lnTo>
                <a:lnTo>
                  <a:pt x="1794" y="2960"/>
                </a:lnTo>
                <a:lnTo>
                  <a:pt x="1790" y="2954"/>
                </a:lnTo>
                <a:lnTo>
                  <a:pt x="1790" y="2950"/>
                </a:lnTo>
                <a:lnTo>
                  <a:pt x="1796" y="2944"/>
                </a:lnTo>
                <a:lnTo>
                  <a:pt x="1804" y="2938"/>
                </a:lnTo>
                <a:close/>
                <a:moveTo>
                  <a:pt x="1538" y="2902"/>
                </a:moveTo>
                <a:lnTo>
                  <a:pt x="1538" y="2902"/>
                </a:lnTo>
                <a:lnTo>
                  <a:pt x="1540" y="2906"/>
                </a:lnTo>
                <a:lnTo>
                  <a:pt x="1538" y="2910"/>
                </a:lnTo>
                <a:lnTo>
                  <a:pt x="1538" y="2914"/>
                </a:lnTo>
                <a:lnTo>
                  <a:pt x="1542" y="2918"/>
                </a:lnTo>
                <a:lnTo>
                  <a:pt x="1544" y="2918"/>
                </a:lnTo>
                <a:lnTo>
                  <a:pt x="1548" y="2914"/>
                </a:lnTo>
                <a:lnTo>
                  <a:pt x="1554" y="2904"/>
                </a:lnTo>
                <a:lnTo>
                  <a:pt x="1558" y="2894"/>
                </a:lnTo>
                <a:lnTo>
                  <a:pt x="1560" y="2888"/>
                </a:lnTo>
                <a:lnTo>
                  <a:pt x="1560" y="2886"/>
                </a:lnTo>
                <a:lnTo>
                  <a:pt x="1558" y="2886"/>
                </a:lnTo>
                <a:lnTo>
                  <a:pt x="1554" y="2886"/>
                </a:lnTo>
                <a:lnTo>
                  <a:pt x="1546" y="2892"/>
                </a:lnTo>
                <a:lnTo>
                  <a:pt x="1540" y="2898"/>
                </a:lnTo>
                <a:lnTo>
                  <a:pt x="1538" y="2900"/>
                </a:lnTo>
                <a:lnTo>
                  <a:pt x="1538" y="2902"/>
                </a:lnTo>
                <a:close/>
                <a:moveTo>
                  <a:pt x="644" y="1508"/>
                </a:moveTo>
                <a:lnTo>
                  <a:pt x="644" y="1508"/>
                </a:lnTo>
                <a:lnTo>
                  <a:pt x="646" y="1510"/>
                </a:lnTo>
                <a:lnTo>
                  <a:pt x="648" y="1508"/>
                </a:lnTo>
                <a:lnTo>
                  <a:pt x="650" y="1500"/>
                </a:lnTo>
                <a:lnTo>
                  <a:pt x="650" y="1498"/>
                </a:lnTo>
                <a:lnTo>
                  <a:pt x="646" y="1498"/>
                </a:lnTo>
                <a:lnTo>
                  <a:pt x="640" y="1500"/>
                </a:lnTo>
                <a:lnTo>
                  <a:pt x="636" y="1504"/>
                </a:lnTo>
                <a:lnTo>
                  <a:pt x="634" y="1510"/>
                </a:lnTo>
                <a:lnTo>
                  <a:pt x="636" y="1514"/>
                </a:lnTo>
                <a:lnTo>
                  <a:pt x="638" y="1516"/>
                </a:lnTo>
                <a:lnTo>
                  <a:pt x="642" y="1518"/>
                </a:lnTo>
                <a:lnTo>
                  <a:pt x="644" y="1516"/>
                </a:lnTo>
                <a:lnTo>
                  <a:pt x="644" y="1514"/>
                </a:lnTo>
                <a:lnTo>
                  <a:pt x="642" y="1508"/>
                </a:lnTo>
                <a:lnTo>
                  <a:pt x="640" y="1506"/>
                </a:lnTo>
                <a:lnTo>
                  <a:pt x="644" y="1508"/>
                </a:lnTo>
                <a:close/>
                <a:moveTo>
                  <a:pt x="632" y="1558"/>
                </a:moveTo>
                <a:lnTo>
                  <a:pt x="632" y="1558"/>
                </a:lnTo>
                <a:lnTo>
                  <a:pt x="634" y="1556"/>
                </a:lnTo>
                <a:lnTo>
                  <a:pt x="634" y="1554"/>
                </a:lnTo>
                <a:lnTo>
                  <a:pt x="634" y="1548"/>
                </a:lnTo>
                <a:lnTo>
                  <a:pt x="630" y="1544"/>
                </a:lnTo>
                <a:lnTo>
                  <a:pt x="630" y="1546"/>
                </a:lnTo>
                <a:lnTo>
                  <a:pt x="630" y="1554"/>
                </a:lnTo>
                <a:lnTo>
                  <a:pt x="630" y="1558"/>
                </a:lnTo>
                <a:lnTo>
                  <a:pt x="632" y="1558"/>
                </a:lnTo>
                <a:close/>
                <a:moveTo>
                  <a:pt x="628" y="1528"/>
                </a:moveTo>
                <a:lnTo>
                  <a:pt x="628" y="1528"/>
                </a:lnTo>
                <a:lnTo>
                  <a:pt x="630" y="1528"/>
                </a:lnTo>
                <a:lnTo>
                  <a:pt x="630" y="1526"/>
                </a:lnTo>
                <a:lnTo>
                  <a:pt x="632" y="1522"/>
                </a:lnTo>
                <a:lnTo>
                  <a:pt x="632" y="1520"/>
                </a:lnTo>
                <a:lnTo>
                  <a:pt x="634" y="1520"/>
                </a:lnTo>
                <a:lnTo>
                  <a:pt x="634" y="1522"/>
                </a:lnTo>
                <a:lnTo>
                  <a:pt x="636" y="1522"/>
                </a:lnTo>
                <a:lnTo>
                  <a:pt x="638" y="1522"/>
                </a:lnTo>
                <a:lnTo>
                  <a:pt x="638" y="1520"/>
                </a:lnTo>
                <a:lnTo>
                  <a:pt x="636" y="1518"/>
                </a:lnTo>
                <a:lnTo>
                  <a:pt x="632" y="1514"/>
                </a:lnTo>
                <a:lnTo>
                  <a:pt x="628" y="1512"/>
                </a:lnTo>
                <a:lnTo>
                  <a:pt x="628" y="1516"/>
                </a:lnTo>
                <a:lnTo>
                  <a:pt x="628" y="1528"/>
                </a:lnTo>
                <a:close/>
                <a:moveTo>
                  <a:pt x="1186" y="1636"/>
                </a:moveTo>
                <a:lnTo>
                  <a:pt x="1186" y="1636"/>
                </a:lnTo>
                <a:lnTo>
                  <a:pt x="1180" y="1640"/>
                </a:lnTo>
                <a:lnTo>
                  <a:pt x="1176" y="1638"/>
                </a:lnTo>
                <a:lnTo>
                  <a:pt x="1174" y="1638"/>
                </a:lnTo>
                <a:lnTo>
                  <a:pt x="1164" y="1646"/>
                </a:lnTo>
                <a:lnTo>
                  <a:pt x="1156" y="1656"/>
                </a:lnTo>
                <a:lnTo>
                  <a:pt x="1150" y="1666"/>
                </a:lnTo>
                <a:lnTo>
                  <a:pt x="1150" y="1676"/>
                </a:lnTo>
                <a:lnTo>
                  <a:pt x="1154" y="1682"/>
                </a:lnTo>
                <a:lnTo>
                  <a:pt x="1154" y="1686"/>
                </a:lnTo>
                <a:lnTo>
                  <a:pt x="1154" y="1690"/>
                </a:lnTo>
                <a:lnTo>
                  <a:pt x="1154" y="1696"/>
                </a:lnTo>
                <a:lnTo>
                  <a:pt x="1154" y="1700"/>
                </a:lnTo>
                <a:lnTo>
                  <a:pt x="1158" y="1700"/>
                </a:lnTo>
                <a:lnTo>
                  <a:pt x="1162" y="1696"/>
                </a:lnTo>
                <a:lnTo>
                  <a:pt x="1166" y="1690"/>
                </a:lnTo>
                <a:lnTo>
                  <a:pt x="1170" y="1682"/>
                </a:lnTo>
                <a:lnTo>
                  <a:pt x="1178" y="1674"/>
                </a:lnTo>
                <a:lnTo>
                  <a:pt x="1182" y="1670"/>
                </a:lnTo>
                <a:lnTo>
                  <a:pt x="1184" y="1666"/>
                </a:lnTo>
                <a:lnTo>
                  <a:pt x="1182" y="1662"/>
                </a:lnTo>
                <a:lnTo>
                  <a:pt x="1180" y="1658"/>
                </a:lnTo>
                <a:lnTo>
                  <a:pt x="1180" y="1656"/>
                </a:lnTo>
                <a:lnTo>
                  <a:pt x="1182" y="1652"/>
                </a:lnTo>
                <a:lnTo>
                  <a:pt x="1186" y="1646"/>
                </a:lnTo>
                <a:lnTo>
                  <a:pt x="1194" y="1638"/>
                </a:lnTo>
                <a:lnTo>
                  <a:pt x="1198" y="1632"/>
                </a:lnTo>
                <a:lnTo>
                  <a:pt x="1196" y="1630"/>
                </a:lnTo>
                <a:lnTo>
                  <a:pt x="1194" y="1632"/>
                </a:lnTo>
                <a:lnTo>
                  <a:pt x="1186" y="1636"/>
                </a:lnTo>
                <a:close/>
                <a:moveTo>
                  <a:pt x="1058" y="962"/>
                </a:moveTo>
                <a:lnTo>
                  <a:pt x="1058" y="962"/>
                </a:lnTo>
                <a:lnTo>
                  <a:pt x="1050" y="960"/>
                </a:lnTo>
                <a:lnTo>
                  <a:pt x="1048" y="962"/>
                </a:lnTo>
                <a:lnTo>
                  <a:pt x="1046" y="964"/>
                </a:lnTo>
                <a:lnTo>
                  <a:pt x="1048" y="964"/>
                </a:lnTo>
                <a:lnTo>
                  <a:pt x="1054" y="964"/>
                </a:lnTo>
                <a:lnTo>
                  <a:pt x="1058" y="962"/>
                </a:lnTo>
                <a:close/>
                <a:moveTo>
                  <a:pt x="1366" y="1568"/>
                </a:moveTo>
                <a:lnTo>
                  <a:pt x="1366" y="1568"/>
                </a:lnTo>
                <a:lnTo>
                  <a:pt x="1364" y="1566"/>
                </a:lnTo>
                <a:lnTo>
                  <a:pt x="1360" y="1564"/>
                </a:lnTo>
                <a:lnTo>
                  <a:pt x="1356" y="1564"/>
                </a:lnTo>
                <a:lnTo>
                  <a:pt x="1354" y="1566"/>
                </a:lnTo>
                <a:lnTo>
                  <a:pt x="1356" y="1568"/>
                </a:lnTo>
                <a:lnTo>
                  <a:pt x="1360" y="1570"/>
                </a:lnTo>
                <a:lnTo>
                  <a:pt x="1364" y="1570"/>
                </a:lnTo>
                <a:lnTo>
                  <a:pt x="1366" y="1568"/>
                </a:lnTo>
                <a:close/>
                <a:moveTo>
                  <a:pt x="1332" y="1588"/>
                </a:moveTo>
                <a:lnTo>
                  <a:pt x="1332" y="1588"/>
                </a:lnTo>
                <a:lnTo>
                  <a:pt x="1336" y="1586"/>
                </a:lnTo>
                <a:lnTo>
                  <a:pt x="1338" y="1584"/>
                </a:lnTo>
                <a:lnTo>
                  <a:pt x="1338" y="1582"/>
                </a:lnTo>
                <a:lnTo>
                  <a:pt x="1342" y="1580"/>
                </a:lnTo>
                <a:lnTo>
                  <a:pt x="1344" y="1582"/>
                </a:lnTo>
                <a:lnTo>
                  <a:pt x="1346" y="1580"/>
                </a:lnTo>
                <a:lnTo>
                  <a:pt x="1346" y="1578"/>
                </a:lnTo>
                <a:lnTo>
                  <a:pt x="1348" y="1578"/>
                </a:lnTo>
                <a:lnTo>
                  <a:pt x="1350" y="1578"/>
                </a:lnTo>
                <a:lnTo>
                  <a:pt x="1352" y="1576"/>
                </a:lnTo>
                <a:lnTo>
                  <a:pt x="1350" y="1574"/>
                </a:lnTo>
                <a:lnTo>
                  <a:pt x="1346" y="1570"/>
                </a:lnTo>
                <a:lnTo>
                  <a:pt x="1336" y="1562"/>
                </a:lnTo>
                <a:lnTo>
                  <a:pt x="1334" y="1562"/>
                </a:lnTo>
                <a:lnTo>
                  <a:pt x="1330" y="1566"/>
                </a:lnTo>
                <a:lnTo>
                  <a:pt x="1326" y="1568"/>
                </a:lnTo>
                <a:lnTo>
                  <a:pt x="1320" y="1570"/>
                </a:lnTo>
                <a:lnTo>
                  <a:pt x="1316" y="1570"/>
                </a:lnTo>
                <a:lnTo>
                  <a:pt x="1312" y="1570"/>
                </a:lnTo>
                <a:lnTo>
                  <a:pt x="1310" y="1572"/>
                </a:lnTo>
                <a:lnTo>
                  <a:pt x="1312" y="1574"/>
                </a:lnTo>
                <a:lnTo>
                  <a:pt x="1322" y="1574"/>
                </a:lnTo>
                <a:lnTo>
                  <a:pt x="1324" y="1574"/>
                </a:lnTo>
                <a:lnTo>
                  <a:pt x="1326" y="1576"/>
                </a:lnTo>
                <a:lnTo>
                  <a:pt x="1326" y="1580"/>
                </a:lnTo>
                <a:lnTo>
                  <a:pt x="1328" y="1584"/>
                </a:lnTo>
                <a:lnTo>
                  <a:pt x="1330" y="1586"/>
                </a:lnTo>
                <a:lnTo>
                  <a:pt x="1332" y="1588"/>
                </a:lnTo>
                <a:close/>
                <a:moveTo>
                  <a:pt x="1306" y="1608"/>
                </a:moveTo>
                <a:lnTo>
                  <a:pt x="1306" y="1608"/>
                </a:lnTo>
                <a:lnTo>
                  <a:pt x="1304" y="1610"/>
                </a:lnTo>
                <a:lnTo>
                  <a:pt x="1302" y="1612"/>
                </a:lnTo>
                <a:lnTo>
                  <a:pt x="1304" y="1616"/>
                </a:lnTo>
                <a:lnTo>
                  <a:pt x="1310" y="1618"/>
                </a:lnTo>
                <a:lnTo>
                  <a:pt x="1316" y="1622"/>
                </a:lnTo>
                <a:lnTo>
                  <a:pt x="1316" y="1624"/>
                </a:lnTo>
                <a:lnTo>
                  <a:pt x="1312" y="1628"/>
                </a:lnTo>
                <a:lnTo>
                  <a:pt x="1308" y="1630"/>
                </a:lnTo>
                <a:lnTo>
                  <a:pt x="1308" y="1634"/>
                </a:lnTo>
                <a:lnTo>
                  <a:pt x="1308" y="1636"/>
                </a:lnTo>
                <a:lnTo>
                  <a:pt x="1314" y="1636"/>
                </a:lnTo>
                <a:lnTo>
                  <a:pt x="1316" y="1634"/>
                </a:lnTo>
                <a:lnTo>
                  <a:pt x="1318" y="1630"/>
                </a:lnTo>
                <a:lnTo>
                  <a:pt x="1322" y="1620"/>
                </a:lnTo>
                <a:lnTo>
                  <a:pt x="1326" y="1618"/>
                </a:lnTo>
                <a:lnTo>
                  <a:pt x="1328" y="1616"/>
                </a:lnTo>
                <a:lnTo>
                  <a:pt x="1330" y="1616"/>
                </a:lnTo>
                <a:lnTo>
                  <a:pt x="1334" y="1618"/>
                </a:lnTo>
                <a:lnTo>
                  <a:pt x="1340" y="1614"/>
                </a:lnTo>
                <a:lnTo>
                  <a:pt x="1348" y="1610"/>
                </a:lnTo>
                <a:lnTo>
                  <a:pt x="1352" y="1604"/>
                </a:lnTo>
                <a:lnTo>
                  <a:pt x="1356" y="1602"/>
                </a:lnTo>
                <a:lnTo>
                  <a:pt x="1358" y="1602"/>
                </a:lnTo>
                <a:lnTo>
                  <a:pt x="1358" y="1604"/>
                </a:lnTo>
                <a:lnTo>
                  <a:pt x="1362" y="1604"/>
                </a:lnTo>
                <a:lnTo>
                  <a:pt x="1364" y="1602"/>
                </a:lnTo>
                <a:lnTo>
                  <a:pt x="1362" y="1602"/>
                </a:lnTo>
                <a:lnTo>
                  <a:pt x="1354" y="1596"/>
                </a:lnTo>
                <a:lnTo>
                  <a:pt x="1348" y="1594"/>
                </a:lnTo>
                <a:lnTo>
                  <a:pt x="1342" y="1594"/>
                </a:lnTo>
                <a:lnTo>
                  <a:pt x="1338" y="1594"/>
                </a:lnTo>
                <a:lnTo>
                  <a:pt x="1334" y="1592"/>
                </a:lnTo>
                <a:lnTo>
                  <a:pt x="1330" y="1590"/>
                </a:lnTo>
                <a:lnTo>
                  <a:pt x="1324" y="1592"/>
                </a:lnTo>
                <a:lnTo>
                  <a:pt x="1318" y="1594"/>
                </a:lnTo>
                <a:lnTo>
                  <a:pt x="1314" y="1600"/>
                </a:lnTo>
                <a:lnTo>
                  <a:pt x="1312" y="1602"/>
                </a:lnTo>
                <a:lnTo>
                  <a:pt x="1310" y="1602"/>
                </a:lnTo>
                <a:lnTo>
                  <a:pt x="1308" y="1598"/>
                </a:lnTo>
                <a:lnTo>
                  <a:pt x="1304" y="1598"/>
                </a:lnTo>
                <a:lnTo>
                  <a:pt x="1304" y="1600"/>
                </a:lnTo>
                <a:lnTo>
                  <a:pt x="1306" y="1604"/>
                </a:lnTo>
                <a:lnTo>
                  <a:pt x="1308" y="1606"/>
                </a:lnTo>
                <a:lnTo>
                  <a:pt x="1308" y="1608"/>
                </a:lnTo>
                <a:lnTo>
                  <a:pt x="1306" y="1608"/>
                </a:lnTo>
                <a:close/>
                <a:moveTo>
                  <a:pt x="1364" y="1596"/>
                </a:moveTo>
                <a:lnTo>
                  <a:pt x="1364" y="1596"/>
                </a:lnTo>
                <a:lnTo>
                  <a:pt x="1364" y="1592"/>
                </a:lnTo>
                <a:lnTo>
                  <a:pt x="1360" y="1590"/>
                </a:lnTo>
                <a:lnTo>
                  <a:pt x="1356" y="1588"/>
                </a:lnTo>
                <a:lnTo>
                  <a:pt x="1354" y="1588"/>
                </a:lnTo>
                <a:lnTo>
                  <a:pt x="1354" y="1592"/>
                </a:lnTo>
                <a:lnTo>
                  <a:pt x="1356" y="1596"/>
                </a:lnTo>
                <a:lnTo>
                  <a:pt x="1360" y="1598"/>
                </a:lnTo>
                <a:lnTo>
                  <a:pt x="1364" y="1596"/>
                </a:lnTo>
                <a:close/>
                <a:moveTo>
                  <a:pt x="1102" y="2532"/>
                </a:moveTo>
                <a:lnTo>
                  <a:pt x="1102" y="2532"/>
                </a:lnTo>
                <a:lnTo>
                  <a:pt x="1110" y="2530"/>
                </a:lnTo>
                <a:lnTo>
                  <a:pt x="1112" y="2530"/>
                </a:lnTo>
                <a:lnTo>
                  <a:pt x="1110" y="2528"/>
                </a:lnTo>
                <a:lnTo>
                  <a:pt x="1098" y="2526"/>
                </a:lnTo>
                <a:lnTo>
                  <a:pt x="1092" y="2528"/>
                </a:lnTo>
                <a:lnTo>
                  <a:pt x="1094" y="2530"/>
                </a:lnTo>
                <a:lnTo>
                  <a:pt x="1096" y="2532"/>
                </a:lnTo>
                <a:lnTo>
                  <a:pt x="1102" y="2532"/>
                </a:lnTo>
                <a:close/>
                <a:moveTo>
                  <a:pt x="470" y="2754"/>
                </a:moveTo>
                <a:lnTo>
                  <a:pt x="470" y="2754"/>
                </a:lnTo>
                <a:lnTo>
                  <a:pt x="472" y="2756"/>
                </a:lnTo>
                <a:lnTo>
                  <a:pt x="476" y="2756"/>
                </a:lnTo>
                <a:lnTo>
                  <a:pt x="482" y="2752"/>
                </a:lnTo>
                <a:lnTo>
                  <a:pt x="486" y="2746"/>
                </a:lnTo>
                <a:lnTo>
                  <a:pt x="486" y="2744"/>
                </a:lnTo>
                <a:lnTo>
                  <a:pt x="484" y="2740"/>
                </a:lnTo>
                <a:lnTo>
                  <a:pt x="482" y="2740"/>
                </a:lnTo>
                <a:lnTo>
                  <a:pt x="480" y="2740"/>
                </a:lnTo>
                <a:lnTo>
                  <a:pt x="474" y="2744"/>
                </a:lnTo>
                <a:lnTo>
                  <a:pt x="470" y="2750"/>
                </a:lnTo>
                <a:lnTo>
                  <a:pt x="470" y="2752"/>
                </a:lnTo>
                <a:lnTo>
                  <a:pt x="470" y="2754"/>
                </a:lnTo>
                <a:close/>
                <a:moveTo>
                  <a:pt x="808" y="2632"/>
                </a:moveTo>
                <a:lnTo>
                  <a:pt x="808" y="2632"/>
                </a:lnTo>
                <a:lnTo>
                  <a:pt x="804" y="2628"/>
                </a:lnTo>
                <a:lnTo>
                  <a:pt x="802" y="2626"/>
                </a:lnTo>
                <a:lnTo>
                  <a:pt x="798" y="2624"/>
                </a:lnTo>
                <a:lnTo>
                  <a:pt x="794" y="2626"/>
                </a:lnTo>
                <a:lnTo>
                  <a:pt x="790" y="2628"/>
                </a:lnTo>
                <a:lnTo>
                  <a:pt x="776" y="2638"/>
                </a:lnTo>
                <a:lnTo>
                  <a:pt x="768" y="2644"/>
                </a:lnTo>
                <a:lnTo>
                  <a:pt x="762" y="2646"/>
                </a:lnTo>
                <a:lnTo>
                  <a:pt x="758" y="2644"/>
                </a:lnTo>
                <a:lnTo>
                  <a:pt x="756" y="2642"/>
                </a:lnTo>
                <a:lnTo>
                  <a:pt x="752" y="2640"/>
                </a:lnTo>
                <a:lnTo>
                  <a:pt x="750" y="2650"/>
                </a:lnTo>
                <a:lnTo>
                  <a:pt x="752" y="2654"/>
                </a:lnTo>
                <a:lnTo>
                  <a:pt x="752" y="2658"/>
                </a:lnTo>
                <a:lnTo>
                  <a:pt x="756" y="2664"/>
                </a:lnTo>
                <a:lnTo>
                  <a:pt x="760" y="2672"/>
                </a:lnTo>
                <a:lnTo>
                  <a:pt x="762" y="2678"/>
                </a:lnTo>
                <a:lnTo>
                  <a:pt x="762" y="2686"/>
                </a:lnTo>
                <a:lnTo>
                  <a:pt x="762" y="2694"/>
                </a:lnTo>
                <a:lnTo>
                  <a:pt x="764" y="2698"/>
                </a:lnTo>
                <a:lnTo>
                  <a:pt x="764" y="2702"/>
                </a:lnTo>
                <a:lnTo>
                  <a:pt x="762" y="2714"/>
                </a:lnTo>
                <a:lnTo>
                  <a:pt x="760" y="2728"/>
                </a:lnTo>
                <a:lnTo>
                  <a:pt x="764" y="2742"/>
                </a:lnTo>
                <a:lnTo>
                  <a:pt x="766" y="2746"/>
                </a:lnTo>
                <a:lnTo>
                  <a:pt x="770" y="2750"/>
                </a:lnTo>
                <a:lnTo>
                  <a:pt x="774" y="2752"/>
                </a:lnTo>
                <a:lnTo>
                  <a:pt x="778" y="2752"/>
                </a:lnTo>
                <a:lnTo>
                  <a:pt x="782" y="2752"/>
                </a:lnTo>
                <a:lnTo>
                  <a:pt x="784" y="2748"/>
                </a:lnTo>
                <a:lnTo>
                  <a:pt x="788" y="2742"/>
                </a:lnTo>
                <a:lnTo>
                  <a:pt x="790" y="2738"/>
                </a:lnTo>
                <a:lnTo>
                  <a:pt x="792" y="2736"/>
                </a:lnTo>
                <a:lnTo>
                  <a:pt x="796" y="2738"/>
                </a:lnTo>
                <a:lnTo>
                  <a:pt x="802" y="2740"/>
                </a:lnTo>
                <a:lnTo>
                  <a:pt x="806" y="2740"/>
                </a:lnTo>
                <a:lnTo>
                  <a:pt x="808" y="2736"/>
                </a:lnTo>
                <a:lnTo>
                  <a:pt x="810" y="2726"/>
                </a:lnTo>
                <a:lnTo>
                  <a:pt x="814" y="2708"/>
                </a:lnTo>
                <a:lnTo>
                  <a:pt x="816" y="2698"/>
                </a:lnTo>
                <a:lnTo>
                  <a:pt x="814" y="2690"/>
                </a:lnTo>
                <a:lnTo>
                  <a:pt x="812" y="2682"/>
                </a:lnTo>
                <a:lnTo>
                  <a:pt x="810" y="2678"/>
                </a:lnTo>
                <a:lnTo>
                  <a:pt x="814" y="2672"/>
                </a:lnTo>
                <a:lnTo>
                  <a:pt x="818" y="2668"/>
                </a:lnTo>
                <a:lnTo>
                  <a:pt x="818" y="2662"/>
                </a:lnTo>
                <a:lnTo>
                  <a:pt x="818" y="2652"/>
                </a:lnTo>
                <a:lnTo>
                  <a:pt x="814" y="2642"/>
                </a:lnTo>
                <a:lnTo>
                  <a:pt x="808" y="2632"/>
                </a:lnTo>
                <a:close/>
                <a:moveTo>
                  <a:pt x="576" y="2694"/>
                </a:moveTo>
                <a:lnTo>
                  <a:pt x="576" y="2694"/>
                </a:lnTo>
                <a:lnTo>
                  <a:pt x="578" y="2696"/>
                </a:lnTo>
                <a:lnTo>
                  <a:pt x="580" y="2696"/>
                </a:lnTo>
                <a:lnTo>
                  <a:pt x="584" y="2696"/>
                </a:lnTo>
                <a:lnTo>
                  <a:pt x="588" y="2698"/>
                </a:lnTo>
                <a:lnTo>
                  <a:pt x="592" y="2702"/>
                </a:lnTo>
                <a:lnTo>
                  <a:pt x="594" y="2700"/>
                </a:lnTo>
                <a:lnTo>
                  <a:pt x="596" y="2698"/>
                </a:lnTo>
                <a:lnTo>
                  <a:pt x="594" y="2692"/>
                </a:lnTo>
                <a:lnTo>
                  <a:pt x="594" y="2690"/>
                </a:lnTo>
                <a:lnTo>
                  <a:pt x="590" y="2688"/>
                </a:lnTo>
                <a:lnTo>
                  <a:pt x="584" y="2686"/>
                </a:lnTo>
                <a:lnTo>
                  <a:pt x="578" y="2688"/>
                </a:lnTo>
                <a:lnTo>
                  <a:pt x="576" y="2690"/>
                </a:lnTo>
                <a:lnTo>
                  <a:pt x="576" y="2694"/>
                </a:lnTo>
                <a:close/>
                <a:moveTo>
                  <a:pt x="1022" y="2792"/>
                </a:moveTo>
                <a:lnTo>
                  <a:pt x="1022" y="2792"/>
                </a:lnTo>
                <a:lnTo>
                  <a:pt x="1016" y="2792"/>
                </a:lnTo>
                <a:lnTo>
                  <a:pt x="1010" y="2794"/>
                </a:lnTo>
                <a:lnTo>
                  <a:pt x="998" y="2800"/>
                </a:lnTo>
                <a:lnTo>
                  <a:pt x="990" y="2802"/>
                </a:lnTo>
                <a:lnTo>
                  <a:pt x="982" y="2802"/>
                </a:lnTo>
                <a:lnTo>
                  <a:pt x="974" y="2800"/>
                </a:lnTo>
                <a:lnTo>
                  <a:pt x="966" y="2796"/>
                </a:lnTo>
                <a:lnTo>
                  <a:pt x="960" y="2790"/>
                </a:lnTo>
                <a:lnTo>
                  <a:pt x="954" y="2790"/>
                </a:lnTo>
                <a:lnTo>
                  <a:pt x="950" y="2792"/>
                </a:lnTo>
                <a:lnTo>
                  <a:pt x="948" y="2794"/>
                </a:lnTo>
                <a:lnTo>
                  <a:pt x="944" y="2800"/>
                </a:lnTo>
                <a:lnTo>
                  <a:pt x="942" y="2800"/>
                </a:lnTo>
                <a:lnTo>
                  <a:pt x="938" y="2794"/>
                </a:lnTo>
                <a:lnTo>
                  <a:pt x="936" y="2794"/>
                </a:lnTo>
                <a:lnTo>
                  <a:pt x="934" y="2792"/>
                </a:lnTo>
                <a:lnTo>
                  <a:pt x="930" y="2796"/>
                </a:lnTo>
                <a:lnTo>
                  <a:pt x="926" y="2802"/>
                </a:lnTo>
                <a:lnTo>
                  <a:pt x="924" y="2814"/>
                </a:lnTo>
                <a:lnTo>
                  <a:pt x="926" y="2820"/>
                </a:lnTo>
                <a:lnTo>
                  <a:pt x="930" y="2822"/>
                </a:lnTo>
                <a:lnTo>
                  <a:pt x="944" y="2828"/>
                </a:lnTo>
                <a:lnTo>
                  <a:pt x="954" y="2832"/>
                </a:lnTo>
                <a:lnTo>
                  <a:pt x="966" y="2840"/>
                </a:lnTo>
                <a:lnTo>
                  <a:pt x="976" y="2848"/>
                </a:lnTo>
                <a:lnTo>
                  <a:pt x="982" y="2850"/>
                </a:lnTo>
                <a:lnTo>
                  <a:pt x="986" y="2850"/>
                </a:lnTo>
                <a:lnTo>
                  <a:pt x="994" y="2852"/>
                </a:lnTo>
                <a:lnTo>
                  <a:pt x="1000" y="2858"/>
                </a:lnTo>
                <a:lnTo>
                  <a:pt x="1008" y="2864"/>
                </a:lnTo>
                <a:lnTo>
                  <a:pt x="1016" y="2870"/>
                </a:lnTo>
                <a:lnTo>
                  <a:pt x="1030" y="2874"/>
                </a:lnTo>
                <a:lnTo>
                  <a:pt x="1032" y="2874"/>
                </a:lnTo>
                <a:lnTo>
                  <a:pt x="1032" y="2870"/>
                </a:lnTo>
                <a:lnTo>
                  <a:pt x="1034" y="2862"/>
                </a:lnTo>
                <a:lnTo>
                  <a:pt x="1036" y="2852"/>
                </a:lnTo>
                <a:lnTo>
                  <a:pt x="1036" y="2844"/>
                </a:lnTo>
                <a:lnTo>
                  <a:pt x="1034" y="2840"/>
                </a:lnTo>
                <a:lnTo>
                  <a:pt x="1032" y="2838"/>
                </a:lnTo>
                <a:lnTo>
                  <a:pt x="1030" y="2834"/>
                </a:lnTo>
                <a:lnTo>
                  <a:pt x="1030" y="2828"/>
                </a:lnTo>
                <a:lnTo>
                  <a:pt x="1036" y="2814"/>
                </a:lnTo>
                <a:lnTo>
                  <a:pt x="1050" y="2788"/>
                </a:lnTo>
                <a:lnTo>
                  <a:pt x="1052" y="2786"/>
                </a:lnTo>
                <a:lnTo>
                  <a:pt x="1050" y="2784"/>
                </a:lnTo>
                <a:lnTo>
                  <a:pt x="1042" y="2788"/>
                </a:lnTo>
                <a:lnTo>
                  <a:pt x="1032" y="2792"/>
                </a:lnTo>
                <a:lnTo>
                  <a:pt x="1026" y="2792"/>
                </a:lnTo>
                <a:lnTo>
                  <a:pt x="1022" y="2792"/>
                </a:lnTo>
                <a:close/>
                <a:moveTo>
                  <a:pt x="802" y="2526"/>
                </a:moveTo>
                <a:lnTo>
                  <a:pt x="802" y="2526"/>
                </a:lnTo>
                <a:lnTo>
                  <a:pt x="800" y="2524"/>
                </a:lnTo>
                <a:lnTo>
                  <a:pt x="800" y="2526"/>
                </a:lnTo>
                <a:lnTo>
                  <a:pt x="798" y="2534"/>
                </a:lnTo>
                <a:lnTo>
                  <a:pt x="798" y="2540"/>
                </a:lnTo>
                <a:lnTo>
                  <a:pt x="798" y="2542"/>
                </a:lnTo>
                <a:lnTo>
                  <a:pt x="794" y="2542"/>
                </a:lnTo>
                <a:lnTo>
                  <a:pt x="790" y="2542"/>
                </a:lnTo>
                <a:lnTo>
                  <a:pt x="788" y="2542"/>
                </a:lnTo>
                <a:lnTo>
                  <a:pt x="782" y="2546"/>
                </a:lnTo>
                <a:lnTo>
                  <a:pt x="778" y="2548"/>
                </a:lnTo>
                <a:lnTo>
                  <a:pt x="774" y="2550"/>
                </a:lnTo>
                <a:lnTo>
                  <a:pt x="772" y="2550"/>
                </a:lnTo>
                <a:lnTo>
                  <a:pt x="772" y="2554"/>
                </a:lnTo>
                <a:lnTo>
                  <a:pt x="770" y="2568"/>
                </a:lnTo>
                <a:lnTo>
                  <a:pt x="770" y="2580"/>
                </a:lnTo>
                <a:lnTo>
                  <a:pt x="770" y="2584"/>
                </a:lnTo>
                <a:lnTo>
                  <a:pt x="772" y="2586"/>
                </a:lnTo>
                <a:lnTo>
                  <a:pt x="776" y="2586"/>
                </a:lnTo>
                <a:lnTo>
                  <a:pt x="776" y="2588"/>
                </a:lnTo>
                <a:lnTo>
                  <a:pt x="774" y="2592"/>
                </a:lnTo>
                <a:lnTo>
                  <a:pt x="772" y="2594"/>
                </a:lnTo>
                <a:lnTo>
                  <a:pt x="772" y="2596"/>
                </a:lnTo>
                <a:lnTo>
                  <a:pt x="778" y="2596"/>
                </a:lnTo>
                <a:lnTo>
                  <a:pt x="780" y="2598"/>
                </a:lnTo>
                <a:lnTo>
                  <a:pt x="778" y="2602"/>
                </a:lnTo>
                <a:lnTo>
                  <a:pt x="776" y="2604"/>
                </a:lnTo>
                <a:lnTo>
                  <a:pt x="776" y="2606"/>
                </a:lnTo>
                <a:lnTo>
                  <a:pt x="778" y="2608"/>
                </a:lnTo>
                <a:lnTo>
                  <a:pt x="786" y="2612"/>
                </a:lnTo>
                <a:lnTo>
                  <a:pt x="788" y="2614"/>
                </a:lnTo>
                <a:lnTo>
                  <a:pt x="790" y="2616"/>
                </a:lnTo>
                <a:lnTo>
                  <a:pt x="792" y="2616"/>
                </a:lnTo>
                <a:lnTo>
                  <a:pt x="794" y="2616"/>
                </a:lnTo>
                <a:lnTo>
                  <a:pt x="794" y="2612"/>
                </a:lnTo>
                <a:lnTo>
                  <a:pt x="794" y="2610"/>
                </a:lnTo>
                <a:lnTo>
                  <a:pt x="796" y="2606"/>
                </a:lnTo>
                <a:lnTo>
                  <a:pt x="800" y="2604"/>
                </a:lnTo>
                <a:lnTo>
                  <a:pt x="800" y="2600"/>
                </a:lnTo>
                <a:lnTo>
                  <a:pt x="802" y="2588"/>
                </a:lnTo>
                <a:lnTo>
                  <a:pt x="802" y="2582"/>
                </a:lnTo>
                <a:lnTo>
                  <a:pt x="804" y="2578"/>
                </a:lnTo>
                <a:lnTo>
                  <a:pt x="808" y="2574"/>
                </a:lnTo>
                <a:lnTo>
                  <a:pt x="808" y="2562"/>
                </a:lnTo>
                <a:lnTo>
                  <a:pt x="806" y="2552"/>
                </a:lnTo>
                <a:lnTo>
                  <a:pt x="804" y="2546"/>
                </a:lnTo>
                <a:lnTo>
                  <a:pt x="804" y="2544"/>
                </a:lnTo>
                <a:lnTo>
                  <a:pt x="804" y="2540"/>
                </a:lnTo>
                <a:lnTo>
                  <a:pt x="804" y="2530"/>
                </a:lnTo>
                <a:lnTo>
                  <a:pt x="804" y="2528"/>
                </a:lnTo>
                <a:lnTo>
                  <a:pt x="802" y="2526"/>
                </a:lnTo>
                <a:close/>
                <a:moveTo>
                  <a:pt x="550" y="2700"/>
                </a:moveTo>
                <a:lnTo>
                  <a:pt x="550" y="2700"/>
                </a:lnTo>
                <a:lnTo>
                  <a:pt x="548" y="2696"/>
                </a:lnTo>
                <a:lnTo>
                  <a:pt x="544" y="2696"/>
                </a:lnTo>
                <a:lnTo>
                  <a:pt x="538" y="2698"/>
                </a:lnTo>
                <a:lnTo>
                  <a:pt x="532" y="2702"/>
                </a:lnTo>
                <a:lnTo>
                  <a:pt x="520" y="2712"/>
                </a:lnTo>
                <a:lnTo>
                  <a:pt x="518" y="2716"/>
                </a:lnTo>
                <a:lnTo>
                  <a:pt x="520" y="2718"/>
                </a:lnTo>
                <a:lnTo>
                  <a:pt x="520" y="2720"/>
                </a:lnTo>
                <a:lnTo>
                  <a:pt x="526" y="2718"/>
                </a:lnTo>
                <a:lnTo>
                  <a:pt x="530" y="2718"/>
                </a:lnTo>
                <a:lnTo>
                  <a:pt x="532" y="2720"/>
                </a:lnTo>
                <a:lnTo>
                  <a:pt x="536" y="2726"/>
                </a:lnTo>
                <a:lnTo>
                  <a:pt x="542" y="2730"/>
                </a:lnTo>
                <a:lnTo>
                  <a:pt x="546" y="2732"/>
                </a:lnTo>
                <a:lnTo>
                  <a:pt x="548" y="2732"/>
                </a:lnTo>
                <a:lnTo>
                  <a:pt x="554" y="2726"/>
                </a:lnTo>
                <a:lnTo>
                  <a:pt x="562" y="2708"/>
                </a:lnTo>
                <a:lnTo>
                  <a:pt x="564" y="2706"/>
                </a:lnTo>
                <a:lnTo>
                  <a:pt x="564" y="2704"/>
                </a:lnTo>
                <a:lnTo>
                  <a:pt x="558" y="2704"/>
                </a:lnTo>
                <a:lnTo>
                  <a:pt x="552" y="2706"/>
                </a:lnTo>
                <a:lnTo>
                  <a:pt x="550" y="2704"/>
                </a:lnTo>
                <a:lnTo>
                  <a:pt x="550" y="2700"/>
                </a:lnTo>
                <a:close/>
                <a:moveTo>
                  <a:pt x="1254" y="2806"/>
                </a:moveTo>
                <a:lnTo>
                  <a:pt x="1254" y="2806"/>
                </a:lnTo>
                <a:lnTo>
                  <a:pt x="1252" y="2810"/>
                </a:lnTo>
                <a:lnTo>
                  <a:pt x="1254" y="2814"/>
                </a:lnTo>
                <a:lnTo>
                  <a:pt x="1260" y="2818"/>
                </a:lnTo>
                <a:lnTo>
                  <a:pt x="1264" y="2820"/>
                </a:lnTo>
                <a:lnTo>
                  <a:pt x="1266" y="2818"/>
                </a:lnTo>
                <a:lnTo>
                  <a:pt x="1266" y="2816"/>
                </a:lnTo>
                <a:lnTo>
                  <a:pt x="1264" y="2812"/>
                </a:lnTo>
                <a:lnTo>
                  <a:pt x="1258" y="2808"/>
                </a:lnTo>
                <a:lnTo>
                  <a:pt x="1254" y="2806"/>
                </a:lnTo>
                <a:close/>
                <a:moveTo>
                  <a:pt x="1410" y="2874"/>
                </a:moveTo>
                <a:lnTo>
                  <a:pt x="1410" y="2874"/>
                </a:lnTo>
                <a:lnTo>
                  <a:pt x="1412" y="2870"/>
                </a:lnTo>
                <a:lnTo>
                  <a:pt x="1410" y="2868"/>
                </a:lnTo>
                <a:lnTo>
                  <a:pt x="1408" y="2868"/>
                </a:lnTo>
                <a:lnTo>
                  <a:pt x="1402" y="2870"/>
                </a:lnTo>
                <a:lnTo>
                  <a:pt x="1402" y="2872"/>
                </a:lnTo>
                <a:lnTo>
                  <a:pt x="1400" y="2874"/>
                </a:lnTo>
                <a:lnTo>
                  <a:pt x="1402" y="2876"/>
                </a:lnTo>
                <a:lnTo>
                  <a:pt x="1406" y="2876"/>
                </a:lnTo>
                <a:lnTo>
                  <a:pt x="1410" y="2874"/>
                </a:lnTo>
                <a:close/>
                <a:moveTo>
                  <a:pt x="1214" y="2706"/>
                </a:moveTo>
                <a:lnTo>
                  <a:pt x="1214" y="2706"/>
                </a:lnTo>
                <a:lnTo>
                  <a:pt x="1214" y="2712"/>
                </a:lnTo>
                <a:lnTo>
                  <a:pt x="1218" y="2718"/>
                </a:lnTo>
                <a:lnTo>
                  <a:pt x="1224" y="2722"/>
                </a:lnTo>
                <a:lnTo>
                  <a:pt x="1230" y="2726"/>
                </a:lnTo>
                <a:lnTo>
                  <a:pt x="1232" y="2726"/>
                </a:lnTo>
                <a:lnTo>
                  <a:pt x="1230" y="2724"/>
                </a:lnTo>
                <a:lnTo>
                  <a:pt x="1228" y="2720"/>
                </a:lnTo>
                <a:lnTo>
                  <a:pt x="1224" y="2714"/>
                </a:lnTo>
                <a:lnTo>
                  <a:pt x="1222" y="2708"/>
                </a:lnTo>
                <a:lnTo>
                  <a:pt x="1222" y="2704"/>
                </a:lnTo>
                <a:lnTo>
                  <a:pt x="1218" y="2702"/>
                </a:lnTo>
                <a:lnTo>
                  <a:pt x="1216" y="2702"/>
                </a:lnTo>
                <a:lnTo>
                  <a:pt x="1214" y="2706"/>
                </a:lnTo>
                <a:close/>
                <a:moveTo>
                  <a:pt x="1468" y="2954"/>
                </a:moveTo>
                <a:lnTo>
                  <a:pt x="1468" y="2954"/>
                </a:lnTo>
                <a:lnTo>
                  <a:pt x="1464" y="2956"/>
                </a:lnTo>
                <a:lnTo>
                  <a:pt x="1462" y="2956"/>
                </a:lnTo>
                <a:lnTo>
                  <a:pt x="1460" y="2952"/>
                </a:lnTo>
                <a:lnTo>
                  <a:pt x="1460" y="2948"/>
                </a:lnTo>
                <a:lnTo>
                  <a:pt x="1456" y="2946"/>
                </a:lnTo>
                <a:lnTo>
                  <a:pt x="1452" y="2946"/>
                </a:lnTo>
                <a:lnTo>
                  <a:pt x="1446" y="2948"/>
                </a:lnTo>
                <a:lnTo>
                  <a:pt x="1442" y="2946"/>
                </a:lnTo>
                <a:lnTo>
                  <a:pt x="1434" y="2944"/>
                </a:lnTo>
                <a:lnTo>
                  <a:pt x="1424" y="2942"/>
                </a:lnTo>
                <a:lnTo>
                  <a:pt x="1418" y="2942"/>
                </a:lnTo>
                <a:lnTo>
                  <a:pt x="1410" y="2944"/>
                </a:lnTo>
                <a:lnTo>
                  <a:pt x="1406" y="2944"/>
                </a:lnTo>
                <a:lnTo>
                  <a:pt x="1402" y="2942"/>
                </a:lnTo>
                <a:lnTo>
                  <a:pt x="1398" y="2938"/>
                </a:lnTo>
                <a:lnTo>
                  <a:pt x="1396" y="2934"/>
                </a:lnTo>
                <a:lnTo>
                  <a:pt x="1394" y="2932"/>
                </a:lnTo>
                <a:lnTo>
                  <a:pt x="1392" y="2934"/>
                </a:lnTo>
                <a:lnTo>
                  <a:pt x="1390" y="2934"/>
                </a:lnTo>
                <a:lnTo>
                  <a:pt x="1386" y="2934"/>
                </a:lnTo>
                <a:lnTo>
                  <a:pt x="1382" y="2932"/>
                </a:lnTo>
                <a:lnTo>
                  <a:pt x="1380" y="2928"/>
                </a:lnTo>
                <a:lnTo>
                  <a:pt x="1378" y="2928"/>
                </a:lnTo>
                <a:lnTo>
                  <a:pt x="1378" y="2930"/>
                </a:lnTo>
                <a:lnTo>
                  <a:pt x="1376" y="2934"/>
                </a:lnTo>
                <a:lnTo>
                  <a:pt x="1374" y="2936"/>
                </a:lnTo>
                <a:lnTo>
                  <a:pt x="1372" y="2938"/>
                </a:lnTo>
                <a:lnTo>
                  <a:pt x="1372" y="2946"/>
                </a:lnTo>
                <a:lnTo>
                  <a:pt x="1372" y="2950"/>
                </a:lnTo>
                <a:lnTo>
                  <a:pt x="1376" y="2952"/>
                </a:lnTo>
                <a:lnTo>
                  <a:pt x="1388" y="2952"/>
                </a:lnTo>
                <a:lnTo>
                  <a:pt x="1402" y="2954"/>
                </a:lnTo>
                <a:lnTo>
                  <a:pt x="1410" y="2958"/>
                </a:lnTo>
                <a:lnTo>
                  <a:pt x="1418" y="2962"/>
                </a:lnTo>
                <a:lnTo>
                  <a:pt x="1422" y="2964"/>
                </a:lnTo>
                <a:lnTo>
                  <a:pt x="1428" y="2966"/>
                </a:lnTo>
                <a:lnTo>
                  <a:pt x="1440" y="2966"/>
                </a:lnTo>
                <a:lnTo>
                  <a:pt x="1452" y="2964"/>
                </a:lnTo>
                <a:lnTo>
                  <a:pt x="1468" y="2964"/>
                </a:lnTo>
                <a:lnTo>
                  <a:pt x="1476" y="2962"/>
                </a:lnTo>
                <a:lnTo>
                  <a:pt x="1480" y="2960"/>
                </a:lnTo>
                <a:lnTo>
                  <a:pt x="1482" y="2958"/>
                </a:lnTo>
                <a:lnTo>
                  <a:pt x="1484" y="2954"/>
                </a:lnTo>
                <a:lnTo>
                  <a:pt x="1482" y="2952"/>
                </a:lnTo>
                <a:lnTo>
                  <a:pt x="1478" y="2950"/>
                </a:lnTo>
                <a:lnTo>
                  <a:pt x="1474" y="2950"/>
                </a:lnTo>
                <a:lnTo>
                  <a:pt x="1468" y="2954"/>
                </a:lnTo>
                <a:close/>
                <a:moveTo>
                  <a:pt x="1518" y="2942"/>
                </a:moveTo>
                <a:lnTo>
                  <a:pt x="1518" y="2942"/>
                </a:lnTo>
                <a:lnTo>
                  <a:pt x="1520" y="2940"/>
                </a:lnTo>
                <a:lnTo>
                  <a:pt x="1520" y="2938"/>
                </a:lnTo>
                <a:lnTo>
                  <a:pt x="1518" y="2926"/>
                </a:lnTo>
                <a:lnTo>
                  <a:pt x="1516" y="2924"/>
                </a:lnTo>
                <a:lnTo>
                  <a:pt x="1516" y="2926"/>
                </a:lnTo>
                <a:lnTo>
                  <a:pt x="1514" y="2932"/>
                </a:lnTo>
                <a:lnTo>
                  <a:pt x="1514" y="2938"/>
                </a:lnTo>
                <a:lnTo>
                  <a:pt x="1516" y="2940"/>
                </a:lnTo>
                <a:lnTo>
                  <a:pt x="1518" y="2942"/>
                </a:lnTo>
                <a:close/>
                <a:moveTo>
                  <a:pt x="1252" y="2768"/>
                </a:moveTo>
                <a:lnTo>
                  <a:pt x="1252" y="2768"/>
                </a:lnTo>
                <a:lnTo>
                  <a:pt x="1254" y="2768"/>
                </a:lnTo>
                <a:lnTo>
                  <a:pt x="1256" y="2766"/>
                </a:lnTo>
                <a:lnTo>
                  <a:pt x="1256" y="2764"/>
                </a:lnTo>
                <a:lnTo>
                  <a:pt x="1254" y="2760"/>
                </a:lnTo>
                <a:lnTo>
                  <a:pt x="1254" y="2758"/>
                </a:lnTo>
                <a:lnTo>
                  <a:pt x="1252" y="2758"/>
                </a:lnTo>
                <a:lnTo>
                  <a:pt x="1250" y="2762"/>
                </a:lnTo>
                <a:lnTo>
                  <a:pt x="1248" y="2766"/>
                </a:lnTo>
                <a:lnTo>
                  <a:pt x="1250" y="2768"/>
                </a:lnTo>
                <a:lnTo>
                  <a:pt x="1252" y="2768"/>
                </a:lnTo>
                <a:close/>
                <a:moveTo>
                  <a:pt x="1256" y="2790"/>
                </a:moveTo>
                <a:lnTo>
                  <a:pt x="1256" y="2790"/>
                </a:lnTo>
                <a:lnTo>
                  <a:pt x="1254" y="2786"/>
                </a:lnTo>
                <a:lnTo>
                  <a:pt x="1252" y="2782"/>
                </a:lnTo>
                <a:lnTo>
                  <a:pt x="1252" y="2780"/>
                </a:lnTo>
                <a:lnTo>
                  <a:pt x="1250" y="2780"/>
                </a:lnTo>
                <a:lnTo>
                  <a:pt x="1248" y="2782"/>
                </a:lnTo>
                <a:lnTo>
                  <a:pt x="1244" y="2782"/>
                </a:lnTo>
                <a:lnTo>
                  <a:pt x="1242" y="2784"/>
                </a:lnTo>
                <a:lnTo>
                  <a:pt x="1242" y="2790"/>
                </a:lnTo>
                <a:lnTo>
                  <a:pt x="1244" y="2794"/>
                </a:lnTo>
                <a:lnTo>
                  <a:pt x="1246" y="2794"/>
                </a:lnTo>
                <a:lnTo>
                  <a:pt x="1250" y="2794"/>
                </a:lnTo>
                <a:lnTo>
                  <a:pt x="1256" y="2796"/>
                </a:lnTo>
                <a:lnTo>
                  <a:pt x="1260" y="2798"/>
                </a:lnTo>
                <a:lnTo>
                  <a:pt x="1260" y="2794"/>
                </a:lnTo>
                <a:lnTo>
                  <a:pt x="1256" y="2790"/>
                </a:lnTo>
                <a:close/>
                <a:moveTo>
                  <a:pt x="1348" y="2902"/>
                </a:moveTo>
                <a:lnTo>
                  <a:pt x="1348" y="2902"/>
                </a:lnTo>
                <a:lnTo>
                  <a:pt x="1352" y="2904"/>
                </a:lnTo>
                <a:lnTo>
                  <a:pt x="1352" y="2902"/>
                </a:lnTo>
                <a:lnTo>
                  <a:pt x="1352" y="2898"/>
                </a:lnTo>
                <a:lnTo>
                  <a:pt x="1350" y="2892"/>
                </a:lnTo>
                <a:lnTo>
                  <a:pt x="1346" y="2890"/>
                </a:lnTo>
                <a:lnTo>
                  <a:pt x="1344" y="2892"/>
                </a:lnTo>
                <a:lnTo>
                  <a:pt x="1346" y="2896"/>
                </a:lnTo>
                <a:lnTo>
                  <a:pt x="1348" y="2902"/>
                </a:lnTo>
                <a:close/>
                <a:moveTo>
                  <a:pt x="1448" y="2860"/>
                </a:moveTo>
                <a:lnTo>
                  <a:pt x="1448" y="2860"/>
                </a:lnTo>
                <a:lnTo>
                  <a:pt x="1450" y="2860"/>
                </a:lnTo>
                <a:lnTo>
                  <a:pt x="1452" y="2860"/>
                </a:lnTo>
                <a:lnTo>
                  <a:pt x="1454" y="2854"/>
                </a:lnTo>
                <a:lnTo>
                  <a:pt x="1452" y="2848"/>
                </a:lnTo>
                <a:lnTo>
                  <a:pt x="1452" y="2846"/>
                </a:lnTo>
                <a:lnTo>
                  <a:pt x="1448" y="2846"/>
                </a:lnTo>
                <a:lnTo>
                  <a:pt x="1446" y="2850"/>
                </a:lnTo>
                <a:lnTo>
                  <a:pt x="1444" y="2852"/>
                </a:lnTo>
                <a:lnTo>
                  <a:pt x="1446" y="2856"/>
                </a:lnTo>
                <a:lnTo>
                  <a:pt x="1448" y="2860"/>
                </a:lnTo>
                <a:close/>
                <a:moveTo>
                  <a:pt x="1440" y="2848"/>
                </a:moveTo>
                <a:lnTo>
                  <a:pt x="1440" y="2848"/>
                </a:lnTo>
                <a:lnTo>
                  <a:pt x="1438" y="2848"/>
                </a:lnTo>
                <a:lnTo>
                  <a:pt x="1434" y="2850"/>
                </a:lnTo>
                <a:lnTo>
                  <a:pt x="1434" y="2854"/>
                </a:lnTo>
                <a:lnTo>
                  <a:pt x="1436" y="2856"/>
                </a:lnTo>
                <a:lnTo>
                  <a:pt x="1438" y="2856"/>
                </a:lnTo>
                <a:lnTo>
                  <a:pt x="1440" y="2854"/>
                </a:lnTo>
                <a:lnTo>
                  <a:pt x="1440" y="2850"/>
                </a:lnTo>
                <a:lnTo>
                  <a:pt x="1440" y="2848"/>
                </a:lnTo>
                <a:close/>
                <a:moveTo>
                  <a:pt x="2822" y="3608"/>
                </a:moveTo>
                <a:lnTo>
                  <a:pt x="2822" y="3608"/>
                </a:lnTo>
                <a:lnTo>
                  <a:pt x="2818" y="3606"/>
                </a:lnTo>
                <a:lnTo>
                  <a:pt x="2814" y="3598"/>
                </a:lnTo>
                <a:lnTo>
                  <a:pt x="2802" y="3578"/>
                </a:lnTo>
                <a:lnTo>
                  <a:pt x="2798" y="3570"/>
                </a:lnTo>
                <a:lnTo>
                  <a:pt x="2792" y="3562"/>
                </a:lnTo>
                <a:lnTo>
                  <a:pt x="2786" y="3558"/>
                </a:lnTo>
                <a:lnTo>
                  <a:pt x="2782" y="3556"/>
                </a:lnTo>
                <a:lnTo>
                  <a:pt x="2780" y="3558"/>
                </a:lnTo>
                <a:lnTo>
                  <a:pt x="2776" y="3558"/>
                </a:lnTo>
                <a:lnTo>
                  <a:pt x="2774" y="3558"/>
                </a:lnTo>
                <a:lnTo>
                  <a:pt x="2768" y="3554"/>
                </a:lnTo>
                <a:lnTo>
                  <a:pt x="2762" y="3550"/>
                </a:lnTo>
                <a:lnTo>
                  <a:pt x="2756" y="3548"/>
                </a:lnTo>
                <a:lnTo>
                  <a:pt x="2746" y="3546"/>
                </a:lnTo>
                <a:lnTo>
                  <a:pt x="2738" y="3544"/>
                </a:lnTo>
                <a:lnTo>
                  <a:pt x="2728" y="3540"/>
                </a:lnTo>
                <a:lnTo>
                  <a:pt x="2720" y="3532"/>
                </a:lnTo>
                <a:lnTo>
                  <a:pt x="2712" y="3524"/>
                </a:lnTo>
                <a:lnTo>
                  <a:pt x="2706" y="3516"/>
                </a:lnTo>
                <a:lnTo>
                  <a:pt x="2700" y="3506"/>
                </a:lnTo>
                <a:lnTo>
                  <a:pt x="2696" y="3496"/>
                </a:lnTo>
                <a:lnTo>
                  <a:pt x="2694" y="3488"/>
                </a:lnTo>
                <a:lnTo>
                  <a:pt x="2694" y="3464"/>
                </a:lnTo>
                <a:lnTo>
                  <a:pt x="2694" y="3458"/>
                </a:lnTo>
                <a:lnTo>
                  <a:pt x="2692" y="3454"/>
                </a:lnTo>
                <a:lnTo>
                  <a:pt x="2692" y="3448"/>
                </a:lnTo>
                <a:lnTo>
                  <a:pt x="2694" y="3442"/>
                </a:lnTo>
                <a:lnTo>
                  <a:pt x="2696" y="3438"/>
                </a:lnTo>
                <a:lnTo>
                  <a:pt x="2696" y="3434"/>
                </a:lnTo>
                <a:lnTo>
                  <a:pt x="2696" y="3430"/>
                </a:lnTo>
                <a:lnTo>
                  <a:pt x="2698" y="3422"/>
                </a:lnTo>
                <a:lnTo>
                  <a:pt x="2700" y="3418"/>
                </a:lnTo>
                <a:lnTo>
                  <a:pt x="2698" y="3416"/>
                </a:lnTo>
                <a:lnTo>
                  <a:pt x="2696" y="3414"/>
                </a:lnTo>
                <a:lnTo>
                  <a:pt x="2694" y="3416"/>
                </a:lnTo>
                <a:lnTo>
                  <a:pt x="2692" y="3416"/>
                </a:lnTo>
                <a:lnTo>
                  <a:pt x="2692" y="3420"/>
                </a:lnTo>
                <a:lnTo>
                  <a:pt x="2694" y="3424"/>
                </a:lnTo>
                <a:lnTo>
                  <a:pt x="2692" y="3424"/>
                </a:lnTo>
                <a:lnTo>
                  <a:pt x="2688" y="3422"/>
                </a:lnTo>
                <a:lnTo>
                  <a:pt x="2686" y="3422"/>
                </a:lnTo>
                <a:lnTo>
                  <a:pt x="2684" y="3432"/>
                </a:lnTo>
                <a:lnTo>
                  <a:pt x="2680" y="3444"/>
                </a:lnTo>
                <a:lnTo>
                  <a:pt x="2678" y="3444"/>
                </a:lnTo>
                <a:lnTo>
                  <a:pt x="2676" y="3444"/>
                </a:lnTo>
                <a:lnTo>
                  <a:pt x="2674" y="3444"/>
                </a:lnTo>
                <a:lnTo>
                  <a:pt x="2670" y="3452"/>
                </a:lnTo>
                <a:lnTo>
                  <a:pt x="2666" y="3458"/>
                </a:lnTo>
                <a:lnTo>
                  <a:pt x="2660" y="3462"/>
                </a:lnTo>
                <a:lnTo>
                  <a:pt x="2654" y="3468"/>
                </a:lnTo>
                <a:lnTo>
                  <a:pt x="2646" y="3476"/>
                </a:lnTo>
                <a:lnTo>
                  <a:pt x="2638" y="3488"/>
                </a:lnTo>
                <a:lnTo>
                  <a:pt x="2628" y="3496"/>
                </a:lnTo>
                <a:lnTo>
                  <a:pt x="2614" y="3508"/>
                </a:lnTo>
                <a:lnTo>
                  <a:pt x="2616" y="3510"/>
                </a:lnTo>
                <a:lnTo>
                  <a:pt x="2618" y="3512"/>
                </a:lnTo>
                <a:lnTo>
                  <a:pt x="2618" y="3516"/>
                </a:lnTo>
                <a:lnTo>
                  <a:pt x="2614" y="3524"/>
                </a:lnTo>
                <a:lnTo>
                  <a:pt x="2606" y="3530"/>
                </a:lnTo>
                <a:lnTo>
                  <a:pt x="2598" y="3532"/>
                </a:lnTo>
                <a:lnTo>
                  <a:pt x="2588" y="3534"/>
                </a:lnTo>
                <a:lnTo>
                  <a:pt x="2578" y="3532"/>
                </a:lnTo>
                <a:lnTo>
                  <a:pt x="2558" y="3528"/>
                </a:lnTo>
                <a:lnTo>
                  <a:pt x="2546" y="3528"/>
                </a:lnTo>
                <a:lnTo>
                  <a:pt x="2538" y="3532"/>
                </a:lnTo>
                <a:lnTo>
                  <a:pt x="2522" y="3538"/>
                </a:lnTo>
                <a:lnTo>
                  <a:pt x="2514" y="3538"/>
                </a:lnTo>
                <a:lnTo>
                  <a:pt x="2512" y="3538"/>
                </a:lnTo>
                <a:lnTo>
                  <a:pt x="2510" y="3536"/>
                </a:lnTo>
                <a:lnTo>
                  <a:pt x="2510" y="3528"/>
                </a:lnTo>
                <a:lnTo>
                  <a:pt x="2510" y="3522"/>
                </a:lnTo>
                <a:lnTo>
                  <a:pt x="2506" y="3522"/>
                </a:lnTo>
                <a:lnTo>
                  <a:pt x="2502" y="3522"/>
                </a:lnTo>
                <a:lnTo>
                  <a:pt x="2496" y="3522"/>
                </a:lnTo>
                <a:lnTo>
                  <a:pt x="2492" y="3520"/>
                </a:lnTo>
                <a:lnTo>
                  <a:pt x="2490" y="3518"/>
                </a:lnTo>
                <a:lnTo>
                  <a:pt x="2492" y="3514"/>
                </a:lnTo>
                <a:lnTo>
                  <a:pt x="2496" y="3510"/>
                </a:lnTo>
                <a:lnTo>
                  <a:pt x="2496" y="3506"/>
                </a:lnTo>
                <a:lnTo>
                  <a:pt x="2492" y="3508"/>
                </a:lnTo>
                <a:lnTo>
                  <a:pt x="2490" y="3508"/>
                </a:lnTo>
                <a:lnTo>
                  <a:pt x="2488" y="3508"/>
                </a:lnTo>
                <a:lnTo>
                  <a:pt x="2486" y="3506"/>
                </a:lnTo>
                <a:lnTo>
                  <a:pt x="2488" y="3504"/>
                </a:lnTo>
                <a:lnTo>
                  <a:pt x="2490" y="3504"/>
                </a:lnTo>
                <a:lnTo>
                  <a:pt x="2494" y="3504"/>
                </a:lnTo>
                <a:lnTo>
                  <a:pt x="2496" y="3502"/>
                </a:lnTo>
                <a:lnTo>
                  <a:pt x="2498" y="3496"/>
                </a:lnTo>
                <a:lnTo>
                  <a:pt x="2502" y="3480"/>
                </a:lnTo>
                <a:lnTo>
                  <a:pt x="2502" y="3474"/>
                </a:lnTo>
                <a:lnTo>
                  <a:pt x="2500" y="3468"/>
                </a:lnTo>
                <a:lnTo>
                  <a:pt x="2496" y="3462"/>
                </a:lnTo>
                <a:lnTo>
                  <a:pt x="2496" y="3458"/>
                </a:lnTo>
                <a:lnTo>
                  <a:pt x="2498" y="3454"/>
                </a:lnTo>
                <a:lnTo>
                  <a:pt x="2500" y="3448"/>
                </a:lnTo>
                <a:lnTo>
                  <a:pt x="2498" y="3440"/>
                </a:lnTo>
                <a:lnTo>
                  <a:pt x="2494" y="3434"/>
                </a:lnTo>
                <a:lnTo>
                  <a:pt x="2490" y="3428"/>
                </a:lnTo>
                <a:lnTo>
                  <a:pt x="2486" y="3426"/>
                </a:lnTo>
                <a:lnTo>
                  <a:pt x="2484" y="3426"/>
                </a:lnTo>
                <a:lnTo>
                  <a:pt x="2480" y="3430"/>
                </a:lnTo>
                <a:lnTo>
                  <a:pt x="2476" y="3444"/>
                </a:lnTo>
                <a:lnTo>
                  <a:pt x="2470" y="3456"/>
                </a:lnTo>
                <a:lnTo>
                  <a:pt x="2470" y="3466"/>
                </a:lnTo>
                <a:lnTo>
                  <a:pt x="2468" y="3498"/>
                </a:lnTo>
                <a:lnTo>
                  <a:pt x="2464" y="3486"/>
                </a:lnTo>
                <a:lnTo>
                  <a:pt x="2460" y="3478"/>
                </a:lnTo>
                <a:lnTo>
                  <a:pt x="2458" y="3468"/>
                </a:lnTo>
                <a:lnTo>
                  <a:pt x="2452" y="3462"/>
                </a:lnTo>
                <a:lnTo>
                  <a:pt x="2448" y="3456"/>
                </a:lnTo>
                <a:lnTo>
                  <a:pt x="2448" y="3454"/>
                </a:lnTo>
                <a:lnTo>
                  <a:pt x="2448" y="3450"/>
                </a:lnTo>
                <a:lnTo>
                  <a:pt x="2444" y="3444"/>
                </a:lnTo>
                <a:lnTo>
                  <a:pt x="2442" y="3438"/>
                </a:lnTo>
                <a:lnTo>
                  <a:pt x="2442" y="3434"/>
                </a:lnTo>
                <a:lnTo>
                  <a:pt x="2442" y="3428"/>
                </a:lnTo>
                <a:lnTo>
                  <a:pt x="2444" y="3420"/>
                </a:lnTo>
                <a:lnTo>
                  <a:pt x="2442" y="3414"/>
                </a:lnTo>
                <a:lnTo>
                  <a:pt x="2440" y="3408"/>
                </a:lnTo>
                <a:lnTo>
                  <a:pt x="2438" y="3402"/>
                </a:lnTo>
                <a:lnTo>
                  <a:pt x="2438" y="3400"/>
                </a:lnTo>
                <a:lnTo>
                  <a:pt x="2442" y="3400"/>
                </a:lnTo>
                <a:lnTo>
                  <a:pt x="2444" y="3404"/>
                </a:lnTo>
                <a:lnTo>
                  <a:pt x="2448" y="3404"/>
                </a:lnTo>
                <a:lnTo>
                  <a:pt x="2448" y="3406"/>
                </a:lnTo>
                <a:lnTo>
                  <a:pt x="2446" y="3408"/>
                </a:lnTo>
                <a:lnTo>
                  <a:pt x="2444" y="3410"/>
                </a:lnTo>
                <a:lnTo>
                  <a:pt x="2448" y="3410"/>
                </a:lnTo>
                <a:lnTo>
                  <a:pt x="2450" y="3412"/>
                </a:lnTo>
                <a:lnTo>
                  <a:pt x="2448" y="3414"/>
                </a:lnTo>
                <a:lnTo>
                  <a:pt x="2450" y="3416"/>
                </a:lnTo>
                <a:lnTo>
                  <a:pt x="2454" y="3420"/>
                </a:lnTo>
                <a:lnTo>
                  <a:pt x="2456" y="3422"/>
                </a:lnTo>
                <a:lnTo>
                  <a:pt x="2458" y="3422"/>
                </a:lnTo>
                <a:lnTo>
                  <a:pt x="2460" y="3422"/>
                </a:lnTo>
                <a:lnTo>
                  <a:pt x="2460" y="3420"/>
                </a:lnTo>
                <a:lnTo>
                  <a:pt x="2460" y="3418"/>
                </a:lnTo>
                <a:lnTo>
                  <a:pt x="2462" y="3416"/>
                </a:lnTo>
                <a:lnTo>
                  <a:pt x="2464" y="3412"/>
                </a:lnTo>
                <a:lnTo>
                  <a:pt x="2466" y="3406"/>
                </a:lnTo>
                <a:lnTo>
                  <a:pt x="2466" y="3402"/>
                </a:lnTo>
                <a:lnTo>
                  <a:pt x="2468" y="3400"/>
                </a:lnTo>
                <a:lnTo>
                  <a:pt x="2468" y="3402"/>
                </a:lnTo>
                <a:lnTo>
                  <a:pt x="2474" y="3404"/>
                </a:lnTo>
                <a:lnTo>
                  <a:pt x="2476" y="3404"/>
                </a:lnTo>
                <a:lnTo>
                  <a:pt x="2476" y="3402"/>
                </a:lnTo>
                <a:lnTo>
                  <a:pt x="2478" y="3402"/>
                </a:lnTo>
                <a:lnTo>
                  <a:pt x="2480" y="3400"/>
                </a:lnTo>
                <a:lnTo>
                  <a:pt x="2480" y="3398"/>
                </a:lnTo>
                <a:lnTo>
                  <a:pt x="2482" y="3396"/>
                </a:lnTo>
                <a:lnTo>
                  <a:pt x="2482" y="3394"/>
                </a:lnTo>
                <a:lnTo>
                  <a:pt x="2482" y="3392"/>
                </a:lnTo>
                <a:lnTo>
                  <a:pt x="2482" y="3388"/>
                </a:lnTo>
                <a:lnTo>
                  <a:pt x="2480" y="3386"/>
                </a:lnTo>
                <a:lnTo>
                  <a:pt x="2482" y="3384"/>
                </a:lnTo>
                <a:lnTo>
                  <a:pt x="2480" y="3384"/>
                </a:lnTo>
                <a:lnTo>
                  <a:pt x="2478" y="3384"/>
                </a:lnTo>
                <a:lnTo>
                  <a:pt x="2478" y="3386"/>
                </a:lnTo>
                <a:lnTo>
                  <a:pt x="2476" y="3388"/>
                </a:lnTo>
                <a:lnTo>
                  <a:pt x="2472" y="3388"/>
                </a:lnTo>
                <a:lnTo>
                  <a:pt x="2470" y="3388"/>
                </a:lnTo>
                <a:lnTo>
                  <a:pt x="2468" y="3382"/>
                </a:lnTo>
                <a:lnTo>
                  <a:pt x="2466" y="3378"/>
                </a:lnTo>
                <a:lnTo>
                  <a:pt x="2468" y="3374"/>
                </a:lnTo>
                <a:lnTo>
                  <a:pt x="2468" y="3372"/>
                </a:lnTo>
                <a:lnTo>
                  <a:pt x="2466" y="3370"/>
                </a:lnTo>
                <a:lnTo>
                  <a:pt x="2464" y="3370"/>
                </a:lnTo>
                <a:lnTo>
                  <a:pt x="2464" y="3374"/>
                </a:lnTo>
                <a:lnTo>
                  <a:pt x="2462" y="3378"/>
                </a:lnTo>
                <a:lnTo>
                  <a:pt x="2462" y="3380"/>
                </a:lnTo>
                <a:lnTo>
                  <a:pt x="2460" y="3380"/>
                </a:lnTo>
                <a:lnTo>
                  <a:pt x="2456" y="3380"/>
                </a:lnTo>
                <a:lnTo>
                  <a:pt x="2452" y="3382"/>
                </a:lnTo>
                <a:lnTo>
                  <a:pt x="2450" y="3384"/>
                </a:lnTo>
                <a:lnTo>
                  <a:pt x="2446" y="3384"/>
                </a:lnTo>
                <a:lnTo>
                  <a:pt x="2444" y="3384"/>
                </a:lnTo>
                <a:lnTo>
                  <a:pt x="2444" y="3388"/>
                </a:lnTo>
                <a:lnTo>
                  <a:pt x="2442" y="3394"/>
                </a:lnTo>
                <a:lnTo>
                  <a:pt x="2434" y="3388"/>
                </a:lnTo>
                <a:lnTo>
                  <a:pt x="2422" y="3378"/>
                </a:lnTo>
                <a:lnTo>
                  <a:pt x="2414" y="3368"/>
                </a:lnTo>
                <a:lnTo>
                  <a:pt x="2410" y="3364"/>
                </a:lnTo>
                <a:lnTo>
                  <a:pt x="2410" y="3358"/>
                </a:lnTo>
                <a:lnTo>
                  <a:pt x="2410" y="3354"/>
                </a:lnTo>
                <a:lnTo>
                  <a:pt x="2408" y="3352"/>
                </a:lnTo>
                <a:lnTo>
                  <a:pt x="2402" y="3350"/>
                </a:lnTo>
                <a:lnTo>
                  <a:pt x="2394" y="3350"/>
                </a:lnTo>
                <a:lnTo>
                  <a:pt x="2392" y="3348"/>
                </a:lnTo>
                <a:lnTo>
                  <a:pt x="2392" y="3344"/>
                </a:lnTo>
                <a:lnTo>
                  <a:pt x="2390" y="3338"/>
                </a:lnTo>
                <a:lnTo>
                  <a:pt x="2386" y="3330"/>
                </a:lnTo>
                <a:lnTo>
                  <a:pt x="2382" y="3320"/>
                </a:lnTo>
                <a:lnTo>
                  <a:pt x="2376" y="3302"/>
                </a:lnTo>
                <a:lnTo>
                  <a:pt x="2370" y="3290"/>
                </a:lnTo>
                <a:lnTo>
                  <a:pt x="2366" y="3284"/>
                </a:lnTo>
                <a:lnTo>
                  <a:pt x="2364" y="3280"/>
                </a:lnTo>
                <a:lnTo>
                  <a:pt x="2362" y="3270"/>
                </a:lnTo>
                <a:lnTo>
                  <a:pt x="2360" y="3266"/>
                </a:lnTo>
                <a:lnTo>
                  <a:pt x="2358" y="3264"/>
                </a:lnTo>
                <a:lnTo>
                  <a:pt x="2352" y="3262"/>
                </a:lnTo>
                <a:lnTo>
                  <a:pt x="2346" y="3260"/>
                </a:lnTo>
                <a:lnTo>
                  <a:pt x="2346" y="3258"/>
                </a:lnTo>
                <a:lnTo>
                  <a:pt x="2346" y="3254"/>
                </a:lnTo>
                <a:lnTo>
                  <a:pt x="2350" y="3250"/>
                </a:lnTo>
                <a:lnTo>
                  <a:pt x="2354" y="3248"/>
                </a:lnTo>
                <a:lnTo>
                  <a:pt x="2360" y="3250"/>
                </a:lnTo>
                <a:lnTo>
                  <a:pt x="2362" y="3248"/>
                </a:lnTo>
                <a:lnTo>
                  <a:pt x="2362" y="3246"/>
                </a:lnTo>
                <a:lnTo>
                  <a:pt x="2354" y="3228"/>
                </a:lnTo>
                <a:lnTo>
                  <a:pt x="2354" y="3224"/>
                </a:lnTo>
                <a:lnTo>
                  <a:pt x="2356" y="3224"/>
                </a:lnTo>
                <a:lnTo>
                  <a:pt x="2364" y="3226"/>
                </a:lnTo>
                <a:lnTo>
                  <a:pt x="2372" y="3230"/>
                </a:lnTo>
                <a:lnTo>
                  <a:pt x="2376" y="3232"/>
                </a:lnTo>
                <a:lnTo>
                  <a:pt x="2378" y="3230"/>
                </a:lnTo>
                <a:lnTo>
                  <a:pt x="2384" y="3226"/>
                </a:lnTo>
                <a:lnTo>
                  <a:pt x="2390" y="3226"/>
                </a:lnTo>
                <a:lnTo>
                  <a:pt x="2392" y="3224"/>
                </a:lnTo>
                <a:lnTo>
                  <a:pt x="2394" y="3216"/>
                </a:lnTo>
                <a:lnTo>
                  <a:pt x="2396" y="3212"/>
                </a:lnTo>
                <a:lnTo>
                  <a:pt x="2398" y="3212"/>
                </a:lnTo>
                <a:lnTo>
                  <a:pt x="2406" y="3218"/>
                </a:lnTo>
                <a:lnTo>
                  <a:pt x="2412" y="3222"/>
                </a:lnTo>
                <a:lnTo>
                  <a:pt x="2416" y="3224"/>
                </a:lnTo>
                <a:lnTo>
                  <a:pt x="2424" y="3224"/>
                </a:lnTo>
                <a:lnTo>
                  <a:pt x="2430" y="3222"/>
                </a:lnTo>
                <a:lnTo>
                  <a:pt x="2436" y="3218"/>
                </a:lnTo>
                <a:lnTo>
                  <a:pt x="2438" y="3218"/>
                </a:lnTo>
                <a:lnTo>
                  <a:pt x="2440" y="3220"/>
                </a:lnTo>
                <a:lnTo>
                  <a:pt x="2442" y="3222"/>
                </a:lnTo>
                <a:lnTo>
                  <a:pt x="2444" y="3232"/>
                </a:lnTo>
                <a:lnTo>
                  <a:pt x="2448" y="3238"/>
                </a:lnTo>
                <a:lnTo>
                  <a:pt x="2452" y="3244"/>
                </a:lnTo>
                <a:lnTo>
                  <a:pt x="2452" y="3220"/>
                </a:lnTo>
                <a:lnTo>
                  <a:pt x="2414" y="3146"/>
                </a:lnTo>
                <a:lnTo>
                  <a:pt x="2378" y="3050"/>
                </a:lnTo>
                <a:lnTo>
                  <a:pt x="2372" y="3006"/>
                </a:lnTo>
                <a:lnTo>
                  <a:pt x="2378" y="2910"/>
                </a:lnTo>
                <a:lnTo>
                  <a:pt x="2378" y="2868"/>
                </a:lnTo>
                <a:lnTo>
                  <a:pt x="2392" y="2778"/>
                </a:lnTo>
                <a:lnTo>
                  <a:pt x="2386" y="2780"/>
                </a:lnTo>
                <a:lnTo>
                  <a:pt x="2382" y="2780"/>
                </a:lnTo>
                <a:lnTo>
                  <a:pt x="2380" y="2778"/>
                </a:lnTo>
                <a:lnTo>
                  <a:pt x="2380" y="2776"/>
                </a:lnTo>
                <a:lnTo>
                  <a:pt x="2378" y="2770"/>
                </a:lnTo>
                <a:lnTo>
                  <a:pt x="2376" y="2768"/>
                </a:lnTo>
                <a:lnTo>
                  <a:pt x="2374" y="2768"/>
                </a:lnTo>
                <a:lnTo>
                  <a:pt x="2376" y="2768"/>
                </a:lnTo>
                <a:lnTo>
                  <a:pt x="2378" y="2770"/>
                </a:lnTo>
                <a:lnTo>
                  <a:pt x="2380" y="2776"/>
                </a:lnTo>
                <a:lnTo>
                  <a:pt x="2380" y="2778"/>
                </a:lnTo>
                <a:lnTo>
                  <a:pt x="2382" y="2780"/>
                </a:lnTo>
                <a:lnTo>
                  <a:pt x="2386" y="2780"/>
                </a:lnTo>
                <a:lnTo>
                  <a:pt x="2392" y="2778"/>
                </a:lnTo>
                <a:lnTo>
                  <a:pt x="2390" y="2764"/>
                </a:lnTo>
                <a:lnTo>
                  <a:pt x="2394" y="2746"/>
                </a:lnTo>
                <a:lnTo>
                  <a:pt x="2390" y="2726"/>
                </a:lnTo>
                <a:lnTo>
                  <a:pt x="2386" y="2674"/>
                </a:lnTo>
                <a:lnTo>
                  <a:pt x="2384" y="2658"/>
                </a:lnTo>
                <a:lnTo>
                  <a:pt x="2386" y="2626"/>
                </a:lnTo>
                <a:lnTo>
                  <a:pt x="2360" y="2586"/>
                </a:lnTo>
                <a:lnTo>
                  <a:pt x="2336" y="2534"/>
                </a:lnTo>
                <a:lnTo>
                  <a:pt x="2284" y="2470"/>
                </a:lnTo>
                <a:lnTo>
                  <a:pt x="2274" y="2434"/>
                </a:lnTo>
                <a:lnTo>
                  <a:pt x="2302" y="2390"/>
                </a:lnTo>
                <a:lnTo>
                  <a:pt x="2334" y="2368"/>
                </a:lnTo>
                <a:lnTo>
                  <a:pt x="2352" y="2336"/>
                </a:lnTo>
                <a:lnTo>
                  <a:pt x="2346" y="2304"/>
                </a:lnTo>
                <a:lnTo>
                  <a:pt x="2318" y="2270"/>
                </a:lnTo>
                <a:lnTo>
                  <a:pt x="2280" y="2246"/>
                </a:lnTo>
                <a:lnTo>
                  <a:pt x="2264" y="2186"/>
                </a:lnTo>
                <a:lnTo>
                  <a:pt x="2274" y="2140"/>
                </a:lnTo>
                <a:lnTo>
                  <a:pt x="2288" y="2090"/>
                </a:lnTo>
                <a:lnTo>
                  <a:pt x="2290" y="2086"/>
                </a:lnTo>
                <a:lnTo>
                  <a:pt x="2296" y="2086"/>
                </a:lnTo>
                <a:lnTo>
                  <a:pt x="2308" y="2088"/>
                </a:lnTo>
                <a:lnTo>
                  <a:pt x="2328" y="2096"/>
                </a:lnTo>
                <a:lnTo>
                  <a:pt x="2370" y="2082"/>
                </a:lnTo>
                <a:lnTo>
                  <a:pt x="2376" y="2058"/>
                </a:lnTo>
                <a:lnTo>
                  <a:pt x="2440" y="2024"/>
                </a:lnTo>
                <a:lnTo>
                  <a:pt x="2384" y="1780"/>
                </a:lnTo>
                <a:lnTo>
                  <a:pt x="2264" y="1588"/>
                </a:lnTo>
                <a:lnTo>
                  <a:pt x="2204" y="1444"/>
                </a:lnTo>
                <a:lnTo>
                  <a:pt x="2204" y="1264"/>
                </a:lnTo>
                <a:lnTo>
                  <a:pt x="2212" y="1228"/>
                </a:lnTo>
                <a:lnTo>
                  <a:pt x="2224" y="1194"/>
                </a:lnTo>
                <a:lnTo>
                  <a:pt x="2232" y="1174"/>
                </a:lnTo>
                <a:lnTo>
                  <a:pt x="2240" y="1156"/>
                </a:lnTo>
                <a:lnTo>
                  <a:pt x="2248" y="1138"/>
                </a:lnTo>
                <a:lnTo>
                  <a:pt x="2258" y="1112"/>
                </a:lnTo>
                <a:lnTo>
                  <a:pt x="2282" y="1046"/>
                </a:lnTo>
                <a:lnTo>
                  <a:pt x="2276" y="1048"/>
                </a:lnTo>
                <a:lnTo>
                  <a:pt x="2274" y="1046"/>
                </a:lnTo>
                <a:lnTo>
                  <a:pt x="2270" y="1038"/>
                </a:lnTo>
                <a:lnTo>
                  <a:pt x="2266" y="1032"/>
                </a:lnTo>
                <a:lnTo>
                  <a:pt x="2262" y="1026"/>
                </a:lnTo>
                <a:lnTo>
                  <a:pt x="2256" y="1018"/>
                </a:lnTo>
                <a:lnTo>
                  <a:pt x="2246" y="1014"/>
                </a:lnTo>
                <a:lnTo>
                  <a:pt x="2236" y="1006"/>
                </a:lnTo>
                <a:lnTo>
                  <a:pt x="2234" y="1004"/>
                </a:lnTo>
                <a:lnTo>
                  <a:pt x="2232" y="1000"/>
                </a:lnTo>
                <a:lnTo>
                  <a:pt x="2234" y="998"/>
                </a:lnTo>
                <a:lnTo>
                  <a:pt x="2234" y="994"/>
                </a:lnTo>
                <a:lnTo>
                  <a:pt x="2242" y="988"/>
                </a:lnTo>
                <a:lnTo>
                  <a:pt x="2250" y="982"/>
                </a:lnTo>
                <a:lnTo>
                  <a:pt x="2262" y="978"/>
                </a:lnTo>
                <a:lnTo>
                  <a:pt x="2274" y="974"/>
                </a:lnTo>
                <a:lnTo>
                  <a:pt x="2286" y="974"/>
                </a:lnTo>
                <a:lnTo>
                  <a:pt x="2292" y="974"/>
                </a:lnTo>
                <a:lnTo>
                  <a:pt x="2296" y="972"/>
                </a:lnTo>
                <a:lnTo>
                  <a:pt x="2298" y="968"/>
                </a:lnTo>
                <a:lnTo>
                  <a:pt x="2300" y="966"/>
                </a:lnTo>
                <a:lnTo>
                  <a:pt x="2298" y="956"/>
                </a:lnTo>
                <a:lnTo>
                  <a:pt x="2294" y="946"/>
                </a:lnTo>
                <a:lnTo>
                  <a:pt x="2284" y="936"/>
                </a:lnTo>
                <a:lnTo>
                  <a:pt x="2272" y="928"/>
                </a:lnTo>
                <a:lnTo>
                  <a:pt x="2258" y="922"/>
                </a:lnTo>
                <a:lnTo>
                  <a:pt x="2250" y="922"/>
                </a:lnTo>
                <a:lnTo>
                  <a:pt x="2242" y="920"/>
                </a:lnTo>
                <a:lnTo>
                  <a:pt x="2224" y="920"/>
                </a:lnTo>
                <a:lnTo>
                  <a:pt x="2208" y="918"/>
                </a:lnTo>
                <a:lnTo>
                  <a:pt x="2182" y="912"/>
                </a:lnTo>
                <a:lnTo>
                  <a:pt x="2174" y="912"/>
                </a:lnTo>
                <a:lnTo>
                  <a:pt x="2172" y="912"/>
                </a:lnTo>
                <a:lnTo>
                  <a:pt x="2172" y="914"/>
                </a:lnTo>
                <a:lnTo>
                  <a:pt x="2174" y="918"/>
                </a:lnTo>
                <a:lnTo>
                  <a:pt x="2186" y="928"/>
                </a:lnTo>
                <a:lnTo>
                  <a:pt x="2192" y="934"/>
                </a:lnTo>
                <a:lnTo>
                  <a:pt x="2196" y="942"/>
                </a:lnTo>
                <a:lnTo>
                  <a:pt x="2198" y="948"/>
                </a:lnTo>
                <a:lnTo>
                  <a:pt x="2200" y="954"/>
                </a:lnTo>
                <a:lnTo>
                  <a:pt x="2196" y="966"/>
                </a:lnTo>
                <a:lnTo>
                  <a:pt x="2192" y="978"/>
                </a:lnTo>
                <a:lnTo>
                  <a:pt x="2188" y="990"/>
                </a:lnTo>
                <a:lnTo>
                  <a:pt x="2186" y="1000"/>
                </a:lnTo>
                <a:lnTo>
                  <a:pt x="2186" y="1006"/>
                </a:lnTo>
                <a:lnTo>
                  <a:pt x="2188" y="1012"/>
                </a:lnTo>
                <a:lnTo>
                  <a:pt x="2194" y="1016"/>
                </a:lnTo>
                <a:lnTo>
                  <a:pt x="2200" y="1022"/>
                </a:lnTo>
                <a:lnTo>
                  <a:pt x="2212" y="1032"/>
                </a:lnTo>
                <a:lnTo>
                  <a:pt x="2216" y="1036"/>
                </a:lnTo>
                <a:lnTo>
                  <a:pt x="2218" y="1040"/>
                </a:lnTo>
                <a:lnTo>
                  <a:pt x="2216" y="1046"/>
                </a:lnTo>
                <a:lnTo>
                  <a:pt x="2214" y="1054"/>
                </a:lnTo>
                <a:lnTo>
                  <a:pt x="2208" y="1062"/>
                </a:lnTo>
                <a:lnTo>
                  <a:pt x="2204" y="1072"/>
                </a:lnTo>
                <a:lnTo>
                  <a:pt x="2200" y="1084"/>
                </a:lnTo>
                <a:lnTo>
                  <a:pt x="2202" y="1098"/>
                </a:lnTo>
                <a:lnTo>
                  <a:pt x="2202" y="1106"/>
                </a:lnTo>
                <a:lnTo>
                  <a:pt x="2200" y="1104"/>
                </a:lnTo>
                <a:lnTo>
                  <a:pt x="2192" y="1096"/>
                </a:lnTo>
                <a:lnTo>
                  <a:pt x="2180" y="1084"/>
                </a:lnTo>
                <a:lnTo>
                  <a:pt x="2166" y="1072"/>
                </a:lnTo>
                <a:lnTo>
                  <a:pt x="2156" y="1068"/>
                </a:lnTo>
                <a:lnTo>
                  <a:pt x="2148" y="1066"/>
                </a:lnTo>
                <a:lnTo>
                  <a:pt x="2136" y="1064"/>
                </a:lnTo>
                <a:lnTo>
                  <a:pt x="2126" y="1066"/>
                </a:lnTo>
                <a:lnTo>
                  <a:pt x="2114" y="1070"/>
                </a:lnTo>
                <a:lnTo>
                  <a:pt x="2102" y="1076"/>
                </a:lnTo>
                <a:lnTo>
                  <a:pt x="2078" y="1092"/>
                </a:lnTo>
                <a:lnTo>
                  <a:pt x="2056" y="1104"/>
                </a:lnTo>
                <a:lnTo>
                  <a:pt x="2040" y="1114"/>
                </a:lnTo>
                <a:lnTo>
                  <a:pt x="2028" y="1122"/>
                </a:lnTo>
                <a:lnTo>
                  <a:pt x="2022" y="1130"/>
                </a:lnTo>
                <a:lnTo>
                  <a:pt x="2020" y="1134"/>
                </a:lnTo>
                <a:lnTo>
                  <a:pt x="2022" y="1140"/>
                </a:lnTo>
                <a:lnTo>
                  <a:pt x="2026" y="1150"/>
                </a:lnTo>
                <a:lnTo>
                  <a:pt x="2040" y="1166"/>
                </a:lnTo>
                <a:lnTo>
                  <a:pt x="2052" y="1180"/>
                </a:lnTo>
                <a:lnTo>
                  <a:pt x="2054" y="1186"/>
                </a:lnTo>
                <a:lnTo>
                  <a:pt x="2054" y="1192"/>
                </a:lnTo>
                <a:lnTo>
                  <a:pt x="2054" y="1196"/>
                </a:lnTo>
                <a:lnTo>
                  <a:pt x="2050" y="1198"/>
                </a:lnTo>
                <a:lnTo>
                  <a:pt x="2046" y="1200"/>
                </a:lnTo>
                <a:lnTo>
                  <a:pt x="2040" y="1202"/>
                </a:lnTo>
                <a:lnTo>
                  <a:pt x="2026" y="1202"/>
                </a:lnTo>
                <a:lnTo>
                  <a:pt x="2006" y="1198"/>
                </a:lnTo>
                <a:lnTo>
                  <a:pt x="1984" y="1190"/>
                </a:lnTo>
                <a:lnTo>
                  <a:pt x="1958" y="1180"/>
                </a:lnTo>
                <a:lnTo>
                  <a:pt x="1934" y="1170"/>
                </a:lnTo>
                <a:lnTo>
                  <a:pt x="1916" y="1164"/>
                </a:lnTo>
                <a:lnTo>
                  <a:pt x="1900" y="1162"/>
                </a:lnTo>
                <a:lnTo>
                  <a:pt x="1892" y="1164"/>
                </a:lnTo>
                <a:lnTo>
                  <a:pt x="1888" y="1166"/>
                </a:lnTo>
                <a:lnTo>
                  <a:pt x="1886" y="1170"/>
                </a:lnTo>
                <a:lnTo>
                  <a:pt x="1886" y="1176"/>
                </a:lnTo>
                <a:lnTo>
                  <a:pt x="1892" y="1186"/>
                </a:lnTo>
                <a:lnTo>
                  <a:pt x="1900" y="1196"/>
                </a:lnTo>
                <a:lnTo>
                  <a:pt x="1912" y="1206"/>
                </a:lnTo>
                <a:lnTo>
                  <a:pt x="1924" y="1214"/>
                </a:lnTo>
                <a:lnTo>
                  <a:pt x="1946" y="1222"/>
                </a:lnTo>
                <a:lnTo>
                  <a:pt x="1954" y="1226"/>
                </a:lnTo>
                <a:lnTo>
                  <a:pt x="1956" y="1228"/>
                </a:lnTo>
                <a:lnTo>
                  <a:pt x="1956" y="1232"/>
                </a:lnTo>
                <a:lnTo>
                  <a:pt x="1952" y="1238"/>
                </a:lnTo>
                <a:lnTo>
                  <a:pt x="1940" y="1246"/>
                </a:lnTo>
                <a:lnTo>
                  <a:pt x="1926" y="1252"/>
                </a:lnTo>
                <a:lnTo>
                  <a:pt x="1920" y="1252"/>
                </a:lnTo>
                <a:lnTo>
                  <a:pt x="1916" y="1252"/>
                </a:lnTo>
                <a:lnTo>
                  <a:pt x="1908" y="1248"/>
                </a:lnTo>
                <a:lnTo>
                  <a:pt x="1902" y="1240"/>
                </a:lnTo>
                <a:lnTo>
                  <a:pt x="1894" y="1232"/>
                </a:lnTo>
                <a:lnTo>
                  <a:pt x="1886" y="1224"/>
                </a:lnTo>
                <a:lnTo>
                  <a:pt x="1874" y="1216"/>
                </a:lnTo>
                <a:lnTo>
                  <a:pt x="1868" y="1212"/>
                </a:lnTo>
                <a:lnTo>
                  <a:pt x="1858" y="1210"/>
                </a:lnTo>
                <a:lnTo>
                  <a:pt x="1844" y="1206"/>
                </a:lnTo>
                <a:lnTo>
                  <a:pt x="1836" y="1202"/>
                </a:lnTo>
                <a:lnTo>
                  <a:pt x="1832" y="1196"/>
                </a:lnTo>
                <a:lnTo>
                  <a:pt x="1832" y="1188"/>
                </a:lnTo>
                <a:lnTo>
                  <a:pt x="1832" y="1182"/>
                </a:lnTo>
                <a:lnTo>
                  <a:pt x="1830" y="1174"/>
                </a:lnTo>
                <a:lnTo>
                  <a:pt x="1826" y="1164"/>
                </a:lnTo>
                <a:lnTo>
                  <a:pt x="1818" y="1156"/>
                </a:lnTo>
                <a:lnTo>
                  <a:pt x="1814" y="1152"/>
                </a:lnTo>
                <a:lnTo>
                  <a:pt x="1812" y="1148"/>
                </a:lnTo>
                <a:lnTo>
                  <a:pt x="1812" y="1144"/>
                </a:lnTo>
                <a:lnTo>
                  <a:pt x="1812" y="1140"/>
                </a:lnTo>
                <a:lnTo>
                  <a:pt x="1816" y="1134"/>
                </a:lnTo>
                <a:lnTo>
                  <a:pt x="1822" y="1128"/>
                </a:lnTo>
                <a:lnTo>
                  <a:pt x="1826" y="1122"/>
                </a:lnTo>
                <a:lnTo>
                  <a:pt x="1830" y="1114"/>
                </a:lnTo>
                <a:lnTo>
                  <a:pt x="1828" y="1110"/>
                </a:lnTo>
                <a:lnTo>
                  <a:pt x="1826" y="1106"/>
                </a:lnTo>
                <a:lnTo>
                  <a:pt x="1822" y="1100"/>
                </a:lnTo>
                <a:lnTo>
                  <a:pt x="1816" y="1096"/>
                </a:lnTo>
                <a:lnTo>
                  <a:pt x="1800" y="1084"/>
                </a:lnTo>
                <a:lnTo>
                  <a:pt x="1784" y="1076"/>
                </a:lnTo>
                <a:lnTo>
                  <a:pt x="1758" y="1060"/>
                </a:lnTo>
                <a:lnTo>
                  <a:pt x="1746" y="1054"/>
                </a:lnTo>
                <a:lnTo>
                  <a:pt x="1738" y="1046"/>
                </a:lnTo>
                <a:lnTo>
                  <a:pt x="1730" y="1036"/>
                </a:lnTo>
                <a:lnTo>
                  <a:pt x="1726" y="1026"/>
                </a:lnTo>
                <a:lnTo>
                  <a:pt x="1724" y="1018"/>
                </a:lnTo>
                <a:lnTo>
                  <a:pt x="1726" y="1016"/>
                </a:lnTo>
                <a:lnTo>
                  <a:pt x="1736" y="1026"/>
                </a:lnTo>
                <a:lnTo>
                  <a:pt x="1746" y="1036"/>
                </a:lnTo>
                <a:lnTo>
                  <a:pt x="1762" y="1044"/>
                </a:lnTo>
                <a:lnTo>
                  <a:pt x="1782" y="1054"/>
                </a:lnTo>
                <a:lnTo>
                  <a:pt x="1808" y="1060"/>
                </a:lnTo>
                <a:lnTo>
                  <a:pt x="1836" y="1066"/>
                </a:lnTo>
                <a:lnTo>
                  <a:pt x="1864" y="1074"/>
                </a:lnTo>
                <a:lnTo>
                  <a:pt x="1920" y="1092"/>
                </a:lnTo>
                <a:lnTo>
                  <a:pt x="1948" y="1098"/>
                </a:lnTo>
                <a:lnTo>
                  <a:pt x="1962" y="1100"/>
                </a:lnTo>
                <a:lnTo>
                  <a:pt x="1976" y="1100"/>
                </a:lnTo>
                <a:lnTo>
                  <a:pt x="1990" y="1098"/>
                </a:lnTo>
                <a:lnTo>
                  <a:pt x="2002" y="1096"/>
                </a:lnTo>
                <a:lnTo>
                  <a:pt x="2016" y="1092"/>
                </a:lnTo>
                <a:lnTo>
                  <a:pt x="2030" y="1084"/>
                </a:lnTo>
                <a:lnTo>
                  <a:pt x="2052" y="1070"/>
                </a:lnTo>
                <a:lnTo>
                  <a:pt x="2072" y="1056"/>
                </a:lnTo>
                <a:lnTo>
                  <a:pt x="2084" y="1042"/>
                </a:lnTo>
                <a:lnTo>
                  <a:pt x="2090" y="1036"/>
                </a:lnTo>
                <a:lnTo>
                  <a:pt x="2092" y="1030"/>
                </a:lnTo>
                <a:lnTo>
                  <a:pt x="2094" y="1022"/>
                </a:lnTo>
                <a:lnTo>
                  <a:pt x="2092" y="1016"/>
                </a:lnTo>
                <a:lnTo>
                  <a:pt x="2090" y="1010"/>
                </a:lnTo>
                <a:lnTo>
                  <a:pt x="2086" y="1002"/>
                </a:lnTo>
                <a:lnTo>
                  <a:pt x="2080" y="994"/>
                </a:lnTo>
                <a:lnTo>
                  <a:pt x="2072" y="988"/>
                </a:lnTo>
                <a:lnTo>
                  <a:pt x="2050" y="970"/>
                </a:lnTo>
                <a:lnTo>
                  <a:pt x="2010" y="946"/>
                </a:lnTo>
                <a:lnTo>
                  <a:pt x="1982" y="934"/>
                </a:lnTo>
                <a:lnTo>
                  <a:pt x="1954" y="920"/>
                </a:lnTo>
                <a:lnTo>
                  <a:pt x="1910" y="896"/>
                </a:lnTo>
                <a:lnTo>
                  <a:pt x="1884" y="882"/>
                </a:lnTo>
                <a:lnTo>
                  <a:pt x="1868" y="874"/>
                </a:lnTo>
                <a:lnTo>
                  <a:pt x="1854" y="870"/>
                </a:lnTo>
                <a:lnTo>
                  <a:pt x="1844" y="870"/>
                </a:lnTo>
                <a:lnTo>
                  <a:pt x="1834" y="872"/>
                </a:lnTo>
                <a:lnTo>
                  <a:pt x="1822" y="872"/>
                </a:lnTo>
                <a:lnTo>
                  <a:pt x="1808" y="870"/>
                </a:lnTo>
                <a:lnTo>
                  <a:pt x="1786" y="866"/>
                </a:lnTo>
                <a:lnTo>
                  <a:pt x="1768" y="858"/>
                </a:lnTo>
                <a:lnTo>
                  <a:pt x="1758" y="852"/>
                </a:lnTo>
                <a:lnTo>
                  <a:pt x="1756" y="850"/>
                </a:lnTo>
                <a:lnTo>
                  <a:pt x="1756" y="846"/>
                </a:lnTo>
                <a:lnTo>
                  <a:pt x="1758" y="844"/>
                </a:lnTo>
                <a:lnTo>
                  <a:pt x="1758" y="840"/>
                </a:lnTo>
                <a:lnTo>
                  <a:pt x="1752" y="834"/>
                </a:lnTo>
                <a:lnTo>
                  <a:pt x="1740" y="828"/>
                </a:lnTo>
                <a:lnTo>
                  <a:pt x="1726" y="824"/>
                </a:lnTo>
                <a:lnTo>
                  <a:pt x="1718" y="824"/>
                </a:lnTo>
                <a:lnTo>
                  <a:pt x="1712" y="826"/>
                </a:lnTo>
                <a:lnTo>
                  <a:pt x="1710" y="830"/>
                </a:lnTo>
                <a:lnTo>
                  <a:pt x="1706" y="834"/>
                </a:lnTo>
                <a:lnTo>
                  <a:pt x="1698" y="838"/>
                </a:lnTo>
                <a:lnTo>
                  <a:pt x="1686" y="838"/>
                </a:lnTo>
                <a:lnTo>
                  <a:pt x="1666" y="834"/>
                </a:lnTo>
                <a:lnTo>
                  <a:pt x="1658" y="832"/>
                </a:lnTo>
                <a:lnTo>
                  <a:pt x="1652" y="832"/>
                </a:lnTo>
                <a:lnTo>
                  <a:pt x="1648" y="832"/>
                </a:lnTo>
                <a:lnTo>
                  <a:pt x="1644" y="828"/>
                </a:lnTo>
                <a:lnTo>
                  <a:pt x="1640" y="828"/>
                </a:lnTo>
                <a:lnTo>
                  <a:pt x="1638" y="830"/>
                </a:lnTo>
                <a:lnTo>
                  <a:pt x="1636" y="834"/>
                </a:lnTo>
                <a:lnTo>
                  <a:pt x="1630" y="836"/>
                </a:lnTo>
                <a:lnTo>
                  <a:pt x="1620" y="838"/>
                </a:lnTo>
                <a:lnTo>
                  <a:pt x="1618" y="838"/>
                </a:lnTo>
                <a:lnTo>
                  <a:pt x="1618" y="834"/>
                </a:lnTo>
                <a:lnTo>
                  <a:pt x="1622" y="830"/>
                </a:lnTo>
                <a:lnTo>
                  <a:pt x="1622" y="826"/>
                </a:lnTo>
                <a:lnTo>
                  <a:pt x="1620" y="822"/>
                </a:lnTo>
                <a:lnTo>
                  <a:pt x="1618" y="820"/>
                </a:lnTo>
                <a:lnTo>
                  <a:pt x="1614" y="818"/>
                </a:lnTo>
                <a:lnTo>
                  <a:pt x="1608" y="818"/>
                </a:lnTo>
                <a:lnTo>
                  <a:pt x="1598" y="816"/>
                </a:lnTo>
                <a:lnTo>
                  <a:pt x="1590" y="814"/>
                </a:lnTo>
                <a:lnTo>
                  <a:pt x="1586" y="812"/>
                </a:lnTo>
                <a:lnTo>
                  <a:pt x="1580" y="810"/>
                </a:lnTo>
                <a:lnTo>
                  <a:pt x="1576" y="810"/>
                </a:lnTo>
                <a:lnTo>
                  <a:pt x="1580" y="808"/>
                </a:lnTo>
                <a:lnTo>
                  <a:pt x="1592" y="808"/>
                </a:lnTo>
                <a:lnTo>
                  <a:pt x="1612" y="812"/>
                </a:lnTo>
                <a:lnTo>
                  <a:pt x="1624" y="812"/>
                </a:lnTo>
                <a:lnTo>
                  <a:pt x="1634" y="812"/>
                </a:lnTo>
                <a:lnTo>
                  <a:pt x="1640" y="810"/>
                </a:lnTo>
                <a:lnTo>
                  <a:pt x="1646" y="808"/>
                </a:lnTo>
                <a:lnTo>
                  <a:pt x="1654" y="800"/>
                </a:lnTo>
                <a:lnTo>
                  <a:pt x="1658" y="800"/>
                </a:lnTo>
                <a:lnTo>
                  <a:pt x="1662" y="800"/>
                </a:lnTo>
                <a:lnTo>
                  <a:pt x="1668" y="800"/>
                </a:lnTo>
                <a:lnTo>
                  <a:pt x="1672" y="798"/>
                </a:lnTo>
                <a:lnTo>
                  <a:pt x="1674" y="796"/>
                </a:lnTo>
                <a:lnTo>
                  <a:pt x="1676" y="794"/>
                </a:lnTo>
                <a:lnTo>
                  <a:pt x="1676" y="790"/>
                </a:lnTo>
                <a:lnTo>
                  <a:pt x="1674" y="788"/>
                </a:lnTo>
                <a:lnTo>
                  <a:pt x="1672" y="786"/>
                </a:lnTo>
                <a:lnTo>
                  <a:pt x="1668" y="786"/>
                </a:lnTo>
                <a:lnTo>
                  <a:pt x="1660" y="786"/>
                </a:lnTo>
                <a:lnTo>
                  <a:pt x="1658" y="782"/>
                </a:lnTo>
                <a:lnTo>
                  <a:pt x="1656" y="780"/>
                </a:lnTo>
                <a:lnTo>
                  <a:pt x="1650" y="778"/>
                </a:lnTo>
                <a:lnTo>
                  <a:pt x="1648" y="776"/>
                </a:lnTo>
                <a:lnTo>
                  <a:pt x="1644" y="774"/>
                </a:lnTo>
                <a:lnTo>
                  <a:pt x="1640" y="770"/>
                </a:lnTo>
                <a:lnTo>
                  <a:pt x="1636" y="766"/>
                </a:lnTo>
                <a:lnTo>
                  <a:pt x="1634" y="766"/>
                </a:lnTo>
                <a:lnTo>
                  <a:pt x="1630" y="768"/>
                </a:lnTo>
                <a:lnTo>
                  <a:pt x="1624" y="768"/>
                </a:lnTo>
                <a:lnTo>
                  <a:pt x="1624" y="766"/>
                </a:lnTo>
                <a:lnTo>
                  <a:pt x="1620" y="764"/>
                </a:lnTo>
                <a:lnTo>
                  <a:pt x="1614" y="766"/>
                </a:lnTo>
                <a:lnTo>
                  <a:pt x="1606" y="768"/>
                </a:lnTo>
                <a:lnTo>
                  <a:pt x="1606" y="764"/>
                </a:lnTo>
                <a:lnTo>
                  <a:pt x="1606" y="762"/>
                </a:lnTo>
                <a:lnTo>
                  <a:pt x="1606" y="760"/>
                </a:lnTo>
                <a:lnTo>
                  <a:pt x="1602" y="758"/>
                </a:lnTo>
                <a:lnTo>
                  <a:pt x="1596" y="756"/>
                </a:lnTo>
                <a:lnTo>
                  <a:pt x="1588" y="754"/>
                </a:lnTo>
                <a:lnTo>
                  <a:pt x="1582" y="754"/>
                </a:lnTo>
                <a:lnTo>
                  <a:pt x="1578" y="758"/>
                </a:lnTo>
                <a:lnTo>
                  <a:pt x="1574" y="760"/>
                </a:lnTo>
                <a:lnTo>
                  <a:pt x="1572" y="766"/>
                </a:lnTo>
                <a:lnTo>
                  <a:pt x="1570" y="770"/>
                </a:lnTo>
                <a:lnTo>
                  <a:pt x="1570" y="780"/>
                </a:lnTo>
                <a:lnTo>
                  <a:pt x="1572" y="786"/>
                </a:lnTo>
                <a:lnTo>
                  <a:pt x="1568" y="786"/>
                </a:lnTo>
                <a:lnTo>
                  <a:pt x="1564" y="782"/>
                </a:lnTo>
                <a:lnTo>
                  <a:pt x="1560" y="782"/>
                </a:lnTo>
                <a:lnTo>
                  <a:pt x="1558" y="782"/>
                </a:lnTo>
                <a:lnTo>
                  <a:pt x="1550" y="784"/>
                </a:lnTo>
                <a:lnTo>
                  <a:pt x="1548" y="784"/>
                </a:lnTo>
                <a:lnTo>
                  <a:pt x="1548" y="782"/>
                </a:lnTo>
                <a:lnTo>
                  <a:pt x="1554" y="778"/>
                </a:lnTo>
                <a:lnTo>
                  <a:pt x="1560" y="772"/>
                </a:lnTo>
                <a:lnTo>
                  <a:pt x="1564" y="768"/>
                </a:lnTo>
                <a:lnTo>
                  <a:pt x="1564" y="766"/>
                </a:lnTo>
                <a:lnTo>
                  <a:pt x="1562" y="766"/>
                </a:lnTo>
                <a:lnTo>
                  <a:pt x="1556" y="766"/>
                </a:lnTo>
                <a:lnTo>
                  <a:pt x="1554" y="766"/>
                </a:lnTo>
                <a:lnTo>
                  <a:pt x="1554" y="762"/>
                </a:lnTo>
                <a:lnTo>
                  <a:pt x="1558" y="758"/>
                </a:lnTo>
                <a:lnTo>
                  <a:pt x="1564" y="756"/>
                </a:lnTo>
                <a:lnTo>
                  <a:pt x="1572" y="752"/>
                </a:lnTo>
                <a:lnTo>
                  <a:pt x="1574" y="750"/>
                </a:lnTo>
                <a:lnTo>
                  <a:pt x="1574" y="748"/>
                </a:lnTo>
                <a:lnTo>
                  <a:pt x="1572" y="746"/>
                </a:lnTo>
                <a:lnTo>
                  <a:pt x="1570" y="746"/>
                </a:lnTo>
                <a:lnTo>
                  <a:pt x="1566" y="746"/>
                </a:lnTo>
                <a:lnTo>
                  <a:pt x="1562" y="746"/>
                </a:lnTo>
                <a:lnTo>
                  <a:pt x="1560" y="746"/>
                </a:lnTo>
                <a:lnTo>
                  <a:pt x="1560" y="742"/>
                </a:lnTo>
                <a:lnTo>
                  <a:pt x="1560" y="740"/>
                </a:lnTo>
                <a:lnTo>
                  <a:pt x="1558" y="740"/>
                </a:lnTo>
                <a:lnTo>
                  <a:pt x="1554" y="740"/>
                </a:lnTo>
                <a:lnTo>
                  <a:pt x="1548" y="742"/>
                </a:lnTo>
                <a:lnTo>
                  <a:pt x="1544" y="742"/>
                </a:lnTo>
                <a:lnTo>
                  <a:pt x="1540" y="740"/>
                </a:lnTo>
                <a:lnTo>
                  <a:pt x="1538" y="738"/>
                </a:lnTo>
                <a:lnTo>
                  <a:pt x="1536" y="738"/>
                </a:lnTo>
                <a:lnTo>
                  <a:pt x="1534" y="740"/>
                </a:lnTo>
                <a:lnTo>
                  <a:pt x="1532" y="744"/>
                </a:lnTo>
                <a:lnTo>
                  <a:pt x="1530" y="744"/>
                </a:lnTo>
                <a:lnTo>
                  <a:pt x="1528" y="744"/>
                </a:lnTo>
                <a:lnTo>
                  <a:pt x="1524" y="742"/>
                </a:lnTo>
                <a:lnTo>
                  <a:pt x="1522" y="744"/>
                </a:lnTo>
                <a:lnTo>
                  <a:pt x="1518" y="746"/>
                </a:lnTo>
                <a:lnTo>
                  <a:pt x="1518" y="750"/>
                </a:lnTo>
                <a:lnTo>
                  <a:pt x="1518" y="752"/>
                </a:lnTo>
                <a:lnTo>
                  <a:pt x="1520" y="752"/>
                </a:lnTo>
                <a:lnTo>
                  <a:pt x="1524" y="754"/>
                </a:lnTo>
                <a:lnTo>
                  <a:pt x="1530" y="754"/>
                </a:lnTo>
                <a:lnTo>
                  <a:pt x="1528" y="756"/>
                </a:lnTo>
                <a:lnTo>
                  <a:pt x="1522" y="760"/>
                </a:lnTo>
                <a:lnTo>
                  <a:pt x="1522" y="762"/>
                </a:lnTo>
                <a:lnTo>
                  <a:pt x="1520" y="764"/>
                </a:lnTo>
                <a:lnTo>
                  <a:pt x="1516" y="766"/>
                </a:lnTo>
                <a:lnTo>
                  <a:pt x="1516" y="768"/>
                </a:lnTo>
                <a:lnTo>
                  <a:pt x="1514" y="772"/>
                </a:lnTo>
                <a:lnTo>
                  <a:pt x="1512" y="772"/>
                </a:lnTo>
                <a:lnTo>
                  <a:pt x="1510" y="774"/>
                </a:lnTo>
                <a:lnTo>
                  <a:pt x="1510" y="780"/>
                </a:lnTo>
                <a:lnTo>
                  <a:pt x="1510" y="782"/>
                </a:lnTo>
                <a:lnTo>
                  <a:pt x="1510" y="784"/>
                </a:lnTo>
                <a:lnTo>
                  <a:pt x="1504" y="786"/>
                </a:lnTo>
                <a:lnTo>
                  <a:pt x="1496" y="790"/>
                </a:lnTo>
                <a:lnTo>
                  <a:pt x="1492" y="792"/>
                </a:lnTo>
                <a:lnTo>
                  <a:pt x="1490" y="790"/>
                </a:lnTo>
                <a:lnTo>
                  <a:pt x="1492" y="784"/>
                </a:lnTo>
                <a:lnTo>
                  <a:pt x="1494" y="776"/>
                </a:lnTo>
                <a:lnTo>
                  <a:pt x="1496" y="770"/>
                </a:lnTo>
                <a:lnTo>
                  <a:pt x="1496" y="766"/>
                </a:lnTo>
                <a:lnTo>
                  <a:pt x="1498" y="760"/>
                </a:lnTo>
                <a:lnTo>
                  <a:pt x="1500" y="754"/>
                </a:lnTo>
                <a:lnTo>
                  <a:pt x="1498" y="750"/>
                </a:lnTo>
                <a:lnTo>
                  <a:pt x="1494" y="750"/>
                </a:lnTo>
                <a:lnTo>
                  <a:pt x="1490" y="752"/>
                </a:lnTo>
                <a:lnTo>
                  <a:pt x="1480" y="762"/>
                </a:lnTo>
                <a:lnTo>
                  <a:pt x="1456" y="784"/>
                </a:lnTo>
                <a:lnTo>
                  <a:pt x="1450" y="790"/>
                </a:lnTo>
                <a:lnTo>
                  <a:pt x="1450" y="794"/>
                </a:lnTo>
                <a:lnTo>
                  <a:pt x="1450" y="798"/>
                </a:lnTo>
                <a:lnTo>
                  <a:pt x="1446" y="804"/>
                </a:lnTo>
                <a:lnTo>
                  <a:pt x="1440" y="810"/>
                </a:lnTo>
                <a:lnTo>
                  <a:pt x="1436" y="810"/>
                </a:lnTo>
                <a:lnTo>
                  <a:pt x="1434" y="810"/>
                </a:lnTo>
                <a:lnTo>
                  <a:pt x="1432" y="810"/>
                </a:lnTo>
                <a:lnTo>
                  <a:pt x="1428" y="812"/>
                </a:lnTo>
                <a:lnTo>
                  <a:pt x="1426" y="812"/>
                </a:lnTo>
                <a:lnTo>
                  <a:pt x="1428" y="808"/>
                </a:lnTo>
                <a:lnTo>
                  <a:pt x="1432" y="802"/>
                </a:lnTo>
                <a:lnTo>
                  <a:pt x="1436" y="798"/>
                </a:lnTo>
                <a:lnTo>
                  <a:pt x="1436" y="794"/>
                </a:lnTo>
                <a:lnTo>
                  <a:pt x="1436" y="792"/>
                </a:lnTo>
                <a:lnTo>
                  <a:pt x="1438" y="790"/>
                </a:lnTo>
                <a:lnTo>
                  <a:pt x="1442" y="784"/>
                </a:lnTo>
                <a:lnTo>
                  <a:pt x="1440" y="782"/>
                </a:lnTo>
                <a:lnTo>
                  <a:pt x="1440" y="778"/>
                </a:lnTo>
                <a:lnTo>
                  <a:pt x="1448" y="770"/>
                </a:lnTo>
                <a:lnTo>
                  <a:pt x="1466" y="756"/>
                </a:lnTo>
                <a:lnTo>
                  <a:pt x="1466" y="754"/>
                </a:lnTo>
                <a:lnTo>
                  <a:pt x="1458" y="754"/>
                </a:lnTo>
                <a:lnTo>
                  <a:pt x="1454" y="752"/>
                </a:lnTo>
                <a:lnTo>
                  <a:pt x="1450" y="752"/>
                </a:lnTo>
                <a:lnTo>
                  <a:pt x="1446" y="748"/>
                </a:lnTo>
                <a:lnTo>
                  <a:pt x="1446" y="746"/>
                </a:lnTo>
                <a:lnTo>
                  <a:pt x="1444" y="752"/>
                </a:lnTo>
                <a:lnTo>
                  <a:pt x="1442" y="758"/>
                </a:lnTo>
                <a:lnTo>
                  <a:pt x="1442" y="760"/>
                </a:lnTo>
                <a:lnTo>
                  <a:pt x="1440" y="758"/>
                </a:lnTo>
                <a:lnTo>
                  <a:pt x="1438" y="754"/>
                </a:lnTo>
                <a:lnTo>
                  <a:pt x="1434" y="750"/>
                </a:lnTo>
                <a:lnTo>
                  <a:pt x="1430" y="748"/>
                </a:lnTo>
                <a:lnTo>
                  <a:pt x="1426" y="750"/>
                </a:lnTo>
                <a:lnTo>
                  <a:pt x="1424" y="750"/>
                </a:lnTo>
                <a:lnTo>
                  <a:pt x="1420" y="748"/>
                </a:lnTo>
                <a:lnTo>
                  <a:pt x="1418" y="746"/>
                </a:lnTo>
                <a:lnTo>
                  <a:pt x="1414" y="746"/>
                </a:lnTo>
                <a:lnTo>
                  <a:pt x="1412" y="748"/>
                </a:lnTo>
                <a:lnTo>
                  <a:pt x="1414" y="752"/>
                </a:lnTo>
                <a:lnTo>
                  <a:pt x="1416" y="754"/>
                </a:lnTo>
                <a:lnTo>
                  <a:pt x="1416" y="758"/>
                </a:lnTo>
                <a:lnTo>
                  <a:pt x="1414" y="760"/>
                </a:lnTo>
                <a:lnTo>
                  <a:pt x="1408" y="758"/>
                </a:lnTo>
                <a:lnTo>
                  <a:pt x="1402" y="754"/>
                </a:lnTo>
                <a:lnTo>
                  <a:pt x="1400" y="756"/>
                </a:lnTo>
                <a:lnTo>
                  <a:pt x="1402" y="760"/>
                </a:lnTo>
                <a:lnTo>
                  <a:pt x="1410" y="764"/>
                </a:lnTo>
                <a:lnTo>
                  <a:pt x="1418" y="768"/>
                </a:lnTo>
                <a:lnTo>
                  <a:pt x="1422" y="770"/>
                </a:lnTo>
                <a:lnTo>
                  <a:pt x="1418" y="772"/>
                </a:lnTo>
                <a:lnTo>
                  <a:pt x="1410" y="770"/>
                </a:lnTo>
                <a:lnTo>
                  <a:pt x="1404" y="768"/>
                </a:lnTo>
                <a:lnTo>
                  <a:pt x="1402" y="768"/>
                </a:lnTo>
                <a:lnTo>
                  <a:pt x="1402" y="770"/>
                </a:lnTo>
                <a:lnTo>
                  <a:pt x="1400" y="774"/>
                </a:lnTo>
                <a:lnTo>
                  <a:pt x="1396" y="778"/>
                </a:lnTo>
                <a:lnTo>
                  <a:pt x="1388" y="782"/>
                </a:lnTo>
                <a:lnTo>
                  <a:pt x="1376" y="790"/>
                </a:lnTo>
                <a:lnTo>
                  <a:pt x="1372" y="792"/>
                </a:lnTo>
                <a:lnTo>
                  <a:pt x="1372" y="794"/>
                </a:lnTo>
                <a:lnTo>
                  <a:pt x="1366" y="798"/>
                </a:lnTo>
                <a:lnTo>
                  <a:pt x="1362" y="800"/>
                </a:lnTo>
                <a:lnTo>
                  <a:pt x="1360" y="802"/>
                </a:lnTo>
                <a:lnTo>
                  <a:pt x="1360" y="804"/>
                </a:lnTo>
                <a:lnTo>
                  <a:pt x="1362" y="808"/>
                </a:lnTo>
                <a:lnTo>
                  <a:pt x="1360" y="810"/>
                </a:lnTo>
                <a:lnTo>
                  <a:pt x="1358" y="810"/>
                </a:lnTo>
                <a:lnTo>
                  <a:pt x="1358" y="812"/>
                </a:lnTo>
                <a:lnTo>
                  <a:pt x="1362" y="816"/>
                </a:lnTo>
                <a:lnTo>
                  <a:pt x="1368" y="818"/>
                </a:lnTo>
                <a:lnTo>
                  <a:pt x="1370" y="818"/>
                </a:lnTo>
                <a:lnTo>
                  <a:pt x="1368" y="818"/>
                </a:lnTo>
                <a:lnTo>
                  <a:pt x="1362" y="818"/>
                </a:lnTo>
                <a:lnTo>
                  <a:pt x="1356" y="818"/>
                </a:lnTo>
                <a:lnTo>
                  <a:pt x="1350" y="816"/>
                </a:lnTo>
                <a:lnTo>
                  <a:pt x="1350" y="814"/>
                </a:lnTo>
                <a:lnTo>
                  <a:pt x="1350" y="810"/>
                </a:lnTo>
                <a:lnTo>
                  <a:pt x="1350" y="806"/>
                </a:lnTo>
                <a:lnTo>
                  <a:pt x="1350" y="804"/>
                </a:lnTo>
                <a:lnTo>
                  <a:pt x="1342" y="802"/>
                </a:lnTo>
                <a:lnTo>
                  <a:pt x="1334" y="800"/>
                </a:lnTo>
                <a:lnTo>
                  <a:pt x="1326" y="800"/>
                </a:lnTo>
                <a:lnTo>
                  <a:pt x="1324" y="798"/>
                </a:lnTo>
                <a:lnTo>
                  <a:pt x="1322" y="798"/>
                </a:lnTo>
                <a:lnTo>
                  <a:pt x="1320" y="796"/>
                </a:lnTo>
                <a:lnTo>
                  <a:pt x="1318" y="798"/>
                </a:lnTo>
                <a:lnTo>
                  <a:pt x="1312" y="796"/>
                </a:lnTo>
                <a:lnTo>
                  <a:pt x="1308" y="794"/>
                </a:lnTo>
                <a:lnTo>
                  <a:pt x="1306" y="794"/>
                </a:lnTo>
                <a:lnTo>
                  <a:pt x="1306" y="796"/>
                </a:lnTo>
                <a:lnTo>
                  <a:pt x="1304" y="802"/>
                </a:lnTo>
                <a:lnTo>
                  <a:pt x="1302" y="808"/>
                </a:lnTo>
                <a:lnTo>
                  <a:pt x="1300" y="802"/>
                </a:lnTo>
                <a:lnTo>
                  <a:pt x="1298" y="800"/>
                </a:lnTo>
                <a:lnTo>
                  <a:pt x="1294" y="796"/>
                </a:lnTo>
                <a:lnTo>
                  <a:pt x="1290" y="796"/>
                </a:lnTo>
                <a:lnTo>
                  <a:pt x="1284" y="798"/>
                </a:lnTo>
                <a:lnTo>
                  <a:pt x="1278" y="802"/>
                </a:lnTo>
                <a:lnTo>
                  <a:pt x="1280" y="804"/>
                </a:lnTo>
                <a:lnTo>
                  <a:pt x="1286" y="806"/>
                </a:lnTo>
                <a:lnTo>
                  <a:pt x="1288" y="808"/>
                </a:lnTo>
                <a:lnTo>
                  <a:pt x="1290" y="810"/>
                </a:lnTo>
                <a:lnTo>
                  <a:pt x="1294" y="812"/>
                </a:lnTo>
                <a:lnTo>
                  <a:pt x="1298" y="812"/>
                </a:lnTo>
                <a:lnTo>
                  <a:pt x="1302" y="814"/>
                </a:lnTo>
                <a:lnTo>
                  <a:pt x="1304" y="816"/>
                </a:lnTo>
                <a:lnTo>
                  <a:pt x="1308" y="816"/>
                </a:lnTo>
                <a:lnTo>
                  <a:pt x="1310" y="818"/>
                </a:lnTo>
                <a:lnTo>
                  <a:pt x="1308" y="820"/>
                </a:lnTo>
                <a:lnTo>
                  <a:pt x="1306" y="822"/>
                </a:lnTo>
                <a:lnTo>
                  <a:pt x="1306" y="824"/>
                </a:lnTo>
                <a:lnTo>
                  <a:pt x="1312" y="832"/>
                </a:lnTo>
                <a:lnTo>
                  <a:pt x="1314" y="836"/>
                </a:lnTo>
                <a:lnTo>
                  <a:pt x="1312" y="836"/>
                </a:lnTo>
                <a:lnTo>
                  <a:pt x="1296" y="824"/>
                </a:lnTo>
                <a:lnTo>
                  <a:pt x="1286" y="818"/>
                </a:lnTo>
                <a:lnTo>
                  <a:pt x="1280" y="816"/>
                </a:lnTo>
                <a:lnTo>
                  <a:pt x="1278" y="818"/>
                </a:lnTo>
                <a:lnTo>
                  <a:pt x="1278" y="822"/>
                </a:lnTo>
                <a:lnTo>
                  <a:pt x="1280" y="822"/>
                </a:lnTo>
                <a:lnTo>
                  <a:pt x="1280" y="824"/>
                </a:lnTo>
                <a:lnTo>
                  <a:pt x="1276" y="826"/>
                </a:lnTo>
                <a:lnTo>
                  <a:pt x="1274" y="826"/>
                </a:lnTo>
                <a:lnTo>
                  <a:pt x="1272" y="826"/>
                </a:lnTo>
                <a:lnTo>
                  <a:pt x="1272" y="824"/>
                </a:lnTo>
                <a:lnTo>
                  <a:pt x="1274" y="822"/>
                </a:lnTo>
                <a:lnTo>
                  <a:pt x="1272" y="822"/>
                </a:lnTo>
                <a:lnTo>
                  <a:pt x="1266" y="824"/>
                </a:lnTo>
                <a:lnTo>
                  <a:pt x="1252" y="834"/>
                </a:lnTo>
                <a:lnTo>
                  <a:pt x="1252" y="836"/>
                </a:lnTo>
                <a:lnTo>
                  <a:pt x="1250" y="838"/>
                </a:lnTo>
                <a:lnTo>
                  <a:pt x="1248" y="846"/>
                </a:lnTo>
                <a:lnTo>
                  <a:pt x="1246" y="850"/>
                </a:lnTo>
                <a:lnTo>
                  <a:pt x="1244" y="856"/>
                </a:lnTo>
                <a:lnTo>
                  <a:pt x="1238" y="862"/>
                </a:lnTo>
                <a:lnTo>
                  <a:pt x="1228" y="868"/>
                </a:lnTo>
                <a:lnTo>
                  <a:pt x="1238" y="856"/>
                </a:lnTo>
                <a:lnTo>
                  <a:pt x="1242" y="844"/>
                </a:lnTo>
                <a:lnTo>
                  <a:pt x="1244" y="832"/>
                </a:lnTo>
                <a:lnTo>
                  <a:pt x="1244" y="824"/>
                </a:lnTo>
                <a:lnTo>
                  <a:pt x="1242" y="820"/>
                </a:lnTo>
                <a:lnTo>
                  <a:pt x="1240" y="822"/>
                </a:lnTo>
                <a:lnTo>
                  <a:pt x="1238" y="824"/>
                </a:lnTo>
                <a:lnTo>
                  <a:pt x="1236" y="826"/>
                </a:lnTo>
                <a:lnTo>
                  <a:pt x="1236" y="824"/>
                </a:lnTo>
                <a:lnTo>
                  <a:pt x="1232" y="822"/>
                </a:lnTo>
                <a:lnTo>
                  <a:pt x="1230" y="822"/>
                </a:lnTo>
                <a:lnTo>
                  <a:pt x="1224" y="834"/>
                </a:lnTo>
                <a:lnTo>
                  <a:pt x="1222" y="840"/>
                </a:lnTo>
                <a:lnTo>
                  <a:pt x="1222" y="842"/>
                </a:lnTo>
                <a:lnTo>
                  <a:pt x="1222" y="844"/>
                </a:lnTo>
                <a:lnTo>
                  <a:pt x="1220" y="846"/>
                </a:lnTo>
                <a:lnTo>
                  <a:pt x="1216" y="848"/>
                </a:lnTo>
                <a:lnTo>
                  <a:pt x="1214" y="848"/>
                </a:lnTo>
                <a:lnTo>
                  <a:pt x="1214" y="846"/>
                </a:lnTo>
                <a:lnTo>
                  <a:pt x="1216" y="840"/>
                </a:lnTo>
                <a:lnTo>
                  <a:pt x="1218" y="836"/>
                </a:lnTo>
                <a:lnTo>
                  <a:pt x="1216" y="832"/>
                </a:lnTo>
                <a:lnTo>
                  <a:pt x="1214" y="830"/>
                </a:lnTo>
                <a:lnTo>
                  <a:pt x="1212" y="830"/>
                </a:lnTo>
                <a:lnTo>
                  <a:pt x="1204" y="832"/>
                </a:lnTo>
                <a:lnTo>
                  <a:pt x="1198" y="836"/>
                </a:lnTo>
                <a:lnTo>
                  <a:pt x="1186" y="844"/>
                </a:lnTo>
                <a:lnTo>
                  <a:pt x="1184" y="846"/>
                </a:lnTo>
                <a:lnTo>
                  <a:pt x="1188" y="848"/>
                </a:lnTo>
                <a:lnTo>
                  <a:pt x="1188" y="850"/>
                </a:lnTo>
                <a:lnTo>
                  <a:pt x="1188" y="854"/>
                </a:lnTo>
                <a:lnTo>
                  <a:pt x="1188" y="856"/>
                </a:lnTo>
                <a:lnTo>
                  <a:pt x="1190" y="858"/>
                </a:lnTo>
                <a:lnTo>
                  <a:pt x="1196" y="860"/>
                </a:lnTo>
                <a:lnTo>
                  <a:pt x="1200" y="862"/>
                </a:lnTo>
                <a:lnTo>
                  <a:pt x="1204" y="864"/>
                </a:lnTo>
                <a:lnTo>
                  <a:pt x="1208" y="868"/>
                </a:lnTo>
                <a:lnTo>
                  <a:pt x="1210" y="876"/>
                </a:lnTo>
                <a:lnTo>
                  <a:pt x="1200" y="872"/>
                </a:lnTo>
                <a:lnTo>
                  <a:pt x="1198" y="870"/>
                </a:lnTo>
                <a:lnTo>
                  <a:pt x="1200" y="868"/>
                </a:lnTo>
                <a:lnTo>
                  <a:pt x="1202" y="868"/>
                </a:lnTo>
                <a:lnTo>
                  <a:pt x="1196" y="864"/>
                </a:lnTo>
                <a:lnTo>
                  <a:pt x="1190" y="862"/>
                </a:lnTo>
                <a:lnTo>
                  <a:pt x="1186" y="860"/>
                </a:lnTo>
                <a:lnTo>
                  <a:pt x="1182" y="854"/>
                </a:lnTo>
                <a:lnTo>
                  <a:pt x="1180" y="852"/>
                </a:lnTo>
                <a:lnTo>
                  <a:pt x="1174" y="852"/>
                </a:lnTo>
                <a:lnTo>
                  <a:pt x="1166" y="854"/>
                </a:lnTo>
                <a:lnTo>
                  <a:pt x="1166" y="856"/>
                </a:lnTo>
                <a:lnTo>
                  <a:pt x="1174" y="862"/>
                </a:lnTo>
                <a:lnTo>
                  <a:pt x="1178" y="866"/>
                </a:lnTo>
                <a:lnTo>
                  <a:pt x="1176" y="868"/>
                </a:lnTo>
                <a:lnTo>
                  <a:pt x="1172" y="868"/>
                </a:lnTo>
                <a:lnTo>
                  <a:pt x="1168" y="862"/>
                </a:lnTo>
                <a:lnTo>
                  <a:pt x="1158" y="854"/>
                </a:lnTo>
                <a:lnTo>
                  <a:pt x="1154" y="854"/>
                </a:lnTo>
                <a:lnTo>
                  <a:pt x="1154" y="858"/>
                </a:lnTo>
                <a:lnTo>
                  <a:pt x="1154" y="860"/>
                </a:lnTo>
                <a:lnTo>
                  <a:pt x="1154" y="862"/>
                </a:lnTo>
                <a:lnTo>
                  <a:pt x="1152" y="864"/>
                </a:lnTo>
                <a:lnTo>
                  <a:pt x="1150" y="868"/>
                </a:lnTo>
                <a:lnTo>
                  <a:pt x="1150" y="872"/>
                </a:lnTo>
                <a:lnTo>
                  <a:pt x="1152" y="876"/>
                </a:lnTo>
                <a:lnTo>
                  <a:pt x="1152" y="878"/>
                </a:lnTo>
                <a:lnTo>
                  <a:pt x="1146" y="880"/>
                </a:lnTo>
                <a:lnTo>
                  <a:pt x="1138" y="884"/>
                </a:lnTo>
                <a:lnTo>
                  <a:pt x="1134" y="886"/>
                </a:lnTo>
                <a:lnTo>
                  <a:pt x="1130" y="888"/>
                </a:lnTo>
                <a:lnTo>
                  <a:pt x="1128" y="892"/>
                </a:lnTo>
                <a:lnTo>
                  <a:pt x="1128" y="894"/>
                </a:lnTo>
                <a:lnTo>
                  <a:pt x="1134" y="896"/>
                </a:lnTo>
                <a:lnTo>
                  <a:pt x="1138" y="898"/>
                </a:lnTo>
                <a:lnTo>
                  <a:pt x="1132" y="900"/>
                </a:lnTo>
                <a:lnTo>
                  <a:pt x="1122" y="902"/>
                </a:lnTo>
                <a:lnTo>
                  <a:pt x="1120" y="906"/>
                </a:lnTo>
                <a:lnTo>
                  <a:pt x="1118" y="908"/>
                </a:lnTo>
                <a:lnTo>
                  <a:pt x="1114" y="912"/>
                </a:lnTo>
                <a:lnTo>
                  <a:pt x="1108" y="912"/>
                </a:lnTo>
                <a:lnTo>
                  <a:pt x="1102" y="912"/>
                </a:lnTo>
                <a:lnTo>
                  <a:pt x="1096" y="916"/>
                </a:lnTo>
                <a:lnTo>
                  <a:pt x="1090" y="924"/>
                </a:lnTo>
                <a:lnTo>
                  <a:pt x="1088" y="928"/>
                </a:lnTo>
                <a:lnTo>
                  <a:pt x="1088" y="930"/>
                </a:lnTo>
                <a:lnTo>
                  <a:pt x="1092" y="930"/>
                </a:lnTo>
                <a:lnTo>
                  <a:pt x="1096" y="928"/>
                </a:lnTo>
                <a:lnTo>
                  <a:pt x="1106" y="926"/>
                </a:lnTo>
                <a:lnTo>
                  <a:pt x="1108" y="926"/>
                </a:lnTo>
                <a:lnTo>
                  <a:pt x="1108" y="930"/>
                </a:lnTo>
                <a:lnTo>
                  <a:pt x="1112" y="930"/>
                </a:lnTo>
                <a:lnTo>
                  <a:pt x="1124" y="924"/>
                </a:lnTo>
                <a:lnTo>
                  <a:pt x="1128" y="924"/>
                </a:lnTo>
                <a:lnTo>
                  <a:pt x="1130" y="924"/>
                </a:lnTo>
                <a:lnTo>
                  <a:pt x="1128" y="928"/>
                </a:lnTo>
                <a:lnTo>
                  <a:pt x="1120" y="932"/>
                </a:lnTo>
                <a:lnTo>
                  <a:pt x="1110" y="936"/>
                </a:lnTo>
                <a:lnTo>
                  <a:pt x="1102" y="936"/>
                </a:lnTo>
                <a:lnTo>
                  <a:pt x="1100" y="936"/>
                </a:lnTo>
                <a:lnTo>
                  <a:pt x="1096" y="934"/>
                </a:lnTo>
                <a:lnTo>
                  <a:pt x="1088" y="934"/>
                </a:lnTo>
                <a:lnTo>
                  <a:pt x="1078" y="936"/>
                </a:lnTo>
                <a:lnTo>
                  <a:pt x="1072" y="938"/>
                </a:lnTo>
                <a:lnTo>
                  <a:pt x="1070" y="940"/>
                </a:lnTo>
                <a:lnTo>
                  <a:pt x="1074" y="942"/>
                </a:lnTo>
                <a:lnTo>
                  <a:pt x="1076" y="944"/>
                </a:lnTo>
                <a:lnTo>
                  <a:pt x="1076" y="946"/>
                </a:lnTo>
                <a:lnTo>
                  <a:pt x="1080" y="948"/>
                </a:lnTo>
                <a:lnTo>
                  <a:pt x="1086" y="948"/>
                </a:lnTo>
                <a:lnTo>
                  <a:pt x="1084" y="952"/>
                </a:lnTo>
                <a:lnTo>
                  <a:pt x="1080" y="958"/>
                </a:lnTo>
                <a:lnTo>
                  <a:pt x="1078" y="960"/>
                </a:lnTo>
                <a:lnTo>
                  <a:pt x="1076" y="964"/>
                </a:lnTo>
                <a:lnTo>
                  <a:pt x="1076" y="968"/>
                </a:lnTo>
                <a:lnTo>
                  <a:pt x="1074" y="966"/>
                </a:lnTo>
                <a:lnTo>
                  <a:pt x="1070" y="960"/>
                </a:lnTo>
                <a:lnTo>
                  <a:pt x="1070" y="954"/>
                </a:lnTo>
                <a:lnTo>
                  <a:pt x="1070" y="948"/>
                </a:lnTo>
                <a:lnTo>
                  <a:pt x="1068" y="944"/>
                </a:lnTo>
                <a:lnTo>
                  <a:pt x="1066" y="944"/>
                </a:lnTo>
                <a:lnTo>
                  <a:pt x="1064" y="948"/>
                </a:lnTo>
                <a:lnTo>
                  <a:pt x="1060" y="954"/>
                </a:lnTo>
                <a:lnTo>
                  <a:pt x="1058" y="954"/>
                </a:lnTo>
                <a:lnTo>
                  <a:pt x="1056" y="954"/>
                </a:lnTo>
                <a:lnTo>
                  <a:pt x="1056" y="952"/>
                </a:lnTo>
                <a:lnTo>
                  <a:pt x="1052" y="950"/>
                </a:lnTo>
                <a:lnTo>
                  <a:pt x="1046" y="952"/>
                </a:lnTo>
                <a:lnTo>
                  <a:pt x="1042" y="956"/>
                </a:lnTo>
                <a:lnTo>
                  <a:pt x="1040" y="956"/>
                </a:lnTo>
                <a:lnTo>
                  <a:pt x="1040" y="958"/>
                </a:lnTo>
                <a:lnTo>
                  <a:pt x="1042" y="960"/>
                </a:lnTo>
                <a:lnTo>
                  <a:pt x="1044" y="960"/>
                </a:lnTo>
                <a:lnTo>
                  <a:pt x="1048" y="958"/>
                </a:lnTo>
                <a:lnTo>
                  <a:pt x="1054" y="958"/>
                </a:lnTo>
                <a:lnTo>
                  <a:pt x="1062" y="960"/>
                </a:lnTo>
                <a:lnTo>
                  <a:pt x="1064" y="962"/>
                </a:lnTo>
                <a:lnTo>
                  <a:pt x="1064" y="964"/>
                </a:lnTo>
                <a:lnTo>
                  <a:pt x="1060" y="966"/>
                </a:lnTo>
                <a:lnTo>
                  <a:pt x="1050" y="966"/>
                </a:lnTo>
                <a:lnTo>
                  <a:pt x="1032" y="970"/>
                </a:lnTo>
                <a:lnTo>
                  <a:pt x="1020" y="974"/>
                </a:lnTo>
                <a:lnTo>
                  <a:pt x="1018" y="976"/>
                </a:lnTo>
                <a:lnTo>
                  <a:pt x="1020" y="978"/>
                </a:lnTo>
                <a:lnTo>
                  <a:pt x="1022" y="980"/>
                </a:lnTo>
                <a:lnTo>
                  <a:pt x="1018" y="984"/>
                </a:lnTo>
                <a:lnTo>
                  <a:pt x="1016" y="986"/>
                </a:lnTo>
                <a:lnTo>
                  <a:pt x="1020" y="988"/>
                </a:lnTo>
                <a:lnTo>
                  <a:pt x="1026" y="988"/>
                </a:lnTo>
                <a:lnTo>
                  <a:pt x="1030" y="986"/>
                </a:lnTo>
                <a:lnTo>
                  <a:pt x="1036" y="980"/>
                </a:lnTo>
                <a:lnTo>
                  <a:pt x="1042" y="976"/>
                </a:lnTo>
                <a:lnTo>
                  <a:pt x="1046" y="976"/>
                </a:lnTo>
                <a:lnTo>
                  <a:pt x="1052" y="976"/>
                </a:lnTo>
                <a:lnTo>
                  <a:pt x="1060" y="980"/>
                </a:lnTo>
                <a:lnTo>
                  <a:pt x="1058" y="980"/>
                </a:lnTo>
                <a:lnTo>
                  <a:pt x="1050" y="980"/>
                </a:lnTo>
                <a:lnTo>
                  <a:pt x="1040" y="982"/>
                </a:lnTo>
                <a:lnTo>
                  <a:pt x="1034" y="986"/>
                </a:lnTo>
                <a:lnTo>
                  <a:pt x="1034" y="988"/>
                </a:lnTo>
                <a:lnTo>
                  <a:pt x="1036" y="990"/>
                </a:lnTo>
                <a:lnTo>
                  <a:pt x="1034" y="990"/>
                </a:lnTo>
                <a:lnTo>
                  <a:pt x="1026" y="992"/>
                </a:lnTo>
                <a:lnTo>
                  <a:pt x="1016" y="996"/>
                </a:lnTo>
                <a:lnTo>
                  <a:pt x="1016" y="998"/>
                </a:lnTo>
                <a:lnTo>
                  <a:pt x="1020" y="1002"/>
                </a:lnTo>
                <a:lnTo>
                  <a:pt x="1022" y="1002"/>
                </a:lnTo>
                <a:lnTo>
                  <a:pt x="1022" y="1004"/>
                </a:lnTo>
                <a:lnTo>
                  <a:pt x="1020" y="1006"/>
                </a:lnTo>
                <a:lnTo>
                  <a:pt x="1016" y="1004"/>
                </a:lnTo>
                <a:lnTo>
                  <a:pt x="1014" y="1002"/>
                </a:lnTo>
                <a:lnTo>
                  <a:pt x="1010" y="1004"/>
                </a:lnTo>
                <a:lnTo>
                  <a:pt x="1004" y="1012"/>
                </a:lnTo>
                <a:lnTo>
                  <a:pt x="1008" y="1014"/>
                </a:lnTo>
                <a:lnTo>
                  <a:pt x="1012" y="1014"/>
                </a:lnTo>
                <a:lnTo>
                  <a:pt x="1016" y="1012"/>
                </a:lnTo>
                <a:lnTo>
                  <a:pt x="1024" y="1012"/>
                </a:lnTo>
                <a:lnTo>
                  <a:pt x="1036" y="1012"/>
                </a:lnTo>
                <a:lnTo>
                  <a:pt x="1050" y="1016"/>
                </a:lnTo>
                <a:lnTo>
                  <a:pt x="1048" y="1016"/>
                </a:lnTo>
                <a:lnTo>
                  <a:pt x="1046" y="1018"/>
                </a:lnTo>
                <a:lnTo>
                  <a:pt x="1046" y="1022"/>
                </a:lnTo>
                <a:lnTo>
                  <a:pt x="1046" y="1024"/>
                </a:lnTo>
                <a:lnTo>
                  <a:pt x="1044" y="1022"/>
                </a:lnTo>
                <a:lnTo>
                  <a:pt x="1038" y="1018"/>
                </a:lnTo>
                <a:lnTo>
                  <a:pt x="1034" y="1016"/>
                </a:lnTo>
                <a:lnTo>
                  <a:pt x="1028" y="1016"/>
                </a:lnTo>
                <a:lnTo>
                  <a:pt x="1020" y="1016"/>
                </a:lnTo>
                <a:lnTo>
                  <a:pt x="1014" y="1018"/>
                </a:lnTo>
                <a:lnTo>
                  <a:pt x="1008" y="1020"/>
                </a:lnTo>
                <a:lnTo>
                  <a:pt x="1002" y="1020"/>
                </a:lnTo>
                <a:lnTo>
                  <a:pt x="998" y="1020"/>
                </a:lnTo>
                <a:lnTo>
                  <a:pt x="996" y="1020"/>
                </a:lnTo>
                <a:lnTo>
                  <a:pt x="994" y="1022"/>
                </a:lnTo>
                <a:lnTo>
                  <a:pt x="990" y="1022"/>
                </a:lnTo>
                <a:lnTo>
                  <a:pt x="988" y="1024"/>
                </a:lnTo>
                <a:lnTo>
                  <a:pt x="988" y="1026"/>
                </a:lnTo>
                <a:lnTo>
                  <a:pt x="988" y="1028"/>
                </a:lnTo>
                <a:lnTo>
                  <a:pt x="988" y="1030"/>
                </a:lnTo>
                <a:lnTo>
                  <a:pt x="986" y="1032"/>
                </a:lnTo>
                <a:lnTo>
                  <a:pt x="982" y="1034"/>
                </a:lnTo>
                <a:lnTo>
                  <a:pt x="976" y="1034"/>
                </a:lnTo>
                <a:lnTo>
                  <a:pt x="968" y="1036"/>
                </a:lnTo>
                <a:lnTo>
                  <a:pt x="970" y="1038"/>
                </a:lnTo>
                <a:lnTo>
                  <a:pt x="974" y="1042"/>
                </a:lnTo>
                <a:lnTo>
                  <a:pt x="974" y="1044"/>
                </a:lnTo>
                <a:lnTo>
                  <a:pt x="972" y="1046"/>
                </a:lnTo>
                <a:lnTo>
                  <a:pt x="966" y="1050"/>
                </a:lnTo>
                <a:lnTo>
                  <a:pt x="964" y="1050"/>
                </a:lnTo>
                <a:lnTo>
                  <a:pt x="962" y="1050"/>
                </a:lnTo>
                <a:lnTo>
                  <a:pt x="956" y="1052"/>
                </a:lnTo>
                <a:lnTo>
                  <a:pt x="954" y="1056"/>
                </a:lnTo>
                <a:lnTo>
                  <a:pt x="956" y="1058"/>
                </a:lnTo>
                <a:lnTo>
                  <a:pt x="958" y="1058"/>
                </a:lnTo>
                <a:lnTo>
                  <a:pt x="958" y="1060"/>
                </a:lnTo>
                <a:lnTo>
                  <a:pt x="954" y="1062"/>
                </a:lnTo>
                <a:lnTo>
                  <a:pt x="954" y="1064"/>
                </a:lnTo>
                <a:lnTo>
                  <a:pt x="956" y="1066"/>
                </a:lnTo>
                <a:lnTo>
                  <a:pt x="954" y="1064"/>
                </a:lnTo>
                <a:lnTo>
                  <a:pt x="950" y="1064"/>
                </a:lnTo>
                <a:lnTo>
                  <a:pt x="946" y="1064"/>
                </a:lnTo>
                <a:lnTo>
                  <a:pt x="946" y="1066"/>
                </a:lnTo>
                <a:lnTo>
                  <a:pt x="948" y="1068"/>
                </a:lnTo>
                <a:lnTo>
                  <a:pt x="950" y="1070"/>
                </a:lnTo>
                <a:lnTo>
                  <a:pt x="950" y="1072"/>
                </a:lnTo>
                <a:lnTo>
                  <a:pt x="948" y="1076"/>
                </a:lnTo>
                <a:lnTo>
                  <a:pt x="948" y="1080"/>
                </a:lnTo>
                <a:lnTo>
                  <a:pt x="954" y="1080"/>
                </a:lnTo>
                <a:lnTo>
                  <a:pt x="958" y="1080"/>
                </a:lnTo>
                <a:lnTo>
                  <a:pt x="954" y="1082"/>
                </a:lnTo>
                <a:lnTo>
                  <a:pt x="948" y="1084"/>
                </a:lnTo>
                <a:lnTo>
                  <a:pt x="946" y="1086"/>
                </a:lnTo>
                <a:lnTo>
                  <a:pt x="954" y="1086"/>
                </a:lnTo>
                <a:lnTo>
                  <a:pt x="964" y="1084"/>
                </a:lnTo>
                <a:lnTo>
                  <a:pt x="988" y="1078"/>
                </a:lnTo>
                <a:lnTo>
                  <a:pt x="994" y="1078"/>
                </a:lnTo>
                <a:lnTo>
                  <a:pt x="990" y="1080"/>
                </a:lnTo>
                <a:lnTo>
                  <a:pt x="982" y="1084"/>
                </a:lnTo>
                <a:lnTo>
                  <a:pt x="972" y="1086"/>
                </a:lnTo>
                <a:lnTo>
                  <a:pt x="954" y="1090"/>
                </a:lnTo>
                <a:lnTo>
                  <a:pt x="946" y="1092"/>
                </a:lnTo>
                <a:lnTo>
                  <a:pt x="936" y="1094"/>
                </a:lnTo>
                <a:lnTo>
                  <a:pt x="932" y="1096"/>
                </a:lnTo>
                <a:lnTo>
                  <a:pt x="936" y="1096"/>
                </a:lnTo>
                <a:lnTo>
                  <a:pt x="942" y="1098"/>
                </a:lnTo>
                <a:lnTo>
                  <a:pt x="944" y="1098"/>
                </a:lnTo>
                <a:lnTo>
                  <a:pt x="946" y="1100"/>
                </a:lnTo>
                <a:lnTo>
                  <a:pt x="944" y="1104"/>
                </a:lnTo>
                <a:lnTo>
                  <a:pt x="940" y="1106"/>
                </a:lnTo>
                <a:lnTo>
                  <a:pt x="934" y="1108"/>
                </a:lnTo>
                <a:lnTo>
                  <a:pt x="932" y="1114"/>
                </a:lnTo>
                <a:lnTo>
                  <a:pt x="930" y="1118"/>
                </a:lnTo>
                <a:lnTo>
                  <a:pt x="928" y="1120"/>
                </a:lnTo>
                <a:lnTo>
                  <a:pt x="924" y="1122"/>
                </a:lnTo>
                <a:lnTo>
                  <a:pt x="920" y="1122"/>
                </a:lnTo>
                <a:lnTo>
                  <a:pt x="920" y="1128"/>
                </a:lnTo>
                <a:lnTo>
                  <a:pt x="922" y="1132"/>
                </a:lnTo>
                <a:lnTo>
                  <a:pt x="924" y="1134"/>
                </a:lnTo>
                <a:lnTo>
                  <a:pt x="926" y="1134"/>
                </a:lnTo>
                <a:lnTo>
                  <a:pt x="928" y="1138"/>
                </a:lnTo>
                <a:lnTo>
                  <a:pt x="928" y="1140"/>
                </a:lnTo>
                <a:lnTo>
                  <a:pt x="928" y="1142"/>
                </a:lnTo>
                <a:lnTo>
                  <a:pt x="922" y="1146"/>
                </a:lnTo>
                <a:lnTo>
                  <a:pt x="918" y="1150"/>
                </a:lnTo>
                <a:lnTo>
                  <a:pt x="918" y="1152"/>
                </a:lnTo>
                <a:lnTo>
                  <a:pt x="920" y="1152"/>
                </a:lnTo>
                <a:lnTo>
                  <a:pt x="922" y="1156"/>
                </a:lnTo>
                <a:lnTo>
                  <a:pt x="922" y="1160"/>
                </a:lnTo>
                <a:lnTo>
                  <a:pt x="918" y="1164"/>
                </a:lnTo>
                <a:lnTo>
                  <a:pt x="910" y="1166"/>
                </a:lnTo>
                <a:lnTo>
                  <a:pt x="904" y="1168"/>
                </a:lnTo>
                <a:lnTo>
                  <a:pt x="900" y="1168"/>
                </a:lnTo>
                <a:lnTo>
                  <a:pt x="898" y="1170"/>
                </a:lnTo>
                <a:lnTo>
                  <a:pt x="892" y="1172"/>
                </a:lnTo>
                <a:lnTo>
                  <a:pt x="888" y="1174"/>
                </a:lnTo>
                <a:lnTo>
                  <a:pt x="884" y="1174"/>
                </a:lnTo>
                <a:lnTo>
                  <a:pt x="880" y="1176"/>
                </a:lnTo>
                <a:lnTo>
                  <a:pt x="876" y="1176"/>
                </a:lnTo>
                <a:lnTo>
                  <a:pt x="866" y="1176"/>
                </a:lnTo>
                <a:lnTo>
                  <a:pt x="862" y="1176"/>
                </a:lnTo>
                <a:lnTo>
                  <a:pt x="860" y="1178"/>
                </a:lnTo>
                <a:lnTo>
                  <a:pt x="860" y="1180"/>
                </a:lnTo>
                <a:lnTo>
                  <a:pt x="864" y="1180"/>
                </a:lnTo>
                <a:lnTo>
                  <a:pt x="868" y="1180"/>
                </a:lnTo>
                <a:lnTo>
                  <a:pt x="876" y="1180"/>
                </a:lnTo>
                <a:lnTo>
                  <a:pt x="878" y="1182"/>
                </a:lnTo>
                <a:lnTo>
                  <a:pt x="880" y="1184"/>
                </a:lnTo>
                <a:lnTo>
                  <a:pt x="878" y="1186"/>
                </a:lnTo>
                <a:lnTo>
                  <a:pt x="878" y="1188"/>
                </a:lnTo>
                <a:lnTo>
                  <a:pt x="886" y="1184"/>
                </a:lnTo>
                <a:lnTo>
                  <a:pt x="892" y="1182"/>
                </a:lnTo>
                <a:lnTo>
                  <a:pt x="892" y="1184"/>
                </a:lnTo>
                <a:lnTo>
                  <a:pt x="890" y="1186"/>
                </a:lnTo>
                <a:lnTo>
                  <a:pt x="886" y="1190"/>
                </a:lnTo>
                <a:lnTo>
                  <a:pt x="884" y="1190"/>
                </a:lnTo>
                <a:lnTo>
                  <a:pt x="882" y="1192"/>
                </a:lnTo>
                <a:lnTo>
                  <a:pt x="886" y="1194"/>
                </a:lnTo>
                <a:lnTo>
                  <a:pt x="890" y="1196"/>
                </a:lnTo>
                <a:lnTo>
                  <a:pt x="890" y="1198"/>
                </a:lnTo>
                <a:lnTo>
                  <a:pt x="890" y="1200"/>
                </a:lnTo>
                <a:lnTo>
                  <a:pt x="886" y="1204"/>
                </a:lnTo>
                <a:lnTo>
                  <a:pt x="886" y="1206"/>
                </a:lnTo>
                <a:lnTo>
                  <a:pt x="884" y="1208"/>
                </a:lnTo>
                <a:lnTo>
                  <a:pt x="878" y="1208"/>
                </a:lnTo>
                <a:lnTo>
                  <a:pt x="874" y="1208"/>
                </a:lnTo>
                <a:lnTo>
                  <a:pt x="872" y="1208"/>
                </a:lnTo>
                <a:lnTo>
                  <a:pt x="870" y="1204"/>
                </a:lnTo>
                <a:lnTo>
                  <a:pt x="868" y="1198"/>
                </a:lnTo>
                <a:lnTo>
                  <a:pt x="866" y="1198"/>
                </a:lnTo>
                <a:lnTo>
                  <a:pt x="864" y="1198"/>
                </a:lnTo>
                <a:lnTo>
                  <a:pt x="862" y="1198"/>
                </a:lnTo>
                <a:lnTo>
                  <a:pt x="862" y="1200"/>
                </a:lnTo>
                <a:lnTo>
                  <a:pt x="862" y="1202"/>
                </a:lnTo>
                <a:lnTo>
                  <a:pt x="860" y="1204"/>
                </a:lnTo>
                <a:lnTo>
                  <a:pt x="852" y="1204"/>
                </a:lnTo>
                <a:lnTo>
                  <a:pt x="848" y="1208"/>
                </a:lnTo>
                <a:lnTo>
                  <a:pt x="846" y="1210"/>
                </a:lnTo>
                <a:lnTo>
                  <a:pt x="846" y="1214"/>
                </a:lnTo>
                <a:lnTo>
                  <a:pt x="846" y="1216"/>
                </a:lnTo>
                <a:lnTo>
                  <a:pt x="844" y="1218"/>
                </a:lnTo>
                <a:lnTo>
                  <a:pt x="840" y="1220"/>
                </a:lnTo>
                <a:lnTo>
                  <a:pt x="834" y="1222"/>
                </a:lnTo>
                <a:lnTo>
                  <a:pt x="832" y="1224"/>
                </a:lnTo>
                <a:lnTo>
                  <a:pt x="830" y="1228"/>
                </a:lnTo>
                <a:lnTo>
                  <a:pt x="828" y="1234"/>
                </a:lnTo>
                <a:lnTo>
                  <a:pt x="824" y="1240"/>
                </a:lnTo>
                <a:lnTo>
                  <a:pt x="818" y="1246"/>
                </a:lnTo>
                <a:lnTo>
                  <a:pt x="812" y="1250"/>
                </a:lnTo>
                <a:lnTo>
                  <a:pt x="808" y="1252"/>
                </a:lnTo>
                <a:lnTo>
                  <a:pt x="806" y="1256"/>
                </a:lnTo>
                <a:lnTo>
                  <a:pt x="806" y="1258"/>
                </a:lnTo>
                <a:lnTo>
                  <a:pt x="806" y="1260"/>
                </a:lnTo>
                <a:lnTo>
                  <a:pt x="810" y="1260"/>
                </a:lnTo>
                <a:lnTo>
                  <a:pt x="816" y="1258"/>
                </a:lnTo>
                <a:lnTo>
                  <a:pt x="818" y="1258"/>
                </a:lnTo>
                <a:lnTo>
                  <a:pt x="818" y="1262"/>
                </a:lnTo>
                <a:lnTo>
                  <a:pt x="820" y="1262"/>
                </a:lnTo>
                <a:lnTo>
                  <a:pt x="822" y="1264"/>
                </a:lnTo>
                <a:lnTo>
                  <a:pt x="822" y="1268"/>
                </a:lnTo>
                <a:lnTo>
                  <a:pt x="824" y="1270"/>
                </a:lnTo>
                <a:lnTo>
                  <a:pt x="826" y="1270"/>
                </a:lnTo>
                <a:lnTo>
                  <a:pt x="834" y="1270"/>
                </a:lnTo>
                <a:lnTo>
                  <a:pt x="848" y="1264"/>
                </a:lnTo>
                <a:lnTo>
                  <a:pt x="862" y="1254"/>
                </a:lnTo>
                <a:lnTo>
                  <a:pt x="868" y="1250"/>
                </a:lnTo>
                <a:lnTo>
                  <a:pt x="868" y="1246"/>
                </a:lnTo>
                <a:lnTo>
                  <a:pt x="864" y="1244"/>
                </a:lnTo>
                <a:lnTo>
                  <a:pt x="858" y="1244"/>
                </a:lnTo>
                <a:lnTo>
                  <a:pt x="862" y="1242"/>
                </a:lnTo>
                <a:lnTo>
                  <a:pt x="870" y="1238"/>
                </a:lnTo>
                <a:lnTo>
                  <a:pt x="874" y="1236"/>
                </a:lnTo>
                <a:lnTo>
                  <a:pt x="876" y="1234"/>
                </a:lnTo>
                <a:lnTo>
                  <a:pt x="880" y="1236"/>
                </a:lnTo>
                <a:lnTo>
                  <a:pt x="884" y="1236"/>
                </a:lnTo>
                <a:lnTo>
                  <a:pt x="884" y="1238"/>
                </a:lnTo>
                <a:lnTo>
                  <a:pt x="878" y="1240"/>
                </a:lnTo>
                <a:lnTo>
                  <a:pt x="874" y="1242"/>
                </a:lnTo>
                <a:lnTo>
                  <a:pt x="872" y="1244"/>
                </a:lnTo>
                <a:lnTo>
                  <a:pt x="874" y="1246"/>
                </a:lnTo>
                <a:lnTo>
                  <a:pt x="880" y="1248"/>
                </a:lnTo>
                <a:lnTo>
                  <a:pt x="884" y="1250"/>
                </a:lnTo>
                <a:lnTo>
                  <a:pt x="880" y="1254"/>
                </a:lnTo>
                <a:lnTo>
                  <a:pt x="860" y="1262"/>
                </a:lnTo>
                <a:lnTo>
                  <a:pt x="854" y="1266"/>
                </a:lnTo>
                <a:lnTo>
                  <a:pt x="858" y="1268"/>
                </a:lnTo>
                <a:lnTo>
                  <a:pt x="856" y="1268"/>
                </a:lnTo>
                <a:lnTo>
                  <a:pt x="856" y="1270"/>
                </a:lnTo>
                <a:lnTo>
                  <a:pt x="856" y="1272"/>
                </a:lnTo>
                <a:lnTo>
                  <a:pt x="858" y="1272"/>
                </a:lnTo>
                <a:lnTo>
                  <a:pt x="862" y="1274"/>
                </a:lnTo>
                <a:lnTo>
                  <a:pt x="860" y="1276"/>
                </a:lnTo>
                <a:lnTo>
                  <a:pt x="856" y="1276"/>
                </a:lnTo>
                <a:lnTo>
                  <a:pt x="852" y="1276"/>
                </a:lnTo>
                <a:lnTo>
                  <a:pt x="844" y="1276"/>
                </a:lnTo>
                <a:lnTo>
                  <a:pt x="836" y="1276"/>
                </a:lnTo>
                <a:lnTo>
                  <a:pt x="830" y="1276"/>
                </a:lnTo>
                <a:lnTo>
                  <a:pt x="826" y="1280"/>
                </a:lnTo>
                <a:lnTo>
                  <a:pt x="822" y="1282"/>
                </a:lnTo>
                <a:lnTo>
                  <a:pt x="822" y="1276"/>
                </a:lnTo>
                <a:lnTo>
                  <a:pt x="818" y="1268"/>
                </a:lnTo>
                <a:lnTo>
                  <a:pt x="814" y="1262"/>
                </a:lnTo>
                <a:lnTo>
                  <a:pt x="810" y="1262"/>
                </a:lnTo>
                <a:lnTo>
                  <a:pt x="806" y="1266"/>
                </a:lnTo>
                <a:lnTo>
                  <a:pt x="798" y="1268"/>
                </a:lnTo>
                <a:lnTo>
                  <a:pt x="796" y="1268"/>
                </a:lnTo>
                <a:lnTo>
                  <a:pt x="794" y="1270"/>
                </a:lnTo>
                <a:lnTo>
                  <a:pt x="792" y="1274"/>
                </a:lnTo>
                <a:lnTo>
                  <a:pt x="792" y="1276"/>
                </a:lnTo>
                <a:lnTo>
                  <a:pt x="790" y="1274"/>
                </a:lnTo>
                <a:lnTo>
                  <a:pt x="784" y="1274"/>
                </a:lnTo>
                <a:lnTo>
                  <a:pt x="778" y="1274"/>
                </a:lnTo>
                <a:lnTo>
                  <a:pt x="762" y="1280"/>
                </a:lnTo>
                <a:lnTo>
                  <a:pt x="760" y="1282"/>
                </a:lnTo>
                <a:lnTo>
                  <a:pt x="760" y="1284"/>
                </a:lnTo>
                <a:lnTo>
                  <a:pt x="766" y="1288"/>
                </a:lnTo>
                <a:lnTo>
                  <a:pt x="768" y="1290"/>
                </a:lnTo>
                <a:lnTo>
                  <a:pt x="768" y="1292"/>
                </a:lnTo>
                <a:lnTo>
                  <a:pt x="766" y="1294"/>
                </a:lnTo>
                <a:lnTo>
                  <a:pt x="760" y="1294"/>
                </a:lnTo>
                <a:lnTo>
                  <a:pt x="754" y="1296"/>
                </a:lnTo>
                <a:lnTo>
                  <a:pt x="752" y="1298"/>
                </a:lnTo>
                <a:lnTo>
                  <a:pt x="752" y="1300"/>
                </a:lnTo>
                <a:lnTo>
                  <a:pt x="756" y="1302"/>
                </a:lnTo>
                <a:lnTo>
                  <a:pt x="746" y="1300"/>
                </a:lnTo>
                <a:lnTo>
                  <a:pt x="738" y="1298"/>
                </a:lnTo>
                <a:lnTo>
                  <a:pt x="742" y="1300"/>
                </a:lnTo>
                <a:lnTo>
                  <a:pt x="744" y="1304"/>
                </a:lnTo>
                <a:lnTo>
                  <a:pt x="744" y="1306"/>
                </a:lnTo>
                <a:lnTo>
                  <a:pt x="740" y="1308"/>
                </a:lnTo>
                <a:lnTo>
                  <a:pt x="728" y="1308"/>
                </a:lnTo>
                <a:lnTo>
                  <a:pt x="716" y="1308"/>
                </a:lnTo>
                <a:lnTo>
                  <a:pt x="708" y="1306"/>
                </a:lnTo>
                <a:lnTo>
                  <a:pt x="704" y="1308"/>
                </a:lnTo>
                <a:lnTo>
                  <a:pt x="702" y="1310"/>
                </a:lnTo>
                <a:lnTo>
                  <a:pt x="702" y="1316"/>
                </a:lnTo>
                <a:lnTo>
                  <a:pt x="704" y="1318"/>
                </a:lnTo>
                <a:lnTo>
                  <a:pt x="708" y="1320"/>
                </a:lnTo>
                <a:lnTo>
                  <a:pt x="712" y="1320"/>
                </a:lnTo>
                <a:lnTo>
                  <a:pt x="718" y="1320"/>
                </a:lnTo>
                <a:lnTo>
                  <a:pt x="726" y="1318"/>
                </a:lnTo>
                <a:lnTo>
                  <a:pt x="724" y="1320"/>
                </a:lnTo>
                <a:lnTo>
                  <a:pt x="720" y="1324"/>
                </a:lnTo>
                <a:lnTo>
                  <a:pt x="720" y="1328"/>
                </a:lnTo>
                <a:lnTo>
                  <a:pt x="722" y="1332"/>
                </a:lnTo>
                <a:lnTo>
                  <a:pt x="724" y="1334"/>
                </a:lnTo>
                <a:lnTo>
                  <a:pt x="718" y="1332"/>
                </a:lnTo>
                <a:lnTo>
                  <a:pt x="704" y="1328"/>
                </a:lnTo>
                <a:lnTo>
                  <a:pt x="696" y="1328"/>
                </a:lnTo>
                <a:lnTo>
                  <a:pt x="686" y="1330"/>
                </a:lnTo>
                <a:lnTo>
                  <a:pt x="678" y="1334"/>
                </a:lnTo>
                <a:lnTo>
                  <a:pt x="676" y="1336"/>
                </a:lnTo>
                <a:lnTo>
                  <a:pt x="678" y="1336"/>
                </a:lnTo>
                <a:lnTo>
                  <a:pt x="682" y="1338"/>
                </a:lnTo>
                <a:lnTo>
                  <a:pt x="694" y="1340"/>
                </a:lnTo>
                <a:lnTo>
                  <a:pt x="698" y="1342"/>
                </a:lnTo>
                <a:lnTo>
                  <a:pt x="702" y="1344"/>
                </a:lnTo>
                <a:lnTo>
                  <a:pt x="704" y="1348"/>
                </a:lnTo>
                <a:lnTo>
                  <a:pt x="700" y="1346"/>
                </a:lnTo>
                <a:lnTo>
                  <a:pt x="696" y="1344"/>
                </a:lnTo>
                <a:lnTo>
                  <a:pt x="692" y="1344"/>
                </a:lnTo>
                <a:lnTo>
                  <a:pt x="684" y="1344"/>
                </a:lnTo>
                <a:lnTo>
                  <a:pt x="676" y="1346"/>
                </a:lnTo>
                <a:lnTo>
                  <a:pt x="668" y="1350"/>
                </a:lnTo>
                <a:lnTo>
                  <a:pt x="664" y="1354"/>
                </a:lnTo>
                <a:lnTo>
                  <a:pt x="662" y="1356"/>
                </a:lnTo>
                <a:lnTo>
                  <a:pt x="662" y="1358"/>
                </a:lnTo>
                <a:lnTo>
                  <a:pt x="664" y="1358"/>
                </a:lnTo>
                <a:lnTo>
                  <a:pt x="658" y="1358"/>
                </a:lnTo>
                <a:lnTo>
                  <a:pt x="654" y="1358"/>
                </a:lnTo>
                <a:lnTo>
                  <a:pt x="652" y="1358"/>
                </a:lnTo>
                <a:lnTo>
                  <a:pt x="652" y="1360"/>
                </a:lnTo>
                <a:lnTo>
                  <a:pt x="654" y="1362"/>
                </a:lnTo>
                <a:lnTo>
                  <a:pt x="652" y="1364"/>
                </a:lnTo>
                <a:lnTo>
                  <a:pt x="646" y="1362"/>
                </a:lnTo>
                <a:lnTo>
                  <a:pt x="628" y="1360"/>
                </a:lnTo>
                <a:lnTo>
                  <a:pt x="628" y="1362"/>
                </a:lnTo>
                <a:lnTo>
                  <a:pt x="632" y="1366"/>
                </a:lnTo>
                <a:lnTo>
                  <a:pt x="632" y="1368"/>
                </a:lnTo>
                <a:lnTo>
                  <a:pt x="626" y="1370"/>
                </a:lnTo>
                <a:lnTo>
                  <a:pt x="622" y="1370"/>
                </a:lnTo>
                <a:lnTo>
                  <a:pt x="624" y="1372"/>
                </a:lnTo>
                <a:lnTo>
                  <a:pt x="628" y="1374"/>
                </a:lnTo>
                <a:lnTo>
                  <a:pt x="632" y="1376"/>
                </a:lnTo>
                <a:lnTo>
                  <a:pt x="644" y="1376"/>
                </a:lnTo>
                <a:lnTo>
                  <a:pt x="660" y="1378"/>
                </a:lnTo>
                <a:lnTo>
                  <a:pt x="666" y="1378"/>
                </a:lnTo>
                <a:lnTo>
                  <a:pt x="674" y="1382"/>
                </a:lnTo>
                <a:lnTo>
                  <a:pt x="682" y="1386"/>
                </a:lnTo>
                <a:lnTo>
                  <a:pt x="680" y="1386"/>
                </a:lnTo>
                <a:lnTo>
                  <a:pt x="672" y="1384"/>
                </a:lnTo>
                <a:lnTo>
                  <a:pt x="668" y="1384"/>
                </a:lnTo>
                <a:lnTo>
                  <a:pt x="664" y="1386"/>
                </a:lnTo>
                <a:lnTo>
                  <a:pt x="662" y="1386"/>
                </a:lnTo>
                <a:lnTo>
                  <a:pt x="660" y="1386"/>
                </a:lnTo>
                <a:lnTo>
                  <a:pt x="654" y="1382"/>
                </a:lnTo>
                <a:lnTo>
                  <a:pt x="648" y="1380"/>
                </a:lnTo>
                <a:lnTo>
                  <a:pt x="644" y="1378"/>
                </a:lnTo>
                <a:lnTo>
                  <a:pt x="638" y="1380"/>
                </a:lnTo>
                <a:lnTo>
                  <a:pt x="630" y="1384"/>
                </a:lnTo>
                <a:lnTo>
                  <a:pt x="624" y="1390"/>
                </a:lnTo>
                <a:lnTo>
                  <a:pt x="622" y="1394"/>
                </a:lnTo>
                <a:lnTo>
                  <a:pt x="624" y="1396"/>
                </a:lnTo>
                <a:lnTo>
                  <a:pt x="626" y="1398"/>
                </a:lnTo>
                <a:lnTo>
                  <a:pt x="632" y="1404"/>
                </a:lnTo>
                <a:lnTo>
                  <a:pt x="628" y="1406"/>
                </a:lnTo>
                <a:lnTo>
                  <a:pt x="622" y="1410"/>
                </a:lnTo>
                <a:lnTo>
                  <a:pt x="622" y="1412"/>
                </a:lnTo>
                <a:lnTo>
                  <a:pt x="624" y="1412"/>
                </a:lnTo>
                <a:lnTo>
                  <a:pt x="628" y="1416"/>
                </a:lnTo>
                <a:lnTo>
                  <a:pt x="626" y="1418"/>
                </a:lnTo>
                <a:lnTo>
                  <a:pt x="626" y="1420"/>
                </a:lnTo>
                <a:lnTo>
                  <a:pt x="624" y="1424"/>
                </a:lnTo>
                <a:lnTo>
                  <a:pt x="626" y="1426"/>
                </a:lnTo>
                <a:lnTo>
                  <a:pt x="628" y="1428"/>
                </a:lnTo>
                <a:lnTo>
                  <a:pt x="632" y="1430"/>
                </a:lnTo>
                <a:lnTo>
                  <a:pt x="636" y="1430"/>
                </a:lnTo>
                <a:lnTo>
                  <a:pt x="642" y="1430"/>
                </a:lnTo>
                <a:lnTo>
                  <a:pt x="648" y="1428"/>
                </a:lnTo>
                <a:lnTo>
                  <a:pt x="654" y="1424"/>
                </a:lnTo>
                <a:lnTo>
                  <a:pt x="660" y="1424"/>
                </a:lnTo>
                <a:lnTo>
                  <a:pt x="670" y="1426"/>
                </a:lnTo>
                <a:lnTo>
                  <a:pt x="678" y="1428"/>
                </a:lnTo>
                <a:lnTo>
                  <a:pt x="680" y="1426"/>
                </a:lnTo>
                <a:lnTo>
                  <a:pt x="684" y="1422"/>
                </a:lnTo>
                <a:lnTo>
                  <a:pt x="686" y="1420"/>
                </a:lnTo>
                <a:lnTo>
                  <a:pt x="688" y="1418"/>
                </a:lnTo>
                <a:lnTo>
                  <a:pt x="692" y="1420"/>
                </a:lnTo>
                <a:lnTo>
                  <a:pt x="700" y="1424"/>
                </a:lnTo>
                <a:lnTo>
                  <a:pt x="704" y="1426"/>
                </a:lnTo>
                <a:lnTo>
                  <a:pt x="710" y="1426"/>
                </a:lnTo>
                <a:lnTo>
                  <a:pt x="720" y="1424"/>
                </a:lnTo>
                <a:lnTo>
                  <a:pt x="726" y="1424"/>
                </a:lnTo>
                <a:lnTo>
                  <a:pt x="726" y="1426"/>
                </a:lnTo>
                <a:lnTo>
                  <a:pt x="724" y="1426"/>
                </a:lnTo>
                <a:lnTo>
                  <a:pt x="716" y="1430"/>
                </a:lnTo>
                <a:lnTo>
                  <a:pt x="710" y="1432"/>
                </a:lnTo>
                <a:lnTo>
                  <a:pt x="708" y="1434"/>
                </a:lnTo>
                <a:lnTo>
                  <a:pt x="708" y="1436"/>
                </a:lnTo>
                <a:lnTo>
                  <a:pt x="708" y="1438"/>
                </a:lnTo>
                <a:lnTo>
                  <a:pt x="708" y="1440"/>
                </a:lnTo>
                <a:lnTo>
                  <a:pt x="700" y="1434"/>
                </a:lnTo>
                <a:lnTo>
                  <a:pt x="694" y="1428"/>
                </a:lnTo>
                <a:lnTo>
                  <a:pt x="690" y="1428"/>
                </a:lnTo>
                <a:lnTo>
                  <a:pt x="688" y="1428"/>
                </a:lnTo>
                <a:lnTo>
                  <a:pt x="686" y="1430"/>
                </a:lnTo>
                <a:lnTo>
                  <a:pt x="682" y="1434"/>
                </a:lnTo>
                <a:lnTo>
                  <a:pt x="680" y="1434"/>
                </a:lnTo>
                <a:lnTo>
                  <a:pt x="676" y="1432"/>
                </a:lnTo>
                <a:lnTo>
                  <a:pt x="672" y="1430"/>
                </a:lnTo>
                <a:lnTo>
                  <a:pt x="666" y="1430"/>
                </a:lnTo>
                <a:lnTo>
                  <a:pt x="656" y="1432"/>
                </a:lnTo>
                <a:lnTo>
                  <a:pt x="646" y="1436"/>
                </a:lnTo>
                <a:lnTo>
                  <a:pt x="640" y="1436"/>
                </a:lnTo>
                <a:lnTo>
                  <a:pt x="636" y="1436"/>
                </a:lnTo>
                <a:lnTo>
                  <a:pt x="626" y="1434"/>
                </a:lnTo>
                <a:lnTo>
                  <a:pt x="624" y="1436"/>
                </a:lnTo>
                <a:lnTo>
                  <a:pt x="626" y="1442"/>
                </a:lnTo>
                <a:lnTo>
                  <a:pt x="626" y="1446"/>
                </a:lnTo>
                <a:lnTo>
                  <a:pt x="626" y="1448"/>
                </a:lnTo>
                <a:lnTo>
                  <a:pt x="632" y="1448"/>
                </a:lnTo>
                <a:lnTo>
                  <a:pt x="636" y="1448"/>
                </a:lnTo>
                <a:lnTo>
                  <a:pt x="636" y="1450"/>
                </a:lnTo>
                <a:lnTo>
                  <a:pt x="638" y="1454"/>
                </a:lnTo>
                <a:lnTo>
                  <a:pt x="636" y="1456"/>
                </a:lnTo>
                <a:lnTo>
                  <a:pt x="630" y="1454"/>
                </a:lnTo>
                <a:lnTo>
                  <a:pt x="626" y="1454"/>
                </a:lnTo>
                <a:lnTo>
                  <a:pt x="624" y="1454"/>
                </a:lnTo>
                <a:lnTo>
                  <a:pt x="626" y="1458"/>
                </a:lnTo>
                <a:lnTo>
                  <a:pt x="628" y="1460"/>
                </a:lnTo>
                <a:lnTo>
                  <a:pt x="630" y="1462"/>
                </a:lnTo>
                <a:lnTo>
                  <a:pt x="634" y="1462"/>
                </a:lnTo>
                <a:lnTo>
                  <a:pt x="638" y="1462"/>
                </a:lnTo>
                <a:lnTo>
                  <a:pt x="640" y="1464"/>
                </a:lnTo>
                <a:lnTo>
                  <a:pt x="638" y="1468"/>
                </a:lnTo>
                <a:lnTo>
                  <a:pt x="638" y="1472"/>
                </a:lnTo>
                <a:lnTo>
                  <a:pt x="636" y="1476"/>
                </a:lnTo>
                <a:lnTo>
                  <a:pt x="630" y="1478"/>
                </a:lnTo>
                <a:lnTo>
                  <a:pt x="626" y="1480"/>
                </a:lnTo>
                <a:lnTo>
                  <a:pt x="626" y="1482"/>
                </a:lnTo>
                <a:lnTo>
                  <a:pt x="636" y="1490"/>
                </a:lnTo>
                <a:lnTo>
                  <a:pt x="638" y="1492"/>
                </a:lnTo>
                <a:lnTo>
                  <a:pt x="642" y="1490"/>
                </a:lnTo>
                <a:lnTo>
                  <a:pt x="646" y="1488"/>
                </a:lnTo>
                <a:lnTo>
                  <a:pt x="648" y="1490"/>
                </a:lnTo>
                <a:lnTo>
                  <a:pt x="650" y="1494"/>
                </a:lnTo>
                <a:lnTo>
                  <a:pt x="652" y="1492"/>
                </a:lnTo>
                <a:lnTo>
                  <a:pt x="654" y="1492"/>
                </a:lnTo>
                <a:lnTo>
                  <a:pt x="654" y="1496"/>
                </a:lnTo>
                <a:lnTo>
                  <a:pt x="654" y="1500"/>
                </a:lnTo>
                <a:lnTo>
                  <a:pt x="654" y="1502"/>
                </a:lnTo>
                <a:lnTo>
                  <a:pt x="656" y="1502"/>
                </a:lnTo>
                <a:lnTo>
                  <a:pt x="658" y="1502"/>
                </a:lnTo>
                <a:lnTo>
                  <a:pt x="658" y="1500"/>
                </a:lnTo>
                <a:lnTo>
                  <a:pt x="660" y="1494"/>
                </a:lnTo>
                <a:lnTo>
                  <a:pt x="662" y="1488"/>
                </a:lnTo>
                <a:lnTo>
                  <a:pt x="662" y="1486"/>
                </a:lnTo>
                <a:lnTo>
                  <a:pt x="666" y="1486"/>
                </a:lnTo>
                <a:lnTo>
                  <a:pt x="668" y="1486"/>
                </a:lnTo>
                <a:lnTo>
                  <a:pt x="670" y="1488"/>
                </a:lnTo>
                <a:lnTo>
                  <a:pt x="666" y="1496"/>
                </a:lnTo>
                <a:lnTo>
                  <a:pt x="660" y="1504"/>
                </a:lnTo>
                <a:lnTo>
                  <a:pt x="654" y="1508"/>
                </a:lnTo>
                <a:lnTo>
                  <a:pt x="652" y="1510"/>
                </a:lnTo>
                <a:lnTo>
                  <a:pt x="650" y="1512"/>
                </a:lnTo>
                <a:lnTo>
                  <a:pt x="654" y="1514"/>
                </a:lnTo>
                <a:lnTo>
                  <a:pt x="658" y="1518"/>
                </a:lnTo>
                <a:lnTo>
                  <a:pt x="658" y="1520"/>
                </a:lnTo>
                <a:lnTo>
                  <a:pt x="656" y="1522"/>
                </a:lnTo>
                <a:lnTo>
                  <a:pt x="650" y="1524"/>
                </a:lnTo>
                <a:lnTo>
                  <a:pt x="648" y="1522"/>
                </a:lnTo>
                <a:lnTo>
                  <a:pt x="644" y="1522"/>
                </a:lnTo>
                <a:lnTo>
                  <a:pt x="636" y="1526"/>
                </a:lnTo>
                <a:lnTo>
                  <a:pt x="632" y="1530"/>
                </a:lnTo>
                <a:lnTo>
                  <a:pt x="632" y="1536"/>
                </a:lnTo>
                <a:lnTo>
                  <a:pt x="632" y="1540"/>
                </a:lnTo>
                <a:lnTo>
                  <a:pt x="634" y="1544"/>
                </a:lnTo>
                <a:lnTo>
                  <a:pt x="640" y="1548"/>
                </a:lnTo>
                <a:lnTo>
                  <a:pt x="644" y="1548"/>
                </a:lnTo>
                <a:lnTo>
                  <a:pt x="646" y="1548"/>
                </a:lnTo>
                <a:lnTo>
                  <a:pt x="646" y="1546"/>
                </a:lnTo>
                <a:lnTo>
                  <a:pt x="648" y="1546"/>
                </a:lnTo>
                <a:lnTo>
                  <a:pt x="650" y="1546"/>
                </a:lnTo>
                <a:lnTo>
                  <a:pt x="654" y="1548"/>
                </a:lnTo>
                <a:lnTo>
                  <a:pt x="656" y="1544"/>
                </a:lnTo>
                <a:lnTo>
                  <a:pt x="658" y="1542"/>
                </a:lnTo>
                <a:lnTo>
                  <a:pt x="660" y="1540"/>
                </a:lnTo>
                <a:lnTo>
                  <a:pt x="664" y="1542"/>
                </a:lnTo>
                <a:lnTo>
                  <a:pt x="666" y="1544"/>
                </a:lnTo>
                <a:lnTo>
                  <a:pt x="664" y="1548"/>
                </a:lnTo>
                <a:lnTo>
                  <a:pt x="662" y="1548"/>
                </a:lnTo>
                <a:lnTo>
                  <a:pt x="660" y="1550"/>
                </a:lnTo>
                <a:lnTo>
                  <a:pt x="660" y="1552"/>
                </a:lnTo>
                <a:lnTo>
                  <a:pt x="662" y="1554"/>
                </a:lnTo>
                <a:lnTo>
                  <a:pt x="664" y="1556"/>
                </a:lnTo>
                <a:lnTo>
                  <a:pt x="662" y="1558"/>
                </a:lnTo>
                <a:lnTo>
                  <a:pt x="660" y="1560"/>
                </a:lnTo>
                <a:lnTo>
                  <a:pt x="660" y="1562"/>
                </a:lnTo>
                <a:lnTo>
                  <a:pt x="662" y="1564"/>
                </a:lnTo>
                <a:lnTo>
                  <a:pt x="662" y="1568"/>
                </a:lnTo>
                <a:lnTo>
                  <a:pt x="658" y="1570"/>
                </a:lnTo>
                <a:lnTo>
                  <a:pt x="654" y="1572"/>
                </a:lnTo>
                <a:lnTo>
                  <a:pt x="652" y="1570"/>
                </a:lnTo>
                <a:lnTo>
                  <a:pt x="648" y="1568"/>
                </a:lnTo>
                <a:lnTo>
                  <a:pt x="646" y="1566"/>
                </a:lnTo>
                <a:lnTo>
                  <a:pt x="644" y="1576"/>
                </a:lnTo>
                <a:lnTo>
                  <a:pt x="642" y="1586"/>
                </a:lnTo>
                <a:lnTo>
                  <a:pt x="646" y="1592"/>
                </a:lnTo>
                <a:lnTo>
                  <a:pt x="652" y="1598"/>
                </a:lnTo>
                <a:lnTo>
                  <a:pt x="658" y="1600"/>
                </a:lnTo>
                <a:lnTo>
                  <a:pt x="662" y="1600"/>
                </a:lnTo>
                <a:lnTo>
                  <a:pt x="664" y="1604"/>
                </a:lnTo>
                <a:lnTo>
                  <a:pt x="668" y="1608"/>
                </a:lnTo>
                <a:lnTo>
                  <a:pt x="674" y="1612"/>
                </a:lnTo>
                <a:lnTo>
                  <a:pt x="688" y="1616"/>
                </a:lnTo>
                <a:lnTo>
                  <a:pt x="690" y="1618"/>
                </a:lnTo>
                <a:lnTo>
                  <a:pt x="688" y="1620"/>
                </a:lnTo>
                <a:lnTo>
                  <a:pt x="688" y="1624"/>
                </a:lnTo>
                <a:lnTo>
                  <a:pt x="690" y="1626"/>
                </a:lnTo>
                <a:lnTo>
                  <a:pt x="692" y="1628"/>
                </a:lnTo>
                <a:lnTo>
                  <a:pt x="694" y="1628"/>
                </a:lnTo>
                <a:lnTo>
                  <a:pt x="696" y="1626"/>
                </a:lnTo>
                <a:lnTo>
                  <a:pt x="700" y="1626"/>
                </a:lnTo>
                <a:lnTo>
                  <a:pt x="704" y="1630"/>
                </a:lnTo>
                <a:lnTo>
                  <a:pt x="706" y="1632"/>
                </a:lnTo>
                <a:lnTo>
                  <a:pt x="710" y="1630"/>
                </a:lnTo>
                <a:lnTo>
                  <a:pt x="720" y="1628"/>
                </a:lnTo>
                <a:lnTo>
                  <a:pt x="734" y="1628"/>
                </a:lnTo>
                <a:lnTo>
                  <a:pt x="746" y="1626"/>
                </a:lnTo>
                <a:lnTo>
                  <a:pt x="752" y="1624"/>
                </a:lnTo>
                <a:lnTo>
                  <a:pt x="756" y="1620"/>
                </a:lnTo>
                <a:lnTo>
                  <a:pt x="760" y="1618"/>
                </a:lnTo>
                <a:lnTo>
                  <a:pt x="766" y="1614"/>
                </a:lnTo>
                <a:lnTo>
                  <a:pt x="774" y="1608"/>
                </a:lnTo>
                <a:lnTo>
                  <a:pt x="780" y="1600"/>
                </a:lnTo>
                <a:lnTo>
                  <a:pt x="782" y="1596"/>
                </a:lnTo>
                <a:lnTo>
                  <a:pt x="784" y="1594"/>
                </a:lnTo>
                <a:lnTo>
                  <a:pt x="790" y="1592"/>
                </a:lnTo>
                <a:lnTo>
                  <a:pt x="792" y="1592"/>
                </a:lnTo>
                <a:lnTo>
                  <a:pt x="794" y="1588"/>
                </a:lnTo>
                <a:lnTo>
                  <a:pt x="794" y="1586"/>
                </a:lnTo>
                <a:lnTo>
                  <a:pt x="796" y="1586"/>
                </a:lnTo>
                <a:lnTo>
                  <a:pt x="800" y="1584"/>
                </a:lnTo>
                <a:lnTo>
                  <a:pt x="804" y="1582"/>
                </a:lnTo>
                <a:lnTo>
                  <a:pt x="800" y="1578"/>
                </a:lnTo>
                <a:lnTo>
                  <a:pt x="798" y="1576"/>
                </a:lnTo>
                <a:lnTo>
                  <a:pt x="802" y="1574"/>
                </a:lnTo>
                <a:lnTo>
                  <a:pt x="810" y="1572"/>
                </a:lnTo>
                <a:lnTo>
                  <a:pt x="812" y="1570"/>
                </a:lnTo>
                <a:lnTo>
                  <a:pt x="812" y="1566"/>
                </a:lnTo>
                <a:lnTo>
                  <a:pt x="812" y="1562"/>
                </a:lnTo>
                <a:lnTo>
                  <a:pt x="816" y="1564"/>
                </a:lnTo>
                <a:lnTo>
                  <a:pt x="820" y="1568"/>
                </a:lnTo>
                <a:lnTo>
                  <a:pt x="822" y="1570"/>
                </a:lnTo>
                <a:lnTo>
                  <a:pt x="824" y="1568"/>
                </a:lnTo>
                <a:lnTo>
                  <a:pt x="828" y="1566"/>
                </a:lnTo>
                <a:lnTo>
                  <a:pt x="834" y="1566"/>
                </a:lnTo>
                <a:lnTo>
                  <a:pt x="838" y="1564"/>
                </a:lnTo>
                <a:lnTo>
                  <a:pt x="838" y="1558"/>
                </a:lnTo>
                <a:lnTo>
                  <a:pt x="838" y="1554"/>
                </a:lnTo>
                <a:lnTo>
                  <a:pt x="840" y="1552"/>
                </a:lnTo>
                <a:lnTo>
                  <a:pt x="844" y="1550"/>
                </a:lnTo>
                <a:lnTo>
                  <a:pt x="846" y="1548"/>
                </a:lnTo>
                <a:lnTo>
                  <a:pt x="842" y="1540"/>
                </a:lnTo>
                <a:lnTo>
                  <a:pt x="840" y="1536"/>
                </a:lnTo>
                <a:lnTo>
                  <a:pt x="838" y="1532"/>
                </a:lnTo>
                <a:lnTo>
                  <a:pt x="840" y="1528"/>
                </a:lnTo>
                <a:lnTo>
                  <a:pt x="844" y="1532"/>
                </a:lnTo>
                <a:lnTo>
                  <a:pt x="846" y="1534"/>
                </a:lnTo>
                <a:lnTo>
                  <a:pt x="848" y="1534"/>
                </a:lnTo>
                <a:lnTo>
                  <a:pt x="850" y="1530"/>
                </a:lnTo>
                <a:lnTo>
                  <a:pt x="850" y="1528"/>
                </a:lnTo>
                <a:lnTo>
                  <a:pt x="852" y="1530"/>
                </a:lnTo>
                <a:lnTo>
                  <a:pt x="852" y="1536"/>
                </a:lnTo>
                <a:lnTo>
                  <a:pt x="850" y="1538"/>
                </a:lnTo>
                <a:lnTo>
                  <a:pt x="850" y="1540"/>
                </a:lnTo>
                <a:lnTo>
                  <a:pt x="852" y="1542"/>
                </a:lnTo>
                <a:lnTo>
                  <a:pt x="854" y="1548"/>
                </a:lnTo>
                <a:lnTo>
                  <a:pt x="854" y="1552"/>
                </a:lnTo>
                <a:lnTo>
                  <a:pt x="856" y="1554"/>
                </a:lnTo>
                <a:lnTo>
                  <a:pt x="862" y="1556"/>
                </a:lnTo>
                <a:lnTo>
                  <a:pt x="866" y="1556"/>
                </a:lnTo>
                <a:lnTo>
                  <a:pt x="866" y="1558"/>
                </a:lnTo>
                <a:lnTo>
                  <a:pt x="868" y="1558"/>
                </a:lnTo>
                <a:lnTo>
                  <a:pt x="876" y="1560"/>
                </a:lnTo>
                <a:lnTo>
                  <a:pt x="874" y="1564"/>
                </a:lnTo>
                <a:lnTo>
                  <a:pt x="872" y="1566"/>
                </a:lnTo>
                <a:lnTo>
                  <a:pt x="872" y="1570"/>
                </a:lnTo>
                <a:lnTo>
                  <a:pt x="874" y="1576"/>
                </a:lnTo>
                <a:lnTo>
                  <a:pt x="876" y="1584"/>
                </a:lnTo>
                <a:lnTo>
                  <a:pt x="876" y="1594"/>
                </a:lnTo>
                <a:lnTo>
                  <a:pt x="876" y="1602"/>
                </a:lnTo>
                <a:lnTo>
                  <a:pt x="876" y="1608"/>
                </a:lnTo>
                <a:lnTo>
                  <a:pt x="878" y="1612"/>
                </a:lnTo>
                <a:lnTo>
                  <a:pt x="882" y="1616"/>
                </a:lnTo>
                <a:lnTo>
                  <a:pt x="886" y="1616"/>
                </a:lnTo>
                <a:lnTo>
                  <a:pt x="890" y="1614"/>
                </a:lnTo>
                <a:lnTo>
                  <a:pt x="896" y="1610"/>
                </a:lnTo>
                <a:lnTo>
                  <a:pt x="898" y="1612"/>
                </a:lnTo>
                <a:lnTo>
                  <a:pt x="900" y="1614"/>
                </a:lnTo>
                <a:lnTo>
                  <a:pt x="902" y="1618"/>
                </a:lnTo>
                <a:lnTo>
                  <a:pt x="902" y="1622"/>
                </a:lnTo>
                <a:lnTo>
                  <a:pt x="900" y="1628"/>
                </a:lnTo>
                <a:lnTo>
                  <a:pt x="896" y="1638"/>
                </a:lnTo>
                <a:lnTo>
                  <a:pt x="898" y="1644"/>
                </a:lnTo>
                <a:lnTo>
                  <a:pt x="900" y="1652"/>
                </a:lnTo>
                <a:lnTo>
                  <a:pt x="906" y="1672"/>
                </a:lnTo>
                <a:lnTo>
                  <a:pt x="916" y="1694"/>
                </a:lnTo>
                <a:lnTo>
                  <a:pt x="928" y="1710"/>
                </a:lnTo>
                <a:lnTo>
                  <a:pt x="932" y="1716"/>
                </a:lnTo>
                <a:lnTo>
                  <a:pt x="936" y="1716"/>
                </a:lnTo>
                <a:lnTo>
                  <a:pt x="942" y="1716"/>
                </a:lnTo>
                <a:lnTo>
                  <a:pt x="944" y="1718"/>
                </a:lnTo>
                <a:lnTo>
                  <a:pt x="944" y="1720"/>
                </a:lnTo>
                <a:lnTo>
                  <a:pt x="942" y="1726"/>
                </a:lnTo>
                <a:lnTo>
                  <a:pt x="934" y="1728"/>
                </a:lnTo>
                <a:lnTo>
                  <a:pt x="932" y="1730"/>
                </a:lnTo>
                <a:lnTo>
                  <a:pt x="934" y="1732"/>
                </a:lnTo>
                <a:lnTo>
                  <a:pt x="936" y="1738"/>
                </a:lnTo>
                <a:lnTo>
                  <a:pt x="938" y="1742"/>
                </a:lnTo>
                <a:lnTo>
                  <a:pt x="932" y="1740"/>
                </a:lnTo>
                <a:lnTo>
                  <a:pt x="926" y="1740"/>
                </a:lnTo>
                <a:lnTo>
                  <a:pt x="934" y="1752"/>
                </a:lnTo>
                <a:lnTo>
                  <a:pt x="940" y="1760"/>
                </a:lnTo>
                <a:lnTo>
                  <a:pt x="944" y="1768"/>
                </a:lnTo>
                <a:lnTo>
                  <a:pt x="946" y="1778"/>
                </a:lnTo>
                <a:lnTo>
                  <a:pt x="946" y="1782"/>
                </a:lnTo>
                <a:lnTo>
                  <a:pt x="944" y="1786"/>
                </a:lnTo>
                <a:lnTo>
                  <a:pt x="940" y="1792"/>
                </a:lnTo>
                <a:lnTo>
                  <a:pt x="942" y="1796"/>
                </a:lnTo>
                <a:lnTo>
                  <a:pt x="946" y="1798"/>
                </a:lnTo>
                <a:lnTo>
                  <a:pt x="954" y="1798"/>
                </a:lnTo>
                <a:lnTo>
                  <a:pt x="972" y="1796"/>
                </a:lnTo>
                <a:lnTo>
                  <a:pt x="982" y="1794"/>
                </a:lnTo>
                <a:lnTo>
                  <a:pt x="990" y="1794"/>
                </a:lnTo>
                <a:lnTo>
                  <a:pt x="996" y="1794"/>
                </a:lnTo>
                <a:lnTo>
                  <a:pt x="998" y="1788"/>
                </a:lnTo>
                <a:lnTo>
                  <a:pt x="1000" y="1774"/>
                </a:lnTo>
                <a:lnTo>
                  <a:pt x="1000" y="1768"/>
                </a:lnTo>
                <a:lnTo>
                  <a:pt x="1002" y="1760"/>
                </a:lnTo>
                <a:lnTo>
                  <a:pt x="1004" y="1756"/>
                </a:lnTo>
                <a:lnTo>
                  <a:pt x="1010" y="1756"/>
                </a:lnTo>
                <a:lnTo>
                  <a:pt x="1018" y="1756"/>
                </a:lnTo>
                <a:lnTo>
                  <a:pt x="1018" y="1754"/>
                </a:lnTo>
                <a:lnTo>
                  <a:pt x="1018" y="1752"/>
                </a:lnTo>
                <a:lnTo>
                  <a:pt x="1020" y="1750"/>
                </a:lnTo>
                <a:lnTo>
                  <a:pt x="1024" y="1748"/>
                </a:lnTo>
                <a:lnTo>
                  <a:pt x="1034" y="1746"/>
                </a:lnTo>
                <a:lnTo>
                  <a:pt x="1042" y="1746"/>
                </a:lnTo>
                <a:lnTo>
                  <a:pt x="1050" y="1746"/>
                </a:lnTo>
                <a:lnTo>
                  <a:pt x="1058" y="1750"/>
                </a:lnTo>
                <a:lnTo>
                  <a:pt x="1062" y="1750"/>
                </a:lnTo>
                <a:lnTo>
                  <a:pt x="1064" y="1750"/>
                </a:lnTo>
                <a:lnTo>
                  <a:pt x="1070" y="1736"/>
                </a:lnTo>
                <a:lnTo>
                  <a:pt x="1076" y="1720"/>
                </a:lnTo>
                <a:lnTo>
                  <a:pt x="1082" y="1708"/>
                </a:lnTo>
                <a:lnTo>
                  <a:pt x="1086" y="1700"/>
                </a:lnTo>
                <a:lnTo>
                  <a:pt x="1088" y="1692"/>
                </a:lnTo>
                <a:lnTo>
                  <a:pt x="1088" y="1684"/>
                </a:lnTo>
                <a:lnTo>
                  <a:pt x="1090" y="1676"/>
                </a:lnTo>
                <a:lnTo>
                  <a:pt x="1092" y="1666"/>
                </a:lnTo>
                <a:lnTo>
                  <a:pt x="1092" y="1658"/>
                </a:lnTo>
                <a:lnTo>
                  <a:pt x="1090" y="1654"/>
                </a:lnTo>
                <a:lnTo>
                  <a:pt x="1092" y="1650"/>
                </a:lnTo>
                <a:lnTo>
                  <a:pt x="1094" y="1644"/>
                </a:lnTo>
                <a:lnTo>
                  <a:pt x="1098" y="1638"/>
                </a:lnTo>
                <a:lnTo>
                  <a:pt x="1098" y="1634"/>
                </a:lnTo>
                <a:lnTo>
                  <a:pt x="1098" y="1632"/>
                </a:lnTo>
                <a:lnTo>
                  <a:pt x="1096" y="1626"/>
                </a:lnTo>
                <a:lnTo>
                  <a:pt x="1098" y="1622"/>
                </a:lnTo>
                <a:lnTo>
                  <a:pt x="1100" y="1618"/>
                </a:lnTo>
                <a:lnTo>
                  <a:pt x="1098" y="1610"/>
                </a:lnTo>
                <a:lnTo>
                  <a:pt x="1096" y="1606"/>
                </a:lnTo>
                <a:lnTo>
                  <a:pt x="1096" y="1604"/>
                </a:lnTo>
                <a:lnTo>
                  <a:pt x="1098" y="1604"/>
                </a:lnTo>
                <a:lnTo>
                  <a:pt x="1100" y="1602"/>
                </a:lnTo>
                <a:lnTo>
                  <a:pt x="1102" y="1600"/>
                </a:lnTo>
                <a:lnTo>
                  <a:pt x="1100" y="1598"/>
                </a:lnTo>
                <a:lnTo>
                  <a:pt x="1100" y="1596"/>
                </a:lnTo>
                <a:lnTo>
                  <a:pt x="1102" y="1592"/>
                </a:lnTo>
                <a:lnTo>
                  <a:pt x="1112" y="1588"/>
                </a:lnTo>
                <a:lnTo>
                  <a:pt x="1124" y="1582"/>
                </a:lnTo>
                <a:lnTo>
                  <a:pt x="1130" y="1578"/>
                </a:lnTo>
                <a:lnTo>
                  <a:pt x="1132" y="1574"/>
                </a:lnTo>
                <a:lnTo>
                  <a:pt x="1134" y="1570"/>
                </a:lnTo>
                <a:lnTo>
                  <a:pt x="1134" y="1568"/>
                </a:lnTo>
                <a:lnTo>
                  <a:pt x="1138" y="1572"/>
                </a:lnTo>
                <a:lnTo>
                  <a:pt x="1142" y="1576"/>
                </a:lnTo>
                <a:lnTo>
                  <a:pt x="1144" y="1574"/>
                </a:lnTo>
                <a:lnTo>
                  <a:pt x="1146" y="1572"/>
                </a:lnTo>
                <a:lnTo>
                  <a:pt x="1152" y="1566"/>
                </a:lnTo>
                <a:lnTo>
                  <a:pt x="1158" y="1562"/>
                </a:lnTo>
                <a:lnTo>
                  <a:pt x="1164" y="1560"/>
                </a:lnTo>
                <a:lnTo>
                  <a:pt x="1164" y="1558"/>
                </a:lnTo>
                <a:lnTo>
                  <a:pt x="1164" y="1556"/>
                </a:lnTo>
                <a:lnTo>
                  <a:pt x="1166" y="1554"/>
                </a:lnTo>
                <a:lnTo>
                  <a:pt x="1170" y="1552"/>
                </a:lnTo>
                <a:lnTo>
                  <a:pt x="1172" y="1550"/>
                </a:lnTo>
                <a:lnTo>
                  <a:pt x="1172" y="1548"/>
                </a:lnTo>
                <a:lnTo>
                  <a:pt x="1172" y="1546"/>
                </a:lnTo>
                <a:lnTo>
                  <a:pt x="1170" y="1542"/>
                </a:lnTo>
                <a:lnTo>
                  <a:pt x="1168" y="1540"/>
                </a:lnTo>
                <a:lnTo>
                  <a:pt x="1164" y="1540"/>
                </a:lnTo>
                <a:lnTo>
                  <a:pt x="1152" y="1546"/>
                </a:lnTo>
                <a:lnTo>
                  <a:pt x="1144" y="1550"/>
                </a:lnTo>
                <a:lnTo>
                  <a:pt x="1136" y="1550"/>
                </a:lnTo>
                <a:lnTo>
                  <a:pt x="1128" y="1550"/>
                </a:lnTo>
                <a:lnTo>
                  <a:pt x="1122" y="1546"/>
                </a:lnTo>
                <a:lnTo>
                  <a:pt x="1112" y="1540"/>
                </a:lnTo>
                <a:lnTo>
                  <a:pt x="1104" y="1538"/>
                </a:lnTo>
                <a:lnTo>
                  <a:pt x="1094" y="1538"/>
                </a:lnTo>
                <a:lnTo>
                  <a:pt x="1086" y="1538"/>
                </a:lnTo>
                <a:lnTo>
                  <a:pt x="1076" y="1538"/>
                </a:lnTo>
                <a:lnTo>
                  <a:pt x="1084" y="1534"/>
                </a:lnTo>
                <a:lnTo>
                  <a:pt x="1092" y="1530"/>
                </a:lnTo>
                <a:lnTo>
                  <a:pt x="1098" y="1530"/>
                </a:lnTo>
                <a:lnTo>
                  <a:pt x="1110" y="1530"/>
                </a:lnTo>
                <a:lnTo>
                  <a:pt x="1118" y="1534"/>
                </a:lnTo>
                <a:lnTo>
                  <a:pt x="1122" y="1534"/>
                </a:lnTo>
                <a:lnTo>
                  <a:pt x="1124" y="1532"/>
                </a:lnTo>
                <a:lnTo>
                  <a:pt x="1126" y="1532"/>
                </a:lnTo>
                <a:lnTo>
                  <a:pt x="1128" y="1532"/>
                </a:lnTo>
                <a:lnTo>
                  <a:pt x="1134" y="1538"/>
                </a:lnTo>
                <a:lnTo>
                  <a:pt x="1142" y="1544"/>
                </a:lnTo>
                <a:lnTo>
                  <a:pt x="1146" y="1544"/>
                </a:lnTo>
                <a:lnTo>
                  <a:pt x="1150" y="1542"/>
                </a:lnTo>
                <a:lnTo>
                  <a:pt x="1178" y="1528"/>
                </a:lnTo>
                <a:lnTo>
                  <a:pt x="1190" y="1518"/>
                </a:lnTo>
                <a:lnTo>
                  <a:pt x="1192" y="1516"/>
                </a:lnTo>
                <a:lnTo>
                  <a:pt x="1192" y="1512"/>
                </a:lnTo>
                <a:lnTo>
                  <a:pt x="1184" y="1500"/>
                </a:lnTo>
                <a:lnTo>
                  <a:pt x="1178" y="1496"/>
                </a:lnTo>
                <a:lnTo>
                  <a:pt x="1172" y="1496"/>
                </a:lnTo>
                <a:lnTo>
                  <a:pt x="1168" y="1496"/>
                </a:lnTo>
                <a:lnTo>
                  <a:pt x="1168" y="1494"/>
                </a:lnTo>
                <a:lnTo>
                  <a:pt x="1168" y="1490"/>
                </a:lnTo>
                <a:lnTo>
                  <a:pt x="1170" y="1484"/>
                </a:lnTo>
                <a:lnTo>
                  <a:pt x="1168" y="1482"/>
                </a:lnTo>
                <a:lnTo>
                  <a:pt x="1164" y="1480"/>
                </a:lnTo>
                <a:lnTo>
                  <a:pt x="1158" y="1476"/>
                </a:lnTo>
                <a:lnTo>
                  <a:pt x="1154" y="1472"/>
                </a:lnTo>
                <a:lnTo>
                  <a:pt x="1148" y="1468"/>
                </a:lnTo>
                <a:lnTo>
                  <a:pt x="1144" y="1466"/>
                </a:lnTo>
                <a:lnTo>
                  <a:pt x="1138" y="1468"/>
                </a:lnTo>
                <a:lnTo>
                  <a:pt x="1132" y="1468"/>
                </a:lnTo>
                <a:lnTo>
                  <a:pt x="1132" y="1466"/>
                </a:lnTo>
                <a:lnTo>
                  <a:pt x="1132" y="1462"/>
                </a:lnTo>
                <a:lnTo>
                  <a:pt x="1130" y="1462"/>
                </a:lnTo>
                <a:lnTo>
                  <a:pt x="1126" y="1460"/>
                </a:lnTo>
                <a:lnTo>
                  <a:pt x="1124" y="1460"/>
                </a:lnTo>
                <a:lnTo>
                  <a:pt x="1122" y="1458"/>
                </a:lnTo>
                <a:lnTo>
                  <a:pt x="1118" y="1450"/>
                </a:lnTo>
                <a:lnTo>
                  <a:pt x="1116" y="1440"/>
                </a:lnTo>
                <a:lnTo>
                  <a:pt x="1116" y="1428"/>
                </a:lnTo>
                <a:lnTo>
                  <a:pt x="1116" y="1416"/>
                </a:lnTo>
                <a:lnTo>
                  <a:pt x="1116" y="1406"/>
                </a:lnTo>
                <a:lnTo>
                  <a:pt x="1120" y="1398"/>
                </a:lnTo>
                <a:lnTo>
                  <a:pt x="1120" y="1396"/>
                </a:lnTo>
                <a:lnTo>
                  <a:pt x="1124" y="1396"/>
                </a:lnTo>
                <a:lnTo>
                  <a:pt x="1126" y="1394"/>
                </a:lnTo>
                <a:lnTo>
                  <a:pt x="1128" y="1392"/>
                </a:lnTo>
                <a:lnTo>
                  <a:pt x="1126" y="1386"/>
                </a:lnTo>
                <a:lnTo>
                  <a:pt x="1126" y="1374"/>
                </a:lnTo>
                <a:lnTo>
                  <a:pt x="1126" y="1368"/>
                </a:lnTo>
                <a:lnTo>
                  <a:pt x="1128" y="1360"/>
                </a:lnTo>
                <a:lnTo>
                  <a:pt x="1132" y="1356"/>
                </a:lnTo>
                <a:lnTo>
                  <a:pt x="1132" y="1352"/>
                </a:lnTo>
                <a:lnTo>
                  <a:pt x="1130" y="1352"/>
                </a:lnTo>
                <a:lnTo>
                  <a:pt x="1128" y="1350"/>
                </a:lnTo>
                <a:lnTo>
                  <a:pt x="1124" y="1350"/>
                </a:lnTo>
                <a:lnTo>
                  <a:pt x="1122" y="1348"/>
                </a:lnTo>
                <a:lnTo>
                  <a:pt x="1122" y="1342"/>
                </a:lnTo>
                <a:lnTo>
                  <a:pt x="1122" y="1336"/>
                </a:lnTo>
                <a:lnTo>
                  <a:pt x="1124" y="1338"/>
                </a:lnTo>
                <a:lnTo>
                  <a:pt x="1130" y="1340"/>
                </a:lnTo>
                <a:lnTo>
                  <a:pt x="1136" y="1340"/>
                </a:lnTo>
                <a:lnTo>
                  <a:pt x="1142" y="1338"/>
                </a:lnTo>
                <a:lnTo>
                  <a:pt x="1148" y="1334"/>
                </a:lnTo>
                <a:lnTo>
                  <a:pt x="1148" y="1332"/>
                </a:lnTo>
                <a:lnTo>
                  <a:pt x="1148" y="1330"/>
                </a:lnTo>
                <a:lnTo>
                  <a:pt x="1146" y="1326"/>
                </a:lnTo>
                <a:lnTo>
                  <a:pt x="1144" y="1324"/>
                </a:lnTo>
                <a:lnTo>
                  <a:pt x="1142" y="1322"/>
                </a:lnTo>
                <a:lnTo>
                  <a:pt x="1144" y="1322"/>
                </a:lnTo>
                <a:lnTo>
                  <a:pt x="1152" y="1320"/>
                </a:lnTo>
                <a:lnTo>
                  <a:pt x="1160" y="1318"/>
                </a:lnTo>
                <a:lnTo>
                  <a:pt x="1166" y="1312"/>
                </a:lnTo>
                <a:lnTo>
                  <a:pt x="1170" y="1308"/>
                </a:lnTo>
                <a:lnTo>
                  <a:pt x="1172" y="1302"/>
                </a:lnTo>
                <a:lnTo>
                  <a:pt x="1178" y="1294"/>
                </a:lnTo>
                <a:lnTo>
                  <a:pt x="1180" y="1292"/>
                </a:lnTo>
                <a:lnTo>
                  <a:pt x="1186" y="1292"/>
                </a:lnTo>
                <a:lnTo>
                  <a:pt x="1190" y="1294"/>
                </a:lnTo>
                <a:lnTo>
                  <a:pt x="1194" y="1292"/>
                </a:lnTo>
                <a:lnTo>
                  <a:pt x="1196" y="1286"/>
                </a:lnTo>
                <a:lnTo>
                  <a:pt x="1200" y="1278"/>
                </a:lnTo>
                <a:lnTo>
                  <a:pt x="1204" y="1274"/>
                </a:lnTo>
                <a:lnTo>
                  <a:pt x="1208" y="1274"/>
                </a:lnTo>
                <a:lnTo>
                  <a:pt x="1214" y="1274"/>
                </a:lnTo>
                <a:lnTo>
                  <a:pt x="1218" y="1274"/>
                </a:lnTo>
                <a:lnTo>
                  <a:pt x="1222" y="1268"/>
                </a:lnTo>
                <a:lnTo>
                  <a:pt x="1226" y="1264"/>
                </a:lnTo>
                <a:lnTo>
                  <a:pt x="1228" y="1264"/>
                </a:lnTo>
                <a:lnTo>
                  <a:pt x="1232" y="1264"/>
                </a:lnTo>
                <a:lnTo>
                  <a:pt x="1236" y="1264"/>
                </a:lnTo>
                <a:lnTo>
                  <a:pt x="1238" y="1264"/>
                </a:lnTo>
                <a:lnTo>
                  <a:pt x="1240" y="1260"/>
                </a:lnTo>
                <a:lnTo>
                  <a:pt x="1244" y="1254"/>
                </a:lnTo>
                <a:lnTo>
                  <a:pt x="1246" y="1254"/>
                </a:lnTo>
                <a:lnTo>
                  <a:pt x="1250" y="1254"/>
                </a:lnTo>
                <a:lnTo>
                  <a:pt x="1254" y="1252"/>
                </a:lnTo>
                <a:lnTo>
                  <a:pt x="1258" y="1250"/>
                </a:lnTo>
                <a:lnTo>
                  <a:pt x="1262" y="1240"/>
                </a:lnTo>
                <a:lnTo>
                  <a:pt x="1268" y="1226"/>
                </a:lnTo>
                <a:lnTo>
                  <a:pt x="1274" y="1220"/>
                </a:lnTo>
                <a:lnTo>
                  <a:pt x="1284" y="1214"/>
                </a:lnTo>
                <a:lnTo>
                  <a:pt x="1290" y="1208"/>
                </a:lnTo>
                <a:lnTo>
                  <a:pt x="1292" y="1206"/>
                </a:lnTo>
                <a:lnTo>
                  <a:pt x="1292" y="1204"/>
                </a:lnTo>
                <a:lnTo>
                  <a:pt x="1290" y="1202"/>
                </a:lnTo>
                <a:lnTo>
                  <a:pt x="1284" y="1198"/>
                </a:lnTo>
                <a:lnTo>
                  <a:pt x="1280" y="1194"/>
                </a:lnTo>
                <a:lnTo>
                  <a:pt x="1276" y="1190"/>
                </a:lnTo>
                <a:lnTo>
                  <a:pt x="1276" y="1184"/>
                </a:lnTo>
                <a:lnTo>
                  <a:pt x="1276" y="1180"/>
                </a:lnTo>
                <a:lnTo>
                  <a:pt x="1282" y="1174"/>
                </a:lnTo>
                <a:lnTo>
                  <a:pt x="1288" y="1168"/>
                </a:lnTo>
                <a:lnTo>
                  <a:pt x="1290" y="1164"/>
                </a:lnTo>
                <a:lnTo>
                  <a:pt x="1292" y="1156"/>
                </a:lnTo>
                <a:lnTo>
                  <a:pt x="1292" y="1150"/>
                </a:lnTo>
                <a:lnTo>
                  <a:pt x="1294" y="1146"/>
                </a:lnTo>
                <a:lnTo>
                  <a:pt x="1298" y="1144"/>
                </a:lnTo>
                <a:lnTo>
                  <a:pt x="1300" y="1144"/>
                </a:lnTo>
                <a:lnTo>
                  <a:pt x="1306" y="1142"/>
                </a:lnTo>
                <a:lnTo>
                  <a:pt x="1310" y="1140"/>
                </a:lnTo>
                <a:lnTo>
                  <a:pt x="1310" y="1138"/>
                </a:lnTo>
                <a:lnTo>
                  <a:pt x="1314" y="1132"/>
                </a:lnTo>
                <a:lnTo>
                  <a:pt x="1320" y="1126"/>
                </a:lnTo>
                <a:lnTo>
                  <a:pt x="1338" y="1114"/>
                </a:lnTo>
                <a:lnTo>
                  <a:pt x="1340" y="1112"/>
                </a:lnTo>
                <a:lnTo>
                  <a:pt x="1344" y="1112"/>
                </a:lnTo>
                <a:lnTo>
                  <a:pt x="1346" y="1116"/>
                </a:lnTo>
                <a:lnTo>
                  <a:pt x="1348" y="1118"/>
                </a:lnTo>
                <a:lnTo>
                  <a:pt x="1350" y="1120"/>
                </a:lnTo>
                <a:lnTo>
                  <a:pt x="1354" y="1120"/>
                </a:lnTo>
                <a:lnTo>
                  <a:pt x="1358" y="1118"/>
                </a:lnTo>
                <a:lnTo>
                  <a:pt x="1364" y="1116"/>
                </a:lnTo>
                <a:lnTo>
                  <a:pt x="1368" y="1116"/>
                </a:lnTo>
                <a:lnTo>
                  <a:pt x="1378" y="1116"/>
                </a:lnTo>
                <a:lnTo>
                  <a:pt x="1386" y="1116"/>
                </a:lnTo>
                <a:lnTo>
                  <a:pt x="1392" y="1116"/>
                </a:lnTo>
                <a:lnTo>
                  <a:pt x="1396" y="1114"/>
                </a:lnTo>
                <a:lnTo>
                  <a:pt x="1408" y="1116"/>
                </a:lnTo>
                <a:lnTo>
                  <a:pt x="1414" y="1120"/>
                </a:lnTo>
                <a:lnTo>
                  <a:pt x="1418" y="1124"/>
                </a:lnTo>
                <a:lnTo>
                  <a:pt x="1428" y="1126"/>
                </a:lnTo>
                <a:lnTo>
                  <a:pt x="1438" y="1130"/>
                </a:lnTo>
                <a:lnTo>
                  <a:pt x="1440" y="1134"/>
                </a:lnTo>
                <a:lnTo>
                  <a:pt x="1442" y="1136"/>
                </a:lnTo>
                <a:lnTo>
                  <a:pt x="1442" y="1144"/>
                </a:lnTo>
                <a:lnTo>
                  <a:pt x="1440" y="1154"/>
                </a:lnTo>
                <a:lnTo>
                  <a:pt x="1440" y="1162"/>
                </a:lnTo>
                <a:lnTo>
                  <a:pt x="1442" y="1166"/>
                </a:lnTo>
                <a:lnTo>
                  <a:pt x="1446" y="1168"/>
                </a:lnTo>
                <a:lnTo>
                  <a:pt x="1444" y="1174"/>
                </a:lnTo>
                <a:lnTo>
                  <a:pt x="1442" y="1176"/>
                </a:lnTo>
                <a:lnTo>
                  <a:pt x="1440" y="1176"/>
                </a:lnTo>
                <a:lnTo>
                  <a:pt x="1434" y="1176"/>
                </a:lnTo>
                <a:lnTo>
                  <a:pt x="1422" y="1178"/>
                </a:lnTo>
                <a:lnTo>
                  <a:pt x="1416" y="1180"/>
                </a:lnTo>
                <a:lnTo>
                  <a:pt x="1412" y="1184"/>
                </a:lnTo>
                <a:lnTo>
                  <a:pt x="1406" y="1196"/>
                </a:lnTo>
                <a:lnTo>
                  <a:pt x="1398" y="1208"/>
                </a:lnTo>
                <a:lnTo>
                  <a:pt x="1390" y="1216"/>
                </a:lnTo>
                <a:lnTo>
                  <a:pt x="1382" y="1222"/>
                </a:lnTo>
                <a:lnTo>
                  <a:pt x="1372" y="1228"/>
                </a:lnTo>
                <a:lnTo>
                  <a:pt x="1368" y="1232"/>
                </a:lnTo>
                <a:lnTo>
                  <a:pt x="1366" y="1236"/>
                </a:lnTo>
                <a:lnTo>
                  <a:pt x="1366" y="1238"/>
                </a:lnTo>
                <a:lnTo>
                  <a:pt x="1366" y="1242"/>
                </a:lnTo>
                <a:lnTo>
                  <a:pt x="1358" y="1244"/>
                </a:lnTo>
                <a:lnTo>
                  <a:pt x="1354" y="1246"/>
                </a:lnTo>
                <a:lnTo>
                  <a:pt x="1350" y="1248"/>
                </a:lnTo>
                <a:lnTo>
                  <a:pt x="1346" y="1254"/>
                </a:lnTo>
                <a:lnTo>
                  <a:pt x="1344" y="1258"/>
                </a:lnTo>
                <a:lnTo>
                  <a:pt x="1342" y="1260"/>
                </a:lnTo>
                <a:lnTo>
                  <a:pt x="1338" y="1260"/>
                </a:lnTo>
                <a:lnTo>
                  <a:pt x="1334" y="1260"/>
                </a:lnTo>
                <a:lnTo>
                  <a:pt x="1332" y="1260"/>
                </a:lnTo>
                <a:lnTo>
                  <a:pt x="1328" y="1264"/>
                </a:lnTo>
                <a:lnTo>
                  <a:pt x="1326" y="1268"/>
                </a:lnTo>
                <a:lnTo>
                  <a:pt x="1324" y="1270"/>
                </a:lnTo>
                <a:lnTo>
                  <a:pt x="1322" y="1270"/>
                </a:lnTo>
                <a:lnTo>
                  <a:pt x="1320" y="1272"/>
                </a:lnTo>
                <a:lnTo>
                  <a:pt x="1318" y="1272"/>
                </a:lnTo>
                <a:lnTo>
                  <a:pt x="1318" y="1278"/>
                </a:lnTo>
                <a:lnTo>
                  <a:pt x="1318" y="1286"/>
                </a:lnTo>
                <a:lnTo>
                  <a:pt x="1318" y="1288"/>
                </a:lnTo>
                <a:lnTo>
                  <a:pt x="1314" y="1292"/>
                </a:lnTo>
                <a:lnTo>
                  <a:pt x="1310" y="1294"/>
                </a:lnTo>
                <a:lnTo>
                  <a:pt x="1308" y="1294"/>
                </a:lnTo>
                <a:lnTo>
                  <a:pt x="1300" y="1292"/>
                </a:lnTo>
                <a:lnTo>
                  <a:pt x="1294" y="1290"/>
                </a:lnTo>
                <a:lnTo>
                  <a:pt x="1292" y="1292"/>
                </a:lnTo>
                <a:lnTo>
                  <a:pt x="1290" y="1296"/>
                </a:lnTo>
                <a:lnTo>
                  <a:pt x="1290" y="1300"/>
                </a:lnTo>
                <a:lnTo>
                  <a:pt x="1286" y="1304"/>
                </a:lnTo>
                <a:lnTo>
                  <a:pt x="1278" y="1314"/>
                </a:lnTo>
                <a:lnTo>
                  <a:pt x="1276" y="1322"/>
                </a:lnTo>
                <a:lnTo>
                  <a:pt x="1274" y="1328"/>
                </a:lnTo>
                <a:lnTo>
                  <a:pt x="1274" y="1338"/>
                </a:lnTo>
                <a:lnTo>
                  <a:pt x="1278" y="1346"/>
                </a:lnTo>
                <a:lnTo>
                  <a:pt x="1282" y="1354"/>
                </a:lnTo>
                <a:lnTo>
                  <a:pt x="1282" y="1360"/>
                </a:lnTo>
                <a:lnTo>
                  <a:pt x="1282" y="1364"/>
                </a:lnTo>
                <a:lnTo>
                  <a:pt x="1280" y="1366"/>
                </a:lnTo>
                <a:lnTo>
                  <a:pt x="1278" y="1368"/>
                </a:lnTo>
                <a:lnTo>
                  <a:pt x="1278" y="1372"/>
                </a:lnTo>
                <a:lnTo>
                  <a:pt x="1280" y="1378"/>
                </a:lnTo>
                <a:lnTo>
                  <a:pt x="1288" y="1388"/>
                </a:lnTo>
                <a:lnTo>
                  <a:pt x="1292" y="1394"/>
                </a:lnTo>
                <a:lnTo>
                  <a:pt x="1294" y="1396"/>
                </a:lnTo>
                <a:lnTo>
                  <a:pt x="1294" y="1398"/>
                </a:lnTo>
                <a:lnTo>
                  <a:pt x="1292" y="1400"/>
                </a:lnTo>
                <a:lnTo>
                  <a:pt x="1288" y="1402"/>
                </a:lnTo>
                <a:lnTo>
                  <a:pt x="1286" y="1404"/>
                </a:lnTo>
                <a:lnTo>
                  <a:pt x="1286" y="1406"/>
                </a:lnTo>
                <a:lnTo>
                  <a:pt x="1288" y="1416"/>
                </a:lnTo>
                <a:lnTo>
                  <a:pt x="1288" y="1424"/>
                </a:lnTo>
                <a:lnTo>
                  <a:pt x="1282" y="1444"/>
                </a:lnTo>
                <a:lnTo>
                  <a:pt x="1280" y="1456"/>
                </a:lnTo>
                <a:lnTo>
                  <a:pt x="1280" y="1462"/>
                </a:lnTo>
                <a:lnTo>
                  <a:pt x="1282" y="1464"/>
                </a:lnTo>
                <a:lnTo>
                  <a:pt x="1286" y="1466"/>
                </a:lnTo>
                <a:lnTo>
                  <a:pt x="1298" y="1470"/>
                </a:lnTo>
                <a:lnTo>
                  <a:pt x="1322" y="1476"/>
                </a:lnTo>
                <a:lnTo>
                  <a:pt x="1328" y="1478"/>
                </a:lnTo>
                <a:lnTo>
                  <a:pt x="1330" y="1480"/>
                </a:lnTo>
                <a:lnTo>
                  <a:pt x="1328" y="1484"/>
                </a:lnTo>
                <a:lnTo>
                  <a:pt x="1328" y="1492"/>
                </a:lnTo>
                <a:lnTo>
                  <a:pt x="1328" y="1500"/>
                </a:lnTo>
                <a:lnTo>
                  <a:pt x="1330" y="1504"/>
                </a:lnTo>
                <a:lnTo>
                  <a:pt x="1334" y="1504"/>
                </a:lnTo>
                <a:lnTo>
                  <a:pt x="1336" y="1504"/>
                </a:lnTo>
                <a:lnTo>
                  <a:pt x="1340" y="1500"/>
                </a:lnTo>
                <a:lnTo>
                  <a:pt x="1346" y="1494"/>
                </a:lnTo>
                <a:lnTo>
                  <a:pt x="1352" y="1494"/>
                </a:lnTo>
                <a:lnTo>
                  <a:pt x="1354" y="1496"/>
                </a:lnTo>
                <a:lnTo>
                  <a:pt x="1354" y="1498"/>
                </a:lnTo>
                <a:lnTo>
                  <a:pt x="1354" y="1500"/>
                </a:lnTo>
                <a:lnTo>
                  <a:pt x="1352" y="1506"/>
                </a:lnTo>
                <a:lnTo>
                  <a:pt x="1346" y="1512"/>
                </a:lnTo>
                <a:lnTo>
                  <a:pt x="1346" y="1516"/>
                </a:lnTo>
                <a:lnTo>
                  <a:pt x="1352" y="1514"/>
                </a:lnTo>
                <a:lnTo>
                  <a:pt x="1366" y="1508"/>
                </a:lnTo>
                <a:lnTo>
                  <a:pt x="1376" y="1504"/>
                </a:lnTo>
                <a:lnTo>
                  <a:pt x="1390" y="1504"/>
                </a:lnTo>
                <a:lnTo>
                  <a:pt x="1408" y="1500"/>
                </a:lnTo>
                <a:lnTo>
                  <a:pt x="1436" y="1488"/>
                </a:lnTo>
                <a:lnTo>
                  <a:pt x="1448" y="1484"/>
                </a:lnTo>
                <a:lnTo>
                  <a:pt x="1454" y="1484"/>
                </a:lnTo>
                <a:lnTo>
                  <a:pt x="1458" y="1484"/>
                </a:lnTo>
                <a:lnTo>
                  <a:pt x="1462" y="1484"/>
                </a:lnTo>
                <a:lnTo>
                  <a:pt x="1466" y="1486"/>
                </a:lnTo>
                <a:lnTo>
                  <a:pt x="1470" y="1482"/>
                </a:lnTo>
                <a:lnTo>
                  <a:pt x="1476" y="1476"/>
                </a:lnTo>
                <a:lnTo>
                  <a:pt x="1478" y="1476"/>
                </a:lnTo>
                <a:lnTo>
                  <a:pt x="1484" y="1478"/>
                </a:lnTo>
                <a:lnTo>
                  <a:pt x="1490" y="1476"/>
                </a:lnTo>
                <a:lnTo>
                  <a:pt x="1498" y="1474"/>
                </a:lnTo>
                <a:lnTo>
                  <a:pt x="1506" y="1472"/>
                </a:lnTo>
                <a:lnTo>
                  <a:pt x="1512" y="1470"/>
                </a:lnTo>
                <a:lnTo>
                  <a:pt x="1522" y="1470"/>
                </a:lnTo>
                <a:lnTo>
                  <a:pt x="1532" y="1470"/>
                </a:lnTo>
                <a:lnTo>
                  <a:pt x="1538" y="1470"/>
                </a:lnTo>
                <a:lnTo>
                  <a:pt x="1546" y="1466"/>
                </a:lnTo>
                <a:lnTo>
                  <a:pt x="1550" y="1468"/>
                </a:lnTo>
                <a:lnTo>
                  <a:pt x="1556" y="1468"/>
                </a:lnTo>
                <a:lnTo>
                  <a:pt x="1566" y="1462"/>
                </a:lnTo>
                <a:lnTo>
                  <a:pt x="1574" y="1456"/>
                </a:lnTo>
                <a:lnTo>
                  <a:pt x="1578" y="1454"/>
                </a:lnTo>
                <a:lnTo>
                  <a:pt x="1580" y="1456"/>
                </a:lnTo>
                <a:lnTo>
                  <a:pt x="1582" y="1458"/>
                </a:lnTo>
                <a:lnTo>
                  <a:pt x="1578" y="1458"/>
                </a:lnTo>
                <a:lnTo>
                  <a:pt x="1576" y="1462"/>
                </a:lnTo>
                <a:lnTo>
                  <a:pt x="1578" y="1466"/>
                </a:lnTo>
                <a:lnTo>
                  <a:pt x="1580" y="1470"/>
                </a:lnTo>
                <a:lnTo>
                  <a:pt x="1578" y="1472"/>
                </a:lnTo>
                <a:lnTo>
                  <a:pt x="1572" y="1470"/>
                </a:lnTo>
                <a:lnTo>
                  <a:pt x="1568" y="1468"/>
                </a:lnTo>
                <a:lnTo>
                  <a:pt x="1572" y="1474"/>
                </a:lnTo>
                <a:lnTo>
                  <a:pt x="1578" y="1480"/>
                </a:lnTo>
                <a:lnTo>
                  <a:pt x="1582" y="1480"/>
                </a:lnTo>
                <a:lnTo>
                  <a:pt x="1584" y="1482"/>
                </a:lnTo>
                <a:lnTo>
                  <a:pt x="1588" y="1486"/>
                </a:lnTo>
                <a:lnTo>
                  <a:pt x="1592" y="1490"/>
                </a:lnTo>
                <a:lnTo>
                  <a:pt x="1596" y="1490"/>
                </a:lnTo>
                <a:lnTo>
                  <a:pt x="1608" y="1490"/>
                </a:lnTo>
                <a:lnTo>
                  <a:pt x="1618" y="1490"/>
                </a:lnTo>
                <a:lnTo>
                  <a:pt x="1622" y="1492"/>
                </a:lnTo>
                <a:lnTo>
                  <a:pt x="1626" y="1494"/>
                </a:lnTo>
                <a:lnTo>
                  <a:pt x="1628" y="1498"/>
                </a:lnTo>
                <a:lnTo>
                  <a:pt x="1632" y="1500"/>
                </a:lnTo>
                <a:lnTo>
                  <a:pt x="1638" y="1502"/>
                </a:lnTo>
                <a:lnTo>
                  <a:pt x="1642" y="1504"/>
                </a:lnTo>
                <a:lnTo>
                  <a:pt x="1642" y="1508"/>
                </a:lnTo>
                <a:lnTo>
                  <a:pt x="1638" y="1510"/>
                </a:lnTo>
                <a:lnTo>
                  <a:pt x="1634" y="1510"/>
                </a:lnTo>
                <a:lnTo>
                  <a:pt x="1610" y="1504"/>
                </a:lnTo>
                <a:lnTo>
                  <a:pt x="1602" y="1502"/>
                </a:lnTo>
                <a:lnTo>
                  <a:pt x="1596" y="1504"/>
                </a:lnTo>
                <a:lnTo>
                  <a:pt x="1594" y="1506"/>
                </a:lnTo>
                <a:lnTo>
                  <a:pt x="1592" y="1510"/>
                </a:lnTo>
                <a:lnTo>
                  <a:pt x="1590" y="1512"/>
                </a:lnTo>
                <a:lnTo>
                  <a:pt x="1588" y="1516"/>
                </a:lnTo>
                <a:lnTo>
                  <a:pt x="1584" y="1516"/>
                </a:lnTo>
                <a:lnTo>
                  <a:pt x="1578" y="1514"/>
                </a:lnTo>
                <a:lnTo>
                  <a:pt x="1574" y="1512"/>
                </a:lnTo>
                <a:lnTo>
                  <a:pt x="1570" y="1514"/>
                </a:lnTo>
                <a:lnTo>
                  <a:pt x="1568" y="1516"/>
                </a:lnTo>
                <a:lnTo>
                  <a:pt x="1568" y="1518"/>
                </a:lnTo>
                <a:lnTo>
                  <a:pt x="1568" y="1522"/>
                </a:lnTo>
                <a:lnTo>
                  <a:pt x="1568" y="1524"/>
                </a:lnTo>
                <a:lnTo>
                  <a:pt x="1564" y="1524"/>
                </a:lnTo>
                <a:lnTo>
                  <a:pt x="1560" y="1520"/>
                </a:lnTo>
                <a:lnTo>
                  <a:pt x="1556" y="1518"/>
                </a:lnTo>
                <a:lnTo>
                  <a:pt x="1552" y="1516"/>
                </a:lnTo>
                <a:lnTo>
                  <a:pt x="1552" y="1518"/>
                </a:lnTo>
                <a:lnTo>
                  <a:pt x="1552" y="1520"/>
                </a:lnTo>
                <a:lnTo>
                  <a:pt x="1554" y="1530"/>
                </a:lnTo>
                <a:lnTo>
                  <a:pt x="1554" y="1534"/>
                </a:lnTo>
                <a:lnTo>
                  <a:pt x="1552" y="1536"/>
                </a:lnTo>
                <a:lnTo>
                  <a:pt x="1540" y="1540"/>
                </a:lnTo>
                <a:lnTo>
                  <a:pt x="1530" y="1542"/>
                </a:lnTo>
                <a:lnTo>
                  <a:pt x="1518" y="1540"/>
                </a:lnTo>
                <a:lnTo>
                  <a:pt x="1508" y="1536"/>
                </a:lnTo>
                <a:lnTo>
                  <a:pt x="1498" y="1532"/>
                </a:lnTo>
                <a:lnTo>
                  <a:pt x="1488" y="1530"/>
                </a:lnTo>
                <a:lnTo>
                  <a:pt x="1476" y="1528"/>
                </a:lnTo>
                <a:lnTo>
                  <a:pt x="1460" y="1526"/>
                </a:lnTo>
                <a:lnTo>
                  <a:pt x="1454" y="1524"/>
                </a:lnTo>
                <a:lnTo>
                  <a:pt x="1450" y="1524"/>
                </a:lnTo>
                <a:lnTo>
                  <a:pt x="1448" y="1526"/>
                </a:lnTo>
                <a:lnTo>
                  <a:pt x="1448" y="1528"/>
                </a:lnTo>
                <a:lnTo>
                  <a:pt x="1446" y="1532"/>
                </a:lnTo>
                <a:lnTo>
                  <a:pt x="1442" y="1534"/>
                </a:lnTo>
                <a:lnTo>
                  <a:pt x="1436" y="1534"/>
                </a:lnTo>
                <a:lnTo>
                  <a:pt x="1422" y="1534"/>
                </a:lnTo>
                <a:lnTo>
                  <a:pt x="1408" y="1534"/>
                </a:lnTo>
                <a:lnTo>
                  <a:pt x="1398" y="1538"/>
                </a:lnTo>
                <a:lnTo>
                  <a:pt x="1394" y="1542"/>
                </a:lnTo>
                <a:lnTo>
                  <a:pt x="1392" y="1544"/>
                </a:lnTo>
                <a:lnTo>
                  <a:pt x="1390" y="1548"/>
                </a:lnTo>
                <a:lnTo>
                  <a:pt x="1388" y="1550"/>
                </a:lnTo>
                <a:lnTo>
                  <a:pt x="1380" y="1552"/>
                </a:lnTo>
                <a:lnTo>
                  <a:pt x="1374" y="1554"/>
                </a:lnTo>
                <a:lnTo>
                  <a:pt x="1372" y="1558"/>
                </a:lnTo>
                <a:lnTo>
                  <a:pt x="1370" y="1562"/>
                </a:lnTo>
                <a:lnTo>
                  <a:pt x="1368" y="1572"/>
                </a:lnTo>
                <a:lnTo>
                  <a:pt x="1368" y="1580"/>
                </a:lnTo>
                <a:lnTo>
                  <a:pt x="1370" y="1588"/>
                </a:lnTo>
                <a:lnTo>
                  <a:pt x="1372" y="1594"/>
                </a:lnTo>
                <a:lnTo>
                  <a:pt x="1378" y="1604"/>
                </a:lnTo>
                <a:lnTo>
                  <a:pt x="1382" y="1610"/>
                </a:lnTo>
                <a:lnTo>
                  <a:pt x="1386" y="1614"/>
                </a:lnTo>
                <a:lnTo>
                  <a:pt x="1390" y="1614"/>
                </a:lnTo>
                <a:lnTo>
                  <a:pt x="1396" y="1614"/>
                </a:lnTo>
                <a:lnTo>
                  <a:pt x="1402" y="1610"/>
                </a:lnTo>
                <a:lnTo>
                  <a:pt x="1410" y="1606"/>
                </a:lnTo>
                <a:lnTo>
                  <a:pt x="1410" y="1608"/>
                </a:lnTo>
                <a:lnTo>
                  <a:pt x="1410" y="1610"/>
                </a:lnTo>
                <a:lnTo>
                  <a:pt x="1402" y="1640"/>
                </a:lnTo>
                <a:lnTo>
                  <a:pt x="1402" y="1646"/>
                </a:lnTo>
                <a:lnTo>
                  <a:pt x="1404" y="1654"/>
                </a:lnTo>
                <a:lnTo>
                  <a:pt x="1406" y="1668"/>
                </a:lnTo>
                <a:lnTo>
                  <a:pt x="1408" y="1676"/>
                </a:lnTo>
                <a:lnTo>
                  <a:pt x="1406" y="1682"/>
                </a:lnTo>
                <a:lnTo>
                  <a:pt x="1402" y="1686"/>
                </a:lnTo>
                <a:lnTo>
                  <a:pt x="1392" y="1692"/>
                </a:lnTo>
                <a:lnTo>
                  <a:pt x="1380" y="1694"/>
                </a:lnTo>
                <a:lnTo>
                  <a:pt x="1370" y="1694"/>
                </a:lnTo>
                <a:lnTo>
                  <a:pt x="1364" y="1690"/>
                </a:lnTo>
                <a:lnTo>
                  <a:pt x="1360" y="1684"/>
                </a:lnTo>
                <a:lnTo>
                  <a:pt x="1354" y="1672"/>
                </a:lnTo>
                <a:lnTo>
                  <a:pt x="1348" y="1666"/>
                </a:lnTo>
                <a:lnTo>
                  <a:pt x="1342" y="1662"/>
                </a:lnTo>
                <a:lnTo>
                  <a:pt x="1336" y="1660"/>
                </a:lnTo>
                <a:lnTo>
                  <a:pt x="1334" y="1656"/>
                </a:lnTo>
                <a:lnTo>
                  <a:pt x="1332" y="1652"/>
                </a:lnTo>
                <a:lnTo>
                  <a:pt x="1332" y="1650"/>
                </a:lnTo>
                <a:lnTo>
                  <a:pt x="1332" y="1648"/>
                </a:lnTo>
                <a:lnTo>
                  <a:pt x="1324" y="1648"/>
                </a:lnTo>
                <a:lnTo>
                  <a:pt x="1302" y="1656"/>
                </a:lnTo>
                <a:lnTo>
                  <a:pt x="1294" y="1660"/>
                </a:lnTo>
                <a:lnTo>
                  <a:pt x="1292" y="1664"/>
                </a:lnTo>
                <a:lnTo>
                  <a:pt x="1286" y="1674"/>
                </a:lnTo>
                <a:lnTo>
                  <a:pt x="1284" y="1678"/>
                </a:lnTo>
                <a:lnTo>
                  <a:pt x="1286" y="1684"/>
                </a:lnTo>
                <a:lnTo>
                  <a:pt x="1286" y="1688"/>
                </a:lnTo>
                <a:lnTo>
                  <a:pt x="1286" y="1690"/>
                </a:lnTo>
                <a:lnTo>
                  <a:pt x="1280" y="1694"/>
                </a:lnTo>
                <a:lnTo>
                  <a:pt x="1274" y="1700"/>
                </a:lnTo>
                <a:lnTo>
                  <a:pt x="1272" y="1704"/>
                </a:lnTo>
                <a:lnTo>
                  <a:pt x="1270" y="1710"/>
                </a:lnTo>
                <a:lnTo>
                  <a:pt x="1266" y="1720"/>
                </a:lnTo>
                <a:lnTo>
                  <a:pt x="1266" y="1732"/>
                </a:lnTo>
                <a:lnTo>
                  <a:pt x="1268" y="1752"/>
                </a:lnTo>
                <a:lnTo>
                  <a:pt x="1268" y="1766"/>
                </a:lnTo>
                <a:lnTo>
                  <a:pt x="1270" y="1772"/>
                </a:lnTo>
                <a:lnTo>
                  <a:pt x="1274" y="1776"/>
                </a:lnTo>
                <a:lnTo>
                  <a:pt x="1278" y="1782"/>
                </a:lnTo>
                <a:lnTo>
                  <a:pt x="1280" y="1790"/>
                </a:lnTo>
                <a:lnTo>
                  <a:pt x="1280" y="1804"/>
                </a:lnTo>
                <a:lnTo>
                  <a:pt x="1278" y="1806"/>
                </a:lnTo>
                <a:lnTo>
                  <a:pt x="1276" y="1808"/>
                </a:lnTo>
                <a:lnTo>
                  <a:pt x="1276" y="1816"/>
                </a:lnTo>
                <a:lnTo>
                  <a:pt x="1278" y="1818"/>
                </a:lnTo>
                <a:lnTo>
                  <a:pt x="1276" y="1822"/>
                </a:lnTo>
                <a:lnTo>
                  <a:pt x="1270" y="1824"/>
                </a:lnTo>
                <a:lnTo>
                  <a:pt x="1264" y="1826"/>
                </a:lnTo>
                <a:lnTo>
                  <a:pt x="1258" y="1824"/>
                </a:lnTo>
                <a:lnTo>
                  <a:pt x="1256" y="1824"/>
                </a:lnTo>
                <a:lnTo>
                  <a:pt x="1256" y="1822"/>
                </a:lnTo>
                <a:lnTo>
                  <a:pt x="1258" y="1816"/>
                </a:lnTo>
                <a:lnTo>
                  <a:pt x="1268" y="1804"/>
                </a:lnTo>
                <a:lnTo>
                  <a:pt x="1270" y="1800"/>
                </a:lnTo>
                <a:lnTo>
                  <a:pt x="1268" y="1800"/>
                </a:lnTo>
                <a:lnTo>
                  <a:pt x="1256" y="1814"/>
                </a:lnTo>
                <a:lnTo>
                  <a:pt x="1248" y="1820"/>
                </a:lnTo>
                <a:lnTo>
                  <a:pt x="1246" y="1822"/>
                </a:lnTo>
                <a:lnTo>
                  <a:pt x="1240" y="1820"/>
                </a:lnTo>
                <a:lnTo>
                  <a:pt x="1232" y="1820"/>
                </a:lnTo>
                <a:lnTo>
                  <a:pt x="1226" y="1822"/>
                </a:lnTo>
                <a:lnTo>
                  <a:pt x="1224" y="1824"/>
                </a:lnTo>
                <a:lnTo>
                  <a:pt x="1224" y="1830"/>
                </a:lnTo>
                <a:lnTo>
                  <a:pt x="1224" y="1836"/>
                </a:lnTo>
                <a:lnTo>
                  <a:pt x="1224" y="1840"/>
                </a:lnTo>
                <a:lnTo>
                  <a:pt x="1220" y="1846"/>
                </a:lnTo>
                <a:lnTo>
                  <a:pt x="1214" y="1852"/>
                </a:lnTo>
                <a:lnTo>
                  <a:pt x="1202" y="1858"/>
                </a:lnTo>
                <a:lnTo>
                  <a:pt x="1188" y="1860"/>
                </a:lnTo>
                <a:lnTo>
                  <a:pt x="1182" y="1858"/>
                </a:lnTo>
                <a:lnTo>
                  <a:pt x="1176" y="1856"/>
                </a:lnTo>
                <a:lnTo>
                  <a:pt x="1172" y="1854"/>
                </a:lnTo>
                <a:lnTo>
                  <a:pt x="1170" y="1848"/>
                </a:lnTo>
                <a:lnTo>
                  <a:pt x="1166" y="1836"/>
                </a:lnTo>
                <a:lnTo>
                  <a:pt x="1172" y="1840"/>
                </a:lnTo>
                <a:lnTo>
                  <a:pt x="1180" y="1844"/>
                </a:lnTo>
                <a:lnTo>
                  <a:pt x="1184" y="1844"/>
                </a:lnTo>
                <a:lnTo>
                  <a:pt x="1184" y="1842"/>
                </a:lnTo>
                <a:lnTo>
                  <a:pt x="1180" y="1840"/>
                </a:lnTo>
                <a:lnTo>
                  <a:pt x="1168" y="1832"/>
                </a:lnTo>
                <a:lnTo>
                  <a:pt x="1160" y="1828"/>
                </a:lnTo>
                <a:lnTo>
                  <a:pt x="1152" y="1828"/>
                </a:lnTo>
                <a:lnTo>
                  <a:pt x="1136" y="1832"/>
                </a:lnTo>
                <a:lnTo>
                  <a:pt x="1118" y="1836"/>
                </a:lnTo>
                <a:lnTo>
                  <a:pt x="1112" y="1838"/>
                </a:lnTo>
                <a:lnTo>
                  <a:pt x="1110" y="1840"/>
                </a:lnTo>
                <a:lnTo>
                  <a:pt x="1098" y="1844"/>
                </a:lnTo>
                <a:lnTo>
                  <a:pt x="1090" y="1848"/>
                </a:lnTo>
                <a:lnTo>
                  <a:pt x="1086" y="1850"/>
                </a:lnTo>
                <a:lnTo>
                  <a:pt x="1082" y="1856"/>
                </a:lnTo>
                <a:lnTo>
                  <a:pt x="1080" y="1858"/>
                </a:lnTo>
                <a:lnTo>
                  <a:pt x="1074" y="1862"/>
                </a:lnTo>
                <a:lnTo>
                  <a:pt x="1066" y="1864"/>
                </a:lnTo>
                <a:lnTo>
                  <a:pt x="1054" y="1868"/>
                </a:lnTo>
                <a:lnTo>
                  <a:pt x="1034" y="1874"/>
                </a:lnTo>
                <a:lnTo>
                  <a:pt x="1020" y="1880"/>
                </a:lnTo>
                <a:lnTo>
                  <a:pt x="1008" y="1884"/>
                </a:lnTo>
                <a:lnTo>
                  <a:pt x="1002" y="1884"/>
                </a:lnTo>
                <a:lnTo>
                  <a:pt x="996" y="1884"/>
                </a:lnTo>
                <a:lnTo>
                  <a:pt x="992" y="1882"/>
                </a:lnTo>
                <a:lnTo>
                  <a:pt x="986" y="1878"/>
                </a:lnTo>
                <a:lnTo>
                  <a:pt x="980" y="1870"/>
                </a:lnTo>
                <a:lnTo>
                  <a:pt x="978" y="1870"/>
                </a:lnTo>
                <a:lnTo>
                  <a:pt x="980" y="1874"/>
                </a:lnTo>
                <a:lnTo>
                  <a:pt x="984" y="1884"/>
                </a:lnTo>
                <a:lnTo>
                  <a:pt x="984" y="1886"/>
                </a:lnTo>
                <a:lnTo>
                  <a:pt x="984" y="1888"/>
                </a:lnTo>
                <a:lnTo>
                  <a:pt x="982" y="1888"/>
                </a:lnTo>
                <a:lnTo>
                  <a:pt x="982" y="1890"/>
                </a:lnTo>
                <a:lnTo>
                  <a:pt x="984" y="1890"/>
                </a:lnTo>
                <a:lnTo>
                  <a:pt x="988" y="1890"/>
                </a:lnTo>
                <a:lnTo>
                  <a:pt x="992" y="1888"/>
                </a:lnTo>
                <a:lnTo>
                  <a:pt x="996" y="1890"/>
                </a:lnTo>
                <a:lnTo>
                  <a:pt x="998" y="1892"/>
                </a:lnTo>
                <a:lnTo>
                  <a:pt x="1002" y="1892"/>
                </a:lnTo>
                <a:lnTo>
                  <a:pt x="1004" y="1890"/>
                </a:lnTo>
                <a:lnTo>
                  <a:pt x="1008" y="1890"/>
                </a:lnTo>
                <a:lnTo>
                  <a:pt x="1010" y="1894"/>
                </a:lnTo>
                <a:lnTo>
                  <a:pt x="1010" y="1900"/>
                </a:lnTo>
                <a:lnTo>
                  <a:pt x="1010" y="1902"/>
                </a:lnTo>
                <a:lnTo>
                  <a:pt x="1008" y="1902"/>
                </a:lnTo>
                <a:lnTo>
                  <a:pt x="1004" y="1900"/>
                </a:lnTo>
                <a:lnTo>
                  <a:pt x="998" y="1898"/>
                </a:lnTo>
                <a:lnTo>
                  <a:pt x="996" y="1898"/>
                </a:lnTo>
                <a:lnTo>
                  <a:pt x="986" y="1896"/>
                </a:lnTo>
                <a:lnTo>
                  <a:pt x="980" y="1892"/>
                </a:lnTo>
                <a:lnTo>
                  <a:pt x="980" y="1890"/>
                </a:lnTo>
                <a:lnTo>
                  <a:pt x="980" y="1886"/>
                </a:lnTo>
                <a:lnTo>
                  <a:pt x="980" y="1884"/>
                </a:lnTo>
                <a:lnTo>
                  <a:pt x="978" y="1882"/>
                </a:lnTo>
                <a:lnTo>
                  <a:pt x="976" y="1878"/>
                </a:lnTo>
                <a:lnTo>
                  <a:pt x="976" y="1872"/>
                </a:lnTo>
                <a:lnTo>
                  <a:pt x="976" y="1870"/>
                </a:lnTo>
                <a:lnTo>
                  <a:pt x="974" y="1870"/>
                </a:lnTo>
                <a:lnTo>
                  <a:pt x="970" y="1872"/>
                </a:lnTo>
                <a:lnTo>
                  <a:pt x="962" y="1872"/>
                </a:lnTo>
                <a:lnTo>
                  <a:pt x="958" y="1870"/>
                </a:lnTo>
                <a:lnTo>
                  <a:pt x="954" y="1868"/>
                </a:lnTo>
                <a:lnTo>
                  <a:pt x="950" y="1860"/>
                </a:lnTo>
                <a:lnTo>
                  <a:pt x="948" y="1856"/>
                </a:lnTo>
                <a:lnTo>
                  <a:pt x="946" y="1854"/>
                </a:lnTo>
                <a:lnTo>
                  <a:pt x="944" y="1854"/>
                </a:lnTo>
                <a:lnTo>
                  <a:pt x="938" y="1854"/>
                </a:lnTo>
                <a:lnTo>
                  <a:pt x="932" y="1852"/>
                </a:lnTo>
                <a:lnTo>
                  <a:pt x="930" y="1850"/>
                </a:lnTo>
                <a:lnTo>
                  <a:pt x="926" y="1850"/>
                </a:lnTo>
                <a:lnTo>
                  <a:pt x="924" y="1854"/>
                </a:lnTo>
                <a:lnTo>
                  <a:pt x="920" y="1862"/>
                </a:lnTo>
                <a:lnTo>
                  <a:pt x="912" y="1868"/>
                </a:lnTo>
                <a:lnTo>
                  <a:pt x="908" y="1870"/>
                </a:lnTo>
                <a:lnTo>
                  <a:pt x="900" y="1870"/>
                </a:lnTo>
                <a:lnTo>
                  <a:pt x="894" y="1872"/>
                </a:lnTo>
                <a:lnTo>
                  <a:pt x="890" y="1874"/>
                </a:lnTo>
                <a:lnTo>
                  <a:pt x="886" y="1880"/>
                </a:lnTo>
                <a:lnTo>
                  <a:pt x="884" y="1884"/>
                </a:lnTo>
                <a:lnTo>
                  <a:pt x="882" y="1884"/>
                </a:lnTo>
                <a:lnTo>
                  <a:pt x="878" y="1882"/>
                </a:lnTo>
                <a:lnTo>
                  <a:pt x="874" y="1880"/>
                </a:lnTo>
                <a:lnTo>
                  <a:pt x="870" y="1880"/>
                </a:lnTo>
                <a:lnTo>
                  <a:pt x="864" y="1882"/>
                </a:lnTo>
                <a:lnTo>
                  <a:pt x="860" y="1882"/>
                </a:lnTo>
                <a:lnTo>
                  <a:pt x="858" y="1882"/>
                </a:lnTo>
                <a:lnTo>
                  <a:pt x="856" y="1880"/>
                </a:lnTo>
                <a:lnTo>
                  <a:pt x="856" y="1878"/>
                </a:lnTo>
                <a:lnTo>
                  <a:pt x="858" y="1876"/>
                </a:lnTo>
                <a:lnTo>
                  <a:pt x="864" y="1872"/>
                </a:lnTo>
                <a:lnTo>
                  <a:pt x="870" y="1870"/>
                </a:lnTo>
                <a:lnTo>
                  <a:pt x="870" y="1868"/>
                </a:lnTo>
                <a:lnTo>
                  <a:pt x="870" y="1864"/>
                </a:lnTo>
                <a:lnTo>
                  <a:pt x="870" y="1862"/>
                </a:lnTo>
                <a:lnTo>
                  <a:pt x="870" y="1858"/>
                </a:lnTo>
                <a:lnTo>
                  <a:pt x="870" y="1856"/>
                </a:lnTo>
                <a:lnTo>
                  <a:pt x="862" y="1858"/>
                </a:lnTo>
                <a:lnTo>
                  <a:pt x="856" y="1860"/>
                </a:lnTo>
                <a:lnTo>
                  <a:pt x="852" y="1860"/>
                </a:lnTo>
                <a:lnTo>
                  <a:pt x="848" y="1860"/>
                </a:lnTo>
                <a:lnTo>
                  <a:pt x="846" y="1858"/>
                </a:lnTo>
                <a:lnTo>
                  <a:pt x="842" y="1854"/>
                </a:lnTo>
                <a:lnTo>
                  <a:pt x="840" y="1854"/>
                </a:lnTo>
                <a:lnTo>
                  <a:pt x="838" y="1854"/>
                </a:lnTo>
                <a:lnTo>
                  <a:pt x="834" y="1856"/>
                </a:lnTo>
                <a:lnTo>
                  <a:pt x="832" y="1854"/>
                </a:lnTo>
                <a:lnTo>
                  <a:pt x="830" y="1852"/>
                </a:lnTo>
                <a:lnTo>
                  <a:pt x="826" y="1850"/>
                </a:lnTo>
                <a:lnTo>
                  <a:pt x="822" y="1850"/>
                </a:lnTo>
                <a:lnTo>
                  <a:pt x="824" y="1848"/>
                </a:lnTo>
                <a:lnTo>
                  <a:pt x="826" y="1844"/>
                </a:lnTo>
                <a:lnTo>
                  <a:pt x="828" y="1842"/>
                </a:lnTo>
                <a:lnTo>
                  <a:pt x="826" y="1838"/>
                </a:lnTo>
                <a:lnTo>
                  <a:pt x="824" y="1834"/>
                </a:lnTo>
                <a:lnTo>
                  <a:pt x="822" y="1832"/>
                </a:lnTo>
                <a:lnTo>
                  <a:pt x="820" y="1834"/>
                </a:lnTo>
                <a:lnTo>
                  <a:pt x="816" y="1832"/>
                </a:lnTo>
                <a:lnTo>
                  <a:pt x="812" y="1830"/>
                </a:lnTo>
                <a:lnTo>
                  <a:pt x="808" y="1830"/>
                </a:lnTo>
                <a:lnTo>
                  <a:pt x="806" y="1832"/>
                </a:lnTo>
                <a:lnTo>
                  <a:pt x="802" y="1830"/>
                </a:lnTo>
                <a:lnTo>
                  <a:pt x="808" y="1826"/>
                </a:lnTo>
                <a:lnTo>
                  <a:pt x="810" y="1824"/>
                </a:lnTo>
                <a:lnTo>
                  <a:pt x="810" y="1826"/>
                </a:lnTo>
                <a:lnTo>
                  <a:pt x="812" y="1828"/>
                </a:lnTo>
                <a:lnTo>
                  <a:pt x="816" y="1828"/>
                </a:lnTo>
                <a:lnTo>
                  <a:pt x="818" y="1826"/>
                </a:lnTo>
                <a:lnTo>
                  <a:pt x="820" y="1826"/>
                </a:lnTo>
                <a:lnTo>
                  <a:pt x="824" y="1828"/>
                </a:lnTo>
                <a:lnTo>
                  <a:pt x="826" y="1826"/>
                </a:lnTo>
                <a:lnTo>
                  <a:pt x="828" y="1824"/>
                </a:lnTo>
                <a:lnTo>
                  <a:pt x="828" y="1822"/>
                </a:lnTo>
                <a:lnTo>
                  <a:pt x="822" y="1818"/>
                </a:lnTo>
                <a:lnTo>
                  <a:pt x="816" y="1814"/>
                </a:lnTo>
                <a:lnTo>
                  <a:pt x="812" y="1816"/>
                </a:lnTo>
                <a:lnTo>
                  <a:pt x="810" y="1818"/>
                </a:lnTo>
                <a:lnTo>
                  <a:pt x="806" y="1814"/>
                </a:lnTo>
                <a:lnTo>
                  <a:pt x="806" y="1812"/>
                </a:lnTo>
                <a:lnTo>
                  <a:pt x="806" y="1810"/>
                </a:lnTo>
                <a:lnTo>
                  <a:pt x="810" y="1808"/>
                </a:lnTo>
                <a:lnTo>
                  <a:pt x="812" y="1804"/>
                </a:lnTo>
                <a:lnTo>
                  <a:pt x="814" y="1804"/>
                </a:lnTo>
                <a:lnTo>
                  <a:pt x="812" y="1802"/>
                </a:lnTo>
                <a:lnTo>
                  <a:pt x="810" y="1798"/>
                </a:lnTo>
                <a:lnTo>
                  <a:pt x="810" y="1794"/>
                </a:lnTo>
                <a:lnTo>
                  <a:pt x="810" y="1792"/>
                </a:lnTo>
                <a:lnTo>
                  <a:pt x="808" y="1790"/>
                </a:lnTo>
                <a:lnTo>
                  <a:pt x="808" y="1788"/>
                </a:lnTo>
                <a:lnTo>
                  <a:pt x="808" y="1786"/>
                </a:lnTo>
                <a:lnTo>
                  <a:pt x="814" y="1784"/>
                </a:lnTo>
                <a:lnTo>
                  <a:pt x="818" y="1782"/>
                </a:lnTo>
                <a:lnTo>
                  <a:pt x="818" y="1780"/>
                </a:lnTo>
                <a:lnTo>
                  <a:pt x="818" y="1778"/>
                </a:lnTo>
                <a:lnTo>
                  <a:pt x="818" y="1776"/>
                </a:lnTo>
                <a:lnTo>
                  <a:pt x="822" y="1776"/>
                </a:lnTo>
                <a:lnTo>
                  <a:pt x="826" y="1774"/>
                </a:lnTo>
                <a:lnTo>
                  <a:pt x="826" y="1772"/>
                </a:lnTo>
                <a:lnTo>
                  <a:pt x="824" y="1768"/>
                </a:lnTo>
                <a:lnTo>
                  <a:pt x="820" y="1764"/>
                </a:lnTo>
                <a:lnTo>
                  <a:pt x="824" y="1766"/>
                </a:lnTo>
                <a:lnTo>
                  <a:pt x="828" y="1768"/>
                </a:lnTo>
                <a:lnTo>
                  <a:pt x="832" y="1768"/>
                </a:lnTo>
                <a:lnTo>
                  <a:pt x="834" y="1766"/>
                </a:lnTo>
                <a:lnTo>
                  <a:pt x="834" y="1764"/>
                </a:lnTo>
                <a:lnTo>
                  <a:pt x="834" y="1760"/>
                </a:lnTo>
                <a:lnTo>
                  <a:pt x="834" y="1750"/>
                </a:lnTo>
                <a:lnTo>
                  <a:pt x="836" y="1742"/>
                </a:lnTo>
                <a:lnTo>
                  <a:pt x="836" y="1740"/>
                </a:lnTo>
                <a:lnTo>
                  <a:pt x="840" y="1738"/>
                </a:lnTo>
                <a:lnTo>
                  <a:pt x="844" y="1738"/>
                </a:lnTo>
                <a:lnTo>
                  <a:pt x="844" y="1742"/>
                </a:lnTo>
                <a:lnTo>
                  <a:pt x="842" y="1744"/>
                </a:lnTo>
                <a:lnTo>
                  <a:pt x="842" y="1746"/>
                </a:lnTo>
                <a:lnTo>
                  <a:pt x="844" y="1748"/>
                </a:lnTo>
                <a:lnTo>
                  <a:pt x="848" y="1750"/>
                </a:lnTo>
                <a:lnTo>
                  <a:pt x="848" y="1748"/>
                </a:lnTo>
                <a:lnTo>
                  <a:pt x="850" y="1746"/>
                </a:lnTo>
                <a:lnTo>
                  <a:pt x="852" y="1746"/>
                </a:lnTo>
                <a:lnTo>
                  <a:pt x="854" y="1748"/>
                </a:lnTo>
                <a:lnTo>
                  <a:pt x="856" y="1746"/>
                </a:lnTo>
                <a:lnTo>
                  <a:pt x="858" y="1744"/>
                </a:lnTo>
                <a:lnTo>
                  <a:pt x="864" y="1732"/>
                </a:lnTo>
                <a:lnTo>
                  <a:pt x="864" y="1730"/>
                </a:lnTo>
                <a:lnTo>
                  <a:pt x="864" y="1728"/>
                </a:lnTo>
                <a:lnTo>
                  <a:pt x="858" y="1726"/>
                </a:lnTo>
                <a:lnTo>
                  <a:pt x="844" y="1724"/>
                </a:lnTo>
                <a:lnTo>
                  <a:pt x="840" y="1722"/>
                </a:lnTo>
                <a:lnTo>
                  <a:pt x="838" y="1722"/>
                </a:lnTo>
                <a:lnTo>
                  <a:pt x="840" y="1718"/>
                </a:lnTo>
                <a:lnTo>
                  <a:pt x="842" y="1714"/>
                </a:lnTo>
                <a:lnTo>
                  <a:pt x="840" y="1710"/>
                </a:lnTo>
                <a:lnTo>
                  <a:pt x="838" y="1706"/>
                </a:lnTo>
                <a:lnTo>
                  <a:pt x="838" y="1700"/>
                </a:lnTo>
                <a:lnTo>
                  <a:pt x="840" y="1690"/>
                </a:lnTo>
                <a:lnTo>
                  <a:pt x="842" y="1686"/>
                </a:lnTo>
                <a:lnTo>
                  <a:pt x="844" y="1684"/>
                </a:lnTo>
                <a:lnTo>
                  <a:pt x="846" y="1680"/>
                </a:lnTo>
                <a:lnTo>
                  <a:pt x="848" y="1676"/>
                </a:lnTo>
                <a:lnTo>
                  <a:pt x="848" y="1670"/>
                </a:lnTo>
                <a:lnTo>
                  <a:pt x="846" y="1662"/>
                </a:lnTo>
                <a:lnTo>
                  <a:pt x="844" y="1658"/>
                </a:lnTo>
                <a:lnTo>
                  <a:pt x="844" y="1656"/>
                </a:lnTo>
                <a:lnTo>
                  <a:pt x="846" y="1652"/>
                </a:lnTo>
                <a:lnTo>
                  <a:pt x="850" y="1648"/>
                </a:lnTo>
                <a:lnTo>
                  <a:pt x="850" y="1646"/>
                </a:lnTo>
                <a:lnTo>
                  <a:pt x="846" y="1646"/>
                </a:lnTo>
                <a:lnTo>
                  <a:pt x="844" y="1650"/>
                </a:lnTo>
                <a:lnTo>
                  <a:pt x="838" y="1654"/>
                </a:lnTo>
                <a:lnTo>
                  <a:pt x="830" y="1656"/>
                </a:lnTo>
                <a:lnTo>
                  <a:pt x="824" y="1658"/>
                </a:lnTo>
                <a:lnTo>
                  <a:pt x="822" y="1660"/>
                </a:lnTo>
                <a:lnTo>
                  <a:pt x="814" y="1672"/>
                </a:lnTo>
                <a:lnTo>
                  <a:pt x="810" y="1676"/>
                </a:lnTo>
                <a:lnTo>
                  <a:pt x="804" y="1680"/>
                </a:lnTo>
                <a:lnTo>
                  <a:pt x="796" y="1684"/>
                </a:lnTo>
                <a:lnTo>
                  <a:pt x="786" y="1686"/>
                </a:lnTo>
                <a:lnTo>
                  <a:pt x="776" y="1686"/>
                </a:lnTo>
                <a:lnTo>
                  <a:pt x="768" y="1690"/>
                </a:lnTo>
                <a:lnTo>
                  <a:pt x="762" y="1694"/>
                </a:lnTo>
                <a:lnTo>
                  <a:pt x="758" y="1700"/>
                </a:lnTo>
                <a:lnTo>
                  <a:pt x="754" y="1708"/>
                </a:lnTo>
                <a:lnTo>
                  <a:pt x="752" y="1718"/>
                </a:lnTo>
                <a:lnTo>
                  <a:pt x="748" y="1736"/>
                </a:lnTo>
                <a:lnTo>
                  <a:pt x="748" y="1752"/>
                </a:lnTo>
                <a:lnTo>
                  <a:pt x="750" y="1762"/>
                </a:lnTo>
                <a:lnTo>
                  <a:pt x="752" y="1770"/>
                </a:lnTo>
                <a:lnTo>
                  <a:pt x="750" y="1778"/>
                </a:lnTo>
                <a:lnTo>
                  <a:pt x="746" y="1784"/>
                </a:lnTo>
                <a:lnTo>
                  <a:pt x="748" y="1786"/>
                </a:lnTo>
                <a:lnTo>
                  <a:pt x="750" y="1786"/>
                </a:lnTo>
                <a:lnTo>
                  <a:pt x="754" y="1790"/>
                </a:lnTo>
                <a:lnTo>
                  <a:pt x="758" y="1792"/>
                </a:lnTo>
                <a:lnTo>
                  <a:pt x="758" y="1790"/>
                </a:lnTo>
                <a:lnTo>
                  <a:pt x="758" y="1788"/>
                </a:lnTo>
                <a:lnTo>
                  <a:pt x="762" y="1790"/>
                </a:lnTo>
                <a:lnTo>
                  <a:pt x="764" y="1792"/>
                </a:lnTo>
                <a:lnTo>
                  <a:pt x="768" y="1792"/>
                </a:lnTo>
                <a:lnTo>
                  <a:pt x="772" y="1796"/>
                </a:lnTo>
                <a:lnTo>
                  <a:pt x="772" y="1804"/>
                </a:lnTo>
                <a:lnTo>
                  <a:pt x="770" y="1810"/>
                </a:lnTo>
                <a:lnTo>
                  <a:pt x="768" y="1808"/>
                </a:lnTo>
                <a:lnTo>
                  <a:pt x="766" y="1806"/>
                </a:lnTo>
                <a:lnTo>
                  <a:pt x="764" y="1806"/>
                </a:lnTo>
                <a:lnTo>
                  <a:pt x="764" y="1810"/>
                </a:lnTo>
                <a:lnTo>
                  <a:pt x="764" y="1814"/>
                </a:lnTo>
                <a:lnTo>
                  <a:pt x="768" y="1812"/>
                </a:lnTo>
                <a:lnTo>
                  <a:pt x="770" y="1812"/>
                </a:lnTo>
                <a:lnTo>
                  <a:pt x="770" y="1814"/>
                </a:lnTo>
                <a:lnTo>
                  <a:pt x="770" y="1826"/>
                </a:lnTo>
                <a:lnTo>
                  <a:pt x="770" y="1830"/>
                </a:lnTo>
                <a:lnTo>
                  <a:pt x="774" y="1836"/>
                </a:lnTo>
                <a:lnTo>
                  <a:pt x="784" y="1848"/>
                </a:lnTo>
                <a:lnTo>
                  <a:pt x="786" y="1850"/>
                </a:lnTo>
                <a:lnTo>
                  <a:pt x="786" y="1852"/>
                </a:lnTo>
                <a:lnTo>
                  <a:pt x="782" y="1854"/>
                </a:lnTo>
                <a:lnTo>
                  <a:pt x="774" y="1856"/>
                </a:lnTo>
                <a:lnTo>
                  <a:pt x="772" y="1858"/>
                </a:lnTo>
                <a:lnTo>
                  <a:pt x="770" y="1860"/>
                </a:lnTo>
                <a:lnTo>
                  <a:pt x="770" y="1864"/>
                </a:lnTo>
                <a:lnTo>
                  <a:pt x="776" y="1864"/>
                </a:lnTo>
                <a:lnTo>
                  <a:pt x="780" y="1862"/>
                </a:lnTo>
                <a:lnTo>
                  <a:pt x="780" y="1864"/>
                </a:lnTo>
                <a:lnTo>
                  <a:pt x="778" y="1866"/>
                </a:lnTo>
                <a:lnTo>
                  <a:pt x="778" y="1870"/>
                </a:lnTo>
                <a:lnTo>
                  <a:pt x="778" y="1872"/>
                </a:lnTo>
                <a:lnTo>
                  <a:pt x="782" y="1874"/>
                </a:lnTo>
                <a:lnTo>
                  <a:pt x="786" y="1876"/>
                </a:lnTo>
                <a:lnTo>
                  <a:pt x="784" y="1878"/>
                </a:lnTo>
                <a:lnTo>
                  <a:pt x="780" y="1880"/>
                </a:lnTo>
                <a:lnTo>
                  <a:pt x="780" y="1882"/>
                </a:lnTo>
                <a:lnTo>
                  <a:pt x="782" y="1886"/>
                </a:lnTo>
                <a:lnTo>
                  <a:pt x="790" y="1886"/>
                </a:lnTo>
                <a:lnTo>
                  <a:pt x="798" y="1890"/>
                </a:lnTo>
                <a:lnTo>
                  <a:pt x="804" y="1894"/>
                </a:lnTo>
                <a:lnTo>
                  <a:pt x="804" y="1898"/>
                </a:lnTo>
                <a:lnTo>
                  <a:pt x="800" y="1896"/>
                </a:lnTo>
                <a:lnTo>
                  <a:pt x="794" y="1892"/>
                </a:lnTo>
                <a:lnTo>
                  <a:pt x="786" y="1890"/>
                </a:lnTo>
                <a:lnTo>
                  <a:pt x="780" y="1890"/>
                </a:lnTo>
                <a:lnTo>
                  <a:pt x="772" y="1888"/>
                </a:lnTo>
                <a:lnTo>
                  <a:pt x="770" y="1888"/>
                </a:lnTo>
                <a:lnTo>
                  <a:pt x="768" y="1890"/>
                </a:lnTo>
                <a:lnTo>
                  <a:pt x="768" y="1900"/>
                </a:lnTo>
                <a:lnTo>
                  <a:pt x="770" y="1910"/>
                </a:lnTo>
                <a:lnTo>
                  <a:pt x="768" y="1916"/>
                </a:lnTo>
                <a:lnTo>
                  <a:pt x="766" y="1918"/>
                </a:lnTo>
                <a:lnTo>
                  <a:pt x="764" y="1920"/>
                </a:lnTo>
                <a:lnTo>
                  <a:pt x="764" y="1918"/>
                </a:lnTo>
                <a:lnTo>
                  <a:pt x="764" y="1914"/>
                </a:lnTo>
                <a:lnTo>
                  <a:pt x="764" y="1908"/>
                </a:lnTo>
                <a:lnTo>
                  <a:pt x="764" y="1906"/>
                </a:lnTo>
                <a:lnTo>
                  <a:pt x="762" y="1904"/>
                </a:lnTo>
                <a:lnTo>
                  <a:pt x="758" y="1904"/>
                </a:lnTo>
                <a:lnTo>
                  <a:pt x="756" y="1906"/>
                </a:lnTo>
                <a:lnTo>
                  <a:pt x="756" y="1912"/>
                </a:lnTo>
                <a:lnTo>
                  <a:pt x="754" y="1916"/>
                </a:lnTo>
                <a:lnTo>
                  <a:pt x="750" y="1914"/>
                </a:lnTo>
                <a:lnTo>
                  <a:pt x="748" y="1912"/>
                </a:lnTo>
                <a:lnTo>
                  <a:pt x="748" y="1910"/>
                </a:lnTo>
                <a:lnTo>
                  <a:pt x="750" y="1904"/>
                </a:lnTo>
                <a:lnTo>
                  <a:pt x="748" y="1902"/>
                </a:lnTo>
                <a:lnTo>
                  <a:pt x="746" y="1900"/>
                </a:lnTo>
                <a:lnTo>
                  <a:pt x="742" y="1898"/>
                </a:lnTo>
                <a:lnTo>
                  <a:pt x="734" y="1898"/>
                </a:lnTo>
                <a:lnTo>
                  <a:pt x="720" y="1898"/>
                </a:lnTo>
                <a:lnTo>
                  <a:pt x="714" y="1900"/>
                </a:lnTo>
                <a:lnTo>
                  <a:pt x="710" y="1906"/>
                </a:lnTo>
                <a:lnTo>
                  <a:pt x="708" y="1914"/>
                </a:lnTo>
                <a:lnTo>
                  <a:pt x="706" y="1916"/>
                </a:lnTo>
                <a:lnTo>
                  <a:pt x="706" y="1920"/>
                </a:lnTo>
                <a:lnTo>
                  <a:pt x="710" y="1922"/>
                </a:lnTo>
                <a:lnTo>
                  <a:pt x="714" y="1922"/>
                </a:lnTo>
                <a:lnTo>
                  <a:pt x="714" y="1924"/>
                </a:lnTo>
                <a:lnTo>
                  <a:pt x="712" y="1926"/>
                </a:lnTo>
                <a:lnTo>
                  <a:pt x="708" y="1926"/>
                </a:lnTo>
                <a:lnTo>
                  <a:pt x="706" y="1926"/>
                </a:lnTo>
                <a:lnTo>
                  <a:pt x="700" y="1918"/>
                </a:lnTo>
                <a:lnTo>
                  <a:pt x="696" y="1914"/>
                </a:lnTo>
                <a:lnTo>
                  <a:pt x="688" y="1914"/>
                </a:lnTo>
                <a:lnTo>
                  <a:pt x="664" y="1918"/>
                </a:lnTo>
                <a:lnTo>
                  <a:pt x="654" y="1920"/>
                </a:lnTo>
                <a:lnTo>
                  <a:pt x="646" y="1924"/>
                </a:lnTo>
                <a:lnTo>
                  <a:pt x="640" y="1926"/>
                </a:lnTo>
                <a:lnTo>
                  <a:pt x="636" y="1930"/>
                </a:lnTo>
                <a:lnTo>
                  <a:pt x="634" y="1934"/>
                </a:lnTo>
                <a:lnTo>
                  <a:pt x="634" y="1938"/>
                </a:lnTo>
                <a:lnTo>
                  <a:pt x="634" y="1940"/>
                </a:lnTo>
                <a:lnTo>
                  <a:pt x="636" y="1940"/>
                </a:lnTo>
                <a:lnTo>
                  <a:pt x="638" y="1940"/>
                </a:lnTo>
                <a:lnTo>
                  <a:pt x="640" y="1942"/>
                </a:lnTo>
                <a:lnTo>
                  <a:pt x="640" y="1946"/>
                </a:lnTo>
                <a:lnTo>
                  <a:pt x="640" y="1950"/>
                </a:lnTo>
                <a:lnTo>
                  <a:pt x="642" y="1950"/>
                </a:lnTo>
                <a:lnTo>
                  <a:pt x="644" y="1952"/>
                </a:lnTo>
                <a:lnTo>
                  <a:pt x="646" y="1952"/>
                </a:lnTo>
                <a:lnTo>
                  <a:pt x="646" y="1954"/>
                </a:lnTo>
                <a:lnTo>
                  <a:pt x="646" y="1958"/>
                </a:lnTo>
                <a:lnTo>
                  <a:pt x="646" y="1962"/>
                </a:lnTo>
                <a:lnTo>
                  <a:pt x="648" y="1964"/>
                </a:lnTo>
                <a:lnTo>
                  <a:pt x="650" y="1966"/>
                </a:lnTo>
                <a:lnTo>
                  <a:pt x="654" y="1968"/>
                </a:lnTo>
                <a:lnTo>
                  <a:pt x="656" y="1972"/>
                </a:lnTo>
                <a:lnTo>
                  <a:pt x="654" y="1976"/>
                </a:lnTo>
                <a:lnTo>
                  <a:pt x="652" y="1980"/>
                </a:lnTo>
                <a:lnTo>
                  <a:pt x="648" y="1984"/>
                </a:lnTo>
                <a:lnTo>
                  <a:pt x="644" y="1986"/>
                </a:lnTo>
                <a:lnTo>
                  <a:pt x="638" y="1988"/>
                </a:lnTo>
                <a:lnTo>
                  <a:pt x="634" y="1986"/>
                </a:lnTo>
                <a:lnTo>
                  <a:pt x="628" y="1980"/>
                </a:lnTo>
                <a:lnTo>
                  <a:pt x="624" y="1974"/>
                </a:lnTo>
                <a:lnTo>
                  <a:pt x="624" y="1970"/>
                </a:lnTo>
                <a:lnTo>
                  <a:pt x="624" y="1968"/>
                </a:lnTo>
                <a:lnTo>
                  <a:pt x="626" y="1966"/>
                </a:lnTo>
                <a:lnTo>
                  <a:pt x="630" y="1964"/>
                </a:lnTo>
                <a:lnTo>
                  <a:pt x="634" y="1960"/>
                </a:lnTo>
                <a:lnTo>
                  <a:pt x="632" y="1958"/>
                </a:lnTo>
                <a:lnTo>
                  <a:pt x="628" y="1956"/>
                </a:lnTo>
                <a:lnTo>
                  <a:pt x="626" y="1952"/>
                </a:lnTo>
                <a:lnTo>
                  <a:pt x="626" y="1946"/>
                </a:lnTo>
                <a:lnTo>
                  <a:pt x="630" y="1942"/>
                </a:lnTo>
                <a:lnTo>
                  <a:pt x="630" y="1940"/>
                </a:lnTo>
                <a:lnTo>
                  <a:pt x="628" y="1940"/>
                </a:lnTo>
                <a:lnTo>
                  <a:pt x="618" y="1946"/>
                </a:lnTo>
                <a:lnTo>
                  <a:pt x="614" y="1944"/>
                </a:lnTo>
                <a:lnTo>
                  <a:pt x="612" y="1946"/>
                </a:lnTo>
                <a:lnTo>
                  <a:pt x="610" y="1954"/>
                </a:lnTo>
                <a:lnTo>
                  <a:pt x="606" y="1968"/>
                </a:lnTo>
                <a:lnTo>
                  <a:pt x="604" y="1978"/>
                </a:lnTo>
                <a:lnTo>
                  <a:pt x="600" y="1986"/>
                </a:lnTo>
                <a:lnTo>
                  <a:pt x="592" y="2000"/>
                </a:lnTo>
                <a:lnTo>
                  <a:pt x="588" y="2004"/>
                </a:lnTo>
                <a:lnTo>
                  <a:pt x="586" y="2004"/>
                </a:lnTo>
                <a:lnTo>
                  <a:pt x="586" y="2008"/>
                </a:lnTo>
                <a:lnTo>
                  <a:pt x="586" y="2010"/>
                </a:lnTo>
                <a:lnTo>
                  <a:pt x="584" y="2012"/>
                </a:lnTo>
                <a:lnTo>
                  <a:pt x="578" y="2014"/>
                </a:lnTo>
                <a:lnTo>
                  <a:pt x="572" y="2016"/>
                </a:lnTo>
                <a:lnTo>
                  <a:pt x="570" y="2018"/>
                </a:lnTo>
                <a:lnTo>
                  <a:pt x="572" y="2020"/>
                </a:lnTo>
                <a:lnTo>
                  <a:pt x="578" y="2024"/>
                </a:lnTo>
                <a:lnTo>
                  <a:pt x="586" y="2024"/>
                </a:lnTo>
                <a:lnTo>
                  <a:pt x="590" y="2026"/>
                </a:lnTo>
                <a:lnTo>
                  <a:pt x="584" y="2030"/>
                </a:lnTo>
                <a:lnTo>
                  <a:pt x="570" y="2026"/>
                </a:lnTo>
                <a:lnTo>
                  <a:pt x="564" y="2026"/>
                </a:lnTo>
                <a:lnTo>
                  <a:pt x="562" y="2028"/>
                </a:lnTo>
                <a:lnTo>
                  <a:pt x="562" y="2030"/>
                </a:lnTo>
                <a:lnTo>
                  <a:pt x="562" y="2032"/>
                </a:lnTo>
                <a:lnTo>
                  <a:pt x="568" y="2034"/>
                </a:lnTo>
                <a:lnTo>
                  <a:pt x="574" y="2036"/>
                </a:lnTo>
                <a:lnTo>
                  <a:pt x="580" y="2036"/>
                </a:lnTo>
                <a:lnTo>
                  <a:pt x="586" y="2036"/>
                </a:lnTo>
                <a:lnTo>
                  <a:pt x="588" y="2036"/>
                </a:lnTo>
                <a:lnTo>
                  <a:pt x="588" y="2038"/>
                </a:lnTo>
                <a:lnTo>
                  <a:pt x="588" y="2040"/>
                </a:lnTo>
                <a:lnTo>
                  <a:pt x="580" y="2042"/>
                </a:lnTo>
                <a:lnTo>
                  <a:pt x="576" y="2042"/>
                </a:lnTo>
                <a:lnTo>
                  <a:pt x="572" y="2042"/>
                </a:lnTo>
                <a:lnTo>
                  <a:pt x="566" y="2038"/>
                </a:lnTo>
                <a:lnTo>
                  <a:pt x="564" y="2038"/>
                </a:lnTo>
                <a:lnTo>
                  <a:pt x="558" y="2040"/>
                </a:lnTo>
                <a:lnTo>
                  <a:pt x="550" y="2044"/>
                </a:lnTo>
                <a:lnTo>
                  <a:pt x="540" y="2048"/>
                </a:lnTo>
                <a:lnTo>
                  <a:pt x="532" y="2054"/>
                </a:lnTo>
                <a:lnTo>
                  <a:pt x="524" y="2058"/>
                </a:lnTo>
                <a:lnTo>
                  <a:pt x="504" y="2060"/>
                </a:lnTo>
                <a:lnTo>
                  <a:pt x="492" y="2064"/>
                </a:lnTo>
                <a:lnTo>
                  <a:pt x="488" y="2068"/>
                </a:lnTo>
                <a:lnTo>
                  <a:pt x="486" y="2070"/>
                </a:lnTo>
                <a:lnTo>
                  <a:pt x="484" y="2074"/>
                </a:lnTo>
                <a:lnTo>
                  <a:pt x="484" y="2078"/>
                </a:lnTo>
                <a:lnTo>
                  <a:pt x="486" y="2086"/>
                </a:lnTo>
                <a:lnTo>
                  <a:pt x="484" y="2090"/>
                </a:lnTo>
                <a:lnTo>
                  <a:pt x="484" y="2094"/>
                </a:lnTo>
                <a:lnTo>
                  <a:pt x="486" y="2098"/>
                </a:lnTo>
                <a:lnTo>
                  <a:pt x="486" y="2100"/>
                </a:lnTo>
                <a:lnTo>
                  <a:pt x="484" y="2100"/>
                </a:lnTo>
                <a:lnTo>
                  <a:pt x="484" y="2102"/>
                </a:lnTo>
                <a:lnTo>
                  <a:pt x="486" y="2106"/>
                </a:lnTo>
                <a:lnTo>
                  <a:pt x="488" y="2108"/>
                </a:lnTo>
                <a:lnTo>
                  <a:pt x="486" y="2110"/>
                </a:lnTo>
                <a:lnTo>
                  <a:pt x="482" y="2112"/>
                </a:lnTo>
                <a:lnTo>
                  <a:pt x="480" y="2114"/>
                </a:lnTo>
                <a:lnTo>
                  <a:pt x="478" y="2118"/>
                </a:lnTo>
                <a:lnTo>
                  <a:pt x="472" y="2120"/>
                </a:lnTo>
                <a:lnTo>
                  <a:pt x="444" y="2132"/>
                </a:lnTo>
                <a:lnTo>
                  <a:pt x="434" y="2136"/>
                </a:lnTo>
                <a:lnTo>
                  <a:pt x="428" y="2140"/>
                </a:lnTo>
                <a:lnTo>
                  <a:pt x="426" y="2144"/>
                </a:lnTo>
                <a:lnTo>
                  <a:pt x="426" y="2146"/>
                </a:lnTo>
                <a:lnTo>
                  <a:pt x="426" y="2150"/>
                </a:lnTo>
                <a:lnTo>
                  <a:pt x="428" y="2152"/>
                </a:lnTo>
                <a:lnTo>
                  <a:pt x="432" y="2154"/>
                </a:lnTo>
                <a:lnTo>
                  <a:pt x="434" y="2154"/>
                </a:lnTo>
                <a:lnTo>
                  <a:pt x="432" y="2156"/>
                </a:lnTo>
                <a:lnTo>
                  <a:pt x="420" y="2162"/>
                </a:lnTo>
                <a:lnTo>
                  <a:pt x="416" y="2164"/>
                </a:lnTo>
                <a:lnTo>
                  <a:pt x="412" y="2164"/>
                </a:lnTo>
                <a:lnTo>
                  <a:pt x="402" y="2162"/>
                </a:lnTo>
                <a:lnTo>
                  <a:pt x="392" y="2158"/>
                </a:lnTo>
                <a:lnTo>
                  <a:pt x="384" y="2158"/>
                </a:lnTo>
                <a:lnTo>
                  <a:pt x="376" y="2160"/>
                </a:lnTo>
                <a:lnTo>
                  <a:pt x="374" y="2160"/>
                </a:lnTo>
                <a:lnTo>
                  <a:pt x="372" y="2156"/>
                </a:lnTo>
                <a:lnTo>
                  <a:pt x="372" y="2148"/>
                </a:lnTo>
                <a:lnTo>
                  <a:pt x="370" y="2142"/>
                </a:lnTo>
                <a:lnTo>
                  <a:pt x="368" y="2140"/>
                </a:lnTo>
                <a:lnTo>
                  <a:pt x="364" y="2140"/>
                </a:lnTo>
                <a:lnTo>
                  <a:pt x="356" y="2140"/>
                </a:lnTo>
                <a:lnTo>
                  <a:pt x="348" y="2140"/>
                </a:lnTo>
                <a:lnTo>
                  <a:pt x="346" y="2138"/>
                </a:lnTo>
                <a:lnTo>
                  <a:pt x="346" y="2142"/>
                </a:lnTo>
                <a:lnTo>
                  <a:pt x="348" y="2148"/>
                </a:lnTo>
                <a:lnTo>
                  <a:pt x="348" y="2152"/>
                </a:lnTo>
                <a:lnTo>
                  <a:pt x="348" y="2156"/>
                </a:lnTo>
                <a:lnTo>
                  <a:pt x="352" y="2160"/>
                </a:lnTo>
                <a:lnTo>
                  <a:pt x="356" y="2164"/>
                </a:lnTo>
                <a:lnTo>
                  <a:pt x="358" y="2172"/>
                </a:lnTo>
                <a:lnTo>
                  <a:pt x="360" y="2180"/>
                </a:lnTo>
                <a:lnTo>
                  <a:pt x="360" y="2188"/>
                </a:lnTo>
                <a:lnTo>
                  <a:pt x="360" y="2192"/>
                </a:lnTo>
                <a:lnTo>
                  <a:pt x="360" y="2194"/>
                </a:lnTo>
                <a:lnTo>
                  <a:pt x="362" y="2200"/>
                </a:lnTo>
                <a:lnTo>
                  <a:pt x="364" y="2202"/>
                </a:lnTo>
                <a:lnTo>
                  <a:pt x="358" y="2204"/>
                </a:lnTo>
                <a:lnTo>
                  <a:pt x="352" y="2204"/>
                </a:lnTo>
                <a:lnTo>
                  <a:pt x="350" y="2202"/>
                </a:lnTo>
                <a:lnTo>
                  <a:pt x="348" y="2198"/>
                </a:lnTo>
                <a:lnTo>
                  <a:pt x="346" y="2198"/>
                </a:lnTo>
                <a:lnTo>
                  <a:pt x="344" y="2198"/>
                </a:lnTo>
                <a:lnTo>
                  <a:pt x="344" y="2200"/>
                </a:lnTo>
                <a:lnTo>
                  <a:pt x="342" y="2202"/>
                </a:lnTo>
                <a:lnTo>
                  <a:pt x="338" y="2202"/>
                </a:lnTo>
                <a:lnTo>
                  <a:pt x="334" y="2202"/>
                </a:lnTo>
                <a:lnTo>
                  <a:pt x="332" y="2200"/>
                </a:lnTo>
                <a:lnTo>
                  <a:pt x="330" y="2198"/>
                </a:lnTo>
                <a:lnTo>
                  <a:pt x="326" y="2200"/>
                </a:lnTo>
                <a:lnTo>
                  <a:pt x="318" y="2206"/>
                </a:lnTo>
                <a:lnTo>
                  <a:pt x="314" y="2208"/>
                </a:lnTo>
                <a:lnTo>
                  <a:pt x="310" y="2206"/>
                </a:lnTo>
                <a:lnTo>
                  <a:pt x="302" y="2192"/>
                </a:lnTo>
                <a:lnTo>
                  <a:pt x="298" y="2186"/>
                </a:lnTo>
                <a:lnTo>
                  <a:pt x="296" y="2186"/>
                </a:lnTo>
                <a:lnTo>
                  <a:pt x="292" y="2188"/>
                </a:lnTo>
                <a:lnTo>
                  <a:pt x="286" y="2190"/>
                </a:lnTo>
                <a:lnTo>
                  <a:pt x="282" y="2190"/>
                </a:lnTo>
                <a:lnTo>
                  <a:pt x="280" y="2190"/>
                </a:lnTo>
                <a:lnTo>
                  <a:pt x="278" y="2194"/>
                </a:lnTo>
                <a:lnTo>
                  <a:pt x="278" y="2198"/>
                </a:lnTo>
                <a:lnTo>
                  <a:pt x="276" y="2200"/>
                </a:lnTo>
                <a:lnTo>
                  <a:pt x="270" y="2200"/>
                </a:lnTo>
                <a:lnTo>
                  <a:pt x="264" y="2198"/>
                </a:lnTo>
                <a:lnTo>
                  <a:pt x="260" y="2196"/>
                </a:lnTo>
                <a:lnTo>
                  <a:pt x="258" y="2198"/>
                </a:lnTo>
                <a:lnTo>
                  <a:pt x="250" y="2200"/>
                </a:lnTo>
                <a:lnTo>
                  <a:pt x="240" y="2202"/>
                </a:lnTo>
                <a:lnTo>
                  <a:pt x="234" y="2206"/>
                </a:lnTo>
                <a:lnTo>
                  <a:pt x="230" y="2212"/>
                </a:lnTo>
                <a:lnTo>
                  <a:pt x="230" y="2216"/>
                </a:lnTo>
                <a:lnTo>
                  <a:pt x="232" y="2218"/>
                </a:lnTo>
                <a:lnTo>
                  <a:pt x="236" y="2218"/>
                </a:lnTo>
                <a:lnTo>
                  <a:pt x="240" y="2218"/>
                </a:lnTo>
                <a:lnTo>
                  <a:pt x="244" y="2218"/>
                </a:lnTo>
                <a:lnTo>
                  <a:pt x="246" y="2220"/>
                </a:lnTo>
                <a:lnTo>
                  <a:pt x="242" y="2220"/>
                </a:lnTo>
                <a:lnTo>
                  <a:pt x="238" y="2222"/>
                </a:lnTo>
                <a:lnTo>
                  <a:pt x="238" y="2224"/>
                </a:lnTo>
                <a:lnTo>
                  <a:pt x="236" y="2226"/>
                </a:lnTo>
                <a:lnTo>
                  <a:pt x="238" y="2228"/>
                </a:lnTo>
                <a:lnTo>
                  <a:pt x="242" y="2228"/>
                </a:lnTo>
                <a:lnTo>
                  <a:pt x="246" y="2228"/>
                </a:lnTo>
                <a:lnTo>
                  <a:pt x="250" y="2230"/>
                </a:lnTo>
                <a:lnTo>
                  <a:pt x="246" y="2232"/>
                </a:lnTo>
                <a:lnTo>
                  <a:pt x="240" y="2234"/>
                </a:lnTo>
                <a:lnTo>
                  <a:pt x="234" y="2234"/>
                </a:lnTo>
                <a:lnTo>
                  <a:pt x="234" y="2236"/>
                </a:lnTo>
                <a:lnTo>
                  <a:pt x="236" y="2238"/>
                </a:lnTo>
                <a:lnTo>
                  <a:pt x="242" y="2244"/>
                </a:lnTo>
                <a:lnTo>
                  <a:pt x="244" y="2248"/>
                </a:lnTo>
                <a:lnTo>
                  <a:pt x="248" y="2250"/>
                </a:lnTo>
                <a:lnTo>
                  <a:pt x="252" y="2250"/>
                </a:lnTo>
                <a:lnTo>
                  <a:pt x="258" y="2248"/>
                </a:lnTo>
                <a:lnTo>
                  <a:pt x="264" y="2248"/>
                </a:lnTo>
                <a:lnTo>
                  <a:pt x="280" y="2254"/>
                </a:lnTo>
                <a:lnTo>
                  <a:pt x="286" y="2258"/>
                </a:lnTo>
                <a:lnTo>
                  <a:pt x="292" y="2260"/>
                </a:lnTo>
                <a:lnTo>
                  <a:pt x="296" y="2262"/>
                </a:lnTo>
                <a:lnTo>
                  <a:pt x="302" y="2262"/>
                </a:lnTo>
                <a:lnTo>
                  <a:pt x="306" y="2262"/>
                </a:lnTo>
                <a:lnTo>
                  <a:pt x="306" y="2266"/>
                </a:lnTo>
                <a:lnTo>
                  <a:pt x="306" y="2268"/>
                </a:lnTo>
                <a:lnTo>
                  <a:pt x="314" y="2268"/>
                </a:lnTo>
                <a:lnTo>
                  <a:pt x="318" y="2268"/>
                </a:lnTo>
                <a:lnTo>
                  <a:pt x="322" y="2268"/>
                </a:lnTo>
                <a:lnTo>
                  <a:pt x="324" y="2270"/>
                </a:lnTo>
                <a:lnTo>
                  <a:pt x="322" y="2272"/>
                </a:lnTo>
                <a:lnTo>
                  <a:pt x="320" y="2276"/>
                </a:lnTo>
                <a:lnTo>
                  <a:pt x="320" y="2280"/>
                </a:lnTo>
                <a:lnTo>
                  <a:pt x="322" y="2282"/>
                </a:lnTo>
                <a:lnTo>
                  <a:pt x="330" y="2282"/>
                </a:lnTo>
                <a:lnTo>
                  <a:pt x="334" y="2282"/>
                </a:lnTo>
                <a:lnTo>
                  <a:pt x="334" y="2286"/>
                </a:lnTo>
                <a:lnTo>
                  <a:pt x="332" y="2290"/>
                </a:lnTo>
                <a:lnTo>
                  <a:pt x="334" y="2290"/>
                </a:lnTo>
                <a:lnTo>
                  <a:pt x="336" y="2292"/>
                </a:lnTo>
                <a:lnTo>
                  <a:pt x="340" y="2292"/>
                </a:lnTo>
                <a:lnTo>
                  <a:pt x="342" y="2294"/>
                </a:lnTo>
                <a:lnTo>
                  <a:pt x="342" y="2298"/>
                </a:lnTo>
                <a:lnTo>
                  <a:pt x="338" y="2300"/>
                </a:lnTo>
                <a:lnTo>
                  <a:pt x="336" y="2302"/>
                </a:lnTo>
                <a:lnTo>
                  <a:pt x="336" y="2306"/>
                </a:lnTo>
                <a:lnTo>
                  <a:pt x="340" y="2314"/>
                </a:lnTo>
                <a:lnTo>
                  <a:pt x="348" y="2324"/>
                </a:lnTo>
                <a:lnTo>
                  <a:pt x="358" y="2332"/>
                </a:lnTo>
                <a:lnTo>
                  <a:pt x="368" y="2336"/>
                </a:lnTo>
                <a:lnTo>
                  <a:pt x="374" y="2338"/>
                </a:lnTo>
                <a:lnTo>
                  <a:pt x="376" y="2338"/>
                </a:lnTo>
                <a:lnTo>
                  <a:pt x="374" y="2342"/>
                </a:lnTo>
                <a:lnTo>
                  <a:pt x="374" y="2346"/>
                </a:lnTo>
                <a:lnTo>
                  <a:pt x="376" y="2348"/>
                </a:lnTo>
                <a:lnTo>
                  <a:pt x="378" y="2352"/>
                </a:lnTo>
                <a:lnTo>
                  <a:pt x="378" y="2360"/>
                </a:lnTo>
                <a:lnTo>
                  <a:pt x="376" y="2364"/>
                </a:lnTo>
                <a:lnTo>
                  <a:pt x="374" y="2366"/>
                </a:lnTo>
                <a:lnTo>
                  <a:pt x="370" y="2368"/>
                </a:lnTo>
                <a:lnTo>
                  <a:pt x="370" y="2370"/>
                </a:lnTo>
                <a:lnTo>
                  <a:pt x="378" y="2376"/>
                </a:lnTo>
                <a:lnTo>
                  <a:pt x="388" y="2382"/>
                </a:lnTo>
                <a:lnTo>
                  <a:pt x="392" y="2388"/>
                </a:lnTo>
                <a:lnTo>
                  <a:pt x="394" y="2396"/>
                </a:lnTo>
                <a:lnTo>
                  <a:pt x="394" y="2402"/>
                </a:lnTo>
                <a:lnTo>
                  <a:pt x="394" y="2404"/>
                </a:lnTo>
                <a:lnTo>
                  <a:pt x="392" y="2398"/>
                </a:lnTo>
                <a:lnTo>
                  <a:pt x="388" y="2388"/>
                </a:lnTo>
                <a:lnTo>
                  <a:pt x="384" y="2384"/>
                </a:lnTo>
                <a:lnTo>
                  <a:pt x="380" y="2382"/>
                </a:lnTo>
                <a:lnTo>
                  <a:pt x="378" y="2390"/>
                </a:lnTo>
                <a:lnTo>
                  <a:pt x="372" y="2410"/>
                </a:lnTo>
                <a:lnTo>
                  <a:pt x="370" y="2426"/>
                </a:lnTo>
                <a:lnTo>
                  <a:pt x="372" y="2428"/>
                </a:lnTo>
                <a:lnTo>
                  <a:pt x="374" y="2426"/>
                </a:lnTo>
                <a:lnTo>
                  <a:pt x="376" y="2426"/>
                </a:lnTo>
                <a:lnTo>
                  <a:pt x="378" y="2426"/>
                </a:lnTo>
                <a:lnTo>
                  <a:pt x="378" y="2430"/>
                </a:lnTo>
                <a:lnTo>
                  <a:pt x="376" y="2432"/>
                </a:lnTo>
                <a:lnTo>
                  <a:pt x="374" y="2432"/>
                </a:lnTo>
                <a:lnTo>
                  <a:pt x="372" y="2436"/>
                </a:lnTo>
                <a:lnTo>
                  <a:pt x="370" y="2460"/>
                </a:lnTo>
                <a:lnTo>
                  <a:pt x="366" y="2480"/>
                </a:lnTo>
                <a:lnTo>
                  <a:pt x="362" y="2492"/>
                </a:lnTo>
                <a:lnTo>
                  <a:pt x="358" y="2500"/>
                </a:lnTo>
                <a:lnTo>
                  <a:pt x="352" y="2502"/>
                </a:lnTo>
                <a:lnTo>
                  <a:pt x="342" y="2506"/>
                </a:lnTo>
                <a:lnTo>
                  <a:pt x="334" y="2506"/>
                </a:lnTo>
                <a:lnTo>
                  <a:pt x="326" y="2504"/>
                </a:lnTo>
                <a:lnTo>
                  <a:pt x="314" y="2500"/>
                </a:lnTo>
                <a:lnTo>
                  <a:pt x="308" y="2500"/>
                </a:lnTo>
                <a:lnTo>
                  <a:pt x="300" y="2502"/>
                </a:lnTo>
                <a:lnTo>
                  <a:pt x="286" y="2498"/>
                </a:lnTo>
                <a:lnTo>
                  <a:pt x="278" y="2496"/>
                </a:lnTo>
                <a:lnTo>
                  <a:pt x="270" y="2496"/>
                </a:lnTo>
                <a:lnTo>
                  <a:pt x="252" y="2498"/>
                </a:lnTo>
                <a:lnTo>
                  <a:pt x="232" y="2498"/>
                </a:lnTo>
                <a:lnTo>
                  <a:pt x="220" y="2498"/>
                </a:lnTo>
                <a:lnTo>
                  <a:pt x="206" y="2494"/>
                </a:lnTo>
                <a:lnTo>
                  <a:pt x="192" y="2490"/>
                </a:lnTo>
                <a:lnTo>
                  <a:pt x="182" y="2490"/>
                </a:lnTo>
                <a:lnTo>
                  <a:pt x="172" y="2492"/>
                </a:lnTo>
                <a:lnTo>
                  <a:pt x="154" y="2492"/>
                </a:lnTo>
                <a:lnTo>
                  <a:pt x="142" y="2492"/>
                </a:lnTo>
                <a:lnTo>
                  <a:pt x="134" y="2490"/>
                </a:lnTo>
                <a:lnTo>
                  <a:pt x="120" y="2486"/>
                </a:lnTo>
                <a:lnTo>
                  <a:pt x="110" y="2482"/>
                </a:lnTo>
                <a:lnTo>
                  <a:pt x="104" y="2484"/>
                </a:lnTo>
                <a:lnTo>
                  <a:pt x="98" y="2486"/>
                </a:lnTo>
                <a:lnTo>
                  <a:pt x="92" y="2490"/>
                </a:lnTo>
                <a:lnTo>
                  <a:pt x="88" y="2492"/>
                </a:lnTo>
                <a:lnTo>
                  <a:pt x="86" y="2500"/>
                </a:lnTo>
                <a:lnTo>
                  <a:pt x="86" y="2504"/>
                </a:lnTo>
                <a:lnTo>
                  <a:pt x="82" y="2506"/>
                </a:lnTo>
                <a:lnTo>
                  <a:pt x="78" y="2506"/>
                </a:lnTo>
                <a:lnTo>
                  <a:pt x="72" y="2506"/>
                </a:lnTo>
                <a:lnTo>
                  <a:pt x="66" y="2508"/>
                </a:lnTo>
                <a:lnTo>
                  <a:pt x="54" y="2516"/>
                </a:lnTo>
                <a:lnTo>
                  <a:pt x="50" y="2520"/>
                </a:lnTo>
                <a:lnTo>
                  <a:pt x="48" y="2524"/>
                </a:lnTo>
                <a:lnTo>
                  <a:pt x="48" y="2528"/>
                </a:lnTo>
                <a:lnTo>
                  <a:pt x="50" y="2530"/>
                </a:lnTo>
                <a:lnTo>
                  <a:pt x="54" y="2534"/>
                </a:lnTo>
                <a:lnTo>
                  <a:pt x="56" y="2540"/>
                </a:lnTo>
                <a:lnTo>
                  <a:pt x="58" y="2546"/>
                </a:lnTo>
                <a:lnTo>
                  <a:pt x="60" y="2552"/>
                </a:lnTo>
                <a:lnTo>
                  <a:pt x="64" y="2560"/>
                </a:lnTo>
                <a:lnTo>
                  <a:pt x="64" y="2570"/>
                </a:lnTo>
                <a:lnTo>
                  <a:pt x="64" y="2578"/>
                </a:lnTo>
                <a:lnTo>
                  <a:pt x="66" y="2588"/>
                </a:lnTo>
                <a:lnTo>
                  <a:pt x="64" y="2594"/>
                </a:lnTo>
                <a:lnTo>
                  <a:pt x="66" y="2596"/>
                </a:lnTo>
                <a:lnTo>
                  <a:pt x="68" y="2600"/>
                </a:lnTo>
                <a:lnTo>
                  <a:pt x="66" y="2602"/>
                </a:lnTo>
                <a:lnTo>
                  <a:pt x="66" y="2606"/>
                </a:lnTo>
                <a:lnTo>
                  <a:pt x="66" y="2612"/>
                </a:lnTo>
                <a:lnTo>
                  <a:pt x="74" y="2628"/>
                </a:lnTo>
                <a:lnTo>
                  <a:pt x="74" y="2632"/>
                </a:lnTo>
                <a:lnTo>
                  <a:pt x="74" y="2640"/>
                </a:lnTo>
                <a:lnTo>
                  <a:pt x="70" y="2654"/>
                </a:lnTo>
                <a:lnTo>
                  <a:pt x="66" y="2670"/>
                </a:lnTo>
                <a:lnTo>
                  <a:pt x="64" y="2680"/>
                </a:lnTo>
                <a:lnTo>
                  <a:pt x="66" y="2684"/>
                </a:lnTo>
                <a:lnTo>
                  <a:pt x="64" y="2688"/>
                </a:lnTo>
                <a:lnTo>
                  <a:pt x="60" y="2694"/>
                </a:lnTo>
                <a:lnTo>
                  <a:pt x="56" y="2708"/>
                </a:lnTo>
                <a:lnTo>
                  <a:pt x="54" y="2716"/>
                </a:lnTo>
                <a:lnTo>
                  <a:pt x="50" y="2720"/>
                </a:lnTo>
                <a:lnTo>
                  <a:pt x="46" y="2724"/>
                </a:lnTo>
                <a:lnTo>
                  <a:pt x="44" y="2726"/>
                </a:lnTo>
                <a:lnTo>
                  <a:pt x="44" y="2730"/>
                </a:lnTo>
                <a:lnTo>
                  <a:pt x="44" y="2734"/>
                </a:lnTo>
                <a:lnTo>
                  <a:pt x="44" y="2740"/>
                </a:lnTo>
                <a:lnTo>
                  <a:pt x="40" y="2750"/>
                </a:lnTo>
                <a:lnTo>
                  <a:pt x="38" y="2756"/>
                </a:lnTo>
                <a:lnTo>
                  <a:pt x="38" y="2760"/>
                </a:lnTo>
                <a:lnTo>
                  <a:pt x="40" y="2762"/>
                </a:lnTo>
                <a:lnTo>
                  <a:pt x="44" y="2764"/>
                </a:lnTo>
                <a:lnTo>
                  <a:pt x="52" y="2764"/>
                </a:lnTo>
                <a:lnTo>
                  <a:pt x="50" y="2766"/>
                </a:lnTo>
                <a:lnTo>
                  <a:pt x="50" y="2770"/>
                </a:lnTo>
                <a:lnTo>
                  <a:pt x="50" y="2772"/>
                </a:lnTo>
                <a:lnTo>
                  <a:pt x="50" y="2776"/>
                </a:lnTo>
                <a:lnTo>
                  <a:pt x="50" y="2778"/>
                </a:lnTo>
                <a:lnTo>
                  <a:pt x="52" y="2778"/>
                </a:lnTo>
                <a:lnTo>
                  <a:pt x="58" y="2776"/>
                </a:lnTo>
                <a:lnTo>
                  <a:pt x="64" y="2778"/>
                </a:lnTo>
                <a:lnTo>
                  <a:pt x="66" y="2780"/>
                </a:lnTo>
                <a:lnTo>
                  <a:pt x="66" y="2782"/>
                </a:lnTo>
                <a:lnTo>
                  <a:pt x="68" y="2788"/>
                </a:lnTo>
                <a:lnTo>
                  <a:pt x="66" y="2794"/>
                </a:lnTo>
                <a:lnTo>
                  <a:pt x="64" y="2804"/>
                </a:lnTo>
                <a:lnTo>
                  <a:pt x="66" y="2810"/>
                </a:lnTo>
                <a:lnTo>
                  <a:pt x="66" y="2820"/>
                </a:lnTo>
                <a:lnTo>
                  <a:pt x="62" y="2842"/>
                </a:lnTo>
                <a:lnTo>
                  <a:pt x="60" y="2856"/>
                </a:lnTo>
                <a:lnTo>
                  <a:pt x="62" y="2856"/>
                </a:lnTo>
                <a:lnTo>
                  <a:pt x="64" y="2856"/>
                </a:lnTo>
                <a:lnTo>
                  <a:pt x="68" y="2852"/>
                </a:lnTo>
                <a:lnTo>
                  <a:pt x="72" y="2850"/>
                </a:lnTo>
                <a:lnTo>
                  <a:pt x="80" y="2850"/>
                </a:lnTo>
                <a:lnTo>
                  <a:pt x="92" y="2854"/>
                </a:lnTo>
                <a:lnTo>
                  <a:pt x="104" y="2858"/>
                </a:lnTo>
                <a:lnTo>
                  <a:pt x="110" y="2856"/>
                </a:lnTo>
                <a:lnTo>
                  <a:pt x="114" y="2852"/>
                </a:lnTo>
                <a:lnTo>
                  <a:pt x="124" y="2846"/>
                </a:lnTo>
                <a:lnTo>
                  <a:pt x="130" y="2844"/>
                </a:lnTo>
                <a:lnTo>
                  <a:pt x="136" y="2844"/>
                </a:lnTo>
                <a:lnTo>
                  <a:pt x="142" y="2846"/>
                </a:lnTo>
                <a:lnTo>
                  <a:pt x="148" y="2850"/>
                </a:lnTo>
                <a:lnTo>
                  <a:pt x="158" y="2858"/>
                </a:lnTo>
                <a:lnTo>
                  <a:pt x="160" y="2862"/>
                </a:lnTo>
                <a:lnTo>
                  <a:pt x="162" y="2866"/>
                </a:lnTo>
                <a:lnTo>
                  <a:pt x="162" y="2874"/>
                </a:lnTo>
                <a:lnTo>
                  <a:pt x="166" y="2882"/>
                </a:lnTo>
                <a:lnTo>
                  <a:pt x="174" y="2892"/>
                </a:lnTo>
                <a:lnTo>
                  <a:pt x="182" y="2902"/>
                </a:lnTo>
                <a:lnTo>
                  <a:pt x="190" y="2908"/>
                </a:lnTo>
                <a:lnTo>
                  <a:pt x="196" y="2910"/>
                </a:lnTo>
                <a:lnTo>
                  <a:pt x="198" y="2910"/>
                </a:lnTo>
                <a:lnTo>
                  <a:pt x="202" y="2906"/>
                </a:lnTo>
                <a:lnTo>
                  <a:pt x="206" y="2902"/>
                </a:lnTo>
                <a:lnTo>
                  <a:pt x="208" y="2898"/>
                </a:lnTo>
                <a:lnTo>
                  <a:pt x="212" y="2892"/>
                </a:lnTo>
                <a:lnTo>
                  <a:pt x="214" y="2888"/>
                </a:lnTo>
                <a:lnTo>
                  <a:pt x="218" y="2886"/>
                </a:lnTo>
                <a:lnTo>
                  <a:pt x="228" y="2884"/>
                </a:lnTo>
                <a:lnTo>
                  <a:pt x="236" y="2884"/>
                </a:lnTo>
                <a:lnTo>
                  <a:pt x="238" y="2882"/>
                </a:lnTo>
                <a:lnTo>
                  <a:pt x="240" y="2880"/>
                </a:lnTo>
                <a:lnTo>
                  <a:pt x="246" y="2874"/>
                </a:lnTo>
                <a:lnTo>
                  <a:pt x="254" y="2868"/>
                </a:lnTo>
                <a:lnTo>
                  <a:pt x="264" y="2868"/>
                </a:lnTo>
                <a:lnTo>
                  <a:pt x="270" y="2868"/>
                </a:lnTo>
                <a:lnTo>
                  <a:pt x="276" y="2870"/>
                </a:lnTo>
                <a:lnTo>
                  <a:pt x="284" y="2872"/>
                </a:lnTo>
                <a:lnTo>
                  <a:pt x="292" y="2874"/>
                </a:lnTo>
                <a:lnTo>
                  <a:pt x="310" y="2870"/>
                </a:lnTo>
                <a:lnTo>
                  <a:pt x="322" y="2868"/>
                </a:lnTo>
                <a:lnTo>
                  <a:pt x="328" y="2866"/>
                </a:lnTo>
                <a:lnTo>
                  <a:pt x="332" y="2868"/>
                </a:lnTo>
                <a:lnTo>
                  <a:pt x="336" y="2870"/>
                </a:lnTo>
                <a:lnTo>
                  <a:pt x="340" y="2866"/>
                </a:lnTo>
                <a:lnTo>
                  <a:pt x="346" y="2852"/>
                </a:lnTo>
                <a:lnTo>
                  <a:pt x="350" y="2844"/>
                </a:lnTo>
                <a:lnTo>
                  <a:pt x="356" y="2836"/>
                </a:lnTo>
                <a:lnTo>
                  <a:pt x="364" y="2830"/>
                </a:lnTo>
                <a:lnTo>
                  <a:pt x="374" y="2828"/>
                </a:lnTo>
                <a:lnTo>
                  <a:pt x="390" y="2826"/>
                </a:lnTo>
                <a:lnTo>
                  <a:pt x="392" y="2824"/>
                </a:lnTo>
                <a:lnTo>
                  <a:pt x="390" y="2818"/>
                </a:lnTo>
                <a:lnTo>
                  <a:pt x="392" y="2808"/>
                </a:lnTo>
                <a:lnTo>
                  <a:pt x="396" y="2798"/>
                </a:lnTo>
                <a:lnTo>
                  <a:pt x="402" y="2788"/>
                </a:lnTo>
                <a:lnTo>
                  <a:pt x="410" y="2780"/>
                </a:lnTo>
                <a:lnTo>
                  <a:pt x="424" y="2768"/>
                </a:lnTo>
                <a:lnTo>
                  <a:pt x="428" y="2764"/>
                </a:lnTo>
                <a:lnTo>
                  <a:pt x="430" y="2760"/>
                </a:lnTo>
                <a:lnTo>
                  <a:pt x="428" y="2756"/>
                </a:lnTo>
                <a:lnTo>
                  <a:pt x="422" y="2752"/>
                </a:lnTo>
                <a:lnTo>
                  <a:pt x="416" y="2746"/>
                </a:lnTo>
                <a:lnTo>
                  <a:pt x="412" y="2740"/>
                </a:lnTo>
                <a:lnTo>
                  <a:pt x="410" y="2734"/>
                </a:lnTo>
                <a:lnTo>
                  <a:pt x="410" y="2724"/>
                </a:lnTo>
                <a:lnTo>
                  <a:pt x="412" y="2714"/>
                </a:lnTo>
                <a:lnTo>
                  <a:pt x="418" y="2702"/>
                </a:lnTo>
                <a:lnTo>
                  <a:pt x="424" y="2690"/>
                </a:lnTo>
                <a:lnTo>
                  <a:pt x="438" y="2670"/>
                </a:lnTo>
                <a:lnTo>
                  <a:pt x="446" y="2664"/>
                </a:lnTo>
                <a:lnTo>
                  <a:pt x="450" y="2660"/>
                </a:lnTo>
                <a:lnTo>
                  <a:pt x="460" y="2656"/>
                </a:lnTo>
                <a:lnTo>
                  <a:pt x="460" y="2654"/>
                </a:lnTo>
                <a:lnTo>
                  <a:pt x="460" y="2652"/>
                </a:lnTo>
                <a:lnTo>
                  <a:pt x="454" y="2648"/>
                </a:lnTo>
                <a:lnTo>
                  <a:pt x="454" y="2646"/>
                </a:lnTo>
                <a:lnTo>
                  <a:pt x="454" y="2642"/>
                </a:lnTo>
                <a:lnTo>
                  <a:pt x="458" y="2638"/>
                </a:lnTo>
                <a:lnTo>
                  <a:pt x="466" y="2634"/>
                </a:lnTo>
                <a:lnTo>
                  <a:pt x="484" y="2628"/>
                </a:lnTo>
                <a:lnTo>
                  <a:pt x="502" y="2624"/>
                </a:lnTo>
                <a:lnTo>
                  <a:pt x="508" y="2620"/>
                </a:lnTo>
                <a:lnTo>
                  <a:pt x="510" y="2616"/>
                </a:lnTo>
                <a:lnTo>
                  <a:pt x="514" y="2612"/>
                </a:lnTo>
                <a:lnTo>
                  <a:pt x="520" y="2608"/>
                </a:lnTo>
                <a:lnTo>
                  <a:pt x="536" y="2600"/>
                </a:lnTo>
                <a:lnTo>
                  <a:pt x="544" y="2596"/>
                </a:lnTo>
                <a:lnTo>
                  <a:pt x="550" y="2590"/>
                </a:lnTo>
                <a:lnTo>
                  <a:pt x="552" y="2584"/>
                </a:lnTo>
                <a:lnTo>
                  <a:pt x="552" y="2580"/>
                </a:lnTo>
                <a:lnTo>
                  <a:pt x="550" y="2576"/>
                </a:lnTo>
                <a:lnTo>
                  <a:pt x="550" y="2572"/>
                </a:lnTo>
                <a:lnTo>
                  <a:pt x="550" y="2570"/>
                </a:lnTo>
                <a:lnTo>
                  <a:pt x="554" y="2566"/>
                </a:lnTo>
                <a:lnTo>
                  <a:pt x="556" y="2566"/>
                </a:lnTo>
                <a:lnTo>
                  <a:pt x="556" y="2562"/>
                </a:lnTo>
                <a:lnTo>
                  <a:pt x="554" y="2560"/>
                </a:lnTo>
                <a:lnTo>
                  <a:pt x="548" y="2554"/>
                </a:lnTo>
                <a:lnTo>
                  <a:pt x="548" y="2542"/>
                </a:lnTo>
                <a:lnTo>
                  <a:pt x="548" y="2536"/>
                </a:lnTo>
                <a:lnTo>
                  <a:pt x="548" y="2532"/>
                </a:lnTo>
                <a:lnTo>
                  <a:pt x="548" y="2524"/>
                </a:lnTo>
                <a:lnTo>
                  <a:pt x="548" y="2518"/>
                </a:lnTo>
                <a:lnTo>
                  <a:pt x="550" y="2514"/>
                </a:lnTo>
                <a:lnTo>
                  <a:pt x="556" y="2510"/>
                </a:lnTo>
                <a:lnTo>
                  <a:pt x="564" y="2508"/>
                </a:lnTo>
                <a:lnTo>
                  <a:pt x="572" y="2502"/>
                </a:lnTo>
                <a:lnTo>
                  <a:pt x="584" y="2494"/>
                </a:lnTo>
                <a:lnTo>
                  <a:pt x="586" y="2494"/>
                </a:lnTo>
                <a:lnTo>
                  <a:pt x="588" y="2494"/>
                </a:lnTo>
                <a:lnTo>
                  <a:pt x="590" y="2498"/>
                </a:lnTo>
                <a:lnTo>
                  <a:pt x="592" y="2500"/>
                </a:lnTo>
                <a:lnTo>
                  <a:pt x="598" y="2502"/>
                </a:lnTo>
                <a:lnTo>
                  <a:pt x="604" y="2502"/>
                </a:lnTo>
                <a:lnTo>
                  <a:pt x="608" y="2504"/>
                </a:lnTo>
                <a:lnTo>
                  <a:pt x="610" y="2506"/>
                </a:lnTo>
                <a:lnTo>
                  <a:pt x="616" y="2506"/>
                </a:lnTo>
                <a:lnTo>
                  <a:pt x="626" y="2504"/>
                </a:lnTo>
                <a:lnTo>
                  <a:pt x="630" y="2504"/>
                </a:lnTo>
                <a:lnTo>
                  <a:pt x="634" y="2506"/>
                </a:lnTo>
                <a:lnTo>
                  <a:pt x="640" y="2512"/>
                </a:lnTo>
                <a:lnTo>
                  <a:pt x="644" y="2516"/>
                </a:lnTo>
                <a:lnTo>
                  <a:pt x="646" y="2516"/>
                </a:lnTo>
                <a:lnTo>
                  <a:pt x="650" y="2514"/>
                </a:lnTo>
                <a:lnTo>
                  <a:pt x="654" y="2516"/>
                </a:lnTo>
                <a:lnTo>
                  <a:pt x="656" y="2518"/>
                </a:lnTo>
                <a:lnTo>
                  <a:pt x="660" y="2520"/>
                </a:lnTo>
                <a:lnTo>
                  <a:pt x="664" y="2520"/>
                </a:lnTo>
                <a:lnTo>
                  <a:pt x="678" y="2518"/>
                </a:lnTo>
                <a:lnTo>
                  <a:pt x="690" y="2512"/>
                </a:lnTo>
                <a:lnTo>
                  <a:pt x="692" y="2508"/>
                </a:lnTo>
                <a:lnTo>
                  <a:pt x="694" y="2506"/>
                </a:lnTo>
                <a:lnTo>
                  <a:pt x="694" y="2502"/>
                </a:lnTo>
                <a:lnTo>
                  <a:pt x="696" y="2500"/>
                </a:lnTo>
                <a:lnTo>
                  <a:pt x="704" y="2494"/>
                </a:lnTo>
                <a:lnTo>
                  <a:pt x="726" y="2482"/>
                </a:lnTo>
                <a:lnTo>
                  <a:pt x="738" y="2476"/>
                </a:lnTo>
                <a:lnTo>
                  <a:pt x="748" y="2472"/>
                </a:lnTo>
                <a:lnTo>
                  <a:pt x="754" y="2466"/>
                </a:lnTo>
                <a:lnTo>
                  <a:pt x="758" y="2462"/>
                </a:lnTo>
                <a:lnTo>
                  <a:pt x="762" y="2452"/>
                </a:lnTo>
                <a:lnTo>
                  <a:pt x="766" y="2448"/>
                </a:lnTo>
                <a:lnTo>
                  <a:pt x="774" y="2444"/>
                </a:lnTo>
                <a:lnTo>
                  <a:pt x="780" y="2444"/>
                </a:lnTo>
                <a:lnTo>
                  <a:pt x="786" y="2444"/>
                </a:lnTo>
                <a:lnTo>
                  <a:pt x="792" y="2448"/>
                </a:lnTo>
                <a:lnTo>
                  <a:pt x="798" y="2454"/>
                </a:lnTo>
                <a:lnTo>
                  <a:pt x="808" y="2462"/>
                </a:lnTo>
                <a:lnTo>
                  <a:pt x="814" y="2466"/>
                </a:lnTo>
                <a:lnTo>
                  <a:pt x="820" y="2466"/>
                </a:lnTo>
                <a:lnTo>
                  <a:pt x="826" y="2466"/>
                </a:lnTo>
                <a:lnTo>
                  <a:pt x="830" y="2468"/>
                </a:lnTo>
                <a:lnTo>
                  <a:pt x="832" y="2474"/>
                </a:lnTo>
                <a:lnTo>
                  <a:pt x="834" y="2480"/>
                </a:lnTo>
                <a:lnTo>
                  <a:pt x="836" y="2494"/>
                </a:lnTo>
                <a:lnTo>
                  <a:pt x="838" y="2500"/>
                </a:lnTo>
                <a:lnTo>
                  <a:pt x="842" y="2504"/>
                </a:lnTo>
                <a:lnTo>
                  <a:pt x="844" y="2508"/>
                </a:lnTo>
                <a:lnTo>
                  <a:pt x="846" y="2512"/>
                </a:lnTo>
                <a:lnTo>
                  <a:pt x="846" y="2518"/>
                </a:lnTo>
                <a:lnTo>
                  <a:pt x="846" y="2522"/>
                </a:lnTo>
                <a:lnTo>
                  <a:pt x="846" y="2526"/>
                </a:lnTo>
                <a:lnTo>
                  <a:pt x="848" y="2530"/>
                </a:lnTo>
                <a:lnTo>
                  <a:pt x="854" y="2536"/>
                </a:lnTo>
                <a:lnTo>
                  <a:pt x="870" y="2546"/>
                </a:lnTo>
                <a:lnTo>
                  <a:pt x="872" y="2550"/>
                </a:lnTo>
                <a:lnTo>
                  <a:pt x="872" y="2556"/>
                </a:lnTo>
                <a:lnTo>
                  <a:pt x="872" y="2560"/>
                </a:lnTo>
                <a:lnTo>
                  <a:pt x="874" y="2562"/>
                </a:lnTo>
                <a:lnTo>
                  <a:pt x="882" y="2564"/>
                </a:lnTo>
                <a:lnTo>
                  <a:pt x="890" y="2566"/>
                </a:lnTo>
                <a:lnTo>
                  <a:pt x="894" y="2570"/>
                </a:lnTo>
                <a:lnTo>
                  <a:pt x="898" y="2576"/>
                </a:lnTo>
                <a:lnTo>
                  <a:pt x="902" y="2584"/>
                </a:lnTo>
                <a:lnTo>
                  <a:pt x="906" y="2586"/>
                </a:lnTo>
                <a:lnTo>
                  <a:pt x="910" y="2588"/>
                </a:lnTo>
                <a:lnTo>
                  <a:pt x="920" y="2598"/>
                </a:lnTo>
                <a:lnTo>
                  <a:pt x="932" y="2612"/>
                </a:lnTo>
                <a:lnTo>
                  <a:pt x="944" y="2620"/>
                </a:lnTo>
                <a:lnTo>
                  <a:pt x="956" y="2624"/>
                </a:lnTo>
                <a:lnTo>
                  <a:pt x="970" y="2624"/>
                </a:lnTo>
                <a:lnTo>
                  <a:pt x="974" y="2626"/>
                </a:lnTo>
                <a:lnTo>
                  <a:pt x="978" y="2628"/>
                </a:lnTo>
                <a:lnTo>
                  <a:pt x="982" y="2638"/>
                </a:lnTo>
                <a:lnTo>
                  <a:pt x="988" y="2646"/>
                </a:lnTo>
                <a:lnTo>
                  <a:pt x="990" y="2650"/>
                </a:lnTo>
                <a:lnTo>
                  <a:pt x="996" y="2650"/>
                </a:lnTo>
                <a:lnTo>
                  <a:pt x="1002" y="2650"/>
                </a:lnTo>
                <a:lnTo>
                  <a:pt x="1004" y="2650"/>
                </a:lnTo>
                <a:lnTo>
                  <a:pt x="1004" y="2656"/>
                </a:lnTo>
                <a:lnTo>
                  <a:pt x="1002" y="2658"/>
                </a:lnTo>
                <a:lnTo>
                  <a:pt x="1004" y="2658"/>
                </a:lnTo>
                <a:lnTo>
                  <a:pt x="1006" y="2660"/>
                </a:lnTo>
                <a:lnTo>
                  <a:pt x="1012" y="2658"/>
                </a:lnTo>
                <a:lnTo>
                  <a:pt x="1018" y="2658"/>
                </a:lnTo>
                <a:lnTo>
                  <a:pt x="1020" y="2660"/>
                </a:lnTo>
                <a:lnTo>
                  <a:pt x="1022" y="2662"/>
                </a:lnTo>
                <a:lnTo>
                  <a:pt x="1022" y="2666"/>
                </a:lnTo>
                <a:lnTo>
                  <a:pt x="1022" y="2674"/>
                </a:lnTo>
                <a:lnTo>
                  <a:pt x="1024" y="2680"/>
                </a:lnTo>
                <a:lnTo>
                  <a:pt x="1030" y="2684"/>
                </a:lnTo>
                <a:lnTo>
                  <a:pt x="1040" y="2690"/>
                </a:lnTo>
                <a:lnTo>
                  <a:pt x="1050" y="2694"/>
                </a:lnTo>
                <a:lnTo>
                  <a:pt x="1054" y="2698"/>
                </a:lnTo>
                <a:lnTo>
                  <a:pt x="1058" y="2702"/>
                </a:lnTo>
                <a:lnTo>
                  <a:pt x="1062" y="2710"/>
                </a:lnTo>
                <a:lnTo>
                  <a:pt x="1066" y="2720"/>
                </a:lnTo>
                <a:lnTo>
                  <a:pt x="1070" y="2740"/>
                </a:lnTo>
                <a:lnTo>
                  <a:pt x="1072" y="2752"/>
                </a:lnTo>
                <a:lnTo>
                  <a:pt x="1072" y="2758"/>
                </a:lnTo>
                <a:lnTo>
                  <a:pt x="1066" y="2762"/>
                </a:lnTo>
                <a:lnTo>
                  <a:pt x="1064" y="2768"/>
                </a:lnTo>
                <a:lnTo>
                  <a:pt x="1064" y="2772"/>
                </a:lnTo>
                <a:lnTo>
                  <a:pt x="1062" y="2776"/>
                </a:lnTo>
                <a:lnTo>
                  <a:pt x="1060" y="2784"/>
                </a:lnTo>
                <a:lnTo>
                  <a:pt x="1054" y="2790"/>
                </a:lnTo>
                <a:lnTo>
                  <a:pt x="1052" y="2796"/>
                </a:lnTo>
                <a:lnTo>
                  <a:pt x="1054" y="2802"/>
                </a:lnTo>
                <a:lnTo>
                  <a:pt x="1058" y="2806"/>
                </a:lnTo>
                <a:lnTo>
                  <a:pt x="1064" y="2808"/>
                </a:lnTo>
                <a:lnTo>
                  <a:pt x="1068" y="2808"/>
                </a:lnTo>
                <a:lnTo>
                  <a:pt x="1070" y="2806"/>
                </a:lnTo>
                <a:lnTo>
                  <a:pt x="1072" y="2804"/>
                </a:lnTo>
                <a:lnTo>
                  <a:pt x="1076" y="2794"/>
                </a:lnTo>
                <a:lnTo>
                  <a:pt x="1084" y="2784"/>
                </a:lnTo>
                <a:lnTo>
                  <a:pt x="1088" y="2780"/>
                </a:lnTo>
                <a:lnTo>
                  <a:pt x="1090" y="2776"/>
                </a:lnTo>
                <a:lnTo>
                  <a:pt x="1092" y="2768"/>
                </a:lnTo>
                <a:lnTo>
                  <a:pt x="1096" y="2760"/>
                </a:lnTo>
                <a:lnTo>
                  <a:pt x="1098" y="2756"/>
                </a:lnTo>
                <a:lnTo>
                  <a:pt x="1104" y="2752"/>
                </a:lnTo>
                <a:lnTo>
                  <a:pt x="1110" y="2748"/>
                </a:lnTo>
                <a:lnTo>
                  <a:pt x="1114" y="2742"/>
                </a:lnTo>
                <a:lnTo>
                  <a:pt x="1116" y="2738"/>
                </a:lnTo>
                <a:lnTo>
                  <a:pt x="1114" y="2732"/>
                </a:lnTo>
                <a:lnTo>
                  <a:pt x="1112" y="2726"/>
                </a:lnTo>
                <a:lnTo>
                  <a:pt x="1108" y="2722"/>
                </a:lnTo>
                <a:lnTo>
                  <a:pt x="1104" y="2718"/>
                </a:lnTo>
                <a:lnTo>
                  <a:pt x="1098" y="2716"/>
                </a:lnTo>
                <a:lnTo>
                  <a:pt x="1090" y="2712"/>
                </a:lnTo>
                <a:lnTo>
                  <a:pt x="1086" y="2708"/>
                </a:lnTo>
                <a:lnTo>
                  <a:pt x="1086" y="2704"/>
                </a:lnTo>
                <a:lnTo>
                  <a:pt x="1090" y="2698"/>
                </a:lnTo>
                <a:lnTo>
                  <a:pt x="1092" y="2692"/>
                </a:lnTo>
                <a:lnTo>
                  <a:pt x="1094" y="2684"/>
                </a:lnTo>
                <a:lnTo>
                  <a:pt x="1096" y="2676"/>
                </a:lnTo>
                <a:lnTo>
                  <a:pt x="1100" y="2672"/>
                </a:lnTo>
                <a:lnTo>
                  <a:pt x="1104" y="2670"/>
                </a:lnTo>
                <a:lnTo>
                  <a:pt x="1112" y="2666"/>
                </a:lnTo>
                <a:lnTo>
                  <a:pt x="1116" y="2668"/>
                </a:lnTo>
                <a:lnTo>
                  <a:pt x="1124" y="2670"/>
                </a:lnTo>
                <a:lnTo>
                  <a:pt x="1134" y="2672"/>
                </a:lnTo>
                <a:lnTo>
                  <a:pt x="1140" y="2674"/>
                </a:lnTo>
                <a:lnTo>
                  <a:pt x="1144" y="2678"/>
                </a:lnTo>
                <a:lnTo>
                  <a:pt x="1148" y="2688"/>
                </a:lnTo>
                <a:lnTo>
                  <a:pt x="1150" y="2696"/>
                </a:lnTo>
                <a:lnTo>
                  <a:pt x="1154" y="2700"/>
                </a:lnTo>
                <a:lnTo>
                  <a:pt x="1158" y="2702"/>
                </a:lnTo>
                <a:lnTo>
                  <a:pt x="1166" y="2702"/>
                </a:lnTo>
                <a:lnTo>
                  <a:pt x="1166" y="2700"/>
                </a:lnTo>
                <a:lnTo>
                  <a:pt x="1166" y="2696"/>
                </a:lnTo>
                <a:lnTo>
                  <a:pt x="1168" y="2688"/>
                </a:lnTo>
                <a:lnTo>
                  <a:pt x="1168" y="2684"/>
                </a:lnTo>
                <a:lnTo>
                  <a:pt x="1168" y="2678"/>
                </a:lnTo>
                <a:lnTo>
                  <a:pt x="1166" y="2674"/>
                </a:lnTo>
                <a:lnTo>
                  <a:pt x="1162" y="2670"/>
                </a:lnTo>
                <a:lnTo>
                  <a:pt x="1152" y="2662"/>
                </a:lnTo>
                <a:lnTo>
                  <a:pt x="1142" y="2654"/>
                </a:lnTo>
                <a:lnTo>
                  <a:pt x="1126" y="2646"/>
                </a:lnTo>
                <a:lnTo>
                  <a:pt x="1120" y="2642"/>
                </a:lnTo>
                <a:lnTo>
                  <a:pt x="1114" y="2636"/>
                </a:lnTo>
                <a:lnTo>
                  <a:pt x="1110" y="2632"/>
                </a:lnTo>
                <a:lnTo>
                  <a:pt x="1102" y="2628"/>
                </a:lnTo>
                <a:lnTo>
                  <a:pt x="1082" y="2620"/>
                </a:lnTo>
                <a:lnTo>
                  <a:pt x="1074" y="2616"/>
                </a:lnTo>
                <a:lnTo>
                  <a:pt x="1068" y="2610"/>
                </a:lnTo>
                <a:lnTo>
                  <a:pt x="1066" y="2606"/>
                </a:lnTo>
                <a:lnTo>
                  <a:pt x="1066" y="2602"/>
                </a:lnTo>
                <a:lnTo>
                  <a:pt x="1070" y="2600"/>
                </a:lnTo>
                <a:lnTo>
                  <a:pt x="1074" y="2594"/>
                </a:lnTo>
                <a:lnTo>
                  <a:pt x="1076" y="2592"/>
                </a:lnTo>
                <a:lnTo>
                  <a:pt x="1074" y="2590"/>
                </a:lnTo>
                <a:lnTo>
                  <a:pt x="1068" y="2588"/>
                </a:lnTo>
                <a:lnTo>
                  <a:pt x="1060" y="2586"/>
                </a:lnTo>
                <a:lnTo>
                  <a:pt x="1036" y="2584"/>
                </a:lnTo>
                <a:lnTo>
                  <a:pt x="1026" y="2580"/>
                </a:lnTo>
                <a:lnTo>
                  <a:pt x="1016" y="2576"/>
                </a:lnTo>
                <a:lnTo>
                  <a:pt x="1002" y="2560"/>
                </a:lnTo>
                <a:lnTo>
                  <a:pt x="990" y="2544"/>
                </a:lnTo>
                <a:lnTo>
                  <a:pt x="984" y="2530"/>
                </a:lnTo>
                <a:lnTo>
                  <a:pt x="978" y="2518"/>
                </a:lnTo>
                <a:lnTo>
                  <a:pt x="974" y="2498"/>
                </a:lnTo>
                <a:lnTo>
                  <a:pt x="970" y="2492"/>
                </a:lnTo>
                <a:lnTo>
                  <a:pt x="966" y="2490"/>
                </a:lnTo>
                <a:lnTo>
                  <a:pt x="958" y="2488"/>
                </a:lnTo>
                <a:lnTo>
                  <a:pt x="950" y="2484"/>
                </a:lnTo>
                <a:lnTo>
                  <a:pt x="944" y="2476"/>
                </a:lnTo>
                <a:lnTo>
                  <a:pt x="934" y="2468"/>
                </a:lnTo>
                <a:lnTo>
                  <a:pt x="928" y="2462"/>
                </a:lnTo>
                <a:lnTo>
                  <a:pt x="922" y="2456"/>
                </a:lnTo>
                <a:lnTo>
                  <a:pt x="920" y="2448"/>
                </a:lnTo>
                <a:lnTo>
                  <a:pt x="918" y="2442"/>
                </a:lnTo>
                <a:lnTo>
                  <a:pt x="916" y="2434"/>
                </a:lnTo>
                <a:lnTo>
                  <a:pt x="918" y="2428"/>
                </a:lnTo>
                <a:lnTo>
                  <a:pt x="920" y="2424"/>
                </a:lnTo>
                <a:lnTo>
                  <a:pt x="922" y="2422"/>
                </a:lnTo>
                <a:lnTo>
                  <a:pt x="926" y="2420"/>
                </a:lnTo>
                <a:lnTo>
                  <a:pt x="928" y="2418"/>
                </a:lnTo>
                <a:lnTo>
                  <a:pt x="926" y="2414"/>
                </a:lnTo>
                <a:lnTo>
                  <a:pt x="918" y="2400"/>
                </a:lnTo>
                <a:lnTo>
                  <a:pt x="914" y="2394"/>
                </a:lnTo>
                <a:lnTo>
                  <a:pt x="916" y="2388"/>
                </a:lnTo>
                <a:lnTo>
                  <a:pt x="920" y="2384"/>
                </a:lnTo>
                <a:lnTo>
                  <a:pt x="924" y="2386"/>
                </a:lnTo>
                <a:lnTo>
                  <a:pt x="926" y="2388"/>
                </a:lnTo>
                <a:lnTo>
                  <a:pt x="930" y="2388"/>
                </a:lnTo>
                <a:lnTo>
                  <a:pt x="934" y="2384"/>
                </a:lnTo>
                <a:lnTo>
                  <a:pt x="940" y="2378"/>
                </a:lnTo>
                <a:lnTo>
                  <a:pt x="950" y="2372"/>
                </a:lnTo>
                <a:lnTo>
                  <a:pt x="956" y="2370"/>
                </a:lnTo>
                <a:lnTo>
                  <a:pt x="958" y="2372"/>
                </a:lnTo>
                <a:lnTo>
                  <a:pt x="960" y="2374"/>
                </a:lnTo>
                <a:lnTo>
                  <a:pt x="966" y="2374"/>
                </a:lnTo>
                <a:lnTo>
                  <a:pt x="972" y="2372"/>
                </a:lnTo>
                <a:lnTo>
                  <a:pt x="974" y="2374"/>
                </a:lnTo>
                <a:lnTo>
                  <a:pt x="974" y="2378"/>
                </a:lnTo>
                <a:lnTo>
                  <a:pt x="974" y="2380"/>
                </a:lnTo>
                <a:lnTo>
                  <a:pt x="972" y="2382"/>
                </a:lnTo>
                <a:lnTo>
                  <a:pt x="970" y="2382"/>
                </a:lnTo>
                <a:lnTo>
                  <a:pt x="968" y="2384"/>
                </a:lnTo>
                <a:lnTo>
                  <a:pt x="968" y="2386"/>
                </a:lnTo>
                <a:lnTo>
                  <a:pt x="970" y="2398"/>
                </a:lnTo>
                <a:lnTo>
                  <a:pt x="976" y="2414"/>
                </a:lnTo>
                <a:lnTo>
                  <a:pt x="982" y="2426"/>
                </a:lnTo>
                <a:lnTo>
                  <a:pt x="986" y="2428"/>
                </a:lnTo>
                <a:lnTo>
                  <a:pt x="988" y="2424"/>
                </a:lnTo>
                <a:lnTo>
                  <a:pt x="994" y="2402"/>
                </a:lnTo>
                <a:lnTo>
                  <a:pt x="996" y="2398"/>
                </a:lnTo>
                <a:lnTo>
                  <a:pt x="1000" y="2394"/>
                </a:lnTo>
                <a:lnTo>
                  <a:pt x="1004" y="2394"/>
                </a:lnTo>
                <a:lnTo>
                  <a:pt x="1008" y="2398"/>
                </a:lnTo>
                <a:lnTo>
                  <a:pt x="1016" y="2404"/>
                </a:lnTo>
                <a:lnTo>
                  <a:pt x="1020" y="2410"/>
                </a:lnTo>
                <a:lnTo>
                  <a:pt x="1022" y="2414"/>
                </a:lnTo>
                <a:lnTo>
                  <a:pt x="1022" y="2420"/>
                </a:lnTo>
                <a:lnTo>
                  <a:pt x="1024" y="2428"/>
                </a:lnTo>
                <a:lnTo>
                  <a:pt x="1026" y="2434"/>
                </a:lnTo>
                <a:lnTo>
                  <a:pt x="1030" y="2440"/>
                </a:lnTo>
                <a:lnTo>
                  <a:pt x="1034" y="2446"/>
                </a:lnTo>
                <a:lnTo>
                  <a:pt x="1036" y="2450"/>
                </a:lnTo>
                <a:lnTo>
                  <a:pt x="1036" y="2452"/>
                </a:lnTo>
                <a:lnTo>
                  <a:pt x="1034" y="2454"/>
                </a:lnTo>
                <a:lnTo>
                  <a:pt x="1034" y="2456"/>
                </a:lnTo>
                <a:lnTo>
                  <a:pt x="1034" y="2460"/>
                </a:lnTo>
                <a:lnTo>
                  <a:pt x="1038" y="2464"/>
                </a:lnTo>
                <a:lnTo>
                  <a:pt x="1046" y="2472"/>
                </a:lnTo>
                <a:lnTo>
                  <a:pt x="1056" y="2480"/>
                </a:lnTo>
                <a:lnTo>
                  <a:pt x="1062" y="2486"/>
                </a:lnTo>
                <a:lnTo>
                  <a:pt x="1066" y="2494"/>
                </a:lnTo>
                <a:lnTo>
                  <a:pt x="1066" y="2496"/>
                </a:lnTo>
                <a:lnTo>
                  <a:pt x="1068" y="2496"/>
                </a:lnTo>
                <a:lnTo>
                  <a:pt x="1076" y="2496"/>
                </a:lnTo>
                <a:lnTo>
                  <a:pt x="1084" y="2496"/>
                </a:lnTo>
                <a:lnTo>
                  <a:pt x="1090" y="2498"/>
                </a:lnTo>
                <a:lnTo>
                  <a:pt x="1102" y="2504"/>
                </a:lnTo>
                <a:lnTo>
                  <a:pt x="1114" y="2516"/>
                </a:lnTo>
                <a:lnTo>
                  <a:pt x="1128" y="2528"/>
                </a:lnTo>
                <a:lnTo>
                  <a:pt x="1114" y="2524"/>
                </a:lnTo>
                <a:lnTo>
                  <a:pt x="1110" y="2524"/>
                </a:lnTo>
                <a:lnTo>
                  <a:pt x="1110" y="2526"/>
                </a:lnTo>
                <a:lnTo>
                  <a:pt x="1116" y="2530"/>
                </a:lnTo>
                <a:lnTo>
                  <a:pt x="1134" y="2536"/>
                </a:lnTo>
                <a:lnTo>
                  <a:pt x="1144" y="2540"/>
                </a:lnTo>
                <a:lnTo>
                  <a:pt x="1152" y="2544"/>
                </a:lnTo>
                <a:lnTo>
                  <a:pt x="1160" y="2552"/>
                </a:lnTo>
                <a:lnTo>
                  <a:pt x="1162" y="2558"/>
                </a:lnTo>
                <a:lnTo>
                  <a:pt x="1164" y="2560"/>
                </a:lnTo>
                <a:lnTo>
                  <a:pt x="1166" y="2560"/>
                </a:lnTo>
                <a:lnTo>
                  <a:pt x="1174" y="2560"/>
                </a:lnTo>
                <a:lnTo>
                  <a:pt x="1176" y="2562"/>
                </a:lnTo>
                <a:lnTo>
                  <a:pt x="1184" y="2566"/>
                </a:lnTo>
                <a:lnTo>
                  <a:pt x="1188" y="2568"/>
                </a:lnTo>
                <a:lnTo>
                  <a:pt x="1190" y="2574"/>
                </a:lnTo>
                <a:lnTo>
                  <a:pt x="1190" y="2582"/>
                </a:lnTo>
                <a:lnTo>
                  <a:pt x="1192" y="2584"/>
                </a:lnTo>
                <a:lnTo>
                  <a:pt x="1196" y="2586"/>
                </a:lnTo>
                <a:lnTo>
                  <a:pt x="1204" y="2588"/>
                </a:lnTo>
                <a:lnTo>
                  <a:pt x="1208" y="2590"/>
                </a:lnTo>
                <a:lnTo>
                  <a:pt x="1208" y="2596"/>
                </a:lnTo>
                <a:lnTo>
                  <a:pt x="1208" y="2610"/>
                </a:lnTo>
                <a:lnTo>
                  <a:pt x="1206" y="2626"/>
                </a:lnTo>
                <a:lnTo>
                  <a:pt x="1206" y="2632"/>
                </a:lnTo>
                <a:lnTo>
                  <a:pt x="1206" y="2636"/>
                </a:lnTo>
                <a:lnTo>
                  <a:pt x="1206" y="2638"/>
                </a:lnTo>
                <a:lnTo>
                  <a:pt x="1206" y="2640"/>
                </a:lnTo>
                <a:lnTo>
                  <a:pt x="1204" y="2646"/>
                </a:lnTo>
                <a:lnTo>
                  <a:pt x="1200" y="2652"/>
                </a:lnTo>
                <a:lnTo>
                  <a:pt x="1200" y="2656"/>
                </a:lnTo>
                <a:lnTo>
                  <a:pt x="1202" y="2662"/>
                </a:lnTo>
                <a:lnTo>
                  <a:pt x="1202" y="2666"/>
                </a:lnTo>
                <a:lnTo>
                  <a:pt x="1202" y="2670"/>
                </a:lnTo>
                <a:lnTo>
                  <a:pt x="1202" y="2672"/>
                </a:lnTo>
                <a:lnTo>
                  <a:pt x="1200" y="2674"/>
                </a:lnTo>
                <a:lnTo>
                  <a:pt x="1202" y="2674"/>
                </a:lnTo>
                <a:lnTo>
                  <a:pt x="1208" y="2680"/>
                </a:lnTo>
                <a:lnTo>
                  <a:pt x="1216" y="2686"/>
                </a:lnTo>
                <a:lnTo>
                  <a:pt x="1222" y="2690"/>
                </a:lnTo>
                <a:lnTo>
                  <a:pt x="1224" y="2696"/>
                </a:lnTo>
                <a:lnTo>
                  <a:pt x="1224" y="2700"/>
                </a:lnTo>
                <a:lnTo>
                  <a:pt x="1226" y="2706"/>
                </a:lnTo>
                <a:lnTo>
                  <a:pt x="1228" y="2708"/>
                </a:lnTo>
                <a:lnTo>
                  <a:pt x="1230" y="2710"/>
                </a:lnTo>
                <a:lnTo>
                  <a:pt x="1240" y="2726"/>
                </a:lnTo>
                <a:lnTo>
                  <a:pt x="1246" y="2736"/>
                </a:lnTo>
                <a:lnTo>
                  <a:pt x="1250" y="2740"/>
                </a:lnTo>
                <a:lnTo>
                  <a:pt x="1254" y="2744"/>
                </a:lnTo>
                <a:lnTo>
                  <a:pt x="1258" y="2748"/>
                </a:lnTo>
                <a:lnTo>
                  <a:pt x="1260" y="2748"/>
                </a:lnTo>
                <a:lnTo>
                  <a:pt x="1260" y="2746"/>
                </a:lnTo>
                <a:lnTo>
                  <a:pt x="1262" y="2746"/>
                </a:lnTo>
                <a:lnTo>
                  <a:pt x="1266" y="2746"/>
                </a:lnTo>
                <a:lnTo>
                  <a:pt x="1272" y="2750"/>
                </a:lnTo>
                <a:lnTo>
                  <a:pt x="1274" y="2752"/>
                </a:lnTo>
                <a:lnTo>
                  <a:pt x="1266" y="2754"/>
                </a:lnTo>
                <a:lnTo>
                  <a:pt x="1258" y="2754"/>
                </a:lnTo>
                <a:lnTo>
                  <a:pt x="1258" y="2758"/>
                </a:lnTo>
                <a:lnTo>
                  <a:pt x="1260" y="2762"/>
                </a:lnTo>
                <a:lnTo>
                  <a:pt x="1268" y="2772"/>
                </a:lnTo>
                <a:lnTo>
                  <a:pt x="1272" y="2780"/>
                </a:lnTo>
                <a:lnTo>
                  <a:pt x="1274" y="2786"/>
                </a:lnTo>
                <a:lnTo>
                  <a:pt x="1276" y="2786"/>
                </a:lnTo>
                <a:lnTo>
                  <a:pt x="1280" y="2784"/>
                </a:lnTo>
                <a:lnTo>
                  <a:pt x="1284" y="2780"/>
                </a:lnTo>
                <a:lnTo>
                  <a:pt x="1286" y="2782"/>
                </a:lnTo>
                <a:lnTo>
                  <a:pt x="1290" y="2782"/>
                </a:lnTo>
                <a:lnTo>
                  <a:pt x="1300" y="2782"/>
                </a:lnTo>
                <a:lnTo>
                  <a:pt x="1312" y="2780"/>
                </a:lnTo>
                <a:lnTo>
                  <a:pt x="1316" y="2782"/>
                </a:lnTo>
                <a:lnTo>
                  <a:pt x="1318" y="2784"/>
                </a:lnTo>
                <a:lnTo>
                  <a:pt x="1324" y="2784"/>
                </a:lnTo>
                <a:lnTo>
                  <a:pt x="1330" y="2782"/>
                </a:lnTo>
                <a:lnTo>
                  <a:pt x="1336" y="2786"/>
                </a:lnTo>
                <a:lnTo>
                  <a:pt x="1342" y="2790"/>
                </a:lnTo>
                <a:lnTo>
                  <a:pt x="1348" y="2790"/>
                </a:lnTo>
                <a:lnTo>
                  <a:pt x="1354" y="2790"/>
                </a:lnTo>
                <a:lnTo>
                  <a:pt x="1358" y="2792"/>
                </a:lnTo>
                <a:lnTo>
                  <a:pt x="1358" y="2794"/>
                </a:lnTo>
                <a:lnTo>
                  <a:pt x="1358" y="2796"/>
                </a:lnTo>
                <a:lnTo>
                  <a:pt x="1350" y="2800"/>
                </a:lnTo>
                <a:lnTo>
                  <a:pt x="1342" y="2802"/>
                </a:lnTo>
                <a:lnTo>
                  <a:pt x="1336" y="2800"/>
                </a:lnTo>
                <a:lnTo>
                  <a:pt x="1322" y="2792"/>
                </a:lnTo>
                <a:lnTo>
                  <a:pt x="1312" y="2788"/>
                </a:lnTo>
                <a:lnTo>
                  <a:pt x="1306" y="2786"/>
                </a:lnTo>
                <a:lnTo>
                  <a:pt x="1302" y="2786"/>
                </a:lnTo>
                <a:lnTo>
                  <a:pt x="1298" y="2792"/>
                </a:lnTo>
                <a:lnTo>
                  <a:pt x="1296" y="2794"/>
                </a:lnTo>
                <a:lnTo>
                  <a:pt x="1292" y="2794"/>
                </a:lnTo>
                <a:lnTo>
                  <a:pt x="1288" y="2792"/>
                </a:lnTo>
                <a:lnTo>
                  <a:pt x="1282" y="2792"/>
                </a:lnTo>
                <a:lnTo>
                  <a:pt x="1282" y="2794"/>
                </a:lnTo>
                <a:lnTo>
                  <a:pt x="1280" y="2798"/>
                </a:lnTo>
                <a:lnTo>
                  <a:pt x="1280" y="2802"/>
                </a:lnTo>
                <a:lnTo>
                  <a:pt x="1278" y="2804"/>
                </a:lnTo>
                <a:lnTo>
                  <a:pt x="1274" y="2808"/>
                </a:lnTo>
                <a:lnTo>
                  <a:pt x="1272" y="2808"/>
                </a:lnTo>
                <a:lnTo>
                  <a:pt x="1276" y="2812"/>
                </a:lnTo>
                <a:lnTo>
                  <a:pt x="1280" y="2816"/>
                </a:lnTo>
                <a:lnTo>
                  <a:pt x="1280" y="2820"/>
                </a:lnTo>
                <a:lnTo>
                  <a:pt x="1280" y="2824"/>
                </a:lnTo>
                <a:lnTo>
                  <a:pt x="1286" y="2824"/>
                </a:lnTo>
                <a:lnTo>
                  <a:pt x="1288" y="2824"/>
                </a:lnTo>
                <a:lnTo>
                  <a:pt x="1292" y="2826"/>
                </a:lnTo>
                <a:lnTo>
                  <a:pt x="1294" y="2832"/>
                </a:lnTo>
                <a:lnTo>
                  <a:pt x="1294" y="2838"/>
                </a:lnTo>
                <a:lnTo>
                  <a:pt x="1292" y="2844"/>
                </a:lnTo>
                <a:lnTo>
                  <a:pt x="1292" y="2848"/>
                </a:lnTo>
                <a:lnTo>
                  <a:pt x="1292" y="2854"/>
                </a:lnTo>
                <a:lnTo>
                  <a:pt x="1298" y="2864"/>
                </a:lnTo>
                <a:lnTo>
                  <a:pt x="1300" y="2866"/>
                </a:lnTo>
                <a:lnTo>
                  <a:pt x="1304" y="2868"/>
                </a:lnTo>
                <a:lnTo>
                  <a:pt x="1306" y="2866"/>
                </a:lnTo>
                <a:lnTo>
                  <a:pt x="1308" y="2862"/>
                </a:lnTo>
                <a:lnTo>
                  <a:pt x="1308" y="2856"/>
                </a:lnTo>
                <a:lnTo>
                  <a:pt x="1310" y="2854"/>
                </a:lnTo>
                <a:lnTo>
                  <a:pt x="1314" y="2854"/>
                </a:lnTo>
                <a:lnTo>
                  <a:pt x="1316" y="2856"/>
                </a:lnTo>
                <a:lnTo>
                  <a:pt x="1320" y="2866"/>
                </a:lnTo>
                <a:lnTo>
                  <a:pt x="1322" y="2880"/>
                </a:lnTo>
                <a:lnTo>
                  <a:pt x="1324" y="2888"/>
                </a:lnTo>
                <a:lnTo>
                  <a:pt x="1326" y="2888"/>
                </a:lnTo>
                <a:lnTo>
                  <a:pt x="1328" y="2888"/>
                </a:lnTo>
                <a:lnTo>
                  <a:pt x="1330" y="2882"/>
                </a:lnTo>
                <a:lnTo>
                  <a:pt x="1332" y="2874"/>
                </a:lnTo>
                <a:lnTo>
                  <a:pt x="1334" y="2866"/>
                </a:lnTo>
                <a:lnTo>
                  <a:pt x="1336" y="2866"/>
                </a:lnTo>
                <a:lnTo>
                  <a:pt x="1338" y="2868"/>
                </a:lnTo>
                <a:lnTo>
                  <a:pt x="1342" y="2872"/>
                </a:lnTo>
                <a:lnTo>
                  <a:pt x="1348" y="2882"/>
                </a:lnTo>
                <a:lnTo>
                  <a:pt x="1350" y="2886"/>
                </a:lnTo>
                <a:lnTo>
                  <a:pt x="1354" y="2888"/>
                </a:lnTo>
                <a:lnTo>
                  <a:pt x="1356" y="2886"/>
                </a:lnTo>
                <a:lnTo>
                  <a:pt x="1356" y="2884"/>
                </a:lnTo>
                <a:lnTo>
                  <a:pt x="1356" y="2876"/>
                </a:lnTo>
                <a:lnTo>
                  <a:pt x="1348" y="2854"/>
                </a:lnTo>
                <a:lnTo>
                  <a:pt x="1340" y="2834"/>
                </a:lnTo>
                <a:lnTo>
                  <a:pt x="1338" y="2828"/>
                </a:lnTo>
                <a:lnTo>
                  <a:pt x="1338" y="2826"/>
                </a:lnTo>
                <a:lnTo>
                  <a:pt x="1340" y="2824"/>
                </a:lnTo>
                <a:lnTo>
                  <a:pt x="1346" y="2826"/>
                </a:lnTo>
                <a:lnTo>
                  <a:pt x="1350" y="2828"/>
                </a:lnTo>
                <a:lnTo>
                  <a:pt x="1352" y="2832"/>
                </a:lnTo>
                <a:lnTo>
                  <a:pt x="1354" y="2838"/>
                </a:lnTo>
                <a:lnTo>
                  <a:pt x="1356" y="2840"/>
                </a:lnTo>
                <a:lnTo>
                  <a:pt x="1358" y="2840"/>
                </a:lnTo>
                <a:lnTo>
                  <a:pt x="1368" y="2836"/>
                </a:lnTo>
                <a:lnTo>
                  <a:pt x="1370" y="2834"/>
                </a:lnTo>
                <a:lnTo>
                  <a:pt x="1372" y="2832"/>
                </a:lnTo>
                <a:lnTo>
                  <a:pt x="1370" y="2828"/>
                </a:lnTo>
                <a:lnTo>
                  <a:pt x="1366" y="2824"/>
                </a:lnTo>
                <a:lnTo>
                  <a:pt x="1360" y="2822"/>
                </a:lnTo>
                <a:lnTo>
                  <a:pt x="1356" y="2822"/>
                </a:lnTo>
                <a:lnTo>
                  <a:pt x="1356" y="2820"/>
                </a:lnTo>
                <a:lnTo>
                  <a:pt x="1356" y="2816"/>
                </a:lnTo>
                <a:lnTo>
                  <a:pt x="1354" y="2812"/>
                </a:lnTo>
                <a:lnTo>
                  <a:pt x="1352" y="2810"/>
                </a:lnTo>
                <a:lnTo>
                  <a:pt x="1354" y="2808"/>
                </a:lnTo>
                <a:lnTo>
                  <a:pt x="1360" y="2802"/>
                </a:lnTo>
                <a:lnTo>
                  <a:pt x="1368" y="2800"/>
                </a:lnTo>
                <a:lnTo>
                  <a:pt x="1370" y="2800"/>
                </a:lnTo>
                <a:lnTo>
                  <a:pt x="1374" y="2802"/>
                </a:lnTo>
                <a:lnTo>
                  <a:pt x="1382" y="2816"/>
                </a:lnTo>
                <a:lnTo>
                  <a:pt x="1388" y="2820"/>
                </a:lnTo>
                <a:lnTo>
                  <a:pt x="1390" y="2820"/>
                </a:lnTo>
                <a:lnTo>
                  <a:pt x="1392" y="2820"/>
                </a:lnTo>
                <a:lnTo>
                  <a:pt x="1394" y="2818"/>
                </a:lnTo>
                <a:lnTo>
                  <a:pt x="1394" y="2816"/>
                </a:lnTo>
                <a:lnTo>
                  <a:pt x="1394" y="2810"/>
                </a:lnTo>
                <a:lnTo>
                  <a:pt x="1392" y="2804"/>
                </a:lnTo>
                <a:lnTo>
                  <a:pt x="1392" y="2796"/>
                </a:lnTo>
                <a:lnTo>
                  <a:pt x="1392" y="2794"/>
                </a:lnTo>
                <a:lnTo>
                  <a:pt x="1390" y="2790"/>
                </a:lnTo>
                <a:lnTo>
                  <a:pt x="1386" y="2788"/>
                </a:lnTo>
                <a:lnTo>
                  <a:pt x="1378" y="2784"/>
                </a:lnTo>
                <a:lnTo>
                  <a:pt x="1376" y="2782"/>
                </a:lnTo>
                <a:lnTo>
                  <a:pt x="1374" y="2780"/>
                </a:lnTo>
                <a:lnTo>
                  <a:pt x="1370" y="2774"/>
                </a:lnTo>
                <a:lnTo>
                  <a:pt x="1366" y="2774"/>
                </a:lnTo>
                <a:lnTo>
                  <a:pt x="1364" y="2772"/>
                </a:lnTo>
                <a:lnTo>
                  <a:pt x="1360" y="2768"/>
                </a:lnTo>
                <a:lnTo>
                  <a:pt x="1358" y="2764"/>
                </a:lnTo>
                <a:lnTo>
                  <a:pt x="1352" y="2762"/>
                </a:lnTo>
                <a:lnTo>
                  <a:pt x="1340" y="2758"/>
                </a:lnTo>
                <a:lnTo>
                  <a:pt x="1332" y="2754"/>
                </a:lnTo>
                <a:lnTo>
                  <a:pt x="1332" y="2752"/>
                </a:lnTo>
                <a:lnTo>
                  <a:pt x="1338" y="2752"/>
                </a:lnTo>
                <a:lnTo>
                  <a:pt x="1346" y="2750"/>
                </a:lnTo>
                <a:lnTo>
                  <a:pt x="1348" y="2746"/>
                </a:lnTo>
                <a:lnTo>
                  <a:pt x="1348" y="2744"/>
                </a:lnTo>
                <a:lnTo>
                  <a:pt x="1346" y="2740"/>
                </a:lnTo>
                <a:lnTo>
                  <a:pt x="1344" y="2732"/>
                </a:lnTo>
                <a:lnTo>
                  <a:pt x="1344" y="2730"/>
                </a:lnTo>
                <a:lnTo>
                  <a:pt x="1348" y="2730"/>
                </a:lnTo>
                <a:lnTo>
                  <a:pt x="1352" y="2730"/>
                </a:lnTo>
                <a:lnTo>
                  <a:pt x="1354" y="2732"/>
                </a:lnTo>
                <a:lnTo>
                  <a:pt x="1354" y="2738"/>
                </a:lnTo>
                <a:lnTo>
                  <a:pt x="1354" y="2742"/>
                </a:lnTo>
                <a:lnTo>
                  <a:pt x="1356" y="2742"/>
                </a:lnTo>
                <a:lnTo>
                  <a:pt x="1358" y="2742"/>
                </a:lnTo>
                <a:lnTo>
                  <a:pt x="1360" y="2738"/>
                </a:lnTo>
                <a:lnTo>
                  <a:pt x="1360" y="2736"/>
                </a:lnTo>
                <a:lnTo>
                  <a:pt x="1360" y="2728"/>
                </a:lnTo>
                <a:lnTo>
                  <a:pt x="1354" y="2720"/>
                </a:lnTo>
                <a:lnTo>
                  <a:pt x="1348" y="2710"/>
                </a:lnTo>
                <a:lnTo>
                  <a:pt x="1340" y="2702"/>
                </a:lnTo>
                <a:lnTo>
                  <a:pt x="1334" y="2692"/>
                </a:lnTo>
                <a:lnTo>
                  <a:pt x="1330" y="2682"/>
                </a:lnTo>
                <a:lnTo>
                  <a:pt x="1330" y="2678"/>
                </a:lnTo>
                <a:lnTo>
                  <a:pt x="1332" y="2674"/>
                </a:lnTo>
                <a:lnTo>
                  <a:pt x="1336" y="2666"/>
                </a:lnTo>
                <a:lnTo>
                  <a:pt x="1340" y="2660"/>
                </a:lnTo>
                <a:lnTo>
                  <a:pt x="1344" y="2660"/>
                </a:lnTo>
                <a:lnTo>
                  <a:pt x="1346" y="2660"/>
                </a:lnTo>
                <a:lnTo>
                  <a:pt x="1346" y="2662"/>
                </a:lnTo>
                <a:lnTo>
                  <a:pt x="1346" y="2668"/>
                </a:lnTo>
                <a:lnTo>
                  <a:pt x="1346" y="2670"/>
                </a:lnTo>
                <a:lnTo>
                  <a:pt x="1346" y="2672"/>
                </a:lnTo>
                <a:lnTo>
                  <a:pt x="1352" y="2674"/>
                </a:lnTo>
                <a:lnTo>
                  <a:pt x="1358" y="2676"/>
                </a:lnTo>
                <a:lnTo>
                  <a:pt x="1360" y="2680"/>
                </a:lnTo>
                <a:lnTo>
                  <a:pt x="1362" y="2686"/>
                </a:lnTo>
                <a:lnTo>
                  <a:pt x="1362" y="2690"/>
                </a:lnTo>
                <a:lnTo>
                  <a:pt x="1366" y="2694"/>
                </a:lnTo>
                <a:lnTo>
                  <a:pt x="1372" y="2696"/>
                </a:lnTo>
                <a:lnTo>
                  <a:pt x="1374" y="2696"/>
                </a:lnTo>
                <a:lnTo>
                  <a:pt x="1376" y="2696"/>
                </a:lnTo>
                <a:lnTo>
                  <a:pt x="1376" y="2694"/>
                </a:lnTo>
                <a:lnTo>
                  <a:pt x="1374" y="2690"/>
                </a:lnTo>
                <a:lnTo>
                  <a:pt x="1368" y="2684"/>
                </a:lnTo>
                <a:lnTo>
                  <a:pt x="1368" y="2678"/>
                </a:lnTo>
                <a:lnTo>
                  <a:pt x="1370" y="2678"/>
                </a:lnTo>
                <a:lnTo>
                  <a:pt x="1378" y="2684"/>
                </a:lnTo>
                <a:lnTo>
                  <a:pt x="1386" y="2692"/>
                </a:lnTo>
                <a:lnTo>
                  <a:pt x="1390" y="2694"/>
                </a:lnTo>
                <a:lnTo>
                  <a:pt x="1392" y="2694"/>
                </a:lnTo>
                <a:lnTo>
                  <a:pt x="1390" y="2692"/>
                </a:lnTo>
                <a:lnTo>
                  <a:pt x="1386" y="2684"/>
                </a:lnTo>
                <a:lnTo>
                  <a:pt x="1380" y="2676"/>
                </a:lnTo>
                <a:lnTo>
                  <a:pt x="1380" y="2674"/>
                </a:lnTo>
                <a:lnTo>
                  <a:pt x="1382" y="2674"/>
                </a:lnTo>
                <a:lnTo>
                  <a:pt x="1394" y="2680"/>
                </a:lnTo>
                <a:lnTo>
                  <a:pt x="1402" y="2684"/>
                </a:lnTo>
                <a:lnTo>
                  <a:pt x="1406" y="2684"/>
                </a:lnTo>
                <a:lnTo>
                  <a:pt x="1404" y="2682"/>
                </a:lnTo>
                <a:lnTo>
                  <a:pt x="1400" y="2676"/>
                </a:lnTo>
                <a:lnTo>
                  <a:pt x="1392" y="2670"/>
                </a:lnTo>
                <a:lnTo>
                  <a:pt x="1386" y="2668"/>
                </a:lnTo>
                <a:lnTo>
                  <a:pt x="1384" y="2668"/>
                </a:lnTo>
                <a:lnTo>
                  <a:pt x="1384" y="2664"/>
                </a:lnTo>
                <a:lnTo>
                  <a:pt x="1384" y="2662"/>
                </a:lnTo>
                <a:lnTo>
                  <a:pt x="1384" y="2660"/>
                </a:lnTo>
                <a:lnTo>
                  <a:pt x="1380" y="2656"/>
                </a:lnTo>
                <a:lnTo>
                  <a:pt x="1380" y="2654"/>
                </a:lnTo>
                <a:lnTo>
                  <a:pt x="1388" y="2652"/>
                </a:lnTo>
                <a:lnTo>
                  <a:pt x="1392" y="2652"/>
                </a:lnTo>
                <a:lnTo>
                  <a:pt x="1398" y="2650"/>
                </a:lnTo>
                <a:lnTo>
                  <a:pt x="1404" y="2644"/>
                </a:lnTo>
                <a:lnTo>
                  <a:pt x="1408" y="2642"/>
                </a:lnTo>
                <a:lnTo>
                  <a:pt x="1412" y="2640"/>
                </a:lnTo>
                <a:lnTo>
                  <a:pt x="1418" y="2642"/>
                </a:lnTo>
                <a:lnTo>
                  <a:pt x="1422" y="2644"/>
                </a:lnTo>
                <a:lnTo>
                  <a:pt x="1426" y="2644"/>
                </a:lnTo>
                <a:lnTo>
                  <a:pt x="1430" y="2640"/>
                </a:lnTo>
                <a:lnTo>
                  <a:pt x="1436" y="2638"/>
                </a:lnTo>
                <a:lnTo>
                  <a:pt x="1438" y="2638"/>
                </a:lnTo>
                <a:lnTo>
                  <a:pt x="1444" y="2640"/>
                </a:lnTo>
                <a:lnTo>
                  <a:pt x="1450" y="2644"/>
                </a:lnTo>
                <a:lnTo>
                  <a:pt x="1454" y="2644"/>
                </a:lnTo>
                <a:lnTo>
                  <a:pt x="1464" y="2644"/>
                </a:lnTo>
                <a:lnTo>
                  <a:pt x="1470" y="2644"/>
                </a:lnTo>
                <a:lnTo>
                  <a:pt x="1472" y="2646"/>
                </a:lnTo>
                <a:lnTo>
                  <a:pt x="1472" y="2650"/>
                </a:lnTo>
                <a:lnTo>
                  <a:pt x="1474" y="2656"/>
                </a:lnTo>
                <a:lnTo>
                  <a:pt x="1480" y="2660"/>
                </a:lnTo>
                <a:lnTo>
                  <a:pt x="1486" y="2660"/>
                </a:lnTo>
                <a:lnTo>
                  <a:pt x="1492" y="2658"/>
                </a:lnTo>
                <a:lnTo>
                  <a:pt x="1504" y="2656"/>
                </a:lnTo>
                <a:lnTo>
                  <a:pt x="1504" y="2658"/>
                </a:lnTo>
                <a:lnTo>
                  <a:pt x="1502" y="2660"/>
                </a:lnTo>
                <a:lnTo>
                  <a:pt x="1484" y="2668"/>
                </a:lnTo>
                <a:lnTo>
                  <a:pt x="1480" y="2672"/>
                </a:lnTo>
                <a:lnTo>
                  <a:pt x="1478" y="2680"/>
                </a:lnTo>
                <a:lnTo>
                  <a:pt x="1480" y="2684"/>
                </a:lnTo>
                <a:lnTo>
                  <a:pt x="1482" y="2682"/>
                </a:lnTo>
                <a:lnTo>
                  <a:pt x="1494" y="2670"/>
                </a:lnTo>
                <a:lnTo>
                  <a:pt x="1506" y="2662"/>
                </a:lnTo>
                <a:lnTo>
                  <a:pt x="1514" y="2658"/>
                </a:lnTo>
                <a:lnTo>
                  <a:pt x="1522" y="2654"/>
                </a:lnTo>
                <a:lnTo>
                  <a:pt x="1528" y="2646"/>
                </a:lnTo>
                <a:lnTo>
                  <a:pt x="1532" y="2638"/>
                </a:lnTo>
                <a:lnTo>
                  <a:pt x="1536" y="2636"/>
                </a:lnTo>
                <a:lnTo>
                  <a:pt x="1538" y="2634"/>
                </a:lnTo>
                <a:lnTo>
                  <a:pt x="1540" y="2636"/>
                </a:lnTo>
                <a:lnTo>
                  <a:pt x="1544" y="2640"/>
                </a:lnTo>
                <a:lnTo>
                  <a:pt x="1548" y="2640"/>
                </a:lnTo>
                <a:lnTo>
                  <a:pt x="1552" y="2638"/>
                </a:lnTo>
                <a:lnTo>
                  <a:pt x="1556" y="2634"/>
                </a:lnTo>
                <a:lnTo>
                  <a:pt x="1562" y="2634"/>
                </a:lnTo>
                <a:lnTo>
                  <a:pt x="1572" y="2638"/>
                </a:lnTo>
                <a:lnTo>
                  <a:pt x="1580" y="2638"/>
                </a:lnTo>
                <a:lnTo>
                  <a:pt x="1586" y="2638"/>
                </a:lnTo>
                <a:lnTo>
                  <a:pt x="1590" y="2634"/>
                </a:lnTo>
                <a:lnTo>
                  <a:pt x="1594" y="2626"/>
                </a:lnTo>
                <a:lnTo>
                  <a:pt x="1594" y="2624"/>
                </a:lnTo>
                <a:lnTo>
                  <a:pt x="1592" y="2624"/>
                </a:lnTo>
                <a:lnTo>
                  <a:pt x="1584" y="2622"/>
                </a:lnTo>
                <a:lnTo>
                  <a:pt x="1572" y="2616"/>
                </a:lnTo>
                <a:lnTo>
                  <a:pt x="1560" y="2608"/>
                </a:lnTo>
                <a:lnTo>
                  <a:pt x="1554" y="2600"/>
                </a:lnTo>
                <a:lnTo>
                  <a:pt x="1552" y="2592"/>
                </a:lnTo>
                <a:lnTo>
                  <a:pt x="1552" y="2582"/>
                </a:lnTo>
                <a:lnTo>
                  <a:pt x="1552" y="2578"/>
                </a:lnTo>
                <a:lnTo>
                  <a:pt x="1550" y="2576"/>
                </a:lnTo>
                <a:lnTo>
                  <a:pt x="1546" y="2572"/>
                </a:lnTo>
                <a:lnTo>
                  <a:pt x="1542" y="2570"/>
                </a:lnTo>
                <a:lnTo>
                  <a:pt x="1540" y="2568"/>
                </a:lnTo>
                <a:lnTo>
                  <a:pt x="1540" y="2564"/>
                </a:lnTo>
                <a:lnTo>
                  <a:pt x="1540" y="2560"/>
                </a:lnTo>
                <a:lnTo>
                  <a:pt x="1538" y="2558"/>
                </a:lnTo>
                <a:lnTo>
                  <a:pt x="1530" y="2556"/>
                </a:lnTo>
                <a:lnTo>
                  <a:pt x="1528" y="2556"/>
                </a:lnTo>
                <a:lnTo>
                  <a:pt x="1528" y="2554"/>
                </a:lnTo>
                <a:lnTo>
                  <a:pt x="1536" y="2546"/>
                </a:lnTo>
                <a:lnTo>
                  <a:pt x="1542" y="2542"/>
                </a:lnTo>
                <a:lnTo>
                  <a:pt x="1546" y="2538"/>
                </a:lnTo>
                <a:lnTo>
                  <a:pt x="1546" y="2534"/>
                </a:lnTo>
                <a:lnTo>
                  <a:pt x="1546" y="2530"/>
                </a:lnTo>
                <a:lnTo>
                  <a:pt x="1546" y="2522"/>
                </a:lnTo>
                <a:lnTo>
                  <a:pt x="1546" y="2516"/>
                </a:lnTo>
                <a:lnTo>
                  <a:pt x="1550" y="2510"/>
                </a:lnTo>
                <a:lnTo>
                  <a:pt x="1554" y="2504"/>
                </a:lnTo>
                <a:lnTo>
                  <a:pt x="1560" y="2502"/>
                </a:lnTo>
                <a:lnTo>
                  <a:pt x="1566" y="2504"/>
                </a:lnTo>
                <a:lnTo>
                  <a:pt x="1570" y="2504"/>
                </a:lnTo>
                <a:lnTo>
                  <a:pt x="1572" y="2502"/>
                </a:lnTo>
                <a:lnTo>
                  <a:pt x="1574" y="2496"/>
                </a:lnTo>
                <a:lnTo>
                  <a:pt x="1574" y="2484"/>
                </a:lnTo>
                <a:lnTo>
                  <a:pt x="1578" y="2458"/>
                </a:lnTo>
                <a:lnTo>
                  <a:pt x="1580" y="2448"/>
                </a:lnTo>
                <a:lnTo>
                  <a:pt x="1584" y="2440"/>
                </a:lnTo>
                <a:lnTo>
                  <a:pt x="1588" y="2434"/>
                </a:lnTo>
                <a:lnTo>
                  <a:pt x="1594" y="2428"/>
                </a:lnTo>
                <a:lnTo>
                  <a:pt x="1600" y="2426"/>
                </a:lnTo>
                <a:lnTo>
                  <a:pt x="1608" y="2422"/>
                </a:lnTo>
                <a:lnTo>
                  <a:pt x="1614" y="2418"/>
                </a:lnTo>
                <a:lnTo>
                  <a:pt x="1618" y="2414"/>
                </a:lnTo>
                <a:lnTo>
                  <a:pt x="1620" y="2406"/>
                </a:lnTo>
                <a:lnTo>
                  <a:pt x="1620" y="2398"/>
                </a:lnTo>
                <a:lnTo>
                  <a:pt x="1620" y="2390"/>
                </a:lnTo>
                <a:lnTo>
                  <a:pt x="1620" y="2386"/>
                </a:lnTo>
                <a:lnTo>
                  <a:pt x="1618" y="2384"/>
                </a:lnTo>
                <a:lnTo>
                  <a:pt x="1616" y="2378"/>
                </a:lnTo>
                <a:lnTo>
                  <a:pt x="1616" y="2372"/>
                </a:lnTo>
                <a:lnTo>
                  <a:pt x="1620" y="2372"/>
                </a:lnTo>
                <a:lnTo>
                  <a:pt x="1626" y="2372"/>
                </a:lnTo>
                <a:lnTo>
                  <a:pt x="1630" y="2370"/>
                </a:lnTo>
                <a:lnTo>
                  <a:pt x="1636" y="2366"/>
                </a:lnTo>
                <a:lnTo>
                  <a:pt x="1646" y="2358"/>
                </a:lnTo>
                <a:lnTo>
                  <a:pt x="1654" y="2348"/>
                </a:lnTo>
                <a:lnTo>
                  <a:pt x="1660" y="2340"/>
                </a:lnTo>
                <a:lnTo>
                  <a:pt x="1662" y="2330"/>
                </a:lnTo>
                <a:lnTo>
                  <a:pt x="1662" y="2326"/>
                </a:lnTo>
                <a:lnTo>
                  <a:pt x="1664" y="2324"/>
                </a:lnTo>
                <a:lnTo>
                  <a:pt x="1668" y="2322"/>
                </a:lnTo>
                <a:lnTo>
                  <a:pt x="1672" y="2320"/>
                </a:lnTo>
                <a:lnTo>
                  <a:pt x="1682" y="2320"/>
                </a:lnTo>
                <a:lnTo>
                  <a:pt x="1690" y="2318"/>
                </a:lnTo>
                <a:lnTo>
                  <a:pt x="1698" y="2318"/>
                </a:lnTo>
                <a:lnTo>
                  <a:pt x="1702" y="2318"/>
                </a:lnTo>
                <a:lnTo>
                  <a:pt x="1704" y="2318"/>
                </a:lnTo>
                <a:lnTo>
                  <a:pt x="1706" y="2312"/>
                </a:lnTo>
                <a:lnTo>
                  <a:pt x="1708" y="2296"/>
                </a:lnTo>
                <a:lnTo>
                  <a:pt x="1708" y="2294"/>
                </a:lnTo>
                <a:lnTo>
                  <a:pt x="1710" y="2298"/>
                </a:lnTo>
                <a:lnTo>
                  <a:pt x="1712" y="2308"/>
                </a:lnTo>
                <a:lnTo>
                  <a:pt x="1712" y="2316"/>
                </a:lnTo>
                <a:lnTo>
                  <a:pt x="1714" y="2320"/>
                </a:lnTo>
                <a:lnTo>
                  <a:pt x="1718" y="2322"/>
                </a:lnTo>
                <a:lnTo>
                  <a:pt x="1724" y="2322"/>
                </a:lnTo>
                <a:lnTo>
                  <a:pt x="1732" y="2322"/>
                </a:lnTo>
                <a:lnTo>
                  <a:pt x="1726" y="2324"/>
                </a:lnTo>
                <a:lnTo>
                  <a:pt x="1720" y="2326"/>
                </a:lnTo>
                <a:lnTo>
                  <a:pt x="1708" y="2324"/>
                </a:lnTo>
                <a:lnTo>
                  <a:pt x="1700" y="2322"/>
                </a:lnTo>
                <a:lnTo>
                  <a:pt x="1696" y="2322"/>
                </a:lnTo>
                <a:lnTo>
                  <a:pt x="1696" y="2324"/>
                </a:lnTo>
                <a:lnTo>
                  <a:pt x="1696" y="2326"/>
                </a:lnTo>
                <a:lnTo>
                  <a:pt x="1700" y="2330"/>
                </a:lnTo>
                <a:lnTo>
                  <a:pt x="1708" y="2336"/>
                </a:lnTo>
                <a:lnTo>
                  <a:pt x="1718" y="2342"/>
                </a:lnTo>
                <a:lnTo>
                  <a:pt x="1722" y="2346"/>
                </a:lnTo>
                <a:lnTo>
                  <a:pt x="1722" y="2348"/>
                </a:lnTo>
                <a:lnTo>
                  <a:pt x="1724" y="2350"/>
                </a:lnTo>
                <a:lnTo>
                  <a:pt x="1728" y="2350"/>
                </a:lnTo>
                <a:lnTo>
                  <a:pt x="1740" y="2350"/>
                </a:lnTo>
                <a:lnTo>
                  <a:pt x="1754" y="2348"/>
                </a:lnTo>
                <a:lnTo>
                  <a:pt x="1760" y="2348"/>
                </a:lnTo>
                <a:lnTo>
                  <a:pt x="1764" y="2350"/>
                </a:lnTo>
                <a:lnTo>
                  <a:pt x="1766" y="2352"/>
                </a:lnTo>
                <a:lnTo>
                  <a:pt x="1768" y="2352"/>
                </a:lnTo>
                <a:lnTo>
                  <a:pt x="1772" y="2350"/>
                </a:lnTo>
                <a:lnTo>
                  <a:pt x="1776" y="2350"/>
                </a:lnTo>
                <a:lnTo>
                  <a:pt x="1780" y="2356"/>
                </a:lnTo>
                <a:lnTo>
                  <a:pt x="1780" y="2358"/>
                </a:lnTo>
                <a:lnTo>
                  <a:pt x="1778" y="2360"/>
                </a:lnTo>
                <a:lnTo>
                  <a:pt x="1774" y="2364"/>
                </a:lnTo>
                <a:lnTo>
                  <a:pt x="1756" y="2374"/>
                </a:lnTo>
                <a:lnTo>
                  <a:pt x="1738" y="2382"/>
                </a:lnTo>
                <a:lnTo>
                  <a:pt x="1732" y="2386"/>
                </a:lnTo>
                <a:lnTo>
                  <a:pt x="1732" y="2388"/>
                </a:lnTo>
                <a:lnTo>
                  <a:pt x="1732" y="2390"/>
                </a:lnTo>
                <a:lnTo>
                  <a:pt x="1736" y="2392"/>
                </a:lnTo>
                <a:lnTo>
                  <a:pt x="1742" y="2394"/>
                </a:lnTo>
                <a:lnTo>
                  <a:pt x="1756" y="2398"/>
                </a:lnTo>
                <a:lnTo>
                  <a:pt x="1762" y="2400"/>
                </a:lnTo>
                <a:lnTo>
                  <a:pt x="1768" y="2404"/>
                </a:lnTo>
                <a:lnTo>
                  <a:pt x="1772" y="2410"/>
                </a:lnTo>
                <a:lnTo>
                  <a:pt x="1774" y="2416"/>
                </a:lnTo>
                <a:lnTo>
                  <a:pt x="1774" y="2424"/>
                </a:lnTo>
                <a:lnTo>
                  <a:pt x="1772" y="2428"/>
                </a:lnTo>
                <a:lnTo>
                  <a:pt x="1768" y="2432"/>
                </a:lnTo>
                <a:lnTo>
                  <a:pt x="1766" y="2434"/>
                </a:lnTo>
                <a:lnTo>
                  <a:pt x="1768" y="2434"/>
                </a:lnTo>
                <a:lnTo>
                  <a:pt x="1774" y="2442"/>
                </a:lnTo>
                <a:lnTo>
                  <a:pt x="1780" y="2446"/>
                </a:lnTo>
                <a:lnTo>
                  <a:pt x="1788" y="2448"/>
                </a:lnTo>
                <a:lnTo>
                  <a:pt x="1794" y="2446"/>
                </a:lnTo>
                <a:lnTo>
                  <a:pt x="1800" y="2442"/>
                </a:lnTo>
                <a:lnTo>
                  <a:pt x="1810" y="2432"/>
                </a:lnTo>
                <a:lnTo>
                  <a:pt x="1822" y="2422"/>
                </a:lnTo>
                <a:lnTo>
                  <a:pt x="1826" y="2420"/>
                </a:lnTo>
                <a:lnTo>
                  <a:pt x="1830" y="2420"/>
                </a:lnTo>
                <a:lnTo>
                  <a:pt x="1832" y="2422"/>
                </a:lnTo>
                <a:lnTo>
                  <a:pt x="1836" y="2422"/>
                </a:lnTo>
                <a:lnTo>
                  <a:pt x="1844" y="2416"/>
                </a:lnTo>
                <a:lnTo>
                  <a:pt x="1850" y="2410"/>
                </a:lnTo>
                <a:lnTo>
                  <a:pt x="1856" y="2408"/>
                </a:lnTo>
                <a:lnTo>
                  <a:pt x="1860" y="2408"/>
                </a:lnTo>
                <a:lnTo>
                  <a:pt x="1862" y="2408"/>
                </a:lnTo>
                <a:lnTo>
                  <a:pt x="1870" y="2412"/>
                </a:lnTo>
                <a:lnTo>
                  <a:pt x="1876" y="2414"/>
                </a:lnTo>
                <a:lnTo>
                  <a:pt x="1882" y="2412"/>
                </a:lnTo>
                <a:lnTo>
                  <a:pt x="1892" y="2408"/>
                </a:lnTo>
                <a:lnTo>
                  <a:pt x="1894" y="2406"/>
                </a:lnTo>
                <a:lnTo>
                  <a:pt x="1892" y="2404"/>
                </a:lnTo>
                <a:lnTo>
                  <a:pt x="1892" y="2400"/>
                </a:lnTo>
                <a:lnTo>
                  <a:pt x="1892" y="2398"/>
                </a:lnTo>
                <a:lnTo>
                  <a:pt x="1894" y="2394"/>
                </a:lnTo>
                <a:lnTo>
                  <a:pt x="1896" y="2390"/>
                </a:lnTo>
                <a:lnTo>
                  <a:pt x="1894" y="2386"/>
                </a:lnTo>
                <a:lnTo>
                  <a:pt x="1886" y="2384"/>
                </a:lnTo>
                <a:lnTo>
                  <a:pt x="1874" y="2386"/>
                </a:lnTo>
                <a:lnTo>
                  <a:pt x="1868" y="2388"/>
                </a:lnTo>
                <a:lnTo>
                  <a:pt x="1862" y="2392"/>
                </a:lnTo>
                <a:lnTo>
                  <a:pt x="1854" y="2396"/>
                </a:lnTo>
                <a:lnTo>
                  <a:pt x="1852" y="2396"/>
                </a:lnTo>
                <a:lnTo>
                  <a:pt x="1848" y="2392"/>
                </a:lnTo>
                <a:lnTo>
                  <a:pt x="1842" y="2386"/>
                </a:lnTo>
                <a:lnTo>
                  <a:pt x="1836" y="2376"/>
                </a:lnTo>
                <a:lnTo>
                  <a:pt x="1826" y="2358"/>
                </a:lnTo>
                <a:lnTo>
                  <a:pt x="1824" y="2348"/>
                </a:lnTo>
                <a:lnTo>
                  <a:pt x="1824" y="2346"/>
                </a:lnTo>
                <a:lnTo>
                  <a:pt x="1824" y="2344"/>
                </a:lnTo>
                <a:lnTo>
                  <a:pt x="1830" y="2342"/>
                </a:lnTo>
                <a:lnTo>
                  <a:pt x="1836" y="2340"/>
                </a:lnTo>
                <a:lnTo>
                  <a:pt x="1838" y="2340"/>
                </a:lnTo>
                <a:lnTo>
                  <a:pt x="1838" y="2342"/>
                </a:lnTo>
                <a:lnTo>
                  <a:pt x="1838" y="2344"/>
                </a:lnTo>
                <a:lnTo>
                  <a:pt x="1838" y="2348"/>
                </a:lnTo>
                <a:lnTo>
                  <a:pt x="1842" y="2346"/>
                </a:lnTo>
                <a:lnTo>
                  <a:pt x="1852" y="2336"/>
                </a:lnTo>
                <a:lnTo>
                  <a:pt x="1862" y="2326"/>
                </a:lnTo>
                <a:lnTo>
                  <a:pt x="1872" y="2318"/>
                </a:lnTo>
                <a:lnTo>
                  <a:pt x="1876" y="2316"/>
                </a:lnTo>
                <a:lnTo>
                  <a:pt x="1880" y="2316"/>
                </a:lnTo>
                <a:lnTo>
                  <a:pt x="1886" y="2318"/>
                </a:lnTo>
                <a:lnTo>
                  <a:pt x="1896" y="2316"/>
                </a:lnTo>
                <a:lnTo>
                  <a:pt x="1906" y="2312"/>
                </a:lnTo>
                <a:lnTo>
                  <a:pt x="1916" y="2308"/>
                </a:lnTo>
                <a:lnTo>
                  <a:pt x="1934" y="2296"/>
                </a:lnTo>
                <a:lnTo>
                  <a:pt x="1944" y="2292"/>
                </a:lnTo>
                <a:lnTo>
                  <a:pt x="1952" y="2292"/>
                </a:lnTo>
                <a:lnTo>
                  <a:pt x="1956" y="2294"/>
                </a:lnTo>
                <a:lnTo>
                  <a:pt x="1960" y="2296"/>
                </a:lnTo>
                <a:lnTo>
                  <a:pt x="1964" y="2294"/>
                </a:lnTo>
                <a:lnTo>
                  <a:pt x="1972" y="2288"/>
                </a:lnTo>
                <a:lnTo>
                  <a:pt x="1976" y="2288"/>
                </a:lnTo>
                <a:lnTo>
                  <a:pt x="1980" y="2290"/>
                </a:lnTo>
                <a:lnTo>
                  <a:pt x="1986" y="2288"/>
                </a:lnTo>
                <a:lnTo>
                  <a:pt x="1992" y="2286"/>
                </a:lnTo>
                <a:lnTo>
                  <a:pt x="1998" y="2284"/>
                </a:lnTo>
                <a:lnTo>
                  <a:pt x="2002" y="2284"/>
                </a:lnTo>
                <a:lnTo>
                  <a:pt x="2004" y="2286"/>
                </a:lnTo>
                <a:lnTo>
                  <a:pt x="2004" y="2288"/>
                </a:lnTo>
                <a:lnTo>
                  <a:pt x="2004" y="2290"/>
                </a:lnTo>
                <a:lnTo>
                  <a:pt x="2000" y="2294"/>
                </a:lnTo>
                <a:lnTo>
                  <a:pt x="1996" y="2298"/>
                </a:lnTo>
                <a:lnTo>
                  <a:pt x="1988" y="2300"/>
                </a:lnTo>
                <a:lnTo>
                  <a:pt x="1980" y="2302"/>
                </a:lnTo>
                <a:lnTo>
                  <a:pt x="1974" y="2306"/>
                </a:lnTo>
                <a:lnTo>
                  <a:pt x="1968" y="2312"/>
                </a:lnTo>
                <a:lnTo>
                  <a:pt x="1962" y="2316"/>
                </a:lnTo>
                <a:lnTo>
                  <a:pt x="1948" y="2318"/>
                </a:lnTo>
                <a:lnTo>
                  <a:pt x="1944" y="2318"/>
                </a:lnTo>
                <a:lnTo>
                  <a:pt x="1944" y="2320"/>
                </a:lnTo>
                <a:lnTo>
                  <a:pt x="1944" y="2324"/>
                </a:lnTo>
                <a:lnTo>
                  <a:pt x="1946" y="2326"/>
                </a:lnTo>
                <a:lnTo>
                  <a:pt x="1952" y="2332"/>
                </a:lnTo>
                <a:lnTo>
                  <a:pt x="1956" y="2334"/>
                </a:lnTo>
                <a:lnTo>
                  <a:pt x="1958" y="2334"/>
                </a:lnTo>
                <a:lnTo>
                  <a:pt x="1962" y="2334"/>
                </a:lnTo>
                <a:lnTo>
                  <a:pt x="1968" y="2338"/>
                </a:lnTo>
                <a:lnTo>
                  <a:pt x="1974" y="2344"/>
                </a:lnTo>
                <a:lnTo>
                  <a:pt x="1978" y="2352"/>
                </a:lnTo>
                <a:lnTo>
                  <a:pt x="1976" y="2354"/>
                </a:lnTo>
                <a:lnTo>
                  <a:pt x="1972" y="2352"/>
                </a:lnTo>
                <a:lnTo>
                  <a:pt x="1964" y="2350"/>
                </a:lnTo>
                <a:lnTo>
                  <a:pt x="1958" y="2350"/>
                </a:lnTo>
                <a:lnTo>
                  <a:pt x="1952" y="2354"/>
                </a:lnTo>
                <a:lnTo>
                  <a:pt x="1948" y="2362"/>
                </a:lnTo>
                <a:lnTo>
                  <a:pt x="1942" y="2376"/>
                </a:lnTo>
                <a:lnTo>
                  <a:pt x="1940" y="2382"/>
                </a:lnTo>
                <a:lnTo>
                  <a:pt x="1942" y="2388"/>
                </a:lnTo>
                <a:lnTo>
                  <a:pt x="1944" y="2396"/>
                </a:lnTo>
                <a:lnTo>
                  <a:pt x="1942" y="2396"/>
                </a:lnTo>
                <a:lnTo>
                  <a:pt x="1940" y="2396"/>
                </a:lnTo>
                <a:lnTo>
                  <a:pt x="1934" y="2394"/>
                </a:lnTo>
                <a:lnTo>
                  <a:pt x="1930" y="2392"/>
                </a:lnTo>
                <a:lnTo>
                  <a:pt x="1926" y="2394"/>
                </a:lnTo>
                <a:lnTo>
                  <a:pt x="1922" y="2394"/>
                </a:lnTo>
                <a:lnTo>
                  <a:pt x="1918" y="2392"/>
                </a:lnTo>
                <a:lnTo>
                  <a:pt x="1910" y="2390"/>
                </a:lnTo>
                <a:lnTo>
                  <a:pt x="1904" y="2388"/>
                </a:lnTo>
                <a:lnTo>
                  <a:pt x="1904" y="2390"/>
                </a:lnTo>
                <a:lnTo>
                  <a:pt x="1904" y="2392"/>
                </a:lnTo>
                <a:lnTo>
                  <a:pt x="1904" y="2396"/>
                </a:lnTo>
                <a:lnTo>
                  <a:pt x="1904" y="2398"/>
                </a:lnTo>
                <a:lnTo>
                  <a:pt x="1900" y="2402"/>
                </a:lnTo>
                <a:lnTo>
                  <a:pt x="1900" y="2404"/>
                </a:lnTo>
                <a:lnTo>
                  <a:pt x="1912" y="2410"/>
                </a:lnTo>
                <a:lnTo>
                  <a:pt x="1918" y="2414"/>
                </a:lnTo>
                <a:lnTo>
                  <a:pt x="1924" y="2418"/>
                </a:lnTo>
                <a:lnTo>
                  <a:pt x="1928" y="2424"/>
                </a:lnTo>
                <a:lnTo>
                  <a:pt x="1934" y="2430"/>
                </a:lnTo>
                <a:lnTo>
                  <a:pt x="1938" y="2432"/>
                </a:lnTo>
                <a:lnTo>
                  <a:pt x="1944" y="2434"/>
                </a:lnTo>
                <a:lnTo>
                  <a:pt x="1950" y="2434"/>
                </a:lnTo>
                <a:lnTo>
                  <a:pt x="1954" y="2436"/>
                </a:lnTo>
                <a:lnTo>
                  <a:pt x="1956" y="2440"/>
                </a:lnTo>
                <a:lnTo>
                  <a:pt x="1958" y="2442"/>
                </a:lnTo>
                <a:lnTo>
                  <a:pt x="1960" y="2446"/>
                </a:lnTo>
                <a:lnTo>
                  <a:pt x="1966" y="2448"/>
                </a:lnTo>
                <a:lnTo>
                  <a:pt x="1976" y="2452"/>
                </a:lnTo>
                <a:lnTo>
                  <a:pt x="1990" y="2456"/>
                </a:lnTo>
                <a:lnTo>
                  <a:pt x="1994" y="2458"/>
                </a:lnTo>
                <a:lnTo>
                  <a:pt x="1996" y="2462"/>
                </a:lnTo>
                <a:lnTo>
                  <a:pt x="2006" y="2474"/>
                </a:lnTo>
                <a:lnTo>
                  <a:pt x="2034" y="2504"/>
                </a:lnTo>
                <a:lnTo>
                  <a:pt x="2042" y="2510"/>
                </a:lnTo>
                <a:lnTo>
                  <a:pt x="2050" y="2516"/>
                </a:lnTo>
                <a:lnTo>
                  <a:pt x="2062" y="2520"/>
                </a:lnTo>
                <a:lnTo>
                  <a:pt x="2070" y="2522"/>
                </a:lnTo>
                <a:lnTo>
                  <a:pt x="2074" y="2526"/>
                </a:lnTo>
                <a:lnTo>
                  <a:pt x="2076" y="2530"/>
                </a:lnTo>
                <a:lnTo>
                  <a:pt x="2080" y="2534"/>
                </a:lnTo>
                <a:lnTo>
                  <a:pt x="2082" y="2538"/>
                </a:lnTo>
                <a:lnTo>
                  <a:pt x="2088" y="2538"/>
                </a:lnTo>
                <a:lnTo>
                  <a:pt x="2092" y="2540"/>
                </a:lnTo>
                <a:lnTo>
                  <a:pt x="2094" y="2544"/>
                </a:lnTo>
                <a:lnTo>
                  <a:pt x="2098" y="2552"/>
                </a:lnTo>
                <a:lnTo>
                  <a:pt x="2100" y="2562"/>
                </a:lnTo>
                <a:lnTo>
                  <a:pt x="2104" y="2584"/>
                </a:lnTo>
                <a:lnTo>
                  <a:pt x="2104" y="2598"/>
                </a:lnTo>
                <a:lnTo>
                  <a:pt x="2100" y="2606"/>
                </a:lnTo>
                <a:lnTo>
                  <a:pt x="2096" y="2610"/>
                </a:lnTo>
                <a:lnTo>
                  <a:pt x="2086" y="2618"/>
                </a:lnTo>
                <a:lnTo>
                  <a:pt x="2066" y="2630"/>
                </a:lnTo>
                <a:lnTo>
                  <a:pt x="2054" y="2636"/>
                </a:lnTo>
                <a:lnTo>
                  <a:pt x="2044" y="2640"/>
                </a:lnTo>
                <a:lnTo>
                  <a:pt x="2032" y="2638"/>
                </a:lnTo>
                <a:lnTo>
                  <a:pt x="2028" y="2638"/>
                </a:lnTo>
                <a:lnTo>
                  <a:pt x="2024" y="2634"/>
                </a:lnTo>
                <a:lnTo>
                  <a:pt x="2014" y="2630"/>
                </a:lnTo>
                <a:lnTo>
                  <a:pt x="2006" y="2630"/>
                </a:lnTo>
                <a:lnTo>
                  <a:pt x="1996" y="2632"/>
                </a:lnTo>
                <a:lnTo>
                  <a:pt x="1986" y="2636"/>
                </a:lnTo>
                <a:lnTo>
                  <a:pt x="1976" y="2640"/>
                </a:lnTo>
                <a:lnTo>
                  <a:pt x="1968" y="2642"/>
                </a:lnTo>
                <a:lnTo>
                  <a:pt x="1960" y="2642"/>
                </a:lnTo>
                <a:lnTo>
                  <a:pt x="1956" y="2640"/>
                </a:lnTo>
                <a:lnTo>
                  <a:pt x="1952" y="2636"/>
                </a:lnTo>
                <a:lnTo>
                  <a:pt x="1942" y="2630"/>
                </a:lnTo>
                <a:lnTo>
                  <a:pt x="1940" y="2630"/>
                </a:lnTo>
                <a:lnTo>
                  <a:pt x="1938" y="2632"/>
                </a:lnTo>
                <a:lnTo>
                  <a:pt x="1936" y="2634"/>
                </a:lnTo>
                <a:lnTo>
                  <a:pt x="1932" y="2634"/>
                </a:lnTo>
                <a:lnTo>
                  <a:pt x="1924" y="2630"/>
                </a:lnTo>
                <a:lnTo>
                  <a:pt x="1918" y="2626"/>
                </a:lnTo>
                <a:lnTo>
                  <a:pt x="1914" y="2622"/>
                </a:lnTo>
                <a:lnTo>
                  <a:pt x="1910" y="2618"/>
                </a:lnTo>
                <a:lnTo>
                  <a:pt x="1908" y="2616"/>
                </a:lnTo>
                <a:lnTo>
                  <a:pt x="1906" y="2616"/>
                </a:lnTo>
                <a:lnTo>
                  <a:pt x="1896" y="2620"/>
                </a:lnTo>
                <a:lnTo>
                  <a:pt x="1890" y="2620"/>
                </a:lnTo>
                <a:lnTo>
                  <a:pt x="1886" y="2618"/>
                </a:lnTo>
                <a:lnTo>
                  <a:pt x="1884" y="2614"/>
                </a:lnTo>
                <a:lnTo>
                  <a:pt x="1882" y="2608"/>
                </a:lnTo>
                <a:lnTo>
                  <a:pt x="1880" y="2602"/>
                </a:lnTo>
                <a:lnTo>
                  <a:pt x="1876" y="2598"/>
                </a:lnTo>
                <a:lnTo>
                  <a:pt x="1870" y="2596"/>
                </a:lnTo>
                <a:lnTo>
                  <a:pt x="1860" y="2598"/>
                </a:lnTo>
                <a:lnTo>
                  <a:pt x="1850" y="2600"/>
                </a:lnTo>
                <a:lnTo>
                  <a:pt x="1844" y="2596"/>
                </a:lnTo>
                <a:lnTo>
                  <a:pt x="1842" y="2592"/>
                </a:lnTo>
                <a:lnTo>
                  <a:pt x="1840" y="2586"/>
                </a:lnTo>
                <a:lnTo>
                  <a:pt x="1840" y="2582"/>
                </a:lnTo>
                <a:lnTo>
                  <a:pt x="1838" y="2578"/>
                </a:lnTo>
                <a:lnTo>
                  <a:pt x="1836" y="2576"/>
                </a:lnTo>
                <a:lnTo>
                  <a:pt x="1830" y="2580"/>
                </a:lnTo>
                <a:lnTo>
                  <a:pt x="1822" y="2582"/>
                </a:lnTo>
                <a:lnTo>
                  <a:pt x="1814" y="2584"/>
                </a:lnTo>
                <a:lnTo>
                  <a:pt x="1798" y="2582"/>
                </a:lnTo>
                <a:lnTo>
                  <a:pt x="1788" y="2580"/>
                </a:lnTo>
                <a:lnTo>
                  <a:pt x="1778" y="2580"/>
                </a:lnTo>
                <a:lnTo>
                  <a:pt x="1766" y="2582"/>
                </a:lnTo>
                <a:lnTo>
                  <a:pt x="1752" y="2586"/>
                </a:lnTo>
                <a:lnTo>
                  <a:pt x="1724" y="2596"/>
                </a:lnTo>
                <a:lnTo>
                  <a:pt x="1706" y="2608"/>
                </a:lnTo>
                <a:lnTo>
                  <a:pt x="1694" y="2618"/>
                </a:lnTo>
                <a:lnTo>
                  <a:pt x="1688" y="2624"/>
                </a:lnTo>
                <a:lnTo>
                  <a:pt x="1684" y="2630"/>
                </a:lnTo>
                <a:lnTo>
                  <a:pt x="1678" y="2632"/>
                </a:lnTo>
                <a:lnTo>
                  <a:pt x="1668" y="2632"/>
                </a:lnTo>
                <a:lnTo>
                  <a:pt x="1656" y="2628"/>
                </a:lnTo>
                <a:lnTo>
                  <a:pt x="1646" y="2626"/>
                </a:lnTo>
                <a:lnTo>
                  <a:pt x="1638" y="2626"/>
                </a:lnTo>
                <a:lnTo>
                  <a:pt x="1630" y="2628"/>
                </a:lnTo>
                <a:lnTo>
                  <a:pt x="1618" y="2628"/>
                </a:lnTo>
                <a:lnTo>
                  <a:pt x="1608" y="2624"/>
                </a:lnTo>
                <a:lnTo>
                  <a:pt x="1602" y="2626"/>
                </a:lnTo>
                <a:lnTo>
                  <a:pt x="1598" y="2628"/>
                </a:lnTo>
                <a:lnTo>
                  <a:pt x="1596" y="2634"/>
                </a:lnTo>
                <a:lnTo>
                  <a:pt x="1594" y="2638"/>
                </a:lnTo>
                <a:lnTo>
                  <a:pt x="1596" y="2640"/>
                </a:lnTo>
                <a:lnTo>
                  <a:pt x="1600" y="2642"/>
                </a:lnTo>
                <a:lnTo>
                  <a:pt x="1604" y="2646"/>
                </a:lnTo>
                <a:lnTo>
                  <a:pt x="1608" y="2650"/>
                </a:lnTo>
                <a:lnTo>
                  <a:pt x="1612" y="2650"/>
                </a:lnTo>
                <a:lnTo>
                  <a:pt x="1620" y="2652"/>
                </a:lnTo>
                <a:lnTo>
                  <a:pt x="1622" y="2652"/>
                </a:lnTo>
                <a:lnTo>
                  <a:pt x="1620" y="2652"/>
                </a:lnTo>
                <a:lnTo>
                  <a:pt x="1606" y="2656"/>
                </a:lnTo>
                <a:lnTo>
                  <a:pt x="1584" y="2660"/>
                </a:lnTo>
                <a:lnTo>
                  <a:pt x="1584" y="2662"/>
                </a:lnTo>
                <a:lnTo>
                  <a:pt x="1584" y="2664"/>
                </a:lnTo>
                <a:lnTo>
                  <a:pt x="1592" y="2666"/>
                </a:lnTo>
                <a:lnTo>
                  <a:pt x="1594" y="2668"/>
                </a:lnTo>
                <a:lnTo>
                  <a:pt x="1594" y="2672"/>
                </a:lnTo>
                <a:lnTo>
                  <a:pt x="1586" y="2674"/>
                </a:lnTo>
                <a:lnTo>
                  <a:pt x="1570" y="2674"/>
                </a:lnTo>
                <a:lnTo>
                  <a:pt x="1558" y="2672"/>
                </a:lnTo>
                <a:lnTo>
                  <a:pt x="1554" y="2670"/>
                </a:lnTo>
                <a:lnTo>
                  <a:pt x="1552" y="2666"/>
                </a:lnTo>
                <a:lnTo>
                  <a:pt x="1552" y="2664"/>
                </a:lnTo>
                <a:lnTo>
                  <a:pt x="1550" y="2662"/>
                </a:lnTo>
                <a:lnTo>
                  <a:pt x="1544" y="2662"/>
                </a:lnTo>
                <a:lnTo>
                  <a:pt x="1538" y="2666"/>
                </a:lnTo>
                <a:lnTo>
                  <a:pt x="1536" y="2668"/>
                </a:lnTo>
                <a:lnTo>
                  <a:pt x="1538" y="2670"/>
                </a:lnTo>
                <a:lnTo>
                  <a:pt x="1540" y="2672"/>
                </a:lnTo>
                <a:lnTo>
                  <a:pt x="1540" y="2674"/>
                </a:lnTo>
                <a:lnTo>
                  <a:pt x="1536" y="2676"/>
                </a:lnTo>
                <a:lnTo>
                  <a:pt x="1530" y="2676"/>
                </a:lnTo>
                <a:lnTo>
                  <a:pt x="1528" y="2674"/>
                </a:lnTo>
                <a:lnTo>
                  <a:pt x="1526" y="2672"/>
                </a:lnTo>
                <a:lnTo>
                  <a:pt x="1524" y="2670"/>
                </a:lnTo>
                <a:lnTo>
                  <a:pt x="1520" y="2668"/>
                </a:lnTo>
                <a:lnTo>
                  <a:pt x="1516" y="2666"/>
                </a:lnTo>
                <a:lnTo>
                  <a:pt x="1510" y="2668"/>
                </a:lnTo>
                <a:lnTo>
                  <a:pt x="1506" y="2670"/>
                </a:lnTo>
                <a:lnTo>
                  <a:pt x="1500" y="2672"/>
                </a:lnTo>
                <a:lnTo>
                  <a:pt x="1494" y="2678"/>
                </a:lnTo>
                <a:lnTo>
                  <a:pt x="1488" y="2686"/>
                </a:lnTo>
                <a:lnTo>
                  <a:pt x="1482" y="2692"/>
                </a:lnTo>
                <a:lnTo>
                  <a:pt x="1480" y="2694"/>
                </a:lnTo>
                <a:lnTo>
                  <a:pt x="1478" y="2696"/>
                </a:lnTo>
                <a:lnTo>
                  <a:pt x="1476" y="2706"/>
                </a:lnTo>
                <a:lnTo>
                  <a:pt x="1474" y="2716"/>
                </a:lnTo>
                <a:lnTo>
                  <a:pt x="1474" y="2718"/>
                </a:lnTo>
                <a:lnTo>
                  <a:pt x="1476" y="2720"/>
                </a:lnTo>
                <a:lnTo>
                  <a:pt x="1482" y="2720"/>
                </a:lnTo>
                <a:lnTo>
                  <a:pt x="1496" y="2716"/>
                </a:lnTo>
                <a:lnTo>
                  <a:pt x="1504" y="2716"/>
                </a:lnTo>
                <a:lnTo>
                  <a:pt x="1506" y="2716"/>
                </a:lnTo>
                <a:lnTo>
                  <a:pt x="1506" y="2718"/>
                </a:lnTo>
                <a:lnTo>
                  <a:pt x="1504" y="2720"/>
                </a:lnTo>
                <a:lnTo>
                  <a:pt x="1500" y="2728"/>
                </a:lnTo>
                <a:lnTo>
                  <a:pt x="1498" y="2732"/>
                </a:lnTo>
                <a:lnTo>
                  <a:pt x="1502" y="2734"/>
                </a:lnTo>
                <a:lnTo>
                  <a:pt x="1504" y="2738"/>
                </a:lnTo>
                <a:lnTo>
                  <a:pt x="1504" y="2740"/>
                </a:lnTo>
                <a:lnTo>
                  <a:pt x="1502" y="2746"/>
                </a:lnTo>
                <a:lnTo>
                  <a:pt x="1502" y="2750"/>
                </a:lnTo>
                <a:lnTo>
                  <a:pt x="1504" y="2752"/>
                </a:lnTo>
                <a:lnTo>
                  <a:pt x="1506" y="2752"/>
                </a:lnTo>
                <a:lnTo>
                  <a:pt x="1510" y="2754"/>
                </a:lnTo>
                <a:lnTo>
                  <a:pt x="1510" y="2756"/>
                </a:lnTo>
                <a:lnTo>
                  <a:pt x="1504" y="2760"/>
                </a:lnTo>
                <a:lnTo>
                  <a:pt x="1498" y="2766"/>
                </a:lnTo>
                <a:lnTo>
                  <a:pt x="1498" y="2768"/>
                </a:lnTo>
                <a:lnTo>
                  <a:pt x="1502" y="2770"/>
                </a:lnTo>
                <a:lnTo>
                  <a:pt x="1508" y="2774"/>
                </a:lnTo>
                <a:lnTo>
                  <a:pt x="1510" y="2778"/>
                </a:lnTo>
                <a:lnTo>
                  <a:pt x="1510" y="2780"/>
                </a:lnTo>
                <a:lnTo>
                  <a:pt x="1508" y="2782"/>
                </a:lnTo>
                <a:lnTo>
                  <a:pt x="1504" y="2782"/>
                </a:lnTo>
                <a:lnTo>
                  <a:pt x="1500" y="2782"/>
                </a:lnTo>
                <a:lnTo>
                  <a:pt x="1496" y="2780"/>
                </a:lnTo>
                <a:lnTo>
                  <a:pt x="1494" y="2774"/>
                </a:lnTo>
                <a:lnTo>
                  <a:pt x="1492" y="2768"/>
                </a:lnTo>
                <a:lnTo>
                  <a:pt x="1488" y="2768"/>
                </a:lnTo>
                <a:lnTo>
                  <a:pt x="1486" y="2768"/>
                </a:lnTo>
                <a:lnTo>
                  <a:pt x="1486" y="2772"/>
                </a:lnTo>
                <a:lnTo>
                  <a:pt x="1484" y="2782"/>
                </a:lnTo>
                <a:lnTo>
                  <a:pt x="1486" y="2788"/>
                </a:lnTo>
                <a:lnTo>
                  <a:pt x="1490" y="2792"/>
                </a:lnTo>
                <a:lnTo>
                  <a:pt x="1494" y="2794"/>
                </a:lnTo>
                <a:lnTo>
                  <a:pt x="1498" y="2794"/>
                </a:lnTo>
                <a:lnTo>
                  <a:pt x="1500" y="2794"/>
                </a:lnTo>
                <a:lnTo>
                  <a:pt x="1504" y="2796"/>
                </a:lnTo>
                <a:lnTo>
                  <a:pt x="1508" y="2800"/>
                </a:lnTo>
                <a:lnTo>
                  <a:pt x="1510" y="2800"/>
                </a:lnTo>
                <a:lnTo>
                  <a:pt x="1518" y="2802"/>
                </a:lnTo>
                <a:lnTo>
                  <a:pt x="1520" y="2802"/>
                </a:lnTo>
                <a:lnTo>
                  <a:pt x="1522" y="2804"/>
                </a:lnTo>
                <a:lnTo>
                  <a:pt x="1522" y="2806"/>
                </a:lnTo>
                <a:lnTo>
                  <a:pt x="1520" y="2810"/>
                </a:lnTo>
                <a:lnTo>
                  <a:pt x="1516" y="2818"/>
                </a:lnTo>
                <a:lnTo>
                  <a:pt x="1516" y="2822"/>
                </a:lnTo>
                <a:lnTo>
                  <a:pt x="1520" y="2826"/>
                </a:lnTo>
                <a:lnTo>
                  <a:pt x="1520" y="2832"/>
                </a:lnTo>
                <a:lnTo>
                  <a:pt x="1520" y="2836"/>
                </a:lnTo>
                <a:lnTo>
                  <a:pt x="1522" y="2838"/>
                </a:lnTo>
                <a:lnTo>
                  <a:pt x="1526" y="2838"/>
                </a:lnTo>
                <a:lnTo>
                  <a:pt x="1528" y="2840"/>
                </a:lnTo>
                <a:lnTo>
                  <a:pt x="1530" y="2844"/>
                </a:lnTo>
                <a:lnTo>
                  <a:pt x="1530" y="2848"/>
                </a:lnTo>
                <a:lnTo>
                  <a:pt x="1530" y="2850"/>
                </a:lnTo>
                <a:lnTo>
                  <a:pt x="1524" y="2850"/>
                </a:lnTo>
                <a:lnTo>
                  <a:pt x="1518" y="2850"/>
                </a:lnTo>
                <a:lnTo>
                  <a:pt x="1520" y="2854"/>
                </a:lnTo>
                <a:lnTo>
                  <a:pt x="1522" y="2856"/>
                </a:lnTo>
                <a:lnTo>
                  <a:pt x="1528" y="2858"/>
                </a:lnTo>
                <a:lnTo>
                  <a:pt x="1542" y="2856"/>
                </a:lnTo>
                <a:lnTo>
                  <a:pt x="1552" y="2856"/>
                </a:lnTo>
                <a:lnTo>
                  <a:pt x="1556" y="2858"/>
                </a:lnTo>
                <a:lnTo>
                  <a:pt x="1554" y="2860"/>
                </a:lnTo>
                <a:lnTo>
                  <a:pt x="1550" y="2864"/>
                </a:lnTo>
                <a:lnTo>
                  <a:pt x="1546" y="2866"/>
                </a:lnTo>
                <a:lnTo>
                  <a:pt x="1534" y="2868"/>
                </a:lnTo>
                <a:lnTo>
                  <a:pt x="1526" y="2870"/>
                </a:lnTo>
                <a:lnTo>
                  <a:pt x="1524" y="2870"/>
                </a:lnTo>
                <a:lnTo>
                  <a:pt x="1526" y="2872"/>
                </a:lnTo>
                <a:lnTo>
                  <a:pt x="1528" y="2876"/>
                </a:lnTo>
                <a:lnTo>
                  <a:pt x="1532" y="2876"/>
                </a:lnTo>
                <a:lnTo>
                  <a:pt x="1540" y="2874"/>
                </a:lnTo>
                <a:lnTo>
                  <a:pt x="1548" y="2872"/>
                </a:lnTo>
                <a:lnTo>
                  <a:pt x="1550" y="2872"/>
                </a:lnTo>
                <a:lnTo>
                  <a:pt x="1552" y="2876"/>
                </a:lnTo>
                <a:lnTo>
                  <a:pt x="1552" y="2878"/>
                </a:lnTo>
                <a:lnTo>
                  <a:pt x="1554" y="2878"/>
                </a:lnTo>
                <a:lnTo>
                  <a:pt x="1560" y="2872"/>
                </a:lnTo>
                <a:lnTo>
                  <a:pt x="1564" y="2870"/>
                </a:lnTo>
                <a:lnTo>
                  <a:pt x="1568" y="2868"/>
                </a:lnTo>
                <a:lnTo>
                  <a:pt x="1572" y="2868"/>
                </a:lnTo>
                <a:lnTo>
                  <a:pt x="1576" y="2870"/>
                </a:lnTo>
                <a:lnTo>
                  <a:pt x="1580" y="2874"/>
                </a:lnTo>
                <a:lnTo>
                  <a:pt x="1582" y="2874"/>
                </a:lnTo>
                <a:lnTo>
                  <a:pt x="1588" y="2874"/>
                </a:lnTo>
                <a:lnTo>
                  <a:pt x="1590" y="2872"/>
                </a:lnTo>
                <a:lnTo>
                  <a:pt x="1592" y="2874"/>
                </a:lnTo>
                <a:lnTo>
                  <a:pt x="1594" y="2880"/>
                </a:lnTo>
                <a:lnTo>
                  <a:pt x="1598" y="2886"/>
                </a:lnTo>
                <a:lnTo>
                  <a:pt x="1602" y="2892"/>
                </a:lnTo>
                <a:lnTo>
                  <a:pt x="1610" y="2900"/>
                </a:lnTo>
                <a:lnTo>
                  <a:pt x="1616" y="2902"/>
                </a:lnTo>
                <a:lnTo>
                  <a:pt x="1620" y="2904"/>
                </a:lnTo>
                <a:lnTo>
                  <a:pt x="1624" y="2904"/>
                </a:lnTo>
                <a:lnTo>
                  <a:pt x="1628" y="2902"/>
                </a:lnTo>
                <a:lnTo>
                  <a:pt x="1634" y="2896"/>
                </a:lnTo>
                <a:lnTo>
                  <a:pt x="1638" y="2894"/>
                </a:lnTo>
                <a:lnTo>
                  <a:pt x="1640" y="2894"/>
                </a:lnTo>
                <a:lnTo>
                  <a:pt x="1642" y="2896"/>
                </a:lnTo>
                <a:lnTo>
                  <a:pt x="1646" y="2898"/>
                </a:lnTo>
                <a:lnTo>
                  <a:pt x="1648" y="2896"/>
                </a:lnTo>
                <a:lnTo>
                  <a:pt x="1652" y="2894"/>
                </a:lnTo>
                <a:lnTo>
                  <a:pt x="1654" y="2890"/>
                </a:lnTo>
                <a:lnTo>
                  <a:pt x="1654" y="2884"/>
                </a:lnTo>
                <a:lnTo>
                  <a:pt x="1654" y="2872"/>
                </a:lnTo>
                <a:lnTo>
                  <a:pt x="1656" y="2866"/>
                </a:lnTo>
                <a:lnTo>
                  <a:pt x="1662" y="2864"/>
                </a:lnTo>
                <a:lnTo>
                  <a:pt x="1670" y="2864"/>
                </a:lnTo>
                <a:lnTo>
                  <a:pt x="1686" y="2868"/>
                </a:lnTo>
                <a:lnTo>
                  <a:pt x="1700" y="2874"/>
                </a:lnTo>
                <a:lnTo>
                  <a:pt x="1712" y="2882"/>
                </a:lnTo>
                <a:lnTo>
                  <a:pt x="1720" y="2890"/>
                </a:lnTo>
                <a:lnTo>
                  <a:pt x="1728" y="2898"/>
                </a:lnTo>
                <a:lnTo>
                  <a:pt x="1732" y="2904"/>
                </a:lnTo>
                <a:lnTo>
                  <a:pt x="1738" y="2908"/>
                </a:lnTo>
                <a:lnTo>
                  <a:pt x="1744" y="2910"/>
                </a:lnTo>
                <a:lnTo>
                  <a:pt x="1752" y="2908"/>
                </a:lnTo>
                <a:lnTo>
                  <a:pt x="1766" y="2904"/>
                </a:lnTo>
                <a:lnTo>
                  <a:pt x="1778" y="2902"/>
                </a:lnTo>
                <a:lnTo>
                  <a:pt x="1782" y="2900"/>
                </a:lnTo>
                <a:lnTo>
                  <a:pt x="1788" y="2898"/>
                </a:lnTo>
                <a:lnTo>
                  <a:pt x="1794" y="2892"/>
                </a:lnTo>
                <a:lnTo>
                  <a:pt x="1802" y="2884"/>
                </a:lnTo>
                <a:lnTo>
                  <a:pt x="1814" y="2872"/>
                </a:lnTo>
                <a:lnTo>
                  <a:pt x="1822" y="2868"/>
                </a:lnTo>
                <a:lnTo>
                  <a:pt x="1828" y="2868"/>
                </a:lnTo>
                <a:lnTo>
                  <a:pt x="1834" y="2872"/>
                </a:lnTo>
                <a:lnTo>
                  <a:pt x="1838" y="2876"/>
                </a:lnTo>
                <a:lnTo>
                  <a:pt x="1844" y="2880"/>
                </a:lnTo>
                <a:lnTo>
                  <a:pt x="1848" y="2880"/>
                </a:lnTo>
                <a:lnTo>
                  <a:pt x="1856" y="2876"/>
                </a:lnTo>
                <a:lnTo>
                  <a:pt x="1868" y="2864"/>
                </a:lnTo>
                <a:lnTo>
                  <a:pt x="1876" y="2860"/>
                </a:lnTo>
                <a:lnTo>
                  <a:pt x="1878" y="2860"/>
                </a:lnTo>
                <a:lnTo>
                  <a:pt x="1880" y="2862"/>
                </a:lnTo>
                <a:lnTo>
                  <a:pt x="1882" y="2870"/>
                </a:lnTo>
                <a:lnTo>
                  <a:pt x="1882" y="2874"/>
                </a:lnTo>
                <a:lnTo>
                  <a:pt x="1880" y="2878"/>
                </a:lnTo>
                <a:lnTo>
                  <a:pt x="1872" y="2886"/>
                </a:lnTo>
                <a:lnTo>
                  <a:pt x="1866" y="2892"/>
                </a:lnTo>
                <a:lnTo>
                  <a:pt x="1864" y="2894"/>
                </a:lnTo>
                <a:lnTo>
                  <a:pt x="1866" y="2896"/>
                </a:lnTo>
                <a:lnTo>
                  <a:pt x="1872" y="2906"/>
                </a:lnTo>
                <a:lnTo>
                  <a:pt x="1872" y="2910"/>
                </a:lnTo>
                <a:lnTo>
                  <a:pt x="1872" y="2914"/>
                </a:lnTo>
                <a:lnTo>
                  <a:pt x="1868" y="2918"/>
                </a:lnTo>
                <a:lnTo>
                  <a:pt x="1864" y="2924"/>
                </a:lnTo>
                <a:lnTo>
                  <a:pt x="1862" y="2930"/>
                </a:lnTo>
                <a:lnTo>
                  <a:pt x="1866" y="2940"/>
                </a:lnTo>
                <a:lnTo>
                  <a:pt x="1870" y="2948"/>
                </a:lnTo>
                <a:lnTo>
                  <a:pt x="1870" y="2956"/>
                </a:lnTo>
                <a:lnTo>
                  <a:pt x="1870" y="2966"/>
                </a:lnTo>
                <a:lnTo>
                  <a:pt x="1872" y="2980"/>
                </a:lnTo>
                <a:lnTo>
                  <a:pt x="1872" y="2986"/>
                </a:lnTo>
                <a:lnTo>
                  <a:pt x="1870" y="2990"/>
                </a:lnTo>
                <a:lnTo>
                  <a:pt x="1866" y="2996"/>
                </a:lnTo>
                <a:lnTo>
                  <a:pt x="1860" y="3000"/>
                </a:lnTo>
                <a:lnTo>
                  <a:pt x="1858" y="3006"/>
                </a:lnTo>
                <a:lnTo>
                  <a:pt x="1858" y="3012"/>
                </a:lnTo>
                <a:lnTo>
                  <a:pt x="1858" y="3020"/>
                </a:lnTo>
                <a:lnTo>
                  <a:pt x="1856" y="3020"/>
                </a:lnTo>
                <a:lnTo>
                  <a:pt x="1854" y="3024"/>
                </a:lnTo>
                <a:lnTo>
                  <a:pt x="1850" y="3034"/>
                </a:lnTo>
                <a:lnTo>
                  <a:pt x="1848" y="3044"/>
                </a:lnTo>
                <a:lnTo>
                  <a:pt x="1846" y="3050"/>
                </a:lnTo>
                <a:lnTo>
                  <a:pt x="1842" y="3054"/>
                </a:lnTo>
                <a:lnTo>
                  <a:pt x="1838" y="3064"/>
                </a:lnTo>
                <a:lnTo>
                  <a:pt x="1824" y="3108"/>
                </a:lnTo>
                <a:lnTo>
                  <a:pt x="1818" y="3130"/>
                </a:lnTo>
                <a:lnTo>
                  <a:pt x="1814" y="3144"/>
                </a:lnTo>
                <a:lnTo>
                  <a:pt x="1806" y="3154"/>
                </a:lnTo>
                <a:lnTo>
                  <a:pt x="1800" y="3160"/>
                </a:lnTo>
                <a:lnTo>
                  <a:pt x="1768" y="3170"/>
                </a:lnTo>
                <a:lnTo>
                  <a:pt x="1764" y="3170"/>
                </a:lnTo>
                <a:lnTo>
                  <a:pt x="1760" y="3166"/>
                </a:lnTo>
                <a:lnTo>
                  <a:pt x="1756" y="3164"/>
                </a:lnTo>
                <a:lnTo>
                  <a:pt x="1754" y="3166"/>
                </a:lnTo>
                <a:lnTo>
                  <a:pt x="1748" y="3168"/>
                </a:lnTo>
                <a:lnTo>
                  <a:pt x="1744" y="3170"/>
                </a:lnTo>
                <a:lnTo>
                  <a:pt x="1740" y="3170"/>
                </a:lnTo>
                <a:lnTo>
                  <a:pt x="1734" y="3168"/>
                </a:lnTo>
                <a:lnTo>
                  <a:pt x="1728" y="3164"/>
                </a:lnTo>
                <a:lnTo>
                  <a:pt x="1726" y="3162"/>
                </a:lnTo>
                <a:lnTo>
                  <a:pt x="1724" y="3162"/>
                </a:lnTo>
                <a:lnTo>
                  <a:pt x="1724" y="3164"/>
                </a:lnTo>
                <a:lnTo>
                  <a:pt x="1724" y="3168"/>
                </a:lnTo>
                <a:lnTo>
                  <a:pt x="1720" y="3170"/>
                </a:lnTo>
                <a:lnTo>
                  <a:pt x="1734" y="3232"/>
                </a:lnTo>
                <a:lnTo>
                  <a:pt x="1734" y="3230"/>
                </a:lnTo>
                <a:lnTo>
                  <a:pt x="1738" y="3232"/>
                </a:lnTo>
                <a:lnTo>
                  <a:pt x="1738" y="3236"/>
                </a:lnTo>
                <a:lnTo>
                  <a:pt x="1738" y="3242"/>
                </a:lnTo>
                <a:lnTo>
                  <a:pt x="1740" y="3252"/>
                </a:lnTo>
                <a:lnTo>
                  <a:pt x="1744" y="3260"/>
                </a:lnTo>
                <a:lnTo>
                  <a:pt x="1750" y="3266"/>
                </a:lnTo>
                <a:lnTo>
                  <a:pt x="1754" y="3272"/>
                </a:lnTo>
                <a:lnTo>
                  <a:pt x="1758" y="3278"/>
                </a:lnTo>
                <a:lnTo>
                  <a:pt x="1760" y="3288"/>
                </a:lnTo>
                <a:lnTo>
                  <a:pt x="1762" y="3300"/>
                </a:lnTo>
                <a:lnTo>
                  <a:pt x="1766" y="3306"/>
                </a:lnTo>
                <a:lnTo>
                  <a:pt x="1770" y="3312"/>
                </a:lnTo>
                <a:lnTo>
                  <a:pt x="1784" y="3328"/>
                </a:lnTo>
                <a:lnTo>
                  <a:pt x="1792" y="3340"/>
                </a:lnTo>
                <a:lnTo>
                  <a:pt x="1796" y="3344"/>
                </a:lnTo>
                <a:lnTo>
                  <a:pt x="1800" y="3346"/>
                </a:lnTo>
                <a:lnTo>
                  <a:pt x="1802" y="3344"/>
                </a:lnTo>
                <a:lnTo>
                  <a:pt x="1804" y="3340"/>
                </a:lnTo>
                <a:lnTo>
                  <a:pt x="1810" y="3328"/>
                </a:lnTo>
                <a:lnTo>
                  <a:pt x="1812" y="3314"/>
                </a:lnTo>
                <a:lnTo>
                  <a:pt x="1816" y="3292"/>
                </a:lnTo>
                <a:lnTo>
                  <a:pt x="1830" y="3254"/>
                </a:lnTo>
                <a:lnTo>
                  <a:pt x="1832" y="3250"/>
                </a:lnTo>
                <a:lnTo>
                  <a:pt x="1832" y="3256"/>
                </a:lnTo>
                <a:lnTo>
                  <a:pt x="1832" y="3260"/>
                </a:lnTo>
                <a:lnTo>
                  <a:pt x="1826" y="3286"/>
                </a:lnTo>
                <a:lnTo>
                  <a:pt x="1826" y="3296"/>
                </a:lnTo>
                <a:lnTo>
                  <a:pt x="1826" y="3302"/>
                </a:lnTo>
                <a:lnTo>
                  <a:pt x="1822" y="3312"/>
                </a:lnTo>
                <a:lnTo>
                  <a:pt x="1818" y="3328"/>
                </a:lnTo>
                <a:lnTo>
                  <a:pt x="1818" y="3330"/>
                </a:lnTo>
                <a:lnTo>
                  <a:pt x="1824" y="3328"/>
                </a:lnTo>
                <a:lnTo>
                  <a:pt x="1828" y="3326"/>
                </a:lnTo>
                <a:lnTo>
                  <a:pt x="1834" y="3326"/>
                </a:lnTo>
                <a:lnTo>
                  <a:pt x="1838" y="3328"/>
                </a:lnTo>
                <a:lnTo>
                  <a:pt x="1840" y="3330"/>
                </a:lnTo>
                <a:lnTo>
                  <a:pt x="1848" y="3340"/>
                </a:lnTo>
                <a:lnTo>
                  <a:pt x="1864" y="3372"/>
                </a:lnTo>
                <a:lnTo>
                  <a:pt x="1880" y="3406"/>
                </a:lnTo>
                <a:lnTo>
                  <a:pt x="1888" y="3418"/>
                </a:lnTo>
                <a:lnTo>
                  <a:pt x="1896" y="3428"/>
                </a:lnTo>
                <a:lnTo>
                  <a:pt x="1900" y="3434"/>
                </a:lnTo>
                <a:lnTo>
                  <a:pt x="1900" y="3440"/>
                </a:lnTo>
                <a:lnTo>
                  <a:pt x="1902" y="3444"/>
                </a:lnTo>
                <a:lnTo>
                  <a:pt x="1908" y="3450"/>
                </a:lnTo>
                <a:lnTo>
                  <a:pt x="1916" y="3458"/>
                </a:lnTo>
                <a:lnTo>
                  <a:pt x="1922" y="3470"/>
                </a:lnTo>
                <a:lnTo>
                  <a:pt x="1926" y="3482"/>
                </a:lnTo>
                <a:lnTo>
                  <a:pt x="1926" y="3486"/>
                </a:lnTo>
                <a:lnTo>
                  <a:pt x="1924" y="3492"/>
                </a:lnTo>
                <a:lnTo>
                  <a:pt x="1922" y="3496"/>
                </a:lnTo>
                <a:lnTo>
                  <a:pt x="1924" y="3502"/>
                </a:lnTo>
                <a:lnTo>
                  <a:pt x="1926" y="3506"/>
                </a:lnTo>
                <a:lnTo>
                  <a:pt x="1928" y="3512"/>
                </a:lnTo>
                <a:lnTo>
                  <a:pt x="1938" y="3522"/>
                </a:lnTo>
                <a:lnTo>
                  <a:pt x="1944" y="3526"/>
                </a:lnTo>
                <a:lnTo>
                  <a:pt x="1952" y="3528"/>
                </a:lnTo>
                <a:lnTo>
                  <a:pt x="1958" y="3532"/>
                </a:lnTo>
                <a:lnTo>
                  <a:pt x="1964" y="3538"/>
                </a:lnTo>
                <a:lnTo>
                  <a:pt x="1970" y="3548"/>
                </a:lnTo>
                <a:lnTo>
                  <a:pt x="1976" y="3560"/>
                </a:lnTo>
                <a:lnTo>
                  <a:pt x="1988" y="3586"/>
                </a:lnTo>
                <a:lnTo>
                  <a:pt x="1996" y="3610"/>
                </a:lnTo>
                <a:lnTo>
                  <a:pt x="1998" y="3620"/>
                </a:lnTo>
                <a:lnTo>
                  <a:pt x="1998" y="3626"/>
                </a:lnTo>
                <a:lnTo>
                  <a:pt x="1998" y="3632"/>
                </a:lnTo>
                <a:lnTo>
                  <a:pt x="1996" y="3636"/>
                </a:lnTo>
                <a:lnTo>
                  <a:pt x="1994" y="3638"/>
                </a:lnTo>
                <a:lnTo>
                  <a:pt x="1992" y="3642"/>
                </a:lnTo>
                <a:lnTo>
                  <a:pt x="1994" y="3648"/>
                </a:lnTo>
                <a:lnTo>
                  <a:pt x="1996" y="3656"/>
                </a:lnTo>
                <a:lnTo>
                  <a:pt x="2000" y="3664"/>
                </a:lnTo>
                <a:lnTo>
                  <a:pt x="2000" y="3668"/>
                </a:lnTo>
                <a:lnTo>
                  <a:pt x="1998" y="3670"/>
                </a:lnTo>
                <a:lnTo>
                  <a:pt x="1998" y="3672"/>
                </a:lnTo>
                <a:lnTo>
                  <a:pt x="1996" y="3674"/>
                </a:lnTo>
                <a:lnTo>
                  <a:pt x="1996" y="3676"/>
                </a:lnTo>
                <a:lnTo>
                  <a:pt x="2004" y="3690"/>
                </a:lnTo>
                <a:lnTo>
                  <a:pt x="2014" y="3706"/>
                </a:lnTo>
                <a:lnTo>
                  <a:pt x="2020" y="3716"/>
                </a:lnTo>
                <a:lnTo>
                  <a:pt x="2026" y="3722"/>
                </a:lnTo>
                <a:lnTo>
                  <a:pt x="2036" y="3726"/>
                </a:lnTo>
                <a:lnTo>
                  <a:pt x="2042" y="3730"/>
                </a:lnTo>
                <a:lnTo>
                  <a:pt x="2048" y="3734"/>
                </a:lnTo>
                <a:lnTo>
                  <a:pt x="2058" y="3744"/>
                </a:lnTo>
                <a:lnTo>
                  <a:pt x="2064" y="3758"/>
                </a:lnTo>
                <a:lnTo>
                  <a:pt x="2072" y="3770"/>
                </a:lnTo>
                <a:lnTo>
                  <a:pt x="2078" y="3778"/>
                </a:lnTo>
                <a:lnTo>
                  <a:pt x="2082" y="3782"/>
                </a:lnTo>
                <a:lnTo>
                  <a:pt x="2084" y="3786"/>
                </a:lnTo>
                <a:lnTo>
                  <a:pt x="2084" y="3796"/>
                </a:lnTo>
                <a:lnTo>
                  <a:pt x="2086" y="3804"/>
                </a:lnTo>
                <a:lnTo>
                  <a:pt x="2088" y="3810"/>
                </a:lnTo>
                <a:lnTo>
                  <a:pt x="2092" y="3816"/>
                </a:lnTo>
                <a:lnTo>
                  <a:pt x="2094" y="3824"/>
                </a:lnTo>
                <a:lnTo>
                  <a:pt x="2096" y="3830"/>
                </a:lnTo>
                <a:lnTo>
                  <a:pt x="2098" y="3836"/>
                </a:lnTo>
                <a:lnTo>
                  <a:pt x="2108" y="3848"/>
                </a:lnTo>
                <a:lnTo>
                  <a:pt x="2120" y="3862"/>
                </a:lnTo>
                <a:lnTo>
                  <a:pt x="2124" y="3870"/>
                </a:lnTo>
                <a:lnTo>
                  <a:pt x="2126" y="3878"/>
                </a:lnTo>
                <a:lnTo>
                  <a:pt x="2128" y="3884"/>
                </a:lnTo>
                <a:lnTo>
                  <a:pt x="2130" y="3886"/>
                </a:lnTo>
                <a:lnTo>
                  <a:pt x="2134" y="3886"/>
                </a:lnTo>
                <a:lnTo>
                  <a:pt x="2138" y="3888"/>
                </a:lnTo>
                <a:lnTo>
                  <a:pt x="2140" y="3892"/>
                </a:lnTo>
                <a:lnTo>
                  <a:pt x="2144" y="3902"/>
                </a:lnTo>
                <a:lnTo>
                  <a:pt x="2146" y="3918"/>
                </a:lnTo>
                <a:lnTo>
                  <a:pt x="2148" y="3936"/>
                </a:lnTo>
                <a:lnTo>
                  <a:pt x="2146" y="3944"/>
                </a:lnTo>
                <a:lnTo>
                  <a:pt x="2142" y="3952"/>
                </a:lnTo>
                <a:lnTo>
                  <a:pt x="2142" y="3954"/>
                </a:lnTo>
                <a:lnTo>
                  <a:pt x="2142" y="3958"/>
                </a:lnTo>
                <a:lnTo>
                  <a:pt x="2144" y="3964"/>
                </a:lnTo>
                <a:lnTo>
                  <a:pt x="2146" y="3968"/>
                </a:lnTo>
                <a:lnTo>
                  <a:pt x="2146" y="3972"/>
                </a:lnTo>
                <a:lnTo>
                  <a:pt x="2144" y="3974"/>
                </a:lnTo>
                <a:lnTo>
                  <a:pt x="2140" y="3976"/>
                </a:lnTo>
                <a:lnTo>
                  <a:pt x="2142" y="3980"/>
                </a:lnTo>
                <a:lnTo>
                  <a:pt x="2146" y="3982"/>
                </a:lnTo>
                <a:lnTo>
                  <a:pt x="2148" y="3986"/>
                </a:lnTo>
                <a:lnTo>
                  <a:pt x="2150" y="3988"/>
                </a:lnTo>
                <a:lnTo>
                  <a:pt x="2150" y="3996"/>
                </a:lnTo>
                <a:lnTo>
                  <a:pt x="2152" y="4000"/>
                </a:lnTo>
                <a:lnTo>
                  <a:pt x="2154" y="4008"/>
                </a:lnTo>
                <a:lnTo>
                  <a:pt x="2156" y="4020"/>
                </a:lnTo>
                <a:lnTo>
                  <a:pt x="2158" y="4034"/>
                </a:lnTo>
                <a:lnTo>
                  <a:pt x="2162" y="4044"/>
                </a:lnTo>
                <a:lnTo>
                  <a:pt x="2166" y="4054"/>
                </a:lnTo>
                <a:lnTo>
                  <a:pt x="2166" y="4058"/>
                </a:lnTo>
                <a:lnTo>
                  <a:pt x="2166" y="4064"/>
                </a:lnTo>
                <a:lnTo>
                  <a:pt x="2164" y="4072"/>
                </a:lnTo>
                <a:lnTo>
                  <a:pt x="2166" y="4076"/>
                </a:lnTo>
                <a:lnTo>
                  <a:pt x="2168" y="4082"/>
                </a:lnTo>
                <a:lnTo>
                  <a:pt x="2172" y="4092"/>
                </a:lnTo>
                <a:lnTo>
                  <a:pt x="2176" y="4100"/>
                </a:lnTo>
                <a:lnTo>
                  <a:pt x="2178" y="4102"/>
                </a:lnTo>
                <a:lnTo>
                  <a:pt x="2180" y="4102"/>
                </a:lnTo>
                <a:lnTo>
                  <a:pt x="2184" y="4100"/>
                </a:lnTo>
                <a:lnTo>
                  <a:pt x="2186" y="4102"/>
                </a:lnTo>
                <a:lnTo>
                  <a:pt x="2190" y="4104"/>
                </a:lnTo>
                <a:lnTo>
                  <a:pt x="2196" y="4108"/>
                </a:lnTo>
                <a:lnTo>
                  <a:pt x="2200" y="4106"/>
                </a:lnTo>
                <a:lnTo>
                  <a:pt x="2204" y="4104"/>
                </a:lnTo>
                <a:lnTo>
                  <a:pt x="2208" y="4104"/>
                </a:lnTo>
                <a:lnTo>
                  <a:pt x="2212" y="4104"/>
                </a:lnTo>
                <a:lnTo>
                  <a:pt x="2214" y="4102"/>
                </a:lnTo>
                <a:lnTo>
                  <a:pt x="2218" y="4098"/>
                </a:lnTo>
                <a:lnTo>
                  <a:pt x="2226" y="4098"/>
                </a:lnTo>
                <a:lnTo>
                  <a:pt x="2232" y="4100"/>
                </a:lnTo>
                <a:lnTo>
                  <a:pt x="2236" y="4098"/>
                </a:lnTo>
                <a:lnTo>
                  <a:pt x="2238" y="4096"/>
                </a:lnTo>
                <a:lnTo>
                  <a:pt x="2240" y="4094"/>
                </a:lnTo>
                <a:lnTo>
                  <a:pt x="2242" y="4090"/>
                </a:lnTo>
                <a:lnTo>
                  <a:pt x="2244" y="4088"/>
                </a:lnTo>
                <a:lnTo>
                  <a:pt x="2248" y="4088"/>
                </a:lnTo>
                <a:lnTo>
                  <a:pt x="2252" y="4086"/>
                </a:lnTo>
                <a:lnTo>
                  <a:pt x="2254" y="4084"/>
                </a:lnTo>
                <a:lnTo>
                  <a:pt x="2258" y="4074"/>
                </a:lnTo>
                <a:lnTo>
                  <a:pt x="2262" y="4070"/>
                </a:lnTo>
                <a:lnTo>
                  <a:pt x="2266" y="4068"/>
                </a:lnTo>
                <a:lnTo>
                  <a:pt x="2274" y="4066"/>
                </a:lnTo>
                <a:lnTo>
                  <a:pt x="2284" y="4066"/>
                </a:lnTo>
                <a:lnTo>
                  <a:pt x="2300" y="4066"/>
                </a:lnTo>
                <a:lnTo>
                  <a:pt x="2312" y="4062"/>
                </a:lnTo>
                <a:lnTo>
                  <a:pt x="2324" y="4058"/>
                </a:lnTo>
                <a:lnTo>
                  <a:pt x="2334" y="4050"/>
                </a:lnTo>
                <a:lnTo>
                  <a:pt x="2348" y="4038"/>
                </a:lnTo>
                <a:lnTo>
                  <a:pt x="2356" y="4036"/>
                </a:lnTo>
                <a:lnTo>
                  <a:pt x="2364" y="4036"/>
                </a:lnTo>
                <a:lnTo>
                  <a:pt x="2370" y="4038"/>
                </a:lnTo>
                <a:lnTo>
                  <a:pt x="2374" y="4038"/>
                </a:lnTo>
                <a:lnTo>
                  <a:pt x="2382" y="4034"/>
                </a:lnTo>
                <a:lnTo>
                  <a:pt x="2390" y="4028"/>
                </a:lnTo>
                <a:lnTo>
                  <a:pt x="2398" y="4020"/>
                </a:lnTo>
                <a:lnTo>
                  <a:pt x="2406" y="4010"/>
                </a:lnTo>
                <a:lnTo>
                  <a:pt x="2416" y="4002"/>
                </a:lnTo>
                <a:lnTo>
                  <a:pt x="2426" y="3998"/>
                </a:lnTo>
                <a:lnTo>
                  <a:pt x="2432" y="3996"/>
                </a:lnTo>
                <a:lnTo>
                  <a:pt x="2438" y="3998"/>
                </a:lnTo>
                <a:lnTo>
                  <a:pt x="2442" y="3998"/>
                </a:lnTo>
                <a:lnTo>
                  <a:pt x="2446" y="3996"/>
                </a:lnTo>
                <a:lnTo>
                  <a:pt x="2452" y="3992"/>
                </a:lnTo>
                <a:lnTo>
                  <a:pt x="2462" y="3986"/>
                </a:lnTo>
                <a:lnTo>
                  <a:pt x="2468" y="3982"/>
                </a:lnTo>
                <a:lnTo>
                  <a:pt x="2480" y="3978"/>
                </a:lnTo>
                <a:lnTo>
                  <a:pt x="2500" y="3972"/>
                </a:lnTo>
                <a:lnTo>
                  <a:pt x="2506" y="3968"/>
                </a:lnTo>
                <a:lnTo>
                  <a:pt x="2510" y="3966"/>
                </a:lnTo>
                <a:lnTo>
                  <a:pt x="2520" y="3962"/>
                </a:lnTo>
                <a:lnTo>
                  <a:pt x="2526" y="3960"/>
                </a:lnTo>
                <a:lnTo>
                  <a:pt x="2528" y="3954"/>
                </a:lnTo>
                <a:lnTo>
                  <a:pt x="2528" y="3942"/>
                </a:lnTo>
                <a:lnTo>
                  <a:pt x="2528" y="3934"/>
                </a:lnTo>
                <a:lnTo>
                  <a:pt x="2532" y="3926"/>
                </a:lnTo>
                <a:lnTo>
                  <a:pt x="2542" y="3916"/>
                </a:lnTo>
                <a:lnTo>
                  <a:pt x="2562" y="3906"/>
                </a:lnTo>
                <a:lnTo>
                  <a:pt x="2566" y="3902"/>
                </a:lnTo>
                <a:lnTo>
                  <a:pt x="2572" y="3902"/>
                </a:lnTo>
                <a:lnTo>
                  <a:pt x="2578" y="3902"/>
                </a:lnTo>
                <a:lnTo>
                  <a:pt x="2584" y="3902"/>
                </a:lnTo>
                <a:lnTo>
                  <a:pt x="2586" y="3900"/>
                </a:lnTo>
                <a:lnTo>
                  <a:pt x="2594" y="3894"/>
                </a:lnTo>
                <a:lnTo>
                  <a:pt x="2600" y="3892"/>
                </a:lnTo>
                <a:lnTo>
                  <a:pt x="2606" y="3890"/>
                </a:lnTo>
                <a:lnTo>
                  <a:pt x="2614" y="3888"/>
                </a:lnTo>
                <a:lnTo>
                  <a:pt x="2624" y="3890"/>
                </a:lnTo>
                <a:lnTo>
                  <a:pt x="2630" y="3890"/>
                </a:lnTo>
                <a:lnTo>
                  <a:pt x="2634" y="3890"/>
                </a:lnTo>
                <a:lnTo>
                  <a:pt x="2638" y="3888"/>
                </a:lnTo>
                <a:lnTo>
                  <a:pt x="2642" y="3886"/>
                </a:lnTo>
                <a:lnTo>
                  <a:pt x="2646" y="3878"/>
                </a:lnTo>
                <a:lnTo>
                  <a:pt x="2650" y="3868"/>
                </a:lnTo>
                <a:lnTo>
                  <a:pt x="2654" y="3858"/>
                </a:lnTo>
                <a:lnTo>
                  <a:pt x="2658" y="3850"/>
                </a:lnTo>
                <a:lnTo>
                  <a:pt x="2664" y="3844"/>
                </a:lnTo>
                <a:lnTo>
                  <a:pt x="2670" y="3842"/>
                </a:lnTo>
                <a:lnTo>
                  <a:pt x="2676" y="3842"/>
                </a:lnTo>
                <a:lnTo>
                  <a:pt x="2690" y="3840"/>
                </a:lnTo>
                <a:lnTo>
                  <a:pt x="2698" y="3836"/>
                </a:lnTo>
                <a:lnTo>
                  <a:pt x="2702" y="3830"/>
                </a:lnTo>
                <a:lnTo>
                  <a:pt x="2704" y="3822"/>
                </a:lnTo>
                <a:lnTo>
                  <a:pt x="2708" y="3814"/>
                </a:lnTo>
                <a:lnTo>
                  <a:pt x="2712" y="3806"/>
                </a:lnTo>
                <a:lnTo>
                  <a:pt x="2720" y="3798"/>
                </a:lnTo>
                <a:lnTo>
                  <a:pt x="2734" y="3794"/>
                </a:lnTo>
                <a:lnTo>
                  <a:pt x="2746" y="3790"/>
                </a:lnTo>
                <a:lnTo>
                  <a:pt x="2752" y="3786"/>
                </a:lnTo>
                <a:lnTo>
                  <a:pt x="2754" y="3782"/>
                </a:lnTo>
                <a:lnTo>
                  <a:pt x="2752" y="3776"/>
                </a:lnTo>
                <a:lnTo>
                  <a:pt x="2750" y="3768"/>
                </a:lnTo>
                <a:lnTo>
                  <a:pt x="2750" y="3758"/>
                </a:lnTo>
                <a:lnTo>
                  <a:pt x="2750" y="3746"/>
                </a:lnTo>
                <a:lnTo>
                  <a:pt x="2754" y="3730"/>
                </a:lnTo>
                <a:lnTo>
                  <a:pt x="2760" y="3716"/>
                </a:lnTo>
                <a:lnTo>
                  <a:pt x="2764" y="3710"/>
                </a:lnTo>
                <a:lnTo>
                  <a:pt x="2768" y="3712"/>
                </a:lnTo>
                <a:lnTo>
                  <a:pt x="2770" y="3714"/>
                </a:lnTo>
                <a:lnTo>
                  <a:pt x="2772" y="3718"/>
                </a:lnTo>
                <a:lnTo>
                  <a:pt x="2776" y="3720"/>
                </a:lnTo>
                <a:lnTo>
                  <a:pt x="2780" y="3716"/>
                </a:lnTo>
                <a:lnTo>
                  <a:pt x="2786" y="3704"/>
                </a:lnTo>
                <a:lnTo>
                  <a:pt x="2792" y="3692"/>
                </a:lnTo>
                <a:lnTo>
                  <a:pt x="2796" y="3684"/>
                </a:lnTo>
                <a:lnTo>
                  <a:pt x="2806" y="3674"/>
                </a:lnTo>
                <a:lnTo>
                  <a:pt x="2816" y="3664"/>
                </a:lnTo>
                <a:lnTo>
                  <a:pt x="2820" y="3656"/>
                </a:lnTo>
                <a:lnTo>
                  <a:pt x="2824" y="3644"/>
                </a:lnTo>
                <a:lnTo>
                  <a:pt x="2830" y="3628"/>
                </a:lnTo>
                <a:lnTo>
                  <a:pt x="2834" y="3618"/>
                </a:lnTo>
                <a:lnTo>
                  <a:pt x="2834" y="3616"/>
                </a:lnTo>
                <a:lnTo>
                  <a:pt x="2832" y="3614"/>
                </a:lnTo>
                <a:lnTo>
                  <a:pt x="2822" y="3608"/>
                </a:lnTo>
                <a:close/>
                <a:moveTo>
                  <a:pt x="2468" y="3400"/>
                </a:moveTo>
                <a:lnTo>
                  <a:pt x="2468" y="3400"/>
                </a:lnTo>
                <a:lnTo>
                  <a:pt x="2470" y="3400"/>
                </a:lnTo>
                <a:lnTo>
                  <a:pt x="2468" y="3400"/>
                </a:lnTo>
                <a:close/>
                <a:moveTo>
                  <a:pt x="1836" y="3098"/>
                </a:moveTo>
                <a:lnTo>
                  <a:pt x="1836" y="3098"/>
                </a:lnTo>
                <a:lnTo>
                  <a:pt x="1838" y="3094"/>
                </a:lnTo>
                <a:lnTo>
                  <a:pt x="1842" y="3094"/>
                </a:lnTo>
                <a:lnTo>
                  <a:pt x="1838" y="3094"/>
                </a:lnTo>
                <a:lnTo>
                  <a:pt x="1836" y="3098"/>
                </a:lnTo>
                <a:close/>
                <a:moveTo>
                  <a:pt x="1856" y="3100"/>
                </a:moveTo>
                <a:lnTo>
                  <a:pt x="1856" y="3100"/>
                </a:lnTo>
                <a:lnTo>
                  <a:pt x="1856" y="3102"/>
                </a:lnTo>
                <a:lnTo>
                  <a:pt x="1856" y="3100"/>
                </a:lnTo>
                <a:lnTo>
                  <a:pt x="1856" y="3090"/>
                </a:lnTo>
                <a:lnTo>
                  <a:pt x="1858" y="3084"/>
                </a:lnTo>
                <a:lnTo>
                  <a:pt x="1860" y="3082"/>
                </a:lnTo>
                <a:lnTo>
                  <a:pt x="1858" y="3084"/>
                </a:lnTo>
                <a:lnTo>
                  <a:pt x="1856" y="3090"/>
                </a:lnTo>
                <a:lnTo>
                  <a:pt x="1856" y="3100"/>
                </a:lnTo>
                <a:close/>
              </a:path>
            </a:pathLst>
          </a:custGeom>
          <a:solidFill>
            <a:schemeClr val="accent2"/>
          </a:solidFill>
          <a:ln w="9525">
            <a:noFill/>
            <a:round/>
            <a:headEnd/>
            <a:tailEnd/>
          </a:ln>
          <a:effectLst/>
        </p:spPr>
        <p:txBody>
          <a:bodyPr/>
          <a:lstStyle/>
          <a:p>
            <a:pPr>
              <a:defRPr/>
            </a:pPr>
            <a:endParaRPr lang="en-US">
              <a:latin typeface="Arial" charset="0"/>
              <a:ea typeface="ＭＳ Ｐゴシック" charset="-128"/>
            </a:endParaRPr>
          </a:p>
        </p:txBody>
      </p:sp>
      <p:sp>
        <p:nvSpPr>
          <p:cNvPr id="22" name="Freeform 6151"/>
          <p:cNvSpPr>
            <a:spLocks noChangeAspect="1" noEditPoints="1"/>
          </p:cNvSpPr>
          <p:nvPr/>
        </p:nvSpPr>
        <p:spPr bwMode="auto">
          <a:xfrm>
            <a:off x="7807421" y="1668827"/>
            <a:ext cx="3140173" cy="2803524"/>
          </a:xfrm>
          <a:custGeom>
            <a:avLst/>
            <a:gdLst>
              <a:gd name="T0" fmla="*/ 911851 w 2690"/>
              <a:gd name="T1" fmla="*/ 719856 h 2404"/>
              <a:gd name="T2" fmla="*/ 2140753 w 2690"/>
              <a:gd name="T3" fmla="*/ 738180 h 2404"/>
              <a:gd name="T4" fmla="*/ 2020221 w 2690"/>
              <a:gd name="T5" fmla="*/ 1547036 h 2404"/>
              <a:gd name="T6" fmla="*/ 1881347 w 2690"/>
              <a:gd name="T7" fmla="*/ 1300976 h 2404"/>
              <a:gd name="T8" fmla="*/ 1629802 w 2690"/>
              <a:gd name="T9" fmla="*/ 918798 h 2404"/>
              <a:gd name="T10" fmla="*/ 1498789 w 2690"/>
              <a:gd name="T11" fmla="*/ 832415 h 2404"/>
              <a:gd name="T12" fmla="*/ 1194839 w 2690"/>
              <a:gd name="T13" fmla="*/ 973769 h 2404"/>
              <a:gd name="T14" fmla="*/ 1205320 w 2690"/>
              <a:gd name="T15" fmla="*/ 790533 h 2404"/>
              <a:gd name="T16" fmla="*/ 987838 w 2690"/>
              <a:gd name="T17" fmla="*/ 727709 h 2404"/>
              <a:gd name="T18" fmla="*/ 801800 w 2690"/>
              <a:gd name="T19" fmla="*/ 944975 h 2404"/>
              <a:gd name="T20" fmla="*/ 542394 w 2690"/>
              <a:gd name="T21" fmla="*/ 1099416 h 2404"/>
              <a:gd name="T22" fmla="*/ 144114 w 2690"/>
              <a:gd name="T23" fmla="*/ 1353329 h 2404"/>
              <a:gd name="T24" fmla="*/ 10481 w 2690"/>
              <a:gd name="T25" fmla="*/ 1654360 h 2404"/>
              <a:gd name="T26" fmla="*/ 125772 w 2690"/>
              <a:gd name="T27" fmla="*/ 2177892 h 2404"/>
              <a:gd name="T28" fmla="*/ 450685 w 2690"/>
              <a:gd name="T29" fmla="*/ 2222392 h 2404"/>
              <a:gd name="T30" fmla="*/ 1011420 w 2690"/>
              <a:gd name="T31" fmla="*/ 2088891 h 2404"/>
              <a:gd name="T32" fmla="*/ 1297029 w 2690"/>
              <a:gd name="T33" fmla="*/ 2146480 h 2404"/>
              <a:gd name="T34" fmla="*/ 1336333 w 2690"/>
              <a:gd name="T35" fmla="*/ 2345422 h 2404"/>
              <a:gd name="T36" fmla="*/ 1671726 w 2690"/>
              <a:gd name="T37" fmla="*/ 2507716 h 2404"/>
              <a:gd name="T38" fmla="*/ 1936372 w 2690"/>
              <a:gd name="T39" fmla="*/ 2452746 h 2404"/>
              <a:gd name="T40" fmla="*/ 2132892 w 2690"/>
              <a:gd name="T41" fmla="*/ 1848067 h 2404"/>
              <a:gd name="T42" fmla="*/ 2185297 w 2690"/>
              <a:gd name="T43" fmla="*/ 319354 h 2404"/>
              <a:gd name="T44" fmla="*/ 1627182 w 2690"/>
              <a:gd name="T45" fmla="*/ 2659541 h 2404"/>
              <a:gd name="T46" fmla="*/ 1671726 w 2690"/>
              <a:gd name="T47" fmla="*/ 2772100 h 2404"/>
              <a:gd name="T48" fmla="*/ 1818461 w 2690"/>
              <a:gd name="T49" fmla="*/ 2876806 h 2404"/>
              <a:gd name="T50" fmla="*/ 1286548 w 2690"/>
              <a:gd name="T51" fmla="*/ 2368981 h 2404"/>
              <a:gd name="T52" fmla="*/ 2900628 w 2690"/>
              <a:gd name="T53" fmla="*/ 1065387 h 2404"/>
              <a:gd name="T54" fmla="*/ 2827261 w 2690"/>
              <a:gd name="T55" fmla="*/ 1437094 h 2404"/>
              <a:gd name="T56" fmla="*/ 2822020 w 2690"/>
              <a:gd name="T57" fmla="*/ 939739 h 2404"/>
              <a:gd name="T58" fmla="*/ 2321551 w 2690"/>
              <a:gd name="T59" fmla="*/ 505208 h 2404"/>
              <a:gd name="T60" fmla="*/ 2282247 w 2690"/>
              <a:gd name="T61" fmla="*/ 416208 h 2404"/>
              <a:gd name="T62" fmla="*/ 2397538 w 2690"/>
              <a:gd name="T63" fmla="*/ 499973 h 2404"/>
              <a:gd name="T64" fmla="*/ 2497108 w 2690"/>
              <a:gd name="T65" fmla="*/ 753886 h 2404"/>
              <a:gd name="T66" fmla="*/ 2877046 w 2690"/>
              <a:gd name="T67" fmla="*/ 1057534 h 2404"/>
              <a:gd name="T68" fmla="*/ 3188857 w 2690"/>
              <a:gd name="T69" fmla="*/ 2732835 h 2404"/>
              <a:gd name="T70" fmla="*/ 2942552 w 2690"/>
              <a:gd name="T71" fmla="*/ 2942248 h 2404"/>
              <a:gd name="T72" fmla="*/ 2955654 w 2690"/>
              <a:gd name="T73" fmla="*/ 3146425 h 2404"/>
              <a:gd name="T74" fmla="*/ 3165274 w 2690"/>
              <a:gd name="T75" fmla="*/ 2874189 h 2404"/>
              <a:gd name="T76" fmla="*/ 3492807 w 2690"/>
              <a:gd name="T77" fmla="*/ 1075857 h 2404"/>
              <a:gd name="T78" fmla="*/ 3251743 w 2690"/>
              <a:gd name="T79" fmla="*/ 2403010 h 2404"/>
              <a:gd name="T80" fmla="*/ 3228161 w 2690"/>
              <a:gd name="T81" fmla="*/ 2395157 h 2404"/>
              <a:gd name="T82" fmla="*/ 3277946 w 2690"/>
              <a:gd name="T83" fmla="*/ 2774718 h 2404"/>
              <a:gd name="T84" fmla="*/ 3406338 w 2690"/>
              <a:gd name="T85" fmla="*/ 2492010 h 2404"/>
              <a:gd name="T86" fmla="*/ 2947793 w 2690"/>
              <a:gd name="T87" fmla="*/ 1211976 h 2404"/>
              <a:gd name="T88" fmla="*/ 1994018 w 2690"/>
              <a:gd name="T89" fmla="*/ 643944 h 2404"/>
              <a:gd name="T90" fmla="*/ 1789638 w 2690"/>
              <a:gd name="T91" fmla="*/ 329825 h 2404"/>
              <a:gd name="T92" fmla="*/ 1205320 w 2690"/>
              <a:gd name="T93" fmla="*/ 102089 h 2404"/>
              <a:gd name="T94" fmla="*/ 1113611 w 2690"/>
              <a:gd name="T95" fmla="*/ 376943 h 2404"/>
              <a:gd name="T96" fmla="*/ 1302269 w 2690"/>
              <a:gd name="T97" fmla="*/ 502590 h 2404"/>
              <a:gd name="T98" fmla="*/ 1388738 w 2690"/>
              <a:gd name="T99" fmla="*/ 1052299 h 2404"/>
              <a:gd name="T100" fmla="*/ 1587878 w 2690"/>
              <a:gd name="T101" fmla="*/ 575885 h 2404"/>
              <a:gd name="T102" fmla="*/ 1834182 w 2690"/>
              <a:gd name="T103" fmla="*/ 643944 h 2404"/>
              <a:gd name="T104" fmla="*/ 1826321 w 2690"/>
              <a:gd name="T105" fmla="*/ 505208 h 2404"/>
              <a:gd name="T106" fmla="*/ 1598359 w 2690"/>
              <a:gd name="T107" fmla="*/ 222501 h 2404"/>
              <a:gd name="T108" fmla="*/ 1902309 w 2690"/>
              <a:gd name="T109" fmla="*/ 387413 h 2404"/>
              <a:gd name="T110" fmla="*/ 2004499 w 2690"/>
              <a:gd name="T111" fmla="*/ 316737 h 2404"/>
              <a:gd name="T112" fmla="*/ 2080487 w 2690"/>
              <a:gd name="T113" fmla="*/ 264383 h 2404"/>
              <a:gd name="T114" fmla="*/ 1965195 w 2690"/>
              <a:gd name="T115" fmla="*/ 167530 h 2404"/>
              <a:gd name="T116" fmla="*/ 1006180 w 2690"/>
              <a:gd name="T117" fmla="*/ 191089 h 2404"/>
              <a:gd name="T118" fmla="*/ 1315371 w 2690"/>
              <a:gd name="T119" fmla="*/ 371707 h 2404"/>
              <a:gd name="T120" fmla="*/ 1265586 w 2690"/>
              <a:gd name="T121" fmla="*/ 125648 h 2404"/>
              <a:gd name="T122" fmla="*/ 1029762 w 2690"/>
              <a:gd name="T123" fmla="*/ 23559 h 2404"/>
              <a:gd name="T124" fmla="*/ 2117170 w 2690"/>
              <a:gd name="T125" fmla="*/ 1602007 h 240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690"/>
              <a:gd name="T190" fmla="*/ 0 h 2404"/>
              <a:gd name="T191" fmla="*/ 2690 w 2690"/>
              <a:gd name="T192" fmla="*/ 2404 h 240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690" h="2404">
                <a:moveTo>
                  <a:pt x="692" y="12"/>
                </a:moveTo>
                <a:lnTo>
                  <a:pt x="692" y="12"/>
                </a:lnTo>
                <a:lnTo>
                  <a:pt x="698" y="14"/>
                </a:lnTo>
                <a:lnTo>
                  <a:pt x="702" y="18"/>
                </a:lnTo>
                <a:lnTo>
                  <a:pt x="708" y="20"/>
                </a:lnTo>
                <a:lnTo>
                  <a:pt x="714" y="20"/>
                </a:lnTo>
                <a:lnTo>
                  <a:pt x="716" y="20"/>
                </a:lnTo>
                <a:lnTo>
                  <a:pt x="714" y="18"/>
                </a:lnTo>
                <a:lnTo>
                  <a:pt x="712" y="16"/>
                </a:lnTo>
                <a:lnTo>
                  <a:pt x="710" y="12"/>
                </a:lnTo>
                <a:lnTo>
                  <a:pt x="708" y="12"/>
                </a:lnTo>
                <a:lnTo>
                  <a:pt x="710" y="12"/>
                </a:lnTo>
                <a:lnTo>
                  <a:pt x="714" y="12"/>
                </a:lnTo>
                <a:lnTo>
                  <a:pt x="718" y="16"/>
                </a:lnTo>
                <a:lnTo>
                  <a:pt x="722" y="18"/>
                </a:lnTo>
                <a:lnTo>
                  <a:pt x="728" y="18"/>
                </a:lnTo>
                <a:lnTo>
                  <a:pt x="730" y="16"/>
                </a:lnTo>
                <a:lnTo>
                  <a:pt x="730" y="12"/>
                </a:lnTo>
                <a:lnTo>
                  <a:pt x="724" y="6"/>
                </a:lnTo>
                <a:lnTo>
                  <a:pt x="714" y="2"/>
                </a:lnTo>
                <a:lnTo>
                  <a:pt x="708" y="0"/>
                </a:lnTo>
                <a:lnTo>
                  <a:pt x="702" y="2"/>
                </a:lnTo>
                <a:lnTo>
                  <a:pt x="694" y="4"/>
                </a:lnTo>
                <a:lnTo>
                  <a:pt x="688" y="8"/>
                </a:lnTo>
                <a:lnTo>
                  <a:pt x="688" y="10"/>
                </a:lnTo>
                <a:lnTo>
                  <a:pt x="692" y="12"/>
                </a:lnTo>
                <a:close/>
                <a:moveTo>
                  <a:pt x="742" y="352"/>
                </a:moveTo>
                <a:lnTo>
                  <a:pt x="742" y="352"/>
                </a:lnTo>
                <a:lnTo>
                  <a:pt x="740" y="350"/>
                </a:lnTo>
                <a:lnTo>
                  <a:pt x="736" y="352"/>
                </a:lnTo>
                <a:lnTo>
                  <a:pt x="732" y="358"/>
                </a:lnTo>
                <a:lnTo>
                  <a:pt x="728" y="366"/>
                </a:lnTo>
                <a:lnTo>
                  <a:pt x="724" y="382"/>
                </a:lnTo>
                <a:lnTo>
                  <a:pt x="724" y="386"/>
                </a:lnTo>
                <a:lnTo>
                  <a:pt x="724" y="388"/>
                </a:lnTo>
                <a:lnTo>
                  <a:pt x="726" y="388"/>
                </a:lnTo>
                <a:lnTo>
                  <a:pt x="736" y="382"/>
                </a:lnTo>
                <a:lnTo>
                  <a:pt x="742" y="374"/>
                </a:lnTo>
                <a:lnTo>
                  <a:pt x="744" y="364"/>
                </a:lnTo>
                <a:lnTo>
                  <a:pt x="742" y="352"/>
                </a:lnTo>
                <a:close/>
                <a:moveTo>
                  <a:pt x="696" y="550"/>
                </a:moveTo>
                <a:lnTo>
                  <a:pt x="696" y="550"/>
                </a:lnTo>
                <a:lnTo>
                  <a:pt x="692" y="548"/>
                </a:lnTo>
                <a:lnTo>
                  <a:pt x="690" y="548"/>
                </a:lnTo>
                <a:lnTo>
                  <a:pt x="690" y="552"/>
                </a:lnTo>
                <a:lnTo>
                  <a:pt x="692" y="556"/>
                </a:lnTo>
                <a:lnTo>
                  <a:pt x="700" y="566"/>
                </a:lnTo>
                <a:lnTo>
                  <a:pt x="710" y="578"/>
                </a:lnTo>
                <a:lnTo>
                  <a:pt x="714" y="580"/>
                </a:lnTo>
                <a:lnTo>
                  <a:pt x="718" y="578"/>
                </a:lnTo>
                <a:lnTo>
                  <a:pt x="724" y="576"/>
                </a:lnTo>
                <a:lnTo>
                  <a:pt x="728" y="574"/>
                </a:lnTo>
                <a:lnTo>
                  <a:pt x="734" y="568"/>
                </a:lnTo>
                <a:lnTo>
                  <a:pt x="736" y="564"/>
                </a:lnTo>
                <a:lnTo>
                  <a:pt x="738" y="558"/>
                </a:lnTo>
                <a:lnTo>
                  <a:pt x="736" y="552"/>
                </a:lnTo>
                <a:lnTo>
                  <a:pt x="730" y="546"/>
                </a:lnTo>
                <a:lnTo>
                  <a:pt x="728" y="544"/>
                </a:lnTo>
                <a:lnTo>
                  <a:pt x="724" y="546"/>
                </a:lnTo>
                <a:lnTo>
                  <a:pt x="722" y="548"/>
                </a:lnTo>
                <a:lnTo>
                  <a:pt x="718" y="552"/>
                </a:lnTo>
                <a:lnTo>
                  <a:pt x="712" y="554"/>
                </a:lnTo>
                <a:lnTo>
                  <a:pt x="706" y="554"/>
                </a:lnTo>
                <a:lnTo>
                  <a:pt x="696" y="550"/>
                </a:lnTo>
                <a:close/>
                <a:moveTo>
                  <a:pt x="936" y="688"/>
                </a:moveTo>
                <a:lnTo>
                  <a:pt x="936" y="688"/>
                </a:lnTo>
                <a:lnTo>
                  <a:pt x="938" y="696"/>
                </a:lnTo>
                <a:lnTo>
                  <a:pt x="940" y="696"/>
                </a:lnTo>
                <a:lnTo>
                  <a:pt x="942" y="696"/>
                </a:lnTo>
                <a:lnTo>
                  <a:pt x="946" y="692"/>
                </a:lnTo>
                <a:lnTo>
                  <a:pt x="950" y="684"/>
                </a:lnTo>
                <a:lnTo>
                  <a:pt x="950" y="680"/>
                </a:lnTo>
                <a:lnTo>
                  <a:pt x="950" y="678"/>
                </a:lnTo>
                <a:lnTo>
                  <a:pt x="946" y="676"/>
                </a:lnTo>
                <a:lnTo>
                  <a:pt x="942" y="676"/>
                </a:lnTo>
                <a:lnTo>
                  <a:pt x="940" y="676"/>
                </a:lnTo>
                <a:lnTo>
                  <a:pt x="936" y="680"/>
                </a:lnTo>
                <a:lnTo>
                  <a:pt x="934" y="684"/>
                </a:lnTo>
                <a:lnTo>
                  <a:pt x="936" y="688"/>
                </a:lnTo>
                <a:close/>
                <a:moveTo>
                  <a:pt x="1610" y="556"/>
                </a:moveTo>
                <a:lnTo>
                  <a:pt x="1610" y="556"/>
                </a:lnTo>
                <a:lnTo>
                  <a:pt x="1616" y="560"/>
                </a:lnTo>
                <a:lnTo>
                  <a:pt x="1624" y="562"/>
                </a:lnTo>
                <a:lnTo>
                  <a:pt x="1632" y="564"/>
                </a:lnTo>
                <a:lnTo>
                  <a:pt x="1634" y="564"/>
                </a:lnTo>
                <a:lnTo>
                  <a:pt x="1634" y="562"/>
                </a:lnTo>
                <a:lnTo>
                  <a:pt x="1628" y="558"/>
                </a:lnTo>
                <a:lnTo>
                  <a:pt x="1618" y="552"/>
                </a:lnTo>
                <a:lnTo>
                  <a:pt x="1610" y="550"/>
                </a:lnTo>
                <a:lnTo>
                  <a:pt x="1610" y="552"/>
                </a:lnTo>
                <a:lnTo>
                  <a:pt x="1610" y="556"/>
                </a:lnTo>
                <a:close/>
                <a:moveTo>
                  <a:pt x="1402" y="2052"/>
                </a:moveTo>
                <a:lnTo>
                  <a:pt x="1402" y="2052"/>
                </a:lnTo>
                <a:lnTo>
                  <a:pt x="1404" y="2054"/>
                </a:lnTo>
                <a:lnTo>
                  <a:pt x="1410" y="2056"/>
                </a:lnTo>
                <a:lnTo>
                  <a:pt x="1416" y="2056"/>
                </a:lnTo>
                <a:lnTo>
                  <a:pt x="1420" y="2054"/>
                </a:lnTo>
                <a:lnTo>
                  <a:pt x="1420" y="2052"/>
                </a:lnTo>
                <a:lnTo>
                  <a:pt x="1418" y="2048"/>
                </a:lnTo>
                <a:lnTo>
                  <a:pt x="1412" y="2048"/>
                </a:lnTo>
                <a:lnTo>
                  <a:pt x="1404" y="2048"/>
                </a:lnTo>
                <a:lnTo>
                  <a:pt x="1402" y="2050"/>
                </a:lnTo>
                <a:lnTo>
                  <a:pt x="1402" y="2052"/>
                </a:lnTo>
                <a:close/>
                <a:moveTo>
                  <a:pt x="1610" y="1344"/>
                </a:moveTo>
                <a:lnTo>
                  <a:pt x="1610" y="1344"/>
                </a:lnTo>
                <a:lnTo>
                  <a:pt x="1612" y="1338"/>
                </a:lnTo>
                <a:lnTo>
                  <a:pt x="1614" y="1334"/>
                </a:lnTo>
                <a:lnTo>
                  <a:pt x="1612" y="1324"/>
                </a:lnTo>
                <a:lnTo>
                  <a:pt x="1610" y="1312"/>
                </a:lnTo>
                <a:lnTo>
                  <a:pt x="1608" y="1304"/>
                </a:lnTo>
                <a:lnTo>
                  <a:pt x="1610" y="1294"/>
                </a:lnTo>
                <a:lnTo>
                  <a:pt x="1610" y="1280"/>
                </a:lnTo>
                <a:lnTo>
                  <a:pt x="1608" y="1276"/>
                </a:lnTo>
                <a:lnTo>
                  <a:pt x="1606" y="1276"/>
                </a:lnTo>
                <a:lnTo>
                  <a:pt x="1604" y="1274"/>
                </a:lnTo>
                <a:lnTo>
                  <a:pt x="1600" y="1270"/>
                </a:lnTo>
                <a:lnTo>
                  <a:pt x="1598" y="1266"/>
                </a:lnTo>
                <a:lnTo>
                  <a:pt x="1596" y="1256"/>
                </a:lnTo>
                <a:lnTo>
                  <a:pt x="1594" y="1246"/>
                </a:lnTo>
                <a:lnTo>
                  <a:pt x="1590" y="1238"/>
                </a:lnTo>
                <a:lnTo>
                  <a:pt x="1582" y="1226"/>
                </a:lnTo>
                <a:lnTo>
                  <a:pt x="1570" y="1214"/>
                </a:lnTo>
                <a:lnTo>
                  <a:pt x="1560" y="1198"/>
                </a:lnTo>
                <a:lnTo>
                  <a:pt x="1550" y="1184"/>
                </a:lnTo>
                <a:lnTo>
                  <a:pt x="1548" y="1182"/>
                </a:lnTo>
                <a:lnTo>
                  <a:pt x="1546" y="1182"/>
                </a:lnTo>
                <a:lnTo>
                  <a:pt x="1542" y="1182"/>
                </a:lnTo>
                <a:lnTo>
                  <a:pt x="1538" y="1180"/>
                </a:lnTo>
                <a:lnTo>
                  <a:pt x="1534" y="1176"/>
                </a:lnTo>
                <a:lnTo>
                  <a:pt x="1526" y="1166"/>
                </a:lnTo>
                <a:lnTo>
                  <a:pt x="1518" y="1156"/>
                </a:lnTo>
                <a:lnTo>
                  <a:pt x="1514" y="1146"/>
                </a:lnTo>
                <a:lnTo>
                  <a:pt x="1514" y="1136"/>
                </a:lnTo>
                <a:lnTo>
                  <a:pt x="1514" y="1126"/>
                </a:lnTo>
                <a:lnTo>
                  <a:pt x="1514" y="1110"/>
                </a:lnTo>
                <a:lnTo>
                  <a:pt x="1514" y="1104"/>
                </a:lnTo>
                <a:lnTo>
                  <a:pt x="1510" y="1098"/>
                </a:lnTo>
                <a:lnTo>
                  <a:pt x="1508" y="1096"/>
                </a:lnTo>
                <a:lnTo>
                  <a:pt x="1506" y="1096"/>
                </a:lnTo>
                <a:lnTo>
                  <a:pt x="1502" y="1102"/>
                </a:lnTo>
                <a:lnTo>
                  <a:pt x="1502" y="1104"/>
                </a:lnTo>
                <a:lnTo>
                  <a:pt x="1498" y="1104"/>
                </a:lnTo>
                <a:lnTo>
                  <a:pt x="1494" y="1102"/>
                </a:lnTo>
                <a:lnTo>
                  <a:pt x="1490" y="1096"/>
                </a:lnTo>
                <a:lnTo>
                  <a:pt x="1484" y="1090"/>
                </a:lnTo>
                <a:lnTo>
                  <a:pt x="1480" y="1090"/>
                </a:lnTo>
                <a:lnTo>
                  <a:pt x="1480" y="1092"/>
                </a:lnTo>
                <a:lnTo>
                  <a:pt x="1480" y="1098"/>
                </a:lnTo>
                <a:lnTo>
                  <a:pt x="1478" y="1102"/>
                </a:lnTo>
                <a:lnTo>
                  <a:pt x="1478" y="1106"/>
                </a:lnTo>
                <a:lnTo>
                  <a:pt x="1474" y="1104"/>
                </a:lnTo>
                <a:lnTo>
                  <a:pt x="1470" y="1100"/>
                </a:lnTo>
                <a:lnTo>
                  <a:pt x="1464" y="1092"/>
                </a:lnTo>
                <a:lnTo>
                  <a:pt x="1462" y="1086"/>
                </a:lnTo>
                <a:lnTo>
                  <a:pt x="1462" y="1080"/>
                </a:lnTo>
                <a:lnTo>
                  <a:pt x="1462" y="1076"/>
                </a:lnTo>
                <a:lnTo>
                  <a:pt x="1464" y="1066"/>
                </a:lnTo>
                <a:lnTo>
                  <a:pt x="1462" y="1060"/>
                </a:lnTo>
                <a:lnTo>
                  <a:pt x="1462" y="1054"/>
                </a:lnTo>
                <a:lnTo>
                  <a:pt x="1458" y="1046"/>
                </a:lnTo>
                <a:lnTo>
                  <a:pt x="1452" y="1038"/>
                </a:lnTo>
                <a:lnTo>
                  <a:pt x="1440" y="1022"/>
                </a:lnTo>
                <a:lnTo>
                  <a:pt x="1430" y="1012"/>
                </a:lnTo>
                <a:lnTo>
                  <a:pt x="1428" y="1008"/>
                </a:lnTo>
                <a:lnTo>
                  <a:pt x="1432" y="1008"/>
                </a:lnTo>
                <a:lnTo>
                  <a:pt x="1436" y="1008"/>
                </a:lnTo>
                <a:lnTo>
                  <a:pt x="1438" y="1006"/>
                </a:lnTo>
                <a:lnTo>
                  <a:pt x="1440" y="1002"/>
                </a:lnTo>
                <a:lnTo>
                  <a:pt x="1438" y="998"/>
                </a:lnTo>
                <a:lnTo>
                  <a:pt x="1436" y="994"/>
                </a:lnTo>
                <a:lnTo>
                  <a:pt x="1430" y="988"/>
                </a:lnTo>
                <a:lnTo>
                  <a:pt x="1422" y="984"/>
                </a:lnTo>
                <a:lnTo>
                  <a:pt x="1410" y="978"/>
                </a:lnTo>
                <a:lnTo>
                  <a:pt x="1398" y="974"/>
                </a:lnTo>
                <a:lnTo>
                  <a:pt x="1392" y="968"/>
                </a:lnTo>
                <a:lnTo>
                  <a:pt x="1388" y="964"/>
                </a:lnTo>
                <a:lnTo>
                  <a:pt x="1386" y="960"/>
                </a:lnTo>
                <a:lnTo>
                  <a:pt x="1384" y="956"/>
                </a:lnTo>
                <a:lnTo>
                  <a:pt x="1380" y="952"/>
                </a:lnTo>
                <a:lnTo>
                  <a:pt x="1374" y="950"/>
                </a:lnTo>
                <a:lnTo>
                  <a:pt x="1364" y="946"/>
                </a:lnTo>
                <a:lnTo>
                  <a:pt x="1354" y="942"/>
                </a:lnTo>
                <a:lnTo>
                  <a:pt x="1346" y="938"/>
                </a:lnTo>
                <a:lnTo>
                  <a:pt x="1340" y="934"/>
                </a:lnTo>
                <a:lnTo>
                  <a:pt x="1338" y="928"/>
                </a:lnTo>
                <a:lnTo>
                  <a:pt x="1334" y="916"/>
                </a:lnTo>
                <a:lnTo>
                  <a:pt x="1332" y="908"/>
                </a:lnTo>
                <a:lnTo>
                  <a:pt x="1328" y="902"/>
                </a:lnTo>
                <a:lnTo>
                  <a:pt x="1324" y="896"/>
                </a:lnTo>
                <a:lnTo>
                  <a:pt x="1324" y="886"/>
                </a:lnTo>
                <a:lnTo>
                  <a:pt x="1322" y="864"/>
                </a:lnTo>
                <a:lnTo>
                  <a:pt x="1322" y="852"/>
                </a:lnTo>
                <a:lnTo>
                  <a:pt x="1320" y="840"/>
                </a:lnTo>
                <a:lnTo>
                  <a:pt x="1316" y="828"/>
                </a:lnTo>
                <a:lnTo>
                  <a:pt x="1308" y="818"/>
                </a:lnTo>
                <a:lnTo>
                  <a:pt x="1304" y="812"/>
                </a:lnTo>
                <a:lnTo>
                  <a:pt x="1302" y="806"/>
                </a:lnTo>
                <a:lnTo>
                  <a:pt x="1298" y="794"/>
                </a:lnTo>
                <a:lnTo>
                  <a:pt x="1296" y="780"/>
                </a:lnTo>
                <a:lnTo>
                  <a:pt x="1296" y="764"/>
                </a:lnTo>
                <a:lnTo>
                  <a:pt x="1296" y="750"/>
                </a:lnTo>
                <a:lnTo>
                  <a:pt x="1294" y="736"/>
                </a:lnTo>
                <a:lnTo>
                  <a:pt x="1290" y="726"/>
                </a:lnTo>
                <a:lnTo>
                  <a:pt x="1286" y="722"/>
                </a:lnTo>
                <a:lnTo>
                  <a:pt x="1282" y="718"/>
                </a:lnTo>
                <a:lnTo>
                  <a:pt x="1274" y="712"/>
                </a:lnTo>
                <a:lnTo>
                  <a:pt x="1268" y="704"/>
                </a:lnTo>
                <a:lnTo>
                  <a:pt x="1262" y="692"/>
                </a:lnTo>
                <a:lnTo>
                  <a:pt x="1258" y="690"/>
                </a:lnTo>
                <a:lnTo>
                  <a:pt x="1256" y="688"/>
                </a:lnTo>
                <a:lnTo>
                  <a:pt x="1254" y="690"/>
                </a:lnTo>
                <a:lnTo>
                  <a:pt x="1250" y="698"/>
                </a:lnTo>
                <a:lnTo>
                  <a:pt x="1244" y="702"/>
                </a:lnTo>
                <a:lnTo>
                  <a:pt x="1240" y="704"/>
                </a:lnTo>
                <a:lnTo>
                  <a:pt x="1236" y="702"/>
                </a:lnTo>
                <a:lnTo>
                  <a:pt x="1232" y="696"/>
                </a:lnTo>
                <a:lnTo>
                  <a:pt x="1228" y="690"/>
                </a:lnTo>
                <a:lnTo>
                  <a:pt x="1226" y="682"/>
                </a:lnTo>
                <a:lnTo>
                  <a:pt x="1224" y="664"/>
                </a:lnTo>
                <a:lnTo>
                  <a:pt x="1224" y="650"/>
                </a:lnTo>
                <a:lnTo>
                  <a:pt x="1224" y="634"/>
                </a:lnTo>
                <a:lnTo>
                  <a:pt x="1220" y="620"/>
                </a:lnTo>
                <a:lnTo>
                  <a:pt x="1216" y="614"/>
                </a:lnTo>
                <a:lnTo>
                  <a:pt x="1212" y="606"/>
                </a:lnTo>
                <a:lnTo>
                  <a:pt x="1208" y="600"/>
                </a:lnTo>
                <a:lnTo>
                  <a:pt x="1206" y="596"/>
                </a:lnTo>
                <a:lnTo>
                  <a:pt x="1206" y="588"/>
                </a:lnTo>
                <a:lnTo>
                  <a:pt x="1208" y="584"/>
                </a:lnTo>
                <a:lnTo>
                  <a:pt x="1206" y="582"/>
                </a:lnTo>
                <a:lnTo>
                  <a:pt x="1204" y="578"/>
                </a:lnTo>
                <a:lnTo>
                  <a:pt x="1200" y="576"/>
                </a:lnTo>
                <a:lnTo>
                  <a:pt x="1196" y="572"/>
                </a:lnTo>
                <a:lnTo>
                  <a:pt x="1194" y="562"/>
                </a:lnTo>
                <a:lnTo>
                  <a:pt x="1192" y="548"/>
                </a:lnTo>
                <a:lnTo>
                  <a:pt x="1190" y="534"/>
                </a:lnTo>
                <a:lnTo>
                  <a:pt x="1188" y="526"/>
                </a:lnTo>
                <a:lnTo>
                  <a:pt x="1184" y="522"/>
                </a:lnTo>
                <a:lnTo>
                  <a:pt x="1180" y="520"/>
                </a:lnTo>
                <a:lnTo>
                  <a:pt x="1176" y="520"/>
                </a:lnTo>
                <a:lnTo>
                  <a:pt x="1172" y="522"/>
                </a:lnTo>
                <a:lnTo>
                  <a:pt x="1170" y="526"/>
                </a:lnTo>
                <a:lnTo>
                  <a:pt x="1166" y="532"/>
                </a:lnTo>
                <a:lnTo>
                  <a:pt x="1166" y="538"/>
                </a:lnTo>
                <a:lnTo>
                  <a:pt x="1164" y="552"/>
                </a:lnTo>
                <a:lnTo>
                  <a:pt x="1162" y="564"/>
                </a:lnTo>
                <a:lnTo>
                  <a:pt x="1150" y="594"/>
                </a:lnTo>
                <a:lnTo>
                  <a:pt x="1146" y="602"/>
                </a:lnTo>
                <a:lnTo>
                  <a:pt x="1146" y="608"/>
                </a:lnTo>
                <a:lnTo>
                  <a:pt x="1146" y="612"/>
                </a:lnTo>
                <a:lnTo>
                  <a:pt x="1150" y="614"/>
                </a:lnTo>
                <a:lnTo>
                  <a:pt x="1152" y="616"/>
                </a:lnTo>
                <a:lnTo>
                  <a:pt x="1152" y="618"/>
                </a:lnTo>
                <a:lnTo>
                  <a:pt x="1150" y="622"/>
                </a:lnTo>
                <a:lnTo>
                  <a:pt x="1144" y="630"/>
                </a:lnTo>
                <a:lnTo>
                  <a:pt x="1144" y="636"/>
                </a:lnTo>
                <a:lnTo>
                  <a:pt x="1144" y="646"/>
                </a:lnTo>
                <a:lnTo>
                  <a:pt x="1138" y="658"/>
                </a:lnTo>
                <a:lnTo>
                  <a:pt x="1136" y="668"/>
                </a:lnTo>
                <a:lnTo>
                  <a:pt x="1136" y="676"/>
                </a:lnTo>
                <a:lnTo>
                  <a:pt x="1140" y="700"/>
                </a:lnTo>
                <a:lnTo>
                  <a:pt x="1144" y="724"/>
                </a:lnTo>
                <a:lnTo>
                  <a:pt x="1144" y="736"/>
                </a:lnTo>
                <a:lnTo>
                  <a:pt x="1142" y="748"/>
                </a:lnTo>
                <a:lnTo>
                  <a:pt x="1136" y="768"/>
                </a:lnTo>
                <a:lnTo>
                  <a:pt x="1136" y="780"/>
                </a:lnTo>
                <a:lnTo>
                  <a:pt x="1136" y="792"/>
                </a:lnTo>
                <a:lnTo>
                  <a:pt x="1130" y="806"/>
                </a:lnTo>
                <a:lnTo>
                  <a:pt x="1124" y="816"/>
                </a:lnTo>
                <a:lnTo>
                  <a:pt x="1120" y="826"/>
                </a:lnTo>
                <a:lnTo>
                  <a:pt x="1116" y="840"/>
                </a:lnTo>
                <a:lnTo>
                  <a:pt x="1114" y="850"/>
                </a:lnTo>
                <a:lnTo>
                  <a:pt x="1110" y="856"/>
                </a:lnTo>
                <a:lnTo>
                  <a:pt x="1102" y="862"/>
                </a:lnTo>
                <a:lnTo>
                  <a:pt x="1096" y="866"/>
                </a:lnTo>
                <a:lnTo>
                  <a:pt x="1088" y="866"/>
                </a:lnTo>
                <a:lnTo>
                  <a:pt x="1078" y="864"/>
                </a:lnTo>
                <a:lnTo>
                  <a:pt x="1068" y="860"/>
                </a:lnTo>
                <a:lnTo>
                  <a:pt x="1060" y="854"/>
                </a:lnTo>
                <a:lnTo>
                  <a:pt x="1052" y="848"/>
                </a:lnTo>
                <a:lnTo>
                  <a:pt x="1046" y="842"/>
                </a:lnTo>
                <a:lnTo>
                  <a:pt x="1044" y="836"/>
                </a:lnTo>
                <a:lnTo>
                  <a:pt x="1040" y="830"/>
                </a:lnTo>
                <a:lnTo>
                  <a:pt x="1036" y="826"/>
                </a:lnTo>
                <a:lnTo>
                  <a:pt x="1028" y="824"/>
                </a:lnTo>
                <a:lnTo>
                  <a:pt x="1022" y="822"/>
                </a:lnTo>
                <a:lnTo>
                  <a:pt x="1014" y="818"/>
                </a:lnTo>
                <a:lnTo>
                  <a:pt x="1004" y="812"/>
                </a:lnTo>
                <a:lnTo>
                  <a:pt x="990" y="800"/>
                </a:lnTo>
                <a:lnTo>
                  <a:pt x="978" y="788"/>
                </a:lnTo>
                <a:lnTo>
                  <a:pt x="968" y="782"/>
                </a:lnTo>
                <a:lnTo>
                  <a:pt x="962" y="780"/>
                </a:lnTo>
                <a:lnTo>
                  <a:pt x="956" y="778"/>
                </a:lnTo>
                <a:lnTo>
                  <a:pt x="948" y="776"/>
                </a:lnTo>
                <a:lnTo>
                  <a:pt x="942" y="772"/>
                </a:lnTo>
                <a:lnTo>
                  <a:pt x="934" y="764"/>
                </a:lnTo>
                <a:lnTo>
                  <a:pt x="922" y="752"/>
                </a:lnTo>
                <a:lnTo>
                  <a:pt x="912" y="744"/>
                </a:lnTo>
                <a:lnTo>
                  <a:pt x="898" y="732"/>
                </a:lnTo>
                <a:lnTo>
                  <a:pt x="896" y="728"/>
                </a:lnTo>
                <a:lnTo>
                  <a:pt x="896" y="722"/>
                </a:lnTo>
                <a:lnTo>
                  <a:pt x="900" y="712"/>
                </a:lnTo>
                <a:lnTo>
                  <a:pt x="908" y="700"/>
                </a:lnTo>
                <a:lnTo>
                  <a:pt x="916" y="684"/>
                </a:lnTo>
                <a:lnTo>
                  <a:pt x="920" y="674"/>
                </a:lnTo>
                <a:lnTo>
                  <a:pt x="920" y="670"/>
                </a:lnTo>
                <a:lnTo>
                  <a:pt x="918" y="670"/>
                </a:lnTo>
                <a:lnTo>
                  <a:pt x="916" y="668"/>
                </a:lnTo>
                <a:lnTo>
                  <a:pt x="914" y="666"/>
                </a:lnTo>
                <a:lnTo>
                  <a:pt x="914" y="662"/>
                </a:lnTo>
                <a:lnTo>
                  <a:pt x="918" y="652"/>
                </a:lnTo>
                <a:lnTo>
                  <a:pt x="924" y="644"/>
                </a:lnTo>
                <a:lnTo>
                  <a:pt x="928" y="640"/>
                </a:lnTo>
                <a:lnTo>
                  <a:pt x="930" y="642"/>
                </a:lnTo>
                <a:lnTo>
                  <a:pt x="934" y="646"/>
                </a:lnTo>
                <a:lnTo>
                  <a:pt x="936" y="648"/>
                </a:lnTo>
                <a:lnTo>
                  <a:pt x="936" y="650"/>
                </a:lnTo>
                <a:lnTo>
                  <a:pt x="938" y="646"/>
                </a:lnTo>
                <a:lnTo>
                  <a:pt x="940" y="638"/>
                </a:lnTo>
                <a:lnTo>
                  <a:pt x="942" y="626"/>
                </a:lnTo>
                <a:lnTo>
                  <a:pt x="946" y="618"/>
                </a:lnTo>
                <a:lnTo>
                  <a:pt x="950" y="612"/>
                </a:lnTo>
                <a:lnTo>
                  <a:pt x="956" y="606"/>
                </a:lnTo>
                <a:lnTo>
                  <a:pt x="958" y="604"/>
                </a:lnTo>
                <a:lnTo>
                  <a:pt x="960" y="602"/>
                </a:lnTo>
                <a:lnTo>
                  <a:pt x="960" y="598"/>
                </a:lnTo>
                <a:lnTo>
                  <a:pt x="956" y="596"/>
                </a:lnTo>
                <a:lnTo>
                  <a:pt x="950" y="590"/>
                </a:lnTo>
                <a:lnTo>
                  <a:pt x="946" y="586"/>
                </a:lnTo>
                <a:lnTo>
                  <a:pt x="942" y="580"/>
                </a:lnTo>
                <a:lnTo>
                  <a:pt x="942" y="578"/>
                </a:lnTo>
                <a:lnTo>
                  <a:pt x="940" y="578"/>
                </a:lnTo>
                <a:lnTo>
                  <a:pt x="934" y="582"/>
                </a:lnTo>
                <a:lnTo>
                  <a:pt x="930" y="584"/>
                </a:lnTo>
                <a:lnTo>
                  <a:pt x="928" y="588"/>
                </a:lnTo>
                <a:lnTo>
                  <a:pt x="928" y="594"/>
                </a:lnTo>
                <a:lnTo>
                  <a:pt x="930" y="598"/>
                </a:lnTo>
                <a:lnTo>
                  <a:pt x="928" y="600"/>
                </a:lnTo>
                <a:lnTo>
                  <a:pt x="926" y="602"/>
                </a:lnTo>
                <a:lnTo>
                  <a:pt x="922" y="604"/>
                </a:lnTo>
                <a:lnTo>
                  <a:pt x="920" y="604"/>
                </a:lnTo>
                <a:lnTo>
                  <a:pt x="918" y="598"/>
                </a:lnTo>
                <a:lnTo>
                  <a:pt x="918" y="592"/>
                </a:lnTo>
                <a:lnTo>
                  <a:pt x="918" y="590"/>
                </a:lnTo>
                <a:lnTo>
                  <a:pt x="916" y="590"/>
                </a:lnTo>
                <a:lnTo>
                  <a:pt x="914" y="588"/>
                </a:lnTo>
                <a:lnTo>
                  <a:pt x="914" y="586"/>
                </a:lnTo>
                <a:lnTo>
                  <a:pt x="914" y="578"/>
                </a:lnTo>
                <a:lnTo>
                  <a:pt x="914" y="574"/>
                </a:lnTo>
                <a:lnTo>
                  <a:pt x="912" y="574"/>
                </a:lnTo>
                <a:lnTo>
                  <a:pt x="906" y="576"/>
                </a:lnTo>
                <a:lnTo>
                  <a:pt x="898" y="584"/>
                </a:lnTo>
                <a:lnTo>
                  <a:pt x="888" y="590"/>
                </a:lnTo>
                <a:lnTo>
                  <a:pt x="882" y="594"/>
                </a:lnTo>
                <a:lnTo>
                  <a:pt x="878" y="594"/>
                </a:lnTo>
                <a:lnTo>
                  <a:pt x="874" y="592"/>
                </a:lnTo>
                <a:lnTo>
                  <a:pt x="870" y="586"/>
                </a:lnTo>
                <a:lnTo>
                  <a:pt x="866" y="584"/>
                </a:lnTo>
                <a:lnTo>
                  <a:pt x="860" y="584"/>
                </a:lnTo>
                <a:lnTo>
                  <a:pt x="854" y="586"/>
                </a:lnTo>
                <a:lnTo>
                  <a:pt x="848" y="586"/>
                </a:lnTo>
                <a:lnTo>
                  <a:pt x="844" y="584"/>
                </a:lnTo>
                <a:lnTo>
                  <a:pt x="842" y="580"/>
                </a:lnTo>
                <a:lnTo>
                  <a:pt x="834" y="572"/>
                </a:lnTo>
                <a:lnTo>
                  <a:pt x="830" y="570"/>
                </a:lnTo>
                <a:lnTo>
                  <a:pt x="822" y="570"/>
                </a:lnTo>
                <a:lnTo>
                  <a:pt x="814" y="570"/>
                </a:lnTo>
                <a:lnTo>
                  <a:pt x="808" y="568"/>
                </a:lnTo>
                <a:lnTo>
                  <a:pt x="804" y="564"/>
                </a:lnTo>
                <a:lnTo>
                  <a:pt x="802" y="560"/>
                </a:lnTo>
                <a:lnTo>
                  <a:pt x="798" y="554"/>
                </a:lnTo>
                <a:lnTo>
                  <a:pt x="796" y="554"/>
                </a:lnTo>
                <a:lnTo>
                  <a:pt x="792" y="554"/>
                </a:lnTo>
                <a:lnTo>
                  <a:pt x="788" y="554"/>
                </a:lnTo>
                <a:lnTo>
                  <a:pt x="784" y="554"/>
                </a:lnTo>
                <a:lnTo>
                  <a:pt x="782" y="550"/>
                </a:lnTo>
                <a:lnTo>
                  <a:pt x="776" y="546"/>
                </a:lnTo>
                <a:lnTo>
                  <a:pt x="774" y="544"/>
                </a:lnTo>
                <a:lnTo>
                  <a:pt x="768" y="542"/>
                </a:lnTo>
                <a:lnTo>
                  <a:pt x="758" y="542"/>
                </a:lnTo>
                <a:lnTo>
                  <a:pt x="752" y="544"/>
                </a:lnTo>
                <a:lnTo>
                  <a:pt x="750" y="546"/>
                </a:lnTo>
                <a:lnTo>
                  <a:pt x="750" y="548"/>
                </a:lnTo>
                <a:lnTo>
                  <a:pt x="754" y="556"/>
                </a:lnTo>
                <a:lnTo>
                  <a:pt x="756" y="558"/>
                </a:lnTo>
                <a:lnTo>
                  <a:pt x="762" y="560"/>
                </a:lnTo>
                <a:lnTo>
                  <a:pt x="774" y="560"/>
                </a:lnTo>
                <a:lnTo>
                  <a:pt x="778" y="560"/>
                </a:lnTo>
                <a:lnTo>
                  <a:pt x="782" y="564"/>
                </a:lnTo>
                <a:lnTo>
                  <a:pt x="784" y="570"/>
                </a:lnTo>
                <a:lnTo>
                  <a:pt x="782" y="580"/>
                </a:lnTo>
                <a:lnTo>
                  <a:pt x="778" y="594"/>
                </a:lnTo>
                <a:lnTo>
                  <a:pt x="778" y="596"/>
                </a:lnTo>
                <a:lnTo>
                  <a:pt x="776" y="596"/>
                </a:lnTo>
                <a:lnTo>
                  <a:pt x="768" y="594"/>
                </a:lnTo>
                <a:lnTo>
                  <a:pt x="760" y="594"/>
                </a:lnTo>
                <a:lnTo>
                  <a:pt x="750" y="596"/>
                </a:lnTo>
                <a:lnTo>
                  <a:pt x="742" y="596"/>
                </a:lnTo>
                <a:lnTo>
                  <a:pt x="736" y="596"/>
                </a:lnTo>
                <a:lnTo>
                  <a:pt x="728" y="592"/>
                </a:lnTo>
                <a:lnTo>
                  <a:pt x="726" y="592"/>
                </a:lnTo>
                <a:lnTo>
                  <a:pt x="720" y="594"/>
                </a:lnTo>
                <a:lnTo>
                  <a:pt x="700" y="608"/>
                </a:lnTo>
                <a:lnTo>
                  <a:pt x="688" y="620"/>
                </a:lnTo>
                <a:lnTo>
                  <a:pt x="680" y="628"/>
                </a:lnTo>
                <a:lnTo>
                  <a:pt x="678" y="634"/>
                </a:lnTo>
                <a:lnTo>
                  <a:pt x="676" y="638"/>
                </a:lnTo>
                <a:lnTo>
                  <a:pt x="676" y="644"/>
                </a:lnTo>
                <a:lnTo>
                  <a:pt x="674" y="652"/>
                </a:lnTo>
                <a:lnTo>
                  <a:pt x="670" y="662"/>
                </a:lnTo>
                <a:lnTo>
                  <a:pt x="662" y="674"/>
                </a:lnTo>
                <a:lnTo>
                  <a:pt x="654" y="688"/>
                </a:lnTo>
                <a:lnTo>
                  <a:pt x="650" y="698"/>
                </a:lnTo>
                <a:lnTo>
                  <a:pt x="652" y="706"/>
                </a:lnTo>
                <a:lnTo>
                  <a:pt x="654" y="710"/>
                </a:lnTo>
                <a:lnTo>
                  <a:pt x="662" y="716"/>
                </a:lnTo>
                <a:lnTo>
                  <a:pt x="662" y="720"/>
                </a:lnTo>
                <a:lnTo>
                  <a:pt x="658" y="724"/>
                </a:lnTo>
                <a:lnTo>
                  <a:pt x="652" y="728"/>
                </a:lnTo>
                <a:lnTo>
                  <a:pt x="648" y="730"/>
                </a:lnTo>
                <a:lnTo>
                  <a:pt x="644" y="730"/>
                </a:lnTo>
                <a:lnTo>
                  <a:pt x="640" y="728"/>
                </a:lnTo>
                <a:lnTo>
                  <a:pt x="630" y="722"/>
                </a:lnTo>
                <a:lnTo>
                  <a:pt x="626" y="722"/>
                </a:lnTo>
                <a:lnTo>
                  <a:pt x="618" y="722"/>
                </a:lnTo>
                <a:lnTo>
                  <a:pt x="612" y="722"/>
                </a:lnTo>
                <a:lnTo>
                  <a:pt x="608" y="718"/>
                </a:lnTo>
                <a:lnTo>
                  <a:pt x="596" y="712"/>
                </a:lnTo>
                <a:lnTo>
                  <a:pt x="574" y="688"/>
                </a:lnTo>
                <a:lnTo>
                  <a:pt x="562" y="676"/>
                </a:lnTo>
                <a:lnTo>
                  <a:pt x="554" y="670"/>
                </a:lnTo>
                <a:lnTo>
                  <a:pt x="550" y="668"/>
                </a:lnTo>
                <a:lnTo>
                  <a:pt x="548" y="668"/>
                </a:lnTo>
                <a:lnTo>
                  <a:pt x="546" y="670"/>
                </a:lnTo>
                <a:lnTo>
                  <a:pt x="544" y="674"/>
                </a:lnTo>
                <a:lnTo>
                  <a:pt x="542" y="682"/>
                </a:lnTo>
                <a:lnTo>
                  <a:pt x="540" y="684"/>
                </a:lnTo>
                <a:lnTo>
                  <a:pt x="536" y="684"/>
                </a:lnTo>
                <a:lnTo>
                  <a:pt x="532" y="682"/>
                </a:lnTo>
                <a:lnTo>
                  <a:pt x="526" y="678"/>
                </a:lnTo>
                <a:lnTo>
                  <a:pt x="522" y="678"/>
                </a:lnTo>
                <a:lnTo>
                  <a:pt x="518" y="682"/>
                </a:lnTo>
                <a:lnTo>
                  <a:pt x="516" y="690"/>
                </a:lnTo>
                <a:lnTo>
                  <a:pt x="516" y="698"/>
                </a:lnTo>
                <a:lnTo>
                  <a:pt x="514" y="700"/>
                </a:lnTo>
                <a:lnTo>
                  <a:pt x="510" y="700"/>
                </a:lnTo>
                <a:lnTo>
                  <a:pt x="508" y="698"/>
                </a:lnTo>
                <a:lnTo>
                  <a:pt x="502" y="696"/>
                </a:lnTo>
                <a:lnTo>
                  <a:pt x="498" y="698"/>
                </a:lnTo>
                <a:lnTo>
                  <a:pt x="490" y="704"/>
                </a:lnTo>
                <a:lnTo>
                  <a:pt x="482" y="718"/>
                </a:lnTo>
                <a:lnTo>
                  <a:pt x="474" y="732"/>
                </a:lnTo>
                <a:lnTo>
                  <a:pt x="468" y="742"/>
                </a:lnTo>
                <a:lnTo>
                  <a:pt x="458" y="752"/>
                </a:lnTo>
                <a:lnTo>
                  <a:pt x="454" y="756"/>
                </a:lnTo>
                <a:lnTo>
                  <a:pt x="452" y="762"/>
                </a:lnTo>
                <a:lnTo>
                  <a:pt x="450" y="768"/>
                </a:lnTo>
                <a:lnTo>
                  <a:pt x="448" y="780"/>
                </a:lnTo>
                <a:lnTo>
                  <a:pt x="448" y="794"/>
                </a:lnTo>
                <a:lnTo>
                  <a:pt x="446" y="798"/>
                </a:lnTo>
                <a:lnTo>
                  <a:pt x="444" y="800"/>
                </a:lnTo>
                <a:lnTo>
                  <a:pt x="440" y="798"/>
                </a:lnTo>
                <a:lnTo>
                  <a:pt x="434" y="794"/>
                </a:lnTo>
                <a:lnTo>
                  <a:pt x="428" y="792"/>
                </a:lnTo>
                <a:lnTo>
                  <a:pt x="426" y="792"/>
                </a:lnTo>
                <a:lnTo>
                  <a:pt x="422" y="794"/>
                </a:lnTo>
                <a:lnTo>
                  <a:pt x="420" y="798"/>
                </a:lnTo>
                <a:lnTo>
                  <a:pt x="418" y="804"/>
                </a:lnTo>
                <a:lnTo>
                  <a:pt x="416" y="824"/>
                </a:lnTo>
                <a:lnTo>
                  <a:pt x="414" y="840"/>
                </a:lnTo>
                <a:lnTo>
                  <a:pt x="414" y="842"/>
                </a:lnTo>
                <a:lnTo>
                  <a:pt x="412" y="842"/>
                </a:lnTo>
                <a:lnTo>
                  <a:pt x="408" y="828"/>
                </a:lnTo>
                <a:lnTo>
                  <a:pt x="402" y="818"/>
                </a:lnTo>
                <a:lnTo>
                  <a:pt x="400" y="812"/>
                </a:lnTo>
                <a:lnTo>
                  <a:pt x="396" y="810"/>
                </a:lnTo>
                <a:lnTo>
                  <a:pt x="392" y="810"/>
                </a:lnTo>
                <a:lnTo>
                  <a:pt x="386" y="812"/>
                </a:lnTo>
                <a:lnTo>
                  <a:pt x="382" y="816"/>
                </a:lnTo>
                <a:lnTo>
                  <a:pt x="376" y="822"/>
                </a:lnTo>
                <a:lnTo>
                  <a:pt x="366" y="840"/>
                </a:lnTo>
                <a:lnTo>
                  <a:pt x="360" y="852"/>
                </a:lnTo>
                <a:lnTo>
                  <a:pt x="360" y="864"/>
                </a:lnTo>
                <a:lnTo>
                  <a:pt x="362" y="872"/>
                </a:lnTo>
                <a:lnTo>
                  <a:pt x="362" y="880"/>
                </a:lnTo>
                <a:lnTo>
                  <a:pt x="362" y="886"/>
                </a:lnTo>
                <a:lnTo>
                  <a:pt x="358" y="894"/>
                </a:lnTo>
                <a:lnTo>
                  <a:pt x="350" y="902"/>
                </a:lnTo>
                <a:lnTo>
                  <a:pt x="344" y="908"/>
                </a:lnTo>
                <a:lnTo>
                  <a:pt x="338" y="916"/>
                </a:lnTo>
                <a:lnTo>
                  <a:pt x="334" y="930"/>
                </a:lnTo>
                <a:lnTo>
                  <a:pt x="330" y="940"/>
                </a:lnTo>
                <a:lnTo>
                  <a:pt x="324" y="948"/>
                </a:lnTo>
                <a:lnTo>
                  <a:pt x="316" y="958"/>
                </a:lnTo>
                <a:lnTo>
                  <a:pt x="304" y="968"/>
                </a:lnTo>
                <a:lnTo>
                  <a:pt x="290" y="976"/>
                </a:lnTo>
                <a:lnTo>
                  <a:pt x="276" y="980"/>
                </a:lnTo>
                <a:lnTo>
                  <a:pt x="266" y="982"/>
                </a:lnTo>
                <a:lnTo>
                  <a:pt x="256" y="980"/>
                </a:lnTo>
                <a:lnTo>
                  <a:pt x="240" y="980"/>
                </a:lnTo>
                <a:lnTo>
                  <a:pt x="234" y="982"/>
                </a:lnTo>
                <a:lnTo>
                  <a:pt x="232" y="986"/>
                </a:lnTo>
                <a:lnTo>
                  <a:pt x="228" y="990"/>
                </a:lnTo>
                <a:lnTo>
                  <a:pt x="224" y="994"/>
                </a:lnTo>
                <a:lnTo>
                  <a:pt x="212" y="998"/>
                </a:lnTo>
                <a:lnTo>
                  <a:pt x="198" y="1002"/>
                </a:lnTo>
                <a:lnTo>
                  <a:pt x="180" y="1012"/>
                </a:lnTo>
                <a:lnTo>
                  <a:pt x="170" y="1016"/>
                </a:lnTo>
                <a:lnTo>
                  <a:pt x="162" y="1016"/>
                </a:lnTo>
                <a:lnTo>
                  <a:pt x="150" y="1012"/>
                </a:lnTo>
                <a:lnTo>
                  <a:pt x="142" y="1012"/>
                </a:lnTo>
                <a:lnTo>
                  <a:pt x="134" y="1014"/>
                </a:lnTo>
                <a:lnTo>
                  <a:pt x="124" y="1020"/>
                </a:lnTo>
                <a:lnTo>
                  <a:pt x="110" y="1034"/>
                </a:lnTo>
                <a:lnTo>
                  <a:pt x="98" y="1048"/>
                </a:lnTo>
                <a:lnTo>
                  <a:pt x="86" y="1058"/>
                </a:lnTo>
                <a:lnTo>
                  <a:pt x="78" y="1062"/>
                </a:lnTo>
                <a:lnTo>
                  <a:pt x="72" y="1066"/>
                </a:lnTo>
                <a:lnTo>
                  <a:pt x="66" y="1068"/>
                </a:lnTo>
                <a:lnTo>
                  <a:pt x="60" y="1074"/>
                </a:lnTo>
                <a:lnTo>
                  <a:pt x="54" y="1082"/>
                </a:lnTo>
                <a:lnTo>
                  <a:pt x="50" y="1094"/>
                </a:lnTo>
                <a:lnTo>
                  <a:pt x="44" y="1104"/>
                </a:lnTo>
                <a:lnTo>
                  <a:pt x="42" y="1106"/>
                </a:lnTo>
                <a:lnTo>
                  <a:pt x="42" y="1104"/>
                </a:lnTo>
                <a:lnTo>
                  <a:pt x="40" y="1100"/>
                </a:lnTo>
                <a:lnTo>
                  <a:pt x="38" y="1092"/>
                </a:lnTo>
                <a:lnTo>
                  <a:pt x="38" y="1084"/>
                </a:lnTo>
                <a:lnTo>
                  <a:pt x="36" y="1078"/>
                </a:lnTo>
                <a:lnTo>
                  <a:pt x="34" y="1078"/>
                </a:lnTo>
                <a:lnTo>
                  <a:pt x="30" y="1078"/>
                </a:lnTo>
                <a:lnTo>
                  <a:pt x="24" y="1088"/>
                </a:lnTo>
                <a:lnTo>
                  <a:pt x="18" y="1100"/>
                </a:lnTo>
                <a:lnTo>
                  <a:pt x="16" y="1110"/>
                </a:lnTo>
                <a:lnTo>
                  <a:pt x="18" y="1118"/>
                </a:lnTo>
                <a:lnTo>
                  <a:pt x="20" y="1126"/>
                </a:lnTo>
                <a:lnTo>
                  <a:pt x="22" y="1134"/>
                </a:lnTo>
                <a:lnTo>
                  <a:pt x="22" y="1144"/>
                </a:lnTo>
                <a:lnTo>
                  <a:pt x="20" y="1154"/>
                </a:lnTo>
                <a:lnTo>
                  <a:pt x="12" y="1170"/>
                </a:lnTo>
                <a:lnTo>
                  <a:pt x="8" y="1180"/>
                </a:lnTo>
                <a:lnTo>
                  <a:pt x="4" y="1188"/>
                </a:lnTo>
                <a:lnTo>
                  <a:pt x="4" y="1196"/>
                </a:lnTo>
                <a:lnTo>
                  <a:pt x="4" y="1204"/>
                </a:lnTo>
                <a:lnTo>
                  <a:pt x="8" y="1220"/>
                </a:lnTo>
                <a:lnTo>
                  <a:pt x="16" y="1236"/>
                </a:lnTo>
                <a:lnTo>
                  <a:pt x="34" y="1266"/>
                </a:lnTo>
                <a:lnTo>
                  <a:pt x="40" y="1280"/>
                </a:lnTo>
                <a:lnTo>
                  <a:pt x="40" y="1288"/>
                </a:lnTo>
                <a:lnTo>
                  <a:pt x="42" y="1294"/>
                </a:lnTo>
                <a:lnTo>
                  <a:pt x="40" y="1304"/>
                </a:lnTo>
                <a:lnTo>
                  <a:pt x="38" y="1304"/>
                </a:lnTo>
                <a:lnTo>
                  <a:pt x="36" y="1304"/>
                </a:lnTo>
                <a:lnTo>
                  <a:pt x="32" y="1298"/>
                </a:lnTo>
                <a:lnTo>
                  <a:pt x="26" y="1288"/>
                </a:lnTo>
                <a:lnTo>
                  <a:pt x="14" y="1268"/>
                </a:lnTo>
                <a:lnTo>
                  <a:pt x="10" y="1264"/>
                </a:lnTo>
                <a:lnTo>
                  <a:pt x="8" y="1264"/>
                </a:lnTo>
                <a:lnTo>
                  <a:pt x="6" y="1270"/>
                </a:lnTo>
                <a:lnTo>
                  <a:pt x="8" y="1276"/>
                </a:lnTo>
                <a:lnTo>
                  <a:pt x="14" y="1290"/>
                </a:lnTo>
                <a:lnTo>
                  <a:pt x="20" y="1304"/>
                </a:lnTo>
                <a:lnTo>
                  <a:pt x="22" y="1310"/>
                </a:lnTo>
                <a:lnTo>
                  <a:pt x="22" y="1316"/>
                </a:lnTo>
                <a:lnTo>
                  <a:pt x="20" y="1316"/>
                </a:lnTo>
                <a:lnTo>
                  <a:pt x="16" y="1312"/>
                </a:lnTo>
                <a:lnTo>
                  <a:pt x="10" y="1298"/>
                </a:lnTo>
                <a:lnTo>
                  <a:pt x="6" y="1292"/>
                </a:lnTo>
                <a:lnTo>
                  <a:pt x="2" y="1288"/>
                </a:lnTo>
                <a:lnTo>
                  <a:pt x="0" y="1290"/>
                </a:lnTo>
                <a:lnTo>
                  <a:pt x="0" y="1298"/>
                </a:lnTo>
                <a:lnTo>
                  <a:pt x="0" y="1306"/>
                </a:lnTo>
                <a:lnTo>
                  <a:pt x="4" y="1316"/>
                </a:lnTo>
                <a:lnTo>
                  <a:pt x="18" y="1334"/>
                </a:lnTo>
                <a:lnTo>
                  <a:pt x="30" y="1354"/>
                </a:lnTo>
                <a:lnTo>
                  <a:pt x="34" y="1364"/>
                </a:lnTo>
                <a:lnTo>
                  <a:pt x="36" y="1374"/>
                </a:lnTo>
                <a:lnTo>
                  <a:pt x="36" y="1390"/>
                </a:lnTo>
                <a:lnTo>
                  <a:pt x="40" y="1402"/>
                </a:lnTo>
                <a:lnTo>
                  <a:pt x="48" y="1414"/>
                </a:lnTo>
                <a:lnTo>
                  <a:pt x="60" y="1438"/>
                </a:lnTo>
                <a:lnTo>
                  <a:pt x="66" y="1452"/>
                </a:lnTo>
                <a:lnTo>
                  <a:pt x="68" y="1462"/>
                </a:lnTo>
                <a:lnTo>
                  <a:pt x="68" y="1482"/>
                </a:lnTo>
                <a:lnTo>
                  <a:pt x="70" y="1494"/>
                </a:lnTo>
                <a:lnTo>
                  <a:pt x="72" y="1510"/>
                </a:lnTo>
                <a:lnTo>
                  <a:pt x="76" y="1530"/>
                </a:lnTo>
                <a:lnTo>
                  <a:pt x="86" y="1556"/>
                </a:lnTo>
                <a:lnTo>
                  <a:pt x="96" y="1580"/>
                </a:lnTo>
                <a:lnTo>
                  <a:pt x="100" y="1598"/>
                </a:lnTo>
                <a:lnTo>
                  <a:pt x="102" y="1610"/>
                </a:lnTo>
                <a:lnTo>
                  <a:pt x="100" y="1620"/>
                </a:lnTo>
                <a:lnTo>
                  <a:pt x="96" y="1632"/>
                </a:lnTo>
                <a:lnTo>
                  <a:pt x="94" y="1638"/>
                </a:lnTo>
                <a:lnTo>
                  <a:pt x="94" y="1646"/>
                </a:lnTo>
                <a:lnTo>
                  <a:pt x="96" y="1656"/>
                </a:lnTo>
                <a:lnTo>
                  <a:pt x="96" y="1664"/>
                </a:lnTo>
                <a:lnTo>
                  <a:pt x="94" y="1672"/>
                </a:lnTo>
                <a:lnTo>
                  <a:pt x="92" y="1678"/>
                </a:lnTo>
                <a:lnTo>
                  <a:pt x="88" y="1682"/>
                </a:lnTo>
                <a:lnTo>
                  <a:pt x="84" y="1684"/>
                </a:lnTo>
                <a:lnTo>
                  <a:pt x="80" y="1684"/>
                </a:lnTo>
                <a:lnTo>
                  <a:pt x="74" y="1684"/>
                </a:lnTo>
                <a:lnTo>
                  <a:pt x="70" y="1684"/>
                </a:lnTo>
                <a:lnTo>
                  <a:pt x="68" y="1688"/>
                </a:lnTo>
                <a:lnTo>
                  <a:pt x="66" y="1694"/>
                </a:lnTo>
                <a:lnTo>
                  <a:pt x="66" y="1702"/>
                </a:lnTo>
                <a:lnTo>
                  <a:pt x="68" y="1710"/>
                </a:lnTo>
                <a:lnTo>
                  <a:pt x="70" y="1716"/>
                </a:lnTo>
                <a:lnTo>
                  <a:pt x="76" y="1722"/>
                </a:lnTo>
                <a:lnTo>
                  <a:pt x="82" y="1722"/>
                </a:lnTo>
                <a:lnTo>
                  <a:pt x="88" y="1722"/>
                </a:lnTo>
                <a:lnTo>
                  <a:pt x="92" y="1726"/>
                </a:lnTo>
                <a:lnTo>
                  <a:pt x="104" y="1738"/>
                </a:lnTo>
                <a:lnTo>
                  <a:pt x="114" y="1746"/>
                </a:lnTo>
                <a:lnTo>
                  <a:pt x="124" y="1754"/>
                </a:lnTo>
                <a:lnTo>
                  <a:pt x="138" y="1760"/>
                </a:lnTo>
                <a:lnTo>
                  <a:pt x="156" y="1762"/>
                </a:lnTo>
                <a:lnTo>
                  <a:pt x="174" y="1764"/>
                </a:lnTo>
                <a:lnTo>
                  <a:pt x="188" y="1760"/>
                </a:lnTo>
                <a:lnTo>
                  <a:pt x="200" y="1756"/>
                </a:lnTo>
                <a:lnTo>
                  <a:pt x="208" y="1750"/>
                </a:lnTo>
                <a:lnTo>
                  <a:pt x="222" y="1736"/>
                </a:lnTo>
                <a:lnTo>
                  <a:pt x="230" y="1732"/>
                </a:lnTo>
                <a:lnTo>
                  <a:pt x="238" y="1730"/>
                </a:lnTo>
                <a:lnTo>
                  <a:pt x="246" y="1728"/>
                </a:lnTo>
                <a:lnTo>
                  <a:pt x="252" y="1724"/>
                </a:lnTo>
                <a:lnTo>
                  <a:pt x="254" y="1720"/>
                </a:lnTo>
                <a:lnTo>
                  <a:pt x="258" y="1714"/>
                </a:lnTo>
                <a:lnTo>
                  <a:pt x="260" y="1708"/>
                </a:lnTo>
                <a:lnTo>
                  <a:pt x="264" y="1704"/>
                </a:lnTo>
                <a:lnTo>
                  <a:pt x="270" y="1702"/>
                </a:lnTo>
                <a:lnTo>
                  <a:pt x="278" y="1700"/>
                </a:lnTo>
                <a:lnTo>
                  <a:pt x="290" y="1700"/>
                </a:lnTo>
                <a:lnTo>
                  <a:pt x="300" y="1700"/>
                </a:lnTo>
                <a:lnTo>
                  <a:pt x="316" y="1696"/>
                </a:lnTo>
                <a:lnTo>
                  <a:pt x="322" y="1694"/>
                </a:lnTo>
                <a:lnTo>
                  <a:pt x="328" y="1694"/>
                </a:lnTo>
                <a:lnTo>
                  <a:pt x="336" y="1694"/>
                </a:lnTo>
                <a:lnTo>
                  <a:pt x="344" y="1698"/>
                </a:lnTo>
                <a:lnTo>
                  <a:pt x="354" y="1702"/>
                </a:lnTo>
                <a:lnTo>
                  <a:pt x="360" y="1704"/>
                </a:lnTo>
                <a:lnTo>
                  <a:pt x="364" y="1704"/>
                </a:lnTo>
                <a:lnTo>
                  <a:pt x="368" y="1702"/>
                </a:lnTo>
                <a:lnTo>
                  <a:pt x="372" y="1698"/>
                </a:lnTo>
                <a:lnTo>
                  <a:pt x="378" y="1698"/>
                </a:lnTo>
                <a:lnTo>
                  <a:pt x="386" y="1698"/>
                </a:lnTo>
                <a:lnTo>
                  <a:pt x="398" y="1702"/>
                </a:lnTo>
                <a:lnTo>
                  <a:pt x="406" y="1702"/>
                </a:lnTo>
                <a:lnTo>
                  <a:pt x="410" y="1702"/>
                </a:lnTo>
                <a:lnTo>
                  <a:pt x="416" y="1702"/>
                </a:lnTo>
                <a:lnTo>
                  <a:pt x="420" y="1698"/>
                </a:lnTo>
                <a:lnTo>
                  <a:pt x="426" y="1690"/>
                </a:lnTo>
                <a:lnTo>
                  <a:pt x="430" y="1678"/>
                </a:lnTo>
                <a:lnTo>
                  <a:pt x="434" y="1668"/>
                </a:lnTo>
                <a:lnTo>
                  <a:pt x="438" y="1656"/>
                </a:lnTo>
                <a:lnTo>
                  <a:pt x="446" y="1650"/>
                </a:lnTo>
                <a:lnTo>
                  <a:pt x="450" y="1646"/>
                </a:lnTo>
                <a:lnTo>
                  <a:pt x="454" y="1646"/>
                </a:lnTo>
                <a:lnTo>
                  <a:pt x="464" y="1644"/>
                </a:lnTo>
                <a:lnTo>
                  <a:pt x="472" y="1640"/>
                </a:lnTo>
                <a:lnTo>
                  <a:pt x="484" y="1628"/>
                </a:lnTo>
                <a:lnTo>
                  <a:pt x="492" y="1622"/>
                </a:lnTo>
                <a:lnTo>
                  <a:pt x="502" y="1616"/>
                </a:lnTo>
                <a:lnTo>
                  <a:pt x="514" y="1614"/>
                </a:lnTo>
                <a:lnTo>
                  <a:pt x="530" y="1614"/>
                </a:lnTo>
                <a:lnTo>
                  <a:pt x="544" y="1614"/>
                </a:lnTo>
                <a:lnTo>
                  <a:pt x="556" y="1614"/>
                </a:lnTo>
                <a:lnTo>
                  <a:pt x="578" y="1610"/>
                </a:lnTo>
                <a:lnTo>
                  <a:pt x="596" y="1602"/>
                </a:lnTo>
                <a:lnTo>
                  <a:pt x="614" y="1594"/>
                </a:lnTo>
                <a:lnTo>
                  <a:pt x="630" y="1586"/>
                </a:lnTo>
                <a:lnTo>
                  <a:pt x="644" y="1580"/>
                </a:lnTo>
                <a:lnTo>
                  <a:pt x="660" y="1574"/>
                </a:lnTo>
                <a:lnTo>
                  <a:pt x="668" y="1574"/>
                </a:lnTo>
                <a:lnTo>
                  <a:pt x="676" y="1574"/>
                </a:lnTo>
                <a:lnTo>
                  <a:pt x="696" y="1578"/>
                </a:lnTo>
                <a:lnTo>
                  <a:pt x="706" y="1576"/>
                </a:lnTo>
                <a:lnTo>
                  <a:pt x="712" y="1574"/>
                </a:lnTo>
                <a:lnTo>
                  <a:pt x="716" y="1572"/>
                </a:lnTo>
                <a:lnTo>
                  <a:pt x="718" y="1570"/>
                </a:lnTo>
                <a:lnTo>
                  <a:pt x="724" y="1572"/>
                </a:lnTo>
                <a:lnTo>
                  <a:pt x="752" y="1586"/>
                </a:lnTo>
                <a:lnTo>
                  <a:pt x="772" y="1596"/>
                </a:lnTo>
                <a:lnTo>
                  <a:pt x="786" y="1602"/>
                </a:lnTo>
                <a:lnTo>
                  <a:pt x="798" y="1606"/>
                </a:lnTo>
                <a:lnTo>
                  <a:pt x="806" y="1606"/>
                </a:lnTo>
                <a:lnTo>
                  <a:pt x="822" y="1608"/>
                </a:lnTo>
                <a:lnTo>
                  <a:pt x="828" y="1612"/>
                </a:lnTo>
                <a:lnTo>
                  <a:pt x="838" y="1618"/>
                </a:lnTo>
                <a:lnTo>
                  <a:pt x="846" y="1626"/>
                </a:lnTo>
                <a:lnTo>
                  <a:pt x="848" y="1632"/>
                </a:lnTo>
                <a:lnTo>
                  <a:pt x="848" y="1636"/>
                </a:lnTo>
                <a:lnTo>
                  <a:pt x="846" y="1642"/>
                </a:lnTo>
                <a:lnTo>
                  <a:pt x="844" y="1646"/>
                </a:lnTo>
                <a:lnTo>
                  <a:pt x="844" y="1650"/>
                </a:lnTo>
                <a:lnTo>
                  <a:pt x="848" y="1656"/>
                </a:lnTo>
                <a:lnTo>
                  <a:pt x="860" y="1662"/>
                </a:lnTo>
                <a:lnTo>
                  <a:pt x="866" y="1666"/>
                </a:lnTo>
                <a:lnTo>
                  <a:pt x="870" y="1672"/>
                </a:lnTo>
                <a:lnTo>
                  <a:pt x="876" y="1682"/>
                </a:lnTo>
                <a:lnTo>
                  <a:pt x="880" y="1694"/>
                </a:lnTo>
                <a:lnTo>
                  <a:pt x="882" y="1708"/>
                </a:lnTo>
                <a:lnTo>
                  <a:pt x="884" y="1722"/>
                </a:lnTo>
                <a:lnTo>
                  <a:pt x="886" y="1732"/>
                </a:lnTo>
                <a:lnTo>
                  <a:pt x="892" y="1742"/>
                </a:lnTo>
                <a:lnTo>
                  <a:pt x="894" y="1746"/>
                </a:lnTo>
                <a:lnTo>
                  <a:pt x="900" y="1748"/>
                </a:lnTo>
                <a:lnTo>
                  <a:pt x="914" y="1756"/>
                </a:lnTo>
                <a:lnTo>
                  <a:pt x="914" y="1758"/>
                </a:lnTo>
                <a:lnTo>
                  <a:pt x="914" y="1756"/>
                </a:lnTo>
                <a:lnTo>
                  <a:pt x="914" y="1750"/>
                </a:lnTo>
                <a:lnTo>
                  <a:pt x="916" y="1742"/>
                </a:lnTo>
                <a:lnTo>
                  <a:pt x="920" y="1730"/>
                </a:lnTo>
                <a:lnTo>
                  <a:pt x="932" y="1716"/>
                </a:lnTo>
                <a:lnTo>
                  <a:pt x="944" y="1702"/>
                </a:lnTo>
                <a:lnTo>
                  <a:pt x="952" y="1694"/>
                </a:lnTo>
                <a:lnTo>
                  <a:pt x="958" y="1690"/>
                </a:lnTo>
                <a:lnTo>
                  <a:pt x="962" y="1690"/>
                </a:lnTo>
                <a:lnTo>
                  <a:pt x="964" y="1690"/>
                </a:lnTo>
                <a:lnTo>
                  <a:pt x="966" y="1680"/>
                </a:lnTo>
                <a:lnTo>
                  <a:pt x="968" y="1672"/>
                </a:lnTo>
                <a:lnTo>
                  <a:pt x="972" y="1666"/>
                </a:lnTo>
                <a:lnTo>
                  <a:pt x="980" y="1658"/>
                </a:lnTo>
                <a:lnTo>
                  <a:pt x="986" y="1650"/>
                </a:lnTo>
                <a:lnTo>
                  <a:pt x="988" y="1646"/>
                </a:lnTo>
                <a:lnTo>
                  <a:pt x="990" y="1640"/>
                </a:lnTo>
                <a:lnTo>
                  <a:pt x="990" y="1632"/>
                </a:lnTo>
                <a:lnTo>
                  <a:pt x="990" y="1630"/>
                </a:lnTo>
                <a:lnTo>
                  <a:pt x="990" y="1632"/>
                </a:lnTo>
                <a:lnTo>
                  <a:pt x="998" y="1646"/>
                </a:lnTo>
                <a:lnTo>
                  <a:pt x="998" y="1654"/>
                </a:lnTo>
                <a:lnTo>
                  <a:pt x="996" y="1664"/>
                </a:lnTo>
                <a:lnTo>
                  <a:pt x="988" y="1686"/>
                </a:lnTo>
                <a:lnTo>
                  <a:pt x="980" y="1710"/>
                </a:lnTo>
                <a:lnTo>
                  <a:pt x="978" y="1718"/>
                </a:lnTo>
                <a:lnTo>
                  <a:pt x="978" y="1726"/>
                </a:lnTo>
                <a:lnTo>
                  <a:pt x="980" y="1736"/>
                </a:lnTo>
                <a:lnTo>
                  <a:pt x="980" y="1746"/>
                </a:lnTo>
                <a:lnTo>
                  <a:pt x="976" y="1750"/>
                </a:lnTo>
                <a:lnTo>
                  <a:pt x="972" y="1752"/>
                </a:lnTo>
                <a:lnTo>
                  <a:pt x="968" y="1752"/>
                </a:lnTo>
                <a:lnTo>
                  <a:pt x="964" y="1754"/>
                </a:lnTo>
                <a:lnTo>
                  <a:pt x="960" y="1756"/>
                </a:lnTo>
                <a:lnTo>
                  <a:pt x="956" y="1758"/>
                </a:lnTo>
                <a:lnTo>
                  <a:pt x="954" y="1762"/>
                </a:lnTo>
                <a:lnTo>
                  <a:pt x="954" y="1766"/>
                </a:lnTo>
                <a:lnTo>
                  <a:pt x="958" y="1770"/>
                </a:lnTo>
                <a:lnTo>
                  <a:pt x="962" y="1770"/>
                </a:lnTo>
                <a:lnTo>
                  <a:pt x="972" y="1770"/>
                </a:lnTo>
                <a:lnTo>
                  <a:pt x="978" y="1770"/>
                </a:lnTo>
                <a:lnTo>
                  <a:pt x="982" y="1766"/>
                </a:lnTo>
                <a:lnTo>
                  <a:pt x="990" y="1758"/>
                </a:lnTo>
                <a:lnTo>
                  <a:pt x="994" y="1750"/>
                </a:lnTo>
                <a:lnTo>
                  <a:pt x="996" y="1740"/>
                </a:lnTo>
                <a:lnTo>
                  <a:pt x="1000" y="1730"/>
                </a:lnTo>
                <a:lnTo>
                  <a:pt x="1002" y="1726"/>
                </a:lnTo>
                <a:lnTo>
                  <a:pt x="1004" y="1726"/>
                </a:lnTo>
                <a:lnTo>
                  <a:pt x="1006" y="1726"/>
                </a:lnTo>
                <a:lnTo>
                  <a:pt x="1012" y="1734"/>
                </a:lnTo>
                <a:lnTo>
                  <a:pt x="1016" y="1744"/>
                </a:lnTo>
                <a:lnTo>
                  <a:pt x="1018" y="1754"/>
                </a:lnTo>
                <a:lnTo>
                  <a:pt x="1016" y="1762"/>
                </a:lnTo>
                <a:lnTo>
                  <a:pt x="1014" y="1770"/>
                </a:lnTo>
                <a:lnTo>
                  <a:pt x="1006" y="1784"/>
                </a:lnTo>
                <a:lnTo>
                  <a:pt x="1004" y="1788"/>
                </a:lnTo>
                <a:lnTo>
                  <a:pt x="1006" y="1792"/>
                </a:lnTo>
                <a:lnTo>
                  <a:pt x="1008" y="1794"/>
                </a:lnTo>
                <a:lnTo>
                  <a:pt x="1012" y="1794"/>
                </a:lnTo>
                <a:lnTo>
                  <a:pt x="1020" y="1792"/>
                </a:lnTo>
                <a:lnTo>
                  <a:pt x="1030" y="1792"/>
                </a:lnTo>
                <a:lnTo>
                  <a:pt x="1036" y="1792"/>
                </a:lnTo>
                <a:lnTo>
                  <a:pt x="1042" y="1794"/>
                </a:lnTo>
                <a:lnTo>
                  <a:pt x="1048" y="1800"/>
                </a:lnTo>
                <a:lnTo>
                  <a:pt x="1054" y="1806"/>
                </a:lnTo>
                <a:lnTo>
                  <a:pt x="1060" y="1814"/>
                </a:lnTo>
                <a:lnTo>
                  <a:pt x="1066" y="1824"/>
                </a:lnTo>
                <a:lnTo>
                  <a:pt x="1070" y="1832"/>
                </a:lnTo>
                <a:lnTo>
                  <a:pt x="1072" y="1842"/>
                </a:lnTo>
                <a:lnTo>
                  <a:pt x="1072" y="1850"/>
                </a:lnTo>
                <a:lnTo>
                  <a:pt x="1070" y="1858"/>
                </a:lnTo>
                <a:lnTo>
                  <a:pt x="1068" y="1866"/>
                </a:lnTo>
                <a:lnTo>
                  <a:pt x="1068" y="1874"/>
                </a:lnTo>
                <a:lnTo>
                  <a:pt x="1074" y="1886"/>
                </a:lnTo>
                <a:lnTo>
                  <a:pt x="1080" y="1896"/>
                </a:lnTo>
                <a:lnTo>
                  <a:pt x="1088" y="1904"/>
                </a:lnTo>
                <a:lnTo>
                  <a:pt x="1098" y="1914"/>
                </a:lnTo>
                <a:lnTo>
                  <a:pt x="1106" y="1920"/>
                </a:lnTo>
                <a:lnTo>
                  <a:pt x="1114" y="1924"/>
                </a:lnTo>
                <a:lnTo>
                  <a:pt x="1120" y="1926"/>
                </a:lnTo>
                <a:lnTo>
                  <a:pt x="1126" y="1930"/>
                </a:lnTo>
                <a:lnTo>
                  <a:pt x="1134" y="1938"/>
                </a:lnTo>
                <a:lnTo>
                  <a:pt x="1138" y="1944"/>
                </a:lnTo>
                <a:lnTo>
                  <a:pt x="1142" y="1944"/>
                </a:lnTo>
                <a:lnTo>
                  <a:pt x="1146" y="1942"/>
                </a:lnTo>
                <a:lnTo>
                  <a:pt x="1152" y="1936"/>
                </a:lnTo>
                <a:lnTo>
                  <a:pt x="1156" y="1936"/>
                </a:lnTo>
                <a:lnTo>
                  <a:pt x="1160" y="1936"/>
                </a:lnTo>
                <a:lnTo>
                  <a:pt x="1176" y="1942"/>
                </a:lnTo>
                <a:lnTo>
                  <a:pt x="1198" y="1956"/>
                </a:lnTo>
                <a:lnTo>
                  <a:pt x="1210" y="1962"/>
                </a:lnTo>
                <a:lnTo>
                  <a:pt x="1218" y="1964"/>
                </a:lnTo>
                <a:lnTo>
                  <a:pt x="1224" y="1964"/>
                </a:lnTo>
                <a:lnTo>
                  <a:pt x="1230" y="1960"/>
                </a:lnTo>
                <a:lnTo>
                  <a:pt x="1238" y="1952"/>
                </a:lnTo>
                <a:lnTo>
                  <a:pt x="1244" y="1946"/>
                </a:lnTo>
                <a:lnTo>
                  <a:pt x="1252" y="1940"/>
                </a:lnTo>
                <a:lnTo>
                  <a:pt x="1260" y="1936"/>
                </a:lnTo>
                <a:lnTo>
                  <a:pt x="1264" y="1930"/>
                </a:lnTo>
                <a:lnTo>
                  <a:pt x="1270" y="1920"/>
                </a:lnTo>
                <a:lnTo>
                  <a:pt x="1270" y="1918"/>
                </a:lnTo>
                <a:lnTo>
                  <a:pt x="1272" y="1916"/>
                </a:lnTo>
                <a:lnTo>
                  <a:pt x="1276" y="1916"/>
                </a:lnTo>
                <a:lnTo>
                  <a:pt x="1282" y="1918"/>
                </a:lnTo>
                <a:lnTo>
                  <a:pt x="1286" y="1924"/>
                </a:lnTo>
                <a:lnTo>
                  <a:pt x="1288" y="1928"/>
                </a:lnTo>
                <a:lnTo>
                  <a:pt x="1284" y="1930"/>
                </a:lnTo>
                <a:lnTo>
                  <a:pt x="1280" y="1934"/>
                </a:lnTo>
                <a:lnTo>
                  <a:pt x="1274" y="1940"/>
                </a:lnTo>
                <a:lnTo>
                  <a:pt x="1274" y="1944"/>
                </a:lnTo>
                <a:lnTo>
                  <a:pt x="1278" y="1946"/>
                </a:lnTo>
                <a:lnTo>
                  <a:pt x="1282" y="1948"/>
                </a:lnTo>
                <a:lnTo>
                  <a:pt x="1288" y="1948"/>
                </a:lnTo>
                <a:lnTo>
                  <a:pt x="1290" y="1944"/>
                </a:lnTo>
                <a:lnTo>
                  <a:pt x="1292" y="1942"/>
                </a:lnTo>
                <a:lnTo>
                  <a:pt x="1296" y="1936"/>
                </a:lnTo>
                <a:lnTo>
                  <a:pt x="1296" y="1942"/>
                </a:lnTo>
                <a:lnTo>
                  <a:pt x="1298" y="1948"/>
                </a:lnTo>
                <a:lnTo>
                  <a:pt x="1300" y="1952"/>
                </a:lnTo>
                <a:lnTo>
                  <a:pt x="1306" y="1956"/>
                </a:lnTo>
                <a:lnTo>
                  <a:pt x="1316" y="1964"/>
                </a:lnTo>
                <a:lnTo>
                  <a:pt x="1324" y="1970"/>
                </a:lnTo>
                <a:lnTo>
                  <a:pt x="1334" y="1982"/>
                </a:lnTo>
                <a:lnTo>
                  <a:pt x="1338" y="1988"/>
                </a:lnTo>
                <a:lnTo>
                  <a:pt x="1340" y="1988"/>
                </a:lnTo>
                <a:lnTo>
                  <a:pt x="1340" y="1980"/>
                </a:lnTo>
                <a:lnTo>
                  <a:pt x="1340" y="1974"/>
                </a:lnTo>
                <a:lnTo>
                  <a:pt x="1340" y="1968"/>
                </a:lnTo>
                <a:lnTo>
                  <a:pt x="1342" y="1962"/>
                </a:lnTo>
                <a:lnTo>
                  <a:pt x="1346" y="1960"/>
                </a:lnTo>
                <a:lnTo>
                  <a:pt x="1354" y="1956"/>
                </a:lnTo>
                <a:lnTo>
                  <a:pt x="1362" y="1950"/>
                </a:lnTo>
                <a:lnTo>
                  <a:pt x="1386" y="1930"/>
                </a:lnTo>
                <a:lnTo>
                  <a:pt x="1398" y="1920"/>
                </a:lnTo>
                <a:lnTo>
                  <a:pt x="1412" y="1912"/>
                </a:lnTo>
                <a:lnTo>
                  <a:pt x="1428" y="1908"/>
                </a:lnTo>
                <a:lnTo>
                  <a:pt x="1434" y="1908"/>
                </a:lnTo>
                <a:lnTo>
                  <a:pt x="1442" y="1908"/>
                </a:lnTo>
                <a:lnTo>
                  <a:pt x="1456" y="1910"/>
                </a:lnTo>
                <a:lnTo>
                  <a:pt x="1466" y="1906"/>
                </a:lnTo>
                <a:lnTo>
                  <a:pt x="1474" y="1902"/>
                </a:lnTo>
                <a:lnTo>
                  <a:pt x="1478" y="1896"/>
                </a:lnTo>
                <a:lnTo>
                  <a:pt x="1482" y="1890"/>
                </a:lnTo>
                <a:lnTo>
                  <a:pt x="1482" y="1884"/>
                </a:lnTo>
                <a:lnTo>
                  <a:pt x="1482" y="1878"/>
                </a:lnTo>
                <a:lnTo>
                  <a:pt x="1478" y="1874"/>
                </a:lnTo>
                <a:lnTo>
                  <a:pt x="1476" y="1870"/>
                </a:lnTo>
                <a:lnTo>
                  <a:pt x="1476" y="1866"/>
                </a:lnTo>
                <a:lnTo>
                  <a:pt x="1480" y="1856"/>
                </a:lnTo>
                <a:lnTo>
                  <a:pt x="1486" y="1842"/>
                </a:lnTo>
                <a:lnTo>
                  <a:pt x="1488" y="1836"/>
                </a:lnTo>
                <a:lnTo>
                  <a:pt x="1488" y="1828"/>
                </a:lnTo>
                <a:lnTo>
                  <a:pt x="1490" y="1812"/>
                </a:lnTo>
                <a:lnTo>
                  <a:pt x="1494" y="1794"/>
                </a:lnTo>
                <a:lnTo>
                  <a:pt x="1502" y="1776"/>
                </a:lnTo>
                <a:lnTo>
                  <a:pt x="1506" y="1770"/>
                </a:lnTo>
                <a:lnTo>
                  <a:pt x="1510" y="1766"/>
                </a:lnTo>
                <a:lnTo>
                  <a:pt x="1514" y="1760"/>
                </a:lnTo>
                <a:lnTo>
                  <a:pt x="1518" y="1750"/>
                </a:lnTo>
                <a:lnTo>
                  <a:pt x="1526" y="1718"/>
                </a:lnTo>
                <a:lnTo>
                  <a:pt x="1530" y="1700"/>
                </a:lnTo>
                <a:lnTo>
                  <a:pt x="1538" y="1680"/>
                </a:lnTo>
                <a:lnTo>
                  <a:pt x="1548" y="1662"/>
                </a:lnTo>
                <a:lnTo>
                  <a:pt x="1554" y="1654"/>
                </a:lnTo>
                <a:lnTo>
                  <a:pt x="1562" y="1646"/>
                </a:lnTo>
                <a:lnTo>
                  <a:pt x="1574" y="1634"/>
                </a:lnTo>
                <a:lnTo>
                  <a:pt x="1582" y="1626"/>
                </a:lnTo>
                <a:lnTo>
                  <a:pt x="1586" y="1618"/>
                </a:lnTo>
                <a:lnTo>
                  <a:pt x="1588" y="1612"/>
                </a:lnTo>
                <a:lnTo>
                  <a:pt x="1588" y="1604"/>
                </a:lnTo>
                <a:lnTo>
                  <a:pt x="1590" y="1598"/>
                </a:lnTo>
                <a:lnTo>
                  <a:pt x="1594" y="1590"/>
                </a:lnTo>
                <a:lnTo>
                  <a:pt x="1598" y="1576"/>
                </a:lnTo>
                <a:lnTo>
                  <a:pt x="1602" y="1566"/>
                </a:lnTo>
                <a:lnTo>
                  <a:pt x="1602" y="1556"/>
                </a:lnTo>
                <a:lnTo>
                  <a:pt x="1602" y="1546"/>
                </a:lnTo>
                <a:lnTo>
                  <a:pt x="1602" y="1532"/>
                </a:lnTo>
                <a:lnTo>
                  <a:pt x="1604" y="1524"/>
                </a:lnTo>
                <a:lnTo>
                  <a:pt x="1606" y="1516"/>
                </a:lnTo>
                <a:lnTo>
                  <a:pt x="1612" y="1504"/>
                </a:lnTo>
                <a:lnTo>
                  <a:pt x="1614" y="1494"/>
                </a:lnTo>
                <a:lnTo>
                  <a:pt x="1616" y="1476"/>
                </a:lnTo>
                <a:lnTo>
                  <a:pt x="1618" y="1458"/>
                </a:lnTo>
                <a:lnTo>
                  <a:pt x="1620" y="1448"/>
                </a:lnTo>
                <a:lnTo>
                  <a:pt x="1626" y="1438"/>
                </a:lnTo>
                <a:lnTo>
                  <a:pt x="1628" y="1432"/>
                </a:lnTo>
                <a:lnTo>
                  <a:pt x="1630" y="1426"/>
                </a:lnTo>
                <a:lnTo>
                  <a:pt x="1628" y="1412"/>
                </a:lnTo>
                <a:lnTo>
                  <a:pt x="1626" y="1398"/>
                </a:lnTo>
                <a:lnTo>
                  <a:pt x="1622" y="1384"/>
                </a:lnTo>
                <a:lnTo>
                  <a:pt x="1612" y="1358"/>
                </a:lnTo>
                <a:lnTo>
                  <a:pt x="1610" y="1350"/>
                </a:lnTo>
                <a:lnTo>
                  <a:pt x="1610" y="1344"/>
                </a:lnTo>
                <a:close/>
                <a:moveTo>
                  <a:pt x="1412" y="2026"/>
                </a:moveTo>
                <a:lnTo>
                  <a:pt x="1412" y="2026"/>
                </a:lnTo>
                <a:lnTo>
                  <a:pt x="1408" y="2024"/>
                </a:lnTo>
                <a:lnTo>
                  <a:pt x="1406" y="2020"/>
                </a:lnTo>
                <a:lnTo>
                  <a:pt x="1404" y="2016"/>
                </a:lnTo>
                <a:lnTo>
                  <a:pt x="1402" y="2014"/>
                </a:lnTo>
                <a:lnTo>
                  <a:pt x="1400" y="2014"/>
                </a:lnTo>
                <a:lnTo>
                  <a:pt x="1396" y="2018"/>
                </a:lnTo>
                <a:lnTo>
                  <a:pt x="1392" y="2022"/>
                </a:lnTo>
                <a:lnTo>
                  <a:pt x="1392" y="2024"/>
                </a:lnTo>
                <a:lnTo>
                  <a:pt x="1394" y="2024"/>
                </a:lnTo>
                <a:lnTo>
                  <a:pt x="1396" y="2026"/>
                </a:lnTo>
                <a:lnTo>
                  <a:pt x="1398" y="2028"/>
                </a:lnTo>
                <a:lnTo>
                  <a:pt x="1400" y="2038"/>
                </a:lnTo>
                <a:lnTo>
                  <a:pt x="1402" y="2040"/>
                </a:lnTo>
                <a:lnTo>
                  <a:pt x="1404" y="2042"/>
                </a:lnTo>
                <a:lnTo>
                  <a:pt x="1410" y="2044"/>
                </a:lnTo>
                <a:lnTo>
                  <a:pt x="1414" y="2042"/>
                </a:lnTo>
                <a:lnTo>
                  <a:pt x="1414" y="2040"/>
                </a:lnTo>
                <a:lnTo>
                  <a:pt x="1414" y="2036"/>
                </a:lnTo>
                <a:lnTo>
                  <a:pt x="1412" y="2034"/>
                </a:lnTo>
                <a:lnTo>
                  <a:pt x="1412" y="2032"/>
                </a:lnTo>
                <a:lnTo>
                  <a:pt x="1414" y="2030"/>
                </a:lnTo>
                <a:lnTo>
                  <a:pt x="1416" y="2028"/>
                </a:lnTo>
                <a:lnTo>
                  <a:pt x="1412" y="2026"/>
                </a:lnTo>
                <a:close/>
                <a:moveTo>
                  <a:pt x="1708" y="300"/>
                </a:moveTo>
                <a:lnTo>
                  <a:pt x="1708" y="300"/>
                </a:lnTo>
                <a:lnTo>
                  <a:pt x="1704" y="298"/>
                </a:lnTo>
                <a:lnTo>
                  <a:pt x="1700" y="294"/>
                </a:lnTo>
                <a:lnTo>
                  <a:pt x="1694" y="284"/>
                </a:lnTo>
                <a:lnTo>
                  <a:pt x="1688" y="274"/>
                </a:lnTo>
                <a:lnTo>
                  <a:pt x="1686" y="272"/>
                </a:lnTo>
                <a:lnTo>
                  <a:pt x="1682" y="268"/>
                </a:lnTo>
                <a:lnTo>
                  <a:pt x="1678" y="266"/>
                </a:lnTo>
                <a:lnTo>
                  <a:pt x="1676" y="262"/>
                </a:lnTo>
                <a:lnTo>
                  <a:pt x="1672" y="252"/>
                </a:lnTo>
                <a:lnTo>
                  <a:pt x="1668" y="244"/>
                </a:lnTo>
                <a:lnTo>
                  <a:pt x="1668" y="242"/>
                </a:lnTo>
                <a:lnTo>
                  <a:pt x="1664" y="244"/>
                </a:lnTo>
                <a:lnTo>
                  <a:pt x="1662" y="248"/>
                </a:lnTo>
                <a:lnTo>
                  <a:pt x="1662" y="250"/>
                </a:lnTo>
                <a:lnTo>
                  <a:pt x="1666" y="256"/>
                </a:lnTo>
                <a:lnTo>
                  <a:pt x="1670" y="264"/>
                </a:lnTo>
                <a:lnTo>
                  <a:pt x="1672" y="268"/>
                </a:lnTo>
                <a:lnTo>
                  <a:pt x="1672" y="276"/>
                </a:lnTo>
                <a:lnTo>
                  <a:pt x="1672" y="282"/>
                </a:lnTo>
                <a:lnTo>
                  <a:pt x="1672" y="288"/>
                </a:lnTo>
                <a:lnTo>
                  <a:pt x="1680" y="298"/>
                </a:lnTo>
                <a:lnTo>
                  <a:pt x="1688" y="306"/>
                </a:lnTo>
                <a:lnTo>
                  <a:pt x="1690" y="310"/>
                </a:lnTo>
                <a:lnTo>
                  <a:pt x="1692" y="316"/>
                </a:lnTo>
                <a:lnTo>
                  <a:pt x="1694" y="324"/>
                </a:lnTo>
                <a:lnTo>
                  <a:pt x="1700" y="330"/>
                </a:lnTo>
                <a:lnTo>
                  <a:pt x="1708" y="332"/>
                </a:lnTo>
                <a:lnTo>
                  <a:pt x="1716" y="330"/>
                </a:lnTo>
                <a:lnTo>
                  <a:pt x="1720" y="328"/>
                </a:lnTo>
                <a:lnTo>
                  <a:pt x="1722" y="326"/>
                </a:lnTo>
                <a:lnTo>
                  <a:pt x="1722" y="322"/>
                </a:lnTo>
                <a:lnTo>
                  <a:pt x="1720" y="316"/>
                </a:lnTo>
                <a:lnTo>
                  <a:pt x="1716" y="306"/>
                </a:lnTo>
                <a:lnTo>
                  <a:pt x="1712" y="304"/>
                </a:lnTo>
                <a:lnTo>
                  <a:pt x="1708" y="300"/>
                </a:lnTo>
                <a:close/>
                <a:moveTo>
                  <a:pt x="1712" y="342"/>
                </a:moveTo>
                <a:lnTo>
                  <a:pt x="1712" y="342"/>
                </a:lnTo>
                <a:lnTo>
                  <a:pt x="1712" y="346"/>
                </a:lnTo>
                <a:lnTo>
                  <a:pt x="1716" y="346"/>
                </a:lnTo>
                <a:lnTo>
                  <a:pt x="1718" y="346"/>
                </a:lnTo>
                <a:lnTo>
                  <a:pt x="1720" y="344"/>
                </a:lnTo>
                <a:lnTo>
                  <a:pt x="1718" y="340"/>
                </a:lnTo>
                <a:lnTo>
                  <a:pt x="1716" y="338"/>
                </a:lnTo>
                <a:lnTo>
                  <a:pt x="1712" y="340"/>
                </a:lnTo>
                <a:lnTo>
                  <a:pt x="1712" y="342"/>
                </a:lnTo>
                <a:close/>
                <a:moveTo>
                  <a:pt x="1238" y="2006"/>
                </a:moveTo>
                <a:lnTo>
                  <a:pt x="1238" y="2006"/>
                </a:lnTo>
                <a:lnTo>
                  <a:pt x="1236" y="2012"/>
                </a:lnTo>
                <a:lnTo>
                  <a:pt x="1234" y="2024"/>
                </a:lnTo>
                <a:lnTo>
                  <a:pt x="1236" y="2032"/>
                </a:lnTo>
                <a:lnTo>
                  <a:pt x="1240" y="2034"/>
                </a:lnTo>
                <a:lnTo>
                  <a:pt x="1242" y="2032"/>
                </a:lnTo>
                <a:lnTo>
                  <a:pt x="1244" y="2028"/>
                </a:lnTo>
                <a:lnTo>
                  <a:pt x="1246" y="2024"/>
                </a:lnTo>
                <a:lnTo>
                  <a:pt x="1246" y="2014"/>
                </a:lnTo>
                <a:lnTo>
                  <a:pt x="1242" y="2006"/>
                </a:lnTo>
                <a:lnTo>
                  <a:pt x="1240" y="2004"/>
                </a:lnTo>
                <a:lnTo>
                  <a:pt x="1238" y="2006"/>
                </a:lnTo>
                <a:close/>
                <a:moveTo>
                  <a:pt x="1414" y="2116"/>
                </a:moveTo>
                <a:lnTo>
                  <a:pt x="1414" y="2116"/>
                </a:lnTo>
                <a:lnTo>
                  <a:pt x="1414" y="2106"/>
                </a:lnTo>
                <a:lnTo>
                  <a:pt x="1414" y="2096"/>
                </a:lnTo>
                <a:lnTo>
                  <a:pt x="1414" y="2088"/>
                </a:lnTo>
                <a:lnTo>
                  <a:pt x="1412" y="2082"/>
                </a:lnTo>
                <a:lnTo>
                  <a:pt x="1408" y="2076"/>
                </a:lnTo>
                <a:lnTo>
                  <a:pt x="1406" y="2072"/>
                </a:lnTo>
                <a:lnTo>
                  <a:pt x="1402" y="2072"/>
                </a:lnTo>
                <a:lnTo>
                  <a:pt x="1400" y="2074"/>
                </a:lnTo>
                <a:lnTo>
                  <a:pt x="1398" y="2078"/>
                </a:lnTo>
                <a:lnTo>
                  <a:pt x="1396" y="2078"/>
                </a:lnTo>
                <a:lnTo>
                  <a:pt x="1392" y="2076"/>
                </a:lnTo>
                <a:lnTo>
                  <a:pt x="1388" y="2076"/>
                </a:lnTo>
                <a:lnTo>
                  <a:pt x="1386" y="2078"/>
                </a:lnTo>
                <a:lnTo>
                  <a:pt x="1382" y="2080"/>
                </a:lnTo>
                <a:lnTo>
                  <a:pt x="1380" y="2082"/>
                </a:lnTo>
                <a:lnTo>
                  <a:pt x="1378" y="2082"/>
                </a:lnTo>
                <a:lnTo>
                  <a:pt x="1370" y="2082"/>
                </a:lnTo>
                <a:lnTo>
                  <a:pt x="1352" y="2088"/>
                </a:lnTo>
                <a:lnTo>
                  <a:pt x="1340" y="2092"/>
                </a:lnTo>
                <a:lnTo>
                  <a:pt x="1332" y="2094"/>
                </a:lnTo>
                <a:lnTo>
                  <a:pt x="1324" y="2092"/>
                </a:lnTo>
                <a:lnTo>
                  <a:pt x="1320" y="2088"/>
                </a:lnTo>
                <a:lnTo>
                  <a:pt x="1310" y="2080"/>
                </a:lnTo>
                <a:lnTo>
                  <a:pt x="1304" y="2076"/>
                </a:lnTo>
                <a:lnTo>
                  <a:pt x="1296" y="2076"/>
                </a:lnTo>
                <a:lnTo>
                  <a:pt x="1288" y="2074"/>
                </a:lnTo>
                <a:lnTo>
                  <a:pt x="1282" y="2072"/>
                </a:lnTo>
                <a:lnTo>
                  <a:pt x="1274" y="2066"/>
                </a:lnTo>
                <a:lnTo>
                  <a:pt x="1272" y="2064"/>
                </a:lnTo>
                <a:lnTo>
                  <a:pt x="1270" y="2064"/>
                </a:lnTo>
                <a:lnTo>
                  <a:pt x="1266" y="2078"/>
                </a:lnTo>
                <a:lnTo>
                  <a:pt x="1264" y="2086"/>
                </a:lnTo>
                <a:lnTo>
                  <a:pt x="1266" y="2094"/>
                </a:lnTo>
                <a:lnTo>
                  <a:pt x="1276" y="2118"/>
                </a:lnTo>
                <a:lnTo>
                  <a:pt x="1280" y="2130"/>
                </a:lnTo>
                <a:lnTo>
                  <a:pt x="1284" y="2134"/>
                </a:lnTo>
                <a:lnTo>
                  <a:pt x="1288" y="2136"/>
                </a:lnTo>
                <a:lnTo>
                  <a:pt x="1288" y="2144"/>
                </a:lnTo>
                <a:lnTo>
                  <a:pt x="1288" y="2158"/>
                </a:lnTo>
                <a:lnTo>
                  <a:pt x="1292" y="2174"/>
                </a:lnTo>
                <a:lnTo>
                  <a:pt x="1296" y="2186"/>
                </a:lnTo>
                <a:lnTo>
                  <a:pt x="1300" y="2192"/>
                </a:lnTo>
                <a:lnTo>
                  <a:pt x="1304" y="2198"/>
                </a:lnTo>
                <a:lnTo>
                  <a:pt x="1310" y="2202"/>
                </a:lnTo>
                <a:lnTo>
                  <a:pt x="1312" y="2206"/>
                </a:lnTo>
                <a:lnTo>
                  <a:pt x="1318" y="2216"/>
                </a:lnTo>
                <a:lnTo>
                  <a:pt x="1322" y="2224"/>
                </a:lnTo>
                <a:lnTo>
                  <a:pt x="1324" y="2226"/>
                </a:lnTo>
                <a:lnTo>
                  <a:pt x="1328" y="2226"/>
                </a:lnTo>
                <a:lnTo>
                  <a:pt x="1332" y="2226"/>
                </a:lnTo>
                <a:lnTo>
                  <a:pt x="1338" y="2226"/>
                </a:lnTo>
                <a:lnTo>
                  <a:pt x="1352" y="2230"/>
                </a:lnTo>
                <a:lnTo>
                  <a:pt x="1356" y="2232"/>
                </a:lnTo>
                <a:lnTo>
                  <a:pt x="1358" y="2230"/>
                </a:lnTo>
                <a:lnTo>
                  <a:pt x="1360" y="2226"/>
                </a:lnTo>
                <a:lnTo>
                  <a:pt x="1362" y="2220"/>
                </a:lnTo>
                <a:lnTo>
                  <a:pt x="1366" y="2214"/>
                </a:lnTo>
                <a:lnTo>
                  <a:pt x="1370" y="2212"/>
                </a:lnTo>
                <a:lnTo>
                  <a:pt x="1372" y="2208"/>
                </a:lnTo>
                <a:lnTo>
                  <a:pt x="1374" y="2200"/>
                </a:lnTo>
                <a:lnTo>
                  <a:pt x="1376" y="2194"/>
                </a:lnTo>
                <a:lnTo>
                  <a:pt x="1378" y="2194"/>
                </a:lnTo>
                <a:lnTo>
                  <a:pt x="1378" y="2196"/>
                </a:lnTo>
                <a:lnTo>
                  <a:pt x="1380" y="2198"/>
                </a:lnTo>
                <a:lnTo>
                  <a:pt x="1382" y="2198"/>
                </a:lnTo>
                <a:lnTo>
                  <a:pt x="1382" y="2194"/>
                </a:lnTo>
                <a:lnTo>
                  <a:pt x="1384" y="2190"/>
                </a:lnTo>
                <a:lnTo>
                  <a:pt x="1386" y="2188"/>
                </a:lnTo>
                <a:lnTo>
                  <a:pt x="1388" y="2188"/>
                </a:lnTo>
                <a:lnTo>
                  <a:pt x="1392" y="2192"/>
                </a:lnTo>
                <a:lnTo>
                  <a:pt x="1394" y="2194"/>
                </a:lnTo>
                <a:lnTo>
                  <a:pt x="1394" y="2196"/>
                </a:lnTo>
                <a:lnTo>
                  <a:pt x="1392" y="2196"/>
                </a:lnTo>
                <a:lnTo>
                  <a:pt x="1388" y="2198"/>
                </a:lnTo>
                <a:lnTo>
                  <a:pt x="1388" y="2202"/>
                </a:lnTo>
                <a:lnTo>
                  <a:pt x="1390" y="2206"/>
                </a:lnTo>
                <a:lnTo>
                  <a:pt x="1398" y="2210"/>
                </a:lnTo>
                <a:lnTo>
                  <a:pt x="1402" y="2208"/>
                </a:lnTo>
                <a:lnTo>
                  <a:pt x="1404" y="2206"/>
                </a:lnTo>
                <a:lnTo>
                  <a:pt x="1402" y="2194"/>
                </a:lnTo>
                <a:lnTo>
                  <a:pt x="1400" y="2180"/>
                </a:lnTo>
                <a:lnTo>
                  <a:pt x="1400" y="2174"/>
                </a:lnTo>
                <a:lnTo>
                  <a:pt x="1402" y="2170"/>
                </a:lnTo>
                <a:lnTo>
                  <a:pt x="1404" y="2168"/>
                </a:lnTo>
                <a:lnTo>
                  <a:pt x="1404" y="2166"/>
                </a:lnTo>
                <a:lnTo>
                  <a:pt x="1402" y="2160"/>
                </a:lnTo>
                <a:lnTo>
                  <a:pt x="1402" y="2152"/>
                </a:lnTo>
                <a:lnTo>
                  <a:pt x="1402" y="2150"/>
                </a:lnTo>
                <a:lnTo>
                  <a:pt x="1404" y="2146"/>
                </a:lnTo>
                <a:lnTo>
                  <a:pt x="1408" y="2144"/>
                </a:lnTo>
                <a:lnTo>
                  <a:pt x="1410" y="2144"/>
                </a:lnTo>
                <a:lnTo>
                  <a:pt x="1410" y="2150"/>
                </a:lnTo>
                <a:lnTo>
                  <a:pt x="1412" y="2154"/>
                </a:lnTo>
                <a:lnTo>
                  <a:pt x="1414" y="2152"/>
                </a:lnTo>
                <a:lnTo>
                  <a:pt x="1416" y="2148"/>
                </a:lnTo>
                <a:lnTo>
                  <a:pt x="1416" y="2146"/>
                </a:lnTo>
                <a:lnTo>
                  <a:pt x="1414" y="2140"/>
                </a:lnTo>
                <a:lnTo>
                  <a:pt x="1412" y="2132"/>
                </a:lnTo>
                <a:lnTo>
                  <a:pt x="1412" y="2124"/>
                </a:lnTo>
                <a:lnTo>
                  <a:pt x="1414" y="2116"/>
                </a:lnTo>
                <a:close/>
                <a:moveTo>
                  <a:pt x="984" y="1792"/>
                </a:moveTo>
                <a:lnTo>
                  <a:pt x="984" y="1792"/>
                </a:lnTo>
                <a:lnTo>
                  <a:pt x="980" y="1788"/>
                </a:lnTo>
                <a:lnTo>
                  <a:pt x="974" y="1788"/>
                </a:lnTo>
                <a:lnTo>
                  <a:pt x="966" y="1788"/>
                </a:lnTo>
                <a:lnTo>
                  <a:pt x="958" y="1792"/>
                </a:lnTo>
                <a:lnTo>
                  <a:pt x="950" y="1794"/>
                </a:lnTo>
                <a:lnTo>
                  <a:pt x="944" y="1798"/>
                </a:lnTo>
                <a:lnTo>
                  <a:pt x="942" y="1804"/>
                </a:lnTo>
                <a:lnTo>
                  <a:pt x="940" y="1808"/>
                </a:lnTo>
                <a:lnTo>
                  <a:pt x="942" y="1810"/>
                </a:lnTo>
                <a:lnTo>
                  <a:pt x="948" y="1812"/>
                </a:lnTo>
                <a:lnTo>
                  <a:pt x="960" y="1814"/>
                </a:lnTo>
                <a:lnTo>
                  <a:pt x="974" y="1812"/>
                </a:lnTo>
                <a:lnTo>
                  <a:pt x="982" y="1810"/>
                </a:lnTo>
                <a:lnTo>
                  <a:pt x="990" y="1808"/>
                </a:lnTo>
                <a:lnTo>
                  <a:pt x="998" y="1808"/>
                </a:lnTo>
                <a:lnTo>
                  <a:pt x="1004" y="1806"/>
                </a:lnTo>
                <a:lnTo>
                  <a:pt x="1004" y="1804"/>
                </a:lnTo>
                <a:lnTo>
                  <a:pt x="1002" y="1800"/>
                </a:lnTo>
                <a:lnTo>
                  <a:pt x="1000" y="1798"/>
                </a:lnTo>
                <a:lnTo>
                  <a:pt x="994" y="1798"/>
                </a:lnTo>
                <a:lnTo>
                  <a:pt x="990" y="1796"/>
                </a:lnTo>
                <a:lnTo>
                  <a:pt x="984" y="1792"/>
                </a:lnTo>
                <a:close/>
                <a:moveTo>
                  <a:pt x="2204" y="1064"/>
                </a:moveTo>
                <a:lnTo>
                  <a:pt x="2204" y="1064"/>
                </a:lnTo>
                <a:lnTo>
                  <a:pt x="2206" y="1066"/>
                </a:lnTo>
                <a:lnTo>
                  <a:pt x="2208" y="1066"/>
                </a:lnTo>
                <a:lnTo>
                  <a:pt x="2212" y="1066"/>
                </a:lnTo>
                <a:lnTo>
                  <a:pt x="2214" y="1060"/>
                </a:lnTo>
                <a:lnTo>
                  <a:pt x="2214" y="1058"/>
                </a:lnTo>
                <a:lnTo>
                  <a:pt x="2212" y="1054"/>
                </a:lnTo>
                <a:lnTo>
                  <a:pt x="2210" y="1050"/>
                </a:lnTo>
                <a:lnTo>
                  <a:pt x="2208" y="1048"/>
                </a:lnTo>
                <a:lnTo>
                  <a:pt x="2206" y="1048"/>
                </a:lnTo>
                <a:lnTo>
                  <a:pt x="2204" y="1050"/>
                </a:lnTo>
                <a:lnTo>
                  <a:pt x="2202" y="1054"/>
                </a:lnTo>
                <a:lnTo>
                  <a:pt x="2204" y="1064"/>
                </a:lnTo>
                <a:close/>
                <a:moveTo>
                  <a:pt x="2218" y="862"/>
                </a:moveTo>
                <a:lnTo>
                  <a:pt x="2218" y="862"/>
                </a:lnTo>
                <a:lnTo>
                  <a:pt x="2216" y="866"/>
                </a:lnTo>
                <a:lnTo>
                  <a:pt x="2218" y="870"/>
                </a:lnTo>
                <a:lnTo>
                  <a:pt x="2222" y="872"/>
                </a:lnTo>
                <a:lnTo>
                  <a:pt x="2228" y="874"/>
                </a:lnTo>
                <a:lnTo>
                  <a:pt x="2230" y="872"/>
                </a:lnTo>
                <a:lnTo>
                  <a:pt x="2230" y="870"/>
                </a:lnTo>
                <a:lnTo>
                  <a:pt x="2228" y="864"/>
                </a:lnTo>
                <a:lnTo>
                  <a:pt x="2222" y="860"/>
                </a:lnTo>
                <a:lnTo>
                  <a:pt x="2220" y="860"/>
                </a:lnTo>
                <a:lnTo>
                  <a:pt x="2218" y="862"/>
                </a:lnTo>
                <a:close/>
                <a:moveTo>
                  <a:pt x="2220" y="824"/>
                </a:moveTo>
                <a:lnTo>
                  <a:pt x="2220" y="824"/>
                </a:lnTo>
                <a:lnTo>
                  <a:pt x="2222" y="824"/>
                </a:lnTo>
                <a:lnTo>
                  <a:pt x="2222" y="822"/>
                </a:lnTo>
                <a:lnTo>
                  <a:pt x="2216" y="814"/>
                </a:lnTo>
                <a:lnTo>
                  <a:pt x="2216" y="812"/>
                </a:lnTo>
                <a:lnTo>
                  <a:pt x="2214" y="814"/>
                </a:lnTo>
                <a:lnTo>
                  <a:pt x="2212" y="816"/>
                </a:lnTo>
                <a:lnTo>
                  <a:pt x="2214" y="822"/>
                </a:lnTo>
                <a:lnTo>
                  <a:pt x="2216" y="822"/>
                </a:lnTo>
                <a:lnTo>
                  <a:pt x="2220" y="824"/>
                </a:lnTo>
                <a:close/>
                <a:moveTo>
                  <a:pt x="2124" y="1064"/>
                </a:moveTo>
                <a:lnTo>
                  <a:pt x="2124" y="1064"/>
                </a:lnTo>
                <a:lnTo>
                  <a:pt x="2118" y="1060"/>
                </a:lnTo>
                <a:lnTo>
                  <a:pt x="2116" y="1060"/>
                </a:lnTo>
                <a:lnTo>
                  <a:pt x="2114" y="1062"/>
                </a:lnTo>
                <a:lnTo>
                  <a:pt x="2096" y="1042"/>
                </a:lnTo>
                <a:lnTo>
                  <a:pt x="2094" y="1038"/>
                </a:lnTo>
                <a:lnTo>
                  <a:pt x="2090" y="1032"/>
                </a:lnTo>
                <a:lnTo>
                  <a:pt x="2076" y="1018"/>
                </a:lnTo>
                <a:lnTo>
                  <a:pt x="2060" y="1008"/>
                </a:lnTo>
                <a:lnTo>
                  <a:pt x="2050" y="1000"/>
                </a:lnTo>
                <a:lnTo>
                  <a:pt x="2050" y="1004"/>
                </a:lnTo>
                <a:lnTo>
                  <a:pt x="2044" y="998"/>
                </a:lnTo>
                <a:lnTo>
                  <a:pt x="2040" y="994"/>
                </a:lnTo>
                <a:lnTo>
                  <a:pt x="2036" y="992"/>
                </a:lnTo>
                <a:lnTo>
                  <a:pt x="2040" y="1000"/>
                </a:lnTo>
                <a:lnTo>
                  <a:pt x="2050" y="1020"/>
                </a:lnTo>
                <a:lnTo>
                  <a:pt x="2052" y="1024"/>
                </a:lnTo>
                <a:lnTo>
                  <a:pt x="2052" y="1026"/>
                </a:lnTo>
                <a:lnTo>
                  <a:pt x="2064" y="1036"/>
                </a:lnTo>
                <a:lnTo>
                  <a:pt x="2070" y="1042"/>
                </a:lnTo>
                <a:lnTo>
                  <a:pt x="2076" y="1056"/>
                </a:lnTo>
                <a:lnTo>
                  <a:pt x="2076" y="1054"/>
                </a:lnTo>
                <a:lnTo>
                  <a:pt x="2078" y="1058"/>
                </a:lnTo>
                <a:lnTo>
                  <a:pt x="2082" y="1058"/>
                </a:lnTo>
                <a:lnTo>
                  <a:pt x="2088" y="1064"/>
                </a:lnTo>
                <a:lnTo>
                  <a:pt x="2094" y="1070"/>
                </a:lnTo>
                <a:lnTo>
                  <a:pt x="2102" y="1074"/>
                </a:lnTo>
                <a:lnTo>
                  <a:pt x="2110" y="1080"/>
                </a:lnTo>
                <a:lnTo>
                  <a:pt x="2116" y="1086"/>
                </a:lnTo>
                <a:lnTo>
                  <a:pt x="2136" y="1098"/>
                </a:lnTo>
                <a:lnTo>
                  <a:pt x="2136" y="1102"/>
                </a:lnTo>
                <a:lnTo>
                  <a:pt x="2136" y="1104"/>
                </a:lnTo>
                <a:lnTo>
                  <a:pt x="2154" y="1100"/>
                </a:lnTo>
                <a:lnTo>
                  <a:pt x="2158" y="1098"/>
                </a:lnTo>
                <a:lnTo>
                  <a:pt x="2158" y="1096"/>
                </a:lnTo>
                <a:lnTo>
                  <a:pt x="2148" y="1086"/>
                </a:lnTo>
                <a:lnTo>
                  <a:pt x="2124" y="1064"/>
                </a:lnTo>
                <a:close/>
                <a:moveTo>
                  <a:pt x="2172" y="1036"/>
                </a:moveTo>
                <a:lnTo>
                  <a:pt x="2172" y="1036"/>
                </a:lnTo>
                <a:lnTo>
                  <a:pt x="2178" y="1038"/>
                </a:lnTo>
                <a:lnTo>
                  <a:pt x="2182" y="1040"/>
                </a:lnTo>
                <a:lnTo>
                  <a:pt x="2184" y="1038"/>
                </a:lnTo>
                <a:lnTo>
                  <a:pt x="2186" y="1036"/>
                </a:lnTo>
                <a:lnTo>
                  <a:pt x="2186" y="1030"/>
                </a:lnTo>
                <a:lnTo>
                  <a:pt x="2182" y="1024"/>
                </a:lnTo>
                <a:lnTo>
                  <a:pt x="2176" y="1018"/>
                </a:lnTo>
                <a:lnTo>
                  <a:pt x="2172" y="1016"/>
                </a:lnTo>
                <a:lnTo>
                  <a:pt x="2168" y="1018"/>
                </a:lnTo>
                <a:lnTo>
                  <a:pt x="2168" y="1020"/>
                </a:lnTo>
                <a:lnTo>
                  <a:pt x="2170" y="1020"/>
                </a:lnTo>
                <a:lnTo>
                  <a:pt x="2172" y="1022"/>
                </a:lnTo>
                <a:lnTo>
                  <a:pt x="2172" y="1024"/>
                </a:lnTo>
                <a:lnTo>
                  <a:pt x="2170" y="1028"/>
                </a:lnTo>
                <a:lnTo>
                  <a:pt x="2168" y="1032"/>
                </a:lnTo>
                <a:lnTo>
                  <a:pt x="2170" y="1034"/>
                </a:lnTo>
                <a:lnTo>
                  <a:pt x="2172" y="1036"/>
                </a:lnTo>
                <a:close/>
                <a:moveTo>
                  <a:pt x="2152" y="752"/>
                </a:moveTo>
                <a:lnTo>
                  <a:pt x="2152" y="752"/>
                </a:lnTo>
                <a:lnTo>
                  <a:pt x="2154" y="760"/>
                </a:lnTo>
                <a:lnTo>
                  <a:pt x="2156" y="764"/>
                </a:lnTo>
                <a:lnTo>
                  <a:pt x="2160" y="766"/>
                </a:lnTo>
                <a:lnTo>
                  <a:pt x="2168" y="764"/>
                </a:lnTo>
                <a:lnTo>
                  <a:pt x="2172" y="762"/>
                </a:lnTo>
                <a:lnTo>
                  <a:pt x="2174" y="760"/>
                </a:lnTo>
                <a:lnTo>
                  <a:pt x="2176" y="758"/>
                </a:lnTo>
                <a:lnTo>
                  <a:pt x="2176" y="754"/>
                </a:lnTo>
                <a:lnTo>
                  <a:pt x="2174" y="746"/>
                </a:lnTo>
                <a:lnTo>
                  <a:pt x="2170" y="736"/>
                </a:lnTo>
                <a:lnTo>
                  <a:pt x="2168" y="732"/>
                </a:lnTo>
                <a:lnTo>
                  <a:pt x="2166" y="732"/>
                </a:lnTo>
                <a:lnTo>
                  <a:pt x="2164" y="734"/>
                </a:lnTo>
                <a:lnTo>
                  <a:pt x="2162" y="736"/>
                </a:lnTo>
                <a:lnTo>
                  <a:pt x="2158" y="730"/>
                </a:lnTo>
                <a:lnTo>
                  <a:pt x="2156" y="724"/>
                </a:lnTo>
                <a:lnTo>
                  <a:pt x="2154" y="718"/>
                </a:lnTo>
                <a:lnTo>
                  <a:pt x="2152" y="716"/>
                </a:lnTo>
                <a:lnTo>
                  <a:pt x="2148" y="716"/>
                </a:lnTo>
                <a:lnTo>
                  <a:pt x="2146" y="718"/>
                </a:lnTo>
                <a:lnTo>
                  <a:pt x="2146" y="722"/>
                </a:lnTo>
                <a:lnTo>
                  <a:pt x="2148" y="726"/>
                </a:lnTo>
                <a:lnTo>
                  <a:pt x="2152" y="736"/>
                </a:lnTo>
                <a:lnTo>
                  <a:pt x="2152" y="742"/>
                </a:lnTo>
                <a:lnTo>
                  <a:pt x="2152" y="746"/>
                </a:lnTo>
                <a:lnTo>
                  <a:pt x="2152" y="752"/>
                </a:lnTo>
                <a:close/>
                <a:moveTo>
                  <a:pt x="2196" y="758"/>
                </a:moveTo>
                <a:lnTo>
                  <a:pt x="2196" y="758"/>
                </a:lnTo>
                <a:lnTo>
                  <a:pt x="2202" y="754"/>
                </a:lnTo>
                <a:lnTo>
                  <a:pt x="2206" y="750"/>
                </a:lnTo>
                <a:lnTo>
                  <a:pt x="2208" y="748"/>
                </a:lnTo>
                <a:lnTo>
                  <a:pt x="2206" y="746"/>
                </a:lnTo>
                <a:lnTo>
                  <a:pt x="2202" y="746"/>
                </a:lnTo>
                <a:lnTo>
                  <a:pt x="2198" y="748"/>
                </a:lnTo>
                <a:lnTo>
                  <a:pt x="2194" y="752"/>
                </a:lnTo>
                <a:lnTo>
                  <a:pt x="2194" y="754"/>
                </a:lnTo>
                <a:lnTo>
                  <a:pt x="2196" y="758"/>
                </a:lnTo>
                <a:close/>
                <a:moveTo>
                  <a:pt x="2206" y="798"/>
                </a:moveTo>
                <a:lnTo>
                  <a:pt x="2206" y="798"/>
                </a:lnTo>
                <a:lnTo>
                  <a:pt x="2210" y="800"/>
                </a:lnTo>
                <a:lnTo>
                  <a:pt x="2214" y="800"/>
                </a:lnTo>
                <a:lnTo>
                  <a:pt x="2216" y="798"/>
                </a:lnTo>
                <a:lnTo>
                  <a:pt x="2216" y="792"/>
                </a:lnTo>
                <a:lnTo>
                  <a:pt x="2216" y="790"/>
                </a:lnTo>
                <a:lnTo>
                  <a:pt x="2214" y="788"/>
                </a:lnTo>
                <a:lnTo>
                  <a:pt x="2208" y="790"/>
                </a:lnTo>
                <a:lnTo>
                  <a:pt x="2204" y="794"/>
                </a:lnTo>
                <a:lnTo>
                  <a:pt x="2204" y="796"/>
                </a:lnTo>
                <a:lnTo>
                  <a:pt x="2206" y="798"/>
                </a:lnTo>
                <a:close/>
                <a:moveTo>
                  <a:pt x="1762" y="382"/>
                </a:moveTo>
                <a:lnTo>
                  <a:pt x="1762" y="382"/>
                </a:lnTo>
                <a:lnTo>
                  <a:pt x="1762" y="386"/>
                </a:lnTo>
                <a:lnTo>
                  <a:pt x="1764" y="392"/>
                </a:lnTo>
                <a:lnTo>
                  <a:pt x="1768" y="394"/>
                </a:lnTo>
                <a:lnTo>
                  <a:pt x="1770" y="394"/>
                </a:lnTo>
                <a:lnTo>
                  <a:pt x="1772" y="392"/>
                </a:lnTo>
                <a:lnTo>
                  <a:pt x="1774" y="390"/>
                </a:lnTo>
                <a:lnTo>
                  <a:pt x="1772" y="386"/>
                </a:lnTo>
                <a:lnTo>
                  <a:pt x="1770" y="382"/>
                </a:lnTo>
                <a:lnTo>
                  <a:pt x="1766" y="378"/>
                </a:lnTo>
                <a:lnTo>
                  <a:pt x="1764" y="380"/>
                </a:lnTo>
                <a:lnTo>
                  <a:pt x="1762" y="382"/>
                </a:lnTo>
                <a:close/>
                <a:moveTo>
                  <a:pt x="1786" y="386"/>
                </a:moveTo>
                <a:lnTo>
                  <a:pt x="1786" y="386"/>
                </a:lnTo>
                <a:lnTo>
                  <a:pt x="1784" y="386"/>
                </a:lnTo>
                <a:lnTo>
                  <a:pt x="1780" y="388"/>
                </a:lnTo>
                <a:lnTo>
                  <a:pt x="1776" y="396"/>
                </a:lnTo>
                <a:lnTo>
                  <a:pt x="1776" y="402"/>
                </a:lnTo>
                <a:lnTo>
                  <a:pt x="1778" y="404"/>
                </a:lnTo>
                <a:lnTo>
                  <a:pt x="1780" y="404"/>
                </a:lnTo>
                <a:lnTo>
                  <a:pt x="1784" y="402"/>
                </a:lnTo>
                <a:lnTo>
                  <a:pt x="1788" y="404"/>
                </a:lnTo>
                <a:lnTo>
                  <a:pt x="1790" y="410"/>
                </a:lnTo>
                <a:lnTo>
                  <a:pt x="1794" y="414"/>
                </a:lnTo>
                <a:lnTo>
                  <a:pt x="1796" y="416"/>
                </a:lnTo>
                <a:lnTo>
                  <a:pt x="1800" y="412"/>
                </a:lnTo>
                <a:lnTo>
                  <a:pt x="1798" y="408"/>
                </a:lnTo>
                <a:lnTo>
                  <a:pt x="1794" y="402"/>
                </a:lnTo>
                <a:lnTo>
                  <a:pt x="1790" y="396"/>
                </a:lnTo>
                <a:lnTo>
                  <a:pt x="1790" y="392"/>
                </a:lnTo>
                <a:lnTo>
                  <a:pt x="1790" y="390"/>
                </a:lnTo>
                <a:lnTo>
                  <a:pt x="1786" y="386"/>
                </a:lnTo>
                <a:close/>
                <a:moveTo>
                  <a:pt x="1754" y="340"/>
                </a:moveTo>
                <a:lnTo>
                  <a:pt x="1754" y="340"/>
                </a:lnTo>
                <a:lnTo>
                  <a:pt x="1758" y="346"/>
                </a:lnTo>
                <a:lnTo>
                  <a:pt x="1766" y="354"/>
                </a:lnTo>
                <a:lnTo>
                  <a:pt x="1776" y="360"/>
                </a:lnTo>
                <a:lnTo>
                  <a:pt x="1780" y="360"/>
                </a:lnTo>
                <a:lnTo>
                  <a:pt x="1784" y="360"/>
                </a:lnTo>
                <a:lnTo>
                  <a:pt x="1788" y="358"/>
                </a:lnTo>
                <a:lnTo>
                  <a:pt x="1784" y="356"/>
                </a:lnTo>
                <a:lnTo>
                  <a:pt x="1776" y="352"/>
                </a:lnTo>
                <a:lnTo>
                  <a:pt x="1774" y="348"/>
                </a:lnTo>
                <a:lnTo>
                  <a:pt x="1772" y="344"/>
                </a:lnTo>
                <a:lnTo>
                  <a:pt x="1768" y="336"/>
                </a:lnTo>
                <a:lnTo>
                  <a:pt x="1764" y="332"/>
                </a:lnTo>
                <a:lnTo>
                  <a:pt x="1746" y="320"/>
                </a:lnTo>
                <a:lnTo>
                  <a:pt x="1742" y="318"/>
                </a:lnTo>
                <a:lnTo>
                  <a:pt x="1740" y="320"/>
                </a:lnTo>
                <a:lnTo>
                  <a:pt x="1742" y="328"/>
                </a:lnTo>
                <a:lnTo>
                  <a:pt x="1744" y="332"/>
                </a:lnTo>
                <a:lnTo>
                  <a:pt x="1748" y="334"/>
                </a:lnTo>
                <a:lnTo>
                  <a:pt x="1752" y="336"/>
                </a:lnTo>
                <a:lnTo>
                  <a:pt x="1754" y="340"/>
                </a:lnTo>
                <a:close/>
                <a:moveTo>
                  <a:pt x="1744" y="368"/>
                </a:moveTo>
                <a:lnTo>
                  <a:pt x="1744" y="368"/>
                </a:lnTo>
                <a:lnTo>
                  <a:pt x="1744" y="374"/>
                </a:lnTo>
                <a:lnTo>
                  <a:pt x="1748" y="378"/>
                </a:lnTo>
                <a:lnTo>
                  <a:pt x="1752" y="382"/>
                </a:lnTo>
                <a:lnTo>
                  <a:pt x="1754" y="380"/>
                </a:lnTo>
                <a:lnTo>
                  <a:pt x="1756" y="380"/>
                </a:lnTo>
                <a:lnTo>
                  <a:pt x="1758" y="376"/>
                </a:lnTo>
                <a:lnTo>
                  <a:pt x="1758" y="374"/>
                </a:lnTo>
                <a:lnTo>
                  <a:pt x="1752" y="368"/>
                </a:lnTo>
                <a:lnTo>
                  <a:pt x="1746" y="366"/>
                </a:lnTo>
                <a:lnTo>
                  <a:pt x="1744" y="366"/>
                </a:lnTo>
                <a:lnTo>
                  <a:pt x="1744" y="368"/>
                </a:lnTo>
                <a:close/>
                <a:moveTo>
                  <a:pt x="1802" y="416"/>
                </a:moveTo>
                <a:lnTo>
                  <a:pt x="1802" y="416"/>
                </a:lnTo>
                <a:lnTo>
                  <a:pt x="1800" y="420"/>
                </a:lnTo>
                <a:lnTo>
                  <a:pt x="1800" y="424"/>
                </a:lnTo>
                <a:lnTo>
                  <a:pt x="1804" y="426"/>
                </a:lnTo>
                <a:lnTo>
                  <a:pt x="1810" y="424"/>
                </a:lnTo>
                <a:lnTo>
                  <a:pt x="1810" y="422"/>
                </a:lnTo>
                <a:lnTo>
                  <a:pt x="1812" y="420"/>
                </a:lnTo>
                <a:lnTo>
                  <a:pt x="1810" y="416"/>
                </a:lnTo>
                <a:lnTo>
                  <a:pt x="1806" y="414"/>
                </a:lnTo>
                <a:lnTo>
                  <a:pt x="1804" y="414"/>
                </a:lnTo>
                <a:lnTo>
                  <a:pt x="1802" y="416"/>
                </a:lnTo>
                <a:close/>
                <a:moveTo>
                  <a:pt x="1858" y="386"/>
                </a:moveTo>
                <a:lnTo>
                  <a:pt x="1858" y="386"/>
                </a:lnTo>
                <a:lnTo>
                  <a:pt x="1848" y="382"/>
                </a:lnTo>
                <a:lnTo>
                  <a:pt x="1844" y="378"/>
                </a:lnTo>
                <a:lnTo>
                  <a:pt x="1840" y="374"/>
                </a:lnTo>
                <a:lnTo>
                  <a:pt x="1832" y="368"/>
                </a:lnTo>
                <a:lnTo>
                  <a:pt x="1828" y="366"/>
                </a:lnTo>
                <a:lnTo>
                  <a:pt x="1826" y="368"/>
                </a:lnTo>
                <a:lnTo>
                  <a:pt x="1828" y="378"/>
                </a:lnTo>
                <a:lnTo>
                  <a:pt x="1830" y="382"/>
                </a:lnTo>
                <a:lnTo>
                  <a:pt x="1834" y="386"/>
                </a:lnTo>
                <a:lnTo>
                  <a:pt x="1848" y="394"/>
                </a:lnTo>
                <a:lnTo>
                  <a:pt x="1864" y="404"/>
                </a:lnTo>
                <a:lnTo>
                  <a:pt x="1878" y="414"/>
                </a:lnTo>
                <a:lnTo>
                  <a:pt x="1880" y="416"/>
                </a:lnTo>
                <a:lnTo>
                  <a:pt x="1882" y="416"/>
                </a:lnTo>
                <a:lnTo>
                  <a:pt x="1878" y="408"/>
                </a:lnTo>
                <a:lnTo>
                  <a:pt x="1870" y="396"/>
                </a:lnTo>
                <a:lnTo>
                  <a:pt x="1864" y="390"/>
                </a:lnTo>
                <a:lnTo>
                  <a:pt x="1858" y="386"/>
                </a:lnTo>
                <a:close/>
                <a:moveTo>
                  <a:pt x="1882" y="456"/>
                </a:moveTo>
                <a:lnTo>
                  <a:pt x="1882" y="456"/>
                </a:lnTo>
                <a:lnTo>
                  <a:pt x="1876" y="450"/>
                </a:lnTo>
                <a:lnTo>
                  <a:pt x="1872" y="450"/>
                </a:lnTo>
                <a:lnTo>
                  <a:pt x="1870" y="454"/>
                </a:lnTo>
                <a:lnTo>
                  <a:pt x="1870" y="462"/>
                </a:lnTo>
                <a:lnTo>
                  <a:pt x="1870" y="468"/>
                </a:lnTo>
                <a:lnTo>
                  <a:pt x="1876" y="474"/>
                </a:lnTo>
                <a:lnTo>
                  <a:pt x="1882" y="478"/>
                </a:lnTo>
                <a:lnTo>
                  <a:pt x="1892" y="478"/>
                </a:lnTo>
                <a:lnTo>
                  <a:pt x="1900" y="476"/>
                </a:lnTo>
                <a:lnTo>
                  <a:pt x="1900" y="478"/>
                </a:lnTo>
                <a:lnTo>
                  <a:pt x="1902" y="480"/>
                </a:lnTo>
                <a:lnTo>
                  <a:pt x="1912" y="482"/>
                </a:lnTo>
                <a:lnTo>
                  <a:pt x="1916" y="482"/>
                </a:lnTo>
                <a:lnTo>
                  <a:pt x="1920" y="482"/>
                </a:lnTo>
                <a:lnTo>
                  <a:pt x="1920" y="480"/>
                </a:lnTo>
                <a:lnTo>
                  <a:pt x="1918" y="476"/>
                </a:lnTo>
                <a:lnTo>
                  <a:pt x="1914" y="468"/>
                </a:lnTo>
                <a:lnTo>
                  <a:pt x="1906" y="460"/>
                </a:lnTo>
                <a:lnTo>
                  <a:pt x="1902" y="458"/>
                </a:lnTo>
                <a:lnTo>
                  <a:pt x="1900" y="456"/>
                </a:lnTo>
                <a:lnTo>
                  <a:pt x="1892" y="456"/>
                </a:lnTo>
                <a:lnTo>
                  <a:pt x="1886" y="458"/>
                </a:lnTo>
                <a:lnTo>
                  <a:pt x="1884" y="456"/>
                </a:lnTo>
                <a:lnTo>
                  <a:pt x="1882" y="456"/>
                </a:lnTo>
                <a:close/>
                <a:moveTo>
                  <a:pt x="1884" y="560"/>
                </a:moveTo>
                <a:lnTo>
                  <a:pt x="1884" y="560"/>
                </a:lnTo>
                <a:lnTo>
                  <a:pt x="1886" y="564"/>
                </a:lnTo>
                <a:lnTo>
                  <a:pt x="1894" y="570"/>
                </a:lnTo>
                <a:lnTo>
                  <a:pt x="1902" y="576"/>
                </a:lnTo>
                <a:lnTo>
                  <a:pt x="1906" y="576"/>
                </a:lnTo>
                <a:lnTo>
                  <a:pt x="1910" y="576"/>
                </a:lnTo>
                <a:lnTo>
                  <a:pt x="1910" y="574"/>
                </a:lnTo>
                <a:lnTo>
                  <a:pt x="1908" y="570"/>
                </a:lnTo>
                <a:lnTo>
                  <a:pt x="1900" y="562"/>
                </a:lnTo>
                <a:lnTo>
                  <a:pt x="1890" y="558"/>
                </a:lnTo>
                <a:lnTo>
                  <a:pt x="1886" y="558"/>
                </a:lnTo>
                <a:lnTo>
                  <a:pt x="1884" y="560"/>
                </a:lnTo>
                <a:close/>
                <a:moveTo>
                  <a:pt x="1966" y="508"/>
                </a:moveTo>
                <a:lnTo>
                  <a:pt x="1966" y="508"/>
                </a:lnTo>
                <a:lnTo>
                  <a:pt x="1958" y="506"/>
                </a:lnTo>
                <a:lnTo>
                  <a:pt x="1950" y="502"/>
                </a:lnTo>
                <a:lnTo>
                  <a:pt x="1942" y="498"/>
                </a:lnTo>
                <a:lnTo>
                  <a:pt x="1938" y="498"/>
                </a:lnTo>
                <a:lnTo>
                  <a:pt x="1936" y="500"/>
                </a:lnTo>
                <a:lnTo>
                  <a:pt x="1934" y="500"/>
                </a:lnTo>
                <a:lnTo>
                  <a:pt x="1934" y="502"/>
                </a:lnTo>
                <a:lnTo>
                  <a:pt x="1938" y="504"/>
                </a:lnTo>
                <a:lnTo>
                  <a:pt x="1942" y="506"/>
                </a:lnTo>
                <a:lnTo>
                  <a:pt x="1944" y="510"/>
                </a:lnTo>
                <a:lnTo>
                  <a:pt x="1944" y="512"/>
                </a:lnTo>
                <a:lnTo>
                  <a:pt x="1946" y="516"/>
                </a:lnTo>
                <a:lnTo>
                  <a:pt x="1948" y="518"/>
                </a:lnTo>
                <a:lnTo>
                  <a:pt x="1956" y="524"/>
                </a:lnTo>
                <a:lnTo>
                  <a:pt x="1966" y="528"/>
                </a:lnTo>
                <a:lnTo>
                  <a:pt x="1974" y="528"/>
                </a:lnTo>
                <a:lnTo>
                  <a:pt x="1976" y="528"/>
                </a:lnTo>
                <a:lnTo>
                  <a:pt x="1978" y="526"/>
                </a:lnTo>
                <a:lnTo>
                  <a:pt x="1976" y="518"/>
                </a:lnTo>
                <a:lnTo>
                  <a:pt x="1972" y="512"/>
                </a:lnTo>
                <a:lnTo>
                  <a:pt x="1968" y="510"/>
                </a:lnTo>
                <a:lnTo>
                  <a:pt x="1966" y="508"/>
                </a:lnTo>
                <a:close/>
                <a:moveTo>
                  <a:pt x="2174" y="784"/>
                </a:moveTo>
                <a:lnTo>
                  <a:pt x="2174" y="784"/>
                </a:lnTo>
                <a:lnTo>
                  <a:pt x="2174" y="788"/>
                </a:lnTo>
                <a:lnTo>
                  <a:pt x="2180" y="792"/>
                </a:lnTo>
                <a:lnTo>
                  <a:pt x="2182" y="794"/>
                </a:lnTo>
                <a:lnTo>
                  <a:pt x="2184" y="798"/>
                </a:lnTo>
                <a:lnTo>
                  <a:pt x="2186" y="804"/>
                </a:lnTo>
                <a:lnTo>
                  <a:pt x="2188" y="808"/>
                </a:lnTo>
                <a:lnTo>
                  <a:pt x="2192" y="808"/>
                </a:lnTo>
                <a:lnTo>
                  <a:pt x="2196" y="808"/>
                </a:lnTo>
                <a:lnTo>
                  <a:pt x="2198" y="806"/>
                </a:lnTo>
                <a:lnTo>
                  <a:pt x="2198" y="800"/>
                </a:lnTo>
                <a:lnTo>
                  <a:pt x="2196" y="794"/>
                </a:lnTo>
                <a:lnTo>
                  <a:pt x="2190" y="788"/>
                </a:lnTo>
                <a:lnTo>
                  <a:pt x="2186" y="784"/>
                </a:lnTo>
                <a:lnTo>
                  <a:pt x="2180" y="780"/>
                </a:lnTo>
                <a:lnTo>
                  <a:pt x="2176" y="780"/>
                </a:lnTo>
                <a:lnTo>
                  <a:pt x="2174" y="784"/>
                </a:lnTo>
                <a:close/>
                <a:moveTo>
                  <a:pt x="1938" y="458"/>
                </a:moveTo>
                <a:lnTo>
                  <a:pt x="1938" y="458"/>
                </a:lnTo>
                <a:lnTo>
                  <a:pt x="1938" y="454"/>
                </a:lnTo>
                <a:lnTo>
                  <a:pt x="1938" y="448"/>
                </a:lnTo>
                <a:lnTo>
                  <a:pt x="1936" y="444"/>
                </a:lnTo>
                <a:lnTo>
                  <a:pt x="1930" y="438"/>
                </a:lnTo>
                <a:lnTo>
                  <a:pt x="1928" y="434"/>
                </a:lnTo>
                <a:lnTo>
                  <a:pt x="1926" y="428"/>
                </a:lnTo>
                <a:lnTo>
                  <a:pt x="1922" y="420"/>
                </a:lnTo>
                <a:lnTo>
                  <a:pt x="1920" y="410"/>
                </a:lnTo>
                <a:lnTo>
                  <a:pt x="1916" y="408"/>
                </a:lnTo>
                <a:lnTo>
                  <a:pt x="1910" y="406"/>
                </a:lnTo>
                <a:lnTo>
                  <a:pt x="1908" y="404"/>
                </a:lnTo>
                <a:lnTo>
                  <a:pt x="1906" y="406"/>
                </a:lnTo>
                <a:lnTo>
                  <a:pt x="1906" y="412"/>
                </a:lnTo>
                <a:lnTo>
                  <a:pt x="1912" y="422"/>
                </a:lnTo>
                <a:lnTo>
                  <a:pt x="1916" y="440"/>
                </a:lnTo>
                <a:lnTo>
                  <a:pt x="1918" y="446"/>
                </a:lnTo>
                <a:lnTo>
                  <a:pt x="1920" y="448"/>
                </a:lnTo>
                <a:lnTo>
                  <a:pt x="1926" y="452"/>
                </a:lnTo>
                <a:lnTo>
                  <a:pt x="1930" y="460"/>
                </a:lnTo>
                <a:lnTo>
                  <a:pt x="1936" y="466"/>
                </a:lnTo>
                <a:lnTo>
                  <a:pt x="1940" y="470"/>
                </a:lnTo>
                <a:lnTo>
                  <a:pt x="1942" y="468"/>
                </a:lnTo>
                <a:lnTo>
                  <a:pt x="1938" y="458"/>
                </a:lnTo>
                <a:close/>
                <a:moveTo>
                  <a:pt x="2456" y="2102"/>
                </a:moveTo>
                <a:lnTo>
                  <a:pt x="2456" y="2102"/>
                </a:lnTo>
                <a:lnTo>
                  <a:pt x="2460" y="2096"/>
                </a:lnTo>
                <a:lnTo>
                  <a:pt x="2460" y="2090"/>
                </a:lnTo>
                <a:lnTo>
                  <a:pt x="2458" y="2084"/>
                </a:lnTo>
                <a:lnTo>
                  <a:pt x="2456" y="2082"/>
                </a:lnTo>
                <a:lnTo>
                  <a:pt x="2450" y="2082"/>
                </a:lnTo>
                <a:lnTo>
                  <a:pt x="2442" y="2084"/>
                </a:lnTo>
                <a:lnTo>
                  <a:pt x="2434" y="2088"/>
                </a:lnTo>
                <a:lnTo>
                  <a:pt x="2426" y="2094"/>
                </a:lnTo>
                <a:lnTo>
                  <a:pt x="2418" y="2100"/>
                </a:lnTo>
                <a:lnTo>
                  <a:pt x="2412" y="2100"/>
                </a:lnTo>
                <a:lnTo>
                  <a:pt x="2410" y="2098"/>
                </a:lnTo>
                <a:lnTo>
                  <a:pt x="2410" y="2094"/>
                </a:lnTo>
                <a:lnTo>
                  <a:pt x="2410" y="2080"/>
                </a:lnTo>
                <a:lnTo>
                  <a:pt x="2410" y="2076"/>
                </a:lnTo>
                <a:lnTo>
                  <a:pt x="2408" y="2074"/>
                </a:lnTo>
                <a:lnTo>
                  <a:pt x="2400" y="2072"/>
                </a:lnTo>
                <a:lnTo>
                  <a:pt x="2398" y="2070"/>
                </a:lnTo>
                <a:lnTo>
                  <a:pt x="2398" y="2068"/>
                </a:lnTo>
                <a:lnTo>
                  <a:pt x="2404" y="2064"/>
                </a:lnTo>
                <a:lnTo>
                  <a:pt x="2408" y="2062"/>
                </a:lnTo>
                <a:lnTo>
                  <a:pt x="2408" y="2058"/>
                </a:lnTo>
                <a:lnTo>
                  <a:pt x="2408" y="2056"/>
                </a:lnTo>
                <a:lnTo>
                  <a:pt x="2404" y="2054"/>
                </a:lnTo>
                <a:lnTo>
                  <a:pt x="2400" y="2054"/>
                </a:lnTo>
                <a:lnTo>
                  <a:pt x="2396" y="2056"/>
                </a:lnTo>
                <a:lnTo>
                  <a:pt x="2388" y="2060"/>
                </a:lnTo>
                <a:lnTo>
                  <a:pt x="2380" y="2068"/>
                </a:lnTo>
                <a:lnTo>
                  <a:pt x="2376" y="2074"/>
                </a:lnTo>
                <a:lnTo>
                  <a:pt x="2374" y="2080"/>
                </a:lnTo>
                <a:lnTo>
                  <a:pt x="2374" y="2096"/>
                </a:lnTo>
                <a:lnTo>
                  <a:pt x="2372" y="2104"/>
                </a:lnTo>
                <a:lnTo>
                  <a:pt x="2370" y="2110"/>
                </a:lnTo>
                <a:lnTo>
                  <a:pt x="2366" y="2116"/>
                </a:lnTo>
                <a:lnTo>
                  <a:pt x="2358" y="2120"/>
                </a:lnTo>
                <a:lnTo>
                  <a:pt x="2352" y="2126"/>
                </a:lnTo>
                <a:lnTo>
                  <a:pt x="2346" y="2134"/>
                </a:lnTo>
                <a:lnTo>
                  <a:pt x="2336" y="2156"/>
                </a:lnTo>
                <a:lnTo>
                  <a:pt x="2324" y="2180"/>
                </a:lnTo>
                <a:lnTo>
                  <a:pt x="2318" y="2190"/>
                </a:lnTo>
                <a:lnTo>
                  <a:pt x="2310" y="2196"/>
                </a:lnTo>
                <a:lnTo>
                  <a:pt x="2298" y="2206"/>
                </a:lnTo>
                <a:lnTo>
                  <a:pt x="2286" y="2218"/>
                </a:lnTo>
                <a:lnTo>
                  <a:pt x="2274" y="2228"/>
                </a:lnTo>
                <a:lnTo>
                  <a:pt x="2270" y="2230"/>
                </a:lnTo>
                <a:lnTo>
                  <a:pt x="2264" y="2232"/>
                </a:lnTo>
                <a:lnTo>
                  <a:pt x="2260" y="2234"/>
                </a:lnTo>
                <a:lnTo>
                  <a:pt x="2256" y="2236"/>
                </a:lnTo>
                <a:lnTo>
                  <a:pt x="2250" y="2242"/>
                </a:lnTo>
                <a:lnTo>
                  <a:pt x="2246" y="2248"/>
                </a:lnTo>
                <a:lnTo>
                  <a:pt x="2242" y="2250"/>
                </a:lnTo>
                <a:lnTo>
                  <a:pt x="2236" y="2250"/>
                </a:lnTo>
                <a:lnTo>
                  <a:pt x="2228" y="2250"/>
                </a:lnTo>
                <a:lnTo>
                  <a:pt x="2222" y="2254"/>
                </a:lnTo>
                <a:lnTo>
                  <a:pt x="2216" y="2260"/>
                </a:lnTo>
                <a:lnTo>
                  <a:pt x="2210" y="2266"/>
                </a:lnTo>
                <a:lnTo>
                  <a:pt x="2200" y="2282"/>
                </a:lnTo>
                <a:lnTo>
                  <a:pt x="2186" y="2298"/>
                </a:lnTo>
                <a:lnTo>
                  <a:pt x="2174" y="2310"/>
                </a:lnTo>
                <a:lnTo>
                  <a:pt x="2162" y="2322"/>
                </a:lnTo>
                <a:lnTo>
                  <a:pt x="2160" y="2328"/>
                </a:lnTo>
                <a:lnTo>
                  <a:pt x="2156" y="2334"/>
                </a:lnTo>
                <a:lnTo>
                  <a:pt x="2156" y="2338"/>
                </a:lnTo>
                <a:lnTo>
                  <a:pt x="2158" y="2344"/>
                </a:lnTo>
                <a:lnTo>
                  <a:pt x="2160" y="2348"/>
                </a:lnTo>
                <a:lnTo>
                  <a:pt x="2158" y="2352"/>
                </a:lnTo>
                <a:lnTo>
                  <a:pt x="2152" y="2356"/>
                </a:lnTo>
                <a:lnTo>
                  <a:pt x="2146" y="2360"/>
                </a:lnTo>
                <a:lnTo>
                  <a:pt x="2146" y="2362"/>
                </a:lnTo>
                <a:lnTo>
                  <a:pt x="2146" y="2368"/>
                </a:lnTo>
                <a:lnTo>
                  <a:pt x="2152" y="2376"/>
                </a:lnTo>
                <a:lnTo>
                  <a:pt x="2162" y="2382"/>
                </a:lnTo>
                <a:lnTo>
                  <a:pt x="2168" y="2384"/>
                </a:lnTo>
                <a:lnTo>
                  <a:pt x="2172" y="2384"/>
                </a:lnTo>
                <a:lnTo>
                  <a:pt x="2178" y="2382"/>
                </a:lnTo>
                <a:lnTo>
                  <a:pt x="2184" y="2378"/>
                </a:lnTo>
                <a:lnTo>
                  <a:pt x="2190" y="2376"/>
                </a:lnTo>
                <a:lnTo>
                  <a:pt x="2192" y="2374"/>
                </a:lnTo>
                <a:lnTo>
                  <a:pt x="2194" y="2376"/>
                </a:lnTo>
                <a:lnTo>
                  <a:pt x="2196" y="2378"/>
                </a:lnTo>
                <a:lnTo>
                  <a:pt x="2200" y="2384"/>
                </a:lnTo>
                <a:lnTo>
                  <a:pt x="2202" y="2386"/>
                </a:lnTo>
                <a:lnTo>
                  <a:pt x="2208" y="2386"/>
                </a:lnTo>
                <a:lnTo>
                  <a:pt x="2212" y="2386"/>
                </a:lnTo>
                <a:lnTo>
                  <a:pt x="2216" y="2388"/>
                </a:lnTo>
                <a:lnTo>
                  <a:pt x="2218" y="2392"/>
                </a:lnTo>
                <a:lnTo>
                  <a:pt x="2218" y="2396"/>
                </a:lnTo>
                <a:lnTo>
                  <a:pt x="2220" y="2398"/>
                </a:lnTo>
                <a:lnTo>
                  <a:pt x="2224" y="2402"/>
                </a:lnTo>
                <a:lnTo>
                  <a:pt x="2232" y="2402"/>
                </a:lnTo>
                <a:lnTo>
                  <a:pt x="2248" y="2404"/>
                </a:lnTo>
                <a:lnTo>
                  <a:pt x="2256" y="2404"/>
                </a:lnTo>
                <a:lnTo>
                  <a:pt x="2262" y="2404"/>
                </a:lnTo>
                <a:lnTo>
                  <a:pt x="2268" y="2402"/>
                </a:lnTo>
                <a:lnTo>
                  <a:pt x="2276" y="2398"/>
                </a:lnTo>
                <a:lnTo>
                  <a:pt x="2282" y="2390"/>
                </a:lnTo>
                <a:lnTo>
                  <a:pt x="2288" y="2380"/>
                </a:lnTo>
                <a:lnTo>
                  <a:pt x="2296" y="2372"/>
                </a:lnTo>
                <a:lnTo>
                  <a:pt x="2302" y="2366"/>
                </a:lnTo>
                <a:lnTo>
                  <a:pt x="2308" y="2362"/>
                </a:lnTo>
                <a:lnTo>
                  <a:pt x="2314" y="2360"/>
                </a:lnTo>
                <a:lnTo>
                  <a:pt x="2320" y="2358"/>
                </a:lnTo>
                <a:lnTo>
                  <a:pt x="2320" y="2356"/>
                </a:lnTo>
                <a:lnTo>
                  <a:pt x="2318" y="2352"/>
                </a:lnTo>
                <a:lnTo>
                  <a:pt x="2318" y="2346"/>
                </a:lnTo>
                <a:lnTo>
                  <a:pt x="2318" y="2340"/>
                </a:lnTo>
                <a:lnTo>
                  <a:pt x="2324" y="2328"/>
                </a:lnTo>
                <a:lnTo>
                  <a:pt x="2332" y="2312"/>
                </a:lnTo>
                <a:lnTo>
                  <a:pt x="2336" y="2300"/>
                </a:lnTo>
                <a:lnTo>
                  <a:pt x="2336" y="2288"/>
                </a:lnTo>
                <a:lnTo>
                  <a:pt x="2340" y="2276"/>
                </a:lnTo>
                <a:lnTo>
                  <a:pt x="2346" y="2266"/>
                </a:lnTo>
                <a:lnTo>
                  <a:pt x="2354" y="2258"/>
                </a:lnTo>
                <a:lnTo>
                  <a:pt x="2364" y="2252"/>
                </a:lnTo>
                <a:lnTo>
                  <a:pt x="2376" y="2248"/>
                </a:lnTo>
                <a:lnTo>
                  <a:pt x="2386" y="2246"/>
                </a:lnTo>
                <a:lnTo>
                  <a:pt x="2394" y="2244"/>
                </a:lnTo>
                <a:lnTo>
                  <a:pt x="2400" y="2246"/>
                </a:lnTo>
                <a:lnTo>
                  <a:pt x="2406" y="2246"/>
                </a:lnTo>
                <a:lnTo>
                  <a:pt x="2410" y="2246"/>
                </a:lnTo>
                <a:lnTo>
                  <a:pt x="2414" y="2244"/>
                </a:lnTo>
                <a:lnTo>
                  <a:pt x="2416" y="2242"/>
                </a:lnTo>
                <a:lnTo>
                  <a:pt x="2418" y="2238"/>
                </a:lnTo>
                <a:lnTo>
                  <a:pt x="2418" y="2236"/>
                </a:lnTo>
                <a:lnTo>
                  <a:pt x="2416" y="2232"/>
                </a:lnTo>
                <a:lnTo>
                  <a:pt x="2410" y="2230"/>
                </a:lnTo>
                <a:lnTo>
                  <a:pt x="2404" y="2228"/>
                </a:lnTo>
                <a:lnTo>
                  <a:pt x="2402" y="2224"/>
                </a:lnTo>
                <a:lnTo>
                  <a:pt x="2400" y="2218"/>
                </a:lnTo>
                <a:lnTo>
                  <a:pt x="2400" y="2214"/>
                </a:lnTo>
                <a:lnTo>
                  <a:pt x="2400" y="2208"/>
                </a:lnTo>
                <a:lnTo>
                  <a:pt x="2402" y="2204"/>
                </a:lnTo>
                <a:lnTo>
                  <a:pt x="2406" y="2200"/>
                </a:lnTo>
                <a:lnTo>
                  <a:pt x="2410" y="2198"/>
                </a:lnTo>
                <a:lnTo>
                  <a:pt x="2416" y="2196"/>
                </a:lnTo>
                <a:lnTo>
                  <a:pt x="2420" y="2192"/>
                </a:lnTo>
                <a:lnTo>
                  <a:pt x="2430" y="2178"/>
                </a:lnTo>
                <a:lnTo>
                  <a:pt x="2440" y="2160"/>
                </a:lnTo>
                <a:lnTo>
                  <a:pt x="2454" y="2138"/>
                </a:lnTo>
                <a:lnTo>
                  <a:pt x="2460" y="2130"/>
                </a:lnTo>
                <a:lnTo>
                  <a:pt x="2462" y="2124"/>
                </a:lnTo>
                <a:lnTo>
                  <a:pt x="2462" y="2120"/>
                </a:lnTo>
                <a:lnTo>
                  <a:pt x="2460" y="2118"/>
                </a:lnTo>
                <a:lnTo>
                  <a:pt x="2456" y="2116"/>
                </a:lnTo>
                <a:lnTo>
                  <a:pt x="2454" y="2114"/>
                </a:lnTo>
                <a:lnTo>
                  <a:pt x="2454" y="2110"/>
                </a:lnTo>
                <a:lnTo>
                  <a:pt x="2456" y="2102"/>
                </a:lnTo>
                <a:close/>
                <a:moveTo>
                  <a:pt x="2684" y="808"/>
                </a:moveTo>
                <a:lnTo>
                  <a:pt x="2684" y="808"/>
                </a:lnTo>
                <a:lnTo>
                  <a:pt x="2680" y="812"/>
                </a:lnTo>
                <a:lnTo>
                  <a:pt x="2678" y="810"/>
                </a:lnTo>
                <a:lnTo>
                  <a:pt x="2682" y="802"/>
                </a:lnTo>
                <a:lnTo>
                  <a:pt x="2688" y="794"/>
                </a:lnTo>
                <a:lnTo>
                  <a:pt x="2690" y="792"/>
                </a:lnTo>
                <a:lnTo>
                  <a:pt x="2690" y="790"/>
                </a:lnTo>
                <a:lnTo>
                  <a:pt x="2688" y="788"/>
                </a:lnTo>
                <a:lnTo>
                  <a:pt x="2684" y="790"/>
                </a:lnTo>
                <a:lnTo>
                  <a:pt x="2676" y="794"/>
                </a:lnTo>
                <a:lnTo>
                  <a:pt x="2664" y="800"/>
                </a:lnTo>
                <a:lnTo>
                  <a:pt x="2658" y="804"/>
                </a:lnTo>
                <a:lnTo>
                  <a:pt x="2652" y="806"/>
                </a:lnTo>
                <a:lnTo>
                  <a:pt x="2648" y="806"/>
                </a:lnTo>
                <a:lnTo>
                  <a:pt x="2646" y="812"/>
                </a:lnTo>
                <a:lnTo>
                  <a:pt x="2644" y="814"/>
                </a:lnTo>
                <a:lnTo>
                  <a:pt x="2642" y="816"/>
                </a:lnTo>
                <a:lnTo>
                  <a:pt x="2636" y="814"/>
                </a:lnTo>
                <a:lnTo>
                  <a:pt x="2634" y="814"/>
                </a:lnTo>
                <a:lnTo>
                  <a:pt x="2634" y="816"/>
                </a:lnTo>
                <a:lnTo>
                  <a:pt x="2636" y="826"/>
                </a:lnTo>
                <a:lnTo>
                  <a:pt x="2640" y="832"/>
                </a:lnTo>
                <a:lnTo>
                  <a:pt x="2642" y="832"/>
                </a:lnTo>
                <a:lnTo>
                  <a:pt x="2656" y="822"/>
                </a:lnTo>
                <a:lnTo>
                  <a:pt x="2660" y="820"/>
                </a:lnTo>
                <a:lnTo>
                  <a:pt x="2662" y="820"/>
                </a:lnTo>
                <a:lnTo>
                  <a:pt x="2664" y="820"/>
                </a:lnTo>
                <a:lnTo>
                  <a:pt x="2666" y="822"/>
                </a:lnTo>
                <a:lnTo>
                  <a:pt x="2666" y="824"/>
                </a:lnTo>
                <a:lnTo>
                  <a:pt x="2668" y="824"/>
                </a:lnTo>
                <a:lnTo>
                  <a:pt x="2670" y="824"/>
                </a:lnTo>
                <a:lnTo>
                  <a:pt x="2678" y="820"/>
                </a:lnTo>
                <a:lnTo>
                  <a:pt x="2684" y="820"/>
                </a:lnTo>
                <a:lnTo>
                  <a:pt x="2690" y="820"/>
                </a:lnTo>
                <a:lnTo>
                  <a:pt x="2688" y="816"/>
                </a:lnTo>
                <a:lnTo>
                  <a:pt x="2688" y="810"/>
                </a:lnTo>
                <a:lnTo>
                  <a:pt x="2688" y="806"/>
                </a:lnTo>
                <a:lnTo>
                  <a:pt x="2684" y="808"/>
                </a:lnTo>
                <a:close/>
                <a:moveTo>
                  <a:pt x="2600" y="1904"/>
                </a:moveTo>
                <a:lnTo>
                  <a:pt x="2600" y="1904"/>
                </a:lnTo>
                <a:lnTo>
                  <a:pt x="2596" y="1910"/>
                </a:lnTo>
                <a:lnTo>
                  <a:pt x="2592" y="1916"/>
                </a:lnTo>
                <a:lnTo>
                  <a:pt x="2586" y="1918"/>
                </a:lnTo>
                <a:lnTo>
                  <a:pt x="2580" y="1918"/>
                </a:lnTo>
                <a:lnTo>
                  <a:pt x="2574" y="1918"/>
                </a:lnTo>
                <a:lnTo>
                  <a:pt x="2566" y="1914"/>
                </a:lnTo>
                <a:lnTo>
                  <a:pt x="2548" y="1906"/>
                </a:lnTo>
                <a:lnTo>
                  <a:pt x="2540" y="1900"/>
                </a:lnTo>
                <a:lnTo>
                  <a:pt x="2534" y="1892"/>
                </a:lnTo>
                <a:lnTo>
                  <a:pt x="2530" y="1884"/>
                </a:lnTo>
                <a:lnTo>
                  <a:pt x="2528" y="1876"/>
                </a:lnTo>
                <a:lnTo>
                  <a:pt x="2522" y="1856"/>
                </a:lnTo>
                <a:lnTo>
                  <a:pt x="2518" y="1848"/>
                </a:lnTo>
                <a:lnTo>
                  <a:pt x="2514" y="1840"/>
                </a:lnTo>
                <a:lnTo>
                  <a:pt x="2508" y="1834"/>
                </a:lnTo>
                <a:lnTo>
                  <a:pt x="2504" y="1832"/>
                </a:lnTo>
                <a:lnTo>
                  <a:pt x="2504" y="1834"/>
                </a:lnTo>
                <a:lnTo>
                  <a:pt x="2504" y="1838"/>
                </a:lnTo>
                <a:lnTo>
                  <a:pt x="2506" y="1850"/>
                </a:lnTo>
                <a:lnTo>
                  <a:pt x="2512" y="1868"/>
                </a:lnTo>
                <a:lnTo>
                  <a:pt x="2514" y="1874"/>
                </a:lnTo>
                <a:lnTo>
                  <a:pt x="2512" y="1876"/>
                </a:lnTo>
                <a:lnTo>
                  <a:pt x="2506" y="1874"/>
                </a:lnTo>
                <a:lnTo>
                  <a:pt x="2498" y="1868"/>
                </a:lnTo>
                <a:lnTo>
                  <a:pt x="2490" y="1862"/>
                </a:lnTo>
                <a:lnTo>
                  <a:pt x="2484" y="1854"/>
                </a:lnTo>
                <a:lnTo>
                  <a:pt x="2482" y="1844"/>
                </a:lnTo>
                <a:lnTo>
                  <a:pt x="2482" y="1836"/>
                </a:lnTo>
                <a:lnTo>
                  <a:pt x="2482" y="1830"/>
                </a:lnTo>
                <a:lnTo>
                  <a:pt x="2482" y="1826"/>
                </a:lnTo>
                <a:lnTo>
                  <a:pt x="2478" y="1818"/>
                </a:lnTo>
                <a:lnTo>
                  <a:pt x="2474" y="1810"/>
                </a:lnTo>
                <a:lnTo>
                  <a:pt x="2472" y="1806"/>
                </a:lnTo>
                <a:lnTo>
                  <a:pt x="2472" y="1802"/>
                </a:lnTo>
                <a:lnTo>
                  <a:pt x="2472" y="1792"/>
                </a:lnTo>
                <a:lnTo>
                  <a:pt x="2470" y="1786"/>
                </a:lnTo>
                <a:lnTo>
                  <a:pt x="2466" y="1780"/>
                </a:lnTo>
                <a:lnTo>
                  <a:pt x="2462" y="1770"/>
                </a:lnTo>
                <a:lnTo>
                  <a:pt x="2454" y="1762"/>
                </a:lnTo>
                <a:lnTo>
                  <a:pt x="2448" y="1758"/>
                </a:lnTo>
                <a:lnTo>
                  <a:pt x="2440" y="1754"/>
                </a:lnTo>
                <a:lnTo>
                  <a:pt x="2428" y="1752"/>
                </a:lnTo>
                <a:lnTo>
                  <a:pt x="2424" y="1750"/>
                </a:lnTo>
                <a:lnTo>
                  <a:pt x="2422" y="1748"/>
                </a:lnTo>
                <a:lnTo>
                  <a:pt x="2418" y="1738"/>
                </a:lnTo>
                <a:lnTo>
                  <a:pt x="2412" y="1730"/>
                </a:lnTo>
                <a:lnTo>
                  <a:pt x="2408" y="1726"/>
                </a:lnTo>
                <a:lnTo>
                  <a:pt x="2402" y="1726"/>
                </a:lnTo>
                <a:lnTo>
                  <a:pt x="2394" y="1726"/>
                </a:lnTo>
                <a:lnTo>
                  <a:pt x="2394" y="1728"/>
                </a:lnTo>
                <a:lnTo>
                  <a:pt x="2394" y="1730"/>
                </a:lnTo>
                <a:lnTo>
                  <a:pt x="2400" y="1736"/>
                </a:lnTo>
                <a:lnTo>
                  <a:pt x="2410" y="1748"/>
                </a:lnTo>
                <a:lnTo>
                  <a:pt x="2414" y="1754"/>
                </a:lnTo>
                <a:lnTo>
                  <a:pt x="2416" y="1758"/>
                </a:lnTo>
                <a:lnTo>
                  <a:pt x="2416" y="1762"/>
                </a:lnTo>
                <a:lnTo>
                  <a:pt x="2416" y="1764"/>
                </a:lnTo>
                <a:lnTo>
                  <a:pt x="2414" y="1768"/>
                </a:lnTo>
                <a:lnTo>
                  <a:pt x="2420" y="1776"/>
                </a:lnTo>
                <a:lnTo>
                  <a:pt x="2426" y="1784"/>
                </a:lnTo>
                <a:lnTo>
                  <a:pt x="2430" y="1794"/>
                </a:lnTo>
                <a:lnTo>
                  <a:pt x="2440" y="1814"/>
                </a:lnTo>
                <a:lnTo>
                  <a:pt x="2444" y="1822"/>
                </a:lnTo>
                <a:lnTo>
                  <a:pt x="2448" y="1828"/>
                </a:lnTo>
                <a:lnTo>
                  <a:pt x="2452" y="1830"/>
                </a:lnTo>
                <a:lnTo>
                  <a:pt x="2454" y="1826"/>
                </a:lnTo>
                <a:lnTo>
                  <a:pt x="2456" y="1822"/>
                </a:lnTo>
                <a:lnTo>
                  <a:pt x="2460" y="1822"/>
                </a:lnTo>
                <a:lnTo>
                  <a:pt x="2464" y="1830"/>
                </a:lnTo>
                <a:lnTo>
                  <a:pt x="2466" y="1840"/>
                </a:lnTo>
                <a:lnTo>
                  <a:pt x="2466" y="1842"/>
                </a:lnTo>
                <a:lnTo>
                  <a:pt x="2464" y="1842"/>
                </a:lnTo>
                <a:lnTo>
                  <a:pt x="2458" y="1838"/>
                </a:lnTo>
                <a:lnTo>
                  <a:pt x="2458" y="1842"/>
                </a:lnTo>
                <a:lnTo>
                  <a:pt x="2474" y="1878"/>
                </a:lnTo>
                <a:lnTo>
                  <a:pt x="2480" y="1892"/>
                </a:lnTo>
                <a:lnTo>
                  <a:pt x="2482" y="1902"/>
                </a:lnTo>
                <a:lnTo>
                  <a:pt x="2482" y="1910"/>
                </a:lnTo>
                <a:lnTo>
                  <a:pt x="2482" y="1916"/>
                </a:lnTo>
                <a:lnTo>
                  <a:pt x="2478" y="1928"/>
                </a:lnTo>
                <a:lnTo>
                  <a:pt x="2476" y="1936"/>
                </a:lnTo>
                <a:lnTo>
                  <a:pt x="2476" y="1946"/>
                </a:lnTo>
                <a:lnTo>
                  <a:pt x="2476" y="1954"/>
                </a:lnTo>
                <a:lnTo>
                  <a:pt x="2472" y="1962"/>
                </a:lnTo>
                <a:lnTo>
                  <a:pt x="2466" y="1968"/>
                </a:lnTo>
                <a:lnTo>
                  <a:pt x="2460" y="1972"/>
                </a:lnTo>
                <a:lnTo>
                  <a:pt x="2446" y="1980"/>
                </a:lnTo>
                <a:lnTo>
                  <a:pt x="2442" y="1984"/>
                </a:lnTo>
                <a:lnTo>
                  <a:pt x="2440" y="1988"/>
                </a:lnTo>
                <a:lnTo>
                  <a:pt x="2440" y="1994"/>
                </a:lnTo>
                <a:lnTo>
                  <a:pt x="2444" y="2000"/>
                </a:lnTo>
                <a:lnTo>
                  <a:pt x="2456" y="2010"/>
                </a:lnTo>
                <a:lnTo>
                  <a:pt x="2474" y="2020"/>
                </a:lnTo>
                <a:lnTo>
                  <a:pt x="2488" y="2028"/>
                </a:lnTo>
                <a:lnTo>
                  <a:pt x="2494" y="2032"/>
                </a:lnTo>
                <a:lnTo>
                  <a:pt x="2496" y="2040"/>
                </a:lnTo>
                <a:lnTo>
                  <a:pt x="2498" y="2048"/>
                </a:lnTo>
                <a:lnTo>
                  <a:pt x="2496" y="2058"/>
                </a:lnTo>
                <a:lnTo>
                  <a:pt x="2492" y="2076"/>
                </a:lnTo>
                <a:lnTo>
                  <a:pt x="2488" y="2082"/>
                </a:lnTo>
                <a:lnTo>
                  <a:pt x="2484" y="2088"/>
                </a:lnTo>
                <a:lnTo>
                  <a:pt x="2478" y="2092"/>
                </a:lnTo>
                <a:lnTo>
                  <a:pt x="2474" y="2098"/>
                </a:lnTo>
                <a:lnTo>
                  <a:pt x="2474" y="2100"/>
                </a:lnTo>
                <a:lnTo>
                  <a:pt x="2476" y="2100"/>
                </a:lnTo>
                <a:lnTo>
                  <a:pt x="2488" y="2106"/>
                </a:lnTo>
                <a:lnTo>
                  <a:pt x="2492" y="2108"/>
                </a:lnTo>
                <a:lnTo>
                  <a:pt x="2494" y="2110"/>
                </a:lnTo>
                <a:lnTo>
                  <a:pt x="2498" y="2116"/>
                </a:lnTo>
                <a:lnTo>
                  <a:pt x="2498" y="2120"/>
                </a:lnTo>
                <a:lnTo>
                  <a:pt x="2502" y="2120"/>
                </a:lnTo>
                <a:lnTo>
                  <a:pt x="2506" y="2118"/>
                </a:lnTo>
                <a:lnTo>
                  <a:pt x="2512" y="2114"/>
                </a:lnTo>
                <a:lnTo>
                  <a:pt x="2520" y="2108"/>
                </a:lnTo>
                <a:lnTo>
                  <a:pt x="2530" y="2094"/>
                </a:lnTo>
                <a:lnTo>
                  <a:pt x="2552" y="2062"/>
                </a:lnTo>
                <a:lnTo>
                  <a:pt x="2560" y="2044"/>
                </a:lnTo>
                <a:lnTo>
                  <a:pt x="2568" y="2028"/>
                </a:lnTo>
                <a:lnTo>
                  <a:pt x="2570" y="2016"/>
                </a:lnTo>
                <a:lnTo>
                  <a:pt x="2570" y="2010"/>
                </a:lnTo>
                <a:lnTo>
                  <a:pt x="2568" y="2006"/>
                </a:lnTo>
                <a:lnTo>
                  <a:pt x="2566" y="2002"/>
                </a:lnTo>
                <a:lnTo>
                  <a:pt x="2568" y="1998"/>
                </a:lnTo>
                <a:lnTo>
                  <a:pt x="2570" y="1992"/>
                </a:lnTo>
                <a:lnTo>
                  <a:pt x="2574" y="1986"/>
                </a:lnTo>
                <a:lnTo>
                  <a:pt x="2580" y="1982"/>
                </a:lnTo>
                <a:lnTo>
                  <a:pt x="2586" y="1980"/>
                </a:lnTo>
                <a:lnTo>
                  <a:pt x="2594" y="1982"/>
                </a:lnTo>
                <a:lnTo>
                  <a:pt x="2602" y="1986"/>
                </a:lnTo>
                <a:lnTo>
                  <a:pt x="2608" y="1990"/>
                </a:lnTo>
                <a:lnTo>
                  <a:pt x="2610" y="1990"/>
                </a:lnTo>
                <a:lnTo>
                  <a:pt x="2612" y="1988"/>
                </a:lnTo>
                <a:lnTo>
                  <a:pt x="2612" y="1984"/>
                </a:lnTo>
                <a:lnTo>
                  <a:pt x="2610" y="1978"/>
                </a:lnTo>
                <a:lnTo>
                  <a:pt x="2608" y="1970"/>
                </a:lnTo>
                <a:lnTo>
                  <a:pt x="2608" y="1964"/>
                </a:lnTo>
                <a:lnTo>
                  <a:pt x="2610" y="1958"/>
                </a:lnTo>
                <a:lnTo>
                  <a:pt x="2612" y="1956"/>
                </a:lnTo>
                <a:lnTo>
                  <a:pt x="2614" y="1954"/>
                </a:lnTo>
                <a:lnTo>
                  <a:pt x="2620" y="1952"/>
                </a:lnTo>
                <a:lnTo>
                  <a:pt x="2624" y="1948"/>
                </a:lnTo>
                <a:lnTo>
                  <a:pt x="2626" y="1942"/>
                </a:lnTo>
                <a:lnTo>
                  <a:pt x="2626" y="1934"/>
                </a:lnTo>
                <a:lnTo>
                  <a:pt x="2628" y="1920"/>
                </a:lnTo>
                <a:lnTo>
                  <a:pt x="2628" y="1912"/>
                </a:lnTo>
                <a:lnTo>
                  <a:pt x="2630" y="1908"/>
                </a:lnTo>
                <a:lnTo>
                  <a:pt x="2632" y="1904"/>
                </a:lnTo>
                <a:lnTo>
                  <a:pt x="2630" y="1900"/>
                </a:lnTo>
                <a:lnTo>
                  <a:pt x="2626" y="1896"/>
                </a:lnTo>
                <a:lnTo>
                  <a:pt x="2620" y="1894"/>
                </a:lnTo>
                <a:lnTo>
                  <a:pt x="2614" y="1894"/>
                </a:lnTo>
                <a:lnTo>
                  <a:pt x="2608" y="1896"/>
                </a:lnTo>
                <a:lnTo>
                  <a:pt x="2604" y="1900"/>
                </a:lnTo>
                <a:lnTo>
                  <a:pt x="2600" y="1904"/>
                </a:lnTo>
                <a:close/>
                <a:moveTo>
                  <a:pt x="2636" y="868"/>
                </a:moveTo>
                <a:lnTo>
                  <a:pt x="2636" y="868"/>
                </a:lnTo>
                <a:lnTo>
                  <a:pt x="2636" y="864"/>
                </a:lnTo>
                <a:lnTo>
                  <a:pt x="2634" y="860"/>
                </a:lnTo>
                <a:lnTo>
                  <a:pt x="2630" y="856"/>
                </a:lnTo>
                <a:lnTo>
                  <a:pt x="2626" y="854"/>
                </a:lnTo>
                <a:lnTo>
                  <a:pt x="2616" y="850"/>
                </a:lnTo>
                <a:lnTo>
                  <a:pt x="2606" y="852"/>
                </a:lnTo>
                <a:lnTo>
                  <a:pt x="2596" y="858"/>
                </a:lnTo>
                <a:lnTo>
                  <a:pt x="2588" y="864"/>
                </a:lnTo>
                <a:lnTo>
                  <a:pt x="2582" y="870"/>
                </a:lnTo>
                <a:lnTo>
                  <a:pt x="2580" y="876"/>
                </a:lnTo>
                <a:lnTo>
                  <a:pt x="2580" y="880"/>
                </a:lnTo>
                <a:lnTo>
                  <a:pt x="2580" y="882"/>
                </a:lnTo>
                <a:lnTo>
                  <a:pt x="2582" y="886"/>
                </a:lnTo>
                <a:lnTo>
                  <a:pt x="2586" y="888"/>
                </a:lnTo>
                <a:lnTo>
                  <a:pt x="2600" y="892"/>
                </a:lnTo>
                <a:lnTo>
                  <a:pt x="2610" y="896"/>
                </a:lnTo>
                <a:lnTo>
                  <a:pt x="2616" y="894"/>
                </a:lnTo>
                <a:lnTo>
                  <a:pt x="2620" y="890"/>
                </a:lnTo>
                <a:lnTo>
                  <a:pt x="2624" y="888"/>
                </a:lnTo>
                <a:lnTo>
                  <a:pt x="2626" y="886"/>
                </a:lnTo>
                <a:lnTo>
                  <a:pt x="2630" y="888"/>
                </a:lnTo>
                <a:lnTo>
                  <a:pt x="2636" y="890"/>
                </a:lnTo>
                <a:lnTo>
                  <a:pt x="2638" y="890"/>
                </a:lnTo>
                <a:lnTo>
                  <a:pt x="2640" y="888"/>
                </a:lnTo>
                <a:lnTo>
                  <a:pt x="2642" y="886"/>
                </a:lnTo>
                <a:lnTo>
                  <a:pt x="2640" y="882"/>
                </a:lnTo>
                <a:lnTo>
                  <a:pt x="2636" y="876"/>
                </a:lnTo>
                <a:lnTo>
                  <a:pt x="2636" y="872"/>
                </a:lnTo>
                <a:lnTo>
                  <a:pt x="2636" y="868"/>
                </a:lnTo>
                <a:close/>
                <a:moveTo>
                  <a:pt x="2260" y="930"/>
                </a:moveTo>
                <a:lnTo>
                  <a:pt x="2260" y="930"/>
                </a:lnTo>
                <a:lnTo>
                  <a:pt x="2260" y="928"/>
                </a:lnTo>
                <a:lnTo>
                  <a:pt x="2262" y="924"/>
                </a:lnTo>
                <a:lnTo>
                  <a:pt x="2258" y="918"/>
                </a:lnTo>
                <a:lnTo>
                  <a:pt x="2254" y="912"/>
                </a:lnTo>
                <a:lnTo>
                  <a:pt x="2252" y="912"/>
                </a:lnTo>
                <a:lnTo>
                  <a:pt x="2248" y="914"/>
                </a:lnTo>
                <a:lnTo>
                  <a:pt x="2248" y="918"/>
                </a:lnTo>
                <a:lnTo>
                  <a:pt x="2248" y="920"/>
                </a:lnTo>
                <a:lnTo>
                  <a:pt x="2250" y="926"/>
                </a:lnTo>
                <a:lnTo>
                  <a:pt x="2256" y="930"/>
                </a:lnTo>
                <a:lnTo>
                  <a:pt x="2258" y="930"/>
                </a:lnTo>
                <a:lnTo>
                  <a:pt x="2260" y="930"/>
                </a:lnTo>
                <a:close/>
                <a:moveTo>
                  <a:pt x="2258" y="948"/>
                </a:moveTo>
                <a:lnTo>
                  <a:pt x="2258" y="948"/>
                </a:lnTo>
                <a:lnTo>
                  <a:pt x="2256" y="950"/>
                </a:lnTo>
                <a:lnTo>
                  <a:pt x="2256" y="954"/>
                </a:lnTo>
                <a:lnTo>
                  <a:pt x="2258" y="960"/>
                </a:lnTo>
                <a:lnTo>
                  <a:pt x="2262" y="964"/>
                </a:lnTo>
                <a:lnTo>
                  <a:pt x="2266" y="966"/>
                </a:lnTo>
                <a:lnTo>
                  <a:pt x="2268" y="964"/>
                </a:lnTo>
                <a:lnTo>
                  <a:pt x="2268" y="962"/>
                </a:lnTo>
                <a:lnTo>
                  <a:pt x="2266" y="954"/>
                </a:lnTo>
                <a:lnTo>
                  <a:pt x="2262" y="948"/>
                </a:lnTo>
                <a:lnTo>
                  <a:pt x="2260" y="948"/>
                </a:lnTo>
                <a:lnTo>
                  <a:pt x="2258" y="948"/>
                </a:lnTo>
                <a:close/>
                <a:moveTo>
                  <a:pt x="1490" y="460"/>
                </a:moveTo>
                <a:lnTo>
                  <a:pt x="1490" y="460"/>
                </a:lnTo>
                <a:lnTo>
                  <a:pt x="1492" y="462"/>
                </a:lnTo>
                <a:lnTo>
                  <a:pt x="1494" y="464"/>
                </a:lnTo>
                <a:lnTo>
                  <a:pt x="1496" y="462"/>
                </a:lnTo>
                <a:lnTo>
                  <a:pt x="1496" y="460"/>
                </a:lnTo>
                <a:lnTo>
                  <a:pt x="1496" y="454"/>
                </a:lnTo>
                <a:lnTo>
                  <a:pt x="1494" y="448"/>
                </a:lnTo>
                <a:lnTo>
                  <a:pt x="1490" y="446"/>
                </a:lnTo>
                <a:lnTo>
                  <a:pt x="1486" y="448"/>
                </a:lnTo>
                <a:lnTo>
                  <a:pt x="1486" y="452"/>
                </a:lnTo>
                <a:lnTo>
                  <a:pt x="1490" y="460"/>
                </a:lnTo>
                <a:close/>
                <a:moveTo>
                  <a:pt x="1532" y="492"/>
                </a:moveTo>
                <a:lnTo>
                  <a:pt x="1532" y="492"/>
                </a:lnTo>
                <a:lnTo>
                  <a:pt x="1534" y="486"/>
                </a:lnTo>
                <a:lnTo>
                  <a:pt x="1534" y="482"/>
                </a:lnTo>
                <a:lnTo>
                  <a:pt x="1532" y="482"/>
                </a:lnTo>
                <a:lnTo>
                  <a:pt x="1530" y="482"/>
                </a:lnTo>
                <a:lnTo>
                  <a:pt x="1528" y="484"/>
                </a:lnTo>
                <a:lnTo>
                  <a:pt x="1526" y="484"/>
                </a:lnTo>
                <a:lnTo>
                  <a:pt x="1522" y="480"/>
                </a:lnTo>
                <a:lnTo>
                  <a:pt x="1518" y="478"/>
                </a:lnTo>
                <a:lnTo>
                  <a:pt x="1516" y="478"/>
                </a:lnTo>
                <a:lnTo>
                  <a:pt x="1518" y="486"/>
                </a:lnTo>
                <a:lnTo>
                  <a:pt x="1522" y="492"/>
                </a:lnTo>
                <a:lnTo>
                  <a:pt x="1528" y="496"/>
                </a:lnTo>
                <a:lnTo>
                  <a:pt x="1532" y="496"/>
                </a:lnTo>
                <a:lnTo>
                  <a:pt x="1532" y="492"/>
                </a:lnTo>
                <a:close/>
                <a:moveTo>
                  <a:pt x="1520" y="466"/>
                </a:moveTo>
                <a:lnTo>
                  <a:pt x="1520" y="466"/>
                </a:lnTo>
                <a:lnTo>
                  <a:pt x="1516" y="458"/>
                </a:lnTo>
                <a:lnTo>
                  <a:pt x="1512" y="454"/>
                </a:lnTo>
                <a:lnTo>
                  <a:pt x="1508" y="454"/>
                </a:lnTo>
                <a:lnTo>
                  <a:pt x="1506" y="454"/>
                </a:lnTo>
                <a:lnTo>
                  <a:pt x="1504" y="456"/>
                </a:lnTo>
                <a:lnTo>
                  <a:pt x="1502" y="460"/>
                </a:lnTo>
                <a:lnTo>
                  <a:pt x="1500" y="468"/>
                </a:lnTo>
                <a:lnTo>
                  <a:pt x="1500" y="470"/>
                </a:lnTo>
                <a:lnTo>
                  <a:pt x="1504" y="470"/>
                </a:lnTo>
                <a:lnTo>
                  <a:pt x="1514" y="472"/>
                </a:lnTo>
                <a:lnTo>
                  <a:pt x="1518" y="470"/>
                </a:lnTo>
                <a:lnTo>
                  <a:pt x="1520" y="466"/>
                </a:lnTo>
                <a:close/>
                <a:moveTo>
                  <a:pt x="1400" y="268"/>
                </a:moveTo>
                <a:lnTo>
                  <a:pt x="1400" y="268"/>
                </a:lnTo>
                <a:lnTo>
                  <a:pt x="1394" y="264"/>
                </a:lnTo>
                <a:lnTo>
                  <a:pt x="1392" y="264"/>
                </a:lnTo>
                <a:lnTo>
                  <a:pt x="1390" y="266"/>
                </a:lnTo>
                <a:lnTo>
                  <a:pt x="1392" y="272"/>
                </a:lnTo>
                <a:lnTo>
                  <a:pt x="1396" y="280"/>
                </a:lnTo>
                <a:lnTo>
                  <a:pt x="1398" y="282"/>
                </a:lnTo>
                <a:lnTo>
                  <a:pt x="1400" y="284"/>
                </a:lnTo>
                <a:lnTo>
                  <a:pt x="1402" y="282"/>
                </a:lnTo>
                <a:lnTo>
                  <a:pt x="1404" y="280"/>
                </a:lnTo>
                <a:lnTo>
                  <a:pt x="1404" y="274"/>
                </a:lnTo>
                <a:lnTo>
                  <a:pt x="1402" y="272"/>
                </a:lnTo>
                <a:lnTo>
                  <a:pt x="1400" y="268"/>
                </a:lnTo>
                <a:close/>
                <a:moveTo>
                  <a:pt x="1360" y="254"/>
                </a:moveTo>
                <a:lnTo>
                  <a:pt x="1360" y="254"/>
                </a:lnTo>
                <a:lnTo>
                  <a:pt x="1360" y="256"/>
                </a:lnTo>
                <a:lnTo>
                  <a:pt x="1360" y="260"/>
                </a:lnTo>
                <a:lnTo>
                  <a:pt x="1362" y="264"/>
                </a:lnTo>
                <a:lnTo>
                  <a:pt x="1368" y="266"/>
                </a:lnTo>
                <a:lnTo>
                  <a:pt x="1372" y="264"/>
                </a:lnTo>
                <a:lnTo>
                  <a:pt x="1372" y="262"/>
                </a:lnTo>
                <a:lnTo>
                  <a:pt x="1372" y="260"/>
                </a:lnTo>
                <a:lnTo>
                  <a:pt x="1370" y="254"/>
                </a:lnTo>
                <a:lnTo>
                  <a:pt x="1366" y="252"/>
                </a:lnTo>
                <a:lnTo>
                  <a:pt x="1364" y="252"/>
                </a:lnTo>
                <a:lnTo>
                  <a:pt x="1360" y="254"/>
                </a:lnTo>
                <a:close/>
                <a:moveTo>
                  <a:pt x="1320" y="218"/>
                </a:moveTo>
                <a:lnTo>
                  <a:pt x="1320" y="218"/>
                </a:lnTo>
                <a:lnTo>
                  <a:pt x="1318" y="216"/>
                </a:lnTo>
                <a:lnTo>
                  <a:pt x="1316" y="218"/>
                </a:lnTo>
                <a:lnTo>
                  <a:pt x="1314" y="220"/>
                </a:lnTo>
                <a:lnTo>
                  <a:pt x="1314" y="226"/>
                </a:lnTo>
                <a:lnTo>
                  <a:pt x="1316" y="232"/>
                </a:lnTo>
                <a:lnTo>
                  <a:pt x="1318" y="232"/>
                </a:lnTo>
                <a:lnTo>
                  <a:pt x="1320" y="232"/>
                </a:lnTo>
                <a:lnTo>
                  <a:pt x="1324" y="228"/>
                </a:lnTo>
                <a:lnTo>
                  <a:pt x="1324" y="224"/>
                </a:lnTo>
                <a:lnTo>
                  <a:pt x="1324" y="220"/>
                </a:lnTo>
                <a:lnTo>
                  <a:pt x="1320" y="218"/>
                </a:lnTo>
                <a:close/>
                <a:moveTo>
                  <a:pt x="1360" y="106"/>
                </a:moveTo>
                <a:lnTo>
                  <a:pt x="1360" y="106"/>
                </a:lnTo>
                <a:lnTo>
                  <a:pt x="1370" y="106"/>
                </a:lnTo>
                <a:lnTo>
                  <a:pt x="1376" y="102"/>
                </a:lnTo>
                <a:lnTo>
                  <a:pt x="1376" y="100"/>
                </a:lnTo>
                <a:lnTo>
                  <a:pt x="1376" y="98"/>
                </a:lnTo>
                <a:lnTo>
                  <a:pt x="1374" y="98"/>
                </a:lnTo>
                <a:lnTo>
                  <a:pt x="1370" y="96"/>
                </a:lnTo>
                <a:lnTo>
                  <a:pt x="1362" y="94"/>
                </a:lnTo>
                <a:lnTo>
                  <a:pt x="1352" y="94"/>
                </a:lnTo>
                <a:lnTo>
                  <a:pt x="1344" y="96"/>
                </a:lnTo>
                <a:lnTo>
                  <a:pt x="1342" y="100"/>
                </a:lnTo>
                <a:lnTo>
                  <a:pt x="1340" y="102"/>
                </a:lnTo>
                <a:lnTo>
                  <a:pt x="1340" y="108"/>
                </a:lnTo>
                <a:lnTo>
                  <a:pt x="1344" y="108"/>
                </a:lnTo>
                <a:lnTo>
                  <a:pt x="1352" y="108"/>
                </a:lnTo>
                <a:lnTo>
                  <a:pt x="1360" y="106"/>
                </a:lnTo>
                <a:close/>
                <a:moveTo>
                  <a:pt x="918" y="88"/>
                </a:moveTo>
                <a:lnTo>
                  <a:pt x="918" y="88"/>
                </a:lnTo>
                <a:lnTo>
                  <a:pt x="922" y="90"/>
                </a:lnTo>
                <a:lnTo>
                  <a:pt x="926" y="92"/>
                </a:lnTo>
                <a:lnTo>
                  <a:pt x="948" y="88"/>
                </a:lnTo>
                <a:lnTo>
                  <a:pt x="958" y="84"/>
                </a:lnTo>
                <a:lnTo>
                  <a:pt x="954" y="82"/>
                </a:lnTo>
                <a:lnTo>
                  <a:pt x="920" y="78"/>
                </a:lnTo>
                <a:lnTo>
                  <a:pt x="906" y="76"/>
                </a:lnTo>
                <a:lnTo>
                  <a:pt x="902" y="78"/>
                </a:lnTo>
                <a:lnTo>
                  <a:pt x="908" y="80"/>
                </a:lnTo>
                <a:lnTo>
                  <a:pt x="918" y="88"/>
                </a:lnTo>
                <a:close/>
                <a:moveTo>
                  <a:pt x="910" y="44"/>
                </a:moveTo>
                <a:lnTo>
                  <a:pt x="910" y="44"/>
                </a:lnTo>
                <a:lnTo>
                  <a:pt x="912" y="46"/>
                </a:lnTo>
                <a:lnTo>
                  <a:pt x="914" y="48"/>
                </a:lnTo>
                <a:lnTo>
                  <a:pt x="914" y="54"/>
                </a:lnTo>
                <a:lnTo>
                  <a:pt x="916" y="56"/>
                </a:lnTo>
                <a:lnTo>
                  <a:pt x="918" y="56"/>
                </a:lnTo>
                <a:lnTo>
                  <a:pt x="922" y="58"/>
                </a:lnTo>
                <a:lnTo>
                  <a:pt x="930" y="56"/>
                </a:lnTo>
                <a:lnTo>
                  <a:pt x="936" y="54"/>
                </a:lnTo>
                <a:lnTo>
                  <a:pt x="938" y="52"/>
                </a:lnTo>
                <a:lnTo>
                  <a:pt x="936" y="50"/>
                </a:lnTo>
                <a:lnTo>
                  <a:pt x="928" y="46"/>
                </a:lnTo>
                <a:lnTo>
                  <a:pt x="924" y="44"/>
                </a:lnTo>
                <a:lnTo>
                  <a:pt x="920" y="38"/>
                </a:lnTo>
                <a:lnTo>
                  <a:pt x="916" y="34"/>
                </a:lnTo>
                <a:lnTo>
                  <a:pt x="906" y="30"/>
                </a:lnTo>
                <a:lnTo>
                  <a:pt x="896" y="30"/>
                </a:lnTo>
                <a:lnTo>
                  <a:pt x="894" y="30"/>
                </a:lnTo>
                <a:lnTo>
                  <a:pt x="896" y="32"/>
                </a:lnTo>
                <a:lnTo>
                  <a:pt x="902" y="38"/>
                </a:lnTo>
                <a:lnTo>
                  <a:pt x="910" y="44"/>
                </a:lnTo>
                <a:close/>
                <a:moveTo>
                  <a:pt x="868" y="284"/>
                </a:moveTo>
                <a:lnTo>
                  <a:pt x="868" y="284"/>
                </a:lnTo>
                <a:lnTo>
                  <a:pt x="866" y="272"/>
                </a:lnTo>
                <a:lnTo>
                  <a:pt x="862" y="266"/>
                </a:lnTo>
                <a:lnTo>
                  <a:pt x="860" y="264"/>
                </a:lnTo>
                <a:lnTo>
                  <a:pt x="858" y="264"/>
                </a:lnTo>
                <a:lnTo>
                  <a:pt x="856" y="270"/>
                </a:lnTo>
                <a:lnTo>
                  <a:pt x="852" y="276"/>
                </a:lnTo>
                <a:lnTo>
                  <a:pt x="850" y="276"/>
                </a:lnTo>
                <a:lnTo>
                  <a:pt x="848" y="276"/>
                </a:lnTo>
                <a:lnTo>
                  <a:pt x="846" y="278"/>
                </a:lnTo>
                <a:lnTo>
                  <a:pt x="848" y="280"/>
                </a:lnTo>
                <a:lnTo>
                  <a:pt x="848" y="282"/>
                </a:lnTo>
                <a:lnTo>
                  <a:pt x="850" y="284"/>
                </a:lnTo>
                <a:lnTo>
                  <a:pt x="850" y="288"/>
                </a:lnTo>
                <a:lnTo>
                  <a:pt x="850" y="296"/>
                </a:lnTo>
                <a:lnTo>
                  <a:pt x="852" y="300"/>
                </a:lnTo>
                <a:lnTo>
                  <a:pt x="860" y="308"/>
                </a:lnTo>
                <a:lnTo>
                  <a:pt x="864" y="310"/>
                </a:lnTo>
                <a:lnTo>
                  <a:pt x="866" y="306"/>
                </a:lnTo>
                <a:lnTo>
                  <a:pt x="868" y="298"/>
                </a:lnTo>
                <a:lnTo>
                  <a:pt x="868" y="284"/>
                </a:lnTo>
                <a:close/>
                <a:moveTo>
                  <a:pt x="852" y="306"/>
                </a:moveTo>
                <a:lnTo>
                  <a:pt x="852" y="306"/>
                </a:lnTo>
                <a:lnTo>
                  <a:pt x="848" y="302"/>
                </a:lnTo>
                <a:lnTo>
                  <a:pt x="846" y="298"/>
                </a:lnTo>
                <a:lnTo>
                  <a:pt x="844" y="296"/>
                </a:lnTo>
                <a:lnTo>
                  <a:pt x="844" y="302"/>
                </a:lnTo>
                <a:lnTo>
                  <a:pt x="846" y="304"/>
                </a:lnTo>
                <a:lnTo>
                  <a:pt x="852" y="310"/>
                </a:lnTo>
                <a:lnTo>
                  <a:pt x="858" y="318"/>
                </a:lnTo>
                <a:lnTo>
                  <a:pt x="858" y="314"/>
                </a:lnTo>
                <a:lnTo>
                  <a:pt x="856" y="310"/>
                </a:lnTo>
                <a:lnTo>
                  <a:pt x="852" y="306"/>
                </a:lnTo>
                <a:close/>
                <a:moveTo>
                  <a:pt x="1028" y="396"/>
                </a:moveTo>
                <a:lnTo>
                  <a:pt x="1028" y="396"/>
                </a:lnTo>
                <a:lnTo>
                  <a:pt x="1032" y="394"/>
                </a:lnTo>
                <a:lnTo>
                  <a:pt x="1032" y="392"/>
                </a:lnTo>
                <a:lnTo>
                  <a:pt x="1036" y="380"/>
                </a:lnTo>
                <a:lnTo>
                  <a:pt x="1040" y="372"/>
                </a:lnTo>
                <a:lnTo>
                  <a:pt x="1040" y="370"/>
                </a:lnTo>
                <a:lnTo>
                  <a:pt x="1036" y="368"/>
                </a:lnTo>
                <a:lnTo>
                  <a:pt x="1034" y="366"/>
                </a:lnTo>
                <a:lnTo>
                  <a:pt x="1032" y="364"/>
                </a:lnTo>
                <a:lnTo>
                  <a:pt x="1032" y="362"/>
                </a:lnTo>
                <a:lnTo>
                  <a:pt x="1028" y="360"/>
                </a:lnTo>
                <a:lnTo>
                  <a:pt x="1024" y="358"/>
                </a:lnTo>
                <a:lnTo>
                  <a:pt x="1018" y="360"/>
                </a:lnTo>
                <a:lnTo>
                  <a:pt x="1008" y="366"/>
                </a:lnTo>
                <a:lnTo>
                  <a:pt x="998" y="374"/>
                </a:lnTo>
                <a:lnTo>
                  <a:pt x="994" y="378"/>
                </a:lnTo>
                <a:lnTo>
                  <a:pt x="994" y="384"/>
                </a:lnTo>
                <a:lnTo>
                  <a:pt x="992" y="388"/>
                </a:lnTo>
                <a:lnTo>
                  <a:pt x="988" y="396"/>
                </a:lnTo>
                <a:lnTo>
                  <a:pt x="984" y="402"/>
                </a:lnTo>
                <a:lnTo>
                  <a:pt x="984" y="408"/>
                </a:lnTo>
                <a:lnTo>
                  <a:pt x="984" y="410"/>
                </a:lnTo>
                <a:lnTo>
                  <a:pt x="984" y="412"/>
                </a:lnTo>
                <a:lnTo>
                  <a:pt x="988" y="410"/>
                </a:lnTo>
                <a:lnTo>
                  <a:pt x="996" y="408"/>
                </a:lnTo>
                <a:lnTo>
                  <a:pt x="1000" y="408"/>
                </a:lnTo>
                <a:lnTo>
                  <a:pt x="1006" y="410"/>
                </a:lnTo>
                <a:lnTo>
                  <a:pt x="1012" y="410"/>
                </a:lnTo>
                <a:lnTo>
                  <a:pt x="1016" y="410"/>
                </a:lnTo>
                <a:lnTo>
                  <a:pt x="1020" y="406"/>
                </a:lnTo>
                <a:lnTo>
                  <a:pt x="1024" y="400"/>
                </a:lnTo>
                <a:lnTo>
                  <a:pt x="1028" y="396"/>
                </a:lnTo>
                <a:close/>
                <a:moveTo>
                  <a:pt x="1032" y="410"/>
                </a:moveTo>
                <a:lnTo>
                  <a:pt x="1032" y="410"/>
                </a:lnTo>
                <a:lnTo>
                  <a:pt x="1036" y="410"/>
                </a:lnTo>
                <a:lnTo>
                  <a:pt x="1036" y="406"/>
                </a:lnTo>
                <a:lnTo>
                  <a:pt x="1034" y="402"/>
                </a:lnTo>
                <a:lnTo>
                  <a:pt x="1032" y="400"/>
                </a:lnTo>
                <a:lnTo>
                  <a:pt x="1032" y="398"/>
                </a:lnTo>
                <a:lnTo>
                  <a:pt x="1030" y="398"/>
                </a:lnTo>
                <a:lnTo>
                  <a:pt x="1026" y="400"/>
                </a:lnTo>
                <a:lnTo>
                  <a:pt x="1024" y="404"/>
                </a:lnTo>
                <a:lnTo>
                  <a:pt x="1024" y="408"/>
                </a:lnTo>
                <a:lnTo>
                  <a:pt x="1024" y="410"/>
                </a:lnTo>
                <a:lnTo>
                  <a:pt x="1032" y="410"/>
                </a:lnTo>
                <a:close/>
                <a:moveTo>
                  <a:pt x="1044" y="820"/>
                </a:moveTo>
                <a:lnTo>
                  <a:pt x="1044" y="820"/>
                </a:lnTo>
                <a:lnTo>
                  <a:pt x="1046" y="820"/>
                </a:lnTo>
                <a:lnTo>
                  <a:pt x="1050" y="820"/>
                </a:lnTo>
                <a:lnTo>
                  <a:pt x="1054" y="816"/>
                </a:lnTo>
                <a:lnTo>
                  <a:pt x="1056" y="812"/>
                </a:lnTo>
                <a:lnTo>
                  <a:pt x="1060" y="812"/>
                </a:lnTo>
                <a:lnTo>
                  <a:pt x="1064" y="810"/>
                </a:lnTo>
                <a:lnTo>
                  <a:pt x="1068" y="808"/>
                </a:lnTo>
                <a:lnTo>
                  <a:pt x="1068" y="806"/>
                </a:lnTo>
                <a:lnTo>
                  <a:pt x="1066" y="804"/>
                </a:lnTo>
                <a:lnTo>
                  <a:pt x="1064" y="802"/>
                </a:lnTo>
                <a:lnTo>
                  <a:pt x="1060" y="804"/>
                </a:lnTo>
                <a:lnTo>
                  <a:pt x="1052" y="808"/>
                </a:lnTo>
                <a:lnTo>
                  <a:pt x="1046" y="814"/>
                </a:lnTo>
                <a:lnTo>
                  <a:pt x="1044" y="818"/>
                </a:lnTo>
                <a:lnTo>
                  <a:pt x="1044" y="820"/>
                </a:lnTo>
                <a:close/>
                <a:moveTo>
                  <a:pt x="844" y="336"/>
                </a:moveTo>
                <a:lnTo>
                  <a:pt x="844" y="336"/>
                </a:lnTo>
                <a:lnTo>
                  <a:pt x="852" y="332"/>
                </a:lnTo>
                <a:lnTo>
                  <a:pt x="856" y="326"/>
                </a:lnTo>
                <a:lnTo>
                  <a:pt x="854" y="320"/>
                </a:lnTo>
                <a:lnTo>
                  <a:pt x="850" y="312"/>
                </a:lnTo>
                <a:lnTo>
                  <a:pt x="846" y="306"/>
                </a:lnTo>
                <a:lnTo>
                  <a:pt x="842" y="306"/>
                </a:lnTo>
                <a:lnTo>
                  <a:pt x="840" y="310"/>
                </a:lnTo>
                <a:lnTo>
                  <a:pt x="840" y="316"/>
                </a:lnTo>
                <a:lnTo>
                  <a:pt x="840" y="330"/>
                </a:lnTo>
                <a:lnTo>
                  <a:pt x="842" y="336"/>
                </a:lnTo>
                <a:lnTo>
                  <a:pt x="844" y="336"/>
                </a:lnTo>
                <a:close/>
                <a:moveTo>
                  <a:pt x="794" y="292"/>
                </a:moveTo>
                <a:lnTo>
                  <a:pt x="794" y="292"/>
                </a:lnTo>
                <a:lnTo>
                  <a:pt x="800" y="276"/>
                </a:lnTo>
                <a:lnTo>
                  <a:pt x="804" y="264"/>
                </a:lnTo>
                <a:lnTo>
                  <a:pt x="806" y="256"/>
                </a:lnTo>
                <a:lnTo>
                  <a:pt x="804" y="256"/>
                </a:lnTo>
                <a:lnTo>
                  <a:pt x="798" y="264"/>
                </a:lnTo>
                <a:lnTo>
                  <a:pt x="794" y="278"/>
                </a:lnTo>
                <a:lnTo>
                  <a:pt x="794" y="292"/>
                </a:lnTo>
                <a:close/>
                <a:moveTo>
                  <a:pt x="1118" y="446"/>
                </a:moveTo>
                <a:lnTo>
                  <a:pt x="1118" y="446"/>
                </a:lnTo>
                <a:lnTo>
                  <a:pt x="1122" y="448"/>
                </a:lnTo>
                <a:lnTo>
                  <a:pt x="1128" y="450"/>
                </a:lnTo>
                <a:lnTo>
                  <a:pt x="1142" y="448"/>
                </a:lnTo>
                <a:lnTo>
                  <a:pt x="1158" y="448"/>
                </a:lnTo>
                <a:lnTo>
                  <a:pt x="1166" y="450"/>
                </a:lnTo>
                <a:lnTo>
                  <a:pt x="1172" y="452"/>
                </a:lnTo>
                <a:lnTo>
                  <a:pt x="1180" y="454"/>
                </a:lnTo>
                <a:lnTo>
                  <a:pt x="1186" y="454"/>
                </a:lnTo>
                <a:lnTo>
                  <a:pt x="1190" y="452"/>
                </a:lnTo>
                <a:lnTo>
                  <a:pt x="1194" y="450"/>
                </a:lnTo>
                <a:lnTo>
                  <a:pt x="1204" y="442"/>
                </a:lnTo>
                <a:lnTo>
                  <a:pt x="1208" y="440"/>
                </a:lnTo>
                <a:lnTo>
                  <a:pt x="1212" y="440"/>
                </a:lnTo>
                <a:lnTo>
                  <a:pt x="1216" y="440"/>
                </a:lnTo>
                <a:lnTo>
                  <a:pt x="1218" y="438"/>
                </a:lnTo>
                <a:lnTo>
                  <a:pt x="1218" y="434"/>
                </a:lnTo>
                <a:lnTo>
                  <a:pt x="1218" y="430"/>
                </a:lnTo>
                <a:lnTo>
                  <a:pt x="1214" y="420"/>
                </a:lnTo>
                <a:lnTo>
                  <a:pt x="1206" y="414"/>
                </a:lnTo>
                <a:lnTo>
                  <a:pt x="1200" y="410"/>
                </a:lnTo>
                <a:lnTo>
                  <a:pt x="1198" y="406"/>
                </a:lnTo>
                <a:lnTo>
                  <a:pt x="1200" y="406"/>
                </a:lnTo>
                <a:lnTo>
                  <a:pt x="1206" y="404"/>
                </a:lnTo>
                <a:lnTo>
                  <a:pt x="1218" y="402"/>
                </a:lnTo>
                <a:lnTo>
                  <a:pt x="1222" y="398"/>
                </a:lnTo>
                <a:lnTo>
                  <a:pt x="1222" y="394"/>
                </a:lnTo>
                <a:lnTo>
                  <a:pt x="1222" y="392"/>
                </a:lnTo>
                <a:lnTo>
                  <a:pt x="1224" y="390"/>
                </a:lnTo>
                <a:lnTo>
                  <a:pt x="1230" y="388"/>
                </a:lnTo>
                <a:lnTo>
                  <a:pt x="1232" y="388"/>
                </a:lnTo>
                <a:lnTo>
                  <a:pt x="1232" y="384"/>
                </a:lnTo>
                <a:lnTo>
                  <a:pt x="1232" y="376"/>
                </a:lnTo>
                <a:lnTo>
                  <a:pt x="1228" y="364"/>
                </a:lnTo>
                <a:lnTo>
                  <a:pt x="1234" y="372"/>
                </a:lnTo>
                <a:lnTo>
                  <a:pt x="1240" y="376"/>
                </a:lnTo>
                <a:lnTo>
                  <a:pt x="1246" y="378"/>
                </a:lnTo>
                <a:lnTo>
                  <a:pt x="1256" y="376"/>
                </a:lnTo>
                <a:lnTo>
                  <a:pt x="1268" y="372"/>
                </a:lnTo>
                <a:lnTo>
                  <a:pt x="1272" y="374"/>
                </a:lnTo>
                <a:lnTo>
                  <a:pt x="1272" y="376"/>
                </a:lnTo>
                <a:lnTo>
                  <a:pt x="1274" y="378"/>
                </a:lnTo>
                <a:lnTo>
                  <a:pt x="1278" y="382"/>
                </a:lnTo>
                <a:lnTo>
                  <a:pt x="1284" y="384"/>
                </a:lnTo>
                <a:lnTo>
                  <a:pt x="1296" y="386"/>
                </a:lnTo>
                <a:lnTo>
                  <a:pt x="1308" y="388"/>
                </a:lnTo>
                <a:lnTo>
                  <a:pt x="1316" y="392"/>
                </a:lnTo>
                <a:lnTo>
                  <a:pt x="1324" y="398"/>
                </a:lnTo>
                <a:lnTo>
                  <a:pt x="1330" y="406"/>
                </a:lnTo>
                <a:lnTo>
                  <a:pt x="1340" y="426"/>
                </a:lnTo>
                <a:lnTo>
                  <a:pt x="1348" y="438"/>
                </a:lnTo>
                <a:lnTo>
                  <a:pt x="1358" y="450"/>
                </a:lnTo>
                <a:lnTo>
                  <a:pt x="1374" y="472"/>
                </a:lnTo>
                <a:lnTo>
                  <a:pt x="1380" y="480"/>
                </a:lnTo>
                <a:lnTo>
                  <a:pt x="1384" y="486"/>
                </a:lnTo>
                <a:lnTo>
                  <a:pt x="1392" y="488"/>
                </a:lnTo>
                <a:lnTo>
                  <a:pt x="1400" y="492"/>
                </a:lnTo>
                <a:lnTo>
                  <a:pt x="1432" y="498"/>
                </a:lnTo>
                <a:lnTo>
                  <a:pt x="1450" y="502"/>
                </a:lnTo>
                <a:lnTo>
                  <a:pt x="1462" y="506"/>
                </a:lnTo>
                <a:lnTo>
                  <a:pt x="1470" y="510"/>
                </a:lnTo>
                <a:lnTo>
                  <a:pt x="1476" y="512"/>
                </a:lnTo>
                <a:lnTo>
                  <a:pt x="1482" y="518"/>
                </a:lnTo>
                <a:lnTo>
                  <a:pt x="1488" y="520"/>
                </a:lnTo>
                <a:lnTo>
                  <a:pt x="1492" y="520"/>
                </a:lnTo>
                <a:lnTo>
                  <a:pt x="1500" y="520"/>
                </a:lnTo>
                <a:lnTo>
                  <a:pt x="1506" y="518"/>
                </a:lnTo>
                <a:lnTo>
                  <a:pt x="1512" y="514"/>
                </a:lnTo>
                <a:lnTo>
                  <a:pt x="1514" y="510"/>
                </a:lnTo>
                <a:lnTo>
                  <a:pt x="1514" y="506"/>
                </a:lnTo>
                <a:lnTo>
                  <a:pt x="1512" y="502"/>
                </a:lnTo>
                <a:lnTo>
                  <a:pt x="1508" y="498"/>
                </a:lnTo>
                <a:lnTo>
                  <a:pt x="1498" y="494"/>
                </a:lnTo>
                <a:lnTo>
                  <a:pt x="1482" y="490"/>
                </a:lnTo>
                <a:lnTo>
                  <a:pt x="1474" y="484"/>
                </a:lnTo>
                <a:lnTo>
                  <a:pt x="1472" y="482"/>
                </a:lnTo>
                <a:lnTo>
                  <a:pt x="1472" y="480"/>
                </a:lnTo>
                <a:lnTo>
                  <a:pt x="1474" y="476"/>
                </a:lnTo>
                <a:lnTo>
                  <a:pt x="1478" y="472"/>
                </a:lnTo>
                <a:lnTo>
                  <a:pt x="1478" y="470"/>
                </a:lnTo>
                <a:lnTo>
                  <a:pt x="1476" y="468"/>
                </a:lnTo>
                <a:lnTo>
                  <a:pt x="1464" y="466"/>
                </a:lnTo>
                <a:lnTo>
                  <a:pt x="1454" y="464"/>
                </a:lnTo>
                <a:lnTo>
                  <a:pt x="1450" y="462"/>
                </a:lnTo>
                <a:lnTo>
                  <a:pt x="1448" y="458"/>
                </a:lnTo>
                <a:lnTo>
                  <a:pt x="1448" y="454"/>
                </a:lnTo>
                <a:lnTo>
                  <a:pt x="1450" y="448"/>
                </a:lnTo>
                <a:lnTo>
                  <a:pt x="1454" y="442"/>
                </a:lnTo>
                <a:lnTo>
                  <a:pt x="1454" y="438"/>
                </a:lnTo>
                <a:lnTo>
                  <a:pt x="1448" y="438"/>
                </a:lnTo>
                <a:lnTo>
                  <a:pt x="1436" y="440"/>
                </a:lnTo>
                <a:lnTo>
                  <a:pt x="1432" y="440"/>
                </a:lnTo>
                <a:lnTo>
                  <a:pt x="1428" y="440"/>
                </a:lnTo>
                <a:lnTo>
                  <a:pt x="1422" y="436"/>
                </a:lnTo>
                <a:lnTo>
                  <a:pt x="1416" y="428"/>
                </a:lnTo>
                <a:lnTo>
                  <a:pt x="1412" y="420"/>
                </a:lnTo>
                <a:lnTo>
                  <a:pt x="1408" y="400"/>
                </a:lnTo>
                <a:lnTo>
                  <a:pt x="1404" y="394"/>
                </a:lnTo>
                <a:lnTo>
                  <a:pt x="1400" y="390"/>
                </a:lnTo>
                <a:lnTo>
                  <a:pt x="1394" y="386"/>
                </a:lnTo>
                <a:lnTo>
                  <a:pt x="1386" y="378"/>
                </a:lnTo>
                <a:lnTo>
                  <a:pt x="1370" y="360"/>
                </a:lnTo>
                <a:lnTo>
                  <a:pt x="1364" y="350"/>
                </a:lnTo>
                <a:lnTo>
                  <a:pt x="1358" y="340"/>
                </a:lnTo>
                <a:lnTo>
                  <a:pt x="1356" y="334"/>
                </a:lnTo>
                <a:lnTo>
                  <a:pt x="1356" y="332"/>
                </a:lnTo>
                <a:lnTo>
                  <a:pt x="1358" y="330"/>
                </a:lnTo>
                <a:lnTo>
                  <a:pt x="1362" y="328"/>
                </a:lnTo>
                <a:lnTo>
                  <a:pt x="1366" y="326"/>
                </a:lnTo>
                <a:lnTo>
                  <a:pt x="1376" y="328"/>
                </a:lnTo>
                <a:lnTo>
                  <a:pt x="1388" y="328"/>
                </a:lnTo>
                <a:lnTo>
                  <a:pt x="1392" y="326"/>
                </a:lnTo>
                <a:lnTo>
                  <a:pt x="1394" y="324"/>
                </a:lnTo>
                <a:lnTo>
                  <a:pt x="1396" y="320"/>
                </a:lnTo>
                <a:lnTo>
                  <a:pt x="1396" y="314"/>
                </a:lnTo>
                <a:lnTo>
                  <a:pt x="1390" y="302"/>
                </a:lnTo>
                <a:lnTo>
                  <a:pt x="1386" y="296"/>
                </a:lnTo>
                <a:lnTo>
                  <a:pt x="1380" y="292"/>
                </a:lnTo>
                <a:lnTo>
                  <a:pt x="1374" y="290"/>
                </a:lnTo>
                <a:lnTo>
                  <a:pt x="1370" y="290"/>
                </a:lnTo>
                <a:lnTo>
                  <a:pt x="1364" y="290"/>
                </a:lnTo>
                <a:lnTo>
                  <a:pt x="1360" y="290"/>
                </a:lnTo>
                <a:lnTo>
                  <a:pt x="1354" y="284"/>
                </a:lnTo>
                <a:lnTo>
                  <a:pt x="1344" y="276"/>
                </a:lnTo>
                <a:lnTo>
                  <a:pt x="1338" y="272"/>
                </a:lnTo>
                <a:lnTo>
                  <a:pt x="1328" y="270"/>
                </a:lnTo>
                <a:lnTo>
                  <a:pt x="1312" y="264"/>
                </a:lnTo>
                <a:lnTo>
                  <a:pt x="1310" y="262"/>
                </a:lnTo>
                <a:lnTo>
                  <a:pt x="1308" y="260"/>
                </a:lnTo>
                <a:lnTo>
                  <a:pt x="1310" y="256"/>
                </a:lnTo>
                <a:lnTo>
                  <a:pt x="1312" y="246"/>
                </a:lnTo>
                <a:lnTo>
                  <a:pt x="1312" y="238"/>
                </a:lnTo>
                <a:lnTo>
                  <a:pt x="1306" y="230"/>
                </a:lnTo>
                <a:lnTo>
                  <a:pt x="1298" y="220"/>
                </a:lnTo>
                <a:lnTo>
                  <a:pt x="1288" y="210"/>
                </a:lnTo>
                <a:lnTo>
                  <a:pt x="1278" y="200"/>
                </a:lnTo>
                <a:lnTo>
                  <a:pt x="1266" y="192"/>
                </a:lnTo>
                <a:lnTo>
                  <a:pt x="1256" y="188"/>
                </a:lnTo>
                <a:lnTo>
                  <a:pt x="1248" y="186"/>
                </a:lnTo>
                <a:lnTo>
                  <a:pt x="1242" y="186"/>
                </a:lnTo>
                <a:lnTo>
                  <a:pt x="1238" y="184"/>
                </a:lnTo>
                <a:lnTo>
                  <a:pt x="1230" y="178"/>
                </a:lnTo>
                <a:lnTo>
                  <a:pt x="1220" y="170"/>
                </a:lnTo>
                <a:lnTo>
                  <a:pt x="1214" y="166"/>
                </a:lnTo>
                <a:lnTo>
                  <a:pt x="1202" y="162"/>
                </a:lnTo>
                <a:lnTo>
                  <a:pt x="1190" y="158"/>
                </a:lnTo>
                <a:lnTo>
                  <a:pt x="1174" y="152"/>
                </a:lnTo>
                <a:lnTo>
                  <a:pt x="1140" y="134"/>
                </a:lnTo>
                <a:lnTo>
                  <a:pt x="1106" y="120"/>
                </a:lnTo>
                <a:lnTo>
                  <a:pt x="1092" y="116"/>
                </a:lnTo>
                <a:lnTo>
                  <a:pt x="1078" y="116"/>
                </a:lnTo>
                <a:lnTo>
                  <a:pt x="1080" y="404"/>
                </a:lnTo>
                <a:lnTo>
                  <a:pt x="1094" y="414"/>
                </a:lnTo>
                <a:lnTo>
                  <a:pt x="1104" y="426"/>
                </a:lnTo>
                <a:lnTo>
                  <a:pt x="1118" y="446"/>
                </a:lnTo>
                <a:close/>
                <a:moveTo>
                  <a:pt x="784" y="288"/>
                </a:moveTo>
                <a:lnTo>
                  <a:pt x="784" y="288"/>
                </a:lnTo>
                <a:lnTo>
                  <a:pt x="786" y="290"/>
                </a:lnTo>
                <a:lnTo>
                  <a:pt x="788" y="288"/>
                </a:lnTo>
                <a:lnTo>
                  <a:pt x="790" y="286"/>
                </a:lnTo>
                <a:lnTo>
                  <a:pt x="790" y="282"/>
                </a:lnTo>
                <a:lnTo>
                  <a:pt x="788" y="278"/>
                </a:lnTo>
                <a:lnTo>
                  <a:pt x="784" y="274"/>
                </a:lnTo>
                <a:lnTo>
                  <a:pt x="782" y="276"/>
                </a:lnTo>
                <a:lnTo>
                  <a:pt x="784" y="288"/>
                </a:lnTo>
                <a:close/>
                <a:moveTo>
                  <a:pt x="1474" y="80"/>
                </a:moveTo>
                <a:lnTo>
                  <a:pt x="1474" y="80"/>
                </a:lnTo>
                <a:lnTo>
                  <a:pt x="1476" y="80"/>
                </a:lnTo>
                <a:lnTo>
                  <a:pt x="1476" y="78"/>
                </a:lnTo>
                <a:lnTo>
                  <a:pt x="1474" y="72"/>
                </a:lnTo>
                <a:lnTo>
                  <a:pt x="1468" y="68"/>
                </a:lnTo>
                <a:lnTo>
                  <a:pt x="1466" y="68"/>
                </a:lnTo>
                <a:lnTo>
                  <a:pt x="1464" y="68"/>
                </a:lnTo>
                <a:lnTo>
                  <a:pt x="1464" y="72"/>
                </a:lnTo>
                <a:lnTo>
                  <a:pt x="1464" y="76"/>
                </a:lnTo>
                <a:lnTo>
                  <a:pt x="1468" y="78"/>
                </a:lnTo>
                <a:lnTo>
                  <a:pt x="1474" y="80"/>
                </a:lnTo>
                <a:close/>
                <a:moveTo>
                  <a:pt x="1436" y="292"/>
                </a:moveTo>
                <a:lnTo>
                  <a:pt x="1436" y="292"/>
                </a:lnTo>
                <a:lnTo>
                  <a:pt x="1442" y="296"/>
                </a:lnTo>
                <a:lnTo>
                  <a:pt x="1446" y="298"/>
                </a:lnTo>
                <a:lnTo>
                  <a:pt x="1448" y="298"/>
                </a:lnTo>
                <a:lnTo>
                  <a:pt x="1450" y="298"/>
                </a:lnTo>
                <a:lnTo>
                  <a:pt x="1452" y="296"/>
                </a:lnTo>
                <a:lnTo>
                  <a:pt x="1454" y="296"/>
                </a:lnTo>
                <a:lnTo>
                  <a:pt x="1458" y="298"/>
                </a:lnTo>
                <a:lnTo>
                  <a:pt x="1462" y="302"/>
                </a:lnTo>
                <a:lnTo>
                  <a:pt x="1468" y="306"/>
                </a:lnTo>
                <a:lnTo>
                  <a:pt x="1478" y="308"/>
                </a:lnTo>
                <a:lnTo>
                  <a:pt x="1490" y="306"/>
                </a:lnTo>
                <a:lnTo>
                  <a:pt x="1502" y="302"/>
                </a:lnTo>
                <a:lnTo>
                  <a:pt x="1514" y="298"/>
                </a:lnTo>
                <a:lnTo>
                  <a:pt x="1524" y="292"/>
                </a:lnTo>
                <a:lnTo>
                  <a:pt x="1534" y="284"/>
                </a:lnTo>
                <a:lnTo>
                  <a:pt x="1538" y="278"/>
                </a:lnTo>
                <a:lnTo>
                  <a:pt x="1542" y="272"/>
                </a:lnTo>
                <a:lnTo>
                  <a:pt x="1544" y="270"/>
                </a:lnTo>
                <a:lnTo>
                  <a:pt x="1548" y="270"/>
                </a:lnTo>
                <a:lnTo>
                  <a:pt x="1550" y="270"/>
                </a:lnTo>
                <a:lnTo>
                  <a:pt x="1556" y="272"/>
                </a:lnTo>
                <a:lnTo>
                  <a:pt x="1560" y="270"/>
                </a:lnTo>
                <a:lnTo>
                  <a:pt x="1566" y="268"/>
                </a:lnTo>
                <a:lnTo>
                  <a:pt x="1568" y="264"/>
                </a:lnTo>
                <a:lnTo>
                  <a:pt x="1570" y="260"/>
                </a:lnTo>
                <a:lnTo>
                  <a:pt x="1566" y="252"/>
                </a:lnTo>
                <a:lnTo>
                  <a:pt x="1564" y="246"/>
                </a:lnTo>
                <a:lnTo>
                  <a:pt x="1564" y="244"/>
                </a:lnTo>
                <a:lnTo>
                  <a:pt x="1566" y="242"/>
                </a:lnTo>
                <a:lnTo>
                  <a:pt x="1572" y="240"/>
                </a:lnTo>
                <a:lnTo>
                  <a:pt x="1574" y="238"/>
                </a:lnTo>
                <a:lnTo>
                  <a:pt x="1580" y="228"/>
                </a:lnTo>
                <a:lnTo>
                  <a:pt x="1580" y="216"/>
                </a:lnTo>
                <a:lnTo>
                  <a:pt x="1578" y="212"/>
                </a:lnTo>
                <a:lnTo>
                  <a:pt x="1576" y="208"/>
                </a:lnTo>
                <a:lnTo>
                  <a:pt x="1572" y="202"/>
                </a:lnTo>
                <a:lnTo>
                  <a:pt x="1566" y="202"/>
                </a:lnTo>
                <a:lnTo>
                  <a:pt x="1548" y="202"/>
                </a:lnTo>
                <a:lnTo>
                  <a:pt x="1546" y="204"/>
                </a:lnTo>
                <a:lnTo>
                  <a:pt x="1544" y="206"/>
                </a:lnTo>
                <a:lnTo>
                  <a:pt x="1542" y="210"/>
                </a:lnTo>
                <a:lnTo>
                  <a:pt x="1546" y="224"/>
                </a:lnTo>
                <a:lnTo>
                  <a:pt x="1550" y="236"/>
                </a:lnTo>
                <a:lnTo>
                  <a:pt x="1548" y="240"/>
                </a:lnTo>
                <a:lnTo>
                  <a:pt x="1542" y="240"/>
                </a:lnTo>
                <a:lnTo>
                  <a:pt x="1536" y="238"/>
                </a:lnTo>
                <a:lnTo>
                  <a:pt x="1530" y="242"/>
                </a:lnTo>
                <a:lnTo>
                  <a:pt x="1526" y="248"/>
                </a:lnTo>
                <a:lnTo>
                  <a:pt x="1522" y="254"/>
                </a:lnTo>
                <a:lnTo>
                  <a:pt x="1518" y="262"/>
                </a:lnTo>
                <a:lnTo>
                  <a:pt x="1514" y="266"/>
                </a:lnTo>
                <a:lnTo>
                  <a:pt x="1510" y="268"/>
                </a:lnTo>
                <a:lnTo>
                  <a:pt x="1504" y="266"/>
                </a:lnTo>
                <a:lnTo>
                  <a:pt x="1500" y="264"/>
                </a:lnTo>
                <a:lnTo>
                  <a:pt x="1498" y="264"/>
                </a:lnTo>
                <a:lnTo>
                  <a:pt x="1494" y="268"/>
                </a:lnTo>
                <a:lnTo>
                  <a:pt x="1490" y="270"/>
                </a:lnTo>
                <a:lnTo>
                  <a:pt x="1488" y="264"/>
                </a:lnTo>
                <a:lnTo>
                  <a:pt x="1486" y="256"/>
                </a:lnTo>
                <a:lnTo>
                  <a:pt x="1488" y="250"/>
                </a:lnTo>
                <a:lnTo>
                  <a:pt x="1490" y="248"/>
                </a:lnTo>
                <a:lnTo>
                  <a:pt x="1490" y="244"/>
                </a:lnTo>
                <a:lnTo>
                  <a:pt x="1488" y="242"/>
                </a:lnTo>
                <a:lnTo>
                  <a:pt x="1484" y="244"/>
                </a:lnTo>
                <a:lnTo>
                  <a:pt x="1480" y="250"/>
                </a:lnTo>
                <a:lnTo>
                  <a:pt x="1480" y="262"/>
                </a:lnTo>
                <a:lnTo>
                  <a:pt x="1478" y="266"/>
                </a:lnTo>
                <a:lnTo>
                  <a:pt x="1476" y="268"/>
                </a:lnTo>
                <a:lnTo>
                  <a:pt x="1470" y="270"/>
                </a:lnTo>
                <a:lnTo>
                  <a:pt x="1460" y="268"/>
                </a:lnTo>
                <a:lnTo>
                  <a:pt x="1448" y="266"/>
                </a:lnTo>
                <a:lnTo>
                  <a:pt x="1434" y="266"/>
                </a:lnTo>
                <a:lnTo>
                  <a:pt x="1424" y="264"/>
                </a:lnTo>
                <a:lnTo>
                  <a:pt x="1416" y="266"/>
                </a:lnTo>
                <a:lnTo>
                  <a:pt x="1414" y="268"/>
                </a:lnTo>
                <a:lnTo>
                  <a:pt x="1414" y="270"/>
                </a:lnTo>
                <a:lnTo>
                  <a:pt x="1416" y="278"/>
                </a:lnTo>
                <a:lnTo>
                  <a:pt x="1420" y="280"/>
                </a:lnTo>
                <a:lnTo>
                  <a:pt x="1428" y="284"/>
                </a:lnTo>
                <a:lnTo>
                  <a:pt x="1436" y="292"/>
                </a:lnTo>
                <a:close/>
                <a:moveTo>
                  <a:pt x="1546" y="156"/>
                </a:moveTo>
                <a:lnTo>
                  <a:pt x="1546" y="156"/>
                </a:lnTo>
                <a:lnTo>
                  <a:pt x="1552" y="162"/>
                </a:lnTo>
                <a:lnTo>
                  <a:pt x="1562" y="170"/>
                </a:lnTo>
                <a:lnTo>
                  <a:pt x="1572" y="178"/>
                </a:lnTo>
                <a:lnTo>
                  <a:pt x="1582" y="190"/>
                </a:lnTo>
                <a:lnTo>
                  <a:pt x="1586" y="196"/>
                </a:lnTo>
                <a:lnTo>
                  <a:pt x="1588" y="202"/>
                </a:lnTo>
                <a:lnTo>
                  <a:pt x="1590" y="210"/>
                </a:lnTo>
                <a:lnTo>
                  <a:pt x="1590" y="220"/>
                </a:lnTo>
                <a:lnTo>
                  <a:pt x="1592" y="224"/>
                </a:lnTo>
                <a:lnTo>
                  <a:pt x="1594" y="232"/>
                </a:lnTo>
                <a:lnTo>
                  <a:pt x="1598" y="236"/>
                </a:lnTo>
                <a:lnTo>
                  <a:pt x="1602" y="234"/>
                </a:lnTo>
                <a:lnTo>
                  <a:pt x="1604" y="230"/>
                </a:lnTo>
                <a:lnTo>
                  <a:pt x="1608" y="222"/>
                </a:lnTo>
                <a:lnTo>
                  <a:pt x="1608" y="214"/>
                </a:lnTo>
                <a:lnTo>
                  <a:pt x="1608" y="206"/>
                </a:lnTo>
                <a:lnTo>
                  <a:pt x="1604" y="196"/>
                </a:lnTo>
                <a:lnTo>
                  <a:pt x="1596" y="190"/>
                </a:lnTo>
                <a:lnTo>
                  <a:pt x="1582" y="178"/>
                </a:lnTo>
                <a:lnTo>
                  <a:pt x="1574" y="168"/>
                </a:lnTo>
                <a:lnTo>
                  <a:pt x="1566" y="160"/>
                </a:lnTo>
                <a:lnTo>
                  <a:pt x="1556" y="154"/>
                </a:lnTo>
                <a:lnTo>
                  <a:pt x="1538" y="142"/>
                </a:lnTo>
                <a:lnTo>
                  <a:pt x="1526" y="132"/>
                </a:lnTo>
                <a:lnTo>
                  <a:pt x="1518" y="126"/>
                </a:lnTo>
                <a:lnTo>
                  <a:pt x="1516" y="126"/>
                </a:lnTo>
                <a:lnTo>
                  <a:pt x="1514" y="128"/>
                </a:lnTo>
                <a:lnTo>
                  <a:pt x="1510" y="132"/>
                </a:lnTo>
                <a:lnTo>
                  <a:pt x="1508" y="134"/>
                </a:lnTo>
                <a:lnTo>
                  <a:pt x="1510" y="136"/>
                </a:lnTo>
                <a:lnTo>
                  <a:pt x="1516" y="138"/>
                </a:lnTo>
                <a:lnTo>
                  <a:pt x="1530" y="144"/>
                </a:lnTo>
                <a:lnTo>
                  <a:pt x="1538" y="150"/>
                </a:lnTo>
                <a:lnTo>
                  <a:pt x="1546" y="156"/>
                </a:lnTo>
                <a:close/>
                <a:moveTo>
                  <a:pt x="1500" y="128"/>
                </a:moveTo>
                <a:lnTo>
                  <a:pt x="1500" y="128"/>
                </a:lnTo>
                <a:lnTo>
                  <a:pt x="1502" y="126"/>
                </a:lnTo>
                <a:lnTo>
                  <a:pt x="1502" y="122"/>
                </a:lnTo>
                <a:lnTo>
                  <a:pt x="1496" y="116"/>
                </a:lnTo>
                <a:lnTo>
                  <a:pt x="1492" y="114"/>
                </a:lnTo>
                <a:lnTo>
                  <a:pt x="1490" y="114"/>
                </a:lnTo>
                <a:lnTo>
                  <a:pt x="1486" y="114"/>
                </a:lnTo>
                <a:lnTo>
                  <a:pt x="1484" y="118"/>
                </a:lnTo>
                <a:lnTo>
                  <a:pt x="1484" y="120"/>
                </a:lnTo>
                <a:lnTo>
                  <a:pt x="1484" y="124"/>
                </a:lnTo>
                <a:lnTo>
                  <a:pt x="1488" y="128"/>
                </a:lnTo>
                <a:lnTo>
                  <a:pt x="1494" y="130"/>
                </a:lnTo>
                <a:lnTo>
                  <a:pt x="1498" y="130"/>
                </a:lnTo>
                <a:lnTo>
                  <a:pt x="1500" y="128"/>
                </a:lnTo>
                <a:close/>
                <a:moveTo>
                  <a:pt x="726" y="46"/>
                </a:moveTo>
                <a:lnTo>
                  <a:pt x="726" y="46"/>
                </a:lnTo>
                <a:lnTo>
                  <a:pt x="726" y="50"/>
                </a:lnTo>
                <a:lnTo>
                  <a:pt x="724" y="54"/>
                </a:lnTo>
                <a:lnTo>
                  <a:pt x="716" y="62"/>
                </a:lnTo>
                <a:lnTo>
                  <a:pt x="714" y="66"/>
                </a:lnTo>
                <a:lnTo>
                  <a:pt x="716" y="70"/>
                </a:lnTo>
                <a:lnTo>
                  <a:pt x="718" y="72"/>
                </a:lnTo>
                <a:lnTo>
                  <a:pt x="726" y="72"/>
                </a:lnTo>
                <a:lnTo>
                  <a:pt x="738" y="72"/>
                </a:lnTo>
                <a:lnTo>
                  <a:pt x="742" y="74"/>
                </a:lnTo>
                <a:lnTo>
                  <a:pt x="746" y="78"/>
                </a:lnTo>
                <a:lnTo>
                  <a:pt x="752" y="88"/>
                </a:lnTo>
                <a:lnTo>
                  <a:pt x="758" y="104"/>
                </a:lnTo>
                <a:lnTo>
                  <a:pt x="762" y="106"/>
                </a:lnTo>
                <a:lnTo>
                  <a:pt x="764" y="108"/>
                </a:lnTo>
                <a:lnTo>
                  <a:pt x="774" y="110"/>
                </a:lnTo>
                <a:lnTo>
                  <a:pt x="786" y="110"/>
                </a:lnTo>
                <a:lnTo>
                  <a:pt x="798" y="110"/>
                </a:lnTo>
                <a:lnTo>
                  <a:pt x="810" y="108"/>
                </a:lnTo>
                <a:lnTo>
                  <a:pt x="820" y="108"/>
                </a:lnTo>
                <a:lnTo>
                  <a:pt x="828" y="110"/>
                </a:lnTo>
                <a:lnTo>
                  <a:pt x="830" y="112"/>
                </a:lnTo>
                <a:lnTo>
                  <a:pt x="830" y="114"/>
                </a:lnTo>
                <a:lnTo>
                  <a:pt x="830" y="120"/>
                </a:lnTo>
                <a:lnTo>
                  <a:pt x="826" y="122"/>
                </a:lnTo>
                <a:lnTo>
                  <a:pt x="822" y="122"/>
                </a:lnTo>
                <a:lnTo>
                  <a:pt x="816" y="120"/>
                </a:lnTo>
                <a:lnTo>
                  <a:pt x="808" y="120"/>
                </a:lnTo>
                <a:lnTo>
                  <a:pt x="802" y="118"/>
                </a:lnTo>
                <a:lnTo>
                  <a:pt x="798" y="120"/>
                </a:lnTo>
                <a:lnTo>
                  <a:pt x="794" y="124"/>
                </a:lnTo>
                <a:lnTo>
                  <a:pt x="790" y="130"/>
                </a:lnTo>
                <a:lnTo>
                  <a:pt x="784" y="134"/>
                </a:lnTo>
                <a:lnTo>
                  <a:pt x="778" y="134"/>
                </a:lnTo>
                <a:lnTo>
                  <a:pt x="772" y="132"/>
                </a:lnTo>
                <a:lnTo>
                  <a:pt x="766" y="130"/>
                </a:lnTo>
                <a:lnTo>
                  <a:pt x="760" y="130"/>
                </a:lnTo>
                <a:lnTo>
                  <a:pt x="756" y="132"/>
                </a:lnTo>
                <a:lnTo>
                  <a:pt x="756" y="138"/>
                </a:lnTo>
                <a:lnTo>
                  <a:pt x="756" y="142"/>
                </a:lnTo>
                <a:lnTo>
                  <a:pt x="760" y="144"/>
                </a:lnTo>
                <a:lnTo>
                  <a:pt x="768" y="146"/>
                </a:lnTo>
                <a:lnTo>
                  <a:pt x="780" y="156"/>
                </a:lnTo>
                <a:lnTo>
                  <a:pt x="786" y="164"/>
                </a:lnTo>
                <a:lnTo>
                  <a:pt x="790" y="170"/>
                </a:lnTo>
                <a:lnTo>
                  <a:pt x="790" y="174"/>
                </a:lnTo>
                <a:lnTo>
                  <a:pt x="788" y="176"/>
                </a:lnTo>
                <a:lnTo>
                  <a:pt x="784" y="180"/>
                </a:lnTo>
                <a:lnTo>
                  <a:pt x="784" y="184"/>
                </a:lnTo>
                <a:lnTo>
                  <a:pt x="784" y="188"/>
                </a:lnTo>
                <a:lnTo>
                  <a:pt x="788" y="194"/>
                </a:lnTo>
                <a:lnTo>
                  <a:pt x="792" y="196"/>
                </a:lnTo>
                <a:lnTo>
                  <a:pt x="796" y="198"/>
                </a:lnTo>
                <a:lnTo>
                  <a:pt x="802" y="198"/>
                </a:lnTo>
                <a:lnTo>
                  <a:pt x="806" y="196"/>
                </a:lnTo>
                <a:lnTo>
                  <a:pt x="810" y="192"/>
                </a:lnTo>
                <a:lnTo>
                  <a:pt x="814" y="186"/>
                </a:lnTo>
                <a:lnTo>
                  <a:pt x="816" y="178"/>
                </a:lnTo>
                <a:lnTo>
                  <a:pt x="822" y="158"/>
                </a:lnTo>
                <a:lnTo>
                  <a:pt x="826" y="150"/>
                </a:lnTo>
                <a:lnTo>
                  <a:pt x="828" y="150"/>
                </a:lnTo>
                <a:lnTo>
                  <a:pt x="828" y="154"/>
                </a:lnTo>
                <a:lnTo>
                  <a:pt x="824" y="168"/>
                </a:lnTo>
                <a:lnTo>
                  <a:pt x="824" y="174"/>
                </a:lnTo>
                <a:lnTo>
                  <a:pt x="824" y="178"/>
                </a:lnTo>
                <a:lnTo>
                  <a:pt x="828" y="180"/>
                </a:lnTo>
                <a:lnTo>
                  <a:pt x="832" y="184"/>
                </a:lnTo>
                <a:lnTo>
                  <a:pt x="844" y="188"/>
                </a:lnTo>
                <a:lnTo>
                  <a:pt x="852" y="192"/>
                </a:lnTo>
                <a:lnTo>
                  <a:pt x="860" y="198"/>
                </a:lnTo>
                <a:lnTo>
                  <a:pt x="870" y="206"/>
                </a:lnTo>
                <a:lnTo>
                  <a:pt x="878" y="212"/>
                </a:lnTo>
                <a:lnTo>
                  <a:pt x="886" y="214"/>
                </a:lnTo>
                <a:lnTo>
                  <a:pt x="892" y="216"/>
                </a:lnTo>
                <a:lnTo>
                  <a:pt x="906" y="218"/>
                </a:lnTo>
                <a:lnTo>
                  <a:pt x="916" y="220"/>
                </a:lnTo>
                <a:lnTo>
                  <a:pt x="926" y="226"/>
                </a:lnTo>
                <a:lnTo>
                  <a:pt x="940" y="232"/>
                </a:lnTo>
                <a:lnTo>
                  <a:pt x="954" y="238"/>
                </a:lnTo>
                <a:lnTo>
                  <a:pt x="966" y="242"/>
                </a:lnTo>
                <a:lnTo>
                  <a:pt x="980" y="252"/>
                </a:lnTo>
                <a:lnTo>
                  <a:pt x="988" y="258"/>
                </a:lnTo>
                <a:lnTo>
                  <a:pt x="994" y="266"/>
                </a:lnTo>
                <a:lnTo>
                  <a:pt x="1004" y="284"/>
                </a:lnTo>
                <a:lnTo>
                  <a:pt x="1014" y="302"/>
                </a:lnTo>
                <a:lnTo>
                  <a:pt x="1024" y="318"/>
                </a:lnTo>
                <a:lnTo>
                  <a:pt x="1028" y="324"/>
                </a:lnTo>
                <a:lnTo>
                  <a:pt x="1030" y="328"/>
                </a:lnTo>
                <a:lnTo>
                  <a:pt x="1028" y="330"/>
                </a:lnTo>
                <a:lnTo>
                  <a:pt x="1026" y="332"/>
                </a:lnTo>
                <a:lnTo>
                  <a:pt x="1022" y="336"/>
                </a:lnTo>
                <a:lnTo>
                  <a:pt x="1020" y="338"/>
                </a:lnTo>
                <a:lnTo>
                  <a:pt x="1020" y="344"/>
                </a:lnTo>
                <a:lnTo>
                  <a:pt x="1024" y="350"/>
                </a:lnTo>
                <a:lnTo>
                  <a:pt x="1028" y="354"/>
                </a:lnTo>
                <a:lnTo>
                  <a:pt x="1036" y="360"/>
                </a:lnTo>
                <a:lnTo>
                  <a:pt x="1040" y="364"/>
                </a:lnTo>
                <a:lnTo>
                  <a:pt x="1044" y="368"/>
                </a:lnTo>
                <a:lnTo>
                  <a:pt x="1044" y="372"/>
                </a:lnTo>
                <a:lnTo>
                  <a:pt x="1040" y="380"/>
                </a:lnTo>
                <a:lnTo>
                  <a:pt x="1036" y="394"/>
                </a:lnTo>
                <a:lnTo>
                  <a:pt x="1036" y="396"/>
                </a:lnTo>
                <a:lnTo>
                  <a:pt x="1038" y="398"/>
                </a:lnTo>
                <a:lnTo>
                  <a:pt x="1044" y="396"/>
                </a:lnTo>
                <a:lnTo>
                  <a:pt x="1046" y="396"/>
                </a:lnTo>
                <a:lnTo>
                  <a:pt x="1050" y="396"/>
                </a:lnTo>
                <a:lnTo>
                  <a:pt x="1052" y="398"/>
                </a:lnTo>
                <a:lnTo>
                  <a:pt x="1054" y="398"/>
                </a:lnTo>
                <a:lnTo>
                  <a:pt x="1060" y="398"/>
                </a:lnTo>
                <a:lnTo>
                  <a:pt x="1068" y="398"/>
                </a:lnTo>
                <a:lnTo>
                  <a:pt x="1074" y="400"/>
                </a:lnTo>
                <a:lnTo>
                  <a:pt x="1080" y="404"/>
                </a:lnTo>
                <a:lnTo>
                  <a:pt x="1078" y="116"/>
                </a:lnTo>
                <a:lnTo>
                  <a:pt x="1070" y="114"/>
                </a:lnTo>
                <a:lnTo>
                  <a:pt x="1060" y="110"/>
                </a:lnTo>
                <a:lnTo>
                  <a:pt x="1038" y="100"/>
                </a:lnTo>
                <a:lnTo>
                  <a:pt x="1002" y="76"/>
                </a:lnTo>
                <a:lnTo>
                  <a:pt x="996" y="72"/>
                </a:lnTo>
                <a:lnTo>
                  <a:pt x="988" y="72"/>
                </a:lnTo>
                <a:lnTo>
                  <a:pt x="982" y="74"/>
                </a:lnTo>
                <a:lnTo>
                  <a:pt x="976" y="76"/>
                </a:lnTo>
                <a:lnTo>
                  <a:pt x="970" y="80"/>
                </a:lnTo>
                <a:lnTo>
                  <a:pt x="966" y="84"/>
                </a:lnTo>
                <a:lnTo>
                  <a:pt x="964" y="88"/>
                </a:lnTo>
                <a:lnTo>
                  <a:pt x="964" y="92"/>
                </a:lnTo>
                <a:lnTo>
                  <a:pt x="966" y="96"/>
                </a:lnTo>
                <a:lnTo>
                  <a:pt x="964" y="100"/>
                </a:lnTo>
                <a:lnTo>
                  <a:pt x="956" y="106"/>
                </a:lnTo>
                <a:lnTo>
                  <a:pt x="946" y="110"/>
                </a:lnTo>
                <a:lnTo>
                  <a:pt x="942" y="110"/>
                </a:lnTo>
                <a:lnTo>
                  <a:pt x="938" y="108"/>
                </a:lnTo>
                <a:lnTo>
                  <a:pt x="936" y="108"/>
                </a:lnTo>
                <a:lnTo>
                  <a:pt x="934" y="110"/>
                </a:lnTo>
                <a:lnTo>
                  <a:pt x="928" y="116"/>
                </a:lnTo>
                <a:lnTo>
                  <a:pt x="914" y="138"/>
                </a:lnTo>
                <a:lnTo>
                  <a:pt x="906" y="148"/>
                </a:lnTo>
                <a:lnTo>
                  <a:pt x="898" y="158"/>
                </a:lnTo>
                <a:lnTo>
                  <a:pt x="890" y="164"/>
                </a:lnTo>
                <a:lnTo>
                  <a:pt x="886" y="164"/>
                </a:lnTo>
                <a:lnTo>
                  <a:pt x="882" y="164"/>
                </a:lnTo>
                <a:lnTo>
                  <a:pt x="876" y="160"/>
                </a:lnTo>
                <a:lnTo>
                  <a:pt x="872" y="156"/>
                </a:lnTo>
                <a:lnTo>
                  <a:pt x="870" y="150"/>
                </a:lnTo>
                <a:lnTo>
                  <a:pt x="868" y="144"/>
                </a:lnTo>
                <a:lnTo>
                  <a:pt x="864" y="132"/>
                </a:lnTo>
                <a:lnTo>
                  <a:pt x="862" y="126"/>
                </a:lnTo>
                <a:lnTo>
                  <a:pt x="860" y="120"/>
                </a:lnTo>
                <a:lnTo>
                  <a:pt x="856" y="118"/>
                </a:lnTo>
                <a:lnTo>
                  <a:pt x="854" y="118"/>
                </a:lnTo>
                <a:lnTo>
                  <a:pt x="852" y="124"/>
                </a:lnTo>
                <a:lnTo>
                  <a:pt x="852" y="126"/>
                </a:lnTo>
                <a:lnTo>
                  <a:pt x="846" y="114"/>
                </a:lnTo>
                <a:lnTo>
                  <a:pt x="842" y="102"/>
                </a:lnTo>
                <a:lnTo>
                  <a:pt x="842" y="94"/>
                </a:lnTo>
                <a:lnTo>
                  <a:pt x="842" y="86"/>
                </a:lnTo>
                <a:lnTo>
                  <a:pt x="844" y="80"/>
                </a:lnTo>
                <a:lnTo>
                  <a:pt x="846" y="66"/>
                </a:lnTo>
                <a:lnTo>
                  <a:pt x="846" y="58"/>
                </a:lnTo>
                <a:lnTo>
                  <a:pt x="844" y="48"/>
                </a:lnTo>
                <a:lnTo>
                  <a:pt x="840" y="40"/>
                </a:lnTo>
                <a:lnTo>
                  <a:pt x="838" y="36"/>
                </a:lnTo>
                <a:lnTo>
                  <a:pt x="834" y="36"/>
                </a:lnTo>
                <a:lnTo>
                  <a:pt x="830" y="36"/>
                </a:lnTo>
                <a:lnTo>
                  <a:pt x="826" y="36"/>
                </a:lnTo>
                <a:lnTo>
                  <a:pt x="818" y="36"/>
                </a:lnTo>
                <a:lnTo>
                  <a:pt x="810" y="32"/>
                </a:lnTo>
                <a:lnTo>
                  <a:pt x="798" y="26"/>
                </a:lnTo>
                <a:lnTo>
                  <a:pt x="786" y="18"/>
                </a:lnTo>
                <a:lnTo>
                  <a:pt x="776" y="16"/>
                </a:lnTo>
                <a:lnTo>
                  <a:pt x="770" y="16"/>
                </a:lnTo>
                <a:lnTo>
                  <a:pt x="764" y="20"/>
                </a:lnTo>
                <a:lnTo>
                  <a:pt x="756" y="28"/>
                </a:lnTo>
                <a:lnTo>
                  <a:pt x="752" y="32"/>
                </a:lnTo>
                <a:lnTo>
                  <a:pt x="748" y="34"/>
                </a:lnTo>
                <a:lnTo>
                  <a:pt x="740" y="36"/>
                </a:lnTo>
                <a:lnTo>
                  <a:pt x="732" y="38"/>
                </a:lnTo>
                <a:lnTo>
                  <a:pt x="728" y="40"/>
                </a:lnTo>
                <a:lnTo>
                  <a:pt x="726" y="42"/>
                </a:lnTo>
                <a:lnTo>
                  <a:pt x="726" y="46"/>
                </a:lnTo>
                <a:close/>
                <a:moveTo>
                  <a:pt x="1600" y="438"/>
                </a:moveTo>
                <a:lnTo>
                  <a:pt x="1600" y="438"/>
                </a:lnTo>
                <a:lnTo>
                  <a:pt x="1594" y="436"/>
                </a:lnTo>
                <a:lnTo>
                  <a:pt x="1588" y="434"/>
                </a:lnTo>
                <a:lnTo>
                  <a:pt x="1586" y="436"/>
                </a:lnTo>
                <a:lnTo>
                  <a:pt x="1588" y="438"/>
                </a:lnTo>
                <a:lnTo>
                  <a:pt x="1590" y="442"/>
                </a:lnTo>
                <a:lnTo>
                  <a:pt x="1590" y="444"/>
                </a:lnTo>
                <a:lnTo>
                  <a:pt x="1592" y="446"/>
                </a:lnTo>
                <a:lnTo>
                  <a:pt x="1596" y="448"/>
                </a:lnTo>
                <a:lnTo>
                  <a:pt x="1600" y="448"/>
                </a:lnTo>
                <a:lnTo>
                  <a:pt x="1604" y="446"/>
                </a:lnTo>
                <a:lnTo>
                  <a:pt x="1604" y="444"/>
                </a:lnTo>
                <a:lnTo>
                  <a:pt x="1600" y="438"/>
                </a:lnTo>
                <a:close/>
                <a:moveTo>
                  <a:pt x="1606" y="1248"/>
                </a:moveTo>
                <a:lnTo>
                  <a:pt x="1606" y="1248"/>
                </a:lnTo>
                <a:lnTo>
                  <a:pt x="1606" y="1252"/>
                </a:lnTo>
                <a:lnTo>
                  <a:pt x="1604" y="1260"/>
                </a:lnTo>
                <a:lnTo>
                  <a:pt x="1604" y="1268"/>
                </a:lnTo>
                <a:lnTo>
                  <a:pt x="1604" y="1272"/>
                </a:lnTo>
                <a:lnTo>
                  <a:pt x="1606" y="1274"/>
                </a:lnTo>
                <a:lnTo>
                  <a:pt x="1608" y="1274"/>
                </a:lnTo>
                <a:lnTo>
                  <a:pt x="1610" y="1270"/>
                </a:lnTo>
                <a:lnTo>
                  <a:pt x="1610" y="1260"/>
                </a:lnTo>
                <a:lnTo>
                  <a:pt x="1614" y="1250"/>
                </a:lnTo>
                <a:lnTo>
                  <a:pt x="1620" y="1240"/>
                </a:lnTo>
                <a:lnTo>
                  <a:pt x="1620" y="1236"/>
                </a:lnTo>
                <a:lnTo>
                  <a:pt x="1618" y="1232"/>
                </a:lnTo>
                <a:lnTo>
                  <a:pt x="1618" y="1228"/>
                </a:lnTo>
                <a:lnTo>
                  <a:pt x="1616" y="1224"/>
                </a:lnTo>
                <a:lnTo>
                  <a:pt x="1616" y="1220"/>
                </a:lnTo>
                <a:lnTo>
                  <a:pt x="1614" y="1220"/>
                </a:lnTo>
                <a:lnTo>
                  <a:pt x="1612" y="1224"/>
                </a:lnTo>
                <a:lnTo>
                  <a:pt x="1612" y="1230"/>
                </a:lnTo>
                <a:lnTo>
                  <a:pt x="1612" y="1234"/>
                </a:lnTo>
                <a:lnTo>
                  <a:pt x="1612" y="1236"/>
                </a:lnTo>
                <a:lnTo>
                  <a:pt x="1608" y="1240"/>
                </a:lnTo>
                <a:lnTo>
                  <a:pt x="1606" y="1244"/>
                </a:lnTo>
                <a:lnTo>
                  <a:pt x="1604" y="1246"/>
                </a:lnTo>
                <a:lnTo>
                  <a:pt x="1606" y="1248"/>
                </a:lnTo>
                <a:close/>
              </a:path>
            </a:pathLst>
          </a:custGeom>
          <a:solidFill>
            <a:schemeClr val="accent3"/>
          </a:solidFill>
          <a:ln w="9525">
            <a:noFill/>
            <a:round/>
            <a:headEnd/>
            <a:tailEnd/>
          </a:ln>
          <a:effectLst/>
        </p:spPr>
        <p:txBody>
          <a:bodyPr/>
          <a:lstStyle/>
          <a:p>
            <a:pPr>
              <a:defRPr/>
            </a:pPr>
            <a:endParaRPr lang="en-US">
              <a:latin typeface="Arial" charset="0"/>
              <a:ea typeface="ＭＳ Ｐゴシック" charset="-128"/>
            </a:endParaRPr>
          </a:p>
        </p:txBody>
      </p:sp>
      <p:sp>
        <p:nvSpPr>
          <p:cNvPr id="23" name="TextBox 22"/>
          <p:cNvSpPr txBox="1"/>
          <p:nvPr/>
        </p:nvSpPr>
        <p:spPr>
          <a:xfrm rot="2700000">
            <a:off x="3726631" y="4758928"/>
            <a:ext cx="323557" cy="646331"/>
          </a:xfrm>
          <a:prstGeom prst="rect">
            <a:avLst/>
          </a:prstGeom>
          <a:noFill/>
        </p:spPr>
        <p:txBody>
          <a:bodyPr wrap="square" rtlCol="0">
            <a:spAutoFit/>
          </a:bodyPr>
          <a:lstStyle/>
          <a:p>
            <a:pPr algn="ctr"/>
            <a:r>
              <a:rPr lang="id-ID" sz="3600" dirty="0">
                <a:solidFill>
                  <a:schemeClr val="accent5"/>
                </a:solidFill>
                <a:latin typeface="FontAwesome" pitchFamily="2" charset="0"/>
              </a:rPr>
              <a:t></a:t>
            </a:r>
          </a:p>
        </p:txBody>
      </p:sp>
      <p:sp>
        <p:nvSpPr>
          <p:cNvPr id="24" name="TextBox 23"/>
          <p:cNvSpPr txBox="1"/>
          <p:nvPr/>
        </p:nvSpPr>
        <p:spPr>
          <a:xfrm rot="-2700000">
            <a:off x="1859544" y="4758928"/>
            <a:ext cx="323557" cy="646331"/>
          </a:xfrm>
          <a:prstGeom prst="rect">
            <a:avLst/>
          </a:prstGeom>
          <a:noFill/>
        </p:spPr>
        <p:txBody>
          <a:bodyPr wrap="square" rtlCol="0">
            <a:spAutoFit/>
          </a:bodyPr>
          <a:lstStyle/>
          <a:p>
            <a:pPr algn="ctr"/>
            <a:r>
              <a:rPr lang="id-ID" sz="3600" dirty="0">
                <a:solidFill>
                  <a:schemeClr val="accent6"/>
                </a:solidFill>
                <a:latin typeface="FontAwesome" pitchFamily="2" charset="0"/>
              </a:rPr>
              <a:t></a:t>
            </a:r>
          </a:p>
        </p:txBody>
      </p:sp>
      <p:sp>
        <p:nvSpPr>
          <p:cNvPr id="25" name="TextBox 24"/>
          <p:cNvSpPr txBox="1"/>
          <p:nvPr/>
        </p:nvSpPr>
        <p:spPr>
          <a:xfrm>
            <a:off x="1605845" y="5308788"/>
            <a:ext cx="2704896" cy="677108"/>
          </a:xfrm>
          <a:prstGeom prst="rect">
            <a:avLst/>
          </a:prstGeom>
          <a:noFill/>
        </p:spPr>
        <p:txBody>
          <a:bodyPr wrap="square" rtlCol="0">
            <a:spAutoFit/>
          </a:bodyPr>
          <a:lstStyle/>
          <a:p>
            <a:pPr algn="ctr"/>
            <a:r>
              <a:rPr lang="id-ID" sz="1600" b="1" dirty="0" smtClean="0">
                <a:solidFill>
                  <a:schemeClr val="accent1"/>
                </a:solidFill>
                <a:ea typeface="Roboto" panose="02000000000000000000" pitchFamily="2" charset="0"/>
              </a:rPr>
              <a:t>RAWOON </a:t>
            </a:r>
            <a:r>
              <a:rPr lang="id-ID" sz="1600" dirty="0" smtClean="0">
                <a:solidFill>
                  <a:schemeClr val="tx1">
                    <a:lumMod val="75000"/>
                    <a:lumOff val="25000"/>
                  </a:schemeClr>
                </a:solidFill>
                <a:ea typeface="Roboto" panose="02000000000000000000" pitchFamily="2" charset="0"/>
              </a:rPr>
              <a:t>USA</a:t>
            </a:r>
            <a:endParaRPr lang="id-ID" dirty="0" smtClean="0">
              <a:solidFill>
                <a:schemeClr val="tx1">
                  <a:lumMod val="75000"/>
                  <a:lumOff val="25000"/>
                </a:schemeClr>
              </a:solidFill>
              <a:ea typeface="Roboto" panose="02000000000000000000" pitchFamily="2" charset="0"/>
            </a:endParaRPr>
          </a:p>
          <a:p>
            <a:pPr algn="ctr"/>
            <a:r>
              <a:rPr lang="id-ID" sz="1100" dirty="0" smtClean="0">
                <a:solidFill>
                  <a:schemeClr val="bg1">
                    <a:lumMod val="65000"/>
                  </a:schemeClr>
                </a:solidFill>
                <a:ea typeface="Roboto" panose="02000000000000000000" pitchFamily="2" charset="0"/>
              </a:rPr>
              <a:t>Central </a:t>
            </a:r>
            <a:r>
              <a:rPr lang="id-ID" sz="1100" dirty="0">
                <a:solidFill>
                  <a:schemeClr val="bg1">
                    <a:lumMod val="65000"/>
                  </a:schemeClr>
                </a:solidFill>
                <a:ea typeface="Roboto" panose="02000000000000000000" pitchFamily="2" charset="0"/>
              </a:rPr>
              <a:t>Park, Ji Sung Avenue 86 </a:t>
            </a:r>
            <a:r>
              <a:rPr lang="id-ID" sz="1100" dirty="0" smtClean="0">
                <a:solidFill>
                  <a:schemeClr val="bg1">
                    <a:lumMod val="65000"/>
                  </a:schemeClr>
                </a:solidFill>
                <a:ea typeface="Roboto" panose="02000000000000000000" pitchFamily="2" charset="0"/>
              </a:rPr>
              <a:t>New Delhi, India</a:t>
            </a:r>
            <a:endParaRPr lang="id-ID" sz="1100" dirty="0">
              <a:solidFill>
                <a:schemeClr val="bg1">
                  <a:lumMod val="65000"/>
                </a:schemeClr>
              </a:solidFill>
            </a:endParaRPr>
          </a:p>
        </p:txBody>
      </p:sp>
      <p:grpSp>
        <p:nvGrpSpPr>
          <p:cNvPr id="35" name="Group 34"/>
          <p:cNvGrpSpPr/>
          <p:nvPr/>
        </p:nvGrpSpPr>
        <p:grpSpPr>
          <a:xfrm>
            <a:off x="2872586" y="4737299"/>
            <a:ext cx="1103027" cy="514337"/>
            <a:chOff x="1798527" y="4679243"/>
            <a:chExt cx="1103027" cy="514337"/>
          </a:xfrm>
        </p:grpSpPr>
        <p:sp>
          <p:nvSpPr>
            <p:cNvPr id="27" name="Subtitle 2"/>
            <p:cNvSpPr txBox="1">
              <a:spLocks/>
            </p:cNvSpPr>
            <p:nvPr/>
          </p:nvSpPr>
          <p:spPr>
            <a:xfrm>
              <a:off x="1798527" y="4950213"/>
              <a:ext cx="822877" cy="24336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lnSpc>
                  <a:spcPct val="50000"/>
                </a:lnSpc>
                <a:buNone/>
              </a:pPr>
              <a:r>
                <a:rPr lang="en-US" sz="1000" dirty="0" smtClean="0">
                  <a:solidFill>
                    <a:schemeClr val="bg1">
                      <a:lumMod val="65000"/>
                    </a:schemeClr>
                  </a:solidFill>
                  <a:ea typeface="Roboto" panose="02000000000000000000" pitchFamily="2" charset="0"/>
                </a:rPr>
                <a:t>Visits via</a:t>
              </a:r>
              <a:endParaRPr lang="id-ID" sz="1000" dirty="0" smtClean="0">
                <a:solidFill>
                  <a:schemeClr val="bg1">
                    <a:lumMod val="65000"/>
                  </a:schemeClr>
                </a:solidFill>
                <a:ea typeface="Roboto" panose="02000000000000000000" pitchFamily="2" charset="0"/>
              </a:endParaRPr>
            </a:p>
            <a:p>
              <a:pPr marL="0" indent="0" algn="r">
                <a:lnSpc>
                  <a:spcPct val="50000"/>
                </a:lnSpc>
                <a:buNone/>
              </a:pPr>
              <a:r>
                <a:rPr lang="en-US" sz="1000" dirty="0" smtClean="0">
                  <a:solidFill>
                    <a:schemeClr val="accent5"/>
                  </a:solidFill>
                  <a:ea typeface="Roboto" panose="02000000000000000000" pitchFamily="2" charset="0"/>
                </a:rPr>
                <a:t>Computers</a:t>
              </a:r>
            </a:p>
          </p:txBody>
        </p:sp>
        <p:sp>
          <p:nvSpPr>
            <p:cNvPr id="28" name="Content Placeholder 2"/>
            <p:cNvSpPr txBox="1">
              <a:spLocks/>
            </p:cNvSpPr>
            <p:nvPr/>
          </p:nvSpPr>
          <p:spPr>
            <a:xfrm>
              <a:off x="2079055" y="4679243"/>
              <a:ext cx="822499"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800" b="1" dirty="0" smtClean="0">
                  <a:solidFill>
                    <a:schemeClr val="tx1">
                      <a:lumMod val="75000"/>
                      <a:lumOff val="25000"/>
                    </a:schemeClr>
                  </a:solidFill>
                  <a:ea typeface="Roboto" panose="02000000000000000000" pitchFamily="2" charset="0"/>
                </a:rPr>
                <a:t>40</a:t>
              </a:r>
              <a:r>
                <a:rPr lang="en-US" sz="1800" b="1" dirty="0" smtClean="0">
                  <a:solidFill>
                    <a:schemeClr val="tx1">
                      <a:lumMod val="75000"/>
                      <a:lumOff val="25000"/>
                    </a:schemeClr>
                  </a:solidFill>
                  <a:ea typeface="Roboto" panose="02000000000000000000" pitchFamily="2" charset="0"/>
                </a:rPr>
                <a:t>%</a:t>
              </a:r>
              <a:endParaRPr lang="en-US" sz="1800" b="1" dirty="0">
                <a:solidFill>
                  <a:schemeClr val="tx1">
                    <a:lumMod val="75000"/>
                    <a:lumOff val="25000"/>
                  </a:schemeClr>
                </a:solidFill>
                <a:ea typeface="Roboto" panose="02000000000000000000" pitchFamily="2" charset="0"/>
              </a:endParaRPr>
            </a:p>
          </p:txBody>
        </p:sp>
      </p:grpSp>
      <p:grpSp>
        <p:nvGrpSpPr>
          <p:cNvPr id="34" name="Group 33"/>
          <p:cNvGrpSpPr/>
          <p:nvPr/>
        </p:nvGrpSpPr>
        <p:grpSpPr>
          <a:xfrm>
            <a:off x="2201514" y="4714972"/>
            <a:ext cx="1026406" cy="523662"/>
            <a:chOff x="3275580" y="4671430"/>
            <a:chExt cx="1026406" cy="523662"/>
          </a:xfrm>
        </p:grpSpPr>
        <p:sp>
          <p:nvSpPr>
            <p:cNvPr id="31" name="Subtitle 2"/>
            <p:cNvSpPr txBox="1">
              <a:spLocks/>
            </p:cNvSpPr>
            <p:nvPr/>
          </p:nvSpPr>
          <p:spPr>
            <a:xfrm>
              <a:off x="3279033" y="4956687"/>
              <a:ext cx="1022953" cy="23840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50000"/>
                </a:lnSpc>
                <a:buNone/>
              </a:pPr>
              <a:r>
                <a:rPr lang="en-US" sz="1000" dirty="0" smtClean="0">
                  <a:solidFill>
                    <a:schemeClr val="bg1">
                      <a:lumMod val="65000"/>
                    </a:schemeClr>
                  </a:solidFill>
                  <a:ea typeface="Roboto" panose="02000000000000000000" pitchFamily="2" charset="0"/>
                </a:rPr>
                <a:t>Visits via</a:t>
              </a:r>
              <a:endParaRPr lang="id-ID" sz="1000" dirty="0" smtClean="0">
                <a:solidFill>
                  <a:schemeClr val="bg1">
                    <a:lumMod val="65000"/>
                  </a:schemeClr>
                </a:solidFill>
                <a:ea typeface="Roboto" panose="02000000000000000000" pitchFamily="2" charset="0"/>
              </a:endParaRPr>
            </a:p>
            <a:p>
              <a:pPr marL="0" indent="0">
                <a:lnSpc>
                  <a:spcPct val="50000"/>
                </a:lnSpc>
                <a:buNone/>
              </a:pPr>
              <a:r>
                <a:rPr lang="id-ID" sz="1000" dirty="0" smtClean="0">
                  <a:solidFill>
                    <a:schemeClr val="accent6"/>
                  </a:solidFill>
                  <a:ea typeface="Roboto" panose="02000000000000000000" pitchFamily="2" charset="0"/>
                </a:rPr>
                <a:t>Smartphone</a:t>
              </a:r>
              <a:endParaRPr lang="en-US" sz="1000" dirty="0" smtClean="0">
                <a:solidFill>
                  <a:schemeClr val="accent6"/>
                </a:solidFill>
                <a:ea typeface="Roboto" panose="02000000000000000000" pitchFamily="2" charset="0"/>
              </a:endParaRPr>
            </a:p>
          </p:txBody>
        </p:sp>
        <p:sp>
          <p:nvSpPr>
            <p:cNvPr id="32" name="Content Placeholder 2"/>
            <p:cNvSpPr txBox="1">
              <a:spLocks/>
            </p:cNvSpPr>
            <p:nvPr/>
          </p:nvSpPr>
          <p:spPr>
            <a:xfrm>
              <a:off x="3275580" y="4671430"/>
              <a:ext cx="822499"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800" b="1" dirty="0" smtClean="0">
                  <a:solidFill>
                    <a:schemeClr val="tx1">
                      <a:lumMod val="75000"/>
                      <a:lumOff val="25000"/>
                    </a:schemeClr>
                  </a:solidFill>
                  <a:ea typeface="Roboto" panose="02000000000000000000" pitchFamily="2" charset="0"/>
                </a:rPr>
                <a:t>60</a:t>
              </a:r>
              <a:r>
                <a:rPr lang="en-US" sz="1800" b="1" dirty="0" smtClean="0">
                  <a:solidFill>
                    <a:schemeClr val="tx1">
                      <a:lumMod val="75000"/>
                      <a:lumOff val="25000"/>
                    </a:schemeClr>
                  </a:solidFill>
                  <a:ea typeface="Roboto" panose="02000000000000000000" pitchFamily="2" charset="0"/>
                </a:rPr>
                <a:t>%</a:t>
              </a:r>
              <a:endParaRPr lang="en-US" sz="1800" b="1" dirty="0">
                <a:solidFill>
                  <a:schemeClr val="tx1">
                    <a:lumMod val="75000"/>
                    <a:lumOff val="25000"/>
                  </a:schemeClr>
                </a:solidFill>
                <a:ea typeface="Roboto" panose="02000000000000000000" pitchFamily="2" charset="0"/>
              </a:endParaRPr>
            </a:p>
          </p:txBody>
        </p:sp>
      </p:grpSp>
      <p:sp>
        <p:nvSpPr>
          <p:cNvPr id="36" name="TextBox 35"/>
          <p:cNvSpPr txBox="1"/>
          <p:nvPr/>
        </p:nvSpPr>
        <p:spPr>
          <a:xfrm rot="2700000">
            <a:off x="6754807" y="4764689"/>
            <a:ext cx="323557" cy="646331"/>
          </a:xfrm>
          <a:prstGeom prst="rect">
            <a:avLst/>
          </a:prstGeom>
          <a:noFill/>
        </p:spPr>
        <p:txBody>
          <a:bodyPr wrap="square" rtlCol="0">
            <a:spAutoFit/>
          </a:bodyPr>
          <a:lstStyle/>
          <a:p>
            <a:pPr algn="ctr"/>
            <a:r>
              <a:rPr lang="id-ID" sz="3600" dirty="0">
                <a:solidFill>
                  <a:schemeClr val="accent5"/>
                </a:solidFill>
                <a:latin typeface="FontAwesome" pitchFamily="2" charset="0"/>
              </a:rPr>
              <a:t></a:t>
            </a:r>
          </a:p>
        </p:txBody>
      </p:sp>
      <p:sp>
        <p:nvSpPr>
          <p:cNvPr id="37" name="TextBox 36"/>
          <p:cNvSpPr txBox="1"/>
          <p:nvPr/>
        </p:nvSpPr>
        <p:spPr>
          <a:xfrm rot="-2700000">
            <a:off x="4887720" y="4764689"/>
            <a:ext cx="323557" cy="646331"/>
          </a:xfrm>
          <a:prstGeom prst="rect">
            <a:avLst/>
          </a:prstGeom>
          <a:noFill/>
        </p:spPr>
        <p:txBody>
          <a:bodyPr wrap="square" rtlCol="0">
            <a:spAutoFit/>
          </a:bodyPr>
          <a:lstStyle/>
          <a:p>
            <a:pPr algn="ctr"/>
            <a:r>
              <a:rPr lang="id-ID" sz="3600" dirty="0">
                <a:solidFill>
                  <a:schemeClr val="accent6"/>
                </a:solidFill>
                <a:latin typeface="FontAwesome" pitchFamily="2" charset="0"/>
              </a:rPr>
              <a:t></a:t>
            </a:r>
          </a:p>
        </p:txBody>
      </p:sp>
      <p:sp>
        <p:nvSpPr>
          <p:cNvPr id="38" name="TextBox 37"/>
          <p:cNvSpPr txBox="1"/>
          <p:nvPr/>
        </p:nvSpPr>
        <p:spPr>
          <a:xfrm>
            <a:off x="4634021" y="5314549"/>
            <a:ext cx="2704896" cy="677108"/>
          </a:xfrm>
          <a:prstGeom prst="rect">
            <a:avLst/>
          </a:prstGeom>
          <a:noFill/>
        </p:spPr>
        <p:txBody>
          <a:bodyPr wrap="square" rtlCol="0">
            <a:spAutoFit/>
          </a:bodyPr>
          <a:lstStyle/>
          <a:p>
            <a:pPr algn="ctr"/>
            <a:r>
              <a:rPr lang="id-ID" sz="1600" b="1" dirty="0" smtClean="0">
                <a:solidFill>
                  <a:schemeClr val="accent2"/>
                </a:solidFill>
                <a:ea typeface="Roboto" panose="02000000000000000000" pitchFamily="2" charset="0"/>
              </a:rPr>
              <a:t>RAWOON </a:t>
            </a:r>
            <a:r>
              <a:rPr lang="id-ID" sz="1600" dirty="0" smtClean="0">
                <a:solidFill>
                  <a:schemeClr val="tx1">
                    <a:lumMod val="75000"/>
                    <a:lumOff val="25000"/>
                  </a:schemeClr>
                </a:solidFill>
                <a:ea typeface="Roboto" panose="02000000000000000000" pitchFamily="2" charset="0"/>
              </a:rPr>
              <a:t>EUROPE</a:t>
            </a:r>
            <a:endParaRPr lang="id-ID" dirty="0" smtClean="0">
              <a:solidFill>
                <a:schemeClr val="tx1">
                  <a:lumMod val="75000"/>
                  <a:lumOff val="25000"/>
                </a:schemeClr>
              </a:solidFill>
              <a:ea typeface="Roboto" panose="02000000000000000000" pitchFamily="2" charset="0"/>
            </a:endParaRPr>
          </a:p>
          <a:p>
            <a:pPr algn="ctr"/>
            <a:r>
              <a:rPr lang="id-ID" sz="1100" dirty="0" smtClean="0">
                <a:solidFill>
                  <a:schemeClr val="bg1">
                    <a:lumMod val="65000"/>
                  </a:schemeClr>
                </a:solidFill>
                <a:ea typeface="Roboto" panose="02000000000000000000" pitchFamily="2" charset="0"/>
              </a:rPr>
              <a:t>Central </a:t>
            </a:r>
            <a:r>
              <a:rPr lang="id-ID" sz="1100" dirty="0">
                <a:solidFill>
                  <a:schemeClr val="bg1">
                    <a:lumMod val="65000"/>
                  </a:schemeClr>
                </a:solidFill>
                <a:ea typeface="Roboto" panose="02000000000000000000" pitchFamily="2" charset="0"/>
              </a:rPr>
              <a:t>Park, Ji Sung Avenue 86 </a:t>
            </a:r>
            <a:r>
              <a:rPr lang="id-ID" sz="1100" dirty="0" smtClean="0">
                <a:solidFill>
                  <a:schemeClr val="bg1">
                    <a:lumMod val="65000"/>
                  </a:schemeClr>
                </a:solidFill>
                <a:ea typeface="Roboto" panose="02000000000000000000" pitchFamily="2" charset="0"/>
              </a:rPr>
              <a:t>New Delhi, India</a:t>
            </a:r>
            <a:endParaRPr lang="id-ID" sz="1100" dirty="0">
              <a:solidFill>
                <a:schemeClr val="bg1">
                  <a:lumMod val="65000"/>
                </a:schemeClr>
              </a:solidFill>
            </a:endParaRPr>
          </a:p>
        </p:txBody>
      </p:sp>
      <p:grpSp>
        <p:nvGrpSpPr>
          <p:cNvPr id="39" name="Group 38"/>
          <p:cNvGrpSpPr/>
          <p:nvPr/>
        </p:nvGrpSpPr>
        <p:grpSpPr>
          <a:xfrm>
            <a:off x="5900762" y="4743060"/>
            <a:ext cx="1103027" cy="514337"/>
            <a:chOff x="1798527" y="4679243"/>
            <a:chExt cx="1103027" cy="514337"/>
          </a:xfrm>
        </p:grpSpPr>
        <p:sp>
          <p:nvSpPr>
            <p:cNvPr id="40" name="Subtitle 2"/>
            <p:cNvSpPr txBox="1">
              <a:spLocks/>
            </p:cNvSpPr>
            <p:nvPr/>
          </p:nvSpPr>
          <p:spPr>
            <a:xfrm>
              <a:off x="1798527" y="4950213"/>
              <a:ext cx="822877" cy="24336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lnSpc>
                  <a:spcPct val="50000"/>
                </a:lnSpc>
                <a:buNone/>
              </a:pPr>
              <a:r>
                <a:rPr lang="en-US" sz="1000" dirty="0" smtClean="0">
                  <a:solidFill>
                    <a:schemeClr val="bg1">
                      <a:lumMod val="65000"/>
                    </a:schemeClr>
                  </a:solidFill>
                  <a:ea typeface="Roboto" panose="02000000000000000000" pitchFamily="2" charset="0"/>
                </a:rPr>
                <a:t>Visits via</a:t>
              </a:r>
              <a:endParaRPr lang="id-ID" sz="1000" dirty="0" smtClean="0">
                <a:solidFill>
                  <a:schemeClr val="bg1">
                    <a:lumMod val="65000"/>
                  </a:schemeClr>
                </a:solidFill>
                <a:ea typeface="Roboto" panose="02000000000000000000" pitchFamily="2" charset="0"/>
              </a:endParaRPr>
            </a:p>
            <a:p>
              <a:pPr marL="0" indent="0" algn="r">
                <a:lnSpc>
                  <a:spcPct val="50000"/>
                </a:lnSpc>
                <a:buNone/>
              </a:pPr>
              <a:r>
                <a:rPr lang="en-US" sz="1000" dirty="0" smtClean="0">
                  <a:solidFill>
                    <a:schemeClr val="accent5"/>
                  </a:solidFill>
                  <a:ea typeface="Roboto" panose="02000000000000000000" pitchFamily="2" charset="0"/>
                </a:rPr>
                <a:t>Computers</a:t>
              </a:r>
            </a:p>
          </p:txBody>
        </p:sp>
        <p:sp>
          <p:nvSpPr>
            <p:cNvPr id="41" name="Content Placeholder 2"/>
            <p:cNvSpPr txBox="1">
              <a:spLocks/>
            </p:cNvSpPr>
            <p:nvPr/>
          </p:nvSpPr>
          <p:spPr>
            <a:xfrm>
              <a:off x="2079055" y="4679243"/>
              <a:ext cx="822499"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800" b="1" dirty="0" smtClean="0">
                  <a:solidFill>
                    <a:schemeClr val="tx1">
                      <a:lumMod val="75000"/>
                      <a:lumOff val="25000"/>
                    </a:schemeClr>
                  </a:solidFill>
                  <a:ea typeface="Roboto" panose="02000000000000000000" pitchFamily="2" charset="0"/>
                </a:rPr>
                <a:t>40</a:t>
              </a:r>
              <a:r>
                <a:rPr lang="en-US" sz="1800" b="1" dirty="0" smtClean="0">
                  <a:solidFill>
                    <a:schemeClr val="tx1">
                      <a:lumMod val="75000"/>
                      <a:lumOff val="25000"/>
                    </a:schemeClr>
                  </a:solidFill>
                  <a:ea typeface="Roboto" panose="02000000000000000000" pitchFamily="2" charset="0"/>
                </a:rPr>
                <a:t>%</a:t>
              </a:r>
              <a:endParaRPr lang="en-US" sz="1800" b="1" dirty="0">
                <a:solidFill>
                  <a:schemeClr val="tx1">
                    <a:lumMod val="75000"/>
                    <a:lumOff val="25000"/>
                  </a:schemeClr>
                </a:solidFill>
                <a:ea typeface="Roboto" panose="02000000000000000000" pitchFamily="2" charset="0"/>
              </a:endParaRPr>
            </a:p>
          </p:txBody>
        </p:sp>
      </p:grpSp>
      <p:grpSp>
        <p:nvGrpSpPr>
          <p:cNvPr id="42" name="Group 41"/>
          <p:cNvGrpSpPr/>
          <p:nvPr/>
        </p:nvGrpSpPr>
        <p:grpSpPr>
          <a:xfrm>
            <a:off x="5229690" y="4720733"/>
            <a:ext cx="1026406" cy="523662"/>
            <a:chOff x="3275580" y="4671430"/>
            <a:chExt cx="1026406" cy="523662"/>
          </a:xfrm>
        </p:grpSpPr>
        <p:sp>
          <p:nvSpPr>
            <p:cNvPr id="43" name="Subtitle 2"/>
            <p:cNvSpPr txBox="1">
              <a:spLocks/>
            </p:cNvSpPr>
            <p:nvPr/>
          </p:nvSpPr>
          <p:spPr>
            <a:xfrm>
              <a:off x="3279033" y="4956687"/>
              <a:ext cx="1022953" cy="23840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50000"/>
                </a:lnSpc>
                <a:buNone/>
              </a:pPr>
              <a:r>
                <a:rPr lang="en-US" sz="1000" dirty="0" smtClean="0">
                  <a:solidFill>
                    <a:schemeClr val="bg1">
                      <a:lumMod val="65000"/>
                    </a:schemeClr>
                  </a:solidFill>
                  <a:ea typeface="Roboto" panose="02000000000000000000" pitchFamily="2" charset="0"/>
                </a:rPr>
                <a:t>Visits via</a:t>
              </a:r>
              <a:endParaRPr lang="id-ID" sz="1000" dirty="0" smtClean="0">
                <a:solidFill>
                  <a:schemeClr val="bg1">
                    <a:lumMod val="65000"/>
                  </a:schemeClr>
                </a:solidFill>
                <a:ea typeface="Roboto" panose="02000000000000000000" pitchFamily="2" charset="0"/>
              </a:endParaRPr>
            </a:p>
            <a:p>
              <a:pPr marL="0" indent="0">
                <a:lnSpc>
                  <a:spcPct val="50000"/>
                </a:lnSpc>
                <a:buNone/>
              </a:pPr>
              <a:r>
                <a:rPr lang="id-ID" sz="1000" dirty="0" smtClean="0">
                  <a:solidFill>
                    <a:schemeClr val="accent6"/>
                  </a:solidFill>
                  <a:ea typeface="Roboto" panose="02000000000000000000" pitchFamily="2" charset="0"/>
                </a:rPr>
                <a:t>Smartphone</a:t>
              </a:r>
              <a:endParaRPr lang="en-US" sz="1000" dirty="0" smtClean="0">
                <a:solidFill>
                  <a:schemeClr val="accent6"/>
                </a:solidFill>
                <a:ea typeface="Roboto" panose="02000000000000000000" pitchFamily="2" charset="0"/>
              </a:endParaRPr>
            </a:p>
          </p:txBody>
        </p:sp>
        <p:sp>
          <p:nvSpPr>
            <p:cNvPr id="44" name="Content Placeholder 2"/>
            <p:cNvSpPr txBox="1">
              <a:spLocks/>
            </p:cNvSpPr>
            <p:nvPr/>
          </p:nvSpPr>
          <p:spPr>
            <a:xfrm>
              <a:off x="3275580" y="4671430"/>
              <a:ext cx="822499"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800" b="1" dirty="0" smtClean="0">
                  <a:solidFill>
                    <a:schemeClr val="tx1">
                      <a:lumMod val="75000"/>
                      <a:lumOff val="25000"/>
                    </a:schemeClr>
                  </a:solidFill>
                  <a:ea typeface="Roboto" panose="02000000000000000000" pitchFamily="2" charset="0"/>
                </a:rPr>
                <a:t>60</a:t>
              </a:r>
              <a:r>
                <a:rPr lang="en-US" sz="1800" b="1" dirty="0" smtClean="0">
                  <a:solidFill>
                    <a:schemeClr val="tx1">
                      <a:lumMod val="75000"/>
                      <a:lumOff val="25000"/>
                    </a:schemeClr>
                  </a:solidFill>
                  <a:ea typeface="Roboto" panose="02000000000000000000" pitchFamily="2" charset="0"/>
                </a:rPr>
                <a:t>%</a:t>
              </a:r>
              <a:endParaRPr lang="en-US" sz="1800" b="1" dirty="0">
                <a:solidFill>
                  <a:schemeClr val="tx1">
                    <a:lumMod val="75000"/>
                    <a:lumOff val="25000"/>
                  </a:schemeClr>
                </a:solidFill>
                <a:ea typeface="Roboto" panose="02000000000000000000" pitchFamily="2" charset="0"/>
              </a:endParaRPr>
            </a:p>
          </p:txBody>
        </p:sp>
      </p:grpSp>
      <p:sp>
        <p:nvSpPr>
          <p:cNvPr id="45" name="TextBox 44"/>
          <p:cNvSpPr txBox="1"/>
          <p:nvPr/>
        </p:nvSpPr>
        <p:spPr>
          <a:xfrm rot="2700000">
            <a:off x="9765041" y="4766576"/>
            <a:ext cx="323557" cy="646331"/>
          </a:xfrm>
          <a:prstGeom prst="rect">
            <a:avLst/>
          </a:prstGeom>
          <a:noFill/>
        </p:spPr>
        <p:txBody>
          <a:bodyPr wrap="square" rtlCol="0">
            <a:spAutoFit/>
          </a:bodyPr>
          <a:lstStyle/>
          <a:p>
            <a:pPr algn="ctr"/>
            <a:r>
              <a:rPr lang="id-ID" sz="3600" dirty="0">
                <a:solidFill>
                  <a:schemeClr val="accent5"/>
                </a:solidFill>
                <a:latin typeface="FontAwesome" pitchFamily="2" charset="0"/>
              </a:rPr>
              <a:t></a:t>
            </a:r>
          </a:p>
        </p:txBody>
      </p:sp>
      <p:sp>
        <p:nvSpPr>
          <p:cNvPr id="46" name="TextBox 45"/>
          <p:cNvSpPr txBox="1"/>
          <p:nvPr/>
        </p:nvSpPr>
        <p:spPr>
          <a:xfrm rot="-2700000">
            <a:off x="7897954" y="4766576"/>
            <a:ext cx="323557" cy="646331"/>
          </a:xfrm>
          <a:prstGeom prst="rect">
            <a:avLst/>
          </a:prstGeom>
          <a:noFill/>
        </p:spPr>
        <p:txBody>
          <a:bodyPr wrap="square" rtlCol="0">
            <a:spAutoFit/>
          </a:bodyPr>
          <a:lstStyle/>
          <a:p>
            <a:pPr algn="ctr"/>
            <a:r>
              <a:rPr lang="id-ID" sz="3600" dirty="0">
                <a:solidFill>
                  <a:schemeClr val="accent6"/>
                </a:solidFill>
                <a:latin typeface="FontAwesome" pitchFamily="2" charset="0"/>
              </a:rPr>
              <a:t></a:t>
            </a:r>
          </a:p>
        </p:txBody>
      </p:sp>
      <p:sp>
        <p:nvSpPr>
          <p:cNvPr id="47" name="TextBox 46"/>
          <p:cNvSpPr txBox="1"/>
          <p:nvPr/>
        </p:nvSpPr>
        <p:spPr>
          <a:xfrm>
            <a:off x="7644255" y="5316436"/>
            <a:ext cx="2704896" cy="677108"/>
          </a:xfrm>
          <a:prstGeom prst="rect">
            <a:avLst/>
          </a:prstGeom>
          <a:noFill/>
        </p:spPr>
        <p:txBody>
          <a:bodyPr wrap="square" rtlCol="0">
            <a:spAutoFit/>
          </a:bodyPr>
          <a:lstStyle/>
          <a:p>
            <a:pPr algn="ctr"/>
            <a:r>
              <a:rPr lang="id-ID" sz="1600" b="1" dirty="0" smtClean="0">
                <a:solidFill>
                  <a:schemeClr val="accent3"/>
                </a:solidFill>
                <a:ea typeface="Roboto" panose="02000000000000000000" pitchFamily="2" charset="0"/>
              </a:rPr>
              <a:t>RAWOON </a:t>
            </a:r>
            <a:r>
              <a:rPr lang="id-ID" sz="1600" dirty="0" smtClean="0">
                <a:solidFill>
                  <a:schemeClr val="tx1">
                    <a:lumMod val="75000"/>
                    <a:lumOff val="25000"/>
                  </a:schemeClr>
                </a:solidFill>
                <a:ea typeface="Roboto" panose="02000000000000000000" pitchFamily="2" charset="0"/>
              </a:rPr>
              <a:t>AUSTRALIA</a:t>
            </a:r>
            <a:endParaRPr lang="id-ID" dirty="0" smtClean="0">
              <a:solidFill>
                <a:schemeClr val="tx1">
                  <a:lumMod val="75000"/>
                  <a:lumOff val="25000"/>
                </a:schemeClr>
              </a:solidFill>
              <a:ea typeface="Roboto" panose="02000000000000000000" pitchFamily="2" charset="0"/>
            </a:endParaRPr>
          </a:p>
          <a:p>
            <a:pPr algn="ctr"/>
            <a:r>
              <a:rPr lang="id-ID" sz="1100" dirty="0" smtClean="0">
                <a:solidFill>
                  <a:schemeClr val="bg1">
                    <a:lumMod val="65000"/>
                  </a:schemeClr>
                </a:solidFill>
                <a:ea typeface="Roboto" panose="02000000000000000000" pitchFamily="2" charset="0"/>
              </a:rPr>
              <a:t>Central </a:t>
            </a:r>
            <a:r>
              <a:rPr lang="id-ID" sz="1100" dirty="0">
                <a:solidFill>
                  <a:schemeClr val="bg1">
                    <a:lumMod val="65000"/>
                  </a:schemeClr>
                </a:solidFill>
                <a:ea typeface="Roboto" panose="02000000000000000000" pitchFamily="2" charset="0"/>
              </a:rPr>
              <a:t>Park, Ji Sung Avenue 86 </a:t>
            </a:r>
            <a:r>
              <a:rPr lang="id-ID" sz="1100" dirty="0" smtClean="0">
                <a:solidFill>
                  <a:schemeClr val="bg1">
                    <a:lumMod val="65000"/>
                  </a:schemeClr>
                </a:solidFill>
                <a:ea typeface="Roboto" panose="02000000000000000000" pitchFamily="2" charset="0"/>
              </a:rPr>
              <a:t>New Delhi, India</a:t>
            </a:r>
            <a:endParaRPr lang="id-ID" sz="1100" dirty="0">
              <a:solidFill>
                <a:schemeClr val="bg1">
                  <a:lumMod val="65000"/>
                </a:schemeClr>
              </a:solidFill>
            </a:endParaRPr>
          </a:p>
        </p:txBody>
      </p:sp>
      <p:grpSp>
        <p:nvGrpSpPr>
          <p:cNvPr id="48" name="Group 47"/>
          <p:cNvGrpSpPr/>
          <p:nvPr/>
        </p:nvGrpSpPr>
        <p:grpSpPr>
          <a:xfrm>
            <a:off x="8910996" y="4744947"/>
            <a:ext cx="1103027" cy="514337"/>
            <a:chOff x="1798527" y="4679243"/>
            <a:chExt cx="1103027" cy="514337"/>
          </a:xfrm>
        </p:grpSpPr>
        <p:sp>
          <p:nvSpPr>
            <p:cNvPr id="49" name="Subtitle 2"/>
            <p:cNvSpPr txBox="1">
              <a:spLocks/>
            </p:cNvSpPr>
            <p:nvPr/>
          </p:nvSpPr>
          <p:spPr>
            <a:xfrm>
              <a:off x="1798527" y="4950213"/>
              <a:ext cx="822877" cy="24336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lnSpc>
                  <a:spcPct val="50000"/>
                </a:lnSpc>
                <a:buNone/>
              </a:pPr>
              <a:r>
                <a:rPr lang="en-US" sz="1000" dirty="0" smtClean="0">
                  <a:solidFill>
                    <a:schemeClr val="bg1">
                      <a:lumMod val="65000"/>
                    </a:schemeClr>
                  </a:solidFill>
                  <a:ea typeface="Roboto" panose="02000000000000000000" pitchFamily="2" charset="0"/>
                </a:rPr>
                <a:t>Visits via</a:t>
              </a:r>
              <a:endParaRPr lang="id-ID" sz="1000" dirty="0" smtClean="0">
                <a:solidFill>
                  <a:schemeClr val="bg1">
                    <a:lumMod val="65000"/>
                  </a:schemeClr>
                </a:solidFill>
                <a:ea typeface="Roboto" panose="02000000000000000000" pitchFamily="2" charset="0"/>
              </a:endParaRPr>
            </a:p>
            <a:p>
              <a:pPr marL="0" indent="0" algn="r">
                <a:lnSpc>
                  <a:spcPct val="50000"/>
                </a:lnSpc>
                <a:buNone/>
              </a:pPr>
              <a:r>
                <a:rPr lang="en-US" sz="1000" dirty="0" smtClean="0">
                  <a:solidFill>
                    <a:schemeClr val="accent5"/>
                  </a:solidFill>
                  <a:ea typeface="Roboto" panose="02000000000000000000" pitchFamily="2" charset="0"/>
                </a:rPr>
                <a:t>Computers</a:t>
              </a:r>
            </a:p>
          </p:txBody>
        </p:sp>
        <p:sp>
          <p:nvSpPr>
            <p:cNvPr id="50" name="Content Placeholder 2"/>
            <p:cNvSpPr txBox="1">
              <a:spLocks/>
            </p:cNvSpPr>
            <p:nvPr/>
          </p:nvSpPr>
          <p:spPr>
            <a:xfrm>
              <a:off x="2079055" y="4679243"/>
              <a:ext cx="822499"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800" b="1" dirty="0" smtClean="0">
                  <a:solidFill>
                    <a:schemeClr val="tx1">
                      <a:lumMod val="75000"/>
                      <a:lumOff val="25000"/>
                    </a:schemeClr>
                  </a:solidFill>
                  <a:ea typeface="Roboto" panose="02000000000000000000" pitchFamily="2" charset="0"/>
                </a:rPr>
                <a:t>40</a:t>
              </a:r>
              <a:r>
                <a:rPr lang="en-US" sz="1800" b="1" dirty="0" smtClean="0">
                  <a:solidFill>
                    <a:schemeClr val="tx1">
                      <a:lumMod val="75000"/>
                      <a:lumOff val="25000"/>
                    </a:schemeClr>
                  </a:solidFill>
                  <a:ea typeface="Roboto" panose="02000000000000000000" pitchFamily="2" charset="0"/>
                </a:rPr>
                <a:t>%</a:t>
              </a:r>
              <a:endParaRPr lang="en-US" sz="1800" b="1" dirty="0">
                <a:solidFill>
                  <a:schemeClr val="tx1">
                    <a:lumMod val="75000"/>
                    <a:lumOff val="25000"/>
                  </a:schemeClr>
                </a:solidFill>
                <a:ea typeface="Roboto" panose="02000000000000000000" pitchFamily="2" charset="0"/>
              </a:endParaRPr>
            </a:p>
          </p:txBody>
        </p:sp>
      </p:grpSp>
      <p:grpSp>
        <p:nvGrpSpPr>
          <p:cNvPr id="51" name="Group 50"/>
          <p:cNvGrpSpPr/>
          <p:nvPr/>
        </p:nvGrpSpPr>
        <p:grpSpPr>
          <a:xfrm>
            <a:off x="8239924" y="4722620"/>
            <a:ext cx="1026406" cy="523662"/>
            <a:chOff x="3275580" y="4671430"/>
            <a:chExt cx="1026406" cy="523662"/>
          </a:xfrm>
        </p:grpSpPr>
        <p:sp>
          <p:nvSpPr>
            <p:cNvPr id="52" name="Subtitle 2"/>
            <p:cNvSpPr txBox="1">
              <a:spLocks/>
            </p:cNvSpPr>
            <p:nvPr/>
          </p:nvSpPr>
          <p:spPr>
            <a:xfrm>
              <a:off x="3279033" y="4956687"/>
              <a:ext cx="1022953" cy="23840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50000"/>
                </a:lnSpc>
                <a:buNone/>
              </a:pPr>
              <a:r>
                <a:rPr lang="en-US" sz="1000" dirty="0" smtClean="0">
                  <a:solidFill>
                    <a:schemeClr val="bg1">
                      <a:lumMod val="65000"/>
                    </a:schemeClr>
                  </a:solidFill>
                  <a:ea typeface="Roboto" panose="02000000000000000000" pitchFamily="2" charset="0"/>
                </a:rPr>
                <a:t>Visits via</a:t>
              </a:r>
              <a:endParaRPr lang="id-ID" sz="1000" dirty="0" smtClean="0">
                <a:solidFill>
                  <a:schemeClr val="bg1">
                    <a:lumMod val="65000"/>
                  </a:schemeClr>
                </a:solidFill>
                <a:ea typeface="Roboto" panose="02000000000000000000" pitchFamily="2" charset="0"/>
              </a:endParaRPr>
            </a:p>
            <a:p>
              <a:pPr marL="0" indent="0">
                <a:lnSpc>
                  <a:spcPct val="50000"/>
                </a:lnSpc>
                <a:buNone/>
              </a:pPr>
              <a:r>
                <a:rPr lang="id-ID" sz="1000" dirty="0" smtClean="0">
                  <a:solidFill>
                    <a:schemeClr val="accent6"/>
                  </a:solidFill>
                  <a:ea typeface="Roboto" panose="02000000000000000000" pitchFamily="2" charset="0"/>
                </a:rPr>
                <a:t>Smartphone</a:t>
              </a:r>
              <a:endParaRPr lang="en-US" sz="1000" dirty="0" smtClean="0">
                <a:solidFill>
                  <a:schemeClr val="accent6"/>
                </a:solidFill>
                <a:ea typeface="Roboto" panose="02000000000000000000" pitchFamily="2" charset="0"/>
              </a:endParaRPr>
            </a:p>
          </p:txBody>
        </p:sp>
        <p:sp>
          <p:nvSpPr>
            <p:cNvPr id="53" name="Content Placeholder 2"/>
            <p:cNvSpPr txBox="1">
              <a:spLocks/>
            </p:cNvSpPr>
            <p:nvPr/>
          </p:nvSpPr>
          <p:spPr>
            <a:xfrm>
              <a:off x="3275580" y="4671430"/>
              <a:ext cx="822499"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800" b="1" dirty="0" smtClean="0">
                  <a:solidFill>
                    <a:schemeClr val="tx1">
                      <a:lumMod val="75000"/>
                      <a:lumOff val="25000"/>
                    </a:schemeClr>
                  </a:solidFill>
                  <a:ea typeface="Roboto" panose="02000000000000000000" pitchFamily="2" charset="0"/>
                </a:rPr>
                <a:t>60</a:t>
              </a:r>
              <a:r>
                <a:rPr lang="en-US" sz="1800" b="1" dirty="0" smtClean="0">
                  <a:solidFill>
                    <a:schemeClr val="tx1">
                      <a:lumMod val="75000"/>
                      <a:lumOff val="25000"/>
                    </a:schemeClr>
                  </a:solidFill>
                  <a:ea typeface="Roboto" panose="02000000000000000000" pitchFamily="2" charset="0"/>
                </a:rPr>
                <a:t>%</a:t>
              </a:r>
              <a:endParaRPr lang="en-US" sz="1800" b="1" dirty="0">
                <a:solidFill>
                  <a:schemeClr val="tx1">
                    <a:lumMod val="75000"/>
                    <a:lumOff val="25000"/>
                  </a:schemeClr>
                </a:solidFill>
                <a:ea typeface="Roboto" panose="02000000000000000000" pitchFamily="2" charset="0"/>
              </a:endParaRPr>
            </a:p>
          </p:txBody>
        </p:sp>
      </p:grpSp>
    </p:spTree>
    <p:extLst>
      <p:ext uri="{BB962C8B-B14F-4D97-AF65-F5344CB8AC3E}">
        <p14:creationId xmlns:p14="http://schemas.microsoft.com/office/powerpoint/2010/main" val="222856411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53" presetClass="entr" presetSubtype="16" fill="hold" nodeType="withEffect">
                                  <p:stCondLst>
                                    <p:cond delay="150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Effect transition="in" filter="fade">
                                      <p:cBhvr>
                                        <p:cTn id="15" dur="1000"/>
                                        <p:tgtEl>
                                          <p:spTgt spid="5"/>
                                        </p:tgtEl>
                                      </p:cBhvr>
                                    </p:animEffect>
                                  </p:childTnLst>
                                </p:cTn>
                              </p:par>
                            </p:childTnLst>
                          </p:cTn>
                        </p:par>
                        <p:par>
                          <p:cTn id="16" fill="hold">
                            <p:stCondLst>
                              <p:cond delay="2500"/>
                            </p:stCondLst>
                            <p:childTnLst>
                              <p:par>
                                <p:cTn id="17" presetID="22" presetClass="entr" presetSubtype="8" fill="hold" nodeType="after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childTnLst>
                          </p:cTn>
                        </p:par>
                        <p:par>
                          <p:cTn id="20" fill="hold">
                            <p:stCondLst>
                              <p:cond delay="3000"/>
                            </p:stCondLst>
                            <p:childTnLst>
                              <p:par>
                                <p:cTn id="21" presetID="22" presetClass="entr" presetSubtype="2" fill="hold" nodeType="afterEffect">
                                  <p:stCondLst>
                                    <p:cond delay="0"/>
                                  </p:stCondLst>
                                  <p:childTnLst>
                                    <p:set>
                                      <p:cBhvr>
                                        <p:cTn id="22" dur="1" fill="hold">
                                          <p:stCondLst>
                                            <p:cond delay="0"/>
                                          </p:stCondLst>
                                        </p:cTn>
                                        <p:tgtEl>
                                          <p:spTgt spid="34"/>
                                        </p:tgtEl>
                                        <p:attrNameLst>
                                          <p:attrName>style.visibility</p:attrName>
                                        </p:attrNameLst>
                                      </p:cBhvr>
                                      <p:to>
                                        <p:strVal val="visible"/>
                                      </p:to>
                                    </p:set>
                                    <p:animEffect transition="in" filter="wipe(right)">
                                      <p:cBhvr>
                                        <p:cTn id="23" dur="500"/>
                                        <p:tgtEl>
                                          <p:spTgt spid="34"/>
                                        </p:tgtEl>
                                      </p:cBhvr>
                                    </p:animEffect>
                                  </p:childTnLst>
                                </p:cTn>
                              </p:par>
                            </p:childTnLst>
                          </p:cTn>
                        </p:par>
                        <p:par>
                          <p:cTn id="24" fill="hold">
                            <p:stCondLst>
                              <p:cond delay="3500"/>
                            </p:stCondLst>
                            <p:childTnLst>
                              <p:par>
                                <p:cTn id="25" presetID="22" presetClass="entr" presetSubtype="2" fill="hold" grpId="0" nodeType="after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wipe(right)">
                                      <p:cBhvr>
                                        <p:cTn id="27" dur="500"/>
                                        <p:tgtEl>
                                          <p:spTgt spid="24"/>
                                        </p:tgtEl>
                                      </p:cBhvr>
                                    </p:animEffect>
                                  </p:childTnLst>
                                </p:cTn>
                              </p:par>
                            </p:childTnLst>
                          </p:cTn>
                        </p:par>
                        <p:par>
                          <p:cTn id="28" fill="hold">
                            <p:stCondLst>
                              <p:cond delay="4000"/>
                            </p:stCondLst>
                            <p:childTnLst>
                              <p:par>
                                <p:cTn id="29" presetID="22" presetClass="entr" presetSubtype="8"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left)">
                                      <p:cBhvr>
                                        <p:cTn id="31" dur="500"/>
                                        <p:tgtEl>
                                          <p:spTgt spid="23"/>
                                        </p:tgtEl>
                                      </p:cBhvr>
                                    </p:animEffect>
                                  </p:childTnLst>
                                </p:cTn>
                              </p:par>
                            </p:childTnLst>
                          </p:cTn>
                        </p:par>
                        <p:par>
                          <p:cTn id="32" fill="hold">
                            <p:stCondLst>
                              <p:cond delay="4500"/>
                            </p:stCondLst>
                            <p:childTnLst>
                              <p:par>
                                <p:cTn id="33" presetID="16" presetClass="entr" presetSubtype="37" fill="hold" grpId="0"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barn(outVertical)">
                                      <p:cBhvr>
                                        <p:cTn id="35" dur="1000"/>
                                        <p:tgtEl>
                                          <p:spTgt spid="25"/>
                                        </p:tgtEl>
                                      </p:cBhvr>
                                    </p:animEffect>
                                  </p:childTnLst>
                                </p:cTn>
                              </p:par>
                              <p:par>
                                <p:cTn id="36" presetID="53" presetClass="entr" presetSubtype="16" fill="hold" grpId="0" nodeType="withEffect">
                                  <p:stCondLst>
                                    <p:cond delay="1000"/>
                                  </p:stCondLst>
                                  <p:childTnLst>
                                    <p:set>
                                      <p:cBhvr>
                                        <p:cTn id="37" dur="1" fill="hold">
                                          <p:stCondLst>
                                            <p:cond delay="0"/>
                                          </p:stCondLst>
                                        </p:cTn>
                                        <p:tgtEl>
                                          <p:spTgt spid="21"/>
                                        </p:tgtEl>
                                        <p:attrNameLst>
                                          <p:attrName>style.visibility</p:attrName>
                                        </p:attrNameLst>
                                      </p:cBhvr>
                                      <p:to>
                                        <p:strVal val="visible"/>
                                      </p:to>
                                    </p:set>
                                    <p:anim calcmode="lin" valueType="num">
                                      <p:cBhvr>
                                        <p:cTn id="38" dur="1000" fill="hold"/>
                                        <p:tgtEl>
                                          <p:spTgt spid="21"/>
                                        </p:tgtEl>
                                        <p:attrNameLst>
                                          <p:attrName>ppt_w</p:attrName>
                                        </p:attrNameLst>
                                      </p:cBhvr>
                                      <p:tavLst>
                                        <p:tav tm="0">
                                          <p:val>
                                            <p:fltVal val="0"/>
                                          </p:val>
                                        </p:tav>
                                        <p:tav tm="100000">
                                          <p:val>
                                            <p:strVal val="#ppt_w"/>
                                          </p:val>
                                        </p:tav>
                                      </p:tavLst>
                                    </p:anim>
                                    <p:anim calcmode="lin" valueType="num">
                                      <p:cBhvr>
                                        <p:cTn id="39" dur="1000" fill="hold"/>
                                        <p:tgtEl>
                                          <p:spTgt spid="21"/>
                                        </p:tgtEl>
                                        <p:attrNameLst>
                                          <p:attrName>ppt_h</p:attrName>
                                        </p:attrNameLst>
                                      </p:cBhvr>
                                      <p:tavLst>
                                        <p:tav tm="0">
                                          <p:val>
                                            <p:fltVal val="0"/>
                                          </p:val>
                                        </p:tav>
                                        <p:tav tm="100000">
                                          <p:val>
                                            <p:strVal val="#ppt_h"/>
                                          </p:val>
                                        </p:tav>
                                      </p:tavLst>
                                    </p:anim>
                                    <p:animEffect transition="in" filter="fade">
                                      <p:cBhvr>
                                        <p:cTn id="40" dur="1000"/>
                                        <p:tgtEl>
                                          <p:spTgt spid="21"/>
                                        </p:tgtEl>
                                      </p:cBhvr>
                                    </p:animEffect>
                                  </p:childTnLst>
                                </p:cTn>
                              </p:par>
                            </p:childTnLst>
                          </p:cTn>
                        </p:par>
                        <p:par>
                          <p:cTn id="41" fill="hold">
                            <p:stCondLst>
                              <p:cond delay="6500"/>
                            </p:stCondLst>
                            <p:childTnLst>
                              <p:par>
                                <p:cTn id="42" presetID="22" presetClass="entr" presetSubtype="8" fill="hold" nodeType="afterEffect">
                                  <p:stCondLst>
                                    <p:cond delay="0"/>
                                  </p:stCondLst>
                                  <p:childTnLst>
                                    <p:set>
                                      <p:cBhvr>
                                        <p:cTn id="43" dur="1" fill="hold">
                                          <p:stCondLst>
                                            <p:cond delay="0"/>
                                          </p:stCondLst>
                                        </p:cTn>
                                        <p:tgtEl>
                                          <p:spTgt spid="39"/>
                                        </p:tgtEl>
                                        <p:attrNameLst>
                                          <p:attrName>style.visibility</p:attrName>
                                        </p:attrNameLst>
                                      </p:cBhvr>
                                      <p:to>
                                        <p:strVal val="visible"/>
                                      </p:to>
                                    </p:set>
                                    <p:animEffect transition="in" filter="wipe(left)">
                                      <p:cBhvr>
                                        <p:cTn id="44" dur="500"/>
                                        <p:tgtEl>
                                          <p:spTgt spid="39"/>
                                        </p:tgtEl>
                                      </p:cBhvr>
                                    </p:animEffect>
                                  </p:childTnLst>
                                </p:cTn>
                              </p:par>
                            </p:childTnLst>
                          </p:cTn>
                        </p:par>
                        <p:par>
                          <p:cTn id="45" fill="hold">
                            <p:stCondLst>
                              <p:cond delay="7000"/>
                            </p:stCondLst>
                            <p:childTnLst>
                              <p:par>
                                <p:cTn id="46" presetID="22" presetClass="entr" presetSubtype="2" fill="hold" nodeType="afterEffect">
                                  <p:stCondLst>
                                    <p:cond delay="0"/>
                                  </p:stCondLst>
                                  <p:childTnLst>
                                    <p:set>
                                      <p:cBhvr>
                                        <p:cTn id="47" dur="1" fill="hold">
                                          <p:stCondLst>
                                            <p:cond delay="0"/>
                                          </p:stCondLst>
                                        </p:cTn>
                                        <p:tgtEl>
                                          <p:spTgt spid="42"/>
                                        </p:tgtEl>
                                        <p:attrNameLst>
                                          <p:attrName>style.visibility</p:attrName>
                                        </p:attrNameLst>
                                      </p:cBhvr>
                                      <p:to>
                                        <p:strVal val="visible"/>
                                      </p:to>
                                    </p:set>
                                    <p:animEffect transition="in" filter="wipe(right)">
                                      <p:cBhvr>
                                        <p:cTn id="48" dur="500"/>
                                        <p:tgtEl>
                                          <p:spTgt spid="42"/>
                                        </p:tgtEl>
                                      </p:cBhvr>
                                    </p:animEffect>
                                  </p:childTnLst>
                                </p:cTn>
                              </p:par>
                            </p:childTnLst>
                          </p:cTn>
                        </p:par>
                        <p:par>
                          <p:cTn id="49" fill="hold">
                            <p:stCondLst>
                              <p:cond delay="7500"/>
                            </p:stCondLst>
                            <p:childTnLst>
                              <p:par>
                                <p:cTn id="50" presetID="22" presetClass="entr" presetSubtype="2" fill="hold" grpId="0" nodeType="afterEffect">
                                  <p:stCondLst>
                                    <p:cond delay="0"/>
                                  </p:stCondLst>
                                  <p:childTnLst>
                                    <p:set>
                                      <p:cBhvr>
                                        <p:cTn id="51" dur="1" fill="hold">
                                          <p:stCondLst>
                                            <p:cond delay="0"/>
                                          </p:stCondLst>
                                        </p:cTn>
                                        <p:tgtEl>
                                          <p:spTgt spid="37"/>
                                        </p:tgtEl>
                                        <p:attrNameLst>
                                          <p:attrName>style.visibility</p:attrName>
                                        </p:attrNameLst>
                                      </p:cBhvr>
                                      <p:to>
                                        <p:strVal val="visible"/>
                                      </p:to>
                                    </p:set>
                                    <p:animEffect transition="in" filter="wipe(right)">
                                      <p:cBhvr>
                                        <p:cTn id="52" dur="500"/>
                                        <p:tgtEl>
                                          <p:spTgt spid="37"/>
                                        </p:tgtEl>
                                      </p:cBhvr>
                                    </p:animEffect>
                                  </p:childTnLst>
                                </p:cTn>
                              </p:par>
                            </p:childTnLst>
                          </p:cTn>
                        </p:par>
                        <p:par>
                          <p:cTn id="53" fill="hold">
                            <p:stCondLst>
                              <p:cond delay="8000"/>
                            </p:stCondLst>
                            <p:childTnLst>
                              <p:par>
                                <p:cTn id="54" presetID="22" presetClass="entr" presetSubtype="8" fill="hold" grpId="0" nodeType="afterEffect">
                                  <p:stCondLst>
                                    <p:cond delay="0"/>
                                  </p:stCondLst>
                                  <p:childTnLst>
                                    <p:set>
                                      <p:cBhvr>
                                        <p:cTn id="55" dur="1" fill="hold">
                                          <p:stCondLst>
                                            <p:cond delay="0"/>
                                          </p:stCondLst>
                                        </p:cTn>
                                        <p:tgtEl>
                                          <p:spTgt spid="36"/>
                                        </p:tgtEl>
                                        <p:attrNameLst>
                                          <p:attrName>style.visibility</p:attrName>
                                        </p:attrNameLst>
                                      </p:cBhvr>
                                      <p:to>
                                        <p:strVal val="visible"/>
                                      </p:to>
                                    </p:set>
                                    <p:animEffect transition="in" filter="wipe(left)">
                                      <p:cBhvr>
                                        <p:cTn id="56" dur="500"/>
                                        <p:tgtEl>
                                          <p:spTgt spid="36"/>
                                        </p:tgtEl>
                                      </p:cBhvr>
                                    </p:animEffect>
                                  </p:childTnLst>
                                </p:cTn>
                              </p:par>
                            </p:childTnLst>
                          </p:cTn>
                        </p:par>
                        <p:par>
                          <p:cTn id="57" fill="hold">
                            <p:stCondLst>
                              <p:cond delay="8500"/>
                            </p:stCondLst>
                            <p:childTnLst>
                              <p:par>
                                <p:cTn id="58" presetID="16" presetClass="entr" presetSubtype="37" fill="hold" grpId="0" nodeType="afterEffect">
                                  <p:stCondLst>
                                    <p:cond delay="0"/>
                                  </p:stCondLst>
                                  <p:childTnLst>
                                    <p:set>
                                      <p:cBhvr>
                                        <p:cTn id="59" dur="1" fill="hold">
                                          <p:stCondLst>
                                            <p:cond delay="0"/>
                                          </p:stCondLst>
                                        </p:cTn>
                                        <p:tgtEl>
                                          <p:spTgt spid="38"/>
                                        </p:tgtEl>
                                        <p:attrNameLst>
                                          <p:attrName>style.visibility</p:attrName>
                                        </p:attrNameLst>
                                      </p:cBhvr>
                                      <p:to>
                                        <p:strVal val="visible"/>
                                      </p:to>
                                    </p:set>
                                    <p:animEffect transition="in" filter="barn(outVertical)">
                                      <p:cBhvr>
                                        <p:cTn id="60" dur="1000"/>
                                        <p:tgtEl>
                                          <p:spTgt spid="38"/>
                                        </p:tgtEl>
                                      </p:cBhvr>
                                    </p:animEffect>
                                  </p:childTnLst>
                                </p:cTn>
                              </p:par>
                              <p:par>
                                <p:cTn id="61" presetID="53" presetClass="entr" presetSubtype="16" fill="hold" grpId="0" nodeType="withEffect">
                                  <p:stCondLst>
                                    <p:cond delay="1000"/>
                                  </p:stCondLst>
                                  <p:childTnLst>
                                    <p:set>
                                      <p:cBhvr>
                                        <p:cTn id="62" dur="1" fill="hold">
                                          <p:stCondLst>
                                            <p:cond delay="0"/>
                                          </p:stCondLst>
                                        </p:cTn>
                                        <p:tgtEl>
                                          <p:spTgt spid="22"/>
                                        </p:tgtEl>
                                        <p:attrNameLst>
                                          <p:attrName>style.visibility</p:attrName>
                                        </p:attrNameLst>
                                      </p:cBhvr>
                                      <p:to>
                                        <p:strVal val="visible"/>
                                      </p:to>
                                    </p:set>
                                    <p:anim calcmode="lin" valueType="num">
                                      <p:cBhvr>
                                        <p:cTn id="63" dur="1000" fill="hold"/>
                                        <p:tgtEl>
                                          <p:spTgt spid="22"/>
                                        </p:tgtEl>
                                        <p:attrNameLst>
                                          <p:attrName>ppt_w</p:attrName>
                                        </p:attrNameLst>
                                      </p:cBhvr>
                                      <p:tavLst>
                                        <p:tav tm="0">
                                          <p:val>
                                            <p:fltVal val="0"/>
                                          </p:val>
                                        </p:tav>
                                        <p:tav tm="100000">
                                          <p:val>
                                            <p:strVal val="#ppt_w"/>
                                          </p:val>
                                        </p:tav>
                                      </p:tavLst>
                                    </p:anim>
                                    <p:anim calcmode="lin" valueType="num">
                                      <p:cBhvr>
                                        <p:cTn id="64" dur="1000" fill="hold"/>
                                        <p:tgtEl>
                                          <p:spTgt spid="22"/>
                                        </p:tgtEl>
                                        <p:attrNameLst>
                                          <p:attrName>ppt_h</p:attrName>
                                        </p:attrNameLst>
                                      </p:cBhvr>
                                      <p:tavLst>
                                        <p:tav tm="0">
                                          <p:val>
                                            <p:fltVal val="0"/>
                                          </p:val>
                                        </p:tav>
                                        <p:tav tm="100000">
                                          <p:val>
                                            <p:strVal val="#ppt_h"/>
                                          </p:val>
                                        </p:tav>
                                      </p:tavLst>
                                    </p:anim>
                                    <p:animEffect transition="in" filter="fade">
                                      <p:cBhvr>
                                        <p:cTn id="65" dur="1000"/>
                                        <p:tgtEl>
                                          <p:spTgt spid="22"/>
                                        </p:tgtEl>
                                      </p:cBhvr>
                                    </p:animEffect>
                                  </p:childTnLst>
                                </p:cTn>
                              </p:par>
                            </p:childTnLst>
                          </p:cTn>
                        </p:par>
                        <p:par>
                          <p:cTn id="66" fill="hold">
                            <p:stCondLst>
                              <p:cond delay="10500"/>
                            </p:stCondLst>
                            <p:childTnLst>
                              <p:par>
                                <p:cTn id="67" presetID="22" presetClass="entr" presetSubtype="8" fill="hold" nodeType="afterEffect">
                                  <p:stCondLst>
                                    <p:cond delay="0"/>
                                  </p:stCondLst>
                                  <p:childTnLst>
                                    <p:set>
                                      <p:cBhvr>
                                        <p:cTn id="68" dur="1" fill="hold">
                                          <p:stCondLst>
                                            <p:cond delay="0"/>
                                          </p:stCondLst>
                                        </p:cTn>
                                        <p:tgtEl>
                                          <p:spTgt spid="48"/>
                                        </p:tgtEl>
                                        <p:attrNameLst>
                                          <p:attrName>style.visibility</p:attrName>
                                        </p:attrNameLst>
                                      </p:cBhvr>
                                      <p:to>
                                        <p:strVal val="visible"/>
                                      </p:to>
                                    </p:set>
                                    <p:animEffect transition="in" filter="wipe(left)">
                                      <p:cBhvr>
                                        <p:cTn id="69" dur="500"/>
                                        <p:tgtEl>
                                          <p:spTgt spid="48"/>
                                        </p:tgtEl>
                                      </p:cBhvr>
                                    </p:animEffect>
                                  </p:childTnLst>
                                </p:cTn>
                              </p:par>
                            </p:childTnLst>
                          </p:cTn>
                        </p:par>
                        <p:par>
                          <p:cTn id="70" fill="hold">
                            <p:stCondLst>
                              <p:cond delay="11000"/>
                            </p:stCondLst>
                            <p:childTnLst>
                              <p:par>
                                <p:cTn id="71" presetID="22" presetClass="entr" presetSubtype="2" fill="hold" nodeType="afterEffect">
                                  <p:stCondLst>
                                    <p:cond delay="0"/>
                                  </p:stCondLst>
                                  <p:childTnLst>
                                    <p:set>
                                      <p:cBhvr>
                                        <p:cTn id="72" dur="1" fill="hold">
                                          <p:stCondLst>
                                            <p:cond delay="0"/>
                                          </p:stCondLst>
                                        </p:cTn>
                                        <p:tgtEl>
                                          <p:spTgt spid="51"/>
                                        </p:tgtEl>
                                        <p:attrNameLst>
                                          <p:attrName>style.visibility</p:attrName>
                                        </p:attrNameLst>
                                      </p:cBhvr>
                                      <p:to>
                                        <p:strVal val="visible"/>
                                      </p:to>
                                    </p:set>
                                    <p:animEffect transition="in" filter="wipe(right)">
                                      <p:cBhvr>
                                        <p:cTn id="73" dur="500"/>
                                        <p:tgtEl>
                                          <p:spTgt spid="51"/>
                                        </p:tgtEl>
                                      </p:cBhvr>
                                    </p:animEffect>
                                  </p:childTnLst>
                                </p:cTn>
                              </p:par>
                            </p:childTnLst>
                          </p:cTn>
                        </p:par>
                        <p:par>
                          <p:cTn id="74" fill="hold">
                            <p:stCondLst>
                              <p:cond delay="11500"/>
                            </p:stCondLst>
                            <p:childTnLst>
                              <p:par>
                                <p:cTn id="75" presetID="22" presetClass="entr" presetSubtype="2" fill="hold" grpId="0" nodeType="afterEffect">
                                  <p:stCondLst>
                                    <p:cond delay="0"/>
                                  </p:stCondLst>
                                  <p:childTnLst>
                                    <p:set>
                                      <p:cBhvr>
                                        <p:cTn id="76" dur="1" fill="hold">
                                          <p:stCondLst>
                                            <p:cond delay="0"/>
                                          </p:stCondLst>
                                        </p:cTn>
                                        <p:tgtEl>
                                          <p:spTgt spid="46"/>
                                        </p:tgtEl>
                                        <p:attrNameLst>
                                          <p:attrName>style.visibility</p:attrName>
                                        </p:attrNameLst>
                                      </p:cBhvr>
                                      <p:to>
                                        <p:strVal val="visible"/>
                                      </p:to>
                                    </p:set>
                                    <p:animEffect transition="in" filter="wipe(right)">
                                      <p:cBhvr>
                                        <p:cTn id="77" dur="500"/>
                                        <p:tgtEl>
                                          <p:spTgt spid="46"/>
                                        </p:tgtEl>
                                      </p:cBhvr>
                                    </p:animEffect>
                                  </p:childTnLst>
                                </p:cTn>
                              </p:par>
                            </p:childTnLst>
                          </p:cTn>
                        </p:par>
                        <p:par>
                          <p:cTn id="78" fill="hold">
                            <p:stCondLst>
                              <p:cond delay="12000"/>
                            </p:stCondLst>
                            <p:childTnLst>
                              <p:par>
                                <p:cTn id="79" presetID="22" presetClass="entr" presetSubtype="8" fill="hold" grpId="0" nodeType="afterEffect">
                                  <p:stCondLst>
                                    <p:cond delay="0"/>
                                  </p:stCondLst>
                                  <p:childTnLst>
                                    <p:set>
                                      <p:cBhvr>
                                        <p:cTn id="80" dur="1" fill="hold">
                                          <p:stCondLst>
                                            <p:cond delay="0"/>
                                          </p:stCondLst>
                                        </p:cTn>
                                        <p:tgtEl>
                                          <p:spTgt spid="45"/>
                                        </p:tgtEl>
                                        <p:attrNameLst>
                                          <p:attrName>style.visibility</p:attrName>
                                        </p:attrNameLst>
                                      </p:cBhvr>
                                      <p:to>
                                        <p:strVal val="visible"/>
                                      </p:to>
                                    </p:set>
                                    <p:animEffect transition="in" filter="wipe(left)">
                                      <p:cBhvr>
                                        <p:cTn id="81" dur="500"/>
                                        <p:tgtEl>
                                          <p:spTgt spid="45"/>
                                        </p:tgtEl>
                                      </p:cBhvr>
                                    </p:animEffect>
                                  </p:childTnLst>
                                </p:cTn>
                              </p:par>
                            </p:childTnLst>
                          </p:cTn>
                        </p:par>
                        <p:par>
                          <p:cTn id="82" fill="hold">
                            <p:stCondLst>
                              <p:cond delay="12500"/>
                            </p:stCondLst>
                            <p:childTnLst>
                              <p:par>
                                <p:cTn id="83" presetID="16" presetClass="entr" presetSubtype="37" fill="hold" grpId="0" nodeType="afterEffect">
                                  <p:stCondLst>
                                    <p:cond delay="0"/>
                                  </p:stCondLst>
                                  <p:childTnLst>
                                    <p:set>
                                      <p:cBhvr>
                                        <p:cTn id="84" dur="1" fill="hold">
                                          <p:stCondLst>
                                            <p:cond delay="0"/>
                                          </p:stCondLst>
                                        </p:cTn>
                                        <p:tgtEl>
                                          <p:spTgt spid="47"/>
                                        </p:tgtEl>
                                        <p:attrNameLst>
                                          <p:attrName>style.visibility</p:attrName>
                                        </p:attrNameLst>
                                      </p:cBhvr>
                                      <p:to>
                                        <p:strVal val="visible"/>
                                      </p:to>
                                    </p:set>
                                    <p:animEffect transition="in" filter="barn(outVertical)">
                                      <p:cBhvr>
                                        <p:cTn id="85" dur="10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21" grpId="0" animBg="1"/>
      <p:bldP spid="22" grpId="0" animBg="1"/>
      <p:bldP spid="23" grpId="0"/>
      <p:bldP spid="24" grpId="0"/>
      <p:bldP spid="25" grpId="0"/>
      <p:bldP spid="36" grpId="0"/>
      <p:bldP spid="37" grpId="0"/>
      <p:bldP spid="38" grpId="0"/>
      <p:bldP spid="45" grpId="0"/>
      <p:bldP spid="46" grpId="0"/>
      <p:bldP spid="47"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24</a:t>
            </a:fld>
            <a:endParaRPr lang="id-ID" sz="1200" b="1" dirty="0">
              <a:solidFill>
                <a:schemeClr val="bg1">
                  <a:lumMod val="50000"/>
                </a:schemeClr>
              </a:solidFill>
            </a:endParaRPr>
          </a:p>
        </p:txBody>
      </p:sp>
      <p:sp>
        <p:nvSpPr>
          <p:cNvPr id="3" name="Content Placeholder 7"/>
          <p:cNvSpPr txBox="1">
            <a:spLocks/>
          </p:cNvSpPr>
          <p:nvPr/>
        </p:nvSpPr>
        <p:spPr>
          <a:xfrm>
            <a:off x="3955168" y="228609"/>
            <a:ext cx="4448605"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Service User by Continent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Freeform 5962"/>
          <p:cNvSpPr>
            <a:spLocks noEditPoints="1"/>
          </p:cNvSpPr>
          <p:nvPr/>
        </p:nvSpPr>
        <p:spPr bwMode="auto">
          <a:xfrm>
            <a:off x="2799436" y="1549812"/>
            <a:ext cx="2033588" cy="3493676"/>
          </a:xfrm>
          <a:custGeom>
            <a:avLst/>
            <a:gdLst>
              <a:gd name="T0" fmla="*/ 288652 w 1874"/>
              <a:gd name="T1" fmla="*/ 3568971 h 3562"/>
              <a:gd name="T2" fmla="*/ 251757 w 1874"/>
              <a:gd name="T3" fmla="*/ 3366953 h 3562"/>
              <a:gd name="T4" fmla="*/ 314696 w 1874"/>
              <a:gd name="T5" fmla="*/ 3379987 h 3562"/>
              <a:gd name="T6" fmla="*/ 275630 w 1874"/>
              <a:gd name="T7" fmla="*/ 3390848 h 3562"/>
              <a:gd name="T8" fmla="*/ 264779 w 1874"/>
              <a:gd name="T9" fmla="*/ 3492943 h 3562"/>
              <a:gd name="T10" fmla="*/ 266949 w 1874"/>
              <a:gd name="T11" fmla="*/ 3416915 h 3562"/>
              <a:gd name="T12" fmla="*/ 251757 w 1874"/>
              <a:gd name="T13" fmla="*/ 3432120 h 3562"/>
              <a:gd name="T14" fmla="*/ 314696 w 1874"/>
              <a:gd name="T15" fmla="*/ 3568971 h 3562"/>
              <a:gd name="T16" fmla="*/ 262608 w 1874"/>
              <a:gd name="T17" fmla="*/ 3419087 h 3562"/>
              <a:gd name="T18" fmla="*/ 316866 w 1874"/>
              <a:gd name="T19" fmla="*/ 3164936 h 3562"/>
              <a:gd name="T20" fmla="*/ 329888 w 1874"/>
              <a:gd name="T21" fmla="*/ 3149731 h 3562"/>
              <a:gd name="T22" fmla="*/ 284312 w 1874"/>
              <a:gd name="T23" fmla="*/ 3223586 h 3562"/>
              <a:gd name="T24" fmla="*/ 596837 w 1874"/>
              <a:gd name="T25" fmla="*/ 3823121 h 3562"/>
              <a:gd name="T26" fmla="*/ 520876 w 1874"/>
              <a:gd name="T27" fmla="*/ 3840499 h 3562"/>
              <a:gd name="T28" fmla="*/ 486151 w 1874"/>
              <a:gd name="T29" fmla="*/ 3810088 h 3562"/>
              <a:gd name="T30" fmla="*/ 553431 w 1874"/>
              <a:gd name="T31" fmla="*/ 3803571 h 3562"/>
              <a:gd name="T32" fmla="*/ 475300 w 1874"/>
              <a:gd name="T33" fmla="*/ 3814432 h 3562"/>
              <a:gd name="T34" fmla="*/ 290823 w 1874"/>
              <a:gd name="T35" fmla="*/ 3660204 h 3562"/>
              <a:gd name="T36" fmla="*/ 308185 w 1874"/>
              <a:gd name="T37" fmla="*/ 3699304 h 3562"/>
              <a:gd name="T38" fmla="*/ 269119 w 1874"/>
              <a:gd name="T39" fmla="*/ 3575487 h 3562"/>
              <a:gd name="T40" fmla="*/ 423212 w 1874"/>
              <a:gd name="T41" fmla="*/ 3760127 h 3562"/>
              <a:gd name="T42" fmla="*/ 366784 w 1874"/>
              <a:gd name="T43" fmla="*/ 3712338 h 3562"/>
              <a:gd name="T44" fmla="*/ 384146 w 1874"/>
              <a:gd name="T45" fmla="*/ 3744921 h 3562"/>
              <a:gd name="T46" fmla="*/ 514365 w 1874"/>
              <a:gd name="T47" fmla="*/ 3760127 h 3562"/>
              <a:gd name="T48" fmla="*/ 405849 w 1874"/>
              <a:gd name="T49" fmla="*/ 3775332 h 3562"/>
              <a:gd name="T50" fmla="*/ 546920 w 1874"/>
              <a:gd name="T51" fmla="*/ 3803571 h 3562"/>
              <a:gd name="T52" fmla="*/ 314696 w 1874"/>
              <a:gd name="T53" fmla="*/ 2973780 h 3562"/>
              <a:gd name="T54" fmla="*/ 284312 w 1874"/>
              <a:gd name="T55" fmla="*/ 3082391 h 3562"/>
              <a:gd name="T56" fmla="*/ 321207 w 1874"/>
              <a:gd name="T57" fmla="*/ 3091080 h 3562"/>
              <a:gd name="T58" fmla="*/ 301674 w 1874"/>
              <a:gd name="T59" fmla="*/ 3212725 h 3562"/>
              <a:gd name="T60" fmla="*/ 1606035 w 1874"/>
              <a:gd name="T61" fmla="*/ 758108 h 3562"/>
              <a:gd name="T62" fmla="*/ 1313042 w 1874"/>
              <a:gd name="T63" fmla="*/ 690768 h 3562"/>
              <a:gd name="T64" fmla="*/ 1302191 w 1874"/>
              <a:gd name="T65" fmla="*/ 425757 h 3562"/>
              <a:gd name="T66" fmla="*/ 1046093 w 1874"/>
              <a:gd name="T67" fmla="*/ 325834 h 3562"/>
              <a:gd name="T68" fmla="*/ 811699 w 1874"/>
              <a:gd name="T69" fmla="*/ 102095 h 3562"/>
              <a:gd name="T70" fmla="*/ 481811 w 1874"/>
              <a:gd name="T71" fmla="*/ 36928 h 3562"/>
              <a:gd name="T72" fmla="*/ 269119 w 1874"/>
              <a:gd name="T73" fmla="*/ 78200 h 3562"/>
              <a:gd name="T74" fmla="*/ 156263 w 1874"/>
              <a:gd name="T75" fmla="*/ 512646 h 3562"/>
              <a:gd name="T76" fmla="*/ 60769 w 1874"/>
              <a:gd name="T77" fmla="*/ 788519 h 3562"/>
              <a:gd name="T78" fmla="*/ 186647 w 1874"/>
              <a:gd name="T79" fmla="*/ 1314198 h 3562"/>
              <a:gd name="T80" fmla="*/ 470959 w 1874"/>
              <a:gd name="T81" fmla="*/ 1896355 h 3562"/>
              <a:gd name="T82" fmla="*/ 431893 w 1874"/>
              <a:gd name="T83" fmla="*/ 2428551 h 3562"/>
              <a:gd name="T84" fmla="*/ 336399 w 1874"/>
              <a:gd name="T85" fmla="*/ 2852135 h 3562"/>
              <a:gd name="T86" fmla="*/ 358102 w 1874"/>
              <a:gd name="T87" fmla="*/ 3073703 h 3562"/>
              <a:gd name="T88" fmla="*/ 292993 w 1874"/>
              <a:gd name="T89" fmla="*/ 3219242 h 3562"/>
              <a:gd name="T90" fmla="*/ 290823 w 1874"/>
              <a:gd name="T91" fmla="*/ 3330025 h 3562"/>
              <a:gd name="T92" fmla="*/ 301674 w 1874"/>
              <a:gd name="T93" fmla="*/ 3440809 h 3562"/>
              <a:gd name="T94" fmla="*/ 316866 w 1874"/>
              <a:gd name="T95" fmla="*/ 3512493 h 3562"/>
              <a:gd name="T96" fmla="*/ 336399 w 1874"/>
              <a:gd name="T97" fmla="*/ 3592865 h 3562"/>
              <a:gd name="T98" fmla="*/ 332059 w 1874"/>
              <a:gd name="T99" fmla="*/ 3614587 h 3562"/>
              <a:gd name="T100" fmla="*/ 399339 w 1874"/>
              <a:gd name="T101" fmla="*/ 3644999 h 3562"/>
              <a:gd name="T102" fmla="*/ 436234 w 1874"/>
              <a:gd name="T103" fmla="*/ 3662376 h 3562"/>
              <a:gd name="T104" fmla="*/ 538239 w 1874"/>
              <a:gd name="T105" fmla="*/ 3629793 h 3562"/>
              <a:gd name="T106" fmla="*/ 596837 w 1874"/>
              <a:gd name="T107" fmla="*/ 3232275 h 3562"/>
              <a:gd name="T108" fmla="*/ 774804 w 1874"/>
              <a:gd name="T109" fmla="*/ 3017225 h 3562"/>
              <a:gd name="T110" fmla="*/ 839913 w 1874"/>
              <a:gd name="T111" fmla="*/ 2797830 h 3562"/>
              <a:gd name="T112" fmla="*/ 1076478 w 1874"/>
              <a:gd name="T113" fmla="*/ 2550196 h 3562"/>
              <a:gd name="T114" fmla="*/ 1480157 w 1874"/>
              <a:gd name="T115" fmla="*/ 1981072 h 3562"/>
              <a:gd name="T116" fmla="*/ 1846941 w 1874"/>
              <a:gd name="T117" fmla="*/ 1540110 h 3562"/>
              <a:gd name="T118" fmla="*/ 729227 w 1874"/>
              <a:gd name="T119" fmla="*/ 3801399 h 3562"/>
              <a:gd name="T120" fmla="*/ 314696 w 1874"/>
              <a:gd name="T121" fmla="*/ 3297442 h 3562"/>
              <a:gd name="T122" fmla="*/ 273460 w 1874"/>
              <a:gd name="T123" fmla="*/ 3410398 h 3562"/>
              <a:gd name="T124" fmla="*/ 299504 w 1874"/>
              <a:gd name="T125" fmla="*/ 3466876 h 356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74"/>
              <a:gd name="T190" fmla="*/ 0 h 3562"/>
              <a:gd name="T191" fmla="*/ 1874 w 1874"/>
              <a:gd name="T192" fmla="*/ 3562 h 356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74" h="3562">
                <a:moveTo>
                  <a:pt x="282" y="3320"/>
                </a:moveTo>
                <a:lnTo>
                  <a:pt x="282" y="3320"/>
                </a:lnTo>
                <a:lnTo>
                  <a:pt x="286" y="3322"/>
                </a:lnTo>
                <a:lnTo>
                  <a:pt x="286" y="3320"/>
                </a:lnTo>
                <a:lnTo>
                  <a:pt x="284" y="3316"/>
                </a:lnTo>
                <a:lnTo>
                  <a:pt x="282" y="3312"/>
                </a:lnTo>
                <a:lnTo>
                  <a:pt x="278" y="3308"/>
                </a:lnTo>
                <a:lnTo>
                  <a:pt x="274" y="3308"/>
                </a:lnTo>
                <a:lnTo>
                  <a:pt x="274" y="3310"/>
                </a:lnTo>
                <a:lnTo>
                  <a:pt x="276" y="3314"/>
                </a:lnTo>
                <a:lnTo>
                  <a:pt x="276" y="3316"/>
                </a:lnTo>
                <a:lnTo>
                  <a:pt x="282" y="3320"/>
                </a:lnTo>
                <a:close/>
                <a:moveTo>
                  <a:pt x="286" y="3348"/>
                </a:moveTo>
                <a:lnTo>
                  <a:pt x="286" y="3348"/>
                </a:lnTo>
                <a:lnTo>
                  <a:pt x="288" y="3348"/>
                </a:lnTo>
                <a:lnTo>
                  <a:pt x="290" y="3348"/>
                </a:lnTo>
                <a:lnTo>
                  <a:pt x="296" y="3344"/>
                </a:lnTo>
                <a:lnTo>
                  <a:pt x="294" y="3340"/>
                </a:lnTo>
                <a:lnTo>
                  <a:pt x="286" y="3334"/>
                </a:lnTo>
                <a:lnTo>
                  <a:pt x="282" y="3330"/>
                </a:lnTo>
                <a:lnTo>
                  <a:pt x="278" y="3330"/>
                </a:lnTo>
                <a:lnTo>
                  <a:pt x="276" y="3332"/>
                </a:lnTo>
                <a:lnTo>
                  <a:pt x="278" y="3334"/>
                </a:lnTo>
                <a:lnTo>
                  <a:pt x="278" y="3336"/>
                </a:lnTo>
                <a:lnTo>
                  <a:pt x="280" y="3336"/>
                </a:lnTo>
                <a:lnTo>
                  <a:pt x="282" y="3336"/>
                </a:lnTo>
                <a:lnTo>
                  <a:pt x="284" y="3336"/>
                </a:lnTo>
                <a:lnTo>
                  <a:pt x="284" y="3338"/>
                </a:lnTo>
                <a:lnTo>
                  <a:pt x="284" y="3340"/>
                </a:lnTo>
                <a:lnTo>
                  <a:pt x="284" y="3342"/>
                </a:lnTo>
                <a:lnTo>
                  <a:pt x="286" y="3348"/>
                </a:lnTo>
                <a:close/>
                <a:moveTo>
                  <a:pt x="270" y="3286"/>
                </a:moveTo>
                <a:lnTo>
                  <a:pt x="270" y="3286"/>
                </a:lnTo>
                <a:lnTo>
                  <a:pt x="270" y="3280"/>
                </a:lnTo>
                <a:lnTo>
                  <a:pt x="268" y="3278"/>
                </a:lnTo>
                <a:lnTo>
                  <a:pt x="266" y="3278"/>
                </a:lnTo>
                <a:lnTo>
                  <a:pt x="262" y="3278"/>
                </a:lnTo>
                <a:lnTo>
                  <a:pt x="260" y="3280"/>
                </a:lnTo>
                <a:lnTo>
                  <a:pt x="256" y="3286"/>
                </a:lnTo>
                <a:lnTo>
                  <a:pt x="252" y="3292"/>
                </a:lnTo>
                <a:lnTo>
                  <a:pt x="254" y="3292"/>
                </a:lnTo>
                <a:lnTo>
                  <a:pt x="258" y="3292"/>
                </a:lnTo>
                <a:lnTo>
                  <a:pt x="262" y="3290"/>
                </a:lnTo>
                <a:lnTo>
                  <a:pt x="262" y="3288"/>
                </a:lnTo>
                <a:lnTo>
                  <a:pt x="264" y="3286"/>
                </a:lnTo>
                <a:lnTo>
                  <a:pt x="266" y="3286"/>
                </a:lnTo>
                <a:lnTo>
                  <a:pt x="266" y="3288"/>
                </a:lnTo>
                <a:lnTo>
                  <a:pt x="268" y="3290"/>
                </a:lnTo>
                <a:lnTo>
                  <a:pt x="270" y="3288"/>
                </a:lnTo>
                <a:lnTo>
                  <a:pt x="270" y="3286"/>
                </a:lnTo>
                <a:close/>
                <a:moveTo>
                  <a:pt x="262" y="3260"/>
                </a:moveTo>
                <a:lnTo>
                  <a:pt x="262" y="3260"/>
                </a:lnTo>
                <a:lnTo>
                  <a:pt x="256" y="3260"/>
                </a:lnTo>
                <a:lnTo>
                  <a:pt x="254" y="3260"/>
                </a:lnTo>
                <a:lnTo>
                  <a:pt x="254" y="3262"/>
                </a:lnTo>
                <a:lnTo>
                  <a:pt x="256" y="3264"/>
                </a:lnTo>
                <a:lnTo>
                  <a:pt x="258" y="3266"/>
                </a:lnTo>
                <a:lnTo>
                  <a:pt x="260" y="3270"/>
                </a:lnTo>
                <a:lnTo>
                  <a:pt x="264" y="3272"/>
                </a:lnTo>
                <a:lnTo>
                  <a:pt x="266" y="3270"/>
                </a:lnTo>
                <a:lnTo>
                  <a:pt x="268" y="3268"/>
                </a:lnTo>
                <a:lnTo>
                  <a:pt x="270" y="3266"/>
                </a:lnTo>
                <a:lnTo>
                  <a:pt x="274" y="3266"/>
                </a:lnTo>
                <a:lnTo>
                  <a:pt x="276" y="3266"/>
                </a:lnTo>
                <a:lnTo>
                  <a:pt x="276" y="3258"/>
                </a:lnTo>
                <a:lnTo>
                  <a:pt x="274" y="3254"/>
                </a:lnTo>
                <a:lnTo>
                  <a:pt x="270" y="3250"/>
                </a:lnTo>
                <a:lnTo>
                  <a:pt x="268" y="3250"/>
                </a:lnTo>
                <a:lnTo>
                  <a:pt x="266" y="3252"/>
                </a:lnTo>
                <a:lnTo>
                  <a:pt x="268" y="3258"/>
                </a:lnTo>
                <a:lnTo>
                  <a:pt x="266" y="3260"/>
                </a:lnTo>
                <a:lnTo>
                  <a:pt x="262" y="3260"/>
                </a:lnTo>
                <a:close/>
                <a:moveTo>
                  <a:pt x="236" y="3110"/>
                </a:moveTo>
                <a:lnTo>
                  <a:pt x="236" y="3110"/>
                </a:lnTo>
                <a:lnTo>
                  <a:pt x="238" y="3110"/>
                </a:lnTo>
                <a:lnTo>
                  <a:pt x="240" y="3112"/>
                </a:lnTo>
                <a:lnTo>
                  <a:pt x="240" y="3118"/>
                </a:lnTo>
                <a:lnTo>
                  <a:pt x="240" y="3126"/>
                </a:lnTo>
                <a:lnTo>
                  <a:pt x="242" y="3128"/>
                </a:lnTo>
                <a:lnTo>
                  <a:pt x="244" y="3128"/>
                </a:lnTo>
                <a:lnTo>
                  <a:pt x="248" y="3124"/>
                </a:lnTo>
                <a:lnTo>
                  <a:pt x="250" y="3120"/>
                </a:lnTo>
                <a:lnTo>
                  <a:pt x="244" y="3108"/>
                </a:lnTo>
                <a:lnTo>
                  <a:pt x="240" y="3102"/>
                </a:lnTo>
                <a:lnTo>
                  <a:pt x="240" y="3096"/>
                </a:lnTo>
                <a:lnTo>
                  <a:pt x="238" y="3090"/>
                </a:lnTo>
                <a:lnTo>
                  <a:pt x="236" y="3088"/>
                </a:lnTo>
                <a:lnTo>
                  <a:pt x="232" y="3090"/>
                </a:lnTo>
                <a:lnTo>
                  <a:pt x="230" y="3094"/>
                </a:lnTo>
                <a:lnTo>
                  <a:pt x="230" y="3098"/>
                </a:lnTo>
                <a:lnTo>
                  <a:pt x="232" y="3100"/>
                </a:lnTo>
                <a:lnTo>
                  <a:pt x="232" y="3104"/>
                </a:lnTo>
                <a:lnTo>
                  <a:pt x="230" y="3108"/>
                </a:lnTo>
                <a:lnTo>
                  <a:pt x="230" y="3110"/>
                </a:lnTo>
                <a:lnTo>
                  <a:pt x="232" y="3110"/>
                </a:lnTo>
                <a:lnTo>
                  <a:pt x="236" y="3110"/>
                </a:lnTo>
                <a:close/>
                <a:moveTo>
                  <a:pt x="284" y="3278"/>
                </a:moveTo>
                <a:lnTo>
                  <a:pt x="284" y="3278"/>
                </a:lnTo>
                <a:lnTo>
                  <a:pt x="284" y="3276"/>
                </a:lnTo>
                <a:lnTo>
                  <a:pt x="284" y="3270"/>
                </a:lnTo>
                <a:lnTo>
                  <a:pt x="282" y="3264"/>
                </a:lnTo>
                <a:lnTo>
                  <a:pt x="280" y="3260"/>
                </a:lnTo>
                <a:lnTo>
                  <a:pt x="278" y="3264"/>
                </a:lnTo>
                <a:lnTo>
                  <a:pt x="278" y="3270"/>
                </a:lnTo>
                <a:lnTo>
                  <a:pt x="280" y="3276"/>
                </a:lnTo>
                <a:lnTo>
                  <a:pt x="282" y="3278"/>
                </a:lnTo>
                <a:lnTo>
                  <a:pt x="284" y="3278"/>
                </a:lnTo>
                <a:close/>
                <a:moveTo>
                  <a:pt x="304" y="3362"/>
                </a:moveTo>
                <a:lnTo>
                  <a:pt x="304" y="3362"/>
                </a:lnTo>
                <a:lnTo>
                  <a:pt x="304" y="3358"/>
                </a:lnTo>
                <a:lnTo>
                  <a:pt x="304" y="3356"/>
                </a:lnTo>
                <a:lnTo>
                  <a:pt x="306" y="3354"/>
                </a:lnTo>
                <a:lnTo>
                  <a:pt x="304" y="3352"/>
                </a:lnTo>
                <a:lnTo>
                  <a:pt x="302" y="3350"/>
                </a:lnTo>
                <a:lnTo>
                  <a:pt x="300" y="3350"/>
                </a:lnTo>
                <a:lnTo>
                  <a:pt x="294" y="3356"/>
                </a:lnTo>
                <a:lnTo>
                  <a:pt x="292" y="3360"/>
                </a:lnTo>
                <a:lnTo>
                  <a:pt x="292" y="3362"/>
                </a:lnTo>
                <a:lnTo>
                  <a:pt x="296" y="3368"/>
                </a:lnTo>
                <a:lnTo>
                  <a:pt x="298" y="3368"/>
                </a:lnTo>
                <a:lnTo>
                  <a:pt x="300" y="3368"/>
                </a:lnTo>
                <a:lnTo>
                  <a:pt x="302" y="3366"/>
                </a:lnTo>
                <a:lnTo>
                  <a:pt x="304" y="3362"/>
                </a:lnTo>
                <a:close/>
                <a:moveTo>
                  <a:pt x="262" y="3320"/>
                </a:moveTo>
                <a:lnTo>
                  <a:pt x="262" y="3320"/>
                </a:lnTo>
                <a:lnTo>
                  <a:pt x="260" y="3330"/>
                </a:lnTo>
                <a:lnTo>
                  <a:pt x="258" y="3332"/>
                </a:lnTo>
                <a:lnTo>
                  <a:pt x="260" y="3330"/>
                </a:lnTo>
                <a:lnTo>
                  <a:pt x="264" y="3328"/>
                </a:lnTo>
                <a:lnTo>
                  <a:pt x="268" y="3320"/>
                </a:lnTo>
                <a:lnTo>
                  <a:pt x="268" y="3316"/>
                </a:lnTo>
                <a:lnTo>
                  <a:pt x="266" y="3314"/>
                </a:lnTo>
                <a:lnTo>
                  <a:pt x="264" y="3314"/>
                </a:lnTo>
                <a:lnTo>
                  <a:pt x="262" y="3320"/>
                </a:lnTo>
                <a:close/>
                <a:moveTo>
                  <a:pt x="276" y="3112"/>
                </a:moveTo>
                <a:lnTo>
                  <a:pt x="276" y="3112"/>
                </a:lnTo>
                <a:lnTo>
                  <a:pt x="286" y="3114"/>
                </a:lnTo>
                <a:lnTo>
                  <a:pt x="288" y="3114"/>
                </a:lnTo>
                <a:lnTo>
                  <a:pt x="290" y="3112"/>
                </a:lnTo>
                <a:lnTo>
                  <a:pt x="284" y="3110"/>
                </a:lnTo>
                <a:lnTo>
                  <a:pt x="276" y="3102"/>
                </a:lnTo>
                <a:lnTo>
                  <a:pt x="270" y="3096"/>
                </a:lnTo>
                <a:lnTo>
                  <a:pt x="270" y="3098"/>
                </a:lnTo>
                <a:lnTo>
                  <a:pt x="270" y="3102"/>
                </a:lnTo>
                <a:lnTo>
                  <a:pt x="272" y="3108"/>
                </a:lnTo>
                <a:lnTo>
                  <a:pt x="276" y="3112"/>
                </a:lnTo>
                <a:close/>
                <a:moveTo>
                  <a:pt x="274" y="3270"/>
                </a:moveTo>
                <a:lnTo>
                  <a:pt x="274" y="3270"/>
                </a:lnTo>
                <a:lnTo>
                  <a:pt x="272" y="3270"/>
                </a:lnTo>
                <a:lnTo>
                  <a:pt x="270" y="3272"/>
                </a:lnTo>
                <a:lnTo>
                  <a:pt x="270" y="3274"/>
                </a:lnTo>
                <a:lnTo>
                  <a:pt x="272" y="3276"/>
                </a:lnTo>
                <a:lnTo>
                  <a:pt x="274" y="3278"/>
                </a:lnTo>
                <a:lnTo>
                  <a:pt x="276" y="3276"/>
                </a:lnTo>
                <a:lnTo>
                  <a:pt x="276" y="3272"/>
                </a:lnTo>
                <a:lnTo>
                  <a:pt x="274" y="3270"/>
                </a:lnTo>
                <a:close/>
                <a:moveTo>
                  <a:pt x="246" y="3090"/>
                </a:moveTo>
                <a:lnTo>
                  <a:pt x="246" y="3090"/>
                </a:lnTo>
                <a:lnTo>
                  <a:pt x="250" y="3090"/>
                </a:lnTo>
                <a:lnTo>
                  <a:pt x="252" y="3090"/>
                </a:lnTo>
                <a:lnTo>
                  <a:pt x="254" y="3092"/>
                </a:lnTo>
                <a:lnTo>
                  <a:pt x="258" y="3092"/>
                </a:lnTo>
                <a:lnTo>
                  <a:pt x="260" y="3090"/>
                </a:lnTo>
                <a:lnTo>
                  <a:pt x="260" y="3084"/>
                </a:lnTo>
                <a:lnTo>
                  <a:pt x="260" y="3080"/>
                </a:lnTo>
                <a:lnTo>
                  <a:pt x="260" y="3076"/>
                </a:lnTo>
                <a:lnTo>
                  <a:pt x="258" y="3078"/>
                </a:lnTo>
                <a:lnTo>
                  <a:pt x="256" y="3080"/>
                </a:lnTo>
                <a:lnTo>
                  <a:pt x="252" y="3084"/>
                </a:lnTo>
                <a:lnTo>
                  <a:pt x="248" y="3086"/>
                </a:lnTo>
                <a:lnTo>
                  <a:pt x="244" y="3086"/>
                </a:lnTo>
                <a:lnTo>
                  <a:pt x="242" y="3088"/>
                </a:lnTo>
                <a:lnTo>
                  <a:pt x="242" y="3090"/>
                </a:lnTo>
                <a:lnTo>
                  <a:pt x="246" y="3090"/>
                </a:lnTo>
                <a:close/>
                <a:moveTo>
                  <a:pt x="248" y="3074"/>
                </a:moveTo>
                <a:lnTo>
                  <a:pt x="248" y="3074"/>
                </a:lnTo>
                <a:lnTo>
                  <a:pt x="246" y="3072"/>
                </a:lnTo>
                <a:lnTo>
                  <a:pt x="244" y="3072"/>
                </a:lnTo>
                <a:lnTo>
                  <a:pt x="242" y="3074"/>
                </a:lnTo>
                <a:lnTo>
                  <a:pt x="244" y="3078"/>
                </a:lnTo>
                <a:lnTo>
                  <a:pt x="246" y="3080"/>
                </a:lnTo>
                <a:lnTo>
                  <a:pt x="248" y="3078"/>
                </a:lnTo>
                <a:lnTo>
                  <a:pt x="250" y="3076"/>
                </a:lnTo>
                <a:lnTo>
                  <a:pt x="248" y="3074"/>
                </a:lnTo>
                <a:close/>
                <a:moveTo>
                  <a:pt x="252" y="3118"/>
                </a:moveTo>
                <a:lnTo>
                  <a:pt x="252" y="3118"/>
                </a:lnTo>
                <a:lnTo>
                  <a:pt x="252" y="3120"/>
                </a:lnTo>
                <a:lnTo>
                  <a:pt x="254" y="3122"/>
                </a:lnTo>
                <a:lnTo>
                  <a:pt x="266" y="3128"/>
                </a:lnTo>
                <a:lnTo>
                  <a:pt x="272" y="3128"/>
                </a:lnTo>
                <a:lnTo>
                  <a:pt x="274" y="3124"/>
                </a:lnTo>
                <a:lnTo>
                  <a:pt x="272" y="3124"/>
                </a:lnTo>
                <a:lnTo>
                  <a:pt x="270" y="3122"/>
                </a:lnTo>
                <a:lnTo>
                  <a:pt x="268" y="3118"/>
                </a:lnTo>
                <a:lnTo>
                  <a:pt x="270" y="3116"/>
                </a:lnTo>
                <a:lnTo>
                  <a:pt x="270" y="3114"/>
                </a:lnTo>
                <a:lnTo>
                  <a:pt x="270" y="3108"/>
                </a:lnTo>
                <a:lnTo>
                  <a:pt x="266" y="3100"/>
                </a:lnTo>
                <a:lnTo>
                  <a:pt x="264" y="3098"/>
                </a:lnTo>
                <a:lnTo>
                  <a:pt x="262" y="3102"/>
                </a:lnTo>
                <a:lnTo>
                  <a:pt x="262" y="3106"/>
                </a:lnTo>
                <a:lnTo>
                  <a:pt x="262" y="3108"/>
                </a:lnTo>
                <a:lnTo>
                  <a:pt x="262" y="3114"/>
                </a:lnTo>
                <a:lnTo>
                  <a:pt x="262" y="3116"/>
                </a:lnTo>
                <a:lnTo>
                  <a:pt x="260" y="3114"/>
                </a:lnTo>
                <a:lnTo>
                  <a:pt x="258" y="3114"/>
                </a:lnTo>
                <a:lnTo>
                  <a:pt x="252" y="3118"/>
                </a:lnTo>
                <a:close/>
                <a:moveTo>
                  <a:pt x="246" y="3228"/>
                </a:moveTo>
                <a:lnTo>
                  <a:pt x="246" y="3228"/>
                </a:lnTo>
                <a:lnTo>
                  <a:pt x="248" y="3228"/>
                </a:lnTo>
                <a:lnTo>
                  <a:pt x="250" y="3228"/>
                </a:lnTo>
                <a:lnTo>
                  <a:pt x="252" y="3228"/>
                </a:lnTo>
                <a:lnTo>
                  <a:pt x="254" y="3228"/>
                </a:lnTo>
                <a:lnTo>
                  <a:pt x="256" y="3224"/>
                </a:lnTo>
                <a:lnTo>
                  <a:pt x="256" y="3222"/>
                </a:lnTo>
                <a:lnTo>
                  <a:pt x="258" y="3218"/>
                </a:lnTo>
                <a:lnTo>
                  <a:pt x="262" y="3216"/>
                </a:lnTo>
                <a:lnTo>
                  <a:pt x="262" y="3214"/>
                </a:lnTo>
                <a:lnTo>
                  <a:pt x="260" y="3214"/>
                </a:lnTo>
                <a:lnTo>
                  <a:pt x="256" y="3216"/>
                </a:lnTo>
                <a:lnTo>
                  <a:pt x="254" y="3216"/>
                </a:lnTo>
                <a:lnTo>
                  <a:pt x="254" y="3214"/>
                </a:lnTo>
                <a:lnTo>
                  <a:pt x="254" y="3212"/>
                </a:lnTo>
                <a:lnTo>
                  <a:pt x="252" y="3212"/>
                </a:lnTo>
                <a:lnTo>
                  <a:pt x="248" y="3210"/>
                </a:lnTo>
                <a:lnTo>
                  <a:pt x="246" y="3210"/>
                </a:lnTo>
                <a:lnTo>
                  <a:pt x="242" y="3208"/>
                </a:lnTo>
                <a:lnTo>
                  <a:pt x="238" y="3208"/>
                </a:lnTo>
                <a:lnTo>
                  <a:pt x="236" y="3208"/>
                </a:lnTo>
                <a:lnTo>
                  <a:pt x="236" y="3210"/>
                </a:lnTo>
                <a:lnTo>
                  <a:pt x="240" y="3212"/>
                </a:lnTo>
                <a:lnTo>
                  <a:pt x="244" y="3216"/>
                </a:lnTo>
                <a:lnTo>
                  <a:pt x="244" y="3218"/>
                </a:lnTo>
                <a:lnTo>
                  <a:pt x="242" y="3218"/>
                </a:lnTo>
                <a:lnTo>
                  <a:pt x="240" y="3218"/>
                </a:lnTo>
                <a:lnTo>
                  <a:pt x="236" y="3218"/>
                </a:lnTo>
                <a:lnTo>
                  <a:pt x="232" y="3222"/>
                </a:lnTo>
                <a:lnTo>
                  <a:pt x="232" y="3224"/>
                </a:lnTo>
                <a:lnTo>
                  <a:pt x="234" y="3226"/>
                </a:lnTo>
                <a:lnTo>
                  <a:pt x="238" y="3226"/>
                </a:lnTo>
                <a:lnTo>
                  <a:pt x="242" y="3226"/>
                </a:lnTo>
                <a:lnTo>
                  <a:pt x="240" y="3230"/>
                </a:lnTo>
                <a:lnTo>
                  <a:pt x="240" y="3232"/>
                </a:lnTo>
                <a:lnTo>
                  <a:pt x="242" y="3232"/>
                </a:lnTo>
                <a:lnTo>
                  <a:pt x="246" y="3228"/>
                </a:lnTo>
                <a:close/>
                <a:moveTo>
                  <a:pt x="256" y="3248"/>
                </a:moveTo>
                <a:lnTo>
                  <a:pt x="256" y="3248"/>
                </a:lnTo>
                <a:lnTo>
                  <a:pt x="254" y="3250"/>
                </a:lnTo>
                <a:lnTo>
                  <a:pt x="254" y="3252"/>
                </a:lnTo>
                <a:lnTo>
                  <a:pt x="258" y="3256"/>
                </a:lnTo>
                <a:lnTo>
                  <a:pt x="262" y="3258"/>
                </a:lnTo>
                <a:lnTo>
                  <a:pt x="264" y="3258"/>
                </a:lnTo>
                <a:lnTo>
                  <a:pt x="264" y="3256"/>
                </a:lnTo>
                <a:lnTo>
                  <a:pt x="262" y="3252"/>
                </a:lnTo>
                <a:lnTo>
                  <a:pt x="260" y="3248"/>
                </a:lnTo>
                <a:lnTo>
                  <a:pt x="258" y="3248"/>
                </a:lnTo>
                <a:lnTo>
                  <a:pt x="256" y="3248"/>
                </a:lnTo>
                <a:close/>
                <a:moveTo>
                  <a:pt x="254" y="3160"/>
                </a:moveTo>
                <a:lnTo>
                  <a:pt x="254" y="3160"/>
                </a:lnTo>
                <a:lnTo>
                  <a:pt x="256" y="3160"/>
                </a:lnTo>
                <a:lnTo>
                  <a:pt x="256" y="3154"/>
                </a:lnTo>
                <a:lnTo>
                  <a:pt x="254" y="3150"/>
                </a:lnTo>
                <a:lnTo>
                  <a:pt x="250" y="3150"/>
                </a:lnTo>
                <a:lnTo>
                  <a:pt x="246" y="3152"/>
                </a:lnTo>
                <a:lnTo>
                  <a:pt x="242" y="3154"/>
                </a:lnTo>
                <a:lnTo>
                  <a:pt x="242" y="3156"/>
                </a:lnTo>
                <a:lnTo>
                  <a:pt x="246" y="3156"/>
                </a:lnTo>
                <a:lnTo>
                  <a:pt x="248" y="3158"/>
                </a:lnTo>
                <a:lnTo>
                  <a:pt x="254" y="3160"/>
                </a:lnTo>
                <a:close/>
                <a:moveTo>
                  <a:pt x="248" y="3146"/>
                </a:moveTo>
                <a:lnTo>
                  <a:pt x="248" y="3146"/>
                </a:lnTo>
                <a:lnTo>
                  <a:pt x="250" y="3144"/>
                </a:lnTo>
                <a:lnTo>
                  <a:pt x="250" y="3142"/>
                </a:lnTo>
                <a:lnTo>
                  <a:pt x="244" y="3136"/>
                </a:lnTo>
                <a:lnTo>
                  <a:pt x="242" y="3136"/>
                </a:lnTo>
                <a:lnTo>
                  <a:pt x="244" y="3142"/>
                </a:lnTo>
                <a:lnTo>
                  <a:pt x="246" y="3146"/>
                </a:lnTo>
                <a:lnTo>
                  <a:pt x="248" y="3146"/>
                </a:lnTo>
                <a:close/>
                <a:moveTo>
                  <a:pt x="282" y="3246"/>
                </a:moveTo>
                <a:lnTo>
                  <a:pt x="282" y="3246"/>
                </a:lnTo>
                <a:lnTo>
                  <a:pt x="280" y="3242"/>
                </a:lnTo>
                <a:lnTo>
                  <a:pt x="278" y="3238"/>
                </a:lnTo>
                <a:lnTo>
                  <a:pt x="278" y="3236"/>
                </a:lnTo>
                <a:lnTo>
                  <a:pt x="276" y="3234"/>
                </a:lnTo>
                <a:lnTo>
                  <a:pt x="272" y="3232"/>
                </a:lnTo>
                <a:lnTo>
                  <a:pt x="270" y="3232"/>
                </a:lnTo>
                <a:lnTo>
                  <a:pt x="270" y="3234"/>
                </a:lnTo>
                <a:lnTo>
                  <a:pt x="272" y="3238"/>
                </a:lnTo>
                <a:lnTo>
                  <a:pt x="274" y="3240"/>
                </a:lnTo>
                <a:lnTo>
                  <a:pt x="272" y="3242"/>
                </a:lnTo>
                <a:lnTo>
                  <a:pt x="272" y="3244"/>
                </a:lnTo>
                <a:lnTo>
                  <a:pt x="276" y="3252"/>
                </a:lnTo>
                <a:lnTo>
                  <a:pt x="280" y="3256"/>
                </a:lnTo>
                <a:lnTo>
                  <a:pt x="284" y="3256"/>
                </a:lnTo>
                <a:lnTo>
                  <a:pt x="286" y="3254"/>
                </a:lnTo>
                <a:lnTo>
                  <a:pt x="286" y="3252"/>
                </a:lnTo>
                <a:lnTo>
                  <a:pt x="282" y="3246"/>
                </a:lnTo>
                <a:close/>
                <a:moveTo>
                  <a:pt x="234" y="3130"/>
                </a:moveTo>
                <a:lnTo>
                  <a:pt x="234" y="3130"/>
                </a:lnTo>
                <a:lnTo>
                  <a:pt x="228" y="3130"/>
                </a:lnTo>
                <a:lnTo>
                  <a:pt x="226" y="3132"/>
                </a:lnTo>
                <a:lnTo>
                  <a:pt x="226" y="3134"/>
                </a:lnTo>
                <a:lnTo>
                  <a:pt x="228" y="3134"/>
                </a:lnTo>
                <a:lnTo>
                  <a:pt x="236" y="3132"/>
                </a:lnTo>
                <a:lnTo>
                  <a:pt x="240" y="3132"/>
                </a:lnTo>
                <a:lnTo>
                  <a:pt x="240" y="3130"/>
                </a:lnTo>
                <a:lnTo>
                  <a:pt x="238" y="3128"/>
                </a:lnTo>
                <a:lnTo>
                  <a:pt x="234" y="3130"/>
                </a:lnTo>
                <a:close/>
                <a:moveTo>
                  <a:pt x="224" y="3120"/>
                </a:moveTo>
                <a:lnTo>
                  <a:pt x="224" y="3120"/>
                </a:lnTo>
                <a:lnTo>
                  <a:pt x="226" y="3124"/>
                </a:lnTo>
                <a:lnTo>
                  <a:pt x="228" y="3126"/>
                </a:lnTo>
                <a:lnTo>
                  <a:pt x="230" y="3128"/>
                </a:lnTo>
                <a:lnTo>
                  <a:pt x="236" y="3126"/>
                </a:lnTo>
                <a:lnTo>
                  <a:pt x="238" y="3124"/>
                </a:lnTo>
                <a:lnTo>
                  <a:pt x="236" y="3120"/>
                </a:lnTo>
                <a:lnTo>
                  <a:pt x="236" y="3116"/>
                </a:lnTo>
                <a:lnTo>
                  <a:pt x="234" y="3114"/>
                </a:lnTo>
                <a:lnTo>
                  <a:pt x="230" y="3116"/>
                </a:lnTo>
                <a:lnTo>
                  <a:pt x="228" y="3116"/>
                </a:lnTo>
                <a:lnTo>
                  <a:pt x="226" y="3116"/>
                </a:lnTo>
                <a:lnTo>
                  <a:pt x="224" y="3120"/>
                </a:lnTo>
                <a:close/>
                <a:moveTo>
                  <a:pt x="232" y="3160"/>
                </a:moveTo>
                <a:lnTo>
                  <a:pt x="232" y="3160"/>
                </a:lnTo>
                <a:lnTo>
                  <a:pt x="234" y="3158"/>
                </a:lnTo>
                <a:lnTo>
                  <a:pt x="236" y="3156"/>
                </a:lnTo>
                <a:lnTo>
                  <a:pt x="238" y="3154"/>
                </a:lnTo>
                <a:lnTo>
                  <a:pt x="238" y="3152"/>
                </a:lnTo>
                <a:lnTo>
                  <a:pt x="236" y="3148"/>
                </a:lnTo>
                <a:lnTo>
                  <a:pt x="236" y="3150"/>
                </a:lnTo>
                <a:lnTo>
                  <a:pt x="234" y="3152"/>
                </a:lnTo>
                <a:lnTo>
                  <a:pt x="230" y="3154"/>
                </a:lnTo>
                <a:lnTo>
                  <a:pt x="228" y="3156"/>
                </a:lnTo>
                <a:lnTo>
                  <a:pt x="226" y="3158"/>
                </a:lnTo>
                <a:lnTo>
                  <a:pt x="226" y="3160"/>
                </a:lnTo>
                <a:lnTo>
                  <a:pt x="228" y="3162"/>
                </a:lnTo>
                <a:lnTo>
                  <a:pt x="232" y="3164"/>
                </a:lnTo>
                <a:lnTo>
                  <a:pt x="232" y="3160"/>
                </a:lnTo>
                <a:close/>
                <a:moveTo>
                  <a:pt x="290" y="3322"/>
                </a:moveTo>
                <a:lnTo>
                  <a:pt x="290" y="3322"/>
                </a:lnTo>
                <a:lnTo>
                  <a:pt x="290" y="3324"/>
                </a:lnTo>
                <a:lnTo>
                  <a:pt x="292" y="3326"/>
                </a:lnTo>
                <a:lnTo>
                  <a:pt x="300" y="3334"/>
                </a:lnTo>
                <a:lnTo>
                  <a:pt x="304" y="3338"/>
                </a:lnTo>
                <a:lnTo>
                  <a:pt x="302" y="3332"/>
                </a:lnTo>
                <a:lnTo>
                  <a:pt x="296" y="3324"/>
                </a:lnTo>
                <a:lnTo>
                  <a:pt x="292" y="3322"/>
                </a:lnTo>
                <a:lnTo>
                  <a:pt x="290" y="3322"/>
                </a:lnTo>
                <a:close/>
                <a:moveTo>
                  <a:pt x="246" y="3094"/>
                </a:moveTo>
                <a:lnTo>
                  <a:pt x="246" y="3094"/>
                </a:lnTo>
                <a:lnTo>
                  <a:pt x="244" y="3094"/>
                </a:lnTo>
                <a:lnTo>
                  <a:pt x="242" y="3094"/>
                </a:lnTo>
                <a:lnTo>
                  <a:pt x="242" y="3098"/>
                </a:lnTo>
                <a:lnTo>
                  <a:pt x="250" y="3112"/>
                </a:lnTo>
                <a:lnTo>
                  <a:pt x="252" y="3114"/>
                </a:lnTo>
                <a:lnTo>
                  <a:pt x="254" y="3112"/>
                </a:lnTo>
                <a:lnTo>
                  <a:pt x="256" y="3110"/>
                </a:lnTo>
                <a:lnTo>
                  <a:pt x="258" y="3110"/>
                </a:lnTo>
                <a:lnTo>
                  <a:pt x="258" y="3108"/>
                </a:lnTo>
                <a:lnTo>
                  <a:pt x="258" y="3102"/>
                </a:lnTo>
                <a:lnTo>
                  <a:pt x="258" y="3098"/>
                </a:lnTo>
                <a:lnTo>
                  <a:pt x="256" y="3096"/>
                </a:lnTo>
                <a:lnTo>
                  <a:pt x="246" y="3094"/>
                </a:lnTo>
                <a:close/>
                <a:moveTo>
                  <a:pt x="294" y="3282"/>
                </a:moveTo>
                <a:lnTo>
                  <a:pt x="294" y="3282"/>
                </a:lnTo>
                <a:lnTo>
                  <a:pt x="294" y="3280"/>
                </a:lnTo>
                <a:lnTo>
                  <a:pt x="290" y="3278"/>
                </a:lnTo>
                <a:lnTo>
                  <a:pt x="288" y="3280"/>
                </a:lnTo>
                <a:lnTo>
                  <a:pt x="288" y="3284"/>
                </a:lnTo>
                <a:lnTo>
                  <a:pt x="290" y="3286"/>
                </a:lnTo>
                <a:lnTo>
                  <a:pt x="292" y="3286"/>
                </a:lnTo>
                <a:lnTo>
                  <a:pt x="294" y="3284"/>
                </a:lnTo>
                <a:lnTo>
                  <a:pt x="294" y="3282"/>
                </a:lnTo>
                <a:close/>
                <a:moveTo>
                  <a:pt x="284" y="3284"/>
                </a:moveTo>
                <a:lnTo>
                  <a:pt x="284" y="3284"/>
                </a:lnTo>
                <a:lnTo>
                  <a:pt x="282" y="3284"/>
                </a:lnTo>
                <a:lnTo>
                  <a:pt x="282" y="3286"/>
                </a:lnTo>
                <a:lnTo>
                  <a:pt x="282" y="3288"/>
                </a:lnTo>
                <a:lnTo>
                  <a:pt x="286" y="3292"/>
                </a:lnTo>
                <a:lnTo>
                  <a:pt x="286" y="3288"/>
                </a:lnTo>
                <a:lnTo>
                  <a:pt x="286" y="3286"/>
                </a:lnTo>
                <a:lnTo>
                  <a:pt x="284" y="3284"/>
                </a:lnTo>
                <a:close/>
                <a:moveTo>
                  <a:pt x="294" y="3312"/>
                </a:moveTo>
                <a:lnTo>
                  <a:pt x="294" y="3312"/>
                </a:lnTo>
                <a:lnTo>
                  <a:pt x="294" y="3310"/>
                </a:lnTo>
                <a:lnTo>
                  <a:pt x="294" y="3306"/>
                </a:lnTo>
                <a:lnTo>
                  <a:pt x="290" y="3298"/>
                </a:lnTo>
                <a:lnTo>
                  <a:pt x="288" y="3296"/>
                </a:lnTo>
                <a:lnTo>
                  <a:pt x="288" y="3298"/>
                </a:lnTo>
                <a:lnTo>
                  <a:pt x="288" y="3302"/>
                </a:lnTo>
                <a:lnTo>
                  <a:pt x="286" y="3306"/>
                </a:lnTo>
                <a:lnTo>
                  <a:pt x="284" y="3308"/>
                </a:lnTo>
                <a:lnTo>
                  <a:pt x="286" y="3312"/>
                </a:lnTo>
                <a:lnTo>
                  <a:pt x="290" y="3314"/>
                </a:lnTo>
                <a:lnTo>
                  <a:pt x="294" y="3312"/>
                </a:lnTo>
                <a:close/>
                <a:moveTo>
                  <a:pt x="240" y="3200"/>
                </a:moveTo>
                <a:lnTo>
                  <a:pt x="240" y="3200"/>
                </a:lnTo>
                <a:lnTo>
                  <a:pt x="242" y="3200"/>
                </a:lnTo>
                <a:lnTo>
                  <a:pt x="242" y="3192"/>
                </a:lnTo>
                <a:lnTo>
                  <a:pt x="238" y="3184"/>
                </a:lnTo>
                <a:lnTo>
                  <a:pt x="236" y="3184"/>
                </a:lnTo>
                <a:lnTo>
                  <a:pt x="234" y="3184"/>
                </a:lnTo>
                <a:lnTo>
                  <a:pt x="230" y="3184"/>
                </a:lnTo>
                <a:lnTo>
                  <a:pt x="230" y="3186"/>
                </a:lnTo>
                <a:lnTo>
                  <a:pt x="230" y="3196"/>
                </a:lnTo>
                <a:lnTo>
                  <a:pt x="236" y="3194"/>
                </a:lnTo>
                <a:lnTo>
                  <a:pt x="238" y="3192"/>
                </a:lnTo>
                <a:lnTo>
                  <a:pt x="238" y="3194"/>
                </a:lnTo>
                <a:lnTo>
                  <a:pt x="238" y="3198"/>
                </a:lnTo>
                <a:lnTo>
                  <a:pt x="240" y="3200"/>
                </a:lnTo>
                <a:close/>
                <a:moveTo>
                  <a:pt x="236" y="3146"/>
                </a:moveTo>
                <a:lnTo>
                  <a:pt x="236" y="3146"/>
                </a:lnTo>
                <a:lnTo>
                  <a:pt x="238" y="3146"/>
                </a:lnTo>
                <a:lnTo>
                  <a:pt x="240" y="3148"/>
                </a:lnTo>
                <a:lnTo>
                  <a:pt x="242" y="3148"/>
                </a:lnTo>
                <a:lnTo>
                  <a:pt x="242" y="3146"/>
                </a:lnTo>
                <a:lnTo>
                  <a:pt x="240" y="3142"/>
                </a:lnTo>
                <a:lnTo>
                  <a:pt x="236" y="3138"/>
                </a:lnTo>
                <a:lnTo>
                  <a:pt x="232" y="3138"/>
                </a:lnTo>
                <a:lnTo>
                  <a:pt x="228" y="3138"/>
                </a:lnTo>
                <a:lnTo>
                  <a:pt x="224" y="3140"/>
                </a:lnTo>
                <a:lnTo>
                  <a:pt x="224" y="3144"/>
                </a:lnTo>
                <a:lnTo>
                  <a:pt x="226" y="3146"/>
                </a:lnTo>
                <a:lnTo>
                  <a:pt x="230" y="3146"/>
                </a:lnTo>
                <a:lnTo>
                  <a:pt x="236" y="3146"/>
                </a:lnTo>
                <a:close/>
                <a:moveTo>
                  <a:pt x="292" y="2928"/>
                </a:moveTo>
                <a:lnTo>
                  <a:pt x="292" y="2928"/>
                </a:lnTo>
                <a:lnTo>
                  <a:pt x="294" y="2930"/>
                </a:lnTo>
                <a:lnTo>
                  <a:pt x="296" y="2930"/>
                </a:lnTo>
                <a:lnTo>
                  <a:pt x="298" y="2930"/>
                </a:lnTo>
                <a:lnTo>
                  <a:pt x="302" y="2930"/>
                </a:lnTo>
                <a:lnTo>
                  <a:pt x="304" y="2930"/>
                </a:lnTo>
                <a:lnTo>
                  <a:pt x="306" y="2928"/>
                </a:lnTo>
                <a:lnTo>
                  <a:pt x="302" y="2918"/>
                </a:lnTo>
                <a:lnTo>
                  <a:pt x="300" y="2916"/>
                </a:lnTo>
                <a:lnTo>
                  <a:pt x="298" y="2916"/>
                </a:lnTo>
                <a:lnTo>
                  <a:pt x="294" y="2918"/>
                </a:lnTo>
                <a:lnTo>
                  <a:pt x="290" y="2918"/>
                </a:lnTo>
                <a:lnTo>
                  <a:pt x="286" y="2918"/>
                </a:lnTo>
                <a:lnTo>
                  <a:pt x="284" y="2920"/>
                </a:lnTo>
                <a:lnTo>
                  <a:pt x="284" y="2922"/>
                </a:lnTo>
                <a:lnTo>
                  <a:pt x="288" y="2924"/>
                </a:lnTo>
                <a:lnTo>
                  <a:pt x="290" y="2924"/>
                </a:lnTo>
                <a:lnTo>
                  <a:pt x="292" y="2928"/>
                </a:lnTo>
                <a:close/>
                <a:moveTo>
                  <a:pt x="294" y="2944"/>
                </a:moveTo>
                <a:lnTo>
                  <a:pt x="294" y="2944"/>
                </a:lnTo>
                <a:lnTo>
                  <a:pt x="296" y="2944"/>
                </a:lnTo>
                <a:lnTo>
                  <a:pt x="298" y="2942"/>
                </a:lnTo>
                <a:lnTo>
                  <a:pt x="300" y="2940"/>
                </a:lnTo>
                <a:lnTo>
                  <a:pt x="298" y="2940"/>
                </a:lnTo>
                <a:lnTo>
                  <a:pt x="292" y="2940"/>
                </a:lnTo>
                <a:lnTo>
                  <a:pt x="290" y="2940"/>
                </a:lnTo>
                <a:lnTo>
                  <a:pt x="290" y="2942"/>
                </a:lnTo>
                <a:lnTo>
                  <a:pt x="288" y="2944"/>
                </a:lnTo>
                <a:lnTo>
                  <a:pt x="290" y="2944"/>
                </a:lnTo>
                <a:lnTo>
                  <a:pt x="294" y="2944"/>
                </a:lnTo>
                <a:close/>
                <a:moveTo>
                  <a:pt x="278" y="2914"/>
                </a:moveTo>
                <a:lnTo>
                  <a:pt x="278" y="2914"/>
                </a:lnTo>
                <a:lnTo>
                  <a:pt x="278" y="2916"/>
                </a:lnTo>
                <a:lnTo>
                  <a:pt x="282" y="2916"/>
                </a:lnTo>
                <a:lnTo>
                  <a:pt x="286" y="2914"/>
                </a:lnTo>
                <a:lnTo>
                  <a:pt x="292" y="2914"/>
                </a:lnTo>
                <a:lnTo>
                  <a:pt x="294" y="2914"/>
                </a:lnTo>
                <a:lnTo>
                  <a:pt x="294" y="2912"/>
                </a:lnTo>
                <a:lnTo>
                  <a:pt x="288" y="2908"/>
                </a:lnTo>
                <a:lnTo>
                  <a:pt x="286" y="2908"/>
                </a:lnTo>
                <a:lnTo>
                  <a:pt x="282" y="2908"/>
                </a:lnTo>
                <a:lnTo>
                  <a:pt x="278" y="2914"/>
                </a:lnTo>
                <a:close/>
                <a:moveTo>
                  <a:pt x="276" y="2888"/>
                </a:moveTo>
                <a:lnTo>
                  <a:pt x="276" y="2888"/>
                </a:lnTo>
                <a:lnTo>
                  <a:pt x="280" y="2886"/>
                </a:lnTo>
                <a:lnTo>
                  <a:pt x="282" y="2884"/>
                </a:lnTo>
                <a:lnTo>
                  <a:pt x="282" y="2882"/>
                </a:lnTo>
                <a:lnTo>
                  <a:pt x="282" y="2880"/>
                </a:lnTo>
                <a:lnTo>
                  <a:pt x="278" y="2880"/>
                </a:lnTo>
                <a:lnTo>
                  <a:pt x="272" y="2884"/>
                </a:lnTo>
                <a:lnTo>
                  <a:pt x="270" y="2884"/>
                </a:lnTo>
                <a:lnTo>
                  <a:pt x="270" y="2886"/>
                </a:lnTo>
                <a:lnTo>
                  <a:pt x="272" y="2888"/>
                </a:lnTo>
                <a:lnTo>
                  <a:pt x="276" y="2888"/>
                </a:lnTo>
                <a:close/>
                <a:moveTo>
                  <a:pt x="282" y="2902"/>
                </a:moveTo>
                <a:lnTo>
                  <a:pt x="282" y="2902"/>
                </a:lnTo>
                <a:lnTo>
                  <a:pt x="284" y="2902"/>
                </a:lnTo>
                <a:lnTo>
                  <a:pt x="290" y="2900"/>
                </a:lnTo>
                <a:lnTo>
                  <a:pt x="296" y="2898"/>
                </a:lnTo>
                <a:lnTo>
                  <a:pt x="296" y="2896"/>
                </a:lnTo>
                <a:lnTo>
                  <a:pt x="294" y="2894"/>
                </a:lnTo>
                <a:lnTo>
                  <a:pt x="292" y="2894"/>
                </a:lnTo>
                <a:lnTo>
                  <a:pt x="282" y="2894"/>
                </a:lnTo>
                <a:lnTo>
                  <a:pt x="276" y="2894"/>
                </a:lnTo>
                <a:lnTo>
                  <a:pt x="276" y="2896"/>
                </a:lnTo>
                <a:lnTo>
                  <a:pt x="278" y="2900"/>
                </a:lnTo>
                <a:lnTo>
                  <a:pt x="282" y="2902"/>
                </a:lnTo>
                <a:close/>
                <a:moveTo>
                  <a:pt x="296" y="2950"/>
                </a:moveTo>
                <a:lnTo>
                  <a:pt x="296" y="2950"/>
                </a:lnTo>
                <a:lnTo>
                  <a:pt x="294" y="2948"/>
                </a:lnTo>
                <a:lnTo>
                  <a:pt x="290" y="2950"/>
                </a:lnTo>
                <a:lnTo>
                  <a:pt x="290" y="2952"/>
                </a:lnTo>
                <a:lnTo>
                  <a:pt x="290" y="2954"/>
                </a:lnTo>
                <a:lnTo>
                  <a:pt x="292" y="2956"/>
                </a:lnTo>
                <a:lnTo>
                  <a:pt x="294" y="2954"/>
                </a:lnTo>
                <a:lnTo>
                  <a:pt x="296" y="2952"/>
                </a:lnTo>
                <a:lnTo>
                  <a:pt x="296" y="2950"/>
                </a:lnTo>
                <a:close/>
                <a:moveTo>
                  <a:pt x="302" y="2888"/>
                </a:moveTo>
                <a:lnTo>
                  <a:pt x="302" y="2888"/>
                </a:lnTo>
                <a:lnTo>
                  <a:pt x="300" y="2890"/>
                </a:lnTo>
                <a:lnTo>
                  <a:pt x="300" y="2892"/>
                </a:lnTo>
                <a:lnTo>
                  <a:pt x="302" y="2898"/>
                </a:lnTo>
                <a:lnTo>
                  <a:pt x="304" y="2900"/>
                </a:lnTo>
                <a:lnTo>
                  <a:pt x="308" y="2898"/>
                </a:lnTo>
                <a:lnTo>
                  <a:pt x="310" y="2896"/>
                </a:lnTo>
                <a:lnTo>
                  <a:pt x="308" y="2894"/>
                </a:lnTo>
                <a:lnTo>
                  <a:pt x="306" y="2890"/>
                </a:lnTo>
                <a:lnTo>
                  <a:pt x="302" y="2888"/>
                </a:lnTo>
                <a:close/>
                <a:moveTo>
                  <a:pt x="304" y="2856"/>
                </a:moveTo>
                <a:lnTo>
                  <a:pt x="304" y="2856"/>
                </a:lnTo>
                <a:lnTo>
                  <a:pt x="304" y="2858"/>
                </a:lnTo>
                <a:lnTo>
                  <a:pt x="304" y="2862"/>
                </a:lnTo>
                <a:lnTo>
                  <a:pt x="306" y="2864"/>
                </a:lnTo>
                <a:lnTo>
                  <a:pt x="308" y="2864"/>
                </a:lnTo>
                <a:lnTo>
                  <a:pt x="310" y="2862"/>
                </a:lnTo>
                <a:lnTo>
                  <a:pt x="308" y="2860"/>
                </a:lnTo>
                <a:lnTo>
                  <a:pt x="306" y="2856"/>
                </a:lnTo>
                <a:lnTo>
                  <a:pt x="304" y="2856"/>
                </a:lnTo>
                <a:close/>
                <a:moveTo>
                  <a:pt x="300" y="2968"/>
                </a:moveTo>
                <a:lnTo>
                  <a:pt x="300" y="2968"/>
                </a:lnTo>
                <a:lnTo>
                  <a:pt x="304" y="2964"/>
                </a:lnTo>
                <a:lnTo>
                  <a:pt x="304" y="2962"/>
                </a:lnTo>
                <a:lnTo>
                  <a:pt x="304" y="2960"/>
                </a:lnTo>
                <a:lnTo>
                  <a:pt x="300" y="2962"/>
                </a:lnTo>
                <a:lnTo>
                  <a:pt x="298" y="2964"/>
                </a:lnTo>
                <a:lnTo>
                  <a:pt x="296" y="2968"/>
                </a:lnTo>
                <a:lnTo>
                  <a:pt x="296" y="2970"/>
                </a:lnTo>
                <a:lnTo>
                  <a:pt x="300" y="2968"/>
                </a:lnTo>
                <a:close/>
                <a:moveTo>
                  <a:pt x="290" y="2888"/>
                </a:moveTo>
                <a:lnTo>
                  <a:pt x="290" y="2888"/>
                </a:lnTo>
                <a:lnTo>
                  <a:pt x="294" y="2888"/>
                </a:lnTo>
                <a:lnTo>
                  <a:pt x="294" y="2886"/>
                </a:lnTo>
                <a:lnTo>
                  <a:pt x="292" y="2884"/>
                </a:lnTo>
                <a:lnTo>
                  <a:pt x="290" y="2884"/>
                </a:lnTo>
                <a:lnTo>
                  <a:pt x="282" y="2888"/>
                </a:lnTo>
                <a:lnTo>
                  <a:pt x="280" y="2888"/>
                </a:lnTo>
                <a:lnTo>
                  <a:pt x="282" y="2890"/>
                </a:lnTo>
                <a:lnTo>
                  <a:pt x="290" y="2888"/>
                </a:lnTo>
                <a:close/>
                <a:moveTo>
                  <a:pt x="250" y="2970"/>
                </a:moveTo>
                <a:lnTo>
                  <a:pt x="250" y="2970"/>
                </a:lnTo>
                <a:lnTo>
                  <a:pt x="250" y="2972"/>
                </a:lnTo>
                <a:lnTo>
                  <a:pt x="248" y="2974"/>
                </a:lnTo>
                <a:lnTo>
                  <a:pt x="248" y="2978"/>
                </a:lnTo>
                <a:lnTo>
                  <a:pt x="252" y="2980"/>
                </a:lnTo>
                <a:lnTo>
                  <a:pt x="254" y="2980"/>
                </a:lnTo>
                <a:lnTo>
                  <a:pt x="260" y="2974"/>
                </a:lnTo>
                <a:lnTo>
                  <a:pt x="262" y="2972"/>
                </a:lnTo>
                <a:lnTo>
                  <a:pt x="262" y="2968"/>
                </a:lnTo>
                <a:lnTo>
                  <a:pt x="262" y="2964"/>
                </a:lnTo>
                <a:lnTo>
                  <a:pt x="260" y="2962"/>
                </a:lnTo>
                <a:lnTo>
                  <a:pt x="256" y="2962"/>
                </a:lnTo>
                <a:lnTo>
                  <a:pt x="250" y="2966"/>
                </a:lnTo>
                <a:lnTo>
                  <a:pt x="248" y="2966"/>
                </a:lnTo>
                <a:lnTo>
                  <a:pt x="250" y="2970"/>
                </a:lnTo>
                <a:close/>
                <a:moveTo>
                  <a:pt x="540" y="3562"/>
                </a:moveTo>
                <a:lnTo>
                  <a:pt x="540" y="3562"/>
                </a:lnTo>
                <a:lnTo>
                  <a:pt x="544" y="3562"/>
                </a:lnTo>
                <a:lnTo>
                  <a:pt x="548" y="3562"/>
                </a:lnTo>
                <a:lnTo>
                  <a:pt x="554" y="3560"/>
                </a:lnTo>
                <a:lnTo>
                  <a:pt x="554" y="3558"/>
                </a:lnTo>
                <a:lnTo>
                  <a:pt x="552" y="3558"/>
                </a:lnTo>
                <a:lnTo>
                  <a:pt x="546" y="3558"/>
                </a:lnTo>
                <a:lnTo>
                  <a:pt x="542" y="3560"/>
                </a:lnTo>
                <a:lnTo>
                  <a:pt x="540" y="3562"/>
                </a:lnTo>
                <a:close/>
                <a:moveTo>
                  <a:pt x="560" y="3548"/>
                </a:moveTo>
                <a:lnTo>
                  <a:pt x="560" y="3548"/>
                </a:lnTo>
                <a:lnTo>
                  <a:pt x="558" y="3550"/>
                </a:lnTo>
                <a:lnTo>
                  <a:pt x="556" y="3548"/>
                </a:lnTo>
                <a:lnTo>
                  <a:pt x="554" y="3550"/>
                </a:lnTo>
                <a:lnTo>
                  <a:pt x="552" y="3552"/>
                </a:lnTo>
                <a:lnTo>
                  <a:pt x="554" y="3554"/>
                </a:lnTo>
                <a:lnTo>
                  <a:pt x="560" y="3556"/>
                </a:lnTo>
                <a:lnTo>
                  <a:pt x="562" y="3556"/>
                </a:lnTo>
                <a:lnTo>
                  <a:pt x="564" y="3556"/>
                </a:lnTo>
                <a:lnTo>
                  <a:pt x="562" y="3548"/>
                </a:lnTo>
                <a:lnTo>
                  <a:pt x="560" y="3544"/>
                </a:lnTo>
                <a:lnTo>
                  <a:pt x="560" y="3546"/>
                </a:lnTo>
                <a:lnTo>
                  <a:pt x="560" y="3548"/>
                </a:lnTo>
                <a:close/>
                <a:moveTo>
                  <a:pt x="556" y="3506"/>
                </a:moveTo>
                <a:lnTo>
                  <a:pt x="556" y="3506"/>
                </a:lnTo>
                <a:lnTo>
                  <a:pt x="530" y="3504"/>
                </a:lnTo>
                <a:lnTo>
                  <a:pt x="522" y="3504"/>
                </a:lnTo>
                <a:lnTo>
                  <a:pt x="522" y="3506"/>
                </a:lnTo>
                <a:lnTo>
                  <a:pt x="526" y="3508"/>
                </a:lnTo>
                <a:lnTo>
                  <a:pt x="528" y="3510"/>
                </a:lnTo>
                <a:lnTo>
                  <a:pt x="528" y="3512"/>
                </a:lnTo>
                <a:lnTo>
                  <a:pt x="528" y="3516"/>
                </a:lnTo>
                <a:lnTo>
                  <a:pt x="530" y="3522"/>
                </a:lnTo>
                <a:lnTo>
                  <a:pt x="532" y="3524"/>
                </a:lnTo>
                <a:lnTo>
                  <a:pt x="536" y="3524"/>
                </a:lnTo>
                <a:lnTo>
                  <a:pt x="546" y="3524"/>
                </a:lnTo>
                <a:lnTo>
                  <a:pt x="550" y="3524"/>
                </a:lnTo>
                <a:lnTo>
                  <a:pt x="550" y="3522"/>
                </a:lnTo>
                <a:lnTo>
                  <a:pt x="550" y="3520"/>
                </a:lnTo>
                <a:lnTo>
                  <a:pt x="554" y="3518"/>
                </a:lnTo>
                <a:lnTo>
                  <a:pt x="556" y="3520"/>
                </a:lnTo>
                <a:lnTo>
                  <a:pt x="558" y="3524"/>
                </a:lnTo>
                <a:lnTo>
                  <a:pt x="558" y="3526"/>
                </a:lnTo>
                <a:lnTo>
                  <a:pt x="562" y="3528"/>
                </a:lnTo>
                <a:lnTo>
                  <a:pt x="566" y="3526"/>
                </a:lnTo>
                <a:lnTo>
                  <a:pt x="568" y="3524"/>
                </a:lnTo>
                <a:lnTo>
                  <a:pt x="572" y="3514"/>
                </a:lnTo>
                <a:lnTo>
                  <a:pt x="572" y="3512"/>
                </a:lnTo>
                <a:lnTo>
                  <a:pt x="572" y="3508"/>
                </a:lnTo>
                <a:lnTo>
                  <a:pt x="568" y="3506"/>
                </a:lnTo>
                <a:lnTo>
                  <a:pt x="562" y="3506"/>
                </a:lnTo>
                <a:lnTo>
                  <a:pt x="556" y="3506"/>
                </a:lnTo>
                <a:close/>
                <a:moveTo>
                  <a:pt x="522" y="3532"/>
                </a:moveTo>
                <a:lnTo>
                  <a:pt x="522" y="3532"/>
                </a:lnTo>
                <a:lnTo>
                  <a:pt x="516" y="3528"/>
                </a:lnTo>
                <a:lnTo>
                  <a:pt x="520" y="3528"/>
                </a:lnTo>
                <a:lnTo>
                  <a:pt x="524" y="3526"/>
                </a:lnTo>
                <a:lnTo>
                  <a:pt x="524" y="3524"/>
                </a:lnTo>
                <a:lnTo>
                  <a:pt x="518" y="3520"/>
                </a:lnTo>
                <a:lnTo>
                  <a:pt x="510" y="3520"/>
                </a:lnTo>
                <a:lnTo>
                  <a:pt x="506" y="3520"/>
                </a:lnTo>
                <a:lnTo>
                  <a:pt x="506" y="3518"/>
                </a:lnTo>
                <a:lnTo>
                  <a:pt x="514" y="3516"/>
                </a:lnTo>
                <a:lnTo>
                  <a:pt x="520" y="3514"/>
                </a:lnTo>
                <a:lnTo>
                  <a:pt x="520" y="3512"/>
                </a:lnTo>
                <a:lnTo>
                  <a:pt x="520" y="3510"/>
                </a:lnTo>
                <a:lnTo>
                  <a:pt x="518" y="3508"/>
                </a:lnTo>
                <a:lnTo>
                  <a:pt x="512" y="3506"/>
                </a:lnTo>
                <a:lnTo>
                  <a:pt x="504" y="3506"/>
                </a:lnTo>
                <a:lnTo>
                  <a:pt x="498" y="3508"/>
                </a:lnTo>
                <a:lnTo>
                  <a:pt x="490" y="3508"/>
                </a:lnTo>
                <a:lnTo>
                  <a:pt x="486" y="3508"/>
                </a:lnTo>
                <a:lnTo>
                  <a:pt x="478" y="3510"/>
                </a:lnTo>
                <a:lnTo>
                  <a:pt x="462" y="3514"/>
                </a:lnTo>
                <a:lnTo>
                  <a:pt x="454" y="3516"/>
                </a:lnTo>
                <a:lnTo>
                  <a:pt x="454" y="3518"/>
                </a:lnTo>
                <a:lnTo>
                  <a:pt x="464" y="3524"/>
                </a:lnTo>
                <a:lnTo>
                  <a:pt x="466" y="3526"/>
                </a:lnTo>
                <a:lnTo>
                  <a:pt x="462" y="3528"/>
                </a:lnTo>
                <a:lnTo>
                  <a:pt x="470" y="3532"/>
                </a:lnTo>
                <a:lnTo>
                  <a:pt x="476" y="3534"/>
                </a:lnTo>
                <a:lnTo>
                  <a:pt x="480" y="3536"/>
                </a:lnTo>
                <a:lnTo>
                  <a:pt x="486" y="3540"/>
                </a:lnTo>
                <a:lnTo>
                  <a:pt x="490" y="3540"/>
                </a:lnTo>
                <a:lnTo>
                  <a:pt x="490" y="3538"/>
                </a:lnTo>
                <a:lnTo>
                  <a:pt x="482" y="3530"/>
                </a:lnTo>
                <a:lnTo>
                  <a:pt x="480" y="3526"/>
                </a:lnTo>
                <a:lnTo>
                  <a:pt x="482" y="3524"/>
                </a:lnTo>
                <a:lnTo>
                  <a:pt x="486" y="3524"/>
                </a:lnTo>
                <a:lnTo>
                  <a:pt x="490" y="3524"/>
                </a:lnTo>
                <a:lnTo>
                  <a:pt x="494" y="3524"/>
                </a:lnTo>
                <a:lnTo>
                  <a:pt x="498" y="3524"/>
                </a:lnTo>
                <a:lnTo>
                  <a:pt x="500" y="3524"/>
                </a:lnTo>
                <a:lnTo>
                  <a:pt x="496" y="3532"/>
                </a:lnTo>
                <a:lnTo>
                  <a:pt x="496" y="3536"/>
                </a:lnTo>
                <a:lnTo>
                  <a:pt x="500" y="3540"/>
                </a:lnTo>
                <a:lnTo>
                  <a:pt x="502" y="3540"/>
                </a:lnTo>
                <a:lnTo>
                  <a:pt x="506" y="3538"/>
                </a:lnTo>
                <a:lnTo>
                  <a:pt x="510" y="3536"/>
                </a:lnTo>
                <a:lnTo>
                  <a:pt x="512" y="3538"/>
                </a:lnTo>
                <a:lnTo>
                  <a:pt x="514" y="3540"/>
                </a:lnTo>
                <a:lnTo>
                  <a:pt x="518" y="3540"/>
                </a:lnTo>
                <a:lnTo>
                  <a:pt x="522" y="3542"/>
                </a:lnTo>
                <a:lnTo>
                  <a:pt x="522" y="3544"/>
                </a:lnTo>
                <a:lnTo>
                  <a:pt x="524" y="3548"/>
                </a:lnTo>
                <a:lnTo>
                  <a:pt x="526" y="3548"/>
                </a:lnTo>
                <a:lnTo>
                  <a:pt x="528" y="3550"/>
                </a:lnTo>
                <a:lnTo>
                  <a:pt x="532" y="3554"/>
                </a:lnTo>
                <a:lnTo>
                  <a:pt x="534" y="3552"/>
                </a:lnTo>
                <a:lnTo>
                  <a:pt x="534" y="3548"/>
                </a:lnTo>
                <a:lnTo>
                  <a:pt x="534" y="3544"/>
                </a:lnTo>
                <a:lnTo>
                  <a:pt x="532" y="3542"/>
                </a:lnTo>
                <a:lnTo>
                  <a:pt x="532" y="3538"/>
                </a:lnTo>
                <a:lnTo>
                  <a:pt x="530" y="3536"/>
                </a:lnTo>
                <a:lnTo>
                  <a:pt x="522" y="3532"/>
                </a:lnTo>
                <a:close/>
                <a:moveTo>
                  <a:pt x="476" y="3508"/>
                </a:moveTo>
                <a:lnTo>
                  <a:pt x="476" y="3508"/>
                </a:lnTo>
                <a:lnTo>
                  <a:pt x="484" y="3506"/>
                </a:lnTo>
                <a:lnTo>
                  <a:pt x="484" y="3504"/>
                </a:lnTo>
                <a:lnTo>
                  <a:pt x="472" y="3502"/>
                </a:lnTo>
                <a:lnTo>
                  <a:pt x="464" y="3502"/>
                </a:lnTo>
                <a:lnTo>
                  <a:pt x="458" y="3502"/>
                </a:lnTo>
                <a:lnTo>
                  <a:pt x="450" y="3506"/>
                </a:lnTo>
                <a:lnTo>
                  <a:pt x="448" y="3508"/>
                </a:lnTo>
                <a:lnTo>
                  <a:pt x="456" y="3510"/>
                </a:lnTo>
                <a:lnTo>
                  <a:pt x="462" y="3510"/>
                </a:lnTo>
                <a:lnTo>
                  <a:pt x="476" y="3508"/>
                </a:lnTo>
                <a:close/>
                <a:moveTo>
                  <a:pt x="572" y="3528"/>
                </a:moveTo>
                <a:lnTo>
                  <a:pt x="572" y="3528"/>
                </a:lnTo>
                <a:lnTo>
                  <a:pt x="574" y="3530"/>
                </a:lnTo>
                <a:lnTo>
                  <a:pt x="578" y="3530"/>
                </a:lnTo>
                <a:lnTo>
                  <a:pt x="580" y="3528"/>
                </a:lnTo>
                <a:lnTo>
                  <a:pt x="582" y="3524"/>
                </a:lnTo>
                <a:lnTo>
                  <a:pt x="580" y="3522"/>
                </a:lnTo>
                <a:lnTo>
                  <a:pt x="578" y="3522"/>
                </a:lnTo>
                <a:lnTo>
                  <a:pt x="574" y="3524"/>
                </a:lnTo>
                <a:lnTo>
                  <a:pt x="572" y="3528"/>
                </a:lnTo>
                <a:close/>
                <a:moveTo>
                  <a:pt x="636" y="3486"/>
                </a:moveTo>
                <a:lnTo>
                  <a:pt x="636" y="3486"/>
                </a:lnTo>
                <a:lnTo>
                  <a:pt x="628" y="3488"/>
                </a:lnTo>
                <a:lnTo>
                  <a:pt x="622" y="3486"/>
                </a:lnTo>
                <a:lnTo>
                  <a:pt x="616" y="3484"/>
                </a:lnTo>
                <a:lnTo>
                  <a:pt x="610" y="3482"/>
                </a:lnTo>
                <a:lnTo>
                  <a:pt x="602" y="3478"/>
                </a:lnTo>
                <a:lnTo>
                  <a:pt x="594" y="3470"/>
                </a:lnTo>
                <a:lnTo>
                  <a:pt x="584" y="3462"/>
                </a:lnTo>
                <a:lnTo>
                  <a:pt x="574" y="3456"/>
                </a:lnTo>
                <a:lnTo>
                  <a:pt x="562" y="3448"/>
                </a:lnTo>
                <a:lnTo>
                  <a:pt x="548" y="3436"/>
                </a:lnTo>
                <a:lnTo>
                  <a:pt x="538" y="3424"/>
                </a:lnTo>
                <a:lnTo>
                  <a:pt x="532" y="3414"/>
                </a:lnTo>
                <a:lnTo>
                  <a:pt x="530" y="3404"/>
                </a:lnTo>
                <a:lnTo>
                  <a:pt x="528" y="3404"/>
                </a:lnTo>
                <a:lnTo>
                  <a:pt x="522" y="3402"/>
                </a:lnTo>
                <a:lnTo>
                  <a:pt x="516" y="3402"/>
                </a:lnTo>
                <a:lnTo>
                  <a:pt x="514" y="3400"/>
                </a:lnTo>
                <a:lnTo>
                  <a:pt x="512" y="3396"/>
                </a:lnTo>
                <a:lnTo>
                  <a:pt x="516" y="3390"/>
                </a:lnTo>
                <a:lnTo>
                  <a:pt x="520" y="3386"/>
                </a:lnTo>
                <a:lnTo>
                  <a:pt x="522" y="3386"/>
                </a:lnTo>
                <a:lnTo>
                  <a:pt x="524" y="3390"/>
                </a:lnTo>
                <a:lnTo>
                  <a:pt x="524" y="3392"/>
                </a:lnTo>
                <a:lnTo>
                  <a:pt x="526" y="3394"/>
                </a:lnTo>
                <a:lnTo>
                  <a:pt x="528" y="3392"/>
                </a:lnTo>
                <a:lnTo>
                  <a:pt x="528" y="3388"/>
                </a:lnTo>
                <a:lnTo>
                  <a:pt x="524" y="3380"/>
                </a:lnTo>
                <a:lnTo>
                  <a:pt x="510" y="3364"/>
                </a:lnTo>
                <a:lnTo>
                  <a:pt x="510" y="3502"/>
                </a:lnTo>
                <a:lnTo>
                  <a:pt x="518" y="3498"/>
                </a:lnTo>
                <a:lnTo>
                  <a:pt x="520" y="3496"/>
                </a:lnTo>
                <a:lnTo>
                  <a:pt x="522" y="3496"/>
                </a:lnTo>
                <a:lnTo>
                  <a:pt x="530" y="3498"/>
                </a:lnTo>
                <a:lnTo>
                  <a:pt x="544" y="3500"/>
                </a:lnTo>
                <a:lnTo>
                  <a:pt x="560" y="3502"/>
                </a:lnTo>
                <a:lnTo>
                  <a:pt x="576" y="3504"/>
                </a:lnTo>
                <a:lnTo>
                  <a:pt x="584" y="3506"/>
                </a:lnTo>
                <a:lnTo>
                  <a:pt x="588" y="3508"/>
                </a:lnTo>
                <a:lnTo>
                  <a:pt x="596" y="3512"/>
                </a:lnTo>
                <a:lnTo>
                  <a:pt x="598" y="3510"/>
                </a:lnTo>
                <a:lnTo>
                  <a:pt x="602" y="3508"/>
                </a:lnTo>
                <a:lnTo>
                  <a:pt x="606" y="3506"/>
                </a:lnTo>
                <a:lnTo>
                  <a:pt x="614" y="3506"/>
                </a:lnTo>
                <a:lnTo>
                  <a:pt x="620" y="3502"/>
                </a:lnTo>
                <a:lnTo>
                  <a:pt x="624" y="3500"/>
                </a:lnTo>
                <a:lnTo>
                  <a:pt x="626" y="3502"/>
                </a:lnTo>
                <a:lnTo>
                  <a:pt x="630" y="3506"/>
                </a:lnTo>
                <a:lnTo>
                  <a:pt x="632" y="3504"/>
                </a:lnTo>
                <a:lnTo>
                  <a:pt x="634" y="3502"/>
                </a:lnTo>
                <a:lnTo>
                  <a:pt x="638" y="3502"/>
                </a:lnTo>
                <a:lnTo>
                  <a:pt x="640" y="3502"/>
                </a:lnTo>
                <a:lnTo>
                  <a:pt x="642" y="3502"/>
                </a:lnTo>
                <a:lnTo>
                  <a:pt x="646" y="3494"/>
                </a:lnTo>
                <a:lnTo>
                  <a:pt x="648" y="3488"/>
                </a:lnTo>
                <a:lnTo>
                  <a:pt x="648" y="3486"/>
                </a:lnTo>
                <a:lnTo>
                  <a:pt x="642" y="3486"/>
                </a:lnTo>
                <a:lnTo>
                  <a:pt x="636" y="3486"/>
                </a:lnTo>
                <a:close/>
                <a:moveTo>
                  <a:pt x="436" y="3502"/>
                </a:moveTo>
                <a:lnTo>
                  <a:pt x="436" y="3502"/>
                </a:lnTo>
                <a:lnTo>
                  <a:pt x="428" y="3504"/>
                </a:lnTo>
                <a:lnTo>
                  <a:pt x="426" y="3506"/>
                </a:lnTo>
                <a:lnTo>
                  <a:pt x="420" y="3506"/>
                </a:lnTo>
                <a:lnTo>
                  <a:pt x="414" y="3506"/>
                </a:lnTo>
                <a:lnTo>
                  <a:pt x="414" y="3508"/>
                </a:lnTo>
                <a:lnTo>
                  <a:pt x="414" y="3510"/>
                </a:lnTo>
                <a:lnTo>
                  <a:pt x="416" y="3514"/>
                </a:lnTo>
                <a:lnTo>
                  <a:pt x="418" y="3514"/>
                </a:lnTo>
                <a:lnTo>
                  <a:pt x="428" y="3516"/>
                </a:lnTo>
                <a:lnTo>
                  <a:pt x="430" y="3516"/>
                </a:lnTo>
                <a:lnTo>
                  <a:pt x="432" y="3518"/>
                </a:lnTo>
                <a:lnTo>
                  <a:pt x="432" y="3520"/>
                </a:lnTo>
                <a:lnTo>
                  <a:pt x="432" y="3522"/>
                </a:lnTo>
                <a:lnTo>
                  <a:pt x="436" y="3522"/>
                </a:lnTo>
                <a:lnTo>
                  <a:pt x="442" y="3518"/>
                </a:lnTo>
                <a:lnTo>
                  <a:pt x="442" y="3516"/>
                </a:lnTo>
                <a:lnTo>
                  <a:pt x="442" y="3512"/>
                </a:lnTo>
                <a:lnTo>
                  <a:pt x="438" y="3512"/>
                </a:lnTo>
                <a:lnTo>
                  <a:pt x="432" y="3510"/>
                </a:lnTo>
                <a:lnTo>
                  <a:pt x="434" y="3508"/>
                </a:lnTo>
                <a:lnTo>
                  <a:pt x="438" y="3508"/>
                </a:lnTo>
                <a:lnTo>
                  <a:pt x="442" y="3506"/>
                </a:lnTo>
                <a:lnTo>
                  <a:pt x="444" y="3504"/>
                </a:lnTo>
                <a:lnTo>
                  <a:pt x="440" y="3504"/>
                </a:lnTo>
                <a:lnTo>
                  <a:pt x="436" y="3502"/>
                </a:lnTo>
                <a:close/>
                <a:moveTo>
                  <a:pt x="290" y="2874"/>
                </a:moveTo>
                <a:lnTo>
                  <a:pt x="290" y="2874"/>
                </a:lnTo>
                <a:lnTo>
                  <a:pt x="292" y="2876"/>
                </a:lnTo>
                <a:lnTo>
                  <a:pt x="294" y="2874"/>
                </a:lnTo>
                <a:lnTo>
                  <a:pt x="294" y="2872"/>
                </a:lnTo>
                <a:lnTo>
                  <a:pt x="294" y="2870"/>
                </a:lnTo>
                <a:lnTo>
                  <a:pt x="290" y="2868"/>
                </a:lnTo>
                <a:lnTo>
                  <a:pt x="290" y="2874"/>
                </a:lnTo>
                <a:close/>
                <a:moveTo>
                  <a:pt x="592" y="3524"/>
                </a:moveTo>
                <a:lnTo>
                  <a:pt x="592" y="3524"/>
                </a:lnTo>
                <a:lnTo>
                  <a:pt x="596" y="3524"/>
                </a:lnTo>
                <a:lnTo>
                  <a:pt x="598" y="3524"/>
                </a:lnTo>
                <a:lnTo>
                  <a:pt x="598" y="3522"/>
                </a:lnTo>
                <a:lnTo>
                  <a:pt x="596" y="3518"/>
                </a:lnTo>
                <a:lnTo>
                  <a:pt x="594" y="3518"/>
                </a:lnTo>
                <a:lnTo>
                  <a:pt x="590" y="3520"/>
                </a:lnTo>
                <a:lnTo>
                  <a:pt x="590" y="3522"/>
                </a:lnTo>
                <a:lnTo>
                  <a:pt x="592" y="3524"/>
                </a:lnTo>
                <a:close/>
                <a:moveTo>
                  <a:pt x="310" y="3406"/>
                </a:moveTo>
                <a:lnTo>
                  <a:pt x="310" y="3406"/>
                </a:lnTo>
                <a:lnTo>
                  <a:pt x="314" y="3406"/>
                </a:lnTo>
                <a:lnTo>
                  <a:pt x="318" y="3406"/>
                </a:lnTo>
                <a:lnTo>
                  <a:pt x="322" y="3406"/>
                </a:lnTo>
                <a:lnTo>
                  <a:pt x="326" y="3408"/>
                </a:lnTo>
                <a:lnTo>
                  <a:pt x="328" y="3408"/>
                </a:lnTo>
                <a:lnTo>
                  <a:pt x="324" y="3402"/>
                </a:lnTo>
                <a:lnTo>
                  <a:pt x="318" y="3396"/>
                </a:lnTo>
                <a:lnTo>
                  <a:pt x="316" y="3394"/>
                </a:lnTo>
                <a:lnTo>
                  <a:pt x="314" y="3394"/>
                </a:lnTo>
                <a:lnTo>
                  <a:pt x="312" y="3394"/>
                </a:lnTo>
                <a:lnTo>
                  <a:pt x="310" y="3392"/>
                </a:lnTo>
                <a:lnTo>
                  <a:pt x="308" y="3390"/>
                </a:lnTo>
                <a:lnTo>
                  <a:pt x="306" y="3392"/>
                </a:lnTo>
                <a:lnTo>
                  <a:pt x="304" y="3390"/>
                </a:lnTo>
                <a:lnTo>
                  <a:pt x="294" y="3384"/>
                </a:lnTo>
                <a:lnTo>
                  <a:pt x="284" y="3382"/>
                </a:lnTo>
                <a:lnTo>
                  <a:pt x="280" y="3378"/>
                </a:lnTo>
                <a:lnTo>
                  <a:pt x="274" y="3374"/>
                </a:lnTo>
                <a:lnTo>
                  <a:pt x="268" y="3370"/>
                </a:lnTo>
                <a:lnTo>
                  <a:pt x="264" y="3368"/>
                </a:lnTo>
                <a:lnTo>
                  <a:pt x="262" y="3370"/>
                </a:lnTo>
                <a:lnTo>
                  <a:pt x="266" y="3374"/>
                </a:lnTo>
                <a:lnTo>
                  <a:pt x="270" y="3376"/>
                </a:lnTo>
                <a:lnTo>
                  <a:pt x="270" y="3380"/>
                </a:lnTo>
                <a:lnTo>
                  <a:pt x="268" y="3380"/>
                </a:lnTo>
                <a:lnTo>
                  <a:pt x="272" y="3382"/>
                </a:lnTo>
                <a:lnTo>
                  <a:pt x="276" y="3384"/>
                </a:lnTo>
                <a:lnTo>
                  <a:pt x="278" y="3388"/>
                </a:lnTo>
                <a:lnTo>
                  <a:pt x="282" y="3390"/>
                </a:lnTo>
                <a:lnTo>
                  <a:pt x="288" y="3392"/>
                </a:lnTo>
                <a:lnTo>
                  <a:pt x="294" y="3392"/>
                </a:lnTo>
                <a:lnTo>
                  <a:pt x="296" y="3394"/>
                </a:lnTo>
                <a:lnTo>
                  <a:pt x="300" y="3396"/>
                </a:lnTo>
                <a:lnTo>
                  <a:pt x="302" y="3398"/>
                </a:lnTo>
                <a:lnTo>
                  <a:pt x="304" y="3398"/>
                </a:lnTo>
                <a:lnTo>
                  <a:pt x="308" y="3398"/>
                </a:lnTo>
                <a:lnTo>
                  <a:pt x="310" y="3400"/>
                </a:lnTo>
                <a:lnTo>
                  <a:pt x="310" y="3402"/>
                </a:lnTo>
                <a:lnTo>
                  <a:pt x="310" y="3404"/>
                </a:lnTo>
                <a:lnTo>
                  <a:pt x="310" y="3406"/>
                </a:lnTo>
                <a:close/>
                <a:moveTo>
                  <a:pt x="262" y="3306"/>
                </a:moveTo>
                <a:lnTo>
                  <a:pt x="262" y="3306"/>
                </a:lnTo>
                <a:lnTo>
                  <a:pt x="260" y="3302"/>
                </a:lnTo>
                <a:lnTo>
                  <a:pt x="258" y="3302"/>
                </a:lnTo>
                <a:lnTo>
                  <a:pt x="258" y="3304"/>
                </a:lnTo>
                <a:lnTo>
                  <a:pt x="258" y="3310"/>
                </a:lnTo>
                <a:lnTo>
                  <a:pt x="258" y="3314"/>
                </a:lnTo>
                <a:lnTo>
                  <a:pt x="254" y="3308"/>
                </a:lnTo>
                <a:lnTo>
                  <a:pt x="252" y="3308"/>
                </a:lnTo>
                <a:lnTo>
                  <a:pt x="250" y="3310"/>
                </a:lnTo>
                <a:lnTo>
                  <a:pt x="248" y="3314"/>
                </a:lnTo>
                <a:lnTo>
                  <a:pt x="250" y="3318"/>
                </a:lnTo>
                <a:lnTo>
                  <a:pt x="252" y="3320"/>
                </a:lnTo>
                <a:lnTo>
                  <a:pt x="252" y="3322"/>
                </a:lnTo>
                <a:lnTo>
                  <a:pt x="250" y="3324"/>
                </a:lnTo>
                <a:lnTo>
                  <a:pt x="252" y="3328"/>
                </a:lnTo>
                <a:lnTo>
                  <a:pt x="252" y="3332"/>
                </a:lnTo>
                <a:lnTo>
                  <a:pt x="254" y="3332"/>
                </a:lnTo>
                <a:lnTo>
                  <a:pt x="258" y="3324"/>
                </a:lnTo>
                <a:lnTo>
                  <a:pt x="260" y="3314"/>
                </a:lnTo>
                <a:lnTo>
                  <a:pt x="262" y="3310"/>
                </a:lnTo>
                <a:lnTo>
                  <a:pt x="262" y="3306"/>
                </a:lnTo>
                <a:close/>
                <a:moveTo>
                  <a:pt x="284" y="3406"/>
                </a:moveTo>
                <a:lnTo>
                  <a:pt x="284" y="3406"/>
                </a:lnTo>
                <a:lnTo>
                  <a:pt x="286" y="3406"/>
                </a:lnTo>
                <a:lnTo>
                  <a:pt x="288" y="3404"/>
                </a:lnTo>
                <a:lnTo>
                  <a:pt x="290" y="3402"/>
                </a:lnTo>
                <a:lnTo>
                  <a:pt x="290" y="3400"/>
                </a:lnTo>
                <a:lnTo>
                  <a:pt x="286" y="3398"/>
                </a:lnTo>
                <a:lnTo>
                  <a:pt x="284" y="3400"/>
                </a:lnTo>
                <a:lnTo>
                  <a:pt x="284" y="3404"/>
                </a:lnTo>
                <a:lnTo>
                  <a:pt x="284" y="3406"/>
                </a:lnTo>
                <a:close/>
                <a:moveTo>
                  <a:pt x="268" y="3336"/>
                </a:moveTo>
                <a:lnTo>
                  <a:pt x="268" y="3336"/>
                </a:lnTo>
                <a:lnTo>
                  <a:pt x="260" y="3336"/>
                </a:lnTo>
                <a:lnTo>
                  <a:pt x="258" y="3336"/>
                </a:lnTo>
                <a:lnTo>
                  <a:pt x="256" y="3338"/>
                </a:lnTo>
                <a:lnTo>
                  <a:pt x="258" y="3340"/>
                </a:lnTo>
                <a:lnTo>
                  <a:pt x="262" y="3342"/>
                </a:lnTo>
                <a:lnTo>
                  <a:pt x="264" y="3342"/>
                </a:lnTo>
                <a:lnTo>
                  <a:pt x="268" y="3340"/>
                </a:lnTo>
                <a:lnTo>
                  <a:pt x="268" y="3338"/>
                </a:lnTo>
                <a:lnTo>
                  <a:pt x="268" y="3336"/>
                </a:lnTo>
                <a:close/>
                <a:moveTo>
                  <a:pt x="412" y="3500"/>
                </a:moveTo>
                <a:lnTo>
                  <a:pt x="412" y="3500"/>
                </a:lnTo>
                <a:lnTo>
                  <a:pt x="406" y="3498"/>
                </a:lnTo>
                <a:lnTo>
                  <a:pt x="402" y="3496"/>
                </a:lnTo>
                <a:lnTo>
                  <a:pt x="398" y="3498"/>
                </a:lnTo>
                <a:lnTo>
                  <a:pt x="396" y="3500"/>
                </a:lnTo>
                <a:lnTo>
                  <a:pt x="396" y="3502"/>
                </a:lnTo>
                <a:lnTo>
                  <a:pt x="398" y="3504"/>
                </a:lnTo>
                <a:lnTo>
                  <a:pt x="402" y="3502"/>
                </a:lnTo>
                <a:lnTo>
                  <a:pt x="406" y="3500"/>
                </a:lnTo>
                <a:lnTo>
                  <a:pt x="408" y="3502"/>
                </a:lnTo>
                <a:lnTo>
                  <a:pt x="410" y="3502"/>
                </a:lnTo>
                <a:lnTo>
                  <a:pt x="414" y="3504"/>
                </a:lnTo>
                <a:lnTo>
                  <a:pt x="414" y="3502"/>
                </a:lnTo>
                <a:lnTo>
                  <a:pt x="416" y="3500"/>
                </a:lnTo>
                <a:lnTo>
                  <a:pt x="414" y="3500"/>
                </a:lnTo>
                <a:lnTo>
                  <a:pt x="412" y="3500"/>
                </a:lnTo>
                <a:close/>
                <a:moveTo>
                  <a:pt x="248" y="3284"/>
                </a:moveTo>
                <a:lnTo>
                  <a:pt x="248" y="3284"/>
                </a:lnTo>
                <a:lnTo>
                  <a:pt x="244" y="3282"/>
                </a:lnTo>
                <a:lnTo>
                  <a:pt x="244" y="3284"/>
                </a:lnTo>
                <a:lnTo>
                  <a:pt x="244" y="3292"/>
                </a:lnTo>
                <a:lnTo>
                  <a:pt x="240" y="3300"/>
                </a:lnTo>
                <a:lnTo>
                  <a:pt x="240" y="3302"/>
                </a:lnTo>
                <a:lnTo>
                  <a:pt x="244" y="3302"/>
                </a:lnTo>
                <a:lnTo>
                  <a:pt x="246" y="3300"/>
                </a:lnTo>
                <a:lnTo>
                  <a:pt x="246" y="3298"/>
                </a:lnTo>
                <a:lnTo>
                  <a:pt x="248" y="3294"/>
                </a:lnTo>
                <a:lnTo>
                  <a:pt x="248" y="3292"/>
                </a:lnTo>
                <a:lnTo>
                  <a:pt x="252" y="3288"/>
                </a:lnTo>
                <a:lnTo>
                  <a:pt x="248" y="3284"/>
                </a:lnTo>
                <a:close/>
                <a:moveTo>
                  <a:pt x="376" y="3462"/>
                </a:moveTo>
                <a:lnTo>
                  <a:pt x="376" y="3462"/>
                </a:lnTo>
                <a:lnTo>
                  <a:pt x="376" y="3466"/>
                </a:lnTo>
                <a:lnTo>
                  <a:pt x="378" y="3468"/>
                </a:lnTo>
                <a:lnTo>
                  <a:pt x="380" y="3468"/>
                </a:lnTo>
                <a:lnTo>
                  <a:pt x="380" y="3464"/>
                </a:lnTo>
                <a:lnTo>
                  <a:pt x="380" y="3462"/>
                </a:lnTo>
                <a:lnTo>
                  <a:pt x="382" y="3462"/>
                </a:lnTo>
                <a:lnTo>
                  <a:pt x="384" y="3460"/>
                </a:lnTo>
                <a:lnTo>
                  <a:pt x="384" y="3456"/>
                </a:lnTo>
                <a:lnTo>
                  <a:pt x="386" y="3454"/>
                </a:lnTo>
                <a:lnTo>
                  <a:pt x="386" y="3452"/>
                </a:lnTo>
                <a:lnTo>
                  <a:pt x="386" y="3448"/>
                </a:lnTo>
                <a:lnTo>
                  <a:pt x="386" y="3444"/>
                </a:lnTo>
                <a:lnTo>
                  <a:pt x="386" y="3442"/>
                </a:lnTo>
                <a:lnTo>
                  <a:pt x="384" y="3440"/>
                </a:lnTo>
                <a:lnTo>
                  <a:pt x="378" y="3438"/>
                </a:lnTo>
                <a:lnTo>
                  <a:pt x="376" y="3438"/>
                </a:lnTo>
                <a:lnTo>
                  <a:pt x="374" y="3442"/>
                </a:lnTo>
                <a:lnTo>
                  <a:pt x="372" y="3444"/>
                </a:lnTo>
                <a:lnTo>
                  <a:pt x="370" y="3442"/>
                </a:lnTo>
                <a:lnTo>
                  <a:pt x="368" y="3442"/>
                </a:lnTo>
                <a:lnTo>
                  <a:pt x="364" y="3442"/>
                </a:lnTo>
                <a:lnTo>
                  <a:pt x="362" y="3444"/>
                </a:lnTo>
                <a:lnTo>
                  <a:pt x="362" y="3446"/>
                </a:lnTo>
                <a:lnTo>
                  <a:pt x="368" y="3452"/>
                </a:lnTo>
                <a:lnTo>
                  <a:pt x="374" y="3458"/>
                </a:lnTo>
                <a:lnTo>
                  <a:pt x="376" y="3460"/>
                </a:lnTo>
                <a:lnTo>
                  <a:pt x="376" y="3462"/>
                </a:lnTo>
                <a:close/>
                <a:moveTo>
                  <a:pt x="360" y="3454"/>
                </a:moveTo>
                <a:lnTo>
                  <a:pt x="360" y="3454"/>
                </a:lnTo>
                <a:lnTo>
                  <a:pt x="358" y="3458"/>
                </a:lnTo>
                <a:lnTo>
                  <a:pt x="354" y="3458"/>
                </a:lnTo>
                <a:lnTo>
                  <a:pt x="352" y="3460"/>
                </a:lnTo>
                <a:lnTo>
                  <a:pt x="354" y="3462"/>
                </a:lnTo>
                <a:lnTo>
                  <a:pt x="356" y="3464"/>
                </a:lnTo>
                <a:lnTo>
                  <a:pt x="358" y="3464"/>
                </a:lnTo>
                <a:lnTo>
                  <a:pt x="364" y="3458"/>
                </a:lnTo>
                <a:lnTo>
                  <a:pt x="364" y="3456"/>
                </a:lnTo>
                <a:lnTo>
                  <a:pt x="364" y="3454"/>
                </a:lnTo>
                <a:lnTo>
                  <a:pt x="362" y="3452"/>
                </a:lnTo>
                <a:lnTo>
                  <a:pt x="360" y="3454"/>
                </a:lnTo>
                <a:close/>
                <a:moveTo>
                  <a:pt x="390" y="3462"/>
                </a:moveTo>
                <a:lnTo>
                  <a:pt x="390" y="3462"/>
                </a:lnTo>
                <a:lnTo>
                  <a:pt x="394" y="3462"/>
                </a:lnTo>
                <a:lnTo>
                  <a:pt x="394" y="3460"/>
                </a:lnTo>
                <a:lnTo>
                  <a:pt x="396" y="3458"/>
                </a:lnTo>
                <a:lnTo>
                  <a:pt x="398" y="3460"/>
                </a:lnTo>
                <a:lnTo>
                  <a:pt x="402" y="3462"/>
                </a:lnTo>
                <a:lnTo>
                  <a:pt x="402" y="3464"/>
                </a:lnTo>
                <a:lnTo>
                  <a:pt x="402" y="3466"/>
                </a:lnTo>
                <a:lnTo>
                  <a:pt x="406" y="3468"/>
                </a:lnTo>
                <a:lnTo>
                  <a:pt x="410" y="3468"/>
                </a:lnTo>
                <a:lnTo>
                  <a:pt x="412" y="3466"/>
                </a:lnTo>
                <a:lnTo>
                  <a:pt x="412" y="3454"/>
                </a:lnTo>
                <a:lnTo>
                  <a:pt x="410" y="3450"/>
                </a:lnTo>
                <a:lnTo>
                  <a:pt x="408" y="3450"/>
                </a:lnTo>
                <a:lnTo>
                  <a:pt x="406" y="3450"/>
                </a:lnTo>
                <a:lnTo>
                  <a:pt x="402" y="3448"/>
                </a:lnTo>
                <a:lnTo>
                  <a:pt x="400" y="3444"/>
                </a:lnTo>
                <a:lnTo>
                  <a:pt x="394" y="3442"/>
                </a:lnTo>
                <a:lnTo>
                  <a:pt x="390" y="3444"/>
                </a:lnTo>
                <a:lnTo>
                  <a:pt x="388" y="3446"/>
                </a:lnTo>
                <a:lnTo>
                  <a:pt x="388" y="3448"/>
                </a:lnTo>
                <a:lnTo>
                  <a:pt x="390" y="3454"/>
                </a:lnTo>
                <a:lnTo>
                  <a:pt x="388" y="3456"/>
                </a:lnTo>
                <a:lnTo>
                  <a:pt x="388" y="3460"/>
                </a:lnTo>
                <a:lnTo>
                  <a:pt x="390" y="3462"/>
                </a:lnTo>
                <a:close/>
                <a:moveTo>
                  <a:pt x="356" y="3450"/>
                </a:moveTo>
                <a:lnTo>
                  <a:pt x="356" y="3450"/>
                </a:lnTo>
                <a:lnTo>
                  <a:pt x="358" y="3450"/>
                </a:lnTo>
                <a:lnTo>
                  <a:pt x="360" y="3450"/>
                </a:lnTo>
                <a:lnTo>
                  <a:pt x="358" y="3444"/>
                </a:lnTo>
                <a:lnTo>
                  <a:pt x="358" y="3442"/>
                </a:lnTo>
                <a:lnTo>
                  <a:pt x="358" y="3440"/>
                </a:lnTo>
                <a:lnTo>
                  <a:pt x="362" y="3438"/>
                </a:lnTo>
                <a:lnTo>
                  <a:pt x="366" y="3436"/>
                </a:lnTo>
                <a:lnTo>
                  <a:pt x="366" y="3434"/>
                </a:lnTo>
                <a:lnTo>
                  <a:pt x="366" y="3432"/>
                </a:lnTo>
                <a:lnTo>
                  <a:pt x="362" y="3430"/>
                </a:lnTo>
                <a:lnTo>
                  <a:pt x="360" y="3430"/>
                </a:lnTo>
                <a:lnTo>
                  <a:pt x="358" y="3428"/>
                </a:lnTo>
                <a:lnTo>
                  <a:pt x="356" y="3426"/>
                </a:lnTo>
                <a:lnTo>
                  <a:pt x="354" y="3422"/>
                </a:lnTo>
                <a:lnTo>
                  <a:pt x="352" y="3420"/>
                </a:lnTo>
                <a:lnTo>
                  <a:pt x="348" y="3418"/>
                </a:lnTo>
                <a:lnTo>
                  <a:pt x="346" y="3420"/>
                </a:lnTo>
                <a:lnTo>
                  <a:pt x="344" y="3420"/>
                </a:lnTo>
                <a:lnTo>
                  <a:pt x="344" y="3418"/>
                </a:lnTo>
                <a:lnTo>
                  <a:pt x="342" y="3418"/>
                </a:lnTo>
                <a:lnTo>
                  <a:pt x="340" y="3420"/>
                </a:lnTo>
                <a:lnTo>
                  <a:pt x="338" y="3422"/>
                </a:lnTo>
                <a:lnTo>
                  <a:pt x="338" y="3418"/>
                </a:lnTo>
                <a:lnTo>
                  <a:pt x="336" y="3414"/>
                </a:lnTo>
                <a:lnTo>
                  <a:pt x="332" y="3410"/>
                </a:lnTo>
                <a:lnTo>
                  <a:pt x="328" y="3410"/>
                </a:lnTo>
                <a:lnTo>
                  <a:pt x="328" y="3412"/>
                </a:lnTo>
                <a:lnTo>
                  <a:pt x="328" y="3414"/>
                </a:lnTo>
                <a:lnTo>
                  <a:pt x="322" y="3414"/>
                </a:lnTo>
                <a:lnTo>
                  <a:pt x="320" y="3414"/>
                </a:lnTo>
                <a:lnTo>
                  <a:pt x="318" y="3414"/>
                </a:lnTo>
                <a:lnTo>
                  <a:pt x="320" y="3418"/>
                </a:lnTo>
                <a:lnTo>
                  <a:pt x="322" y="3422"/>
                </a:lnTo>
                <a:lnTo>
                  <a:pt x="320" y="3422"/>
                </a:lnTo>
                <a:lnTo>
                  <a:pt x="314" y="3420"/>
                </a:lnTo>
                <a:lnTo>
                  <a:pt x="310" y="3422"/>
                </a:lnTo>
                <a:lnTo>
                  <a:pt x="308" y="3424"/>
                </a:lnTo>
                <a:lnTo>
                  <a:pt x="308" y="3426"/>
                </a:lnTo>
                <a:lnTo>
                  <a:pt x="310" y="3428"/>
                </a:lnTo>
                <a:lnTo>
                  <a:pt x="312" y="3430"/>
                </a:lnTo>
                <a:lnTo>
                  <a:pt x="312" y="3432"/>
                </a:lnTo>
                <a:lnTo>
                  <a:pt x="316" y="3432"/>
                </a:lnTo>
                <a:lnTo>
                  <a:pt x="320" y="3430"/>
                </a:lnTo>
                <a:lnTo>
                  <a:pt x="322" y="3432"/>
                </a:lnTo>
                <a:lnTo>
                  <a:pt x="322" y="3434"/>
                </a:lnTo>
                <a:lnTo>
                  <a:pt x="322" y="3442"/>
                </a:lnTo>
                <a:lnTo>
                  <a:pt x="324" y="3444"/>
                </a:lnTo>
                <a:lnTo>
                  <a:pt x="328" y="3448"/>
                </a:lnTo>
                <a:lnTo>
                  <a:pt x="330" y="3448"/>
                </a:lnTo>
                <a:lnTo>
                  <a:pt x="332" y="3448"/>
                </a:lnTo>
                <a:lnTo>
                  <a:pt x="332" y="3442"/>
                </a:lnTo>
                <a:lnTo>
                  <a:pt x="332" y="3438"/>
                </a:lnTo>
                <a:lnTo>
                  <a:pt x="334" y="3438"/>
                </a:lnTo>
                <a:lnTo>
                  <a:pt x="336" y="3440"/>
                </a:lnTo>
                <a:lnTo>
                  <a:pt x="340" y="3438"/>
                </a:lnTo>
                <a:lnTo>
                  <a:pt x="342" y="3438"/>
                </a:lnTo>
                <a:lnTo>
                  <a:pt x="342" y="3442"/>
                </a:lnTo>
                <a:lnTo>
                  <a:pt x="340" y="3448"/>
                </a:lnTo>
                <a:lnTo>
                  <a:pt x="336" y="3450"/>
                </a:lnTo>
                <a:lnTo>
                  <a:pt x="334" y="3452"/>
                </a:lnTo>
                <a:lnTo>
                  <a:pt x="338" y="3454"/>
                </a:lnTo>
                <a:lnTo>
                  <a:pt x="342" y="3454"/>
                </a:lnTo>
                <a:lnTo>
                  <a:pt x="346" y="3454"/>
                </a:lnTo>
                <a:lnTo>
                  <a:pt x="348" y="3452"/>
                </a:lnTo>
                <a:lnTo>
                  <a:pt x="350" y="3452"/>
                </a:lnTo>
                <a:lnTo>
                  <a:pt x="352" y="3452"/>
                </a:lnTo>
                <a:lnTo>
                  <a:pt x="352" y="3450"/>
                </a:lnTo>
                <a:lnTo>
                  <a:pt x="354" y="3448"/>
                </a:lnTo>
                <a:lnTo>
                  <a:pt x="356" y="3450"/>
                </a:lnTo>
                <a:close/>
                <a:moveTo>
                  <a:pt x="490" y="3366"/>
                </a:moveTo>
                <a:lnTo>
                  <a:pt x="490" y="3366"/>
                </a:lnTo>
                <a:lnTo>
                  <a:pt x="488" y="3366"/>
                </a:lnTo>
                <a:lnTo>
                  <a:pt x="486" y="3364"/>
                </a:lnTo>
                <a:lnTo>
                  <a:pt x="482" y="3360"/>
                </a:lnTo>
                <a:lnTo>
                  <a:pt x="480" y="3354"/>
                </a:lnTo>
                <a:lnTo>
                  <a:pt x="478" y="3352"/>
                </a:lnTo>
                <a:lnTo>
                  <a:pt x="476" y="3352"/>
                </a:lnTo>
                <a:lnTo>
                  <a:pt x="472" y="3356"/>
                </a:lnTo>
                <a:lnTo>
                  <a:pt x="468" y="3364"/>
                </a:lnTo>
                <a:lnTo>
                  <a:pt x="464" y="3370"/>
                </a:lnTo>
                <a:lnTo>
                  <a:pt x="460" y="3374"/>
                </a:lnTo>
                <a:lnTo>
                  <a:pt x="454" y="3374"/>
                </a:lnTo>
                <a:lnTo>
                  <a:pt x="450" y="3372"/>
                </a:lnTo>
                <a:lnTo>
                  <a:pt x="446" y="3368"/>
                </a:lnTo>
                <a:lnTo>
                  <a:pt x="440" y="3370"/>
                </a:lnTo>
                <a:lnTo>
                  <a:pt x="438" y="3370"/>
                </a:lnTo>
                <a:lnTo>
                  <a:pt x="440" y="3372"/>
                </a:lnTo>
                <a:lnTo>
                  <a:pt x="442" y="3374"/>
                </a:lnTo>
                <a:lnTo>
                  <a:pt x="444" y="3376"/>
                </a:lnTo>
                <a:lnTo>
                  <a:pt x="444" y="3378"/>
                </a:lnTo>
                <a:lnTo>
                  <a:pt x="448" y="3380"/>
                </a:lnTo>
                <a:lnTo>
                  <a:pt x="450" y="3382"/>
                </a:lnTo>
                <a:lnTo>
                  <a:pt x="448" y="3384"/>
                </a:lnTo>
                <a:lnTo>
                  <a:pt x="446" y="3388"/>
                </a:lnTo>
                <a:lnTo>
                  <a:pt x="444" y="3388"/>
                </a:lnTo>
                <a:lnTo>
                  <a:pt x="440" y="3384"/>
                </a:lnTo>
                <a:lnTo>
                  <a:pt x="438" y="3382"/>
                </a:lnTo>
                <a:lnTo>
                  <a:pt x="438" y="3384"/>
                </a:lnTo>
                <a:lnTo>
                  <a:pt x="436" y="3388"/>
                </a:lnTo>
                <a:lnTo>
                  <a:pt x="436" y="3398"/>
                </a:lnTo>
                <a:lnTo>
                  <a:pt x="440" y="3410"/>
                </a:lnTo>
                <a:lnTo>
                  <a:pt x="442" y="3412"/>
                </a:lnTo>
                <a:lnTo>
                  <a:pt x="448" y="3414"/>
                </a:lnTo>
                <a:lnTo>
                  <a:pt x="460" y="3410"/>
                </a:lnTo>
                <a:lnTo>
                  <a:pt x="474" y="3406"/>
                </a:lnTo>
                <a:lnTo>
                  <a:pt x="478" y="3406"/>
                </a:lnTo>
                <a:lnTo>
                  <a:pt x="480" y="3408"/>
                </a:lnTo>
                <a:lnTo>
                  <a:pt x="482" y="3414"/>
                </a:lnTo>
                <a:lnTo>
                  <a:pt x="478" y="3418"/>
                </a:lnTo>
                <a:lnTo>
                  <a:pt x="472" y="3422"/>
                </a:lnTo>
                <a:lnTo>
                  <a:pt x="466" y="3424"/>
                </a:lnTo>
                <a:lnTo>
                  <a:pt x="452" y="3430"/>
                </a:lnTo>
                <a:lnTo>
                  <a:pt x="448" y="3434"/>
                </a:lnTo>
                <a:lnTo>
                  <a:pt x="448" y="3438"/>
                </a:lnTo>
                <a:lnTo>
                  <a:pt x="452" y="3446"/>
                </a:lnTo>
                <a:lnTo>
                  <a:pt x="458" y="3452"/>
                </a:lnTo>
                <a:lnTo>
                  <a:pt x="464" y="3458"/>
                </a:lnTo>
                <a:lnTo>
                  <a:pt x="474" y="3462"/>
                </a:lnTo>
                <a:lnTo>
                  <a:pt x="488" y="3470"/>
                </a:lnTo>
                <a:lnTo>
                  <a:pt x="494" y="3472"/>
                </a:lnTo>
                <a:lnTo>
                  <a:pt x="496" y="3474"/>
                </a:lnTo>
                <a:lnTo>
                  <a:pt x="482" y="3472"/>
                </a:lnTo>
                <a:lnTo>
                  <a:pt x="476" y="3468"/>
                </a:lnTo>
                <a:lnTo>
                  <a:pt x="474" y="3468"/>
                </a:lnTo>
                <a:lnTo>
                  <a:pt x="472" y="3468"/>
                </a:lnTo>
                <a:lnTo>
                  <a:pt x="470" y="3470"/>
                </a:lnTo>
                <a:lnTo>
                  <a:pt x="468" y="3470"/>
                </a:lnTo>
                <a:lnTo>
                  <a:pt x="462" y="3466"/>
                </a:lnTo>
                <a:lnTo>
                  <a:pt x="456" y="3464"/>
                </a:lnTo>
                <a:lnTo>
                  <a:pt x="452" y="3464"/>
                </a:lnTo>
                <a:lnTo>
                  <a:pt x="450" y="3464"/>
                </a:lnTo>
                <a:lnTo>
                  <a:pt x="448" y="3466"/>
                </a:lnTo>
                <a:lnTo>
                  <a:pt x="448" y="3468"/>
                </a:lnTo>
                <a:lnTo>
                  <a:pt x="448" y="3472"/>
                </a:lnTo>
                <a:lnTo>
                  <a:pt x="450" y="3472"/>
                </a:lnTo>
                <a:lnTo>
                  <a:pt x="448" y="3472"/>
                </a:lnTo>
                <a:lnTo>
                  <a:pt x="442" y="3468"/>
                </a:lnTo>
                <a:lnTo>
                  <a:pt x="422" y="3454"/>
                </a:lnTo>
                <a:lnTo>
                  <a:pt x="416" y="3452"/>
                </a:lnTo>
                <a:lnTo>
                  <a:pt x="416" y="3454"/>
                </a:lnTo>
                <a:lnTo>
                  <a:pt x="418" y="3456"/>
                </a:lnTo>
                <a:lnTo>
                  <a:pt x="422" y="3462"/>
                </a:lnTo>
                <a:lnTo>
                  <a:pt x="428" y="3464"/>
                </a:lnTo>
                <a:lnTo>
                  <a:pt x="430" y="3466"/>
                </a:lnTo>
                <a:lnTo>
                  <a:pt x="426" y="3466"/>
                </a:lnTo>
                <a:lnTo>
                  <a:pt x="420" y="3466"/>
                </a:lnTo>
                <a:lnTo>
                  <a:pt x="418" y="3468"/>
                </a:lnTo>
                <a:lnTo>
                  <a:pt x="416" y="3472"/>
                </a:lnTo>
                <a:lnTo>
                  <a:pt x="414" y="3476"/>
                </a:lnTo>
                <a:lnTo>
                  <a:pt x="408" y="3474"/>
                </a:lnTo>
                <a:lnTo>
                  <a:pt x="398" y="3470"/>
                </a:lnTo>
                <a:lnTo>
                  <a:pt x="398" y="3472"/>
                </a:lnTo>
                <a:lnTo>
                  <a:pt x="396" y="3474"/>
                </a:lnTo>
                <a:lnTo>
                  <a:pt x="392" y="3472"/>
                </a:lnTo>
                <a:lnTo>
                  <a:pt x="380" y="3470"/>
                </a:lnTo>
                <a:lnTo>
                  <a:pt x="380" y="3472"/>
                </a:lnTo>
                <a:lnTo>
                  <a:pt x="382" y="3476"/>
                </a:lnTo>
                <a:lnTo>
                  <a:pt x="386" y="3478"/>
                </a:lnTo>
                <a:lnTo>
                  <a:pt x="386" y="3480"/>
                </a:lnTo>
                <a:lnTo>
                  <a:pt x="382" y="3480"/>
                </a:lnTo>
                <a:lnTo>
                  <a:pt x="376" y="3476"/>
                </a:lnTo>
                <a:lnTo>
                  <a:pt x="374" y="3474"/>
                </a:lnTo>
                <a:lnTo>
                  <a:pt x="372" y="3474"/>
                </a:lnTo>
                <a:lnTo>
                  <a:pt x="374" y="3476"/>
                </a:lnTo>
                <a:lnTo>
                  <a:pt x="374" y="3482"/>
                </a:lnTo>
                <a:lnTo>
                  <a:pt x="374" y="3484"/>
                </a:lnTo>
                <a:lnTo>
                  <a:pt x="374" y="3486"/>
                </a:lnTo>
                <a:lnTo>
                  <a:pt x="376" y="3486"/>
                </a:lnTo>
                <a:lnTo>
                  <a:pt x="380" y="3488"/>
                </a:lnTo>
                <a:lnTo>
                  <a:pt x="384" y="3486"/>
                </a:lnTo>
                <a:lnTo>
                  <a:pt x="390" y="3486"/>
                </a:lnTo>
                <a:lnTo>
                  <a:pt x="394" y="3488"/>
                </a:lnTo>
                <a:lnTo>
                  <a:pt x="396" y="3488"/>
                </a:lnTo>
                <a:lnTo>
                  <a:pt x="398" y="3484"/>
                </a:lnTo>
                <a:lnTo>
                  <a:pt x="400" y="3480"/>
                </a:lnTo>
                <a:lnTo>
                  <a:pt x="402" y="3480"/>
                </a:lnTo>
                <a:lnTo>
                  <a:pt x="404" y="3480"/>
                </a:lnTo>
                <a:lnTo>
                  <a:pt x="402" y="3484"/>
                </a:lnTo>
                <a:lnTo>
                  <a:pt x="402" y="3486"/>
                </a:lnTo>
                <a:lnTo>
                  <a:pt x="404" y="3488"/>
                </a:lnTo>
                <a:lnTo>
                  <a:pt x="408" y="3488"/>
                </a:lnTo>
                <a:lnTo>
                  <a:pt x="412" y="3486"/>
                </a:lnTo>
                <a:lnTo>
                  <a:pt x="416" y="3486"/>
                </a:lnTo>
                <a:lnTo>
                  <a:pt x="414" y="3488"/>
                </a:lnTo>
                <a:lnTo>
                  <a:pt x="412" y="3492"/>
                </a:lnTo>
                <a:lnTo>
                  <a:pt x="414" y="3494"/>
                </a:lnTo>
                <a:lnTo>
                  <a:pt x="416" y="3492"/>
                </a:lnTo>
                <a:lnTo>
                  <a:pt x="418" y="3494"/>
                </a:lnTo>
                <a:lnTo>
                  <a:pt x="422" y="3498"/>
                </a:lnTo>
                <a:lnTo>
                  <a:pt x="424" y="3498"/>
                </a:lnTo>
                <a:lnTo>
                  <a:pt x="428" y="3496"/>
                </a:lnTo>
                <a:lnTo>
                  <a:pt x="432" y="3496"/>
                </a:lnTo>
                <a:lnTo>
                  <a:pt x="438" y="3498"/>
                </a:lnTo>
                <a:lnTo>
                  <a:pt x="442" y="3498"/>
                </a:lnTo>
                <a:lnTo>
                  <a:pt x="446" y="3496"/>
                </a:lnTo>
                <a:lnTo>
                  <a:pt x="450" y="3496"/>
                </a:lnTo>
                <a:lnTo>
                  <a:pt x="452" y="3498"/>
                </a:lnTo>
                <a:lnTo>
                  <a:pt x="452" y="3500"/>
                </a:lnTo>
                <a:lnTo>
                  <a:pt x="456" y="3498"/>
                </a:lnTo>
                <a:lnTo>
                  <a:pt x="458" y="3496"/>
                </a:lnTo>
                <a:lnTo>
                  <a:pt x="462" y="3496"/>
                </a:lnTo>
                <a:lnTo>
                  <a:pt x="464" y="3496"/>
                </a:lnTo>
                <a:lnTo>
                  <a:pt x="466" y="3492"/>
                </a:lnTo>
                <a:lnTo>
                  <a:pt x="468" y="3494"/>
                </a:lnTo>
                <a:lnTo>
                  <a:pt x="470" y="3498"/>
                </a:lnTo>
                <a:lnTo>
                  <a:pt x="478" y="3500"/>
                </a:lnTo>
                <a:lnTo>
                  <a:pt x="496" y="3504"/>
                </a:lnTo>
                <a:lnTo>
                  <a:pt x="502" y="3504"/>
                </a:lnTo>
                <a:lnTo>
                  <a:pt x="504" y="3504"/>
                </a:lnTo>
                <a:lnTo>
                  <a:pt x="504" y="3502"/>
                </a:lnTo>
                <a:lnTo>
                  <a:pt x="504" y="3500"/>
                </a:lnTo>
                <a:lnTo>
                  <a:pt x="506" y="3500"/>
                </a:lnTo>
                <a:lnTo>
                  <a:pt x="510" y="3502"/>
                </a:lnTo>
                <a:lnTo>
                  <a:pt x="510" y="3364"/>
                </a:lnTo>
                <a:lnTo>
                  <a:pt x="508" y="3362"/>
                </a:lnTo>
                <a:lnTo>
                  <a:pt x="504" y="3360"/>
                </a:lnTo>
                <a:lnTo>
                  <a:pt x="500" y="3360"/>
                </a:lnTo>
                <a:lnTo>
                  <a:pt x="496" y="3364"/>
                </a:lnTo>
                <a:lnTo>
                  <a:pt x="490" y="3366"/>
                </a:lnTo>
                <a:close/>
                <a:moveTo>
                  <a:pt x="298" y="2826"/>
                </a:moveTo>
                <a:lnTo>
                  <a:pt x="298" y="2826"/>
                </a:lnTo>
                <a:lnTo>
                  <a:pt x="304" y="2826"/>
                </a:lnTo>
                <a:lnTo>
                  <a:pt x="306" y="2824"/>
                </a:lnTo>
                <a:lnTo>
                  <a:pt x="306" y="2822"/>
                </a:lnTo>
                <a:lnTo>
                  <a:pt x="304" y="2820"/>
                </a:lnTo>
                <a:lnTo>
                  <a:pt x="302" y="2814"/>
                </a:lnTo>
                <a:lnTo>
                  <a:pt x="304" y="2812"/>
                </a:lnTo>
                <a:lnTo>
                  <a:pt x="308" y="2812"/>
                </a:lnTo>
                <a:lnTo>
                  <a:pt x="310" y="2812"/>
                </a:lnTo>
                <a:lnTo>
                  <a:pt x="312" y="2810"/>
                </a:lnTo>
                <a:lnTo>
                  <a:pt x="310" y="2806"/>
                </a:lnTo>
                <a:lnTo>
                  <a:pt x="308" y="2800"/>
                </a:lnTo>
                <a:lnTo>
                  <a:pt x="308" y="2798"/>
                </a:lnTo>
                <a:lnTo>
                  <a:pt x="310" y="2798"/>
                </a:lnTo>
                <a:lnTo>
                  <a:pt x="314" y="2798"/>
                </a:lnTo>
                <a:lnTo>
                  <a:pt x="314" y="2794"/>
                </a:lnTo>
                <a:lnTo>
                  <a:pt x="304" y="2784"/>
                </a:lnTo>
                <a:lnTo>
                  <a:pt x="302" y="2780"/>
                </a:lnTo>
                <a:lnTo>
                  <a:pt x="302" y="2778"/>
                </a:lnTo>
                <a:lnTo>
                  <a:pt x="306" y="2776"/>
                </a:lnTo>
                <a:lnTo>
                  <a:pt x="306" y="2774"/>
                </a:lnTo>
                <a:lnTo>
                  <a:pt x="306" y="2770"/>
                </a:lnTo>
                <a:lnTo>
                  <a:pt x="306" y="2768"/>
                </a:lnTo>
                <a:lnTo>
                  <a:pt x="316" y="2764"/>
                </a:lnTo>
                <a:lnTo>
                  <a:pt x="318" y="2764"/>
                </a:lnTo>
                <a:lnTo>
                  <a:pt x="320" y="2762"/>
                </a:lnTo>
                <a:lnTo>
                  <a:pt x="318" y="2758"/>
                </a:lnTo>
                <a:lnTo>
                  <a:pt x="312" y="2748"/>
                </a:lnTo>
                <a:lnTo>
                  <a:pt x="310" y="2740"/>
                </a:lnTo>
                <a:lnTo>
                  <a:pt x="308" y="2738"/>
                </a:lnTo>
                <a:lnTo>
                  <a:pt x="302" y="2738"/>
                </a:lnTo>
                <a:lnTo>
                  <a:pt x="298" y="2740"/>
                </a:lnTo>
                <a:lnTo>
                  <a:pt x="298" y="2738"/>
                </a:lnTo>
                <a:lnTo>
                  <a:pt x="298" y="2736"/>
                </a:lnTo>
                <a:lnTo>
                  <a:pt x="296" y="2736"/>
                </a:lnTo>
                <a:lnTo>
                  <a:pt x="292" y="2736"/>
                </a:lnTo>
                <a:lnTo>
                  <a:pt x="290" y="2736"/>
                </a:lnTo>
                <a:lnTo>
                  <a:pt x="290" y="2738"/>
                </a:lnTo>
                <a:lnTo>
                  <a:pt x="290" y="2744"/>
                </a:lnTo>
                <a:lnTo>
                  <a:pt x="290" y="2752"/>
                </a:lnTo>
                <a:lnTo>
                  <a:pt x="288" y="2756"/>
                </a:lnTo>
                <a:lnTo>
                  <a:pt x="286" y="2762"/>
                </a:lnTo>
                <a:lnTo>
                  <a:pt x="284" y="2770"/>
                </a:lnTo>
                <a:lnTo>
                  <a:pt x="284" y="2778"/>
                </a:lnTo>
                <a:lnTo>
                  <a:pt x="286" y="2782"/>
                </a:lnTo>
                <a:lnTo>
                  <a:pt x="286" y="2790"/>
                </a:lnTo>
                <a:lnTo>
                  <a:pt x="282" y="2802"/>
                </a:lnTo>
                <a:lnTo>
                  <a:pt x="278" y="2814"/>
                </a:lnTo>
                <a:lnTo>
                  <a:pt x="278" y="2818"/>
                </a:lnTo>
                <a:lnTo>
                  <a:pt x="280" y="2822"/>
                </a:lnTo>
                <a:lnTo>
                  <a:pt x="286" y="2824"/>
                </a:lnTo>
                <a:lnTo>
                  <a:pt x="298" y="2826"/>
                </a:lnTo>
                <a:close/>
                <a:moveTo>
                  <a:pt x="316" y="2894"/>
                </a:moveTo>
                <a:lnTo>
                  <a:pt x="316" y="2894"/>
                </a:lnTo>
                <a:lnTo>
                  <a:pt x="316" y="2898"/>
                </a:lnTo>
                <a:lnTo>
                  <a:pt x="318" y="2902"/>
                </a:lnTo>
                <a:lnTo>
                  <a:pt x="318" y="2904"/>
                </a:lnTo>
                <a:lnTo>
                  <a:pt x="318" y="2906"/>
                </a:lnTo>
                <a:lnTo>
                  <a:pt x="320" y="2908"/>
                </a:lnTo>
                <a:lnTo>
                  <a:pt x="324" y="2910"/>
                </a:lnTo>
                <a:lnTo>
                  <a:pt x="330" y="2910"/>
                </a:lnTo>
                <a:lnTo>
                  <a:pt x="336" y="2902"/>
                </a:lnTo>
                <a:lnTo>
                  <a:pt x="338" y="2900"/>
                </a:lnTo>
                <a:lnTo>
                  <a:pt x="338" y="2898"/>
                </a:lnTo>
                <a:lnTo>
                  <a:pt x="338" y="2896"/>
                </a:lnTo>
                <a:lnTo>
                  <a:pt x="342" y="2894"/>
                </a:lnTo>
                <a:lnTo>
                  <a:pt x="344" y="2890"/>
                </a:lnTo>
                <a:lnTo>
                  <a:pt x="342" y="2886"/>
                </a:lnTo>
                <a:lnTo>
                  <a:pt x="338" y="2882"/>
                </a:lnTo>
                <a:lnTo>
                  <a:pt x="332" y="2880"/>
                </a:lnTo>
                <a:lnTo>
                  <a:pt x="330" y="2880"/>
                </a:lnTo>
                <a:lnTo>
                  <a:pt x="330" y="2882"/>
                </a:lnTo>
                <a:lnTo>
                  <a:pt x="328" y="2882"/>
                </a:lnTo>
                <a:lnTo>
                  <a:pt x="326" y="2882"/>
                </a:lnTo>
                <a:lnTo>
                  <a:pt x="324" y="2882"/>
                </a:lnTo>
                <a:lnTo>
                  <a:pt x="324" y="2884"/>
                </a:lnTo>
                <a:lnTo>
                  <a:pt x="322" y="2888"/>
                </a:lnTo>
                <a:lnTo>
                  <a:pt x="322" y="2892"/>
                </a:lnTo>
                <a:lnTo>
                  <a:pt x="320" y="2894"/>
                </a:lnTo>
                <a:lnTo>
                  <a:pt x="318" y="2894"/>
                </a:lnTo>
                <a:lnTo>
                  <a:pt x="316" y="2894"/>
                </a:lnTo>
                <a:close/>
                <a:moveTo>
                  <a:pt x="258" y="2836"/>
                </a:moveTo>
                <a:lnTo>
                  <a:pt x="258" y="2836"/>
                </a:lnTo>
                <a:lnTo>
                  <a:pt x="262" y="2838"/>
                </a:lnTo>
                <a:lnTo>
                  <a:pt x="264" y="2838"/>
                </a:lnTo>
                <a:lnTo>
                  <a:pt x="266" y="2836"/>
                </a:lnTo>
                <a:lnTo>
                  <a:pt x="266" y="2834"/>
                </a:lnTo>
                <a:lnTo>
                  <a:pt x="262" y="2832"/>
                </a:lnTo>
                <a:lnTo>
                  <a:pt x="260" y="2832"/>
                </a:lnTo>
                <a:lnTo>
                  <a:pt x="258" y="2834"/>
                </a:lnTo>
                <a:lnTo>
                  <a:pt x="258" y="2836"/>
                </a:lnTo>
                <a:close/>
                <a:moveTo>
                  <a:pt x="324" y="2852"/>
                </a:moveTo>
                <a:lnTo>
                  <a:pt x="324" y="2852"/>
                </a:lnTo>
                <a:lnTo>
                  <a:pt x="320" y="2856"/>
                </a:lnTo>
                <a:lnTo>
                  <a:pt x="322" y="2858"/>
                </a:lnTo>
                <a:lnTo>
                  <a:pt x="324" y="2860"/>
                </a:lnTo>
                <a:lnTo>
                  <a:pt x="326" y="2858"/>
                </a:lnTo>
                <a:lnTo>
                  <a:pt x="326" y="2854"/>
                </a:lnTo>
                <a:lnTo>
                  <a:pt x="326" y="2852"/>
                </a:lnTo>
                <a:lnTo>
                  <a:pt x="324" y="2850"/>
                </a:lnTo>
                <a:lnTo>
                  <a:pt x="324" y="2852"/>
                </a:lnTo>
                <a:close/>
                <a:moveTo>
                  <a:pt x="266" y="2958"/>
                </a:moveTo>
                <a:lnTo>
                  <a:pt x="266" y="2958"/>
                </a:lnTo>
                <a:lnTo>
                  <a:pt x="270" y="2958"/>
                </a:lnTo>
                <a:lnTo>
                  <a:pt x="270" y="2954"/>
                </a:lnTo>
                <a:lnTo>
                  <a:pt x="270" y="2950"/>
                </a:lnTo>
                <a:lnTo>
                  <a:pt x="268" y="2950"/>
                </a:lnTo>
                <a:lnTo>
                  <a:pt x="266" y="2952"/>
                </a:lnTo>
                <a:lnTo>
                  <a:pt x="264" y="2954"/>
                </a:lnTo>
                <a:lnTo>
                  <a:pt x="264" y="2956"/>
                </a:lnTo>
                <a:lnTo>
                  <a:pt x="266" y="2958"/>
                </a:lnTo>
                <a:close/>
                <a:moveTo>
                  <a:pt x="244" y="3242"/>
                </a:moveTo>
                <a:lnTo>
                  <a:pt x="244" y="3242"/>
                </a:lnTo>
                <a:lnTo>
                  <a:pt x="248" y="3238"/>
                </a:lnTo>
                <a:lnTo>
                  <a:pt x="248" y="3236"/>
                </a:lnTo>
                <a:lnTo>
                  <a:pt x="246" y="3236"/>
                </a:lnTo>
                <a:lnTo>
                  <a:pt x="240" y="3234"/>
                </a:lnTo>
                <a:lnTo>
                  <a:pt x="234" y="3234"/>
                </a:lnTo>
                <a:lnTo>
                  <a:pt x="234" y="3236"/>
                </a:lnTo>
                <a:lnTo>
                  <a:pt x="236" y="3240"/>
                </a:lnTo>
                <a:lnTo>
                  <a:pt x="236" y="3242"/>
                </a:lnTo>
                <a:lnTo>
                  <a:pt x="232" y="3248"/>
                </a:lnTo>
                <a:lnTo>
                  <a:pt x="234" y="3250"/>
                </a:lnTo>
                <a:lnTo>
                  <a:pt x="238" y="3252"/>
                </a:lnTo>
                <a:lnTo>
                  <a:pt x="242" y="3254"/>
                </a:lnTo>
                <a:lnTo>
                  <a:pt x="242" y="3250"/>
                </a:lnTo>
                <a:lnTo>
                  <a:pt x="242" y="3246"/>
                </a:lnTo>
                <a:lnTo>
                  <a:pt x="244" y="3242"/>
                </a:lnTo>
                <a:close/>
                <a:moveTo>
                  <a:pt x="302" y="2848"/>
                </a:moveTo>
                <a:lnTo>
                  <a:pt x="302" y="2848"/>
                </a:lnTo>
                <a:lnTo>
                  <a:pt x="300" y="2846"/>
                </a:lnTo>
                <a:lnTo>
                  <a:pt x="298" y="2846"/>
                </a:lnTo>
                <a:lnTo>
                  <a:pt x="296" y="2846"/>
                </a:lnTo>
                <a:lnTo>
                  <a:pt x="292" y="2846"/>
                </a:lnTo>
                <a:lnTo>
                  <a:pt x="288" y="2846"/>
                </a:lnTo>
                <a:lnTo>
                  <a:pt x="286" y="2848"/>
                </a:lnTo>
                <a:lnTo>
                  <a:pt x="288" y="2850"/>
                </a:lnTo>
                <a:lnTo>
                  <a:pt x="292" y="2854"/>
                </a:lnTo>
                <a:lnTo>
                  <a:pt x="294" y="2854"/>
                </a:lnTo>
                <a:lnTo>
                  <a:pt x="296" y="2854"/>
                </a:lnTo>
                <a:lnTo>
                  <a:pt x="300" y="2852"/>
                </a:lnTo>
                <a:lnTo>
                  <a:pt x="302" y="2850"/>
                </a:lnTo>
                <a:lnTo>
                  <a:pt x="302" y="2848"/>
                </a:lnTo>
                <a:close/>
                <a:moveTo>
                  <a:pt x="302" y="2912"/>
                </a:moveTo>
                <a:lnTo>
                  <a:pt x="302" y="2912"/>
                </a:lnTo>
                <a:lnTo>
                  <a:pt x="304" y="2910"/>
                </a:lnTo>
                <a:lnTo>
                  <a:pt x="302" y="2906"/>
                </a:lnTo>
                <a:lnTo>
                  <a:pt x="300" y="2904"/>
                </a:lnTo>
                <a:lnTo>
                  <a:pt x="298" y="2904"/>
                </a:lnTo>
                <a:lnTo>
                  <a:pt x="296" y="2906"/>
                </a:lnTo>
                <a:lnTo>
                  <a:pt x="298" y="2910"/>
                </a:lnTo>
                <a:lnTo>
                  <a:pt x="300" y="2912"/>
                </a:lnTo>
                <a:lnTo>
                  <a:pt x="302" y="2912"/>
                </a:lnTo>
                <a:close/>
                <a:moveTo>
                  <a:pt x="306" y="2942"/>
                </a:moveTo>
                <a:lnTo>
                  <a:pt x="306" y="2942"/>
                </a:lnTo>
                <a:lnTo>
                  <a:pt x="304" y="2942"/>
                </a:lnTo>
                <a:lnTo>
                  <a:pt x="302" y="2948"/>
                </a:lnTo>
                <a:lnTo>
                  <a:pt x="302" y="2952"/>
                </a:lnTo>
                <a:lnTo>
                  <a:pt x="304" y="2958"/>
                </a:lnTo>
                <a:lnTo>
                  <a:pt x="306" y="2958"/>
                </a:lnTo>
                <a:lnTo>
                  <a:pt x="308" y="2958"/>
                </a:lnTo>
                <a:lnTo>
                  <a:pt x="308" y="2952"/>
                </a:lnTo>
                <a:lnTo>
                  <a:pt x="310" y="2944"/>
                </a:lnTo>
                <a:lnTo>
                  <a:pt x="308" y="2942"/>
                </a:lnTo>
                <a:lnTo>
                  <a:pt x="306" y="2942"/>
                </a:lnTo>
                <a:close/>
                <a:moveTo>
                  <a:pt x="278" y="2958"/>
                </a:moveTo>
                <a:lnTo>
                  <a:pt x="278" y="2958"/>
                </a:lnTo>
                <a:lnTo>
                  <a:pt x="280" y="2956"/>
                </a:lnTo>
                <a:lnTo>
                  <a:pt x="284" y="2952"/>
                </a:lnTo>
                <a:lnTo>
                  <a:pt x="286" y="2950"/>
                </a:lnTo>
                <a:lnTo>
                  <a:pt x="284" y="2946"/>
                </a:lnTo>
                <a:lnTo>
                  <a:pt x="280" y="2942"/>
                </a:lnTo>
                <a:lnTo>
                  <a:pt x="276" y="2942"/>
                </a:lnTo>
                <a:lnTo>
                  <a:pt x="274" y="2944"/>
                </a:lnTo>
                <a:lnTo>
                  <a:pt x="272" y="2946"/>
                </a:lnTo>
                <a:lnTo>
                  <a:pt x="274" y="2950"/>
                </a:lnTo>
                <a:lnTo>
                  <a:pt x="274" y="2952"/>
                </a:lnTo>
                <a:lnTo>
                  <a:pt x="274" y="2956"/>
                </a:lnTo>
                <a:lnTo>
                  <a:pt x="274" y="2958"/>
                </a:lnTo>
                <a:lnTo>
                  <a:pt x="278" y="2958"/>
                </a:lnTo>
                <a:close/>
                <a:moveTo>
                  <a:pt x="1872" y="956"/>
                </a:moveTo>
                <a:lnTo>
                  <a:pt x="1872" y="956"/>
                </a:lnTo>
                <a:lnTo>
                  <a:pt x="1868" y="926"/>
                </a:lnTo>
                <a:lnTo>
                  <a:pt x="1864" y="900"/>
                </a:lnTo>
                <a:lnTo>
                  <a:pt x="1862" y="888"/>
                </a:lnTo>
                <a:lnTo>
                  <a:pt x="1858" y="876"/>
                </a:lnTo>
                <a:lnTo>
                  <a:pt x="1852" y="868"/>
                </a:lnTo>
                <a:lnTo>
                  <a:pt x="1844" y="858"/>
                </a:lnTo>
                <a:lnTo>
                  <a:pt x="1836" y="852"/>
                </a:lnTo>
                <a:lnTo>
                  <a:pt x="1830" y="850"/>
                </a:lnTo>
                <a:lnTo>
                  <a:pt x="1824" y="850"/>
                </a:lnTo>
                <a:lnTo>
                  <a:pt x="1816" y="850"/>
                </a:lnTo>
                <a:lnTo>
                  <a:pt x="1810" y="852"/>
                </a:lnTo>
                <a:lnTo>
                  <a:pt x="1800" y="850"/>
                </a:lnTo>
                <a:lnTo>
                  <a:pt x="1788" y="846"/>
                </a:lnTo>
                <a:lnTo>
                  <a:pt x="1774" y="838"/>
                </a:lnTo>
                <a:lnTo>
                  <a:pt x="1760" y="828"/>
                </a:lnTo>
                <a:lnTo>
                  <a:pt x="1750" y="820"/>
                </a:lnTo>
                <a:lnTo>
                  <a:pt x="1744" y="814"/>
                </a:lnTo>
                <a:lnTo>
                  <a:pt x="1740" y="808"/>
                </a:lnTo>
                <a:lnTo>
                  <a:pt x="1734" y="796"/>
                </a:lnTo>
                <a:lnTo>
                  <a:pt x="1728" y="788"/>
                </a:lnTo>
                <a:lnTo>
                  <a:pt x="1718" y="780"/>
                </a:lnTo>
                <a:lnTo>
                  <a:pt x="1698" y="762"/>
                </a:lnTo>
                <a:lnTo>
                  <a:pt x="1688" y="754"/>
                </a:lnTo>
                <a:lnTo>
                  <a:pt x="1680" y="748"/>
                </a:lnTo>
                <a:lnTo>
                  <a:pt x="1670" y="742"/>
                </a:lnTo>
                <a:lnTo>
                  <a:pt x="1660" y="740"/>
                </a:lnTo>
                <a:lnTo>
                  <a:pt x="1646" y="740"/>
                </a:lnTo>
                <a:lnTo>
                  <a:pt x="1632" y="740"/>
                </a:lnTo>
                <a:lnTo>
                  <a:pt x="1618" y="742"/>
                </a:lnTo>
                <a:lnTo>
                  <a:pt x="1602" y="742"/>
                </a:lnTo>
                <a:lnTo>
                  <a:pt x="1590" y="742"/>
                </a:lnTo>
                <a:lnTo>
                  <a:pt x="1578" y="738"/>
                </a:lnTo>
                <a:lnTo>
                  <a:pt x="1556" y="732"/>
                </a:lnTo>
                <a:lnTo>
                  <a:pt x="1536" y="722"/>
                </a:lnTo>
                <a:lnTo>
                  <a:pt x="1530" y="722"/>
                </a:lnTo>
                <a:lnTo>
                  <a:pt x="1526" y="722"/>
                </a:lnTo>
                <a:lnTo>
                  <a:pt x="1516" y="724"/>
                </a:lnTo>
                <a:lnTo>
                  <a:pt x="1508" y="730"/>
                </a:lnTo>
                <a:lnTo>
                  <a:pt x="1500" y="738"/>
                </a:lnTo>
                <a:lnTo>
                  <a:pt x="1488" y="750"/>
                </a:lnTo>
                <a:lnTo>
                  <a:pt x="1482" y="754"/>
                </a:lnTo>
                <a:lnTo>
                  <a:pt x="1480" y="752"/>
                </a:lnTo>
                <a:lnTo>
                  <a:pt x="1478" y="748"/>
                </a:lnTo>
                <a:lnTo>
                  <a:pt x="1478" y="742"/>
                </a:lnTo>
                <a:lnTo>
                  <a:pt x="1482" y="728"/>
                </a:lnTo>
                <a:lnTo>
                  <a:pt x="1486" y="716"/>
                </a:lnTo>
                <a:lnTo>
                  <a:pt x="1488" y="712"/>
                </a:lnTo>
                <a:lnTo>
                  <a:pt x="1486" y="708"/>
                </a:lnTo>
                <a:lnTo>
                  <a:pt x="1482" y="702"/>
                </a:lnTo>
                <a:lnTo>
                  <a:pt x="1480" y="698"/>
                </a:lnTo>
                <a:lnTo>
                  <a:pt x="1478" y="688"/>
                </a:lnTo>
                <a:lnTo>
                  <a:pt x="1476" y="684"/>
                </a:lnTo>
                <a:lnTo>
                  <a:pt x="1470" y="680"/>
                </a:lnTo>
                <a:lnTo>
                  <a:pt x="1464" y="678"/>
                </a:lnTo>
                <a:lnTo>
                  <a:pt x="1454" y="674"/>
                </a:lnTo>
                <a:lnTo>
                  <a:pt x="1444" y="670"/>
                </a:lnTo>
                <a:lnTo>
                  <a:pt x="1438" y="668"/>
                </a:lnTo>
                <a:lnTo>
                  <a:pt x="1428" y="658"/>
                </a:lnTo>
                <a:lnTo>
                  <a:pt x="1420" y="652"/>
                </a:lnTo>
                <a:lnTo>
                  <a:pt x="1416" y="650"/>
                </a:lnTo>
                <a:lnTo>
                  <a:pt x="1410" y="650"/>
                </a:lnTo>
                <a:lnTo>
                  <a:pt x="1400" y="648"/>
                </a:lnTo>
                <a:lnTo>
                  <a:pt x="1392" y="644"/>
                </a:lnTo>
                <a:lnTo>
                  <a:pt x="1382" y="640"/>
                </a:lnTo>
                <a:lnTo>
                  <a:pt x="1362" y="638"/>
                </a:lnTo>
                <a:lnTo>
                  <a:pt x="1354" y="638"/>
                </a:lnTo>
                <a:lnTo>
                  <a:pt x="1348" y="640"/>
                </a:lnTo>
                <a:lnTo>
                  <a:pt x="1340" y="644"/>
                </a:lnTo>
                <a:lnTo>
                  <a:pt x="1332" y="654"/>
                </a:lnTo>
                <a:lnTo>
                  <a:pt x="1326" y="662"/>
                </a:lnTo>
                <a:lnTo>
                  <a:pt x="1318" y="676"/>
                </a:lnTo>
                <a:lnTo>
                  <a:pt x="1314" y="678"/>
                </a:lnTo>
                <a:lnTo>
                  <a:pt x="1312" y="674"/>
                </a:lnTo>
                <a:lnTo>
                  <a:pt x="1310" y="666"/>
                </a:lnTo>
                <a:lnTo>
                  <a:pt x="1314" y="658"/>
                </a:lnTo>
                <a:lnTo>
                  <a:pt x="1322" y="642"/>
                </a:lnTo>
                <a:lnTo>
                  <a:pt x="1326" y="634"/>
                </a:lnTo>
                <a:lnTo>
                  <a:pt x="1326" y="628"/>
                </a:lnTo>
                <a:lnTo>
                  <a:pt x="1326" y="626"/>
                </a:lnTo>
                <a:lnTo>
                  <a:pt x="1322" y="622"/>
                </a:lnTo>
                <a:lnTo>
                  <a:pt x="1314" y="618"/>
                </a:lnTo>
                <a:lnTo>
                  <a:pt x="1296" y="614"/>
                </a:lnTo>
                <a:lnTo>
                  <a:pt x="1288" y="614"/>
                </a:lnTo>
                <a:lnTo>
                  <a:pt x="1278" y="616"/>
                </a:lnTo>
                <a:lnTo>
                  <a:pt x="1256" y="612"/>
                </a:lnTo>
                <a:lnTo>
                  <a:pt x="1246" y="612"/>
                </a:lnTo>
                <a:lnTo>
                  <a:pt x="1240" y="614"/>
                </a:lnTo>
                <a:lnTo>
                  <a:pt x="1234" y="620"/>
                </a:lnTo>
                <a:lnTo>
                  <a:pt x="1230" y="626"/>
                </a:lnTo>
                <a:lnTo>
                  <a:pt x="1230" y="634"/>
                </a:lnTo>
                <a:lnTo>
                  <a:pt x="1228" y="642"/>
                </a:lnTo>
                <a:lnTo>
                  <a:pt x="1228" y="656"/>
                </a:lnTo>
                <a:lnTo>
                  <a:pt x="1226" y="652"/>
                </a:lnTo>
                <a:lnTo>
                  <a:pt x="1222" y="652"/>
                </a:lnTo>
                <a:lnTo>
                  <a:pt x="1216" y="658"/>
                </a:lnTo>
                <a:lnTo>
                  <a:pt x="1214" y="660"/>
                </a:lnTo>
                <a:lnTo>
                  <a:pt x="1212" y="660"/>
                </a:lnTo>
                <a:lnTo>
                  <a:pt x="1212" y="658"/>
                </a:lnTo>
                <a:lnTo>
                  <a:pt x="1214" y="650"/>
                </a:lnTo>
                <a:lnTo>
                  <a:pt x="1216" y="642"/>
                </a:lnTo>
                <a:lnTo>
                  <a:pt x="1214" y="638"/>
                </a:lnTo>
                <a:lnTo>
                  <a:pt x="1210" y="636"/>
                </a:lnTo>
                <a:lnTo>
                  <a:pt x="1206" y="638"/>
                </a:lnTo>
                <a:lnTo>
                  <a:pt x="1198" y="640"/>
                </a:lnTo>
                <a:lnTo>
                  <a:pt x="1198" y="636"/>
                </a:lnTo>
                <a:lnTo>
                  <a:pt x="1202" y="632"/>
                </a:lnTo>
                <a:lnTo>
                  <a:pt x="1202" y="628"/>
                </a:lnTo>
                <a:lnTo>
                  <a:pt x="1204" y="620"/>
                </a:lnTo>
                <a:lnTo>
                  <a:pt x="1204" y="616"/>
                </a:lnTo>
                <a:lnTo>
                  <a:pt x="1206" y="614"/>
                </a:lnTo>
                <a:lnTo>
                  <a:pt x="1210" y="610"/>
                </a:lnTo>
                <a:lnTo>
                  <a:pt x="1216" y="608"/>
                </a:lnTo>
                <a:lnTo>
                  <a:pt x="1224" y="604"/>
                </a:lnTo>
                <a:lnTo>
                  <a:pt x="1230" y="596"/>
                </a:lnTo>
                <a:lnTo>
                  <a:pt x="1240" y="582"/>
                </a:lnTo>
                <a:lnTo>
                  <a:pt x="1248" y="566"/>
                </a:lnTo>
                <a:lnTo>
                  <a:pt x="1254" y="560"/>
                </a:lnTo>
                <a:lnTo>
                  <a:pt x="1260" y="556"/>
                </a:lnTo>
                <a:lnTo>
                  <a:pt x="1264" y="554"/>
                </a:lnTo>
                <a:lnTo>
                  <a:pt x="1266" y="548"/>
                </a:lnTo>
                <a:lnTo>
                  <a:pt x="1266" y="542"/>
                </a:lnTo>
                <a:lnTo>
                  <a:pt x="1266" y="536"/>
                </a:lnTo>
                <a:lnTo>
                  <a:pt x="1264" y="528"/>
                </a:lnTo>
                <a:lnTo>
                  <a:pt x="1260" y="524"/>
                </a:lnTo>
                <a:lnTo>
                  <a:pt x="1256" y="520"/>
                </a:lnTo>
                <a:lnTo>
                  <a:pt x="1252" y="518"/>
                </a:lnTo>
                <a:lnTo>
                  <a:pt x="1244" y="518"/>
                </a:lnTo>
                <a:lnTo>
                  <a:pt x="1240" y="516"/>
                </a:lnTo>
                <a:lnTo>
                  <a:pt x="1238" y="514"/>
                </a:lnTo>
                <a:lnTo>
                  <a:pt x="1238" y="508"/>
                </a:lnTo>
                <a:lnTo>
                  <a:pt x="1236" y="504"/>
                </a:lnTo>
                <a:lnTo>
                  <a:pt x="1234" y="502"/>
                </a:lnTo>
                <a:lnTo>
                  <a:pt x="1234" y="500"/>
                </a:lnTo>
                <a:lnTo>
                  <a:pt x="1232" y="494"/>
                </a:lnTo>
                <a:lnTo>
                  <a:pt x="1232" y="490"/>
                </a:lnTo>
                <a:lnTo>
                  <a:pt x="1230" y="488"/>
                </a:lnTo>
                <a:lnTo>
                  <a:pt x="1228" y="484"/>
                </a:lnTo>
                <a:lnTo>
                  <a:pt x="1226" y="480"/>
                </a:lnTo>
                <a:lnTo>
                  <a:pt x="1226" y="476"/>
                </a:lnTo>
                <a:lnTo>
                  <a:pt x="1226" y="472"/>
                </a:lnTo>
                <a:lnTo>
                  <a:pt x="1222" y="466"/>
                </a:lnTo>
                <a:lnTo>
                  <a:pt x="1220" y="444"/>
                </a:lnTo>
                <a:lnTo>
                  <a:pt x="1218" y="422"/>
                </a:lnTo>
                <a:lnTo>
                  <a:pt x="1218" y="418"/>
                </a:lnTo>
                <a:lnTo>
                  <a:pt x="1216" y="416"/>
                </a:lnTo>
                <a:lnTo>
                  <a:pt x="1214" y="414"/>
                </a:lnTo>
                <a:lnTo>
                  <a:pt x="1212" y="410"/>
                </a:lnTo>
                <a:lnTo>
                  <a:pt x="1206" y="398"/>
                </a:lnTo>
                <a:lnTo>
                  <a:pt x="1202" y="392"/>
                </a:lnTo>
                <a:lnTo>
                  <a:pt x="1200" y="392"/>
                </a:lnTo>
                <a:lnTo>
                  <a:pt x="1198" y="394"/>
                </a:lnTo>
                <a:lnTo>
                  <a:pt x="1198" y="396"/>
                </a:lnTo>
                <a:lnTo>
                  <a:pt x="1196" y="402"/>
                </a:lnTo>
                <a:lnTo>
                  <a:pt x="1192" y="410"/>
                </a:lnTo>
                <a:lnTo>
                  <a:pt x="1192" y="406"/>
                </a:lnTo>
                <a:lnTo>
                  <a:pt x="1192" y="404"/>
                </a:lnTo>
                <a:lnTo>
                  <a:pt x="1192" y="400"/>
                </a:lnTo>
                <a:lnTo>
                  <a:pt x="1192" y="394"/>
                </a:lnTo>
                <a:lnTo>
                  <a:pt x="1188" y="380"/>
                </a:lnTo>
                <a:lnTo>
                  <a:pt x="1186" y="380"/>
                </a:lnTo>
                <a:lnTo>
                  <a:pt x="1184" y="382"/>
                </a:lnTo>
                <a:lnTo>
                  <a:pt x="1182" y="382"/>
                </a:lnTo>
                <a:lnTo>
                  <a:pt x="1180" y="380"/>
                </a:lnTo>
                <a:lnTo>
                  <a:pt x="1178" y="374"/>
                </a:lnTo>
                <a:lnTo>
                  <a:pt x="1174" y="372"/>
                </a:lnTo>
                <a:lnTo>
                  <a:pt x="1172" y="368"/>
                </a:lnTo>
                <a:lnTo>
                  <a:pt x="1166" y="364"/>
                </a:lnTo>
                <a:lnTo>
                  <a:pt x="1158" y="360"/>
                </a:lnTo>
                <a:lnTo>
                  <a:pt x="1154" y="356"/>
                </a:lnTo>
                <a:lnTo>
                  <a:pt x="1150" y="350"/>
                </a:lnTo>
                <a:lnTo>
                  <a:pt x="1148" y="346"/>
                </a:lnTo>
                <a:lnTo>
                  <a:pt x="1144" y="342"/>
                </a:lnTo>
                <a:lnTo>
                  <a:pt x="1136" y="338"/>
                </a:lnTo>
                <a:lnTo>
                  <a:pt x="1126" y="334"/>
                </a:lnTo>
                <a:lnTo>
                  <a:pt x="1114" y="330"/>
                </a:lnTo>
                <a:lnTo>
                  <a:pt x="1102" y="324"/>
                </a:lnTo>
                <a:lnTo>
                  <a:pt x="1072" y="316"/>
                </a:lnTo>
                <a:lnTo>
                  <a:pt x="1060" y="314"/>
                </a:lnTo>
                <a:lnTo>
                  <a:pt x="1056" y="314"/>
                </a:lnTo>
                <a:lnTo>
                  <a:pt x="1054" y="316"/>
                </a:lnTo>
                <a:lnTo>
                  <a:pt x="1048" y="316"/>
                </a:lnTo>
                <a:lnTo>
                  <a:pt x="1038" y="314"/>
                </a:lnTo>
                <a:lnTo>
                  <a:pt x="1026" y="314"/>
                </a:lnTo>
                <a:lnTo>
                  <a:pt x="1024" y="316"/>
                </a:lnTo>
                <a:lnTo>
                  <a:pt x="1022" y="318"/>
                </a:lnTo>
                <a:lnTo>
                  <a:pt x="1022" y="322"/>
                </a:lnTo>
                <a:lnTo>
                  <a:pt x="1018" y="322"/>
                </a:lnTo>
                <a:lnTo>
                  <a:pt x="1006" y="318"/>
                </a:lnTo>
                <a:lnTo>
                  <a:pt x="998" y="316"/>
                </a:lnTo>
                <a:lnTo>
                  <a:pt x="990" y="314"/>
                </a:lnTo>
                <a:lnTo>
                  <a:pt x="982" y="316"/>
                </a:lnTo>
                <a:lnTo>
                  <a:pt x="974" y="318"/>
                </a:lnTo>
                <a:lnTo>
                  <a:pt x="972" y="316"/>
                </a:lnTo>
                <a:lnTo>
                  <a:pt x="972" y="314"/>
                </a:lnTo>
                <a:lnTo>
                  <a:pt x="968" y="308"/>
                </a:lnTo>
                <a:lnTo>
                  <a:pt x="966" y="302"/>
                </a:lnTo>
                <a:lnTo>
                  <a:pt x="964" y="300"/>
                </a:lnTo>
                <a:lnTo>
                  <a:pt x="962" y="298"/>
                </a:lnTo>
                <a:lnTo>
                  <a:pt x="958" y="296"/>
                </a:lnTo>
                <a:lnTo>
                  <a:pt x="956" y="294"/>
                </a:lnTo>
                <a:lnTo>
                  <a:pt x="954" y="288"/>
                </a:lnTo>
                <a:lnTo>
                  <a:pt x="952" y="284"/>
                </a:lnTo>
                <a:lnTo>
                  <a:pt x="948" y="280"/>
                </a:lnTo>
                <a:lnTo>
                  <a:pt x="942" y="276"/>
                </a:lnTo>
                <a:lnTo>
                  <a:pt x="934" y="274"/>
                </a:lnTo>
                <a:lnTo>
                  <a:pt x="920" y="270"/>
                </a:lnTo>
                <a:lnTo>
                  <a:pt x="916" y="268"/>
                </a:lnTo>
                <a:lnTo>
                  <a:pt x="916" y="264"/>
                </a:lnTo>
                <a:lnTo>
                  <a:pt x="918" y="254"/>
                </a:lnTo>
                <a:lnTo>
                  <a:pt x="918" y="248"/>
                </a:lnTo>
                <a:lnTo>
                  <a:pt x="918" y="242"/>
                </a:lnTo>
                <a:lnTo>
                  <a:pt x="914" y="234"/>
                </a:lnTo>
                <a:lnTo>
                  <a:pt x="908" y="228"/>
                </a:lnTo>
                <a:lnTo>
                  <a:pt x="892" y="214"/>
                </a:lnTo>
                <a:lnTo>
                  <a:pt x="868" y="198"/>
                </a:lnTo>
                <a:lnTo>
                  <a:pt x="862" y="192"/>
                </a:lnTo>
                <a:lnTo>
                  <a:pt x="852" y="188"/>
                </a:lnTo>
                <a:lnTo>
                  <a:pt x="840" y="188"/>
                </a:lnTo>
                <a:lnTo>
                  <a:pt x="830" y="188"/>
                </a:lnTo>
                <a:lnTo>
                  <a:pt x="818" y="190"/>
                </a:lnTo>
                <a:lnTo>
                  <a:pt x="804" y="194"/>
                </a:lnTo>
                <a:lnTo>
                  <a:pt x="802" y="192"/>
                </a:lnTo>
                <a:lnTo>
                  <a:pt x="804" y="190"/>
                </a:lnTo>
                <a:lnTo>
                  <a:pt x="808" y="184"/>
                </a:lnTo>
                <a:lnTo>
                  <a:pt x="810" y="180"/>
                </a:lnTo>
                <a:lnTo>
                  <a:pt x="812" y="172"/>
                </a:lnTo>
                <a:lnTo>
                  <a:pt x="814" y="164"/>
                </a:lnTo>
                <a:lnTo>
                  <a:pt x="816" y="160"/>
                </a:lnTo>
                <a:lnTo>
                  <a:pt x="822" y="156"/>
                </a:lnTo>
                <a:lnTo>
                  <a:pt x="826" y="152"/>
                </a:lnTo>
                <a:lnTo>
                  <a:pt x="826" y="150"/>
                </a:lnTo>
                <a:lnTo>
                  <a:pt x="826" y="148"/>
                </a:lnTo>
                <a:lnTo>
                  <a:pt x="822" y="146"/>
                </a:lnTo>
                <a:lnTo>
                  <a:pt x="814" y="142"/>
                </a:lnTo>
                <a:lnTo>
                  <a:pt x="810" y="138"/>
                </a:lnTo>
                <a:lnTo>
                  <a:pt x="808" y="134"/>
                </a:lnTo>
                <a:lnTo>
                  <a:pt x="804" y="130"/>
                </a:lnTo>
                <a:lnTo>
                  <a:pt x="800" y="128"/>
                </a:lnTo>
                <a:lnTo>
                  <a:pt x="792" y="128"/>
                </a:lnTo>
                <a:lnTo>
                  <a:pt x="784" y="126"/>
                </a:lnTo>
                <a:lnTo>
                  <a:pt x="780" y="124"/>
                </a:lnTo>
                <a:lnTo>
                  <a:pt x="778" y="122"/>
                </a:lnTo>
                <a:lnTo>
                  <a:pt x="772" y="116"/>
                </a:lnTo>
                <a:lnTo>
                  <a:pt x="766" y="112"/>
                </a:lnTo>
                <a:lnTo>
                  <a:pt x="752" y="104"/>
                </a:lnTo>
                <a:lnTo>
                  <a:pt x="746" y="100"/>
                </a:lnTo>
                <a:lnTo>
                  <a:pt x="744" y="98"/>
                </a:lnTo>
                <a:lnTo>
                  <a:pt x="748" y="94"/>
                </a:lnTo>
                <a:lnTo>
                  <a:pt x="756" y="92"/>
                </a:lnTo>
                <a:lnTo>
                  <a:pt x="772" y="88"/>
                </a:lnTo>
                <a:lnTo>
                  <a:pt x="782" y="84"/>
                </a:lnTo>
                <a:lnTo>
                  <a:pt x="782" y="82"/>
                </a:lnTo>
                <a:lnTo>
                  <a:pt x="778" y="80"/>
                </a:lnTo>
                <a:lnTo>
                  <a:pt x="762" y="78"/>
                </a:lnTo>
                <a:lnTo>
                  <a:pt x="744" y="78"/>
                </a:lnTo>
                <a:lnTo>
                  <a:pt x="736" y="80"/>
                </a:lnTo>
                <a:lnTo>
                  <a:pt x="726" y="82"/>
                </a:lnTo>
                <a:lnTo>
                  <a:pt x="706" y="84"/>
                </a:lnTo>
                <a:lnTo>
                  <a:pt x="696" y="84"/>
                </a:lnTo>
                <a:lnTo>
                  <a:pt x="688" y="86"/>
                </a:lnTo>
                <a:lnTo>
                  <a:pt x="684" y="88"/>
                </a:lnTo>
                <a:lnTo>
                  <a:pt x="682" y="92"/>
                </a:lnTo>
                <a:lnTo>
                  <a:pt x="680" y="98"/>
                </a:lnTo>
                <a:lnTo>
                  <a:pt x="678" y="100"/>
                </a:lnTo>
                <a:lnTo>
                  <a:pt x="674" y="104"/>
                </a:lnTo>
                <a:lnTo>
                  <a:pt x="662" y="110"/>
                </a:lnTo>
                <a:lnTo>
                  <a:pt x="654" y="112"/>
                </a:lnTo>
                <a:lnTo>
                  <a:pt x="646" y="112"/>
                </a:lnTo>
                <a:lnTo>
                  <a:pt x="638" y="112"/>
                </a:lnTo>
                <a:lnTo>
                  <a:pt x="630" y="108"/>
                </a:lnTo>
                <a:lnTo>
                  <a:pt x="622" y="102"/>
                </a:lnTo>
                <a:lnTo>
                  <a:pt x="616" y="94"/>
                </a:lnTo>
                <a:lnTo>
                  <a:pt x="612" y="88"/>
                </a:lnTo>
                <a:lnTo>
                  <a:pt x="608" y="86"/>
                </a:lnTo>
                <a:lnTo>
                  <a:pt x="602" y="84"/>
                </a:lnTo>
                <a:lnTo>
                  <a:pt x="594" y="84"/>
                </a:lnTo>
                <a:lnTo>
                  <a:pt x="580" y="86"/>
                </a:lnTo>
                <a:lnTo>
                  <a:pt x="564" y="90"/>
                </a:lnTo>
                <a:lnTo>
                  <a:pt x="548" y="94"/>
                </a:lnTo>
                <a:lnTo>
                  <a:pt x="536" y="94"/>
                </a:lnTo>
                <a:lnTo>
                  <a:pt x="530" y="92"/>
                </a:lnTo>
                <a:lnTo>
                  <a:pt x="526" y="90"/>
                </a:lnTo>
                <a:lnTo>
                  <a:pt x="524" y="84"/>
                </a:lnTo>
                <a:lnTo>
                  <a:pt x="522" y="78"/>
                </a:lnTo>
                <a:lnTo>
                  <a:pt x="520" y="64"/>
                </a:lnTo>
                <a:lnTo>
                  <a:pt x="516" y="56"/>
                </a:lnTo>
                <a:lnTo>
                  <a:pt x="508" y="50"/>
                </a:lnTo>
                <a:lnTo>
                  <a:pt x="500" y="46"/>
                </a:lnTo>
                <a:lnTo>
                  <a:pt x="490" y="44"/>
                </a:lnTo>
                <a:lnTo>
                  <a:pt x="482" y="40"/>
                </a:lnTo>
                <a:lnTo>
                  <a:pt x="474" y="32"/>
                </a:lnTo>
                <a:lnTo>
                  <a:pt x="468" y="22"/>
                </a:lnTo>
                <a:lnTo>
                  <a:pt x="464" y="12"/>
                </a:lnTo>
                <a:lnTo>
                  <a:pt x="458" y="8"/>
                </a:lnTo>
                <a:lnTo>
                  <a:pt x="454" y="8"/>
                </a:lnTo>
                <a:lnTo>
                  <a:pt x="450" y="10"/>
                </a:lnTo>
                <a:lnTo>
                  <a:pt x="446" y="16"/>
                </a:lnTo>
                <a:lnTo>
                  <a:pt x="444" y="22"/>
                </a:lnTo>
                <a:lnTo>
                  <a:pt x="444" y="28"/>
                </a:lnTo>
                <a:lnTo>
                  <a:pt x="444" y="34"/>
                </a:lnTo>
                <a:lnTo>
                  <a:pt x="448" y="40"/>
                </a:lnTo>
                <a:lnTo>
                  <a:pt x="452" y="48"/>
                </a:lnTo>
                <a:lnTo>
                  <a:pt x="452" y="50"/>
                </a:lnTo>
                <a:lnTo>
                  <a:pt x="448" y="52"/>
                </a:lnTo>
                <a:lnTo>
                  <a:pt x="430" y="56"/>
                </a:lnTo>
                <a:lnTo>
                  <a:pt x="420" y="60"/>
                </a:lnTo>
                <a:lnTo>
                  <a:pt x="410" y="64"/>
                </a:lnTo>
                <a:lnTo>
                  <a:pt x="402" y="70"/>
                </a:lnTo>
                <a:lnTo>
                  <a:pt x="398" y="74"/>
                </a:lnTo>
                <a:lnTo>
                  <a:pt x="392" y="80"/>
                </a:lnTo>
                <a:lnTo>
                  <a:pt x="390" y="78"/>
                </a:lnTo>
                <a:lnTo>
                  <a:pt x="388" y="72"/>
                </a:lnTo>
                <a:lnTo>
                  <a:pt x="386" y="64"/>
                </a:lnTo>
                <a:lnTo>
                  <a:pt x="380" y="56"/>
                </a:lnTo>
                <a:lnTo>
                  <a:pt x="376" y="52"/>
                </a:lnTo>
                <a:lnTo>
                  <a:pt x="376" y="48"/>
                </a:lnTo>
                <a:lnTo>
                  <a:pt x="378" y="44"/>
                </a:lnTo>
                <a:lnTo>
                  <a:pt x="382" y="40"/>
                </a:lnTo>
                <a:lnTo>
                  <a:pt x="392" y="32"/>
                </a:lnTo>
                <a:lnTo>
                  <a:pt x="402" y="26"/>
                </a:lnTo>
                <a:lnTo>
                  <a:pt x="406" y="24"/>
                </a:lnTo>
                <a:lnTo>
                  <a:pt x="410" y="20"/>
                </a:lnTo>
                <a:lnTo>
                  <a:pt x="410" y="14"/>
                </a:lnTo>
                <a:lnTo>
                  <a:pt x="410" y="10"/>
                </a:lnTo>
                <a:lnTo>
                  <a:pt x="408" y="6"/>
                </a:lnTo>
                <a:lnTo>
                  <a:pt x="404" y="2"/>
                </a:lnTo>
                <a:lnTo>
                  <a:pt x="398" y="0"/>
                </a:lnTo>
                <a:lnTo>
                  <a:pt x="390" y="0"/>
                </a:lnTo>
                <a:lnTo>
                  <a:pt x="378" y="4"/>
                </a:lnTo>
                <a:lnTo>
                  <a:pt x="374" y="6"/>
                </a:lnTo>
                <a:lnTo>
                  <a:pt x="370" y="10"/>
                </a:lnTo>
                <a:lnTo>
                  <a:pt x="362" y="20"/>
                </a:lnTo>
                <a:lnTo>
                  <a:pt x="354" y="26"/>
                </a:lnTo>
                <a:lnTo>
                  <a:pt x="344" y="36"/>
                </a:lnTo>
                <a:lnTo>
                  <a:pt x="328" y="46"/>
                </a:lnTo>
                <a:lnTo>
                  <a:pt x="316" y="50"/>
                </a:lnTo>
                <a:lnTo>
                  <a:pt x="306" y="52"/>
                </a:lnTo>
                <a:lnTo>
                  <a:pt x="298" y="52"/>
                </a:lnTo>
                <a:lnTo>
                  <a:pt x="294" y="50"/>
                </a:lnTo>
                <a:lnTo>
                  <a:pt x="290" y="50"/>
                </a:lnTo>
                <a:lnTo>
                  <a:pt x="286" y="52"/>
                </a:lnTo>
                <a:lnTo>
                  <a:pt x="284" y="58"/>
                </a:lnTo>
                <a:lnTo>
                  <a:pt x="280" y="66"/>
                </a:lnTo>
                <a:lnTo>
                  <a:pt x="276" y="68"/>
                </a:lnTo>
                <a:lnTo>
                  <a:pt x="270" y="68"/>
                </a:lnTo>
                <a:lnTo>
                  <a:pt x="266" y="66"/>
                </a:lnTo>
                <a:lnTo>
                  <a:pt x="256" y="62"/>
                </a:lnTo>
                <a:lnTo>
                  <a:pt x="252" y="64"/>
                </a:lnTo>
                <a:lnTo>
                  <a:pt x="250" y="68"/>
                </a:lnTo>
                <a:lnTo>
                  <a:pt x="248" y="72"/>
                </a:lnTo>
                <a:lnTo>
                  <a:pt x="244" y="78"/>
                </a:lnTo>
                <a:lnTo>
                  <a:pt x="238" y="86"/>
                </a:lnTo>
                <a:lnTo>
                  <a:pt x="234" y="92"/>
                </a:lnTo>
                <a:lnTo>
                  <a:pt x="232" y="100"/>
                </a:lnTo>
                <a:lnTo>
                  <a:pt x="230" y="110"/>
                </a:lnTo>
                <a:lnTo>
                  <a:pt x="230" y="122"/>
                </a:lnTo>
                <a:lnTo>
                  <a:pt x="230" y="134"/>
                </a:lnTo>
                <a:lnTo>
                  <a:pt x="226" y="142"/>
                </a:lnTo>
                <a:lnTo>
                  <a:pt x="224" y="144"/>
                </a:lnTo>
                <a:lnTo>
                  <a:pt x="220" y="146"/>
                </a:lnTo>
                <a:lnTo>
                  <a:pt x="214" y="146"/>
                </a:lnTo>
                <a:lnTo>
                  <a:pt x="210" y="148"/>
                </a:lnTo>
                <a:lnTo>
                  <a:pt x="208" y="150"/>
                </a:lnTo>
                <a:lnTo>
                  <a:pt x="206" y="158"/>
                </a:lnTo>
                <a:lnTo>
                  <a:pt x="202" y="166"/>
                </a:lnTo>
                <a:lnTo>
                  <a:pt x="198" y="170"/>
                </a:lnTo>
                <a:lnTo>
                  <a:pt x="180" y="202"/>
                </a:lnTo>
                <a:lnTo>
                  <a:pt x="182" y="212"/>
                </a:lnTo>
                <a:lnTo>
                  <a:pt x="182" y="214"/>
                </a:lnTo>
                <a:lnTo>
                  <a:pt x="180" y="214"/>
                </a:lnTo>
                <a:lnTo>
                  <a:pt x="176" y="210"/>
                </a:lnTo>
                <a:lnTo>
                  <a:pt x="144" y="264"/>
                </a:lnTo>
                <a:lnTo>
                  <a:pt x="146" y="274"/>
                </a:lnTo>
                <a:lnTo>
                  <a:pt x="148" y="278"/>
                </a:lnTo>
                <a:lnTo>
                  <a:pt x="152" y="280"/>
                </a:lnTo>
                <a:lnTo>
                  <a:pt x="156" y="284"/>
                </a:lnTo>
                <a:lnTo>
                  <a:pt x="158" y="286"/>
                </a:lnTo>
                <a:lnTo>
                  <a:pt x="158" y="290"/>
                </a:lnTo>
                <a:lnTo>
                  <a:pt x="156" y="296"/>
                </a:lnTo>
                <a:lnTo>
                  <a:pt x="154" y="304"/>
                </a:lnTo>
                <a:lnTo>
                  <a:pt x="154" y="310"/>
                </a:lnTo>
                <a:lnTo>
                  <a:pt x="156" y="314"/>
                </a:lnTo>
                <a:lnTo>
                  <a:pt x="162" y="320"/>
                </a:lnTo>
                <a:lnTo>
                  <a:pt x="162" y="324"/>
                </a:lnTo>
                <a:lnTo>
                  <a:pt x="160" y="328"/>
                </a:lnTo>
                <a:lnTo>
                  <a:pt x="158" y="330"/>
                </a:lnTo>
                <a:lnTo>
                  <a:pt x="154" y="334"/>
                </a:lnTo>
                <a:lnTo>
                  <a:pt x="152" y="338"/>
                </a:lnTo>
                <a:lnTo>
                  <a:pt x="150" y="348"/>
                </a:lnTo>
                <a:lnTo>
                  <a:pt x="152" y="360"/>
                </a:lnTo>
                <a:lnTo>
                  <a:pt x="154" y="374"/>
                </a:lnTo>
                <a:lnTo>
                  <a:pt x="154" y="386"/>
                </a:lnTo>
                <a:lnTo>
                  <a:pt x="152" y="406"/>
                </a:lnTo>
                <a:lnTo>
                  <a:pt x="152" y="418"/>
                </a:lnTo>
                <a:lnTo>
                  <a:pt x="152" y="422"/>
                </a:lnTo>
                <a:lnTo>
                  <a:pt x="156" y="424"/>
                </a:lnTo>
                <a:lnTo>
                  <a:pt x="158" y="428"/>
                </a:lnTo>
                <a:lnTo>
                  <a:pt x="158" y="434"/>
                </a:lnTo>
                <a:lnTo>
                  <a:pt x="158" y="444"/>
                </a:lnTo>
                <a:lnTo>
                  <a:pt x="154" y="454"/>
                </a:lnTo>
                <a:lnTo>
                  <a:pt x="150" y="464"/>
                </a:lnTo>
                <a:lnTo>
                  <a:pt x="144" y="472"/>
                </a:lnTo>
                <a:lnTo>
                  <a:pt x="138" y="478"/>
                </a:lnTo>
                <a:lnTo>
                  <a:pt x="132" y="480"/>
                </a:lnTo>
                <a:lnTo>
                  <a:pt x="118" y="482"/>
                </a:lnTo>
                <a:lnTo>
                  <a:pt x="110" y="486"/>
                </a:lnTo>
                <a:lnTo>
                  <a:pt x="106" y="490"/>
                </a:lnTo>
                <a:lnTo>
                  <a:pt x="104" y="494"/>
                </a:lnTo>
                <a:lnTo>
                  <a:pt x="104" y="498"/>
                </a:lnTo>
                <a:lnTo>
                  <a:pt x="104" y="504"/>
                </a:lnTo>
                <a:lnTo>
                  <a:pt x="104" y="510"/>
                </a:lnTo>
                <a:lnTo>
                  <a:pt x="102" y="512"/>
                </a:lnTo>
                <a:lnTo>
                  <a:pt x="96" y="516"/>
                </a:lnTo>
                <a:lnTo>
                  <a:pt x="92" y="518"/>
                </a:lnTo>
                <a:lnTo>
                  <a:pt x="92" y="520"/>
                </a:lnTo>
                <a:lnTo>
                  <a:pt x="94" y="526"/>
                </a:lnTo>
                <a:lnTo>
                  <a:pt x="98" y="536"/>
                </a:lnTo>
                <a:lnTo>
                  <a:pt x="98" y="540"/>
                </a:lnTo>
                <a:lnTo>
                  <a:pt x="98" y="542"/>
                </a:lnTo>
                <a:lnTo>
                  <a:pt x="92" y="548"/>
                </a:lnTo>
                <a:lnTo>
                  <a:pt x="84" y="552"/>
                </a:lnTo>
                <a:lnTo>
                  <a:pt x="74" y="554"/>
                </a:lnTo>
                <a:lnTo>
                  <a:pt x="64" y="558"/>
                </a:lnTo>
                <a:lnTo>
                  <a:pt x="56" y="562"/>
                </a:lnTo>
                <a:lnTo>
                  <a:pt x="50" y="570"/>
                </a:lnTo>
                <a:lnTo>
                  <a:pt x="50" y="574"/>
                </a:lnTo>
                <a:lnTo>
                  <a:pt x="50" y="578"/>
                </a:lnTo>
                <a:lnTo>
                  <a:pt x="50" y="592"/>
                </a:lnTo>
                <a:lnTo>
                  <a:pt x="48" y="600"/>
                </a:lnTo>
                <a:lnTo>
                  <a:pt x="46" y="606"/>
                </a:lnTo>
                <a:lnTo>
                  <a:pt x="42" y="610"/>
                </a:lnTo>
                <a:lnTo>
                  <a:pt x="36" y="618"/>
                </a:lnTo>
                <a:lnTo>
                  <a:pt x="34" y="624"/>
                </a:lnTo>
                <a:lnTo>
                  <a:pt x="34" y="632"/>
                </a:lnTo>
                <a:lnTo>
                  <a:pt x="34" y="642"/>
                </a:lnTo>
                <a:lnTo>
                  <a:pt x="30" y="646"/>
                </a:lnTo>
                <a:lnTo>
                  <a:pt x="28" y="648"/>
                </a:lnTo>
                <a:lnTo>
                  <a:pt x="22" y="650"/>
                </a:lnTo>
                <a:lnTo>
                  <a:pt x="18" y="652"/>
                </a:lnTo>
                <a:lnTo>
                  <a:pt x="16" y="654"/>
                </a:lnTo>
                <a:lnTo>
                  <a:pt x="14" y="660"/>
                </a:lnTo>
                <a:lnTo>
                  <a:pt x="16" y="670"/>
                </a:lnTo>
                <a:lnTo>
                  <a:pt x="18" y="688"/>
                </a:lnTo>
                <a:lnTo>
                  <a:pt x="20" y="698"/>
                </a:lnTo>
                <a:lnTo>
                  <a:pt x="18" y="706"/>
                </a:lnTo>
                <a:lnTo>
                  <a:pt x="18" y="710"/>
                </a:lnTo>
                <a:lnTo>
                  <a:pt x="16" y="714"/>
                </a:lnTo>
                <a:lnTo>
                  <a:pt x="18" y="716"/>
                </a:lnTo>
                <a:lnTo>
                  <a:pt x="28" y="728"/>
                </a:lnTo>
                <a:lnTo>
                  <a:pt x="34" y="734"/>
                </a:lnTo>
                <a:lnTo>
                  <a:pt x="42" y="736"/>
                </a:lnTo>
                <a:lnTo>
                  <a:pt x="46" y="736"/>
                </a:lnTo>
                <a:lnTo>
                  <a:pt x="50" y="732"/>
                </a:lnTo>
                <a:lnTo>
                  <a:pt x="54" y="726"/>
                </a:lnTo>
                <a:lnTo>
                  <a:pt x="56" y="726"/>
                </a:lnTo>
                <a:lnTo>
                  <a:pt x="56" y="730"/>
                </a:lnTo>
                <a:lnTo>
                  <a:pt x="56" y="744"/>
                </a:lnTo>
                <a:lnTo>
                  <a:pt x="54" y="756"/>
                </a:lnTo>
                <a:lnTo>
                  <a:pt x="52" y="760"/>
                </a:lnTo>
                <a:lnTo>
                  <a:pt x="48" y="766"/>
                </a:lnTo>
                <a:lnTo>
                  <a:pt x="44" y="768"/>
                </a:lnTo>
                <a:lnTo>
                  <a:pt x="38" y="770"/>
                </a:lnTo>
                <a:lnTo>
                  <a:pt x="22" y="786"/>
                </a:lnTo>
                <a:lnTo>
                  <a:pt x="12" y="800"/>
                </a:lnTo>
                <a:lnTo>
                  <a:pt x="6" y="812"/>
                </a:lnTo>
                <a:lnTo>
                  <a:pt x="2" y="824"/>
                </a:lnTo>
                <a:lnTo>
                  <a:pt x="0" y="836"/>
                </a:lnTo>
                <a:lnTo>
                  <a:pt x="0" y="844"/>
                </a:lnTo>
                <a:lnTo>
                  <a:pt x="2" y="860"/>
                </a:lnTo>
                <a:lnTo>
                  <a:pt x="4" y="866"/>
                </a:lnTo>
                <a:lnTo>
                  <a:pt x="8" y="870"/>
                </a:lnTo>
                <a:lnTo>
                  <a:pt x="16" y="876"/>
                </a:lnTo>
                <a:lnTo>
                  <a:pt x="18" y="878"/>
                </a:lnTo>
                <a:lnTo>
                  <a:pt x="18" y="882"/>
                </a:lnTo>
                <a:lnTo>
                  <a:pt x="18" y="884"/>
                </a:lnTo>
                <a:lnTo>
                  <a:pt x="12" y="888"/>
                </a:lnTo>
                <a:lnTo>
                  <a:pt x="8" y="892"/>
                </a:lnTo>
                <a:lnTo>
                  <a:pt x="6" y="896"/>
                </a:lnTo>
                <a:lnTo>
                  <a:pt x="6" y="900"/>
                </a:lnTo>
                <a:lnTo>
                  <a:pt x="6" y="902"/>
                </a:lnTo>
                <a:lnTo>
                  <a:pt x="12" y="908"/>
                </a:lnTo>
                <a:lnTo>
                  <a:pt x="22" y="914"/>
                </a:lnTo>
                <a:lnTo>
                  <a:pt x="44" y="926"/>
                </a:lnTo>
                <a:lnTo>
                  <a:pt x="54" y="934"/>
                </a:lnTo>
                <a:lnTo>
                  <a:pt x="56" y="938"/>
                </a:lnTo>
                <a:lnTo>
                  <a:pt x="58" y="944"/>
                </a:lnTo>
                <a:lnTo>
                  <a:pt x="62" y="960"/>
                </a:lnTo>
                <a:lnTo>
                  <a:pt x="68" y="972"/>
                </a:lnTo>
                <a:lnTo>
                  <a:pt x="74" y="980"/>
                </a:lnTo>
                <a:lnTo>
                  <a:pt x="80" y="988"/>
                </a:lnTo>
                <a:lnTo>
                  <a:pt x="92" y="1004"/>
                </a:lnTo>
                <a:lnTo>
                  <a:pt x="96" y="1014"/>
                </a:lnTo>
                <a:lnTo>
                  <a:pt x="100" y="1026"/>
                </a:lnTo>
                <a:lnTo>
                  <a:pt x="104" y="1040"/>
                </a:lnTo>
                <a:lnTo>
                  <a:pt x="108" y="1056"/>
                </a:lnTo>
                <a:lnTo>
                  <a:pt x="122" y="1086"/>
                </a:lnTo>
                <a:lnTo>
                  <a:pt x="136" y="1114"/>
                </a:lnTo>
                <a:lnTo>
                  <a:pt x="142" y="1128"/>
                </a:lnTo>
                <a:lnTo>
                  <a:pt x="146" y="1142"/>
                </a:lnTo>
                <a:lnTo>
                  <a:pt x="148" y="1152"/>
                </a:lnTo>
                <a:lnTo>
                  <a:pt x="152" y="1160"/>
                </a:lnTo>
                <a:lnTo>
                  <a:pt x="158" y="1172"/>
                </a:lnTo>
                <a:lnTo>
                  <a:pt x="162" y="1180"/>
                </a:lnTo>
                <a:lnTo>
                  <a:pt x="164" y="1186"/>
                </a:lnTo>
                <a:lnTo>
                  <a:pt x="164" y="1194"/>
                </a:lnTo>
                <a:lnTo>
                  <a:pt x="166" y="1202"/>
                </a:lnTo>
                <a:lnTo>
                  <a:pt x="172" y="1210"/>
                </a:lnTo>
                <a:lnTo>
                  <a:pt x="184" y="1228"/>
                </a:lnTo>
                <a:lnTo>
                  <a:pt x="192" y="1238"/>
                </a:lnTo>
                <a:lnTo>
                  <a:pt x="198" y="1248"/>
                </a:lnTo>
                <a:lnTo>
                  <a:pt x="200" y="1260"/>
                </a:lnTo>
                <a:lnTo>
                  <a:pt x="200" y="1274"/>
                </a:lnTo>
                <a:lnTo>
                  <a:pt x="200" y="1286"/>
                </a:lnTo>
                <a:lnTo>
                  <a:pt x="204" y="1298"/>
                </a:lnTo>
                <a:lnTo>
                  <a:pt x="208" y="1308"/>
                </a:lnTo>
                <a:lnTo>
                  <a:pt x="214" y="1316"/>
                </a:lnTo>
                <a:lnTo>
                  <a:pt x="228" y="1330"/>
                </a:lnTo>
                <a:lnTo>
                  <a:pt x="234" y="1338"/>
                </a:lnTo>
                <a:lnTo>
                  <a:pt x="238" y="1344"/>
                </a:lnTo>
                <a:lnTo>
                  <a:pt x="246" y="1356"/>
                </a:lnTo>
                <a:lnTo>
                  <a:pt x="256" y="1368"/>
                </a:lnTo>
                <a:lnTo>
                  <a:pt x="278" y="1384"/>
                </a:lnTo>
                <a:lnTo>
                  <a:pt x="318" y="1406"/>
                </a:lnTo>
                <a:lnTo>
                  <a:pt x="358" y="1428"/>
                </a:lnTo>
                <a:lnTo>
                  <a:pt x="380" y="1442"/>
                </a:lnTo>
                <a:lnTo>
                  <a:pt x="388" y="1448"/>
                </a:lnTo>
                <a:lnTo>
                  <a:pt x="392" y="1454"/>
                </a:lnTo>
                <a:lnTo>
                  <a:pt x="396" y="1460"/>
                </a:lnTo>
                <a:lnTo>
                  <a:pt x="398" y="1468"/>
                </a:lnTo>
                <a:lnTo>
                  <a:pt x="400" y="1474"/>
                </a:lnTo>
                <a:lnTo>
                  <a:pt x="404" y="1480"/>
                </a:lnTo>
                <a:lnTo>
                  <a:pt x="408" y="1486"/>
                </a:lnTo>
                <a:lnTo>
                  <a:pt x="414" y="1490"/>
                </a:lnTo>
                <a:lnTo>
                  <a:pt x="426" y="1496"/>
                </a:lnTo>
                <a:lnTo>
                  <a:pt x="434" y="1500"/>
                </a:lnTo>
                <a:lnTo>
                  <a:pt x="440" y="1506"/>
                </a:lnTo>
                <a:lnTo>
                  <a:pt x="438" y="1532"/>
                </a:lnTo>
                <a:lnTo>
                  <a:pt x="440" y="1542"/>
                </a:lnTo>
                <a:lnTo>
                  <a:pt x="442" y="1546"/>
                </a:lnTo>
                <a:lnTo>
                  <a:pt x="442" y="1552"/>
                </a:lnTo>
                <a:lnTo>
                  <a:pt x="444" y="1564"/>
                </a:lnTo>
                <a:lnTo>
                  <a:pt x="446" y="1574"/>
                </a:lnTo>
                <a:lnTo>
                  <a:pt x="448" y="1586"/>
                </a:lnTo>
                <a:lnTo>
                  <a:pt x="448" y="1594"/>
                </a:lnTo>
                <a:lnTo>
                  <a:pt x="448" y="1604"/>
                </a:lnTo>
                <a:lnTo>
                  <a:pt x="446" y="1614"/>
                </a:lnTo>
                <a:lnTo>
                  <a:pt x="446" y="1624"/>
                </a:lnTo>
                <a:lnTo>
                  <a:pt x="450" y="1640"/>
                </a:lnTo>
                <a:lnTo>
                  <a:pt x="452" y="1658"/>
                </a:lnTo>
                <a:lnTo>
                  <a:pt x="452" y="1670"/>
                </a:lnTo>
                <a:lnTo>
                  <a:pt x="448" y="1686"/>
                </a:lnTo>
                <a:lnTo>
                  <a:pt x="444" y="1716"/>
                </a:lnTo>
                <a:lnTo>
                  <a:pt x="442" y="1732"/>
                </a:lnTo>
                <a:lnTo>
                  <a:pt x="440" y="1742"/>
                </a:lnTo>
                <a:lnTo>
                  <a:pt x="440" y="1744"/>
                </a:lnTo>
                <a:lnTo>
                  <a:pt x="438" y="1744"/>
                </a:lnTo>
                <a:lnTo>
                  <a:pt x="436" y="1744"/>
                </a:lnTo>
                <a:lnTo>
                  <a:pt x="434" y="1746"/>
                </a:lnTo>
                <a:lnTo>
                  <a:pt x="430" y="1752"/>
                </a:lnTo>
                <a:lnTo>
                  <a:pt x="430" y="1760"/>
                </a:lnTo>
                <a:lnTo>
                  <a:pt x="430" y="1762"/>
                </a:lnTo>
                <a:lnTo>
                  <a:pt x="434" y="1764"/>
                </a:lnTo>
                <a:lnTo>
                  <a:pt x="436" y="1768"/>
                </a:lnTo>
                <a:lnTo>
                  <a:pt x="436" y="1772"/>
                </a:lnTo>
                <a:lnTo>
                  <a:pt x="434" y="1788"/>
                </a:lnTo>
                <a:lnTo>
                  <a:pt x="430" y="1808"/>
                </a:lnTo>
                <a:lnTo>
                  <a:pt x="432" y="1820"/>
                </a:lnTo>
                <a:lnTo>
                  <a:pt x="434" y="1834"/>
                </a:lnTo>
                <a:lnTo>
                  <a:pt x="436" y="1846"/>
                </a:lnTo>
                <a:lnTo>
                  <a:pt x="436" y="1856"/>
                </a:lnTo>
                <a:lnTo>
                  <a:pt x="434" y="1864"/>
                </a:lnTo>
                <a:lnTo>
                  <a:pt x="432" y="1870"/>
                </a:lnTo>
                <a:lnTo>
                  <a:pt x="428" y="1882"/>
                </a:lnTo>
                <a:lnTo>
                  <a:pt x="428" y="1888"/>
                </a:lnTo>
                <a:lnTo>
                  <a:pt x="430" y="1894"/>
                </a:lnTo>
                <a:lnTo>
                  <a:pt x="432" y="1900"/>
                </a:lnTo>
                <a:lnTo>
                  <a:pt x="430" y="1908"/>
                </a:lnTo>
                <a:lnTo>
                  <a:pt x="424" y="1928"/>
                </a:lnTo>
                <a:lnTo>
                  <a:pt x="418" y="1946"/>
                </a:lnTo>
                <a:lnTo>
                  <a:pt x="416" y="1956"/>
                </a:lnTo>
                <a:lnTo>
                  <a:pt x="416" y="1964"/>
                </a:lnTo>
                <a:lnTo>
                  <a:pt x="416" y="1974"/>
                </a:lnTo>
                <a:lnTo>
                  <a:pt x="414" y="1978"/>
                </a:lnTo>
                <a:lnTo>
                  <a:pt x="410" y="1986"/>
                </a:lnTo>
                <a:lnTo>
                  <a:pt x="408" y="2004"/>
                </a:lnTo>
                <a:lnTo>
                  <a:pt x="408" y="2016"/>
                </a:lnTo>
                <a:lnTo>
                  <a:pt x="404" y="2024"/>
                </a:lnTo>
                <a:lnTo>
                  <a:pt x="400" y="2030"/>
                </a:lnTo>
                <a:lnTo>
                  <a:pt x="398" y="2036"/>
                </a:lnTo>
                <a:lnTo>
                  <a:pt x="394" y="2040"/>
                </a:lnTo>
                <a:lnTo>
                  <a:pt x="392" y="2044"/>
                </a:lnTo>
                <a:lnTo>
                  <a:pt x="392" y="2048"/>
                </a:lnTo>
                <a:lnTo>
                  <a:pt x="394" y="2056"/>
                </a:lnTo>
                <a:lnTo>
                  <a:pt x="400" y="2072"/>
                </a:lnTo>
                <a:lnTo>
                  <a:pt x="402" y="2086"/>
                </a:lnTo>
                <a:lnTo>
                  <a:pt x="402" y="2098"/>
                </a:lnTo>
                <a:lnTo>
                  <a:pt x="400" y="2104"/>
                </a:lnTo>
                <a:lnTo>
                  <a:pt x="398" y="2108"/>
                </a:lnTo>
                <a:lnTo>
                  <a:pt x="390" y="2116"/>
                </a:lnTo>
                <a:lnTo>
                  <a:pt x="386" y="2124"/>
                </a:lnTo>
                <a:lnTo>
                  <a:pt x="384" y="2130"/>
                </a:lnTo>
                <a:lnTo>
                  <a:pt x="384" y="2138"/>
                </a:lnTo>
                <a:lnTo>
                  <a:pt x="388" y="2162"/>
                </a:lnTo>
                <a:lnTo>
                  <a:pt x="392" y="2186"/>
                </a:lnTo>
                <a:lnTo>
                  <a:pt x="392" y="2200"/>
                </a:lnTo>
                <a:lnTo>
                  <a:pt x="392" y="2212"/>
                </a:lnTo>
                <a:lnTo>
                  <a:pt x="396" y="2224"/>
                </a:lnTo>
                <a:lnTo>
                  <a:pt x="398" y="2230"/>
                </a:lnTo>
                <a:lnTo>
                  <a:pt x="398" y="2236"/>
                </a:lnTo>
                <a:lnTo>
                  <a:pt x="392" y="2248"/>
                </a:lnTo>
                <a:lnTo>
                  <a:pt x="386" y="2262"/>
                </a:lnTo>
                <a:lnTo>
                  <a:pt x="386" y="2270"/>
                </a:lnTo>
                <a:lnTo>
                  <a:pt x="386" y="2280"/>
                </a:lnTo>
                <a:lnTo>
                  <a:pt x="388" y="2288"/>
                </a:lnTo>
                <a:lnTo>
                  <a:pt x="388" y="2292"/>
                </a:lnTo>
                <a:lnTo>
                  <a:pt x="386" y="2294"/>
                </a:lnTo>
                <a:lnTo>
                  <a:pt x="384" y="2298"/>
                </a:lnTo>
                <a:lnTo>
                  <a:pt x="380" y="2300"/>
                </a:lnTo>
                <a:lnTo>
                  <a:pt x="378" y="2306"/>
                </a:lnTo>
                <a:lnTo>
                  <a:pt x="376" y="2314"/>
                </a:lnTo>
                <a:lnTo>
                  <a:pt x="374" y="2328"/>
                </a:lnTo>
                <a:lnTo>
                  <a:pt x="372" y="2342"/>
                </a:lnTo>
                <a:lnTo>
                  <a:pt x="370" y="2354"/>
                </a:lnTo>
                <a:lnTo>
                  <a:pt x="362" y="2376"/>
                </a:lnTo>
                <a:lnTo>
                  <a:pt x="354" y="2390"/>
                </a:lnTo>
                <a:lnTo>
                  <a:pt x="350" y="2402"/>
                </a:lnTo>
                <a:lnTo>
                  <a:pt x="348" y="2412"/>
                </a:lnTo>
                <a:lnTo>
                  <a:pt x="344" y="2414"/>
                </a:lnTo>
                <a:lnTo>
                  <a:pt x="342" y="2420"/>
                </a:lnTo>
                <a:lnTo>
                  <a:pt x="338" y="2434"/>
                </a:lnTo>
                <a:lnTo>
                  <a:pt x="336" y="2446"/>
                </a:lnTo>
                <a:lnTo>
                  <a:pt x="334" y="2452"/>
                </a:lnTo>
                <a:lnTo>
                  <a:pt x="334" y="2454"/>
                </a:lnTo>
                <a:lnTo>
                  <a:pt x="332" y="2454"/>
                </a:lnTo>
                <a:lnTo>
                  <a:pt x="330" y="2452"/>
                </a:lnTo>
                <a:lnTo>
                  <a:pt x="328" y="2462"/>
                </a:lnTo>
                <a:lnTo>
                  <a:pt x="326" y="2474"/>
                </a:lnTo>
                <a:lnTo>
                  <a:pt x="324" y="2480"/>
                </a:lnTo>
                <a:lnTo>
                  <a:pt x="320" y="2482"/>
                </a:lnTo>
                <a:lnTo>
                  <a:pt x="318" y="2482"/>
                </a:lnTo>
                <a:lnTo>
                  <a:pt x="310" y="2480"/>
                </a:lnTo>
                <a:lnTo>
                  <a:pt x="308" y="2482"/>
                </a:lnTo>
                <a:lnTo>
                  <a:pt x="306" y="2486"/>
                </a:lnTo>
                <a:lnTo>
                  <a:pt x="306" y="2498"/>
                </a:lnTo>
                <a:lnTo>
                  <a:pt x="306" y="2506"/>
                </a:lnTo>
                <a:lnTo>
                  <a:pt x="310" y="2514"/>
                </a:lnTo>
                <a:lnTo>
                  <a:pt x="314" y="2522"/>
                </a:lnTo>
                <a:lnTo>
                  <a:pt x="314" y="2530"/>
                </a:lnTo>
                <a:lnTo>
                  <a:pt x="314" y="2540"/>
                </a:lnTo>
                <a:lnTo>
                  <a:pt x="312" y="2552"/>
                </a:lnTo>
                <a:lnTo>
                  <a:pt x="314" y="2560"/>
                </a:lnTo>
                <a:lnTo>
                  <a:pt x="318" y="2572"/>
                </a:lnTo>
                <a:lnTo>
                  <a:pt x="320" y="2576"/>
                </a:lnTo>
                <a:lnTo>
                  <a:pt x="322" y="2584"/>
                </a:lnTo>
                <a:lnTo>
                  <a:pt x="324" y="2594"/>
                </a:lnTo>
                <a:lnTo>
                  <a:pt x="322" y="2606"/>
                </a:lnTo>
                <a:lnTo>
                  <a:pt x="320" y="2618"/>
                </a:lnTo>
                <a:lnTo>
                  <a:pt x="316" y="2624"/>
                </a:lnTo>
                <a:lnTo>
                  <a:pt x="314" y="2626"/>
                </a:lnTo>
                <a:lnTo>
                  <a:pt x="310" y="2626"/>
                </a:lnTo>
                <a:lnTo>
                  <a:pt x="308" y="2626"/>
                </a:lnTo>
                <a:lnTo>
                  <a:pt x="306" y="2628"/>
                </a:lnTo>
                <a:lnTo>
                  <a:pt x="304" y="2632"/>
                </a:lnTo>
                <a:lnTo>
                  <a:pt x="304" y="2642"/>
                </a:lnTo>
                <a:lnTo>
                  <a:pt x="302" y="2658"/>
                </a:lnTo>
                <a:lnTo>
                  <a:pt x="298" y="2670"/>
                </a:lnTo>
                <a:lnTo>
                  <a:pt x="294" y="2686"/>
                </a:lnTo>
                <a:lnTo>
                  <a:pt x="292" y="2692"/>
                </a:lnTo>
                <a:lnTo>
                  <a:pt x="292" y="2696"/>
                </a:lnTo>
                <a:lnTo>
                  <a:pt x="294" y="2704"/>
                </a:lnTo>
                <a:lnTo>
                  <a:pt x="298" y="2712"/>
                </a:lnTo>
                <a:lnTo>
                  <a:pt x="302" y="2722"/>
                </a:lnTo>
                <a:lnTo>
                  <a:pt x="308" y="2728"/>
                </a:lnTo>
                <a:lnTo>
                  <a:pt x="312" y="2732"/>
                </a:lnTo>
                <a:lnTo>
                  <a:pt x="316" y="2734"/>
                </a:lnTo>
                <a:lnTo>
                  <a:pt x="320" y="2734"/>
                </a:lnTo>
                <a:lnTo>
                  <a:pt x="324" y="2732"/>
                </a:lnTo>
                <a:lnTo>
                  <a:pt x="328" y="2728"/>
                </a:lnTo>
                <a:lnTo>
                  <a:pt x="330" y="2724"/>
                </a:lnTo>
                <a:lnTo>
                  <a:pt x="334" y="2716"/>
                </a:lnTo>
                <a:lnTo>
                  <a:pt x="336" y="2716"/>
                </a:lnTo>
                <a:lnTo>
                  <a:pt x="338" y="2718"/>
                </a:lnTo>
                <a:lnTo>
                  <a:pt x="342" y="2722"/>
                </a:lnTo>
                <a:lnTo>
                  <a:pt x="346" y="2726"/>
                </a:lnTo>
                <a:lnTo>
                  <a:pt x="348" y="2728"/>
                </a:lnTo>
                <a:lnTo>
                  <a:pt x="350" y="2730"/>
                </a:lnTo>
                <a:lnTo>
                  <a:pt x="350" y="2732"/>
                </a:lnTo>
                <a:lnTo>
                  <a:pt x="344" y="2738"/>
                </a:lnTo>
                <a:lnTo>
                  <a:pt x="340" y="2744"/>
                </a:lnTo>
                <a:lnTo>
                  <a:pt x="340" y="2746"/>
                </a:lnTo>
                <a:lnTo>
                  <a:pt x="344" y="2746"/>
                </a:lnTo>
                <a:lnTo>
                  <a:pt x="350" y="2748"/>
                </a:lnTo>
                <a:lnTo>
                  <a:pt x="354" y="2752"/>
                </a:lnTo>
                <a:lnTo>
                  <a:pt x="356" y="2754"/>
                </a:lnTo>
                <a:lnTo>
                  <a:pt x="356" y="2760"/>
                </a:lnTo>
                <a:lnTo>
                  <a:pt x="356" y="2766"/>
                </a:lnTo>
                <a:lnTo>
                  <a:pt x="354" y="2766"/>
                </a:lnTo>
                <a:lnTo>
                  <a:pt x="352" y="2764"/>
                </a:lnTo>
                <a:lnTo>
                  <a:pt x="348" y="2758"/>
                </a:lnTo>
                <a:lnTo>
                  <a:pt x="344" y="2758"/>
                </a:lnTo>
                <a:lnTo>
                  <a:pt x="342" y="2760"/>
                </a:lnTo>
                <a:lnTo>
                  <a:pt x="342" y="2766"/>
                </a:lnTo>
                <a:lnTo>
                  <a:pt x="342" y="2774"/>
                </a:lnTo>
                <a:lnTo>
                  <a:pt x="342" y="2778"/>
                </a:lnTo>
                <a:lnTo>
                  <a:pt x="340" y="2782"/>
                </a:lnTo>
                <a:lnTo>
                  <a:pt x="342" y="2792"/>
                </a:lnTo>
                <a:lnTo>
                  <a:pt x="342" y="2798"/>
                </a:lnTo>
                <a:lnTo>
                  <a:pt x="342" y="2804"/>
                </a:lnTo>
                <a:lnTo>
                  <a:pt x="336" y="2812"/>
                </a:lnTo>
                <a:lnTo>
                  <a:pt x="330" y="2820"/>
                </a:lnTo>
                <a:lnTo>
                  <a:pt x="330" y="2824"/>
                </a:lnTo>
                <a:lnTo>
                  <a:pt x="330" y="2830"/>
                </a:lnTo>
                <a:lnTo>
                  <a:pt x="334" y="2840"/>
                </a:lnTo>
                <a:lnTo>
                  <a:pt x="332" y="2852"/>
                </a:lnTo>
                <a:lnTo>
                  <a:pt x="330" y="2860"/>
                </a:lnTo>
                <a:lnTo>
                  <a:pt x="326" y="2864"/>
                </a:lnTo>
                <a:lnTo>
                  <a:pt x="324" y="2866"/>
                </a:lnTo>
                <a:lnTo>
                  <a:pt x="324" y="2870"/>
                </a:lnTo>
                <a:lnTo>
                  <a:pt x="330" y="2872"/>
                </a:lnTo>
                <a:lnTo>
                  <a:pt x="336" y="2874"/>
                </a:lnTo>
                <a:lnTo>
                  <a:pt x="344" y="2878"/>
                </a:lnTo>
                <a:lnTo>
                  <a:pt x="346" y="2882"/>
                </a:lnTo>
                <a:lnTo>
                  <a:pt x="348" y="2890"/>
                </a:lnTo>
                <a:lnTo>
                  <a:pt x="346" y="2896"/>
                </a:lnTo>
                <a:lnTo>
                  <a:pt x="342" y="2904"/>
                </a:lnTo>
                <a:lnTo>
                  <a:pt x="338" y="2908"/>
                </a:lnTo>
                <a:lnTo>
                  <a:pt x="332" y="2912"/>
                </a:lnTo>
                <a:lnTo>
                  <a:pt x="326" y="2916"/>
                </a:lnTo>
                <a:lnTo>
                  <a:pt x="320" y="2918"/>
                </a:lnTo>
                <a:lnTo>
                  <a:pt x="318" y="2922"/>
                </a:lnTo>
                <a:lnTo>
                  <a:pt x="320" y="2926"/>
                </a:lnTo>
                <a:lnTo>
                  <a:pt x="322" y="2930"/>
                </a:lnTo>
                <a:lnTo>
                  <a:pt x="322" y="2932"/>
                </a:lnTo>
                <a:lnTo>
                  <a:pt x="320" y="2936"/>
                </a:lnTo>
                <a:lnTo>
                  <a:pt x="316" y="2940"/>
                </a:lnTo>
                <a:lnTo>
                  <a:pt x="312" y="2946"/>
                </a:lnTo>
                <a:lnTo>
                  <a:pt x="312" y="2954"/>
                </a:lnTo>
                <a:lnTo>
                  <a:pt x="312" y="2956"/>
                </a:lnTo>
                <a:lnTo>
                  <a:pt x="312" y="2962"/>
                </a:lnTo>
                <a:lnTo>
                  <a:pt x="310" y="2974"/>
                </a:lnTo>
                <a:lnTo>
                  <a:pt x="308" y="2986"/>
                </a:lnTo>
                <a:lnTo>
                  <a:pt x="308" y="2994"/>
                </a:lnTo>
                <a:lnTo>
                  <a:pt x="306" y="3000"/>
                </a:lnTo>
                <a:lnTo>
                  <a:pt x="300" y="3006"/>
                </a:lnTo>
                <a:lnTo>
                  <a:pt x="298" y="3006"/>
                </a:lnTo>
                <a:lnTo>
                  <a:pt x="296" y="3006"/>
                </a:lnTo>
                <a:lnTo>
                  <a:pt x="298" y="2998"/>
                </a:lnTo>
                <a:lnTo>
                  <a:pt x="300" y="2988"/>
                </a:lnTo>
                <a:lnTo>
                  <a:pt x="300" y="2984"/>
                </a:lnTo>
                <a:lnTo>
                  <a:pt x="296" y="2980"/>
                </a:lnTo>
                <a:lnTo>
                  <a:pt x="292" y="2978"/>
                </a:lnTo>
                <a:lnTo>
                  <a:pt x="290" y="2974"/>
                </a:lnTo>
                <a:lnTo>
                  <a:pt x="290" y="2968"/>
                </a:lnTo>
                <a:lnTo>
                  <a:pt x="290" y="2964"/>
                </a:lnTo>
                <a:lnTo>
                  <a:pt x="288" y="2962"/>
                </a:lnTo>
                <a:lnTo>
                  <a:pt x="282" y="2962"/>
                </a:lnTo>
                <a:lnTo>
                  <a:pt x="276" y="2962"/>
                </a:lnTo>
                <a:lnTo>
                  <a:pt x="274" y="2964"/>
                </a:lnTo>
                <a:lnTo>
                  <a:pt x="274" y="2966"/>
                </a:lnTo>
                <a:lnTo>
                  <a:pt x="270" y="2964"/>
                </a:lnTo>
                <a:lnTo>
                  <a:pt x="268" y="2964"/>
                </a:lnTo>
                <a:lnTo>
                  <a:pt x="266" y="2964"/>
                </a:lnTo>
                <a:lnTo>
                  <a:pt x="266" y="2968"/>
                </a:lnTo>
                <a:lnTo>
                  <a:pt x="266" y="2972"/>
                </a:lnTo>
                <a:lnTo>
                  <a:pt x="264" y="2976"/>
                </a:lnTo>
                <a:lnTo>
                  <a:pt x="260" y="2980"/>
                </a:lnTo>
                <a:lnTo>
                  <a:pt x="254" y="2986"/>
                </a:lnTo>
                <a:lnTo>
                  <a:pt x="238" y="2994"/>
                </a:lnTo>
                <a:lnTo>
                  <a:pt x="228" y="3004"/>
                </a:lnTo>
                <a:lnTo>
                  <a:pt x="226" y="3008"/>
                </a:lnTo>
                <a:lnTo>
                  <a:pt x="224" y="3012"/>
                </a:lnTo>
                <a:lnTo>
                  <a:pt x="224" y="3016"/>
                </a:lnTo>
                <a:lnTo>
                  <a:pt x="226" y="3020"/>
                </a:lnTo>
                <a:lnTo>
                  <a:pt x="232" y="3026"/>
                </a:lnTo>
                <a:lnTo>
                  <a:pt x="236" y="3026"/>
                </a:lnTo>
                <a:lnTo>
                  <a:pt x="236" y="3024"/>
                </a:lnTo>
                <a:lnTo>
                  <a:pt x="238" y="3016"/>
                </a:lnTo>
                <a:lnTo>
                  <a:pt x="238" y="3010"/>
                </a:lnTo>
                <a:lnTo>
                  <a:pt x="242" y="3006"/>
                </a:lnTo>
                <a:lnTo>
                  <a:pt x="244" y="3006"/>
                </a:lnTo>
                <a:lnTo>
                  <a:pt x="248" y="3006"/>
                </a:lnTo>
                <a:lnTo>
                  <a:pt x="252" y="3012"/>
                </a:lnTo>
                <a:lnTo>
                  <a:pt x="256" y="3018"/>
                </a:lnTo>
                <a:lnTo>
                  <a:pt x="264" y="3022"/>
                </a:lnTo>
                <a:lnTo>
                  <a:pt x="272" y="3024"/>
                </a:lnTo>
                <a:lnTo>
                  <a:pt x="274" y="3022"/>
                </a:lnTo>
                <a:lnTo>
                  <a:pt x="274" y="3020"/>
                </a:lnTo>
                <a:lnTo>
                  <a:pt x="276" y="3016"/>
                </a:lnTo>
                <a:lnTo>
                  <a:pt x="278" y="3016"/>
                </a:lnTo>
                <a:lnTo>
                  <a:pt x="282" y="3018"/>
                </a:lnTo>
                <a:lnTo>
                  <a:pt x="286" y="3024"/>
                </a:lnTo>
                <a:lnTo>
                  <a:pt x="290" y="3026"/>
                </a:lnTo>
                <a:lnTo>
                  <a:pt x="292" y="3028"/>
                </a:lnTo>
                <a:lnTo>
                  <a:pt x="296" y="3030"/>
                </a:lnTo>
                <a:lnTo>
                  <a:pt x="296" y="3036"/>
                </a:lnTo>
                <a:lnTo>
                  <a:pt x="294" y="3040"/>
                </a:lnTo>
                <a:lnTo>
                  <a:pt x="292" y="3040"/>
                </a:lnTo>
                <a:lnTo>
                  <a:pt x="286" y="3042"/>
                </a:lnTo>
                <a:lnTo>
                  <a:pt x="280" y="3042"/>
                </a:lnTo>
                <a:lnTo>
                  <a:pt x="278" y="3044"/>
                </a:lnTo>
                <a:lnTo>
                  <a:pt x="276" y="3048"/>
                </a:lnTo>
                <a:lnTo>
                  <a:pt x="274" y="3054"/>
                </a:lnTo>
                <a:lnTo>
                  <a:pt x="274" y="3056"/>
                </a:lnTo>
                <a:lnTo>
                  <a:pt x="280" y="3062"/>
                </a:lnTo>
                <a:lnTo>
                  <a:pt x="284" y="3064"/>
                </a:lnTo>
                <a:lnTo>
                  <a:pt x="282" y="3064"/>
                </a:lnTo>
                <a:lnTo>
                  <a:pt x="272" y="3062"/>
                </a:lnTo>
                <a:lnTo>
                  <a:pt x="270" y="3062"/>
                </a:lnTo>
                <a:lnTo>
                  <a:pt x="268" y="3066"/>
                </a:lnTo>
                <a:lnTo>
                  <a:pt x="266" y="3072"/>
                </a:lnTo>
                <a:lnTo>
                  <a:pt x="268" y="3074"/>
                </a:lnTo>
                <a:lnTo>
                  <a:pt x="272" y="3074"/>
                </a:lnTo>
                <a:lnTo>
                  <a:pt x="282" y="3074"/>
                </a:lnTo>
                <a:lnTo>
                  <a:pt x="290" y="3074"/>
                </a:lnTo>
                <a:lnTo>
                  <a:pt x="296" y="3076"/>
                </a:lnTo>
                <a:lnTo>
                  <a:pt x="300" y="3078"/>
                </a:lnTo>
                <a:lnTo>
                  <a:pt x="302" y="3078"/>
                </a:lnTo>
                <a:lnTo>
                  <a:pt x="302" y="3074"/>
                </a:lnTo>
                <a:lnTo>
                  <a:pt x="304" y="3072"/>
                </a:lnTo>
                <a:lnTo>
                  <a:pt x="306" y="3072"/>
                </a:lnTo>
                <a:lnTo>
                  <a:pt x="310" y="3076"/>
                </a:lnTo>
                <a:lnTo>
                  <a:pt x="312" y="3080"/>
                </a:lnTo>
                <a:lnTo>
                  <a:pt x="312" y="3082"/>
                </a:lnTo>
                <a:lnTo>
                  <a:pt x="310" y="3084"/>
                </a:lnTo>
                <a:lnTo>
                  <a:pt x="308" y="3086"/>
                </a:lnTo>
                <a:lnTo>
                  <a:pt x="310" y="3088"/>
                </a:lnTo>
                <a:lnTo>
                  <a:pt x="314" y="3096"/>
                </a:lnTo>
                <a:lnTo>
                  <a:pt x="318" y="3100"/>
                </a:lnTo>
                <a:lnTo>
                  <a:pt x="318" y="3102"/>
                </a:lnTo>
                <a:lnTo>
                  <a:pt x="314" y="3100"/>
                </a:lnTo>
                <a:lnTo>
                  <a:pt x="300" y="3090"/>
                </a:lnTo>
                <a:lnTo>
                  <a:pt x="294" y="3088"/>
                </a:lnTo>
                <a:lnTo>
                  <a:pt x="286" y="3088"/>
                </a:lnTo>
                <a:lnTo>
                  <a:pt x="272" y="3086"/>
                </a:lnTo>
                <a:lnTo>
                  <a:pt x="268" y="3088"/>
                </a:lnTo>
                <a:lnTo>
                  <a:pt x="266" y="3088"/>
                </a:lnTo>
                <a:lnTo>
                  <a:pt x="268" y="3090"/>
                </a:lnTo>
                <a:lnTo>
                  <a:pt x="270" y="3092"/>
                </a:lnTo>
                <a:lnTo>
                  <a:pt x="272" y="3092"/>
                </a:lnTo>
                <a:lnTo>
                  <a:pt x="274" y="3092"/>
                </a:lnTo>
                <a:lnTo>
                  <a:pt x="276" y="3096"/>
                </a:lnTo>
                <a:lnTo>
                  <a:pt x="278" y="3100"/>
                </a:lnTo>
                <a:lnTo>
                  <a:pt x="282" y="3104"/>
                </a:lnTo>
                <a:lnTo>
                  <a:pt x="292" y="3110"/>
                </a:lnTo>
                <a:lnTo>
                  <a:pt x="294" y="3112"/>
                </a:lnTo>
                <a:lnTo>
                  <a:pt x="294" y="3114"/>
                </a:lnTo>
                <a:lnTo>
                  <a:pt x="294" y="3116"/>
                </a:lnTo>
                <a:lnTo>
                  <a:pt x="294" y="3120"/>
                </a:lnTo>
                <a:lnTo>
                  <a:pt x="292" y="3120"/>
                </a:lnTo>
                <a:lnTo>
                  <a:pt x="288" y="3118"/>
                </a:lnTo>
                <a:lnTo>
                  <a:pt x="284" y="3116"/>
                </a:lnTo>
                <a:lnTo>
                  <a:pt x="280" y="3116"/>
                </a:lnTo>
                <a:lnTo>
                  <a:pt x="280" y="3120"/>
                </a:lnTo>
                <a:lnTo>
                  <a:pt x="276" y="3132"/>
                </a:lnTo>
                <a:lnTo>
                  <a:pt x="276" y="3138"/>
                </a:lnTo>
                <a:lnTo>
                  <a:pt x="276" y="3148"/>
                </a:lnTo>
                <a:lnTo>
                  <a:pt x="278" y="3168"/>
                </a:lnTo>
                <a:lnTo>
                  <a:pt x="280" y="3174"/>
                </a:lnTo>
                <a:lnTo>
                  <a:pt x="282" y="3178"/>
                </a:lnTo>
                <a:lnTo>
                  <a:pt x="284" y="3178"/>
                </a:lnTo>
                <a:lnTo>
                  <a:pt x="284" y="3176"/>
                </a:lnTo>
                <a:lnTo>
                  <a:pt x="286" y="3168"/>
                </a:lnTo>
                <a:lnTo>
                  <a:pt x="288" y="3160"/>
                </a:lnTo>
                <a:lnTo>
                  <a:pt x="290" y="3156"/>
                </a:lnTo>
                <a:lnTo>
                  <a:pt x="292" y="3154"/>
                </a:lnTo>
                <a:lnTo>
                  <a:pt x="292" y="3158"/>
                </a:lnTo>
                <a:lnTo>
                  <a:pt x="292" y="3164"/>
                </a:lnTo>
                <a:lnTo>
                  <a:pt x="292" y="3170"/>
                </a:lnTo>
                <a:lnTo>
                  <a:pt x="294" y="3176"/>
                </a:lnTo>
                <a:lnTo>
                  <a:pt x="298" y="3182"/>
                </a:lnTo>
                <a:lnTo>
                  <a:pt x="300" y="3184"/>
                </a:lnTo>
                <a:lnTo>
                  <a:pt x="296" y="3182"/>
                </a:lnTo>
                <a:lnTo>
                  <a:pt x="290" y="3180"/>
                </a:lnTo>
                <a:lnTo>
                  <a:pt x="284" y="3182"/>
                </a:lnTo>
                <a:lnTo>
                  <a:pt x="280" y="3184"/>
                </a:lnTo>
                <a:lnTo>
                  <a:pt x="280" y="3186"/>
                </a:lnTo>
                <a:lnTo>
                  <a:pt x="282" y="3188"/>
                </a:lnTo>
                <a:lnTo>
                  <a:pt x="282" y="3190"/>
                </a:lnTo>
                <a:lnTo>
                  <a:pt x="280" y="3192"/>
                </a:lnTo>
                <a:lnTo>
                  <a:pt x="280" y="3194"/>
                </a:lnTo>
                <a:lnTo>
                  <a:pt x="284" y="3198"/>
                </a:lnTo>
                <a:lnTo>
                  <a:pt x="296" y="3206"/>
                </a:lnTo>
                <a:lnTo>
                  <a:pt x="294" y="3206"/>
                </a:lnTo>
                <a:lnTo>
                  <a:pt x="288" y="3206"/>
                </a:lnTo>
                <a:lnTo>
                  <a:pt x="280" y="3204"/>
                </a:lnTo>
                <a:lnTo>
                  <a:pt x="278" y="3204"/>
                </a:lnTo>
                <a:lnTo>
                  <a:pt x="280" y="3206"/>
                </a:lnTo>
                <a:lnTo>
                  <a:pt x="288" y="3216"/>
                </a:lnTo>
                <a:lnTo>
                  <a:pt x="290" y="3220"/>
                </a:lnTo>
                <a:lnTo>
                  <a:pt x="280" y="3214"/>
                </a:lnTo>
                <a:lnTo>
                  <a:pt x="274" y="3212"/>
                </a:lnTo>
                <a:lnTo>
                  <a:pt x="268" y="3212"/>
                </a:lnTo>
                <a:lnTo>
                  <a:pt x="264" y="3214"/>
                </a:lnTo>
                <a:lnTo>
                  <a:pt x="264" y="3216"/>
                </a:lnTo>
                <a:lnTo>
                  <a:pt x="268" y="3218"/>
                </a:lnTo>
                <a:lnTo>
                  <a:pt x="272" y="3220"/>
                </a:lnTo>
                <a:lnTo>
                  <a:pt x="274" y="3224"/>
                </a:lnTo>
                <a:lnTo>
                  <a:pt x="274" y="3226"/>
                </a:lnTo>
                <a:lnTo>
                  <a:pt x="278" y="3228"/>
                </a:lnTo>
                <a:lnTo>
                  <a:pt x="282" y="3230"/>
                </a:lnTo>
                <a:lnTo>
                  <a:pt x="284" y="3230"/>
                </a:lnTo>
                <a:lnTo>
                  <a:pt x="288" y="3230"/>
                </a:lnTo>
                <a:lnTo>
                  <a:pt x="292" y="3234"/>
                </a:lnTo>
                <a:lnTo>
                  <a:pt x="296" y="3236"/>
                </a:lnTo>
                <a:lnTo>
                  <a:pt x="296" y="3238"/>
                </a:lnTo>
                <a:lnTo>
                  <a:pt x="288" y="3236"/>
                </a:lnTo>
                <a:lnTo>
                  <a:pt x="284" y="3236"/>
                </a:lnTo>
                <a:lnTo>
                  <a:pt x="284" y="3238"/>
                </a:lnTo>
                <a:lnTo>
                  <a:pt x="288" y="3248"/>
                </a:lnTo>
                <a:lnTo>
                  <a:pt x="290" y="3252"/>
                </a:lnTo>
                <a:lnTo>
                  <a:pt x="294" y="3252"/>
                </a:lnTo>
                <a:lnTo>
                  <a:pt x="298" y="3250"/>
                </a:lnTo>
                <a:lnTo>
                  <a:pt x="302" y="3240"/>
                </a:lnTo>
                <a:lnTo>
                  <a:pt x="306" y="3234"/>
                </a:lnTo>
                <a:lnTo>
                  <a:pt x="308" y="3232"/>
                </a:lnTo>
                <a:lnTo>
                  <a:pt x="308" y="3234"/>
                </a:lnTo>
                <a:lnTo>
                  <a:pt x="306" y="3242"/>
                </a:lnTo>
                <a:lnTo>
                  <a:pt x="300" y="3256"/>
                </a:lnTo>
                <a:lnTo>
                  <a:pt x="296" y="3258"/>
                </a:lnTo>
                <a:lnTo>
                  <a:pt x="292" y="3258"/>
                </a:lnTo>
                <a:lnTo>
                  <a:pt x="288" y="3258"/>
                </a:lnTo>
                <a:lnTo>
                  <a:pt x="286" y="3258"/>
                </a:lnTo>
                <a:lnTo>
                  <a:pt x="284" y="3260"/>
                </a:lnTo>
                <a:lnTo>
                  <a:pt x="284" y="3264"/>
                </a:lnTo>
                <a:lnTo>
                  <a:pt x="286" y="3266"/>
                </a:lnTo>
                <a:lnTo>
                  <a:pt x="288" y="3268"/>
                </a:lnTo>
                <a:lnTo>
                  <a:pt x="288" y="3272"/>
                </a:lnTo>
                <a:lnTo>
                  <a:pt x="288" y="3276"/>
                </a:lnTo>
                <a:lnTo>
                  <a:pt x="290" y="3276"/>
                </a:lnTo>
                <a:lnTo>
                  <a:pt x="292" y="3276"/>
                </a:lnTo>
                <a:lnTo>
                  <a:pt x="296" y="3276"/>
                </a:lnTo>
                <a:lnTo>
                  <a:pt x="302" y="3278"/>
                </a:lnTo>
                <a:lnTo>
                  <a:pt x="306" y="3286"/>
                </a:lnTo>
                <a:lnTo>
                  <a:pt x="308" y="3294"/>
                </a:lnTo>
                <a:lnTo>
                  <a:pt x="308" y="3298"/>
                </a:lnTo>
                <a:lnTo>
                  <a:pt x="306" y="3298"/>
                </a:lnTo>
                <a:lnTo>
                  <a:pt x="302" y="3294"/>
                </a:lnTo>
                <a:lnTo>
                  <a:pt x="298" y="3288"/>
                </a:lnTo>
                <a:lnTo>
                  <a:pt x="296" y="3288"/>
                </a:lnTo>
                <a:lnTo>
                  <a:pt x="296" y="3290"/>
                </a:lnTo>
                <a:lnTo>
                  <a:pt x="296" y="3294"/>
                </a:lnTo>
                <a:lnTo>
                  <a:pt x="298" y="3298"/>
                </a:lnTo>
                <a:lnTo>
                  <a:pt x="298" y="3302"/>
                </a:lnTo>
                <a:lnTo>
                  <a:pt x="298" y="3304"/>
                </a:lnTo>
                <a:lnTo>
                  <a:pt x="300" y="3308"/>
                </a:lnTo>
                <a:lnTo>
                  <a:pt x="302" y="3310"/>
                </a:lnTo>
                <a:lnTo>
                  <a:pt x="306" y="3308"/>
                </a:lnTo>
                <a:lnTo>
                  <a:pt x="308" y="3306"/>
                </a:lnTo>
                <a:lnTo>
                  <a:pt x="310" y="3308"/>
                </a:lnTo>
                <a:lnTo>
                  <a:pt x="312" y="3310"/>
                </a:lnTo>
                <a:lnTo>
                  <a:pt x="314" y="3318"/>
                </a:lnTo>
                <a:lnTo>
                  <a:pt x="310" y="3316"/>
                </a:lnTo>
                <a:lnTo>
                  <a:pt x="308" y="3316"/>
                </a:lnTo>
                <a:lnTo>
                  <a:pt x="308" y="3318"/>
                </a:lnTo>
                <a:lnTo>
                  <a:pt x="312" y="3326"/>
                </a:lnTo>
                <a:lnTo>
                  <a:pt x="318" y="3332"/>
                </a:lnTo>
                <a:lnTo>
                  <a:pt x="322" y="3332"/>
                </a:lnTo>
                <a:lnTo>
                  <a:pt x="324" y="3332"/>
                </a:lnTo>
                <a:lnTo>
                  <a:pt x="326" y="3322"/>
                </a:lnTo>
                <a:lnTo>
                  <a:pt x="330" y="3318"/>
                </a:lnTo>
                <a:lnTo>
                  <a:pt x="332" y="3316"/>
                </a:lnTo>
                <a:lnTo>
                  <a:pt x="334" y="3314"/>
                </a:lnTo>
                <a:lnTo>
                  <a:pt x="334" y="3312"/>
                </a:lnTo>
                <a:lnTo>
                  <a:pt x="334" y="3310"/>
                </a:lnTo>
                <a:lnTo>
                  <a:pt x="342" y="3312"/>
                </a:lnTo>
                <a:lnTo>
                  <a:pt x="348" y="3312"/>
                </a:lnTo>
                <a:lnTo>
                  <a:pt x="350" y="3312"/>
                </a:lnTo>
                <a:lnTo>
                  <a:pt x="350" y="3310"/>
                </a:lnTo>
                <a:lnTo>
                  <a:pt x="344" y="3304"/>
                </a:lnTo>
                <a:lnTo>
                  <a:pt x="334" y="3300"/>
                </a:lnTo>
                <a:lnTo>
                  <a:pt x="326" y="3294"/>
                </a:lnTo>
                <a:lnTo>
                  <a:pt x="324" y="3292"/>
                </a:lnTo>
                <a:lnTo>
                  <a:pt x="328" y="3290"/>
                </a:lnTo>
                <a:lnTo>
                  <a:pt x="336" y="3294"/>
                </a:lnTo>
                <a:lnTo>
                  <a:pt x="350" y="3302"/>
                </a:lnTo>
                <a:lnTo>
                  <a:pt x="354" y="3308"/>
                </a:lnTo>
                <a:lnTo>
                  <a:pt x="354" y="3314"/>
                </a:lnTo>
                <a:lnTo>
                  <a:pt x="352" y="3320"/>
                </a:lnTo>
                <a:lnTo>
                  <a:pt x="350" y="3322"/>
                </a:lnTo>
                <a:lnTo>
                  <a:pt x="348" y="3324"/>
                </a:lnTo>
                <a:lnTo>
                  <a:pt x="350" y="3330"/>
                </a:lnTo>
                <a:lnTo>
                  <a:pt x="352" y="3332"/>
                </a:lnTo>
                <a:lnTo>
                  <a:pt x="348" y="3328"/>
                </a:lnTo>
                <a:lnTo>
                  <a:pt x="342" y="3322"/>
                </a:lnTo>
                <a:lnTo>
                  <a:pt x="340" y="3322"/>
                </a:lnTo>
                <a:lnTo>
                  <a:pt x="338" y="3326"/>
                </a:lnTo>
                <a:lnTo>
                  <a:pt x="334" y="3336"/>
                </a:lnTo>
                <a:lnTo>
                  <a:pt x="332" y="3334"/>
                </a:lnTo>
                <a:lnTo>
                  <a:pt x="332" y="3330"/>
                </a:lnTo>
                <a:lnTo>
                  <a:pt x="330" y="3332"/>
                </a:lnTo>
                <a:lnTo>
                  <a:pt x="324" y="3338"/>
                </a:lnTo>
                <a:lnTo>
                  <a:pt x="322" y="3340"/>
                </a:lnTo>
                <a:lnTo>
                  <a:pt x="320" y="3340"/>
                </a:lnTo>
                <a:lnTo>
                  <a:pt x="316" y="3336"/>
                </a:lnTo>
                <a:lnTo>
                  <a:pt x="310" y="3330"/>
                </a:lnTo>
                <a:lnTo>
                  <a:pt x="306" y="3328"/>
                </a:lnTo>
                <a:lnTo>
                  <a:pt x="304" y="3328"/>
                </a:lnTo>
                <a:lnTo>
                  <a:pt x="306" y="3332"/>
                </a:lnTo>
                <a:lnTo>
                  <a:pt x="310" y="3336"/>
                </a:lnTo>
                <a:lnTo>
                  <a:pt x="310" y="3340"/>
                </a:lnTo>
                <a:lnTo>
                  <a:pt x="308" y="3344"/>
                </a:lnTo>
                <a:lnTo>
                  <a:pt x="306" y="3350"/>
                </a:lnTo>
                <a:lnTo>
                  <a:pt x="308" y="3350"/>
                </a:lnTo>
                <a:lnTo>
                  <a:pt x="312" y="3352"/>
                </a:lnTo>
                <a:lnTo>
                  <a:pt x="310" y="3356"/>
                </a:lnTo>
                <a:lnTo>
                  <a:pt x="306" y="3364"/>
                </a:lnTo>
                <a:lnTo>
                  <a:pt x="306" y="3368"/>
                </a:lnTo>
                <a:lnTo>
                  <a:pt x="306" y="3370"/>
                </a:lnTo>
                <a:lnTo>
                  <a:pt x="308" y="3370"/>
                </a:lnTo>
                <a:lnTo>
                  <a:pt x="314" y="3366"/>
                </a:lnTo>
                <a:lnTo>
                  <a:pt x="316" y="3364"/>
                </a:lnTo>
                <a:lnTo>
                  <a:pt x="320" y="3364"/>
                </a:lnTo>
                <a:lnTo>
                  <a:pt x="322" y="3366"/>
                </a:lnTo>
                <a:lnTo>
                  <a:pt x="324" y="3372"/>
                </a:lnTo>
                <a:lnTo>
                  <a:pt x="322" y="3374"/>
                </a:lnTo>
                <a:lnTo>
                  <a:pt x="320" y="3374"/>
                </a:lnTo>
                <a:lnTo>
                  <a:pt x="316" y="3374"/>
                </a:lnTo>
                <a:lnTo>
                  <a:pt x="322" y="3380"/>
                </a:lnTo>
                <a:lnTo>
                  <a:pt x="322" y="3382"/>
                </a:lnTo>
                <a:lnTo>
                  <a:pt x="318" y="3384"/>
                </a:lnTo>
                <a:lnTo>
                  <a:pt x="316" y="3386"/>
                </a:lnTo>
                <a:lnTo>
                  <a:pt x="320" y="3388"/>
                </a:lnTo>
                <a:lnTo>
                  <a:pt x="328" y="3390"/>
                </a:lnTo>
                <a:lnTo>
                  <a:pt x="332" y="3388"/>
                </a:lnTo>
                <a:lnTo>
                  <a:pt x="334" y="3384"/>
                </a:lnTo>
                <a:lnTo>
                  <a:pt x="334" y="3378"/>
                </a:lnTo>
                <a:lnTo>
                  <a:pt x="334" y="3376"/>
                </a:lnTo>
                <a:lnTo>
                  <a:pt x="336" y="3374"/>
                </a:lnTo>
                <a:lnTo>
                  <a:pt x="340" y="3370"/>
                </a:lnTo>
                <a:lnTo>
                  <a:pt x="344" y="3368"/>
                </a:lnTo>
                <a:lnTo>
                  <a:pt x="346" y="3366"/>
                </a:lnTo>
                <a:lnTo>
                  <a:pt x="346" y="3364"/>
                </a:lnTo>
                <a:lnTo>
                  <a:pt x="344" y="3362"/>
                </a:lnTo>
                <a:lnTo>
                  <a:pt x="340" y="3360"/>
                </a:lnTo>
                <a:lnTo>
                  <a:pt x="340" y="3358"/>
                </a:lnTo>
                <a:lnTo>
                  <a:pt x="344" y="3358"/>
                </a:lnTo>
                <a:lnTo>
                  <a:pt x="352" y="3358"/>
                </a:lnTo>
                <a:lnTo>
                  <a:pt x="354" y="3362"/>
                </a:lnTo>
                <a:lnTo>
                  <a:pt x="356" y="3362"/>
                </a:lnTo>
                <a:lnTo>
                  <a:pt x="360" y="3360"/>
                </a:lnTo>
                <a:lnTo>
                  <a:pt x="364" y="3358"/>
                </a:lnTo>
                <a:lnTo>
                  <a:pt x="368" y="3356"/>
                </a:lnTo>
                <a:lnTo>
                  <a:pt x="382" y="3356"/>
                </a:lnTo>
                <a:lnTo>
                  <a:pt x="392" y="3358"/>
                </a:lnTo>
                <a:lnTo>
                  <a:pt x="394" y="3360"/>
                </a:lnTo>
                <a:lnTo>
                  <a:pt x="396" y="3362"/>
                </a:lnTo>
                <a:lnTo>
                  <a:pt x="392" y="3366"/>
                </a:lnTo>
                <a:lnTo>
                  <a:pt x="386" y="3368"/>
                </a:lnTo>
                <a:lnTo>
                  <a:pt x="380" y="3366"/>
                </a:lnTo>
                <a:lnTo>
                  <a:pt x="372" y="3364"/>
                </a:lnTo>
                <a:lnTo>
                  <a:pt x="368" y="3364"/>
                </a:lnTo>
                <a:lnTo>
                  <a:pt x="366" y="3366"/>
                </a:lnTo>
                <a:lnTo>
                  <a:pt x="362" y="3370"/>
                </a:lnTo>
                <a:lnTo>
                  <a:pt x="358" y="3376"/>
                </a:lnTo>
                <a:lnTo>
                  <a:pt x="356" y="3376"/>
                </a:lnTo>
                <a:lnTo>
                  <a:pt x="354" y="3376"/>
                </a:lnTo>
                <a:lnTo>
                  <a:pt x="348" y="3372"/>
                </a:lnTo>
                <a:lnTo>
                  <a:pt x="342" y="3374"/>
                </a:lnTo>
                <a:lnTo>
                  <a:pt x="338" y="3378"/>
                </a:lnTo>
                <a:lnTo>
                  <a:pt x="338" y="3384"/>
                </a:lnTo>
                <a:lnTo>
                  <a:pt x="340" y="3388"/>
                </a:lnTo>
                <a:lnTo>
                  <a:pt x="338" y="3390"/>
                </a:lnTo>
                <a:lnTo>
                  <a:pt x="338" y="3392"/>
                </a:lnTo>
                <a:lnTo>
                  <a:pt x="340" y="3396"/>
                </a:lnTo>
                <a:lnTo>
                  <a:pt x="342" y="3398"/>
                </a:lnTo>
                <a:lnTo>
                  <a:pt x="340" y="3398"/>
                </a:lnTo>
                <a:lnTo>
                  <a:pt x="334" y="3396"/>
                </a:lnTo>
                <a:lnTo>
                  <a:pt x="326" y="3396"/>
                </a:lnTo>
                <a:lnTo>
                  <a:pt x="324" y="3396"/>
                </a:lnTo>
                <a:lnTo>
                  <a:pt x="324" y="3398"/>
                </a:lnTo>
                <a:lnTo>
                  <a:pt x="326" y="3402"/>
                </a:lnTo>
                <a:lnTo>
                  <a:pt x="342" y="3412"/>
                </a:lnTo>
                <a:lnTo>
                  <a:pt x="354" y="3418"/>
                </a:lnTo>
                <a:lnTo>
                  <a:pt x="356" y="3418"/>
                </a:lnTo>
                <a:lnTo>
                  <a:pt x="354" y="3412"/>
                </a:lnTo>
                <a:lnTo>
                  <a:pt x="352" y="3406"/>
                </a:lnTo>
                <a:lnTo>
                  <a:pt x="352" y="3402"/>
                </a:lnTo>
                <a:lnTo>
                  <a:pt x="358" y="3400"/>
                </a:lnTo>
                <a:lnTo>
                  <a:pt x="362" y="3398"/>
                </a:lnTo>
                <a:lnTo>
                  <a:pt x="364" y="3396"/>
                </a:lnTo>
                <a:lnTo>
                  <a:pt x="364" y="3394"/>
                </a:lnTo>
                <a:lnTo>
                  <a:pt x="360" y="3390"/>
                </a:lnTo>
                <a:lnTo>
                  <a:pt x="356" y="3388"/>
                </a:lnTo>
                <a:lnTo>
                  <a:pt x="362" y="3390"/>
                </a:lnTo>
                <a:lnTo>
                  <a:pt x="370" y="3392"/>
                </a:lnTo>
                <a:lnTo>
                  <a:pt x="374" y="3390"/>
                </a:lnTo>
                <a:lnTo>
                  <a:pt x="378" y="3386"/>
                </a:lnTo>
                <a:lnTo>
                  <a:pt x="384" y="3382"/>
                </a:lnTo>
                <a:lnTo>
                  <a:pt x="392" y="3378"/>
                </a:lnTo>
                <a:lnTo>
                  <a:pt x="396" y="3374"/>
                </a:lnTo>
                <a:lnTo>
                  <a:pt x="402" y="3372"/>
                </a:lnTo>
                <a:lnTo>
                  <a:pt x="406" y="3374"/>
                </a:lnTo>
                <a:lnTo>
                  <a:pt x="408" y="3376"/>
                </a:lnTo>
                <a:lnTo>
                  <a:pt x="408" y="3378"/>
                </a:lnTo>
                <a:lnTo>
                  <a:pt x="406" y="3384"/>
                </a:lnTo>
                <a:lnTo>
                  <a:pt x="398" y="3392"/>
                </a:lnTo>
                <a:lnTo>
                  <a:pt x="390" y="3396"/>
                </a:lnTo>
                <a:lnTo>
                  <a:pt x="384" y="3400"/>
                </a:lnTo>
                <a:lnTo>
                  <a:pt x="384" y="3402"/>
                </a:lnTo>
                <a:lnTo>
                  <a:pt x="382" y="3404"/>
                </a:lnTo>
                <a:lnTo>
                  <a:pt x="380" y="3402"/>
                </a:lnTo>
                <a:lnTo>
                  <a:pt x="376" y="3400"/>
                </a:lnTo>
                <a:lnTo>
                  <a:pt x="374" y="3402"/>
                </a:lnTo>
                <a:lnTo>
                  <a:pt x="374" y="3404"/>
                </a:lnTo>
                <a:lnTo>
                  <a:pt x="370" y="3402"/>
                </a:lnTo>
                <a:lnTo>
                  <a:pt x="362" y="3404"/>
                </a:lnTo>
                <a:lnTo>
                  <a:pt x="358" y="3406"/>
                </a:lnTo>
                <a:lnTo>
                  <a:pt x="356" y="3408"/>
                </a:lnTo>
                <a:lnTo>
                  <a:pt x="360" y="3414"/>
                </a:lnTo>
                <a:lnTo>
                  <a:pt x="366" y="3420"/>
                </a:lnTo>
                <a:lnTo>
                  <a:pt x="372" y="3426"/>
                </a:lnTo>
                <a:lnTo>
                  <a:pt x="378" y="3430"/>
                </a:lnTo>
                <a:lnTo>
                  <a:pt x="382" y="3432"/>
                </a:lnTo>
                <a:lnTo>
                  <a:pt x="386" y="3434"/>
                </a:lnTo>
                <a:lnTo>
                  <a:pt x="392" y="3438"/>
                </a:lnTo>
                <a:lnTo>
                  <a:pt x="402" y="3438"/>
                </a:lnTo>
                <a:lnTo>
                  <a:pt x="410" y="3436"/>
                </a:lnTo>
                <a:lnTo>
                  <a:pt x="414" y="3434"/>
                </a:lnTo>
                <a:lnTo>
                  <a:pt x="416" y="3426"/>
                </a:lnTo>
                <a:lnTo>
                  <a:pt x="416" y="3412"/>
                </a:lnTo>
                <a:lnTo>
                  <a:pt x="418" y="3400"/>
                </a:lnTo>
                <a:lnTo>
                  <a:pt x="420" y="3394"/>
                </a:lnTo>
                <a:lnTo>
                  <a:pt x="422" y="3388"/>
                </a:lnTo>
                <a:lnTo>
                  <a:pt x="424" y="3378"/>
                </a:lnTo>
                <a:lnTo>
                  <a:pt x="424" y="3372"/>
                </a:lnTo>
                <a:lnTo>
                  <a:pt x="426" y="3368"/>
                </a:lnTo>
                <a:lnTo>
                  <a:pt x="428" y="3366"/>
                </a:lnTo>
                <a:lnTo>
                  <a:pt x="432" y="3366"/>
                </a:lnTo>
                <a:lnTo>
                  <a:pt x="440" y="3364"/>
                </a:lnTo>
                <a:lnTo>
                  <a:pt x="444" y="3362"/>
                </a:lnTo>
                <a:lnTo>
                  <a:pt x="450" y="3358"/>
                </a:lnTo>
                <a:lnTo>
                  <a:pt x="454" y="3354"/>
                </a:lnTo>
                <a:lnTo>
                  <a:pt x="458" y="3354"/>
                </a:lnTo>
                <a:lnTo>
                  <a:pt x="462" y="3354"/>
                </a:lnTo>
                <a:lnTo>
                  <a:pt x="466" y="3356"/>
                </a:lnTo>
                <a:lnTo>
                  <a:pt x="470" y="3350"/>
                </a:lnTo>
                <a:lnTo>
                  <a:pt x="476" y="3342"/>
                </a:lnTo>
                <a:lnTo>
                  <a:pt x="480" y="3340"/>
                </a:lnTo>
                <a:lnTo>
                  <a:pt x="486" y="3340"/>
                </a:lnTo>
                <a:lnTo>
                  <a:pt x="496" y="3342"/>
                </a:lnTo>
                <a:lnTo>
                  <a:pt x="510" y="3344"/>
                </a:lnTo>
                <a:lnTo>
                  <a:pt x="518" y="3348"/>
                </a:lnTo>
                <a:lnTo>
                  <a:pt x="520" y="3346"/>
                </a:lnTo>
                <a:lnTo>
                  <a:pt x="518" y="3342"/>
                </a:lnTo>
                <a:lnTo>
                  <a:pt x="510" y="3328"/>
                </a:lnTo>
                <a:lnTo>
                  <a:pt x="500" y="3308"/>
                </a:lnTo>
                <a:lnTo>
                  <a:pt x="496" y="3296"/>
                </a:lnTo>
                <a:lnTo>
                  <a:pt x="492" y="3282"/>
                </a:lnTo>
                <a:lnTo>
                  <a:pt x="490" y="3266"/>
                </a:lnTo>
                <a:lnTo>
                  <a:pt x="490" y="3256"/>
                </a:lnTo>
                <a:lnTo>
                  <a:pt x="490" y="3246"/>
                </a:lnTo>
                <a:lnTo>
                  <a:pt x="494" y="3238"/>
                </a:lnTo>
                <a:lnTo>
                  <a:pt x="498" y="3228"/>
                </a:lnTo>
                <a:lnTo>
                  <a:pt x="506" y="3222"/>
                </a:lnTo>
                <a:lnTo>
                  <a:pt x="518" y="3216"/>
                </a:lnTo>
                <a:lnTo>
                  <a:pt x="528" y="3212"/>
                </a:lnTo>
                <a:lnTo>
                  <a:pt x="536" y="3208"/>
                </a:lnTo>
                <a:lnTo>
                  <a:pt x="542" y="3202"/>
                </a:lnTo>
                <a:lnTo>
                  <a:pt x="546" y="3196"/>
                </a:lnTo>
                <a:lnTo>
                  <a:pt x="550" y="3180"/>
                </a:lnTo>
                <a:lnTo>
                  <a:pt x="552" y="3156"/>
                </a:lnTo>
                <a:lnTo>
                  <a:pt x="556" y="3144"/>
                </a:lnTo>
                <a:lnTo>
                  <a:pt x="564" y="3134"/>
                </a:lnTo>
                <a:lnTo>
                  <a:pt x="572" y="3126"/>
                </a:lnTo>
                <a:lnTo>
                  <a:pt x="580" y="3122"/>
                </a:lnTo>
                <a:lnTo>
                  <a:pt x="596" y="3112"/>
                </a:lnTo>
                <a:lnTo>
                  <a:pt x="602" y="3108"/>
                </a:lnTo>
                <a:lnTo>
                  <a:pt x="604" y="3104"/>
                </a:lnTo>
                <a:lnTo>
                  <a:pt x="606" y="3100"/>
                </a:lnTo>
                <a:lnTo>
                  <a:pt x="610" y="3096"/>
                </a:lnTo>
                <a:lnTo>
                  <a:pt x="616" y="3092"/>
                </a:lnTo>
                <a:lnTo>
                  <a:pt x="622" y="3086"/>
                </a:lnTo>
                <a:lnTo>
                  <a:pt x="624" y="3082"/>
                </a:lnTo>
                <a:lnTo>
                  <a:pt x="622" y="3078"/>
                </a:lnTo>
                <a:lnTo>
                  <a:pt x="620" y="3074"/>
                </a:lnTo>
                <a:lnTo>
                  <a:pt x="620" y="3072"/>
                </a:lnTo>
                <a:lnTo>
                  <a:pt x="624" y="3066"/>
                </a:lnTo>
                <a:lnTo>
                  <a:pt x="626" y="3060"/>
                </a:lnTo>
                <a:lnTo>
                  <a:pt x="626" y="3054"/>
                </a:lnTo>
                <a:lnTo>
                  <a:pt x="626" y="3044"/>
                </a:lnTo>
                <a:lnTo>
                  <a:pt x="624" y="3038"/>
                </a:lnTo>
                <a:lnTo>
                  <a:pt x="620" y="3036"/>
                </a:lnTo>
                <a:lnTo>
                  <a:pt x="608" y="3036"/>
                </a:lnTo>
                <a:lnTo>
                  <a:pt x="600" y="3034"/>
                </a:lnTo>
                <a:lnTo>
                  <a:pt x="590" y="3032"/>
                </a:lnTo>
                <a:lnTo>
                  <a:pt x="580" y="3026"/>
                </a:lnTo>
                <a:lnTo>
                  <a:pt x="570" y="3016"/>
                </a:lnTo>
                <a:lnTo>
                  <a:pt x="554" y="2996"/>
                </a:lnTo>
                <a:lnTo>
                  <a:pt x="550" y="2988"/>
                </a:lnTo>
                <a:lnTo>
                  <a:pt x="550" y="2982"/>
                </a:lnTo>
                <a:lnTo>
                  <a:pt x="550" y="2976"/>
                </a:lnTo>
                <a:lnTo>
                  <a:pt x="554" y="2968"/>
                </a:lnTo>
                <a:lnTo>
                  <a:pt x="564" y="2948"/>
                </a:lnTo>
                <a:lnTo>
                  <a:pt x="570" y="2938"/>
                </a:lnTo>
                <a:lnTo>
                  <a:pt x="576" y="2930"/>
                </a:lnTo>
                <a:lnTo>
                  <a:pt x="580" y="2928"/>
                </a:lnTo>
                <a:lnTo>
                  <a:pt x="584" y="2926"/>
                </a:lnTo>
                <a:lnTo>
                  <a:pt x="592" y="2926"/>
                </a:lnTo>
                <a:lnTo>
                  <a:pt x="594" y="2924"/>
                </a:lnTo>
                <a:lnTo>
                  <a:pt x="598" y="2922"/>
                </a:lnTo>
                <a:lnTo>
                  <a:pt x="602" y="2918"/>
                </a:lnTo>
                <a:lnTo>
                  <a:pt x="608" y="2916"/>
                </a:lnTo>
                <a:lnTo>
                  <a:pt x="622" y="2916"/>
                </a:lnTo>
                <a:lnTo>
                  <a:pt x="628" y="2916"/>
                </a:lnTo>
                <a:lnTo>
                  <a:pt x="632" y="2914"/>
                </a:lnTo>
                <a:lnTo>
                  <a:pt x="634" y="2912"/>
                </a:lnTo>
                <a:lnTo>
                  <a:pt x="630" y="2908"/>
                </a:lnTo>
                <a:lnTo>
                  <a:pt x="628" y="2902"/>
                </a:lnTo>
                <a:lnTo>
                  <a:pt x="630" y="2898"/>
                </a:lnTo>
                <a:lnTo>
                  <a:pt x="638" y="2890"/>
                </a:lnTo>
                <a:lnTo>
                  <a:pt x="642" y="2886"/>
                </a:lnTo>
                <a:lnTo>
                  <a:pt x="646" y="2878"/>
                </a:lnTo>
                <a:lnTo>
                  <a:pt x="648" y="2868"/>
                </a:lnTo>
                <a:lnTo>
                  <a:pt x="644" y="2856"/>
                </a:lnTo>
                <a:lnTo>
                  <a:pt x="644" y="2850"/>
                </a:lnTo>
                <a:lnTo>
                  <a:pt x="644" y="2844"/>
                </a:lnTo>
                <a:lnTo>
                  <a:pt x="646" y="2836"/>
                </a:lnTo>
                <a:lnTo>
                  <a:pt x="648" y="2830"/>
                </a:lnTo>
                <a:lnTo>
                  <a:pt x="652" y="2822"/>
                </a:lnTo>
                <a:lnTo>
                  <a:pt x="660" y="2816"/>
                </a:lnTo>
                <a:lnTo>
                  <a:pt x="668" y="2810"/>
                </a:lnTo>
                <a:lnTo>
                  <a:pt x="678" y="2806"/>
                </a:lnTo>
                <a:lnTo>
                  <a:pt x="684" y="2802"/>
                </a:lnTo>
                <a:lnTo>
                  <a:pt x="682" y="2800"/>
                </a:lnTo>
                <a:lnTo>
                  <a:pt x="674" y="2798"/>
                </a:lnTo>
                <a:lnTo>
                  <a:pt x="662" y="2794"/>
                </a:lnTo>
                <a:lnTo>
                  <a:pt x="658" y="2790"/>
                </a:lnTo>
                <a:lnTo>
                  <a:pt x="658" y="2786"/>
                </a:lnTo>
                <a:lnTo>
                  <a:pt x="660" y="2782"/>
                </a:lnTo>
                <a:lnTo>
                  <a:pt x="664" y="2780"/>
                </a:lnTo>
                <a:lnTo>
                  <a:pt x="670" y="2780"/>
                </a:lnTo>
                <a:lnTo>
                  <a:pt x="676" y="2780"/>
                </a:lnTo>
                <a:lnTo>
                  <a:pt x="682" y="2782"/>
                </a:lnTo>
                <a:lnTo>
                  <a:pt x="686" y="2788"/>
                </a:lnTo>
                <a:lnTo>
                  <a:pt x="690" y="2792"/>
                </a:lnTo>
                <a:lnTo>
                  <a:pt x="692" y="2796"/>
                </a:lnTo>
                <a:lnTo>
                  <a:pt x="696" y="2798"/>
                </a:lnTo>
                <a:lnTo>
                  <a:pt x="700" y="2798"/>
                </a:lnTo>
                <a:lnTo>
                  <a:pt x="704" y="2796"/>
                </a:lnTo>
                <a:lnTo>
                  <a:pt x="708" y="2792"/>
                </a:lnTo>
                <a:lnTo>
                  <a:pt x="712" y="2786"/>
                </a:lnTo>
                <a:lnTo>
                  <a:pt x="714" y="2778"/>
                </a:lnTo>
                <a:lnTo>
                  <a:pt x="716" y="2770"/>
                </a:lnTo>
                <a:lnTo>
                  <a:pt x="714" y="2762"/>
                </a:lnTo>
                <a:lnTo>
                  <a:pt x="708" y="2754"/>
                </a:lnTo>
                <a:lnTo>
                  <a:pt x="706" y="2752"/>
                </a:lnTo>
                <a:lnTo>
                  <a:pt x="702" y="2752"/>
                </a:lnTo>
                <a:lnTo>
                  <a:pt x="678" y="2758"/>
                </a:lnTo>
                <a:lnTo>
                  <a:pt x="670" y="2760"/>
                </a:lnTo>
                <a:lnTo>
                  <a:pt x="662" y="2758"/>
                </a:lnTo>
                <a:lnTo>
                  <a:pt x="658" y="2756"/>
                </a:lnTo>
                <a:lnTo>
                  <a:pt x="656" y="2750"/>
                </a:lnTo>
                <a:lnTo>
                  <a:pt x="654" y="2744"/>
                </a:lnTo>
                <a:lnTo>
                  <a:pt x="656" y="2734"/>
                </a:lnTo>
                <a:lnTo>
                  <a:pt x="656" y="2726"/>
                </a:lnTo>
                <a:lnTo>
                  <a:pt x="654" y="2716"/>
                </a:lnTo>
                <a:lnTo>
                  <a:pt x="650" y="2700"/>
                </a:lnTo>
                <a:lnTo>
                  <a:pt x="648" y="2694"/>
                </a:lnTo>
                <a:lnTo>
                  <a:pt x="646" y="2690"/>
                </a:lnTo>
                <a:lnTo>
                  <a:pt x="648" y="2684"/>
                </a:lnTo>
                <a:lnTo>
                  <a:pt x="654" y="2682"/>
                </a:lnTo>
                <a:lnTo>
                  <a:pt x="662" y="2680"/>
                </a:lnTo>
                <a:lnTo>
                  <a:pt x="668" y="2682"/>
                </a:lnTo>
                <a:lnTo>
                  <a:pt x="684" y="2688"/>
                </a:lnTo>
                <a:lnTo>
                  <a:pt x="700" y="2696"/>
                </a:lnTo>
                <a:lnTo>
                  <a:pt x="708" y="2698"/>
                </a:lnTo>
                <a:lnTo>
                  <a:pt x="714" y="2700"/>
                </a:lnTo>
                <a:lnTo>
                  <a:pt x="724" y="2700"/>
                </a:lnTo>
                <a:lnTo>
                  <a:pt x="728" y="2700"/>
                </a:lnTo>
                <a:lnTo>
                  <a:pt x="734" y="2700"/>
                </a:lnTo>
                <a:lnTo>
                  <a:pt x="748" y="2694"/>
                </a:lnTo>
                <a:lnTo>
                  <a:pt x="762" y="2684"/>
                </a:lnTo>
                <a:lnTo>
                  <a:pt x="768" y="2680"/>
                </a:lnTo>
                <a:lnTo>
                  <a:pt x="770" y="2676"/>
                </a:lnTo>
                <a:lnTo>
                  <a:pt x="770" y="2672"/>
                </a:lnTo>
                <a:lnTo>
                  <a:pt x="770" y="2670"/>
                </a:lnTo>
                <a:lnTo>
                  <a:pt x="764" y="2664"/>
                </a:lnTo>
                <a:lnTo>
                  <a:pt x="762" y="2660"/>
                </a:lnTo>
                <a:lnTo>
                  <a:pt x="760" y="2658"/>
                </a:lnTo>
                <a:lnTo>
                  <a:pt x="758" y="2650"/>
                </a:lnTo>
                <a:lnTo>
                  <a:pt x="762" y="2642"/>
                </a:lnTo>
                <a:lnTo>
                  <a:pt x="770" y="2632"/>
                </a:lnTo>
                <a:lnTo>
                  <a:pt x="776" y="2622"/>
                </a:lnTo>
                <a:lnTo>
                  <a:pt x="778" y="2612"/>
                </a:lnTo>
                <a:lnTo>
                  <a:pt x="776" y="2602"/>
                </a:lnTo>
                <a:lnTo>
                  <a:pt x="772" y="2598"/>
                </a:lnTo>
                <a:lnTo>
                  <a:pt x="770" y="2596"/>
                </a:lnTo>
                <a:lnTo>
                  <a:pt x="766" y="2592"/>
                </a:lnTo>
                <a:lnTo>
                  <a:pt x="762" y="2588"/>
                </a:lnTo>
                <a:lnTo>
                  <a:pt x="760" y="2578"/>
                </a:lnTo>
                <a:lnTo>
                  <a:pt x="760" y="2574"/>
                </a:lnTo>
                <a:lnTo>
                  <a:pt x="762" y="2572"/>
                </a:lnTo>
                <a:lnTo>
                  <a:pt x="768" y="2572"/>
                </a:lnTo>
                <a:lnTo>
                  <a:pt x="774" y="2576"/>
                </a:lnTo>
                <a:lnTo>
                  <a:pt x="784" y="2582"/>
                </a:lnTo>
                <a:lnTo>
                  <a:pt x="792" y="2582"/>
                </a:lnTo>
                <a:lnTo>
                  <a:pt x="824" y="2578"/>
                </a:lnTo>
                <a:lnTo>
                  <a:pt x="856" y="2574"/>
                </a:lnTo>
                <a:lnTo>
                  <a:pt x="890" y="2566"/>
                </a:lnTo>
                <a:lnTo>
                  <a:pt x="920" y="2556"/>
                </a:lnTo>
                <a:lnTo>
                  <a:pt x="934" y="2550"/>
                </a:lnTo>
                <a:lnTo>
                  <a:pt x="944" y="2544"/>
                </a:lnTo>
                <a:lnTo>
                  <a:pt x="952" y="2538"/>
                </a:lnTo>
                <a:lnTo>
                  <a:pt x="956" y="2534"/>
                </a:lnTo>
                <a:lnTo>
                  <a:pt x="958" y="2528"/>
                </a:lnTo>
                <a:lnTo>
                  <a:pt x="960" y="2524"/>
                </a:lnTo>
                <a:lnTo>
                  <a:pt x="962" y="2516"/>
                </a:lnTo>
                <a:lnTo>
                  <a:pt x="966" y="2510"/>
                </a:lnTo>
                <a:lnTo>
                  <a:pt x="970" y="2504"/>
                </a:lnTo>
                <a:lnTo>
                  <a:pt x="980" y="2492"/>
                </a:lnTo>
                <a:lnTo>
                  <a:pt x="986" y="2478"/>
                </a:lnTo>
                <a:lnTo>
                  <a:pt x="990" y="2464"/>
                </a:lnTo>
                <a:lnTo>
                  <a:pt x="990" y="2444"/>
                </a:lnTo>
                <a:lnTo>
                  <a:pt x="990" y="2436"/>
                </a:lnTo>
                <a:lnTo>
                  <a:pt x="990" y="2432"/>
                </a:lnTo>
                <a:lnTo>
                  <a:pt x="986" y="2432"/>
                </a:lnTo>
                <a:lnTo>
                  <a:pt x="984" y="2432"/>
                </a:lnTo>
                <a:lnTo>
                  <a:pt x="980" y="2432"/>
                </a:lnTo>
                <a:lnTo>
                  <a:pt x="976" y="2432"/>
                </a:lnTo>
                <a:lnTo>
                  <a:pt x="970" y="2428"/>
                </a:lnTo>
                <a:lnTo>
                  <a:pt x="964" y="2420"/>
                </a:lnTo>
                <a:lnTo>
                  <a:pt x="962" y="2410"/>
                </a:lnTo>
                <a:lnTo>
                  <a:pt x="962" y="2404"/>
                </a:lnTo>
                <a:lnTo>
                  <a:pt x="964" y="2400"/>
                </a:lnTo>
                <a:lnTo>
                  <a:pt x="968" y="2396"/>
                </a:lnTo>
                <a:lnTo>
                  <a:pt x="970" y="2392"/>
                </a:lnTo>
                <a:lnTo>
                  <a:pt x="970" y="2388"/>
                </a:lnTo>
                <a:lnTo>
                  <a:pt x="968" y="2380"/>
                </a:lnTo>
                <a:lnTo>
                  <a:pt x="962" y="2368"/>
                </a:lnTo>
                <a:lnTo>
                  <a:pt x="954" y="2360"/>
                </a:lnTo>
                <a:lnTo>
                  <a:pt x="946" y="2354"/>
                </a:lnTo>
                <a:lnTo>
                  <a:pt x="928" y="2344"/>
                </a:lnTo>
                <a:lnTo>
                  <a:pt x="922" y="2338"/>
                </a:lnTo>
                <a:lnTo>
                  <a:pt x="918" y="2332"/>
                </a:lnTo>
                <a:lnTo>
                  <a:pt x="918" y="2330"/>
                </a:lnTo>
                <a:lnTo>
                  <a:pt x="920" y="2326"/>
                </a:lnTo>
                <a:lnTo>
                  <a:pt x="926" y="2316"/>
                </a:lnTo>
                <a:lnTo>
                  <a:pt x="928" y="2320"/>
                </a:lnTo>
                <a:lnTo>
                  <a:pt x="934" y="2326"/>
                </a:lnTo>
                <a:lnTo>
                  <a:pt x="946" y="2332"/>
                </a:lnTo>
                <a:lnTo>
                  <a:pt x="952" y="2334"/>
                </a:lnTo>
                <a:lnTo>
                  <a:pt x="958" y="2334"/>
                </a:lnTo>
                <a:lnTo>
                  <a:pt x="966" y="2336"/>
                </a:lnTo>
                <a:lnTo>
                  <a:pt x="976" y="2338"/>
                </a:lnTo>
                <a:lnTo>
                  <a:pt x="992" y="2348"/>
                </a:lnTo>
                <a:lnTo>
                  <a:pt x="1002" y="2352"/>
                </a:lnTo>
                <a:lnTo>
                  <a:pt x="1010" y="2356"/>
                </a:lnTo>
                <a:lnTo>
                  <a:pt x="1018" y="2358"/>
                </a:lnTo>
                <a:lnTo>
                  <a:pt x="1026" y="2356"/>
                </a:lnTo>
                <a:lnTo>
                  <a:pt x="1032" y="2354"/>
                </a:lnTo>
                <a:lnTo>
                  <a:pt x="1038" y="2352"/>
                </a:lnTo>
                <a:lnTo>
                  <a:pt x="1050" y="2356"/>
                </a:lnTo>
                <a:lnTo>
                  <a:pt x="1056" y="2358"/>
                </a:lnTo>
                <a:lnTo>
                  <a:pt x="1062" y="2358"/>
                </a:lnTo>
                <a:lnTo>
                  <a:pt x="1068" y="2358"/>
                </a:lnTo>
                <a:lnTo>
                  <a:pt x="1076" y="2354"/>
                </a:lnTo>
                <a:lnTo>
                  <a:pt x="1090" y="2344"/>
                </a:lnTo>
                <a:lnTo>
                  <a:pt x="1100" y="2334"/>
                </a:lnTo>
                <a:lnTo>
                  <a:pt x="1110" y="2320"/>
                </a:lnTo>
                <a:lnTo>
                  <a:pt x="1122" y="2300"/>
                </a:lnTo>
                <a:lnTo>
                  <a:pt x="1120" y="2294"/>
                </a:lnTo>
                <a:lnTo>
                  <a:pt x="1124" y="2288"/>
                </a:lnTo>
                <a:lnTo>
                  <a:pt x="1130" y="2282"/>
                </a:lnTo>
                <a:lnTo>
                  <a:pt x="1140" y="2276"/>
                </a:lnTo>
                <a:lnTo>
                  <a:pt x="1150" y="2270"/>
                </a:lnTo>
                <a:lnTo>
                  <a:pt x="1154" y="2264"/>
                </a:lnTo>
                <a:lnTo>
                  <a:pt x="1158" y="2256"/>
                </a:lnTo>
                <a:lnTo>
                  <a:pt x="1166" y="2232"/>
                </a:lnTo>
                <a:lnTo>
                  <a:pt x="1170" y="2224"/>
                </a:lnTo>
                <a:lnTo>
                  <a:pt x="1174" y="2218"/>
                </a:lnTo>
                <a:lnTo>
                  <a:pt x="1188" y="2204"/>
                </a:lnTo>
                <a:lnTo>
                  <a:pt x="1210" y="2184"/>
                </a:lnTo>
                <a:lnTo>
                  <a:pt x="1220" y="2174"/>
                </a:lnTo>
                <a:lnTo>
                  <a:pt x="1228" y="2164"/>
                </a:lnTo>
                <a:lnTo>
                  <a:pt x="1240" y="2140"/>
                </a:lnTo>
                <a:lnTo>
                  <a:pt x="1254" y="2110"/>
                </a:lnTo>
                <a:lnTo>
                  <a:pt x="1270" y="2074"/>
                </a:lnTo>
                <a:lnTo>
                  <a:pt x="1278" y="2058"/>
                </a:lnTo>
                <a:lnTo>
                  <a:pt x="1284" y="2048"/>
                </a:lnTo>
                <a:lnTo>
                  <a:pt x="1290" y="2042"/>
                </a:lnTo>
                <a:lnTo>
                  <a:pt x="1294" y="2038"/>
                </a:lnTo>
                <a:lnTo>
                  <a:pt x="1304" y="2030"/>
                </a:lnTo>
                <a:lnTo>
                  <a:pt x="1308" y="2022"/>
                </a:lnTo>
                <a:lnTo>
                  <a:pt x="1314" y="2012"/>
                </a:lnTo>
                <a:lnTo>
                  <a:pt x="1320" y="1998"/>
                </a:lnTo>
                <a:lnTo>
                  <a:pt x="1322" y="1984"/>
                </a:lnTo>
                <a:lnTo>
                  <a:pt x="1322" y="1970"/>
                </a:lnTo>
                <a:lnTo>
                  <a:pt x="1322" y="1956"/>
                </a:lnTo>
                <a:lnTo>
                  <a:pt x="1322" y="1926"/>
                </a:lnTo>
                <a:lnTo>
                  <a:pt x="1320" y="1910"/>
                </a:lnTo>
                <a:lnTo>
                  <a:pt x="1322" y="1894"/>
                </a:lnTo>
                <a:lnTo>
                  <a:pt x="1324" y="1878"/>
                </a:lnTo>
                <a:lnTo>
                  <a:pt x="1332" y="1862"/>
                </a:lnTo>
                <a:lnTo>
                  <a:pt x="1340" y="1848"/>
                </a:lnTo>
                <a:lnTo>
                  <a:pt x="1352" y="1836"/>
                </a:lnTo>
                <a:lnTo>
                  <a:pt x="1364" y="1824"/>
                </a:lnTo>
                <a:lnTo>
                  <a:pt x="1376" y="1816"/>
                </a:lnTo>
                <a:lnTo>
                  <a:pt x="1388" y="1808"/>
                </a:lnTo>
                <a:lnTo>
                  <a:pt x="1398" y="1802"/>
                </a:lnTo>
                <a:lnTo>
                  <a:pt x="1422" y="1792"/>
                </a:lnTo>
                <a:lnTo>
                  <a:pt x="1438" y="1782"/>
                </a:lnTo>
                <a:lnTo>
                  <a:pt x="1452" y="1772"/>
                </a:lnTo>
                <a:lnTo>
                  <a:pt x="1462" y="1764"/>
                </a:lnTo>
                <a:lnTo>
                  <a:pt x="1476" y="1750"/>
                </a:lnTo>
                <a:lnTo>
                  <a:pt x="1482" y="1744"/>
                </a:lnTo>
                <a:lnTo>
                  <a:pt x="1490" y="1740"/>
                </a:lnTo>
                <a:lnTo>
                  <a:pt x="1498" y="1738"/>
                </a:lnTo>
                <a:lnTo>
                  <a:pt x="1502" y="1738"/>
                </a:lnTo>
                <a:lnTo>
                  <a:pt x="1506" y="1740"/>
                </a:lnTo>
                <a:lnTo>
                  <a:pt x="1508" y="1742"/>
                </a:lnTo>
                <a:lnTo>
                  <a:pt x="1514" y="1742"/>
                </a:lnTo>
                <a:lnTo>
                  <a:pt x="1520" y="1742"/>
                </a:lnTo>
                <a:lnTo>
                  <a:pt x="1530" y="1740"/>
                </a:lnTo>
                <a:lnTo>
                  <a:pt x="1544" y="1738"/>
                </a:lnTo>
                <a:lnTo>
                  <a:pt x="1556" y="1738"/>
                </a:lnTo>
                <a:lnTo>
                  <a:pt x="1576" y="1738"/>
                </a:lnTo>
                <a:lnTo>
                  <a:pt x="1584" y="1738"/>
                </a:lnTo>
                <a:lnTo>
                  <a:pt x="1588" y="1736"/>
                </a:lnTo>
                <a:lnTo>
                  <a:pt x="1592" y="1734"/>
                </a:lnTo>
                <a:lnTo>
                  <a:pt x="1590" y="1728"/>
                </a:lnTo>
                <a:lnTo>
                  <a:pt x="1590" y="1724"/>
                </a:lnTo>
                <a:lnTo>
                  <a:pt x="1590" y="1722"/>
                </a:lnTo>
                <a:lnTo>
                  <a:pt x="1594" y="1716"/>
                </a:lnTo>
                <a:lnTo>
                  <a:pt x="1608" y="1702"/>
                </a:lnTo>
                <a:lnTo>
                  <a:pt x="1616" y="1696"/>
                </a:lnTo>
                <a:lnTo>
                  <a:pt x="1622" y="1690"/>
                </a:lnTo>
                <a:lnTo>
                  <a:pt x="1626" y="1682"/>
                </a:lnTo>
                <a:lnTo>
                  <a:pt x="1626" y="1676"/>
                </a:lnTo>
                <a:lnTo>
                  <a:pt x="1624" y="1672"/>
                </a:lnTo>
                <a:lnTo>
                  <a:pt x="1622" y="1662"/>
                </a:lnTo>
                <a:lnTo>
                  <a:pt x="1624" y="1654"/>
                </a:lnTo>
                <a:lnTo>
                  <a:pt x="1628" y="1644"/>
                </a:lnTo>
                <a:lnTo>
                  <a:pt x="1634" y="1634"/>
                </a:lnTo>
                <a:lnTo>
                  <a:pt x="1650" y="1610"/>
                </a:lnTo>
                <a:lnTo>
                  <a:pt x="1668" y="1580"/>
                </a:lnTo>
                <a:lnTo>
                  <a:pt x="1674" y="1564"/>
                </a:lnTo>
                <a:lnTo>
                  <a:pt x="1678" y="1550"/>
                </a:lnTo>
                <a:lnTo>
                  <a:pt x="1678" y="1536"/>
                </a:lnTo>
                <a:lnTo>
                  <a:pt x="1678" y="1524"/>
                </a:lnTo>
                <a:lnTo>
                  <a:pt x="1678" y="1514"/>
                </a:lnTo>
                <a:lnTo>
                  <a:pt x="1680" y="1506"/>
                </a:lnTo>
                <a:lnTo>
                  <a:pt x="1682" y="1498"/>
                </a:lnTo>
                <a:lnTo>
                  <a:pt x="1688" y="1494"/>
                </a:lnTo>
                <a:lnTo>
                  <a:pt x="1694" y="1488"/>
                </a:lnTo>
                <a:lnTo>
                  <a:pt x="1698" y="1480"/>
                </a:lnTo>
                <a:lnTo>
                  <a:pt x="1698" y="1470"/>
                </a:lnTo>
                <a:lnTo>
                  <a:pt x="1700" y="1460"/>
                </a:lnTo>
                <a:lnTo>
                  <a:pt x="1700" y="1434"/>
                </a:lnTo>
                <a:lnTo>
                  <a:pt x="1702" y="1418"/>
                </a:lnTo>
                <a:lnTo>
                  <a:pt x="1704" y="1404"/>
                </a:lnTo>
                <a:lnTo>
                  <a:pt x="1708" y="1390"/>
                </a:lnTo>
                <a:lnTo>
                  <a:pt x="1708" y="1378"/>
                </a:lnTo>
                <a:lnTo>
                  <a:pt x="1708" y="1368"/>
                </a:lnTo>
                <a:lnTo>
                  <a:pt x="1706" y="1360"/>
                </a:lnTo>
                <a:lnTo>
                  <a:pt x="1702" y="1342"/>
                </a:lnTo>
                <a:lnTo>
                  <a:pt x="1702" y="1334"/>
                </a:lnTo>
                <a:lnTo>
                  <a:pt x="1702" y="1324"/>
                </a:lnTo>
                <a:lnTo>
                  <a:pt x="1706" y="1252"/>
                </a:lnTo>
                <a:lnTo>
                  <a:pt x="1708" y="1234"/>
                </a:lnTo>
                <a:lnTo>
                  <a:pt x="1710" y="1224"/>
                </a:lnTo>
                <a:lnTo>
                  <a:pt x="1712" y="1220"/>
                </a:lnTo>
                <a:lnTo>
                  <a:pt x="1714" y="1220"/>
                </a:lnTo>
                <a:lnTo>
                  <a:pt x="1718" y="1222"/>
                </a:lnTo>
                <a:lnTo>
                  <a:pt x="1720" y="1226"/>
                </a:lnTo>
                <a:lnTo>
                  <a:pt x="1726" y="1234"/>
                </a:lnTo>
                <a:lnTo>
                  <a:pt x="1730" y="1238"/>
                </a:lnTo>
                <a:lnTo>
                  <a:pt x="1736" y="1238"/>
                </a:lnTo>
                <a:lnTo>
                  <a:pt x="1740" y="1234"/>
                </a:lnTo>
                <a:lnTo>
                  <a:pt x="1746" y="1224"/>
                </a:lnTo>
                <a:lnTo>
                  <a:pt x="1752" y="1212"/>
                </a:lnTo>
                <a:lnTo>
                  <a:pt x="1766" y="1176"/>
                </a:lnTo>
                <a:lnTo>
                  <a:pt x="1774" y="1158"/>
                </a:lnTo>
                <a:lnTo>
                  <a:pt x="1780" y="1146"/>
                </a:lnTo>
                <a:lnTo>
                  <a:pt x="1788" y="1136"/>
                </a:lnTo>
                <a:lnTo>
                  <a:pt x="1794" y="1128"/>
                </a:lnTo>
                <a:lnTo>
                  <a:pt x="1810" y="1112"/>
                </a:lnTo>
                <a:lnTo>
                  <a:pt x="1820" y="1100"/>
                </a:lnTo>
                <a:lnTo>
                  <a:pt x="1830" y="1082"/>
                </a:lnTo>
                <a:lnTo>
                  <a:pt x="1852" y="1044"/>
                </a:lnTo>
                <a:lnTo>
                  <a:pt x="1860" y="1030"/>
                </a:lnTo>
                <a:lnTo>
                  <a:pt x="1866" y="1016"/>
                </a:lnTo>
                <a:lnTo>
                  <a:pt x="1872" y="1002"/>
                </a:lnTo>
                <a:lnTo>
                  <a:pt x="1874" y="988"/>
                </a:lnTo>
                <a:lnTo>
                  <a:pt x="1874" y="972"/>
                </a:lnTo>
                <a:lnTo>
                  <a:pt x="1872" y="956"/>
                </a:lnTo>
                <a:close/>
                <a:moveTo>
                  <a:pt x="1128" y="2234"/>
                </a:moveTo>
                <a:lnTo>
                  <a:pt x="1128" y="2234"/>
                </a:lnTo>
                <a:lnTo>
                  <a:pt x="1132" y="2242"/>
                </a:lnTo>
                <a:lnTo>
                  <a:pt x="1128" y="2234"/>
                </a:lnTo>
                <a:close/>
                <a:moveTo>
                  <a:pt x="698" y="3490"/>
                </a:moveTo>
                <a:lnTo>
                  <a:pt x="698" y="3490"/>
                </a:lnTo>
                <a:lnTo>
                  <a:pt x="692" y="3492"/>
                </a:lnTo>
                <a:lnTo>
                  <a:pt x="688" y="3490"/>
                </a:lnTo>
                <a:lnTo>
                  <a:pt x="684" y="3490"/>
                </a:lnTo>
                <a:lnTo>
                  <a:pt x="678" y="3492"/>
                </a:lnTo>
                <a:lnTo>
                  <a:pt x="670" y="3496"/>
                </a:lnTo>
                <a:lnTo>
                  <a:pt x="666" y="3498"/>
                </a:lnTo>
                <a:lnTo>
                  <a:pt x="670" y="3500"/>
                </a:lnTo>
                <a:lnTo>
                  <a:pt x="672" y="3500"/>
                </a:lnTo>
                <a:lnTo>
                  <a:pt x="678" y="3498"/>
                </a:lnTo>
                <a:lnTo>
                  <a:pt x="682" y="3494"/>
                </a:lnTo>
                <a:lnTo>
                  <a:pt x="684" y="3496"/>
                </a:lnTo>
                <a:lnTo>
                  <a:pt x="686" y="3498"/>
                </a:lnTo>
                <a:lnTo>
                  <a:pt x="690" y="3496"/>
                </a:lnTo>
                <a:lnTo>
                  <a:pt x="694" y="3496"/>
                </a:lnTo>
                <a:lnTo>
                  <a:pt x="696" y="3496"/>
                </a:lnTo>
                <a:lnTo>
                  <a:pt x="700" y="3496"/>
                </a:lnTo>
                <a:lnTo>
                  <a:pt x="702" y="3494"/>
                </a:lnTo>
                <a:lnTo>
                  <a:pt x="704" y="3492"/>
                </a:lnTo>
                <a:lnTo>
                  <a:pt x="702" y="3490"/>
                </a:lnTo>
                <a:lnTo>
                  <a:pt x="698" y="3490"/>
                </a:lnTo>
                <a:close/>
                <a:moveTo>
                  <a:pt x="294" y="3084"/>
                </a:moveTo>
                <a:lnTo>
                  <a:pt x="294" y="3084"/>
                </a:lnTo>
                <a:lnTo>
                  <a:pt x="298" y="3086"/>
                </a:lnTo>
                <a:lnTo>
                  <a:pt x="300" y="3084"/>
                </a:lnTo>
                <a:lnTo>
                  <a:pt x="300" y="3082"/>
                </a:lnTo>
                <a:lnTo>
                  <a:pt x="298" y="3080"/>
                </a:lnTo>
                <a:lnTo>
                  <a:pt x="292" y="3078"/>
                </a:lnTo>
                <a:lnTo>
                  <a:pt x="286" y="3078"/>
                </a:lnTo>
                <a:lnTo>
                  <a:pt x="282" y="3078"/>
                </a:lnTo>
                <a:lnTo>
                  <a:pt x="276" y="3080"/>
                </a:lnTo>
                <a:lnTo>
                  <a:pt x="274" y="3082"/>
                </a:lnTo>
                <a:lnTo>
                  <a:pt x="274" y="3084"/>
                </a:lnTo>
                <a:lnTo>
                  <a:pt x="280" y="3084"/>
                </a:lnTo>
                <a:lnTo>
                  <a:pt x="288" y="3084"/>
                </a:lnTo>
                <a:lnTo>
                  <a:pt x="294" y="3084"/>
                </a:lnTo>
                <a:close/>
                <a:moveTo>
                  <a:pt x="338" y="3318"/>
                </a:moveTo>
                <a:lnTo>
                  <a:pt x="338" y="3318"/>
                </a:lnTo>
                <a:lnTo>
                  <a:pt x="330" y="3322"/>
                </a:lnTo>
                <a:lnTo>
                  <a:pt x="328" y="3324"/>
                </a:lnTo>
                <a:lnTo>
                  <a:pt x="330" y="3326"/>
                </a:lnTo>
                <a:lnTo>
                  <a:pt x="334" y="3326"/>
                </a:lnTo>
                <a:lnTo>
                  <a:pt x="338" y="3322"/>
                </a:lnTo>
                <a:lnTo>
                  <a:pt x="338" y="3318"/>
                </a:lnTo>
                <a:close/>
                <a:moveTo>
                  <a:pt x="292" y="3034"/>
                </a:moveTo>
                <a:lnTo>
                  <a:pt x="292" y="3034"/>
                </a:lnTo>
                <a:lnTo>
                  <a:pt x="290" y="3032"/>
                </a:lnTo>
                <a:lnTo>
                  <a:pt x="288" y="3030"/>
                </a:lnTo>
                <a:lnTo>
                  <a:pt x="284" y="3030"/>
                </a:lnTo>
                <a:lnTo>
                  <a:pt x="282" y="3034"/>
                </a:lnTo>
                <a:lnTo>
                  <a:pt x="284" y="3036"/>
                </a:lnTo>
                <a:lnTo>
                  <a:pt x="286" y="3038"/>
                </a:lnTo>
                <a:lnTo>
                  <a:pt x="290" y="3036"/>
                </a:lnTo>
                <a:lnTo>
                  <a:pt x="292" y="3034"/>
                </a:lnTo>
                <a:close/>
                <a:moveTo>
                  <a:pt x="420" y="3442"/>
                </a:moveTo>
                <a:lnTo>
                  <a:pt x="420" y="3442"/>
                </a:lnTo>
                <a:lnTo>
                  <a:pt x="420" y="3446"/>
                </a:lnTo>
                <a:lnTo>
                  <a:pt x="424" y="3452"/>
                </a:lnTo>
                <a:lnTo>
                  <a:pt x="440" y="3462"/>
                </a:lnTo>
                <a:lnTo>
                  <a:pt x="444" y="3464"/>
                </a:lnTo>
                <a:lnTo>
                  <a:pt x="444" y="3462"/>
                </a:lnTo>
                <a:lnTo>
                  <a:pt x="442" y="3458"/>
                </a:lnTo>
                <a:lnTo>
                  <a:pt x="438" y="3454"/>
                </a:lnTo>
                <a:lnTo>
                  <a:pt x="430" y="3446"/>
                </a:lnTo>
                <a:lnTo>
                  <a:pt x="434" y="3448"/>
                </a:lnTo>
                <a:lnTo>
                  <a:pt x="438" y="3450"/>
                </a:lnTo>
                <a:lnTo>
                  <a:pt x="442" y="3450"/>
                </a:lnTo>
                <a:lnTo>
                  <a:pt x="442" y="3448"/>
                </a:lnTo>
                <a:lnTo>
                  <a:pt x="440" y="3444"/>
                </a:lnTo>
                <a:lnTo>
                  <a:pt x="436" y="3438"/>
                </a:lnTo>
                <a:lnTo>
                  <a:pt x="434" y="3432"/>
                </a:lnTo>
                <a:lnTo>
                  <a:pt x="434" y="3420"/>
                </a:lnTo>
                <a:lnTo>
                  <a:pt x="434" y="3418"/>
                </a:lnTo>
                <a:lnTo>
                  <a:pt x="434" y="3420"/>
                </a:lnTo>
                <a:lnTo>
                  <a:pt x="430" y="3422"/>
                </a:lnTo>
                <a:lnTo>
                  <a:pt x="426" y="3428"/>
                </a:lnTo>
                <a:lnTo>
                  <a:pt x="426" y="3432"/>
                </a:lnTo>
                <a:lnTo>
                  <a:pt x="426" y="3436"/>
                </a:lnTo>
                <a:lnTo>
                  <a:pt x="424" y="3436"/>
                </a:lnTo>
                <a:lnTo>
                  <a:pt x="422" y="3436"/>
                </a:lnTo>
                <a:lnTo>
                  <a:pt x="420" y="3442"/>
                </a:lnTo>
                <a:close/>
                <a:moveTo>
                  <a:pt x="272" y="3186"/>
                </a:moveTo>
                <a:lnTo>
                  <a:pt x="272" y="3186"/>
                </a:lnTo>
                <a:lnTo>
                  <a:pt x="270" y="3186"/>
                </a:lnTo>
                <a:lnTo>
                  <a:pt x="272" y="3180"/>
                </a:lnTo>
                <a:lnTo>
                  <a:pt x="274" y="3174"/>
                </a:lnTo>
                <a:lnTo>
                  <a:pt x="274" y="3168"/>
                </a:lnTo>
                <a:lnTo>
                  <a:pt x="274" y="3150"/>
                </a:lnTo>
                <a:lnTo>
                  <a:pt x="272" y="3136"/>
                </a:lnTo>
                <a:lnTo>
                  <a:pt x="272" y="3132"/>
                </a:lnTo>
                <a:lnTo>
                  <a:pt x="270" y="3132"/>
                </a:lnTo>
                <a:lnTo>
                  <a:pt x="266" y="3132"/>
                </a:lnTo>
                <a:lnTo>
                  <a:pt x="264" y="3130"/>
                </a:lnTo>
                <a:lnTo>
                  <a:pt x="262" y="3130"/>
                </a:lnTo>
                <a:lnTo>
                  <a:pt x="258" y="3132"/>
                </a:lnTo>
                <a:lnTo>
                  <a:pt x="252" y="3136"/>
                </a:lnTo>
                <a:lnTo>
                  <a:pt x="250" y="3138"/>
                </a:lnTo>
                <a:lnTo>
                  <a:pt x="252" y="3140"/>
                </a:lnTo>
                <a:lnTo>
                  <a:pt x="254" y="3142"/>
                </a:lnTo>
                <a:lnTo>
                  <a:pt x="254" y="3144"/>
                </a:lnTo>
                <a:lnTo>
                  <a:pt x="254" y="3146"/>
                </a:lnTo>
                <a:lnTo>
                  <a:pt x="256" y="3148"/>
                </a:lnTo>
                <a:lnTo>
                  <a:pt x="258" y="3150"/>
                </a:lnTo>
                <a:lnTo>
                  <a:pt x="260" y="3154"/>
                </a:lnTo>
                <a:lnTo>
                  <a:pt x="258" y="3164"/>
                </a:lnTo>
                <a:lnTo>
                  <a:pt x="256" y="3166"/>
                </a:lnTo>
                <a:lnTo>
                  <a:pt x="252" y="3164"/>
                </a:lnTo>
                <a:lnTo>
                  <a:pt x="250" y="3162"/>
                </a:lnTo>
                <a:lnTo>
                  <a:pt x="246" y="3162"/>
                </a:lnTo>
                <a:lnTo>
                  <a:pt x="244" y="3164"/>
                </a:lnTo>
                <a:lnTo>
                  <a:pt x="242" y="3162"/>
                </a:lnTo>
                <a:lnTo>
                  <a:pt x="238" y="3162"/>
                </a:lnTo>
                <a:lnTo>
                  <a:pt x="236" y="3164"/>
                </a:lnTo>
                <a:lnTo>
                  <a:pt x="234" y="3168"/>
                </a:lnTo>
                <a:lnTo>
                  <a:pt x="236" y="3172"/>
                </a:lnTo>
                <a:lnTo>
                  <a:pt x="238" y="3178"/>
                </a:lnTo>
                <a:lnTo>
                  <a:pt x="242" y="3184"/>
                </a:lnTo>
                <a:lnTo>
                  <a:pt x="244" y="3190"/>
                </a:lnTo>
                <a:lnTo>
                  <a:pt x="246" y="3194"/>
                </a:lnTo>
                <a:lnTo>
                  <a:pt x="248" y="3200"/>
                </a:lnTo>
                <a:lnTo>
                  <a:pt x="250" y="3200"/>
                </a:lnTo>
                <a:lnTo>
                  <a:pt x="252" y="3200"/>
                </a:lnTo>
                <a:lnTo>
                  <a:pt x="254" y="3196"/>
                </a:lnTo>
                <a:lnTo>
                  <a:pt x="254" y="3190"/>
                </a:lnTo>
                <a:lnTo>
                  <a:pt x="252" y="3184"/>
                </a:lnTo>
                <a:lnTo>
                  <a:pt x="250" y="3180"/>
                </a:lnTo>
                <a:lnTo>
                  <a:pt x="252" y="3178"/>
                </a:lnTo>
                <a:lnTo>
                  <a:pt x="254" y="3178"/>
                </a:lnTo>
                <a:lnTo>
                  <a:pt x="258" y="3182"/>
                </a:lnTo>
                <a:lnTo>
                  <a:pt x="262" y="3184"/>
                </a:lnTo>
                <a:lnTo>
                  <a:pt x="262" y="3186"/>
                </a:lnTo>
                <a:lnTo>
                  <a:pt x="260" y="3186"/>
                </a:lnTo>
                <a:lnTo>
                  <a:pt x="258" y="3190"/>
                </a:lnTo>
                <a:lnTo>
                  <a:pt x="258" y="3192"/>
                </a:lnTo>
                <a:lnTo>
                  <a:pt x="258" y="3194"/>
                </a:lnTo>
                <a:lnTo>
                  <a:pt x="258" y="3198"/>
                </a:lnTo>
                <a:lnTo>
                  <a:pt x="258" y="3202"/>
                </a:lnTo>
                <a:lnTo>
                  <a:pt x="258" y="3206"/>
                </a:lnTo>
                <a:lnTo>
                  <a:pt x="260" y="3208"/>
                </a:lnTo>
                <a:lnTo>
                  <a:pt x="266" y="3208"/>
                </a:lnTo>
                <a:lnTo>
                  <a:pt x="270" y="3208"/>
                </a:lnTo>
                <a:lnTo>
                  <a:pt x="272" y="3206"/>
                </a:lnTo>
                <a:lnTo>
                  <a:pt x="274" y="3200"/>
                </a:lnTo>
                <a:lnTo>
                  <a:pt x="274" y="3194"/>
                </a:lnTo>
                <a:lnTo>
                  <a:pt x="276" y="3192"/>
                </a:lnTo>
                <a:lnTo>
                  <a:pt x="276" y="3190"/>
                </a:lnTo>
                <a:lnTo>
                  <a:pt x="276" y="3188"/>
                </a:lnTo>
                <a:lnTo>
                  <a:pt x="276" y="3186"/>
                </a:lnTo>
                <a:lnTo>
                  <a:pt x="272" y="3186"/>
                </a:lnTo>
                <a:close/>
              </a:path>
            </a:pathLst>
          </a:custGeom>
          <a:solidFill>
            <a:schemeClr val="accent4"/>
          </a:solidFill>
          <a:ln w="9525">
            <a:noFill/>
            <a:round/>
            <a:headEnd/>
            <a:tailEnd/>
          </a:ln>
          <a:effectLst/>
        </p:spPr>
        <p:txBody>
          <a:bodyPr/>
          <a:lstStyle/>
          <a:p>
            <a:pPr>
              <a:defRPr/>
            </a:pPr>
            <a:endParaRPr lang="en-US">
              <a:latin typeface="Arial" charset="0"/>
              <a:ea typeface="ＭＳ Ｐゴシック" charset="-128"/>
            </a:endParaRPr>
          </a:p>
        </p:txBody>
      </p:sp>
      <p:sp>
        <p:nvSpPr>
          <p:cNvPr id="6" name="Freeform 6156"/>
          <p:cNvSpPr>
            <a:spLocks noChangeAspect="1" noEditPoints="1"/>
          </p:cNvSpPr>
          <p:nvPr/>
        </p:nvSpPr>
        <p:spPr bwMode="auto">
          <a:xfrm>
            <a:off x="5252587" y="1549811"/>
            <a:ext cx="4503504" cy="3493677"/>
          </a:xfrm>
          <a:custGeom>
            <a:avLst/>
            <a:gdLst>
              <a:gd name="T0" fmla="*/ 467278 w 5856"/>
              <a:gd name="T1" fmla="*/ 477608 h 5472"/>
              <a:gd name="T2" fmla="*/ 524133 w 5856"/>
              <a:gd name="T3" fmla="*/ 85224 h 5472"/>
              <a:gd name="T4" fmla="*/ 3430848 w 5856"/>
              <a:gd name="T5" fmla="*/ 442098 h 5472"/>
              <a:gd name="T6" fmla="*/ 4443578 w 5856"/>
              <a:gd name="T7" fmla="*/ 850461 h 5472"/>
              <a:gd name="T8" fmla="*/ 2991998 w 5856"/>
              <a:gd name="T9" fmla="*/ 672912 h 5472"/>
              <a:gd name="T10" fmla="*/ 358898 w 5856"/>
              <a:gd name="T11" fmla="*/ 782993 h 5472"/>
              <a:gd name="T12" fmla="*/ 67515 w 5856"/>
              <a:gd name="T13" fmla="*/ 106530 h 5472"/>
              <a:gd name="T14" fmla="*/ 644950 w 5856"/>
              <a:gd name="T15" fmla="*/ 15979 h 5472"/>
              <a:gd name="T16" fmla="*/ 612969 w 5856"/>
              <a:gd name="T17" fmla="*/ 110081 h 5472"/>
              <a:gd name="T18" fmla="*/ 2537157 w 5856"/>
              <a:gd name="T19" fmla="*/ 4665997 h 5472"/>
              <a:gd name="T20" fmla="*/ 2890724 w 5856"/>
              <a:gd name="T21" fmla="*/ 3907861 h 5472"/>
              <a:gd name="T22" fmla="*/ 2924482 w 5856"/>
              <a:gd name="T23" fmla="*/ 3978881 h 5472"/>
              <a:gd name="T24" fmla="*/ 2826763 w 5856"/>
              <a:gd name="T25" fmla="*/ 3732087 h 5472"/>
              <a:gd name="T26" fmla="*/ 2892501 w 5856"/>
              <a:gd name="T27" fmla="*/ 3859923 h 5472"/>
              <a:gd name="T28" fmla="*/ 2814325 w 5856"/>
              <a:gd name="T29" fmla="*/ 3863474 h 5472"/>
              <a:gd name="T30" fmla="*/ 2972454 w 5856"/>
              <a:gd name="T31" fmla="*/ 4319775 h 5472"/>
              <a:gd name="T32" fmla="*/ 2933366 w 5856"/>
              <a:gd name="T33" fmla="*/ 2764443 h 5472"/>
              <a:gd name="T34" fmla="*/ 2812549 w 5856"/>
              <a:gd name="T35" fmla="*/ 4650017 h 5472"/>
              <a:gd name="T36" fmla="*/ 2940473 w 5856"/>
              <a:gd name="T37" fmla="*/ 2606424 h 5472"/>
              <a:gd name="T38" fmla="*/ 1757177 w 5856"/>
              <a:gd name="T39" fmla="*/ 3950473 h 5472"/>
              <a:gd name="T40" fmla="*/ 2290193 w 5856"/>
              <a:gd name="T41" fmla="*/ 4138675 h 5472"/>
              <a:gd name="T42" fmla="*/ 2288416 w 5856"/>
              <a:gd name="T43" fmla="*/ 4634038 h 5472"/>
              <a:gd name="T44" fmla="*/ 2210240 w 5856"/>
              <a:gd name="T45" fmla="*/ 4506202 h 5472"/>
              <a:gd name="T46" fmla="*/ 1877994 w 5856"/>
              <a:gd name="T47" fmla="*/ 4135124 h 5472"/>
              <a:gd name="T48" fmla="*/ 7107 w 5856"/>
              <a:gd name="T49" fmla="*/ 4820465 h 5472"/>
              <a:gd name="T50" fmla="*/ 3048853 w 5856"/>
              <a:gd name="T51" fmla="*/ 3052073 h 5472"/>
              <a:gd name="T52" fmla="*/ 3205204 w 5856"/>
              <a:gd name="T53" fmla="*/ 2807055 h 5472"/>
              <a:gd name="T54" fmla="*/ 2725489 w 5856"/>
              <a:gd name="T55" fmla="*/ 4257633 h 5472"/>
              <a:gd name="T56" fmla="*/ 2775238 w 5856"/>
              <a:gd name="T57" fmla="*/ 4335755 h 5472"/>
              <a:gd name="T58" fmla="*/ 2716606 w 5856"/>
              <a:gd name="T59" fmla="*/ 3838617 h 5472"/>
              <a:gd name="T60" fmla="*/ 2983114 w 5856"/>
              <a:gd name="T61" fmla="*/ 4355285 h 5472"/>
              <a:gd name="T62" fmla="*/ 3473489 w 5856"/>
              <a:gd name="T63" fmla="*/ 2439528 h 5472"/>
              <a:gd name="T64" fmla="*/ 3267389 w 5856"/>
              <a:gd name="T65" fmla="*/ 2757341 h 5472"/>
              <a:gd name="T66" fmla="*/ 2947580 w 5856"/>
              <a:gd name="T67" fmla="*/ 2775096 h 5472"/>
              <a:gd name="T68" fmla="*/ 3548111 w 5856"/>
              <a:gd name="T69" fmla="*/ 1889125 h 5472"/>
              <a:gd name="T70" fmla="*/ 3429071 w 5856"/>
              <a:gd name="T71" fmla="*/ 2416447 h 5472"/>
              <a:gd name="T72" fmla="*/ 2828539 w 5856"/>
              <a:gd name="T73" fmla="*/ 3721434 h 5472"/>
              <a:gd name="T74" fmla="*/ 2666858 w 5856"/>
              <a:gd name="T75" fmla="*/ 3888331 h 5472"/>
              <a:gd name="T76" fmla="*/ 2919152 w 5856"/>
              <a:gd name="T77" fmla="*/ 3819086 h 5472"/>
              <a:gd name="T78" fmla="*/ 2627770 w 5856"/>
              <a:gd name="T79" fmla="*/ 4014391 h 5472"/>
              <a:gd name="T80" fmla="*/ 2334611 w 5856"/>
              <a:gd name="T81" fmla="*/ 4351734 h 5472"/>
              <a:gd name="T82" fmla="*/ 2862297 w 5856"/>
              <a:gd name="T83" fmla="*/ 3226072 h 5472"/>
              <a:gd name="T84" fmla="*/ 4512870 w 5856"/>
              <a:gd name="T85" fmla="*/ 843359 h 5472"/>
              <a:gd name="T86" fmla="*/ 3022202 w 5856"/>
              <a:gd name="T87" fmla="*/ 706646 h 5472"/>
              <a:gd name="T88" fmla="*/ 2025462 w 5856"/>
              <a:gd name="T89" fmla="*/ 385282 h 5472"/>
              <a:gd name="T90" fmla="*/ 1257918 w 5856"/>
              <a:gd name="T91" fmla="*/ 676463 h 5472"/>
              <a:gd name="T92" fmla="*/ 1030498 w 5856"/>
              <a:gd name="T93" fmla="*/ 980072 h 5472"/>
              <a:gd name="T94" fmla="*/ 191886 w 5856"/>
              <a:gd name="T95" fmla="*/ 956991 h 5472"/>
              <a:gd name="T96" fmla="*/ 580988 w 5856"/>
              <a:gd name="T97" fmla="*/ 3179909 h 5472"/>
              <a:gd name="T98" fmla="*/ 1138878 w 5856"/>
              <a:gd name="T99" fmla="*/ 3843943 h 5472"/>
              <a:gd name="T100" fmla="*/ 1657680 w 5856"/>
              <a:gd name="T101" fmla="*/ 3270459 h 5472"/>
              <a:gd name="T102" fmla="*/ 1949063 w 5856"/>
              <a:gd name="T103" fmla="*/ 3769373 h 5472"/>
              <a:gd name="T104" fmla="*/ 2030792 w 5856"/>
              <a:gd name="T105" fmla="*/ 3994860 h 5472"/>
              <a:gd name="T106" fmla="*/ 2279533 w 5856"/>
              <a:gd name="T107" fmla="*/ 3833290 h 5472"/>
              <a:gd name="T108" fmla="*/ 2439437 w 5856"/>
              <a:gd name="T109" fmla="*/ 3345030 h 5472"/>
              <a:gd name="T110" fmla="*/ 2704169 w 5856"/>
              <a:gd name="T111" fmla="*/ 3153276 h 5472"/>
              <a:gd name="T112" fmla="*/ 2778791 w 5856"/>
              <a:gd name="T113" fmla="*/ 2879850 h 5472"/>
              <a:gd name="T114" fmla="*/ 2665081 w 5856"/>
              <a:gd name="T115" fmla="*/ 2535405 h 5472"/>
              <a:gd name="T116" fmla="*/ 2942249 w 5856"/>
              <a:gd name="T117" fmla="*/ 2599322 h 5472"/>
              <a:gd name="T118" fmla="*/ 2977784 w 5856"/>
              <a:gd name="T119" fmla="*/ 2530078 h 5472"/>
              <a:gd name="T120" fmla="*/ 3375769 w 5856"/>
              <a:gd name="T121" fmla="*/ 1786146 h 5472"/>
              <a:gd name="T122" fmla="*/ 4200168 w 5856"/>
              <a:gd name="T123" fmla="*/ 1376007 h 5472"/>
              <a:gd name="T124" fmla="*/ 4306771 w 5856"/>
              <a:gd name="T125" fmla="*/ 1436374 h 547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856"/>
              <a:gd name="T190" fmla="*/ 0 h 5472"/>
              <a:gd name="T191" fmla="*/ 5856 w 5856"/>
              <a:gd name="T192" fmla="*/ 5472 h 547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856" h="5472">
                <a:moveTo>
                  <a:pt x="1912" y="64"/>
                </a:moveTo>
                <a:lnTo>
                  <a:pt x="1912" y="64"/>
                </a:lnTo>
                <a:lnTo>
                  <a:pt x="1910" y="60"/>
                </a:lnTo>
                <a:lnTo>
                  <a:pt x="1902" y="58"/>
                </a:lnTo>
                <a:lnTo>
                  <a:pt x="1882" y="54"/>
                </a:lnTo>
                <a:lnTo>
                  <a:pt x="1862" y="54"/>
                </a:lnTo>
                <a:lnTo>
                  <a:pt x="1854" y="56"/>
                </a:lnTo>
                <a:lnTo>
                  <a:pt x="1850" y="60"/>
                </a:lnTo>
                <a:lnTo>
                  <a:pt x="1850" y="62"/>
                </a:lnTo>
                <a:lnTo>
                  <a:pt x="1852" y="64"/>
                </a:lnTo>
                <a:lnTo>
                  <a:pt x="1858" y="68"/>
                </a:lnTo>
                <a:lnTo>
                  <a:pt x="1868" y="70"/>
                </a:lnTo>
                <a:lnTo>
                  <a:pt x="1880" y="70"/>
                </a:lnTo>
                <a:lnTo>
                  <a:pt x="1902" y="68"/>
                </a:lnTo>
                <a:lnTo>
                  <a:pt x="1908" y="66"/>
                </a:lnTo>
                <a:lnTo>
                  <a:pt x="1912" y="64"/>
                </a:lnTo>
                <a:close/>
                <a:moveTo>
                  <a:pt x="1078" y="706"/>
                </a:moveTo>
                <a:lnTo>
                  <a:pt x="1078" y="706"/>
                </a:lnTo>
                <a:lnTo>
                  <a:pt x="1094" y="702"/>
                </a:lnTo>
                <a:lnTo>
                  <a:pt x="1100" y="700"/>
                </a:lnTo>
                <a:lnTo>
                  <a:pt x="1104" y="698"/>
                </a:lnTo>
                <a:lnTo>
                  <a:pt x="1104" y="694"/>
                </a:lnTo>
                <a:lnTo>
                  <a:pt x="1104" y="690"/>
                </a:lnTo>
                <a:lnTo>
                  <a:pt x="1102" y="684"/>
                </a:lnTo>
                <a:lnTo>
                  <a:pt x="1094" y="678"/>
                </a:lnTo>
                <a:lnTo>
                  <a:pt x="1082" y="674"/>
                </a:lnTo>
                <a:lnTo>
                  <a:pt x="1070" y="674"/>
                </a:lnTo>
                <a:lnTo>
                  <a:pt x="1058" y="676"/>
                </a:lnTo>
                <a:lnTo>
                  <a:pt x="1048" y="682"/>
                </a:lnTo>
                <a:lnTo>
                  <a:pt x="1040" y="688"/>
                </a:lnTo>
                <a:lnTo>
                  <a:pt x="1036" y="694"/>
                </a:lnTo>
                <a:lnTo>
                  <a:pt x="1036" y="700"/>
                </a:lnTo>
                <a:lnTo>
                  <a:pt x="1040" y="704"/>
                </a:lnTo>
                <a:lnTo>
                  <a:pt x="1048" y="708"/>
                </a:lnTo>
                <a:lnTo>
                  <a:pt x="1060" y="708"/>
                </a:lnTo>
                <a:lnTo>
                  <a:pt x="1078" y="706"/>
                </a:lnTo>
                <a:close/>
                <a:moveTo>
                  <a:pt x="1928" y="154"/>
                </a:moveTo>
                <a:lnTo>
                  <a:pt x="1928" y="154"/>
                </a:lnTo>
                <a:lnTo>
                  <a:pt x="1914" y="152"/>
                </a:lnTo>
                <a:lnTo>
                  <a:pt x="1902" y="154"/>
                </a:lnTo>
                <a:lnTo>
                  <a:pt x="1894" y="156"/>
                </a:lnTo>
                <a:lnTo>
                  <a:pt x="1890" y="160"/>
                </a:lnTo>
                <a:lnTo>
                  <a:pt x="1890" y="164"/>
                </a:lnTo>
                <a:lnTo>
                  <a:pt x="1894" y="168"/>
                </a:lnTo>
                <a:lnTo>
                  <a:pt x="1900" y="172"/>
                </a:lnTo>
                <a:lnTo>
                  <a:pt x="1910" y="176"/>
                </a:lnTo>
                <a:lnTo>
                  <a:pt x="1920" y="178"/>
                </a:lnTo>
                <a:lnTo>
                  <a:pt x="1926" y="180"/>
                </a:lnTo>
                <a:lnTo>
                  <a:pt x="1932" y="186"/>
                </a:lnTo>
                <a:lnTo>
                  <a:pt x="1934" y="188"/>
                </a:lnTo>
                <a:lnTo>
                  <a:pt x="1938" y="190"/>
                </a:lnTo>
                <a:lnTo>
                  <a:pt x="1956" y="188"/>
                </a:lnTo>
                <a:lnTo>
                  <a:pt x="1982" y="180"/>
                </a:lnTo>
                <a:lnTo>
                  <a:pt x="1996" y="174"/>
                </a:lnTo>
                <a:lnTo>
                  <a:pt x="2000" y="172"/>
                </a:lnTo>
                <a:lnTo>
                  <a:pt x="2000" y="170"/>
                </a:lnTo>
                <a:lnTo>
                  <a:pt x="1998" y="168"/>
                </a:lnTo>
                <a:lnTo>
                  <a:pt x="1994" y="166"/>
                </a:lnTo>
                <a:lnTo>
                  <a:pt x="1982" y="162"/>
                </a:lnTo>
                <a:lnTo>
                  <a:pt x="1964" y="158"/>
                </a:lnTo>
                <a:lnTo>
                  <a:pt x="1928" y="154"/>
                </a:lnTo>
                <a:close/>
                <a:moveTo>
                  <a:pt x="526" y="138"/>
                </a:moveTo>
                <a:lnTo>
                  <a:pt x="526" y="138"/>
                </a:lnTo>
                <a:lnTo>
                  <a:pt x="532" y="144"/>
                </a:lnTo>
                <a:lnTo>
                  <a:pt x="538" y="148"/>
                </a:lnTo>
                <a:lnTo>
                  <a:pt x="552" y="152"/>
                </a:lnTo>
                <a:lnTo>
                  <a:pt x="558" y="154"/>
                </a:lnTo>
                <a:lnTo>
                  <a:pt x="562" y="152"/>
                </a:lnTo>
                <a:lnTo>
                  <a:pt x="564" y="150"/>
                </a:lnTo>
                <a:lnTo>
                  <a:pt x="564" y="146"/>
                </a:lnTo>
                <a:lnTo>
                  <a:pt x="564" y="142"/>
                </a:lnTo>
                <a:lnTo>
                  <a:pt x="568" y="140"/>
                </a:lnTo>
                <a:lnTo>
                  <a:pt x="572" y="136"/>
                </a:lnTo>
                <a:lnTo>
                  <a:pt x="582" y="136"/>
                </a:lnTo>
                <a:lnTo>
                  <a:pt x="600" y="134"/>
                </a:lnTo>
                <a:lnTo>
                  <a:pt x="604" y="132"/>
                </a:lnTo>
                <a:lnTo>
                  <a:pt x="606" y="130"/>
                </a:lnTo>
                <a:lnTo>
                  <a:pt x="604" y="128"/>
                </a:lnTo>
                <a:lnTo>
                  <a:pt x="598" y="126"/>
                </a:lnTo>
                <a:lnTo>
                  <a:pt x="580" y="122"/>
                </a:lnTo>
                <a:lnTo>
                  <a:pt x="556" y="120"/>
                </a:lnTo>
                <a:lnTo>
                  <a:pt x="534" y="122"/>
                </a:lnTo>
                <a:lnTo>
                  <a:pt x="526" y="124"/>
                </a:lnTo>
                <a:lnTo>
                  <a:pt x="522" y="126"/>
                </a:lnTo>
                <a:lnTo>
                  <a:pt x="522" y="132"/>
                </a:lnTo>
                <a:lnTo>
                  <a:pt x="526" y="138"/>
                </a:lnTo>
                <a:close/>
                <a:moveTo>
                  <a:pt x="658" y="948"/>
                </a:moveTo>
                <a:lnTo>
                  <a:pt x="658" y="948"/>
                </a:lnTo>
                <a:lnTo>
                  <a:pt x="658" y="944"/>
                </a:lnTo>
                <a:lnTo>
                  <a:pt x="656" y="942"/>
                </a:lnTo>
                <a:lnTo>
                  <a:pt x="644" y="936"/>
                </a:lnTo>
                <a:lnTo>
                  <a:pt x="628" y="926"/>
                </a:lnTo>
                <a:lnTo>
                  <a:pt x="620" y="920"/>
                </a:lnTo>
                <a:lnTo>
                  <a:pt x="612" y="912"/>
                </a:lnTo>
                <a:lnTo>
                  <a:pt x="602" y="904"/>
                </a:lnTo>
                <a:lnTo>
                  <a:pt x="594" y="904"/>
                </a:lnTo>
                <a:lnTo>
                  <a:pt x="588" y="906"/>
                </a:lnTo>
                <a:lnTo>
                  <a:pt x="582" y="908"/>
                </a:lnTo>
                <a:lnTo>
                  <a:pt x="580" y="910"/>
                </a:lnTo>
                <a:lnTo>
                  <a:pt x="580" y="912"/>
                </a:lnTo>
                <a:lnTo>
                  <a:pt x="582" y="916"/>
                </a:lnTo>
                <a:lnTo>
                  <a:pt x="584" y="920"/>
                </a:lnTo>
                <a:lnTo>
                  <a:pt x="582" y="920"/>
                </a:lnTo>
                <a:lnTo>
                  <a:pt x="578" y="918"/>
                </a:lnTo>
                <a:lnTo>
                  <a:pt x="576" y="918"/>
                </a:lnTo>
                <a:lnTo>
                  <a:pt x="574" y="920"/>
                </a:lnTo>
                <a:lnTo>
                  <a:pt x="576" y="924"/>
                </a:lnTo>
                <a:lnTo>
                  <a:pt x="580" y="930"/>
                </a:lnTo>
                <a:lnTo>
                  <a:pt x="588" y="940"/>
                </a:lnTo>
                <a:lnTo>
                  <a:pt x="594" y="944"/>
                </a:lnTo>
                <a:lnTo>
                  <a:pt x="596" y="946"/>
                </a:lnTo>
                <a:lnTo>
                  <a:pt x="600" y="944"/>
                </a:lnTo>
                <a:lnTo>
                  <a:pt x="600" y="942"/>
                </a:lnTo>
                <a:lnTo>
                  <a:pt x="604" y="942"/>
                </a:lnTo>
                <a:lnTo>
                  <a:pt x="610" y="942"/>
                </a:lnTo>
                <a:lnTo>
                  <a:pt x="618" y="946"/>
                </a:lnTo>
                <a:lnTo>
                  <a:pt x="620" y="948"/>
                </a:lnTo>
                <a:lnTo>
                  <a:pt x="620" y="952"/>
                </a:lnTo>
                <a:lnTo>
                  <a:pt x="620" y="956"/>
                </a:lnTo>
                <a:lnTo>
                  <a:pt x="624" y="958"/>
                </a:lnTo>
                <a:lnTo>
                  <a:pt x="638" y="956"/>
                </a:lnTo>
                <a:lnTo>
                  <a:pt x="652" y="954"/>
                </a:lnTo>
                <a:lnTo>
                  <a:pt x="656" y="950"/>
                </a:lnTo>
                <a:lnTo>
                  <a:pt x="658" y="948"/>
                </a:lnTo>
                <a:close/>
                <a:moveTo>
                  <a:pt x="768" y="460"/>
                </a:moveTo>
                <a:lnTo>
                  <a:pt x="768" y="460"/>
                </a:lnTo>
                <a:lnTo>
                  <a:pt x="752" y="466"/>
                </a:lnTo>
                <a:lnTo>
                  <a:pt x="742" y="468"/>
                </a:lnTo>
                <a:lnTo>
                  <a:pt x="736" y="468"/>
                </a:lnTo>
                <a:lnTo>
                  <a:pt x="732" y="466"/>
                </a:lnTo>
                <a:lnTo>
                  <a:pt x="728" y="462"/>
                </a:lnTo>
                <a:lnTo>
                  <a:pt x="722" y="460"/>
                </a:lnTo>
                <a:lnTo>
                  <a:pt x="712" y="458"/>
                </a:lnTo>
                <a:lnTo>
                  <a:pt x="698" y="460"/>
                </a:lnTo>
                <a:lnTo>
                  <a:pt x="682" y="462"/>
                </a:lnTo>
                <a:lnTo>
                  <a:pt x="674" y="464"/>
                </a:lnTo>
                <a:lnTo>
                  <a:pt x="672" y="468"/>
                </a:lnTo>
                <a:lnTo>
                  <a:pt x="672" y="470"/>
                </a:lnTo>
                <a:lnTo>
                  <a:pt x="674" y="474"/>
                </a:lnTo>
                <a:lnTo>
                  <a:pt x="674" y="476"/>
                </a:lnTo>
                <a:lnTo>
                  <a:pt x="672" y="478"/>
                </a:lnTo>
                <a:lnTo>
                  <a:pt x="664" y="476"/>
                </a:lnTo>
                <a:lnTo>
                  <a:pt x="652" y="478"/>
                </a:lnTo>
                <a:lnTo>
                  <a:pt x="636" y="480"/>
                </a:lnTo>
                <a:lnTo>
                  <a:pt x="620" y="484"/>
                </a:lnTo>
                <a:lnTo>
                  <a:pt x="602" y="492"/>
                </a:lnTo>
                <a:lnTo>
                  <a:pt x="584" y="500"/>
                </a:lnTo>
                <a:lnTo>
                  <a:pt x="568" y="508"/>
                </a:lnTo>
                <a:lnTo>
                  <a:pt x="554" y="518"/>
                </a:lnTo>
                <a:lnTo>
                  <a:pt x="544" y="528"/>
                </a:lnTo>
                <a:lnTo>
                  <a:pt x="538" y="536"/>
                </a:lnTo>
                <a:lnTo>
                  <a:pt x="532" y="538"/>
                </a:lnTo>
                <a:lnTo>
                  <a:pt x="528" y="538"/>
                </a:lnTo>
                <a:lnTo>
                  <a:pt x="526" y="538"/>
                </a:lnTo>
                <a:lnTo>
                  <a:pt x="524" y="536"/>
                </a:lnTo>
                <a:lnTo>
                  <a:pt x="520" y="534"/>
                </a:lnTo>
                <a:lnTo>
                  <a:pt x="514" y="536"/>
                </a:lnTo>
                <a:lnTo>
                  <a:pt x="506" y="542"/>
                </a:lnTo>
                <a:lnTo>
                  <a:pt x="498" y="548"/>
                </a:lnTo>
                <a:lnTo>
                  <a:pt x="494" y="550"/>
                </a:lnTo>
                <a:lnTo>
                  <a:pt x="490" y="548"/>
                </a:lnTo>
                <a:lnTo>
                  <a:pt x="488" y="546"/>
                </a:lnTo>
                <a:lnTo>
                  <a:pt x="488" y="544"/>
                </a:lnTo>
                <a:lnTo>
                  <a:pt x="484" y="542"/>
                </a:lnTo>
                <a:lnTo>
                  <a:pt x="480" y="542"/>
                </a:lnTo>
                <a:lnTo>
                  <a:pt x="474" y="546"/>
                </a:lnTo>
                <a:lnTo>
                  <a:pt x="470" y="550"/>
                </a:lnTo>
                <a:lnTo>
                  <a:pt x="468" y="554"/>
                </a:lnTo>
                <a:lnTo>
                  <a:pt x="470" y="558"/>
                </a:lnTo>
                <a:lnTo>
                  <a:pt x="474" y="560"/>
                </a:lnTo>
                <a:lnTo>
                  <a:pt x="480" y="564"/>
                </a:lnTo>
                <a:lnTo>
                  <a:pt x="480" y="568"/>
                </a:lnTo>
                <a:lnTo>
                  <a:pt x="476" y="570"/>
                </a:lnTo>
                <a:lnTo>
                  <a:pt x="472" y="572"/>
                </a:lnTo>
                <a:lnTo>
                  <a:pt x="470" y="576"/>
                </a:lnTo>
                <a:lnTo>
                  <a:pt x="472" y="578"/>
                </a:lnTo>
                <a:lnTo>
                  <a:pt x="476" y="580"/>
                </a:lnTo>
                <a:lnTo>
                  <a:pt x="478" y="582"/>
                </a:lnTo>
                <a:lnTo>
                  <a:pt x="478" y="584"/>
                </a:lnTo>
                <a:lnTo>
                  <a:pt x="476" y="586"/>
                </a:lnTo>
                <a:lnTo>
                  <a:pt x="468" y="586"/>
                </a:lnTo>
                <a:lnTo>
                  <a:pt x="460" y="588"/>
                </a:lnTo>
                <a:lnTo>
                  <a:pt x="454" y="594"/>
                </a:lnTo>
                <a:lnTo>
                  <a:pt x="450" y="600"/>
                </a:lnTo>
                <a:lnTo>
                  <a:pt x="446" y="606"/>
                </a:lnTo>
                <a:lnTo>
                  <a:pt x="442" y="614"/>
                </a:lnTo>
                <a:lnTo>
                  <a:pt x="436" y="622"/>
                </a:lnTo>
                <a:lnTo>
                  <a:pt x="426" y="630"/>
                </a:lnTo>
                <a:lnTo>
                  <a:pt x="414" y="636"/>
                </a:lnTo>
                <a:lnTo>
                  <a:pt x="390" y="648"/>
                </a:lnTo>
                <a:lnTo>
                  <a:pt x="384" y="654"/>
                </a:lnTo>
                <a:lnTo>
                  <a:pt x="380" y="658"/>
                </a:lnTo>
                <a:lnTo>
                  <a:pt x="380" y="662"/>
                </a:lnTo>
                <a:lnTo>
                  <a:pt x="382" y="666"/>
                </a:lnTo>
                <a:lnTo>
                  <a:pt x="390" y="666"/>
                </a:lnTo>
                <a:lnTo>
                  <a:pt x="400" y="666"/>
                </a:lnTo>
                <a:lnTo>
                  <a:pt x="408" y="668"/>
                </a:lnTo>
                <a:lnTo>
                  <a:pt x="410" y="670"/>
                </a:lnTo>
                <a:lnTo>
                  <a:pt x="408" y="674"/>
                </a:lnTo>
                <a:lnTo>
                  <a:pt x="406" y="678"/>
                </a:lnTo>
                <a:lnTo>
                  <a:pt x="402" y="680"/>
                </a:lnTo>
                <a:lnTo>
                  <a:pt x="402" y="684"/>
                </a:lnTo>
                <a:lnTo>
                  <a:pt x="406" y="684"/>
                </a:lnTo>
                <a:lnTo>
                  <a:pt x="416" y="682"/>
                </a:lnTo>
                <a:lnTo>
                  <a:pt x="438" y="676"/>
                </a:lnTo>
                <a:lnTo>
                  <a:pt x="446" y="676"/>
                </a:lnTo>
                <a:lnTo>
                  <a:pt x="454" y="676"/>
                </a:lnTo>
                <a:lnTo>
                  <a:pt x="460" y="678"/>
                </a:lnTo>
                <a:lnTo>
                  <a:pt x="466" y="682"/>
                </a:lnTo>
                <a:lnTo>
                  <a:pt x="486" y="692"/>
                </a:lnTo>
                <a:lnTo>
                  <a:pt x="496" y="696"/>
                </a:lnTo>
                <a:lnTo>
                  <a:pt x="508" y="694"/>
                </a:lnTo>
                <a:lnTo>
                  <a:pt x="514" y="692"/>
                </a:lnTo>
                <a:lnTo>
                  <a:pt x="518" y="690"/>
                </a:lnTo>
                <a:lnTo>
                  <a:pt x="522" y="686"/>
                </a:lnTo>
                <a:lnTo>
                  <a:pt x="524" y="680"/>
                </a:lnTo>
                <a:lnTo>
                  <a:pt x="526" y="674"/>
                </a:lnTo>
                <a:lnTo>
                  <a:pt x="528" y="672"/>
                </a:lnTo>
                <a:lnTo>
                  <a:pt x="538" y="670"/>
                </a:lnTo>
                <a:lnTo>
                  <a:pt x="542" y="668"/>
                </a:lnTo>
                <a:lnTo>
                  <a:pt x="546" y="664"/>
                </a:lnTo>
                <a:lnTo>
                  <a:pt x="550" y="660"/>
                </a:lnTo>
                <a:lnTo>
                  <a:pt x="554" y="650"/>
                </a:lnTo>
                <a:lnTo>
                  <a:pt x="558" y="640"/>
                </a:lnTo>
                <a:lnTo>
                  <a:pt x="562" y="634"/>
                </a:lnTo>
                <a:lnTo>
                  <a:pt x="566" y="630"/>
                </a:lnTo>
                <a:lnTo>
                  <a:pt x="572" y="628"/>
                </a:lnTo>
                <a:lnTo>
                  <a:pt x="580" y="624"/>
                </a:lnTo>
                <a:lnTo>
                  <a:pt x="584" y="622"/>
                </a:lnTo>
                <a:lnTo>
                  <a:pt x="586" y="616"/>
                </a:lnTo>
                <a:lnTo>
                  <a:pt x="588" y="606"/>
                </a:lnTo>
                <a:lnTo>
                  <a:pt x="590" y="602"/>
                </a:lnTo>
                <a:lnTo>
                  <a:pt x="594" y="600"/>
                </a:lnTo>
                <a:lnTo>
                  <a:pt x="610" y="594"/>
                </a:lnTo>
                <a:lnTo>
                  <a:pt x="638" y="584"/>
                </a:lnTo>
                <a:lnTo>
                  <a:pt x="652" y="578"/>
                </a:lnTo>
                <a:lnTo>
                  <a:pt x="658" y="572"/>
                </a:lnTo>
                <a:lnTo>
                  <a:pt x="662" y="568"/>
                </a:lnTo>
                <a:lnTo>
                  <a:pt x="664" y="564"/>
                </a:lnTo>
                <a:lnTo>
                  <a:pt x="668" y="558"/>
                </a:lnTo>
                <a:lnTo>
                  <a:pt x="674" y="552"/>
                </a:lnTo>
                <a:lnTo>
                  <a:pt x="688" y="544"/>
                </a:lnTo>
                <a:lnTo>
                  <a:pt x="712" y="534"/>
                </a:lnTo>
                <a:lnTo>
                  <a:pt x="744" y="522"/>
                </a:lnTo>
                <a:lnTo>
                  <a:pt x="778" y="512"/>
                </a:lnTo>
                <a:lnTo>
                  <a:pt x="854" y="492"/>
                </a:lnTo>
                <a:lnTo>
                  <a:pt x="924" y="474"/>
                </a:lnTo>
                <a:lnTo>
                  <a:pt x="956" y="464"/>
                </a:lnTo>
                <a:lnTo>
                  <a:pt x="980" y="454"/>
                </a:lnTo>
                <a:lnTo>
                  <a:pt x="990" y="448"/>
                </a:lnTo>
                <a:lnTo>
                  <a:pt x="998" y="444"/>
                </a:lnTo>
                <a:lnTo>
                  <a:pt x="1002" y="438"/>
                </a:lnTo>
                <a:lnTo>
                  <a:pt x="1002" y="432"/>
                </a:lnTo>
                <a:lnTo>
                  <a:pt x="1002" y="428"/>
                </a:lnTo>
                <a:lnTo>
                  <a:pt x="1000" y="424"/>
                </a:lnTo>
                <a:lnTo>
                  <a:pt x="996" y="420"/>
                </a:lnTo>
                <a:lnTo>
                  <a:pt x="990" y="416"/>
                </a:lnTo>
                <a:lnTo>
                  <a:pt x="974" y="410"/>
                </a:lnTo>
                <a:lnTo>
                  <a:pt x="954" y="406"/>
                </a:lnTo>
                <a:lnTo>
                  <a:pt x="932" y="408"/>
                </a:lnTo>
                <a:lnTo>
                  <a:pt x="908" y="412"/>
                </a:lnTo>
                <a:lnTo>
                  <a:pt x="878" y="422"/>
                </a:lnTo>
                <a:lnTo>
                  <a:pt x="874" y="426"/>
                </a:lnTo>
                <a:lnTo>
                  <a:pt x="870" y="428"/>
                </a:lnTo>
                <a:lnTo>
                  <a:pt x="868" y="430"/>
                </a:lnTo>
                <a:lnTo>
                  <a:pt x="864" y="434"/>
                </a:lnTo>
                <a:lnTo>
                  <a:pt x="856" y="438"/>
                </a:lnTo>
                <a:lnTo>
                  <a:pt x="842" y="444"/>
                </a:lnTo>
                <a:lnTo>
                  <a:pt x="818" y="450"/>
                </a:lnTo>
                <a:lnTo>
                  <a:pt x="808" y="450"/>
                </a:lnTo>
                <a:lnTo>
                  <a:pt x="798" y="452"/>
                </a:lnTo>
                <a:lnTo>
                  <a:pt x="768" y="460"/>
                </a:lnTo>
                <a:close/>
                <a:moveTo>
                  <a:pt x="484" y="70"/>
                </a:moveTo>
                <a:lnTo>
                  <a:pt x="484" y="70"/>
                </a:lnTo>
                <a:lnTo>
                  <a:pt x="482" y="70"/>
                </a:lnTo>
                <a:lnTo>
                  <a:pt x="484" y="70"/>
                </a:lnTo>
                <a:lnTo>
                  <a:pt x="490" y="72"/>
                </a:lnTo>
                <a:lnTo>
                  <a:pt x="500" y="74"/>
                </a:lnTo>
                <a:lnTo>
                  <a:pt x="510" y="78"/>
                </a:lnTo>
                <a:lnTo>
                  <a:pt x="528" y="86"/>
                </a:lnTo>
                <a:lnTo>
                  <a:pt x="538" y="86"/>
                </a:lnTo>
                <a:lnTo>
                  <a:pt x="554" y="86"/>
                </a:lnTo>
                <a:lnTo>
                  <a:pt x="568" y="86"/>
                </a:lnTo>
                <a:lnTo>
                  <a:pt x="568" y="84"/>
                </a:lnTo>
                <a:lnTo>
                  <a:pt x="566" y="82"/>
                </a:lnTo>
                <a:lnTo>
                  <a:pt x="544" y="76"/>
                </a:lnTo>
                <a:lnTo>
                  <a:pt x="530" y="72"/>
                </a:lnTo>
                <a:lnTo>
                  <a:pt x="512" y="70"/>
                </a:lnTo>
                <a:lnTo>
                  <a:pt x="496" y="68"/>
                </a:lnTo>
                <a:lnTo>
                  <a:pt x="484" y="70"/>
                </a:lnTo>
                <a:close/>
                <a:moveTo>
                  <a:pt x="542" y="114"/>
                </a:moveTo>
                <a:lnTo>
                  <a:pt x="542" y="114"/>
                </a:lnTo>
                <a:lnTo>
                  <a:pt x="554" y="116"/>
                </a:lnTo>
                <a:lnTo>
                  <a:pt x="558" y="114"/>
                </a:lnTo>
                <a:lnTo>
                  <a:pt x="560" y="112"/>
                </a:lnTo>
                <a:lnTo>
                  <a:pt x="560" y="110"/>
                </a:lnTo>
                <a:lnTo>
                  <a:pt x="560" y="108"/>
                </a:lnTo>
                <a:lnTo>
                  <a:pt x="554" y="106"/>
                </a:lnTo>
                <a:lnTo>
                  <a:pt x="542" y="106"/>
                </a:lnTo>
                <a:lnTo>
                  <a:pt x="532" y="108"/>
                </a:lnTo>
                <a:lnTo>
                  <a:pt x="530" y="110"/>
                </a:lnTo>
                <a:lnTo>
                  <a:pt x="532" y="112"/>
                </a:lnTo>
                <a:lnTo>
                  <a:pt x="534" y="114"/>
                </a:lnTo>
                <a:lnTo>
                  <a:pt x="542" y="114"/>
                </a:lnTo>
                <a:close/>
                <a:moveTo>
                  <a:pt x="590" y="96"/>
                </a:moveTo>
                <a:lnTo>
                  <a:pt x="590" y="96"/>
                </a:lnTo>
                <a:lnTo>
                  <a:pt x="596" y="94"/>
                </a:lnTo>
                <a:lnTo>
                  <a:pt x="598" y="92"/>
                </a:lnTo>
                <a:lnTo>
                  <a:pt x="598" y="90"/>
                </a:lnTo>
                <a:lnTo>
                  <a:pt x="596" y="88"/>
                </a:lnTo>
                <a:lnTo>
                  <a:pt x="592" y="86"/>
                </a:lnTo>
                <a:lnTo>
                  <a:pt x="584" y="86"/>
                </a:lnTo>
                <a:lnTo>
                  <a:pt x="574" y="88"/>
                </a:lnTo>
                <a:lnTo>
                  <a:pt x="562" y="90"/>
                </a:lnTo>
                <a:lnTo>
                  <a:pt x="556" y="92"/>
                </a:lnTo>
                <a:lnTo>
                  <a:pt x="556" y="94"/>
                </a:lnTo>
                <a:lnTo>
                  <a:pt x="560" y="96"/>
                </a:lnTo>
                <a:lnTo>
                  <a:pt x="576" y="96"/>
                </a:lnTo>
                <a:lnTo>
                  <a:pt x="590" y="96"/>
                </a:lnTo>
                <a:close/>
                <a:moveTo>
                  <a:pt x="554" y="70"/>
                </a:moveTo>
                <a:lnTo>
                  <a:pt x="554" y="70"/>
                </a:lnTo>
                <a:lnTo>
                  <a:pt x="554" y="72"/>
                </a:lnTo>
                <a:lnTo>
                  <a:pt x="554" y="74"/>
                </a:lnTo>
                <a:lnTo>
                  <a:pt x="562" y="78"/>
                </a:lnTo>
                <a:lnTo>
                  <a:pt x="572" y="80"/>
                </a:lnTo>
                <a:lnTo>
                  <a:pt x="582" y="80"/>
                </a:lnTo>
                <a:lnTo>
                  <a:pt x="584" y="78"/>
                </a:lnTo>
                <a:lnTo>
                  <a:pt x="584" y="76"/>
                </a:lnTo>
                <a:lnTo>
                  <a:pt x="576" y="72"/>
                </a:lnTo>
                <a:lnTo>
                  <a:pt x="564" y="68"/>
                </a:lnTo>
                <a:lnTo>
                  <a:pt x="558" y="68"/>
                </a:lnTo>
                <a:lnTo>
                  <a:pt x="554" y="70"/>
                </a:lnTo>
                <a:close/>
                <a:moveTo>
                  <a:pt x="1962" y="108"/>
                </a:moveTo>
                <a:lnTo>
                  <a:pt x="1962" y="108"/>
                </a:lnTo>
                <a:lnTo>
                  <a:pt x="1950" y="114"/>
                </a:lnTo>
                <a:lnTo>
                  <a:pt x="1938" y="120"/>
                </a:lnTo>
                <a:lnTo>
                  <a:pt x="1916" y="128"/>
                </a:lnTo>
                <a:lnTo>
                  <a:pt x="1908" y="132"/>
                </a:lnTo>
                <a:lnTo>
                  <a:pt x="1906" y="134"/>
                </a:lnTo>
                <a:lnTo>
                  <a:pt x="1908" y="136"/>
                </a:lnTo>
                <a:lnTo>
                  <a:pt x="1918" y="138"/>
                </a:lnTo>
                <a:lnTo>
                  <a:pt x="1930" y="138"/>
                </a:lnTo>
                <a:lnTo>
                  <a:pt x="1938" y="142"/>
                </a:lnTo>
                <a:lnTo>
                  <a:pt x="1952" y="146"/>
                </a:lnTo>
                <a:lnTo>
                  <a:pt x="1968" y="154"/>
                </a:lnTo>
                <a:lnTo>
                  <a:pt x="1980" y="156"/>
                </a:lnTo>
                <a:lnTo>
                  <a:pt x="1994" y="158"/>
                </a:lnTo>
                <a:lnTo>
                  <a:pt x="2010" y="158"/>
                </a:lnTo>
                <a:lnTo>
                  <a:pt x="2016" y="158"/>
                </a:lnTo>
                <a:lnTo>
                  <a:pt x="2020" y="156"/>
                </a:lnTo>
                <a:lnTo>
                  <a:pt x="2022" y="152"/>
                </a:lnTo>
                <a:lnTo>
                  <a:pt x="2024" y="150"/>
                </a:lnTo>
                <a:lnTo>
                  <a:pt x="2028" y="146"/>
                </a:lnTo>
                <a:lnTo>
                  <a:pt x="2040" y="142"/>
                </a:lnTo>
                <a:lnTo>
                  <a:pt x="2058" y="140"/>
                </a:lnTo>
                <a:lnTo>
                  <a:pt x="2100" y="140"/>
                </a:lnTo>
                <a:lnTo>
                  <a:pt x="2130" y="140"/>
                </a:lnTo>
                <a:lnTo>
                  <a:pt x="2138" y="138"/>
                </a:lnTo>
                <a:lnTo>
                  <a:pt x="2142" y="136"/>
                </a:lnTo>
                <a:lnTo>
                  <a:pt x="2142" y="130"/>
                </a:lnTo>
                <a:lnTo>
                  <a:pt x="2136" y="122"/>
                </a:lnTo>
                <a:lnTo>
                  <a:pt x="2132" y="114"/>
                </a:lnTo>
                <a:lnTo>
                  <a:pt x="2132" y="112"/>
                </a:lnTo>
                <a:lnTo>
                  <a:pt x="2134" y="110"/>
                </a:lnTo>
                <a:lnTo>
                  <a:pt x="2140" y="108"/>
                </a:lnTo>
                <a:lnTo>
                  <a:pt x="2146" y="106"/>
                </a:lnTo>
                <a:lnTo>
                  <a:pt x="2162" y="104"/>
                </a:lnTo>
                <a:lnTo>
                  <a:pt x="2164" y="102"/>
                </a:lnTo>
                <a:lnTo>
                  <a:pt x="2166" y="100"/>
                </a:lnTo>
                <a:lnTo>
                  <a:pt x="2164" y="96"/>
                </a:lnTo>
                <a:lnTo>
                  <a:pt x="2160" y="92"/>
                </a:lnTo>
                <a:lnTo>
                  <a:pt x="2154" y="90"/>
                </a:lnTo>
                <a:lnTo>
                  <a:pt x="2142" y="88"/>
                </a:lnTo>
                <a:lnTo>
                  <a:pt x="2136" y="88"/>
                </a:lnTo>
                <a:lnTo>
                  <a:pt x="2128" y="86"/>
                </a:lnTo>
                <a:lnTo>
                  <a:pt x="2118" y="82"/>
                </a:lnTo>
                <a:lnTo>
                  <a:pt x="2110" y="74"/>
                </a:lnTo>
                <a:lnTo>
                  <a:pt x="2090" y="60"/>
                </a:lnTo>
                <a:lnTo>
                  <a:pt x="2082" y="56"/>
                </a:lnTo>
                <a:lnTo>
                  <a:pt x="2076" y="52"/>
                </a:lnTo>
                <a:lnTo>
                  <a:pt x="2068" y="50"/>
                </a:lnTo>
                <a:lnTo>
                  <a:pt x="2060" y="50"/>
                </a:lnTo>
                <a:lnTo>
                  <a:pt x="2052" y="54"/>
                </a:lnTo>
                <a:lnTo>
                  <a:pt x="2044" y="58"/>
                </a:lnTo>
                <a:lnTo>
                  <a:pt x="2034" y="62"/>
                </a:lnTo>
                <a:lnTo>
                  <a:pt x="2026" y="66"/>
                </a:lnTo>
                <a:lnTo>
                  <a:pt x="2008" y="68"/>
                </a:lnTo>
                <a:lnTo>
                  <a:pt x="1988" y="74"/>
                </a:lnTo>
                <a:lnTo>
                  <a:pt x="1978" y="78"/>
                </a:lnTo>
                <a:lnTo>
                  <a:pt x="1964" y="84"/>
                </a:lnTo>
                <a:lnTo>
                  <a:pt x="1954" y="92"/>
                </a:lnTo>
                <a:lnTo>
                  <a:pt x="1952" y="94"/>
                </a:lnTo>
                <a:lnTo>
                  <a:pt x="1954" y="96"/>
                </a:lnTo>
                <a:lnTo>
                  <a:pt x="1960" y="98"/>
                </a:lnTo>
                <a:lnTo>
                  <a:pt x="1964" y="98"/>
                </a:lnTo>
                <a:lnTo>
                  <a:pt x="1968" y="98"/>
                </a:lnTo>
                <a:lnTo>
                  <a:pt x="1968" y="100"/>
                </a:lnTo>
                <a:lnTo>
                  <a:pt x="1968" y="102"/>
                </a:lnTo>
                <a:lnTo>
                  <a:pt x="1962" y="108"/>
                </a:lnTo>
                <a:close/>
                <a:moveTo>
                  <a:pt x="3810" y="584"/>
                </a:moveTo>
                <a:lnTo>
                  <a:pt x="3810" y="584"/>
                </a:lnTo>
                <a:lnTo>
                  <a:pt x="3826" y="588"/>
                </a:lnTo>
                <a:lnTo>
                  <a:pt x="3834" y="588"/>
                </a:lnTo>
                <a:lnTo>
                  <a:pt x="3840" y="584"/>
                </a:lnTo>
                <a:lnTo>
                  <a:pt x="3842" y="580"/>
                </a:lnTo>
                <a:lnTo>
                  <a:pt x="3842" y="574"/>
                </a:lnTo>
                <a:lnTo>
                  <a:pt x="3846" y="570"/>
                </a:lnTo>
                <a:lnTo>
                  <a:pt x="3852" y="568"/>
                </a:lnTo>
                <a:lnTo>
                  <a:pt x="3864" y="570"/>
                </a:lnTo>
                <a:lnTo>
                  <a:pt x="3878" y="574"/>
                </a:lnTo>
                <a:lnTo>
                  <a:pt x="3890" y="572"/>
                </a:lnTo>
                <a:lnTo>
                  <a:pt x="3900" y="570"/>
                </a:lnTo>
                <a:lnTo>
                  <a:pt x="3910" y="566"/>
                </a:lnTo>
                <a:lnTo>
                  <a:pt x="3918" y="562"/>
                </a:lnTo>
                <a:lnTo>
                  <a:pt x="3926" y="560"/>
                </a:lnTo>
                <a:lnTo>
                  <a:pt x="3934" y="562"/>
                </a:lnTo>
                <a:lnTo>
                  <a:pt x="3942" y="566"/>
                </a:lnTo>
                <a:lnTo>
                  <a:pt x="3952" y="570"/>
                </a:lnTo>
                <a:lnTo>
                  <a:pt x="3962" y="572"/>
                </a:lnTo>
                <a:lnTo>
                  <a:pt x="3974" y="572"/>
                </a:lnTo>
                <a:lnTo>
                  <a:pt x="3986" y="570"/>
                </a:lnTo>
                <a:lnTo>
                  <a:pt x="4014" y="562"/>
                </a:lnTo>
                <a:lnTo>
                  <a:pt x="4048" y="552"/>
                </a:lnTo>
                <a:lnTo>
                  <a:pt x="4056" y="546"/>
                </a:lnTo>
                <a:lnTo>
                  <a:pt x="4060" y="542"/>
                </a:lnTo>
                <a:lnTo>
                  <a:pt x="4060" y="538"/>
                </a:lnTo>
                <a:lnTo>
                  <a:pt x="4056" y="534"/>
                </a:lnTo>
                <a:lnTo>
                  <a:pt x="4054" y="530"/>
                </a:lnTo>
                <a:lnTo>
                  <a:pt x="4054" y="528"/>
                </a:lnTo>
                <a:lnTo>
                  <a:pt x="4056" y="524"/>
                </a:lnTo>
                <a:lnTo>
                  <a:pt x="4066" y="524"/>
                </a:lnTo>
                <a:lnTo>
                  <a:pt x="4070" y="522"/>
                </a:lnTo>
                <a:lnTo>
                  <a:pt x="4074" y="520"/>
                </a:lnTo>
                <a:lnTo>
                  <a:pt x="4076" y="518"/>
                </a:lnTo>
                <a:lnTo>
                  <a:pt x="4074" y="516"/>
                </a:lnTo>
                <a:lnTo>
                  <a:pt x="4068" y="512"/>
                </a:lnTo>
                <a:lnTo>
                  <a:pt x="4056" y="506"/>
                </a:lnTo>
                <a:lnTo>
                  <a:pt x="4042" y="500"/>
                </a:lnTo>
                <a:lnTo>
                  <a:pt x="4026" y="498"/>
                </a:lnTo>
                <a:lnTo>
                  <a:pt x="4010" y="496"/>
                </a:lnTo>
                <a:lnTo>
                  <a:pt x="3994" y="498"/>
                </a:lnTo>
                <a:lnTo>
                  <a:pt x="3980" y="498"/>
                </a:lnTo>
                <a:lnTo>
                  <a:pt x="3968" y="496"/>
                </a:lnTo>
                <a:lnTo>
                  <a:pt x="3958" y="490"/>
                </a:lnTo>
                <a:lnTo>
                  <a:pt x="3948" y="484"/>
                </a:lnTo>
                <a:lnTo>
                  <a:pt x="3938" y="478"/>
                </a:lnTo>
                <a:lnTo>
                  <a:pt x="3928" y="472"/>
                </a:lnTo>
                <a:lnTo>
                  <a:pt x="3918" y="470"/>
                </a:lnTo>
                <a:lnTo>
                  <a:pt x="3912" y="472"/>
                </a:lnTo>
                <a:lnTo>
                  <a:pt x="3906" y="474"/>
                </a:lnTo>
                <a:lnTo>
                  <a:pt x="3898" y="480"/>
                </a:lnTo>
                <a:lnTo>
                  <a:pt x="3894" y="486"/>
                </a:lnTo>
                <a:lnTo>
                  <a:pt x="3892" y="492"/>
                </a:lnTo>
                <a:lnTo>
                  <a:pt x="3894" y="498"/>
                </a:lnTo>
                <a:lnTo>
                  <a:pt x="3900" y="506"/>
                </a:lnTo>
                <a:lnTo>
                  <a:pt x="3900" y="510"/>
                </a:lnTo>
                <a:lnTo>
                  <a:pt x="3896" y="512"/>
                </a:lnTo>
                <a:lnTo>
                  <a:pt x="3890" y="512"/>
                </a:lnTo>
                <a:lnTo>
                  <a:pt x="3882" y="508"/>
                </a:lnTo>
                <a:lnTo>
                  <a:pt x="3862" y="498"/>
                </a:lnTo>
                <a:lnTo>
                  <a:pt x="3842" y="484"/>
                </a:lnTo>
                <a:lnTo>
                  <a:pt x="3822" y="472"/>
                </a:lnTo>
                <a:lnTo>
                  <a:pt x="3814" y="468"/>
                </a:lnTo>
                <a:lnTo>
                  <a:pt x="3808" y="468"/>
                </a:lnTo>
                <a:lnTo>
                  <a:pt x="3800" y="466"/>
                </a:lnTo>
                <a:lnTo>
                  <a:pt x="3794" y="468"/>
                </a:lnTo>
                <a:lnTo>
                  <a:pt x="3778" y="476"/>
                </a:lnTo>
                <a:lnTo>
                  <a:pt x="3758" y="488"/>
                </a:lnTo>
                <a:lnTo>
                  <a:pt x="3748" y="496"/>
                </a:lnTo>
                <a:lnTo>
                  <a:pt x="3746" y="502"/>
                </a:lnTo>
                <a:lnTo>
                  <a:pt x="3746" y="508"/>
                </a:lnTo>
                <a:lnTo>
                  <a:pt x="3748" y="514"/>
                </a:lnTo>
                <a:lnTo>
                  <a:pt x="3752" y="524"/>
                </a:lnTo>
                <a:lnTo>
                  <a:pt x="3752" y="530"/>
                </a:lnTo>
                <a:lnTo>
                  <a:pt x="3746" y="532"/>
                </a:lnTo>
                <a:lnTo>
                  <a:pt x="3742" y="536"/>
                </a:lnTo>
                <a:lnTo>
                  <a:pt x="3742" y="542"/>
                </a:lnTo>
                <a:lnTo>
                  <a:pt x="3744" y="548"/>
                </a:lnTo>
                <a:lnTo>
                  <a:pt x="3752" y="554"/>
                </a:lnTo>
                <a:lnTo>
                  <a:pt x="3762" y="560"/>
                </a:lnTo>
                <a:lnTo>
                  <a:pt x="3776" y="568"/>
                </a:lnTo>
                <a:lnTo>
                  <a:pt x="3810" y="584"/>
                </a:lnTo>
                <a:close/>
                <a:moveTo>
                  <a:pt x="4172" y="572"/>
                </a:moveTo>
                <a:lnTo>
                  <a:pt x="4172" y="572"/>
                </a:lnTo>
                <a:lnTo>
                  <a:pt x="4198" y="578"/>
                </a:lnTo>
                <a:lnTo>
                  <a:pt x="4218" y="578"/>
                </a:lnTo>
                <a:lnTo>
                  <a:pt x="4262" y="576"/>
                </a:lnTo>
                <a:lnTo>
                  <a:pt x="4276" y="574"/>
                </a:lnTo>
                <a:lnTo>
                  <a:pt x="4288" y="570"/>
                </a:lnTo>
                <a:lnTo>
                  <a:pt x="4294" y="566"/>
                </a:lnTo>
                <a:lnTo>
                  <a:pt x="4300" y="560"/>
                </a:lnTo>
                <a:lnTo>
                  <a:pt x="4300" y="556"/>
                </a:lnTo>
                <a:lnTo>
                  <a:pt x="4300" y="552"/>
                </a:lnTo>
                <a:lnTo>
                  <a:pt x="4296" y="550"/>
                </a:lnTo>
                <a:lnTo>
                  <a:pt x="4288" y="550"/>
                </a:lnTo>
                <a:lnTo>
                  <a:pt x="4280" y="550"/>
                </a:lnTo>
                <a:lnTo>
                  <a:pt x="4274" y="548"/>
                </a:lnTo>
                <a:lnTo>
                  <a:pt x="4266" y="540"/>
                </a:lnTo>
                <a:lnTo>
                  <a:pt x="4260" y="536"/>
                </a:lnTo>
                <a:lnTo>
                  <a:pt x="4252" y="534"/>
                </a:lnTo>
                <a:lnTo>
                  <a:pt x="4244" y="536"/>
                </a:lnTo>
                <a:lnTo>
                  <a:pt x="4230" y="540"/>
                </a:lnTo>
                <a:lnTo>
                  <a:pt x="4220" y="542"/>
                </a:lnTo>
                <a:lnTo>
                  <a:pt x="4214" y="542"/>
                </a:lnTo>
                <a:lnTo>
                  <a:pt x="4212" y="540"/>
                </a:lnTo>
                <a:lnTo>
                  <a:pt x="4212" y="536"/>
                </a:lnTo>
                <a:lnTo>
                  <a:pt x="4210" y="532"/>
                </a:lnTo>
                <a:lnTo>
                  <a:pt x="4204" y="528"/>
                </a:lnTo>
                <a:lnTo>
                  <a:pt x="4194" y="526"/>
                </a:lnTo>
                <a:lnTo>
                  <a:pt x="4174" y="528"/>
                </a:lnTo>
                <a:lnTo>
                  <a:pt x="4154" y="528"/>
                </a:lnTo>
                <a:lnTo>
                  <a:pt x="4142" y="526"/>
                </a:lnTo>
                <a:lnTo>
                  <a:pt x="4132" y="524"/>
                </a:lnTo>
                <a:lnTo>
                  <a:pt x="4126" y="520"/>
                </a:lnTo>
                <a:lnTo>
                  <a:pt x="4122" y="514"/>
                </a:lnTo>
                <a:lnTo>
                  <a:pt x="4122" y="516"/>
                </a:lnTo>
                <a:lnTo>
                  <a:pt x="4118" y="518"/>
                </a:lnTo>
                <a:lnTo>
                  <a:pt x="4112" y="530"/>
                </a:lnTo>
                <a:lnTo>
                  <a:pt x="4108" y="536"/>
                </a:lnTo>
                <a:lnTo>
                  <a:pt x="4110" y="542"/>
                </a:lnTo>
                <a:lnTo>
                  <a:pt x="4114" y="550"/>
                </a:lnTo>
                <a:lnTo>
                  <a:pt x="4126" y="556"/>
                </a:lnTo>
                <a:lnTo>
                  <a:pt x="4144" y="564"/>
                </a:lnTo>
                <a:lnTo>
                  <a:pt x="4172" y="572"/>
                </a:lnTo>
                <a:close/>
                <a:moveTo>
                  <a:pt x="5478" y="870"/>
                </a:moveTo>
                <a:lnTo>
                  <a:pt x="5478" y="866"/>
                </a:lnTo>
                <a:lnTo>
                  <a:pt x="5548" y="856"/>
                </a:lnTo>
                <a:lnTo>
                  <a:pt x="5558" y="854"/>
                </a:lnTo>
                <a:lnTo>
                  <a:pt x="5564" y="852"/>
                </a:lnTo>
                <a:lnTo>
                  <a:pt x="5570" y="848"/>
                </a:lnTo>
                <a:lnTo>
                  <a:pt x="5572" y="846"/>
                </a:lnTo>
                <a:lnTo>
                  <a:pt x="5570" y="842"/>
                </a:lnTo>
                <a:lnTo>
                  <a:pt x="5568" y="838"/>
                </a:lnTo>
                <a:lnTo>
                  <a:pt x="5560" y="832"/>
                </a:lnTo>
                <a:lnTo>
                  <a:pt x="5546" y="826"/>
                </a:lnTo>
                <a:lnTo>
                  <a:pt x="5530" y="820"/>
                </a:lnTo>
                <a:lnTo>
                  <a:pt x="5512" y="818"/>
                </a:lnTo>
                <a:lnTo>
                  <a:pt x="5494" y="818"/>
                </a:lnTo>
                <a:lnTo>
                  <a:pt x="5478" y="820"/>
                </a:lnTo>
                <a:lnTo>
                  <a:pt x="5478" y="818"/>
                </a:lnTo>
                <a:lnTo>
                  <a:pt x="5454" y="826"/>
                </a:lnTo>
                <a:lnTo>
                  <a:pt x="5444" y="832"/>
                </a:lnTo>
                <a:lnTo>
                  <a:pt x="5434" y="838"/>
                </a:lnTo>
                <a:lnTo>
                  <a:pt x="5428" y="844"/>
                </a:lnTo>
                <a:lnTo>
                  <a:pt x="5422" y="850"/>
                </a:lnTo>
                <a:lnTo>
                  <a:pt x="5418" y="856"/>
                </a:lnTo>
                <a:lnTo>
                  <a:pt x="5418" y="864"/>
                </a:lnTo>
                <a:lnTo>
                  <a:pt x="5418" y="868"/>
                </a:lnTo>
                <a:lnTo>
                  <a:pt x="5422" y="872"/>
                </a:lnTo>
                <a:lnTo>
                  <a:pt x="5426" y="874"/>
                </a:lnTo>
                <a:lnTo>
                  <a:pt x="5434" y="874"/>
                </a:lnTo>
                <a:lnTo>
                  <a:pt x="5452" y="874"/>
                </a:lnTo>
                <a:lnTo>
                  <a:pt x="5478" y="870"/>
                </a:lnTo>
                <a:close/>
                <a:moveTo>
                  <a:pt x="2060" y="404"/>
                </a:moveTo>
                <a:lnTo>
                  <a:pt x="2060" y="404"/>
                </a:lnTo>
                <a:lnTo>
                  <a:pt x="2068" y="408"/>
                </a:lnTo>
                <a:lnTo>
                  <a:pt x="2078" y="408"/>
                </a:lnTo>
                <a:lnTo>
                  <a:pt x="2088" y="406"/>
                </a:lnTo>
                <a:lnTo>
                  <a:pt x="2096" y="404"/>
                </a:lnTo>
                <a:lnTo>
                  <a:pt x="2104" y="400"/>
                </a:lnTo>
                <a:lnTo>
                  <a:pt x="2108" y="396"/>
                </a:lnTo>
                <a:lnTo>
                  <a:pt x="2112" y="392"/>
                </a:lnTo>
                <a:lnTo>
                  <a:pt x="2112" y="388"/>
                </a:lnTo>
                <a:lnTo>
                  <a:pt x="2106" y="386"/>
                </a:lnTo>
                <a:lnTo>
                  <a:pt x="2100" y="386"/>
                </a:lnTo>
                <a:lnTo>
                  <a:pt x="2080" y="392"/>
                </a:lnTo>
                <a:lnTo>
                  <a:pt x="2064" y="398"/>
                </a:lnTo>
                <a:lnTo>
                  <a:pt x="2060" y="402"/>
                </a:lnTo>
                <a:lnTo>
                  <a:pt x="2058" y="404"/>
                </a:lnTo>
                <a:lnTo>
                  <a:pt x="2060" y="404"/>
                </a:lnTo>
                <a:close/>
                <a:moveTo>
                  <a:pt x="3868" y="678"/>
                </a:moveTo>
                <a:lnTo>
                  <a:pt x="3868" y="678"/>
                </a:lnTo>
                <a:lnTo>
                  <a:pt x="3858" y="686"/>
                </a:lnTo>
                <a:lnTo>
                  <a:pt x="3856" y="688"/>
                </a:lnTo>
                <a:lnTo>
                  <a:pt x="3858" y="690"/>
                </a:lnTo>
                <a:lnTo>
                  <a:pt x="3866" y="690"/>
                </a:lnTo>
                <a:lnTo>
                  <a:pt x="3896" y="688"/>
                </a:lnTo>
                <a:lnTo>
                  <a:pt x="3916" y="688"/>
                </a:lnTo>
                <a:lnTo>
                  <a:pt x="3940" y="692"/>
                </a:lnTo>
                <a:lnTo>
                  <a:pt x="3970" y="696"/>
                </a:lnTo>
                <a:lnTo>
                  <a:pt x="3990" y="696"/>
                </a:lnTo>
                <a:lnTo>
                  <a:pt x="4004" y="694"/>
                </a:lnTo>
                <a:lnTo>
                  <a:pt x="4006" y="692"/>
                </a:lnTo>
                <a:lnTo>
                  <a:pt x="4008" y="690"/>
                </a:lnTo>
                <a:lnTo>
                  <a:pt x="4008" y="686"/>
                </a:lnTo>
                <a:lnTo>
                  <a:pt x="4006" y="682"/>
                </a:lnTo>
                <a:lnTo>
                  <a:pt x="4000" y="674"/>
                </a:lnTo>
                <a:lnTo>
                  <a:pt x="3988" y="664"/>
                </a:lnTo>
                <a:lnTo>
                  <a:pt x="3972" y="654"/>
                </a:lnTo>
                <a:lnTo>
                  <a:pt x="3956" y="648"/>
                </a:lnTo>
                <a:lnTo>
                  <a:pt x="3940" y="644"/>
                </a:lnTo>
                <a:lnTo>
                  <a:pt x="3928" y="646"/>
                </a:lnTo>
                <a:lnTo>
                  <a:pt x="3916" y="648"/>
                </a:lnTo>
                <a:lnTo>
                  <a:pt x="3904" y="654"/>
                </a:lnTo>
                <a:lnTo>
                  <a:pt x="3894" y="662"/>
                </a:lnTo>
                <a:lnTo>
                  <a:pt x="3868" y="678"/>
                </a:lnTo>
                <a:close/>
                <a:moveTo>
                  <a:pt x="5044" y="956"/>
                </a:moveTo>
                <a:lnTo>
                  <a:pt x="5044" y="956"/>
                </a:lnTo>
                <a:lnTo>
                  <a:pt x="5046" y="954"/>
                </a:lnTo>
                <a:lnTo>
                  <a:pt x="5046" y="950"/>
                </a:lnTo>
                <a:lnTo>
                  <a:pt x="5044" y="948"/>
                </a:lnTo>
                <a:lnTo>
                  <a:pt x="5042" y="946"/>
                </a:lnTo>
                <a:lnTo>
                  <a:pt x="5034" y="942"/>
                </a:lnTo>
                <a:lnTo>
                  <a:pt x="5024" y="940"/>
                </a:lnTo>
                <a:lnTo>
                  <a:pt x="5012" y="938"/>
                </a:lnTo>
                <a:lnTo>
                  <a:pt x="5000" y="938"/>
                </a:lnTo>
                <a:lnTo>
                  <a:pt x="4990" y="938"/>
                </a:lnTo>
                <a:lnTo>
                  <a:pt x="4984" y="942"/>
                </a:lnTo>
                <a:lnTo>
                  <a:pt x="4982" y="944"/>
                </a:lnTo>
                <a:lnTo>
                  <a:pt x="4982" y="946"/>
                </a:lnTo>
                <a:lnTo>
                  <a:pt x="4986" y="950"/>
                </a:lnTo>
                <a:lnTo>
                  <a:pt x="4992" y="954"/>
                </a:lnTo>
                <a:lnTo>
                  <a:pt x="5002" y="958"/>
                </a:lnTo>
                <a:lnTo>
                  <a:pt x="5014" y="960"/>
                </a:lnTo>
                <a:lnTo>
                  <a:pt x="5024" y="962"/>
                </a:lnTo>
                <a:lnTo>
                  <a:pt x="5034" y="960"/>
                </a:lnTo>
                <a:lnTo>
                  <a:pt x="5044" y="956"/>
                </a:lnTo>
                <a:close/>
                <a:moveTo>
                  <a:pt x="3698" y="530"/>
                </a:moveTo>
                <a:lnTo>
                  <a:pt x="3698" y="530"/>
                </a:lnTo>
                <a:lnTo>
                  <a:pt x="3704" y="524"/>
                </a:lnTo>
                <a:lnTo>
                  <a:pt x="3706" y="518"/>
                </a:lnTo>
                <a:lnTo>
                  <a:pt x="3704" y="508"/>
                </a:lnTo>
                <a:lnTo>
                  <a:pt x="3696" y="498"/>
                </a:lnTo>
                <a:lnTo>
                  <a:pt x="3694" y="496"/>
                </a:lnTo>
                <a:lnTo>
                  <a:pt x="3692" y="496"/>
                </a:lnTo>
                <a:lnTo>
                  <a:pt x="3688" y="500"/>
                </a:lnTo>
                <a:lnTo>
                  <a:pt x="3684" y="506"/>
                </a:lnTo>
                <a:lnTo>
                  <a:pt x="3682" y="514"/>
                </a:lnTo>
                <a:lnTo>
                  <a:pt x="3680" y="524"/>
                </a:lnTo>
                <a:lnTo>
                  <a:pt x="3684" y="530"/>
                </a:lnTo>
                <a:lnTo>
                  <a:pt x="3686" y="532"/>
                </a:lnTo>
                <a:lnTo>
                  <a:pt x="3688" y="532"/>
                </a:lnTo>
                <a:lnTo>
                  <a:pt x="3692" y="532"/>
                </a:lnTo>
                <a:lnTo>
                  <a:pt x="3698" y="530"/>
                </a:lnTo>
                <a:close/>
                <a:moveTo>
                  <a:pt x="2260" y="322"/>
                </a:moveTo>
                <a:lnTo>
                  <a:pt x="2260" y="322"/>
                </a:lnTo>
                <a:lnTo>
                  <a:pt x="2286" y="316"/>
                </a:lnTo>
                <a:lnTo>
                  <a:pt x="2314" y="310"/>
                </a:lnTo>
                <a:lnTo>
                  <a:pt x="2350" y="306"/>
                </a:lnTo>
                <a:lnTo>
                  <a:pt x="2398" y="304"/>
                </a:lnTo>
                <a:lnTo>
                  <a:pt x="2424" y="302"/>
                </a:lnTo>
                <a:lnTo>
                  <a:pt x="2442" y="298"/>
                </a:lnTo>
                <a:lnTo>
                  <a:pt x="2456" y="294"/>
                </a:lnTo>
                <a:lnTo>
                  <a:pt x="2464" y="288"/>
                </a:lnTo>
                <a:lnTo>
                  <a:pt x="2466" y="284"/>
                </a:lnTo>
                <a:lnTo>
                  <a:pt x="2466" y="282"/>
                </a:lnTo>
                <a:lnTo>
                  <a:pt x="2462" y="274"/>
                </a:lnTo>
                <a:lnTo>
                  <a:pt x="2456" y="266"/>
                </a:lnTo>
                <a:lnTo>
                  <a:pt x="2442" y="256"/>
                </a:lnTo>
                <a:lnTo>
                  <a:pt x="2420" y="240"/>
                </a:lnTo>
                <a:lnTo>
                  <a:pt x="2412" y="234"/>
                </a:lnTo>
                <a:lnTo>
                  <a:pt x="2406" y="232"/>
                </a:lnTo>
                <a:lnTo>
                  <a:pt x="2398" y="232"/>
                </a:lnTo>
                <a:lnTo>
                  <a:pt x="2388" y="236"/>
                </a:lnTo>
                <a:lnTo>
                  <a:pt x="2376" y="242"/>
                </a:lnTo>
                <a:lnTo>
                  <a:pt x="2360" y="254"/>
                </a:lnTo>
                <a:lnTo>
                  <a:pt x="2346" y="262"/>
                </a:lnTo>
                <a:lnTo>
                  <a:pt x="2344" y="264"/>
                </a:lnTo>
                <a:lnTo>
                  <a:pt x="2344" y="262"/>
                </a:lnTo>
                <a:lnTo>
                  <a:pt x="2356" y="248"/>
                </a:lnTo>
                <a:lnTo>
                  <a:pt x="2364" y="238"/>
                </a:lnTo>
                <a:lnTo>
                  <a:pt x="2372" y="226"/>
                </a:lnTo>
                <a:lnTo>
                  <a:pt x="2376" y="218"/>
                </a:lnTo>
                <a:lnTo>
                  <a:pt x="2374" y="214"/>
                </a:lnTo>
                <a:lnTo>
                  <a:pt x="2372" y="212"/>
                </a:lnTo>
                <a:lnTo>
                  <a:pt x="2354" y="208"/>
                </a:lnTo>
                <a:lnTo>
                  <a:pt x="2344" y="206"/>
                </a:lnTo>
                <a:lnTo>
                  <a:pt x="2336" y="206"/>
                </a:lnTo>
                <a:lnTo>
                  <a:pt x="2326" y="208"/>
                </a:lnTo>
                <a:lnTo>
                  <a:pt x="2316" y="212"/>
                </a:lnTo>
                <a:lnTo>
                  <a:pt x="2306" y="222"/>
                </a:lnTo>
                <a:lnTo>
                  <a:pt x="2294" y="236"/>
                </a:lnTo>
                <a:lnTo>
                  <a:pt x="2286" y="248"/>
                </a:lnTo>
                <a:lnTo>
                  <a:pt x="2278" y="256"/>
                </a:lnTo>
                <a:lnTo>
                  <a:pt x="2266" y="264"/>
                </a:lnTo>
                <a:lnTo>
                  <a:pt x="2260" y="270"/>
                </a:lnTo>
                <a:lnTo>
                  <a:pt x="2252" y="278"/>
                </a:lnTo>
                <a:lnTo>
                  <a:pt x="2242" y="292"/>
                </a:lnTo>
                <a:lnTo>
                  <a:pt x="2230" y="314"/>
                </a:lnTo>
                <a:lnTo>
                  <a:pt x="2226" y="324"/>
                </a:lnTo>
                <a:lnTo>
                  <a:pt x="2226" y="328"/>
                </a:lnTo>
                <a:lnTo>
                  <a:pt x="2228" y="330"/>
                </a:lnTo>
                <a:lnTo>
                  <a:pt x="2238" y="328"/>
                </a:lnTo>
                <a:lnTo>
                  <a:pt x="2260" y="322"/>
                </a:lnTo>
                <a:close/>
                <a:moveTo>
                  <a:pt x="2156" y="150"/>
                </a:moveTo>
                <a:lnTo>
                  <a:pt x="2156" y="150"/>
                </a:lnTo>
                <a:lnTo>
                  <a:pt x="2132" y="150"/>
                </a:lnTo>
                <a:lnTo>
                  <a:pt x="2100" y="148"/>
                </a:lnTo>
                <a:lnTo>
                  <a:pt x="2084" y="150"/>
                </a:lnTo>
                <a:lnTo>
                  <a:pt x="2068" y="152"/>
                </a:lnTo>
                <a:lnTo>
                  <a:pt x="2054" y="156"/>
                </a:lnTo>
                <a:lnTo>
                  <a:pt x="2042" y="162"/>
                </a:lnTo>
                <a:lnTo>
                  <a:pt x="2016" y="178"/>
                </a:lnTo>
                <a:lnTo>
                  <a:pt x="1988" y="192"/>
                </a:lnTo>
                <a:lnTo>
                  <a:pt x="1980" y="198"/>
                </a:lnTo>
                <a:lnTo>
                  <a:pt x="1978" y="200"/>
                </a:lnTo>
                <a:lnTo>
                  <a:pt x="1978" y="202"/>
                </a:lnTo>
                <a:lnTo>
                  <a:pt x="1980" y="204"/>
                </a:lnTo>
                <a:lnTo>
                  <a:pt x="1982" y="204"/>
                </a:lnTo>
                <a:lnTo>
                  <a:pt x="1996" y="206"/>
                </a:lnTo>
                <a:lnTo>
                  <a:pt x="2012" y="206"/>
                </a:lnTo>
                <a:lnTo>
                  <a:pt x="2020" y="208"/>
                </a:lnTo>
                <a:lnTo>
                  <a:pt x="2024" y="210"/>
                </a:lnTo>
                <a:lnTo>
                  <a:pt x="2024" y="214"/>
                </a:lnTo>
                <a:lnTo>
                  <a:pt x="2024" y="218"/>
                </a:lnTo>
                <a:lnTo>
                  <a:pt x="2026" y="224"/>
                </a:lnTo>
                <a:lnTo>
                  <a:pt x="2030" y="230"/>
                </a:lnTo>
                <a:lnTo>
                  <a:pt x="2038" y="234"/>
                </a:lnTo>
                <a:lnTo>
                  <a:pt x="2046" y="238"/>
                </a:lnTo>
                <a:lnTo>
                  <a:pt x="2054" y="238"/>
                </a:lnTo>
                <a:lnTo>
                  <a:pt x="2074" y="240"/>
                </a:lnTo>
                <a:lnTo>
                  <a:pt x="2100" y="244"/>
                </a:lnTo>
                <a:lnTo>
                  <a:pt x="2118" y="246"/>
                </a:lnTo>
                <a:lnTo>
                  <a:pt x="2138" y="252"/>
                </a:lnTo>
                <a:lnTo>
                  <a:pt x="2158" y="258"/>
                </a:lnTo>
                <a:lnTo>
                  <a:pt x="2180" y="260"/>
                </a:lnTo>
                <a:lnTo>
                  <a:pt x="2200" y="260"/>
                </a:lnTo>
                <a:lnTo>
                  <a:pt x="2218" y="258"/>
                </a:lnTo>
                <a:lnTo>
                  <a:pt x="2232" y="252"/>
                </a:lnTo>
                <a:lnTo>
                  <a:pt x="2240" y="248"/>
                </a:lnTo>
                <a:lnTo>
                  <a:pt x="2244" y="244"/>
                </a:lnTo>
                <a:lnTo>
                  <a:pt x="2244" y="240"/>
                </a:lnTo>
                <a:lnTo>
                  <a:pt x="2242" y="238"/>
                </a:lnTo>
                <a:lnTo>
                  <a:pt x="2240" y="234"/>
                </a:lnTo>
                <a:lnTo>
                  <a:pt x="2236" y="232"/>
                </a:lnTo>
                <a:lnTo>
                  <a:pt x="2236" y="228"/>
                </a:lnTo>
                <a:lnTo>
                  <a:pt x="2236" y="220"/>
                </a:lnTo>
                <a:lnTo>
                  <a:pt x="2238" y="210"/>
                </a:lnTo>
                <a:lnTo>
                  <a:pt x="2244" y="202"/>
                </a:lnTo>
                <a:lnTo>
                  <a:pt x="2248" y="192"/>
                </a:lnTo>
                <a:lnTo>
                  <a:pt x="2252" y="184"/>
                </a:lnTo>
                <a:lnTo>
                  <a:pt x="2252" y="180"/>
                </a:lnTo>
                <a:lnTo>
                  <a:pt x="2252" y="176"/>
                </a:lnTo>
                <a:lnTo>
                  <a:pt x="2250" y="174"/>
                </a:lnTo>
                <a:lnTo>
                  <a:pt x="2246" y="172"/>
                </a:lnTo>
                <a:lnTo>
                  <a:pt x="2238" y="166"/>
                </a:lnTo>
                <a:lnTo>
                  <a:pt x="2234" y="162"/>
                </a:lnTo>
                <a:lnTo>
                  <a:pt x="2230" y="160"/>
                </a:lnTo>
                <a:lnTo>
                  <a:pt x="2226" y="156"/>
                </a:lnTo>
                <a:lnTo>
                  <a:pt x="2220" y="156"/>
                </a:lnTo>
                <a:lnTo>
                  <a:pt x="2212" y="156"/>
                </a:lnTo>
                <a:lnTo>
                  <a:pt x="2184" y="164"/>
                </a:lnTo>
                <a:lnTo>
                  <a:pt x="2170" y="170"/>
                </a:lnTo>
                <a:lnTo>
                  <a:pt x="2162" y="170"/>
                </a:lnTo>
                <a:lnTo>
                  <a:pt x="2160" y="168"/>
                </a:lnTo>
                <a:lnTo>
                  <a:pt x="2162" y="164"/>
                </a:lnTo>
                <a:lnTo>
                  <a:pt x="2164" y="158"/>
                </a:lnTo>
                <a:lnTo>
                  <a:pt x="2164" y="154"/>
                </a:lnTo>
                <a:lnTo>
                  <a:pt x="2164" y="150"/>
                </a:lnTo>
                <a:lnTo>
                  <a:pt x="2156" y="150"/>
                </a:lnTo>
                <a:close/>
                <a:moveTo>
                  <a:pt x="3192" y="724"/>
                </a:moveTo>
                <a:lnTo>
                  <a:pt x="3192" y="724"/>
                </a:lnTo>
                <a:lnTo>
                  <a:pt x="3218" y="728"/>
                </a:lnTo>
                <a:lnTo>
                  <a:pt x="3242" y="734"/>
                </a:lnTo>
                <a:lnTo>
                  <a:pt x="3268" y="744"/>
                </a:lnTo>
                <a:lnTo>
                  <a:pt x="3300" y="758"/>
                </a:lnTo>
                <a:lnTo>
                  <a:pt x="3308" y="762"/>
                </a:lnTo>
                <a:lnTo>
                  <a:pt x="3314" y="764"/>
                </a:lnTo>
                <a:lnTo>
                  <a:pt x="3316" y="762"/>
                </a:lnTo>
                <a:lnTo>
                  <a:pt x="3316" y="760"/>
                </a:lnTo>
                <a:lnTo>
                  <a:pt x="3314" y="752"/>
                </a:lnTo>
                <a:lnTo>
                  <a:pt x="3316" y="748"/>
                </a:lnTo>
                <a:lnTo>
                  <a:pt x="3320" y="746"/>
                </a:lnTo>
                <a:lnTo>
                  <a:pt x="3332" y="746"/>
                </a:lnTo>
                <a:lnTo>
                  <a:pt x="3338" y="746"/>
                </a:lnTo>
                <a:lnTo>
                  <a:pt x="3368" y="758"/>
                </a:lnTo>
                <a:lnTo>
                  <a:pt x="3390" y="768"/>
                </a:lnTo>
                <a:lnTo>
                  <a:pt x="3412" y="778"/>
                </a:lnTo>
                <a:lnTo>
                  <a:pt x="3420" y="782"/>
                </a:lnTo>
                <a:lnTo>
                  <a:pt x="3428" y="782"/>
                </a:lnTo>
                <a:lnTo>
                  <a:pt x="3434" y="778"/>
                </a:lnTo>
                <a:lnTo>
                  <a:pt x="3440" y="772"/>
                </a:lnTo>
                <a:lnTo>
                  <a:pt x="3440" y="766"/>
                </a:lnTo>
                <a:lnTo>
                  <a:pt x="3440" y="762"/>
                </a:lnTo>
                <a:lnTo>
                  <a:pt x="3436" y="756"/>
                </a:lnTo>
                <a:lnTo>
                  <a:pt x="3430" y="752"/>
                </a:lnTo>
                <a:lnTo>
                  <a:pt x="3422" y="748"/>
                </a:lnTo>
                <a:lnTo>
                  <a:pt x="3414" y="746"/>
                </a:lnTo>
                <a:lnTo>
                  <a:pt x="3412" y="744"/>
                </a:lnTo>
                <a:lnTo>
                  <a:pt x="3412" y="742"/>
                </a:lnTo>
                <a:lnTo>
                  <a:pt x="3414" y="742"/>
                </a:lnTo>
                <a:lnTo>
                  <a:pt x="3422" y="738"/>
                </a:lnTo>
                <a:lnTo>
                  <a:pt x="3432" y="736"/>
                </a:lnTo>
                <a:lnTo>
                  <a:pt x="3432" y="734"/>
                </a:lnTo>
                <a:lnTo>
                  <a:pt x="3432" y="732"/>
                </a:lnTo>
                <a:lnTo>
                  <a:pt x="3426" y="730"/>
                </a:lnTo>
                <a:lnTo>
                  <a:pt x="3418" y="726"/>
                </a:lnTo>
                <a:lnTo>
                  <a:pt x="3410" y="724"/>
                </a:lnTo>
                <a:lnTo>
                  <a:pt x="3406" y="720"/>
                </a:lnTo>
                <a:lnTo>
                  <a:pt x="3406" y="718"/>
                </a:lnTo>
                <a:lnTo>
                  <a:pt x="3416" y="714"/>
                </a:lnTo>
                <a:lnTo>
                  <a:pt x="3428" y="710"/>
                </a:lnTo>
                <a:lnTo>
                  <a:pt x="3430" y="708"/>
                </a:lnTo>
                <a:lnTo>
                  <a:pt x="3430" y="706"/>
                </a:lnTo>
                <a:lnTo>
                  <a:pt x="3426" y="702"/>
                </a:lnTo>
                <a:lnTo>
                  <a:pt x="3418" y="696"/>
                </a:lnTo>
                <a:lnTo>
                  <a:pt x="3392" y="686"/>
                </a:lnTo>
                <a:lnTo>
                  <a:pt x="3364" y="676"/>
                </a:lnTo>
                <a:lnTo>
                  <a:pt x="3352" y="674"/>
                </a:lnTo>
                <a:lnTo>
                  <a:pt x="3342" y="676"/>
                </a:lnTo>
                <a:lnTo>
                  <a:pt x="3336" y="678"/>
                </a:lnTo>
                <a:lnTo>
                  <a:pt x="3330" y="684"/>
                </a:lnTo>
                <a:lnTo>
                  <a:pt x="3326" y="688"/>
                </a:lnTo>
                <a:lnTo>
                  <a:pt x="3322" y="690"/>
                </a:lnTo>
                <a:lnTo>
                  <a:pt x="3320" y="688"/>
                </a:lnTo>
                <a:lnTo>
                  <a:pt x="3316" y="682"/>
                </a:lnTo>
                <a:lnTo>
                  <a:pt x="3312" y="676"/>
                </a:lnTo>
                <a:lnTo>
                  <a:pt x="3306" y="672"/>
                </a:lnTo>
                <a:lnTo>
                  <a:pt x="3302" y="668"/>
                </a:lnTo>
                <a:lnTo>
                  <a:pt x="3294" y="668"/>
                </a:lnTo>
                <a:lnTo>
                  <a:pt x="3278" y="666"/>
                </a:lnTo>
                <a:lnTo>
                  <a:pt x="3270" y="664"/>
                </a:lnTo>
                <a:lnTo>
                  <a:pt x="3258" y="660"/>
                </a:lnTo>
                <a:lnTo>
                  <a:pt x="3244" y="656"/>
                </a:lnTo>
                <a:lnTo>
                  <a:pt x="3230" y="654"/>
                </a:lnTo>
                <a:lnTo>
                  <a:pt x="3216" y="656"/>
                </a:lnTo>
                <a:lnTo>
                  <a:pt x="3204" y="660"/>
                </a:lnTo>
                <a:lnTo>
                  <a:pt x="3194" y="666"/>
                </a:lnTo>
                <a:lnTo>
                  <a:pt x="3186" y="674"/>
                </a:lnTo>
                <a:lnTo>
                  <a:pt x="3186" y="676"/>
                </a:lnTo>
                <a:lnTo>
                  <a:pt x="3186" y="680"/>
                </a:lnTo>
                <a:lnTo>
                  <a:pt x="3188" y="684"/>
                </a:lnTo>
                <a:lnTo>
                  <a:pt x="3190" y="688"/>
                </a:lnTo>
                <a:lnTo>
                  <a:pt x="3194" y="692"/>
                </a:lnTo>
                <a:lnTo>
                  <a:pt x="3196" y="696"/>
                </a:lnTo>
                <a:lnTo>
                  <a:pt x="3196" y="700"/>
                </a:lnTo>
                <a:lnTo>
                  <a:pt x="3196" y="702"/>
                </a:lnTo>
                <a:lnTo>
                  <a:pt x="3190" y="706"/>
                </a:lnTo>
                <a:lnTo>
                  <a:pt x="3184" y="712"/>
                </a:lnTo>
                <a:lnTo>
                  <a:pt x="3178" y="714"/>
                </a:lnTo>
                <a:lnTo>
                  <a:pt x="3176" y="718"/>
                </a:lnTo>
                <a:lnTo>
                  <a:pt x="3180" y="720"/>
                </a:lnTo>
                <a:lnTo>
                  <a:pt x="3192" y="724"/>
                </a:lnTo>
                <a:close/>
                <a:moveTo>
                  <a:pt x="614" y="10"/>
                </a:moveTo>
                <a:lnTo>
                  <a:pt x="614" y="10"/>
                </a:lnTo>
                <a:lnTo>
                  <a:pt x="614" y="8"/>
                </a:lnTo>
                <a:lnTo>
                  <a:pt x="612" y="6"/>
                </a:lnTo>
                <a:lnTo>
                  <a:pt x="606" y="4"/>
                </a:lnTo>
                <a:lnTo>
                  <a:pt x="588" y="0"/>
                </a:lnTo>
                <a:lnTo>
                  <a:pt x="576" y="0"/>
                </a:lnTo>
                <a:lnTo>
                  <a:pt x="566" y="2"/>
                </a:lnTo>
                <a:lnTo>
                  <a:pt x="558" y="4"/>
                </a:lnTo>
                <a:lnTo>
                  <a:pt x="554" y="10"/>
                </a:lnTo>
                <a:lnTo>
                  <a:pt x="552" y="12"/>
                </a:lnTo>
                <a:lnTo>
                  <a:pt x="554" y="14"/>
                </a:lnTo>
                <a:lnTo>
                  <a:pt x="558" y="18"/>
                </a:lnTo>
                <a:lnTo>
                  <a:pt x="568" y="18"/>
                </a:lnTo>
                <a:lnTo>
                  <a:pt x="578" y="18"/>
                </a:lnTo>
                <a:lnTo>
                  <a:pt x="602" y="16"/>
                </a:lnTo>
                <a:lnTo>
                  <a:pt x="610" y="12"/>
                </a:lnTo>
                <a:lnTo>
                  <a:pt x="614" y="10"/>
                </a:lnTo>
                <a:close/>
                <a:moveTo>
                  <a:pt x="444" y="80"/>
                </a:moveTo>
                <a:lnTo>
                  <a:pt x="444" y="80"/>
                </a:lnTo>
                <a:lnTo>
                  <a:pt x="450" y="82"/>
                </a:lnTo>
                <a:lnTo>
                  <a:pt x="450" y="84"/>
                </a:lnTo>
                <a:lnTo>
                  <a:pt x="456" y="86"/>
                </a:lnTo>
                <a:lnTo>
                  <a:pt x="474" y="88"/>
                </a:lnTo>
                <a:lnTo>
                  <a:pt x="502" y="94"/>
                </a:lnTo>
                <a:lnTo>
                  <a:pt x="514" y="100"/>
                </a:lnTo>
                <a:lnTo>
                  <a:pt x="524" y="102"/>
                </a:lnTo>
                <a:lnTo>
                  <a:pt x="536" y="100"/>
                </a:lnTo>
                <a:lnTo>
                  <a:pt x="544" y="96"/>
                </a:lnTo>
                <a:lnTo>
                  <a:pt x="546" y="94"/>
                </a:lnTo>
                <a:lnTo>
                  <a:pt x="544" y="94"/>
                </a:lnTo>
                <a:lnTo>
                  <a:pt x="520" y="88"/>
                </a:lnTo>
                <a:lnTo>
                  <a:pt x="492" y="76"/>
                </a:lnTo>
                <a:lnTo>
                  <a:pt x="478" y="74"/>
                </a:lnTo>
                <a:lnTo>
                  <a:pt x="466" y="76"/>
                </a:lnTo>
                <a:lnTo>
                  <a:pt x="458" y="76"/>
                </a:lnTo>
                <a:lnTo>
                  <a:pt x="452" y="74"/>
                </a:lnTo>
                <a:lnTo>
                  <a:pt x="438" y="70"/>
                </a:lnTo>
                <a:lnTo>
                  <a:pt x="432" y="68"/>
                </a:lnTo>
                <a:lnTo>
                  <a:pt x="426" y="66"/>
                </a:lnTo>
                <a:lnTo>
                  <a:pt x="420" y="68"/>
                </a:lnTo>
                <a:lnTo>
                  <a:pt x="414" y="74"/>
                </a:lnTo>
                <a:lnTo>
                  <a:pt x="412" y="76"/>
                </a:lnTo>
                <a:lnTo>
                  <a:pt x="414" y="76"/>
                </a:lnTo>
                <a:lnTo>
                  <a:pt x="420" y="78"/>
                </a:lnTo>
                <a:lnTo>
                  <a:pt x="432" y="78"/>
                </a:lnTo>
                <a:lnTo>
                  <a:pt x="444" y="80"/>
                </a:lnTo>
                <a:close/>
                <a:moveTo>
                  <a:pt x="296" y="786"/>
                </a:moveTo>
                <a:lnTo>
                  <a:pt x="296" y="786"/>
                </a:lnTo>
                <a:lnTo>
                  <a:pt x="290" y="806"/>
                </a:lnTo>
                <a:lnTo>
                  <a:pt x="288" y="812"/>
                </a:lnTo>
                <a:lnTo>
                  <a:pt x="288" y="818"/>
                </a:lnTo>
                <a:lnTo>
                  <a:pt x="292" y="822"/>
                </a:lnTo>
                <a:lnTo>
                  <a:pt x="300" y="826"/>
                </a:lnTo>
                <a:lnTo>
                  <a:pt x="310" y="828"/>
                </a:lnTo>
                <a:lnTo>
                  <a:pt x="324" y="828"/>
                </a:lnTo>
                <a:lnTo>
                  <a:pt x="340" y="828"/>
                </a:lnTo>
                <a:lnTo>
                  <a:pt x="338" y="830"/>
                </a:lnTo>
                <a:lnTo>
                  <a:pt x="334" y="832"/>
                </a:lnTo>
                <a:lnTo>
                  <a:pt x="330" y="836"/>
                </a:lnTo>
                <a:lnTo>
                  <a:pt x="330" y="842"/>
                </a:lnTo>
                <a:lnTo>
                  <a:pt x="330" y="844"/>
                </a:lnTo>
                <a:lnTo>
                  <a:pt x="332" y="848"/>
                </a:lnTo>
                <a:lnTo>
                  <a:pt x="344" y="856"/>
                </a:lnTo>
                <a:lnTo>
                  <a:pt x="350" y="858"/>
                </a:lnTo>
                <a:lnTo>
                  <a:pt x="356" y="860"/>
                </a:lnTo>
                <a:lnTo>
                  <a:pt x="360" y="860"/>
                </a:lnTo>
                <a:lnTo>
                  <a:pt x="362" y="858"/>
                </a:lnTo>
                <a:lnTo>
                  <a:pt x="364" y="852"/>
                </a:lnTo>
                <a:lnTo>
                  <a:pt x="366" y="844"/>
                </a:lnTo>
                <a:lnTo>
                  <a:pt x="366" y="838"/>
                </a:lnTo>
                <a:lnTo>
                  <a:pt x="366" y="834"/>
                </a:lnTo>
                <a:lnTo>
                  <a:pt x="368" y="832"/>
                </a:lnTo>
                <a:lnTo>
                  <a:pt x="370" y="834"/>
                </a:lnTo>
                <a:lnTo>
                  <a:pt x="376" y="842"/>
                </a:lnTo>
                <a:lnTo>
                  <a:pt x="380" y="848"/>
                </a:lnTo>
                <a:lnTo>
                  <a:pt x="382" y="852"/>
                </a:lnTo>
                <a:lnTo>
                  <a:pt x="382" y="856"/>
                </a:lnTo>
                <a:lnTo>
                  <a:pt x="382" y="860"/>
                </a:lnTo>
                <a:lnTo>
                  <a:pt x="378" y="866"/>
                </a:lnTo>
                <a:lnTo>
                  <a:pt x="372" y="870"/>
                </a:lnTo>
                <a:lnTo>
                  <a:pt x="368" y="874"/>
                </a:lnTo>
                <a:lnTo>
                  <a:pt x="368" y="876"/>
                </a:lnTo>
                <a:lnTo>
                  <a:pt x="374" y="878"/>
                </a:lnTo>
                <a:lnTo>
                  <a:pt x="388" y="880"/>
                </a:lnTo>
                <a:lnTo>
                  <a:pt x="404" y="882"/>
                </a:lnTo>
                <a:lnTo>
                  <a:pt x="414" y="884"/>
                </a:lnTo>
                <a:lnTo>
                  <a:pt x="420" y="886"/>
                </a:lnTo>
                <a:lnTo>
                  <a:pt x="424" y="888"/>
                </a:lnTo>
                <a:lnTo>
                  <a:pt x="426" y="890"/>
                </a:lnTo>
                <a:lnTo>
                  <a:pt x="430" y="892"/>
                </a:lnTo>
                <a:lnTo>
                  <a:pt x="450" y="892"/>
                </a:lnTo>
                <a:lnTo>
                  <a:pt x="464" y="894"/>
                </a:lnTo>
                <a:lnTo>
                  <a:pt x="476" y="894"/>
                </a:lnTo>
                <a:lnTo>
                  <a:pt x="494" y="898"/>
                </a:lnTo>
                <a:lnTo>
                  <a:pt x="504" y="898"/>
                </a:lnTo>
                <a:lnTo>
                  <a:pt x="514" y="898"/>
                </a:lnTo>
                <a:lnTo>
                  <a:pt x="524" y="894"/>
                </a:lnTo>
                <a:lnTo>
                  <a:pt x="536" y="888"/>
                </a:lnTo>
                <a:lnTo>
                  <a:pt x="540" y="886"/>
                </a:lnTo>
                <a:lnTo>
                  <a:pt x="540" y="884"/>
                </a:lnTo>
                <a:lnTo>
                  <a:pt x="540" y="882"/>
                </a:lnTo>
                <a:lnTo>
                  <a:pt x="538" y="878"/>
                </a:lnTo>
                <a:lnTo>
                  <a:pt x="530" y="874"/>
                </a:lnTo>
                <a:lnTo>
                  <a:pt x="518" y="868"/>
                </a:lnTo>
                <a:lnTo>
                  <a:pt x="506" y="862"/>
                </a:lnTo>
                <a:lnTo>
                  <a:pt x="494" y="854"/>
                </a:lnTo>
                <a:lnTo>
                  <a:pt x="484" y="846"/>
                </a:lnTo>
                <a:lnTo>
                  <a:pt x="476" y="836"/>
                </a:lnTo>
                <a:lnTo>
                  <a:pt x="472" y="826"/>
                </a:lnTo>
                <a:lnTo>
                  <a:pt x="466" y="820"/>
                </a:lnTo>
                <a:lnTo>
                  <a:pt x="456" y="808"/>
                </a:lnTo>
                <a:lnTo>
                  <a:pt x="452" y="800"/>
                </a:lnTo>
                <a:lnTo>
                  <a:pt x="448" y="792"/>
                </a:lnTo>
                <a:lnTo>
                  <a:pt x="448" y="780"/>
                </a:lnTo>
                <a:lnTo>
                  <a:pt x="450" y="764"/>
                </a:lnTo>
                <a:lnTo>
                  <a:pt x="452" y="756"/>
                </a:lnTo>
                <a:lnTo>
                  <a:pt x="456" y="748"/>
                </a:lnTo>
                <a:lnTo>
                  <a:pt x="464" y="736"/>
                </a:lnTo>
                <a:lnTo>
                  <a:pt x="474" y="726"/>
                </a:lnTo>
                <a:lnTo>
                  <a:pt x="482" y="718"/>
                </a:lnTo>
                <a:lnTo>
                  <a:pt x="490" y="712"/>
                </a:lnTo>
                <a:lnTo>
                  <a:pt x="492" y="706"/>
                </a:lnTo>
                <a:lnTo>
                  <a:pt x="492" y="704"/>
                </a:lnTo>
                <a:lnTo>
                  <a:pt x="488" y="702"/>
                </a:lnTo>
                <a:lnTo>
                  <a:pt x="478" y="696"/>
                </a:lnTo>
                <a:lnTo>
                  <a:pt x="458" y="688"/>
                </a:lnTo>
                <a:lnTo>
                  <a:pt x="454" y="686"/>
                </a:lnTo>
                <a:lnTo>
                  <a:pt x="448" y="686"/>
                </a:lnTo>
                <a:lnTo>
                  <a:pt x="434" y="688"/>
                </a:lnTo>
                <a:lnTo>
                  <a:pt x="400" y="694"/>
                </a:lnTo>
                <a:lnTo>
                  <a:pt x="378" y="698"/>
                </a:lnTo>
                <a:lnTo>
                  <a:pt x="366" y="700"/>
                </a:lnTo>
                <a:lnTo>
                  <a:pt x="362" y="702"/>
                </a:lnTo>
                <a:lnTo>
                  <a:pt x="362" y="706"/>
                </a:lnTo>
                <a:lnTo>
                  <a:pt x="362" y="708"/>
                </a:lnTo>
                <a:lnTo>
                  <a:pt x="362" y="712"/>
                </a:lnTo>
                <a:lnTo>
                  <a:pt x="358" y="716"/>
                </a:lnTo>
                <a:lnTo>
                  <a:pt x="348" y="720"/>
                </a:lnTo>
                <a:lnTo>
                  <a:pt x="338" y="726"/>
                </a:lnTo>
                <a:lnTo>
                  <a:pt x="334" y="730"/>
                </a:lnTo>
                <a:lnTo>
                  <a:pt x="332" y="734"/>
                </a:lnTo>
                <a:lnTo>
                  <a:pt x="334" y="736"/>
                </a:lnTo>
                <a:lnTo>
                  <a:pt x="338" y="742"/>
                </a:lnTo>
                <a:lnTo>
                  <a:pt x="340" y="746"/>
                </a:lnTo>
                <a:lnTo>
                  <a:pt x="340" y="754"/>
                </a:lnTo>
                <a:lnTo>
                  <a:pt x="336" y="764"/>
                </a:lnTo>
                <a:lnTo>
                  <a:pt x="330" y="774"/>
                </a:lnTo>
                <a:lnTo>
                  <a:pt x="324" y="778"/>
                </a:lnTo>
                <a:lnTo>
                  <a:pt x="320" y="778"/>
                </a:lnTo>
                <a:lnTo>
                  <a:pt x="316" y="776"/>
                </a:lnTo>
                <a:lnTo>
                  <a:pt x="310" y="774"/>
                </a:lnTo>
                <a:lnTo>
                  <a:pt x="306" y="774"/>
                </a:lnTo>
                <a:lnTo>
                  <a:pt x="302" y="778"/>
                </a:lnTo>
                <a:lnTo>
                  <a:pt x="296" y="786"/>
                </a:lnTo>
                <a:close/>
                <a:moveTo>
                  <a:pt x="282" y="168"/>
                </a:moveTo>
                <a:lnTo>
                  <a:pt x="282" y="168"/>
                </a:lnTo>
                <a:lnTo>
                  <a:pt x="290" y="168"/>
                </a:lnTo>
                <a:lnTo>
                  <a:pt x="294" y="164"/>
                </a:lnTo>
                <a:lnTo>
                  <a:pt x="292" y="160"/>
                </a:lnTo>
                <a:lnTo>
                  <a:pt x="288" y="158"/>
                </a:lnTo>
                <a:lnTo>
                  <a:pt x="280" y="154"/>
                </a:lnTo>
                <a:lnTo>
                  <a:pt x="270" y="152"/>
                </a:lnTo>
                <a:lnTo>
                  <a:pt x="260" y="152"/>
                </a:lnTo>
                <a:lnTo>
                  <a:pt x="250" y="156"/>
                </a:lnTo>
                <a:lnTo>
                  <a:pt x="242" y="160"/>
                </a:lnTo>
                <a:lnTo>
                  <a:pt x="240" y="164"/>
                </a:lnTo>
                <a:lnTo>
                  <a:pt x="240" y="166"/>
                </a:lnTo>
                <a:lnTo>
                  <a:pt x="244" y="166"/>
                </a:lnTo>
                <a:lnTo>
                  <a:pt x="260" y="168"/>
                </a:lnTo>
                <a:lnTo>
                  <a:pt x="282" y="168"/>
                </a:lnTo>
                <a:close/>
                <a:moveTo>
                  <a:pt x="416" y="96"/>
                </a:moveTo>
                <a:lnTo>
                  <a:pt x="416" y="96"/>
                </a:lnTo>
                <a:lnTo>
                  <a:pt x="424" y="96"/>
                </a:lnTo>
                <a:lnTo>
                  <a:pt x="428" y="100"/>
                </a:lnTo>
                <a:lnTo>
                  <a:pt x="432" y="100"/>
                </a:lnTo>
                <a:lnTo>
                  <a:pt x="440" y="100"/>
                </a:lnTo>
                <a:lnTo>
                  <a:pt x="452" y="98"/>
                </a:lnTo>
                <a:lnTo>
                  <a:pt x="464" y="96"/>
                </a:lnTo>
                <a:lnTo>
                  <a:pt x="470" y="96"/>
                </a:lnTo>
                <a:lnTo>
                  <a:pt x="472" y="96"/>
                </a:lnTo>
                <a:lnTo>
                  <a:pt x="470" y="94"/>
                </a:lnTo>
                <a:lnTo>
                  <a:pt x="452" y="88"/>
                </a:lnTo>
                <a:lnTo>
                  <a:pt x="440" y="86"/>
                </a:lnTo>
                <a:lnTo>
                  <a:pt x="436" y="86"/>
                </a:lnTo>
                <a:lnTo>
                  <a:pt x="432" y="88"/>
                </a:lnTo>
                <a:lnTo>
                  <a:pt x="428" y="90"/>
                </a:lnTo>
                <a:lnTo>
                  <a:pt x="424" y="90"/>
                </a:lnTo>
                <a:lnTo>
                  <a:pt x="414" y="88"/>
                </a:lnTo>
                <a:lnTo>
                  <a:pt x="404" y="86"/>
                </a:lnTo>
                <a:lnTo>
                  <a:pt x="398" y="88"/>
                </a:lnTo>
                <a:lnTo>
                  <a:pt x="396" y="92"/>
                </a:lnTo>
                <a:lnTo>
                  <a:pt x="394" y="94"/>
                </a:lnTo>
                <a:lnTo>
                  <a:pt x="398" y="96"/>
                </a:lnTo>
                <a:lnTo>
                  <a:pt x="416" y="96"/>
                </a:lnTo>
                <a:close/>
                <a:moveTo>
                  <a:pt x="406" y="124"/>
                </a:moveTo>
                <a:lnTo>
                  <a:pt x="406" y="124"/>
                </a:lnTo>
                <a:lnTo>
                  <a:pt x="414" y="122"/>
                </a:lnTo>
                <a:lnTo>
                  <a:pt x="416" y="122"/>
                </a:lnTo>
                <a:lnTo>
                  <a:pt x="416" y="120"/>
                </a:lnTo>
                <a:lnTo>
                  <a:pt x="414" y="116"/>
                </a:lnTo>
                <a:lnTo>
                  <a:pt x="408" y="112"/>
                </a:lnTo>
                <a:lnTo>
                  <a:pt x="402" y="110"/>
                </a:lnTo>
                <a:lnTo>
                  <a:pt x="394" y="110"/>
                </a:lnTo>
                <a:lnTo>
                  <a:pt x="390" y="112"/>
                </a:lnTo>
                <a:lnTo>
                  <a:pt x="392" y="114"/>
                </a:lnTo>
                <a:lnTo>
                  <a:pt x="392" y="116"/>
                </a:lnTo>
                <a:lnTo>
                  <a:pt x="392" y="118"/>
                </a:lnTo>
                <a:lnTo>
                  <a:pt x="390" y="120"/>
                </a:lnTo>
                <a:lnTo>
                  <a:pt x="390" y="122"/>
                </a:lnTo>
                <a:lnTo>
                  <a:pt x="392" y="124"/>
                </a:lnTo>
                <a:lnTo>
                  <a:pt x="406" y="124"/>
                </a:lnTo>
                <a:close/>
                <a:moveTo>
                  <a:pt x="382" y="134"/>
                </a:moveTo>
                <a:lnTo>
                  <a:pt x="382" y="134"/>
                </a:lnTo>
                <a:lnTo>
                  <a:pt x="372" y="126"/>
                </a:lnTo>
                <a:lnTo>
                  <a:pt x="368" y="124"/>
                </a:lnTo>
                <a:lnTo>
                  <a:pt x="364" y="124"/>
                </a:lnTo>
                <a:lnTo>
                  <a:pt x="350" y="128"/>
                </a:lnTo>
                <a:lnTo>
                  <a:pt x="330" y="136"/>
                </a:lnTo>
                <a:lnTo>
                  <a:pt x="328" y="138"/>
                </a:lnTo>
                <a:lnTo>
                  <a:pt x="326" y="140"/>
                </a:lnTo>
                <a:lnTo>
                  <a:pt x="328" y="142"/>
                </a:lnTo>
                <a:lnTo>
                  <a:pt x="332" y="144"/>
                </a:lnTo>
                <a:lnTo>
                  <a:pt x="342" y="146"/>
                </a:lnTo>
                <a:lnTo>
                  <a:pt x="356" y="148"/>
                </a:lnTo>
                <a:lnTo>
                  <a:pt x="370" y="148"/>
                </a:lnTo>
                <a:lnTo>
                  <a:pt x="380" y="146"/>
                </a:lnTo>
                <a:lnTo>
                  <a:pt x="384" y="144"/>
                </a:lnTo>
                <a:lnTo>
                  <a:pt x="386" y="142"/>
                </a:lnTo>
                <a:lnTo>
                  <a:pt x="386" y="138"/>
                </a:lnTo>
                <a:lnTo>
                  <a:pt x="382" y="134"/>
                </a:lnTo>
                <a:close/>
                <a:moveTo>
                  <a:pt x="46" y="116"/>
                </a:moveTo>
                <a:lnTo>
                  <a:pt x="46" y="116"/>
                </a:lnTo>
                <a:lnTo>
                  <a:pt x="54" y="118"/>
                </a:lnTo>
                <a:lnTo>
                  <a:pt x="62" y="114"/>
                </a:lnTo>
                <a:lnTo>
                  <a:pt x="66" y="114"/>
                </a:lnTo>
                <a:lnTo>
                  <a:pt x="70" y="116"/>
                </a:lnTo>
                <a:lnTo>
                  <a:pt x="76" y="120"/>
                </a:lnTo>
                <a:lnTo>
                  <a:pt x="80" y="122"/>
                </a:lnTo>
                <a:lnTo>
                  <a:pt x="86" y="124"/>
                </a:lnTo>
                <a:lnTo>
                  <a:pt x="92" y="122"/>
                </a:lnTo>
                <a:lnTo>
                  <a:pt x="102" y="118"/>
                </a:lnTo>
                <a:lnTo>
                  <a:pt x="118" y="110"/>
                </a:lnTo>
                <a:lnTo>
                  <a:pt x="130" y="104"/>
                </a:lnTo>
                <a:lnTo>
                  <a:pt x="134" y="102"/>
                </a:lnTo>
                <a:lnTo>
                  <a:pt x="140" y="102"/>
                </a:lnTo>
                <a:lnTo>
                  <a:pt x="148" y="102"/>
                </a:lnTo>
                <a:lnTo>
                  <a:pt x="158" y="106"/>
                </a:lnTo>
                <a:lnTo>
                  <a:pt x="168" y="108"/>
                </a:lnTo>
                <a:lnTo>
                  <a:pt x="176" y="108"/>
                </a:lnTo>
                <a:lnTo>
                  <a:pt x="180" y="108"/>
                </a:lnTo>
                <a:lnTo>
                  <a:pt x="182" y="106"/>
                </a:lnTo>
                <a:lnTo>
                  <a:pt x="182" y="102"/>
                </a:lnTo>
                <a:lnTo>
                  <a:pt x="176" y="98"/>
                </a:lnTo>
                <a:lnTo>
                  <a:pt x="166" y="94"/>
                </a:lnTo>
                <a:lnTo>
                  <a:pt x="150" y="90"/>
                </a:lnTo>
                <a:lnTo>
                  <a:pt x="126" y="86"/>
                </a:lnTo>
                <a:lnTo>
                  <a:pt x="122" y="88"/>
                </a:lnTo>
                <a:lnTo>
                  <a:pt x="120" y="90"/>
                </a:lnTo>
                <a:lnTo>
                  <a:pt x="118" y="92"/>
                </a:lnTo>
                <a:lnTo>
                  <a:pt x="114" y="94"/>
                </a:lnTo>
                <a:lnTo>
                  <a:pt x="108" y="98"/>
                </a:lnTo>
                <a:lnTo>
                  <a:pt x="96" y="100"/>
                </a:lnTo>
                <a:lnTo>
                  <a:pt x="64" y="104"/>
                </a:lnTo>
                <a:lnTo>
                  <a:pt x="42" y="108"/>
                </a:lnTo>
                <a:lnTo>
                  <a:pt x="34" y="110"/>
                </a:lnTo>
                <a:lnTo>
                  <a:pt x="32" y="112"/>
                </a:lnTo>
                <a:lnTo>
                  <a:pt x="36" y="114"/>
                </a:lnTo>
                <a:lnTo>
                  <a:pt x="46" y="116"/>
                </a:lnTo>
                <a:close/>
                <a:moveTo>
                  <a:pt x="202" y="100"/>
                </a:moveTo>
                <a:lnTo>
                  <a:pt x="202" y="100"/>
                </a:lnTo>
                <a:lnTo>
                  <a:pt x="210" y="106"/>
                </a:lnTo>
                <a:lnTo>
                  <a:pt x="210" y="108"/>
                </a:lnTo>
                <a:lnTo>
                  <a:pt x="210" y="112"/>
                </a:lnTo>
                <a:lnTo>
                  <a:pt x="208" y="114"/>
                </a:lnTo>
                <a:lnTo>
                  <a:pt x="202" y="116"/>
                </a:lnTo>
                <a:lnTo>
                  <a:pt x="178" y="118"/>
                </a:lnTo>
                <a:lnTo>
                  <a:pt x="152" y="118"/>
                </a:lnTo>
                <a:lnTo>
                  <a:pt x="136" y="118"/>
                </a:lnTo>
                <a:lnTo>
                  <a:pt x="132" y="120"/>
                </a:lnTo>
                <a:lnTo>
                  <a:pt x="134" y="124"/>
                </a:lnTo>
                <a:lnTo>
                  <a:pt x="140" y="126"/>
                </a:lnTo>
                <a:lnTo>
                  <a:pt x="146" y="132"/>
                </a:lnTo>
                <a:lnTo>
                  <a:pt x="146" y="134"/>
                </a:lnTo>
                <a:lnTo>
                  <a:pt x="144" y="134"/>
                </a:lnTo>
                <a:lnTo>
                  <a:pt x="124" y="132"/>
                </a:lnTo>
                <a:lnTo>
                  <a:pt x="110" y="132"/>
                </a:lnTo>
                <a:lnTo>
                  <a:pt x="100" y="132"/>
                </a:lnTo>
                <a:lnTo>
                  <a:pt x="96" y="134"/>
                </a:lnTo>
                <a:lnTo>
                  <a:pt x="96" y="136"/>
                </a:lnTo>
                <a:lnTo>
                  <a:pt x="100" y="140"/>
                </a:lnTo>
                <a:lnTo>
                  <a:pt x="110" y="144"/>
                </a:lnTo>
                <a:lnTo>
                  <a:pt x="118" y="148"/>
                </a:lnTo>
                <a:lnTo>
                  <a:pt x="122" y="148"/>
                </a:lnTo>
                <a:lnTo>
                  <a:pt x="128" y="144"/>
                </a:lnTo>
                <a:lnTo>
                  <a:pt x="140" y="140"/>
                </a:lnTo>
                <a:lnTo>
                  <a:pt x="146" y="140"/>
                </a:lnTo>
                <a:lnTo>
                  <a:pt x="148" y="140"/>
                </a:lnTo>
                <a:lnTo>
                  <a:pt x="146" y="146"/>
                </a:lnTo>
                <a:lnTo>
                  <a:pt x="146" y="150"/>
                </a:lnTo>
                <a:lnTo>
                  <a:pt x="146" y="152"/>
                </a:lnTo>
                <a:lnTo>
                  <a:pt x="150" y="152"/>
                </a:lnTo>
                <a:lnTo>
                  <a:pt x="160" y="150"/>
                </a:lnTo>
                <a:lnTo>
                  <a:pt x="168" y="148"/>
                </a:lnTo>
                <a:lnTo>
                  <a:pt x="176" y="146"/>
                </a:lnTo>
                <a:lnTo>
                  <a:pt x="184" y="148"/>
                </a:lnTo>
                <a:lnTo>
                  <a:pt x="190" y="150"/>
                </a:lnTo>
                <a:lnTo>
                  <a:pt x="192" y="150"/>
                </a:lnTo>
                <a:lnTo>
                  <a:pt x="196" y="148"/>
                </a:lnTo>
                <a:lnTo>
                  <a:pt x="200" y="144"/>
                </a:lnTo>
                <a:lnTo>
                  <a:pt x="198" y="142"/>
                </a:lnTo>
                <a:lnTo>
                  <a:pt x="192" y="140"/>
                </a:lnTo>
                <a:lnTo>
                  <a:pt x="184" y="138"/>
                </a:lnTo>
                <a:lnTo>
                  <a:pt x="184" y="136"/>
                </a:lnTo>
                <a:lnTo>
                  <a:pt x="186" y="134"/>
                </a:lnTo>
                <a:lnTo>
                  <a:pt x="196" y="130"/>
                </a:lnTo>
                <a:lnTo>
                  <a:pt x="206" y="130"/>
                </a:lnTo>
                <a:lnTo>
                  <a:pt x="216" y="128"/>
                </a:lnTo>
                <a:lnTo>
                  <a:pt x="220" y="126"/>
                </a:lnTo>
                <a:lnTo>
                  <a:pt x="226" y="124"/>
                </a:lnTo>
                <a:lnTo>
                  <a:pt x="230" y="120"/>
                </a:lnTo>
                <a:lnTo>
                  <a:pt x="234" y="118"/>
                </a:lnTo>
                <a:lnTo>
                  <a:pt x="246" y="118"/>
                </a:lnTo>
                <a:lnTo>
                  <a:pt x="262" y="118"/>
                </a:lnTo>
                <a:lnTo>
                  <a:pt x="286" y="114"/>
                </a:lnTo>
                <a:lnTo>
                  <a:pt x="298" y="112"/>
                </a:lnTo>
                <a:lnTo>
                  <a:pt x="304" y="108"/>
                </a:lnTo>
                <a:lnTo>
                  <a:pt x="306" y="104"/>
                </a:lnTo>
                <a:lnTo>
                  <a:pt x="304" y="102"/>
                </a:lnTo>
                <a:lnTo>
                  <a:pt x="298" y="98"/>
                </a:lnTo>
                <a:lnTo>
                  <a:pt x="290" y="96"/>
                </a:lnTo>
                <a:lnTo>
                  <a:pt x="280" y="96"/>
                </a:lnTo>
                <a:lnTo>
                  <a:pt x="270" y="98"/>
                </a:lnTo>
                <a:lnTo>
                  <a:pt x="256" y="98"/>
                </a:lnTo>
                <a:lnTo>
                  <a:pt x="258" y="98"/>
                </a:lnTo>
                <a:lnTo>
                  <a:pt x="260" y="96"/>
                </a:lnTo>
                <a:lnTo>
                  <a:pt x="262" y="94"/>
                </a:lnTo>
                <a:lnTo>
                  <a:pt x="262" y="92"/>
                </a:lnTo>
                <a:lnTo>
                  <a:pt x="258" y="90"/>
                </a:lnTo>
                <a:lnTo>
                  <a:pt x="250" y="88"/>
                </a:lnTo>
                <a:lnTo>
                  <a:pt x="228" y="88"/>
                </a:lnTo>
                <a:lnTo>
                  <a:pt x="208" y="90"/>
                </a:lnTo>
                <a:lnTo>
                  <a:pt x="202" y="92"/>
                </a:lnTo>
                <a:lnTo>
                  <a:pt x="198" y="96"/>
                </a:lnTo>
                <a:lnTo>
                  <a:pt x="198" y="98"/>
                </a:lnTo>
                <a:lnTo>
                  <a:pt x="202" y="100"/>
                </a:lnTo>
                <a:close/>
                <a:moveTo>
                  <a:pt x="272" y="70"/>
                </a:moveTo>
                <a:lnTo>
                  <a:pt x="272" y="70"/>
                </a:lnTo>
                <a:lnTo>
                  <a:pt x="276" y="66"/>
                </a:lnTo>
                <a:lnTo>
                  <a:pt x="278" y="64"/>
                </a:lnTo>
                <a:lnTo>
                  <a:pt x="276" y="62"/>
                </a:lnTo>
                <a:lnTo>
                  <a:pt x="274" y="60"/>
                </a:lnTo>
                <a:lnTo>
                  <a:pt x="268" y="60"/>
                </a:lnTo>
                <a:lnTo>
                  <a:pt x="262" y="60"/>
                </a:lnTo>
                <a:lnTo>
                  <a:pt x="256" y="62"/>
                </a:lnTo>
                <a:lnTo>
                  <a:pt x="250" y="66"/>
                </a:lnTo>
                <a:lnTo>
                  <a:pt x="246" y="72"/>
                </a:lnTo>
                <a:lnTo>
                  <a:pt x="244" y="76"/>
                </a:lnTo>
                <a:lnTo>
                  <a:pt x="244" y="78"/>
                </a:lnTo>
                <a:lnTo>
                  <a:pt x="248" y="78"/>
                </a:lnTo>
                <a:lnTo>
                  <a:pt x="258" y="74"/>
                </a:lnTo>
                <a:lnTo>
                  <a:pt x="272" y="70"/>
                </a:lnTo>
                <a:close/>
                <a:moveTo>
                  <a:pt x="228" y="142"/>
                </a:moveTo>
                <a:lnTo>
                  <a:pt x="228" y="142"/>
                </a:lnTo>
                <a:lnTo>
                  <a:pt x="222" y="144"/>
                </a:lnTo>
                <a:lnTo>
                  <a:pt x="220" y="146"/>
                </a:lnTo>
                <a:lnTo>
                  <a:pt x="218" y="150"/>
                </a:lnTo>
                <a:lnTo>
                  <a:pt x="220" y="152"/>
                </a:lnTo>
                <a:lnTo>
                  <a:pt x="222" y="156"/>
                </a:lnTo>
                <a:lnTo>
                  <a:pt x="226" y="156"/>
                </a:lnTo>
                <a:lnTo>
                  <a:pt x="232" y="156"/>
                </a:lnTo>
                <a:lnTo>
                  <a:pt x="238" y="154"/>
                </a:lnTo>
                <a:lnTo>
                  <a:pt x="246" y="148"/>
                </a:lnTo>
                <a:lnTo>
                  <a:pt x="248" y="144"/>
                </a:lnTo>
                <a:lnTo>
                  <a:pt x="248" y="142"/>
                </a:lnTo>
                <a:lnTo>
                  <a:pt x="246" y="140"/>
                </a:lnTo>
                <a:lnTo>
                  <a:pt x="242" y="138"/>
                </a:lnTo>
                <a:lnTo>
                  <a:pt x="228" y="142"/>
                </a:lnTo>
                <a:close/>
                <a:moveTo>
                  <a:pt x="790" y="22"/>
                </a:moveTo>
                <a:lnTo>
                  <a:pt x="790" y="22"/>
                </a:lnTo>
                <a:lnTo>
                  <a:pt x="792" y="20"/>
                </a:lnTo>
                <a:lnTo>
                  <a:pt x="792" y="18"/>
                </a:lnTo>
                <a:lnTo>
                  <a:pt x="788" y="14"/>
                </a:lnTo>
                <a:lnTo>
                  <a:pt x="780" y="12"/>
                </a:lnTo>
                <a:lnTo>
                  <a:pt x="770" y="12"/>
                </a:lnTo>
                <a:lnTo>
                  <a:pt x="748" y="12"/>
                </a:lnTo>
                <a:lnTo>
                  <a:pt x="736" y="14"/>
                </a:lnTo>
                <a:lnTo>
                  <a:pt x="728" y="18"/>
                </a:lnTo>
                <a:lnTo>
                  <a:pt x="726" y="18"/>
                </a:lnTo>
                <a:lnTo>
                  <a:pt x="726" y="20"/>
                </a:lnTo>
                <a:lnTo>
                  <a:pt x="730" y="22"/>
                </a:lnTo>
                <a:lnTo>
                  <a:pt x="750" y="26"/>
                </a:lnTo>
                <a:lnTo>
                  <a:pt x="774" y="26"/>
                </a:lnTo>
                <a:lnTo>
                  <a:pt x="784" y="26"/>
                </a:lnTo>
                <a:lnTo>
                  <a:pt x="790" y="22"/>
                </a:lnTo>
                <a:close/>
                <a:moveTo>
                  <a:pt x="596" y="154"/>
                </a:moveTo>
                <a:lnTo>
                  <a:pt x="596" y="154"/>
                </a:lnTo>
                <a:lnTo>
                  <a:pt x="588" y="158"/>
                </a:lnTo>
                <a:lnTo>
                  <a:pt x="586" y="160"/>
                </a:lnTo>
                <a:lnTo>
                  <a:pt x="588" y="162"/>
                </a:lnTo>
                <a:lnTo>
                  <a:pt x="592" y="164"/>
                </a:lnTo>
                <a:lnTo>
                  <a:pt x="608" y="164"/>
                </a:lnTo>
                <a:lnTo>
                  <a:pt x="628" y="164"/>
                </a:lnTo>
                <a:lnTo>
                  <a:pt x="634" y="162"/>
                </a:lnTo>
                <a:lnTo>
                  <a:pt x="638" y="160"/>
                </a:lnTo>
                <a:lnTo>
                  <a:pt x="636" y="158"/>
                </a:lnTo>
                <a:lnTo>
                  <a:pt x="632" y="156"/>
                </a:lnTo>
                <a:lnTo>
                  <a:pt x="618" y="152"/>
                </a:lnTo>
                <a:lnTo>
                  <a:pt x="610" y="152"/>
                </a:lnTo>
                <a:lnTo>
                  <a:pt x="600" y="154"/>
                </a:lnTo>
                <a:lnTo>
                  <a:pt x="596" y="154"/>
                </a:lnTo>
                <a:close/>
                <a:moveTo>
                  <a:pt x="482" y="98"/>
                </a:moveTo>
                <a:lnTo>
                  <a:pt x="482" y="98"/>
                </a:lnTo>
                <a:lnTo>
                  <a:pt x="460" y="100"/>
                </a:lnTo>
                <a:lnTo>
                  <a:pt x="458" y="102"/>
                </a:lnTo>
                <a:lnTo>
                  <a:pt x="462" y="106"/>
                </a:lnTo>
                <a:lnTo>
                  <a:pt x="470" y="108"/>
                </a:lnTo>
                <a:lnTo>
                  <a:pt x="482" y="108"/>
                </a:lnTo>
                <a:lnTo>
                  <a:pt x="510" y="106"/>
                </a:lnTo>
                <a:lnTo>
                  <a:pt x="514" y="106"/>
                </a:lnTo>
                <a:lnTo>
                  <a:pt x="516" y="104"/>
                </a:lnTo>
                <a:lnTo>
                  <a:pt x="508" y="100"/>
                </a:lnTo>
                <a:lnTo>
                  <a:pt x="496" y="98"/>
                </a:lnTo>
                <a:lnTo>
                  <a:pt x="482" y="98"/>
                </a:lnTo>
                <a:close/>
                <a:moveTo>
                  <a:pt x="796" y="100"/>
                </a:moveTo>
                <a:lnTo>
                  <a:pt x="796" y="100"/>
                </a:lnTo>
                <a:lnTo>
                  <a:pt x="822" y="96"/>
                </a:lnTo>
                <a:lnTo>
                  <a:pt x="842" y="92"/>
                </a:lnTo>
                <a:lnTo>
                  <a:pt x="848" y="90"/>
                </a:lnTo>
                <a:lnTo>
                  <a:pt x="854" y="88"/>
                </a:lnTo>
                <a:lnTo>
                  <a:pt x="856" y="84"/>
                </a:lnTo>
                <a:lnTo>
                  <a:pt x="858" y="78"/>
                </a:lnTo>
                <a:lnTo>
                  <a:pt x="856" y="70"/>
                </a:lnTo>
                <a:lnTo>
                  <a:pt x="852" y="66"/>
                </a:lnTo>
                <a:lnTo>
                  <a:pt x="844" y="62"/>
                </a:lnTo>
                <a:lnTo>
                  <a:pt x="836" y="60"/>
                </a:lnTo>
                <a:lnTo>
                  <a:pt x="828" y="60"/>
                </a:lnTo>
                <a:lnTo>
                  <a:pt x="820" y="60"/>
                </a:lnTo>
                <a:lnTo>
                  <a:pt x="812" y="62"/>
                </a:lnTo>
                <a:lnTo>
                  <a:pt x="806" y="66"/>
                </a:lnTo>
                <a:lnTo>
                  <a:pt x="800" y="70"/>
                </a:lnTo>
                <a:lnTo>
                  <a:pt x="796" y="72"/>
                </a:lnTo>
                <a:lnTo>
                  <a:pt x="784" y="74"/>
                </a:lnTo>
                <a:lnTo>
                  <a:pt x="768" y="76"/>
                </a:lnTo>
                <a:lnTo>
                  <a:pt x="758" y="80"/>
                </a:lnTo>
                <a:lnTo>
                  <a:pt x="748" y="86"/>
                </a:lnTo>
                <a:lnTo>
                  <a:pt x="742" y="90"/>
                </a:lnTo>
                <a:lnTo>
                  <a:pt x="740" y="94"/>
                </a:lnTo>
                <a:lnTo>
                  <a:pt x="742" y="98"/>
                </a:lnTo>
                <a:lnTo>
                  <a:pt x="748" y="100"/>
                </a:lnTo>
                <a:lnTo>
                  <a:pt x="758" y="102"/>
                </a:lnTo>
                <a:lnTo>
                  <a:pt x="768" y="102"/>
                </a:lnTo>
                <a:lnTo>
                  <a:pt x="796" y="100"/>
                </a:lnTo>
                <a:close/>
                <a:moveTo>
                  <a:pt x="506" y="132"/>
                </a:moveTo>
                <a:lnTo>
                  <a:pt x="506" y="132"/>
                </a:lnTo>
                <a:lnTo>
                  <a:pt x="494" y="134"/>
                </a:lnTo>
                <a:lnTo>
                  <a:pt x="482" y="132"/>
                </a:lnTo>
                <a:lnTo>
                  <a:pt x="476" y="134"/>
                </a:lnTo>
                <a:lnTo>
                  <a:pt x="472" y="136"/>
                </a:lnTo>
                <a:lnTo>
                  <a:pt x="468" y="140"/>
                </a:lnTo>
                <a:lnTo>
                  <a:pt x="466" y="148"/>
                </a:lnTo>
                <a:lnTo>
                  <a:pt x="466" y="154"/>
                </a:lnTo>
                <a:lnTo>
                  <a:pt x="468" y="156"/>
                </a:lnTo>
                <a:lnTo>
                  <a:pt x="472" y="158"/>
                </a:lnTo>
                <a:lnTo>
                  <a:pt x="478" y="158"/>
                </a:lnTo>
                <a:lnTo>
                  <a:pt x="494" y="158"/>
                </a:lnTo>
                <a:lnTo>
                  <a:pt x="512" y="158"/>
                </a:lnTo>
                <a:lnTo>
                  <a:pt x="520" y="156"/>
                </a:lnTo>
                <a:lnTo>
                  <a:pt x="524" y="154"/>
                </a:lnTo>
                <a:lnTo>
                  <a:pt x="526" y="150"/>
                </a:lnTo>
                <a:lnTo>
                  <a:pt x="524" y="144"/>
                </a:lnTo>
                <a:lnTo>
                  <a:pt x="522" y="138"/>
                </a:lnTo>
                <a:lnTo>
                  <a:pt x="516" y="134"/>
                </a:lnTo>
                <a:lnTo>
                  <a:pt x="512" y="132"/>
                </a:lnTo>
                <a:lnTo>
                  <a:pt x="506" y="132"/>
                </a:lnTo>
                <a:close/>
                <a:moveTo>
                  <a:pt x="456" y="58"/>
                </a:moveTo>
                <a:lnTo>
                  <a:pt x="456" y="58"/>
                </a:lnTo>
                <a:lnTo>
                  <a:pt x="460" y="58"/>
                </a:lnTo>
                <a:lnTo>
                  <a:pt x="464" y="58"/>
                </a:lnTo>
                <a:lnTo>
                  <a:pt x="470" y="58"/>
                </a:lnTo>
                <a:lnTo>
                  <a:pt x="480" y="58"/>
                </a:lnTo>
                <a:lnTo>
                  <a:pt x="486" y="58"/>
                </a:lnTo>
                <a:lnTo>
                  <a:pt x="492" y="62"/>
                </a:lnTo>
                <a:lnTo>
                  <a:pt x="496" y="64"/>
                </a:lnTo>
                <a:lnTo>
                  <a:pt x="500" y="64"/>
                </a:lnTo>
                <a:lnTo>
                  <a:pt x="508" y="60"/>
                </a:lnTo>
                <a:lnTo>
                  <a:pt x="524" y="56"/>
                </a:lnTo>
                <a:lnTo>
                  <a:pt x="548" y="52"/>
                </a:lnTo>
                <a:lnTo>
                  <a:pt x="552" y="52"/>
                </a:lnTo>
                <a:lnTo>
                  <a:pt x="550" y="50"/>
                </a:lnTo>
                <a:lnTo>
                  <a:pt x="540" y="48"/>
                </a:lnTo>
                <a:lnTo>
                  <a:pt x="498" y="44"/>
                </a:lnTo>
                <a:lnTo>
                  <a:pt x="492" y="44"/>
                </a:lnTo>
                <a:lnTo>
                  <a:pt x="488" y="44"/>
                </a:lnTo>
                <a:lnTo>
                  <a:pt x="488" y="46"/>
                </a:lnTo>
                <a:lnTo>
                  <a:pt x="490" y="48"/>
                </a:lnTo>
                <a:lnTo>
                  <a:pt x="494" y="52"/>
                </a:lnTo>
                <a:lnTo>
                  <a:pt x="492" y="54"/>
                </a:lnTo>
                <a:lnTo>
                  <a:pt x="488" y="54"/>
                </a:lnTo>
                <a:lnTo>
                  <a:pt x="462" y="52"/>
                </a:lnTo>
                <a:lnTo>
                  <a:pt x="454" y="54"/>
                </a:lnTo>
                <a:lnTo>
                  <a:pt x="454" y="56"/>
                </a:lnTo>
                <a:lnTo>
                  <a:pt x="456" y="58"/>
                </a:lnTo>
                <a:close/>
                <a:moveTo>
                  <a:pt x="678" y="84"/>
                </a:moveTo>
                <a:lnTo>
                  <a:pt x="678" y="84"/>
                </a:lnTo>
                <a:lnTo>
                  <a:pt x="688" y="82"/>
                </a:lnTo>
                <a:lnTo>
                  <a:pt x="696" y="78"/>
                </a:lnTo>
                <a:lnTo>
                  <a:pt x="704" y="74"/>
                </a:lnTo>
                <a:lnTo>
                  <a:pt x="710" y="70"/>
                </a:lnTo>
                <a:lnTo>
                  <a:pt x="710" y="68"/>
                </a:lnTo>
                <a:lnTo>
                  <a:pt x="710" y="66"/>
                </a:lnTo>
                <a:lnTo>
                  <a:pt x="704" y="64"/>
                </a:lnTo>
                <a:lnTo>
                  <a:pt x="692" y="64"/>
                </a:lnTo>
                <a:lnTo>
                  <a:pt x="670" y="68"/>
                </a:lnTo>
                <a:lnTo>
                  <a:pt x="654" y="72"/>
                </a:lnTo>
                <a:lnTo>
                  <a:pt x="646" y="76"/>
                </a:lnTo>
                <a:lnTo>
                  <a:pt x="644" y="80"/>
                </a:lnTo>
                <a:lnTo>
                  <a:pt x="646" y="82"/>
                </a:lnTo>
                <a:lnTo>
                  <a:pt x="658" y="84"/>
                </a:lnTo>
                <a:lnTo>
                  <a:pt x="678" y="84"/>
                </a:lnTo>
                <a:close/>
                <a:moveTo>
                  <a:pt x="568" y="44"/>
                </a:moveTo>
                <a:lnTo>
                  <a:pt x="568" y="44"/>
                </a:lnTo>
                <a:lnTo>
                  <a:pt x="580" y="44"/>
                </a:lnTo>
                <a:lnTo>
                  <a:pt x="582" y="44"/>
                </a:lnTo>
                <a:lnTo>
                  <a:pt x="580" y="42"/>
                </a:lnTo>
                <a:lnTo>
                  <a:pt x="570" y="38"/>
                </a:lnTo>
                <a:lnTo>
                  <a:pt x="556" y="34"/>
                </a:lnTo>
                <a:lnTo>
                  <a:pt x="544" y="30"/>
                </a:lnTo>
                <a:lnTo>
                  <a:pt x="536" y="28"/>
                </a:lnTo>
                <a:lnTo>
                  <a:pt x="528" y="30"/>
                </a:lnTo>
                <a:lnTo>
                  <a:pt x="518" y="34"/>
                </a:lnTo>
                <a:lnTo>
                  <a:pt x="510" y="38"/>
                </a:lnTo>
                <a:lnTo>
                  <a:pt x="508" y="40"/>
                </a:lnTo>
                <a:lnTo>
                  <a:pt x="510" y="40"/>
                </a:lnTo>
                <a:lnTo>
                  <a:pt x="520" y="40"/>
                </a:lnTo>
                <a:lnTo>
                  <a:pt x="542" y="42"/>
                </a:lnTo>
                <a:lnTo>
                  <a:pt x="568" y="44"/>
                </a:lnTo>
                <a:close/>
                <a:moveTo>
                  <a:pt x="672" y="122"/>
                </a:moveTo>
                <a:lnTo>
                  <a:pt x="672" y="122"/>
                </a:lnTo>
                <a:lnTo>
                  <a:pt x="682" y="124"/>
                </a:lnTo>
                <a:lnTo>
                  <a:pt x="690" y="124"/>
                </a:lnTo>
                <a:lnTo>
                  <a:pt x="694" y="124"/>
                </a:lnTo>
                <a:lnTo>
                  <a:pt x="698" y="120"/>
                </a:lnTo>
                <a:lnTo>
                  <a:pt x="706" y="116"/>
                </a:lnTo>
                <a:lnTo>
                  <a:pt x="710" y="112"/>
                </a:lnTo>
                <a:lnTo>
                  <a:pt x="718" y="112"/>
                </a:lnTo>
                <a:lnTo>
                  <a:pt x="724" y="110"/>
                </a:lnTo>
                <a:lnTo>
                  <a:pt x="728" y="106"/>
                </a:lnTo>
                <a:lnTo>
                  <a:pt x="730" y="100"/>
                </a:lnTo>
                <a:lnTo>
                  <a:pt x="728" y="94"/>
                </a:lnTo>
                <a:lnTo>
                  <a:pt x="724" y="88"/>
                </a:lnTo>
                <a:lnTo>
                  <a:pt x="716" y="84"/>
                </a:lnTo>
                <a:lnTo>
                  <a:pt x="704" y="84"/>
                </a:lnTo>
                <a:lnTo>
                  <a:pt x="688" y="88"/>
                </a:lnTo>
                <a:lnTo>
                  <a:pt x="670" y="94"/>
                </a:lnTo>
                <a:lnTo>
                  <a:pt x="656" y="94"/>
                </a:lnTo>
                <a:lnTo>
                  <a:pt x="644" y="92"/>
                </a:lnTo>
                <a:lnTo>
                  <a:pt x="634" y="90"/>
                </a:lnTo>
                <a:lnTo>
                  <a:pt x="626" y="90"/>
                </a:lnTo>
                <a:lnTo>
                  <a:pt x="620" y="90"/>
                </a:lnTo>
                <a:lnTo>
                  <a:pt x="614" y="94"/>
                </a:lnTo>
                <a:lnTo>
                  <a:pt x="608" y="104"/>
                </a:lnTo>
                <a:lnTo>
                  <a:pt x="606" y="116"/>
                </a:lnTo>
                <a:lnTo>
                  <a:pt x="606" y="118"/>
                </a:lnTo>
                <a:lnTo>
                  <a:pt x="608" y="122"/>
                </a:lnTo>
                <a:lnTo>
                  <a:pt x="614" y="124"/>
                </a:lnTo>
                <a:lnTo>
                  <a:pt x="622" y="124"/>
                </a:lnTo>
                <a:lnTo>
                  <a:pt x="646" y="120"/>
                </a:lnTo>
                <a:lnTo>
                  <a:pt x="660" y="120"/>
                </a:lnTo>
                <a:lnTo>
                  <a:pt x="672" y="122"/>
                </a:lnTo>
                <a:close/>
                <a:moveTo>
                  <a:pt x="4428" y="2314"/>
                </a:moveTo>
                <a:lnTo>
                  <a:pt x="4428" y="2314"/>
                </a:lnTo>
                <a:lnTo>
                  <a:pt x="4426" y="2314"/>
                </a:lnTo>
                <a:lnTo>
                  <a:pt x="4428" y="2314"/>
                </a:lnTo>
                <a:lnTo>
                  <a:pt x="4432" y="2310"/>
                </a:lnTo>
                <a:lnTo>
                  <a:pt x="4436" y="2306"/>
                </a:lnTo>
                <a:lnTo>
                  <a:pt x="4436" y="2302"/>
                </a:lnTo>
                <a:lnTo>
                  <a:pt x="4432" y="2304"/>
                </a:lnTo>
                <a:lnTo>
                  <a:pt x="4428" y="2314"/>
                </a:lnTo>
                <a:close/>
                <a:moveTo>
                  <a:pt x="4510" y="2192"/>
                </a:moveTo>
                <a:lnTo>
                  <a:pt x="4510" y="2192"/>
                </a:lnTo>
                <a:lnTo>
                  <a:pt x="4508" y="2194"/>
                </a:lnTo>
                <a:lnTo>
                  <a:pt x="4506" y="2196"/>
                </a:lnTo>
                <a:lnTo>
                  <a:pt x="4502" y="2202"/>
                </a:lnTo>
                <a:lnTo>
                  <a:pt x="4498" y="2210"/>
                </a:lnTo>
                <a:lnTo>
                  <a:pt x="4496" y="2214"/>
                </a:lnTo>
                <a:lnTo>
                  <a:pt x="4492" y="2216"/>
                </a:lnTo>
                <a:lnTo>
                  <a:pt x="4482" y="2220"/>
                </a:lnTo>
                <a:lnTo>
                  <a:pt x="4476" y="2224"/>
                </a:lnTo>
                <a:lnTo>
                  <a:pt x="4476" y="2226"/>
                </a:lnTo>
                <a:lnTo>
                  <a:pt x="4474" y="2228"/>
                </a:lnTo>
                <a:lnTo>
                  <a:pt x="4478" y="2236"/>
                </a:lnTo>
                <a:lnTo>
                  <a:pt x="4480" y="2238"/>
                </a:lnTo>
                <a:lnTo>
                  <a:pt x="4482" y="2238"/>
                </a:lnTo>
                <a:lnTo>
                  <a:pt x="4484" y="2236"/>
                </a:lnTo>
                <a:lnTo>
                  <a:pt x="4490" y="2230"/>
                </a:lnTo>
                <a:lnTo>
                  <a:pt x="4494" y="2228"/>
                </a:lnTo>
                <a:lnTo>
                  <a:pt x="4498" y="2226"/>
                </a:lnTo>
                <a:lnTo>
                  <a:pt x="4504" y="2224"/>
                </a:lnTo>
                <a:lnTo>
                  <a:pt x="4508" y="2220"/>
                </a:lnTo>
                <a:lnTo>
                  <a:pt x="4510" y="2214"/>
                </a:lnTo>
                <a:lnTo>
                  <a:pt x="4512" y="2208"/>
                </a:lnTo>
                <a:lnTo>
                  <a:pt x="4512" y="2198"/>
                </a:lnTo>
                <a:lnTo>
                  <a:pt x="4512" y="2194"/>
                </a:lnTo>
                <a:lnTo>
                  <a:pt x="4510" y="2192"/>
                </a:lnTo>
                <a:close/>
                <a:moveTo>
                  <a:pt x="4462" y="2262"/>
                </a:moveTo>
                <a:lnTo>
                  <a:pt x="4462" y="2262"/>
                </a:lnTo>
                <a:lnTo>
                  <a:pt x="4460" y="2260"/>
                </a:lnTo>
                <a:lnTo>
                  <a:pt x="4456" y="2262"/>
                </a:lnTo>
                <a:lnTo>
                  <a:pt x="4452" y="2272"/>
                </a:lnTo>
                <a:lnTo>
                  <a:pt x="4448" y="2284"/>
                </a:lnTo>
                <a:lnTo>
                  <a:pt x="4448" y="2292"/>
                </a:lnTo>
                <a:lnTo>
                  <a:pt x="4448" y="2294"/>
                </a:lnTo>
                <a:lnTo>
                  <a:pt x="4452" y="2292"/>
                </a:lnTo>
                <a:lnTo>
                  <a:pt x="4458" y="2282"/>
                </a:lnTo>
                <a:lnTo>
                  <a:pt x="4462" y="2272"/>
                </a:lnTo>
                <a:lnTo>
                  <a:pt x="4462" y="2266"/>
                </a:lnTo>
                <a:lnTo>
                  <a:pt x="4462" y="2262"/>
                </a:lnTo>
                <a:close/>
                <a:moveTo>
                  <a:pt x="4486" y="4072"/>
                </a:moveTo>
                <a:lnTo>
                  <a:pt x="4486" y="4072"/>
                </a:lnTo>
                <a:lnTo>
                  <a:pt x="4482" y="4070"/>
                </a:lnTo>
                <a:lnTo>
                  <a:pt x="4482" y="4068"/>
                </a:lnTo>
                <a:lnTo>
                  <a:pt x="4480" y="4066"/>
                </a:lnTo>
                <a:lnTo>
                  <a:pt x="4478" y="4064"/>
                </a:lnTo>
                <a:lnTo>
                  <a:pt x="4474" y="4064"/>
                </a:lnTo>
                <a:lnTo>
                  <a:pt x="4470" y="4064"/>
                </a:lnTo>
                <a:lnTo>
                  <a:pt x="4460" y="4068"/>
                </a:lnTo>
                <a:lnTo>
                  <a:pt x="4450" y="4076"/>
                </a:lnTo>
                <a:lnTo>
                  <a:pt x="4448" y="4080"/>
                </a:lnTo>
                <a:lnTo>
                  <a:pt x="4448" y="4084"/>
                </a:lnTo>
                <a:lnTo>
                  <a:pt x="4446" y="4088"/>
                </a:lnTo>
                <a:lnTo>
                  <a:pt x="4442" y="4094"/>
                </a:lnTo>
                <a:lnTo>
                  <a:pt x="4440" y="4100"/>
                </a:lnTo>
                <a:lnTo>
                  <a:pt x="4438" y="4104"/>
                </a:lnTo>
                <a:lnTo>
                  <a:pt x="4440" y="4106"/>
                </a:lnTo>
                <a:lnTo>
                  <a:pt x="4442" y="4104"/>
                </a:lnTo>
                <a:lnTo>
                  <a:pt x="4448" y="4104"/>
                </a:lnTo>
                <a:lnTo>
                  <a:pt x="4458" y="4106"/>
                </a:lnTo>
                <a:lnTo>
                  <a:pt x="4462" y="4106"/>
                </a:lnTo>
                <a:lnTo>
                  <a:pt x="4466" y="4106"/>
                </a:lnTo>
                <a:lnTo>
                  <a:pt x="4470" y="4102"/>
                </a:lnTo>
                <a:lnTo>
                  <a:pt x="4474" y="4098"/>
                </a:lnTo>
                <a:lnTo>
                  <a:pt x="4478" y="4094"/>
                </a:lnTo>
                <a:lnTo>
                  <a:pt x="4480" y="4092"/>
                </a:lnTo>
                <a:lnTo>
                  <a:pt x="4482" y="4090"/>
                </a:lnTo>
                <a:lnTo>
                  <a:pt x="4484" y="4082"/>
                </a:lnTo>
                <a:lnTo>
                  <a:pt x="4488" y="4074"/>
                </a:lnTo>
                <a:lnTo>
                  <a:pt x="4488" y="4072"/>
                </a:lnTo>
                <a:lnTo>
                  <a:pt x="4486" y="4072"/>
                </a:lnTo>
                <a:close/>
                <a:moveTo>
                  <a:pt x="2916" y="5240"/>
                </a:moveTo>
                <a:lnTo>
                  <a:pt x="2916" y="5240"/>
                </a:lnTo>
                <a:lnTo>
                  <a:pt x="2912" y="5240"/>
                </a:lnTo>
                <a:lnTo>
                  <a:pt x="2908" y="5240"/>
                </a:lnTo>
                <a:lnTo>
                  <a:pt x="2902" y="5244"/>
                </a:lnTo>
                <a:lnTo>
                  <a:pt x="2898" y="5248"/>
                </a:lnTo>
                <a:lnTo>
                  <a:pt x="2896" y="5252"/>
                </a:lnTo>
                <a:lnTo>
                  <a:pt x="2896" y="5260"/>
                </a:lnTo>
                <a:lnTo>
                  <a:pt x="2896" y="5264"/>
                </a:lnTo>
                <a:lnTo>
                  <a:pt x="2894" y="5266"/>
                </a:lnTo>
                <a:lnTo>
                  <a:pt x="2890" y="5266"/>
                </a:lnTo>
                <a:lnTo>
                  <a:pt x="2888" y="5270"/>
                </a:lnTo>
                <a:lnTo>
                  <a:pt x="2892" y="5272"/>
                </a:lnTo>
                <a:lnTo>
                  <a:pt x="2904" y="5274"/>
                </a:lnTo>
                <a:lnTo>
                  <a:pt x="2914" y="5274"/>
                </a:lnTo>
                <a:lnTo>
                  <a:pt x="2916" y="5272"/>
                </a:lnTo>
                <a:lnTo>
                  <a:pt x="2918" y="5272"/>
                </a:lnTo>
                <a:lnTo>
                  <a:pt x="2918" y="5266"/>
                </a:lnTo>
                <a:lnTo>
                  <a:pt x="2920" y="5258"/>
                </a:lnTo>
                <a:lnTo>
                  <a:pt x="2924" y="5250"/>
                </a:lnTo>
                <a:lnTo>
                  <a:pt x="2924" y="5246"/>
                </a:lnTo>
                <a:lnTo>
                  <a:pt x="2922" y="5242"/>
                </a:lnTo>
                <a:lnTo>
                  <a:pt x="2916" y="5240"/>
                </a:lnTo>
                <a:close/>
                <a:moveTo>
                  <a:pt x="2868" y="5234"/>
                </a:moveTo>
                <a:lnTo>
                  <a:pt x="2868" y="5234"/>
                </a:lnTo>
                <a:lnTo>
                  <a:pt x="2866" y="5232"/>
                </a:lnTo>
                <a:lnTo>
                  <a:pt x="2864" y="5232"/>
                </a:lnTo>
                <a:lnTo>
                  <a:pt x="2860" y="5234"/>
                </a:lnTo>
                <a:lnTo>
                  <a:pt x="2854" y="5238"/>
                </a:lnTo>
                <a:lnTo>
                  <a:pt x="2850" y="5238"/>
                </a:lnTo>
                <a:lnTo>
                  <a:pt x="2844" y="5236"/>
                </a:lnTo>
                <a:lnTo>
                  <a:pt x="2838" y="5234"/>
                </a:lnTo>
                <a:lnTo>
                  <a:pt x="2836" y="5234"/>
                </a:lnTo>
                <a:lnTo>
                  <a:pt x="2834" y="5236"/>
                </a:lnTo>
                <a:lnTo>
                  <a:pt x="2834" y="5240"/>
                </a:lnTo>
                <a:lnTo>
                  <a:pt x="2836" y="5246"/>
                </a:lnTo>
                <a:lnTo>
                  <a:pt x="2840" y="5248"/>
                </a:lnTo>
                <a:lnTo>
                  <a:pt x="2844" y="5250"/>
                </a:lnTo>
                <a:lnTo>
                  <a:pt x="2850" y="5252"/>
                </a:lnTo>
                <a:lnTo>
                  <a:pt x="2856" y="5256"/>
                </a:lnTo>
                <a:lnTo>
                  <a:pt x="2860" y="5262"/>
                </a:lnTo>
                <a:lnTo>
                  <a:pt x="2860" y="5266"/>
                </a:lnTo>
                <a:lnTo>
                  <a:pt x="2860" y="5270"/>
                </a:lnTo>
                <a:lnTo>
                  <a:pt x="2862" y="5270"/>
                </a:lnTo>
                <a:lnTo>
                  <a:pt x="2866" y="5270"/>
                </a:lnTo>
                <a:lnTo>
                  <a:pt x="2868" y="5266"/>
                </a:lnTo>
                <a:lnTo>
                  <a:pt x="2870" y="5260"/>
                </a:lnTo>
                <a:lnTo>
                  <a:pt x="2876" y="5254"/>
                </a:lnTo>
                <a:lnTo>
                  <a:pt x="2882" y="5250"/>
                </a:lnTo>
                <a:lnTo>
                  <a:pt x="2882" y="5246"/>
                </a:lnTo>
                <a:lnTo>
                  <a:pt x="2882" y="5244"/>
                </a:lnTo>
                <a:lnTo>
                  <a:pt x="2876" y="5240"/>
                </a:lnTo>
                <a:lnTo>
                  <a:pt x="2868" y="5234"/>
                </a:lnTo>
                <a:close/>
                <a:moveTo>
                  <a:pt x="2906" y="5026"/>
                </a:moveTo>
                <a:lnTo>
                  <a:pt x="2906" y="5026"/>
                </a:lnTo>
                <a:lnTo>
                  <a:pt x="2906" y="5016"/>
                </a:lnTo>
                <a:lnTo>
                  <a:pt x="2906" y="5006"/>
                </a:lnTo>
                <a:lnTo>
                  <a:pt x="2904" y="5000"/>
                </a:lnTo>
                <a:lnTo>
                  <a:pt x="2902" y="5000"/>
                </a:lnTo>
                <a:lnTo>
                  <a:pt x="2900" y="5002"/>
                </a:lnTo>
                <a:lnTo>
                  <a:pt x="2898" y="5010"/>
                </a:lnTo>
                <a:lnTo>
                  <a:pt x="2898" y="5018"/>
                </a:lnTo>
                <a:lnTo>
                  <a:pt x="2898" y="5026"/>
                </a:lnTo>
                <a:lnTo>
                  <a:pt x="2896" y="5036"/>
                </a:lnTo>
                <a:lnTo>
                  <a:pt x="2896" y="5038"/>
                </a:lnTo>
                <a:lnTo>
                  <a:pt x="2898" y="5038"/>
                </a:lnTo>
                <a:lnTo>
                  <a:pt x="2902" y="5034"/>
                </a:lnTo>
                <a:lnTo>
                  <a:pt x="2906" y="5026"/>
                </a:lnTo>
                <a:close/>
                <a:moveTo>
                  <a:pt x="3284" y="4314"/>
                </a:moveTo>
                <a:lnTo>
                  <a:pt x="3284" y="4314"/>
                </a:lnTo>
                <a:lnTo>
                  <a:pt x="3286" y="4316"/>
                </a:lnTo>
                <a:lnTo>
                  <a:pt x="3288" y="4318"/>
                </a:lnTo>
                <a:lnTo>
                  <a:pt x="3290" y="4318"/>
                </a:lnTo>
                <a:lnTo>
                  <a:pt x="3290" y="4316"/>
                </a:lnTo>
                <a:lnTo>
                  <a:pt x="3290" y="4314"/>
                </a:lnTo>
                <a:lnTo>
                  <a:pt x="3288" y="4312"/>
                </a:lnTo>
                <a:lnTo>
                  <a:pt x="3284" y="4314"/>
                </a:lnTo>
                <a:close/>
                <a:moveTo>
                  <a:pt x="3284" y="4332"/>
                </a:moveTo>
                <a:lnTo>
                  <a:pt x="3284" y="4332"/>
                </a:lnTo>
                <a:lnTo>
                  <a:pt x="3284" y="4330"/>
                </a:lnTo>
                <a:lnTo>
                  <a:pt x="3282" y="4330"/>
                </a:lnTo>
                <a:lnTo>
                  <a:pt x="3278" y="4336"/>
                </a:lnTo>
                <a:lnTo>
                  <a:pt x="3278" y="4344"/>
                </a:lnTo>
                <a:lnTo>
                  <a:pt x="3278" y="4350"/>
                </a:lnTo>
                <a:lnTo>
                  <a:pt x="3282" y="4354"/>
                </a:lnTo>
                <a:lnTo>
                  <a:pt x="3284" y="4358"/>
                </a:lnTo>
                <a:lnTo>
                  <a:pt x="3286" y="4358"/>
                </a:lnTo>
                <a:lnTo>
                  <a:pt x="3286" y="4354"/>
                </a:lnTo>
                <a:lnTo>
                  <a:pt x="3284" y="4332"/>
                </a:lnTo>
                <a:close/>
                <a:moveTo>
                  <a:pt x="2868" y="5178"/>
                </a:moveTo>
                <a:lnTo>
                  <a:pt x="2868" y="5178"/>
                </a:lnTo>
                <a:lnTo>
                  <a:pt x="2870" y="5178"/>
                </a:lnTo>
                <a:lnTo>
                  <a:pt x="2872" y="5178"/>
                </a:lnTo>
                <a:lnTo>
                  <a:pt x="2874" y="5178"/>
                </a:lnTo>
                <a:lnTo>
                  <a:pt x="2876" y="5178"/>
                </a:lnTo>
                <a:lnTo>
                  <a:pt x="2876" y="5176"/>
                </a:lnTo>
                <a:lnTo>
                  <a:pt x="2874" y="5174"/>
                </a:lnTo>
                <a:lnTo>
                  <a:pt x="2872" y="5172"/>
                </a:lnTo>
                <a:lnTo>
                  <a:pt x="2866" y="5172"/>
                </a:lnTo>
                <a:lnTo>
                  <a:pt x="2862" y="5174"/>
                </a:lnTo>
                <a:lnTo>
                  <a:pt x="2864" y="5176"/>
                </a:lnTo>
                <a:lnTo>
                  <a:pt x="2866" y="5178"/>
                </a:lnTo>
                <a:lnTo>
                  <a:pt x="2868" y="5178"/>
                </a:lnTo>
                <a:close/>
                <a:moveTo>
                  <a:pt x="2798" y="5190"/>
                </a:moveTo>
                <a:lnTo>
                  <a:pt x="2798" y="5190"/>
                </a:lnTo>
                <a:lnTo>
                  <a:pt x="2804" y="5186"/>
                </a:lnTo>
                <a:lnTo>
                  <a:pt x="2812" y="5182"/>
                </a:lnTo>
                <a:lnTo>
                  <a:pt x="2818" y="5180"/>
                </a:lnTo>
                <a:lnTo>
                  <a:pt x="2818" y="5178"/>
                </a:lnTo>
                <a:lnTo>
                  <a:pt x="2818" y="5176"/>
                </a:lnTo>
                <a:lnTo>
                  <a:pt x="2814" y="5174"/>
                </a:lnTo>
                <a:lnTo>
                  <a:pt x="2810" y="5174"/>
                </a:lnTo>
                <a:lnTo>
                  <a:pt x="2804" y="5176"/>
                </a:lnTo>
                <a:lnTo>
                  <a:pt x="2794" y="5176"/>
                </a:lnTo>
                <a:lnTo>
                  <a:pt x="2780" y="5174"/>
                </a:lnTo>
                <a:lnTo>
                  <a:pt x="2770" y="5176"/>
                </a:lnTo>
                <a:lnTo>
                  <a:pt x="2764" y="5180"/>
                </a:lnTo>
                <a:lnTo>
                  <a:pt x="2764" y="5182"/>
                </a:lnTo>
                <a:lnTo>
                  <a:pt x="2764" y="5186"/>
                </a:lnTo>
                <a:lnTo>
                  <a:pt x="2768" y="5188"/>
                </a:lnTo>
                <a:lnTo>
                  <a:pt x="2780" y="5192"/>
                </a:lnTo>
                <a:lnTo>
                  <a:pt x="2790" y="5192"/>
                </a:lnTo>
                <a:lnTo>
                  <a:pt x="2796" y="5192"/>
                </a:lnTo>
                <a:lnTo>
                  <a:pt x="2798" y="5190"/>
                </a:lnTo>
                <a:close/>
                <a:moveTo>
                  <a:pt x="4914" y="1916"/>
                </a:moveTo>
                <a:lnTo>
                  <a:pt x="4914" y="1916"/>
                </a:lnTo>
                <a:lnTo>
                  <a:pt x="4910" y="1920"/>
                </a:lnTo>
                <a:lnTo>
                  <a:pt x="4910" y="1924"/>
                </a:lnTo>
                <a:lnTo>
                  <a:pt x="4912" y="1928"/>
                </a:lnTo>
                <a:lnTo>
                  <a:pt x="4914" y="1934"/>
                </a:lnTo>
                <a:lnTo>
                  <a:pt x="4926" y="1944"/>
                </a:lnTo>
                <a:lnTo>
                  <a:pt x="4938" y="1954"/>
                </a:lnTo>
                <a:lnTo>
                  <a:pt x="4942" y="1958"/>
                </a:lnTo>
                <a:lnTo>
                  <a:pt x="4942" y="1954"/>
                </a:lnTo>
                <a:lnTo>
                  <a:pt x="4940" y="1946"/>
                </a:lnTo>
                <a:lnTo>
                  <a:pt x="4936" y="1936"/>
                </a:lnTo>
                <a:lnTo>
                  <a:pt x="4930" y="1926"/>
                </a:lnTo>
                <a:lnTo>
                  <a:pt x="4924" y="1918"/>
                </a:lnTo>
                <a:lnTo>
                  <a:pt x="4918" y="1914"/>
                </a:lnTo>
                <a:lnTo>
                  <a:pt x="4916" y="1914"/>
                </a:lnTo>
                <a:lnTo>
                  <a:pt x="4914" y="1916"/>
                </a:lnTo>
                <a:close/>
                <a:moveTo>
                  <a:pt x="4520" y="2200"/>
                </a:moveTo>
                <a:lnTo>
                  <a:pt x="4520" y="2200"/>
                </a:lnTo>
                <a:lnTo>
                  <a:pt x="4522" y="2200"/>
                </a:lnTo>
                <a:lnTo>
                  <a:pt x="4524" y="2200"/>
                </a:lnTo>
                <a:lnTo>
                  <a:pt x="4528" y="2196"/>
                </a:lnTo>
                <a:lnTo>
                  <a:pt x="4528" y="2192"/>
                </a:lnTo>
                <a:lnTo>
                  <a:pt x="4528" y="2188"/>
                </a:lnTo>
                <a:lnTo>
                  <a:pt x="4524" y="2188"/>
                </a:lnTo>
                <a:lnTo>
                  <a:pt x="4520" y="2190"/>
                </a:lnTo>
                <a:lnTo>
                  <a:pt x="4518" y="2194"/>
                </a:lnTo>
                <a:lnTo>
                  <a:pt x="4518" y="2196"/>
                </a:lnTo>
                <a:lnTo>
                  <a:pt x="4520" y="2200"/>
                </a:lnTo>
                <a:close/>
                <a:moveTo>
                  <a:pt x="4814" y="1702"/>
                </a:moveTo>
                <a:lnTo>
                  <a:pt x="4814" y="1702"/>
                </a:lnTo>
                <a:lnTo>
                  <a:pt x="4812" y="1704"/>
                </a:lnTo>
                <a:lnTo>
                  <a:pt x="4812" y="1706"/>
                </a:lnTo>
                <a:lnTo>
                  <a:pt x="4816" y="1706"/>
                </a:lnTo>
                <a:lnTo>
                  <a:pt x="4832" y="1700"/>
                </a:lnTo>
                <a:lnTo>
                  <a:pt x="4842" y="1696"/>
                </a:lnTo>
                <a:lnTo>
                  <a:pt x="4850" y="1690"/>
                </a:lnTo>
                <a:lnTo>
                  <a:pt x="4856" y="1684"/>
                </a:lnTo>
                <a:lnTo>
                  <a:pt x="4858" y="1678"/>
                </a:lnTo>
                <a:lnTo>
                  <a:pt x="4856" y="1674"/>
                </a:lnTo>
                <a:lnTo>
                  <a:pt x="4852" y="1672"/>
                </a:lnTo>
                <a:lnTo>
                  <a:pt x="4848" y="1672"/>
                </a:lnTo>
                <a:lnTo>
                  <a:pt x="4842" y="1674"/>
                </a:lnTo>
                <a:lnTo>
                  <a:pt x="4828" y="1686"/>
                </a:lnTo>
                <a:lnTo>
                  <a:pt x="4814" y="1702"/>
                </a:lnTo>
                <a:close/>
                <a:moveTo>
                  <a:pt x="3278" y="4364"/>
                </a:moveTo>
                <a:lnTo>
                  <a:pt x="3278" y="4364"/>
                </a:lnTo>
                <a:lnTo>
                  <a:pt x="3276" y="4362"/>
                </a:lnTo>
                <a:lnTo>
                  <a:pt x="3274" y="4362"/>
                </a:lnTo>
                <a:lnTo>
                  <a:pt x="3278" y="4384"/>
                </a:lnTo>
                <a:lnTo>
                  <a:pt x="3278" y="4398"/>
                </a:lnTo>
                <a:lnTo>
                  <a:pt x="3278" y="4400"/>
                </a:lnTo>
                <a:lnTo>
                  <a:pt x="3276" y="4402"/>
                </a:lnTo>
                <a:lnTo>
                  <a:pt x="3272" y="4402"/>
                </a:lnTo>
                <a:lnTo>
                  <a:pt x="3266" y="4398"/>
                </a:lnTo>
                <a:lnTo>
                  <a:pt x="3264" y="4400"/>
                </a:lnTo>
                <a:lnTo>
                  <a:pt x="3264" y="4406"/>
                </a:lnTo>
                <a:lnTo>
                  <a:pt x="3262" y="4408"/>
                </a:lnTo>
                <a:lnTo>
                  <a:pt x="3260" y="4408"/>
                </a:lnTo>
                <a:lnTo>
                  <a:pt x="3256" y="4404"/>
                </a:lnTo>
                <a:lnTo>
                  <a:pt x="3254" y="4402"/>
                </a:lnTo>
                <a:lnTo>
                  <a:pt x="3252" y="4400"/>
                </a:lnTo>
                <a:lnTo>
                  <a:pt x="3250" y="4402"/>
                </a:lnTo>
                <a:lnTo>
                  <a:pt x="3248" y="4404"/>
                </a:lnTo>
                <a:lnTo>
                  <a:pt x="3248" y="4424"/>
                </a:lnTo>
                <a:lnTo>
                  <a:pt x="3248" y="4426"/>
                </a:lnTo>
                <a:lnTo>
                  <a:pt x="3246" y="4426"/>
                </a:lnTo>
                <a:lnTo>
                  <a:pt x="3240" y="4422"/>
                </a:lnTo>
                <a:lnTo>
                  <a:pt x="3238" y="4422"/>
                </a:lnTo>
                <a:lnTo>
                  <a:pt x="3234" y="4420"/>
                </a:lnTo>
                <a:lnTo>
                  <a:pt x="3232" y="4422"/>
                </a:lnTo>
                <a:lnTo>
                  <a:pt x="3230" y="4428"/>
                </a:lnTo>
                <a:lnTo>
                  <a:pt x="3226" y="4438"/>
                </a:lnTo>
                <a:lnTo>
                  <a:pt x="3224" y="4440"/>
                </a:lnTo>
                <a:lnTo>
                  <a:pt x="3220" y="4440"/>
                </a:lnTo>
                <a:lnTo>
                  <a:pt x="3214" y="4444"/>
                </a:lnTo>
                <a:lnTo>
                  <a:pt x="3210" y="4446"/>
                </a:lnTo>
                <a:lnTo>
                  <a:pt x="3212" y="4440"/>
                </a:lnTo>
                <a:lnTo>
                  <a:pt x="3212" y="4432"/>
                </a:lnTo>
                <a:lnTo>
                  <a:pt x="3210" y="4424"/>
                </a:lnTo>
                <a:lnTo>
                  <a:pt x="3208" y="4420"/>
                </a:lnTo>
                <a:lnTo>
                  <a:pt x="3204" y="4418"/>
                </a:lnTo>
                <a:lnTo>
                  <a:pt x="3200" y="4418"/>
                </a:lnTo>
                <a:lnTo>
                  <a:pt x="3198" y="4420"/>
                </a:lnTo>
                <a:lnTo>
                  <a:pt x="3198" y="4418"/>
                </a:lnTo>
                <a:lnTo>
                  <a:pt x="3196" y="4416"/>
                </a:lnTo>
                <a:lnTo>
                  <a:pt x="3194" y="4414"/>
                </a:lnTo>
                <a:lnTo>
                  <a:pt x="3192" y="4416"/>
                </a:lnTo>
                <a:lnTo>
                  <a:pt x="3192" y="4420"/>
                </a:lnTo>
                <a:lnTo>
                  <a:pt x="3190" y="4422"/>
                </a:lnTo>
                <a:lnTo>
                  <a:pt x="3188" y="4424"/>
                </a:lnTo>
                <a:lnTo>
                  <a:pt x="3186" y="4424"/>
                </a:lnTo>
                <a:lnTo>
                  <a:pt x="3182" y="4424"/>
                </a:lnTo>
                <a:lnTo>
                  <a:pt x="3178" y="4428"/>
                </a:lnTo>
                <a:lnTo>
                  <a:pt x="3176" y="4432"/>
                </a:lnTo>
                <a:lnTo>
                  <a:pt x="3178" y="4438"/>
                </a:lnTo>
                <a:lnTo>
                  <a:pt x="3178" y="4440"/>
                </a:lnTo>
                <a:lnTo>
                  <a:pt x="3174" y="4442"/>
                </a:lnTo>
                <a:lnTo>
                  <a:pt x="3170" y="4444"/>
                </a:lnTo>
                <a:lnTo>
                  <a:pt x="3166" y="4442"/>
                </a:lnTo>
                <a:lnTo>
                  <a:pt x="3164" y="4442"/>
                </a:lnTo>
                <a:lnTo>
                  <a:pt x="3162" y="4442"/>
                </a:lnTo>
                <a:lnTo>
                  <a:pt x="3160" y="4444"/>
                </a:lnTo>
                <a:lnTo>
                  <a:pt x="3156" y="4446"/>
                </a:lnTo>
                <a:lnTo>
                  <a:pt x="3150" y="4448"/>
                </a:lnTo>
                <a:lnTo>
                  <a:pt x="3146" y="4452"/>
                </a:lnTo>
                <a:lnTo>
                  <a:pt x="3142" y="4458"/>
                </a:lnTo>
                <a:lnTo>
                  <a:pt x="3140" y="4462"/>
                </a:lnTo>
                <a:lnTo>
                  <a:pt x="3140" y="4472"/>
                </a:lnTo>
                <a:lnTo>
                  <a:pt x="3138" y="4478"/>
                </a:lnTo>
                <a:lnTo>
                  <a:pt x="3134" y="4488"/>
                </a:lnTo>
                <a:lnTo>
                  <a:pt x="3132" y="4492"/>
                </a:lnTo>
                <a:lnTo>
                  <a:pt x="3134" y="4496"/>
                </a:lnTo>
                <a:lnTo>
                  <a:pt x="3136" y="4500"/>
                </a:lnTo>
                <a:lnTo>
                  <a:pt x="3138" y="4504"/>
                </a:lnTo>
                <a:lnTo>
                  <a:pt x="3140" y="4504"/>
                </a:lnTo>
                <a:lnTo>
                  <a:pt x="3144" y="4500"/>
                </a:lnTo>
                <a:lnTo>
                  <a:pt x="3148" y="4488"/>
                </a:lnTo>
                <a:lnTo>
                  <a:pt x="3150" y="4480"/>
                </a:lnTo>
                <a:lnTo>
                  <a:pt x="3152" y="4478"/>
                </a:lnTo>
                <a:lnTo>
                  <a:pt x="3152" y="4476"/>
                </a:lnTo>
                <a:lnTo>
                  <a:pt x="3154" y="4474"/>
                </a:lnTo>
                <a:lnTo>
                  <a:pt x="3156" y="4472"/>
                </a:lnTo>
                <a:lnTo>
                  <a:pt x="3156" y="4470"/>
                </a:lnTo>
                <a:lnTo>
                  <a:pt x="3158" y="4466"/>
                </a:lnTo>
                <a:lnTo>
                  <a:pt x="3160" y="4462"/>
                </a:lnTo>
                <a:lnTo>
                  <a:pt x="3164" y="4460"/>
                </a:lnTo>
                <a:lnTo>
                  <a:pt x="3168" y="4462"/>
                </a:lnTo>
                <a:lnTo>
                  <a:pt x="3170" y="4466"/>
                </a:lnTo>
                <a:lnTo>
                  <a:pt x="3168" y="4472"/>
                </a:lnTo>
                <a:lnTo>
                  <a:pt x="3168" y="4474"/>
                </a:lnTo>
                <a:lnTo>
                  <a:pt x="3172" y="4474"/>
                </a:lnTo>
                <a:lnTo>
                  <a:pt x="3178" y="4472"/>
                </a:lnTo>
                <a:lnTo>
                  <a:pt x="3182" y="4466"/>
                </a:lnTo>
                <a:lnTo>
                  <a:pt x="3184" y="4462"/>
                </a:lnTo>
                <a:lnTo>
                  <a:pt x="3184" y="4466"/>
                </a:lnTo>
                <a:lnTo>
                  <a:pt x="3184" y="4472"/>
                </a:lnTo>
                <a:lnTo>
                  <a:pt x="3184" y="4474"/>
                </a:lnTo>
                <a:lnTo>
                  <a:pt x="3186" y="4476"/>
                </a:lnTo>
                <a:lnTo>
                  <a:pt x="3192" y="4478"/>
                </a:lnTo>
                <a:lnTo>
                  <a:pt x="3194" y="4480"/>
                </a:lnTo>
                <a:lnTo>
                  <a:pt x="3194" y="4476"/>
                </a:lnTo>
                <a:lnTo>
                  <a:pt x="3194" y="4470"/>
                </a:lnTo>
                <a:lnTo>
                  <a:pt x="3196" y="4466"/>
                </a:lnTo>
                <a:lnTo>
                  <a:pt x="3198" y="4464"/>
                </a:lnTo>
                <a:lnTo>
                  <a:pt x="3196" y="4462"/>
                </a:lnTo>
                <a:lnTo>
                  <a:pt x="3194" y="4460"/>
                </a:lnTo>
                <a:lnTo>
                  <a:pt x="3196" y="4458"/>
                </a:lnTo>
                <a:lnTo>
                  <a:pt x="3200" y="4458"/>
                </a:lnTo>
                <a:lnTo>
                  <a:pt x="3206" y="4460"/>
                </a:lnTo>
                <a:lnTo>
                  <a:pt x="3210" y="4464"/>
                </a:lnTo>
                <a:lnTo>
                  <a:pt x="3216" y="4466"/>
                </a:lnTo>
                <a:lnTo>
                  <a:pt x="3218" y="4468"/>
                </a:lnTo>
                <a:lnTo>
                  <a:pt x="3222" y="4472"/>
                </a:lnTo>
                <a:lnTo>
                  <a:pt x="3222" y="4476"/>
                </a:lnTo>
                <a:lnTo>
                  <a:pt x="3224" y="4478"/>
                </a:lnTo>
                <a:lnTo>
                  <a:pt x="3226" y="4478"/>
                </a:lnTo>
                <a:lnTo>
                  <a:pt x="3226" y="4482"/>
                </a:lnTo>
                <a:lnTo>
                  <a:pt x="3224" y="4486"/>
                </a:lnTo>
                <a:lnTo>
                  <a:pt x="3220" y="4492"/>
                </a:lnTo>
                <a:lnTo>
                  <a:pt x="3216" y="4500"/>
                </a:lnTo>
                <a:lnTo>
                  <a:pt x="3216" y="4502"/>
                </a:lnTo>
                <a:lnTo>
                  <a:pt x="3216" y="4506"/>
                </a:lnTo>
                <a:lnTo>
                  <a:pt x="3218" y="4520"/>
                </a:lnTo>
                <a:lnTo>
                  <a:pt x="3220" y="4526"/>
                </a:lnTo>
                <a:lnTo>
                  <a:pt x="3222" y="4532"/>
                </a:lnTo>
                <a:lnTo>
                  <a:pt x="3224" y="4534"/>
                </a:lnTo>
                <a:lnTo>
                  <a:pt x="3224" y="4536"/>
                </a:lnTo>
                <a:lnTo>
                  <a:pt x="3226" y="4538"/>
                </a:lnTo>
                <a:lnTo>
                  <a:pt x="3234" y="4544"/>
                </a:lnTo>
                <a:lnTo>
                  <a:pt x="3252" y="4552"/>
                </a:lnTo>
                <a:lnTo>
                  <a:pt x="3256" y="4554"/>
                </a:lnTo>
                <a:lnTo>
                  <a:pt x="3260" y="4548"/>
                </a:lnTo>
                <a:lnTo>
                  <a:pt x="3264" y="4542"/>
                </a:lnTo>
                <a:lnTo>
                  <a:pt x="3266" y="4542"/>
                </a:lnTo>
                <a:lnTo>
                  <a:pt x="3268" y="4544"/>
                </a:lnTo>
                <a:lnTo>
                  <a:pt x="3266" y="4550"/>
                </a:lnTo>
                <a:lnTo>
                  <a:pt x="3266" y="4556"/>
                </a:lnTo>
                <a:lnTo>
                  <a:pt x="3268" y="4564"/>
                </a:lnTo>
                <a:lnTo>
                  <a:pt x="3270" y="4566"/>
                </a:lnTo>
                <a:lnTo>
                  <a:pt x="3272" y="4568"/>
                </a:lnTo>
                <a:lnTo>
                  <a:pt x="3274" y="4566"/>
                </a:lnTo>
                <a:lnTo>
                  <a:pt x="3278" y="4564"/>
                </a:lnTo>
                <a:lnTo>
                  <a:pt x="3282" y="4554"/>
                </a:lnTo>
                <a:lnTo>
                  <a:pt x="3284" y="4546"/>
                </a:lnTo>
                <a:lnTo>
                  <a:pt x="3286" y="4540"/>
                </a:lnTo>
                <a:lnTo>
                  <a:pt x="3284" y="4534"/>
                </a:lnTo>
                <a:lnTo>
                  <a:pt x="3280" y="4524"/>
                </a:lnTo>
                <a:lnTo>
                  <a:pt x="3278" y="4520"/>
                </a:lnTo>
                <a:lnTo>
                  <a:pt x="3276" y="4518"/>
                </a:lnTo>
                <a:lnTo>
                  <a:pt x="3274" y="4516"/>
                </a:lnTo>
                <a:lnTo>
                  <a:pt x="3274" y="4514"/>
                </a:lnTo>
                <a:lnTo>
                  <a:pt x="3274" y="4508"/>
                </a:lnTo>
                <a:lnTo>
                  <a:pt x="3276" y="4500"/>
                </a:lnTo>
                <a:lnTo>
                  <a:pt x="3280" y="4496"/>
                </a:lnTo>
                <a:lnTo>
                  <a:pt x="3284" y="4494"/>
                </a:lnTo>
                <a:lnTo>
                  <a:pt x="3284" y="4490"/>
                </a:lnTo>
                <a:lnTo>
                  <a:pt x="3284" y="4486"/>
                </a:lnTo>
                <a:lnTo>
                  <a:pt x="3288" y="4484"/>
                </a:lnTo>
                <a:lnTo>
                  <a:pt x="3290" y="4482"/>
                </a:lnTo>
                <a:lnTo>
                  <a:pt x="3292" y="4482"/>
                </a:lnTo>
                <a:lnTo>
                  <a:pt x="3292" y="4490"/>
                </a:lnTo>
                <a:lnTo>
                  <a:pt x="3294" y="4498"/>
                </a:lnTo>
                <a:lnTo>
                  <a:pt x="3296" y="4502"/>
                </a:lnTo>
                <a:lnTo>
                  <a:pt x="3300" y="4506"/>
                </a:lnTo>
                <a:lnTo>
                  <a:pt x="3302" y="4510"/>
                </a:lnTo>
                <a:lnTo>
                  <a:pt x="3300" y="4512"/>
                </a:lnTo>
                <a:lnTo>
                  <a:pt x="3300" y="4518"/>
                </a:lnTo>
                <a:lnTo>
                  <a:pt x="3302" y="4528"/>
                </a:lnTo>
                <a:lnTo>
                  <a:pt x="3304" y="4530"/>
                </a:lnTo>
                <a:lnTo>
                  <a:pt x="3306" y="4530"/>
                </a:lnTo>
                <a:lnTo>
                  <a:pt x="3306" y="4526"/>
                </a:lnTo>
                <a:lnTo>
                  <a:pt x="3308" y="4518"/>
                </a:lnTo>
                <a:lnTo>
                  <a:pt x="3306" y="4508"/>
                </a:lnTo>
                <a:lnTo>
                  <a:pt x="3304" y="4502"/>
                </a:lnTo>
                <a:lnTo>
                  <a:pt x="3308" y="4504"/>
                </a:lnTo>
                <a:lnTo>
                  <a:pt x="3310" y="4506"/>
                </a:lnTo>
                <a:lnTo>
                  <a:pt x="3312" y="4506"/>
                </a:lnTo>
                <a:lnTo>
                  <a:pt x="3310" y="4504"/>
                </a:lnTo>
                <a:lnTo>
                  <a:pt x="3310" y="4500"/>
                </a:lnTo>
                <a:lnTo>
                  <a:pt x="3312" y="4498"/>
                </a:lnTo>
                <a:lnTo>
                  <a:pt x="3316" y="4498"/>
                </a:lnTo>
                <a:lnTo>
                  <a:pt x="3320" y="4492"/>
                </a:lnTo>
                <a:lnTo>
                  <a:pt x="3322" y="4488"/>
                </a:lnTo>
                <a:lnTo>
                  <a:pt x="3322" y="4482"/>
                </a:lnTo>
                <a:lnTo>
                  <a:pt x="3320" y="4468"/>
                </a:lnTo>
                <a:lnTo>
                  <a:pt x="3320" y="4464"/>
                </a:lnTo>
                <a:lnTo>
                  <a:pt x="3318" y="4462"/>
                </a:lnTo>
                <a:lnTo>
                  <a:pt x="3316" y="4460"/>
                </a:lnTo>
                <a:lnTo>
                  <a:pt x="3314" y="4458"/>
                </a:lnTo>
                <a:lnTo>
                  <a:pt x="3314" y="4452"/>
                </a:lnTo>
                <a:lnTo>
                  <a:pt x="3316" y="4446"/>
                </a:lnTo>
                <a:lnTo>
                  <a:pt x="3316" y="4442"/>
                </a:lnTo>
                <a:lnTo>
                  <a:pt x="3314" y="4438"/>
                </a:lnTo>
                <a:lnTo>
                  <a:pt x="3314" y="4432"/>
                </a:lnTo>
                <a:lnTo>
                  <a:pt x="3314" y="4428"/>
                </a:lnTo>
                <a:lnTo>
                  <a:pt x="3312" y="4424"/>
                </a:lnTo>
                <a:lnTo>
                  <a:pt x="3310" y="4424"/>
                </a:lnTo>
                <a:lnTo>
                  <a:pt x="3308" y="4424"/>
                </a:lnTo>
                <a:lnTo>
                  <a:pt x="3304" y="4424"/>
                </a:lnTo>
                <a:lnTo>
                  <a:pt x="3302" y="4422"/>
                </a:lnTo>
                <a:lnTo>
                  <a:pt x="3302" y="4420"/>
                </a:lnTo>
                <a:lnTo>
                  <a:pt x="3304" y="4418"/>
                </a:lnTo>
                <a:lnTo>
                  <a:pt x="3308" y="4416"/>
                </a:lnTo>
                <a:lnTo>
                  <a:pt x="3310" y="4412"/>
                </a:lnTo>
                <a:lnTo>
                  <a:pt x="3312" y="4406"/>
                </a:lnTo>
                <a:lnTo>
                  <a:pt x="3308" y="4400"/>
                </a:lnTo>
                <a:lnTo>
                  <a:pt x="3306" y="4396"/>
                </a:lnTo>
                <a:lnTo>
                  <a:pt x="3306" y="4390"/>
                </a:lnTo>
                <a:lnTo>
                  <a:pt x="3306" y="4386"/>
                </a:lnTo>
                <a:lnTo>
                  <a:pt x="3302" y="4388"/>
                </a:lnTo>
                <a:lnTo>
                  <a:pt x="3300" y="4388"/>
                </a:lnTo>
                <a:lnTo>
                  <a:pt x="3298" y="4384"/>
                </a:lnTo>
                <a:lnTo>
                  <a:pt x="3296" y="4380"/>
                </a:lnTo>
                <a:lnTo>
                  <a:pt x="3292" y="4376"/>
                </a:lnTo>
                <a:lnTo>
                  <a:pt x="3288" y="4374"/>
                </a:lnTo>
                <a:lnTo>
                  <a:pt x="3284" y="4372"/>
                </a:lnTo>
                <a:lnTo>
                  <a:pt x="3282" y="4368"/>
                </a:lnTo>
                <a:lnTo>
                  <a:pt x="3282" y="4366"/>
                </a:lnTo>
                <a:lnTo>
                  <a:pt x="3278" y="4364"/>
                </a:lnTo>
                <a:close/>
                <a:moveTo>
                  <a:pt x="3136" y="4268"/>
                </a:moveTo>
                <a:lnTo>
                  <a:pt x="3136" y="4268"/>
                </a:lnTo>
                <a:lnTo>
                  <a:pt x="3138" y="4270"/>
                </a:lnTo>
                <a:lnTo>
                  <a:pt x="3140" y="4272"/>
                </a:lnTo>
                <a:lnTo>
                  <a:pt x="3140" y="4278"/>
                </a:lnTo>
                <a:lnTo>
                  <a:pt x="3138" y="4286"/>
                </a:lnTo>
                <a:lnTo>
                  <a:pt x="3138" y="4296"/>
                </a:lnTo>
                <a:lnTo>
                  <a:pt x="3140" y="4302"/>
                </a:lnTo>
                <a:lnTo>
                  <a:pt x="3136" y="4306"/>
                </a:lnTo>
                <a:lnTo>
                  <a:pt x="3134" y="4312"/>
                </a:lnTo>
                <a:lnTo>
                  <a:pt x="3134" y="4324"/>
                </a:lnTo>
                <a:lnTo>
                  <a:pt x="3134" y="4328"/>
                </a:lnTo>
                <a:lnTo>
                  <a:pt x="3136" y="4330"/>
                </a:lnTo>
                <a:lnTo>
                  <a:pt x="3138" y="4330"/>
                </a:lnTo>
                <a:lnTo>
                  <a:pt x="3140" y="4328"/>
                </a:lnTo>
                <a:lnTo>
                  <a:pt x="3146" y="4324"/>
                </a:lnTo>
                <a:lnTo>
                  <a:pt x="3148" y="4320"/>
                </a:lnTo>
                <a:lnTo>
                  <a:pt x="3152" y="4320"/>
                </a:lnTo>
                <a:lnTo>
                  <a:pt x="3158" y="4318"/>
                </a:lnTo>
                <a:lnTo>
                  <a:pt x="3166" y="4312"/>
                </a:lnTo>
                <a:lnTo>
                  <a:pt x="3178" y="4298"/>
                </a:lnTo>
                <a:lnTo>
                  <a:pt x="3182" y="4296"/>
                </a:lnTo>
                <a:lnTo>
                  <a:pt x="3182" y="4292"/>
                </a:lnTo>
                <a:lnTo>
                  <a:pt x="3184" y="4282"/>
                </a:lnTo>
                <a:lnTo>
                  <a:pt x="3182" y="4276"/>
                </a:lnTo>
                <a:lnTo>
                  <a:pt x="3180" y="4276"/>
                </a:lnTo>
                <a:lnTo>
                  <a:pt x="3178" y="4276"/>
                </a:lnTo>
                <a:lnTo>
                  <a:pt x="3176" y="4278"/>
                </a:lnTo>
                <a:lnTo>
                  <a:pt x="3172" y="4276"/>
                </a:lnTo>
                <a:lnTo>
                  <a:pt x="3168" y="4274"/>
                </a:lnTo>
                <a:lnTo>
                  <a:pt x="3166" y="4274"/>
                </a:lnTo>
                <a:lnTo>
                  <a:pt x="3164" y="4274"/>
                </a:lnTo>
                <a:lnTo>
                  <a:pt x="3162" y="4276"/>
                </a:lnTo>
                <a:lnTo>
                  <a:pt x="3160" y="4274"/>
                </a:lnTo>
                <a:lnTo>
                  <a:pt x="3154" y="4270"/>
                </a:lnTo>
                <a:lnTo>
                  <a:pt x="3146" y="4264"/>
                </a:lnTo>
                <a:lnTo>
                  <a:pt x="3138" y="4258"/>
                </a:lnTo>
                <a:lnTo>
                  <a:pt x="3132" y="4258"/>
                </a:lnTo>
                <a:lnTo>
                  <a:pt x="3130" y="4260"/>
                </a:lnTo>
                <a:lnTo>
                  <a:pt x="3130" y="4264"/>
                </a:lnTo>
                <a:lnTo>
                  <a:pt x="3136" y="4268"/>
                </a:lnTo>
                <a:close/>
                <a:moveTo>
                  <a:pt x="3270" y="4928"/>
                </a:moveTo>
                <a:lnTo>
                  <a:pt x="3270" y="4928"/>
                </a:lnTo>
                <a:lnTo>
                  <a:pt x="3268" y="4926"/>
                </a:lnTo>
                <a:lnTo>
                  <a:pt x="3264" y="4924"/>
                </a:lnTo>
                <a:lnTo>
                  <a:pt x="3250" y="4920"/>
                </a:lnTo>
                <a:lnTo>
                  <a:pt x="3244" y="4920"/>
                </a:lnTo>
                <a:lnTo>
                  <a:pt x="3238" y="4920"/>
                </a:lnTo>
                <a:lnTo>
                  <a:pt x="3232" y="4924"/>
                </a:lnTo>
                <a:lnTo>
                  <a:pt x="3230" y="4930"/>
                </a:lnTo>
                <a:lnTo>
                  <a:pt x="3232" y="4934"/>
                </a:lnTo>
                <a:lnTo>
                  <a:pt x="3236" y="4936"/>
                </a:lnTo>
                <a:lnTo>
                  <a:pt x="3242" y="4936"/>
                </a:lnTo>
                <a:lnTo>
                  <a:pt x="3250" y="4936"/>
                </a:lnTo>
                <a:lnTo>
                  <a:pt x="3264" y="4934"/>
                </a:lnTo>
                <a:lnTo>
                  <a:pt x="3268" y="4932"/>
                </a:lnTo>
                <a:lnTo>
                  <a:pt x="3270" y="4928"/>
                </a:lnTo>
                <a:close/>
                <a:moveTo>
                  <a:pt x="3148" y="4520"/>
                </a:moveTo>
                <a:lnTo>
                  <a:pt x="3148" y="4520"/>
                </a:lnTo>
                <a:lnTo>
                  <a:pt x="3146" y="4516"/>
                </a:lnTo>
                <a:lnTo>
                  <a:pt x="3138" y="4512"/>
                </a:lnTo>
                <a:lnTo>
                  <a:pt x="3136" y="4512"/>
                </a:lnTo>
                <a:lnTo>
                  <a:pt x="3132" y="4512"/>
                </a:lnTo>
                <a:lnTo>
                  <a:pt x="3130" y="4516"/>
                </a:lnTo>
                <a:lnTo>
                  <a:pt x="3130" y="4520"/>
                </a:lnTo>
                <a:lnTo>
                  <a:pt x="3130" y="4524"/>
                </a:lnTo>
                <a:lnTo>
                  <a:pt x="3132" y="4526"/>
                </a:lnTo>
                <a:lnTo>
                  <a:pt x="3136" y="4528"/>
                </a:lnTo>
                <a:lnTo>
                  <a:pt x="3140" y="4526"/>
                </a:lnTo>
                <a:lnTo>
                  <a:pt x="3146" y="4524"/>
                </a:lnTo>
                <a:lnTo>
                  <a:pt x="3148" y="4520"/>
                </a:lnTo>
                <a:close/>
                <a:moveTo>
                  <a:pt x="3204" y="4288"/>
                </a:moveTo>
                <a:lnTo>
                  <a:pt x="3204" y="4288"/>
                </a:lnTo>
                <a:lnTo>
                  <a:pt x="3204" y="4290"/>
                </a:lnTo>
                <a:lnTo>
                  <a:pt x="3204" y="4294"/>
                </a:lnTo>
                <a:lnTo>
                  <a:pt x="3206" y="4296"/>
                </a:lnTo>
                <a:lnTo>
                  <a:pt x="3208" y="4296"/>
                </a:lnTo>
                <a:lnTo>
                  <a:pt x="3208" y="4294"/>
                </a:lnTo>
                <a:lnTo>
                  <a:pt x="3208" y="4292"/>
                </a:lnTo>
                <a:lnTo>
                  <a:pt x="3206" y="4288"/>
                </a:lnTo>
                <a:lnTo>
                  <a:pt x="3204" y="4288"/>
                </a:lnTo>
                <a:close/>
                <a:moveTo>
                  <a:pt x="3186" y="4210"/>
                </a:moveTo>
                <a:lnTo>
                  <a:pt x="3186" y="4210"/>
                </a:lnTo>
                <a:lnTo>
                  <a:pt x="3184" y="4208"/>
                </a:lnTo>
                <a:lnTo>
                  <a:pt x="3182" y="4204"/>
                </a:lnTo>
                <a:lnTo>
                  <a:pt x="3178" y="4200"/>
                </a:lnTo>
                <a:lnTo>
                  <a:pt x="3174" y="4198"/>
                </a:lnTo>
                <a:lnTo>
                  <a:pt x="3174" y="4200"/>
                </a:lnTo>
                <a:lnTo>
                  <a:pt x="3174" y="4202"/>
                </a:lnTo>
                <a:lnTo>
                  <a:pt x="3178" y="4206"/>
                </a:lnTo>
                <a:lnTo>
                  <a:pt x="3180" y="4212"/>
                </a:lnTo>
                <a:lnTo>
                  <a:pt x="3184" y="4214"/>
                </a:lnTo>
                <a:lnTo>
                  <a:pt x="3190" y="4220"/>
                </a:lnTo>
                <a:lnTo>
                  <a:pt x="3192" y="4220"/>
                </a:lnTo>
                <a:lnTo>
                  <a:pt x="3190" y="4216"/>
                </a:lnTo>
                <a:lnTo>
                  <a:pt x="3188" y="4212"/>
                </a:lnTo>
                <a:lnTo>
                  <a:pt x="3186" y="4210"/>
                </a:lnTo>
                <a:close/>
                <a:moveTo>
                  <a:pt x="3250" y="5238"/>
                </a:moveTo>
                <a:lnTo>
                  <a:pt x="3250" y="5238"/>
                </a:lnTo>
                <a:lnTo>
                  <a:pt x="3240" y="5236"/>
                </a:lnTo>
                <a:lnTo>
                  <a:pt x="3236" y="5234"/>
                </a:lnTo>
                <a:lnTo>
                  <a:pt x="3234" y="5234"/>
                </a:lnTo>
                <a:lnTo>
                  <a:pt x="3232" y="5242"/>
                </a:lnTo>
                <a:lnTo>
                  <a:pt x="3230" y="5250"/>
                </a:lnTo>
                <a:lnTo>
                  <a:pt x="3232" y="5250"/>
                </a:lnTo>
                <a:lnTo>
                  <a:pt x="3234" y="5250"/>
                </a:lnTo>
                <a:lnTo>
                  <a:pt x="3244" y="5248"/>
                </a:lnTo>
                <a:lnTo>
                  <a:pt x="3256" y="5248"/>
                </a:lnTo>
                <a:lnTo>
                  <a:pt x="3260" y="5246"/>
                </a:lnTo>
                <a:lnTo>
                  <a:pt x="3262" y="5246"/>
                </a:lnTo>
                <a:lnTo>
                  <a:pt x="3264" y="5244"/>
                </a:lnTo>
                <a:lnTo>
                  <a:pt x="3262" y="5242"/>
                </a:lnTo>
                <a:lnTo>
                  <a:pt x="3258" y="5238"/>
                </a:lnTo>
                <a:lnTo>
                  <a:pt x="3254" y="5236"/>
                </a:lnTo>
                <a:lnTo>
                  <a:pt x="3250" y="5238"/>
                </a:lnTo>
                <a:close/>
                <a:moveTo>
                  <a:pt x="3160" y="4332"/>
                </a:moveTo>
                <a:lnTo>
                  <a:pt x="3160" y="4332"/>
                </a:lnTo>
                <a:lnTo>
                  <a:pt x="3162" y="4332"/>
                </a:lnTo>
                <a:lnTo>
                  <a:pt x="3166" y="4328"/>
                </a:lnTo>
                <a:lnTo>
                  <a:pt x="3168" y="4322"/>
                </a:lnTo>
                <a:lnTo>
                  <a:pt x="3166" y="4318"/>
                </a:lnTo>
                <a:lnTo>
                  <a:pt x="3164" y="4318"/>
                </a:lnTo>
                <a:lnTo>
                  <a:pt x="3162" y="4320"/>
                </a:lnTo>
                <a:lnTo>
                  <a:pt x="3160" y="4322"/>
                </a:lnTo>
                <a:lnTo>
                  <a:pt x="3160" y="4326"/>
                </a:lnTo>
                <a:lnTo>
                  <a:pt x="3160" y="4328"/>
                </a:lnTo>
                <a:lnTo>
                  <a:pt x="3158" y="4328"/>
                </a:lnTo>
                <a:lnTo>
                  <a:pt x="3158" y="4330"/>
                </a:lnTo>
                <a:lnTo>
                  <a:pt x="3160" y="4332"/>
                </a:lnTo>
                <a:close/>
                <a:moveTo>
                  <a:pt x="3190" y="5244"/>
                </a:moveTo>
                <a:lnTo>
                  <a:pt x="3190" y="5244"/>
                </a:lnTo>
                <a:lnTo>
                  <a:pt x="3188" y="5242"/>
                </a:lnTo>
                <a:lnTo>
                  <a:pt x="3186" y="5240"/>
                </a:lnTo>
                <a:lnTo>
                  <a:pt x="3182" y="5242"/>
                </a:lnTo>
                <a:lnTo>
                  <a:pt x="3178" y="5244"/>
                </a:lnTo>
                <a:lnTo>
                  <a:pt x="3176" y="5248"/>
                </a:lnTo>
                <a:lnTo>
                  <a:pt x="3178" y="5248"/>
                </a:lnTo>
                <a:lnTo>
                  <a:pt x="3184" y="5248"/>
                </a:lnTo>
                <a:lnTo>
                  <a:pt x="3188" y="5248"/>
                </a:lnTo>
                <a:lnTo>
                  <a:pt x="3190" y="5244"/>
                </a:lnTo>
                <a:close/>
                <a:moveTo>
                  <a:pt x="3176" y="5252"/>
                </a:moveTo>
                <a:lnTo>
                  <a:pt x="3176" y="5252"/>
                </a:lnTo>
                <a:lnTo>
                  <a:pt x="3172" y="5254"/>
                </a:lnTo>
                <a:lnTo>
                  <a:pt x="3172" y="5256"/>
                </a:lnTo>
                <a:lnTo>
                  <a:pt x="3176" y="5258"/>
                </a:lnTo>
                <a:lnTo>
                  <a:pt x="3180" y="5254"/>
                </a:lnTo>
                <a:lnTo>
                  <a:pt x="3182" y="5252"/>
                </a:lnTo>
                <a:lnTo>
                  <a:pt x="3182" y="5250"/>
                </a:lnTo>
                <a:lnTo>
                  <a:pt x="3176" y="5252"/>
                </a:lnTo>
                <a:close/>
                <a:moveTo>
                  <a:pt x="3224" y="5242"/>
                </a:moveTo>
                <a:lnTo>
                  <a:pt x="3224" y="5242"/>
                </a:lnTo>
                <a:lnTo>
                  <a:pt x="3220" y="5246"/>
                </a:lnTo>
                <a:lnTo>
                  <a:pt x="3218" y="5246"/>
                </a:lnTo>
                <a:lnTo>
                  <a:pt x="3216" y="5244"/>
                </a:lnTo>
                <a:lnTo>
                  <a:pt x="3214" y="5248"/>
                </a:lnTo>
                <a:lnTo>
                  <a:pt x="3214" y="5250"/>
                </a:lnTo>
                <a:lnTo>
                  <a:pt x="3216" y="5254"/>
                </a:lnTo>
                <a:lnTo>
                  <a:pt x="3220" y="5256"/>
                </a:lnTo>
                <a:lnTo>
                  <a:pt x="3222" y="5254"/>
                </a:lnTo>
                <a:lnTo>
                  <a:pt x="3224" y="5252"/>
                </a:lnTo>
                <a:lnTo>
                  <a:pt x="3228" y="5246"/>
                </a:lnTo>
                <a:lnTo>
                  <a:pt x="3228" y="5240"/>
                </a:lnTo>
                <a:lnTo>
                  <a:pt x="3228" y="5238"/>
                </a:lnTo>
                <a:lnTo>
                  <a:pt x="3226" y="5238"/>
                </a:lnTo>
                <a:lnTo>
                  <a:pt x="3224" y="5242"/>
                </a:lnTo>
                <a:close/>
                <a:moveTo>
                  <a:pt x="3202" y="5252"/>
                </a:moveTo>
                <a:lnTo>
                  <a:pt x="3202" y="5252"/>
                </a:lnTo>
                <a:lnTo>
                  <a:pt x="3204" y="5250"/>
                </a:lnTo>
                <a:lnTo>
                  <a:pt x="3206" y="5248"/>
                </a:lnTo>
                <a:lnTo>
                  <a:pt x="3206" y="5246"/>
                </a:lnTo>
                <a:lnTo>
                  <a:pt x="3210" y="5244"/>
                </a:lnTo>
                <a:lnTo>
                  <a:pt x="3212" y="5240"/>
                </a:lnTo>
                <a:lnTo>
                  <a:pt x="3208" y="5240"/>
                </a:lnTo>
                <a:lnTo>
                  <a:pt x="3198" y="5240"/>
                </a:lnTo>
                <a:lnTo>
                  <a:pt x="3194" y="5242"/>
                </a:lnTo>
                <a:lnTo>
                  <a:pt x="3194" y="5246"/>
                </a:lnTo>
                <a:lnTo>
                  <a:pt x="3194" y="5248"/>
                </a:lnTo>
                <a:lnTo>
                  <a:pt x="3188" y="5254"/>
                </a:lnTo>
                <a:lnTo>
                  <a:pt x="3184" y="5256"/>
                </a:lnTo>
                <a:lnTo>
                  <a:pt x="3186" y="5256"/>
                </a:lnTo>
                <a:lnTo>
                  <a:pt x="3196" y="5258"/>
                </a:lnTo>
                <a:lnTo>
                  <a:pt x="3200" y="5256"/>
                </a:lnTo>
                <a:lnTo>
                  <a:pt x="3200" y="5254"/>
                </a:lnTo>
                <a:lnTo>
                  <a:pt x="3202" y="5252"/>
                </a:lnTo>
                <a:close/>
                <a:moveTo>
                  <a:pt x="3244" y="4390"/>
                </a:moveTo>
                <a:lnTo>
                  <a:pt x="3244" y="4390"/>
                </a:lnTo>
                <a:lnTo>
                  <a:pt x="3242" y="4392"/>
                </a:lnTo>
                <a:lnTo>
                  <a:pt x="3242" y="4394"/>
                </a:lnTo>
                <a:lnTo>
                  <a:pt x="3246" y="4396"/>
                </a:lnTo>
                <a:lnTo>
                  <a:pt x="3250" y="4396"/>
                </a:lnTo>
                <a:lnTo>
                  <a:pt x="3252" y="4394"/>
                </a:lnTo>
                <a:lnTo>
                  <a:pt x="3250" y="4392"/>
                </a:lnTo>
                <a:lnTo>
                  <a:pt x="3246" y="4390"/>
                </a:lnTo>
                <a:lnTo>
                  <a:pt x="3244" y="4390"/>
                </a:lnTo>
                <a:close/>
                <a:moveTo>
                  <a:pt x="3228" y="4278"/>
                </a:moveTo>
                <a:lnTo>
                  <a:pt x="3228" y="4278"/>
                </a:lnTo>
                <a:lnTo>
                  <a:pt x="3228" y="4280"/>
                </a:lnTo>
                <a:lnTo>
                  <a:pt x="3230" y="4284"/>
                </a:lnTo>
                <a:lnTo>
                  <a:pt x="3234" y="4290"/>
                </a:lnTo>
                <a:lnTo>
                  <a:pt x="3234" y="4294"/>
                </a:lnTo>
                <a:lnTo>
                  <a:pt x="3232" y="4298"/>
                </a:lnTo>
                <a:lnTo>
                  <a:pt x="3234" y="4300"/>
                </a:lnTo>
                <a:lnTo>
                  <a:pt x="3234" y="4302"/>
                </a:lnTo>
                <a:lnTo>
                  <a:pt x="3232" y="4304"/>
                </a:lnTo>
                <a:lnTo>
                  <a:pt x="3232" y="4306"/>
                </a:lnTo>
                <a:lnTo>
                  <a:pt x="3234" y="4308"/>
                </a:lnTo>
                <a:lnTo>
                  <a:pt x="3238" y="4308"/>
                </a:lnTo>
                <a:lnTo>
                  <a:pt x="3240" y="4306"/>
                </a:lnTo>
                <a:lnTo>
                  <a:pt x="3240" y="4304"/>
                </a:lnTo>
                <a:lnTo>
                  <a:pt x="3242" y="4304"/>
                </a:lnTo>
                <a:lnTo>
                  <a:pt x="3246" y="4308"/>
                </a:lnTo>
                <a:lnTo>
                  <a:pt x="3248" y="4314"/>
                </a:lnTo>
                <a:lnTo>
                  <a:pt x="3248" y="4318"/>
                </a:lnTo>
                <a:lnTo>
                  <a:pt x="3248" y="4322"/>
                </a:lnTo>
                <a:lnTo>
                  <a:pt x="3246" y="4328"/>
                </a:lnTo>
                <a:lnTo>
                  <a:pt x="3248" y="4332"/>
                </a:lnTo>
                <a:lnTo>
                  <a:pt x="3248" y="4334"/>
                </a:lnTo>
                <a:lnTo>
                  <a:pt x="3248" y="4338"/>
                </a:lnTo>
                <a:lnTo>
                  <a:pt x="3246" y="4342"/>
                </a:lnTo>
                <a:lnTo>
                  <a:pt x="3248" y="4344"/>
                </a:lnTo>
                <a:lnTo>
                  <a:pt x="3256" y="4348"/>
                </a:lnTo>
                <a:lnTo>
                  <a:pt x="3258" y="4350"/>
                </a:lnTo>
                <a:lnTo>
                  <a:pt x="3258" y="4344"/>
                </a:lnTo>
                <a:lnTo>
                  <a:pt x="3256" y="4338"/>
                </a:lnTo>
                <a:lnTo>
                  <a:pt x="3256" y="4336"/>
                </a:lnTo>
                <a:lnTo>
                  <a:pt x="3256" y="4334"/>
                </a:lnTo>
                <a:lnTo>
                  <a:pt x="3258" y="4336"/>
                </a:lnTo>
                <a:lnTo>
                  <a:pt x="3260" y="4342"/>
                </a:lnTo>
                <a:lnTo>
                  <a:pt x="3262" y="4348"/>
                </a:lnTo>
                <a:lnTo>
                  <a:pt x="3266" y="4354"/>
                </a:lnTo>
                <a:lnTo>
                  <a:pt x="3270" y="4356"/>
                </a:lnTo>
                <a:lnTo>
                  <a:pt x="3270" y="4354"/>
                </a:lnTo>
                <a:lnTo>
                  <a:pt x="3266" y="4344"/>
                </a:lnTo>
                <a:lnTo>
                  <a:pt x="3264" y="4342"/>
                </a:lnTo>
                <a:lnTo>
                  <a:pt x="3266" y="4342"/>
                </a:lnTo>
                <a:lnTo>
                  <a:pt x="3268" y="4340"/>
                </a:lnTo>
                <a:lnTo>
                  <a:pt x="3270" y="4338"/>
                </a:lnTo>
                <a:lnTo>
                  <a:pt x="3268" y="4332"/>
                </a:lnTo>
                <a:lnTo>
                  <a:pt x="3266" y="4330"/>
                </a:lnTo>
                <a:lnTo>
                  <a:pt x="3266" y="4326"/>
                </a:lnTo>
                <a:lnTo>
                  <a:pt x="3264" y="4322"/>
                </a:lnTo>
                <a:lnTo>
                  <a:pt x="3260" y="4318"/>
                </a:lnTo>
                <a:lnTo>
                  <a:pt x="3260" y="4316"/>
                </a:lnTo>
                <a:lnTo>
                  <a:pt x="3258" y="4312"/>
                </a:lnTo>
                <a:lnTo>
                  <a:pt x="3258" y="4304"/>
                </a:lnTo>
                <a:lnTo>
                  <a:pt x="3258" y="4296"/>
                </a:lnTo>
                <a:lnTo>
                  <a:pt x="3258" y="4294"/>
                </a:lnTo>
                <a:lnTo>
                  <a:pt x="3256" y="4292"/>
                </a:lnTo>
                <a:lnTo>
                  <a:pt x="3254" y="4290"/>
                </a:lnTo>
                <a:lnTo>
                  <a:pt x="3256" y="4288"/>
                </a:lnTo>
                <a:lnTo>
                  <a:pt x="3256" y="4284"/>
                </a:lnTo>
                <a:lnTo>
                  <a:pt x="3252" y="4284"/>
                </a:lnTo>
                <a:lnTo>
                  <a:pt x="3248" y="4284"/>
                </a:lnTo>
                <a:lnTo>
                  <a:pt x="3246" y="4286"/>
                </a:lnTo>
                <a:lnTo>
                  <a:pt x="3244" y="4288"/>
                </a:lnTo>
                <a:lnTo>
                  <a:pt x="3240" y="4286"/>
                </a:lnTo>
                <a:lnTo>
                  <a:pt x="3234" y="4280"/>
                </a:lnTo>
                <a:lnTo>
                  <a:pt x="3230" y="4278"/>
                </a:lnTo>
                <a:lnTo>
                  <a:pt x="3228" y="4278"/>
                </a:lnTo>
                <a:close/>
                <a:moveTo>
                  <a:pt x="3292" y="3100"/>
                </a:moveTo>
                <a:lnTo>
                  <a:pt x="3292" y="3100"/>
                </a:lnTo>
                <a:lnTo>
                  <a:pt x="3294" y="3100"/>
                </a:lnTo>
                <a:lnTo>
                  <a:pt x="3296" y="3094"/>
                </a:lnTo>
                <a:lnTo>
                  <a:pt x="3296" y="3092"/>
                </a:lnTo>
                <a:lnTo>
                  <a:pt x="3294" y="3094"/>
                </a:lnTo>
                <a:lnTo>
                  <a:pt x="3292" y="3096"/>
                </a:lnTo>
                <a:lnTo>
                  <a:pt x="3292" y="3100"/>
                </a:lnTo>
                <a:close/>
                <a:moveTo>
                  <a:pt x="3208" y="4238"/>
                </a:moveTo>
                <a:lnTo>
                  <a:pt x="3208" y="4238"/>
                </a:lnTo>
                <a:lnTo>
                  <a:pt x="3210" y="4234"/>
                </a:lnTo>
                <a:lnTo>
                  <a:pt x="3208" y="4228"/>
                </a:lnTo>
                <a:lnTo>
                  <a:pt x="3204" y="4224"/>
                </a:lnTo>
                <a:lnTo>
                  <a:pt x="3202" y="4222"/>
                </a:lnTo>
                <a:lnTo>
                  <a:pt x="3200" y="4222"/>
                </a:lnTo>
                <a:lnTo>
                  <a:pt x="3200" y="4224"/>
                </a:lnTo>
                <a:lnTo>
                  <a:pt x="3204" y="4230"/>
                </a:lnTo>
                <a:lnTo>
                  <a:pt x="3208" y="4238"/>
                </a:lnTo>
                <a:close/>
                <a:moveTo>
                  <a:pt x="3164" y="4238"/>
                </a:moveTo>
                <a:lnTo>
                  <a:pt x="3164" y="4238"/>
                </a:lnTo>
                <a:lnTo>
                  <a:pt x="3164" y="4232"/>
                </a:lnTo>
                <a:lnTo>
                  <a:pt x="3162" y="4230"/>
                </a:lnTo>
                <a:lnTo>
                  <a:pt x="3158" y="4230"/>
                </a:lnTo>
                <a:lnTo>
                  <a:pt x="3154" y="4232"/>
                </a:lnTo>
                <a:lnTo>
                  <a:pt x="3152" y="4232"/>
                </a:lnTo>
                <a:lnTo>
                  <a:pt x="3154" y="4234"/>
                </a:lnTo>
                <a:lnTo>
                  <a:pt x="3156" y="4236"/>
                </a:lnTo>
                <a:lnTo>
                  <a:pt x="3160" y="4240"/>
                </a:lnTo>
                <a:lnTo>
                  <a:pt x="3162" y="4240"/>
                </a:lnTo>
                <a:lnTo>
                  <a:pt x="3164" y="4238"/>
                </a:lnTo>
                <a:close/>
                <a:moveTo>
                  <a:pt x="3196" y="4228"/>
                </a:moveTo>
                <a:lnTo>
                  <a:pt x="3196" y="4228"/>
                </a:lnTo>
                <a:lnTo>
                  <a:pt x="3192" y="4228"/>
                </a:lnTo>
                <a:lnTo>
                  <a:pt x="3190" y="4228"/>
                </a:lnTo>
                <a:lnTo>
                  <a:pt x="3188" y="4228"/>
                </a:lnTo>
                <a:lnTo>
                  <a:pt x="3186" y="4232"/>
                </a:lnTo>
                <a:lnTo>
                  <a:pt x="3188" y="4238"/>
                </a:lnTo>
                <a:lnTo>
                  <a:pt x="3186" y="4242"/>
                </a:lnTo>
                <a:lnTo>
                  <a:pt x="3182" y="4256"/>
                </a:lnTo>
                <a:lnTo>
                  <a:pt x="3182" y="4258"/>
                </a:lnTo>
                <a:lnTo>
                  <a:pt x="3184" y="4258"/>
                </a:lnTo>
                <a:lnTo>
                  <a:pt x="3186" y="4254"/>
                </a:lnTo>
                <a:lnTo>
                  <a:pt x="3196" y="4244"/>
                </a:lnTo>
                <a:lnTo>
                  <a:pt x="3198" y="4244"/>
                </a:lnTo>
                <a:lnTo>
                  <a:pt x="3200" y="4244"/>
                </a:lnTo>
                <a:lnTo>
                  <a:pt x="3202" y="4250"/>
                </a:lnTo>
                <a:lnTo>
                  <a:pt x="3204" y="4256"/>
                </a:lnTo>
                <a:lnTo>
                  <a:pt x="3206" y="4258"/>
                </a:lnTo>
                <a:lnTo>
                  <a:pt x="3208" y="4260"/>
                </a:lnTo>
                <a:lnTo>
                  <a:pt x="3212" y="4262"/>
                </a:lnTo>
                <a:lnTo>
                  <a:pt x="3218" y="4266"/>
                </a:lnTo>
                <a:lnTo>
                  <a:pt x="3222" y="4268"/>
                </a:lnTo>
                <a:lnTo>
                  <a:pt x="3220" y="4264"/>
                </a:lnTo>
                <a:lnTo>
                  <a:pt x="3218" y="4258"/>
                </a:lnTo>
                <a:lnTo>
                  <a:pt x="3216" y="4252"/>
                </a:lnTo>
                <a:lnTo>
                  <a:pt x="3214" y="4246"/>
                </a:lnTo>
                <a:lnTo>
                  <a:pt x="3210" y="4242"/>
                </a:lnTo>
                <a:lnTo>
                  <a:pt x="3206" y="4240"/>
                </a:lnTo>
                <a:lnTo>
                  <a:pt x="3202" y="4234"/>
                </a:lnTo>
                <a:lnTo>
                  <a:pt x="3198" y="4230"/>
                </a:lnTo>
                <a:lnTo>
                  <a:pt x="3196" y="4228"/>
                </a:lnTo>
                <a:close/>
                <a:moveTo>
                  <a:pt x="3152" y="5104"/>
                </a:moveTo>
                <a:lnTo>
                  <a:pt x="3152" y="5104"/>
                </a:lnTo>
                <a:lnTo>
                  <a:pt x="3160" y="5100"/>
                </a:lnTo>
                <a:lnTo>
                  <a:pt x="3162" y="5098"/>
                </a:lnTo>
                <a:lnTo>
                  <a:pt x="3162" y="5094"/>
                </a:lnTo>
                <a:lnTo>
                  <a:pt x="3160" y="5090"/>
                </a:lnTo>
                <a:lnTo>
                  <a:pt x="3162" y="5084"/>
                </a:lnTo>
                <a:lnTo>
                  <a:pt x="3164" y="5078"/>
                </a:lnTo>
                <a:lnTo>
                  <a:pt x="3166" y="5070"/>
                </a:lnTo>
                <a:lnTo>
                  <a:pt x="3164" y="5066"/>
                </a:lnTo>
                <a:lnTo>
                  <a:pt x="3164" y="5064"/>
                </a:lnTo>
                <a:lnTo>
                  <a:pt x="3160" y="5064"/>
                </a:lnTo>
                <a:lnTo>
                  <a:pt x="3158" y="5064"/>
                </a:lnTo>
                <a:lnTo>
                  <a:pt x="3152" y="5070"/>
                </a:lnTo>
                <a:lnTo>
                  <a:pt x="3150" y="5074"/>
                </a:lnTo>
                <a:lnTo>
                  <a:pt x="3150" y="5078"/>
                </a:lnTo>
                <a:lnTo>
                  <a:pt x="3150" y="5090"/>
                </a:lnTo>
                <a:lnTo>
                  <a:pt x="3148" y="5098"/>
                </a:lnTo>
                <a:lnTo>
                  <a:pt x="3148" y="5104"/>
                </a:lnTo>
                <a:lnTo>
                  <a:pt x="3148" y="5106"/>
                </a:lnTo>
                <a:lnTo>
                  <a:pt x="3152" y="5104"/>
                </a:lnTo>
                <a:close/>
                <a:moveTo>
                  <a:pt x="3192" y="4332"/>
                </a:moveTo>
                <a:lnTo>
                  <a:pt x="3192" y="4332"/>
                </a:lnTo>
                <a:lnTo>
                  <a:pt x="3198" y="4322"/>
                </a:lnTo>
                <a:lnTo>
                  <a:pt x="3198" y="4314"/>
                </a:lnTo>
                <a:lnTo>
                  <a:pt x="3196" y="4308"/>
                </a:lnTo>
                <a:lnTo>
                  <a:pt x="3196" y="4306"/>
                </a:lnTo>
                <a:lnTo>
                  <a:pt x="3192" y="4306"/>
                </a:lnTo>
                <a:lnTo>
                  <a:pt x="3190" y="4304"/>
                </a:lnTo>
                <a:lnTo>
                  <a:pt x="3186" y="4304"/>
                </a:lnTo>
                <a:lnTo>
                  <a:pt x="3184" y="4304"/>
                </a:lnTo>
                <a:lnTo>
                  <a:pt x="3178" y="4306"/>
                </a:lnTo>
                <a:lnTo>
                  <a:pt x="3176" y="4310"/>
                </a:lnTo>
                <a:lnTo>
                  <a:pt x="3174" y="4312"/>
                </a:lnTo>
                <a:lnTo>
                  <a:pt x="3174" y="4316"/>
                </a:lnTo>
                <a:lnTo>
                  <a:pt x="3176" y="4320"/>
                </a:lnTo>
                <a:lnTo>
                  <a:pt x="3174" y="4322"/>
                </a:lnTo>
                <a:lnTo>
                  <a:pt x="3172" y="4324"/>
                </a:lnTo>
                <a:lnTo>
                  <a:pt x="3170" y="4326"/>
                </a:lnTo>
                <a:lnTo>
                  <a:pt x="3170" y="4330"/>
                </a:lnTo>
                <a:lnTo>
                  <a:pt x="3172" y="4336"/>
                </a:lnTo>
                <a:lnTo>
                  <a:pt x="3172" y="4344"/>
                </a:lnTo>
                <a:lnTo>
                  <a:pt x="3172" y="4348"/>
                </a:lnTo>
                <a:lnTo>
                  <a:pt x="3168" y="4352"/>
                </a:lnTo>
                <a:lnTo>
                  <a:pt x="3164" y="4354"/>
                </a:lnTo>
                <a:lnTo>
                  <a:pt x="3162" y="4354"/>
                </a:lnTo>
                <a:lnTo>
                  <a:pt x="3158" y="4352"/>
                </a:lnTo>
                <a:lnTo>
                  <a:pt x="3154" y="4352"/>
                </a:lnTo>
                <a:lnTo>
                  <a:pt x="3152" y="4358"/>
                </a:lnTo>
                <a:lnTo>
                  <a:pt x="3152" y="4364"/>
                </a:lnTo>
                <a:lnTo>
                  <a:pt x="3156" y="4372"/>
                </a:lnTo>
                <a:lnTo>
                  <a:pt x="3162" y="4380"/>
                </a:lnTo>
                <a:lnTo>
                  <a:pt x="3166" y="4382"/>
                </a:lnTo>
                <a:lnTo>
                  <a:pt x="3170" y="4384"/>
                </a:lnTo>
                <a:lnTo>
                  <a:pt x="3172" y="4392"/>
                </a:lnTo>
                <a:lnTo>
                  <a:pt x="3176" y="4398"/>
                </a:lnTo>
                <a:lnTo>
                  <a:pt x="3178" y="4400"/>
                </a:lnTo>
                <a:lnTo>
                  <a:pt x="3180" y="4400"/>
                </a:lnTo>
                <a:lnTo>
                  <a:pt x="3184" y="4396"/>
                </a:lnTo>
                <a:lnTo>
                  <a:pt x="3188" y="4392"/>
                </a:lnTo>
                <a:lnTo>
                  <a:pt x="3190" y="4388"/>
                </a:lnTo>
                <a:lnTo>
                  <a:pt x="3190" y="4384"/>
                </a:lnTo>
                <a:lnTo>
                  <a:pt x="3186" y="4376"/>
                </a:lnTo>
                <a:lnTo>
                  <a:pt x="3182" y="4364"/>
                </a:lnTo>
                <a:lnTo>
                  <a:pt x="3182" y="4360"/>
                </a:lnTo>
                <a:lnTo>
                  <a:pt x="3184" y="4356"/>
                </a:lnTo>
                <a:lnTo>
                  <a:pt x="3188" y="4348"/>
                </a:lnTo>
                <a:lnTo>
                  <a:pt x="3188" y="4344"/>
                </a:lnTo>
                <a:lnTo>
                  <a:pt x="3190" y="4338"/>
                </a:lnTo>
                <a:lnTo>
                  <a:pt x="3192" y="4332"/>
                </a:lnTo>
                <a:close/>
                <a:moveTo>
                  <a:pt x="3202" y="4390"/>
                </a:moveTo>
                <a:lnTo>
                  <a:pt x="3202" y="4390"/>
                </a:lnTo>
                <a:lnTo>
                  <a:pt x="3200" y="4392"/>
                </a:lnTo>
                <a:lnTo>
                  <a:pt x="3196" y="4392"/>
                </a:lnTo>
                <a:lnTo>
                  <a:pt x="3198" y="4394"/>
                </a:lnTo>
                <a:lnTo>
                  <a:pt x="3202" y="4396"/>
                </a:lnTo>
                <a:lnTo>
                  <a:pt x="3204" y="4396"/>
                </a:lnTo>
                <a:lnTo>
                  <a:pt x="3206" y="4394"/>
                </a:lnTo>
                <a:lnTo>
                  <a:pt x="3204" y="4390"/>
                </a:lnTo>
                <a:lnTo>
                  <a:pt x="3202" y="4388"/>
                </a:lnTo>
                <a:lnTo>
                  <a:pt x="3202" y="4390"/>
                </a:lnTo>
                <a:close/>
                <a:moveTo>
                  <a:pt x="3218" y="4324"/>
                </a:moveTo>
                <a:lnTo>
                  <a:pt x="3218" y="4324"/>
                </a:lnTo>
                <a:lnTo>
                  <a:pt x="3218" y="4318"/>
                </a:lnTo>
                <a:lnTo>
                  <a:pt x="3220" y="4314"/>
                </a:lnTo>
                <a:lnTo>
                  <a:pt x="3222" y="4310"/>
                </a:lnTo>
                <a:lnTo>
                  <a:pt x="3222" y="4308"/>
                </a:lnTo>
                <a:lnTo>
                  <a:pt x="3220" y="4300"/>
                </a:lnTo>
                <a:lnTo>
                  <a:pt x="3220" y="4292"/>
                </a:lnTo>
                <a:lnTo>
                  <a:pt x="3218" y="4290"/>
                </a:lnTo>
                <a:lnTo>
                  <a:pt x="3216" y="4298"/>
                </a:lnTo>
                <a:lnTo>
                  <a:pt x="3210" y="4312"/>
                </a:lnTo>
                <a:lnTo>
                  <a:pt x="3208" y="4316"/>
                </a:lnTo>
                <a:lnTo>
                  <a:pt x="3206" y="4324"/>
                </a:lnTo>
                <a:lnTo>
                  <a:pt x="3204" y="4334"/>
                </a:lnTo>
                <a:lnTo>
                  <a:pt x="3198" y="4342"/>
                </a:lnTo>
                <a:lnTo>
                  <a:pt x="3194" y="4348"/>
                </a:lnTo>
                <a:lnTo>
                  <a:pt x="3192" y="4354"/>
                </a:lnTo>
                <a:lnTo>
                  <a:pt x="3192" y="4362"/>
                </a:lnTo>
                <a:lnTo>
                  <a:pt x="3190" y="4374"/>
                </a:lnTo>
                <a:lnTo>
                  <a:pt x="3190" y="4380"/>
                </a:lnTo>
                <a:lnTo>
                  <a:pt x="3192" y="4380"/>
                </a:lnTo>
                <a:lnTo>
                  <a:pt x="3194" y="4376"/>
                </a:lnTo>
                <a:lnTo>
                  <a:pt x="3198" y="4368"/>
                </a:lnTo>
                <a:lnTo>
                  <a:pt x="3200" y="4362"/>
                </a:lnTo>
                <a:lnTo>
                  <a:pt x="3202" y="4360"/>
                </a:lnTo>
                <a:lnTo>
                  <a:pt x="3204" y="4358"/>
                </a:lnTo>
                <a:lnTo>
                  <a:pt x="3204" y="4352"/>
                </a:lnTo>
                <a:lnTo>
                  <a:pt x="3204" y="4348"/>
                </a:lnTo>
                <a:lnTo>
                  <a:pt x="3206" y="4344"/>
                </a:lnTo>
                <a:lnTo>
                  <a:pt x="3212" y="4340"/>
                </a:lnTo>
                <a:lnTo>
                  <a:pt x="3218" y="4332"/>
                </a:lnTo>
                <a:lnTo>
                  <a:pt x="3220" y="4328"/>
                </a:lnTo>
                <a:lnTo>
                  <a:pt x="3218" y="4324"/>
                </a:lnTo>
                <a:close/>
                <a:moveTo>
                  <a:pt x="3226" y="4342"/>
                </a:moveTo>
                <a:lnTo>
                  <a:pt x="3226" y="4342"/>
                </a:lnTo>
                <a:lnTo>
                  <a:pt x="3222" y="4350"/>
                </a:lnTo>
                <a:lnTo>
                  <a:pt x="3216" y="4354"/>
                </a:lnTo>
                <a:lnTo>
                  <a:pt x="3214" y="4356"/>
                </a:lnTo>
                <a:lnTo>
                  <a:pt x="3210" y="4360"/>
                </a:lnTo>
                <a:lnTo>
                  <a:pt x="3210" y="4364"/>
                </a:lnTo>
                <a:lnTo>
                  <a:pt x="3212" y="4368"/>
                </a:lnTo>
                <a:lnTo>
                  <a:pt x="3214" y="4370"/>
                </a:lnTo>
                <a:lnTo>
                  <a:pt x="3216" y="4372"/>
                </a:lnTo>
                <a:lnTo>
                  <a:pt x="3224" y="4372"/>
                </a:lnTo>
                <a:lnTo>
                  <a:pt x="3230" y="4370"/>
                </a:lnTo>
                <a:lnTo>
                  <a:pt x="3234" y="4368"/>
                </a:lnTo>
                <a:lnTo>
                  <a:pt x="3236" y="4366"/>
                </a:lnTo>
                <a:lnTo>
                  <a:pt x="3240" y="4366"/>
                </a:lnTo>
                <a:lnTo>
                  <a:pt x="3240" y="4364"/>
                </a:lnTo>
                <a:lnTo>
                  <a:pt x="3240" y="4362"/>
                </a:lnTo>
                <a:lnTo>
                  <a:pt x="3240" y="4356"/>
                </a:lnTo>
                <a:lnTo>
                  <a:pt x="3242" y="4352"/>
                </a:lnTo>
                <a:lnTo>
                  <a:pt x="3242" y="4346"/>
                </a:lnTo>
                <a:lnTo>
                  <a:pt x="3242" y="4344"/>
                </a:lnTo>
                <a:lnTo>
                  <a:pt x="3240" y="4344"/>
                </a:lnTo>
                <a:lnTo>
                  <a:pt x="3238" y="4346"/>
                </a:lnTo>
                <a:lnTo>
                  <a:pt x="3238" y="4348"/>
                </a:lnTo>
                <a:lnTo>
                  <a:pt x="3234" y="4348"/>
                </a:lnTo>
                <a:lnTo>
                  <a:pt x="3232" y="4346"/>
                </a:lnTo>
                <a:lnTo>
                  <a:pt x="3228" y="4342"/>
                </a:lnTo>
                <a:lnTo>
                  <a:pt x="3228" y="4340"/>
                </a:lnTo>
                <a:lnTo>
                  <a:pt x="3226" y="4342"/>
                </a:lnTo>
                <a:close/>
                <a:moveTo>
                  <a:pt x="3240" y="4278"/>
                </a:moveTo>
                <a:lnTo>
                  <a:pt x="3240" y="4278"/>
                </a:lnTo>
                <a:lnTo>
                  <a:pt x="3242" y="4278"/>
                </a:lnTo>
                <a:lnTo>
                  <a:pt x="3242" y="4274"/>
                </a:lnTo>
                <a:lnTo>
                  <a:pt x="3240" y="4270"/>
                </a:lnTo>
                <a:lnTo>
                  <a:pt x="3236" y="4270"/>
                </a:lnTo>
                <a:lnTo>
                  <a:pt x="3234" y="4270"/>
                </a:lnTo>
                <a:lnTo>
                  <a:pt x="3234" y="4274"/>
                </a:lnTo>
                <a:lnTo>
                  <a:pt x="3236" y="4278"/>
                </a:lnTo>
                <a:lnTo>
                  <a:pt x="3240" y="4278"/>
                </a:lnTo>
                <a:close/>
                <a:moveTo>
                  <a:pt x="3164" y="5116"/>
                </a:moveTo>
                <a:lnTo>
                  <a:pt x="3164" y="5116"/>
                </a:lnTo>
                <a:lnTo>
                  <a:pt x="3166" y="5118"/>
                </a:lnTo>
                <a:lnTo>
                  <a:pt x="3168" y="5116"/>
                </a:lnTo>
                <a:lnTo>
                  <a:pt x="3172" y="5110"/>
                </a:lnTo>
                <a:lnTo>
                  <a:pt x="3174" y="5106"/>
                </a:lnTo>
                <a:lnTo>
                  <a:pt x="3176" y="5104"/>
                </a:lnTo>
                <a:lnTo>
                  <a:pt x="3182" y="5102"/>
                </a:lnTo>
                <a:lnTo>
                  <a:pt x="3184" y="5102"/>
                </a:lnTo>
                <a:lnTo>
                  <a:pt x="3186" y="5100"/>
                </a:lnTo>
                <a:lnTo>
                  <a:pt x="3180" y="5092"/>
                </a:lnTo>
                <a:lnTo>
                  <a:pt x="3176" y="5086"/>
                </a:lnTo>
                <a:lnTo>
                  <a:pt x="3176" y="5082"/>
                </a:lnTo>
                <a:lnTo>
                  <a:pt x="3176" y="5078"/>
                </a:lnTo>
                <a:lnTo>
                  <a:pt x="3178" y="5076"/>
                </a:lnTo>
                <a:lnTo>
                  <a:pt x="3184" y="5070"/>
                </a:lnTo>
                <a:lnTo>
                  <a:pt x="3184" y="5064"/>
                </a:lnTo>
                <a:lnTo>
                  <a:pt x="3182" y="5058"/>
                </a:lnTo>
                <a:lnTo>
                  <a:pt x="3180" y="5054"/>
                </a:lnTo>
                <a:lnTo>
                  <a:pt x="3178" y="5052"/>
                </a:lnTo>
                <a:lnTo>
                  <a:pt x="3174" y="5054"/>
                </a:lnTo>
                <a:lnTo>
                  <a:pt x="3172" y="5058"/>
                </a:lnTo>
                <a:lnTo>
                  <a:pt x="3170" y="5070"/>
                </a:lnTo>
                <a:lnTo>
                  <a:pt x="3168" y="5086"/>
                </a:lnTo>
                <a:lnTo>
                  <a:pt x="3166" y="5094"/>
                </a:lnTo>
                <a:lnTo>
                  <a:pt x="3164" y="5100"/>
                </a:lnTo>
                <a:lnTo>
                  <a:pt x="3160" y="5108"/>
                </a:lnTo>
                <a:lnTo>
                  <a:pt x="3158" y="5110"/>
                </a:lnTo>
                <a:lnTo>
                  <a:pt x="3158" y="5112"/>
                </a:lnTo>
                <a:lnTo>
                  <a:pt x="3164" y="5116"/>
                </a:lnTo>
                <a:close/>
                <a:moveTo>
                  <a:pt x="3346" y="4866"/>
                </a:moveTo>
                <a:lnTo>
                  <a:pt x="3346" y="4866"/>
                </a:lnTo>
                <a:lnTo>
                  <a:pt x="3348" y="4862"/>
                </a:lnTo>
                <a:lnTo>
                  <a:pt x="3348" y="4858"/>
                </a:lnTo>
                <a:lnTo>
                  <a:pt x="3348" y="4852"/>
                </a:lnTo>
                <a:lnTo>
                  <a:pt x="3346" y="4852"/>
                </a:lnTo>
                <a:lnTo>
                  <a:pt x="3344" y="4852"/>
                </a:lnTo>
                <a:lnTo>
                  <a:pt x="3342" y="4856"/>
                </a:lnTo>
                <a:lnTo>
                  <a:pt x="3342" y="4860"/>
                </a:lnTo>
                <a:lnTo>
                  <a:pt x="3342" y="4864"/>
                </a:lnTo>
                <a:lnTo>
                  <a:pt x="3344" y="4866"/>
                </a:lnTo>
                <a:lnTo>
                  <a:pt x="3346" y="4866"/>
                </a:lnTo>
                <a:close/>
                <a:moveTo>
                  <a:pt x="3342" y="4998"/>
                </a:moveTo>
                <a:lnTo>
                  <a:pt x="3342" y="4998"/>
                </a:lnTo>
                <a:lnTo>
                  <a:pt x="3336" y="4992"/>
                </a:lnTo>
                <a:lnTo>
                  <a:pt x="3330" y="4990"/>
                </a:lnTo>
                <a:lnTo>
                  <a:pt x="3324" y="4986"/>
                </a:lnTo>
                <a:lnTo>
                  <a:pt x="3316" y="4986"/>
                </a:lnTo>
                <a:lnTo>
                  <a:pt x="3310" y="4986"/>
                </a:lnTo>
                <a:lnTo>
                  <a:pt x="3304" y="4988"/>
                </a:lnTo>
                <a:lnTo>
                  <a:pt x="3300" y="4992"/>
                </a:lnTo>
                <a:lnTo>
                  <a:pt x="3298" y="4996"/>
                </a:lnTo>
                <a:lnTo>
                  <a:pt x="3298" y="5002"/>
                </a:lnTo>
                <a:lnTo>
                  <a:pt x="3304" y="5010"/>
                </a:lnTo>
                <a:lnTo>
                  <a:pt x="3312" y="5016"/>
                </a:lnTo>
                <a:lnTo>
                  <a:pt x="3320" y="5024"/>
                </a:lnTo>
                <a:lnTo>
                  <a:pt x="3326" y="5026"/>
                </a:lnTo>
                <a:lnTo>
                  <a:pt x="3332" y="5026"/>
                </a:lnTo>
                <a:lnTo>
                  <a:pt x="3336" y="5024"/>
                </a:lnTo>
                <a:lnTo>
                  <a:pt x="3342" y="5020"/>
                </a:lnTo>
                <a:lnTo>
                  <a:pt x="3344" y="5016"/>
                </a:lnTo>
                <a:lnTo>
                  <a:pt x="3346" y="5010"/>
                </a:lnTo>
                <a:lnTo>
                  <a:pt x="3344" y="5004"/>
                </a:lnTo>
                <a:lnTo>
                  <a:pt x="3342" y="4998"/>
                </a:lnTo>
                <a:close/>
                <a:moveTo>
                  <a:pt x="3330" y="5214"/>
                </a:moveTo>
                <a:lnTo>
                  <a:pt x="3330" y="5214"/>
                </a:lnTo>
                <a:lnTo>
                  <a:pt x="3328" y="5212"/>
                </a:lnTo>
                <a:lnTo>
                  <a:pt x="3326" y="5210"/>
                </a:lnTo>
                <a:lnTo>
                  <a:pt x="3314" y="5210"/>
                </a:lnTo>
                <a:lnTo>
                  <a:pt x="3302" y="5214"/>
                </a:lnTo>
                <a:lnTo>
                  <a:pt x="3296" y="5216"/>
                </a:lnTo>
                <a:lnTo>
                  <a:pt x="3290" y="5220"/>
                </a:lnTo>
                <a:lnTo>
                  <a:pt x="3290" y="5224"/>
                </a:lnTo>
                <a:lnTo>
                  <a:pt x="3292" y="5224"/>
                </a:lnTo>
                <a:lnTo>
                  <a:pt x="3306" y="5224"/>
                </a:lnTo>
                <a:lnTo>
                  <a:pt x="3322" y="5220"/>
                </a:lnTo>
                <a:lnTo>
                  <a:pt x="3328" y="5216"/>
                </a:lnTo>
                <a:lnTo>
                  <a:pt x="3330" y="5214"/>
                </a:lnTo>
                <a:close/>
                <a:moveTo>
                  <a:pt x="3294" y="4936"/>
                </a:moveTo>
                <a:lnTo>
                  <a:pt x="3294" y="4936"/>
                </a:lnTo>
                <a:lnTo>
                  <a:pt x="3292" y="4938"/>
                </a:lnTo>
                <a:lnTo>
                  <a:pt x="3292" y="4942"/>
                </a:lnTo>
                <a:lnTo>
                  <a:pt x="3296" y="4956"/>
                </a:lnTo>
                <a:lnTo>
                  <a:pt x="3298" y="4960"/>
                </a:lnTo>
                <a:lnTo>
                  <a:pt x="3300" y="4960"/>
                </a:lnTo>
                <a:lnTo>
                  <a:pt x="3300" y="4956"/>
                </a:lnTo>
                <a:lnTo>
                  <a:pt x="3298" y="4950"/>
                </a:lnTo>
                <a:lnTo>
                  <a:pt x="3298" y="4944"/>
                </a:lnTo>
                <a:lnTo>
                  <a:pt x="3296" y="4938"/>
                </a:lnTo>
                <a:lnTo>
                  <a:pt x="3296" y="4936"/>
                </a:lnTo>
                <a:lnTo>
                  <a:pt x="3294" y="4936"/>
                </a:lnTo>
                <a:close/>
                <a:moveTo>
                  <a:pt x="3344" y="5246"/>
                </a:moveTo>
                <a:lnTo>
                  <a:pt x="3344" y="5246"/>
                </a:lnTo>
                <a:lnTo>
                  <a:pt x="3340" y="5244"/>
                </a:lnTo>
                <a:lnTo>
                  <a:pt x="3336" y="5244"/>
                </a:lnTo>
                <a:lnTo>
                  <a:pt x="3330" y="5248"/>
                </a:lnTo>
                <a:lnTo>
                  <a:pt x="3322" y="5250"/>
                </a:lnTo>
                <a:lnTo>
                  <a:pt x="3316" y="5250"/>
                </a:lnTo>
                <a:lnTo>
                  <a:pt x="3312" y="5250"/>
                </a:lnTo>
                <a:lnTo>
                  <a:pt x="3306" y="5252"/>
                </a:lnTo>
                <a:lnTo>
                  <a:pt x="3300" y="5254"/>
                </a:lnTo>
                <a:lnTo>
                  <a:pt x="3296" y="5254"/>
                </a:lnTo>
                <a:lnTo>
                  <a:pt x="3292" y="5254"/>
                </a:lnTo>
                <a:lnTo>
                  <a:pt x="3286" y="5254"/>
                </a:lnTo>
                <a:lnTo>
                  <a:pt x="3268" y="5258"/>
                </a:lnTo>
                <a:lnTo>
                  <a:pt x="3260" y="5262"/>
                </a:lnTo>
                <a:lnTo>
                  <a:pt x="3258" y="5266"/>
                </a:lnTo>
                <a:lnTo>
                  <a:pt x="3256" y="5272"/>
                </a:lnTo>
                <a:lnTo>
                  <a:pt x="3248" y="5278"/>
                </a:lnTo>
                <a:lnTo>
                  <a:pt x="3240" y="5284"/>
                </a:lnTo>
                <a:lnTo>
                  <a:pt x="3234" y="5286"/>
                </a:lnTo>
                <a:lnTo>
                  <a:pt x="3226" y="5290"/>
                </a:lnTo>
                <a:lnTo>
                  <a:pt x="3216" y="5296"/>
                </a:lnTo>
                <a:lnTo>
                  <a:pt x="3206" y="5304"/>
                </a:lnTo>
                <a:lnTo>
                  <a:pt x="3202" y="5310"/>
                </a:lnTo>
                <a:lnTo>
                  <a:pt x="3200" y="5322"/>
                </a:lnTo>
                <a:lnTo>
                  <a:pt x="3198" y="5326"/>
                </a:lnTo>
                <a:lnTo>
                  <a:pt x="3200" y="5328"/>
                </a:lnTo>
                <a:lnTo>
                  <a:pt x="3202" y="5330"/>
                </a:lnTo>
                <a:lnTo>
                  <a:pt x="3204" y="5330"/>
                </a:lnTo>
                <a:lnTo>
                  <a:pt x="3202" y="5332"/>
                </a:lnTo>
                <a:lnTo>
                  <a:pt x="3198" y="5336"/>
                </a:lnTo>
                <a:lnTo>
                  <a:pt x="3194" y="5340"/>
                </a:lnTo>
                <a:lnTo>
                  <a:pt x="3194" y="5342"/>
                </a:lnTo>
                <a:lnTo>
                  <a:pt x="3194" y="5344"/>
                </a:lnTo>
                <a:lnTo>
                  <a:pt x="3202" y="5346"/>
                </a:lnTo>
                <a:lnTo>
                  <a:pt x="3206" y="5346"/>
                </a:lnTo>
                <a:lnTo>
                  <a:pt x="3210" y="5344"/>
                </a:lnTo>
                <a:lnTo>
                  <a:pt x="3216" y="5340"/>
                </a:lnTo>
                <a:lnTo>
                  <a:pt x="3220" y="5336"/>
                </a:lnTo>
                <a:lnTo>
                  <a:pt x="3222" y="5336"/>
                </a:lnTo>
                <a:lnTo>
                  <a:pt x="3226" y="5336"/>
                </a:lnTo>
                <a:lnTo>
                  <a:pt x="3230" y="5336"/>
                </a:lnTo>
                <a:lnTo>
                  <a:pt x="3234" y="5334"/>
                </a:lnTo>
                <a:lnTo>
                  <a:pt x="3244" y="5320"/>
                </a:lnTo>
                <a:lnTo>
                  <a:pt x="3252" y="5312"/>
                </a:lnTo>
                <a:lnTo>
                  <a:pt x="3256" y="5306"/>
                </a:lnTo>
                <a:lnTo>
                  <a:pt x="3260" y="5300"/>
                </a:lnTo>
                <a:lnTo>
                  <a:pt x="3268" y="5294"/>
                </a:lnTo>
                <a:lnTo>
                  <a:pt x="3280" y="5288"/>
                </a:lnTo>
                <a:lnTo>
                  <a:pt x="3288" y="5286"/>
                </a:lnTo>
                <a:lnTo>
                  <a:pt x="3294" y="5284"/>
                </a:lnTo>
                <a:lnTo>
                  <a:pt x="3300" y="5280"/>
                </a:lnTo>
                <a:lnTo>
                  <a:pt x="3304" y="5278"/>
                </a:lnTo>
                <a:lnTo>
                  <a:pt x="3308" y="5278"/>
                </a:lnTo>
                <a:lnTo>
                  <a:pt x="3314" y="5276"/>
                </a:lnTo>
                <a:lnTo>
                  <a:pt x="3318" y="5272"/>
                </a:lnTo>
                <a:lnTo>
                  <a:pt x="3324" y="5266"/>
                </a:lnTo>
                <a:lnTo>
                  <a:pt x="3328" y="5266"/>
                </a:lnTo>
                <a:lnTo>
                  <a:pt x="3334" y="5264"/>
                </a:lnTo>
                <a:lnTo>
                  <a:pt x="3340" y="5260"/>
                </a:lnTo>
                <a:lnTo>
                  <a:pt x="3348" y="5252"/>
                </a:lnTo>
                <a:lnTo>
                  <a:pt x="3348" y="5248"/>
                </a:lnTo>
                <a:lnTo>
                  <a:pt x="3344" y="5246"/>
                </a:lnTo>
                <a:close/>
                <a:moveTo>
                  <a:pt x="3328" y="4618"/>
                </a:moveTo>
                <a:lnTo>
                  <a:pt x="3328" y="4618"/>
                </a:lnTo>
                <a:lnTo>
                  <a:pt x="3326" y="4622"/>
                </a:lnTo>
                <a:lnTo>
                  <a:pt x="3326" y="4628"/>
                </a:lnTo>
                <a:lnTo>
                  <a:pt x="3326" y="4630"/>
                </a:lnTo>
                <a:lnTo>
                  <a:pt x="3328" y="4632"/>
                </a:lnTo>
                <a:lnTo>
                  <a:pt x="3328" y="4634"/>
                </a:lnTo>
                <a:lnTo>
                  <a:pt x="3326" y="4638"/>
                </a:lnTo>
                <a:lnTo>
                  <a:pt x="3324" y="4642"/>
                </a:lnTo>
                <a:lnTo>
                  <a:pt x="3326" y="4644"/>
                </a:lnTo>
                <a:lnTo>
                  <a:pt x="3330" y="4642"/>
                </a:lnTo>
                <a:lnTo>
                  <a:pt x="3330" y="4640"/>
                </a:lnTo>
                <a:lnTo>
                  <a:pt x="3332" y="4636"/>
                </a:lnTo>
                <a:lnTo>
                  <a:pt x="3332" y="4632"/>
                </a:lnTo>
                <a:lnTo>
                  <a:pt x="3334" y="4630"/>
                </a:lnTo>
                <a:lnTo>
                  <a:pt x="3334" y="4628"/>
                </a:lnTo>
                <a:lnTo>
                  <a:pt x="3332" y="4624"/>
                </a:lnTo>
                <a:lnTo>
                  <a:pt x="3332" y="4620"/>
                </a:lnTo>
                <a:lnTo>
                  <a:pt x="3332" y="4618"/>
                </a:lnTo>
                <a:lnTo>
                  <a:pt x="3328" y="4618"/>
                </a:lnTo>
                <a:close/>
                <a:moveTo>
                  <a:pt x="3302" y="3114"/>
                </a:moveTo>
                <a:lnTo>
                  <a:pt x="3302" y="3114"/>
                </a:lnTo>
                <a:lnTo>
                  <a:pt x="3304" y="3116"/>
                </a:lnTo>
                <a:lnTo>
                  <a:pt x="3308" y="3114"/>
                </a:lnTo>
                <a:lnTo>
                  <a:pt x="3310" y="3112"/>
                </a:lnTo>
                <a:lnTo>
                  <a:pt x="3310" y="3108"/>
                </a:lnTo>
                <a:lnTo>
                  <a:pt x="3306" y="3108"/>
                </a:lnTo>
                <a:lnTo>
                  <a:pt x="3302" y="3110"/>
                </a:lnTo>
                <a:lnTo>
                  <a:pt x="3300" y="3112"/>
                </a:lnTo>
                <a:lnTo>
                  <a:pt x="3302" y="3114"/>
                </a:lnTo>
                <a:close/>
                <a:moveTo>
                  <a:pt x="3298" y="3086"/>
                </a:moveTo>
                <a:lnTo>
                  <a:pt x="3298" y="3086"/>
                </a:lnTo>
                <a:lnTo>
                  <a:pt x="3296" y="3088"/>
                </a:lnTo>
                <a:lnTo>
                  <a:pt x="3298" y="3090"/>
                </a:lnTo>
                <a:lnTo>
                  <a:pt x="3302" y="3096"/>
                </a:lnTo>
                <a:lnTo>
                  <a:pt x="3302" y="3098"/>
                </a:lnTo>
                <a:lnTo>
                  <a:pt x="3304" y="3094"/>
                </a:lnTo>
                <a:lnTo>
                  <a:pt x="3302" y="3088"/>
                </a:lnTo>
                <a:lnTo>
                  <a:pt x="3300" y="3086"/>
                </a:lnTo>
                <a:lnTo>
                  <a:pt x="3298" y="3086"/>
                </a:lnTo>
                <a:close/>
                <a:moveTo>
                  <a:pt x="3298" y="4354"/>
                </a:moveTo>
                <a:lnTo>
                  <a:pt x="3298" y="4354"/>
                </a:lnTo>
                <a:lnTo>
                  <a:pt x="3296" y="4358"/>
                </a:lnTo>
                <a:lnTo>
                  <a:pt x="3296" y="4362"/>
                </a:lnTo>
                <a:lnTo>
                  <a:pt x="3298" y="4362"/>
                </a:lnTo>
                <a:lnTo>
                  <a:pt x="3300" y="4364"/>
                </a:lnTo>
                <a:lnTo>
                  <a:pt x="3304" y="4362"/>
                </a:lnTo>
                <a:lnTo>
                  <a:pt x="3304" y="4360"/>
                </a:lnTo>
                <a:lnTo>
                  <a:pt x="3302" y="4356"/>
                </a:lnTo>
                <a:lnTo>
                  <a:pt x="3300" y="4348"/>
                </a:lnTo>
                <a:lnTo>
                  <a:pt x="3298" y="4354"/>
                </a:lnTo>
                <a:close/>
                <a:moveTo>
                  <a:pt x="3274" y="4930"/>
                </a:moveTo>
                <a:lnTo>
                  <a:pt x="3274" y="4930"/>
                </a:lnTo>
                <a:lnTo>
                  <a:pt x="3274" y="4932"/>
                </a:lnTo>
                <a:lnTo>
                  <a:pt x="3278" y="4934"/>
                </a:lnTo>
                <a:lnTo>
                  <a:pt x="3288" y="4934"/>
                </a:lnTo>
                <a:lnTo>
                  <a:pt x="3310" y="4928"/>
                </a:lnTo>
                <a:lnTo>
                  <a:pt x="3312" y="4926"/>
                </a:lnTo>
                <a:lnTo>
                  <a:pt x="3310" y="4926"/>
                </a:lnTo>
                <a:lnTo>
                  <a:pt x="3296" y="4924"/>
                </a:lnTo>
                <a:lnTo>
                  <a:pt x="3282" y="4924"/>
                </a:lnTo>
                <a:lnTo>
                  <a:pt x="3276" y="4926"/>
                </a:lnTo>
                <a:lnTo>
                  <a:pt x="3274" y="4930"/>
                </a:lnTo>
                <a:close/>
                <a:moveTo>
                  <a:pt x="3132" y="5104"/>
                </a:moveTo>
                <a:lnTo>
                  <a:pt x="3132" y="5104"/>
                </a:lnTo>
                <a:lnTo>
                  <a:pt x="3136" y="5106"/>
                </a:lnTo>
                <a:lnTo>
                  <a:pt x="3138" y="5104"/>
                </a:lnTo>
                <a:lnTo>
                  <a:pt x="3136" y="5096"/>
                </a:lnTo>
                <a:lnTo>
                  <a:pt x="3134" y="5090"/>
                </a:lnTo>
                <a:lnTo>
                  <a:pt x="3132" y="5086"/>
                </a:lnTo>
                <a:lnTo>
                  <a:pt x="3130" y="5088"/>
                </a:lnTo>
                <a:lnTo>
                  <a:pt x="3130" y="5096"/>
                </a:lnTo>
                <a:lnTo>
                  <a:pt x="3132" y="5104"/>
                </a:lnTo>
                <a:close/>
                <a:moveTo>
                  <a:pt x="3196" y="4912"/>
                </a:moveTo>
                <a:lnTo>
                  <a:pt x="3196" y="4912"/>
                </a:lnTo>
                <a:lnTo>
                  <a:pt x="3198" y="4908"/>
                </a:lnTo>
                <a:lnTo>
                  <a:pt x="3198" y="4904"/>
                </a:lnTo>
                <a:lnTo>
                  <a:pt x="3196" y="4900"/>
                </a:lnTo>
                <a:lnTo>
                  <a:pt x="3192" y="4900"/>
                </a:lnTo>
                <a:lnTo>
                  <a:pt x="3190" y="4902"/>
                </a:lnTo>
                <a:lnTo>
                  <a:pt x="3188" y="4904"/>
                </a:lnTo>
                <a:lnTo>
                  <a:pt x="3188" y="4908"/>
                </a:lnTo>
                <a:lnTo>
                  <a:pt x="3192" y="4912"/>
                </a:lnTo>
                <a:lnTo>
                  <a:pt x="3194" y="4912"/>
                </a:lnTo>
                <a:lnTo>
                  <a:pt x="3196" y="4912"/>
                </a:lnTo>
                <a:close/>
                <a:moveTo>
                  <a:pt x="3180" y="4896"/>
                </a:moveTo>
                <a:lnTo>
                  <a:pt x="3180" y="4896"/>
                </a:lnTo>
                <a:lnTo>
                  <a:pt x="3176" y="4896"/>
                </a:lnTo>
                <a:lnTo>
                  <a:pt x="3172" y="4900"/>
                </a:lnTo>
                <a:lnTo>
                  <a:pt x="3170" y="4906"/>
                </a:lnTo>
                <a:lnTo>
                  <a:pt x="3172" y="4916"/>
                </a:lnTo>
                <a:lnTo>
                  <a:pt x="3174" y="4916"/>
                </a:lnTo>
                <a:lnTo>
                  <a:pt x="3180" y="4908"/>
                </a:lnTo>
                <a:lnTo>
                  <a:pt x="3184" y="4900"/>
                </a:lnTo>
                <a:lnTo>
                  <a:pt x="3182" y="4898"/>
                </a:lnTo>
                <a:lnTo>
                  <a:pt x="3180" y="4896"/>
                </a:lnTo>
                <a:close/>
                <a:moveTo>
                  <a:pt x="3184" y="5356"/>
                </a:moveTo>
                <a:lnTo>
                  <a:pt x="3184" y="5356"/>
                </a:lnTo>
                <a:lnTo>
                  <a:pt x="3180" y="5360"/>
                </a:lnTo>
                <a:lnTo>
                  <a:pt x="3174" y="5364"/>
                </a:lnTo>
                <a:lnTo>
                  <a:pt x="3170" y="5366"/>
                </a:lnTo>
                <a:lnTo>
                  <a:pt x="3168" y="5370"/>
                </a:lnTo>
                <a:lnTo>
                  <a:pt x="3168" y="5372"/>
                </a:lnTo>
                <a:lnTo>
                  <a:pt x="3170" y="5372"/>
                </a:lnTo>
                <a:lnTo>
                  <a:pt x="3178" y="5370"/>
                </a:lnTo>
                <a:lnTo>
                  <a:pt x="3190" y="5362"/>
                </a:lnTo>
                <a:lnTo>
                  <a:pt x="3194" y="5358"/>
                </a:lnTo>
                <a:lnTo>
                  <a:pt x="3192" y="5352"/>
                </a:lnTo>
                <a:lnTo>
                  <a:pt x="3192" y="5350"/>
                </a:lnTo>
                <a:lnTo>
                  <a:pt x="3190" y="5350"/>
                </a:lnTo>
                <a:lnTo>
                  <a:pt x="3188" y="5352"/>
                </a:lnTo>
                <a:lnTo>
                  <a:pt x="3184" y="5356"/>
                </a:lnTo>
                <a:close/>
                <a:moveTo>
                  <a:pt x="3074" y="5152"/>
                </a:moveTo>
                <a:lnTo>
                  <a:pt x="3074" y="5152"/>
                </a:lnTo>
                <a:lnTo>
                  <a:pt x="3076" y="5154"/>
                </a:lnTo>
                <a:lnTo>
                  <a:pt x="3078" y="5144"/>
                </a:lnTo>
                <a:lnTo>
                  <a:pt x="3076" y="5132"/>
                </a:lnTo>
                <a:lnTo>
                  <a:pt x="3076" y="5122"/>
                </a:lnTo>
                <a:lnTo>
                  <a:pt x="3074" y="5122"/>
                </a:lnTo>
                <a:lnTo>
                  <a:pt x="3074" y="5124"/>
                </a:lnTo>
                <a:lnTo>
                  <a:pt x="3072" y="5130"/>
                </a:lnTo>
                <a:lnTo>
                  <a:pt x="3072" y="5142"/>
                </a:lnTo>
                <a:lnTo>
                  <a:pt x="3074" y="5152"/>
                </a:lnTo>
                <a:close/>
                <a:moveTo>
                  <a:pt x="3070" y="5308"/>
                </a:moveTo>
                <a:lnTo>
                  <a:pt x="3070" y="5308"/>
                </a:lnTo>
                <a:lnTo>
                  <a:pt x="3066" y="5308"/>
                </a:lnTo>
                <a:lnTo>
                  <a:pt x="3066" y="5306"/>
                </a:lnTo>
                <a:lnTo>
                  <a:pt x="3064" y="5304"/>
                </a:lnTo>
                <a:lnTo>
                  <a:pt x="3060" y="5298"/>
                </a:lnTo>
                <a:lnTo>
                  <a:pt x="3054" y="5294"/>
                </a:lnTo>
                <a:lnTo>
                  <a:pt x="3048" y="5294"/>
                </a:lnTo>
                <a:lnTo>
                  <a:pt x="3046" y="5296"/>
                </a:lnTo>
                <a:lnTo>
                  <a:pt x="3042" y="5296"/>
                </a:lnTo>
                <a:lnTo>
                  <a:pt x="3036" y="5294"/>
                </a:lnTo>
                <a:lnTo>
                  <a:pt x="3026" y="5294"/>
                </a:lnTo>
                <a:lnTo>
                  <a:pt x="3020" y="5296"/>
                </a:lnTo>
                <a:lnTo>
                  <a:pt x="3016" y="5298"/>
                </a:lnTo>
                <a:lnTo>
                  <a:pt x="3014" y="5302"/>
                </a:lnTo>
                <a:lnTo>
                  <a:pt x="3012" y="5306"/>
                </a:lnTo>
                <a:lnTo>
                  <a:pt x="3014" y="5310"/>
                </a:lnTo>
                <a:lnTo>
                  <a:pt x="3016" y="5312"/>
                </a:lnTo>
                <a:lnTo>
                  <a:pt x="3026" y="5316"/>
                </a:lnTo>
                <a:lnTo>
                  <a:pt x="3036" y="5318"/>
                </a:lnTo>
                <a:lnTo>
                  <a:pt x="3046" y="5322"/>
                </a:lnTo>
                <a:lnTo>
                  <a:pt x="3054" y="5328"/>
                </a:lnTo>
                <a:lnTo>
                  <a:pt x="3058" y="5334"/>
                </a:lnTo>
                <a:lnTo>
                  <a:pt x="3060" y="5338"/>
                </a:lnTo>
                <a:lnTo>
                  <a:pt x="3064" y="5340"/>
                </a:lnTo>
                <a:lnTo>
                  <a:pt x="3068" y="5340"/>
                </a:lnTo>
                <a:lnTo>
                  <a:pt x="3070" y="5342"/>
                </a:lnTo>
                <a:lnTo>
                  <a:pt x="3074" y="5342"/>
                </a:lnTo>
                <a:lnTo>
                  <a:pt x="3076" y="5340"/>
                </a:lnTo>
                <a:lnTo>
                  <a:pt x="3078" y="5338"/>
                </a:lnTo>
                <a:lnTo>
                  <a:pt x="3080" y="5338"/>
                </a:lnTo>
                <a:lnTo>
                  <a:pt x="3082" y="5336"/>
                </a:lnTo>
                <a:lnTo>
                  <a:pt x="3086" y="5332"/>
                </a:lnTo>
                <a:lnTo>
                  <a:pt x="3086" y="5330"/>
                </a:lnTo>
                <a:lnTo>
                  <a:pt x="3086" y="5326"/>
                </a:lnTo>
                <a:lnTo>
                  <a:pt x="3082" y="5320"/>
                </a:lnTo>
                <a:lnTo>
                  <a:pt x="3076" y="5312"/>
                </a:lnTo>
                <a:lnTo>
                  <a:pt x="3070" y="5308"/>
                </a:lnTo>
                <a:close/>
                <a:moveTo>
                  <a:pt x="3176" y="5238"/>
                </a:moveTo>
                <a:lnTo>
                  <a:pt x="3176" y="5238"/>
                </a:lnTo>
                <a:lnTo>
                  <a:pt x="3174" y="5234"/>
                </a:lnTo>
                <a:lnTo>
                  <a:pt x="3172" y="5234"/>
                </a:lnTo>
                <a:lnTo>
                  <a:pt x="3168" y="5234"/>
                </a:lnTo>
                <a:lnTo>
                  <a:pt x="3166" y="5238"/>
                </a:lnTo>
                <a:lnTo>
                  <a:pt x="3166" y="5240"/>
                </a:lnTo>
                <a:lnTo>
                  <a:pt x="3168" y="5240"/>
                </a:lnTo>
                <a:lnTo>
                  <a:pt x="3170" y="5242"/>
                </a:lnTo>
                <a:lnTo>
                  <a:pt x="3168" y="5246"/>
                </a:lnTo>
                <a:lnTo>
                  <a:pt x="3160" y="5248"/>
                </a:lnTo>
                <a:lnTo>
                  <a:pt x="3156" y="5252"/>
                </a:lnTo>
                <a:lnTo>
                  <a:pt x="3156" y="5256"/>
                </a:lnTo>
                <a:lnTo>
                  <a:pt x="3156" y="5258"/>
                </a:lnTo>
                <a:lnTo>
                  <a:pt x="3152" y="5260"/>
                </a:lnTo>
                <a:lnTo>
                  <a:pt x="3148" y="5260"/>
                </a:lnTo>
                <a:lnTo>
                  <a:pt x="3146" y="5260"/>
                </a:lnTo>
                <a:lnTo>
                  <a:pt x="3142" y="5256"/>
                </a:lnTo>
                <a:lnTo>
                  <a:pt x="3136" y="5252"/>
                </a:lnTo>
                <a:lnTo>
                  <a:pt x="3134" y="5250"/>
                </a:lnTo>
                <a:lnTo>
                  <a:pt x="3132" y="5252"/>
                </a:lnTo>
                <a:lnTo>
                  <a:pt x="3128" y="5254"/>
                </a:lnTo>
                <a:lnTo>
                  <a:pt x="3124" y="5254"/>
                </a:lnTo>
                <a:lnTo>
                  <a:pt x="3120" y="5254"/>
                </a:lnTo>
                <a:lnTo>
                  <a:pt x="3116" y="5256"/>
                </a:lnTo>
                <a:lnTo>
                  <a:pt x="3114" y="5258"/>
                </a:lnTo>
                <a:lnTo>
                  <a:pt x="3112" y="5256"/>
                </a:lnTo>
                <a:lnTo>
                  <a:pt x="3106" y="5254"/>
                </a:lnTo>
                <a:lnTo>
                  <a:pt x="3100" y="5250"/>
                </a:lnTo>
                <a:lnTo>
                  <a:pt x="3092" y="5246"/>
                </a:lnTo>
                <a:lnTo>
                  <a:pt x="3076" y="5242"/>
                </a:lnTo>
                <a:lnTo>
                  <a:pt x="3068" y="5242"/>
                </a:lnTo>
                <a:lnTo>
                  <a:pt x="3064" y="5242"/>
                </a:lnTo>
                <a:lnTo>
                  <a:pt x="3060" y="5246"/>
                </a:lnTo>
                <a:lnTo>
                  <a:pt x="3056" y="5250"/>
                </a:lnTo>
                <a:lnTo>
                  <a:pt x="3050" y="5252"/>
                </a:lnTo>
                <a:lnTo>
                  <a:pt x="3048" y="5256"/>
                </a:lnTo>
                <a:lnTo>
                  <a:pt x="3048" y="5262"/>
                </a:lnTo>
                <a:lnTo>
                  <a:pt x="3050" y="5270"/>
                </a:lnTo>
                <a:lnTo>
                  <a:pt x="3050" y="5272"/>
                </a:lnTo>
                <a:lnTo>
                  <a:pt x="3052" y="5272"/>
                </a:lnTo>
                <a:lnTo>
                  <a:pt x="3056" y="5270"/>
                </a:lnTo>
                <a:lnTo>
                  <a:pt x="3062" y="5268"/>
                </a:lnTo>
                <a:lnTo>
                  <a:pt x="3078" y="5270"/>
                </a:lnTo>
                <a:lnTo>
                  <a:pt x="3086" y="5272"/>
                </a:lnTo>
                <a:lnTo>
                  <a:pt x="3092" y="5274"/>
                </a:lnTo>
                <a:lnTo>
                  <a:pt x="3096" y="5278"/>
                </a:lnTo>
                <a:lnTo>
                  <a:pt x="3098" y="5276"/>
                </a:lnTo>
                <a:lnTo>
                  <a:pt x="3102" y="5274"/>
                </a:lnTo>
                <a:lnTo>
                  <a:pt x="3106" y="5274"/>
                </a:lnTo>
                <a:lnTo>
                  <a:pt x="3108" y="5274"/>
                </a:lnTo>
                <a:lnTo>
                  <a:pt x="3110" y="5272"/>
                </a:lnTo>
                <a:lnTo>
                  <a:pt x="3112" y="5270"/>
                </a:lnTo>
                <a:lnTo>
                  <a:pt x="3120" y="5272"/>
                </a:lnTo>
                <a:lnTo>
                  <a:pt x="3124" y="5272"/>
                </a:lnTo>
                <a:lnTo>
                  <a:pt x="3128" y="5272"/>
                </a:lnTo>
                <a:lnTo>
                  <a:pt x="3134" y="5270"/>
                </a:lnTo>
                <a:lnTo>
                  <a:pt x="3138" y="5268"/>
                </a:lnTo>
                <a:lnTo>
                  <a:pt x="3142" y="5266"/>
                </a:lnTo>
                <a:lnTo>
                  <a:pt x="3150" y="5266"/>
                </a:lnTo>
                <a:lnTo>
                  <a:pt x="3158" y="5264"/>
                </a:lnTo>
                <a:lnTo>
                  <a:pt x="3166" y="5260"/>
                </a:lnTo>
                <a:lnTo>
                  <a:pt x="3168" y="5258"/>
                </a:lnTo>
                <a:lnTo>
                  <a:pt x="3170" y="5254"/>
                </a:lnTo>
                <a:lnTo>
                  <a:pt x="3170" y="5252"/>
                </a:lnTo>
                <a:lnTo>
                  <a:pt x="3174" y="5248"/>
                </a:lnTo>
                <a:lnTo>
                  <a:pt x="3176" y="5244"/>
                </a:lnTo>
                <a:lnTo>
                  <a:pt x="3176" y="5238"/>
                </a:lnTo>
                <a:close/>
                <a:moveTo>
                  <a:pt x="3042" y="5268"/>
                </a:moveTo>
                <a:lnTo>
                  <a:pt x="3042" y="5268"/>
                </a:lnTo>
                <a:lnTo>
                  <a:pt x="3044" y="5266"/>
                </a:lnTo>
                <a:lnTo>
                  <a:pt x="3046" y="5264"/>
                </a:lnTo>
                <a:lnTo>
                  <a:pt x="3044" y="5262"/>
                </a:lnTo>
                <a:lnTo>
                  <a:pt x="3042" y="5260"/>
                </a:lnTo>
                <a:lnTo>
                  <a:pt x="3040" y="5262"/>
                </a:lnTo>
                <a:lnTo>
                  <a:pt x="3040" y="5266"/>
                </a:lnTo>
                <a:lnTo>
                  <a:pt x="3040" y="5268"/>
                </a:lnTo>
                <a:lnTo>
                  <a:pt x="3042" y="5268"/>
                </a:lnTo>
                <a:close/>
                <a:moveTo>
                  <a:pt x="3038" y="5258"/>
                </a:moveTo>
                <a:lnTo>
                  <a:pt x="3038" y="5258"/>
                </a:lnTo>
                <a:lnTo>
                  <a:pt x="3040" y="5256"/>
                </a:lnTo>
                <a:lnTo>
                  <a:pt x="3040" y="5254"/>
                </a:lnTo>
                <a:lnTo>
                  <a:pt x="3038" y="5252"/>
                </a:lnTo>
                <a:lnTo>
                  <a:pt x="3034" y="5250"/>
                </a:lnTo>
                <a:lnTo>
                  <a:pt x="3032" y="5250"/>
                </a:lnTo>
                <a:lnTo>
                  <a:pt x="3032" y="5252"/>
                </a:lnTo>
                <a:lnTo>
                  <a:pt x="3032" y="5258"/>
                </a:lnTo>
                <a:lnTo>
                  <a:pt x="3030" y="5262"/>
                </a:lnTo>
                <a:lnTo>
                  <a:pt x="3032" y="5266"/>
                </a:lnTo>
                <a:lnTo>
                  <a:pt x="3032" y="5264"/>
                </a:lnTo>
                <a:lnTo>
                  <a:pt x="3034" y="5260"/>
                </a:lnTo>
                <a:lnTo>
                  <a:pt x="3038" y="5258"/>
                </a:lnTo>
                <a:close/>
                <a:moveTo>
                  <a:pt x="2740" y="626"/>
                </a:moveTo>
                <a:lnTo>
                  <a:pt x="2740" y="626"/>
                </a:lnTo>
                <a:lnTo>
                  <a:pt x="2756" y="630"/>
                </a:lnTo>
                <a:lnTo>
                  <a:pt x="2768" y="628"/>
                </a:lnTo>
                <a:lnTo>
                  <a:pt x="2778" y="624"/>
                </a:lnTo>
                <a:lnTo>
                  <a:pt x="2784" y="618"/>
                </a:lnTo>
                <a:lnTo>
                  <a:pt x="2786" y="612"/>
                </a:lnTo>
                <a:lnTo>
                  <a:pt x="2786" y="608"/>
                </a:lnTo>
                <a:lnTo>
                  <a:pt x="2784" y="604"/>
                </a:lnTo>
                <a:lnTo>
                  <a:pt x="2782" y="602"/>
                </a:lnTo>
                <a:lnTo>
                  <a:pt x="2776" y="600"/>
                </a:lnTo>
                <a:lnTo>
                  <a:pt x="2764" y="598"/>
                </a:lnTo>
                <a:lnTo>
                  <a:pt x="2748" y="598"/>
                </a:lnTo>
                <a:lnTo>
                  <a:pt x="2736" y="598"/>
                </a:lnTo>
                <a:lnTo>
                  <a:pt x="2726" y="600"/>
                </a:lnTo>
                <a:lnTo>
                  <a:pt x="2720" y="604"/>
                </a:lnTo>
                <a:lnTo>
                  <a:pt x="2716" y="608"/>
                </a:lnTo>
                <a:lnTo>
                  <a:pt x="2720" y="614"/>
                </a:lnTo>
                <a:lnTo>
                  <a:pt x="2726" y="618"/>
                </a:lnTo>
                <a:lnTo>
                  <a:pt x="2740" y="626"/>
                </a:lnTo>
                <a:close/>
                <a:moveTo>
                  <a:pt x="162" y="3354"/>
                </a:moveTo>
                <a:lnTo>
                  <a:pt x="162" y="3354"/>
                </a:lnTo>
                <a:lnTo>
                  <a:pt x="160" y="3358"/>
                </a:lnTo>
                <a:lnTo>
                  <a:pt x="162" y="3364"/>
                </a:lnTo>
                <a:lnTo>
                  <a:pt x="164" y="3366"/>
                </a:lnTo>
                <a:lnTo>
                  <a:pt x="166" y="3368"/>
                </a:lnTo>
                <a:lnTo>
                  <a:pt x="168" y="3366"/>
                </a:lnTo>
                <a:lnTo>
                  <a:pt x="168" y="3362"/>
                </a:lnTo>
                <a:lnTo>
                  <a:pt x="166" y="3356"/>
                </a:lnTo>
                <a:lnTo>
                  <a:pt x="164" y="3352"/>
                </a:lnTo>
                <a:lnTo>
                  <a:pt x="162" y="3352"/>
                </a:lnTo>
                <a:lnTo>
                  <a:pt x="162" y="3354"/>
                </a:lnTo>
                <a:close/>
                <a:moveTo>
                  <a:pt x="3766" y="1952"/>
                </a:moveTo>
                <a:lnTo>
                  <a:pt x="3766" y="1952"/>
                </a:lnTo>
                <a:lnTo>
                  <a:pt x="3772" y="1954"/>
                </a:lnTo>
                <a:lnTo>
                  <a:pt x="3776" y="1954"/>
                </a:lnTo>
                <a:lnTo>
                  <a:pt x="3780" y="1950"/>
                </a:lnTo>
                <a:lnTo>
                  <a:pt x="3782" y="1944"/>
                </a:lnTo>
                <a:lnTo>
                  <a:pt x="3784" y="1940"/>
                </a:lnTo>
                <a:lnTo>
                  <a:pt x="3782" y="1934"/>
                </a:lnTo>
                <a:lnTo>
                  <a:pt x="3780" y="1930"/>
                </a:lnTo>
                <a:lnTo>
                  <a:pt x="3774" y="1928"/>
                </a:lnTo>
                <a:lnTo>
                  <a:pt x="3768" y="1928"/>
                </a:lnTo>
                <a:lnTo>
                  <a:pt x="3764" y="1930"/>
                </a:lnTo>
                <a:lnTo>
                  <a:pt x="3760" y="1932"/>
                </a:lnTo>
                <a:lnTo>
                  <a:pt x="3758" y="1936"/>
                </a:lnTo>
                <a:lnTo>
                  <a:pt x="3758" y="1938"/>
                </a:lnTo>
                <a:lnTo>
                  <a:pt x="3760" y="1944"/>
                </a:lnTo>
                <a:lnTo>
                  <a:pt x="3762" y="1948"/>
                </a:lnTo>
                <a:lnTo>
                  <a:pt x="3766" y="1952"/>
                </a:lnTo>
                <a:close/>
                <a:moveTo>
                  <a:pt x="3314" y="2942"/>
                </a:moveTo>
                <a:lnTo>
                  <a:pt x="3314" y="2942"/>
                </a:lnTo>
                <a:lnTo>
                  <a:pt x="3316" y="2940"/>
                </a:lnTo>
                <a:lnTo>
                  <a:pt x="3318" y="2936"/>
                </a:lnTo>
                <a:lnTo>
                  <a:pt x="3316" y="2932"/>
                </a:lnTo>
                <a:lnTo>
                  <a:pt x="3312" y="2930"/>
                </a:lnTo>
                <a:lnTo>
                  <a:pt x="3310" y="2930"/>
                </a:lnTo>
                <a:lnTo>
                  <a:pt x="3310" y="2932"/>
                </a:lnTo>
                <a:lnTo>
                  <a:pt x="3310" y="2936"/>
                </a:lnTo>
                <a:lnTo>
                  <a:pt x="3312" y="2940"/>
                </a:lnTo>
                <a:lnTo>
                  <a:pt x="3314" y="2942"/>
                </a:lnTo>
                <a:close/>
                <a:moveTo>
                  <a:pt x="3310" y="2998"/>
                </a:moveTo>
                <a:lnTo>
                  <a:pt x="3310" y="2998"/>
                </a:lnTo>
                <a:lnTo>
                  <a:pt x="3308" y="2998"/>
                </a:lnTo>
                <a:lnTo>
                  <a:pt x="3308" y="3002"/>
                </a:lnTo>
                <a:lnTo>
                  <a:pt x="3310" y="3004"/>
                </a:lnTo>
                <a:lnTo>
                  <a:pt x="3312" y="3006"/>
                </a:lnTo>
                <a:lnTo>
                  <a:pt x="3314" y="3006"/>
                </a:lnTo>
                <a:lnTo>
                  <a:pt x="3314" y="3002"/>
                </a:lnTo>
                <a:lnTo>
                  <a:pt x="3312" y="2998"/>
                </a:lnTo>
                <a:lnTo>
                  <a:pt x="3310" y="2998"/>
                </a:lnTo>
                <a:close/>
                <a:moveTo>
                  <a:pt x="468" y="3506"/>
                </a:moveTo>
                <a:lnTo>
                  <a:pt x="468" y="3506"/>
                </a:lnTo>
                <a:lnTo>
                  <a:pt x="468" y="3508"/>
                </a:lnTo>
                <a:lnTo>
                  <a:pt x="466" y="3510"/>
                </a:lnTo>
                <a:lnTo>
                  <a:pt x="458" y="3514"/>
                </a:lnTo>
                <a:lnTo>
                  <a:pt x="452" y="3518"/>
                </a:lnTo>
                <a:lnTo>
                  <a:pt x="450" y="3520"/>
                </a:lnTo>
                <a:lnTo>
                  <a:pt x="450" y="3522"/>
                </a:lnTo>
                <a:lnTo>
                  <a:pt x="452" y="3524"/>
                </a:lnTo>
                <a:lnTo>
                  <a:pt x="456" y="3524"/>
                </a:lnTo>
                <a:lnTo>
                  <a:pt x="464" y="3520"/>
                </a:lnTo>
                <a:lnTo>
                  <a:pt x="476" y="3514"/>
                </a:lnTo>
                <a:lnTo>
                  <a:pt x="484" y="3504"/>
                </a:lnTo>
                <a:lnTo>
                  <a:pt x="486" y="3502"/>
                </a:lnTo>
                <a:lnTo>
                  <a:pt x="486" y="3500"/>
                </a:lnTo>
                <a:lnTo>
                  <a:pt x="480" y="3502"/>
                </a:lnTo>
                <a:lnTo>
                  <a:pt x="468" y="3506"/>
                </a:lnTo>
                <a:close/>
                <a:moveTo>
                  <a:pt x="1966" y="4176"/>
                </a:moveTo>
                <a:lnTo>
                  <a:pt x="1966" y="4176"/>
                </a:lnTo>
                <a:lnTo>
                  <a:pt x="1964" y="4176"/>
                </a:lnTo>
                <a:lnTo>
                  <a:pt x="1960" y="4184"/>
                </a:lnTo>
                <a:lnTo>
                  <a:pt x="1958" y="4200"/>
                </a:lnTo>
                <a:lnTo>
                  <a:pt x="1956" y="4222"/>
                </a:lnTo>
                <a:lnTo>
                  <a:pt x="1954" y="4242"/>
                </a:lnTo>
                <a:lnTo>
                  <a:pt x="1952" y="4252"/>
                </a:lnTo>
                <a:lnTo>
                  <a:pt x="1950" y="4260"/>
                </a:lnTo>
                <a:lnTo>
                  <a:pt x="1952" y="4272"/>
                </a:lnTo>
                <a:lnTo>
                  <a:pt x="1954" y="4278"/>
                </a:lnTo>
                <a:lnTo>
                  <a:pt x="1956" y="4280"/>
                </a:lnTo>
                <a:lnTo>
                  <a:pt x="1958" y="4274"/>
                </a:lnTo>
                <a:lnTo>
                  <a:pt x="1962" y="4248"/>
                </a:lnTo>
                <a:lnTo>
                  <a:pt x="1962" y="4240"/>
                </a:lnTo>
                <a:lnTo>
                  <a:pt x="1962" y="4236"/>
                </a:lnTo>
                <a:lnTo>
                  <a:pt x="1962" y="4234"/>
                </a:lnTo>
                <a:lnTo>
                  <a:pt x="1964" y="4232"/>
                </a:lnTo>
                <a:lnTo>
                  <a:pt x="1966" y="4228"/>
                </a:lnTo>
                <a:lnTo>
                  <a:pt x="1966" y="4226"/>
                </a:lnTo>
                <a:lnTo>
                  <a:pt x="1964" y="4218"/>
                </a:lnTo>
                <a:lnTo>
                  <a:pt x="1964" y="4210"/>
                </a:lnTo>
                <a:lnTo>
                  <a:pt x="1964" y="4206"/>
                </a:lnTo>
                <a:lnTo>
                  <a:pt x="1964" y="4204"/>
                </a:lnTo>
                <a:lnTo>
                  <a:pt x="1968" y="4200"/>
                </a:lnTo>
                <a:lnTo>
                  <a:pt x="1970" y="4192"/>
                </a:lnTo>
                <a:lnTo>
                  <a:pt x="1970" y="4182"/>
                </a:lnTo>
                <a:lnTo>
                  <a:pt x="1966" y="4176"/>
                </a:lnTo>
                <a:close/>
                <a:moveTo>
                  <a:pt x="1508" y="4454"/>
                </a:moveTo>
                <a:lnTo>
                  <a:pt x="1508" y="4454"/>
                </a:lnTo>
                <a:lnTo>
                  <a:pt x="1504" y="4444"/>
                </a:lnTo>
                <a:lnTo>
                  <a:pt x="1498" y="4430"/>
                </a:lnTo>
                <a:lnTo>
                  <a:pt x="1492" y="4416"/>
                </a:lnTo>
                <a:lnTo>
                  <a:pt x="1484" y="4404"/>
                </a:lnTo>
                <a:lnTo>
                  <a:pt x="1478" y="4396"/>
                </a:lnTo>
                <a:lnTo>
                  <a:pt x="1474" y="4388"/>
                </a:lnTo>
                <a:lnTo>
                  <a:pt x="1472" y="4380"/>
                </a:lnTo>
                <a:lnTo>
                  <a:pt x="1464" y="4372"/>
                </a:lnTo>
                <a:lnTo>
                  <a:pt x="1456" y="4364"/>
                </a:lnTo>
                <a:lnTo>
                  <a:pt x="1448" y="4360"/>
                </a:lnTo>
                <a:lnTo>
                  <a:pt x="1442" y="4360"/>
                </a:lnTo>
                <a:lnTo>
                  <a:pt x="1438" y="4362"/>
                </a:lnTo>
                <a:lnTo>
                  <a:pt x="1438" y="4364"/>
                </a:lnTo>
                <a:lnTo>
                  <a:pt x="1440" y="4368"/>
                </a:lnTo>
                <a:lnTo>
                  <a:pt x="1444" y="4372"/>
                </a:lnTo>
                <a:lnTo>
                  <a:pt x="1446" y="4382"/>
                </a:lnTo>
                <a:lnTo>
                  <a:pt x="1446" y="4392"/>
                </a:lnTo>
                <a:lnTo>
                  <a:pt x="1444" y="4398"/>
                </a:lnTo>
                <a:lnTo>
                  <a:pt x="1440" y="4404"/>
                </a:lnTo>
                <a:lnTo>
                  <a:pt x="1440" y="4410"/>
                </a:lnTo>
                <a:lnTo>
                  <a:pt x="1440" y="4420"/>
                </a:lnTo>
                <a:lnTo>
                  <a:pt x="1438" y="4430"/>
                </a:lnTo>
                <a:lnTo>
                  <a:pt x="1436" y="4438"/>
                </a:lnTo>
                <a:lnTo>
                  <a:pt x="1436" y="4436"/>
                </a:lnTo>
                <a:lnTo>
                  <a:pt x="1434" y="4432"/>
                </a:lnTo>
                <a:lnTo>
                  <a:pt x="1432" y="4432"/>
                </a:lnTo>
                <a:lnTo>
                  <a:pt x="1430" y="4440"/>
                </a:lnTo>
                <a:lnTo>
                  <a:pt x="1432" y="4456"/>
                </a:lnTo>
                <a:lnTo>
                  <a:pt x="1434" y="4476"/>
                </a:lnTo>
                <a:lnTo>
                  <a:pt x="1434" y="4500"/>
                </a:lnTo>
                <a:lnTo>
                  <a:pt x="1436" y="4512"/>
                </a:lnTo>
                <a:lnTo>
                  <a:pt x="1438" y="4524"/>
                </a:lnTo>
                <a:lnTo>
                  <a:pt x="1442" y="4534"/>
                </a:lnTo>
                <a:lnTo>
                  <a:pt x="1450" y="4544"/>
                </a:lnTo>
                <a:lnTo>
                  <a:pt x="1458" y="4548"/>
                </a:lnTo>
                <a:lnTo>
                  <a:pt x="1464" y="4550"/>
                </a:lnTo>
                <a:lnTo>
                  <a:pt x="1470" y="4550"/>
                </a:lnTo>
                <a:lnTo>
                  <a:pt x="1476" y="4548"/>
                </a:lnTo>
                <a:lnTo>
                  <a:pt x="1488" y="4540"/>
                </a:lnTo>
                <a:lnTo>
                  <a:pt x="1502" y="4532"/>
                </a:lnTo>
                <a:lnTo>
                  <a:pt x="1508" y="4526"/>
                </a:lnTo>
                <a:lnTo>
                  <a:pt x="1512" y="4520"/>
                </a:lnTo>
                <a:lnTo>
                  <a:pt x="1516" y="4510"/>
                </a:lnTo>
                <a:lnTo>
                  <a:pt x="1518" y="4502"/>
                </a:lnTo>
                <a:lnTo>
                  <a:pt x="1518" y="4484"/>
                </a:lnTo>
                <a:lnTo>
                  <a:pt x="1516" y="4476"/>
                </a:lnTo>
                <a:lnTo>
                  <a:pt x="1514" y="4472"/>
                </a:lnTo>
                <a:lnTo>
                  <a:pt x="1512" y="4466"/>
                </a:lnTo>
                <a:lnTo>
                  <a:pt x="1512" y="4462"/>
                </a:lnTo>
                <a:lnTo>
                  <a:pt x="1510" y="4458"/>
                </a:lnTo>
                <a:lnTo>
                  <a:pt x="1508" y="4454"/>
                </a:lnTo>
                <a:close/>
                <a:moveTo>
                  <a:pt x="1946" y="4308"/>
                </a:moveTo>
                <a:lnTo>
                  <a:pt x="1946" y="4308"/>
                </a:lnTo>
                <a:lnTo>
                  <a:pt x="1942" y="4310"/>
                </a:lnTo>
                <a:lnTo>
                  <a:pt x="1940" y="4316"/>
                </a:lnTo>
                <a:lnTo>
                  <a:pt x="1940" y="4322"/>
                </a:lnTo>
                <a:lnTo>
                  <a:pt x="1942" y="4328"/>
                </a:lnTo>
                <a:lnTo>
                  <a:pt x="1944" y="4328"/>
                </a:lnTo>
                <a:lnTo>
                  <a:pt x="1946" y="4326"/>
                </a:lnTo>
                <a:lnTo>
                  <a:pt x="1948" y="4320"/>
                </a:lnTo>
                <a:lnTo>
                  <a:pt x="1950" y="4312"/>
                </a:lnTo>
                <a:lnTo>
                  <a:pt x="1948" y="4310"/>
                </a:lnTo>
                <a:lnTo>
                  <a:pt x="1946" y="4308"/>
                </a:lnTo>
                <a:close/>
                <a:moveTo>
                  <a:pt x="1996" y="4488"/>
                </a:moveTo>
                <a:lnTo>
                  <a:pt x="1996" y="4488"/>
                </a:lnTo>
                <a:lnTo>
                  <a:pt x="1994" y="4492"/>
                </a:lnTo>
                <a:lnTo>
                  <a:pt x="1994" y="4496"/>
                </a:lnTo>
                <a:lnTo>
                  <a:pt x="1994" y="4504"/>
                </a:lnTo>
                <a:lnTo>
                  <a:pt x="1998" y="4508"/>
                </a:lnTo>
                <a:lnTo>
                  <a:pt x="2000" y="4510"/>
                </a:lnTo>
                <a:lnTo>
                  <a:pt x="2002" y="4508"/>
                </a:lnTo>
                <a:lnTo>
                  <a:pt x="2004" y="4506"/>
                </a:lnTo>
                <a:lnTo>
                  <a:pt x="2004" y="4502"/>
                </a:lnTo>
                <a:lnTo>
                  <a:pt x="2004" y="4494"/>
                </a:lnTo>
                <a:lnTo>
                  <a:pt x="2000" y="4488"/>
                </a:lnTo>
                <a:lnTo>
                  <a:pt x="1998" y="4488"/>
                </a:lnTo>
                <a:lnTo>
                  <a:pt x="1996" y="4488"/>
                </a:lnTo>
                <a:close/>
                <a:moveTo>
                  <a:pt x="1980" y="4454"/>
                </a:moveTo>
                <a:lnTo>
                  <a:pt x="1980" y="4454"/>
                </a:lnTo>
                <a:lnTo>
                  <a:pt x="1982" y="4454"/>
                </a:lnTo>
                <a:lnTo>
                  <a:pt x="1984" y="4454"/>
                </a:lnTo>
                <a:lnTo>
                  <a:pt x="1982" y="4448"/>
                </a:lnTo>
                <a:lnTo>
                  <a:pt x="1980" y="4448"/>
                </a:lnTo>
                <a:lnTo>
                  <a:pt x="1978" y="4448"/>
                </a:lnTo>
                <a:lnTo>
                  <a:pt x="1978" y="4450"/>
                </a:lnTo>
                <a:lnTo>
                  <a:pt x="1980" y="4454"/>
                </a:lnTo>
                <a:close/>
                <a:moveTo>
                  <a:pt x="1954" y="4386"/>
                </a:moveTo>
                <a:lnTo>
                  <a:pt x="1954" y="4386"/>
                </a:lnTo>
                <a:lnTo>
                  <a:pt x="1952" y="4390"/>
                </a:lnTo>
                <a:lnTo>
                  <a:pt x="1952" y="4394"/>
                </a:lnTo>
                <a:lnTo>
                  <a:pt x="1954" y="4396"/>
                </a:lnTo>
                <a:lnTo>
                  <a:pt x="1958" y="4396"/>
                </a:lnTo>
                <a:lnTo>
                  <a:pt x="1960" y="4394"/>
                </a:lnTo>
                <a:lnTo>
                  <a:pt x="1958" y="4390"/>
                </a:lnTo>
                <a:lnTo>
                  <a:pt x="1958" y="4386"/>
                </a:lnTo>
                <a:lnTo>
                  <a:pt x="1956" y="4386"/>
                </a:lnTo>
                <a:lnTo>
                  <a:pt x="1954" y="4386"/>
                </a:lnTo>
                <a:close/>
                <a:moveTo>
                  <a:pt x="2078" y="4702"/>
                </a:moveTo>
                <a:lnTo>
                  <a:pt x="2078" y="4702"/>
                </a:lnTo>
                <a:lnTo>
                  <a:pt x="2078" y="4706"/>
                </a:lnTo>
                <a:lnTo>
                  <a:pt x="2080" y="4710"/>
                </a:lnTo>
                <a:lnTo>
                  <a:pt x="2084" y="4714"/>
                </a:lnTo>
                <a:lnTo>
                  <a:pt x="2090" y="4720"/>
                </a:lnTo>
                <a:lnTo>
                  <a:pt x="2102" y="4728"/>
                </a:lnTo>
                <a:lnTo>
                  <a:pt x="2106" y="4730"/>
                </a:lnTo>
                <a:lnTo>
                  <a:pt x="2106" y="4726"/>
                </a:lnTo>
                <a:lnTo>
                  <a:pt x="2102" y="4716"/>
                </a:lnTo>
                <a:lnTo>
                  <a:pt x="2094" y="4706"/>
                </a:lnTo>
                <a:lnTo>
                  <a:pt x="2084" y="4700"/>
                </a:lnTo>
                <a:lnTo>
                  <a:pt x="2080" y="4700"/>
                </a:lnTo>
                <a:lnTo>
                  <a:pt x="2078" y="4702"/>
                </a:lnTo>
                <a:close/>
                <a:moveTo>
                  <a:pt x="2508" y="4960"/>
                </a:moveTo>
                <a:lnTo>
                  <a:pt x="2508" y="4960"/>
                </a:lnTo>
                <a:lnTo>
                  <a:pt x="2502" y="4956"/>
                </a:lnTo>
                <a:lnTo>
                  <a:pt x="2500" y="4950"/>
                </a:lnTo>
                <a:lnTo>
                  <a:pt x="2496" y="4932"/>
                </a:lnTo>
                <a:lnTo>
                  <a:pt x="2494" y="4924"/>
                </a:lnTo>
                <a:lnTo>
                  <a:pt x="2490" y="4918"/>
                </a:lnTo>
                <a:lnTo>
                  <a:pt x="2484" y="4914"/>
                </a:lnTo>
                <a:lnTo>
                  <a:pt x="2476" y="4912"/>
                </a:lnTo>
                <a:lnTo>
                  <a:pt x="2466" y="4916"/>
                </a:lnTo>
                <a:lnTo>
                  <a:pt x="2464" y="4920"/>
                </a:lnTo>
                <a:lnTo>
                  <a:pt x="2464" y="4926"/>
                </a:lnTo>
                <a:lnTo>
                  <a:pt x="2462" y="4928"/>
                </a:lnTo>
                <a:lnTo>
                  <a:pt x="2460" y="4932"/>
                </a:lnTo>
                <a:lnTo>
                  <a:pt x="2456" y="4936"/>
                </a:lnTo>
                <a:lnTo>
                  <a:pt x="2454" y="4938"/>
                </a:lnTo>
                <a:lnTo>
                  <a:pt x="2454" y="4940"/>
                </a:lnTo>
                <a:lnTo>
                  <a:pt x="2456" y="4942"/>
                </a:lnTo>
                <a:lnTo>
                  <a:pt x="2464" y="4944"/>
                </a:lnTo>
                <a:lnTo>
                  <a:pt x="2474" y="4942"/>
                </a:lnTo>
                <a:lnTo>
                  <a:pt x="2478" y="4944"/>
                </a:lnTo>
                <a:lnTo>
                  <a:pt x="2480" y="4948"/>
                </a:lnTo>
                <a:lnTo>
                  <a:pt x="2484" y="4958"/>
                </a:lnTo>
                <a:lnTo>
                  <a:pt x="2488" y="4972"/>
                </a:lnTo>
                <a:lnTo>
                  <a:pt x="2490" y="4976"/>
                </a:lnTo>
                <a:lnTo>
                  <a:pt x="2494" y="4978"/>
                </a:lnTo>
                <a:lnTo>
                  <a:pt x="2502" y="4984"/>
                </a:lnTo>
                <a:lnTo>
                  <a:pt x="2508" y="4988"/>
                </a:lnTo>
                <a:lnTo>
                  <a:pt x="2512" y="4990"/>
                </a:lnTo>
                <a:lnTo>
                  <a:pt x="2516" y="4990"/>
                </a:lnTo>
                <a:lnTo>
                  <a:pt x="2518" y="4990"/>
                </a:lnTo>
                <a:lnTo>
                  <a:pt x="2520" y="4988"/>
                </a:lnTo>
                <a:lnTo>
                  <a:pt x="2518" y="4984"/>
                </a:lnTo>
                <a:lnTo>
                  <a:pt x="2516" y="4978"/>
                </a:lnTo>
                <a:lnTo>
                  <a:pt x="2514" y="4976"/>
                </a:lnTo>
                <a:lnTo>
                  <a:pt x="2516" y="4974"/>
                </a:lnTo>
                <a:lnTo>
                  <a:pt x="2518" y="4970"/>
                </a:lnTo>
                <a:lnTo>
                  <a:pt x="2518" y="4966"/>
                </a:lnTo>
                <a:lnTo>
                  <a:pt x="2514" y="4964"/>
                </a:lnTo>
                <a:lnTo>
                  <a:pt x="2508" y="4960"/>
                </a:lnTo>
                <a:close/>
                <a:moveTo>
                  <a:pt x="2428" y="4870"/>
                </a:moveTo>
                <a:lnTo>
                  <a:pt x="2428" y="4870"/>
                </a:lnTo>
                <a:lnTo>
                  <a:pt x="2432" y="4868"/>
                </a:lnTo>
                <a:lnTo>
                  <a:pt x="2434" y="4862"/>
                </a:lnTo>
                <a:lnTo>
                  <a:pt x="2434" y="4858"/>
                </a:lnTo>
                <a:lnTo>
                  <a:pt x="2432" y="4856"/>
                </a:lnTo>
                <a:lnTo>
                  <a:pt x="2430" y="4856"/>
                </a:lnTo>
                <a:lnTo>
                  <a:pt x="2426" y="4858"/>
                </a:lnTo>
                <a:lnTo>
                  <a:pt x="2424" y="4860"/>
                </a:lnTo>
                <a:lnTo>
                  <a:pt x="2420" y="4866"/>
                </a:lnTo>
                <a:lnTo>
                  <a:pt x="2420" y="4868"/>
                </a:lnTo>
                <a:lnTo>
                  <a:pt x="2420" y="4872"/>
                </a:lnTo>
                <a:lnTo>
                  <a:pt x="2424" y="4872"/>
                </a:lnTo>
                <a:lnTo>
                  <a:pt x="2428" y="4870"/>
                </a:lnTo>
                <a:close/>
                <a:moveTo>
                  <a:pt x="2450" y="4852"/>
                </a:moveTo>
                <a:lnTo>
                  <a:pt x="2450" y="4852"/>
                </a:lnTo>
                <a:lnTo>
                  <a:pt x="2444" y="4848"/>
                </a:lnTo>
                <a:lnTo>
                  <a:pt x="2434" y="4840"/>
                </a:lnTo>
                <a:lnTo>
                  <a:pt x="2430" y="4836"/>
                </a:lnTo>
                <a:lnTo>
                  <a:pt x="2428" y="4838"/>
                </a:lnTo>
                <a:lnTo>
                  <a:pt x="2428" y="4846"/>
                </a:lnTo>
                <a:lnTo>
                  <a:pt x="2430" y="4848"/>
                </a:lnTo>
                <a:lnTo>
                  <a:pt x="2432" y="4850"/>
                </a:lnTo>
                <a:lnTo>
                  <a:pt x="2438" y="4854"/>
                </a:lnTo>
                <a:lnTo>
                  <a:pt x="2446" y="4854"/>
                </a:lnTo>
                <a:lnTo>
                  <a:pt x="2450" y="4852"/>
                </a:lnTo>
                <a:close/>
                <a:moveTo>
                  <a:pt x="2378" y="4806"/>
                </a:moveTo>
                <a:lnTo>
                  <a:pt x="2378" y="4806"/>
                </a:lnTo>
                <a:lnTo>
                  <a:pt x="2376" y="4806"/>
                </a:lnTo>
                <a:lnTo>
                  <a:pt x="2376" y="4810"/>
                </a:lnTo>
                <a:lnTo>
                  <a:pt x="2376" y="4812"/>
                </a:lnTo>
                <a:lnTo>
                  <a:pt x="2378" y="4814"/>
                </a:lnTo>
                <a:lnTo>
                  <a:pt x="2382" y="4814"/>
                </a:lnTo>
                <a:lnTo>
                  <a:pt x="2382" y="4810"/>
                </a:lnTo>
                <a:lnTo>
                  <a:pt x="2380" y="4806"/>
                </a:lnTo>
                <a:lnTo>
                  <a:pt x="2378" y="4806"/>
                </a:lnTo>
                <a:close/>
                <a:moveTo>
                  <a:pt x="2422" y="4774"/>
                </a:moveTo>
                <a:lnTo>
                  <a:pt x="2422" y="4774"/>
                </a:lnTo>
                <a:lnTo>
                  <a:pt x="2414" y="4778"/>
                </a:lnTo>
                <a:lnTo>
                  <a:pt x="2412" y="4782"/>
                </a:lnTo>
                <a:lnTo>
                  <a:pt x="2410" y="4784"/>
                </a:lnTo>
                <a:lnTo>
                  <a:pt x="2406" y="4788"/>
                </a:lnTo>
                <a:lnTo>
                  <a:pt x="2406" y="4790"/>
                </a:lnTo>
                <a:lnTo>
                  <a:pt x="2410" y="4792"/>
                </a:lnTo>
                <a:lnTo>
                  <a:pt x="2414" y="4790"/>
                </a:lnTo>
                <a:lnTo>
                  <a:pt x="2420" y="4796"/>
                </a:lnTo>
                <a:lnTo>
                  <a:pt x="2416" y="4796"/>
                </a:lnTo>
                <a:lnTo>
                  <a:pt x="2414" y="4796"/>
                </a:lnTo>
                <a:lnTo>
                  <a:pt x="2414" y="4798"/>
                </a:lnTo>
                <a:lnTo>
                  <a:pt x="2414" y="4800"/>
                </a:lnTo>
                <a:lnTo>
                  <a:pt x="2418" y="4804"/>
                </a:lnTo>
                <a:lnTo>
                  <a:pt x="2420" y="4804"/>
                </a:lnTo>
                <a:lnTo>
                  <a:pt x="2422" y="4802"/>
                </a:lnTo>
                <a:lnTo>
                  <a:pt x="2420" y="4798"/>
                </a:lnTo>
                <a:lnTo>
                  <a:pt x="2432" y="4808"/>
                </a:lnTo>
                <a:lnTo>
                  <a:pt x="2436" y="4808"/>
                </a:lnTo>
                <a:lnTo>
                  <a:pt x="2438" y="4804"/>
                </a:lnTo>
                <a:lnTo>
                  <a:pt x="2438" y="4798"/>
                </a:lnTo>
                <a:lnTo>
                  <a:pt x="2438" y="4790"/>
                </a:lnTo>
                <a:lnTo>
                  <a:pt x="2436" y="4782"/>
                </a:lnTo>
                <a:lnTo>
                  <a:pt x="2434" y="4776"/>
                </a:lnTo>
                <a:lnTo>
                  <a:pt x="2428" y="4774"/>
                </a:lnTo>
                <a:lnTo>
                  <a:pt x="2422" y="4774"/>
                </a:lnTo>
                <a:close/>
                <a:moveTo>
                  <a:pt x="2384" y="4796"/>
                </a:moveTo>
                <a:lnTo>
                  <a:pt x="2384" y="4796"/>
                </a:lnTo>
                <a:lnTo>
                  <a:pt x="2384" y="4798"/>
                </a:lnTo>
                <a:lnTo>
                  <a:pt x="2384" y="4802"/>
                </a:lnTo>
                <a:lnTo>
                  <a:pt x="2386" y="4806"/>
                </a:lnTo>
                <a:lnTo>
                  <a:pt x="2390" y="4806"/>
                </a:lnTo>
                <a:lnTo>
                  <a:pt x="2392" y="4806"/>
                </a:lnTo>
                <a:lnTo>
                  <a:pt x="2390" y="4802"/>
                </a:lnTo>
                <a:lnTo>
                  <a:pt x="2388" y="4798"/>
                </a:lnTo>
                <a:lnTo>
                  <a:pt x="2384" y="4796"/>
                </a:lnTo>
                <a:close/>
                <a:moveTo>
                  <a:pt x="2578" y="4662"/>
                </a:moveTo>
                <a:lnTo>
                  <a:pt x="2578" y="4662"/>
                </a:lnTo>
                <a:lnTo>
                  <a:pt x="2580" y="4662"/>
                </a:lnTo>
                <a:lnTo>
                  <a:pt x="2584" y="4660"/>
                </a:lnTo>
                <a:lnTo>
                  <a:pt x="2584" y="4650"/>
                </a:lnTo>
                <a:lnTo>
                  <a:pt x="2584" y="4640"/>
                </a:lnTo>
                <a:lnTo>
                  <a:pt x="2582" y="4634"/>
                </a:lnTo>
                <a:lnTo>
                  <a:pt x="2578" y="4634"/>
                </a:lnTo>
                <a:lnTo>
                  <a:pt x="2574" y="4640"/>
                </a:lnTo>
                <a:lnTo>
                  <a:pt x="2570" y="4646"/>
                </a:lnTo>
                <a:lnTo>
                  <a:pt x="2572" y="4650"/>
                </a:lnTo>
                <a:lnTo>
                  <a:pt x="2574" y="4652"/>
                </a:lnTo>
                <a:lnTo>
                  <a:pt x="2578" y="4656"/>
                </a:lnTo>
                <a:lnTo>
                  <a:pt x="2576" y="4658"/>
                </a:lnTo>
                <a:lnTo>
                  <a:pt x="2574" y="4660"/>
                </a:lnTo>
                <a:lnTo>
                  <a:pt x="2578" y="4662"/>
                </a:lnTo>
                <a:close/>
                <a:moveTo>
                  <a:pt x="2136" y="4766"/>
                </a:moveTo>
                <a:lnTo>
                  <a:pt x="2136" y="4766"/>
                </a:lnTo>
                <a:lnTo>
                  <a:pt x="2134" y="4768"/>
                </a:lnTo>
                <a:lnTo>
                  <a:pt x="2134" y="4772"/>
                </a:lnTo>
                <a:lnTo>
                  <a:pt x="2138" y="4782"/>
                </a:lnTo>
                <a:lnTo>
                  <a:pt x="2154" y="4806"/>
                </a:lnTo>
                <a:lnTo>
                  <a:pt x="2158" y="4812"/>
                </a:lnTo>
                <a:lnTo>
                  <a:pt x="2162" y="4812"/>
                </a:lnTo>
                <a:lnTo>
                  <a:pt x="2164" y="4810"/>
                </a:lnTo>
                <a:lnTo>
                  <a:pt x="2166" y="4806"/>
                </a:lnTo>
                <a:lnTo>
                  <a:pt x="2166" y="4794"/>
                </a:lnTo>
                <a:lnTo>
                  <a:pt x="2164" y="4790"/>
                </a:lnTo>
                <a:lnTo>
                  <a:pt x="2160" y="4786"/>
                </a:lnTo>
                <a:lnTo>
                  <a:pt x="2154" y="4780"/>
                </a:lnTo>
                <a:lnTo>
                  <a:pt x="2150" y="4772"/>
                </a:lnTo>
                <a:lnTo>
                  <a:pt x="2144" y="4768"/>
                </a:lnTo>
                <a:lnTo>
                  <a:pt x="2140" y="4766"/>
                </a:lnTo>
                <a:lnTo>
                  <a:pt x="2136" y="4766"/>
                </a:lnTo>
                <a:close/>
                <a:moveTo>
                  <a:pt x="2832" y="5258"/>
                </a:moveTo>
                <a:lnTo>
                  <a:pt x="2832" y="5258"/>
                </a:lnTo>
                <a:lnTo>
                  <a:pt x="2828" y="5254"/>
                </a:lnTo>
                <a:lnTo>
                  <a:pt x="2828" y="5248"/>
                </a:lnTo>
                <a:lnTo>
                  <a:pt x="2832" y="5234"/>
                </a:lnTo>
                <a:lnTo>
                  <a:pt x="2832" y="5226"/>
                </a:lnTo>
                <a:lnTo>
                  <a:pt x="2832" y="5220"/>
                </a:lnTo>
                <a:lnTo>
                  <a:pt x="2828" y="5214"/>
                </a:lnTo>
                <a:lnTo>
                  <a:pt x="2820" y="5212"/>
                </a:lnTo>
                <a:lnTo>
                  <a:pt x="2808" y="5212"/>
                </a:lnTo>
                <a:lnTo>
                  <a:pt x="2798" y="5214"/>
                </a:lnTo>
                <a:lnTo>
                  <a:pt x="2786" y="5216"/>
                </a:lnTo>
                <a:lnTo>
                  <a:pt x="2780" y="5216"/>
                </a:lnTo>
                <a:lnTo>
                  <a:pt x="2772" y="5212"/>
                </a:lnTo>
                <a:lnTo>
                  <a:pt x="2762" y="5208"/>
                </a:lnTo>
                <a:lnTo>
                  <a:pt x="2762" y="5206"/>
                </a:lnTo>
                <a:lnTo>
                  <a:pt x="2762" y="5204"/>
                </a:lnTo>
                <a:lnTo>
                  <a:pt x="2762" y="5196"/>
                </a:lnTo>
                <a:lnTo>
                  <a:pt x="2762" y="5190"/>
                </a:lnTo>
                <a:lnTo>
                  <a:pt x="2758" y="5184"/>
                </a:lnTo>
                <a:lnTo>
                  <a:pt x="2754" y="5178"/>
                </a:lnTo>
                <a:lnTo>
                  <a:pt x="2752" y="5174"/>
                </a:lnTo>
                <a:lnTo>
                  <a:pt x="2748" y="5174"/>
                </a:lnTo>
                <a:lnTo>
                  <a:pt x="2746" y="5176"/>
                </a:lnTo>
                <a:lnTo>
                  <a:pt x="2740" y="5178"/>
                </a:lnTo>
                <a:lnTo>
                  <a:pt x="2738" y="5178"/>
                </a:lnTo>
                <a:lnTo>
                  <a:pt x="2734" y="5174"/>
                </a:lnTo>
                <a:lnTo>
                  <a:pt x="2730" y="5168"/>
                </a:lnTo>
                <a:lnTo>
                  <a:pt x="2728" y="5170"/>
                </a:lnTo>
                <a:lnTo>
                  <a:pt x="2726" y="5170"/>
                </a:lnTo>
                <a:lnTo>
                  <a:pt x="2720" y="5166"/>
                </a:lnTo>
                <a:lnTo>
                  <a:pt x="2718" y="5164"/>
                </a:lnTo>
                <a:lnTo>
                  <a:pt x="2714" y="5162"/>
                </a:lnTo>
                <a:lnTo>
                  <a:pt x="2708" y="5164"/>
                </a:lnTo>
                <a:lnTo>
                  <a:pt x="2704" y="5166"/>
                </a:lnTo>
                <a:lnTo>
                  <a:pt x="2700" y="5166"/>
                </a:lnTo>
                <a:lnTo>
                  <a:pt x="2698" y="5162"/>
                </a:lnTo>
                <a:lnTo>
                  <a:pt x="2694" y="5154"/>
                </a:lnTo>
                <a:lnTo>
                  <a:pt x="2692" y="5150"/>
                </a:lnTo>
                <a:lnTo>
                  <a:pt x="2688" y="5148"/>
                </a:lnTo>
                <a:lnTo>
                  <a:pt x="2686" y="5150"/>
                </a:lnTo>
                <a:lnTo>
                  <a:pt x="2682" y="5152"/>
                </a:lnTo>
                <a:lnTo>
                  <a:pt x="2680" y="5156"/>
                </a:lnTo>
                <a:lnTo>
                  <a:pt x="2676" y="5166"/>
                </a:lnTo>
                <a:lnTo>
                  <a:pt x="2670" y="5178"/>
                </a:lnTo>
                <a:lnTo>
                  <a:pt x="2668" y="5180"/>
                </a:lnTo>
                <a:lnTo>
                  <a:pt x="2666" y="5180"/>
                </a:lnTo>
                <a:lnTo>
                  <a:pt x="2660" y="5176"/>
                </a:lnTo>
                <a:lnTo>
                  <a:pt x="2654" y="5174"/>
                </a:lnTo>
                <a:lnTo>
                  <a:pt x="2646" y="5172"/>
                </a:lnTo>
                <a:lnTo>
                  <a:pt x="2634" y="5174"/>
                </a:lnTo>
                <a:lnTo>
                  <a:pt x="2630" y="5174"/>
                </a:lnTo>
                <a:lnTo>
                  <a:pt x="2626" y="5176"/>
                </a:lnTo>
                <a:lnTo>
                  <a:pt x="2620" y="5174"/>
                </a:lnTo>
                <a:lnTo>
                  <a:pt x="2612" y="5172"/>
                </a:lnTo>
                <a:lnTo>
                  <a:pt x="2604" y="5172"/>
                </a:lnTo>
                <a:lnTo>
                  <a:pt x="2600" y="5170"/>
                </a:lnTo>
                <a:lnTo>
                  <a:pt x="2596" y="5168"/>
                </a:lnTo>
                <a:lnTo>
                  <a:pt x="2594" y="5162"/>
                </a:lnTo>
                <a:lnTo>
                  <a:pt x="2590" y="5154"/>
                </a:lnTo>
                <a:lnTo>
                  <a:pt x="2588" y="5148"/>
                </a:lnTo>
                <a:lnTo>
                  <a:pt x="2586" y="5144"/>
                </a:lnTo>
                <a:lnTo>
                  <a:pt x="2584" y="5144"/>
                </a:lnTo>
                <a:lnTo>
                  <a:pt x="2582" y="5144"/>
                </a:lnTo>
                <a:lnTo>
                  <a:pt x="2576" y="5146"/>
                </a:lnTo>
                <a:lnTo>
                  <a:pt x="2574" y="5146"/>
                </a:lnTo>
                <a:lnTo>
                  <a:pt x="2570" y="5142"/>
                </a:lnTo>
                <a:lnTo>
                  <a:pt x="2566" y="5140"/>
                </a:lnTo>
                <a:lnTo>
                  <a:pt x="2564" y="5140"/>
                </a:lnTo>
                <a:lnTo>
                  <a:pt x="2558" y="5140"/>
                </a:lnTo>
                <a:lnTo>
                  <a:pt x="2554" y="5142"/>
                </a:lnTo>
                <a:lnTo>
                  <a:pt x="2552" y="5140"/>
                </a:lnTo>
                <a:lnTo>
                  <a:pt x="2550" y="5138"/>
                </a:lnTo>
                <a:lnTo>
                  <a:pt x="2544" y="5132"/>
                </a:lnTo>
                <a:lnTo>
                  <a:pt x="2538" y="5128"/>
                </a:lnTo>
                <a:lnTo>
                  <a:pt x="2532" y="5128"/>
                </a:lnTo>
                <a:lnTo>
                  <a:pt x="2530" y="5130"/>
                </a:lnTo>
                <a:lnTo>
                  <a:pt x="2530" y="5132"/>
                </a:lnTo>
                <a:lnTo>
                  <a:pt x="2528" y="5136"/>
                </a:lnTo>
                <a:lnTo>
                  <a:pt x="2526" y="5136"/>
                </a:lnTo>
                <a:lnTo>
                  <a:pt x="2520" y="5136"/>
                </a:lnTo>
                <a:lnTo>
                  <a:pt x="2512" y="5132"/>
                </a:lnTo>
                <a:lnTo>
                  <a:pt x="2498" y="5130"/>
                </a:lnTo>
                <a:lnTo>
                  <a:pt x="2492" y="5130"/>
                </a:lnTo>
                <a:lnTo>
                  <a:pt x="2488" y="5132"/>
                </a:lnTo>
                <a:lnTo>
                  <a:pt x="2486" y="5136"/>
                </a:lnTo>
                <a:lnTo>
                  <a:pt x="2484" y="5140"/>
                </a:lnTo>
                <a:lnTo>
                  <a:pt x="2482" y="5150"/>
                </a:lnTo>
                <a:lnTo>
                  <a:pt x="2480" y="5152"/>
                </a:lnTo>
                <a:lnTo>
                  <a:pt x="2478" y="5154"/>
                </a:lnTo>
                <a:lnTo>
                  <a:pt x="2474" y="5156"/>
                </a:lnTo>
                <a:lnTo>
                  <a:pt x="2472" y="5160"/>
                </a:lnTo>
                <a:lnTo>
                  <a:pt x="2472" y="5164"/>
                </a:lnTo>
                <a:lnTo>
                  <a:pt x="2464" y="5164"/>
                </a:lnTo>
                <a:lnTo>
                  <a:pt x="2460" y="5166"/>
                </a:lnTo>
                <a:lnTo>
                  <a:pt x="2458" y="5168"/>
                </a:lnTo>
                <a:lnTo>
                  <a:pt x="2460" y="5172"/>
                </a:lnTo>
                <a:lnTo>
                  <a:pt x="2464" y="5174"/>
                </a:lnTo>
                <a:lnTo>
                  <a:pt x="2474" y="5174"/>
                </a:lnTo>
                <a:lnTo>
                  <a:pt x="2482" y="5174"/>
                </a:lnTo>
                <a:lnTo>
                  <a:pt x="2490" y="5174"/>
                </a:lnTo>
                <a:lnTo>
                  <a:pt x="2494" y="5174"/>
                </a:lnTo>
                <a:lnTo>
                  <a:pt x="2496" y="5178"/>
                </a:lnTo>
                <a:lnTo>
                  <a:pt x="2500" y="5180"/>
                </a:lnTo>
                <a:lnTo>
                  <a:pt x="2504" y="5180"/>
                </a:lnTo>
                <a:lnTo>
                  <a:pt x="2510" y="5180"/>
                </a:lnTo>
                <a:lnTo>
                  <a:pt x="2512" y="5180"/>
                </a:lnTo>
                <a:lnTo>
                  <a:pt x="2508" y="5188"/>
                </a:lnTo>
                <a:lnTo>
                  <a:pt x="2506" y="5194"/>
                </a:lnTo>
                <a:lnTo>
                  <a:pt x="2508" y="5198"/>
                </a:lnTo>
                <a:lnTo>
                  <a:pt x="2510" y="5200"/>
                </a:lnTo>
                <a:lnTo>
                  <a:pt x="2516" y="5200"/>
                </a:lnTo>
                <a:lnTo>
                  <a:pt x="2536" y="5204"/>
                </a:lnTo>
                <a:lnTo>
                  <a:pt x="2550" y="5210"/>
                </a:lnTo>
                <a:lnTo>
                  <a:pt x="2570" y="5218"/>
                </a:lnTo>
                <a:lnTo>
                  <a:pt x="2576" y="5220"/>
                </a:lnTo>
                <a:lnTo>
                  <a:pt x="2584" y="5220"/>
                </a:lnTo>
                <a:lnTo>
                  <a:pt x="2588" y="5220"/>
                </a:lnTo>
                <a:lnTo>
                  <a:pt x="2594" y="5218"/>
                </a:lnTo>
                <a:lnTo>
                  <a:pt x="2602" y="5214"/>
                </a:lnTo>
                <a:lnTo>
                  <a:pt x="2606" y="5214"/>
                </a:lnTo>
                <a:lnTo>
                  <a:pt x="2608" y="5214"/>
                </a:lnTo>
                <a:lnTo>
                  <a:pt x="2614" y="5218"/>
                </a:lnTo>
                <a:lnTo>
                  <a:pt x="2620" y="5216"/>
                </a:lnTo>
                <a:lnTo>
                  <a:pt x="2628" y="5216"/>
                </a:lnTo>
                <a:lnTo>
                  <a:pt x="2642" y="5218"/>
                </a:lnTo>
                <a:lnTo>
                  <a:pt x="2648" y="5220"/>
                </a:lnTo>
                <a:lnTo>
                  <a:pt x="2654" y="5224"/>
                </a:lnTo>
                <a:lnTo>
                  <a:pt x="2662" y="5230"/>
                </a:lnTo>
                <a:lnTo>
                  <a:pt x="2668" y="5234"/>
                </a:lnTo>
                <a:lnTo>
                  <a:pt x="2676" y="5238"/>
                </a:lnTo>
                <a:lnTo>
                  <a:pt x="2690" y="5242"/>
                </a:lnTo>
                <a:lnTo>
                  <a:pt x="2706" y="5246"/>
                </a:lnTo>
                <a:lnTo>
                  <a:pt x="2722" y="5248"/>
                </a:lnTo>
                <a:lnTo>
                  <a:pt x="2726" y="5246"/>
                </a:lnTo>
                <a:lnTo>
                  <a:pt x="2728" y="5244"/>
                </a:lnTo>
                <a:lnTo>
                  <a:pt x="2732" y="5244"/>
                </a:lnTo>
                <a:lnTo>
                  <a:pt x="2752" y="5248"/>
                </a:lnTo>
                <a:lnTo>
                  <a:pt x="2764" y="5250"/>
                </a:lnTo>
                <a:lnTo>
                  <a:pt x="2770" y="5248"/>
                </a:lnTo>
                <a:lnTo>
                  <a:pt x="2772" y="5246"/>
                </a:lnTo>
                <a:lnTo>
                  <a:pt x="2774" y="5244"/>
                </a:lnTo>
                <a:lnTo>
                  <a:pt x="2774" y="5242"/>
                </a:lnTo>
                <a:lnTo>
                  <a:pt x="2776" y="5242"/>
                </a:lnTo>
                <a:lnTo>
                  <a:pt x="2794" y="5250"/>
                </a:lnTo>
                <a:lnTo>
                  <a:pt x="2806" y="5256"/>
                </a:lnTo>
                <a:lnTo>
                  <a:pt x="2814" y="5258"/>
                </a:lnTo>
                <a:lnTo>
                  <a:pt x="2820" y="5260"/>
                </a:lnTo>
                <a:lnTo>
                  <a:pt x="2828" y="5264"/>
                </a:lnTo>
                <a:lnTo>
                  <a:pt x="2834" y="5268"/>
                </a:lnTo>
                <a:lnTo>
                  <a:pt x="2836" y="5268"/>
                </a:lnTo>
                <a:lnTo>
                  <a:pt x="2836" y="5266"/>
                </a:lnTo>
                <a:lnTo>
                  <a:pt x="2836" y="5262"/>
                </a:lnTo>
                <a:lnTo>
                  <a:pt x="2832" y="5258"/>
                </a:lnTo>
                <a:close/>
                <a:moveTo>
                  <a:pt x="2398" y="4778"/>
                </a:moveTo>
                <a:lnTo>
                  <a:pt x="2398" y="4778"/>
                </a:lnTo>
                <a:lnTo>
                  <a:pt x="2400" y="4780"/>
                </a:lnTo>
                <a:lnTo>
                  <a:pt x="2402" y="4780"/>
                </a:lnTo>
                <a:lnTo>
                  <a:pt x="2406" y="4780"/>
                </a:lnTo>
                <a:lnTo>
                  <a:pt x="2410" y="4776"/>
                </a:lnTo>
                <a:lnTo>
                  <a:pt x="2410" y="4774"/>
                </a:lnTo>
                <a:lnTo>
                  <a:pt x="2408" y="4772"/>
                </a:lnTo>
                <a:lnTo>
                  <a:pt x="2402" y="4772"/>
                </a:lnTo>
                <a:lnTo>
                  <a:pt x="2398" y="4774"/>
                </a:lnTo>
                <a:lnTo>
                  <a:pt x="2398" y="4776"/>
                </a:lnTo>
                <a:lnTo>
                  <a:pt x="2398" y="4778"/>
                </a:lnTo>
                <a:close/>
                <a:moveTo>
                  <a:pt x="2330" y="4760"/>
                </a:moveTo>
                <a:lnTo>
                  <a:pt x="2330" y="4760"/>
                </a:lnTo>
                <a:lnTo>
                  <a:pt x="2330" y="4762"/>
                </a:lnTo>
                <a:lnTo>
                  <a:pt x="2332" y="4764"/>
                </a:lnTo>
                <a:lnTo>
                  <a:pt x="2340" y="4770"/>
                </a:lnTo>
                <a:lnTo>
                  <a:pt x="2348" y="4774"/>
                </a:lnTo>
                <a:lnTo>
                  <a:pt x="2350" y="4774"/>
                </a:lnTo>
                <a:lnTo>
                  <a:pt x="2350" y="4770"/>
                </a:lnTo>
                <a:lnTo>
                  <a:pt x="2350" y="4768"/>
                </a:lnTo>
                <a:lnTo>
                  <a:pt x="2346" y="4764"/>
                </a:lnTo>
                <a:lnTo>
                  <a:pt x="2340" y="4760"/>
                </a:lnTo>
                <a:lnTo>
                  <a:pt x="2334" y="4758"/>
                </a:lnTo>
                <a:lnTo>
                  <a:pt x="2332" y="4758"/>
                </a:lnTo>
                <a:lnTo>
                  <a:pt x="2330" y="4760"/>
                </a:lnTo>
                <a:close/>
                <a:moveTo>
                  <a:pt x="2230" y="4942"/>
                </a:moveTo>
                <a:lnTo>
                  <a:pt x="2230" y="4942"/>
                </a:lnTo>
                <a:lnTo>
                  <a:pt x="2230" y="4944"/>
                </a:lnTo>
                <a:lnTo>
                  <a:pt x="2230" y="4946"/>
                </a:lnTo>
                <a:lnTo>
                  <a:pt x="2234" y="4952"/>
                </a:lnTo>
                <a:lnTo>
                  <a:pt x="2238" y="4956"/>
                </a:lnTo>
                <a:lnTo>
                  <a:pt x="2242" y="4956"/>
                </a:lnTo>
                <a:lnTo>
                  <a:pt x="2244" y="4954"/>
                </a:lnTo>
                <a:lnTo>
                  <a:pt x="2244" y="4952"/>
                </a:lnTo>
                <a:lnTo>
                  <a:pt x="2244" y="4950"/>
                </a:lnTo>
                <a:lnTo>
                  <a:pt x="2240" y="4944"/>
                </a:lnTo>
                <a:lnTo>
                  <a:pt x="2236" y="4940"/>
                </a:lnTo>
                <a:lnTo>
                  <a:pt x="2232" y="4940"/>
                </a:lnTo>
                <a:lnTo>
                  <a:pt x="2230" y="4942"/>
                </a:lnTo>
                <a:close/>
                <a:moveTo>
                  <a:pt x="2194" y="4886"/>
                </a:moveTo>
                <a:lnTo>
                  <a:pt x="2194" y="4886"/>
                </a:lnTo>
                <a:lnTo>
                  <a:pt x="2192" y="4890"/>
                </a:lnTo>
                <a:lnTo>
                  <a:pt x="2192" y="4896"/>
                </a:lnTo>
                <a:lnTo>
                  <a:pt x="2194" y="4904"/>
                </a:lnTo>
                <a:lnTo>
                  <a:pt x="2198" y="4910"/>
                </a:lnTo>
                <a:lnTo>
                  <a:pt x="2208" y="4920"/>
                </a:lnTo>
                <a:lnTo>
                  <a:pt x="2214" y="4924"/>
                </a:lnTo>
                <a:lnTo>
                  <a:pt x="2218" y="4924"/>
                </a:lnTo>
                <a:lnTo>
                  <a:pt x="2220" y="4920"/>
                </a:lnTo>
                <a:lnTo>
                  <a:pt x="2220" y="4914"/>
                </a:lnTo>
                <a:lnTo>
                  <a:pt x="2214" y="4900"/>
                </a:lnTo>
                <a:lnTo>
                  <a:pt x="2210" y="4894"/>
                </a:lnTo>
                <a:lnTo>
                  <a:pt x="2204" y="4888"/>
                </a:lnTo>
                <a:lnTo>
                  <a:pt x="2200" y="4886"/>
                </a:lnTo>
                <a:lnTo>
                  <a:pt x="2194" y="4886"/>
                </a:lnTo>
                <a:close/>
                <a:moveTo>
                  <a:pt x="2182" y="4866"/>
                </a:moveTo>
                <a:lnTo>
                  <a:pt x="2182" y="4866"/>
                </a:lnTo>
                <a:lnTo>
                  <a:pt x="2184" y="4868"/>
                </a:lnTo>
                <a:lnTo>
                  <a:pt x="2186" y="4866"/>
                </a:lnTo>
                <a:lnTo>
                  <a:pt x="2188" y="4862"/>
                </a:lnTo>
                <a:lnTo>
                  <a:pt x="2188" y="4856"/>
                </a:lnTo>
                <a:lnTo>
                  <a:pt x="2186" y="4850"/>
                </a:lnTo>
                <a:lnTo>
                  <a:pt x="2184" y="4850"/>
                </a:lnTo>
                <a:lnTo>
                  <a:pt x="2182" y="4850"/>
                </a:lnTo>
                <a:lnTo>
                  <a:pt x="2180" y="4854"/>
                </a:lnTo>
                <a:lnTo>
                  <a:pt x="2180" y="4860"/>
                </a:lnTo>
                <a:lnTo>
                  <a:pt x="2180" y="4864"/>
                </a:lnTo>
                <a:lnTo>
                  <a:pt x="2182" y="4866"/>
                </a:lnTo>
                <a:close/>
                <a:moveTo>
                  <a:pt x="2248" y="4964"/>
                </a:moveTo>
                <a:lnTo>
                  <a:pt x="2248" y="4964"/>
                </a:lnTo>
                <a:lnTo>
                  <a:pt x="2246" y="4968"/>
                </a:lnTo>
                <a:lnTo>
                  <a:pt x="2246" y="4974"/>
                </a:lnTo>
                <a:lnTo>
                  <a:pt x="2248" y="4976"/>
                </a:lnTo>
                <a:lnTo>
                  <a:pt x="2252" y="4978"/>
                </a:lnTo>
                <a:lnTo>
                  <a:pt x="2254" y="4978"/>
                </a:lnTo>
                <a:lnTo>
                  <a:pt x="2256" y="4980"/>
                </a:lnTo>
                <a:lnTo>
                  <a:pt x="2260" y="4990"/>
                </a:lnTo>
                <a:lnTo>
                  <a:pt x="2262" y="4996"/>
                </a:lnTo>
                <a:lnTo>
                  <a:pt x="2264" y="4996"/>
                </a:lnTo>
                <a:lnTo>
                  <a:pt x="2266" y="4994"/>
                </a:lnTo>
                <a:lnTo>
                  <a:pt x="2266" y="4990"/>
                </a:lnTo>
                <a:lnTo>
                  <a:pt x="2266" y="4984"/>
                </a:lnTo>
                <a:lnTo>
                  <a:pt x="2260" y="4974"/>
                </a:lnTo>
                <a:lnTo>
                  <a:pt x="2254" y="4964"/>
                </a:lnTo>
                <a:lnTo>
                  <a:pt x="2250" y="4964"/>
                </a:lnTo>
                <a:lnTo>
                  <a:pt x="2248" y="4964"/>
                </a:lnTo>
                <a:close/>
                <a:moveTo>
                  <a:pt x="2354" y="4788"/>
                </a:moveTo>
                <a:lnTo>
                  <a:pt x="2354" y="4788"/>
                </a:lnTo>
                <a:lnTo>
                  <a:pt x="2352" y="4784"/>
                </a:lnTo>
                <a:lnTo>
                  <a:pt x="2350" y="4792"/>
                </a:lnTo>
                <a:lnTo>
                  <a:pt x="2348" y="4796"/>
                </a:lnTo>
                <a:lnTo>
                  <a:pt x="2348" y="4800"/>
                </a:lnTo>
                <a:lnTo>
                  <a:pt x="2352" y="4800"/>
                </a:lnTo>
                <a:lnTo>
                  <a:pt x="2358" y="4802"/>
                </a:lnTo>
                <a:lnTo>
                  <a:pt x="2364" y="4802"/>
                </a:lnTo>
                <a:lnTo>
                  <a:pt x="2370" y="4804"/>
                </a:lnTo>
                <a:lnTo>
                  <a:pt x="2372" y="4804"/>
                </a:lnTo>
                <a:lnTo>
                  <a:pt x="2372" y="4800"/>
                </a:lnTo>
                <a:lnTo>
                  <a:pt x="2372" y="4798"/>
                </a:lnTo>
                <a:lnTo>
                  <a:pt x="2370" y="4796"/>
                </a:lnTo>
                <a:lnTo>
                  <a:pt x="2364" y="4794"/>
                </a:lnTo>
                <a:lnTo>
                  <a:pt x="2358" y="4792"/>
                </a:lnTo>
                <a:lnTo>
                  <a:pt x="2354" y="4788"/>
                </a:lnTo>
                <a:close/>
                <a:moveTo>
                  <a:pt x="2484" y="5128"/>
                </a:moveTo>
                <a:lnTo>
                  <a:pt x="2484" y="5128"/>
                </a:lnTo>
                <a:lnTo>
                  <a:pt x="2486" y="5124"/>
                </a:lnTo>
                <a:lnTo>
                  <a:pt x="2486" y="5120"/>
                </a:lnTo>
                <a:lnTo>
                  <a:pt x="2488" y="5108"/>
                </a:lnTo>
                <a:lnTo>
                  <a:pt x="2486" y="5092"/>
                </a:lnTo>
                <a:lnTo>
                  <a:pt x="2488" y="5076"/>
                </a:lnTo>
                <a:lnTo>
                  <a:pt x="2488" y="5062"/>
                </a:lnTo>
                <a:lnTo>
                  <a:pt x="2486" y="5056"/>
                </a:lnTo>
                <a:lnTo>
                  <a:pt x="2484" y="5050"/>
                </a:lnTo>
                <a:lnTo>
                  <a:pt x="2486" y="5038"/>
                </a:lnTo>
                <a:lnTo>
                  <a:pt x="2488" y="5028"/>
                </a:lnTo>
                <a:lnTo>
                  <a:pt x="2488" y="5020"/>
                </a:lnTo>
                <a:lnTo>
                  <a:pt x="2486" y="5014"/>
                </a:lnTo>
                <a:lnTo>
                  <a:pt x="2492" y="5004"/>
                </a:lnTo>
                <a:lnTo>
                  <a:pt x="2494" y="4998"/>
                </a:lnTo>
                <a:lnTo>
                  <a:pt x="2496" y="4994"/>
                </a:lnTo>
                <a:lnTo>
                  <a:pt x="2494" y="4990"/>
                </a:lnTo>
                <a:lnTo>
                  <a:pt x="2492" y="4988"/>
                </a:lnTo>
                <a:lnTo>
                  <a:pt x="2486" y="4982"/>
                </a:lnTo>
                <a:lnTo>
                  <a:pt x="2482" y="4978"/>
                </a:lnTo>
                <a:lnTo>
                  <a:pt x="2480" y="4972"/>
                </a:lnTo>
                <a:lnTo>
                  <a:pt x="2476" y="4962"/>
                </a:lnTo>
                <a:lnTo>
                  <a:pt x="2472" y="4956"/>
                </a:lnTo>
                <a:lnTo>
                  <a:pt x="2468" y="4954"/>
                </a:lnTo>
                <a:lnTo>
                  <a:pt x="2460" y="4956"/>
                </a:lnTo>
                <a:lnTo>
                  <a:pt x="2456" y="4958"/>
                </a:lnTo>
                <a:lnTo>
                  <a:pt x="2452" y="4956"/>
                </a:lnTo>
                <a:lnTo>
                  <a:pt x="2450" y="4956"/>
                </a:lnTo>
                <a:lnTo>
                  <a:pt x="2446" y="4958"/>
                </a:lnTo>
                <a:lnTo>
                  <a:pt x="2440" y="4962"/>
                </a:lnTo>
                <a:lnTo>
                  <a:pt x="2442" y="4956"/>
                </a:lnTo>
                <a:lnTo>
                  <a:pt x="2446" y="4946"/>
                </a:lnTo>
                <a:lnTo>
                  <a:pt x="2446" y="4942"/>
                </a:lnTo>
                <a:lnTo>
                  <a:pt x="2442" y="4940"/>
                </a:lnTo>
                <a:lnTo>
                  <a:pt x="2438" y="4938"/>
                </a:lnTo>
                <a:lnTo>
                  <a:pt x="2436" y="4932"/>
                </a:lnTo>
                <a:lnTo>
                  <a:pt x="2430" y="4914"/>
                </a:lnTo>
                <a:lnTo>
                  <a:pt x="2428" y="4904"/>
                </a:lnTo>
                <a:lnTo>
                  <a:pt x="2426" y="4898"/>
                </a:lnTo>
                <a:lnTo>
                  <a:pt x="2422" y="4892"/>
                </a:lnTo>
                <a:lnTo>
                  <a:pt x="2420" y="4890"/>
                </a:lnTo>
                <a:lnTo>
                  <a:pt x="2416" y="4890"/>
                </a:lnTo>
                <a:lnTo>
                  <a:pt x="2410" y="4890"/>
                </a:lnTo>
                <a:lnTo>
                  <a:pt x="2404" y="4890"/>
                </a:lnTo>
                <a:lnTo>
                  <a:pt x="2394" y="4884"/>
                </a:lnTo>
                <a:lnTo>
                  <a:pt x="2390" y="4880"/>
                </a:lnTo>
                <a:lnTo>
                  <a:pt x="2388" y="4876"/>
                </a:lnTo>
                <a:lnTo>
                  <a:pt x="2388" y="4872"/>
                </a:lnTo>
                <a:lnTo>
                  <a:pt x="2388" y="4868"/>
                </a:lnTo>
                <a:lnTo>
                  <a:pt x="2390" y="4862"/>
                </a:lnTo>
                <a:lnTo>
                  <a:pt x="2392" y="4858"/>
                </a:lnTo>
                <a:lnTo>
                  <a:pt x="2390" y="4852"/>
                </a:lnTo>
                <a:lnTo>
                  <a:pt x="2390" y="4848"/>
                </a:lnTo>
                <a:lnTo>
                  <a:pt x="2392" y="4846"/>
                </a:lnTo>
                <a:lnTo>
                  <a:pt x="2396" y="4844"/>
                </a:lnTo>
                <a:lnTo>
                  <a:pt x="2400" y="4842"/>
                </a:lnTo>
                <a:lnTo>
                  <a:pt x="2402" y="4836"/>
                </a:lnTo>
                <a:lnTo>
                  <a:pt x="2402" y="4832"/>
                </a:lnTo>
                <a:lnTo>
                  <a:pt x="2400" y="4826"/>
                </a:lnTo>
                <a:lnTo>
                  <a:pt x="2396" y="4822"/>
                </a:lnTo>
                <a:lnTo>
                  <a:pt x="2392" y="4818"/>
                </a:lnTo>
                <a:lnTo>
                  <a:pt x="2386" y="4816"/>
                </a:lnTo>
                <a:lnTo>
                  <a:pt x="2380" y="4818"/>
                </a:lnTo>
                <a:lnTo>
                  <a:pt x="2376" y="4820"/>
                </a:lnTo>
                <a:lnTo>
                  <a:pt x="2374" y="4820"/>
                </a:lnTo>
                <a:lnTo>
                  <a:pt x="2372" y="4814"/>
                </a:lnTo>
                <a:lnTo>
                  <a:pt x="2372" y="4812"/>
                </a:lnTo>
                <a:lnTo>
                  <a:pt x="2368" y="4808"/>
                </a:lnTo>
                <a:lnTo>
                  <a:pt x="2364" y="4806"/>
                </a:lnTo>
                <a:lnTo>
                  <a:pt x="2356" y="4804"/>
                </a:lnTo>
                <a:lnTo>
                  <a:pt x="2348" y="4802"/>
                </a:lnTo>
                <a:lnTo>
                  <a:pt x="2342" y="4796"/>
                </a:lnTo>
                <a:lnTo>
                  <a:pt x="2340" y="4790"/>
                </a:lnTo>
                <a:lnTo>
                  <a:pt x="2338" y="4784"/>
                </a:lnTo>
                <a:lnTo>
                  <a:pt x="2336" y="4776"/>
                </a:lnTo>
                <a:lnTo>
                  <a:pt x="2332" y="4768"/>
                </a:lnTo>
                <a:lnTo>
                  <a:pt x="2324" y="4762"/>
                </a:lnTo>
                <a:lnTo>
                  <a:pt x="2314" y="4758"/>
                </a:lnTo>
                <a:lnTo>
                  <a:pt x="2308" y="4756"/>
                </a:lnTo>
                <a:lnTo>
                  <a:pt x="2304" y="4754"/>
                </a:lnTo>
                <a:lnTo>
                  <a:pt x="2302" y="4748"/>
                </a:lnTo>
                <a:lnTo>
                  <a:pt x="2300" y="4740"/>
                </a:lnTo>
                <a:lnTo>
                  <a:pt x="2298" y="4738"/>
                </a:lnTo>
                <a:lnTo>
                  <a:pt x="2296" y="4734"/>
                </a:lnTo>
                <a:lnTo>
                  <a:pt x="2288" y="4728"/>
                </a:lnTo>
                <a:lnTo>
                  <a:pt x="2284" y="4728"/>
                </a:lnTo>
                <a:lnTo>
                  <a:pt x="2282" y="4730"/>
                </a:lnTo>
                <a:lnTo>
                  <a:pt x="2282" y="4732"/>
                </a:lnTo>
                <a:lnTo>
                  <a:pt x="2282" y="4740"/>
                </a:lnTo>
                <a:lnTo>
                  <a:pt x="2282" y="4742"/>
                </a:lnTo>
                <a:lnTo>
                  <a:pt x="2280" y="4740"/>
                </a:lnTo>
                <a:lnTo>
                  <a:pt x="2274" y="4736"/>
                </a:lnTo>
                <a:lnTo>
                  <a:pt x="2270" y="4732"/>
                </a:lnTo>
                <a:lnTo>
                  <a:pt x="2266" y="4728"/>
                </a:lnTo>
                <a:lnTo>
                  <a:pt x="2262" y="4718"/>
                </a:lnTo>
                <a:lnTo>
                  <a:pt x="2258" y="4710"/>
                </a:lnTo>
                <a:lnTo>
                  <a:pt x="2254" y="4708"/>
                </a:lnTo>
                <a:lnTo>
                  <a:pt x="2252" y="4708"/>
                </a:lnTo>
                <a:lnTo>
                  <a:pt x="2248" y="4702"/>
                </a:lnTo>
                <a:lnTo>
                  <a:pt x="2242" y="4692"/>
                </a:lnTo>
                <a:lnTo>
                  <a:pt x="2234" y="4680"/>
                </a:lnTo>
                <a:lnTo>
                  <a:pt x="2222" y="4670"/>
                </a:lnTo>
                <a:lnTo>
                  <a:pt x="2214" y="4666"/>
                </a:lnTo>
                <a:lnTo>
                  <a:pt x="2208" y="4664"/>
                </a:lnTo>
                <a:lnTo>
                  <a:pt x="2204" y="4662"/>
                </a:lnTo>
                <a:lnTo>
                  <a:pt x="2200" y="4658"/>
                </a:lnTo>
                <a:lnTo>
                  <a:pt x="2196" y="4652"/>
                </a:lnTo>
                <a:lnTo>
                  <a:pt x="2192" y="4646"/>
                </a:lnTo>
                <a:lnTo>
                  <a:pt x="2190" y="4644"/>
                </a:lnTo>
                <a:lnTo>
                  <a:pt x="2186" y="4642"/>
                </a:lnTo>
                <a:lnTo>
                  <a:pt x="2182" y="4640"/>
                </a:lnTo>
                <a:lnTo>
                  <a:pt x="2180" y="4638"/>
                </a:lnTo>
                <a:lnTo>
                  <a:pt x="2180" y="4632"/>
                </a:lnTo>
                <a:lnTo>
                  <a:pt x="2178" y="4626"/>
                </a:lnTo>
                <a:lnTo>
                  <a:pt x="2176" y="4624"/>
                </a:lnTo>
                <a:lnTo>
                  <a:pt x="2174" y="4622"/>
                </a:lnTo>
                <a:lnTo>
                  <a:pt x="2170" y="4620"/>
                </a:lnTo>
                <a:lnTo>
                  <a:pt x="2168" y="4618"/>
                </a:lnTo>
                <a:lnTo>
                  <a:pt x="2166" y="4612"/>
                </a:lnTo>
                <a:lnTo>
                  <a:pt x="2166" y="4604"/>
                </a:lnTo>
                <a:lnTo>
                  <a:pt x="2162" y="4598"/>
                </a:lnTo>
                <a:lnTo>
                  <a:pt x="2158" y="4592"/>
                </a:lnTo>
                <a:lnTo>
                  <a:pt x="2150" y="4582"/>
                </a:lnTo>
                <a:lnTo>
                  <a:pt x="2146" y="4582"/>
                </a:lnTo>
                <a:lnTo>
                  <a:pt x="2146" y="4584"/>
                </a:lnTo>
                <a:lnTo>
                  <a:pt x="2142" y="4586"/>
                </a:lnTo>
                <a:lnTo>
                  <a:pt x="2138" y="4586"/>
                </a:lnTo>
                <a:lnTo>
                  <a:pt x="2134" y="4584"/>
                </a:lnTo>
                <a:lnTo>
                  <a:pt x="2130" y="4582"/>
                </a:lnTo>
                <a:lnTo>
                  <a:pt x="2128" y="4580"/>
                </a:lnTo>
                <a:lnTo>
                  <a:pt x="2122" y="4582"/>
                </a:lnTo>
                <a:lnTo>
                  <a:pt x="2114" y="4584"/>
                </a:lnTo>
                <a:lnTo>
                  <a:pt x="2108" y="4584"/>
                </a:lnTo>
                <a:lnTo>
                  <a:pt x="2098" y="4584"/>
                </a:lnTo>
                <a:lnTo>
                  <a:pt x="2088" y="4580"/>
                </a:lnTo>
                <a:lnTo>
                  <a:pt x="2086" y="4578"/>
                </a:lnTo>
                <a:lnTo>
                  <a:pt x="2084" y="4576"/>
                </a:lnTo>
                <a:lnTo>
                  <a:pt x="2082" y="4572"/>
                </a:lnTo>
                <a:lnTo>
                  <a:pt x="2078" y="4568"/>
                </a:lnTo>
                <a:lnTo>
                  <a:pt x="2070" y="4566"/>
                </a:lnTo>
                <a:lnTo>
                  <a:pt x="2062" y="4564"/>
                </a:lnTo>
                <a:lnTo>
                  <a:pt x="2058" y="4566"/>
                </a:lnTo>
                <a:lnTo>
                  <a:pt x="2056" y="4570"/>
                </a:lnTo>
                <a:lnTo>
                  <a:pt x="2056" y="4576"/>
                </a:lnTo>
                <a:lnTo>
                  <a:pt x="2058" y="4584"/>
                </a:lnTo>
                <a:lnTo>
                  <a:pt x="2060" y="4594"/>
                </a:lnTo>
                <a:lnTo>
                  <a:pt x="2070" y="4612"/>
                </a:lnTo>
                <a:lnTo>
                  <a:pt x="2080" y="4626"/>
                </a:lnTo>
                <a:lnTo>
                  <a:pt x="2086" y="4634"/>
                </a:lnTo>
                <a:lnTo>
                  <a:pt x="2094" y="4640"/>
                </a:lnTo>
                <a:lnTo>
                  <a:pt x="2102" y="4650"/>
                </a:lnTo>
                <a:lnTo>
                  <a:pt x="2104" y="4654"/>
                </a:lnTo>
                <a:lnTo>
                  <a:pt x="2108" y="4658"/>
                </a:lnTo>
                <a:lnTo>
                  <a:pt x="2114" y="4658"/>
                </a:lnTo>
                <a:lnTo>
                  <a:pt x="2116" y="4658"/>
                </a:lnTo>
                <a:lnTo>
                  <a:pt x="2120" y="4660"/>
                </a:lnTo>
                <a:lnTo>
                  <a:pt x="2124" y="4664"/>
                </a:lnTo>
                <a:lnTo>
                  <a:pt x="2130" y="4672"/>
                </a:lnTo>
                <a:lnTo>
                  <a:pt x="2138" y="4686"/>
                </a:lnTo>
                <a:lnTo>
                  <a:pt x="2138" y="4690"/>
                </a:lnTo>
                <a:lnTo>
                  <a:pt x="2138" y="4692"/>
                </a:lnTo>
                <a:lnTo>
                  <a:pt x="2146" y="4698"/>
                </a:lnTo>
                <a:lnTo>
                  <a:pt x="2152" y="4702"/>
                </a:lnTo>
                <a:lnTo>
                  <a:pt x="2154" y="4706"/>
                </a:lnTo>
                <a:lnTo>
                  <a:pt x="2154" y="4716"/>
                </a:lnTo>
                <a:lnTo>
                  <a:pt x="2156" y="4720"/>
                </a:lnTo>
                <a:lnTo>
                  <a:pt x="2158" y="4724"/>
                </a:lnTo>
                <a:lnTo>
                  <a:pt x="2162" y="4730"/>
                </a:lnTo>
                <a:lnTo>
                  <a:pt x="2172" y="4736"/>
                </a:lnTo>
                <a:lnTo>
                  <a:pt x="2182" y="4742"/>
                </a:lnTo>
                <a:lnTo>
                  <a:pt x="2192" y="4748"/>
                </a:lnTo>
                <a:lnTo>
                  <a:pt x="2198" y="4756"/>
                </a:lnTo>
                <a:lnTo>
                  <a:pt x="2200" y="4760"/>
                </a:lnTo>
                <a:lnTo>
                  <a:pt x="2200" y="4762"/>
                </a:lnTo>
                <a:lnTo>
                  <a:pt x="2198" y="4766"/>
                </a:lnTo>
                <a:lnTo>
                  <a:pt x="2198" y="4772"/>
                </a:lnTo>
                <a:lnTo>
                  <a:pt x="2206" y="4794"/>
                </a:lnTo>
                <a:lnTo>
                  <a:pt x="2214" y="4820"/>
                </a:lnTo>
                <a:lnTo>
                  <a:pt x="2218" y="4828"/>
                </a:lnTo>
                <a:lnTo>
                  <a:pt x="2226" y="4834"/>
                </a:lnTo>
                <a:lnTo>
                  <a:pt x="2234" y="4838"/>
                </a:lnTo>
                <a:lnTo>
                  <a:pt x="2236" y="4844"/>
                </a:lnTo>
                <a:lnTo>
                  <a:pt x="2240" y="4854"/>
                </a:lnTo>
                <a:lnTo>
                  <a:pt x="2254" y="4870"/>
                </a:lnTo>
                <a:lnTo>
                  <a:pt x="2260" y="4876"/>
                </a:lnTo>
                <a:lnTo>
                  <a:pt x="2262" y="4882"/>
                </a:lnTo>
                <a:lnTo>
                  <a:pt x="2264" y="4886"/>
                </a:lnTo>
                <a:lnTo>
                  <a:pt x="2264" y="4890"/>
                </a:lnTo>
                <a:lnTo>
                  <a:pt x="2262" y="4898"/>
                </a:lnTo>
                <a:lnTo>
                  <a:pt x="2264" y="4900"/>
                </a:lnTo>
                <a:lnTo>
                  <a:pt x="2266" y="4904"/>
                </a:lnTo>
                <a:lnTo>
                  <a:pt x="2274" y="4912"/>
                </a:lnTo>
                <a:lnTo>
                  <a:pt x="2278" y="4922"/>
                </a:lnTo>
                <a:lnTo>
                  <a:pt x="2282" y="4934"/>
                </a:lnTo>
                <a:lnTo>
                  <a:pt x="2284" y="4946"/>
                </a:lnTo>
                <a:lnTo>
                  <a:pt x="2290" y="4960"/>
                </a:lnTo>
                <a:lnTo>
                  <a:pt x="2300" y="4976"/>
                </a:lnTo>
                <a:lnTo>
                  <a:pt x="2312" y="4992"/>
                </a:lnTo>
                <a:lnTo>
                  <a:pt x="2326" y="5008"/>
                </a:lnTo>
                <a:lnTo>
                  <a:pt x="2336" y="5018"/>
                </a:lnTo>
                <a:lnTo>
                  <a:pt x="2342" y="5028"/>
                </a:lnTo>
                <a:lnTo>
                  <a:pt x="2350" y="5038"/>
                </a:lnTo>
                <a:lnTo>
                  <a:pt x="2364" y="5054"/>
                </a:lnTo>
                <a:lnTo>
                  <a:pt x="2380" y="5072"/>
                </a:lnTo>
                <a:lnTo>
                  <a:pt x="2394" y="5084"/>
                </a:lnTo>
                <a:lnTo>
                  <a:pt x="2404" y="5094"/>
                </a:lnTo>
                <a:lnTo>
                  <a:pt x="2416" y="5108"/>
                </a:lnTo>
                <a:lnTo>
                  <a:pt x="2426" y="5122"/>
                </a:lnTo>
                <a:lnTo>
                  <a:pt x="2434" y="5132"/>
                </a:lnTo>
                <a:lnTo>
                  <a:pt x="2436" y="5134"/>
                </a:lnTo>
                <a:lnTo>
                  <a:pt x="2438" y="5134"/>
                </a:lnTo>
                <a:lnTo>
                  <a:pt x="2434" y="5120"/>
                </a:lnTo>
                <a:lnTo>
                  <a:pt x="2434" y="5112"/>
                </a:lnTo>
                <a:lnTo>
                  <a:pt x="2434" y="5110"/>
                </a:lnTo>
                <a:lnTo>
                  <a:pt x="2438" y="5112"/>
                </a:lnTo>
                <a:lnTo>
                  <a:pt x="2444" y="5114"/>
                </a:lnTo>
                <a:lnTo>
                  <a:pt x="2450" y="5118"/>
                </a:lnTo>
                <a:lnTo>
                  <a:pt x="2454" y="5120"/>
                </a:lnTo>
                <a:lnTo>
                  <a:pt x="2458" y="5118"/>
                </a:lnTo>
                <a:lnTo>
                  <a:pt x="2460" y="5114"/>
                </a:lnTo>
                <a:lnTo>
                  <a:pt x="2462" y="5108"/>
                </a:lnTo>
                <a:lnTo>
                  <a:pt x="2464" y="5108"/>
                </a:lnTo>
                <a:lnTo>
                  <a:pt x="2470" y="5116"/>
                </a:lnTo>
                <a:lnTo>
                  <a:pt x="2476" y="5126"/>
                </a:lnTo>
                <a:lnTo>
                  <a:pt x="2480" y="5128"/>
                </a:lnTo>
                <a:lnTo>
                  <a:pt x="2484" y="5128"/>
                </a:lnTo>
                <a:close/>
                <a:moveTo>
                  <a:pt x="2344" y="4774"/>
                </a:moveTo>
                <a:lnTo>
                  <a:pt x="2344" y="4774"/>
                </a:lnTo>
                <a:lnTo>
                  <a:pt x="2340" y="4772"/>
                </a:lnTo>
                <a:lnTo>
                  <a:pt x="2338" y="4772"/>
                </a:lnTo>
                <a:lnTo>
                  <a:pt x="2338" y="4774"/>
                </a:lnTo>
                <a:lnTo>
                  <a:pt x="2338" y="4776"/>
                </a:lnTo>
                <a:lnTo>
                  <a:pt x="2340" y="4784"/>
                </a:lnTo>
                <a:lnTo>
                  <a:pt x="2344" y="4792"/>
                </a:lnTo>
                <a:lnTo>
                  <a:pt x="2346" y="4792"/>
                </a:lnTo>
                <a:lnTo>
                  <a:pt x="2348" y="4788"/>
                </a:lnTo>
                <a:lnTo>
                  <a:pt x="2348" y="4780"/>
                </a:lnTo>
                <a:lnTo>
                  <a:pt x="2346" y="4776"/>
                </a:lnTo>
                <a:lnTo>
                  <a:pt x="2344" y="4774"/>
                </a:lnTo>
                <a:close/>
                <a:moveTo>
                  <a:pt x="2374" y="4792"/>
                </a:moveTo>
                <a:lnTo>
                  <a:pt x="2374" y="4792"/>
                </a:lnTo>
                <a:lnTo>
                  <a:pt x="2372" y="4786"/>
                </a:lnTo>
                <a:lnTo>
                  <a:pt x="2366" y="4784"/>
                </a:lnTo>
                <a:lnTo>
                  <a:pt x="2360" y="4782"/>
                </a:lnTo>
                <a:lnTo>
                  <a:pt x="2358" y="4782"/>
                </a:lnTo>
                <a:lnTo>
                  <a:pt x="2358" y="4784"/>
                </a:lnTo>
                <a:lnTo>
                  <a:pt x="2358" y="4788"/>
                </a:lnTo>
                <a:lnTo>
                  <a:pt x="2364" y="4790"/>
                </a:lnTo>
                <a:lnTo>
                  <a:pt x="2372" y="4794"/>
                </a:lnTo>
                <a:lnTo>
                  <a:pt x="2374" y="4794"/>
                </a:lnTo>
                <a:lnTo>
                  <a:pt x="2374" y="4792"/>
                </a:lnTo>
                <a:close/>
                <a:moveTo>
                  <a:pt x="2316" y="4736"/>
                </a:moveTo>
                <a:lnTo>
                  <a:pt x="2316" y="4736"/>
                </a:lnTo>
                <a:lnTo>
                  <a:pt x="2312" y="4736"/>
                </a:lnTo>
                <a:lnTo>
                  <a:pt x="2310" y="4736"/>
                </a:lnTo>
                <a:lnTo>
                  <a:pt x="2306" y="4740"/>
                </a:lnTo>
                <a:lnTo>
                  <a:pt x="2306" y="4746"/>
                </a:lnTo>
                <a:lnTo>
                  <a:pt x="2308" y="4750"/>
                </a:lnTo>
                <a:lnTo>
                  <a:pt x="2310" y="4752"/>
                </a:lnTo>
                <a:lnTo>
                  <a:pt x="2312" y="4752"/>
                </a:lnTo>
                <a:lnTo>
                  <a:pt x="2314" y="4752"/>
                </a:lnTo>
                <a:lnTo>
                  <a:pt x="2318" y="4746"/>
                </a:lnTo>
                <a:lnTo>
                  <a:pt x="2318" y="4740"/>
                </a:lnTo>
                <a:lnTo>
                  <a:pt x="2318" y="4736"/>
                </a:lnTo>
                <a:lnTo>
                  <a:pt x="2316" y="4736"/>
                </a:lnTo>
                <a:close/>
                <a:moveTo>
                  <a:pt x="36" y="5458"/>
                </a:moveTo>
                <a:lnTo>
                  <a:pt x="36" y="5458"/>
                </a:lnTo>
                <a:lnTo>
                  <a:pt x="32" y="5458"/>
                </a:lnTo>
                <a:lnTo>
                  <a:pt x="30" y="5460"/>
                </a:lnTo>
                <a:lnTo>
                  <a:pt x="32" y="5464"/>
                </a:lnTo>
                <a:lnTo>
                  <a:pt x="36" y="5470"/>
                </a:lnTo>
                <a:lnTo>
                  <a:pt x="38" y="5472"/>
                </a:lnTo>
                <a:lnTo>
                  <a:pt x="40" y="5472"/>
                </a:lnTo>
                <a:lnTo>
                  <a:pt x="40" y="5468"/>
                </a:lnTo>
                <a:lnTo>
                  <a:pt x="40" y="5462"/>
                </a:lnTo>
                <a:lnTo>
                  <a:pt x="36" y="5458"/>
                </a:lnTo>
                <a:close/>
                <a:moveTo>
                  <a:pt x="2554" y="4992"/>
                </a:moveTo>
                <a:lnTo>
                  <a:pt x="2554" y="4992"/>
                </a:lnTo>
                <a:lnTo>
                  <a:pt x="2558" y="4998"/>
                </a:lnTo>
                <a:lnTo>
                  <a:pt x="2560" y="4998"/>
                </a:lnTo>
                <a:lnTo>
                  <a:pt x="2562" y="4996"/>
                </a:lnTo>
                <a:lnTo>
                  <a:pt x="2564" y="4994"/>
                </a:lnTo>
                <a:lnTo>
                  <a:pt x="2566" y="4994"/>
                </a:lnTo>
                <a:lnTo>
                  <a:pt x="2570" y="4994"/>
                </a:lnTo>
                <a:lnTo>
                  <a:pt x="2574" y="4994"/>
                </a:lnTo>
                <a:lnTo>
                  <a:pt x="2578" y="4988"/>
                </a:lnTo>
                <a:lnTo>
                  <a:pt x="2582" y="4980"/>
                </a:lnTo>
                <a:lnTo>
                  <a:pt x="2582" y="4976"/>
                </a:lnTo>
                <a:lnTo>
                  <a:pt x="2580" y="4974"/>
                </a:lnTo>
                <a:lnTo>
                  <a:pt x="2576" y="4968"/>
                </a:lnTo>
                <a:lnTo>
                  <a:pt x="2568" y="4964"/>
                </a:lnTo>
                <a:lnTo>
                  <a:pt x="2562" y="4962"/>
                </a:lnTo>
                <a:lnTo>
                  <a:pt x="2558" y="4964"/>
                </a:lnTo>
                <a:lnTo>
                  <a:pt x="2556" y="4968"/>
                </a:lnTo>
                <a:lnTo>
                  <a:pt x="2554" y="4972"/>
                </a:lnTo>
                <a:lnTo>
                  <a:pt x="2552" y="4982"/>
                </a:lnTo>
                <a:lnTo>
                  <a:pt x="2552" y="4988"/>
                </a:lnTo>
                <a:lnTo>
                  <a:pt x="2554" y="4992"/>
                </a:lnTo>
                <a:close/>
                <a:moveTo>
                  <a:pt x="8" y="5430"/>
                </a:moveTo>
                <a:lnTo>
                  <a:pt x="8" y="5430"/>
                </a:lnTo>
                <a:lnTo>
                  <a:pt x="6" y="5434"/>
                </a:lnTo>
                <a:lnTo>
                  <a:pt x="6" y="5436"/>
                </a:lnTo>
                <a:lnTo>
                  <a:pt x="6" y="5440"/>
                </a:lnTo>
                <a:lnTo>
                  <a:pt x="10" y="5444"/>
                </a:lnTo>
                <a:lnTo>
                  <a:pt x="14" y="5442"/>
                </a:lnTo>
                <a:lnTo>
                  <a:pt x="14" y="5438"/>
                </a:lnTo>
                <a:lnTo>
                  <a:pt x="14" y="5434"/>
                </a:lnTo>
                <a:lnTo>
                  <a:pt x="12" y="5430"/>
                </a:lnTo>
                <a:lnTo>
                  <a:pt x="10" y="5430"/>
                </a:lnTo>
                <a:lnTo>
                  <a:pt x="8" y="5430"/>
                </a:lnTo>
                <a:close/>
                <a:moveTo>
                  <a:pt x="3222" y="4178"/>
                </a:moveTo>
                <a:lnTo>
                  <a:pt x="3222" y="4178"/>
                </a:lnTo>
                <a:lnTo>
                  <a:pt x="3224" y="4178"/>
                </a:lnTo>
                <a:lnTo>
                  <a:pt x="3228" y="4176"/>
                </a:lnTo>
                <a:lnTo>
                  <a:pt x="3232" y="4172"/>
                </a:lnTo>
                <a:lnTo>
                  <a:pt x="3234" y="4166"/>
                </a:lnTo>
                <a:lnTo>
                  <a:pt x="3232" y="4162"/>
                </a:lnTo>
                <a:lnTo>
                  <a:pt x="3232" y="4160"/>
                </a:lnTo>
                <a:lnTo>
                  <a:pt x="3230" y="4160"/>
                </a:lnTo>
                <a:lnTo>
                  <a:pt x="3228" y="4156"/>
                </a:lnTo>
                <a:lnTo>
                  <a:pt x="3226" y="4152"/>
                </a:lnTo>
                <a:lnTo>
                  <a:pt x="3224" y="4150"/>
                </a:lnTo>
                <a:lnTo>
                  <a:pt x="3222" y="4154"/>
                </a:lnTo>
                <a:lnTo>
                  <a:pt x="3222" y="4160"/>
                </a:lnTo>
                <a:lnTo>
                  <a:pt x="3222" y="4168"/>
                </a:lnTo>
                <a:lnTo>
                  <a:pt x="3220" y="4172"/>
                </a:lnTo>
                <a:lnTo>
                  <a:pt x="3218" y="4174"/>
                </a:lnTo>
                <a:lnTo>
                  <a:pt x="3222" y="4178"/>
                </a:lnTo>
                <a:close/>
                <a:moveTo>
                  <a:pt x="3526" y="3176"/>
                </a:moveTo>
                <a:lnTo>
                  <a:pt x="3526" y="3176"/>
                </a:lnTo>
                <a:lnTo>
                  <a:pt x="3522" y="3176"/>
                </a:lnTo>
                <a:lnTo>
                  <a:pt x="3520" y="3174"/>
                </a:lnTo>
                <a:lnTo>
                  <a:pt x="3522" y="3168"/>
                </a:lnTo>
                <a:lnTo>
                  <a:pt x="3526" y="3162"/>
                </a:lnTo>
                <a:lnTo>
                  <a:pt x="3526" y="3158"/>
                </a:lnTo>
                <a:lnTo>
                  <a:pt x="3526" y="3154"/>
                </a:lnTo>
                <a:lnTo>
                  <a:pt x="3522" y="3152"/>
                </a:lnTo>
                <a:lnTo>
                  <a:pt x="3518" y="3152"/>
                </a:lnTo>
                <a:lnTo>
                  <a:pt x="3510" y="3156"/>
                </a:lnTo>
                <a:lnTo>
                  <a:pt x="3506" y="3156"/>
                </a:lnTo>
                <a:lnTo>
                  <a:pt x="3504" y="3156"/>
                </a:lnTo>
                <a:lnTo>
                  <a:pt x="3500" y="3154"/>
                </a:lnTo>
                <a:lnTo>
                  <a:pt x="3500" y="3148"/>
                </a:lnTo>
                <a:lnTo>
                  <a:pt x="3498" y="3146"/>
                </a:lnTo>
                <a:lnTo>
                  <a:pt x="3496" y="3142"/>
                </a:lnTo>
                <a:lnTo>
                  <a:pt x="3490" y="3140"/>
                </a:lnTo>
                <a:lnTo>
                  <a:pt x="3486" y="3140"/>
                </a:lnTo>
                <a:lnTo>
                  <a:pt x="3482" y="3140"/>
                </a:lnTo>
                <a:lnTo>
                  <a:pt x="3478" y="3144"/>
                </a:lnTo>
                <a:lnTo>
                  <a:pt x="3476" y="3148"/>
                </a:lnTo>
                <a:lnTo>
                  <a:pt x="3474" y="3154"/>
                </a:lnTo>
                <a:lnTo>
                  <a:pt x="3470" y="3154"/>
                </a:lnTo>
                <a:lnTo>
                  <a:pt x="3466" y="3154"/>
                </a:lnTo>
                <a:lnTo>
                  <a:pt x="3464" y="3160"/>
                </a:lnTo>
                <a:lnTo>
                  <a:pt x="3462" y="3164"/>
                </a:lnTo>
                <a:lnTo>
                  <a:pt x="3460" y="3164"/>
                </a:lnTo>
                <a:lnTo>
                  <a:pt x="3456" y="3160"/>
                </a:lnTo>
                <a:lnTo>
                  <a:pt x="3454" y="3158"/>
                </a:lnTo>
                <a:lnTo>
                  <a:pt x="3452" y="3164"/>
                </a:lnTo>
                <a:lnTo>
                  <a:pt x="3452" y="3168"/>
                </a:lnTo>
                <a:lnTo>
                  <a:pt x="3448" y="3170"/>
                </a:lnTo>
                <a:lnTo>
                  <a:pt x="3444" y="3168"/>
                </a:lnTo>
                <a:lnTo>
                  <a:pt x="3440" y="3168"/>
                </a:lnTo>
                <a:lnTo>
                  <a:pt x="3442" y="3174"/>
                </a:lnTo>
                <a:lnTo>
                  <a:pt x="3444" y="3182"/>
                </a:lnTo>
                <a:lnTo>
                  <a:pt x="3444" y="3186"/>
                </a:lnTo>
                <a:lnTo>
                  <a:pt x="3444" y="3190"/>
                </a:lnTo>
                <a:lnTo>
                  <a:pt x="3446" y="3196"/>
                </a:lnTo>
                <a:lnTo>
                  <a:pt x="3448" y="3200"/>
                </a:lnTo>
                <a:lnTo>
                  <a:pt x="3450" y="3204"/>
                </a:lnTo>
                <a:lnTo>
                  <a:pt x="3450" y="3210"/>
                </a:lnTo>
                <a:lnTo>
                  <a:pt x="3456" y="3204"/>
                </a:lnTo>
                <a:lnTo>
                  <a:pt x="3460" y="3202"/>
                </a:lnTo>
                <a:lnTo>
                  <a:pt x="3464" y="3200"/>
                </a:lnTo>
                <a:lnTo>
                  <a:pt x="3464" y="3202"/>
                </a:lnTo>
                <a:lnTo>
                  <a:pt x="3464" y="3204"/>
                </a:lnTo>
                <a:lnTo>
                  <a:pt x="3466" y="3208"/>
                </a:lnTo>
                <a:lnTo>
                  <a:pt x="3468" y="3208"/>
                </a:lnTo>
                <a:lnTo>
                  <a:pt x="3472" y="3206"/>
                </a:lnTo>
                <a:lnTo>
                  <a:pt x="3474" y="3204"/>
                </a:lnTo>
                <a:lnTo>
                  <a:pt x="3474" y="3200"/>
                </a:lnTo>
                <a:lnTo>
                  <a:pt x="3472" y="3198"/>
                </a:lnTo>
                <a:lnTo>
                  <a:pt x="3468" y="3194"/>
                </a:lnTo>
                <a:lnTo>
                  <a:pt x="3466" y="3192"/>
                </a:lnTo>
                <a:lnTo>
                  <a:pt x="3464" y="3188"/>
                </a:lnTo>
                <a:lnTo>
                  <a:pt x="3466" y="3182"/>
                </a:lnTo>
                <a:lnTo>
                  <a:pt x="3466" y="3180"/>
                </a:lnTo>
                <a:lnTo>
                  <a:pt x="3468" y="3180"/>
                </a:lnTo>
                <a:lnTo>
                  <a:pt x="3470" y="3182"/>
                </a:lnTo>
                <a:lnTo>
                  <a:pt x="3474" y="3186"/>
                </a:lnTo>
                <a:lnTo>
                  <a:pt x="3480" y="3196"/>
                </a:lnTo>
                <a:lnTo>
                  <a:pt x="3482" y="3208"/>
                </a:lnTo>
                <a:lnTo>
                  <a:pt x="3480" y="3218"/>
                </a:lnTo>
                <a:lnTo>
                  <a:pt x="3474" y="3228"/>
                </a:lnTo>
                <a:lnTo>
                  <a:pt x="3468" y="3236"/>
                </a:lnTo>
                <a:lnTo>
                  <a:pt x="3466" y="3242"/>
                </a:lnTo>
                <a:lnTo>
                  <a:pt x="3470" y="3258"/>
                </a:lnTo>
                <a:lnTo>
                  <a:pt x="3470" y="3266"/>
                </a:lnTo>
                <a:lnTo>
                  <a:pt x="3468" y="3270"/>
                </a:lnTo>
                <a:lnTo>
                  <a:pt x="3466" y="3274"/>
                </a:lnTo>
                <a:lnTo>
                  <a:pt x="3466" y="3276"/>
                </a:lnTo>
                <a:lnTo>
                  <a:pt x="3476" y="3280"/>
                </a:lnTo>
                <a:lnTo>
                  <a:pt x="3482" y="3282"/>
                </a:lnTo>
                <a:lnTo>
                  <a:pt x="3486" y="3286"/>
                </a:lnTo>
                <a:lnTo>
                  <a:pt x="3486" y="3290"/>
                </a:lnTo>
                <a:lnTo>
                  <a:pt x="3486" y="3292"/>
                </a:lnTo>
                <a:lnTo>
                  <a:pt x="3488" y="3292"/>
                </a:lnTo>
                <a:lnTo>
                  <a:pt x="3496" y="3288"/>
                </a:lnTo>
                <a:lnTo>
                  <a:pt x="3500" y="3284"/>
                </a:lnTo>
                <a:lnTo>
                  <a:pt x="3502" y="3280"/>
                </a:lnTo>
                <a:lnTo>
                  <a:pt x="3502" y="3278"/>
                </a:lnTo>
                <a:lnTo>
                  <a:pt x="3502" y="3276"/>
                </a:lnTo>
                <a:lnTo>
                  <a:pt x="3500" y="3272"/>
                </a:lnTo>
                <a:lnTo>
                  <a:pt x="3502" y="3270"/>
                </a:lnTo>
                <a:lnTo>
                  <a:pt x="3506" y="3268"/>
                </a:lnTo>
                <a:lnTo>
                  <a:pt x="3508" y="3270"/>
                </a:lnTo>
                <a:lnTo>
                  <a:pt x="3510" y="3274"/>
                </a:lnTo>
                <a:lnTo>
                  <a:pt x="3514" y="3272"/>
                </a:lnTo>
                <a:lnTo>
                  <a:pt x="3516" y="3268"/>
                </a:lnTo>
                <a:lnTo>
                  <a:pt x="3518" y="3260"/>
                </a:lnTo>
                <a:lnTo>
                  <a:pt x="3522" y="3236"/>
                </a:lnTo>
                <a:lnTo>
                  <a:pt x="3528" y="3212"/>
                </a:lnTo>
                <a:lnTo>
                  <a:pt x="3532" y="3202"/>
                </a:lnTo>
                <a:lnTo>
                  <a:pt x="3534" y="3200"/>
                </a:lnTo>
                <a:lnTo>
                  <a:pt x="3538" y="3198"/>
                </a:lnTo>
                <a:lnTo>
                  <a:pt x="3540" y="3196"/>
                </a:lnTo>
                <a:lnTo>
                  <a:pt x="3542" y="3194"/>
                </a:lnTo>
                <a:lnTo>
                  <a:pt x="3540" y="3186"/>
                </a:lnTo>
                <a:lnTo>
                  <a:pt x="3534" y="3180"/>
                </a:lnTo>
                <a:lnTo>
                  <a:pt x="3530" y="3178"/>
                </a:lnTo>
                <a:lnTo>
                  <a:pt x="3526" y="3176"/>
                </a:lnTo>
                <a:close/>
                <a:moveTo>
                  <a:pt x="3432" y="3438"/>
                </a:moveTo>
                <a:lnTo>
                  <a:pt x="3432" y="3438"/>
                </a:lnTo>
                <a:lnTo>
                  <a:pt x="3432" y="3442"/>
                </a:lnTo>
                <a:lnTo>
                  <a:pt x="3434" y="3442"/>
                </a:lnTo>
                <a:lnTo>
                  <a:pt x="3440" y="3436"/>
                </a:lnTo>
                <a:lnTo>
                  <a:pt x="3446" y="3428"/>
                </a:lnTo>
                <a:lnTo>
                  <a:pt x="3448" y="3424"/>
                </a:lnTo>
                <a:lnTo>
                  <a:pt x="3448" y="3422"/>
                </a:lnTo>
                <a:lnTo>
                  <a:pt x="3444" y="3422"/>
                </a:lnTo>
                <a:lnTo>
                  <a:pt x="3438" y="3424"/>
                </a:lnTo>
                <a:lnTo>
                  <a:pt x="3434" y="3430"/>
                </a:lnTo>
                <a:lnTo>
                  <a:pt x="3432" y="3434"/>
                </a:lnTo>
                <a:lnTo>
                  <a:pt x="3432" y="3438"/>
                </a:lnTo>
                <a:close/>
                <a:moveTo>
                  <a:pt x="3434" y="3100"/>
                </a:moveTo>
                <a:lnTo>
                  <a:pt x="3434" y="3100"/>
                </a:lnTo>
                <a:lnTo>
                  <a:pt x="3432" y="3102"/>
                </a:lnTo>
                <a:lnTo>
                  <a:pt x="3430" y="3106"/>
                </a:lnTo>
                <a:lnTo>
                  <a:pt x="3430" y="3110"/>
                </a:lnTo>
                <a:lnTo>
                  <a:pt x="3428" y="3116"/>
                </a:lnTo>
                <a:lnTo>
                  <a:pt x="3426" y="3126"/>
                </a:lnTo>
                <a:lnTo>
                  <a:pt x="3426" y="3130"/>
                </a:lnTo>
                <a:lnTo>
                  <a:pt x="3428" y="3128"/>
                </a:lnTo>
                <a:lnTo>
                  <a:pt x="3430" y="3124"/>
                </a:lnTo>
                <a:lnTo>
                  <a:pt x="3432" y="3120"/>
                </a:lnTo>
                <a:lnTo>
                  <a:pt x="3434" y="3114"/>
                </a:lnTo>
                <a:lnTo>
                  <a:pt x="3436" y="3110"/>
                </a:lnTo>
                <a:lnTo>
                  <a:pt x="3438" y="3104"/>
                </a:lnTo>
                <a:lnTo>
                  <a:pt x="3438" y="3100"/>
                </a:lnTo>
                <a:lnTo>
                  <a:pt x="3436" y="3100"/>
                </a:lnTo>
                <a:lnTo>
                  <a:pt x="3434" y="3100"/>
                </a:lnTo>
                <a:close/>
                <a:moveTo>
                  <a:pt x="4106" y="2564"/>
                </a:moveTo>
                <a:lnTo>
                  <a:pt x="4106" y="2564"/>
                </a:lnTo>
                <a:lnTo>
                  <a:pt x="4098" y="2576"/>
                </a:lnTo>
                <a:lnTo>
                  <a:pt x="4088" y="2586"/>
                </a:lnTo>
                <a:lnTo>
                  <a:pt x="4084" y="2594"/>
                </a:lnTo>
                <a:lnTo>
                  <a:pt x="4082" y="2598"/>
                </a:lnTo>
                <a:lnTo>
                  <a:pt x="4084" y="2604"/>
                </a:lnTo>
                <a:lnTo>
                  <a:pt x="4086" y="2604"/>
                </a:lnTo>
                <a:lnTo>
                  <a:pt x="4088" y="2602"/>
                </a:lnTo>
                <a:lnTo>
                  <a:pt x="4094" y="2592"/>
                </a:lnTo>
                <a:lnTo>
                  <a:pt x="4098" y="2586"/>
                </a:lnTo>
                <a:lnTo>
                  <a:pt x="4104" y="2580"/>
                </a:lnTo>
                <a:lnTo>
                  <a:pt x="4112" y="2574"/>
                </a:lnTo>
                <a:lnTo>
                  <a:pt x="4122" y="2570"/>
                </a:lnTo>
                <a:lnTo>
                  <a:pt x="4126" y="2568"/>
                </a:lnTo>
                <a:lnTo>
                  <a:pt x="4126" y="2566"/>
                </a:lnTo>
                <a:lnTo>
                  <a:pt x="4120" y="2562"/>
                </a:lnTo>
                <a:lnTo>
                  <a:pt x="4112" y="2562"/>
                </a:lnTo>
                <a:lnTo>
                  <a:pt x="4108" y="2562"/>
                </a:lnTo>
                <a:lnTo>
                  <a:pt x="4106" y="2564"/>
                </a:lnTo>
                <a:close/>
                <a:moveTo>
                  <a:pt x="3472" y="4884"/>
                </a:moveTo>
                <a:lnTo>
                  <a:pt x="3472" y="4884"/>
                </a:lnTo>
                <a:lnTo>
                  <a:pt x="3474" y="4884"/>
                </a:lnTo>
                <a:lnTo>
                  <a:pt x="3476" y="4884"/>
                </a:lnTo>
                <a:lnTo>
                  <a:pt x="3484" y="4882"/>
                </a:lnTo>
                <a:lnTo>
                  <a:pt x="3488" y="4880"/>
                </a:lnTo>
                <a:lnTo>
                  <a:pt x="3490" y="4878"/>
                </a:lnTo>
                <a:lnTo>
                  <a:pt x="3488" y="4878"/>
                </a:lnTo>
                <a:lnTo>
                  <a:pt x="3478" y="4878"/>
                </a:lnTo>
                <a:lnTo>
                  <a:pt x="3472" y="4880"/>
                </a:lnTo>
                <a:lnTo>
                  <a:pt x="3472" y="4882"/>
                </a:lnTo>
                <a:lnTo>
                  <a:pt x="3472" y="4884"/>
                </a:lnTo>
                <a:close/>
                <a:moveTo>
                  <a:pt x="3468" y="3214"/>
                </a:moveTo>
                <a:lnTo>
                  <a:pt x="3468" y="3214"/>
                </a:lnTo>
                <a:lnTo>
                  <a:pt x="3468" y="3212"/>
                </a:lnTo>
                <a:lnTo>
                  <a:pt x="3466" y="3212"/>
                </a:lnTo>
                <a:lnTo>
                  <a:pt x="3462" y="3212"/>
                </a:lnTo>
                <a:lnTo>
                  <a:pt x="3460" y="3218"/>
                </a:lnTo>
                <a:lnTo>
                  <a:pt x="3460" y="3224"/>
                </a:lnTo>
                <a:lnTo>
                  <a:pt x="3460" y="3226"/>
                </a:lnTo>
                <a:lnTo>
                  <a:pt x="3462" y="3226"/>
                </a:lnTo>
                <a:lnTo>
                  <a:pt x="3464" y="3224"/>
                </a:lnTo>
                <a:lnTo>
                  <a:pt x="3468" y="3220"/>
                </a:lnTo>
                <a:lnTo>
                  <a:pt x="3468" y="3214"/>
                </a:lnTo>
                <a:close/>
                <a:moveTo>
                  <a:pt x="3482" y="3322"/>
                </a:moveTo>
                <a:lnTo>
                  <a:pt x="3482" y="3322"/>
                </a:lnTo>
                <a:lnTo>
                  <a:pt x="3478" y="3322"/>
                </a:lnTo>
                <a:lnTo>
                  <a:pt x="3476" y="3326"/>
                </a:lnTo>
                <a:lnTo>
                  <a:pt x="3478" y="3330"/>
                </a:lnTo>
                <a:lnTo>
                  <a:pt x="3482" y="3332"/>
                </a:lnTo>
                <a:lnTo>
                  <a:pt x="3486" y="3332"/>
                </a:lnTo>
                <a:lnTo>
                  <a:pt x="3486" y="3328"/>
                </a:lnTo>
                <a:lnTo>
                  <a:pt x="3484" y="3324"/>
                </a:lnTo>
                <a:lnTo>
                  <a:pt x="3482" y="3322"/>
                </a:lnTo>
                <a:close/>
                <a:moveTo>
                  <a:pt x="3652" y="3124"/>
                </a:moveTo>
                <a:lnTo>
                  <a:pt x="3652" y="3124"/>
                </a:lnTo>
                <a:lnTo>
                  <a:pt x="3654" y="3126"/>
                </a:lnTo>
                <a:lnTo>
                  <a:pt x="3656" y="3124"/>
                </a:lnTo>
                <a:lnTo>
                  <a:pt x="3658" y="3118"/>
                </a:lnTo>
                <a:lnTo>
                  <a:pt x="3662" y="3112"/>
                </a:lnTo>
                <a:lnTo>
                  <a:pt x="3662" y="3106"/>
                </a:lnTo>
                <a:lnTo>
                  <a:pt x="3662" y="3104"/>
                </a:lnTo>
                <a:lnTo>
                  <a:pt x="3660" y="3104"/>
                </a:lnTo>
                <a:lnTo>
                  <a:pt x="3656" y="3110"/>
                </a:lnTo>
                <a:lnTo>
                  <a:pt x="3652" y="3116"/>
                </a:lnTo>
                <a:lnTo>
                  <a:pt x="3652" y="3120"/>
                </a:lnTo>
                <a:lnTo>
                  <a:pt x="3652" y="3124"/>
                </a:lnTo>
                <a:close/>
                <a:moveTo>
                  <a:pt x="3482" y="4890"/>
                </a:moveTo>
                <a:lnTo>
                  <a:pt x="3482" y="4890"/>
                </a:lnTo>
                <a:lnTo>
                  <a:pt x="3486" y="4896"/>
                </a:lnTo>
                <a:lnTo>
                  <a:pt x="3492" y="4904"/>
                </a:lnTo>
                <a:lnTo>
                  <a:pt x="3494" y="4904"/>
                </a:lnTo>
                <a:lnTo>
                  <a:pt x="3498" y="4898"/>
                </a:lnTo>
                <a:lnTo>
                  <a:pt x="3498" y="4890"/>
                </a:lnTo>
                <a:lnTo>
                  <a:pt x="3498" y="4888"/>
                </a:lnTo>
                <a:lnTo>
                  <a:pt x="3496" y="4886"/>
                </a:lnTo>
                <a:lnTo>
                  <a:pt x="3492" y="4884"/>
                </a:lnTo>
                <a:lnTo>
                  <a:pt x="3486" y="4884"/>
                </a:lnTo>
                <a:lnTo>
                  <a:pt x="3482" y="4886"/>
                </a:lnTo>
                <a:lnTo>
                  <a:pt x="3482" y="4888"/>
                </a:lnTo>
                <a:lnTo>
                  <a:pt x="3482" y="4890"/>
                </a:lnTo>
                <a:close/>
                <a:moveTo>
                  <a:pt x="3640" y="3122"/>
                </a:moveTo>
                <a:lnTo>
                  <a:pt x="3640" y="3122"/>
                </a:lnTo>
                <a:lnTo>
                  <a:pt x="3634" y="3120"/>
                </a:lnTo>
                <a:lnTo>
                  <a:pt x="3628" y="3116"/>
                </a:lnTo>
                <a:lnTo>
                  <a:pt x="3620" y="3116"/>
                </a:lnTo>
                <a:lnTo>
                  <a:pt x="3612" y="3120"/>
                </a:lnTo>
                <a:lnTo>
                  <a:pt x="3608" y="3122"/>
                </a:lnTo>
                <a:lnTo>
                  <a:pt x="3604" y="3126"/>
                </a:lnTo>
                <a:lnTo>
                  <a:pt x="3602" y="3132"/>
                </a:lnTo>
                <a:lnTo>
                  <a:pt x="3600" y="3136"/>
                </a:lnTo>
                <a:lnTo>
                  <a:pt x="3598" y="3138"/>
                </a:lnTo>
                <a:lnTo>
                  <a:pt x="3596" y="3136"/>
                </a:lnTo>
                <a:lnTo>
                  <a:pt x="3592" y="3136"/>
                </a:lnTo>
                <a:lnTo>
                  <a:pt x="3590" y="3136"/>
                </a:lnTo>
                <a:lnTo>
                  <a:pt x="3586" y="3138"/>
                </a:lnTo>
                <a:lnTo>
                  <a:pt x="3582" y="3140"/>
                </a:lnTo>
                <a:lnTo>
                  <a:pt x="3580" y="3136"/>
                </a:lnTo>
                <a:lnTo>
                  <a:pt x="3580" y="3130"/>
                </a:lnTo>
                <a:lnTo>
                  <a:pt x="3578" y="3128"/>
                </a:lnTo>
                <a:lnTo>
                  <a:pt x="3576" y="3128"/>
                </a:lnTo>
                <a:lnTo>
                  <a:pt x="3574" y="3132"/>
                </a:lnTo>
                <a:lnTo>
                  <a:pt x="3568" y="3144"/>
                </a:lnTo>
                <a:lnTo>
                  <a:pt x="3564" y="3150"/>
                </a:lnTo>
                <a:lnTo>
                  <a:pt x="3560" y="3156"/>
                </a:lnTo>
                <a:lnTo>
                  <a:pt x="3550" y="3164"/>
                </a:lnTo>
                <a:lnTo>
                  <a:pt x="3544" y="3168"/>
                </a:lnTo>
                <a:lnTo>
                  <a:pt x="3548" y="3168"/>
                </a:lnTo>
                <a:lnTo>
                  <a:pt x="3554" y="3168"/>
                </a:lnTo>
                <a:lnTo>
                  <a:pt x="3556" y="3170"/>
                </a:lnTo>
                <a:lnTo>
                  <a:pt x="3558" y="3172"/>
                </a:lnTo>
                <a:lnTo>
                  <a:pt x="3558" y="3174"/>
                </a:lnTo>
                <a:lnTo>
                  <a:pt x="3558" y="3182"/>
                </a:lnTo>
                <a:lnTo>
                  <a:pt x="3558" y="3186"/>
                </a:lnTo>
                <a:lnTo>
                  <a:pt x="3562" y="3190"/>
                </a:lnTo>
                <a:lnTo>
                  <a:pt x="3564" y="3192"/>
                </a:lnTo>
                <a:lnTo>
                  <a:pt x="3564" y="3196"/>
                </a:lnTo>
                <a:lnTo>
                  <a:pt x="3564" y="3198"/>
                </a:lnTo>
                <a:lnTo>
                  <a:pt x="3562" y="3200"/>
                </a:lnTo>
                <a:lnTo>
                  <a:pt x="3564" y="3200"/>
                </a:lnTo>
                <a:lnTo>
                  <a:pt x="3574" y="3202"/>
                </a:lnTo>
                <a:lnTo>
                  <a:pt x="3578" y="3202"/>
                </a:lnTo>
                <a:lnTo>
                  <a:pt x="3580" y="3198"/>
                </a:lnTo>
                <a:lnTo>
                  <a:pt x="3584" y="3186"/>
                </a:lnTo>
                <a:lnTo>
                  <a:pt x="3588" y="3178"/>
                </a:lnTo>
                <a:lnTo>
                  <a:pt x="3590" y="3172"/>
                </a:lnTo>
                <a:lnTo>
                  <a:pt x="3594" y="3166"/>
                </a:lnTo>
                <a:lnTo>
                  <a:pt x="3602" y="3164"/>
                </a:lnTo>
                <a:lnTo>
                  <a:pt x="3608" y="3162"/>
                </a:lnTo>
                <a:lnTo>
                  <a:pt x="3614" y="3164"/>
                </a:lnTo>
                <a:lnTo>
                  <a:pt x="3620" y="3170"/>
                </a:lnTo>
                <a:lnTo>
                  <a:pt x="3624" y="3172"/>
                </a:lnTo>
                <a:lnTo>
                  <a:pt x="3626" y="3172"/>
                </a:lnTo>
                <a:lnTo>
                  <a:pt x="3628" y="3170"/>
                </a:lnTo>
                <a:lnTo>
                  <a:pt x="3630" y="3166"/>
                </a:lnTo>
                <a:lnTo>
                  <a:pt x="3632" y="3160"/>
                </a:lnTo>
                <a:lnTo>
                  <a:pt x="3636" y="3156"/>
                </a:lnTo>
                <a:lnTo>
                  <a:pt x="3642" y="3150"/>
                </a:lnTo>
                <a:lnTo>
                  <a:pt x="3646" y="3148"/>
                </a:lnTo>
                <a:lnTo>
                  <a:pt x="3648" y="3144"/>
                </a:lnTo>
                <a:lnTo>
                  <a:pt x="3646" y="3140"/>
                </a:lnTo>
                <a:lnTo>
                  <a:pt x="3644" y="3132"/>
                </a:lnTo>
                <a:lnTo>
                  <a:pt x="3644" y="3128"/>
                </a:lnTo>
                <a:lnTo>
                  <a:pt x="3644" y="3126"/>
                </a:lnTo>
                <a:lnTo>
                  <a:pt x="3640" y="3122"/>
                </a:lnTo>
                <a:close/>
                <a:moveTo>
                  <a:pt x="3450" y="4936"/>
                </a:moveTo>
                <a:lnTo>
                  <a:pt x="3450" y="4936"/>
                </a:lnTo>
                <a:lnTo>
                  <a:pt x="3456" y="4938"/>
                </a:lnTo>
                <a:lnTo>
                  <a:pt x="3462" y="4940"/>
                </a:lnTo>
                <a:lnTo>
                  <a:pt x="3468" y="4940"/>
                </a:lnTo>
                <a:lnTo>
                  <a:pt x="3470" y="4938"/>
                </a:lnTo>
                <a:lnTo>
                  <a:pt x="3472" y="4934"/>
                </a:lnTo>
                <a:lnTo>
                  <a:pt x="3474" y="4926"/>
                </a:lnTo>
                <a:lnTo>
                  <a:pt x="3472" y="4922"/>
                </a:lnTo>
                <a:lnTo>
                  <a:pt x="3466" y="4922"/>
                </a:lnTo>
                <a:lnTo>
                  <a:pt x="3458" y="4924"/>
                </a:lnTo>
                <a:lnTo>
                  <a:pt x="3448" y="4930"/>
                </a:lnTo>
                <a:lnTo>
                  <a:pt x="3448" y="4932"/>
                </a:lnTo>
                <a:lnTo>
                  <a:pt x="3450" y="4936"/>
                </a:lnTo>
                <a:close/>
                <a:moveTo>
                  <a:pt x="3012" y="5270"/>
                </a:moveTo>
                <a:lnTo>
                  <a:pt x="3012" y="5270"/>
                </a:lnTo>
                <a:lnTo>
                  <a:pt x="3008" y="5266"/>
                </a:lnTo>
                <a:lnTo>
                  <a:pt x="3006" y="5264"/>
                </a:lnTo>
                <a:lnTo>
                  <a:pt x="3008" y="5262"/>
                </a:lnTo>
                <a:lnTo>
                  <a:pt x="3012" y="5264"/>
                </a:lnTo>
                <a:lnTo>
                  <a:pt x="3020" y="5266"/>
                </a:lnTo>
                <a:lnTo>
                  <a:pt x="3022" y="5266"/>
                </a:lnTo>
                <a:lnTo>
                  <a:pt x="3022" y="5264"/>
                </a:lnTo>
                <a:lnTo>
                  <a:pt x="3022" y="5258"/>
                </a:lnTo>
                <a:lnTo>
                  <a:pt x="3020" y="5250"/>
                </a:lnTo>
                <a:lnTo>
                  <a:pt x="3014" y="5244"/>
                </a:lnTo>
                <a:lnTo>
                  <a:pt x="3010" y="5242"/>
                </a:lnTo>
                <a:lnTo>
                  <a:pt x="3008" y="5244"/>
                </a:lnTo>
                <a:lnTo>
                  <a:pt x="3006" y="5246"/>
                </a:lnTo>
                <a:lnTo>
                  <a:pt x="3004" y="5246"/>
                </a:lnTo>
                <a:lnTo>
                  <a:pt x="3000" y="5242"/>
                </a:lnTo>
                <a:lnTo>
                  <a:pt x="2998" y="5240"/>
                </a:lnTo>
                <a:lnTo>
                  <a:pt x="2994" y="5240"/>
                </a:lnTo>
                <a:lnTo>
                  <a:pt x="2992" y="5242"/>
                </a:lnTo>
                <a:lnTo>
                  <a:pt x="2988" y="5244"/>
                </a:lnTo>
                <a:lnTo>
                  <a:pt x="2986" y="5244"/>
                </a:lnTo>
                <a:lnTo>
                  <a:pt x="2982" y="5240"/>
                </a:lnTo>
                <a:lnTo>
                  <a:pt x="2978" y="5236"/>
                </a:lnTo>
                <a:lnTo>
                  <a:pt x="2974" y="5234"/>
                </a:lnTo>
                <a:lnTo>
                  <a:pt x="2970" y="5234"/>
                </a:lnTo>
                <a:lnTo>
                  <a:pt x="2966" y="5236"/>
                </a:lnTo>
                <a:lnTo>
                  <a:pt x="2964" y="5238"/>
                </a:lnTo>
                <a:lnTo>
                  <a:pt x="2964" y="5240"/>
                </a:lnTo>
                <a:lnTo>
                  <a:pt x="2966" y="5244"/>
                </a:lnTo>
                <a:lnTo>
                  <a:pt x="2970" y="5250"/>
                </a:lnTo>
                <a:lnTo>
                  <a:pt x="2974" y="5252"/>
                </a:lnTo>
                <a:lnTo>
                  <a:pt x="2978" y="5252"/>
                </a:lnTo>
                <a:lnTo>
                  <a:pt x="2984" y="5256"/>
                </a:lnTo>
                <a:lnTo>
                  <a:pt x="2986" y="5260"/>
                </a:lnTo>
                <a:lnTo>
                  <a:pt x="2984" y="5260"/>
                </a:lnTo>
                <a:lnTo>
                  <a:pt x="2982" y="5260"/>
                </a:lnTo>
                <a:lnTo>
                  <a:pt x="2976" y="5262"/>
                </a:lnTo>
                <a:lnTo>
                  <a:pt x="2972" y="5264"/>
                </a:lnTo>
                <a:lnTo>
                  <a:pt x="2970" y="5264"/>
                </a:lnTo>
                <a:lnTo>
                  <a:pt x="2966" y="5260"/>
                </a:lnTo>
                <a:lnTo>
                  <a:pt x="2960" y="5252"/>
                </a:lnTo>
                <a:lnTo>
                  <a:pt x="2956" y="5252"/>
                </a:lnTo>
                <a:lnTo>
                  <a:pt x="2954" y="5252"/>
                </a:lnTo>
                <a:lnTo>
                  <a:pt x="2948" y="5250"/>
                </a:lnTo>
                <a:lnTo>
                  <a:pt x="2944" y="5248"/>
                </a:lnTo>
                <a:lnTo>
                  <a:pt x="2940" y="5246"/>
                </a:lnTo>
                <a:lnTo>
                  <a:pt x="2938" y="5248"/>
                </a:lnTo>
                <a:lnTo>
                  <a:pt x="2936" y="5250"/>
                </a:lnTo>
                <a:lnTo>
                  <a:pt x="2932" y="5254"/>
                </a:lnTo>
                <a:lnTo>
                  <a:pt x="2928" y="5256"/>
                </a:lnTo>
                <a:lnTo>
                  <a:pt x="2926" y="5258"/>
                </a:lnTo>
                <a:lnTo>
                  <a:pt x="2926" y="5266"/>
                </a:lnTo>
                <a:lnTo>
                  <a:pt x="2926" y="5270"/>
                </a:lnTo>
                <a:lnTo>
                  <a:pt x="2926" y="5276"/>
                </a:lnTo>
                <a:lnTo>
                  <a:pt x="2926" y="5278"/>
                </a:lnTo>
                <a:lnTo>
                  <a:pt x="2928" y="5280"/>
                </a:lnTo>
                <a:lnTo>
                  <a:pt x="2938" y="5282"/>
                </a:lnTo>
                <a:lnTo>
                  <a:pt x="2948" y="5282"/>
                </a:lnTo>
                <a:lnTo>
                  <a:pt x="2960" y="5278"/>
                </a:lnTo>
                <a:lnTo>
                  <a:pt x="2970" y="5274"/>
                </a:lnTo>
                <a:lnTo>
                  <a:pt x="2978" y="5272"/>
                </a:lnTo>
                <a:lnTo>
                  <a:pt x="2984" y="5272"/>
                </a:lnTo>
                <a:lnTo>
                  <a:pt x="2986" y="5268"/>
                </a:lnTo>
                <a:lnTo>
                  <a:pt x="2988" y="5268"/>
                </a:lnTo>
                <a:lnTo>
                  <a:pt x="2990" y="5270"/>
                </a:lnTo>
                <a:lnTo>
                  <a:pt x="2992" y="5272"/>
                </a:lnTo>
                <a:lnTo>
                  <a:pt x="2994" y="5270"/>
                </a:lnTo>
                <a:lnTo>
                  <a:pt x="2998" y="5270"/>
                </a:lnTo>
                <a:lnTo>
                  <a:pt x="3004" y="5270"/>
                </a:lnTo>
                <a:lnTo>
                  <a:pt x="3014" y="5272"/>
                </a:lnTo>
                <a:lnTo>
                  <a:pt x="3016" y="5272"/>
                </a:lnTo>
                <a:lnTo>
                  <a:pt x="3012" y="5270"/>
                </a:lnTo>
                <a:close/>
                <a:moveTo>
                  <a:pt x="3240" y="4810"/>
                </a:moveTo>
                <a:lnTo>
                  <a:pt x="3240" y="4810"/>
                </a:lnTo>
                <a:lnTo>
                  <a:pt x="3258" y="4782"/>
                </a:lnTo>
                <a:lnTo>
                  <a:pt x="3262" y="4776"/>
                </a:lnTo>
                <a:lnTo>
                  <a:pt x="3264" y="4770"/>
                </a:lnTo>
                <a:lnTo>
                  <a:pt x="3264" y="4764"/>
                </a:lnTo>
                <a:lnTo>
                  <a:pt x="3262" y="4760"/>
                </a:lnTo>
                <a:lnTo>
                  <a:pt x="3258" y="4756"/>
                </a:lnTo>
                <a:lnTo>
                  <a:pt x="3254" y="4756"/>
                </a:lnTo>
                <a:lnTo>
                  <a:pt x="3250" y="4758"/>
                </a:lnTo>
                <a:lnTo>
                  <a:pt x="3246" y="4764"/>
                </a:lnTo>
                <a:lnTo>
                  <a:pt x="3236" y="4776"/>
                </a:lnTo>
                <a:lnTo>
                  <a:pt x="3228" y="4792"/>
                </a:lnTo>
                <a:lnTo>
                  <a:pt x="3222" y="4796"/>
                </a:lnTo>
                <a:lnTo>
                  <a:pt x="3216" y="4798"/>
                </a:lnTo>
                <a:lnTo>
                  <a:pt x="3208" y="4798"/>
                </a:lnTo>
                <a:lnTo>
                  <a:pt x="3198" y="4798"/>
                </a:lnTo>
                <a:lnTo>
                  <a:pt x="3182" y="4794"/>
                </a:lnTo>
                <a:lnTo>
                  <a:pt x="3176" y="4794"/>
                </a:lnTo>
                <a:lnTo>
                  <a:pt x="3174" y="4796"/>
                </a:lnTo>
                <a:lnTo>
                  <a:pt x="3170" y="4798"/>
                </a:lnTo>
                <a:lnTo>
                  <a:pt x="3168" y="4798"/>
                </a:lnTo>
                <a:lnTo>
                  <a:pt x="3158" y="4794"/>
                </a:lnTo>
                <a:lnTo>
                  <a:pt x="3146" y="4792"/>
                </a:lnTo>
                <a:lnTo>
                  <a:pt x="3138" y="4790"/>
                </a:lnTo>
                <a:lnTo>
                  <a:pt x="3130" y="4790"/>
                </a:lnTo>
                <a:lnTo>
                  <a:pt x="3122" y="4790"/>
                </a:lnTo>
                <a:lnTo>
                  <a:pt x="3118" y="4788"/>
                </a:lnTo>
                <a:lnTo>
                  <a:pt x="3116" y="4786"/>
                </a:lnTo>
                <a:lnTo>
                  <a:pt x="3114" y="4784"/>
                </a:lnTo>
                <a:lnTo>
                  <a:pt x="3114" y="4780"/>
                </a:lnTo>
                <a:lnTo>
                  <a:pt x="3114" y="4778"/>
                </a:lnTo>
                <a:lnTo>
                  <a:pt x="3112" y="4778"/>
                </a:lnTo>
                <a:lnTo>
                  <a:pt x="3104" y="4778"/>
                </a:lnTo>
                <a:lnTo>
                  <a:pt x="3098" y="4776"/>
                </a:lnTo>
                <a:lnTo>
                  <a:pt x="3092" y="4776"/>
                </a:lnTo>
                <a:lnTo>
                  <a:pt x="3090" y="4778"/>
                </a:lnTo>
                <a:lnTo>
                  <a:pt x="3088" y="4780"/>
                </a:lnTo>
                <a:lnTo>
                  <a:pt x="3084" y="4788"/>
                </a:lnTo>
                <a:lnTo>
                  <a:pt x="3080" y="4796"/>
                </a:lnTo>
                <a:lnTo>
                  <a:pt x="3078" y="4800"/>
                </a:lnTo>
                <a:lnTo>
                  <a:pt x="3074" y="4800"/>
                </a:lnTo>
                <a:lnTo>
                  <a:pt x="3072" y="4800"/>
                </a:lnTo>
                <a:lnTo>
                  <a:pt x="3068" y="4796"/>
                </a:lnTo>
                <a:lnTo>
                  <a:pt x="3066" y="4792"/>
                </a:lnTo>
                <a:lnTo>
                  <a:pt x="3064" y="4792"/>
                </a:lnTo>
                <a:lnTo>
                  <a:pt x="3060" y="4798"/>
                </a:lnTo>
                <a:lnTo>
                  <a:pt x="3056" y="4810"/>
                </a:lnTo>
                <a:lnTo>
                  <a:pt x="3052" y="4820"/>
                </a:lnTo>
                <a:lnTo>
                  <a:pt x="3048" y="4824"/>
                </a:lnTo>
                <a:lnTo>
                  <a:pt x="3048" y="4828"/>
                </a:lnTo>
                <a:lnTo>
                  <a:pt x="3048" y="4834"/>
                </a:lnTo>
                <a:lnTo>
                  <a:pt x="3048" y="4838"/>
                </a:lnTo>
                <a:lnTo>
                  <a:pt x="3046" y="4840"/>
                </a:lnTo>
                <a:lnTo>
                  <a:pt x="3044" y="4842"/>
                </a:lnTo>
                <a:lnTo>
                  <a:pt x="3040" y="4844"/>
                </a:lnTo>
                <a:lnTo>
                  <a:pt x="3040" y="4848"/>
                </a:lnTo>
                <a:lnTo>
                  <a:pt x="3042" y="4854"/>
                </a:lnTo>
                <a:lnTo>
                  <a:pt x="3044" y="4864"/>
                </a:lnTo>
                <a:lnTo>
                  <a:pt x="3040" y="4876"/>
                </a:lnTo>
                <a:lnTo>
                  <a:pt x="3034" y="4886"/>
                </a:lnTo>
                <a:lnTo>
                  <a:pt x="3030" y="4900"/>
                </a:lnTo>
                <a:lnTo>
                  <a:pt x="3030" y="4908"/>
                </a:lnTo>
                <a:lnTo>
                  <a:pt x="3030" y="4918"/>
                </a:lnTo>
                <a:lnTo>
                  <a:pt x="3030" y="4932"/>
                </a:lnTo>
                <a:lnTo>
                  <a:pt x="3028" y="4934"/>
                </a:lnTo>
                <a:lnTo>
                  <a:pt x="3026" y="4936"/>
                </a:lnTo>
                <a:lnTo>
                  <a:pt x="3024" y="4936"/>
                </a:lnTo>
                <a:lnTo>
                  <a:pt x="3024" y="4938"/>
                </a:lnTo>
                <a:lnTo>
                  <a:pt x="3022" y="4944"/>
                </a:lnTo>
                <a:lnTo>
                  <a:pt x="3020" y="4952"/>
                </a:lnTo>
                <a:lnTo>
                  <a:pt x="3020" y="4960"/>
                </a:lnTo>
                <a:lnTo>
                  <a:pt x="3016" y="4964"/>
                </a:lnTo>
                <a:lnTo>
                  <a:pt x="3014" y="4968"/>
                </a:lnTo>
                <a:lnTo>
                  <a:pt x="3010" y="4968"/>
                </a:lnTo>
                <a:lnTo>
                  <a:pt x="3006" y="4970"/>
                </a:lnTo>
                <a:lnTo>
                  <a:pt x="3006" y="4972"/>
                </a:lnTo>
                <a:lnTo>
                  <a:pt x="3008" y="4976"/>
                </a:lnTo>
                <a:lnTo>
                  <a:pt x="3010" y="4984"/>
                </a:lnTo>
                <a:lnTo>
                  <a:pt x="3008" y="4986"/>
                </a:lnTo>
                <a:lnTo>
                  <a:pt x="3006" y="4990"/>
                </a:lnTo>
                <a:lnTo>
                  <a:pt x="3008" y="5002"/>
                </a:lnTo>
                <a:lnTo>
                  <a:pt x="3012" y="5008"/>
                </a:lnTo>
                <a:lnTo>
                  <a:pt x="3014" y="5010"/>
                </a:lnTo>
                <a:lnTo>
                  <a:pt x="3018" y="5010"/>
                </a:lnTo>
                <a:lnTo>
                  <a:pt x="3020" y="5010"/>
                </a:lnTo>
                <a:lnTo>
                  <a:pt x="3024" y="5010"/>
                </a:lnTo>
                <a:lnTo>
                  <a:pt x="3028" y="5010"/>
                </a:lnTo>
                <a:lnTo>
                  <a:pt x="3032" y="5014"/>
                </a:lnTo>
                <a:lnTo>
                  <a:pt x="3036" y="5022"/>
                </a:lnTo>
                <a:lnTo>
                  <a:pt x="3040" y="5034"/>
                </a:lnTo>
                <a:lnTo>
                  <a:pt x="3040" y="5046"/>
                </a:lnTo>
                <a:lnTo>
                  <a:pt x="3038" y="5058"/>
                </a:lnTo>
                <a:lnTo>
                  <a:pt x="3036" y="5070"/>
                </a:lnTo>
                <a:lnTo>
                  <a:pt x="3032" y="5082"/>
                </a:lnTo>
                <a:lnTo>
                  <a:pt x="3030" y="5092"/>
                </a:lnTo>
                <a:lnTo>
                  <a:pt x="3030" y="5102"/>
                </a:lnTo>
                <a:lnTo>
                  <a:pt x="3034" y="5112"/>
                </a:lnTo>
                <a:lnTo>
                  <a:pt x="3038" y="5116"/>
                </a:lnTo>
                <a:lnTo>
                  <a:pt x="3042" y="5118"/>
                </a:lnTo>
                <a:lnTo>
                  <a:pt x="3046" y="5118"/>
                </a:lnTo>
                <a:lnTo>
                  <a:pt x="3050" y="5116"/>
                </a:lnTo>
                <a:lnTo>
                  <a:pt x="3058" y="5114"/>
                </a:lnTo>
                <a:lnTo>
                  <a:pt x="3068" y="5112"/>
                </a:lnTo>
                <a:lnTo>
                  <a:pt x="3072" y="5112"/>
                </a:lnTo>
                <a:lnTo>
                  <a:pt x="3072" y="5110"/>
                </a:lnTo>
                <a:lnTo>
                  <a:pt x="3070" y="5100"/>
                </a:lnTo>
                <a:lnTo>
                  <a:pt x="3068" y="5088"/>
                </a:lnTo>
                <a:lnTo>
                  <a:pt x="3068" y="5082"/>
                </a:lnTo>
                <a:lnTo>
                  <a:pt x="3070" y="5076"/>
                </a:lnTo>
                <a:lnTo>
                  <a:pt x="3072" y="5070"/>
                </a:lnTo>
                <a:lnTo>
                  <a:pt x="3074" y="5064"/>
                </a:lnTo>
                <a:lnTo>
                  <a:pt x="3072" y="5050"/>
                </a:lnTo>
                <a:lnTo>
                  <a:pt x="3072" y="5034"/>
                </a:lnTo>
                <a:lnTo>
                  <a:pt x="3072" y="5014"/>
                </a:lnTo>
                <a:lnTo>
                  <a:pt x="3074" y="5004"/>
                </a:lnTo>
                <a:lnTo>
                  <a:pt x="3072" y="4998"/>
                </a:lnTo>
                <a:lnTo>
                  <a:pt x="3068" y="4990"/>
                </a:lnTo>
                <a:lnTo>
                  <a:pt x="3068" y="4988"/>
                </a:lnTo>
                <a:lnTo>
                  <a:pt x="3068" y="4984"/>
                </a:lnTo>
                <a:lnTo>
                  <a:pt x="3076" y="4974"/>
                </a:lnTo>
                <a:lnTo>
                  <a:pt x="3084" y="4970"/>
                </a:lnTo>
                <a:lnTo>
                  <a:pt x="3090" y="4968"/>
                </a:lnTo>
                <a:lnTo>
                  <a:pt x="3094" y="4968"/>
                </a:lnTo>
                <a:lnTo>
                  <a:pt x="3098" y="4972"/>
                </a:lnTo>
                <a:lnTo>
                  <a:pt x="3100" y="4976"/>
                </a:lnTo>
                <a:lnTo>
                  <a:pt x="3100" y="4982"/>
                </a:lnTo>
                <a:lnTo>
                  <a:pt x="3098" y="4990"/>
                </a:lnTo>
                <a:lnTo>
                  <a:pt x="3094" y="4996"/>
                </a:lnTo>
                <a:lnTo>
                  <a:pt x="3092" y="5002"/>
                </a:lnTo>
                <a:lnTo>
                  <a:pt x="3090" y="5008"/>
                </a:lnTo>
                <a:lnTo>
                  <a:pt x="3092" y="5012"/>
                </a:lnTo>
                <a:lnTo>
                  <a:pt x="3094" y="5016"/>
                </a:lnTo>
                <a:lnTo>
                  <a:pt x="3102" y="5024"/>
                </a:lnTo>
                <a:lnTo>
                  <a:pt x="3112" y="5034"/>
                </a:lnTo>
                <a:lnTo>
                  <a:pt x="3116" y="5040"/>
                </a:lnTo>
                <a:lnTo>
                  <a:pt x="3116" y="5046"/>
                </a:lnTo>
                <a:lnTo>
                  <a:pt x="3114" y="5062"/>
                </a:lnTo>
                <a:lnTo>
                  <a:pt x="3114" y="5068"/>
                </a:lnTo>
                <a:lnTo>
                  <a:pt x="3116" y="5074"/>
                </a:lnTo>
                <a:lnTo>
                  <a:pt x="3120" y="5076"/>
                </a:lnTo>
                <a:lnTo>
                  <a:pt x="3130" y="5078"/>
                </a:lnTo>
                <a:lnTo>
                  <a:pt x="3136" y="5076"/>
                </a:lnTo>
                <a:lnTo>
                  <a:pt x="3138" y="5076"/>
                </a:lnTo>
                <a:lnTo>
                  <a:pt x="3140" y="5072"/>
                </a:lnTo>
                <a:lnTo>
                  <a:pt x="3140" y="5070"/>
                </a:lnTo>
                <a:lnTo>
                  <a:pt x="3140" y="5062"/>
                </a:lnTo>
                <a:lnTo>
                  <a:pt x="3142" y="5060"/>
                </a:lnTo>
                <a:lnTo>
                  <a:pt x="3148" y="5056"/>
                </a:lnTo>
                <a:lnTo>
                  <a:pt x="3152" y="5056"/>
                </a:lnTo>
                <a:lnTo>
                  <a:pt x="3156" y="5054"/>
                </a:lnTo>
                <a:lnTo>
                  <a:pt x="3164" y="5056"/>
                </a:lnTo>
                <a:lnTo>
                  <a:pt x="3166" y="5056"/>
                </a:lnTo>
                <a:lnTo>
                  <a:pt x="3168" y="5056"/>
                </a:lnTo>
                <a:lnTo>
                  <a:pt x="3172" y="5048"/>
                </a:lnTo>
                <a:lnTo>
                  <a:pt x="3172" y="5042"/>
                </a:lnTo>
                <a:lnTo>
                  <a:pt x="3170" y="5036"/>
                </a:lnTo>
                <a:lnTo>
                  <a:pt x="3164" y="5032"/>
                </a:lnTo>
                <a:lnTo>
                  <a:pt x="3158" y="5028"/>
                </a:lnTo>
                <a:lnTo>
                  <a:pt x="3152" y="5026"/>
                </a:lnTo>
                <a:lnTo>
                  <a:pt x="3148" y="5022"/>
                </a:lnTo>
                <a:lnTo>
                  <a:pt x="3146" y="5016"/>
                </a:lnTo>
                <a:lnTo>
                  <a:pt x="3148" y="5012"/>
                </a:lnTo>
                <a:lnTo>
                  <a:pt x="3152" y="5006"/>
                </a:lnTo>
                <a:lnTo>
                  <a:pt x="3152" y="4998"/>
                </a:lnTo>
                <a:lnTo>
                  <a:pt x="3150" y="4990"/>
                </a:lnTo>
                <a:lnTo>
                  <a:pt x="3148" y="4980"/>
                </a:lnTo>
                <a:lnTo>
                  <a:pt x="3136" y="4962"/>
                </a:lnTo>
                <a:lnTo>
                  <a:pt x="3122" y="4946"/>
                </a:lnTo>
                <a:lnTo>
                  <a:pt x="3118" y="4940"/>
                </a:lnTo>
                <a:lnTo>
                  <a:pt x="3118" y="4934"/>
                </a:lnTo>
                <a:lnTo>
                  <a:pt x="3122" y="4930"/>
                </a:lnTo>
                <a:lnTo>
                  <a:pt x="3128" y="4926"/>
                </a:lnTo>
                <a:lnTo>
                  <a:pt x="3146" y="4916"/>
                </a:lnTo>
                <a:lnTo>
                  <a:pt x="3154" y="4908"/>
                </a:lnTo>
                <a:lnTo>
                  <a:pt x="3162" y="4898"/>
                </a:lnTo>
                <a:lnTo>
                  <a:pt x="3168" y="4888"/>
                </a:lnTo>
                <a:lnTo>
                  <a:pt x="3172" y="4884"/>
                </a:lnTo>
                <a:lnTo>
                  <a:pt x="3176" y="4884"/>
                </a:lnTo>
                <a:lnTo>
                  <a:pt x="3180" y="4886"/>
                </a:lnTo>
                <a:lnTo>
                  <a:pt x="3186" y="4890"/>
                </a:lnTo>
                <a:lnTo>
                  <a:pt x="3190" y="4890"/>
                </a:lnTo>
                <a:lnTo>
                  <a:pt x="3192" y="4888"/>
                </a:lnTo>
                <a:lnTo>
                  <a:pt x="3196" y="4880"/>
                </a:lnTo>
                <a:lnTo>
                  <a:pt x="3196" y="4876"/>
                </a:lnTo>
                <a:lnTo>
                  <a:pt x="3194" y="4874"/>
                </a:lnTo>
                <a:lnTo>
                  <a:pt x="3192" y="4872"/>
                </a:lnTo>
                <a:lnTo>
                  <a:pt x="3188" y="4870"/>
                </a:lnTo>
                <a:lnTo>
                  <a:pt x="3170" y="4870"/>
                </a:lnTo>
                <a:lnTo>
                  <a:pt x="3160" y="4872"/>
                </a:lnTo>
                <a:lnTo>
                  <a:pt x="3152" y="4874"/>
                </a:lnTo>
                <a:lnTo>
                  <a:pt x="3144" y="4880"/>
                </a:lnTo>
                <a:lnTo>
                  <a:pt x="3136" y="4884"/>
                </a:lnTo>
                <a:lnTo>
                  <a:pt x="3130" y="4884"/>
                </a:lnTo>
                <a:lnTo>
                  <a:pt x="3124" y="4884"/>
                </a:lnTo>
                <a:lnTo>
                  <a:pt x="3116" y="4882"/>
                </a:lnTo>
                <a:lnTo>
                  <a:pt x="3112" y="4886"/>
                </a:lnTo>
                <a:lnTo>
                  <a:pt x="3108" y="4890"/>
                </a:lnTo>
                <a:lnTo>
                  <a:pt x="3106" y="4894"/>
                </a:lnTo>
                <a:lnTo>
                  <a:pt x="3104" y="4900"/>
                </a:lnTo>
                <a:lnTo>
                  <a:pt x="3100" y="4904"/>
                </a:lnTo>
                <a:lnTo>
                  <a:pt x="3096" y="4908"/>
                </a:lnTo>
                <a:lnTo>
                  <a:pt x="3088" y="4908"/>
                </a:lnTo>
                <a:lnTo>
                  <a:pt x="3082" y="4906"/>
                </a:lnTo>
                <a:lnTo>
                  <a:pt x="3078" y="4904"/>
                </a:lnTo>
                <a:lnTo>
                  <a:pt x="3078" y="4902"/>
                </a:lnTo>
                <a:lnTo>
                  <a:pt x="3078" y="4898"/>
                </a:lnTo>
                <a:lnTo>
                  <a:pt x="3076" y="4892"/>
                </a:lnTo>
                <a:lnTo>
                  <a:pt x="3074" y="4888"/>
                </a:lnTo>
                <a:lnTo>
                  <a:pt x="3068" y="4882"/>
                </a:lnTo>
                <a:lnTo>
                  <a:pt x="3064" y="4880"/>
                </a:lnTo>
                <a:lnTo>
                  <a:pt x="3062" y="4876"/>
                </a:lnTo>
                <a:lnTo>
                  <a:pt x="3058" y="4866"/>
                </a:lnTo>
                <a:lnTo>
                  <a:pt x="3058" y="4852"/>
                </a:lnTo>
                <a:lnTo>
                  <a:pt x="3060" y="4840"/>
                </a:lnTo>
                <a:lnTo>
                  <a:pt x="3066" y="4828"/>
                </a:lnTo>
                <a:lnTo>
                  <a:pt x="3072" y="4818"/>
                </a:lnTo>
                <a:lnTo>
                  <a:pt x="3074" y="4816"/>
                </a:lnTo>
                <a:lnTo>
                  <a:pt x="3078" y="4814"/>
                </a:lnTo>
                <a:lnTo>
                  <a:pt x="3082" y="4814"/>
                </a:lnTo>
                <a:lnTo>
                  <a:pt x="3086" y="4816"/>
                </a:lnTo>
                <a:lnTo>
                  <a:pt x="3092" y="4818"/>
                </a:lnTo>
                <a:lnTo>
                  <a:pt x="3096" y="4820"/>
                </a:lnTo>
                <a:lnTo>
                  <a:pt x="3106" y="4818"/>
                </a:lnTo>
                <a:lnTo>
                  <a:pt x="3116" y="4818"/>
                </a:lnTo>
                <a:lnTo>
                  <a:pt x="3122" y="4818"/>
                </a:lnTo>
                <a:lnTo>
                  <a:pt x="3126" y="4818"/>
                </a:lnTo>
                <a:lnTo>
                  <a:pt x="3132" y="4820"/>
                </a:lnTo>
                <a:lnTo>
                  <a:pt x="3140" y="4820"/>
                </a:lnTo>
                <a:lnTo>
                  <a:pt x="3156" y="4818"/>
                </a:lnTo>
                <a:lnTo>
                  <a:pt x="3172" y="4816"/>
                </a:lnTo>
                <a:lnTo>
                  <a:pt x="3178" y="4818"/>
                </a:lnTo>
                <a:lnTo>
                  <a:pt x="3182" y="4820"/>
                </a:lnTo>
                <a:lnTo>
                  <a:pt x="3186" y="4822"/>
                </a:lnTo>
                <a:lnTo>
                  <a:pt x="3192" y="4824"/>
                </a:lnTo>
                <a:lnTo>
                  <a:pt x="3200" y="4826"/>
                </a:lnTo>
                <a:lnTo>
                  <a:pt x="3208" y="4826"/>
                </a:lnTo>
                <a:lnTo>
                  <a:pt x="3218" y="4824"/>
                </a:lnTo>
                <a:lnTo>
                  <a:pt x="3226" y="4822"/>
                </a:lnTo>
                <a:lnTo>
                  <a:pt x="3234" y="4816"/>
                </a:lnTo>
                <a:lnTo>
                  <a:pt x="3240" y="4810"/>
                </a:lnTo>
                <a:close/>
                <a:moveTo>
                  <a:pt x="2954" y="5244"/>
                </a:moveTo>
                <a:lnTo>
                  <a:pt x="2954" y="5244"/>
                </a:lnTo>
                <a:lnTo>
                  <a:pt x="2954" y="5248"/>
                </a:lnTo>
                <a:lnTo>
                  <a:pt x="2956" y="5246"/>
                </a:lnTo>
                <a:lnTo>
                  <a:pt x="2960" y="5240"/>
                </a:lnTo>
                <a:lnTo>
                  <a:pt x="2962" y="5238"/>
                </a:lnTo>
                <a:lnTo>
                  <a:pt x="2960" y="5236"/>
                </a:lnTo>
                <a:lnTo>
                  <a:pt x="2958" y="5236"/>
                </a:lnTo>
                <a:lnTo>
                  <a:pt x="2954" y="5240"/>
                </a:lnTo>
                <a:lnTo>
                  <a:pt x="2954" y="5244"/>
                </a:lnTo>
                <a:close/>
                <a:moveTo>
                  <a:pt x="3346" y="4878"/>
                </a:moveTo>
                <a:lnTo>
                  <a:pt x="3346" y="4878"/>
                </a:lnTo>
                <a:lnTo>
                  <a:pt x="3350" y="4878"/>
                </a:lnTo>
                <a:lnTo>
                  <a:pt x="3352" y="4876"/>
                </a:lnTo>
                <a:lnTo>
                  <a:pt x="3350" y="4874"/>
                </a:lnTo>
                <a:lnTo>
                  <a:pt x="3348" y="4872"/>
                </a:lnTo>
                <a:lnTo>
                  <a:pt x="3346" y="4872"/>
                </a:lnTo>
                <a:lnTo>
                  <a:pt x="3344" y="4874"/>
                </a:lnTo>
                <a:lnTo>
                  <a:pt x="3344" y="4876"/>
                </a:lnTo>
                <a:lnTo>
                  <a:pt x="3346" y="4878"/>
                </a:lnTo>
                <a:close/>
                <a:moveTo>
                  <a:pt x="3352" y="4858"/>
                </a:moveTo>
                <a:lnTo>
                  <a:pt x="3352" y="4858"/>
                </a:lnTo>
                <a:lnTo>
                  <a:pt x="3350" y="4862"/>
                </a:lnTo>
                <a:lnTo>
                  <a:pt x="3354" y="4868"/>
                </a:lnTo>
                <a:lnTo>
                  <a:pt x="3358" y="4874"/>
                </a:lnTo>
                <a:lnTo>
                  <a:pt x="3360" y="4876"/>
                </a:lnTo>
                <a:lnTo>
                  <a:pt x="3364" y="4874"/>
                </a:lnTo>
                <a:lnTo>
                  <a:pt x="3364" y="4866"/>
                </a:lnTo>
                <a:lnTo>
                  <a:pt x="3362" y="4858"/>
                </a:lnTo>
                <a:lnTo>
                  <a:pt x="3360" y="4854"/>
                </a:lnTo>
                <a:lnTo>
                  <a:pt x="3356" y="4854"/>
                </a:lnTo>
                <a:lnTo>
                  <a:pt x="3352" y="4858"/>
                </a:lnTo>
                <a:close/>
                <a:moveTo>
                  <a:pt x="3452" y="4980"/>
                </a:moveTo>
                <a:lnTo>
                  <a:pt x="3452" y="4980"/>
                </a:lnTo>
                <a:lnTo>
                  <a:pt x="3440" y="4974"/>
                </a:lnTo>
                <a:lnTo>
                  <a:pt x="3438" y="4974"/>
                </a:lnTo>
                <a:lnTo>
                  <a:pt x="3436" y="4976"/>
                </a:lnTo>
                <a:lnTo>
                  <a:pt x="3428" y="4978"/>
                </a:lnTo>
                <a:lnTo>
                  <a:pt x="3422" y="4980"/>
                </a:lnTo>
                <a:lnTo>
                  <a:pt x="3414" y="4978"/>
                </a:lnTo>
                <a:lnTo>
                  <a:pt x="3404" y="4978"/>
                </a:lnTo>
                <a:lnTo>
                  <a:pt x="3396" y="4978"/>
                </a:lnTo>
                <a:lnTo>
                  <a:pt x="3390" y="4980"/>
                </a:lnTo>
                <a:lnTo>
                  <a:pt x="3384" y="4982"/>
                </a:lnTo>
                <a:lnTo>
                  <a:pt x="3378" y="4986"/>
                </a:lnTo>
                <a:lnTo>
                  <a:pt x="3376" y="4990"/>
                </a:lnTo>
                <a:lnTo>
                  <a:pt x="3374" y="4996"/>
                </a:lnTo>
                <a:lnTo>
                  <a:pt x="3374" y="5002"/>
                </a:lnTo>
                <a:lnTo>
                  <a:pt x="3376" y="5010"/>
                </a:lnTo>
                <a:lnTo>
                  <a:pt x="3378" y="5006"/>
                </a:lnTo>
                <a:lnTo>
                  <a:pt x="3380" y="4998"/>
                </a:lnTo>
                <a:lnTo>
                  <a:pt x="3382" y="4994"/>
                </a:lnTo>
                <a:lnTo>
                  <a:pt x="3384" y="4992"/>
                </a:lnTo>
                <a:lnTo>
                  <a:pt x="3386" y="4992"/>
                </a:lnTo>
                <a:lnTo>
                  <a:pt x="3388" y="4994"/>
                </a:lnTo>
                <a:lnTo>
                  <a:pt x="3392" y="5000"/>
                </a:lnTo>
                <a:lnTo>
                  <a:pt x="3396" y="5002"/>
                </a:lnTo>
                <a:lnTo>
                  <a:pt x="3400" y="5004"/>
                </a:lnTo>
                <a:lnTo>
                  <a:pt x="3404" y="5004"/>
                </a:lnTo>
                <a:lnTo>
                  <a:pt x="3408" y="5000"/>
                </a:lnTo>
                <a:lnTo>
                  <a:pt x="3414" y="4998"/>
                </a:lnTo>
                <a:lnTo>
                  <a:pt x="3418" y="4998"/>
                </a:lnTo>
                <a:lnTo>
                  <a:pt x="3428" y="5002"/>
                </a:lnTo>
                <a:lnTo>
                  <a:pt x="3436" y="5006"/>
                </a:lnTo>
                <a:lnTo>
                  <a:pt x="3438" y="5008"/>
                </a:lnTo>
                <a:lnTo>
                  <a:pt x="3440" y="5006"/>
                </a:lnTo>
                <a:lnTo>
                  <a:pt x="3442" y="5002"/>
                </a:lnTo>
                <a:lnTo>
                  <a:pt x="3446" y="5002"/>
                </a:lnTo>
                <a:lnTo>
                  <a:pt x="3456" y="5006"/>
                </a:lnTo>
                <a:lnTo>
                  <a:pt x="3468" y="5014"/>
                </a:lnTo>
                <a:lnTo>
                  <a:pt x="3482" y="5022"/>
                </a:lnTo>
                <a:lnTo>
                  <a:pt x="3488" y="5026"/>
                </a:lnTo>
                <a:lnTo>
                  <a:pt x="3492" y="5028"/>
                </a:lnTo>
                <a:lnTo>
                  <a:pt x="3494" y="5026"/>
                </a:lnTo>
                <a:lnTo>
                  <a:pt x="3496" y="5024"/>
                </a:lnTo>
                <a:lnTo>
                  <a:pt x="3494" y="5012"/>
                </a:lnTo>
                <a:lnTo>
                  <a:pt x="3484" y="4994"/>
                </a:lnTo>
                <a:lnTo>
                  <a:pt x="3478" y="4988"/>
                </a:lnTo>
                <a:lnTo>
                  <a:pt x="3476" y="4984"/>
                </a:lnTo>
                <a:lnTo>
                  <a:pt x="3472" y="4982"/>
                </a:lnTo>
                <a:lnTo>
                  <a:pt x="3470" y="4984"/>
                </a:lnTo>
                <a:lnTo>
                  <a:pt x="3464" y="4984"/>
                </a:lnTo>
                <a:lnTo>
                  <a:pt x="3458" y="4984"/>
                </a:lnTo>
                <a:lnTo>
                  <a:pt x="3452" y="4980"/>
                </a:lnTo>
                <a:close/>
                <a:moveTo>
                  <a:pt x="3092" y="4546"/>
                </a:moveTo>
                <a:lnTo>
                  <a:pt x="3092" y="4546"/>
                </a:lnTo>
                <a:lnTo>
                  <a:pt x="3090" y="4552"/>
                </a:lnTo>
                <a:lnTo>
                  <a:pt x="3092" y="4552"/>
                </a:lnTo>
                <a:lnTo>
                  <a:pt x="3094" y="4552"/>
                </a:lnTo>
                <a:lnTo>
                  <a:pt x="3098" y="4552"/>
                </a:lnTo>
                <a:lnTo>
                  <a:pt x="3104" y="4552"/>
                </a:lnTo>
                <a:lnTo>
                  <a:pt x="3108" y="4554"/>
                </a:lnTo>
                <a:lnTo>
                  <a:pt x="3112" y="4552"/>
                </a:lnTo>
                <a:lnTo>
                  <a:pt x="3112" y="4548"/>
                </a:lnTo>
                <a:lnTo>
                  <a:pt x="3110" y="4548"/>
                </a:lnTo>
                <a:lnTo>
                  <a:pt x="3106" y="4546"/>
                </a:lnTo>
                <a:lnTo>
                  <a:pt x="3102" y="4542"/>
                </a:lnTo>
                <a:lnTo>
                  <a:pt x="3100" y="4540"/>
                </a:lnTo>
                <a:lnTo>
                  <a:pt x="3098" y="4540"/>
                </a:lnTo>
                <a:lnTo>
                  <a:pt x="3096" y="4542"/>
                </a:lnTo>
                <a:lnTo>
                  <a:pt x="3092" y="4546"/>
                </a:lnTo>
                <a:close/>
                <a:moveTo>
                  <a:pt x="3058" y="4324"/>
                </a:moveTo>
                <a:lnTo>
                  <a:pt x="3058" y="4324"/>
                </a:lnTo>
                <a:lnTo>
                  <a:pt x="3056" y="4322"/>
                </a:lnTo>
                <a:lnTo>
                  <a:pt x="3052" y="4322"/>
                </a:lnTo>
                <a:lnTo>
                  <a:pt x="3048" y="4326"/>
                </a:lnTo>
                <a:lnTo>
                  <a:pt x="3048" y="4330"/>
                </a:lnTo>
                <a:lnTo>
                  <a:pt x="3050" y="4330"/>
                </a:lnTo>
                <a:lnTo>
                  <a:pt x="3058" y="4324"/>
                </a:lnTo>
                <a:close/>
                <a:moveTo>
                  <a:pt x="3358" y="4790"/>
                </a:moveTo>
                <a:lnTo>
                  <a:pt x="3358" y="4790"/>
                </a:lnTo>
                <a:lnTo>
                  <a:pt x="3360" y="4800"/>
                </a:lnTo>
                <a:lnTo>
                  <a:pt x="3358" y="4806"/>
                </a:lnTo>
                <a:lnTo>
                  <a:pt x="3358" y="4812"/>
                </a:lnTo>
                <a:lnTo>
                  <a:pt x="3358" y="4816"/>
                </a:lnTo>
                <a:lnTo>
                  <a:pt x="3362" y="4820"/>
                </a:lnTo>
                <a:lnTo>
                  <a:pt x="3364" y="4826"/>
                </a:lnTo>
                <a:lnTo>
                  <a:pt x="3364" y="4830"/>
                </a:lnTo>
                <a:lnTo>
                  <a:pt x="3364" y="4838"/>
                </a:lnTo>
                <a:lnTo>
                  <a:pt x="3364" y="4846"/>
                </a:lnTo>
                <a:lnTo>
                  <a:pt x="3364" y="4850"/>
                </a:lnTo>
                <a:lnTo>
                  <a:pt x="3368" y="4856"/>
                </a:lnTo>
                <a:lnTo>
                  <a:pt x="3382" y="4876"/>
                </a:lnTo>
                <a:lnTo>
                  <a:pt x="3388" y="4882"/>
                </a:lnTo>
                <a:lnTo>
                  <a:pt x="3390" y="4884"/>
                </a:lnTo>
                <a:lnTo>
                  <a:pt x="3394" y="4884"/>
                </a:lnTo>
                <a:lnTo>
                  <a:pt x="3394" y="4882"/>
                </a:lnTo>
                <a:lnTo>
                  <a:pt x="3394" y="4880"/>
                </a:lnTo>
                <a:lnTo>
                  <a:pt x="3390" y="4876"/>
                </a:lnTo>
                <a:lnTo>
                  <a:pt x="3384" y="4868"/>
                </a:lnTo>
                <a:lnTo>
                  <a:pt x="3380" y="4860"/>
                </a:lnTo>
                <a:lnTo>
                  <a:pt x="3376" y="4848"/>
                </a:lnTo>
                <a:lnTo>
                  <a:pt x="3374" y="4836"/>
                </a:lnTo>
                <a:lnTo>
                  <a:pt x="3374" y="4826"/>
                </a:lnTo>
                <a:lnTo>
                  <a:pt x="3376" y="4820"/>
                </a:lnTo>
                <a:lnTo>
                  <a:pt x="3380" y="4818"/>
                </a:lnTo>
                <a:lnTo>
                  <a:pt x="3382" y="4818"/>
                </a:lnTo>
                <a:lnTo>
                  <a:pt x="3390" y="4820"/>
                </a:lnTo>
                <a:lnTo>
                  <a:pt x="3402" y="4824"/>
                </a:lnTo>
                <a:lnTo>
                  <a:pt x="3406" y="4826"/>
                </a:lnTo>
                <a:lnTo>
                  <a:pt x="3410" y="4826"/>
                </a:lnTo>
                <a:lnTo>
                  <a:pt x="3410" y="4822"/>
                </a:lnTo>
                <a:lnTo>
                  <a:pt x="3406" y="4816"/>
                </a:lnTo>
                <a:lnTo>
                  <a:pt x="3400" y="4812"/>
                </a:lnTo>
                <a:lnTo>
                  <a:pt x="3394" y="4810"/>
                </a:lnTo>
                <a:lnTo>
                  <a:pt x="3390" y="4806"/>
                </a:lnTo>
                <a:lnTo>
                  <a:pt x="3386" y="4804"/>
                </a:lnTo>
                <a:lnTo>
                  <a:pt x="3386" y="4802"/>
                </a:lnTo>
                <a:lnTo>
                  <a:pt x="3388" y="4800"/>
                </a:lnTo>
                <a:lnTo>
                  <a:pt x="3394" y="4796"/>
                </a:lnTo>
                <a:lnTo>
                  <a:pt x="3400" y="4792"/>
                </a:lnTo>
                <a:lnTo>
                  <a:pt x="3404" y="4788"/>
                </a:lnTo>
                <a:lnTo>
                  <a:pt x="3406" y="4784"/>
                </a:lnTo>
                <a:lnTo>
                  <a:pt x="3408" y="4774"/>
                </a:lnTo>
                <a:lnTo>
                  <a:pt x="3406" y="4770"/>
                </a:lnTo>
                <a:lnTo>
                  <a:pt x="3404" y="4766"/>
                </a:lnTo>
                <a:lnTo>
                  <a:pt x="3400" y="4766"/>
                </a:lnTo>
                <a:lnTo>
                  <a:pt x="3396" y="4766"/>
                </a:lnTo>
                <a:lnTo>
                  <a:pt x="3390" y="4770"/>
                </a:lnTo>
                <a:lnTo>
                  <a:pt x="3386" y="4774"/>
                </a:lnTo>
                <a:lnTo>
                  <a:pt x="3378" y="4788"/>
                </a:lnTo>
                <a:lnTo>
                  <a:pt x="3372" y="4800"/>
                </a:lnTo>
                <a:lnTo>
                  <a:pt x="3370" y="4800"/>
                </a:lnTo>
                <a:lnTo>
                  <a:pt x="3368" y="4798"/>
                </a:lnTo>
                <a:lnTo>
                  <a:pt x="3366" y="4792"/>
                </a:lnTo>
                <a:lnTo>
                  <a:pt x="3368" y="4788"/>
                </a:lnTo>
                <a:lnTo>
                  <a:pt x="3372" y="4782"/>
                </a:lnTo>
                <a:lnTo>
                  <a:pt x="3378" y="4772"/>
                </a:lnTo>
                <a:lnTo>
                  <a:pt x="3378" y="4766"/>
                </a:lnTo>
                <a:lnTo>
                  <a:pt x="3378" y="4762"/>
                </a:lnTo>
                <a:lnTo>
                  <a:pt x="3376" y="4754"/>
                </a:lnTo>
                <a:lnTo>
                  <a:pt x="3374" y="4750"/>
                </a:lnTo>
                <a:lnTo>
                  <a:pt x="3374" y="4748"/>
                </a:lnTo>
                <a:lnTo>
                  <a:pt x="3374" y="4744"/>
                </a:lnTo>
                <a:lnTo>
                  <a:pt x="3378" y="4734"/>
                </a:lnTo>
                <a:lnTo>
                  <a:pt x="3378" y="4732"/>
                </a:lnTo>
                <a:lnTo>
                  <a:pt x="3376" y="4732"/>
                </a:lnTo>
                <a:lnTo>
                  <a:pt x="3370" y="4736"/>
                </a:lnTo>
                <a:lnTo>
                  <a:pt x="3366" y="4740"/>
                </a:lnTo>
                <a:lnTo>
                  <a:pt x="3362" y="4746"/>
                </a:lnTo>
                <a:lnTo>
                  <a:pt x="3356" y="4760"/>
                </a:lnTo>
                <a:lnTo>
                  <a:pt x="3356" y="4776"/>
                </a:lnTo>
                <a:lnTo>
                  <a:pt x="3356" y="4784"/>
                </a:lnTo>
                <a:lnTo>
                  <a:pt x="3358" y="4790"/>
                </a:lnTo>
                <a:close/>
                <a:moveTo>
                  <a:pt x="3086" y="4178"/>
                </a:moveTo>
                <a:lnTo>
                  <a:pt x="3086" y="4178"/>
                </a:lnTo>
                <a:lnTo>
                  <a:pt x="3076" y="4178"/>
                </a:lnTo>
                <a:lnTo>
                  <a:pt x="3070" y="4180"/>
                </a:lnTo>
                <a:lnTo>
                  <a:pt x="3068" y="4184"/>
                </a:lnTo>
                <a:lnTo>
                  <a:pt x="3072" y="4186"/>
                </a:lnTo>
                <a:lnTo>
                  <a:pt x="3076" y="4188"/>
                </a:lnTo>
                <a:lnTo>
                  <a:pt x="3076" y="4190"/>
                </a:lnTo>
                <a:lnTo>
                  <a:pt x="3078" y="4194"/>
                </a:lnTo>
                <a:lnTo>
                  <a:pt x="3080" y="4196"/>
                </a:lnTo>
                <a:lnTo>
                  <a:pt x="3084" y="4202"/>
                </a:lnTo>
                <a:lnTo>
                  <a:pt x="3088" y="4212"/>
                </a:lnTo>
                <a:lnTo>
                  <a:pt x="3092" y="4224"/>
                </a:lnTo>
                <a:lnTo>
                  <a:pt x="3098" y="4238"/>
                </a:lnTo>
                <a:lnTo>
                  <a:pt x="3102" y="4244"/>
                </a:lnTo>
                <a:lnTo>
                  <a:pt x="3104" y="4244"/>
                </a:lnTo>
                <a:lnTo>
                  <a:pt x="3106" y="4244"/>
                </a:lnTo>
                <a:lnTo>
                  <a:pt x="3112" y="4240"/>
                </a:lnTo>
                <a:lnTo>
                  <a:pt x="3116" y="4232"/>
                </a:lnTo>
                <a:lnTo>
                  <a:pt x="3118" y="4224"/>
                </a:lnTo>
                <a:lnTo>
                  <a:pt x="3118" y="4220"/>
                </a:lnTo>
                <a:lnTo>
                  <a:pt x="3116" y="4216"/>
                </a:lnTo>
                <a:lnTo>
                  <a:pt x="3116" y="4208"/>
                </a:lnTo>
                <a:lnTo>
                  <a:pt x="3118" y="4204"/>
                </a:lnTo>
                <a:lnTo>
                  <a:pt x="3116" y="4198"/>
                </a:lnTo>
                <a:lnTo>
                  <a:pt x="3114" y="4194"/>
                </a:lnTo>
                <a:lnTo>
                  <a:pt x="3110" y="4190"/>
                </a:lnTo>
                <a:lnTo>
                  <a:pt x="3100" y="4184"/>
                </a:lnTo>
                <a:lnTo>
                  <a:pt x="3086" y="4178"/>
                </a:lnTo>
                <a:close/>
                <a:moveTo>
                  <a:pt x="3138" y="4192"/>
                </a:moveTo>
                <a:lnTo>
                  <a:pt x="3138" y="4192"/>
                </a:lnTo>
                <a:lnTo>
                  <a:pt x="3140" y="4190"/>
                </a:lnTo>
                <a:lnTo>
                  <a:pt x="3142" y="4186"/>
                </a:lnTo>
                <a:lnTo>
                  <a:pt x="3140" y="4180"/>
                </a:lnTo>
                <a:lnTo>
                  <a:pt x="3138" y="4178"/>
                </a:lnTo>
                <a:lnTo>
                  <a:pt x="3134" y="4178"/>
                </a:lnTo>
                <a:lnTo>
                  <a:pt x="3132" y="4178"/>
                </a:lnTo>
                <a:lnTo>
                  <a:pt x="3130" y="4178"/>
                </a:lnTo>
                <a:lnTo>
                  <a:pt x="3130" y="4184"/>
                </a:lnTo>
                <a:lnTo>
                  <a:pt x="3130" y="4188"/>
                </a:lnTo>
                <a:lnTo>
                  <a:pt x="3132" y="4192"/>
                </a:lnTo>
                <a:lnTo>
                  <a:pt x="3134" y="4194"/>
                </a:lnTo>
                <a:lnTo>
                  <a:pt x="3138" y="4192"/>
                </a:lnTo>
                <a:close/>
                <a:moveTo>
                  <a:pt x="3386" y="4736"/>
                </a:moveTo>
                <a:lnTo>
                  <a:pt x="3386" y="4736"/>
                </a:lnTo>
                <a:lnTo>
                  <a:pt x="3388" y="4742"/>
                </a:lnTo>
                <a:lnTo>
                  <a:pt x="3392" y="4742"/>
                </a:lnTo>
                <a:lnTo>
                  <a:pt x="3396" y="4740"/>
                </a:lnTo>
                <a:lnTo>
                  <a:pt x="3398" y="4736"/>
                </a:lnTo>
                <a:lnTo>
                  <a:pt x="3402" y="4732"/>
                </a:lnTo>
                <a:lnTo>
                  <a:pt x="3404" y="4726"/>
                </a:lnTo>
                <a:lnTo>
                  <a:pt x="3404" y="4720"/>
                </a:lnTo>
                <a:lnTo>
                  <a:pt x="3404" y="4714"/>
                </a:lnTo>
                <a:lnTo>
                  <a:pt x="3400" y="4712"/>
                </a:lnTo>
                <a:lnTo>
                  <a:pt x="3398" y="4712"/>
                </a:lnTo>
                <a:lnTo>
                  <a:pt x="3394" y="4714"/>
                </a:lnTo>
                <a:lnTo>
                  <a:pt x="3392" y="4718"/>
                </a:lnTo>
                <a:lnTo>
                  <a:pt x="3388" y="4726"/>
                </a:lnTo>
                <a:lnTo>
                  <a:pt x="3386" y="4736"/>
                </a:lnTo>
                <a:close/>
                <a:moveTo>
                  <a:pt x="3378" y="4912"/>
                </a:moveTo>
                <a:lnTo>
                  <a:pt x="3378" y="4912"/>
                </a:lnTo>
                <a:lnTo>
                  <a:pt x="3374" y="4908"/>
                </a:lnTo>
                <a:lnTo>
                  <a:pt x="3370" y="4906"/>
                </a:lnTo>
                <a:lnTo>
                  <a:pt x="3364" y="4904"/>
                </a:lnTo>
                <a:lnTo>
                  <a:pt x="3362" y="4904"/>
                </a:lnTo>
                <a:lnTo>
                  <a:pt x="3358" y="4906"/>
                </a:lnTo>
                <a:lnTo>
                  <a:pt x="3356" y="4908"/>
                </a:lnTo>
                <a:lnTo>
                  <a:pt x="3354" y="4912"/>
                </a:lnTo>
                <a:lnTo>
                  <a:pt x="3354" y="4916"/>
                </a:lnTo>
                <a:lnTo>
                  <a:pt x="3354" y="4922"/>
                </a:lnTo>
                <a:lnTo>
                  <a:pt x="3358" y="4924"/>
                </a:lnTo>
                <a:lnTo>
                  <a:pt x="3366" y="4922"/>
                </a:lnTo>
                <a:lnTo>
                  <a:pt x="3382" y="4922"/>
                </a:lnTo>
                <a:lnTo>
                  <a:pt x="3384" y="4922"/>
                </a:lnTo>
                <a:lnTo>
                  <a:pt x="3384" y="4920"/>
                </a:lnTo>
                <a:lnTo>
                  <a:pt x="3378" y="4912"/>
                </a:lnTo>
                <a:close/>
                <a:moveTo>
                  <a:pt x="3378" y="5236"/>
                </a:moveTo>
                <a:lnTo>
                  <a:pt x="3378" y="5236"/>
                </a:lnTo>
                <a:lnTo>
                  <a:pt x="3374" y="5234"/>
                </a:lnTo>
                <a:lnTo>
                  <a:pt x="3370" y="5234"/>
                </a:lnTo>
                <a:lnTo>
                  <a:pt x="3368" y="5236"/>
                </a:lnTo>
                <a:lnTo>
                  <a:pt x="3372" y="5240"/>
                </a:lnTo>
                <a:lnTo>
                  <a:pt x="3376" y="5242"/>
                </a:lnTo>
                <a:lnTo>
                  <a:pt x="3380" y="5240"/>
                </a:lnTo>
                <a:lnTo>
                  <a:pt x="3380" y="5238"/>
                </a:lnTo>
                <a:lnTo>
                  <a:pt x="3378" y="5236"/>
                </a:lnTo>
                <a:close/>
                <a:moveTo>
                  <a:pt x="3444" y="5230"/>
                </a:moveTo>
                <a:lnTo>
                  <a:pt x="3444" y="5230"/>
                </a:lnTo>
                <a:lnTo>
                  <a:pt x="3448" y="5232"/>
                </a:lnTo>
                <a:lnTo>
                  <a:pt x="3450" y="5230"/>
                </a:lnTo>
                <a:lnTo>
                  <a:pt x="3452" y="5228"/>
                </a:lnTo>
                <a:lnTo>
                  <a:pt x="3452" y="5224"/>
                </a:lnTo>
                <a:lnTo>
                  <a:pt x="3448" y="5220"/>
                </a:lnTo>
                <a:lnTo>
                  <a:pt x="3442" y="5218"/>
                </a:lnTo>
                <a:lnTo>
                  <a:pt x="3440" y="5220"/>
                </a:lnTo>
                <a:lnTo>
                  <a:pt x="3442" y="5224"/>
                </a:lnTo>
                <a:lnTo>
                  <a:pt x="3444" y="5230"/>
                </a:lnTo>
                <a:close/>
                <a:moveTo>
                  <a:pt x="3364" y="4876"/>
                </a:moveTo>
                <a:lnTo>
                  <a:pt x="3364" y="4876"/>
                </a:lnTo>
                <a:lnTo>
                  <a:pt x="3364" y="4878"/>
                </a:lnTo>
                <a:lnTo>
                  <a:pt x="3366" y="4880"/>
                </a:lnTo>
                <a:lnTo>
                  <a:pt x="3370" y="4882"/>
                </a:lnTo>
                <a:lnTo>
                  <a:pt x="3372" y="4880"/>
                </a:lnTo>
                <a:lnTo>
                  <a:pt x="3374" y="4876"/>
                </a:lnTo>
                <a:lnTo>
                  <a:pt x="3372" y="4874"/>
                </a:lnTo>
                <a:lnTo>
                  <a:pt x="3368" y="4874"/>
                </a:lnTo>
                <a:lnTo>
                  <a:pt x="3364" y="4876"/>
                </a:lnTo>
                <a:close/>
                <a:moveTo>
                  <a:pt x="3374" y="5022"/>
                </a:moveTo>
                <a:lnTo>
                  <a:pt x="3374" y="5022"/>
                </a:lnTo>
                <a:lnTo>
                  <a:pt x="3378" y="5024"/>
                </a:lnTo>
                <a:lnTo>
                  <a:pt x="3384" y="5022"/>
                </a:lnTo>
                <a:lnTo>
                  <a:pt x="3388" y="5018"/>
                </a:lnTo>
                <a:lnTo>
                  <a:pt x="3390" y="5012"/>
                </a:lnTo>
                <a:lnTo>
                  <a:pt x="3390" y="5010"/>
                </a:lnTo>
                <a:lnTo>
                  <a:pt x="3388" y="5010"/>
                </a:lnTo>
                <a:lnTo>
                  <a:pt x="3382" y="5012"/>
                </a:lnTo>
                <a:lnTo>
                  <a:pt x="3376" y="5018"/>
                </a:lnTo>
                <a:lnTo>
                  <a:pt x="3374" y="5020"/>
                </a:lnTo>
                <a:lnTo>
                  <a:pt x="3374" y="5022"/>
                </a:lnTo>
                <a:close/>
                <a:moveTo>
                  <a:pt x="3412" y="3200"/>
                </a:moveTo>
                <a:lnTo>
                  <a:pt x="3412" y="3200"/>
                </a:lnTo>
                <a:lnTo>
                  <a:pt x="3408" y="3200"/>
                </a:lnTo>
                <a:lnTo>
                  <a:pt x="3406" y="3202"/>
                </a:lnTo>
                <a:lnTo>
                  <a:pt x="3404" y="3206"/>
                </a:lnTo>
                <a:lnTo>
                  <a:pt x="3406" y="3208"/>
                </a:lnTo>
                <a:lnTo>
                  <a:pt x="3408" y="3208"/>
                </a:lnTo>
                <a:lnTo>
                  <a:pt x="3414" y="3206"/>
                </a:lnTo>
                <a:lnTo>
                  <a:pt x="3416" y="3204"/>
                </a:lnTo>
                <a:lnTo>
                  <a:pt x="3416" y="3202"/>
                </a:lnTo>
                <a:lnTo>
                  <a:pt x="3412" y="3200"/>
                </a:lnTo>
                <a:close/>
                <a:moveTo>
                  <a:pt x="3402" y="3084"/>
                </a:moveTo>
                <a:lnTo>
                  <a:pt x="3402" y="3084"/>
                </a:lnTo>
                <a:lnTo>
                  <a:pt x="3400" y="3088"/>
                </a:lnTo>
                <a:lnTo>
                  <a:pt x="3398" y="3092"/>
                </a:lnTo>
                <a:lnTo>
                  <a:pt x="3400" y="3096"/>
                </a:lnTo>
                <a:lnTo>
                  <a:pt x="3402" y="3098"/>
                </a:lnTo>
                <a:lnTo>
                  <a:pt x="3404" y="3096"/>
                </a:lnTo>
                <a:lnTo>
                  <a:pt x="3406" y="3092"/>
                </a:lnTo>
                <a:lnTo>
                  <a:pt x="3406" y="3088"/>
                </a:lnTo>
                <a:lnTo>
                  <a:pt x="3406" y="3084"/>
                </a:lnTo>
                <a:lnTo>
                  <a:pt x="3404" y="3084"/>
                </a:lnTo>
                <a:lnTo>
                  <a:pt x="3402" y="3084"/>
                </a:lnTo>
                <a:close/>
                <a:moveTo>
                  <a:pt x="3416" y="3464"/>
                </a:moveTo>
                <a:lnTo>
                  <a:pt x="3416" y="3464"/>
                </a:lnTo>
                <a:lnTo>
                  <a:pt x="3420" y="3466"/>
                </a:lnTo>
                <a:lnTo>
                  <a:pt x="3422" y="3464"/>
                </a:lnTo>
                <a:lnTo>
                  <a:pt x="3422" y="3460"/>
                </a:lnTo>
                <a:lnTo>
                  <a:pt x="3420" y="3454"/>
                </a:lnTo>
                <a:lnTo>
                  <a:pt x="3418" y="3452"/>
                </a:lnTo>
                <a:lnTo>
                  <a:pt x="3416" y="3454"/>
                </a:lnTo>
                <a:lnTo>
                  <a:pt x="3414" y="3458"/>
                </a:lnTo>
                <a:lnTo>
                  <a:pt x="3416" y="3464"/>
                </a:lnTo>
                <a:close/>
                <a:moveTo>
                  <a:pt x="2806" y="3776"/>
                </a:moveTo>
                <a:lnTo>
                  <a:pt x="2806" y="3776"/>
                </a:lnTo>
                <a:lnTo>
                  <a:pt x="2810" y="3778"/>
                </a:lnTo>
                <a:lnTo>
                  <a:pt x="2814" y="3778"/>
                </a:lnTo>
                <a:lnTo>
                  <a:pt x="2816" y="3776"/>
                </a:lnTo>
                <a:lnTo>
                  <a:pt x="2818" y="3774"/>
                </a:lnTo>
                <a:lnTo>
                  <a:pt x="2820" y="3768"/>
                </a:lnTo>
                <a:lnTo>
                  <a:pt x="2818" y="3762"/>
                </a:lnTo>
                <a:lnTo>
                  <a:pt x="2820" y="3758"/>
                </a:lnTo>
                <a:lnTo>
                  <a:pt x="2820" y="3754"/>
                </a:lnTo>
                <a:lnTo>
                  <a:pt x="2820" y="3752"/>
                </a:lnTo>
                <a:lnTo>
                  <a:pt x="2818" y="3752"/>
                </a:lnTo>
                <a:lnTo>
                  <a:pt x="2814" y="3752"/>
                </a:lnTo>
                <a:lnTo>
                  <a:pt x="2812" y="3752"/>
                </a:lnTo>
                <a:lnTo>
                  <a:pt x="2814" y="3752"/>
                </a:lnTo>
                <a:lnTo>
                  <a:pt x="2814" y="3750"/>
                </a:lnTo>
                <a:lnTo>
                  <a:pt x="2812" y="3748"/>
                </a:lnTo>
                <a:lnTo>
                  <a:pt x="2810" y="3750"/>
                </a:lnTo>
                <a:lnTo>
                  <a:pt x="2808" y="3752"/>
                </a:lnTo>
                <a:lnTo>
                  <a:pt x="2808" y="3756"/>
                </a:lnTo>
                <a:lnTo>
                  <a:pt x="2806" y="3758"/>
                </a:lnTo>
                <a:lnTo>
                  <a:pt x="2802" y="3760"/>
                </a:lnTo>
                <a:lnTo>
                  <a:pt x="2802" y="3766"/>
                </a:lnTo>
                <a:lnTo>
                  <a:pt x="2802" y="3774"/>
                </a:lnTo>
                <a:lnTo>
                  <a:pt x="2800" y="3774"/>
                </a:lnTo>
                <a:lnTo>
                  <a:pt x="2802" y="3774"/>
                </a:lnTo>
                <a:lnTo>
                  <a:pt x="2804" y="3774"/>
                </a:lnTo>
                <a:lnTo>
                  <a:pt x="2806" y="3776"/>
                </a:lnTo>
                <a:close/>
                <a:moveTo>
                  <a:pt x="3380" y="3090"/>
                </a:moveTo>
                <a:lnTo>
                  <a:pt x="3380" y="3090"/>
                </a:lnTo>
                <a:lnTo>
                  <a:pt x="3378" y="3088"/>
                </a:lnTo>
                <a:lnTo>
                  <a:pt x="3376" y="3086"/>
                </a:lnTo>
                <a:lnTo>
                  <a:pt x="3372" y="3088"/>
                </a:lnTo>
                <a:lnTo>
                  <a:pt x="3370" y="3090"/>
                </a:lnTo>
                <a:lnTo>
                  <a:pt x="3370" y="3092"/>
                </a:lnTo>
                <a:lnTo>
                  <a:pt x="3376" y="3096"/>
                </a:lnTo>
                <a:lnTo>
                  <a:pt x="3378" y="3096"/>
                </a:lnTo>
                <a:lnTo>
                  <a:pt x="3380" y="3096"/>
                </a:lnTo>
                <a:lnTo>
                  <a:pt x="3380" y="3090"/>
                </a:lnTo>
                <a:close/>
                <a:moveTo>
                  <a:pt x="3918" y="2740"/>
                </a:moveTo>
                <a:lnTo>
                  <a:pt x="3918" y="2740"/>
                </a:lnTo>
                <a:lnTo>
                  <a:pt x="3918" y="2736"/>
                </a:lnTo>
                <a:lnTo>
                  <a:pt x="3918" y="2734"/>
                </a:lnTo>
                <a:lnTo>
                  <a:pt x="3914" y="2732"/>
                </a:lnTo>
                <a:lnTo>
                  <a:pt x="3908" y="2730"/>
                </a:lnTo>
                <a:lnTo>
                  <a:pt x="3902" y="2728"/>
                </a:lnTo>
                <a:lnTo>
                  <a:pt x="3900" y="2726"/>
                </a:lnTo>
                <a:lnTo>
                  <a:pt x="3898" y="2728"/>
                </a:lnTo>
                <a:lnTo>
                  <a:pt x="3894" y="2736"/>
                </a:lnTo>
                <a:lnTo>
                  <a:pt x="3894" y="2740"/>
                </a:lnTo>
                <a:lnTo>
                  <a:pt x="3894" y="2744"/>
                </a:lnTo>
                <a:lnTo>
                  <a:pt x="3898" y="2746"/>
                </a:lnTo>
                <a:lnTo>
                  <a:pt x="3902" y="2744"/>
                </a:lnTo>
                <a:lnTo>
                  <a:pt x="3906" y="2744"/>
                </a:lnTo>
                <a:lnTo>
                  <a:pt x="3910" y="2746"/>
                </a:lnTo>
                <a:lnTo>
                  <a:pt x="3910" y="2748"/>
                </a:lnTo>
                <a:lnTo>
                  <a:pt x="3912" y="2752"/>
                </a:lnTo>
                <a:lnTo>
                  <a:pt x="3908" y="2760"/>
                </a:lnTo>
                <a:lnTo>
                  <a:pt x="3906" y="2762"/>
                </a:lnTo>
                <a:lnTo>
                  <a:pt x="3904" y="2760"/>
                </a:lnTo>
                <a:lnTo>
                  <a:pt x="3900" y="2758"/>
                </a:lnTo>
                <a:lnTo>
                  <a:pt x="3898" y="2760"/>
                </a:lnTo>
                <a:lnTo>
                  <a:pt x="3894" y="2762"/>
                </a:lnTo>
                <a:lnTo>
                  <a:pt x="3890" y="2764"/>
                </a:lnTo>
                <a:lnTo>
                  <a:pt x="3888" y="2762"/>
                </a:lnTo>
                <a:lnTo>
                  <a:pt x="3888" y="2756"/>
                </a:lnTo>
                <a:lnTo>
                  <a:pt x="3886" y="2746"/>
                </a:lnTo>
                <a:lnTo>
                  <a:pt x="3884" y="2742"/>
                </a:lnTo>
                <a:lnTo>
                  <a:pt x="3880" y="2740"/>
                </a:lnTo>
                <a:lnTo>
                  <a:pt x="3878" y="2742"/>
                </a:lnTo>
                <a:lnTo>
                  <a:pt x="3876" y="2744"/>
                </a:lnTo>
                <a:lnTo>
                  <a:pt x="3874" y="2750"/>
                </a:lnTo>
                <a:lnTo>
                  <a:pt x="3874" y="2758"/>
                </a:lnTo>
                <a:lnTo>
                  <a:pt x="3872" y="2764"/>
                </a:lnTo>
                <a:lnTo>
                  <a:pt x="3870" y="2768"/>
                </a:lnTo>
                <a:lnTo>
                  <a:pt x="3866" y="2768"/>
                </a:lnTo>
                <a:lnTo>
                  <a:pt x="3862" y="2770"/>
                </a:lnTo>
                <a:lnTo>
                  <a:pt x="3858" y="2770"/>
                </a:lnTo>
                <a:lnTo>
                  <a:pt x="3856" y="2772"/>
                </a:lnTo>
                <a:lnTo>
                  <a:pt x="3856" y="2776"/>
                </a:lnTo>
                <a:lnTo>
                  <a:pt x="3856" y="2786"/>
                </a:lnTo>
                <a:lnTo>
                  <a:pt x="3858" y="2796"/>
                </a:lnTo>
                <a:lnTo>
                  <a:pt x="3860" y="2802"/>
                </a:lnTo>
                <a:lnTo>
                  <a:pt x="3858" y="2806"/>
                </a:lnTo>
                <a:lnTo>
                  <a:pt x="3856" y="2808"/>
                </a:lnTo>
                <a:lnTo>
                  <a:pt x="3852" y="2810"/>
                </a:lnTo>
                <a:lnTo>
                  <a:pt x="3850" y="2812"/>
                </a:lnTo>
                <a:lnTo>
                  <a:pt x="3850" y="2814"/>
                </a:lnTo>
                <a:lnTo>
                  <a:pt x="3850" y="2816"/>
                </a:lnTo>
                <a:lnTo>
                  <a:pt x="3852" y="2818"/>
                </a:lnTo>
                <a:lnTo>
                  <a:pt x="3854" y="2818"/>
                </a:lnTo>
                <a:lnTo>
                  <a:pt x="3858" y="2820"/>
                </a:lnTo>
                <a:lnTo>
                  <a:pt x="3860" y="2824"/>
                </a:lnTo>
                <a:lnTo>
                  <a:pt x="3860" y="2832"/>
                </a:lnTo>
                <a:lnTo>
                  <a:pt x="3858" y="2846"/>
                </a:lnTo>
                <a:lnTo>
                  <a:pt x="3854" y="2866"/>
                </a:lnTo>
                <a:lnTo>
                  <a:pt x="3850" y="2884"/>
                </a:lnTo>
                <a:lnTo>
                  <a:pt x="3844" y="2896"/>
                </a:lnTo>
                <a:lnTo>
                  <a:pt x="3840" y="2904"/>
                </a:lnTo>
                <a:lnTo>
                  <a:pt x="3834" y="2912"/>
                </a:lnTo>
                <a:lnTo>
                  <a:pt x="3822" y="2926"/>
                </a:lnTo>
                <a:lnTo>
                  <a:pt x="3808" y="2942"/>
                </a:lnTo>
                <a:lnTo>
                  <a:pt x="3802" y="2952"/>
                </a:lnTo>
                <a:lnTo>
                  <a:pt x="3794" y="2960"/>
                </a:lnTo>
                <a:lnTo>
                  <a:pt x="3788" y="2964"/>
                </a:lnTo>
                <a:lnTo>
                  <a:pt x="3782" y="2968"/>
                </a:lnTo>
                <a:lnTo>
                  <a:pt x="3768" y="2974"/>
                </a:lnTo>
                <a:lnTo>
                  <a:pt x="3760" y="2978"/>
                </a:lnTo>
                <a:lnTo>
                  <a:pt x="3752" y="2984"/>
                </a:lnTo>
                <a:lnTo>
                  <a:pt x="3742" y="2990"/>
                </a:lnTo>
                <a:lnTo>
                  <a:pt x="3742" y="2988"/>
                </a:lnTo>
                <a:lnTo>
                  <a:pt x="3742" y="2986"/>
                </a:lnTo>
                <a:lnTo>
                  <a:pt x="3744" y="2978"/>
                </a:lnTo>
                <a:lnTo>
                  <a:pt x="3744" y="2974"/>
                </a:lnTo>
                <a:lnTo>
                  <a:pt x="3740" y="2970"/>
                </a:lnTo>
                <a:lnTo>
                  <a:pt x="3740" y="2968"/>
                </a:lnTo>
                <a:lnTo>
                  <a:pt x="3740" y="2966"/>
                </a:lnTo>
                <a:lnTo>
                  <a:pt x="3748" y="2960"/>
                </a:lnTo>
                <a:lnTo>
                  <a:pt x="3754" y="2952"/>
                </a:lnTo>
                <a:lnTo>
                  <a:pt x="3756" y="2948"/>
                </a:lnTo>
                <a:lnTo>
                  <a:pt x="3754" y="2944"/>
                </a:lnTo>
                <a:lnTo>
                  <a:pt x="3752" y="2944"/>
                </a:lnTo>
                <a:lnTo>
                  <a:pt x="3748" y="2944"/>
                </a:lnTo>
                <a:lnTo>
                  <a:pt x="3738" y="2948"/>
                </a:lnTo>
                <a:lnTo>
                  <a:pt x="3734" y="2952"/>
                </a:lnTo>
                <a:lnTo>
                  <a:pt x="3730" y="2956"/>
                </a:lnTo>
                <a:lnTo>
                  <a:pt x="3728" y="2962"/>
                </a:lnTo>
                <a:lnTo>
                  <a:pt x="3730" y="2966"/>
                </a:lnTo>
                <a:lnTo>
                  <a:pt x="3730" y="2976"/>
                </a:lnTo>
                <a:lnTo>
                  <a:pt x="3728" y="2986"/>
                </a:lnTo>
                <a:lnTo>
                  <a:pt x="3722" y="2996"/>
                </a:lnTo>
                <a:lnTo>
                  <a:pt x="3716" y="3006"/>
                </a:lnTo>
                <a:lnTo>
                  <a:pt x="3704" y="3022"/>
                </a:lnTo>
                <a:lnTo>
                  <a:pt x="3700" y="3026"/>
                </a:lnTo>
                <a:lnTo>
                  <a:pt x="3698" y="3030"/>
                </a:lnTo>
                <a:lnTo>
                  <a:pt x="3700" y="3036"/>
                </a:lnTo>
                <a:lnTo>
                  <a:pt x="3700" y="3044"/>
                </a:lnTo>
                <a:lnTo>
                  <a:pt x="3698" y="3046"/>
                </a:lnTo>
                <a:lnTo>
                  <a:pt x="3694" y="3050"/>
                </a:lnTo>
                <a:lnTo>
                  <a:pt x="3690" y="3052"/>
                </a:lnTo>
                <a:lnTo>
                  <a:pt x="3682" y="3054"/>
                </a:lnTo>
                <a:lnTo>
                  <a:pt x="3676" y="3054"/>
                </a:lnTo>
                <a:lnTo>
                  <a:pt x="3672" y="3052"/>
                </a:lnTo>
                <a:lnTo>
                  <a:pt x="3672" y="3048"/>
                </a:lnTo>
                <a:lnTo>
                  <a:pt x="3674" y="3044"/>
                </a:lnTo>
                <a:lnTo>
                  <a:pt x="3672" y="3042"/>
                </a:lnTo>
                <a:lnTo>
                  <a:pt x="3668" y="3040"/>
                </a:lnTo>
                <a:lnTo>
                  <a:pt x="3662" y="3042"/>
                </a:lnTo>
                <a:lnTo>
                  <a:pt x="3652" y="3044"/>
                </a:lnTo>
                <a:lnTo>
                  <a:pt x="3626" y="3052"/>
                </a:lnTo>
                <a:lnTo>
                  <a:pt x="3614" y="3056"/>
                </a:lnTo>
                <a:lnTo>
                  <a:pt x="3602" y="3058"/>
                </a:lnTo>
                <a:lnTo>
                  <a:pt x="3594" y="3058"/>
                </a:lnTo>
                <a:lnTo>
                  <a:pt x="3592" y="3056"/>
                </a:lnTo>
                <a:lnTo>
                  <a:pt x="3590" y="3054"/>
                </a:lnTo>
                <a:lnTo>
                  <a:pt x="3588" y="3050"/>
                </a:lnTo>
                <a:lnTo>
                  <a:pt x="3584" y="3050"/>
                </a:lnTo>
                <a:lnTo>
                  <a:pt x="3580" y="3050"/>
                </a:lnTo>
                <a:lnTo>
                  <a:pt x="3574" y="3052"/>
                </a:lnTo>
                <a:lnTo>
                  <a:pt x="3562" y="3062"/>
                </a:lnTo>
                <a:lnTo>
                  <a:pt x="3548" y="3080"/>
                </a:lnTo>
                <a:lnTo>
                  <a:pt x="3542" y="3088"/>
                </a:lnTo>
                <a:lnTo>
                  <a:pt x="3536" y="3092"/>
                </a:lnTo>
                <a:lnTo>
                  <a:pt x="3530" y="3096"/>
                </a:lnTo>
                <a:lnTo>
                  <a:pt x="3524" y="3098"/>
                </a:lnTo>
                <a:lnTo>
                  <a:pt x="3518" y="3106"/>
                </a:lnTo>
                <a:lnTo>
                  <a:pt x="3514" y="3112"/>
                </a:lnTo>
                <a:lnTo>
                  <a:pt x="3510" y="3114"/>
                </a:lnTo>
                <a:lnTo>
                  <a:pt x="3502" y="3114"/>
                </a:lnTo>
                <a:lnTo>
                  <a:pt x="3500" y="3116"/>
                </a:lnTo>
                <a:lnTo>
                  <a:pt x="3498" y="3116"/>
                </a:lnTo>
                <a:lnTo>
                  <a:pt x="3496" y="3120"/>
                </a:lnTo>
                <a:lnTo>
                  <a:pt x="3496" y="3126"/>
                </a:lnTo>
                <a:lnTo>
                  <a:pt x="3496" y="3132"/>
                </a:lnTo>
                <a:lnTo>
                  <a:pt x="3500" y="3136"/>
                </a:lnTo>
                <a:lnTo>
                  <a:pt x="3504" y="3136"/>
                </a:lnTo>
                <a:lnTo>
                  <a:pt x="3508" y="3136"/>
                </a:lnTo>
                <a:lnTo>
                  <a:pt x="3522" y="3134"/>
                </a:lnTo>
                <a:lnTo>
                  <a:pt x="3528" y="3134"/>
                </a:lnTo>
                <a:lnTo>
                  <a:pt x="3536" y="3138"/>
                </a:lnTo>
                <a:lnTo>
                  <a:pt x="3542" y="3140"/>
                </a:lnTo>
                <a:lnTo>
                  <a:pt x="3544" y="3140"/>
                </a:lnTo>
                <a:lnTo>
                  <a:pt x="3546" y="3138"/>
                </a:lnTo>
                <a:lnTo>
                  <a:pt x="3546" y="3134"/>
                </a:lnTo>
                <a:lnTo>
                  <a:pt x="3546" y="3124"/>
                </a:lnTo>
                <a:lnTo>
                  <a:pt x="3548" y="3120"/>
                </a:lnTo>
                <a:lnTo>
                  <a:pt x="3550" y="3118"/>
                </a:lnTo>
                <a:lnTo>
                  <a:pt x="3556" y="3116"/>
                </a:lnTo>
                <a:lnTo>
                  <a:pt x="3558" y="3118"/>
                </a:lnTo>
                <a:lnTo>
                  <a:pt x="3562" y="3120"/>
                </a:lnTo>
                <a:lnTo>
                  <a:pt x="3570" y="3120"/>
                </a:lnTo>
                <a:lnTo>
                  <a:pt x="3596" y="3116"/>
                </a:lnTo>
                <a:lnTo>
                  <a:pt x="3620" y="3108"/>
                </a:lnTo>
                <a:lnTo>
                  <a:pt x="3626" y="3104"/>
                </a:lnTo>
                <a:lnTo>
                  <a:pt x="3630" y="3102"/>
                </a:lnTo>
                <a:lnTo>
                  <a:pt x="3632" y="3098"/>
                </a:lnTo>
                <a:lnTo>
                  <a:pt x="3632" y="3096"/>
                </a:lnTo>
                <a:lnTo>
                  <a:pt x="3636" y="3096"/>
                </a:lnTo>
                <a:lnTo>
                  <a:pt x="3648" y="3098"/>
                </a:lnTo>
                <a:lnTo>
                  <a:pt x="3656" y="3100"/>
                </a:lnTo>
                <a:lnTo>
                  <a:pt x="3662" y="3100"/>
                </a:lnTo>
                <a:lnTo>
                  <a:pt x="3670" y="3098"/>
                </a:lnTo>
                <a:lnTo>
                  <a:pt x="3674" y="3098"/>
                </a:lnTo>
                <a:lnTo>
                  <a:pt x="3676" y="3102"/>
                </a:lnTo>
                <a:lnTo>
                  <a:pt x="3678" y="3106"/>
                </a:lnTo>
                <a:lnTo>
                  <a:pt x="3676" y="3110"/>
                </a:lnTo>
                <a:lnTo>
                  <a:pt x="3672" y="3114"/>
                </a:lnTo>
                <a:lnTo>
                  <a:pt x="3666" y="3118"/>
                </a:lnTo>
                <a:lnTo>
                  <a:pt x="3666" y="3120"/>
                </a:lnTo>
                <a:lnTo>
                  <a:pt x="3666" y="3124"/>
                </a:lnTo>
                <a:lnTo>
                  <a:pt x="3666" y="3130"/>
                </a:lnTo>
                <a:lnTo>
                  <a:pt x="3664" y="3136"/>
                </a:lnTo>
                <a:lnTo>
                  <a:pt x="3664" y="3142"/>
                </a:lnTo>
                <a:lnTo>
                  <a:pt x="3664" y="3144"/>
                </a:lnTo>
                <a:lnTo>
                  <a:pt x="3668" y="3146"/>
                </a:lnTo>
                <a:lnTo>
                  <a:pt x="3674" y="3150"/>
                </a:lnTo>
                <a:lnTo>
                  <a:pt x="3674" y="3152"/>
                </a:lnTo>
                <a:lnTo>
                  <a:pt x="3676" y="3156"/>
                </a:lnTo>
                <a:lnTo>
                  <a:pt x="3684" y="3162"/>
                </a:lnTo>
                <a:lnTo>
                  <a:pt x="3684" y="3164"/>
                </a:lnTo>
                <a:lnTo>
                  <a:pt x="3688" y="3166"/>
                </a:lnTo>
                <a:lnTo>
                  <a:pt x="3692" y="3164"/>
                </a:lnTo>
                <a:lnTo>
                  <a:pt x="3696" y="3160"/>
                </a:lnTo>
                <a:lnTo>
                  <a:pt x="3700" y="3156"/>
                </a:lnTo>
                <a:lnTo>
                  <a:pt x="3716" y="3130"/>
                </a:lnTo>
                <a:lnTo>
                  <a:pt x="3720" y="3124"/>
                </a:lnTo>
                <a:lnTo>
                  <a:pt x="3724" y="3122"/>
                </a:lnTo>
                <a:lnTo>
                  <a:pt x="3734" y="3118"/>
                </a:lnTo>
                <a:lnTo>
                  <a:pt x="3738" y="3116"/>
                </a:lnTo>
                <a:lnTo>
                  <a:pt x="3738" y="3114"/>
                </a:lnTo>
                <a:lnTo>
                  <a:pt x="3736" y="3112"/>
                </a:lnTo>
                <a:lnTo>
                  <a:pt x="3730" y="3108"/>
                </a:lnTo>
                <a:lnTo>
                  <a:pt x="3724" y="3104"/>
                </a:lnTo>
                <a:lnTo>
                  <a:pt x="3722" y="3098"/>
                </a:lnTo>
                <a:lnTo>
                  <a:pt x="3722" y="3090"/>
                </a:lnTo>
                <a:lnTo>
                  <a:pt x="3724" y="3086"/>
                </a:lnTo>
                <a:lnTo>
                  <a:pt x="3728" y="3082"/>
                </a:lnTo>
                <a:lnTo>
                  <a:pt x="3732" y="3080"/>
                </a:lnTo>
                <a:lnTo>
                  <a:pt x="3734" y="3082"/>
                </a:lnTo>
                <a:lnTo>
                  <a:pt x="3734" y="3086"/>
                </a:lnTo>
                <a:lnTo>
                  <a:pt x="3736" y="3092"/>
                </a:lnTo>
                <a:lnTo>
                  <a:pt x="3738" y="3094"/>
                </a:lnTo>
                <a:lnTo>
                  <a:pt x="3742" y="3096"/>
                </a:lnTo>
                <a:lnTo>
                  <a:pt x="3746" y="3096"/>
                </a:lnTo>
                <a:lnTo>
                  <a:pt x="3750" y="3096"/>
                </a:lnTo>
                <a:lnTo>
                  <a:pt x="3746" y="3100"/>
                </a:lnTo>
                <a:lnTo>
                  <a:pt x="3742" y="3104"/>
                </a:lnTo>
                <a:lnTo>
                  <a:pt x="3750" y="3104"/>
                </a:lnTo>
                <a:lnTo>
                  <a:pt x="3762" y="3102"/>
                </a:lnTo>
                <a:lnTo>
                  <a:pt x="3774" y="3102"/>
                </a:lnTo>
                <a:lnTo>
                  <a:pt x="3782" y="3104"/>
                </a:lnTo>
                <a:lnTo>
                  <a:pt x="3786" y="3104"/>
                </a:lnTo>
                <a:lnTo>
                  <a:pt x="3788" y="3100"/>
                </a:lnTo>
                <a:lnTo>
                  <a:pt x="3792" y="3092"/>
                </a:lnTo>
                <a:lnTo>
                  <a:pt x="3800" y="3082"/>
                </a:lnTo>
                <a:lnTo>
                  <a:pt x="3806" y="3076"/>
                </a:lnTo>
                <a:lnTo>
                  <a:pt x="3810" y="3076"/>
                </a:lnTo>
                <a:lnTo>
                  <a:pt x="3810" y="3078"/>
                </a:lnTo>
                <a:lnTo>
                  <a:pt x="3812" y="3082"/>
                </a:lnTo>
                <a:lnTo>
                  <a:pt x="3810" y="3090"/>
                </a:lnTo>
                <a:lnTo>
                  <a:pt x="3810" y="3096"/>
                </a:lnTo>
                <a:lnTo>
                  <a:pt x="3810" y="3102"/>
                </a:lnTo>
                <a:lnTo>
                  <a:pt x="3812" y="3104"/>
                </a:lnTo>
                <a:lnTo>
                  <a:pt x="3814" y="3104"/>
                </a:lnTo>
                <a:lnTo>
                  <a:pt x="3820" y="3098"/>
                </a:lnTo>
                <a:lnTo>
                  <a:pt x="3824" y="3086"/>
                </a:lnTo>
                <a:lnTo>
                  <a:pt x="3826" y="3076"/>
                </a:lnTo>
                <a:lnTo>
                  <a:pt x="3828" y="3068"/>
                </a:lnTo>
                <a:lnTo>
                  <a:pt x="3830" y="3066"/>
                </a:lnTo>
                <a:lnTo>
                  <a:pt x="3834" y="3066"/>
                </a:lnTo>
                <a:lnTo>
                  <a:pt x="3842" y="3070"/>
                </a:lnTo>
                <a:lnTo>
                  <a:pt x="3848" y="3074"/>
                </a:lnTo>
                <a:lnTo>
                  <a:pt x="3848" y="3072"/>
                </a:lnTo>
                <a:lnTo>
                  <a:pt x="3848" y="3064"/>
                </a:lnTo>
                <a:lnTo>
                  <a:pt x="3848" y="3060"/>
                </a:lnTo>
                <a:lnTo>
                  <a:pt x="3850" y="3054"/>
                </a:lnTo>
                <a:lnTo>
                  <a:pt x="3852" y="3050"/>
                </a:lnTo>
                <a:lnTo>
                  <a:pt x="3856" y="3048"/>
                </a:lnTo>
                <a:lnTo>
                  <a:pt x="3862" y="3046"/>
                </a:lnTo>
                <a:lnTo>
                  <a:pt x="3864" y="3048"/>
                </a:lnTo>
                <a:lnTo>
                  <a:pt x="3864" y="3050"/>
                </a:lnTo>
                <a:lnTo>
                  <a:pt x="3864" y="3052"/>
                </a:lnTo>
                <a:lnTo>
                  <a:pt x="3862" y="3056"/>
                </a:lnTo>
                <a:lnTo>
                  <a:pt x="3858" y="3066"/>
                </a:lnTo>
                <a:lnTo>
                  <a:pt x="3854" y="3080"/>
                </a:lnTo>
                <a:lnTo>
                  <a:pt x="3854" y="3090"/>
                </a:lnTo>
                <a:lnTo>
                  <a:pt x="3856" y="3090"/>
                </a:lnTo>
                <a:lnTo>
                  <a:pt x="3860" y="3086"/>
                </a:lnTo>
                <a:lnTo>
                  <a:pt x="3864" y="3080"/>
                </a:lnTo>
                <a:lnTo>
                  <a:pt x="3866" y="3078"/>
                </a:lnTo>
                <a:lnTo>
                  <a:pt x="3872" y="3076"/>
                </a:lnTo>
                <a:lnTo>
                  <a:pt x="3874" y="3076"/>
                </a:lnTo>
                <a:lnTo>
                  <a:pt x="3876" y="3072"/>
                </a:lnTo>
                <a:lnTo>
                  <a:pt x="3878" y="3060"/>
                </a:lnTo>
                <a:lnTo>
                  <a:pt x="3880" y="3052"/>
                </a:lnTo>
                <a:lnTo>
                  <a:pt x="3886" y="3048"/>
                </a:lnTo>
                <a:lnTo>
                  <a:pt x="3890" y="3048"/>
                </a:lnTo>
                <a:lnTo>
                  <a:pt x="3894" y="3048"/>
                </a:lnTo>
                <a:lnTo>
                  <a:pt x="3898" y="3048"/>
                </a:lnTo>
                <a:lnTo>
                  <a:pt x="3900" y="3046"/>
                </a:lnTo>
                <a:lnTo>
                  <a:pt x="3898" y="3042"/>
                </a:lnTo>
                <a:lnTo>
                  <a:pt x="3892" y="3034"/>
                </a:lnTo>
                <a:lnTo>
                  <a:pt x="3888" y="3028"/>
                </a:lnTo>
                <a:lnTo>
                  <a:pt x="3886" y="3022"/>
                </a:lnTo>
                <a:lnTo>
                  <a:pt x="3884" y="3010"/>
                </a:lnTo>
                <a:lnTo>
                  <a:pt x="3886" y="3000"/>
                </a:lnTo>
                <a:lnTo>
                  <a:pt x="3892" y="2988"/>
                </a:lnTo>
                <a:lnTo>
                  <a:pt x="3896" y="2978"/>
                </a:lnTo>
                <a:lnTo>
                  <a:pt x="3902" y="2966"/>
                </a:lnTo>
                <a:lnTo>
                  <a:pt x="3902" y="2952"/>
                </a:lnTo>
                <a:lnTo>
                  <a:pt x="3900" y="2938"/>
                </a:lnTo>
                <a:lnTo>
                  <a:pt x="3898" y="2928"/>
                </a:lnTo>
                <a:lnTo>
                  <a:pt x="3898" y="2920"/>
                </a:lnTo>
                <a:lnTo>
                  <a:pt x="3898" y="2912"/>
                </a:lnTo>
                <a:lnTo>
                  <a:pt x="3900" y="2906"/>
                </a:lnTo>
                <a:lnTo>
                  <a:pt x="3904" y="2902"/>
                </a:lnTo>
                <a:lnTo>
                  <a:pt x="3908" y="2900"/>
                </a:lnTo>
                <a:lnTo>
                  <a:pt x="3912" y="2900"/>
                </a:lnTo>
                <a:lnTo>
                  <a:pt x="3918" y="2902"/>
                </a:lnTo>
                <a:lnTo>
                  <a:pt x="3922" y="2906"/>
                </a:lnTo>
                <a:lnTo>
                  <a:pt x="3924" y="2906"/>
                </a:lnTo>
                <a:lnTo>
                  <a:pt x="3924" y="2898"/>
                </a:lnTo>
                <a:lnTo>
                  <a:pt x="3924" y="2884"/>
                </a:lnTo>
                <a:lnTo>
                  <a:pt x="3926" y="2876"/>
                </a:lnTo>
                <a:lnTo>
                  <a:pt x="3930" y="2868"/>
                </a:lnTo>
                <a:lnTo>
                  <a:pt x="3936" y="2860"/>
                </a:lnTo>
                <a:lnTo>
                  <a:pt x="3940" y="2850"/>
                </a:lnTo>
                <a:lnTo>
                  <a:pt x="3942" y="2840"/>
                </a:lnTo>
                <a:lnTo>
                  <a:pt x="3944" y="2830"/>
                </a:lnTo>
                <a:lnTo>
                  <a:pt x="3942" y="2820"/>
                </a:lnTo>
                <a:lnTo>
                  <a:pt x="3940" y="2810"/>
                </a:lnTo>
                <a:lnTo>
                  <a:pt x="3936" y="2802"/>
                </a:lnTo>
                <a:lnTo>
                  <a:pt x="3932" y="2794"/>
                </a:lnTo>
                <a:lnTo>
                  <a:pt x="3926" y="2788"/>
                </a:lnTo>
                <a:lnTo>
                  <a:pt x="3922" y="2780"/>
                </a:lnTo>
                <a:lnTo>
                  <a:pt x="3918" y="2766"/>
                </a:lnTo>
                <a:lnTo>
                  <a:pt x="3918" y="2752"/>
                </a:lnTo>
                <a:lnTo>
                  <a:pt x="3918" y="2740"/>
                </a:lnTo>
                <a:close/>
                <a:moveTo>
                  <a:pt x="3276" y="3612"/>
                </a:moveTo>
                <a:lnTo>
                  <a:pt x="3276" y="3612"/>
                </a:lnTo>
                <a:lnTo>
                  <a:pt x="3274" y="3610"/>
                </a:lnTo>
                <a:lnTo>
                  <a:pt x="3270" y="3612"/>
                </a:lnTo>
                <a:lnTo>
                  <a:pt x="3268" y="3614"/>
                </a:lnTo>
                <a:lnTo>
                  <a:pt x="3268" y="3618"/>
                </a:lnTo>
                <a:lnTo>
                  <a:pt x="3272" y="3618"/>
                </a:lnTo>
                <a:lnTo>
                  <a:pt x="3274" y="3618"/>
                </a:lnTo>
                <a:lnTo>
                  <a:pt x="3276" y="3614"/>
                </a:lnTo>
                <a:lnTo>
                  <a:pt x="3276" y="3612"/>
                </a:lnTo>
                <a:close/>
                <a:moveTo>
                  <a:pt x="3322" y="3130"/>
                </a:moveTo>
                <a:lnTo>
                  <a:pt x="3322" y="3130"/>
                </a:lnTo>
                <a:lnTo>
                  <a:pt x="3324" y="3128"/>
                </a:lnTo>
                <a:lnTo>
                  <a:pt x="3322" y="3126"/>
                </a:lnTo>
                <a:lnTo>
                  <a:pt x="3318" y="3126"/>
                </a:lnTo>
                <a:lnTo>
                  <a:pt x="3316" y="3128"/>
                </a:lnTo>
                <a:lnTo>
                  <a:pt x="3318" y="3130"/>
                </a:lnTo>
                <a:lnTo>
                  <a:pt x="3320" y="3130"/>
                </a:lnTo>
                <a:lnTo>
                  <a:pt x="3322" y="3130"/>
                </a:lnTo>
                <a:close/>
                <a:moveTo>
                  <a:pt x="3302" y="3176"/>
                </a:moveTo>
                <a:lnTo>
                  <a:pt x="3302" y="3176"/>
                </a:lnTo>
                <a:lnTo>
                  <a:pt x="3304" y="3178"/>
                </a:lnTo>
                <a:lnTo>
                  <a:pt x="3310" y="3178"/>
                </a:lnTo>
                <a:lnTo>
                  <a:pt x="3320" y="3176"/>
                </a:lnTo>
                <a:lnTo>
                  <a:pt x="3330" y="3170"/>
                </a:lnTo>
                <a:lnTo>
                  <a:pt x="3334" y="3166"/>
                </a:lnTo>
                <a:lnTo>
                  <a:pt x="3334" y="3162"/>
                </a:lnTo>
                <a:lnTo>
                  <a:pt x="3332" y="3158"/>
                </a:lnTo>
                <a:lnTo>
                  <a:pt x="3326" y="3158"/>
                </a:lnTo>
                <a:lnTo>
                  <a:pt x="3322" y="3158"/>
                </a:lnTo>
                <a:lnTo>
                  <a:pt x="3314" y="3160"/>
                </a:lnTo>
                <a:lnTo>
                  <a:pt x="3310" y="3164"/>
                </a:lnTo>
                <a:lnTo>
                  <a:pt x="3304" y="3166"/>
                </a:lnTo>
                <a:lnTo>
                  <a:pt x="3302" y="3172"/>
                </a:lnTo>
                <a:lnTo>
                  <a:pt x="3302" y="3176"/>
                </a:lnTo>
                <a:close/>
                <a:moveTo>
                  <a:pt x="3372" y="3542"/>
                </a:moveTo>
                <a:lnTo>
                  <a:pt x="3372" y="3542"/>
                </a:lnTo>
                <a:lnTo>
                  <a:pt x="3374" y="3538"/>
                </a:lnTo>
                <a:lnTo>
                  <a:pt x="3376" y="3534"/>
                </a:lnTo>
                <a:lnTo>
                  <a:pt x="3386" y="3520"/>
                </a:lnTo>
                <a:lnTo>
                  <a:pt x="3392" y="3512"/>
                </a:lnTo>
                <a:lnTo>
                  <a:pt x="3394" y="3508"/>
                </a:lnTo>
                <a:lnTo>
                  <a:pt x="3390" y="3508"/>
                </a:lnTo>
                <a:lnTo>
                  <a:pt x="3384" y="3512"/>
                </a:lnTo>
                <a:lnTo>
                  <a:pt x="3374" y="3522"/>
                </a:lnTo>
                <a:lnTo>
                  <a:pt x="3370" y="3528"/>
                </a:lnTo>
                <a:lnTo>
                  <a:pt x="3366" y="3538"/>
                </a:lnTo>
                <a:lnTo>
                  <a:pt x="3366" y="3544"/>
                </a:lnTo>
                <a:lnTo>
                  <a:pt x="3368" y="3546"/>
                </a:lnTo>
                <a:lnTo>
                  <a:pt x="3372" y="3544"/>
                </a:lnTo>
                <a:lnTo>
                  <a:pt x="3372" y="3542"/>
                </a:lnTo>
                <a:close/>
                <a:moveTo>
                  <a:pt x="3932" y="2136"/>
                </a:moveTo>
                <a:lnTo>
                  <a:pt x="3932" y="2136"/>
                </a:lnTo>
                <a:lnTo>
                  <a:pt x="3930" y="2138"/>
                </a:lnTo>
                <a:lnTo>
                  <a:pt x="3932" y="2138"/>
                </a:lnTo>
                <a:lnTo>
                  <a:pt x="3936" y="2142"/>
                </a:lnTo>
                <a:lnTo>
                  <a:pt x="3942" y="2150"/>
                </a:lnTo>
                <a:lnTo>
                  <a:pt x="3950" y="2162"/>
                </a:lnTo>
                <a:lnTo>
                  <a:pt x="3952" y="2168"/>
                </a:lnTo>
                <a:lnTo>
                  <a:pt x="3952" y="2174"/>
                </a:lnTo>
                <a:lnTo>
                  <a:pt x="3948" y="2186"/>
                </a:lnTo>
                <a:lnTo>
                  <a:pt x="3944" y="2198"/>
                </a:lnTo>
                <a:lnTo>
                  <a:pt x="3944" y="2206"/>
                </a:lnTo>
                <a:lnTo>
                  <a:pt x="3946" y="2214"/>
                </a:lnTo>
                <a:lnTo>
                  <a:pt x="3948" y="2224"/>
                </a:lnTo>
                <a:lnTo>
                  <a:pt x="3948" y="2236"/>
                </a:lnTo>
                <a:lnTo>
                  <a:pt x="3948" y="2266"/>
                </a:lnTo>
                <a:lnTo>
                  <a:pt x="3944" y="2294"/>
                </a:lnTo>
                <a:lnTo>
                  <a:pt x="3940" y="2304"/>
                </a:lnTo>
                <a:lnTo>
                  <a:pt x="3938" y="2312"/>
                </a:lnTo>
                <a:lnTo>
                  <a:pt x="3936" y="2316"/>
                </a:lnTo>
                <a:lnTo>
                  <a:pt x="3938" y="2320"/>
                </a:lnTo>
                <a:lnTo>
                  <a:pt x="3944" y="2330"/>
                </a:lnTo>
                <a:lnTo>
                  <a:pt x="3946" y="2336"/>
                </a:lnTo>
                <a:lnTo>
                  <a:pt x="3948" y="2344"/>
                </a:lnTo>
                <a:lnTo>
                  <a:pt x="3946" y="2356"/>
                </a:lnTo>
                <a:lnTo>
                  <a:pt x="3942" y="2370"/>
                </a:lnTo>
                <a:lnTo>
                  <a:pt x="3940" y="2378"/>
                </a:lnTo>
                <a:lnTo>
                  <a:pt x="3940" y="2386"/>
                </a:lnTo>
                <a:lnTo>
                  <a:pt x="3942" y="2400"/>
                </a:lnTo>
                <a:lnTo>
                  <a:pt x="3944" y="2412"/>
                </a:lnTo>
                <a:lnTo>
                  <a:pt x="3944" y="2418"/>
                </a:lnTo>
                <a:lnTo>
                  <a:pt x="3940" y="2424"/>
                </a:lnTo>
                <a:lnTo>
                  <a:pt x="3936" y="2436"/>
                </a:lnTo>
                <a:lnTo>
                  <a:pt x="3934" y="2444"/>
                </a:lnTo>
                <a:lnTo>
                  <a:pt x="3936" y="2454"/>
                </a:lnTo>
                <a:lnTo>
                  <a:pt x="3938" y="2468"/>
                </a:lnTo>
                <a:lnTo>
                  <a:pt x="3942" y="2478"/>
                </a:lnTo>
                <a:lnTo>
                  <a:pt x="3944" y="2478"/>
                </a:lnTo>
                <a:lnTo>
                  <a:pt x="3946" y="2478"/>
                </a:lnTo>
                <a:lnTo>
                  <a:pt x="3950" y="2470"/>
                </a:lnTo>
                <a:lnTo>
                  <a:pt x="3954" y="2456"/>
                </a:lnTo>
                <a:lnTo>
                  <a:pt x="3958" y="2442"/>
                </a:lnTo>
                <a:lnTo>
                  <a:pt x="3962" y="2434"/>
                </a:lnTo>
                <a:lnTo>
                  <a:pt x="3966" y="2432"/>
                </a:lnTo>
                <a:lnTo>
                  <a:pt x="3968" y="2432"/>
                </a:lnTo>
                <a:lnTo>
                  <a:pt x="3972" y="2434"/>
                </a:lnTo>
                <a:lnTo>
                  <a:pt x="3976" y="2438"/>
                </a:lnTo>
                <a:lnTo>
                  <a:pt x="3980" y="2440"/>
                </a:lnTo>
                <a:lnTo>
                  <a:pt x="3984" y="2438"/>
                </a:lnTo>
                <a:lnTo>
                  <a:pt x="3990" y="2440"/>
                </a:lnTo>
                <a:lnTo>
                  <a:pt x="3994" y="2442"/>
                </a:lnTo>
                <a:lnTo>
                  <a:pt x="3996" y="2446"/>
                </a:lnTo>
                <a:lnTo>
                  <a:pt x="3998" y="2456"/>
                </a:lnTo>
                <a:lnTo>
                  <a:pt x="4000" y="2464"/>
                </a:lnTo>
                <a:lnTo>
                  <a:pt x="4000" y="2466"/>
                </a:lnTo>
                <a:lnTo>
                  <a:pt x="4002" y="2466"/>
                </a:lnTo>
                <a:lnTo>
                  <a:pt x="4006" y="2454"/>
                </a:lnTo>
                <a:lnTo>
                  <a:pt x="4006" y="2448"/>
                </a:lnTo>
                <a:lnTo>
                  <a:pt x="4004" y="2444"/>
                </a:lnTo>
                <a:lnTo>
                  <a:pt x="4002" y="2434"/>
                </a:lnTo>
                <a:lnTo>
                  <a:pt x="4002" y="2426"/>
                </a:lnTo>
                <a:lnTo>
                  <a:pt x="3998" y="2426"/>
                </a:lnTo>
                <a:lnTo>
                  <a:pt x="3992" y="2426"/>
                </a:lnTo>
                <a:lnTo>
                  <a:pt x="3990" y="2422"/>
                </a:lnTo>
                <a:lnTo>
                  <a:pt x="3986" y="2420"/>
                </a:lnTo>
                <a:lnTo>
                  <a:pt x="3984" y="2410"/>
                </a:lnTo>
                <a:lnTo>
                  <a:pt x="3980" y="2400"/>
                </a:lnTo>
                <a:lnTo>
                  <a:pt x="3976" y="2394"/>
                </a:lnTo>
                <a:lnTo>
                  <a:pt x="3972" y="2390"/>
                </a:lnTo>
                <a:lnTo>
                  <a:pt x="3966" y="2382"/>
                </a:lnTo>
                <a:lnTo>
                  <a:pt x="3964" y="2372"/>
                </a:lnTo>
                <a:lnTo>
                  <a:pt x="3964" y="2362"/>
                </a:lnTo>
                <a:lnTo>
                  <a:pt x="3964" y="2350"/>
                </a:lnTo>
                <a:lnTo>
                  <a:pt x="3970" y="2328"/>
                </a:lnTo>
                <a:lnTo>
                  <a:pt x="3978" y="2314"/>
                </a:lnTo>
                <a:lnTo>
                  <a:pt x="3980" y="2308"/>
                </a:lnTo>
                <a:lnTo>
                  <a:pt x="3982" y="2304"/>
                </a:lnTo>
                <a:lnTo>
                  <a:pt x="3982" y="2294"/>
                </a:lnTo>
                <a:lnTo>
                  <a:pt x="3984" y="2290"/>
                </a:lnTo>
                <a:lnTo>
                  <a:pt x="3984" y="2288"/>
                </a:lnTo>
                <a:lnTo>
                  <a:pt x="3988" y="2284"/>
                </a:lnTo>
                <a:lnTo>
                  <a:pt x="3994" y="2282"/>
                </a:lnTo>
                <a:lnTo>
                  <a:pt x="4004" y="2280"/>
                </a:lnTo>
                <a:lnTo>
                  <a:pt x="4014" y="2280"/>
                </a:lnTo>
                <a:lnTo>
                  <a:pt x="4026" y="2286"/>
                </a:lnTo>
                <a:lnTo>
                  <a:pt x="4036" y="2294"/>
                </a:lnTo>
                <a:lnTo>
                  <a:pt x="4048" y="2314"/>
                </a:lnTo>
                <a:lnTo>
                  <a:pt x="4052" y="2316"/>
                </a:lnTo>
                <a:lnTo>
                  <a:pt x="4052" y="2312"/>
                </a:lnTo>
                <a:lnTo>
                  <a:pt x="4048" y="2302"/>
                </a:lnTo>
                <a:lnTo>
                  <a:pt x="4040" y="2294"/>
                </a:lnTo>
                <a:lnTo>
                  <a:pt x="4034" y="2282"/>
                </a:lnTo>
                <a:lnTo>
                  <a:pt x="4032" y="2276"/>
                </a:lnTo>
                <a:lnTo>
                  <a:pt x="4030" y="2268"/>
                </a:lnTo>
                <a:lnTo>
                  <a:pt x="4026" y="2252"/>
                </a:lnTo>
                <a:lnTo>
                  <a:pt x="4020" y="2234"/>
                </a:lnTo>
                <a:lnTo>
                  <a:pt x="4012" y="2214"/>
                </a:lnTo>
                <a:lnTo>
                  <a:pt x="4010" y="2206"/>
                </a:lnTo>
                <a:lnTo>
                  <a:pt x="4010" y="2196"/>
                </a:lnTo>
                <a:lnTo>
                  <a:pt x="4008" y="2180"/>
                </a:lnTo>
                <a:lnTo>
                  <a:pt x="4004" y="2168"/>
                </a:lnTo>
                <a:lnTo>
                  <a:pt x="4002" y="2158"/>
                </a:lnTo>
                <a:lnTo>
                  <a:pt x="3998" y="2148"/>
                </a:lnTo>
                <a:lnTo>
                  <a:pt x="3998" y="2144"/>
                </a:lnTo>
                <a:lnTo>
                  <a:pt x="3994" y="2146"/>
                </a:lnTo>
                <a:lnTo>
                  <a:pt x="3992" y="2146"/>
                </a:lnTo>
                <a:lnTo>
                  <a:pt x="3992" y="2138"/>
                </a:lnTo>
                <a:lnTo>
                  <a:pt x="3994" y="2128"/>
                </a:lnTo>
                <a:lnTo>
                  <a:pt x="3992" y="2128"/>
                </a:lnTo>
                <a:lnTo>
                  <a:pt x="3990" y="2128"/>
                </a:lnTo>
                <a:lnTo>
                  <a:pt x="3988" y="2124"/>
                </a:lnTo>
                <a:lnTo>
                  <a:pt x="3988" y="2116"/>
                </a:lnTo>
                <a:lnTo>
                  <a:pt x="3988" y="2108"/>
                </a:lnTo>
                <a:lnTo>
                  <a:pt x="3992" y="2096"/>
                </a:lnTo>
                <a:lnTo>
                  <a:pt x="3994" y="2090"/>
                </a:lnTo>
                <a:lnTo>
                  <a:pt x="3996" y="2082"/>
                </a:lnTo>
                <a:lnTo>
                  <a:pt x="3996" y="2072"/>
                </a:lnTo>
                <a:lnTo>
                  <a:pt x="3994" y="2058"/>
                </a:lnTo>
                <a:lnTo>
                  <a:pt x="3990" y="2042"/>
                </a:lnTo>
                <a:lnTo>
                  <a:pt x="3988" y="2036"/>
                </a:lnTo>
                <a:lnTo>
                  <a:pt x="3986" y="2034"/>
                </a:lnTo>
                <a:lnTo>
                  <a:pt x="3988" y="2032"/>
                </a:lnTo>
                <a:lnTo>
                  <a:pt x="3988" y="2028"/>
                </a:lnTo>
                <a:lnTo>
                  <a:pt x="3986" y="2026"/>
                </a:lnTo>
                <a:lnTo>
                  <a:pt x="3984" y="2026"/>
                </a:lnTo>
                <a:lnTo>
                  <a:pt x="3982" y="2022"/>
                </a:lnTo>
                <a:lnTo>
                  <a:pt x="3982" y="2014"/>
                </a:lnTo>
                <a:lnTo>
                  <a:pt x="3978" y="2010"/>
                </a:lnTo>
                <a:lnTo>
                  <a:pt x="3978" y="2006"/>
                </a:lnTo>
                <a:lnTo>
                  <a:pt x="3980" y="2000"/>
                </a:lnTo>
                <a:lnTo>
                  <a:pt x="3984" y="1994"/>
                </a:lnTo>
                <a:lnTo>
                  <a:pt x="3982" y="1988"/>
                </a:lnTo>
                <a:lnTo>
                  <a:pt x="3978" y="1984"/>
                </a:lnTo>
                <a:lnTo>
                  <a:pt x="3974" y="1976"/>
                </a:lnTo>
                <a:lnTo>
                  <a:pt x="3970" y="1972"/>
                </a:lnTo>
                <a:lnTo>
                  <a:pt x="3970" y="1974"/>
                </a:lnTo>
                <a:lnTo>
                  <a:pt x="3966" y="1978"/>
                </a:lnTo>
                <a:lnTo>
                  <a:pt x="3962" y="1980"/>
                </a:lnTo>
                <a:lnTo>
                  <a:pt x="3958" y="1982"/>
                </a:lnTo>
                <a:lnTo>
                  <a:pt x="3954" y="1982"/>
                </a:lnTo>
                <a:lnTo>
                  <a:pt x="3954" y="1984"/>
                </a:lnTo>
                <a:lnTo>
                  <a:pt x="3960" y="1990"/>
                </a:lnTo>
                <a:lnTo>
                  <a:pt x="3966" y="1998"/>
                </a:lnTo>
                <a:lnTo>
                  <a:pt x="3968" y="2004"/>
                </a:lnTo>
                <a:lnTo>
                  <a:pt x="3970" y="2008"/>
                </a:lnTo>
                <a:lnTo>
                  <a:pt x="3966" y="2016"/>
                </a:lnTo>
                <a:lnTo>
                  <a:pt x="3964" y="2018"/>
                </a:lnTo>
                <a:lnTo>
                  <a:pt x="3962" y="2018"/>
                </a:lnTo>
                <a:lnTo>
                  <a:pt x="3960" y="2020"/>
                </a:lnTo>
                <a:lnTo>
                  <a:pt x="3960" y="2024"/>
                </a:lnTo>
                <a:lnTo>
                  <a:pt x="3962" y="2024"/>
                </a:lnTo>
                <a:lnTo>
                  <a:pt x="3964" y="2026"/>
                </a:lnTo>
                <a:lnTo>
                  <a:pt x="3966" y="2028"/>
                </a:lnTo>
                <a:lnTo>
                  <a:pt x="3966" y="2030"/>
                </a:lnTo>
                <a:lnTo>
                  <a:pt x="3962" y="2034"/>
                </a:lnTo>
                <a:lnTo>
                  <a:pt x="3958" y="2038"/>
                </a:lnTo>
                <a:lnTo>
                  <a:pt x="3954" y="2038"/>
                </a:lnTo>
                <a:lnTo>
                  <a:pt x="3954" y="2036"/>
                </a:lnTo>
                <a:lnTo>
                  <a:pt x="3952" y="2034"/>
                </a:lnTo>
                <a:lnTo>
                  <a:pt x="3952" y="2030"/>
                </a:lnTo>
                <a:lnTo>
                  <a:pt x="3950" y="2028"/>
                </a:lnTo>
                <a:lnTo>
                  <a:pt x="3946" y="2030"/>
                </a:lnTo>
                <a:lnTo>
                  <a:pt x="3940" y="2032"/>
                </a:lnTo>
                <a:lnTo>
                  <a:pt x="3936" y="2034"/>
                </a:lnTo>
                <a:lnTo>
                  <a:pt x="3932" y="2036"/>
                </a:lnTo>
                <a:lnTo>
                  <a:pt x="3934" y="2044"/>
                </a:lnTo>
                <a:lnTo>
                  <a:pt x="3936" y="2054"/>
                </a:lnTo>
                <a:lnTo>
                  <a:pt x="3938" y="2066"/>
                </a:lnTo>
                <a:lnTo>
                  <a:pt x="3936" y="2078"/>
                </a:lnTo>
                <a:lnTo>
                  <a:pt x="3930" y="2090"/>
                </a:lnTo>
                <a:lnTo>
                  <a:pt x="3928" y="2098"/>
                </a:lnTo>
                <a:lnTo>
                  <a:pt x="3928" y="2104"/>
                </a:lnTo>
                <a:lnTo>
                  <a:pt x="3930" y="2108"/>
                </a:lnTo>
                <a:lnTo>
                  <a:pt x="3928" y="2118"/>
                </a:lnTo>
                <a:lnTo>
                  <a:pt x="3926" y="2124"/>
                </a:lnTo>
                <a:lnTo>
                  <a:pt x="3928" y="2128"/>
                </a:lnTo>
                <a:lnTo>
                  <a:pt x="3930" y="2132"/>
                </a:lnTo>
                <a:lnTo>
                  <a:pt x="3934" y="2134"/>
                </a:lnTo>
                <a:lnTo>
                  <a:pt x="3934" y="2136"/>
                </a:lnTo>
                <a:lnTo>
                  <a:pt x="3932" y="2136"/>
                </a:lnTo>
                <a:close/>
                <a:moveTo>
                  <a:pt x="4070" y="2610"/>
                </a:moveTo>
                <a:lnTo>
                  <a:pt x="4070" y="2610"/>
                </a:lnTo>
                <a:lnTo>
                  <a:pt x="4068" y="2602"/>
                </a:lnTo>
                <a:lnTo>
                  <a:pt x="4068" y="2594"/>
                </a:lnTo>
                <a:lnTo>
                  <a:pt x="4070" y="2586"/>
                </a:lnTo>
                <a:lnTo>
                  <a:pt x="4072" y="2580"/>
                </a:lnTo>
                <a:lnTo>
                  <a:pt x="4078" y="2572"/>
                </a:lnTo>
                <a:lnTo>
                  <a:pt x="4078" y="2570"/>
                </a:lnTo>
                <a:lnTo>
                  <a:pt x="4076" y="2568"/>
                </a:lnTo>
                <a:lnTo>
                  <a:pt x="4072" y="2570"/>
                </a:lnTo>
                <a:lnTo>
                  <a:pt x="4068" y="2572"/>
                </a:lnTo>
                <a:lnTo>
                  <a:pt x="4062" y="2582"/>
                </a:lnTo>
                <a:lnTo>
                  <a:pt x="4054" y="2590"/>
                </a:lnTo>
                <a:lnTo>
                  <a:pt x="4050" y="2592"/>
                </a:lnTo>
                <a:lnTo>
                  <a:pt x="4044" y="2592"/>
                </a:lnTo>
                <a:lnTo>
                  <a:pt x="4040" y="2592"/>
                </a:lnTo>
                <a:lnTo>
                  <a:pt x="4038" y="2590"/>
                </a:lnTo>
                <a:lnTo>
                  <a:pt x="4036" y="2586"/>
                </a:lnTo>
                <a:lnTo>
                  <a:pt x="4034" y="2582"/>
                </a:lnTo>
                <a:lnTo>
                  <a:pt x="4032" y="2580"/>
                </a:lnTo>
                <a:lnTo>
                  <a:pt x="4028" y="2578"/>
                </a:lnTo>
                <a:lnTo>
                  <a:pt x="4022" y="2578"/>
                </a:lnTo>
                <a:lnTo>
                  <a:pt x="4012" y="2576"/>
                </a:lnTo>
                <a:lnTo>
                  <a:pt x="4004" y="2570"/>
                </a:lnTo>
                <a:lnTo>
                  <a:pt x="3994" y="2562"/>
                </a:lnTo>
                <a:lnTo>
                  <a:pt x="3984" y="2554"/>
                </a:lnTo>
                <a:lnTo>
                  <a:pt x="3966" y="2534"/>
                </a:lnTo>
                <a:lnTo>
                  <a:pt x="3952" y="2516"/>
                </a:lnTo>
                <a:lnTo>
                  <a:pt x="3946" y="2510"/>
                </a:lnTo>
                <a:lnTo>
                  <a:pt x="3940" y="2506"/>
                </a:lnTo>
                <a:lnTo>
                  <a:pt x="3934" y="2504"/>
                </a:lnTo>
                <a:lnTo>
                  <a:pt x="3930" y="2504"/>
                </a:lnTo>
                <a:lnTo>
                  <a:pt x="3926" y="2508"/>
                </a:lnTo>
                <a:lnTo>
                  <a:pt x="3924" y="2512"/>
                </a:lnTo>
                <a:lnTo>
                  <a:pt x="3924" y="2520"/>
                </a:lnTo>
                <a:lnTo>
                  <a:pt x="3928" y="2530"/>
                </a:lnTo>
                <a:lnTo>
                  <a:pt x="3932" y="2540"/>
                </a:lnTo>
                <a:lnTo>
                  <a:pt x="3932" y="2546"/>
                </a:lnTo>
                <a:lnTo>
                  <a:pt x="3932" y="2552"/>
                </a:lnTo>
                <a:lnTo>
                  <a:pt x="3930" y="2556"/>
                </a:lnTo>
                <a:lnTo>
                  <a:pt x="3928" y="2564"/>
                </a:lnTo>
                <a:lnTo>
                  <a:pt x="3926" y="2568"/>
                </a:lnTo>
                <a:lnTo>
                  <a:pt x="3928" y="2574"/>
                </a:lnTo>
                <a:lnTo>
                  <a:pt x="3928" y="2580"/>
                </a:lnTo>
                <a:lnTo>
                  <a:pt x="3928" y="2584"/>
                </a:lnTo>
                <a:lnTo>
                  <a:pt x="3922" y="2594"/>
                </a:lnTo>
                <a:lnTo>
                  <a:pt x="3918" y="2602"/>
                </a:lnTo>
                <a:lnTo>
                  <a:pt x="3916" y="2606"/>
                </a:lnTo>
                <a:lnTo>
                  <a:pt x="3916" y="2610"/>
                </a:lnTo>
                <a:lnTo>
                  <a:pt x="3918" y="2620"/>
                </a:lnTo>
                <a:lnTo>
                  <a:pt x="3918" y="2630"/>
                </a:lnTo>
                <a:lnTo>
                  <a:pt x="3914" y="2634"/>
                </a:lnTo>
                <a:lnTo>
                  <a:pt x="3912" y="2636"/>
                </a:lnTo>
                <a:lnTo>
                  <a:pt x="3906" y="2636"/>
                </a:lnTo>
                <a:lnTo>
                  <a:pt x="3900" y="2632"/>
                </a:lnTo>
                <a:lnTo>
                  <a:pt x="3886" y="2626"/>
                </a:lnTo>
                <a:lnTo>
                  <a:pt x="3876" y="2624"/>
                </a:lnTo>
                <a:lnTo>
                  <a:pt x="3874" y="2624"/>
                </a:lnTo>
                <a:lnTo>
                  <a:pt x="3872" y="2628"/>
                </a:lnTo>
                <a:lnTo>
                  <a:pt x="3874" y="2630"/>
                </a:lnTo>
                <a:lnTo>
                  <a:pt x="3878" y="2636"/>
                </a:lnTo>
                <a:lnTo>
                  <a:pt x="3880" y="2640"/>
                </a:lnTo>
                <a:lnTo>
                  <a:pt x="3880" y="2642"/>
                </a:lnTo>
                <a:lnTo>
                  <a:pt x="3878" y="2648"/>
                </a:lnTo>
                <a:lnTo>
                  <a:pt x="3872" y="2656"/>
                </a:lnTo>
                <a:lnTo>
                  <a:pt x="3866" y="2662"/>
                </a:lnTo>
                <a:lnTo>
                  <a:pt x="3858" y="2670"/>
                </a:lnTo>
                <a:lnTo>
                  <a:pt x="3854" y="2676"/>
                </a:lnTo>
                <a:lnTo>
                  <a:pt x="3852" y="2680"/>
                </a:lnTo>
                <a:lnTo>
                  <a:pt x="3852" y="2682"/>
                </a:lnTo>
                <a:lnTo>
                  <a:pt x="3854" y="2686"/>
                </a:lnTo>
                <a:lnTo>
                  <a:pt x="3856" y="2690"/>
                </a:lnTo>
                <a:lnTo>
                  <a:pt x="3862" y="2694"/>
                </a:lnTo>
                <a:lnTo>
                  <a:pt x="3866" y="2700"/>
                </a:lnTo>
                <a:lnTo>
                  <a:pt x="3866" y="2706"/>
                </a:lnTo>
                <a:lnTo>
                  <a:pt x="3864" y="2710"/>
                </a:lnTo>
                <a:lnTo>
                  <a:pt x="3860" y="2722"/>
                </a:lnTo>
                <a:lnTo>
                  <a:pt x="3862" y="2726"/>
                </a:lnTo>
                <a:lnTo>
                  <a:pt x="3864" y="2732"/>
                </a:lnTo>
                <a:lnTo>
                  <a:pt x="3866" y="2734"/>
                </a:lnTo>
                <a:lnTo>
                  <a:pt x="3870" y="2736"/>
                </a:lnTo>
                <a:lnTo>
                  <a:pt x="3874" y="2732"/>
                </a:lnTo>
                <a:lnTo>
                  <a:pt x="3880" y="2720"/>
                </a:lnTo>
                <a:lnTo>
                  <a:pt x="3884" y="2712"/>
                </a:lnTo>
                <a:lnTo>
                  <a:pt x="3888" y="2710"/>
                </a:lnTo>
                <a:lnTo>
                  <a:pt x="3890" y="2712"/>
                </a:lnTo>
                <a:lnTo>
                  <a:pt x="3896" y="2714"/>
                </a:lnTo>
                <a:lnTo>
                  <a:pt x="3900" y="2714"/>
                </a:lnTo>
                <a:lnTo>
                  <a:pt x="3908" y="2712"/>
                </a:lnTo>
                <a:lnTo>
                  <a:pt x="3912" y="2710"/>
                </a:lnTo>
                <a:lnTo>
                  <a:pt x="3910" y="2706"/>
                </a:lnTo>
                <a:lnTo>
                  <a:pt x="3894" y="2698"/>
                </a:lnTo>
                <a:lnTo>
                  <a:pt x="3886" y="2692"/>
                </a:lnTo>
                <a:lnTo>
                  <a:pt x="3878" y="2686"/>
                </a:lnTo>
                <a:lnTo>
                  <a:pt x="3874" y="2680"/>
                </a:lnTo>
                <a:lnTo>
                  <a:pt x="3874" y="2676"/>
                </a:lnTo>
                <a:lnTo>
                  <a:pt x="3876" y="2672"/>
                </a:lnTo>
                <a:lnTo>
                  <a:pt x="3882" y="2666"/>
                </a:lnTo>
                <a:lnTo>
                  <a:pt x="3886" y="2666"/>
                </a:lnTo>
                <a:lnTo>
                  <a:pt x="3888" y="2668"/>
                </a:lnTo>
                <a:lnTo>
                  <a:pt x="3892" y="2670"/>
                </a:lnTo>
                <a:lnTo>
                  <a:pt x="3896" y="2674"/>
                </a:lnTo>
                <a:lnTo>
                  <a:pt x="3900" y="2676"/>
                </a:lnTo>
                <a:lnTo>
                  <a:pt x="3906" y="2676"/>
                </a:lnTo>
                <a:lnTo>
                  <a:pt x="3912" y="2674"/>
                </a:lnTo>
                <a:lnTo>
                  <a:pt x="3918" y="2670"/>
                </a:lnTo>
                <a:lnTo>
                  <a:pt x="3924" y="2668"/>
                </a:lnTo>
                <a:lnTo>
                  <a:pt x="3930" y="2666"/>
                </a:lnTo>
                <a:lnTo>
                  <a:pt x="3936" y="2668"/>
                </a:lnTo>
                <a:lnTo>
                  <a:pt x="3954" y="2678"/>
                </a:lnTo>
                <a:lnTo>
                  <a:pt x="3984" y="2698"/>
                </a:lnTo>
                <a:lnTo>
                  <a:pt x="3992" y="2700"/>
                </a:lnTo>
                <a:lnTo>
                  <a:pt x="3996" y="2698"/>
                </a:lnTo>
                <a:lnTo>
                  <a:pt x="4000" y="2692"/>
                </a:lnTo>
                <a:lnTo>
                  <a:pt x="4002" y="2684"/>
                </a:lnTo>
                <a:lnTo>
                  <a:pt x="4008" y="2664"/>
                </a:lnTo>
                <a:lnTo>
                  <a:pt x="4012" y="2656"/>
                </a:lnTo>
                <a:lnTo>
                  <a:pt x="4018" y="2652"/>
                </a:lnTo>
                <a:lnTo>
                  <a:pt x="4030" y="2648"/>
                </a:lnTo>
                <a:lnTo>
                  <a:pt x="4042" y="2646"/>
                </a:lnTo>
                <a:lnTo>
                  <a:pt x="4054" y="2644"/>
                </a:lnTo>
                <a:lnTo>
                  <a:pt x="4068" y="2640"/>
                </a:lnTo>
                <a:lnTo>
                  <a:pt x="4090" y="2630"/>
                </a:lnTo>
                <a:lnTo>
                  <a:pt x="4096" y="2626"/>
                </a:lnTo>
                <a:lnTo>
                  <a:pt x="4096" y="2624"/>
                </a:lnTo>
                <a:lnTo>
                  <a:pt x="4094" y="2622"/>
                </a:lnTo>
                <a:lnTo>
                  <a:pt x="4092" y="2620"/>
                </a:lnTo>
                <a:lnTo>
                  <a:pt x="4090" y="2620"/>
                </a:lnTo>
                <a:lnTo>
                  <a:pt x="4084" y="2622"/>
                </a:lnTo>
                <a:lnTo>
                  <a:pt x="4082" y="2622"/>
                </a:lnTo>
                <a:lnTo>
                  <a:pt x="4078" y="2622"/>
                </a:lnTo>
                <a:lnTo>
                  <a:pt x="4074" y="2618"/>
                </a:lnTo>
                <a:lnTo>
                  <a:pt x="4070" y="2610"/>
                </a:lnTo>
                <a:close/>
                <a:moveTo>
                  <a:pt x="3802" y="2924"/>
                </a:moveTo>
                <a:lnTo>
                  <a:pt x="3802" y="2924"/>
                </a:lnTo>
                <a:lnTo>
                  <a:pt x="3806" y="2916"/>
                </a:lnTo>
                <a:lnTo>
                  <a:pt x="3806" y="2908"/>
                </a:lnTo>
                <a:lnTo>
                  <a:pt x="3804" y="2906"/>
                </a:lnTo>
                <a:lnTo>
                  <a:pt x="3802" y="2904"/>
                </a:lnTo>
                <a:lnTo>
                  <a:pt x="3800" y="2906"/>
                </a:lnTo>
                <a:lnTo>
                  <a:pt x="3796" y="2910"/>
                </a:lnTo>
                <a:lnTo>
                  <a:pt x="3792" y="2914"/>
                </a:lnTo>
                <a:lnTo>
                  <a:pt x="3792" y="2918"/>
                </a:lnTo>
                <a:lnTo>
                  <a:pt x="3792" y="2922"/>
                </a:lnTo>
                <a:lnTo>
                  <a:pt x="3792" y="2924"/>
                </a:lnTo>
                <a:lnTo>
                  <a:pt x="3794" y="2926"/>
                </a:lnTo>
                <a:lnTo>
                  <a:pt x="3798" y="2928"/>
                </a:lnTo>
                <a:lnTo>
                  <a:pt x="3800" y="2926"/>
                </a:lnTo>
                <a:lnTo>
                  <a:pt x="3802" y="2924"/>
                </a:lnTo>
                <a:close/>
                <a:moveTo>
                  <a:pt x="3594" y="3018"/>
                </a:moveTo>
                <a:lnTo>
                  <a:pt x="3594" y="3018"/>
                </a:lnTo>
                <a:lnTo>
                  <a:pt x="3596" y="3016"/>
                </a:lnTo>
                <a:lnTo>
                  <a:pt x="3596" y="3014"/>
                </a:lnTo>
                <a:lnTo>
                  <a:pt x="3594" y="3010"/>
                </a:lnTo>
                <a:lnTo>
                  <a:pt x="3592" y="3010"/>
                </a:lnTo>
                <a:lnTo>
                  <a:pt x="3590" y="3012"/>
                </a:lnTo>
                <a:lnTo>
                  <a:pt x="3588" y="3014"/>
                </a:lnTo>
                <a:lnTo>
                  <a:pt x="3590" y="3018"/>
                </a:lnTo>
                <a:lnTo>
                  <a:pt x="3594" y="3018"/>
                </a:lnTo>
                <a:close/>
                <a:moveTo>
                  <a:pt x="3048" y="4040"/>
                </a:moveTo>
                <a:lnTo>
                  <a:pt x="3048" y="4040"/>
                </a:lnTo>
                <a:lnTo>
                  <a:pt x="3046" y="4042"/>
                </a:lnTo>
                <a:lnTo>
                  <a:pt x="3044" y="4044"/>
                </a:lnTo>
                <a:lnTo>
                  <a:pt x="3042" y="4050"/>
                </a:lnTo>
                <a:lnTo>
                  <a:pt x="3044" y="4056"/>
                </a:lnTo>
                <a:lnTo>
                  <a:pt x="3046" y="4062"/>
                </a:lnTo>
                <a:lnTo>
                  <a:pt x="3048" y="4064"/>
                </a:lnTo>
                <a:lnTo>
                  <a:pt x="3050" y="4068"/>
                </a:lnTo>
                <a:lnTo>
                  <a:pt x="3052" y="4098"/>
                </a:lnTo>
                <a:lnTo>
                  <a:pt x="3054" y="4116"/>
                </a:lnTo>
                <a:lnTo>
                  <a:pt x="3056" y="4120"/>
                </a:lnTo>
                <a:lnTo>
                  <a:pt x="3058" y="4120"/>
                </a:lnTo>
                <a:lnTo>
                  <a:pt x="3062" y="4120"/>
                </a:lnTo>
                <a:lnTo>
                  <a:pt x="3064" y="4122"/>
                </a:lnTo>
                <a:lnTo>
                  <a:pt x="3066" y="4126"/>
                </a:lnTo>
                <a:lnTo>
                  <a:pt x="3070" y="4134"/>
                </a:lnTo>
                <a:lnTo>
                  <a:pt x="3074" y="4138"/>
                </a:lnTo>
                <a:lnTo>
                  <a:pt x="3076" y="4134"/>
                </a:lnTo>
                <a:lnTo>
                  <a:pt x="3076" y="4128"/>
                </a:lnTo>
                <a:lnTo>
                  <a:pt x="3078" y="4120"/>
                </a:lnTo>
                <a:lnTo>
                  <a:pt x="3078" y="4118"/>
                </a:lnTo>
                <a:lnTo>
                  <a:pt x="3082" y="4118"/>
                </a:lnTo>
                <a:lnTo>
                  <a:pt x="3086" y="4122"/>
                </a:lnTo>
                <a:lnTo>
                  <a:pt x="3090" y="4126"/>
                </a:lnTo>
                <a:lnTo>
                  <a:pt x="3092" y="4130"/>
                </a:lnTo>
                <a:lnTo>
                  <a:pt x="3090" y="4134"/>
                </a:lnTo>
                <a:lnTo>
                  <a:pt x="3086" y="4140"/>
                </a:lnTo>
                <a:lnTo>
                  <a:pt x="3080" y="4146"/>
                </a:lnTo>
                <a:lnTo>
                  <a:pt x="3076" y="4156"/>
                </a:lnTo>
                <a:lnTo>
                  <a:pt x="3078" y="4164"/>
                </a:lnTo>
                <a:lnTo>
                  <a:pt x="3078" y="4166"/>
                </a:lnTo>
                <a:lnTo>
                  <a:pt x="3082" y="4166"/>
                </a:lnTo>
                <a:lnTo>
                  <a:pt x="3084" y="4164"/>
                </a:lnTo>
                <a:lnTo>
                  <a:pt x="3088" y="4166"/>
                </a:lnTo>
                <a:lnTo>
                  <a:pt x="3092" y="4170"/>
                </a:lnTo>
                <a:lnTo>
                  <a:pt x="3096" y="4174"/>
                </a:lnTo>
                <a:lnTo>
                  <a:pt x="3100" y="4176"/>
                </a:lnTo>
                <a:lnTo>
                  <a:pt x="3104" y="4178"/>
                </a:lnTo>
                <a:lnTo>
                  <a:pt x="3112" y="4176"/>
                </a:lnTo>
                <a:lnTo>
                  <a:pt x="3112" y="4174"/>
                </a:lnTo>
                <a:lnTo>
                  <a:pt x="3112" y="4168"/>
                </a:lnTo>
                <a:lnTo>
                  <a:pt x="3112" y="4166"/>
                </a:lnTo>
                <a:lnTo>
                  <a:pt x="3116" y="4164"/>
                </a:lnTo>
                <a:lnTo>
                  <a:pt x="3120" y="4160"/>
                </a:lnTo>
                <a:lnTo>
                  <a:pt x="3124" y="4160"/>
                </a:lnTo>
                <a:lnTo>
                  <a:pt x="3138" y="4172"/>
                </a:lnTo>
                <a:lnTo>
                  <a:pt x="3144" y="4176"/>
                </a:lnTo>
                <a:lnTo>
                  <a:pt x="3148" y="4180"/>
                </a:lnTo>
                <a:lnTo>
                  <a:pt x="3152" y="4188"/>
                </a:lnTo>
                <a:lnTo>
                  <a:pt x="3154" y="4196"/>
                </a:lnTo>
                <a:lnTo>
                  <a:pt x="3156" y="4198"/>
                </a:lnTo>
                <a:lnTo>
                  <a:pt x="3158" y="4198"/>
                </a:lnTo>
                <a:lnTo>
                  <a:pt x="3162" y="4198"/>
                </a:lnTo>
                <a:lnTo>
                  <a:pt x="3162" y="4196"/>
                </a:lnTo>
                <a:lnTo>
                  <a:pt x="3162" y="4188"/>
                </a:lnTo>
                <a:lnTo>
                  <a:pt x="3154" y="4170"/>
                </a:lnTo>
                <a:lnTo>
                  <a:pt x="3154" y="4166"/>
                </a:lnTo>
                <a:lnTo>
                  <a:pt x="3154" y="4164"/>
                </a:lnTo>
                <a:lnTo>
                  <a:pt x="3160" y="4164"/>
                </a:lnTo>
                <a:lnTo>
                  <a:pt x="3164" y="4168"/>
                </a:lnTo>
                <a:lnTo>
                  <a:pt x="3168" y="4174"/>
                </a:lnTo>
                <a:lnTo>
                  <a:pt x="3172" y="4180"/>
                </a:lnTo>
                <a:lnTo>
                  <a:pt x="3176" y="4182"/>
                </a:lnTo>
                <a:lnTo>
                  <a:pt x="3180" y="4186"/>
                </a:lnTo>
                <a:lnTo>
                  <a:pt x="3184" y="4192"/>
                </a:lnTo>
                <a:lnTo>
                  <a:pt x="3186" y="4198"/>
                </a:lnTo>
                <a:lnTo>
                  <a:pt x="3186" y="4202"/>
                </a:lnTo>
                <a:lnTo>
                  <a:pt x="3188" y="4206"/>
                </a:lnTo>
                <a:lnTo>
                  <a:pt x="3196" y="4210"/>
                </a:lnTo>
                <a:lnTo>
                  <a:pt x="3206" y="4216"/>
                </a:lnTo>
                <a:lnTo>
                  <a:pt x="3210" y="4218"/>
                </a:lnTo>
                <a:lnTo>
                  <a:pt x="3212" y="4222"/>
                </a:lnTo>
                <a:lnTo>
                  <a:pt x="3212" y="4228"/>
                </a:lnTo>
                <a:lnTo>
                  <a:pt x="3216" y="4232"/>
                </a:lnTo>
                <a:lnTo>
                  <a:pt x="3218" y="4230"/>
                </a:lnTo>
                <a:lnTo>
                  <a:pt x="3220" y="4224"/>
                </a:lnTo>
                <a:lnTo>
                  <a:pt x="3222" y="4216"/>
                </a:lnTo>
                <a:lnTo>
                  <a:pt x="3222" y="4208"/>
                </a:lnTo>
                <a:lnTo>
                  <a:pt x="3220" y="4204"/>
                </a:lnTo>
                <a:lnTo>
                  <a:pt x="3218" y="4202"/>
                </a:lnTo>
                <a:lnTo>
                  <a:pt x="3210" y="4200"/>
                </a:lnTo>
                <a:lnTo>
                  <a:pt x="3206" y="4200"/>
                </a:lnTo>
                <a:lnTo>
                  <a:pt x="3206" y="4196"/>
                </a:lnTo>
                <a:lnTo>
                  <a:pt x="3206" y="4194"/>
                </a:lnTo>
                <a:lnTo>
                  <a:pt x="3206" y="4192"/>
                </a:lnTo>
                <a:lnTo>
                  <a:pt x="3204" y="4186"/>
                </a:lnTo>
                <a:lnTo>
                  <a:pt x="3198" y="4182"/>
                </a:lnTo>
                <a:lnTo>
                  <a:pt x="3196" y="4178"/>
                </a:lnTo>
                <a:lnTo>
                  <a:pt x="3194" y="4174"/>
                </a:lnTo>
                <a:lnTo>
                  <a:pt x="3196" y="4174"/>
                </a:lnTo>
                <a:lnTo>
                  <a:pt x="3198" y="4174"/>
                </a:lnTo>
                <a:lnTo>
                  <a:pt x="3206" y="4174"/>
                </a:lnTo>
                <a:lnTo>
                  <a:pt x="3210" y="4172"/>
                </a:lnTo>
                <a:lnTo>
                  <a:pt x="3212" y="4172"/>
                </a:lnTo>
                <a:lnTo>
                  <a:pt x="3214" y="4168"/>
                </a:lnTo>
                <a:lnTo>
                  <a:pt x="3210" y="4164"/>
                </a:lnTo>
                <a:lnTo>
                  <a:pt x="3194" y="4156"/>
                </a:lnTo>
                <a:lnTo>
                  <a:pt x="3190" y="4154"/>
                </a:lnTo>
                <a:lnTo>
                  <a:pt x="3186" y="4156"/>
                </a:lnTo>
                <a:lnTo>
                  <a:pt x="3186" y="4158"/>
                </a:lnTo>
                <a:lnTo>
                  <a:pt x="3184" y="4162"/>
                </a:lnTo>
                <a:lnTo>
                  <a:pt x="3184" y="4170"/>
                </a:lnTo>
                <a:lnTo>
                  <a:pt x="3182" y="4172"/>
                </a:lnTo>
                <a:lnTo>
                  <a:pt x="3180" y="4170"/>
                </a:lnTo>
                <a:lnTo>
                  <a:pt x="3178" y="4168"/>
                </a:lnTo>
                <a:lnTo>
                  <a:pt x="3176" y="4164"/>
                </a:lnTo>
                <a:lnTo>
                  <a:pt x="3176" y="4158"/>
                </a:lnTo>
                <a:lnTo>
                  <a:pt x="3176" y="4154"/>
                </a:lnTo>
                <a:lnTo>
                  <a:pt x="3174" y="4150"/>
                </a:lnTo>
                <a:lnTo>
                  <a:pt x="3170" y="4146"/>
                </a:lnTo>
                <a:lnTo>
                  <a:pt x="3164" y="4142"/>
                </a:lnTo>
                <a:lnTo>
                  <a:pt x="3158" y="4140"/>
                </a:lnTo>
                <a:lnTo>
                  <a:pt x="3154" y="4140"/>
                </a:lnTo>
                <a:lnTo>
                  <a:pt x="3152" y="4140"/>
                </a:lnTo>
                <a:lnTo>
                  <a:pt x="3150" y="4142"/>
                </a:lnTo>
                <a:lnTo>
                  <a:pt x="3148" y="4146"/>
                </a:lnTo>
                <a:lnTo>
                  <a:pt x="3144" y="4146"/>
                </a:lnTo>
                <a:lnTo>
                  <a:pt x="3142" y="4146"/>
                </a:lnTo>
                <a:lnTo>
                  <a:pt x="3140" y="4148"/>
                </a:lnTo>
                <a:lnTo>
                  <a:pt x="3140" y="4152"/>
                </a:lnTo>
                <a:lnTo>
                  <a:pt x="3140" y="4158"/>
                </a:lnTo>
                <a:lnTo>
                  <a:pt x="3138" y="4158"/>
                </a:lnTo>
                <a:lnTo>
                  <a:pt x="3136" y="4158"/>
                </a:lnTo>
                <a:lnTo>
                  <a:pt x="3130" y="4156"/>
                </a:lnTo>
                <a:lnTo>
                  <a:pt x="3126" y="4152"/>
                </a:lnTo>
                <a:lnTo>
                  <a:pt x="3122" y="4142"/>
                </a:lnTo>
                <a:lnTo>
                  <a:pt x="3120" y="4132"/>
                </a:lnTo>
                <a:lnTo>
                  <a:pt x="3120" y="4124"/>
                </a:lnTo>
                <a:lnTo>
                  <a:pt x="3120" y="4120"/>
                </a:lnTo>
                <a:lnTo>
                  <a:pt x="3120" y="4116"/>
                </a:lnTo>
                <a:lnTo>
                  <a:pt x="3116" y="4104"/>
                </a:lnTo>
                <a:lnTo>
                  <a:pt x="3112" y="4092"/>
                </a:lnTo>
                <a:lnTo>
                  <a:pt x="3112" y="4086"/>
                </a:lnTo>
                <a:lnTo>
                  <a:pt x="3116" y="4082"/>
                </a:lnTo>
                <a:lnTo>
                  <a:pt x="3120" y="4072"/>
                </a:lnTo>
                <a:lnTo>
                  <a:pt x="3120" y="4066"/>
                </a:lnTo>
                <a:lnTo>
                  <a:pt x="3120" y="4062"/>
                </a:lnTo>
                <a:lnTo>
                  <a:pt x="3124" y="4054"/>
                </a:lnTo>
                <a:lnTo>
                  <a:pt x="3128" y="4052"/>
                </a:lnTo>
                <a:lnTo>
                  <a:pt x="3130" y="4050"/>
                </a:lnTo>
                <a:lnTo>
                  <a:pt x="3132" y="4052"/>
                </a:lnTo>
                <a:lnTo>
                  <a:pt x="3134" y="4052"/>
                </a:lnTo>
                <a:lnTo>
                  <a:pt x="3136" y="4056"/>
                </a:lnTo>
                <a:lnTo>
                  <a:pt x="3138" y="4056"/>
                </a:lnTo>
                <a:lnTo>
                  <a:pt x="3144" y="4046"/>
                </a:lnTo>
                <a:lnTo>
                  <a:pt x="3148" y="4034"/>
                </a:lnTo>
                <a:lnTo>
                  <a:pt x="3154" y="4008"/>
                </a:lnTo>
                <a:lnTo>
                  <a:pt x="3154" y="4006"/>
                </a:lnTo>
                <a:lnTo>
                  <a:pt x="3152" y="4002"/>
                </a:lnTo>
                <a:lnTo>
                  <a:pt x="3146" y="3992"/>
                </a:lnTo>
                <a:lnTo>
                  <a:pt x="3144" y="3986"/>
                </a:lnTo>
                <a:lnTo>
                  <a:pt x="3142" y="3978"/>
                </a:lnTo>
                <a:lnTo>
                  <a:pt x="3142" y="3970"/>
                </a:lnTo>
                <a:lnTo>
                  <a:pt x="3144" y="3960"/>
                </a:lnTo>
                <a:lnTo>
                  <a:pt x="3148" y="3944"/>
                </a:lnTo>
                <a:lnTo>
                  <a:pt x="3146" y="3936"/>
                </a:lnTo>
                <a:lnTo>
                  <a:pt x="3146" y="3934"/>
                </a:lnTo>
                <a:lnTo>
                  <a:pt x="3142" y="3934"/>
                </a:lnTo>
                <a:lnTo>
                  <a:pt x="3140" y="3936"/>
                </a:lnTo>
                <a:lnTo>
                  <a:pt x="3136" y="3942"/>
                </a:lnTo>
                <a:lnTo>
                  <a:pt x="3132" y="3946"/>
                </a:lnTo>
                <a:lnTo>
                  <a:pt x="3126" y="3944"/>
                </a:lnTo>
                <a:lnTo>
                  <a:pt x="3122" y="3942"/>
                </a:lnTo>
                <a:lnTo>
                  <a:pt x="3114" y="3938"/>
                </a:lnTo>
                <a:lnTo>
                  <a:pt x="3100" y="3930"/>
                </a:lnTo>
                <a:lnTo>
                  <a:pt x="3094" y="3926"/>
                </a:lnTo>
                <a:lnTo>
                  <a:pt x="3086" y="3928"/>
                </a:lnTo>
                <a:lnTo>
                  <a:pt x="3076" y="3932"/>
                </a:lnTo>
                <a:lnTo>
                  <a:pt x="3076" y="3936"/>
                </a:lnTo>
                <a:lnTo>
                  <a:pt x="3074" y="3938"/>
                </a:lnTo>
                <a:lnTo>
                  <a:pt x="3074" y="3946"/>
                </a:lnTo>
                <a:lnTo>
                  <a:pt x="3074" y="3952"/>
                </a:lnTo>
                <a:lnTo>
                  <a:pt x="3072" y="3958"/>
                </a:lnTo>
                <a:lnTo>
                  <a:pt x="3068" y="3966"/>
                </a:lnTo>
                <a:lnTo>
                  <a:pt x="3068" y="3972"/>
                </a:lnTo>
                <a:lnTo>
                  <a:pt x="3068" y="3986"/>
                </a:lnTo>
                <a:lnTo>
                  <a:pt x="3070" y="4000"/>
                </a:lnTo>
                <a:lnTo>
                  <a:pt x="3068" y="4010"/>
                </a:lnTo>
                <a:lnTo>
                  <a:pt x="3066" y="4018"/>
                </a:lnTo>
                <a:lnTo>
                  <a:pt x="3064" y="4026"/>
                </a:lnTo>
                <a:lnTo>
                  <a:pt x="3062" y="4032"/>
                </a:lnTo>
                <a:lnTo>
                  <a:pt x="3064" y="4038"/>
                </a:lnTo>
                <a:lnTo>
                  <a:pt x="3066" y="4040"/>
                </a:lnTo>
                <a:lnTo>
                  <a:pt x="3068" y="4046"/>
                </a:lnTo>
                <a:lnTo>
                  <a:pt x="3070" y="4050"/>
                </a:lnTo>
                <a:lnTo>
                  <a:pt x="3068" y="4054"/>
                </a:lnTo>
                <a:lnTo>
                  <a:pt x="3066" y="4058"/>
                </a:lnTo>
                <a:lnTo>
                  <a:pt x="3062" y="4060"/>
                </a:lnTo>
                <a:lnTo>
                  <a:pt x="3060" y="4056"/>
                </a:lnTo>
                <a:lnTo>
                  <a:pt x="3058" y="4054"/>
                </a:lnTo>
                <a:lnTo>
                  <a:pt x="3052" y="4044"/>
                </a:lnTo>
                <a:lnTo>
                  <a:pt x="3050" y="4042"/>
                </a:lnTo>
                <a:lnTo>
                  <a:pt x="3048" y="4040"/>
                </a:lnTo>
                <a:close/>
                <a:moveTo>
                  <a:pt x="3012" y="4336"/>
                </a:moveTo>
                <a:lnTo>
                  <a:pt x="3012" y="4336"/>
                </a:lnTo>
                <a:lnTo>
                  <a:pt x="2996" y="4362"/>
                </a:lnTo>
                <a:lnTo>
                  <a:pt x="2978" y="4384"/>
                </a:lnTo>
                <a:lnTo>
                  <a:pt x="2960" y="4400"/>
                </a:lnTo>
                <a:lnTo>
                  <a:pt x="2950" y="4412"/>
                </a:lnTo>
                <a:lnTo>
                  <a:pt x="2948" y="4420"/>
                </a:lnTo>
                <a:lnTo>
                  <a:pt x="2944" y="4428"/>
                </a:lnTo>
                <a:lnTo>
                  <a:pt x="2944" y="4432"/>
                </a:lnTo>
                <a:lnTo>
                  <a:pt x="2946" y="4434"/>
                </a:lnTo>
                <a:lnTo>
                  <a:pt x="2950" y="4432"/>
                </a:lnTo>
                <a:lnTo>
                  <a:pt x="2954" y="4426"/>
                </a:lnTo>
                <a:lnTo>
                  <a:pt x="2960" y="4422"/>
                </a:lnTo>
                <a:lnTo>
                  <a:pt x="2968" y="4410"/>
                </a:lnTo>
                <a:lnTo>
                  <a:pt x="2994" y="4388"/>
                </a:lnTo>
                <a:lnTo>
                  <a:pt x="3002" y="4380"/>
                </a:lnTo>
                <a:lnTo>
                  <a:pt x="3006" y="4372"/>
                </a:lnTo>
                <a:lnTo>
                  <a:pt x="3008" y="4368"/>
                </a:lnTo>
                <a:lnTo>
                  <a:pt x="3008" y="4364"/>
                </a:lnTo>
                <a:lnTo>
                  <a:pt x="3010" y="4358"/>
                </a:lnTo>
                <a:lnTo>
                  <a:pt x="3012" y="4356"/>
                </a:lnTo>
                <a:lnTo>
                  <a:pt x="3016" y="4354"/>
                </a:lnTo>
                <a:lnTo>
                  <a:pt x="3022" y="4352"/>
                </a:lnTo>
                <a:lnTo>
                  <a:pt x="3024" y="4350"/>
                </a:lnTo>
                <a:lnTo>
                  <a:pt x="3028" y="4344"/>
                </a:lnTo>
                <a:lnTo>
                  <a:pt x="3030" y="4338"/>
                </a:lnTo>
                <a:lnTo>
                  <a:pt x="3030" y="4336"/>
                </a:lnTo>
                <a:lnTo>
                  <a:pt x="3034" y="4336"/>
                </a:lnTo>
                <a:lnTo>
                  <a:pt x="3038" y="4334"/>
                </a:lnTo>
                <a:lnTo>
                  <a:pt x="3042" y="4330"/>
                </a:lnTo>
                <a:lnTo>
                  <a:pt x="3044" y="4324"/>
                </a:lnTo>
                <a:lnTo>
                  <a:pt x="3042" y="4316"/>
                </a:lnTo>
                <a:lnTo>
                  <a:pt x="3040" y="4312"/>
                </a:lnTo>
                <a:lnTo>
                  <a:pt x="3040" y="4306"/>
                </a:lnTo>
                <a:lnTo>
                  <a:pt x="3040" y="4296"/>
                </a:lnTo>
                <a:lnTo>
                  <a:pt x="3040" y="4288"/>
                </a:lnTo>
                <a:lnTo>
                  <a:pt x="3038" y="4286"/>
                </a:lnTo>
                <a:lnTo>
                  <a:pt x="3036" y="4284"/>
                </a:lnTo>
                <a:lnTo>
                  <a:pt x="3034" y="4284"/>
                </a:lnTo>
                <a:lnTo>
                  <a:pt x="3032" y="4286"/>
                </a:lnTo>
                <a:lnTo>
                  <a:pt x="3032" y="4294"/>
                </a:lnTo>
                <a:lnTo>
                  <a:pt x="3030" y="4302"/>
                </a:lnTo>
                <a:lnTo>
                  <a:pt x="3028" y="4304"/>
                </a:lnTo>
                <a:lnTo>
                  <a:pt x="3026" y="4306"/>
                </a:lnTo>
                <a:lnTo>
                  <a:pt x="3024" y="4306"/>
                </a:lnTo>
                <a:lnTo>
                  <a:pt x="3024" y="4308"/>
                </a:lnTo>
                <a:lnTo>
                  <a:pt x="3026" y="4312"/>
                </a:lnTo>
                <a:lnTo>
                  <a:pt x="3028" y="4318"/>
                </a:lnTo>
                <a:lnTo>
                  <a:pt x="3028" y="4322"/>
                </a:lnTo>
                <a:lnTo>
                  <a:pt x="3026" y="4326"/>
                </a:lnTo>
                <a:lnTo>
                  <a:pt x="3022" y="4330"/>
                </a:lnTo>
                <a:lnTo>
                  <a:pt x="3020" y="4328"/>
                </a:lnTo>
                <a:lnTo>
                  <a:pt x="3018" y="4328"/>
                </a:lnTo>
                <a:lnTo>
                  <a:pt x="3012" y="4336"/>
                </a:lnTo>
                <a:close/>
                <a:moveTo>
                  <a:pt x="3126" y="3596"/>
                </a:moveTo>
                <a:lnTo>
                  <a:pt x="3126" y="3596"/>
                </a:lnTo>
                <a:lnTo>
                  <a:pt x="3122" y="3592"/>
                </a:lnTo>
                <a:lnTo>
                  <a:pt x="3118" y="3590"/>
                </a:lnTo>
                <a:lnTo>
                  <a:pt x="3116" y="3590"/>
                </a:lnTo>
                <a:lnTo>
                  <a:pt x="3114" y="3590"/>
                </a:lnTo>
                <a:lnTo>
                  <a:pt x="3110" y="3594"/>
                </a:lnTo>
                <a:lnTo>
                  <a:pt x="3104" y="3598"/>
                </a:lnTo>
                <a:lnTo>
                  <a:pt x="3098" y="3600"/>
                </a:lnTo>
                <a:lnTo>
                  <a:pt x="3092" y="3608"/>
                </a:lnTo>
                <a:lnTo>
                  <a:pt x="3072" y="3644"/>
                </a:lnTo>
                <a:lnTo>
                  <a:pt x="3062" y="3662"/>
                </a:lnTo>
                <a:lnTo>
                  <a:pt x="3060" y="3678"/>
                </a:lnTo>
                <a:lnTo>
                  <a:pt x="3060" y="3694"/>
                </a:lnTo>
                <a:lnTo>
                  <a:pt x="3062" y="3712"/>
                </a:lnTo>
                <a:lnTo>
                  <a:pt x="3066" y="3726"/>
                </a:lnTo>
                <a:lnTo>
                  <a:pt x="3070" y="3730"/>
                </a:lnTo>
                <a:lnTo>
                  <a:pt x="3074" y="3734"/>
                </a:lnTo>
                <a:lnTo>
                  <a:pt x="3078" y="3742"/>
                </a:lnTo>
                <a:lnTo>
                  <a:pt x="3082" y="3752"/>
                </a:lnTo>
                <a:lnTo>
                  <a:pt x="3086" y="3762"/>
                </a:lnTo>
                <a:lnTo>
                  <a:pt x="3088" y="3764"/>
                </a:lnTo>
                <a:lnTo>
                  <a:pt x="3090" y="3762"/>
                </a:lnTo>
                <a:lnTo>
                  <a:pt x="3090" y="3756"/>
                </a:lnTo>
                <a:lnTo>
                  <a:pt x="3090" y="3748"/>
                </a:lnTo>
                <a:lnTo>
                  <a:pt x="3092" y="3738"/>
                </a:lnTo>
                <a:lnTo>
                  <a:pt x="3094" y="3730"/>
                </a:lnTo>
                <a:lnTo>
                  <a:pt x="3096" y="3726"/>
                </a:lnTo>
                <a:lnTo>
                  <a:pt x="3098" y="3722"/>
                </a:lnTo>
                <a:lnTo>
                  <a:pt x="3102" y="3718"/>
                </a:lnTo>
                <a:lnTo>
                  <a:pt x="3106" y="3712"/>
                </a:lnTo>
                <a:lnTo>
                  <a:pt x="3110" y="3702"/>
                </a:lnTo>
                <a:lnTo>
                  <a:pt x="3114" y="3690"/>
                </a:lnTo>
                <a:lnTo>
                  <a:pt x="3120" y="3662"/>
                </a:lnTo>
                <a:lnTo>
                  <a:pt x="3126" y="3644"/>
                </a:lnTo>
                <a:lnTo>
                  <a:pt x="3130" y="3632"/>
                </a:lnTo>
                <a:lnTo>
                  <a:pt x="3130" y="3628"/>
                </a:lnTo>
                <a:lnTo>
                  <a:pt x="3128" y="3622"/>
                </a:lnTo>
                <a:lnTo>
                  <a:pt x="3128" y="3618"/>
                </a:lnTo>
                <a:lnTo>
                  <a:pt x="3128" y="3614"/>
                </a:lnTo>
                <a:lnTo>
                  <a:pt x="3130" y="3610"/>
                </a:lnTo>
                <a:lnTo>
                  <a:pt x="3132" y="3608"/>
                </a:lnTo>
                <a:lnTo>
                  <a:pt x="3132" y="3604"/>
                </a:lnTo>
                <a:lnTo>
                  <a:pt x="3130" y="3600"/>
                </a:lnTo>
                <a:lnTo>
                  <a:pt x="3126" y="3596"/>
                </a:lnTo>
                <a:close/>
                <a:moveTo>
                  <a:pt x="4186" y="2510"/>
                </a:moveTo>
                <a:lnTo>
                  <a:pt x="4186" y="2510"/>
                </a:lnTo>
                <a:lnTo>
                  <a:pt x="4182" y="2506"/>
                </a:lnTo>
                <a:lnTo>
                  <a:pt x="4182" y="2510"/>
                </a:lnTo>
                <a:lnTo>
                  <a:pt x="4180" y="2516"/>
                </a:lnTo>
                <a:lnTo>
                  <a:pt x="4180" y="2518"/>
                </a:lnTo>
                <a:lnTo>
                  <a:pt x="4176" y="2522"/>
                </a:lnTo>
                <a:lnTo>
                  <a:pt x="4166" y="2526"/>
                </a:lnTo>
                <a:lnTo>
                  <a:pt x="4156" y="2534"/>
                </a:lnTo>
                <a:lnTo>
                  <a:pt x="4148" y="2544"/>
                </a:lnTo>
                <a:lnTo>
                  <a:pt x="4140" y="2558"/>
                </a:lnTo>
                <a:lnTo>
                  <a:pt x="4140" y="2560"/>
                </a:lnTo>
                <a:lnTo>
                  <a:pt x="4140" y="2562"/>
                </a:lnTo>
                <a:lnTo>
                  <a:pt x="4142" y="2564"/>
                </a:lnTo>
                <a:lnTo>
                  <a:pt x="4144" y="2562"/>
                </a:lnTo>
                <a:lnTo>
                  <a:pt x="4152" y="2556"/>
                </a:lnTo>
                <a:lnTo>
                  <a:pt x="4162" y="2546"/>
                </a:lnTo>
                <a:lnTo>
                  <a:pt x="4170" y="2536"/>
                </a:lnTo>
                <a:lnTo>
                  <a:pt x="4176" y="2532"/>
                </a:lnTo>
                <a:lnTo>
                  <a:pt x="4182" y="2528"/>
                </a:lnTo>
                <a:lnTo>
                  <a:pt x="4192" y="2522"/>
                </a:lnTo>
                <a:lnTo>
                  <a:pt x="4196" y="2518"/>
                </a:lnTo>
                <a:lnTo>
                  <a:pt x="4202" y="2516"/>
                </a:lnTo>
                <a:lnTo>
                  <a:pt x="4212" y="2512"/>
                </a:lnTo>
                <a:lnTo>
                  <a:pt x="4216" y="2510"/>
                </a:lnTo>
                <a:lnTo>
                  <a:pt x="4218" y="2508"/>
                </a:lnTo>
                <a:lnTo>
                  <a:pt x="4218" y="2506"/>
                </a:lnTo>
                <a:lnTo>
                  <a:pt x="4216" y="2502"/>
                </a:lnTo>
                <a:lnTo>
                  <a:pt x="4214" y="2500"/>
                </a:lnTo>
                <a:lnTo>
                  <a:pt x="4210" y="2500"/>
                </a:lnTo>
                <a:lnTo>
                  <a:pt x="4204" y="2504"/>
                </a:lnTo>
                <a:lnTo>
                  <a:pt x="4194" y="2510"/>
                </a:lnTo>
                <a:lnTo>
                  <a:pt x="4190" y="2510"/>
                </a:lnTo>
                <a:lnTo>
                  <a:pt x="4186" y="2510"/>
                </a:lnTo>
                <a:close/>
                <a:moveTo>
                  <a:pt x="3264" y="4226"/>
                </a:moveTo>
                <a:lnTo>
                  <a:pt x="3264" y="4226"/>
                </a:lnTo>
                <a:lnTo>
                  <a:pt x="3258" y="4226"/>
                </a:lnTo>
                <a:lnTo>
                  <a:pt x="3250" y="4226"/>
                </a:lnTo>
                <a:lnTo>
                  <a:pt x="3242" y="4228"/>
                </a:lnTo>
                <a:lnTo>
                  <a:pt x="3234" y="4226"/>
                </a:lnTo>
                <a:lnTo>
                  <a:pt x="3230" y="4226"/>
                </a:lnTo>
                <a:lnTo>
                  <a:pt x="3228" y="4228"/>
                </a:lnTo>
                <a:lnTo>
                  <a:pt x="3228" y="4234"/>
                </a:lnTo>
                <a:lnTo>
                  <a:pt x="3234" y="4244"/>
                </a:lnTo>
                <a:lnTo>
                  <a:pt x="3242" y="4252"/>
                </a:lnTo>
                <a:lnTo>
                  <a:pt x="3246" y="4258"/>
                </a:lnTo>
                <a:lnTo>
                  <a:pt x="3248" y="4260"/>
                </a:lnTo>
                <a:lnTo>
                  <a:pt x="3250" y="4262"/>
                </a:lnTo>
                <a:lnTo>
                  <a:pt x="3254" y="4264"/>
                </a:lnTo>
                <a:lnTo>
                  <a:pt x="3258" y="4266"/>
                </a:lnTo>
                <a:lnTo>
                  <a:pt x="3258" y="4268"/>
                </a:lnTo>
                <a:lnTo>
                  <a:pt x="3256" y="4272"/>
                </a:lnTo>
                <a:lnTo>
                  <a:pt x="3254" y="4276"/>
                </a:lnTo>
                <a:lnTo>
                  <a:pt x="3252" y="4276"/>
                </a:lnTo>
                <a:lnTo>
                  <a:pt x="3252" y="4278"/>
                </a:lnTo>
                <a:lnTo>
                  <a:pt x="3256" y="4282"/>
                </a:lnTo>
                <a:lnTo>
                  <a:pt x="3260" y="4288"/>
                </a:lnTo>
                <a:lnTo>
                  <a:pt x="3264" y="4296"/>
                </a:lnTo>
                <a:lnTo>
                  <a:pt x="3266" y="4298"/>
                </a:lnTo>
                <a:lnTo>
                  <a:pt x="3268" y="4300"/>
                </a:lnTo>
                <a:lnTo>
                  <a:pt x="3272" y="4298"/>
                </a:lnTo>
                <a:lnTo>
                  <a:pt x="3276" y="4298"/>
                </a:lnTo>
                <a:lnTo>
                  <a:pt x="3280" y="4298"/>
                </a:lnTo>
                <a:lnTo>
                  <a:pt x="3282" y="4300"/>
                </a:lnTo>
                <a:lnTo>
                  <a:pt x="3286" y="4302"/>
                </a:lnTo>
                <a:lnTo>
                  <a:pt x="3288" y="4300"/>
                </a:lnTo>
                <a:lnTo>
                  <a:pt x="3286" y="4296"/>
                </a:lnTo>
                <a:lnTo>
                  <a:pt x="3282" y="4292"/>
                </a:lnTo>
                <a:lnTo>
                  <a:pt x="3282" y="4290"/>
                </a:lnTo>
                <a:lnTo>
                  <a:pt x="3282" y="4288"/>
                </a:lnTo>
                <a:lnTo>
                  <a:pt x="3282" y="4284"/>
                </a:lnTo>
                <a:lnTo>
                  <a:pt x="3278" y="4280"/>
                </a:lnTo>
                <a:lnTo>
                  <a:pt x="3276" y="4276"/>
                </a:lnTo>
                <a:lnTo>
                  <a:pt x="3276" y="4272"/>
                </a:lnTo>
                <a:lnTo>
                  <a:pt x="3276" y="4260"/>
                </a:lnTo>
                <a:lnTo>
                  <a:pt x="3276" y="4248"/>
                </a:lnTo>
                <a:lnTo>
                  <a:pt x="3276" y="4242"/>
                </a:lnTo>
                <a:lnTo>
                  <a:pt x="3274" y="4240"/>
                </a:lnTo>
                <a:lnTo>
                  <a:pt x="3270" y="4236"/>
                </a:lnTo>
                <a:lnTo>
                  <a:pt x="3270" y="4234"/>
                </a:lnTo>
                <a:lnTo>
                  <a:pt x="3268" y="4230"/>
                </a:lnTo>
                <a:lnTo>
                  <a:pt x="3264" y="4226"/>
                </a:lnTo>
                <a:close/>
                <a:moveTo>
                  <a:pt x="2906" y="4970"/>
                </a:moveTo>
                <a:lnTo>
                  <a:pt x="2906" y="4970"/>
                </a:lnTo>
                <a:lnTo>
                  <a:pt x="2908" y="4964"/>
                </a:lnTo>
                <a:lnTo>
                  <a:pt x="2910" y="4962"/>
                </a:lnTo>
                <a:lnTo>
                  <a:pt x="2914" y="4960"/>
                </a:lnTo>
                <a:lnTo>
                  <a:pt x="2918" y="4958"/>
                </a:lnTo>
                <a:lnTo>
                  <a:pt x="2918" y="4956"/>
                </a:lnTo>
                <a:lnTo>
                  <a:pt x="2918" y="4950"/>
                </a:lnTo>
                <a:lnTo>
                  <a:pt x="2916" y="4942"/>
                </a:lnTo>
                <a:lnTo>
                  <a:pt x="2914" y="4932"/>
                </a:lnTo>
                <a:lnTo>
                  <a:pt x="2914" y="4924"/>
                </a:lnTo>
                <a:lnTo>
                  <a:pt x="2916" y="4918"/>
                </a:lnTo>
                <a:lnTo>
                  <a:pt x="2920" y="4912"/>
                </a:lnTo>
                <a:lnTo>
                  <a:pt x="2930" y="4902"/>
                </a:lnTo>
                <a:lnTo>
                  <a:pt x="2934" y="4898"/>
                </a:lnTo>
                <a:lnTo>
                  <a:pt x="2938" y="4892"/>
                </a:lnTo>
                <a:lnTo>
                  <a:pt x="2940" y="4888"/>
                </a:lnTo>
                <a:lnTo>
                  <a:pt x="2944" y="4886"/>
                </a:lnTo>
                <a:lnTo>
                  <a:pt x="2952" y="4882"/>
                </a:lnTo>
                <a:lnTo>
                  <a:pt x="2954" y="4882"/>
                </a:lnTo>
                <a:lnTo>
                  <a:pt x="2958" y="4878"/>
                </a:lnTo>
                <a:lnTo>
                  <a:pt x="2958" y="4872"/>
                </a:lnTo>
                <a:lnTo>
                  <a:pt x="2958" y="4862"/>
                </a:lnTo>
                <a:lnTo>
                  <a:pt x="2956" y="4840"/>
                </a:lnTo>
                <a:lnTo>
                  <a:pt x="2958" y="4822"/>
                </a:lnTo>
                <a:lnTo>
                  <a:pt x="2962" y="4808"/>
                </a:lnTo>
                <a:lnTo>
                  <a:pt x="2964" y="4804"/>
                </a:lnTo>
                <a:lnTo>
                  <a:pt x="2968" y="4800"/>
                </a:lnTo>
                <a:lnTo>
                  <a:pt x="2972" y="4796"/>
                </a:lnTo>
                <a:lnTo>
                  <a:pt x="2974" y="4792"/>
                </a:lnTo>
                <a:lnTo>
                  <a:pt x="2978" y="4792"/>
                </a:lnTo>
                <a:lnTo>
                  <a:pt x="2982" y="4796"/>
                </a:lnTo>
                <a:lnTo>
                  <a:pt x="2988" y="4800"/>
                </a:lnTo>
                <a:lnTo>
                  <a:pt x="2992" y="4802"/>
                </a:lnTo>
                <a:lnTo>
                  <a:pt x="3002" y="4802"/>
                </a:lnTo>
                <a:lnTo>
                  <a:pt x="3010" y="4800"/>
                </a:lnTo>
                <a:lnTo>
                  <a:pt x="3012" y="4798"/>
                </a:lnTo>
                <a:lnTo>
                  <a:pt x="3014" y="4796"/>
                </a:lnTo>
                <a:lnTo>
                  <a:pt x="3012" y="4792"/>
                </a:lnTo>
                <a:lnTo>
                  <a:pt x="3006" y="4786"/>
                </a:lnTo>
                <a:lnTo>
                  <a:pt x="2988" y="4770"/>
                </a:lnTo>
                <a:lnTo>
                  <a:pt x="2980" y="4760"/>
                </a:lnTo>
                <a:lnTo>
                  <a:pt x="2972" y="4752"/>
                </a:lnTo>
                <a:lnTo>
                  <a:pt x="2970" y="4744"/>
                </a:lnTo>
                <a:lnTo>
                  <a:pt x="2970" y="4742"/>
                </a:lnTo>
                <a:lnTo>
                  <a:pt x="2970" y="4738"/>
                </a:lnTo>
                <a:lnTo>
                  <a:pt x="2974" y="4734"/>
                </a:lnTo>
                <a:lnTo>
                  <a:pt x="2976" y="4730"/>
                </a:lnTo>
                <a:lnTo>
                  <a:pt x="2974" y="4726"/>
                </a:lnTo>
                <a:lnTo>
                  <a:pt x="2972" y="4722"/>
                </a:lnTo>
                <a:lnTo>
                  <a:pt x="2966" y="4714"/>
                </a:lnTo>
                <a:lnTo>
                  <a:pt x="2964" y="4708"/>
                </a:lnTo>
                <a:lnTo>
                  <a:pt x="2962" y="4702"/>
                </a:lnTo>
                <a:lnTo>
                  <a:pt x="2960" y="4696"/>
                </a:lnTo>
                <a:lnTo>
                  <a:pt x="2958" y="4692"/>
                </a:lnTo>
                <a:lnTo>
                  <a:pt x="2954" y="4690"/>
                </a:lnTo>
                <a:lnTo>
                  <a:pt x="2950" y="4686"/>
                </a:lnTo>
                <a:lnTo>
                  <a:pt x="2948" y="4684"/>
                </a:lnTo>
                <a:lnTo>
                  <a:pt x="2950" y="4678"/>
                </a:lnTo>
                <a:lnTo>
                  <a:pt x="2950" y="4672"/>
                </a:lnTo>
                <a:lnTo>
                  <a:pt x="2952" y="4668"/>
                </a:lnTo>
                <a:lnTo>
                  <a:pt x="2956" y="4666"/>
                </a:lnTo>
                <a:lnTo>
                  <a:pt x="2958" y="4666"/>
                </a:lnTo>
                <a:lnTo>
                  <a:pt x="2964" y="4666"/>
                </a:lnTo>
                <a:lnTo>
                  <a:pt x="2966" y="4666"/>
                </a:lnTo>
                <a:lnTo>
                  <a:pt x="2966" y="4662"/>
                </a:lnTo>
                <a:lnTo>
                  <a:pt x="2964" y="4658"/>
                </a:lnTo>
                <a:lnTo>
                  <a:pt x="2956" y="4648"/>
                </a:lnTo>
                <a:lnTo>
                  <a:pt x="2954" y="4644"/>
                </a:lnTo>
                <a:lnTo>
                  <a:pt x="2954" y="4642"/>
                </a:lnTo>
                <a:lnTo>
                  <a:pt x="2954" y="4640"/>
                </a:lnTo>
                <a:lnTo>
                  <a:pt x="2956" y="4638"/>
                </a:lnTo>
                <a:lnTo>
                  <a:pt x="2958" y="4638"/>
                </a:lnTo>
                <a:lnTo>
                  <a:pt x="2960" y="4636"/>
                </a:lnTo>
                <a:lnTo>
                  <a:pt x="2958" y="4630"/>
                </a:lnTo>
                <a:lnTo>
                  <a:pt x="2958" y="4628"/>
                </a:lnTo>
                <a:lnTo>
                  <a:pt x="2966" y="4632"/>
                </a:lnTo>
                <a:lnTo>
                  <a:pt x="2972" y="4636"/>
                </a:lnTo>
                <a:lnTo>
                  <a:pt x="2976" y="4636"/>
                </a:lnTo>
                <a:lnTo>
                  <a:pt x="2980" y="4632"/>
                </a:lnTo>
                <a:lnTo>
                  <a:pt x="2986" y="4632"/>
                </a:lnTo>
                <a:lnTo>
                  <a:pt x="2992" y="4630"/>
                </a:lnTo>
                <a:lnTo>
                  <a:pt x="2998" y="4628"/>
                </a:lnTo>
                <a:lnTo>
                  <a:pt x="2998" y="4626"/>
                </a:lnTo>
                <a:lnTo>
                  <a:pt x="2998" y="4624"/>
                </a:lnTo>
                <a:lnTo>
                  <a:pt x="2990" y="4618"/>
                </a:lnTo>
                <a:lnTo>
                  <a:pt x="2982" y="4610"/>
                </a:lnTo>
                <a:lnTo>
                  <a:pt x="2980" y="4606"/>
                </a:lnTo>
                <a:lnTo>
                  <a:pt x="2982" y="4602"/>
                </a:lnTo>
                <a:lnTo>
                  <a:pt x="2986" y="4598"/>
                </a:lnTo>
                <a:lnTo>
                  <a:pt x="2988" y="4598"/>
                </a:lnTo>
                <a:lnTo>
                  <a:pt x="2990" y="4598"/>
                </a:lnTo>
                <a:lnTo>
                  <a:pt x="2994" y="4600"/>
                </a:lnTo>
                <a:lnTo>
                  <a:pt x="3002" y="4600"/>
                </a:lnTo>
                <a:lnTo>
                  <a:pt x="3014" y="4596"/>
                </a:lnTo>
                <a:lnTo>
                  <a:pt x="3020" y="4592"/>
                </a:lnTo>
                <a:lnTo>
                  <a:pt x="3024" y="4586"/>
                </a:lnTo>
                <a:lnTo>
                  <a:pt x="3024" y="4580"/>
                </a:lnTo>
                <a:lnTo>
                  <a:pt x="3022" y="4578"/>
                </a:lnTo>
                <a:lnTo>
                  <a:pt x="3022" y="4576"/>
                </a:lnTo>
                <a:lnTo>
                  <a:pt x="3018" y="4576"/>
                </a:lnTo>
                <a:lnTo>
                  <a:pt x="3014" y="4578"/>
                </a:lnTo>
                <a:lnTo>
                  <a:pt x="3012" y="4578"/>
                </a:lnTo>
                <a:lnTo>
                  <a:pt x="3010" y="4576"/>
                </a:lnTo>
                <a:lnTo>
                  <a:pt x="3006" y="4572"/>
                </a:lnTo>
                <a:lnTo>
                  <a:pt x="3004" y="4572"/>
                </a:lnTo>
                <a:lnTo>
                  <a:pt x="3000" y="4570"/>
                </a:lnTo>
                <a:lnTo>
                  <a:pt x="2998" y="4566"/>
                </a:lnTo>
                <a:lnTo>
                  <a:pt x="2994" y="4562"/>
                </a:lnTo>
                <a:lnTo>
                  <a:pt x="2988" y="4560"/>
                </a:lnTo>
                <a:lnTo>
                  <a:pt x="2984" y="4560"/>
                </a:lnTo>
                <a:lnTo>
                  <a:pt x="2982" y="4560"/>
                </a:lnTo>
                <a:lnTo>
                  <a:pt x="2976" y="4564"/>
                </a:lnTo>
                <a:lnTo>
                  <a:pt x="2974" y="4564"/>
                </a:lnTo>
                <a:lnTo>
                  <a:pt x="2972" y="4562"/>
                </a:lnTo>
                <a:lnTo>
                  <a:pt x="2972" y="4560"/>
                </a:lnTo>
                <a:lnTo>
                  <a:pt x="2974" y="4558"/>
                </a:lnTo>
                <a:lnTo>
                  <a:pt x="2976" y="4556"/>
                </a:lnTo>
                <a:lnTo>
                  <a:pt x="2976" y="4550"/>
                </a:lnTo>
                <a:lnTo>
                  <a:pt x="2974" y="4548"/>
                </a:lnTo>
                <a:lnTo>
                  <a:pt x="2972" y="4548"/>
                </a:lnTo>
                <a:lnTo>
                  <a:pt x="2968" y="4548"/>
                </a:lnTo>
                <a:lnTo>
                  <a:pt x="2964" y="4550"/>
                </a:lnTo>
                <a:lnTo>
                  <a:pt x="2962" y="4550"/>
                </a:lnTo>
                <a:lnTo>
                  <a:pt x="2960" y="4548"/>
                </a:lnTo>
                <a:lnTo>
                  <a:pt x="2960" y="4542"/>
                </a:lnTo>
                <a:lnTo>
                  <a:pt x="2960" y="4536"/>
                </a:lnTo>
                <a:lnTo>
                  <a:pt x="2962" y="4530"/>
                </a:lnTo>
                <a:lnTo>
                  <a:pt x="2958" y="4522"/>
                </a:lnTo>
                <a:lnTo>
                  <a:pt x="2954" y="4518"/>
                </a:lnTo>
                <a:lnTo>
                  <a:pt x="2952" y="4520"/>
                </a:lnTo>
                <a:lnTo>
                  <a:pt x="2948" y="4520"/>
                </a:lnTo>
                <a:lnTo>
                  <a:pt x="2946" y="4518"/>
                </a:lnTo>
                <a:lnTo>
                  <a:pt x="2944" y="4510"/>
                </a:lnTo>
                <a:lnTo>
                  <a:pt x="2942" y="4504"/>
                </a:lnTo>
                <a:lnTo>
                  <a:pt x="2940" y="4502"/>
                </a:lnTo>
                <a:lnTo>
                  <a:pt x="2938" y="4502"/>
                </a:lnTo>
                <a:lnTo>
                  <a:pt x="2936" y="4504"/>
                </a:lnTo>
                <a:lnTo>
                  <a:pt x="2934" y="4508"/>
                </a:lnTo>
                <a:lnTo>
                  <a:pt x="2932" y="4514"/>
                </a:lnTo>
                <a:lnTo>
                  <a:pt x="2928" y="4520"/>
                </a:lnTo>
                <a:lnTo>
                  <a:pt x="2926" y="4522"/>
                </a:lnTo>
                <a:lnTo>
                  <a:pt x="2924" y="4520"/>
                </a:lnTo>
                <a:lnTo>
                  <a:pt x="2926" y="4512"/>
                </a:lnTo>
                <a:lnTo>
                  <a:pt x="2928" y="4504"/>
                </a:lnTo>
                <a:lnTo>
                  <a:pt x="2926" y="4500"/>
                </a:lnTo>
                <a:lnTo>
                  <a:pt x="2924" y="4500"/>
                </a:lnTo>
                <a:lnTo>
                  <a:pt x="2920" y="4502"/>
                </a:lnTo>
                <a:lnTo>
                  <a:pt x="2918" y="4506"/>
                </a:lnTo>
                <a:lnTo>
                  <a:pt x="2916" y="4514"/>
                </a:lnTo>
                <a:lnTo>
                  <a:pt x="2910" y="4528"/>
                </a:lnTo>
                <a:lnTo>
                  <a:pt x="2904" y="4538"/>
                </a:lnTo>
                <a:lnTo>
                  <a:pt x="2900" y="4542"/>
                </a:lnTo>
                <a:lnTo>
                  <a:pt x="2896" y="4544"/>
                </a:lnTo>
                <a:lnTo>
                  <a:pt x="2896" y="4548"/>
                </a:lnTo>
                <a:lnTo>
                  <a:pt x="2894" y="4556"/>
                </a:lnTo>
                <a:lnTo>
                  <a:pt x="2892" y="4558"/>
                </a:lnTo>
                <a:lnTo>
                  <a:pt x="2890" y="4560"/>
                </a:lnTo>
                <a:lnTo>
                  <a:pt x="2890" y="4562"/>
                </a:lnTo>
                <a:lnTo>
                  <a:pt x="2888" y="4570"/>
                </a:lnTo>
                <a:lnTo>
                  <a:pt x="2884" y="4572"/>
                </a:lnTo>
                <a:lnTo>
                  <a:pt x="2882" y="4574"/>
                </a:lnTo>
                <a:lnTo>
                  <a:pt x="2880" y="4572"/>
                </a:lnTo>
                <a:lnTo>
                  <a:pt x="2876" y="4570"/>
                </a:lnTo>
                <a:lnTo>
                  <a:pt x="2874" y="4572"/>
                </a:lnTo>
                <a:lnTo>
                  <a:pt x="2868" y="4580"/>
                </a:lnTo>
                <a:lnTo>
                  <a:pt x="2868" y="4582"/>
                </a:lnTo>
                <a:lnTo>
                  <a:pt x="2868" y="4584"/>
                </a:lnTo>
                <a:lnTo>
                  <a:pt x="2872" y="4586"/>
                </a:lnTo>
                <a:lnTo>
                  <a:pt x="2876" y="4592"/>
                </a:lnTo>
                <a:lnTo>
                  <a:pt x="2874" y="4594"/>
                </a:lnTo>
                <a:lnTo>
                  <a:pt x="2872" y="4598"/>
                </a:lnTo>
                <a:lnTo>
                  <a:pt x="2868" y="4602"/>
                </a:lnTo>
                <a:lnTo>
                  <a:pt x="2864" y="4600"/>
                </a:lnTo>
                <a:lnTo>
                  <a:pt x="2862" y="4600"/>
                </a:lnTo>
                <a:lnTo>
                  <a:pt x="2858" y="4604"/>
                </a:lnTo>
                <a:lnTo>
                  <a:pt x="2854" y="4608"/>
                </a:lnTo>
                <a:lnTo>
                  <a:pt x="2854" y="4604"/>
                </a:lnTo>
                <a:lnTo>
                  <a:pt x="2856" y="4598"/>
                </a:lnTo>
                <a:lnTo>
                  <a:pt x="2856" y="4596"/>
                </a:lnTo>
                <a:lnTo>
                  <a:pt x="2854" y="4596"/>
                </a:lnTo>
                <a:lnTo>
                  <a:pt x="2850" y="4598"/>
                </a:lnTo>
                <a:lnTo>
                  <a:pt x="2844" y="4602"/>
                </a:lnTo>
                <a:lnTo>
                  <a:pt x="2836" y="4610"/>
                </a:lnTo>
                <a:lnTo>
                  <a:pt x="2828" y="4616"/>
                </a:lnTo>
                <a:lnTo>
                  <a:pt x="2822" y="4618"/>
                </a:lnTo>
                <a:lnTo>
                  <a:pt x="2816" y="4618"/>
                </a:lnTo>
                <a:lnTo>
                  <a:pt x="2814" y="4618"/>
                </a:lnTo>
                <a:lnTo>
                  <a:pt x="2812" y="4618"/>
                </a:lnTo>
                <a:lnTo>
                  <a:pt x="2812" y="4630"/>
                </a:lnTo>
                <a:lnTo>
                  <a:pt x="2810" y="4634"/>
                </a:lnTo>
                <a:lnTo>
                  <a:pt x="2806" y="4640"/>
                </a:lnTo>
                <a:lnTo>
                  <a:pt x="2798" y="4652"/>
                </a:lnTo>
                <a:lnTo>
                  <a:pt x="2786" y="4666"/>
                </a:lnTo>
                <a:lnTo>
                  <a:pt x="2780" y="4674"/>
                </a:lnTo>
                <a:lnTo>
                  <a:pt x="2778" y="4684"/>
                </a:lnTo>
                <a:lnTo>
                  <a:pt x="2774" y="4688"/>
                </a:lnTo>
                <a:lnTo>
                  <a:pt x="2766" y="4692"/>
                </a:lnTo>
                <a:lnTo>
                  <a:pt x="2746" y="4696"/>
                </a:lnTo>
                <a:lnTo>
                  <a:pt x="2724" y="4700"/>
                </a:lnTo>
                <a:lnTo>
                  <a:pt x="2716" y="4704"/>
                </a:lnTo>
                <a:lnTo>
                  <a:pt x="2712" y="4706"/>
                </a:lnTo>
                <a:lnTo>
                  <a:pt x="2710" y="4710"/>
                </a:lnTo>
                <a:lnTo>
                  <a:pt x="2708" y="4716"/>
                </a:lnTo>
                <a:lnTo>
                  <a:pt x="2710" y="4724"/>
                </a:lnTo>
                <a:lnTo>
                  <a:pt x="2708" y="4728"/>
                </a:lnTo>
                <a:lnTo>
                  <a:pt x="2704" y="4726"/>
                </a:lnTo>
                <a:lnTo>
                  <a:pt x="2702" y="4724"/>
                </a:lnTo>
                <a:lnTo>
                  <a:pt x="2700" y="4724"/>
                </a:lnTo>
                <a:lnTo>
                  <a:pt x="2698" y="4728"/>
                </a:lnTo>
                <a:lnTo>
                  <a:pt x="2698" y="4734"/>
                </a:lnTo>
                <a:lnTo>
                  <a:pt x="2700" y="4738"/>
                </a:lnTo>
                <a:lnTo>
                  <a:pt x="2702" y="4738"/>
                </a:lnTo>
                <a:lnTo>
                  <a:pt x="2702" y="4740"/>
                </a:lnTo>
                <a:lnTo>
                  <a:pt x="2700" y="4742"/>
                </a:lnTo>
                <a:lnTo>
                  <a:pt x="2698" y="4750"/>
                </a:lnTo>
                <a:lnTo>
                  <a:pt x="2696" y="4756"/>
                </a:lnTo>
                <a:lnTo>
                  <a:pt x="2692" y="4760"/>
                </a:lnTo>
                <a:lnTo>
                  <a:pt x="2692" y="4764"/>
                </a:lnTo>
                <a:lnTo>
                  <a:pt x="2696" y="4768"/>
                </a:lnTo>
                <a:lnTo>
                  <a:pt x="2698" y="4772"/>
                </a:lnTo>
                <a:lnTo>
                  <a:pt x="2698" y="4774"/>
                </a:lnTo>
                <a:lnTo>
                  <a:pt x="2690" y="4768"/>
                </a:lnTo>
                <a:lnTo>
                  <a:pt x="2684" y="4766"/>
                </a:lnTo>
                <a:lnTo>
                  <a:pt x="2678" y="4766"/>
                </a:lnTo>
                <a:lnTo>
                  <a:pt x="2672" y="4764"/>
                </a:lnTo>
                <a:lnTo>
                  <a:pt x="2672" y="4762"/>
                </a:lnTo>
                <a:lnTo>
                  <a:pt x="2672" y="4760"/>
                </a:lnTo>
                <a:lnTo>
                  <a:pt x="2674" y="4756"/>
                </a:lnTo>
                <a:lnTo>
                  <a:pt x="2672" y="4756"/>
                </a:lnTo>
                <a:lnTo>
                  <a:pt x="2670" y="4756"/>
                </a:lnTo>
                <a:lnTo>
                  <a:pt x="2666" y="4754"/>
                </a:lnTo>
                <a:lnTo>
                  <a:pt x="2664" y="4752"/>
                </a:lnTo>
                <a:lnTo>
                  <a:pt x="2664" y="4754"/>
                </a:lnTo>
                <a:lnTo>
                  <a:pt x="2662" y="4756"/>
                </a:lnTo>
                <a:lnTo>
                  <a:pt x="2656" y="4758"/>
                </a:lnTo>
                <a:lnTo>
                  <a:pt x="2650" y="4758"/>
                </a:lnTo>
                <a:lnTo>
                  <a:pt x="2644" y="4756"/>
                </a:lnTo>
                <a:lnTo>
                  <a:pt x="2640" y="4750"/>
                </a:lnTo>
                <a:lnTo>
                  <a:pt x="2638" y="4742"/>
                </a:lnTo>
                <a:lnTo>
                  <a:pt x="2632" y="4744"/>
                </a:lnTo>
                <a:lnTo>
                  <a:pt x="2628" y="4746"/>
                </a:lnTo>
                <a:lnTo>
                  <a:pt x="2622" y="4750"/>
                </a:lnTo>
                <a:lnTo>
                  <a:pt x="2620" y="4758"/>
                </a:lnTo>
                <a:lnTo>
                  <a:pt x="2618" y="4764"/>
                </a:lnTo>
                <a:lnTo>
                  <a:pt x="2614" y="4772"/>
                </a:lnTo>
                <a:lnTo>
                  <a:pt x="2610" y="4780"/>
                </a:lnTo>
                <a:lnTo>
                  <a:pt x="2606" y="4802"/>
                </a:lnTo>
                <a:lnTo>
                  <a:pt x="2606" y="4812"/>
                </a:lnTo>
                <a:lnTo>
                  <a:pt x="2608" y="4820"/>
                </a:lnTo>
                <a:lnTo>
                  <a:pt x="2610" y="4826"/>
                </a:lnTo>
                <a:lnTo>
                  <a:pt x="2616" y="4830"/>
                </a:lnTo>
                <a:lnTo>
                  <a:pt x="2620" y="4834"/>
                </a:lnTo>
                <a:lnTo>
                  <a:pt x="2620" y="4836"/>
                </a:lnTo>
                <a:lnTo>
                  <a:pt x="2616" y="4844"/>
                </a:lnTo>
                <a:lnTo>
                  <a:pt x="2614" y="4848"/>
                </a:lnTo>
                <a:lnTo>
                  <a:pt x="2614" y="4854"/>
                </a:lnTo>
                <a:lnTo>
                  <a:pt x="2614" y="4858"/>
                </a:lnTo>
                <a:lnTo>
                  <a:pt x="2618" y="4864"/>
                </a:lnTo>
                <a:lnTo>
                  <a:pt x="2622" y="4870"/>
                </a:lnTo>
                <a:lnTo>
                  <a:pt x="2624" y="4874"/>
                </a:lnTo>
                <a:lnTo>
                  <a:pt x="2624" y="4876"/>
                </a:lnTo>
                <a:lnTo>
                  <a:pt x="2622" y="4878"/>
                </a:lnTo>
                <a:lnTo>
                  <a:pt x="2620" y="4880"/>
                </a:lnTo>
                <a:lnTo>
                  <a:pt x="2626" y="4882"/>
                </a:lnTo>
                <a:lnTo>
                  <a:pt x="2630" y="4886"/>
                </a:lnTo>
                <a:lnTo>
                  <a:pt x="2632" y="4888"/>
                </a:lnTo>
                <a:lnTo>
                  <a:pt x="2632" y="4890"/>
                </a:lnTo>
                <a:lnTo>
                  <a:pt x="2630" y="4892"/>
                </a:lnTo>
                <a:lnTo>
                  <a:pt x="2628" y="4898"/>
                </a:lnTo>
                <a:lnTo>
                  <a:pt x="2626" y="4900"/>
                </a:lnTo>
                <a:lnTo>
                  <a:pt x="2628" y="4902"/>
                </a:lnTo>
                <a:lnTo>
                  <a:pt x="2632" y="4904"/>
                </a:lnTo>
                <a:lnTo>
                  <a:pt x="2634" y="4904"/>
                </a:lnTo>
                <a:lnTo>
                  <a:pt x="2640" y="4900"/>
                </a:lnTo>
                <a:lnTo>
                  <a:pt x="2646" y="4898"/>
                </a:lnTo>
                <a:lnTo>
                  <a:pt x="2650" y="4898"/>
                </a:lnTo>
                <a:lnTo>
                  <a:pt x="2652" y="4902"/>
                </a:lnTo>
                <a:lnTo>
                  <a:pt x="2652" y="4908"/>
                </a:lnTo>
                <a:lnTo>
                  <a:pt x="2652" y="4910"/>
                </a:lnTo>
                <a:lnTo>
                  <a:pt x="2650" y="4918"/>
                </a:lnTo>
                <a:lnTo>
                  <a:pt x="2648" y="4926"/>
                </a:lnTo>
                <a:lnTo>
                  <a:pt x="2648" y="4934"/>
                </a:lnTo>
                <a:lnTo>
                  <a:pt x="2652" y="4942"/>
                </a:lnTo>
                <a:lnTo>
                  <a:pt x="2658" y="4960"/>
                </a:lnTo>
                <a:lnTo>
                  <a:pt x="2660" y="4972"/>
                </a:lnTo>
                <a:lnTo>
                  <a:pt x="2660" y="4980"/>
                </a:lnTo>
                <a:lnTo>
                  <a:pt x="2660" y="4984"/>
                </a:lnTo>
                <a:lnTo>
                  <a:pt x="2660" y="4986"/>
                </a:lnTo>
                <a:lnTo>
                  <a:pt x="2666" y="4986"/>
                </a:lnTo>
                <a:lnTo>
                  <a:pt x="2678" y="4988"/>
                </a:lnTo>
                <a:lnTo>
                  <a:pt x="2684" y="4992"/>
                </a:lnTo>
                <a:lnTo>
                  <a:pt x="2692" y="4992"/>
                </a:lnTo>
                <a:lnTo>
                  <a:pt x="2698" y="4986"/>
                </a:lnTo>
                <a:lnTo>
                  <a:pt x="2702" y="4982"/>
                </a:lnTo>
                <a:lnTo>
                  <a:pt x="2706" y="4982"/>
                </a:lnTo>
                <a:lnTo>
                  <a:pt x="2712" y="4982"/>
                </a:lnTo>
                <a:lnTo>
                  <a:pt x="2716" y="4984"/>
                </a:lnTo>
                <a:lnTo>
                  <a:pt x="2720" y="4986"/>
                </a:lnTo>
                <a:lnTo>
                  <a:pt x="2722" y="4992"/>
                </a:lnTo>
                <a:lnTo>
                  <a:pt x="2724" y="4996"/>
                </a:lnTo>
                <a:lnTo>
                  <a:pt x="2724" y="5002"/>
                </a:lnTo>
                <a:lnTo>
                  <a:pt x="2724" y="5010"/>
                </a:lnTo>
                <a:lnTo>
                  <a:pt x="2726" y="5012"/>
                </a:lnTo>
                <a:lnTo>
                  <a:pt x="2728" y="5012"/>
                </a:lnTo>
                <a:lnTo>
                  <a:pt x="2734" y="5010"/>
                </a:lnTo>
                <a:lnTo>
                  <a:pt x="2740" y="5004"/>
                </a:lnTo>
                <a:lnTo>
                  <a:pt x="2742" y="5002"/>
                </a:lnTo>
                <a:lnTo>
                  <a:pt x="2746" y="5002"/>
                </a:lnTo>
                <a:lnTo>
                  <a:pt x="2754" y="5004"/>
                </a:lnTo>
                <a:lnTo>
                  <a:pt x="2756" y="5004"/>
                </a:lnTo>
                <a:lnTo>
                  <a:pt x="2760" y="5004"/>
                </a:lnTo>
                <a:lnTo>
                  <a:pt x="2764" y="5002"/>
                </a:lnTo>
                <a:lnTo>
                  <a:pt x="2768" y="4998"/>
                </a:lnTo>
                <a:lnTo>
                  <a:pt x="2770" y="4992"/>
                </a:lnTo>
                <a:lnTo>
                  <a:pt x="2774" y="4990"/>
                </a:lnTo>
                <a:lnTo>
                  <a:pt x="2776" y="4990"/>
                </a:lnTo>
                <a:lnTo>
                  <a:pt x="2778" y="4992"/>
                </a:lnTo>
                <a:lnTo>
                  <a:pt x="2784" y="4996"/>
                </a:lnTo>
                <a:lnTo>
                  <a:pt x="2788" y="4998"/>
                </a:lnTo>
                <a:lnTo>
                  <a:pt x="2792" y="4998"/>
                </a:lnTo>
                <a:lnTo>
                  <a:pt x="2794" y="4998"/>
                </a:lnTo>
                <a:lnTo>
                  <a:pt x="2796" y="5000"/>
                </a:lnTo>
                <a:lnTo>
                  <a:pt x="2796" y="5004"/>
                </a:lnTo>
                <a:lnTo>
                  <a:pt x="2796" y="5006"/>
                </a:lnTo>
                <a:lnTo>
                  <a:pt x="2798" y="5008"/>
                </a:lnTo>
                <a:lnTo>
                  <a:pt x="2800" y="5008"/>
                </a:lnTo>
                <a:lnTo>
                  <a:pt x="2806" y="5006"/>
                </a:lnTo>
                <a:lnTo>
                  <a:pt x="2814" y="5004"/>
                </a:lnTo>
                <a:lnTo>
                  <a:pt x="2820" y="5004"/>
                </a:lnTo>
                <a:lnTo>
                  <a:pt x="2826" y="5008"/>
                </a:lnTo>
                <a:lnTo>
                  <a:pt x="2830" y="5012"/>
                </a:lnTo>
                <a:lnTo>
                  <a:pt x="2834" y="5016"/>
                </a:lnTo>
                <a:lnTo>
                  <a:pt x="2836" y="5022"/>
                </a:lnTo>
                <a:lnTo>
                  <a:pt x="2836" y="5030"/>
                </a:lnTo>
                <a:lnTo>
                  <a:pt x="2836" y="5036"/>
                </a:lnTo>
                <a:lnTo>
                  <a:pt x="2836" y="5040"/>
                </a:lnTo>
                <a:lnTo>
                  <a:pt x="2840" y="5042"/>
                </a:lnTo>
                <a:lnTo>
                  <a:pt x="2846" y="5040"/>
                </a:lnTo>
                <a:lnTo>
                  <a:pt x="2852" y="5036"/>
                </a:lnTo>
                <a:lnTo>
                  <a:pt x="2868" y="5026"/>
                </a:lnTo>
                <a:lnTo>
                  <a:pt x="2876" y="5024"/>
                </a:lnTo>
                <a:lnTo>
                  <a:pt x="2882" y="5022"/>
                </a:lnTo>
                <a:lnTo>
                  <a:pt x="2886" y="5020"/>
                </a:lnTo>
                <a:lnTo>
                  <a:pt x="2890" y="5018"/>
                </a:lnTo>
                <a:lnTo>
                  <a:pt x="2894" y="5008"/>
                </a:lnTo>
                <a:lnTo>
                  <a:pt x="2896" y="4996"/>
                </a:lnTo>
                <a:lnTo>
                  <a:pt x="2898" y="4986"/>
                </a:lnTo>
                <a:lnTo>
                  <a:pt x="2898" y="4982"/>
                </a:lnTo>
                <a:lnTo>
                  <a:pt x="2902" y="4980"/>
                </a:lnTo>
                <a:lnTo>
                  <a:pt x="2904" y="4978"/>
                </a:lnTo>
                <a:lnTo>
                  <a:pt x="2906" y="4970"/>
                </a:lnTo>
                <a:close/>
                <a:moveTo>
                  <a:pt x="2606" y="3938"/>
                </a:moveTo>
                <a:lnTo>
                  <a:pt x="2606" y="3938"/>
                </a:lnTo>
                <a:lnTo>
                  <a:pt x="2616" y="3942"/>
                </a:lnTo>
                <a:lnTo>
                  <a:pt x="2622" y="3944"/>
                </a:lnTo>
                <a:lnTo>
                  <a:pt x="2624" y="3944"/>
                </a:lnTo>
                <a:lnTo>
                  <a:pt x="2626" y="3944"/>
                </a:lnTo>
                <a:lnTo>
                  <a:pt x="2630" y="3948"/>
                </a:lnTo>
                <a:lnTo>
                  <a:pt x="2634" y="3950"/>
                </a:lnTo>
                <a:lnTo>
                  <a:pt x="2638" y="3948"/>
                </a:lnTo>
                <a:lnTo>
                  <a:pt x="2640" y="3942"/>
                </a:lnTo>
                <a:lnTo>
                  <a:pt x="2640" y="3940"/>
                </a:lnTo>
                <a:lnTo>
                  <a:pt x="2642" y="3940"/>
                </a:lnTo>
                <a:lnTo>
                  <a:pt x="2646" y="3940"/>
                </a:lnTo>
                <a:lnTo>
                  <a:pt x="2652" y="3938"/>
                </a:lnTo>
                <a:lnTo>
                  <a:pt x="2654" y="3938"/>
                </a:lnTo>
                <a:lnTo>
                  <a:pt x="2654" y="3934"/>
                </a:lnTo>
                <a:lnTo>
                  <a:pt x="2656" y="3930"/>
                </a:lnTo>
                <a:lnTo>
                  <a:pt x="2658" y="3928"/>
                </a:lnTo>
                <a:lnTo>
                  <a:pt x="2664" y="3926"/>
                </a:lnTo>
                <a:lnTo>
                  <a:pt x="2666" y="3924"/>
                </a:lnTo>
                <a:lnTo>
                  <a:pt x="2670" y="3922"/>
                </a:lnTo>
                <a:lnTo>
                  <a:pt x="2670" y="3918"/>
                </a:lnTo>
                <a:lnTo>
                  <a:pt x="2672" y="3912"/>
                </a:lnTo>
                <a:lnTo>
                  <a:pt x="2674" y="3902"/>
                </a:lnTo>
                <a:lnTo>
                  <a:pt x="2678" y="3892"/>
                </a:lnTo>
                <a:lnTo>
                  <a:pt x="2684" y="3884"/>
                </a:lnTo>
                <a:lnTo>
                  <a:pt x="2690" y="3878"/>
                </a:lnTo>
                <a:lnTo>
                  <a:pt x="2692" y="3874"/>
                </a:lnTo>
                <a:lnTo>
                  <a:pt x="2692" y="3868"/>
                </a:lnTo>
                <a:lnTo>
                  <a:pt x="2690" y="3862"/>
                </a:lnTo>
                <a:lnTo>
                  <a:pt x="2686" y="3858"/>
                </a:lnTo>
                <a:lnTo>
                  <a:pt x="2682" y="3856"/>
                </a:lnTo>
                <a:lnTo>
                  <a:pt x="2680" y="3854"/>
                </a:lnTo>
                <a:lnTo>
                  <a:pt x="2676" y="3852"/>
                </a:lnTo>
                <a:lnTo>
                  <a:pt x="2674" y="3854"/>
                </a:lnTo>
                <a:lnTo>
                  <a:pt x="2670" y="3856"/>
                </a:lnTo>
                <a:lnTo>
                  <a:pt x="2666" y="3856"/>
                </a:lnTo>
                <a:lnTo>
                  <a:pt x="2660" y="3856"/>
                </a:lnTo>
                <a:lnTo>
                  <a:pt x="2654" y="3858"/>
                </a:lnTo>
                <a:lnTo>
                  <a:pt x="2652" y="3860"/>
                </a:lnTo>
                <a:lnTo>
                  <a:pt x="2648" y="3860"/>
                </a:lnTo>
                <a:lnTo>
                  <a:pt x="2642" y="3858"/>
                </a:lnTo>
                <a:lnTo>
                  <a:pt x="2636" y="3858"/>
                </a:lnTo>
                <a:lnTo>
                  <a:pt x="2634" y="3858"/>
                </a:lnTo>
                <a:lnTo>
                  <a:pt x="2632" y="3862"/>
                </a:lnTo>
                <a:lnTo>
                  <a:pt x="2630" y="3864"/>
                </a:lnTo>
                <a:lnTo>
                  <a:pt x="2626" y="3864"/>
                </a:lnTo>
                <a:lnTo>
                  <a:pt x="2622" y="3862"/>
                </a:lnTo>
                <a:lnTo>
                  <a:pt x="2620" y="3864"/>
                </a:lnTo>
                <a:lnTo>
                  <a:pt x="2618" y="3866"/>
                </a:lnTo>
                <a:lnTo>
                  <a:pt x="2616" y="3870"/>
                </a:lnTo>
                <a:lnTo>
                  <a:pt x="2616" y="3872"/>
                </a:lnTo>
                <a:lnTo>
                  <a:pt x="2614" y="3874"/>
                </a:lnTo>
                <a:lnTo>
                  <a:pt x="2608" y="3882"/>
                </a:lnTo>
                <a:lnTo>
                  <a:pt x="2604" y="3886"/>
                </a:lnTo>
                <a:lnTo>
                  <a:pt x="2598" y="3890"/>
                </a:lnTo>
                <a:lnTo>
                  <a:pt x="2596" y="3896"/>
                </a:lnTo>
                <a:lnTo>
                  <a:pt x="2596" y="3908"/>
                </a:lnTo>
                <a:lnTo>
                  <a:pt x="2596" y="3920"/>
                </a:lnTo>
                <a:lnTo>
                  <a:pt x="2596" y="3926"/>
                </a:lnTo>
                <a:lnTo>
                  <a:pt x="2600" y="3932"/>
                </a:lnTo>
                <a:lnTo>
                  <a:pt x="2606" y="3938"/>
                </a:lnTo>
                <a:close/>
                <a:moveTo>
                  <a:pt x="3234" y="3626"/>
                </a:moveTo>
                <a:lnTo>
                  <a:pt x="3234" y="3626"/>
                </a:lnTo>
                <a:lnTo>
                  <a:pt x="3234" y="3624"/>
                </a:lnTo>
                <a:lnTo>
                  <a:pt x="3232" y="3624"/>
                </a:lnTo>
                <a:lnTo>
                  <a:pt x="3226" y="3626"/>
                </a:lnTo>
                <a:lnTo>
                  <a:pt x="3222" y="3632"/>
                </a:lnTo>
                <a:lnTo>
                  <a:pt x="3222" y="3634"/>
                </a:lnTo>
                <a:lnTo>
                  <a:pt x="3224" y="3636"/>
                </a:lnTo>
                <a:lnTo>
                  <a:pt x="3226" y="3636"/>
                </a:lnTo>
                <a:lnTo>
                  <a:pt x="3230" y="3634"/>
                </a:lnTo>
                <a:lnTo>
                  <a:pt x="3234" y="3626"/>
                </a:lnTo>
                <a:close/>
                <a:moveTo>
                  <a:pt x="3140" y="4236"/>
                </a:moveTo>
                <a:lnTo>
                  <a:pt x="3140" y="4236"/>
                </a:lnTo>
                <a:lnTo>
                  <a:pt x="3142" y="4224"/>
                </a:lnTo>
                <a:lnTo>
                  <a:pt x="3142" y="4222"/>
                </a:lnTo>
                <a:lnTo>
                  <a:pt x="3138" y="4224"/>
                </a:lnTo>
                <a:lnTo>
                  <a:pt x="3136" y="4226"/>
                </a:lnTo>
                <a:lnTo>
                  <a:pt x="3136" y="4230"/>
                </a:lnTo>
                <a:lnTo>
                  <a:pt x="3134" y="4236"/>
                </a:lnTo>
                <a:lnTo>
                  <a:pt x="3134" y="4240"/>
                </a:lnTo>
                <a:lnTo>
                  <a:pt x="3136" y="4242"/>
                </a:lnTo>
                <a:lnTo>
                  <a:pt x="3138" y="4242"/>
                </a:lnTo>
                <a:lnTo>
                  <a:pt x="3140" y="4236"/>
                </a:lnTo>
                <a:close/>
                <a:moveTo>
                  <a:pt x="3216" y="3638"/>
                </a:moveTo>
                <a:lnTo>
                  <a:pt x="3216" y="3638"/>
                </a:lnTo>
                <a:lnTo>
                  <a:pt x="3216" y="3634"/>
                </a:lnTo>
                <a:lnTo>
                  <a:pt x="3212" y="3632"/>
                </a:lnTo>
                <a:lnTo>
                  <a:pt x="3208" y="3632"/>
                </a:lnTo>
                <a:lnTo>
                  <a:pt x="3206" y="3636"/>
                </a:lnTo>
                <a:lnTo>
                  <a:pt x="3208" y="3638"/>
                </a:lnTo>
                <a:lnTo>
                  <a:pt x="3210" y="3640"/>
                </a:lnTo>
                <a:lnTo>
                  <a:pt x="3214" y="3640"/>
                </a:lnTo>
                <a:lnTo>
                  <a:pt x="3216" y="3638"/>
                </a:lnTo>
                <a:close/>
                <a:moveTo>
                  <a:pt x="3130" y="4102"/>
                </a:moveTo>
                <a:lnTo>
                  <a:pt x="3130" y="4102"/>
                </a:lnTo>
                <a:lnTo>
                  <a:pt x="3128" y="4106"/>
                </a:lnTo>
                <a:lnTo>
                  <a:pt x="3128" y="4108"/>
                </a:lnTo>
                <a:lnTo>
                  <a:pt x="3132" y="4120"/>
                </a:lnTo>
                <a:lnTo>
                  <a:pt x="3134" y="4124"/>
                </a:lnTo>
                <a:lnTo>
                  <a:pt x="3136" y="4124"/>
                </a:lnTo>
                <a:lnTo>
                  <a:pt x="3136" y="4120"/>
                </a:lnTo>
                <a:lnTo>
                  <a:pt x="3136" y="4116"/>
                </a:lnTo>
                <a:lnTo>
                  <a:pt x="3134" y="4104"/>
                </a:lnTo>
                <a:lnTo>
                  <a:pt x="3132" y="4102"/>
                </a:lnTo>
                <a:lnTo>
                  <a:pt x="3130" y="4102"/>
                </a:lnTo>
                <a:close/>
                <a:moveTo>
                  <a:pt x="3462" y="5402"/>
                </a:moveTo>
                <a:lnTo>
                  <a:pt x="3462" y="5402"/>
                </a:lnTo>
                <a:lnTo>
                  <a:pt x="3462" y="5410"/>
                </a:lnTo>
                <a:lnTo>
                  <a:pt x="3462" y="5414"/>
                </a:lnTo>
                <a:lnTo>
                  <a:pt x="3466" y="5416"/>
                </a:lnTo>
                <a:lnTo>
                  <a:pt x="3472" y="5418"/>
                </a:lnTo>
                <a:lnTo>
                  <a:pt x="3476" y="5418"/>
                </a:lnTo>
                <a:lnTo>
                  <a:pt x="3478" y="5416"/>
                </a:lnTo>
                <a:lnTo>
                  <a:pt x="3478" y="5412"/>
                </a:lnTo>
                <a:lnTo>
                  <a:pt x="3474" y="5404"/>
                </a:lnTo>
                <a:lnTo>
                  <a:pt x="3468" y="5398"/>
                </a:lnTo>
                <a:lnTo>
                  <a:pt x="3464" y="5394"/>
                </a:lnTo>
                <a:lnTo>
                  <a:pt x="3462" y="5396"/>
                </a:lnTo>
                <a:lnTo>
                  <a:pt x="3462" y="5402"/>
                </a:lnTo>
                <a:close/>
                <a:moveTo>
                  <a:pt x="4244" y="2492"/>
                </a:moveTo>
                <a:lnTo>
                  <a:pt x="4244" y="2492"/>
                </a:lnTo>
                <a:lnTo>
                  <a:pt x="4244" y="2496"/>
                </a:lnTo>
                <a:lnTo>
                  <a:pt x="4248" y="2496"/>
                </a:lnTo>
                <a:lnTo>
                  <a:pt x="4256" y="2492"/>
                </a:lnTo>
                <a:lnTo>
                  <a:pt x="4264" y="2486"/>
                </a:lnTo>
                <a:lnTo>
                  <a:pt x="4280" y="2470"/>
                </a:lnTo>
                <a:lnTo>
                  <a:pt x="4284" y="2464"/>
                </a:lnTo>
                <a:lnTo>
                  <a:pt x="4284" y="2460"/>
                </a:lnTo>
                <a:lnTo>
                  <a:pt x="4282" y="2460"/>
                </a:lnTo>
                <a:lnTo>
                  <a:pt x="4276" y="2460"/>
                </a:lnTo>
                <a:lnTo>
                  <a:pt x="4266" y="2466"/>
                </a:lnTo>
                <a:lnTo>
                  <a:pt x="4254" y="2476"/>
                </a:lnTo>
                <a:lnTo>
                  <a:pt x="4248" y="2484"/>
                </a:lnTo>
                <a:lnTo>
                  <a:pt x="4244" y="2492"/>
                </a:lnTo>
                <a:close/>
                <a:moveTo>
                  <a:pt x="4364" y="2396"/>
                </a:moveTo>
                <a:lnTo>
                  <a:pt x="4364" y="2396"/>
                </a:lnTo>
                <a:lnTo>
                  <a:pt x="4368" y="2398"/>
                </a:lnTo>
                <a:lnTo>
                  <a:pt x="4370" y="2396"/>
                </a:lnTo>
                <a:lnTo>
                  <a:pt x="4370" y="2394"/>
                </a:lnTo>
                <a:lnTo>
                  <a:pt x="4368" y="2392"/>
                </a:lnTo>
                <a:lnTo>
                  <a:pt x="4366" y="2390"/>
                </a:lnTo>
                <a:lnTo>
                  <a:pt x="4364" y="2392"/>
                </a:lnTo>
                <a:lnTo>
                  <a:pt x="4364" y="2394"/>
                </a:lnTo>
                <a:lnTo>
                  <a:pt x="4364" y="2396"/>
                </a:lnTo>
                <a:close/>
                <a:moveTo>
                  <a:pt x="4388" y="2374"/>
                </a:moveTo>
                <a:lnTo>
                  <a:pt x="4388" y="2374"/>
                </a:lnTo>
                <a:lnTo>
                  <a:pt x="4392" y="2376"/>
                </a:lnTo>
                <a:lnTo>
                  <a:pt x="4392" y="2374"/>
                </a:lnTo>
                <a:lnTo>
                  <a:pt x="4394" y="2370"/>
                </a:lnTo>
                <a:lnTo>
                  <a:pt x="4392" y="2368"/>
                </a:lnTo>
                <a:lnTo>
                  <a:pt x="4390" y="2366"/>
                </a:lnTo>
                <a:lnTo>
                  <a:pt x="4388" y="2368"/>
                </a:lnTo>
                <a:lnTo>
                  <a:pt x="4388" y="2372"/>
                </a:lnTo>
                <a:lnTo>
                  <a:pt x="4388" y="2374"/>
                </a:lnTo>
                <a:close/>
                <a:moveTo>
                  <a:pt x="264" y="3518"/>
                </a:moveTo>
                <a:lnTo>
                  <a:pt x="264" y="3518"/>
                </a:lnTo>
                <a:lnTo>
                  <a:pt x="266" y="3518"/>
                </a:lnTo>
                <a:lnTo>
                  <a:pt x="264" y="3518"/>
                </a:lnTo>
                <a:close/>
                <a:moveTo>
                  <a:pt x="5798" y="1166"/>
                </a:moveTo>
                <a:lnTo>
                  <a:pt x="5798" y="1166"/>
                </a:lnTo>
                <a:lnTo>
                  <a:pt x="5790" y="1156"/>
                </a:lnTo>
                <a:lnTo>
                  <a:pt x="5782" y="1148"/>
                </a:lnTo>
                <a:lnTo>
                  <a:pt x="5772" y="1144"/>
                </a:lnTo>
                <a:lnTo>
                  <a:pt x="5760" y="1140"/>
                </a:lnTo>
                <a:lnTo>
                  <a:pt x="5732" y="1138"/>
                </a:lnTo>
                <a:lnTo>
                  <a:pt x="5698" y="1136"/>
                </a:lnTo>
                <a:lnTo>
                  <a:pt x="5692" y="1138"/>
                </a:lnTo>
                <a:lnTo>
                  <a:pt x="5688" y="1140"/>
                </a:lnTo>
                <a:lnTo>
                  <a:pt x="5686" y="1144"/>
                </a:lnTo>
                <a:lnTo>
                  <a:pt x="5686" y="1148"/>
                </a:lnTo>
                <a:lnTo>
                  <a:pt x="5690" y="1160"/>
                </a:lnTo>
                <a:lnTo>
                  <a:pt x="5696" y="1172"/>
                </a:lnTo>
                <a:lnTo>
                  <a:pt x="5702" y="1184"/>
                </a:lnTo>
                <a:lnTo>
                  <a:pt x="5704" y="1190"/>
                </a:lnTo>
                <a:lnTo>
                  <a:pt x="5704" y="1192"/>
                </a:lnTo>
                <a:lnTo>
                  <a:pt x="5700" y="1192"/>
                </a:lnTo>
                <a:lnTo>
                  <a:pt x="5684" y="1186"/>
                </a:lnTo>
                <a:lnTo>
                  <a:pt x="5676" y="1180"/>
                </a:lnTo>
                <a:lnTo>
                  <a:pt x="5670" y="1174"/>
                </a:lnTo>
                <a:lnTo>
                  <a:pt x="5666" y="1168"/>
                </a:lnTo>
                <a:lnTo>
                  <a:pt x="5664" y="1162"/>
                </a:lnTo>
                <a:lnTo>
                  <a:pt x="5664" y="1150"/>
                </a:lnTo>
                <a:lnTo>
                  <a:pt x="5666" y="1138"/>
                </a:lnTo>
                <a:lnTo>
                  <a:pt x="5666" y="1126"/>
                </a:lnTo>
                <a:lnTo>
                  <a:pt x="5664" y="1120"/>
                </a:lnTo>
                <a:lnTo>
                  <a:pt x="5660" y="1114"/>
                </a:lnTo>
                <a:lnTo>
                  <a:pt x="5654" y="1106"/>
                </a:lnTo>
                <a:lnTo>
                  <a:pt x="5646" y="1100"/>
                </a:lnTo>
                <a:lnTo>
                  <a:pt x="5634" y="1092"/>
                </a:lnTo>
                <a:lnTo>
                  <a:pt x="5618" y="1084"/>
                </a:lnTo>
                <a:lnTo>
                  <a:pt x="5580" y="1068"/>
                </a:lnTo>
                <a:lnTo>
                  <a:pt x="5546" y="1050"/>
                </a:lnTo>
                <a:lnTo>
                  <a:pt x="5478" y="1014"/>
                </a:lnTo>
                <a:lnTo>
                  <a:pt x="5478" y="1008"/>
                </a:lnTo>
                <a:lnTo>
                  <a:pt x="5448" y="994"/>
                </a:lnTo>
                <a:lnTo>
                  <a:pt x="5418" y="982"/>
                </a:lnTo>
                <a:lnTo>
                  <a:pt x="5386" y="970"/>
                </a:lnTo>
                <a:lnTo>
                  <a:pt x="5356" y="962"/>
                </a:lnTo>
                <a:lnTo>
                  <a:pt x="5310" y="952"/>
                </a:lnTo>
                <a:lnTo>
                  <a:pt x="5294" y="946"/>
                </a:lnTo>
                <a:lnTo>
                  <a:pt x="5270" y="944"/>
                </a:lnTo>
                <a:lnTo>
                  <a:pt x="5210" y="940"/>
                </a:lnTo>
                <a:lnTo>
                  <a:pt x="5170" y="936"/>
                </a:lnTo>
                <a:lnTo>
                  <a:pt x="5144" y="930"/>
                </a:lnTo>
                <a:lnTo>
                  <a:pt x="5126" y="924"/>
                </a:lnTo>
                <a:lnTo>
                  <a:pt x="5116" y="918"/>
                </a:lnTo>
                <a:lnTo>
                  <a:pt x="5108" y="916"/>
                </a:lnTo>
                <a:lnTo>
                  <a:pt x="5102" y="918"/>
                </a:lnTo>
                <a:lnTo>
                  <a:pt x="5096" y="926"/>
                </a:lnTo>
                <a:lnTo>
                  <a:pt x="5086" y="942"/>
                </a:lnTo>
                <a:lnTo>
                  <a:pt x="5080" y="950"/>
                </a:lnTo>
                <a:lnTo>
                  <a:pt x="5078" y="958"/>
                </a:lnTo>
                <a:lnTo>
                  <a:pt x="5078" y="964"/>
                </a:lnTo>
                <a:lnTo>
                  <a:pt x="5080" y="968"/>
                </a:lnTo>
                <a:lnTo>
                  <a:pt x="5084" y="972"/>
                </a:lnTo>
                <a:lnTo>
                  <a:pt x="5088" y="974"/>
                </a:lnTo>
                <a:lnTo>
                  <a:pt x="5100" y="978"/>
                </a:lnTo>
                <a:lnTo>
                  <a:pt x="5110" y="982"/>
                </a:lnTo>
                <a:lnTo>
                  <a:pt x="5114" y="986"/>
                </a:lnTo>
                <a:lnTo>
                  <a:pt x="5116" y="988"/>
                </a:lnTo>
                <a:lnTo>
                  <a:pt x="5116" y="992"/>
                </a:lnTo>
                <a:lnTo>
                  <a:pt x="5114" y="998"/>
                </a:lnTo>
                <a:lnTo>
                  <a:pt x="5108" y="1004"/>
                </a:lnTo>
                <a:lnTo>
                  <a:pt x="5100" y="1012"/>
                </a:lnTo>
                <a:lnTo>
                  <a:pt x="5084" y="1024"/>
                </a:lnTo>
                <a:lnTo>
                  <a:pt x="5076" y="1028"/>
                </a:lnTo>
                <a:lnTo>
                  <a:pt x="5072" y="1030"/>
                </a:lnTo>
                <a:lnTo>
                  <a:pt x="5068" y="1028"/>
                </a:lnTo>
                <a:lnTo>
                  <a:pt x="5064" y="1026"/>
                </a:lnTo>
                <a:lnTo>
                  <a:pt x="5058" y="1020"/>
                </a:lnTo>
                <a:lnTo>
                  <a:pt x="5052" y="1012"/>
                </a:lnTo>
                <a:lnTo>
                  <a:pt x="5044" y="1004"/>
                </a:lnTo>
                <a:lnTo>
                  <a:pt x="5040" y="1000"/>
                </a:lnTo>
                <a:lnTo>
                  <a:pt x="5034" y="996"/>
                </a:lnTo>
                <a:lnTo>
                  <a:pt x="5028" y="996"/>
                </a:lnTo>
                <a:lnTo>
                  <a:pt x="5020" y="994"/>
                </a:lnTo>
                <a:lnTo>
                  <a:pt x="5012" y="994"/>
                </a:lnTo>
                <a:lnTo>
                  <a:pt x="5006" y="992"/>
                </a:lnTo>
                <a:lnTo>
                  <a:pt x="5004" y="990"/>
                </a:lnTo>
                <a:lnTo>
                  <a:pt x="5002" y="988"/>
                </a:lnTo>
                <a:lnTo>
                  <a:pt x="5000" y="978"/>
                </a:lnTo>
                <a:lnTo>
                  <a:pt x="5000" y="970"/>
                </a:lnTo>
                <a:lnTo>
                  <a:pt x="5000" y="962"/>
                </a:lnTo>
                <a:lnTo>
                  <a:pt x="4998" y="960"/>
                </a:lnTo>
                <a:lnTo>
                  <a:pt x="4994" y="958"/>
                </a:lnTo>
                <a:lnTo>
                  <a:pt x="4988" y="956"/>
                </a:lnTo>
                <a:lnTo>
                  <a:pt x="4980" y="958"/>
                </a:lnTo>
                <a:lnTo>
                  <a:pt x="4958" y="964"/>
                </a:lnTo>
                <a:lnTo>
                  <a:pt x="4944" y="968"/>
                </a:lnTo>
                <a:lnTo>
                  <a:pt x="4930" y="970"/>
                </a:lnTo>
                <a:lnTo>
                  <a:pt x="4920" y="972"/>
                </a:lnTo>
                <a:lnTo>
                  <a:pt x="4908" y="972"/>
                </a:lnTo>
                <a:lnTo>
                  <a:pt x="4890" y="968"/>
                </a:lnTo>
                <a:lnTo>
                  <a:pt x="4870" y="964"/>
                </a:lnTo>
                <a:lnTo>
                  <a:pt x="4850" y="958"/>
                </a:lnTo>
                <a:lnTo>
                  <a:pt x="4828" y="954"/>
                </a:lnTo>
                <a:lnTo>
                  <a:pt x="4814" y="954"/>
                </a:lnTo>
                <a:lnTo>
                  <a:pt x="4800" y="954"/>
                </a:lnTo>
                <a:lnTo>
                  <a:pt x="4784" y="956"/>
                </a:lnTo>
                <a:lnTo>
                  <a:pt x="4766" y="958"/>
                </a:lnTo>
                <a:lnTo>
                  <a:pt x="4732" y="966"/>
                </a:lnTo>
                <a:lnTo>
                  <a:pt x="4706" y="966"/>
                </a:lnTo>
                <a:lnTo>
                  <a:pt x="4686" y="964"/>
                </a:lnTo>
                <a:lnTo>
                  <a:pt x="4674" y="960"/>
                </a:lnTo>
                <a:lnTo>
                  <a:pt x="4668" y="956"/>
                </a:lnTo>
                <a:lnTo>
                  <a:pt x="4666" y="952"/>
                </a:lnTo>
                <a:lnTo>
                  <a:pt x="4662" y="944"/>
                </a:lnTo>
                <a:lnTo>
                  <a:pt x="4664" y="934"/>
                </a:lnTo>
                <a:lnTo>
                  <a:pt x="4668" y="924"/>
                </a:lnTo>
                <a:lnTo>
                  <a:pt x="4670" y="918"/>
                </a:lnTo>
                <a:lnTo>
                  <a:pt x="4670" y="912"/>
                </a:lnTo>
                <a:lnTo>
                  <a:pt x="4668" y="906"/>
                </a:lnTo>
                <a:lnTo>
                  <a:pt x="4662" y="898"/>
                </a:lnTo>
                <a:lnTo>
                  <a:pt x="4656" y="892"/>
                </a:lnTo>
                <a:lnTo>
                  <a:pt x="4648" y="884"/>
                </a:lnTo>
                <a:lnTo>
                  <a:pt x="4636" y="878"/>
                </a:lnTo>
                <a:lnTo>
                  <a:pt x="4624" y="872"/>
                </a:lnTo>
                <a:lnTo>
                  <a:pt x="4608" y="868"/>
                </a:lnTo>
                <a:lnTo>
                  <a:pt x="4592" y="862"/>
                </a:lnTo>
                <a:lnTo>
                  <a:pt x="4572" y="860"/>
                </a:lnTo>
                <a:lnTo>
                  <a:pt x="4552" y="856"/>
                </a:lnTo>
                <a:lnTo>
                  <a:pt x="4528" y="856"/>
                </a:lnTo>
                <a:lnTo>
                  <a:pt x="4504" y="856"/>
                </a:lnTo>
                <a:lnTo>
                  <a:pt x="4476" y="860"/>
                </a:lnTo>
                <a:lnTo>
                  <a:pt x="4448" y="864"/>
                </a:lnTo>
                <a:lnTo>
                  <a:pt x="4420" y="868"/>
                </a:lnTo>
                <a:lnTo>
                  <a:pt x="4396" y="870"/>
                </a:lnTo>
                <a:lnTo>
                  <a:pt x="4374" y="868"/>
                </a:lnTo>
                <a:lnTo>
                  <a:pt x="4358" y="866"/>
                </a:lnTo>
                <a:lnTo>
                  <a:pt x="4342" y="860"/>
                </a:lnTo>
                <a:lnTo>
                  <a:pt x="4328" y="854"/>
                </a:lnTo>
                <a:lnTo>
                  <a:pt x="4318" y="848"/>
                </a:lnTo>
                <a:lnTo>
                  <a:pt x="4308" y="840"/>
                </a:lnTo>
                <a:lnTo>
                  <a:pt x="4292" y="822"/>
                </a:lnTo>
                <a:lnTo>
                  <a:pt x="4278" y="804"/>
                </a:lnTo>
                <a:lnTo>
                  <a:pt x="4264" y="788"/>
                </a:lnTo>
                <a:lnTo>
                  <a:pt x="4256" y="782"/>
                </a:lnTo>
                <a:lnTo>
                  <a:pt x="4246" y="778"/>
                </a:lnTo>
                <a:lnTo>
                  <a:pt x="4228" y="772"/>
                </a:lnTo>
                <a:lnTo>
                  <a:pt x="4214" y="768"/>
                </a:lnTo>
                <a:lnTo>
                  <a:pt x="4186" y="768"/>
                </a:lnTo>
                <a:lnTo>
                  <a:pt x="4154" y="764"/>
                </a:lnTo>
                <a:lnTo>
                  <a:pt x="4130" y="762"/>
                </a:lnTo>
                <a:lnTo>
                  <a:pt x="4100" y="754"/>
                </a:lnTo>
                <a:lnTo>
                  <a:pt x="4068" y="748"/>
                </a:lnTo>
                <a:lnTo>
                  <a:pt x="4044" y="744"/>
                </a:lnTo>
                <a:lnTo>
                  <a:pt x="4002" y="740"/>
                </a:lnTo>
                <a:lnTo>
                  <a:pt x="3964" y="738"/>
                </a:lnTo>
                <a:lnTo>
                  <a:pt x="3944" y="734"/>
                </a:lnTo>
                <a:lnTo>
                  <a:pt x="3922" y="730"/>
                </a:lnTo>
                <a:lnTo>
                  <a:pt x="3902" y="724"/>
                </a:lnTo>
                <a:lnTo>
                  <a:pt x="3892" y="724"/>
                </a:lnTo>
                <a:lnTo>
                  <a:pt x="3892" y="726"/>
                </a:lnTo>
                <a:lnTo>
                  <a:pt x="3890" y="728"/>
                </a:lnTo>
                <a:lnTo>
                  <a:pt x="3890" y="734"/>
                </a:lnTo>
                <a:lnTo>
                  <a:pt x="3892" y="740"/>
                </a:lnTo>
                <a:lnTo>
                  <a:pt x="3890" y="744"/>
                </a:lnTo>
                <a:lnTo>
                  <a:pt x="3888" y="746"/>
                </a:lnTo>
                <a:lnTo>
                  <a:pt x="3882" y="750"/>
                </a:lnTo>
                <a:lnTo>
                  <a:pt x="3876" y="752"/>
                </a:lnTo>
                <a:lnTo>
                  <a:pt x="3854" y="754"/>
                </a:lnTo>
                <a:lnTo>
                  <a:pt x="3842" y="756"/>
                </a:lnTo>
                <a:lnTo>
                  <a:pt x="3834" y="758"/>
                </a:lnTo>
                <a:lnTo>
                  <a:pt x="3830" y="764"/>
                </a:lnTo>
                <a:lnTo>
                  <a:pt x="3830" y="768"/>
                </a:lnTo>
                <a:lnTo>
                  <a:pt x="3832" y="776"/>
                </a:lnTo>
                <a:lnTo>
                  <a:pt x="3836" y="782"/>
                </a:lnTo>
                <a:lnTo>
                  <a:pt x="3846" y="798"/>
                </a:lnTo>
                <a:lnTo>
                  <a:pt x="3856" y="812"/>
                </a:lnTo>
                <a:lnTo>
                  <a:pt x="3860" y="818"/>
                </a:lnTo>
                <a:lnTo>
                  <a:pt x="3862" y="822"/>
                </a:lnTo>
                <a:lnTo>
                  <a:pt x="3860" y="826"/>
                </a:lnTo>
                <a:lnTo>
                  <a:pt x="3856" y="828"/>
                </a:lnTo>
                <a:lnTo>
                  <a:pt x="3848" y="826"/>
                </a:lnTo>
                <a:lnTo>
                  <a:pt x="3836" y="824"/>
                </a:lnTo>
                <a:lnTo>
                  <a:pt x="3810" y="818"/>
                </a:lnTo>
                <a:lnTo>
                  <a:pt x="3792" y="818"/>
                </a:lnTo>
                <a:lnTo>
                  <a:pt x="3778" y="818"/>
                </a:lnTo>
                <a:lnTo>
                  <a:pt x="3770" y="820"/>
                </a:lnTo>
                <a:lnTo>
                  <a:pt x="3760" y="824"/>
                </a:lnTo>
                <a:lnTo>
                  <a:pt x="3750" y="824"/>
                </a:lnTo>
                <a:lnTo>
                  <a:pt x="3736" y="824"/>
                </a:lnTo>
                <a:lnTo>
                  <a:pt x="3716" y="820"/>
                </a:lnTo>
                <a:lnTo>
                  <a:pt x="3704" y="818"/>
                </a:lnTo>
                <a:lnTo>
                  <a:pt x="3694" y="818"/>
                </a:lnTo>
                <a:lnTo>
                  <a:pt x="3686" y="818"/>
                </a:lnTo>
                <a:lnTo>
                  <a:pt x="3676" y="820"/>
                </a:lnTo>
                <a:lnTo>
                  <a:pt x="3662" y="826"/>
                </a:lnTo>
                <a:lnTo>
                  <a:pt x="3650" y="832"/>
                </a:lnTo>
                <a:lnTo>
                  <a:pt x="3638" y="836"/>
                </a:lnTo>
                <a:lnTo>
                  <a:pt x="3632" y="838"/>
                </a:lnTo>
                <a:lnTo>
                  <a:pt x="3624" y="836"/>
                </a:lnTo>
                <a:lnTo>
                  <a:pt x="3616" y="836"/>
                </a:lnTo>
                <a:lnTo>
                  <a:pt x="3608" y="832"/>
                </a:lnTo>
                <a:lnTo>
                  <a:pt x="3598" y="826"/>
                </a:lnTo>
                <a:lnTo>
                  <a:pt x="3586" y="818"/>
                </a:lnTo>
                <a:lnTo>
                  <a:pt x="3576" y="812"/>
                </a:lnTo>
                <a:lnTo>
                  <a:pt x="3566" y="810"/>
                </a:lnTo>
                <a:lnTo>
                  <a:pt x="3558" y="810"/>
                </a:lnTo>
                <a:lnTo>
                  <a:pt x="3552" y="814"/>
                </a:lnTo>
                <a:lnTo>
                  <a:pt x="3546" y="820"/>
                </a:lnTo>
                <a:lnTo>
                  <a:pt x="3540" y="828"/>
                </a:lnTo>
                <a:lnTo>
                  <a:pt x="3530" y="848"/>
                </a:lnTo>
                <a:lnTo>
                  <a:pt x="3520" y="864"/>
                </a:lnTo>
                <a:lnTo>
                  <a:pt x="3514" y="872"/>
                </a:lnTo>
                <a:lnTo>
                  <a:pt x="3508" y="876"/>
                </a:lnTo>
                <a:lnTo>
                  <a:pt x="3500" y="878"/>
                </a:lnTo>
                <a:lnTo>
                  <a:pt x="3492" y="878"/>
                </a:lnTo>
                <a:lnTo>
                  <a:pt x="3482" y="872"/>
                </a:lnTo>
                <a:lnTo>
                  <a:pt x="3470" y="864"/>
                </a:lnTo>
                <a:lnTo>
                  <a:pt x="3428" y="824"/>
                </a:lnTo>
                <a:lnTo>
                  <a:pt x="3402" y="796"/>
                </a:lnTo>
                <a:lnTo>
                  <a:pt x="3390" y="784"/>
                </a:lnTo>
                <a:lnTo>
                  <a:pt x="3380" y="776"/>
                </a:lnTo>
                <a:lnTo>
                  <a:pt x="3368" y="768"/>
                </a:lnTo>
                <a:lnTo>
                  <a:pt x="3352" y="762"/>
                </a:lnTo>
                <a:lnTo>
                  <a:pt x="3346" y="760"/>
                </a:lnTo>
                <a:lnTo>
                  <a:pt x="3342" y="760"/>
                </a:lnTo>
                <a:lnTo>
                  <a:pt x="3338" y="762"/>
                </a:lnTo>
                <a:lnTo>
                  <a:pt x="3338" y="764"/>
                </a:lnTo>
                <a:lnTo>
                  <a:pt x="3340" y="772"/>
                </a:lnTo>
                <a:lnTo>
                  <a:pt x="3344" y="782"/>
                </a:lnTo>
                <a:lnTo>
                  <a:pt x="3348" y="792"/>
                </a:lnTo>
                <a:lnTo>
                  <a:pt x="3350" y="798"/>
                </a:lnTo>
                <a:lnTo>
                  <a:pt x="3348" y="798"/>
                </a:lnTo>
                <a:lnTo>
                  <a:pt x="3346" y="798"/>
                </a:lnTo>
                <a:lnTo>
                  <a:pt x="3336" y="790"/>
                </a:lnTo>
                <a:lnTo>
                  <a:pt x="3318" y="778"/>
                </a:lnTo>
                <a:lnTo>
                  <a:pt x="3296" y="766"/>
                </a:lnTo>
                <a:lnTo>
                  <a:pt x="3270" y="754"/>
                </a:lnTo>
                <a:lnTo>
                  <a:pt x="3242" y="744"/>
                </a:lnTo>
                <a:lnTo>
                  <a:pt x="3208" y="734"/>
                </a:lnTo>
                <a:lnTo>
                  <a:pt x="3170" y="728"/>
                </a:lnTo>
                <a:lnTo>
                  <a:pt x="3128" y="722"/>
                </a:lnTo>
                <a:lnTo>
                  <a:pt x="3082" y="716"/>
                </a:lnTo>
                <a:lnTo>
                  <a:pt x="3030" y="712"/>
                </a:lnTo>
                <a:lnTo>
                  <a:pt x="3012" y="708"/>
                </a:lnTo>
                <a:lnTo>
                  <a:pt x="3000" y="704"/>
                </a:lnTo>
                <a:lnTo>
                  <a:pt x="2994" y="702"/>
                </a:lnTo>
                <a:lnTo>
                  <a:pt x="2992" y="698"/>
                </a:lnTo>
                <a:lnTo>
                  <a:pt x="2992" y="694"/>
                </a:lnTo>
                <a:lnTo>
                  <a:pt x="2994" y="690"/>
                </a:lnTo>
                <a:lnTo>
                  <a:pt x="3002" y="684"/>
                </a:lnTo>
                <a:lnTo>
                  <a:pt x="3008" y="678"/>
                </a:lnTo>
                <a:lnTo>
                  <a:pt x="3008" y="676"/>
                </a:lnTo>
                <a:lnTo>
                  <a:pt x="3006" y="674"/>
                </a:lnTo>
                <a:lnTo>
                  <a:pt x="3002" y="672"/>
                </a:lnTo>
                <a:lnTo>
                  <a:pt x="2992" y="670"/>
                </a:lnTo>
                <a:lnTo>
                  <a:pt x="2946" y="666"/>
                </a:lnTo>
                <a:lnTo>
                  <a:pt x="2904" y="664"/>
                </a:lnTo>
                <a:lnTo>
                  <a:pt x="2864" y="664"/>
                </a:lnTo>
                <a:lnTo>
                  <a:pt x="2844" y="666"/>
                </a:lnTo>
                <a:lnTo>
                  <a:pt x="2822" y="670"/>
                </a:lnTo>
                <a:lnTo>
                  <a:pt x="2814" y="670"/>
                </a:lnTo>
                <a:lnTo>
                  <a:pt x="2806" y="670"/>
                </a:lnTo>
                <a:lnTo>
                  <a:pt x="2800" y="670"/>
                </a:lnTo>
                <a:lnTo>
                  <a:pt x="2794" y="668"/>
                </a:lnTo>
                <a:lnTo>
                  <a:pt x="2790" y="662"/>
                </a:lnTo>
                <a:lnTo>
                  <a:pt x="2786" y="654"/>
                </a:lnTo>
                <a:lnTo>
                  <a:pt x="2784" y="648"/>
                </a:lnTo>
                <a:lnTo>
                  <a:pt x="2780" y="644"/>
                </a:lnTo>
                <a:lnTo>
                  <a:pt x="2778" y="642"/>
                </a:lnTo>
                <a:lnTo>
                  <a:pt x="2774" y="642"/>
                </a:lnTo>
                <a:lnTo>
                  <a:pt x="2762" y="648"/>
                </a:lnTo>
                <a:lnTo>
                  <a:pt x="2748" y="654"/>
                </a:lnTo>
                <a:lnTo>
                  <a:pt x="2738" y="654"/>
                </a:lnTo>
                <a:lnTo>
                  <a:pt x="2730" y="652"/>
                </a:lnTo>
                <a:lnTo>
                  <a:pt x="2722" y="648"/>
                </a:lnTo>
                <a:lnTo>
                  <a:pt x="2714" y="644"/>
                </a:lnTo>
                <a:lnTo>
                  <a:pt x="2704" y="640"/>
                </a:lnTo>
                <a:lnTo>
                  <a:pt x="2692" y="638"/>
                </a:lnTo>
                <a:lnTo>
                  <a:pt x="2676" y="640"/>
                </a:lnTo>
                <a:lnTo>
                  <a:pt x="2660" y="644"/>
                </a:lnTo>
                <a:lnTo>
                  <a:pt x="2652" y="650"/>
                </a:lnTo>
                <a:lnTo>
                  <a:pt x="2650" y="658"/>
                </a:lnTo>
                <a:lnTo>
                  <a:pt x="2648" y="664"/>
                </a:lnTo>
                <a:lnTo>
                  <a:pt x="2642" y="672"/>
                </a:lnTo>
                <a:lnTo>
                  <a:pt x="2634" y="680"/>
                </a:lnTo>
                <a:lnTo>
                  <a:pt x="2614" y="686"/>
                </a:lnTo>
                <a:lnTo>
                  <a:pt x="2586" y="692"/>
                </a:lnTo>
                <a:lnTo>
                  <a:pt x="2554" y="696"/>
                </a:lnTo>
                <a:lnTo>
                  <a:pt x="2530" y="698"/>
                </a:lnTo>
                <a:lnTo>
                  <a:pt x="2516" y="696"/>
                </a:lnTo>
                <a:lnTo>
                  <a:pt x="2512" y="694"/>
                </a:lnTo>
                <a:lnTo>
                  <a:pt x="2512" y="692"/>
                </a:lnTo>
                <a:lnTo>
                  <a:pt x="2512" y="690"/>
                </a:lnTo>
                <a:lnTo>
                  <a:pt x="2516" y="686"/>
                </a:lnTo>
                <a:lnTo>
                  <a:pt x="2528" y="676"/>
                </a:lnTo>
                <a:lnTo>
                  <a:pt x="2550" y="666"/>
                </a:lnTo>
                <a:lnTo>
                  <a:pt x="2580" y="652"/>
                </a:lnTo>
                <a:lnTo>
                  <a:pt x="2610" y="640"/>
                </a:lnTo>
                <a:lnTo>
                  <a:pt x="2632" y="628"/>
                </a:lnTo>
                <a:lnTo>
                  <a:pt x="2660" y="610"/>
                </a:lnTo>
                <a:lnTo>
                  <a:pt x="2672" y="602"/>
                </a:lnTo>
                <a:lnTo>
                  <a:pt x="2688" y="594"/>
                </a:lnTo>
                <a:lnTo>
                  <a:pt x="2706" y="586"/>
                </a:lnTo>
                <a:lnTo>
                  <a:pt x="2734" y="576"/>
                </a:lnTo>
                <a:lnTo>
                  <a:pt x="2762" y="566"/>
                </a:lnTo>
                <a:lnTo>
                  <a:pt x="2782" y="554"/>
                </a:lnTo>
                <a:lnTo>
                  <a:pt x="2788" y="548"/>
                </a:lnTo>
                <a:lnTo>
                  <a:pt x="2794" y="542"/>
                </a:lnTo>
                <a:lnTo>
                  <a:pt x="2802" y="528"/>
                </a:lnTo>
                <a:lnTo>
                  <a:pt x="2806" y="514"/>
                </a:lnTo>
                <a:lnTo>
                  <a:pt x="2806" y="502"/>
                </a:lnTo>
                <a:lnTo>
                  <a:pt x="2802" y="490"/>
                </a:lnTo>
                <a:lnTo>
                  <a:pt x="2798" y="478"/>
                </a:lnTo>
                <a:lnTo>
                  <a:pt x="2792" y="470"/>
                </a:lnTo>
                <a:lnTo>
                  <a:pt x="2784" y="464"/>
                </a:lnTo>
                <a:lnTo>
                  <a:pt x="2776" y="462"/>
                </a:lnTo>
                <a:lnTo>
                  <a:pt x="2768" y="460"/>
                </a:lnTo>
                <a:lnTo>
                  <a:pt x="2748" y="454"/>
                </a:lnTo>
                <a:lnTo>
                  <a:pt x="2738" y="448"/>
                </a:lnTo>
                <a:lnTo>
                  <a:pt x="2724" y="438"/>
                </a:lnTo>
                <a:lnTo>
                  <a:pt x="2712" y="430"/>
                </a:lnTo>
                <a:lnTo>
                  <a:pt x="2700" y="426"/>
                </a:lnTo>
                <a:lnTo>
                  <a:pt x="2686" y="424"/>
                </a:lnTo>
                <a:lnTo>
                  <a:pt x="2672" y="424"/>
                </a:lnTo>
                <a:lnTo>
                  <a:pt x="2644" y="428"/>
                </a:lnTo>
                <a:lnTo>
                  <a:pt x="2628" y="428"/>
                </a:lnTo>
                <a:lnTo>
                  <a:pt x="2612" y="426"/>
                </a:lnTo>
                <a:lnTo>
                  <a:pt x="2598" y="424"/>
                </a:lnTo>
                <a:lnTo>
                  <a:pt x="2590" y="424"/>
                </a:lnTo>
                <a:lnTo>
                  <a:pt x="2582" y="426"/>
                </a:lnTo>
                <a:lnTo>
                  <a:pt x="2578" y="428"/>
                </a:lnTo>
                <a:lnTo>
                  <a:pt x="2574" y="432"/>
                </a:lnTo>
                <a:lnTo>
                  <a:pt x="2566" y="436"/>
                </a:lnTo>
                <a:lnTo>
                  <a:pt x="2554" y="440"/>
                </a:lnTo>
                <a:lnTo>
                  <a:pt x="2538" y="444"/>
                </a:lnTo>
                <a:lnTo>
                  <a:pt x="2516" y="444"/>
                </a:lnTo>
                <a:lnTo>
                  <a:pt x="2512" y="444"/>
                </a:lnTo>
                <a:lnTo>
                  <a:pt x="2512" y="442"/>
                </a:lnTo>
                <a:lnTo>
                  <a:pt x="2516" y="436"/>
                </a:lnTo>
                <a:lnTo>
                  <a:pt x="2528" y="428"/>
                </a:lnTo>
                <a:lnTo>
                  <a:pt x="2538" y="420"/>
                </a:lnTo>
                <a:lnTo>
                  <a:pt x="2540" y="416"/>
                </a:lnTo>
                <a:lnTo>
                  <a:pt x="2542" y="412"/>
                </a:lnTo>
                <a:lnTo>
                  <a:pt x="2540" y="410"/>
                </a:lnTo>
                <a:lnTo>
                  <a:pt x="2534" y="406"/>
                </a:lnTo>
                <a:lnTo>
                  <a:pt x="2524" y="404"/>
                </a:lnTo>
                <a:lnTo>
                  <a:pt x="2508" y="402"/>
                </a:lnTo>
                <a:lnTo>
                  <a:pt x="2478" y="400"/>
                </a:lnTo>
                <a:lnTo>
                  <a:pt x="2458" y="398"/>
                </a:lnTo>
                <a:lnTo>
                  <a:pt x="2448" y="394"/>
                </a:lnTo>
                <a:lnTo>
                  <a:pt x="2446" y="394"/>
                </a:lnTo>
                <a:lnTo>
                  <a:pt x="2446" y="392"/>
                </a:lnTo>
                <a:lnTo>
                  <a:pt x="2450" y="388"/>
                </a:lnTo>
                <a:lnTo>
                  <a:pt x="2458" y="386"/>
                </a:lnTo>
                <a:lnTo>
                  <a:pt x="2486" y="378"/>
                </a:lnTo>
                <a:lnTo>
                  <a:pt x="2492" y="376"/>
                </a:lnTo>
                <a:lnTo>
                  <a:pt x="2496" y="374"/>
                </a:lnTo>
                <a:lnTo>
                  <a:pt x="2496" y="370"/>
                </a:lnTo>
                <a:lnTo>
                  <a:pt x="2496" y="366"/>
                </a:lnTo>
                <a:lnTo>
                  <a:pt x="2492" y="364"/>
                </a:lnTo>
                <a:lnTo>
                  <a:pt x="2486" y="360"/>
                </a:lnTo>
                <a:lnTo>
                  <a:pt x="2470" y="352"/>
                </a:lnTo>
                <a:lnTo>
                  <a:pt x="2448" y="348"/>
                </a:lnTo>
                <a:lnTo>
                  <a:pt x="2422" y="348"/>
                </a:lnTo>
                <a:lnTo>
                  <a:pt x="2408" y="348"/>
                </a:lnTo>
                <a:lnTo>
                  <a:pt x="2392" y="352"/>
                </a:lnTo>
                <a:lnTo>
                  <a:pt x="2378" y="356"/>
                </a:lnTo>
                <a:lnTo>
                  <a:pt x="2362" y="362"/>
                </a:lnTo>
                <a:lnTo>
                  <a:pt x="2342" y="370"/>
                </a:lnTo>
                <a:lnTo>
                  <a:pt x="2326" y="380"/>
                </a:lnTo>
                <a:lnTo>
                  <a:pt x="2314" y="388"/>
                </a:lnTo>
                <a:lnTo>
                  <a:pt x="2304" y="396"/>
                </a:lnTo>
                <a:lnTo>
                  <a:pt x="2296" y="402"/>
                </a:lnTo>
                <a:lnTo>
                  <a:pt x="2292" y="408"/>
                </a:lnTo>
                <a:lnTo>
                  <a:pt x="2286" y="420"/>
                </a:lnTo>
                <a:lnTo>
                  <a:pt x="2284" y="428"/>
                </a:lnTo>
                <a:lnTo>
                  <a:pt x="2280" y="434"/>
                </a:lnTo>
                <a:lnTo>
                  <a:pt x="2276" y="436"/>
                </a:lnTo>
                <a:lnTo>
                  <a:pt x="2272" y="438"/>
                </a:lnTo>
                <a:lnTo>
                  <a:pt x="2256" y="440"/>
                </a:lnTo>
                <a:lnTo>
                  <a:pt x="2224" y="442"/>
                </a:lnTo>
                <a:lnTo>
                  <a:pt x="2208" y="444"/>
                </a:lnTo>
                <a:lnTo>
                  <a:pt x="2206" y="444"/>
                </a:lnTo>
                <a:lnTo>
                  <a:pt x="2206" y="446"/>
                </a:lnTo>
                <a:lnTo>
                  <a:pt x="2206" y="448"/>
                </a:lnTo>
                <a:lnTo>
                  <a:pt x="2210" y="452"/>
                </a:lnTo>
                <a:lnTo>
                  <a:pt x="2208" y="456"/>
                </a:lnTo>
                <a:lnTo>
                  <a:pt x="2206" y="458"/>
                </a:lnTo>
                <a:lnTo>
                  <a:pt x="2192" y="464"/>
                </a:lnTo>
                <a:lnTo>
                  <a:pt x="2162" y="472"/>
                </a:lnTo>
                <a:lnTo>
                  <a:pt x="2132" y="478"/>
                </a:lnTo>
                <a:lnTo>
                  <a:pt x="2118" y="478"/>
                </a:lnTo>
                <a:lnTo>
                  <a:pt x="2114" y="476"/>
                </a:lnTo>
                <a:lnTo>
                  <a:pt x="2112" y="474"/>
                </a:lnTo>
                <a:lnTo>
                  <a:pt x="2112" y="470"/>
                </a:lnTo>
                <a:lnTo>
                  <a:pt x="2110" y="468"/>
                </a:lnTo>
                <a:lnTo>
                  <a:pt x="2108" y="464"/>
                </a:lnTo>
                <a:lnTo>
                  <a:pt x="2106" y="462"/>
                </a:lnTo>
                <a:lnTo>
                  <a:pt x="2098" y="462"/>
                </a:lnTo>
                <a:lnTo>
                  <a:pt x="2076" y="460"/>
                </a:lnTo>
                <a:lnTo>
                  <a:pt x="2034" y="464"/>
                </a:lnTo>
                <a:lnTo>
                  <a:pt x="1994" y="472"/>
                </a:lnTo>
                <a:lnTo>
                  <a:pt x="1982" y="474"/>
                </a:lnTo>
                <a:lnTo>
                  <a:pt x="1974" y="478"/>
                </a:lnTo>
                <a:lnTo>
                  <a:pt x="1970" y="482"/>
                </a:lnTo>
                <a:lnTo>
                  <a:pt x="1968" y="484"/>
                </a:lnTo>
                <a:lnTo>
                  <a:pt x="1970" y="490"/>
                </a:lnTo>
                <a:lnTo>
                  <a:pt x="1970" y="494"/>
                </a:lnTo>
                <a:lnTo>
                  <a:pt x="1970" y="496"/>
                </a:lnTo>
                <a:lnTo>
                  <a:pt x="1968" y="500"/>
                </a:lnTo>
                <a:lnTo>
                  <a:pt x="1964" y="502"/>
                </a:lnTo>
                <a:lnTo>
                  <a:pt x="1954" y="504"/>
                </a:lnTo>
                <a:lnTo>
                  <a:pt x="1942" y="506"/>
                </a:lnTo>
                <a:lnTo>
                  <a:pt x="1898" y="512"/>
                </a:lnTo>
                <a:lnTo>
                  <a:pt x="1850" y="516"/>
                </a:lnTo>
                <a:lnTo>
                  <a:pt x="1818" y="522"/>
                </a:lnTo>
                <a:lnTo>
                  <a:pt x="1800" y="526"/>
                </a:lnTo>
                <a:lnTo>
                  <a:pt x="1790" y="532"/>
                </a:lnTo>
                <a:lnTo>
                  <a:pt x="1784" y="538"/>
                </a:lnTo>
                <a:lnTo>
                  <a:pt x="1776" y="542"/>
                </a:lnTo>
                <a:lnTo>
                  <a:pt x="1764" y="546"/>
                </a:lnTo>
                <a:lnTo>
                  <a:pt x="1742" y="550"/>
                </a:lnTo>
                <a:lnTo>
                  <a:pt x="1728" y="550"/>
                </a:lnTo>
                <a:lnTo>
                  <a:pt x="1718" y="554"/>
                </a:lnTo>
                <a:lnTo>
                  <a:pt x="1708" y="558"/>
                </a:lnTo>
                <a:lnTo>
                  <a:pt x="1698" y="562"/>
                </a:lnTo>
                <a:lnTo>
                  <a:pt x="1692" y="566"/>
                </a:lnTo>
                <a:lnTo>
                  <a:pt x="1686" y="572"/>
                </a:lnTo>
                <a:lnTo>
                  <a:pt x="1682" y="578"/>
                </a:lnTo>
                <a:lnTo>
                  <a:pt x="1680" y="584"/>
                </a:lnTo>
                <a:lnTo>
                  <a:pt x="1678" y="590"/>
                </a:lnTo>
                <a:lnTo>
                  <a:pt x="1678" y="596"/>
                </a:lnTo>
                <a:lnTo>
                  <a:pt x="1680" y="602"/>
                </a:lnTo>
                <a:lnTo>
                  <a:pt x="1682" y="608"/>
                </a:lnTo>
                <a:lnTo>
                  <a:pt x="1686" y="612"/>
                </a:lnTo>
                <a:lnTo>
                  <a:pt x="1690" y="616"/>
                </a:lnTo>
                <a:lnTo>
                  <a:pt x="1696" y="618"/>
                </a:lnTo>
                <a:lnTo>
                  <a:pt x="1704" y="620"/>
                </a:lnTo>
                <a:lnTo>
                  <a:pt x="1716" y="622"/>
                </a:lnTo>
                <a:lnTo>
                  <a:pt x="1724" y="624"/>
                </a:lnTo>
                <a:lnTo>
                  <a:pt x="1726" y="628"/>
                </a:lnTo>
                <a:lnTo>
                  <a:pt x="1724" y="634"/>
                </a:lnTo>
                <a:lnTo>
                  <a:pt x="1716" y="638"/>
                </a:lnTo>
                <a:lnTo>
                  <a:pt x="1704" y="644"/>
                </a:lnTo>
                <a:lnTo>
                  <a:pt x="1690" y="648"/>
                </a:lnTo>
                <a:lnTo>
                  <a:pt x="1672" y="652"/>
                </a:lnTo>
                <a:lnTo>
                  <a:pt x="1638" y="658"/>
                </a:lnTo>
                <a:lnTo>
                  <a:pt x="1604" y="662"/>
                </a:lnTo>
                <a:lnTo>
                  <a:pt x="1542" y="662"/>
                </a:lnTo>
                <a:lnTo>
                  <a:pt x="1514" y="662"/>
                </a:lnTo>
                <a:lnTo>
                  <a:pt x="1490" y="666"/>
                </a:lnTo>
                <a:lnTo>
                  <a:pt x="1480" y="668"/>
                </a:lnTo>
                <a:lnTo>
                  <a:pt x="1470" y="672"/>
                </a:lnTo>
                <a:lnTo>
                  <a:pt x="1462" y="676"/>
                </a:lnTo>
                <a:lnTo>
                  <a:pt x="1458" y="682"/>
                </a:lnTo>
                <a:lnTo>
                  <a:pt x="1450" y="692"/>
                </a:lnTo>
                <a:lnTo>
                  <a:pt x="1450" y="696"/>
                </a:lnTo>
                <a:lnTo>
                  <a:pt x="1452" y="698"/>
                </a:lnTo>
                <a:lnTo>
                  <a:pt x="1456" y="702"/>
                </a:lnTo>
                <a:lnTo>
                  <a:pt x="1462" y="704"/>
                </a:lnTo>
                <a:lnTo>
                  <a:pt x="1470" y="706"/>
                </a:lnTo>
                <a:lnTo>
                  <a:pt x="1476" y="710"/>
                </a:lnTo>
                <a:lnTo>
                  <a:pt x="1476" y="714"/>
                </a:lnTo>
                <a:lnTo>
                  <a:pt x="1476" y="718"/>
                </a:lnTo>
                <a:lnTo>
                  <a:pt x="1476" y="724"/>
                </a:lnTo>
                <a:lnTo>
                  <a:pt x="1472" y="732"/>
                </a:lnTo>
                <a:lnTo>
                  <a:pt x="1468" y="738"/>
                </a:lnTo>
                <a:lnTo>
                  <a:pt x="1468" y="744"/>
                </a:lnTo>
                <a:lnTo>
                  <a:pt x="1468" y="748"/>
                </a:lnTo>
                <a:lnTo>
                  <a:pt x="1472" y="752"/>
                </a:lnTo>
                <a:lnTo>
                  <a:pt x="1480" y="756"/>
                </a:lnTo>
                <a:lnTo>
                  <a:pt x="1492" y="758"/>
                </a:lnTo>
                <a:lnTo>
                  <a:pt x="1506" y="760"/>
                </a:lnTo>
                <a:lnTo>
                  <a:pt x="1520" y="764"/>
                </a:lnTo>
                <a:lnTo>
                  <a:pt x="1524" y="766"/>
                </a:lnTo>
                <a:lnTo>
                  <a:pt x="1528" y="770"/>
                </a:lnTo>
                <a:lnTo>
                  <a:pt x="1532" y="774"/>
                </a:lnTo>
                <a:lnTo>
                  <a:pt x="1532" y="780"/>
                </a:lnTo>
                <a:lnTo>
                  <a:pt x="1534" y="786"/>
                </a:lnTo>
                <a:lnTo>
                  <a:pt x="1536" y="790"/>
                </a:lnTo>
                <a:lnTo>
                  <a:pt x="1540" y="792"/>
                </a:lnTo>
                <a:lnTo>
                  <a:pt x="1546" y="794"/>
                </a:lnTo>
                <a:lnTo>
                  <a:pt x="1556" y="796"/>
                </a:lnTo>
                <a:lnTo>
                  <a:pt x="1568" y="796"/>
                </a:lnTo>
                <a:lnTo>
                  <a:pt x="1580" y="798"/>
                </a:lnTo>
                <a:lnTo>
                  <a:pt x="1584" y="800"/>
                </a:lnTo>
                <a:lnTo>
                  <a:pt x="1586" y="804"/>
                </a:lnTo>
                <a:lnTo>
                  <a:pt x="1588" y="806"/>
                </a:lnTo>
                <a:lnTo>
                  <a:pt x="1588" y="812"/>
                </a:lnTo>
                <a:lnTo>
                  <a:pt x="1586" y="818"/>
                </a:lnTo>
                <a:lnTo>
                  <a:pt x="1582" y="828"/>
                </a:lnTo>
                <a:lnTo>
                  <a:pt x="1578" y="836"/>
                </a:lnTo>
                <a:lnTo>
                  <a:pt x="1576" y="844"/>
                </a:lnTo>
                <a:lnTo>
                  <a:pt x="1576" y="852"/>
                </a:lnTo>
                <a:lnTo>
                  <a:pt x="1578" y="858"/>
                </a:lnTo>
                <a:lnTo>
                  <a:pt x="1582" y="868"/>
                </a:lnTo>
                <a:lnTo>
                  <a:pt x="1590" y="876"/>
                </a:lnTo>
                <a:lnTo>
                  <a:pt x="1596" y="882"/>
                </a:lnTo>
                <a:lnTo>
                  <a:pt x="1598" y="886"/>
                </a:lnTo>
                <a:lnTo>
                  <a:pt x="1598" y="890"/>
                </a:lnTo>
                <a:lnTo>
                  <a:pt x="1598" y="896"/>
                </a:lnTo>
                <a:lnTo>
                  <a:pt x="1596" y="900"/>
                </a:lnTo>
                <a:lnTo>
                  <a:pt x="1590" y="906"/>
                </a:lnTo>
                <a:lnTo>
                  <a:pt x="1584" y="912"/>
                </a:lnTo>
                <a:lnTo>
                  <a:pt x="1570" y="922"/>
                </a:lnTo>
                <a:lnTo>
                  <a:pt x="1566" y="924"/>
                </a:lnTo>
                <a:lnTo>
                  <a:pt x="1564" y="922"/>
                </a:lnTo>
                <a:lnTo>
                  <a:pt x="1566" y="912"/>
                </a:lnTo>
                <a:lnTo>
                  <a:pt x="1568" y="898"/>
                </a:lnTo>
                <a:lnTo>
                  <a:pt x="1572" y="884"/>
                </a:lnTo>
                <a:lnTo>
                  <a:pt x="1572" y="878"/>
                </a:lnTo>
                <a:lnTo>
                  <a:pt x="1572" y="872"/>
                </a:lnTo>
                <a:lnTo>
                  <a:pt x="1570" y="866"/>
                </a:lnTo>
                <a:lnTo>
                  <a:pt x="1566" y="864"/>
                </a:lnTo>
                <a:lnTo>
                  <a:pt x="1560" y="864"/>
                </a:lnTo>
                <a:lnTo>
                  <a:pt x="1552" y="866"/>
                </a:lnTo>
                <a:lnTo>
                  <a:pt x="1542" y="868"/>
                </a:lnTo>
                <a:lnTo>
                  <a:pt x="1538" y="868"/>
                </a:lnTo>
                <a:lnTo>
                  <a:pt x="1536" y="866"/>
                </a:lnTo>
                <a:lnTo>
                  <a:pt x="1536" y="864"/>
                </a:lnTo>
                <a:lnTo>
                  <a:pt x="1542" y="856"/>
                </a:lnTo>
                <a:lnTo>
                  <a:pt x="1550" y="844"/>
                </a:lnTo>
                <a:lnTo>
                  <a:pt x="1560" y="832"/>
                </a:lnTo>
                <a:lnTo>
                  <a:pt x="1562" y="826"/>
                </a:lnTo>
                <a:lnTo>
                  <a:pt x="1564" y="820"/>
                </a:lnTo>
                <a:lnTo>
                  <a:pt x="1562" y="816"/>
                </a:lnTo>
                <a:lnTo>
                  <a:pt x="1558" y="812"/>
                </a:lnTo>
                <a:lnTo>
                  <a:pt x="1552" y="810"/>
                </a:lnTo>
                <a:lnTo>
                  <a:pt x="1540" y="810"/>
                </a:lnTo>
                <a:lnTo>
                  <a:pt x="1518" y="810"/>
                </a:lnTo>
                <a:lnTo>
                  <a:pt x="1504" y="806"/>
                </a:lnTo>
                <a:lnTo>
                  <a:pt x="1492" y="798"/>
                </a:lnTo>
                <a:lnTo>
                  <a:pt x="1482" y="792"/>
                </a:lnTo>
                <a:lnTo>
                  <a:pt x="1472" y="782"/>
                </a:lnTo>
                <a:lnTo>
                  <a:pt x="1460" y="774"/>
                </a:lnTo>
                <a:lnTo>
                  <a:pt x="1442" y="768"/>
                </a:lnTo>
                <a:lnTo>
                  <a:pt x="1416" y="762"/>
                </a:lnTo>
                <a:lnTo>
                  <a:pt x="1400" y="760"/>
                </a:lnTo>
                <a:lnTo>
                  <a:pt x="1386" y="760"/>
                </a:lnTo>
                <a:lnTo>
                  <a:pt x="1374" y="760"/>
                </a:lnTo>
                <a:lnTo>
                  <a:pt x="1364" y="762"/>
                </a:lnTo>
                <a:lnTo>
                  <a:pt x="1358" y="764"/>
                </a:lnTo>
                <a:lnTo>
                  <a:pt x="1352" y="768"/>
                </a:lnTo>
                <a:lnTo>
                  <a:pt x="1346" y="776"/>
                </a:lnTo>
                <a:lnTo>
                  <a:pt x="1342" y="784"/>
                </a:lnTo>
                <a:lnTo>
                  <a:pt x="1340" y="790"/>
                </a:lnTo>
                <a:lnTo>
                  <a:pt x="1336" y="794"/>
                </a:lnTo>
                <a:lnTo>
                  <a:pt x="1334" y="794"/>
                </a:lnTo>
                <a:lnTo>
                  <a:pt x="1330" y="792"/>
                </a:lnTo>
                <a:lnTo>
                  <a:pt x="1316" y="788"/>
                </a:lnTo>
                <a:lnTo>
                  <a:pt x="1302" y="788"/>
                </a:lnTo>
                <a:lnTo>
                  <a:pt x="1292" y="792"/>
                </a:lnTo>
                <a:lnTo>
                  <a:pt x="1284" y="796"/>
                </a:lnTo>
                <a:lnTo>
                  <a:pt x="1282" y="800"/>
                </a:lnTo>
                <a:lnTo>
                  <a:pt x="1282" y="804"/>
                </a:lnTo>
                <a:lnTo>
                  <a:pt x="1282" y="808"/>
                </a:lnTo>
                <a:lnTo>
                  <a:pt x="1284" y="812"/>
                </a:lnTo>
                <a:lnTo>
                  <a:pt x="1288" y="816"/>
                </a:lnTo>
                <a:lnTo>
                  <a:pt x="1294" y="820"/>
                </a:lnTo>
                <a:lnTo>
                  <a:pt x="1314" y="828"/>
                </a:lnTo>
                <a:lnTo>
                  <a:pt x="1332" y="834"/>
                </a:lnTo>
                <a:lnTo>
                  <a:pt x="1342" y="840"/>
                </a:lnTo>
                <a:lnTo>
                  <a:pt x="1344" y="842"/>
                </a:lnTo>
                <a:lnTo>
                  <a:pt x="1344" y="844"/>
                </a:lnTo>
                <a:lnTo>
                  <a:pt x="1340" y="846"/>
                </a:lnTo>
                <a:lnTo>
                  <a:pt x="1332" y="848"/>
                </a:lnTo>
                <a:lnTo>
                  <a:pt x="1318" y="848"/>
                </a:lnTo>
                <a:lnTo>
                  <a:pt x="1280" y="844"/>
                </a:lnTo>
                <a:lnTo>
                  <a:pt x="1270" y="842"/>
                </a:lnTo>
                <a:lnTo>
                  <a:pt x="1264" y="840"/>
                </a:lnTo>
                <a:lnTo>
                  <a:pt x="1260" y="836"/>
                </a:lnTo>
                <a:lnTo>
                  <a:pt x="1256" y="830"/>
                </a:lnTo>
                <a:lnTo>
                  <a:pt x="1256" y="824"/>
                </a:lnTo>
                <a:lnTo>
                  <a:pt x="1256" y="818"/>
                </a:lnTo>
                <a:lnTo>
                  <a:pt x="1260" y="804"/>
                </a:lnTo>
                <a:lnTo>
                  <a:pt x="1264" y="788"/>
                </a:lnTo>
                <a:lnTo>
                  <a:pt x="1268" y="772"/>
                </a:lnTo>
                <a:lnTo>
                  <a:pt x="1270" y="758"/>
                </a:lnTo>
                <a:lnTo>
                  <a:pt x="1268" y="750"/>
                </a:lnTo>
                <a:lnTo>
                  <a:pt x="1266" y="744"/>
                </a:lnTo>
                <a:lnTo>
                  <a:pt x="1258" y="734"/>
                </a:lnTo>
                <a:lnTo>
                  <a:pt x="1250" y="726"/>
                </a:lnTo>
                <a:lnTo>
                  <a:pt x="1244" y="722"/>
                </a:lnTo>
                <a:lnTo>
                  <a:pt x="1240" y="722"/>
                </a:lnTo>
                <a:lnTo>
                  <a:pt x="1236" y="724"/>
                </a:lnTo>
                <a:lnTo>
                  <a:pt x="1234" y="730"/>
                </a:lnTo>
                <a:lnTo>
                  <a:pt x="1234" y="738"/>
                </a:lnTo>
                <a:lnTo>
                  <a:pt x="1238" y="752"/>
                </a:lnTo>
                <a:lnTo>
                  <a:pt x="1240" y="762"/>
                </a:lnTo>
                <a:lnTo>
                  <a:pt x="1238" y="772"/>
                </a:lnTo>
                <a:lnTo>
                  <a:pt x="1236" y="778"/>
                </a:lnTo>
                <a:lnTo>
                  <a:pt x="1230" y="784"/>
                </a:lnTo>
                <a:lnTo>
                  <a:pt x="1224" y="788"/>
                </a:lnTo>
                <a:lnTo>
                  <a:pt x="1216" y="792"/>
                </a:lnTo>
                <a:lnTo>
                  <a:pt x="1198" y="798"/>
                </a:lnTo>
                <a:lnTo>
                  <a:pt x="1182" y="804"/>
                </a:lnTo>
                <a:lnTo>
                  <a:pt x="1176" y="808"/>
                </a:lnTo>
                <a:lnTo>
                  <a:pt x="1170" y="812"/>
                </a:lnTo>
                <a:lnTo>
                  <a:pt x="1168" y="818"/>
                </a:lnTo>
                <a:lnTo>
                  <a:pt x="1168" y="824"/>
                </a:lnTo>
                <a:lnTo>
                  <a:pt x="1172" y="832"/>
                </a:lnTo>
                <a:lnTo>
                  <a:pt x="1178" y="842"/>
                </a:lnTo>
                <a:lnTo>
                  <a:pt x="1200" y="870"/>
                </a:lnTo>
                <a:lnTo>
                  <a:pt x="1208" y="878"/>
                </a:lnTo>
                <a:lnTo>
                  <a:pt x="1212" y="886"/>
                </a:lnTo>
                <a:lnTo>
                  <a:pt x="1212" y="894"/>
                </a:lnTo>
                <a:lnTo>
                  <a:pt x="1210" y="902"/>
                </a:lnTo>
                <a:lnTo>
                  <a:pt x="1204" y="912"/>
                </a:lnTo>
                <a:lnTo>
                  <a:pt x="1194" y="926"/>
                </a:lnTo>
                <a:lnTo>
                  <a:pt x="1184" y="940"/>
                </a:lnTo>
                <a:lnTo>
                  <a:pt x="1180" y="950"/>
                </a:lnTo>
                <a:lnTo>
                  <a:pt x="1180" y="956"/>
                </a:lnTo>
                <a:lnTo>
                  <a:pt x="1182" y="962"/>
                </a:lnTo>
                <a:lnTo>
                  <a:pt x="1190" y="974"/>
                </a:lnTo>
                <a:lnTo>
                  <a:pt x="1192" y="982"/>
                </a:lnTo>
                <a:lnTo>
                  <a:pt x="1194" y="992"/>
                </a:lnTo>
                <a:lnTo>
                  <a:pt x="1194" y="996"/>
                </a:lnTo>
                <a:lnTo>
                  <a:pt x="1196" y="1000"/>
                </a:lnTo>
                <a:lnTo>
                  <a:pt x="1200" y="1002"/>
                </a:lnTo>
                <a:lnTo>
                  <a:pt x="1204" y="1002"/>
                </a:lnTo>
                <a:lnTo>
                  <a:pt x="1218" y="1000"/>
                </a:lnTo>
                <a:lnTo>
                  <a:pt x="1234" y="996"/>
                </a:lnTo>
                <a:lnTo>
                  <a:pt x="1254" y="992"/>
                </a:lnTo>
                <a:lnTo>
                  <a:pt x="1276" y="992"/>
                </a:lnTo>
                <a:lnTo>
                  <a:pt x="1288" y="992"/>
                </a:lnTo>
                <a:lnTo>
                  <a:pt x="1298" y="994"/>
                </a:lnTo>
                <a:lnTo>
                  <a:pt x="1310" y="998"/>
                </a:lnTo>
                <a:lnTo>
                  <a:pt x="1322" y="1004"/>
                </a:lnTo>
                <a:lnTo>
                  <a:pt x="1340" y="1016"/>
                </a:lnTo>
                <a:lnTo>
                  <a:pt x="1352" y="1028"/>
                </a:lnTo>
                <a:lnTo>
                  <a:pt x="1358" y="1036"/>
                </a:lnTo>
                <a:lnTo>
                  <a:pt x="1360" y="1044"/>
                </a:lnTo>
                <a:lnTo>
                  <a:pt x="1360" y="1050"/>
                </a:lnTo>
                <a:lnTo>
                  <a:pt x="1356" y="1054"/>
                </a:lnTo>
                <a:lnTo>
                  <a:pt x="1350" y="1066"/>
                </a:lnTo>
                <a:lnTo>
                  <a:pt x="1342" y="1078"/>
                </a:lnTo>
                <a:lnTo>
                  <a:pt x="1334" y="1092"/>
                </a:lnTo>
                <a:lnTo>
                  <a:pt x="1332" y="1096"/>
                </a:lnTo>
                <a:lnTo>
                  <a:pt x="1330" y="1098"/>
                </a:lnTo>
                <a:lnTo>
                  <a:pt x="1330" y="1092"/>
                </a:lnTo>
                <a:lnTo>
                  <a:pt x="1332" y="1082"/>
                </a:lnTo>
                <a:lnTo>
                  <a:pt x="1334" y="1066"/>
                </a:lnTo>
                <a:lnTo>
                  <a:pt x="1334" y="1052"/>
                </a:lnTo>
                <a:lnTo>
                  <a:pt x="1330" y="1038"/>
                </a:lnTo>
                <a:lnTo>
                  <a:pt x="1322" y="1026"/>
                </a:lnTo>
                <a:lnTo>
                  <a:pt x="1318" y="1020"/>
                </a:lnTo>
                <a:lnTo>
                  <a:pt x="1312" y="1016"/>
                </a:lnTo>
                <a:lnTo>
                  <a:pt x="1304" y="1014"/>
                </a:lnTo>
                <a:lnTo>
                  <a:pt x="1298" y="1012"/>
                </a:lnTo>
                <a:lnTo>
                  <a:pt x="1288" y="1010"/>
                </a:lnTo>
                <a:lnTo>
                  <a:pt x="1278" y="1010"/>
                </a:lnTo>
                <a:lnTo>
                  <a:pt x="1266" y="1012"/>
                </a:lnTo>
                <a:lnTo>
                  <a:pt x="1254" y="1016"/>
                </a:lnTo>
                <a:lnTo>
                  <a:pt x="1242" y="1020"/>
                </a:lnTo>
                <a:lnTo>
                  <a:pt x="1234" y="1026"/>
                </a:lnTo>
                <a:lnTo>
                  <a:pt x="1228" y="1032"/>
                </a:lnTo>
                <a:lnTo>
                  <a:pt x="1224" y="1036"/>
                </a:lnTo>
                <a:lnTo>
                  <a:pt x="1222" y="1044"/>
                </a:lnTo>
                <a:lnTo>
                  <a:pt x="1222" y="1050"/>
                </a:lnTo>
                <a:lnTo>
                  <a:pt x="1226" y="1062"/>
                </a:lnTo>
                <a:lnTo>
                  <a:pt x="1230" y="1076"/>
                </a:lnTo>
                <a:lnTo>
                  <a:pt x="1234" y="1088"/>
                </a:lnTo>
                <a:lnTo>
                  <a:pt x="1234" y="1092"/>
                </a:lnTo>
                <a:lnTo>
                  <a:pt x="1232" y="1098"/>
                </a:lnTo>
                <a:lnTo>
                  <a:pt x="1228" y="1102"/>
                </a:lnTo>
                <a:lnTo>
                  <a:pt x="1222" y="1106"/>
                </a:lnTo>
                <a:lnTo>
                  <a:pt x="1210" y="1112"/>
                </a:lnTo>
                <a:lnTo>
                  <a:pt x="1202" y="1120"/>
                </a:lnTo>
                <a:lnTo>
                  <a:pt x="1198" y="1128"/>
                </a:lnTo>
                <a:lnTo>
                  <a:pt x="1196" y="1136"/>
                </a:lnTo>
                <a:lnTo>
                  <a:pt x="1194" y="1144"/>
                </a:lnTo>
                <a:lnTo>
                  <a:pt x="1188" y="1152"/>
                </a:lnTo>
                <a:lnTo>
                  <a:pt x="1180" y="1160"/>
                </a:lnTo>
                <a:lnTo>
                  <a:pt x="1166" y="1168"/>
                </a:lnTo>
                <a:lnTo>
                  <a:pt x="1152" y="1176"/>
                </a:lnTo>
                <a:lnTo>
                  <a:pt x="1144" y="1184"/>
                </a:lnTo>
                <a:lnTo>
                  <a:pt x="1136" y="1196"/>
                </a:lnTo>
                <a:lnTo>
                  <a:pt x="1130" y="1200"/>
                </a:lnTo>
                <a:lnTo>
                  <a:pt x="1118" y="1202"/>
                </a:lnTo>
                <a:lnTo>
                  <a:pt x="1100" y="1200"/>
                </a:lnTo>
                <a:lnTo>
                  <a:pt x="1070" y="1196"/>
                </a:lnTo>
                <a:lnTo>
                  <a:pt x="1044" y="1190"/>
                </a:lnTo>
                <a:lnTo>
                  <a:pt x="1036" y="1186"/>
                </a:lnTo>
                <a:lnTo>
                  <a:pt x="1040" y="1184"/>
                </a:lnTo>
                <a:lnTo>
                  <a:pt x="1052" y="1180"/>
                </a:lnTo>
                <a:lnTo>
                  <a:pt x="1072" y="1176"/>
                </a:lnTo>
                <a:lnTo>
                  <a:pt x="1094" y="1168"/>
                </a:lnTo>
                <a:lnTo>
                  <a:pt x="1104" y="1162"/>
                </a:lnTo>
                <a:lnTo>
                  <a:pt x="1114" y="1156"/>
                </a:lnTo>
                <a:lnTo>
                  <a:pt x="1122" y="1148"/>
                </a:lnTo>
                <a:lnTo>
                  <a:pt x="1128" y="1138"/>
                </a:lnTo>
                <a:lnTo>
                  <a:pt x="1138" y="1122"/>
                </a:lnTo>
                <a:lnTo>
                  <a:pt x="1146" y="1112"/>
                </a:lnTo>
                <a:lnTo>
                  <a:pt x="1154" y="1106"/>
                </a:lnTo>
                <a:lnTo>
                  <a:pt x="1160" y="1104"/>
                </a:lnTo>
                <a:lnTo>
                  <a:pt x="1166" y="1100"/>
                </a:lnTo>
                <a:lnTo>
                  <a:pt x="1170" y="1096"/>
                </a:lnTo>
                <a:lnTo>
                  <a:pt x="1174" y="1088"/>
                </a:lnTo>
                <a:lnTo>
                  <a:pt x="1176" y="1072"/>
                </a:lnTo>
                <a:lnTo>
                  <a:pt x="1176" y="1058"/>
                </a:lnTo>
                <a:lnTo>
                  <a:pt x="1174" y="1044"/>
                </a:lnTo>
                <a:lnTo>
                  <a:pt x="1166" y="1034"/>
                </a:lnTo>
                <a:lnTo>
                  <a:pt x="1160" y="1026"/>
                </a:lnTo>
                <a:lnTo>
                  <a:pt x="1152" y="1016"/>
                </a:lnTo>
                <a:lnTo>
                  <a:pt x="1146" y="1004"/>
                </a:lnTo>
                <a:lnTo>
                  <a:pt x="1142" y="988"/>
                </a:lnTo>
                <a:lnTo>
                  <a:pt x="1142" y="968"/>
                </a:lnTo>
                <a:lnTo>
                  <a:pt x="1150" y="928"/>
                </a:lnTo>
                <a:lnTo>
                  <a:pt x="1152" y="910"/>
                </a:lnTo>
                <a:lnTo>
                  <a:pt x="1154" y="896"/>
                </a:lnTo>
                <a:lnTo>
                  <a:pt x="1152" y="882"/>
                </a:lnTo>
                <a:lnTo>
                  <a:pt x="1148" y="868"/>
                </a:lnTo>
                <a:lnTo>
                  <a:pt x="1140" y="856"/>
                </a:lnTo>
                <a:lnTo>
                  <a:pt x="1126" y="844"/>
                </a:lnTo>
                <a:lnTo>
                  <a:pt x="1116" y="832"/>
                </a:lnTo>
                <a:lnTo>
                  <a:pt x="1114" y="828"/>
                </a:lnTo>
                <a:lnTo>
                  <a:pt x="1112" y="824"/>
                </a:lnTo>
                <a:lnTo>
                  <a:pt x="1114" y="822"/>
                </a:lnTo>
                <a:lnTo>
                  <a:pt x="1118" y="818"/>
                </a:lnTo>
                <a:lnTo>
                  <a:pt x="1126" y="812"/>
                </a:lnTo>
                <a:lnTo>
                  <a:pt x="1136" y="804"/>
                </a:lnTo>
                <a:lnTo>
                  <a:pt x="1146" y="796"/>
                </a:lnTo>
                <a:lnTo>
                  <a:pt x="1150" y="790"/>
                </a:lnTo>
                <a:lnTo>
                  <a:pt x="1154" y="782"/>
                </a:lnTo>
                <a:lnTo>
                  <a:pt x="1156" y="774"/>
                </a:lnTo>
                <a:lnTo>
                  <a:pt x="1156" y="764"/>
                </a:lnTo>
                <a:lnTo>
                  <a:pt x="1156" y="754"/>
                </a:lnTo>
                <a:lnTo>
                  <a:pt x="1152" y="744"/>
                </a:lnTo>
                <a:lnTo>
                  <a:pt x="1148" y="738"/>
                </a:lnTo>
                <a:lnTo>
                  <a:pt x="1142" y="732"/>
                </a:lnTo>
                <a:lnTo>
                  <a:pt x="1134" y="728"/>
                </a:lnTo>
                <a:lnTo>
                  <a:pt x="1126" y="724"/>
                </a:lnTo>
                <a:lnTo>
                  <a:pt x="1106" y="722"/>
                </a:lnTo>
                <a:lnTo>
                  <a:pt x="1086" y="722"/>
                </a:lnTo>
                <a:lnTo>
                  <a:pt x="1064" y="724"/>
                </a:lnTo>
                <a:lnTo>
                  <a:pt x="1044" y="724"/>
                </a:lnTo>
                <a:lnTo>
                  <a:pt x="1028" y="722"/>
                </a:lnTo>
                <a:lnTo>
                  <a:pt x="1020" y="722"/>
                </a:lnTo>
                <a:lnTo>
                  <a:pt x="1012" y="722"/>
                </a:lnTo>
                <a:lnTo>
                  <a:pt x="1006" y="726"/>
                </a:lnTo>
                <a:lnTo>
                  <a:pt x="1002" y="732"/>
                </a:lnTo>
                <a:lnTo>
                  <a:pt x="994" y="748"/>
                </a:lnTo>
                <a:lnTo>
                  <a:pt x="988" y="766"/>
                </a:lnTo>
                <a:lnTo>
                  <a:pt x="980" y="788"/>
                </a:lnTo>
                <a:lnTo>
                  <a:pt x="970" y="808"/>
                </a:lnTo>
                <a:lnTo>
                  <a:pt x="964" y="816"/>
                </a:lnTo>
                <a:lnTo>
                  <a:pt x="958" y="824"/>
                </a:lnTo>
                <a:lnTo>
                  <a:pt x="948" y="832"/>
                </a:lnTo>
                <a:lnTo>
                  <a:pt x="938" y="838"/>
                </a:lnTo>
                <a:lnTo>
                  <a:pt x="916" y="848"/>
                </a:lnTo>
                <a:lnTo>
                  <a:pt x="908" y="854"/>
                </a:lnTo>
                <a:lnTo>
                  <a:pt x="906" y="858"/>
                </a:lnTo>
                <a:lnTo>
                  <a:pt x="904" y="862"/>
                </a:lnTo>
                <a:lnTo>
                  <a:pt x="906" y="866"/>
                </a:lnTo>
                <a:lnTo>
                  <a:pt x="912" y="874"/>
                </a:lnTo>
                <a:lnTo>
                  <a:pt x="920" y="884"/>
                </a:lnTo>
                <a:lnTo>
                  <a:pt x="922" y="888"/>
                </a:lnTo>
                <a:lnTo>
                  <a:pt x="926" y="894"/>
                </a:lnTo>
                <a:lnTo>
                  <a:pt x="926" y="902"/>
                </a:lnTo>
                <a:lnTo>
                  <a:pt x="926" y="910"/>
                </a:lnTo>
                <a:lnTo>
                  <a:pt x="922" y="918"/>
                </a:lnTo>
                <a:lnTo>
                  <a:pt x="916" y="928"/>
                </a:lnTo>
                <a:lnTo>
                  <a:pt x="912" y="938"/>
                </a:lnTo>
                <a:lnTo>
                  <a:pt x="910" y="948"/>
                </a:lnTo>
                <a:lnTo>
                  <a:pt x="912" y="954"/>
                </a:lnTo>
                <a:lnTo>
                  <a:pt x="916" y="962"/>
                </a:lnTo>
                <a:lnTo>
                  <a:pt x="924" y="968"/>
                </a:lnTo>
                <a:lnTo>
                  <a:pt x="932" y="974"/>
                </a:lnTo>
                <a:lnTo>
                  <a:pt x="952" y="986"/>
                </a:lnTo>
                <a:lnTo>
                  <a:pt x="974" y="996"/>
                </a:lnTo>
                <a:lnTo>
                  <a:pt x="982" y="1002"/>
                </a:lnTo>
                <a:lnTo>
                  <a:pt x="990" y="1008"/>
                </a:lnTo>
                <a:lnTo>
                  <a:pt x="996" y="1014"/>
                </a:lnTo>
                <a:lnTo>
                  <a:pt x="998" y="1022"/>
                </a:lnTo>
                <a:lnTo>
                  <a:pt x="998" y="1030"/>
                </a:lnTo>
                <a:lnTo>
                  <a:pt x="992" y="1040"/>
                </a:lnTo>
                <a:lnTo>
                  <a:pt x="982" y="1054"/>
                </a:lnTo>
                <a:lnTo>
                  <a:pt x="978" y="1058"/>
                </a:lnTo>
                <a:lnTo>
                  <a:pt x="974" y="1060"/>
                </a:lnTo>
                <a:lnTo>
                  <a:pt x="970" y="1060"/>
                </a:lnTo>
                <a:lnTo>
                  <a:pt x="966" y="1060"/>
                </a:lnTo>
                <a:lnTo>
                  <a:pt x="956" y="1052"/>
                </a:lnTo>
                <a:lnTo>
                  <a:pt x="942" y="1040"/>
                </a:lnTo>
                <a:lnTo>
                  <a:pt x="918" y="1024"/>
                </a:lnTo>
                <a:lnTo>
                  <a:pt x="884" y="1004"/>
                </a:lnTo>
                <a:lnTo>
                  <a:pt x="862" y="994"/>
                </a:lnTo>
                <a:lnTo>
                  <a:pt x="838" y="984"/>
                </a:lnTo>
                <a:lnTo>
                  <a:pt x="810" y="974"/>
                </a:lnTo>
                <a:lnTo>
                  <a:pt x="786" y="966"/>
                </a:lnTo>
                <a:lnTo>
                  <a:pt x="762" y="960"/>
                </a:lnTo>
                <a:lnTo>
                  <a:pt x="742" y="956"/>
                </a:lnTo>
                <a:lnTo>
                  <a:pt x="724" y="954"/>
                </a:lnTo>
                <a:lnTo>
                  <a:pt x="706" y="952"/>
                </a:lnTo>
                <a:lnTo>
                  <a:pt x="692" y="952"/>
                </a:lnTo>
                <a:lnTo>
                  <a:pt x="678" y="954"/>
                </a:lnTo>
                <a:lnTo>
                  <a:pt x="668" y="956"/>
                </a:lnTo>
                <a:lnTo>
                  <a:pt x="660" y="960"/>
                </a:lnTo>
                <a:lnTo>
                  <a:pt x="654" y="964"/>
                </a:lnTo>
                <a:lnTo>
                  <a:pt x="650" y="968"/>
                </a:lnTo>
                <a:lnTo>
                  <a:pt x="650" y="974"/>
                </a:lnTo>
                <a:lnTo>
                  <a:pt x="650" y="980"/>
                </a:lnTo>
                <a:lnTo>
                  <a:pt x="654" y="986"/>
                </a:lnTo>
                <a:lnTo>
                  <a:pt x="660" y="994"/>
                </a:lnTo>
                <a:lnTo>
                  <a:pt x="664" y="998"/>
                </a:lnTo>
                <a:lnTo>
                  <a:pt x="664" y="1004"/>
                </a:lnTo>
                <a:lnTo>
                  <a:pt x="664" y="1010"/>
                </a:lnTo>
                <a:lnTo>
                  <a:pt x="662" y="1016"/>
                </a:lnTo>
                <a:lnTo>
                  <a:pt x="654" y="1028"/>
                </a:lnTo>
                <a:lnTo>
                  <a:pt x="642" y="1038"/>
                </a:lnTo>
                <a:lnTo>
                  <a:pt x="628" y="1044"/>
                </a:lnTo>
                <a:lnTo>
                  <a:pt x="622" y="1046"/>
                </a:lnTo>
                <a:lnTo>
                  <a:pt x="618" y="1046"/>
                </a:lnTo>
                <a:lnTo>
                  <a:pt x="612" y="1046"/>
                </a:lnTo>
                <a:lnTo>
                  <a:pt x="608" y="1042"/>
                </a:lnTo>
                <a:lnTo>
                  <a:pt x="606" y="1038"/>
                </a:lnTo>
                <a:lnTo>
                  <a:pt x="606" y="1030"/>
                </a:lnTo>
                <a:lnTo>
                  <a:pt x="604" y="1018"/>
                </a:lnTo>
                <a:lnTo>
                  <a:pt x="602" y="1010"/>
                </a:lnTo>
                <a:lnTo>
                  <a:pt x="596" y="1006"/>
                </a:lnTo>
                <a:lnTo>
                  <a:pt x="590" y="1006"/>
                </a:lnTo>
                <a:lnTo>
                  <a:pt x="582" y="1010"/>
                </a:lnTo>
                <a:lnTo>
                  <a:pt x="570" y="1016"/>
                </a:lnTo>
                <a:lnTo>
                  <a:pt x="542" y="1034"/>
                </a:lnTo>
                <a:lnTo>
                  <a:pt x="526" y="1042"/>
                </a:lnTo>
                <a:lnTo>
                  <a:pt x="520" y="1042"/>
                </a:lnTo>
                <a:lnTo>
                  <a:pt x="516" y="1042"/>
                </a:lnTo>
                <a:lnTo>
                  <a:pt x="506" y="1040"/>
                </a:lnTo>
                <a:lnTo>
                  <a:pt x="498" y="1036"/>
                </a:lnTo>
                <a:lnTo>
                  <a:pt x="488" y="1032"/>
                </a:lnTo>
                <a:lnTo>
                  <a:pt x="478" y="1032"/>
                </a:lnTo>
                <a:lnTo>
                  <a:pt x="470" y="1032"/>
                </a:lnTo>
                <a:lnTo>
                  <a:pt x="462" y="1034"/>
                </a:lnTo>
                <a:lnTo>
                  <a:pt x="440" y="1046"/>
                </a:lnTo>
                <a:lnTo>
                  <a:pt x="420" y="1056"/>
                </a:lnTo>
                <a:lnTo>
                  <a:pt x="412" y="1060"/>
                </a:lnTo>
                <a:lnTo>
                  <a:pt x="406" y="1060"/>
                </a:lnTo>
                <a:lnTo>
                  <a:pt x="400" y="1060"/>
                </a:lnTo>
                <a:lnTo>
                  <a:pt x="396" y="1058"/>
                </a:lnTo>
                <a:lnTo>
                  <a:pt x="392" y="1054"/>
                </a:lnTo>
                <a:lnTo>
                  <a:pt x="390" y="1052"/>
                </a:lnTo>
                <a:lnTo>
                  <a:pt x="388" y="1042"/>
                </a:lnTo>
                <a:lnTo>
                  <a:pt x="392" y="1030"/>
                </a:lnTo>
                <a:lnTo>
                  <a:pt x="396" y="1020"/>
                </a:lnTo>
                <a:lnTo>
                  <a:pt x="406" y="1012"/>
                </a:lnTo>
                <a:lnTo>
                  <a:pt x="410" y="1006"/>
                </a:lnTo>
                <a:lnTo>
                  <a:pt x="412" y="1004"/>
                </a:lnTo>
                <a:lnTo>
                  <a:pt x="410" y="1004"/>
                </a:lnTo>
                <a:lnTo>
                  <a:pt x="402" y="1004"/>
                </a:lnTo>
                <a:lnTo>
                  <a:pt x="388" y="1008"/>
                </a:lnTo>
                <a:lnTo>
                  <a:pt x="368" y="1014"/>
                </a:lnTo>
                <a:lnTo>
                  <a:pt x="342" y="1024"/>
                </a:lnTo>
                <a:lnTo>
                  <a:pt x="312" y="1038"/>
                </a:lnTo>
                <a:lnTo>
                  <a:pt x="276" y="1054"/>
                </a:lnTo>
                <a:lnTo>
                  <a:pt x="242" y="1070"/>
                </a:lnTo>
                <a:lnTo>
                  <a:pt x="216" y="1078"/>
                </a:lnTo>
                <a:lnTo>
                  <a:pt x="196" y="1084"/>
                </a:lnTo>
                <a:lnTo>
                  <a:pt x="180" y="1086"/>
                </a:lnTo>
                <a:lnTo>
                  <a:pt x="168" y="1088"/>
                </a:lnTo>
                <a:lnTo>
                  <a:pt x="158" y="1094"/>
                </a:lnTo>
                <a:lnTo>
                  <a:pt x="152" y="1106"/>
                </a:lnTo>
                <a:lnTo>
                  <a:pt x="144" y="1124"/>
                </a:lnTo>
                <a:lnTo>
                  <a:pt x="138" y="1142"/>
                </a:lnTo>
                <a:lnTo>
                  <a:pt x="132" y="1152"/>
                </a:lnTo>
                <a:lnTo>
                  <a:pt x="126" y="1158"/>
                </a:lnTo>
                <a:lnTo>
                  <a:pt x="120" y="1158"/>
                </a:lnTo>
                <a:lnTo>
                  <a:pt x="106" y="1156"/>
                </a:lnTo>
                <a:lnTo>
                  <a:pt x="98" y="1156"/>
                </a:lnTo>
                <a:lnTo>
                  <a:pt x="86" y="1160"/>
                </a:lnTo>
                <a:lnTo>
                  <a:pt x="78" y="1164"/>
                </a:lnTo>
                <a:lnTo>
                  <a:pt x="54" y="1230"/>
                </a:lnTo>
                <a:lnTo>
                  <a:pt x="44" y="1256"/>
                </a:lnTo>
                <a:lnTo>
                  <a:pt x="36" y="1274"/>
                </a:lnTo>
                <a:lnTo>
                  <a:pt x="28" y="1292"/>
                </a:lnTo>
                <a:lnTo>
                  <a:pt x="20" y="1312"/>
                </a:lnTo>
                <a:lnTo>
                  <a:pt x="8" y="1346"/>
                </a:lnTo>
                <a:lnTo>
                  <a:pt x="0" y="1382"/>
                </a:lnTo>
                <a:lnTo>
                  <a:pt x="0" y="1562"/>
                </a:lnTo>
                <a:lnTo>
                  <a:pt x="60" y="1706"/>
                </a:lnTo>
                <a:lnTo>
                  <a:pt x="180" y="1898"/>
                </a:lnTo>
                <a:lnTo>
                  <a:pt x="236" y="2142"/>
                </a:lnTo>
                <a:lnTo>
                  <a:pt x="172" y="2176"/>
                </a:lnTo>
                <a:lnTo>
                  <a:pt x="166" y="2200"/>
                </a:lnTo>
                <a:lnTo>
                  <a:pt x="124" y="2214"/>
                </a:lnTo>
                <a:lnTo>
                  <a:pt x="104" y="2206"/>
                </a:lnTo>
                <a:lnTo>
                  <a:pt x="92" y="2204"/>
                </a:lnTo>
                <a:lnTo>
                  <a:pt x="86" y="2204"/>
                </a:lnTo>
                <a:lnTo>
                  <a:pt x="84" y="2208"/>
                </a:lnTo>
                <a:lnTo>
                  <a:pt x="70" y="2258"/>
                </a:lnTo>
                <a:lnTo>
                  <a:pt x="60" y="2304"/>
                </a:lnTo>
                <a:lnTo>
                  <a:pt x="76" y="2364"/>
                </a:lnTo>
                <a:lnTo>
                  <a:pt x="114" y="2388"/>
                </a:lnTo>
                <a:lnTo>
                  <a:pt x="142" y="2422"/>
                </a:lnTo>
                <a:lnTo>
                  <a:pt x="148" y="2454"/>
                </a:lnTo>
                <a:lnTo>
                  <a:pt x="130" y="2486"/>
                </a:lnTo>
                <a:lnTo>
                  <a:pt x="98" y="2508"/>
                </a:lnTo>
                <a:lnTo>
                  <a:pt x="70" y="2552"/>
                </a:lnTo>
                <a:lnTo>
                  <a:pt x="80" y="2588"/>
                </a:lnTo>
                <a:lnTo>
                  <a:pt x="132" y="2652"/>
                </a:lnTo>
                <a:lnTo>
                  <a:pt x="156" y="2704"/>
                </a:lnTo>
                <a:lnTo>
                  <a:pt x="182" y="2744"/>
                </a:lnTo>
                <a:lnTo>
                  <a:pt x="180" y="2776"/>
                </a:lnTo>
                <a:lnTo>
                  <a:pt x="182" y="2792"/>
                </a:lnTo>
                <a:lnTo>
                  <a:pt x="186" y="2844"/>
                </a:lnTo>
                <a:lnTo>
                  <a:pt x="190" y="2864"/>
                </a:lnTo>
                <a:lnTo>
                  <a:pt x="186" y="2882"/>
                </a:lnTo>
                <a:lnTo>
                  <a:pt x="188" y="2896"/>
                </a:lnTo>
                <a:lnTo>
                  <a:pt x="182" y="2898"/>
                </a:lnTo>
                <a:lnTo>
                  <a:pt x="178" y="2898"/>
                </a:lnTo>
                <a:lnTo>
                  <a:pt x="176" y="2896"/>
                </a:lnTo>
                <a:lnTo>
                  <a:pt x="176" y="2894"/>
                </a:lnTo>
                <a:lnTo>
                  <a:pt x="174" y="2888"/>
                </a:lnTo>
                <a:lnTo>
                  <a:pt x="172" y="2886"/>
                </a:lnTo>
                <a:lnTo>
                  <a:pt x="170" y="2886"/>
                </a:lnTo>
                <a:lnTo>
                  <a:pt x="172" y="2886"/>
                </a:lnTo>
                <a:lnTo>
                  <a:pt x="174" y="2888"/>
                </a:lnTo>
                <a:lnTo>
                  <a:pt x="176" y="2894"/>
                </a:lnTo>
                <a:lnTo>
                  <a:pt x="176" y="2896"/>
                </a:lnTo>
                <a:lnTo>
                  <a:pt x="178" y="2898"/>
                </a:lnTo>
                <a:lnTo>
                  <a:pt x="182" y="2898"/>
                </a:lnTo>
                <a:lnTo>
                  <a:pt x="188" y="2896"/>
                </a:lnTo>
                <a:lnTo>
                  <a:pt x="174" y="2986"/>
                </a:lnTo>
                <a:lnTo>
                  <a:pt x="174" y="3028"/>
                </a:lnTo>
                <a:lnTo>
                  <a:pt x="168" y="3124"/>
                </a:lnTo>
                <a:lnTo>
                  <a:pt x="174" y="3168"/>
                </a:lnTo>
                <a:lnTo>
                  <a:pt x="210" y="3264"/>
                </a:lnTo>
                <a:lnTo>
                  <a:pt x="248" y="3338"/>
                </a:lnTo>
                <a:lnTo>
                  <a:pt x="248" y="3362"/>
                </a:lnTo>
                <a:lnTo>
                  <a:pt x="254" y="3368"/>
                </a:lnTo>
                <a:lnTo>
                  <a:pt x="258" y="3372"/>
                </a:lnTo>
                <a:lnTo>
                  <a:pt x="262" y="3384"/>
                </a:lnTo>
                <a:lnTo>
                  <a:pt x="264" y="3394"/>
                </a:lnTo>
                <a:lnTo>
                  <a:pt x="268" y="3400"/>
                </a:lnTo>
                <a:lnTo>
                  <a:pt x="272" y="3406"/>
                </a:lnTo>
                <a:lnTo>
                  <a:pt x="276" y="3412"/>
                </a:lnTo>
                <a:lnTo>
                  <a:pt x="278" y="3416"/>
                </a:lnTo>
                <a:lnTo>
                  <a:pt x="278" y="3424"/>
                </a:lnTo>
                <a:lnTo>
                  <a:pt x="280" y="3432"/>
                </a:lnTo>
                <a:lnTo>
                  <a:pt x="282" y="3438"/>
                </a:lnTo>
                <a:lnTo>
                  <a:pt x="286" y="3444"/>
                </a:lnTo>
                <a:lnTo>
                  <a:pt x="294" y="3452"/>
                </a:lnTo>
                <a:lnTo>
                  <a:pt x="302" y="3456"/>
                </a:lnTo>
                <a:lnTo>
                  <a:pt x="320" y="3464"/>
                </a:lnTo>
                <a:lnTo>
                  <a:pt x="334" y="3470"/>
                </a:lnTo>
                <a:lnTo>
                  <a:pt x="338" y="3474"/>
                </a:lnTo>
                <a:lnTo>
                  <a:pt x="338" y="3478"/>
                </a:lnTo>
                <a:lnTo>
                  <a:pt x="338" y="3480"/>
                </a:lnTo>
                <a:lnTo>
                  <a:pt x="340" y="3484"/>
                </a:lnTo>
                <a:lnTo>
                  <a:pt x="350" y="3490"/>
                </a:lnTo>
                <a:lnTo>
                  <a:pt x="360" y="3496"/>
                </a:lnTo>
                <a:lnTo>
                  <a:pt x="366" y="3500"/>
                </a:lnTo>
                <a:lnTo>
                  <a:pt x="374" y="3508"/>
                </a:lnTo>
                <a:lnTo>
                  <a:pt x="382" y="3512"/>
                </a:lnTo>
                <a:lnTo>
                  <a:pt x="388" y="3514"/>
                </a:lnTo>
                <a:lnTo>
                  <a:pt x="394" y="3514"/>
                </a:lnTo>
                <a:lnTo>
                  <a:pt x="404" y="3516"/>
                </a:lnTo>
                <a:lnTo>
                  <a:pt x="410" y="3516"/>
                </a:lnTo>
                <a:lnTo>
                  <a:pt x="414" y="3522"/>
                </a:lnTo>
                <a:lnTo>
                  <a:pt x="420" y="3524"/>
                </a:lnTo>
                <a:lnTo>
                  <a:pt x="424" y="3526"/>
                </a:lnTo>
                <a:lnTo>
                  <a:pt x="428" y="3524"/>
                </a:lnTo>
                <a:lnTo>
                  <a:pt x="432" y="3522"/>
                </a:lnTo>
                <a:lnTo>
                  <a:pt x="442" y="3514"/>
                </a:lnTo>
                <a:lnTo>
                  <a:pt x="446" y="3512"/>
                </a:lnTo>
                <a:lnTo>
                  <a:pt x="450" y="3512"/>
                </a:lnTo>
                <a:lnTo>
                  <a:pt x="456" y="3510"/>
                </a:lnTo>
                <a:lnTo>
                  <a:pt x="458" y="3508"/>
                </a:lnTo>
                <a:lnTo>
                  <a:pt x="462" y="3504"/>
                </a:lnTo>
                <a:lnTo>
                  <a:pt x="464" y="3502"/>
                </a:lnTo>
                <a:lnTo>
                  <a:pt x="468" y="3502"/>
                </a:lnTo>
                <a:lnTo>
                  <a:pt x="472" y="3500"/>
                </a:lnTo>
                <a:lnTo>
                  <a:pt x="476" y="3498"/>
                </a:lnTo>
                <a:lnTo>
                  <a:pt x="480" y="3494"/>
                </a:lnTo>
                <a:lnTo>
                  <a:pt x="482" y="3492"/>
                </a:lnTo>
                <a:lnTo>
                  <a:pt x="488" y="3490"/>
                </a:lnTo>
                <a:lnTo>
                  <a:pt x="492" y="3490"/>
                </a:lnTo>
                <a:lnTo>
                  <a:pt x="500" y="3492"/>
                </a:lnTo>
                <a:lnTo>
                  <a:pt x="508" y="3496"/>
                </a:lnTo>
                <a:lnTo>
                  <a:pt x="514" y="3502"/>
                </a:lnTo>
                <a:lnTo>
                  <a:pt x="518" y="3512"/>
                </a:lnTo>
                <a:lnTo>
                  <a:pt x="520" y="3522"/>
                </a:lnTo>
                <a:lnTo>
                  <a:pt x="524" y="3542"/>
                </a:lnTo>
                <a:lnTo>
                  <a:pt x="526" y="3558"/>
                </a:lnTo>
                <a:lnTo>
                  <a:pt x="528" y="3562"/>
                </a:lnTo>
                <a:lnTo>
                  <a:pt x="532" y="3564"/>
                </a:lnTo>
                <a:lnTo>
                  <a:pt x="542" y="3566"/>
                </a:lnTo>
                <a:lnTo>
                  <a:pt x="550" y="3568"/>
                </a:lnTo>
                <a:lnTo>
                  <a:pt x="554" y="3570"/>
                </a:lnTo>
                <a:lnTo>
                  <a:pt x="558" y="3572"/>
                </a:lnTo>
                <a:lnTo>
                  <a:pt x="562" y="3576"/>
                </a:lnTo>
                <a:lnTo>
                  <a:pt x="566" y="3574"/>
                </a:lnTo>
                <a:lnTo>
                  <a:pt x="570" y="3574"/>
                </a:lnTo>
                <a:lnTo>
                  <a:pt x="580" y="3574"/>
                </a:lnTo>
                <a:lnTo>
                  <a:pt x="586" y="3574"/>
                </a:lnTo>
                <a:lnTo>
                  <a:pt x="590" y="3576"/>
                </a:lnTo>
                <a:lnTo>
                  <a:pt x="596" y="3580"/>
                </a:lnTo>
                <a:lnTo>
                  <a:pt x="600" y="3584"/>
                </a:lnTo>
                <a:lnTo>
                  <a:pt x="604" y="3584"/>
                </a:lnTo>
                <a:lnTo>
                  <a:pt x="608" y="3582"/>
                </a:lnTo>
                <a:lnTo>
                  <a:pt x="614" y="3580"/>
                </a:lnTo>
                <a:lnTo>
                  <a:pt x="620" y="3582"/>
                </a:lnTo>
                <a:lnTo>
                  <a:pt x="636" y="3584"/>
                </a:lnTo>
                <a:lnTo>
                  <a:pt x="650" y="3588"/>
                </a:lnTo>
                <a:lnTo>
                  <a:pt x="652" y="3588"/>
                </a:lnTo>
                <a:lnTo>
                  <a:pt x="654" y="3586"/>
                </a:lnTo>
                <a:lnTo>
                  <a:pt x="654" y="3582"/>
                </a:lnTo>
                <a:lnTo>
                  <a:pt x="656" y="3580"/>
                </a:lnTo>
                <a:lnTo>
                  <a:pt x="658" y="3582"/>
                </a:lnTo>
                <a:lnTo>
                  <a:pt x="662" y="3586"/>
                </a:lnTo>
                <a:lnTo>
                  <a:pt x="664" y="3590"/>
                </a:lnTo>
                <a:lnTo>
                  <a:pt x="670" y="3592"/>
                </a:lnTo>
                <a:lnTo>
                  <a:pt x="678" y="3594"/>
                </a:lnTo>
                <a:lnTo>
                  <a:pt x="688" y="3598"/>
                </a:lnTo>
                <a:lnTo>
                  <a:pt x="692" y="3600"/>
                </a:lnTo>
                <a:lnTo>
                  <a:pt x="696" y="3600"/>
                </a:lnTo>
                <a:lnTo>
                  <a:pt x="696" y="3596"/>
                </a:lnTo>
                <a:lnTo>
                  <a:pt x="698" y="3592"/>
                </a:lnTo>
                <a:lnTo>
                  <a:pt x="700" y="3592"/>
                </a:lnTo>
                <a:lnTo>
                  <a:pt x="702" y="3592"/>
                </a:lnTo>
                <a:lnTo>
                  <a:pt x="706" y="3598"/>
                </a:lnTo>
                <a:lnTo>
                  <a:pt x="710" y="3600"/>
                </a:lnTo>
                <a:lnTo>
                  <a:pt x="712" y="3600"/>
                </a:lnTo>
                <a:lnTo>
                  <a:pt x="716" y="3598"/>
                </a:lnTo>
                <a:lnTo>
                  <a:pt x="724" y="3594"/>
                </a:lnTo>
                <a:lnTo>
                  <a:pt x="726" y="3592"/>
                </a:lnTo>
                <a:lnTo>
                  <a:pt x="730" y="3594"/>
                </a:lnTo>
                <a:lnTo>
                  <a:pt x="732" y="3594"/>
                </a:lnTo>
                <a:lnTo>
                  <a:pt x="734" y="3594"/>
                </a:lnTo>
                <a:lnTo>
                  <a:pt x="738" y="3590"/>
                </a:lnTo>
                <a:lnTo>
                  <a:pt x="740" y="3588"/>
                </a:lnTo>
                <a:lnTo>
                  <a:pt x="746" y="3588"/>
                </a:lnTo>
                <a:lnTo>
                  <a:pt x="752" y="3588"/>
                </a:lnTo>
                <a:lnTo>
                  <a:pt x="762" y="3590"/>
                </a:lnTo>
                <a:lnTo>
                  <a:pt x="770" y="3594"/>
                </a:lnTo>
                <a:lnTo>
                  <a:pt x="774" y="3594"/>
                </a:lnTo>
                <a:lnTo>
                  <a:pt x="776" y="3592"/>
                </a:lnTo>
                <a:lnTo>
                  <a:pt x="778" y="3590"/>
                </a:lnTo>
                <a:lnTo>
                  <a:pt x="780" y="3588"/>
                </a:lnTo>
                <a:lnTo>
                  <a:pt x="782" y="3586"/>
                </a:lnTo>
                <a:lnTo>
                  <a:pt x="786" y="3586"/>
                </a:lnTo>
                <a:lnTo>
                  <a:pt x="794" y="3586"/>
                </a:lnTo>
                <a:lnTo>
                  <a:pt x="810" y="3590"/>
                </a:lnTo>
                <a:lnTo>
                  <a:pt x="820" y="3594"/>
                </a:lnTo>
                <a:lnTo>
                  <a:pt x="824" y="3594"/>
                </a:lnTo>
                <a:lnTo>
                  <a:pt x="828" y="3590"/>
                </a:lnTo>
                <a:lnTo>
                  <a:pt x="832" y="3588"/>
                </a:lnTo>
                <a:lnTo>
                  <a:pt x="840" y="3586"/>
                </a:lnTo>
                <a:lnTo>
                  <a:pt x="866" y="3582"/>
                </a:lnTo>
                <a:lnTo>
                  <a:pt x="892" y="3582"/>
                </a:lnTo>
                <a:lnTo>
                  <a:pt x="900" y="3584"/>
                </a:lnTo>
                <a:lnTo>
                  <a:pt x="904" y="3586"/>
                </a:lnTo>
                <a:lnTo>
                  <a:pt x="904" y="3588"/>
                </a:lnTo>
                <a:lnTo>
                  <a:pt x="904" y="3598"/>
                </a:lnTo>
                <a:lnTo>
                  <a:pt x="904" y="3606"/>
                </a:lnTo>
                <a:lnTo>
                  <a:pt x="904" y="3608"/>
                </a:lnTo>
                <a:lnTo>
                  <a:pt x="906" y="3610"/>
                </a:lnTo>
                <a:lnTo>
                  <a:pt x="916" y="3612"/>
                </a:lnTo>
                <a:lnTo>
                  <a:pt x="920" y="3612"/>
                </a:lnTo>
                <a:lnTo>
                  <a:pt x="924" y="3614"/>
                </a:lnTo>
                <a:lnTo>
                  <a:pt x="926" y="3616"/>
                </a:lnTo>
                <a:lnTo>
                  <a:pt x="926" y="3620"/>
                </a:lnTo>
                <a:lnTo>
                  <a:pt x="926" y="3626"/>
                </a:lnTo>
                <a:lnTo>
                  <a:pt x="926" y="3630"/>
                </a:lnTo>
                <a:lnTo>
                  <a:pt x="928" y="3634"/>
                </a:lnTo>
                <a:lnTo>
                  <a:pt x="932" y="3638"/>
                </a:lnTo>
                <a:lnTo>
                  <a:pt x="932" y="3642"/>
                </a:lnTo>
                <a:lnTo>
                  <a:pt x="932" y="3646"/>
                </a:lnTo>
                <a:lnTo>
                  <a:pt x="934" y="3652"/>
                </a:lnTo>
                <a:lnTo>
                  <a:pt x="938" y="3654"/>
                </a:lnTo>
                <a:lnTo>
                  <a:pt x="936" y="3656"/>
                </a:lnTo>
                <a:lnTo>
                  <a:pt x="936" y="3658"/>
                </a:lnTo>
                <a:lnTo>
                  <a:pt x="940" y="3662"/>
                </a:lnTo>
                <a:lnTo>
                  <a:pt x="944" y="3664"/>
                </a:lnTo>
                <a:lnTo>
                  <a:pt x="946" y="3664"/>
                </a:lnTo>
                <a:lnTo>
                  <a:pt x="950" y="3664"/>
                </a:lnTo>
                <a:lnTo>
                  <a:pt x="952" y="3662"/>
                </a:lnTo>
                <a:lnTo>
                  <a:pt x="956" y="3664"/>
                </a:lnTo>
                <a:lnTo>
                  <a:pt x="958" y="3666"/>
                </a:lnTo>
                <a:lnTo>
                  <a:pt x="962" y="3670"/>
                </a:lnTo>
                <a:lnTo>
                  <a:pt x="966" y="3674"/>
                </a:lnTo>
                <a:lnTo>
                  <a:pt x="972" y="3676"/>
                </a:lnTo>
                <a:lnTo>
                  <a:pt x="976" y="3680"/>
                </a:lnTo>
                <a:lnTo>
                  <a:pt x="982" y="3690"/>
                </a:lnTo>
                <a:lnTo>
                  <a:pt x="986" y="3696"/>
                </a:lnTo>
                <a:lnTo>
                  <a:pt x="992" y="3702"/>
                </a:lnTo>
                <a:lnTo>
                  <a:pt x="1000" y="3708"/>
                </a:lnTo>
                <a:lnTo>
                  <a:pt x="1008" y="3712"/>
                </a:lnTo>
                <a:lnTo>
                  <a:pt x="1016" y="3716"/>
                </a:lnTo>
                <a:lnTo>
                  <a:pt x="1024" y="3716"/>
                </a:lnTo>
                <a:lnTo>
                  <a:pt x="1032" y="3716"/>
                </a:lnTo>
                <a:lnTo>
                  <a:pt x="1038" y="3712"/>
                </a:lnTo>
                <a:lnTo>
                  <a:pt x="1044" y="3708"/>
                </a:lnTo>
                <a:lnTo>
                  <a:pt x="1048" y="3708"/>
                </a:lnTo>
                <a:lnTo>
                  <a:pt x="1052" y="3710"/>
                </a:lnTo>
                <a:lnTo>
                  <a:pt x="1052" y="3714"/>
                </a:lnTo>
                <a:lnTo>
                  <a:pt x="1050" y="3720"/>
                </a:lnTo>
                <a:lnTo>
                  <a:pt x="1046" y="3726"/>
                </a:lnTo>
                <a:lnTo>
                  <a:pt x="1040" y="3730"/>
                </a:lnTo>
                <a:lnTo>
                  <a:pt x="1028" y="3734"/>
                </a:lnTo>
                <a:lnTo>
                  <a:pt x="1016" y="3736"/>
                </a:lnTo>
                <a:lnTo>
                  <a:pt x="1006" y="3734"/>
                </a:lnTo>
                <a:lnTo>
                  <a:pt x="992" y="3732"/>
                </a:lnTo>
                <a:lnTo>
                  <a:pt x="992" y="3734"/>
                </a:lnTo>
                <a:lnTo>
                  <a:pt x="994" y="3740"/>
                </a:lnTo>
                <a:lnTo>
                  <a:pt x="1018" y="3770"/>
                </a:lnTo>
                <a:lnTo>
                  <a:pt x="1048" y="3804"/>
                </a:lnTo>
                <a:lnTo>
                  <a:pt x="1060" y="3814"/>
                </a:lnTo>
                <a:lnTo>
                  <a:pt x="1070" y="3820"/>
                </a:lnTo>
                <a:lnTo>
                  <a:pt x="1078" y="3822"/>
                </a:lnTo>
                <a:lnTo>
                  <a:pt x="1090" y="3818"/>
                </a:lnTo>
                <a:lnTo>
                  <a:pt x="1102" y="3810"/>
                </a:lnTo>
                <a:lnTo>
                  <a:pt x="1116" y="3798"/>
                </a:lnTo>
                <a:lnTo>
                  <a:pt x="1124" y="3790"/>
                </a:lnTo>
                <a:lnTo>
                  <a:pt x="1128" y="3782"/>
                </a:lnTo>
                <a:lnTo>
                  <a:pt x="1128" y="3772"/>
                </a:lnTo>
                <a:lnTo>
                  <a:pt x="1128" y="3764"/>
                </a:lnTo>
                <a:lnTo>
                  <a:pt x="1128" y="3756"/>
                </a:lnTo>
                <a:lnTo>
                  <a:pt x="1128" y="3750"/>
                </a:lnTo>
                <a:lnTo>
                  <a:pt x="1132" y="3744"/>
                </a:lnTo>
                <a:lnTo>
                  <a:pt x="1138" y="3742"/>
                </a:lnTo>
                <a:lnTo>
                  <a:pt x="1144" y="3740"/>
                </a:lnTo>
                <a:lnTo>
                  <a:pt x="1148" y="3740"/>
                </a:lnTo>
                <a:lnTo>
                  <a:pt x="1148" y="3742"/>
                </a:lnTo>
                <a:lnTo>
                  <a:pt x="1146" y="3746"/>
                </a:lnTo>
                <a:lnTo>
                  <a:pt x="1142" y="3754"/>
                </a:lnTo>
                <a:lnTo>
                  <a:pt x="1142" y="3760"/>
                </a:lnTo>
                <a:lnTo>
                  <a:pt x="1144" y="3764"/>
                </a:lnTo>
                <a:lnTo>
                  <a:pt x="1146" y="3770"/>
                </a:lnTo>
                <a:lnTo>
                  <a:pt x="1146" y="3774"/>
                </a:lnTo>
                <a:lnTo>
                  <a:pt x="1144" y="3778"/>
                </a:lnTo>
                <a:lnTo>
                  <a:pt x="1144" y="3782"/>
                </a:lnTo>
                <a:lnTo>
                  <a:pt x="1144" y="3788"/>
                </a:lnTo>
                <a:lnTo>
                  <a:pt x="1146" y="3794"/>
                </a:lnTo>
                <a:lnTo>
                  <a:pt x="1150" y="3804"/>
                </a:lnTo>
                <a:lnTo>
                  <a:pt x="1154" y="3814"/>
                </a:lnTo>
                <a:lnTo>
                  <a:pt x="1154" y="3822"/>
                </a:lnTo>
                <a:lnTo>
                  <a:pt x="1150" y="3838"/>
                </a:lnTo>
                <a:lnTo>
                  <a:pt x="1148" y="3848"/>
                </a:lnTo>
                <a:lnTo>
                  <a:pt x="1148" y="3864"/>
                </a:lnTo>
                <a:lnTo>
                  <a:pt x="1148" y="3884"/>
                </a:lnTo>
                <a:lnTo>
                  <a:pt x="1152" y="3912"/>
                </a:lnTo>
                <a:lnTo>
                  <a:pt x="1170" y="4010"/>
                </a:lnTo>
                <a:lnTo>
                  <a:pt x="1176" y="4042"/>
                </a:lnTo>
                <a:lnTo>
                  <a:pt x="1184" y="4060"/>
                </a:lnTo>
                <a:lnTo>
                  <a:pt x="1194" y="4084"/>
                </a:lnTo>
                <a:lnTo>
                  <a:pt x="1210" y="4122"/>
                </a:lnTo>
                <a:lnTo>
                  <a:pt x="1224" y="4164"/>
                </a:lnTo>
                <a:lnTo>
                  <a:pt x="1230" y="4184"/>
                </a:lnTo>
                <a:lnTo>
                  <a:pt x="1232" y="4204"/>
                </a:lnTo>
                <a:lnTo>
                  <a:pt x="1236" y="4220"/>
                </a:lnTo>
                <a:lnTo>
                  <a:pt x="1240" y="4232"/>
                </a:lnTo>
                <a:lnTo>
                  <a:pt x="1254" y="4256"/>
                </a:lnTo>
                <a:lnTo>
                  <a:pt x="1262" y="4268"/>
                </a:lnTo>
                <a:lnTo>
                  <a:pt x="1268" y="4284"/>
                </a:lnTo>
                <a:lnTo>
                  <a:pt x="1276" y="4304"/>
                </a:lnTo>
                <a:lnTo>
                  <a:pt x="1282" y="4330"/>
                </a:lnTo>
                <a:lnTo>
                  <a:pt x="1290" y="4358"/>
                </a:lnTo>
                <a:lnTo>
                  <a:pt x="1296" y="4384"/>
                </a:lnTo>
                <a:lnTo>
                  <a:pt x="1306" y="4406"/>
                </a:lnTo>
                <a:lnTo>
                  <a:pt x="1314" y="4424"/>
                </a:lnTo>
                <a:lnTo>
                  <a:pt x="1324" y="4436"/>
                </a:lnTo>
                <a:lnTo>
                  <a:pt x="1328" y="4442"/>
                </a:lnTo>
                <a:lnTo>
                  <a:pt x="1334" y="4444"/>
                </a:lnTo>
                <a:lnTo>
                  <a:pt x="1338" y="4446"/>
                </a:lnTo>
                <a:lnTo>
                  <a:pt x="1344" y="4446"/>
                </a:lnTo>
                <a:lnTo>
                  <a:pt x="1348" y="4444"/>
                </a:lnTo>
                <a:lnTo>
                  <a:pt x="1354" y="4440"/>
                </a:lnTo>
                <a:lnTo>
                  <a:pt x="1362" y="4432"/>
                </a:lnTo>
                <a:lnTo>
                  <a:pt x="1366" y="4424"/>
                </a:lnTo>
                <a:lnTo>
                  <a:pt x="1368" y="4416"/>
                </a:lnTo>
                <a:lnTo>
                  <a:pt x="1368" y="4410"/>
                </a:lnTo>
                <a:lnTo>
                  <a:pt x="1368" y="4406"/>
                </a:lnTo>
                <a:lnTo>
                  <a:pt x="1372" y="4400"/>
                </a:lnTo>
                <a:lnTo>
                  <a:pt x="1376" y="4396"/>
                </a:lnTo>
                <a:lnTo>
                  <a:pt x="1384" y="4394"/>
                </a:lnTo>
                <a:lnTo>
                  <a:pt x="1402" y="4390"/>
                </a:lnTo>
                <a:lnTo>
                  <a:pt x="1412" y="4390"/>
                </a:lnTo>
                <a:lnTo>
                  <a:pt x="1418" y="4390"/>
                </a:lnTo>
                <a:lnTo>
                  <a:pt x="1420" y="4390"/>
                </a:lnTo>
                <a:lnTo>
                  <a:pt x="1420" y="4388"/>
                </a:lnTo>
                <a:lnTo>
                  <a:pt x="1420" y="4386"/>
                </a:lnTo>
                <a:lnTo>
                  <a:pt x="1416" y="4384"/>
                </a:lnTo>
                <a:lnTo>
                  <a:pt x="1408" y="4382"/>
                </a:lnTo>
                <a:lnTo>
                  <a:pt x="1404" y="4380"/>
                </a:lnTo>
                <a:lnTo>
                  <a:pt x="1400" y="4376"/>
                </a:lnTo>
                <a:lnTo>
                  <a:pt x="1402" y="4370"/>
                </a:lnTo>
                <a:lnTo>
                  <a:pt x="1406" y="4362"/>
                </a:lnTo>
                <a:lnTo>
                  <a:pt x="1410" y="4354"/>
                </a:lnTo>
                <a:lnTo>
                  <a:pt x="1412" y="4348"/>
                </a:lnTo>
                <a:lnTo>
                  <a:pt x="1412" y="4342"/>
                </a:lnTo>
                <a:lnTo>
                  <a:pt x="1414" y="4340"/>
                </a:lnTo>
                <a:lnTo>
                  <a:pt x="1428" y="4338"/>
                </a:lnTo>
                <a:lnTo>
                  <a:pt x="1434" y="4336"/>
                </a:lnTo>
                <a:lnTo>
                  <a:pt x="1436" y="4334"/>
                </a:lnTo>
                <a:lnTo>
                  <a:pt x="1438" y="4332"/>
                </a:lnTo>
                <a:lnTo>
                  <a:pt x="1438" y="4322"/>
                </a:lnTo>
                <a:lnTo>
                  <a:pt x="1436" y="4312"/>
                </a:lnTo>
                <a:lnTo>
                  <a:pt x="1434" y="4298"/>
                </a:lnTo>
                <a:lnTo>
                  <a:pt x="1432" y="4284"/>
                </a:lnTo>
                <a:lnTo>
                  <a:pt x="1434" y="4266"/>
                </a:lnTo>
                <a:lnTo>
                  <a:pt x="1440" y="4246"/>
                </a:lnTo>
                <a:lnTo>
                  <a:pt x="1448" y="4226"/>
                </a:lnTo>
                <a:lnTo>
                  <a:pt x="1454" y="4206"/>
                </a:lnTo>
                <a:lnTo>
                  <a:pt x="1456" y="4196"/>
                </a:lnTo>
                <a:lnTo>
                  <a:pt x="1454" y="4186"/>
                </a:lnTo>
                <a:lnTo>
                  <a:pt x="1452" y="4172"/>
                </a:lnTo>
                <a:lnTo>
                  <a:pt x="1448" y="4154"/>
                </a:lnTo>
                <a:lnTo>
                  <a:pt x="1448" y="4144"/>
                </a:lnTo>
                <a:lnTo>
                  <a:pt x="1450" y="4138"/>
                </a:lnTo>
                <a:lnTo>
                  <a:pt x="1450" y="4128"/>
                </a:lnTo>
                <a:lnTo>
                  <a:pt x="1446" y="4108"/>
                </a:lnTo>
                <a:lnTo>
                  <a:pt x="1444" y="4098"/>
                </a:lnTo>
                <a:lnTo>
                  <a:pt x="1442" y="4088"/>
                </a:lnTo>
                <a:lnTo>
                  <a:pt x="1444" y="4082"/>
                </a:lnTo>
                <a:lnTo>
                  <a:pt x="1444" y="4076"/>
                </a:lnTo>
                <a:lnTo>
                  <a:pt x="1448" y="4074"/>
                </a:lnTo>
                <a:lnTo>
                  <a:pt x="1452" y="4070"/>
                </a:lnTo>
                <a:lnTo>
                  <a:pt x="1460" y="4068"/>
                </a:lnTo>
                <a:lnTo>
                  <a:pt x="1470" y="4066"/>
                </a:lnTo>
                <a:lnTo>
                  <a:pt x="1480" y="4064"/>
                </a:lnTo>
                <a:lnTo>
                  <a:pt x="1488" y="4058"/>
                </a:lnTo>
                <a:lnTo>
                  <a:pt x="1490" y="4054"/>
                </a:lnTo>
                <a:lnTo>
                  <a:pt x="1492" y="4050"/>
                </a:lnTo>
                <a:lnTo>
                  <a:pt x="1494" y="4040"/>
                </a:lnTo>
                <a:lnTo>
                  <a:pt x="1496" y="4038"/>
                </a:lnTo>
                <a:lnTo>
                  <a:pt x="1498" y="4038"/>
                </a:lnTo>
                <a:lnTo>
                  <a:pt x="1502" y="4040"/>
                </a:lnTo>
                <a:lnTo>
                  <a:pt x="1506" y="4042"/>
                </a:lnTo>
                <a:lnTo>
                  <a:pt x="1512" y="4042"/>
                </a:lnTo>
                <a:lnTo>
                  <a:pt x="1520" y="4040"/>
                </a:lnTo>
                <a:lnTo>
                  <a:pt x="1530" y="4032"/>
                </a:lnTo>
                <a:lnTo>
                  <a:pt x="1536" y="4024"/>
                </a:lnTo>
                <a:lnTo>
                  <a:pt x="1538" y="4020"/>
                </a:lnTo>
                <a:lnTo>
                  <a:pt x="1538" y="4016"/>
                </a:lnTo>
                <a:lnTo>
                  <a:pt x="1538" y="4014"/>
                </a:lnTo>
                <a:lnTo>
                  <a:pt x="1538" y="4010"/>
                </a:lnTo>
                <a:lnTo>
                  <a:pt x="1542" y="4004"/>
                </a:lnTo>
                <a:lnTo>
                  <a:pt x="1550" y="3996"/>
                </a:lnTo>
                <a:lnTo>
                  <a:pt x="1566" y="3982"/>
                </a:lnTo>
                <a:lnTo>
                  <a:pt x="1584" y="3966"/>
                </a:lnTo>
                <a:lnTo>
                  <a:pt x="1600" y="3950"/>
                </a:lnTo>
                <a:lnTo>
                  <a:pt x="1624" y="3918"/>
                </a:lnTo>
                <a:lnTo>
                  <a:pt x="1644" y="3892"/>
                </a:lnTo>
                <a:lnTo>
                  <a:pt x="1654" y="3880"/>
                </a:lnTo>
                <a:lnTo>
                  <a:pt x="1666" y="3870"/>
                </a:lnTo>
                <a:lnTo>
                  <a:pt x="1674" y="3866"/>
                </a:lnTo>
                <a:lnTo>
                  <a:pt x="1680" y="3864"/>
                </a:lnTo>
                <a:lnTo>
                  <a:pt x="1688" y="3864"/>
                </a:lnTo>
                <a:lnTo>
                  <a:pt x="1692" y="3864"/>
                </a:lnTo>
                <a:lnTo>
                  <a:pt x="1696" y="3860"/>
                </a:lnTo>
                <a:lnTo>
                  <a:pt x="1704" y="3852"/>
                </a:lnTo>
                <a:lnTo>
                  <a:pt x="1714" y="3840"/>
                </a:lnTo>
                <a:lnTo>
                  <a:pt x="1722" y="3828"/>
                </a:lnTo>
                <a:lnTo>
                  <a:pt x="1724" y="3816"/>
                </a:lnTo>
                <a:lnTo>
                  <a:pt x="1724" y="3808"/>
                </a:lnTo>
                <a:lnTo>
                  <a:pt x="1722" y="3802"/>
                </a:lnTo>
                <a:lnTo>
                  <a:pt x="1720" y="3796"/>
                </a:lnTo>
                <a:lnTo>
                  <a:pt x="1720" y="3790"/>
                </a:lnTo>
                <a:lnTo>
                  <a:pt x="1724" y="3784"/>
                </a:lnTo>
                <a:lnTo>
                  <a:pt x="1736" y="3778"/>
                </a:lnTo>
                <a:lnTo>
                  <a:pt x="1748" y="3772"/>
                </a:lnTo>
                <a:lnTo>
                  <a:pt x="1756" y="3766"/>
                </a:lnTo>
                <a:lnTo>
                  <a:pt x="1768" y="3758"/>
                </a:lnTo>
                <a:lnTo>
                  <a:pt x="1770" y="3756"/>
                </a:lnTo>
                <a:lnTo>
                  <a:pt x="1772" y="3756"/>
                </a:lnTo>
                <a:lnTo>
                  <a:pt x="1774" y="3766"/>
                </a:lnTo>
                <a:lnTo>
                  <a:pt x="1774" y="3772"/>
                </a:lnTo>
                <a:lnTo>
                  <a:pt x="1778" y="3776"/>
                </a:lnTo>
                <a:lnTo>
                  <a:pt x="1780" y="3778"/>
                </a:lnTo>
                <a:lnTo>
                  <a:pt x="1784" y="3778"/>
                </a:lnTo>
                <a:lnTo>
                  <a:pt x="1790" y="3774"/>
                </a:lnTo>
                <a:lnTo>
                  <a:pt x="1794" y="3774"/>
                </a:lnTo>
                <a:lnTo>
                  <a:pt x="1798" y="3774"/>
                </a:lnTo>
                <a:lnTo>
                  <a:pt x="1804" y="3776"/>
                </a:lnTo>
                <a:lnTo>
                  <a:pt x="1808" y="3776"/>
                </a:lnTo>
                <a:lnTo>
                  <a:pt x="1810" y="3774"/>
                </a:lnTo>
                <a:lnTo>
                  <a:pt x="1808" y="3768"/>
                </a:lnTo>
                <a:lnTo>
                  <a:pt x="1806" y="3760"/>
                </a:lnTo>
                <a:lnTo>
                  <a:pt x="1806" y="3758"/>
                </a:lnTo>
                <a:lnTo>
                  <a:pt x="1810" y="3756"/>
                </a:lnTo>
                <a:lnTo>
                  <a:pt x="1812" y="3762"/>
                </a:lnTo>
                <a:lnTo>
                  <a:pt x="1816" y="3766"/>
                </a:lnTo>
                <a:lnTo>
                  <a:pt x="1818" y="3766"/>
                </a:lnTo>
                <a:lnTo>
                  <a:pt x="1820" y="3766"/>
                </a:lnTo>
                <a:lnTo>
                  <a:pt x="1824" y="3766"/>
                </a:lnTo>
                <a:lnTo>
                  <a:pt x="1826" y="3766"/>
                </a:lnTo>
                <a:lnTo>
                  <a:pt x="1828" y="3768"/>
                </a:lnTo>
                <a:lnTo>
                  <a:pt x="1830" y="3770"/>
                </a:lnTo>
                <a:lnTo>
                  <a:pt x="1832" y="3770"/>
                </a:lnTo>
                <a:lnTo>
                  <a:pt x="1836" y="3764"/>
                </a:lnTo>
                <a:lnTo>
                  <a:pt x="1842" y="3760"/>
                </a:lnTo>
                <a:lnTo>
                  <a:pt x="1844" y="3760"/>
                </a:lnTo>
                <a:lnTo>
                  <a:pt x="1848" y="3762"/>
                </a:lnTo>
                <a:lnTo>
                  <a:pt x="1852" y="3766"/>
                </a:lnTo>
                <a:lnTo>
                  <a:pt x="1856" y="3764"/>
                </a:lnTo>
                <a:lnTo>
                  <a:pt x="1860" y="3762"/>
                </a:lnTo>
                <a:lnTo>
                  <a:pt x="1864" y="3756"/>
                </a:lnTo>
                <a:lnTo>
                  <a:pt x="1866" y="3748"/>
                </a:lnTo>
                <a:lnTo>
                  <a:pt x="1868" y="3740"/>
                </a:lnTo>
                <a:lnTo>
                  <a:pt x="1868" y="3734"/>
                </a:lnTo>
                <a:lnTo>
                  <a:pt x="1866" y="3726"/>
                </a:lnTo>
                <a:lnTo>
                  <a:pt x="1864" y="3716"/>
                </a:lnTo>
                <a:lnTo>
                  <a:pt x="1866" y="3706"/>
                </a:lnTo>
                <a:lnTo>
                  <a:pt x="1866" y="3698"/>
                </a:lnTo>
                <a:lnTo>
                  <a:pt x="1866" y="3690"/>
                </a:lnTo>
                <a:lnTo>
                  <a:pt x="1864" y="3686"/>
                </a:lnTo>
                <a:lnTo>
                  <a:pt x="1866" y="3684"/>
                </a:lnTo>
                <a:lnTo>
                  <a:pt x="1868" y="3680"/>
                </a:lnTo>
                <a:lnTo>
                  <a:pt x="1870" y="3676"/>
                </a:lnTo>
                <a:lnTo>
                  <a:pt x="1872" y="3678"/>
                </a:lnTo>
                <a:lnTo>
                  <a:pt x="1872" y="3684"/>
                </a:lnTo>
                <a:lnTo>
                  <a:pt x="1876" y="3710"/>
                </a:lnTo>
                <a:lnTo>
                  <a:pt x="1880" y="3720"/>
                </a:lnTo>
                <a:lnTo>
                  <a:pt x="1882" y="3724"/>
                </a:lnTo>
                <a:lnTo>
                  <a:pt x="1884" y="3726"/>
                </a:lnTo>
                <a:lnTo>
                  <a:pt x="1888" y="3726"/>
                </a:lnTo>
                <a:lnTo>
                  <a:pt x="1890" y="3726"/>
                </a:lnTo>
                <a:lnTo>
                  <a:pt x="1898" y="3722"/>
                </a:lnTo>
                <a:lnTo>
                  <a:pt x="1900" y="3720"/>
                </a:lnTo>
                <a:lnTo>
                  <a:pt x="1904" y="3720"/>
                </a:lnTo>
                <a:lnTo>
                  <a:pt x="1906" y="3722"/>
                </a:lnTo>
                <a:lnTo>
                  <a:pt x="1910" y="3726"/>
                </a:lnTo>
                <a:lnTo>
                  <a:pt x="1916" y="3738"/>
                </a:lnTo>
                <a:lnTo>
                  <a:pt x="1922" y="3760"/>
                </a:lnTo>
                <a:lnTo>
                  <a:pt x="1926" y="3768"/>
                </a:lnTo>
                <a:lnTo>
                  <a:pt x="1928" y="3772"/>
                </a:lnTo>
                <a:lnTo>
                  <a:pt x="1928" y="3774"/>
                </a:lnTo>
                <a:lnTo>
                  <a:pt x="1928" y="3780"/>
                </a:lnTo>
                <a:lnTo>
                  <a:pt x="1926" y="3786"/>
                </a:lnTo>
                <a:lnTo>
                  <a:pt x="1926" y="3792"/>
                </a:lnTo>
                <a:lnTo>
                  <a:pt x="1930" y="3804"/>
                </a:lnTo>
                <a:lnTo>
                  <a:pt x="1934" y="3814"/>
                </a:lnTo>
                <a:lnTo>
                  <a:pt x="1936" y="3810"/>
                </a:lnTo>
                <a:lnTo>
                  <a:pt x="1936" y="3800"/>
                </a:lnTo>
                <a:lnTo>
                  <a:pt x="1938" y="3806"/>
                </a:lnTo>
                <a:lnTo>
                  <a:pt x="1942" y="3816"/>
                </a:lnTo>
                <a:lnTo>
                  <a:pt x="1946" y="3828"/>
                </a:lnTo>
                <a:lnTo>
                  <a:pt x="1952" y="3838"/>
                </a:lnTo>
                <a:lnTo>
                  <a:pt x="1968" y="3862"/>
                </a:lnTo>
                <a:lnTo>
                  <a:pt x="1972" y="3864"/>
                </a:lnTo>
                <a:lnTo>
                  <a:pt x="1974" y="3860"/>
                </a:lnTo>
                <a:lnTo>
                  <a:pt x="1976" y="3856"/>
                </a:lnTo>
                <a:lnTo>
                  <a:pt x="1978" y="3854"/>
                </a:lnTo>
                <a:lnTo>
                  <a:pt x="1980" y="3854"/>
                </a:lnTo>
                <a:lnTo>
                  <a:pt x="1982" y="3854"/>
                </a:lnTo>
                <a:lnTo>
                  <a:pt x="1990" y="3862"/>
                </a:lnTo>
                <a:lnTo>
                  <a:pt x="1994" y="3870"/>
                </a:lnTo>
                <a:lnTo>
                  <a:pt x="1998" y="3876"/>
                </a:lnTo>
                <a:lnTo>
                  <a:pt x="2004" y="3882"/>
                </a:lnTo>
                <a:lnTo>
                  <a:pt x="2008" y="3886"/>
                </a:lnTo>
                <a:lnTo>
                  <a:pt x="2008" y="3888"/>
                </a:lnTo>
                <a:lnTo>
                  <a:pt x="2006" y="3890"/>
                </a:lnTo>
                <a:lnTo>
                  <a:pt x="2002" y="3892"/>
                </a:lnTo>
                <a:lnTo>
                  <a:pt x="2000" y="3892"/>
                </a:lnTo>
                <a:lnTo>
                  <a:pt x="1996" y="3890"/>
                </a:lnTo>
                <a:lnTo>
                  <a:pt x="1992" y="3886"/>
                </a:lnTo>
                <a:lnTo>
                  <a:pt x="1990" y="3886"/>
                </a:lnTo>
                <a:lnTo>
                  <a:pt x="1988" y="3888"/>
                </a:lnTo>
                <a:lnTo>
                  <a:pt x="1986" y="3890"/>
                </a:lnTo>
                <a:lnTo>
                  <a:pt x="1986" y="3894"/>
                </a:lnTo>
                <a:lnTo>
                  <a:pt x="1992" y="3904"/>
                </a:lnTo>
                <a:lnTo>
                  <a:pt x="1998" y="3910"/>
                </a:lnTo>
                <a:lnTo>
                  <a:pt x="2000" y="3912"/>
                </a:lnTo>
                <a:lnTo>
                  <a:pt x="2000" y="3910"/>
                </a:lnTo>
                <a:lnTo>
                  <a:pt x="2002" y="3904"/>
                </a:lnTo>
                <a:lnTo>
                  <a:pt x="2004" y="3900"/>
                </a:lnTo>
                <a:lnTo>
                  <a:pt x="2006" y="3900"/>
                </a:lnTo>
                <a:lnTo>
                  <a:pt x="2010" y="3912"/>
                </a:lnTo>
                <a:lnTo>
                  <a:pt x="2016" y="3930"/>
                </a:lnTo>
                <a:lnTo>
                  <a:pt x="2024" y="3950"/>
                </a:lnTo>
                <a:lnTo>
                  <a:pt x="2028" y="3960"/>
                </a:lnTo>
                <a:lnTo>
                  <a:pt x="2032" y="3972"/>
                </a:lnTo>
                <a:lnTo>
                  <a:pt x="2032" y="3982"/>
                </a:lnTo>
                <a:lnTo>
                  <a:pt x="2030" y="3992"/>
                </a:lnTo>
                <a:lnTo>
                  <a:pt x="2016" y="4034"/>
                </a:lnTo>
                <a:lnTo>
                  <a:pt x="2014" y="4050"/>
                </a:lnTo>
                <a:lnTo>
                  <a:pt x="2014" y="4056"/>
                </a:lnTo>
                <a:lnTo>
                  <a:pt x="2016" y="4058"/>
                </a:lnTo>
                <a:lnTo>
                  <a:pt x="2020" y="4058"/>
                </a:lnTo>
                <a:lnTo>
                  <a:pt x="2022" y="4056"/>
                </a:lnTo>
                <a:lnTo>
                  <a:pt x="2026" y="4050"/>
                </a:lnTo>
                <a:lnTo>
                  <a:pt x="2028" y="4044"/>
                </a:lnTo>
                <a:lnTo>
                  <a:pt x="2030" y="4042"/>
                </a:lnTo>
                <a:lnTo>
                  <a:pt x="2034" y="4042"/>
                </a:lnTo>
                <a:lnTo>
                  <a:pt x="2036" y="4042"/>
                </a:lnTo>
                <a:lnTo>
                  <a:pt x="2036" y="4044"/>
                </a:lnTo>
                <a:lnTo>
                  <a:pt x="2032" y="4048"/>
                </a:lnTo>
                <a:lnTo>
                  <a:pt x="2032" y="4054"/>
                </a:lnTo>
                <a:lnTo>
                  <a:pt x="2032" y="4056"/>
                </a:lnTo>
                <a:lnTo>
                  <a:pt x="2036" y="4060"/>
                </a:lnTo>
                <a:lnTo>
                  <a:pt x="2040" y="4064"/>
                </a:lnTo>
                <a:lnTo>
                  <a:pt x="2042" y="4064"/>
                </a:lnTo>
                <a:lnTo>
                  <a:pt x="2046" y="4062"/>
                </a:lnTo>
                <a:lnTo>
                  <a:pt x="2048" y="4060"/>
                </a:lnTo>
                <a:lnTo>
                  <a:pt x="2050" y="4060"/>
                </a:lnTo>
                <a:lnTo>
                  <a:pt x="2052" y="4062"/>
                </a:lnTo>
                <a:lnTo>
                  <a:pt x="2056" y="4066"/>
                </a:lnTo>
                <a:lnTo>
                  <a:pt x="2062" y="4070"/>
                </a:lnTo>
                <a:lnTo>
                  <a:pt x="2066" y="4068"/>
                </a:lnTo>
                <a:lnTo>
                  <a:pt x="2068" y="4066"/>
                </a:lnTo>
                <a:lnTo>
                  <a:pt x="2072" y="4060"/>
                </a:lnTo>
                <a:lnTo>
                  <a:pt x="2080" y="4048"/>
                </a:lnTo>
                <a:lnTo>
                  <a:pt x="2086" y="4042"/>
                </a:lnTo>
                <a:lnTo>
                  <a:pt x="2092" y="4038"/>
                </a:lnTo>
                <a:lnTo>
                  <a:pt x="2106" y="4032"/>
                </a:lnTo>
                <a:lnTo>
                  <a:pt x="2112" y="4028"/>
                </a:lnTo>
                <a:lnTo>
                  <a:pt x="2118" y="4024"/>
                </a:lnTo>
                <a:lnTo>
                  <a:pt x="2122" y="4016"/>
                </a:lnTo>
                <a:lnTo>
                  <a:pt x="2124" y="4008"/>
                </a:lnTo>
                <a:lnTo>
                  <a:pt x="2126" y="3998"/>
                </a:lnTo>
                <a:lnTo>
                  <a:pt x="2122" y="3986"/>
                </a:lnTo>
                <a:lnTo>
                  <a:pt x="2128" y="3990"/>
                </a:lnTo>
                <a:lnTo>
                  <a:pt x="2130" y="3992"/>
                </a:lnTo>
                <a:lnTo>
                  <a:pt x="2132" y="3998"/>
                </a:lnTo>
                <a:lnTo>
                  <a:pt x="2132" y="4002"/>
                </a:lnTo>
                <a:lnTo>
                  <a:pt x="2136" y="4004"/>
                </a:lnTo>
                <a:lnTo>
                  <a:pt x="2138" y="4008"/>
                </a:lnTo>
                <a:lnTo>
                  <a:pt x="2140" y="4020"/>
                </a:lnTo>
                <a:lnTo>
                  <a:pt x="2144" y="4028"/>
                </a:lnTo>
                <a:lnTo>
                  <a:pt x="2146" y="4030"/>
                </a:lnTo>
                <a:lnTo>
                  <a:pt x="2148" y="4032"/>
                </a:lnTo>
                <a:lnTo>
                  <a:pt x="2152" y="4030"/>
                </a:lnTo>
                <a:lnTo>
                  <a:pt x="2156" y="4028"/>
                </a:lnTo>
                <a:lnTo>
                  <a:pt x="2158" y="4028"/>
                </a:lnTo>
                <a:lnTo>
                  <a:pt x="2156" y="4032"/>
                </a:lnTo>
                <a:lnTo>
                  <a:pt x="2152" y="4040"/>
                </a:lnTo>
                <a:lnTo>
                  <a:pt x="2150" y="4046"/>
                </a:lnTo>
                <a:lnTo>
                  <a:pt x="2150" y="4052"/>
                </a:lnTo>
                <a:lnTo>
                  <a:pt x="2154" y="4060"/>
                </a:lnTo>
                <a:lnTo>
                  <a:pt x="2156" y="4070"/>
                </a:lnTo>
                <a:lnTo>
                  <a:pt x="2158" y="4092"/>
                </a:lnTo>
                <a:lnTo>
                  <a:pt x="2160" y="4114"/>
                </a:lnTo>
                <a:lnTo>
                  <a:pt x="2164" y="4128"/>
                </a:lnTo>
                <a:lnTo>
                  <a:pt x="2168" y="4140"/>
                </a:lnTo>
                <a:lnTo>
                  <a:pt x="2172" y="4154"/>
                </a:lnTo>
                <a:lnTo>
                  <a:pt x="2172" y="4172"/>
                </a:lnTo>
                <a:lnTo>
                  <a:pt x="2174" y="4172"/>
                </a:lnTo>
                <a:lnTo>
                  <a:pt x="2176" y="4166"/>
                </a:lnTo>
                <a:lnTo>
                  <a:pt x="2178" y="4168"/>
                </a:lnTo>
                <a:lnTo>
                  <a:pt x="2180" y="4172"/>
                </a:lnTo>
                <a:lnTo>
                  <a:pt x="2184" y="4186"/>
                </a:lnTo>
                <a:lnTo>
                  <a:pt x="2188" y="4198"/>
                </a:lnTo>
                <a:lnTo>
                  <a:pt x="2190" y="4208"/>
                </a:lnTo>
                <a:lnTo>
                  <a:pt x="2192" y="4216"/>
                </a:lnTo>
                <a:lnTo>
                  <a:pt x="2194" y="4224"/>
                </a:lnTo>
                <a:lnTo>
                  <a:pt x="2192" y="4232"/>
                </a:lnTo>
                <a:lnTo>
                  <a:pt x="2192" y="4240"/>
                </a:lnTo>
                <a:lnTo>
                  <a:pt x="2192" y="4242"/>
                </a:lnTo>
                <a:lnTo>
                  <a:pt x="2194" y="4246"/>
                </a:lnTo>
                <a:lnTo>
                  <a:pt x="2194" y="4248"/>
                </a:lnTo>
                <a:lnTo>
                  <a:pt x="2194" y="4250"/>
                </a:lnTo>
                <a:lnTo>
                  <a:pt x="2192" y="4258"/>
                </a:lnTo>
                <a:lnTo>
                  <a:pt x="2190" y="4266"/>
                </a:lnTo>
                <a:lnTo>
                  <a:pt x="2192" y="4268"/>
                </a:lnTo>
                <a:lnTo>
                  <a:pt x="2196" y="4268"/>
                </a:lnTo>
                <a:lnTo>
                  <a:pt x="2198" y="4268"/>
                </a:lnTo>
                <a:lnTo>
                  <a:pt x="2200" y="4270"/>
                </a:lnTo>
                <a:lnTo>
                  <a:pt x="2200" y="4276"/>
                </a:lnTo>
                <a:lnTo>
                  <a:pt x="2196" y="4286"/>
                </a:lnTo>
                <a:lnTo>
                  <a:pt x="2196" y="4298"/>
                </a:lnTo>
                <a:lnTo>
                  <a:pt x="2194" y="4306"/>
                </a:lnTo>
                <a:lnTo>
                  <a:pt x="2192" y="4310"/>
                </a:lnTo>
                <a:lnTo>
                  <a:pt x="2190" y="4320"/>
                </a:lnTo>
                <a:lnTo>
                  <a:pt x="2188" y="4344"/>
                </a:lnTo>
                <a:lnTo>
                  <a:pt x="2188" y="4352"/>
                </a:lnTo>
                <a:lnTo>
                  <a:pt x="2190" y="4352"/>
                </a:lnTo>
                <a:lnTo>
                  <a:pt x="2198" y="4336"/>
                </a:lnTo>
                <a:lnTo>
                  <a:pt x="2198" y="4340"/>
                </a:lnTo>
                <a:lnTo>
                  <a:pt x="2198" y="4346"/>
                </a:lnTo>
                <a:lnTo>
                  <a:pt x="2190" y="4360"/>
                </a:lnTo>
                <a:lnTo>
                  <a:pt x="2186" y="4368"/>
                </a:lnTo>
                <a:lnTo>
                  <a:pt x="2188" y="4372"/>
                </a:lnTo>
                <a:lnTo>
                  <a:pt x="2188" y="4374"/>
                </a:lnTo>
                <a:lnTo>
                  <a:pt x="2186" y="4380"/>
                </a:lnTo>
                <a:lnTo>
                  <a:pt x="2182" y="4390"/>
                </a:lnTo>
                <a:lnTo>
                  <a:pt x="2182" y="4396"/>
                </a:lnTo>
                <a:lnTo>
                  <a:pt x="2182" y="4400"/>
                </a:lnTo>
                <a:lnTo>
                  <a:pt x="2180" y="4406"/>
                </a:lnTo>
                <a:lnTo>
                  <a:pt x="2178" y="4416"/>
                </a:lnTo>
                <a:lnTo>
                  <a:pt x="2176" y="4426"/>
                </a:lnTo>
                <a:lnTo>
                  <a:pt x="2178" y="4434"/>
                </a:lnTo>
                <a:lnTo>
                  <a:pt x="2180" y="4440"/>
                </a:lnTo>
                <a:lnTo>
                  <a:pt x="2182" y="4442"/>
                </a:lnTo>
                <a:lnTo>
                  <a:pt x="2184" y="4442"/>
                </a:lnTo>
                <a:lnTo>
                  <a:pt x="2186" y="4438"/>
                </a:lnTo>
                <a:lnTo>
                  <a:pt x="2190" y="4432"/>
                </a:lnTo>
                <a:lnTo>
                  <a:pt x="2190" y="4430"/>
                </a:lnTo>
                <a:lnTo>
                  <a:pt x="2192" y="4430"/>
                </a:lnTo>
                <a:lnTo>
                  <a:pt x="2198" y="4438"/>
                </a:lnTo>
                <a:lnTo>
                  <a:pt x="2204" y="4450"/>
                </a:lnTo>
                <a:lnTo>
                  <a:pt x="2210" y="4464"/>
                </a:lnTo>
                <a:lnTo>
                  <a:pt x="2220" y="4480"/>
                </a:lnTo>
                <a:lnTo>
                  <a:pt x="2224" y="4484"/>
                </a:lnTo>
                <a:lnTo>
                  <a:pt x="2228" y="4484"/>
                </a:lnTo>
                <a:lnTo>
                  <a:pt x="2232" y="4486"/>
                </a:lnTo>
                <a:lnTo>
                  <a:pt x="2234" y="4488"/>
                </a:lnTo>
                <a:lnTo>
                  <a:pt x="2234" y="4494"/>
                </a:lnTo>
                <a:lnTo>
                  <a:pt x="2234" y="4498"/>
                </a:lnTo>
                <a:lnTo>
                  <a:pt x="2236" y="4502"/>
                </a:lnTo>
                <a:lnTo>
                  <a:pt x="2238" y="4508"/>
                </a:lnTo>
                <a:lnTo>
                  <a:pt x="2248" y="4516"/>
                </a:lnTo>
                <a:lnTo>
                  <a:pt x="2254" y="4526"/>
                </a:lnTo>
                <a:lnTo>
                  <a:pt x="2258" y="4536"/>
                </a:lnTo>
                <a:lnTo>
                  <a:pt x="2262" y="4544"/>
                </a:lnTo>
                <a:lnTo>
                  <a:pt x="2266" y="4562"/>
                </a:lnTo>
                <a:lnTo>
                  <a:pt x="2266" y="4578"/>
                </a:lnTo>
                <a:lnTo>
                  <a:pt x="2266" y="4588"/>
                </a:lnTo>
                <a:lnTo>
                  <a:pt x="2264" y="4592"/>
                </a:lnTo>
                <a:lnTo>
                  <a:pt x="2264" y="4596"/>
                </a:lnTo>
                <a:lnTo>
                  <a:pt x="2268" y="4600"/>
                </a:lnTo>
                <a:lnTo>
                  <a:pt x="2270" y="4602"/>
                </a:lnTo>
                <a:lnTo>
                  <a:pt x="2272" y="4606"/>
                </a:lnTo>
                <a:lnTo>
                  <a:pt x="2274" y="4612"/>
                </a:lnTo>
                <a:lnTo>
                  <a:pt x="2272" y="4622"/>
                </a:lnTo>
                <a:lnTo>
                  <a:pt x="2272" y="4634"/>
                </a:lnTo>
                <a:lnTo>
                  <a:pt x="2276" y="4638"/>
                </a:lnTo>
                <a:lnTo>
                  <a:pt x="2278" y="4640"/>
                </a:lnTo>
                <a:lnTo>
                  <a:pt x="2278" y="4644"/>
                </a:lnTo>
                <a:lnTo>
                  <a:pt x="2278" y="4648"/>
                </a:lnTo>
                <a:lnTo>
                  <a:pt x="2282" y="4654"/>
                </a:lnTo>
                <a:lnTo>
                  <a:pt x="2292" y="4666"/>
                </a:lnTo>
                <a:lnTo>
                  <a:pt x="2296" y="4672"/>
                </a:lnTo>
                <a:lnTo>
                  <a:pt x="2300" y="4680"/>
                </a:lnTo>
                <a:lnTo>
                  <a:pt x="2302" y="4688"/>
                </a:lnTo>
                <a:lnTo>
                  <a:pt x="2302" y="4696"/>
                </a:lnTo>
                <a:lnTo>
                  <a:pt x="2302" y="4700"/>
                </a:lnTo>
                <a:lnTo>
                  <a:pt x="2302" y="4702"/>
                </a:lnTo>
                <a:lnTo>
                  <a:pt x="2308" y="4708"/>
                </a:lnTo>
                <a:lnTo>
                  <a:pt x="2320" y="4716"/>
                </a:lnTo>
                <a:lnTo>
                  <a:pt x="2330" y="4724"/>
                </a:lnTo>
                <a:lnTo>
                  <a:pt x="2344" y="4736"/>
                </a:lnTo>
                <a:lnTo>
                  <a:pt x="2354" y="4746"/>
                </a:lnTo>
                <a:lnTo>
                  <a:pt x="2364" y="4754"/>
                </a:lnTo>
                <a:lnTo>
                  <a:pt x="2376" y="4760"/>
                </a:lnTo>
                <a:lnTo>
                  <a:pt x="2382" y="4764"/>
                </a:lnTo>
                <a:lnTo>
                  <a:pt x="2384" y="4766"/>
                </a:lnTo>
                <a:lnTo>
                  <a:pt x="2386" y="4770"/>
                </a:lnTo>
                <a:lnTo>
                  <a:pt x="2390" y="4776"/>
                </a:lnTo>
                <a:lnTo>
                  <a:pt x="2392" y="4774"/>
                </a:lnTo>
                <a:lnTo>
                  <a:pt x="2396" y="4770"/>
                </a:lnTo>
                <a:lnTo>
                  <a:pt x="2400" y="4770"/>
                </a:lnTo>
                <a:lnTo>
                  <a:pt x="2404" y="4770"/>
                </a:lnTo>
                <a:lnTo>
                  <a:pt x="2408" y="4770"/>
                </a:lnTo>
                <a:lnTo>
                  <a:pt x="2410" y="4768"/>
                </a:lnTo>
                <a:lnTo>
                  <a:pt x="2410" y="4764"/>
                </a:lnTo>
                <a:lnTo>
                  <a:pt x="2414" y="4764"/>
                </a:lnTo>
                <a:lnTo>
                  <a:pt x="2416" y="4766"/>
                </a:lnTo>
                <a:lnTo>
                  <a:pt x="2414" y="4770"/>
                </a:lnTo>
                <a:lnTo>
                  <a:pt x="2414" y="4772"/>
                </a:lnTo>
                <a:lnTo>
                  <a:pt x="2418" y="4774"/>
                </a:lnTo>
                <a:lnTo>
                  <a:pt x="2420" y="4774"/>
                </a:lnTo>
                <a:lnTo>
                  <a:pt x="2422" y="4772"/>
                </a:lnTo>
                <a:lnTo>
                  <a:pt x="2422" y="4766"/>
                </a:lnTo>
                <a:lnTo>
                  <a:pt x="2420" y="4756"/>
                </a:lnTo>
                <a:lnTo>
                  <a:pt x="2416" y="4750"/>
                </a:lnTo>
                <a:lnTo>
                  <a:pt x="2414" y="4744"/>
                </a:lnTo>
                <a:lnTo>
                  <a:pt x="2412" y="4740"/>
                </a:lnTo>
                <a:lnTo>
                  <a:pt x="2410" y="4730"/>
                </a:lnTo>
                <a:lnTo>
                  <a:pt x="2406" y="4718"/>
                </a:lnTo>
                <a:lnTo>
                  <a:pt x="2402" y="4714"/>
                </a:lnTo>
                <a:lnTo>
                  <a:pt x="2398" y="4708"/>
                </a:lnTo>
                <a:lnTo>
                  <a:pt x="2392" y="4704"/>
                </a:lnTo>
                <a:lnTo>
                  <a:pt x="2388" y="4698"/>
                </a:lnTo>
                <a:lnTo>
                  <a:pt x="2388" y="4690"/>
                </a:lnTo>
                <a:lnTo>
                  <a:pt x="2388" y="4684"/>
                </a:lnTo>
                <a:lnTo>
                  <a:pt x="2390" y="4672"/>
                </a:lnTo>
                <a:lnTo>
                  <a:pt x="2390" y="4668"/>
                </a:lnTo>
                <a:lnTo>
                  <a:pt x="2386" y="4664"/>
                </a:lnTo>
                <a:lnTo>
                  <a:pt x="2384" y="4658"/>
                </a:lnTo>
                <a:lnTo>
                  <a:pt x="2386" y="4654"/>
                </a:lnTo>
                <a:lnTo>
                  <a:pt x="2386" y="4648"/>
                </a:lnTo>
                <a:lnTo>
                  <a:pt x="2388" y="4642"/>
                </a:lnTo>
                <a:lnTo>
                  <a:pt x="2388" y="4636"/>
                </a:lnTo>
                <a:lnTo>
                  <a:pt x="2388" y="4628"/>
                </a:lnTo>
                <a:lnTo>
                  <a:pt x="2390" y="4616"/>
                </a:lnTo>
                <a:lnTo>
                  <a:pt x="2386" y="4600"/>
                </a:lnTo>
                <a:lnTo>
                  <a:pt x="2384" y="4592"/>
                </a:lnTo>
                <a:lnTo>
                  <a:pt x="2378" y="4584"/>
                </a:lnTo>
                <a:lnTo>
                  <a:pt x="2366" y="4570"/>
                </a:lnTo>
                <a:lnTo>
                  <a:pt x="2354" y="4558"/>
                </a:lnTo>
                <a:lnTo>
                  <a:pt x="2350" y="4552"/>
                </a:lnTo>
                <a:lnTo>
                  <a:pt x="2348" y="4546"/>
                </a:lnTo>
                <a:lnTo>
                  <a:pt x="2344" y="4540"/>
                </a:lnTo>
                <a:lnTo>
                  <a:pt x="2342" y="4538"/>
                </a:lnTo>
                <a:lnTo>
                  <a:pt x="2334" y="4536"/>
                </a:lnTo>
                <a:lnTo>
                  <a:pt x="2324" y="4526"/>
                </a:lnTo>
                <a:lnTo>
                  <a:pt x="2310" y="4508"/>
                </a:lnTo>
                <a:lnTo>
                  <a:pt x="2306" y="4502"/>
                </a:lnTo>
                <a:lnTo>
                  <a:pt x="2304" y="4502"/>
                </a:lnTo>
                <a:lnTo>
                  <a:pt x="2300" y="4504"/>
                </a:lnTo>
                <a:lnTo>
                  <a:pt x="2296" y="4504"/>
                </a:lnTo>
                <a:lnTo>
                  <a:pt x="2292" y="4504"/>
                </a:lnTo>
                <a:lnTo>
                  <a:pt x="2286" y="4500"/>
                </a:lnTo>
                <a:lnTo>
                  <a:pt x="2276" y="4494"/>
                </a:lnTo>
                <a:lnTo>
                  <a:pt x="2272" y="4486"/>
                </a:lnTo>
                <a:lnTo>
                  <a:pt x="2270" y="4476"/>
                </a:lnTo>
                <a:lnTo>
                  <a:pt x="2264" y="4454"/>
                </a:lnTo>
                <a:lnTo>
                  <a:pt x="2262" y="4434"/>
                </a:lnTo>
                <a:lnTo>
                  <a:pt x="2260" y="4428"/>
                </a:lnTo>
                <a:lnTo>
                  <a:pt x="2258" y="4426"/>
                </a:lnTo>
                <a:lnTo>
                  <a:pt x="2254" y="4426"/>
                </a:lnTo>
                <a:lnTo>
                  <a:pt x="2252" y="4424"/>
                </a:lnTo>
                <a:lnTo>
                  <a:pt x="2248" y="4416"/>
                </a:lnTo>
                <a:lnTo>
                  <a:pt x="2244" y="4402"/>
                </a:lnTo>
                <a:lnTo>
                  <a:pt x="2244" y="4388"/>
                </a:lnTo>
                <a:lnTo>
                  <a:pt x="2242" y="4386"/>
                </a:lnTo>
                <a:lnTo>
                  <a:pt x="2240" y="4384"/>
                </a:lnTo>
                <a:lnTo>
                  <a:pt x="2230" y="4388"/>
                </a:lnTo>
                <a:lnTo>
                  <a:pt x="2226" y="4390"/>
                </a:lnTo>
                <a:lnTo>
                  <a:pt x="2222" y="4390"/>
                </a:lnTo>
                <a:lnTo>
                  <a:pt x="2220" y="4388"/>
                </a:lnTo>
                <a:lnTo>
                  <a:pt x="2220" y="4382"/>
                </a:lnTo>
                <a:lnTo>
                  <a:pt x="2218" y="4352"/>
                </a:lnTo>
                <a:lnTo>
                  <a:pt x="2218" y="4330"/>
                </a:lnTo>
                <a:lnTo>
                  <a:pt x="2220" y="4320"/>
                </a:lnTo>
                <a:lnTo>
                  <a:pt x="2224" y="4316"/>
                </a:lnTo>
                <a:lnTo>
                  <a:pt x="2226" y="4310"/>
                </a:lnTo>
                <a:lnTo>
                  <a:pt x="2228" y="4306"/>
                </a:lnTo>
                <a:lnTo>
                  <a:pt x="2232" y="4296"/>
                </a:lnTo>
                <a:lnTo>
                  <a:pt x="2234" y="4284"/>
                </a:lnTo>
                <a:lnTo>
                  <a:pt x="2236" y="4274"/>
                </a:lnTo>
                <a:lnTo>
                  <a:pt x="2242" y="4258"/>
                </a:lnTo>
                <a:lnTo>
                  <a:pt x="2248" y="4232"/>
                </a:lnTo>
                <a:lnTo>
                  <a:pt x="2252" y="4208"/>
                </a:lnTo>
                <a:lnTo>
                  <a:pt x="2252" y="4200"/>
                </a:lnTo>
                <a:lnTo>
                  <a:pt x="2252" y="4196"/>
                </a:lnTo>
                <a:lnTo>
                  <a:pt x="2248" y="4192"/>
                </a:lnTo>
                <a:lnTo>
                  <a:pt x="2248" y="4190"/>
                </a:lnTo>
                <a:lnTo>
                  <a:pt x="2248" y="4186"/>
                </a:lnTo>
                <a:lnTo>
                  <a:pt x="2250" y="4184"/>
                </a:lnTo>
                <a:lnTo>
                  <a:pt x="2252" y="4180"/>
                </a:lnTo>
                <a:lnTo>
                  <a:pt x="2256" y="4178"/>
                </a:lnTo>
                <a:lnTo>
                  <a:pt x="2272" y="4176"/>
                </a:lnTo>
                <a:lnTo>
                  <a:pt x="2278" y="4178"/>
                </a:lnTo>
                <a:lnTo>
                  <a:pt x="2282" y="4180"/>
                </a:lnTo>
                <a:lnTo>
                  <a:pt x="2286" y="4182"/>
                </a:lnTo>
                <a:lnTo>
                  <a:pt x="2286" y="4184"/>
                </a:lnTo>
                <a:lnTo>
                  <a:pt x="2284" y="4194"/>
                </a:lnTo>
                <a:lnTo>
                  <a:pt x="2282" y="4210"/>
                </a:lnTo>
                <a:lnTo>
                  <a:pt x="2282" y="4220"/>
                </a:lnTo>
                <a:lnTo>
                  <a:pt x="2284" y="4222"/>
                </a:lnTo>
                <a:lnTo>
                  <a:pt x="2286" y="4222"/>
                </a:lnTo>
                <a:lnTo>
                  <a:pt x="2292" y="4222"/>
                </a:lnTo>
                <a:lnTo>
                  <a:pt x="2296" y="4222"/>
                </a:lnTo>
                <a:lnTo>
                  <a:pt x="2300" y="4222"/>
                </a:lnTo>
                <a:lnTo>
                  <a:pt x="2304" y="4224"/>
                </a:lnTo>
                <a:lnTo>
                  <a:pt x="2306" y="4224"/>
                </a:lnTo>
                <a:lnTo>
                  <a:pt x="2310" y="4220"/>
                </a:lnTo>
                <a:lnTo>
                  <a:pt x="2316" y="4218"/>
                </a:lnTo>
                <a:lnTo>
                  <a:pt x="2318" y="4218"/>
                </a:lnTo>
                <a:lnTo>
                  <a:pt x="2322" y="4220"/>
                </a:lnTo>
                <a:lnTo>
                  <a:pt x="2330" y="4228"/>
                </a:lnTo>
                <a:lnTo>
                  <a:pt x="2336" y="4236"/>
                </a:lnTo>
                <a:lnTo>
                  <a:pt x="2342" y="4244"/>
                </a:lnTo>
                <a:lnTo>
                  <a:pt x="2346" y="4246"/>
                </a:lnTo>
                <a:lnTo>
                  <a:pt x="2350" y="4248"/>
                </a:lnTo>
                <a:lnTo>
                  <a:pt x="2354" y="4250"/>
                </a:lnTo>
                <a:lnTo>
                  <a:pt x="2356" y="4252"/>
                </a:lnTo>
                <a:lnTo>
                  <a:pt x="2360" y="4258"/>
                </a:lnTo>
                <a:lnTo>
                  <a:pt x="2362" y="4266"/>
                </a:lnTo>
                <a:lnTo>
                  <a:pt x="2364" y="4268"/>
                </a:lnTo>
                <a:lnTo>
                  <a:pt x="2368" y="4268"/>
                </a:lnTo>
                <a:lnTo>
                  <a:pt x="2362" y="4256"/>
                </a:lnTo>
                <a:lnTo>
                  <a:pt x="2362" y="4246"/>
                </a:lnTo>
                <a:lnTo>
                  <a:pt x="2362" y="4256"/>
                </a:lnTo>
                <a:lnTo>
                  <a:pt x="2368" y="4268"/>
                </a:lnTo>
                <a:lnTo>
                  <a:pt x="2374" y="4280"/>
                </a:lnTo>
                <a:lnTo>
                  <a:pt x="2376" y="4286"/>
                </a:lnTo>
                <a:lnTo>
                  <a:pt x="2374" y="4292"/>
                </a:lnTo>
                <a:lnTo>
                  <a:pt x="2374" y="4300"/>
                </a:lnTo>
                <a:lnTo>
                  <a:pt x="2376" y="4310"/>
                </a:lnTo>
                <a:lnTo>
                  <a:pt x="2378" y="4310"/>
                </a:lnTo>
                <a:lnTo>
                  <a:pt x="2380" y="4308"/>
                </a:lnTo>
                <a:lnTo>
                  <a:pt x="2386" y="4308"/>
                </a:lnTo>
                <a:lnTo>
                  <a:pt x="2388" y="4308"/>
                </a:lnTo>
                <a:lnTo>
                  <a:pt x="2388" y="4304"/>
                </a:lnTo>
                <a:lnTo>
                  <a:pt x="2388" y="4298"/>
                </a:lnTo>
                <a:lnTo>
                  <a:pt x="2388" y="4296"/>
                </a:lnTo>
                <a:lnTo>
                  <a:pt x="2390" y="4294"/>
                </a:lnTo>
                <a:lnTo>
                  <a:pt x="2392" y="4296"/>
                </a:lnTo>
                <a:lnTo>
                  <a:pt x="2396" y="4300"/>
                </a:lnTo>
                <a:lnTo>
                  <a:pt x="2398" y="4304"/>
                </a:lnTo>
                <a:lnTo>
                  <a:pt x="2398" y="4308"/>
                </a:lnTo>
                <a:lnTo>
                  <a:pt x="2394" y="4314"/>
                </a:lnTo>
                <a:lnTo>
                  <a:pt x="2390" y="4320"/>
                </a:lnTo>
                <a:lnTo>
                  <a:pt x="2390" y="4322"/>
                </a:lnTo>
                <a:lnTo>
                  <a:pt x="2392" y="4324"/>
                </a:lnTo>
                <a:lnTo>
                  <a:pt x="2396" y="4326"/>
                </a:lnTo>
                <a:lnTo>
                  <a:pt x="2398" y="4326"/>
                </a:lnTo>
                <a:lnTo>
                  <a:pt x="2402" y="4324"/>
                </a:lnTo>
                <a:lnTo>
                  <a:pt x="2404" y="4322"/>
                </a:lnTo>
                <a:lnTo>
                  <a:pt x="2406" y="4320"/>
                </a:lnTo>
                <a:lnTo>
                  <a:pt x="2406" y="4322"/>
                </a:lnTo>
                <a:lnTo>
                  <a:pt x="2412" y="4324"/>
                </a:lnTo>
                <a:lnTo>
                  <a:pt x="2416" y="4324"/>
                </a:lnTo>
                <a:lnTo>
                  <a:pt x="2422" y="4326"/>
                </a:lnTo>
                <a:lnTo>
                  <a:pt x="2424" y="4328"/>
                </a:lnTo>
                <a:lnTo>
                  <a:pt x="2428" y="4334"/>
                </a:lnTo>
                <a:lnTo>
                  <a:pt x="2430" y="4340"/>
                </a:lnTo>
                <a:lnTo>
                  <a:pt x="2434" y="4344"/>
                </a:lnTo>
                <a:lnTo>
                  <a:pt x="2436" y="4344"/>
                </a:lnTo>
                <a:lnTo>
                  <a:pt x="2438" y="4344"/>
                </a:lnTo>
                <a:lnTo>
                  <a:pt x="2444" y="4342"/>
                </a:lnTo>
                <a:lnTo>
                  <a:pt x="2446" y="4342"/>
                </a:lnTo>
                <a:lnTo>
                  <a:pt x="2450" y="4346"/>
                </a:lnTo>
                <a:lnTo>
                  <a:pt x="2452" y="4350"/>
                </a:lnTo>
                <a:lnTo>
                  <a:pt x="2452" y="4352"/>
                </a:lnTo>
                <a:lnTo>
                  <a:pt x="2448" y="4360"/>
                </a:lnTo>
                <a:lnTo>
                  <a:pt x="2444" y="4370"/>
                </a:lnTo>
                <a:lnTo>
                  <a:pt x="2442" y="4378"/>
                </a:lnTo>
                <a:lnTo>
                  <a:pt x="2440" y="4388"/>
                </a:lnTo>
                <a:lnTo>
                  <a:pt x="2440" y="4410"/>
                </a:lnTo>
                <a:lnTo>
                  <a:pt x="2442" y="4422"/>
                </a:lnTo>
                <a:lnTo>
                  <a:pt x="2444" y="4424"/>
                </a:lnTo>
                <a:lnTo>
                  <a:pt x="2446" y="4424"/>
                </a:lnTo>
                <a:lnTo>
                  <a:pt x="2450" y="4422"/>
                </a:lnTo>
                <a:lnTo>
                  <a:pt x="2456" y="4416"/>
                </a:lnTo>
                <a:lnTo>
                  <a:pt x="2478" y="4396"/>
                </a:lnTo>
                <a:lnTo>
                  <a:pt x="2488" y="4388"/>
                </a:lnTo>
                <a:lnTo>
                  <a:pt x="2496" y="4384"/>
                </a:lnTo>
                <a:lnTo>
                  <a:pt x="2500" y="4382"/>
                </a:lnTo>
                <a:lnTo>
                  <a:pt x="2502" y="4380"/>
                </a:lnTo>
                <a:lnTo>
                  <a:pt x="2502" y="4376"/>
                </a:lnTo>
                <a:lnTo>
                  <a:pt x="2502" y="4374"/>
                </a:lnTo>
                <a:lnTo>
                  <a:pt x="2508" y="4372"/>
                </a:lnTo>
                <a:lnTo>
                  <a:pt x="2512" y="4370"/>
                </a:lnTo>
                <a:lnTo>
                  <a:pt x="2516" y="4364"/>
                </a:lnTo>
                <a:lnTo>
                  <a:pt x="2520" y="4346"/>
                </a:lnTo>
                <a:lnTo>
                  <a:pt x="2524" y="4328"/>
                </a:lnTo>
                <a:lnTo>
                  <a:pt x="2526" y="4324"/>
                </a:lnTo>
                <a:lnTo>
                  <a:pt x="2526" y="4322"/>
                </a:lnTo>
                <a:lnTo>
                  <a:pt x="2528" y="4324"/>
                </a:lnTo>
                <a:lnTo>
                  <a:pt x="2534" y="4328"/>
                </a:lnTo>
                <a:lnTo>
                  <a:pt x="2536" y="4330"/>
                </a:lnTo>
                <a:lnTo>
                  <a:pt x="2538" y="4332"/>
                </a:lnTo>
                <a:lnTo>
                  <a:pt x="2544" y="4332"/>
                </a:lnTo>
                <a:lnTo>
                  <a:pt x="2548" y="4330"/>
                </a:lnTo>
                <a:lnTo>
                  <a:pt x="2556" y="4326"/>
                </a:lnTo>
                <a:lnTo>
                  <a:pt x="2566" y="4318"/>
                </a:lnTo>
                <a:lnTo>
                  <a:pt x="2576" y="4310"/>
                </a:lnTo>
                <a:lnTo>
                  <a:pt x="2584" y="4304"/>
                </a:lnTo>
                <a:lnTo>
                  <a:pt x="2598" y="4296"/>
                </a:lnTo>
                <a:lnTo>
                  <a:pt x="2604" y="4292"/>
                </a:lnTo>
                <a:lnTo>
                  <a:pt x="2610" y="4286"/>
                </a:lnTo>
                <a:lnTo>
                  <a:pt x="2614" y="4280"/>
                </a:lnTo>
                <a:lnTo>
                  <a:pt x="2618" y="4272"/>
                </a:lnTo>
                <a:lnTo>
                  <a:pt x="2622" y="4252"/>
                </a:lnTo>
                <a:lnTo>
                  <a:pt x="2622" y="4238"/>
                </a:lnTo>
                <a:lnTo>
                  <a:pt x="2624" y="4228"/>
                </a:lnTo>
                <a:lnTo>
                  <a:pt x="2624" y="4224"/>
                </a:lnTo>
                <a:lnTo>
                  <a:pt x="2626" y="4222"/>
                </a:lnTo>
                <a:lnTo>
                  <a:pt x="2628" y="4222"/>
                </a:lnTo>
                <a:lnTo>
                  <a:pt x="2630" y="4220"/>
                </a:lnTo>
                <a:lnTo>
                  <a:pt x="2630" y="4214"/>
                </a:lnTo>
                <a:lnTo>
                  <a:pt x="2628" y="4206"/>
                </a:lnTo>
                <a:lnTo>
                  <a:pt x="2624" y="4198"/>
                </a:lnTo>
                <a:lnTo>
                  <a:pt x="2622" y="4194"/>
                </a:lnTo>
                <a:lnTo>
                  <a:pt x="2622" y="4190"/>
                </a:lnTo>
                <a:lnTo>
                  <a:pt x="2624" y="4174"/>
                </a:lnTo>
                <a:lnTo>
                  <a:pt x="2624" y="4152"/>
                </a:lnTo>
                <a:lnTo>
                  <a:pt x="2622" y="4138"/>
                </a:lnTo>
                <a:lnTo>
                  <a:pt x="2616" y="4122"/>
                </a:lnTo>
                <a:lnTo>
                  <a:pt x="2606" y="4096"/>
                </a:lnTo>
                <a:lnTo>
                  <a:pt x="2598" y="4080"/>
                </a:lnTo>
                <a:lnTo>
                  <a:pt x="2590" y="4068"/>
                </a:lnTo>
                <a:lnTo>
                  <a:pt x="2584" y="4056"/>
                </a:lnTo>
                <a:lnTo>
                  <a:pt x="2580" y="4046"/>
                </a:lnTo>
                <a:lnTo>
                  <a:pt x="2572" y="4042"/>
                </a:lnTo>
                <a:lnTo>
                  <a:pt x="2562" y="4034"/>
                </a:lnTo>
                <a:lnTo>
                  <a:pt x="2548" y="4020"/>
                </a:lnTo>
                <a:lnTo>
                  <a:pt x="2534" y="4002"/>
                </a:lnTo>
                <a:lnTo>
                  <a:pt x="2522" y="3986"/>
                </a:lnTo>
                <a:lnTo>
                  <a:pt x="2514" y="3972"/>
                </a:lnTo>
                <a:lnTo>
                  <a:pt x="2510" y="3966"/>
                </a:lnTo>
                <a:lnTo>
                  <a:pt x="2510" y="3960"/>
                </a:lnTo>
                <a:lnTo>
                  <a:pt x="2508" y="3954"/>
                </a:lnTo>
                <a:lnTo>
                  <a:pt x="2506" y="3950"/>
                </a:lnTo>
                <a:lnTo>
                  <a:pt x="2500" y="3946"/>
                </a:lnTo>
                <a:lnTo>
                  <a:pt x="2492" y="3940"/>
                </a:lnTo>
                <a:lnTo>
                  <a:pt x="2486" y="3934"/>
                </a:lnTo>
                <a:lnTo>
                  <a:pt x="2482" y="3926"/>
                </a:lnTo>
                <a:lnTo>
                  <a:pt x="2478" y="3916"/>
                </a:lnTo>
                <a:lnTo>
                  <a:pt x="2478" y="3904"/>
                </a:lnTo>
                <a:lnTo>
                  <a:pt x="2480" y="3894"/>
                </a:lnTo>
                <a:lnTo>
                  <a:pt x="2482" y="3884"/>
                </a:lnTo>
                <a:lnTo>
                  <a:pt x="2486" y="3874"/>
                </a:lnTo>
                <a:lnTo>
                  <a:pt x="2492" y="3864"/>
                </a:lnTo>
                <a:lnTo>
                  <a:pt x="2498" y="3856"/>
                </a:lnTo>
                <a:lnTo>
                  <a:pt x="2506" y="3848"/>
                </a:lnTo>
                <a:lnTo>
                  <a:pt x="2512" y="3842"/>
                </a:lnTo>
                <a:lnTo>
                  <a:pt x="2516" y="3836"/>
                </a:lnTo>
                <a:lnTo>
                  <a:pt x="2518" y="3826"/>
                </a:lnTo>
                <a:lnTo>
                  <a:pt x="2520" y="3816"/>
                </a:lnTo>
                <a:lnTo>
                  <a:pt x="2522" y="3812"/>
                </a:lnTo>
                <a:lnTo>
                  <a:pt x="2526" y="3808"/>
                </a:lnTo>
                <a:lnTo>
                  <a:pt x="2532" y="3806"/>
                </a:lnTo>
                <a:lnTo>
                  <a:pt x="2534" y="3806"/>
                </a:lnTo>
                <a:lnTo>
                  <a:pt x="2536" y="3808"/>
                </a:lnTo>
                <a:lnTo>
                  <a:pt x="2540" y="3808"/>
                </a:lnTo>
                <a:lnTo>
                  <a:pt x="2544" y="3804"/>
                </a:lnTo>
                <a:lnTo>
                  <a:pt x="2546" y="3800"/>
                </a:lnTo>
                <a:lnTo>
                  <a:pt x="2548" y="3794"/>
                </a:lnTo>
                <a:lnTo>
                  <a:pt x="2554" y="3790"/>
                </a:lnTo>
                <a:lnTo>
                  <a:pt x="2562" y="3784"/>
                </a:lnTo>
                <a:lnTo>
                  <a:pt x="2568" y="3782"/>
                </a:lnTo>
                <a:lnTo>
                  <a:pt x="2572" y="3782"/>
                </a:lnTo>
                <a:lnTo>
                  <a:pt x="2574" y="3778"/>
                </a:lnTo>
                <a:lnTo>
                  <a:pt x="2576" y="3780"/>
                </a:lnTo>
                <a:lnTo>
                  <a:pt x="2578" y="3780"/>
                </a:lnTo>
                <a:lnTo>
                  <a:pt x="2582" y="3780"/>
                </a:lnTo>
                <a:lnTo>
                  <a:pt x="2584" y="3776"/>
                </a:lnTo>
                <a:lnTo>
                  <a:pt x="2584" y="3774"/>
                </a:lnTo>
                <a:lnTo>
                  <a:pt x="2586" y="3776"/>
                </a:lnTo>
                <a:lnTo>
                  <a:pt x="2590" y="3778"/>
                </a:lnTo>
                <a:lnTo>
                  <a:pt x="2592" y="3778"/>
                </a:lnTo>
                <a:lnTo>
                  <a:pt x="2594" y="3774"/>
                </a:lnTo>
                <a:lnTo>
                  <a:pt x="2592" y="3772"/>
                </a:lnTo>
                <a:lnTo>
                  <a:pt x="2592" y="3768"/>
                </a:lnTo>
                <a:lnTo>
                  <a:pt x="2592" y="3762"/>
                </a:lnTo>
                <a:lnTo>
                  <a:pt x="2592" y="3760"/>
                </a:lnTo>
                <a:lnTo>
                  <a:pt x="2594" y="3762"/>
                </a:lnTo>
                <a:lnTo>
                  <a:pt x="2596" y="3766"/>
                </a:lnTo>
                <a:lnTo>
                  <a:pt x="2602" y="3772"/>
                </a:lnTo>
                <a:lnTo>
                  <a:pt x="2604" y="3774"/>
                </a:lnTo>
                <a:lnTo>
                  <a:pt x="2610" y="3776"/>
                </a:lnTo>
                <a:lnTo>
                  <a:pt x="2614" y="3776"/>
                </a:lnTo>
                <a:lnTo>
                  <a:pt x="2616" y="3778"/>
                </a:lnTo>
                <a:lnTo>
                  <a:pt x="2614" y="3782"/>
                </a:lnTo>
                <a:lnTo>
                  <a:pt x="2614" y="3784"/>
                </a:lnTo>
                <a:lnTo>
                  <a:pt x="2616" y="3786"/>
                </a:lnTo>
                <a:lnTo>
                  <a:pt x="2620" y="3786"/>
                </a:lnTo>
                <a:lnTo>
                  <a:pt x="2630" y="3784"/>
                </a:lnTo>
                <a:lnTo>
                  <a:pt x="2632" y="3782"/>
                </a:lnTo>
                <a:lnTo>
                  <a:pt x="2634" y="3778"/>
                </a:lnTo>
                <a:lnTo>
                  <a:pt x="2632" y="3772"/>
                </a:lnTo>
                <a:lnTo>
                  <a:pt x="2634" y="3772"/>
                </a:lnTo>
                <a:lnTo>
                  <a:pt x="2636" y="3778"/>
                </a:lnTo>
                <a:lnTo>
                  <a:pt x="2640" y="3782"/>
                </a:lnTo>
                <a:lnTo>
                  <a:pt x="2642" y="3782"/>
                </a:lnTo>
                <a:lnTo>
                  <a:pt x="2644" y="3782"/>
                </a:lnTo>
                <a:lnTo>
                  <a:pt x="2648" y="3784"/>
                </a:lnTo>
                <a:lnTo>
                  <a:pt x="2648" y="3786"/>
                </a:lnTo>
                <a:lnTo>
                  <a:pt x="2646" y="3788"/>
                </a:lnTo>
                <a:lnTo>
                  <a:pt x="2642" y="3794"/>
                </a:lnTo>
                <a:lnTo>
                  <a:pt x="2640" y="3802"/>
                </a:lnTo>
                <a:lnTo>
                  <a:pt x="2638" y="3810"/>
                </a:lnTo>
                <a:lnTo>
                  <a:pt x="2640" y="3816"/>
                </a:lnTo>
                <a:lnTo>
                  <a:pt x="2642" y="3818"/>
                </a:lnTo>
                <a:lnTo>
                  <a:pt x="2642" y="3820"/>
                </a:lnTo>
                <a:lnTo>
                  <a:pt x="2642" y="3824"/>
                </a:lnTo>
                <a:lnTo>
                  <a:pt x="2644" y="3828"/>
                </a:lnTo>
                <a:lnTo>
                  <a:pt x="2646" y="3832"/>
                </a:lnTo>
                <a:lnTo>
                  <a:pt x="2648" y="3836"/>
                </a:lnTo>
                <a:lnTo>
                  <a:pt x="2648" y="3840"/>
                </a:lnTo>
                <a:lnTo>
                  <a:pt x="2648" y="3842"/>
                </a:lnTo>
                <a:lnTo>
                  <a:pt x="2652" y="3844"/>
                </a:lnTo>
                <a:lnTo>
                  <a:pt x="2664" y="3842"/>
                </a:lnTo>
                <a:lnTo>
                  <a:pt x="2672" y="3838"/>
                </a:lnTo>
                <a:lnTo>
                  <a:pt x="2674" y="3836"/>
                </a:lnTo>
                <a:lnTo>
                  <a:pt x="2674" y="3834"/>
                </a:lnTo>
                <a:lnTo>
                  <a:pt x="2670" y="3828"/>
                </a:lnTo>
                <a:lnTo>
                  <a:pt x="2668" y="3820"/>
                </a:lnTo>
                <a:lnTo>
                  <a:pt x="2666" y="3814"/>
                </a:lnTo>
                <a:lnTo>
                  <a:pt x="2662" y="3812"/>
                </a:lnTo>
                <a:lnTo>
                  <a:pt x="2660" y="3812"/>
                </a:lnTo>
                <a:lnTo>
                  <a:pt x="2658" y="3810"/>
                </a:lnTo>
                <a:lnTo>
                  <a:pt x="2660" y="3804"/>
                </a:lnTo>
                <a:lnTo>
                  <a:pt x="2666" y="3800"/>
                </a:lnTo>
                <a:lnTo>
                  <a:pt x="2684" y="3788"/>
                </a:lnTo>
                <a:lnTo>
                  <a:pt x="2692" y="3784"/>
                </a:lnTo>
                <a:lnTo>
                  <a:pt x="2698" y="3782"/>
                </a:lnTo>
                <a:lnTo>
                  <a:pt x="2704" y="3784"/>
                </a:lnTo>
                <a:lnTo>
                  <a:pt x="2716" y="3780"/>
                </a:lnTo>
                <a:lnTo>
                  <a:pt x="2722" y="3778"/>
                </a:lnTo>
                <a:lnTo>
                  <a:pt x="2726" y="3774"/>
                </a:lnTo>
                <a:lnTo>
                  <a:pt x="2730" y="3768"/>
                </a:lnTo>
                <a:lnTo>
                  <a:pt x="2730" y="3764"/>
                </a:lnTo>
                <a:lnTo>
                  <a:pt x="2736" y="3766"/>
                </a:lnTo>
                <a:lnTo>
                  <a:pt x="2740" y="3768"/>
                </a:lnTo>
                <a:lnTo>
                  <a:pt x="2742" y="3772"/>
                </a:lnTo>
                <a:lnTo>
                  <a:pt x="2746" y="3768"/>
                </a:lnTo>
                <a:lnTo>
                  <a:pt x="2750" y="3764"/>
                </a:lnTo>
                <a:lnTo>
                  <a:pt x="2752" y="3766"/>
                </a:lnTo>
                <a:lnTo>
                  <a:pt x="2754" y="3768"/>
                </a:lnTo>
                <a:lnTo>
                  <a:pt x="2758" y="3764"/>
                </a:lnTo>
                <a:lnTo>
                  <a:pt x="2762" y="3760"/>
                </a:lnTo>
                <a:lnTo>
                  <a:pt x="2764" y="3760"/>
                </a:lnTo>
                <a:lnTo>
                  <a:pt x="2768" y="3760"/>
                </a:lnTo>
                <a:lnTo>
                  <a:pt x="2772" y="3762"/>
                </a:lnTo>
                <a:lnTo>
                  <a:pt x="2774" y="3760"/>
                </a:lnTo>
                <a:lnTo>
                  <a:pt x="2774" y="3756"/>
                </a:lnTo>
                <a:lnTo>
                  <a:pt x="2776" y="3750"/>
                </a:lnTo>
                <a:lnTo>
                  <a:pt x="2778" y="3752"/>
                </a:lnTo>
                <a:lnTo>
                  <a:pt x="2780" y="3754"/>
                </a:lnTo>
                <a:lnTo>
                  <a:pt x="2782" y="3754"/>
                </a:lnTo>
                <a:lnTo>
                  <a:pt x="2784" y="3752"/>
                </a:lnTo>
                <a:lnTo>
                  <a:pt x="2788" y="3748"/>
                </a:lnTo>
                <a:lnTo>
                  <a:pt x="2790" y="3748"/>
                </a:lnTo>
                <a:lnTo>
                  <a:pt x="2792" y="3748"/>
                </a:lnTo>
                <a:lnTo>
                  <a:pt x="2796" y="3744"/>
                </a:lnTo>
                <a:lnTo>
                  <a:pt x="2798" y="3740"/>
                </a:lnTo>
                <a:lnTo>
                  <a:pt x="2798" y="3736"/>
                </a:lnTo>
                <a:lnTo>
                  <a:pt x="2794" y="3724"/>
                </a:lnTo>
                <a:lnTo>
                  <a:pt x="2792" y="3714"/>
                </a:lnTo>
                <a:lnTo>
                  <a:pt x="2790" y="3712"/>
                </a:lnTo>
                <a:lnTo>
                  <a:pt x="2792" y="3708"/>
                </a:lnTo>
                <a:lnTo>
                  <a:pt x="2794" y="3708"/>
                </a:lnTo>
                <a:lnTo>
                  <a:pt x="2796" y="3710"/>
                </a:lnTo>
                <a:lnTo>
                  <a:pt x="2804" y="3720"/>
                </a:lnTo>
                <a:lnTo>
                  <a:pt x="2808" y="3726"/>
                </a:lnTo>
                <a:lnTo>
                  <a:pt x="2812" y="3730"/>
                </a:lnTo>
                <a:lnTo>
                  <a:pt x="2810" y="3734"/>
                </a:lnTo>
                <a:lnTo>
                  <a:pt x="2810" y="3738"/>
                </a:lnTo>
                <a:lnTo>
                  <a:pt x="2812" y="3738"/>
                </a:lnTo>
                <a:lnTo>
                  <a:pt x="2818" y="3740"/>
                </a:lnTo>
                <a:lnTo>
                  <a:pt x="2820" y="3742"/>
                </a:lnTo>
                <a:lnTo>
                  <a:pt x="2824" y="3742"/>
                </a:lnTo>
                <a:lnTo>
                  <a:pt x="2826" y="3740"/>
                </a:lnTo>
                <a:lnTo>
                  <a:pt x="2828" y="3736"/>
                </a:lnTo>
                <a:lnTo>
                  <a:pt x="2828" y="3734"/>
                </a:lnTo>
                <a:lnTo>
                  <a:pt x="2826" y="3730"/>
                </a:lnTo>
                <a:lnTo>
                  <a:pt x="2826" y="3726"/>
                </a:lnTo>
                <a:lnTo>
                  <a:pt x="2826" y="3724"/>
                </a:lnTo>
                <a:lnTo>
                  <a:pt x="2828" y="3724"/>
                </a:lnTo>
                <a:lnTo>
                  <a:pt x="2830" y="3728"/>
                </a:lnTo>
                <a:lnTo>
                  <a:pt x="2834" y="3730"/>
                </a:lnTo>
                <a:lnTo>
                  <a:pt x="2836" y="3732"/>
                </a:lnTo>
                <a:lnTo>
                  <a:pt x="2838" y="3730"/>
                </a:lnTo>
                <a:lnTo>
                  <a:pt x="2840" y="3728"/>
                </a:lnTo>
                <a:lnTo>
                  <a:pt x="2838" y="3724"/>
                </a:lnTo>
                <a:lnTo>
                  <a:pt x="2836" y="3720"/>
                </a:lnTo>
                <a:lnTo>
                  <a:pt x="2838" y="3718"/>
                </a:lnTo>
                <a:lnTo>
                  <a:pt x="2840" y="3716"/>
                </a:lnTo>
                <a:lnTo>
                  <a:pt x="2842" y="3716"/>
                </a:lnTo>
                <a:lnTo>
                  <a:pt x="2844" y="3718"/>
                </a:lnTo>
                <a:lnTo>
                  <a:pt x="2846" y="3724"/>
                </a:lnTo>
                <a:lnTo>
                  <a:pt x="2846" y="3726"/>
                </a:lnTo>
                <a:lnTo>
                  <a:pt x="2848" y="3728"/>
                </a:lnTo>
                <a:lnTo>
                  <a:pt x="2850" y="3728"/>
                </a:lnTo>
                <a:lnTo>
                  <a:pt x="2854" y="3724"/>
                </a:lnTo>
                <a:lnTo>
                  <a:pt x="2860" y="3718"/>
                </a:lnTo>
                <a:lnTo>
                  <a:pt x="2864" y="3716"/>
                </a:lnTo>
                <a:lnTo>
                  <a:pt x="2874" y="3722"/>
                </a:lnTo>
                <a:lnTo>
                  <a:pt x="2876" y="3722"/>
                </a:lnTo>
                <a:lnTo>
                  <a:pt x="2878" y="3722"/>
                </a:lnTo>
                <a:lnTo>
                  <a:pt x="2878" y="3718"/>
                </a:lnTo>
                <a:lnTo>
                  <a:pt x="2878" y="3714"/>
                </a:lnTo>
                <a:lnTo>
                  <a:pt x="2878" y="3712"/>
                </a:lnTo>
                <a:lnTo>
                  <a:pt x="2880" y="3712"/>
                </a:lnTo>
                <a:lnTo>
                  <a:pt x="2882" y="3712"/>
                </a:lnTo>
                <a:lnTo>
                  <a:pt x="2884" y="3716"/>
                </a:lnTo>
                <a:lnTo>
                  <a:pt x="2886" y="3718"/>
                </a:lnTo>
                <a:lnTo>
                  <a:pt x="2894" y="3716"/>
                </a:lnTo>
                <a:lnTo>
                  <a:pt x="2902" y="3712"/>
                </a:lnTo>
                <a:lnTo>
                  <a:pt x="2910" y="3710"/>
                </a:lnTo>
                <a:lnTo>
                  <a:pt x="2914" y="3706"/>
                </a:lnTo>
                <a:lnTo>
                  <a:pt x="2916" y="3702"/>
                </a:lnTo>
                <a:lnTo>
                  <a:pt x="2918" y="3698"/>
                </a:lnTo>
                <a:lnTo>
                  <a:pt x="2918" y="3696"/>
                </a:lnTo>
                <a:lnTo>
                  <a:pt x="2922" y="3694"/>
                </a:lnTo>
                <a:lnTo>
                  <a:pt x="2926" y="3692"/>
                </a:lnTo>
                <a:lnTo>
                  <a:pt x="2924" y="3690"/>
                </a:lnTo>
                <a:lnTo>
                  <a:pt x="2922" y="3688"/>
                </a:lnTo>
                <a:lnTo>
                  <a:pt x="2924" y="3686"/>
                </a:lnTo>
                <a:lnTo>
                  <a:pt x="2926" y="3684"/>
                </a:lnTo>
                <a:lnTo>
                  <a:pt x="2930" y="3678"/>
                </a:lnTo>
                <a:lnTo>
                  <a:pt x="2932" y="3674"/>
                </a:lnTo>
                <a:lnTo>
                  <a:pt x="2936" y="3674"/>
                </a:lnTo>
                <a:lnTo>
                  <a:pt x="2940" y="3674"/>
                </a:lnTo>
                <a:lnTo>
                  <a:pt x="2944" y="3672"/>
                </a:lnTo>
                <a:lnTo>
                  <a:pt x="2948" y="3668"/>
                </a:lnTo>
                <a:lnTo>
                  <a:pt x="2954" y="3662"/>
                </a:lnTo>
                <a:lnTo>
                  <a:pt x="2956" y="3662"/>
                </a:lnTo>
                <a:lnTo>
                  <a:pt x="2956" y="3664"/>
                </a:lnTo>
                <a:lnTo>
                  <a:pt x="2958" y="3666"/>
                </a:lnTo>
                <a:lnTo>
                  <a:pt x="2960" y="3662"/>
                </a:lnTo>
                <a:lnTo>
                  <a:pt x="2974" y="3648"/>
                </a:lnTo>
                <a:lnTo>
                  <a:pt x="2980" y="3642"/>
                </a:lnTo>
                <a:lnTo>
                  <a:pt x="2980" y="3638"/>
                </a:lnTo>
                <a:lnTo>
                  <a:pt x="2978" y="3636"/>
                </a:lnTo>
                <a:lnTo>
                  <a:pt x="2976" y="3632"/>
                </a:lnTo>
                <a:lnTo>
                  <a:pt x="2978" y="3626"/>
                </a:lnTo>
                <a:lnTo>
                  <a:pt x="2980" y="3624"/>
                </a:lnTo>
                <a:lnTo>
                  <a:pt x="2982" y="3624"/>
                </a:lnTo>
                <a:lnTo>
                  <a:pt x="2984" y="3626"/>
                </a:lnTo>
                <a:lnTo>
                  <a:pt x="2986" y="3628"/>
                </a:lnTo>
                <a:lnTo>
                  <a:pt x="2988" y="3626"/>
                </a:lnTo>
                <a:lnTo>
                  <a:pt x="2990" y="3626"/>
                </a:lnTo>
                <a:lnTo>
                  <a:pt x="2994" y="3628"/>
                </a:lnTo>
                <a:lnTo>
                  <a:pt x="2998" y="3630"/>
                </a:lnTo>
                <a:lnTo>
                  <a:pt x="3000" y="3624"/>
                </a:lnTo>
                <a:lnTo>
                  <a:pt x="3004" y="3616"/>
                </a:lnTo>
                <a:lnTo>
                  <a:pt x="3008" y="3614"/>
                </a:lnTo>
                <a:lnTo>
                  <a:pt x="3012" y="3610"/>
                </a:lnTo>
                <a:lnTo>
                  <a:pt x="3016" y="3608"/>
                </a:lnTo>
                <a:lnTo>
                  <a:pt x="3016" y="3606"/>
                </a:lnTo>
                <a:lnTo>
                  <a:pt x="3012" y="3602"/>
                </a:lnTo>
                <a:lnTo>
                  <a:pt x="3010" y="3598"/>
                </a:lnTo>
                <a:lnTo>
                  <a:pt x="3010" y="3594"/>
                </a:lnTo>
                <a:lnTo>
                  <a:pt x="3012" y="3590"/>
                </a:lnTo>
                <a:lnTo>
                  <a:pt x="3014" y="3594"/>
                </a:lnTo>
                <a:lnTo>
                  <a:pt x="3018" y="3596"/>
                </a:lnTo>
                <a:lnTo>
                  <a:pt x="3022" y="3596"/>
                </a:lnTo>
                <a:lnTo>
                  <a:pt x="3026" y="3594"/>
                </a:lnTo>
                <a:lnTo>
                  <a:pt x="3030" y="3590"/>
                </a:lnTo>
                <a:lnTo>
                  <a:pt x="3030" y="3588"/>
                </a:lnTo>
                <a:lnTo>
                  <a:pt x="3028" y="3588"/>
                </a:lnTo>
                <a:lnTo>
                  <a:pt x="3024" y="3588"/>
                </a:lnTo>
                <a:lnTo>
                  <a:pt x="3020" y="3586"/>
                </a:lnTo>
                <a:lnTo>
                  <a:pt x="3020" y="3582"/>
                </a:lnTo>
                <a:lnTo>
                  <a:pt x="3022" y="3578"/>
                </a:lnTo>
                <a:lnTo>
                  <a:pt x="3024" y="3576"/>
                </a:lnTo>
                <a:lnTo>
                  <a:pt x="3026" y="3576"/>
                </a:lnTo>
                <a:lnTo>
                  <a:pt x="3030" y="3578"/>
                </a:lnTo>
                <a:lnTo>
                  <a:pt x="3032" y="3580"/>
                </a:lnTo>
                <a:lnTo>
                  <a:pt x="3038" y="3586"/>
                </a:lnTo>
                <a:lnTo>
                  <a:pt x="3040" y="3586"/>
                </a:lnTo>
                <a:lnTo>
                  <a:pt x="3042" y="3582"/>
                </a:lnTo>
                <a:lnTo>
                  <a:pt x="3038" y="3576"/>
                </a:lnTo>
                <a:lnTo>
                  <a:pt x="3036" y="3572"/>
                </a:lnTo>
                <a:lnTo>
                  <a:pt x="3038" y="3568"/>
                </a:lnTo>
                <a:lnTo>
                  <a:pt x="3042" y="3558"/>
                </a:lnTo>
                <a:lnTo>
                  <a:pt x="3044" y="3552"/>
                </a:lnTo>
                <a:lnTo>
                  <a:pt x="3040" y="3552"/>
                </a:lnTo>
                <a:lnTo>
                  <a:pt x="3038" y="3552"/>
                </a:lnTo>
                <a:lnTo>
                  <a:pt x="3036" y="3550"/>
                </a:lnTo>
                <a:lnTo>
                  <a:pt x="3038" y="3546"/>
                </a:lnTo>
                <a:lnTo>
                  <a:pt x="3042" y="3540"/>
                </a:lnTo>
                <a:lnTo>
                  <a:pt x="3048" y="3536"/>
                </a:lnTo>
                <a:lnTo>
                  <a:pt x="3052" y="3534"/>
                </a:lnTo>
                <a:lnTo>
                  <a:pt x="3052" y="3532"/>
                </a:lnTo>
                <a:lnTo>
                  <a:pt x="3050" y="3532"/>
                </a:lnTo>
                <a:lnTo>
                  <a:pt x="3046" y="3526"/>
                </a:lnTo>
                <a:lnTo>
                  <a:pt x="3042" y="3522"/>
                </a:lnTo>
                <a:lnTo>
                  <a:pt x="3040" y="3518"/>
                </a:lnTo>
                <a:lnTo>
                  <a:pt x="3038" y="3518"/>
                </a:lnTo>
                <a:lnTo>
                  <a:pt x="3042" y="3516"/>
                </a:lnTo>
                <a:lnTo>
                  <a:pt x="3046" y="3514"/>
                </a:lnTo>
                <a:lnTo>
                  <a:pt x="3046" y="3516"/>
                </a:lnTo>
                <a:lnTo>
                  <a:pt x="3048" y="3520"/>
                </a:lnTo>
                <a:lnTo>
                  <a:pt x="3050" y="3524"/>
                </a:lnTo>
                <a:lnTo>
                  <a:pt x="3054" y="3524"/>
                </a:lnTo>
                <a:lnTo>
                  <a:pt x="3058" y="3522"/>
                </a:lnTo>
                <a:lnTo>
                  <a:pt x="3060" y="3520"/>
                </a:lnTo>
                <a:lnTo>
                  <a:pt x="3062" y="3518"/>
                </a:lnTo>
                <a:lnTo>
                  <a:pt x="3062" y="3512"/>
                </a:lnTo>
                <a:lnTo>
                  <a:pt x="3060" y="3510"/>
                </a:lnTo>
                <a:lnTo>
                  <a:pt x="3060" y="3508"/>
                </a:lnTo>
                <a:lnTo>
                  <a:pt x="3062" y="3506"/>
                </a:lnTo>
                <a:lnTo>
                  <a:pt x="3068" y="3502"/>
                </a:lnTo>
                <a:lnTo>
                  <a:pt x="3074" y="3492"/>
                </a:lnTo>
                <a:lnTo>
                  <a:pt x="3080" y="3482"/>
                </a:lnTo>
                <a:lnTo>
                  <a:pt x="3080" y="3478"/>
                </a:lnTo>
                <a:lnTo>
                  <a:pt x="3080" y="3474"/>
                </a:lnTo>
                <a:lnTo>
                  <a:pt x="3080" y="3470"/>
                </a:lnTo>
                <a:lnTo>
                  <a:pt x="3080" y="3468"/>
                </a:lnTo>
                <a:lnTo>
                  <a:pt x="3084" y="3462"/>
                </a:lnTo>
                <a:lnTo>
                  <a:pt x="3090" y="3454"/>
                </a:lnTo>
                <a:lnTo>
                  <a:pt x="3098" y="3440"/>
                </a:lnTo>
                <a:lnTo>
                  <a:pt x="3100" y="3436"/>
                </a:lnTo>
                <a:lnTo>
                  <a:pt x="3102" y="3432"/>
                </a:lnTo>
                <a:lnTo>
                  <a:pt x="3104" y="3434"/>
                </a:lnTo>
                <a:lnTo>
                  <a:pt x="3106" y="3436"/>
                </a:lnTo>
                <a:lnTo>
                  <a:pt x="3108" y="3440"/>
                </a:lnTo>
                <a:lnTo>
                  <a:pt x="3110" y="3440"/>
                </a:lnTo>
                <a:lnTo>
                  <a:pt x="3112" y="3440"/>
                </a:lnTo>
                <a:lnTo>
                  <a:pt x="3116" y="3436"/>
                </a:lnTo>
                <a:lnTo>
                  <a:pt x="3120" y="3434"/>
                </a:lnTo>
                <a:lnTo>
                  <a:pt x="3122" y="3432"/>
                </a:lnTo>
                <a:lnTo>
                  <a:pt x="3118" y="3424"/>
                </a:lnTo>
                <a:lnTo>
                  <a:pt x="3116" y="3420"/>
                </a:lnTo>
                <a:lnTo>
                  <a:pt x="3116" y="3416"/>
                </a:lnTo>
                <a:lnTo>
                  <a:pt x="3118" y="3414"/>
                </a:lnTo>
                <a:lnTo>
                  <a:pt x="3122" y="3412"/>
                </a:lnTo>
                <a:lnTo>
                  <a:pt x="3122" y="3410"/>
                </a:lnTo>
                <a:lnTo>
                  <a:pt x="3122" y="3408"/>
                </a:lnTo>
                <a:lnTo>
                  <a:pt x="3122" y="3402"/>
                </a:lnTo>
                <a:lnTo>
                  <a:pt x="3122" y="3400"/>
                </a:lnTo>
                <a:lnTo>
                  <a:pt x="3124" y="3398"/>
                </a:lnTo>
                <a:lnTo>
                  <a:pt x="3120" y="3392"/>
                </a:lnTo>
                <a:lnTo>
                  <a:pt x="3118" y="3390"/>
                </a:lnTo>
                <a:lnTo>
                  <a:pt x="3124" y="3390"/>
                </a:lnTo>
                <a:lnTo>
                  <a:pt x="3128" y="3390"/>
                </a:lnTo>
                <a:lnTo>
                  <a:pt x="3132" y="3388"/>
                </a:lnTo>
                <a:lnTo>
                  <a:pt x="3134" y="3384"/>
                </a:lnTo>
                <a:lnTo>
                  <a:pt x="3134" y="3376"/>
                </a:lnTo>
                <a:lnTo>
                  <a:pt x="3134" y="3370"/>
                </a:lnTo>
                <a:lnTo>
                  <a:pt x="3132" y="3366"/>
                </a:lnTo>
                <a:lnTo>
                  <a:pt x="3128" y="3362"/>
                </a:lnTo>
                <a:lnTo>
                  <a:pt x="3136" y="3356"/>
                </a:lnTo>
                <a:lnTo>
                  <a:pt x="3140" y="3352"/>
                </a:lnTo>
                <a:lnTo>
                  <a:pt x="3136" y="3350"/>
                </a:lnTo>
                <a:lnTo>
                  <a:pt x="3128" y="3348"/>
                </a:lnTo>
                <a:lnTo>
                  <a:pt x="3122" y="3344"/>
                </a:lnTo>
                <a:lnTo>
                  <a:pt x="3118" y="3338"/>
                </a:lnTo>
                <a:lnTo>
                  <a:pt x="3112" y="3332"/>
                </a:lnTo>
                <a:lnTo>
                  <a:pt x="3108" y="3330"/>
                </a:lnTo>
                <a:lnTo>
                  <a:pt x="3102" y="3330"/>
                </a:lnTo>
                <a:lnTo>
                  <a:pt x="3096" y="3334"/>
                </a:lnTo>
                <a:lnTo>
                  <a:pt x="3086" y="3338"/>
                </a:lnTo>
                <a:lnTo>
                  <a:pt x="3082" y="3338"/>
                </a:lnTo>
                <a:lnTo>
                  <a:pt x="3078" y="3334"/>
                </a:lnTo>
                <a:lnTo>
                  <a:pt x="3076" y="3332"/>
                </a:lnTo>
                <a:lnTo>
                  <a:pt x="3074" y="3330"/>
                </a:lnTo>
                <a:lnTo>
                  <a:pt x="3070" y="3332"/>
                </a:lnTo>
                <a:lnTo>
                  <a:pt x="3070" y="3328"/>
                </a:lnTo>
                <a:lnTo>
                  <a:pt x="3072" y="3326"/>
                </a:lnTo>
                <a:lnTo>
                  <a:pt x="3074" y="3324"/>
                </a:lnTo>
                <a:lnTo>
                  <a:pt x="3082" y="3326"/>
                </a:lnTo>
                <a:lnTo>
                  <a:pt x="3088" y="3326"/>
                </a:lnTo>
                <a:lnTo>
                  <a:pt x="3090" y="3326"/>
                </a:lnTo>
                <a:lnTo>
                  <a:pt x="3092" y="3324"/>
                </a:lnTo>
                <a:lnTo>
                  <a:pt x="3098" y="3316"/>
                </a:lnTo>
                <a:lnTo>
                  <a:pt x="3106" y="3310"/>
                </a:lnTo>
                <a:lnTo>
                  <a:pt x="3116" y="3304"/>
                </a:lnTo>
                <a:lnTo>
                  <a:pt x="3124" y="3302"/>
                </a:lnTo>
                <a:lnTo>
                  <a:pt x="3128" y="3300"/>
                </a:lnTo>
                <a:lnTo>
                  <a:pt x="3132" y="3298"/>
                </a:lnTo>
                <a:lnTo>
                  <a:pt x="3132" y="3294"/>
                </a:lnTo>
                <a:lnTo>
                  <a:pt x="3130" y="3290"/>
                </a:lnTo>
                <a:lnTo>
                  <a:pt x="3122" y="3278"/>
                </a:lnTo>
                <a:lnTo>
                  <a:pt x="3110" y="3268"/>
                </a:lnTo>
                <a:lnTo>
                  <a:pt x="3100" y="3258"/>
                </a:lnTo>
                <a:lnTo>
                  <a:pt x="3090" y="3254"/>
                </a:lnTo>
                <a:lnTo>
                  <a:pt x="3086" y="3252"/>
                </a:lnTo>
                <a:lnTo>
                  <a:pt x="3086" y="3250"/>
                </a:lnTo>
                <a:lnTo>
                  <a:pt x="3086" y="3248"/>
                </a:lnTo>
                <a:lnTo>
                  <a:pt x="3086" y="3246"/>
                </a:lnTo>
                <a:lnTo>
                  <a:pt x="3086" y="3244"/>
                </a:lnTo>
                <a:lnTo>
                  <a:pt x="3082" y="3242"/>
                </a:lnTo>
                <a:lnTo>
                  <a:pt x="3078" y="3240"/>
                </a:lnTo>
                <a:lnTo>
                  <a:pt x="3074" y="3242"/>
                </a:lnTo>
                <a:lnTo>
                  <a:pt x="3068" y="3246"/>
                </a:lnTo>
                <a:lnTo>
                  <a:pt x="3062" y="3246"/>
                </a:lnTo>
                <a:lnTo>
                  <a:pt x="3056" y="3244"/>
                </a:lnTo>
                <a:lnTo>
                  <a:pt x="3050" y="3242"/>
                </a:lnTo>
                <a:lnTo>
                  <a:pt x="3046" y="3236"/>
                </a:lnTo>
                <a:lnTo>
                  <a:pt x="3044" y="3232"/>
                </a:lnTo>
                <a:lnTo>
                  <a:pt x="3042" y="3228"/>
                </a:lnTo>
                <a:lnTo>
                  <a:pt x="3044" y="3224"/>
                </a:lnTo>
                <a:lnTo>
                  <a:pt x="3046" y="3224"/>
                </a:lnTo>
                <a:lnTo>
                  <a:pt x="3048" y="3224"/>
                </a:lnTo>
                <a:lnTo>
                  <a:pt x="3052" y="3230"/>
                </a:lnTo>
                <a:lnTo>
                  <a:pt x="3056" y="3238"/>
                </a:lnTo>
                <a:lnTo>
                  <a:pt x="3060" y="3242"/>
                </a:lnTo>
                <a:lnTo>
                  <a:pt x="3062" y="3244"/>
                </a:lnTo>
                <a:lnTo>
                  <a:pt x="3066" y="3242"/>
                </a:lnTo>
                <a:lnTo>
                  <a:pt x="3072" y="3240"/>
                </a:lnTo>
                <a:lnTo>
                  <a:pt x="3078" y="3236"/>
                </a:lnTo>
                <a:lnTo>
                  <a:pt x="3080" y="3236"/>
                </a:lnTo>
                <a:lnTo>
                  <a:pt x="3084" y="3236"/>
                </a:lnTo>
                <a:lnTo>
                  <a:pt x="3088" y="3240"/>
                </a:lnTo>
                <a:lnTo>
                  <a:pt x="3090" y="3242"/>
                </a:lnTo>
                <a:lnTo>
                  <a:pt x="3092" y="3246"/>
                </a:lnTo>
                <a:lnTo>
                  <a:pt x="3094" y="3248"/>
                </a:lnTo>
                <a:lnTo>
                  <a:pt x="3098" y="3248"/>
                </a:lnTo>
                <a:lnTo>
                  <a:pt x="3104" y="3248"/>
                </a:lnTo>
                <a:lnTo>
                  <a:pt x="3110" y="3250"/>
                </a:lnTo>
                <a:lnTo>
                  <a:pt x="3122" y="3256"/>
                </a:lnTo>
                <a:lnTo>
                  <a:pt x="3128" y="3258"/>
                </a:lnTo>
                <a:lnTo>
                  <a:pt x="3130" y="3258"/>
                </a:lnTo>
                <a:lnTo>
                  <a:pt x="3132" y="3256"/>
                </a:lnTo>
                <a:lnTo>
                  <a:pt x="3132" y="3254"/>
                </a:lnTo>
                <a:lnTo>
                  <a:pt x="3128" y="3244"/>
                </a:lnTo>
                <a:lnTo>
                  <a:pt x="3120" y="3236"/>
                </a:lnTo>
                <a:lnTo>
                  <a:pt x="3114" y="3230"/>
                </a:lnTo>
                <a:lnTo>
                  <a:pt x="3112" y="3226"/>
                </a:lnTo>
                <a:lnTo>
                  <a:pt x="3108" y="3220"/>
                </a:lnTo>
                <a:lnTo>
                  <a:pt x="3100" y="3212"/>
                </a:lnTo>
                <a:lnTo>
                  <a:pt x="3092" y="3206"/>
                </a:lnTo>
                <a:lnTo>
                  <a:pt x="3090" y="3200"/>
                </a:lnTo>
                <a:lnTo>
                  <a:pt x="3090" y="3192"/>
                </a:lnTo>
                <a:lnTo>
                  <a:pt x="3088" y="3186"/>
                </a:lnTo>
                <a:lnTo>
                  <a:pt x="3086" y="3178"/>
                </a:lnTo>
                <a:lnTo>
                  <a:pt x="3082" y="3168"/>
                </a:lnTo>
                <a:lnTo>
                  <a:pt x="3078" y="3158"/>
                </a:lnTo>
                <a:lnTo>
                  <a:pt x="3072" y="3138"/>
                </a:lnTo>
                <a:lnTo>
                  <a:pt x="3070" y="3130"/>
                </a:lnTo>
                <a:lnTo>
                  <a:pt x="3066" y="3122"/>
                </a:lnTo>
                <a:lnTo>
                  <a:pt x="3060" y="3116"/>
                </a:lnTo>
                <a:lnTo>
                  <a:pt x="3052" y="3112"/>
                </a:lnTo>
                <a:lnTo>
                  <a:pt x="3044" y="3108"/>
                </a:lnTo>
                <a:lnTo>
                  <a:pt x="3040" y="3104"/>
                </a:lnTo>
                <a:lnTo>
                  <a:pt x="3036" y="3098"/>
                </a:lnTo>
                <a:lnTo>
                  <a:pt x="3034" y="3094"/>
                </a:lnTo>
                <a:lnTo>
                  <a:pt x="3032" y="3094"/>
                </a:lnTo>
                <a:lnTo>
                  <a:pt x="3026" y="3096"/>
                </a:lnTo>
                <a:lnTo>
                  <a:pt x="3022" y="3096"/>
                </a:lnTo>
                <a:lnTo>
                  <a:pt x="3022" y="3092"/>
                </a:lnTo>
                <a:lnTo>
                  <a:pt x="3024" y="3084"/>
                </a:lnTo>
                <a:lnTo>
                  <a:pt x="3026" y="3076"/>
                </a:lnTo>
                <a:lnTo>
                  <a:pt x="3038" y="3058"/>
                </a:lnTo>
                <a:lnTo>
                  <a:pt x="3044" y="3052"/>
                </a:lnTo>
                <a:lnTo>
                  <a:pt x="3048" y="3048"/>
                </a:lnTo>
                <a:lnTo>
                  <a:pt x="3054" y="3044"/>
                </a:lnTo>
                <a:lnTo>
                  <a:pt x="3056" y="3042"/>
                </a:lnTo>
                <a:lnTo>
                  <a:pt x="3058" y="3038"/>
                </a:lnTo>
                <a:lnTo>
                  <a:pt x="3062" y="3034"/>
                </a:lnTo>
                <a:lnTo>
                  <a:pt x="3064" y="3032"/>
                </a:lnTo>
                <a:lnTo>
                  <a:pt x="3064" y="3028"/>
                </a:lnTo>
                <a:lnTo>
                  <a:pt x="3062" y="3024"/>
                </a:lnTo>
                <a:lnTo>
                  <a:pt x="3060" y="3020"/>
                </a:lnTo>
                <a:lnTo>
                  <a:pt x="3060" y="3018"/>
                </a:lnTo>
                <a:lnTo>
                  <a:pt x="3062" y="3018"/>
                </a:lnTo>
                <a:lnTo>
                  <a:pt x="3064" y="3016"/>
                </a:lnTo>
                <a:lnTo>
                  <a:pt x="3066" y="3016"/>
                </a:lnTo>
                <a:lnTo>
                  <a:pt x="3066" y="3020"/>
                </a:lnTo>
                <a:lnTo>
                  <a:pt x="3068" y="3022"/>
                </a:lnTo>
                <a:lnTo>
                  <a:pt x="3070" y="3024"/>
                </a:lnTo>
                <a:lnTo>
                  <a:pt x="3072" y="3024"/>
                </a:lnTo>
                <a:lnTo>
                  <a:pt x="3076" y="3022"/>
                </a:lnTo>
                <a:lnTo>
                  <a:pt x="3080" y="3020"/>
                </a:lnTo>
                <a:lnTo>
                  <a:pt x="3082" y="3018"/>
                </a:lnTo>
                <a:lnTo>
                  <a:pt x="3084" y="3012"/>
                </a:lnTo>
                <a:lnTo>
                  <a:pt x="3086" y="3008"/>
                </a:lnTo>
                <a:lnTo>
                  <a:pt x="3088" y="3006"/>
                </a:lnTo>
                <a:lnTo>
                  <a:pt x="3090" y="3008"/>
                </a:lnTo>
                <a:lnTo>
                  <a:pt x="3092" y="3008"/>
                </a:lnTo>
                <a:lnTo>
                  <a:pt x="3094" y="3006"/>
                </a:lnTo>
                <a:lnTo>
                  <a:pt x="3096" y="3002"/>
                </a:lnTo>
                <a:lnTo>
                  <a:pt x="3100" y="2996"/>
                </a:lnTo>
                <a:lnTo>
                  <a:pt x="3106" y="2990"/>
                </a:lnTo>
                <a:lnTo>
                  <a:pt x="3114" y="2988"/>
                </a:lnTo>
                <a:lnTo>
                  <a:pt x="3118" y="2988"/>
                </a:lnTo>
                <a:lnTo>
                  <a:pt x="3122" y="2986"/>
                </a:lnTo>
                <a:lnTo>
                  <a:pt x="3128" y="2982"/>
                </a:lnTo>
                <a:lnTo>
                  <a:pt x="3134" y="2976"/>
                </a:lnTo>
                <a:lnTo>
                  <a:pt x="3136" y="2976"/>
                </a:lnTo>
                <a:lnTo>
                  <a:pt x="3138" y="2978"/>
                </a:lnTo>
                <a:lnTo>
                  <a:pt x="3140" y="2978"/>
                </a:lnTo>
                <a:lnTo>
                  <a:pt x="3142" y="2976"/>
                </a:lnTo>
                <a:lnTo>
                  <a:pt x="3142" y="2978"/>
                </a:lnTo>
                <a:lnTo>
                  <a:pt x="3144" y="2980"/>
                </a:lnTo>
                <a:lnTo>
                  <a:pt x="3144" y="2982"/>
                </a:lnTo>
                <a:lnTo>
                  <a:pt x="3148" y="2984"/>
                </a:lnTo>
                <a:lnTo>
                  <a:pt x="3152" y="2982"/>
                </a:lnTo>
                <a:lnTo>
                  <a:pt x="3156" y="2980"/>
                </a:lnTo>
                <a:lnTo>
                  <a:pt x="3158" y="2978"/>
                </a:lnTo>
                <a:lnTo>
                  <a:pt x="3156" y="2974"/>
                </a:lnTo>
                <a:lnTo>
                  <a:pt x="3156" y="2972"/>
                </a:lnTo>
                <a:lnTo>
                  <a:pt x="3156" y="2970"/>
                </a:lnTo>
                <a:lnTo>
                  <a:pt x="3158" y="2966"/>
                </a:lnTo>
                <a:lnTo>
                  <a:pt x="3162" y="2960"/>
                </a:lnTo>
                <a:lnTo>
                  <a:pt x="3164" y="2958"/>
                </a:lnTo>
                <a:lnTo>
                  <a:pt x="3164" y="2956"/>
                </a:lnTo>
                <a:lnTo>
                  <a:pt x="3158" y="2952"/>
                </a:lnTo>
                <a:lnTo>
                  <a:pt x="3150" y="2950"/>
                </a:lnTo>
                <a:lnTo>
                  <a:pt x="3144" y="2946"/>
                </a:lnTo>
                <a:lnTo>
                  <a:pt x="3140" y="2942"/>
                </a:lnTo>
                <a:lnTo>
                  <a:pt x="3138" y="2944"/>
                </a:lnTo>
                <a:lnTo>
                  <a:pt x="3134" y="2948"/>
                </a:lnTo>
                <a:lnTo>
                  <a:pt x="3132" y="2948"/>
                </a:lnTo>
                <a:lnTo>
                  <a:pt x="3126" y="2950"/>
                </a:lnTo>
                <a:lnTo>
                  <a:pt x="3116" y="2948"/>
                </a:lnTo>
                <a:lnTo>
                  <a:pt x="3114" y="2944"/>
                </a:lnTo>
                <a:lnTo>
                  <a:pt x="3112" y="2942"/>
                </a:lnTo>
                <a:lnTo>
                  <a:pt x="3108" y="2942"/>
                </a:lnTo>
                <a:lnTo>
                  <a:pt x="3102" y="2942"/>
                </a:lnTo>
                <a:lnTo>
                  <a:pt x="3100" y="2938"/>
                </a:lnTo>
                <a:lnTo>
                  <a:pt x="3096" y="2934"/>
                </a:lnTo>
                <a:lnTo>
                  <a:pt x="3094" y="2930"/>
                </a:lnTo>
                <a:lnTo>
                  <a:pt x="3090" y="2930"/>
                </a:lnTo>
                <a:lnTo>
                  <a:pt x="3080" y="2930"/>
                </a:lnTo>
                <a:lnTo>
                  <a:pt x="3072" y="2934"/>
                </a:lnTo>
                <a:lnTo>
                  <a:pt x="3066" y="2940"/>
                </a:lnTo>
                <a:lnTo>
                  <a:pt x="3062" y="2946"/>
                </a:lnTo>
                <a:lnTo>
                  <a:pt x="3056" y="2950"/>
                </a:lnTo>
                <a:lnTo>
                  <a:pt x="3052" y="2952"/>
                </a:lnTo>
                <a:lnTo>
                  <a:pt x="3050" y="2954"/>
                </a:lnTo>
                <a:lnTo>
                  <a:pt x="3050" y="2958"/>
                </a:lnTo>
                <a:lnTo>
                  <a:pt x="3052" y="2962"/>
                </a:lnTo>
                <a:lnTo>
                  <a:pt x="3050" y="2964"/>
                </a:lnTo>
                <a:lnTo>
                  <a:pt x="3044" y="2966"/>
                </a:lnTo>
                <a:lnTo>
                  <a:pt x="3032" y="2968"/>
                </a:lnTo>
                <a:lnTo>
                  <a:pt x="3026" y="2968"/>
                </a:lnTo>
                <a:lnTo>
                  <a:pt x="3020" y="2964"/>
                </a:lnTo>
                <a:lnTo>
                  <a:pt x="3018" y="2960"/>
                </a:lnTo>
                <a:lnTo>
                  <a:pt x="3014" y="2956"/>
                </a:lnTo>
                <a:lnTo>
                  <a:pt x="3014" y="2946"/>
                </a:lnTo>
                <a:lnTo>
                  <a:pt x="3014" y="2940"/>
                </a:lnTo>
                <a:lnTo>
                  <a:pt x="3016" y="2938"/>
                </a:lnTo>
                <a:lnTo>
                  <a:pt x="3018" y="2934"/>
                </a:lnTo>
                <a:lnTo>
                  <a:pt x="3018" y="2930"/>
                </a:lnTo>
                <a:lnTo>
                  <a:pt x="3014" y="2922"/>
                </a:lnTo>
                <a:lnTo>
                  <a:pt x="3008" y="2914"/>
                </a:lnTo>
                <a:lnTo>
                  <a:pt x="3004" y="2912"/>
                </a:lnTo>
                <a:lnTo>
                  <a:pt x="3002" y="2912"/>
                </a:lnTo>
                <a:lnTo>
                  <a:pt x="2996" y="2914"/>
                </a:lnTo>
                <a:lnTo>
                  <a:pt x="2988" y="2914"/>
                </a:lnTo>
                <a:lnTo>
                  <a:pt x="2980" y="2914"/>
                </a:lnTo>
                <a:lnTo>
                  <a:pt x="2976" y="2912"/>
                </a:lnTo>
                <a:lnTo>
                  <a:pt x="2974" y="2910"/>
                </a:lnTo>
                <a:lnTo>
                  <a:pt x="2970" y="2906"/>
                </a:lnTo>
                <a:lnTo>
                  <a:pt x="2966" y="2904"/>
                </a:lnTo>
                <a:lnTo>
                  <a:pt x="2962" y="2900"/>
                </a:lnTo>
                <a:lnTo>
                  <a:pt x="2958" y="2890"/>
                </a:lnTo>
                <a:lnTo>
                  <a:pt x="2958" y="2880"/>
                </a:lnTo>
                <a:lnTo>
                  <a:pt x="2960" y="2872"/>
                </a:lnTo>
                <a:lnTo>
                  <a:pt x="2962" y="2868"/>
                </a:lnTo>
                <a:lnTo>
                  <a:pt x="2964" y="2862"/>
                </a:lnTo>
                <a:lnTo>
                  <a:pt x="2966" y="2856"/>
                </a:lnTo>
                <a:lnTo>
                  <a:pt x="2970" y="2854"/>
                </a:lnTo>
                <a:lnTo>
                  <a:pt x="2976" y="2854"/>
                </a:lnTo>
                <a:lnTo>
                  <a:pt x="2982" y="2860"/>
                </a:lnTo>
                <a:lnTo>
                  <a:pt x="2986" y="2864"/>
                </a:lnTo>
                <a:lnTo>
                  <a:pt x="2988" y="2864"/>
                </a:lnTo>
                <a:lnTo>
                  <a:pt x="2992" y="2862"/>
                </a:lnTo>
                <a:lnTo>
                  <a:pt x="2996" y="2856"/>
                </a:lnTo>
                <a:lnTo>
                  <a:pt x="3000" y="2856"/>
                </a:lnTo>
                <a:lnTo>
                  <a:pt x="3002" y="2856"/>
                </a:lnTo>
                <a:lnTo>
                  <a:pt x="3010" y="2856"/>
                </a:lnTo>
                <a:lnTo>
                  <a:pt x="3018" y="2854"/>
                </a:lnTo>
                <a:lnTo>
                  <a:pt x="3024" y="2846"/>
                </a:lnTo>
                <a:lnTo>
                  <a:pt x="3026" y="2836"/>
                </a:lnTo>
                <a:lnTo>
                  <a:pt x="3026" y="2830"/>
                </a:lnTo>
                <a:lnTo>
                  <a:pt x="3032" y="2824"/>
                </a:lnTo>
                <a:lnTo>
                  <a:pt x="3044" y="2814"/>
                </a:lnTo>
                <a:lnTo>
                  <a:pt x="3058" y="2806"/>
                </a:lnTo>
                <a:lnTo>
                  <a:pt x="3070" y="2802"/>
                </a:lnTo>
                <a:lnTo>
                  <a:pt x="3076" y="2798"/>
                </a:lnTo>
                <a:lnTo>
                  <a:pt x="3078" y="2794"/>
                </a:lnTo>
                <a:lnTo>
                  <a:pt x="3080" y="2786"/>
                </a:lnTo>
                <a:lnTo>
                  <a:pt x="3088" y="2778"/>
                </a:lnTo>
                <a:lnTo>
                  <a:pt x="3094" y="2770"/>
                </a:lnTo>
                <a:lnTo>
                  <a:pt x="3094" y="2768"/>
                </a:lnTo>
                <a:lnTo>
                  <a:pt x="3096" y="2766"/>
                </a:lnTo>
                <a:lnTo>
                  <a:pt x="3100" y="2762"/>
                </a:lnTo>
                <a:lnTo>
                  <a:pt x="3104" y="2760"/>
                </a:lnTo>
                <a:lnTo>
                  <a:pt x="3108" y="2760"/>
                </a:lnTo>
                <a:lnTo>
                  <a:pt x="3114" y="2760"/>
                </a:lnTo>
                <a:lnTo>
                  <a:pt x="3120" y="2762"/>
                </a:lnTo>
                <a:lnTo>
                  <a:pt x="3122" y="2762"/>
                </a:lnTo>
                <a:lnTo>
                  <a:pt x="3124" y="2762"/>
                </a:lnTo>
                <a:lnTo>
                  <a:pt x="3128" y="2760"/>
                </a:lnTo>
                <a:lnTo>
                  <a:pt x="3130" y="2760"/>
                </a:lnTo>
                <a:lnTo>
                  <a:pt x="3132" y="2764"/>
                </a:lnTo>
                <a:lnTo>
                  <a:pt x="3138" y="2770"/>
                </a:lnTo>
                <a:lnTo>
                  <a:pt x="3144" y="2778"/>
                </a:lnTo>
                <a:lnTo>
                  <a:pt x="3146" y="2782"/>
                </a:lnTo>
                <a:lnTo>
                  <a:pt x="3144" y="2790"/>
                </a:lnTo>
                <a:lnTo>
                  <a:pt x="3138" y="2800"/>
                </a:lnTo>
                <a:lnTo>
                  <a:pt x="3132" y="2806"/>
                </a:lnTo>
                <a:lnTo>
                  <a:pt x="3128" y="2810"/>
                </a:lnTo>
                <a:lnTo>
                  <a:pt x="3120" y="2816"/>
                </a:lnTo>
                <a:lnTo>
                  <a:pt x="3114" y="2820"/>
                </a:lnTo>
                <a:lnTo>
                  <a:pt x="3114" y="2822"/>
                </a:lnTo>
                <a:lnTo>
                  <a:pt x="3114" y="2824"/>
                </a:lnTo>
                <a:lnTo>
                  <a:pt x="3116" y="2826"/>
                </a:lnTo>
                <a:lnTo>
                  <a:pt x="3114" y="2828"/>
                </a:lnTo>
                <a:lnTo>
                  <a:pt x="3110" y="2832"/>
                </a:lnTo>
                <a:lnTo>
                  <a:pt x="3104" y="2834"/>
                </a:lnTo>
                <a:lnTo>
                  <a:pt x="3104" y="2836"/>
                </a:lnTo>
                <a:lnTo>
                  <a:pt x="3106" y="2836"/>
                </a:lnTo>
                <a:lnTo>
                  <a:pt x="3110" y="2840"/>
                </a:lnTo>
                <a:lnTo>
                  <a:pt x="3116" y="2844"/>
                </a:lnTo>
                <a:lnTo>
                  <a:pt x="3120" y="2850"/>
                </a:lnTo>
                <a:lnTo>
                  <a:pt x="3122" y="2854"/>
                </a:lnTo>
                <a:lnTo>
                  <a:pt x="3122" y="2858"/>
                </a:lnTo>
                <a:lnTo>
                  <a:pt x="3120" y="2862"/>
                </a:lnTo>
                <a:lnTo>
                  <a:pt x="3118" y="2864"/>
                </a:lnTo>
                <a:lnTo>
                  <a:pt x="3116" y="2862"/>
                </a:lnTo>
                <a:lnTo>
                  <a:pt x="3112" y="2860"/>
                </a:lnTo>
                <a:lnTo>
                  <a:pt x="3110" y="2862"/>
                </a:lnTo>
                <a:lnTo>
                  <a:pt x="3108" y="2864"/>
                </a:lnTo>
                <a:lnTo>
                  <a:pt x="3106" y="2868"/>
                </a:lnTo>
                <a:lnTo>
                  <a:pt x="3102" y="2868"/>
                </a:lnTo>
                <a:lnTo>
                  <a:pt x="3100" y="2876"/>
                </a:lnTo>
                <a:lnTo>
                  <a:pt x="3100" y="2880"/>
                </a:lnTo>
                <a:lnTo>
                  <a:pt x="3102" y="2882"/>
                </a:lnTo>
                <a:lnTo>
                  <a:pt x="3104" y="2882"/>
                </a:lnTo>
                <a:lnTo>
                  <a:pt x="3106" y="2880"/>
                </a:lnTo>
                <a:lnTo>
                  <a:pt x="3112" y="2878"/>
                </a:lnTo>
                <a:lnTo>
                  <a:pt x="3120" y="2874"/>
                </a:lnTo>
                <a:lnTo>
                  <a:pt x="3124" y="2874"/>
                </a:lnTo>
                <a:lnTo>
                  <a:pt x="3124" y="2872"/>
                </a:lnTo>
                <a:lnTo>
                  <a:pt x="3124" y="2868"/>
                </a:lnTo>
                <a:lnTo>
                  <a:pt x="3124" y="2866"/>
                </a:lnTo>
                <a:lnTo>
                  <a:pt x="3128" y="2866"/>
                </a:lnTo>
                <a:lnTo>
                  <a:pt x="3132" y="2866"/>
                </a:lnTo>
                <a:lnTo>
                  <a:pt x="3136" y="2864"/>
                </a:lnTo>
                <a:lnTo>
                  <a:pt x="3142" y="2856"/>
                </a:lnTo>
                <a:lnTo>
                  <a:pt x="3148" y="2848"/>
                </a:lnTo>
                <a:lnTo>
                  <a:pt x="3152" y="2844"/>
                </a:lnTo>
                <a:lnTo>
                  <a:pt x="3156" y="2840"/>
                </a:lnTo>
                <a:lnTo>
                  <a:pt x="3162" y="2836"/>
                </a:lnTo>
                <a:lnTo>
                  <a:pt x="3164" y="2834"/>
                </a:lnTo>
                <a:lnTo>
                  <a:pt x="3168" y="2832"/>
                </a:lnTo>
                <a:lnTo>
                  <a:pt x="3176" y="2830"/>
                </a:lnTo>
                <a:lnTo>
                  <a:pt x="3182" y="2830"/>
                </a:lnTo>
                <a:lnTo>
                  <a:pt x="3186" y="2828"/>
                </a:lnTo>
                <a:lnTo>
                  <a:pt x="3188" y="2826"/>
                </a:lnTo>
                <a:lnTo>
                  <a:pt x="3190" y="2822"/>
                </a:lnTo>
                <a:lnTo>
                  <a:pt x="3194" y="2822"/>
                </a:lnTo>
                <a:lnTo>
                  <a:pt x="3196" y="2824"/>
                </a:lnTo>
                <a:lnTo>
                  <a:pt x="3200" y="2822"/>
                </a:lnTo>
                <a:lnTo>
                  <a:pt x="3202" y="2820"/>
                </a:lnTo>
                <a:lnTo>
                  <a:pt x="3206" y="2820"/>
                </a:lnTo>
                <a:lnTo>
                  <a:pt x="3212" y="2820"/>
                </a:lnTo>
                <a:lnTo>
                  <a:pt x="3220" y="2818"/>
                </a:lnTo>
                <a:lnTo>
                  <a:pt x="3226" y="2816"/>
                </a:lnTo>
                <a:lnTo>
                  <a:pt x="3230" y="2812"/>
                </a:lnTo>
                <a:lnTo>
                  <a:pt x="3232" y="2808"/>
                </a:lnTo>
                <a:lnTo>
                  <a:pt x="3230" y="2812"/>
                </a:lnTo>
                <a:lnTo>
                  <a:pt x="3232" y="2818"/>
                </a:lnTo>
                <a:lnTo>
                  <a:pt x="3236" y="2824"/>
                </a:lnTo>
                <a:lnTo>
                  <a:pt x="3242" y="2828"/>
                </a:lnTo>
                <a:lnTo>
                  <a:pt x="3244" y="2830"/>
                </a:lnTo>
                <a:lnTo>
                  <a:pt x="3246" y="2828"/>
                </a:lnTo>
                <a:lnTo>
                  <a:pt x="3250" y="2828"/>
                </a:lnTo>
                <a:lnTo>
                  <a:pt x="3254" y="2828"/>
                </a:lnTo>
                <a:lnTo>
                  <a:pt x="3264" y="2832"/>
                </a:lnTo>
                <a:lnTo>
                  <a:pt x="3268" y="2836"/>
                </a:lnTo>
                <a:lnTo>
                  <a:pt x="3272" y="2840"/>
                </a:lnTo>
                <a:lnTo>
                  <a:pt x="3274" y="2846"/>
                </a:lnTo>
                <a:lnTo>
                  <a:pt x="3272" y="2850"/>
                </a:lnTo>
                <a:lnTo>
                  <a:pt x="3264" y="2868"/>
                </a:lnTo>
                <a:lnTo>
                  <a:pt x="3262" y="2876"/>
                </a:lnTo>
                <a:lnTo>
                  <a:pt x="3262" y="2878"/>
                </a:lnTo>
                <a:lnTo>
                  <a:pt x="3264" y="2880"/>
                </a:lnTo>
                <a:lnTo>
                  <a:pt x="3266" y="2884"/>
                </a:lnTo>
                <a:lnTo>
                  <a:pt x="3262" y="2886"/>
                </a:lnTo>
                <a:lnTo>
                  <a:pt x="3258" y="2892"/>
                </a:lnTo>
                <a:lnTo>
                  <a:pt x="3254" y="2900"/>
                </a:lnTo>
                <a:lnTo>
                  <a:pt x="3250" y="2906"/>
                </a:lnTo>
                <a:lnTo>
                  <a:pt x="3248" y="2910"/>
                </a:lnTo>
                <a:lnTo>
                  <a:pt x="3244" y="2914"/>
                </a:lnTo>
                <a:lnTo>
                  <a:pt x="3242" y="2914"/>
                </a:lnTo>
                <a:lnTo>
                  <a:pt x="3252" y="2916"/>
                </a:lnTo>
                <a:lnTo>
                  <a:pt x="3258" y="2918"/>
                </a:lnTo>
                <a:lnTo>
                  <a:pt x="3260" y="2918"/>
                </a:lnTo>
                <a:lnTo>
                  <a:pt x="3258" y="2920"/>
                </a:lnTo>
                <a:lnTo>
                  <a:pt x="3258" y="2922"/>
                </a:lnTo>
                <a:lnTo>
                  <a:pt x="3254" y="2924"/>
                </a:lnTo>
                <a:lnTo>
                  <a:pt x="3256" y="2926"/>
                </a:lnTo>
                <a:lnTo>
                  <a:pt x="3262" y="2928"/>
                </a:lnTo>
                <a:lnTo>
                  <a:pt x="3268" y="2928"/>
                </a:lnTo>
                <a:lnTo>
                  <a:pt x="3270" y="2930"/>
                </a:lnTo>
                <a:lnTo>
                  <a:pt x="3270" y="2932"/>
                </a:lnTo>
                <a:lnTo>
                  <a:pt x="3270" y="2934"/>
                </a:lnTo>
                <a:lnTo>
                  <a:pt x="3270" y="2938"/>
                </a:lnTo>
                <a:lnTo>
                  <a:pt x="3274" y="2936"/>
                </a:lnTo>
                <a:lnTo>
                  <a:pt x="3278" y="2934"/>
                </a:lnTo>
                <a:lnTo>
                  <a:pt x="3280" y="2930"/>
                </a:lnTo>
                <a:lnTo>
                  <a:pt x="3282" y="2924"/>
                </a:lnTo>
                <a:lnTo>
                  <a:pt x="3284" y="2922"/>
                </a:lnTo>
                <a:lnTo>
                  <a:pt x="3292" y="2926"/>
                </a:lnTo>
                <a:lnTo>
                  <a:pt x="3300" y="2934"/>
                </a:lnTo>
                <a:lnTo>
                  <a:pt x="3302" y="2934"/>
                </a:lnTo>
                <a:lnTo>
                  <a:pt x="3304" y="2930"/>
                </a:lnTo>
                <a:lnTo>
                  <a:pt x="3304" y="2928"/>
                </a:lnTo>
                <a:lnTo>
                  <a:pt x="3306" y="2926"/>
                </a:lnTo>
                <a:lnTo>
                  <a:pt x="3312" y="2928"/>
                </a:lnTo>
                <a:lnTo>
                  <a:pt x="3318" y="2930"/>
                </a:lnTo>
                <a:lnTo>
                  <a:pt x="3324" y="2930"/>
                </a:lnTo>
                <a:lnTo>
                  <a:pt x="3324" y="2934"/>
                </a:lnTo>
                <a:lnTo>
                  <a:pt x="3322" y="2934"/>
                </a:lnTo>
                <a:lnTo>
                  <a:pt x="3320" y="2938"/>
                </a:lnTo>
                <a:lnTo>
                  <a:pt x="3320" y="2942"/>
                </a:lnTo>
                <a:lnTo>
                  <a:pt x="3324" y="2948"/>
                </a:lnTo>
                <a:lnTo>
                  <a:pt x="3326" y="2954"/>
                </a:lnTo>
                <a:lnTo>
                  <a:pt x="3326" y="2958"/>
                </a:lnTo>
                <a:lnTo>
                  <a:pt x="3324" y="2960"/>
                </a:lnTo>
                <a:lnTo>
                  <a:pt x="3324" y="2962"/>
                </a:lnTo>
                <a:lnTo>
                  <a:pt x="3324" y="2966"/>
                </a:lnTo>
                <a:lnTo>
                  <a:pt x="3328" y="2970"/>
                </a:lnTo>
                <a:lnTo>
                  <a:pt x="3332" y="2974"/>
                </a:lnTo>
                <a:lnTo>
                  <a:pt x="3334" y="2976"/>
                </a:lnTo>
                <a:lnTo>
                  <a:pt x="3334" y="2980"/>
                </a:lnTo>
                <a:lnTo>
                  <a:pt x="3332" y="2982"/>
                </a:lnTo>
                <a:lnTo>
                  <a:pt x="3330" y="2980"/>
                </a:lnTo>
                <a:lnTo>
                  <a:pt x="3328" y="2976"/>
                </a:lnTo>
                <a:lnTo>
                  <a:pt x="3326" y="2974"/>
                </a:lnTo>
                <a:lnTo>
                  <a:pt x="3322" y="2974"/>
                </a:lnTo>
                <a:lnTo>
                  <a:pt x="3312" y="2974"/>
                </a:lnTo>
                <a:lnTo>
                  <a:pt x="3310" y="2974"/>
                </a:lnTo>
                <a:lnTo>
                  <a:pt x="3312" y="2978"/>
                </a:lnTo>
                <a:lnTo>
                  <a:pt x="3312" y="2980"/>
                </a:lnTo>
                <a:lnTo>
                  <a:pt x="3312" y="2982"/>
                </a:lnTo>
                <a:lnTo>
                  <a:pt x="3310" y="2982"/>
                </a:lnTo>
                <a:lnTo>
                  <a:pt x="3308" y="2980"/>
                </a:lnTo>
                <a:lnTo>
                  <a:pt x="3306" y="2980"/>
                </a:lnTo>
                <a:lnTo>
                  <a:pt x="3302" y="2984"/>
                </a:lnTo>
                <a:lnTo>
                  <a:pt x="3302" y="2988"/>
                </a:lnTo>
                <a:lnTo>
                  <a:pt x="3304" y="2992"/>
                </a:lnTo>
                <a:lnTo>
                  <a:pt x="3308" y="2994"/>
                </a:lnTo>
                <a:lnTo>
                  <a:pt x="3312" y="2992"/>
                </a:lnTo>
                <a:lnTo>
                  <a:pt x="3314" y="2992"/>
                </a:lnTo>
                <a:lnTo>
                  <a:pt x="3316" y="2998"/>
                </a:lnTo>
                <a:lnTo>
                  <a:pt x="3318" y="3014"/>
                </a:lnTo>
                <a:lnTo>
                  <a:pt x="3318" y="3020"/>
                </a:lnTo>
                <a:lnTo>
                  <a:pt x="3320" y="3022"/>
                </a:lnTo>
                <a:lnTo>
                  <a:pt x="3324" y="3026"/>
                </a:lnTo>
                <a:lnTo>
                  <a:pt x="3324" y="3028"/>
                </a:lnTo>
                <a:lnTo>
                  <a:pt x="3322" y="3030"/>
                </a:lnTo>
                <a:lnTo>
                  <a:pt x="3324" y="3034"/>
                </a:lnTo>
                <a:lnTo>
                  <a:pt x="3326" y="3038"/>
                </a:lnTo>
                <a:lnTo>
                  <a:pt x="3324" y="3042"/>
                </a:lnTo>
                <a:lnTo>
                  <a:pt x="3320" y="3046"/>
                </a:lnTo>
                <a:lnTo>
                  <a:pt x="3316" y="3054"/>
                </a:lnTo>
                <a:lnTo>
                  <a:pt x="3308" y="3070"/>
                </a:lnTo>
                <a:lnTo>
                  <a:pt x="3308" y="3076"/>
                </a:lnTo>
                <a:lnTo>
                  <a:pt x="3308" y="3078"/>
                </a:lnTo>
                <a:lnTo>
                  <a:pt x="3310" y="3082"/>
                </a:lnTo>
                <a:lnTo>
                  <a:pt x="3310" y="3084"/>
                </a:lnTo>
                <a:lnTo>
                  <a:pt x="3312" y="3088"/>
                </a:lnTo>
                <a:lnTo>
                  <a:pt x="3312" y="3092"/>
                </a:lnTo>
                <a:lnTo>
                  <a:pt x="3314" y="3096"/>
                </a:lnTo>
                <a:lnTo>
                  <a:pt x="3312" y="3096"/>
                </a:lnTo>
                <a:lnTo>
                  <a:pt x="3308" y="3096"/>
                </a:lnTo>
                <a:lnTo>
                  <a:pt x="3308" y="3100"/>
                </a:lnTo>
                <a:lnTo>
                  <a:pt x="3310" y="3104"/>
                </a:lnTo>
                <a:lnTo>
                  <a:pt x="3312" y="3104"/>
                </a:lnTo>
                <a:lnTo>
                  <a:pt x="3316" y="3104"/>
                </a:lnTo>
                <a:lnTo>
                  <a:pt x="3316" y="3110"/>
                </a:lnTo>
                <a:lnTo>
                  <a:pt x="3316" y="3116"/>
                </a:lnTo>
                <a:lnTo>
                  <a:pt x="3318" y="3118"/>
                </a:lnTo>
                <a:lnTo>
                  <a:pt x="3322" y="3116"/>
                </a:lnTo>
                <a:lnTo>
                  <a:pt x="3326" y="3110"/>
                </a:lnTo>
                <a:lnTo>
                  <a:pt x="3330" y="3104"/>
                </a:lnTo>
                <a:lnTo>
                  <a:pt x="3330" y="3106"/>
                </a:lnTo>
                <a:lnTo>
                  <a:pt x="3330" y="3110"/>
                </a:lnTo>
                <a:lnTo>
                  <a:pt x="3330" y="3112"/>
                </a:lnTo>
                <a:lnTo>
                  <a:pt x="3334" y="3110"/>
                </a:lnTo>
                <a:lnTo>
                  <a:pt x="3334" y="3108"/>
                </a:lnTo>
                <a:lnTo>
                  <a:pt x="3338" y="3102"/>
                </a:lnTo>
                <a:lnTo>
                  <a:pt x="3342" y="3098"/>
                </a:lnTo>
                <a:lnTo>
                  <a:pt x="3346" y="3094"/>
                </a:lnTo>
                <a:lnTo>
                  <a:pt x="3348" y="3094"/>
                </a:lnTo>
                <a:lnTo>
                  <a:pt x="3348" y="3096"/>
                </a:lnTo>
                <a:lnTo>
                  <a:pt x="3346" y="3100"/>
                </a:lnTo>
                <a:lnTo>
                  <a:pt x="3344" y="3106"/>
                </a:lnTo>
                <a:lnTo>
                  <a:pt x="3346" y="3108"/>
                </a:lnTo>
                <a:lnTo>
                  <a:pt x="3350" y="3110"/>
                </a:lnTo>
                <a:lnTo>
                  <a:pt x="3354" y="3108"/>
                </a:lnTo>
                <a:lnTo>
                  <a:pt x="3356" y="3106"/>
                </a:lnTo>
                <a:lnTo>
                  <a:pt x="3356" y="3104"/>
                </a:lnTo>
                <a:lnTo>
                  <a:pt x="3354" y="3096"/>
                </a:lnTo>
                <a:lnTo>
                  <a:pt x="3354" y="3094"/>
                </a:lnTo>
                <a:lnTo>
                  <a:pt x="3356" y="3092"/>
                </a:lnTo>
                <a:lnTo>
                  <a:pt x="3358" y="3092"/>
                </a:lnTo>
                <a:lnTo>
                  <a:pt x="3358" y="3094"/>
                </a:lnTo>
                <a:lnTo>
                  <a:pt x="3360" y="3102"/>
                </a:lnTo>
                <a:lnTo>
                  <a:pt x="3362" y="3100"/>
                </a:lnTo>
                <a:lnTo>
                  <a:pt x="3366" y="3096"/>
                </a:lnTo>
                <a:lnTo>
                  <a:pt x="3368" y="3094"/>
                </a:lnTo>
                <a:lnTo>
                  <a:pt x="3368" y="3092"/>
                </a:lnTo>
                <a:lnTo>
                  <a:pt x="3364" y="3088"/>
                </a:lnTo>
                <a:lnTo>
                  <a:pt x="3362" y="3086"/>
                </a:lnTo>
                <a:lnTo>
                  <a:pt x="3366" y="3084"/>
                </a:lnTo>
                <a:lnTo>
                  <a:pt x="3376" y="3084"/>
                </a:lnTo>
                <a:lnTo>
                  <a:pt x="3384" y="3086"/>
                </a:lnTo>
                <a:lnTo>
                  <a:pt x="3390" y="3090"/>
                </a:lnTo>
                <a:lnTo>
                  <a:pt x="3394" y="3090"/>
                </a:lnTo>
                <a:lnTo>
                  <a:pt x="3396" y="3088"/>
                </a:lnTo>
                <a:lnTo>
                  <a:pt x="3396" y="3084"/>
                </a:lnTo>
                <a:lnTo>
                  <a:pt x="3396" y="3082"/>
                </a:lnTo>
                <a:lnTo>
                  <a:pt x="3400" y="3078"/>
                </a:lnTo>
                <a:lnTo>
                  <a:pt x="3406" y="3076"/>
                </a:lnTo>
                <a:lnTo>
                  <a:pt x="3412" y="3078"/>
                </a:lnTo>
                <a:lnTo>
                  <a:pt x="3418" y="3078"/>
                </a:lnTo>
                <a:lnTo>
                  <a:pt x="3422" y="3076"/>
                </a:lnTo>
                <a:lnTo>
                  <a:pt x="3428" y="3070"/>
                </a:lnTo>
                <a:lnTo>
                  <a:pt x="3434" y="3058"/>
                </a:lnTo>
                <a:lnTo>
                  <a:pt x="3438" y="3044"/>
                </a:lnTo>
                <a:lnTo>
                  <a:pt x="3440" y="3032"/>
                </a:lnTo>
                <a:lnTo>
                  <a:pt x="3440" y="3026"/>
                </a:lnTo>
                <a:lnTo>
                  <a:pt x="3436" y="3026"/>
                </a:lnTo>
                <a:lnTo>
                  <a:pt x="3434" y="3026"/>
                </a:lnTo>
                <a:lnTo>
                  <a:pt x="3432" y="3018"/>
                </a:lnTo>
                <a:lnTo>
                  <a:pt x="3434" y="3008"/>
                </a:lnTo>
                <a:lnTo>
                  <a:pt x="3436" y="3002"/>
                </a:lnTo>
                <a:lnTo>
                  <a:pt x="3436" y="2994"/>
                </a:lnTo>
                <a:lnTo>
                  <a:pt x="3436" y="2980"/>
                </a:lnTo>
                <a:lnTo>
                  <a:pt x="3432" y="2964"/>
                </a:lnTo>
                <a:lnTo>
                  <a:pt x="3426" y="2948"/>
                </a:lnTo>
                <a:lnTo>
                  <a:pt x="3418" y="2934"/>
                </a:lnTo>
                <a:lnTo>
                  <a:pt x="3410" y="2922"/>
                </a:lnTo>
                <a:lnTo>
                  <a:pt x="3402" y="2910"/>
                </a:lnTo>
                <a:lnTo>
                  <a:pt x="3398" y="2902"/>
                </a:lnTo>
                <a:lnTo>
                  <a:pt x="3392" y="2886"/>
                </a:lnTo>
                <a:lnTo>
                  <a:pt x="3388" y="2882"/>
                </a:lnTo>
                <a:lnTo>
                  <a:pt x="3386" y="2880"/>
                </a:lnTo>
                <a:lnTo>
                  <a:pt x="3380" y="2876"/>
                </a:lnTo>
                <a:lnTo>
                  <a:pt x="3374" y="2866"/>
                </a:lnTo>
                <a:lnTo>
                  <a:pt x="3370" y="2862"/>
                </a:lnTo>
                <a:lnTo>
                  <a:pt x="3366" y="2858"/>
                </a:lnTo>
                <a:lnTo>
                  <a:pt x="3360" y="2856"/>
                </a:lnTo>
                <a:lnTo>
                  <a:pt x="3354" y="2856"/>
                </a:lnTo>
                <a:lnTo>
                  <a:pt x="3352" y="2852"/>
                </a:lnTo>
                <a:lnTo>
                  <a:pt x="3352" y="2850"/>
                </a:lnTo>
                <a:lnTo>
                  <a:pt x="3354" y="2848"/>
                </a:lnTo>
                <a:lnTo>
                  <a:pt x="3356" y="2848"/>
                </a:lnTo>
                <a:lnTo>
                  <a:pt x="3358" y="2848"/>
                </a:lnTo>
                <a:lnTo>
                  <a:pt x="3360" y="2848"/>
                </a:lnTo>
                <a:lnTo>
                  <a:pt x="3360" y="2838"/>
                </a:lnTo>
                <a:lnTo>
                  <a:pt x="3358" y="2830"/>
                </a:lnTo>
                <a:lnTo>
                  <a:pt x="3358" y="2826"/>
                </a:lnTo>
                <a:lnTo>
                  <a:pt x="3360" y="2822"/>
                </a:lnTo>
                <a:lnTo>
                  <a:pt x="3362" y="2822"/>
                </a:lnTo>
                <a:lnTo>
                  <a:pt x="3368" y="2820"/>
                </a:lnTo>
                <a:lnTo>
                  <a:pt x="3372" y="2818"/>
                </a:lnTo>
                <a:lnTo>
                  <a:pt x="3374" y="2814"/>
                </a:lnTo>
                <a:lnTo>
                  <a:pt x="3376" y="2810"/>
                </a:lnTo>
                <a:lnTo>
                  <a:pt x="3378" y="2808"/>
                </a:lnTo>
                <a:lnTo>
                  <a:pt x="3384" y="2810"/>
                </a:lnTo>
                <a:lnTo>
                  <a:pt x="3386" y="2810"/>
                </a:lnTo>
                <a:lnTo>
                  <a:pt x="3390" y="2810"/>
                </a:lnTo>
                <a:lnTo>
                  <a:pt x="3396" y="2806"/>
                </a:lnTo>
                <a:lnTo>
                  <a:pt x="3402" y="2800"/>
                </a:lnTo>
                <a:lnTo>
                  <a:pt x="3426" y="2776"/>
                </a:lnTo>
                <a:lnTo>
                  <a:pt x="3434" y="2768"/>
                </a:lnTo>
                <a:lnTo>
                  <a:pt x="3442" y="2766"/>
                </a:lnTo>
                <a:lnTo>
                  <a:pt x="3444" y="2764"/>
                </a:lnTo>
                <a:lnTo>
                  <a:pt x="3446" y="2762"/>
                </a:lnTo>
                <a:lnTo>
                  <a:pt x="3448" y="2754"/>
                </a:lnTo>
                <a:lnTo>
                  <a:pt x="3448" y="2746"/>
                </a:lnTo>
                <a:lnTo>
                  <a:pt x="3448" y="2738"/>
                </a:lnTo>
                <a:lnTo>
                  <a:pt x="3448" y="2734"/>
                </a:lnTo>
                <a:lnTo>
                  <a:pt x="3448" y="2732"/>
                </a:lnTo>
                <a:lnTo>
                  <a:pt x="3446" y="2730"/>
                </a:lnTo>
                <a:lnTo>
                  <a:pt x="3444" y="2728"/>
                </a:lnTo>
                <a:lnTo>
                  <a:pt x="3444" y="2724"/>
                </a:lnTo>
                <a:lnTo>
                  <a:pt x="3450" y="2714"/>
                </a:lnTo>
                <a:lnTo>
                  <a:pt x="3464" y="2694"/>
                </a:lnTo>
                <a:lnTo>
                  <a:pt x="3474" y="2684"/>
                </a:lnTo>
                <a:lnTo>
                  <a:pt x="3478" y="2682"/>
                </a:lnTo>
                <a:lnTo>
                  <a:pt x="3480" y="2684"/>
                </a:lnTo>
                <a:lnTo>
                  <a:pt x="3482" y="2684"/>
                </a:lnTo>
                <a:lnTo>
                  <a:pt x="3488" y="2682"/>
                </a:lnTo>
                <a:lnTo>
                  <a:pt x="3492" y="2678"/>
                </a:lnTo>
                <a:lnTo>
                  <a:pt x="3492" y="2674"/>
                </a:lnTo>
                <a:lnTo>
                  <a:pt x="3492" y="2666"/>
                </a:lnTo>
                <a:lnTo>
                  <a:pt x="3492" y="2664"/>
                </a:lnTo>
                <a:lnTo>
                  <a:pt x="3498" y="2664"/>
                </a:lnTo>
                <a:lnTo>
                  <a:pt x="3506" y="2666"/>
                </a:lnTo>
                <a:lnTo>
                  <a:pt x="3510" y="2664"/>
                </a:lnTo>
                <a:lnTo>
                  <a:pt x="3514" y="2658"/>
                </a:lnTo>
                <a:lnTo>
                  <a:pt x="3518" y="2650"/>
                </a:lnTo>
                <a:lnTo>
                  <a:pt x="3524" y="2640"/>
                </a:lnTo>
                <a:lnTo>
                  <a:pt x="3524" y="2632"/>
                </a:lnTo>
                <a:lnTo>
                  <a:pt x="3526" y="2628"/>
                </a:lnTo>
                <a:lnTo>
                  <a:pt x="3528" y="2626"/>
                </a:lnTo>
                <a:lnTo>
                  <a:pt x="3532" y="2626"/>
                </a:lnTo>
                <a:lnTo>
                  <a:pt x="3536" y="2626"/>
                </a:lnTo>
                <a:lnTo>
                  <a:pt x="3536" y="2628"/>
                </a:lnTo>
                <a:lnTo>
                  <a:pt x="3536" y="2634"/>
                </a:lnTo>
                <a:lnTo>
                  <a:pt x="3534" y="2638"/>
                </a:lnTo>
                <a:lnTo>
                  <a:pt x="3536" y="2638"/>
                </a:lnTo>
                <a:lnTo>
                  <a:pt x="3538" y="2638"/>
                </a:lnTo>
                <a:lnTo>
                  <a:pt x="3542" y="2636"/>
                </a:lnTo>
                <a:lnTo>
                  <a:pt x="3548" y="2632"/>
                </a:lnTo>
                <a:lnTo>
                  <a:pt x="3550" y="2632"/>
                </a:lnTo>
                <a:lnTo>
                  <a:pt x="3552" y="2634"/>
                </a:lnTo>
                <a:lnTo>
                  <a:pt x="3552" y="2638"/>
                </a:lnTo>
                <a:lnTo>
                  <a:pt x="3552" y="2646"/>
                </a:lnTo>
                <a:lnTo>
                  <a:pt x="3554" y="2648"/>
                </a:lnTo>
                <a:lnTo>
                  <a:pt x="3556" y="2650"/>
                </a:lnTo>
                <a:lnTo>
                  <a:pt x="3570" y="2654"/>
                </a:lnTo>
                <a:lnTo>
                  <a:pt x="3580" y="2660"/>
                </a:lnTo>
                <a:lnTo>
                  <a:pt x="3584" y="2660"/>
                </a:lnTo>
                <a:lnTo>
                  <a:pt x="3590" y="2658"/>
                </a:lnTo>
                <a:lnTo>
                  <a:pt x="3598" y="2656"/>
                </a:lnTo>
                <a:lnTo>
                  <a:pt x="3608" y="2652"/>
                </a:lnTo>
                <a:lnTo>
                  <a:pt x="3616" y="2650"/>
                </a:lnTo>
                <a:lnTo>
                  <a:pt x="3622" y="2644"/>
                </a:lnTo>
                <a:lnTo>
                  <a:pt x="3632" y="2638"/>
                </a:lnTo>
                <a:lnTo>
                  <a:pt x="3648" y="2628"/>
                </a:lnTo>
                <a:lnTo>
                  <a:pt x="3658" y="2620"/>
                </a:lnTo>
                <a:lnTo>
                  <a:pt x="3666" y="2610"/>
                </a:lnTo>
                <a:lnTo>
                  <a:pt x="3686" y="2584"/>
                </a:lnTo>
                <a:lnTo>
                  <a:pt x="3712" y="2550"/>
                </a:lnTo>
                <a:lnTo>
                  <a:pt x="3728" y="2530"/>
                </a:lnTo>
                <a:lnTo>
                  <a:pt x="3748" y="2508"/>
                </a:lnTo>
                <a:lnTo>
                  <a:pt x="3768" y="2488"/>
                </a:lnTo>
                <a:lnTo>
                  <a:pt x="3780" y="2468"/>
                </a:lnTo>
                <a:lnTo>
                  <a:pt x="3790" y="2454"/>
                </a:lnTo>
                <a:lnTo>
                  <a:pt x="3796" y="2440"/>
                </a:lnTo>
                <a:lnTo>
                  <a:pt x="3804" y="2418"/>
                </a:lnTo>
                <a:lnTo>
                  <a:pt x="3808" y="2408"/>
                </a:lnTo>
                <a:lnTo>
                  <a:pt x="3816" y="2400"/>
                </a:lnTo>
                <a:lnTo>
                  <a:pt x="3824" y="2394"/>
                </a:lnTo>
                <a:lnTo>
                  <a:pt x="3828" y="2388"/>
                </a:lnTo>
                <a:lnTo>
                  <a:pt x="3832" y="2378"/>
                </a:lnTo>
                <a:lnTo>
                  <a:pt x="3834" y="2372"/>
                </a:lnTo>
                <a:lnTo>
                  <a:pt x="3838" y="2366"/>
                </a:lnTo>
                <a:lnTo>
                  <a:pt x="3844" y="2358"/>
                </a:lnTo>
                <a:lnTo>
                  <a:pt x="3854" y="2346"/>
                </a:lnTo>
                <a:lnTo>
                  <a:pt x="3860" y="2340"/>
                </a:lnTo>
                <a:lnTo>
                  <a:pt x="3866" y="2334"/>
                </a:lnTo>
                <a:lnTo>
                  <a:pt x="3874" y="2316"/>
                </a:lnTo>
                <a:lnTo>
                  <a:pt x="3880" y="2296"/>
                </a:lnTo>
                <a:lnTo>
                  <a:pt x="3882" y="2276"/>
                </a:lnTo>
                <a:lnTo>
                  <a:pt x="3884" y="2256"/>
                </a:lnTo>
                <a:lnTo>
                  <a:pt x="3884" y="2238"/>
                </a:lnTo>
                <a:lnTo>
                  <a:pt x="3882" y="2224"/>
                </a:lnTo>
                <a:lnTo>
                  <a:pt x="3880" y="2212"/>
                </a:lnTo>
                <a:lnTo>
                  <a:pt x="3878" y="2204"/>
                </a:lnTo>
                <a:lnTo>
                  <a:pt x="3878" y="2198"/>
                </a:lnTo>
                <a:lnTo>
                  <a:pt x="3880" y="2192"/>
                </a:lnTo>
                <a:lnTo>
                  <a:pt x="3882" y="2188"/>
                </a:lnTo>
                <a:lnTo>
                  <a:pt x="3888" y="2178"/>
                </a:lnTo>
                <a:lnTo>
                  <a:pt x="3892" y="2170"/>
                </a:lnTo>
                <a:lnTo>
                  <a:pt x="3896" y="2160"/>
                </a:lnTo>
                <a:lnTo>
                  <a:pt x="3898" y="2150"/>
                </a:lnTo>
                <a:lnTo>
                  <a:pt x="3904" y="2142"/>
                </a:lnTo>
                <a:lnTo>
                  <a:pt x="3914" y="2128"/>
                </a:lnTo>
                <a:lnTo>
                  <a:pt x="3920" y="2122"/>
                </a:lnTo>
                <a:lnTo>
                  <a:pt x="3922" y="2116"/>
                </a:lnTo>
                <a:lnTo>
                  <a:pt x="3920" y="2110"/>
                </a:lnTo>
                <a:lnTo>
                  <a:pt x="3916" y="2104"/>
                </a:lnTo>
                <a:lnTo>
                  <a:pt x="3910" y="2098"/>
                </a:lnTo>
                <a:lnTo>
                  <a:pt x="3908" y="2094"/>
                </a:lnTo>
                <a:lnTo>
                  <a:pt x="3908" y="2090"/>
                </a:lnTo>
                <a:lnTo>
                  <a:pt x="3910" y="2086"/>
                </a:lnTo>
                <a:lnTo>
                  <a:pt x="3910" y="2078"/>
                </a:lnTo>
                <a:lnTo>
                  <a:pt x="3910" y="2072"/>
                </a:lnTo>
                <a:lnTo>
                  <a:pt x="3906" y="2066"/>
                </a:lnTo>
                <a:lnTo>
                  <a:pt x="3904" y="2062"/>
                </a:lnTo>
                <a:lnTo>
                  <a:pt x="3906" y="2058"/>
                </a:lnTo>
                <a:lnTo>
                  <a:pt x="3914" y="2052"/>
                </a:lnTo>
                <a:lnTo>
                  <a:pt x="3918" y="2050"/>
                </a:lnTo>
                <a:lnTo>
                  <a:pt x="3920" y="2046"/>
                </a:lnTo>
                <a:lnTo>
                  <a:pt x="3918" y="2042"/>
                </a:lnTo>
                <a:lnTo>
                  <a:pt x="3910" y="2034"/>
                </a:lnTo>
                <a:lnTo>
                  <a:pt x="3892" y="2020"/>
                </a:lnTo>
                <a:lnTo>
                  <a:pt x="3880" y="2010"/>
                </a:lnTo>
                <a:lnTo>
                  <a:pt x="3864" y="1990"/>
                </a:lnTo>
                <a:lnTo>
                  <a:pt x="3858" y="1986"/>
                </a:lnTo>
                <a:lnTo>
                  <a:pt x="3854" y="1984"/>
                </a:lnTo>
                <a:lnTo>
                  <a:pt x="3842" y="1984"/>
                </a:lnTo>
                <a:lnTo>
                  <a:pt x="3832" y="1986"/>
                </a:lnTo>
                <a:lnTo>
                  <a:pt x="3826" y="1986"/>
                </a:lnTo>
                <a:lnTo>
                  <a:pt x="3820" y="1984"/>
                </a:lnTo>
                <a:lnTo>
                  <a:pt x="3814" y="1982"/>
                </a:lnTo>
                <a:lnTo>
                  <a:pt x="3812" y="1984"/>
                </a:lnTo>
                <a:lnTo>
                  <a:pt x="3808" y="1996"/>
                </a:lnTo>
                <a:lnTo>
                  <a:pt x="3804" y="2004"/>
                </a:lnTo>
                <a:lnTo>
                  <a:pt x="3800" y="2012"/>
                </a:lnTo>
                <a:lnTo>
                  <a:pt x="3792" y="2018"/>
                </a:lnTo>
                <a:lnTo>
                  <a:pt x="3780" y="2024"/>
                </a:lnTo>
                <a:lnTo>
                  <a:pt x="3772" y="2026"/>
                </a:lnTo>
                <a:lnTo>
                  <a:pt x="3766" y="2026"/>
                </a:lnTo>
                <a:lnTo>
                  <a:pt x="3764" y="2024"/>
                </a:lnTo>
                <a:lnTo>
                  <a:pt x="3762" y="2022"/>
                </a:lnTo>
                <a:lnTo>
                  <a:pt x="3760" y="2018"/>
                </a:lnTo>
                <a:lnTo>
                  <a:pt x="3762" y="2014"/>
                </a:lnTo>
                <a:lnTo>
                  <a:pt x="3764" y="2002"/>
                </a:lnTo>
                <a:lnTo>
                  <a:pt x="3768" y="1992"/>
                </a:lnTo>
                <a:lnTo>
                  <a:pt x="3772" y="1984"/>
                </a:lnTo>
                <a:lnTo>
                  <a:pt x="3770" y="1982"/>
                </a:lnTo>
                <a:lnTo>
                  <a:pt x="3768" y="1980"/>
                </a:lnTo>
                <a:lnTo>
                  <a:pt x="3766" y="1980"/>
                </a:lnTo>
                <a:lnTo>
                  <a:pt x="3760" y="1982"/>
                </a:lnTo>
                <a:lnTo>
                  <a:pt x="3750" y="1986"/>
                </a:lnTo>
                <a:lnTo>
                  <a:pt x="3746" y="1992"/>
                </a:lnTo>
                <a:lnTo>
                  <a:pt x="3746" y="1996"/>
                </a:lnTo>
                <a:lnTo>
                  <a:pt x="3748" y="2000"/>
                </a:lnTo>
                <a:lnTo>
                  <a:pt x="3750" y="2002"/>
                </a:lnTo>
                <a:lnTo>
                  <a:pt x="3750" y="2004"/>
                </a:lnTo>
                <a:lnTo>
                  <a:pt x="3746" y="2008"/>
                </a:lnTo>
                <a:lnTo>
                  <a:pt x="3738" y="2008"/>
                </a:lnTo>
                <a:lnTo>
                  <a:pt x="3732" y="2008"/>
                </a:lnTo>
                <a:lnTo>
                  <a:pt x="3730" y="2008"/>
                </a:lnTo>
                <a:lnTo>
                  <a:pt x="3728" y="2006"/>
                </a:lnTo>
                <a:lnTo>
                  <a:pt x="3728" y="2002"/>
                </a:lnTo>
                <a:lnTo>
                  <a:pt x="3730" y="1994"/>
                </a:lnTo>
                <a:lnTo>
                  <a:pt x="3734" y="1986"/>
                </a:lnTo>
                <a:lnTo>
                  <a:pt x="3736" y="1976"/>
                </a:lnTo>
                <a:lnTo>
                  <a:pt x="3736" y="1972"/>
                </a:lnTo>
                <a:lnTo>
                  <a:pt x="3734" y="1968"/>
                </a:lnTo>
                <a:lnTo>
                  <a:pt x="3732" y="1966"/>
                </a:lnTo>
                <a:lnTo>
                  <a:pt x="3728" y="1962"/>
                </a:lnTo>
                <a:lnTo>
                  <a:pt x="3722" y="1962"/>
                </a:lnTo>
                <a:lnTo>
                  <a:pt x="3714" y="1960"/>
                </a:lnTo>
                <a:lnTo>
                  <a:pt x="3696" y="1962"/>
                </a:lnTo>
                <a:lnTo>
                  <a:pt x="3682" y="1960"/>
                </a:lnTo>
                <a:lnTo>
                  <a:pt x="3672" y="1958"/>
                </a:lnTo>
                <a:lnTo>
                  <a:pt x="3666" y="1954"/>
                </a:lnTo>
                <a:lnTo>
                  <a:pt x="3666" y="1950"/>
                </a:lnTo>
                <a:lnTo>
                  <a:pt x="3666" y="1948"/>
                </a:lnTo>
                <a:lnTo>
                  <a:pt x="3674" y="1938"/>
                </a:lnTo>
                <a:lnTo>
                  <a:pt x="3686" y="1928"/>
                </a:lnTo>
                <a:lnTo>
                  <a:pt x="3706" y="1912"/>
                </a:lnTo>
                <a:lnTo>
                  <a:pt x="3746" y="1886"/>
                </a:lnTo>
                <a:lnTo>
                  <a:pt x="3768" y="1868"/>
                </a:lnTo>
                <a:lnTo>
                  <a:pt x="3776" y="1862"/>
                </a:lnTo>
                <a:lnTo>
                  <a:pt x="3782" y="1852"/>
                </a:lnTo>
                <a:lnTo>
                  <a:pt x="3788" y="1844"/>
                </a:lnTo>
                <a:lnTo>
                  <a:pt x="3794" y="1832"/>
                </a:lnTo>
                <a:lnTo>
                  <a:pt x="3802" y="1818"/>
                </a:lnTo>
                <a:lnTo>
                  <a:pt x="3812" y="1808"/>
                </a:lnTo>
                <a:lnTo>
                  <a:pt x="3824" y="1800"/>
                </a:lnTo>
                <a:lnTo>
                  <a:pt x="3838" y="1790"/>
                </a:lnTo>
                <a:lnTo>
                  <a:pt x="3852" y="1782"/>
                </a:lnTo>
                <a:lnTo>
                  <a:pt x="3866" y="1772"/>
                </a:lnTo>
                <a:lnTo>
                  <a:pt x="3878" y="1760"/>
                </a:lnTo>
                <a:lnTo>
                  <a:pt x="3882" y="1752"/>
                </a:lnTo>
                <a:lnTo>
                  <a:pt x="3886" y="1746"/>
                </a:lnTo>
                <a:lnTo>
                  <a:pt x="3894" y="1728"/>
                </a:lnTo>
                <a:lnTo>
                  <a:pt x="3908" y="1712"/>
                </a:lnTo>
                <a:lnTo>
                  <a:pt x="3926" y="1696"/>
                </a:lnTo>
                <a:lnTo>
                  <a:pt x="3944" y="1682"/>
                </a:lnTo>
                <a:lnTo>
                  <a:pt x="3966" y="1672"/>
                </a:lnTo>
                <a:lnTo>
                  <a:pt x="3986" y="1664"/>
                </a:lnTo>
                <a:lnTo>
                  <a:pt x="4006" y="1660"/>
                </a:lnTo>
                <a:lnTo>
                  <a:pt x="4014" y="1660"/>
                </a:lnTo>
                <a:lnTo>
                  <a:pt x="4022" y="1662"/>
                </a:lnTo>
                <a:lnTo>
                  <a:pt x="4036" y="1664"/>
                </a:lnTo>
                <a:lnTo>
                  <a:pt x="4048" y="1666"/>
                </a:lnTo>
                <a:lnTo>
                  <a:pt x="4068" y="1664"/>
                </a:lnTo>
                <a:lnTo>
                  <a:pt x="4082" y="1664"/>
                </a:lnTo>
                <a:lnTo>
                  <a:pt x="4090" y="1666"/>
                </a:lnTo>
                <a:lnTo>
                  <a:pt x="4098" y="1670"/>
                </a:lnTo>
                <a:lnTo>
                  <a:pt x="4104" y="1672"/>
                </a:lnTo>
                <a:lnTo>
                  <a:pt x="4108" y="1672"/>
                </a:lnTo>
                <a:lnTo>
                  <a:pt x="4110" y="1670"/>
                </a:lnTo>
                <a:lnTo>
                  <a:pt x="4112" y="1666"/>
                </a:lnTo>
                <a:lnTo>
                  <a:pt x="4116" y="1662"/>
                </a:lnTo>
                <a:lnTo>
                  <a:pt x="4124" y="1660"/>
                </a:lnTo>
                <a:lnTo>
                  <a:pt x="4136" y="1658"/>
                </a:lnTo>
                <a:lnTo>
                  <a:pt x="4154" y="1660"/>
                </a:lnTo>
                <a:lnTo>
                  <a:pt x="4188" y="1668"/>
                </a:lnTo>
                <a:lnTo>
                  <a:pt x="4200" y="1670"/>
                </a:lnTo>
                <a:lnTo>
                  <a:pt x="4208" y="1670"/>
                </a:lnTo>
                <a:lnTo>
                  <a:pt x="4214" y="1670"/>
                </a:lnTo>
                <a:lnTo>
                  <a:pt x="4220" y="1666"/>
                </a:lnTo>
                <a:lnTo>
                  <a:pt x="4224" y="1658"/>
                </a:lnTo>
                <a:lnTo>
                  <a:pt x="4228" y="1648"/>
                </a:lnTo>
                <a:lnTo>
                  <a:pt x="4230" y="1646"/>
                </a:lnTo>
                <a:lnTo>
                  <a:pt x="4236" y="1644"/>
                </a:lnTo>
                <a:lnTo>
                  <a:pt x="4250" y="1642"/>
                </a:lnTo>
                <a:lnTo>
                  <a:pt x="4272" y="1642"/>
                </a:lnTo>
                <a:lnTo>
                  <a:pt x="4294" y="1644"/>
                </a:lnTo>
                <a:lnTo>
                  <a:pt x="4314" y="1648"/>
                </a:lnTo>
                <a:lnTo>
                  <a:pt x="4322" y="1652"/>
                </a:lnTo>
                <a:lnTo>
                  <a:pt x="4328" y="1656"/>
                </a:lnTo>
                <a:lnTo>
                  <a:pt x="4330" y="1660"/>
                </a:lnTo>
                <a:lnTo>
                  <a:pt x="4330" y="1664"/>
                </a:lnTo>
                <a:lnTo>
                  <a:pt x="4328" y="1670"/>
                </a:lnTo>
                <a:lnTo>
                  <a:pt x="4320" y="1676"/>
                </a:lnTo>
                <a:lnTo>
                  <a:pt x="4314" y="1682"/>
                </a:lnTo>
                <a:lnTo>
                  <a:pt x="4312" y="1686"/>
                </a:lnTo>
                <a:lnTo>
                  <a:pt x="4312" y="1688"/>
                </a:lnTo>
                <a:lnTo>
                  <a:pt x="4314" y="1690"/>
                </a:lnTo>
                <a:lnTo>
                  <a:pt x="4324" y="1692"/>
                </a:lnTo>
                <a:lnTo>
                  <a:pt x="4340" y="1690"/>
                </a:lnTo>
                <a:lnTo>
                  <a:pt x="4358" y="1688"/>
                </a:lnTo>
                <a:lnTo>
                  <a:pt x="4374" y="1684"/>
                </a:lnTo>
                <a:lnTo>
                  <a:pt x="4386" y="1680"/>
                </a:lnTo>
                <a:lnTo>
                  <a:pt x="4394" y="1676"/>
                </a:lnTo>
                <a:lnTo>
                  <a:pt x="4398" y="1670"/>
                </a:lnTo>
                <a:lnTo>
                  <a:pt x="4404" y="1670"/>
                </a:lnTo>
                <a:lnTo>
                  <a:pt x="4410" y="1674"/>
                </a:lnTo>
                <a:lnTo>
                  <a:pt x="4418" y="1678"/>
                </a:lnTo>
                <a:lnTo>
                  <a:pt x="4426" y="1682"/>
                </a:lnTo>
                <a:lnTo>
                  <a:pt x="4436" y="1684"/>
                </a:lnTo>
                <a:lnTo>
                  <a:pt x="4448" y="1682"/>
                </a:lnTo>
                <a:lnTo>
                  <a:pt x="4454" y="1680"/>
                </a:lnTo>
                <a:lnTo>
                  <a:pt x="4462" y="1676"/>
                </a:lnTo>
                <a:lnTo>
                  <a:pt x="4466" y="1672"/>
                </a:lnTo>
                <a:lnTo>
                  <a:pt x="4468" y="1668"/>
                </a:lnTo>
                <a:lnTo>
                  <a:pt x="4468" y="1664"/>
                </a:lnTo>
                <a:lnTo>
                  <a:pt x="4466" y="1660"/>
                </a:lnTo>
                <a:lnTo>
                  <a:pt x="4458" y="1652"/>
                </a:lnTo>
                <a:lnTo>
                  <a:pt x="4448" y="1646"/>
                </a:lnTo>
                <a:lnTo>
                  <a:pt x="4442" y="1642"/>
                </a:lnTo>
                <a:lnTo>
                  <a:pt x="4440" y="1636"/>
                </a:lnTo>
                <a:lnTo>
                  <a:pt x="4438" y="1632"/>
                </a:lnTo>
                <a:lnTo>
                  <a:pt x="4438" y="1626"/>
                </a:lnTo>
                <a:lnTo>
                  <a:pt x="4440" y="1618"/>
                </a:lnTo>
                <a:lnTo>
                  <a:pt x="4446" y="1612"/>
                </a:lnTo>
                <a:lnTo>
                  <a:pt x="4456" y="1602"/>
                </a:lnTo>
                <a:lnTo>
                  <a:pt x="4468" y="1592"/>
                </a:lnTo>
                <a:lnTo>
                  <a:pt x="4496" y="1572"/>
                </a:lnTo>
                <a:lnTo>
                  <a:pt x="4514" y="1556"/>
                </a:lnTo>
                <a:lnTo>
                  <a:pt x="4536" y="1530"/>
                </a:lnTo>
                <a:lnTo>
                  <a:pt x="4546" y="1522"/>
                </a:lnTo>
                <a:lnTo>
                  <a:pt x="4562" y="1514"/>
                </a:lnTo>
                <a:lnTo>
                  <a:pt x="4584" y="1508"/>
                </a:lnTo>
                <a:lnTo>
                  <a:pt x="4616" y="1502"/>
                </a:lnTo>
                <a:lnTo>
                  <a:pt x="4630" y="1502"/>
                </a:lnTo>
                <a:lnTo>
                  <a:pt x="4642" y="1504"/>
                </a:lnTo>
                <a:lnTo>
                  <a:pt x="4650" y="1508"/>
                </a:lnTo>
                <a:lnTo>
                  <a:pt x="4656" y="1514"/>
                </a:lnTo>
                <a:lnTo>
                  <a:pt x="4660" y="1520"/>
                </a:lnTo>
                <a:lnTo>
                  <a:pt x="4664" y="1528"/>
                </a:lnTo>
                <a:lnTo>
                  <a:pt x="4664" y="1546"/>
                </a:lnTo>
                <a:lnTo>
                  <a:pt x="4666" y="1562"/>
                </a:lnTo>
                <a:lnTo>
                  <a:pt x="4666" y="1568"/>
                </a:lnTo>
                <a:lnTo>
                  <a:pt x="4668" y="1574"/>
                </a:lnTo>
                <a:lnTo>
                  <a:pt x="4672" y="1578"/>
                </a:lnTo>
                <a:lnTo>
                  <a:pt x="4676" y="1580"/>
                </a:lnTo>
                <a:lnTo>
                  <a:pt x="4684" y="1578"/>
                </a:lnTo>
                <a:lnTo>
                  <a:pt x="4694" y="1574"/>
                </a:lnTo>
                <a:lnTo>
                  <a:pt x="4714" y="1562"/>
                </a:lnTo>
                <a:lnTo>
                  <a:pt x="4728" y="1550"/>
                </a:lnTo>
                <a:lnTo>
                  <a:pt x="4738" y="1540"/>
                </a:lnTo>
                <a:lnTo>
                  <a:pt x="4746" y="1530"/>
                </a:lnTo>
                <a:lnTo>
                  <a:pt x="4752" y="1524"/>
                </a:lnTo>
                <a:lnTo>
                  <a:pt x="4758" y="1520"/>
                </a:lnTo>
                <a:lnTo>
                  <a:pt x="4766" y="1518"/>
                </a:lnTo>
                <a:lnTo>
                  <a:pt x="4778" y="1520"/>
                </a:lnTo>
                <a:lnTo>
                  <a:pt x="4784" y="1522"/>
                </a:lnTo>
                <a:lnTo>
                  <a:pt x="4788" y="1520"/>
                </a:lnTo>
                <a:lnTo>
                  <a:pt x="4790" y="1518"/>
                </a:lnTo>
                <a:lnTo>
                  <a:pt x="4792" y="1514"/>
                </a:lnTo>
                <a:lnTo>
                  <a:pt x="4790" y="1502"/>
                </a:lnTo>
                <a:lnTo>
                  <a:pt x="4788" y="1486"/>
                </a:lnTo>
                <a:lnTo>
                  <a:pt x="4788" y="1472"/>
                </a:lnTo>
                <a:lnTo>
                  <a:pt x="4790" y="1464"/>
                </a:lnTo>
                <a:lnTo>
                  <a:pt x="4792" y="1458"/>
                </a:lnTo>
                <a:lnTo>
                  <a:pt x="4796" y="1452"/>
                </a:lnTo>
                <a:lnTo>
                  <a:pt x="4802" y="1448"/>
                </a:lnTo>
                <a:lnTo>
                  <a:pt x="4812" y="1446"/>
                </a:lnTo>
                <a:lnTo>
                  <a:pt x="4824" y="1446"/>
                </a:lnTo>
                <a:lnTo>
                  <a:pt x="4854" y="1446"/>
                </a:lnTo>
                <a:lnTo>
                  <a:pt x="4856" y="1448"/>
                </a:lnTo>
                <a:lnTo>
                  <a:pt x="4858" y="1448"/>
                </a:lnTo>
                <a:lnTo>
                  <a:pt x="4854" y="1452"/>
                </a:lnTo>
                <a:lnTo>
                  <a:pt x="4848" y="1460"/>
                </a:lnTo>
                <a:lnTo>
                  <a:pt x="4838" y="1472"/>
                </a:lnTo>
                <a:lnTo>
                  <a:pt x="4830" y="1490"/>
                </a:lnTo>
                <a:lnTo>
                  <a:pt x="4828" y="1500"/>
                </a:lnTo>
                <a:lnTo>
                  <a:pt x="4824" y="1512"/>
                </a:lnTo>
                <a:lnTo>
                  <a:pt x="4822" y="1526"/>
                </a:lnTo>
                <a:lnTo>
                  <a:pt x="4818" y="1536"/>
                </a:lnTo>
                <a:lnTo>
                  <a:pt x="4814" y="1544"/>
                </a:lnTo>
                <a:lnTo>
                  <a:pt x="4810" y="1552"/>
                </a:lnTo>
                <a:lnTo>
                  <a:pt x="4798" y="1564"/>
                </a:lnTo>
                <a:lnTo>
                  <a:pt x="4784" y="1572"/>
                </a:lnTo>
                <a:lnTo>
                  <a:pt x="4766" y="1582"/>
                </a:lnTo>
                <a:lnTo>
                  <a:pt x="4748" y="1594"/>
                </a:lnTo>
                <a:lnTo>
                  <a:pt x="4726" y="1612"/>
                </a:lnTo>
                <a:lnTo>
                  <a:pt x="4716" y="1622"/>
                </a:lnTo>
                <a:lnTo>
                  <a:pt x="4704" y="1636"/>
                </a:lnTo>
                <a:lnTo>
                  <a:pt x="4664" y="1686"/>
                </a:lnTo>
                <a:lnTo>
                  <a:pt x="4646" y="1706"/>
                </a:lnTo>
                <a:lnTo>
                  <a:pt x="4630" y="1722"/>
                </a:lnTo>
                <a:lnTo>
                  <a:pt x="4614" y="1734"/>
                </a:lnTo>
                <a:lnTo>
                  <a:pt x="4600" y="1744"/>
                </a:lnTo>
                <a:lnTo>
                  <a:pt x="4584" y="1752"/>
                </a:lnTo>
                <a:lnTo>
                  <a:pt x="4568" y="1756"/>
                </a:lnTo>
                <a:lnTo>
                  <a:pt x="4554" y="1760"/>
                </a:lnTo>
                <a:lnTo>
                  <a:pt x="4546" y="1764"/>
                </a:lnTo>
                <a:lnTo>
                  <a:pt x="4544" y="1770"/>
                </a:lnTo>
                <a:lnTo>
                  <a:pt x="4542" y="1776"/>
                </a:lnTo>
                <a:lnTo>
                  <a:pt x="4542" y="1784"/>
                </a:lnTo>
                <a:lnTo>
                  <a:pt x="4540" y="1792"/>
                </a:lnTo>
                <a:lnTo>
                  <a:pt x="4532" y="1802"/>
                </a:lnTo>
                <a:lnTo>
                  <a:pt x="4520" y="1812"/>
                </a:lnTo>
                <a:lnTo>
                  <a:pt x="4514" y="1820"/>
                </a:lnTo>
                <a:lnTo>
                  <a:pt x="4508" y="1828"/>
                </a:lnTo>
                <a:lnTo>
                  <a:pt x="4502" y="1840"/>
                </a:lnTo>
                <a:lnTo>
                  <a:pt x="4498" y="1854"/>
                </a:lnTo>
                <a:lnTo>
                  <a:pt x="4496" y="1868"/>
                </a:lnTo>
                <a:lnTo>
                  <a:pt x="4494" y="1886"/>
                </a:lnTo>
                <a:lnTo>
                  <a:pt x="4494" y="1922"/>
                </a:lnTo>
                <a:lnTo>
                  <a:pt x="4496" y="1962"/>
                </a:lnTo>
                <a:lnTo>
                  <a:pt x="4502" y="2006"/>
                </a:lnTo>
                <a:lnTo>
                  <a:pt x="4508" y="2050"/>
                </a:lnTo>
                <a:lnTo>
                  <a:pt x="4518" y="2092"/>
                </a:lnTo>
                <a:lnTo>
                  <a:pt x="4520" y="2110"/>
                </a:lnTo>
                <a:lnTo>
                  <a:pt x="4522" y="2132"/>
                </a:lnTo>
                <a:lnTo>
                  <a:pt x="4526" y="2152"/>
                </a:lnTo>
                <a:lnTo>
                  <a:pt x="4530" y="2168"/>
                </a:lnTo>
                <a:lnTo>
                  <a:pt x="4532" y="2172"/>
                </a:lnTo>
                <a:lnTo>
                  <a:pt x="4536" y="2176"/>
                </a:lnTo>
                <a:lnTo>
                  <a:pt x="4542" y="2178"/>
                </a:lnTo>
                <a:lnTo>
                  <a:pt x="4548" y="2176"/>
                </a:lnTo>
                <a:lnTo>
                  <a:pt x="4556" y="2172"/>
                </a:lnTo>
                <a:lnTo>
                  <a:pt x="4564" y="2164"/>
                </a:lnTo>
                <a:lnTo>
                  <a:pt x="4574" y="2152"/>
                </a:lnTo>
                <a:lnTo>
                  <a:pt x="4588" y="2136"/>
                </a:lnTo>
                <a:lnTo>
                  <a:pt x="4594" y="2124"/>
                </a:lnTo>
                <a:lnTo>
                  <a:pt x="4600" y="2114"/>
                </a:lnTo>
                <a:lnTo>
                  <a:pt x="4608" y="2094"/>
                </a:lnTo>
                <a:lnTo>
                  <a:pt x="4610" y="2080"/>
                </a:lnTo>
                <a:lnTo>
                  <a:pt x="4612" y="2068"/>
                </a:lnTo>
                <a:lnTo>
                  <a:pt x="4612" y="2060"/>
                </a:lnTo>
                <a:lnTo>
                  <a:pt x="4614" y="2056"/>
                </a:lnTo>
                <a:lnTo>
                  <a:pt x="4618" y="2054"/>
                </a:lnTo>
                <a:lnTo>
                  <a:pt x="4626" y="2050"/>
                </a:lnTo>
                <a:lnTo>
                  <a:pt x="4644" y="2050"/>
                </a:lnTo>
                <a:lnTo>
                  <a:pt x="4654" y="2048"/>
                </a:lnTo>
                <a:lnTo>
                  <a:pt x="4660" y="2046"/>
                </a:lnTo>
                <a:lnTo>
                  <a:pt x="4664" y="2042"/>
                </a:lnTo>
                <a:lnTo>
                  <a:pt x="4668" y="2038"/>
                </a:lnTo>
                <a:lnTo>
                  <a:pt x="4670" y="2024"/>
                </a:lnTo>
                <a:lnTo>
                  <a:pt x="4670" y="2010"/>
                </a:lnTo>
                <a:lnTo>
                  <a:pt x="4670" y="1996"/>
                </a:lnTo>
                <a:lnTo>
                  <a:pt x="4672" y="1988"/>
                </a:lnTo>
                <a:lnTo>
                  <a:pt x="4676" y="1982"/>
                </a:lnTo>
                <a:lnTo>
                  <a:pt x="4680" y="1976"/>
                </a:lnTo>
                <a:lnTo>
                  <a:pt x="4686" y="1972"/>
                </a:lnTo>
                <a:lnTo>
                  <a:pt x="4694" y="1968"/>
                </a:lnTo>
                <a:lnTo>
                  <a:pt x="4704" y="1968"/>
                </a:lnTo>
                <a:lnTo>
                  <a:pt x="4730" y="1964"/>
                </a:lnTo>
                <a:lnTo>
                  <a:pt x="4740" y="1960"/>
                </a:lnTo>
                <a:lnTo>
                  <a:pt x="4744" y="1956"/>
                </a:lnTo>
                <a:lnTo>
                  <a:pt x="4748" y="1952"/>
                </a:lnTo>
                <a:lnTo>
                  <a:pt x="4750" y="1948"/>
                </a:lnTo>
                <a:lnTo>
                  <a:pt x="4750" y="1944"/>
                </a:lnTo>
                <a:lnTo>
                  <a:pt x="4748" y="1938"/>
                </a:lnTo>
                <a:lnTo>
                  <a:pt x="4744" y="1926"/>
                </a:lnTo>
                <a:lnTo>
                  <a:pt x="4740" y="1912"/>
                </a:lnTo>
                <a:lnTo>
                  <a:pt x="4738" y="1904"/>
                </a:lnTo>
                <a:lnTo>
                  <a:pt x="4738" y="1896"/>
                </a:lnTo>
                <a:lnTo>
                  <a:pt x="4740" y="1888"/>
                </a:lnTo>
                <a:lnTo>
                  <a:pt x="4744" y="1880"/>
                </a:lnTo>
                <a:lnTo>
                  <a:pt x="4748" y="1874"/>
                </a:lnTo>
                <a:lnTo>
                  <a:pt x="4752" y="1870"/>
                </a:lnTo>
                <a:lnTo>
                  <a:pt x="4756" y="1866"/>
                </a:lnTo>
                <a:lnTo>
                  <a:pt x="4760" y="1866"/>
                </a:lnTo>
                <a:lnTo>
                  <a:pt x="4770" y="1866"/>
                </a:lnTo>
                <a:lnTo>
                  <a:pt x="4778" y="1870"/>
                </a:lnTo>
                <a:lnTo>
                  <a:pt x="4784" y="1874"/>
                </a:lnTo>
                <a:lnTo>
                  <a:pt x="4792" y="1874"/>
                </a:lnTo>
                <a:lnTo>
                  <a:pt x="4794" y="1874"/>
                </a:lnTo>
                <a:lnTo>
                  <a:pt x="4796" y="1872"/>
                </a:lnTo>
                <a:lnTo>
                  <a:pt x="4800" y="1862"/>
                </a:lnTo>
                <a:lnTo>
                  <a:pt x="4800" y="1854"/>
                </a:lnTo>
                <a:lnTo>
                  <a:pt x="4800" y="1846"/>
                </a:lnTo>
                <a:lnTo>
                  <a:pt x="4798" y="1840"/>
                </a:lnTo>
                <a:lnTo>
                  <a:pt x="4796" y="1836"/>
                </a:lnTo>
                <a:lnTo>
                  <a:pt x="4788" y="1828"/>
                </a:lnTo>
                <a:lnTo>
                  <a:pt x="4782" y="1822"/>
                </a:lnTo>
                <a:lnTo>
                  <a:pt x="4774" y="1816"/>
                </a:lnTo>
                <a:lnTo>
                  <a:pt x="4772" y="1814"/>
                </a:lnTo>
                <a:lnTo>
                  <a:pt x="4772" y="1810"/>
                </a:lnTo>
                <a:lnTo>
                  <a:pt x="4772" y="1806"/>
                </a:lnTo>
                <a:lnTo>
                  <a:pt x="4774" y="1802"/>
                </a:lnTo>
                <a:lnTo>
                  <a:pt x="4782" y="1790"/>
                </a:lnTo>
                <a:lnTo>
                  <a:pt x="4790" y="1780"/>
                </a:lnTo>
                <a:lnTo>
                  <a:pt x="4794" y="1772"/>
                </a:lnTo>
                <a:lnTo>
                  <a:pt x="4794" y="1766"/>
                </a:lnTo>
                <a:lnTo>
                  <a:pt x="4792" y="1760"/>
                </a:lnTo>
                <a:lnTo>
                  <a:pt x="4788" y="1756"/>
                </a:lnTo>
                <a:lnTo>
                  <a:pt x="4782" y="1752"/>
                </a:lnTo>
                <a:lnTo>
                  <a:pt x="4768" y="1748"/>
                </a:lnTo>
                <a:lnTo>
                  <a:pt x="4756" y="1744"/>
                </a:lnTo>
                <a:lnTo>
                  <a:pt x="4750" y="1740"/>
                </a:lnTo>
                <a:lnTo>
                  <a:pt x="4746" y="1738"/>
                </a:lnTo>
                <a:lnTo>
                  <a:pt x="4746" y="1732"/>
                </a:lnTo>
                <a:lnTo>
                  <a:pt x="4748" y="1728"/>
                </a:lnTo>
                <a:lnTo>
                  <a:pt x="4752" y="1720"/>
                </a:lnTo>
                <a:lnTo>
                  <a:pt x="4762" y="1712"/>
                </a:lnTo>
                <a:lnTo>
                  <a:pt x="4782" y="1694"/>
                </a:lnTo>
                <a:lnTo>
                  <a:pt x="4794" y="1678"/>
                </a:lnTo>
                <a:lnTo>
                  <a:pt x="4800" y="1664"/>
                </a:lnTo>
                <a:lnTo>
                  <a:pt x="4804" y="1652"/>
                </a:lnTo>
                <a:lnTo>
                  <a:pt x="4806" y="1642"/>
                </a:lnTo>
                <a:lnTo>
                  <a:pt x="4810" y="1634"/>
                </a:lnTo>
                <a:lnTo>
                  <a:pt x="4816" y="1628"/>
                </a:lnTo>
                <a:lnTo>
                  <a:pt x="4828" y="1622"/>
                </a:lnTo>
                <a:lnTo>
                  <a:pt x="4840" y="1618"/>
                </a:lnTo>
                <a:lnTo>
                  <a:pt x="4848" y="1618"/>
                </a:lnTo>
                <a:lnTo>
                  <a:pt x="4852" y="1620"/>
                </a:lnTo>
                <a:lnTo>
                  <a:pt x="4854" y="1622"/>
                </a:lnTo>
                <a:lnTo>
                  <a:pt x="4856" y="1624"/>
                </a:lnTo>
                <a:lnTo>
                  <a:pt x="4862" y="1622"/>
                </a:lnTo>
                <a:lnTo>
                  <a:pt x="4872" y="1616"/>
                </a:lnTo>
                <a:lnTo>
                  <a:pt x="4888" y="1606"/>
                </a:lnTo>
                <a:lnTo>
                  <a:pt x="4900" y="1598"/>
                </a:lnTo>
                <a:lnTo>
                  <a:pt x="4908" y="1592"/>
                </a:lnTo>
                <a:lnTo>
                  <a:pt x="4914" y="1592"/>
                </a:lnTo>
                <a:lnTo>
                  <a:pt x="4916" y="1592"/>
                </a:lnTo>
                <a:lnTo>
                  <a:pt x="4918" y="1596"/>
                </a:lnTo>
                <a:lnTo>
                  <a:pt x="4918" y="1600"/>
                </a:lnTo>
                <a:lnTo>
                  <a:pt x="4914" y="1612"/>
                </a:lnTo>
                <a:lnTo>
                  <a:pt x="4910" y="1624"/>
                </a:lnTo>
                <a:lnTo>
                  <a:pt x="4910" y="1628"/>
                </a:lnTo>
                <a:lnTo>
                  <a:pt x="4910" y="1632"/>
                </a:lnTo>
                <a:lnTo>
                  <a:pt x="4912" y="1632"/>
                </a:lnTo>
                <a:lnTo>
                  <a:pt x="4916" y="1632"/>
                </a:lnTo>
                <a:lnTo>
                  <a:pt x="4934" y="1618"/>
                </a:lnTo>
                <a:lnTo>
                  <a:pt x="4958" y="1600"/>
                </a:lnTo>
                <a:lnTo>
                  <a:pt x="4980" y="1588"/>
                </a:lnTo>
                <a:lnTo>
                  <a:pt x="4990" y="1586"/>
                </a:lnTo>
                <a:lnTo>
                  <a:pt x="5000" y="1584"/>
                </a:lnTo>
                <a:lnTo>
                  <a:pt x="5016" y="1584"/>
                </a:lnTo>
                <a:lnTo>
                  <a:pt x="5032" y="1588"/>
                </a:lnTo>
                <a:lnTo>
                  <a:pt x="5048" y="1596"/>
                </a:lnTo>
                <a:lnTo>
                  <a:pt x="5060" y="1606"/>
                </a:lnTo>
                <a:lnTo>
                  <a:pt x="5072" y="1618"/>
                </a:lnTo>
                <a:lnTo>
                  <a:pt x="5080" y="1628"/>
                </a:lnTo>
                <a:lnTo>
                  <a:pt x="5082" y="1630"/>
                </a:lnTo>
                <a:lnTo>
                  <a:pt x="5084" y="1628"/>
                </a:lnTo>
                <a:lnTo>
                  <a:pt x="5086" y="1620"/>
                </a:lnTo>
                <a:lnTo>
                  <a:pt x="5094" y="1608"/>
                </a:lnTo>
                <a:lnTo>
                  <a:pt x="5108" y="1592"/>
                </a:lnTo>
                <a:lnTo>
                  <a:pt x="5118" y="1584"/>
                </a:lnTo>
                <a:lnTo>
                  <a:pt x="5132" y="1574"/>
                </a:lnTo>
                <a:lnTo>
                  <a:pt x="5148" y="1564"/>
                </a:lnTo>
                <a:lnTo>
                  <a:pt x="5168" y="1552"/>
                </a:lnTo>
                <a:lnTo>
                  <a:pt x="5186" y="1542"/>
                </a:lnTo>
                <a:lnTo>
                  <a:pt x="5202" y="1532"/>
                </a:lnTo>
                <a:lnTo>
                  <a:pt x="5236" y="1508"/>
                </a:lnTo>
                <a:lnTo>
                  <a:pt x="5252" y="1496"/>
                </a:lnTo>
                <a:lnTo>
                  <a:pt x="5272" y="1484"/>
                </a:lnTo>
                <a:lnTo>
                  <a:pt x="5290" y="1474"/>
                </a:lnTo>
                <a:lnTo>
                  <a:pt x="5312" y="1466"/>
                </a:lnTo>
                <a:lnTo>
                  <a:pt x="5330" y="1460"/>
                </a:lnTo>
                <a:lnTo>
                  <a:pt x="5348" y="1456"/>
                </a:lnTo>
                <a:lnTo>
                  <a:pt x="5362" y="1454"/>
                </a:lnTo>
                <a:lnTo>
                  <a:pt x="5374" y="1454"/>
                </a:lnTo>
                <a:lnTo>
                  <a:pt x="5396" y="1456"/>
                </a:lnTo>
                <a:lnTo>
                  <a:pt x="5410" y="1460"/>
                </a:lnTo>
                <a:lnTo>
                  <a:pt x="5422" y="1464"/>
                </a:lnTo>
                <a:lnTo>
                  <a:pt x="5430" y="1466"/>
                </a:lnTo>
                <a:lnTo>
                  <a:pt x="5434" y="1466"/>
                </a:lnTo>
                <a:lnTo>
                  <a:pt x="5438" y="1464"/>
                </a:lnTo>
                <a:lnTo>
                  <a:pt x="5448" y="1458"/>
                </a:lnTo>
                <a:lnTo>
                  <a:pt x="5454" y="1448"/>
                </a:lnTo>
                <a:lnTo>
                  <a:pt x="5458" y="1440"/>
                </a:lnTo>
                <a:lnTo>
                  <a:pt x="5456" y="1432"/>
                </a:lnTo>
                <a:lnTo>
                  <a:pt x="5450" y="1422"/>
                </a:lnTo>
                <a:lnTo>
                  <a:pt x="5436" y="1400"/>
                </a:lnTo>
                <a:lnTo>
                  <a:pt x="5428" y="1386"/>
                </a:lnTo>
                <a:lnTo>
                  <a:pt x="5420" y="1368"/>
                </a:lnTo>
                <a:lnTo>
                  <a:pt x="5412" y="1348"/>
                </a:lnTo>
                <a:lnTo>
                  <a:pt x="5404" y="1338"/>
                </a:lnTo>
                <a:lnTo>
                  <a:pt x="5400" y="1336"/>
                </a:lnTo>
                <a:lnTo>
                  <a:pt x="5396" y="1336"/>
                </a:lnTo>
                <a:lnTo>
                  <a:pt x="5390" y="1336"/>
                </a:lnTo>
                <a:lnTo>
                  <a:pt x="5384" y="1338"/>
                </a:lnTo>
                <a:lnTo>
                  <a:pt x="5378" y="1338"/>
                </a:lnTo>
                <a:lnTo>
                  <a:pt x="5376" y="1336"/>
                </a:lnTo>
                <a:lnTo>
                  <a:pt x="5374" y="1334"/>
                </a:lnTo>
                <a:lnTo>
                  <a:pt x="5368" y="1322"/>
                </a:lnTo>
                <a:lnTo>
                  <a:pt x="5368" y="1316"/>
                </a:lnTo>
                <a:lnTo>
                  <a:pt x="5368" y="1312"/>
                </a:lnTo>
                <a:lnTo>
                  <a:pt x="5372" y="1310"/>
                </a:lnTo>
                <a:lnTo>
                  <a:pt x="5374" y="1308"/>
                </a:lnTo>
                <a:lnTo>
                  <a:pt x="5384" y="1308"/>
                </a:lnTo>
                <a:lnTo>
                  <a:pt x="5398" y="1310"/>
                </a:lnTo>
                <a:lnTo>
                  <a:pt x="5414" y="1312"/>
                </a:lnTo>
                <a:lnTo>
                  <a:pt x="5432" y="1310"/>
                </a:lnTo>
                <a:lnTo>
                  <a:pt x="5440" y="1308"/>
                </a:lnTo>
                <a:lnTo>
                  <a:pt x="5448" y="1304"/>
                </a:lnTo>
                <a:lnTo>
                  <a:pt x="5454" y="1298"/>
                </a:lnTo>
                <a:lnTo>
                  <a:pt x="5462" y="1292"/>
                </a:lnTo>
                <a:lnTo>
                  <a:pt x="5478" y="1272"/>
                </a:lnTo>
                <a:lnTo>
                  <a:pt x="5478" y="1258"/>
                </a:lnTo>
                <a:lnTo>
                  <a:pt x="5486" y="1248"/>
                </a:lnTo>
                <a:lnTo>
                  <a:pt x="5490" y="1244"/>
                </a:lnTo>
                <a:lnTo>
                  <a:pt x="5490" y="1240"/>
                </a:lnTo>
                <a:lnTo>
                  <a:pt x="5490" y="1236"/>
                </a:lnTo>
                <a:lnTo>
                  <a:pt x="5488" y="1232"/>
                </a:lnTo>
                <a:lnTo>
                  <a:pt x="5480" y="1220"/>
                </a:lnTo>
                <a:lnTo>
                  <a:pt x="5478" y="1216"/>
                </a:lnTo>
                <a:lnTo>
                  <a:pt x="5478" y="1204"/>
                </a:lnTo>
                <a:lnTo>
                  <a:pt x="5480" y="1200"/>
                </a:lnTo>
                <a:lnTo>
                  <a:pt x="5484" y="1200"/>
                </a:lnTo>
                <a:lnTo>
                  <a:pt x="5490" y="1200"/>
                </a:lnTo>
                <a:lnTo>
                  <a:pt x="5496" y="1202"/>
                </a:lnTo>
                <a:lnTo>
                  <a:pt x="5502" y="1206"/>
                </a:lnTo>
                <a:lnTo>
                  <a:pt x="5510" y="1212"/>
                </a:lnTo>
                <a:lnTo>
                  <a:pt x="5516" y="1220"/>
                </a:lnTo>
                <a:lnTo>
                  <a:pt x="5520" y="1230"/>
                </a:lnTo>
                <a:lnTo>
                  <a:pt x="5524" y="1238"/>
                </a:lnTo>
                <a:lnTo>
                  <a:pt x="5530" y="1242"/>
                </a:lnTo>
                <a:lnTo>
                  <a:pt x="5536" y="1244"/>
                </a:lnTo>
                <a:lnTo>
                  <a:pt x="5542" y="1246"/>
                </a:lnTo>
                <a:lnTo>
                  <a:pt x="5556" y="1244"/>
                </a:lnTo>
                <a:lnTo>
                  <a:pt x="5572" y="1242"/>
                </a:lnTo>
                <a:lnTo>
                  <a:pt x="5588" y="1238"/>
                </a:lnTo>
                <a:lnTo>
                  <a:pt x="5596" y="1238"/>
                </a:lnTo>
                <a:lnTo>
                  <a:pt x="5604" y="1238"/>
                </a:lnTo>
                <a:lnTo>
                  <a:pt x="5610" y="1242"/>
                </a:lnTo>
                <a:lnTo>
                  <a:pt x="5618" y="1246"/>
                </a:lnTo>
                <a:lnTo>
                  <a:pt x="5624" y="1252"/>
                </a:lnTo>
                <a:lnTo>
                  <a:pt x="5628" y="1262"/>
                </a:lnTo>
                <a:lnTo>
                  <a:pt x="5638" y="1278"/>
                </a:lnTo>
                <a:lnTo>
                  <a:pt x="5648" y="1290"/>
                </a:lnTo>
                <a:lnTo>
                  <a:pt x="5656" y="1294"/>
                </a:lnTo>
                <a:lnTo>
                  <a:pt x="5664" y="1296"/>
                </a:lnTo>
                <a:lnTo>
                  <a:pt x="5674" y="1298"/>
                </a:lnTo>
                <a:lnTo>
                  <a:pt x="5682" y="1298"/>
                </a:lnTo>
                <a:lnTo>
                  <a:pt x="5690" y="1302"/>
                </a:lnTo>
                <a:lnTo>
                  <a:pt x="5696" y="1310"/>
                </a:lnTo>
                <a:lnTo>
                  <a:pt x="5700" y="1316"/>
                </a:lnTo>
                <a:lnTo>
                  <a:pt x="5706" y="1320"/>
                </a:lnTo>
                <a:lnTo>
                  <a:pt x="5710" y="1322"/>
                </a:lnTo>
                <a:lnTo>
                  <a:pt x="5716" y="1322"/>
                </a:lnTo>
                <a:lnTo>
                  <a:pt x="5726" y="1322"/>
                </a:lnTo>
                <a:lnTo>
                  <a:pt x="5738" y="1318"/>
                </a:lnTo>
                <a:lnTo>
                  <a:pt x="5748" y="1310"/>
                </a:lnTo>
                <a:lnTo>
                  <a:pt x="5756" y="1298"/>
                </a:lnTo>
                <a:lnTo>
                  <a:pt x="5764" y="1284"/>
                </a:lnTo>
                <a:lnTo>
                  <a:pt x="5766" y="1268"/>
                </a:lnTo>
                <a:lnTo>
                  <a:pt x="5768" y="1254"/>
                </a:lnTo>
                <a:lnTo>
                  <a:pt x="5770" y="1248"/>
                </a:lnTo>
                <a:lnTo>
                  <a:pt x="5774" y="1246"/>
                </a:lnTo>
                <a:lnTo>
                  <a:pt x="5782" y="1240"/>
                </a:lnTo>
                <a:lnTo>
                  <a:pt x="5792" y="1238"/>
                </a:lnTo>
                <a:lnTo>
                  <a:pt x="5802" y="1238"/>
                </a:lnTo>
                <a:lnTo>
                  <a:pt x="5816" y="1234"/>
                </a:lnTo>
                <a:lnTo>
                  <a:pt x="5830" y="1228"/>
                </a:lnTo>
                <a:lnTo>
                  <a:pt x="5836" y="1222"/>
                </a:lnTo>
                <a:lnTo>
                  <a:pt x="5844" y="1216"/>
                </a:lnTo>
                <a:lnTo>
                  <a:pt x="5854" y="1204"/>
                </a:lnTo>
                <a:lnTo>
                  <a:pt x="5856" y="1198"/>
                </a:lnTo>
                <a:lnTo>
                  <a:pt x="5856" y="1196"/>
                </a:lnTo>
                <a:lnTo>
                  <a:pt x="5854" y="1194"/>
                </a:lnTo>
                <a:lnTo>
                  <a:pt x="5846" y="1194"/>
                </a:lnTo>
                <a:lnTo>
                  <a:pt x="5836" y="1192"/>
                </a:lnTo>
                <a:lnTo>
                  <a:pt x="5824" y="1188"/>
                </a:lnTo>
                <a:lnTo>
                  <a:pt x="5816" y="1184"/>
                </a:lnTo>
                <a:lnTo>
                  <a:pt x="5810" y="1180"/>
                </a:lnTo>
                <a:lnTo>
                  <a:pt x="5804" y="1174"/>
                </a:lnTo>
                <a:lnTo>
                  <a:pt x="5798" y="1166"/>
                </a:lnTo>
                <a:close/>
              </a:path>
            </a:pathLst>
          </a:custGeom>
          <a:solidFill>
            <a:schemeClr val="accent5"/>
          </a:solidFill>
          <a:ln w="9525">
            <a:noFill/>
            <a:round/>
            <a:headEnd/>
            <a:tailEnd/>
          </a:ln>
          <a:effectLst/>
        </p:spPr>
        <p:txBody>
          <a:bodyPr/>
          <a:lstStyle/>
          <a:p>
            <a:pPr>
              <a:defRPr/>
            </a:pPr>
            <a:endParaRPr lang="en-US">
              <a:latin typeface="Arial" charset="0"/>
              <a:ea typeface="ＭＳ Ｐゴシック" charset="-128"/>
            </a:endParaRPr>
          </a:p>
        </p:txBody>
      </p:sp>
      <p:sp>
        <p:nvSpPr>
          <p:cNvPr id="7" name="TextBox 6"/>
          <p:cNvSpPr txBox="1"/>
          <p:nvPr/>
        </p:nvSpPr>
        <p:spPr>
          <a:xfrm rot="2700000">
            <a:off x="2421152" y="3046241"/>
            <a:ext cx="323557" cy="646331"/>
          </a:xfrm>
          <a:prstGeom prst="rect">
            <a:avLst/>
          </a:prstGeom>
          <a:noFill/>
        </p:spPr>
        <p:txBody>
          <a:bodyPr wrap="square" rtlCol="0">
            <a:spAutoFit/>
          </a:bodyPr>
          <a:lstStyle/>
          <a:p>
            <a:pPr algn="ctr"/>
            <a:r>
              <a:rPr lang="id-ID" sz="3600" dirty="0">
                <a:solidFill>
                  <a:schemeClr val="accent5"/>
                </a:solidFill>
                <a:latin typeface="FontAwesome" pitchFamily="2" charset="0"/>
              </a:rPr>
              <a:t></a:t>
            </a:r>
          </a:p>
        </p:txBody>
      </p:sp>
      <p:sp>
        <p:nvSpPr>
          <p:cNvPr id="8" name="TextBox 7"/>
          <p:cNvSpPr txBox="1"/>
          <p:nvPr/>
        </p:nvSpPr>
        <p:spPr>
          <a:xfrm rot="-2700000">
            <a:off x="554065" y="3046241"/>
            <a:ext cx="323557" cy="646331"/>
          </a:xfrm>
          <a:prstGeom prst="rect">
            <a:avLst/>
          </a:prstGeom>
          <a:noFill/>
        </p:spPr>
        <p:txBody>
          <a:bodyPr wrap="square" rtlCol="0">
            <a:spAutoFit/>
          </a:bodyPr>
          <a:lstStyle/>
          <a:p>
            <a:pPr algn="ctr"/>
            <a:r>
              <a:rPr lang="id-ID" sz="3600" dirty="0">
                <a:solidFill>
                  <a:schemeClr val="accent6"/>
                </a:solidFill>
                <a:latin typeface="FontAwesome" pitchFamily="2" charset="0"/>
              </a:rPr>
              <a:t></a:t>
            </a:r>
          </a:p>
        </p:txBody>
      </p:sp>
      <p:sp>
        <p:nvSpPr>
          <p:cNvPr id="9" name="TextBox 8"/>
          <p:cNvSpPr txBox="1"/>
          <p:nvPr/>
        </p:nvSpPr>
        <p:spPr>
          <a:xfrm>
            <a:off x="300366" y="3596101"/>
            <a:ext cx="2704896" cy="677108"/>
          </a:xfrm>
          <a:prstGeom prst="rect">
            <a:avLst/>
          </a:prstGeom>
          <a:noFill/>
        </p:spPr>
        <p:txBody>
          <a:bodyPr wrap="square" rtlCol="0">
            <a:spAutoFit/>
          </a:bodyPr>
          <a:lstStyle/>
          <a:p>
            <a:pPr algn="ctr"/>
            <a:r>
              <a:rPr lang="id-ID" sz="1600" b="1" dirty="0" smtClean="0">
                <a:solidFill>
                  <a:schemeClr val="accent1"/>
                </a:solidFill>
                <a:ea typeface="Roboto" panose="02000000000000000000" pitchFamily="2" charset="0"/>
              </a:rPr>
              <a:t>RAWOON </a:t>
            </a:r>
            <a:r>
              <a:rPr lang="id-ID" sz="1600" dirty="0" smtClean="0">
                <a:solidFill>
                  <a:schemeClr val="tx1">
                    <a:lumMod val="75000"/>
                    <a:lumOff val="25000"/>
                  </a:schemeClr>
                </a:solidFill>
                <a:ea typeface="Roboto" panose="02000000000000000000" pitchFamily="2" charset="0"/>
              </a:rPr>
              <a:t>USA</a:t>
            </a:r>
            <a:endParaRPr lang="id-ID" dirty="0" smtClean="0">
              <a:solidFill>
                <a:schemeClr val="tx1">
                  <a:lumMod val="75000"/>
                  <a:lumOff val="25000"/>
                </a:schemeClr>
              </a:solidFill>
              <a:ea typeface="Roboto" panose="02000000000000000000" pitchFamily="2" charset="0"/>
            </a:endParaRPr>
          </a:p>
          <a:p>
            <a:pPr algn="ctr"/>
            <a:r>
              <a:rPr lang="id-ID" sz="1100" dirty="0" smtClean="0">
                <a:solidFill>
                  <a:schemeClr val="bg1">
                    <a:lumMod val="65000"/>
                  </a:schemeClr>
                </a:solidFill>
                <a:ea typeface="Roboto" panose="02000000000000000000" pitchFamily="2" charset="0"/>
              </a:rPr>
              <a:t>Central </a:t>
            </a:r>
            <a:r>
              <a:rPr lang="id-ID" sz="1100" dirty="0">
                <a:solidFill>
                  <a:schemeClr val="bg1">
                    <a:lumMod val="65000"/>
                  </a:schemeClr>
                </a:solidFill>
                <a:ea typeface="Roboto" panose="02000000000000000000" pitchFamily="2" charset="0"/>
              </a:rPr>
              <a:t>Park, Ji Sung Avenue 86 </a:t>
            </a:r>
            <a:r>
              <a:rPr lang="id-ID" sz="1100" dirty="0" smtClean="0">
                <a:solidFill>
                  <a:schemeClr val="bg1">
                    <a:lumMod val="65000"/>
                  </a:schemeClr>
                </a:solidFill>
                <a:ea typeface="Roboto" panose="02000000000000000000" pitchFamily="2" charset="0"/>
              </a:rPr>
              <a:t>New Delhi, India</a:t>
            </a:r>
            <a:endParaRPr lang="id-ID" sz="1100" dirty="0">
              <a:solidFill>
                <a:schemeClr val="bg1">
                  <a:lumMod val="65000"/>
                </a:schemeClr>
              </a:solidFill>
            </a:endParaRPr>
          </a:p>
        </p:txBody>
      </p:sp>
      <p:grpSp>
        <p:nvGrpSpPr>
          <p:cNvPr id="10" name="Group 9"/>
          <p:cNvGrpSpPr/>
          <p:nvPr/>
        </p:nvGrpSpPr>
        <p:grpSpPr>
          <a:xfrm>
            <a:off x="1567107" y="3024612"/>
            <a:ext cx="1103027" cy="514337"/>
            <a:chOff x="1798527" y="4679243"/>
            <a:chExt cx="1103027" cy="514337"/>
          </a:xfrm>
        </p:grpSpPr>
        <p:sp>
          <p:nvSpPr>
            <p:cNvPr id="11" name="Subtitle 2"/>
            <p:cNvSpPr txBox="1">
              <a:spLocks/>
            </p:cNvSpPr>
            <p:nvPr/>
          </p:nvSpPr>
          <p:spPr>
            <a:xfrm>
              <a:off x="1798527" y="4950213"/>
              <a:ext cx="822877" cy="24336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lnSpc>
                  <a:spcPct val="50000"/>
                </a:lnSpc>
                <a:buNone/>
              </a:pPr>
              <a:r>
                <a:rPr lang="en-US" sz="1000" dirty="0" smtClean="0">
                  <a:solidFill>
                    <a:schemeClr val="bg1">
                      <a:lumMod val="65000"/>
                    </a:schemeClr>
                  </a:solidFill>
                  <a:ea typeface="Roboto" panose="02000000000000000000" pitchFamily="2" charset="0"/>
                </a:rPr>
                <a:t>Visits via</a:t>
              </a:r>
              <a:endParaRPr lang="id-ID" sz="1000" dirty="0" smtClean="0">
                <a:solidFill>
                  <a:schemeClr val="bg1">
                    <a:lumMod val="65000"/>
                  </a:schemeClr>
                </a:solidFill>
                <a:ea typeface="Roboto" panose="02000000000000000000" pitchFamily="2" charset="0"/>
              </a:endParaRPr>
            </a:p>
            <a:p>
              <a:pPr marL="0" indent="0" algn="r">
                <a:lnSpc>
                  <a:spcPct val="50000"/>
                </a:lnSpc>
                <a:buNone/>
              </a:pPr>
              <a:r>
                <a:rPr lang="en-US" sz="1000" dirty="0" smtClean="0">
                  <a:solidFill>
                    <a:schemeClr val="accent5"/>
                  </a:solidFill>
                  <a:ea typeface="Roboto" panose="02000000000000000000" pitchFamily="2" charset="0"/>
                </a:rPr>
                <a:t>Computers</a:t>
              </a:r>
            </a:p>
          </p:txBody>
        </p:sp>
        <p:sp>
          <p:nvSpPr>
            <p:cNvPr id="12" name="Content Placeholder 2"/>
            <p:cNvSpPr txBox="1">
              <a:spLocks/>
            </p:cNvSpPr>
            <p:nvPr/>
          </p:nvSpPr>
          <p:spPr>
            <a:xfrm>
              <a:off x="2079055" y="4679243"/>
              <a:ext cx="822499"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800" b="1" dirty="0" smtClean="0">
                  <a:solidFill>
                    <a:schemeClr val="tx1">
                      <a:lumMod val="75000"/>
                      <a:lumOff val="25000"/>
                    </a:schemeClr>
                  </a:solidFill>
                  <a:ea typeface="Roboto" panose="02000000000000000000" pitchFamily="2" charset="0"/>
                </a:rPr>
                <a:t>40</a:t>
              </a:r>
              <a:r>
                <a:rPr lang="en-US" sz="1800" b="1" dirty="0" smtClean="0">
                  <a:solidFill>
                    <a:schemeClr val="tx1">
                      <a:lumMod val="75000"/>
                      <a:lumOff val="25000"/>
                    </a:schemeClr>
                  </a:solidFill>
                  <a:ea typeface="Roboto" panose="02000000000000000000" pitchFamily="2" charset="0"/>
                </a:rPr>
                <a:t>%</a:t>
              </a:r>
              <a:endParaRPr lang="en-US" sz="1800" b="1" dirty="0">
                <a:solidFill>
                  <a:schemeClr val="tx1">
                    <a:lumMod val="75000"/>
                    <a:lumOff val="25000"/>
                  </a:schemeClr>
                </a:solidFill>
                <a:ea typeface="Roboto" panose="02000000000000000000" pitchFamily="2" charset="0"/>
              </a:endParaRPr>
            </a:p>
          </p:txBody>
        </p:sp>
      </p:grpSp>
      <p:grpSp>
        <p:nvGrpSpPr>
          <p:cNvPr id="13" name="Group 12"/>
          <p:cNvGrpSpPr/>
          <p:nvPr/>
        </p:nvGrpSpPr>
        <p:grpSpPr>
          <a:xfrm>
            <a:off x="896035" y="3002285"/>
            <a:ext cx="1026406" cy="523662"/>
            <a:chOff x="3275580" y="4671430"/>
            <a:chExt cx="1026406" cy="523662"/>
          </a:xfrm>
        </p:grpSpPr>
        <p:sp>
          <p:nvSpPr>
            <p:cNvPr id="14" name="Subtitle 2"/>
            <p:cNvSpPr txBox="1">
              <a:spLocks/>
            </p:cNvSpPr>
            <p:nvPr/>
          </p:nvSpPr>
          <p:spPr>
            <a:xfrm>
              <a:off x="3279033" y="4956687"/>
              <a:ext cx="1022953" cy="23840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50000"/>
                </a:lnSpc>
                <a:buNone/>
              </a:pPr>
              <a:r>
                <a:rPr lang="en-US" sz="1000" dirty="0" smtClean="0">
                  <a:solidFill>
                    <a:schemeClr val="bg1">
                      <a:lumMod val="65000"/>
                    </a:schemeClr>
                  </a:solidFill>
                  <a:ea typeface="Roboto" panose="02000000000000000000" pitchFamily="2" charset="0"/>
                </a:rPr>
                <a:t>Visits via</a:t>
              </a:r>
              <a:endParaRPr lang="id-ID" sz="1000" dirty="0" smtClean="0">
                <a:solidFill>
                  <a:schemeClr val="bg1">
                    <a:lumMod val="65000"/>
                  </a:schemeClr>
                </a:solidFill>
                <a:ea typeface="Roboto" panose="02000000000000000000" pitchFamily="2" charset="0"/>
              </a:endParaRPr>
            </a:p>
            <a:p>
              <a:pPr marL="0" indent="0">
                <a:lnSpc>
                  <a:spcPct val="50000"/>
                </a:lnSpc>
                <a:buNone/>
              </a:pPr>
              <a:r>
                <a:rPr lang="id-ID" sz="1000" dirty="0" smtClean="0">
                  <a:solidFill>
                    <a:schemeClr val="accent6"/>
                  </a:solidFill>
                  <a:ea typeface="Roboto" panose="02000000000000000000" pitchFamily="2" charset="0"/>
                </a:rPr>
                <a:t>Smartphone</a:t>
              </a:r>
              <a:endParaRPr lang="en-US" sz="1000" dirty="0" smtClean="0">
                <a:solidFill>
                  <a:schemeClr val="accent6"/>
                </a:solidFill>
                <a:ea typeface="Roboto" panose="02000000000000000000" pitchFamily="2" charset="0"/>
              </a:endParaRPr>
            </a:p>
          </p:txBody>
        </p:sp>
        <p:sp>
          <p:nvSpPr>
            <p:cNvPr id="15" name="Content Placeholder 2"/>
            <p:cNvSpPr txBox="1">
              <a:spLocks/>
            </p:cNvSpPr>
            <p:nvPr/>
          </p:nvSpPr>
          <p:spPr>
            <a:xfrm>
              <a:off x="3275580" y="4671430"/>
              <a:ext cx="822499"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800" b="1" dirty="0" smtClean="0">
                  <a:solidFill>
                    <a:schemeClr val="tx1">
                      <a:lumMod val="75000"/>
                      <a:lumOff val="25000"/>
                    </a:schemeClr>
                  </a:solidFill>
                  <a:ea typeface="Roboto" panose="02000000000000000000" pitchFamily="2" charset="0"/>
                </a:rPr>
                <a:t>60</a:t>
              </a:r>
              <a:r>
                <a:rPr lang="en-US" sz="1800" b="1" dirty="0" smtClean="0">
                  <a:solidFill>
                    <a:schemeClr val="tx1">
                      <a:lumMod val="75000"/>
                      <a:lumOff val="25000"/>
                    </a:schemeClr>
                  </a:solidFill>
                  <a:ea typeface="Roboto" panose="02000000000000000000" pitchFamily="2" charset="0"/>
                </a:rPr>
                <a:t>%</a:t>
              </a:r>
              <a:endParaRPr lang="en-US" sz="1800" b="1" dirty="0">
                <a:solidFill>
                  <a:schemeClr val="tx1">
                    <a:lumMod val="75000"/>
                    <a:lumOff val="25000"/>
                  </a:schemeClr>
                </a:solidFill>
                <a:ea typeface="Roboto" panose="02000000000000000000" pitchFamily="2" charset="0"/>
              </a:endParaRPr>
            </a:p>
          </p:txBody>
        </p:sp>
      </p:grpSp>
      <p:sp>
        <p:nvSpPr>
          <p:cNvPr id="16" name="TextBox 15"/>
          <p:cNvSpPr txBox="1"/>
          <p:nvPr/>
        </p:nvSpPr>
        <p:spPr>
          <a:xfrm rot="2700000">
            <a:off x="10610136" y="3046241"/>
            <a:ext cx="323557" cy="646331"/>
          </a:xfrm>
          <a:prstGeom prst="rect">
            <a:avLst/>
          </a:prstGeom>
          <a:noFill/>
        </p:spPr>
        <p:txBody>
          <a:bodyPr wrap="square" rtlCol="0">
            <a:spAutoFit/>
          </a:bodyPr>
          <a:lstStyle/>
          <a:p>
            <a:pPr algn="ctr"/>
            <a:r>
              <a:rPr lang="id-ID" sz="3600" dirty="0">
                <a:solidFill>
                  <a:schemeClr val="accent5"/>
                </a:solidFill>
                <a:latin typeface="FontAwesome" pitchFamily="2" charset="0"/>
              </a:rPr>
              <a:t></a:t>
            </a:r>
          </a:p>
        </p:txBody>
      </p:sp>
      <p:sp>
        <p:nvSpPr>
          <p:cNvPr id="17" name="TextBox 16"/>
          <p:cNvSpPr txBox="1"/>
          <p:nvPr/>
        </p:nvSpPr>
        <p:spPr>
          <a:xfrm rot="-2700000">
            <a:off x="8743049" y="3046241"/>
            <a:ext cx="323557" cy="646331"/>
          </a:xfrm>
          <a:prstGeom prst="rect">
            <a:avLst/>
          </a:prstGeom>
          <a:noFill/>
        </p:spPr>
        <p:txBody>
          <a:bodyPr wrap="square" rtlCol="0">
            <a:spAutoFit/>
          </a:bodyPr>
          <a:lstStyle/>
          <a:p>
            <a:pPr algn="ctr"/>
            <a:r>
              <a:rPr lang="id-ID" sz="3600" dirty="0">
                <a:solidFill>
                  <a:schemeClr val="accent6"/>
                </a:solidFill>
                <a:latin typeface="FontAwesome" pitchFamily="2" charset="0"/>
              </a:rPr>
              <a:t></a:t>
            </a:r>
          </a:p>
        </p:txBody>
      </p:sp>
      <p:sp>
        <p:nvSpPr>
          <p:cNvPr id="18" name="TextBox 17"/>
          <p:cNvSpPr txBox="1"/>
          <p:nvPr/>
        </p:nvSpPr>
        <p:spPr>
          <a:xfrm>
            <a:off x="8489350" y="3596101"/>
            <a:ext cx="2704896" cy="677108"/>
          </a:xfrm>
          <a:prstGeom prst="rect">
            <a:avLst/>
          </a:prstGeom>
          <a:noFill/>
        </p:spPr>
        <p:txBody>
          <a:bodyPr wrap="square" rtlCol="0">
            <a:spAutoFit/>
          </a:bodyPr>
          <a:lstStyle/>
          <a:p>
            <a:pPr algn="ctr"/>
            <a:r>
              <a:rPr lang="id-ID" sz="1600" b="1" dirty="0" smtClean="0">
                <a:solidFill>
                  <a:schemeClr val="accent1"/>
                </a:solidFill>
                <a:ea typeface="Roboto" panose="02000000000000000000" pitchFamily="2" charset="0"/>
              </a:rPr>
              <a:t>RAWOON </a:t>
            </a:r>
            <a:r>
              <a:rPr lang="id-ID" sz="1600" dirty="0" smtClean="0">
                <a:solidFill>
                  <a:schemeClr val="tx1">
                    <a:lumMod val="75000"/>
                    <a:lumOff val="25000"/>
                  </a:schemeClr>
                </a:solidFill>
                <a:ea typeface="Roboto" panose="02000000000000000000" pitchFamily="2" charset="0"/>
              </a:rPr>
              <a:t>USA</a:t>
            </a:r>
            <a:endParaRPr lang="id-ID" dirty="0" smtClean="0">
              <a:solidFill>
                <a:schemeClr val="tx1">
                  <a:lumMod val="75000"/>
                  <a:lumOff val="25000"/>
                </a:schemeClr>
              </a:solidFill>
              <a:ea typeface="Roboto" panose="02000000000000000000" pitchFamily="2" charset="0"/>
            </a:endParaRPr>
          </a:p>
          <a:p>
            <a:pPr algn="ctr"/>
            <a:r>
              <a:rPr lang="id-ID" sz="1100" dirty="0" smtClean="0">
                <a:solidFill>
                  <a:schemeClr val="bg1">
                    <a:lumMod val="65000"/>
                  </a:schemeClr>
                </a:solidFill>
                <a:ea typeface="Roboto" panose="02000000000000000000" pitchFamily="2" charset="0"/>
              </a:rPr>
              <a:t>Central </a:t>
            </a:r>
            <a:r>
              <a:rPr lang="id-ID" sz="1100" dirty="0">
                <a:solidFill>
                  <a:schemeClr val="bg1">
                    <a:lumMod val="65000"/>
                  </a:schemeClr>
                </a:solidFill>
                <a:ea typeface="Roboto" panose="02000000000000000000" pitchFamily="2" charset="0"/>
              </a:rPr>
              <a:t>Park, Ji Sung Avenue 86 </a:t>
            </a:r>
            <a:r>
              <a:rPr lang="id-ID" sz="1100" dirty="0" smtClean="0">
                <a:solidFill>
                  <a:schemeClr val="bg1">
                    <a:lumMod val="65000"/>
                  </a:schemeClr>
                </a:solidFill>
                <a:ea typeface="Roboto" panose="02000000000000000000" pitchFamily="2" charset="0"/>
              </a:rPr>
              <a:t>New Delhi, India</a:t>
            </a:r>
            <a:endParaRPr lang="id-ID" sz="1100" dirty="0">
              <a:solidFill>
                <a:schemeClr val="bg1">
                  <a:lumMod val="65000"/>
                </a:schemeClr>
              </a:solidFill>
            </a:endParaRPr>
          </a:p>
        </p:txBody>
      </p:sp>
      <p:grpSp>
        <p:nvGrpSpPr>
          <p:cNvPr id="19" name="Group 18"/>
          <p:cNvGrpSpPr/>
          <p:nvPr/>
        </p:nvGrpSpPr>
        <p:grpSpPr>
          <a:xfrm>
            <a:off x="9756091" y="3024612"/>
            <a:ext cx="1103027" cy="514337"/>
            <a:chOff x="1798527" y="4679243"/>
            <a:chExt cx="1103027" cy="514337"/>
          </a:xfrm>
        </p:grpSpPr>
        <p:sp>
          <p:nvSpPr>
            <p:cNvPr id="20" name="Subtitle 2"/>
            <p:cNvSpPr txBox="1">
              <a:spLocks/>
            </p:cNvSpPr>
            <p:nvPr/>
          </p:nvSpPr>
          <p:spPr>
            <a:xfrm>
              <a:off x="1798527" y="4950213"/>
              <a:ext cx="822877" cy="24336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lnSpc>
                  <a:spcPct val="50000"/>
                </a:lnSpc>
                <a:buNone/>
              </a:pPr>
              <a:r>
                <a:rPr lang="en-US" sz="1000" dirty="0" smtClean="0">
                  <a:solidFill>
                    <a:schemeClr val="bg1">
                      <a:lumMod val="65000"/>
                    </a:schemeClr>
                  </a:solidFill>
                  <a:ea typeface="Roboto" panose="02000000000000000000" pitchFamily="2" charset="0"/>
                </a:rPr>
                <a:t>Visits via</a:t>
              </a:r>
              <a:endParaRPr lang="id-ID" sz="1000" dirty="0" smtClean="0">
                <a:solidFill>
                  <a:schemeClr val="bg1">
                    <a:lumMod val="65000"/>
                  </a:schemeClr>
                </a:solidFill>
                <a:ea typeface="Roboto" panose="02000000000000000000" pitchFamily="2" charset="0"/>
              </a:endParaRPr>
            </a:p>
            <a:p>
              <a:pPr marL="0" indent="0" algn="r">
                <a:lnSpc>
                  <a:spcPct val="50000"/>
                </a:lnSpc>
                <a:buNone/>
              </a:pPr>
              <a:r>
                <a:rPr lang="en-US" sz="1000" dirty="0" smtClean="0">
                  <a:solidFill>
                    <a:schemeClr val="accent5"/>
                  </a:solidFill>
                  <a:ea typeface="Roboto" panose="02000000000000000000" pitchFamily="2" charset="0"/>
                </a:rPr>
                <a:t>Computers</a:t>
              </a:r>
            </a:p>
          </p:txBody>
        </p:sp>
        <p:sp>
          <p:nvSpPr>
            <p:cNvPr id="21" name="Content Placeholder 2"/>
            <p:cNvSpPr txBox="1">
              <a:spLocks/>
            </p:cNvSpPr>
            <p:nvPr/>
          </p:nvSpPr>
          <p:spPr>
            <a:xfrm>
              <a:off x="2079055" y="4679243"/>
              <a:ext cx="822499"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800" b="1" dirty="0" smtClean="0">
                  <a:solidFill>
                    <a:schemeClr val="tx1">
                      <a:lumMod val="75000"/>
                      <a:lumOff val="25000"/>
                    </a:schemeClr>
                  </a:solidFill>
                  <a:ea typeface="Roboto" panose="02000000000000000000" pitchFamily="2" charset="0"/>
                </a:rPr>
                <a:t>40</a:t>
              </a:r>
              <a:r>
                <a:rPr lang="en-US" sz="1800" b="1" dirty="0" smtClean="0">
                  <a:solidFill>
                    <a:schemeClr val="tx1">
                      <a:lumMod val="75000"/>
                      <a:lumOff val="25000"/>
                    </a:schemeClr>
                  </a:solidFill>
                  <a:ea typeface="Roboto" panose="02000000000000000000" pitchFamily="2" charset="0"/>
                </a:rPr>
                <a:t>%</a:t>
              </a:r>
              <a:endParaRPr lang="en-US" sz="1800" b="1" dirty="0">
                <a:solidFill>
                  <a:schemeClr val="tx1">
                    <a:lumMod val="75000"/>
                    <a:lumOff val="25000"/>
                  </a:schemeClr>
                </a:solidFill>
                <a:ea typeface="Roboto" panose="02000000000000000000" pitchFamily="2" charset="0"/>
              </a:endParaRPr>
            </a:p>
          </p:txBody>
        </p:sp>
      </p:grpSp>
      <p:grpSp>
        <p:nvGrpSpPr>
          <p:cNvPr id="22" name="Group 21"/>
          <p:cNvGrpSpPr/>
          <p:nvPr/>
        </p:nvGrpSpPr>
        <p:grpSpPr>
          <a:xfrm>
            <a:off x="9085019" y="3002285"/>
            <a:ext cx="1026406" cy="523662"/>
            <a:chOff x="3275580" y="4671430"/>
            <a:chExt cx="1026406" cy="523662"/>
          </a:xfrm>
        </p:grpSpPr>
        <p:sp>
          <p:nvSpPr>
            <p:cNvPr id="23" name="Subtitle 2"/>
            <p:cNvSpPr txBox="1">
              <a:spLocks/>
            </p:cNvSpPr>
            <p:nvPr/>
          </p:nvSpPr>
          <p:spPr>
            <a:xfrm>
              <a:off x="3279033" y="4956687"/>
              <a:ext cx="1022953" cy="23840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50000"/>
                </a:lnSpc>
                <a:buNone/>
              </a:pPr>
              <a:r>
                <a:rPr lang="en-US" sz="1000" dirty="0" smtClean="0">
                  <a:solidFill>
                    <a:schemeClr val="bg1">
                      <a:lumMod val="65000"/>
                    </a:schemeClr>
                  </a:solidFill>
                  <a:ea typeface="Roboto" panose="02000000000000000000" pitchFamily="2" charset="0"/>
                </a:rPr>
                <a:t>Visits via</a:t>
              </a:r>
              <a:endParaRPr lang="id-ID" sz="1000" dirty="0" smtClean="0">
                <a:solidFill>
                  <a:schemeClr val="bg1">
                    <a:lumMod val="65000"/>
                  </a:schemeClr>
                </a:solidFill>
                <a:ea typeface="Roboto" panose="02000000000000000000" pitchFamily="2" charset="0"/>
              </a:endParaRPr>
            </a:p>
            <a:p>
              <a:pPr marL="0" indent="0">
                <a:lnSpc>
                  <a:spcPct val="50000"/>
                </a:lnSpc>
                <a:buNone/>
              </a:pPr>
              <a:r>
                <a:rPr lang="id-ID" sz="1000" dirty="0" smtClean="0">
                  <a:solidFill>
                    <a:schemeClr val="accent6"/>
                  </a:solidFill>
                  <a:ea typeface="Roboto" panose="02000000000000000000" pitchFamily="2" charset="0"/>
                </a:rPr>
                <a:t>Smartphone</a:t>
              </a:r>
              <a:endParaRPr lang="en-US" sz="1000" dirty="0" smtClean="0">
                <a:solidFill>
                  <a:schemeClr val="accent6"/>
                </a:solidFill>
                <a:ea typeface="Roboto" panose="02000000000000000000" pitchFamily="2" charset="0"/>
              </a:endParaRPr>
            </a:p>
          </p:txBody>
        </p:sp>
        <p:sp>
          <p:nvSpPr>
            <p:cNvPr id="24" name="Content Placeholder 2"/>
            <p:cNvSpPr txBox="1">
              <a:spLocks/>
            </p:cNvSpPr>
            <p:nvPr/>
          </p:nvSpPr>
          <p:spPr>
            <a:xfrm>
              <a:off x="3275580" y="4671430"/>
              <a:ext cx="822499"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800" b="1" dirty="0" smtClean="0">
                  <a:solidFill>
                    <a:schemeClr val="tx1">
                      <a:lumMod val="75000"/>
                      <a:lumOff val="25000"/>
                    </a:schemeClr>
                  </a:solidFill>
                  <a:ea typeface="Roboto" panose="02000000000000000000" pitchFamily="2" charset="0"/>
                </a:rPr>
                <a:t>60</a:t>
              </a:r>
              <a:r>
                <a:rPr lang="en-US" sz="1800" b="1" dirty="0" smtClean="0">
                  <a:solidFill>
                    <a:schemeClr val="tx1">
                      <a:lumMod val="75000"/>
                      <a:lumOff val="25000"/>
                    </a:schemeClr>
                  </a:solidFill>
                  <a:ea typeface="Roboto" panose="02000000000000000000" pitchFamily="2" charset="0"/>
                </a:rPr>
                <a:t>%</a:t>
              </a:r>
              <a:endParaRPr lang="en-US" sz="1800" b="1" dirty="0">
                <a:solidFill>
                  <a:schemeClr val="tx1">
                    <a:lumMod val="75000"/>
                    <a:lumOff val="25000"/>
                  </a:schemeClr>
                </a:solidFill>
                <a:ea typeface="Roboto" panose="02000000000000000000" pitchFamily="2" charset="0"/>
              </a:endParaRPr>
            </a:p>
          </p:txBody>
        </p:sp>
      </p:grpSp>
      <p:sp>
        <p:nvSpPr>
          <p:cNvPr id="25" name="TextBox 24"/>
          <p:cNvSpPr txBox="1"/>
          <p:nvPr/>
        </p:nvSpPr>
        <p:spPr>
          <a:xfrm>
            <a:off x="732549" y="5031589"/>
            <a:ext cx="10774824" cy="130593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id-ID" sz="2000" dirty="0" smtClean="0">
                <a:solidFill>
                  <a:schemeClr val="bg1">
                    <a:lumMod val="50000"/>
                  </a:schemeClr>
                </a:solidFill>
                <a:ea typeface="Roboto" panose="02000000000000000000" pitchFamily="2" charset="0"/>
              </a:rPr>
              <a:t>Short Description</a:t>
            </a:r>
            <a:endParaRPr lang="id-ID" dirty="0" smtClean="0">
              <a:solidFill>
                <a:schemeClr val="bg1">
                  <a:lumMod val="65000"/>
                </a:schemeClr>
              </a:solidFill>
              <a:ea typeface="Roboto" panose="02000000000000000000" pitchFamily="2" charset="0"/>
            </a:endParaRPr>
          </a:p>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364451441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53" presetClass="entr" presetSubtype="16" fill="hold" grpId="0" nodeType="withEffect">
                                  <p:stCondLst>
                                    <p:cond delay="150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Effect transition="in" filter="fade">
                                      <p:cBhvr>
                                        <p:cTn id="15" dur="1000"/>
                                        <p:tgtEl>
                                          <p:spTgt spid="5"/>
                                        </p:tgtEl>
                                      </p:cBhvr>
                                    </p:animEffect>
                                  </p:childTnLst>
                                </p:cTn>
                              </p:par>
                              <p:par>
                                <p:cTn id="16" presetID="53" presetClass="entr" presetSubtype="16" fill="hold" grpId="0" nodeType="withEffect">
                                  <p:stCondLst>
                                    <p:cond delay="1500"/>
                                  </p:stCondLst>
                                  <p:childTnLst>
                                    <p:set>
                                      <p:cBhvr>
                                        <p:cTn id="17" dur="1" fill="hold">
                                          <p:stCondLst>
                                            <p:cond delay="0"/>
                                          </p:stCondLst>
                                        </p:cTn>
                                        <p:tgtEl>
                                          <p:spTgt spid="6"/>
                                        </p:tgtEl>
                                        <p:attrNameLst>
                                          <p:attrName>style.visibility</p:attrName>
                                        </p:attrNameLst>
                                      </p:cBhvr>
                                      <p:to>
                                        <p:strVal val="visible"/>
                                      </p:to>
                                    </p:set>
                                    <p:anim calcmode="lin" valueType="num">
                                      <p:cBhvr>
                                        <p:cTn id="18" dur="1000" fill="hold"/>
                                        <p:tgtEl>
                                          <p:spTgt spid="6"/>
                                        </p:tgtEl>
                                        <p:attrNameLst>
                                          <p:attrName>ppt_w</p:attrName>
                                        </p:attrNameLst>
                                      </p:cBhvr>
                                      <p:tavLst>
                                        <p:tav tm="0">
                                          <p:val>
                                            <p:fltVal val="0"/>
                                          </p:val>
                                        </p:tav>
                                        <p:tav tm="100000">
                                          <p:val>
                                            <p:strVal val="#ppt_w"/>
                                          </p:val>
                                        </p:tav>
                                      </p:tavLst>
                                    </p:anim>
                                    <p:anim calcmode="lin" valueType="num">
                                      <p:cBhvr>
                                        <p:cTn id="19" dur="1000" fill="hold"/>
                                        <p:tgtEl>
                                          <p:spTgt spid="6"/>
                                        </p:tgtEl>
                                        <p:attrNameLst>
                                          <p:attrName>ppt_h</p:attrName>
                                        </p:attrNameLst>
                                      </p:cBhvr>
                                      <p:tavLst>
                                        <p:tav tm="0">
                                          <p:val>
                                            <p:fltVal val="0"/>
                                          </p:val>
                                        </p:tav>
                                        <p:tav tm="100000">
                                          <p:val>
                                            <p:strVal val="#ppt_h"/>
                                          </p:val>
                                        </p:tav>
                                      </p:tavLst>
                                    </p:anim>
                                    <p:animEffect transition="in" filter="fade">
                                      <p:cBhvr>
                                        <p:cTn id="20" dur="1000"/>
                                        <p:tgtEl>
                                          <p:spTgt spid="6"/>
                                        </p:tgtEl>
                                      </p:cBhvr>
                                    </p:animEffect>
                                  </p:childTnLst>
                                </p:cTn>
                              </p:par>
                            </p:childTnLst>
                          </p:cTn>
                        </p:par>
                        <p:par>
                          <p:cTn id="21" fill="hold">
                            <p:stCondLst>
                              <p:cond delay="2500"/>
                            </p:stCondLst>
                            <p:childTnLst>
                              <p:par>
                                <p:cTn id="22" presetID="22" presetClass="entr" presetSubtype="8" fill="hold" nodeType="after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wipe(left)">
                                      <p:cBhvr>
                                        <p:cTn id="24" dur="500"/>
                                        <p:tgtEl>
                                          <p:spTgt spid="10"/>
                                        </p:tgtEl>
                                      </p:cBhvr>
                                    </p:animEffect>
                                  </p:childTnLst>
                                </p:cTn>
                              </p:par>
                            </p:childTnLst>
                          </p:cTn>
                        </p:par>
                        <p:par>
                          <p:cTn id="25" fill="hold">
                            <p:stCondLst>
                              <p:cond delay="3000"/>
                            </p:stCondLst>
                            <p:childTnLst>
                              <p:par>
                                <p:cTn id="26" presetID="22" presetClass="entr" presetSubtype="2" fill="hold" nodeType="after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wipe(right)">
                                      <p:cBhvr>
                                        <p:cTn id="28" dur="500"/>
                                        <p:tgtEl>
                                          <p:spTgt spid="13"/>
                                        </p:tgtEl>
                                      </p:cBhvr>
                                    </p:animEffect>
                                  </p:childTnLst>
                                </p:cTn>
                              </p:par>
                            </p:childTnLst>
                          </p:cTn>
                        </p:par>
                        <p:par>
                          <p:cTn id="29" fill="hold">
                            <p:stCondLst>
                              <p:cond delay="3500"/>
                            </p:stCondLst>
                            <p:childTnLst>
                              <p:par>
                                <p:cTn id="30" presetID="22" presetClass="entr" presetSubtype="2"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wipe(right)">
                                      <p:cBhvr>
                                        <p:cTn id="32" dur="500"/>
                                        <p:tgtEl>
                                          <p:spTgt spid="8"/>
                                        </p:tgtEl>
                                      </p:cBhvr>
                                    </p:animEffect>
                                  </p:childTnLst>
                                </p:cTn>
                              </p:par>
                            </p:childTnLst>
                          </p:cTn>
                        </p:par>
                        <p:par>
                          <p:cTn id="33" fill="hold">
                            <p:stCondLst>
                              <p:cond delay="4000"/>
                            </p:stCondLst>
                            <p:childTnLst>
                              <p:par>
                                <p:cTn id="34" presetID="22" presetClass="entr" presetSubtype="8" fill="hold" grpId="0" nodeType="afterEffect">
                                  <p:stCondLst>
                                    <p:cond delay="0"/>
                                  </p:stCondLst>
                                  <p:childTnLst>
                                    <p:set>
                                      <p:cBhvr>
                                        <p:cTn id="35" dur="1" fill="hold">
                                          <p:stCondLst>
                                            <p:cond delay="0"/>
                                          </p:stCondLst>
                                        </p:cTn>
                                        <p:tgtEl>
                                          <p:spTgt spid="7"/>
                                        </p:tgtEl>
                                        <p:attrNameLst>
                                          <p:attrName>style.visibility</p:attrName>
                                        </p:attrNameLst>
                                      </p:cBhvr>
                                      <p:to>
                                        <p:strVal val="visible"/>
                                      </p:to>
                                    </p:set>
                                    <p:animEffect transition="in" filter="wipe(left)">
                                      <p:cBhvr>
                                        <p:cTn id="36" dur="500"/>
                                        <p:tgtEl>
                                          <p:spTgt spid="7"/>
                                        </p:tgtEl>
                                      </p:cBhvr>
                                    </p:animEffect>
                                  </p:childTnLst>
                                </p:cTn>
                              </p:par>
                            </p:childTnLst>
                          </p:cTn>
                        </p:par>
                        <p:par>
                          <p:cTn id="37" fill="hold">
                            <p:stCondLst>
                              <p:cond delay="4500"/>
                            </p:stCondLst>
                            <p:childTnLst>
                              <p:par>
                                <p:cTn id="38" presetID="16" presetClass="entr" presetSubtype="37" fill="hold" grpId="0" nodeType="after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barn(outVertical)">
                                      <p:cBhvr>
                                        <p:cTn id="40" dur="1000"/>
                                        <p:tgtEl>
                                          <p:spTgt spid="9"/>
                                        </p:tgtEl>
                                      </p:cBhvr>
                                    </p:animEffect>
                                  </p:childTnLst>
                                </p:cTn>
                              </p:par>
                            </p:childTnLst>
                          </p:cTn>
                        </p:par>
                        <p:par>
                          <p:cTn id="41" fill="hold">
                            <p:stCondLst>
                              <p:cond delay="5500"/>
                            </p:stCondLst>
                            <p:childTnLst>
                              <p:par>
                                <p:cTn id="42" presetID="22" presetClass="entr" presetSubtype="8" fill="hold" nodeType="afterEffect">
                                  <p:stCondLst>
                                    <p:cond delay="0"/>
                                  </p:stCondLst>
                                  <p:childTnLst>
                                    <p:set>
                                      <p:cBhvr>
                                        <p:cTn id="43" dur="1" fill="hold">
                                          <p:stCondLst>
                                            <p:cond delay="0"/>
                                          </p:stCondLst>
                                        </p:cTn>
                                        <p:tgtEl>
                                          <p:spTgt spid="19"/>
                                        </p:tgtEl>
                                        <p:attrNameLst>
                                          <p:attrName>style.visibility</p:attrName>
                                        </p:attrNameLst>
                                      </p:cBhvr>
                                      <p:to>
                                        <p:strVal val="visible"/>
                                      </p:to>
                                    </p:set>
                                    <p:animEffect transition="in" filter="wipe(left)">
                                      <p:cBhvr>
                                        <p:cTn id="44" dur="500"/>
                                        <p:tgtEl>
                                          <p:spTgt spid="19"/>
                                        </p:tgtEl>
                                      </p:cBhvr>
                                    </p:animEffect>
                                  </p:childTnLst>
                                </p:cTn>
                              </p:par>
                            </p:childTnLst>
                          </p:cTn>
                        </p:par>
                        <p:par>
                          <p:cTn id="45" fill="hold">
                            <p:stCondLst>
                              <p:cond delay="6000"/>
                            </p:stCondLst>
                            <p:childTnLst>
                              <p:par>
                                <p:cTn id="46" presetID="22" presetClass="entr" presetSubtype="2" fill="hold" nodeType="after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wipe(right)">
                                      <p:cBhvr>
                                        <p:cTn id="48" dur="500"/>
                                        <p:tgtEl>
                                          <p:spTgt spid="22"/>
                                        </p:tgtEl>
                                      </p:cBhvr>
                                    </p:animEffect>
                                  </p:childTnLst>
                                </p:cTn>
                              </p:par>
                            </p:childTnLst>
                          </p:cTn>
                        </p:par>
                        <p:par>
                          <p:cTn id="49" fill="hold">
                            <p:stCondLst>
                              <p:cond delay="6500"/>
                            </p:stCondLst>
                            <p:childTnLst>
                              <p:par>
                                <p:cTn id="50" presetID="22" presetClass="entr" presetSubtype="2" fill="hold" grpId="0" nodeType="afterEffect">
                                  <p:stCondLst>
                                    <p:cond delay="0"/>
                                  </p:stCondLst>
                                  <p:childTnLst>
                                    <p:set>
                                      <p:cBhvr>
                                        <p:cTn id="51" dur="1" fill="hold">
                                          <p:stCondLst>
                                            <p:cond delay="0"/>
                                          </p:stCondLst>
                                        </p:cTn>
                                        <p:tgtEl>
                                          <p:spTgt spid="17"/>
                                        </p:tgtEl>
                                        <p:attrNameLst>
                                          <p:attrName>style.visibility</p:attrName>
                                        </p:attrNameLst>
                                      </p:cBhvr>
                                      <p:to>
                                        <p:strVal val="visible"/>
                                      </p:to>
                                    </p:set>
                                    <p:animEffect transition="in" filter="wipe(right)">
                                      <p:cBhvr>
                                        <p:cTn id="52" dur="500"/>
                                        <p:tgtEl>
                                          <p:spTgt spid="17"/>
                                        </p:tgtEl>
                                      </p:cBhvr>
                                    </p:animEffect>
                                  </p:childTnLst>
                                </p:cTn>
                              </p:par>
                            </p:childTnLst>
                          </p:cTn>
                        </p:par>
                        <p:par>
                          <p:cTn id="53" fill="hold">
                            <p:stCondLst>
                              <p:cond delay="7000"/>
                            </p:stCondLst>
                            <p:childTnLst>
                              <p:par>
                                <p:cTn id="54" presetID="22" presetClass="entr" presetSubtype="8" fill="hold" grpId="0" nodeType="after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wipe(left)">
                                      <p:cBhvr>
                                        <p:cTn id="56" dur="500"/>
                                        <p:tgtEl>
                                          <p:spTgt spid="16"/>
                                        </p:tgtEl>
                                      </p:cBhvr>
                                    </p:animEffect>
                                  </p:childTnLst>
                                </p:cTn>
                              </p:par>
                            </p:childTnLst>
                          </p:cTn>
                        </p:par>
                        <p:par>
                          <p:cTn id="57" fill="hold">
                            <p:stCondLst>
                              <p:cond delay="7500"/>
                            </p:stCondLst>
                            <p:childTnLst>
                              <p:par>
                                <p:cTn id="58" presetID="16" presetClass="entr" presetSubtype="37" fill="hold" grpId="0" nodeType="afterEffect">
                                  <p:stCondLst>
                                    <p:cond delay="0"/>
                                  </p:stCondLst>
                                  <p:childTnLst>
                                    <p:set>
                                      <p:cBhvr>
                                        <p:cTn id="59" dur="1" fill="hold">
                                          <p:stCondLst>
                                            <p:cond delay="0"/>
                                          </p:stCondLst>
                                        </p:cTn>
                                        <p:tgtEl>
                                          <p:spTgt spid="18"/>
                                        </p:tgtEl>
                                        <p:attrNameLst>
                                          <p:attrName>style.visibility</p:attrName>
                                        </p:attrNameLst>
                                      </p:cBhvr>
                                      <p:to>
                                        <p:strVal val="visible"/>
                                      </p:to>
                                    </p:set>
                                    <p:animEffect transition="in" filter="barn(outVertical)">
                                      <p:cBhvr>
                                        <p:cTn id="60" dur="1000"/>
                                        <p:tgtEl>
                                          <p:spTgt spid="18"/>
                                        </p:tgtEl>
                                      </p:cBhvr>
                                    </p:animEffect>
                                  </p:childTnLst>
                                </p:cTn>
                              </p:par>
                              <p:par>
                                <p:cTn id="61" presetID="2" presetClass="entr" presetSubtype="4" fill="hold" grpId="0" nodeType="withEffect">
                                  <p:stCondLst>
                                    <p:cond delay="1500"/>
                                  </p:stCondLst>
                                  <p:childTnLst>
                                    <p:set>
                                      <p:cBhvr>
                                        <p:cTn id="62" dur="1" fill="hold">
                                          <p:stCondLst>
                                            <p:cond delay="0"/>
                                          </p:stCondLst>
                                        </p:cTn>
                                        <p:tgtEl>
                                          <p:spTgt spid="25"/>
                                        </p:tgtEl>
                                        <p:attrNameLst>
                                          <p:attrName>style.visibility</p:attrName>
                                        </p:attrNameLst>
                                      </p:cBhvr>
                                      <p:to>
                                        <p:strVal val="visible"/>
                                      </p:to>
                                    </p:set>
                                    <p:anim calcmode="lin" valueType="num">
                                      <p:cBhvr additive="base">
                                        <p:cTn id="63" dur="1000" fill="hold"/>
                                        <p:tgtEl>
                                          <p:spTgt spid="25"/>
                                        </p:tgtEl>
                                        <p:attrNameLst>
                                          <p:attrName>ppt_x</p:attrName>
                                        </p:attrNameLst>
                                      </p:cBhvr>
                                      <p:tavLst>
                                        <p:tav tm="0">
                                          <p:val>
                                            <p:strVal val="#ppt_x"/>
                                          </p:val>
                                        </p:tav>
                                        <p:tav tm="100000">
                                          <p:val>
                                            <p:strVal val="#ppt_x"/>
                                          </p:val>
                                        </p:tav>
                                      </p:tavLst>
                                    </p:anim>
                                    <p:anim calcmode="lin" valueType="num">
                                      <p:cBhvr additive="base">
                                        <p:cTn id="64" dur="100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6" grpId="0" animBg="1"/>
      <p:bldP spid="7" grpId="0"/>
      <p:bldP spid="8" grpId="0"/>
      <p:bldP spid="9" grpId="0"/>
      <p:bldP spid="16" grpId="0"/>
      <p:bldP spid="17" grpId="0"/>
      <p:bldP spid="18" grpId="0"/>
      <p:bldP spid="25"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25</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Buyer Gender</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a:grpSpLocks noChangeAspect="1"/>
          </p:cNvGrpSpPr>
          <p:nvPr>
            <p:custDataLst>
              <p:tags r:id="rId1"/>
            </p:custDataLst>
          </p:nvPr>
        </p:nvGrpSpPr>
        <p:grpSpPr bwMode="gray">
          <a:xfrm>
            <a:off x="755588" y="2020166"/>
            <a:ext cx="5684470" cy="3288400"/>
            <a:chOff x="1832768" y="1268759"/>
            <a:chExt cx="6240462" cy="3571875"/>
          </a:xfrm>
          <a:solidFill>
            <a:schemeClr val="accent3"/>
          </a:solidFill>
        </p:grpSpPr>
        <p:sp>
          <p:nvSpPr>
            <p:cNvPr id="6" name="Freeform 53"/>
            <p:cNvSpPr>
              <a:spLocks noChangeAspect="1"/>
            </p:cNvSpPr>
            <p:nvPr/>
          </p:nvSpPr>
          <p:spPr bwMode="gray">
            <a:xfrm>
              <a:off x="7279480" y="4464397"/>
              <a:ext cx="63500" cy="68263"/>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7" name="Freeform 54"/>
            <p:cNvSpPr>
              <a:spLocks noChangeAspect="1"/>
            </p:cNvSpPr>
            <p:nvPr/>
          </p:nvSpPr>
          <p:spPr bwMode="gray">
            <a:xfrm>
              <a:off x="6728617" y="3878609"/>
              <a:ext cx="704850" cy="550863"/>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2"/>
            </a:solid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8" name="Freeform 55"/>
            <p:cNvSpPr>
              <a:spLocks noChangeAspect="1"/>
            </p:cNvSpPr>
            <p:nvPr/>
          </p:nvSpPr>
          <p:spPr bwMode="gray">
            <a:xfrm>
              <a:off x="7657305" y="4462809"/>
              <a:ext cx="134938" cy="146050"/>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9" name="Freeform 56"/>
            <p:cNvSpPr>
              <a:spLocks noChangeAspect="1"/>
            </p:cNvSpPr>
            <p:nvPr/>
          </p:nvSpPr>
          <p:spPr bwMode="gray">
            <a:xfrm>
              <a:off x="7765255" y="4327872"/>
              <a:ext cx="100013" cy="157163"/>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0" name="Freeform 57"/>
            <p:cNvSpPr>
              <a:spLocks noChangeAspect="1"/>
            </p:cNvSpPr>
            <p:nvPr/>
          </p:nvSpPr>
          <p:spPr bwMode="gray">
            <a:xfrm>
              <a:off x="7612855" y="4050059"/>
              <a:ext cx="50800" cy="41275"/>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1" name="Freeform 58"/>
            <p:cNvSpPr>
              <a:spLocks noChangeAspect="1"/>
            </p:cNvSpPr>
            <p:nvPr/>
          </p:nvSpPr>
          <p:spPr bwMode="gray">
            <a:xfrm>
              <a:off x="5965030" y="2859434"/>
              <a:ext cx="192088" cy="92075"/>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2" name="Freeform 59"/>
            <p:cNvSpPr>
              <a:spLocks noChangeAspect="1"/>
            </p:cNvSpPr>
            <p:nvPr/>
          </p:nvSpPr>
          <p:spPr bwMode="gray">
            <a:xfrm>
              <a:off x="5933280" y="2910234"/>
              <a:ext cx="131763" cy="98425"/>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3" name="Freeform 60"/>
            <p:cNvSpPr>
              <a:spLocks noChangeAspect="1"/>
            </p:cNvSpPr>
            <p:nvPr/>
          </p:nvSpPr>
          <p:spPr bwMode="gray">
            <a:xfrm>
              <a:off x="5995192" y="2930872"/>
              <a:ext cx="4763" cy="6350"/>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4" name="Freeform 61"/>
            <p:cNvSpPr>
              <a:spLocks noChangeAspect="1"/>
            </p:cNvSpPr>
            <p:nvPr/>
          </p:nvSpPr>
          <p:spPr bwMode="gray">
            <a:xfrm>
              <a:off x="6006305" y="2934047"/>
              <a:ext cx="4763" cy="3175"/>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5" name="Freeform 62"/>
            <p:cNvSpPr>
              <a:spLocks noChangeAspect="1"/>
            </p:cNvSpPr>
            <p:nvPr/>
          </p:nvSpPr>
          <p:spPr bwMode="gray">
            <a:xfrm>
              <a:off x="5987255" y="2937222"/>
              <a:ext cx="3175" cy="3175"/>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6" name="Freeform 63"/>
            <p:cNvSpPr>
              <a:spLocks noChangeAspect="1"/>
            </p:cNvSpPr>
            <p:nvPr/>
          </p:nvSpPr>
          <p:spPr bwMode="gray">
            <a:xfrm>
              <a:off x="5812630" y="2968972"/>
              <a:ext cx="250825" cy="190500"/>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7" name="Freeform 64"/>
            <p:cNvSpPr>
              <a:spLocks noChangeAspect="1"/>
            </p:cNvSpPr>
            <p:nvPr/>
          </p:nvSpPr>
          <p:spPr bwMode="gray">
            <a:xfrm>
              <a:off x="6419055" y="3594447"/>
              <a:ext cx="188913" cy="20002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8" name="Freeform 65"/>
            <p:cNvSpPr>
              <a:spLocks noChangeAspect="1"/>
            </p:cNvSpPr>
            <p:nvPr/>
          </p:nvSpPr>
          <p:spPr bwMode="gray">
            <a:xfrm>
              <a:off x="6593680" y="3794472"/>
              <a:ext cx="160338" cy="50800"/>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9" name="Freeform 66"/>
            <p:cNvSpPr>
              <a:spLocks noChangeAspect="1"/>
            </p:cNvSpPr>
            <p:nvPr/>
          </p:nvSpPr>
          <p:spPr bwMode="gray">
            <a:xfrm>
              <a:off x="6657180" y="3616672"/>
              <a:ext cx="173038" cy="147638"/>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0" name="Freeform 67"/>
            <p:cNvSpPr>
              <a:spLocks noChangeAspect="1"/>
            </p:cNvSpPr>
            <p:nvPr/>
          </p:nvSpPr>
          <p:spPr bwMode="gray">
            <a:xfrm>
              <a:off x="7344567" y="3764309"/>
              <a:ext cx="69850" cy="38100"/>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1" name="Freeform 68"/>
            <p:cNvSpPr>
              <a:spLocks noChangeAspect="1"/>
            </p:cNvSpPr>
            <p:nvPr/>
          </p:nvSpPr>
          <p:spPr bwMode="gray">
            <a:xfrm>
              <a:off x="7215980" y="3737322"/>
              <a:ext cx="173038" cy="141288"/>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22" name="Group 69"/>
            <p:cNvGrpSpPr>
              <a:grpSpLocks noChangeAspect="1"/>
            </p:cNvGrpSpPr>
            <p:nvPr/>
          </p:nvGrpSpPr>
          <p:grpSpPr bwMode="gray">
            <a:xfrm>
              <a:off x="6801642" y="3364259"/>
              <a:ext cx="161925" cy="231775"/>
              <a:chOff x="3802" y="2280"/>
              <a:chExt cx="102" cy="146"/>
            </a:xfrm>
            <a:grpFill/>
          </p:grpSpPr>
          <p:sp>
            <p:nvSpPr>
              <p:cNvPr id="350"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51"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52"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53"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54"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55"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56"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57"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58"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59"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60"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23" name="Freeform 81"/>
            <p:cNvSpPr>
              <a:spLocks noChangeAspect="1"/>
            </p:cNvSpPr>
            <p:nvPr/>
          </p:nvSpPr>
          <p:spPr bwMode="gray">
            <a:xfrm>
              <a:off x="6744492" y="3603972"/>
              <a:ext cx="23813" cy="19050"/>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4" name="Freeform 82"/>
            <p:cNvSpPr>
              <a:spLocks noChangeAspect="1"/>
            </p:cNvSpPr>
            <p:nvPr/>
          </p:nvSpPr>
          <p:spPr bwMode="gray">
            <a:xfrm>
              <a:off x="6781005" y="3748434"/>
              <a:ext cx="4763" cy="14288"/>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5" name="Freeform 83"/>
            <p:cNvSpPr>
              <a:spLocks noChangeAspect="1"/>
            </p:cNvSpPr>
            <p:nvPr/>
          </p:nvSpPr>
          <p:spPr bwMode="gray">
            <a:xfrm>
              <a:off x="6931817" y="3837334"/>
              <a:ext cx="42863" cy="19050"/>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6" name="Freeform 84"/>
            <p:cNvSpPr>
              <a:spLocks noChangeAspect="1"/>
            </p:cNvSpPr>
            <p:nvPr/>
          </p:nvSpPr>
          <p:spPr bwMode="gray">
            <a:xfrm>
              <a:off x="6911180" y="3850034"/>
              <a:ext cx="26988" cy="22225"/>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7" name="Freeform 85"/>
            <p:cNvSpPr>
              <a:spLocks noChangeAspect="1"/>
            </p:cNvSpPr>
            <p:nvPr/>
          </p:nvSpPr>
          <p:spPr bwMode="gray">
            <a:xfrm>
              <a:off x="6987380" y="3740497"/>
              <a:ext cx="50800" cy="19050"/>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8" name="Freeform 86"/>
            <p:cNvSpPr>
              <a:spLocks noChangeAspect="1"/>
            </p:cNvSpPr>
            <p:nvPr/>
          </p:nvSpPr>
          <p:spPr bwMode="gray">
            <a:xfrm>
              <a:off x="6830217" y="3662709"/>
              <a:ext cx="109538" cy="128588"/>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9" name="Freeform 87"/>
            <p:cNvSpPr>
              <a:spLocks noChangeAspect="1"/>
            </p:cNvSpPr>
            <p:nvPr/>
          </p:nvSpPr>
          <p:spPr bwMode="gray">
            <a:xfrm>
              <a:off x="6977855" y="3653184"/>
              <a:ext cx="25400" cy="53975"/>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0" name="Freeform 88"/>
            <p:cNvSpPr>
              <a:spLocks noChangeAspect="1"/>
            </p:cNvSpPr>
            <p:nvPr/>
          </p:nvSpPr>
          <p:spPr bwMode="gray">
            <a:xfrm>
              <a:off x="7039767" y="3699222"/>
              <a:ext cx="180975" cy="152400"/>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1" name="Freeform 89"/>
            <p:cNvSpPr>
              <a:spLocks noChangeAspect="1"/>
            </p:cNvSpPr>
            <p:nvPr/>
          </p:nvSpPr>
          <p:spPr bwMode="gray">
            <a:xfrm>
              <a:off x="7387430" y="3737322"/>
              <a:ext cx="41275" cy="38100"/>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2" name="Freeform 90"/>
            <p:cNvSpPr>
              <a:spLocks noChangeAspect="1"/>
            </p:cNvSpPr>
            <p:nvPr/>
          </p:nvSpPr>
          <p:spPr bwMode="gray">
            <a:xfrm>
              <a:off x="6538117" y="3280122"/>
              <a:ext cx="125413" cy="263525"/>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3" name="Freeform 91"/>
            <p:cNvSpPr>
              <a:spLocks noChangeAspect="1"/>
            </p:cNvSpPr>
            <p:nvPr/>
          </p:nvSpPr>
          <p:spPr bwMode="gray">
            <a:xfrm>
              <a:off x="6668292" y="3572222"/>
              <a:ext cx="168275" cy="10477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4" name="Freeform 92"/>
            <p:cNvSpPr>
              <a:spLocks noChangeAspect="1"/>
            </p:cNvSpPr>
            <p:nvPr/>
          </p:nvSpPr>
          <p:spPr bwMode="gray">
            <a:xfrm>
              <a:off x="6504780" y="3575397"/>
              <a:ext cx="71438" cy="93663"/>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5" name="Freeform 93"/>
            <p:cNvSpPr>
              <a:spLocks noChangeAspect="1"/>
            </p:cNvSpPr>
            <p:nvPr/>
          </p:nvSpPr>
          <p:spPr bwMode="gray">
            <a:xfrm>
              <a:off x="6460330" y="3326159"/>
              <a:ext cx="136525" cy="268288"/>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6" name="Freeform 94"/>
            <p:cNvSpPr>
              <a:spLocks noChangeAspect="1"/>
            </p:cNvSpPr>
            <p:nvPr/>
          </p:nvSpPr>
          <p:spPr bwMode="gray">
            <a:xfrm>
              <a:off x="6366667" y="3181697"/>
              <a:ext cx="153988" cy="33337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7" name="Freeform 95"/>
            <p:cNvSpPr>
              <a:spLocks noChangeAspect="1"/>
            </p:cNvSpPr>
            <p:nvPr/>
          </p:nvSpPr>
          <p:spPr bwMode="gray">
            <a:xfrm>
              <a:off x="6541292" y="3435697"/>
              <a:ext cx="92075" cy="74613"/>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8" name="Freeform 96"/>
            <p:cNvSpPr>
              <a:spLocks noChangeAspect="1"/>
            </p:cNvSpPr>
            <p:nvPr/>
          </p:nvSpPr>
          <p:spPr bwMode="gray">
            <a:xfrm>
              <a:off x="6504780" y="3292822"/>
              <a:ext cx="125413" cy="155575"/>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39" name="Group 97"/>
            <p:cNvGrpSpPr>
              <a:grpSpLocks noChangeAspect="1"/>
            </p:cNvGrpSpPr>
            <p:nvPr/>
          </p:nvGrpSpPr>
          <p:grpSpPr bwMode="gray">
            <a:xfrm>
              <a:off x="5818980" y="3002309"/>
              <a:ext cx="636588" cy="587375"/>
              <a:chOff x="3183" y="2052"/>
              <a:chExt cx="401" cy="370"/>
            </a:xfrm>
            <a:grpFill/>
          </p:grpSpPr>
          <p:sp>
            <p:nvSpPr>
              <p:cNvPr id="343"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44"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solidFill>
                <a:schemeClr val="accent2"/>
              </a:solid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45"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46"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47"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48"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49"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40" name="Freeform 105"/>
            <p:cNvSpPr>
              <a:spLocks noChangeAspect="1"/>
            </p:cNvSpPr>
            <p:nvPr/>
          </p:nvSpPr>
          <p:spPr bwMode="gray">
            <a:xfrm>
              <a:off x="6850855" y="3240434"/>
              <a:ext cx="30163" cy="63500"/>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41" name="Group 106"/>
            <p:cNvGrpSpPr>
              <a:grpSpLocks noChangeAspect="1"/>
            </p:cNvGrpSpPr>
            <p:nvPr/>
          </p:nvGrpSpPr>
          <p:grpSpPr bwMode="gray">
            <a:xfrm>
              <a:off x="7017542" y="2807047"/>
              <a:ext cx="282575" cy="320675"/>
              <a:chOff x="3938" y="1929"/>
              <a:chExt cx="178" cy="202"/>
            </a:xfrm>
            <a:grpFill/>
          </p:grpSpPr>
          <p:sp>
            <p:nvSpPr>
              <p:cNvPr id="339"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40"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41"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42"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42" name="Freeform 111"/>
            <p:cNvSpPr>
              <a:spLocks noChangeAspect="1"/>
            </p:cNvSpPr>
            <p:nvPr/>
          </p:nvSpPr>
          <p:spPr bwMode="gray">
            <a:xfrm>
              <a:off x="6955630" y="2968972"/>
              <a:ext cx="60325" cy="90488"/>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43" name="Freeform 112"/>
            <p:cNvSpPr>
              <a:spLocks noChangeAspect="1"/>
            </p:cNvSpPr>
            <p:nvPr/>
          </p:nvSpPr>
          <p:spPr bwMode="gray">
            <a:xfrm>
              <a:off x="6288880" y="2629247"/>
              <a:ext cx="550863" cy="269875"/>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44" name="Freeform 113"/>
            <p:cNvSpPr>
              <a:spLocks noChangeAspect="1"/>
            </p:cNvSpPr>
            <p:nvPr/>
          </p:nvSpPr>
          <p:spPr bwMode="gray">
            <a:xfrm>
              <a:off x="6650830" y="3335684"/>
              <a:ext cx="41275" cy="36513"/>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45" name="Freeform 114"/>
            <p:cNvSpPr>
              <a:spLocks noChangeAspect="1"/>
            </p:cNvSpPr>
            <p:nvPr/>
          </p:nvSpPr>
          <p:spPr bwMode="gray">
            <a:xfrm>
              <a:off x="6041230" y="2592734"/>
              <a:ext cx="1066800" cy="741363"/>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46" name="Freeform 115"/>
            <p:cNvSpPr>
              <a:spLocks noChangeAspect="1"/>
            </p:cNvSpPr>
            <p:nvPr/>
          </p:nvSpPr>
          <p:spPr bwMode="gray">
            <a:xfrm>
              <a:off x="6925467" y="2867372"/>
              <a:ext cx="109538" cy="120650"/>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47" name="Group 116"/>
            <p:cNvGrpSpPr>
              <a:grpSpLocks noChangeAspect="1"/>
            </p:cNvGrpSpPr>
            <p:nvPr/>
          </p:nvGrpSpPr>
          <p:grpSpPr bwMode="gray">
            <a:xfrm>
              <a:off x="5099842" y="1268760"/>
              <a:ext cx="2973388" cy="1638300"/>
              <a:chOff x="2730" y="960"/>
              <a:chExt cx="1873" cy="1032"/>
            </a:xfrm>
            <a:grpFill/>
          </p:grpSpPr>
          <p:grpSp>
            <p:nvGrpSpPr>
              <p:cNvPr id="322" name="Group 117"/>
              <p:cNvGrpSpPr>
                <a:grpSpLocks noChangeAspect="1"/>
              </p:cNvGrpSpPr>
              <p:nvPr/>
            </p:nvGrpSpPr>
            <p:grpSpPr bwMode="gray">
              <a:xfrm>
                <a:off x="3044" y="960"/>
                <a:ext cx="1473" cy="481"/>
                <a:chOff x="3044" y="960"/>
                <a:chExt cx="1473" cy="481"/>
              </a:xfrm>
              <a:grpFill/>
            </p:grpSpPr>
            <p:sp>
              <p:nvSpPr>
                <p:cNvPr id="326"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27"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28"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29"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30"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31"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32"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33"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34"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35"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36"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37"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38"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323"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24"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solidFill>
                <a:schemeClr val="accent2"/>
              </a:solid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25"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grpSp>
          <p:nvGrpSpPr>
            <p:cNvPr id="48" name="Group 135"/>
            <p:cNvGrpSpPr>
              <a:grpSpLocks noChangeAspect="1"/>
            </p:cNvGrpSpPr>
            <p:nvPr/>
          </p:nvGrpSpPr>
          <p:grpSpPr bwMode="gray">
            <a:xfrm>
              <a:off x="5214142" y="2886422"/>
              <a:ext cx="647700" cy="585788"/>
              <a:chOff x="2802" y="1979"/>
              <a:chExt cx="408" cy="369"/>
            </a:xfrm>
            <a:grpFill/>
          </p:grpSpPr>
          <p:sp>
            <p:nvSpPr>
              <p:cNvPr id="293"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294" name="Group 137"/>
              <p:cNvGrpSpPr>
                <a:grpSpLocks noChangeAspect="1"/>
              </p:cNvGrpSpPr>
              <p:nvPr/>
            </p:nvGrpSpPr>
            <p:grpSpPr bwMode="gray">
              <a:xfrm>
                <a:off x="2889" y="2101"/>
                <a:ext cx="17" cy="51"/>
                <a:chOff x="2889" y="2101"/>
                <a:chExt cx="17" cy="51"/>
              </a:xfrm>
              <a:grpFill/>
            </p:grpSpPr>
            <p:sp>
              <p:nvSpPr>
                <p:cNvPr id="319"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20"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21"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295"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296" name="Group 142"/>
              <p:cNvGrpSpPr>
                <a:grpSpLocks noChangeAspect="1"/>
              </p:cNvGrpSpPr>
              <p:nvPr/>
            </p:nvGrpSpPr>
            <p:grpSpPr bwMode="gray">
              <a:xfrm>
                <a:off x="2896" y="2116"/>
                <a:ext cx="231" cy="189"/>
                <a:chOff x="2896" y="2116"/>
                <a:chExt cx="231" cy="189"/>
              </a:xfrm>
              <a:grpFill/>
            </p:grpSpPr>
            <p:sp>
              <p:nvSpPr>
                <p:cNvPr id="317"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18"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grpSp>
            <p:nvGrpSpPr>
              <p:cNvPr id="297" name="Group 145"/>
              <p:cNvGrpSpPr>
                <a:grpSpLocks noChangeAspect="1"/>
              </p:cNvGrpSpPr>
              <p:nvPr/>
            </p:nvGrpSpPr>
            <p:grpSpPr bwMode="gray">
              <a:xfrm>
                <a:off x="2984" y="2276"/>
                <a:ext cx="114" cy="72"/>
                <a:chOff x="2984" y="2276"/>
                <a:chExt cx="114" cy="72"/>
              </a:xfrm>
              <a:grpFill/>
            </p:grpSpPr>
            <p:sp>
              <p:nvSpPr>
                <p:cNvPr id="315"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16"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298"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299" name="Group 149"/>
              <p:cNvGrpSpPr>
                <a:grpSpLocks noChangeAspect="1"/>
              </p:cNvGrpSpPr>
              <p:nvPr/>
            </p:nvGrpSpPr>
            <p:grpSpPr bwMode="gray">
              <a:xfrm>
                <a:off x="3086" y="2189"/>
                <a:ext cx="85" cy="114"/>
                <a:chOff x="3086" y="2189"/>
                <a:chExt cx="85" cy="114"/>
              </a:xfrm>
              <a:grpFill/>
            </p:grpSpPr>
            <p:sp>
              <p:nvSpPr>
                <p:cNvPr id="313"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14"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300"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301" name="Group 153"/>
              <p:cNvGrpSpPr>
                <a:grpSpLocks noChangeAspect="1"/>
              </p:cNvGrpSpPr>
              <p:nvPr/>
            </p:nvGrpSpPr>
            <p:grpSpPr bwMode="gray">
              <a:xfrm>
                <a:off x="3000" y="2012"/>
                <a:ext cx="210" cy="192"/>
                <a:chOff x="3000" y="2012"/>
                <a:chExt cx="210" cy="192"/>
              </a:xfrm>
              <a:grpFill/>
            </p:grpSpPr>
            <p:sp>
              <p:nvSpPr>
                <p:cNvPr id="311"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12"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302"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03"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04"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305" name="Group 159"/>
              <p:cNvGrpSpPr>
                <a:grpSpLocks noChangeAspect="1"/>
              </p:cNvGrpSpPr>
              <p:nvPr/>
            </p:nvGrpSpPr>
            <p:grpSpPr bwMode="gray">
              <a:xfrm>
                <a:off x="2802" y="1979"/>
                <a:ext cx="205" cy="88"/>
                <a:chOff x="2802" y="1979"/>
                <a:chExt cx="205" cy="88"/>
              </a:xfrm>
              <a:grpFill/>
            </p:grpSpPr>
            <p:sp>
              <p:nvSpPr>
                <p:cNvPr id="309"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10"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306"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07"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308"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49" name="Freeform 165"/>
            <p:cNvSpPr>
              <a:spLocks noChangeAspect="1"/>
            </p:cNvSpPr>
            <p:nvPr/>
          </p:nvSpPr>
          <p:spPr bwMode="gray">
            <a:xfrm>
              <a:off x="5515767" y="2903884"/>
              <a:ext cx="53975" cy="55563"/>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50" name="Freeform 166"/>
            <p:cNvSpPr>
              <a:spLocks noChangeAspect="1"/>
            </p:cNvSpPr>
            <p:nvPr/>
          </p:nvSpPr>
          <p:spPr bwMode="gray">
            <a:xfrm>
              <a:off x="5569742" y="2532409"/>
              <a:ext cx="708025" cy="377825"/>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51" name="Freeform 167"/>
            <p:cNvSpPr>
              <a:spLocks noChangeAspect="1"/>
            </p:cNvSpPr>
            <p:nvPr/>
          </p:nvSpPr>
          <p:spPr bwMode="gray">
            <a:xfrm>
              <a:off x="5453855" y="2851497"/>
              <a:ext cx="117475" cy="57150"/>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52" name="Freeform 168"/>
            <p:cNvSpPr>
              <a:spLocks noChangeAspect="1"/>
            </p:cNvSpPr>
            <p:nvPr/>
          </p:nvSpPr>
          <p:spPr bwMode="gray">
            <a:xfrm>
              <a:off x="5734842" y="2802284"/>
              <a:ext cx="298450" cy="193675"/>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53" name="Freeform 169"/>
            <p:cNvSpPr>
              <a:spLocks noChangeAspect="1"/>
            </p:cNvSpPr>
            <p:nvPr/>
          </p:nvSpPr>
          <p:spPr bwMode="gray">
            <a:xfrm>
              <a:off x="5672930" y="2868959"/>
              <a:ext cx="247650" cy="171450"/>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54" name="Group 170"/>
            <p:cNvGrpSpPr>
              <a:grpSpLocks noChangeAspect="1"/>
            </p:cNvGrpSpPr>
            <p:nvPr/>
          </p:nvGrpSpPr>
          <p:grpSpPr bwMode="gray">
            <a:xfrm>
              <a:off x="5539580" y="2891184"/>
              <a:ext cx="96838" cy="77788"/>
              <a:chOff x="3007" y="1982"/>
              <a:chExt cx="61" cy="49"/>
            </a:xfrm>
            <a:grpFill/>
          </p:grpSpPr>
          <p:sp>
            <p:nvSpPr>
              <p:cNvPr id="291"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92"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55" name="Freeform 173"/>
            <p:cNvSpPr>
              <a:spLocks noChangeAspect="1"/>
            </p:cNvSpPr>
            <p:nvPr/>
          </p:nvSpPr>
          <p:spPr bwMode="gray">
            <a:xfrm>
              <a:off x="4333081" y="2130772"/>
              <a:ext cx="190500" cy="130175"/>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56" name="Group 222"/>
            <p:cNvGrpSpPr>
              <a:grpSpLocks noChangeAspect="1"/>
            </p:cNvGrpSpPr>
            <p:nvPr/>
          </p:nvGrpSpPr>
          <p:grpSpPr bwMode="gray">
            <a:xfrm>
              <a:off x="4945856" y="1268759"/>
              <a:ext cx="287338" cy="296863"/>
              <a:chOff x="3202" y="1036"/>
              <a:chExt cx="181" cy="187"/>
            </a:xfrm>
            <a:grpFill/>
          </p:grpSpPr>
          <p:sp>
            <p:nvSpPr>
              <p:cNvPr id="285"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86"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87"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88"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89"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90"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57" name="Freeform 229"/>
            <p:cNvSpPr>
              <a:spLocks noChangeAspect="1"/>
            </p:cNvSpPr>
            <p:nvPr/>
          </p:nvSpPr>
          <p:spPr bwMode="gray">
            <a:xfrm>
              <a:off x="3993356" y="2386359"/>
              <a:ext cx="6350" cy="6350"/>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58" name="Freeform 230"/>
            <p:cNvSpPr>
              <a:spLocks noChangeAspect="1"/>
            </p:cNvSpPr>
            <p:nvPr/>
          </p:nvSpPr>
          <p:spPr bwMode="gray">
            <a:xfrm>
              <a:off x="4331493" y="1810097"/>
              <a:ext cx="46038" cy="44450"/>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59" name="Freeform 231"/>
            <p:cNvSpPr>
              <a:spLocks noChangeAspect="1"/>
            </p:cNvSpPr>
            <p:nvPr/>
          </p:nvSpPr>
          <p:spPr bwMode="gray">
            <a:xfrm>
              <a:off x="4271168" y="1913284"/>
              <a:ext cx="46038" cy="31750"/>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60" name="Freeform 232"/>
            <p:cNvSpPr>
              <a:spLocks noChangeAspect="1"/>
            </p:cNvSpPr>
            <p:nvPr/>
          </p:nvSpPr>
          <p:spPr bwMode="gray">
            <a:xfrm>
              <a:off x="3994943" y="2381597"/>
              <a:ext cx="14288" cy="4763"/>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61" name="Freeform 233"/>
            <p:cNvSpPr>
              <a:spLocks noChangeAspect="1"/>
            </p:cNvSpPr>
            <p:nvPr/>
          </p:nvSpPr>
          <p:spPr bwMode="gray">
            <a:xfrm>
              <a:off x="3490118" y="1268759"/>
              <a:ext cx="963613" cy="1114425"/>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62" name="Freeform 234"/>
            <p:cNvSpPr>
              <a:spLocks noChangeAspect="1"/>
            </p:cNvSpPr>
            <p:nvPr/>
          </p:nvSpPr>
          <p:spPr bwMode="gray">
            <a:xfrm>
              <a:off x="3804443" y="1951384"/>
              <a:ext cx="52388" cy="52388"/>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63" name="Freeform 235"/>
            <p:cNvSpPr>
              <a:spLocks noChangeAspect="1"/>
            </p:cNvSpPr>
            <p:nvPr/>
          </p:nvSpPr>
          <p:spPr bwMode="gray">
            <a:xfrm>
              <a:off x="3559968" y="1500534"/>
              <a:ext cx="52388" cy="19050"/>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64" name="Group 236"/>
            <p:cNvGrpSpPr>
              <a:grpSpLocks noChangeAspect="1"/>
            </p:cNvGrpSpPr>
            <p:nvPr/>
          </p:nvGrpSpPr>
          <p:grpSpPr bwMode="gray">
            <a:xfrm>
              <a:off x="3344068" y="3475384"/>
              <a:ext cx="808038" cy="1365250"/>
              <a:chOff x="1624" y="2350"/>
              <a:chExt cx="509" cy="860"/>
            </a:xfrm>
            <a:grpFill/>
          </p:grpSpPr>
          <p:sp>
            <p:nvSpPr>
              <p:cNvPr id="260"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61"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62"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63"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64"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65"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66"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67"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68"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69"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70"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71"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72"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73"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74"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75"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76"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77"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78"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79"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solidFill>
                <a:schemeClr val="accent2"/>
              </a:solid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80"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81"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82"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83"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84"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65" name="Freeform 262"/>
            <p:cNvSpPr>
              <a:spLocks noChangeAspect="1"/>
            </p:cNvSpPr>
            <p:nvPr/>
          </p:nvSpPr>
          <p:spPr bwMode="gray">
            <a:xfrm>
              <a:off x="3234531" y="3429347"/>
              <a:ext cx="74613" cy="74613"/>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66" name="Freeform 263"/>
            <p:cNvSpPr>
              <a:spLocks noChangeAspect="1"/>
            </p:cNvSpPr>
            <p:nvPr/>
          </p:nvSpPr>
          <p:spPr bwMode="gray">
            <a:xfrm>
              <a:off x="3313906" y="3524597"/>
              <a:ext cx="101600" cy="42863"/>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67" name="Freeform 264"/>
            <p:cNvSpPr>
              <a:spLocks noChangeAspect="1"/>
            </p:cNvSpPr>
            <p:nvPr/>
          </p:nvSpPr>
          <p:spPr bwMode="gray">
            <a:xfrm>
              <a:off x="3153568" y="3378547"/>
              <a:ext cx="68263" cy="74613"/>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68" name="Freeform 265"/>
            <p:cNvSpPr>
              <a:spLocks noChangeAspect="1"/>
            </p:cNvSpPr>
            <p:nvPr/>
          </p:nvSpPr>
          <p:spPr bwMode="gray">
            <a:xfrm>
              <a:off x="3205956" y="3367434"/>
              <a:ext cx="19050" cy="460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69" name="Freeform 266"/>
            <p:cNvSpPr>
              <a:spLocks noChangeAspect="1"/>
            </p:cNvSpPr>
            <p:nvPr/>
          </p:nvSpPr>
          <p:spPr bwMode="gray">
            <a:xfrm>
              <a:off x="3191668" y="3440459"/>
              <a:ext cx="39688" cy="22225"/>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70" name="Freeform 267"/>
            <p:cNvSpPr>
              <a:spLocks noChangeAspect="1"/>
            </p:cNvSpPr>
            <p:nvPr/>
          </p:nvSpPr>
          <p:spPr bwMode="gray">
            <a:xfrm>
              <a:off x="3264693" y="3497609"/>
              <a:ext cx="57150" cy="50800"/>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71" name="Freeform 268"/>
            <p:cNvSpPr>
              <a:spLocks noChangeAspect="1"/>
            </p:cNvSpPr>
            <p:nvPr/>
          </p:nvSpPr>
          <p:spPr bwMode="gray">
            <a:xfrm>
              <a:off x="3202781" y="3411884"/>
              <a:ext cx="106363" cy="53975"/>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72" name="Freeform 269"/>
            <p:cNvSpPr>
              <a:spLocks noChangeAspect="1"/>
            </p:cNvSpPr>
            <p:nvPr/>
          </p:nvSpPr>
          <p:spPr bwMode="gray">
            <a:xfrm>
              <a:off x="2721768" y="3094384"/>
              <a:ext cx="525463" cy="342900"/>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73" name="Group 270"/>
            <p:cNvGrpSpPr>
              <a:grpSpLocks noChangeAspect="1"/>
            </p:cNvGrpSpPr>
            <p:nvPr/>
          </p:nvGrpSpPr>
          <p:grpSpPr bwMode="gray">
            <a:xfrm>
              <a:off x="1832768" y="1897409"/>
              <a:ext cx="1765300" cy="1346200"/>
              <a:chOff x="672" y="1356"/>
              <a:chExt cx="1112" cy="848"/>
            </a:xfrm>
            <a:grpFill/>
          </p:grpSpPr>
          <p:grpSp>
            <p:nvGrpSpPr>
              <p:cNvPr id="248" name="Group 271"/>
              <p:cNvGrpSpPr>
                <a:grpSpLocks noChangeAspect="1"/>
              </p:cNvGrpSpPr>
              <p:nvPr/>
            </p:nvGrpSpPr>
            <p:grpSpPr bwMode="gray">
              <a:xfrm>
                <a:off x="672" y="1356"/>
                <a:ext cx="418" cy="413"/>
                <a:chOff x="672" y="1356"/>
                <a:chExt cx="418" cy="413"/>
              </a:xfrm>
              <a:grpFill/>
            </p:grpSpPr>
            <p:sp>
              <p:nvSpPr>
                <p:cNvPr id="255"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56"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57"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58"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59"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grpSp>
            <p:nvGrpSpPr>
              <p:cNvPr id="249" name="Group 277"/>
              <p:cNvGrpSpPr>
                <a:grpSpLocks noChangeAspect="1"/>
              </p:cNvGrpSpPr>
              <p:nvPr/>
            </p:nvGrpSpPr>
            <p:grpSpPr bwMode="gray">
              <a:xfrm>
                <a:off x="1149" y="1865"/>
                <a:ext cx="635" cy="339"/>
                <a:chOff x="1149" y="1865"/>
                <a:chExt cx="635" cy="339"/>
              </a:xfrm>
              <a:grpFill/>
            </p:grpSpPr>
            <p:sp>
              <p:nvSpPr>
                <p:cNvPr id="250"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51"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52"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53"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54"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accent2"/>
                </a:solid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grpSp>
        <p:grpSp>
          <p:nvGrpSpPr>
            <p:cNvPr id="74" name="Group 283"/>
            <p:cNvGrpSpPr>
              <a:grpSpLocks noChangeAspect="1"/>
            </p:cNvGrpSpPr>
            <p:nvPr/>
          </p:nvGrpSpPr>
          <p:grpSpPr bwMode="gray">
            <a:xfrm>
              <a:off x="2304256" y="1268759"/>
              <a:ext cx="1538288" cy="1622425"/>
              <a:chOff x="969" y="960"/>
              <a:chExt cx="969" cy="1022"/>
            </a:xfrm>
            <a:grpFill/>
          </p:grpSpPr>
          <p:sp>
            <p:nvSpPr>
              <p:cNvPr id="219"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20"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21"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22"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23"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24"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25"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26"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27"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28"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29"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30"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31"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32"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33"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34"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35"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36"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37"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38"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39"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40"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41"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42"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43"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44"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45"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46"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47"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75" name="Freeform 313"/>
            <p:cNvSpPr>
              <a:spLocks noChangeAspect="1"/>
            </p:cNvSpPr>
            <p:nvPr/>
          </p:nvSpPr>
          <p:spPr bwMode="gray">
            <a:xfrm rot="21085610">
              <a:off x="3399631" y="3186459"/>
              <a:ext cx="12700" cy="6350"/>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76" name="Freeform 314"/>
            <p:cNvSpPr>
              <a:spLocks noChangeAspect="1"/>
            </p:cNvSpPr>
            <p:nvPr/>
          </p:nvSpPr>
          <p:spPr bwMode="gray">
            <a:xfrm rot="21085610">
              <a:off x="3420268" y="3188047"/>
              <a:ext cx="1588" cy="15875"/>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77" name="Freeform 315"/>
            <p:cNvSpPr>
              <a:spLocks noChangeAspect="1"/>
            </p:cNvSpPr>
            <p:nvPr/>
          </p:nvSpPr>
          <p:spPr bwMode="gray">
            <a:xfrm rot="21085610">
              <a:off x="3420268" y="3224559"/>
              <a:ext cx="3175" cy="1588"/>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78" name="Freeform 316"/>
            <p:cNvSpPr>
              <a:spLocks noChangeAspect="1"/>
            </p:cNvSpPr>
            <p:nvPr/>
          </p:nvSpPr>
          <p:spPr bwMode="gray">
            <a:xfrm rot="21085610">
              <a:off x="3412331" y="3222972"/>
              <a:ext cx="6350" cy="19050"/>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79" name="Freeform 317"/>
            <p:cNvSpPr>
              <a:spLocks noChangeAspect="1"/>
            </p:cNvSpPr>
            <p:nvPr/>
          </p:nvSpPr>
          <p:spPr bwMode="gray">
            <a:xfrm rot="21085610">
              <a:off x="3420268" y="3245197"/>
              <a:ext cx="1588" cy="9525"/>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80" name="Freeform 318"/>
            <p:cNvSpPr>
              <a:spLocks noChangeAspect="1"/>
            </p:cNvSpPr>
            <p:nvPr/>
          </p:nvSpPr>
          <p:spPr bwMode="gray">
            <a:xfrm rot="21085610">
              <a:off x="3434556" y="3218209"/>
              <a:ext cx="1588" cy="1270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81" name="Freeform 319"/>
            <p:cNvSpPr>
              <a:spLocks noChangeAspect="1"/>
            </p:cNvSpPr>
            <p:nvPr/>
          </p:nvSpPr>
          <p:spPr bwMode="gray">
            <a:xfrm rot="21085610">
              <a:off x="3442493" y="3229322"/>
              <a:ext cx="4763" cy="14288"/>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82" name="Freeform 320"/>
            <p:cNvSpPr>
              <a:spLocks noChangeAspect="1"/>
            </p:cNvSpPr>
            <p:nvPr/>
          </p:nvSpPr>
          <p:spPr bwMode="gray">
            <a:xfrm rot="21085610">
              <a:off x="3456781" y="3240434"/>
              <a:ext cx="3175" cy="3175"/>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83" name="Freeform 321"/>
            <p:cNvSpPr>
              <a:spLocks noChangeAspect="1"/>
            </p:cNvSpPr>
            <p:nvPr/>
          </p:nvSpPr>
          <p:spPr bwMode="gray">
            <a:xfrm rot="21085610">
              <a:off x="3450431" y="3254722"/>
              <a:ext cx="4763" cy="15875"/>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84" name="Freeform 322"/>
            <p:cNvSpPr>
              <a:spLocks noChangeAspect="1"/>
            </p:cNvSpPr>
            <p:nvPr/>
          </p:nvSpPr>
          <p:spPr bwMode="gray">
            <a:xfrm rot="21085610">
              <a:off x="3464718" y="3269009"/>
              <a:ext cx="4763" cy="14288"/>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85" name="Freeform 323"/>
            <p:cNvSpPr>
              <a:spLocks noChangeAspect="1"/>
            </p:cNvSpPr>
            <p:nvPr/>
          </p:nvSpPr>
          <p:spPr bwMode="gray">
            <a:xfrm rot="21085610">
              <a:off x="3477418" y="3278534"/>
              <a:ext cx="4763" cy="1588"/>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86" name="Freeform 324"/>
            <p:cNvSpPr>
              <a:spLocks noChangeAspect="1"/>
            </p:cNvSpPr>
            <p:nvPr/>
          </p:nvSpPr>
          <p:spPr bwMode="gray">
            <a:xfrm rot="21085610">
              <a:off x="3488531" y="3284884"/>
              <a:ext cx="9525" cy="6350"/>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87" name="Freeform 325"/>
            <p:cNvSpPr>
              <a:spLocks noChangeAspect="1"/>
            </p:cNvSpPr>
            <p:nvPr/>
          </p:nvSpPr>
          <p:spPr bwMode="gray">
            <a:xfrm rot="21085610">
              <a:off x="3475831" y="3302347"/>
              <a:ext cx="6350" cy="9525"/>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88" name="Freeform 326"/>
            <p:cNvSpPr>
              <a:spLocks noChangeAspect="1"/>
            </p:cNvSpPr>
            <p:nvPr/>
          </p:nvSpPr>
          <p:spPr bwMode="gray">
            <a:xfrm rot="21085610">
              <a:off x="3418681" y="3243609"/>
              <a:ext cx="3175" cy="4763"/>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89" name="Freeform 327"/>
            <p:cNvSpPr>
              <a:spLocks noChangeAspect="1"/>
            </p:cNvSpPr>
            <p:nvPr/>
          </p:nvSpPr>
          <p:spPr bwMode="gray">
            <a:xfrm rot="21085610">
              <a:off x="3386931" y="3227734"/>
              <a:ext cx="1588" cy="6350"/>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90" name="Freeform 328"/>
            <p:cNvSpPr>
              <a:spLocks noChangeAspect="1"/>
            </p:cNvSpPr>
            <p:nvPr/>
          </p:nvSpPr>
          <p:spPr bwMode="gray">
            <a:xfrm rot="21085610">
              <a:off x="3383756" y="3235672"/>
              <a:ext cx="3175" cy="3175"/>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91" name="Freeform 329"/>
            <p:cNvSpPr>
              <a:spLocks noChangeAspect="1"/>
            </p:cNvSpPr>
            <p:nvPr/>
          </p:nvSpPr>
          <p:spPr bwMode="gray">
            <a:xfrm rot="21085610">
              <a:off x="3374231" y="3238847"/>
              <a:ext cx="6350" cy="6350"/>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92" name="Freeform 330"/>
            <p:cNvSpPr>
              <a:spLocks noChangeAspect="1"/>
            </p:cNvSpPr>
            <p:nvPr/>
          </p:nvSpPr>
          <p:spPr bwMode="gray">
            <a:xfrm rot="20552049">
              <a:off x="3417093" y="3375372"/>
              <a:ext cx="23813" cy="17463"/>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93" name="Freeform 331"/>
            <p:cNvSpPr>
              <a:spLocks noChangeAspect="1"/>
            </p:cNvSpPr>
            <p:nvPr/>
          </p:nvSpPr>
          <p:spPr bwMode="gray">
            <a:xfrm rot="20552049">
              <a:off x="3482181" y="3318222"/>
              <a:ext cx="38100" cy="52388"/>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94" name="Freeform 332"/>
            <p:cNvSpPr>
              <a:spLocks noChangeAspect="1"/>
            </p:cNvSpPr>
            <p:nvPr/>
          </p:nvSpPr>
          <p:spPr bwMode="gray">
            <a:xfrm rot="20552049">
              <a:off x="3596481" y="3349972"/>
              <a:ext cx="1588" cy="1588"/>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95" name="Freeform 333"/>
            <p:cNvSpPr>
              <a:spLocks noChangeAspect="1"/>
            </p:cNvSpPr>
            <p:nvPr/>
          </p:nvSpPr>
          <p:spPr bwMode="gray">
            <a:xfrm rot="20552049">
              <a:off x="3618706" y="3392834"/>
              <a:ext cx="3175" cy="1111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96" name="Freeform 334"/>
            <p:cNvSpPr>
              <a:spLocks noChangeAspect="1"/>
            </p:cNvSpPr>
            <p:nvPr/>
          </p:nvSpPr>
          <p:spPr bwMode="gray">
            <a:xfrm rot="20552049">
              <a:off x="3642518" y="3470622"/>
              <a:ext cx="3175" cy="4763"/>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97" name="Freeform 335"/>
            <p:cNvSpPr>
              <a:spLocks noChangeAspect="1"/>
            </p:cNvSpPr>
            <p:nvPr/>
          </p:nvSpPr>
          <p:spPr bwMode="gray">
            <a:xfrm rot="20552049">
              <a:off x="3636168" y="3484909"/>
              <a:ext cx="9525" cy="15875"/>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98" name="Freeform 336"/>
            <p:cNvSpPr>
              <a:spLocks noChangeAspect="1"/>
            </p:cNvSpPr>
            <p:nvPr/>
          </p:nvSpPr>
          <p:spPr bwMode="gray">
            <a:xfrm rot="20552049">
              <a:off x="3463131" y="3324572"/>
              <a:ext cx="1588" cy="3175"/>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99" name="Group 337"/>
            <p:cNvGrpSpPr>
              <a:grpSpLocks noChangeAspect="1"/>
            </p:cNvGrpSpPr>
            <p:nvPr/>
          </p:nvGrpSpPr>
          <p:grpSpPr bwMode="gray">
            <a:xfrm>
              <a:off x="3455193" y="3327747"/>
              <a:ext cx="28575" cy="44450"/>
              <a:chOff x="1694" y="2257"/>
              <a:chExt cx="18" cy="28"/>
            </a:xfrm>
            <a:grpFill/>
          </p:grpSpPr>
          <p:sp>
            <p:nvSpPr>
              <p:cNvPr id="217"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18"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100" name="Freeform 340"/>
            <p:cNvSpPr>
              <a:spLocks noChangeAspect="1"/>
            </p:cNvSpPr>
            <p:nvPr/>
          </p:nvSpPr>
          <p:spPr bwMode="gray">
            <a:xfrm rot="20552049">
              <a:off x="3532981" y="3337272"/>
              <a:ext cx="15875" cy="1270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01" name="Freeform 341"/>
            <p:cNvSpPr>
              <a:spLocks noChangeAspect="1"/>
            </p:cNvSpPr>
            <p:nvPr/>
          </p:nvSpPr>
          <p:spPr bwMode="gray">
            <a:xfrm rot="20552049">
              <a:off x="3629818" y="3429347"/>
              <a:ext cx="0" cy="4763"/>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02" name="Freeform 342"/>
            <p:cNvSpPr>
              <a:spLocks noChangeAspect="1"/>
            </p:cNvSpPr>
            <p:nvPr/>
          </p:nvSpPr>
          <p:spPr bwMode="gray">
            <a:xfrm rot="20552049">
              <a:off x="3602831" y="3362672"/>
              <a:ext cx="4763" cy="1111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03" name="Freeform 343"/>
            <p:cNvSpPr>
              <a:spLocks noChangeAspect="1"/>
            </p:cNvSpPr>
            <p:nvPr/>
          </p:nvSpPr>
          <p:spPr bwMode="gray">
            <a:xfrm rot="20552049">
              <a:off x="3556793" y="3334097"/>
              <a:ext cx="0" cy="1588"/>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04" name="Freeform 344"/>
            <p:cNvSpPr>
              <a:spLocks noChangeAspect="1"/>
            </p:cNvSpPr>
            <p:nvPr/>
          </p:nvSpPr>
          <p:spPr bwMode="gray">
            <a:xfrm rot="20552049">
              <a:off x="3559968" y="3346797"/>
              <a:ext cx="1588" cy="3175"/>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05" name="Freeform 345"/>
            <p:cNvSpPr>
              <a:spLocks noChangeAspect="1"/>
            </p:cNvSpPr>
            <p:nvPr/>
          </p:nvSpPr>
          <p:spPr bwMode="gray">
            <a:xfrm rot="20552049">
              <a:off x="3610768" y="3380134"/>
              <a:ext cx="3175" cy="7938"/>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06" name="Freeform 346"/>
            <p:cNvSpPr>
              <a:spLocks noChangeAspect="1"/>
            </p:cNvSpPr>
            <p:nvPr/>
          </p:nvSpPr>
          <p:spPr bwMode="gray">
            <a:xfrm rot="20552049">
              <a:off x="3629818" y="3454747"/>
              <a:ext cx="1588" cy="4763"/>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07" name="Freeform 347"/>
            <p:cNvSpPr>
              <a:spLocks noChangeAspect="1"/>
            </p:cNvSpPr>
            <p:nvPr/>
          </p:nvSpPr>
          <p:spPr bwMode="gray">
            <a:xfrm rot="20552049">
              <a:off x="3325018" y="3280122"/>
              <a:ext cx="117475" cy="77788"/>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08" name="Freeform 348"/>
            <p:cNvSpPr>
              <a:spLocks noChangeAspect="1"/>
            </p:cNvSpPr>
            <p:nvPr/>
          </p:nvSpPr>
          <p:spPr bwMode="gray">
            <a:xfrm rot="20552049">
              <a:off x="3344068" y="3321397"/>
              <a:ext cx="4763" cy="9525"/>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09" name="Freeform 349"/>
            <p:cNvSpPr>
              <a:spLocks noChangeAspect="1"/>
            </p:cNvSpPr>
            <p:nvPr/>
          </p:nvSpPr>
          <p:spPr bwMode="gray">
            <a:xfrm rot="20552049">
              <a:off x="3386931" y="3289647"/>
              <a:ext cx="11113" cy="14288"/>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10" name="Freeform 350"/>
            <p:cNvSpPr>
              <a:spLocks noChangeAspect="1"/>
            </p:cNvSpPr>
            <p:nvPr/>
          </p:nvSpPr>
          <p:spPr bwMode="gray">
            <a:xfrm rot="20552049">
              <a:off x="3585368" y="3346797"/>
              <a:ext cx="0" cy="4763"/>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11" name="Freeform 351"/>
            <p:cNvSpPr>
              <a:spLocks noChangeAspect="1"/>
            </p:cNvSpPr>
            <p:nvPr/>
          </p:nvSpPr>
          <p:spPr bwMode="gray">
            <a:xfrm rot="20552049">
              <a:off x="3626643" y="3413472"/>
              <a:ext cx="1588" cy="6350"/>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112" name="Group 362"/>
            <p:cNvGrpSpPr/>
            <p:nvPr/>
          </p:nvGrpSpPr>
          <p:grpSpPr bwMode="gray">
            <a:xfrm>
              <a:off x="4580731" y="1911697"/>
              <a:ext cx="879476" cy="1109663"/>
              <a:chOff x="4580731" y="1911697"/>
              <a:chExt cx="879476" cy="1109663"/>
            </a:xfrm>
            <a:grpFill/>
          </p:grpSpPr>
          <p:sp>
            <p:nvSpPr>
              <p:cNvPr id="168"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69"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70"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171" name="Group 178"/>
              <p:cNvGrpSpPr>
                <a:grpSpLocks noChangeAspect="1"/>
              </p:cNvGrpSpPr>
              <p:nvPr/>
            </p:nvGrpSpPr>
            <p:grpSpPr bwMode="gray">
              <a:xfrm>
                <a:off x="4876006" y="2765772"/>
                <a:ext cx="204788" cy="242888"/>
                <a:chOff x="2589" y="1903"/>
                <a:chExt cx="129" cy="153"/>
              </a:xfrm>
              <a:grpFill/>
            </p:grpSpPr>
            <p:sp>
              <p:nvSpPr>
                <p:cNvPr id="214"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15"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16"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172"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73"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74"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75"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76"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77"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78"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179" name="Group 189"/>
              <p:cNvGrpSpPr>
                <a:grpSpLocks noChangeAspect="1"/>
              </p:cNvGrpSpPr>
              <p:nvPr/>
            </p:nvGrpSpPr>
            <p:grpSpPr bwMode="gray">
              <a:xfrm>
                <a:off x="4679156" y="2659410"/>
                <a:ext cx="247650" cy="244475"/>
                <a:chOff x="2465" y="1836"/>
                <a:chExt cx="156" cy="154"/>
              </a:xfrm>
              <a:grpFill/>
            </p:grpSpPr>
            <p:sp>
              <p:nvSpPr>
                <p:cNvPr id="212"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13"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grpSp>
            <p:nvGrpSpPr>
              <p:cNvPr id="180" name="Group 179"/>
              <p:cNvGrpSpPr>
                <a:grpSpLocks noChangeAspect="1"/>
              </p:cNvGrpSpPr>
              <p:nvPr/>
            </p:nvGrpSpPr>
            <p:grpSpPr bwMode="gray">
              <a:xfrm>
                <a:off x="4620419" y="2430810"/>
                <a:ext cx="171450" cy="258763"/>
                <a:chOff x="2428" y="1692"/>
                <a:chExt cx="108" cy="163"/>
              </a:xfrm>
              <a:grpFill/>
            </p:grpSpPr>
            <p:sp>
              <p:nvSpPr>
                <p:cNvPr id="210"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11"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181"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82"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83"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84"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185" name="Group 199"/>
              <p:cNvGrpSpPr>
                <a:grpSpLocks noChangeAspect="1"/>
              </p:cNvGrpSpPr>
              <p:nvPr/>
            </p:nvGrpSpPr>
            <p:grpSpPr bwMode="gray">
              <a:xfrm>
                <a:off x="5033169" y="2808635"/>
                <a:ext cx="68263" cy="68263"/>
                <a:chOff x="2688" y="1930"/>
                <a:chExt cx="43" cy="43"/>
              </a:xfrm>
              <a:grpFill/>
            </p:grpSpPr>
            <p:sp>
              <p:nvSpPr>
                <p:cNvPr id="208"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09"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186"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87"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88"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89"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90"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91"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92"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93"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94"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95"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96"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97"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98"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99"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00"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01"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02"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03"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04"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205" name="Group 359"/>
              <p:cNvGrpSpPr/>
              <p:nvPr/>
            </p:nvGrpSpPr>
            <p:grpSpPr bwMode="gray">
              <a:xfrm>
                <a:off x="5080794" y="2788583"/>
                <a:ext cx="75600" cy="108000"/>
                <a:chOff x="4160739" y="2986112"/>
                <a:chExt cx="187325" cy="233362"/>
              </a:xfrm>
              <a:grpFill/>
            </p:grpSpPr>
            <p:sp>
              <p:nvSpPr>
                <p:cNvPr id="206"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207"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grpSp>
        <p:grpSp>
          <p:nvGrpSpPr>
            <p:cNvPr id="113" name="Group 368"/>
            <p:cNvGrpSpPr/>
            <p:nvPr/>
          </p:nvGrpSpPr>
          <p:grpSpPr bwMode="gray">
            <a:xfrm>
              <a:off x="4455318" y="2994372"/>
              <a:ext cx="1196974" cy="1339850"/>
              <a:chOff x="4455318" y="2994372"/>
              <a:chExt cx="1196974" cy="1339850"/>
            </a:xfrm>
            <a:grpFill/>
          </p:grpSpPr>
          <p:sp>
            <p:nvSpPr>
              <p:cNvPr id="114" name="Freeform 113"/>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15" name="Freeform 114"/>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116" name="Group 367"/>
              <p:cNvGrpSpPr/>
              <p:nvPr/>
            </p:nvGrpSpPr>
            <p:grpSpPr bwMode="gray">
              <a:xfrm>
                <a:off x="4455318" y="2994372"/>
                <a:ext cx="1196974" cy="1339850"/>
                <a:chOff x="4455318" y="2994372"/>
                <a:chExt cx="1196974" cy="1339850"/>
              </a:xfrm>
              <a:grpFill/>
            </p:grpSpPr>
            <p:sp>
              <p:nvSpPr>
                <p:cNvPr id="117" name="Freeform 116"/>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18" name="Freeform 117"/>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19" name="Freeform 118"/>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20" name="Freeform 119"/>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21" name="Freeform 120"/>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22" name="Freeform 121"/>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23" name="Freeform 122"/>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24" name="Freeform 123"/>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25" name="Freeform 124"/>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26" name="Freeform 125"/>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27" name="Freeform 126"/>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28" name="Freeform 127"/>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29" name="Freeform 128"/>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30" name="Freeform 129"/>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31"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32" name="Freeform 131"/>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33" name="Freeform 132"/>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34" name="Freeform 133"/>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35" name="Freeform 134"/>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136" name="Group 25"/>
                <p:cNvGrpSpPr>
                  <a:grpSpLocks noChangeAspect="1"/>
                </p:cNvGrpSpPr>
                <p:nvPr/>
              </p:nvGrpSpPr>
              <p:grpSpPr bwMode="gray">
                <a:xfrm>
                  <a:off x="4961730" y="3769072"/>
                  <a:ext cx="219075" cy="239713"/>
                  <a:chOff x="2643" y="2535"/>
                  <a:chExt cx="138" cy="151"/>
                </a:xfrm>
                <a:grpFill/>
              </p:grpSpPr>
              <p:sp>
                <p:nvSpPr>
                  <p:cNvPr id="166"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67"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sp>
              <p:nvSpPr>
                <p:cNvPr id="137"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38"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39"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40"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41"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42"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43"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44"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45"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46"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47"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48"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49"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50"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51"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52"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53"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54"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55"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56"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57"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58"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59"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60"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61"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solidFill>
                  <a:schemeClr val="accent2"/>
                </a:solid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sp>
              <p:nvSpPr>
                <p:cNvPr id="162"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noFill/>
                  <a:prstDash val="solid"/>
                  <a:round/>
                  <a:headEnd type="none" w="med" len="med"/>
                  <a:tailEnd type="none" w="med" len="med"/>
                </a:ln>
                <a:effectLst/>
              </p:spPr>
              <p:txBody>
                <a:bodyPr/>
                <a:lstStyle/>
                <a:p>
                  <a:endParaRPr lang="en-US" dirty="0">
                    <a:solidFill>
                      <a:schemeClr val="bg1">
                        <a:lumMod val="65000"/>
                      </a:schemeClr>
                    </a:solidFill>
                    <a:ea typeface="Roboto" panose="02000000000000000000" pitchFamily="2" charset="0"/>
                  </a:endParaRPr>
                </a:p>
              </p:txBody>
            </p:sp>
            <p:grpSp>
              <p:nvGrpSpPr>
                <p:cNvPr id="163" name="Group 364"/>
                <p:cNvGrpSpPr>
                  <a:grpSpLocks noChangeAspect="1"/>
                </p:cNvGrpSpPr>
                <p:nvPr/>
              </p:nvGrpSpPr>
              <p:grpSpPr bwMode="gray">
                <a:xfrm>
                  <a:off x="5141117" y="3280172"/>
                  <a:ext cx="289379" cy="349200"/>
                  <a:chOff x="3548063" y="12700"/>
                  <a:chExt cx="5667375" cy="6838950"/>
                </a:xfrm>
                <a:grpFill/>
              </p:grpSpPr>
              <p:sp>
                <p:nvSpPr>
                  <p:cNvPr id="164"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noFill/>
                    <a:prstDash val="solid"/>
                    <a:round/>
                    <a:headEnd type="none" w="med" len="med"/>
                    <a:tailEnd type="none" w="med" len="med"/>
                  </a:ln>
                  <a:effectLst/>
                </p:spPr>
                <p:txBody>
                  <a:bodyPr/>
                  <a:lstStyle/>
                  <a:p>
                    <a:endParaRPr lang="en-GB" dirty="0">
                      <a:solidFill>
                        <a:schemeClr val="bg1">
                          <a:lumMod val="65000"/>
                        </a:schemeClr>
                      </a:solidFill>
                      <a:ea typeface="Roboto" panose="02000000000000000000" pitchFamily="2" charset="0"/>
                    </a:endParaRPr>
                  </a:p>
                </p:txBody>
              </p:sp>
              <p:sp>
                <p:nvSpPr>
                  <p:cNvPr id="165"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noFill/>
                    <a:prstDash val="solid"/>
                    <a:round/>
                    <a:headEnd type="none" w="med" len="med"/>
                    <a:tailEnd type="none" w="med" len="med"/>
                  </a:ln>
                  <a:effectLst/>
                </p:spPr>
                <p:txBody>
                  <a:bodyPr/>
                  <a:lstStyle/>
                  <a:p>
                    <a:endParaRPr lang="en-GB" dirty="0">
                      <a:solidFill>
                        <a:schemeClr val="bg1">
                          <a:lumMod val="65000"/>
                        </a:schemeClr>
                      </a:solidFill>
                      <a:ea typeface="Roboto" panose="02000000000000000000" pitchFamily="2" charset="0"/>
                    </a:endParaRPr>
                  </a:p>
                </p:txBody>
              </p:sp>
            </p:grpSp>
          </p:grpSp>
        </p:grpSp>
      </p:grpSp>
      <p:sp>
        <p:nvSpPr>
          <p:cNvPr id="361" name="Content Placeholder 2"/>
          <p:cNvSpPr txBox="1">
            <a:spLocks/>
          </p:cNvSpPr>
          <p:nvPr/>
        </p:nvSpPr>
        <p:spPr>
          <a:xfrm>
            <a:off x="6735268" y="1729888"/>
            <a:ext cx="4618389" cy="198043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50000"/>
              </a:lnSpc>
              <a:buNone/>
            </a:pPr>
            <a:r>
              <a:rPr lang="id-ID" sz="2400" dirty="0" smtClean="0">
                <a:solidFill>
                  <a:schemeClr val="tx1">
                    <a:lumMod val="75000"/>
                    <a:lumOff val="25000"/>
                  </a:schemeClr>
                </a:solidFill>
                <a:ea typeface="Roboto" panose="02000000000000000000" pitchFamily="2" charset="0"/>
              </a:rPr>
              <a:t>Analisys</a:t>
            </a:r>
          </a:p>
          <a:p>
            <a:pPr marL="0" indent="0">
              <a:lnSpc>
                <a:spcPct val="150000"/>
              </a:lnSpc>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libero aliquam, ut facilisis lacus pretium. Sed imperdiet tincidunt velit laoreet facilisis. Praesent tempus ipsum suscipit, dictum nulla a, sagittis sapien. Curabitur a nisl facilisis lectus posuere pharetra porta sed neque. Fusce porttitor venenatis ipsum at ullamcorper. Suspendisse sodales leo vehicula libero pharetra, ac porttitor metus mollis</a:t>
            </a:r>
            <a:r>
              <a:rPr lang="en-US" sz="1100" dirty="0" smtClean="0">
                <a:solidFill>
                  <a:schemeClr val="bg1">
                    <a:lumMod val="65000"/>
                  </a:schemeClr>
                </a:solidFill>
                <a:ea typeface="Roboto" panose="02000000000000000000" pitchFamily="2" charset="0"/>
              </a:rPr>
              <a:t>.</a:t>
            </a:r>
            <a:endParaRPr lang="en-US" sz="1100" dirty="0">
              <a:solidFill>
                <a:schemeClr val="bg1">
                  <a:lumMod val="65000"/>
                </a:schemeClr>
              </a:solidFill>
              <a:ea typeface="Roboto" panose="02000000000000000000" pitchFamily="2" charset="0"/>
            </a:endParaRPr>
          </a:p>
        </p:txBody>
      </p:sp>
      <p:grpSp>
        <p:nvGrpSpPr>
          <p:cNvPr id="362" name="Group 361"/>
          <p:cNvGrpSpPr/>
          <p:nvPr/>
        </p:nvGrpSpPr>
        <p:grpSpPr>
          <a:xfrm>
            <a:off x="6896008" y="4092243"/>
            <a:ext cx="424652" cy="424654"/>
            <a:chOff x="5145541" y="1902998"/>
            <a:chExt cx="477290" cy="477290"/>
          </a:xfrm>
        </p:grpSpPr>
        <p:sp>
          <p:nvSpPr>
            <p:cNvPr id="363" name="Oval 362"/>
            <p:cNvSpPr/>
            <p:nvPr/>
          </p:nvSpPr>
          <p:spPr>
            <a:xfrm>
              <a:off x="5145541" y="1902998"/>
              <a:ext cx="477290" cy="4772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lumMod val="65000"/>
                  </a:schemeClr>
                </a:solidFill>
                <a:ea typeface="Roboto" panose="02000000000000000000" pitchFamily="2" charset="0"/>
              </a:endParaRPr>
            </a:p>
          </p:txBody>
        </p:sp>
        <p:grpSp>
          <p:nvGrpSpPr>
            <p:cNvPr id="364" name="Group 363"/>
            <p:cNvGrpSpPr/>
            <p:nvPr/>
          </p:nvGrpSpPr>
          <p:grpSpPr>
            <a:xfrm>
              <a:off x="5315702" y="2003953"/>
              <a:ext cx="136970" cy="287916"/>
              <a:chOff x="7000144" y="1755828"/>
              <a:chExt cx="85046" cy="216315"/>
            </a:xfrm>
            <a:solidFill>
              <a:schemeClr val="bg1"/>
            </a:solidFill>
          </p:grpSpPr>
          <p:sp>
            <p:nvSpPr>
              <p:cNvPr id="365" name="Freeform 12"/>
              <p:cNvSpPr>
                <a:spLocks/>
              </p:cNvSpPr>
              <p:nvPr/>
            </p:nvSpPr>
            <p:spPr bwMode="auto">
              <a:xfrm>
                <a:off x="7000144" y="1792805"/>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solidFill>
                    <a:schemeClr val="bg1">
                      <a:lumMod val="65000"/>
                    </a:schemeClr>
                  </a:solidFill>
                  <a:ea typeface="Roboto" panose="02000000000000000000" pitchFamily="2" charset="0"/>
                </a:endParaRPr>
              </a:p>
            </p:txBody>
          </p:sp>
          <p:sp>
            <p:nvSpPr>
              <p:cNvPr id="366" name="Oval 13"/>
              <p:cNvSpPr>
                <a:spLocks noChangeArrowheads="1"/>
              </p:cNvSpPr>
              <p:nvPr/>
            </p:nvSpPr>
            <p:spPr bwMode="auto">
              <a:xfrm>
                <a:off x="7026029" y="1755828"/>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solidFill>
                    <a:schemeClr val="bg1">
                      <a:lumMod val="65000"/>
                    </a:schemeClr>
                  </a:solidFill>
                  <a:ea typeface="Roboto" panose="02000000000000000000" pitchFamily="2" charset="0"/>
                </a:endParaRPr>
              </a:p>
            </p:txBody>
          </p:sp>
        </p:grpSp>
      </p:grpSp>
      <p:sp>
        <p:nvSpPr>
          <p:cNvPr id="367" name="Content Placeholder 2"/>
          <p:cNvSpPr txBox="1">
            <a:spLocks/>
          </p:cNvSpPr>
          <p:nvPr/>
        </p:nvSpPr>
        <p:spPr>
          <a:xfrm>
            <a:off x="7391525" y="4167232"/>
            <a:ext cx="1423042" cy="299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200" b="1" dirty="0" smtClean="0">
                <a:solidFill>
                  <a:schemeClr val="tx1">
                    <a:lumMod val="75000"/>
                    <a:lumOff val="25000"/>
                  </a:schemeClr>
                </a:solidFill>
                <a:ea typeface="Roboto" panose="02000000000000000000" pitchFamily="2" charset="0"/>
              </a:rPr>
              <a:t>35%= 612.692</a:t>
            </a:r>
            <a:endParaRPr lang="en-US" sz="500" b="1" dirty="0">
              <a:solidFill>
                <a:schemeClr val="tx1">
                  <a:lumMod val="75000"/>
                  <a:lumOff val="25000"/>
                </a:schemeClr>
              </a:solidFill>
              <a:ea typeface="Roboto" panose="02000000000000000000" pitchFamily="2" charset="0"/>
            </a:endParaRPr>
          </a:p>
        </p:txBody>
      </p:sp>
      <p:sp>
        <p:nvSpPr>
          <p:cNvPr id="368" name="Content Placeholder 2"/>
          <p:cNvSpPr txBox="1">
            <a:spLocks/>
          </p:cNvSpPr>
          <p:nvPr/>
        </p:nvSpPr>
        <p:spPr>
          <a:xfrm>
            <a:off x="7391525" y="4721916"/>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200" b="1" dirty="0" smtClean="0">
                <a:solidFill>
                  <a:schemeClr val="tx1">
                    <a:lumMod val="75000"/>
                    <a:lumOff val="25000"/>
                  </a:schemeClr>
                </a:solidFill>
                <a:ea typeface="Roboto" panose="02000000000000000000" pitchFamily="2" charset="0"/>
              </a:rPr>
              <a:t>65</a:t>
            </a:r>
            <a:r>
              <a:rPr lang="en-US" sz="1200" b="1" dirty="0" smtClean="0">
                <a:solidFill>
                  <a:schemeClr val="tx1">
                    <a:lumMod val="75000"/>
                    <a:lumOff val="25000"/>
                  </a:schemeClr>
                </a:solidFill>
                <a:ea typeface="Roboto" panose="02000000000000000000" pitchFamily="2" charset="0"/>
              </a:rPr>
              <a:t>%</a:t>
            </a:r>
            <a:r>
              <a:rPr lang="id-ID" sz="1200" b="1" dirty="0" smtClean="0">
                <a:solidFill>
                  <a:schemeClr val="tx1">
                    <a:lumMod val="75000"/>
                    <a:lumOff val="25000"/>
                  </a:schemeClr>
                </a:solidFill>
                <a:ea typeface="Roboto" panose="02000000000000000000" pitchFamily="2" charset="0"/>
              </a:rPr>
              <a:t>  </a:t>
            </a:r>
            <a:r>
              <a:rPr lang="id-ID" sz="1200" b="1" dirty="0">
                <a:solidFill>
                  <a:schemeClr val="tx1">
                    <a:lumMod val="75000"/>
                    <a:lumOff val="25000"/>
                  </a:schemeClr>
                </a:solidFill>
                <a:ea typeface="Roboto" panose="02000000000000000000" pitchFamily="2" charset="0"/>
              </a:rPr>
              <a:t>= </a:t>
            </a:r>
            <a:r>
              <a:rPr lang="id-ID" sz="1200" b="1" dirty="0" smtClean="0">
                <a:solidFill>
                  <a:schemeClr val="tx1">
                    <a:lumMod val="75000"/>
                    <a:lumOff val="25000"/>
                  </a:schemeClr>
                </a:solidFill>
                <a:ea typeface="Roboto" panose="02000000000000000000" pitchFamily="2" charset="0"/>
              </a:rPr>
              <a:t>1.137.857</a:t>
            </a:r>
            <a:endParaRPr lang="en-US" sz="500" b="1" dirty="0">
              <a:solidFill>
                <a:schemeClr val="tx1">
                  <a:lumMod val="75000"/>
                  <a:lumOff val="25000"/>
                </a:schemeClr>
              </a:solidFill>
              <a:ea typeface="Roboto" panose="02000000000000000000" pitchFamily="2" charset="0"/>
            </a:endParaRPr>
          </a:p>
        </p:txBody>
      </p:sp>
      <p:grpSp>
        <p:nvGrpSpPr>
          <p:cNvPr id="369" name="Group 368"/>
          <p:cNvGrpSpPr/>
          <p:nvPr/>
        </p:nvGrpSpPr>
        <p:grpSpPr>
          <a:xfrm>
            <a:off x="6896007" y="4644337"/>
            <a:ext cx="424653" cy="424654"/>
            <a:chOff x="3306480" y="4054878"/>
            <a:chExt cx="424653" cy="424654"/>
          </a:xfrm>
        </p:grpSpPr>
        <p:sp>
          <p:nvSpPr>
            <p:cNvPr id="370" name="Oval 369"/>
            <p:cNvSpPr/>
            <p:nvPr/>
          </p:nvSpPr>
          <p:spPr>
            <a:xfrm>
              <a:off x="3306480" y="4054878"/>
              <a:ext cx="424653" cy="42465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solidFill>
                  <a:schemeClr val="bg1">
                    <a:lumMod val="65000"/>
                  </a:schemeClr>
                </a:solidFill>
                <a:ea typeface="Roboto" panose="02000000000000000000" pitchFamily="2" charset="0"/>
              </a:endParaRPr>
            </a:p>
          </p:txBody>
        </p:sp>
        <p:grpSp>
          <p:nvGrpSpPr>
            <p:cNvPr id="371" name="Group 370"/>
            <p:cNvGrpSpPr/>
            <p:nvPr/>
          </p:nvGrpSpPr>
          <p:grpSpPr>
            <a:xfrm>
              <a:off x="3449151" y="4141126"/>
              <a:ext cx="139317" cy="248316"/>
              <a:chOff x="7107860" y="2485861"/>
              <a:chExt cx="97227" cy="209688"/>
            </a:xfrm>
            <a:solidFill>
              <a:schemeClr val="bg1"/>
            </a:solidFill>
          </p:grpSpPr>
          <p:sp>
            <p:nvSpPr>
              <p:cNvPr id="372" name="Oval 371"/>
              <p:cNvSpPr>
                <a:spLocks noChangeArrowheads="1"/>
              </p:cNvSpPr>
              <p:nvPr/>
            </p:nvSpPr>
            <p:spPr bwMode="auto">
              <a:xfrm>
                <a:off x="7140641" y="2485861"/>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solidFill>
                    <a:schemeClr val="bg1">
                      <a:lumMod val="65000"/>
                    </a:schemeClr>
                  </a:solidFill>
                  <a:ea typeface="Roboto" panose="02000000000000000000" pitchFamily="2" charset="0"/>
                </a:endParaRPr>
              </a:p>
            </p:txBody>
          </p:sp>
          <p:sp>
            <p:nvSpPr>
              <p:cNvPr id="373" name="Freeform 7"/>
              <p:cNvSpPr>
                <a:spLocks/>
              </p:cNvSpPr>
              <p:nvPr/>
            </p:nvSpPr>
            <p:spPr bwMode="auto">
              <a:xfrm>
                <a:off x="7107860"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solidFill>
                    <a:schemeClr val="bg1">
                      <a:lumMod val="65000"/>
                    </a:schemeClr>
                  </a:solidFill>
                  <a:ea typeface="Roboto" panose="02000000000000000000" pitchFamily="2" charset="0"/>
                </a:endParaRPr>
              </a:p>
            </p:txBody>
          </p:sp>
        </p:grpSp>
      </p:grpSp>
      <p:grpSp>
        <p:nvGrpSpPr>
          <p:cNvPr id="374" name="Group 373"/>
          <p:cNvGrpSpPr/>
          <p:nvPr/>
        </p:nvGrpSpPr>
        <p:grpSpPr>
          <a:xfrm>
            <a:off x="9513363" y="3991412"/>
            <a:ext cx="1638702" cy="523662"/>
            <a:chOff x="6684498" y="3899450"/>
            <a:chExt cx="1638702" cy="523662"/>
          </a:xfrm>
        </p:grpSpPr>
        <p:sp>
          <p:nvSpPr>
            <p:cNvPr id="375" name="Subtitle 2"/>
            <p:cNvSpPr txBox="1">
              <a:spLocks/>
            </p:cNvSpPr>
            <p:nvPr/>
          </p:nvSpPr>
          <p:spPr>
            <a:xfrm>
              <a:off x="6687951" y="4184708"/>
              <a:ext cx="1635249" cy="23840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00" b="1" dirty="0" smtClean="0">
                  <a:solidFill>
                    <a:schemeClr val="bg1">
                      <a:lumMod val="65000"/>
                    </a:schemeClr>
                  </a:solidFill>
                  <a:ea typeface="Roboto" panose="02000000000000000000" pitchFamily="2" charset="0"/>
                </a:rPr>
                <a:t>Visits via </a:t>
              </a:r>
              <a:r>
                <a:rPr lang="en-US" sz="1100" b="1" dirty="0" smtClean="0">
                  <a:solidFill>
                    <a:schemeClr val="accent2"/>
                  </a:solidFill>
                  <a:ea typeface="Roboto" panose="02000000000000000000" pitchFamily="2" charset="0"/>
                </a:rPr>
                <a:t>Computers</a:t>
              </a:r>
            </a:p>
          </p:txBody>
        </p:sp>
        <p:sp>
          <p:nvSpPr>
            <p:cNvPr id="376" name="Content Placeholder 2"/>
            <p:cNvSpPr txBox="1">
              <a:spLocks/>
            </p:cNvSpPr>
            <p:nvPr/>
          </p:nvSpPr>
          <p:spPr>
            <a:xfrm>
              <a:off x="6684498" y="3899450"/>
              <a:ext cx="822499"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2400" b="1" dirty="0" smtClean="0">
                  <a:solidFill>
                    <a:schemeClr val="bg1">
                      <a:lumMod val="50000"/>
                    </a:schemeClr>
                  </a:solidFill>
                  <a:ea typeface="Roboto" panose="02000000000000000000" pitchFamily="2" charset="0"/>
                </a:rPr>
                <a:t>40</a:t>
              </a:r>
              <a:r>
                <a:rPr lang="en-US" sz="2400" b="1" dirty="0" smtClean="0">
                  <a:solidFill>
                    <a:schemeClr val="bg1">
                      <a:lumMod val="50000"/>
                    </a:schemeClr>
                  </a:solidFill>
                  <a:ea typeface="Roboto" panose="02000000000000000000" pitchFamily="2" charset="0"/>
                </a:rPr>
                <a:t>%</a:t>
              </a:r>
              <a:endParaRPr lang="en-US" sz="2400" b="1" dirty="0">
                <a:solidFill>
                  <a:schemeClr val="bg1">
                    <a:lumMod val="50000"/>
                  </a:schemeClr>
                </a:solidFill>
                <a:ea typeface="Roboto" panose="02000000000000000000" pitchFamily="2" charset="0"/>
              </a:endParaRPr>
            </a:p>
          </p:txBody>
        </p:sp>
      </p:grpSp>
      <p:grpSp>
        <p:nvGrpSpPr>
          <p:cNvPr id="378" name="Group 377"/>
          <p:cNvGrpSpPr/>
          <p:nvPr/>
        </p:nvGrpSpPr>
        <p:grpSpPr>
          <a:xfrm>
            <a:off x="9513363" y="4463651"/>
            <a:ext cx="1638702" cy="523662"/>
            <a:chOff x="6684498" y="3899450"/>
            <a:chExt cx="1638702" cy="523662"/>
          </a:xfrm>
        </p:grpSpPr>
        <p:sp>
          <p:nvSpPr>
            <p:cNvPr id="379" name="Subtitle 2"/>
            <p:cNvSpPr txBox="1">
              <a:spLocks/>
            </p:cNvSpPr>
            <p:nvPr/>
          </p:nvSpPr>
          <p:spPr>
            <a:xfrm>
              <a:off x="6687951" y="4184708"/>
              <a:ext cx="1635249" cy="23840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00" b="1" dirty="0" smtClean="0">
                  <a:solidFill>
                    <a:schemeClr val="bg1">
                      <a:lumMod val="65000"/>
                    </a:schemeClr>
                  </a:solidFill>
                  <a:ea typeface="Roboto" panose="02000000000000000000" pitchFamily="2" charset="0"/>
                </a:rPr>
                <a:t>Visits via </a:t>
              </a:r>
              <a:r>
                <a:rPr lang="id-ID" sz="1100" b="1" dirty="0" smtClean="0">
                  <a:solidFill>
                    <a:schemeClr val="accent3"/>
                  </a:solidFill>
                  <a:ea typeface="Roboto" panose="02000000000000000000" pitchFamily="2" charset="0"/>
                </a:rPr>
                <a:t>Smartphone</a:t>
              </a:r>
              <a:endParaRPr lang="en-US" sz="1100" b="1" dirty="0" smtClean="0">
                <a:solidFill>
                  <a:schemeClr val="accent3"/>
                </a:solidFill>
                <a:ea typeface="Roboto" panose="02000000000000000000" pitchFamily="2" charset="0"/>
              </a:endParaRPr>
            </a:p>
          </p:txBody>
        </p:sp>
        <p:sp>
          <p:nvSpPr>
            <p:cNvPr id="380" name="Content Placeholder 2"/>
            <p:cNvSpPr txBox="1">
              <a:spLocks/>
            </p:cNvSpPr>
            <p:nvPr/>
          </p:nvSpPr>
          <p:spPr>
            <a:xfrm>
              <a:off x="6684498" y="3899450"/>
              <a:ext cx="822499"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2400" b="1" dirty="0" smtClean="0">
                  <a:solidFill>
                    <a:schemeClr val="bg1">
                      <a:lumMod val="50000"/>
                    </a:schemeClr>
                  </a:solidFill>
                  <a:ea typeface="Roboto" panose="02000000000000000000" pitchFamily="2" charset="0"/>
                </a:rPr>
                <a:t>60</a:t>
              </a:r>
              <a:r>
                <a:rPr lang="en-US" sz="2400" b="1" dirty="0" smtClean="0">
                  <a:solidFill>
                    <a:schemeClr val="bg1">
                      <a:lumMod val="50000"/>
                    </a:schemeClr>
                  </a:solidFill>
                  <a:ea typeface="Roboto" panose="02000000000000000000" pitchFamily="2" charset="0"/>
                </a:rPr>
                <a:t>%</a:t>
              </a:r>
              <a:endParaRPr lang="en-US" sz="2400" b="1" dirty="0">
                <a:solidFill>
                  <a:schemeClr val="bg1">
                    <a:lumMod val="50000"/>
                  </a:schemeClr>
                </a:solidFill>
                <a:ea typeface="Roboto" panose="02000000000000000000" pitchFamily="2" charset="0"/>
              </a:endParaRPr>
            </a:p>
          </p:txBody>
        </p:sp>
      </p:grpSp>
      <p:cxnSp>
        <p:nvCxnSpPr>
          <p:cNvPr id="382" name="Straight Connector 381"/>
          <p:cNvCxnSpPr/>
          <p:nvPr/>
        </p:nvCxnSpPr>
        <p:spPr>
          <a:xfrm>
            <a:off x="8826877" y="4155838"/>
            <a:ext cx="0" cy="778370"/>
          </a:xfrm>
          <a:prstGeom prst="line">
            <a:avLst/>
          </a:prstGeom>
          <a:ln w="12700">
            <a:solidFill>
              <a:schemeClr val="bg1">
                <a:lumMod val="75000"/>
              </a:schemeClr>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sp>
        <p:nvSpPr>
          <p:cNvPr id="383" name="TextBox 382"/>
          <p:cNvSpPr txBox="1"/>
          <p:nvPr/>
        </p:nvSpPr>
        <p:spPr>
          <a:xfrm rot="-2700000">
            <a:off x="9182396" y="4017534"/>
            <a:ext cx="323557" cy="646331"/>
          </a:xfrm>
          <a:prstGeom prst="rect">
            <a:avLst/>
          </a:prstGeom>
          <a:noFill/>
        </p:spPr>
        <p:txBody>
          <a:bodyPr wrap="square" rtlCol="0">
            <a:spAutoFit/>
          </a:bodyPr>
          <a:lstStyle/>
          <a:p>
            <a:pPr algn="ctr"/>
            <a:r>
              <a:rPr lang="id-ID" sz="3600" dirty="0">
                <a:solidFill>
                  <a:schemeClr val="accent6"/>
                </a:solidFill>
                <a:latin typeface="FontAwesome" pitchFamily="2" charset="0"/>
              </a:rPr>
              <a:t></a:t>
            </a:r>
          </a:p>
        </p:txBody>
      </p:sp>
      <p:sp>
        <p:nvSpPr>
          <p:cNvPr id="384" name="TextBox 383"/>
          <p:cNvSpPr txBox="1"/>
          <p:nvPr/>
        </p:nvSpPr>
        <p:spPr>
          <a:xfrm rot="-2700000">
            <a:off x="9185098" y="4500177"/>
            <a:ext cx="323557" cy="646331"/>
          </a:xfrm>
          <a:prstGeom prst="rect">
            <a:avLst/>
          </a:prstGeom>
          <a:noFill/>
        </p:spPr>
        <p:txBody>
          <a:bodyPr wrap="square" rtlCol="0">
            <a:spAutoFit/>
          </a:bodyPr>
          <a:lstStyle/>
          <a:p>
            <a:pPr algn="ctr"/>
            <a:r>
              <a:rPr lang="id-ID" sz="3600" dirty="0">
                <a:solidFill>
                  <a:schemeClr val="accent5"/>
                </a:solidFill>
                <a:latin typeface="FontAwesome" pitchFamily="2" charset="0"/>
              </a:rPr>
              <a:t></a:t>
            </a:r>
          </a:p>
        </p:txBody>
      </p:sp>
    </p:spTree>
    <p:extLst>
      <p:ext uri="{BB962C8B-B14F-4D97-AF65-F5344CB8AC3E}">
        <p14:creationId xmlns:p14="http://schemas.microsoft.com/office/powerpoint/2010/main" val="1098030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10" presetClass="entr" presetSubtype="0"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500"/>
                                        <p:tgtEl>
                                          <p:spTgt spid="5"/>
                                        </p:tgtEl>
                                      </p:cBhvr>
                                    </p:animEffect>
                                  </p:childTnLst>
                                </p:cTn>
                              </p:par>
                              <p:par>
                                <p:cTn id="15" presetID="42" presetClass="entr" presetSubtype="0" fill="hold" grpId="0" nodeType="withEffect">
                                  <p:stCondLst>
                                    <p:cond delay="2750"/>
                                  </p:stCondLst>
                                  <p:childTnLst>
                                    <p:set>
                                      <p:cBhvr>
                                        <p:cTn id="16" dur="1" fill="hold">
                                          <p:stCondLst>
                                            <p:cond delay="0"/>
                                          </p:stCondLst>
                                        </p:cTn>
                                        <p:tgtEl>
                                          <p:spTgt spid="361"/>
                                        </p:tgtEl>
                                        <p:attrNameLst>
                                          <p:attrName>style.visibility</p:attrName>
                                        </p:attrNameLst>
                                      </p:cBhvr>
                                      <p:to>
                                        <p:strVal val="visible"/>
                                      </p:to>
                                    </p:set>
                                    <p:animEffect transition="in" filter="fade">
                                      <p:cBhvr>
                                        <p:cTn id="17" dur="1000"/>
                                        <p:tgtEl>
                                          <p:spTgt spid="361"/>
                                        </p:tgtEl>
                                      </p:cBhvr>
                                    </p:animEffect>
                                    <p:anim calcmode="lin" valueType="num">
                                      <p:cBhvr>
                                        <p:cTn id="18" dur="1000" fill="hold"/>
                                        <p:tgtEl>
                                          <p:spTgt spid="361"/>
                                        </p:tgtEl>
                                        <p:attrNameLst>
                                          <p:attrName>ppt_x</p:attrName>
                                        </p:attrNameLst>
                                      </p:cBhvr>
                                      <p:tavLst>
                                        <p:tav tm="0">
                                          <p:val>
                                            <p:strVal val="#ppt_x"/>
                                          </p:val>
                                        </p:tav>
                                        <p:tav tm="100000">
                                          <p:val>
                                            <p:strVal val="#ppt_x"/>
                                          </p:val>
                                        </p:tav>
                                      </p:tavLst>
                                    </p:anim>
                                    <p:anim calcmode="lin" valueType="num">
                                      <p:cBhvr>
                                        <p:cTn id="19" dur="1000" fill="hold"/>
                                        <p:tgtEl>
                                          <p:spTgt spid="361"/>
                                        </p:tgtEl>
                                        <p:attrNameLst>
                                          <p:attrName>ppt_y</p:attrName>
                                        </p:attrNameLst>
                                      </p:cBhvr>
                                      <p:tavLst>
                                        <p:tav tm="0">
                                          <p:val>
                                            <p:strVal val="#ppt_y+.1"/>
                                          </p:val>
                                        </p:tav>
                                        <p:tav tm="100000">
                                          <p:val>
                                            <p:strVal val="#ppt_y"/>
                                          </p:val>
                                        </p:tav>
                                      </p:tavLst>
                                    </p:anim>
                                  </p:childTnLst>
                                </p:cTn>
                              </p:par>
                              <p:par>
                                <p:cTn id="20" presetID="2" presetClass="entr" presetSubtype="1" fill="hold" nodeType="withEffect">
                                  <p:stCondLst>
                                    <p:cond delay="450"/>
                                  </p:stCondLst>
                                  <p:childTnLst>
                                    <p:set>
                                      <p:cBhvr>
                                        <p:cTn id="21" dur="1" fill="hold">
                                          <p:stCondLst>
                                            <p:cond delay="0"/>
                                          </p:stCondLst>
                                        </p:cTn>
                                        <p:tgtEl>
                                          <p:spTgt spid="362"/>
                                        </p:tgtEl>
                                        <p:attrNameLst>
                                          <p:attrName>style.visibility</p:attrName>
                                        </p:attrNameLst>
                                      </p:cBhvr>
                                      <p:to>
                                        <p:strVal val="visible"/>
                                      </p:to>
                                    </p:set>
                                    <p:anim calcmode="lin" valueType="num">
                                      <p:cBhvr additive="base">
                                        <p:cTn id="22" dur="500" fill="hold"/>
                                        <p:tgtEl>
                                          <p:spTgt spid="362"/>
                                        </p:tgtEl>
                                        <p:attrNameLst>
                                          <p:attrName>ppt_x</p:attrName>
                                        </p:attrNameLst>
                                      </p:cBhvr>
                                      <p:tavLst>
                                        <p:tav tm="0">
                                          <p:val>
                                            <p:strVal val="#ppt_x"/>
                                          </p:val>
                                        </p:tav>
                                        <p:tav tm="100000">
                                          <p:val>
                                            <p:strVal val="#ppt_x"/>
                                          </p:val>
                                        </p:tav>
                                      </p:tavLst>
                                    </p:anim>
                                    <p:anim calcmode="lin" valueType="num">
                                      <p:cBhvr additive="base">
                                        <p:cTn id="23" dur="500" fill="hold"/>
                                        <p:tgtEl>
                                          <p:spTgt spid="362"/>
                                        </p:tgtEl>
                                        <p:attrNameLst>
                                          <p:attrName>ppt_y</p:attrName>
                                        </p:attrNameLst>
                                      </p:cBhvr>
                                      <p:tavLst>
                                        <p:tav tm="0">
                                          <p:val>
                                            <p:strVal val="0-#ppt_h/2"/>
                                          </p:val>
                                        </p:tav>
                                        <p:tav tm="100000">
                                          <p:val>
                                            <p:strVal val="#ppt_y"/>
                                          </p:val>
                                        </p:tav>
                                      </p:tavLst>
                                    </p:anim>
                                  </p:childTnLst>
                                </p:cTn>
                              </p:par>
                              <p:par>
                                <p:cTn id="24" presetID="2" presetClass="entr" presetSubtype="1" fill="hold" nodeType="withEffect">
                                  <p:stCondLst>
                                    <p:cond delay="950"/>
                                  </p:stCondLst>
                                  <p:childTnLst>
                                    <p:set>
                                      <p:cBhvr>
                                        <p:cTn id="25" dur="1" fill="hold">
                                          <p:stCondLst>
                                            <p:cond delay="0"/>
                                          </p:stCondLst>
                                        </p:cTn>
                                        <p:tgtEl>
                                          <p:spTgt spid="369"/>
                                        </p:tgtEl>
                                        <p:attrNameLst>
                                          <p:attrName>style.visibility</p:attrName>
                                        </p:attrNameLst>
                                      </p:cBhvr>
                                      <p:to>
                                        <p:strVal val="visible"/>
                                      </p:to>
                                    </p:set>
                                    <p:anim calcmode="lin" valueType="num">
                                      <p:cBhvr additive="base">
                                        <p:cTn id="26" dur="500" fill="hold"/>
                                        <p:tgtEl>
                                          <p:spTgt spid="369"/>
                                        </p:tgtEl>
                                        <p:attrNameLst>
                                          <p:attrName>ppt_x</p:attrName>
                                        </p:attrNameLst>
                                      </p:cBhvr>
                                      <p:tavLst>
                                        <p:tav tm="0">
                                          <p:val>
                                            <p:strVal val="#ppt_x"/>
                                          </p:val>
                                        </p:tav>
                                        <p:tav tm="100000">
                                          <p:val>
                                            <p:strVal val="#ppt_x"/>
                                          </p:val>
                                        </p:tav>
                                      </p:tavLst>
                                    </p:anim>
                                    <p:anim calcmode="lin" valueType="num">
                                      <p:cBhvr additive="base">
                                        <p:cTn id="27" dur="500" fill="hold"/>
                                        <p:tgtEl>
                                          <p:spTgt spid="369"/>
                                        </p:tgtEl>
                                        <p:attrNameLst>
                                          <p:attrName>ppt_y</p:attrName>
                                        </p:attrNameLst>
                                      </p:cBhvr>
                                      <p:tavLst>
                                        <p:tav tm="0">
                                          <p:val>
                                            <p:strVal val="0-#ppt_h/2"/>
                                          </p:val>
                                        </p:tav>
                                        <p:tav tm="100000">
                                          <p:val>
                                            <p:strVal val="#ppt_y"/>
                                          </p:val>
                                        </p:tav>
                                      </p:tavLst>
                                    </p:anim>
                                  </p:childTnLst>
                                </p:cTn>
                              </p:par>
                              <p:par>
                                <p:cTn id="28" presetID="2" presetClass="entr" presetSubtype="4" fill="hold" grpId="0" nodeType="withEffect">
                                  <p:stCondLst>
                                    <p:cond delay="1450"/>
                                  </p:stCondLst>
                                  <p:childTnLst>
                                    <p:set>
                                      <p:cBhvr>
                                        <p:cTn id="29" dur="1" fill="hold">
                                          <p:stCondLst>
                                            <p:cond delay="0"/>
                                          </p:stCondLst>
                                        </p:cTn>
                                        <p:tgtEl>
                                          <p:spTgt spid="367"/>
                                        </p:tgtEl>
                                        <p:attrNameLst>
                                          <p:attrName>style.visibility</p:attrName>
                                        </p:attrNameLst>
                                      </p:cBhvr>
                                      <p:to>
                                        <p:strVal val="visible"/>
                                      </p:to>
                                    </p:set>
                                    <p:anim calcmode="lin" valueType="num">
                                      <p:cBhvr additive="base">
                                        <p:cTn id="30" dur="750" fill="hold"/>
                                        <p:tgtEl>
                                          <p:spTgt spid="367"/>
                                        </p:tgtEl>
                                        <p:attrNameLst>
                                          <p:attrName>ppt_x</p:attrName>
                                        </p:attrNameLst>
                                      </p:cBhvr>
                                      <p:tavLst>
                                        <p:tav tm="0">
                                          <p:val>
                                            <p:strVal val="#ppt_x"/>
                                          </p:val>
                                        </p:tav>
                                        <p:tav tm="100000">
                                          <p:val>
                                            <p:strVal val="#ppt_x"/>
                                          </p:val>
                                        </p:tav>
                                      </p:tavLst>
                                    </p:anim>
                                    <p:anim calcmode="lin" valueType="num">
                                      <p:cBhvr additive="base">
                                        <p:cTn id="31" dur="750" fill="hold"/>
                                        <p:tgtEl>
                                          <p:spTgt spid="367"/>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2250"/>
                                  </p:stCondLst>
                                  <p:childTnLst>
                                    <p:set>
                                      <p:cBhvr>
                                        <p:cTn id="33" dur="1" fill="hold">
                                          <p:stCondLst>
                                            <p:cond delay="0"/>
                                          </p:stCondLst>
                                        </p:cTn>
                                        <p:tgtEl>
                                          <p:spTgt spid="368"/>
                                        </p:tgtEl>
                                        <p:attrNameLst>
                                          <p:attrName>style.visibility</p:attrName>
                                        </p:attrNameLst>
                                      </p:cBhvr>
                                      <p:to>
                                        <p:strVal val="visible"/>
                                      </p:to>
                                    </p:set>
                                    <p:anim calcmode="lin" valueType="num">
                                      <p:cBhvr additive="base">
                                        <p:cTn id="34" dur="750" fill="hold"/>
                                        <p:tgtEl>
                                          <p:spTgt spid="368"/>
                                        </p:tgtEl>
                                        <p:attrNameLst>
                                          <p:attrName>ppt_x</p:attrName>
                                        </p:attrNameLst>
                                      </p:cBhvr>
                                      <p:tavLst>
                                        <p:tav tm="0">
                                          <p:val>
                                            <p:strVal val="#ppt_x"/>
                                          </p:val>
                                        </p:tav>
                                        <p:tav tm="100000">
                                          <p:val>
                                            <p:strVal val="#ppt_x"/>
                                          </p:val>
                                        </p:tav>
                                      </p:tavLst>
                                    </p:anim>
                                    <p:anim calcmode="lin" valueType="num">
                                      <p:cBhvr additive="base">
                                        <p:cTn id="35" dur="750" fill="hold"/>
                                        <p:tgtEl>
                                          <p:spTgt spid="368"/>
                                        </p:tgtEl>
                                        <p:attrNameLst>
                                          <p:attrName>ppt_y</p:attrName>
                                        </p:attrNameLst>
                                      </p:cBhvr>
                                      <p:tavLst>
                                        <p:tav tm="0">
                                          <p:val>
                                            <p:strVal val="1+#ppt_h/2"/>
                                          </p:val>
                                        </p:tav>
                                        <p:tav tm="100000">
                                          <p:val>
                                            <p:strVal val="#ppt_y"/>
                                          </p:val>
                                        </p:tav>
                                      </p:tavLst>
                                    </p:anim>
                                  </p:childTnLst>
                                </p:cTn>
                              </p:par>
                            </p:childTnLst>
                          </p:cTn>
                        </p:par>
                        <p:par>
                          <p:cTn id="36" fill="hold">
                            <p:stCondLst>
                              <p:cond delay="5250"/>
                            </p:stCondLst>
                            <p:childTnLst>
                              <p:par>
                                <p:cTn id="37" presetID="16" presetClass="entr" presetSubtype="21" fill="hold" nodeType="afterEffect">
                                  <p:stCondLst>
                                    <p:cond delay="0"/>
                                  </p:stCondLst>
                                  <p:childTnLst>
                                    <p:set>
                                      <p:cBhvr>
                                        <p:cTn id="38" dur="1" fill="hold">
                                          <p:stCondLst>
                                            <p:cond delay="0"/>
                                          </p:stCondLst>
                                        </p:cTn>
                                        <p:tgtEl>
                                          <p:spTgt spid="374"/>
                                        </p:tgtEl>
                                        <p:attrNameLst>
                                          <p:attrName>style.visibility</p:attrName>
                                        </p:attrNameLst>
                                      </p:cBhvr>
                                      <p:to>
                                        <p:strVal val="visible"/>
                                      </p:to>
                                    </p:set>
                                    <p:animEffect transition="in" filter="barn(inVertical)">
                                      <p:cBhvr>
                                        <p:cTn id="39" dur="500"/>
                                        <p:tgtEl>
                                          <p:spTgt spid="374"/>
                                        </p:tgtEl>
                                      </p:cBhvr>
                                    </p:animEffect>
                                  </p:childTnLst>
                                </p:cTn>
                              </p:par>
                            </p:childTnLst>
                          </p:cTn>
                        </p:par>
                        <p:par>
                          <p:cTn id="40" fill="hold">
                            <p:stCondLst>
                              <p:cond delay="5750"/>
                            </p:stCondLst>
                            <p:childTnLst>
                              <p:par>
                                <p:cTn id="41" presetID="16" presetClass="entr" presetSubtype="21" fill="hold" nodeType="afterEffect">
                                  <p:stCondLst>
                                    <p:cond delay="0"/>
                                  </p:stCondLst>
                                  <p:childTnLst>
                                    <p:set>
                                      <p:cBhvr>
                                        <p:cTn id="42" dur="1" fill="hold">
                                          <p:stCondLst>
                                            <p:cond delay="0"/>
                                          </p:stCondLst>
                                        </p:cTn>
                                        <p:tgtEl>
                                          <p:spTgt spid="378"/>
                                        </p:tgtEl>
                                        <p:attrNameLst>
                                          <p:attrName>style.visibility</p:attrName>
                                        </p:attrNameLst>
                                      </p:cBhvr>
                                      <p:to>
                                        <p:strVal val="visible"/>
                                      </p:to>
                                    </p:set>
                                    <p:animEffect transition="in" filter="barn(inVertical)">
                                      <p:cBhvr>
                                        <p:cTn id="43" dur="500"/>
                                        <p:tgtEl>
                                          <p:spTgt spid="378"/>
                                        </p:tgtEl>
                                      </p:cBhvr>
                                    </p:animEffect>
                                  </p:childTnLst>
                                </p:cTn>
                              </p:par>
                            </p:childTnLst>
                          </p:cTn>
                        </p:par>
                        <p:par>
                          <p:cTn id="44" fill="hold">
                            <p:stCondLst>
                              <p:cond delay="6250"/>
                            </p:stCondLst>
                            <p:childTnLst>
                              <p:par>
                                <p:cTn id="45" presetID="22" presetClass="entr" presetSubtype="4" fill="hold" nodeType="afterEffect">
                                  <p:stCondLst>
                                    <p:cond delay="0"/>
                                  </p:stCondLst>
                                  <p:childTnLst>
                                    <p:set>
                                      <p:cBhvr>
                                        <p:cTn id="46" dur="1" fill="hold">
                                          <p:stCondLst>
                                            <p:cond delay="0"/>
                                          </p:stCondLst>
                                        </p:cTn>
                                        <p:tgtEl>
                                          <p:spTgt spid="382"/>
                                        </p:tgtEl>
                                        <p:attrNameLst>
                                          <p:attrName>style.visibility</p:attrName>
                                        </p:attrNameLst>
                                      </p:cBhvr>
                                      <p:to>
                                        <p:strVal val="visible"/>
                                      </p:to>
                                    </p:set>
                                    <p:animEffect transition="in" filter="wipe(down)">
                                      <p:cBhvr>
                                        <p:cTn id="47" dur="500"/>
                                        <p:tgtEl>
                                          <p:spTgt spid="382"/>
                                        </p:tgtEl>
                                      </p:cBhvr>
                                    </p:animEffect>
                                  </p:childTnLst>
                                </p:cTn>
                              </p:par>
                            </p:childTnLst>
                          </p:cTn>
                        </p:par>
                        <p:par>
                          <p:cTn id="48" fill="hold">
                            <p:stCondLst>
                              <p:cond delay="6750"/>
                            </p:stCondLst>
                            <p:childTnLst>
                              <p:par>
                                <p:cTn id="49" presetID="22" presetClass="entr" presetSubtype="2" fill="hold" grpId="0" nodeType="afterEffect">
                                  <p:stCondLst>
                                    <p:cond delay="0"/>
                                  </p:stCondLst>
                                  <p:childTnLst>
                                    <p:set>
                                      <p:cBhvr>
                                        <p:cTn id="50" dur="1" fill="hold">
                                          <p:stCondLst>
                                            <p:cond delay="0"/>
                                          </p:stCondLst>
                                        </p:cTn>
                                        <p:tgtEl>
                                          <p:spTgt spid="383"/>
                                        </p:tgtEl>
                                        <p:attrNameLst>
                                          <p:attrName>style.visibility</p:attrName>
                                        </p:attrNameLst>
                                      </p:cBhvr>
                                      <p:to>
                                        <p:strVal val="visible"/>
                                      </p:to>
                                    </p:set>
                                    <p:animEffect transition="in" filter="wipe(right)">
                                      <p:cBhvr>
                                        <p:cTn id="51" dur="500"/>
                                        <p:tgtEl>
                                          <p:spTgt spid="383"/>
                                        </p:tgtEl>
                                      </p:cBhvr>
                                    </p:animEffect>
                                  </p:childTnLst>
                                </p:cTn>
                              </p:par>
                            </p:childTnLst>
                          </p:cTn>
                        </p:par>
                        <p:par>
                          <p:cTn id="52" fill="hold">
                            <p:stCondLst>
                              <p:cond delay="7250"/>
                            </p:stCondLst>
                            <p:childTnLst>
                              <p:par>
                                <p:cTn id="53" presetID="22" presetClass="entr" presetSubtype="8" fill="hold" grpId="0" nodeType="afterEffect">
                                  <p:stCondLst>
                                    <p:cond delay="0"/>
                                  </p:stCondLst>
                                  <p:childTnLst>
                                    <p:set>
                                      <p:cBhvr>
                                        <p:cTn id="54" dur="1" fill="hold">
                                          <p:stCondLst>
                                            <p:cond delay="0"/>
                                          </p:stCondLst>
                                        </p:cTn>
                                        <p:tgtEl>
                                          <p:spTgt spid="384"/>
                                        </p:tgtEl>
                                        <p:attrNameLst>
                                          <p:attrName>style.visibility</p:attrName>
                                        </p:attrNameLst>
                                      </p:cBhvr>
                                      <p:to>
                                        <p:strVal val="visible"/>
                                      </p:to>
                                    </p:set>
                                    <p:animEffect transition="in" filter="wipe(left)">
                                      <p:cBhvr>
                                        <p:cTn id="55" dur="500"/>
                                        <p:tgtEl>
                                          <p:spTgt spid="3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361" grpId="0"/>
      <p:bldP spid="367" grpId="0"/>
      <p:bldP spid="368" grpId="0"/>
      <p:bldP spid="383" grpId="0"/>
      <p:bldP spid="384"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26</a:t>
            </a:fld>
            <a:endParaRPr lang="id-ID" sz="1200" b="1" dirty="0">
              <a:solidFill>
                <a:schemeClr val="bg1">
                  <a:lumMod val="50000"/>
                </a:schemeClr>
              </a:solidFill>
            </a:endParaRPr>
          </a:p>
        </p:txBody>
      </p:sp>
      <p:sp>
        <p:nvSpPr>
          <p:cNvPr id="3" name="Content Placeholder 7"/>
          <p:cNvSpPr txBox="1">
            <a:spLocks/>
          </p:cNvSpPr>
          <p:nvPr/>
        </p:nvSpPr>
        <p:spPr>
          <a:xfrm>
            <a:off x="3751967" y="228609"/>
            <a:ext cx="4869519"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Location and Distance Map</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a:grpSpLocks noChangeAspect="1"/>
          </p:cNvGrpSpPr>
          <p:nvPr>
            <p:custDataLst>
              <p:tags r:id="rId1"/>
            </p:custDataLst>
          </p:nvPr>
        </p:nvGrpSpPr>
        <p:grpSpPr bwMode="gray">
          <a:xfrm>
            <a:off x="1592783" y="1772337"/>
            <a:ext cx="6947669" cy="3785804"/>
            <a:chOff x="1832768" y="1268759"/>
            <a:chExt cx="6240462" cy="3571875"/>
          </a:xfrm>
          <a:pattFill prst="pct25">
            <a:fgClr>
              <a:schemeClr val="tx1">
                <a:lumMod val="75000"/>
                <a:lumOff val="25000"/>
              </a:schemeClr>
            </a:fgClr>
            <a:bgClr>
              <a:schemeClr val="bg1">
                <a:lumMod val="95000"/>
              </a:schemeClr>
            </a:bgClr>
          </a:pattFill>
        </p:grpSpPr>
        <p:sp>
          <p:nvSpPr>
            <p:cNvPr id="6" name="Freeform 53"/>
            <p:cNvSpPr>
              <a:spLocks noChangeAspect="1"/>
            </p:cNvSpPr>
            <p:nvPr/>
          </p:nvSpPr>
          <p:spPr bwMode="gray">
            <a:xfrm>
              <a:off x="7279480" y="4464397"/>
              <a:ext cx="63500" cy="68263"/>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7" name="Freeform 54"/>
            <p:cNvSpPr>
              <a:spLocks noChangeAspect="1"/>
            </p:cNvSpPr>
            <p:nvPr/>
          </p:nvSpPr>
          <p:spPr bwMode="gray">
            <a:xfrm>
              <a:off x="6728617" y="3878609"/>
              <a:ext cx="704850" cy="550863"/>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3">
                <a:lumMod val="75000"/>
              </a:schemeClr>
            </a:solidFill>
            <a:ln w="6350" cap="flat" cmpd="sng">
              <a:noFill/>
              <a:prstDash val="solid"/>
              <a:round/>
              <a:headEnd type="none" w="med" len="med"/>
              <a:tailEnd type="none" w="med" len="med"/>
            </a:ln>
            <a:effectLst/>
          </p:spPr>
          <p:txBody>
            <a:bodyPr/>
            <a:lstStyle/>
            <a:p>
              <a:endParaRPr lang="en-US" sz="2400" dirty="0"/>
            </a:p>
          </p:txBody>
        </p:sp>
        <p:sp>
          <p:nvSpPr>
            <p:cNvPr id="8" name="Freeform 55"/>
            <p:cNvSpPr>
              <a:spLocks noChangeAspect="1"/>
            </p:cNvSpPr>
            <p:nvPr/>
          </p:nvSpPr>
          <p:spPr bwMode="gray">
            <a:xfrm>
              <a:off x="7657305" y="4462809"/>
              <a:ext cx="134938" cy="146050"/>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9" name="Freeform 56"/>
            <p:cNvSpPr>
              <a:spLocks noChangeAspect="1"/>
            </p:cNvSpPr>
            <p:nvPr/>
          </p:nvSpPr>
          <p:spPr bwMode="gray">
            <a:xfrm>
              <a:off x="7765255" y="4327872"/>
              <a:ext cx="100013" cy="157163"/>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0" name="Freeform 57"/>
            <p:cNvSpPr>
              <a:spLocks noChangeAspect="1"/>
            </p:cNvSpPr>
            <p:nvPr/>
          </p:nvSpPr>
          <p:spPr bwMode="gray">
            <a:xfrm>
              <a:off x="7612855" y="4050059"/>
              <a:ext cx="50800" cy="41275"/>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1" name="Freeform 58"/>
            <p:cNvSpPr>
              <a:spLocks noChangeAspect="1"/>
            </p:cNvSpPr>
            <p:nvPr/>
          </p:nvSpPr>
          <p:spPr bwMode="gray">
            <a:xfrm>
              <a:off x="5965030" y="2859434"/>
              <a:ext cx="192088" cy="92075"/>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2" name="Freeform 59"/>
            <p:cNvSpPr>
              <a:spLocks noChangeAspect="1"/>
            </p:cNvSpPr>
            <p:nvPr/>
          </p:nvSpPr>
          <p:spPr bwMode="gray">
            <a:xfrm>
              <a:off x="5933280" y="2910234"/>
              <a:ext cx="131763" cy="98425"/>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3" name="Freeform 60"/>
            <p:cNvSpPr>
              <a:spLocks noChangeAspect="1"/>
            </p:cNvSpPr>
            <p:nvPr/>
          </p:nvSpPr>
          <p:spPr bwMode="gray">
            <a:xfrm>
              <a:off x="5995192" y="2930872"/>
              <a:ext cx="4763" cy="6350"/>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4" name="Freeform 61"/>
            <p:cNvSpPr>
              <a:spLocks noChangeAspect="1"/>
            </p:cNvSpPr>
            <p:nvPr/>
          </p:nvSpPr>
          <p:spPr bwMode="gray">
            <a:xfrm>
              <a:off x="6006305" y="2934047"/>
              <a:ext cx="4763" cy="3175"/>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5" name="Freeform 62"/>
            <p:cNvSpPr>
              <a:spLocks noChangeAspect="1"/>
            </p:cNvSpPr>
            <p:nvPr/>
          </p:nvSpPr>
          <p:spPr bwMode="gray">
            <a:xfrm>
              <a:off x="5987255" y="2937222"/>
              <a:ext cx="3175" cy="3175"/>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6" name="Freeform 63"/>
            <p:cNvSpPr>
              <a:spLocks noChangeAspect="1"/>
            </p:cNvSpPr>
            <p:nvPr/>
          </p:nvSpPr>
          <p:spPr bwMode="gray">
            <a:xfrm>
              <a:off x="5812630" y="2968972"/>
              <a:ext cx="250825" cy="190500"/>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7" name="Freeform 64"/>
            <p:cNvSpPr>
              <a:spLocks noChangeAspect="1"/>
            </p:cNvSpPr>
            <p:nvPr/>
          </p:nvSpPr>
          <p:spPr bwMode="gray">
            <a:xfrm>
              <a:off x="6419055" y="3594447"/>
              <a:ext cx="188913" cy="20002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solidFill>
              <a:schemeClr val="accent5">
                <a:lumMod val="75000"/>
              </a:schemeClr>
            </a:solidFill>
            <a:ln w="6350" cap="flat" cmpd="sng">
              <a:noFill/>
              <a:prstDash val="solid"/>
              <a:round/>
              <a:headEnd type="none" w="med" len="med"/>
              <a:tailEnd type="none" w="med" len="med"/>
            </a:ln>
            <a:effectLst/>
          </p:spPr>
          <p:txBody>
            <a:bodyPr/>
            <a:lstStyle/>
            <a:p>
              <a:endParaRPr lang="en-US" sz="2400" dirty="0"/>
            </a:p>
          </p:txBody>
        </p:sp>
        <p:sp>
          <p:nvSpPr>
            <p:cNvPr id="18" name="Freeform 65"/>
            <p:cNvSpPr>
              <a:spLocks noChangeAspect="1"/>
            </p:cNvSpPr>
            <p:nvPr/>
          </p:nvSpPr>
          <p:spPr bwMode="gray">
            <a:xfrm>
              <a:off x="6593680" y="3794472"/>
              <a:ext cx="160338" cy="50800"/>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solidFill>
              <a:schemeClr val="accent5">
                <a:lumMod val="75000"/>
              </a:schemeClr>
            </a:solidFill>
            <a:ln w="6350" cap="flat" cmpd="sng">
              <a:noFill/>
              <a:prstDash val="solid"/>
              <a:round/>
              <a:headEnd type="none" w="med" len="med"/>
              <a:tailEnd type="none" w="med" len="med"/>
            </a:ln>
            <a:effectLst/>
          </p:spPr>
          <p:txBody>
            <a:bodyPr/>
            <a:lstStyle/>
            <a:p>
              <a:endParaRPr lang="en-US" sz="2400" dirty="0"/>
            </a:p>
          </p:txBody>
        </p:sp>
        <p:sp>
          <p:nvSpPr>
            <p:cNvPr id="19" name="Freeform 66"/>
            <p:cNvSpPr>
              <a:spLocks noChangeAspect="1"/>
            </p:cNvSpPr>
            <p:nvPr/>
          </p:nvSpPr>
          <p:spPr bwMode="gray">
            <a:xfrm>
              <a:off x="6657180" y="3616672"/>
              <a:ext cx="173038" cy="147638"/>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solidFill>
              <a:schemeClr val="accent5">
                <a:lumMod val="75000"/>
              </a:schemeClr>
            </a:solidFill>
            <a:ln w="6350" cap="flat" cmpd="sng">
              <a:noFill/>
              <a:prstDash val="solid"/>
              <a:round/>
              <a:headEnd type="none" w="med" len="med"/>
              <a:tailEnd type="none" w="med" len="med"/>
            </a:ln>
            <a:effectLst/>
          </p:spPr>
          <p:txBody>
            <a:bodyPr/>
            <a:lstStyle/>
            <a:p>
              <a:endParaRPr lang="en-US" sz="2400" dirty="0"/>
            </a:p>
          </p:txBody>
        </p:sp>
        <p:sp>
          <p:nvSpPr>
            <p:cNvPr id="20" name="Freeform 67"/>
            <p:cNvSpPr>
              <a:spLocks noChangeAspect="1"/>
            </p:cNvSpPr>
            <p:nvPr/>
          </p:nvSpPr>
          <p:spPr bwMode="gray">
            <a:xfrm>
              <a:off x="7344567" y="3764309"/>
              <a:ext cx="69850" cy="38100"/>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1" name="Freeform 68"/>
            <p:cNvSpPr>
              <a:spLocks noChangeAspect="1"/>
            </p:cNvSpPr>
            <p:nvPr/>
          </p:nvSpPr>
          <p:spPr bwMode="gray">
            <a:xfrm>
              <a:off x="7215980" y="3737322"/>
              <a:ext cx="173038" cy="141288"/>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22" name="Group 69"/>
            <p:cNvGrpSpPr>
              <a:grpSpLocks noChangeAspect="1"/>
            </p:cNvGrpSpPr>
            <p:nvPr/>
          </p:nvGrpSpPr>
          <p:grpSpPr bwMode="gray">
            <a:xfrm>
              <a:off x="6801642" y="3364259"/>
              <a:ext cx="161925" cy="231775"/>
              <a:chOff x="3802" y="2280"/>
              <a:chExt cx="102" cy="146"/>
            </a:xfrm>
            <a:grpFill/>
          </p:grpSpPr>
          <p:sp>
            <p:nvSpPr>
              <p:cNvPr id="350"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51"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52"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53"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54"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55"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56"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57"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58"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59"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60"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23" name="Freeform 81"/>
            <p:cNvSpPr>
              <a:spLocks noChangeAspect="1"/>
            </p:cNvSpPr>
            <p:nvPr/>
          </p:nvSpPr>
          <p:spPr bwMode="gray">
            <a:xfrm>
              <a:off x="6744492" y="3603972"/>
              <a:ext cx="23813" cy="19050"/>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4" name="Freeform 82"/>
            <p:cNvSpPr>
              <a:spLocks noChangeAspect="1"/>
            </p:cNvSpPr>
            <p:nvPr/>
          </p:nvSpPr>
          <p:spPr bwMode="gray">
            <a:xfrm>
              <a:off x="6781005" y="3748434"/>
              <a:ext cx="4763" cy="14288"/>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5" name="Freeform 83"/>
            <p:cNvSpPr>
              <a:spLocks noChangeAspect="1"/>
            </p:cNvSpPr>
            <p:nvPr/>
          </p:nvSpPr>
          <p:spPr bwMode="gray">
            <a:xfrm>
              <a:off x="6931817" y="3837334"/>
              <a:ext cx="42863" cy="19050"/>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solidFill>
              <a:schemeClr val="accent6"/>
            </a:solidFill>
            <a:ln w="6350" cap="flat" cmpd="sng">
              <a:noFill/>
              <a:prstDash val="solid"/>
              <a:round/>
              <a:headEnd type="none" w="med" len="med"/>
              <a:tailEnd type="none" w="med" len="med"/>
            </a:ln>
            <a:effectLst/>
          </p:spPr>
          <p:txBody>
            <a:bodyPr/>
            <a:lstStyle/>
            <a:p>
              <a:endParaRPr lang="en-US" sz="2400" dirty="0"/>
            </a:p>
          </p:txBody>
        </p:sp>
        <p:sp>
          <p:nvSpPr>
            <p:cNvPr id="26" name="Freeform 84"/>
            <p:cNvSpPr>
              <a:spLocks noChangeAspect="1"/>
            </p:cNvSpPr>
            <p:nvPr/>
          </p:nvSpPr>
          <p:spPr bwMode="gray">
            <a:xfrm>
              <a:off x="6911180" y="3850034"/>
              <a:ext cx="26988" cy="22225"/>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7" name="Freeform 85"/>
            <p:cNvSpPr>
              <a:spLocks noChangeAspect="1"/>
            </p:cNvSpPr>
            <p:nvPr/>
          </p:nvSpPr>
          <p:spPr bwMode="gray">
            <a:xfrm>
              <a:off x="6987380" y="3740497"/>
              <a:ext cx="50800" cy="19050"/>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solidFill>
              <a:schemeClr val="accent6"/>
            </a:solidFill>
            <a:ln w="6350" cap="flat" cmpd="sng">
              <a:noFill/>
              <a:prstDash val="solid"/>
              <a:round/>
              <a:headEnd type="none" w="med" len="med"/>
              <a:tailEnd type="none" w="med" len="med"/>
            </a:ln>
            <a:effectLst/>
          </p:spPr>
          <p:txBody>
            <a:bodyPr/>
            <a:lstStyle/>
            <a:p>
              <a:endParaRPr lang="en-US" sz="2400" dirty="0"/>
            </a:p>
          </p:txBody>
        </p:sp>
        <p:sp>
          <p:nvSpPr>
            <p:cNvPr id="28" name="Freeform 86"/>
            <p:cNvSpPr>
              <a:spLocks noChangeAspect="1"/>
            </p:cNvSpPr>
            <p:nvPr/>
          </p:nvSpPr>
          <p:spPr bwMode="gray">
            <a:xfrm>
              <a:off x="6830217" y="3662709"/>
              <a:ext cx="109538" cy="128588"/>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solidFill>
              <a:schemeClr val="accent5">
                <a:lumMod val="75000"/>
              </a:schemeClr>
            </a:solidFill>
            <a:ln w="6350" cap="flat" cmpd="sng">
              <a:noFill/>
              <a:prstDash val="solid"/>
              <a:round/>
              <a:headEnd type="none" w="med" len="med"/>
              <a:tailEnd type="none" w="med" len="med"/>
            </a:ln>
            <a:effectLst/>
          </p:spPr>
          <p:txBody>
            <a:bodyPr/>
            <a:lstStyle/>
            <a:p>
              <a:endParaRPr lang="en-US" sz="2400" dirty="0"/>
            </a:p>
          </p:txBody>
        </p:sp>
        <p:sp>
          <p:nvSpPr>
            <p:cNvPr id="29" name="Freeform 87"/>
            <p:cNvSpPr>
              <a:spLocks noChangeAspect="1"/>
            </p:cNvSpPr>
            <p:nvPr/>
          </p:nvSpPr>
          <p:spPr bwMode="gray">
            <a:xfrm>
              <a:off x="6977855" y="3653184"/>
              <a:ext cx="25400" cy="53975"/>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0" name="Freeform 88"/>
            <p:cNvSpPr>
              <a:spLocks noChangeAspect="1"/>
            </p:cNvSpPr>
            <p:nvPr/>
          </p:nvSpPr>
          <p:spPr bwMode="gray">
            <a:xfrm>
              <a:off x="7039767" y="3699222"/>
              <a:ext cx="180975" cy="152400"/>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solidFill>
              <a:schemeClr val="accent5">
                <a:lumMod val="75000"/>
              </a:schemeClr>
            </a:solidFill>
            <a:ln w="6350" cap="flat" cmpd="sng">
              <a:noFill/>
              <a:prstDash val="solid"/>
              <a:round/>
              <a:headEnd type="none" w="med" len="med"/>
              <a:tailEnd type="none" w="med" len="med"/>
            </a:ln>
            <a:effectLst/>
          </p:spPr>
          <p:txBody>
            <a:bodyPr/>
            <a:lstStyle/>
            <a:p>
              <a:endParaRPr lang="en-US" sz="2400" dirty="0"/>
            </a:p>
          </p:txBody>
        </p:sp>
        <p:sp>
          <p:nvSpPr>
            <p:cNvPr id="31" name="Freeform 89"/>
            <p:cNvSpPr>
              <a:spLocks noChangeAspect="1"/>
            </p:cNvSpPr>
            <p:nvPr/>
          </p:nvSpPr>
          <p:spPr bwMode="gray">
            <a:xfrm>
              <a:off x="7387430" y="3737322"/>
              <a:ext cx="41275" cy="38100"/>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2" name="Freeform 90"/>
            <p:cNvSpPr>
              <a:spLocks noChangeAspect="1"/>
            </p:cNvSpPr>
            <p:nvPr/>
          </p:nvSpPr>
          <p:spPr bwMode="gray">
            <a:xfrm>
              <a:off x="6538117" y="3280122"/>
              <a:ext cx="125413" cy="263525"/>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3" name="Freeform 91"/>
            <p:cNvSpPr>
              <a:spLocks noChangeAspect="1"/>
            </p:cNvSpPr>
            <p:nvPr/>
          </p:nvSpPr>
          <p:spPr bwMode="gray">
            <a:xfrm>
              <a:off x="6668292" y="3572222"/>
              <a:ext cx="168275" cy="10477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solidFill>
              <a:schemeClr val="accent5">
                <a:lumMod val="75000"/>
              </a:schemeClr>
            </a:solidFill>
            <a:ln w="6350" cap="flat" cmpd="sng">
              <a:noFill/>
              <a:prstDash val="solid"/>
              <a:round/>
              <a:headEnd type="none" w="med" len="med"/>
              <a:tailEnd type="none" w="med" len="med"/>
            </a:ln>
            <a:effectLst/>
          </p:spPr>
          <p:txBody>
            <a:bodyPr/>
            <a:lstStyle/>
            <a:p>
              <a:endParaRPr lang="en-US" sz="2400" dirty="0"/>
            </a:p>
          </p:txBody>
        </p:sp>
        <p:sp>
          <p:nvSpPr>
            <p:cNvPr id="34" name="Freeform 92"/>
            <p:cNvSpPr>
              <a:spLocks noChangeAspect="1"/>
            </p:cNvSpPr>
            <p:nvPr/>
          </p:nvSpPr>
          <p:spPr bwMode="gray">
            <a:xfrm>
              <a:off x="6504780" y="3575397"/>
              <a:ext cx="71438" cy="93663"/>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5" name="Freeform 93"/>
            <p:cNvSpPr>
              <a:spLocks noChangeAspect="1"/>
            </p:cNvSpPr>
            <p:nvPr/>
          </p:nvSpPr>
          <p:spPr bwMode="gray">
            <a:xfrm>
              <a:off x="6460330" y="3326159"/>
              <a:ext cx="136525" cy="268288"/>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6" name="Freeform 94"/>
            <p:cNvSpPr>
              <a:spLocks noChangeAspect="1"/>
            </p:cNvSpPr>
            <p:nvPr/>
          </p:nvSpPr>
          <p:spPr bwMode="gray">
            <a:xfrm>
              <a:off x="6366667" y="3181697"/>
              <a:ext cx="153988" cy="33337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7" name="Freeform 95"/>
            <p:cNvSpPr>
              <a:spLocks noChangeAspect="1"/>
            </p:cNvSpPr>
            <p:nvPr/>
          </p:nvSpPr>
          <p:spPr bwMode="gray">
            <a:xfrm>
              <a:off x="6541292" y="3435697"/>
              <a:ext cx="92075" cy="74613"/>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8" name="Freeform 96"/>
            <p:cNvSpPr>
              <a:spLocks noChangeAspect="1"/>
            </p:cNvSpPr>
            <p:nvPr/>
          </p:nvSpPr>
          <p:spPr bwMode="gray">
            <a:xfrm>
              <a:off x="6504780" y="3292822"/>
              <a:ext cx="125413" cy="155575"/>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39" name="Group 97"/>
            <p:cNvGrpSpPr>
              <a:grpSpLocks noChangeAspect="1"/>
            </p:cNvGrpSpPr>
            <p:nvPr/>
          </p:nvGrpSpPr>
          <p:grpSpPr bwMode="gray">
            <a:xfrm>
              <a:off x="5818980" y="3002309"/>
              <a:ext cx="636588" cy="587375"/>
              <a:chOff x="3183" y="2052"/>
              <a:chExt cx="401" cy="370"/>
            </a:xfrm>
            <a:grpFill/>
          </p:grpSpPr>
          <p:sp>
            <p:nvSpPr>
              <p:cNvPr id="343"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44"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45"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46"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47"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48"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49"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40" name="Freeform 105"/>
            <p:cNvSpPr>
              <a:spLocks noChangeAspect="1"/>
            </p:cNvSpPr>
            <p:nvPr/>
          </p:nvSpPr>
          <p:spPr bwMode="gray">
            <a:xfrm>
              <a:off x="6850855" y="3240434"/>
              <a:ext cx="30163" cy="63500"/>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41" name="Group 106"/>
            <p:cNvGrpSpPr>
              <a:grpSpLocks noChangeAspect="1"/>
            </p:cNvGrpSpPr>
            <p:nvPr/>
          </p:nvGrpSpPr>
          <p:grpSpPr bwMode="gray">
            <a:xfrm>
              <a:off x="7017542" y="2807047"/>
              <a:ext cx="282575" cy="320675"/>
              <a:chOff x="3938" y="1929"/>
              <a:chExt cx="178" cy="202"/>
            </a:xfrm>
            <a:grpFill/>
          </p:grpSpPr>
          <p:sp>
            <p:nvSpPr>
              <p:cNvPr id="339"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40"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41"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42"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42" name="Freeform 111"/>
            <p:cNvSpPr>
              <a:spLocks noChangeAspect="1"/>
            </p:cNvSpPr>
            <p:nvPr/>
          </p:nvSpPr>
          <p:spPr bwMode="gray">
            <a:xfrm>
              <a:off x="6955630" y="2968972"/>
              <a:ext cx="60325" cy="90488"/>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43" name="Freeform 112"/>
            <p:cNvSpPr>
              <a:spLocks noChangeAspect="1"/>
            </p:cNvSpPr>
            <p:nvPr/>
          </p:nvSpPr>
          <p:spPr bwMode="gray">
            <a:xfrm>
              <a:off x="6288880" y="2629247"/>
              <a:ext cx="550863" cy="269875"/>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44" name="Freeform 113"/>
            <p:cNvSpPr>
              <a:spLocks noChangeAspect="1"/>
            </p:cNvSpPr>
            <p:nvPr/>
          </p:nvSpPr>
          <p:spPr bwMode="gray">
            <a:xfrm>
              <a:off x="6650830" y="3335684"/>
              <a:ext cx="41275" cy="36513"/>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45" name="Freeform 114"/>
            <p:cNvSpPr>
              <a:spLocks noChangeAspect="1"/>
            </p:cNvSpPr>
            <p:nvPr/>
          </p:nvSpPr>
          <p:spPr bwMode="gray">
            <a:xfrm>
              <a:off x="6041230" y="2592734"/>
              <a:ext cx="1066800" cy="741363"/>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46" name="Freeform 115"/>
            <p:cNvSpPr>
              <a:spLocks noChangeAspect="1"/>
            </p:cNvSpPr>
            <p:nvPr/>
          </p:nvSpPr>
          <p:spPr bwMode="gray">
            <a:xfrm>
              <a:off x="6925467" y="2867372"/>
              <a:ext cx="109538" cy="120650"/>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47" name="Group 116"/>
            <p:cNvGrpSpPr>
              <a:grpSpLocks noChangeAspect="1"/>
            </p:cNvGrpSpPr>
            <p:nvPr/>
          </p:nvGrpSpPr>
          <p:grpSpPr bwMode="gray">
            <a:xfrm>
              <a:off x="5099842" y="1268760"/>
              <a:ext cx="2973388" cy="1638300"/>
              <a:chOff x="2730" y="960"/>
              <a:chExt cx="1873" cy="1032"/>
            </a:xfrm>
            <a:grpFill/>
          </p:grpSpPr>
          <p:grpSp>
            <p:nvGrpSpPr>
              <p:cNvPr id="322" name="Group 117"/>
              <p:cNvGrpSpPr>
                <a:grpSpLocks noChangeAspect="1"/>
              </p:cNvGrpSpPr>
              <p:nvPr/>
            </p:nvGrpSpPr>
            <p:grpSpPr bwMode="gray">
              <a:xfrm>
                <a:off x="3044" y="960"/>
                <a:ext cx="1473" cy="481"/>
                <a:chOff x="3044" y="960"/>
                <a:chExt cx="1473" cy="481"/>
              </a:xfrm>
              <a:grpFill/>
            </p:grpSpPr>
            <p:sp>
              <p:nvSpPr>
                <p:cNvPr id="326"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27"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28"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29"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30"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31"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32"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33"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34"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35"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36"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37"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38"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323"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24"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solidFill>
                <a:schemeClr val="accent2">
                  <a:lumMod val="75000"/>
                </a:schemeClr>
              </a:solidFill>
              <a:ln w="6350" cap="flat" cmpd="sng">
                <a:noFill/>
                <a:prstDash val="solid"/>
                <a:round/>
                <a:headEnd type="none" w="med" len="med"/>
                <a:tailEnd type="none" w="med" len="med"/>
              </a:ln>
              <a:effectLst/>
            </p:spPr>
            <p:txBody>
              <a:bodyPr/>
              <a:lstStyle/>
              <a:p>
                <a:endParaRPr lang="en-US" sz="2400" dirty="0"/>
              </a:p>
            </p:txBody>
          </p:sp>
          <p:sp>
            <p:nvSpPr>
              <p:cNvPr id="325"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noFill/>
                <a:prstDash val="solid"/>
                <a:round/>
                <a:headEnd type="none" w="med" len="med"/>
                <a:tailEnd type="none" w="med" len="med"/>
              </a:ln>
              <a:effectLst/>
            </p:spPr>
            <p:txBody>
              <a:bodyPr/>
              <a:lstStyle/>
              <a:p>
                <a:endParaRPr lang="en-US" sz="2400" dirty="0"/>
              </a:p>
            </p:txBody>
          </p:sp>
        </p:grpSp>
        <p:grpSp>
          <p:nvGrpSpPr>
            <p:cNvPr id="48" name="Group 135"/>
            <p:cNvGrpSpPr>
              <a:grpSpLocks noChangeAspect="1"/>
            </p:cNvGrpSpPr>
            <p:nvPr/>
          </p:nvGrpSpPr>
          <p:grpSpPr bwMode="gray">
            <a:xfrm>
              <a:off x="5214142" y="2886422"/>
              <a:ext cx="647700" cy="585788"/>
              <a:chOff x="2802" y="1979"/>
              <a:chExt cx="408" cy="369"/>
            </a:xfrm>
            <a:grpFill/>
          </p:grpSpPr>
          <p:sp>
            <p:nvSpPr>
              <p:cNvPr id="293"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294" name="Group 137"/>
              <p:cNvGrpSpPr>
                <a:grpSpLocks noChangeAspect="1"/>
              </p:cNvGrpSpPr>
              <p:nvPr/>
            </p:nvGrpSpPr>
            <p:grpSpPr bwMode="gray">
              <a:xfrm>
                <a:off x="2889" y="2101"/>
                <a:ext cx="17" cy="51"/>
                <a:chOff x="2889" y="2101"/>
                <a:chExt cx="17" cy="51"/>
              </a:xfrm>
              <a:grpFill/>
            </p:grpSpPr>
            <p:sp>
              <p:nvSpPr>
                <p:cNvPr id="319"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20"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21"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295"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296" name="Group 142"/>
              <p:cNvGrpSpPr>
                <a:grpSpLocks noChangeAspect="1"/>
              </p:cNvGrpSpPr>
              <p:nvPr/>
            </p:nvGrpSpPr>
            <p:grpSpPr bwMode="gray">
              <a:xfrm>
                <a:off x="2896" y="2116"/>
                <a:ext cx="231" cy="189"/>
                <a:chOff x="2896" y="2116"/>
                <a:chExt cx="231" cy="189"/>
              </a:xfrm>
              <a:grpFill/>
            </p:grpSpPr>
            <p:sp>
              <p:nvSpPr>
                <p:cNvPr id="317"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18"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noFill/>
                  <a:prstDash val="solid"/>
                  <a:round/>
                  <a:headEnd type="none" w="med" len="med"/>
                  <a:tailEnd type="none" w="med" len="med"/>
                </a:ln>
                <a:effectLst/>
              </p:spPr>
              <p:txBody>
                <a:bodyPr/>
                <a:lstStyle/>
                <a:p>
                  <a:endParaRPr lang="en-US" sz="2400" dirty="0"/>
                </a:p>
              </p:txBody>
            </p:sp>
          </p:grpSp>
          <p:grpSp>
            <p:nvGrpSpPr>
              <p:cNvPr id="297" name="Group 145"/>
              <p:cNvGrpSpPr>
                <a:grpSpLocks noChangeAspect="1"/>
              </p:cNvGrpSpPr>
              <p:nvPr/>
            </p:nvGrpSpPr>
            <p:grpSpPr bwMode="gray">
              <a:xfrm>
                <a:off x="2984" y="2276"/>
                <a:ext cx="114" cy="72"/>
                <a:chOff x="2984" y="2276"/>
                <a:chExt cx="114" cy="72"/>
              </a:xfrm>
              <a:grpFill/>
            </p:grpSpPr>
            <p:sp>
              <p:nvSpPr>
                <p:cNvPr id="315"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16"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298"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299" name="Group 149"/>
              <p:cNvGrpSpPr>
                <a:grpSpLocks noChangeAspect="1"/>
              </p:cNvGrpSpPr>
              <p:nvPr/>
            </p:nvGrpSpPr>
            <p:grpSpPr bwMode="gray">
              <a:xfrm>
                <a:off x="3086" y="2189"/>
                <a:ext cx="85" cy="114"/>
                <a:chOff x="3086" y="2189"/>
                <a:chExt cx="85" cy="114"/>
              </a:xfrm>
              <a:grpFill/>
            </p:grpSpPr>
            <p:sp>
              <p:nvSpPr>
                <p:cNvPr id="313"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14"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300"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301" name="Group 153"/>
              <p:cNvGrpSpPr>
                <a:grpSpLocks noChangeAspect="1"/>
              </p:cNvGrpSpPr>
              <p:nvPr/>
            </p:nvGrpSpPr>
            <p:grpSpPr bwMode="gray">
              <a:xfrm>
                <a:off x="3000" y="2012"/>
                <a:ext cx="210" cy="192"/>
                <a:chOff x="3000" y="2012"/>
                <a:chExt cx="210" cy="192"/>
              </a:xfrm>
              <a:grpFill/>
            </p:grpSpPr>
            <p:sp>
              <p:nvSpPr>
                <p:cNvPr id="311"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12"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302"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03"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04"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305" name="Group 159"/>
              <p:cNvGrpSpPr>
                <a:grpSpLocks noChangeAspect="1"/>
              </p:cNvGrpSpPr>
              <p:nvPr/>
            </p:nvGrpSpPr>
            <p:grpSpPr bwMode="gray">
              <a:xfrm>
                <a:off x="2802" y="1979"/>
                <a:ext cx="205" cy="88"/>
                <a:chOff x="2802" y="1979"/>
                <a:chExt cx="205" cy="88"/>
              </a:xfrm>
              <a:grpFill/>
            </p:grpSpPr>
            <p:sp>
              <p:nvSpPr>
                <p:cNvPr id="309"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10"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306"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07"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308"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49" name="Freeform 165"/>
            <p:cNvSpPr>
              <a:spLocks noChangeAspect="1"/>
            </p:cNvSpPr>
            <p:nvPr/>
          </p:nvSpPr>
          <p:spPr bwMode="gray">
            <a:xfrm>
              <a:off x="5515767" y="2903884"/>
              <a:ext cx="53975" cy="55563"/>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50" name="Freeform 166"/>
            <p:cNvSpPr>
              <a:spLocks noChangeAspect="1"/>
            </p:cNvSpPr>
            <p:nvPr/>
          </p:nvSpPr>
          <p:spPr bwMode="gray">
            <a:xfrm>
              <a:off x="5569742" y="2532409"/>
              <a:ext cx="708025" cy="377825"/>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51" name="Freeform 167"/>
            <p:cNvSpPr>
              <a:spLocks noChangeAspect="1"/>
            </p:cNvSpPr>
            <p:nvPr/>
          </p:nvSpPr>
          <p:spPr bwMode="gray">
            <a:xfrm>
              <a:off x="5453855" y="2851497"/>
              <a:ext cx="117475" cy="57150"/>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52" name="Freeform 168"/>
            <p:cNvSpPr>
              <a:spLocks noChangeAspect="1"/>
            </p:cNvSpPr>
            <p:nvPr/>
          </p:nvSpPr>
          <p:spPr bwMode="gray">
            <a:xfrm>
              <a:off x="5734842" y="2802284"/>
              <a:ext cx="298450" cy="193675"/>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53" name="Freeform 169"/>
            <p:cNvSpPr>
              <a:spLocks noChangeAspect="1"/>
            </p:cNvSpPr>
            <p:nvPr/>
          </p:nvSpPr>
          <p:spPr bwMode="gray">
            <a:xfrm>
              <a:off x="5672930" y="2868959"/>
              <a:ext cx="247650" cy="171450"/>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54" name="Group 170"/>
            <p:cNvGrpSpPr>
              <a:grpSpLocks noChangeAspect="1"/>
            </p:cNvGrpSpPr>
            <p:nvPr/>
          </p:nvGrpSpPr>
          <p:grpSpPr bwMode="gray">
            <a:xfrm>
              <a:off x="5539580" y="2891184"/>
              <a:ext cx="96838" cy="77788"/>
              <a:chOff x="3007" y="1982"/>
              <a:chExt cx="61" cy="49"/>
            </a:xfrm>
            <a:grpFill/>
          </p:grpSpPr>
          <p:sp>
            <p:nvSpPr>
              <p:cNvPr id="291"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92"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55" name="Freeform 173"/>
            <p:cNvSpPr>
              <a:spLocks noChangeAspect="1"/>
            </p:cNvSpPr>
            <p:nvPr/>
          </p:nvSpPr>
          <p:spPr bwMode="gray">
            <a:xfrm>
              <a:off x="4333081" y="2130772"/>
              <a:ext cx="190500" cy="130175"/>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56" name="Group 222"/>
            <p:cNvGrpSpPr>
              <a:grpSpLocks noChangeAspect="1"/>
            </p:cNvGrpSpPr>
            <p:nvPr/>
          </p:nvGrpSpPr>
          <p:grpSpPr bwMode="gray">
            <a:xfrm>
              <a:off x="4945856" y="1268759"/>
              <a:ext cx="287338" cy="296863"/>
              <a:chOff x="3202" y="1036"/>
              <a:chExt cx="181" cy="187"/>
            </a:xfrm>
            <a:grpFill/>
          </p:grpSpPr>
          <p:sp>
            <p:nvSpPr>
              <p:cNvPr id="285"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86"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87"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88"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89"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90"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57" name="Freeform 229"/>
            <p:cNvSpPr>
              <a:spLocks noChangeAspect="1"/>
            </p:cNvSpPr>
            <p:nvPr/>
          </p:nvSpPr>
          <p:spPr bwMode="gray">
            <a:xfrm>
              <a:off x="3993356" y="2386359"/>
              <a:ext cx="6350" cy="6350"/>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58" name="Freeform 230"/>
            <p:cNvSpPr>
              <a:spLocks noChangeAspect="1"/>
            </p:cNvSpPr>
            <p:nvPr/>
          </p:nvSpPr>
          <p:spPr bwMode="gray">
            <a:xfrm>
              <a:off x="4331493" y="1810097"/>
              <a:ext cx="46038" cy="44450"/>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59" name="Freeform 231"/>
            <p:cNvSpPr>
              <a:spLocks noChangeAspect="1"/>
            </p:cNvSpPr>
            <p:nvPr/>
          </p:nvSpPr>
          <p:spPr bwMode="gray">
            <a:xfrm>
              <a:off x="4271168" y="1913284"/>
              <a:ext cx="46038" cy="31750"/>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60" name="Freeform 232"/>
            <p:cNvSpPr>
              <a:spLocks noChangeAspect="1"/>
            </p:cNvSpPr>
            <p:nvPr/>
          </p:nvSpPr>
          <p:spPr bwMode="gray">
            <a:xfrm>
              <a:off x="3994943" y="2381597"/>
              <a:ext cx="14288" cy="4763"/>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61" name="Freeform 233"/>
            <p:cNvSpPr>
              <a:spLocks noChangeAspect="1"/>
            </p:cNvSpPr>
            <p:nvPr/>
          </p:nvSpPr>
          <p:spPr bwMode="gray">
            <a:xfrm>
              <a:off x="3490118" y="1268759"/>
              <a:ext cx="963613" cy="1114425"/>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62" name="Freeform 234"/>
            <p:cNvSpPr>
              <a:spLocks noChangeAspect="1"/>
            </p:cNvSpPr>
            <p:nvPr/>
          </p:nvSpPr>
          <p:spPr bwMode="gray">
            <a:xfrm>
              <a:off x="3804443" y="1951384"/>
              <a:ext cx="52388" cy="52388"/>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63" name="Freeform 235"/>
            <p:cNvSpPr>
              <a:spLocks noChangeAspect="1"/>
            </p:cNvSpPr>
            <p:nvPr/>
          </p:nvSpPr>
          <p:spPr bwMode="gray">
            <a:xfrm>
              <a:off x="3559968" y="1500534"/>
              <a:ext cx="52388" cy="19050"/>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64" name="Group 236"/>
            <p:cNvGrpSpPr>
              <a:grpSpLocks noChangeAspect="1"/>
            </p:cNvGrpSpPr>
            <p:nvPr/>
          </p:nvGrpSpPr>
          <p:grpSpPr bwMode="gray">
            <a:xfrm>
              <a:off x="3344068" y="3475384"/>
              <a:ext cx="808038" cy="1365250"/>
              <a:chOff x="1624" y="2350"/>
              <a:chExt cx="509" cy="860"/>
            </a:xfrm>
            <a:grpFill/>
          </p:grpSpPr>
          <p:sp>
            <p:nvSpPr>
              <p:cNvPr id="260"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61"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62"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63"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64"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65"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66"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67"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68"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69"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70"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71"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72"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73"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74"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75"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76"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77"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78"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79"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solidFill>
                <a:schemeClr val="accent4">
                  <a:lumMod val="75000"/>
                </a:schemeClr>
              </a:solidFill>
              <a:ln w="6350" cap="flat" cmpd="sng">
                <a:noFill/>
                <a:prstDash val="solid"/>
                <a:round/>
                <a:headEnd type="none" w="med" len="med"/>
                <a:tailEnd type="none" w="med" len="med"/>
              </a:ln>
              <a:effectLst/>
            </p:spPr>
            <p:txBody>
              <a:bodyPr/>
              <a:lstStyle/>
              <a:p>
                <a:endParaRPr lang="en-US" sz="2400" dirty="0"/>
              </a:p>
            </p:txBody>
          </p:sp>
          <p:sp>
            <p:nvSpPr>
              <p:cNvPr id="280"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81"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82"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83"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84"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65" name="Freeform 262"/>
            <p:cNvSpPr>
              <a:spLocks noChangeAspect="1"/>
            </p:cNvSpPr>
            <p:nvPr/>
          </p:nvSpPr>
          <p:spPr bwMode="gray">
            <a:xfrm>
              <a:off x="3234531" y="3429347"/>
              <a:ext cx="74613" cy="74613"/>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66" name="Freeform 263"/>
            <p:cNvSpPr>
              <a:spLocks noChangeAspect="1"/>
            </p:cNvSpPr>
            <p:nvPr/>
          </p:nvSpPr>
          <p:spPr bwMode="gray">
            <a:xfrm>
              <a:off x="3313906" y="3524597"/>
              <a:ext cx="101600" cy="42863"/>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67" name="Freeform 264"/>
            <p:cNvSpPr>
              <a:spLocks noChangeAspect="1"/>
            </p:cNvSpPr>
            <p:nvPr/>
          </p:nvSpPr>
          <p:spPr bwMode="gray">
            <a:xfrm>
              <a:off x="3153568" y="3378547"/>
              <a:ext cx="68263" cy="74613"/>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68" name="Freeform 265"/>
            <p:cNvSpPr>
              <a:spLocks noChangeAspect="1"/>
            </p:cNvSpPr>
            <p:nvPr/>
          </p:nvSpPr>
          <p:spPr bwMode="gray">
            <a:xfrm>
              <a:off x="3205956" y="3367434"/>
              <a:ext cx="19050" cy="460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69" name="Freeform 266"/>
            <p:cNvSpPr>
              <a:spLocks noChangeAspect="1"/>
            </p:cNvSpPr>
            <p:nvPr/>
          </p:nvSpPr>
          <p:spPr bwMode="gray">
            <a:xfrm>
              <a:off x="3191668" y="3440459"/>
              <a:ext cx="39688" cy="22225"/>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70" name="Freeform 267"/>
            <p:cNvSpPr>
              <a:spLocks noChangeAspect="1"/>
            </p:cNvSpPr>
            <p:nvPr/>
          </p:nvSpPr>
          <p:spPr bwMode="gray">
            <a:xfrm>
              <a:off x="3264693" y="3497609"/>
              <a:ext cx="57150" cy="50800"/>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71" name="Freeform 268"/>
            <p:cNvSpPr>
              <a:spLocks noChangeAspect="1"/>
            </p:cNvSpPr>
            <p:nvPr/>
          </p:nvSpPr>
          <p:spPr bwMode="gray">
            <a:xfrm>
              <a:off x="3202781" y="3411884"/>
              <a:ext cx="106363" cy="53975"/>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72" name="Freeform 269"/>
            <p:cNvSpPr>
              <a:spLocks noChangeAspect="1"/>
            </p:cNvSpPr>
            <p:nvPr/>
          </p:nvSpPr>
          <p:spPr bwMode="gray">
            <a:xfrm>
              <a:off x="2721768" y="3094384"/>
              <a:ext cx="525463" cy="342900"/>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73" name="Group 270"/>
            <p:cNvGrpSpPr>
              <a:grpSpLocks noChangeAspect="1"/>
            </p:cNvGrpSpPr>
            <p:nvPr/>
          </p:nvGrpSpPr>
          <p:grpSpPr bwMode="gray">
            <a:xfrm>
              <a:off x="1832768" y="1897409"/>
              <a:ext cx="1765300" cy="1346200"/>
              <a:chOff x="672" y="1356"/>
              <a:chExt cx="1112" cy="848"/>
            </a:xfrm>
            <a:grpFill/>
          </p:grpSpPr>
          <p:grpSp>
            <p:nvGrpSpPr>
              <p:cNvPr id="248" name="Group 271"/>
              <p:cNvGrpSpPr>
                <a:grpSpLocks noChangeAspect="1"/>
              </p:cNvGrpSpPr>
              <p:nvPr/>
            </p:nvGrpSpPr>
            <p:grpSpPr bwMode="gray">
              <a:xfrm>
                <a:off x="672" y="1356"/>
                <a:ext cx="418" cy="413"/>
                <a:chOff x="672" y="1356"/>
                <a:chExt cx="418" cy="413"/>
              </a:xfrm>
              <a:grpFill/>
            </p:grpSpPr>
            <p:sp>
              <p:nvSpPr>
                <p:cNvPr id="255"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56"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57"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58"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59"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noFill/>
                  <a:prstDash val="solid"/>
                  <a:round/>
                  <a:headEnd type="none" w="med" len="med"/>
                  <a:tailEnd type="none" w="med" len="med"/>
                </a:ln>
                <a:effectLst/>
              </p:spPr>
              <p:txBody>
                <a:bodyPr/>
                <a:lstStyle/>
                <a:p>
                  <a:endParaRPr lang="en-US" sz="2400" dirty="0"/>
                </a:p>
              </p:txBody>
            </p:sp>
          </p:grpSp>
          <p:grpSp>
            <p:nvGrpSpPr>
              <p:cNvPr id="249" name="Group 277"/>
              <p:cNvGrpSpPr>
                <a:grpSpLocks noChangeAspect="1"/>
              </p:cNvGrpSpPr>
              <p:nvPr/>
            </p:nvGrpSpPr>
            <p:grpSpPr bwMode="gray">
              <a:xfrm>
                <a:off x="1149" y="1865"/>
                <a:ext cx="635" cy="339"/>
                <a:chOff x="1149" y="1865"/>
                <a:chExt cx="635" cy="339"/>
              </a:xfrm>
              <a:grpFill/>
            </p:grpSpPr>
            <p:sp>
              <p:nvSpPr>
                <p:cNvPr id="250"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51"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52"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53"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54"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accent1">
                    <a:lumMod val="75000"/>
                  </a:schemeClr>
                </a:solidFill>
                <a:ln w="6350" cap="flat" cmpd="sng">
                  <a:noFill/>
                  <a:prstDash val="solid"/>
                  <a:round/>
                  <a:headEnd type="none" w="med" len="med"/>
                  <a:tailEnd type="none" w="med" len="med"/>
                </a:ln>
                <a:effectLst/>
              </p:spPr>
              <p:txBody>
                <a:bodyPr/>
                <a:lstStyle/>
                <a:p>
                  <a:endParaRPr lang="en-US" sz="2400" dirty="0"/>
                </a:p>
              </p:txBody>
            </p:sp>
          </p:grpSp>
        </p:grpSp>
        <p:grpSp>
          <p:nvGrpSpPr>
            <p:cNvPr id="74" name="Group 283"/>
            <p:cNvGrpSpPr>
              <a:grpSpLocks noChangeAspect="1"/>
            </p:cNvGrpSpPr>
            <p:nvPr/>
          </p:nvGrpSpPr>
          <p:grpSpPr bwMode="gray">
            <a:xfrm>
              <a:off x="2304256" y="1268759"/>
              <a:ext cx="1538288" cy="1622426"/>
              <a:chOff x="969" y="960"/>
              <a:chExt cx="969" cy="1022"/>
            </a:xfrm>
            <a:grpFill/>
          </p:grpSpPr>
          <p:sp>
            <p:nvSpPr>
              <p:cNvPr id="219"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20"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21"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22"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23"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24"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25"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26"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27"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28"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29"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30"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31"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32"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33"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34"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35"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36"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37"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38"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39"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solidFill>
                <a:schemeClr val="accent1">
                  <a:lumMod val="75000"/>
                </a:schemeClr>
              </a:solidFill>
              <a:ln w="6350" cap="flat" cmpd="sng">
                <a:noFill/>
                <a:prstDash val="solid"/>
                <a:round/>
                <a:headEnd type="none" w="med" len="med"/>
                <a:tailEnd type="none" w="med" len="med"/>
              </a:ln>
              <a:effectLst/>
            </p:spPr>
            <p:txBody>
              <a:bodyPr/>
              <a:lstStyle/>
              <a:p>
                <a:endParaRPr lang="en-US" sz="2400" dirty="0"/>
              </a:p>
            </p:txBody>
          </p:sp>
          <p:sp>
            <p:nvSpPr>
              <p:cNvPr id="240"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41"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42"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43"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44"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45"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46"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47"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75" name="Freeform 313"/>
            <p:cNvSpPr>
              <a:spLocks noChangeAspect="1"/>
            </p:cNvSpPr>
            <p:nvPr/>
          </p:nvSpPr>
          <p:spPr bwMode="gray">
            <a:xfrm rot="21085610">
              <a:off x="3399631" y="3186459"/>
              <a:ext cx="12700" cy="6350"/>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76" name="Freeform 314"/>
            <p:cNvSpPr>
              <a:spLocks noChangeAspect="1"/>
            </p:cNvSpPr>
            <p:nvPr/>
          </p:nvSpPr>
          <p:spPr bwMode="gray">
            <a:xfrm rot="21085610">
              <a:off x="3420268" y="3188047"/>
              <a:ext cx="1588" cy="15875"/>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77" name="Freeform 315"/>
            <p:cNvSpPr>
              <a:spLocks noChangeAspect="1"/>
            </p:cNvSpPr>
            <p:nvPr/>
          </p:nvSpPr>
          <p:spPr bwMode="gray">
            <a:xfrm rot="21085610">
              <a:off x="3420268" y="3224559"/>
              <a:ext cx="3175" cy="1588"/>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78" name="Freeform 316"/>
            <p:cNvSpPr>
              <a:spLocks noChangeAspect="1"/>
            </p:cNvSpPr>
            <p:nvPr/>
          </p:nvSpPr>
          <p:spPr bwMode="gray">
            <a:xfrm rot="21085610">
              <a:off x="3412331" y="3222972"/>
              <a:ext cx="6350" cy="19050"/>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79" name="Freeform 317"/>
            <p:cNvSpPr>
              <a:spLocks noChangeAspect="1"/>
            </p:cNvSpPr>
            <p:nvPr/>
          </p:nvSpPr>
          <p:spPr bwMode="gray">
            <a:xfrm rot="21085610">
              <a:off x="3420268" y="3245197"/>
              <a:ext cx="1588" cy="9525"/>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80" name="Freeform 318"/>
            <p:cNvSpPr>
              <a:spLocks noChangeAspect="1"/>
            </p:cNvSpPr>
            <p:nvPr/>
          </p:nvSpPr>
          <p:spPr bwMode="gray">
            <a:xfrm rot="21085610">
              <a:off x="3434556" y="3218209"/>
              <a:ext cx="1588" cy="1270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81" name="Freeform 319"/>
            <p:cNvSpPr>
              <a:spLocks noChangeAspect="1"/>
            </p:cNvSpPr>
            <p:nvPr/>
          </p:nvSpPr>
          <p:spPr bwMode="gray">
            <a:xfrm rot="21085610">
              <a:off x="3442493" y="3229322"/>
              <a:ext cx="4763" cy="14288"/>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82" name="Freeform 320"/>
            <p:cNvSpPr>
              <a:spLocks noChangeAspect="1"/>
            </p:cNvSpPr>
            <p:nvPr/>
          </p:nvSpPr>
          <p:spPr bwMode="gray">
            <a:xfrm rot="21085610">
              <a:off x="3456781" y="3240434"/>
              <a:ext cx="3175" cy="3175"/>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83" name="Freeform 321"/>
            <p:cNvSpPr>
              <a:spLocks noChangeAspect="1"/>
            </p:cNvSpPr>
            <p:nvPr/>
          </p:nvSpPr>
          <p:spPr bwMode="gray">
            <a:xfrm rot="21085610">
              <a:off x="3450431" y="3254722"/>
              <a:ext cx="4763" cy="15875"/>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84" name="Freeform 322"/>
            <p:cNvSpPr>
              <a:spLocks noChangeAspect="1"/>
            </p:cNvSpPr>
            <p:nvPr/>
          </p:nvSpPr>
          <p:spPr bwMode="gray">
            <a:xfrm rot="21085610">
              <a:off x="3464718" y="3269009"/>
              <a:ext cx="4763" cy="14288"/>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85" name="Freeform 323"/>
            <p:cNvSpPr>
              <a:spLocks noChangeAspect="1"/>
            </p:cNvSpPr>
            <p:nvPr/>
          </p:nvSpPr>
          <p:spPr bwMode="gray">
            <a:xfrm rot="21085610">
              <a:off x="3477418" y="3278534"/>
              <a:ext cx="4763" cy="1588"/>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86" name="Freeform 324"/>
            <p:cNvSpPr>
              <a:spLocks noChangeAspect="1"/>
            </p:cNvSpPr>
            <p:nvPr/>
          </p:nvSpPr>
          <p:spPr bwMode="gray">
            <a:xfrm rot="21085610">
              <a:off x="3488531" y="3284884"/>
              <a:ext cx="9525" cy="6350"/>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87" name="Freeform 325"/>
            <p:cNvSpPr>
              <a:spLocks noChangeAspect="1"/>
            </p:cNvSpPr>
            <p:nvPr/>
          </p:nvSpPr>
          <p:spPr bwMode="gray">
            <a:xfrm rot="21085610">
              <a:off x="3475831" y="3302347"/>
              <a:ext cx="6350" cy="9525"/>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88" name="Freeform 326"/>
            <p:cNvSpPr>
              <a:spLocks noChangeAspect="1"/>
            </p:cNvSpPr>
            <p:nvPr/>
          </p:nvSpPr>
          <p:spPr bwMode="gray">
            <a:xfrm rot="21085610">
              <a:off x="3418681" y="3243609"/>
              <a:ext cx="3175" cy="4763"/>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89" name="Freeform 327"/>
            <p:cNvSpPr>
              <a:spLocks noChangeAspect="1"/>
            </p:cNvSpPr>
            <p:nvPr/>
          </p:nvSpPr>
          <p:spPr bwMode="gray">
            <a:xfrm rot="21085610">
              <a:off x="3386931" y="3227734"/>
              <a:ext cx="1588" cy="6350"/>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90" name="Freeform 328"/>
            <p:cNvSpPr>
              <a:spLocks noChangeAspect="1"/>
            </p:cNvSpPr>
            <p:nvPr/>
          </p:nvSpPr>
          <p:spPr bwMode="gray">
            <a:xfrm rot="21085610">
              <a:off x="3383756" y="3235672"/>
              <a:ext cx="3175" cy="3175"/>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91" name="Freeform 329"/>
            <p:cNvSpPr>
              <a:spLocks noChangeAspect="1"/>
            </p:cNvSpPr>
            <p:nvPr/>
          </p:nvSpPr>
          <p:spPr bwMode="gray">
            <a:xfrm rot="21085610">
              <a:off x="3374231" y="3238847"/>
              <a:ext cx="6350" cy="6350"/>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92" name="Freeform 330"/>
            <p:cNvSpPr>
              <a:spLocks noChangeAspect="1"/>
            </p:cNvSpPr>
            <p:nvPr/>
          </p:nvSpPr>
          <p:spPr bwMode="gray">
            <a:xfrm rot="20552049">
              <a:off x="3417093" y="3375372"/>
              <a:ext cx="23813" cy="17463"/>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93" name="Freeform 331"/>
            <p:cNvSpPr>
              <a:spLocks noChangeAspect="1"/>
            </p:cNvSpPr>
            <p:nvPr/>
          </p:nvSpPr>
          <p:spPr bwMode="gray">
            <a:xfrm rot="20552049">
              <a:off x="3482181" y="3318222"/>
              <a:ext cx="38100" cy="52388"/>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94" name="Freeform 332"/>
            <p:cNvSpPr>
              <a:spLocks noChangeAspect="1"/>
            </p:cNvSpPr>
            <p:nvPr/>
          </p:nvSpPr>
          <p:spPr bwMode="gray">
            <a:xfrm rot="20552049">
              <a:off x="3596481" y="3349972"/>
              <a:ext cx="1588" cy="1588"/>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95" name="Freeform 333"/>
            <p:cNvSpPr>
              <a:spLocks noChangeAspect="1"/>
            </p:cNvSpPr>
            <p:nvPr/>
          </p:nvSpPr>
          <p:spPr bwMode="gray">
            <a:xfrm rot="20552049">
              <a:off x="3618706" y="3392834"/>
              <a:ext cx="3175" cy="1111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96" name="Freeform 334"/>
            <p:cNvSpPr>
              <a:spLocks noChangeAspect="1"/>
            </p:cNvSpPr>
            <p:nvPr/>
          </p:nvSpPr>
          <p:spPr bwMode="gray">
            <a:xfrm rot="20552049">
              <a:off x="3642518" y="3470622"/>
              <a:ext cx="3175" cy="4763"/>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97" name="Freeform 335"/>
            <p:cNvSpPr>
              <a:spLocks noChangeAspect="1"/>
            </p:cNvSpPr>
            <p:nvPr/>
          </p:nvSpPr>
          <p:spPr bwMode="gray">
            <a:xfrm rot="20552049">
              <a:off x="3636168" y="3484909"/>
              <a:ext cx="9525" cy="15875"/>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98" name="Freeform 336"/>
            <p:cNvSpPr>
              <a:spLocks noChangeAspect="1"/>
            </p:cNvSpPr>
            <p:nvPr/>
          </p:nvSpPr>
          <p:spPr bwMode="gray">
            <a:xfrm rot="20552049">
              <a:off x="3463131" y="3324572"/>
              <a:ext cx="1588" cy="3175"/>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99" name="Group 337"/>
            <p:cNvGrpSpPr>
              <a:grpSpLocks noChangeAspect="1"/>
            </p:cNvGrpSpPr>
            <p:nvPr/>
          </p:nvGrpSpPr>
          <p:grpSpPr bwMode="gray">
            <a:xfrm>
              <a:off x="3455193" y="3327747"/>
              <a:ext cx="28575" cy="44450"/>
              <a:chOff x="1694" y="2257"/>
              <a:chExt cx="18" cy="28"/>
            </a:xfrm>
            <a:grpFill/>
          </p:grpSpPr>
          <p:sp>
            <p:nvSpPr>
              <p:cNvPr id="217"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18"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100" name="Freeform 340"/>
            <p:cNvSpPr>
              <a:spLocks noChangeAspect="1"/>
            </p:cNvSpPr>
            <p:nvPr/>
          </p:nvSpPr>
          <p:spPr bwMode="gray">
            <a:xfrm rot="20552049">
              <a:off x="3532981" y="3337272"/>
              <a:ext cx="15875" cy="1270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01" name="Freeform 341"/>
            <p:cNvSpPr>
              <a:spLocks noChangeAspect="1"/>
            </p:cNvSpPr>
            <p:nvPr/>
          </p:nvSpPr>
          <p:spPr bwMode="gray">
            <a:xfrm rot="20552049">
              <a:off x="3629818" y="3429347"/>
              <a:ext cx="0" cy="4763"/>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02" name="Freeform 342"/>
            <p:cNvSpPr>
              <a:spLocks noChangeAspect="1"/>
            </p:cNvSpPr>
            <p:nvPr/>
          </p:nvSpPr>
          <p:spPr bwMode="gray">
            <a:xfrm rot="20552049">
              <a:off x="3602831" y="3362672"/>
              <a:ext cx="4763" cy="1111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03" name="Freeform 343"/>
            <p:cNvSpPr>
              <a:spLocks noChangeAspect="1"/>
            </p:cNvSpPr>
            <p:nvPr/>
          </p:nvSpPr>
          <p:spPr bwMode="gray">
            <a:xfrm rot="20552049">
              <a:off x="3556793" y="3334097"/>
              <a:ext cx="0" cy="1588"/>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04" name="Freeform 344"/>
            <p:cNvSpPr>
              <a:spLocks noChangeAspect="1"/>
            </p:cNvSpPr>
            <p:nvPr/>
          </p:nvSpPr>
          <p:spPr bwMode="gray">
            <a:xfrm rot="20552049">
              <a:off x="3559968" y="3346797"/>
              <a:ext cx="1588" cy="3175"/>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05" name="Freeform 345"/>
            <p:cNvSpPr>
              <a:spLocks noChangeAspect="1"/>
            </p:cNvSpPr>
            <p:nvPr/>
          </p:nvSpPr>
          <p:spPr bwMode="gray">
            <a:xfrm rot="20552049">
              <a:off x="3610768" y="3380134"/>
              <a:ext cx="3175" cy="7938"/>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06" name="Freeform 346"/>
            <p:cNvSpPr>
              <a:spLocks noChangeAspect="1"/>
            </p:cNvSpPr>
            <p:nvPr/>
          </p:nvSpPr>
          <p:spPr bwMode="gray">
            <a:xfrm rot="20552049">
              <a:off x="3629818" y="3454747"/>
              <a:ext cx="1588" cy="4763"/>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07" name="Freeform 347"/>
            <p:cNvSpPr>
              <a:spLocks noChangeAspect="1"/>
            </p:cNvSpPr>
            <p:nvPr/>
          </p:nvSpPr>
          <p:spPr bwMode="gray">
            <a:xfrm rot="20552049">
              <a:off x="3325018" y="3280122"/>
              <a:ext cx="117475" cy="77788"/>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08" name="Freeform 348"/>
            <p:cNvSpPr>
              <a:spLocks noChangeAspect="1"/>
            </p:cNvSpPr>
            <p:nvPr/>
          </p:nvSpPr>
          <p:spPr bwMode="gray">
            <a:xfrm rot="20552049">
              <a:off x="3344068" y="3321397"/>
              <a:ext cx="4763" cy="9525"/>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09" name="Freeform 349"/>
            <p:cNvSpPr>
              <a:spLocks noChangeAspect="1"/>
            </p:cNvSpPr>
            <p:nvPr/>
          </p:nvSpPr>
          <p:spPr bwMode="gray">
            <a:xfrm rot="20552049">
              <a:off x="3386931" y="3289647"/>
              <a:ext cx="11113" cy="14288"/>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10" name="Freeform 350"/>
            <p:cNvSpPr>
              <a:spLocks noChangeAspect="1"/>
            </p:cNvSpPr>
            <p:nvPr/>
          </p:nvSpPr>
          <p:spPr bwMode="gray">
            <a:xfrm rot="20552049">
              <a:off x="3585368" y="3346797"/>
              <a:ext cx="0" cy="4763"/>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11" name="Freeform 351"/>
            <p:cNvSpPr>
              <a:spLocks noChangeAspect="1"/>
            </p:cNvSpPr>
            <p:nvPr/>
          </p:nvSpPr>
          <p:spPr bwMode="gray">
            <a:xfrm rot="20552049">
              <a:off x="3626643" y="3413472"/>
              <a:ext cx="1588" cy="6350"/>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112" name="Group 362"/>
            <p:cNvGrpSpPr/>
            <p:nvPr/>
          </p:nvGrpSpPr>
          <p:grpSpPr bwMode="gray">
            <a:xfrm>
              <a:off x="4580731" y="1911697"/>
              <a:ext cx="879476" cy="1109663"/>
              <a:chOff x="4580731" y="1911697"/>
              <a:chExt cx="879476" cy="1109663"/>
            </a:xfrm>
            <a:grpFill/>
          </p:grpSpPr>
          <p:sp>
            <p:nvSpPr>
              <p:cNvPr id="168"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69"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70"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171" name="Group 178"/>
              <p:cNvGrpSpPr>
                <a:grpSpLocks noChangeAspect="1"/>
              </p:cNvGrpSpPr>
              <p:nvPr/>
            </p:nvGrpSpPr>
            <p:grpSpPr bwMode="gray">
              <a:xfrm>
                <a:off x="4876006" y="2765772"/>
                <a:ext cx="204788" cy="242888"/>
                <a:chOff x="2589" y="1903"/>
                <a:chExt cx="129" cy="153"/>
              </a:xfrm>
              <a:grpFill/>
            </p:grpSpPr>
            <p:sp>
              <p:nvSpPr>
                <p:cNvPr id="214"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15"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16"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172"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73"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74"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75"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76"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77"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78"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179" name="Group 189"/>
              <p:cNvGrpSpPr>
                <a:grpSpLocks noChangeAspect="1"/>
              </p:cNvGrpSpPr>
              <p:nvPr/>
            </p:nvGrpSpPr>
            <p:grpSpPr bwMode="gray">
              <a:xfrm>
                <a:off x="4679156" y="2659410"/>
                <a:ext cx="247650" cy="244475"/>
                <a:chOff x="2465" y="1836"/>
                <a:chExt cx="156" cy="154"/>
              </a:xfrm>
              <a:grpFill/>
            </p:grpSpPr>
            <p:sp>
              <p:nvSpPr>
                <p:cNvPr id="212"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13"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noFill/>
                  <a:prstDash val="solid"/>
                  <a:round/>
                  <a:headEnd type="none" w="med" len="med"/>
                  <a:tailEnd type="none" w="med" len="med"/>
                </a:ln>
                <a:effectLst/>
              </p:spPr>
              <p:txBody>
                <a:bodyPr/>
                <a:lstStyle/>
                <a:p>
                  <a:endParaRPr lang="en-US" sz="2400" dirty="0"/>
                </a:p>
              </p:txBody>
            </p:sp>
          </p:grpSp>
          <p:grpSp>
            <p:nvGrpSpPr>
              <p:cNvPr id="180" name="Group 192"/>
              <p:cNvGrpSpPr>
                <a:grpSpLocks noChangeAspect="1"/>
              </p:cNvGrpSpPr>
              <p:nvPr/>
            </p:nvGrpSpPr>
            <p:grpSpPr bwMode="gray">
              <a:xfrm>
                <a:off x="4620419" y="2430810"/>
                <a:ext cx="171450" cy="258763"/>
                <a:chOff x="2428" y="1692"/>
                <a:chExt cx="108" cy="163"/>
              </a:xfrm>
              <a:grpFill/>
            </p:grpSpPr>
            <p:sp>
              <p:nvSpPr>
                <p:cNvPr id="210"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solidFill>
                  <a:schemeClr val="accent2">
                    <a:lumMod val="75000"/>
                  </a:schemeClr>
                </a:solidFill>
                <a:ln w="6350" cap="flat" cmpd="sng">
                  <a:noFill/>
                  <a:prstDash val="solid"/>
                  <a:round/>
                  <a:headEnd type="none" w="med" len="med"/>
                  <a:tailEnd type="none" w="med" len="med"/>
                </a:ln>
                <a:effectLst/>
              </p:spPr>
              <p:txBody>
                <a:bodyPr/>
                <a:lstStyle/>
                <a:p>
                  <a:endParaRPr lang="en-US" sz="2400" dirty="0"/>
                </a:p>
              </p:txBody>
            </p:sp>
            <p:sp>
              <p:nvSpPr>
                <p:cNvPr id="211"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181"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82"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83"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84"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185" name="Group 199"/>
              <p:cNvGrpSpPr>
                <a:grpSpLocks noChangeAspect="1"/>
              </p:cNvGrpSpPr>
              <p:nvPr/>
            </p:nvGrpSpPr>
            <p:grpSpPr bwMode="gray">
              <a:xfrm>
                <a:off x="5033169" y="2808635"/>
                <a:ext cx="68263" cy="68263"/>
                <a:chOff x="2688" y="1930"/>
                <a:chExt cx="43" cy="43"/>
              </a:xfrm>
              <a:grpFill/>
            </p:grpSpPr>
            <p:sp>
              <p:nvSpPr>
                <p:cNvPr id="208"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09"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186"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87"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88"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89"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90"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91"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92"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93"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94"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95"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96"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97"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98"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99"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00"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01"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02"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03"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204"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205" name="Group 359"/>
              <p:cNvGrpSpPr/>
              <p:nvPr/>
            </p:nvGrpSpPr>
            <p:grpSpPr bwMode="gray">
              <a:xfrm>
                <a:off x="5080794" y="2788583"/>
                <a:ext cx="75600" cy="108000"/>
                <a:chOff x="4160739" y="2986112"/>
                <a:chExt cx="187325" cy="233362"/>
              </a:xfrm>
              <a:grpFill/>
            </p:grpSpPr>
            <p:sp>
              <p:nvSpPr>
                <p:cNvPr id="206"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noFill/>
                  <a:prstDash val="solid"/>
                  <a:round/>
                  <a:headEnd type="none" w="med" len="med"/>
                  <a:tailEnd type="none" w="med" len="med"/>
                </a:ln>
                <a:effectLst/>
              </p:spPr>
              <p:txBody>
                <a:bodyPr/>
                <a:lstStyle/>
                <a:p>
                  <a:endParaRPr lang="en-US" sz="2400" dirty="0"/>
                </a:p>
              </p:txBody>
            </p:sp>
            <p:sp>
              <p:nvSpPr>
                <p:cNvPr id="207"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noFill/>
                  <a:prstDash val="solid"/>
                  <a:round/>
                  <a:headEnd type="none" w="med" len="med"/>
                  <a:tailEnd type="none" w="med" len="med"/>
                </a:ln>
                <a:effectLst/>
              </p:spPr>
              <p:txBody>
                <a:bodyPr/>
                <a:lstStyle/>
                <a:p>
                  <a:endParaRPr lang="en-US" sz="2400" dirty="0"/>
                </a:p>
              </p:txBody>
            </p:sp>
          </p:grpSp>
        </p:grpSp>
        <p:grpSp>
          <p:nvGrpSpPr>
            <p:cNvPr id="113" name="Group 368"/>
            <p:cNvGrpSpPr/>
            <p:nvPr/>
          </p:nvGrpSpPr>
          <p:grpSpPr bwMode="gray">
            <a:xfrm>
              <a:off x="4455318" y="2994372"/>
              <a:ext cx="1196974" cy="1339850"/>
              <a:chOff x="4455318" y="2994372"/>
              <a:chExt cx="1196974" cy="1339850"/>
            </a:xfrm>
            <a:grpFill/>
          </p:grpSpPr>
          <p:sp>
            <p:nvSpPr>
              <p:cNvPr id="114" name="Freeform 113"/>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15" name="Freeform 114"/>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116" name="Group 367"/>
              <p:cNvGrpSpPr/>
              <p:nvPr/>
            </p:nvGrpSpPr>
            <p:grpSpPr bwMode="gray">
              <a:xfrm>
                <a:off x="4455318" y="2994372"/>
                <a:ext cx="1196974" cy="1339850"/>
                <a:chOff x="4455318" y="2994372"/>
                <a:chExt cx="1196974" cy="1339850"/>
              </a:xfrm>
              <a:grpFill/>
            </p:grpSpPr>
            <p:sp>
              <p:nvSpPr>
                <p:cNvPr id="117" name="Freeform 116"/>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18" name="Freeform 117"/>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19" name="Freeform 118"/>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20" name="Freeform 119"/>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21" name="Freeform 120"/>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22" name="Freeform 121"/>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23" name="Freeform 122"/>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24" name="Freeform 123"/>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25" name="Freeform 124"/>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26" name="Freeform 125"/>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27" name="Freeform 126"/>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28" name="Freeform 127"/>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29" name="Freeform 128"/>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30" name="Freeform 129"/>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31"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32" name="Freeform 131"/>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33" name="Freeform 132"/>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34" name="Freeform 133"/>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35" name="Freeform 134"/>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136" name="Group 25"/>
                <p:cNvGrpSpPr>
                  <a:grpSpLocks noChangeAspect="1"/>
                </p:cNvGrpSpPr>
                <p:nvPr/>
              </p:nvGrpSpPr>
              <p:grpSpPr bwMode="gray">
                <a:xfrm>
                  <a:off x="4961730" y="3769072"/>
                  <a:ext cx="219075" cy="239713"/>
                  <a:chOff x="2643" y="2535"/>
                  <a:chExt cx="138" cy="151"/>
                </a:xfrm>
                <a:grpFill/>
              </p:grpSpPr>
              <p:sp>
                <p:nvSpPr>
                  <p:cNvPr id="166"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67"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noFill/>
                    <a:prstDash val="solid"/>
                    <a:round/>
                    <a:headEnd type="none" w="med" len="med"/>
                    <a:tailEnd type="none" w="med" len="med"/>
                  </a:ln>
                  <a:effectLst/>
                </p:spPr>
                <p:txBody>
                  <a:bodyPr/>
                  <a:lstStyle/>
                  <a:p>
                    <a:endParaRPr lang="en-US" sz="2400" dirty="0"/>
                  </a:p>
                </p:txBody>
              </p:sp>
            </p:grpSp>
            <p:sp>
              <p:nvSpPr>
                <p:cNvPr id="137"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38"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39"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40"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41"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42"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43"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44"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45"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46"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47"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48"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49"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50"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51"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52"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53"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54"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55"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56"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57"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58"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59"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60"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61"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noFill/>
                  <a:prstDash val="solid"/>
                  <a:round/>
                  <a:headEnd type="none" w="med" len="med"/>
                  <a:tailEnd type="none" w="med" len="med"/>
                </a:ln>
                <a:effectLst/>
              </p:spPr>
              <p:txBody>
                <a:bodyPr/>
                <a:lstStyle/>
                <a:p>
                  <a:endParaRPr lang="en-US" sz="2400" dirty="0"/>
                </a:p>
              </p:txBody>
            </p:sp>
            <p:sp>
              <p:nvSpPr>
                <p:cNvPr id="162"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noFill/>
                  <a:prstDash val="solid"/>
                  <a:round/>
                  <a:headEnd type="none" w="med" len="med"/>
                  <a:tailEnd type="none" w="med" len="med"/>
                </a:ln>
                <a:effectLst/>
              </p:spPr>
              <p:txBody>
                <a:bodyPr/>
                <a:lstStyle/>
                <a:p>
                  <a:endParaRPr lang="en-US" sz="2400" dirty="0"/>
                </a:p>
              </p:txBody>
            </p:sp>
            <p:grpSp>
              <p:nvGrpSpPr>
                <p:cNvPr id="163" name="Group 364"/>
                <p:cNvGrpSpPr>
                  <a:grpSpLocks noChangeAspect="1"/>
                </p:cNvGrpSpPr>
                <p:nvPr/>
              </p:nvGrpSpPr>
              <p:grpSpPr bwMode="gray">
                <a:xfrm>
                  <a:off x="5141117" y="3280172"/>
                  <a:ext cx="289379" cy="349200"/>
                  <a:chOff x="3548063" y="12700"/>
                  <a:chExt cx="5667375" cy="6838950"/>
                </a:xfrm>
                <a:grpFill/>
              </p:grpSpPr>
              <p:sp>
                <p:nvSpPr>
                  <p:cNvPr id="164"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noFill/>
                    <a:prstDash val="solid"/>
                    <a:round/>
                    <a:headEnd type="none" w="med" len="med"/>
                    <a:tailEnd type="none" w="med" len="med"/>
                  </a:ln>
                  <a:effectLst/>
                </p:spPr>
                <p:txBody>
                  <a:bodyPr/>
                  <a:lstStyle/>
                  <a:p>
                    <a:endParaRPr lang="en-GB" sz="2400" dirty="0"/>
                  </a:p>
                </p:txBody>
              </p:sp>
              <p:sp>
                <p:nvSpPr>
                  <p:cNvPr id="165"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noFill/>
                    <a:prstDash val="solid"/>
                    <a:round/>
                    <a:headEnd type="none" w="med" len="med"/>
                    <a:tailEnd type="none" w="med" len="med"/>
                  </a:ln>
                  <a:effectLst/>
                </p:spPr>
                <p:txBody>
                  <a:bodyPr/>
                  <a:lstStyle/>
                  <a:p>
                    <a:endParaRPr lang="en-GB" sz="2400" dirty="0"/>
                  </a:p>
                </p:txBody>
              </p:sp>
            </p:grpSp>
          </p:grpSp>
        </p:grpSp>
      </p:grpSp>
      <p:cxnSp>
        <p:nvCxnSpPr>
          <p:cNvPr id="361" name="Straight Connector 360"/>
          <p:cNvCxnSpPr/>
          <p:nvPr/>
        </p:nvCxnSpPr>
        <p:spPr bwMode="auto">
          <a:xfrm flipH="1" flipV="1">
            <a:off x="2827949" y="3548229"/>
            <a:ext cx="3783783" cy="689089"/>
          </a:xfrm>
          <a:prstGeom prst="line">
            <a:avLst/>
          </a:prstGeom>
          <a:ln w="1270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362" name="Straight Connector 361"/>
          <p:cNvCxnSpPr/>
          <p:nvPr/>
        </p:nvCxnSpPr>
        <p:spPr bwMode="auto">
          <a:xfrm flipH="1" flipV="1">
            <a:off x="2813435" y="3562743"/>
            <a:ext cx="4098381" cy="1213923"/>
          </a:xfrm>
          <a:prstGeom prst="line">
            <a:avLst/>
          </a:prstGeom>
          <a:ln w="1270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363" name="Straight Connector 362"/>
          <p:cNvCxnSpPr/>
          <p:nvPr/>
        </p:nvCxnSpPr>
        <p:spPr bwMode="auto">
          <a:xfrm>
            <a:off x="2812477" y="3534846"/>
            <a:ext cx="741132" cy="1367938"/>
          </a:xfrm>
          <a:prstGeom prst="line">
            <a:avLst/>
          </a:prstGeom>
          <a:ln w="12700">
            <a:solidFill>
              <a:schemeClr val="accent1"/>
            </a:solidFill>
            <a:prstDash val="sysDash"/>
          </a:ln>
        </p:spPr>
        <p:style>
          <a:lnRef idx="1">
            <a:schemeClr val="accent1"/>
          </a:lnRef>
          <a:fillRef idx="0">
            <a:schemeClr val="accent1"/>
          </a:fillRef>
          <a:effectRef idx="0">
            <a:schemeClr val="accent1"/>
          </a:effectRef>
          <a:fontRef idx="minor">
            <a:schemeClr val="tx1"/>
          </a:fontRef>
        </p:style>
      </p:cxnSp>
      <p:sp>
        <p:nvSpPr>
          <p:cNvPr id="364" name="Freeform 5"/>
          <p:cNvSpPr>
            <a:spLocks noChangeAspect="1"/>
          </p:cNvSpPr>
          <p:nvPr/>
        </p:nvSpPr>
        <p:spPr bwMode="auto">
          <a:xfrm rot="19702126" flipH="1">
            <a:off x="6550244" y="2606964"/>
            <a:ext cx="408280" cy="436824"/>
          </a:xfrm>
          <a:custGeom>
            <a:avLst/>
            <a:gdLst>
              <a:gd name="T0" fmla="*/ 2147483647 w 1145"/>
              <a:gd name="T1" fmla="*/ 2147483647 h 844"/>
              <a:gd name="T2" fmla="*/ 2147483647 w 1145"/>
              <a:gd name="T3" fmla="*/ 2147483647 h 844"/>
              <a:gd name="T4" fmla="*/ 2147483647 w 1145"/>
              <a:gd name="T5" fmla="*/ 2147483647 h 844"/>
              <a:gd name="T6" fmla="*/ 2147483647 w 1145"/>
              <a:gd name="T7" fmla="*/ 2147483647 h 844"/>
              <a:gd name="T8" fmla="*/ 2147483647 w 1145"/>
              <a:gd name="T9" fmla="*/ 2147483647 h 844"/>
              <a:gd name="T10" fmla="*/ 2147483647 w 1145"/>
              <a:gd name="T11" fmla="*/ 2147483647 h 844"/>
              <a:gd name="T12" fmla="*/ 2147483647 w 1145"/>
              <a:gd name="T13" fmla="*/ 2147483647 h 844"/>
              <a:gd name="T14" fmla="*/ 2147483647 w 1145"/>
              <a:gd name="T15" fmla="*/ 2147483647 h 844"/>
              <a:gd name="T16" fmla="*/ 2147483647 w 1145"/>
              <a:gd name="T17" fmla="*/ 2147483647 h 844"/>
              <a:gd name="T18" fmla="*/ 2147483647 w 1145"/>
              <a:gd name="T19" fmla="*/ 2147483647 h 844"/>
              <a:gd name="T20" fmla="*/ 2147483647 w 1145"/>
              <a:gd name="T21" fmla="*/ 2147483647 h 844"/>
              <a:gd name="T22" fmla="*/ 2147483647 w 1145"/>
              <a:gd name="T23" fmla="*/ 2147483647 h 844"/>
              <a:gd name="T24" fmla="*/ 2147483647 w 1145"/>
              <a:gd name="T25" fmla="*/ 2147483647 h 844"/>
              <a:gd name="T26" fmla="*/ 2147483647 w 1145"/>
              <a:gd name="T27" fmla="*/ 2147483647 h 844"/>
              <a:gd name="T28" fmla="*/ 2147483647 w 1145"/>
              <a:gd name="T29" fmla="*/ 2147483647 h 844"/>
              <a:gd name="T30" fmla="*/ 2147483647 w 1145"/>
              <a:gd name="T31" fmla="*/ 2147483647 h 844"/>
              <a:gd name="T32" fmla="*/ 2147483647 w 1145"/>
              <a:gd name="T33" fmla="*/ 2147483647 h 844"/>
              <a:gd name="T34" fmla="*/ 2147483647 w 1145"/>
              <a:gd name="T35" fmla="*/ 2147483647 h 844"/>
              <a:gd name="T36" fmla="*/ 2147483647 w 1145"/>
              <a:gd name="T37" fmla="*/ 2147483647 h 844"/>
              <a:gd name="T38" fmla="*/ 2147483647 w 1145"/>
              <a:gd name="T39" fmla="*/ 2147483647 h 844"/>
              <a:gd name="T40" fmla="*/ 2147483647 w 1145"/>
              <a:gd name="T41" fmla="*/ 2147483647 h 844"/>
              <a:gd name="T42" fmla="*/ 2147483647 w 1145"/>
              <a:gd name="T43" fmla="*/ 2147483647 h 844"/>
              <a:gd name="T44" fmla="*/ 2147483647 w 1145"/>
              <a:gd name="T45" fmla="*/ 2147483647 h 844"/>
              <a:gd name="T46" fmla="*/ 2147483647 w 1145"/>
              <a:gd name="T47" fmla="*/ 2147483647 h 844"/>
              <a:gd name="T48" fmla="*/ 2147483647 w 1145"/>
              <a:gd name="T49" fmla="*/ 2147483647 h 844"/>
              <a:gd name="T50" fmla="*/ 2147483647 w 1145"/>
              <a:gd name="T51" fmla="*/ 2147483647 h 844"/>
              <a:gd name="T52" fmla="*/ 2147483647 w 1145"/>
              <a:gd name="T53" fmla="*/ 2147483647 h 844"/>
              <a:gd name="T54" fmla="*/ 2147483647 w 1145"/>
              <a:gd name="T55" fmla="*/ 2147483647 h 844"/>
              <a:gd name="T56" fmla="*/ 2147483647 w 1145"/>
              <a:gd name="T57" fmla="*/ 2147483647 h 844"/>
              <a:gd name="T58" fmla="*/ 2147483647 w 1145"/>
              <a:gd name="T59" fmla="*/ 2147483647 h 844"/>
              <a:gd name="T60" fmla="*/ 2147483647 w 1145"/>
              <a:gd name="T61" fmla="*/ 2147483647 h 844"/>
              <a:gd name="T62" fmla="*/ 2147483647 w 1145"/>
              <a:gd name="T63" fmla="*/ 2147483647 h 844"/>
              <a:gd name="T64" fmla="*/ 2147483647 w 1145"/>
              <a:gd name="T65" fmla="*/ 2147483647 h 844"/>
              <a:gd name="T66" fmla="*/ 2147483647 w 1145"/>
              <a:gd name="T67" fmla="*/ 2147483647 h 844"/>
              <a:gd name="T68" fmla="*/ 2147483647 w 1145"/>
              <a:gd name="T69" fmla="*/ 2147483647 h 844"/>
              <a:gd name="T70" fmla="*/ 2147483647 w 1145"/>
              <a:gd name="T71" fmla="*/ 2147483647 h 844"/>
              <a:gd name="T72" fmla="*/ 2147483647 w 1145"/>
              <a:gd name="T73" fmla="*/ 2147483647 h 844"/>
              <a:gd name="T74" fmla="*/ 2147483647 w 1145"/>
              <a:gd name="T75" fmla="*/ 2147483647 h 844"/>
              <a:gd name="T76" fmla="*/ 2147483647 w 1145"/>
              <a:gd name="T77" fmla="*/ 2147483647 h 844"/>
              <a:gd name="T78" fmla="*/ 2147483647 w 1145"/>
              <a:gd name="T79" fmla="*/ 2147483647 h 844"/>
              <a:gd name="T80" fmla="*/ 2147483647 w 1145"/>
              <a:gd name="T81" fmla="*/ 2147483647 h 844"/>
              <a:gd name="T82" fmla="*/ 2147483647 w 1145"/>
              <a:gd name="T83" fmla="*/ 2147483647 h 844"/>
              <a:gd name="T84" fmla="*/ 2147483647 w 1145"/>
              <a:gd name="T85" fmla="*/ 0 h 844"/>
              <a:gd name="T86" fmla="*/ 2147483647 w 1145"/>
              <a:gd name="T87" fmla="*/ 2147483647 h 844"/>
              <a:gd name="T88" fmla="*/ 2147483647 w 1145"/>
              <a:gd name="T89" fmla="*/ 2147483647 h 844"/>
              <a:gd name="T90" fmla="*/ 2147483647 w 1145"/>
              <a:gd name="T91" fmla="*/ 2147483647 h 844"/>
              <a:gd name="T92" fmla="*/ 2147483647 w 1145"/>
              <a:gd name="T93" fmla="*/ 2147483647 h 844"/>
              <a:gd name="T94" fmla="*/ 2147483647 w 1145"/>
              <a:gd name="T95" fmla="*/ 2147483647 h 844"/>
              <a:gd name="T96" fmla="*/ 2147483647 w 1145"/>
              <a:gd name="T97" fmla="*/ 2147483647 h 8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145"/>
              <a:gd name="T148" fmla="*/ 0 h 844"/>
              <a:gd name="T149" fmla="*/ 1145 w 1145"/>
              <a:gd name="T150" fmla="*/ 844 h 8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145" h="844">
                <a:moveTo>
                  <a:pt x="391" y="209"/>
                </a:moveTo>
                <a:lnTo>
                  <a:pt x="302" y="230"/>
                </a:lnTo>
                <a:lnTo>
                  <a:pt x="299" y="223"/>
                </a:lnTo>
                <a:lnTo>
                  <a:pt x="296" y="219"/>
                </a:lnTo>
                <a:lnTo>
                  <a:pt x="293" y="215"/>
                </a:lnTo>
                <a:lnTo>
                  <a:pt x="289" y="215"/>
                </a:lnTo>
                <a:lnTo>
                  <a:pt x="285" y="217"/>
                </a:lnTo>
                <a:lnTo>
                  <a:pt x="282" y="221"/>
                </a:lnTo>
                <a:lnTo>
                  <a:pt x="278" y="228"/>
                </a:lnTo>
                <a:lnTo>
                  <a:pt x="275" y="237"/>
                </a:lnTo>
                <a:lnTo>
                  <a:pt x="58" y="289"/>
                </a:lnTo>
                <a:lnTo>
                  <a:pt x="53" y="292"/>
                </a:lnTo>
                <a:lnTo>
                  <a:pt x="40" y="297"/>
                </a:lnTo>
                <a:lnTo>
                  <a:pt x="33" y="302"/>
                </a:lnTo>
                <a:lnTo>
                  <a:pt x="26" y="307"/>
                </a:lnTo>
                <a:lnTo>
                  <a:pt x="20" y="313"/>
                </a:lnTo>
                <a:lnTo>
                  <a:pt x="15" y="321"/>
                </a:lnTo>
                <a:lnTo>
                  <a:pt x="5" y="343"/>
                </a:lnTo>
                <a:lnTo>
                  <a:pt x="0" y="350"/>
                </a:lnTo>
                <a:lnTo>
                  <a:pt x="275" y="336"/>
                </a:lnTo>
                <a:lnTo>
                  <a:pt x="278" y="345"/>
                </a:lnTo>
                <a:lnTo>
                  <a:pt x="282" y="353"/>
                </a:lnTo>
                <a:lnTo>
                  <a:pt x="284" y="355"/>
                </a:lnTo>
                <a:lnTo>
                  <a:pt x="285" y="358"/>
                </a:lnTo>
                <a:lnTo>
                  <a:pt x="288" y="359"/>
                </a:lnTo>
                <a:lnTo>
                  <a:pt x="289" y="359"/>
                </a:lnTo>
                <a:lnTo>
                  <a:pt x="292" y="359"/>
                </a:lnTo>
                <a:lnTo>
                  <a:pt x="293" y="358"/>
                </a:lnTo>
                <a:lnTo>
                  <a:pt x="296" y="355"/>
                </a:lnTo>
                <a:lnTo>
                  <a:pt x="298" y="352"/>
                </a:lnTo>
                <a:lnTo>
                  <a:pt x="301" y="344"/>
                </a:lnTo>
                <a:lnTo>
                  <a:pt x="303" y="334"/>
                </a:lnTo>
                <a:lnTo>
                  <a:pt x="401" y="330"/>
                </a:lnTo>
                <a:lnTo>
                  <a:pt x="481" y="331"/>
                </a:lnTo>
                <a:lnTo>
                  <a:pt x="485" y="367"/>
                </a:lnTo>
                <a:lnTo>
                  <a:pt x="489" y="408"/>
                </a:lnTo>
                <a:lnTo>
                  <a:pt x="495" y="454"/>
                </a:lnTo>
                <a:lnTo>
                  <a:pt x="502" y="500"/>
                </a:lnTo>
                <a:lnTo>
                  <a:pt x="508" y="544"/>
                </a:lnTo>
                <a:lnTo>
                  <a:pt x="513" y="583"/>
                </a:lnTo>
                <a:lnTo>
                  <a:pt x="518" y="613"/>
                </a:lnTo>
                <a:lnTo>
                  <a:pt x="520" y="632"/>
                </a:lnTo>
                <a:lnTo>
                  <a:pt x="525" y="654"/>
                </a:lnTo>
                <a:lnTo>
                  <a:pt x="533" y="688"/>
                </a:lnTo>
                <a:lnTo>
                  <a:pt x="541" y="728"/>
                </a:lnTo>
                <a:lnTo>
                  <a:pt x="553" y="770"/>
                </a:lnTo>
                <a:lnTo>
                  <a:pt x="546" y="771"/>
                </a:lnTo>
                <a:lnTo>
                  <a:pt x="472" y="789"/>
                </a:lnTo>
                <a:lnTo>
                  <a:pt x="468" y="791"/>
                </a:lnTo>
                <a:lnTo>
                  <a:pt x="464" y="795"/>
                </a:lnTo>
                <a:lnTo>
                  <a:pt x="461" y="801"/>
                </a:lnTo>
                <a:lnTo>
                  <a:pt x="460" y="802"/>
                </a:lnTo>
                <a:lnTo>
                  <a:pt x="549" y="798"/>
                </a:lnTo>
                <a:lnTo>
                  <a:pt x="560" y="798"/>
                </a:lnTo>
                <a:lnTo>
                  <a:pt x="565" y="819"/>
                </a:lnTo>
                <a:lnTo>
                  <a:pt x="571" y="835"/>
                </a:lnTo>
                <a:lnTo>
                  <a:pt x="574" y="844"/>
                </a:lnTo>
                <a:lnTo>
                  <a:pt x="577" y="844"/>
                </a:lnTo>
                <a:lnTo>
                  <a:pt x="578" y="836"/>
                </a:lnTo>
                <a:lnTo>
                  <a:pt x="581" y="825"/>
                </a:lnTo>
                <a:lnTo>
                  <a:pt x="584" y="812"/>
                </a:lnTo>
                <a:lnTo>
                  <a:pt x="587" y="798"/>
                </a:lnTo>
                <a:lnTo>
                  <a:pt x="594" y="797"/>
                </a:lnTo>
                <a:lnTo>
                  <a:pt x="682" y="801"/>
                </a:lnTo>
                <a:lnTo>
                  <a:pt x="681" y="800"/>
                </a:lnTo>
                <a:lnTo>
                  <a:pt x="680" y="795"/>
                </a:lnTo>
                <a:lnTo>
                  <a:pt x="674" y="790"/>
                </a:lnTo>
                <a:lnTo>
                  <a:pt x="670" y="788"/>
                </a:lnTo>
                <a:lnTo>
                  <a:pt x="596" y="771"/>
                </a:lnTo>
                <a:lnTo>
                  <a:pt x="594" y="770"/>
                </a:lnTo>
                <a:lnTo>
                  <a:pt x="603" y="728"/>
                </a:lnTo>
                <a:lnTo>
                  <a:pt x="612" y="689"/>
                </a:lnTo>
                <a:lnTo>
                  <a:pt x="619" y="654"/>
                </a:lnTo>
                <a:lnTo>
                  <a:pt x="625" y="631"/>
                </a:lnTo>
                <a:lnTo>
                  <a:pt x="627" y="612"/>
                </a:lnTo>
                <a:lnTo>
                  <a:pt x="632" y="583"/>
                </a:lnTo>
                <a:lnTo>
                  <a:pt x="636" y="545"/>
                </a:lnTo>
                <a:lnTo>
                  <a:pt x="643" y="502"/>
                </a:lnTo>
                <a:lnTo>
                  <a:pt x="649" y="456"/>
                </a:lnTo>
                <a:lnTo>
                  <a:pt x="654" y="411"/>
                </a:lnTo>
                <a:lnTo>
                  <a:pt x="660" y="369"/>
                </a:lnTo>
                <a:lnTo>
                  <a:pt x="664" y="334"/>
                </a:lnTo>
                <a:lnTo>
                  <a:pt x="744" y="332"/>
                </a:lnTo>
                <a:lnTo>
                  <a:pt x="819" y="336"/>
                </a:lnTo>
                <a:lnTo>
                  <a:pt x="822" y="343"/>
                </a:lnTo>
                <a:lnTo>
                  <a:pt x="825" y="349"/>
                </a:lnTo>
                <a:lnTo>
                  <a:pt x="828" y="352"/>
                </a:lnTo>
                <a:lnTo>
                  <a:pt x="832" y="353"/>
                </a:lnTo>
                <a:lnTo>
                  <a:pt x="835" y="352"/>
                </a:lnTo>
                <a:lnTo>
                  <a:pt x="837" y="349"/>
                </a:lnTo>
                <a:lnTo>
                  <a:pt x="840" y="344"/>
                </a:lnTo>
                <a:lnTo>
                  <a:pt x="843" y="337"/>
                </a:lnTo>
                <a:lnTo>
                  <a:pt x="1145" y="352"/>
                </a:lnTo>
                <a:lnTo>
                  <a:pt x="1140" y="345"/>
                </a:lnTo>
                <a:lnTo>
                  <a:pt x="1130" y="323"/>
                </a:lnTo>
                <a:lnTo>
                  <a:pt x="1125" y="316"/>
                </a:lnTo>
                <a:lnTo>
                  <a:pt x="1119" y="309"/>
                </a:lnTo>
                <a:lnTo>
                  <a:pt x="1112" y="304"/>
                </a:lnTo>
                <a:lnTo>
                  <a:pt x="1105" y="299"/>
                </a:lnTo>
                <a:lnTo>
                  <a:pt x="1092" y="294"/>
                </a:lnTo>
                <a:lnTo>
                  <a:pt x="1087" y="292"/>
                </a:lnTo>
                <a:lnTo>
                  <a:pt x="846" y="233"/>
                </a:lnTo>
                <a:lnTo>
                  <a:pt x="843" y="223"/>
                </a:lnTo>
                <a:lnTo>
                  <a:pt x="839" y="215"/>
                </a:lnTo>
                <a:lnTo>
                  <a:pt x="837" y="213"/>
                </a:lnTo>
                <a:lnTo>
                  <a:pt x="836" y="211"/>
                </a:lnTo>
                <a:lnTo>
                  <a:pt x="833" y="210"/>
                </a:lnTo>
                <a:lnTo>
                  <a:pt x="832" y="209"/>
                </a:lnTo>
                <a:lnTo>
                  <a:pt x="828" y="210"/>
                </a:lnTo>
                <a:lnTo>
                  <a:pt x="825" y="213"/>
                </a:lnTo>
                <a:lnTo>
                  <a:pt x="822" y="219"/>
                </a:lnTo>
                <a:lnTo>
                  <a:pt x="819" y="227"/>
                </a:lnTo>
                <a:lnTo>
                  <a:pt x="754" y="211"/>
                </a:lnTo>
                <a:lnTo>
                  <a:pt x="668" y="187"/>
                </a:lnTo>
                <a:lnTo>
                  <a:pt x="667" y="161"/>
                </a:lnTo>
                <a:lnTo>
                  <a:pt x="664" y="136"/>
                </a:lnTo>
                <a:lnTo>
                  <a:pt x="660" y="112"/>
                </a:lnTo>
                <a:lnTo>
                  <a:pt x="654" y="94"/>
                </a:lnTo>
                <a:lnTo>
                  <a:pt x="647" y="81"/>
                </a:lnTo>
                <a:lnTo>
                  <a:pt x="639" y="69"/>
                </a:lnTo>
                <a:lnTo>
                  <a:pt x="637" y="55"/>
                </a:lnTo>
                <a:lnTo>
                  <a:pt x="633" y="42"/>
                </a:lnTo>
                <a:lnTo>
                  <a:pt x="627" y="31"/>
                </a:lnTo>
                <a:lnTo>
                  <a:pt x="619" y="21"/>
                </a:lnTo>
                <a:lnTo>
                  <a:pt x="609" y="12"/>
                </a:lnTo>
                <a:lnTo>
                  <a:pt x="598" y="6"/>
                </a:lnTo>
                <a:lnTo>
                  <a:pt x="592" y="4"/>
                </a:lnTo>
                <a:lnTo>
                  <a:pt x="587" y="2"/>
                </a:lnTo>
                <a:lnTo>
                  <a:pt x="580" y="0"/>
                </a:lnTo>
                <a:lnTo>
                  <a:pt x="574" y="0"/>
                </a:lnTo>
                <a:lnTo>
                  <a:pt x="567" y="0"/>
                </a:lnTo>
                <a:lnTo>
                  <a:pt x="561" y="2"/>
                </a:lnTo>
                <a:lnTo>
                  <a:pt x="556" y="3"/>
                </a:lnTo>
                <a:lnTo>
                  <a:pt x="550" y="5"/>
                </a:lnTo>
                <a:lnTo>
                  <a:pt x="539" y="12"/>
                </a:lnTo>
                <a:lnTo>
                  <a:pt x="529" y="19"/>
                </a:lnTo>
                <a:lnTo>
                  <a:pt x="522" y="28"/>
                </a:lnTo>
                <a:lnTo>
                  <a:pt x="515" y="40"/>
                </a:lnTo>
                <a:lnTo>
                  <a:pt x="510" y="52"/>
                </a:lnTo>
                <a:lnTo>
                  <a:pt x="508" y="65"/>
                </a:lnTo>
                <a:lnTo>
                  <a:pt x="503" y="72"/>
                </a:lnTo>
                <a:lnTo>
                  <a:pt x="498" y="79"/>
                </a:lnTo>
                <a:lnTo>
                  <a:pt x="494" y="87"/>
                </a:lnTo>
                <a:lnTo>
                  <a:pt x="491" y="94"/>
                </a:lnTo>
                <a:lnTo>
                  <a:pt x="485" y="112"/>
                </a:lnTo>
                <a:lnTo>
                  <a:pt x="481" y="135"/>
                </a:lnTo>
                <a:lnTo>
                  <a:pt x="478" y="159"/>
                </a:lnTo>
                <a:lnTo>
                  <a:pt x="477" y="185"/>
                </a:lnTo>
                <a:lnTo>
                  <a:pt x="391" y="209"/>
                </a:lnTo>
                <a:close/>
              </a:path>
            </a:pathLst>
          </a:cu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tileRect/>
          </a:gradFill>
          <a:ln w="9525">
            <a:noFill/>
            <a:round/>
            <a:headEnd/>
            <a:tailEnd/>
          </a:ln>
        </p:spPr>
        <p:txBody>
          <a:bodyPr/>
          <a:lstStyle/>
          <a:p>
            <a:pPr>
              <a:defRPr/>
            </a:pPr>
            <a:endParaRPr lang="en-US" sz="2400">
              <a:ea typeface="ＭＳ Ｐゴシック" charset="-128"/>
            </a:endParaRPr>
          </a:p>
        </p:txBody>
      </p:sp>
      <p:grpSp>
        <p:nvGrpSpPr>
          <p:cNvPr id="365" name="Group 3"/>
          <p:cNvGrpSpPr>
            <a:grpSpLocks noChangeAspect="1"/>
          </p:cNvGrpSpPr>
          <p:nvPr/>
        </p:nvGrpSpPr>
        <p:grpSpPr bwMode="auto">
          <a:xfrm flipH="1">
            <a:off x="6028498" y="2631519"/>
            <a:ext cx="434251" cy="435737"/>
            <a:chOff x="3607592" y="2403135"/>
            <a:chExt cx="718723" cy="718723"/>
          </a:xfrm>
        </p:grpSpPr>
        <p:sp>
          <p:nvSpPr>
            <p:cNvPr id="366" name="Oval 365"/>
            <p:cNvSpPr/>
            <p:nvPr/>
          </p:nvSpPr>
          <p:spPr>
            <a:xfrm>
              <a:off x="3607592" y="2403135"/>
              <a:ext cx="718723" cy="718723"/>
            </a:xfrm>
            <a:prstGeom prst="ellipse">
              <a:avLst/>
            </a:prstGeom>
            <a:solidFill>
              <a:schemeClr val="bg1">
                <a:alpha val="39000"/>
              </a:schemeClr>
            </a:solidFill>
            <a:ln w="3175">
              <a:solidFill>
                <a:schemeClr val="bg1">
                  <a:lumMod val="85000"/>
                </a:schemeClr>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typeface="ＭＳ Ｐゴシック" charset="-128"/>
                <a:cs typeface="Arial" charset="0"/>
              </a:endParaRPr>
            </a:p>
          </p:txBody>
        </p:sp>
        <p:sp>
          <p:nvSpPr>
            <p:cNvPr id="367" name="Oval 366"/>
            <p:cNvSpPr/>
            <p:nvPr/>
          </p:nvSpPr>
          <p:spPr>
            <a:xfrm>
              <a:off x="3713076" y="2512466"/>
              <a:ext cx="498816" cy="500060"/>
            </a:xfrm>
            <a:prstGeom prst="ellipse">
              <a:avLst/>
            </a:prstGeom>
            <a:gradFill>
              <a:gsLst>
                <a:gs pos="0">
                  <a:schemeClr val="bg1"/>
                </a:gs>
                <a:gs pos="100000">
                  <a:schemeClr val="bg1">
                    <a:lumMod val="85000"/>
                  </a:schemeClr>
                </a:gs>
              </a:gsLst>
              <a:lin ang="5400000" scaled="0"/>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typeface="ＭＳ Ｐゴシック" charset="-128"/>
                <a:cs typeface="Arial" charset="0"/>
              </a:endParaRPr>
            </a:p>
          </p:txBody>
        </p:sp>
        <p:sp>
          <p:nvSpPr>
            <p:cNvPr id="368" name="Oval 367"/>
            <p:cNvSpPr/>
            <p:nvPr/>
          </p:nvSpPr>
          <p:spPr>
            <a:xfrm>
              <a:off x="3852529" y="2646892"/>
              <a:ext cx="228847" cy="231210"/>
            </a:xfrm>
            <a:prstGeom prst="ellipse">
              <a:avLst/>
            </a:pr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tileRect/>
            </a:gra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typeface="ＭＳ Ｐゴシック" charset="-128"/>
                <a:cs typeface="Arial" charset="0"/>
              </a:endParaRPr>
            </a:p>
          </p:txBody>
        </p:sp>
      </p:grpSp>
      <p:grpSp>
        <p:nvGrpSpPr>
          <p:cNvPr id="369" name="Group 3"/>
          <p:cNvGrpSpPr>
            <a:grpSpLocks noChangeAspect="1"/>
          </p:cNvGrpSpPr>
          <p:nvPr/>
        </p:nvGrpSpPr>
        <p:grpSpPr bwMode="auto">
          <a:xfrm rot="21366430" flipH="1">
            <a:off x="2329841" y="2332729"/>
            <a:ext cx="433171" cy="436824"/>
            <a:chOff x="3607592" y="2403135"/>
            <a:chExt cx="718723" cy="718723"/>
          </a:xfrm>
        </p:grpSpPr>
        <p:sp>
          <p:nvSpPr>
            <p:cNvPr id="370" name="Oval 369"/>
            <p:cNvSpPr/>
            <p:nvPr/>
          </p:nvSpPr>
          <p:spPr>
            <a:xfrm>
              <a:off x="3607592" y="2403135"/>
              <a:ext cx="718723" cy="718723"/>
            </a:xfrm>
            <a:prstGeom prst="ellipse">
              <a:avLst/>
            </a:prstGeom>
            <a:solidFill>
              <a:schemeClr val="bg1">
                <a:alpha val="39000"/>
              </a:schemeClr>
            </a:solidFill>
            <a:ln w="3175">
              <a:solidFill>
                <a:schemeClr val="bg1">
                  <a:lumMod val="85000"/>
                </a:schemeClr>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typeface="ＭＳ Ｐゴシック" charset="-128"/>
                <a:cs typeface="Arial" charset="0"/>
              </a:endParaRPr>
            </a:p>
          </p:txBody>
        </p:sp>
        <p:sp>
          <p:nvSpPr>
            <p:cNvPr id="371" name="Oval 370"/>
            <p:cNvSpPr/>
            <p:nvPr/>
          </p:nvSpPr>
          <p:spPr>
            <a:xfrm>
              <a:off x="3712862" y="2505363"/>
              <a:ext cx="498267" cy="500603"/>
            </a:xfrm>
            <a:prstGeom prst="ellipse">
              <a:avLst/>
            </a:prstGeom>
            <a:gradFill>
              <a:gsLst>
                <a:gs pos="0">
                  <a:schemeClr val="bg1"/>
                </a:gs>
                <a:gs pos="100000">
                  <a:schemeClr val="bg1">
                    <a:lumMod val="85000"/>
                  </a:schemeClr>
                </a:gs>
              </a:gsLst>
              <a:lin ang="5400000" scaled="0"/>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typeface="ＭＳ Ｐゴシック" charset="-128"/>
                <a:cs typeface="Arial" charset="0"/>
              </a:endParaRPr>
            </a:p>
          </p:txBody>
        </p:sp>
        <p:sp>
          <p:nvSpPr>
            <p:cNvPr id="372" name="Oval 371"/>
            <p:cNvSpPr/>
            <p:nvPr/>
          </p:nvSpPr>
          <p:spPr>
            <a:xfrm>
              <a:off x="3851349" y="2648072"/>
              <a:ext cx="231210" cy="228847"/>
            </a:xfrm>
            <a:prstGeom prst="ellipse">
              <a:avLst/>
            </a:pr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tileRect/>
            </a:gra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typeface="ＭＳ Ｐゴシック" charset="-128"/>
                <a:cs typeface="Arial" charset="0"/>
              </a:endParaRPr>
            </a:p>
          </p:txBody>
        </p:sp>
      </p:grpSp>
      <p:cxnSp>
        <p:nvCxnSpPr>
          <p:cNvPr id="373" name="Straight Connector 372"/>
          <p:cNvCxnSpPr/>
          <p:nvPr/>
        </p:nvCxnSpPr>
        <p:spPr bwMode="auto">
          <a:xfrm flipH="1">
            <a:off x="2718445" y="2904914"/>
            <a:ext cx="3232054" cy="664896"/>
          </a:xfrm>
          <a:prstGeom prst="line">
            <a:avLst/>
          </a:prstGeom>
          <a:ln w="1270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374" name="Straight Connector 373"/>
          <p:cNvCxnSpPr/>
          <p:nvPr/>
        </p:nvCxnSpPr>
        <p:spPr bwMode="auto">
          <a:xfrm>
            <a:off x="2611409" y="2816973"/>
            <a:ext cx="210031" cy="769997"/>
          </a:xfrm>
          <a:prstGeom prst="line">
            <a:avLst/>
          </a:prstGeom>
          <a:ln w="12700">
            <a:solidFill>
              <a:schemeClr val="bg1">
                <a:lumMod val="50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375" name="Group 3"/>
          <p:cNvGrpSpPr>
            <a:grpSpLocks/>
          </p:cNvGrpSpPr>
          <p:nvPr/>
        </p:nvGrpSpPr>
        <p:grpSpPr bwMode="auto">
          <a:xfrm flipH="1">
            <a:off x="2496822" y="3230729"/>
            <a:ext cx="634417" cy="636587"/>
            <a:chOff x="3607592" y="2403135"/>
            <a:chExt cx="718723" cy="718723"/>
          </a:xfrm>
        </p:grpSpPr>
        <p:sp>
          <p:nvSpPr>
            <p:cNvPr id="376" name="Oval 375"/>
            <p:cNvSpPr/>
            <p:nvPr/>
          </p:nvSpPr>
          <p:spPr>
            <a:xfrm>
              <a:off x="3607592" y="2403135"/>
              <a:ext cx="718723" cy="718723"/>
            </a:xfrm>
            <a:prstGeom prst="ellipse">
              <a:avLst/>
            </a:prstGeom>
            <a:solidFill>
              <a:schemeClr val="bg1">
                <a:alpha val="39000"/>
              </a:schemeClr>
            </a:solidFill>
            <a:ln w="3175">
              <a:solidFill>
                <a:schemeClr val="bg1">
                  <a:lumMod val="85000"/>
                </a:schemeClr>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typeface="ＭＳ Ｐゴシック" charset="-128"/>
                <a:cs typeface="Arial" charset="0"/>
              </a:endParaRPr>
            </a:p>
          </p:txBody>
        </p:sp>
        <p:sp>
          <p:nvSpPr>
            <p:cNvPr id="377" name="Oval 376"/>
            <p:cNvSpPr/>
            <p:nvPr/>
          </p:nvSpPr>
          <p:spPr>
            <a:xfrm>
              <a:off x="3713076" y="2512466"/>
              <a:ext cx="498816" cy="500060"/>
            </a:xfrm>
            <a:prstGeom prst="ellipse">
              <a:avLst/>
            </a:prstGeom>
            <a:gradFill>
              <a:gsLst>
                <a:gs pos="0">
                  <a:schemeClr val="bg1"/>
                </a:gs>
                <a:gs pos="100000">
                  <a:schemeClr val="bg1">
                    <a:lumMod val="85000"/>
                  </a:schemeClr>
                </a:gs>
              </a:gsLst>
              <a:lin ang="5400000" scaled="0"/>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typeface="ＭＳ Ｐゴシック" charset="-128"/>
                <a:cs typeface="Arial" charset="0"/>
              </a:endParaRPr>
            </a:p>
          </p:txBody>
        </p:sp>
        <p:sp>
          <p:nvSpPr>
            <p:cNvPr id="378" name="Oval 377"/>
            <p:cNvSpPr/>
            <p:nvPr/>
          </p:nvSpPr>
          <p:spPr>
            <a:xfrm>
              <a:off x="3852529" y="2646892"/>
              <a:ext cx="228847" cy="231210"/>
            </a:xfrm>
            <a:prstGeom prst="ellipse">
              <a:avLst/>
            </a:pr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tileRect/>
            </a:gra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typeface="ＭＳ Ｐゴシック" charset="-128"/>
                <a:cs typeface="Arial" charset="0"/>
              </a:endParaRPr>
            </a:p>
          </p:txBody>
        </p:sp>
      </p:grpSp>
      <p:grpSp>
        <p:nvGrpSpPr>
          <p:cNvPr id="379" name="Group 3"/>
          <p:cNvGrpSpPr>
            <a:grpSpLocks noChangeAspect="1"/>
          </p:cNvGrpSpPr>
          <p:nvPr/>
        </p:nvGrpSpPr>
        <p:grpSpPr bwMode="auto">
          <a:xfrm rot="21366430" flipH="1">
            <a:off x="6937263" y="4648189"/>
            <a:ext cx="433171" cy="436824"/>
            <a:chOff x="3607592" y="2403135"/>
            <a:chExt cx="718723" cy="718723"/>
          </a:xfrm>
        </p:grpSpPr>
        <p:sp>
          <p:nvSpPr>
            <p:cNvPr id="380" name="Oval 379"/>
            <p:cNvSpPr/>
            <p:nvPr/>
          </p:nvSpPr>
          <p:spPr>
            <a:xfrm>
              <a:off x="3607592" y="2403135"/>
              <a:ext cx="718723" cy="718723"/>
            </a:xfrm>
            <a:prstGeom prst="ellipse">
              <a:avLst/>
            </a:prstGeom>
            <a:solidFill>
              <a:schemeClr val="bg1">
                <a:alpha val="39000"/>
              </a:schemeClr>
            </a:solidFill>
            <a:ln w="3175">
              <a:solidFill>
                <a:schemeClr val="bg1">
                  <a:lumMod val="85000"/>
                </a:schemeClr>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typeface="ＭＳ Ｐゴシック" charset="-128"/>
                <a:cs typeface="Arial" charset="0"/>
              </a:endParaRPr>
            </a:p>
          </p:txBody>
        </p:sp>
        <p:sp>
          <p:nvSpPr>
            <p:cNvPr id="381" name="Oval 380"/>
            <p:cNvSpPr/>
            <p:nvPr/>
          </p:nvSpPr>
          <p:spPr>
            <a:xfrm>
              <a:off x="3712862" y="2505363"/>
              <a:ext cx="498267" cy="500603"/>
            </a:xfrm>
            <a:prstGeom prst="ellipse">
              <a:avLst/>
            </a:prstGeom>
            <a:gradFill>
              <a:gsLst>
                <a:gs pos="0">
                  <a:schemeClr val="bg1"/>
                </a:gs>
                <a:gs pos="100000">
                  <a:schemeClr val="bg1">
                    <a:lumMod val="85000"/>
                  </a:schemeClr>
                </a:gs>
              </a:gsLst>
              <a:lin ang="5400000" scaled="0"/>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typeface="ＭＳ Ｐゴシック" charset="-128"/>
                <a:cs typeface="Arial" charset="0"/>
              </a:endParaRPr>
            </a:p>
          </p:txBody>
        </p:sp>
        <p:sp>
          <p:nvSpPr>
            <p:cNvPr id="382" name="Oval 381"/>
            <p:cNvSpPr/>
            <p:nvPr/>
          </p:nvSpPr>
          <p:spPr>
            <a:xfrm>
              <a:off x="3851349" y="2648072"/>
              <a:ext cx="231210" cy="228847"/>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typeface="ＭＳ Ｐゴシック" charset="-128"/>
                <a:cs typeface="Arial" charset="0"/>
              </a:endParaRPr>
            </a:p>
          </p:txBody>
        </p:sp>
      </p:grpSp>
      <p:grpSp>
        <p:nvGrpSpPr>
          <p:cNvPr id="383" name="Group 3"/>
          <p:cNvGrpSpPr>
            <a:grpSpLocks noChangeAspect="1"/>
          </p:cNvGrpSpPr>
          <p:nvPr/>
        </p:nvGrpSpPr>
        <p:grpSpPr bwMode="auto">
          <a:xfrm rot="21366430" flipH="1">
            <a:off x="6648126" y="3980800"/>
            <a:ext cx="433171" cy="436824"/>
            <a:chOff x="3607592" y="2403135"/>
            <a:chExt cx="718723" cy="718723"/>
          </a:xfrm>
        </p:grpSpPr>
        <p:sp>
          <p:nvSpPr>
            <p:cNvPr id="384" name="Oval 383"/>
            <p:cNvSpPr/>
            <p:nvPr/>
          </p:nvSpPr>
          <p:spPr>
            <a:xfrm>
              <a:off x="3607592" y="2403135"/>
              <a:ext cx="718723" cy="718723"/>
            </a:xfrm>
            <a:prstGeom prst="ellipse">
              <a:avLst/>
            </a:prstGeom>
            <a:solidFill>
              <a:schemeClr val="bg1">
                <a:alpha val="39000"/>
              </a:schemeClr>
            </a:solidFill>
            <a:ln w="3175">
              <a:solidFill>
                <a:schemeClr val="bg1">
                  <a:lumMod val="85000"/>
                </a:schemeClr>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typeface="ＭＳ Ｐゴシック" charset="-128"/>
                <a:cs typeface="Arial" charset="0"/>
              </a:endParaRPr>
            </a:p>
          </p:txBody>
        </p:sp>
        <p:sp>
          <p:nvSpPr>
            <p:cNvPr id="385" name="Oval 384"/>
            <p:cNvSpPr/>
            <p:nvPr/>
          </p:nvSpPr>
          <p:spPr>
            <a:xfrm>
              <a:off x="3712862" y="2505363"/>
              <a:ext cx="498267" cy="500603"/>
            </a:xfrm>
            <a:prstGeom prst="ellipse">
              <a:avLst/>
            </a:prstGeom>
            <a:gradFill>
              <a:gsLst>
                <a:gs pos="0">
                  <a:schemeClr val="bg1"/>
                </a:gs>
                <a:gs pos="100000">
                  <a:schemeClr val="bg1">
                    <a:lumMod val="85000"/>
                  </a:schemeClr>
                </a:gs>
              </a:gsLst>
              <a:lin ang="5400000" scaled="0"/>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typeface="ＭＳ Ｐゴシック" charset="-128"/>
                <a:cs typeface="Arial" charset="0"/>
              </a:endParaRPr>
            </a:p>
          </p:txBody>
        </p:sp>
        <p:sp>
          <p:nvSpPr>
            <p:cNvPr id="386" name="Oval 385"/>
            <p:cNvSpPr/>
            <p:nvPr/>
          </p:nvSpPr>
          <p:spPr>
            <a:xfrm>
              <a:off x="3851349" y="2648072"/>
              <a:ext cx="231210" cy="228847"/>
            </a:xfrm>
            <a:prstGeom prst="ellipse">
              <a:avLst/>
            </a:pr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tileRect/>
            </a:gra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typeface="ＭＳ Ｐゴシック" charset="-128"/>
                <a:cs typeface="Arial" charset="0"/>
              </a:endParaRPr>
            </a:p>
          </p:txBody>
        </p:sp>
      </p:grpSp>
      <p:grpSp>
        <p:nvGrpSpPr>
          <p:cNvPr id="387" name="Group 3"/>
          <p:cNvGrpSpPr>
            <a:grpSpLocks noChangeAspect="1"/>
          </p:cNvGrpSpPr>
          <p:nvPr/>
        </p:nvGrpSpPr>
        <p:grpSpPr bwMode="auto">
          <a:xfrm rot="21366430" flipH="1">
            <a:off x="3354509" y="4718865"/>
            <a:ext cx="433171" cy="436824"/>
            <a:chOff x="3607592" y="2403135"/>
            <a:chExt cx="718723" cy="718723"/>
          </a:xfrm>
        </p:grpSpPr>
        <p:sp>
          <p:nvSpPr>
            <p:cNvPr id="388" name="Oval 387"/>
            <p:cNvSpPr/>
            <p:nvPr/>
          </p:nvSpPr>
          <p:spPr>
            <a:xfrm>
              <a:off x="3607592" y="2403135"/>
              <a:ext cx="718723" cy="718723"/>
            </a:xfrm>
            <a:prstGeom prst="ellipse">
              <a:avLst/>
            </a:prstGeom>
            <a:solidFill>
              <a:schemeClr val="bg1">
                <a:alpha val="39000"/>
              </a:schemeClr>
            </a:solidFill>
            <a:ln w="3175">
              <a:solidFill>
                <a:schemeClr val="bg1">
                  <a:lumMod val="85000"/>
                </a:schemeClr>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typeface="ＭＳ Ｐゴシック" charset="-128"/>
                <a:cs typeface="Arial" charset="0"/>
              </a:endParaRPr>
            </a:p>
          </p:txBody>
        </p:sp>
        <p:sp>
          <p:nvSpPr>
            <p:cNvPr id="389" name="Oval 388"/>
            <p:cNvSpPr/>
            <p:nvPr/>
          </p:nvSpPr>
          <p:spPr>
            <a:xfrm>
              <a:off x="3712862" y="2505363"/>
              <a:ext cx="498267" cy="500603"/>
            </a:xfrm>
            <a:prstGeom prst="ellipse">
              <a:avLst/>
            </a:prstGeom>
            <a:gradFill>
              <a:gsLst>
                <a:gs pos="0">
                  <a:schemeClr val="bg1"/>
                </a:gs>
                <a:gs pos="100000">
                  <a:schemeClr val="bg1">
                    <a:lumMod val="85000"/>
                  </a:schemeClr>
                </a:gs>
              </a:gsLst>
              <a:lin ang="5400000" scaled="0"/>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typeface="ＭＳ Ｐゴシック" charset="-128"/>
                <a:cs typeface="Arial" charset="0"/>
              </a:endParaRPr>
            </a:p>
          </p:txBody>
        </p:sp>
        <p:sp>
          <p:nvSpPr>
            <p:cNvPr id="390" name="Oval 389"/>
            <p:cNvSpPr/>
            <p:nvPr/>
          </p:nvSpPr>
          <p:spPr>
            <a:xfrm>
              <a:off x="3851349" y="2648072"/>
              <a:ext cx="231210" cy="228847"/>
            </a:xfrm>
            <a:prstGeom prst="ellipse">
              <a:avLst/>
            </a:pr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tileRect/>
            </a:gra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typeface="ＭＳ Ｐゴシック" charset="-128"/>
                <a:cs typeface="Arial" charset="0"/>
              </a:endParaRPr>
            </a:p>
          </p:txBody>
        </p:sp>
      </p:grpSp>
      <p:sp>
        <p:nvSpPr>
          <p:cNvPr id="391" name="Freeform 5"/>
          <p:cNvSpPr>
            <a:spLocks noChangeAspect="1"/>
          </p:cNvSpPr>
          <p:nvPr/>
        </p:nvSpPr>
        <p:spPr bwMode="auto">
          <a:xfrm rot="19702126" flipH="1">
            <a:off x="7177167" y="3970110"/>
            <a:ext cx="408280" cy="436824"/>
          </a:xfrm>
          <a:custGeom>
            <a:avLst/>
            <a:gdLst>
              <a:gd name="T0" fmla="*/ 2147483647 w 1145"/>
              <a:gd name="T1" fmla="*/ 2147483647 h 844"/>
              <a:gd name="T2" fmla="*/ 2147483647 w 1145"/>
              <a:gd name="T3" fmla="*/ 2147483647 h 844"/>
              <a:gd name="T4" fmla="*/ 2147483647 w 1145"/>
              <a:gd name="T5" fmla="*/ 2147483647 h 844"/>
              <a:gd name="T6" fmla="*/ 2147483647 w 1145"/>
              <a:gd name="T7" fmla="*/ 2147483647 h 844"/>
              <a:gd name="T8" fmla="*/ 2147483647 w 1145"/>
              <a:gd name="T9" fmla="*/ 2147483647 h 844"/>
              <a:gd name="T10" fmla="*/ 2147483647 w 1145"/>
              <a:gd name="T11" fmla="*/ 2147483647 h 844"/>
              <a:gd name="T12" fmla="*/ 2147483647 w 1145"/>
              <a:gd name="T13" fmla="*/ 2147483647 h 844"/>
              <a:gd name="T14" fmla="*/ 2147483647 w 1145"/>
              <a:gd name="T15" fmla="*/ 2147483647 h 844"/>
              <a:gd name="T16" fmla="*/ 2147483647 w 1145"/>
              <a:gd name="T17" fmla="*/ 2147483647 h 844"/>
              <a:gd name="T18" fmla="*/ 2147483647 w 1145"/>
              <a:gd name="T19" fmla="*/ 2147483647 h 844"/>
              <a:gd name="T20" fmla="*/ 2147483647 w 1145"/>
              <a:gd name="T21" fmla="*/ 2147483647 h 844"/>
              <a:gd name="T22" fmla="*/ 2147483647 w 1145"/>
              <a:gd name="T23" fmla="*/ 2147483647 h 844"/>
              <a:gd name="T24" fmla="*/ 2147483647 w 1145"/>
              <a:gd name="T25" fmla="*/ 2147483647 h 844"/>
              <a:gd name="T26" fmla="*/ 2147483647 w 1145"/>
              <a:gd name="T27" fmla="*/ 2147483647 h 844"/>
              <a:gd name="T28" fmla="*/ 2147483647 w 1145"/>
              <a:gd name="T29" fmla="*/ 2147483647 h 844"/>
              <a:gd name="T30" fmla="*/ 2147483647 w 1145"/>
              <a:gd name="T31" fmla="*/ 2147483647 h 844"/>
              <a:gd name="T32" fmla="*/ 2147483647 w 1145"/>
              <a:gd name="T33" fmla="*/ 2147483647 h 844"/>
              <a:gd name="T34" fmla="*/ 2147483647 w 1145"/>
              <a:gd name="T35" fmla="*/ 2147483647 h 844"/>
              <a:gd name="T36" fmla="*/ 2147483647 w 1145"/>
              <a:gd name="T37" fmla="*/ 2147483647 h 844"/>
              <a:gd name="T38" fmla="*/ 2147483647 w 1145"/>
              <a:gd name="T39" fmla="*/ 2147483647 h 844"/>
              <a:gd name="T40" fmla="*/ 2147483647 w 1145"/>
              <a:gd name="T41" fmla="*/ 2147483647 h 844"/>
              <a:gd name="T42" fmla="*/ 2147483647 w 1145"/>
              <a:gd name="T43" fmla="*/ 2147483647 h 844"/>
              <a:gd name="T44" fmla="*/ 2147483647 w 1145"/>
              <a:gd name="T45" fmla="*/ 2147483647 h 844"/>
              <a:gd name="T46" fmla="*/ 2147483647 w 1145"/>
              <a:gd name="T47" fmla="*/ 2147483647 h 844"/>
              <a:gd name="T48" fmla="*/ 2147483647 w 1145"/>
              <a:gd name="T49" fmla="*/ 2147483647 h 844"/>
              <a:gd name="T50" fmla="*/ 2147483647 w 1145"/>
              <a:gd name="T51" fmla="*/ 2147483647 h 844"/>
              <a:gd name="T52" fmla="*/ 2147483647 w 1145"/>
              <a:gd name="T53" fmla="*/ 2147483647 h 844"/>
              <a:gd name="T54" fmla="*/ 2147483647 w 1145"/>
              <a:gd name="T55" fmla="*/ 2147483647 h 844"/>
              <a:gd name="T56" fmla="*/ 2147483647 w 1145"/>
              <a:gd name="T57" fmla="*/ 2147483647 h 844"/>
              <a:gd name="T58" fmla="*/ 2147483647 w 1145"/>
              <a:gd name="T59" fmla="*/ 2147483647 h 844"/>
              <a:gd name="T60" fmla="*/ 2147483647 w 1145"/>
              <a:gd name="T61" fmla="*/ 2147483647 h 844"/>
              <a:gd name="T62" fmla="*/ 2147483647 w 1145"/>
              <a:gd name="T63" fmla="*/ 2147483647 h 844"/>
              <a:gd name="T64" fmla="*/ 2147483647 w 1145"/>
              <a:gd name="T65" fmla="*/ 2147483647 h 844"/>
              <a:gd name="T66" fmla="*/ 2147483647 w 1145"/>
              <a:gd name="T67" fmla="*/ 2147483647 h 844"/>
              <a:gd name="T68" fmla="*/ 2147483647 w 1145"/>
              <a:gd name="T69" fmla="*/ 2147483647 h 844"/>
              <a:gd name="T70" fmla="*/ 2147483647 w 1145"/>
              <a:gd name="T71" fmla="*/ 2147483647 h 844"/>
              <a:gd name="T72" fmla="*/ 2147483647 w 1145"/>
              <a:gd name="T73" fmla="*/ 2147483647 h 844"/>
              <a:gd name="T74" fmla="*/ 2147483647 w 1145"/>
              <a:gd name="T75" fmla="*/ 2147483647 h 844"/>
              <a:gd name="T76" fmla="*/ 2147483647 w 1145"/>
              <a:gd name="T77" fmla="*/ 2147483647 h 844"/>
              <a:gd name="T78" fmla="*/ 2147483647 w 1145"/>
              <a:gd name="T79" fmla="*/ 2147483647 h 844"/>
              <a:gd name="T80" fmla="*/ 2147483647 w 1145"/>
              <a:gd name="T81" fmla="*/ 2147483647 h 844"/>
              <a:gd name="T82" fmla="*/ 2147483647 w 1145"/>
              <a:gd name="T83" fmla="*/ 2147483647 h 844"/>
              <a:gd name="T84" fmla="*/ 2147483647 w 1145"/>
              <a:gd name="T85" fmla="*/ 0 h 844"/>
              <a:gd name="T86" fmla="*/ 2147483647 w 1145"/>
              <a:gd name="T87" fmla="*/ 2147483647 h 844"/>
              <a:gd name="T88" fmla="*/ 2147483647 w 1145"/>
              <a:gd name="T89" fmla="*/ 2147483647 h 844"/>
              <a:gd name="T90" fmla="*/ 2147483647 w 1145"/>
              <a:gd name="T91" fmla="*/ 2147483647 h 844"/>
              <a:gd name="T92" fmla="*/ 2147483647 w 1145"/>
              <a:gd name="T93" fmla="*/ 2147483647 h 844"/>
              <a:gd name="T94" fmla="*/ 2147483647 w 1145"/>
              <a:gd name="T95" fmla="*/ 2147483647 h 844"/>
              <a:gd name="T96" fmla="*/ 2147483647 w 1145"/>
              <a:gd name="T97" fmla="*/ 2147483647 h 8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145"/>
              <a:gd name="T148" fmla="*/ 0 h 844"/>
              <a:gd name="T149" fmla="*/ 1145 w 1145"/>
              <a:gd name="T150" fmla="*/ 844 h 8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145" h="844">
                <a:moveTo>
                  <a:pt x="391" y="209"/>
                </a:moveTo>
                <a:lnTo>
                  <a:pt x="302" y="230"/>
                </a:lnTo>
                <a:lnTo>
                  <a:pt x="299" y="223"/>
                </a:lnTo>
                <a:lnTo>
                  <a:pt x="296" y="219"/>
                </a:lnTo>
                <a:lnTo>
                  <a:pt x="293" y="215"/>
                </a:lnTo>
                <a:lnTo>
                  <a:pt x="289" y="215"/>
                </a:lnTo>
                <a:lnTo>
                  <a:pt x="285" y="217"/>
                </a:lnTo>
                <a:lnTo>
                  <a:pt x="282" y="221"/>
                </a:lnTo>
                <a:lnTo>
                  <a:pt x="278" y="228"/>
                </a:lnTo>
                <a:lnTo>
                  <a:pt x="275" y="237"/>
                </a:lnTo>
                <a:lnTo>
                  <a:pt x="58" y="289"/>
                </a:lnTo>
                <a:lnTo>
                  <a:pt x="53" y="292"/>
                </a:lnTo>
                <a:lnTo>
                  <a:pt x="40" y="297"/>
                </a:lnTo>
                <a:lnTo>
                  <a:pt x="33" y="302"/>
                </a:lnTo>
                <a:lnTo>
                  <a:pt x="26" y="307"/>
                </a:lnTo>
                <a:lnTo>
                  <a:pt x="20" y="313"/>
                </a:lnTo>
                <a:lnTo>
                  <a:pt x="15" y="321"/>
                </a:lnTo>
                <a:lnTo>
                  <a:pt x="5" y="343"/>
                </a:lnTo>
                <a:lnTo>
                  <a:pt x="0" y="350"/>
                </a:lnTo>
                <a:lnTo>
                  <a:pt x="275" y="336"/>
                </a:lnTo>
                <a:lnTo>
                  <a:pt x="278" y="345"/>
                </a:lnTo>
                <a:lnTo>
                  <a:pt x="282" y="353"/>
                </a:lnTo>
                <a:lnTo>
                  <a:pt x="284" y="355"/>
                </a:lnTo>
                <a:lnTo>
                  <a:pt x="285" y="358"/>
                </a:lnTo>
                <a:lnTo>
                  <a:pt x="288" y="359"/>
                </a:lnTo>
                <a:lnTo>
                  <a:pt x="289" y="359"/>
                </a:lnTo>
                <a:lnTo>
                  <a:pt x="292" y="359"/>
                </a:lnTo>
                <a:lnTo>
                  <a:pt x="293" y="358"/>
                </a:lnTo>
                <a:lnTo>
                  <a:pt x="296" y="355"/>
                </a:lnTo>
                <a:lnTo>
                  <a:pt x="298" y="352"/>
                </a:lnTo>
                <a:lnTo>
                  <a:pt x="301" y="344"/>
                </a:lnTo>
                <a:lnTo>
                  <a:pt x="303" y="334"/>
                </a:lnTo>
                <a:lnTo>
                  <a:pt x="401" y="330"/>
                </a:lnTo>
                <a:lnTo>
                  <a:pt x="481" y="331"/>
                </a:lnTo>
                <a:lnTo>
                  <a:pt x="485" y="367"/>
                </a:lnTo>
                <a:lnTo>
                  <a:pt x="489" y="408"/>
                </a:lnTo>
                <a:lnTo>
                  <a:pt x="495" y="454"/>
                </a:lnTo>
                <a:lnTo>
                  <a:pt x="502" y="500"/>
                </a:lnTo>
                <a:lnTo>
                  <a:pt x="508" y="544"/>
                </a:lnTo>
                <a:lnTo>
                  <a:pt x="513" y="583"/>
                </a:lnTo>
                <a:lnTo>
                  <a:pt x="518" y="613"/>
                </a:lnTo>
                <a:lnTo>
                  <a:pt x="520" y="632"/>
                </a:lnTo>
                <a:lnTo>
                  <a:pt x="525" y="654"/>
                </a:lnTo>
                <a:lnTo>
                  <a:pt x="533" y="688"/>
                </a:lnTo>
                <a:lnTo>
                  <a:pt x="541" y="728"/>
                </a:lnTo>
                <a:lnTo>
                  <a:pt x="553" y="770"/>
                </a:lnTo>
                <a:lnTo>
                  <a:pt x="546" y="771"/>
                </a:lnTo>
                <a:lnTo>
                  <a:pt x="472" y="789"/>
                </a:lnTo>
                <a:lnTo>
                  <a:pt x="468" y="791"/>
                </a:lnTo>
                <a:lnTo>
                  <a:pt x="464" y="795"/>
                </a:lnTo>
                <a:lnTo>
                  <a:pt x="461" y="801"/>
                </a:lnTo>
                <a:lnTo>
                  <a:pt x="460" y="802"/>
                </a:lnTo>
                <a:lnTo>
                  <a:pt x="549" y="798"/>
                </a:lnTo>
                <a:lnTo>
                  <a:pt x="560" y="798"/>
                </a:lnTo>
                <a:lnTo>
                  <a:pt x="565" y="819"/>
                </a:lnTo>
                <a:lnTo>
                  <a:pt x="571" y="835"/>
                </a:lnTo>
                <a:lnTo>
                  <a:pt x="574" y="844"/>
                </a:lnTo>
                <a:lnTo>
                  <a:pt x="577" y="844"/>
                </a:lnTo>
                <a:lnTo>
                  <a:pt x="578" y="836"/>
                </a:lnTo>
                <a:lnTo>
                  <a:pt x="581" y="825"/>
                </a:lnTo>
                <a:lnTo>
                  <a:pt x="584" y="812"/>
                </a:lnTo>
                <a:lnTo>
                  <a:pt x="587" y="798"/>
                </a:lnTo>
                <a:lnTo>
                  <a:pt x="594" y="797"/>
                </a:lnTo>
                <a:lnTo>
                  <a:pt x="682" y="801"/>
                </a:lnTo>
                <a:lnTo>
                  <a:pt x="681" y="800"/>
                </a:lnTo>
                <a:lnTo>
                  <a:pt x="680" y="795"/>
                </a:lnTo>
                <a:lnTo>
                  <a:pt x="674" y="790"/>
                </a:lnTo>
                <a:lnTo>
                  <a:pt x="670" y="788"/>
                </a:lnTo>
                <a:lnTo>
                  <a:pt x="596" y="771"/>
                </a:lnTo>
                <a:lnTo>
                  <a:pt x="594" y="770"/>
                </a:lnTo>
                <a:lnTo>
                  <a:pt x="603" y="728"/>
                </a:lnTo>
                <a:lnTo>
                  <a:pt x="612" y="689"/>
                </a:lnTo>
                <a:lnTo>
                  <a:pt x="619" y="654"/>
                </a:lnTo>
                <a:lnTo>
                  <a:pt x="625" y="631"/>
                </a:lnTo>
                <a:lnTo>
                  <a:pt x="627" y="612"/>
                </a:lnTo>
                <a:lnTo>
                  <a:pt x="632" y="583"/>
                </a:lnTo>
                <a:lnTo>
                  <a:pt x="636" y="545"/>
                </a:lnTo>
                <a:lnTo>
                  <a:pt x="643" y="502"/>
                </a:lnTo>
                <a:lnTo>
                  <a:pt x="649" y="456"/>
                </a:lnTo>
                <a:lnTo>
                  <a:pt x="654" y="411"/>
                </a:lnTo>
                <a:lnTo>
                  <a:pt x="660" y="369"/>
                </a:lnTo>
                <a:lnTo>
                  <a:pt x="664" y="334"/>
                </a:lnTo>
                <a:lnTo>
                  <a:pt x="744" y="332"/>
                </a:lnTo>
                <a:lnTo>
                  <a:pt x="819" y="336"/>
                </a:lnTo>
                <a:lnTo>
                  <a:pt x="822" y="343"/>
                </a:lnTo>
                <a:lnTo>
                  <a:pt x="825" y="349"/>
                </a:lnTo>
                <a:lnTo>
                  <a:pt x="828" y="352"/>
                </a:lnTo>
                <a:lnTo>
                  <a:pt x="832" y="353"/>
                </a:lnTo>
                <a:lnTo>
                  <a:pt x="835" y="352"/>
                </a:lnTo>
                <a:lnTo>
                  <a:pt x="837" y="349"/>
                </a:lnTo>
                <a:lnTo>
                  <a:pt x="840" y="344"/>
                </a:lnTo>
                <a:lnTo>
                  <a:pt x="843" y="337"/>
                </a:lnTo>
                <a:lnTo>
                  <a:pt x="1145" y="352"/>
                </a:lnTo>
                <a:lnTo>
                  <a:pt x="1140" y="345"/>
                </a:lnTo>
                <a:lnTo>
                  <a:pt x="1130" y="323"/>
                </a:lnTo>
                <a:lnTo>
                  <a:pt x="1125" y="316"/>
                </a:lnTo>
                <a:lnTo>
                  <a:pt x="1119" y="309"/>
                </a:lnTo>
                <a:lnTo>
                  <a:pt x="1112" y="304"/>
                </a:lnTo>
                <a:lnTo>
                  <a:pt x="1105" y="299"/>
                </a:lnTo>
                <a:lnTo>
                  <a:pt x="1092" y="294"/>
                </a:lnTo>
                <a:lnTo>
                  <a:pt x="1087" y="292"/>
                </a:lnTo>
                <a:lnTo>
                  <a:pt x="846" y="233"/>
                </a:lnTo>
                <a:lnTo>
                  <a:pt x="843" y="223"/>
                </a:lnTo>
                <a:lnTo>
                  <a:pt x="839" y="215"/>
                </a:lnTo>
                <a:lnTo>
                  <a:pt x="837" y="213"/>
                </a:lnTo>
                <a:lnTo>
                  <a:pt x="836" y="211"/>
                </a:lnTo>
                <a:lnTo>
                  <a:pt x="833" y="210"/>
                </a:lnTo>
                <a:lnTo>
                  <a:pt x="832" y="209"/>
                </a:lnTo>
                <a:lnTo>
                  <a:pt x="828" y="210"/>
                </a:lnTo>
                <a:lnTo>
                  <a:pt x="825" y="213"/>
                </a:lnTo>
                <a:lnTo>
                  <a:pt x="822" y="219"/>
                </a:lnTo>
                <a:lnTo>
                  <a:pt x="819" y="227"/>
                </a:lnTo>
                <a:lnTo>
                  <a:pt x="754" y="211"/>
                </a:lnTo>
                <a:lnTo>
                  <a:pt x="668" y="187"/>
                </a:lnTo>
                <a:lnTo>
                  <a:pt x="667" y="161"/>
                </a:lnTo>
                <a:lnTo>
                  <a:pt x="664" y="136"/>
                </a:lnTo>
                <a:lnTo>
                  <a:pt x="660" y="112"/>
                </a:lnTo>
                <a:lnTo>
                  <a:pt x="654" y="94"/>
                </a:lnTo>
                <a:lnTo>
                  <a:pt x="647" y="81"/>
                </a:lnTo>
                <a:lnTo>
                  <a:pt x="639" y="69"/>
                </a:lnTo>
                <a:lnTo>
                  <a:pt x="637" y="55"/>
                </a:lnTo>
                <a:lnTo>
                  <a:pt x="633" y="42"/>
                </a:lnTo>
                <a:lnTo>
                  <a:pt x="627" y="31"/>
                </a:lnTo>
                <a:lnTo>
                  <a:pt x="619" y="21"/>
                </a:lnTo>
                <a:lnTo>
                  <a:pt x="609" y="12"/>
                </a:lnTo>
                <a:lnTo>
                  <a:pt x="598" y="6"/>
                </a:lnTo>
                <a:lnTo>
                  <a:pt x="592" y="4"/>
                </a:lnTo>
                <a:lnTo>
                  <a:pt x="587" y="2"/>
                </a:lnTo>
                <a:lnTo>
                  <a:pt x="580" y="0"/>
                </a:lnTo>
                <a:lnTo>
                  <a:pt x="574" y="0"/>
                </a:lnTo>
                <a:lnTo>
                  <a:pt x="567" y="0"/>
                </a:lnTo>
                <a:lnTo>
                  <a:pt x="561" y="2"/>
                </a:lnTo>
                <a:lnTo>
                  <a:pt x="556" y="3"/>
                </a:lnTo>
                <a:lnTo>
                  <a:pt x="550" y="5"/>
                </a:lnTo>
                <a:lnTo>
                  <a:pt x="539" y="12"/>
                </a:lnTo>
                <a:lnTo>
                  <a:pt x="529" y="19"/>
                </a:lnTo>
                <a:lnTo>
                  <a:pt x="522" y="28"/>
                </a:lnTo>
                <a:lnTo>
                  <a:pt x="515" y="40"/>
                </a:lnTo>
                <a:lnTo>
                  <a:pt x="510" y="52"/>
                </a:lnTo>
                <a:lnTo>
                  <a:pt x="508" y="65"/>
                </a:lnTo>
                <a:lnTo>
                  <a:pt x="503" y="72"/>
                </a:lnTo>
                <a:lnTo>
                  <a:pt x="498" y="79"/>
                </a:lnTo>
                <a:lnTo>
                  <a:pt x="494" y="87"/>
                </a:lnTo>
                <a:lnTo>
                  <a:pt x="491" y="94"/>
                </a:lnTo>
                <a:lnTo>
                  <a:pt x="485" y="112"/>
                </a:lnTo>
                <a:lnTo>
                  <a:pt x="481" y="135"/>
                </a:lnTo>
                <a:lnTo>
                  <a:pt x="478" y="159"/>
                </a:lnTo>
                <a:lnTo>
                  <a:pt x="477" y="185"/>
                </a:lnTo>
                <a:lnTo>
                  <a:pt x="391" y="209"/>
                </a:lnTo>
                <a:close/>
              </a:path>
            </a:pathLst>
          </a:cu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tileRect/>
          </a:gradFill>
          <a:ln w="9525">
            <a:noFill/>
            <a:round/>
            <a:headEnd/>
            <a:tailEnd/>
          </a:ln>
        </p:spPr>
        <p:txBody>
          <a:bodyPr/>
          <a:lstStyle/>
          <a:p>
            <a:pPr>
              <a:defRPr/>
            </a:pPr>
            <a:endParaRPr lang="en-US" sz="2400">
              <a:ea typeface="ＭＳ Ｐゴシック" charset="-128"/>
            </a:endParaRPr>
          </a:p>
        </p:txBody>
      </p:sp>
      <p:grpSp>
        <p:nvGrpSpPr>
          <p:cNvPr id="392" name="Group 391"/>
          <p:cNvGrpSpPr/>
          <p:nvPr/>
        </p:nvGrpSpPr>
        <p:grpSpPr>
          <a:xfrm>
            <a:off x="1109413" y="2054041"/>
            <a:ext cx="1163135" cy="409837"/>
            <a:chOff x="1109413" y="2054041"/>
            <a:chExt cx="1163135" cy="409837"/>
          </a:xfrm>
        </p:grpSpPr>
        <p:sp>
          <p:nvSpPr>
            <p:cNvPr id="393" name="Freeform 8"/>
            <p:cNvSpPr>
              <a:spLocks noChangeAspect="1" noEditPoints="1"/>
            </p:cNvSpPr>
            <p:nvPr/>
          </p:nvSpPr>
          <p:spPr bwMode="auto">
            <a:xfrm flipH="1">
              <a:off x="1957767" y="2061540"/>
              <a:ext cx="314781" cy="402338"/>
            </a:xfrm>
            <a:custGeom>
              <a:avLst/>
              <a:gdLst>
                <a:gd name="T0" fmla="*/ 2147483647 w 658"/>
                <a:gd name="T1" fmla="*/ 0 h 707"/>
                <a:gd name="T2" fmla="*/ 2147483647 w 658"/>
                <a:gd name="T3" fmla="*/ 2147483647 h 707"/>
                <a:gd name="T4" fmla="*/ 2147483647 w 658"/>
                <a:gd name="T5" fmla="*/ 2147483647 h 707"/>
                <a:gd name="T6" fmla="*/ 2147483647 w 658"/>
                <a:gd name="T7" fmla="*/ 2147483647 h 707"/>
                <a:gd name="T8" fmla="*/ 2147483647 w 658"/>
                <a:gd name="T9" fmla="*/ 2147483647 h 707"/>
                <a:gd name="T10" fmla="*/ 2147483647 w 658"/>
                <a:gd name="T11" fmla="*/ 2147483647 h 707"/>
                <a:gd name="T12" fmla="*/ 2147483647 w 658"/>
                <a:gd name="T13" fmla="*/ 2147483647 h 707"/>
                <a:gd name="T14" fmla="*/ 2147483647 w 658"/>
                <a:gd name="T15" fmla="*/ 2147483647 h 707"/>
                <a:gd name="T16" fmla="*/ 2147483647 w 658"/>
                <a:gd name="T17" fmla="*/ 2147483647 h 707"/>
                <a:gd name="T18" fmla="*/ 2147483647 w 658"/>
                <a:gd name="T19" fmla="*/ 2147483647 h 707"/>
                <a:gd name="T20" fmla="*/ 2147483647 w 658"/>
                <a:gd name="T21" fmla="*/ 2147483647 h 707"/>
                <a:gd name="T22" fmla="*/ 2147483647 w 658"/>
                <a:gd name="T23" fmla="*/ 2147483647 h 707"/>
                <a:gd name="T24" fmla="*/ 2147483647 w 658"/>
                <a:gd name="T25" fmla="*/ 2147483647 h 707"/>
                <a:gd name="T26" fmla="*/ 2147483647 w 658"/>
                <a:gd name="T27" fmla="*/ 2147483647 h 707"/>
                <a:gd name="T28" fmla="*/ 2147483647 w 658"/>
                <a:gd name="T29" fmla="*/ 2147483647 h 707"/>
                <a:gd name="T30" fmla="*/ 2147483647 w 658"/>
                <a:gd name="T31" fmla="*/ 2147483647 h 707"/>
                <a:gd name="T32" fmla="*/ 2147483647 w 658"/>
                <a:gd name="T33" fmla="*/ 2147483647 h 707"/>
                <a:gd name="T34" fmla="*/ 2147483647 w 658"/>
                <a:gd name="T35" fmla="*/ 2147483647 h 707"/>
                <a:gd name="T36" fmla="*/ 2147483647 w 658"/>
                <a:gd name="T37" fmla="*/ 2147483647 h 707"/>
                <a:gd name="T38" fmla="*/ 2147483647 w 658"/>
                <a:gd name="T39" fmla="*/ 2147483647 h 707"/>
                <a:gd name="T40" fmla="*/ 2147483647 w 658"/>
                <a:gd name="T41" fmla="*/ 0 h 707"/>
                <a:gd name="T42" fmla="*/ 2147483647 w 658"/>
                <a:gd name="T43" fmla="*/ 2147483647 h 707"/>
                <a:gd name="T44" fmla="*/ 2147483647 w 658"/>
                <a:gd name="T45" fmla="*/ 2147483647 h 707"/>
                <a:gd name="T46" fmla="*/ 2147483647 w 658"/>
                <a:gd name="T47" fmla="*/ 2147483647 h 707"/>
                <a:gd name="T48" fmla="*/ 2147483647 w 658"/>
                <a:gd name="T49" fmla="*/ 2147483647 h 707"/>
                <a:gd name="T50" fmla="*/ 2147483647 w 658"/>
                <a:gd name="T51" fmla="*/ 2147483647 h 707"/>
                <a:gd name="T52" fmla="*/ 2147483647 w 658"/>
                <a:gd name="T53" fmla="*/ 2147483647 h 707"/>
                <a:gd name="T54" fmla="*/ 2147483647 w 658"/>
                <a:gd name="T55" fmla="*/ 2147483647 h 707"/>
                <a:gd name="T56" fmla="*/ 2147483647 w 658"/>
                <a:gd name="T57" fmla="*/ 2147483647 h 707"/>
                <a:gd name="T58" fmla="*/ 2147483647 w 658"/>
                <a:gd name="T59" fmla="*/ 2147483647 h 707"/>
                <a:gd name="T60" fmla="*/ 2147483647 w 658"/>
                <a:gd name="T61" fmla="*/ 2147483647 h 707"/>
                <a:gd name="T62" fmla="*/ 2147483647 w 658"/>
                <a:gd name="T63" fmla="*/ 2147483647 h 707"/>
                <a:gd name="T64" fmla="*/ 2147483647 w 658"/>
                <a:gd name="T65" fmla="*/ 2147483647 h 707"/>
                <a:gd name="T66" fmla="*/ 2147483647 w 658"/>
                <a:gd name="T67" fmla="*/ 2147483647 h 707"/>
                <a:gd name="T68" fmla="*/ 2147483647 w 658"/>
                <a:gd name="T69" fmla="*/ 2147483647 h 707"/>
                <a:gd name="T70" fmla="*/ 2147483647 w 658"/>
                <a:gd name="T71" fmla="*/ 2147483647 h 707"/>
                <a:gd name="T72" fmla="*/ 2147483647 w 658"/>
                <a:gd name="T73" fmla="*/ 2147483647 h 707"/>
                <a:gd name="T74" fmla="*/ 2147483647 w 658"/>
                <a:gd name="T75" fmla="*/ 2147483647 h 707"/>
                <a:gd name="T76" fmla="*/ 2147483647 w 658"/>
                <a:gd name="T77" fmla="*/ 2147483647 h 707"/>
                <a:gd name="T78" fmla="*/ 2147483647 w 658"/>
                <a:gd name="T79" fmla="*/ 2147483647 h 707"/>
                <a:gd name="T80" fmla="*/ 2147483647 w 658"/>
                <a:gd name="T81" fmla="*/ 2147483647 h 707"/>
                <a:gd name="T82" fmla="*/ 2147483647 w 658"/>
                <a:gd name="T83" fmla="*/ 2147483647 h 707"/>
                <a:gd name="T84" fmla="*/ 2147483647 w 658"/>
                <a:gd name="T85" fmla="*/ 2147483647 h 707"/>
                <a:gd name="T86" fmla="*/ 2147483647 w 658"/>
                <a:gd name="T87" fmla="*/ 2147483647 h 707"/>
                <a:gd name="T88" fmla="*/ 2147483647 w 658"/>
                <a:gd name="T89" fmla="*/ 2147483647 h 707"/>
                <a:gd name="T90" fmla="*/ 2147483647 w 658"/>
                <a:gd name="T91" fmla="*/ 2147483647 h 707"/>
                <a:gd name="T92" fmla="*/ 2147483647 w 658"/>
                <a:gd name="T93" fmla="*/ 2147483647 h 707"/>
                <a:gd name="T94" fmla="*/ 2147483647 w 658"/>
                <a:gd name="T95" fmla="*/ 2147483647 h 707"/>
                <a:gd name="T96" fmla="*/ 2147483647 w 658"/>
                <a:gd name="T97" fmla="*/ 2147483647 h 707"/>
                <a:gd name="T98" fmla="*/ 2147483647 w 658"/>
                <a:gd name="T99" fmla="*/ 2147483647 h 707"/>
                <a:gd name="T100" fmla="*/ 2147483647 w 658"/>
                <a:gd name="T101" fmla="*/ 2147483647 h 707"/>
                <a:gd name="T102" fmla="*/ 2147483647 w 658"/>
                <a:gd name="T103" fmla="*/ 2147483647 h 707"/>
                <a:gd name="T104" fmla="*/ 2147483647 w 658"/>
                <a:gd name="T105" fmla="*/ 2147483647 h 707"/>
                <a:gd name="T106" fmla="*/ 2147483647 w 658"/>
                <a:gd name="T107" fmla="*/ 2147483647 h 707"/>
                <a:gd name="T108" fmla="*/ 2147483647 w 658"/>
                <a:gd name="T109" fmla="*/ 2147483647 h 707"/>
                <a:gd name="T110" fmla="*/ 2147483647 w 658"/>
                <a:gd name="T111" fmla="*/ 2147483647 h 707"/>
                <a:gd name="T112" fmla="*/ 2147483647 w 658"/>
                <a:gd name="T113" fmla="*/ 2147483647 h 707"/>
                <a:gd name="T114" fmla="*/ 2147483647 w 658"/>
                <a:gd name="T115" fmla="*/ 2147483647 h 7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58"/>
                <a:gd name="T175" fmla="*/ 0 h 707"/>
                <a:gd name="T176" fmla="*/ 658 w 658"/>
                <a:gd name="T177" fmla="*/ 707 h 70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58" h="707">
                  <a:moveTo>
                    <a:pt x="68" y="0"/>
                  </a:moveTo>
                  <a:lnTo>
                    <a:pt x="574" y="0"/>
                  </a:lnTo>
                  <a:lnTo>
                    <a:pt x="585" y="0"/>
                  </a:lnTo>
                  <a:lnTo>
                    <a:pt x="595" y="4"/>
                  </a:lnTo>
                  <a:lnTo>
                    <a:pt x="605" y="7"/>
                  </a:lnTo>
                  <a:lnTo>
                    <a:pt x="613" y="13"/>
                  </a:lnTo>
                  <a:lnTo>
                    <a:pt x="620" y="19"/>
                  </a:lnTo>
                  <a:lnTo>
                    <a:pt x="625" y="27"/>
                  </a:lnTo>
                  <a:lnTo>
                    <a:pt x="629" y="35"/>
                  </a:lnTo>
                  <a:lnTo>
                    <a:pt x="629" y="44"/>
                  </a:lnTo>
                  <a:lnTo>
                    <a:pt x="629" y="446"/>
                  </a:lnTo>
                  <a:lnTo>
                    <a:pt x="629" y="455"/>
                  </a:lnTo>
                  <a:lnTo>
                    <a:pt x="625" y="463"/>
                  </a:lnTo>
                  <a:lnTo>
                    <a:pt x="620" y="471"/>
                  </a:lnTo>
                  <a:lnTo>
                    <a:pt x="613" y="477"/>
                  </a:lnTo>
                  <a:lnTo>
                    <a:pt x="605" y="483"/>
                  </a:lnTo>
                  <a:lnTo>
                    <a:pt x="595" y="486"/>
                  </a:lnTo>
                  <a:lnTo>
                    <a:pt x="585" y="490"/>
                  </a:lnTo>
                  <a:lnTo>
                    <a:pt x="574" y="490"/>
                  </a:lnTo>
                  <a:lnTo>
                    <a:pt x="563" y="490"/>
                  </a:lnTo>
                  <a:lnTo>
                    <a:pt x="563" y="510"/>
                  </a:lnTo>
                  <a:lnTo>
                    <a:pt x="561" y="510"/>
                  </a:lnTo>
                  <a:lnTo>
                    <a:pt x="658" y="692"/>
                  </a:lnTo>
                  <a:lnTo>
                    <a:pt x="658" y="697"/>
                  </a:lnTo>
                  <a:lnTo>
                    <a:pt x="658" y="700"/>
                  </a:lnTo>
                  <a:lnTo>
                    <a:pt x="656" y="703"/>
                  </a:lnTo>
                  <a:lnTo>
                    <a:pt x="651" y="706"/>
                  </a:lnTo>
                  <a:lnTo>
                    <a:pt x="647" y="707"/>
                  </a:lnTo>
                  <a:lnTo>
                    <a:pt x="642" y="706"/>
                  </a:lnTo>
                  <a:lnTo>
                    <a:pt x="639" y="703"/>
                  </a:lnTo>
                  <a:lnTo>
                    <a:pt x="636" y="701"/>
                  </a:lnTo>
                  <a:lnTo>
                    <a:pt x="601" y="636"/>
                  </a:lnTo>
                  <a:lnTo>
                    <a:pt x="57" y="636"/>
                  </a:lnTo>
                  <a:lnTo>
                    <a:pt x="24" y="699"/>
                  </a:lnTo>
                  <a:lnTo>
                    <a:pt x="22" y="702"/>
                  </a:lnTo>
                  <a:lnTo>
                    <a:pt x="17" y="703"/>
                  </a:lnTo>
                  <a:lnTo>
                    <a:pt x="13" y="705"/>
                  </a:lnTo>
                  <a:lnTo>
                    <a:pt x="7" y="703"/>
                  </a:lnTo>
                  <a:lnTo>
                    <a:pt x="3" y="701"/>
                  </a:lnTo>
                  <a:lnTo>
                    <a:pt x="2" y="698"/>
                  </a:lnTo>
                  <a:lnTo>
                    <a:pt x="0" y="694"/>
                  </a:lnTo>
                  <a:lnTo>
                    <a:pt x="2" y="690"/>
                  </a:lnTo>
                  <a:lnTo>
                    <a:pt x="96" y="510"/>
                  </a:lnTo>
                  <a:lnTo>
                    <a:pt x="93" y="510"/>
                  </a:lnTo>
                  <a:lnTo>
                    <a:pt x="93" y="490"/>
                  </a:lnTo>
                  <a:lnTo>
                    <a:pt x="68" y="490"/>
                  </a:lnTo>
                  <a:lnTo>
                    <a:pt x="57" y="490"/>
                  </a:lnTo>
                  <a:lnTo>
                    <a:pt x="47" y="486"/>
                  </a:lnTo>
                  <a:lnTo>
                    <a:pt x="37" y="483"/>
                  </a:lnTo>
                  <a:lnTo>
                    <a:pt x="29" y="477"/>
                  </a:lnTo>
                  <a:lnTo>
                    <a:pt x="22" y="471"/>
                  </a:lnTo>
                  <a:lnTo>
                    <a:pt x="17" y="463"/>
                  </a:lnTo>
                  <a:lnTo>
                    <a:pt x="13" y="455"/>
                  </a:lnTo>
                  <a:lnTo>
                    <a:pt x="13" y="446"/>
                  </a:lnTo>
                  <a:lnTo>
                    <a:pt x="13" y="44"/>
                  </a:lnTo>
                  <a:lnTo>
                    <a:pt x="13" y="35"/>
                  </a:lnTo>
                  <a:lnTo>
                    <a:pt x="17" y="27"/>
                  </a:lnTo>
                  <a:lnTo>
                    <a:pt x="22" y="19"/>
                  </a:lnTo>
                  <a:lnTo>
                    <a:pt x="29" y="13"/>
                  </a:lnTo>
                  <a:lnTo>
                    <a:pt x="37" y="7"/>
                  </a:lnTo>
                  <a:lnTo>
                    <a:pt x="47" y="4"/>
                  </a:lnTo>
                  <a:lnTo>
                    <a:pt x="57" y="0"/>
                  </a:lnTo>
                  <a:lnTo>
                    <a:pt x="68" y="0"/>
                  </a:lnTo>
                  <a:close/>
                  <a:moveTo>
                    <a:pt x="508" y="387"/>
                  </a:moveTo>
                  <a:lnTo>
                    <a:pt x="522" y="387"/>
                  </a:lnTo>
                  <a:lnTo>
                    <a:pt x="534" y="389"/>
                  </a:lnTo>
                  <a:lnTo>
                    <a:pt x="546" y="393"/>
                  </a:lnTo>
                  <a:lnTo>
                    <a:pt x="556" y="398"/>
                  </a:lnTo>
                  <a:lnTo>
                    <a:pt x="564" y="403"/>
                  </a:lnTo>
                  <a:lnTo>
                    <a:pt x="570" y="410"/>
                  </a:lnTo>
                  <a:lnTo>
                    <a:pt x="574" y="417"/>
                  </a:lnTo>
                  <a:lnTo>
                    <a:pt x="575" y="426"/>
                  </a:lnTo>
                  <a:lnTo>
                    <a:pt x="574" y="434"/>
                  </a:lnTo>
                  <a:lnTo>
                    <a:pt x="570" y="440"/>
                  </a:lnTo>
                  <a:lnTo>
                    <a:pt x="564" y="447"/>
                  </a:lnTo>
                  <a:lnTo>
                    <a:pt x="556" y="453"/>
                  </a:lnTo>
                  <a:lnTo>
                    <a:pt x="546" y="458"/>
                  </a:lnTo>
                  <a:lnTo>
                    <a:pt x="534" y="462"/>
                  </a:lnTo>
                  <a:lnTo>
                    <a:pt x="522" y="464"/>
                  </a:lnTo>
                  <a:lnTo>
                    <a:pt x="508" y="465"/>
                  </a:lnTo>
                  <a:lnTo>
                    <a:pt x="494" y="464"/>
                  </a:lnTo>
                  <a:lnTo>
                    <a:pt x="481" y="462"/>
                  </a:lnTo>
                  <a:lnTo>
                    <a:pt x="470" y="458"/>
                  </a:lnTo>
                  <a:lnTo>
                    <a:pt x="460" y="453"/>
                  </a:lnTo>
                  <a:lnTo>
                    <a:pt x="451" y="447"/>
                  </a:lnTo>
                  <a:lnTo>
                    <a:pt x="446" y="440"/>
                  </a:lnTo>
                  <a:lnTo>
                    <a:pt x="441" y="434"/>
                  </a:lnTo>
                  <a:lnTo>
                    <a:pt x="440" y="426"/>
                  </a:lnTo>
                  <a:lnTo>
                    <a:pt x="441" y="417"/>
                  </a:lnTo>
                  <a:lnTo>
                    <a:pt x="446" y="410"/>
                  </a:lnTo>
                  <a:lnTo>
                    <a:pt x="451" y="403"/>
                  </a:lnTo>
                  <a:lnTo>
                    <a:pt x="460" y="398"/>
                  </a:lnTo>
                  <a:lnTo>
                    <a:pt x="470" y="393"/>
                  </a:lnTo>
                  <a:lnTo>
                    <a:pt x="481" y="389"/>
                  </a:lnTo>
                  <a:lnTo>
                    <a:pt x="494" y="387"/>
                  </a:lnTo>
                  <a:lnTo>
                    <a:pt x="508" y="387"/>
                  </a:lnTo>
                  <a:close/>
                  <a:moveTo>
                    <a:pt x="123" y="388"/>
                  </a:moveTo>
                  <a:lnTo>
                    <a:pt x="137" y="388"/>
                  </a:lnTo>
                  <a:lnTo>
                    <a:pt x="150" y="390"/>
                  </a:lnTo>
                  <a:lnTo>
                    <a:pt x="161" y="394"/>
                  </a:lnTo>
                  <a:lnTo>
                    <a:pt x="171" y="399"/>
                  </a:lnTo>
                  <a:lnTo>
                    <a:pt x="179" y="404"/>
                  </a:lnTo>
                  <a:lnTo>
                    <a:pt x="186" y="411"/>
                  </a:lnTo>
                  <a:lnTo>
                    <a:pt x="191" y="418"/>
                  </a:lnTo>
                  <a:lnTo>
                    <a:pt x="192" y="427"/>
                  </a:lnTo>
                  <a:lnTo>
                    <a:pt x="191" y="435"/>
                  </a:lnTo>
                  <a:lnTo>
                    <a:pt x="186" y="441"/>
                  </a:lnTo>
                  <a:lnTo>
                    <a:pt x="179" y="448"/>
                  </a:lnTo>
                  <a:lnTo>
                    <a:pt x="171" y="454"/>
                  </a:lnTo>
                  <a:lnTo>
                    <a:pt x="161" y="459"/>
                  </a:lnTo>
                  <a:lnTo>
                    <a:pt x="150" y="463"/>
                  </a:lnTo>
                  <a:lnTo>
                    <a:pt x="137" y="465"/>
                  </a:lnTo>
                  <a:lnTo>
                    <a:pt x="123" y="466"/>
                  </a:lnTo>
                  <a:lnTo>
                    <a:pt x="110" y="465"/>
                  </a:lnTo>
                  <a:lnTo>
                    <a:pt x="98" y="463"/>
                  </a:lnTo>
                  <a:lnTo>
                    <a:pt x="86" y="459"/>
                  </a:lnTo>
                  <a:lnTo>
                    <a:pt x="75" y="454"/>
                  </a:lnTo>
                  <a:lnTo>
                    <a:pt x="68" y="448"/>
                  </a:lnTo>
                  <a:lnTo>
                    <a:pt x="61" y="441"/>
                  </a:lnTo>
                  <a:lnTo>
                    <a:pt x="57" y="435"/>
                  </a:lnTo>
                  <a:lnTo>
                    <a:pt x="55" y="427"/>
                  </a:lnTo>
                  <a:lnTo>
                    <a:pt x="57" y="418"/>
                  </a:lnTo>
                  <a:lnTo>
                    <a:pt x="61" y="411"/>
                  </a:lnTo>
                  <a:lnTo>
                    <a:pt x="68" y="404"/>
                  </a:lnTo>
                  <a:lnTo>
                    <a:pt x="75" y="399"/>
                  </a:lnTo>
                  <a:lnTo>
                    <a:pt x="86" y="394"/>
                  </a:lnTo>
                  <a:lnTo>
                    <a:pt x="98" y="390"/>
                  </a:lnTo>
                  <a:lnTo>
                    <a:pt x="110" y="388"/>
                  </a:lnTo>
                  <a:lnTo>
                    <a:pt x="123" y="388"/>
                  </a:lnTo>
                  <a:close/>
                  <a:moveTo>
                    <a:pt x="594" y="622"/>
                  </a:moveTo>
                  <a:lnTo>
                    <a:pt x="563" y="563"/>
                  </a:lnTo>
                  <a:lnTo>
                    <a:pt x="95" y="563"/>
                  </a:lnTo>
                  <a:lnTo>
                    <a:pt x="65" y="622"/>
                  </a:lnTo>
                  <a:lnTo>
                    <a:pt x="594" y="622"/>
                  </a:lnTo>
                  <a:close/>
                  <a:moveTo>
                    <a:pt x="556" y="549"/>
                  </a:moveTo>
                  <a:lnTo>
                    <a:pt x="534" y="510"/>
                  </a:lnTo>
                  <a:lnTo>
                    <a:pt x="123" y="510"/>
                  </a:lnTo>
                  <a:lnTo>
                    <a:pt x="103" y="549"/>
                  </a:lnTo>
                  <a:lnTo>
                    <a:pt x="556" y="549"/>
                  </a:lnTo>
                  <a:close/>
                  <a:moveTo>
                    <a:pt x="106" y="29"/>
                  </a:moveTo>
                  <a:lnTo>
                    <a:pt x="539" y="29"/>
                  </a:lnTo>
                  <a:lnTo>
                    <a:pt x="549" y="29"/>
                  </a:lnTo>
                  <a:lnTo>
                    <a:pt x="557" y="32"/>
                  </a:lnTo>
                  <a:lnTo>
                    <a:pt x="565" y="34"/>
                  </a:lnTo>
                  <a:lnTo>
                    <a:pt x="572" y="37"/>
                  </a:lnTo>
                  <a:lnTo>
                    <a:pt x="578" y="42"/>
                  </a:lnTo>
                  <a:lnTo>
                    <a:pt x="582" y="47"/>
                  </a:lnTo>
                  <a:lnTo>
                    <a:pt x="585" y="52"/>
                  </a:lnTo>
                  <a:lnTo>
                    <a:pt x="587" y="57"/>
                  </a:lnTo>
                  <a:lnTo>
                    <a:pt x="587" y="319"/>
                  </a:lnTo>
                  <a:lnTo>
                    <a:pt x="585" y="325"/>
                  </a:lnTo>
                  <a:lnTo>
                    <a:pt x="582" y="331"/>
                  </a:lnTo>
                  <a:lnTo>
                    <a:pt x="578" y="335"/>
                  </a:lnTo>
                  <a:lnTo>
                    <a:pt x="572" y="340"/>
                  </a:lnTo>
                  <a:lnTo>
                    <a:pt x="565" y="343"/>
                  </a:lnTo>
                  <a:lnTo>
                    <a:pt x="557" y="345"/>
                  </a:lnTo>
                  <a:lnTo>
                    <a:pt x="549" y="347"/>
                  </a:lnTo>
                  <a:lnTo>
                    <a:pt x="539" y="347"/>
                  </a:lnTo>
                  <a:lnTo>
                    <a:pt x="106" y="347"/>
                  </a:lnTo>
                  <a:lnTo>
                    <a:pt x="96" y="347"/>
                  </a:lnTo>
                  <a:lnTo>
                    <a:pt x="88" y="345"/>
                  </a:lnTo>
                  <a:lnTo>
                    <a:pt x="79" y="343"/>
                  </a:lnTo>
                  <a:lnTo>
                    <a:pt x="72" y="340"/>
                  </a:lnTo>
                  <a:lnTo>
                    <a:pt x="67" y="335"/>
                  </a:lnTo>
                  <a:lnTo>
                    <a:pt x="62" y="331"/>
                  </a:lnTo>
                  <a:lnTo>
                    <a:pt x="60" y="325"/>
                  </a:lnTo>
                  <a:lnTo>
                    <a:pt x="58" y="319"/>
                  </a:lnTo>
                  <a:lnTo>
                    <a:pt x="58" y="57"/>
                  </a:lnTo>
                  <a:lnTo>
                    <a:pt x="60" y="52"/>
                  </a:lnTo>
                  <a:lnTo>
                    <a:pt x="62" y="47"/>
                  </a:lnTo>
                  <a:lnTo>
                    <a:pt x="67" y="42"/>
                  </a:lnTo>
                  <a:lnTo>
                    <a:pt x="72" y="37"/>
                  </a:lnTo>
                  <a:lnTo>
                    <a:pt x="79" y="34"/>
                  </a:lnTo>
                  <a:lnTo>
                    <a:pt x="88" y="32"/>
                  </a:lnTo>
                  <a:lnTo>
                    <a:pt x="96" y="29"/>
                  </a:lnTo>
                  <a:lnTo>
                    <a:pt x="106" y="29"/>
                  </a:lnTo>
                  <a:close/>
                </a:path>
              </a:pathLst>
            </a:cu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tileRect/>
            </a:gradFill>
            <a:ln w="9525">
              <a:noFill/>
              <a:round/>
              <a:headEnd/>
              <a:tailEnd/>
            </a:ln>
          </p:spPr>
          <p:txBody>
            <a:bodyPr/>
            <a:lstStyle/>
            <a:p>
              <a:pPr>
                <a:defRPr/>
              </a:pPr>
              <a:endParaRPr lang="en-US" sz="2400">
                <a:ea typeface="ＭＳ Ｐゴシック" charset="-128"/>
              </a:endParaRPr>
            </a:p>
          </p:txBody>
        </p:sp>
        <p:sp>
          <p:nvSpPr>
            <p:cNvPr id="394" name="Freeform 6"/>
            <p:cNvSpPr>
              <a:spLocks noChangeAspect="1" noEditPoints="1"/>
            </p:cNvSpPr>
            <p:nvPr/>
          </p:nvSpPr>
          <p:spPr bwMode="auto">
            <a:xfrm>
              <a:off x="1511667" y="2054041"/>
              <a:ext cx="342550" cy="291216"/>
            </a:xfrm>
            <a:custGeom>
              <a:avLst/>
              <a:gdLst>
                <a:gd name="T0" fmla="*/ 2147483647 w 703"/>
                <a:gd name="T1" fmla="*/ 2147483647 h 540"/>
                <a:gd name="T2" fmla="*/ 2147483647 w 703"/>
                <a:gd name="T3" fmla="*/ 2147483647 h 540"/>
                <a:gd name="T4" fmla="*/ 2147483647 w 703"/>
                <a:gd name="T5" fmla="*/ 2147483647 h 540"/>
                <a:gd name="T6" fmla="*/ 2147483647 w 703"/>
                <a:gd name="T7" fmla="*/ 2147483647 h 540"/>
                <a:gd name="T8" fmla="*/ 2147483647 w 703"/>
                <a:gd name="T9" fmla="*/ 2147483647 h 540"/>
                <a:gd name="T10" fmla="*/ 2147483647 w 703"/>
                <a:gd name="T11" fmla="*/ 2147483647 h 540"/>
                <a:gd name="T12" fmla="*/ 2147483647 w 703"/>
                <a:gd name="T13" fmla="*/ 0 h 540"/>
                <a:gd name="T14" fmla="*/ 2147483647 w 703"/>
                <a:gd name="T15" fmla="*/ 2147483647 h 540"/>
                <a:gd name="T16" fmla="*/ 2147483647 w 703"/>
                <a:gd name="T17" fmla="*/ 2147483647 h 540"/>
                <a:gd name="T18" fmla="*/ 2147483647 w 703"/>
                <a:gd name="T19" fmla="*/ 2147483647 h 540"/>
                <a:gd name="T20" fmla="*/ 2147483647 w 703"/>
                <a:gd name="T21" fmla="*/ 2147483647 h 540"/>
                <a:gd name="T22" fmla="*/ 2147483647 w 703"/>
                <a:gd name="T23" fmla="*/ 2147483647 h 540"/>
                <a:gd name="T24" fmla="*/ 2147483647 w 703"/>
                <a:gd name="T25" fmla="*/ 2147483647 h 540"/>
                <a:gd name="T26" fmla="*/ 2147483647 w 703"/>
                <a:gd name="T27" fmla="*/ 2147483647 h 540"/>
                <a:gd name="T28" fmla="*/ 2147483647 w 703"/>
                <a:gd name="T29" fmla="*/ 2147483647 h 540"/>
                <a:gd name="T30" fmla="*/ 2147483647 w 703"/>
                <a:gd name="T31" fmla="*/ 2147483647 h 540"/>
                <a:gd name="T32" fmla="*/ 2147483647 w 703"/>
                <a:gd name="T33" fmla="*/ 2147483647 h 540"/>
                <a:gd name="T34" fmla="*/ 2147483647 w 703"/>
                <a:gd name="T35" fmla="*/ 2147483647 h 540"/>
                <a:gd name="T36" fmla="*/ 2147483647 w 703"/>
                <a:gd name="T37" fmla="*/ 2147483647 h 540"/>
                <a:gd name="T38" fmla="*/ 2147483647 w 703"/>
                <a:gd name="T39" fmla="*/ 2147483647 h 540"/>
                <a:gd name="T40" fmla="*/ 2147483647 w 703"/>
                <a:gd name="T41" fmla="*/ 2147483647 h 540"/>
                <a:gd name="T42" fmla="*/ 2147483647 w 703"/>
                <a:gd name="T43" fmla="*/ 2147483647 h 540"/>
                <a:gd name="T44" fmla="*/ 2147483647 w 703"/>
                <a:gd name="T45" fmla="*/ 2147483647 h 540"/>
                <a:gd name="T46" fmla="*/ 2147483647 w 703"/>
                <a:gd name="T47" fmla="*/ 2147483647 h 540"/>
                <a:gd name="T48" fmla="*/ 0 w 703"/>
                <a:gd name="T49" fmla="*/ 2147483647 h 540"/>
                <a:gd name="T50" fmla="*/ 2147483647 w 703"/>
                <a:gd name="T51" fmla="*/ 2147483647 h 540"/>
                <a:gd name="T52" fmla="*/ 2147483647 w 703"/>
                <a:gd name="T53" fmla="*/ 2147483647 h 540"/>
                <a:gd name="T54" fmla="*/ 2147483647 w 703"/>
                <a:gd name="T55" fmla="*/ 2147483647 h 540"/>
                <a:gd name="T56" fmla="*/ 2147483647 w 703"/>
                <a:gd name="T57" fmla="*/ 2147483647 h 540"/>
                <a:gd name="T58" fmla="*/ 2147483647 w 703"/>
                <a:gd name="T59" fmla="*/ 2147483647 h 540"/>
                <a:gd name="T60" fmla="*/ 2147483647 w 703"/>
                <a:gd name="T61" fmla="*/ 2147483647 h 540"/>
                <a:gd name="T62" fmla="*/ 2147483647 w 703"/>
                <a:gd name="T63" fmla="*/ 2147483647 h 540"/>
                <a:gd name="T64" fmla="*/ 2147483647 w 703"/>
                <a:gd name="T65" fmla="*/ 2147483647 h 540"/>
                <a:gd name="T66" fmla="*/ 2147483647 w 703"/>
                <a:gd name="T67" fmla="*/ 2147483647 h 540"/>
                <a:gd name="T68" fmla="*/ 2147483647 w 703"/>
                <a:gd name="T69" fmla="*/ 2147483647 h 540"/>
                <a:gd name="T70" fmla="*/ 2147483647 w 703"/>
                <a:gd name="T71" fmla="*/ 2147483647 h 540"/>
                <a:gd name="T72" fmla="*/ 2147483647 w 703"/>
                <a:gd name="T73" fmla="*/ 2147483647 h 540"/>
                <a:gd name="T74" fmla="*/ 2147483647 w 703"/>
                <a:gd name="T75" fmla="*/ 2147483647 h 540"/>
                <a:gd name="T76" fmla="*/ 2147483647 w 703"/>
                <a:gd name="T77" fmla="*/ 2147483647 h 540"/>
                <a:gd name="T78" fmla="*/ 2147483647 w 703"/>
                <a:gd name="T79" fmla="*/ 2147483647 h 540"/>
                <a:gd name="T80" fmla="*/ 2147483647 w 703"/>
                <a:gd name="T81" fmla="*/ 2147483647 h 540"/>
                <a:gd name="T82" fmla="*/ 2147483647 w 703"/>
                <a:gd name="T83" fmla="*/ 2147483647 h 540"/>
                <a:gd name="T84" fmla="*/ 2147483647 w 703"/>
                <a:gd name="T85" fmla="*/ 2147483647 h 540"/>
                <a:gd name="T86" fmla="*/ 2147483647 w 703"/>
                <a:gd name="T87" fmla="*/ 2147483647 h 540"/>
                <a:gd name="T88" fmla="*/ 2147483647 w 703"/>
                <a:gd name="T89" fmla="*/ 2147483647 h 540"/>
                <a:gd name="T90" fmla="*/ 2147483647 w 703"/>
                <a:gd name="T91" fmla="*/ 2147483647 h 540"/>
                <a:gd name="T92" fmla="*/ 2147483647 w 703"/>
                <a:gd name="T93" fmla="*/ 2147483647 h 540"/>
                <a:gd name="T94" fmla="*/ 2147483647 w 703"/>
                <a:gd name="T95" fmla="*/ 2147483647 h 540"/>
                <a:gd name="T96" fmla="*/ 2147483647 w 703"/>
                <a:gd name="T97" fmla="*/ 2147483647 h 540"/>
                <a:gd name="T98" fmla="*/ 2147483647 w 703"/>
                <a:gd name="T99" fmla="*/ 2147483647 h 540"/>
                <a:gd name="T100" fmla="*/ 2147483647 w 703"/>
                <a:gd name="T101" fmla="*/ 2147483647 h 540"/>
                <a:gd name="T102" fmla="*/ 2147483647 w 703"/>
                <a:gd name="T103" fmla="*/ 2147483647 h 540"/>
                <a:gd name="T104" fmla="*/ 2147483647 w 703"/>
                <a:gd name="T105" fmla="*/ 2147483647 h 540"/>
                <a:gd name="T106" fmla="*/ 2147483647 w 703"/>
                <a:gd name="T107" fmla="*/ 2147483647 h 540"/>
                <a:gd name="T108" fmla="*/ 2147483647 w 703"/>
                <a:gd name="T109" fmla="*/ 2147483647 h 540"/>
                <a:gd name="T110" fmla="*/ 2147483647 w 703"/>
                <a:gd name="T111" fmla="*/ 2147483647 h 540"/>
                <a:gd name="T112" fmla="*/ 2147483647 w 703"/>
                <a:gd name="T113" fmla="*/ 2147483647 h 5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03"/>
                <a:gd name="T172" fmla="*/ 0 h 540"/>
                <a:gd name="T173" fmla="*/ 703 w 703"/>
                <a:gd name="T174" fmla="*/ 540 h 54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03" h="540">
                  <a:moveTo>
                    <a:pt x="160" y="306"/>
                  </a:moveTo>
                  <a:lnTo>
                    <a:pt x="255" y="301"/>
                  </a:lnTo>
                  <a:lnTo>
                    <a:pt x="255" y="302"/>
                  </a:lnTo>
                  <a:lnTo>
                    <a:pt x="422" y="293"/>
                  </a:lnTo>
                  <a:lnTo>
                    <a:pt x="422" y="292"/>
                  </a:lnTo>
                  <a:lnTo>
                    <a:pt x="484" y="288"/>
                  </a:lnTo>
                  <a:lnTo>
                    <a:pt x="485" y="297"/>
                  </a:lnTo>
                  <a:lnTo>
                    <a:pt x="423" y="301"/>
                  </a:lnTo>
                  <a:lnTo>
                    <a:pt x="422" y="300"/>
                  </a:lnTo>
                  <a:lnTo>
                    <a:pt x="255" y="309"/>
                  </a:lnTo>
                  <a:lnTo>
                    <a:pt x="255" y="313"/>
                  </a:lnTo>
                  <a:lnTo>
                    <a:pt x="160" y="318"/>
                  </a:lnTo>
                  <a:lnTo>
                    <a:pt x="160" y="306"/>
                  </a:lnTo>
                  <a:close/>
                  <a:moveTo>
                    <a:pt x="64" y="200"/>
                  </a:moveTo>
                  <a:lnTo>
                    <a:pt x="65" y="246"/>
                  </a:lnTo>
                  <a:lnTo>
                    <a:pt x="65" y="249"/>
                  </a:lnTo>
                  <a:lnTo>
                    <a:pt x="64" y="251"/>
                  </a:lnTo>
                  <a:lnTo>
                    <a:pt x="76" y="259"/>
                  </a:lnTo>
                  <a:lnTo>
                    <a:pt x="76" y="48"/>
                  </a:lnTo>
                  <a:lnTo>
                    <a:pt x="78" y="38"/>
                  </a:lnTo>
                  <a:lnTo>
                    <a:pt x="81" y="29"/>
                  </a:lnTo>
                  <a:lnTo>
                    <a:pt x="86" y="21"/>
                  </a:lnTo>
                  <a:lnTo>
                    <a:pt x="93" y="14"/>
                  </a:lnTo>
                  <a:lnTo>
                    <a:pt x="103" y="7"/>
                  </a:lnTo>
                  <a:lnTo>
                    <a:pt x="113" y="3"/>
                  </a:lnTo>
                  <a:lnTo>
                    <a:pt x="124" y="1"/>
                  </a:lnTo>
                  <a:lnTo>
                    <a:pt x="137" y="0"/>
                  </a:lnTo>
                  <a:lnTo>
                    <a:pt x="643" y="0"/>
                  </a:lnTo>
                  <a:lnTo>
                    <a:pt x="656" y="1"/>
                  </a:lnTo>
                  <a:lnTo>
                    <a:pt x="667" y="3"/>
                  </a:lnTo>
                  <a:lnTo>
                    <a:pt x="677" y="7"/>
                  </a:lnTo>
                  <a:lnTo>
                    <a:pt x="685" y="14"/>
                  </a:lnTo>
                  <a:lnTo>
                    <a:pt x="694" y="21"/>
                  </a:lnTo>
                  <a:lnTo>
                    <a:pt x="699" y="29"/>
                  </a:lnTo>
                  <a:lnTo>
                    <a:pt x="702" y="38"/>
                  </a:lnTo>
                  <a:lnTo>
                    <a:pt x="703" y="48"/>
                  </a:lnTo>
                  <a:lnTo>
                    <a:pt x="703" y="432"/>
                  </a:lnTo>
                  <a:lnTo>
                    <a:pt x="702" y="442"/>
                  </a:lnTo>
                  <a:lnTo>
                    <a:pt x="698" y="451"/>
                  </a:lnTo>
                  <a:lnTo>
                    <a:pt x="692" y="459"/>
                  </a:lnTo>
                  <a:lnTo>
                    <a:pt x="685" y="466"/>
                  </a:lnTo>
                  <a:lnTo>
                    <a:pt x="685" y="525"/>
                  </a:lnTo>
                  <a:lnTo>
                    <a:pt x="685" y="527"/>
                  </a:lnTo>
                  <a:lnTo>
                    <a:pt x="684" y="530"/>
                  </a:lnTo>
                  <a:lnTo>
                    <a:pt x="682" y="533"/>
                  </a:lnTo>
                  <a:lnTo>
                    <a:pt x="679" y="535"/>
                  </a:lnTo>
                  <a:lnTo>
                    <a:pt x="677" y="537"/>
                  </a:lnTo>
                  <a:lnTo>
                    <a:pt x="674" y="538"/>
                  </a:lnTo>
                  <a:lnTo>
                    <a:pt x="670" y="539"/>
                  </a:lnTo>
                  <a:lnTo>
                    <a:pt x="667" y="539"/>
                  </a:lnTo>
                  <a:lnTo>
                    <a:pt x="640" y="539"/>
                  </a:lnTo>
                  <a:lnTo>
                    <a:pt x="636" y="539"/>
                  </a:lnTo>
                  <a:lnTo>
                    <a:pt x="633" y="538"/>
                  </a:lnTo>
                  <a:lnTo>
                    <a:pt x="629" y="537"/>
                  </a:lnTo>
                  <a:lnTo>
                    <a:pt x="627" y="535"/>
                  </a:lnTo>
                  <a:lnTo>
                    <a:pt x="625" y="533"/>
                  </a:lnTo>
                  <a:lnTo>
                    <a:pt x="623" y="530"/>
                  </a:lnTo>
                  <a:lnTo>
                    <a:pt x="622" y="527"/>
                  </a:lnTo>
                  <a:lnTo>
                    <a:pt x="622" y="525"/>
                  </a:lnTo>
                  <a:lnTo>
                    <a:pt x="622" y="480"/>
                  </a:lnTo>
                  <a:lnTo>
                    <a:pt x="160" y="480"/>
                  </a:lnTo>
                  <a:lnTo>
                    <a:pt x="160" y="525"/>
                  </a:lnTo>
                  <a:lnTo>
                    <a:pt x="158" y="528"/>
                  </a:lnTo>
                  <a:lnTo>
                    <a:pt x="158" y="530"/>
                  </a:lnTo>
                  <a:lnTo>
                    <a:pt x="155" y="534"/>
                  </a:lnTo>
                  <a:lnTo>
                    <a:pt x="154" y="536"/>
                  </a:lnTo>
                  <a:lnTo>
                    <a:pt x="151" y="537"/>
                  </a:lnTo>
                  <a:lnTo>
                    <a:pt x="148" y="539"/>
                  </a:lnTo>
                  <a:lnTo>
                    <a:pt x="144" y="539"/>
                  </a:lnTo>
                  <a:lnTo>
                    <a:pt x="140" y="540"/>
                  </a:lnTo>
                  <a:lnTo>
                    <a:pt x="114" y="540"/>
                  </a:lnTo>
                  <a:lnTo>
                    <a:pt x="110" y="539"/>
                  </a:lnTo>
                  <a:lnTo>
                    <a:pt x="106" y="539"/>
                  </a:lnTo>
                  <a:lnTo>
                    <a:pt x="103" y="537"/>
                  </a:lnTo>
                  <a:lnTo>
                    <a:pt x="100" y="536"/>
                  </a:lnTo>
                  <a:lnTo>
                    <a:pt x="98" y="534"/>
                  </a:lnTo>
                  <a:lnTo>
                    <a:pt x="96" y="530"/>
                  </a:lnTo>
                  <a:lnTo>
                    <a:pt x="95" y="528"/>
                  </a:lnTo>
                  <a:lnTo>
                    <a:pt x="95" y="525"/>
                  </a:lnTo>
                  <a:lnTo>
                    <a:pt x="95" y="466"/>
                  </a:lnTo>
                  <a:lnTo>
                    <a:pt x="88" y="460"/>
                  </a:lnTo>
                  <a:lnTo>
                    <a:pt x="81" y="451"/>
                  </a:lnTo>
                  <a:lnTo>
                    <a:pt x="78" y="442"/>
                  </a:lnTo>
                  <a:lnTo>
                    <a:pt x="76" y="432"/>
                  </a:lnTo>
                  <a:lnTo>
                    <a:pt x="76" y="270"/>
                  </a:lnTo>
                  <a:lnTo>
                    <a:pt x="58" y="259"/>
                  </a:lnTo>
                  <a:lnTo>
                    <a:pt x="54" y="263"/>
                  </a:lnTo>
                  <a:lnTo>
                    <a:pt x="50" y="265"/>
                  </a:lnTo>
                  <a:lnTo>
                    <a:pt x="44" y="266"/>
                  </a:lnTo>
                  <a:lnTo>
                    <a:pt x="38" y="267"/>
                  </a:lnTo>
                  <a:lnTo>
                    <a:pt x="27" y="267"/>
                  </a:lnTo>
                  <a:lnTo>
                    <a:pt x="23" y="266"/>
                  </a:lnTo>
                  <a:lnTo>
                    <a:pt x="17" y="265"/>
                  </a:lnTo>
                  <a:lnTo>
                    <a:pt x="13" y="264"/>
                  </a:lnTo>
                  <a:lnTo>
                    <a:pt x="9" y="260"/>
                  </a:lnTo>
                  <a:lnTo>
                    <a:pt x="6" y="258"/>
                  </a:lnTo>
                  <a:lnTo>
                    <a:pt x="3" y="254"/>
                  </a:lnTo>
                  <a:lnTo>
                    <a:pt x="2" y="250"/>
                  </a:lnTo>
                  <a:lnTo>
                    <a:pt x="0" y="246"/>
                  </a:lnTo>
                  <a:lnTo>
                    <a:pt x="0" y="201"/>
                  </a:lnTo>
                  <a:lnTo>
                    <a:pt x="0" y="197"/>
                  </a:lnTo>
                  <a:lnTo>
                    <a:pt x="2" y="193"/>
                  </a:lnTo>
                  <a:lnTo>
                    <a:pt x="5" y="189"/>
                  </a:lnTo>
                  <a:lnTo>
                    <a:pt x="7" y="187"/>
                  </a:lnTo>
                  <a:lnTo>
                    <a:pt x="12" y="183"/>
                  </a:lnTo>
                  <a:lnTo>
                    <a:pt x="16" y="181"/>
                  </a:lnTo>
                  <a:lnTo>
                    <a:pt x="21" y="180"/>
                  </a:lnTo>
                  <a:lnTo>
                    <a:pt x="26" y="180"/>
                  </a:lnTo>
                  <a:lnTo>
                    <a:pt x="37" y="180"/>
                  </a:lnTo>
                  <a:lnTo>
                    <a:pt x="43" y="180"/>
                  </a:lnTo>
                  <a:lnTo>
                    <a:pt x="48" y="181"/>
                  </a:lnTo>
                  <a:lnTo>
                    <a:pt x="52" y="183"/>
                  </a:lnTo>
                  <a:lnTo>
                    <a:pt x="57" y="185"/>
                  </a:lnTo>
                  <a:lnTo>
                    <a:pt x="59" y="189"/>
                  </a:lnTo>
                  <a:lnTo>
                    <a:pt x="62" y="192"/>
                  </a:lnTo>
                  <a:lnTo>
                    <a:pt x="64" y="197"/>
                  </a:lnTo>
                  <a:lnTo>
                    <a:pt x="64" y="200"/>
                  </a:lnTo>
                  <a:close/>
                  <a:moveTo>
                    <a:pt x="547" y="398"/>
                  </a:moveTo>
                  <a:lnTo>
                    <a:pt x="664" y="398"/>
                  </a:lnTo>
                  <a:lnTo>
                    <a:pt x="668" y="398"/>
                  </a:lnTo>
                  <a:lnTo>
                    <a:pt x="671" y="399"/>
                  </a:lnTo>
                  <a:lnTo>
                    <a:pt x="674" y="400"/>
                  </a:lnTo>
                  <a:lnTo>
                    <a:pt x="677" y="403"/>
                  </a:lnTo>
                  <a:lnTo>
                    <a:pt x="679" y="405"/>
                  </a:lnTo>
                  <a:lnTo>
                    <a:pt x="681" y="407"/>
                  </a:lnTo>
                  <a:lnTo>
                    <a:pt x="682" y="410"/>
                  </a:lnTo>
                  <a:lnTo>
                    <a:pt x="682" y="413"/>
                  </a:lnTo>
                  <a:lnTo>
                    <a:pt x="682" y="437"/>
                  </a:lnTo>
                  <a:lnTo>
                    <a:pt x="682" y="441"/>
                  </a:lnTo>
                  <a:lnTo>
                    <a:pt x="681" y="443"/>
                  </a:lnTo>
                  <a:lnTo>
                    <a:pt x="679" y="445"/>
                  </a:lnTo>
                  <a:lnTo>
                    <a:pt x="677" y="447"/>
                  </a:lnTo>
                  <a:lnTo>
                    <a:pt x="674" y="450"/>
                  </a:lnTo>
                  <a:lnTo>
                    <a:pt x="671" y="451"/>
                  </a:lnTo>
                  <a:lnTo>
                    <a:pt x="668" y="452"/>
                  </a:lnTo>
                  <a:lnTo>
                    <a:pt x="664" y="452"/>
                  </a:lnTo>
                  <a:lnTo>
                    <a:pt x="547" y="452"/>
                  </a:lnTo>
                  <a:lnTo>
                    <a:pt x="543" y="452"/>
                  </a:lnTo>
                  <a:lnTo>
                    <a:pt x="540" y="451"/>
                  </a:lnTo>
                  <a:lnTo>
                    <a:pt x="536" y="450"/>
                  </a:lnTo>
                  <a:lnTo>
                    <a:pt x="533" y="447"/>
                  </a:lnTo>
                  <a:lnTo>
                    <a:pt x="532" y="445"/>
                  </a:lnTo>
                  <a:lnTo>
                    <a:pt x="529" y="443"/>
                  </a:lnTo>
                  <a:lnTo>
                    <a:pt x="529" y="441"/>
                  </a:lnTo>
                  <a:lnTo>
                    <a:pt x="527" y="437"/>
                  </a:lnTo>
                  <a:lnTo>
                    <a:pt x="527" y="413"/>
                  </a:lnTo>
                  <a:lnTo>
                    <a:pt x="529" y="410"/>
                  </a:lnTo>
                  <a:lnTo>
                    <a:pt x="529" y="407"/>
                  </a:lnTo>
                  <a:lnTo>
                    <a:pt x="532" y="405"/>
                  </a:lnTo>
                  <a:lnTo>
                    <a:pt x="533" y="403"/>
                  </a:lnTo>
                  <a:lnTo>
                    <a:pt x="536" y="400"/>
                  </a:lnTo>
                  <a:lnTo>
                    <a:pt x="540" y="399"/>
                  </a:lnTo>
                  <a:lnTo>
                    <a:pt x="543" y="398"/>
                  </a:lnTo>
                  <a:lnTo>
                    <a:pt x="547" y="398"/>
                  </a:lnTo>
                  <a:close/>
                  <a:moveTo>
                    <a:pt x="117" y="399"/>
                  </a:moveTo>
                  <a:lnTo>
                    <a:pt x="234" y="399"/>
                  </a:lnTo>
                  <a:lnTo>
                    <a:pt x="238" y="399"/>
                  </a:lnTo>
                  <a:lnTo>
                    <a:pt x="243" y="400"/>
                  </a:lnTo>
                  <a:lnTo>
                    <a:pt x="245" y="402"/>
                  </a:lnTo>
                  <a:lnTo>
                    <a:pt x="248" y="404"/>
                  </a:lnTo>
                  <a:lnTo>
                    <a:pt x="250" y="406"/>
                  </a:lnTo>
                  <a:lnTo>
                    <a:pt x="253" y="408"/>
                  </a:lnTo>
                  <a:lnTo>
                    <a:pt x="253" y="410"/>
                  </a:lnTo>
                  <a:lnTo>
                    <a:pt x="254" y="414"/>
                  </a:lnTo>
                  <a:lnTo>
                    <a:pt x="254" y="437"/>
                  </a:lnTo>
                  <a:lnTo>
                    <a:pt x="253" y="441"/>
                  </a:lnTo>
                  <a:lnTo>
                    <a:pt x="253" y="444"/>
                  </a:lnTo>
                  <a:lnTo>
                    <a:pt x="250" y="446"/>
                  </a:lnTo>
                  <a:lnTo>
                    <a:pt x="248" y="449"/>
                  </a:lnTo>
                  <a:lnTo>
                    <a:pt x="245" y="451"/>
                  </a:lnTo>
                  <a:lnTo>
                    <a:pt x="243" y="452"/>
                  </a:lnTo>
                  <a:lnTo>
                    <a:pt x="238" y="453"/>
                  </a:lnTo>
                  <a:lnTo>
                    <a:pt x="234" y="453"/>
                  </a:lnTo>
                  <a:lnTo>
                    <a:pt x="117" y="453"/>
                  </a:lnTo>
                  <a:lnTo>
                    <a:pt x="114" y="453"/>
                  </a:lnTo>
                  <a:lnTo>
                    <a:pt x="110" y="452"/>
                  </a:lnTo>
                  <a:lnTo>
                    <a:pt x="107" y="451"/>
                  </a:lnTo>
                  <a:lnTo>
                    <a:pt x="105" y="449"/>
                  </a:lnTo>
                  <a:lnTo>
                    <a:pt x="102" y="446"/>
                  </a:lnTo>
                  <a:lnTo>
                    <a:pt x="100" y="444"/>
                  </a:lnTo>
                  <a:lnTo>
                    <a:pt x="99" y="441"/>
                  </a:lnTo>
                  <a:lnTo>
                    <a:pt x="99" y="437"/>
                  </a:lnTo>
                  <a:lnTo>
                    <a:pt x="99" y="414"/>
                  </a:lnTo>
                  <a:lnTo>
                    <a:pt x="99" y="410"/>
                  </a:lnTo>
                  <a:lnTo>
                    <a:pt x="100" y="408"/>
                  </a:lnTo>
                  <a:lnTo>
                    <a:pt x="102" y="406"/>
                  </a:lnTo>
                  <a:lnTo>
                    <a:pt x="105" y="404"/>
                  </a:lnTo>
                  <a:lnTo>
                    <a:pt x="107" y="402"/>
                  </a:lnTo>
                  <a:lnTo>
                    <a:pt x="110" y="400"/>
                  </a:lnTo>
                  <a:lnTo>
                    <a:pt x="114" y="399"/>
                  </a:lnTo>
                  <a:lnTo>
                    <a:pt x="117" y="399"/>
                  </a:lnTo>
                  <a:close/>
                  <a:moveTo>
                    <a:pt x="145" y="32"/>
                  </a:moveTo>
                  <a:lnTo>
                    <a:pt x="633" y="32"/>
                  </a:lnTo>
                  <a:lnTo>
                    <a:pt x="640" y="33"/>
                  </a:lnTo>
                  <a:lnTo>
                    <a:pt x="646" y="34"/>
                  </a:lnTo>
                  <a:lnTo>
                    <a:pt x="651" y="38"/>
                  </a:lnTo>
                  <a:lnTo>
                    <a:pt x="657" y="41"/>
                  </a:lnTo>
                  <a:lnTo>
                    <a:pt x="661" y="44"/>
                  </a:lnTo>
                  <a:lnTo>
                    <a:pt x="664" y="49"/>
                  </a:lnTo>
                  <a:lnTo>
                    <a:pt x="665" y="54"/>
                  </a:lnTo>
                  <a:lnTo>
                    <a:pt x="667" y="60"/>
                  </a:lnTo>
                  <a:lnTo>
                    <a:pt x="667" y="294"/>
                  </a:lnTo>
                  <a:lnTo>
                    <a:pt x="665" y="300"/>
                  </a:lnTo>
                  <a:lnTo>
                    <a:pt x="664" y="304"/>
                  </a:lnTo>
                  <a:lnTo>
                    <a:pt x="661" y="309"/>
                  </a:lnTo>
                  <a:lnTo>
                    <a:pt x="657" y="313"/>
                  </a:lnTo>
                  <a:lnTo>
                    <a:pt x="651" y="316"/>
                  </a:lnTo>
                  <a:lnTo>
                    <a:pt x="646" y="319"/>
                  </a:lnTo>
                  <a:lnTo>
                    <a:pt x="640" y="320"/>
                  </a:lnTo>
                  <a:lnTo>
                    <a:pt x="633" y="321"/>
                  </a:lnTo>
                  <a:lnTo>
                    <a:pt x="145" y="321"/>
                  </a:lnTo>
                  <a:lnTo>
                    <a:pt x="138" y="320"/>
                  </a:lnTo>
                  <a:lnTo>
                    <a:pt x="131" y="319"/>
                  </a:lnTo>
                  <a:lnTo>
                    <a:pt x="126" y="316"/>
                  </a:lnTo>
                  <a:lnTo>
                    <a:pt x="121" y="313"/>
                  </a:lnTo>
                  <a:lnTo>
                    <a:pt x="117" y="309"/>
                  </a:lnTo>
                  <a:lnTo>
                    <a:pt x="114" y="304"/>
                  </a:lnTo>
                  <a:lnTo>
                    <a:pt x="112" y="300"/>
                  </a:lnTo>
                  <a:lnTo>
                    <a:pt x="112" y="294"/>
                  </a:lnTo>
                  <a:lnTo>
                    <a:pt x="112" y="60"/>
                  </a:lnTo>
                  <a:lnTo>
                    <a:pt x="112" y="54"/>
                  </a:lnTo>
                  <a:lnTo>
                    <a:pt x="114" y="49"/>
                  </a:lnTo>
                  <a:lnTo>
                    <a:pt x="117" y="44"/>
                  </a:lnTo>
                  <a:lnTo>
                    <a:pt x="121" y="41"/>
                  </a:lnTo>
                  <a:lnTo>
                    <a:pt x="126" y="38"/>
                  </a:lnTo>
                  <a:lnTo>
                    <a:pt x="131" y="34"/>
                  </a:lnTo>
                  <a:lnTo>
                    <a:pt x="138" y="33"/>
                  </a:lnTo>
                  <a:lnTo>
                    <a:pt x="145" y="32"/>
                  </a:lnTo>
                  <a:close/>
                </a:path>
              </a:pathLst>
            </a:cu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tileRect/>
            </a:gradFill>
            <a:ln w="9525">
              <a:noFill/>
              <a:round/>
              <a:headEnd/>
              <a:tailEnd/>
            </a:ln>
          </p:spPr>
          <p:txBody>
            <a:bodyPr/>
            <a:lstStyle/>
            <a:p>
              <a:pPr>
                <a:defRPr/>
              </a:pPr>
              <a:endParaRPr lang="en-US" sz="2400">
                <a:ea typeface="ＭＳ Ｐゴシック" charset="-128"/>
              </a:endParaRPr>
            </a:p>
          </p:txBody>
        </p:sp>
        <p:sp>
          <p:nvSpPr>
            <p:cNvPr id="395" name="Freeform 7"/>
            <p:cNvSpPr>
              <a:spLocks noEditPoints="1"/>
            </p:cNvSpPr>
            <p:nvPr/>
          </p:nvSpPr>
          <p:spPr bwMode="auto">
            <a:xfrm>
              <a:off x="1109413" y="2144316"/>
              <a:ext cx="309973" cy="174729"/>
            </a:xfrm>
            <a:custGeom>
              <a:avLst/>
              <a:gdLst>
                <a:gd name="T0" fmla="*/ 2147483647 w 636"/>
                <a:gd name="T1" fmla="*/ 2147483647 h 275"/>
                <a:gd name="T2" fmla="*/ 2147483647 w 636"/>
                <a:gd name="T3" fmla="*/ 2147483647 h 275"/>
                <a:gd name="T4" fmla="*/ 2147483647 w 636"/>
                <a:gd name="T5" fmla="*/ 2147483647 h 275"/>
                <a:gd name="T6" fmla="*/ 2147483647 w 636"/>
                <a:gd name="T7" fmla="*/ 2147483647 h 275"/>
                <a:gd name="T8" fmla="*/ 2147483647 w 636"/>
                <a:gd name="T9" fmla="*/ 2147483647 h 275"/>
                <a:gd name="T10" fmla="*/ 2147483647 w 636"/>
                <a:gd name="T11" fmla="*/ 2147483647 h 275"/>
                <a:gd name="T12" fmla="*/ 2147483647 w 636"/>
                <a:gd name="T13" fmla="*/ 2147483647 h 275"/>
                <a:gd name="T14" fmla="*/ 2147483647 w 636"/>
                <a:gd name="T15" fmla="*/ 2147483647 h 275"/>
                <a:gd name="T16" fmla="*/ 2147483647 w 636"/>
                <a:gd name="T17" fmla="*/ 2147483647 h 275"/>
                <a:gd name="T18" fmla="*/ 2147483647 w 636"/>
                <a:gd name="T19" fmla="*/ 2147483647 h 275"/>
                <a:gd name="T20" fmla="*/ 2147483647 w 636"/>
                <a:gd name="T21" fmla="*/ 2147483647 h 275"/>
                <a:gd name="T22" fmla="*/ 2147483647 w 636"/>
                <a:gd name="T23" fmla="*/ 2147483647 h 275"/>
                <a:gd name="T24" fmla="*/ 2147483647 w 636"/>
                <a:gd name="T25" fmla="*/ 2147483647 h 275"/>
                <a:gd name="T26" fmla="*/ 2147483647 w 636"/>
                <a:gd name="T27" fmla="*/ 2147483647 h 275"/>
                <a:gd name="T28" fmla="*/ 2147483647 w 636"/>
                <a:gd name="T29" fmla="*/ 2147483647 h 275"/>
                <a:gd name="T30" fmla="*/ 2147483647 w 636"/>
                <a:gd name="T31" fmla="*/ 2147483647 h 275"/>
                <a:gd name="T32" fmla="*/ 2147483647 w 636"/>
                <a:gd name="T33" fmla="*/ 2147483647 h 275"/>
                <a:gd name="T34" fmla="*/ 2147483647 w 636"/>
                <a:gd name="T35" fmla="*/ 2147483647 h 275"/>
                <a:gd name="T36" fmla="*/ 2147483647 w 636"/>
                <a:gd name="T37" fmla="*/ 2147483647 h 275"/>
                <a:gd name="T38" fmla="*/ 2147483647 w 636"/>
                <a:gd name="T39" fmla="*/ 2147483647 h 275"/>
                <a:gd name="T40" fmla="*/ 2147483647 w 636"/>
                <a:gd name="T41" fmla="*/ 2147483647 h 275"/>
                <a:gd name="T42" fmla="*/ 2147483647 w 636"/>
                <a:gd name="T43" fmla="*/ 2147483647 h 275"/>
                <a:gd name="T44" fmla="*/ 2147483647 w 636"/>
                <a:gd name="T45" fmla="*/ 2147483647 h 275"/>
                <a:gd name="T46" fmla="*/ 2147483647 w 636"/>
                <a:gd name="T47" fmla="*/ 2147483647 h 275"/>
                <a:gd name="T48" fmla="*/ 2147483647 w 636"/>
                <a:gd name="T49" fmla="*/ 2147483647 h 275"/>
                <a:gd name="T50" fmla="*/ 2147483647 w 636"/>
                <a:gd name="T51" fmla="*/ 2147483647 h 275"/>
                <a:gd name="T52" fmla="*/ 2147483647 w 636"/>
                <a:gd name="T53" fmla="*/ 2147483647 h 275"/>
                <a:gd name="T54" fmla="*/ 2147483647 w 636"/>
                <a:gd name="T55" fmla="*/ 2147483647 h 275"/>
                <a:gd name="T56" fmla="*/ 2147483647 w 636"/>
                <a:gd name="T57" fmla="*/ 2147483647 h 275"/>
                <a:gd name="T58" fmla="*/ 2147483647 w 636"/>
                <a:gd name="T59" fmla="*/ 2147483647 h 275"/>
                <a:gd name="T60" fmla="*/ 0 w 636"/>
                <a:gd name="T61" fmla="*/ 2147483647 h 275"/>
                <a:gd name="T62" fmla="*/ 2147483647 w 636"/>
                <a:gd name="T63" fmla="*/ 2147483647 h 275"/>
                <a:gd name="T64" fmla="*/ 2147483647 w 636"/>
                <a:gd name="T65" fmla="*/ 2147483647 h 275"/>
                <a:gd name="T66" fmla="*/ 2147483647 w 636"/>
                <a:gd name="T67" fmla="*/ 2147483647 h 275"/>
                <a:gd name="T68" fmla="*/ 2147483647 w 636"/>
                <a:gd name="T69" fmla="*/ 2147483647 h 275"/>
                <a:gd name="T70" fmla="*/ 2147483647 w 636"/>
                <a:gd name="T71" fmla="*/ 2147483647 h 275"/>
                <a:gd name="T72" fmla="*/ 2147483647 w 636"/>
                <a:gd name="T73" fmla="*/ 2147483647 h 275"/>
                <a:gd name="T74" fmla="*/ 2147483647 w 636"/>
                <a:gd name="T75" fmla="*/ 2147483647 h 275"/>
                <a:gd name="T76" fmla="*/ 2147483647 w 636"/>
                <a:gd name="T77" fmla="*/ 2147483647 h 275"/>
                <a:gd name="T78" fmla="*/ 2147483647 w 636"/>
                <a:gd name="T79" fmla="*/ 2147483647 h 275"/>
                <a:gd name="T80" fmla="*/ 2147483647 w 636"/>
                <a:gd name="T81" fmla="*/ 2147483647 h 275"/>
                <a:gd name="T82" fmla="*/ 2147483647 w 636"/>
                <a:gd name="T83" fmla="*/ 2147483647 h 275"/>
                <a:gd name="T84" fmla="*/ 2147483647 w 636"/>
                <a:gd name="T85" fmla="*/ 2147483647 h 275"/>
                <a:gd name="T86" fmla="*/ 2147483647 w 636"/>
                <a:gd name="T87" fmla="*/ 2147483647 h 275"/>
                <a:gd name="T88" fmla="*/ 2147483647 w 636"/>
                <a:gd name="T89" fmla="*/ 2147483647 h 275"/>
                <a:gd name="T90" fmla="*/ 2147483647 w 636"/>
                <a:gd name="T91" fmla="*/ 2147483647 h 275"/>
                <a:gd name="T92" fmla="*/ 2147483647 w 636"/>
                <a:gd name="T93" fmla="*/ 2147483647 h 275"/>
                <a:gd name="T94" fmla="*/ 2147483647 w 636"/>
                <a:gd name="T95" fmla="*/ 2147483647 h 275"/>
                <a:gd name="T96" fmla="*/ 2147483647 w 636"/>
                <a:gd name="T97" fmla="*/ 2147483647 h 275"/>
                <a:gd name="T98" fmla="*/ 2147483647 w 636"/>
                <a:gd name="T99" fmla="*/ 2147483647 h 275"/>
                <a:gd name="T100" fmla="*/ 2147483647 w 636"/>
                <a:gd name="T101" fmla="*/ 2147483647 h 275"/>
                <a:gd name="T102" fmla="*/ 2147483647 w 636"/>
                <a:gd name="T103" fmla="*/ 2147483647 h 275"/>
                <a:gd name="T104" fmla="*/ 2147483647 w 636"/>
                <a:gd name="T105" fmla="*/ 2147483647 h 275"/>
                <a:gd name="T106" fmla="*/ 2147483647 w 636"/>
                <a:gd name="T107" fmla="*/ 2147483647 h 275"/>
                <a:gd name="T108" fmla="*/ 2147483647 w 636"/>
                <a:gd name="T109" fmla="*/ 2147483647 h 275"/>
                <a:gd name="T110" fmla="*/ 2147483647 w 636"/>
                <a:gd name="T111" fmla="*/ 2147483647 h 275"/>
                <a:gd name="T112" fmla="*/ 2147483647 w 636"/>
                <a:gd name="T113" fmla="*/ 2147483647 h 275"/>
                <a:gd name="T114" fmla="*/ 2147483647 w 636"/>
                <a:gd name="T115" fmla="*/ 2147483647 h 2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36"/>
                <a:gd name="T175" fmla="*/ 0 h 275"/>
                <a:gd name="T176" fmla="*/ 636 w 636"/>
                <a:gd name="T177" fmla="*/ 275 h 27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36" h="275">
                  <a:moveTo>
                    <a:pt x="18" y="98"/>
                  </a:moveTo>
                  <a:lnTo>
                    <a:pt x="48" y="98"/>
                  </a:lnTo>
                  <a:lnTo>
                    <a:pt x="54" y="90"/>
                  </a:lnTo>
                  <a:lnTo>
                    <a:pt x="21" y="90"/>
                  </a:lnTo>
                  <a:lnTo>
                    <a:pt x="16" y="89"/>
                  </a:lnTo>
                  <a:lnTo>
                    <a:pt x="11" y="87"/>
                  </a:lnTo>
                  <a:lnTo>
                    <a:pt x="9" y="82"/>
                  </a:lnTo>
                  <a:lnTo>
                    <a:pt x="7" y="78"/>
                  </a:lnTo>
                  <a:lnTo>
                    <a:pt x="7" y="63"/>
                  </a:lnTo>
                  <a:lnTo>
                    <a:pt x="9" y="59"/>
                  </a:lnTo>
                  <a:lnTo>
                    <a:pt x="11" y="54"/>
                  </a:lnTo>
                  <a:lnTo>
                    <a:pt x="16" y="52"/>
                  </a:lnTo>
                  <a:lnTo>
                    <a:pt x="21" y="51"/>
                  </a:lnTo>
                  <a:lnTo>
                    <a:pt x="61" y="51"/>
                  </a:lnTo>
                  <a:lnTo>
                    <a:pt x="63" y="51"/>
                  </a:lnTo>
                  <a:lnTo>
                    <a:pt x="68" y="52"/>
                  </a:lnTo>
                  <a:lnTo>
                    <a:pt x="71" y="54"/>
                  </a:lnTo>
                  <a:lnTo>
                    <a:pt x="72" y="56"/>
                  </a:lnTo>
                  <a:lnTo>
                    <a:pt x="106" y="0"/>
                  </a:lnTo>
                  <a:lnTo>
                    <a:pt x="530" y="4"/>
                  </a:lnTo>
                  <a:lnTo>
                    <a:pt x="554" y="56"/>
                  </a:lnTo>
                  <a:lnTo>
                    <a:pt x="555" y="54"/>
                  </a:lnTo>
                  <a:lnTo>
                    <a:pt x="559" y="52"/>
                  </a:lnTo>
                  <a:lnTo>
                    <a:pt x="562" y="51"/>
                  </a:lnTo>
                  <a:lnTo>
                    <a:pt x="567" y="50"/>
                  </a:lnTo>
                  <a:lnTo>
                    <a:pt x="605" y="50"/>
                  </a:lnTo>
                  <a:lnTo>
                    <a:pt x="610" y="51"/>
                  </a:lnTo>
                  <a:lnTo>
                    <a:pt x="614" y="54"/>
                  </a:lnTo>
                  <a:lnTo>
                    <a:pt x="617" y="57"/>
                  </a:lnTo>
                  <a:lnTo>
                    <a:pt x="619" y="63"/>
                  </a:lnTo>
                  <a:lnTo>
                    <a:pt x="619" y="78"/>
                  </a:lnTo>
                  <a:lnTo>
                    <a:pt x="617" y="82"/>
                  </a:lnTo>
                  <a:lnTo>
                    <a:pt x="614" y="87"/>
                  </a:lnTo>
                  <a:lnTo>
                    <a:pt x="610" y="89"/>
                  </a:lnTo>
                  <a:lnTo>
                    <a:pt x="605" y="90"/>
                  </a:lnTo>
                  <a:lnTo>
                    <a:pt x="569" y="90"/>
                  </a:lnTo>
                  <a:lnTo>
                    <a:pt x="572" y="98"/>
                  </a:lnTo>
                  <a:lnTo>
                    <a:pt x="616" y="98"/>
                  </a:lnTo>
                  <a:lnTo>
                    <a:pt x="620" y="99"/>
                  </a:lnTo>
                  <a:lnTo>
                    <a:pt x="623" y="100"/>
                  </a:lnTo>
                  <a:lnTo>
                    <a:pt x="627" y="101"/>
                  </a:lnTo>
                  <a:lnTo>
                    <a:pt x="630" y="103"/>
                  </a:lnTo>
                  <a:lnTo>
                    <a:pt x="631" y="106"/>
                  </a:lnTo>
                  <a:lnTo>
                    <a:pt x="634" y="108"/>
                  </a:lnTo>
                  <a:lnTo>
                    <a:pt x="634" y="111"/>
                  </a:lnTo>
                  <a:lnTo>
                    <a:pt x="636" y="115"/>
                  </a:lnTo>
                  <a:lnTo>
                    <a:pt x="636" y="191"/>
                  </a:lnTo>
                  <a:lnTo>
                    <a:pt x="634" y="194"/>
                  </a:lnTo>
                  <a:lnTo>
                    <a:pt x="634" y="197"/>
                  </a:lnTo>
                  <a:lnTo>
                    <a:pt x="631" y="200"/>
                  </a:lnTo>
                  <a:lnTo>
                    <a:pt x="630" y="202"/>
                  </a:lnTo>
                  <a:lnTo>
                    <a:pt x="627" y="204"/>
                  </a:lnTo>
                  <a:lnTo>
                    <a:pt x="623" y="205"/>
                  </a:lnTo>
                  <a:lnTo>
                    <a:pt x="620" y="206"/>
                  </a:lnTo>
                  <a:lnTo>
                    <a:pt x="616" y="208"/>
                  </a:lnTo>
                  <a:lnTo>
                    <a:pt x="607" y="208"/>
                  </a:lnTo>
                  <a:lnTo>
                    <a:pt x="607" y="261"/>
                  </a:lnTo>
                  <a:lnTo>
                    <a:pt x="606" y="264"/>
                  </a:lnTo>
                  <a:lnTo>
                    <a:pt x="606" y="267"/>
                  </a:lnTo>
                  <a:lnTo>
                    <a:pt x="603" y="269"/>
                  </a:lnTo>
                  <a:lnTo>
                    <a:pt x="602" y="271"/>
                  </a:lnTo>
                  <a:lnTo>
                    <a:pt x="595" y="274"/>
                  </a:lnTo>
                  <a:lnTo>
                    <a:pt x="588" y="275"/>
                  </a:lnTo>
                  <a:lnTo>
                    <a:pt x="559" y="275"/>
                  </a:lnTo>
                  <a:lnTo>
                    <a:pt x="551" y="274"/>
                  </a:lnTo>
                  <a:lnTo>
                    <a:pt x="545" y="271"/>
                  </a:lnTo>
                  <a:lnTo>
                    <a:pt x="543" y="269"/>
                  </a:lnTo>
                  <a:lnTo>
                    <a:pt x="541" y="267"/>
                  </a:lnTo>
                  <a:lnTo>
                    <a:pt x="540" y="264"/>
                  </a:lnTo>
                  <a:lnTo>
                    <a:pt x="540" y="261"/>
                  </a:lnTo>
                  <a:lnTo>
                    <a:pt x="540" y="208"/>
                  </a:lnTo>
                  <a:lnTo>
                    <a:pt x="82" y="208"/>
                  </a:lnTo>
                  <a:lnTo>
                    <a:pt x="82" y="260"/>
                  </a:lnTo>
                  <a:lnTo>
                    <a:pt x="82" y="262"/>
                  </a:lnTo>
                  <a:lnTo>
                    <a:pt x="80" y="265"/>
                  </a:lnTo>
                  <a:lnTo>
                    <a:pt x="78" y="267"/>
                  </a:lnTo>
                  <a:lnTo>
                    <a:pt x="76" y="269"/>
                  </a:lnTo>
                  <a:lnTo>
                    <a:pt x="69" y="272"/>
                  </a:lnTo>
                  <a:lnTo>
                    <a:pt x="62" y="274"/>
                  </a:lnTo>
                  <a:lnTo>
                    <a:pt x="34" y="274"/>
                  </a:lnTo>
                  <a:lnTo>
                    <a:pt x="27" y="272"/>
                  </a:lnTo>
                  <a:lnTo>
                    <a:pt x="20" y="269"/>
                  </a:lnTo>
                  <a:lnTo>
                    <a:pt x="18" y="267"/>
                  </a:lnTo>
                  <a:lnTo>
                    <a:pt x="16" y="265"/>
                  </a:lnTo>
                  <a:lnTo>
                    <a:pt x="14" y="262"/>
                  </a:lnTo>
                  <a:lnTo>
                    <a:pt x="14" y="260"/>
                  </a:lnTo>
                  <a:lnTo>
                    <a:pt x="14" y="206"/>
                  </a:lnTo>
                  <a:lnTo>
                    <a:pt x="9" y="204"/>
                  </a:lnTo>
                  <a:lnTo>
                    <a:pt x="4" y="201"/>
                  </a:lnTo>
                  <a:lnTo>
                    <a:pt x="1" y="196"/>
                  </a:lnTo>
                  <a:lnTo>
                    <a:pt x="0" y="191"/>
                  </a:lnTo>
                  <a:lnTo>
                    <a:pt x="0" y="115"/>
                  </a:lnTo>
                  <a:lnTo>
                    <a:pt x="0" y="111"/>
                  </a:lnTo>
                  <a:lnTo>
                    <a:pt x="1" y="108"/>
                  </a:lnTo>
                  <a:lnTo>
                    <a:pt x="3" y="106"/>
                  </a:lnTo>
                  <a:lnTo>
                    <a:pt x="6" y="103"/>
                  </a:lnTo>
                  <a:lnTo>
                    <a:pt x="9" y="101"/>
                  </a:lnTo>
                  <a:lnTo>
                    <a:pt x="11" y="100"/>
                  </a:lnTo>
                  <a:lnTo>
                    <a:pt x="16" y="99"/>
                  </a:lnTo>
                  <a:lnTo>
                    <a:pt x="18" y="98"/>
                  </a:lnTo>
                  <a:close/>
                  <a:moveTo>
                    <a:pt x="124" y="159"/>
                  </a:moveTo>
                  <a:lnTo>
                    <a:pt x="500" y="159"/>
                  </a:lnTo>
                  <a:lnTo>
                    <a:pt x="500" y="199"/>
                  </a:lnTo>
                  <a:lnTo>
                    <a:pt x="124" y="199"/>
                  </a:lnTo>
                  <a:lnTo>
                    <a:pt x="124" y="159"/>
                  </a:lnTo>
                  <a:close/>
                  <a:moveTo>
                    <a:pt x="571" y="119"/>
                  </a:moveTo>
                  <a:lnTo>
                    <a:pt x="578" y="119"/>
                  </a:lnTo>
                  <a:lnTo>
                    <a:pt x="585" y="121"/>
                  </a:lnTo>
                  <a:lnTo>
                    <a:pt x="590" y="125"/>
                  </a:lnTo>
                  <a:lnTo>
                    <a:pt x="596" y="128"/>
                  </a:lnTo>
                  <a:lnTo>
                    <a:pt x="600" y="133"/>
                  </a:lnTo>
                  <a:lnTo>
                    <a:pt x="605" y="138"/>
                  </a:lnTo>
                  <a:lnTo>
                    <a:pt x="606" y="144"/>
                  </a:lnTo>
                  <a:lnTo>
                    <a:pt x="607" y="150"/>
                  </a:lnTo>
                  <a:lnTo>
                    <a:pt x="606" y="156"/>
                  </a:lnTo>
                  <a:lnTo>
                    <a:pt x="605" y="163"/>
                  </a:lnTo>
                  <a:lnTo>
                    <a:pt x="600" y="167"/>
                  </a:lnTo>
                  <a:lnTo>
                    <a:pt x="596" y="172"/>
                  </a:lnTo>
                  <a:lnTo>
                    <a:pt x="590" y="176"/>
                  </a:lnTo>
                  <a:lnTo>
                    <a:pt x="585" y="178"/>
                  </a:lnTo>
                  <a:lnTo>
                    <a:pt x="578" y="181"/>
                  </a:lnTo>
                  <a:lnTo>
                    <a:pt x="571" y="182"/>
                  </a:lnTo>
                  <a:lnTo>
                    <a:pt x="564" y="181"/>
                  </a:lnTo>
                  <a:lnTo>
                    <a:pt x="557" y="178"/>
                  </a:lnTo>
                  <a:lnTo>
                    <a:pt x="551" y="176"/>
                  </a:lnTo>
                  <a:lnTo>
                    <a:pt x="545" y="172"/>
                  </a:lnTo>
                  <a:lnTo>
                    <a:pt x="541" y="167"/>
                  </a:lnTo>
                  <a:lnTo>
                    <a:pt x="538" y="163"/>
                  </a:lnTo>
                  <a:lnTo>
                    <a:pt x="536" y="156"/>
                  </a:lnTo>
                  <a:lnTo>
                    <a:pt x="536" y="150"/>
                  </a:lnTo>
                  <a:lnTo>
                    <a:pt x="536" y="144"/>
                  </a:lnTo>
                  <a:lnTo>
                    <a:pt x="538" y="138"/>
                  </a:lnTo>
                  <a:lnTo>
                    <a:pt x="541" y="133"/>
                  </a:lnTo>
                  <a:lnTo>
                    <a:pt x="545" y="128"/>
                  </a:lnTo>
                  <a:lnTo>
                    <a:pt x="551" y="125"/>
                  </a:lnTo>
                  <a:lnTo>
                    <a:pt x="557" y="121"/>
                  </a:lnTo>
                  <a:lnTo>
                    <a:pt x="564" y="119"/>
                  </a:lnTo>
                  <a:lnTo>
                    <a:pt x="571" y="119"/>
                  </a:lnTo>
                  <a:close/>
                  <a:moveTo>
                    <a:pt x="55" y="119"/>
                  </a:moveTo>
                  <a:lnTo>
                    <a:pt x="62" y="120"/>
                  </a:lnTo>
                  <a:lnTo>
                    <a:pt x="69" y="121"/>
                  </a:lnTo>
                  <a:lnTo>
                    <a:pt x="75" y="125"/>
                  </a:lnTo>
                  <a:lnTo>
                    <a:pt x="80" y="128"/>
                  </a:lnTo>
                  <a:lnTo>
                    <a:pt x="85" y="134"/>
                  </a:lnTo>
                  <a:lnTo>
                    <a:pt x="89" y="138"/>
                  </a:lnTo>
                  <a:lnTo>
                    <a:pt x="90" y="145"/>
                  </a:lnTo>
                  <a:lnTo>
                    <a:pt x="92" y="150"/>
                  </a:lnTo>
                  <a:lnTo>
                    <a:pt x="90" y="157"/>
                  </a:lnTo>
                  <a:lnTo>
                    <a:pt x="89" y="163"/>
                  </a:lnTo>
                  <a:lnTo>
                    <a:pt x="85" y="168"/>
                  </a:lnTo>
                  <a:lnTo>
                    <a:pt x="80" y="173"/>
                  </a:lnTo>
                  <a:lnTo>
                    <a:pt x="75" y="176"/>
                  </a:lnTo>
                  <a:lnTo>
                    <a:pt x="69" y="180"/>
                  </a:lnTo>
                  <a:lnTo>
                    <a:pt x="62" y="181"/>
                  </a:lnTo>
                  <a:lnTo>
                    <a:pt x="55" y="182"/>
                  </a:lnTo>
                  <a:lnTo>
                    <a:pt x="48" y="181"/>
                  </a:lnTo>
                  <a:lnTo>
                    <a:pt x="41" y="180"/>
                  </a:lnTo>
                  <a:lnTo>
                    <a:pt x="35" y="176"/>
                  </a:lnTo>
                  <a:lnTo>
                    <a:pt x="30" y="173"/>
                  </a:lnTo>
                  <a:lnTo>
                    <a:pt x="25" y="168"/>
                  </a:lnTo>
                  <a:lnTo>
                    <a:pt x="23" y="163"/>
                  </a:lnTo>
                  <a:lnTo>
                    <a:pt x="20" y="157"/>
                  </a:lnTo>
                  <a:lnTo>
                    <a:pt x="20" y="150"/>
                  </a:lnTo>
                  <a:lnTo>
                    <a:pt x="20" y="145"/>
                  </a:lnTo>
                  <a:lnTo>
                    <a:pt x="23" y="138"/>
                  </a:lnTo>
                  <a:lnTo>
                    <a:pt x="25" y="134"/>
                  </a:lnTo>
                  <a:lnTo>
                    <a:pt x="30" y="128"/>
                  </a:lnTo>
                  <a:lnTo>
                    <a:pt x="35" y="125"/>
                  </a:lnTo>
                  <a:lnTo>
                    <a:pt x="41" y="121"/>
                  </a:lnTo>
                  <a:lnTo>
                    <a:pt x="48" y="120"/>
                  </a:lnTo>
                  <a:lnTo>
                    <a:pt x="55" y="119"/>
                  </a:lnTo>
                  <a:close/>
                  <a:moveTo>
                    <a:pt x="78" y="98"/>
                  </a:moveTo>
                  <a:lnTo>
                    <a:pt x="537" y="98"/>
                  </a:lnTo>
                  <a:lnTo>
                    <a:pt x="497" y="14"/>
                  </a:lnTo>
                  <a:lnTo>
                    <a:pt x="130" y="12"/>
                  </a:lnTo>
                  <a:lnTo>
                    <a:pt x="78" y="98"/>
                  </a:lnTo>
                  <a:close/>
                </a:path>
              </a:pathLst>
            </a:cu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9525">
              <a:noFill/>
              <a:round/>
              <a:headEnd/>
              <a:tailEnd/>
            </a:ln>
          </p:spPr>
          <p:txBody>
            <a:bodyPr/>
            <a:lstStyle/>
            <a:p>
              <a:pPr>
                <a:defRPr/>
              </a:pPr>
              <a:endParaRPr lang="en-US" sz="2400">
                <a:ea typeface="ＭＳ Ｐゴシック" charset="-128"/>
              </a:endParaRPr>
            </a:p>
          </p:txBody>
        </p:sp>
      </p:grpSp>
      <p:grpSp>
        <p:nvGrpSpPr>
          <p:cNvPr id="396" name="Group 395"/>
          <p:cNvGrpSpPr/>
          <p:nvPr/>
        </p:nvGrpSpPr>
        <p:grpSpPr>
          <a:xfrm>
            <a:off x="7056539" y="5143126"/>
            <a:ext cx="839142" cy="436824"/>
            <a:chOff x="7056539" y="5143126"/>
            <a:chExt cx="839142" cy="436824"/>
          </a:xfrm>
        </p:grpSpPr>
        <p:sp>
          <p:nvSpPr>
            <p:cNvPr id="397" name="Freeform 5"/>
            <p:cNvSpPr>
              <a:spLocks noChangeAspect="1"/>
            </p:cNvSpPr>
            <p:nvPr/>
          </p:nvSpPr>
          <p:spPr bwMode="auto">
            <a:xfrm rot="19702126" flipH="1">
              <a:off x="7056539" y="5143126"/>
              <a:ext cx="408280" cy="436824"/>
            </a:xfrm>
            <a:custGeom>
              <a:avLst/>
              <a:gdLst>
                <a:gd name="T0" fmla="*/ 2147483647 w 1145"/>
                <a:gd name="T1" fmla="*/ 2147483647 h 844"/>
                <a:gd name="T2" fmla="*/ 2147483647 w 1145"/>
                <a:gd name="T3" fmla="*/ 2147483647 h 844"/>
                <a:gd name="T4" fmla="*/ 2147483647 w 1145"/>
                <a:gd name="T5" fmla="*/ 2147483647 h 844"/>
                <a:gd name="T6" fmla="*/ 2147483647 w 1145"/>
                <a:gd name="T7" fmla="*/ 2147483647 h 844"/>
                <a:gd name="T8" fmla="*/ 2147483647 w 1145"/>
                <a:gd name="T9" fmla="*/ 2147483647 h 844"/>
                <a:gd name="T10" fmla="*/ 2147483647 w 1145"/>
                <a:gd name="T11" fmla="*/ 2147483647 h 844"/>
                <a:gd name="T12" fmla="*/ 2147483647 w 1145"/>
                <a:gd name="T13" fmla="*/ 2147483647 h 844"/>
                <a:gd name="T14" fmla="*/ 2147483647 w 1145"/>
                <a:gd name="T15" fmla="*/ 2147483647 h 844"/>
                <a:gd name="T16" fmla="*/ 2147483647 w 1145"/>
                <a:gd name="T17" fmla="*/ 2147483647 h 844"/>
                <a:gd name="T18" fmla="*/ 2147483647 w 1145"/>
                <a:gd name="T19" fmla="*/ 2147483647 h 844"/>
                <a:gd name="T20" fmla="*/ 2147483647 w 1145"/>
                <a:gd name="T21" fmla="*/ 2147483647 h 844"/>
                <a:gd name="T22" fmla="*/ 2147483647 w 1145"/>
                <a:gd name="T23" fmla="*/ 2147483647 h 844"/>
                <a:gd name="T24" fmla="*/ 2147483647 w 1145"/>
                <a:gd name="T25" fmla="*/ 2147483647 h 844"/>
                <a:gd name="T26" fmla="*/ 2147483647 w 1145"/>
                <a:gd name="T27" fmla="*/ 2147483647 h 844"/>
                <a:gd name="T28" fmla="*/ 2147483647 w 1145"/>
                <a:gd name="T29" fmla="*/ 2147483647 h 844"/>
                <a:gd name="T30" fmla="*/ 2147483647 w 1145"/>
                <a:gd name="T31" fmla="*/ 2147483647 h 844"/>
                <a:gd name="T32" fmla="*/ 2147483647 w 1145"/>
                <a:gd name="T33" fmla="*/ 2147483647 h 844"/>
                <a:gd name="T34" fmla="*/ 2147483647 w 1145"/>
                <a:gd name="T35" fmla="*/ 2147483647 h 844"/>
                <a:gd name="T36" fmla="*/ 2147483647 w 1145"/>
                <a:gd name="T37" fmla="*/ 2147483647 h 844"/>
                <a:gd name="T38" fmla="*/ 2147483647 w 1145"/>
                <a:gd name="T39" fmla="*/ 2147483647 h 844"/>
                <a:gd name="T40" fmla="*/ 2147483647 w 1145"/>
                <a:gd name="T41" fmla="*/ 2147483647 h 844"/>
                <a:gd name="T42" fmla="*/ 2147483647 w 1145"/>
                <a:gd name="T43" fmla="*/ 2147483647 h 844"/>
                <a:gd name="T44" fmla="*/ 2147483647 w 1145"/>
                <a:gd name="T45" fmla="*/ 2147483647 h 844"/>
                <a:gd name="T46" fmla="*/ 2147483647 w 1145"/>
                <a:gd name="T47" fmla="*/ 2147483647 h 844"/>
                <a:gd name="T48" fmla="*/ 2147483647 w 1145"/>
                <a:gd name="T49" fmla="*/ 2147483647 h 844"/>
                <a:gd name="T50" fmla="*/ 2147483647 w 1145"/>
                <a:gd name="T51" fmla="*/ 2147483647 h 844"/>
                <a:gd name="T52" fmla="*/ 2147483647 w 1145"/>
                <a:gd name="T53" fmla="*/ 2147483647 h 844"/>
                <a:gd name="T54" fmla="*/ 2147483647 w 1145"/>
                <a:gd name="T55" fmla="*/ 2147483647 h 844"/>
                <a:gd name="T56" fmla="*/ 2147483647 w 1145"/>
                <a:gd name="T57" fmla="*/ 2147483647 h 844"/>
                <a:gd name="T58" fmla="*/ 2147483647 w 1145"/>
                <a:gd name="T59" fmla="*/ 2147483647 h 844"/>
                <a:gd name="T60" fmla="*/ 2147483647 w 1145"/>
                <a:gd name="T61" fmla="*/ 2147483647 h 844"/>
                <a:gd name="T62" fmla="*/ 2147483647 w 1145"/>
                <a:gd name="T63" fmla="*/ 2147483647 h 844"/>
                <a:gd name="T64" fmla="*/ 2147483647 w 1145"/>
                <a:gd name="T65" fmla="*/ 2147483647 h 844"/>
                <a:gd name="T66" fmla="*/ 2147483647 w 1145"/>
                <a:gd name="T67" fmla="*/ 2147483647 h 844"/>
                <a:gd name="T68" fmla="*/ 2147483647 w 1145"/>
                <a:gd name="T69" fmla="*/ 2147483647 h 844"/>
                <a:gd name="T70" fmla="*/ 2147483647 w 1145"/>
                <a:gd name="T71" fmla="*/ 2147483647 h 844"/>
                <a:gd name="T72" fmla="*/ 2147483647 w 1145"/>
                <a:gd name="T73" fmla="*/ 2147483647 h 844"/>
                <a:gd name="T74" fmla="*/ 2147483647 w 1145"/>
                <a:gd name="T75" fmla="*/ 2147483647 h 844"/>
                <a:gd name="T76" fmla="*/ 2147483647 w 1145"/>
                <a:gd name="T77" fmla="*/ 2147483647 h 844"/>
                <a:gd name="T78" fmla="*/ 2147483647 w 1145"/>
                <a:gd name="T79" fmla="*/ 2147483647 h 844"/>
                <a:gd name="T80" fmla="*/ 2147483647 w 1145"/>
                <a:gd name="T81" fmla="*/ 2147483647 h 844"/>
                <a:gd name="T82" fmla="*/ 2147483647 w 1145"/>
                <a:gd name="T83" fmla="*/ 2147483647 h 844"/>
                <a:gd name="T84" fmla="*/ 2147483647 w 1145"/>
                <a:gd name="T85" fmla="*/ 0 h 844"/>
                <a:gd name="T86" fmla="*/ 2147483647 w 1145"/>
                <a:gd name="T87" fmla="*/ 2147483647 h 844"/>
                <a:gd name="T88" fmla="*/ 2147483647 w 1145"/>
                <a:gd name="T89" fmla="*/ 2147483647 h 844"/>
                <a:gd name="T90" fmla="*/ 2147483647 w 1145"/>
                <a:gd name="T91" fmla="*/ 2147483647 h 844"/>
                <a:gd name="T92" fmla="*/ 2147483647 w 1145"/>
                <a:gd name="T93" fmla="*/ 2147483647 h 844"/>
                <a:gd name="T94" fmla="*/ 2147483647 w 1145"/>
                <a:gd name="T95" fmla="*/ 2147483647 h 844"/>
                <a:gd name="T96" fmla="*/ 2147483647 w 1145"/>
                <a:gd name="T97" fmla="*/ 2147483647 h 8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145"/>
                <a:gd name="T148" fmla="*/ 0 h 844"/>
                <a:gd name="T149" fmla="*/ 1145 w 1145"/>
                <a:gd name="T150" fmla="*/ 844 h 8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145" h="844">
                  <a:moveTo>
                    <a:pt x="391" y="209"/>
                  </a:moveTo>
                  <a:lnTo>
                    <a:pt x="302" y="230"/>
                  </a:lnTo>
                  <a:lnTo>
                    <a:pt x="299" y="223"/>
                  </a:lnTo>
                  <a:lnTo>
                    <a:pt x="296" y="219"/>
                  </a:lnTo>
                  <a:lnTo>
                    <a:pt x="293" y="215"/>
                  </a:lnTo>
                  <a:lnTo>
                    <a:pt x="289" y="215"/>
                  </a:lnTo>
                  <a:lnTo>
                    <a:pt x="285" y="217"/>
                  </a:lnTo>
                  <a:lnTo>
                    <a:pt x="282" y="221"/>
                  </a:lnTo>
                  <a:lnTo>
                    <a:pt x="278" y="228"/>
                  </a:lnTo>
                  <a:lnTo>
                    <a:pt x="275" y="237"/>
                  </a:lnTo>
                  <a:lnTo>
                    <a:pt x="58" y="289"/>
                  </a:lnTo>
                  <a:lnTo>
                    <a:pt x="53" y="292"/>
                  </a:lnTo>
                  <a:lnTo>
                    <a:pt x="40" y="297"/>
                  </a:lnTo>
                  <a:lnTo>
                    <a:pt x="33" y="302"/>
                  </a:lnTo>
                  <a:lnTo>
                    <a:pt x="26" y="307"/>
                  </a:lnTo>
                  <a:lnTo>
                    <a:pt x="20" y="313"/>
                  </a:lnTo>
                  <a:lnTo>
                    <a:pt x="15" y="321"/>
                  </a:lnTo>
                  <a:lnTo>
                    <a:pt x="5" y="343"/>
                  </a:lnTo>
                  <a:lnTo>
                    <a:pt x="0" y="350"/>
                  </a:lnTo>
                  <a:lnTo>
                    <a:pt x="275" y="336"/>
                  </a:lnTo>
                  <a:lnTo>
                    <a:pt x="278" y="345"/>
                  </a:lnTo>
                  <a:lnTo>
                    <a:pt x="282" y="353"/>
                  </a:lnTo>
                  <a:lnTo>
                    <a:pt x="284" y="355"/>
                  </a:lnTo>
                  <a:lnTo>
                    <a:pt x="285" y="358"/>
                  </a:lnTo>
                  <a:lnTo>
                    <a:pt x="288" y="359"/>
                  </a:lnTo>
                  <a:lnTo>
                    <a:pt x="289" y="359"/>
                  </a:lnTo>
                  <a:lnTo>
                    <a:pt x="292" y="359"/>
                  </a:lnTo>
                  <a:lnTo>
                    <a:pt x="293" y="358"/>
                  </a:lnTo>
                  <a:lnTo>
                    <a:pt x="296" y="355"/>
                  </a:lnTo>
                  <a:lnTo>
                    <a:pt x="298" y="352"/>
                  </a:lnTo>
                  <a:lnTo>
                    <a:pt x="301" y="344"/>
                  </a:lnTo>
                  <a:lnTo>
                    <a:pt x="303" y="334"/>
                  </a:lnTo>
                  <a:lnTo>
                    <a:pt x="401" y="330"/>
                  </a:lnTo>
                  <a:lnTo>
                    <a:pt x="481" y="331"/>
                  </a:lnTo>
                  <a:lnTo>
                    <a:pt x="485" y="367"/>
                  </a:lnTo>
                  <a:lnTo>
                    <a:pt x="489" y="408"/>
                  </a:lnTo>
                  <a:lnTo>
                    <a:pt x="495" y="454"/>
                  </a:lnTo>
                  <a:lnTo>
                    <a:pt x="502" y="500"/>
                  </a:lnTo>
                  <a:lnTo>
                    <a:pt x="508" y="544"/>
                  </a:lnTo>
                  <a:lnTo>
                    <a:pt x="513" y="583"/>
                  </a:lnTo>
                  <a:lnTo>
                    <a:pt x="518" y="613"/>
                  </a:lnTo>
                  <a:lnTo>
                    <a:pt x="520" y="632"/>
                  </a:lnTo>
                  <a:lnTo>
                    <a:pt x="525" y="654"/>
                  </a:lnTo>
                  <a:lnTo>
                    <a:pt x="533" y="688"/>
                  </a:lnTo>
                  <a:lnTo>
                    <a:pt x="541" y="728"/>
                  </a:lnTo>
                  <a:lnTo>
                    <a:pt x="553" y="770"/>
                  </a:lnTo>
                  <a:lnTo>
                    <a:pt x="546" y="771"/>
                  </a:lnTo>
                  <a:lnTo>
                    <a:pt x="472" y="789"/>
                  </a:lnTo>
                  <a:lnTo>
                    <a:pt x="468" y="791"/>
                  </a:lnTo>
                  <a:lnTo>
                    <a:pt x="464" y="795"/>
                  </a:lnTo>
                  <a:lnTo>
                    <a:pt x="461" y="801"/>
                  </a:lnTo>
                  <a:lnTo>
                    <a:pt x="460" y="802"/>
                  </a:lnTo>
                  <a:lnTo>
                    <a:pt x="549" y="798"/>
                  </a:lnTo>
                  <a:lnTo>
                    <a:pt x="560" y="798"/>
                  </a:lnTo>
                  <a:lnTo>
                    <a:pt x="565" y="819"/>
                  </a:lnTo>
                  <a:lnTo>
                    <a:pt x="571" y="835"/>
                  </a:lnTo>
                  <a:lnTo>
                    <a:pt x="574" y="844"/>
                  </a:lnTo>
                  <a:lnTo>
                    <a:pt x="577" y="844"/>
                  </a:lnTo>
                  <a:lnTo>
                    <a:pt x="578" y="836"/>
                  </a:lnTo>
                  <a:lnTo>
                    <a:pt x="581" y="825"/>
                  </a:lnTo>
                  <a:lnTo>
                    <a:pt x="584" y="812"/>
                  </a:lnTo>
                  <a:lnTo>
                    <a:pt x="587" y="798"/>
                  </a:lnTo>
                  <a:lnTo>
                    <a:pt x="594" y="797"/>
                  </a:lnTo>
                  <a:lnTo>
                    <a:pt x="682" y="801"/>
                  </a:lnTo>
                  <a:lnTo>
                    <a:pt x="681" y="800"/>
                  </a:lnTo>
                  <a:lnTo>
                    <a:pt x="680" y="795"/>
                  </a:lnTo>
                  <a:lnTo>
                    <a:pt x="674" y="790"/>
                  </a:lnTo>
                  <a:lnTo>
                    <a:pt x="670" y="788"/>
                  </a:lnTo>
                  <a:lnTo>
                    <a:pt x="596" y="771"/>
                  </a:lnTo>
                  <a:lnTo>
                    <a:pt x="594" y="770"/>
                  </a:lnTo>
                  <a:lnTo>
                    <a:pt x="603" y="728"/>
                  </a:lnTo>
                  <a:lnTo>
                    <a:pt x="612" y="689"/>
                  </a:lnTo>
                  <a:lnTo>
                    <a:pt x="619" y="654"/>
                  </a:lnTo>
                  <a:lnTo>
                    <a:pt x="625" y="631"/>
                  </a:lnTo>
                  <a:lnTo>
                    <a:pt x="627" y="612"/>
                  </a:lnTo>
                  <a:lnTo>
                    <a:pt x="632" y="583"/>
                  </a:lnTo>
                  <a:lnTo>
                    <a:pt x="636" y="545"/>
                  </a:lnTo>
                  <a:lnTo>
                    <a:pt x="643" y="502"/>
                  </a:lnTo>
                  <a:lnTo>
                    <a:pt x="649" y="456"/>
                  </a:lnTo>
                  <a:lnTo>
                    <a:pt x="654" y="411"/>
                  </a:lnTo>
                  <a:lnTo>
                    <a:pt x="660" y="369"/>
                  </a:lnTo>
                  <a:lnTo>
                    <a:pt x="664" y="334"/>
                  </a:lnTo>
                  <a:lnTo>
                    <a:pt x="744" y="332"/>
                  </a:lnTo>
                  <a:lnTo>
                    <a:pt x="819" y="336"/>
                  </a:lnTo>
                  <a:lnTo>
                    <a:pt x="822" y="343"/>
                  </a:lnTo>
                  <a:lnTo>
                    <a:pt x="825" y="349"/>
                  </a:lnTo>
                  <a:lnTo>
                    <a:pt x="828" y="352"/>
                  </a:lnTo>
                  <a:lnTo>
                    <a:pt x="832" y="353"/>
                  </a:lnTo>
                  <a:lnTo>
                    <a:pt x="835" y="352"/>
                  </a:lnTo>
                  <a:lnTo>
                    <a:pt x="837" y="349"/>
                  </a:lnTo>
                  <a:lnTo>
                    <a:pt x="840" y="344"/>
                  </a:lnTo>
                  <a:lnTo>
                    <a:pt x="843" y="337"/>
                  </a:lnTo>
                  <a:lnTo>
                    <a:pt x="1145" y="352"/>
                  </a:lnTo>
                  <a:lnTo>
                    <a:pt x="1140" y="345"/>
                  </a:lnTo>
                  <a:lnTo>
                    <a:pt x="1130" y="323"/>
                  </a:lnTo>
                  <a:lnTo>
                    <a:pt x="1125" y="316"/>
                  </a:lnTo>
                  <a:lnTo>
                    <a:pt x="1119" y="309"/>
                  </a:lnTo>
                  <a:lnTo>
                    <a:pt x="1112" y="304"/>
                  </a:lnTo>
                  <a:lnTo>
                    <a:pt x="1105" y="299"/>
                  </a:lnTo>
                  <a:lnTo>
                    <a:pt x="1092" y="294"/>
                  </a:lnTo>
                  <a:lnTo>
                    <a:pt x="1087" y="292"/>
                  </a:lnTo>
                  <a:lnTo>
                    <a:pt x="846" y="233"/>
                  </a:lnTo>
                  <a:lnTo>
                    <a:pt x="843" y="223"/>
                  </a:lnTo>
                  <a:lnTo>
                    <a:pt x="839" y="215"/>
                  </a:lnTo>
                  <a:lnTo>
                    <a:pt x="837" y="213"/>
                  </a:lnTo>
                  <a:lnTo>
                    <a:pt x="836" y="211"/>
                  </a:lnTo>
                  <a:lnTo>
                    <a:pt x="833" y="210"/>
                  </a:lnTo>
                  <a:lnTo>
                    <a:pt x="832" y="209"/>
                  </a:lnTo>
                  <a:lnTo>
                    <a:pt x="828" y="210"/>
                  </a:lnTo>
                  <a:lnTo>
                    <a:pt x="825" y="213"/>
                  </a:lnTo>
                  <a:lnTo>
                    <a:pt x="822" y="219"/>
                  </a:lnTo>
                  <a:lnTo>
                    <a:pt x="819" y="227"/>
                  </a:lnTo>
                  <a:lnTo>
                    <a:pt x="754" y="211"/>
                  </a:lnTo>
                  <a:lnTo>
                    <a:pt x="668" y="187"/>
                  </a:lnTo>
                  <a:lnTo>
                    <a:pt x="667" y="161"/>
                  </a:lnTo>
                  <a:lnTo>
                    <a:pt x="664" y="136"/>
                  </a:lnTo>
                  <a:lnTo>
                    <a:pt x="660" y="112"/>
                  </a:lnTo>
                  <a:lnTo>
                    <a:pt x="654" y="94"/>
                  </a:lnTo>
                  <a:lnTo>
                    <a:pt x="647" y="81"/>
                  </a:lnTo>
                  <a:lnTo>
                    <a:pt x="639" y="69"/>
                  </a:lnTo>
                  <a:lnTo>
                    <a:pt x="637" y="55"/>
                  </a:lnTo>
                  <a:lnTo>
                    <a:pt x="633" y="42"/>
                  </a:lnTo>
                  <a:lnTo>
                    <a:pt x="627" y="31"/>
                  </a:lnTo>
                  <a:lnTo>
                    <a:pt x="619" y="21"/>
                  </a:lnTo>
                  <a:lnTo>
                    <a:pt x="609" y="12"/>
                  </a:lnTo>
                  <a:lnTo>
                    <a:pt x="598" y="6"/>
                  </a:lnTo>
                  <a:lnTo>
                    <a:pt x="592" y="4"/>
                  </a:lnTo>
                  <a:lnTo>
                    <a:pt x="587" y="2"/>
                  </a:lnTo>
                  <a:lnTo>
                    <a:pt x="580" y="0"/>
                  </a:lnTo>
                  <a:lnTo>
                    <a:pt x="574" y="0"/>
                  </a:lnTo>
                  <a:lnTo>
                    <a:pt x="567" y="0"/>
                  </a:lnTo>
                  <a:lnTo>
                    <a:pt x="561" y="2"/>
                  </a:lnTo>
                  <a:lnTo>
                    <a:pt x="556" y="3"/>
                  </a:lnTo>
                  <a:lnTo>
                    <a:pt x="550" y="5"/>
                  </a:lnTo>
                  <a:lnTo>
                    <a:pt x="539" y="12"/>
                  </a:lnTo>
                  <a:lnTo>
                    <a:pt x="529" y="19"/>
                  </a:lnTo>
                  <a:lnTo>
                    <a:pt x="522" y="28"/>
                  </a:lnTo>
                  <a:lnTo>
                    <a:pt x="515" y="40"/>
                  </a:lnTo>
                  <a:lnTo>
                    <a:pt x="510" y="52"/>
                  </a:lnTo>
                  <a:lnTo>
                    <a:pt x="508" y="65"/>
                  </a:lnTo>
                  <a:lnTo>
                    <a:pt x="503" y="72"/>
                  </a:lnTo>
                  <a:lnTo>
                    <a:pt x="498" y="79"/>
                  </a:lnTo>
                  <a:lnTo>
                    <a:pt x="494" y="87"/>
                  </a:lnTo>
                  <a:lnTo>
                    <a:pt x="491" y="94"/>
                  </a:lnTo>
                  <a:lnTo>
                    <a:pt x="485" y="112"/>
                  </a:lnTo>
                  <a:lnTo>
                    <a:pt x="481" y="135"/>
                  </a:lnTo>
                  <a:lnTo>
                    <a:pt x="478" y="159"/>
                  </a:lnTo>
                  <a:lnTo>
                    <a:pt x="477" y="185"/>
                  </a:lnTo>
                  <a:lnTo>
                    <a:pt x="391" y="209"/>
                  </a:lnTo>
                  <a:close/>
                </a:path>
              </a:pathLst>
            </a:cu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tileRect/>
            </a:gradFill>
            <a:ln w="9525">
              <a:noFill/>
              <a:round/>
              <a:headEnd/>
              <a:tailEnd/>
            </a:ln>
          </p:spPr>
          <p:txBody>
            <a:bodyPr/>
            <a:lstStyle/>
            <a:p>
              <a:pPr>
                <a:defRPr/>
              </a:pPr>
              <a:endParaRPr lang="en-US" sz="2400">
                <a:ea typeface="ＭＳ Ｐゴシック" charset="-128"/>
              </a:endParaRPr>
            </a:p>
          </p:txBody>
        </p:sp>
        <p:sp>
          <p:nvSpPr>
            <p:cNvPr id="398" name="Freeform 9"/>
            <p:cNvSpPr>
              <a:spLocks noEditPoints="1"/>
            </p:cNvSpPr>
            <p:nvPr/>
          </p:nvSpPr>
          <p:spPr bwMode="auto">
            <a:xfrm>
              <a:off x="7467840" y="5292338"/>
              <a:ext cx="427841" cy="141895"/>
            </a:xfrm>
            <a:custGeom>
              <a:avLst/>
              <a:gdLst>
                <a:gd name="T0" fmla="*/ 2147483647 w 797"/>
                <a:gd name="T1" fmla="*/ 2147483647 h 201"/>
                <a:gd name="T2" fmla="*/ 2147483647 w 797"/>
                <a:gd name="T3" fmla="*/ 2147483647 h 201"/>
                <a:gd name="T4" fmla="*/ 2147483647 w 797"/>
                <a:gd name="T5" fmla="*/ 2147483647 h 201"/>
                <a:gd name="T6" fmla="*/ 2147483647 w 797"/>
                <a:gd name="T7" fmla="*/ 2147483647 h 201"/>
                <a:gd name="T8" fmla="*/ 2147483647 w 797"/>
                <a:gd name="T9" fmla="*/ 2147483647 h 201"/>
                <a:gd name="T10" fmla="*/ 2147483647 w 797"/>
                <a:gd name="T11" fmla="*/ 2147483647 h 201"/>
                <a:gd name="T12" fmla="*/ 2147483647 w 797"/>
                <a:gd name="T13" fmla="*/ 2147483647 h 201"/>
                <a:gd name="T14" fmla="*/ 2147483647 w 797"/>
                <a:gd name="T15" fmla="*/ 2147483647 h 201"/>
                <a:gd name="T16" fmla="*/ 2147483647 w 797"/>
                <a:gd name="T17" fmla="*/ 2147483647 h 201"/>
                <a:gd name="T18" fmla="*/ 2147483647 w 797"/>
                <a:gd name="T19" fmla="*/ 2147483647 h 201"/>
                <a:gd name="T20" fmla="*/ 2147483647 w 797"/>
                <a:gd name="T21" fmla="*/ 2147483647 h 201"/>
                <a:gd name="T22" fmla="*/ 2147483647 w 797"/>
                <a:gd name="T23" fmla="*/ 2147483647 h 201"/>
                <a:gd name="T24" fmla="*/ 2147483647 w 797"/>
                <a:gd name="T25" fmla="*/ 2147483647 h 201"/>
                <a:gd name="T26" fmla="*/ 2147483647 w 797"/>
                <a:gd name="T27" fmla="*/ 2147483647 h 201"/>
                <a:gd name="T28" fmla="*/ 2147483647 w 797"/>
                <a:gd name="T29" fmla="*/ 2147483647 h 201"/>
                <a:gd name="T30" fmla="*/ 2147483647 w 797"/>
                <a:gd name="T31" fmla="*/ 2147483647 h 201"/>
                <a:gd name="T32" fmla="*/ 2147483647 w 797"/>
                <a:gd name="T33" fmla="*/ 2147483647 h 201"/>
                <a:gd name="T34" fmla="*/ 0 w 797"/>
                <a:gd name="T35" fmla="*/ 2147483647 h 201"/>
                <a:gd name="T36" fmla="*/ 2147483647 w 797"/>
                <a:gd name="T37" fmla="*/ 2147483647 h 201"/>
                <a:gd name="T38" fmla="*/ 2147483647 w 797"/>
                <a:gd name="T39" fmla="*/ 2147483647 h 201"/>
                <a:gd name="T40" fmla="*/ 2147483647 w 797"/>
                <a:gd name="T41" fmla="*/ 2147483647 h 201"/>
                <a:gd name="T42" fmla="*/ 2147483647 w 797"/>
                <a:gd name="T43" fmla="*/ 2147483647 h 201"/>
                <a:gd name="T44" fmla="*/ 2147483647 w 797"/>
                <a:gd name="T45" fmla="*/ 2147483647 h 201"/>
                <a:gd name="T46" fmla="*/ 2147483647 w 797"/>
                <a:gd name="T47" fmla="*/ 2147483647 h 201"/>
                <a:gd name="T48" fmla="*/ 2147483647 w 797"/>
                <a:gd name="T49" fmla="*/ 2147483647 h 201"/>
                <a:gd name="T50" fmla="*/ 2147483647 w 797"/>
                <a:gd name="T51" fmla="*/ 2147483647 h 201"/>
                <a:gd name="T52" fmla="*/ 2147483647 w 797"/>
                <a:gd name="T53" fmla="*/ 2147483647 h 201"/>
                <a:gd name="T54" fmla="*/ 2147483647 w 797"/>
                <a:gd name="T55" fmla="*/ 2147483647 h 201"/>
                <a:gd name="T56" fmla="*/ 2147483647 w 797"/>
                <a:gd name="T57" fmla="*/ 2147483647 h 201"/>
                <a:gd name="T58" fmla="*/ 2147483647 w 797"/>
                <a:gd name="T59" fmla="*/ 2147483647 h 201"/>
                <a:gd name="T60" fmla="*/ 2147483647 w 797"/>
                <a:gd name="T61" fmla="*/ 2147483647 h 201"/>
                <a:gd name="T62" fmla="*/ 2147483647 w 797"/>
                <a:gd name="T63" fmla="*/ 2147483647 h 201"/>
                <a:gd name="T64" fmla="*/ 2147483647 w 797"/>
                <a:gd name="T65" fmla="*/ 2147483647 h 201"/>
                <a:gd name="T66" fmla="*/ 2147483647 w 797"/>
                <a:gd name="T67" fmla="*/ 2147483647 h 201"/>
                <a:gd name="T68" fmla="*/ 2147483647 w 797"/>
                <a:gd name="T69" fmla="*/ 2147483647 h 201"/>
                <a:gd name="T70" fmla="*/ 2147483647 w 797"/>
                <a:gd name="T71" fmla="*/ 2147483647 h 201"/>
                <a:gd name="T72" fmla="*/ 2147483647 w 797"/>
                <a:gd name="T73" fmla="*/ 2147483647 h 201"/>
                <a:gd name="T74" fmla="*/ 2147483647 w 797"/>
                <a:gd name="T75" fmla="*/ 2147483647 h 201"/>
                <a:gd name="T76" fmla="*/ 2147483647 w 797"/>
                <a:gd name="T77" fmla="*/ 2147483647 h 201"/>
                <a:gd name="T78" fmla="*/ 2147483647 w 797"/>
                <a:gd name="T79" fmla="*/ 2147483647 h 201"/>
                <a:gd name="T80" fmla="*/ 2147483647 w 797"/>
                <a:gd name="T81" fmla="*/ 2147483647 h 201"/>
                <a:gd name="T82" fmla="*/ 2147483647 w 797"/>
                <a:gd name="T83" fmla="*/ 2147483647 h 201"/>
                <a:gd name="T84" fmla="*/ 2147483647 w 797"/>
                <a:gd name="T85" fmla="*/ 2147483647 h 201"/>
                <a:gd name="T86" fmla="*/ 2147483647 w 797"/>
                <a:gd name="T87" fmla="*/ 2147483647 h 201"/>
                <a:gd name="T88" fmla="*/ 2147483647 w 797"/>
                <a:gd name="T89" fmla="*/ 2147483647 h 201"/>
                <a:gd name="T90" fmla="*/ 2147483647 w 797"/>
                <a:gd name="T91" fmla="*/ 2147483647 h 201"/>
                <a:gd name="T92" fmla="*/ 2147483647 w 797"/>
                <a:gd name="T93" fmla="*/ 2147483647 h 201"/>
                <a:gd name="T94" fmla="*/ 2147483647 w 797"/>
                <a:gd name="T95" fmla="*/ 2147483647 h 201"/>
                <a:gd name="T96" fmla="*/ 2147483647 w 797"/>
                <a:gd name="T97" fmla="*/ 2147483647 h 201"/>
                <a:gd name="T98" fmla="*/ 2147483647 w 797"/>
                <a:gd name="T99" fmla="*/ 2147483647 h 201"/>
                <a:gd name="T100" fmla="*/ 2147483647 w 797"/>
                <a:gd name="T101" fmla="*/ 2147483647 h 20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97"/>
                <a:gd name="T154" fmla="*/ 0 h 201"/>
                <a:gd name="T155" fmla="*/ 797 w 797"/>
                <a:gd name="T156" fmla="*/ 201 h 20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97" h="201">
                  <a:moveTo>
                    <a:pt x="0" y="100"/>
                  </a:moveTo>
                  <a:lnTo>
                    <a:pt x="89" y="97"/>
                  </a:lnTo>
                  <a:lnTo>
                    <a:pt x="115" y="16"/>
                  </a:lnTo>
                  <a:lnTo>
                    <a:pt x="175" y="16"/>
                  </a:lnTo>
                  <a:lnTo>
                    <a:pt x="175" y="0"/>
                  </a:lnTo>
                  <a:lnTo>
                    <a:pt x="489" y="9"/>
                  </a:lnTo>
                  <a:lnTo>
                    <a:pt x="484" y="16"/>
                  </a:lnTo>
                  <a:lnTo>
                    <a:pt x="520" y="16"/>
                  </a:lnTo>
                  <a:lnTo>
                    <a:pt x="526" y="34"/>
                  </a:lnTo>
                  <a:lnTo>
                    <a:pt x="399" y="34"/>
                  </a:lnTo>
                  <a:lnTo>
                    <a:pt x="395" y="35"/>
                  </a:lnTo>
                  <a:lnTo>
                    <a:pt x="391" y="35"/>
                  </a:lnTo>
                  <a:lnTo>
                    <a:pt x="386" y="37"/>
                  </a:lnTo>
                  <a:lnTo>
                    <a:pt x="384" y="40"/>
                  </a:lnTo>
                  <a:lnTo>
                    <a:pt x="381" y="42"/>
                  </a:lnTo>
                  <a:lnTo>
                    <a:pt x="378" y="45"/>
                  </a:lnTo>
                  <a:lnTo>
                    <a:pt x="377" y="49"/>
                  </a:lnTo>
                  <a:lnTo>
                    <a:pt x="377" y="53"/>
                  </a:lnTo>
                  <a:lnTo>
                    <a:pt x="377" y="87"/>
                  </a:lnTo>
                  <a:lnTo>
                    <a:pt x="797" y="71"/>
                  </a:lnTo>
                  <a:lnTo>
                    <a:pt x="791" y="82"/>
                  </a:lnTo>
                  <a:lnTo>
                    <a:pt x="785" y="92"/>
                  </a:lnTo>
                  <a:lnTo>
                    <a:pt x="777" y="102"/>
                  </a:lnTo>
                  <a:lnTo>
                    <a:pt x="768" y="111"/>
                  </a:lnTo>
                  <a:lnTo>
                    <a:pt x="758" y="119"/>
                  </a:lnTo>
                  <a:lnTo>
                    <a:pt x="749" y="128"/>
                  </a:lnTo>
                  <a:lnTo>
                    <a:pt x="737" y="135"/>
                  </a:lnTo>
                  <a:lnTo>
                    <a:pt x="726" y="143"/>
                  </a:lnTo>
                  <a:lnTo>
                    <a:pt x="704" y="157"/>
                  </a:lnTo>
                  <a:lnTo>
                    <a:pt x="681" y="171"/>
                  </a:lnTo>
                  <a:lnTo>
                    <a:pt x="671" y="179"/>
                  </a:lnTo>
                  <a:lnTo>
                    <a:pt x="661" y="185"/>
                  </a:lnTo>
                  <a:lnTo>
                    <a:pt x="651" y="193"/>
                  </a:lnTo>
                  <a:lnTo>
                    <a:pt x="644" y="201"/>
                  </a:lnTo>
                  <a:lnTo>
                    <a:pt x="29" y="199"/>
                  </a:lnTo>
                  <a:lnTo>
                    <a:pt x="0" y="100"/>
                  </a:lnTo>
                  <a:close/>
                  <a:moveTo>
                    <a:pt x="251" y="39"/>
                  </a:moveTo>
                  <a:lnTo>
                    <a:pt x="255" y="39"/>
                  </a:lnTo>
                  <a:lnTo>
                    <a:pt x="261" y="40"/>
                  </a:lnTo>
                  <a:lnTo>
                    <a:pt x="265" y="42"/>
                  </a:lnTo>
                  <a:lnTo>
                    <a:pt x="270" y="44"/>
                  </a:lnTo>
                  <a:lnTo>
                    <a:pt x="272" y="47"/>
                  </a:lnTo>
                  <a:lnTo>
                    <a:pt x="275" y="51"/>
                  </a:lnTo>
                  <a:lnTo>
                    <a:pt x="277" y="54"/>
                  </a:lnTo>
                  <a:lnTo>
                    <a:pt x="277" y="59"/>
                  </a:lnTo>
                  <a:lnTo>
                    <a:pt x="277" y="63"/>
                  </a:lnTo>
                  <a:lnTo>
                    <a:pt x="275" y="67"/>
                  </a:lnTo>
                  <a:lnTo>
                    <a:pt x="272" y="70"/>
                  </a:lnTo>
                  <a:lnTo>
                    <a:pt x="270" y="73"/>
                  </a:lnTo>
                  <a:lnTo>
                    <a:pt x="265" y="75"/>
                  </a:lnTo>
                  <a:lnTo>
                    <a:pt x="261" y="78"/>
                  </a:lnTo>
                  <a:lnTo>
                    <a:pt x="255" y="79"/>
                  </a:lnTo>
                  <a:lnTo>
                    <a:pt x="251" y="79"/>
                  </a:lnTo>
                  <a:lnTo>
                    <a:pt x="246" y="79"/>
                  </a:lnTo>
                  <a:lnTo>
                    <a:pt x="241" y="78"/>
                  </a:lnTo>
                  <a:lnTo>
                    <a:pt x="236" y="75"/>
                  </a:lnTo>
                  <a:lnTo>
                    <a:pt x="233" y="73"/>
                  </a:lnTo>
                  <a:lnTo>
                    <a:pt x="230" y="70"/>
                  </a:lnTo>
                  <a:lnTo>
                    <a:pt x="227" y="67"/>
                  </a:lnTo>
                  <a:lnTo>
                    <a:pt x="226" y="63"/>
                  </a:lnTo>
                  <a:lnTo>
                    <a:pt x="224" y="59"/>
                  </a:lnTo>
                  <a:lnTo>
                    <a:pt x="226" y="54"/>
                  </a:lnTo>
                  <a:lnTo>
                    <a:pt x="227" y="51"/>
                  </a:lnTo>
                  <a:lnTo>
                    <a:pt x="230" y="47"/>
                  </a:lnTo>
                  <a:lnTo>
                    <a:pt x="233" y="44"/>
                  </a:lnTo>
                  <a:lnTo>
                    <a:pt x="236" y="42"/>
                  </a:lnTo>
                  <a:lnTo>
                    <a:pt x="241" y="40"/>
                  </a:lnTo>
                  <a:lnTo>
                    <a:pt x="246" y="39"/>
                  </a:lnTo>
                  <a:lnTo>
                    <a:pt x="251" y="39"/>
                  </a:lnTo>
                  <a:close/>
                  <a:moveTo>
                    <a:pt x="324" y="39"/>
                  </a:moveTo>
                  <a:lnTo>
                    <a:pt x="330" y="40"/>
                  </a:lnTo>
                  <a:lnTo>
                    <a:pt x="334" y="41"/>
                  </a:lnTo>
                  <a:lnTo>
                    <a:pt x="340" y="42"/>
                  </a:lnTo>
                  <a:lnTo>
                    <a:pt x="343" y="45"/>
                  </a:lnTo>
                  <a:lnTo>
                    <a:pt x="347" y="47"/>
                  </a:lnTo>
                  <a:lnTo>
                    <a:pt x="348" y="51"/>
                  </a:lnTo>
                  <a:lnTo>
                    <a:pt x="350" y="55"/>
                  </a:lnTo>
                  <a:lnTo>
                    <a:pt x="351" y="60"/>
                  </a:lnTo>
                  <a:lnTo>
                    <a:pt x="350" y="63"/>
                  </a:lnTo>
                  <a:lnTo>
                    <a:pt x="348" y="68"/>
                  </a:lnTo>
                  <a:lnTo>
                    <a:pt x="347" y="71"/>
                  </a:lnTo>
                  <a:lnTo>
                    <a:pt x="343" y="74"/>
                  </a:lnTo>
                  <a:lnTo>
                    <a:pt x="340" y="77"/>
                  </a:lnTo>
                  <a:lnTo>
                    <a:pt x="334" y="79"/>
                  </a:lnTo>
                  <a:lnTo>
                    <a:pt x="330" y="80"/>
                  </a:lnTo>
                  <a:lnTo>
                    <a:pt x="324" y="80"/>
                  </a:lnTo>
                  <a:lnTo>
                    <a:pt x="320" y="80"/>
                  </a:lnTo>
                  <a:lnTo>
                    <a:pt x="315" y="79"/>
                  </a:lnTo>
                  <a:lnTo>
                    <a:pt x="310" y="77"/>
                  </a:lnTo>
                  <a:lnTo>
                    <a:pt x="306" y="74"/>
                  </a:lnTo>
                  <a:lnTo>
                    <a:pt x="303" y="71"/>
                  </a:lnTo>
                  <a:lnTo>
                    <a:pt x="301" y="68"/>
                  </a:lnTo>
                  <a:lnTo>
                    <a:pt x="299" y="63"/>
                  </a:lnTo>
                  <a:lnTo>
                    <a:pt x="299" y="60"/>
                  </a:lnTo>
                  <a:lnTo>
                    <a:pt x="299" y="55"/>
                  </a:lnTo>
                  <a:lnTo>
                    <a:pt x="301" y="51"/>
                  </a:lnTo>
                  <a:lnTo>
                    <a:pt x="303" y="47"/>
                  </a:lnTo>
                  <a:lnTo>
                    <a:pt x="306" y="45"/>
                  </a:lnTo>
                  <a:lnTo>
                    <a:pt x="310" y="42"/>
                  </a:lnTo>
                  <a:lnTo>
                    <a:pt x="315" y="41"/>
                  </a:lnTo>
                  <a:lnTo>
                    <a:pt x="320" y="40"/>
                  </a:lnTo>
                  <a:lnTo>
                    <a:pt x="324" y="39"/>
                  </a:lnTo>
                  <a:close/>
                </a:path>
              </a:pathLst>
            </a:cu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tileRect/>
            </a:gradFill>
            <a:ln w="9525">
              <a:noFill/>
              <a:round/>
              <a:headEnd/>
              <a:tailEnd/>
            </a:ln>
          </p:spPr>
          <p:txBody>
            <a:bodyPr/>
            <a:lstStyle/>
            <a:p>
              <a:pPr>
                <a:defRPr/>
              </a:pPr>
              <a:endParaRPr lang="en-US" sz="2400">
                <a:ea typeface="ＭＳ Ｐゴシック" charset="-128"/>
              </a:endParaRPr>
            </a:p>
          </p:txBody>
        </p:sp>
      </p:grpSp>
      <p:grpSp>
        <p:nvGrpSpPr>
          <p:cNvPr id="399" name="Group 398"/>
          <p:cNvGrpSpPr/>
          <p:nvPr/>
        </p:nvGrpSpPr>
        <p:grpSpPr>
          <a:xfrm>
            <a:off x="2496695" y="4833332"/>
            <a:ext cx="744975" cy="291216"/>
            <a:chOff x="2496695" y="4833332"/>
            <a:chExt cx="744975" cy="291216"/>
          </a:xfrm>
        </p:grpSpPr>
        <p:sp>
          <p:nvSpPr>
            <p:cNvPr id="400" name="Freeform 6"/>
            <p:cNvSpPr>
              <a:spLocks noChangeAspect="1" noEditPoints="1"/>
            </p:cNvSpPr>
            <p:nvPr/>
          </p:nvSpPr>
          <p:spPr bwMode="auto">
            <a:xfrm>
              <a:off x="2899120" y="4833332"/>
              <a:ext cx="342550" cy="291216"/>
            </a:xfrm>
            <a:custGeom>
              <a:avLst/>
              <a:gdLst>
                <a:gd name="T0" fmla="*/ 2147483647 w 703"/>
                <a:gd name="T1" fmla="*/ 2147483647 h 540"/>
                <a:gd name="T2" fmla="*/ 2147483647 w 703"/>
                <a:gd name="T3" fmla="*/ 2147483647 h 540"/>
                <a:gd name="T4" fmla="*/ 2147483647 w 703"/>
                <a:gd name="T5" fmla="*/ 2147483647 h 540"/>
                <a:gd name="T6" fmla="*/ 2147483647 w 703"/>
                <a:gd name="T7" fmla="*/ 2147483647 h 540"/>
                <a:gd name="T8" fmla="*/ 2147483647 w 703"/>
                <a:gd name="T9" fmla="*/ 2147483647 h 540"/>
                <a:gd name="T10" fmla="*/ 2147483647 w 703"/>
                <a:gd name="T11" fmla="*/ 2147483647 h 540"/>
                <a:gd name="T12" fmla="*/ 2147483647 w 703"/>
                <a:gd name="T13" fmla="*/ 0 h 540"/>
                <a:gd name="T14" fmla="*/ 2147483647 w 703"/>
                <a:gd name="T15" fmla="*/ 2147483647 h 540"/>
                <a:gd name="T16" fmla="*/ 2147483647 w 703"/>
                <a:gd name="T17" fmla="*/ 2147483647 h 540"/>
                <a:gd name="T18" fmla="*/ 2147483647 w 703"/>
                <a:gd name="T19" fmla="*/ 2147483647 h 540"/>
                <a:gd name="T20" fmla="*/ 2147483647 w 703"/>
                <a:gd name="T21" fmla="*/ 2147483647 h 540"/>
                <a:gd name="T22" fmla="*/ 2147483647 w 703"/>
                <a:gd name="T23" fmla="*/ 2147483647 h 540"/>
                <a:gd name="T24" fmla="*/ 2147483647 w 703"/>
                <a:gd name="T25" fmla="*/ 2147483647 h 540"/>
                <a:gd name="T26" fmla="*/ 2147483647 w 703"/>
                <a:gd name="T27" fmla="*/ 2147483647 h 540"/>
                <a:gd name="T28" fmla="*/ 2147483647 w 703"/>
                <a:gd name="T29" fmla="*/ 2147483647 h 540"/>
                <a:gd name="T30" fmla="*/ 2147483647 w 703"/>
                <a:gd name="T31" fmla="*/ 2147483647 h 540"/>
                <a:gd name="T32" fmla="*/ 2147483647 w 703"/>
                <a:gd name="T33" fmla="*/ 2147483647 h 540"/>
                <a:gd name="T34" fmla="*/ 2147483647 w 703"/>
                <a:gd name="T35" fmla="*/ 2147483647 h 540"/>
                <a:gd name="T36" fmla="*/ 2147483647 w 703"/>
                <a:gd name="T37" fmla="*/ 2147483647 h 540"/>
                <a:gd name="T38" fmla="*/ 2147483647 w 703"/>
                <a:gd name="T39" fmla="*/ 2147483647 h 540"/>
                <a:gd name="T40" fmla="*/ 2147483647 w 703"/>
                <a:gd name="T41" fmla="*/ 2147483647 h 540"/>
                <a:gd name="T42" fmla="*/ 2147483647 w 703"/>
                <a:gd name="T43" fmla="*/ 2147483647 h 540"/>
                <a:gd name="T44" fmla="*/ 2147483647 w 703"/>
                <a:gd name="T45" fmla="*/ 2147483647 h 540"/>
                <a:gd name="T46" fmla="*/ 2147483647 w 703"/>
                <a:gd name="T47" fmla="*/ 2147483647 h 540"/>
                <a:gd name="T48" fmla="*/ 0 w 703"/>
                <a:gd name="T49" fmla="*/ 2147483647 h 540"/>
                <a:gd name="T50" fmla="*/ 2147483647 w 703"/>
                <a:gd name="T51" fmla="*/ 2147483647 h 540"/>
                <a:gd name="T52" fmla="*/ 2147483647 w 703"/>
                <a:gd name="T53" fmla="*/ 2147483647 h 540"/>
                <a:gd name="T54" fmla="*/ 2147483647 w 703"/>
                <a:gd name="T55" fmla="*/ 2147483647 h 540"/>
                <a:gd name="T56" fmla="*/ 2147483647 w 703"/>
                <a:gd name="T57" fmla="*/ 2147483647 h 540"/>
                <a:gd name="T58" fmla="*/ 2147483647 w 703"/>
                <a:gd name="T59" fmla="*/ 2147483647 h 540"/>
                <a:gd name="T60" fmla="*/ 2147483647 w 703"/>
                <a:gd name="T61" fmla="*/ 2147483647 h 540"/>
                <a:gd name="T62" fmla="*/ 2147483647 w 703"/>
                <a:gd name="T63" fmla="*/ 2147483647 h 540"/>
                <a:gd name="T64" fmla="*/ 2147483647 w 703"/>
                <a:gd name="T65" fmla="*/ 2147483647 h 540"/>
                <a:gd name="T66" fmla="*/ 2147483647 w 703"/>
                <a:gd name="T67" fmla="*/ 2147483647 h 540"/>
                <a:gd name="T68" fmla="*/ 2147483647 w 703"/>
                <a:gd name="T69" fmla="*/ 2147483647 h 540"/>
                <a:gd name="T70" fmla="*/ 2147483647 w 703"/>
                <a:gd name="T71" fmla="*/ 2147483647 h 540"/>
                <a:gd name="T72" fmla="*/ 2147483647 w 703"/>
                <a:gd name="T73" fmla="*/ 2147483647 h 540"/>
                <a:gd name="T74" fmla="*/ 2147483647 w 703"/>
                <a:gd name="T75" fmla="*/ 2147483647 h 540"/>
                <a:gd name="T76" fmla="*/ 2147483647 w 703"/>
                <a:gd name="T77" fmla="*/ 2147483647 h 540"/>
                <a:gd name="T78" fmla="*/ 2147483647 w 703"/>
                <a:gd name="T79" fmla="*/ 2147483647 h 540"/>
                <a:gd name="T80" fmla="*/ 2147483647 w 703"/>
                <a:gd name="T81" fmla="*/ 2147483647 h 540"/>
                <a:gd name="T82" fmla="*/ 2147483647 w 703"/>
                <a:gd name="T83" fmla="*/ 2147483647 h 540"/>
                <a:gd name="T84" fmla="*/ 2147483647 w 703"/>
                <a:gd name="T85" fmla="*/ 2147483647 h 540"/>
                <a:gd name="T86" fmla="*/ 2147483647 w 703"/>
                <a:gd name="T87" fmla="*/ 2147483647 h 540"/>
                <a:gd name="T88" fmla="*/ 2147483647 w 703"/>
                <a:gd name="T89" fmla="*/ 2147483647 h 540"/>
                <a:gd name="T90" fmla="*/ 2147483647 w 703"/>
                <a:gd name="T91" fmla="*/ 2147483647 h 540"/>
                <a:gd name="T92" fmla="*/ 2147483647 w 703"/>
                <a:gd name="T93" fmla="*/ 2147483647 h 540"/>
                <a:gd name="T94" fmla="*/ 2147483647 w 703"/>
                <a:gd name="T95" fmla="*/ 2147483647 h 540"/>
                <a:gd name="T96" fmla="*/ 2147483647 w 703"/>
                <a:gd name="T97" fmla="*/ 2147483647 h 540"/>
                <a:gd name="T98" fmla="*/ 2147483647 w 703"/>
                <a:gd name="T99" fmla="*/ 2147483647 h 540"/>
                <a:gd name="T100" fmla="*/ 2147483647 w 703"/>
                <a:gd name="T101" fmla="*/ 2147483647 h 540"/>
                <a:gd name="T102" fmla="*/ 2147483647 w 703"/>
                <a:gd name="T103" fmla="*/ 2147483647 h 540"/>
                <a:gd name="T104" fmla="*/ 2147483647 w 703"/>
                <a:gd name="T105" fmla="*/ 2147483647 h 540"/>
                <a:gd name="T106" fmla="*/ 2147483647 w 703"/>
                <a:gd name="T107" fmla="*/ 2147483647 h 540"/>
                <a:gd name="T108" fmla="*/ 2147483647 w 703"/>
                <a:gd name="T109" fmla="*/ 2147483647 h 540"/>
                <a:gd name="T110" fmla="*/ 2147483647 w 703"/>
                <a:gd name="T111" fmla="*/ 2147483647 h 540"/>
                <a:gd name="T112" fmla="*/ 2147483647 w 703"/>
                <a:gd name="T113" fmla="*/ 2147483647 h 5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03"/>
                <a:gd name="T172" fmla="*/ 0 h 540"/>
                <a:gd name="T173" fmla="*/ 703 w 703"/>
                <a:gd name="T174" fmla="*/ 540 h 54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03" h="540">
                  <a:moveTo>
                    <a:pt x="160" y="306"/>
                  </a:moveTo>
                  <a:lnTo>
                    <a:pt x="255" y="301"/>
                  </a:lnTo>
                  <a:lnTo>
                    <a:pt x="255" y="302"/>
                  </a:lnTo>
                  <a:lnTo>
                    <a:pt x="422" y="293"/>
                  </a:lnTo>
                  <a:lnTo>
                    <a:pt x="422" y="292"/>
                  </a:lnTo>
                  <a:lnTo>
                    <a:pt x="484" y="288"/>
                  </a:lnTo>
                  <a:lnTo>
                    <a:pt x="485" y="297"/>
                  </a:lnTo>
                  <a:lnTo>
                    <a:pt x="423" y="301"/>
                  </a:lnTo>
                  <a:lnTo>
                    <a:pt x="422" y="300"/>
                  </a:lnTo>
                  <a:lnTo>
                    <a:pt x="255" y="309"/>
                  </a:lnTo>
                  <a:lnTo>
                    <a:pt x="255" y="313"/>
                  </a:lnTo>
                  <a:lnTo>
                    <a:pt x="160" y="318"/>
                  </a:lnTo>
                  <a:lnTo>
                    <a:pt x="160" y="306"/>
                  </a:lnTo>
                  <a:close/>
                  <a:moveTo>
                    <a:pt x="64" y="200"/>
                  </a:moveTo>
                  <a:lnTo>
                    <a:pt x="65" y="246"/>
                  </a:lnTo>
                  <a:lnTo>
                    <a:pt x="65" y="249"/>
                  </a:lnTo>
                  <a:lnTo>
                    <a:pt x="64" y="251"/>
                  </a:lnTo>
                  <a:lnTo>
                    <a:pt x="76" y="259"/>
                  </a:lnTo>
                  <a:lnTo>
                    <a:pt x="76" y="48"/>
                  </a:lnTo>
                  <a:lnTo>
                    <a:pt x="78" y="38"/>
                  </a:lnTo>
                  <a:lnTo>
                    <a:pt x="81" y="29"/>
                  </a:lnTo>
                  <a:lnTo>
                    <a:pt x="86" y="21"/>
                  </a:lnTo>
                  <a:lnTo>
                    <a:pt x="93" y="14"/>
                  </a:lnTo>
                  <a:lnTo>
                    <a:pt x="103" y="7"/>
                  </a:lnTo>
                  <a:lnTo>
                    <a:pt x="113" y="3"/>
                  </a:lnTo>
                  <a:lnTo>
                    <a:pt x="124" y="1"/>
                  </a:lnTo>
                  <a:lnTo>
                    <a:pt x="137" y="0"/>
                  </a:lnTo>
                  <a:lnTo>
                    <a:pt x="643" y="0"/>
                  </a:lnTo>
                  <a:lnTo>
                    <a:pt x="656" y="1"/>
                  </a:lnTo>
                  <a:lnTo>
                    <a:pt x="667" y="3"/>
                  </a:lnTo>
                  <a:lnTo>
                    <a:pt x="677" y="7"/>
                  </a:lnTo>
                  <a:lnTo>
                    <a:pt x="685" y="14"/>
                  </a:lnTo>
                  <a:lnTo>
                    <a:pt x="694" y="21"/>
                  </a:lnTo>
                  <a:lnTo>
                    <a:pt x="699" y="29"/>
                  </a:lnTo>
                  <a:lnTo>
                    <a:pt x="702" y="38"/>
                  </a:lnTo>
                  <a:lnTo>
                    <a:pt x="703" y="48"/>
                  </a:lnTo>
                  <a:lnTo>
                    <a:pt x="703" y="432"/>
                  </a:lnTo>
                  <a:lnTo>
                    <a:pt x="702" y="442"/>
                  </a:lnTo>
                  <a:lnTo>
                    <a:pt x="698" y="451"/>
                  </a:lnTo>
                  <a:lnTo>
                    <a:pt x="692" y="459"/>
                  </a:lnTo>
                  <a:lnTo>
                    <a:pt x="685" y="466"/>
                  </a:lnTo>
                  <a:lnTo>
                    <a:pt x="685" y="525"/>
                  </a:lnTo>
                  <a:lnTo>
                    <a:pt x="685" y="527"/>
                  </a:lnTo>
                  <a:lnTo>
                    <a:pt x="684" y="530"/>
                  </a:lnTo>
                  <a:lnTo>
                    <a:pt x="682" y="533"/>
                  </a:lnTo>
                  <a:lnTo>
                    <a:pt x="679" y="535"/>
                  </a:lnTo>
                  <a:lnTo>
                    <a:pt x="677" y="537"/>
                  </a:lnTo>
                  <a:lnTo>
                    <a:pt x="674" y="538"/>
                  </a:lnTo>
                  <a:lnTo>
                    <a:pt x="670" y="539"/>
                  </a:lnTo>
                  <a:lnTo>
                    <a:pt x="667" y="539"/>
                  </a:lnTo>
                  <a:lnTo>
                    <a:pt x="640" y="539"/>
                  </a:lnTo>
                  <a:lnTo>
                    <a:pt x="636" y="539"/>
                  </a:lnTo>
                  <a:lnTo>
                    <a:pt x="633" y="538"/>
                  </a:lnTo>
                  <a:lnTo>
                    <a:pt x="629" y="537"/>
                  </a:lnTo>
                  <a:lnTo>
                    <a:pt x="627" y="535"/>
                  </a:lnTo>
                  <a:lnTo>
                    <a:pt x="625" y="533"/>
                  </a:lnTo>
                  <a:lnTo>
                    <a:pt x="623" y="530"/>
                  </a:lnTo>
                  <a:lnTo>
                    <a:pt x="622" y="527"/>
                  </a:lnTo>
                  <a:lnTo>
                    <a:pt x="622" y="525"/>
                  </a:lnTo>
                  <a:lnTo>
                    <a:pt x="622" y="480"/>
                  </a:lnTo>
                  <a:lnTo>
                    <a:pt x="160" y="480"/>
                  </a:lnTo>
                  <a:lnTo>
                    <a:pt x="160" y="525"/>
                  </a:lnTo>
                  <a:lnTo>
                    <a:pt x="158" y="528"/>
                  </a:lnTo>
                  <a:lnTo>
                    <a:pt x="158" y="530"/>
                  </a:lnTo>
                  <a:lnTo>
                    <a:pt x="155" y="534"/>
                  </a:lnTo>
                  <a:lnTo>
                    <a:pt x="154" y="536"/>
                  </a:lnTo>
                  <a:lnTo>
                    <a:pt x="151" y="537"/>
                  </a:lnTo>
                  <a:lnTo>
                    <a:pt x="148" y="539"/>
                  </a:lnTo>
                  <a:lnTo>
                    <a:pt x="144" y="539"/>
                  </a:lnTo>
                  <a:lnTo>
                    <a:pt x="140" y="540"/>
                  </a:lnTo>
                  <a:lnTo>
                    <a:pt x="114" y="540"/>
                  </a:lnTo>
                  <a:lnTo>
                    <a:pt x="110" y="539"/>
                  </a:lnTo>
                  <a:lnTo>
                    <a:pt x="106" y="539"/>
                  </a:lnTo>
                  <a:lnTo>
                    <a:pt x="103" y="537"/>
                  </a:lnTo>
                  <a:lnTo>
                    <a:pt x="100" y="536"/>
                  </a:lnTo>
                  <a:lnTo>
                    <a:pt x="98" y="534"/>
                  </a:lnTo>
                  <a:lnTo>
                    <a:pt x="96" y="530"/>
                  </a:lnTo>
                  <a:lnTo>
                    <a:pt x="95" y="528"/>
                  </a:lnTo>
                  <a:lnTo>
                    <a:pt x="95" y="525"/>
                  </a:lnTo>
                  <a:lnTo>
                    <a:pt x="95" y="466"/>
                  </a:lnTo>
                  <a:lnTo>
                    <a:pt x="88" y="460"/>
                  </a:lnTo>
                  <a:lnTo>
                    <a:pt x="81" y="451"/>
                  </a:lnTo>
                  <a:lnTo>
                    <a:pt x="78" y="442"/>
                  </a:lnTo>
                  <a:lnTo>
                    <a:pt x="76" y="432"/>
                  </a:lnTo>
                  <a:lnTo>
                    <a:pt x="76" y="270"/>
                  </a:lnTo>
                  <a:lnTo>
                    <a:pt x="58" y="259"/>
                  </a:lnTo>
                  <a:lnTo>
                    <a:pt x="54" y="263"/>
                  </a:lnTo>
                  <a:lnTo>
                    <a:pt x="50" y="265"/>
                  </a:lnTo>
                  <a:lnTo>
                    <a:pt x="44" y="266"/>
                  </a:lnTo>
                  <a:lnTo>
                    <a:pt x="38" y="267"/>
                  </a:lnTo>
                  <a:lnTo>
                    <a:pt x="27" y="267"/>
                  </a:lnTo>
                  <a:lnTo>
                    <a:pt x="23" y="266"/>
                  </a:lnTo>
                  <a:lnTo>
                    <a:pt x="17" y="265"/>
                  </a:lnTo>
                  <a:lnTo>
                    <a:pt x="13" y="264"/>
                  </a:lnTo>
                  <a:lnTo>
                    <a:pt x="9" y="260"/>
                  </a:lnTo>
                  <a:lnTo>
                    <a:pt x="6" y="258"/>
                  </a:lnTo>
                  <a:lnTo>
                    <a:pt x="3" y="254"/>
                  </a:lnTo>
                  <a:lnTo>
                    <a:pt x="2" y="250"/>
                  </a:lnTo>
                  <a:lnTo>
                    <a:pt x="0" y="246"/>
                  </a:lnTo>
                  <a:lnTo>
                    <a:pt x="0" y="201"/>
                  </a:lnTo>
                  <a:lnTo>
                    <a:pt x="0" y="197"/>
                  </a:lnTo>
                  <a:lnTo>
                    <a:pt x="2" y="193"/>
                  </a:lnTo>
                  <a:lnTo>
                    <a:pt x="5" y="189"/>
                  </a:lnTo>
                  <a:lnTo>
                    <a:pt x="7" y="187"/>
                  </a:lnTo>
                  <a:lnTo>
                    <a:pt x="12" y="183"/>
                  </a:lnTo>
                  <a:lnTo>
                    <a:pt x="16" y="181"/>
                  </a:lnTo>
                  <a:lnTo>
                    <a:pt x="21" y="180"/>
                  </a:lnTo>
                  <a:lnTo>
                    <a:pt x="26" y="180"/>
                  </a:lnTo>
                  <a:lnTo>
                    <a:pt x="37" y="180"/>
                  </a:lnTo>
                  <a:lnTo>
                    <a:pt x="43" y="180"/>
                  </a:lnTo>
                  <a:lnTo>
                    <a:pt x="48" y="181"/>
                  </a:lnTo>
                  <a:lnTo>
                    <a:pt x="52" y="183"/>
                  </a:lnTo>
                  <a:lnTo>
                    <a:pt x="57" y="185"/>
                  </a:lnTo>
                  <a:lnTo>
                    <a:pt x="59" y="189"/>
                  </a:lnTo>
                  <a:lnTo>
                    <a:pt x="62" y="192"/>
                  </a:lnTo>
                  <a:lnTo>
                    <a:pt x="64" y="197"/>
                  </a:lnTo>
                  <a:lnTo>
                    <a:pt x="64" y="200"/>
                  </a:lnTo>
                  <a:close/>
                  <a:moveTo>
                    <a:pt x="547" y="398"/>
                  </a:moveTo>
                  <a:lnTo>
                    <a:pt x="664" y="398"/>
                  </a:lnTo>
                  <a:lnTo>
                    <a:pt x="668" y="398"/>
                  </a:lnTo>
                  <a:lnTo>
                    <a:pt x="671" y="399"/>
                  </a:lnTo>
                  <a:lnTo>
                    <a:pt x="674" y="400"/>
                  </a:lnTo>
                  <a:lnTo>
                    <a:pt x="677" y="403"/>
                  </a:lnTo>
                  <a:lnTo>
                    <a:pt x="679" y="405"/>
                  </a:lnTo>
                  <a:lnTo>
                    <a:pt x="681" y="407"/>
                  </a:lnTo>
                  <a:lnTo>
                    <a:pt x="682" y="410"/>
                  </a:lnTo>
                  <a:lnTo>
                    <a:pt x="682" y="413"/>
                  </a:lnTo>
                  <a:lnTo>
                    <a:pt x="682" y="437"/>
                  </a:lnTo>
                  <a:lnTo>
                    <a:pt x="682" y="441"/>
                  </a:lnTo>
                  <a:lnTo>
                    <a:pt x="681" y="443"/>
                  </a:lnTo>
                  <a:lnTo>
                    <a:pt x="679" y="445"/>
                  </a:lnTo>
                  <a:lnTo>
                    <a:pt x="677" y="447"/>
                  </a:lnTo>
                  <a:lnTo>
                    <a:pt x="674" y="450"/>
                  </a:lnTo>
                  <a:lnTo>
                    <a:pt x="671" y="451"/>
                  </a:lnTo>
                  <a:lnTo>
                    <a:pt x="668" y="452"/>
                  </a:lnTo>
                  <a:lnTo>
                    <a:pt x="664" y="452"/>
                  </a:lnTo>
                  <a:lnTo>
                    <a:pt x="547" y="452"/>
                  </a:lnTo>
                  <a:lnTo>
                    <a:pt x="543" y="452"/>
                  </a:lnTo>
                  <a:lnTo>
                    <a:pt x="540" y="451"/>
                  </a:lnTo>
                  <a:lnTo>
                    <a:pt x="536" y="450"/>
                  </a:lnTo>
                  <a:lnTo>
                    <a:pt x="533" y="447"/>
                  </a:lnTo>
                  <a:lnTo>
                    <a:pt x="532" y="445"/>
                  </a:lnTo>
                  <a:lnTo>
                    <a:pt x="529" y="443"/>
                  </a:lnTo>
                  <a:lnTo>
                    <a:pt x="529" y="441"/>
                  </a:lnTo>
                  <a:lnTo>
                    <a:pt x="527" y="437"/>
                  </a:lnTo>
                  <a:lnTo>
                    <a:pt x="527" y="413"/>
                  </a:lnTo>
                  <a:lnTo>
                    <a:pt x="529" y="410"/>
                  </a:lnTo>
                  <a:lnTo>
                    <a:pt x="529" y="407"/>
                  </a:lnTo>
                  <a:lnTo>
                    <a:pt x="532" y="405"/>
                  </a:lnTo>
                  <a:lnTo>
                    <a:pt x="533" y="403"/>
                  </a:lnTo>
                  <a:lnTo>
                    <a:pt x="536" y="400"/>
                  </a:lnTo>
                  <a:lnTo>
                    <a:pt x="540" y="399"/>
                  </a:lnTo>
                  <a:lnTo>
                    <a:pt x="543" y="398"/>
                  </a:lnTo>
                  <a:lnTo>
                    <a:pt x="547" y="398"/>
                  </a:lnTo>
                  <a:close/>
                  <a:moveTo>
                    <a:pt x="117" y="399"/>
                  </a:moveTo>
                  <a:lnTo>
                    <a:pt x="234" y="399"/>
                  </a:lnTo>
                  <a:lnTo>
                    <a:pt x="238" y="399"/>
                  </a:lnTo>
                  <a:lnTo>
                    <a:pt x="243" y="400"/>
                  </a:lnTo>
                  <a:lnTo>
                    <a:pt x="245" y="402"/>
                  </a:lnTo>
                  <a:lnTo>
                    <a:pt x="248" y="404"/>
                  </a:lnTo>
                  <a:lnTo>
                    <a:pt x="250" y="406"/>
                  </a:lnTo>
                  <a:lnTo>
                    <a:pt x="253" y="408"/>
                  </a:lnTo>
                  <a:lnTo>
                    <a:pt x="253" y="410"/>
                  </a:lnTo>
                  <a:lnTo>
                    <a:pt x="254" y="414"/>
                  </a:lnTo>
                  <a:lnTo>
                    <a:pt x="254" y="437"/>
                  </a:lnTo>
                  <a:lnTo>
                    <a:pt x="253" y="441"/>
                  </a:lnTo>
                  <a:lnTo>
                    <a:pt x="253" y="444"/>
                  </a:lnTo>
                  <a:lnTo>
                    <a:pt x="250" y="446"/>
                  </a:lnTo>
                  <a:lnTo>
                    <a:pt x="248" y="449"/>
                  </a:lnTo>
                  <a:lnTo>
                    <a:pt x="245" y="451"/>
                  </a:lnTo>
                  <a:lnTo>
                    <a:pt x="243" y="452"/>
                  </a:lnTo>
                  <a:lnTo>
                    <a:pt x="238" y="453"/>
                  </a:lnTo>
                  <a:lnTo>
                    <a:pt x="234" y="453"/>
                  </a:lnTo>
                  <a:lnTo>
                    <a:pt x="117" y="453"/>
                  </a:lnTo>
                  <a:lnTo>
                    <a:pt x="114" y="453"/>
                  </a:lnTo>
                  <a:lnTo>
                    <a:pt x="110" y="452"/>
                  </a:lnTo>
                  <a:lnTo>
                    <a:pt x="107" y="451"/>
                  </a:lnTo>
                  <a:lnTo>
                    <a:pt x="105" y="449"/>
                  </a:lnTo>
                  <a:lnTo>
                    <a:pt x="102" y="446"/>
                  </a:lnTo>
                  <a:lnTo>
                    <a:pt x="100" y="444"/>
                  </a:lnTo>
                  <a:lnTo>
                    <a:pt x="99" y="441"/>
                  </a:lnTo>
                  <a:lnTo>
                    <a:pt x="99" y="437"/>
                  </a:lnTo>
                  <a:lnTo>
                    <a:pt x="99" y="414"/>
                  </a:lnTo>
                  <a:lnTo>
                    <a:pt x="99" y="410"/>
                  </a:lnTo>
                  <a:lnTo>
                    <a:pt x="100" y="408"/>
                  </a:lnTo>
                  <a:lnTo>
                    <a:pt x="102" y="406"/>
                  </a:lnTo>
                  <a:lnTo>
                    <a:pt x="105" y="404"/>
                  </a:lnTo>
                  <a:lnTo>
                    <a:pt x="107" y="402"/>
                  </a:lnTo>
                  <a:lnTo>
                    <a:pt x="110" y="400"/>
                  </a:lnTo>
                  <a:lnTo>
                    <a:pt x="114" y="399"/>
                  </a:lnTo>
                  <a:lnTo>
                    <a:pt x="117" y="399"/>
                  </a:lnTo>
                  <a:close/>
                  <a:moveTo>
                    <a:pt x="145" y="32"/>
                  </a:moveTo>
                  <a:lnTo>
                    <a:pt x="633" y="32"/>
                  </a:lnTo>
                  <a:lnTo>
                    <a:pt x="640" y="33"/>
                  </a:lnTo>
                  <a:lnTo>
                    <a:pt x="646" y="34"/>
                  </a:lnTo>
                  <a:lnTo>
                    <a:pt x="651" y="38"/>
                  </a:lnTo>
                  <a:lnTo>
                    <a:pt x="657" y="41"/>
                  </a:lnTo>
                  <a:lnTo>
                    <a:pt x="661" y="44"/>
                  </a:lnTo>
                  <a:lnTo>
                    <a:pt x="664" y="49"/>
                  </a:lnTo>
                  <a:lnTo>
                    <a:pt x="665" y="54"/>
                  </a:lnTo>
                  <a:lnTo>
                    <a:pt x="667" y="60"/>
                  </a:lnTo>
                  <a:lnTo>
                    <a:pt x="667" y="294"/>
                  </a:lnTo>
                  <a:lnTo>
                    <a:pt x="665" y="300"/>
                  </a:lnTo>
                  <a:lnTo>
                    <a:pt x="664" y="304"/>
                  </a:lnTo>
                  <a:lnTo>
                    <a:pt x="661" y="309"/>
                  </a:lnTo>
                  <a:lnTo>
                    <a:pt x="657" y="313"/>
                  </a:lnTo>
                  <a:lnTo>
                    <a:pt x="651" y="316"/>
                  </a:lnTo>
                  <a:lnTo>
                    <a:pt x="646" y="319"/>
                  </a:lnTo>
                  <a:lnTo>
                    <a:pt x="640" y="320"/>
                  </a:lnTo>
                  <a:lnTo>
                    <a:pt x="633" y="321"/>
                  </a:lnTo>
                  <a:lnTo>
                    <a:pt x="145" y="321"/>
                  </a:lnTo>
                  <a:lnTo>
                    <a:pt x="138" y="320"/>
                  </a:lnTo>
                  <a:lnTo>
                    <a:pt x="131" y="319"/>
                  </a:lnTo>
                  <a:lnTo>
                    <a:pt x="126" y="316"/>
                  </a:lnTo>
                  <a:lnTo>
                    <a:pt x="121" y="313"/>
                  </a:lnTo>
                  <a:lnTo>
                    <a:pt x="117" y="309"/>
                  </a:lnTo>
                  <a:lnTo>
                    <a:pt x="114" y="304"/>
                  </a:lnTo>
                  <a:lnTo>
                    <a:pt x="112" y="300"/>
                  </a:lnTo>
                  <a:lnTo>
                    <a:pt x="112" y="294"/>
                  </a:lnTo>
                  <a:lnTo>
                    <a:pt x="112" y="60"/>
                  </a:lnTo>
                  <a:lnTo>
                    <a:pt x="112" y="54"/>
                  </a:lnTo>
                  <a:lnTo>
                    <a:pt x="114" y="49"/>
                  </a:lnTo>
                  <a:lnTo>
                    <a:pt x="117" y="44"/>
                  </a:lnTo>
                  <a:lnTo>
                    <a:pt x="121" y="41"/>
                  </a:lnTo>
                  <a:lnTo>
                    <a:pt x="126" y="38"/>
                  </a:lnTo>
                  <a:lnTo>
                    <a:pt x="131" y="34"/>
                  </a:lnTo>
                  <a:lnTo>
                    <a:pt x="138" y="33"/>
                  </a:lnTo>
                  <a:lnTo>
                    <a:pt x="145" y="32"/>
                  </a:lnTo>
                  <a:close/>
                </a:path>
              </a:pathLst>
            </a:cu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tileRect/>
            </a:gradFill>
            <a:ln w="9525">
              <a:noFill/>
              <a:round/>
              <a:headEnd/>
              <a:tailEnd/>
            </a:ln>
          </p:spPr>
          <p:txBody>
            <a:bodyPr/>
            <a:lstStyle/>
            <a:p>
              <a:pPr>
                <a:defRPr/>
              </a:pPr>
              <a:endParaRPr lang="en-US" sz="2400">
                <a:ea typeface="ＭＳ Ｐゴシック" charset="-128"/>
              </a:endParaRPr>
            </a:p>
          </p:txBody>
        </p:sp>
        <p:sp>
          <p:nvSpPr>
            <p:cNvPr id="401" name="Freeform 7"/>
            <p:cNvSpPr>
              <a:spLocks noEditPoints="1"/>
            </p:cNvSpPr>
            <p:nvPr/>
          </p:nvSpPr>
          <p:spPr bwMode="auto">
            <a:xfrm>
              <a:off x="2496695" y="4908666"/>
              <a:ext cx="309973" cy="174729"/>
            </a:xfrm>
            <a:custGeom>
              <a:avLst/>
              <a:gdLst>
                <a:gd name="T0" fmla="*/ 2147483647 w 636"/>
                <a:gd name="T1" fmla="*/ 2147483647 h 275"/>
                <a:gd name="T2" fmla="*/ 2147483647 w 636"/>
                <a:gd name="T3" fmla="*/ 2147483647 h 275"/>
                <a:gd name="T4" fmla="*/ 2147483647 w 636"/>
                <a:gd name="T5" fmla="*/ 2147483647 h 275"/>
                <a:gd name="T6" fmla="*/ 2147483647 w 636"/>
                <a:gd name="T7" fmla="*/ 2147483647 h 275"/>
                <a:gd name="T8" fmla="*/ 2147483647 w 636"/>
                <a:gd name="T9" fmla="*/ 2147483647 h 275"/>
                <a:gd name="T10" fmla="*/ 2147483647 w 636"/>
                <a:gd name="T11" fmla="*/ 2147483647 h 275"/>
                <a:gd name="T12" fmla="*/ 2147483647 w 636"/>
                <a:gd name="T13" fmla="*/ 2147483647 h 275"/>
                <a:gd name="T14" fmla="*/ 2147483647 w 636"/>
                <a:gd name="T15" fmla="*/ 2147483647 h 275"/>
                <a:gd name="T16" fmla="*/ 2147483647 w 636"/>
                <a:gd name="T17" fmla="*/ 2147483647 h 275"/>
                <a:gd name="T18" fmla="*/ 2147483647 w 636"/>
                <a:gd name="T19" fmla="*/ 2147483647 h 275"/>
                <a:gd name="T20" fmla="*/ 2147483647 w 636"/>
                <a:gd name="T21" fmla="*/ 2147483647 h 275"/>
                <a:gd name="T22" fmla="*/ 2147483647 w 636"/>
                <a:gd name="T23" fmla="*/ 2147483647 h 275"/>
                <a:gd name="T24" fmla="*/ 2147483647 w 636"/>
                <a:gd name="T25" fmla="*/ 2147483647 h 275"/>
                <a:gd name="T26" fmla="*/ 2147483647 w 636"/>
                <a:gd name="T27" fmla="*/ 2147483647 h 275"/>
                <a:gd name="T28" fmla="*/ 2147483647 w 636"/>
                <a:gd name="T29" fmla="*/ 2147483647 h 275"/>
                <a:gd name="T30" fmla="*/ 2147483647 w 636"/>
                <a:gd name="T31" fmla="*/ 2147483647 h 275"/>
                <a:gd name="T32" fmla="*/ 2147483647 w 636"/>
                <a:gd name="T33" fmla="*/ 2147483647 h 275"/>
                <a:gd name="T34" fmla="*/ 2147483647 w 636"/>
                <a:gd name="T35" fmla="*/ 2147483647 h 275"/>
                <a:gd name="T36" fmla="*/ 2147483647 w 636"/>
                <a:gd name="T37" fmla="*/ 2147483647 h 275"/>
                <a:gd name="T38" fmla="*/ 2147483647 w 636"/>
                <a:gd name="T39" fmla="*/ 2147483647 h 275"/>
                <a:gd name="T40" fmla="*/ 2147483647 w 636"/>
                <a:gd name="T41" fmla="*/ 2147483647 h 275"/>
                <a:gd name="T42" fmla="*/ 2147483647 w 636"/>
                <a:gd name="T43" fmla="*/ 2147483647 h 275"/>
                <a:gd name="T44" fmla="*/ 2147483647 w 636"/>
                <a:gd name="T45" fmla="*/ 2147483647 h 275"/>
                <a:gd name="T46" fmla="*/ 2147483647 w 636"/>
                <a:gd name="T47" fmla="*/ 2147483647 h 275"/>
                <a:gd name="T48" fmla="*/ 2147483647 w 636"/>
                <a:gd name="T49" fmla="*/ 2147483647 h 275"/>
                <a:gd name="T50" fmla="*/ 2147483647 w 636"/>
                <a:gd name="T51" fmla="*/ 2147483647 h 275"/>
                <a:gd name="T52" fmla="*/ 2147483647 w 636"/>
                <a:gd name="T53" fmla="*/ 2147483647 h 275"/>
                <a:gd name="T54" fmla="*/ 2147483647 w 636"/>
                <a:gd name="T55" fmla="*/ 2147483647 h 275"/>
                <a:gd name="T56" fmla="*/ 2147483647 w 636"/>
                <a:gd name="T57" fmla="*/ 2147483647 h 275"/>
                <a:gd name="T58" fmla="*/ 2147483647 w 636"/>
                <a:gd name="T59" fmla="*/ 2147483647 h 275"/>
                <a:gd name="T60" fmla="*/ 0 w 636"/>
                <a:gd name="T61" fmla="*/ 2147483647 h 275"/>
                <a:gd name="T62" fmla="*/ 2147483647 w 636"/>
                <a:gd name="T63" fmla="*/ 2147483647 h 275"/>
                <a:gd name="T64" fmla="*/ 2147483647 w 636"/>
                <a:gd name="T65" fmla="*/ 2147483647 h 275"/>
                <a:gd name="T66" fmla="*/ 2147483647 w 636"/>
                <a:gd name="T67" fmla="*/ 2147483647 h 275"/>
                <a:gd name="T68" fmla="*/ 2147483647 w 636"/>
                <a:gd name="T69" fmla="*/ 2147483647 h 275"/>
                <a:gd name="T70" fmla="*/ 2147483647 w 636"/>
                <a:gd name="T71" fmla="*/ 2147483647 h 275"/>
                <a:gd name="T72" fmla="*/ 2147483647 w 636"/>
                <a:gd name="T73" fmla="*/ 2147483647 h 275"/>
                <a:gd name="T74" fmla="*/ 2147483647 w 636"/>
                <a:gd name="T75" fmla="*/ 2147483647 h 275"/>
                <a:gd name="T76" fmla="*/ 2147483647 w 636"/>
                <a:gd name="T77" fmla="*/ 2147483647 h 275"/>
                <a:gd name="T78" fmla="*/ 2147483647 w 636"/>
                <a:gd name="T79" fmla="*/ 2147483647 h 275"/>
                <a:gd name="T80" fmla="*/ 2147483647 w 636"/>
                <a:gd name="T81" fmla="*/ 2147483647 h 275"/>
                <a:gd name="T82" fmla="*/ 2147483647 w 636"/>
                <a:gd name="T83" fmla="*/ 2147483647 h 275"/>
                <a:gd name="T84" fmla="*/ 2147483647 w 636"/>
                <a:gd name="T85" fmla="*/ 2147483647 h 275"/>
                <a:gd name="T86" fmla="*/ 2147483647 w 636"/>
                <a:gd name="T87" fmla="*/ 2147483647 h 275"/>
                <a:gd name="T88" fmla="*/ 2147483647 w 636"/>
                <a:gd name="T89" fmla="*/ 2147483647 h 275"/>
                <a:gd name="T90" fmla="*/ 2147483647 w 636"/>
                <a:gd name="T91" fmla="*/ 2147483647 h 275"/>
                <a:gd name="T92" fmla="*/ 2147483647 w 636"/>
                <a:gd name="T93" fmla="*/ 2147483647 h 275"/>
                <a:gd name="T94" fmla="*/ 2147483647 w 636"/>
                <a:gd name="T95" fmla="*/ 2147483647 h 275"/>
                <a:gd name="T96" fmla="*/ 2147483647 w 636"/>
                <a:gd name="T97" fmla="*/ 2147483647 h 275"/>
                <a:gd name="T98" fmla="*/ 2147483647 w 636"/>
                <a:gd name="T99" fmla="*/ 2147483647 h 275"/>
                <a:gd name="T100" fmla="*/ 2147483647 w 636"/>
                <a:gd name="T101" fmla="*/ 2147483647 h 275"/>
                <a:gd name="T102" fmla="*/ 2147483647 w 636"/>
                <a:gd name="T103" fmla="*/ 2147483647 h 275"/>
                <a:gd name="T104" fmla="*/ 2147483647 w 636"/>
                <a:gd name="T105" fmla="*/ 2147483647 h 275"/>
                <a:gd name="T106" fmla="*/ 2147483647 w 636"/>
                <a:gd name="T107" fmla="*/ 2147483647 h 275"/>
                <a:gd name="T108" fmla="*/ 2147483647 w 636"/>
                <a:gd name="T109" fmla="*/ 2147483647 h 275"/>
                <a:gd name="T110" fmla="*/ 2147483647 w 636"/>
                <a:gd name="T111" fmla="*/ 2147483647 h 275"/>
                <a:gd name="T112" fmla="*/ 2147483647 w 636"/>
                <a:gd name="T113" fmla="*/ 2147483647 h 275"/>
                <a:gd name="T114" fmla="*/ 2147483647 w 636"/>
                <a:gd name="T115" fmla="*/ 2147483647 h 2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36"/>
                <a:gd name="T175" fmla="*/ 0 h 275"/>
                <a:gd name="T176" fmla="*/ 636 w 636"/>
                <a:gd name="T177" fmla="*/ 275 h 27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36" h="275">
                  <a:moveTo>
                    <a:pt x="18" y="98"/>
                  </a:moveTo>
                  <a:lnTo>
                    <a:pt x="48" y="98"/>
                  </a:lnTo>
                  <a:lnTo>
                    <a:pt x="54" y="90"/>
                  </a:lnTo>
                  <a:lnTo>
                    <a:pt x="21" y="90"/>
                  </a:lnTo>
                  <a:lnTo>
                    <a:pt x="16" y="89"/>
                  </a:lnTo>
                  <a:lnTo>
                    <a:pt x="11" y="87"/>
                  </a:lnTo>
                  <a:lnTo>
                    <a:pt x="9" y="82"/>
                  </a:lnTo>
                  <a:lnTo>
                    <a:pt x="7" y="78"/>
                  </a:lnTo>
                  <a:lnTo>
                    <a:pt x="7" y="63"/>
                  </a:lnTo>
                  <a:lnTo>
                    <a:pt x="9" y="59"/>
                  </a:lnTo>
                  <a:lnTo>
                    <a:pt x="11" y="54"/>
                  </a:lnTo>
                  <a:lnTo>
                    <a:pt x="16" y="52"/>
                  </a:lnTo>
                  <a:lnTo>
                    <a:pt x="21" y="51"/>
                  </a:lnTo>
                  <a:lnTo>
                    <a:pt x="61" y="51"/>
                  </a:lnTo>
                  <a:lnTo>
                    <a:pt x="63" y="51"/>
                  </a:lnTo>
                  <a:lnTo>
                    <a:pt x="68" y="52"/>
                  </a:lnTo>
                  <a:lnTo>
                    <a:pt x="71" y="54"/>
                  </a:lnTo>
                  <a:lnTo>
                    <a:pt x="72" y="56"/>
                  </a:lnTo>
                  <a:lnTo>
                    <a:pt x="106" y="0"/>
                  </a:lnTo>
                  <a:lnTo>
                    <a:pt x="530" y="4"/>
                  </a:lnTo>
                  <a:lnTo>
                    <a:pt x="554" y="56"/>
                  </a:lnTo>
                  <a:lnTo>
                    <a:pt x="555" y="54"/>
                  </a:lnTo>
                  <a:lnTo>
                    <a:pt x="559" y="52"/>
                  </a:lnTo>
                  <a:lnTo>
                    <a:pt x="562" y="51"/>
                  </a:lnTo>
                  <a:lnTo>
                    <a:pt x="567" y="50"/>
                  </a:lnTo>
                  <a:lnTo>
                    <a:pt x="605" y="50"/>
                  </a:lnTo>
                  <a:lnTo>
                    <a:pt x="610" y="51"/>
                  </a:lnTo>
                  <a:lnTo>
                    <a:pt x="614" y="54"/>
                  </a:lnTo>
                  <a:lnTo>
                    <a:pt x="617" y="57"/>
                  </a:lnTo>
                  <a:lnTo>
                    <a:pt x="619" y="63"/>
                  </a:lnTo>
                  <a:lnTo>
                    <a:pt x="619" y="78"/>
                  </a:lnTo>
                  <a:lnTo>
                    <a:pt x="617" y="82"/>
                  </a:lnTo>
                  <a:lnTo>
                    <a:pt x="614" y="87"/>
                  </a:lnTo>
                  <a:lnTo>
                    <a:pt x="610" y="89"/>
                  </a:lnTo>
                  <a:lnTo>
                    <a:pt x="605" y="90"/>
                  </a:lnTo>
                  <a:lnTo>
                    <a:pt x="569" y="90"/>
                  </a:lnTo>
                  <a:lnTo>
                    <a:pt x="572" y="98"/>
                  </a:lnTo>
                  <a:lnTo>
                    <a:pt x="616" y="98"/>
                  </a:lnTo>
                  <a:lnTo>
                    <a:pt x="620" y="99"/>
                  </a:lnTo>
                  <a:lnTo>
                    <a:pt x="623" y="100"/>
                  </a:lnTo>
                  <a:lnTo>
                    <a:pt x="627" y="101"/>
                  </a:lnTo>
                  <a:lnTo>
                    <a:pt x="630" y="103"/>
                  </a:lnTo>
                  <a:lnTo>
                    <a:pt x="631" y="106"/>
                  </a:lnTo>
                  <a:lnTo>
                    <a:pt x="634" y="108"/>
                  </a:lnTo>
                  <a:lnTo>
                    <a:pt x="634" y="111"/>
                  </a:lnTo>
                  <a:lnTo>
                    <a:pt x="636" y="115"/>
                  </a:lnTo>
                  <a:lnTo>
                    <a:pt x="636" y="191"/>
                  </a:lnTo>
                  <a:lnTo>
                    <a:pt x="634" y="194"/>
                  </a:lnTo>
                  <a:lnTo>
                    <a:pt x="634" y="197"/>
                  </a:lnTo>
                  <a:lnTo>
                    <a:pt x="631" y="200"/>
                  </a:lnTo>
                  <a:lnTo>
                    <a:pt x="630" y="202"/>
                  </a:lnTo>
                  <a:lnTo>
                    <a:pt x="627" y="204"/>
                  </a:lnTo>
                  <a:lnTo>
                    <a:pt x="623" y="205"/>
                  </a:lnTo>
                  <a:lnTo>
                    <a:pt x="620" y="206"/>
                  </a:lnTo>
                  <a:lnTo>
                    <a:pt x="616" y="208"/>
                  </a:lnTo>
                  <a:lnTo>
                    <a:pt x="607" y="208"/>
                  </a:lnTo>
                  <a:lnTo>
                    <a:pt x="607" y="261"/>
                  </a:lnTo>
                  <a:lnTo>
                    <a:pt x="606" y="264"/>
                  </a:lnTo>
                  <a:lnTo>
                    <a:pt x="606" y="267"/>
                  </a:lnTo>
                  <a:lnTo>
                    <a:pt x="603" y="269"/>
                  </a:lnTo>
                  <a:lnTo>
                    <a:pt x="602" y="271"/>
                  </a:lnTo>
                  <a:lnTo>
                    <a:pt x="595" y="274"/>
                  </a:lnTo>
                  <a:lnTo>
                    <a:pt x="588" y="275"/>
                  </a:lnTo>
                  <a:lnTo>
                    <a:pt x="559" y="275"/>
                  </a:lnTo>
                  <a:lnTo>
                    <a:pt x="551" y="274"/>
                  </a:lnTo>
                  <a:lnTo>
                    <a:pt x="545" y="271"/>
                  </a:lnTo>
                  <a:lnTo>
                    <a:pt x="543" y="269"/>
                  </a:lnTo>
                  <a:lnTo>
                    <a:pt x="541" y="267"/>
                  </a:lnTo>
                  <a:lnTo>
                    <a:pt x="540" y="264"/>
                  </a:lnTo>
                  <a:lnTo>
                    <a:pt x="540" y="261"/>
                  </a:lnTo>
                  <a:lnTo>
                    <a:pt x="540" y="208"/>
                  </a:lnTo>
                  <a:lnTo>
                    <a:pt x="82" y="208"/>
                  </a:lnTo>
                  <a:lnTo>
                    <a:pt x="82" y="260"/>
                  </a:lnTo>
                  <a:lnTo>
                    <a:pt x="82" y="262"/>
                  </a:lnTo>
                  <a:lnTo>
                    <a:pt x="80" y="265"/>
                  </a:lnTo>
                  <a:lnTo>
                    <a:pt x="78" y="267"/>
                  </a:lnTo>
                  <a:lnTo>
                    <a:pt x="76" y="269"/>
                  </a:lnTo>
                  <a:lnTo>
                    <a:pt x="69" y="272"/>
                  </a:lnTo>
                  <a:lnTo>
                    <a:pt x="62" y="274"/>
                  </a:lnTo>
                  <a:lnTo>
                    <a:pt x="34" y="274"/>
                  </a:lnTo>
                  <a:lnTo>
                    <a:pt x="27" y="272"/>
                  </a:lnTo>
                  <a:lnTo>
                    <a:pt x="20" y="269"/>
                  </a:lnTo>
                  <a:lnTo>
                    <a:pt x="18" y="267"/>
                  </a:lnTo>
                  <a:lnTo>
                    <a:pt x="16" y="265"/>
                  </a:lnTo>
                  <a:lnTo>
                    <a:pt x="14" y="262"/>
                  </a:lnTo>
                  <a:lnTo>
                    <a:pt x="14" y="260"/>
                  </a:lnTo>
                  <a:lnTo>
                    <a:pt x="14" y="206"/>
                  </a:lnTo>
                  <a:lnTo>
                    <a:pt x="9" y="204"/>
                  </a:lnTo>
                  <a:lnTo>
                    <a:pt x="4" y="201"/>
                  </a:lnTo>
                  <a:lnTo>
                    <a:pt x="1" y="196"/>
                  </a:lnTo>
                  <a:lnTo>
                    <a:pt x="0" y="191"/>
                  </a:lnTo>
                  <a:lnTo>
                    <a:pt x="0" y="115"/>
                  </a:lnTo>
                  <a:lnTo>
                    <a:pt x="0" y="111"/>
                  </a:lnTo>
                  <a:lnTo>
                    <a:pt x="1" y="108"/>
                  </a:lnTo>
                  <a:lnTo>
                    <a:pt x="3" y="106"/>
                  </a:lnTo>
                  <a:lnTo>
                    <a:pt x="6" y="103"/>
                  </a:lnTo>
                  <a:lnTo>
                    <a:pt x="9" y="101"/>
                  </a:lnTo>
                  <a:lnTo>
                    <a:pt x="11" y="100"/>
                  </a:lnTo>
                  <a:lnTo>
                    <a:pt x="16" y="99"/>
                  </a:lnTo>
                  <a:lnTo>
                    <a:pt x="18" y="98"/>
                  </a:lnTo>
                  <a:close/>
                  <a:moveTo>
                    <a:pt x="124" y="159"/>
                  </a:moveTo>
                  <a:lnTo>
                    <a:pt x="500" y="159"/>
                  </a:lnTo>
                  <a:lnTo>
                    <a:pt x="500" y="199"/>
                  </a:lnTo>
                  <a:lnTo>
                    <a:pt x="124" y="199"/>
                  </a:lnTo>
                  <a:lnTo>
                    <a:pt x="124" y="159"/>
                  </a:lnTo>
                  <a:close/>
                  <a:moveTo>
                    <a:pt x="571" y="119"/>
                  </a:moveTo>
                  <a:lnTo>
                    <a:pt x="578" y="119"/>
                  </a:lnTo>
                  <a:lnTo>
                    <a:pt x="585" y="121"/>
                  </a:lnTo>
                  <a:lnTo>
                    <a:pt x="590" y="125"/>
                  </a:lnTo>
                  <a:lnTo>
                    <a:pt x="596" y="128"/>
                  </a:lnTo>
                  <a:lnTo>
                    <a:pt x="600" y="133"/>
                  </a:lnTo>
                  <a:lnTo>
                    <a:pt x="605" y="138"/>
                  </a:lnTo>
                  <a:lnTo>
                    <a:pt x="606" y="144"/>
                  </a:lnTo>
                  <a:lnTo>
                    <a:pt x="607" y="150"/>
                  </a:lnTo>
                  <a:lnTo>
                    <a:pt x="606" y="156"/>
                  </a:lnTo>
                  <a:lnTo>
                    <a:pt x="605" y="163"/>
                  </a:lnTo>
                  <a:lnTo>
                    <a:pt x="600" y="167"/>
                  </a:lnTo>
                  <a:lnTo>
                    <a:pt x="596" y="172"/>
                  </a:lnTo>
                  <a:lnTo>
                    <a:pt x="590" y="176"/>
                  </a:lnTo>
                  <a:lnTo>
                    <a:pt x="585" y="178"/>
                  </a:lnTo>
                  <a:lnTo>
                    <a:pt x="578" y="181"/>
                  </a:lnTo>
                  <a:lnTo>
                    <a:pt x="571" y="182"/>
                  </a:lnTo>
                  <a:lnTo>
                    <a:pt x="564" y="181"/>
                  </a:lnTo>
                  <a:lnTo>
                    <a:pt x="557" y="178"/>
                  </a:lnTo>
                  <a:lnTo>
                    <a:pt x="551" y="176"/>
                  </a:lnTo>
                  <a:lnTo>
                    <a:pt x="545" y="172"/>
                  </a:lnTo>
                  <a:lnTo>
                    <a:pt x="541" y="167"/>
                  </a:lnTo>
                  <a:lnTo>
                    <a:pt x="538" y="163"/>
                  </a:lnTo>
                  <a:lnTo>
                    <a:pt x="536" y="156"/>
                  </a:lnTo>
                  <a:lnTo>
                    <a:pt x="536" y="150"/>
                  </a:lnTo>
                  <a:lnTo>
                    <a:pt x="536" y="144"/>
                  </a:lnTo>
                  <a:lnTo>
                    <a:pt x="538" y="138"/>
                  </a:lnTo>
                  <a:lnTo>
                    <a:pt x="541" y="133"/>
                  </a:lnTo>
                  <a:lnTo>
                    <a:pt x="545" y="128"/>
                  </a:lnTo>
                  <a:lnTo>
                    <a:pt x="551" y="125"/>
                  </a:lnTo>
                  <a:lnTo>
                    <a:pt x="557" y="121"/>
                  </a:lnTo>
                  <a:lnTo>
                    <a:pt x="564" y="119"/>
                  </a:lnTo>
                  <a:lnTo>
                    <a:pt x="571" y="119"/>
                  </a:lnTo>
                  <a:close/>
                  <a:moveTo>
                    <a:pt x="55" y="119"/>
                  </a:moveTo>
                  <a:lnTo>
                    <a:pt x="62" y="120"/>
                  </a:lnTo>
                  <a:lnTo>
                    <a:pt x="69" y="121"/>
                  </a:lnTo>
                  <a:lnTo>
                    <a:pt x="75" y="125"/>
                  </a:lnTo>
                  <a:lnTo>
                    <a:pt x="80" y="128"/>
                  </a:lnTo>
                  <a:lnTo>
                    <a:pt x="85" y="134"/>
                  </a:lnTo>
                  <a:lnTo>
                    <a:pt x="89" y="138"/>
                  </a:lnTo>
                  <a:lnTo>
                    <a:pt x="90" y="145"/>
                  </a:lnTo>
                  <a:lnTo>
                    <a:pt x="92" y="150"/>
                  </a:lnTo>
                  <a:lnTo>
                    <a:pt x="90" y="157"/>
                  </a:lnTo>
                  <a:lnTo>
                    <a:pt x="89" y="163"/>
                  </a:lnTo>
                  <a:lnTo>
                    <a:pt x="85" y="168"/>
                  </a:lnTo>
                  <a:lnTo>
                    <a:pt x="80" y="173"/>
                  </a:lnTo>
                  <a:lnTo>
                    <a:pt x="75" y="176"/>
                  </a:lnTo>
                  <a:lnTo>
                    <a:pt x="69" y="180"/>
                  </a:lnTo>
                  <a:lnTo>
                    <a:pt x="62" y="181"/>
                  </a:lnTo>
                  <a:lnTo>
                    <a:pt x="55" y="182"/>
                  </a:lnTo>
                  <a:lnTo>
                    <a:pt x="48" y="181"/>
                  </a:lnTo>
                  <a:lnTo>
                    <a:pt x="41" y="180"/>
                  </a:lnTo>
                  <a:lnTo>
                    <a:pt x="35" y="176"/>
                  </a:lnTo>
                  <a:lnTo>
                    <a:pt x="30" y="173"/>
                  </a:lnTo>
                  <a:lnTo>
                    <a:pt x="25" y="168"/>
                  </a:lnTo>
                  <a:lnTo>
                    <a:pt x="23" y="163"/>
                  </a:lnTo>
                  <a:lnTo>
                    <a:pt x="20" y="157"/>
                  </a:lnTo>
                  <a:lnTo>
                    <a:pt x="20" y="150"/>
                  </a:lnTo>
                  <a:lnTo>
                    <a:pt x="20" y="145"/>
                  </a:lnTo>
                  <a:lnTo>
                    <a:pt x="23" y="138"/>
                  </a:lnTo>
                  <a:lnTo>
                    <a:pt x="25" y="134"/>
                  </a:lnTo>
                  <a:lnTo>
                    <a:pt x="30" y="128"/>
                  </a:lnTo>
                  <a:lnTo>
                    <a:pt x="35" y="125"/>
                  </a:lnTo>
                  <a:lnTo>
                    <a:pt x="41" y="121"/>
                  </a:lnTo>
                  <a:lnTo>
                    <a:pt x="48" y="120"/>
                  </a:lnTo>
                  <a:lnTo>
                    <a:pt x="55" y="119"/>
                  </a:lnTo>
                  <a:close/>
                  <a:moveTo>
                    <a:pt x="78" y="98"/>
                  </a:moveTo>
                  <a:lnTo>
                    <a:pt x="537" y="98"/>
                  </a:lnTo>
                  <a:lnTo>
                    <a:pt x="497" y="14"/>
                  </a:lnTo>
                  <a:lnTo>
                    <a:pt x="130" y="12"/>
                  </a:lnTo>
                  <a:lnTo>
                    <a:pt x="78" y="98"/>
                  </a:lnTo>
                  <a:close/>
                </a:path>
              </a:pathLst>
            </a:cu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9525">
              <a:noFill/>
              <a:round/>
              <a:headEnd/>
              <a:tailEnd/>
            </a:ln>
          </p:spPr>
          <p:txBody>
            <a:bodyPr/>
            <a:lstStyle/>
            <a:p>
              <a:pPr>
                <a:defRPr/>
              </a:pPr>
              <a:endParaRPr lang="en-US" sz="2400">
                <a:ea typeface="ＭＳ Ｐゴシック" charset="-128"/>
              </a:endParaRPr>
            </a:p>
          </p:txBody>
        </p:sp>
      </p:grpSp>
      <p:grpSp>
        <p:nvGrpSpPr>
          <p:cNvPr id="402" name="Group 401"/>
          <p:cNvGrpSpPr/>
          <p:nvPr/>
        </p:nvGrpSpPr>
        <p:grpSpPr>
          <a:xfrm>
            <a:off x="9033455" y="2002008"/>
            <a:ext cx="1887537" cy="3308350"/>
            <a:chOff x="9033455" y="2002008"/>
            <a:chExt cx="1887537" cy="3308350"/>
          </a:xfrm>
        </p:grpSpPr>
        <p:grpSp>
          <p:nvGrpSpPr>
            <p:cNvPr id="403" name="Group 1"/>
            <p:cNvGrpSpPr>
              <a:grpSpLocks/>
            </p:cNvGrpSpPr>
            <p:nvPr/>
          </p:nvGrpSpPr>
          <p:grpSpPr bwMode="auto">
            <a:xfrm>
              <a:off x="9033455" y="2002008"/>
              <a:ext cx="1887537" cy="3308350"/>
              <a:chOff x="361505" y="2667000"/>
              <a:chExt cx="1600200" cy="2803525"/>
            </a:xfrm>
          </p:grpSpPr>
          <p:sp>
            <p:nvSpPr>
              <p:cNvPr id="411" name="Rounded Rectangle 60"/>
              <p:cNvSpPr>
                <a:spLocks noChangeArrowheads="1"/>
              </p:cNvSpPr>
              <p:nvPr/>
            </p:nvSpPr>
            <p:spPr bwMode="auto">
              <a:xfrm>
                <a:off x="391668" y="2684488"/>
                <a:ext cx="1557924" cy="2786037"/>
              </a:xfrm>
              <a:prstGeom prst="roundRect">
                <a:avLst>
                  <a:gd name="adj" fmla="val 4903"/>
                </a:avLst>
              </a:prstGeom>
              <a:noFill/>
              <a:ln w="6350">
                <a:solidFill>
                  <a:schemeClr val="bg1">
                    <a:lumMod val="75000"/>
                  </a:schemeClr>
                </a:solidFill>
                <a:round/>
                <a:headEnd/>
                <a:tailEnd/>
              </a:ln>
              <a:effectLst/>
            </p:spPr>
            <p:txBody>
              <a:bodyPr anchor="ctr"/>
              <a:lstStyle/>
              <a:p>
                <a:pPr algn="ctr">
                  <a:defRPr/>
                </a:pPr>
                <a:endParaRPr lang="nb-NO">
                  <a:solidFill>
                    <a:srgbClr val="FFFFFF"/>
                  </a:solidFill>
                  <a:ea typeface="Roboto" panose="02000000000000000000" pitchFamily="2" charset="0"/>
                </a:endParaRPr>
              </a:p>
            </p:txBody>
          </p:sp>
          <p:sp>
            <p:nvSpPr>
              <p:cNvPr id="412" name="Round Same Side Corner Rectangle 48"/>
              <p:cNvSpPr>
                <a:spLocks/>
              </p:cNvSpPr>
              <p:nvPr/>
            </p:nvSpPr>
            <p:spPr bwMode="auto">
              <a:xfrm>
                <a:off x="386509" y="2667000"/>
                <a:ext cx="1574800" cy="301625"/>
              </a:xfrm>
              <a:custGeom>
                <a:avLst/>
                <a:gdLst>
                  <a:gd name="T0" fmla="*/ 83785 w 1574800"/>
                  <a:gd name="T1" fmla="*/ 0 h 301625"/>
                  <a:gd name="T2" fmla="*/ 1491015 w 1574800"/>
                  <a:gd name="T3" fmla="*/ 0 h 301625"/>
                  <a:gd name="T4" fmla="*/ 1574800 w 1574800"/>
                  <a:gd name="T5" fmla="*/ 83785 h 301625"/>
                  <a:gd name="T6" fmla="*/ 1574800 w 1574800"/>
                  <a:gd name="T7" fmla="*/ 301625 h 301625"/>
                  <a:gd name="T8" fmla="*/ 1574800 w 1574800"/>
                  <a:gd name="T9" fmla="*/ 301625 h 301625"/>
                  <a:gd name="T10" fmla="*/ 0 w 1574800"/>
                  <a:gd name="T11" fmla="*/ 301625 h 301625"/>
                  <a:gd name="T12" fmla="*/ 0 w 1574800"/>
                  <a:gd name="T13" fmla="*/ 301625 h 301625"/>
                  <a:gd name="T14" fmla="*/ 0 w 1574800"/>
                  <a:gd name="T15" fmla="*/ 83785 h 301625"/>
                  <a:gd name="T16" fmla="*/ 83785 w 1574800"/>
                  <a:gd name="T17" fmla="*/ 0 h 3016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74800"/>
                  <a:gd name="T28" fmla="*/ 0 h 301625"/>
                  <a:gd name="T29" fmla="*/ 1574800 w 1574800"/>
                  <a:gd name="T30" fmla="*/ 301625 h 3016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74800" h="301625">
                    <a:moveTo>
                      <a:pt x="83785" y="0"/>
                    </a:moveTo>
                    <a:lnTo>
                      <a:pt x="1491015" y="0"/>
                    </a:lnTo>
                    <a:cubicBezTo>
                      <a:pt x="1537288" y="0"/>
                      <a:pt x="1574800" y="37512"/>
                      <a:pt x="1574800" y="83785"/>
                    </a:cubicBezTo>
                    <a:lnTo>
                      <a:pt x="1574800" y="301625"/>
                    </a:lnTo>
                    <a:lnTo>
                      <a:pt x="0" y="301625"/>
                    </a:lnTo>
                    <a:lnTo>
                      <a:pt x="0" y="83785"/>
                    </a:lnTo>
                    <a:cubicBezTo>
                      <a:pt x="0" y="37512"/>
                      <a:pt x="37512" y="0"/>
                      <a:pt x="83785" y="0"/>
                    </a:cubicBezTo>
                    <a:close/>
                  </a:path>
                </a:pathLst>
              </a:custGeom>
              <a:solidFill>
                <a:schemeClr val="tx1">
                  <a:lumMod val="75000"/>
                  <a:lumOff val="25000"/>
                </a:schemeClr>
              </a:solidFill>
              <a:ln w="6350">
                <a:solidFill>
                  <a:schemeClr val="bg1">
                    <a:lumMod val="75000"/>
                  </a:schemeClr>
                </a:solidFill>
                <a:round/>
                <a:headEnd/>
                <a:tailEnd/>
              </a:ln>
            </p:spPr>
            <p:txBody>
              <a:bodyPr anchor="ct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id-ID">
                  <a:latin typeface="+mn-lt"/>
                  <a:ea typeface="Roboto" panose="02000000000000000000" pitchFamily="2" charset="0"/>
                </a:endParaRPr>
              </a:p>
            </p:txBody>
          </p:sp>
          <p:sp>
            <p:nvSpPr>
              <p:cNvPr id="413" name="Rektangel 76"/>
              <p:cNvSpPr>
                <a:spLocks noChangeArrowheads="1"/>
              </p:cNvSpPr>
              <p:nvPr/>
            </p:nvSpPr>
            <p:spPr bwMode="auto">
              <a:xfrm>
                <a:off x="361505" y="2719373"/>
                <a:ext cx="1600200" cy="2216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spcAft>
                    <a:spcPts val="600"/>
                  </a:spcAft>
                </a:pPr>
                <a:r>
                  <a:rPr lang="id-ID" altLang="id-ID" sz="1100" b="1" noProof="1">
                    <a:solidFill>
                      <a:srgbClr val="FFFFFF"/>
                    </a:solidFill>
                    <a:latin typeface="+mn-lt"/>
                    <a:ea typeface="Roboto" panose="02000000000000000000" pitchFamily="2" charset="0"/>
                  </a:rPr>
                  <a:t>TRAVEL ICONS</a:t>
                </a:r>
              </a:p>
            </p:txBody>
          </p:sp>
        </p:grpSp>
        <p:grpSp>
          <p:nvGrpSpPr>
            <p:cNvPr id="404" name="Group 117"/>
            <p:cNvGrpSpPr>
              <a:grpSpLocks/>
            </p:cNvGrpSpPr>
            <p:nvPr/>
          </p:nvGrpSpPr>
          <p:grpSpPr bwMode="auto">
            <a:xfrm>
              <a:off x="9301742" y="2553359"/>
              <a:ext cx="625475" cy="2471016"/>
              <a:chOff x="571473" y="2871406"/>
              <a:chExt cx="693403" cy="2941993"/>
            </a:xfrm>
          </p:grpSpPr>
          <p:sp>
            <p:nvSpPr>
              <p:cNvPr id="406" name="Freeform 5"/>
              <p:cNvSpPr>
                <a:spLocks noChangeAspect="1"/>
              </p:cNvSpPr>
              <p:nvPr/>
            </p:nvSpPr>
            <p:spPr bwMode="auto">
              <a:xfrm rot="1897874">
                <a:off x="601216" y="2871406"/>
                <a:ext cx="651879" cy="693442"/>
              </a:xfrm>
              <a:custGeom>
                <a:avLst/>
                <a:gdLst>
                  <a:gd name="T0" fmla="*/ 2147483647 w 1145"/>
                  <a:gd name="T1" fmla="*/ 2147483647 h 844"/>
                  <a:gd name="T2" fmla="*/ 2147483647 w 1145"/>
                  <a:gd name="T3" fmla="*/ 2147483647 h 844"/>
                  <a:gd name="T4" fmla="*/ 2147483647 w 1145"/>
                  <a:gd name="T5" fmla="*/ 2147483647 h 844"/>
                  <a:gd name="T6" fmla="*/ 2147483647 w 1145"/>
                  <a:gd name="T7" fmla="*/ 2147483647 h 844"/>
                  <a:gd name="T8" fmla="*/ 2147483647 w 1145"/>
                  <a:gd name="T9" fmla="*/ 2147483647 h 844"/>
                  <a:gd name="T10" fmla="*/ 2147483647 w 1145"/>
                  <a:gd name="T11" fmla="*/ 2147483647 h 844"/>
                  <a:gd name="T12" fmla="*/ 2147483647 w 1145"/>
                  <a:gd name="T13" fmla="*/ 2147483647 h 844"/>
                  <a:gd name="T14" fmla="*/ 2147483647 w 1145"/>
                  <a:gd name="T15" fmla="*/ 2147483647 h 844"/>
                  <a:gd name="T16" fmla="*/ 2147483647 w 1145"/>
                  <a:gd name="T17" fmla="*/ 2147483647 h 844"/>
                  <a:gd name="T18" fmla="*/ 2147483647 w 1145"/>
                  <a:gd name="T19" fmla="*/ 2147483647 h 844"/>
                  <a:gd name="T20" fmla="*/ 2147483647 w 1145"/>
                  <a:gd name="T21" fmla="*/ 2147483647 h 844"/>
                  <a:gd name="T22" fmla="*/ 2147483647 w 1145"/>
                  <a:gd name="T23" fmla="*/ 2147483647 h 844"/>
                  <a:gd name="T24" fmla="*/ 2147483647 w 1145"/>
                  <a:gd name="T25" fmla="*/ 2147483647 h 844"/>
                  <a:gd name="T26" fmla="*/ 2147483647 w 1145"/>
                  <a:gd name="T27" fmla="*/ 2147483647 h 844"/>
                  <a:gd name="T28" fmla="*/ 2147483647 w 1145"/>
                  <a:gd name="T29" fmla="*/ 2147483647 h 844"/>
                  <a:gd name="T30" fmla="*/ 2147483647 w 1145"/>
                  <a:gd name="T31" fmla="*/ 2147483647 h 844"/>
                  <a:gd name="T32" fmla="*/ 2147483647 w 1145"/>
                  <a:gd name="T33" fmla="*/ 2147483647 h 844"/>
                  <a:gd name="T34" fmla="*/ 2147483647 w 1145"/>
                  <a:gd name="T35" fmla="*/ 2147483647 h 844"/>
                  <a:gd name="T36" fmla="*/ 2147483647 w 1145"/>
                  <a:gd name="T37" fmla="*/ 2147483647 h 844"/>
                  <a:gd name="T38" fmla="*/ 2147483647 w 1145"/>
                  <a:gd name="T39" fmla="*/ 2147483647 h 844"/>
                  <a:gd name="T40" fmla="*/ 2147483647 w 1145"/>
                  <a:gd name="T41" fmla="*/ 2147483647 h 844"/>
                  <a:gd name="T42" fmla="*/ 2147483647 w 1145"/>
                  <a:gd name="T43" fmla="*/ 2147483647 h 844"/>
                  <a:gd name="T44" fmla="*/ 2147483647 w 1145"/>
                  <a:gd name="T45" fmla="*/ 2147483647 h 844"/>
                  <a:gd name="T46" fmla="*/ 2147483647 w 1145"/>
                  <a:gd name="T47" fmla="*/ 2147483647 h 844"/>
                  <a:gd name="T48" fmla="*/ 2147483647 w 1145"/>
                  <a:gd name="T49" fmla="*/ 2147483647 h 844"/>
                  <a:gd name="T50" fmla="*/ 2147483647 w 1145"/>
                  <a:gd name="T51" fmla="*/ 2147483647 h 844"/>
                  <a:gd name="T52" fmla="*/ 2147483647 w 1145"/>
                  <a:gd name="T53" fmla="*/ 2147483647 h 844"/>
                  <a:gd name="T54" fmla="*/ 2147483647 w 1145"/>
                  <a:gd name="T55" fmla="*/ 2147483647 h 844"/>
                  <a:gd name="T56" fmla="*/ 2147483647 w 1145"/>
                  <a:gd name="T57" fmla="*/ 2147483647 h 844"/>
                  <a:gd name="T58" fmla="*/ 2147483647 w 1145"/>
                  <a:gd name="T59" fmla="*/ 2147483647 h 844"/>
                  <a:gd name="T60" fmla="*/ 2147483647 w 1145"/>
                  <a:gd name="T61" fmla="*/ 2147483647 h 844"/>
                  <a:gd name="T62" fmla="*/ 2147483647 w 1145"/>
                  <a:gd name="T63" fmla="*/ 2147483647 h 844"/>
                  <a:gd name="T64" fmla="*/ 2147483647 w 1145"/>
                  <a:gd name="T65" fmla="*/ 2147483647 h 844"/>
                  <a:gd name="T66" fmla="*/ 2147483647 w 1145"/>
                  <a:gd name="T67" fmla="*/ 2147483647 h 844"/>
                  <a:gd name="T68" fmla="*/ 2147483647 w 1145"/>
                  <a:gd name="T69" fmla="*/ 2147483647 h 844"/>
                  <a:gd name="T70" fmla="*/ 2147483647 w 1145"/>
                  <a:gd name="T71" fmla="*/ 2147483647 h 844"/>
                  <a:gd name="T72" fmla="*/ 2147483647 w 1145"/>
                  <a:gd name="T73" fmla="*/ 2147483647 h 844"/>
                  <a:gd name="T74" fmla="*/ 2147483647 w 1145"/>
                  <a:gd name="T75" fmla="*/ 2147483647 h 844"/>
                  <a:gd name="T76" fmla="*/ 2147483647 w 1145"/>
                  <a:gd name="T77" fmla="*/ 2147483647 h 844"/>
                  <a:gd name="T78" fmla="*/ 2147483647 w 1145"/>
                  <a:gd name="T79" fmla="*/ 2147483647 h 844"/>
                  <a:gd name="T80" fmla="*/ 2147483647 w 1145"/>
                  <a:gd name="T81" fmla="*/ 2147483647 h 844"/>
                  <a:gd name="T82" fmla="*/ 2147483647 w 1145"/>
                  <a:gd name="T83" fmla="*/ 2147483647 h 844"/>
                  <a:gd name="T84" fmla="*/ 2147483647 w 1145"/>
                  <a:gd name="T85" fmla="*/ 0 h 844"/>
                  <a:gd name="T86" fmla="*/ 2147483647 w 1145"/>
                  <a:gd name="T87" fmla="*/ 2147483647 h 844"/>
                  <a:gd name="T88" fmla="*/ 2147483647 w 1145"/>
                  <a:gd name="T89" fmla="*/ 2147483647 h 844"/>
                  <a:gd name="T90" fmla="*/ 2147483647 w 1145"/>
                  <a:gd name="T91" fmla="*/ 2147483647 h 844"/>
                  <a:gd name="T92" fmla="*/ 2147483647 w 1145"/>
                  <a:gd name="T93" fmla="*/ 2147483647 h 844"/>
                  <a:gd name="T94" fmla="*/ 2147483647 w 1145"/>
                  <a:gd name="T95" fmla="*/ 2147483647 h 844"/>
                  <a:gd name="T96" fmla="*/ 2147483647 w 1145"/>
                  <a:gd name="T97" fmla="*/ 2147483647 h 8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145"/>
                  <a:gd name="T148" fmla="*/ 0 h 844"/>
                  <a:gd name="T149" fmla="*/ 1145 w 1145"/>
                  <a:gd name="T150" fmla="*/ 844 h 8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145" h="844">
                    <a:moveTo>
                      <a:pt x="391" y="209"/>
                    </a:moveTo>
                    <a:lnTo>
                      <a:pt x="302" y="230"/>
                    </a:lnTo>
                    <a:lnTo>
                      <a:pt x="299" y="223"/>
                    </a:lnTo>
                    <a:lnTo>
                      <a:pt x="296" y="219"/>
                    </a:lnTo>
                    <a:lnTo>
                      <a:pt x="293" y="215"/>
                    </a:lnTo>
                    <a:lnTo>
                      <a:pt x="289" y="215"/>
                    </a:lnTo>
                    <a:lnTo>
                      <a:pt x="285" y="217"/>
                    </a:lnTo>
                    <a:lnTo>
                      <a:pt x="282" y="221"/>
                    </a:lnTo>
                    <a:lnTo>
                      <a:pt x="278" y="228"/>
                    </a:lnTo>
                    <a:lnTo>
                      <a:pt x="275" y="237"/>
                    </a:lnTo>
                    <a:lnTo>
                      <a:pt x="58" y="289"/>
                    </a:lnTo>
                    <a:lnTo>
                      <a:pt x="53" y="292"/>
                    </a:lnTo>
                    <a:lnTo>
                      <a:pt x="40" y="297"/>
                    </a:lnTo>
                    <a:lnTo>
                      <a:pt x="33" y="302"/>
                    </a:lnTo>
                    <a:lnTo>
                      <a:pt x="26" y="307"/>
                    </a:lnTo>
                    <a:lnTo>
                      <a:pt x="20" y="313"/>
                    </a:lnTo>
                    <a:lnTo>
                      <a:pt x="15" y="321"/>
                    </a:lnTo>
                    <a:lnTo>
                      <a:pt x="5" y="343"/>
                    </a:lnTo>
                    <a:lnTo>
                      <a:pt x="0" y="350"/>
                    </a:lnTo>
                    <a:lnTo>
                      <a:pt x="275" y="336"/>
                    </a:lnTo>
                    <a:lnTo>
                      <a:pt x="278" y="345"/>
                    </a:lnTo>
                    <a:lnTo>
                      <a:pt x="282" y="353"/>
                    </a:lnTo>
                    <a:lnTo>
                      <a:pt x="284" y="355"/>
                    </a:lnTo>
                    <a:lnTo>
                      <a:pt x="285" y="358"/>
                    </a:lnTo>
                    <a:lnTo>
                      <a:pt x="288" y="359"/>
                    </a:lnTo>
                    <a:lnTo>
                      <a:pt x="289" y="359"/>
                    </a:lnTo>
                    <a:lnTo>
                      <a:pt x="292" y="359"/>
                    </a:lnTo>
                    <a:lnTo>
                      <a:pt x="293" y="358"/>
                    </a:lnTo>
                    <a:lnTo>
                      <a:pt x="296" y="355"/>
                    </a:lnTo>
                    <a:lnTo>
                      <a:pt x="298" y="352"/>
                    </a:lnTo>
                    <a:lnTo>
                      <a:pt x="301" y="344"/>
                    </a:lnTo>
                    <a:lnTo>
                      <a:pt x="303" y="334"/>
                    </a:lnTo>
                    <a:lnTo>
                      <a:pt x="401" y="330"/>
                    </a:lnTo>
                    <a:lnTo>
                      <a:pt x="481" y="331"/>
                    </a:lnTo>
                    <a:lnTo>
                      <a:pt x="485" y="367"/>
                    </a:lnTo>
                    <a:lnTo>
                      <a:pt x="489" y="408"/>
                    </a:lnTo>
                    <a:lnTo>
                      <a:pt x="495" y="454"/>
                    </a:lnTo>
                    <a:lnTo>
                      <a:pt x="502" y="500"/>
                    </a:lnTo>
                    <a:lnTo>
                      <a:pt x="508" y="544"/>
                    </a:lnTo>
                    <a:lnTo>
                      <a:pt x="513" y="583"/>
                    </a:lnTo>
                    <a:lnTo>
                      <a:pt x="518" y="613"/>
                    </a:lnTo>
                    <a:lnTo>
                      <a:pt x="520" y="632"/>
                    </a:lnTo>
                    <a:lnTo>
                      <a:pt x="525" y="654"/>
                    </a:lnTo>
                    <a:lnTo>
                      <a:pt x="533" y="688"/>
                    </a:lnTo>
                    <a:lnTo>
                      <a:pt x="541" y="728"/>
                    </a:lnTo>
                    <a:lnTo>
                      <a:pt x="553" y="770"/>
                    </a:lnTo>
                    <a:lnTo>
                      <a:pt x="546" y="771"/>
                    </a:lnTo>
                    <a:lnTo>
                      <a:pt x="472" y="789"/>
                    </a:lnTo>
                    <a:lnTo>
                      <a:pt x="468" y="791"/>
                    </a:lnTo>
                    <a:lnTo>
                      <a:pt x="464" y="795"/>
                    </a:lnTo>
                    <a:lnTo>
                      <a:pt x="461" y="801"/>
                    </a:lnTo>
                    <a:lnTo>
                      <a:pt x="460" y="802"/>
                    </a:lnTo>
                    <a:lnTo>
                      <a:pt x="549" y="798"/>
                    </a:lnTo>
                    <a:lnTo>
                      <a:pt x="560" y="798"/>
                    </a:lnTo>
                    <a:lnTo>
                      <a:pt x="565" y="819"/>
                    </a:lnTo>
                    <a:lnTo>
                      <a:pt x="571" y="835"/>
                    </a:lnTo>
                    <a:lnTo>
                      <a:pt x="574" y="844"/>
                    </a:lnTo>
                    <a:lnTo>
                      <a:pt x="577" y="844"/>
                    </a:lnTo>
                    <a:lnTo>
                      <a:pt x="578" y="836"/>
                    </a:lnTo>
                    <a:lnTo>
                      <a:pt x="581" y="825"/>
                    </a:lnTo>
                    <a:lnTo>
                      <a:pt x="584" y="812"/>
                    </a:lnTo>
                    <a:lnTo>
                      <a:pt x="587" y="798"/>
                    </a:lnTo>
                    <a:lnTo>
                      <a:pt x="594" y="797"/>
                    </a:lnTo>
                    <a:lnTo>
                      <a:pt x="682" y="801"/>
                    </a:lnTo>
                    <a:lnTo>
                      <a:pt x="681" y="800"/>
                    </a:lnTo>
                    <a:lnTo>
                      <a:pt x="680" y="795"/>
                    </a:lnTo>
                    <a:lnTo>
                      <a:pt x="674" y="790"/>
                    </a:lnTo>
                    <a:lnTo>
                      <a:pt x="670" y="788"/>
                    </a:lnTo>
                    <a:lnTo>
                      <a:pt x="596" y="771"/>
                    </a:lnTo>
                    <a:lnTo>
                      <a:pt x="594" y="770"/>
                    </a:lnTo>
                    <a:lnTo>
                      <a:pt x="603" y="728"/>
                    </a:lnTo>
                    <a:lnTo>
                      <a:pt x="612" y="689"/>
                    </a:lnTo>
                    <a:lnTo>
                      <a:pt x="619" y="654"/>
                    </a:lnTo>
                    <a:lnTo>
                      <a:pt x="625" y="631"/>
                    </a:lnTo>
                    <a:lnTo>
                      <a:pt x="627" y="612"/>
                    </a:lnTo>
                    <a:lnTo>
                      <a:pt x="632" y="583"/>
                    </a:lnTo>
                    <a:lnTo>
                      <a:pt x="636" y="545"/>
                    </a:lnTo>
                    <a:lnTo>
                      <a:pt x="643" y="502"/>
                    </a:lnTo>
                    <a:lnTo>
                      <a:pt x="649" y="456"/>
                    </a:lnTo>
                    <a:lnTo>
                      <a:pt x="654" y="411"/>
                    </a:lnTo>
                    <a:lnTo>
                      <a:pt x="660" y="369"/>
                    </a:lnTo>
                    <a:lnTo>
                      <a:pt x="664" y="334"/>
                    </a:lnTo>
                    <a:lnTo>
                      <a:pt x="744" y="332"/>
                    </a:lnTo>
                    <a:lnTo>
                      <a:pt x="819" y="336"/>
                    </a:lnTo>
                    <a:lnTo>
                      <a:pt x="822" y="343"/>
                    </a:lnTo>
                    <a:lnTo>
                      <a:pt x="825" y="349"/>
                    </a:lnTo>
                    <a:lnTo>
                      <a:pt x="828" y="352"/>
                    </a:lnTo>
                    <a:lnTo>
                      <a:pt x="832" y="353"/>
                    </a:lnTo>
                    <a:lnTo>
                      <a:pt x="835" y="352"/>
                    </a:lnTo>
                    <a:lnTo>
                      <a:pt x="837" y="349"/>
                    </a:lnTo>
                    <a:lnTo>
                      <a:pt x="840" y="344"/>
                    </a:lnTo>
                    <a:lnTo>
                      <a:pt x="843" y="337"/>
                    </a:lnTo>
                    <a:lnTo>
                      <a:pt x="1145" y="352"/>
                    </a:lnTo>
                    <a:lnTo>
                      <a:pt x="1140" y="345"/>
                    </a:lnTo>
                    <a:lnTo>
                      <a:pt x="1130" y="323"/>
                    </a:lnTo>
                    <a:lnTo>
                      <a:pt x="1125" y="316"/>
                    </a:lnTo>
                    <a:lnTo>
                      <a:pt x="1119" y="309"/>
                    </a:lnTo>
                    <a:lnTo>
                      <a:pt x="1112" y="304"/>
                    </a:lnTo>
                    <a:lnTo>
                      <a:pt x="1105" y="299"/>
                    </a:lnTo>
                    <a:lnTo>
                      <a:pt x="1092" y="294"/>
                    </a:lnTo>
                    <a:lnTo>
                      <a:pt x="1087" y="292"/>
                    </a:lnTo>
                    <a:lnTo>
                      <a:pt x="846" y="233"/>
                    </a:lnTo>
                    <a:lnTo>
                      <a:pt x="843" y="223"/>
                    </a:lnTo>
                    <a:lnTo>
                      <a:pt x="839" y="215"/>
                    </a:lnTo>
                    <a:lnTo>
                      <a:pt x="837" y="213"/>
                    </a:lnTo>
                    <a:lnTo>
                      <a:pt x="836" y="211"/>
                    </a:lnTo>
                    <a:lnTo>
                      <a:pt x="833" y="210"/>
                    </a:lnTo>
                    <a:lnTo>
                      <a:pt x="832" y="209"/>
                    </a:lnTo>
                    <a:lnTo>
                      <a:pt x="828" y="210"/>
                    </a:lnTo>
                    <a:lnTo>
                      <a:pt x="825" y="213"/>
                    </a:lnTo>
                    <a:lnTo>
                      <a:pt x="822" y="219"/>
                    </a:lnTo>
                    <a:lnTo>
                      <a:pt x="819" y="227"/>
                    </a:lnTo>
                    <a:lnTo>
                      <a:pt x="754" y="211"/>
                    </a:lnTo>
                    <a:lnTo>
                      <a:pt x="668" y="187"/>
                    </a:lnTo>
                    <a:lnTo>
                      <a:pt x="667" y="161"/>
                    </a:lnTo>
                    <a:lnTo>
                      <a:pt x="664" y="136"/>
                    </a:lnTo>
                    <a:lnTo>
                      <a:pt x="660" y="112"/>
                    </a:lnTo>
                    <a:lnTo>
                      <a:pt x="654" y="94"/>
                    </a:lnTo>
                    <a:lnTo>
                      <a:pt x="647" y="81"/>
                    </a:lnTo>
                    <a:lnTo>
                      <a:pt x="639" y="69"/>
                    </a:lnTo>
                    <a:lnTo>
                      <a:pt x="637" y="55"/>
                    </a:lnTo>
                    <a:lnTo>
                      <a:pt x="633" y="42"/>
                    </a:lnTo>
                    <a:lnTo>
                      <a:pt x="627" y="31"/>
                    </a:lnTo>
                    <a:lnTo>
                      <a:pt x="619" y="21"/>
                    </a:lnTo>
                    <a:lnTo>
                      <a:pt x="609" y="12"/>
                    </a:lnTo>
                    <a:lnTo>
                      <a:pt x="598" y="6"/>
                    </a:lnTo>
                    <a:lnTo>
                      <a:pt x="592" y="4"/>
                    </a:lnTo>
                    <a:lnTo>
                      <a:pt x="587" y="2"/>
                    </a:lnTo>
                    <a:lnTo>
                      <a:pt x="580" y="0"/>
                    </a:lnTo>
                    <a:lnTo>
                      <a:pt x="574" y="0"/>
                    </a:lnTo>
                    <a:lnTo>
                      <a:pt x="567" y="0"/>
                    </a:lnTo>
                    <a:lnTo>
                      <a:pt x="561" y="2"/>
                    </a:lnTo>
                    <a:lnTo>
                      <a:pt x="556" y="3"/>
                    </a:lnTo>
                    <a:lnTo>
                      <a:pt x="550" y="5"/>
                    </a:lnTo>
                    <a:lnTo>
                      <a:pt x="539" y="12"/>
                    </a:lnTo>
                    <a:lnTo>
                      <a:pt x="529" y="19"/>
                    </a:lnTo>
                    <a:lnTo>
                      <a:pt x="522" y="28"/>
                    </a:lnTo>
                    <a:lnTo>
                      <a:pt x="515" y="40"/>
                    </a:lnTo>
                    <a:lnTo>
                      <a:pt x="510" y="52"/>
                    </a:lnTo>
                    <a:lnTo>
                      <a:pt x="508" y="65"/>
                    </a:lnTo>
                    <a:lnTo>
                      <a:pt x="503" y="72"/>
                    </a:lnTo>
                    <a:lnTo>
                      <a:pt x="498" y="79"/>
                    </a:lnTo>
                    <a:lnTo>
                      <a:pt x="494" y="87"/>
                    </a:lnTo>
                    <a:lnTo>
                      <a:pt x="491" y="94"/>
                    </a:lnTo>
                    <a:lnTo>
                      <a:pt x="485" y="112"/>
                    </a:lnTo>
                    <a:lnTo>
                      <a:pt x="481" y="135"/>
                    </a:lnTo>
                    <a:lnTo>
                      <a:pt x="478" y="159"/>
                    </a:lnTo>
                    <a:lnTo>
                      <a:pt x="477" y="185"/>
                    </a:lnTo>
                    <a:lnTo>
                      <a:pt x="391" y="209"/>
                    </a:lnTo>
                    <a:close/>
                  </a:path>
                </a:pathLst>
              </a:cu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tileRect/>
              </a:gradFill>
              <a:ln w="9525">
                <a:noFill/>
                <a:round/>
                <a:headEnd/>
                <a:tailEnd/>
              </a:ln>
            </p:spPr>
            <p:txBody>
              <a:bodyPr/>
              <a:lstStyle/>
              <a:p>
                <a:pPr>
                  <a:defRPr/>
                </a:pPr>
                <a:endParaRPr lang="en-US">
                  <a:ea typeface="Roboto" panose="02000000000000000000" pitchFamily="2" charset="0"/>
                </a:endParaRPr>
              </a:p>
            </p:txBody>
          </p:sp>
          <p:sp>
            <p:nvSpPr>
              <p:cNvPr id="407" name="Freeform 6"/>
              <p:cNvSpPr>
                <a:spLocks noEditPoints="1"/>
              </p:cNvSpPr>
              <p:nvPr/>
            </p:nvSpPr>
            <p:spPr bwMode="auto">
              <a:xfrm>
                <a:off x="571473" y="3606598"/>
                <a:ext cx="610688" cy="557572"/>
              </a:xfrm>
              <a:custGeom>
                <a:avLst/>
                <a:gdLst>
                  <a:gd name="T0" fmla="*/ 2147483647 w 703"/>
                  <a:gd name="T1" fmla="*/ 2147483647 h 540"/>
                  <a:gd name="T2" fmla="*/ 2147483647 w 703"/>
                  <a:gd name="T3" fmla="*/ 2147483647 h 540"/>
                  <a:gd name="T4" fmla="*/ 2147483647 w 703"/>
                  <a:gd name="T5" fmla="*/ 2147483647 h 540"/>
                  <a:gd name="T6" fmla="*/ 2147483647 w 703"/>
                  <a:gd name="T7" fmla="*/ 2147483647 h 540"/>
                  <a:gd name="T8" fmla="*/ 2147483647 w 703"/>
                  <a:gd name="T9" fmla="*/ 2147483647 h 540"/>
                  <a:gd name="T10" fmla="*/ 2147483647 w 703"/>
                  <a:gd name="T11" fmla="*/ 2147483647 h 540"/>
                  <a:gd name="T12" fmla="*/ 2147483647 w 703"/>
                  <a:gd name="T13" fmla="*/ 0 h 540"/>
                  <a:gd name="T14" fmla="*/ 2147483647 w 703"/>
                  <a:gd name="T15" fmla="*/ 2147483647 h 540"/>
                  <a:gd name="T16" fmla="*/ 2147483647 w 703"/>
                  <a:gd name="T17" fmla="*/ 2147483647 h 540"/>
                  <a:gd name="T18" fmla="*/ 2147483647 w 703"/>
                  <a:gd name="T19" fmla="*/ 2147483647 h 540"/>
                  <a:gd name="T20" fmla="*/ 2147483647 w 703"/>
                  <a:gd name="T21" fmla="*/ 2147483647 h 540"/>
                  <a:gd name="T22" fmla="*/ 2147483647 w 703"/>
                  <a:gd name="T23" fmla="*/ 2147483647 h 540"/>
                  <a:gd name="T24" fmla="*/ 2147483647 w 703"/>
                  <a:gd name="T25" fmla="*/ 2147483647 h 540"/>
                  <a:gd name="T26" fmla="*/ 2147483647 w 703"/>
                  <a:gd name="T27" fmla="*/ 2147483647 h 540"/>
                  <a:gd name="T28" fmla="*/ 2147483647 w 703"/>
                  <a:gd name="T29" fmla="*/ 2147483647 h 540"/>
                  <a:gd name="T30" fmla="*/ 2147483647 w 703"/>
                  <a:gd name="T31" fmla="*/ 2147483647 h 540"/>
                  <a:gd name="T32" fmla="*/ 2147483647 w 703"/>
                  <a:gd name="T33" fmla="*/ 2147483647 h 540"/>
                  <a:gd name="T34" fmla="*/ 2147483647 w 703"/>
                  <a:gd name="T35" fmla="*/ 2147483647 h 540"/>
                  <a:gd name="T36" fmla="*/ 2147483647 w 703"/>
                  <a:gd name="T37" fmla="*/ 2147483647 h 540"/>
                  <a:gd name="T38" fmla="*/ 2147483647 w 703"/>
                  <a:gd name="T39" fmla="*/ 2147483647 h 540"/>
                  <a:gd name="T40" fmla="*/ 2147483647 w 703"/>
                  <a:gd name="T41" fmla="*/ 2147483647 h 540"/>
                  <a:gd name="T42" fmla="*/ 2147483647 w 703"/>
                  <a:gd name="T43" fmla="*/ 2147483647 h 540"/>
                  <a:gd name="T44" fmla="*/ 2147483647 w 703"/>
                  <a:gd name="T45" fmla="*/ 2147483647 h 540"/>
                  <a:gd name="T46" fmla="*/ 2147483647 w 703"/>
                  <a:gd name="T47" fmla="*/ 2147483647 h 540"/>
                  <a:gd name="T48" fmla="*/ 0 w 703"/>
                  <a:gd name="T49" fmla="*/ 2147483647 h 540"/>
                  <a:gd name="T50" fmla="*/ 2147483647 w 703"/>
                  <a:gd name="T51" fmla="*/ 2147483647 h 540"/>
                  <a:gd name="T52" fmla="*/ 2147483647 w 703"/>
                  <a:gd name="T53" fmla="*/ 2147483647 h 540"/>
                  <a:gd name="T54" fmla="*/ 2147483647 w 703"/>
                  <a:gd name="T55" fmla="*/ 2147483647 h 540"/>
                  <a:gd name="T56" fmla="*/ 2147483647 w 703"/>
                  <a:gd name="T57" fmla="*/ 2147483647 h 540"/>
                  <a:gd name="T58" fmla="*/ 2147483647 w 703"/>
                  <a:gd name="T59" fmla="*/ 2147483647 h 540"/>
                  <a:gd name="T60" fmla="*/ 2147483647 w 703"/>
                  <a:gd name="T61" fmla="*/ 2147483647 h 540"/>
                  <a:gd name="T62" fmla="*/ 2147483647 w 703"/>
                  <a:gd name="T63" fmla="*/ 2147483647 h 540"/>
                  <a:gd name="T64" fmla="*/ 2147483647 w 703"/>
                  <a:gd name="T65" fmla="*/ 2147483647 h 540"/>
                  <a:gd name="T66" fmla="*/ 2147483647 w 703"/>
                  <a:gd name="T67" fmla="*/ 2147483647 h 540"/>
                  <a:gd name="T68" fmla="*/ 2147483647 w 703"/>
                  <a:gd name="T69" fmla="*/ 2147483647 h 540"/>
                  <a:gd name="T70" fmla="*/ 2147483647 w 703"/>
                  <a:gd name="T71" fmla="*/ 2147483647 h 540"/>
                  <a:gd name="T72" fmla="*/ 2147483647 w 703"/>
                  <a:gd name="T73" fmla="*/ 2147483647 h 540"/>
                  <a:gd name="T74" fmla="*/ 2147483647 w 703"/>
                  <a:gd name="T75" fmla="*/ 2147483647 h 540"/>
                  <a:gd name="T76" fmla="*/ 2147483647 w 703"/>
                  <a:gd name="T77" fmla="*/ 2147483647 h 540"/>
                  <a:gd name="T78" fmla="*/ 2147483647 w 703"/>
                  <a:gd name="T79" fmla="*/ 2147483647 h 540"/>
                  <a:gd name="T80" fmla="*/ 2147483647 w 703"/>
                  <a:gd name="T81" fmla="*/ 2147483647 h 540"/>
                  <a:gd name="T82" fmla="*/ 2147483647 w 703"/>
                  <a:gd name="T83" fmla="*/ 2147483647 h 540"/>
                  <a:gd name="T84" fmla="*/ 2147483647 w 703"/>
                  <a:gd name="T85" fmla="*/ 2147483647 h 540"/>
                  <a:gd name="T86" fmla="*/ 2147483647 w 703"/>
                  <a:gd name="T87" fmla="*/ 2147483647 h 540"/>
                  <a:gd name="T88" fmla="*/ 2147483647 w 703"/>
                  <a:gd name="T89" fmla="*/ 2147483647 h 540"/>
                  <a:gd name="T90" fmla="*/ 2147483647 w 703"/>
                  <a:gd name="T91" fmla="*/ 2147483647 h 540"/>
                  <a:gd name="T92" fmla="*/ 2147483647 w 703"/>
                  <a:gd name="T93" fmla="*/ 2147483647 h 540"/>
                  <a:gd name="T94" fmla="*/ 2147483647 w 703"/>
                  <a:gd name="T95" fmla="*/ 2147483647 h 540"/>
                  <a:gd name="T96" fmla="*/ 2147483647 w 703"/>
                  <a:gd name="T97" fmla="*/ 2147483647 h 540"/>
                  <a:gd name="T98" fmla="*/ 2147483647 w 703"/>
                  <a:gd name="T99" fmla="*/ 2147483647 h 540"/>
                  <a:gd name="T100" fmla="*/ 2147483647 w 703"/>
                  <a:gd name="T101" fmla="*/ 2147483647 h 540"/>
                  <a:gd name="T102" fmla="*/ 2147483647 w 703"/>
                  <a:gd name="T103" fmla="*/ 2147483647 h 540"/>
                  <a:gd name="T104" fmla="*/ 2147483647 w 703"/>
                  <a:gd name="T105" fmla="*/ 2147483647 h 540"/>
                  <a:gd name="T106" fmla="*/ 2147483647 w 703"/>
                  <a:gd name="T107" fmla="*/ 2147483647 h 540"/>
                  <a:gd name="T108" fmla="*/ 2147483647 w 703"/>
                  <a:gd name="T109" fmla="*/ 2147483647 h 540"/>
                  <a:gd name="T110" fmla="*/ 2147483647 w 703"/>
                  <a:gd name="T111" fmla="*/ 2147483647 h 540"/>
                  <a:gd name="T112" fmla="*/ 2147483647 w 703"/>
                  <a:gd name="T113" fmla="*/ 2147483647 h 5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03"/>
                  <a:gd name="T172" fmla="*/ 0 h 540"/>
                  <a:gd name="T173" fmla="*/ 703 w 703"/>
                  <a:gd name="T174" fmla="*/ 540 h 54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03" h="540">
                    <a:moveTo>
                      <a:pt x="160" y="306"/>
                    </a:moveTo>
                    <a:lnTo>
                      <a:pt x="255" y="301"/>
                    </a:lnTo>
                    <a:lnTo>
                      <a:pt x="255" y="302"/>
                    </a:lnTo>
                    <a:lnTo>
                      <a:pt x="422" y="293"/>
                    </a:lnTo>
                    <a:lnTo>
                      <a:pt x="422" y="292"/>
                    </a:lnTo>
                    <a:lnTo>
                      <a:pt x="484" y="288"/>
                    </a:lnTo>
                    <a:lnTo>
                      <a:pt x="485" y="297"/>
                    </a:lnTo>
                    <a:lnTo>
                      <a:pt x="423" y="301"/>
                    </a:lnTo>
                    <a:lnTo>
                      <a:pt x="422" y="300"/>
                    </a:lnTo>
                    <a:lnTo>
                      <a:pt x="255" y="309"/>
                    </a:lnTo>
                    <a:lnTo>
                      <a:pt x="255" y="313"/>
                    </a:lnTo>
                    <a:lnTo>
                      <a:pt x="160" y="318"/>
                    </a:lnTo>
                    <a:lnTo>
                      <a:pt x="160" y="306"/>
                    </a:lnTo>
                    <a:close/>
                    <a:moveTo>
                      <a:pt x="64" y="200"/>
                    </a:moveTo>
                    <a:lnTo>
                      <a:pt x="65" y="246"/>
                    </a:lnTo>
                    <a:lnTo>
                      <a:pt x="65" y="249"/>
                    </a:lnTo>
                    <a:lnTo>
                      <a:pt x="64" y="251"/>
                    </a:lnTo>
                    <a:lnTo>
                      <a:pt x="76" y="259"/>
                    </a:lnTo>
                    <a:lnTo>
                      <a:pt x="76" y="48"/>
                    </a:lnTo>
                    <a:lnTo>
                      <a:pt x="78" y="38"/>
                    </a:lnTo>
                    <a:lnTo>
                      <a:pt x="81" y="29"/>
                    </a:lnTo>
                    <a:lnTo>
                      <a:pt x="86" y="21"/>
                    </a:lnTo>
                    <a:lnTo>
                      <a:pt x="93" y="14"/>
                    </a:lnTo>
                    <a:lnTo>
                      <a:pt x="103" y="7"/>
                    </a:lnTo>
                    <a:lnTo>
                      <a:pt x="113" y="3"/>
                    </a:lnTo>
                    <a:lnTo>
                      <a:pt x="124" y="1"/>
                    </a:lnTo>
                    <a:lnTo>
                      <a:pt x="137" y="0"/>
                    </a:lnTo>
                    <a:lnTo>
                      <a:pt x="643" y="0"/>
                    </a:lnTo>
                    <a:lnTo>
                      <a:pt x="656" y="1"/>
                    </a:lnTo>
                    <a:lnTo>
                      <a:pt x="667" y="3"/>
                    </a:lnTo>
                    <a:lnTo>
                      <a:pt x="677" y="7"/>
                    </a:lnTo>
                    <a:lnTo>
                      <a:pt x="685" y="14"/>
                    </a:lnTo>
                    <a:lnTo>
                      <a:pt x="694" y="21"/>
                    </a:lnTo>
                    <a:lnTo>
                      <a:pt x="699" y="29"/>
                    </a:lnTo>
                    <a:lnTo>
                      <a:pt x="702" y="38"/>
                    </a:lnTo>
                    <a:lnTo>
                      <a:pt x="703" y="48"/>
                    </a:lnTo>
                    <a:lnTo>
                      <a:pt x="703" y="432"/>
                    </a:lnTo>
                    <a:lnTo>
                      <a:pt x="702" y="442"/>
                    </a:lnTo>
                    <a:lnTo>
                      <a:pt x="698" y="451"/>
                    </a:lnTo>
                    <a:lnTo>
                      <a:pt x="692" y="459"/>
                    </a:lnTo>
                    <a:lnTo>
                      <a:pt x="685" y="466"/>
                    </a:lnTo>
                    <a:lnTo>
                      <a:pt x="685" y="525"/>
                    </a:lnTo>
                    <a:lnTo>
                      <a:pt x="685" y="527"/>
                    </a:lnTo>
                    <a:lnTo>
                      <a:pt x="684" y="530"/>
                    </a:lnTo>
                    <a:lnTo>
                      <a:pt x="682" y="533"/>
                    </a:lnTo>
                    <a:lnTo>
                      <a:pt x="679" y="535"/>
                    </a:lnTo>
                    <a:lnTo>
                      <a:pt x="677" y="537"/>
                    </a:lnTo>
                    <a:lnTo>
                      <a:pt x="674" y="538"/>
                    </a:lnTo>
                    <a:lnTo>
                      <a:pt x="670" y="539"/>
                    </a:lnTo>
                    <a:lnTo>
                      <a:pt x="667" y="539"/>
                    </a:lnTo>
                    <a:lnTo>
                      <a:pt x="640" y="539"/>
                    </a:lnTo>
                    <a:lnTo>
                      <a:pt x="636" y="539"/>
                    </a:lnTo>
                    <a:lnTo>
                      <a:pt x="633" y="538"/>
                    </a:lnTo>
                    <a:lnTo>
                      <a:pt x="629" y="537"/>
                    </a:lnTo>
                    <a:lnTo>
                      <a:pt x="627" y="535"/>
                    </a:lnTo>
                    <a:lnTo>
                      <a:pt x="625" y="533"/>
                    </a:lnTo>
                    <a:lnTo>
                      <a:pt x="623" y="530"/>
                    </a:lnTo>
                    <a:lnTo>
                      <a:pt x="622" y="527"/>
                    </a:lnTo>
                    <a:lnTo>
                      <a:pt x="622" y="525"/>
                    </a:lnTo>
                    <a:lnTo>
                      <a:pt x="622" y="480"/>
                    </a:lnTo>
                    <a:lnTo>
                      <a:pt x="160" y="480"/>
                    </a:lnTo>
                    <a:lnTo>
                      <a:pt x="160" y="525"/>
                    </a:lnTo>
                    <a:lnTo>
                      <a:pt x="158" y="528"/>
                    </a:lnTo>
                    <a:lnTo>
                      <a:pt x="158" y="530"/>
                    </a:lnTo>
                    <a:lnTo>
                      <a:pt x="155" y="534"/>
                    </a:lnTo>
                    <a:lnTo>
                      <a:pt x="154" y="536"/>
                    </a:lnTo>
                    <a:lnTo>
                      <a:pt x="151" y="537"/>
                    </a:lnTo>
                    <a:lnTo>
                      <a:pt x="148" y="539"/>
                    </a:lnTo>
                    <a:lnTo>
                      <a:pt x="144" y="539"/>
                    </a:lnTo>
                    <a:lnTo>
                      <a:pt x="140" y="540"/>
                    </a:lnTo>
                    <a:lnTo>
                      <a:pt x="114" y="540"/>
                    </a:lnTo>
                    <a:lnTo>
                      <a:pt x="110" y="539"/>
                    </a:lnTo>
                    <a:lnTo>
                      <a:pt x="106" y="539"/>
                    </a:lnTo>
                    <a:lnTo>
                      <a:pt x="103" y="537"/>
                    </a:lnTo>
                    <a:lnTo>
                      <a:pt x="100" y="536"/>
                    </a:lnTo>
                    <a:lnTo>
                      <a:pt x="98" y="534"/>
                    </a:lnTo>
                    <a:lnTo>
                      <a:pt x="96" y="530"/>
                    </a:lnTo>
                    <a:lnTo>
                      <a:pt x="95" y="528"/>
                    </a:lnTo>
                    <a:lnTo>
                      <a:pt x="95" y="525"/>
                    </a:lnTo>
                    <a:lnTo>
                      <a:pt x="95" y="466"/>
                    </a:lnTo>
                    <a:lnTo>
                      <a:pt x="88" y="460"/>
                    </a:lnTo>
                    <a:lnTo>
                      <a:pt x="81" y="451"/>
                    </a:lnTo>
                    <a:lnTo>
                      <a:pt x="78" y="442"/>
                    </a:lnTo>
                    <a:lnTo>
                      <a:pt x="76" y="432"/>
                    </a:lnTo>
                    <a:lnTo>
                      <a:pt x="76" y="270"/>
                    </a:lnTo>
                    <a:lnTo>
                      <a:pt x="58" y="259"/>
                    </a:lnTo>
                    <a:lnTo>
                      <a:pt x="54" y="263"/>
                    </a:lnTo>
                    <a:lnTo>
                      <a:pt x="50" y="265"/>
                    </a:lnTo>
                    <a:lnTo>
                      <a:pt x="44" y="266"/>
                    </a:lnTo>
                    <a:lnTo>
                      <a:pt x="38" y="267"/>
                    </a:lnTo>
                    <a:lnTo>
                      <a:pt x="27" y="267"/>
                    </a:lnTo>
                    <a:lnTo>
                      <a:pt x="23" y="266"/>
                    </a:lnTo>
                    <a:lnTo>
                      <a:pt x="17" y="265"/>
                    </a:lnTo>
                    <a:lnTo>
                      <a:pt x="13" y="264"/>
                    </a:lnTo>
                    <a:lnTo>
                      <a:pt x="9" y="260"/>
                    </a:lnTo>
                    <a:lnTo>
                      <a:pt x="6" y="258"/>
                    </a:lnTo>
                    <a:lnTo>
                      <a:pt x="3" y="254"/>
                    </a:lnTo>
                    <a:lnTo>
                      <a:pt x="2" y="250"/>
                    </a:lnTo>
                    <a:lnTo>
                      <a:pt x="0" y="246"/>
                    </a:lnTo>
                    <a:lnTo>
                      <a:pt x="0" y="201"/>
                    </a:lnTo>
                    <a:lnTo>
                      <a:pt x="0" y="197"/>
                    </a:lnTo>
                    <a:lnTo>
                      <a:pt x="2" y="193"/>
                    </a:lnTo>
                    <a:lnTo>
                      <a:pt x="5" y="189"/>
                    </a:lnTo>
                    <a:lnTo>
                      <a:pt x="7" y="187"/>
                    </a:lnTo>
                    <a:lnTo>
                      <a:pt x="12" y="183"/>
                    </a:lnTo>
                    <a:lnTo>
                      <a:pt x="16" y="181"/>
                    </a:lnTo>
                    <a:lnTo>
                      <a:pt x="21" y="180"/>
                    </a:lnTo>
                    <a:lnTo>
                      <a:pt x="26" y="180"/>
                    </a:lnTo>
                    <a:lnTo>
                      <a:pt x="37" y="180"/>
                    </a:lnTo>
                    <a:lnTo>
                      <a:pt x="43" y="180"/>
                    </a:lnTo>
                    <a:lnTo>
                      <a:pt x="48" y="181"/>
                    </a:lnTo>
                    <a:lnTo>
                      <a:pt x="52" y="183"/>
                    </a:lnTo>
                    <a:lnTo>
                      <a:pt x="57" y="185"/>
                    </a:lnTo>
                    <a:lnTo>
                      <a:pt x="59" y="189"/>
                    </a:lnTo>
                    <a:lnTo>
                      <a:pt x="62" y="192"/>
                    </a:lnTo>
                    <a:lnTo>
                      <a:pt x="64" y="197"/>
                    </a:lnTo>
                    <a:lnTo>
                      <a:pt x="64" y="200"/>
                    </a:lnTo>
                    <a:close/>
                    <a:moveTo>
                      <a:pt x="547" y="398"/>
                    </a:moveTo>
                    <a:lnTo>
                      <a:pt x="664" y="398"/>
                    </a:lnTo>
                    <a:lnTo>
                      <a:pt x="668" y="398"/>
                    </a:lnTo>
                    <a:lnTo>
                      <a:pt x="671" y="399"/>
                    </a:lnTo>
                    <a:lnTo>
                      <a:pt x="674" y="400"/>
                    </a:lnTo>
                    <a:lnTo>
                      <a:pt x="677" y="403"/>
                    </a:lnTo>
                    <a:lnTo>
                      <a:pt x="679" y="405"/>
                    </a:lnTo>
                    <a:lnTo>
                      <a:pt x="681" y="407"/>
                    </a:lnTo>
                    <a:lnTo>
                      <a:pt x="682" y="410"/>
                    </a:lnTo>
                    <a:lnTo>
                      <a:pt x="682" y="413"/>
                    </a:lnTo>
                    <a:lnTo>
                      <a:pt x="682" y="437"/>
                    </a:lnTo>
                    <a:lnTo>
                      <a:pt x="682" y="441"/>
                    </a:lnTo>
                    <a:lnTo>
                      <a:pt x="681" y="443"/>
                    </a:lnTo>
                    <a:lnTo>
                      <a:pt x="679" y="445"/>
                    </a:lnTo>
                    <a:lnTo>
                      <a:pt x="677" y="447"/>
                    </a:lnTo>
                    <a:lnTo>
                      <a:pt x="674" y="450"/>
                    </a:lnTo>
                    <a:lnTo>
                      <a:pt x="671" y="451"/>
                    </a:lnTo>
                    <a:lnTo>
                      <a:pt x="668" y="452"/>
                    </a:lnTo>
                    <a:lnTo>
                      <a:pt x="664" y="452"/>
                    </a:lnTo>
                    <a:lnTo>
                      <a:pt x="547" y="452"/>
                    </a:lnTo>
                    <a:lnTo>
                      <a:pt x="543" y="452"/>
                    </a:lnTo>
                    <a:lnTo>
                      <a:pt x="540" y="451"/>
                    </a:lnTo>
                    <a:lnTo>
                      <a:pt x="536" y="450"/>
                    </a:lnTo>
                    <a:lnTo>
                      <a:pt x="533" y="447"/>
                    </a:lnTo>
                    <a:lnTo>
                      <a:pt x="532" y="445"/>
                    </a:lnTo>
                    <a:lnTo>
                      <a:pt x="529" y="443"/>
                    </a:lnTo>
                    <a:lnTo>
                      <a:pt x="529" y="441"/>
                    </a:lnTo>
                    <a:lnTo>
                      <a:pt x="527" y="437"/>
                    </a:lnTo>
                    <a:lnTo>
                      <a:pt x="527" y="413"/>
                    </a:lnTo>
                    <a:lnTo>
                      <a:pt x="529" y="410"/>
                    </a:lnTo>
                    <a:lnTo>
                      <a:pt x="529" y="407"/>
                    </a:lnTo>
                    <a:lnTo>
                      <a:pt x="532" y="405"/>
                    </a:lnTo>
                    <a:lnTo>
                      <a:pt x="533" y="403"/>
                    </a:lnTo>
                    <a:lnTo>
                      <a:pt x="536" y="400"/>
                    </a:lnTo>
                    <a:lnTo>
                      <a:pt x="540" y="399"/>
                    </a:lnTo>
                    <a:lnTo>
                      <a:pt x="543" y="398"/>
                    </a:lnTo>
                    <a:lnTo>
                      <a:pt x="547" y="398"/>
                    </a:lnTo>
                    <a:close/>
                    <a:moveTo>
                      <a:pt x="117" y="399"/>
                    </a:moveTo>
                    <a:lnTo>
                      <a:pt x="234" y="399"/>
                    </a:lnTo>
                    <a:lnTo>
                      <a:pt x="238" y="399"/>
                    </a:lnTo>
                    <a:lnTo>
                      <a:pt x="243" y="400"/>
                    </a:lnTo>
                    <a:lnTo>
                      <a:pt x="245" y="402"/>
                    </a:lnTo>
                    <a:lnTo>
                      <a:pt x="248" y="404"/>
                    </a:lnTo>
                    <a:lnTo>
                      <a:pt x="250" y="406"/>
                    </a:lnTo>
                    <a:lnTo>
                      <a:pt x="253" y="408"/>
                    </a:lnTo>
                    <a:lnTo>
                      <a:pt x="253" y="410"/>
                    </a:lnTo>
                    <a:lnTo>
                      <a:pt x="254" y="414"/>
                    </a:lnTo>
                    <a:lnTo>
                      <a:pt x="254" y="437"/>
                    </a:lnTo>
                    <a:lnTo>
                      <a:pt x="253" y="441"/>
                    </a:lnTo>
                    <a:lnTo>
                      <a:pt x="253" y="444"/>
                    </a:lnTo>
                    <a:lnTo>
                      <a:pt x="250" y="446"/>
                    </a:lnTo>
                    <a:lnTo>
                      <a:pt x="248" y="449"/>
                    </a:lnTo>
                    <a:lnTo>
                      <a:pt x="245" y="451"/>
                    </a:lnTo>
                    <a:lnTo>
                      <a:pt x="243" y="452"/>
                    </a:lnTo>
                    <a:lnTo>
                      <a:pt x="238" y="453"/>
                    </a:lnTo>
                    <a:lnTo>
                      <a:pt x="234" y="453"/>
                    </a:lnTo>
                    <a:lnTo>
                      <a:pt x="117" y="453"/>
                    </a:lnTo>
                    <a:lnTo>
                      <a:pt x="114" y="453"/>
                    </a:lnTo>
                    <a:lnTo>
                      <a:pt x="110" y="452"/>
                    </a:lnTo>
                    <a:lnTo>
                      <a:pt x="107" y="451"/>
                    </a:lnTo>
                    <a:lnTo>
                      <a:pt x="105" y="449"/>
                    </a:lnTo>
                    <a:lnTo>
                      <a:pt x="102" y="446"/>
                    </a:lnTo>
                    <a:lnTo>
                      <a:pt x="100" y="444"/>
                    </a:lnTo>
                    <a:lnTo>
                      <a:pt x="99" y="441"/>
                    </a:lnTo>
                    <a:lnTo>
                      <a:pt x="99" y="437"/>
                    </a:lnTo>
                    <a:lnTo>
                      <a:pt x="99" y="414"/>
                    </a:lnTo>
                    <a:lnTo>
                      <a:pt x="99" y="410"/>
                    </a:lnTo>
                    <a:lnTo>
                      <a:pt x="100" y="408"/>
                    </a:lnTo>
                    <a:lnTo>
                      <a:pt x="102" y="406"/>
                    </a:lnTo>
                    <a:lnTo>
                      <a:pt x="105" y="404"/>
                    </a:lnTo>
                    <a:lnTo>
                      <a:pt x="107" y="402"/>
                    </a:lnTo>
                    <a:lnTo>
                      <a:pt x="110" y="400"/>
                    </a:lnTo>
                    <a:lnTo>
                      <a:pt x="114" y="399"/>
                    </a:lnTo>
                    <a:lnTo>
                      <a:pt x="117" y="399"/>
                    </a:lnTo>
                    <a:close/>
                    <a:moveTo>
                      <a:pt x="145" y="32"/>
                    </a:moveTo>
                    <a:lnTo>
                      <a:pt x="633" y="32"/>
                    </a:lnTo>
                    <a:lnTo>
                      <a:pt x="640" y="33"/>
                    </a:lnTo>
                    <a:lnTo>
                      <a:pt x="646" y="34"/>
                    </a:lnTo>
                    <a:lnTo>
                      <a:pt x="651" y="38"/>
                    </a:lnTo>
                    <a:lnTo>
                      <a:pt x="657" y="41"/>
                    </a:lnTo>
                    <a:lnTo>
                      <a:pt x="661" y="44"/>
                    </a:lnTo>
                    <a:lnTo>
                      <a:pt x="664" y="49"/>
                    </a:lnTo>
                    <a:lnTo>
                      <a:pt x="665" y="54"/>
                    </a:lnTo>
                    <a:lnTo>
                      <a:pt x="667" y="60"/>
                    </a:lnTo>
                    <a:lnTo>
                      <a:pt x="667" y="294"/>
                    </a:lnTo>
                    <a:lnTo>
                      <a:pt x="665" y="300"/>
                    </a:lnTo>
                    <a:lnTo>
                      <a:pt x="664" y="304"/>
                    </a:lnTo>
                    <a:lnTo>
                      <a:pt x="661" y="309"/>
                    </a:lnTo>
                    <a:lnTo>
                      <a:pt x="657" y="313"/>
                    </a:lnTo>
                    <a:lnTo>
                      <a:pt x="651" y="316"/>
                    </a:lnTo>
                    <a:lnTo>
                      <a:pt x="646" y="319"/>
                    </a:lnTo>
                    <a:lnTo>
                      <a:pt x="640" y="320"/>
                    </a:lnTo>
                    <a:lnTo>
                      <a:pt x="633" y="321"/>
                    </a:lnTo>
                    <a:lnTo>
                      <a:pt x="145" y="321"/>
                    </a:lnTo>
                    <a:lnTo>
                      <a:pt x="138" y="320"/>
                    </a:lnTo>
                    <a:lnTo>
                      <a:pt x="131" y="319"/>
                    </a:lnTo>
                    <a:lnTo>
                      <a:pt x="126" y="316"/>
                    </a:lnTo>
                    <a:lnTo>
                      <a:pt x="121" y="313"/>
                    </a:lnTo>
                    <a:lnTo>
                      <a:pt x="117" y="309"/>
                    </a:lnTo>
                    <a:lnTo>
                      <a:pt x="114" y="304"/>
                    </a:lnTo>
                    <a:lnTo>
                      <a:pt x="112" y="300"/>
                    </a:lnTo>
                    <a:lnTo>
                      <a:pt x="112" y="294"/>
                    </a:lnTo>
                    <a:lnTo>
                      <a:pt x="112" y="60"/>
                    </a:lnTo>
                    <a:lnTo>
                      <a:pt x="112" y="54"/>
                    </a:lnTo>
                    <a:lnTo>
                      <a:pt x="114" y="49"/>
                    </a:lnTo>
                    <a:lnTo>
                      <a:pt x="117" y="44"/>
                    </a:lnTo>
                    <a:lnTo>
                      <a:pt x="121" y="41"/>
                    </a:lnTo>
                    <a:lnTo>
                      <a:pt x="126" y="38"/>
                    </a:lnTo>
                    <a:lnTo>
                      <a:pt x="131" y="34"/>
                    </a:lnTo>
                    <a:lnTo>
                      <a:pt x="138" y="33"/>
                    </a:lnTo>
                    <a:lnTo>
                      <a:pt x="145" y="32"/>
                    </a:lnTo>
                    <a:close/>
                  </a:path>
                </a:pathLst>
              </a:cu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tileRect/>
              </a:gradFill>
              <a:ln w="9525">
                <a:noFill/>
                <a:round/>
                <a:headEnd/>
                <a:tailEnd/>
              </a:ln>
            </p:spPr>
            <p:txBody>
              <a:bodyPr/>
              <a:lstStyle/>
              <a:p>
                <a:pPr>
                  <a:defRPr/>
                </a:pPr>
                <a:endParaRPr lang="en-US">
                  <a:ea typeface="Roboto" panose="02000000000000000000" pitchFamily="2" charset="0"/>
                </a:endParaRPr>
              </a:p>
            </p:txBody>
          </p:sp>
          <p:sp>
            <p:nvSpPr>
              <p:cNvPr id="408" name="Freeform 7"/>
              <p:cNvSpPr>
                <a:spLocks noEditPoints="1"/>
              </p:cNvSpPr>
              <p:nvPr/>
            </p:nvSpPr>
            <p:spPr bwMode="auto">
              <a:xfrm>
                <a:off x="641869" y="4303768"/>
                <a:ext cx="552611" cy="281621"/>
              </a:xfrm>
              <a:custGeom>
                <a:avLst/>
                <a:gdLst>
                  <a:gd name="T0" fmla="*/ 2147483647 w 636"/>
                  <a:gd name="T1" fmla="*/ 2147483647 h 275"/>
                  <a:gd name="T2" fmla="*/ 2147483647 w 636"/>
                  <a:gd name="T3" fmla="*/ 2147483647 h 275"/>
                  <a:gd name="T4" fmla="*/ 2147483647 w 636"/>
                  <a:gd name="T5" fmla="*/ 2147483647 h 275"/>
                  <a:gd name="T6" fmla="*/ 2147483647 w 636"/>
                  <a:gd name="T7" fmla="*/ 2147483647 h 275"/>
                  <a:gd name="T8" fmla="*/ 2147483647 w 636"/>
                  <a:gd name="T9" fmla="*/ 2147483647 h 275"/>
                  <a:gd name="T10" fmla="*/ 2147483647 w 636"/>
                  <a:gd name="T11" fmla="*/ 2147483647 h 275"/>
                  <a:gd name="T12" fmla="*/ 2147483647 w 636"/>
                  <a:gd name="T13" fmla="*/ 2147483647 h 275"/>
                  <a:gd name="T14" fmla="*/ 2147483647 w 636"/>
                  <a:gd name="T15" fmla="*/ 2147483647 h 275"/>
                  <a:gd name="T16" fmla="*/ 2147483647 w 636"/>
                  <a:gd name="T17" fmla="*/ 2147483647 h 275"/>
                  <a:gd name="T18" fmla="*/ 2147483647 w 636"/>
                  <a:gd name="T19" fmla="*/ 2147483647 h 275"/>
                  <a:gd name="T20" fmla="*/ 2147483647 w 636"/>
                  <a:gd name="T21" fmla="*/ 2147483647 h 275"/>
                  <a:gd name="T22" fmla="*/ 2147483647 w 636"/>
                  <a:gd name="T23" fmla="*/ 2147483647 h 275"/>
                  <a:gd name="T24" fmla="*/ 2147483647 w 636"/>
                  <a:gd name="T25" fmla="*/ 2147483647 h 275"/>
                  <a:gd name="T26" fmla="*/ 2147483647 w 636"/>
                  <a:gd name="T27" fmla="*/ 2147483647 h 275"/>
                  <a:gd name="T28" fmla="*/ 2147483647 w 636"/>
                  <a:gd name="T29" fmla="*/ 2147483647 h 275"/>
                  <a:gd name="T30" fmla="*/ 2147483647 w 636"/>
                  <a:gd name="T31" fmla="*/ 2147483647 h 275"/>
                  <a:gd name="T32" fmla="*/ 2147483647 w 636"/>
                  <a:gd name="T33" fmla="*/ 2147483647 h 275"/>
                  <a:gd name="T34" fmla="*/ 2147483647 w 636"/>
                  <a:gd name="T35" fmla="*/ 2147483647 h 275"/>
                  <a:gd name="T36" fmla="*/ 2147483647 w 636"/>
                  <a:gd name="T37" fmla="*/ 2147483647 h 275"/>
                  <a:gd name="T38" fmla="*/ 2147483647 w 636"/>
                  <a:gd name="T39" fmla="*/ 2147483647 h 275"/>
                  <a:gd name="T40" fmla="*/ 2147483647 w 636"/>
                  <a:gd name="T41" fmla="*/ 2147483647 h 275"/>
                  <a:gd name="T42" fmla="*/ 2147483647 w 636"/>
                  <a:gd name="T43" fmla="*/ 2147483647 h 275"/>
                  <a:gd name="T44" fmla="*/ 2147483647 w 636"/>
                  <a:gd name="T45" fmla="*/ 2147483647 h 275"/>
                  <a:gd name="T46" fmla="*/ 2147483647 w 636"/>
                  <a:gd name="T47" fmla="*/ 2147483647 h 275"/>
                  <a:gd name="T48" fmla="*/ 2147483647 w 636"/>
                  <a:gd name="T49" fmla="*/ 2147483647 h 275"/>
                  <a:gd name="T50" fmla="*/ 2147483647 w 636"/>
                  <a:gd name="T51" fmla="*/ 2147483647 h 275"/>
                  <a:gd name="T52" fmla="*/ 2147483647 w 636"/>
                  <a:gd name="T53" fmla="*/ 2147483647 h 275"/>
                  <a:gd name="T54" fmla="*/ 2147483647 w 636"/>
                  <a:gd name="T55" fmla="*/ 2147483647 h 275"/>
                  <a:gd name="T56" fmla="*/ 2147483647 w 636"/>
                  <a:gd name="T57" fmla="*/ 2147483647 h 275"/>
                  <a:gd name="T58" fmla="*/ 2147483647 w 636"/>
                  <a:gd name="T59" fmla="*/ 2147483647 h 275"/>
                  <a:gd name="T60" fmla="*/ 0 w 636"/>
                  <a:gd name="T61" fmla="*/ 2147483647 h 275"/>
                  <a:gd name="T62" fmla="*/ 2147483647 w 636"/>
                  <a:gd name="T63" fmla="*/ 2147483647 h 275"/>
                  <a:gd name="T64" fmla="*/ 2147483647 w 636"/>
                  <a:gd name="T65" fmla="*/ 2147483647 h 275"/>
                  <a:gd name="T66" fmla="*/ 2147483647 w 636"/>
                  <a:gd name="T67" fmla="*/ 2147483647 h 275"/>
                  <a:gd name="T68" fmla="*/ 2147483647 w 636"/>
                  <a:gd name="T69" fmla="*/ 2147483647 h 275"/>
                  <a:gd name="T70" fmla="*/ 2147483647 w 636"/>
                  <a:gd name="T71" fmla="*/ 2147483647 h 275"/>
                  <a:gd name="T72" fmla="*/ 2147483647 w 636"/>
                  <a:gd name="T73" fmla="*/ 2147483647 h 275"/>
                  <a:gd name="T74" fmla="*/ 2147483647 w 636"/>
                  <a:gd name="T75" fmla="*/ 2147483647 h 275"/>
                  <a:gd name="T76" fmla="*/ 2147483647 w 636"/>
                  <a:gd name="T77" fmla="*/ 2147483647 h 275"/>
                  <a:gd name="T78" fmla="*/ 2147483647 w 636"/>
                  <a:gd name="T79" fmla="*/ 2147483647 h 275"/>
                  <a:gd name="T80" fmla="*/ 2147483647 w 636"/>
                  <a:gd name="T81" fmla="*/ 2147483647 h 275"/>
                  <a:gd name="T82" fmla="*/ 2147483647 w 636"/>
                  <a:gd name="T83" fmla="*/ 2147483647 h 275"/>
                  <a:gd name="T84" fmla="*/ 2147483647 w 636"/>
                  <a:gd name="T85" fmla="*/ 2147483647 h 275"/>
                  <a:gd name="T86" fmla="*/ 2147483647 w 636"/>
                  <a:gd name="T87" fmla="*/ 2147483647 h 275"/>
                  <a:gd name="T88" fmla="*/ 2147483647 w 636"/>
                  <a:gd name="T89" fmla="*/ 2147483647 h 275"/>
                  <a:gd name="T90" fmla="*/ 2147483647 w 636"/>
                  <a:gd name="T91" fmla="*/ 2147483647 h 275"/>
                  <a:gd name="T92" fmla="*/ 2147483647 w 636"/>
                  <a:gd name="T93" fmla="*/ 2147483647 h 275"/>
                  <a:gd name="T94" fmla="*/ 2147483647 w 636"/>
                  <a:gd name="T95" fmla="*/ 2147483647 h 275"/>
                  <a:gd name="T96" fmla="*/ 2147483647 w 636"/>
                  <a:gd name="T97" fmla="*/ 2147483647 h 275"/>
                  <a:gd name="T98" fmla="*/ 2147483647 w 636"/>
                  <a:gd name="T99" fmla="*/ 2147483647 h 275"/>
                  <a:gd name="T100" fmla="*/ 2147483647 w 636"/>
                  <a:gd name="T101" fmla="*/ 2147483647 h 275"/>
                  <a:gd name="T102" fmla="*/ 2147483647 w 636"/>
                  <a:gd name="T103" fmla="*/ 2147483647 h 275"/>
                  <a:gd name="T104" fmla="*/ 2147483647 w 636"/>
                  <a:gd name="T105" fmla="*/ 2147483647 h 275"/>
                  <a:gd name="T106" fmla="*/ 2147483647 w 636"/>
                  <a:gd name="T107" fmla="*/ 2147483647 h 275"/>
                  <a:gd name="T108" fmla="*/ 2147483647 w 636"/>
                  <a:gd name="T109" fmla="*/ 2147483647 h 275"/>
                  <a:gd name="T110" fmla="*/ 2147483647 w 636"/>
                  <a:gd name="T111" fmla="*/ 2147483647 h 275"/>
                  <a:gd name="T112" fmla="*/ 2147483647 w 636"/>
                  <a:gd name="T113" fmla="*/ 2147483647 h 275"/>
                  <a:gd name="T114" fmla="*/ 2147483647 w 636"/>
                  <a:gd name="T115" fmla="*/ 2147483647 h 2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36"/>
                  <a:gd name="T175" fmla="*/ 0 h 275"/>
                  <a:gd name="T176" fmla="*/ 636 w 636"/>
                  <a:gd name="T177" fmla="*/ 275 h 27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36" h="275">
                    <a:moveTo>
                      <a:pt x="18" y="98"/>
                    </a:moveTo>
                    <a:lnTo>
                      <a:pt x="48" y="98"/>
                    </a:lnTo>
                    <a:lnTo>
                      <a:pt x="54" y="90"/>
                    </a:lnTo>
                    <a:lnTo>
                      <a:pt x="21" y="90"/>
                    </a:lnTo>
                    <a:lnTo>
                      <a:pt x="16" y="89"/>
                    </a:lnTo>
                    <a:lnTo>
                      <a:pt x="11" y="87"/>
                    </a:lnTo>
                    <a:lnTo>
                      <a:pt x="9" y="82"/>
                    </a:lnTo>
                    <a:lnTo>
                      <a:pt x="7" y="78"/>
                    </a:lnTo>
                    <a:lnTo>
                      <a:pt x="7" y="63"/>
                    </a:lnTo>
                    <a:lnTo>
                      <a:pt x="9" y="59"/>
                    </a:lnTo>
                    <a:lnTo>
                      <a:pt x="11" y="54"/>
                    </a:lnTo>
                    <a:lnTo>
                      <a:pt x="16" y="52"/>
                    </a:lnTo>
                    <a:lnTo>
                      <a:pt x="21" y="51"/>
                    </a:lnTo>
                    <a:lnTo>
                      <a:pt x="61" y="51"/>
                    </a:lnTo>
                    <a:lnTo>
                      <a:pt x="63" y="51"/>
                    </a:lnTo>
                    <a:lnTo>
                      <a:pt x="68" y="52"/>
                    </a:lnTo>
                    <a:lnTo>
                      <a:pt x="71" y="54"/>
                    </a:lnTo>
                    <a:lnTo>
                      <a:pt x="72" y="56"/>
                    </a:lnTo>
                    <a:lnTo>
                      <a:pt x="106" y="0"/>
                    </a:lnTo>
                    <a:lnTo>
                      <a:pt x="530" y="4"/>
                    </a:lnTo>
                    <a:lnTo>
                      <a:pt x="554" y="56"/>
                    </a:lnTo>
                    <a:lnTo>
                      <a:pt x="555" y="54"/>
                    </a:lnTo>
                    <a:lnTo>
                      <a:pt x="559" y="52"/>
                    </a:lnTo>
                    <a:lnTo>
                      <a:pt x="562" y="51"/>
                    </a:lnTo>
                    <a:lnTo>
                      <a:pt x="567" y="50"/>
                    </a:lnTo>
                    <a:lnTo>
                      <a:pt x="605" y="50"/>
                    </a:lnTo>
                    <a:lnTo>
                      <a:pt x="610" y="51"/>
                    </a:lnTo>
                    <a:lnTo>
                      <a:pt x="614" y="54"/>
                    </a:lnTo>
                    <a:lnTo>
                      <a:pt x="617" y="57"/>
                    </a:lnTo>
                    <a:lnTo>
                      <a:pt x="619" y="63"/>
                    </a:lnTo>
                    <a:lnTo>
                      <a:pt x="619" y="78"/>
                    </a:lnTo>
                    <a:lnTo>
                      <a:pt x="617" y="82"/>
                    </a:lnTo>
                    <a:lnTo>
                      <a:pt x="614" y="87"/>
                    </a:lnTo>
                    <a:lnTo>
                      <a:pt x="610" y="89"/>
                    </a:lnTo>
                    <a:lnTo>
                      <a:pt x="605" y="90"/>
                    </a:lnTo>
                    <a:lnTo>
                      <a:pt x="569" y="90"/>
                    </a:lnTo>
                    <a:lnTo>
                      <a:pt x="572" y="98"/>
                    </a:lnTo>
                    <a:lnTo>
                      <a:pt x="616" y="98"/>
                    </a:lnTo>
                    <a:lnTo>
                      <a:pt x="620" y="99"/>
                    </a:lnTo>
                    <a:lnTo>
                      <a:pt x="623" y="100"/>
                    </a:lnTo>
                    <a:lnTo>
                      <a:pt x="627" y="101"/>
                    </a:lnTo>
                    <a:lnTo>
                      <a:pt x="630" y="103"/>
                    </a:lnTo>
                    <a:lnTo>
                      <a:pt x="631" y="106"/>
                    </a:lnTo>
                    <a:lnTo>
                      <a:pt x="634" y="108"/>
                    </a:lnTo>
                    <a:lnTo>
                      <a:pt x="634" y="111"/>
                    </a:lnTo>
                    <a:lnTo>
                      <a:pt x="636" y="115"/>
                    </a:lnTo>
                    <a:lnTo>
                      <a:pt x="636" y="191"/>
                    </a:lnTo>
                    <a:lnTo>
                      <a:pt x="634" y="194"/>
                    </a:lnTo>
                    <a:lnTo>
                      <a:pt x="634" y="197"/>
                    </a:lnTo>
                    <a:lnTo>
                      <a:pt x="631" y="200"/>
                    </a:lnTo>
                    <a:lnTo>
                      <a:pt x="630" y="202"/>
                    </a:lnTo>
                    <a:lnTo>
                      <a:pt x="627" y="204"/>
                    </a:lnTo>
                    <a:lnTo>
                      <a:pt x="623" y="205"/>
                    </a:lnTo>
                    <a:lnTo>
                      <a:pt x="620" y="206"/>
                    </a:lnTo>
                    <a:lnTo>
                      <a:pt x="616" y="208"/>
                    </a:lnTo>
                    <a:lnTo>
                      <a:pt x="607" y="208"/>
                    </a:lnTo>
                    <a:lnTo>
                      <a:pt x="607" y="261"/>
                    </a:lnTo>
                    <a:lnTo>
                      <a:pt x="606" y="264"/>
                    </a:lnTo>
                    <a:lnTo>
                      <a:pt x="606" y="267"/>
                    </a:lnTo>
                    <a:lnTo>
                      <a:pt x="603" y="269"/>
                    </a:lnTo>
                    <a:lnTo>
                      <a:pt x="602" y="271"/>
                    </a:lnTo>
                    <a:lnTo>
                      <a:pt x="595" y="274"/>
                    </a:lnTo>
                    <a:lnTo>
                      <a:pt x="588" y="275"/>
                    </a:lnTo>
                    <a:lnTo>
                      <a:pt x="559" y="275"/>
                    </a:lnTo>
                    <a:lnTo>
                      <a:pt x="551" y="274"/>
                    </a:lnTo>
                    <a:lnTo>
                      <a:pt x="545" y="271"/>
                    </a:lnTo>
                    <a:lnTo>
                      <a:pt x="543" y="269"/>
                    </a:lnTo>
                    <a:lnTo>
                      <a:pt x="541" y="267"/>
                    </a:lnTo>
                    <a:lnTo>
                      <a:pt x="540" y="264"/>
                    </a:lnTo>
                    <a:lnTo>
                      <a:pt x="540" y="261"/>
                    </a:lnTo>
                    <a:lnTo>
                      <a:pt x="540" y="208"/>
                    </a:lnTo>
                    <a:lnTo>
                      <a:pt x="82" y="208"/>
                    </a:lnTo>
                    <a:lnTo>
                      <a:pt x="82" y="260"/>
                    </a:lnTo>
                    <a:lnTo>
                      <a:pt x="82" y="262"/>
                    </a:lnTo>
                    <a:lnTo>
                      <a:pt x="80" y="265"/>
                    </a:lnTo>
                    <a:lnTo>
                      <a:pt x="78" y="267"/>
                    </a:lnTo>
                    <a:lnTo>
                      <a:pt x="76" y="269"/>
                    </a:lnTo>
                    <a:lnTo>
                      <a:pt x="69" y="272"/>
                    </a:lnTo>
                    <a:lnTo>
                      <a:pt x="62" y="274"/>
                    </a:lnTo>
                    <a:lnTo>
                      <a:pt x="34" y="274"/>
                    </a:lnTo>
                    <a:lnTo>
                      <a:pt x="27" y="272"/>
                    </a:lnTo>
                    <a:lnTo>
                      <a:pt x="20" y="269"/>
                    </a:lnTo>
                    <a:lnTo>
                      <a:pt x="18" y="267"/>
                    </a:lnTo>
                    <a:lnTo>
                      <a:pt x="16" y="265"/>
                    </a:lnTo>
                    <a:lnTo>
                      <a:pt x="14" y="262"/>
                    </a:lnTo>
                    <a:lnTo>
                      <a:pt x="14" y="260"/>
                    </a:lnTo>
                    <a:lnTo>
                      <a:pt x="14" y="206"/>
                    </a:lnTo>
                    <a:lnTo>
                      <a:pt x="9" y="204"/>
                    </a:lnTo>
                    <a:lnTo>
                      <a:pt x="4" y="201"/>
                    </a:lnTo>
                    <a:lnTo>
                      <a:pt x="1" y="196"/>
                    </a:lnTo>
                    <a:lnTo>
                      <a:pt x="0" y="191"/>
                    </a:lnTo>
                    <a:lnTo>
                      <a:pt x="0" y="115"/>
                    </a:lnTo>
                    <a:lnTo>
                      <a:pt x="0" y="111"/>
                    </a:lnTo>
                    <a:lnTo>
                      <a:pt x="1" y="108"/>
                    </a:lnTo>
                    <a:lnTo>
                      <a:pt x="3" y="106"/>
                    </a:lnTo>
                    <a:lnTo>
                      <a:pt x="6" y="103"/>
                    </a:lnTo>
                    <a:lnTo>
                      <a:pt x="9" y="101"/>
                    </a:lnTo>
                    <a:lnTo>
                      <a:pt x="11" y="100"/>
                    </a:lnTo>
                    <a:lnTo>
                      <a:pt x="16" y="99"/>
                    </a:lnTo>
                    <a:lnTo>
                      <a:pt x="18" y="98"/>
                    </a:lnTo>
                    <a:close/>
                    <a:moveTo>
                      <a:pt x="124" y="159"/>
                    </a:moveTo>
                    <a:lnTo>
                      <a:pt x="500" y="159"/>
                    </a:lnTo>
                    <a:lnTo>
                      <a:pt x="500" y="199"/>
                    </a:lnTo>
                    <a:lnTo>
                      <a:pt x="124" y="199"/>
                    </a:lnTo>
                    <a:lnTo>
                      <a:pt x="124" y="159"/>
                    </a:lnTo>
                    <a:close/>
                    <a:moveTo>
                      <a:pt x="571" y="119"/>
                    </a:moveTo>
                    <a:lnTo>
                      <a:pt x="578" y="119"/>
                    </a:lnTo>
                    <a:lnTo>
                      <a:pt x="585" y="121"/>
                    </a:lnTo>
                    <a:lnTo>
                      <a:pt x="590" y="125"/>
                    </a:lnTo>
                    <a:lnTo>
                      <a:pt x="596" y="128"/>
                    </a:lnTo>
                    <a:lnTo>
                      <a:pt x="600" y="133"/>
                    </a:lnTo>
                    <a:lnTo>
                      <a:pt x="605" y="138"/>
                    </a:lnTo>
                    <a:lnTo>
                      <a:pt x="606" y="144"/>
                    </a:lnTo>
                    <a:lnTo>
                      <a:pt x="607" y="150"/>
                    </a:lnTo>
                    <a:lnTo>
                      <a:pt x="606" y="156"/>
                    </a:lnTo>
                    <a:lnTo>
                      <a:pt x="605" y="163"/>
                    </a:lnTo>
                    <a:lnTo>
                      <a:pt x="600" y="167"/>
                    </a:lnTo>
                    <a:lnTo>
                      <a:pt x="596" y="172"/>
                    </a:lnTo>
                    <a:lnTo>
                      <a:pt x="590" y="176"/>
                    </a:lnTo>
                    <a:lnTo>
                      <a:pt x="585" y="178"/>
                    </a:lnTo>
                    <a:lnTo>
                      <a:pt x="578" y="181"/>
                    </a:lnTo>
                    <a:lnTo>
                      <a:pt x="571" y="182"/>
                    </a:lnTo>
                    <a:lnTo>
                      <a:pt x="564" y="181"/>
                    </a:lnTo>
                    <a:lnTo>
                      <a:pt x="557" y="178"/>
                    </a:lnTo>
                    <a:lnTo>
                      <a:pt x="551" y="176"/>
                    </a:lnTo>
                    <a:lnTo>
                      <a:pt x="545" y="172"/>
                    </a:lnTo>
                    <a:lnTo>
                      <a:pt x="541" y="167"/>
                    </a:lnTo>
                    <a:lnTo>
                      <a:pt x="538" y="163"/>
                    </a:lnTo>
                    <a:lnTo>
                      <a:pt x="536" y="156"/>
                    </a:lnTo>
                    <a:lnTo>
                      <a:pt x="536" y="150"/>
                    </a:lnTo>
                    <a:lnTo>
                      <a:pt x="536" y="144"/>
                    </a:lnTo>
                    <a:lnTo>
                      <a:pt x="538" y="138"/>
                    </a:lnTo>
                    <a:lnTo>
                      <a:pt x="541" y="133"/>
                    </a:lnTo>
                    <a:lnTo>
                      <a:pt x="545" y="128"/>
                    </a:lnTo>
                    <a:lnTo>
                      <a:pt x="551" y="125"/>
                    </a:lnTo>
                    <a:lnTo>
                      <a:pt x="557" y="121"/>
                    </a:lnTo>
                    <a:lnTo>
                      <a:pt x="564" y="119"/>
                    </a:lnTo>
                    <a:lnTo>
                      <a:pt x="571" y="119"/>
                    </a:lnTo>
                    <a:close/>
                    <a:moveTo>
                      <a:pt x="55" y="119"/>
                    </a:moveTo>
                    <a:lnTo>
                      <a:pt x="62" y="120"/>
                    </a:lnTo>
                    <a:lnTo>
                      <a:pt x="69" y="121"/>
                    </a:lnTo>
                    <a:lnTo>
                      <a:pt x="75" y="125"/>
                    </a:lnTo>
                    <a:lnTo>
                      <a:pt x="80" y="128"/>
                    </a:lnTo>
                    <a:lnTo>
                      <a:pt x="85" y="134"/>
                    </a:lnTo>
                    <a:lnTo>
                      <a:pt x="89" y="138"/>
                    </a:lnTo>
                    <a:lnTo>
                      <a:pt x="90" y="145"/>
                    </a:lnTo>
                    <a:lnTo>
                      <a:pt x="92" y="150"/>
                    </a:lnTo>
                    <a:lnTo>
                      <a:pt x="90" y="157"/>
                    </a:lnTo>
                    <a:lnTo>
                      <a:pt x="89" y="163"/>
                    </a:lnTo>
                    <a:lnTo>
                      <a:pt x="85" y="168"/>
                    </a:lnTo>
                    <a:lnTo>
                      <a:pt x="80" y="173"/>
                    </a:lnTo>
                    <a:lnTo>
                      <a:pt x="75" y="176"/>
                    </a:lnTo>
                    <a:lnTo>
                      <a:pt x="69" y="180"/>
                    </a:lnTo>
                    <a:lnTo>
                      <a:pt x="62" y="181"/>
                    </a:lnTo>
                    <a:lnTo>
                      <a:pt x="55" y="182"/>
                    </a:lnTo>
                    <a:lnTo>
                      <a:pt x="48" y="181"/>
                    </a:lnTo>
                    <a:lnTo>
                      <a:pt x="41" y="180"/>
                    </a:lnTo>
                    <a:lnTo>
                      <a:pt x="35" y="176"/>
                    </a:lnTo>
                    <a:lnTo>
                      <a:pt x="30" y="173"/>
                    </a:lnTo>
                    <a:lnTo>
                      <a:pt x="25" y="168"/>
                    </a:lnTo>
                    <a:lnTo>
                      <a:pt x="23" y="163"/>
                    </a:lnTo>
                    <a:lnTo>
                      <a:pt x="20" y="157"/>
                    </a:lnTo>
                    <a:lnTo>
                      <a:pt x="20" y="150"/>
                    </a:lnTo>
                    <a:lnTo>
                      <a:pt x="20" y="145"/>
                    </a:lnTo>
                    <a:lnTo>
                      <a:pt x="23" y="138"/>
                    </a:lnTo>
                    <a:lnTo>
                      <a:pt x="25" y="134"/>
                    </a:lnTo>
                    <a:lnTo>
                      <a:pt x="30" y="128"/>
                    </a:lnTo>
                    <a:lnTo>
                      <a:pt x="35" y="125"/>
                    </a:lnTo>
                    <a:lnTo>
                      <a:pt x="41" y="121"/>
                    </a:lnTo>
                    <a:lnTo>
                      <a:pt x="48" y="120"/>
                    </a:lnTo>
                    <a:lnTo>
                      <a:pt x="55" y="119"/>
                    </a:lnTo>
                    <a:close/>
                    <a:moveTo>
                      <a:pt x="78" y="98"/>
                    </a:moveTo>
                    <a:lnTo>
                      <a:pt x="537" y="98"/>
                    </a:lnTo>
                    <a:lnTo>
                      <a:pt x="497" y="14"/>
                    </a:lnTo>
                    <a:lnTo>
                      <a:pt x="130" y="12"/>
                    </a:lnTo>
                    <a:lnTo>
                      <a:pt x="78" y="98"/>
                    </a:lnTo>
                    <a:close/>
                  </a:path>
                </a:pathLst>
              </a:cu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9525">
                <a:noFill/>
                <a:round/>
                <a:headEnd/>
                <a:tailEnd/>
              </a:ln>
            </p:spPr>
            <p:txBody>
              <a:bodyPr/>
              <a:lstStyle/>
              <a:p>
                <a:pPr>
                  <a:defRPr/>
                </a:pPr>
                <a:endParaRPr lang="en-US">
                  <a:ea typeface="Roboto" panose="02000000000000000000" pitchFamily="2" charset="0"/>
                </a:endParaRPr>
              </a:p>
            </p:txBody>
          </p:sp>
          <p:sp>
            <p:nvSpPr>
              <p:cNvPr id="409" name="Freeform 8"/>
              <p:cNvSpPr>
                <a:spLocks noEditPoints="1"/>
              </p:cNvSpPr>
              <p:nvPr/>
            </p:nvSpPr>
            <p:spPr bwMode="auto">
              <a:xfrm>
                <a:off x="643630" y="4745505"/>
                <a:ext cx="570210" cy="727679"/>
              </a:xfrm>
              <a:custGeom>
                <a:avLst/>
                <a:gdLst>
                  <a:gd name="T0" fmla="*/ 2147483647 w 658"/>
                  <a:gd name="T1" fmla="*/ 0 h 707"/>
                  <a:gd name="T2" fmla="*/ 2147483647 w 658"/>
                  <a:gd name="T3" fmla="*/ 2147483647 h 707"/>
                  <a:gd name="T4" fmla="*/ 2147483647 w 658"/>
                  <a:gd name="T5" fmla="*/ 2147483647 h 707"/>
                  <a:gd name="T6" fmla="*/ 2147483647 w 658"/>
                  <a:gd name="T7" fmla="*/ 2147483647 h 707"/>
                  <a:gd name="T8" fmla="*/ 2147483647 w 658"/>
                  <a:gd name="T9" fmla="*/ 2147483647 h 707"/>
                  <a:gd name="T10" fmla="*/ 2147483647 w 658"/>
                  <a:gd name="T11" fmla="*/ 2147483647 h 707"/>
                  <a:gd name="T12" fmla="*/ 2147483647 w 658"/>
                  <a:gd name="T13" fmla="*/ 2147483647 h 707"/>
                  <a:gd name="T14" fmla="*/ 2147483647 w 658"/>
                  <a:gd name="T15" fmla="*/ 2147483647 h 707"/>
                  <a:gd name="T16" fmla="*/ 2147483647 w 658"/>
                  <a:gd name="T17" fmla="*/ 2147483647 h 707"/>
                  <a:gd name="T18" fmla="*/ 2147483647 w 658"/>
                  <a:gd name="T19" fmla="*/ 2147483647 h 707"/>
                  <a:gd name="T20" fmla="*/ 2147483647 w 658"/>
                  <a:gd name="T21" fmla="*/ 2147483647 h 707"/>
                  <a:gd name="T22" fmla="*/ 2147483647 w 658"/>
                  <a:gd name="T23" fmla="*/ 2147483647 h 707"/>
                  <a:gd name="T24" fmla="*/ 2147483647 w 658"/>
                  <a:gd name="T25" fmla="*/ 2147483647 h 707"/>
                  <a:gd name="T26" fmla="*/ 2147483647 w 658"/>
                  <a:gd name="T27" fmla="*/ 2147483647 h 707"/>
                  <a:gd name="T28" fmla="*/ 2147483647 w 658"/>
                  <a:gd name="T29" fmla="*/ 2147483647 h 707"/>
                  <a:gd name="T30" fmla="*/ 2147483647 w 658"/>
                  <a:gd name="T31" fmla="*/ 2147483647 h 707"/>
                  <a:gd name="T32" fmla="*/ 2147483647 w 658"/>
                  <a:gd name="T33" fmla="*/ 2147483647 h 707"/>
                  <a:gd name="T34" fmla="*/ 2147483647 w 658"/>
                  <a:gd name="T35" fmla="*/ 2147483647 h 707"/>
                  <a:gd name="T36" fmla="*/ 2147483647 w 658"/>
                  <a:gd name="T37" fmla="*/ 2147483647 h 707"/>
                  <a:gd name="T38" fmla="*/ 2147483647 w 658"/>
                  <a:gd name="T39" fmla="*/ 2147483647 h 707"/>
                  <a:gd name="T40" fmla="*/ 2147483647 w 658"/>
                  <a:gd name="T41" fmla="*/ 0 h 707"/>
                  <a:gd name="T42" fmla="*/ 2147483647 w 658"/>
                  <a:gd name="T43" fmla="*/ 2147483647 h 707"/>
                  <a:gd name="T44" fmla="*/ 2147483647 w 658"/>
                  <a:gd name="T45" fmla="*/ 2147483647 h 707"/>
                  <a:gd name="T46" fmla="*/ 2147483647 w 658"/>
                  <a:gd name="T47" fmla="*/ 2147483647 h 707"/>
                  <a:gd name="T48" fmla="*/ 2147483647 w 658"/>
                  <a:gd name="T49" fmla="*/ 2147483647 h 707"/>
                  <a:gd name="T50" fmla="*/ 2147483647 w 658"/>
                  <a:gd name="T51" fmla="*/ 2147483647 h 707"/>
                  <a:gd name="T52" fmla="*/ 2147483647 w 658"/>
                  <a:gd name="T53" fmla="*/ 2147483647 h 707"/>
                  <a:gd name="T54" fmla="*/ 2147483647 w 658"/>
                  <a:gd name="T55" fmla="*/ 2147483647 h 707"/>
                  <a:gd name="T56" fmla="*/ 2147483647 w 658"/>
                  <a:gd name="T57" fmla="*/ 2147483647 h 707"/>
                  <a:gd name="T58" fmla="*/ 2147483647 w 658"/>
                  <a:gd name="T59" fmla="*/ 2147483647 h 707"/>
                  <a:gd name="T60" fmla="*/ 2147483647 w 658"/>
                  <a:gd name="T61" fmla="*/ 2147483647 h 707"/>
                  <a:gd name="T62" fmla="*/ 2147483647 w 658"/>
                  <a:gd name="T63" fmla="*/ 2147483647 h 707"/>
                  <a:gd name="T64" fmla="*/ 2147483647 w 658"/>
                  <a:gd name="T65" fmla="*/ 2147483647 h 707"/>
                  <a:gd name="T66" fmla="*/ 2147483647 w 658"/>
                  <a:gd name="T67" fmla="*/ 2147483647 h 707"/>
                  <a:gd name="T68" fmla="*/ 2147483647 w 658"/>
                  <a:gd name="T69" fmla="*/ 2147483647 h 707"/>
                  <a:gd name="T70" fmla="*/ 2147483647 w 658"/>
                  <a:gd name="T71" fmla="*/ 2147483647 h 707"/>
                  <a:gd name="T72" fmla="*/ 2147483647 w 658"/>
                  <a:gd name="T73" fmla="*/ 2147483647 h 707"/>
                  <a:gd name="T74" fmla="*/ 2147483647 w 658"/>
                  <a:gd name="T75" fmla="*/ 2147483647 h 707"/>
                  <a:gd name="T76" fmla="*/ 2147483647 w 658"/>
                  <a:gd name="T77" fmla="*/ 2147483647 h 707"/>
                  <a:gd name="T78" fmla="*/ 2147483647 w 658"/>
                  <a:gd name="T79" fmla="*/ 2147483647 h 707"/>
                  <a:gd name="T80" fmla="*/ 2147483647 w 658"/>
                  <a:gd name="T81" fmla="*/ 2147483647 h 707"/>
                  <a:gd name="T82" fmla="*/ 2147483647 w 658"/>
                  <a:gd name="T83" fmla="*/ 2147483647 h 707"/>
                  <a:gd name="T84" fmla="*/ 2147483647 w 658"/>
                  <a:gd name="T85" fmla="*/ 2147483647 h 707"/>
                  <a:gd name="T86" fmla="*/ 2147483647 w 658"/>
                  <a:gd name="T87" fmla="*/ 2147483647 h 707"/>
                  <a:gd name="T88" fmla="*/ 2147483647 w 658"/>
                  <a:gd name="T89" fmla="*/ 2147483647 h 707"/>
                  <a:gd name="T90" fmla="*/ 2147483647 w 658"/>
                  <a:gd name="T91" fmla="*/ 2147483647 h 707"/>
                  <a:gd name="T92" fmla="*/ 2147483647 w 658"/>
                  <a:gd name="T93" fmla="*/ 2147483647 h 707"/>
                  <a:gd name="T94" fmla="*/ 2147483647 w 658"/>
                  <a:gd name="T95" fmla="*/ 2147483647 h 707"/>
                  <a:gd name="T96" fmla="*/ 2147483647 w 658"/>
                  <a:gd name="T97" fmla="*/ 2147483647 h 707"/>
                  <a:gd name="T98" fmla="*/ 2147483647 w 658"/>
                  <a:gd name="T99" fmla="*/ 2147483647 h 707"/>
                  <a:gd name="T100" fmla="*/ 2147483647 w 658"/>
                  <a:gd name="T101" fmla="*/ 2147483647 h 707"/>
                  <a:gd name="T102" fmla="*/ 2147483647 w 658"/>
                  <a:gd name="T103" fmla="*/ 2147483647 h 707"/>
                  <a:gd name="T104" fmla="*/ 2147483647 w 658"/>
                  <a:gd name="T105" fmla="*/ 2147483647 h 707"/>
                  <a:gd name="T106" fmla="*/ 2147483647 w 658"/>
                  <a:gd name="T107" fmla="*/ 2147483647 h 707"/>
                  <a:gd name="T108" fmla="*/ 2147483647 w 658"/>
                  <a:gd name="T109" fmla="*/ 2147483647 h 707"/>
                  <a:gd name="T110" fmla="*/ 2147483647 w 658"/>
                  <a:gd name="T111" fmla="*/ 2147483647 h 707"/>
                  <a:gd name="T112" fmla="*/ 2147483647 w 658"/>
                  <a:gd name="T113" fmla="*/ 2147483647 h 707"/>
                  <a:gd name="T114" fmla="*/ 2147483647 w 658"/>
                  <a:gd name="T115" fmla="*/ 2147483647 h 7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58"/>
                  <a:gd name="T175" fmla="*/ 0 h 707"/>
                  <a:gd name="T176" fmla="*/ 658 w 658"/>
                  <a:gd name="T177" fmla="*/ 707 h 70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58" h="707">
                    <a:moveTo>
                      <a:pt x="68" y="0"/>
                    </a:moveTo>
                    <a:lnTo>
                      <a:pt x="574" y="0"/>
                    </a:lnTo>
                    <a:lnTo>
                      <a:pt x="585" y="0"/>
                    </a:lnTo>
                    <a:lnTo>
                      <a:pt x="595" y="4"/>
                    </a:lnTo>
                    <a:lnTo>
                      <a:pt x="605" y="7"/>
                    </a:lnTo>
                    <a:lnTo>
                      <a:pt x="613" y="13"/>
                    </a:lnTo>
                    <a:lnTo>
                      <a:pt x="620" y="19"/>
                    </a:lnTo>
                    <a:lnTo>
                      <a:pt x="625" y="27"/>
                    </a:lnTo>
                    <a:lnTo>
                      <a:pt x="629" y="35"/>
                    </a:lnTo>
                    <a:lnTo>
                      <a:pt x="629" y="44"/>
                    </a:lnTo>
                    <a:lnTo>
                      <a:pt x="629" y="446"/>
                    </a:lnTo>
                    <a:lnTo>
                      <a:pt x="629" y="455"/>
                    </a:lnTo>
                    <a:lnTo>
                      <a:pt x="625" y="463"/>
                    </a:lnTo>
                    <a:lnTo>
                      <a:pt x="620" y="471"/>
                    </a:lnTo>
                    <a:lnTo>
                      <a:pt x="613" y="477"/>
                    </a:lnTo>
                    <a:lnTo>
                      <a:pt x="605" y="483"/>
                    </a:lnTo>
                    <a:lnTo>
                      <a:pt x="595" y="486"/>
                    </a:lnTo>
                    <a:lnTo>
                      <a:pt x="585" y="490"/>
                    </a:lnTo>
                    <a:lnTo>
                      <a:pt x="574" y="490"/>
                    </a:lnTo>
                    <a:lnTo>
                      <a:pt x="563" y="490"/>
                    </a:lnTo>
                    <a:lnTo>
                      <a:pt x="563" y="510"/>
                    </a:lnTo>
                    <a:lnTo>
                      <a:pt x="561" y="510"/>
                    </a:lnTo>
                    <a:lnTo>
                      <a:pt x="658" y="692"/>
                    </a:lnTo>
                    <a:lnTo>
                      <a:pt x="658" y="697"/>
                    </a:lnTo>
                    <a:lnTo>
                      <a:pt x="658" y="700"/>
                    </a:lnTo>
                    <a:lnTo>
                      <a:pt x="656" y="703"/>
                    </a:lnTo>
                    <a:lnTo>
                      <a:pt x="651" y="706"/>
                    </a:lnTo>
                    <a:lnTo>
                      <a:pt x="647" y="707"/>
                    </a:lnTo>
                    <a:lnTo>
                      <a:pt x="642" y="706"/>
                    </a:lnTo>
                    <a:lnTo>
                      <a:pt x="639" y="703"/>
                    </a:lnTo>
                    <a:lnTo>
                      <a:pt x="636" y="701"/>
                    </a:lnTo>
                    <a:lnTo>
                      <a:pt x="601" y="636"/>
                    </a:lnTo>
                    <a:lnTo>
                      <a:pt x="57" y="636"/>
                    </a:lnTo>
                    <a:lnTo>
                      <a:pt x="24" y="699"/>
                    </a:lnTo>
                    <a:lnTo>
                      <a:pt x="22" y="702"/>
                    </a:lnTo>
                    <a:lnTo>
                      <a:pt x="17" y="703"/>
                    </a:lnTo>
                    <a:lnTo>
                      <a:pt x="13" y="705"/>
                    </a:lnTo>
                    <a:lnTo>
                      <a:pt x="7" y="703"/>
                    </a:lnTo>
                    <a:lnTo>
                      <a:pt x="3" y="701"/>
                    </a:lnTo>
                    <a:lnTo>
                      <a:pt x="2" y="698"/>
                    </a:lnTo>
                    <a:lnTo>
                      <a:pt x="0" y="694"/>
                    </a:lnTo>
                    <a:lnTo>
                      <a:pt x="2" y="690"/>
                    </a:lnTo>
                    <a:lnTo>
                      <a:pt x="96" y="510"/>
                    </a:lnTo>
                    <a:lnTo>
                      <a:pt x="93" y="510"/>
                    </a:lnTo>
                    <a:lnTo>
                      <a:pt x="93" y="490"/>
                    </a:lnTo>
                    <a:lnTo>
                      <a:pt x="68" y="490"/>
                    </a:lnTo>
                    <a:lnTo>
                      <a:pt x="57" y="490"/>
                    </a:lnTo>
                    <a:lnTo>
                      <a:pt x="47" y="486"/>
                    </a:lnTo>
                    <a:lnTo>
                      <a:pt x="37" y="483"/>
                    </a:lnTo>
                    <a:lnTo>
                      <a:pt x="29" y="477"/>
                    </a:lnTo>
                    <a:lnTo>
                      <a:pt x="22" y="471"/>
                    </a:lnTo>
                    <a:lnTo>
                      <a:pt x="17" y="463"/>
                    </a:lnTo>
                    <a:lnTo>
                      <a:pt x="13" y="455"/>
                    </a:lnTo>
                    <a:lnTo>
                      <a:pt x="13" y="446"/>
                    </a:lnTo>
                    <a:lnTo>
                      <a:pt x="13" y="44"/>
                    </a:lnTo>
                    <a:lnTo>
                      <a:pt x="13" y="35"/>
                    </a:lnTo>
                    <a:lnTo>
                      <a:pt x="17" y="27"/>
                    </a:lnTo>
                    <a:lnTo>
                      <a:pt x="22" y="19"/>
                    </a:lnTo>
                    <a:lnTo>
                      <a:pt x="29" y="13"/>
                    </a:lnTo>
                    <a:lnTo>
                      <a:pt x="37" y="7"/>
                    </a:lnTo>
                    <a:lnTo>
                      <a:pt x="47" y="4"/>
                    </a:lnTo>
                    <a:lnTo>
                      <a:pt x="57" y="0"/>
                    </a:lnTo>
                    <a:lnTo>
                      <a:pt x="68" y="0"/>
                    </a:lnTo>
                    <a:close/>
                    <a:moveTo>
                      <a:pt x="508" y="387"/>
                    </a:moveTo>
                    <a:lnTo>
                      <a:pt x="522" y="387"/>
                    </a:lnTo>
                    <a:lnTo>
                      <a:pt x="534" y="389"/>
                    </a:lnTo>
                    <a:lnTo>
                      <a:pt x="546" y="393"/>
                    </a:lnTo>
                    <a:lnTo>
                      <a:pt x="556" y="398"/>
                    </a:lnTo>
                    <a:lnTo>
                      <a:pt x="564" y="403"/>
                    </a:lnTo>
                    <a:lnTo>
                      <a:pt x="570" y="410"/>
                    </a:lnTo>
                    <a:lnTo>
                      <a:pt x="574" y="417"/>
                    </a:lnTo>
                    <a:lnTo>
                      <a:pt x="575" y="426"/>
                    </a:lnTo>
                    <a:lnTo>
                      <a:pt x="574" y="434"/>
                    </a:lnTo>
                    <a:lnTo>
                      <a:pt x="570" y="440"/>
                    </a:lnTo>
                    <a:lnTo>
                      <a:pt x="564" y="447"/>
                    </a:lnTo>
                    <a:lnTo>
                      <a:pt x="556" y="453"/>
                    </a:lnTo>
                    <a:lnTo>
                      <a:pt x="546" y="458"/>
                    </a:lnTo>
                    <a:lnTo>
                      <a:pt x="534" y="462"/>
                    </a:lnTo>
                    <a:lnTo>
                      <a:pt x="522" y="464"/>
                    </a:lnTo>
                    <a:lnTo>
                      <a:pt x="508" y="465"/>
                    </a:lnTo>
                    <a:lnTo>
                      <a:pt x="494" y="464"/>
                    </a:lnTo>
                    <a:lnTo>
                      <a:pt x="481" y="462"/>
                    </a:lnTo>
                    <a:lnTo>
                      <a:pt x="470" y="458"/>
                    </a:lnTo>
                    <a:lnTo>
                      <a:pt x="460" y="453"/>
                    </a:lnTo>
                    <a:lnTo>
                      <a:pt x="451" y="447"/>
                    </a:lnTo>
                    <a:lnTo>
                      <a:pt x="446" y="440"/>
                    </a:lnTo>
                    <a:lnTo>
                      <a:pt x="441" y="434"/>
                    </a:lnTo>
                    <a:lnTo>
                      <a:pt x="440" y="426"/>
                    </a:lnTo>
                    <a:lnTo>
                      <a:pt x="441" y="417"/>
                    </a:lnTo>
                    <a:lnTo>
                      <a:pt x="446" y="410"/>
                    </a:lnTo>
                    <a:lnTo>
                      <a:pt x="451" y="403"/>
                    </a:lnTo>
                    <a:lnTo>
                      <a:pt x="460" y="398"/>
                    </a:lnTo>
                    <a:lnTo>
                      <a:pt x="470" y="393"/>
                    </a:lnTo>
                    <a:lnTo>
                      <a:pt x="481" y="389"/>
                    </a:lnTo>
                    <a:lnTo>
                      <a:pt x="494" y="387"/>
                    </a:lnTo>
                    <a:lnTo>
                      <a:pt x="508" y="387"/>
                    </a:lnTo>
                    <a:close/>
                    <a:moveTo>
                      <a:pt x="123" y="388"/>
                    </a:moveTo>
                    <a:lnTo>
                      <a:pt x="137" y="388"/>
                    </a:lnTo>
                    <a:lnTo>
                      <a:pt x="150" y="390"/>
                    </a:lnTo>
                    <a:lnTo>
                      <a:pt x="161" y="394"/>
                    </a:lnTo>
                    <a:lnTo>
                      <a:pt x="171" y="399"/>
                    </a:lnTo>
                    <a:lnTo>
                      <a:pt x="179" y="404"/>
                    </a:lnTo>
                    <a:lnTo>
                      <a:pt x="186" y="411"/>
                    </a:lnTo>
                    <a:lnTo>
                      <a:pt x="191" y="418"/>
                    </a:lnTo>
                    <a:lnTo>
                      <a:pt x="192" y="427"/>
                    </a:lnTo>
                    <a:lnTo>
                      <a:pt x="191" y="435"/>
                    </a:lnTo>
                    <a:lnTo>
                      <a:pt x="186" y="441"/>
                    </a:lnTo>
                    <a:lnTo>
                      <a:pt x="179" y="448"/>
                    </a:lnTo>
                    <a:lnTo>
                      <a:pt x="171" y="454"/>
                    </a:lnTo>
                    <a:lnTo>
                      <a:pt x="161" y="459"/>
                    </a:lnTo>
                    <a:lnTo>
                      <a:pt x="150" y="463"/>
                    </a:lnTo>
                    <a:lnTo>
                      <a:pt x="137" y="465"/>
                    </a:lnTo>
                    <a:lnTo>
                      <a:pt x="123" y="466"/>
                    </a:lnTo>
                    <a:lnTo>
                      <a:pt x="110" y="465"/>
                    </a:lnTo>
                    <a:lnTo>
                      <a:pt x="98" y="463"/>
                    </a:lnTo>
                    <a:lnTo>
                      <a:pt x="86" y="459"/>
                    </a:lnTo>
                    <a:lnTo>
                      <a:pt x="75" y="454"/>
                    </a:lnTo>
                    <a:lnTo>
                      <a:pt x="68" y="448"/>
                    </a:lnTo>
                    <a:lnTo>
                      <a:pt x="61" y="441"/>
                    </a:lnTo>
                    <a:lnTo>
                      <a:pt x="57" y="435"/>
                    </a:lnTo>
                    <a:lnTo>
                      <a:pt x="55" y="427"/>
                    </a:lnTo>
                    <a:lnTo>
                      <a:pt x="57" y="418"/>
                    </a:lnTo>
                    <a:lnTo>
                      <a:pt x="61" y="411"/>
                    </a:lnTo>
                    <a:lnTo>
                      <a:pt x="68" y="404"/>
                    </a:lnTo>
                    <a:lnTo>
                      <a:pt x="75" y="399"/>
                    </a:lnTo>
                    <a:lnTo>
                      <a:pt x="86" y="394"/>
                    </a:lnTo>
                    <a:lnTo>
                      <a:pt x="98" y="390"/>
                    </a:lnTo>
                    <a:lnTo>
                      <a:pt x="110" y="388"/>
                    </a:lnTo>
                    <a:lnTo>
                      <a:pt x="123" y="388"/>
                    </a:lnTo>
                    <a:close/>
                    <a:moveTo>
                      <a:pt x="594" y="622"/>
                    </a:moveTo>
                    <a:lnTo>
                      <a:pt x="563" y="563"/>
                    </a:lnTo>
                    <a:lnTo>
                      <a:pt x="95" y="563"/>
                    </a:lnTo>
                    <a:lnTo>
                      <a:pt x="65" y="622"/>
                    </a:lnTo>
                    <a:lnTo>
                      <a:pt x="594" y="622"/>
                    </a:lnTo>
                    <a:close/>
                    <a:moveTo>
                      <a:pt x="556" y="549"/>
                    </a:moveTo>
                    <a:lnTo>
                      <a:pt x="534" y="510"/>
                    </a:lnTo>
                    <a:lnTo>
                      <a:pt x="123" y="510"/>
                    </a:lnTo>
                    <a:lnTo>
                      <a:pt x="103" y="549"/>
                    </a:lnTo>
                    <a:lnTo>
                      <a:pt x="556" y="549"/>
                    </a:lnTo>
                    <a:close/>
                    <a:moveTo>
                      <a:pt x="106" y="29"/>
                    </a:moveTo>
                    <a:lnTo>
                      <a:pt x="539" y="29"/>
                    </a:lnTo>
                    <a:lnTo>
                      <a:pt x="549" y="29"/>
                    </a:lnTo>
                    <a:lnTo>
                      <a:pt x="557" y="32"/>
                    </a:lnTo>
                    <a:lnTo>
                      <a:pt x="565" y="34"/>
                    </a:lnTo>
                    <a:lnTo>
                      <a:pt x="572" y="37"/>
                    </a:lnTo>
                    <a:lnTo>
                      <a:pt x="578" y="42"/>
                    </a:lnTo>
                    <a:lnTo>
                      <a:pt x="582" y="47"/>
                    </a:lnTo>
                    <a:lnTo>
                      <a:pt x="585" y="52"/>
                    </a:lnTo>
                    <a:lnTo>
                      <a:pt x="587" y="57"/>
                    </a:lnTo>
                    <a:lnTo>
                      <a:pt x="587" y="319"/>
                    </a:lnTo>
                    <a:lnTo>
                      <a:pt x="585" y="325"/>
                    </a:lnTo>
                    <a:lnTo>
                      <a:pt x="582" y="331"/>
                    </a:lnTo>
                    <a:lnTo>
                      <a:pt x="578" y="335"/>
                    </a:lnTo>
                    <a:lnTo>
                      <a:pt x="572" y="340"/>
                    </a:lnTo>
                    <a:lnTo>
                      <a:pt x="565" y="343"/>
                    </a:lnTo>
                    <a:lnTo>
                      <a:pt x="557" y="345"/>
                    </a:lnTo>
                    <a:lnTo>
                      <a:pt x="549" y="347"/>
                    </a:lnTo>
                    <a:lnTo>
                      <a:pt x="539" y="347"/>
                    </a:lnTo>
                    <a:lnTo>
                      <a:pt x="106" y="347"/>
                    </a:lnTo>
                    <a:lnTo>
                      <a:pt x="96" y="347"/>
                    </a:lnTo>
                    <a:lnTo>
                      <a:pt x="88" y="345"/>
                    </a:lnTo>
                    <a:lnTo>
                      <a:pt x="79" y="343"/>
                    </a:lnTo>
                    <a:lnTo>
                      <a:pt x="72" y="340"/>
                    </a:lnTo>
                    <a:lnTo>
                      <a:pt x="67" y="335"/>
                    </a:lnTo>
                    <a:lnTo>
                      <a:pt x="62" y="331"/>
                    </a:lnTo>
                    <a:lnTo>
                      <a:pt x="60" y="325"/>
                    </a:lnTo>
                    <a:lnTo>
                      <a:pt x="58" y="319"/>
                    </a:lnTo>
                    <a:lnTo>
                      <a:pt x="58" y="57"/>
                    </a:lnTo>
                    <a:lnTo>
                      <a:pt x="60" y="52"/>
                    </a:lnTo>
                    <a:lnTo>
                      <a:pt x="62" y="47"/>
                    </a:lnTo>
                    <a:lnTo>
                      <a:pt x="67" y="42"/>
                    </a:lnTo>
                    <a:lnTo>
                      <a:pt x="72" y="37"/>
                    </a:lnTo>
                    <a:lnTo>
                      <a:pt x="79" y="34"/>
                    </a:lnTo>
                    <a:lnTo>
                      <a:pt x="88" y="32"/>
                    </a:lnTo>
                    <a:lnTo>
                      <a:pt x="96" y="29"/>
                    </a:lnTo>
                    <a:lnTo>
                      <a:pt x="106" y="29"/>
                    </a:lnTo>
                    <a:close/>
                  </a:path>
                </a:pathLst>
              </a:cu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tileRect/>
              </a:gradFill>
              <a:ln w="9525">
                <a:noFill/>
                <a:round/>
                <a:headEnd/>
                <a:tailEnd/>
              </a:ln>
            </p:spPr>
            <p:txBody>
              <a:bodyPr/>
              <a:lstStyle/>
              <a:p>
                <a:pPr>
                  <a:defRPr/>
                </a:pPr>
                <a:endParaRPr lang="en-US">
                  <a:ea typeface="Roboto" panose="02000000000000000000" pitchFamily="2" charset="0"/>
                </a:endParaRPr>
              </a:p>
            </p:txBody>
          </p:sp>
          <p:sp>
            <p:nvSpPr>
              <p:cNvPr id="410" name="Freeform 9"/>
              <p:cNvSpPr>
                <a:spLocks noEditPoints="1"/>
              </p:cNvSpPr>
              <p:nvPr/>
            </p:nvSpPr>
            <p:spPr bwMode="auto">
              <a:xfrm>
                <a:off x="571473" y="5605490"/>
                <a:ext cx="693403" cy="207909"/>
              </a:xfrm>
              <a:custGeom>
                <a:avLst/>
                <a:gdLst>
                  <a:gd name="T0" fmla="*/ 2147483647 w 797"/>
                  <a:gd name="T1" fmla="*/ 2147483647 h 201"/>
                  <a:gd name="T2" fmla="*/ 2147483647 w 797"/>
                  <a:gd name="T3" fmla="*/ 2147483647 h 201"/>
                  <a:gd name="T4" fmla="*/ 2147483647 w 797"/>
                  <a:gd name="T5" fmla="*/ 2147483647 h 201"/>
                  <a:gd name="T6" fmla="*/ 2147483647 w 797"/>
                  <a:gd name="T7" fmla="*/ 2147483647 h 201"/>
                  <a:gd name="T8" fmla="*/ 2147483647 w 797"/>
                  <a:gd name="T9" fmla="*/ 2147483647 h 201"/>
                  <a:gd name="T10" fmla="*/ 2147483647 w 797"/>
                  <a:gd name="T11" fmla="*/ 2147483647 h 201"/>
                  <a:gd name="T12" fmla="*/ 2147483647 w 797"/>
                  <a:gd name="T13" fmla="*/ 2147483647 h 201"/>
                  <a:gd name="T14" fmla="*/ 2147483647 w 797"/>
                  <a:gd name="T15" fmla="*/ 2147483647 h 201"/>
                  <a:gd name="T16" fmla="*/ 2147483647 w 797"/>
                  <a:gd name="T17" fmla="*/ 2147483647 h 201"/>
                  <a:gd name="T18" fmla="*/ 2147483647 w 797"/>
                  <a:gd name="T19" fmla="*/ 2147483647 h 201"/>
                  <a:gd name="T20" fmla="*/ 2147483647 w 797"/>
                  <a:gd name="T21" fmla="*/ 2147483647 h 201"/>
                  <a:gd name="T22" fmla="*/ 2147483647 w 797"/>
                  <a:gd name="T23" fmla="*/ 2147483647 h 201"/>
                  <a:gd name="T24" fmla="*/ 2147483647 w 797"/>
                  <a:gd name="T25" fmla="*/ 2147483647 h 201"/>
                  <a:gd name="T26" fmla="*/ 2147483647 w 797"/>
                  <a:gd name="T27" fmla="*/ 2147483647 h 201"/>
                  <a:gd name="T28" fmla="*/ 2147483647 w 797"/>
                  <a:gd name="T29" fmla="*/ 2147483647 h 201"/>
                  <a:gd name="T30" fmla="*/ 2147483647 w 797"/>
                  <a:gd name="T31" fmla="*/ 2147483647 h 201"/>
                  <a:gd name="T32" fmla="*/ 2147483647 w 797"/>
                  <a:gd name="T33" fmla="*/ 2147483647 h 201"/>
                  <a:gd name="T34" fmla="*/ 0 w 797"/>
                  <a:gd name="T35" fmla="*/ 2147483647 h 201"/>
                  <a:gd name="T36" fmla="*/ 2147483647 w 797"/>
                  <a:gd name="T37" fmla="*/ 2147483647 h 201"/>
                  <a:gd name="T38" fmla="*/ 2147483647 w 797"/>
                  <a:gd name="T39" fmla="*/ 2147483647 h 201"/>
                  <a:gd name="T40" fmla="*/ 2147483647 w 797"/>
                  <a:gd name="T41" fmla="*/ 2147483647 h 201"/>
                  <a:gd name="T42" fmla="*/ 2147483647 w 797"/>
                  <a:gd name="T43" fmla="*/ 2147483647 h 201"/>
                  <a:gd name="T44" fmla="*/ 2147483647 w 797"/>
                  <a:gd name="T45" fmla="*/ 2147483647 h 201"/>
                  <a:gd name="T46" fmla="*/ 2147483647 w 797"/>
                  <a:gd name="T47" fmla="*/ 2147483647 h 201"/>
                  <a:gd name="T48" fmla="*/ 2147483647 w 797"/>
                  <a:gd name="T49" fmla="*/ 2147483647 h 201"/>
                  <a:gd name="T50" fmla="*/ 2147483647 w 797"/>
                  <a:gd name="T51" fmla="*/ 2147483647 h 201"/>
                  <a:gd name="T52" fmla="*/ 2147483647 w 797"/>
                  <a:gd name="T53" fmla="*/ 2147483647 h 201"/>
                  <a:gd name="T54" fmla="*/ 2147483647 w 797"/>
                  <a:gd name="T55" fmla="*/ 2147483647 h 201"/>
                  <a:gd name="T56" fmla="*/ 2147483647 w 797"/>
                  <a:gd name="T57" fmla="*/ 2147483647 h 201"/>
                  <a:gd name="T58" fmla="*/ 2147483647 w 797"/>
                  <a:gd name="T59" fmla="*/ 2147483647 h 201"/>
                  <a:gd name="T60" fmla="*/ 2147483647 w 797"/>
                  <a:gd name="T61" fmla="*/ 2147483647 h 201"/>
                  <a:gd name="T62" fmla="*/ 2147483647 w 797"/>
                  <a:gd name="T63" fmla="*/ 2147483647 h 201"/>
                  <a:gd name="T64" fmla="*/ 2147483647 w 797"/>
                  <a:gd name="T65" fmla="*/ 2147483647 h 201"/>
                  <a:gd name="T66" fmla="*/ 2147483647 w 797"/>
                  <a:gd name="T67" fmla="*/ 2147483647 h 201"/>
                  <a:gd name="T68" fmla="*/ 2147483647 w 797"/>
                  <a:gd name="T69" fmla="*/ 2147483647 h 201"/>
                  <a:gd name="T70" fmla="*/ 2147483647 w 797"/>
                  <a:gd name="T71" fmla="*/ 2147483647 h 201"/>
                  <a:gd name="T72" fmla="*/ 2147483647 w 797"/>
                  <a:gd name="T73" fmla="*/ 2147483647 h 201"/>
                  <a:gd name="T74" fmla="*/ 2147483647 w 797"/>
                  <a:gd name="T75" fmla="*/ 2147483647 h 201"/>
                  <a:gd name="T76" fmla="*/ 2147483647 w 797"/>
                  <a:gd name="T77" fmla="*/ 2147483647 h 201"/>
                  <a:gd name="T78" fmla="*/ 2147483647 w 797"/>
                  <a:gd name="T79" fmla="*/ 2147483647 h 201"/>
                  <a:gd name="T80" fmla="*/ 2147483647 w 797"/>
                  <a:gd name="T81" fmla="*/ 2147483647 h 201"/>
                  <a:gd name="T82" fmla="*/ 2147483647 w 797"/>
                  <a:gd name="T83" fmla="*/ 2147483647 h 201"/>
                  <a:gd name="T84" fmla="*/ 2147483647 w 797"/>
                  <a:gd name="T85" fmla="*/ 2147483647 h 201"/>
                  <a:gd name="T86" fmla="*/ 2147483647 w 797"/>
                  <a:gd name="T87" fmla="*/ 2147483647 h 201"/>
                  <a:gd name="T88" fmla="*/ 2147483647 w 797"/>
                  <a:gd name="T89" fmla="*/ 2147483647 h 201"/>
                  <a:gd name="T90" fmla="*/ 2147483647 w 797"/>
                  <a:gd name="T91" fmla="*/ 2147483647 h 201"/>
                  <a:gd name="T92" fmla="*/ 2147483647 w 797"/>
                  <a:gd name="T93" fmla="*/ 2147483647 h 201"/>
                  <a:gd name="T94" fmla="*/ 2147483647 w 797"/>
                  <a:gd name="T95" fmla="*/ 2147483647 h 201"/>
                  <a:gd name="T96" fmla="*/ 2147483647 w 797"/>
                  <a:gd name="T97" fmla="*/ 2147483647 h 201"/>
                  <a:gd name="T98" fmla="*/ 2147483647 w 797"/>
                  <a:gd name="T99" fmla="*/ 2147483647 h 201"/>
                  <a:gd name="T100" fmla="*/ 2147483647 w 797"/>
                  <a:gd name="T101" fmla="*/ 2147483647 h 20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97"/>
                  <a:gd name="T154" fmla="*/ 0 h 201"/>
                  <a:gd name="T155" fmla="*/ 797 w 797"/>
                  <a:gd name="T156" fmla="*/ 201 h 20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97" h="201">
                    <a:moveTo>
                      <a:pt x="0" y="100"/>
                    </a:moveTo>
                    <a:lnTo>
                      <a:pt x="89" y="97"/>
                    </a:lnTo>
                    <a:lnTo>
                      <a:pt x="115" y="16"/>
                    </a:lnTo>
                    <a:lnTo>
                      <a:pt x="175" y="16"/>
                    </a:lnTo>
                    <a:lnTo>
                      <a:pt x="175" y="0"/>
                    </a:lnTo>
                    <a:lnTo>
                      <a:pt x="489" y="9"/>
                    </a:lnTo>
                    <a:lnTo>
                      <a:pt x="484" y="16"/>
                    </a:lnTo>
                    <a:lnTo>
                      <a:pt x="520" y="16"/>
                    </a:lnTo>
                    <a:lnTo>
                      <a:pt x="526" y="34"/>
                    </a:lnTo>
                    <a:lnTo>
                      <a:pt x="399" y="34"/>
                    </a:lnTo>
                    <a:lnTo>
                      <a:pt x="395" y="35"/>
                    </a:lnTo>
                    <a:lnTo>
                      <a:pt x="391" y="35"/>
                    </a:lnTo>
                    <a:lnTo>
                      <a:pt x="386" y="37"/>
                    </a:lnTo>
                    <a:lnTo>
                      <a:pt x="384" y="40"/>
                    </a:lnTo>
                    <a:lnTo>
                      <a:pt x="381" y="42"/>
                    </a:lnTo>
                    <a:lnTo>
                      <a:pt x="378" y="45"/>
                    </a:lnTo>
                    <a:lnTo>
                      <a:pt x="377" y="49"/>
                    </a:lnTo>
                    <a:lnTo>
                      <a:pt x="377" y="53"/>
                    </a:lnTo>
                    <a:lnTo>
                      <a:pt x="377" y="87"/>
                    </a:lnTo>
                    <a:lnTo>
                      <a:pt x="797" y="71"/>
                    </a:lnTo>
                    <a:lnTo>
                      <a:pt x="791" y="82"/>
                    </a:lnTo>
                    <a:lnTo>
                      <a:pt x="785" y="92"/>
                    </a:lnTo>
                    <a:lnTo>
                      <a:pt x="777" y="102"/>
                    </a:lnTo>
                    <a:lnTo>
                      <a:pt x="768" y="111"/>
                    </a:lnTo>
                    <a:lnTo>
                      <a:pt x="758" y="119"/>
                    </a:lnTo>
                    <a:lnTo>
                      <a:pt x="749" y="128"/>
                    </a:lnTo>
                    <a:lnTo>
                      <a:pt x="737" y="135"/>
                    </a:lnTo>
                    <a:lnTo>
                      <a:pt x="726" y="143"/>
                    </a:lnTo>
                    <a:lnTo>
                      <a:pt x="704" y="157"/>
                    </a:lnTo>
                    <a:lnTo>
                      <a:pt x="681" y="171"/>
                    </a:lnTo>
                    <a:lnTo>
                      <a:pt x="671" y="179"/>
                    </a:lnTo>
                    <a:lnTo>
                      <a:pt x="661" y="185"/>
                    </a:lnTo>
                    <a:lnTo>
                      <a:pt x="651" y="193"/>
                    </a:lnTo>
                    <a:lnTo>
                      <a:pt x="644" y="201"/>
                    </a:lnTo>
                    <a:lnTo>
                      <a:pt x="29" y="199"/>
                    </a:lnTo>
                    <a:lnTo>
                      <a:pt x="0" y="100"/>
                    </a:lnTo>
                    <a:close/>
                    <a:moveTo>
                      <a:pt x="251" y="39"/>
                    </a:moveTo>
                    <a:lnTo>
                      <a:pt x="255" y="39"/>
                    </a:lnTo>
                    <a:lnTo>
                      <a:pt x="261" y="40"/>
                    </a:lnTo>
                    <a:lnTo>
                      <a:pt x="265" y="42"/>
                    </a:lnTo>
                    <a:lnTo>
                      <a:pt x="270" y="44"/>
                    </a:lnTo>
                    <a:lnTo>
                      <a:pt x="272" y="47"/>
                    </a:lnTo>
                    <a:lnTo>
                      <a:pt x="275" y="51"/>
                    </a:lnTo>
                    <a:lnTo>
                      <a:pt x="277" y="54"/>
                    </a:lnTo>
                    <a:lnTo>
                      <a:pt x="277" y="59"/>
                    </a:lnTo>
                    <a:lnTo>
                      <a:pt x="277" y="63"/>
                    </a:lnTo>
                    <a:lnTo>
                      <a:pt x="275" y="67"/>
                    </a:lnTo>
                    <a:lnTo>
                      <a:pt x="272" y="70"/>
                    </a:lnTo>
                    <a:lnTo>
                      <a:pt x="270" y="73"/>
                    </a:lnTo>
                    <a:lnTo>
                      <a:pt x="265" y="75"/>
                    </a:lnTo>
                    <a:lnTo>
                      <a:pt x="261" y="78"/>
                    </a:lnTo>
                    <a:lnTo>
                      <a:pt x="255" y="79"/>
                    </a:lnTo>
                    <a:lnTo>
                      <a:pt x="251" y="79"/>
                    </a:lnTo>
                    <a:lnTo>
                      <a:pt x="246" y="79"/>
                    </a:lnTo>
                    <a:lnTo>
                      <a:pt x="241" y="78"/>
                    </a:lnTo>
                    <a:lnTo>
                      <a:pt x="236" y="75"/>
                    </a:lnTo>
                    <a:lnTo>
                      <a:pt x="233" y="73"/>
                    </a:lnTo>
                    <a:lnTo>
                      <a:pt x="230" y="70"/>
                    </a:lnTo>
                    <a:lnTo>
                      <a:pt x="227" y="67"/>
                    </a:lnTo>
                    <a:lnTo>
                      <a:pt x="226" y="63"/>
                    </a:lnTo>
                    <a:lnTo>
                      <a:pt x="224" y="59"/>
                    </a:lnTo>
                    <a:lnTo>
                      <a:pt x="226" y="54"/>
                    </a:lnTo>
                    <a:lnTo>
                      <a:pt x="227" y="51"/>
                    </a:lnTo>
                    <a:lnTo>
                      <a:pt x="230" y="47"/>
                    </a:lnTo>
                    <a:lnTo>
                      <a:pt x="233" y="44"/>
                    </a:lnTo>
                    <a:lnTo>
                      <a:pt x="236" y="42"/>
                    </a:lnTo>
                    <a:lnTo>
                      <a:pt x="241" y="40"/>
                    </a:lnTo>
                    <a:lnTo>
                      <a:pt x="246" y="39"/>
                    </a:lnTo>
                    <a:lnTo>
                      <a:pt x="251" y="39"/>
                    </a:lnTo>
                    <a:close/>
                    <a:moveTo>
                      <a:pt x="324" y="39"/>
                    </a:moveTo>
                    <a:lnTo>
                      <a:pt x="330" y="40"/>
                    </a:lnTo>
                    <a:lnTo>
                      <a:pt x="334" y="41"/>
                    </a:lnTo>
                    <a:lnTo>
                      <a:pt x="340" y="42"/>
                    </a:lnTo>
                    <a:lnTo>
                      <a:pt x="343" y="45"/>
                    </a:lnTo>
                    <a:lnTo>
                      <a:pt x="347" y="47"/>
                    </a:lnTo>
                    <a:lnTo>
                      <a:pt x="348" y="51"/>
                    </a:lnTo>
                    <a:lnTo>
                      <a:pt x="350" y="55"/>
                    </a:lnTo>
                    <a:lnTo>
                      <a:pt x="351" y="60"/>
                    </a:lnTo>
                    <a:lnTo>
                      <a:pt x="350" y="63"/>
                    </a:lnTo>
                    <a:lnTo>
                      <a:pt x="348" y="68"/>
                    </a:lnTo>
                    <a:lnTo>
                      <a:pt x="347" y="71"/>
                    </a:lnTo>
                    <a:lnTo>
                      <a:pt x="343" y="74"/>
                    </a:lnTo>
                    <a:lnTo>
                      <a:pt x="340" y="77"/>
                    </a:lnTo>
                    <a:lnTo>
                      <a:pt x="334" y="79"/>
                    </a:lnTo>
                    <a:lnTo>
                      <a:pt x="330" y="80"/>
                    </a:lnTo>
                    <a:lnTo>
                      <a:pt x="324" y="80"/>
                    </a:lnTo>
                    <a:lnTo>
                      <a:pt x="320" y="80"/>
                    </a:lnTo>
                    <a:lnTo>
                      <a:pt x="315" y="79"/>
                    </a:lnTo>
                    <a:lnTo>
                      <a:pt x="310" y="77"/>
                    </a:lnTo>
                    <a:lnTo>
                      <a:pt x="306" y="74"/>
                    </a:lnTo>
                    <a:lnTo>
                      <a:pt x="303" y="71"/>
                    </a:lnTo>
                    <a:lnTo>
                      <a:pt x="301" y="68"/>
                    </a:lnTo>
                    <a:lnTo>
                      <a:pt x="299" y="63"/>
                    </a:lnTo>
                    <a:lnTo>
                      <a:pt x="299" y="60"/>
                    </a:lnTo>
                    <a:lnTo>
                      <a:pt x="299" y="55"/>
                    </a:lnTo>
                    <a:lnTo>
                      <a:pt x="301" y="51"/>
                    </a:lnTo>
                    <a:lnTo>
                      <a:pt x="303" y="47"/>
                    </a:lnTo>
                    <a:lnTo>
                      <a:pt x="306" y="45"/>
                    </a:lnTo>
                    <a:lnTo>
                      <a:pt x="310" y="42"/>
                    </a:lnTo>
                    <a:lnTo>
                      <a:pt x="315" y="41"/>
                    </a:lnTo>
                    <a:lnTo>
                      <a:pt x="320" y="40"/>
                    </a:lnTo>
                    <a:lnTo>
                      <a:pt x="324" y="39"/>
                    </a:lnTo>
                    <a:close/>
                  </a:path>
                </a:pathLst>
              </a:cu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tileRect/>
              </a:gradFill>
              <a:ln w="9525">
                <a:noFill/>
                <a:round/>
                <a:headEnd/>
                <a:tailEnd/>
              </a:ln>
            </p:spPr>
            <p:txBody>
              <a:bodyPr/>
              <a:lstStyle/>
              <a:p>
                <a:pPr>
                  <a:defRPr/>
                </a:pPr>
                <a:endParaRPr lang="en-US">
                  <a:ea typeface="Roboto" panose="02000000000000000000" pitchFamily="2" charset="0"/>
                </a:endParaRPr>
              </a:p>
            </p:txBody>
          </p:sp>
        </p:grpSp>
        <p:sp>
          <p:nvSpPr>
            <p:cNvPr id="405" name="TextBox 5"/>
            <p:cNvSpPr txBox="1">
              <a:spLocks noChangeArrowheads="1"/>
            </p:cNvSpPr>
            <p:nvPr/>
          </p:nvSpPr>
          <p:spPr bwMode="auto">
            <a:xfrm>
              <a:off x="9977789" y="2617050"/>
              <a:ext cx="665567" cy="246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id-ID" altLang="id-ID" sz="1100" dirty="0">
                  <a:solidFill>
                    <a:schemeClr val="bg1">
                      <a:lumMod val="65000"/>
                    </a:schemeClr>
                  </a:solidFill>
                  <a:latin typeface="+mn-lt"/>
                  <a:ea typeface="Roboto" panose="02000000000000000000" pitchFamily="2" charset="0"/>
                </a:rPr>
                <a:t>Airplane</a:t>
              </a:r>
            </a:p>
            <a:p>
              <a:pPr eaLnBrk="1" hangingPunct="1"/>
              <a:endParaRPr lang="id-ID" altLang="id-ID" sz="1100" dirty="0" smtClean="0">
                <a:solidFill>
                  <a:schemeClr val="bg1">
                    <a:lumMod val="65000"/>
                  </a:schemeClr>
                </a:solidFill>
                <a:latin typeface="+mn-lt"/>
                <a:ea typeface="Roboto" panose="02000000000000000000" pitchFamily="2" charset="0"/>
              </a:endParaRPr>
            </a:p>
            <a:p>
              <a:pPr eaLnBrk="1" hangingPunct="1"/>
              <a:endParaRPr lang="id-ID" altLang="id-ID" sz="1100" dirty="0" smtClean="0">
                <a:solidFill>
                  <a:schemeClr val="bg1">
                    <a:lumMod val="65000"/>
                  </a:schemeClr>
                </a:solidFill>
                <a:latin typeface="+mn-lt"/>
                <a:ea typeface="Roboto" panose="02000000000000000000" pitchFamily="2" charset="0"/>
              </a:endParaRPr>
            </a:p>
            <a:p>
              <a:pPr eaLnBrk="1" hangingPunct="1"/>
              <a:endParaRPr lang="id-ID" altLang="id-ID" sz="1100" dirty="0" smtClean="0">
                <a:solidFill>
                  <a:schemeClr val="bg1">
                    <a:lumMod val="65000"/>
                  </a:schemeClr>
                </a:solidFill>
                <a:latin typeface="+mn-lt"/>
                <a:ea typeface="Roboto" panose="02000000000000000000" pitchFamily="2" charset="0"/>
              </a:endParaRPr>
            </a:p>
            <a:p>
              <a:pPr eaLnBrk="1" hangingPunct="1"/>
              <a:r>
                <a:rPr lang="id-ID" altLang="id-ID" sz="1100" dirty="0" smtClean="0">
                  <a:solidFill>
                    <a:schemeClr val="bg1">
                      <a:lumMod val="65000"/>
                    </a:schemeClr>
                  </a:solidFill>
                  <a:latin typeface="+mn-lt"/>
                  <a:ea typeface="Roboto" panose="02000000000000000000" pitchFamily="2" charset="0"/>
                </a:rPr>
                <a:t>Bus</a:t>
              </a:r>
              <a:endParaRPr lang="id-ID" altLang="id-ID" sz="1100" dirty="0">
                <a:solidFill>
                  <a:schemeClr val="bg1">
                    <a:lumMod val="65000"/>
                  </a:schemeClr>
                </a:solidFill>
                <a:latin typeface="+mn-lt"/>
                <a:ea typeface="Roboto" panose="02000000000000000000" pitchFamily="2" charset="0"/>
              </a:endParaRPr>
            </a:p>
            <a:p>
              <a:pPr eaLnBrk="1" hangingPunct="1"/>
              <a:endParaRPr lang="id-ID" altLang="id-ID" sz="1100" dirty="0">
                <a:solidFill>
                  <a:schemeClr val="bg1">
                    <a:lumMod val="65000"/>
                  </a:schemeClr>
                </a:solidFill>
                <a:latin typeface="+mn-lt"/>
                <a:ea typeface="Roboto" panose="02000000000000000000" pitchFamily="2" charset="0"/>
              </a:endParaRPr>
            </a:p>
            <a:p>
              <a:pPr eaLnBrk="1" hangingPunct="1"/>
              <a:endParaRPr lang="id-ID" altLang="id-ID" sz="1100" dirty="0" smtClean="0">
                <a:solidFill>
                  <a:schemeClr val="bg1">
                    <a:lumMod val="65000"/>
                  </a:schemeClr>
                </a:solidFill>
                <a:latin typeface="+mn-lt"/>
                <a:ea typeface="Roboto" panose="02000000000000000000" pitchFamily="2" charset="0"/>
              </a:endParaRPr>
            </a:p>
            <a:p>
              <a:pPr eaLnBrk="1" hangingPunct="1"/>
              <a:r>
                <a:rPr lang="id-ID" altLang="id-ID" sz="1100" dirty="0" smtClean="0">
                  <a:solidFill>
                    <a:schemeClr val="bg1">
                      <a:lumMod val="65000"/>
                    </a:schemeClr>
                  </a:solidFill>
                  <a:latin typeface="+mn-lt"/>
                  <a:ea typeface="Roboto" panose="02000000000000000000" pitchFamily="2" charset="0"/>
                </a:rPr>
                <a:t>Car</a:t>
              </a:r>
              <a:endParaRPr lang="id-ID" altLang="id-ID" sz="1100" dirty="0">
                <a:solidFill>
                  <a:schemeClr val="bg1">
                    <a:lumMod val="65000"/>
                  </a:schemeClr>
                </a:solidFill>
                <a:latin typeface="+mn-lt"/>
                <a:ea typeface="Roboto" panose="02000000000000000000" pitchFamily="2" charset="0"/>
              </a:endParaRPr>
            </a:p>
            <a:p>
              <a:pPr eaLnBrk="1" hangingPunct="1"/>
              <a:endParaRPr lang="id-ID" altLang="id-ID" sz="1100" dirty="0" smtClean="0">
                <a:solidFill>
                  <a:schemeClr val="bg1">
                    <a:lumMod val="65000"/>
                  </a:schemeClr>
                </a:solidFill>
                <a:latin typeface="+mn-lt"/>
                <a:ea typeface="Roboto" panose="02000000000000000000" pitchFamily="2" charset="0"/>
              </a:endParaRPr>
            </a:p>
            <a:p>
              <a:pPr eaLnBrk="1" hangingPunct="1"/>
              <a:endParaRPr lang="id-ID" altLang="id-ID" sz="1100" dirty="0" smtClean="0">
                <a:solidFill>
                  <a:schemeClr val="bg1">
                    <a:lumMod val="65000"/>
                  </a:schemeClr>
                </a:solidFill>
                <a:latin typeface="+mn-lt"/>
                <a:ea typeface="Roboto" panose="02000000000000000000" pitchFamily="2" charset="0"/>
              </a:endParaRPr>
            </a:p>
            <a:p>
              <a:pPr eaLnBrk="1" hangingPunct="1"/>
              <a:r>
                <a:rPr lang="id-ID" altLang="id-ID" sz="1100" dirty="0" smtClean="0">
                  <a:solidFill>
                    <a:schemeClr val="bg1">
                      <a:lumMod val="65000"/>
                    </a:schemeClr>
                  </a:solidFill>
                  <a:latin typeface="+mn-lt"/>
                  <a:ea typeface="Roboto" panose="02000000000000000000" pitchFamily="2" charset="0"/>
                </a:rPr>
                <a:t>Train</a:t>
              </a:r>
              <a:endParaRPr lang="id-ID" altLang="id-ID" sz="1100" dirty="0">
                <a:solidFill>
                  <a:schemeClr val="bg1">
                    <a:lumMod val="65000"/>
                  </a:schemeClr>
                </a:solidFill>
                <a:latin typeface="+mn-lt"/>
                <a:ea typeface="Roboto" panose="02000000000000000000" pitchFamily="2" charset="0"/>
              </a:endParaRPr>
            </a:p>
            <a:p>
              <a:pPr eaLnBrk="1" hangingPunct="1"/>
              <a:endParaRPr lang="id-ID" altLang="id-ID" sz="1100" dirty="0" smtClean="0">
                <a:solidFill>
                  <a:schemeClr val="bg1">
                    <a:lumMod val="65000"/>
                  </a:schemeClr>
                </a:solidFill>
                <a:latin typeface="+mn-lt"/>
                <a:ea typeface="Roboto" panose="02000000000000000000" pitchFamily="2" charset="0"/>
              </a:endParaRPr>
            </a:p>
            <a:p>
              <a:pPr eaLnBrk="1" hangingPunct="1"/>
              <a:endParaRPr lang="id-ID" altLang="id-ID" sz="1100" dirty="0">
                <a:solidFill>
                  <a:schemeClr val="bg1">
                    <a:lumMod val="65000"/>
                  </a:schemeClr>
                </a:solidFill>
                <a:latin typeface="+mn-lt"/>
                <a:ea typeface="Roboto" panose="02000000000000000000" pitchFamily="2" charset="0"/>
              </a:endParaRPr>
            </a:p>
            <a:p>
              <a:pPr eaLnBrk="1" hangingPunct="1"/>
              <a:r>
                <a:rPr lang="id-ID" altLang="id-ID" sz="1100" dirty="0">
                  <a:solidFill>
                    <a:schemeClr val="bg1">
                      <a:lumMod val="65000"/>
                    </a:schemeClr>
                  </a:solidFill>
                  <a:latin typeface="+mn-lt"/>
                  <a:ea typeface="Roboto" panose="02000000000000000000" pitchFamily="2" charset="0"/>
                </a:rPr>
                <a:t>Boat</a:t>
              </a:r>
            </a:p>
          </p:txBody>
        </p:sp>
      </p:grpSp>
    </p:spTree>
    <p:extLst>
      <p:ext uri="{BB962C8B-B14F-4D97-AF65-F5344CB8AC3E}">
        <p14:creationId xmlns:p14="http://schemas.microsoft.com/office/powerpoint/2010/main" val="42410837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16" presetClass="entr" presetSubtype="37" fill="hold" nodeType="withEffect">
                                  <p:stCondLst>
                                    <p:cond delay="1500"/>
                                  </p:stCondLst>
                                  <p:childTnLst>
                                    <p:set>
                                      <p:cBhvr>
                                        <p:cTn id="12" dur="1" fill="hold">
                                          <p:stCondLst>
                                            <p:cond delay="0"/>
                                          </p:stCondLst>
                                        </p:cTn>
                                        <p:tgtEl>
                                          <p:spTgt spid="5"/>
                                        </p:tgtEl>
                                        <p:attrNameLst>
                                          <p:attrName>style.visibility</p:attrName>
                                        </p:attrNameLst>
                                      </p:cBhvr>
                                      <p:to>
                                        <p:strVal val="visible"/>
                                      </p:to>
                                    </p:set>
                                    <p:animEffect transition="in" filter="barn(outVertical)">
                                      <p:cBhvr>
                                        <p:cTn id="13" dur="1500"/>
                                        <p:tgtEl>
                                          <p:spTgt spid="5"/>
                                        </p:tgtEl>
                                      </p:cBhvr>
                                    </p:animEffect>
                                  </p:childTnLst>
                                </p:cTn>
                              </p:par>
                              <p:par>
                                <p:cTn id="14" presetID="53" presetClass="entr" presetSubtype="16" fill="hold" nodeType="withEffect">
                                  <p:stCondLst>
                                    <p:cond delay="3000"/>
                                  </p:stCondLst>
                                  <p:childTnLst>
                                    <p:set>
                                      <p:cBhvr>
                                        <p:cTn id="15" dur="1" fill="hold">
                                          <p:stCondLst>
                                            <p:cond delay="0"/>
                                          </p:stCondLst>
                                        </p:cTn>
                                        <p:tgtEl>
                                          <p:spTgt spid="375"/>
                                        </p:tgtEl>
                                        <p:attrNameLst>
                                          <p:attrName>style.visibility</p:attrName>
                                        </p:attrNameLst>
                                      </p:cBhvr>
                                      <p:to>
                                        <p:strVal val="visible"/>
                                      </p:to>
                                    </p:set>
                                    <p:anim calcmode="lin" valueType="num">
                                      <p:cBhvr>
                                        <p:cTn id="16" dur="500" fill="hold"/>
                                        <p:tgtEl>
                                          <p:spTgt spid="375"/>
                                        </p:tgtEl>
                                        <p:attrNameLst>
                                          <p:attrName>ppt_w</p:attrName>
                                        </p:attrNameLst>
                                      </p:cBhvr>
                                      <p:tavLst>
                                        <p:tav tm="0">
                                          <p:val>
                                            <p:fltVal val="0"/>
                                          </p:val>
                                        </p:tav>
                                        <p:tav tm="100000">
                                          <p:val>
                                            <p:strVal val="#ppt_w"/>
                                          </p:val>
                                        </p:tav>
                                      </p:tavLst>
                                    </p:anim>
                                    <p:anim calcmode="lin" valueType="num">
                                      <p:cBhvr>
                                        <p:cTn id="17" dur="500" fill="hold"/>
                                        <p:tgtEl>
                                          <p:spTgt spid="375"/>
                                        </p:tgtEl>
                                        <p:attrNameLst>
                                          <p:attrName>ppt_h</p:attrName>
                                        </p:attrNameLst>
                                      </p:cBhvr>
                                      <p:tavLst>
                                        <p:tav tm="0">
                                          <p:val>
                                            <p:fltVal val="0"/>
                                          </p:val>
                                        </p:tav>
                                        <p:tav tm="100000">
                                          <p:val>
                                            <p:strVal val="#ppt_h"/>
                                          </p:val>
                                        </p:tav>
                                      </p:tavLst>
                                    </p:anim>
                                    <p:animEffect transition="in" filter="fade">
                                      <p:cBhvr>
                                        <p:cTn id="18" dur="500"/>
                                        <p:tgtEl>
                                          <p:spTgt spid="375"/>
                                        </p:tgtEl>
                                      </p:cBhvr>
                                    </p:animEffect>
                                  </p:childTnLst>
                                </p:cTn>
                              </p:par>
                              <p:par>
                                <p:cTn id="19" presetID="22" presetClass="entr" presetSubtype="4" fill="hold" nodeType="withEffect">
                                  <p:stCondLst>
                                    <p:cond delay="3500"/>
                                  </p:stCondLst>
                                  <p:childTnLst>
                                    <p:set>
                                      <p:cBhvr>
                                        <p:cTn id="20" dur="1" fill="hold">
                                          <p:stCondLst>
                                            <p:cond delay="0"/>
                                          </p:stCondLst>
                                        </p:cTn>
                                        <p:tgtEl>
                                          <p:spTgt spid="374"/>
                                        </p:tgtEl>
                                        <p:attrNameLst>
                                          <p:attrName>style.visibility</p:attrName>
                                        </p:attrNameLst>
                                      </p:cBhvr>
                                      <p:to>
                                        <p:strVal val="visible"/>
                                      </p:to>
                                    </p:set>
                                    <p:animEffect transition="in" filter="wipe(down)">
                                      <p:cBhvr>
                                        <p:cTn id="21" dur="500"/>
                                        <p:tgtEl>
                                          <p:spTgt spid="374"/>
                                        </p:tgtEl>
                                      </p:cBhvr>
                                    </p:animEffect>
                                  </p:childTnLst>
                                </p:cTn>
                              </p:par>
                              <p:par>
                                <p:cTn id="22" presetID="22" presetClass="entr" presetSubtype="8" fill="hold" nodeType="withEffect">
                                  <p:stCondLst>
                                    <p:cond delay="3500"/>
                                  </p:stCondLst>
                                  <p:childTnLst>
                                    <p:set>
                                      <p:cBhvr>
                                        <p:cTn id="23" dur="1" fill="hold">
                                          <p:stCondLst>
                                            <p:cond delay="0"/>
                                          </p:stCondLst>
                                        </p:cTn>
                                        <p:tgtEl>
                                          <p:spTgt spid="373"/>
                                        </p:tgtEl>
                                        <p:attrNameLst>
                                          <p:attrName>style.visibility</p:attrName>
                                        </p:attrNameLst>
                                      </p:cBhvr>
                                      <p:to>
                                        <p:strVal val="visible"/>
                                      </p:to>
                                    </p:set>
                                    <p:animEffect transition="in" filter="wipe(left)">
                                      <p:cBhvr>
                                        <p:cTn id="24" dur="500"/>
                                        <p:tgtEl>
                                          <p:spTgt spid="373"/>
                                        </p:tgtEl>
                                      </p:cBhvr>
                                    </p:animEffect>
                                  </p:childTnLst>
                                </p:cTn>
                              </p:par>
                              <p:par>
                                <p:cTn id="25" presetID="22" presetClass="entr" presetSubtype="8" fill="hold" nodeType="withEffect">
                                  <p:stCondLst>
                                    <p:cond delay="3500"/>
                                  </p:stCondLst>
                                  <p:childTnLst>
                                    <p:set>
                                      <p:cBhvr>
                                        <p:cTn id="26" dur="1" fill="hold">
                                          <p:stCondLst>
                                            <p:cond delay="0"/>
                                          </p:stCondLst>
                                        </p:cTn>
                                        <p:tgtEl>
                                          <p:spTgt spid="361"/>
                                        </p:tgtEl>
                                        <p:attrNameLst>
                                          <p:attrName>style.visibility</p:attrName>
                                        </p:attrNameLst>
                                      </p:cBhvr>
                                      <p:to>
                                        <p:strVal val="visible"/>
                                      </p:to>
                                    </p:set>
                                    <p:animEffect transition="in" filter="wipe(left)">
                                      <p:cBhvr>
                                        <p:cTn id="27" dur="500"/>
                                        <p:tgtEl>
                                          <p:spTgt spid="361"/>
                                        </p:tgtEl>
                                      </p:cBhvr>
                                    </p:animEffect>
                                  </p:childTnLst>
                                </p:cTn>
                              </p:par>
                              <p:par>
                                <p:cTn id="28" presetID="22" presetClass="entr" presetSubtype="8" fill="hold" nodeType="withEffect">
                                  <p:stCondLst>
                                    <p:cond delay="3500"/>
                                  </p:stCondLst>
                                  <p:childTnLst>
                                    <p:set>
                                      <p:cBhvr>
                                        <p:cTn id="29" dur="1" fill="hold">
                                          <p:stCondLst>
                                            <p:cond delay="0"/>
                                          </p:stCondLst>
                                        </p:cTn>
                                        <p:tgtEl>
                                          <p:spTgt spid="362"/>
                                        </p:tgtEl>
                                        <p:attrNameLst>
                                          <p:attrName>style.visibility</p:attrName>
                                        </p:attrNameLst>
                                      </p:cBhvr>
                                      <p:to>
                                        <p:strVal val="visible"/>
                                      </p:to>
                                    </p:set>
                                    <p:animEffect transition="in" filter="wipe(left)">
                                      <p:cBhvr>
                                        <p:cTn id="30" dur="500"/>
                                        <p:tgtEl>
                                          <p:spTgt spid="362"/>
                                        </p:tgtEl>
                                      </p:cBhvr>
                                    </p:animEffect>
                                  </p:childTnLst>
                                </p:cTn>
                              </p:par>
                              <p:par>
                                <p:cTn id="31" presetID="22" presetClass="entr" presetSubtype="1" fill="hold" nodeType="withEffect">
                                  <p:stCondLst>
                                    <p:cond delay="3500"/>
                                  </p:stCondLst>
                                  <p:childTnLst>
                                    <p:set>
                                      <p:cBhvr>
                                        <p:cTn id="32" dur="1" fill="hold">
                                          <p:stCondLst>
                                            <p:cond delay="0"/>
                                          </p:stCondLst>
                                        </p:cTn>
                                        <p:tgtEl>
                                          <p:spTgt spid="363"/>
                                        </p:tgtEl>
                                        <p:attrNameLst>
                                          <p:attrName>style.visibility</p:attrName>
                                        </p:attrNameLst>
                                      </p:cBhvr>
                                      <p:to>
                                        <p:strVal val="visible"/>
                                      </p:to>
                                    </p:set>
                                    <p:animEffect transition="in" filter="wipe(up)">
                                      <p:cBhvr>
                                        <p:cTn id="33" dur="500"/>
                                        <p:tgtEl>
                                          <p:spTgt spid="363"/>
                                        </p:tgtEl>
                                      </p:cBhvr>
                                    </p:animEffect>
                                  </p:childTnLst>
                                </p:cTn>
                              </p:par>
                              <p:par>
                                <p:cTn id="34" presetID="53" presetClass="entr" presetSubtype="16" fill="hold" nodeType="withEffect">
                                  <p:stCondLst>
                                    <p:cond delay="4000"/>
                                  </p:stCondLst>
                                  <p:childTnLst>
                                    <p:set>
                                      <p:cBhvr>
                                        <p:cTn id="35" dur="1" fill="hold">
                                          <p:stCondLst>
                                            <p:cond delay="0"/>
                                          </p:stCondLst>
                                        </p:cTn>
                                        <p:tgtEl>
                                          <p:spTgt spid="369"/>
                                        </p:tgtEl>
                                        <p:attrNameLst>
                                          <p:attrName>style.visibility</p:attrName>
                                        </p:attrNameLst>
                                      </p:cBhvr>
                                      <p:to>
                                        <p:strVal val="visible"/>
                                      </p:to>
                                    </p:set>
                                    <p:anim calcmode="lin" valueType="num">
                                      <p:cBhvr>
                                        <p:cTn id="36" dur="500" fill="hold"/>
                                        <p:tgtEl>
                                          <p:spTgt spid="369"/>
                                        </p:tgtEl>
                                        <p:attrNameLst>
                                          <p:attrName>ppt_w</p:attrName>
                                        </p:attrNameLst>
                                      </p:cBhvr>
                                      <p:tavLst>
                                        <p:tav tm="0">
                                          <p:val>
                                            <p:fltVal val="0"/>
                                          </p:val>
                                        </p:tav>
                                        <p:tav tm="100000">
                                          <p:val>
                                            <p:strVal val="#ppt_w"/>
                                          </p:val>
                                        </p:tav>
                                      </p:tavLst>
                                    </p:anim>
                                    <p:anim calcmode="lin" valueType="num">
                                      <p:cBhvr>
                                        <p:cTn id="37" dur="500" fill="hold"/>
                                        <p:tgtEl>
                                          <p:spTgt spid="369"/>
                                        </p:tgtEl>
                                        <p:attrNameLst>
                                          <p:attrName>ppt_h</p:attrName>
                                        </p:attrNameLst>
                                      </p:cBhvr>
                                      <p:tavLst>
                                        <p:tav tm="0">
                                          <p:val>
                                            <p:fltVal val="0"/>
                                          </p:val>
                                        </p:tav>
                                        <p:tav tm="100000">
                                          <p:val>
                                            <p:strVal val="#ppt_h"/>
                                          </p:val>
                                        </p:tav>
                                      </p:tavLst>
                                    </p:anim>
                                    <p:animEffect transition="in" filter="fade">
                                      <p:cBhvr>
                                        <p:cTn id="38" dur="500"/>
                                        <p:tgtEl>
                                          <p:spTgt spid="369"/>
                                        </p:tgtEl>
                                      </p:cBhvr>
                                    </p:animEffect>
                                  </p:childTnLst>
                                </p:cTn>
                              </p:par>
                              <p:par>
                                <p:cTn id="39" presetID="53" presetClass="entr" presetSubtype="16" fill="hold" nodeType="withEffect">
                                  <p:stCondLst>
                                    <p:cond delay="4000"/>
                                  </p:stCondLst>
                                  <p:childTnLst>
                                    <p:set>
                                      <p:cBhvr>
                                        <p:cTn id="40" dur="1" fill="hold">
                                          <p:stCondLst>
                                            <p:cond delay="0"/>
                                          </p:stCondLst>
                                        </p:cTn>
                                        <p:tgtEl>
                                          <p:spTgt spid="365"/>
                                        </p:tgtEl>
                                        <p:attrNameLst>
                                          <p:attrName>style.visibility</p:attrName>
                                        </p:attrNameLst>
                                      </p:cBhvr>
                                      <p:to>
                                        <p:strVal val="visible"/>
                                      </p:to>
                                    </p:set>
                                    <p:anim calcmode="lin" valueType="num">
                                      <p:cBhvr>
                                        <p:cTn id="41" dur="500" fill="hold"/>
                                        <p:tgtEl>
                                          <p:spTgt spid="365"/>
                                        </p:tgtEl>
                                        <p:attrNameLst>
                                          <p:attrName>ppt_w</p:attrName>
                                        </p:attrNameLst>
                                      </p:cBhvr>
                                      <p:tavLst>
                                        <p:tav tm="0">
                                          <p:val>
                                            <p:fltVal val="0"/>
                                          </p:val>
                                        </p:tav>
                                        <p:tav tm="100000">
                                          <p:val>
                                            <p:strVal val="#ppt_w"/>
                                          </p:val>
                                        </p:tav>
                                      </p:tavLst>
                                    </p:anim>
                                    <p:anim calcmode="lin" valueType="num">
                                      <p:cBhvr>
                                        <p:cTn id="42" dur="500" fill="hold"/>
                                        <p:tgtEl>
                                          <p:spTgt spid="365"/>
                                        </p:tgtEl>
                                        <p:attrNameLst>
                                          <p:attrName>ppt_h</p:attrName>
                                        </p:attrNameLst>
                                      </p:cBhvr>
                                      <p:tavLst>
                                        <p:tav tm="0">
                                          <p:val>
                                            <p:fltVal val="0"/>
                                          </p:val>
                                        </p:tav>
                                        <p:tav tm="100000">
                                          <p:val>
                                            <p:strVal val="#ppt_h"/>
                                          </p:val>
                                        </p:tav>
                                      </p:tavLst>
                                    </p:anim>
                                    <p:animEffect transition="in" filter="fade">
                                      <p:cBhvr>
                                        <p:cTn id="43" dur="500"/>
                                        <p:tgtEl>
                                          <p:spTgt spid="365"/>
                                        </p:tgtEl>
                                      </p:cBhvr>
                                    </p:animEffect>
                                  </p:childTnLst>
                                </p:cTn>
                              </p:par>
                              <p:par>
                                <p:cTn id="44" presetID="53" presetClass="entr" presetSubtype="16" fill="hold" nodeType="withEffect">
                                  <p:stCondLst>
                                    <p:cond delay="4000"/>
                                  </p:stCondLst>
                                  <p:childTnLst>
                                    <p:set>
                                      <p:cBhvr>
                                        <p:cTn id="45" dur="1" fill="hold">
                                          <p:stCondLst>
                                            <p:cond delay="0"/>
                                          </p:stCondLst>
                                        </p:cTn>
                                        <p:tgtEl>
                                          <p:spTgt spid="383"/>
                                        </p:tgtEl>
                                        <p:attrNameLst>
                                          <p:attrName>style.visibility</p:attrName>
                                        </p:attrNameLst>
                                      </p:cBhvr>
                                      <p:to>
                                        <p:strVal val="visible"/>
                                      </p:to>
                                    </p:set>
                                    <p:anim calcmode="lin" valueType="num">
                                      <p:cBhvr>
                                        <p:cTn id="46" dur="500" fill="hold"/>
                                        <p:tgtEl>
                                          <p:spTgt spid="383"/>
                                        </p:tgtEl>
                                        <p:attrNameLst>
                                          <p:attrName>ppt_w</p:attrName>
                                        </p:attrNameLst>
                                      </p:cBhvr>
                                      <p:tavLst>
                                        <p:tav tm="0">
                                          <p:val>
                                            <p:fltVal val="0"/>
                                          </p:val>
                                        </p:tav>
                                        <p:tav tm="100000">
                                          <p:val>
                                            <p:strVal val="#ppt_w"/>
                                          </p:val>
                                        </p:tav>
                                      </p:tavLst>
                                    </p:anim>
                                    <p:anim calcmode="lin" valueType="num">
                                      <p:cBhvr>
                                        <p:cTn id="47" dur="500" fill="hold"/>
                                        <p:tgtEl>
                                          <p:spTgt spid="383"/>
                                        </p:tgtEl>
                                        <p:attrNameLst>
                                          <p:attrName>ppt_h</p:attrName>
                                        </p:attrNameLst>
                                      </p:cBhvr>
                                      <p:tavLst>
                                        <p:tav tm="0">
                                          <p:val>
                                            <p:fltVal val="0"/>
                                          </p:val>
                                        </p:tav>
                                        <p:tav tm="100000">
                                          <p:val>
                                            <p:strVal val="#ppt_h"/>
                                          </p:val>
                                        </p:tav>
                                      </p:tavLst>
                                    </p:anim>
                                    <p:animEffect transition="in" filter="fade">
                                      <p:cBhvr>
                                        <p:cTn id="48" dur="500"/>
                                        <p:tgtEl>
                                          <p:spTgt spid="383"/>
                                        </p:tgtEl>
                                      </p:cBhvr>
                                    </p:animEffect>
                                  </p:childTnLst>
                                </p:cTn>
                              </p:par>
                              <p:par>
                                <p:cTn id="49" presetID="53" presetClass="entr" presetSubtype="16" fill="hold" nodeType="withEffect">
                                  <p:stCondLst>
                                    <p:cond delay="4000"/>
                                  </p:stCondLst>
                                  <p:childTnLst>
                                    <p:set>
                                      <p:cBhvr>
                                        <p:cTn id="50" dur="1" fill="hold">
                                          <p:stCondLst>
                                            <p:cond delay="0"/>
                                          </p:stCondLst>
                                        </p:cTn>
                                        <p:tgtEl>
                                          <p:spTgt spid="379"/>
                                        </p:tgtEl>
                                        <p:attrNameLst>
                                          <p:attrName>style.visibility</p:attrName>
                                        </p:attrNameLst>
                                      </p:cBhvr>
                                      <p:to>
                                        <p:strVal val="visible"/>
                                      </p:to>
                                    </p:set>
                                    <p:anim calcmode="lin" valueType="num">
                                      <p:cBhvr>
                                        <p:cTn id="51" dur="500" fill="hold"/>
                                        <p:tgtEl>
                                          <p:spTgt spid="379"/>
                                        </p:tgtEl>
                                        <p:attrNameLst>
                                          <p:attrName>ppt_w</p:attrName>
                                        </p:attrNameLst>
                                      </p:cBhvr>
                                      <p:tavLst>
                                        <p:tav tm="0">
                                          <p:val>
                                            <p:fltVal val="0"/>
                                          </p:val>
                                        </p:tav>
                                        <p:tav tm="100000">
                                          <p:val>
                                            <p:strVal val="#ppt_w"/>
                                          </p:val>
                                        </p:tav>
                                      </p:tavLst>
                                    </p:anim>
                                    <p:anim calcmode="lin" valueType="num">
                                      <p:cBhvr>
                                        <p:cTn id="52" dur="500" fill="hold"/>
                                        <p:tgtEl>
                                          <p:spTgt spid="379"/>
                                        </p:tgtEl>
                                        <p:attrNameLst>
                                          <p:attrName>ppt_h</p:attrName>
                                        </p:attrNameLst>
                                      </p:cBhvr>
                                      <p:tavLst>
                                        <p:tav tm="0">
                                          <p:val>
                                            <p:fltVal val="0"/>
                                          </p:val>
                                        </p:tav>
                                        <p:tav tm="100000">
                                          <p:val>
                                            <p:strVal val="#ppt_h"/>
                                          </p:val>
                                        </p:tav>
                                      </p:tavLst>
                                    </p:anim>
                                    <p:animEffect transition="in" filter="fade">
                                      <p:cBhvr>
                                        <p:cTn id="53" dur="500"/>
                                        <p:tgtEl>
                                          <p:spTgt spid="379"/>
                                        </p:tgtEl>
                                      </p:cBhvr>
                                    </p:animEffect>
                                  </p:childTnLst>
                                </p:cTn>
                              </p:par>
                              <p:par>
                                <p:cTn id="54" presetID="53" presetClass="entr" presetSubtype="16" fill="hold" nodeType="withEffect">
                                  <p:stCondLst>
                                    <p:cond delay="4000"/>
                                  </p:stCondLst>
                                  <p:childTnLst>
                                    <p:set>
                                      <p:cBhvr>
                                        <p:cTn id="55" dur="1" fill="hold">
                                          <p:stCondLst>
                                            <p:cond delay="0"/>
                                          </p:stCondLst>
                                        </p:cTn>
                                        <p:tgtEl>
                                          <p:spTgt spid="387"/>
                                        </p:tgtEl>
                                        <p:attrNameLst>
                                          <p:attrName>style.visibility</p:attrName>
                                        </p:attrNameLst>
                                      </p:cBhvr>
                                      <p:to>
                                        <p:strVal val="visible"/>
                                      </p:to>
                                    </p:set>
                                    <p:anim calcmode="lin" valueType="num">
                                      <p:cBhvr>
                                        <p:cTn id="56" dur="500" fill="hold"/>
                                        <p:tgtEl>
                                          <p:spTgt spid="387"/>
                                        </p:tgtEl>
                                        <p:attrNameLst>
                                          <p:attrName>ppt_w</p:attrName>
                                        </p:attrNameLst>
                                      </p:cBhvr>
                                      <p:tavLst>
                                        <p:tav tm="0">
                                          <p:val>
                                            <p:fltVal val="0"/>
                                          </p:val>
                                        </p:tav>
                                        <p:tav tm="100000">
                                          <p:val>
                                            <p:strVal val="#ppt_w"/>
                                          </p:val>
                                        </p:tav>
                                      </p:tavLst>
                                    </p:anim>
                                    <p:anim calcmode="lin" valueType="num">
                                      <p:cBhvr>
                                        <p:cTn id="57" dur="500" fill="hold"/>
                                        <p:tgtEl>
                                          <p:spTgt spid="387"/>
                                        </p:tgtEl>
                                        <p:attrNameLst>
                                          <p:attrName>ppt_h</p:attrName>
                                        </p:attrNameLst>
                                      </p:cBhvr>
                                      <p:tavLst>
                                        <p:tav tm="0">
                                          <p:val>
                                            <p:fltVal val="0"/>
                                          </p:val>
                                        </p:tav>
                                        <p:tav tm="100000">
                                          <p:val>
                                            <p:strVal val="#ppt_h"/>
                                          </p:val>
                                        </p:tav>
                                      </p:tavLst>
                                    </p:anim>
                                    <p:animEffect transition="in" filter="fade">
                                      <p:cBhvr>
                                        <p:cTn id="58" dur="500"/>
                                        <p:tgtEl>
                                          <p:spTgt spid="387"/>
                                        </p:tgtEl>
                                      </p:cBhvr>
                                    </p:animEffect>
                                  </p:childTnLst>
                                </p:cTn>
                              </p:par>
                              <p:par>
                                <p:cTn id="59" presetID="22" presetClass="entr" presetSubtype="2" fill="hold" nodeType="withEffect">
                                  <p:stCondLst>
                                    <p:cond delay="4500"/>
                                  </p:stCondLst>
                                  <p:childTnLst>
                                    <p:set>
                                      <p:cBhvr>
                                        <p:cTn id="60" dur="1" fill="hold">
                                          <p:stCondLst>
                                            <p:cond delay="0"/>
                                          </p:stCondLst>
                                        </p:cTn>
                                        <p:tgtEl>
                                          <p:spTgt spid="392"/>
                                        </p:tgtEl>
                                        <p:attrNameLst>
                                          <p:attrName>style.visibility</p:attrName>
                                        </p:attrNameLst>
                                      </p:cBhvr>
                                      <p:to>
                                        <p:strVal val="visible"/>
                                      </p:to>
                                    </p:set>
                                    <p:animEffect transition="in" filter="wipe(right)">
                                      <p:cBhvr>
                                        <p:cTn id="61" dur="500"/>
                                        <p:tgtEl>
                                          <p:spTgt spid="392"/>
                                        </p:tgtEl>
                                      </p:cBhvr>
                                    </p:animEffect>
                                  </p:childTnLst>
                                </p:cTn>
                              </p:par>
                              <p:par>
                                <p:cTn id="62" presetID="22" presetClass="entr" presetSubtype="2" fill="hold" nodeType="withEffect">
                                  <p:stCondLst>
                                    <p:cond delay="4500"/>
                                  </p:stCondLst>
                                  <p:childTnLst>
                                    <p:set>
                                      <p:cBhvr>
                                        <p:cTn id="63" dur="1" fill="hold">
                                          <p:stCondLst>
                                            <p:cond delay="0"/>
                                          </p:stCondLst>
                                        </p:cTn>
                                        <p:tgtEl>
                                          <p:spTgt spid="399"/>
                                        </p:tgtEl>
                                        <p:attrNameLst>
                                          <p:attrName>style.visibility</p:attrName>
                                        </p:attrNameLst>
                                      </p:cBhvr>
                                      <p:to>
                                        <p:strVal val="visible"/>
                                      </p:to>
                                    </p:set>
                                    <p:animEffect transition="in" filter="wipe(right)">
                                      <p:cBhvr>
                                        <p:cTn id="64" dur="500"/>
                                        <p:tgtEl>
                                          <p:spTgt spid="399"/>
                                        </p:tgtEl>
                                      </p:cBhvr>
                                    </p:animEffect>
                                  </p:childTnLst>
                                </p:cTn>
                              </p:par>
                              <p:par>
                                <p:cTn id="65" presetID="22" presetClass="entr" presetSubtype="8" fill="hold" grpId="0" nodeType="withEffect">
                                  <p:stCondLst>
                                    <p:cond delay="4500"/>
                                  </p:stCondLst>
                                  <p:childTnLst>
                                    <p:set>
                                      <p:cBhvr>
                                        <p:cTn id="66" dur="1" fill="hold">
                                          <p:stCondLst>
                                            <p:cond delay="0"/>
                                          </p:stCondLst>
                                        </p:cTn>
                                        <p:tgtEl>
                                          <p:spTgt spid="364"/>
                                        </p:tgtEl>
                                        <p:attrNameLst>
                                          <p:attrName>style.visibility</p:attrName>
                                        </p:attrNameLst>
                                      </p:cBhvr>
                                      <p:to>
                                        <p:strVal val="visible"/>
                                      </p:to>
                                    </p:set>
                                    <p:animEffect transition="in" filter="wipe(left)">
                                      <p:cBhvr>
                                        <p:cTn id="67" dur="500"/>
                                        <p:tgtEl>
                                          <p:spTgt spid="364"/>
                                        </p:tgtEl>
                                      </p:cBhvr>
                                    </p:animEffect>
                                  </p:childTnLst>
                                </p:cTn>
                              </p:par>
                              <p:par>
                                <p:cTn id="68" presetID="22" presetClass="entr" presetSubtype="8" fill="hold" grpId="0" nodeType="withEffect">
                                  <p:stCondLst>
                                    <p:cond delay="4500"/>
                                  </p:stCondLst>
                                  <p:childTnLst>
                                    <p:set>
                                      <p:cBhvr>
                                        <p:cTn id="69" dur="1" fill="hold">
                                          <p:stCondLst>
                                            <p:cond delay="0"/>
                                          </p:stCondLst>
                                        </p:cTn>
                                        <p:tgtEl>
                                          <p:spTgt spid="391"/>
                                        </p:tgtEl>
                                        <p:attrNameLst>
                                          <p:attrName>style.visibility</p:attrName>
                                        </p:attrNameLst>
                                      </p:cBhvr>
                                      <p:to>
                                        <p:strVal val="visible"/>
                                      </p:to>
                                    </p:set>
                                    <p:animEffect transition="in" filter="wipe(left)">
                                      <p:cBhvr>
                                        <p:cTn id="70" dur="500"/>
                                        <p:tgtEl>
                                          <p:spTgt spid="391"/>
                                        </p:tgtEl>
                                      </p:cBhvr>
                                    </p:animEffect>
                                  </p:childTnLst>
                                </p:cTn>
                              </p:par>
                              <p:par>
                                <p:cTn id="71" presetID="22" presetClass="entr" presetSubtype="8" fill="hold" nodeType="withEffect">
                                  <p:stCondLst>
                                    <p:cond delay="4500"/>
                                  </p:stCondLst>
                                  <p:childTnLst>
                                    <p:set>
                                      <p:cBhvr>
                                        <p:cTn id="72" dur="1" fill="hold">
                                          <p:stCondLst>
                                            <p:cond delay="0"/>
                                          </p:stCondLst>
                                        </p:cTn>
                                        <p:tgtEl>
                                          <p:spTgt spid="396"/>
                                        </p:tgtEl>
                                        <p:attrNameLst>
                                          <p:attrName>style.visibility</p:attrName>
                                        </p:attrNameLst>
                                      </p:cBhvr>
                                      <p:to>
                                        <p:strVal val="visible"/>
                                      </p:to>
                                    </p:set>
                                    <p:animEffect transition="in" filter="wipe(left)">
                                      <p:cBhvr>
                                        <p:cTn id="73" dur="500"/>
                                        <p:tgtEl>
                                          <p:spTgt spid="396"/>
                                        </p:tgtEl>
                                      </p:cBhvr>
                                    </p:animEffect>
                                  </p:childTnLst>
                                </p:cTn>
                              </p:par>
                              <p:par>
                                <p:cTn id="74" presetID="22" presetClass="entr" presetSubtype="1" fill="hold" nodeType="withEffect">
                                  <p:stCondLst>
                                    <p:cond delay="5000"/>
                                  </p:stCondLst>
                                  <p:childTnLst>
                                    <p:set>
                                      <p:cBhvr>
                                        <p:cTn id="75" dur="1" fill="hold">
                                          <p:stCondLst>
                                            <p:cond delay="0"/>
                                          </p:stCondLst>
                                        </p:cTn>
                                        <p:tgtEl>
                                          <p:spTgt spid="402"/>
                                        </p:tgtEl>
                                        <p:attrNameLst>
                                          <p:attrName>style.visibility</p:attrName>
                                        </p:attrNameLst>
                                      </p:cBhvr>
                                      <p:to>
                                        <p:strVal val="visible"/>
                                      </p:to>
                                    </p:set>
                                    <p:animEffect transition="in" filter="wipe(up)">
                                      <p:cBhvr>
                                        <p:cTn id="76" dur="1000"/>
                                        <p:tgtEl>
                                          <p:spTgt spid="4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364" grpId="0" animBg="1"/>
      <p:bldP spid="391"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27</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Services Coverage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a:grpSpLocks noChangeAspect="1"/>
          </p:cNvGrpSpPr>
          <p:nvPr>
            <p:custDataLst>
              <p:tags r:id="rId1"/>
            </p:custDataLst>
          </p:nvPr>
        </p:nvGrpSpPr>
        <p:grpSpPr bwMode="gray">
          <a:xfrm>
            <a:off x="721923" y="1697243"/>
            <a:ext cx="7928020" cy="4320000"/>
            <a:chOff x="1832768" y="1268759"/>
            <a:chExt cx="6240462" cy="3571875"/>
          </a:xfrm>
          <a:pattFill prst="pct25">
            <a:fgClr>
              <a:schemeClr val="tx1">
                <a:lumMod val="75000"/>
                <a:lumOff val="25000"/>
              </a:schemeClr>
            </a:fgClr>
            <a:bgClr>
              <a:schemeClr val="bg1">
                <a:lumMod val="95000"/>
              </a:schemeClr>
            </a:bgClr>
          </a:pattFill>
        </p:grpSpPr>
        <p:sp>
          <p:nvSpPr>
            <p:cNvPr id="6" name="Freeform 53"/>
            <p:cNvSpPr>
              <a:spLocks noChangeAspect="1"/>
            </p:cNvSpPr>
            <p:nvPr/>
          </p:nvSpPr>
          <p:spPr bwMode="gray">
            <a:xfrm>
              <a:off x="7279480" y="4464397"/>
              <a:ext cx="63500" cy="68263"/>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7" name="Freeform 54"/>
            <p:cNvSpPr>
              <a:spLocks noChangeAspect="1"/>
            </p:cNvSpPr>
            <p:nvPr/>
          </p:nvSpPr>
          <p:spPr bwMode="gray">
            <a:xfrm>
              <a:off x="6728617" y="3878609"/>
              <a:ext cx="704850" cy="550863"/>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5"/>
            </a:solid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8" name="Freeform 55"/>
            <p:cNvSpPr>
              <a:spLocks noChangeAspect="1"/>
            </p:cNvSpPr>
            <p:nvPr/>
          </p:nvSpPr>
          <p:spPr bwMode="gray">
            <a:xfrm>
              <a:off x="7657305" y="4462809"/>
              <a:ext cx="134938" cy="146050"/>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9" name="Freeform 56"/>
            <p:cNvSpPr>
              <a:spLocks noChangeAspect="1"/>
            </p:cNvSpPr>
            <p:nvPr/>
          </p:nvSpPr>
          <p:spPr bwMode="gray">
            <a:xfrm>
              <a:off x="7765255" y="4327872"/>
              <a:ext cx="100013" cy="157163"/>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0" name="Freeform 57"/>
            <p:cNvSpPr>
              <a:spLocks noChangeAspect="1"/>
            </p:cNvSpPr>
            <p:nvPr/>
          </p:nvSpPr>
          <p:spPr bwMode="gray">
            <a:xfrm>
              <a:off x="7612855" y="4050059"/>
              <a:ext cx="50800" cy="41275"/>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1" name="Freeform 58"/>
            <p:cNvSpPr>
              <a:spLocks noChangeAspect="1"/>
            </p:cNvSpPr>
            <p:nvPr/>
          </p:nvSpPr>
          <p:spPr bwMode="gray">
            <a:xfrm>
              <a:off x="5965030" y="2859434"/>
              <a:ext cx="192088" cy="92075"/>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2" name="Freeform 59"/>
            <p:cNvSpPr>
              <a:spLocks noChangeAspect="1"/>
            </p:cNvSpPr>
            <p:nvPr/>
          </p:nvSpPr>
          <p:spPr bwMode="gray">
            <a:xfrm>
              <a:off x="5933280" y="2910234"/>
              <a:ext cx="131763" cy="98425"/>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3" name="Freeform 60"/>
            <p:cNvSpPr>
              <a:spLocks noChangeAspect="1"/>
            </p:cNvSpPr>
            <p:nvPr/>
          </p:nvSpPr>
          <p:spPr bwMode="gray">
            <a:xfrm>
              <a:off x="5995192" y="2930872"/>
              <a:ext cx="4763" cy="6350"/>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4" name="Freeform 61"/>
            <p:cNvSpPr>
              <a:spLocks noChangeAspect="1"/>
            </p:cNvSpPr>
            <p:nvPr/>
          </p:nvSpPr>
          <p:spPr bwMode="gray">
            <a:xfrm>
              <a:off x="6006305" y="2934047"/>
              <a:ext cx="4763" cy="3175"/>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5" name="Freeform 62"/>
            <p:cNvSpPr>
              <a:spLocks noChangeAspect="1"/>
            </p:cNvSpPr>
            <p:nvPr/>
          </p:nvSpPr>
          <p:spPr bwMode="gray">
            <a:xfrm>
              <a:off x="5987255" y="2937222"/>
              <a:ext cx="3175" cy="3175"/>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6" name="Freeform 63"/>
            <p:cNvSpPr>
              <a:spLocks noChangeAspect="1"/>
            </p:cNvSpPr>
            <p:nvPr/>
          </p:nvSpPr>
          <p:spPr bwMode="gray">
            <a:xfrm>
              <a:off x="5812630" y="2968972"/>
              <a:ext cx="250825" cy="190500"/>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7" name="Freeform 64"/>
            <p:cNvSpPr>
              <a:spLocks noChangeAspect="1"/>
            </p:cNvSpPr>
            <p:nvPr/>
          </p:nvSpPr>
          <p:spPr bwMode="gray">
            <a:xfrm>
              <a:off x="6419055" y="3594447"/>
              <a:ext cx="188913" cy="20002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solidFill>
              <a:schemeClr val="accent4"/>
            </a:solid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8" name="Freeform 65"/>
            <p:cNvSpPr>
              <a:spLocks noChangeAspect="1"/>
            </p:cNvSpPr>
            <p:nvPr/>
          </p:nvSpPr>
          <p:spPr bwMode="gray">
            <a:xfrm>
              <a:off x="6593680" y="3794472"/>
              <a:ext cx="160338" cy="50800"/>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solidFill>
              <a:schemeClr val="accent4"/>
            </a:solid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9" name="Freeform 66"/>
            <p:cNvSpPr>
              <a:spLocks noChangeAspect="1"/>
            </p:cNvSpPr>
            <p:nvPr/>
          </p:nvSpPr>
          <p:spPr bwMode="gray">
            <a:xfrm>
              <a:off x="6657180" y="3616672"/>
              <a:ext cx="173038" cy="147638"/>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solidFill>
              <a:schemeClr val="accent4"/>
            </a:solid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0" name="Freeform 67"/>
            <p:cNvSpPr>
              <a:spLocks noChangeAspect="1"/>
            </p:cNvSpPr>
            <p:nvPr/>
          </p:nvSpPr>
          <p:spPr bwMode="gray">
            <a:xfrm>
              <a:off x="7344567" y="3764309"/>
              <a:ext cx="69850" cy="38100"/>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1" name="Freeform 68"/>
            <p:cNvSpPr>
              <a:spLocks noChangeAspect="1"/>
            </p:cNvSpPr>
            <p:nvPr/>
          </p:nvSpPr>
          <p:spPr bwMode="gray">
            <a:xfrm>
              <a:off x="7215980" y="3737322"/>
              <a:ext cx="173038" cy="141288"/>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22" name="Group 69"/>
            <p:cNvGrpSpPr>
              <a:grpSpLocks noChangeAspect="1"/>
            </p:cNvGrpSpPr>
            <p:nvPr/>
          </p:nvGrpSpPr>
          <p:grpSpPr bwMode="gray">
            <a:xfrm>
              <a:off x="6801642" y="3364259"/>
              <a:ext cx="161925" cy="231775"/>
              <a:chOff x="3802" y="2280"/>
              <a:chExt cx="102" cy="146"/>
            </a:xfrm>
            <a:grpFill/>
          </p:grpSpPr>
          <p:sp>
            <p:nvSpPr>
              <p:cNvPr id="350"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51"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52"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53"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54"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55"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56"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57"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58"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59"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60"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23" name="Freeform 81"/>
            <p:cNvSpPr>
              <a:spLocks noChangeAspect="1"/>
            </p:cNvSpPr>
            <p:nvPr/>
          </p:nvSpPr>
          <p:spPr bwMode="gray">
            <a:xfrm>
              <a:off x="6744492" y="3603972"/>
              <a:ext cx="23813" cy="19050"/>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4" name="Freeform 82"/>
            <p:cNvSpPr>
              <a:spLocks noChangeAspect="1"/>
            </p:cNvSpPr>
            <p:nvPr/>
          </p:nvSpPr>
          <p:spPr bwMode="gray">
            <a:xfrm>
              <a:off x="6781005" y="3748434"/>
              <a:ext cx="4763" cy="14288"/>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5" name="Freeform 83"/>
            <p:cNvSpPr>
              <a:spLocks noChangeAspect="1"/>
            </p:cNvSpPr>
            <p:nvPr/>
          </p:nvSpPr>
          <p:spPr bwMode="gray">
            <a:xfrm>
              <a:off x="6931817" y="3837334"/>
              <a:ext cx="42863" cy="19050"/>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solidFill>
              <a:schemeClr val="accent6"/>
            </a:solid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6" name="Freeform 84"/>
            <p:cNvSpPr>
              <a:spLocks noChangeAspect="1"/>
            </p:cNvSpPr>
            <p:nvPr/>
          </p:nvSpPr>
          <p:spPr bwMode="gray">
            <a:xfrm>
              <a:off x="6911180" y="3850034"/>
              <a:ext cx="26988" cy="22225"/>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7" name="Freeform 85"/>
            <p:cNvSpPr>
              <a:spLocks noChangeAspect="1"/>
            </p:cNvSpPr>
            <p:nvPr/>
          </p:nvSpPr>
          <p:spPr bwMode="gray">
            <a:xfrm>
              <a:off x="6987380" y="3740497"/>
              <a:ext cx="50800" cy="19050"/>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solidFill>
              <a:schemeClr val="accent6"/>
            </a:solid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8" name="Freeform 86"/>
            <p:cNvSpPr>
              <a:spLocks noChangeAspect="1"/>
            </p:cNvSpPr>
            <p:nvPr/>
          </p:nvSpPr>
          <p:spPr bwMode="gray">
            <a:xfrm>
              <a:off x="6830217" y="3662709"/>
              <a:ext cx="109538" cy="128588"/>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solidFill>
              <a:schemeClr val="accent4"/>
            </a:solid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9" name="Freeform 87"/>
            <p:cNvSpPr>
              <a:spLocks noChangeAspect="1"/>
            </p:cNvSpPr>
            <p:nvPr/>
          </p:nvSpPr>
          <p:spPr bwMode="gray">
            <a:xfrm>
              <a:off x="6977855" y="3653184"/>
              <a:ext cx="25400" cy="53975"/>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0" name="Freeform 88"/>
            <p:cNvSpPr>
              <a:spLocks noChangeAspect="1"/>
            </p:cNvSpPr>
            <p:nvPr/>
          </p:nvSpPr>
          <p:spPr bwMode="gray">
            <a:xfrm>
              <a:off x="7039767" y="3699222"/>
              <a:ext cx="180975" cy="152400"/>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solidFill>
              <a:schemeClr val="accent4"/>
            </a:solid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1" name="Freeform 89"/>
            <p:cNvSpPr>
              <a:spLocks noChangeAspect="1"/>
            </p:cNvSpPr>
            <p:nvPr/>
          </p:nvSpPr>
          <p:spPr bwMode="gray">
            <a:xfrm>
              <a:off x="7387430" y="3737322"/>
              <a:ext cx="41275" cy="38100"/>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2" name="Freeform 90"/>
            <p:cNvSpPr>
              <a:spLocks noChangeAspect="1"/>
            </p:cNvSpPr>
            <p:nvPr/>
          </p:nvSpPr>
          <p:spPr bwMode="gray">
            <a:xfrm>
              <a:off x="6538117" y="3280122"/>
              <a:ext cx="125413" cy="263525"/>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3" name="Freeform 91"/>
            <p:cNvSpPr>
              <a:spLocks noChangeAspect="1"/>
            </p:cNvSpPr>
            <p:nvPr/>
          </p:nvSpPr>
          <p:spPr bwMode="gray">
            <a:xfrm>
              <a:off x="6668292" y="3572222"/>
              <a:ext cx="168275" cy="10477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solidFill>
              <a:schemeClr val="accent4"/>
            </a:solid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4" name="Freeform 92"/>
            <p:cNvSpPr>
              <a:spLocks noChangeAspect="1"/>
            </p:cNvSpPr>
            <p:nvPr/>
          </p:nvSpPr>
          <p:spPr bwMode="gray">
            <a:xfrm>
              <a:off x="6504780" y="3575397"/>
              <a:ext cx="71438" cy="93663"/>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5" name="Freeform 93"/>
            <p:cNvSpPr>
              <a:spLocks noChangeAspect="1"/>
            </p:cNvSpPr>
            <p:nvPr/>
          </p:nvSpPr>
          <p:spPr bwMode="gray">
            <a:xfrm>
              <a:off x="6460330" y="3326159"/>
              <a:ext cx="136525" cy="268288"/>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6" name="Freeform 94"/>
            <p:cNvSpPr>
              <a:spLocks noChangeAspect="1"/>
            </p:cNvSpPr>
            <p:nvPr/>
          </p:nvSpPr>
          <p:spPr bwMode="gray">
            <a:xfrm>
              <a:off x="6366667" y="3181697"/>
              <a:ext cx="153988" cy="33337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7" name="Freeform 95"/>
            <p:cNvSpPr>
              <a:spLocks noChangeAspect="1"/>
            </p:cNvSpPr>
            <p:nvPr/>
          </p:nvSpPr>
          <p:spPr bwMode="gray">
            <a:xfrm>
              <a:off x="6541292" y="3435697"/>
              <a:ext cx="92075" cy="74613"/>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8" name="Freeform 96"/>
            <p:cNvSpPr>
              <a:spLocks noChangeAspect="1"/>
            </p:cNvSpPr>
            <p:nvPr/>
          </p:nvSpPr>
          <p:spPr bwMode="gray">
            <a:xfrm>
              <a:off x="6504780" y="3292822"/>
              <a:ext cx="125413" cy="155575"/>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39" name="Group 97"/>
            <p:cNvGrpSpPr>
              <a:grpSpLocks noChangeAspect="1"/>
            </p:cNvGrpSpPr>
            <p:nvPr/>
          </p:nvGrpSpPr>
          <p:grpSpPr bwMode="gray">
            <a:xfrm>
              <a:off x="5818980" y="3002309"/>
              <a:ext cx="636588" cy="587375"/>
              <a:chOff x="3183" y="2052"/>
              <a:chExt cx="401" cy="370"/>
            </a:xfrm>
            <a:grpFill/>
          </p:grpSpPr>
          <p:sp>
            <p:nvSpPr>
              <p:cNvPr id="343"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44"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45"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46"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47"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48"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49"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40" name="Freeform 105"/>
            <p:cNvSpPr>
              <a:spLocks noChangeAspect="1"/>
            </p:cNvSpPr>
            <p:nvPr/>
          </p:nvSpPr>
          <p:spPr bwMode="gray">
            <a:xfrm>
              <a:off x="6850855" y="3240434"/>
              <a:ext cx="30163" cy="63500"/>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41" name="Group 106"/>
            <p:cNvGrpSpPr>
              <a:grpSpLocks noChangeAspect="1"/>
            </p:cNvGrpSpPr>
            <p:nvPr/>
          </p:nvGrpSpPr>
          <p:grpSpPr bwMode="gray">
            <a:xfrm>
              <a:off x="7017542" y="2807047"/>
              <a:ext cx="282575" cy="320675"/>
              <a:chOff x="3938" y="1929"/>
              <a:chExt cx="178" cy="202"/>
            </a:xfrm>
            <a:grpFill/>
          </p:grpSpPr>
          <p:sp>
            <p:nvSpPr>
              <p:cNvPr id="339"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40"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41"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42"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42" name="Freeform 111"/>
            <p:cNvSpPr>
              <a:spLocks noChangeAspect="1"/>
            </p:cNvSpPr>
            <p:nvPr/>
          </p:nvSpPr>
          <p:spPr bwMode="gray">
            <a:xfrm>
              <a:off x="6955630" y="2968972"/>
              <a:ext cx="60325" cy="90488"/>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43" name="Freeform 112"/>
            <p:cNvSpPr>
              <a:spLocks noChangeAspect="1"/>
            </p:cNvSpPr>
            <p:nvPr/>
          </p:nvSpPr>
          <p:spPr bwMode="gray">
            <a:xfrm>
              <a:off x="6288880" y="2629247"/>
              <a:ext cx="550863" cy="269875"/>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44" name="Freeform 113"/>
            <p:cNvSpPr>
              <a:spLocks noChangeAspect="1"/>
            </p:cNvSpPr>
            <p:nvPr/>
          </p:nvSpPr>
          <p:spPr bwMode="gray">
            <a:xfrm>
              <a:off x="6650830" y="3335684"/>
              <a:ext cx="41275" cy="36513"/>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45" name="Freeform 114"/>
            <p:cNvSpPr>
              <a:spLocks noChangeAspect="1"/>
            </p:cNvSpPr>
            <p:nvPr/>
          </p:nvSpPr>
          <p:spPr bwMode="gray">
            <a:xfrm>
              <a:off x="6041230" y="2592734"/>
              <a:ext cx="1066800" cy="741363"/>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46" name="Freeform 115"/>
            <p:cNvSpPr>
              <a:spLocks noChangeAspect="1"/>
            </p:cNvSpPr>
            <p:nvPr/>
          </p:nvSpPr>
          <p:spPr bwMode="gray">
            <a:xfrm>
              <a:off x="6925467" y="2867372"/>
              <a:ext cx="109538" cy="120650"/>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47" name="Group 116"/>
            <p:cNvGrpSpPr>
              <a:grpSpLocks noChangeAspect="1"/>
            </p:cNvGrpSpPr>
            <p:nvPr/>
          </p:nvGrpSpPr>
          <p:grpSpPr bwMode="gray">
            <a:xfrm>
              <a:off x="5099842" y="1268760"/>
              <a:ext cx="2973388" cy="1638300"/>
              <a:chOff x="2730" y="960"/>
              <a:chExt cx="1873" cy="1032"/>
            </a:xfrm>
            <a:grpFill/>
          </p:grpSpPr>
          <p:grpSp>
            <p:nvGrpSpPr>
              <p:cNvPr id="322" name="Group 117"/>
              <p:cNvGrpSpPr>
                <a:grpSpLocks noChangeAspect="1"/>
              </p:cNvGrpSpPr>
              <p:nvPr/>
            </p:nvGrpSpPr>
            <p:grpSpPr bwMode="gray">
              <a:xfrm>
                <a:off x="3044" y="960"/>
                <a:ext cx="1473" cy="481"/>
                <a:chOff x="3044" y="960"/>
                <a:chExt cx="1473" cy="481"/>
              </a:xfrm>
              <a:grpFill/>
            </p:grpSpPr>
            <p:sp>
              <p:nvSpPr>
                <p:cNvPr id="326"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27"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28"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29"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30"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31"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32"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33"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34"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35"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36"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37"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38"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323"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24"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solidFill>
                <a:schemeClr val="accent3"/>
              </a:solid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25"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grpSp>
          <p:nvGrpSpPr>
            <p:cNvPr id="48" name="Group 135"/>
            <p:cNvGrpSpPr>
              <a:grpSpLocks noChangeAspect="1"/>
            </p:cNvGrpSpPr>
            <p:nvPr/>
          </p:nvGrpSpPr>
          <p:grpSpPr bwMode="gray">
            <a:xfrm>
              <a:off x="5214142" y="2886422"/>
              <a:ext cx="647700" cy="585788"/>
              <a:chOff x="2802" y="1979"/>
              <a:chExt cx="408" cy="369"/>
            </a:xfrm>
            <a:grpFill/>
          </p:grpSpPr>
          <p:sp>
            <p:nvSpPr>
              <p:cNvPr id="293"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294" name="Group 137"/>
              <p:cNvGrpSpPr>
                <a:grpSpLocks noChangeAspect="1"/>
              </p:cNvGrpSpPr>
              <p:nvPr/>
            </p:nvGrpSpPr>
            <p:grpSpPr bwMode="gray">
              <a:xfrm>
                <a:off x="2889" y="2101"/>
                <a:ext cx="17" cy="51"/>
                <a:chOff x="2889" y="2101"/>
                <a:chExt cx="17" cy="51"/>
              </a:xfrm>
              <a:grpFill/>
            </p:grpSpPr>
            <p:sp>
              <p:nvSpPr>
                <p:cNvPr id="319"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20"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21"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295"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296" name="Group 142"/>
              <p:cNvGrpSpPr>
                <a:grpSpLocks noChangeAspect="1"/>
              </p:cNvGrpSpPr>
              <p:nvPr/>
            </p:nvGrpSpPr>
            <p:grpSpPr bwMode="gray">
              <a:xfrm>
                <a:off x="2896" y="2116"/>
                <a:ext cx="231" cy="189"/>
                <a:chOff x="2896" y="2116"/>
                <a:chExt cx="231" cy="189"/>
              </a:xfrm>
              <a:grpFill/>
            </p:grpSpPr>
            <p:sp>
              <p:nvSpPr>
                <p:cNvPr id="317"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18"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grpSp>
            <p:nvGrpSpPr>
              <p:cNvPr id="297" name="Group 145"/>
              <p:cNvGrpSpPr>
                <a:grpSpLocks noChangeAspect="1"/>
              </p:cNvGrpSpPr>
              <p:nvPr/>
            </p:nvGrpSpPr>
            <p:grpSpPr bwMode="gray">
              <a:xfrm>
                <a:off x="2984" y="2276"/>
                <a:ext cx="114" cy="72"/>
                <a:chOff x="2984" y="2276"/>
                <a:chExt cx="114" cy="72"/>
              </a:xfrm>
              <a:grpFill/>
            </p:grpSpPr>
            <p:sp>
              <p:nvSpPr>
                <p:cNvPr id="315"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16"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298"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299" name="Group 149"/>
              <p:cNvGrpSpPr>
                <a:grpSpLocks noChangeAspect="1"/>
              </p:cNvGrpSpPr>
              <p:nvPr/>
            </p:nvGrpSpPr>
            <p:grpSpPr bwMode="gray">
              <a:xfrm>
                <a:off x="3086" y="2189"/>
                <a:ext cx="85" cy="114"/>
                <a:chOff x="3086" y="2189"/>
                <a:chExt cx="85" cy="114"/>
              </a:xfrm>
              <a:grpFill/>
            </p:grpSpPr>
            <p:sp>
              <p:nvSpPr>
                <p:cNvPr id="313"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14"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300"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301" name="Group 153"/>
              <p:cNvGrpSpPr>
                <a:grpSpLocks noChangeAspect="1"/>
              </p:cNvGrpSpPr>
              <p:nvPr/>
            </p:nvGrpSpPr>
            <p:grpSpPr bwMode="gray">
              <a:xfrm>
                <a:off x="3000" y="2012"/>
                <a:ext cx="210" cy="192"/>
                <a:chOff x="3000" y="2012"/>
                <a:chExt cx="210" cy="192"/>
              </a:xfrm>
              <a:grpFill/>
            </p:grpSpPr>
            <p:sp>
              <p:nvSpPr>
                <p:cNvPr id="311"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12"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302"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03"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04"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305" name="Group 159"/>
              <p:cNvGrpSpPr>
                <a:grpSpLocks noChangeAspect="1"/>
              </p:cNvGrpSpPr>
              <p:nvPr/>
            </p:nvGrpSpPr>
            <p:grpSpPr bwMode="gray">
              <a:xfrm>
                <a:off x="2802" y="1979"/>
                <a:ext cx="205" cy="88"/>
                <a:chOff x="2802" y="1979"/>
                <a:chExt cx="205" cy="88"/>
              </a:xfrm>
              <a:grpFill/>
            </p:grpSpPr>
            <p:sp>
              <p:nvSpPr>
                <p:cNvPr id="309"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10"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306"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07"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308"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49" name="Freeform 165"/>
            <p:cNvSpPr>
              <a:spLocks noChangeAspect="1"/>
            </p:cNvSpPr>
            <p:nvPr/>
          </p:nvSpPr>
          <p:spPr bwMode="gray">
            <a:xfrm>
              <a:off x="5515767" y="2903884"/>
              <a:ext cx="53975" cy="55563"/>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50" name="Freeform 166"/>
            <p:cNvSpPr>
              <a:spLocks noChangeAspect="1"/>
            </p:cNvSpPr>
            <p:nvPr/>
          </p:nvSpPr>
          <p:spPr bwMode="gray">
            <a:xfrm>
              <a:off x="5569742" y="2532409"/>
              <a:ext cx="708025" cy="377825"/>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51" name="Freeform 167"/>
            <p:cNvSpPr>
              <a:spLocks noChangeAspect="1"/>
            </p:cNvSpPr>
            <p:nvPr/>
          </p:nvSpPr>
          <p:spPr bwMode="gray">
            <a:xfrm>
              <a:off x="5453855" y="2851497"/>
              <a:ext cx="117475" cy="57150"/>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52" name="Freeform 168"/>
            <p:cNvSpPr>
              <a:spLocks noChangeAspect="1"/>
            </p:cNvSpPr>
            <p:nvPr/>
          </p:nvSpPr>
          <p:spPr bwMode="gray">
            <a:xfrm>
              <a:off x="5734842" y="2802284"/>
              <a:ext cx="298450" cy="193675"/>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53" name="Freeform 169"/>
            <p:cNvSpPr>
              <a:spLocks noChangeAspect="1"/>
            </p:cNvSpPr>
            <p:nvPr/>
          </p:nvSpPr>
          <p:spPr bwMode="gray">
            <a:xfrm>
              <a:off x="5672930" y="2868959"/>
              <a:ext cx="247650" cy="171450"/>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54" name="Group 170"/>
            <p:cNvGrpSpPr>
              <a:grpSpLocks noChangeAspect="1"/>
            </p:cNvGrpSpPr>
            <p:nvPr/>
          </p:nvGrpSpPr>
          <p:grpSpPr bwMode="gray">
            <a:xfrm>
              <a:off x="5539580" y="2891184"/>
              <a:ext cx="96838" cy="77788"/>
              <a:chOff x="3007" y="1982"/>
              <a:chExt cx="61" cy="49"/>
            </a:xfrm>
            <a:grpFill/>
          </p:grpSpPr>
          <p:sp>
            <p:nvSpPr>
              <p:cNvPr id="291"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92"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55" name="Freeform 173"/>
            <p:cNvSpPr>
              <a:spLocks noChangeAspect="1"/>
            </p:cNvSpPr>
            <p:nvPr/>
          </p:nvSpPr>
          <p:spPr bwMode="gray">
            <a:xfrm>
              <a:off x="4333081" y="2130772"/>
              <a:ext cx="190500" cy="130175"/>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56" name="Group 222"/>
            <p:cNvGrpSpPr>
              <a:grpSpLocks noChangeAspect="1"/>
            </p:cNvGrpSpPr>
            <p:nvPr/>
          </p:nvGrpSpPr>
          <p:grpSpPr bwMode="gray">
            <a:xfrm>
              <a:off x="4945856" y="1268759"/>
              <a:ext cx="287338" cy="296863"/>
              <a:chOff x="3202" y="1036"/>
              <a:chExt cx="181" cy="187"/>
            </a:xfrm>
            <a:grpFill/>
          </p:grpSpPr>
          <p:sp>
            <p:nvSpPr>
              <p:cNvPr id="285"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86"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87"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88"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89"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90"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57" name="Freeform 229"/>
            <p:cNvSpPr>
              <a:spLocks noChangeAspect="1"/>
            </p:cNvSpPr>
            <p:nvPr/>
          </p:nvSpPr>
          <p:spPr bwMode="gray">
            <a:xfrm>
              <a:off x="3993356" y="2386359"/>
              <a:ext cx="6350" cy="6350"/>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58" name="Freeform 230"/>
            <p:cNvSpPr>
              <a:spLocks noChangeAspect="1"/>
            </p:cNvSpPr>
            <p:nvPr/>
          </p:nvSpPr>
          <p:spPr bwMode="gray">
            <a:xfrm>
              <a:off x="4331493" y="1810097"/>
              <a:ext cx="46038" cy="44450"/>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59" name="Freeform 231"/>
            <p:cNvSpPr>
              <a:spLocks noChangeAspect="1"/>
            </p:cNvSpPr>
            <p:nvPr/>
          </p:nvSpPr>
          <p:spPr bwMode="gray">
            <a:xfrm>
              <a:off x="4271168" y="1913284"/>
              <a:ext cx="46038" cy="31750"/>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60" name="Freeform 232"/>
            <p:cNvSpPr>
              <a:spLocks noChangeAspect="1"/>
            </p:cNvSpPr>
            <p:nvPr/>
          </p:nvSpPr>
          <p:spPr bwMode="gray">
            <a:xfrm>
              <a:off x="3994943" y="2381597"/>
              <a:ext cx="14288" cy="4763"/>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61" name="Freeform 233"/>
            <p:cNvSpPr>
              <a:spLocks noChangeAspect="1"/>
            </p:cNvSpPr>
            <p:nvPr/>
          </p:nvSpPr>
          <p:spPr bwMode="gray">
            <a:xfrm>
              <a:off x="3490118" y="1268759"/>
              <a:ext cx="963613" cy="1114425"/>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62" name="Freeform 234"/>
            <p:cNvSpPr>
              <a:spLocks noChangeAspect="1"/>
            </p:cNvSpPr>
            <p:nvPr/>
          </p:nvSpPr>
          <p:spPr bwMode="gray">
            <a:xfrm>
              <a:off x="3804443" y="1951384"/>
              <a:ext cx="52388" cy="52388"/>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63" name="Freeform 235"/>
            <p:cNvSpPr>
              <a:spLocks noChangeAspect="1"/>
            </p:cNvSpPr>
            <p:nvPr/>
          </p:nvSpPr>
          <p:spPr bwMode="gray">
            <a:xfrm>
              <a:off x="3559968" y="1500534"/>
              <a:ext cx="52388" cy="19050"/>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64" name="Group 236"/>
            <p:cNvGrpSpPr>
              <a:grpSpLocks noChangeAspect="1"/>
            </p:cNvGrpSpPr>
            <p:nvPr/>
          </p:nvGrpSpPr>
          <p:grpSpPr bwMode="gray">
            <a:xfrm>
              <a:off x="3344068" y="3475384"/>
              <a:ext cx="808038" cy="1365250"/>
              <a:chOff x="1624" y="2350"/>
              <a:chExt cx="509" cy="860"/>
            </a:xfrm>
            <a:grpFill/>
          </p:grpSpPr>
          <p:sp>
            <p:nvSpPr>
              <p:cNvPr id="260"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61"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62"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63"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64"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65"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66"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67"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68"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69"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70"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71"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72"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73"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74"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75"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76"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77"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78"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79"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solidFill>
                <a:schemeClr val="accent2"/>
              </a:solid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80"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81"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82"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83"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84"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65" name="Freeform 262"/>
            <p:cNvSpPr>
              <a:spLocks noChangeAspect="1"/>
            </p:cNvSpPr>
            <p:nvPr/>
          </p:nvSpPr>
          <p:spPr bwMode="gray">
            <a:xfrm>
              <a:off x="3234531" y="3429347"/>
              <a:ext cx="74613" cy="74613"/>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66" name="Freeform 263"/>
            <p:cNvSpPr>
              <a:spLocks noChangeAspect="1"/>
            </p:cNvSpPr>
            <p:nvPr/>
          </p:nvSpPr>
          <p:spPr bwMode="gray">
            <a:xfrm>
              <a:off x="3313906" y="3524597"/>
              <a:ext cx="101600" cy="42863"/>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67" name="Freeform 264"/>
            <p:cNvSpPr>
              <a:spLocks noChangeAspect="1"/>
            </p:cNvSpPr>
            <p:nvPr/>
          </p:nvSpPr>
          <p:spPr bwMode="gray">
            <a:xfrm>
              <a:off x="3153568" y="3378547"/>
              <a:ext cx="68263" cy="74613"/>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68" name="Freeform 265"/>
            <p:cNvSpPr>
              <a:spLocks noChangeAspect="1"/>
            </p:cNvSpPr>
            <p:nvPr/>
          </p:nvSpPr>
          <p:spPr bwMode="gray">
            <a:xfrm>
              <a:off x="3205956" y="3367434"/>
              <a:ext cx="19050" cy="460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69" name="Freeform 266"/>
            <p:cNvSpPr>
              <a:spLocks noChangeAspect="1"/>
            </p:cNvSpPr>
            <p:nvPr/>
          </p:nvSpPr>
          <p:spPr bwMode="gray">
            <a:xfrm>
              <a:off x="3191668" y="3440459"/>
              <a:ext cx="39688" cy="22225"/>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70" name="Freeform 267"/>
            <p:cNvSpPr>
              <a:spLocks noChangeAspect="1"/>
            </p:cNvSpPr>
            <p:nvPr/>
          </p:nvSpPr>
          <p:spPr bwMode="gray">
            <a:xfrm>
              <a:off x="3264693" y="3497609"/>
              <a:ext cx="57150" cy="50800"/>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71" name="Freeform 268"/>
            <p:cNvSpPr>
              <a:spLocks noChangeAspect="1"/>
            </p:cNvSpPr>
            <p:nvPr/>
          </p:nvSpPr>
          <p:spPr bwMode="gray">
            <a:xfrm>
              <a:off x="3202781" y="3411884"/>
              <a:ext cx="106363" cy="53975"/>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72" name="Freeform 269"/>
            <p:cNvSpPr>
              <a:spLocks noChangeAspect="1"/>
            </p:cNvSpPr>
            <p:nvPr/>
          </p:nvSpPr>
          <p:spPr bwMode="gray">
            <a:xfrm>
              <a:off x="2721768" y="3094384"/>
              <a:ext cx="525463" cy="342900"/>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73" name="Group 270"/>
            <p:cNvGrpSpPr>
              <a:grpSpLocks noChangeAspect="1"/>
            </p:cNvGrpSpPr>
            <p:nvPr/>
          </p:nvGrpSpPr>
          <p:grpSpPr bwMode="gray">
            <a:xfrm>
              <a:off x="1832768" y="1897409"/>
              <a:ext cx="1765300" cy="1346200"/>
              <a:chOff x="672" y="1356"/>
              <a:chExt cx="1112" cy="848"/>
            </a:xfrm>
            <a:grpFill/>
          </p:grpSpPr>
          <p:grpSp>
            <p:nvGrpSpPr>
              <p:cNvPr id="248" name="Group 271"/>
              <p:cNvGrpSpPr>
                <a:grpSpLocks noChangeAspect="1"/>
              </p:cNvGrpSpPr>
              <p:nvPr/>
            </p:nvGrpSpPr>
            <p:grpSpPr bwMode="gray">
              <a:xfrm>
                <a:off x="672" y="1356"/>
                <a:ext cx="418" cy="413"/>
                <a:chOff x="672" y="1356"/>
                <a:chExt cx="418" cy="413"/>
              </a:xfrm>
              <a:grpFill/>
            </p:grpSpPr>
            <p:sp>
              <p:nvSpPr>
                <p:cNvPr id="255"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56"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57"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58"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59"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grpSp>
            <p:nvGrpSpPr>
              <p:cNvPr id="249" name="Group 277"/>
              <p:cNvGrpSpPr>
                <a:grpSpLocks noChangeAspect="1"/>
              </p:cNvGrpSpPr>
              <p:nvPr/>
            </p:nvGrpSpPr>
            <p:grpSpPr bwMode="gray">
              <a:xfrm>
                <a:off x="1149" y="1865"/>
                <a:ext cx="635" cy="339"/>
                <a:chOff x="1149" y="1865"/>
                <a:chExt cx="635" cy="339"/>
              </a:xfrm>
              <a:grpFill/>
            </p:grpSpPr>
            <p:sp>
              <p:nvSpPr>
                <p:cNvPr id="250"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51"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52"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53"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54"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accent1"/>
                </a:solid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grpSp>
        <p:grpSp>
          <p:nvGrpSpPr>
            <p:cNvPr id="74" name="Group 283"/>
            <p:cNvGrpSpPr>
              <a:grpSpLocks noChangeAspect="1"/>
            </p:cNvGrpSpPr>
            <p:nvPr/>
          </p:nvGrpSpPr>
          <p:grpSpPr bwMode="gray">
            <a:xfrm>
              <a:off x="2304256" y="1268759"/>
              <a:ext cx="1538288" cy="1622425"/>
              <a:chOff x="969" y="960"/>
              <a:chExt cx="969" cy="1022"/>
            </a:xfrm>
            <a:grpFill/>
          </p:grpSpPr>
          <p:sp>
            <p:nvSpPr>
              <p:cNvPr id="219"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20"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21"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22"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23"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24"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25"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26"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27"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28"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29"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30"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31"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32"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33"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34"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35"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36"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37"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38"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39"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solidFill>
                <a:schemeClr val="accent1"/>
              </a:solid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40"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41"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42"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43"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44"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45"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46"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47"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75" name="Freeform 313"/>
            <p:cNvSpPr>
              <a:spLocks noChangeAspect="1"/>
            </p:cNvSpPr>
            <p:nvPr/>
          </p:nvSpPr>
          <p:spPr bwMode="gray">
            <a:xfrm rot="21085610">
              <a:off x="3399631" y="3186459"/>
              <a:ext cx="12700" cy="6350"/>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76" name="Freeform 314"/>
            <p:cNvSpPr>
              <a:spLocks noChangeAspect="1"/>
            </p:cNvSpPr>
            <p:nvPr/>
          </p:nvSpPr>
          <p:spPr bwMode="gray">
            <a:xfrm rot="21085610">
              <a:off x="3420268" y="3188047"/>
              <a:ext cx="1588" cy="15875"/>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77" name="Freeform 315"/>
            <p:cNvSpPr>
              <a:spLocks noChangeAspect="1"/>
            </p:cNvSpPr>
            <p:nvPr/>
          </p:nvSpPr>
          <p:spPr bwMode="gray">
            <a:xfrm rot="21085610">
              <a:off x="3420268" y="3224559"/>
              <a:ext cx="3175" cy="1588"/>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78" name="Freeform 316"/>
            <p:cNvSpPr>
              <a:spLocks noChangeAspect="1"/>
            </p:cNvSpPr>
            <p:nvPr/>
          </p:nvSpPr>
          <p:spPr bwMode="gray">
            <a:xfrm rot="21085610">
              <a:off x="3412331" y="3222972"/>
              <a:ext cx="6350" cy="19050"/>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79" name="Freeform 317"/>
            <p:cNvSpPr>
              <a:spLocks noChangeAspect="1"/>
            </p:cNvSpPr>
            <p:nvPr/>
          </p:nvSpPr>
          <p:spPr bwMode="gray">
            <a:xfrm rot="21085610">
              <a:off x="3420268" y="3245197"/>
              <a:ext cx="1588" cy="9525"/>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80" name="Freeform 318"/>
            <p:cNvSpPr>
              <a:spLocks noChangeAspect="1"/>
            </p:cNvSpPr>
            <p:nvPr/>
          </p:nvSpPr>
          <p:spPr bwMode="gray">
            <a:xfrm rot="21085610">
              <a:off x="3434556" y="3218209"/>
              <a:ext cx="1588" cy="1270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81" name="Freeform 319"/>
            <p:cNvSpPr>
              <a:spLocks noChangeAspect="1"/>
            </p:cNvSpPr>
            <p:nvPr/>
          </p:nvSpPr>
          <p:spPr bwMode="gray">
            <a:xfrm rot="21085610">
              <a:off x="3442493" y="3229322"/>
              <a:ext cx="4763" cy="14288"/>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82" name="Freeform 320"/>
            <p:cNvSpPr>
              <a:spLocks noChangeAspect="1"/>
            </p:cNvSpPr>
            <p:nvPr/>
          </p:nvSpPr>
          <p:spPr bwMode="gray">
            <a:xfrm rot="21085610">
              <a:off x="3456781" y="3240434"/>
              <a:ext cx="3175" cy="3175"/>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83" name="Freeform 321"/>
            <p:cNvSpPr>
              <a:spLocks noChangeAspect="1"/>
            </p:cNvSpPr>
            <p:nvPr/>
          </p:nvSpPr>
          <p:spPr bwMode="gray">
            <a:xfrm rot="21085610">
              <a:off x="3450431" y="3254722"/>
              <a:ext cx="4763" cy="15875"/>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84" name="Freeform 322"/>
            <p:cNvSpPr>
              <a:spLocks noChangeAspect="1"/>
            </p:cNvSpPr>
            <p:nvPr/>
          </p:nvSpPr>
          <p:spPr bwMode="gray">
            <a:xfrm rot="21085610">
              <a:off x="3464718" y="3269009"/>
              <a:ext cx="4763" cy="14288"/>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85" name="Freeform 323"/>
            <p:cNvSpPr>
              <a:spLocks noChangeAspect="1"/>
            </p:cNvSpPr>
            <p:nvPr/>
          </p:nvSpPr>
          <p:spPr bwMode="gray">
            <a:xfrm rot="21085610">
              <a:off x="3477418" y="3278534"/>
              <a:ext cx="4763" cy="1588"/>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86" name="Freeform 324"/>
            <p:cNvSpPr>
              <a:spLocks noChangeAspect="1"/>
            </p:cNvSpPr>
            <p:nvPr/>
          </p:nvSpPr>
          <p:spPr bwMode="gray">
            <a:xfrm rot="21085610">
              <a:off x="3488531" y="3284884"/>
              <a:ext cx="9525" cy="6350"/>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87" name="Freeform 325"/>
            <p:cNvSpPr>
              <a:spLocks noChangeAspect="1"/>
            </p:cNvSpPr>
            <p:nvPr/>
          </p:nvSpPr>
          <p:spPr bwMode="gray">
            <a:xfrm rot="21085610">
              <a:off x="3475831" y="3302347"/>
              <a:ext cx="6350" cy="9525"/>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88" name="Freeform 326"/>
            <p:cNvSpPr>
              <a:spLocks noChangeAspect="1"/>
            </p:cNvSpPr>
            <p:nvPr/>
          </p:nvSpPr>
          <p:spPr bwMode="gray">
            <a:xfrm rot="21085610">
              <a:off x="3418681" y="3243609"/>
              <a:ext cx="3175" cy="4763"/>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89" name="Freeform 327"/>
            <p:cNvSpPr>
              <a:spLocks noChangeAspect="1"/>
            </p:cNvSpPr>
            <p:nvPr/>
          </p:nvSpPr>
          <p:spPr bwMode="gray">
            <a:xfrm rot="21085610">
              <a:off x="3386931" y="3227734"/>
              <a:ext cx="1588" cy="6350"/>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90" name="Freeform 328"/>
            <p:cNvSpPr>
              <a:spLocks noChangeAspect="1"/>
            </p:cNvSpPr>
            <p:nvPr/>
          </p:nvSpPr>
          <p:spPr bwMode="gray">
            <a:xfrm rot="21085610">
              <a:off x="3383756" y="3235672"/>
              <a:ext cx="3175" cy="3175"/>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91" name="Freeform 329"/>
            <p:cNvSpPr>
              <a:spLocks noChangeAspect="1"/>
            </p:cNvSpPr>
            <p:nvPr/>
          </p:nvSpPr>
          <p:spPr bwMode="gray">
            <a:xfrm rot="21085610">
              <a:off x="3374231" y="3238847"/>
              <a:ext cx="6350" cy="6350"/>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92" name="Freeform 330"/>
            <p:cNvSpPr>
              <a:spLocks noChangeAspect="1"/>
            </p:cNvSpPr>
            <p:nvPr/>
          </p:nvSpPr>
          <p:spPr bwMode="gray">
            <a:xfrm rot="20552049">
              <a:off x="3417093" y="3375372"/>
              <a:ext cx="23813" cy="17463"/>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93" name="Freeform 331"/>
            <p:cNvSpPr>
              <a:spLocks noChangeAspect="1"/>
            </p:cNvSpPr>
            <p:nvPr/>
          </p:nvSpPr>
          <p:spPr bwMode="gray">
            <a:xfrm rot="20552049">
              <a:off x="3482181" y="3318222"/>
              <a:ext cx="38100" cy="52388"/>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94" name="Freeform 332"/>
            <p:cNvSpPr>
              <a:spLocks noChangeAspect="1"/>
            </p:cNvSpPr>
            <p:nvPr/>
          </p:nvSpPr>
          <p:spPr bwMode="gray">
            <a:xfrm rot="20552049">
              <a:off x="3596481" y="3349972"/>
              <a:ext cx="1588" cy="1588"/>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95" name="Freeform 333"/>
            <p:cNvSpPr>
              <a:spLocks noChangeAspect="1"/>
            </p:cNvSpPr>
            <p:nvPr/>
          </p:nvSpPr>
          <p:spPr bwMode="gray">
            <a:xfrm rot="20552049">
              <a:off x="3618706" y="3392834"/>
              <a:ext cx="3175" cy="1111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96" name="Freeform 334"/>
            <p:cNvSpPr>
              <a:spLocks noChangeAspect="1"/>
            </p:cNvSpPr>
            <p:nvPr/>
          </p:nvSpPr>
          <p:spPr bwMode="gray">
            <a:xfrm rot="20552049">
              <a:off x="3642518" y="3470622"/>
              <a:ext cx="3175" cy="4763"/>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97" name="Freeform 335"/>
            <p:cNvSpPr>
              <a:spLocks noChangeAspect="1"/>
            </p:cNvSpPr>
            <p:nvPr/>
          </p:nvSpPr>
          <p:spPr bwMode="gray">
            <a:xfrm rot="20552049">
              <a:off x="3636168" y="3484909"/>
              <a:ext cx="9525" cy="15875"/>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98" name="Freeform 336"/>
            <p:cNvSpPr>
              <a:spLocks noChangeAspect="1"/>
            </p:cNvSpPr>
            <p:nvPr/>
          </p:nvSpPr>
          <p:spPr bwMode="gray">
            <a:xfrm rot="20552049">
              <a:off x="3463131" y="3324572"/>
              <a:ext cx="1588" cy="3175"/>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99" name="Group 337"/>
            <p:cNvGrpSpPr>
              <a:grpSpLocks noChangeAspect="1"/>
            </p:cNvGrpSpPr>
            <p:nvPr/>
          </p:nvGrpSpPr>
          <p:grpSpPr bwMode="gray">
            <a:xfrm>
              <a:off x="3455193" y="3327747"/>
              <a:ext cx="28575" cy="44450"/>
              <a:chOff x="1694" y="2257"/>
              <a:chExt cx="18" cy="28"/>
            </a:xfrm>
            <a:grpFill/>
          </p:grpSpPr>
          <p:sp>
            <p:nvSpPr>
              <p:cNvPr id="217"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18"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100" name="Freeform 340"/>
            <p:cNvSpPr>
              <a:spLocks noChangeAspect="1"/>
            </p:cNvSpPr>
            <p:nvPr/>
          </p:nvSpPr>
          <p:spPr bwMode="gray">
            <a:xfrm rot="20552049">
              <a:off x="3532981" y="3337272"/>
              <a:ext cx="15875" cy="1270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01" name="Freeform 341"/>
            <p:cNvSpPr>
              <a:spLocks noChangeAspect="1"/>
            </p:cNvSpPr>
            <p:nvPr/>
          </p:nvSpPr>
          <p:spPr bwMode="gray">
            <a:xfrm rot="20552049">
              <a:off x="3629818" y="3429347"/>
              <a:ext cx="0" cy="4763"/>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02" name="Freeform 342"/>
            <p:cNvSpPr>
              <a:spLocks noChangeAspect="1"/>
            </p:cNvSpPr>
            <p:nvPr/>
          </p:nvSpPr>
          <p:spPr bwMode="gray">
            <a:xfrm rot="20552049">
              <a:off x="3602831" y="3362672"/>
              <a:ext cx="4763" cy="1111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03" name="Freeform 343"/>
            <p:cNvSpPr>
              <a:spLocks noChangeAspect="1"/>
            </p:cNvSpPr>
            <p:nvPr/>
          </p:nvSpPr>
          <p:spPr bwMode="gray">
            <a:xfrm rot="20552049">
              <a:off x="3556793" y="3334097"/>
              <a:ext cx="0" cy="1588"/>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04" name="Freeform 344"/>
            <p:cNvSpPr>
              <a:spLocks noChangeAspect="1"/>
            </p:cNvSpPr>
            <p:nvPr/>
          </p:nvSpPr>
          <p:spPr bwMode="gray">
            <a:xfrm rot="20552049">
              <a:off x="3559968" y="3346797"/>
              <a:ext cx="1588" cy="3175"/>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05" name="Freeform 345"/>
            <p:cNvSpPr>
              <a:spLocks noChangeAspect="1"/>
            </p:cNvSpPr>
            <p:nvPr/>
          </p:nvSpPr>
          <p:spPr bwMode="gray">
            <a:xfrm rot="20552049">
              <a:off x="3610768" y="3380134"/>
              <a:ext cx="3175" cy="7938"/>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06" name="Freeform 346"/>
            <p:cNvSpPr>
              <a:spLocks noChangeAspect="1"/>
            </p:cNvSpPr>
            <p:nvPr/>
          </p:nvSpPr>
          <p:spPr bwMode="gray">
            <a:xfrm rot="20552049">
              <a:off x="3629818" y="3454747"/>
              <a:ext cx="1588" cy="4763"/>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07" name="Freeform 347"/>
            <p:cNvSpPr>
              <a:spLocks noChangeAspect="1"/>
            </p:cNvSpPr>
            <p:nvPr/>
          </p:nvSpPr>
          <p:spPr bwMode="gray">
            <a:xfrm rot="20552049">
              <a:off x="3325018" y="3280122"/>
              <a:ext cx="117475" cy="77788"/>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08" name="Freeform 348"/>
            <p:cNvSpPr>
              <a:spLocks noChangeAspect="1"/>
            </p:cNvSpPr>
            <p:nvPr/>
          </p:nvSpPr>
          <p:spPr bwMode="gray">
            <a:xfrm rot="20552049">
              <a:off x="3344068" y="3321397"/>
              <a:ext cx="4763" cy="9525"/>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09" name="Freeform 349"/>
            <p:cNvSpPr>
              <a:spLocks noChangeAspect="1"/>
            </p:cNvSpPr>
            <p:nvPr/>
          </p:nvSpPr>
          <p:spPr bwMode="gray">
            <a:xfrm rot="20552049">
              <a:off x="3386931" y="3289647"/>
              <a:ext cx="11113" cy="14288"/>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10" name="Freeform 350"/>
            <p:cNvSpPr>
              <a:spLocks noChangeAspect="1"/>
            </p:cNvSpPr>
            <p:nvPr/>
          </p:nvSpPr>
          <p:spPr bwMode="gray">
            <a:xfrm rot="20552049">
              <a:off x="3585368" y="3346797"/>
              <a:ext cx="0" cy="4763"/>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11" name="Freeform 351"/>
            <p:cNvSpPr>
              <a:spLocks noChangeAspect="1"/>
            </p:cNvSpPr>
            <p:nvPr/>
          </p:nvSpPr>
          <p:spPr bwMode="gray">
            <a:xfrm rot="20552049">
              <a:off x="3626643" y="3413472"/>
              <a:ext cx="1588" cy="6350"/>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112" name="Group 362"/>
            <p:cNvGrpSpPr/>
            <p:nvPr/>
          </p:nvGrpSpPr>
          <p:grpSpPr bwMode="gray">
            <a:xfrm>
              <a:off x="4580731" y="1911697"/>
              <a:ext cx="879476" cy="1109663"/>
              <a:chOff x="4580731" y="1911697"/>
              <a:chExt cx="879476" cy="1109663"/>
            </a:xfrm>
            <a:grpFill/>
          </p:grpSpPr>
          <p:sp>
            <p:nvSpPr>
              <p:cNvPr id="168"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69"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70"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171" name="Group 178"/>
              <p:cNvGrpSpPr>
                <a:grpSpLocks noChangeAspect="1"/>
              </p:cNvGrpSpPr>
              <p:nvPr/>
            </p:nvGrpSpPr>
            <p:grpSpPr bwMode="gray">
              <a:xfrm>
                <a:off x="4876006" y="2765772"/>
                <a:ext cx="204788" cy="242888"/>
                <a:chOff x="2589" y="1903"/>
                <a:chExt cx="129" cy="153"/>
              </a:xfrm>
              <a:grpFill/>
            </p:grpSpPr>
            <p:sp>
              <p:nvSpPr>
                <p:cNvPr id="214"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15"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16"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172"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73"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74"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75"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76"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77"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78"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179" name="Group 189"/>
              <p:cNvGrpSpPr>
                <a:grpSpLocks noChangeAspect="1"/>
              </p:cNvGrpSpPr>
              <p:nvPr/>
            </p:nvGrpSpPr>
            <p:grpSpPr bwMode="gray">
              <a:xfrm>
                <a:off x="4679156" y="2659410"/>
                <a:ext cx="247650" cy="244475"/>
                <a:chOff x="2465" y="1836"/>
                <a:chExt cx="156" cy="154"/>
              </a:xfrm>
              <a:grpFill/>
            </p:grpSpPr>
            <p:sp>
              <p:nvSpPr>
                <p:cNvPr id="212"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13"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grpSp>
            <p:nvGrpSpPr>
              <p:cNvPr id="180" name="Group 179"/>
              <p:cNvGrpSpPr>
                <a:grpSpLocks noChangeAspect="1"/>
              </p:cNvGrpSpPr>
              <p:nvPr/>
            </p:nvGrpSpPr>
            <p:grpSpPr bwMode="gray">
              <a:xfrm>
                <a:off x="4620419" y="2430810"/>
                <a:ext cx="171450" cy="258763"/>
                <a:chOff x="2428" y="1692"/>
                <a:chExt cx="108" cy="163"/>
              </a:xfrm>
              <a:grpFill/>
            </p:grpSpPr>
            <p:sp>
              <p:nvSpPr>
                <p:cNvPr id="210"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solidFill>
                  <a:schemeClr val="accent3"/>
                </a:solid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11"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181"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82"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83"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84"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185" name="Group 199"/>
              <p:cNvGrpSpPr>
                <a:grpSpLocks noChangeAspect="1"/>
              </p:cNvGrpSpPr>
              <p:nvPr/>
            </p:nvGrpSpPr>
            <p:grpSpPr bwMode="gray">
              <a:xfrm>
                <a:off x="5033169" y="2808635"/>
                <a:ext cx="68263" cy="68263"/>
                <a:chOff x="2688" y="1930"/>
                <a:chExt cx="43" cy="43"/>
              </a:xfrm>
              <a:grpFill/>
            </p:grpSpPr>
            <p:sp>
              <p:nvSpPr>
                <p:cNvPr id="208"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09"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186"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87"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88"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89"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90"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91"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92"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93"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94"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95"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96"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97"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98"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99"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00"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01"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02"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03"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04"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205" name="Group 359"/>
              <p:cNvGrpSpPr/>
              <p:nvPr/>
            </p:nvGrpSpPr>
            <p:grpSpPr bwMode="gray">
              <a:xfrm>
                <a:off x="5080794" y="2788583"/>
                <a:ext cx="75600" cy="108000"/>
                <a:chOff x="4160739" y="2986112"/>
                <a:chExt cx="187325" cy="233362"/>
              </a:xfrm>
              <a:grpFill/>
            </p:grpSpPr>
            <p:sp>
              <p:nvSpPr>
                <p:cNvPr id="206"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207"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grpSp>
        <p:grpSp>
          <p:nvGrpSpPr>
            <p:cNvPr id="113" name="Group 368"/>
            <p:cNvGrpSpPr/>
            <p:nvPr/>
          </p:nvGrpSpPr>
          <p:grpSpPr bwMode="gray">
            <a:xfrm>
              <a:off x="4455318" y="2994372"/>
              <a:ext cx="1196974" cy="1339850"/>
              <a:chOff x="4455318" y="2994372"/>
              <a:chExt cx="1196974" cy="1339850"/>
            </a:xfrm>
            <a:grpFill/>
          </p:grpSpPr>
          <p:sp>
            <p:nvSpPr>
              <p:cNvPr id="114" name="Freeform 113"/>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15" name="Freeform 114"/>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116" name="Group 367"/>
              <p:cNvGrpSpPr/>
              <p:nvPr/>
            </p:nvGrpSpPr>
            <p:grpSpPr bwMode="gray">
              <a:xfrm>
                <a:off x="4455318" y="2994372"/>
                <a:ext cx="1196974" cy="1339850"/>
                <a:chOff x="4455318" y="2994372"/>
                <a:chExt cx="1196974" cy="1339850"/>
              </a:xfrm>
              <a:grpFill/>
            </p:grpSpPr>
            <p:sp>
              <p:nvSpPr>
                <p:cNvPr id="117" name="Freeform 116"/>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18" name="Freeform 117"/>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19" name="Freeform 118"/>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20" name="Freeform 119"/>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21" name="Freeform 120"/>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22" name="Freeform 121"/>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23" name="Freeform 122"/>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24" name="Freeform 123"/>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25" name="Freeform 124"/>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26" name="Freeform 125"/>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27" name="Freeform 126"/>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28" name="Freeform 127"/>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29" name="Freeform 128"/>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30" name="Freeform 129"/>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31"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32" name="Freeform 131"/>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33" name="Freeform 132"/>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34" name="Freeform 133"/>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35" name="Freeform 134"/>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136" name="Group 25"/>
                <p:cNvGrpSpPr>
                  <a:grpSpLocks noChangeAspect="1"/>
                </p:cNvGrpSpPr>
                <p:nvPr/>
              </p:nvGrpSpPr>
              <p:grpSpPr bwMode="gray">
                <a:xfrm>
                  <a:off x="4961730" y="3769072"/>
                  <a:ext cx="219075" cy="239713"/>
                  <a:chOff x="2643" y="2535"/>
                  <a:chExt cx="138" cy="151"/>
                </a:xfrm>
                <a:grpFill/>
              </p:grpSpPr>
              <p:sp>
                <p:nvSpPr>
                  <p:cNvPr id="166"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67"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sp>
              <p:nvSpPr>
                <p:cNvPr id="137"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38"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39"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40"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41"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42"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43"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44"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45"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46"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47"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48"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49"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50"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51"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52"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53"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54"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55"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56"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57"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58"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59"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60"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61"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sp>
              <p:nvSpPr>
                <p:cNvPr id="162"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noFill/>
                  <a:prstDash val="solid"/>
                  <a:round/>
                  <a:headEnd type="none" w="med" len="med"/>
                  <a:tailEnd type="none" w="med" len="med"/>
                </a:ln>
                <a:effectLst/>
              </p:spPr>
              <p:txBody>
                <a:bodyPr/>
                <a:lstStyle/>
                <a:p>
                  <a:endParaRPr lang="en-US" sz="2400" dirty="0">
                    <a:solidFill>
                      <a:schemeClr val="bg1"/>
                    </a:solidFill>
                    <a:ea typeface="Roboto" panose="02000000000000000000" pitchFamily="2" charset="0"/>
                  </a:endParaRPr>
                </a:p>
              </p:txBody>
            </p:sp>
            <p:grpSp>
              <p:nvGrpSpPr>
                <p:cNvPr id="163" name="Group 364"/>
                <p:cNvGrpSpPr>
                  <a:grpSpLocks noChangeAspect="1"/>
                </p:cNvGrpSpPr>
                <p:nvPr/>
              </p:nvGrpSpPr>
              <p:grpSpPr bwMode="gray">
                <a:xfrm>
                  <a:off x="5141117" y="3280172"/>
                  <a:ext cx="289379" cy="349200"/>
                  <a:chOff x="3548063" y="12700"/>
                  <a:chExt cx="5667375" cy="6838950"/>
                </a:xfrm>
                <a:grpFill/>
              </p:grpSpPr>
              <p:sp>
                <p:nvSpPr>
                  <p:cNvPr id="164"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noFill/>
                    <a:prstDash val="solid"/>
                    <a:round/>
                    <a:headEnd type="none" w="med" len="med"/>
                    <a:tailEnd type="none" w="med" len="med"/>
                  </a:ln>
                  <a:effectLst/>
                </p:spPr>
                <p:txBody>
                  <a:bodyPr/>
                  <a:lstStyle/>
                  <a:p>
                    <a:endParaRPr lang="en-GB" sz="2400" dirty="0">
                      <a:solidFill>
                        <a:schemeClr val="bg1"/>
                      </a:solidFill>
                      <a:ea typeface="Roboto" panose="02000000000000000000" pitchFamily="2" charset="0"/>
                    </a:endParaRPr>
                  </a:p>
                </p:txBody>
              </p:sp>
              <p:sp>
                <p:nvSpPr>
                  <p:cNvPr id="165"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noFill/>
                    <a:prstDash val="solid"/>
                    <a:round/>
                    <a:headEnd type="none" w="med" len="med"/>
                    <a:tailEnd type="none" w="med" len="med"/>
                  </a:ln>
                  <a:effectLst/>
                </p:spPr>
                <p:txBody>
                  <a:bodyPr/>
                  <a:lstStyle/>
                  <a:p>
                    <a:endParaRPr lang="en-GB" sz="2400" dirty="0">
                      <a:solidFill>
                        <a:schemeClr val="bg1"/>
                      </a:solidFill>
                      <a:ea typeface="Roboto" panose="02000000000000000000" pitchFamily="2" charset="0"/>
                    </a:endParaRPr>
                  </a:p>
                </p:txBody>
              </p:sp>
            </p:grpSp>
          </p:grpSp>
        </p:grpSp>
      </p:grpSp>
      <p:sp>
        <p:nvSpPr>
          <p:cNvPr id="361" name="Freeform 360"/>
          <p:cNvSpPr/>
          <p:nvPr/>
        </p:nvSpPr>
        <p:spPr>
          <a:xfrm>
            <a:off x="923512" y="2859314"/>
            <a:ext cx="1485856" cy="902328"/>
          </a:xfrm>
          <a:custGeom>
            <a:avLst/>
            <a:gdLst>
              <a:gd name="connsiteX0" fmla="*/ 1485856 w 1485856"/>
              <a:gd name="connsiteY0" fmla="*/ 812800 h 902328"/>
              <a:gd name="connsiteX1" fmla="*/ 165056 w 1485856"/>
              <a:gd name="connsiteY1" fmla="*/ 827315 h 902328"/>
              <a:gd name="connsiteX2" fmla="*/ 19913 w 1485856"/>
              <a:gd name="connsiteY2" fmla="*/ 0 h 902328"/>
              <a:gd name="connsiteX3" fmla="*/ 19913 w 1485856"/>
              <a:gd name="connsiteY3" fmla="*/ 0 h 902328"/>
            </a:gdLst>
            <a:ahLst/>
            <a:cxnLst>
              <a:cxn ang="0">
                <a:pos x="connsiteX0" y="connsiteY0"/>
              </a:cxn>
              <a:cxn ang="0">
                <a:pos x="connsiteX1" y="connsiteY1"/>
              </a:cxn>
              <a:cxn ang="0">
                <a:pos x="connsiteX2" y="connsiteY2"/>
              </a:cxn>
              <a:cxn ang="0">
                <a:pos x="connsiteX3" y="connsiteY3"/>
              </a:cxn>
            </a:cxnLst>
            <a:rect l="l" t="t" r="r" b="b"/>
            <a:pathLst>
              <a:path w="1485856" h="902328">
                <a:moveTo>
                  <a:pt x="1485856" y="812800"/>
                </a:moveTo>
                <a:cubicBezTo>
                  <a:pt x="947618" y="887791"/>
                  <a:pt x="409380" y="962782"/>
                  <a:pt x="165056" y="827315"/>
                </a:cubicBezTo>
                <a:cubicBezTo>
                  <a:pt x="-79268" y="691848"/>
                  <a:pt x="19913" y="0"/>
                  <a:pt x="19913" y="0"/>
                </a:cubicBezTo>
                <a:lnTo>
                  <a:pt x="19913" y="0"/>
                </a:lnTo>
              </a:path>
            </a:pathLst>
          </a:custGeom>
          <a:noFill/>
          <a:ln w="3175">
            <a:solidFill>
              <a:schemeClr val="accent2"/>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solidFill>
              <a:ea typeface="Roboto" panose="02000000000000000000" pitchFamily="2" charset="0"/>
            </a:endParaRPr>
          </a:p>
        </p:txBody>
      </p:sp>
      <p:sp>
        <p:nvSpPr>
          <p:cNvPr id="362" name="Freeform 361"/>
          <p:cNvSpPr/>
          <p:nvPr/>
        </p:nvSpPr>
        <p:spPr>
          <a:xfrm>
            <a:off x="2291192" y="2019802"/>
            <a:ext cx="379386" cy="1681341"/>
          </a:xfrm>
          <a:custGeom>
            <a:avLst/>
            <a:gdLst>
              <a:gd name="connsiteX0" fmla="*/ 132690 w 452004"/>
              <a:gd name="connsiteY0" fmla="*/ 1277257 h 1277257"/>
              <a:gd name="connsiteX1" fmla="*/ 16575 w 452004"/>
              <a:gd name="connsiteY1" fmla="*/ 377371 h 1277257"/>
              <a:gd name="connsiteX2" fmla="*/ 452004 w 452004"/>
              <a:gd name="connsiteY2" fmla="*/ 0 h 1277257"/>
            </a:gdLst>
            <a:ahLst/>
            <a:cxnLst>
              <a:cxn ang="0">
                <a:pos x="connsiteX0" y="connsiteY0"/>
              </a:cxn>
              <a:cxn ang="0">
                <a:pos x="connsiteX1" y="connsiteY1"/>
              </a:cxn>
              <a:cxn ang="0">
                <a:pos x="connsiteX2" y="connsiteY2"/>
              </a:cxn>
            </a:cxnLst>
            <a:rect l="l" t="t" r="r" b="b"/>
            <a:pathLst>
              <a:path w="452004" h="1277257">
                <a:moveTo>
                  <a:pt x="132690" y="1277257"/>
                </a:moveTo>
                <a:cubicBezTo>
                  <a:pt x="48023" y="933752"/>
                  <a:pt x="-36644" y="590247"/>
                  <a:pt x="16575" y="377371"/>
                </a:cubicBezTo>
                <a:cubicBezTo>
                  <a:pt x="69794" y="164495"/>
                  <a:pt x="260899" y="82247"/>
                  <a:pt x="452004" y="0"/>
                </a:cubicBezTo>
              </a:path>
            </a:pathLst>
          </a:custGeom>
          <a:noFill/>
          <a:ln w="3175">
            <a:solidFill>
              <a:schemeClr val="accent2"/>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solidFill>
              <a:ea typeface="Roboto" panose="02000000000000000000" pitchFamily="2" charset="0"/>
            </a:endParaRPr>
          </a:p>
        </p:txBody>
      </p:sp>
      <p:sp>
        <p:nvSpPr>
          <p:cNvPr id="363" name="Freeform 362"/>
          <p:cNvSpPr/>
          <p:nvPr/>
        </p:nvSpPr>
        <p:spPr>
          <a:xfrm>
            <a:off x="2365825" y="1828918"/>
            <a:ext cx="1219200" cy="1857711"/>
          </a:xfrm>
          <a:custGeom>
            <a:avLst/>
            <a:gdLst>
              <a:gd name="connsiteX0" fmla="*/ 0 w 1219200"/>
              <a:gd name="connsiteY0" fmla="*/ 1553029 h 1553029"/>
              <a:gd name="connsiteX1" fmla="*/ 1001486 w 1219200"/>
              <a:gd name="connsiteY1" fmla="*/ 1016000 h 1553029"/>
              <a:gd name="connsiteX2" fmla="*/ 1219200 w 1219200"/>
              <a:gd name="connsiteY2" fmla="*/ 0 h 1553029"/>
            </a:gdLst>
            <a:ahLst/>
            <a:cxnLst>
              <a:cxn ang="0">
                <a:pos x="connsiteX0" y="connsiteY0"/>
              </a:cxn>
              <a:cxn ang="0">
                <a:pos x="connsiteX1" y="connsiteY1"/>
              </a:cxn>
              <a:cxn ang="0">
                <a:pos x="connsiteX2" y="connsiteY2"/>
              </a:cxn>
            </a:cxnLst>
            <a:rect l="l" t="t" r="r" b="b"/>
            <a:pathLst>
              <a:path w="1219200" h="1553029">
                <a:moveTo>
                  <a:pt x="0" y="1553029"/>
                </a:moveTo>
                <a:cubicBezTo>
                  <a:pt x="399143" y="1413933"/>
                  <a:pt x="798286" y="1274838"/>
                  <a:pt x="1001486" y="1016000"/>
                </a:cubicBezTo>
                <a:cubicBezTo>
                  <a:pt x="1204686" y="757162"/>
                  <a:pt x="1211943" y="378581"/>
                  <a:pt x="1219200" y="0"/>
                </a:cubicBezTo>
              </a:path>
            </a:pathLst>
          </a:custGeom>
          <a:noFill/>
          <a:ln w="3175">
            <a:solidFill>
              <a:schemeClr val="accent2"/>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solidFill>
              <a:ea typeface="Roboto" panose="02000000000000000000" pitchFamily="2" charset="0"/>
            </a:endParaRPr>
          </a:p>
        </p:txBody>
      </p:sp>
      <p:sp>
        <p:nvSpPr>
          <p:cNvPr id="364" name="Freeform 363"/>
          <p:cNvSpPr/>
          <p:nvPr/>
        </p:nvSpPr>
        <p:spPr>
          <a:xfrm>
            <a:off x="3047997" y="4615543"/>
            <a:ext cx="2206171" cy="770800"/>
          </a:xfrm>
          <a:custGeom>
            <a:avLst/>
            <a:gdLst>
              <a:gd name="connsiteX0" fmla="*/ 0 w 2206171"/>
              <a:gd name="connsiteY0" fmla="*/ 682171 h 770800"/>
              <a:gd name="connsiteX1" fmla="*/ 1233714 w 2206171"/>
              <a:gd name="connsiteY1" fmla="*/ 711200 h 770800"/>
              <a:gd name="connsiteX2" fmla="*/ 2206171 w 2206171"/>
              <a:gd name="connsiteY2" fmla="*/ 0 h 770800"/>
            </a:gdLst>
            <a:ahLst/>
            <a:cxnLst>
              <a:cxn ang="0">
                <a:pos x="connsiteX0" y="connsiteY0"/>
              </a:cxn>
              <a:cxn ang="0">
                <a:pos x="connsiteX1" y="connsiteY1"/>
              </a:cxn>
              <a:cxn ang="0">
                <a:pos x="connsiteX2" y="connsiteY2"/>
              </a:cxn>
            </a:cxnLst>
            <a:rect l="l" t="t" r="r" b="b"/>
            <a:pathLst>
              <a:path w="2206171" h="770800">
                <a:moveTo>
                  <a:pt x="0" y="682171"/>
                </a:moveTo>
                <a:cubicBezTo>
                  <a:pt x="433009" y="753533"/>
                  <a:pt x="866019" y="824895"/>
                  <a:pt x="1233714" y="711200"/>
                </a:cubicBezTo>
                <a:cubicBezTo>
                  <a:pt x="1601409" y="597505"/>
                  <a:pt x="1903790" y="298752"/>
                  <a:pt x="2206171" y="0"/>
                </a:cubicBezTo>
              </a:path>
            </a:pathLst>
          </a:custGeom>
          <a:noFill/>
          <a:ln w="3175">
            <a:solidFill>
              <a:schemeClr val="accent3"/>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solidFill>
              <a:ea typeface="Roboto" panose="02000000000000000000" pitchFamily="2" charset="0"/>
            </a:endParaRPr>
          </a:p>
        </p:txBody>
      </p:sp>
      <p:sp>
        <p:nvSpPr>
          <p:cNvPr id="365" name="Freeform 364"/>
          <p:cNvSpPr/>
          <p:nvPr/>
        </p:nvSpPr>
        <p:spPr>
          <a:xfrm>
            <a:off x="4818740" y="2786743"/>
            <a:ext cx="1393371" cy="232228"/>
          </a:xfrm>
          <a:custGeom>
            <a:avLst/>
            <a:gdLst>
              <a:gd name="connsiteX0" fmla="*/ 1393371 w 1393371"/>
              <a:gd name="connsiteY0" fmla="*/ 232228 h 232228"/>
              <a:gd name="connsiteX1" fmla="*/ 0 w 1393371"/>
              <a:gd name="connsiteY1" fmla="*/ 0 h 232228"/>
            </a:gdLst>
            <a:ahLst/>
            <a:cxnLst>
              <a:cxn ang="0">
                <a:pos x="connsiteX0" y="connsiteY0"/>
              </a:cxn>
              <a:cxn ang="0">
                <a:pos x="connsiteX1" y="connsiteY1"/>
              </a:cxn>
            </a:cxnLst>
            <a:rect l="l" t="t" r="r" b="b"/>
            <a:pathLst>
              <a:path w="1393371" h="232228">
                <a:moveTo>
                  <a:pt x="1393371" y="232228"/>
                </a:moveTo>
                <a:lnTo>
                  <a:pt x="0" y="0"/>
                </a:lnTo>
              </a:path>
            </a:pathLst>
          </a:custGeom>
          <a:noFill/>
          <a:ln w="3175">
            <a:solidFill>
              <a:schemeClr val="accent4"/>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solidFill>
              <a:ea typeface="Roboto" panose="02000000000000000000" pitchFamily="2" charset="0"/>
            </a:endParaRPr>
          </a:p>
        </p:txBody>
      </p:sp>
      <p:sp>
        <p:nvSpPr>
          <p:cNvPr id="366" name="Freeform 365"/>
          <p:cNvSpPr/>
          <p:nvPr/>
        </p:nvSpPr>
        <p:spPr>
          <a:xfrm>
            <a:off x="5297711" y="3004457"/>
            <a:ext cx="899886" cy="986972"/>
          </a:xfrm>
          <a:custGeom>
            <a:avLst/>
            <a:gdLst>
              <a:gd name="connsiteX0" fmla="*/ 899886 w 899886"/>
              <a:gd name="connsiteY0" fmla="*/ 0 h 986972"/>
              <a:gd name="connsiteX1" fmla="*/ 566057 w 899886"/>
              <a:gd name="connsiteY1" fmla="*/ 783772 h 986972"/>
              <a:gd name="connsiteX2" fmla="*/ 0 w 899886"/>
              <a:gd name="connsiteY2" fmla="*/ 986972 h 986972"/>
            </a:gdLst>
            <a:ahLst/>
            <a:cxnLst>
              <a:cxn ang="0">
                <a:pos x="connsiteX0" y="connsiteY0"/>
              </a:cxn>
              <a:cxn ang="0">
                <a:pos x="connsiteX1" y="connsiteY1"/>
              </a:cxn>
              <a:cxn ang="0">
                <a:pos x="connsiteX2" y="connsiteY2"/>
              </a:cxn>
            </a:cxnLst>
            <a:rect l="l" t="t" r="r" b="b"/>
            <a:pathLst>
              <a:path w="899886" h="986972">
                <a:moveTo>
                  <a:pt x="899886" y="0"/>
                </a:moveTo>
                <a:cubicBezTo>
                  <a:pt x="807962" y="309638"/>
                  <a:pt x="716038" y="619277"/>
                  <a:pt x="566057" y="783772"/>
                </a:cubicBezTo>
                <a:cubicBezTo>
                  <a:pt x="416076" y="948267"/>
                  <a:pt x="208038" y="967619"/>
                  <a:pt x="0" y="986972"/>
                </a:cubicBezTo>
              </a:path>
            </a:pathLst>
          </a:custGeom>
          <a:noFill/>
          <a:ln w="3175">
            <a:solidFill>
              <a:schemeClr val="accent4"/>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solidFill>
              <a:ea typeface="Roboto" panose="02000000000000000000" pitchFamily="2" charset="0"/>
            </a:endParaRPr>
          </a:p>
        </p:txBody>
      </p:sp>
      <p:sp>
        <p:nvSpPr>
          <p:cNvPr id="367" name="Freeform 366"/>
          <p:cNvSpPr/>
          <p:nvPr/>
        </p:nvSpPr>
        <p:spPr>
          <a:xfrm>
            <a:off x="4784036" y="3018971"/>
            <a:ext cx="1399047" cy="449943"/>
          </a:xfrm>
          <a:custGeom>
            <a:avLst/>
            <a:gdLst>
              <a:gd name="connsiteX0" fmla="*/ 1399047 w 1399047"/>
              <a:gd name="connsiteY0" fmla="*/ 0 h 449943"/>
              <a:gd name="connsiteX1" fmla="*/ 136304 w 1399047"/>
              <a:gd name="connsiteY1" fmla="*/ 159658 h 449943"/>
              <a:gd name="connsiteX2" fmla="*/ 34704 w 1399047"/>
              <a:gd name="connsiteY2" fmla="*/ 449943 h 449943"/>
              <a:gd name="connsiteX3" fmla="*/ 34704 w 1399047"/>
              <a:gd name="connsiteY3" fmla="*/ 449943 h 449943"/>
            </a:gdLst>
            <a:ahLst/>
            <a:cxnLst>
              <a:cxn ang="0">
                <a:pos x="connsiteX0" y="connsiteY0"/>
              </a:cxn>
              <a:cxn ang="0">
                <a:pos x="connsiteX1" y="connsiteY1"/>
              </a:cxn>
              <a:cxn ang="0">
                <a:pos x="connsiteX2" y="connsiteY2"/>
              </a:cxn>
              <a:cxn ang="0">
                <a:pos x="connsiteX3" y="connsiteY3"/>
              </a:cxn>
            </a:cxnLst>
            <a:rect l="l" t="t" r="r" b="b"/>
            <a:pathLst>
              <a:path w="1399047" h="449943">
                <a:moveTo>
                  <a:pt x="1399047" y="0"/>
                </a:moveTo>
                <a:cubicBezTo>
                  <a:pt x="881370" y="42334"/>
                  <a:pt x="363694" y="84668"/>
                  <a:pt x="136304" y="159658"/>
                </a:cubicBezTo>
                <a:cubicBezTo>
                  <a:pt x="-91087" y="234649"/>
                  <a:pt x="34704" y="449943"/>
                  <a:pt x="34704" y="449943"/>
                </a:cubicBezTo>
                <a:lnTo>
                  <a:pt x="34704" y="449943"/>
                </a:lnTo>
              </a:path>
            </a:pathLst>
          </a:custGeom>
          <a:noFill/>
          <a:ln w="3175">
            <a:solidFill>
              <a:schemeClr val="accent4"/>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solidFill>
              <a:ea typeface="Roboto" panose="02000000000000000000" pitchFamily="2" charset="0"/>
            </a:endParaRPr>
          </a:p>
        </p:txBody>
      </p:sp>
      <p:sp>
        <p:nvSpPr>
          <p:cNvPr id="368" name="Freeform 367"/>
          <p:cNvSpPr/>
          <p:nvPr/>
        </p:nvSpPr>
        <p:spPr>
          <a:xfrm>
            <a:off x="6197597" y="1741714"/>
            <a:ext cx="1081535" cy="1262743"/>
          </a:xfrm>
          <a:custGeom>
            <a:avLst/>
            <a:gdLst>
              <a:gd name="connsiteX0" fmla="*/ 0 w 1081535"/>
              <a:gd name="connsiteY0" fmla="*/ 1262743 h 1262743"/>
              <a:gd name="connsiteX1" fmla="*/ 1074057 w 1081535"/>
              <a:gd name="connsiteY1" fmla="*/ 420915 h 1262743"/>
              <a:gd name="connsiteX2" fmla="*/ 391886 w 1081535"/>
              <a:gd name="connsiteY2" fmla="*/ 0 h 1262743"/>
            </a:gdLst>
            <a:ahLst/>
            <a:cxnLst>
              <a:cxn ang="0">
                <a:pos x="connsiteX0" y="connsiteY0"/>
              </a:cxn>
              <a:cxn ang="0">
                <a:pos x="connsiteX1" y="connsiteY1"/>
              </a:cxn>
              <a:cxn ang="0">
                <a:pos x="connsiteX2" y="connsiteY2"/>
              </a:cxn>
            </a:cxnLst>
            <a:rect l="l" t="t" r="r" b="b"/>
            <a:pathLst>
              <a:path w="1081535" h="1262743">
                <a:moveTo>
                  <a:pt x="0" y="1262743"/>
                </a:moveTo>
                <a:cubicBezTo>
                  <a:pt x="504371" y="947057"/>
                  <a:pt x="1008743" y="631372"/>
                  <a:pt x="1074057" y="420915"/>
                </a:cubicBezTo>
                <a:cubicBezTo>
                  <a:pt x="1139371" y="210458"/>
                  <a:pt x="765628" y="105229"/>
                  <a:pt x="391886" y="0"/>
                </a:cubicBezTo>
              </a:path>
            </a:pathLst>
          </a:custGeom>
          <a:noFill/>
          <a:ln w="3175">
            <a:solidFill>
              <a:schemeClr val="accent4"/>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solidFill>
              <a:ea typeface="Roboto" panose="02000000000000000000" pitchFamily="2" charset="0"/>
            </a:endParaRPr>
          </a:p>
        </p:txBody>
      </p:sp>
      <p:sp>
        <p:nvSpPr>
          <p:cNvPr id="369" name="Freeform 368"/>
          <p:cNvSpPr/>
          <p:nvPr/>
        </p:nvSpPr>
        <p:spPr>
          <a:xfrm>
            <a:off x="6966854" y="3788229"/>
            <a:ext cx="627735" cy="885371"/>
          </a:xfrm>
          <a:custGeom>
            <a:avLst/>
            <a:gdLst>
              <a:gd name="connsiteX0" fmla="*/ 0 w 627735"/>
              <a:gd name="connsiteY0" fmla="*/ 885371 h 885371"/>
              <a:gd name="connsiteX1" fmla="*/ 580571 w 627735"/>
              <a:gd name="connsiteY1" fmla="*/ 246742 h 885371"/>
              <a:gd name="connsiteX2" fmla="*/ 551543 w 627735"/>
              <a:gd name="connsiteY2" fmla="*/ 0 h 885371"/>
            </a:gdLst>
            <a:ahLst/>
            <a:cxnLst>
              <a:cxn ang="0">
                <a:pos x="connsiteX0" y="connsiteY0"/>
              </a:cxn>
              <a:cxn ang="0">
                <a:pos x="connsiteX1" y="connsiteY1"/>
              </a:cxn>
              <a:cxn ang="0">
                <a:pos x="connsiteX2" y="connsiteY2"/>
              </a:cxn>
            </a:cxnLst>
            <a:rect l="l" t="t" r="r" b="b"/>
            <a:pathLst>
              <a:path w="627735" h="885371">
                <a:moveTo>
                  <a:pt x="0" y="885371"/>
                </a:moveTo>
                <a:cubicBezTo>
                  <a:pt x="244323" y="639837"/>
                  <a:pt x="488647" y="394304"/>
                  <a:pt x="580571" y="246742"/>
                </a:cubicBezTo>
                <a:cubicBezTo>
                  <a:pt x="672495" y="99180"/>
                  <a:pt x="612019" y="49590"/>
                  <a:pt x="551543" y="0"/>
                </a:cubicBezTo>
              </a:path>
            </a:pathLst>
          </a:custGeom>
          <a:noFill/>
          <a:ln w="3175">
            <a:solidFill>
              <a:schemeClr val="accent5"/>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solidFill>
              <a:ea typeface="Roboto" panose="02000000000000000000" pitchFamily="2" charset="0"/>
            </a:endParaRPr>
          </a:p>
        </p:txBody>
      </p:sp>
      <p:sp>
        <p:nvSpPr>
          <p:cNvPr id="370" name="Freeform 369"/>
          <p:cNvSpPr/>
          <p:nvPr/>
        </p:nvSpPr>
        <p:spPr>
          <a:xfrm>
            <a:off x="5965368" y="3749334"/>
            <a:ext cx="1001486" cy="909752"/>
          </a:xfrm>
          <a:custGeom>
            <a:avLst/>
            <a:gdLst>
              <a:gd name="connsiteX0" fmla="*/ 1001486 w 1001486"/>
              <a:gd name="connsiteY0" fmla="*/ 909752 h 909752"/>
              <a:gd name="connsiteX1" fmla="*/ 391886 w 1001486"/>
              <a:gd name="connsiteY1" fmla="*/ 38895 h 909752"/>
              <a:gd name="connsiteX2" fmla="*/ 0 w 1001486"/>
              <a:gd name="connsiteY2" fmla="*/ 140495 h 909752"/>
              <a:gd name="connsiteX3" fmla="*/ 0 w 1001486"/>
              <a:gd name="connsiteY3" fmla="*/ 140495 h 909752"/>
            </a:gdLst>
            <a:ahLst/>
            <a:cxnLst>
              <a:cxn ang="0">
                <a:pos x="connsiteX0" y="connsiteY0"/>
              </a:cxn>
              <a:cxn ang="0">
                <a:pos x="connsiteX1" y="connsiteY1"/>
              </a:cxn>
              <a:cxn ang="0">
                <a:pos x="connsiteX2" y="connsiteY2"/>
              </a:cxn>
              <a:cxn ang="0">
                <a:pos x="connsiteX3" y="connsiteY3"/>
              </a:cxn>
            </a:cxnLst>
            <a:rect l="l" t="t" r="r" b="b"/>
            <a:pathLst>
              <a:path w="1001486" h="909752">
                <a:moveTo>
                  <a:pt x="1001486" y="909752"/>
                </a:moveTo>
                <a:cubicBezTo>
                  <a:pt x="780143" y="538428"/>
                  <a:pt x="558800" y="167104"/>
                  <a:pt x="391886" y="38895"/>
                </a:cubicBezTo>
                <a:cubicBezTo>
                  <a:pt x="224972" y="-89314"/>
                  <a:pt x="0" y="140495"/>
                  <a:pt x="0" y="140495"/>
                </a:cubicBezTo>
                <a:lnTo>
                  <a:pt x="0" y="140495"/>
                </a:lnTo>
              </a:path>
            </a:pathLst>
          </a:custGeom>
          <a:noFill/>
          <a:ln w="3175">
            <a:solidFill>
              <a:schemeClr val="accent5"/>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solidFill>
              <a:ea typeface="Roboto" panose="02000000000000000000" pitchFamily="2" charset="0"/>
            </a:endParaRPr>
          </a:p>
        </p:txBody>
      </p:sp>
      <p:sp>
        <p:nvSpPr>
          <p:cNvPr id="371" name="Freeform 370"/>
          <p:cNvSpPr/>
          <p:nvPr/>
        </p:nvSpPr>
        <p:spPr>
          <a:xfrm>
            <a:off x="5486397" y="4107543"/>
            <a:ext cx="1915886" cy="1164907"/>
          </a:xfrm>
          <a:custGeom>
            <a:avLst/>
            <a:gdLst>
              <a:gd name="connsiteX0" fmla="*/ 1915886 w 1915886"/>
              <a:gd name="connsiteY0" fmla="*/ 986971 h 1164907"/>
              <a:gd name="connsiteX1" fmla="*/ 478971 w 1915886"/>
              <a:gd name="connsiteY1" fmla="*/ 1088571 h 1164907"/>
              <a:gd name="connsiteX2" fmla="*/ 0 w 1915886"/>
              <a:gd name="connsiteY2" fmla="*/ 0 h 1164907"/>
            </a:gdLst>
            <a:ahLst/>
            <a:cxnLst>
              <a:cxn ang="0">
                <a:pos x="connsiteX0" y="connsiteY0"/>
              </a:cxn>
              <a:cxn ang="0">
                <a:pos x="connsiteX1" y="connsiteY1"/>
              </a:cxn>
              <a:cxn ang="0">
                <a:pos x="connsiteX2" y="connsiteY2"/>
              </a:cxn>
            </a:cxnLst>
            <a:rect l="l" t="t" r="r" b="b"/>
            <a:pathLst>
              <a:path w="1915886" h="1164907">
                <a:moveTo>
                  <a:pt x="1915886" y="986971"/>
                </a:moveTo>
                <a:cubicBezTo>
                  <a:pt x="1357085" y="1120018"/>
                  <a:pt x="798285" y="1253066"/>
                  <a:pt x="478971" y="1088571"/>
                </a:cubicBezTo>
                <a:cubicBezTo>
                  <a:pt x="159657" y="924076"/>
                  <a:pt x="79828" y="462038"/>
                  <a:pt x="0" y="0"/>
                </a:cubicBezTo>
              </a:path>
            </a:pathLst>
          </a:custGeom>
          <a:noFill/>
          <a:ln w="3175">
            <a:solidFill>
              <a:schemeClr val="accent6"/>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solidFill>
              <a:ea typeface="Roboto" panose="02000000000000000000" pitchFamily="2" charset="0"/>
            </a:endParaRPr>
          </a:p>
        </p:txBody>
      </p:sp>
      <p:sp>
        <p:nvSpPr>
          <p:cNvPr id="372" name="Freeform 371"/>
          <p:cNvSpPr/>
          <p:nvPr/>
        </p:nvSpPr>
        <p:spPr>
          <a:xfrm>
            <a:off x="4775197" y="4093029"/>
            <a:ext cx="2627086" cy="1513915"/>
          </a:xfrm>
          <a:custGeom>
            <a:avLst/>
            <a:gdLst>
              <a:gd name="connsiteX0" fmla="*/ 2627086 w 2627086"/>
              <a:gd name="connsiteY0" fmla="*/ 1016000 h 1513915"/>
              <a:gd name="connsiteX1" fmla="*/ 754743 w 2627086"/>
              <a:gd name="connsiteY1" fmla="*/ 1465942 h 1513915"/>
              <a:gd name="connsiteX2" fmla="*/ 0 w 2627086"/>
              <a:gd name="connsiteY2" fmla="*/ 0 h 1513915"/>
            </a:gdLst>
            <a:ahLst/>
            <a:cxnLst>
              <a:cxn ang="0">
                <a:pos x="connsiteX0" y="connsiteY0"/>
              </a:cxn>
              <a:cxn ang="0">
                <a:pos x="connsiteX1" y="connsiteY1"/>
              </a:cxn>
              <a:cxn ang="0">
                <a:pos x="connsiteX2" y="connsiteY2"/>
              </a:cxn>
            </a:cxnLst>
            <a:rect l="l" t="t" r="r" b="b"/>
            <a:pathLst>
              <a:path w="2627086" h="1513915">
                <a:moveTo>
                  <a:pt x="2627086" y="1016000"/>
                </a:moveTo>
                <a:cubicBezTo>
                  <a:pt x="1909838" y="1325637"/>
                  <a:pt x="1192591" y="1635275"/>
                  <a:pt x="754743" y="1465942"/>
                </a:cubicBezTo>
                <a:cubicBezTo>
                  <a:pt x="316895" y="1296609"/>
                  <a:pt x="158447" y="648304"/>
                  <a:pt x="0" y="0"/>
                </a:cubicBezTo>
              </a:path>
            </a:pathLst>
          </a:custGeom>
          <a:noFill/>
          <a:ln w="3175">
            <a:solidFill>
              <a:schemeClr val="accent6"/>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solidFill>
              <a:ea typeface="Roboto" panose="02000000000000000000" pitchFamily="2" charset="0"/>
            </a:endParaRPr>
          </a:p>
        </p:txBody>
      </p:sp>
      <p:sp>
        <p:nvSpPr>
          <p:cNvPr id="373" name="Freeform 372"/>
          <p:cNvSpPr/>
          <p:nvPr/>
        </p:nvSpPr>
        <p:spPr>
          <a:xfrm>
            <a:off x="1989575" y="4093029"/>
            <a:ext cx="1072936" cy="1175657"/>
          </a:xfrm>
          <a:custGeom>
            <a:avLst/>
            <a:gdLst>
              <a:gd name="connsiteX0" fmla="*/ 1072936 w 1072936"/>
              <a:gd name="connsiteY0" fmla="*/ 1175657 h 1175657"/>
              <a:gd name="connsiteX1" fmla="*/ 85965 w 1072936"/>
              <a:gd name="connsiteY1" fmla="*/ 783771 h 1175657"/>
              <a:gd name="connsiteX2" fmla="*/ 114993 w 1072936"/>
              <a:gd name="connsiteY2" fmla="*/ 0 h 1175657"/>
            </a:gdLst>
            <a:ahLst/>
            <a:cxnLst>
              <a:cxn ang="0">
                <a:pos x="connsiteX0" y="connsiteY0"/>
              </a:cxn>
              <a:cxn ang="0">
                <a:pos x="connsiteX1" y="connsiteY1"/>
              </a:cxn>
              <a:cxn ang="0">
                <a:pos x="connsiteX2" y="connsiteY2"/>
              </a:cxn>
            </a:cxnLst>
            <a:rect l="l" t="t" r="r" b="b"/>
            <a:pathLst>
              <a:path w="1072936" h="1175657">
                <a:moveTo>
                  <a:pt x="1072936" y="1175657"/>
                </a:moveTo>
                <a:cubicBezTo>
                  <a:pt x="659279" y="1077685"/>
                  <a:pt x="245622" y="979714"/>
                  <a:pt x="85965" y="783771"/>
                </a:cubicBezTo>
                <a:cubicBezTo>
                  <a:pt x="-73692" y="587828"/>
                  <a:pt x="20650" y="293914"/>
                  <a:pt x="114993" y="0"/>
                </a:cubicBezTo>
              </a:path>
            </a:pathLst>
          </a:custGeom>
          <a:noFill/>
          <a:ln w="3175">
            <a:solidFill>
              <a:schemeClr val="accent3"/>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solidFill>
              <a:ea typeface="Roboto" panose="02000000000000000000" pitchFamily="2" charset="0"/>
            </a:endParaRPr>
          </a:p>
        </p:txBody>
      </p:sp>
      <p:sp>
        <p:nvSpPr>
          <p:cNvPr id="374" name="Freeform 373"/>
          <p:cNvSpPr/>
          <p:nvPr/>
        </p:nvSpPr>
        <p:spPr>
          <a:xfrm>
            <a:off x="3018968" y="4572000"/>
            <a:ext cx="203641" cy="696686"/>
          </a:xfrm>
          <a:custGeom>
            <a:avLst/>
            <a:gdLst>
              <a:gd name="connsiteX0" fmla="*/ 43543 w 203641"/>
              <a:gd name="connsiteY0" fmla="*/ 696686 h 696686"/>
              <a:gd name="connsiteX1" fmla="*/ 203200 w 203641"/>
              <a:gd name="connsiteY1" fmla="*/ 348343 h 696686"/>
              <a:gd name="connsiteX2" fmla="*/ 0 w 203641"/>
              <a:gd name="connsiteY2" fmla="*/ 0 h 696686"/>
              <a:gd name="connsiteX3" fmla="*/ 0 w 203641"/>
              <a:gd name="connsiteY3" fmla="*/ 0 h 696686"/>
            </a:gdLst>
            <a:ahLst/>
            <a:cxnLst>
              <a:cxn ang="0">
                <a:pos x="connsiteX0" y="connsiteY0"/>
              </a:cxn>
              <a:cxn ang="0">
                <a:pos x="connsiteX1" y="connsiteY1"/>
              </a:cxn>
              <a:cxn ang="0">
                <a:pos x="connsiteX2" y="connsiteY2"/>
              </a:cxn>
              <a:cxn ang="0">
                <a:pos x="connsiteX3" y="connsiteY3"/>
              </a:cxn>
            </a:cxnLst>
            <a:rect l="l" t="t" r="r" b="b"/>
            <a:pathLst>
              <a:path w="203641" h="696686">
                <a:moveTo>
                  <a:pt x="43543" y="696686"/>
                </a:moveTo>
                <a:cubicBezTo>
                  <a:pt x="127000" y="580571"/>
                  <a:pt x="210457" y="464457"/>
                  <a:pt x="203200" y="348343"/>
                </a:cubicBezTo>
                <a:cubicBezTo>
                  <a:pt x="195943" y="232229"/>
                  <a:pt x="0" y="0"/>
                  <a:pt x="0" y="0"/>
                </a:cubicBezTo>
                <a:lnTo>
                  <a:pt x="0" y="0"/>
                </a:lnTo>
              </a:path>
            </a:pathLst>
          </a:custGeom>
          <a:noFill/>
          <a:ln w="3175">
            <a:solidFill>
              <a:schemeClr val="accent3"/>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solidFill>
              <a:ea typeface="Roboto" panose="02000000000000000000" pitchFamily="2" charset="0"/>
            </a:endParaRPr>
          </a:p>
        </p:txBody>
      </p:sp>
      <p:sp>
        <p:nvSpPr>
          <p:cNvPr id="375" name="Freeform 374"/>
          <p:cNvSpPr/>
          <p:nvPr/>
        </p:nvSpPr>
        <p:spPr>
          <a:xfrm>
            <a:off x="6531425" y="3554686"/>
            <a:ext cx="424322" cy="1118914"/>
          </a:xfrm>
          <a:custGeom>
            <a:avLst/>
            <a:gdLst>
              <a:gd name="connsiteX0" fmla="*/ 420915 w 424322"/>
              <a:gd name="connsiteY0" fmla="*/ 1118914 h 1118914"/>
              <a:gd name="connsiteX1" fmla="*/ 362858 w 424322"/>
              <a:gd name="connsiteY1" fmla="*/ 160971 h 1118914"/>
              <a:gd name="connsiteX2" fmla="*/ 0 w 424322"/>
              <a:gd name="connsiteY2" fmla="*/ 1314 h 1118914"/>
              <a:gd name="connsiteX3" fmla="*/ 0 w 424322"/>
              <a:gd name="connsiteY3" fmla="*/ 1314 h 1118914"/>
            </a:gdLst>
            <a:ahLst/>
            <a:cxnLst>
              <a:cxn ang="0">
                <a:pos x="connsiteX0" y="connsiteY0"/>
              </a:cxn>
              <a:cxn ang="0">
                <a:pos x="connsiteX1" y="connsiteY1"/>
              </a:cxn>
              <a:cxn ang="0">
                <a:pos x="connsiteX2" y="connsiteY2"/>
              </a:cxn>
              <a:cxn ang="0">
                <a:pos x="connsiteX3" y="connsiteY3"/>
              </a:cxn>
            </a:cxnLst>
            <a:rect l="l" t="t" r="r" b="b"/>
            <a:pathLst>
              <a:path w="424322" h="1118914">
                <a:moveTo>
                  <a:pt x="420915" y="1118914"/>
                </a:moveTo>
                <a:cubicBezTo>
                  <a:pt x="426962" y="733076"/>
                  <a:pt x="433010" y="347238"/>
                  <a:pt x="362858" y="160971"/>
                </a:cubicBezTo>
                <a:cubicBezTo>
                  <a:pt x="292706" y="-25296"/>
                  <a:pt x="0" y="1314"/>
                  <a:pt x="0" y="1314"/>
                </a:cubicBezTo>
                <a:lnTo>
                  <a:pt x="0" y="1314"/>
                </a:lnTo>
              </a:path>
            </a:pathLst>
          </a:custGeom>
          <a:noFill/>
          <a:ln w="3175">
            <a:solidFill>
              <a:schemeClr val="accent5"/>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solidFill>
              <a:ea typeface="Roboto" panose="02000000000000000000" pitchFamily="2" charset="0"/>
            </a:endParaRPr>
          </a:p>
        </p:txBody>
      </p:sp>
      <p:sp>
        <p:nvSpPr>
          <p:cNvPr id="376" name="Oval 375"/>
          <p:cNvSpPr/>
          <p:nvPr/>
        </p:nvSpPr>
        <p:spPr>
          <a:xfrm>
            <a:off x="2356845" y="3635562"/>
            <a:ext cx="102519" cy="102519"/>
          </a:xfrm>
          <a:prstGeom prst="ellipse">
            <a:avLst/>
          </a:prstGeom>
          <a:solidFill>
            <a:schemeClr val="bg1">
              <a:lumMod val="95000"/>
            </a:schemeClr>
          </a:solidFill>
          <a:ln w="2540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bg1"/>
              </a:solidFill>
              <a:ea typeface="Roboto" panose="02000000000000000000" pitchFamily="2" charset="0"/>
            </a:endParaRPr>
          </a:p>
        </p:txBody>
      </p:sp>
      <p:sp>
        <p:nvSpPr>
          <p:cNvPr id="377" name="Oval 376"/>
          <p:cNvSpPr/>
          <p:nvPr/>
        </p:nvSpPr>
        <p:spPr>
          <a:xfrm>
            <a:off x="3004433" y="5210692"/>
            <a:ext cx="102519" cy="102519"/>
          </a:xfrm>
          <a:prstGeom prst="ellipse">
            <a:avLst/>
          </a:prstGeom>
          <a:solidFill>
            <a:schemeClr val="bg1">
              <a:lumMod val="95000"/>
            </a:schemeClr>
          </a:solidFill>
          <a:ln w="2540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bg1"/>
              </a:solidFill>
              <a:ea typeface="Roboto" panose="02000000000000000000" pitchFamily="2" charset="0"/>
            </a:endParaRPr>
          </a:p>
        </p:txBody>
      </p:sp>
      <p:sp>
        <p:nvSpPr>
          <p:cNvPr id="378" name="Oval 377"/>
          <p:cNvSpPr/>
          <p:nvPr/>
        </p:nvSpPr>
        <p:spPr>
          <a:xfrm>
            <a:off x="7347710" y="5055023"/>
            <a:ext cx="102519" cy="102519"/>
          </a:xfrm>
          <a:prstGeom prst="ellipse">
            <a:avLst/>
          </a:prstGeom>
          <a:solidFill>
            <a:schemeClr val="bg1">
              <a:lumMod val="95000"/>
            </a:schemeClr>
          </a:solidFill>
          <a:ln w="2540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bg1"/>
              </a:solidFill>
              <a:ea typeface="Roboto" panose="02000000000000000000" pitchFamily="2" charset="0"/>
            </a:endParaRPr>
          </a:p>
        </p:txBody>
      </p:sp>
      <p:sp>
        <p:nvSpPr>
          <p:cNvPr id="379" name="Oval 378"/>
          <p:cNvSpPr/>
          <p:nvPr/>
        </p:nvSpPr>
        <p:spPr>
          <a:xfrm>
            <a:off x="6904744" y="4607963"/>
            <a:ext cx="102519" cy="102519"/>
          </a:xfrm>
          <a:prstGeom prst="ellipse">
            <a:avLst/>
          </a:prstGeom>
          <a:solidFill>
            <a:schemeClr val="bg1">
              <a:lumMod val="95000"/>
            </a:schemeClr>
          </a:solidFill>
          <a:ln w="2540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bg1"/>
              </a:solidFill>
              <a:ea typeface="Roboto" panose="02000000000000000000" pitchFamily="2" charset="0"/>
            </a:endParaRPr>
          </a:p>
        </p:txBody>
      </p:sp>
      <p:sp>
        <p:nvSpPr>
          <p:cNvPr id="380" name="Oval 379"/>
          <p:cNvSpPr/>
          <p:nvPr/>
        </p:nvSpPr>
        <p:spPr>
          <a:xfrm>
            <a:off x="6160378" y="2939577"/>
            <a:ext cx="102519" cy="102519"/>
          </a:xfrm>
          <a:prstGeom prst="ellipse">
            <a:avLst/>
          </a:prstGeom>
          <a:solidFill>
            <a:schemeClr val="bg1">
              <a:lumMod val="95000"/>
            </a:schemeClr>
          </a:solidFill>
          <a:ln w="2540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bg1"/>
              </a:solidFill>
              <a:ea typeface="Roboto" panose="02000000000000000000" pitchFamily="2" charset="0"/>
            </a:endParaRPr>
          </a:p>
        </p:txBody>
      </p:sp>
      <p:sp>
        <p:nvSpPr>
          <p:cNvPr id="381" name="Freeform 6"/>
          <p:cNvSpPr>
            <a:spLocks/>
          </p:cNvSpPr>
          <p:nvPr/>
        </p:nvSpPr>
        <p:spPr bwMode="auto">
          <a:xfrm rot="1440000">
            <a:off x="6519518" y="2586371"/>
            <a:ext cx="210025" cy="233789"/>
          </a:xfrm>
          <a:custGeom>
            <a:avLst/>
            <a:gdLst>
              <a:gd name="T0" fmla="*/ 95 w 107"/>
              <a:gd name="T1" fmla="*/ 21 h 119"/>
              <a:gd name="T2" fmla="*/ 82 w 107"/>
              <a:gd name="T3" fmla="*/ 15 h 119"/>
              <a:gd name="T4" fmla="*/ 66 w 107"/>
              <a:gd name="T5" fmla="*/ 44 h 119"/>
              <a:gd name="T6" fmla="*/ 8 w 107"/>
              <a:gd name="T7" fmla="*/ 43 h 119"/>
              <a:gd name="T8" fmla="*/ 0 w 107"/>
              <a:gd name="T9" fmla="*/ 56 h 119"/>
              <a:gd name="T10" fmla="*/ 52 w 107"/>
              <a:gd name="T11" fmla="*/ 66 h 119"/>
              <a:gd name="T12" fmla="*/ 39 w 107"/>
              <a:gd name="T13" fmla="*/ 91 h 119"/>
              <a:gd name="T14" fmla="*/ 25 w 107"/>
              <a:gd name="T15" fmla="*/ 92 h 119"/>
              <a:gd name="T16" fmla="*/ 18 w 107"/>
              <a:gd name="T17" fmla="*/ 100 h 119"/>
              <a:gd name="T18" fmla="*/ 38 w 107"/>
              <a:gd name="T19" fmla="*/ 105 h 119"/>
              <a:gd name="T20" fmla="*/ 49 w 107"/>
              <a:gd name="T21" fmla="*/ 119 h 119"/>
              <a:gd name="T22" fmla="*/ 54 w 107"/>
              <a:gd name="T23" fmla="*/ 110 h 119"/>
              <a:gd name="T24" fmla="*/ 49 w 107"/>
              <a:gd name="T25" fmla="*/ 96 h 119"/>
              <a:gd name="T26" fmla="*/ 65 w 107"/>
              <a:gd name="T27" fmla="*/ 73 h 119"/>
              <a:gd name="T28" fmla="*/ 99 w 107"/>
              <a:gd name="T29" fmla="*/ 112 h 119"/>
              <a:gd name="T30" fmla="*/ 107 w 107"/>
              <a:gd name="T31" fmla="*/ 98 h 119"/>
              <a:gd name="T32" fmla="*/ 79 w 107"/>
              <a:gd name="T33" fmla="*/ 49 h 119"/>
              <a:gd name="T34" fmla="*/ 95 w 107"/>
              <a:gd name="T35" fmla="*/ 2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119">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sz="2400" dirty="0">
              <a:solidFill>
                <a:schemeClr val="bg1"/>
              </a:solidFill>
              <a:ea typeface="Roboto" panose="02000000000000000000" pitchFamily="2" charset="0"/>
            </a:endParaRPr>
          </a:p>
        </p:txBody>
      </p:sp>
      <p:sp>
        <p:nvSpPr>
          <p:cNvPr id="382" name="Freeform 6"/>
          <p:cNvSpPr>
            <a:spLocks/>
          </p:cNvSpPr>
          <p:nvPr/>
        </p:nvSpPr>
        <p:spPr bwMode="auto">
          <a:xfrm rot="13800000">
            <a:off x="5241360" y="2995520"/>
            <a:ext cx="210025" cy="233789"/>
          </a:xfrm>
          <a:custGeom>
            <a:avLst/>
            <a:gdLst>
              <a:gd name="T0" fmla="*/ 95 w 107"/>
              <a:gd name="T1" fmla="*/ 21 h 119"/>
              <a:gd name="T2" fmla="*/ 82 w 107"/>
              <a:gd name="T3" fmla="*/ 15 h 119"/>
              <a:gd name="T4" fmla="*/ 66 w 107"/>
              <a:gd name="T5" fmla="*/ 44 h 119"/>
              <a:gd name="T6" fmla="*/ 8 w 107"/>
              <a:gd name="T7" fmla="*/ 43 h 119"/>
              <a:gd name="T8" fmla="*/ 0 w 107"/>
              <a:gd name="T9" fmla="*/ 56 h 119"/>
              <a:gd name="T10" fmla="*/ 52 w 107"/>
              <a:gd name="T11" fmla="*/ 66 h 119"/>
              <a:gd name="T12" fmla="*/ 39 w 107"/>
              <a:gd name="T13" fmla="*/ 91 h 119"/>
              <a:gd name="T14" fmla="*/ 25 w 107"/>
              <a:gd name="T15" fmla="*/ 92 h 119"/>
              <a:gd name="T16" fmla="*/ 18 w 107"/>
              <a:gd name="T17" fmla="*/ 100 h 119"/>
              <a:gd name="T18" fmla="*/ 38 w 107"/>
              <a:gd name="T19" fmla="*/ 105 h 119"/>
              <a:gd name="T20" fmla="*/ 49 w 107"/>
              <a:gd name="T21" fmla="*/ 119 h 119"/>
              <a:gd name="T22" fmla="*/ 54 w 107"/>
              <a:gd name="T23" fmla="*/ 110 h 119"/>
              <a:gd name="T24" fmla="*/ 49 w 107"/>
              <a:gd name="T25" fmla="*/ 96 h 119"/>
              <a:gd name="T26" fmla="*/ 65 w 107"/>
              <a:gd name="T27" fmla="*/ 73 h 119"/>
              <a:gd name="T28" fmla="*/ 99 w 107"/>
              <a:gd name="T29" fmla="*/ 112 h 119"/>
              <a:gd name="T30" fmla="*/ 107 w 107"/>
              <a:gd name="T31" fmla="*/ 98 h 119"/>
              <a:gd name="T32" fmla="*/ 79 w 107"/>
              <a:gd name="T33" fmla="*/ 49 h 119"/>
              <a:gd name="T34" fmla="*/ 95 w 107"/>
              <a:gd name="T35" fmla="*/ 2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119">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sz="2400" dirty="0">
              <a:solidFill>
                <a:schemeClr val="bg1"/>
              </a:solidFill>
              <a:ea typeface="Roboto" panose="02000000000000000000" pitchFamily="2" charset="0"/>
            </a:endParaRPr>
          </a:p>
        </p:txBody>
      </p:sp>
      <p:sp>
        <p:nvSpPr>
          <p:cNvPr id="383" name="Freeform 6"/>
          <p:cNvSpPr>
            <a:spLocks/>
          </p:cNvSpPr>
          <p:nvPr/>
        </p:nvSpPr>
        <p:spPr bwMode="auto">
          <a:xfrm rot="14940000">
            <a:off x="5105955" y="2756950"/>
            <a:ext cx="210025" cy="233789"/>
          </a:xfrm>
          <a:custGeom>
            <a:avLst/>
            <a:gdLst>
              <a:gd name="T0" fmla="*/ 95 w 107"/>
              <a:gd name="T1" fmla="*/ 21 h 119"/>
              <a:gd name="T2" fmla="*/ 82 w 107"/>
              <a:gd name="T3" fmla="*/ 15 h 119"/>
              <a:gd name="T4" fmla="*/ 66 w 107"/>
              <a:gd name="T5" fmla="*/ 44 h 119"/>
              <a:gd name="T6" fmla="*/ 8 w 107"/>
              <a:gd name="T7" fmla="*/ 43 h 119"/>
              <a:gd name="T8" fmla="*/ 0 w 107"/>
              <a:gd name="T9" fmla="*/ 56 h 119"/>
              <a:gd name="T10" fmla="*/ 52 w 107"/>
              <a:gd name="T11" fmla="*/ 66 h 119"/>
              <a:gd name="T12" fmla="*/ 39 w 107"/>
              <a:gd name="T13" fmla="*/ 91 h 119"/>
              <a:gd name="T14" fmla="*/ 25 w 107"/>
              <a:gd name="T15" fmla="*/ 92 h 119"/>
              <a:gd name="T16" fmla="*/ 18 w 107"/>
              <a:gd name="T17" fmla="*/ 100 h 119"/>
              <a:gd name="T18" fmla="*/ 38 w 107"/>
              <a:gd name="T19" fmla="*/ 105 h 119"/>
              <a:gd name="T20" fmla="*/ 49 w 107"/>
              <a:gd name="T21" fmla="*/ 119 h 119"/>
              <a:gd name="T22" fmla="*/ 54 w 107"/>
              <a:gd name="T23" fmla="*/ 110 h 119"/>
              <a:gd name="T24" fmla="*/ 49 w 107"/>
              <a:gd name="T25" fmla="*/ 96 h 119"/>
              <a:gd name="T26" fmla="*/ 65 w 107"/>
              <a:gd name="T27" fmla="*/ 73 h 119"/>
              <a:gd name="T28" fmla="*/ 99 w 107"/>
              <a:gd name="T29" fmla="*/ 112 h 119"/>
              <a:gd name="T30" fmla="*/ 107 w 107"/>
              <a:gd name="T31" fmla="*/ 98 h 119"/>
              <a:gd name="T32" fmla="*/ 79 w 107"/>
              <a:gd name="T33" fmla="*/ 49 h 119"/>
              <a:gd name="T34" fmla="*/ 95 w 107"/>
              <a:gd name="T35" fmla="*/ 2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119">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sz="2400" dirty="0">
              <a:solidFill>
                <a:schemeClr val="bg1"/>
              </a:solidFill>
              <a:ea typeface="Roboto" panose="02000000000000000000" pitchFamily="2" charset="0"/>
            </a:endParaRPr>
          </a:p>
        </p:txBody>
      </p:sp>
      <p:sp>
        <p:nvSpPr>
          <p:cNvPr id="384" name="Freeform 6"/>
          <p:cNvSpPr>
            <a:spLocks/>
          </p:cNvSpPr>
          <p:nvPr/>
        </p:nvSpPr>
        <p:spPr bwMode="auto">
          <a:xfrm rot="16560000">
            <a:off x="5287805" y="5386820"/>
            <a:ext cx="210025" cy="233789"/>
          </a:xfrm>
          <a:custGeom>
            <a:avLst/>
            <a:gdLst>
              <a:gd name="T0" fmla="*/ 95 w 107"/>
              <a:gd name="T1" fmla="*/ 21 h 119"/>
              <a:gd name="T2" fmla="*/ 82 w 107"/>
              <a:gd name="T3" fmla="*/ 15 h 119"/>
              <a:gd name="T4" fmla="*/ 66 w 107"/>
              <a:gd name="T5" fmla="*/ 44 h 119"/>
              <a:gd name="T6" fmla="*/ 8 w 107"/>
              <a:gd name="T7" fmla="*/ 43 h 119"/>
              <a:gd name="T8" fmla="*/ 0 w 107"/>
              <a:gd name="T9" fmla="*/ 56 h 119"/>
              <a:gd name="T10" fmla="*/ 52 w 107"/>
              <a:gd name="T11" fmla="*/ 66 h 119"/>
              <a:gd name="T12" fmla="*/ 39 w 107"/>
              <a:gd name="T13" fmla="*/ 91 h 119"/>
              <a:gd name="T14" fmla="*/ 25 w 107"/>
              <a:gd name="T15" fmla="*/ 92 h 119"/>
              <a:gd name="T16" fmla="*/ 18 w 107"/>
              <a:gd name="T17" fmla="*/ 100 h 119"/>
              <a:gd name="T18" fmla="*/ 38 w 107"/>
              <a:gd name="T19" fmla="*/ 105 h 119"/>
              <a:gd name="T20" fmla="*/ 49 w 107"/>
              <a:gd name="T21" fmla="*/ 119 h 119"/>
              <a:gd name="T22" fmla="*/ 54 w 107"/>
              <a:gd name="T23" fmla="*/ 110 h 119"/>
              <a:gd name="T24" fmla="*/ 49 w 107"/>
              <a:gd name="T25" fmla="*/ 96 h 119"/>
              <a:gd name="T26" fmla="*/ 65 w 107"/>
              <a:gd name="T27" fmla="*/ 73 h 119"/>
              <a:gd name="T28" fmla="*/ 99 w 107"/>
              <a:gd name="T29" fmla="*/ 112 h 119"/>
              <a:gd name="T30" fmla="*/ 107 w 107"/>
              <a:gd name="T31" fmla="*/ 98 h 119"/>
              <a:gd name="T32" fmla="*/ 79 w 107"/>
              <a:gd name="T33" fmla="*/ 49 h 119"/>
              <a:gd name="T34" fmla="*/ 95 w 107"/>
              <a:gd name="T35" fmla="*/ 2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119">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sz="2400" dirty="0">
              <a:solidFill>
                <a:schemeClr val="bg1"/>
              </a:solidFill>
              <a:ea typeface="Roboto" panose="02000000000000000000" pitchFamily="2" charset="0"/>
            </a:endParaRPr>
          </a:p>
        </p:txBody>
      </p:sp>
      <p:sp>
        <p:nvSpPr>
          <p:cNvPr id="385" name="Freeform 6"/>
          <p:cNvSpPr>
            <a:spLocks/>
          </p:cNvSpPr>
          <p:nvPr/>
        </p:nvSpPr>
        <p:spPr bwMode="auto">
          <a:xfrm rot="15960000">
            <a:off x="5875334" y="5101185"/>
            <a:ext cx="210025" cy="233789"/>
          </a:xfrm>
          <a:custGeom>
            <a:avLst/>
            <a:gdLst>
              <a:gd name="T0" fmla="*/ 95 w 107"/>
              <a:gd name="T1" fmla="*/ 21 h 119"/>
              <a:gd name="T2" fmla="*/ 82 w 107"/>
              <a:gd name="T3" fmla="*/ 15 h 119"/>
              <a:gd name="T4" fmla="*/ 66 w 107"/>
              <a:gd name="T5" fmla="*/ 44 h 119"/>
              <a:gd name="T6" fmla="*/ 8 w 107"/>
              <a:gd name="T7" fmla="*/ 43 h 119"/>
              <a:gd name="T8" fmla="*/ 0 w 107"/>
              <a:gd name="T9" fmla="*/ 56 h 119"/>
              <a:gd name="T10" fmla="*/ 52 w 107"/>
              <a:gd name="T11" fmla="*/ 66 h 119"/>
              <a:gd name="T12" fmla="*/ 39 w 107"/>
              <a:gd name="T13" fmla="*/ 91 h 119"/>
              <a:gd name="T14" fmla="*/ 25 w 107"/>
              <a:gd name="T15" fmla="*/ 92 h 119"/>
              <a:gd name="T16" fmla="*/ 18 w 107"/>
              <a:gd name="T17" fmla="*/ 100 h 119"/>
              <a:gd name="T18" fmla="*/ 38 w 107"/>
              <a:gd name="T19" fmla="*/ 105 h 119"/>
              <a:gd name="T20" fmla="*/ 49 w 107"/>
              <a:gd name="T21" fmla="*/ 119 h 119"/>
              <a:gd name="T22" fmla="*/ 54 w 107"/>
              <a:gd name="T23" fmla="*/ 110 h 119"/>
              <a:gd name="T24" fmla="*/ 49 w 107"/>
              <a:gd name="T25" fmla="*/ 96 h 119"/>
              <a:gd name="T26" fmla="*/ 65 w 107"/>
              <a:gd name="T27" fmla="*/ 73 h 119"/>
              <a:gd name="T28" fmla="*/ 99 w 107"/>
              <a:gd name="T29" fmla="*/ 112 h 119"/>
              <a:gd name="T30" fmla="*/ 107 w 107"/>
              <a:gd name="T31" fmla="*/ 98 h 119"/>
              <a:gd name="T32" fmla="*/ 79 w 107"/>
              <a:gd name="T33" fmla="*/ 49 h 119"/>
              <a:gd name="T34" fmla="*/ 95 w 107"/>
              <a:gd name="T35" fmla="*/ 2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119">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sz="2400" dirty="0">
              <a:solidFill>
                <a:schemeClr val="bg1"/>
              </a:solidFill>
              <a:ea typeface="Roboto" panose="02000000000000000000" pitchFamily="2" charset="0"/>
            </a:endParaRPr>
          </a:p>
        </p:txBody>
      </p:sp>
      <p:sp>
        <p:nvSpPr>
          <p:cNvPr id="386" name="Freeform 6"/>
          <p:cNvSpPr>
            <a:spLocks/>
          </p:cNvSpPr>
          <p:nvPr/>
        </p:nvSpPr>
        <p:spPr bwMode="auto">
          <a:xfrm rot="17640000">
            <a:off x="6498550" y="3985575"/>
            <a:ext cx="210025" cy="233789"/>
          </a:xfrm>
          <a:custGeom>
            <a:avLst/>
            <a:gdLst>
              <a:gd name="T0" fmla="*/ 95 w 107"/>
              <a:gd name="T1" fmla="*/ 21 h 119"/>
              <a:gd name="T2" fmla="*/ 82 w 107"/>
              <a:gd name="T3" fmla="*/ 15 h 119"/>
              <a:gd name="T4" fmla="*/ 66 w 107"/>
              <a:gd name="T5" fmla="*/ 44 h 119"/>
              <a:gd name="T6" fmla="*/ 8 w 107"/>
              <a:gd name="T7" fmla="*/ 43 h 119"/>
              <a:gd name="T8" fmla="*/ 0 w 107"/>
              <a:gd name="T9" fmla="*/ 56 h 119"/>
              <a:gd name="T10" fmla="*/ 52 w 107"/>
              <a:gd name="T11" fmla="*/ 66 h 119"/>
              <a:gd name="T12" fmla="*/ 39 w 107"/>
              <a:gd name="T13" fmla="*/ 91 h 119"/>
              <a:gd name="T14" fmla="*/ 25 w 107"/>
              <a:gd name="T15" fmla="*/ 92 h 119"/>
              <a:gd name="T16" fmla="*/ 18 w 107"/>
              <a:gd name="T17" fmla="*/ 100 h 119"/>
              <a:gd name="T18" fmla="*/ 38 w 107"/>
              <a:gd name="T19" fmla="*/ 105 h 119"/>
              <a:gd name="T20" fmla="*/ 49 w 107"/>
              <a:gd name="T21" fmla="*/ 119 h 119"/>
              <a:gd name="T22" fmla="*/ 54 w 107"/>
              <a:gd name="T23" fmla="*/ 110 h 119"/>
              <a:gd name="T24" fmla="*/ 49 w 107"/>
              <a:gd name="T25" fmla="*/ 96 h 119"/>
              <a:gd name="T26" fmla="*/ 65 w 107"/>
              <a:gd name="T27" fmla="*/ 73 h 119"/>
              <a:gd name="T28" fmla="*/ 99 w 107"/>
              <a:gd name="T29" fmla="*/ 112 h 119"/>
              <a:gd name="T30" fmla="*/ 107 w 107"/>
              <a:gd name="T31" fmla="*/ 98 h 119"/>
              <a:gd name="T32" fmla="*/ 79 w 107"/>
              <a:gd name="T33" fmla="*/ 49 h 119"/>
              <a:gd name="T34" fmla="*/ 95 w 107"/>
              <a:gd name="T35" fmla="*/ 2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119">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sz="2400" dirty="0">
              <a:solidFill>
                <a:schemeClr val="bg1"/>
              </a:solidFill>
              <a:ea typeface="Roboto" panose="02000000000000000000" pitchFamily="2" charset="0"/>
            </a:endParaRPr>
          </a:p>
        </p:txBody>
      </p:sp>
      <p:sp>
        <p:nvSpPr>
          <p:cNvPr id="387" name="Freeform 6"/>
          <p:cNvSpPr>
            <a:spLocks/>
          </p:cNvSpPr>
          <p:nvPr/>
        </p:nvSpPr>
        <p:spPr bwMode="auto">
          <a:xfrm rot="18900000">
            <a:off x="6802108" y="3709450"/>
            <a:ext cx="210025" cy="233789"/>
          </a:xfrm>
          <a:custGeom>
            <a:avLst/>
            <a:gdLst>
              <a:gd name="T0" fmla="*/ 95 w 107"/>
              <a:gd name="T1" fmla="*/ 21 h 119"/>
              <a:gd name="T2" fmla="*/ 82 w 107"/>
              <a:gd name="T3" fmla="*/ 15 h 119"/>
              <a:gd name="T4" fmla="*/ 66 w 107"/>
              <a:gd name="T5" fmla="*/ 44 h 119"/>
              <a:gd name="T6" fmla="*/ 8 w 107"/>
              <a:gd name="T7" fmla="*/ 43 h 119"/>
              <a:gd name="T8" fmla="*/ 0 w 107"/>
              <a:gd name="T9" fmla="*/ 56 h 119"/>
              <a:gd name="T10" fmla="*/ 52 w 107"/>
              <a:gd name="T11" fmla="*/ 66 h 119"/>
              <a:gd name="T12" fmla="*/ 39 w 107"/>
              <a:gd name="T13" fmla="*/ 91 h 119"/>
              <a:gd name="T14" fmla="*/ 25 w 107"/>
              <a:gd name="T15" fmla="*/ 92 h 119"/>
              <a:gd name="T16" fmla="*/ 18 w 107"/>
              <a:gd name="T17" fmla="*/ 100 h 119"/>
              <a:gd name="T18" fmla="*/ 38 w 107"/>
              <a:gd name="T19" fmla="*/ 105 h 119"/>
              <a:gd name="T20" fmla="*/ 49 w 107"/>
              <a:gd name="T21" fmla="*/ 119 h 119"/>
              <a:gd name="T22" fmla="*/ 54 w 107"/>
              <a:gd name="T23" fmla="*/ 110 h 119"/>
              <a:gd name="T24" fmla="*/ 49 w 107"/>
              <a:gd name="T25" fmla="*/ 96 h 119"/>
              <a:gd name="T26" fmla="*/ 65 w 107"/>
              <a:gd name="T27" fmla="*/ 73 h 119"/>
              <a:gd name="T28" fmla="*/ 99 w 107"/>
              <a:gd name="T29" fmla="*/ 112 h 119"/>
              <a:gd name="T30" fmla="*/ 107 w 107"/>
              <a:gd name="T31" fmla="*/ 98 h 119"/>
              <a:gd name="T32" fmla="*/ 79 w 107"/>
              <a:gd name="T33" fmla="*/ 49 h 119"/>
              <a:gd name="T34" fmla="*/ 95 w 107"/>
              <a:gd name="T35" fmla="*/ 2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119">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sz="2400" dirty="0">
              <a:solidFill>
                <a:schemeClr val="bg1"/>
              </a:solidFill>
              <a:ea typeface="Roboto" panose="02000000000000000000" pitchFamily="2" charset="0"/>
            </a:endParaRPr>
          </a:p>
        </p:txBody>
      </p:sp>
      <p:sp>
        <p:nvSpPr>
          <p:cNvPr id="388" name="Freeform 6"/>
          <p:cNvSpPr>
            <a:spLocks/>
          </p:cNvSpPr>
          <p:nvPr/>
        </p:nvSpPr>
        <p:spPr bwMode="auto">
          <a:xfrm rot="540000">
            <a:off x="7319100" y="4063914"/>
            <a:ext cx="210025" cy="233789"/>
          </a:xfrm>
          <a:custGeom>
            <a:avLst/>
            <a:gdLst>
              <a:gd name="T0" fmla="*/ 95 w 107"/>
              <a:gd name="T1" fmla="*/ 21 h 119"/>
              <a:gd name="T2" fmla="*/ 82 w 107"/>
              <a:gd name="T3" fmla="*/ 15 h 119"/>
              <a:gd name="T4" fmla="*/ 66 w 107"/>
              <a:gd name="T5" fmla="*/ 44 h 119"/>
              <a:gd name="T6" fmla="*/ 8 w 107"/>
              <a:gd name="T7" fmla="*/ 43 h 119"/>
              <a:gd name="T8" fmla="*/ 0 w 107"/>
              <a:gd name="T9" fmla="*/ 56 h 119"/>
              <a:gd name="T10" fmla="*/ 52 w 107"/>
              <a:gd name="T11" fmla="*/ 66 h 119"/>
              <a:gd name="T12" fmla="*/ 39 w 107"/>
              <a:gd name="T13" fmla="*/ 91 h 119"/>
              <a:gd name="T14" fmla="*/ 25 w 107"/>
              <a:gd name="T15" fmla="*/ 92 h 119"/>
              <a:gd name="T16" fmla="*/ 18 w 107"/>
              <a:gd name="T17" fmla="*/ 100 h 119"/>
              <a:gd name="T18" fmla="*/ 38 w 107"/>
              <a:gd name="T19" fmla="*/ 105 h 119"/>
              <a:gd name="T20" fmla="*/ 49 w 107"/>
              <a:gd name="T21" fmla="*/ 119 h 119"/>
              <a:gd name="T22" fmla="*/ 54 w 107"/>
              <a:gd name="T23" fmla="*/ 110 h 119"/>
              <a:gd name="T24" fmla="*/ 49 w 107"/>
              <a:gd name="T25" fmla="*/ 96 h 119"/>
              <a:gd name="T26" fmla="*/ 65 w 107"/>
              <a:gd name="T27" fmla="*/ 73 h 119"/>
              <a:gd name="T28" fmla="*/ 99 w 107"/>
              <a:gd name="T29" fmla="*/ 112 h 119"/>
              <a:gd name="T30" fmla="*/ 107 w 107"/>
              <a:gd name="T31" fmla="*/ 98 h 119"/>
              <a:gd name="T32" fmla="*/ 79 w 107"/>
              <a:gd name="T33" fmla="*/ 49 h 119"/>
              <a:gd name="T34" fmla="*/ 95 w 107"/>
              <a:gd name="T35" fmla="*/ 2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119">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sz="2400" dirty="0">
              <a:solidFill>
                <a:schemeClr val="bg1"/>
              </a:solidFill>
              <a:ea typeface="Roboto" panose="02000000000000000000" pitchFamily="2" charset="0"/>
            </a:endParaRPr>
          </a:p>
        </p:txBody>
      </p:sp>
      <p:sp>
        <p:nvSpPr>
          <p:cNvPr id="389" name="Freeform 6"/>
          <p:cNvSpPr>
            <a:spLocks/>
          </p:cNvSpPr>
          <p:nvPr/>
        </p:nvSpPr>
        <p:spPr bwMode="auto">
          <a:xfrm rot="1440000">
            <a:off x="4557442" y="5005651"/>
            <a:ext cx="210025" cy="233789"/>
          </a:xfrm>
          <a:custGeom>
            <a:avLst/>
            <a:gdLst>
              <a:gd name="T0" fmla="*/ 95 w 107"/>
              <a:gd name="T1" fmla="*/ 21 h 119"/>
              <a:gd name="T2" fmla="*/ 82 w 107"/>
              <a:gd name="T3" fmla="*/ 15 h 119"/>
              <a:gd name="T4" fmla="*/ 66 w 107"/>
              <a:gd name="T5" fmla="*/ 44 h 119"/>
              <a:gd name="T6" fmla="*/ 8 w 107"/>
              <a:gd name="T7" fmla="*/ 43 h 119"/>
              <a:gd name="T8" fmla="*/ 0 w 107"/>
              <a:gd name="T9" fmla="*/ 56 h 119"/>
              <a:gd name="T10" fmla="*/ 52 w 107"/>
              <a:gd name="T11" fmla="*/ 66 h 119"/>
              <a:gd name="T12" fmla="*/ 39 w 107"/>
              <a:gd name="T13" fmla="*/ 91 h 119"/>
              <a:gd name="T14" fmla="*/ 25 w 107"/>
              <a:gd name="T15" fmla="*/ 92 h 119"/>
              <a:gd name="T16" fmla="*/ 18 w 107"/>
              <a:gd name="T17" fmla="*/ 100 h 119"/>
              <a:gd name="T18" fmla="*/ 38 w 107"/>
              <a:gd name="T19" fmla="*/ 105 h 119"/>
              <a:gd name="T20" fmla="*/ 49 w 107"/>
              <a:gd name="T21" fmla="*/ 119 h 119"/>
              <a:gd name="T22" fmla="*/ 54 w 107"/>
              <a:gd name="T23" fmla="*/ 110 h 119"/>
              <a:gd name="T24" fmla="*/ 49 w 107"/>
              <a:gd name="T25" fmla="*/ 96 h 119"/>
              <a:gd name="T26" fmla="*/ 65 w 107"/>
              <a:gd name="T27" fmla="*/ 73 h 119"/>
              <a:gd name="T28" fmla="*/ 99 w 107"/>
              <a:gd name="T29" fmla="*/ 112 h 119"/>
              <a:gd name="T30" fmla="*/ 107 w 107"/>
              <a:gd name="T31" fmla="*/ 98 h 119"/>
              <a:gd name="T32" fmla="*/ 79 w 107"/>
              <a:gd name="T33" fmla="*/ 49 h 119"/>
              <a:gd name="T34" fmla="*/ 95 w 107"/>
              <a:gd name="T35" fmla="*/ 2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119">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2400" dirty="0">
              <a:solidFill>
                <a:schemeClr val="bg1"/>
              </a:solidFill>
              <a:ea typeface="Roboto" panose="02000000000000000000" pitchFamily="2" charset="0"/>
            </a:endParaRPr>
          </a:p>
        </p:txBody>
      </p:sp>
      <p:sp>
        <p:nvSpPr>
          <p:cNvPr id="390" name="Freeform 6"/>
          <p:cNvSpPr>
            <a:spLocks/>
          </p:cNvSpPr>
          <p:nvPr/>
        </p:nvSpPr>
        <p:spPr bwMode="auto">
          <a:xfrm rot="15960000">
            <a:off x="2151545" y="4908318"/>
            <a:ext cx="210025" cy="233789"/>
          </a:xfrm>
          <a:custGeom>
            <a:avLst/>
            <a:gdLst>
              <a:gd name="T0" fmla="*/ 95 w 107"/>
              <a:gd name="T1" fmla="*/ 21 h 119"/>
              <a:gd name="T2" fmla="*/ 82 w 107"/>
              <a:gd name="T3" fmla="*/ 15 h 119"/>
              <a:gd name="T4" fmla="*/ 66 w 107"/>
              <a:gd name="T5" fmla="*/ 44 h 119"/>
              <a:gd name="T6" fmla="*/ 8 w 107"/>
              <a:gd name="T7" fmla="*/ 43 h 119"/>
              <a:gd name="T8" fmla="*/ 0 w 107"/>
              <a:gd name="T9" fmla="*/ 56 h 119"/>
              <a:gd name="T10" fmla="*/ 52 w 107"/>
              <a:gd name="T11" fmla="*/ 66 h 119"/>
              <a:gd name="T12" fmla="*/ 39 w 107"/>
              <a:gd name="T13" fmla="*/ 91 h 119"/>
              <a:gd name="T14" fmla="*/ 25 w 107"/>
              <a:gd name="T15" fmla="*/ 92 h 119"/>
              <a:gd name="T16" fmla="*/ 18 w 107"/>
              <a:gd name="T17" fmla="*/ 100 h 119"/>
              <a:gd name="T18" fmla="*/ 38 w 107"/>
              <a:gd name="T19" fmla="*/ 105 h 119"/>
              <a:gd name="T20" fmla="*/ 49 w 107"/>
              <a:gd name="T21" fmla="*/ 119 h 119"/>
              <a:gd name="T22" fmla="*/ 54 w 107"/>
              <a:gd name="T23" fmla="*/ 110 h 119"/>
              <a:gd name="T24" fmla="*/ 49 w 107"/>
              <a:gd name="T25" fmla="*/ 96 h 119"/>
              <a:gd name="T26" fmla="*/ 65 w 107"/>
              <a:gd name="T27" fmla="*/ 73 h 119"/>
              <a:gd name="T28" fmla="*/ 99 w 107"/>
              <a:gd name="T29" fmla="*/ 112 h 119"/>
              <a:gd name="T30" fmla="*/ 107 w 107"/>
              <a:gd name="T31" fmla="*/ 98 h 119"/>
              <a:gd name="T32" fmla="*/ 79 w 107"/>
              <a:gd name="T33" fmla="*/ 49 h 119"/>
              <a:gd name="T34" fmla="*/ 95 w 107"/>
              <a:gd name="T35" fmla="*/ 2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119">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2400" dirty="0">
              <a:solidFill>
                <a:schemeClr val="bg1"/>
              </a:solidFill>
              <a:ea typeface="Roboto" panose="02000000000000000000" pitchFamily="2" charset="0"/>
            </a:endParaRPr>
          </a:p>
        </p:txBody>
      </p:sp>
      <p:sp>
        <p:nvSpPr>
          <p:cNvPr id="391" name="Freeform 6"/>
          <p:cNvSpPr>
            <a:spLocks/>
          </p:cNvSpPr>
          <p:nvPr/>
        </p:nvSpPr>
        <p:spPr bwMode="auto">
          <a:xfrm rot="17640000">
            <a:off x="3040601" y="4652149"/>
            <a:ext cx="210025" cy="233789"/>
          </a:xfrm>
          <a:custGeom>
            <a:avLst/>
            <a:gdLst>
              <a:gd name="T0" fmla="*/ 95 w 107"/>
              <a:gd name="T1" fmla="*/ 21 h 119"/>
              <a:gd name="T2" fmla="*/ 82 w 107"/>
              <a:gd name="T3" fmla="*/ 15 h 119"/>
              <a:gd name="T4" fmla="*/ 66 w 107"/>
              <a:gd name="T5" fmla="*/ 44 h 119"/>
              <a:gd name="T6" fmla="*/ 8 w 107"/>
              <a:gd name="T7" fmla="*/ 43 h 119"/>
              <a:gd name="T8" fmla="*/ 0 w 107"/>
              <a:gd name="T9" fmla="*/ 56 h 119"/>
              <a:gd name="T10" fmla="*/ 52 w 107"/>
              <a:gd name="T11" fmla="*/ 66 h 119"/>
              <a:gd name="T12" fmla="*/ 39 w 107"/>
              <a:gd name="T13" fmla="*/ 91 h 119"/>
              <a:gd name="T14" fmla="*/ 25 w 107"/>
              <a:gd name="T15" fmla="*/ 92 h 119"/>
              <a:gd name="T16" fmla="*/ 18 w 107"/>
              <a:gd name="T17" fmla="*/ 100 h 119"/>
              <a:gd name="T18" fmla="*/ 38 w 107"/>
              <a:gd name="T19" fmla="*/ 105 h 119"/>
              <a:gd name="T20" fmla="*/ 49 w 107"/>
              <a:gd name="T21" fmla="*/ 119 h 119"/>
              <a:gd name="T22" fmla="*/ 54 w 107"/>
              <a:gd name="T23" fmla="*/ 110 h 119"/>
              <a:gd name="T24" fmla="*/ 49 w 107"/>
              <a:gd name="T25" fmla="*/ 96 h 119"/>
              <a:gd name="T26" fmla="*/ 65 w 107"/>
              <a:gd name="T27" fmla="*/ 73 h 119"/>
              <a:gd name="T28" fmla="*/ 99 w 107"/>
              <a:gd name="T29" fmla="*/ 112 h 119"/>
              <a:gd name="T30" fmla="*/ 107 w 107"/>
              <a:gd name="T31" fmla="*/ 98 h 119"/>
              <a:gd name="T32" fmla="*/ 79 w 107"/>
              <a:gd name="T33" fmla="*/ 49 h 119"/>
              <a:gd name="T34" fmla="*/ 95 w 107"/>
              <a:gd name="T35" fmla="*/ 2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119">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2400" dirty="0">
              <a:solidFill>
                <a:schemeClr val="bg1"/>
              </a:solidFill>
              <a:ea typeface="Roboto" panose="02000000000000000000" pitchFamily="2" charset="0"/>
            </a:endParaRPr>
          </a:p>
        </p:txBody>
      </p:sp>
      <p:sp>
        <p:nvSpPr>
          <p:cNvPr id="392" name="Freeform 6"/>
          <p:cNvSpPr>
            <a:spLocks/>
          </p:cNvSpPr>
          <p:nvPr/>
        </p:nvSpPr>
        <p:spPr bwMode="auto">
          <a:xfrm rot="14520000">
            <a:off x="1333700" y="3660934"/>
            <a:ext cx="210025" cy="233789"/>
          </a:xfrm>
          <a:custGeom>
            <a:avLst/>
            <a:gdLst>
              <a:gd name="T0" fmla="*/ 95 w 107"/>
              <a:gd name="T1" fmla="*/ 21 h 119"/>
              <a:gd name="T2" fmla="*/ 82 w 107"/>
              <a:gd name="T3" fmla="*/ 15 h 119"/>
              <a:gd name="T4" fmla="*/ 66 w 107"/>
              <a:gd name="T5" fmla="*/ 44 h 119"/>
              <a:gd name="T6" fmla="*/ 8 w 107"/>
              <a:gd name="T7" fmla="*/ 43 h 119"/>
              <a:gd name="T8" fmla="*/ 0 w 107"/>
              <a:gd name="T9" fmla="*/ 56 h 119"/>
              <a:gd name="T10" fmla="*/ 52 w 107"/>
              <a:gd name="T11" fmla="*/ 66 h 119"/>
              <a:gd name="T12" fmla="*/ 39 w 107"/>
              <a:gd name="T13" fmla="*/ 91 h 119"/>
              <a:gd name="T14" fmla="*/ 25 w 107"/>
              <a:gd name="T15" fmla="*/ 92 h 119"/>
              <a:gd name="T16" fmla="*/ 18 w 107"/>
              <a:gd name="T17" fmla="*/ 100 h 119"/>
              <a:gd name="T18" fmla="*/ 38 w 107"/>
              <a:gd name="T19" fmla="*/ 105 h 119"/>
              <a:gd name="T20" fmla="*/ 49 w 107"/>
              <a:gd name="T21" fmla="*/ 119 h 119"/>
              <a:gd name="T22" fmla="*/ 54 w 107"/>
              <a:gd name="T23" fmla="*/ 110 h 119"/>
              <a:gd name="T24" fmla="*/ 49 w 107"/>
              <a:gd name="T25" fmla="*/ 96 h 119"/>
              <a:gd name="T26" fmla="*/ 65 w 107"/>
              <a:gd name="T27" fmla="*/ 73 h 119"/>
              <a:gd name="T28" fmla="*/ 99 w 107"/>
              <a:gd name="T29" fmla="*/ 112 h 119"/>
              <a:gd name="T30" fmla="*/ 107 w 107"/>
              <a:gd name="T31" fmla="*/ 98 h 119"/>
              <a:gd name="T32" fmla="*/ 79 w 107"/>
              <a:gd name="T33" fmla="*/ 49 h 119"/>
              <a:gd name="T34" fmla="*/ 95 w 107"/>
              <a:gd name="T35" fmla="*/ 2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119">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dirty="0">
              <a:solidFill>
                <a:schemeClr val="bg1"/>
              </a:solidFill>
              <a:ea typeface="Roboto" panose="02000000000000000000" pitchFamily="2" charset="0"/>
            </a:endParaRPr>
          </a:p>
        </p:txBody>
      </p:sp>
      <p:sp>
        <p:nvSpPr>
          <p:cNvPr id="393" name="Freeform 6"/>
          <p:cNvSpPr>
            <a:spLocks/>
          </p:cNvSpPr>
          <p:nvPr/>
        </p:nvSpPr>
        <p:spPr bwMode="auto">
          <a:xfrm rot="-1080000">
            <a:off x="3405232" y="2521180"/>
            <a:ext cx="210025" cy="233789"/>
          </a:xfrm>
          <a:custGeom>
            <a:avLst/>
            <a:gdLst>
              <a:gd name="T0" fmla="*/ 95 w 107"/>
              <a:gd name="T1" fmla="*/ 21 h 119"/>
              <a:gd name="T2" fmla="*/ 82 w 107"/>
              <a:gd name="T3" fmla="*/ 15 h 119"/>
              <a:gd name="T4" fmla="*/ 66 w 107"/>
              <a:gd name="T5" fmla="*/ 44 h 119"/>
              <a:gd name="T6" fmla="*/ 8 w 107"/>
              <a:gd name="T7" fmla="*/ 43 h 119"/>
              <a:gd name="T8" fmla="*/ 0 w 107"/>
              <a:gd name="T9" fmla="*/ 56 h 119"/>
              <a:gd name="T10" fmla="*/ 52 w 107"/>
              <a:gd name="T11" fmla="*/ 66 h 119"/>
              <a:gd name="T12" fmla="*/ 39 w 107"/>
              <a:gd name="T13" fmla="*/ 91 h 119"/>
              <a:gd name="T14" fmla="*/ 25 w 107"/>
              <a:gd name="T15" fmla="*/ 92 h 119"/>
              <a:gd name="T16" fmla="*/ 18 w 107"/>
              <a:gd name="T17" fmla="*/ 100 h 119"/>
              <a:gd name="T18" fmla="*/ 38 w 107"/>
              <a:gd name="T19" fmla="*/ 105 h 119"/>
              <a:gd name="T20" fmla="*/ 49 w 107"/>
              <a:gd name="T21" fmla="*/ 119 h 119"/>
              <a:gd name="T22" fmla="*/ 54 w 107"/>
              <a:gd name="T23" fmla="*/ 110 h 119"/>
              <a:gd name="T24" fmla="*/ 49 w 107"/>
              <a:gd name="T25" fmla="*/ 96 h 119"/>
              <a:gd name="T26" fmla="*/ 65 w 107"/>
              <a:gd name="T27" fmla="*/ 73 h 119"/>
              <a:gd name="T28" fmla="*/ 99 w 107"/>
              <a:gd name="T29" fmla="*/ 112 h 119"/>
              <a:gd name="T30" fmla="*/ 107 w 107"/>
              <a:gd name="T31" fmla="*/ 98 h 119"/>
              <a:gd name="T32" fmla="*/ 79 w 107"/>
              <a:gd name="T33" fmla="*/ 49 h 119"/>
              <a:gd name="T34" fmla="*/ 95 w 107"/>
              <a:gd name="T35" fmla="*/ 2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119">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dirty="0">
              <a:solidFill>
                <a:schemeClr val="bg1"/>
              </a:solidFill>
              <a:ea typeface="Roboto" panose="02000000000000000000" pitchFamily="2" charset="0"/>
            </a:endParaRPr>
          </a:p>
        </p:txBody>
      </p:sp>
      <p:sp>
        <p:nvSpPr>
          <p:cNvPr id="394" name="Freeform 6"/>
          <p:cNvSpPr>
            <a:spLocks/>
          </p:cNvSpPr>
          <p:nvPr/>
        </p:nvSpPr>
        <p:spPr bwMode="auto">
          <a:xfrm rot="19800000">
            <a:off x="2181969" y="2517968"/>
            <a:ext cx="210025" cy="233789"/>
          </a:xfrm>
          <a:custGeom>
            <a:avLst/>
            <a:gdLst>
              <a:gd name="T0" fmla="*/ 95 w 107"/>
              <a:gd name="T1" fmla="*/ 21 h 119"/>
              <a:gd name="T2" fmla="*/ 82 w 107"/>
              <a:gd name="T3" fmla="*/ 15 h 119"/>
              <a:gd name="T4" fmla="*/ 66 w 107"/>
              <a:gd name="T5" fmla="*/ 44 h 119"/>
              <a:gd name="T6" fmla="*/ 8 w 107"/>
              <a:gd name="T7" fmla="*/ 43 h 119"/>
              <a:gd name="T8" fmla="*/ 0 w 107"/>
              <a:gd name="T9" fmla="*/ 56 h 119"/>
              <a:gd name="T10" fmla="*/ 52 w 107"/>
              <a:gd name="T11" fmla="*/ 66 h 119"/>
              <a:gd name="T12" fmla="*/ 39 w 107"/>
              <a:gd name="T13" fmla="*/ 91 h 119"/>
              <a:gd name="T14" fmla="*/ 25 w 107"/>
              <a:gd name="T15" fmla="*/ 92 h 119"/>
              <a:gd name="T16" fmla="*/ 18 w 107"/>
              <a:gd name="T17" fmla="*/ 100 h 119"/>
              <a:gd name="T18" fmla="*/ 38 w 107"/>
              <a:gd name="T19" fmla="*/ 105 h 119"/>
              <a:gd name="T20" fmla="*/ 49 w 107"/>
              <a:gd name="T21" fmla="*/ 119 h 119"/>
              <a:gd name="T22" fmla="*/ 54 w 107"/>
              <a:gd name="T23" fmla="*/ 110 h 119"/>
              <a:gd name="T24" fmla="*/ 49 w 107"/>
              <a:gd name="T25" fmla="*/ 96 h 119"/>
              <a:gd name="T26" fmla="*/ 65 w 107"/>
              <a:gd name="T27" fmla="*/ 73 h 119"/>
              <a:gd name="T28" fmla="*/ 99 w 107"/>
              <a:gd name="T29" fmla="*/ 112 h 119"/>
              <a:gd name="T30" fmla="*/ 107 w 107"/>
              <a:gd name="T31" fmla="*/ 98 h 119"/>
              <a:gd name="T32" fmla="*/ 79 w 107"/>
              <a:gd name="T33" fmla="*/ 49 h 119"/>
              <a:gd name="T34" fmla="*/ 95 w 107"/>
              <a:gd name="T35" fmla="*/ 2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119">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dirty="0">
              <a:solidFill>
                <a:schemeClr val="bg1"/>
              </a:solidFill>
              <a:ea typeface="Roboto" panose="02000000000000000000" pitchFamily="2" charset="0"/>
            </a:endParaRPr>
          </a:p>
        </p:txBody>
      </p:sp>
      <p:grpSp>
        <p:nvGrpSpPr>
          <p:cNvPr id="395" name="Group 394"/>
          <p:cNvGrpSpPr/>
          <p:nvPr/>
        </p:nvGrpSpPr>
        <p:grpSpPr>
          <a:xfrm>
            <a:off x="8938993" y="4171162"/>
            <a:ext cx="2040370" cy="350916"/>
            <a:chOff x="6339466" y="1639806"/>
            <a:chExt cx="2040370" cy="350916"/>
          </a:xfrm>
        </p:grpSpPr>
        <p:sp>
          <p:nvSpPr>
            <p:cNvPr id="396" name="Pentagon 395"/>
            <p:cNvSpPr/>
            <p:nvPr/>
          </p:nvSpPr>
          <p:spPr>
            <a:xfrm>
              <a:off x="6627813" y="1639806"/>
              <a:ext cx="1535960" cy="349856"/>
            </a:xfrm>
            <a:prstGeom prst="homePlate">
              <a:avLst>
                <a:gd name="adj" fmla="val 2584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solidFill>
                <a:ea typeface="Roboto" panose="02000000000000000000" pitchFamily="2" charset="0"/>
              </a:endParaRPr>
            </a:p>
          </p:txBody>
        </p:sp>
        <p:sp>
          <p:nvSpPr>
            <p:cNvPr id="397" name="Round Same Side Corner Rectangle 396"/>
            <p:cNvSpPr/>
            <p:nvPr/>
          </p:nvSpPr>
          <p:spPr>
            <a:xfrm rot="16200000">
              <a:off x="6308975" y="1670297"/>
              <a:ext cx="350916" cy="289934"/>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solidFill>
                <a:ea typeface="Roboto" panose="02000000000000000000" pitchFamily="2" charset="0"/>
              </a:endParaRPr>
            </a:p>
          </p:txBody>
        </p:sp>
        <p:sp>
          <p:nvSpPr>
            <p:cNvPr id="398" name="Freeform 12"/>
            <p:cNvSpPr>
              <a:spLocks/>
            </p:cNvSpPr>
            <p:nvPr/>
          </p:nvSpPr>
          <p:spPr bwMode="auto">
            <a:xfrm>
              <a:off x="7943995" y="1640866"/>
              <a:ext cx="435841" cy="348346"/>
            </a:xfrm>
            <a:custGeom>
              <a:avLst/>
              <a:gdLst>
                <a:gd name="T0" fmla="*/ 107 w 128"/>
                <a:gd name="T1" fmla="*/ 63 h 113"/>
                <a:gd name="T2" fmla="*/ 106 w 128"/>
                <a:gd name="T3" fmla="*/ 49 h 113"/>
                <a:gd name="T4" fmla="*/ 73 w 128"/>
                <a:gd name="T5" fmla="*/ 50 h 113"/>
                <a:gd name="T6" fmla="*/ 44 w 128"/>
                <a:gd name="T7" fmla="*/ 0 h 113"/>
                <a:gd name="T8" fmla="*/ 29 w 128"/>
                <a:gd name="T9" fmla="*/ 0 h 113"/>
                <a:gd name="T10" fmla="*/ 47 w 128"/>
                <a:gd name="T11" fmla="*/ 49 h 113"/>
                <a:gd name="T12" fmla="*/ 19 w 128"/>
                <a:gd name="T13" fmla="*/ 50 h 113"/>
                <a:gd name="T14" fmla="*/ 11 w 128"/>
                <a:gd name="T15" fmla="*/ 39 h 113"/>
                <a:gd name="T16" fmla="*/ 0 w 128"/>
                <a:gd name="T17" fmla="*/ 38 h 113"/>
                <a:gd name="T18" fmla="*/ 6 w 128"/>
                <a:gd name="T19" fmla="*/ 57 h 113"/>
                <a:gd name="T20" fmla="*/ 0 w 128"/>
                <a:gd name="T21" fmla="*/ 74 h 113"/>
                <a:gd name="T22" fmla="*/ 11 w 128"/>
                <a:gd name="T23" fmla="*/ 74 h 113"/>
                <a:gd name="T24" fmla="*/ 20 w 128"/>
                <a:gd name="T25" fmla="*/ 62 h 113"/>
                <a:gd name="T26" fmla="*/ 48 w 128"/>
                <a:gd name="T27" fmla="*/ 64 h 113"/>
                <a:gd name="T28" fmla="*/ 31 w 128"/>
                <a:gd name="T29" fmla="*/ 113 h 113"/>
                <a:gd name="T30" fmla="*/ 47 w 128"/>
                <a:gd name="T31" fmla="*/ 113 h 113"/>
                <a:gd name="T32" fmla="*/ 75 w 128"/>
                <a:gd name="T33" fmla="*/ 64 h 113"/>
                <a:gd name="T34" fmla="*/ 107 w 128"/>
                <a:gd name="T35" fmla="*/ 6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8" h="113">
                  <a:moveTo>
                    <a:pt x="107" y="63"/>
                  </a:moveTo>
                  <a:cubicBezTo>
                    <a:pt x="107" y="63"/>
                    <a:pt x="128" y="57"/>
                    <a:pt x="106" y="49"/>
                  </a:cubicBezTo>
                  <a:cubicBezTo>
                    <a:pt x="73" y="50"/>
                    <a:pt x="73" y="50"/>
                    <a:pt x="73" y="50"/>
                  </a:cubicBezTo>
                  <a:cubicBezTo>
                    <a:pt x="44" y="0"/>
                    <a:pt x="44" y="0"/>
                    <a:pt x="44" y="0"/>
                  </a:cubicBezTo>
                  <a:cubicBezTo>
                    <a:pt x="29" y="0"/>
                    <a:pt x="29" y="0"/>
                    <a:pt x="29" y="0"/>
                  </a:cubicBezTo>
                  <a:cubicBezTo>
                    <a:pt x="47" y="49"/>
                    <a:pt x="47" y="49"/>
                    <a:pt x="47" y="49"/>
                  </a:cubicBezTo>
                  <a:cubicBezTo>
                    <a:pt x="19" y="50"/>
                    <a:pt x="19" y="50"/>
                    <a:pt x="19" y="50"/>
                  </a:cubicBezTo>
                  <a:cubicBezTo>
                    <a:pt x="11" y="39"/>
                    <a:pt x="11" y="39"/>
                    <a:pt x="11" y="39"/>
                  </a:cubicBezTo>
                  <a:cubicBezTo>
                    <a:pt x="0" y="38"/>
                    <a:pt x="0" y="38"/>
                    <a:pt x="0" y="38"/>
                  </a:cubicBezTo>
                  <a:cubicBezTo>
                    <a:pt x="6" y="57"/>
                    <a:pt x="6" y="57"/>
                    <a:pt x="6" y="57"/>
                  </a:cubicBezTo>
                  <a:cubicBezTo>
                    <a:pt x="0" y="74"/>
                    <a:pt x="0" y="74"/>
                    <a:pt x="0" y="74"/>
                  </a:cubicBezTo>
                  <a:cubicBezTo>
                    <a:pt x="11" y="74"/>
                    <a:pt x="11" y="74"/>
                    <a:pt x="11" y="74"/>
                  </a:cubicBezTo>
                  <a:cubicBezTo>
                    <a:pt x="20" y="62"/>
                    <a:pt x="20" y="62"/>
                    <a:pt x="20" y="62"/>
                  </a:cubicBezTo>
                  <a:cubicBezTo>
                    <a:pt x="48" y="64"/>
                    <a:pt x="48" y="64"/>
                    <a:pt x="48" y="64"/>
                  </a:cubicBezTo>
                  <a:cubicBezTo>
                    <a:pt x="31" y="113"/>
                    <a:pt x="31" y="113"/>
                    <a:pt x="31" y="113"/>
                  </a:cubicBezTo>
                  <a:cubicBezTo>
                    <a:pt x="47" y="113"/>
                    <a:pt x="47" y="113"/>
                    <a:pt x="47" y="113"/>
                  </a:cubicBezTo>
                  <a:cubicBezTo>
                    <a:pt x="75" y="64"/>
                    <a:pt x="75" y="64"/>
                    <a:pt x="75" y="64"/>
                  </a:cubicBezTo>
                  <a:lnTo>
                    <a:pt x="107" y="6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2000" dirty="0">
                <a:solidFill>
                  <a:schemeClr val="bg1"/>
                </a:solidFill>
                <a:ea typeface="Roboto" panose="02000000000000000000" pitchFamily="2" charset="0"/>
              </a:endParaRPr>
            </a:p>
          </p:txBody>
        </p:sp>
        <p:sp>
          <p:nvSpPr>
            <p:cNvPr id="399" name="Rectangle 1436"/>
            <p:cNvSpPr>
              <a:spLocks noChangeArrowheads="1"/>
            </p:cNvSpPr>
            <p:nvPr/>
          </p:nvSpPr>
          <p:spPr bwMode="auto">
            <a:xfrm>
              <a:off x="6386751" y="1708164"/>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600" b="1" dirty="0" smtClean="0">
                  <a:solidFill>
                    <a:schemeClr val="bg1"/>
                  </a:solidFill>
                  <a:ea typeface="Roboto" panose="02000000000000000000" pitchFamily="2" charset="0"/>
                  <a:cs typeface="Arial" pitchFamily="34" charset="0"/>
                </a:rPr>
                <a:t>01</a:t>
              </a:r>
              <a:endParaRPr kumimoji="0" lang="en-US" sz="4000" b="1" i="0" u="none" strike="noStrike" cap="none" normalizeH="0" baseline="0" dirty="0" smtClean="0">
                <a:ln>
                  <a:noFill/>
                </a:ln>
                <a:solidFill>
                  <a:schemeClr val="bg1"/>
                </a:solidFill>
                <a:effectLst/>
                <a:ea typeface="Roboto" panose="02000000000000000000" pitchFamily="2" charset="0"/>
                <a:cs typeface="Arial" pitchFamily="34" charset="0"/>
              </a:endParaRPr>
            </a:p>
          </p:txBody>
        </p:sp>
        <p:sp>
          <p:nvSpPr>
            <p:cNvPr id="400" name="Rectangle 1436"/>
            <p:cNvSpPr>
              <a:spLocks noChangeArrowheads="1"/>
            </p:cNvSpPr>
            <p:nvPr/>
          </p:nvSpPr>
          <p:spPr bwMode="auto">
            <a:xfrm>
              <a:off x="6769002" y="1703656"/>
              <a:ext cx="9140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dirty="0" smtClean="0">
                  <a:solidFill>
                    <a:schemeClr val="bg1"/>
                  </a:solidFill>
                  <a:ea typeface="Roboto" panose="02000000000000000000" pitchFamily="2" charset="0"/>
                  <a:cs typeface="Arial" pitchFamily="34" charset="0"/>
                </a:rPr>
                <a:t>Best Income</a:t>
              </a:r>
              <a:endParaRPr kumimoji="0" lang="en-US" sz="3600" b="1" i="0" u="none" strike="noStrike" cap="none" normalizeH="0" baseline="0" dirty="0" smtClean="0">
                <a:ln>
                  <a:noFill/>
                </a:ln>
                <a:solidFill>
                  <a:schemeClr val="bg1"/>
                </a:solidFill>
                <a:effectLst/>
                <a:ea typeface="Roboto" panose="02000000000000000000" pitchFamily="2" charset="0"/>
                <a:cs typeface="Arial" pitchFamily="34" charset="0"/>
              </a:endParaRPr>
            </a:p>
          </p:txBody>
        </p:sp>
      </p:grpSp>
      <p:grpSp>
        <p:nvGrpSpPr>
          <p:cNvPr id="401" name="Group 400"/>
          <p:cNvGrpSpPr/>
          <p:nvPr/>
        </p:nvGrpSpPr>
        <p:grpSpPr>
          <a:xfrm>
            <a:off x="8951574" y="4649008"/>
            <a:ext cx="2040370" cy="349856"/>
            <a:chOff x="6339466" y="1640866"/>
            <a:chExt cx="2040370" cy="349856"/>
          </a:xfrm>
        </p:grpSpPr>
        <p:sp>
          <p:nvSpPr>
            <p:cNvPr id="402" name="Pentagon 401"/>
            <p:cNvSpPr/>
            <p:nvPr/>
          </p:nvSpPr>
          <p:spPr>
            <a:xfrm>
              <a:off x="6627813" y="1640866"/>
              <a:ext cx="1535960" cy="348795"/>
            </a:xfrm>
            <a:prstGeom prst="homePlate">
              <a:avLst>
                <a:gd name="adj" fmla="val 2584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solidFill>
                <a:ea typeface="Roboto" panose="02000000000000000000" pitchFamily="2" charset="0"/>
              </a:endParaRPr>
            </a:p>
          </p:txBody>
        </p:sp>
        <p:sp>
          <p:nvSpPr>
            <p:cNvPr id="403" name="Round Same Side Corner Rectangle 402"/>
            <p:cNvSpPr/>
            <p:nvPr/>
          </p:nvSpPr>
          <p:spPr>
            <a:xfrm rot="16200000">
              <a:off x="6309505" y="1670827"/>
              <a:ext cx="349856" cy="289934"/>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solidFill>
                <a:ea typeface="Roboto" panose="02000000000000000000" pitchFamily="2" charset="0"/>
              </a:endParaRPr>
            </a:p>
          </p:txBody>
        </p:sp>
        <p:sp>
          <p:nvSpPr>
            <p:cNvPr id="404" name="Freeform 12"/>
            <p:cNvSpPr>
              <a:spLocks/>
            </p:cNvSpPr>
            <p:nvPr/>
          </p:nvSpPr>
          <p:spPr bwMode="auto">
            <a:xfrm>
              <a:off x="7943995" y="1640866"/>
              <a:ext cx="435841" cy="348346"/>
            </a:xfrm>
            <a:custGeom>
              <a:avLst/>
              <a:gdLst>
                <a:gd name="T0" fmla="*/ 107 w 128"/>
                <a:gd name="T1" fmla="*/ 63 h 113"/>
                <a:gd name="T2" fmla="*/ 106 w 128"/>
                <a:gd name="T3" fmla="*/ 49 h 113"/>
                <a:gd name="T4" fmla="*/ 73 w 128"/>
                <a:gd name="T5" fmla="*/ 50 h 113"/>
                <a:gd name="T6" fmla="*/ 44 w 128"/>
                <a:gd name="T7" fmla="*/ 0 h 113"/>
                <a:gd name="T8" fmla="*/ 29 w 128"/>
                <a:gd name="T9" fmla="*/ 0 h 113"/>
                <a:gd name="T10" fmla="*/ 47 w 128"/>
                <a:gd name="T11" fmla="*/ 49 h 113"/>
                <a:gd name="T12" fmla="*/ 19 w 128"/>
                <a:gd name="T13" fmla="*/ 50 h 113"/>
                <a:gd name="T14" fmla="*/ 11 w 128"/>
                <a:gd name="T15" fmla="*/ 39 h 113"/>
                <a:gd name="T16" fmla="*/ 0 w 128"/>
                <a:gd name="T17" fmla="*/ 38 h 113"/>
                <a:gd name="T18" fmla="*/ 6 w 128"/>
                <a:gd name="T19" fmla="*/ 57 h 113"/>
                <a:gd name="T20" fmla="*/ 0 w 128"/>
                <a:gd name="T21" fmla="*/ 74 h 113"/>
                <a:gd name="T22" fmla="*/ 11 w 128"/>
                <a:gd name="T23" fmla="*/ 74 h 113"/>
                <a:gd name="T24" fmla="*/ 20 w 128"/>
                <a:gd name="T25" fmla="*/ 62 h 113"/>
                <a:gd name="T26" fmla="*/ 48 w 128"/>
                <a:gd name="T27" fmla="*/ 64 h 113"/>
                <a:gd name="T28" fmla="*/ 31 w 128"/>
                <a:gd name="T29" fmla="*/ 113 h 113"/>
                <a:gd name="T30" fmla="*/ 47 w 128"/>
                <a:gd name="T31" fmla="*/ 113 h 113"/>
                <a:gd name="T32" fmla="*/ 75 w 128"/>
                <a:gd name="T33" fmla="*/ 64 h 113"/>
                <a:gd name="T34" fmla="*/ 107 w 128"/>
                <a:gd name="T35" fmla="*/ 6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8" h="113">
                  <a:moveTo>
                    <a:pt x="107" y="63"/>
                  </a:moveTo>
                  <a:cubicBezTo>
                    <a:pt x="107" y="63"/>
                    <a:pt x="128" y="57"/>
                    <a:pt x="106" y="49"/>
                  </a:cubicBezTo>
                  <a:cubicBezTo>
                    <a:pt x="73" y="50"/>
                    <a:pt x="73" y="50"/>
                    <a:pt x="73" y="50"/>
                  </a:cubicBezTo>
                  <a:cubicBezTo>
                    <a:pt x="44" y="0"/>
                    <a:pt x="44" y="0"/>
                    <a:pt x="44" y="0"/>
                  </a:cubicBezTo>
                  <a:cubicBezTo>
                    <a:pt x="29" y="0"/>
                    <a:pt x="29" y="0"/>
                    <a:pt x="29" y="0"/>
                  </a:cubicBezTo>
                  <a:cubicBezTo>
                    <a:pt x="47" y="49"/>
                    <a:pt x="47" y="49"/>
                    <a:pt x="47" y="49"/>
                  </a:cubicBezTo>
                  <a:cubicBezTo>
                    <a:pt x="19" y="50"/>
                    <a:pt x="19" y="50"/>
                    <a:pt x="19" y="50"/>
                  </a:cubicBezTo>
                  <a:cubicBezTo>
                    <a:pt x="11" y="39"/>
                    <a:pt x="11" y="39"/>
                    <a:pt x="11" y="39"/>
                  </a:cubicBezTo>
                  <a:cubicBezTo>
                    <a:pt x="0" y="38"/>
                    <a:pt x="0" y="38"/>
                    <a:pt x="0" y="38"/>
                  </a:cubicBezTo>
                  <a:cubicBezTo>
                    <a:pt x="6" y="57"/>
                    <a:pt x="6" y="57"/>
                    <a:pt x="6" y="57"/>
                  </a:cubicBezTo>
                  <a:cubicBezTo>
                    <a:pt x="0" y="74"/>
                    <a:pt x="0" y="74"/>
                    <a:pt x="0" y="74"/>
                  </a:cubicBezTo>
                  <a:cubicBezTo>
                    <a:pt x="11" y="74"/>
                    <a:pt x="11" y="74"/>
                    <a:pt x="11" y="74"/>
                  </a:cubicBezTo>
                  <a:cubicBezTo>
                    <a:pt x="20" y="62"/>
                    <a:pt x="20" y="62"/>
                    <a:pt x="20" y="62"/>
                  </a:cubicBezTo>
                  <a:cubicBezTo>
                    <a:pt x="48" y="64"/>
                    <a:pt x="48" y="64"/>
                    <a:pt x="48" y="64"/>
                  </a:cubicBezTo>
                  <a:cubicBezTo>
                    <a:pt x="31" y="113"/>
                    <a:pt x="31" y="113"/>
                    <a:pt x="31" y="113"/>
                  </a:cubicBezTo>
                  <a:cubicBezTo>
                    <a:pt x="47" y="113"/>
                    <a:pt x="47" y="113"/>
                    <a:pt x="47" y="113"/>
                  </a:cubicBezTo>
                  <a:cubicBezTo>
                    <a:pt x="75" y="64"/>
                    <a:pt x="75" y="64"/>
                    <a:pt x="75" y="64"/>
                  </a:cubicBezTo>
                  <a:lnTo>
                    <a:pt x="107" y="63"/>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000" dirty="0">
                <a:solidFill>
                  <a:schemeClr val="bg1"/>
                </a:solidFill>
                <a:ea typeface="Roboto" panose="02000000000000000000" pitchFamily="2" charset="0"/>
              </a:endParaRPr>
            </a:p>
          </p:txBody>
        </p:sp>
        <p:sp>
          <p:nvSpPr>
            <p:cNvPr id="405" name="Rectangle 1436"/>
            <p:cNvSpPr>
              <a:spLocks noChangeArrowheads="1"/>
            </p:cNvSpPr>
            <p:nvPr/>
          </p:nvSpPr>
          <p:spPr bwMode="auto">
            <a:xfrm>
              <a:off x="6386751" y="1708164"/>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600" b="1" dirty="0" smtClean="0">
                  <a:solidFill>
                    <a:schemeClr val="bg1"/>
                  </a:solidFill>
                  <a:ea typeface="Roboto" panose="02000000000000000000" pitchFamily="2" charset="0"/>
                  <a:cs typeface="Arial" pitchFamily="34" charset="0"/>
                </a:rPr>
                <a:t>0</a:t>
              </a:r>
              <a:r>
                <a:rPr lang="id-ID" sz="1600" b="1" dirty="0" smtClean="0">
                  <a:solidFill>
                    <a:schemeClr val="bg1"/>
                  </a:solidFill>
                  <a:ea typeface="Roboto" panose="02000000000000000000" pitchFamily="2" charset="0"/>
                  <a:cs typeface="Arial" pitchFamily="34" charset="0"/>
                </a:rPr>
                <a:t>2</a:t>
              </a:r>
              <a:endParaRPr kumimoji="0" lang="en-US" sz="4000" b="1" i="0" u="none" strike="noStrike" cap="none" normalizeH="0" baseline="0" dirty="0" smtClean="0">
                <a:ln>
                  <a:noFill/>
                </a:ln>
                <a:solidFill>
                  <a:schemeClr val="bg1"/>
                </a:solidFill>
                <a:effectLst/>
                <a:ea typeface="Roboto" panose="02000000000000000000" pitchFamily="2" charset="0"/>
                <a:cs typeface="Arial" pitchFamily="34" charset="0"/>
              </a:endParaRPr>
            </a:p>
          </p:txBody>
        </p:sp>
        <p:sp>
          <p:nvSpPr>
            <p:cNvPr id="406" name="Rectangle 1436"/>
            <p:cNvSpPr>
              <a:spLocks noChangeArrowheads="1"/>
            </p:cNvSpPr>
            <p:nvPr/>
          </p:nvSpPr>
          <p:spPr bwMode="auto">
            <a:xfrm>
              <a:off x="6769002" y="1703656"/>
              <a:ext cx="95866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id-ID" sz="1400" b="1" dirty="0" smtClean="0">
                  <a:solidFill>
                    <a:schemeClr val="bg1"/>
                  </a:solidFill>
                  <a:ea typeface="Roboto" panose="02000000000000000000" pitchFamily="2" charset="0"/>
                  <a:cs typeface="Arial" pitchFamily="34" charset="0"/>
                </a:rPr>
                <a:t>Fast Respons</a:t>
              </a:r>
              <a:endParaRPr kumimoji="0" lang="en-US" sz="3600" b="1" i="0" u="none" strike="noStrike" cap="none" normalizeH="0" baseline="0" dirty="0" smtClean="0">
                <a:ln>
                  <a:noFill/>
                </a:ln>
                <a:solidFill>
                  <a:schemeClr val="bg1"/>
                </a:solidFill>
                <a:effectLst/>
                <a:ea typeface="Roboto" panose="02000000000000000000" pitchFamily="2" charset="0"/>
                <a:cs typeface="Arial" pitchFamily="34" charset="0"/>
              </a:endParaRPr>
            </a:p>
          </p:txBody>
        </p:sp>
      </p:grpSp>
      <p:grpSp>
        <p:nvGrpSpPr>
          <p:cNvPr id="407" name="Group 406"/>
          <p:cNvGrpSpPr/>
          <p:nvPr/>
        </p:nvGrpSpPr>
        <p:grpSpPr>
          <a:xfrm>
            <a:off x="8960784" y="5135758"/>
            <a:ext cx="2040370" cy="349856"/>
            <a:chOff x="6339466" y="1640866"/>
            <a:chExt cx="2040370" cy="349856"/>
          </a:xfrm>
        </p:grpSpPr>
        <p:sp>
          <p:nvSpPr>
            <p:cNvPr id="408" name="Pentagon 407"/>
            <p:cNvSpPr/>
            <p:nvPr/>
          </p:nvSpPr>
          <p:spPr>
            <a:xfrm>
              <a:off x="6627813" y="1640866"/>
              <a:ext cx="1535960" cy="348795"/>
            </a:xfrm>
            <a:prstGeom prst="homePlate">
              <a:avLst>
                <a:gd name="adj" fmla="val 2584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solidFill>
                <a:ea typeface="Roboto" panose="02000000000000000000" pitchFamily="2" charset="0"/>
              </a:endParaRPr>
            </a:p>
          </p:txBody>
        </p:sp>
        <p:sp>
          <p:nvSpPr>
            <p:cNvPr id="409" name="Round Same Side Corner Rectangle 408"/>
            <p:cNvSpPr/>
            <p:nvPr/>
          </p:nvSpPr>
          <p:spPr>
            <a:xfrm rot="16200000">
              <a:off x="6309505" y="1670827"/>
              <a:ext cx="349856" cy="289934"/>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solidFill>
                <a:ea typeface="Roboto" panose="02000000000000000000" pitchFamily="2" charset="0"/>
              </a:endParaRPr>
            </a:p>
          </p:txBody>
        </p:sp>
        <p:sp>
          <p:nvSpPr>
            <p:cNvPr id="410" name="Freeform 12"/>
            <p:cNvSpPr>
              <a:spLocks/>
            </p:cNvSpPr>
            <p:nvPr/>
          </p:nvSpPr>
          <p:spPr bwMode="auto">
            <a:xfrm>
              <a:off x="7943995" y="1640866"/>
              <a:ext cx="435841" cy="348346"/>
            </a:xfrm>
            <a:custGeom>
              <a:avLst/>
              <a:gdLst>
                <a:gd name="T0" fmla="*/ 107 w 128"/>
                <a:gd name="T1" fmla="*/ 63 h 113"/>
                <a:gd name="T2" fmla="*/ 106 w 128"/>
                <a:gd name="T3" fmla="*/ 49 h 113"/>
                <a:gd name="T4" fmla="*/ 73 w 128"/>
                <a:gd name="T5" fmla="*/ 50 h 113"/>
                <a:gd name="T6" fmla="*/ 44 w 128"/>
                <a:gd name="T7" fmla="*/ 0 h 113"/>
                <a:gd name="T8" fmla="*/ 29 w 128"/>
                <a:gd name="T9" fmla="*/ 0 h 113"/>
                <a:gd name="T10" fmla="*/ 47 w 128"/>
                <a:gd name="T11" fmla="*/ 49 h 113"/>
                <a:gd name="T12" fmla="*/ 19 w 128"/>
                <a:gd name="T13" fmla="*/ 50 h 113"/>
                <a:gd name="T14" fmla="*/ 11 w 128"/>
                <a:gd name="T15" fmla="*/ 39 h 113"/>
                <a:gd name="T16" fmla="*/ 0 w 128"/>
                <a:gd name="T17" fmla="*/ 38 h 113"/>
                <a:gd name="T18" fmla="*/ 6 w 128"/>
                <a:gd name="T19" fmla="*/ 57 h 113"/>
                <a:gd name="T20" fmla="*/ 0 w 128"/>
                <a:gd name="T21" fmla="*/ 74 h 113"/>
                <a:gd name="T22" fmla="*/ 11 w 128"/>
                <a:gd name="T23" fmla="*/ 74 h 113"/>
                <a:gd name="T24" fmla="*/ 20 w 128"/>
                <a:gd name="T25" fmla="*/ 62 h 113"/>
                <a:gd name="T26" fmla="*/ 48 w 128"/>
                <a:gd name="T27" fmla="*/ 64 h 113"/>
                <a:gd name="T28" fmla="*/ 31 w 128"/>
                <a:gd name="T29" fmla="*/ 113 h 113"/>
                <a:gd name="T30" fmla="*/ 47 w 128"/>
                <a:gd name="T31" fmla="*/ 113 h 113"/>
                <a:gd name="T32" fmla="*/ 75 w 128"/>
                <a:gd name="T33" fmla="*/ 64 h 113"/>
                <a:gd name="T34" fmla="*/ 107 w 128"/>
                <a:gd name="T35" fmla="*/ 6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8" h="113">
                  <a:moveTo>
                    <a:pt x="107" y="63"/>
                  </a:moveTo>
                  <a:cubicBezTo>
                    <a:pt x="107" y="63"/>
                    <a:pt x="128" y="57"/>
                    <a:pt x="106" y="49"/>
                  </a:cubicBezTo>
                  <a:cubicBezTo>
                    <a:pt x="73" y="50"/>
                    <a:pt x="73" y="50"/>
                    <a:pt x="73" y="50"/>
                  </a:cubicBezTo>
                  <a:cubicBezTo>
                    <a:pt x="44" y="0"/>
                    <a:pt x="44" y="0"/>
                    <a:pt x="44" y="0"/>
                  </a:cubicBezTo>
                  <a:cubicBezTo>
                    <a:pt x="29" y="0"/>
                    <a:pt x="29" y="0"/>
                    <a:pt x="29" y="0"/>
                  </a:cubicBezTo>
                  <a:cubicBezTo>
                    <a:pt x="47" y="49"/>
                    <a:pt x="47" y="49"/>
                    <a:pt x="47" y="49"/>
                  </a:cubicBezTo>
                  <a:cubicBezTo>
                    <a:pt x="19" y="50"/>
                    <a:pt x="19" y="50"/>
                    <a:pt x="19" y="50"/>
                  </a:cubicBezTo>
                  <a:cubicBezTo>
                    <a:pt x="11" y="39"/>
                    <a:pt x="11" y="39"/>
                    <a:pt x="11" y="39"/>
                  </a:cubicBezTo>
                  <a:cubicBezTo>
                    <a:pt x="0" y="38"/>
                    <a:pt x="0" y="38"/>
                    <a:pt x="0" y="38"/>
                  </a:cubicBezTo>
                  <a:cubicBezTo>
                    <a:pt x="6" y="57"/>
                    <a:pt x="6" y="57"/>
                    <a:pt x="6" y="57"/>
                  </a:cubicBezTo>
                  <a:cubicBezTo>
                    <a:pt x="0" y="74"/>
                    <a:pt x="0" y="74"/>
                    <a:pt x="0" y="74"/>
                  </a:cubicBezTo>
                  <a:cubicBezTo>
                    <a:pt x="11" y="74"/>
                    <a:pt x="11" y="74"/>
                    <a:pt x="11" y="74"/>
                  </a:cubicBezTo>
                  <a:cubicBezTo>
                    <a:pt x="20" y="62"/>
                    <a:pt x="20" y="62"/>
                    <a:pt x="20" y="62"/>
                  </a:cubicBezTo>
                  <a:cubicBezTo>
                    <a:pt x="48" y="64"/>
                    <a:pt x="48" y="64"/>
                    <a:pt x="48" y="64"/>
                  </a:cubicBezTo>
                  <a:cubicBezTo>
                    <a:pt x="31" y="113"/>
                    <a:pt x="31" y="113"/>
                    <a:pt x="31" y="113"/>
                  </a:cubicBezTo>
                  <a:cubicBezTo>
                    <a:pt x="47" y="113"/>
                    <a:pt x="47" y="113"/>
                    <a:pt x="47" y="113"/>
                  </a:cubicBezTo>
                  <a:cubicBezTo>
                    <a:pt x="75" y="64"/>
                    <a:pt x="75" y="64"/>
                    <a:pt x="75" y="64"/>
                  </a:cubicBezTo>
                  <a:lnTo>
                    <a:pt x="107" y="63"/>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2000" dirty="0">
                <a:solidFill>
                  <a:schemeClr val="bg1"/>
                </a:solidFill>
                <a:ea typeface="Roboto" panose="02000000000000000000" pitchFamily="2" charset="0"/>
              </a:endParaRPr>
            </a:p>
          </p:txBody>
        </p:sp>
        <p:sp>
          <p:nvSpPr>
            <p:cNvPr id="411" name="Rectangle 1436"/>
            <p:cNvSpPr>
              <a:spLocks noChangeArrowheads="1"/>
            </p:cNvSpPr>
            <p:nvPr/>
          </p:nvSpPr>
          <p:spPr bwMode="auto">
            <a:xfrm>
              <a:off x="6386751" y="1708164"/>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600" b="1" dirty="0" smtClean="0">
                  <a:solidFill>
                    <a:schemeClr val="bg1"/>
                  </a:solidFill>
                  <a:ea typeface="Roboto" panose="02000000000000000000" pitchFamily="2" charset="0"/>
                  <a:cs typeface="Arial" pitchFamily="34" charset="0"/>
                </a:rPr>
                <a:t>0</a:t>
              </a:r>
              <a:r>
                <a:rPr lang="id-ID" sz="1600" b="1" dirty="0" smtClean="0">
                  <a:solidFill>
                    <a:schemeClr val="bg1"/>
                  </a:solidFill>
                  <a:ea typeface="Roboto" panose="02000000000000000000" pitchFamily="2" charset="0"/>
                  <a:cs typeface="Arial" pitchFamily="34" charset="0"/>
                </a:rPr>
                <a:t>3</a:t>
              </a:r>
              <a:endParaRPr kumimoji="0" lang="en-US" sz="4000" b="1" i="0" u="none" strike="noStrike" cap="none" normalizeH="0" baseline="0" dirty="0" smtClean="0">
                <a:ln>
                  <a:noFill/>
                </a:ln>
                <a:solidFill>
                  <a:schemeClr val="bg1"/>
                </a:solidFill>
                <a:effectLst/>
                <a:ea typeface="Roboto" panose="02000000000000000000" pitchFamily="2" charset="0"/>
                <a:cs typeface="Arial" pitchFamily="34" charset="0"/>
              </a:endParaRPr>
            </a:p>
          </p:txBody>
        </p:sp>
        <p:sp>
          <p:nvSpPr>
            <p:cNvPr id="412" name="Rectangle 1436"/>
            <p:cNvSpPr>
              <a:spLocks noChangeArrowheads="1"/>
            </p:cNvSpPr>
            <p:nvPr/>
          </p:nvSpPr>
          <p:spPr bwMode="auto">
            <a:xfrm>
              <a:off x="6769002" y="1703656"/>
              <a:ext cx="12831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id-ID" sz="1400" b="1" dirty="0" smtClean="0">
                  <a:solidFill>
                    <a:schemeClr val="bg1"/>
                  </a:solidFill>
                  <a:ea typeface="Roboto" panose="02000000000000000000" pitchFamily="2" charset="0"/>
                  <a:cs typeface="Arial" pitchFamily="34" charset="0"/>
                </a:rPr>
                <a:t>On Time Delivery</a:t>
              </a:r>
              <a:endParaRPr kumimoji="0" lang="en-US" sz="3600" b="1" i="0" u="none" strike="noStrike" cap="none" normalizeH="0" baseline="0" dirty="0" smtClean="0">
                <a:ln>
                  <a:noFill/>
                </a:ln>
                <a:solidFill>
                  <a:schemeClr val="bg1"/>
                </a:solidFill>
                <a:effectLst/>
                <a:ea typeface="Roboto" panose="02000000000000000000" pitchFamily="2" charset="0"/>
                <a:cs typeface="Arial" pitchFamily="34" charset="0"/>
              </a:endParaRPr>
            </a:p>
          </p:txBody>
        </p:sp>
      </p:grpSp>
      <p:sp>
        <p:nvSpPr>
          <p:cNvPr id="413" name="Content Placeholder 2"/>
          <p:cNvSpPr txBox="1">
            <a:spLocks/>
          </p:cNvSpPr>
          <p:nvPr/>
        </p:nvSpPr>
        <p:spPr>
          <a:xfrm>
            <a:off x="8851301" y="1801365"/>
            <a:ext cx="2502356" cy="191645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50000"/>
              </a:lnSpc>
              <a:buNone/>
            </a:pPr>
            <a:r>
              <a:rPr lang="id-ID" sz="2400" dirty="0" smtClean="0">
                <a:solidFill>
                  <a:schemeClr val="tx1">
                    <a:lumMod val="75000"/>
                    <a:lumOff val="25000"/>
                  </a:schemeClr>
                </a:solidFill>
                <a:ea typeface="Roboto" panose="02000000000000000000" pitchFamily="2" charset="0"/>
              </a:rPr>
              <a:t>Analisys</a:t>
            </a:r>
          </a:p>
          <a:p>
            <a:pPr marL="0" indent="0">
              <a:lnSpc>
                <a:spcPct val="150000"/>
              </a:lnSpc>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libero aliquam, ut facilisis lacus pretium. Sed imperdiet tincidunt velit laoreet facilisis. Praesent tempus ipsum suscipit, dictum </a:t>
            </a:r>
            <a:r>
              <a:rPr lang="en-US" sz="1100" dirty="0" err="1">
                <a:solidFill>
                  <a:schemeClr val="bg1">
                    <a:lumMod val="65000"/>
                  </a:schemeClr>
                </a:solidFill>
                <a:ea typeface="Roboto" panose="02000000000000000000" pitchFamily="2" charset="0"/>
              </a:rPr>
              <a:t>nulla</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sagittis</a:t>
            </a:r>
            <a:r>
              <a:rPr lang="en-US" sz="1100" dirty="0" smtClean="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sapien</a:t>
            </a:r>
            <a:r>
              <a:rPr lang="en-US" sz="1100" dirty="0" smtClean="0">
                <a:solidFill>
                  <a:schemeClr val="bg1">
                    <a:lumMod val="65000"/>
                  </a:schemeClr>
                </a:solidFill>
                <a:ea typeface="Roboto" panose="02000000000000000000" pitchFamily="2" charset="0"/>
              </a:rPr>
              <a:t>.</a:t>
            </a:r>
            <a:endParaRPr lang="en-US" sz="1100" dirty="0">
              <a:solidFill>
                <a:schemeClr val="bg1">
                  <a:lumMod val="65000"/>
                </a:schemeClr>
              </a:solidFill>
              <a:ea typeface="Roboto" panose="02000000000000000000" pitchFamily="2" charset="0"/>
            </a:endParaRPr>
          </a:p>
        </p:txBody>
      </p:sp>
    </p:spTree>
    <p:extLst>
      <p:ext uri="{BB962C8B-B14F-4D97-AF65-F5344CB8AC3E}">
        <p14:creationId xmlns:p14="http://schemas.microsoft.com/office/powerpoint/2010/main" val="414527178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10" presetClass="entr" presetSubtype="0"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500"/>
                                        <p:tgtEl>
                                          <p:spTgt spid="5"/>
                                        </p:tgtEl>
                                      </p:cBhvr>
                                    </p:animEffect>
                                  </p:childTnLst>
                                </p:cTn>
                              </p:par>
                              <p:par>
                                <p:cTn id="15" presetID="53" presetClass="entr" presetSubtype="16" fill="hold" grpId="0" nodeType="withEffect">
                                  <p:stCondLst>
                                    <p:cond delay="500"/>
                                  </p:stCondLst>
                                  <p:childTnLst>
                                    <p:set>
                                      <p:cBhvr>
                                        <p:cTn id="16" dur="1" fill="hold">
                                          <p:stCondLst>
                                            <p:cond delay="0"/>
                                          </p:stCondLst>
                                        </p:cTn>
                                        <p:tgtEl>
                                          <p:spTgt spid="361"/>
                                        </p:tgtEl>
                                        <p:attrNameLst>
                                          <p:attrName>style.visibility</p:attrName>
                                        </p:attrNameLst>
                                      </p:cBhvr>
                                      <p:to>
                                        <p:strVal val="visible"/>
                                      </p:to>
                                    </p:set>
                                    <p:anim calcmode="lin" valueType="num">
                                      <p:cBhvr>
                                        <p:cTn id="17" dur="1000" fill="hold"/>
                                        <p:tgtEl>
                                          <p:spTgt spid="361"/>
                                        </p:tgtEl>
                                        <p:attrNameLst>
                                          <p:attrName>ppt_w</p:attrName>
                                        </p:attrNameLst>
                                      </p:cBhvr>
                                      <p:tavLst>
                                        <p:tav tm="0">
                                          <p:val>
                                            <p:fltVal val="0"/>
                                          </p:val>
                                        </p:tav>
                                        <p:tav tm="100000">
                                          <p:val>
                                            <p:strVal val="#ppt_w"/>
                                          </p:val>
                                        </p:tav>
                                      </p:tavLst>
                                    </p:anim>
                                    <p:anim calcmode="lin" valueType="num">
                                      <p:cBhvr>
                                        <p:cTn id="18" dur="1000" fill="hold"/>
                                        <p:tgtEl>
                                          <p:spTgt spid="361"/>
                                        </p:tgtEl>
                                        <p:attrNameLst>
                                          <p:attrName>ppt_h</p:attrName>
                                        </p:attrNameLst>
                                      </p:cBhvr>
                                      <p:tavLst>
                                        <p:tav tm="0">
                                          <p:val>
                                            <p:fltVal val="0"/>
                                          </p:val>
                                        </p:tav>
                                        <p:tav tm="100000">
                                          <p:val>
                                            <p:strVal val="#ppt_h"/>
                                          </p:val>
                                        </p:tav>
                                      </p:tavLst>
                                    </p:anim>
                                    <p:animEffect transition="in" filter="fade">
                                      <p:cBhvr>
                                        <p:cTn id="19" dur="1000"/>
                                        <p:tgtEl>
                                          <p:spTgt spid="361"/>
                                        </p:tgtEl>
                                      </p:cBhvr>
                                    </p:animEffect>
                                  </p:childTnLst>
                                </p:cTn>
                              </p:par>
                              <p:par>
                                <p:cTn id="20" presetID="53" presetClass="entr" presetSubtype="16" fill="hold" grpId="0" nodeType="withEffect">
                                  <p:stCondLst>
                                    <p:cond delay="500"/>
                                  </p:stCondLst>
                                  <p:childTnLst>
                                    <p:set>
                                      <p:cBhvr>
                                        <p:cTn id="21" dur="1" fill="hold">
                                          <p:stCondLst>
                                            <p:cond delay="0"/>
                                          </p:stCondLst>
                                        </p:cTn>
                                        <p:tgtEl>
                                          <p:spTgt spid="362"/>
                                        </p:tgtEl>
                                        <p:attrNameLst>
                                          <p:attrName>style.visibility</p:attrName>
                                        </p:attrNameLst>
                                      </p:cBhvr>
                                      <p:to>
                                        <p:strVal val="visible"/>
                                      </p:to>
                                    </p:set>
                                    <p:anim calcmode="lin" valueType="num">
                                      <p:cBhvr>
                                        <p:cTn id="22" dur="1000" fill="hold"/>
                                        <p:tgtEl>
                                          <p:spTgt spid="362"/>
                                        </p:tgtEl>
                                        <p:attrNameLst>
                                          <p:attrName>ppt_w</p:attrName>
                                        </p:attrNameLst>
                                      </p:cBhvr>
                                      <p:tavLst>
                                        <p:tav tm="0">
                                          <p:val>
                                            <p:fltVal val="0"/>
                                          </p:val>
                                        </p:tav>
                                        <p:tav tm="100000">
                                          <p:val>
                                            <p:strVal val="#ppt_w"/>
                                          </p:val>
                                        </p:tav>
                                      </p:tavLst>
                                    </p:anim>
                                    <p:anim calcmode="lin" valueType="num">
                                      <p:cBhvr>
                                        <p:cTn id="23" dur="1000" fill="hold"/>
                                        <p:tgtEl>
                                          <p:spTgt spid="362"/>
                                        </p:tgtEl>
                                        <p:attrNameLst>
                                          <p:attrName>ppt_h</p:attrName>
                                        </p:attrNameLst>
                                      </p:cBhvr>
                                      <p:tavLst>
                                        <p:tav tm="0">
                                          <p:val>
                                            <p:fltVal val="0"/>
                                          </p:val>
                                        </p:tav>
                                        <p:tav tm="100000">
                                          <p:val>
                                            <p:strVal val="#ppt_h"/>
                                          </p:val>
                                        </p:tav>
                                      </p:tavLst>
                                    </p:anim>
                                    <p:animEffect transition="in" filter="fade">
                                      <p:cBhvr>
                                        <p:cTn id="24" dur="1000"/>
                                        <p:tgtEl>
                                          <p:spTgt spid="362"/>
                                        </p:tgtEl>
                                      </p:cBhvr>
                                    </p:animEffect>
                                  </p:childTnLst>
                                </p:cTn>
                              </p:par>
                              <p:par>
                                <p:cTn id="25" presetID="53" presetClass="entr" presetSubtype="16" fill="hold" grpId="0" nodeType="withEffect">
                                  <p:stCondLst>
                                    <p:cond delay="500"/>
                                  </p:stCondLst>
                                  <p:childTnLst>
                                    <p:set>
                                      <p:cBhvr>
                                        <p:cTn id="26" dur="1" fill="hold">
                                          <p:stCondLst>
                                            <p:cond delay="0"/>
                                          </p:stCondLst>
                                        </p:cTn>
                                        <p:tgtEl>
                                          <p:spTgt spid="363"/>
                                        </p:tgtEl>
                                        <p:attrNameLst>
                                          <p:attrName>style.visibility</p:attrName>
                                        </p:attrNameLst>
                                      </p:cBhvr>
                                      <p:to>
                                        <p:strVal val="visible"/>
                                      </p:to>
                                    </p:set>
                                    <p:anim calcmode="lin" valueType="num">
                                      <p:cBhvr>
                                        <p:cTn id="27" dur="1000" fill="hold"/>
                                        <p:tgtEl>
                                          <p:spTgt spid="363"/>
                                        </p:tgtEl>
                                        <p:attrNameLst>
                                          <p:attrName>ppt_w</p:attrName>
                                        </p:attrNameLst>
                                      </p:cBhvr>
                                      <p:tavLst>
                                        <p:tav tm="0">
                                          <p:val>
                                            <p:fltVal val="0"/>
                                          </p:val>
                                        </p:tav>
                                        <p:tav tm="100000">
                                          <p:val>
                                            <p:strVal val="#ppt_w"/>
                                          </p:val>
                                        </p:tav>
                                      </p:tavLst>
                                    </p:anim>
                                    <p:anim calcmode="lin" valueType="num">
                                      <p:cBhvr>
                                        <p:cTn id="28" dur="1000" fill="hold"/>
                                        <p:tgtEl>
                                          <p:spTgt spid="363"/>
                                        </p:tgtEl>
                                        <p:attrNameLst>
                                          <p:attrName>ppt_h</p:attrName>
                                        </p:attrNameLst>
                                      </p:cBhvr>
                                      <p:tavLst>
                                        <p:tav tm="0">
                                          <p:val>
                                            <p:fltVal val="0"/>
                                          </p:val>
                                        </p:tav>
                                        <p:tav tm="100000">
                                          <p:val>
                                            <p:strVal val="#ppt_h"/>
                                          </p:val>
                                        </p:tav>
                                      </p:tavLst>
                                    </p:anim>
                                    <p:animEffect transition="in" filter="fade">
                                      <p:cBhvr>
                                        <p:cTn id="29" dur="1000"/>
                                        <p:tgtEl>
                                          <p:spTgt spid="363"/>
                                        </p:tgtEl>
                                      </p:cBhvr>
                                    </p:animEffect>
                                  </p:childTnLst>
                                </p:cTn>
                              </p:par>
                              <p:par>
                                <p:cTn id="30" presetID="53" presetClass="entr" presetSubtype="16" fill="hold" grpId="0" nodeType="withEffect">
                                  <p:stCondLst>
                                    <p:cond delay="500"/>
                                  </p:stCondLst>
                                  <p:childTnLst>
                                    <p:set>
                                      <p:cBhvr>
                                        <p:cTn id="31" dur="1" fill="hold">
                                          <p:stCondLst>
                                            <p:cond delay="0"/>
                                          </p:stCondLst>
                                        </p:cTn>
                                        <p:tgtEl>
                                          <p:spTgt spid="373"/>
                                        </p:tgtEl>
                                        <p:attrNameLst>
                                          <p:attrName>style.visibility</p:attrName>
                                        </p:attrNameLst>
                                      </p:cBhvr>
                                      <p:to>
                                        <p:strVal val="visible"/>
                                      </p:to>
                                    </p:set>
                                    <p:anim calcmode="lin" valueType="num">
                                      <p:cBhvr>
                                        <p:cTn id="32" dur="1000" fill="hold"/>
                                        <p:tgtEl>
                                          <p:spTgt spid="373"/>
                                        </p:tgtEl>
                                        <p:attrNameLst>
                                          <p:attrName>ppt_w</p:attrName>
                                        </p:attrNameLst>
                                      </p:cBhvr>
                                      <p:tavLst>
                                        <p:tav tm="0">
                                          <p:val>
                                            <p:fltVal val="0"/>
                                          </p:val>
                                        </p:tav>
                                        <p:tav tm="100000">
                                          <p:val>
                                            <p:strVal val="#ppt_w"/>
                                          </p:val>
                                        </p:tav>
                                      </p:tavLst>
                                    </p:anim>
                                    <p:anim calcmode="lin" valueType="num">
                                      <p:cBhvr>
                                        <p:cTn id="33" dur="1000" fill="hold"/>
                                        <p:tgtEl>
                                          <p:spTgt spid="373"/>
                                        </p:tgtEl>
                                        <p:attrNameLst>
                                          <p:attrName>ppt_h</p:attrName>
                                        </p:attrNameLst>
                                      </p:cBhvr>
                                      <p:tavLst>
                                        <p:tav tm="0">
                                          <p:val>
                                            <p:fltVal val="0"/>
                                          </p:val>
                                        </p:tav>
                                        <p:tav tm="100000">
                                          <p:val>
                                            <p:strVal val="#ppt_h"/>
                                          </p:val>
                                        </p:tav>
                                      </p:tavLst>
                                    </p:anim>
                                    <p:animEffect transition="in" filter="fade">
                                      <p:cBhvr>
                                        <p:cTn id="34" dur="1000"/>
                                        <p:tgtEl>
                                          <p:spTgt spid="373"/>
                                        </p:tgtEl>
                                      </p:cBhvr>
                                    </p:animEffect>
                                  </p:childTnLst>
                                </p:cTn>
                              </p:par>
                              <p:par>
                                <p:cTn id="35" presetID="53" presetClass="entr" presetSubtype="16" fill="hold" grpId="0" nodeType="withEffect">
                                  <p:stCondLst>
                                    <p:cond delay="500"/>
                                  </p:stCondLst>
                                  <p:childTnLst>
                                    <p:set>
                                      <p:cBhvr>
                                        <p:cTn id="36" dur="1" fill="hold">
                                          <p:stCondLst>
                                            <p:cond delay="0"/>
                                          </p:stCondLst>
                                        </p:cTn>
                                        <p:tgtEl>
                                          <p:spTgt spid="374"/>
                                        </p:tgtEl>
                                        <p:attrNameLst>
                                          <p:attrName>style.visibility</p:attrName>
                                        </p:attrNameLst>
                                      </p:cBhvr>
                                      <p:to>
                                        <p:strVal val="visible"/>
                                      </p:to>
                                    </p:set>
                                    <p:anim calcmode="lin" valueType="num">
                                      <p:cBhvr>
                                        <p:cTn id="37" dur="1000" fill="hold"/>
                                        <p:tgtEl>
                                          <p:spTgt spid="374"/>
                                        </p:tgtEl>
                                        <p:attrNameLst>
                                          <p:attrName>ppt_w</p:attrName>
                                        </p:attrNameLst>
                                      </p:cBhvr>
                                      <p:tavLst>
                                        <p:tav tm="0">
                                          <p:val>
                                            <p:fltVal val="0"/>
                                          </p:val>
                                        </p:tav>
                                        <p:tav tm="100000">
                                          <p:val>
                                            <p:strVal val="#ppt_w"/>
                                          </p:val>
                                        </p:tav>
                                      </p:tavLst>
                                    </p:anim>
                                    <p:anim calcmode="lin" valueType="num">
                                      <p:cBhvr>
                                        <p:cTn id="38" dur="1000" fill="hold"/>
                                        <p:tgtEl>
                                          <p:spTgt spid="374"/>
                                        </p:tgtEl>
                                        <p:attrNameLst>
                                          <p:attrName>ppt_h</p:attrName>
                                        </p:attrNameLst>
                                      </p:cBhvr>
                                      <p:tavLst>
                                        <p:tav tm="0">
                                          <p:val>
                                            <p:fltVal val="0"/>
                                          </p:val>
                                        </p:tav>
                                        <p:tav tm="100000">
                                          <p:val>
                                            <p:strVal val="#ppt_h"/>
                                          </p:val>
                                        </p:tav>
                                      </p:tavLst>
                                    </p:anim>
                                    <p:animEffect transition="in" filter="fade">
                                      <p:cBhvr>
                                        <p:cTn id="39" dur="1000"/>
                                        <p:tgtEl>
                                          <p:spTgt spid="374"/>
                                        </p:tgtEl>
                                      </p:cBhvr>
                                    </p:animEffect>
                                  </p:childTnLst>
                                </p:cTn>
                              </p:par>
                              <p:par>
                                <p:cTn id="40" presetID="53" presetClass="entr" presetSubtype="16" fill="hold" grpId="0" nodeType="withEffect">
                                  <p:stCondLst>
                                    <p:cond delay="500"/>
                                  </p:stCondLst>
                                  <p:childTnLst>
                                    <p:set>
                                      <p:cBhvr>
                                        <p:cTn id="41" dur="1" fill="hold">
                                          <p:stCondLst>
                                            <p:cond delay="0"/>
                                          </p:stCondLst>
                                        </p:cTn>
                                        <p:tgtEl>
                                          <p:spTgt spid="364"/>
                                        </p:tgtEl>
                                        <p:attrNameLst>
                                          <p:attrName>style.visibility</p:attrName>
                                        </p:attrNameLst>
                                      </p:cBhvr>
                                      <p:to>
                                        <p:strVal val="visible"/>
                                      </p:to>
                                    </p:set>
                                    <p:anim calcmode="lin" valueType="num">
                                      <p:cBhvr>
                                        <p:cTn id="42" dur="1000" fill="hold"/>
                                        <p:tgtEl>
                                          <p:spTgt spid="364"/>
                                        </p:tgtEl>
                                        <p:attrNameLst>
                                          <p:attrName>ppt_w</p:attrName>
                                        </p:attrNameLst>
                                      </p:cBhvr>
                                      <p:tavLst>
                                        <p:tav tm="0">
                                          <p:val>
                                            <p:fltVal val="0"/>
                                          </p:val>
                                        </p:tav>
                                        <p:tav tm="100000">
                                          <p:val>
                                            <p:strVal val="#ppt_w"/>
                                          </p:val>
                                        </p:tav>
                                      </p:tavLst>
                                    </p:anim>
                                    <p:anim calcmode="lin" valueType="num">
                                      <p:cBhvr>
                                        <p:cTn id="43" dur="1000" fill="hold"/>
                                        <p:tgtEl>
                                          <p:spTgt spid="364"/>
                                        </p:tgtEl>
                                        <p:attrNameLst>
                                          <p:attrName>ppt_h</p:attrName>
                                        </p:attrNameLst>
                                      </p:cBhvr>
                                      <p:tavLst>
                                        <p:tav tm="0">
                                          <p:val>
                                            <p:fltVal val="0"/>
                                          </p:val>
                                        </p:tav>
                                        <p:tav tm="100000">
                                          <p:val>
                                            <p:strVal val="#ppt_h"/>
                                          </p:val>
                                        </p:tav>
                                      </p:tavLst>
                                    </p:anim>
                                    <p:animEffect transition="in" filter="fade">
                                      <p:cBhvr>
                                        <p:cTn id="44" dur="1000"/>
                                        <p:tgtEl>
                                          <p:spTgt spid="364"/>
                                        </p:tgtEl>
                                      </p:cBhvr>
                                    </p:animEffect>
                                  </p:childTnLst>
                                </p:cTn>
                              </p:par>
                              <p:par>
                                <p:cTn id="45" presetID="53" presetClass="entr" presetSubtype="16" fill="hold" grpId="0" nodeType="withEffect">
                                  <p:stCondLst>
                                    <p:cond delay="500"/>
                                  </p:stCondLst>
                                  <p:childTnLst>
                                    <p:set>
                                      <p:cBhvr>
                                        <p:cTn id="46" dur="1" fill="hold">
                                          <p:stCondLst>
                                            <p:cond delay="0"/>
                                          </p:stCondLst>
                                        </p:cTn>
                                        <p:tgtEl>
                                          <p:spTgt spid="372"/>
                                        </p:tgtEl>
                                        <p:attrNameLst>
                                          <p:attrName>style.visibility</p:attrName>
                                        </p:attrNameLst>
                                      </p:cBhvr>
                                      <p:to>
                                        <p:strVal val="visible"/>
                                      </p:to>
                                    </p:set>
                                    <p:anim calcmode="lin" valueType="num">
                                      <p:cBhvr>
                                        <p:cTn id="47" dur="1000" fill="hold"/>
                                        <p:tgtEl>
                                          <p:spTgt spid="372"/>
                                        </p:tgtEl>
                                        <p:attrNameLst>
                                          <p:attrName>ppt_w</p:attrName>
                                        </p:attrNameLst>
                                      </p:cBhvr>
                                      <p:tavLst>
                                        <p:tav tm="0">
                                          <p:val>
                                            <p:fltVal val="0"/>
                                          </p:val>
                                        </p:tav>
                                        <p:tav tm="100000">
                                          <p:val>
                                            <p:strVal val="#ppt_w"/>
                                          </p:val>
                                        </p:tav>
                                      </p:tavLst>
                                    </p:anim>
                                    <p:anim calcmode="lin" valueType="num">
                                      <p:cBhvr>
                                        <p:cTn id="48" dur="1000" fill="hold"/>
                                        <p:tgtEl>
                                          <p:spTgt spid="372"/>
                                        </p:tgtEl>
                                        <p:attrNameLst>
                                          <p:attrName>ppt_h</p:attrName>
                                        </p:attrNameLst>
                                      </p:cBhvr>
                                      <p:tavLst>
                                        <p:tav tm="0">
                                          <p:val>
                                            <p:fltVal val="0"/>
                                          </p:val>
                                        </p:tav>
                                        <p:tav tm="100000">
                                          <p:val>
                                            <p:strVal val="#ppt_h"/>
                                          </p:val>
                                        </p:tav>
                                      </p:tavLst>
                                    </p:anim>
                                    <p:animEffect transition="in" filter="fade">
                                      <p:cBhvr>
                                        <p:cTn id="49" dur="1000"/>
                                        <p:tgtEl>
                                          <p:spTgt spid="372"/>
                                        </p:tgtEl>
                                      </p:cBhvr>
                                    </p:animEffect>
                                  </p:childTnLst>
                                </p:cTn>
                              </p:par>
                              <p:par>
                                <p:cTn id="50" presetID="53" presetClass="entr" presetSubtype="16" fill="hold" grpId="0" nodeType="withEffect">
                                  <p:stCondLst>
                                    <p:cond delay="500"/>
                                  </p:stCondLst>
                                  <p:childTnLst>
                                    <p:set>
                                      <p:cBhvr>
                                        <p:cTn id="51" dur="1" fill="hold">
                                          <p:stCondLst>
                                            <p:cond delay="0"/>
                                          </p:stCondLst>
                                        </p:cTn>
                                        <p:tgtEl>
                                          <p:spTgt spid="371"/>
                                        </p:tgtEl>
                                        <p:attrNameLst>
                                          <p:attrName>style.visibility</p:attrName>
                                        </p:attrNameLst>
                                      </p:cBhvr>
                                      <p:to>
                                        <p:strVal val="visible"/>
                                      </p:to>
                                    </p:set>
                                    <p:anim calcmode="lin" valueType="num">
                                      <p:cBhvr>
                                        <p:cTn id="52" dur="1000" fill="hold"/>
                                        <p:tgtEl>
                                          <p:spTgt spid="371"/>
                                        </p:tgtEl>
                                        <p:attrNameLst>
                                          <p:attrName>ppt_w</p:attrName>
                                        </p:attrNameLst>
                                      </p:cBhvr>
                                      <p:tavLst>
                                        <p:tav tm="0">
                                          <p:val>
                                            <p:fltVal val="0"/>
                                          </p:val>
                                        </p:tav>
                                        <p:tav tm="100000">
                                          <p:val>
                                            <p:strVal val="#ppt_w"/>
                                          </p:val>
                                        </p:tav>
                                      </p:tavLst>
                                    </p:anim>
                                    <p:anim calcmode="lin" valueType="num">
                                      <p:cBhvr>
                                        <p:cTn id="53" dur="1000" fill="hold"/>
                                        <p:tgtEl>
                                          <p:spTgt spid="371"/>
                                        </p:tgtEl>
                                        <p:attrNameLst>
                                          <p:attrName>ppt_h</p:attrName>
                                        </p:attrNameLst>
                                      </p:cBhvr>
                                      <p:tavLst>
                                        <p:tav tm="0">
                                          <p:val>
                                            <p:fltVal val="0"/>
                                          </p:val>
                                        </p:tav>
                                        <p:tav tm="100000">
                                          <p:val>
                                            <p:strVal val="#ppt_h"/>
                                          </p:val>
                                        </p:tav>
                                      </p:tavLst>
                                    </p:anim>
                                    <p:animEffect transition="in" filter="fade">
                                      <p:cBhvr>
                                        <p:cTn id="54" dur="1000"/>
                                        <p:tgtEl>
                                          <p:spTgt spid="371"/>
                                        </p:tgtEl>
                                      </p:cBhvr>
                                    </p:animEffect>
                                  </p:childTnLst>
                                </p:cTn>
                              </p:par>
                              <p:par>
                                <p:cTn id="55" presetID="53" presetClass="entr" presetSubtype="16" fill="hold" grpId="0" nodeType="withEffect">
                                  <p:stCondLst>
                                    <p:cond delay="500"/>
                                  </p:stCondLst>
                                  <p:childTnLst>
                                    <p:set>
                                      <p:cBhvr>
                                        <p:cTn id="56" dur="1" fill="hold">
                                          <p:stCondLst>
                                            <p:cond delay="0"/>
                                          </p:stCondLst>
                                        </p:cTn>
                                        <p:tgtEl>
                                          <p:spTgt spid="370"/>
                                        </p:tgtEl>
                                        <p:attrNameLst>
                                          <p:attrName>style.visibility</p:attrName>
                                        </p:attrNameLst>
                                      </p:cBhvr>
                                      <p:to>
                                        <p:strVal val="visible"/>
                                      </p:to>
                                    </p:set>
                                    <p:anim calcmode="lin" valueType="num">
                                      <p:cBhvr>
                                        <p:cTn id="57" dur="1000" fill="hold"/>
                                        <p:tgtEl>
                                          <p:spTgt spid="370"/>
                                        </p:tgtEl>
                                        <p:attrNameLst>
                                          <p:attrName>ppt_w</p:attrName>
                                        </p:attrNameLst>
                                      </p:cBhvr>
                                      <p:tavLst>
                                        <p:tav tm="0">
                                          <p:val>
                                            <p:fltVal val="0"/>
                                          </p:val>
                                        </p:tav>
                                        <p:tav tm="100000">
                                          <p:val>
                                            <p:strVal val="#ppt_w"/>
                                          </p:val>
                                        </p:tav>
                                      </p:tavLst>
                                    </p:anim>
                                    <p:anim calcmode="lin" valueType="num">
                                      <p:cBhvr>
                                        <p:cTn id="58" dur="1000" fill="hold"/>
                                        <p:tgtEl>
                                          <p:spTgt spid="370"/>
                                        </p:tgtEl>
                                        <p:attrNameLst>
                                          <p:attrName>ppt_h</p:attrName>
                                        </p:attrNameLst>
                                      </p:cBhvr>
                                      <p:tavLst>
                                        <p:tav tm="0">
                                          <p:val>
                                            <p:fltVal val="0"/>
                                          </p:val>
                                        </p:tav>
                                        <p:tav tm="100000">
                                          <p:val>
                                            <p:strVal val="#ppt_h"/>
                                          </p:val>
                                        </p:tav>
                                      </p:tavLst>
                                    </p:anim>
                                    <p:animEffect transition="in" filter="fade">
                                      <p:cBhvr>
                                        <p:cTn id="59" dur="1000"/>
                                        <p:tgtEl>
                                          <p:spTgt spid="370"/>
                                        </p:tgtEl>
                                      </p:cBhvr>
                                    </p:animEffect>
                                  </p:childTnLst>
                                </p:cTn>
                              </p:par>
                              <p:par>
                                <p:cTn id="60" presetID="53" presetClass="entr" presetSubtype="16" fill="hold" grpId="0" nodeType="withEffect">
                                  <p:stCondLst>
                                    <p:cond delay="500"/>
                                  </p:stCondLst>
                                  <p:childTnLst>
                                    <p:set>
                                      <p:cBhvr>
                                        <p:cTn id="61" dur="1" fill="hold">
                                          <p:stCondLst>
                                            <p:cond delay="0"/>
                                          </p:stCondLst>
                                        </p:cTn>
                                        <p:tgtEl>
                                          <p:spTgt spid="375"/>
                                        </p:tgtEl>
                                        <p:attrNameLst>
                                          <p:attrName>style.visibility</p:attrName>
                                        </p:attrNameLst>
                                      </p:cBhvr>
                                      <p:to>
                                        <p:strVal val="visible"/>
                                      </p:to>
                                    </p:set>
                                    <p:anim calcmode="lin" valueType="num">
                                      <p:cBhvr>
                                        <p:cTn id="62" dur="1000" fill="hold"/>
                                        <p:tgtEl>
                                          <p:spTgt spid="375"/>
                                        </p:tgtEl>
                                        <p:attrNameLst>
                                          <p:attrName>ppt_w</p:attrName>
                                        </p:attrNameLst>
                                      </p:cBhvr>
                                      <p:tavLst>
                                        <p:tav tm="0">
                                          <p:val>
                                            <p:fltVal val="0"/>
                                          </p:val>
                                        </p:tav>
                                        <p:tav tm="100000">
                                          <p:val>
                                            <p:strVal val="#ppt_w"/>
                                          </p:val>
                                        </p:tav>
                                      </p:tavLst>
                                    </p:anim>
                                    <p:anim calcmode="lin" valueType="num">
                                      <p:cBhvr>
                                        <p:cTn id="63" dur="1000" fill="hold"/>
                                        <p:tgtEl>
                                          <p:spTgt spid="375"/>
                                        </p:tgtEl>
                                        <p:attrNameLst>
                                          <p:attrName>ppt_h</p:attrName>
                                        </p:attrNameLst>
                                      </p:cBhvr>
                                      <p:tavLst>
                                        <p:tav tm="0">
                                          <p:val>
                                            <p:fltVal val="0"/>
                                          </p:val>
                                        </p:tav>
                                        <p:tav tm="100000">
                                          <p:val>
                                            <p:strVal val="#ppt_h"/>
                                          </p:val>
                                        </p:tav>
                                      </p:tavLst>
                                    </p:anim>
                                    <p:animEffect transition="in" filter="fade">
                                      <p:cBhvr>
                                        <p:cTn id="64" dur="1000"/>
                                        <p:tgtEl>
                                          <p:spTgt spid="375"/>
                                        </p:tgtEl>
                                      </p:cBhvr>
                                    </p:animEffect>
                                  </p:childTnLst>
                                </p:cTn>
                              </p:par>
                              <p:par>
                                <p:cTn id="65" presetID="53" presetClass="entr" presetSubtype="16" fill="hold" grpId="0" nodeType="withEffect">
                                  <p:stCondLst>
                                    <p:cond delay="500"/>
                                  </p:stCondLst>
                                  <p:childTnLst>
                                    <p:set>
                                      <p:cBhvr>
                                        <p:cTn id="66" dur="1" fill="hold">
                                          <p:stCondLst>
                                            <p:cond delay="0"/>
                                          </p:stCondLst>
                                        </p:cTn>
                                        <p:tgtEl>
                                          <p:spTgt spid="369"/>
                                        </p:tgtEl>
                                        <p:attrNameLst>
                                          <p:attrName>style.visibility</p:attrName>
                                        </p:attrNameLst>
                                      </p:cBhvr>
                                      <p:to>
                                        <p:strVal val="visible"/>
                                      </p:to>
                                    </p:set>
                                    <p:anim calcmode="lin" valueType="num">
                                      <p:cBhvr>
                                        <p:cTn id="67" dur="1000" fill="hold"/>
                                        <p:tgtEl>
                                          <p:spTgt spid="369"/>
                                        </p:tgtEl>
                                        <p:attrNameLst>
                                          <p:attrName>ppt_w</p:attrName>
                                        </p:attrNameLst>
                                      </p:cBhvr>
                                      <p:tavLst>
                                        <p:tav tm="0">
                                          <p:val>
                                            <p:fltVal val="0"/>
                                          </p:val>
                                        </p:tav>
                                        <p:tav tm="100000">
                                          <p:val>
                                            <p:strVal val="#ppt_w"/>
                                          </p:val>
                                        </p:tav>
                                      </p:tavLst>
                                    </p:anim>
                                    <p:anim calcmode="lin" valueType="num">
                                      <p:cBhvr>
                                        <p:cTn id="68" dur="1000" fill="hold"/>
                                        <p:tgtEl>
                                          <p:spTgt spid="369"/>
                                        </p:tgtEl>
                                        <p:attrNameLst>
                                          <p:attrName>ppt_h</p:attrName>
                                        </p:attrNameLst>
                                      </p:cBhvr>
                                      <p:tavLst>
                                        <p:tav tm="0">
                                          <p:val>
                                            <p:fltVal val="0"/>
                                          </p:val>
                                        </p:tav>
                                        <p:tav tm="100000">
                                          <p:val>
                                            <p:strVal val="#ppt_h"/>
                                          </p:val>
                                        </p:tav>
                                      </p:tavLst>
                                    </p:anim>
                                    <p:animEffect transition="in" filter="fade">
                                      <p:cBhvr>
                                        <p:cTn id="69" dur="1000"/>
                                        <p:tgtEl>
                                          <p:spTgt spid="369"/>
                                        </p:tgtEl>
                                      </p:cBhvr>
                                    </p:animEffect>
                                  </p:childTnLst>
                                </p:cTn>
                              </p:par>
                              <p:par>
                                <p:cTn id="70" presetID="53" presetClass="entr" presetSubtype="16" fill="hold" grpId="0" nodeType="withEffect">
                                  <p:stCondLst>
                                    <p:cond delay="500"/>
                                  </p:stCondLst>
                                  <p:childTnLst>
                                    <p:set>
                                      <p:cBhvr>
                                        <p:cTn id="71" dur="1" fill="hold">
                                          <p:stCondLst>
                                            <p:cond delay="0"/>
                                          </p:stCondLst>
                                        </p:cTn>
                                        <p:tgtEl>
                                          <p:spTgt spid="366"/>
                                        </p:tgtEl>
                                        <p:attrNameLst>
                                          <p:attrName>style.visibility</p:attrName>
                                        </p:attrNameLst>
                                      </p:cBhvr>
                                      <p:to>
                                        <p:strVal val="visible"/>
                                      </p:to>
                                    </p:set>
                                    <p:anim calcmode="lin" valueType="num">
                                      <p:cBhvr>
                                        <p:cTn id="72" dur="1000" fill="hold"/>
                                        <p:tgtEl>
                                          <p:spTgt spid="366"/>
                                        </p:tgtEl>
                                        <p:attrNameLst>
                                          <p:attrName>ppt_w</p:attrName>
                                        </p:attrNameLst>
                                      </p:cBhvr>
                                      <p:tavLst>
                                        <p:tav tm="0">
                                          <p:val>
                                            <p:fltVal val="0"/>
                                          </p:val>
                                        </p:tav>
                                        <p:tav tm="100000">
                                          <p:val>
                                            <p:strVal val="#ppt_w"/>
                                          </p:val>
                                        </p:tav>
                                      </p:tavLst>
                                    </p:anim>
                                    <p:anim calcmode="lin" valueType="num">
                                      <p:cBhvr>
                                        <p:cTn id="73" dur="1000" fill="hold"/>
                                        <p:tgtEl>
                                          <p:spTgt spid="366"/>
                                        </p:tgtEl>
                                        <p:attrNameLst>
                                          <p:attrName>ppt_h</p:attrName>
                                        </p:attrNameLst>
                                      </p:cBhvr>
                                      <p:tavLst>
                                        <p:tav tm="0">
                                          <p:val>
                                            <p:fltVal val="0"/>
                                          </p:val>
                                        </p:tav>
                                        <p:tav tm="100000">
                                          <p:val>
                                            <p:strVal val="#ppt_h"/>
                                          </p:val>
                                        </p:tav>
                                      </p:tavLst>
                                    </p:anim>
                                    <p:animEffect transition="in" filter="fade">
                                      <p:cBhvr>
                                        <p:cTn id="74" dur="1000"/>
                                        <p:tgtEl>
                                          <p:spTgt spid="366"/>
                                        </p:tgtEl>
                                      </p:cBhvr>
                                    </p:animEffect>
                                  </p:childTnLst>
                                </p:cTn>
                              </p:par>
                              <p:par>
                                <p:cTn id="75" presetID="53" presetClass="entr" presetSubtype="16" fill="hold" grpId="0" nodeType="withEffect">
                                  <p:stCondLst>
                                    <p:cond delay="500"/>
                                  </p:stCondLst>
                                  <p:childTnLst>
                                    <p:set>
                                      <p:cBhvr>
                                        <p:cTn id="76" dur="1" fill="hold">
                                          <p:stCondLst>
                                            <p:cond delay="0"/>
                                          </p:stCondLst>
                                        </p:cTn>
                                        <p:tgtEl>
                                          <p:spTgt spid="367"/>
                                        </p:tgtEl>
                                        <p:attrNameLst>
                                          <p:attrName>style.visibility</p:attrName>
                                        </p:attrNameLst>
                                      </p:cBhvr>
                                      <p:to>
                                        <p:strVal val="visible"/>
                                      </p:to>
                                    </p:set>
                                    <p:anim calcmode="lin" valueType="num">
                                      <p:cBhvr>
                                        <p:cTn id="77" dur="1000" fill="hold"/>
                                        <p:tgtEl>
                                          <p:spTgt spid="367"/>
                                        </p:tgtEl>
                                        <p:attrNameLst>
                                          <p:attrName>ppt_w</p:attrName>
                                        </p:attrNameLst>
                                      </p:cBhvr>
                                      <p:tavLst>
                                        <p:tav tm="0">
                                          <p:val>
                                            <p:fltVal val="0"/>
                                          </p:val>
                                        </p:tav>
                                        <p:tav tm="100000">
                                          <p:val>
                                            <p:strVal val="#ppt_w"/>
                                          </p:val>
                                        </p:tav>
                                      </p:tavLst>
                                    </p:anim>
                                    <p:anim calcmode="lin" valueType="num">
                                      <p:cBhvr>
                                        <p:cTn id="78" dur="1000" fill="hold"/>
                                        <p:tgtEl>
                                          <p:spTgt spid="367"/>
                                        </p:tgtEl>
                                        <p:attrNameLst>
                                          <p:attrName>ppt_h</p:attrName>
                                        </p:attrNameLst>
                                      </p:cBhvr>
                                      <p:tavLst>
                                        <p:tav tm="0">
                                          <p:val>
                                            <p:fltVal val="0"/>
                                          </p:val>
                                        </p:tav>
                                        <p:tav tm="100000">
                                          <p:val>
                                            <p:strVal val="#ppt_h"/>
                                          </p:val>
                                        </p:tav>
                                      </p:tavLst>
                                    </p:anim>
                                    <p:animEffect transition="in" filter="fade">
                                      <p:cBhvr>
                                        <p:cTn id="79" dur="1000"/>
                                        <p:tgtEl>
                                          <p:spTgt spid="367"/>
                                        </p:tgtEl>
                                      </p:cBhvr>
                                    </p:animEffect>
                                  </p:childTnLst>
                                </p:cTn>
                              </p:par>
                              <p:par>
                                <p:cTn id="80" presetID="53" presetClass="entr" presetSubtype="16" fill="hold" grpId="0" nodeType="withEffect">
                                  <p:stCondLst>
                                    <p:cond delay="500"/>
                                  </p:stCondLst>
                                  <p:childTnLst>
                                    <p:set>
                                      <p:cBhvr>
                                        <p:cTn id="81" dur="1" fill="hold">
                                          <p:stCondLst>
                                            <p:cond delay="0"/>
                                          </p:stCondLst>
                                        </p:cTn>
                                        <p:tgtEl>
                                          <p:spTgt spid="365"/>
                                        </p:tgtEl>
                                        <p:attrNameLst>
                                          <p:attrName>style.visibility</p:attrName>
                                        </p:attrNameLst>
                                      </p:cBhvr>
                                      <p:to>
                                        <p:strVal val="visible"/>
                                      </p:to>
                                    </p:set>
                                    <p:anim calcmode="lin" valueType="num">
                                      <p:cBhvr>
                                        <p:cTn id="82" dur="1000" fill="hold"/>
                                        <p:tgtEl>
                                          <p:spTgt spid="365"/>
                                        </p:tgtEl>
                                        <p:attrNameLst>
                                          <p:attrName>ppt_w</p:attrName>
                                        </p:attrNameLst>
                                      </p:cBhvr>
                                      <p:tavLst>
                                        <p:tav tm="0">
                                          <p:val>
                                            <p:fltVal val="0"/>
                                          </p:val>
                                        </p:tav>
                                        <p:tav tm="100000">
                                          <p:val>
                                            <p:strVal val="#ppt_w"/>
                                          </p:val>
                                        </p:tav>
                                      </p:tavLst>
                                    </p:anim>
                                    <p:anim calcmode="lin" valueType="num">
                                      <p:cBhvr>
                                        <p:cTn id="83" dur="1000" fill="hold"/>
                                        <p:tgtEl>
                                          <p:spTgt spid="365"/>
                                        </p:tgtEl>
                                        <p:attrNameLst>
                                          <p:attrName>ppt_h</p:attrName>
                                        </p:attrNameLst>
                                      </p:cBhvr>
                                      <p:tavLst>
                                        <p:tav tm="0">
                                          <p:val>
                                            <p:fltVal val="0"/>
                                          </p:val>
                                        </p:tav>
                                        <p:tav tm="100000">
                                          <p:val>
                                            <p:strVal val="#ppt_h"/>
                                          </p:val>
                                        </p:tav>
                                      </p:tavLst>
                                    </p:anim>
                                    <p:animEffect transition="in" filter="fade">
                                      <p:cBhvr>
                                        <p:cTn id="84" dur="1000"/>
                                        <p:tgtEl>
                                          <p:spTgt spid="365"/>
                                        </p:tgtEl>
                                      </p:cBhvr>
                                    </p:animEffect>
                                  </p:childTnLst>
                                </p:cTn>
                              </p:par>
                              <p:par>
                                <p:cTn id="85" presetID="53" presetClass="entr" presetSubtype="16" fill="hold" grpId="0" nodeType="withEffect">
                                  <p:stCondLst>
                                    <p:cond delay="500"/>
                                  </p:stCondLst>
                                  <p:childTnLst>
                                    <p:set>
                                      <p:cBhvr>
                                        <p:cTn id="86" dur="1" fill="hold">
                                          <p:stCondLst>
                                            <p:cond delay="0"/>
                                          </p:stCondLst>
                                        </p:cTn>
                                        <p:tgtEl>
                                          <p:spTgt spid="368"/>
                                        </p:tgtEl>
                                        <p:attrNameLst>
                                          <p:attrName>style.visibility</p:attrName>
                                        </p:attrNameLst>
                                      </p:cBhvr>
                                      <p:to>
                                        <p:strVal val="visible"/>
                                      </p:to>
                                    </p:set>
                                    <p:anim calcmode="lin" valueType="num">
                                      <p:cBhvr>
                                        <p:cTn id="87" dur="1000" fill="hold"/>
                                        <p:tgtEl>
                                          <p:spTgt spid="368"/>
                                        </p:tgtEl>
                                        <p:attrNameLst>
                                          <p:attrName>ppt_w</p:attrName>
                                        </p:attrNameLst>
                                      </p:cBhvr>
                                      <p:tavLst>
                                        <p:tav tm="0">
                                          <p:val>
                                            <p:fltVal val="0"/>
                                          </p:val>
                                        </p:tav>
                                        <p:tav tm="100000">
                                          <p:val>
                                            <p:strVal val="#ppt_w"/>
                                          </p:val>
                                        </p:tav>
                                      </p:tavLst>
                                    </p:anim>
                                    <p:anim calcmode="lin" valueType="num">
                                      <p:cBhvr>
                                        <p:cTn id="88" dur="1000" fill="hold"/>
                                        <p:tgtEl>
                                          <p:spTgt spid="368"/>
                                        </p:tgtEl>
                                        <p:attrNameLst>
                                          <p:attrName>ppt_h</p:attrName>
                                        </p:attrNameLst>
                                      </p:cBhvr>
                                      <p:tavLst>
                                        <p:tav tm="0">
                                          <p:val>
                                            <p:fltVal val="0"/>
                                          </p:val>
                                        </p:tav>
                                        <p:tav tm="100000">
                                          <p:val>
                                            <p:strVal val="#ppt_h"/>
                                          </p:val>
                                        </p:tav>
                                      </p:tavLst>
                                    </p:anim>
                                    <p:animEffect transition="in" filter="fade">
                                      <p:cBhvr>
                                        <p:cTn id="89" dur="1000"/>
                                        <p:tgtEl>
                                          <p:spTgt spid="368"/>
                                        </p:tgtEl>
                                      </p:cBhvr>
                                    </p:animEffect>
                                  </p:childTnLst>
                                </p:cTn>
                              </p:par>
                            </p:childTnLst>
                          </p:cTn>
                        </p:par>
                        <p:par>
                          <p:cTn id="90" fill="hold">
                            <p:stCondLst>
                              <p:cond delay="3000"/>
                            </p:stCondLst>
                            <p:childTnLst>
                              <p:par>
                                <p:cTn id="91" presetID="53" presetClass="entr" presetSubtype="16" fill="hold" grpId="0" nodeType="afterEffect">
                                  <p:stCondLst>
                                    <p:cond delay="0"/>
                                  </p:stCondLst>
                                  <p:childTnLst>
                                    <p:set>
                                      <p:cBhvr>
                                        <p:cTn id="92" dur="1" fill="hold">
                                          <p:stCondLst>
                                            <p:cond delay="0"/>
                                          </p:stCondLst>
                                        </p:cTn>
                                        <p:tgtEl>
                                          <p:spTgt spid="377"/>
                                        </p:tgtEl>
                                        <p:attrNameLst>
                                          <p:attrName>style.visibility</p:attrName>
                                        </p:attrNameLst>
                                      </p:cBhvr>
                                      <p:to>
                                        <p:strVal val="visible"/>
                                      </p:to>
                                    </p:set>
                                    <p:anim calcmode="lin" valueType="num">
                                      <p:cBhvr>
                                        <p:cTn id="93" dur="500" fill="hold"/>
                                        <p:tgtEl>
                                          <p:spTgt spid="377"/>
                                        </p:tgtEl>
                                        <p:attrNameLst>
                                          <p:attrName>ppt_w</p:attrName>
                                        </p:attrNameLst>
                                      </p:cBhvr>
                                      <p:tavLst>
                                        <p:tav tm="0">
                                          <p:val>
                                            <p:fltVal val="0"/>
                                          </p:val>
                                        </p:tav>
                                        <p:tav tm="100000">
                                          <p:val>
                                            <p:strVal val="#ppt_w"/>
                                          </p:val>
                                        </p:tav>
                                      </p:tavLst>
                                    </p:anim>
                                    <p:anim calcmode="lin" valueType="num">
                                      <p:cBhvr>
                                        <p:cTn id="94" dur="500" fill="hold"/>
                                        <p:tgtEl>
                                          <p:spTgt spid="377"/>
                                        </p:tgtEl>
                                        <p:attrNameLst>
                                          <p:attrName>ppt_h</p:attrName>
                                        </p:attrNameLst>
                                      </p:cBhvr>
                                      <p:tavLst>
                                        <p:tav tm="0">
                                          <p:val>
                                            <p:fltVal val="0"/>
                                          </p:val>
                                        </p:tav>
                                        <p:tav tm="100000">
                                          <p:val>
                                            <p:strVal val="#ppt_h"/>
                                          </p:val>
                                        </p:tav>
                                      </p:tavLst>
                                    </p:anim>
                                    <p:animEffect transition="in" filter="fade">
                                      <p:cBhvr>
                                        <p:cTn id="95" dur="500"/>
                                        <p:tgtEl>
                                          <p:spTgt spid="377"/>
                                        </p:tgtEl>
                                      </p:cBhvr>
                                    </p:animEffect>
                                  </p:childTnLst>
                                </p:cTn>
                              </p:par>
                            </p:childTnLst>
                          </p:cTn>
                        </p:par>
                        <p:par>
                          <p:cTn id="96" fill="hold">
                            <p:stCondLst>
                              <p:cond delay="3500"/>
                            </p:stCondLst>
                            <p:childTnLst>
                              <p:par>
                                <p:cTn id="97" presetID="53" presetClass="entr" presetSubtype="16" fill="hold" grpId="0" nodeType="afterEffect">
                                  <p:stCondLst>
                                    <p:cond delay="0"/>
                                  </p:stCondLst>
                                  <p:childTnLst>
                                    <p:set>
                                      <p:cBhvr>
                                        <p:cTn id="98" dur="1" fill="hold">
                                          <p:stCondLst>
                                            <p:cond delay="0"/>
                                          </p:stCondLst>
                                        </p:cTn>
                                        <p:tgtEl>
                                          <p:spTgt spid="378"/>
                                        </p:tgtEl>
                                        <p:attrNameLst>
                                          <p:attrName>style.visibility</p:attrName>
                                        </p:attrNameLst>
                                      </p:cBhvr>
                                      <p:to>
                                        <p:strVal val="visible"/>
                                      </p:to>
                                    </p:set>
                                    <p:anim calcmode="lin" valueType="num">
                                      <p:cBhvr>
                                        <p:cTn id="99" dur="500" fill="hold"/>
                                        <p:tgtEl>
                                          <p:spTgt spid="378"/>
                                        </p:tgtEl>
                                        <p:attrNameLst>
                                          <p:attrName>ppt_w</p:attrName>
                                        </p:attrNameLst>
                                      </p:cBhvr>
                                      <p:tavLst>
                                        <p:tav tm="0">
                                          <p:val>
                                            <p:fltVal val="0"/>
                                          </p:val>
                                        </p:tav>
                                        <p:tav tm="100000">
                                          <p:val>
                                            <p:strVal val="#ppt_w"/>
                                          </p:val>
                                        </p:tav>
                                      </p:tavLst>
                                    </p:anim>
                                    <p:anim calcmode="lin" valueType="num">
                                      <p:cBhvr>
                                        <p:cTn id="100" dur="500" fill="hold"/>
                                        <p:tgtEl>
                                          <p:spTgt spid="378"/>
                                        </p:tgtEl>
                                        <p:attrNameLst>
                                          <p:attrName>ppt_h</p:attrName>
                                        </p:attrNameLst>
                                      </p:cBhvr>
                                      <p:tavLst>
                                        <p:tav tm="0">
                                          <p:val>
                                            <p:fltVal val="0"/>
                                          </p:val>
                                        </p:tav>
                                        <p:tav tm="100000">
                                          <p:val>
                                            <p:strVal val="#ppt_h"/>
                                          </p:val>
                                        </p:tav>
                                      </p:tavLst>
                                    </p:anim>
                                    <p:animEffect transition="in" filter="fade">
                                      <p:cBhvr>
                                        <p:cTn id="101" dur="500"/>
                                        <p:tgtEl>
                                          <p:spTgt spid="378"/>
                                        </p:tgtEl>
                                      </p:cBhvr>
                                    </p:animEffect>
                                  </p:childTnLst>
                                </p:cTn>
                              </p:par>
                            </p:childTnLst>
                          </p:cTn>
                        </p:par>
                        <p:par>
                          <p:cTn id="102" fill="hold">
                            <p:stCondLst>
                              <p:cond delay="4000"/>
                            </p:stCondLst>
                            <p:childTnLst>
                              <p:par>
                                <p:cTn id="103" presetID="53" presetClass="entr" presetSubtype="16" fill="hold" grpId="0" nodeType="afterEffect">
                                  <p:stCondLst>
                                    <p:cond delay="0"/>
                                  </p:stCondLst>
                                  <p:childTnLst>
                                    <p:set>
                                      <p:cBhvr>
                                        <p:cTn id="104" dur="1" fill="hold">
                                          <p:stCondLst>
                                            <p:cond delay="0"/>
                                          </p:stCondLst>
                                        </p:cTn>
                                        <p:tgtEl>
                                          <p:spTgt spid="379"/>
                                        </p:tgtEl>
                                        <p:attrNameLst>
                                          <p:attrName>style.visibility</p:attrName>
                                        </p:attrNameLst>
                                      </p:cBhvr>
                                      <p:to>
                                        <p:strVal val="visible"/>
                                      </p:to>
                                    </p:set>
                                    <p:anim calcmode="lin" valueType="num">
                                      <p:cBhvr>
                                        <p:cTn id="105" dur="500" fill="hold"/>
                                        <p:tgtEl>
                                          <p:spTgt spid="379"/>
                                        </p:tgtEl>
                                        <p:attrNameLst>
                                          <p:attrName>ppt_w</p:attrName>
                                        </p:attrNameLst>
                                      </p:cBhvr>
                                      <p:tavLst>
                                        <p:tav tm="0">
                                          <p:val>
                                            <p:fltVal val="0"/>
                                          </p:val>
                                        </p:tav>
                                        <p:tav tm="100000">
                                          <p:val>
                                            <p:strVal val="#ppt_w"/>
                                          </p:val>
                                        </p:tav>
                                      </p:tavLst>
                                    </p:anim>
                                    <p:anim calcmode="lin" valueType="num">
                                      <p:cBhvr>
                                        <p:cTn id="106" dur="500" fill="hold"/>
                                        <p:tgtEl>
                                          <p:spTgt spid="379"/>
                                        </p:tgtEl>
                                        <p:attrNameLst>
                                          <p:attrName>ppt_h</p:attrName>
                                        </p:attrNameLst>
                                      </p:cBhvr>
                                      <p:tavLst>
                                        <p:tav tm="0">
                                          <p:val>
                                            <p:fltVal val="0"/>
                                          </p:val>
                                        </p:tav>
                                        <p:tav tm="100000">
                                          <p:val>
                                            <p:strVal val="#ppt_h"/>
                                          </p:val>
                                        </p:tav>
                                      </p:tavLst>
                                    </p:anim>
                                    <p:animEffect transition="in" filter="fade">
                                      <p:cBhvr>
                                        <p:cTn id="107" dur="500"/>
                                        <p:tgtEl>
                                          <p:spTgt spid="379"/>
                                        </p:tgtEl>
                                      </p:cBhvr>
                                    </p:animEffect>
                                  </p:childTnLst>
                                </p:cTn>
                              </p:par>
                            </p:childTnLst>
                          </p:cTn>
                        </p:par>
                        <p:par>
                          <p:cTn id="108" fill="hold">
                            <p:stCondLst>
                              <p:cond delay="4500"/>
                            </p:stCondLst>
                            <p:childTnLst>
                              <p:par>
                                <p:cTn id="109" presetID="53" presetClass="entr" presetSubtype="16" fill="hold" grpId="0" nodeType="afterEffect">
                                  <p:stCondLst>
                                    <p:cond delay="0"/>
                                  </p:stCondLst>
                                  <p:childTnLst>
                                    <p:set>
                                      <p:cBhvr>
                                        <p:cTn id="110" dur="1" fill="hold">
                                          <p:stCondLst>
                                            <p:cond delay="0"/>
                                          </p:stCondLst>
                                        </p:cTn>
                                        <p:tgtEl>
                                          <p:spTgt spid="380"/>
                                        </p:tgtEl>
                                        <p:attrNameLst>
                                          <p:attrName>style.visibility</p:attrName>
                                        </p:attrNameLst>
                                      </p:cBhvr>
                                      <p:to>
                                        <p:strVal val="visible"/>
                                      </p:to>
                                    </p:set>
                                    <p:anim calcmode="lin" valueType="num">
                                      <p:cBhvr>
                                        <p:cTn id="111" dur="500" fill="hold"/>
                                        <p:tgtEl>
                                          <p:spTgt spid="380"/>
                                        </p:tgtEl>
                                        <p:attrNameLst>
                                          <p:attrName>ppt_w</p:attrName>
                                        </p:attrNameLst>
                                      </p:cBhvr>
                                      <p:tavLst>
                                        <p:tav tm="0">
                                          <p:val>
                                            <p:fltVal val="0"/>
                                          </p:val>
                                        </p:tav>
                                        <p:tav tm="100000">
                                          <p:val>
                                            <p:strVal val="#ppt_w"/>
                                          </p:val>
                                        </p:tav>
                                      </p:tavLst>
                                    </p:anim>
                                    <p:anim calcmode="lin" valueType="num">
                                      <p:cBhvr>
                                        <p:cTn id="112" dur="500" fill="hold"/>
                                        <p:tgtEl>
                                          <p:spTgt spid="380"/>
                                        </p:tgtEl>
                                        <p:attrNameLst>
                                          <p:attrName>ppt_h</p:attrName>
                                        </p:attrNameLst>
                                      </p:cBhvr>
                                      <p:tavLst>
                                        <p:tav tm="0">
                                          <p:val>
                                            <p:fltVal val="0"/>
                                          </p:val>
                                        </p:tav>
                                        <p:tav tm="100000">
                                          <p:val>
                                            <p:strVal val="#ppt_h"/>
                                          </p:val>
                                        </p:tav>
                                      </p:tavLst>
                                    </p:anim>
                                    <p:animEffect transition="in" filter="fade">
                                      <p:cBhvr>
                                        <p:cTn id="113" dur="500"/>
                                        <p:tgtEl>
                                          <p:spTgt spid="380"/>
                                        </p:tgtEl>
                                      </p:cBhvr>
                                    </p:animEffect>
                                  </p:childTnLst>
                                </p:cTn>
                              </p:par>
                            </p:childTnLst>
                          </p:cTn>
                        </p:par>
                        <p:par>
                          <p:cTn id="114" fill="hold">
                            <p:stCondLst>
                              <p:cond delay="5000"/>
                            </p:stCondLst>
                            <p:childTnLst>
                              <p:par>
                                <p:cTn id="115" presetID="53" presetClass="entr" presetSubtype="16" fill="hold" grpId="0" nodeType="afterEffect">
                                  <p:stCondLst>
                                    <p:cond delay="0"/>
                                  </p:stCondLst>
                                  <p:childTnLst>
                                    <p:set>
                                      <p:cBhvr>
                                        <p:cTn id="116" dur="1" fill="hold">
                                          <p:stCondLst>
                                            <p:cond delay="0"/>
                                          </p:stCondLst>
                                        </p:cTn>
                                        <p:tgtEl>
                                          <p:spTgt spid="376"/>
                                        </p:tgtEl>
                                        <p:attrNameLst>
                                          <p:attrName>style.visibility</p:attrName>
                                        </p:attrNameLst>
                                      </p:cBhvr>
                                      <p:to>
                                        <p:strVal val="visible"/>
                                      </p:to>
                                    </p:set>
                                    <p:anim calcmode="lin" valueType="num">
                                      <p:cBhvr>
                                        <p:cTn id="117" dur="500" fill="hold"/>
                                        <p:tgtEl>
                                          <p:spTgt spid="376"/>
                                        </p:tgtEl>
                                        <p:attrNameLst>
                                          <p:attrName>ppt_w</p:attrName>
                                        </p:attrNameLst>
                                      </p:cBhvr>
                                      <p:tavLst>
                                        <p:tav tm="0">
                                          <p:val>
                                            <p:fltVal val="0"/>
                                          </p:val>
                                        </p:tav>
                                        <p:tav tm="100000">
                                          <p:val>
                                            <p:strVal val="#ppt_w"/>
                                          </p:val>
                                        </p:tav>
                                      </p:tavLst>
                                    </p:anim>
                                    <p:anim calcmode="lin" valueType="num">
                                      <p:cBhvr>
                                        <p:cTn id="118" dur="500" fill="hold"/>
                                        <p:tgtEl>
                                          <p:spTgt spid="376"/>
                                        </p:tgtEl>
                                        <p:attrNameLst>
                                          <p:attrName>ppt_h</p:attrName>
                                        </p:attrNameLst>
                                      </p:cBhvr>
                                      <p:tavLst>
                                        <p:tav tm="0">
                                          <p:val>
                                            <p:fltVal val="0"/>
                                          </p:val>
                                        </p:tav>
                                        <p:tav tm="100000">
                                          <p:val>
                                            <p:strVal val="#ppt_h"/>
                                          </p:val>
                                        </p:tav>
                                      </p:tavLst>
                                    </p:anim>
                                    <p:animEffect transition="in" filter="fade">
                                      <p:cBhvr>
                                        <p:cTn id="119" dur="500"/>
                                        <p:tgtEl>
                                          <p:spTgt spid="376"/>
                                        </p:tgtEl>
                                      </p:cBhvr>
                                    </p:animEffect>
                                  </p:childTnLst>
                                </p:cTn>
                              </p:par>
                            </p:childTnLst>
                          </p:cTn>
                        </p:par>
                        <p:par>
                          <p:cTn id="120" fill="hold">
                            <p:stCondLst>
                              <p:cond delay="5500"/>
                            </p:stCondLst>
                            <p:childTnLst>
                              <p:par>
                                <p:cTn id="121" presetID="22" presetClass="entr" presetSubtype="8" fill="hold" grpId="0" nodeType="afterEffect">
                                  <p:stCondLst>
                                    <p:cond delay="0"/>
                                  </p:stCondLst>
                                  <p:childTnLst>
                                    <p:set>
                                      <p:cBhvr>
                                        <p:cTn id="122" dur="1" fill="hold">
                                          <p:stCondLst>
                                            <p:cond delay="0"/>
                                          </p:stCondLst>
                                        </p:cTn>
                                        <p:tgtEl>
                                          <p:spTgt spid="381"/>
                                        </p:tgtEl>
                                        <p:attrNameLst>
                                          <p:attrName>style.visibility</p:attrName>
                                        </p:attrNameLst>
                                      </p:cBhvr>
                                      <p:to>
                                        <p:strVal val="visible"/>
                                      </p:to>
                                    </p:set>
                                    <p:animEffect transition="in" filter="wipe(left)">
                                      <p:cBhvr>
                                        <p:cTn id="123" dur="500"/>
                                        <p:tgtEl>
                                          <p:spTgt spid="381"/>
                                        </p:tgtEl>
                                      </p:cBhvr>
                                    </p:animEffect>
                                  </p:childTnLst>
                                </p:cTn>
                              </p:par>
                            </p:childTnLst>
                          </p:cTn>
                        </p:par>
                        <p:par>
                          <p:cTn id="124" fill="hold">
                            <p:stCondLst>
                              <p:cond delay="6000"/>
                            </p:stCondLst>
                            <p:childTnLst>
                              <p:par>
                                <p:cTn id="125" presetID="22" presetClass="entr" presetSubtype="8" fill="hold" grpId="0" nodeType="afterEffect">
                                  <p:stCondLst>
                                    <p:cond delay="0"/>
                                  </p:stCondLst>
                                  <p:childTnLst>
                                    <p:set>
                                      <p:cBhvr>
                                        <p:cTn id="126" dur="1" fill="hold">
                                          <p:stCondLst>
                                            <p:cond delay="0"/>
                                          </p:stCondLst>
                                        </p:cTn>
                                        <p:tgtEl>
                                          <p:spTgt spid="382"/>
                                        </p:tgtEl>
                                        <p:attrNameLst>
                                          <p:attrName>style.visibility</p:attrName>
                                        </p:attrNameLst>
                                      </p:cBhvr>
                                      <p:to>
                                        <p:strVal val="visible"/>
                                      </p:to>
                                    </p:set>
                                    <p:animEffect transition="in" filter="wipe(left)">
                                      <p:cBhvr>
                                        <p:cTn id="127" dur="500"/>
                                        <p:tgtEl>
                                          <p:spTgt spid="382"/>
                                        </p:tgtEl>
                                      </p:cBhvr>
                                    </p:animEffect>
                                  </p:childTnLst>
                                </p:cTn>
                              </p:par>
                            </p:childTnLst>
                          </p:cTn>
                        </p:par>
                        <p:par>
                          <p:cTn id="128" fill="hold">
                            <p:stCondLst>
                              <p:cond delay="6500"/>
                            </p:stCondLst>
                            <p:childTnLst>
                              <p:par>
                                <p:cTn id="129" presetID="22" presetClass="entr" presetSubtype="8" fill="hold" grpId="0" nodeType="afterEffect">
                                  <p:stCondLst>
                                    <p:cond delay="0"/>
                                  </p:stCondLst>
                                  <p:childTnLst>
                                    <p:set>
                                      <p:cBhvr>
                                        <p:cTn id="130" dur="1" fill="hold">
                                          <p:stCondLst>
                                            <p:cond delay="0"/>
                                          </p:stCondLst>
                                        </p:cTn>
                                        <p:tgtEl>
                                          <p:spTgt spid="383"/>
                                        </p:tgtEl>
                                        <p:attrNameLst>
                                          <p:attrName>style.visibility</p:attrName>
                                        </p:attrNameLst>
                                      </p:cBhvr>
                                      <p:to>
                                        <p:strVal val="visible"/>
                                      </p:to>
                                    </p:set>
                                    <p:animEffect transition="in" filter="wipe(left)">
                                      <p:cBhvr>
                                        <p:cTn id="131" dur="500"/>
                                        <p:tgtEl>
                                          <p:spTgt spid="383"/>
                                        </p:tgtEl>
                                      </p:cBhvr>
                                    </p:animEffect>
                                  </p:childTnLst>
                                </p:cTn>
                              </p:par>
                            </p:childTnLst>
                          </p:cTn>
                        </p:par>
                        <p:par>
                          <p:cTn id="132" fill="hold">
                            <p:stCondLst>
                              <p:cond delay="7000"/>
                            </p:stCondLst>
                            <p:childTnLst>
                              <p:par>
                                <p:cTn id="133" presetID="22" presetClass="entr" presetSubtype="8" fill="hold" grpId="0" nodeType="afterEffect">
                                  <p:stCondLst>
                                    <p:cond delay="0"/>
                                  </p:stCondLst>
                                  <p:childTnLst>
                                    <p:set>
                                      <p:cBhvr>
                                        <p:cTn id="134" dur="1" fill="hold">
                                          <p:stCondLst>
                                            <p:cond delay="0"/>
                                          </p:stCondLst>
                                        </p:cTn>
                                        <p:tgtEl>
                                          <p:spTgt spid="384"/>
                                        </p:tgtEl>
                                        <p:attrNameLst>
                                          <p:attrName>style.visibility</p:attrName>
                                        </p:attrNameLst>
                                      </p:cBhvr>
                                      <p:to>
                                        <p:strVal val="visible"/>
                                      </p:to>
                                    </p:set>
                                    <p:animEffect transition="in" filter="wipe(left)">
                                      <p:cBhvr>
                                        <p:cTn id="135" dur="500"/>
                                        <p:tgtEl>
                                          <p:spTgt spid="384"/>
                                        </p:tgtEl>
                                      </p:cBhvr>
                                    </p:animEffect>
                                  </p:childTnLst>
                                </p:cTn>
                              </p:par>
                            </p:childTnLst>
                          </p:cTn>
                        </p:par>
                        <p:par>
                          <p:cTn id="136" fill="hold">
                            <p:stCondLst>
                              <p:cond delay="7500"/>
                            </p:stCondLst>
                            <p:childTnLst>
                              <p:par>
                                <p:cTn id="137" presetID="22" presetClass="entr" presetSubtype="8" fill="hold" grpId="0" nodeType="afterEffect">
                                  <p:stCondLst>
                                    <p:cond delay="0"/>
                                  </p:stCondLst>
                                  <p:childTnLst>
                                    <p:set>
                                      <p:cBhvr>
                                        <p:cTn id="138" dur="1" fill="hold">
                                          <p:stCondLst>
                                            <p:cond delay="0"/>
                                          </p:stCondLst>
                                        </p:cTn>
                                        <p:tgtEl>
                                          <p:spTgt spid="385"/>
                                        </p:tgtEl>
                                        <p:attrNameLst>
                                          <p:attrName>style.visibility</p:attrName>
                                        </p:attrNameLst>
                                      </p:cBhvr>
                                      <p:to>
                                        <p:strVal val="visible"/>
                                      </p:to>
                                    </p:set>
                                    <p:animEffect transition="in" filter="wipe(left)">
                                      <p:cBhvr>
                                        <p:cTn id="139" dur="500"/>
                                        <p:tgtEl>
                                          <p:spTgt spid="385"/>
                                        </p:tgtEl>
                                      </p:cBhvr>
                                    </p:animEffect>
                                  </p:childTnLst>
                                </p:cTn>
                              </p:par>
                            </p:childTnLst>
                          </p:cTn>
                        </p:par>
                        <p:par>
                          <p:cTn id="140" fill="hold">
                            <p:stCondLst>
                              <p:cond delay="8000"/>
                            </p:stCondLst>
                            <p:childTnLst>
                              <p:par>
                                <p:cTn id="141" presetID="22" presetClass="entr" presetSubtype="8" fill="hold" grpId="0" nodeType="afterEffect">
                                  <p:stCondLst>
                                    <p:cond delay="0"/>
                                  </p:stCondLst>
                                  <p:childTnLst>
                                    <p:set>
                                      <p:cBhvr>
                                        <p:cTn id="142" dur="1" fill="hold">
                                          <p:stCondLst>
                                            <p:cond delay="0"/>
                                          </p:stCondLst>
                                        </p:cTn>
                                        <p:tgtEl>
                                          <p:spTgt spid="386"/>
                                        </p:tgtEl>
                                        <p:attrNameLst>
                                          <p:attrName>style.visibility</p:attrName>
                                        </p:attrNameLst>
                                      </p:cBhvr>
                                      <p:to>
                                        <p:strVal val="visible"/>
                                      </p:to>
                                    </p:set>
                                    <p:animEffect transition="in" filter="wipe(left)">
                                      <p:cBhvr>
                                        <p:cTn id="143" dur="500"/>
                                        <p:tgtEl>
                                          <p:spTgt spid="386"/>
                                        </p:tgtEl>
                                      </p:cBhvr>
                                    </p:animEffect>
                                  </p:childTnLst>
                                </p:cTn>
                              </p:par>
                            </p:childTnLst>
                          </p:cTn>
                        </p:par>
                        <p:par>
                          <p:cTn id="144" fill="hold">
                            <p:stCondLst>
                              <p:cond delay="8500"/>
                            </p:stCondLst>
                            <p:childTnLst>
                              <p:par>
                                <p:cTn id="145" presetID="22" presetClass="entr" presetSubtype="8" fill="hold" grpId="0" nodeType="afterEffect">
                                  <p:stCondLst>
                                    <p:cond delay="0"/>
                                  </p:stCondLst>
                                  <p:childTnLst>
                                    <p:set>
                                      <p:cBhvr>
                                        <p:cTn id="146" dur="1" fill="hold">
                                          <p:stCondLst>
                                            <p:cond delay="0"/>
                                          </p:stCondLst>
                                        </p:cTn>
                                        <p:tgtEl>
                                          <p:spTgt spid="387"/>
                                        </p:tgtEl>
                                        <p:attrNameLst>
                                          <p:attrName>style.visibility</p:attrName>
                                        </p:attrNameLst>
                                      </p:cBhvr>
                                      <p:to>
                                        <p:strVal val="visible"/>
                                      </p:to>
                                    </p:set>
                                    <p:animEffect transition="in" filter="wipe(left)">
                                      <p:cBhvr>
                                        <p:cTn id="147" dur="500"/>
                                        <p:tgtEl>
                                          <p:spTgt spid="387"/>
                                        </p:tgtEl>
                                      </p:cBhvr>
                                    </p:animEffect>
                                  </p:childTnLst>
                                </p:cTn>
                              </p:par>
                            </p:childTnLst>
                          </p:cTn>
                        </p:par>
                        <p:par>
                          <p:cTn id="148" fill="hold">
                            <p:stCondLst>
                              <p:cond delay="9000"/>
                            </p:stCondLst>
                            <p:childTnLst>
                              <p:par>
                                <p:cTn id="149" presetID="22" presetClass="entr" presetSubtype="8" fill="hold" grpId="0" nodeType="afterEffect">
                                  <p:stCondLst>
                                    <p:cond delay="0"/>
                                  </p:stCondLst>
                                  <p:childTnLst>
                                    <p:set>
                                      <p:cBhvr>
                                        <p:cTn id="150" dur="1" fill="hold">
                                          <p:stCondLst>
                                            <p:cond delay="0"/>
                                          </p:stCondLst>
                                        </p:cTn>
                                        <p:tgtEl>
                                          <p:spTgt spid="388"/>
                                        </p:tgtEl>
                                        <p:attrNameLst>
                                          <p:attrName>style.visibility</p:attrName>
                                        </p:attrNameLst>
                                      </p:cBhvr>
                                      <p:to>
                                        <p:strVal val="visible"/>
                                      </p:to>
                                    </p:set>
                                    <p:animEffect transition="in" filter="wipe(left)">
                                      <p:cBhvr>
                                        <p:cTn id="151" dur="500"/>
                                        <p:tgtEl>
                                          <p:spTgt spid="388"/>
                                        </p:tgtEl>
                                      </p:cBhvr>
                                    </p:animEffect>
                                  </p:childTnLst>
                                </p:cTn>
                              </p:par>
                            </p:childTnLst>
                          </p:cTn>
                        </p:par>
                        <p:par>
                          <p:cTn id="152" fill="hold">
                            <p:stCondLst>
                              <p:cond delay="9500"/>
                            </p:stCondLst>
                            <p:childTnLst>
                              <p:par>
                                <p:cTn id="153" presetID="22" presetClass="entr" presetSubtype="8" fill="hold" grpId="0" nodeType="afterEffect">
                                  <p:stCondLst>
                                    <p:cond delay="0"/>
                                  </p:stCondLst>
                                  <p:childTnLst>
                                    <p:set>
                                      <p:cBhvr>
                                        <p:cTn id="154" dur="1" fill="hold">
                                          <p:stCondLst>
                                            <p:cond delay="0"/>
                                          </p:stCondLst>
                                        </p:cTn>
                                        <p:tgtEl>
                                          <p:spTgt spid="389"/>
                                        </p:tgtEl>
                                        <p:attrNameLst>
                                          <p:attrName>style.visibility</p:attrName>
                                        </p:attrNameLst>
                                      </p:cBhvr>
                                      <p:to>
                                        <p:strVal val="visible"/>
                                      </p:to>
                                    </p:set>
                                    <p:animEffect transition="in" filter="wipe(left)">
                                      <p:cBhvr>
                                        <p:cTn id="155" dur="500"/>
                                        <p:tgtEl>
                                          <p:spTgt spid="389"/>
                                        </p:tgtEl>
                                      </p:cBhvr>
                                    </p:animEffect>
                                  </p:childTnLst>
                                </p:cTn>
                              </p:par>
                            </p:childTnLst>
                          </p:cTn>
                        </p:par>
                        <p:par>
                          <p:cTn id="156" fill="hold">
                            <p:stCondLst>
                              <p:cond delay="10000"/>
                            </p:stCondLst>
                            <p:childTnLst>
                              <p:par>
                                <p:cTn id="157" presetID="22" presetClass="entr" presetSubtype="8" fill="hold" grpId="0" nodeType="afterEffect">
                                  <p:stCondLst>
                                    <p:cond delay="0"/>
                                  </p:stCondLst>
                                  <p:childTnLst>
                                    <p:set>
                                      <p:cBhvr>
                                        <p:cTn id="158" dur="1" fill="hold">
                                          <p:stCondLst>
                                            <p:cond delay="0"/>
                                          </p:stCondLst>
                                        </p:cTn>
                                        <p:tgtEl>
                                          <p:spTgt spid="390"/>
                                        </p:tgtEl>
                                        <p:attrNameLst>
                                          <p:attrName>style.visibility</p:attrName>
                                        </p:attrNameLst>
                                      </p:cBhvr>
                                      <p:to>
                                        <p:strVal val="visible"/>
                                      </p:to>
                                    </p:set>
                                    <p:animEffect transition="in" filter="wipe(left)">
                                      <p:cBhvr>
                                        <p:cTn id="159" dur="500"/>
                                        <p:tgtEl>
                                          <p:spTgt spid="390"/>
                                        </p:tgtEl>
                                      </p:cBhvr>
                                    </p:animEffect>
                                  </p:childTnLst>
                                </p:cTn>
                              </p:par>
                            </p:childTnLst>
                          </p:cTn>
                        </p:par>
                        <p:par>
                          <p:cTn id="160" fill="hold">
                            <p:stCondLst>
                              <p:cond delay="10500"/>
                            </p:stCondLst>
                            <p:childTnLst>
                              <p:par>
                                <p:cTn id="161" presetID="22" presetClass="entr" presetSubtype="8" fill="hold" grpId="0" nodeType="afterEffect">
                                  <p:stCondLst>
                                    <p:cond delay="0"/>
                                  </p:stCondLst>
                                  <p:childTnLst>
                                    <p:set>
                                      <p:cBhvr>
                                        <p:cTn id="162" dur="1" fill="hold">
                                          <p:stCondLst>
                                            <p:cond delay="0"/>
                                          </p:stCondLst>
                                        </p:cTn>
                                        <p:tgtEl>
                                          <p:spTgt spid="391"/>
                                        </p:tgtEl>
                                        <p:attrNameLst>
                                          <p:attrName>style.visibility</p:attrName>
                                        </p:attrNameLst>
                                      </p:cBhvr>
                                      <p:to>
                                        <p:strVal val="visible"/>
                                      </p:to>
                                    </p:set>
                                    <p:animEffect transition="in" filter="wipe(left)">
                                      <p:cBhvr>
                                        <p:cTn id="163" dur="500"/>
                                        <p:tgtEl>
                                          <p:spTgt spid="391"/>
                                        </p:tgtEl>
                                      </p:cBhvr>
                                    </p:animEffect>
                                  </p:childTnLst>
                                </p:cTn>
                              </p:par>
                            </p:childTnLst>
                          </p:cTn>
                        </p:par>
                        <p:par>
                          <p:cTn id="164" fill="hold">
                            <p:stCondLst>
                              <p:cond delay="11000"/>
                            </p:stCondLst>
                            <p:childTnLst>
                              <p:par>
                                <p:cTn id="165" presetID="22" presetClass="entr" presetSubtype="8" fill="hold" grpId="0" nodeType="afterEffect">
                                  <p:stCondLst>
                                    <p:cond delay="0"/>
                                  </p:stCondLst>
                                  <p:childTnLst>
                                    <p:set>
                                      <p:cBhvr>
                                        <p:cTn id="166" dur="1" fill="hold">
                                          <p:stCondLst>
                                            <p:cond delay="0"/>
                                          </p:stCondLst>
                                        </p:cTn>
                                        <p:tgtEl>
                                          <p:spTgt spid="392"/>
                                        </p:tgtEl>
                                        <p:attrNameLst>
                                          <p:attrName>style.visibility</p:attrName>
                                        </p:attrNameLst>
                                      </p:cBhvr>
                                      <p:to>
                                        <p:strVal val="visible"/>
                                      </p:to>
                                    </p:set>
                                    <p:animEffect transition="in" filter="wipe(left)">
                                      <p:cBhvr>
                                        <p:cTn id="167" dur="500"/>
                                        <p:tgtEl>
                                          <p:spTgt spid="392"/>
                                        </p:tgtEl>
                                      </p:cBhvr>
                                    </p:animEffect>
                                  </p:childTnLst>
                                </p:cTn>
                              </p:par>
                            </p:childTnLst>
                          </p:cTn>
                        </p:par>
                        <p:par>
                          <p:cTn id="168" fill="hold">
                            <p:stCondLst>
                              <p:cond delay="11500"/>
                            </p:stCondLst>
                            <p:childTnLst>
                              <p:par>
                                <p:cTn id="169" presetID="22" presetClass="entr" presetSubtype="8" fill="hold" grpId="0" nodeType="afterEffect">
                                  <p:stCondLst>
                                    <p:cond delay="0"/>
                                  </p:stCondLst>
                                  <p:childTnLst>
                                    <p:set>
                                      <p:cBhvr>
                                        <p:cTn id="170" dur="1" fill="hold">
                                          <p:stCondLst>
                                            <p:cond delay="0"/>
                                          </p:stCondLst>
                                        </p:cTn>
                                        <p:tgtEl>
                                          <p:spTgt spid="393"/>
                                        </p:tgtEl>
                                        <p:attrNameLst>
                                          <p:attrName>style.visibility</p:attrName>
                                        </p:attrNameLst>
                                      </p:cBhvr>
                                      <p:to>
                                        <p:strVal val="visible"/>
                                      </p:to>
                                    </p:set>
                                    <p:animEffect transition="in" filter="wipe(left)">
                                      <p:cBhvr>
                                        <p:cTn id="171" dur="500"/>
                                        <p:tgtEl>
                                          <p:spTgt spid="393"/>
                                        </p:tgtEl>
                                      </p:cBhvr>
                                    </p:animEffect>
                                  </p:childTnLst>
                                </p:cTn>
                              </p:par>
                            </p:childTnLst>
                          </p:cTn>
                        </p:par>
                        <p:par>
                          <p:cTn id="172" fill="hold">
                            <p:stCondLst>
                              <p:cond delay="12000"/>
                            </p:stCondLst>
                            <p:childTnLst>
                              <p:par>
                                <p:cTn id="173" presetID="22" presetClass="entr" presetSubtype="8" fill="hold" grpId="0" nodeType="afterEffect">
                                  <p:stCondLst>
                                    <p:cond delay="0"/>
                                  </p:stCondLst>
                                  <p:childTnLst>
                                    <p:set>
                                      <p:cBhvr>
                                        <p:cTn id="174" dur="1" fill="hold">
                                          <p:stCondLst>
                                            <p:cond delay="0"/>
                                          </p:stCondLst>
                                        </p:cTn>
                                        <p:tgtEl>
                                          <p:spTgt spid="394"/>
                                        </p:tgtEl>
                                        <p:attrNameLst>
                                          <p:attrName>style.visibility</p:attrName>
                                        </p:attrNameLst>
                                      </p:cBhvr>
                                      <p:to>
                                        <p:strVal val="visible"/>
                                      </p:to>
                                    </p:set>
                                    <p:animEffect transition="in" filter="wipe(left)">
                                      <p:cBhvr>
                                        <p:cTn id="175" dur="500"/>
                                        <p:tgtEl>
                                          <p:spTgt spid="394"/>
                                        </p:tgtEl>
                                      </p:cBhvr>
                                    </p:animEffect>
                                  </p:childTnLst>
                                </p:cTn>
                              </p:par>
                            </p:childTnLst>
                          </p:cTn>
                        </p:par>
                        <p:par>
                          <p:cTn id="176" fill="hold">
                            <p:stCondLst>
                              <p:cond delay="12500"/>
                            </p:stCondLst>
                            <p:childTnLst>
                              <p:par>
                                <p:cTn id="177" presetID="22" presetClass="entr" presetSubtype="8" fill="hold" nodeType="afterEffect">
                                  <p:stCondLst>
                                    <p:cond delay="0"/>
                                  </p:stCondLst>
                                  <p:childTnLst>
                                    <p:set>
                                      <p:cBhvr>
                                        <p:cTn id="178" dur="1" fill="hold">
                                          <p:stCondLst>
                                            <p:cond delay="0"/>
                                          </p:stCondLst>
                                        </p:cTn>
                                        <p:tgtEl>
                                          <p:spTgt spid="395"/>
                                        </p:tgtEl>
                                        <p:attrNameLst>
                                          <p:attrName>style.visibility</p:attrName>
                                        </p:attrNameLst>
                                      </p:cBhvr>
                                      <p:to>
                                        <p:strVal val="visible"/>
                                      </p:to>
                                    </p:set>
                                    <p:animEffect transition="in" filter="wipe(left)">
                                      <p:cBhvr>
                                        <p:cTn id="179" dur="500"/>
                                        <p:tgtEl>
                                          <p:spTgt spid="395"/>
                                        </p:tgtEl>
                                      </p:cBhvr>
                                    </p:animEffect>
                                  </p:childTnLst>
                                </p:cTn>
                              </p:par>
                            </p:childTnLst>
                          </p:cTn>
                        </p:par>
                        <p:par>
                          <p:cTn id="180" fill="hold">
                            <p:stCondLst>
                              <p:cond delay="13000"/>
                            </p:stCondLst>
                            <p:childTnLst>
                              <p:par>
                                <p:cTn id="181" presetID="22" presetClass="entr" presetSubtype="8" fill="hold" nodeType="afterEffect">
                                  <p:stCondLst>
                                    <p:cond delay="0"/>
                                  </p:stCondLst>
                                  <p:childTnLst>
                                    <p:set>
                                      <p:cBhvr>
                                        <p:cTn id="182" dur="1" fill="hold">
                                          <p:stCondLst>
                                            <p:cond delay="0"/>
                                          </p:stCondLst>
                                        </p:cTn>
                                        <p:tgtEl>
                                          <p:spTgt spid="401"/>
                                        </p:tgtEl>
                                        <p:attrNameLst>
                                          <p:attrName>style.visibility</p:attrName>
                                        </p:attrNameLst>
                                      </p:cBhvr>
                                      <p:to>
                                        <p:strVal val="visible"/>
                                      </p:to>
                                    </p:set>
                                    <p:animEffect transition="in" filter="wipe(left)">
                                      <p:cBhvr>
                                        <p:cTn id="183" dur="500"/>
                                        <p:tgtEl>
                                          <p:spTgt spid="401"/>
                                        </p:tgtEl>
                                      </p:cBhvr>
                                    </p:animEffect>
                                  </p:childTnLst>
                                </p:cTn>
                              </p:par>
                            </p:childTnLst>
                          </p:cTn>
                        </p:par>
                        <p:par>
                          <p:cTn id="184" fill="hold">
                            <p:stCondLst>
                              <p:cond delay="13500"/>
                            </p:stCondLst>
                            <p:childTnLst>
                              <p:par>
                                <p:cTn id="185" presetID="22" presetClass="entr" presetSubtype="8" fill="hold" nodeType="afterEffect">
                                  <p:stCondLst>
                                    <p:cond delay="0"/>
                                  </p:stCondLst>
                                  <p:childTnLst>
                                    <p:set>
                                      <p:cBhvr>
                                        <p:cTn id="186" dur="1" fill="hold">
                                          <p:stCondLst>
                                            <p:cond delay="0"/>
                                          </p:stCondLst>
                                        </p:cTn>
                                        <p:tgtEl>
                                          <p:spTgt spid="407"/>
                                        </p:tgtEl>
                                        <p:attrNameLst>
                                          <p:attrName>style.visibility</p:attrName>
                                        </p:attrNameLst>
                                      </p:cBhvr>
                                      <p:to>
                                        <p:strVal val="visible"/>
                                      </p:to>
                                    </p:set>
                                    <p:animEffect transition="in" filter="wipe(left)">
                                      <p:cBhvr>
                                        <p:cTn id="187" dur="500"/>
                                        <p:tgtEl>
                                          <p:spTgt spid="407"/>
                                        </p:tgtEl>
                                      </p:cBhvr>
                                    </p:animEffect>
                                  </p:childTnLst>
                                </p:cTn>
                              </p:par>
                              <p:par>
                                <p:cTn id="188" presetID="42" presetClass="entr" presetSubtype="0" fill="hold" grpId="0" nodeType="withEffect">
                                  <p:stCondLst>
                                    <p:cond delay="500"/>
                                  </p:stCondLst>
                                  <p:childTnLst>
                                    <p:set>
                                      <p:cBhvr>
                                        <p:cTn id="189" dur="1" fill="hold">
                                          <p:stCondLst>
                                            <p:cond delay="0"/>
                                          </p:stCondLst>
                                        </p:cTn>
                                        <p:tgtEl>
                                          <p:spTgt spid="413"/>
                                        </p:tgtEl>
                                        <p:attrNameLst>
                                          <p:attrName>style.visibility</p:attrName>
                                        </p:attrNameLst>
                                      </p:cBhvr>
                                      <p:to>
                                        <p:strVal val="visible"/>
                                      </p:to>
                                    </p:set>
                                    <p:animEffect transition="in" filter="fade">
                                      <p:cBhvr>
                                        <p:cTn id="190" dur="1000"/>
                                        <p:tgtEl>
                                          <p:spTgt spid="413"/>
                                        </p:tgtEl>
                                      </p:cBhvr>
                                    </p:animEffect>
                                    <p:anim calcmode="lin" valueType="num">
                                      <p:cBhvr>
                                        <p:cTn id="191" dur="1000" fill="hold"/>
                                        <p:tgtEl>
                                          <p:spTgt spid="413"/>
                                        </p:tgtEl>
                                        <p:attrNameLst>
                                          <p:attrName>ppt_x</p:attrName>
                                        </p:attrNameLst>
                                      </p:cBhvr>
                                      <p:tavLst>
                                        <p:tav tm="0">
                                          <p:val>
                                            <p:strVal val="#ppt_x"/>
                                          </p:val>
                                        </p:tav>
                                        <p:tav tm="100000">
                                          <p:val>
                                            <p:strVal val="#ppt_x"/>
                                          </p:val>
                                        </p:tav>
                                      </p:tavLst>
                                    </p:anim>
                                    <p:anim calcmode="lin" valueType="num">
                                      <p:cBhvr>
                                        <p:cTn id="192" dur="1000" fill="hold"/>
                                        <p:tgtEl>
                                          <p:spTgt spid="4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361" grpId="0" animBg="1"/>
      <p:bldP spid="362" grpId="0" animBg="1"/>
      <p:bldP spid="363" grpId="0" animBg="1"/>
      <p:bldP spid="364" grpId="0" animBg="1"/>
      <p:bldP spid="365" grpId="0" animBg="1"/>
      <p:bldP spid="366" grpId="0" animBg="1"/>
      <p:bldP spid="367" grpId="0" animBg="1"/>
      <p:bldP spid="368" grpId="0" animBg="1"/>
      <p:bldP spid="369" grpId="0" animBg="1"/>
      <p:bldP spid="370" grpId="0" animBg="1"/>
      <p:bldP spid="371" grpId="0" animBg="1"/>
      <p:bldP spid="372" grpId="0" animBg="1"/>
      <p:bldP spid="373" grpId="0" animBg="1"/>
      <p:bldP spid="374" grpId="0" animBg="1"/>
      <p:bldP spid="375" grpId="0" animBg="1"/>
      <p:bldP spid="376" grpId="0" animBg="1"/>
      <p:bldP spid="377" grpId="0" animBg="1"/>
      <p:bldP spid="378" grpId="0" animBg="1"/>
      <p:bldP spid="379" grpId="0" animBg="1"/>
      <p:bldP spid="380" grpId="0" animBg="1"/>
      <p:bldP spid="381" grpId="0" animBg="1"/>
      <p:bldP spid="382" grpId="0" animBg="1"/>
      <p:bldP spid="383" grpId="0" animBg="1"/>
      <p:bldP spid="384" grpId="0" animBg="1"/>
      <p:bldP spid="385" grpId="0" animBg="1"/>
      <p:bldP spid="386" grpId="0" animBg="1"/>
      <p:bldP spid="387" grpId="0" animBg="1"/>
      <p:bldP spid="388" grpId="0" animBg="1"/>
      <p:bldP spid="389" grpId="0" animBg="1"/>
      <p:bldP spid="390" grpId="0" animBg="1"/>
      <p:bldP spid="391" grpId="0" animBg="1"/>
      <p:bldP spid="392" grpId="0" animBg="1"/>
      <p:bldP spid="393" grpId="0" animBg="1"/>
      <p:bldP spid="394" grpId="0" animBg="1"/>
      <p:bldP spid="413"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28</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Company Philosophy</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uppe 58"/>
          <p:cNvGrpSpPr>
            <a:grpSpLocks noChangeAspect="1"/>
          </p:cNvGrpSpPr>
          <p:nvPr/>
        </p:nvGrpSpPr>
        <p:grpSpPr bwMode="auto">
          <a:xfrm>
            <a:off x="8661420" y="1517670"/>
            <a:ext cx="1891897" cy="4129915"/>
            <a:chOff x="5698227" y="835527"/>
            <a:chExt cx="2498756" cy="5447978"/>
          </a:xfrm>
        </p:grpSpPr>
        <p:grpSp>
          <p:nvGrpSpPr>
            <p:cNvPr id="6" name="Gruppe 53"/>
            <p:cNvGrpSpPr>
              <a:grpSpLocks/>
            </p:cNvGrpSpPr>
            <p:nvPr/>
          </p:nvGrpSpPr>
          <p:grpSpPr bwMode="auto">
            <a:xfrm>
              <a:off x="5698227" y="835527"/>
              <a:ext cx="2498756" cy="5447978"/>
              <a:chOff x="12653385" y="-4318001"/>
              <a:chExt cx="3497872" cy="7626367"/>
            </a:xfrm>
          </p:grpSpPr>
          <p:sp>
            <p:nvSpPr>
              <p:cNvPr id="10" name="Freeform 63"/>
              <p:cNvSpPr>
                <a:spLocks/>
              </p:cNvSpPr>
              <p:nvPr/>
            </p:nvSpPr>
            <p:spPr bwMode="auto">
              <a:xfrm>
                <a:off x="12653385" y="-2814515"/>
                <a:ext cx="778115" cy="435792"/>
              </a:xfrm>
              <a:custGeom>
                <a:avLst/>
                <a:gdLst>
                  <a:gd name="T0" fmla="*/ 333375 w 490"/>
                  <a:gd name="T1" fmla="*/ 361950 h 278"/>
                  <a:gd name="T2" fmla="*/ 285750 w 490"/>
                  <a:gd name="T3" fmla="*/ 371475 h 278"/>
                  <a:gd name="T4" fmla="*/ 190500 w 490"/>
                  <a:gd name="T5" fmla="*/ 393700 h 278"/>
                  <a:gd name="T6" fmla="*/ 155575 w 490"/>
                  <a:gd name="T7" fmla="*/ 400050 h 278"/>
                  <a:gd name="T8" fmla="*/ 98425 w 490"/>
                  <a:gd name="T9" fmla="*/ 415925 h 278"/>
                  <a:gd name="T10" fmla="*/ 63500 w 490"/>
                  <a:gd name="T11" fmla="*/ 425450 h 278"/>
                  <a:gd name="T12" fmla="*/ 38100 w 490"/>
                  <a:gd name="T13" fmla="*/ 431800 h 278"/>
                  <a:gd name="T14" fmla="*/ 31750 w 490"/>
                  <a:gd name="T15" fmla="*/ 431800 h 278"/>
                  <a:gd name="T16" fmla="*/ 15875 w 490"/>
                  <a:gd name="T17" fmla="*/ 441325 h 278"/>
                  <a:gd name="T18" fmla="*/ 9525 w 490"/>
                  <a:gd name="T19" fmla="*/ 438150 h 278"/>
                  <a:gd name="T20" fmla="*/ 6350 w 490"/>
                  <a:gd name="T21" fmla="*/ 438150 h 278"/>
                  <a:gd name="T22" fmla="*/ 3175 w 490"/>
                  <a:gd name="T23" fmla="*/ 434975 h 278"/>
                  <a:gd name="T24" fmla="*/ 0 w 490"/>
                  <a:gd name="T25" fmla="*/ 428625 h 278"/>
                  <a:gd name="T26" fmla="*/ 0 w 490"/>
                  <a:gd name="T27" fmla="*/ 425450 h 278"/>
                  <a:gd name="T28" fmla="*/ 6350 w 490"/>
                  <a:gd name="T29" fmla="*/ 403225 h 278"/>
                  <a:gd name="T30" fmla="*/ 22225 w 490"/>
                  <a:gd name="T31" fmla="*/ 384175 h 278"/>
                  <a:gd name="T32" fmla="*/ 117475 w 490"/>
                  <a:gd name="T33" fmla="*/ 333375 h 278"/>
                  <a:gd name="T34" fmla="*/ 174625 w 490"/>
                  <a:gd name="T35" fmla="*/ 317500 h 278"/>
                  <a:gd name="T36" fmla="*/ 180975 w 490"/>
                  <a:gd name="T37" fmla="*/ 314325 h 278"/>
                  <a:gd name="T38" fmla="*/ 73025 w 490"/>
                  <a:gd name="T39" fmla="*/ 288925 h 278"/>
                  <a:gd name="T40" fmla="*/ 31750 w 490"/>
                  <a:gd name="T41" fmla="*/ 273050 h 278"/>
                  <a:gd name="T42" fmla="*/ 28575 w 490"/>
                  <a:gd name="T43" fmla="*/ 257175 h 278"/>
                  <a:gd name="T44" fmla="*/ 38100 w 490"/>
                  <a:gd name="T45" fmla="*/ 244475 h 278"/>
                  <a:gd name="T46" fmla="*/ 41275 w 490"/>
                  <a:gd name="T47" fmla="*/ 241300 h 278"/>
                  <a:gd name="T48" fmla="*/ 66675 w 490"/>
                  <a:gd name="T49" fmla="*/ 228600 h 278"/>
                  <a:gd name="T50" fmla="*/ 111125 w 490"/>
                  <a:gd name="T51" fmla="*/ 231775 h 278"/>
                  <a:gd name="T52" fmla="*/ 266700 w 490"/>
                  <a:gd name="T53" fmla="*/ 244475 h 278"/>
                  <a:gd name="T54" fmla="*/ 377825 w 490"/>
                  <a:gd name="T55" fmla="*/ 222250 h 278"/>
                  <a:gd name="T56" fmla="*/ 447675 w 490"/>
                  <a:gd name="T57" fmla="*/ 206375 h 278"/>
                  <a:gd name="T58" fmla="*/ 450850 w 490"/>
                  <a:gd name="T59" fmla="*/ 200025 h 278"/>
                  <a:gd name="T60" fmla="*/ 441325 w 490"/>
                  <a:gd name="T61" fmla="*/ 165100 h 278"/>
                  <a:gd name="T62" fmla="*/ 431800 w 490"/>
                  <a:gd name="T63" fmla="*/ 152400 h 278"/>
                  <a:gd name="T64" fmla="*/ 412750 w 490"/>
                  <a:gd name="T65" fmla="*/ 146050 h 278"/>
                  <a:gd name="T66" fmla="*/ 374650 w 490"/>
                  <a:gd name="T67" fmla="*/ 104775 h 278"/>
                  <a:gd name="T68" fmla="*/ 349250 w 490"/>
                  <a:gd name="T69" fmla="*/ 63500 h 278"/>
                  <a:gd name="T70" fmla="*/ 346075 w 490"/>
                  <a:gd name="T71" fmla="*/ 41275 h 278"/>
                  <a:gd name="T72" fmla="*/ 352425 w 490"/>
                  <a:gd name="T73" fmla="*/ 12700 h 278"/>
                  <a:gd name="T74" fmla="*/ 365125 w 490"/>
                  <a:gd name="T75" fmla="*/ 6350 h 278"/>
                  <a:gd name="T76" fmla="*/ 384175 w 490"/>
                  <a:gd name="T77" fmla="*/ 0 h 278"/>
                  <a:gd name="T78" fmla="*/ 403225 w 490"/>
                  <a:gd name="T79" fmla="*/ 9525 h 278"/>
                  <a:gd name="T80" fmla="*/ 415925 w 490"/>
                  <a:gd name="T81" fmla="*/ 25400 h 278"/>
                  <a:gd name="T82" fmla="*/ 457200 w 490"/>
                  <a:gd name="T83" fmla="*/ 73025 h 278"/>
                  <a:gd name="T84" fmla="*/ 479425 w 490"/>
                  <a:gd name="T85" fmla="*/ 95250 h 278"/>
                  <a:gd name="T86" fmla="*/ 514350 w 490"/>
                  <a:gd name="T87" fmla="*/ 127000 h 278"/>
                  <a:gd name="T88" fmla="*/ 555625 w 490"/>
                  <a:gd name="T89" fmla="*/ 146050 h 278"/>
                  <a:gd name="T90" fmla="*/ 631825 w 490"/>
                  <a:gd name="T91" fmla="*/ 177800 h 278"/>
                  <a:gd name="T92" fmla="*/ 676275 w 490"/>
                  <a:gd name="T93" fmla="*/ 190500 h 278"/>
                  <a:gd name="T94" fmla="*/ 711200 w 490"/>
                  <a:gd name="T95" fmla="*/ 203200 h 278"/>
                  <a:gd name="T96" fmla="*/ 739775 w 490"/>
                  <a:gd name="T97" fmla="*/ 228600 h 278"/>
                  <a:gd name="T98" fmla="*/ 755650 w 490"/>
                  <a:gd name="T99" fmla="*/ 257175 h 278"/>
                  <a:gd name="T100" fmla="*/ 762000 w 490"/>
                  <a:gd name="T101" fmla="*/ 279400 h 278"/>
                  <a:gd name="T102" fmla="*/ 762000 w 490"/>
                  <a:gd name="T103" fmla="*/ 304800 h 278"/>
                  <a:gd name="T104" fmla="*/ 762000 w 490"/>
                  <a:gd name="T105" fmla="*/ 304800 h 278"/>
                  <a:gd name="T106" fmla="*/ 777875 w 490"/>
                  <a:gd name="T107" fmla="*/ 304800 h 278"/>
                  <a:gd name="T108" fmla="*/ 647700 w 490"/>
                  <a:gd name="T109" fmla="*/ 355600 h 278"/>
                  <a:gd name="T110" fmla="*/ 434975 w 490"/>
                  <a:gd name="T111" fmla="*/ 358775 h 278"/>
                  <a:gd name="T112" fmla="*/ 374650 w 490"/>
                  <a:gd name="T113" fmla="*/ 358775 h 2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90"/>
                  <a:gd name="T172" fmla="*/ 0 h 278"/>
                  <a:gd name="T173" fmla="*/ 490 w 490"/>
                  <a:gd name="T174" fmla="*/ 278 h 2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90" h="278">
                    <a:moveTo>
                      <a:pt x="236" y="226"/>
                    </a:moveTo>
                    <a:lnTo>
                      <a:pt x="236" y="226"/>
                    </a:lnTo>
                    <a:lnTo>
                      <a:pt x="210" y="228"/>
                    </a:lnTo>
                    <a:lnTo>
                      <a:pt x="180" y="234"/>
                    </a:lnTo>
                    <a:lnTo>
                      <a:pt x="150" y="242"/>
                    </a:lnTo>
                    <a:lnTo>
                      <a:pt x="120" y="248"/>
                    </a:lnTo>
                    <a:lnTo>
                      <a:pt x="98" y="252"/>
                    </a:lnTo>
                    <a:lnTo>
                      <a:pt x="80" y="258"/>
                    </a:lnTo>
                    <a:lnTo>
                      <a:pt x="62" y="262"/>
                    </a:lnTo>
                    <a:lnTo>
                      <a:pt x="40" y="268"/>
                    </a:lnTo>
                    <a:lnTo>
                      <a:pt x="26" y="272"/>
                    </a:lnTo>
                    <a:lnTo>
                      <a:pt x="24" y="272"/>
                    </a:lnTo>
                    <a:lnTo>
                      <a:pt x="20" y="272"/>
                    </a:lnTo>
                    <a:lnTo>
                      <a:pt x="16" y="276"/>
                    </a:lnTo>
                    <a:lnTo>
                      <a:pt x="10" y="278"/>
                    </a:lnTo>
                    <a:lnTo>
                      <a:pt x="6" y="276"/>
                    </a:lnTo>
                    <a:lnTo>
                      <a:pt x="4" y="276"/>
                    </a:lnTo>
                    <a:lnTo>
                      <a:pt x="2" y="274"/>
                    </a:lnTo>
                    <a:lnTo>
                      <a:pt x="2" y="272"/>
                    </a:lnTo>
                    <a:lnTo>
                      <a:pt x="0" y="270"/>
                    </a:lnTo>
                    <a:lnTo>
                      <a:pt x="0" y="268"/>
                    </a:lnTo>
                    <a:lnTo>
                      <a:pt x="2" y="266"/>
                    </a:lnTo>
                    <a:lnTo>
                      <a:pt x="4" y="254"/>
                    </a:lnTo>
                    <a:lnTo>
                      <a:pt x="8" y="248"/>
                    </a:lnTo>
                    <a:lnTo>
                      <a:pt x="14" y="242"/>
                    </a:lnTo>
                    <a:lnTo>
                      <a:pt x="22" y="236"/>
                    </a:lnTo>
                    <a:lnTo>
                      <a:pt x="30" y="232"/>
                    </a:lnTo>
                    <a:lnTo>
                      <a:pt x="74" y="210"/>
                    </a:lnTo>
                    <a:lnTo>
                      <a:pt x="94" y="202"/>
                    </a:lnTo>
                    <a:lnTo>
                      <a:pt x="110" y="200"/>
                    </a:lnTo>
                    <a:lnTo>
                      <a:pt x="114" y="200"/>
                    </a:lnTo>
                    <a:lnTo>
                      <a:pt x="114" y="198"/>
                    </a:lnTo>
                    <a:lnTo>
                      <a:pt x="102" y="194"/>
                    </a:lnTo>
                    <a:lnTo>
                      <a:pt x="46" y="182"/>
                    </a:lnTo>
                    <a:lnTo>
                      <a:pt x="28" y="176"/>
                    </a:lnTo>
                    <a:lnTo>
                      <a:pt x="24" y="174"/>
                    </a:lnTo>
                    <a:lnTo>
                      <a:pt x="20" y="172"/>
                    </a:lnTo>
                    <a:lnTo>
                      <a:pt x="18" y="162"/>
                    </a:lnTo>
                    <a:lnTo>
                      <a:pt x="20" y="158"/>
                    </a:lnTo>
                    <a:lnTo>
                      <a:pt x="24" y="154"/>
                    </a:lnTo>
                    <a:lnTo>
                      <a:pt x="26" y="152"/>
                    </a:lnTo>
                    <a:lnTo>
                      <a:pt x="34" y="148"/>
                    </a:lnTo>
                    <a:lnTo>
                      <a:pt x="42" y="144"/>
                    </a:lnTo>
                    <a:lnTo>
                      <a:pt x="52" y="144"/>
                    </a:lnTo>
                    <a:lnTo>
                      <a:pt x="70" y="146"/>
                    </a:lnTo>
                    <a:lnTo>
                      <a:pt x="144" y="152"/>
                    </a:lnTo>
                    <a:lnTo>
                      <a:pt x="168" y="154"/>
                    </a:lnTo>
                    <a:lnTo>
                      <a:pt x="192" y="150"/>
                    </a:lnTo>
                    <a:lnTo>
                      <a:pt x="238" y="140"/>
                    </a:lnTo>
                    <a:lnTo>
                      <a:pt x="272" y="134"/>
                    </a:lnTo>
                    <a:lnTo>
                      <a:pt x="282" y="130"/>
                    </a:lnTo>
                    <a:lnTo>
                      <a:pt x="284" y="128"/>
                    </a:lnTo>
                    <a:lnTo>
                      <a:pt x="284" y="126"/>
                    </a:lnTo>
                    <a:lnTo>
                      <a:pt x="282" y="112"/>
                    </a:lnTo>
                    <a:lnTo>
                      <a:pt x="278" y="104"/>
                    </a:lnTo>
                    <a:lnTo>
                      <a:pt x="276" y="100"/>
                    </a:lnTo>
                    <a:lnTo>
                      <a:pt x="272" y="96"/>
                    </a:lnTo>
                    <a:lnTo>
                      <a:pt x="260" y="92"/>
                    </a:lnTo>
                    <a:lnTo>
                      <a:pt x="252" y="84"/>
                    </a:lnTo>
                    <a:lnTo>
                      <a:pt x="240" y="70"/>
                    </a:lnTo>
                    <a:lnTo>
                      <a:pt x="236" y="66"/>
                    </a:lnTo>
                    <a:lnTo>
                      <a:pt x="224" y="50"/>
                    </a:lnTo>
                    <a:lnTo>
                      <a:pt x="220" y="40"/>
                    </a:lnTo>
                    <a:lnTo>
                      <a:pt x="218" y="26"/>
                    </a:lnTo>
                    <a:lnTo>
                      <a:pt x="218" y="14"/>
                    </a:lnTo>
                    <a:lnTo>
                      <a:pt x="222" y="8"/>
                    </a:lnTo>
                    <a:lnTo>
                      <a:pt x="230" y="4"/>
                    </a:lnTo>
                    <a:lnTo>
                      <a:pt x="236" y="0"/>
                    </a:lnTo>
                    <a:lnTo>
                      <a:pt x="242" y="0"/>
                    </a:lnTo>
                    <a:lnTo>
                      <a:pt x="248" y="2"/>
                    </a:lnTo>
                    <a:lnTo>
                      <a:pt x="254" y="6"/>
                    </a:lnTo>
                    <a:lnTo>
                      <a:pt x="262" y="16"/>
                    </a:lnTo>
                    <a:lnTo>
                      <a:pt x="272" y="30"/>
                    </a:lnTo>
                    <a:lnTo>
                      <a:pt x="288" y="46"/>
                    </a:lnTo>
                    <a:lnTo>
                      <a:pt x="302" y="60"/>
                    </a:lnTo>
                    <a:lnTo>
                      <a:pt x="314" y="72"/>
                    </a:lnTo>
                    <a:lnTo>
                      <a:pt x="324" y="80"/>
                    </a:lnTo>
                    <a:lnTo>
                      <a:pt x="350" y="92"/>
                    </a:lnTo>
                    <a:lnTo>
                      <a:pt x="382" y="104"/>
                    </a:lnTo>
                    <a:lnTo>
                      <a:pt x="398" y="112"/>
                    </a:lnTo>
                    <a:lnTo>
                      <a:pt x="410" y="116"/>
                    </a:lnTo>
                    <a:lnTo>
                      <a:pt x="426" y="120"/>
                    </a:lnTo>
                    <a:lnTo>
                      <a:pt x="436" y="122"/>
                    </a:lnTo>
                    <a:lnTo>
                      <a:pt x="448" y="128"/>
                    </a:lnTo>
                    <a:lnTo>
                      <a:pt x="456" y="134"/>
                    </a:lnTo>
                    <a:lnTo>
                      <a:pt x="464" y="142"/>
                    </a:lnTo>
                    <a:lnTo>
                      <a:pt x="466" y="144"/>
                    </a:lnTo>
                    <a:lnTo>
                      <a:pt x="472" y="152"/>
                    </a:lnTo>
                    <a:lnTo>
                      <a:pt x="476" y="162"/>
                    </a:lnTo>
                    <a:lnTo>
                      <a:pt x="480" y="170"/>
                    </a:lnTo>
                    <a:lnTo>
                      <a:pt x="480" y="176"/>
                    </a:lnTo>
                    <a:lnTo>
                      <a:pt x="480" y="186"/>
                    </a:lnTo>
                    <a:lnTo>
                      <a:pt x="480" y="192"/>
                    </a:lnTo>
                    <a:lnTo>
                      <a:pt x="478" y="192"/>
                    </a:lnTo>
                    <a:lnTo>
                      <a:pt x="480" y="192"/>
                    </a:lnTo>
                    <a:lnTo>
                      <a:pt x="488" y="192"/>
                    </a:lnTo>
                    <a:lnTo>
                      <a:pt x="490" y="192"/>
                    </a:lnTo>
                    <a:lnTo>
                      <a:pt x="488" y="192"/>
                    </a:lnTo>
                    <a:lnTo>
                      <a:pt x="474" y="198"/>
                    </a:lnTo>
                    <a:lnTo>
                      <a:pt x="408" y="224"/>
                    </a:lnTo>
                    <a:lnTo>
                      <a:pt x="360" y="224"/>
                    </a:lnTo>
                    <a:lnTo>
                      <a:pt x="274" y="226"/>
                    </a:lnTo>
                    <a:lnTo>
                      <a:pt x="236" y="226"/>
                    </a:lnTo>
                    <a:close/>
                  </a:path>
                </a:pathLst>
              </a:custGeom>
              <a:solidFill>
                <a:schemeClr val="bg1">
                  <a:lumMod val="65000"/>
                </a:schemeClr>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grpSp>
            <p:nvGrpSpPr>
              <p:cNvPr id="11" name="Gruppe 83"/>
              <p:cNvGrpSpPr>
                <a:grpSpLocks/>
              </p:cNvGrpSpPr>
              <p:nvPr/>
            </p:nvGrpSpPr>
            <p:grpSpPr bwMode="auto">
              <a:xfrm>
                <a:off x="13235150" y="-4318001"/>
                <a:ext cx="2916107" cy="7626367"/>
                <a:chOff x="13235150" y="-4318001"/>
                <a:chExt cx="2916107" cy="7626367"/>
              </a:xfrm>
            </p:grpSpPr>
            <p:sp>
              <p:nvSpPr>
                <p:cNvPr id="12" name="Rectangle 65"/>
                <p:cNvSpPr>
                  <a:spLocks noChangeArrowheads="1"/>
                </p:cNvSpPr>
                <p:nvPr/>
              </p:nvSpPr>
              <p:spPr bwMode="auto">
                <a:xfrm>
                  <a:off x="15445862" y="-3228520"/>
                  <a:ext cx="0" cy="14526"/>
                </a:xfrm>
                <a:prstGeom prst="rect">
                  <a:avLst/>
                </a:prstGeom>
                <a:solidFill>
                  <a:srgbClr val="FFFFFF"/>
                </a:solidFill>
                <a:ln w="9525">
                  <a:noFill/>
                  <a:miter lim="800000"/>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13" name="Freeform 66"/>
                <p:cNvSpPr>
                  <a:spLocks/>
                </p:cNvSpPr>
                <p:nvPr/>
              </p:nvSpPr>
              <p:spPr bwMode="auto">
                <a:xfrm>
                  <a:off x="14929547" y="-3257573"/>
                  <a:ext cx="130897" cy="101685"/>
                </a:xfrm>
                <a:custGeom>
                  <a:avLst/>
                  <a:gdLst>
                    <a:gd name="T0" fmla="*/ 107950 w 84"/>
                    <a:gd name="T1" fmla="*/ 15875 h 70"/>
                    <a:gd name="T2" fmla="*/ 85725 w 84"/>
                    <a:gd name="T3" fmla="*/ 28575 h 70"/>
                    <a:gd name="T4" fmla="*/ 25400 w 84"/>
                    <a:gd name="T5" fmla="*/ 38100 h 70"/>
                    <a:gd name="T6" fmla="*/ 12700 w 84"/>
                    <a:gd name="T7" fmla="*/ 50800 h 70"/>
                    <a:gd name="T8" fmla="*/ 3175 w 84"/>
                    <a:gd name="T9" fmla="*/ 73025 h 70"/>
                    <a:gd name="T10" fmla="*/ 3175 w 84"/>
                    <a:gd name="T11" fmla="*/ 107950 h 70"/>
                    <a:gd name="T12" fmla="*/ 0 w 84"/>
                    <a:gd name="T13" fmla="*/ 111125 h 70"/>
                    <a:gd name="T14" fmla="*/ 120650 w 84"/>
                    <a:gd name="T15" fmla="*/ 92075 h 70"/>
                    <a:gd name="T16" fmla="*/ 123825 w 84"/>
                    <a:gd name="T17" fmla="*/ 88900 h 70"/>
                    <a:gd name="T18" fmla="*/ 133350 w 84"/>
                    <a:gd name="T19" fmla="*/ 53975 h 70"/>
                    <a:gd name="T20" fmla="*/ 133350 w 84"/>
                    <a:gd name="T21" fmla="*/ 0 h 70"/>
                    <a:gd name="T22" fmla="*/ 133350 w 84"/>
                    <a:gd name="T23" fmla="*/ 6350 h 70"/>
                    <a:gd name="T24" fmla="*/ 107950 w 84"/>
                    <a:gd name="T25" fmla="*/ 15875 h 7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4"/>
                    <a:gd name="T40" fmla="*/ 0 h 70"/>
                    <a:gd name="T41" fmla="*/ 84 w 84"/>
                    <a:gd name="T42" fmla="*/ 70 h 7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4" h="70">
                      <a:moveTo>
                        <a:pt x="68" y="10"/>
                      </a:moveTo>
                      <a:lnTo>
                        <a:pt x="54" y="18"/>
                      </a:lnTo>
                      <a:lnTo>
                        <a:pt x="16" y="24"/>
                      </a:lnTo>
                      <a:lnTo>
                        <a:pt x="8" y="32"/>
                      </a:lnTo>
                      <a:lnTo>
                        <a:pt x="2" y="46"/>
                      </a:lnTo>
                      <a:lnTo>
                        <a:pt x="2" y="68"/>
                      </a:lnTo>
                      <a:lnTo>
                        <a:pt x="0" y="70"/>
                      </a:lnTo>
                      <a:lnTo>
                        <a:pt x="76" y="58"/>
                      </a:lnTo>
                      <a:lnTo>
                        <a:pt x="78" y="56"/>
                      </a:lnTo>
                      <a:lnTo>
                        <a:pt x="84" y="34"/>
                      </a:lnTo>
                      <a:lnTo>
                        <a:pt x="84" y="0"/>
                      </a:lnTo>
                      <a:lnTo>
                        <a:pt x="84" y="4"/>
                      </a:lnTo>
                      <a:lnTo>
                        <a:pt x="68" y="10"/>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14" name="Freeform 67"/>
                <p:cNvSpPr>
                  <a:spLocks/>
                </p:cNvSpPr>
                <p:nvPr/>
              </p:nvSpPr>
              <p:spPr bwMode="auto">
                <a:xfrm>
                  <a:off x="14755017" y="-3213994"/>
                  <a:ext cx="698120" cy="1053167"/>
                </a:xfrm>
                <a:custGeom>
                  <a:avLst/>
                  <a:gdLst>
                    <a:gd name="T0" fmla="*/ 692150 w 436"/>
                    <a:gd name="T1" fmla="*/ 25400 h 670"/>
                    <a:gd name="T2" fmla="*/ 692150 w 436"/>
                    <a:gd name="T3" fmla="*/ 0 h 670"/>
                    <a:gd name="T4" fmla="*/ 688975 w 436"/>
                    <a:gd name="T5" fmla="*/ 0 h 670"/>
                    <a:gd name="T6" fmla="*/ 688975 w 436"/>
                    <a:gd name="T7" fmla="*/ 0 h 670"/>
                    <a:gd name="T8" fmla="*/ 688975 w 436"/>
                    <a:gd name="T9" fmla="*/ 6350 h 670"/>
                    <a:gd name="T10" fmla="*/ 650875 w 436"/>
                    <a:gd name="T11" fmla="*/ 41275 h 670"/>
                    <a:gd name="T12" fmla="*/ 603250 w 436"/>
                    <a:gd name="T13" fmla="*/ 85725 h 670"/>
                    <a:gd name="T14" fmla="*/ 568325 w 436"/>
                    <a:gd name="T15" fmla="*/ 120650 h 670"/>
                    <a:gd name="T16" fmla="*/ 508000 w 436"/>
                    <a:gd name="T17" fmla="*/ 155575 h 670"/>
                    <a:gd name="T18" fmla="*/ 390525 w 436"/>
                    <a:gd name="T19" fmla="*/ 212725 h 670"/>
                    <a:gd name="T20" fmla="*/ 330200 w 436"/>
                    <a:gd name="T21" fmla="*/ 247650 h 670"/>
                    <a:gd name="T22" fmla="*/ 295275 w 436"/>
                    <a:gd name="T23" fmla="*/ 269875 h 670"/>
                    <a:gd name="T24" fmla="*/ 269875 w 436"/>
                    <a:gd name="T25" fmla="*/ 304800 h 670"/>
                    <a:gd name="T26" fmla="*/ 269875 w 436"/>
                    <a:gd name="T27" fmla="*/ 339725 h 670"/>
                    <a:gd name="T28" fmla="*/ 295275 w 436"/>
                    <a:gd name="T29" fmla="*/ 361950 h 670"/>
                    <a:gd name="T30" fmla="*/ 269875 w 436"/>
                    <a:gd name="T31" fmla="*/ 371475 h 670"/>
                    <a:gd name="T32" fmla="*/ 244475 w 436"/>
                    <a:gd name="T33" fmla="*/ 304800 h 670"/>
                    <a:gd name="T34" fmla="*/ 234950 w 436"/>
                    <a:gd name="T35" fmla="*/ 247650 h 670"/>
                    <a:gd name="T36" fmla="*/ 209550 w 436"/>
                    <a:gd name="T37" fmla="*/ 212725 h 670"/>
                    <a:gd name="T38" fmla="*/ 196850 w 436"/>
                    <a:gd name="T39" fmla="*/ 190500 h 670"/>
                    <a:gd name="T40" fmla="*/ 196850 w 436"/>
                    <a:gd name="T41" fmla="*/ 155575 h 670"/>
                    <a:gd name="T42" fmla="*/ 196850 w 436"/>
                    <a:gd name="T43" fmla="*/ 120650 h 670"/>
                    <a:gd name="T44" fmla="*/ 244475 w 436"/>
                    <a:gd name="T45" fmla="*/ 111125 h 670"/>
                    <a:gd name="T46" fmla="*/ 282575 w 436"/>
                    <a:gd name="T47" fmla="*/ 85725 h 670"/>
                    <a:gd name="T48" fmla="*/ 292100 w 436"/>
                    <a:gd name="T49" fmla="*/ 53975 h 670"/>
                    <a:gd name="T50" fmla="*/ 171450 w 436"/>
                    <a:gd name="T51" fmla="*/ 73025 h 670"/>
                    <a:gd name="T52" fmla="*/ 149225 w 436"/>
                    <a:gd name="T53" fmla="*/ 104775 h 670"/>
                    <a:gd name="T54" fmla="*/ 130175 w 436"/>
                    <a:gd name="T55" fmla="*/ 127000 h 670"/>
                    <a:gd name="T56" fmla="*/ 130175 w 436"/>
                    <a:gd name="T57" fmla="*/ 127000 h 670"/>
                    <a:gd name="T58" fmla="*/ 104775 w 436"/>
                    <a:gd name="T59" fmla="*/ 196850 h 670"/>
                    <a:gd name="T60" fmla="*/ 82550 w 436"/>
                    <a:gd name="T61" fmla="*/ 336550 h 670"/>
                    <a:gd name="T62" fmla="*/ 34925 w 436"/>
                    <a:gd name="T63" fmla="*/ 625475 h 670"/>
                    <a:gd name="T64" fmla="*/ 12700 w 436"/>
                    <a:gd name="T65" fmla="*/ 914400 h 670"/>
                    <a:gd name="T66" fmla="*/ 0 w 436"/>
                    <a:gd name="T67" fmla="*/ 1019175 h 670"/>
                    <a:gd name="T68" fmla="*/ 12700 w 436"/>
                    <a:gd name="T69" fmla="*/ 1063625 h 670"/>
                    <a:gd name="T70" fmla="*/ 82550 w 436"/>
                    <a:gd name="T71" fmla="*/ 936625 h 670"/>
                    <a:gd name="T72" fmla="*/ 260350 w 436"/>
                    <a:gd name="T73" fmla="*/ 625475 h 670"/>
                    <a:gd name="T74" fmla="*/ 365125 w 436"/>
                    <a:gd name="T75" fmla="*/ 450850 h 670"/>
                    <a:gd name="T76" fmla="*/ 482600 w 436"/>
                    <a:gd name="T77" fmla="*/ 288925 h 670"/>
                    <a:gd name="T78" fmla="*/ 577850 w 436"/>
                    <a:gd name="T79" fmla="*/ 161925 h 670"/>
                    <a:gd name="T80" fmla="*/ 625475 w 436"/>
                    <a:gd name="T81" fmla="*/ 114300 h 670"/>
                    <a:gd name="T82" fmla="*/ 660400 w 436"/>
                    <a:gd name="T83" fmla="*/ 82550 h 670"/>
                    <a:gd name="T84" fmla="*/ 692150 w 436"/>
                    <a:gd name="T85" fmla="*/ 66675 h 670"/>
                    <a:gd name="T86" fmla="*/ 692150 w 436"/>
                    <a:gd name="T87" fmla="*/ 60325 h 670"/>
                    <a:gd name="T88" fmla="*/ 692150 w 436"/>
                    <a:gd name="T89" fmla="*/ 25400 h 6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6"/>
                    <a:gd name="T136" fmla="*/ 0 h 670"/>
                    <a:gd name="T137" fmla="*/ 436 w 436"/>
                    <a:gd name="T138" fmla="*/ 670 h 6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6" h="670">
                      <a:moveTo>
                        <a:pt x="436" y="16"/>
                      </a:moveTo>
                      <a:lnTo>
                        <a:pt x="436" y="0"/>
                      </a:lnTo>
                      <a:lnTo>
                        <a:pt x="434" y="0"/>
                      </a:lnTo>
                      <a:lnTo>
                        <a:pt x="434" y="4"/>
                      </a:lnTo>
                      <a:lnTo>
                        <a:pt x="410" y="26"/>
                      </a:lnTo>
                      <a:lnTo>
                        <a:pt x="380" y="54"/>
                      </a:lnTo>
                      <a:lnTo>
                        <a:pt x="358" y="76"/>
                      </a:lnTo>
                      <a:lnTo>
                        <a:pt x="320" y="98"/>
                      </a:lnTo>
                      <a:lnTo>
                        <a:pt x="246" y="134"/>
                      </a:lnTo>
                      <a:lnTo>
                        <a:pt x="208" y="156"/>
                      </a:lnTo>
                      <a:lnTo>
                        <a:pt x="186" y="170"/>
                      </a:lnTo>
                      <a:lnTo>
                        <a:pt x="170" y="192"/>
                      </a:lnTo>
                      <a:lnTo>
                        <a:pt x="170" y="214"/>
                      </a:lnTo>
                      <a:lnTo>
                        <a:pt x="186" y="228"/>
                      </a:lnTo>
                      <a:lnTo>
                        <a:pt x="170" y="234"/>
                      </a:lnTo>
                      <a:lnTo>
                        <a:pt x="154" y="192"/>
                      </a:lnTo>
                      <a:lnTo>
                        <a:pt x="148" y="156"/>
                      </a:lnTo>
                      <a:lnTo>
                        <a:pt x="132" y="134"/>
                      </a:lnTo>
                      <a:lnTo>
                        <a:pt x="124" y="120"/>
                      </a:lnTo>
                      <a:lnTo>
                        <a:pt x="124" y="98"/>
                      </a:lnTo>
                      <a:lnTo>
                        <a:pt x="124" y="76"/>
                      </a:lnTo>
                      <a:lnTo>
                        <a:pt x="154" y="70"/>
                      </a:lnTo>
                      <a:lnTo>
                        <a:pt x="178" y="54"/>
                      </a:lnTo>
                      <a:lnTo>
                        <a:pt x="184" y="34"/>
                      </a:lnTo>
                      <a:lnTo>
                        <a:pt x="108" y="46"/>
                      </a:lnTo>
                      <a:lnTo>
                        <a:pt x="94" y="66"/>
                      </a:lnTo>
                      <a:lnTo>
                        <a:pt x="82" y="80"/>
                      </a:lnTo>
                      <a:lnTo>
                        <a:pt x="66" y="124"/>
                      </a:lnTo>
                      <a:lnTo>
                        <a:pt x="52" y="212"/>
                      </a:lnTo>
                      <a:lnTo>
                        <a:pt x="22" y="394"/>
                      </a:lnTo>
                      <a:lnTo>
                        <a:pt x="8" y="576"/>
                      </a:lnTo>
                      <a:lnTo>
                        <a:pt x="0" y="642"/>
                      </a:lnTo>
                      <a:lnTo>
                        <a:pt x="8" y="670"/>
                      </a:lnTo>
                      <a:lnTo>
                        <a:pt x="52" y="590"/>
                      </a:lnTo>
                      <a:lnTo>
                        <a:pt x="164" y="394"/>
                      </a:lnTo>
                      <a:lnTo>
                        <a:pt x="230" y="284"/>
                      </a:lnTo>
                      <a:lnTo>
                        <a:pt x="304" y="182"/>
                      </a:lnTo>
                      <a:lnTo>
                        <a:pt x="364" y="102"/>
                      </a:lnTo>
                      <a:lnTo>
                        <a:pt x="394" y="72"/>
                      </a:lnTo>
                      <a:lnTo>
                        <a:pt x="416" y="52"/>
                      </a:lnTo>
                      <a:lnTo>
                        <a:pt x="436" y="42"/>
                      </a:lnTo>
                      <a:lnTo>
                        <a:pt x="436" y="38"/>
                      </a:lnTo>
                      <a:lnTo>
                        <a:pt x="436" y="16"/>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15" name="Freeform 68"/>
                <p:cNvSpPr>
                  <a:spLocks/>
                </p:cNvSpPr>
                <p:nvPr/>
              </p:nvSpPr>
              <p:spPr bwMode="auto">
                <a:xfrm>
                  <a:off x="15445862" y="-3228520"/>
                  <a:ext cx="7274" cy="14526"/>
                </a:xfrm>
                <a:custGeom>
                  <a:avLst/>
                  <a:gdLst>
                    <a:gd name="T0" fmla="*/ 3175 w 2"/>
                    <a:gd name="T1" fmla="*/ 3175 h 2"/>
                    <a:gd name="T2" fmla="*/ 0 w 2"/>
                    <a:gd name="T3" fmla="*/ 0 h 2"/>
                    <a:gd name="T4" fmla="*/ 0 w 2"/>
                    <a:gd name="T5" fmla="*/ 3175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0"/>
                      </a:lnTo>
                      <a:lnTo>
                        <a:pt x="0" y="2"/>
                      </a:lnTo>
                      <a:lnTo>
                        <a:pt x="2" y="2"/>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16" name="Freeform 69"/>
                <p:cNvSpPr>
                  <a:spLocks/>
                </p:cNvSpPr>
                <p:nvPr/>
              </p:nvSpPr>
              <p:spPr bwMode="auto">
                <a:xfrm>
                  <a:off x="14893184" y="-3155888"/>
                  <a:ext cx="36363" cy="58106"/>
                </a:xfrm>
                <a:custGeom>
                  <a:avLst/>
                  <a:gdLst>
                    <a:gd name="T0" fmla="*/ 41275 w 26"/>
                    <a:gd name="T1" fmla="*/ 0 h 34"/>
                    <a:gd name="T2" fmla="*/ 9525 w 26"/>
                    <a:gd name="T3" fmla="*/ 6350 h 34"/>
                    <a:gd name="T4" fmla="*/ 0 w 26"/>
                    <a:gd name="T5" fmla="*/ 53975 h 34"/>
                    <a:gd name="T6" fmla="*/ 19050 w 26"/>
                    <a:gd name="T7" fmla="*/ 31750 h 34"/>
                    <a:gd name="T8" fmla="*/ 41275 w 26"/>
                    <a:gd name="T9" fmla="*/ 0 h 34"/>
                    <a:gd name="T10" fmla="*/ 0 60000 65536"/>
                    <a:gd name="T11" fmla="*/ 0 60000 65536"/>
                    <a:gd name="T12" fmla="*/ 0 60000 65536"/>
                    <a:gd name="T13" fmla="*/ 0 60000 65536"/>
                    <a:gd name="T14" fmla="*/ 0 60000 65536"/>
                    <a:gd name="T15" fmla="*/ 0 w 26"/>
                    <a:gd name="T16" fmla="*/ 0 h 34"/>
                    <a:gd name="T17" fmla="*/ 26 w 26"/>
                    <a:gd name="T18" fmla="*/ 34 h 34"/>
                  </a:gdLst>
                  <a:ahLst/>
                  <a:cxnLst>
                    <a:cxn ang="T10">
                      <a:pos x="T0" y="T1"/>
                    </a:cxn>
                    <a:cxn ang="T11">
                      <a:pos x="T2" y="T3"/>
                    </a:cxn>
                    <a:cxn ang="T12">
                      <a:pos x="T4" y="T5"/>
                    </a:cxn>
                    <a:cxn ang="T13">
                      <a:pos x="T6" y="T7"/>
                    </a:cxn>
                    <a:cxn ang="T14">
                      <a:pos x="T8" y="T9"/>
                    </a:cxn>
                  </a:cxnLst>
                  <a:rect l="T15" t="T16" r="T17" b="T18"/>
                  <a:pathLst>
                    <a:path w="26" h="34">
                      <a:moveTo>
                        <a:pt x="26" y="0"/>
                      </a:moveTo>
                      <a:lnTo>
                        <a:pt x="6" y="4"/>
                      </a:lnTo>
                      <a:lnTo>
                        <a:pt x="0" y="34"/>
                      </a:lnTo>
                      <a:lnTo>
                        <a:pt x="12" y="20"/>
                      </a:lnTo>
                      <a:lnTo>
                        <a:pt x="26" y="0"/>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17" name="Freeform 70"/>
                <p:cNvSpPr>
                  <a:spLocks/>
                </p:cNvSpPr>
                <p:nvPr/>
              </p:nvSpPr>
              <p:spPr bwMode="auto">
                <a:xfrm>
                  <a:off x="15445862" y="-3213994"/>
                  <a:ext cx="14544" cy="58106"/>
                </a:xfrm>
                <a:custGeom>
                  <a:avLst/>
                  <a:gdLst>
                    <a:gd name="T0" fmla="*/ 6350 w 12"/>
                    <a:gd name="T1" fmla="*/ 0 h 42"/>
                    <a:gd name="T2" fmla="*/ 3175 w 12"/>
                    <a:gd name="T3" fmla="*/ 0 h 42"/>
                    <a:gd name="T4" fmla="*/ 0 w 12"/>
                    <a:gd name="T5" fmla="*/ 0 h 42"/>
                    <a:gd name="T6" fmla="*/ 3175 w 12"/>
                    <a:gd name="T7" fmla="*/ 0 h 42"/>
                    <a:gd name="T8" fmla="*/ 3175 w 12"/>
                    <a:gd name="T9" fmla="*/ 25400 h 42"/>
                    <a:gd name="T10" fmla="*/ 3175 w 12"/>
                    <a:gd name="T11" fmla="*/ 60325 h 42"/>
                    <a:gd name="T12" fmla="*/ 3175 w 12"/>
                    <a:gd name="T13" fmla="*/ 66675 h 42"/>
                    <a:gd name="T14" fmla="*/ 19050 w 12"/>
                    <a:gd name="T15" fmla="*/ 57150 h 42"/>
                    <a:gd name="T16" fmla="*/ 6350 w 12"/>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42"/>
                    <a:gd name="T29" fmla="*/ 12 w 12"/>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42">
                      <a:moveTo>
                        <a:pt x="4" y="0"/>
                      </a:moveTo>
                      <a:lnTo>
                        <a:pt x="2" y="0"/>
                      </a:lnTo>
                      <a:lnTo>
                        <a:pt x="0" y="0"/>
                      </a:lnTo>
                      <a:lnTo>
                        <a:pt x="2" y="0"/>
                      </a:lnTo>
                      <a:lnTo>
                        <a:pt x="2" y="16"/>
                      </a:lnTo>
                      <a:lnTo>
                        <a:pt x="2" y="38"/>
                      </a:lnTo>
                      <a:lnTo>
                        <a:pt x="2" y="42"/>
                      </a:lnTo>
                      <a:lnTo>
                        <a:pt x="12" y="36"/>
                      </a:lnTo>
                      <a:lnTo>
                        <a:pt x="4" y="0"/>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18" name="Freeform 71"/>
                <p:cNvSpPr>
                  <a:spLocks/>
                </p:cNvSpPr>
                <p:nvPr/>
              </p:nvSpPr>
              <p:spPr bwMode="auto">
                <a:xfrm>
                  <a:off x="15016812" y="-3293887"/>
                  <a:ext cx="43632" cy="36314"/>
                </a:xfrm>
                <a:custGeom>
                  <a:avLst/>
                  <a:gdLst>
                    <a:gd name="T0" fmla="*/ 38100 w 24"/>
                    <a:gd name="T1" fmla="*/ 31750 h 20"/>
                    <a:gd name="T2" fmla="*/ 38100 w 24"/>
                    <a:gd name="T3" fmla="*/ 28575 h 20"/>
                    <a:gd name="T4" fmla="*/ 28575 w 24"/>
                    <a:gd name="T5" fmla="*/ 0 h 20"/>
                    <a:gd name="T6" fmla="*/ 6350 w 24"/>
                    <a:gd name="T7" fmla="*/ 0 h 20"/>
                    <a:gd name="T8" fmla="*/ 0 w 24"/>
                    <a:gd name="T9" fmla="*/ 6350 h 20"/>
                    <a:gd name="T10" fmla="*/ 38100 w 24"/>
                    <a:gd name="T11" fmla="*/ 31750 h 20"/>
                    <a:gd name="T12" fmla="*/ 0 60000 65536"/>
                    <a:gd name="T13" fmla="*/ 0 60000 65536"/>
                    <a:gd name="T14" fmla="*/ 0 60000 65536"/>
                    <a:gd name="T15" fmla="*/ 0 60000 65536"/>
                    <a:gd name="T16" fmla="*/ 0 60000 65536"/>
                    <a:gd name="T17" fmla="*/ 0 60000 65536"/>
                    <a:gd name="T18" fmla="*/ 0 w 24"/>
                    <a:gd name="T19" fmla="*/ 0 h 20"/>
                    <a:gd name="T20" fmla="*/ 24 w 24"/>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4" h="20">
                      <a:moveTo>
                        <a:pt x="24" y="20"/>
                      </a:moveTo>
                      <a:lnTo>
                        <a:pt x="24" y="18"/>
                      </a:lnTo>
                      <a:lnTo>
                        <a:pt x="18" y="0"/>
                      </a:lnTo>
                      <a:lnTo>
                        <a:pt x="4" y="0"/>
                      </a:lnTo>
                      <a:lnTo>
                        <a:pt x="0" y="4"/>
                      </a:lnTo>
                      <a:lnTo>
                        <a:pt x="24" y="20"/>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19" name="Freeform 72"/>
                <p:cNvSpPr>
                  <a:spLocks/>
                </p:cNvSpPr>
                <p:nvPr/>
              </p:nvSpPr>
              <p:spPr bwMode="auto">
                <a:xfrm>
                  <a:off x="13235150" y="-4318001"/>
                  <a:ext cx="2916107" cy="7626367"/>
                </a:xfrm>
                <a:custGeom>
                  <a:avLst/>
                  <a:gdLst>
                    <a:gd name="T0" fmla="*/ 2841625 w 1838"/>
                    <a:gd name="T1" fmla="*/ 1301750 h 4804"/>
                    <a:gd name="T2" fmla="*/ 2546350 w 1838"/>
                    <a:gd name="T3" fmla="*/ 1212850 h 4804"/>
                    <a:gd name="T4" fmla="*/ 2559050 w 1838"/>
                    <a:gd name="T5" fmla="*/ 1095375 h 4804"/>
                    <a:gd name="T6" fmla="*/ 2476500 w 1838"/>
                    <a:gd name="T7" fmla="*/ 993775 h 4804"/>
                    <a:gd name="T8" fmla="*/ 2524125 w 1838"/>
                    <a:gd name="T9" fmla="*/ 717550 h 4804"/>
                    <a:gd name="T10" fmla="*/ 2416175 w 1838"/>
                    <a:gd name="T11" fmla="*/ 393700 h 4804"/>
                    <a:gd name="T12" fmla="*/ 2133600 w 1838"/>
                    <a:gd name="T13" fmla="*/ 57150 h 4804"/>
                    <a:gd name="T14" fmla="*/ 1920875 w 1838"/>
                    <a:gd name="T15" fmla="*/ 12700 h 4804"/>
                    <a:gd name="T16" fmla="*/ 1651000 w 1838"/>
                    <a:gd name="T17" fmla="*/ 47625 h 4804"/>
                    <a:gd name="T18" fmla="*/ 1543050 w 1838"/>
                    <a:gd name="T19" fmla="*/ 311150 h 4804"/>
                    <a:gd name="T20" fmla="*/ 1568450 w 1838"/>
                    <a:gd name="T21" fmla="*/ 854075 h 4804"/>
                    <a:gd name="T22" fmla="*/ 1473200 w 1838"/>
                    <a:gd name="T23" fmla="*/ 1038225 h 4804"/>
                    <a:gd name="T24" fmla="*/ 1485900 w 1838"/>
                    <a:gd name="T25" fmla="*/ 1120775 h 4804"/>
                    <a:gd name="T26" fmla="*/ 1387475 w 1838"/>
                    <a:gd name="T27" fmla="*/ 1244600 h 4804"/>
                    <a:gd name="T28" fmla="*/ 1235075 w 1838"/>
                    <a:gd name="T29" fmla="*/ 1343025 h 4804"/>
                    <a:gd name="T30" fmla="*/ 1152525 w 1838"/>
                    <a:gd name="T31" fmla="*/ 1374775 h 4804"/>
                    <a:gd name="T32" fmla="*/ 1092200 w 1838"/>
                    <a:gd name="T33" fmla="*/ 1409700 h 4804"/>
                    <a:gd name="T34" fmla="*/ 1041400 w 1838"/>
                    <a:gd name="T35" fmla="*/ 1577975 h 4804"/>
                    <a:gd name="T36" fmla="*/ 974725 w 1838"/>
                    <a:gd name="T37" fmla="*/ 1663700 h 4804"/>
                    <a:gd name="T38" fmla="*/ 885825 w 1838"/>
                    <a:gd name="T39" fmla="*/ 1778000 h 4804"/>
                    <a:gd name="T40" fmla="*/ 711200 w 1838"/>
                    <a:gd name="T41" fmla="*/ 1885950 h 4804"/>
                    <a:gd name="T42" fmla="*/ 571500 w 1838"/>
                    <a:gd name="T43" fmla="*/ 1885950 h 4804"/>
                    <a:gd name="T44" fmla="*/ 352425 w 1838"/>
                    <a:gd name="T45" fmla="*/ 1758950 h 4804"/>
                    <a:gd name="T46" fmla="*/ 231775 w 1838"/>
                    <a:gd name="T47" fmla="*/ 1670050 h 4804"/>
                    <a:gd name="T48" fmla="*/ 234950 w 1838"/>
                    <a:gd name="T49" fmla="*/ 1793875 h 4804"/>
                    <a:gd name="T50" fmla="*/ 149225 w 1838"/>
                    <a:gd name="T51" fmla="*/ 1958975 h 4804"/>
                    <a:gd name="T52" fmla="*/ 28575 w 1838"/>
                    <a:gd name="T53" fmla="*/ 1939925 h 4804"/>
                    <a:gd name="T54" fmla="*/ 0 w 1838"/>
                    <a:gd name="T55" fmla="*/ 2063750 h 4804"/>
                    <a:gd name="T56" fmla="*/ 393700 w 1838"/>
                    <a:gd name="T57" fmla="*/ 2241550 h 4804"/>
                    <a:gd name="T58" fmla="*/ 765175 w 1838"/>
                    <a:gd name="T59" fmla="*/ 2324100 h 4804"/>
                    <a:gd name="T60" fmla="*/ 984250 w 1838"/>
                    <a:gd name="T61" fmla="*/ 2266950 h 4804"/>
                    <a:gd name="T62" fmla="*/ 1257300 w 1838"/>
                    <a:gd name="T63" fmla="*/ 2466975 h 4804"/>
                    <a:gd name="T64" fmla="*/ 1279525 w 1838"/>
                    <a:gd name="T65" fmla="*/ 2533650 h 4804"/>
                    <a:gd name="T66" fmla="*/ 1044575 w 1838"/>
                    <a:gd name="T67" fmla="*/ 3444875 h 4804"/>
                    <a:gd name="T68" fmla="*/ 984250 w 1838"/>
                    <a:gd name="T69" fmla="*/ 4159250 h 4804"/>
                    <a:gd name="T70" fmla="*/ 1101725 w 1838"/>
                    <a:gd name="T71" fmla="*/ 5295899 h 4804"/>
                    <a:gd name="T72" fmla="*/ 958850 w 1838"/>
                    <a:gd name="T73" fmla="*/ 6594475 h 4804"/>
                    <a:gd name="T74" fmla="*/ 723900 w 1838"/>
                    <a:gd name="T75" fmla="*/ 6804025 h 4804"/>
                    <a:gd name="T76" fmla="*/ 711200 w 1838"/>
                    <a:gd name="T77" fmla="*/ 6978650 h 4804"/>
                    <a:gd name="T78" fmla="*/ 1066800 w 1838"/>
                    <a:gd name="T79" fmla="*/ 6991350 h 4804"/>
                    <a:gd name="T80" fmla="*/ 1196975 w 1838"/>
                    <a:gd name="T81" fmla="*/ 6746875 h 4804"/>
                    <a:gd name="T82" fmla="*/ 1327150 w 1838"/>
                    <a:gd name="T83" fmla="*/ 6851650 h 4804"/>
                    <a:gd name="T84" fmla="*/ 1422400 w 1838"/>
                    <a:gd name="T85" fmla="*/ 6642100 h 4804"/>
                    <a:gd name="T86" fmla="*/ 1422400 w 1838"/>
                    <a:gd name="T87" fmla="*/ 6384924 h 4804"/>
                    <a:gd name="T88" fmla="*/ 1492250 w 1838"/>
                    <a:gd name="T89" fmla="*/ 5737224 h 4804"/>
                    <a:gd name="T90" fmla="*/ 1752600 w 1838"/>
                    <a:gd name="T91" fmla="*/ 5495924 h 4804"/>
                    <a:gd name="T92" fmla="*/ 2311400 w 1838"/>
                    <a:gd name="T93" fmla="*/ 6851650 h 4804"/>
                    <a:gd name="T94" fmla="*/ 2098675 w 1838"/>
                    <a:gd name="T95" fmla="*/ 7442200 h 4804"/>
                    <a:gd name="T96" fmla="*/ 2203450 w 1838"/>
                    <a:gd name="T97" fmla="*/ 7616825 h 4804"/>
                    <a:gd name="T98" fmla="*/ 2501900 w 1838"/>
                    <a:gd name="T99" fmla="*/ 7499350 h 4804"/>
                    <a:gd name="T100" fmla="*/ 2571750 w 1838"/>
                    <a:gd name="T101" fmla="*/ 7118350 h 4804"/>
                    <a:gd name="T102" fmla="*/ 2571750 w 1838"/>
                    <a:gd name="T103" fmla="*/ 6804025 h 4804"/>
                    <a:gd name="T104" fmla="*/ 2632075 w 1838"/>
                    <a:gd name="T105" fmla="*/ 6061074 h 4804"/>
                    <a:gd name="T106" fmla="*/ 2559050 w 1838"/>
                    <a:gd name="T107" fmla="*/ 5448299 h 4804"/>
                    <a:gd name="T108" fmla="*/ 2568575 w 1838"/>
                    <a:gd name="T109" fmla="*/ 3940175 h 4804"/>
                    <a:gd name="T110" fmla="*/ 2520950 w 1838"/>
                    <a:gd name="T111" fmla="*/ 3352800 h 4804"/>
                    <a:gd name="T112" fmla="*/ 2489200 w 1838"/>
                    <a:gd name="T113" fmla="*/ 3213099 h 4804"/>
                    <a:gd name="T114" fmla="*/ 2425700 w 1838"/>
                    <a:gd name="T115" fmla="*/ 2892425 h 4804"/>
                    <a:gd name="T116" fmla="*/ 2555875 w 1838"/>
                    <a:gd name="T117" fmla="*/ 2546350 h 4804"/>
                    <a:gd name="T118" fmla="*/ 2667000 w 1838"/>
                    <a:gd name="T119" fmla="*/ 2279650 h 480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38"/>
                    <a:gd name="T181" fmla="*/ 0 h 4804"/>
                    <a:gd name="T182" fmla="*/ 1838 w 1838"/>
                    <a:gd name="T183" fmla="*/ 4804 h 480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38" h="4804">
                      <a:moveTo>
                        <a:pt x="1828" y="888"/>
                      </a:moveTo>
                      <a:lnTo>
                        <a:pt x="1820" y="864"/>
                      </a:lnTo>
                      <a:lnTo>
                        <a:pt x="1812" y="842"/>
                      </a:lnTo>
                      <a:lnTo>
                        <a:pt x="1804" y="828"/>
                      </a:lnTo>
                      <a:lnTo>
                        <a:pt x="1790" y="820"/>
                      </a:lnTo>
                      <a:lnTo>
                        <a:pt x="1730" y="806"/>
                      </a:lnTo>
                      <a:lnTo>
                        <a:pt x="1678" y="792"/>
                      </a:lnTo>
                      <a:lnTo>
                        <a:pt x="1618" y="770"/>
                      </a:lnTo>
                      <a:lnTo>
                        <a:pt x="1604" y="764"/>
                      </a:lnTo>
                      <a:lnTo>
                        <a:pt x="1626" y="742"/>
                      </a:lnTo>
                      <a:lnTo>
                        <a:pt x="1634" y="712"/>
                      </a:lnTo>
                      <a:lnTo>
                        <a:pt x="1656" y="684"/>
                      </a:lnTo>
                      <a:lnTo>
                        <a:pt x="1634" y="690"/>
                      </a:lnTo>
                      <a:lnTo>
                        <a:pt x="1612" y="690"/>
                      </a:lnTo>
                      <a:lnTo>
                        <a:pt x="1604" y="690"/>
                      </a:lnTo>
                      <a:lnTo>
                        <a:pt x="1604" y="684"/>
                      </a:lnTo>
                      <a:lnTo>
                        <a:pt x="1590" y="662"/>
                      </a:lnTo>
                      <a:lnTo>
                        <a:pt x="1566" y="648"/>
                      </a:lnTo>
                      <a:lnTo>
                        <a:pt x="1560" y="626"/>
                      </a:lnTo>
                      <a:lnTo>
                        <a:pt x="1560" y="604"/>
                      </a:lnTo>
                      <a:lnTo>
                        <a:pt x="1566" y="574"/>
                      </a:lnTo>
                      <a:lnTo>
                        <a:pt x="1574" y="532"/>
                      </a:lnTo>
                      <a:lnTo>
                        <a:pt x="1590" y="488"/>
                      </a:lnTo>
                      <a:lnTo>
                        <a:pt x="1590" y="452"/>
                      </a:lnTo>
                      <a:lnTo>
                        <a:pt x="1590" y="414"/>
                      </a:lnTo>
                      <a:lnTo>
                        <a:pt x="1574" y="386"/>
                      </a:lnTo>
                      <a:lnTo>
                        <a:pt x="1544" y="320"/>
                      </a:lnTo>
                      <a:lnTo>
                        <a:pt x="1538" y="284"/>
                      </a:lnTo>
                      <a:lnTo>
                        <a:pt x="1522" y="248"/>
                      </a:lnTo>
                      <a:lnTo>
                        <a:pt x="1508" y="204"/>
                      </a:lnTo>
                      <a:lnTo>
                        <a:pt x="1478" y="154"/>
                      </a:lnTo>
                      <a:lnTo>
                        <a:pt x="1432" y="110"/>
                      </a:lnTo>
                      <a:lnTo>
                        <a:pt x="1388" y="66"/>
                      </a:lnTo>
                      <a:lnTo>
                        <a:pt x="1344" y="36"/>
                      </a:lnTo>
                      <a:lnTo>
                        <a:pt x="1306" y="8"/>
                      </a:lnTo>
                      <a:lnTo>
                        <a:pt x="1270" y="0"/>
                      </a:lnTo>
                      <a:lnTo>
                        <a:pt x="1254" y="8"/>
                      </a:lnTo>
                      <a:lnTo>
                        <a:pt x="1240" y="16"/>
                      </a:lnTo>
                      <a:lnTo>
                        <a:pt x="1210" y="8"/>
                      </a:lnTo>
                      <a:lnTo>
                        <a:pt x="1188" y="8"/>
                      </a:lnTo>
                      <a:lnTo>
                        <a:pt x="1174" y="16"/>
                      </a:lnTo>
                      <a:lnTo>
                        <a:pt x="1114" y="16"/>
                      </a:lnTo>
                      <a:lnTo>
                        <a:pt x="1062" y="22"/>
                      </a:lnTo>
                      <a:lnTo>
                        <a:pt x="1040" y="30"/>
                      </a:lnTo>
                      <a:lnTo>
                        <a:pt x="1018" y="44"/>
                      </a:lnTo>
                      <a:lnTo>
                        <a:pt x="1002" y="66"/>
                      </a:lnTo>
                      <a:lnTo>
                        <a:pt x="988" y="88"/>
                      </a:lnTo>
                      <a:lnTo>
                        <a:pt x="972" y="146"/>
                      </a:lnTo>
                      <a:lnTo>
                        <a:pt x="972" y="196"/>
                      </a:lnTo>
                      <a:lnTo>
                        <a:pt x="972" y="226"/>
                      </a:lnTo>
                      <a:lnTo>
                        <a:pt x="958" y="328"/>
                      </a:lnTo>
                      <a:lnTo>
                        <a:pt x="950" y="392"/>
                      </a:lnTo>
                      <a:lnTo>
                        <a:pt x="958" y="444"/>
                      </a:lnTo>
                      <a:lnTo>
                        <a:pt x="988" y="538"/>
                      </a:lnTo>
                      <a:lnTo>
                        <a:pt x="988" y="568"/>
                      </a:lnTo>
                      <a:lnTo>
                        <a:pt x="980" y="604"/>
                      </a:lnTo>
                      <a:lnTo>
                        <a:pt x="958" y="640"/>
                      </a:lnTo>
                      <a:lnTo>
                        <a:pt x="944" y="648"/>
                      </a:lnTo>
                      <a:lnTo>
                        <a:pt x="928" y="654"/>
                      </a:lnTo>
                      <a:lnTo>
                        <a:pt x="944" y="654"/>
                      </a:lnTo>
                      <a:lnTo>
                        <a:pt x="958" y="654"/>
                      </a:lnTo>
                      <a:lnTo>
                        <a:pt x="972" y="654"/>
                      </a:lnTo>
                      <a:lnTo>
                        <a:pt x="958" y="690"/>
                      </a:lnTo>
                      <a:lnTo>
                        <a:pt x="936" y="706"/>
                      </a:lnTo>
                      <a:lnTo>
                        <a:pt x="920" y="712"/>
                      </a:lnTo>
                      <a:lnTo>
                        <a:pt x="906" y="706"/>
                      </a:lnTo>
                      <a:lnTo>
                        <a:pt x="914" y="742"/>
                      </a:lnTo>
                      <a:lnTo>
                        <a:pt x="928" y="770"/>
                      </a:lnTo>
                      <a:lnTo>
                        <a:pt x="874" y="784"/>
                      </a:lnTo>
                      <a:lnTo>
                        <a:pt x="866" y="784"/>
                      </a:lnTo>
                      <a:lnTo>
                        <a:pt x="828" y="798"/>
                      </a:lnTo>
                      <a:lnTo>
                        <a:pt x="792" y="820"/>
                      </a:lnTo>
                      <a:lnTo>
                        <a:pt x="778" y="834"/>
                      </a:lnTo>
                      <a:lnTo>
                        <a:pt x="778" y="846"/>
                      </a:lnTo>
                      <a:lnTo>
                        <a:pt x="770" y="850"/>
                      </a:lnTo>
                      <a:lnTo>
                        <a:pt x="748" y="856"/>
                      </a:lnTo>
                      <a:lnTo>
                        <a:pt x="732" y="860"/>
                      </a:lnTo>
                      <a:lnTo>
                        <a:pt x="726" y="866"/>
                      </a:lnTo>
                      <a:lnTo>
                        <a:pt x="720" y="870"/>
                      </a:lnTo>
                      <a:lnTo>
                        <a:pt x="714" y="874"/>
                      </a:lnTo>
                      <a:lnTo>
                        <a:pt x="700" y="882"/>
                      </a:lnTo>
                      <a:lnTo>
                        <a:pt x="688" y="888"/>
                      </a:lnTo>
                      <a:lnTo>
                        <a:pt x="670" y="910"/>
                      </a:lnTo>
                      <a:lnTo>
                        <a:pt x="668" y="926"/>
                      </a:lnTo>
                      <a:lnTo>
                        <a:pt x="656" y="962"/>
                      </a:lnTo>
                      <a:lnTo>
                        <a:pt x="656" y="994"/>
                      </a:lnTo>
                      <a:lnTo>
                        <a:pt x="654" y="1024"/>
                      </a:lnTo>
                      <a:lnTo>
                        <a:pt x="654" y="1044"/>
                      </a:lnTo>
                      <a:lnTo>
                        <a:pt x="644" y="1048"/>
                      </a:lnTo>
                      <a:lnTo>
                        <a:pt x="614" y="1048"/>
                      </a:lnTo>
                      <a:lnTo>
                        <a:pt x="608" y="1064"/>
                      </a:lnTo>
                      <a:lnTo>
                        <a:pt x="600" y="1088"/>
                      </a:lnTo>
                      <a:lnTo>
                        <a:pt x="586" y="1104"/>
                      </a:lnTo>
                      <a:lnTo>
                        <a:pt x="578" y="1114"/>
                      </a:lnTo>
                      <a:lnTo>
                        <a:pt x="558" y="1120"/>
                      </a:lnTo>
                      <a:lnTo>
                        <a:pt x="530" y="1124"/>
                      </a:lnTo>
                      <a:lnTo>
                        <a:pt x="498" y="1134"/>
                      </a:lnTo>
                      <a:lnTo>
                        <a:pt x="482" y="1150"/>
                      </a:lnTo>
                      <a:lnTo>
                        <a:pt x="456" y="1176"/>
                      </a:lnTo>
                      <a:lnTo>
                        <a:pt x="448" y="1188"/>
                      </a:lnTo>
                      <a:lnTo>
                        <a:pt x="434" y="1202"/>
                      </a:lnTo>
                      <a:lnTo>
                        <a:pt x="424" y="1208"/>
                      </a:lnTo>
                      <a:lnTo>
                        <a:pt x="410" y="1212"/>
                      </a:lnTo>
                      <a:lnTo>
                        <a:pt x="392" y="1206"/>
                      </a:lnTo>
                      <a:lnTo>
                        <a:pt x="360" y="1188"/>
                      </a:lnTo>
                      <a:lnTo>
                        <a:pt x="332" y="1174"/>
                      </a:lnTo>
                      <a:lnTo>
                        <a:pt x="302" y="1162"/>
                      </a:lnTo>
                      <a:lnTo>
                        <a:pt x="266" y="1138"/>
                      </a:lnTo>
                      <a:lnTo>
                        <a:pt x="250" y="1128"/>
                      </a:lnTo>
                      <a:lnTo>
                        <a:pt x="222" y="1108"/>
                      </a:lnTo>
                      <a:lnTo>
                        <a:pt x="196" y="1090"/>
                      </a:lnTo>
                      <a:lnTo>
                        <a:pt x="182" y="1080"/>
                      </a:lnTo>
                      <a:lnTo>
                        <a:pt x="168" y="1064"/>
                      </a:lnTo>
                      <a:lnTo>
                        <a:pt x="146" y="1052"/>
                      </a:lnTo>
                      <a:lnTo>
                        <a:pt x="138" y="1060"/>
                      </a:lnTo>
                      <a:lnTo>
                        <a:pt x="160" y="1082"/>
                      </a:lnTo>
                      <a:lnTo>
                        <a:pt x="154" y="1106"/>
                      </a:lnTo>
                      <a:lnTo>
                        <a:pt x="148" y="1130"/>
                      </a:lnTo>
                      <a:lnTo>
                        <a:pt x="138" y="1158"/>
                      </a:lnTo>
                      <a:lnTo>
                        <a:pt x="126" y="1186"/>
                      </a:lnTo>
                      <a:lnTo>
                        <a:pt x="110" y="1212"/>
                      </a:lnTo>
                      <a:lnTo>
                        <a:pt x="102" y="1224"/>
                      </a:lnTo>
                      <a:lnTo>
                        <a:pt x="94" y="1234"/>
                      </a:lnTo>
                      <a:lnTo>
                        <a:pt x="84" y="1240"/>
                      </a:lnTo>
                      <a:lnTo>
                        <a:pt x="74" y="1246"/>
                      </a:lnTo>
                      <a:lnTo>
                        <a:pt x="34" y="1194"/>
                      </a:lnTo>
                      <a:lnTo>
                        <a:pt x="18" y="1222"/>
                      </a:lnTo>
                      <a:lnTo>
                        <a:pt x="8" y="1248"/>
                      </a:lnTo>
                      <a:lnTo>
                        <a:pt x="4" y="1262"/>
                      </a:lnTo>
                      <a:lnTo>
                        <a:pt x="0" y="1276"/>
                      </a:lnTo>
                      <a:lnTo>
                        <a:pt x="0" y="1288"/>
                      </a:lnTo>
                      <a:lnTo>
                        <a:pt x="0" y="1300"/>
                      </a:lnTo>
                      <a:lnTo>
                        <a:pt x="80" y="1340"/>
                      </a:lnTo>
                      <a:lnTo>
                        <a:pt x="120" y="1356"/>
                      </a:lnTo>
                      <a:lnTo>
                        <a:pt x="166" y="1374"/>
                      </a:lnTo>
                      <a:lnTo>
                        <a:pt x="216" y="1394"/>
                      </a:lnTo>
                      <a:lnTo>
                        <a:pt x="248" y="1412"/>
                      </a:lnTo>
                      <a:lnTo>
                        <a:pt x="304" y="1426"/>
                      </a:lnTo>
                      <a:lnTo>
                        <a:pt x="342" y="1456"/>
                      </a:lnTo>
                      <a:lnTo>
                        <a:pt x="372" y="1466"/>
                      </a:lnTo>
                      <a:lnTo>
                        <a:pt x="462" y="1466"/>
                      </a:lnTo>
                      <a:lnTo>
                        <a:pt x="482" y="1464"/>
                      </a:lnTo>
                      <a:lnTo>
                        <a:pt x="504" y="1456"/>
                      </a:lnTo>
                      <a:lnTo>
                        <a:pt x="526" y="1450"/>
                      </a:lnTo>
                      <a:lnTo>
                        <a:pt x="560" y="1438"/>
                      </a:lnTo>
                      <a:lnTo>
                        <a:pt x="596" y="1432"/>
                      </a:lnTo>
                      <a:lnTo>
                        <a:pt x="620" y="1428"/>
                      </a:lnTo>
                      <a:lnTo>
                        <a:pt x="644" y="1422"/>
                      </a:lnTo>
                      <a:lnTo>
                        <a:pt x="654" y="1414"/>
                      </a:lnTo>
                      <a:lnTo>
                        <a:pt x="674" y="1406"/>
                      </a:lnTo>
                      <a:lnTo>
                        <a:pt x="788" y="1320"/>
                      </a:lnTo>
                      <a:lnTo>
                        <a:pt x="792" y="1554"/>
                      </a:lnTo>
                      <a:lnTo>
                        <a:pt x="800" y="1546"/>
                      </a:lnTo>
                      <a:lnTo>
                        <a:pt x="814" y="1546"/>
                      </a:lnTo>
                      <a:lnTo>
                        <a:pt x="822" y="1626"/>
                      </a:lnTo>
                      <a:lnTo>
                        <a:pt x="806" y="1618"/>
                      </a:lnTo>
                      <a:lnTo>
                        <a:pt x="806" y="1596"/>
                      </a:lnTo>
                      <a:lnTo>
                        <a:pt x="792" y="1582"/>
                      </a:lnTo>
                      <a:lnTo>
                        <a:pt x="682" y="2066"/>
                      </a:lnTo>
                      <a:lnTo>
                        <a:pt x="688" y="2082"/>
                      </a:lnTo>
                      <a:lnTo>
                        <a:pt x="680" y="2112"/>
                      </a:lnTo>
                      <a:lnTo>
                        <a:pt x="658" y="2170"/>
                      </a:lnTo>
                      <a:lnTo>
                        <a:pt x="628" y="2264"/>
                      </a:lnTo>
                      <a:lnTo>
                        <a:pt x="620" y="2308"/>
                      </a:lnTo>
                      <a:lnTo>
                        <a:pt x="620" y="2358"/>
                      </a:lnTo>
                      <a:lnTo>
                        <a:pt x="628" y="2388"/>
                      </a:lnTo>
                      <a:lnTo>
                        <a:pt x="620" y="2620"/>
                      </a:lnTo>
                      <a:lnTo>
                        <a:pt x="620" y="2924"/>
                      </a:lnTo>
                      <a:lnTo>
                        <a:pt x="612" y="3142"/>
                      </a:lnTo>
                      <a:lnTo>
                        <a:pt x="606" y="3286"/>
                      </a:lnTo>
                      <a:lnTo>
                        <a:pt x="680" y="3330"/>
                      </a:lnTo>
                      <a:lnTo>
                        <a:pt x="694" y="3336"/>
                      </a:lnTo>
                      <a:lnTo>
                        <a:pt x="688" y="3986"/>
                      </a:lnTo>
                      <a:lnTo>
                        <a:pt x="664" y="4052"/>
                      </a:lnTo>
                      <a:lnTo>
                        <a:pt x="642" y="4104"/>
                      </a:lnTo>
                      <a:lnTo>
                        <a:pt x="620" y="4132"/>
                      </a:lnTo>
                      <a:lnTo>
                        <a:pt x="604" y="4154"/>
                      </a:lnTo>
                      <a:lnTo>
                        <a:pt x="574" y="4184"/>
                      </a:lnTo>
                      <a:lnTo>
                        <a:pt x="552" y="4214"/>
                      </a:lnTo>
                      <a:lnTo>
                        <a:pt x="508" y="4242"/>
                      </a:lnTo>
                      <a:lnTo>
                        <a:pt x="478" y="4272"/>
                      </a:lnTo>
                      <a:lnTo>
                        <a:pt x="456" y="4286"/>
                      </a:lnTo>
                      <a:lnTo>
                        <a:pt x="448" y="4294"/>
                      </a:lnTo>
                      <a:lnTo>
                        <a:pt x="440" y="4322"/>
                      </a:lnTo>
                      <a:lnTo>
                        <a:pt x="434" y="4352"/>
                      </a:lnTo>
                      <a:lnTo>
                        <a:pt x="440" y="4366"/>
                      </a:lnTo>
                      <a:lnTo>
                        <a:pt x="448" y="4396"/>
                      </a:lnTo>
                      <a:lnTo>
                        <a:pt x="456" y="4410"/>
                      </a:lnTo>
                      <a:lnTo>
                        <a:pt x="462" y="4426"/>
                      </a:lnTo>
                      <a:lnTo>
                        <a:pt x="568" y="4418"/>
                      </a:lnTo>
                      <a:lnTo>
                        <a:pt x="642" y="4410"/>
                      </a:lnTo>
                      <a:lnTo>
                        <a:pt x="672" y="4404"/>
                      </a:lnTo>
                      <a:lnTo>
                        <a:pt x="688" y="4388"/>
                      </a:lnTo>
                      <a:lnTo>
                        <a:pt x="702" y="4360"/>
                      </a:lnTo>
                      <a:lnTo>
                        <a:pt x="724" y="4322"/>
                      </a:lnTo>
                      <a:lnTo>
                        <a:pt x="746" y="4264"/>
                      </a:lnTo>
                      <a:lnTo>
                        <a:pt x="754" y="4250"/>
                      </a:lnTo>
                      <a:lnTo>
                        <a:pt x="762" y="4228"/>
                      </a:lnTo>
                      <a:lnTo>
                        <a:pt x="784" y="4206"/>
                      </a:lnTo>
                      <a:lnTo>
                        <a:pt x="828" y="4184"/>
                      </a:lnTo>
                      <a:lnTo>
                        <a:pt x="852" y="4162"/>
                      </a:lnTo>
                      <a:lnTo>
                        <a:pt x="836" y="4316"/>
                      </a:lnTo>
                      <a:lnTo>
                        <a:pt x="852" y="4330"/>
                      </a:lnTo>
                      <a:lnTo>
                        <a:pt x="874" y="4322"/>
                      </a:lnTo>
                      <a:lnTo>
                        <a:pt x="880" y="4258"/>
                      </a:lnTo>
                      <a:lnTo>
                        <a:pt x="888" y="4206"/>
                      </a:lnTo>
                      <a:lnTo>
                        <a:pt x="896" y="4184"/>
                      </a:lnTo>
                      <a:lnTo>
                        <a:pt x="904" y="4162"/>
                      </a:lnTo>
                      <a:lnTo>
                        <a:pt x="910" y="4148"/>
                      </a:lnTo>
                      <a:lnTo>
                        <a:pt x="918" y="4126"/>
                      </a:lnTo>
                      <a:lnTo>
                        <a:pt x="910" y="4074"/>
                      </a:lnTo>
                      <a:lnTo>
                        <a:pt x="896" y="4022"/>
                      </a:lnTo>
                      <a:lnTo>
                        <a:pt x="880" y="3994"/>
                      </a:lnTo>
                      <a:lnTo>
                        <a:pt x="874" y="3964"/>
                      </a:lnTo>
                      <a:lnTo>
                        <a:pt x="874" y="3892"/>
                      </a:lnTo>
                      <a:lnTo>
                        <a:pt x="918" y="3724"/>
                      </a:lnTo>
                      <a:lnTo>
                        <a:pt x="940" y="3614"/>
                      </a:lnTo>
                      <a:lnTo>
                        <a:pt x="948" y="3556"/>
                      </a:lnTo>
                      <a:lnTo>
                        <a:pt x="948" y="3468"/>
                      </a:lnTo>
                      <a:lnTo>
                        <a:pt x="954" y="3424"/>
                      </a:lnTo>
                      <a:lnTo>
                        <a:pt x="1038" y="3446"/>
                      </a:lnTo>
                      <a:lnTo>
                        <a:pt x="1104" y="3462"/>
                      </a:lnTo>
                      <a:lnTo>
                        <a:pt x="1208" y="3482"/>
                      </a:lnTo>
                      <a:lnTo>
                        <a:pt x="1268" y="3496"/>
                      </a:lnTo>
                      <a:lnTo>
                        <a:pt x="1326" y="3496"/>
                      </a:lnTo>
                      <a:lnTo>
                        <a:pt x="1456" y="4118"/>
                      </a:lnTo>
                      <a:lnTo>
                        <a:pt x="1456" y="4316"/>
                      </a:lnTo>
                      <a:lnTo>
                        <a:pt x="1448" y="4360"/>
                      </a:lnTo>
                      <a:lnTo>
                        <a:pt x="1440" y="4374"/>
                      </a:lnTo>
                      <a:lnTo>
                        <a:pt x="1388" y="4572"/>
                      </a:lnTo>
                      <a:lnTo>
                        <a:pt x="1344" y="4652"/>
                      </a:lnTo>
                      <a:lnTo>
                        <a:pt x="1322" y="4688"/>
                      </a:lnTo>
                      <a:lnTo>
                        <a:pt x="1314" y="4718"/>
                      </a:lnTo>
                      <a:lnTo>
                        <a:pt x="1314" y="4740"/>
                      </a:lnTo>
                      <a:lnTo>
                        <a:pt x="1322" y="4784"/>
                      </a:lnTo>
                      <a:lnTo>
                        <a:pt x="1344" y="4790"/>
                      </a:lnTo>
                      <a:lnTo>
                        <a:pt x="1388" y="4798"/>
                      </a:lnTo>
                      <a:lnTo>
                        <a:pt x="1448" y="4804"/>
                      </a:lnTo>
                      <a:lnTo>
                        <a:pt x="1478" y="4798"/>
                      </a:lnTo>
                      <a:lnTo>
                        <a:pt x="1508" y="4790"/>
                      </a:lnTo>
                      <a:lnTo>
                        <a:pt x="1560" y="4754"/>
                      </a:lnTo>
                      <a:lnTo>
                        <a:pt x="1576" y="4724"/>
                      </a:lnTo>
                      <a:lnTo>
                        <a:pt x="1598" y="4666"/>
                      </a:lnTo>
                      <a:lnTo>
                        <a:pt x="1604" y="4630"/>
                      </a:lnTo>
                      <a:lnTo>
                        <a:pt x="1604" y="4542"/>
                      </a:lnTo>
                      <a:lnTo>
                        <a:pt x="1620" y="4476"/>
                      </a:lnTo>
                      <a:lnTo>
                        <a:pt x="1620" y="4484"/>
                      </a:lnTo>
                      <a:lnTo>
                        <a:pt x="1634" y="4492"/>
                      </a:lnTo>
                      <a:lnTo>
                        <a:pt x="1650" y="4476"/>
                      </a:lnTo>
                      <a:lnTo>
                        <a:pt x="1642" y="4382"/>
                      </a:lnTo>
                      <a:lnTo>
                        <a:pt x="1620" y="4280"/>
                      </a:lnTo>
                      <a:lnTo>
                        <a:pt x="1620" y="4286"/>
                      </a:lnTo>
                      <a:lnTo>
                        <a:pt x="1612" y="4242"/>
                      </a:lnTo>
                      <a:lnTo>
                        <a:pt x="1612" y="4110"/>
                      </a:lnTo>
                      <a:lnTo>
                        <a:pt x="1628" y="4030"/>
                      </a:lnTo>
                      <a:lnTo>
                        <a:pt x="1650" y="3898"/>
                      </a:lnTo>
                      <a:lnTo>
                        <a:pt x="1658" y="3818"/>
                      </a:lnTo>
                      <a:lnTo>
                        <a:pt x="1664" y="3724"/>
                      </a:lnTo>
                      <a:lnTo>
                        <a:pt x="1658" y="3636"/>
                      </a:lnTo>
                      <a:lnTo>
                        <a:pt x="1650" y="3540"/>
                      </a:lnTo>
                      <a:lnTo>
                        <a:pt x="1628" y="3460"/>
                      </a:lnTo>
                      <a:lnTo>
                        <a:pt x="1612" y="3432"/>
                      </a:lnTo>
                      <a:lnTo>
                        <a:pt x="1604" y="3416"/>
                      </a:lnTo>
                      <a:lnTo>
                        <a:pt x="1604" y="3070"/>
                      </a:lnTo>
                      <a:lnTo>
                        <a:pt x="1610" y="2888"/>
                      </a:lnTo>
                      <a:lnTo>
                        <a:pt x="1618" y="2706"/>
                      </a:lnTo>
                      <a:lnTo>
                        <a:pt x="1618" y="2482"/>
                      </a:lnTo>
                      <a:lnTo>
                        <a:pt x="1640" y="2474"/>
                      </a:lnTo>
                      <a:lnTo>
                        <a:pt x="1664" y="2460"/>
                      </a:lnTo>
                      <a:lnTo>
                        <a:pt x="1628" y="2288"/>
                      </a:lnTo>
                      <a:lnTo>
                        <a:pt x="1626" y="2288"/>
                      </a:lnTo>
                      <a:lnTo>
                        <a:pt x="1588" y="2112"/>
                      </a:lnTo>
                      <a:lnTo>
                        <a:pt x="1590" y="2114"/>
                      </a:lnTo>
                      <a:lnTo>
                        <a:pt x="1572" y="2022"/>
                      </a:lnTo>
                      <a:lnTo>
                        <a:pt x="1570" y="2022"/>
                      </a:lnTo>
                      <a:lnTo>
                        <a:pt x="1568" y="2024"/>
                      </a:lnTo>
                      <a:lnTo>
                        <a:pt x="1566" y="2010"/>
                      </a:lnTo>
                      <a:lnTo>
                        <a:pt x="1544" y="1944"/>
                      </a:lnTo>
                      <a:lnTo>
                        <a:pt x="1528" y="1894"/>
                      </a:lnTo>
                      <a:lnTo>
                        <a:pt x="1522" y="1842"/>
                      </a:lnTo>
                      <a:lnTo>
                        <a:pt x="1528" y="1822"/>
                      </a:lnTo>
                      <a:lnTo>
                        <a:pt x="1536" y="1792"/>
                      </a:lnTo>
                      <a:lnTo>
                        <a:pt x="1566" y="1720"/>
                      </a:lnTo>
                      <a:lnTo>
                        <a:pt x="1588" y="1674"/>
                      </a:lnTo>
                      <a:lnTo>
                        <a:pt x="1598" y="1644"/>
                      </a:lnTo>
                      <a:lnTo>
                        <a:pt x="1610" y="1604"/>
                      </a:lnTo>
                      <a:lnTo>
                        <a:pt x="1626" y="1560"/>
                      </a:lnTo>
                      <a:lnTo>
                        <a:pt x="1648" y="1502"/>
                      </a:lnTo>
                      <a:lnTo>
                        <a:pt x="1678" y="1444"/>
                      </a:lnTo>
                      <a:lnTo>
                        <a:pt x="1680" y="1436"/>
                      </a:lnTo>
                      <a:lnTo>
                        <a:pt x="1838" y="908"/>
                      </a:lnTo>
                      <a:lnTo>
                        <a:pt x="1828" y="888"/>
                      </a:lnTo>
                      <a:close/>
                    </a:path>
                  </a:pathLst>
                </a:custGeom>
                <a:solidFill>
                  <a:schemeClr val="accent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20" name="Freeform 73"/>
                <p:cNvSpPr>
                  <a:spLocks/>
                </p:cNvSpPr>
                <p:nvPr/>
              </p:nvSpPr>
              <p:spPr bwMode="auto">
                <a:xfrm>
                  <a:off x="14478678" y="-1848511"/>
                  <a:ext cx="7270" cy="43579"/>
                </a:xfrm>
                <a:custGeom>
                  <a:avLst/>
                  <a:gdLst>
                    <a:gd name="T0" fmla="*/ 0 w 8"/>
                    <a:gd name="T1" fmla="*/ 9525 h 28"/>
                    <a:gd name="T2" fmla="*/ 0 w 8"/>
                    <a:gd name="T3" fmla="*/ 44450 h 28"/>
                    <a:gd name="T4" fmla="*/ 12700 w 8"/>
                    <a:gd name="T5" fmla="*/ 44450 h 28"/>
                    <a:gd name="T6" fmla="*/ 12700 w 8"/>
                    <a:gd name="T7" fmla="*/ 0 h 28"/>
                    <a:gd name="T8" fmla="*/ 0 w 8"/>
                    <a:gd name="T9" fmla="*/ 9525 h 28"/>
                    <a:gd name="T10" fmla="*/ 0 60000 65536"/>
                    <a:gd name="T11" fmla="*/ 0 60000 65536"/>
                    <a:gd name="T12" fmla="*/ 0 60000 65536"/>
                    <a:gd name="T13" fmla="*/ 0 60000 65536"/>
                    <a:gd name="T14" fmla="*/ 0 60000 65536"/>
                    <a:gd name="T15" fmla="*/ 0 w 8"/>
                    <a:gd name="T16" fmla="*/ 0 h 28"/>
                    <a:gd name="T17" fmla="*/ 8 w 8"/>
                    <a:gd name="T18" fmla="*/ 28 h 28"/>
                  </a:gdLst>
                  <a:ahLst/>
                  <a:cxnLst>
                    <a:cxn ang="T10">
                      <a:pos x="T0" y="T1"/>
                    </a:cxn>
                    <a:cxn ang="T11">
                      <a:pos x="T2" y="T3"/>
                    </a:cxn>
                    <a:cxn ang="T12">
                      <a:pos x="T4" y="T5"/>
                    </a:cxn>
                    <a:cxn ang="T13">
                      <a:pos x="T6" y="T7"/>
                    </a:cxn>
                    <a:cxn ang="T14">
                      <a:pos x="T8" y="T9"/>
                    </a:cxn>
                  </a:cxnLst>
                  <a:rect l="T15" t="T16" r="T17" b="T18"/>
                  <a:pathLst>
                    <a:path w="8" h="28">
                      <a:moveTo>
                        <a:pt x="0" y="6"/>
                      </a:moveTo>
                      <a:lnTo>
                        <a:pt x="0" y="28"/>
                      </a:lnTo>
                      <a:lnTo>
                        <a:pt x="8" y="28"/>
                      </a:lnTo>
                      <a:lnTo>
                        <a:pt x="8" y="0"/>
                      </a:lnTo>
                      <a:lnTo>
                        <a:pt x="0" y="6"/>
                      </a:lnTo>
                      <a:close/>
                    </a:path>
                  </a:pathLst>
                </a:custGeom>
                <a:solidFill>
                  <a:srgbClr val="ACACAC"/>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21" name="Freeform 75"/>
                <p:cNvSpPr>
                  <a:spLocks/>
                </p:cNvSpPr>
                <p:nvPr/>
              </p:nvSpPr>
              <p:spPr bwMode="auto">
                <a:xfrm>
                  <a:off x="15649481" y="-1056819"/>
                  <a:ext cx="29088" cy="94419"/>
                </a:xfrm>
                <a:custGeom>
                  <a:avLst/>
                  <a:gdLst>
                    <a:gd name="T0" fmla="*/ 19050 w 18"/>
                    <a:gd name="T1" fmla="*/ 63500 h 64"/>
                    <a:gd name="T2" fmla="*/ 6350 w 18"/>
                    <a:gd name="T3" fmla="*/ 6350 h 64"/>
                    <a:gd name="T4" fmla="*/ 0 w 18"/>
                    <a:gd name="T5" fmla="*/ 0 h 64"/>
                    <a:gd name="T6" fmla="*/ 0 w 18"/>
                    <a:gd name="T7" fmla="*/ 38100 h 64"/>
                    <a:gd name="T8" fmla="*/ 22225 w 18"/>
                    <a:gd name="T9" fmla="*/ 101600 h 64"/>
                    <a:gd name="T10" fmla="*/ 28575 w 18"/>
                    <a:gd name="T11" fmla="*/ 101600 h 64"/>
                    <a:gd name="T12" fmla="*/ 19050 w 18"/>
                    <a:gd name="T13" fmla="*/ 63500 h 64"/>
                    <a:gd name="T14" fmla="*/ 0 60000 65536"/>
                    <a:gd name="T15" fmla="*/ 0 60000 65536"/>
                    <a:gd name="T16" fmla="*/ 0 60000 65536"/>
                    <a:gd name="T17" fmla="*/ 0 60000 65536"/>
                    <a:gd name="T18" fmla="*/ 0 60000 65536"/>
                    <a:gd name="T19" fmla="*/ 0 60000 65536"/>
                    <a:gd name="T20" fmla="*/ 0 60000 65536"/>
                    <a:gd name="T21" fmla="*/ 0 w 18"/>
                    <a:gd name="T22" fmla="*/ 0 h 64"/>
                    <a:gd name="T23" fmla="*/ 18 w 18"/>
                    <a:gd name="T24" fmla="*/ 64 h 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64">
                      <a:moveTo>
                        <a:pt x="12" y="40"/>
                      </a:moveTo>
                      <a:lnTo>
                        <a:pt x="4" y="4"/>
                      </a:lnTo>
                      <a:lnTo>
                        <a:pt x="0" y="0"/>
                      </a:lnTo>
                      <a:lnTo>
                        <a:pt x="0" y="24"/>
                      </a:lnTo>
                      <a:lnTo>
                        <a:pt x="14" y="64"/>
                      </a:lnTo>
                      <a:lnTo>
                        <a:pt x="18" y="64"/>
                      </a:lnTo>
                      <a:lnTo>
                        <a:pt x="12" y="40"/>
                      </a:lnTo>
                      <a:close/>
                    </a:path>
                  </a:pathLst>
                </a:custGeom>
                <a:solidFill>
                  <a:srgbClr val="010101"/>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22" name="Freeform 76"/>
                <p:cNvSpPr>
                  <a:spLocks/>
                </p:cNvSpPr>
                <p:nvPr/>
              </p:nvSpPr>
              <p:spPr bwMode="auto">
                <a:xfrm>
                  <a:off x="14835008" y="-4172737"/>
                  <a:ext cx="654487" cy="1314643"/>
                </a:xfrm>
                <a:custGeom>
                  <a:avLst/>
                  <a:gdLst>
                    <a:gd name="T0" fmla="*/ 225425 w 420"/>
                    <a:gd name="T1" fmla="*/ 1006475 h 836"/>
                    <a:gd name="T2" fmla="*/ 222250 w 420"/>
                    <a:gd name="T3" fmla="*/ 1009650 h 836"/>
                    <a:gd name="T4" fmla="*/ 212725 w 420"/>
                    <a:gd name="T5" fmla="*/ 1041400 h 836"/>
                    <a:gd name="T6" fmla="*/ 174625 w 420"/>
                    <a:gd name="T7" fmla="*/ 1066800 h 836"/>
                    <a:gd name="T8" fmla="*/ 127000 w 420"/>
                    <a:gd name="T9" fmla="*/ 1076325 h 836"/>
                    <a:gd name="T10" fmla="*/ 127000 w 420"/>
                    <a:gd name="T11" fmla="*/ 1111250 h 836"/>
                    <a:gd name="T12" fmla="*/ 127000 w 420"/>
                    <a:gd name="T13" fmla="*/ 1146175 h 836"/>
                    <a:gd name="T14" fmla="*/ 139700 w 420"/>
                    <a:gd name="T15" fmla="*/ 1168400 h 836"/>
                    <a:gd name="T16" fmla="*/ 165100 w 420"/>
                    <a:gd name="T17" fmla="*/ 1203325 h 836"/>
                    <a:gd name="T18" fmla="*/ 174625 w 420"/>
                    <a:gd name="T19" fmla="*/ 1260475 h 836"/>
                    <a:gd name="T20" fmla="*/ 200025 w 420"/>
                    <a:gd name="T21" fmla="*/ 1327150 h 836"/>
                    <a:gd name="T22" fmla="*/ 225425 w 420"/>
                    <a:gd name="T23" fmla="*/ 1317625 h 836"/>
                    <a:gd name="T24" fmla="*/ 200025 w 420"/>
                    <a:gd name="T25" fmla="*/ 1295400 h 836"/>
                    <a:gd name="T26" fmla="*/ 200025 w 420"/>
                    <a:gd name="T27" fmla="*/ 1260475 h 836"/>
                    <a:gd name="T28" fmla="*/ 225425 w 420"/>
                    <a:gd name="T29" fmla="*/ 1225550 h 836"/>
                    <a:gd name="T30" fmla="*/ 260350 w 420"/>
                    <a:gd name="T31" fmla="*/ 1203325 h 836"/>
                    <a:gd name="T32" fmla="*/ 320675 w 420"/>
                    <a:gd name="T33" fmla="*/ 1168400 h 836"/>
                    <a:gd name="T34" fmla="*/ 438150 w 420"/>
                    <a:gd name="T35" fmla="*/ 1111250 h 836"/>
                    <a:gd name="T36" fmla="*/ 498475 w 420"/>
                    <a:gd name="T37" fmla="*/ 1076325 h 836"/>
                    <a:gd name="T38" fmla="*/ 533400 w 420"/>
                    <a:gd name="T39" fmla="*/ 1041400 h 836"/>
                    <a:gd name="T40" fmla="*/ 581025 w 420"/>
                    <a:gd name="T41" fmla="*/ 996950 h 836"/>
                    <a:gd name="T42" fmla="*/ 619125 w 420"/>
                    <a:gd name="T43" fmla="*/ 962025 h 836"/>
                    <a:gd name="T44" fmla="*/ 619125 w 420"/>
                    <a:gd name="T45" fmla="*/ 955675 h 836"/>
                    <a:gd name="T46" fmla="*/ 619125 w 420"/>
                    <a:gd name="T47" fmla="*/ 952500 h 836"/>
                    <a:gd name="T48" fmla="*/ 619125 w 420"/>
                    <a:gd name="T49" fmla="*/ 952500 h 836"/>
                    <a:gd name="T50" fmla="*/ 631825 w 420"/>
                    <a:gd name="T51" fmla="*/ 800100 h 836"/>
                    <a:gd name="T52" fmla="*/ 641350 w 420"/>
                    <a:gd name="T53" fmla="*/ 685800 h 836"/>
                    <a:gd name="T54" fmla="*/ 666750 w 420"/>
                    <a:gd name="T55" fmla="*/ 606425 h 836"/>
                    <a:gd name="T56" fmla="*/ 641350 w 420"/>
                    <a:gd name="T57" fmla="*/ 584200 h 836"/>
                    <a:gd name="T58" fmla="*/ 619125 w 420"/>
                    <a:gd name="T59" fmla="*/ 536575 h 836"/>
                    <a:gd name="T60" fmla="*/ 615950 w 420"/>
                    <a:gd name="T61" fmla="*/ 533400 h 836"/>
                    <a:gd name="T62" fmla="*/ 600075 w 420"/>
                    <a:gd name="T63" fmla="*/ 476250 h 836"/>
                    <a:gd name="T64" fmla="*/ 587375 w 420"/>
                    <a:gd name="T65" fmla="*/ 384175 h 836"/>
                    <a:gd name="T66" fmla="*/ 577850 w 420"/>
                    <a:gd name="T67" fmla="*/ 288925 h 836"/>
                    <a:gd name="T68" fmla="*/ 577850 w 420"/>
                    <a:gd name="T69" fmla="*/ 244475 h 836"/>
                    <a:gd name="T70" fmla="*/ 565150 w 420"/>
                    <a:gd name="T71" fmla="*/ 196850 h 836"/>
                    <a:gd name="T72" fmla="*/ 530225 w 420"/>
                    <a:gd name="T73" fmla="*/ 152400 h 836"/>
                    <a:gd name="T74" fmla="*/ 504825 w 420"/>
                    <a:gd name="T75" fmla="*/ 104775 h 836"/>
                    <a:gd name="T76" fmla="*/ 469900 w 420"/>
                    <a:gd name="T77" fmla="*/ 69850 h 836"/>
                    <a:gd name="T78" fmla="*/ 425450 w 420"/>
                    <a:gd name="T79" fmla="*/ 34925 h 836"/>
                    <a:gd name="T80" fmla="*/ 387350 w 420"/>
                    <a:gd name="T81" fmla="*/ 12700 h 836"/>
                    <a:gd name="T82" fmla="*/ 342900 w 420"/>
                    <a:gd name="T83" fmla="*/ 0 h 836"/>
                    <a:gd name="T84" fmla="*/ 260350 w 420"/>
                    <a:gd name="T85" fmla="*/ 12700 h 836"/>
                    <a:gd name="T86" fmla="*/ 187325 w 420"/>
                    <a:gd name="T87" fmla="*/ 34925 h 836"/>
                    <a:gd name="T88" fmla="*/ 130175 w 420"/>
                    <a:gd name="T89" fmla="*/ 69850 h 836"/>
                    <a:gd name="T90" fmla="*/ 82550 w 420"/>
                    <a:gd name="T91" fmla="*/ 117475 h 836"/>
                    <a:gd name="T92" fmla="*/ 47625 w 420"/>
                    <a:gd name="T93" fmla="*/ 196850 h 836"/>
                    <a:gd name="T94" fmla="*/ 12700 w 420"/>
                    <a:gd name="T95" fmla="*/ 266700 h 836"/>
                    <a:gd name="T96" fmla="*/ 0 w 420"/>
                    <a:gd name="T97" fmla="*/ 327025 h 836"/>
                    <a:gd name="T98" fmla="*/ 0 w 420"/>
                    <a:gd name="T99" fmla="*/ 431800 h 836"/>
                    <a:gd name="T100" fmla="*/ 22225 w 420"/>
                    <a:gd name="T101" fmla="*/ 558800 h 836"/>
                    <a:gd name="T102" fmla="*/ 34925 w 420"/>
                    <a:gd name="T103" fmla="*/ 638175 h 836"/>
                    <a:gd name="T104" fmla="*/ 60325 w 420"/>
                    <a:gd name="T105" fmla="*/ 698500 h 836"/>
                    <a:gd name="T106" fmla="*/ 152400 w 420"/>
                    <a:gd name="T107" fmla="*/ 847725 h 836"/>
                    <a:gd name="T108" fmla="*/ 177800 w 420"/>
                    <a:gd name="T109" fmla="*/ 860425 h 836"/>
                    <a:gd name="T110" fmla="*/ 212725 w 420"/>
                    <a:gd name="T111" fmla="*/ 869950 h 836"/>
                    <a:gd name="T112" fmla="*/ 215900 w 420"/>
                    <a:gd name="T113" fmla="*/ 869950 h 836"/>
                    <a:gd name="T114" fmla="*/ 222250 w 420"/>
                    <a:gd name="T115" fmla="*/ 863600 h 836"/>
                    <a:gd name="T116" fmla="*/ 244475 w 420"/>
                    <a:gd name="T117" fmla="*/ 885825 h 836"/>
                    <a:gd name="T118" fmla="*/ 244475 w 420"/>
                    <a:gd name="T119" fmla="*/ 898525 h 836"/>
                    <a:gd name="T120" fmla="*/ 234950 w 420"/>
                    <a:gd name="T121" fmla="*/ 917575 h 836"/>
                    <a:gd name="T122" fmla="*/ 234950 w 420"/>
                    <a:gd name="T123" fmla="*/ 971550 h 836"/>
                    <a:gd name="T124" fmla="*/ 225425 w 420"/>
                    <a:gd name="T125" fmla="*/ 1006475 h 8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20"/>
                    <a:gd name="T190" fmla="*/ 0 h 836"/>
                    <a:gd name="T191" fmla="*/ 420 w 420"/>
                    <a:gd name="T192" fmla="*/ 836 h 8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20" h="836">
                      <a:moveTo>
                        <a:pt x="142" y="634"/>
                      </a:moveTo>
                      <a:lnTo>
                        <a:pt x="140" y="636"/>
                      </a:lnTo>
                      <a:lnTo>
                        <a:pt x="134" y="656"/>
                      </a:lnTo>
                      <a:lnTo>
                        <a:pt x="110" y="672"/>
                      </a:lnTo>
                      <a:lnTo>
                        <a:pt x="80" y="678"/>
                      </a:lnTo>
                      <a:lnTo>
                        <a:pt x="80" y="700"/>
                      </a:lnTo>
                      <a:lnTo>
                        <a:pt x="80" y="722"/>
                      </a:lnTo>
                      <a:lnTo>
                        <a:pt x="88" y="736"/>
                      </a:lnTo>
                      <a:lnTo>
                        <a:pt x="104" y="758"/>
                      </a:lnTo>
                      <a:lnTo>
                        <a:pt x="110" y="794"/>
                      </a:lnTo>
                      <a:lnTo>
                        <a:pt x="126" y="836"/>
                      </a:lnTo>
                      <a:lnTo>
                        <a:pt x="142" y="830"/>
                      </a:lnTo>
                      <a:lnTo>
                        <a:pt x="126" y="816"/>
                      </a:lnTo>
                      <a:lnTo>
                        <a:pt x="126" y="794"/>
                      </a:lnTo>
                      <a:lnTo>
                        <a:pt x="142" y="772"/>
                      </a:lnTo>
                      <a:lnTo>
                        <a:pt x="164" y="758"/>
                      </a:lnTo>
                      <a:lnTo>
                        <a:pt x="202" y="736"/>
                      </a:lnTo>
                      <a:lnTo>
                        <a:pt x="276" y="700"/>
                      </a:lnTo>
                      <a:lnTo>
                        <a:pt x="314" y="678"/>
                      </a:lnTo>
                      <a:lnTo>
                        <a:pt x="336" y="656"/>
                      </a:lnTo>
                      <a:lnTo>
                        <a:pt x="366" y="628"/>
                      </a:lnTo>
                      <a:lnTo>
                        <a:pt x="390" y="606"/>
                      </a:lnTo>
                      <a:lnTo>
                        <a:pt x="390" y="602"/>
                      </a:lnTo>
                      <a:lnTo>
                        <a:pt x="390" y="600"/>
                      </a:lnTo>
                      <a:lnTo>
                        <a:pt x="398" y="504"/>
                      </a:lnTo>
                      <a:lnTo>
                        <a:pt x="404" y="432"/>
                      </a:lnTo>
                      <a:lnTo>
                        <a:pt x="420" y="382"/>
                      </a:lnTo>
                      <a:lnTo>
                        <a:pt x="404" y="368"/>
                      </a:lnTo>
                      <a:lnTo>
                        <a:pt x="390" y="338"/>
                      </a:lnTo>
                      <a:lnTo>
                        <a:pt x="388" y="336"/>
                      </a:lnTo>
                      <a:lnTo>
                        <a:pt x="378" y="300"/>
                      </a:lnTo>
                      <a:lnTo>
                        <a:pt x="370" y="242"/>
                      </a:lnTo>
                      <a:lnTo>
                        <a:pt x="364" y="182"/>
                      </a:lnTo>
                      <a:lnTo>
                        <a:pt x="364" y="154"/>
                      </a:lnTo>
                      <a:lnTo>
                        <a:pt x="356" y="124"/>
                      </a:lnTo>
                      <a:lnTo>
                        <a:pt x="334" y="96"/>
                      </a:lnTo>
                      <a:lnTo>
                        <a:pt x="318" y="66"/>
                      </a:lnTo>
                      <a:lnTo>
                        <a:pt x="296" y="44"/>
                      </a:lnTo>
                      <a:lnTo>
                        <a:pt x="268" y="22"/>
                      </a:lnTo>
                      <a:lnTo>
                        <a:pt x="244" y="8"/>
                      </a:lnTo>
                      <a:lnTo>
                        <a:pt x="216" y="0"/>
                      </a:lnTo>
                      <a:lnTo>
                        <a:pt x="164" y="8"/>
                      </a:lnTo>
                      <a:lnTo>
                        <a:pt x="118" y="22"/>
                      </a:lnTo>
                      <a:lnTo>
                        <a:pt x="82" y="44"/>
                      </a:lnTo>
                      <a:lnTo>
                        <a:pt x="52" y="74"/>
                      </a:lnTo>
                      <a:lnTo>
                        <a:pt x="30" y="124"/>
                      </a:lnTo>
                      <a:lnTo>
                        <a:pt x="8" y="168"/>
                      </a:lnTo>
                      <a:lnTo>
                        <a:pt x="0" y="206"/>
                      </a:lnTo>
                      <a:lnTo>
                        <a:pt x="0" y="272"/>
                      </a:lnTo>
                      <a:lnTo>
                        <a:pt x="14" y="352"/>
                      </a:lnTo>
                      <a:lnTo>
                        <a:pt x="22" y="402"/>
                      </a:lnTo>
                      <a:lnTo>
                        <a:pt x="38" y="440"/>
                      </a:lnTo>
                      <a:lnTo>
                        <a:pt x="96" y="534"/>
                      </a:lnTo>
                      <a:lnTo>
                        <a:pt x="112" y="542"/>
                      </a:lnTo>
                      <a:lnTo>
                        <a:pt x="134" y="548"/>
                      </a:lnTo>
                      <a:lnTo>
                        <a:pt x="136" y="548"/>
                      </a:lnTo>
                      <a:lnTo>
                        <a:pt x="140" y="544"/>
                      </a:lnTo>
                      <a:lnTo>
                        <a:pt x="154" y="558"/>
                      </a:lnTo>
                      <a:lnTo>
                        <a:pt x="154" y="566"/>
                      </a:lnTo>
                      <a:lnTo>
                        <a:pt x="148" y="578"/>
                      </a:lnTo>
                      <a:lnTo>
                        <a:pt x="148" y="612"/>
                      </a:lnTo>
                      <a:lnTo>
                        <a:pt x="142" y="634"/>
                      </a:lnTo>
                      <a:close/>
                    </a:path>
                  </a:pathLst>
                </a:custGeom>
                <a:solidFill>
                  <a:schemeClr val="bg1">
                    <a:lumMod val="65000"/>
                  </a:schemeClr>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23" name="Freeform 77"/>
                <p:cNvSpPr>
                  <a:spLocks/>
                </p:cNvSpPr>
                <p:nvPr/>
              </p:nvSpPr>
              <p:spPr bwMode="auto">
                <a:xfrm>
                  <a:off x="15038626" y="-3315679"/>
                  <a:ext cx="29088" cy="21792"/>
                </a:xfrm>
                <a:custGeom>
                  <a:avLst/>
                  <a:gdLst>
                    <a:gd name="T0" fmla="*/ 0 w 18"/>
                    <a:gd name="T1" fmla="*/ 6350 h 14"/>
                    <a:gd name="T2" fmla="*/ 6350 w 18"/>
                    <a:gd name="T3" fmla="*/ 6350 h 14"/>
                    <a:gd name="T4" fmla="*/ 28575 w 18"/>
                    <a:gd name="T5" fmla="*/ 22225 h 14"/>
                    <a:gd name="T6" fmla="*/ 6350 w 18"/>
                    <a:gd name="T7" fmla="*/ 0 h 14"/>
                    <a:gd name="T8" fmla="*/ 0 w 18"/>
                    <a:gd name="T9" fmla="*/ 6350 h 14"/>
                    <a:gd name="T10" fmla="*/ 0 60000 65536"/>
                    <a:gd name="T11" fmla="*/ 0 60000 65536"/>
                    <a:gd name="T12" fmla="*/ 0 60000 65536"/>
                    <a:gd name="T13" fmla="*/ 0 60000 65536"/>
                    <a:gd name="T14" fmla="*/ 0 60000 65536"/>
                    <a:gd name="T15" fmla="*/ 0 w 18"/>
                    <a:gd name="T16" fmla="*/ 0 h 14"/>
                    <a:gd name="T17" fmla="*/ 18 w 18"/>
                    <a:gd name="T18" fmla="*/ 14 h 14"/>
                  </a:gdLst>
                  <a:ahLst/>
                  <a:cxnLst>
                    <a:cxn ang="T10">
                      <a:pos x="T0" y="T1"/>
                    </a:cxn>
                    <a:cxn ang="T11">
                      <a:pos x="T2" y="T3"/>
                    </a:cxn>
                    <a:cxn ang="T12">
                      <a:pos x="T4" y="T5"/>
                    </a:cxn>
                    <a:cxn ang="T13">
                      <a:pos x="T6" y="T7"/>
                    </a:cxn>
                    <a:cxn ang="T14">
                      <a:pos x="T8" y="T9"/>
                    </a:cxn>
                  </a:cxnLst>
                  <a:rect l="T15" t="T16" r="T17" b="T18"/>
                  <a:pathLst>
                    <a:path w="18" h="14">
                      <a:moveTo>
                        <a:pt x="0" y="4"/>
                      </a:moveTo>
                      <a:lnTo>
                        <a:pt x="4" y="4"/>
                      </a:lnTo>
                      <a:lnTo>
                        <a:pt x="18" y="14"/>
                      </a:lnTo>
                      <a:lnTo>
                        <a:pt x="4" y="0"/>
                      </a:lnTo>
                      <a:lnTo>
                        <a:pt x="0" y="4"/>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24" name="Freeform 78"/>
                <p:cNvSpPr>
                  <a:spLocks/>
                </p:cNvSpPr>
                <p:nvPr/>
              </p:nvSpPr>
              <p:spPr bwMode="auto">
                <a:xfrm>
                  <a:off x="15765834" y="-1703247"/>
                  <a:ext cx="7274" cy="43579"/>
                </a:xfrm>
                <a:custGeom>
                  <a:avLst/>
                  <a:gdLst>
                    <a:gd name="T0" fmla="*/ 15875 w 10"/>
                    <a:gd name="T1" fmla="*/ 0 h 30"/>
                    <a:gd name="T2" fmla="*/ 0 w 10"/>
                    <a:gd name="T3" fmla="*/ 47625 h 30"/>
                    <a:gd name="T4" fmla="*/ 12700 w 10"/>
                    <a:gd name="T5" fmla="*/ 15875 h 30"/>
                    <a:gd name="T6" fmla="*/ 15875 w 10"/>
                    <a:gd name="T7" fmla="*/ 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10" y="0"/>
                      </a:moveTo>
                      <a:lnTo>
                        <a:pt x="0" y="30"/>
                      </a:lnTo>
                      <a:lnTo>
                        <a:pt x="8" y="10"/>
                      </a:lnTo>
                      <a:lnTo>
                        <a:pt x="10" y="0"/>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25" name="Freeform 79"/>
                <p:cNvSpPr>
                  <a:spLocks/>
                </p:cNvSpPr>
                <p:nvPr/>
              </p:nvSpPr>
              <p:spPr bwMode="auto">
                <a:xfrm>
                  <a:off x="15802197" y="-737238"/>
                  <a:ext cx="14544" cy="7261"/>
                </a:xfrm>
                <a:custGeom>
                  <a:avLst/>
                  <a:gdLst>
                    <a:gd name="T0" fmla="*/ 0 w 8"/>
                    <a:gd name="T1" fmla="*/ 0 h 6"/>
                    <a:gd name="T2" fmla="*/ 12700 w 8"/>
                    <a:gd name="T3" fmla="*/ 9525 h 6"/>
                    <a:gd name="T4" fmla="*/ 3175 w 8"/>
                    <a:gd name="T5" fmla="*/ 0 h 6"/>
                    <a:gd name="T6" fmla="*/ 0 w 8"/>
                    <a:gd name="T7" fmla="*/ 0 h 6"/>
                    <a:gd name="T8" fmla="*/ 0 60000 65536"/>
                    <a:gd name="T9" fmla="*/ 0 60000 65536"/>
                    <a:gd name="T10" fmla="*/ 0 60000 65536"/>
                    <a:gd name="T11" fmla="*/ 0 60000 65536"/>
                    <a:gd name="T12" fmla="*/ 0 w 8"/>
                    <a:gd name="T13" fmla="*/ 0 h 6"/>
                    <a:gd name="T14" fmla="*/ 8 w 8"/>
                    <a:gd name="T15" fmla="*/ 6 h 6"/>
                  </a:gdLst>
                  <a:ahLst/>
                  <a:cxnLst>
                    <a:cxn ang="T8">
                      <a:pos x="T0" y="T1"/>
                    </a:cxn>
                    <a:cxn ang="T9">
                      <a:pos x="T2" y="T3"/>
                    </a:cxn>
                    <a:cxn ang="T10">
                      <a:pos x="T4" y="T5"/>
                    </a:cxn>
                    <a:cxn ang="T11">
                      <a:pos x="T6" y="T7"/>
                    </a:cxn>
                  </a:cxnLst>
                  <a:rect l="T12" t="T13" r="T14" b="T15"/>
                  <a:pathLst>
                    <a:path w="8" h="6">
                      <a:moveTo>
                        <a:pt x="0" y="0"/>
                      </a:moveTo>
                      <a:lnTo>
                        <a:pt x="8" y="6"/>
                      </a:lnTo>
                      <a:lnTo>
                        <a:pt x="2" y="0"/>
                      </a:lnTo>
                      <a:lnTo>
                        <a:pt x="0" y="0"/>
                      </a:lnTo>
                      <a:close/>
                    </a:path>
                  </a:pathLst>
                </a:custGeom>
                <a:solidFill>
                  <a:srgbClr val="8F8F8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26" name="Freeform 80"/>
                <p:cNvSpPr>
                  <a:spLocks/>
                </p:cNvSpPr>
                <p:nvPr/>
              </p:nvSpPr>
              <p:spPr bwMode="auto">
                <a:xfrm>
                  <a:off x="14013265" y="-1637876"/>
                  <a:ext cx="778110" cy="443053"/>
                </a:xfrm>
                <a:custGeom>
                  <a:avLst/>
                  <a:gdLst>
                    <a:gd name="T0" fmla="*/ 333375 w 490"/>
                    <a:gd name="T1" fmla="*/ 361950 h 278"/>
                    <a:gd name="T2" fmla="*/ 285750 w 490"/>
                    <a:gd name="T3" fmla="*/ 371475 h 278"/>
                    <a:gd name="T4" fmla="*/ 190500 w 490"/>
                    <a:gd name="T5" fmla="*/ 393700 h 278"/>
                    <a:gd name="T6" fmla="*/ 155575 w 490"/>
                    <a:gd name="T7" fmla="*/ 400050 h 278"/>
                    <a:gd name="T8" fmla="*/ 95250 w 490"/>
                    <a:gd name="T9" fmla="*/ 415925 h 278"/>
                    <a:gd name="T10" fmla="*/ 63500 w 490"/>
                    <a:gd name="T11" fmla="*/ 425450 h 278"/>
                    <a:gd name="T12" fmla="*/ 34925 w 490"/>
                    <a:gd name="T13" fmla="*/ 431800 h 278"/>
                    <a:gd name="T14" fmla="*/ 31750 w 490"/>
                    <a:gd name="T15" fmla="*/ 431800 h 278"/>
                    <a:gd name="T16" fmla="*/ 12700 w 490"/>
                    <a:gd name="T17" fmla="*/ 441325 h 278"/>
                    <a:gd name="T18" fmla="*/ 9525 w 490"/>
                    <a:gd name="T19" fmla="*/ 438150 h 278"/>
                    <a:gd name="T20" fmla="*/ 3175 w 490"/>
                    <a:gd name="T21" fmla="*/ 438150 h 278"/>
                    <a:gd name="T22" fmla="*/ 0 w 490"/>
                    <a:gd name="T23" fmla="*/ 434975 h 278"/>
                    <a:gd name="T24" fmla="*/ 0 w 490"/>
                    <a:gd name="T25" fmla="*/ 428625 h 278"/>
                    <a:gd name="T26" fmla="*/ 0 w 490"/>
                    <a:gd name="T27" fmla="*/ 425450 h 278"/>
                    <a:gd name="T28" fmla="*/ 6350 w 490"/>
                    <a:gd name="T29" fmla="*/ 403225 h 278"/>
                    <a:gd name="T30" fmla="*/ 19050 w 490"/>
                    <a:gd name="T31" fmla="*/ 384175 h 278"/>
                    <a:gd name="T32" fmla="*/ 114300 w 490"/>
                    <a:gd name="T33" fmla="*/ 333375 h 278"/>
                    <a:gd name="T34" fmla="*/ 174625 w 490"/>
                    <a:gd name="T35" fmla="*/ 317500 h 278"/>
                    <a:gd name="T36" fmla="*/ 180975 w 490"/>
                    <a:gd name="T37" fmla="*/ 314325 h 278"/>
                    <a:gd name="T38" fmla="*/ 73025 w 490"/>
                    <a:gd name="T39" fmla="*/ 288925 h 278"/>
                    <a:gd name="T40" fmla="*/ 31750 w 490"/>
                    <a:gd name="T41" fmla="*/ 273050 h 278"/>
                    <a:gd name="T42" fmla="*/ 28575 w 490"/>
                    <a:gd name="T43" fmla="*/ 257175 h 278"/>
                    <a:gd name="T44" fmla="*/ 34925 w 490"/>
                    <a:gd name="T45" fmla="*/ 244475 h 278"/>
                    <a:gd name="T46" fmla="*/ 41275 w 490"/>
                    <a:gd name="T47" fmla="*/ 241300 h 278"/>
                    <a:gd name="T48" fmla="*/ 63500 w 490"/>
                    <a:gd name="T49" fmla="*/ 228600 h 278"/>
                    <a:gd name="T50" fmla="*/ 107950 w 490"/>
                    <a:gd name="T51" fmla="*/ 231775 h 278"/>
                    <a:gd name="T52" fmla="*/ 263525 w 490"/>
                    <a:gd name="T53" fmla="*/ 244475 h 278"/>
                    <a:gd name="T54" fmla="*/ 377825 w 490"/>
                    <a:gd name="T55" fmla="*/ 222250 h 278"/>
                    <a:gd name="T56" fmla="*/ 444500 w 490"/>
                    <a:gd name="T57" fmla="*/ 206375 h 278"/>
                    <a:gd name="T58" fmla="*/ 450850 w 490"/>
                    <a:gd name="T59" fmla="*/ 200025 h 278"/>
                    <a:gd name="T60" fmla="*/ 441325 w 490"/>
                    <a:gd name="T61" fmla="*/ 165100 h 278"/>
                    <a:gd name="T62" fmla="*/ 428625 w 490"/>
                    <a:gd name="T63" fmla="*/ 152400 h 278"/>
                    <a:gd name="T64" fmla="*/ 412750 w 490"/>
                    <a:gd name="T65" fmla="*/ 146050 h 278"/>
                    <a:gd name="T66" fmla="*/ 374650 w 490"/>
                    <a:gd name="T67" fmla="*/ 104775 h 278"/>
                    <a:gd name="T68" fmla="*/ 349250 w 490"/>
                    <a:gd name="T69" fmla="*/ 63500 h 278"/>
                    <a:gd name="T70" fmla="*/ 346075 w 490"/>
                    <a:gd name="T71" fmla="*/ 41275 h 278"/>
                    <a:gd name="T72" fmla="*/ 349250 w 490"/>
                    <a:gd name="T73" fmla="*/ 12700 h 278"/>
                    <a:gd name="T74" fmla="*/ 365125 w 490"/>
                    <a:gd name="T75" fmla="*/ 6350 h 278"/>
                    <a:gd name="T76" fmla="*/ 381000 w 490"/>
                    <a:gd name="T77" fmla="*/ 0 h 278"/>
                    <a:gd name="T78" fmla="*/ 403225 w 490"/>
                    <a:gd name="T79" fmla="*/ 9525 h 278"/>
                    <a:gd name="T80" fmla="*/ 415925 w 490"/>
                    <a:gd name="T81" fmla="*/ 25400 h 278"/>
                    <a:gd name="T82" fmla="*/ 454025 w 490"/>
                    <a:gd name="T83" fmla="*/ 73025 h 278"/>
                    <a:gd name="T84" fmla="*/ 476250 w 490"/>
                    <a:gd name="T85" fmla="*/ 95250 h 278"/>
                    <a:gd name="T86" fmla="*/ 514350 w 490"/>
                    <a:gd name="T87" fmla="*/ 127000 h 278"/>
                    <a:gd name="T88" fmla="*/ 555625 w 490"/>
                    <a:gd name="T89" fmla="*/ 146050 h 278"/>
                    <a:gd name="T90" fmla="*/ 631825 w 490"/>
                    <a:gd name="T91" fmla="*/ 177800 h 278"/>
                    <a:gd name="T92" fmla="*/ 676275 w 490"/>
                    <a:gd name="T93" fmla="*/ 190500 h 278"/>
                    <a:gd name="T94" fmla="*/ 708025 w 490"/>
                    <a:gd name="T95" fmla="*/ 203200 h 278"/>
                    <a:gd name="T96" fmla="*/ 739775 w 490"/>
                    <a:gd name="T97" fmla="*/ 228600 h 278"/>
                    <a:gd name="T98" fmla="*/ 755650 w 490"/>
                    <a:gd name="T99" fmla="*/ 257175 h 278"/>
                    <a:gd name="T100" fmla="*/ 762000 w 490"/>
                    <a:gd name="T101" fmla="*/ 279400 h 278"/>
                    <a:gd name="T102" fmla="*/ 758825 w 490"/>
                    <a:gd name="T103" fmla="*/ 304800 h 278"/>
                    <a:gd name="T104" fmla="*/ 758825 w 490"/>
                    <a:gd name="T105" fmla="*/ 304800 h 278"/>
                    <a:gd name="T106" fmla="*/ 777875 w 490"/>
                    <a:gd name="T107" fmla="*/ 304800 h 278"/>
                    <a:gd name="T108" fmla="*/ 644525 w 490"/>
                    <a:gd name="T109" fmla="*/ 355600 h 278"/>
                    <a:gd name="T110" fmla="*/ 431800 w 490"/>
                    <a:gd name="T111" fmla="*/ 358775 h 278"/>
                    <a:gd name="T112" fmla="*/ 374650 w 490"/>
                    <a:gd name="T113" fmla="*/ 358775 h 2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90"/>
                    <a:gd name="T172" fmla="*/ 0 h 278"/>
                    <a:gd name="T173" fmla="*/ 490 w 490"/>
                    <a:gd name="T174" fmla="*/ 278 h 2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90" h="278">
                      <a:moveTo>
                        <a:pt x="236" y="226"/>
                      </a:moveTo>
                      <a:lnTo>
                        <a:pt x="236" y="226"/>
                      </a:lnTo>
                      <a:lnTo>
                        <a:pt x="210" y="228"/>
                      </a:lnTo>
                      <a:lnTo>
                        <a:pt x="180" y="234"/>
                      </a:lnTo>
                      <a:lnTo>
                        <a:pt x="148" y="242"/>
                      </a:lnTo>
                      <a:lnTo>
                        <a:pt x="120" y="248"/>
                      </a:lnTo>
                      <a:lnTo>
                        <a:pt x="98" y="252"/>
                      </a:lnTo>
                      <a:lnTo>
                        <a:pt x="78" y="258"/>
                      </a:lnTo>
                      <a:lnTo>
                        <a:pt x="60" y="262"/>
                      </a:lnTo>
                      <a:lnTo>
                        <a:pt x="40" y="268"/>
                      </a:lnTo>
                      <a:lnTo>
                        <a:pt x="26" y="272"/>
                      </a:lnTo>
                      <a:lnTo>
                        <a:pt x="22" y="272"/>
                      </a:lnTo>
                      <a:lnTo>
                        <a:pt x="20" y="272"/>
                      </a:lnTo>
                      <a:lnTo>
                        <a:pt x="14" y="276"/>
                      </a:lnTo>
                      <a:lnTo>
                        <a:pt x="8" y="278"/>
                      </a:lnTo>
                      <a:lnTo>
                        <a:pt x="6" y="276"/>
                      </a:lnTo>
                      <a:lnTo>
                        <a:pt x="2" y="276"/>
                      </a:lnTo>
                      <a:lnTo>
                        <a:pt x="0" y="274"/>
                      </a:lnTo>
                      <a:lnTo>
                        <a:pt x="0" y="272"/>
                      </a:lnTo>
                      <a:lnTo>
                        <a:pt x="0" y="270"/>
                      </a:lnTo>
                      <a:lnTo>
                        <a:pt x="0" y="268"/>
                      </a:lnTo>
                      <a:lnTo>
                        <a:pt x="0" y="266"/>
                      </a:lnTo>
                      <a:lnTo>
                        <a:pt x="4" y="254"/>
                      </a:lnTo>
                      <a:lnTo>
                        <a:pt x="8" y="248"/>
                      </a:lnTo>
                      <a:lnTo>
                        <a:pt x="12" y="242"/>
                      </a:lnTo>
                      <a:lnTo>
                        <a:pt x="20" y="236"/>
                      </a:lnTo>
                      <a:lnTo>
                        <a:pt x="30" y="232"/>
                      </a:lnTo>
                      <a:lnTo>
                        <a:pt x="72" y="210"/>
                      </a:lnTo>
                      <a:lnTo>
                        <a:pt x="92" y="202"/>
                      </a:lnTo>
                      <a:lnTo>
                        <a:pt x="110" y="200"/>
                      </a:lnTo>
                      <a:lnTo>
                        <a:pt x="114" y="200"/>
                      </a:lnTo>
                      <a:lnTo>
                        <a:pt x="114" y="198"/>
                      </a:lnTo>
                      <a:lnTo>
                        <a:pt x="102" y="194"/>
                      </a:lnTo>
                      <a:lnTo>
                        <a:pt x="46" y="182"/>
                      </a:lnTo>
                      <a:lnTo>
                        <a:pt x="28" y="176"/>
                      </a:lnTo>
                      <a:lnTo>
                        <a:pt x="22" y="174"/>
                      </a:lnTo>
                      <a:lnTo>
                        <a:pt x="20" y="172"/>
                      </a:lnTo>
                      <a:lnTo>
                        <a:pt x="18" y="162"/>
                      </a:lnTo>
                      <a:lnTo>
                        <a:pt x="20" y="158"/>
                      </a:lnTo>
                      <a:lnTo>
                        <a:pt x="22" y="154"/>
                      </a:lnTo>
                      <a:lnTo>
                        <a:pt x="26" y="152"/>
                      </a:lnTo>
                      <a:lnTo>
                        <a:pt x="32" y="148"/>
                      </a:lnTo>
                      <a:lnTo>
                        <a:pt x="40" y="144"/>
                      </a:lnTo>
                      <a:lnTo>
                        <a:pt x="50" y="144"/>
                      </a:lnTo>
                      <a:lnTo>
                        <a:pt x="68" y="146"/>
                      </a:lnTo>
                      <a:lnTo>
                        <a:pt x="144" y="152"/>
                      </a:lnTo>
                      <a:lnTo>
                        <a:pt x="166" y="154"/>
                      </a:lnTo>
                      <a:lnTo>
                        <a:pt x="190" y="150"/>
                      </a:lnTo>
                      <a:lnTo>
                        <a:pt x="238" y="140"/>
                      </a:lnTo>
                      <a:lnTo>
                        <a:pt x="272" y="134"/>
                      </a:lnTo>
                      <a:lnTo>
                        <a:pt x="280" y="130"/>
                      </a:lnTo>
                      <a:lnTo>
                        <a:pt x="282" y="128"/>
                      </a:lnTo>
                      <a:lnTo>
                        <a:pt x="284" y="126"/>
                      </a:lnTo>
                      <a:lnTo>
                        <a:pt x="282" y="112"/>
                      </a:lnTo>
                      <a:lnTo>
                        <a:pt x="278" y="104"/>
                      </a:lnTo>
                      <a:lnTo>
                        <a:pt x="274" y="100"/>
                      </a:lnTo>
                      <a:lnTo>
                        <a:pt x="270" y="96"/>
                      </a:lnTo>
                      <a:lnTo>
                        <a:pt x="260" y="92"/>
                      </a:lnTo>
                      <a:lnTo>
                        <a:pt x="252" y="84"/>
                      </a:lnTo>
                      <a:lnTo>
                        <a:pt x="238" y="70"/>
                      </a:lnTo>
                      <a:lnTo>
                        <a:pt x="236" y="66"/>
                      </a:lnTo>
                      <a:lnTo>
                        <a:pt x="224" y="50"/>
                      </a:lnTo>
                      <a:lnTo>
                        <a:pt x="220" y="40"/>
                      </a:lnTo>
                      <a:lnTo>
                        <a:pt x="218" y="26"/>
                      </a:lnTo>
                      <a:lnTo>
                        <a:pt x="218" y="14"/>
                      </a:lnTo>
                      <a:lnTo>
                        <a:pt x="220" y="8"/>
                      </a:lnTo>
                      <a:lnTo>
                        <a:pt x="230" y="4"/>
                      </a:lnTo>
                      <a:lnTo>
                        <a:pt x="236" y="0"/>
                      </a:lnTo>
                      <a:lnTo>
                        <a:pt x="240" y="0"/>
                      </a:lnTo>
                      <a:lnTo>
                        <a:pt x="248" y="2"/>
                      </a:lnTo>
                      <a:lnTo>
                        <a:pt x="254" y="6"/>
                      </a:lnTo>
                      <a:lnTo>
                        <a:pt x="262" y="16"/>
                      </a:lnTo>
                      <a:lnTo>
                        <a:pt x="272" y="30"/>
                      </a:lnTo>
                      <a:lnTo>
                        <a:pt x="286" y="46"/>
                      </a:lnTo>
                      <a:lnTo>
                        <a:pt x="300" y="60"/>
                      </a:lnTo>
                      <a:lnTo>
                        <a:pt x="314" y="72"/>
                      </a:lnTo>
                      <a:lnTo>
                        <a:pt x="324" y="80"/>
                      </a:lnTo>
                      <a:lnTo>
                        <a:pt x="350" y="92"/>
                      </a:lnTo>
                      <a:lnTo>
                        <a:pt x="382" y="104"/>
                      </a:lnTo>
                      <a:lnTo>
                        <a:pt x="398" y="112"/>
                      </a:lnTo>
                      <a:lnTo>
                        <a:pt x="408" y="116"/>
                      </a:lnTo>
                      <a:lnTo>
                        <a:pt x="426" y="120"/>
                      </a:lnTo>
                      <a:lnTo>
                        <a:pt x="436" y="122"/>
                      </a:lnTo>
                      <a:lnTo>
                        <a:pt x="446" y="128"/>
                      </a:lnTo>
                      <a:lnTo>
                        <a:pt x="456" y="134"/>
                      </a:lnTo>
                      <a:lnTo>
                        <a:pt x="464" y="142"/>
                      </a:lnTo>
                      <a:lnTo>
                        <a:pt x="466" y="144"/>
                      </a:lnTo>
                      <a:lnTo>
                        <a:pt x="470" y="152"/>
                      </a:lnTo>
                      <a:lnTo>
                        <a:pt x="476" y="162"/>
                      </a:lnTo>
                      <a:lnTo>
                        <a:pt x="480" y="170"/>
                      </a:lnTo>
                      <a:lnTo>
                        <a:pt x="480" y="176"/>
                      </a:lnTo>
                      <a:lnTo>
                        <a:pt x="480" y="186"/>
                      </a:lnTo>
                      <a:lnTo>
                        <a:pt x="478" y="192"/>
                      </a:lnTo>
                      <a:lnTo>
                        <a:pt x="488" y="192"/>
                      </a:lnTo>
                      <a:lnTo>
                        <a:pt x="490" y="192"/>
                      </a:lnTo>
                      <a:lnTo>
                        <a:pt x="488" y="192"/>
                      </a:lnTo>
                      <a:lnTo>
                        <a:pt x="474" y="198"/>
                      </a:lnTo>
                      <a:lnTo>
                        <a:pt x="406" y="224"/>
                      </a:lnTo>
                      <a:lnTo>
                        <a:pt x="358" y="224"/>
                      </a:lnTo>
                      <a:lnTo>
                        <a:pt x="272" y="226"/>
                      </a:lnTo>
                      <a:lnTo>
                        <a:pt x="236" y="226"/>
                      </a:lnTo>
                      <a:close/>
                    </a:path>
                  </a:pathLst>
                </a:custGeom>
                <a:solidFill>
                  <a:schemeClr val="bg1">
                    <a:lumMod val="65000"/>
                  </a:schemeClr>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grpSp>
        </p:grpSp>
        <p:sp>
          <p:nvSpPr>
            <p:cNvPr id="7" name="Freeform 82"/>
            <p:cNvSpPr>
              <a:spLocks/>
            </p:cNvSpPr>
            <p:nvPr/>
          </p:nvSpPr>
          <p:spPr bwMode="auto">
            <a:xfrm>
              <a:off x="7215141" y="1613809"/>
              <a:ext cx="498712" cy="762719"/>
            </a:xfrm>
            <a:custGeom>
              <a:avLst/>
              <a:gdLst>
                <a:gd name="T0" fmla="*/ 496715 w 440"/>
                <a:gd name="T1" fmla="*/ 24949 h 670"/>
                <a:gd name="T2" fmla="*/ 498983 w 440"/>
                <a:gd name="T3" fmla="*/ 9072 h 670"/>
                <a:gd name="T4" fmla="*/ 498983 w 440"/>
                <a:gd name="T5" fmla="*/ 0 h 670"/>
                <a:gd name="T6" fmla="*/ 467230 w 440"/>
                <a:gd name="T7" fmla="*/ 0 h 670"/>
                <a:gd name="T8" fmla="*/ 467230 w 440"/>
                <a:gd name="T9" fmla="*/ 4536 h 670"/>
                <a:gd name="T10" fmla="*/ 442280 w 440"/>
                <a:gd name="T11" fmla="*/ 29485 h 670"/>
                <a:gd name="T12" fmla="*/ 410527 w 440"/>
                <a:gd name="T13" fmla="*/ 61239 h 670"/>
                <a:gd name="T14" fmla="*/ 385578 w 440"/>
                <a:gd name="T15" fmla="*/ 86188 h 670"/>
                <a:gd name="T16" fmla="*/ 344752 w 440"/>
                <a:gd name="T17" fmla="*/ 111137 h 670"/>
                <a:gd name="T18" fmla="*/ 265368 w 440"/>
                <a:gd name="T19" fmla="*/ 151963 h 670"/>
                <a:gd name="T20" fmla="*/ 224542 w 440"/>
                <a:gd name="T21" fmla="*/ 176912 h 670"/>
                <a:gd name="T22" fmla="*/ 199593 w 440"/>
                <a:gd name="T23" fmla="*/ 192789 h 670"/>
                <a:gd name="T24" fmla="*/ 183716 w 440"/>
                <a:gd name="T25" fmla="*/ 217738 h 670"/>
                <a:gd name="T26" fmla="*/ 183716 w 440"/>
                <a:gd name="T27" fmla="*/ 242687 h 670"/>
                <a:gd name="T28" fmla="*/ 167840 w 440"/>
                <a:gd name="T29" fmla="*/ 217738 h 670"/>
                <a:gd name="T30" fmla="*/ 158767 w 440"/>
                <a:gd name="T31" fmla="*/ 176912 h 670"/>
                <a:gd name="T32" fmla="*/ 142891 w 440"/>
                <a:gd name="T33" fmla="*/ 151963 h 670"/>
                <a:gd name="T34" fmla="*/ 136086 w 440"/>
                <a:gd name="T35" fmla="*/ 136086 h 670"/>
                <a:gd name="T36" fmla="*/ 136086 w 440"/>
                <a:gd name="T37" fmla="*/ 111137 h 670"/>
                <a:gd name="T38" fmla="*/ 136086 w 440"/>
                <a:gd name="T39" fmla="*/ 86188 h 670"/>
                <a:gd name="T40" fmla="*/ 167840 w 440"/>
                <a:gd name="T41" fmla="*/ 79384 h 670"/>
                <a:gd name="T42" fmla="*/ 190521 w 440"/>
                <a:gd name="T43" fmla="*/ 61239 h 670"/>
                <a:gd name="T44" fmla="*/ 199593 w 440"/>
                <a:gd name="T45" fmla="*/ 38558 h 670"/>
                <a:gd name="T46" fmla="*/ 115673 w 440"/>
                <a:gd name="T47" fmla="*/ 52166 h 670"/>
                <a:gd name="T48" fmla="*/ 102065 w 440"/>
                <a:gd name="T49" fmla="*/ 74847 h 670"/>
                <a:gd name="T50" fmla="*/ 88456 w 440"/>
                <a:gd name="T51" fmla="*/ 90724 h 670"/>
                <a:gd name="T52" fmla="*/ 88456 w 440"/>
                <a:gd name="T53" fmla="*/ 90724 h 670"/>
                <a:gd name="T54" fmla="*/ 72579 w 440"/>
                <a:gd name="T55" fmla="*/ 140622 h 670"/>
                <a:gd name="T56" fmla="*/ 56703 w 440"/>
                <a:gd name="T57" fmla="*/ 240419 h 670"/>
                <a:gd name="T58" fmla="*/ 24949 w 440"/>
                <a:gd name="T59" fmla="*/ 446817 h 670"/>
                <a:gd name="T60" fmla="*/ 9072 w 440"/>
                <a:gd name="T61" fmla="*/ 653214 h 670"/>
                <a:gd name="T62" fmla="*/ 0 w 440"/>
                <a:gd name="T63" fmla="*/ 728062 h 670"/>
                <a:gd name="T64" fmla="*/ 9072 w 440"/>
                <a:gd name="T65" fmla="*/ 759815 h 670"/>
                <a:gd name="T66" fmla="*/ 56703 w 440"/>
                <a:gd name="T67" fmla="*/ 669091 h 670"/>
                <a:gd name="T68" fmla="*/ 176912 w 440"/>
                <a:gd name="T69" fmla="*/ 446817 h 670"/>
                <a:gd name="T70" fmla="*/ 247223 w 440"/>
                <a:gd name="T71" fmla="*/ 322071 h 670"/>
                <a:gd name="T72" fmla="*/ 328875 w 440"/>
                <a:gd name="T73" fmla="*/ 206398 h 670"/>
                <a:gd name="T74" fmla="*/ 392382 w 440"/>
                <a:gd name="T75" fmla="*/ 115673 h 670"/>
                <a:gd name="T76" fmla="*/ 424136 w 440"/>
                <a:gd name="T77" fmla="*/ 81652 h 670"/>
                <a:gd name="T78" fmla="*/ 446817 w 440"/>
                <a:gd name="T79" fmla="*/ 58971 h 670"/>
                <a:gd name="T80" fmla="*/ 469498 w 440"/>
                <a:gd name="T81" fmla="*/ 43094 h 670"/>
                <a:gd name="T82" fmla="*/ 496715 w 440"/>
                <a:gd name="T83" fmla="*/ 24949 h 6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40"/>
                <a:gd name="T127" fmla="*/ 0 h 670"/>
                <a:gd name="T128" fmla="*/ 440 w 440"/>
                <a:gd name="T129" fmla="*/ 670 h 6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40" h="670">
                  <a:moveTo>
                    <a:pt x="438" y="22"/>
                  </a:moveTo>
                  <a:lnTo>
                    <a:pt x="440" y="8"/>
                  </a:lnTo>
                  <a:lnTo>
                    <a:pt x="440" y="0"/>
                  </a:lnTo>
                  <a:lnTo>
                    <a:pt x="412" y="0"/>
                  </a:lnTo>
                  <a:lnTo>
                    <a:pt x="412" y="4"/>
                  </a:lnTo>
                  <a:lnTo>
                    <a:pt x="390" y="26"/>
                  </a:lnTo>
                  <a:lnTo>
                    <a:pt x="362" y="54"/>
                  </a:lnTo>
                  <a:lnTo>
                    <a:pt x="340" y="76"/>
                  </a:lnTo>
                  <a:lnTo>
                    <a:pt x="304" y="98"/>
                  </a:lnTo>
                  <a:lnTo>
                    <a:pt x="234" y="134"/>
                  </a:lnTo>
                  <a:lnTo>
                    <a:pt x="198" y="156"/>
                  </a:lnTo>
                  <a:lnTo>
                    <a:pt x="176" y="170"/>
                  </a:lnTo>
                  <a:lnTo>
                    <a:pt x="162" y="192"/>
                  </a:lnTo>
                  <a:lnTo>
                    <a:pt x="162" y="214"/>
                  </a:lnTo>
                  <a:lnTo>
                    <a:pt x="148" y="192"/>
                  </a:lnTo>
                  <a:lnTo>
                    <a:pt x="140" y="156"/>
                  </a:lnTo>
                  <a:lnTo>
                    <a:pt x="126" y="134"/>
                  </a:lnTo>
                  <a:lnTo>
                    <a:pt x="120" y="120"/>
                  </a:lnTo>
                  <a:lnTo>
                    <a:pt x="120" y="98"/>
                  </a:lnTo>
                  <a:lnTo>
                    <a:pt x="120" y="76"/>
                  </a:lnTo>
                  <a:lnTo>
                    <a:pt x="148" y="70"/>
                  </a:lnTo>
                  <a:lnTo>
                    <a:pt x="168" y="54"/>
                  </a:lnTo>
                  <a:lnTo>
                    <a:pt x="176" y="34"/>
                  </a:lnTo>
                  <a:lnTo>
                    <a:pt x="102" y="46"/>
                  </a:lnTo>
                  <a:lnTo>
                    <a:pt x="90" y="66"/>
                  </a:lnTo>
                  <a:lnTo>
                    <a:pt x="78" y="80"/>
                  </a:lnTo>
                  <a:lnTo>
                    <a:pt x="64" y="124"/>
                  </a:lnTo>
                  <a:lnTo>
                    <a:pt x="50" y="212"/>
                  </a:lnTo>
                  <a:lnTo>
                    <a:pt x="22" y="394"/>
                  </a:lnTo>
                  <a:lnTo>
                    <a:pt x="8" y="576"/>
                  </a:lnTo>
                  <a:lnTo>
                    <a:pt x="0" y="642"/>
                  </a:lnTo>
                  <a:lnTo>
                    <a:pt x="8" y="670"/>
                  </a:lnTo>
                  <a:lnTo>
                    <a:pt x="50" y="590"/>
                  </a:lnTo>
                  <a:lnTo>
                    <a:pt x="156" y="394"/>
                  </a:lnTo>
                  <a:lnTo>
                    <a:pt x="218" y="284"/>
                  </a:lnTo>
                  <a:lnTo>
                    <a:pt x="290" y="182"/>
                  </a:lnTo>
                  <a:lnTo>
                    <a:pt x="346" y="102"/>
                  </a:lnTo>
                  <a:lnTo>
                    <a:pt x="374" y="72"/>
                  </a:lnTo>
                  <a:lnTo>
                    <a:pt x="394" y="52"/>
                  </a:lnTo>
                  <a:lnTo>
                    <a:pt x="414" y="38"/>
                  </a:lnTo>
                  <a:lnTo>
                    <a:pt x="438" y="22"/>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8" name="Freeform 64"/>
            <p:cNvSpPr>
              <a:spLocks/>
            </p:cNvSpPr>
            <p:nvPr/>
          </p:nvSpPr>
          <p:spPr bwMode="auto">
            <a:xfrm>
              <a:off x="6150186" y="2039270"/>
              <a:ext cx="145458" cy="207542"/>
            </a:xfrm>
            <a:custGeom>
              <a:avLst/>
              <a:gdLst>
                <a:gd name="T0" fmla="*/ 142890 w 126"/>
                <a:gd name="T1" fmla="*/ 24949 h 186"/>
                <a:gd name="T2" fmla="*/ 117941 w 126"/>
                <a:gd name="T3" fmla="*/ 0 h 186"/>
                <a:gd name="T4" fmla="*/ 117941 w 126"/>
                <a:gd name="T5" fmla="*/ 0 h 186"/>
                <a:gd name="T6" fmla="*/ 95260 w 126"/>
                <a:gd name="T7" fmla="*/ 22681 h 186"/>
                <a:gd name="T8" fmla="*/ 65775 w 126"/>
                <a:gd name="T9" fmla="*/ 58971 h 186"/>
                <a:gd name="T10" fmla="*/ 31753 w 126"/>
                <a:gd name="T11" fmla="*/ 102065 h 186"/>
                <a:gd name="T12" fmla="*/ 15877 w 126"/>
                <a:gd name="T13" fmla="*/ 127014 h 186"/>
                <a:gd name="T14" fmla="*/ 0 w 126"/>
                <a:gd name="T15" fmla="*/ 151963 h 186"/>
                <a:gd name="T16" fmla="*/ 45362 w 126"/>
                <a:gd name="T17" fmla="*/ 210934 h 186"/>
                <a:gd name="T18" fmla="*/ 45362 w 126"/>
                <a:gd name="T19" fmla="*/ 210934 h 186"/>
                <a:gd name="T20" fmla="*/ 56702 w 126"/>
                <a:gd name="T21" fmla="*/ 204130 h 186"/>
                <a:gd name="T22" fmla="*/ 68043 w 126"/>
                <a:gd name="T23" fmla="*/ 197325 h 186"/>
                <a:gd name="T24" fmla="*/ 77115 w 126"/>
                <a:gd name="T25" fmla="*/ 185985 h 186"/>
                <a:gd name="T26" fmla="*/ 86188 w 126"/>
                <a:gd name="T27" fmla="*/ 172376 h 186"/>
                <a:gd name="T28" fmla="*/ 104332 w 126"/>
                <a:gd name="T29" fmla="*/ 142891 h 186"/>
                <a:gd name="T30" fmla="*/ 117941 w 126"/>
                <a:gd name="T31" fmla="*/ 111137 h 186"/>
                <a:gd name="T32" fmla="*/ 129281 w 126"/>
                <a:gd name="T33" fmla="*/ 79384 h 186"/>
                <a:gd name="T34" fmla="*/ 136086 w 126"/>
                <a:gd name="T35" fmla="*/ 52166 h 186"/>
                <a:gd name="T36" fmla="*/ 142890 w 126"/>
                <a:gd name="T37" fmla="*/ 24949 h 186"/>
                <a:gd name="T38" fmla="*/ 142890 w 126"/>
                <a:gd name="T39" fmla="*/ 24949 h 18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6"/>
                <a:gd name="T61" fmla="*/ 0 h 186"/>
                <a:gd name="T62" fmla="*/ 126 w 126"/>
                <a:gd name="T63" fmla="*/ 186 h 18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6" h="186">
                  <a:moveTo>
                    <a:pt x="126" y="22"/>
                  </a:moveTo>
                  <a:lnTo>
                    <a:pt x="104" y="0"/>
                  </a:lnTo>
                  <a:lnTo>
                    <a:pt x="84" y="20"/>
                  </a:lnTo>
                  <a:lnTo>
                    <a:pt x="58" y="52"/>
                  </a:lnTo>
                  <a:lnTo>
                    <a:pt x="28" y="90"/>
                  </a:lnTo>
                  <a:lnTo>
                    <a:pt x="14" y="112"/>
                  </a:lnTo>
                  <a:lnTo>
                    <a:pt x="0" y="134"/>
                  </a:lnTo>
                  <a:lnTo>
                    <a:pt x="40" y="186"/>
                  </a:lnTo>
                  <a:lnTo>
                    <a:pt x="50" y="180"/>
                  </a:lnTo>
                  <a:lnTo>
                    <a:pt x="60" y="174"/>
                  </a:lnTo>
                  <a:lnTo>
                    <a:pt x="68" y="164"/>
                  </a:lnTo>
                  <a:lnTo>
                    <a:pt x="76" y="152"/>
                  </a:lnTo>
                  <a:lnTo>
                    <a:pt x="92" y="126"/>
                  </a:lnTo>
                  <a:lnTo>
                    <a:pt x="104" y="98"/>
                  </a:lnTo>
                  <a:lnTo>
                    <a:pt x="114" y="70"/>
                  </a:lnTo>
                  <a:lnTo>
                    <a:pt x="120" y="46"/>
                  </a:lnTo>
                  <a:lnTo>
                    <a:pt x="126" y="22"/>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sp>
          <p:nvSpPr>
            <p:cNvPr id="9" name="Freeform 81"/>
            <p:cNvSpPr>
              <a:spLocks/>
            </p:cNvSpPr>
            <p:nvPr/>
          </p:nvSpPr>
          <p:spPr bwMode="auto">
            <a:xfrm>
              <a:off x="7147609" y="2822743"/>
              <a:ext cx="223380" cy="217919"/>
            </a:xfrm>
            <a:custGeom>
              <a:avLst/>
              <a:gdLst>
                <a:gd name="T0" fmla="*/ 0 w 196"/>
                <a:gd name="T1" fmla="*/ 43094 h 192"/>
                <a:gd name="T2" fmla="*/ 0 w 196"/>
                <a:gd name="T3" fmla="*/ 43094 h 192"/>
                <a:gd name="T4" fmla="*/ 13609 w 196"/>
                <a:gd name="T5" fmla="*/ 63507 h 192"/>
                <a:gd name="T6" fmla="*/ 27217 w 196"/>
                <a:gd name="T7" fmla="*/ 83920 h 192"/>
                <a:gd name="T8" fmla="*/ 40826 w 196"/>
                <a:gd name="T9" fmla="*/ 108869 h 192"/>
                <a:gd name="T10" fmla="*/ 52166 w 196"/>
                <a:gd name="T11" fmla="*/ 136086 h 192"/>
                <a:gd name="T12" fmla="*/ 56703 w 196"/>
                <a:gd name="T13" fmla="*/ 149695 h 192"/>
                <a:gd name="T14" fmla="*/ 61239 w 196"/>
                <a:gd name="T15" fmla="*/ 165572 h 192"/>
                <a:gd name="T16" fmla="*/ 61239 w 196"/>
                <a:gd name="T17" fmla="*/ 179180 h 192"/>
                <a:gd name="T18" fmla="*/ 61239 w 196"/>
                <a:gd name="T19" fmla="*/ 192789 h 192"/>
                <a:gd name="T20" fmla="*/ 58971 w 196"/>
                <a:gd name="T21" fmla="*/ 206397 h 192"/>
                <a:gd name="T22" fmla="*/ 52166 w 196"/>
                <a:gd name="T23" fmla="*/ 217738 h 192"/>
                <a:gd name="T24" fmla="*/ 222274 w 196"/>
                <a:gd name="T25" fmla="*/ 201861 h 192"/>
                <a:gd name="T26" fmla="*/ 222274 w 196"/>
                <a:gd name="T27" fmla="*/ 201861 h 192"/>
                <a:gd name="T28" fmla="*/ 215470 w 196"/>
                <a:gd name="T29" fmla="*/ 172376 h 192"/>
                <a:gd name="T30" fmla="*/ 197325 w 196"/>
                <a:gd name="T31" fmla="*/ 108869 h 192"/>
                <a:gd name="T32" fmla="*/ 183716 w 196"/>
                <a:gd name="T33" fmla="*/ 72579 h 192"/>
                <a:gd name="T34" fmla="*/ 170108 w 196"/>
                <a:gd name="T35" fmla="*/ 40826 h 192"/>
                <a:gd name="T36" fmla="*/ 163303 w 196"/>
                <a:gd name="T37" fmla="*/ 27217 h 192"/>
                <a:gd name="T38" fmla="*/ 156499 w 196"/>
                <a:gd name="T39" fmla="*/ 15877 h 192"/>
                <a:gd name="T40" fmla="*/ 147427 w 196"/>
                <a:gd name="T41" fmla="*/ 6804 h 192"/>
                <a:gd name="T42" fmla="*/ 140622 w 196"/>
                <a:gd name="T43" fmla="*/ 0 h 192"/>
                <a:gd name="T44" fmla="*/ 0 w 196"/>
                <a:gd name="T45" fmla="*/ 43094 h 1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6"/>
                <a:gd name="T70" fmla="*/ 0 h 192"/>
                <a:gd name="T71" fmla="*/ 196 w 196"/>
                <a:gd name="T72" fmla="*/ 192 h 19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6" h="192">
                  <a:moveTo>
                    <a:pt x="0" y="38"/>
                  </a:moveTo>
                  <a:lnTo>
                    <a:pt x="0" y="38"/>
                  </a:lnTo>
                  <a:lnTo>
                    <a:pt x="12" y="56"/>
                  </a:lnTo>
                  <a:lnTo>
                    <a:pt x="24" y="74"/>
                  </a:lnTo>
                  <a:lnTo>
                    <a:pt x="36" y="96"/>
                  </a:lnTo>
                  <a:lnTo>
                    <a:pt x="46" y="120"/>
                  </a:lnTo>
                  <a:lnTo>
                    <a:pt x="50" y="132"/>
                  </a:lnTo>
                  <a:lnTo>
                    <a:pt x="54" y="146"/>
                  </a:lnTo>
                  <a:lnTo>
                    <a:pt x="54" y="158"/>
                  </a:lnTo>
                  <a:lnTo>
                    <a:pt x="54" y="170"/>
                  </a:lnTo>
                  <a:lnTo>
                    <a:pt x="52" y="182"/>
                  </a:lnTo>
                  <a:lnTo>
                    <a:pt x="46" y="192"/>
                  </a:lnTo>
                  <a:lnTo>
                    <a:pt x="196" y="178"/>
                  </a:lnTo>
                  <a:lnTo>
                    <a:pt x="190" y="152"/>
                  </a:lnTo>
                  <a:lnTo>
                    <a:pt x="174" y="96"/>
                  </a:lnTo>
                  <a:lnTo>
                    <a:pt x="162" y="64"/>
                  </a:lnTo>
                  <a:lnTo>
                    <a:pt x="150" y="36"/>
                  </a:lnTo>
                  <a:lnTo>
                    <a:pt x="144" y="24"/>
                  </a:lnTo>
                  <a:lnTo>
                    <a:pt x="138" y="14"/>
                  </a:lnTo>
                  <a:lnTo>
                    <a:pt x="130" y="6"/>
                  </a:lnTo>
                  <a:lnTo>
                    <a:pt x="124" y="0"/>
                  </a:lnTo>
                  <a:lnTo>
                    <a:pt x="0" y="38"/>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ysClr val="windowText" lastClr="000000"/>
                </a:solidFill>
                <a:latin typeface="+mn-lt"/>
              </a:endParaRPr>
            </a:p>
          </p:txBody>
        </p:sp>
      </p:grpSp>
      <p:sp>
        <p:nvSpPr>
          <p:cNvPr id="27" name="TextBox 26"/>
          <p:cNvSpPr txBox="1"/>
          <p:nvPr/>
        </p:nvSpPr>
        <p:spPr>
          <a:xfrm>
            <a:off x="1447185" y="2322285"/>
            <a:ext cx="6943782" cy="3083340"/>
          </a:xfrm>
          <a:prstGeom prst="rect">
            <a:avLst/>
          </a:prstGeom>
          <a:noFill/>
        </p:spPr>
        <p:txBody>
          <a:bodyPr wrap="square" rIns="144000" bIns="36000" numCol="1" spcCol="360000">
            <a:spAutoFit/>
          </a:bodyPr>
          <a:lstStyle/>
          <a:p>
            <a:pPr algn="r" eaLnBrk="1" fontAlgn="auto" hangingPunct="1">
              <a:spcBef>
                <a:spcPts val="0"/>
              </a:spcBef>
              <a:spcAft>
                <a:spcPts val="0"/>
              </a:spcAft>
              <a:defRPr/>
            </a:pPr>
            <a:r>
              <a:rPr lang="en-US" dirty="0">
                <a:solidFill>
                  <a:schemeClr val="tx1">
                    <a:lumMod val="75000"/>
                    <a:lumOff val="25000"/>
                  </a:schemeClr>
                </a:solidFill>
                <a:ea typeface="Roboto" panose="02000000000000000000" pitchFamily="2" charset="0"/>
              </a:rPr>
              <a:t>Contrary to popular belief, Lorem Ipsum is not simply random text. It has roots in a piece of classical Latin literature from 45 </a:t>
            </a:r>
            <a:r>
              <a:rPr lang="en-US" dirty="0" smtClean="0">
                <a:solidFill>
                  <a:schemeClr val="tx1">
                    <a:lumMod val="75000"/>
                    <a:lumOff val="25000"/>
                  </a:schemeClr>
                </a:solidFill>
                <a:ea typeface="Roboto" panose="02000000000000000000" pitchFamily="2" charset="0"/>
              </a:rPr>
              <a:t>BC.</a:t>
            </a:r>
            <a:r>
              <a:rPr lang="id-ID" dirty="0" smtClean="0">
                <a:solidFill>
                  <a:schemeClr val="tx1">
                    <a:lumMod val="75000"/>
                    <a:lumOff val="25000"/>
                  </a:schemeClr>
                </a:solidFill>
                <a:ea typeface="Roboto" panose="02000000000000000000" pitchFamily="2" charset="0"/>
              </a:rPr>
              <a:t> </a:t>
            </a:r>
            <a:r>
              <a:rPr lang="en-US" sz="1600" dirty="0" smtClean="0">
                <a:solidFill>
                  <a:schemeClr val="tx1">
                    <a:lumMod val="75000"/>
                    <a:lumOff val="25000"/>
                  </a:schemeClr>
                </a:solidFill>
                <a:ea typeface="Roboto" panose="02000000000000000000" pitchFamily="2" charset="0"/>
              </a:rPr>
              <a:t>Contrary </a:t>
            </a:r>
            <a:r>
              <a:rPr lang="en-US" sz="1600" dirty="0">
                <a:solidFill>
                  <a:schemeClr val="tx1">
                    <a:lumMod val="75000"/>
                    <a:lumOff val="25000"/>
                  </a:schemeClr>
                </a:solidFill>
                <a:ea typeface="Roboto" panose="02000000000000000000" pitchFamily="2" charset="0"/>
              </a:rPr>
              <a:t>to popular belief It has roots in a piece of classical Latin literature from 45 </a:t>
            </a:r>
            <a:r>
              <a:rPr lang="en-US" sz="1600" dirty="0" smtClean="0">
                <a:solidFill>
                  <a:schemeClr val="tx1">
                    <a:lumMod val="75000"/>
                    <a:lumOff val="25000"/>
                  </a:schemeClr>
                </a:solidFill>
                <a:ea typeface="Roboto" panose="02000000000000000000" pitchFamily="2" charset="0"/>
              </a:rPr>
              <a:t>BC</a:t>
            </a:r>
            <a:endParaRPr lang="en-US" sz="1600" dirty="0">
              <a:solidFill>
                <a:schemeClr val="tx1">
                  <a:lumMod val="75000"/>
                  <a:lumOff val="25000"/>
                </a:schemeClr>
              </a:solidFill>
              <a:ea typeface="Roboto" panose="02000000000000000000" pitchFamily="2" charset="0"/>
            </a:endParaRPr>
          </a:p>
          <a:p>
            <a:pPr algn="r" eaLnBrk="1" fontAlgn="auto" hangingPunct="1">
              <a:spcBef>
                <a:spcPts val="0"/>
              </a:spcBef>
              <a:spcAft>
                <a:spcPts val="0"/>
              </a:spcAft>
              <a:defRPr/>
            </a:pPr>
            <a:endParaRPr lang="en-US" sz="1100" dirty="0">
              <a:solidFill>
                <a:schemeClr val="bg1">
                  <a:lumMod val="65000"/>
                </a:schemeClr>
              </a:solidFill>
              <a:ea typeface="Roboto" panose="02000000000000000000" pitchFamily="2" charset="0"/>
            </a:endParaRPr>
          </a:p>
          <a:p>
            <a:pPr algn="r" eaLnBrk="1" fontAlgn="auto" hangingPunct="1">
              <a:spcBef>
                <a:spcPts val="0"/>
              </a:spcBef>
              <a:spcAft>
                <a:spcPts val="0"/>
              </a:spcAft>
              <a:defRPr/>
            </a:pPr>
            <a:r>
              <a:rPr lang="en-US" sz="1100" dirty="0">
                <a:solidFill>
                  <a:schemeClr val="bg1">
                    <a:lumMod val="65000"/>
                  </a:schemeClr>
                </a:solidFill>
                <a:ea typeface="Roboto" panose="02000000000000000000" pitchFamily="2" charset="0"/>
              </a:rPr>
              <a:t>There 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a:t>
            </a:r>
            <a:r>
              <a:rPr lang="en-US" sz="1100" dirty="0" smtClean="0">
                <a:solidFill>
                  <a:schemeClr val="bg1">
                    <a:lumMod val="65000"/>
                  </a:schemeClr>
                </a:solidFill>
                <a:ea typeface="Roboto" panose="02000000000000000000" pitchFamily="2" charset="0"/>
              </a:rPr>
              <a:t>text.</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There </a:t>
            </a:r>
            <a:r>
              <a:rPr lang="en-US" sz="1100" dirty="0">
                <a:solidFill>
                  <a:schemeClr val="bg1">
                    <a:lumMod val="65000"/>
                  </a:schemeClr>
                </a:solidFill>
                <a:ea typeface="Roboto" panose="02000000000000000000" pitchFamily="2" charset="0"/>
              </a:rPr>
              <a:t>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If </a:t>
            </a:r>
            <a:r>
              <a:rPr lang="en-US" sz="1100" dirty="0">
                <a:solidFill>
                  <a:schemeClr val="bg1">
                    <a:lumMod val="65000"/>
                  </a:schemeClr>
                </a:solidFill>
                <a:ea typeface="Roboto" panose="02000000000000000000" pitchFamily="2" charset="0"/>
              </a:rPr>
              <a:t>you are going to use a passage of Lorem Ipsum, you need to be sure there isn't anything embarrassing hidden in the middle of </a:t>
            </a:r>
            <a:r>
              <a:rPr lang="en-US" sz="1100" dirty="0" smtClean="0">
                <a:solidFill>
                  <a:schemeClr val="bg1">
                    <a:lumMod val="65000"/>
                  </a:schemeClr>
                </a:solidFill>
                <a:ea typeface="Roboto" panose="02000000000000000000" pitchFamily="2" charset="0"/>
              </a:rPr>
              <a:t>text.</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a:t>
            </a:r>
          </a:p>
          <a:p>
            <a:pPr algn="r" eaLnBrk="1" fontAlgn="auto" hangingPunct="1">
              <a:spcBef>
                <a:spcPts val="0"/>
              </a:spcBef>
              <a:spcAft>
                <a:spcPts val="0"/>
              </a:spcAft>
              <a:defRPr/>
            </a:pPr>
            <a:endParaRPr lang="en-US" sz="1100" dirty="0">
              <a:solidFill>
                <a:schemeClr val="bg1">
                  <a:lumMod val="65000"/>
                </a:schemeClr>
              </a:solidFill>
              <a:ea typeface="Roboto" panose="02000000000000000000" pitchFamily="2" charset="0"/>
            </a:endParaRPr>
          </a:p>
          <a:p>
            <a:pPr algn="r" eaLnBrk="1" fontAlgn="auto" hangingPunct="1">
              <a:spcBef>
                <a:spcPts val="0"/>
              </a:spcBef>
              <a:spcAft>
                <a:spcPts val="0"/>
              </a:spcAft>
              <a:defRPr/>
            </a:pPr>
            <a:r>
              <a:rPr lang="en-US" sz="1100" dirty="0">
                <a:solidFill>
                  <a:schemeClr val="bg1">
                    <a:lumMod val="50000"/>
                  </a:schemeClr>
                </a:solidFill>
                <a:ea typeface="Roboto" panose="02000000000000000000" pitchFamily="2" charset="0"/>
              </a:rPr>
              <a:t>Contrary to popular belief It has roots in a piece of classical Latin literature from 45 BC. </a:t>
            </a:r>
          </a:p>
        </p:txBody>
      </p:sp>
    </p:spTree>
    <p:extLst>
      <p:ext uri="{BB962C8B-B14F-4D97-AF65-F5344CB8AC3E}">
        <p14:creationId xmlns:p14="http://schemas.microsoft.com/office/powerpoint/2010/main" val="16943034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4" fill="hold" nodeType="withEffect">
                                  <p:stCondLst>
                                    <p:cond delay="1500"/>
                                  </p:stCondLst>
                                  <p:childTnLst>
                                    <p:set>
                                      <p:cBhvr>
                                        <p:cTn id="12" dur="1" fill="hold">
                                          <p:stCondLst>
                                            <p:cond delay="0"/>
                                          </p:stCondLst>
                                        </p:cTn>
                                        <p:tgtEl>
                                          <p:spTgt spid="5"/>
                                        </p:tgtEl>
                                        <p:attrNameLst>
                                          <p:attrName>style.visibility</p:attrName>
                                        </p:attrNameLst>
                                      </p:cBhvr>
                                      <p:to>
                                        <p:strVal val="visible"/>
                                      </p:to>
                                    </p:set>
                                    <p:animEffect transition="in" filter="wipe(down)">
                                      <p:cBhvr>
                                        <p:cTn id="13" dur="1000"/>
                                        <p:tgtEl>
                                          <p:spTgt spid="5"/>
                                        </p:tgtEl>
                                      </p:cBhvr>
                                    </p:animEffect>
                                  </p:childTnLst>
                                </p:cTn>
                              </p:par>
                            </p:childTnLst>
                          </p:cTn>
                        </p:par>
                        <p:par>
                          <p:cTn id="14" fill="hold">
                            <p:stCondLst>
                              <p:cond delay="2500"/>
                            </p:stCondLst>
                            <p:childTnLst>
                              <p:par>
                                <p:cTn id="15" presetID="10" presetClass="entr" presetSubtype="0" fill="hold" nodeType="after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29</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Vision and Mision</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4325574" y="1413392"/>
            <a:ext cx="3434680" cy="3240000"/>
            <a:chOff x="4325574" y="1258644"/>
            <a:chExt cx="3434680" cy="3240000"/>
          </a:xfrm>
        </p:grpSpPr>
        <p:grpSp>
          <p:nvGrpSpPr>
            <p:cNvPr id="6" name="Gruppe 92"/>
            <p:cNvGrpSpPr>
              <a:grpSpLocks/>
            </p:cNvGrpSpPr>
            <p:nvPr/>
          </p:nvGrpSpPr>
          <p:grpSpPr bwMode="auto">
            <a:xfrm>
              <a:off x="4325574" y="1369921"/>
              <a:ext cx="1156368" cy="3128723"/>
              <a:chOff x="3176834" y="3904792"/>
              <a:chExt cx="823514" cy="2228684"/>
            </a:xfrm>
            <a:solidFill>
              <a:schemeClr val="accent2"/>
            </a:solidFill>
          </p:grpSpPr>
          <p:grpSp>
            <p:nvGrpSpPr>
              <p:cNvPr id="13" name="Gruppe 52"/>
              <p:cNvGrpSpPr>
                <a:grpSpLocks/>
              </p:cNvGrpSpPr>
              <p:nvPr/>
            </p:nvGrpSpPr>
            <p:grpSpPr bwMode="auto">
              <a:xfrm>
                <a:off x="3176834" y="3904792"/>
                <a:ext cx="823514" cy="2228684"/>
                <a:chOff x="3612263" y="3839478"/>
                <a:chExt cx="823514" cy="2228684"/>
              </a:xfrm>
              <a:grpFill/>
            </p:grpSpPr>
            <p:sp>
              <p:nvSpPr>
                <p:cNvPr id="16" name="Freeform 137"/>
                <p:cNvSpPr>
                  <a:spLocks noEditPoints="1"/>
                </p:cNvSpPr>
                <p:nvPr/>
              </p:nvSpPr>
              <p:spPr bwMode="auto">
                <a:xfrm>
                  <a:off x="3804323" y="4157631"/>
                  <a:ext cx="588073" cy="1305483"/>
                </a:xfrm>
                <a:custGeom>
                  <a:avLst/>
                  <a:gdLst>
                    <a:gd name="T0" fmla="*/ 811490228 w 350"/>
                    <a:gd name="T1" fmla="*/ 413305594 h 774"/>
                    <a:gd name="T2" fmla="*/ 756046810 w 350"/>
                    <a:gd name="T3" fmla="*/ 257055956 h 774"/>
                    <a:gd name="T4" fmla="*/ 756046810 w 350"/>
                    <a:gd name="T5" fmla="*/ 221773779 h 774"/>
                    <a:gd name="T6" fmla="*/ 740925878 w 350"/>
                    <a:gd name="T7" fmla="*/ 181451242 h 774"/>
                    <a:gd name="T8" fmla="*/ 725804945 w 350"/>
                    <a:gd name="T9" fmla="*/ 115927201 h 774"/>
                    <a:gd name="T10" fmla="*/ 705643702 w 350"/>
                    <a:gd name="T11" fmla="*/ 90725621 h 774"/>
                    <a:gd name="T12" fmla="*/ 650200284 w 350"/>
                    <a:gd name="T13" fmla="*/ 65524067 h 774"/>
                    <a:gd name="T14" fmla="*/ 569555312 w 350"/>
                    <a:gd name="T15" fmla="*/ 45362811 h 774"/>
                    <a:gd name="T16" fmla="*/ 302418744 w 350"/>
                    <a:gd name="T17" fmla="*/ 0 h 774"/>
                    <a:gd name="T18" fmla="*/ 246975326 w 350"/>
                    <a:gd name="T19" fmla="*/ 10080625 h 774"/>
                    <a:gd name="T20" fmla="*/ 191531858 w 350"/>
                    <a:gd name="T21" fmla="*/ 35282189 h 774"/>
                    <a:gd name="T22" fmla="*/ 105846575 w 350"/>
                    <a:gd name="T23" fmla="*/ 70564378 h 774"/>
                    <a:gd name="T24" fmla="*/ 30241877 w 350"/>
                    <a:gd name="T25" fmla="*/ 90725621 h 774"/>
                    <a:gd name="T26" fmla="*/ 15120938 w 350"/>
                    <a:gd name="T27" fmla="*/ 105846579 h 774"/>
                    <a:gd name="T28" fmla="*/ 0 w 350"/>
                    <a:gd name="T29" fmla="*/ 151209377 h 774"/>
                    <a:gd name="T30" fmla="*/ 15120938 w 350"/>
                    <a:gd name="T31" fmla="*/ 216733468 h 774"/>
                    <a:gd name="T32" fmla="*/ 45362809 w 350"/>
                    <a:gd name="T33" fmla="*/ 267136577 h 774"/>
                    <a:gd name="T34" fmla="*/ 105846575 w 350"/>
                    <a:gd name="T35" fmla="*/ 524192533 h 774"/>
                    <a:gd name="T36" fmla="*/ 151209372 w 350"/>
                    <a:gd name="T37" fmla="*/ 635079373 h 774"/>
                    <a:gd name="T38" fmla="*/ 181451236 w 350"/>
                    <a:gd name="T39" fmla="*/ 715724348 h 774"/>
                    <a:gd name="T40" fmla="*/ 211693150 w 350"/>
                    <a:gd name="T41" fmla="*/ 801409633 h 774"/>
                    <a:gd name="T42" fmla="*/ 196572169 w 350"/>
                    <a:gd name="T43" fmla="*/ 871974184 h 774"/>
                    <a:gd name="T44" fmla="*/ 161289993 w 350"/>
                    <a:gd name="T45" fmla="*/ 1003022268 h 774"/>
                    <a:gd name="T46" fmla="*/ 120967507 w 350"/>
                    <a:gd name="T47" fmla="*/ 1169352528 h 774"/>
                    <a:gd name="T48" fmla="*/ 115927197 w 350"/>
                    <a:gd name="T49" fmla="*/ 1229836259 h 774"/>
                    <a:gd name="T50" fmla="*/ 146169061 w 350"/>
                    <a:gd name="T51" fmla="*/ 1244957192 h 774"/>
                    <a:gd name="T52" fmla="*/ 146169061 w 350"/>
                    <a:gd name="T53" fmla="*/ 1401206830 h 774"/>
                    <a:gd name="T54" fmla="*/ 156249683 w 350"/>
                    <a:gd name="T55" fmla="*/ 1653222375 h 774"/>
                    <a:gd name="T56" fmla="*/ 156249683 w 350"/>
                    <a:gd name="T57" fmla="*/ 1718746814 h 774"/>
                    <a:gd name="T58" fmla="*/ 156249683 w 350"/>
                    <a:gd name="T59" fmla="*/ 1789311167 h 774"/>
                    <a:gd name="T60" fmla="*/ 156249683 w 350"/>
                    <a:gd name="T61" fmla="*/ 1895157696 h 774"/>
                    <a:gd name="T62" fmla="*/ 272176879 w 350"/>
                    <a:gd name="T63" fmla="*/ 1940520494 h 774"/>
                    <a:gd name="T64" fmla="*/ 342741230 w 350"/>
                    <a:gd name="T65" fmla="*/ 1950601116 h 774"/>
                    <a:gd name="T66" fmla="*/ 493950651 w 350"/>
                    <a:gd name="T67" fmla="*/ 1925399561 h 774"/>
                    <a:gd name="T68" fmla="*/ 665321216 w 350"/>
                    <a:gd name="T69" fmla="*/ 1880036763 h 774"/>
                    <a:gd name="T70" fmla="*/ 781248363 w 350"/>
                    <a:gd name="T71" fmla="*/ 1834673965 h 774"/>
                    <a:gd name="T72" fmla="*/ 826611160 w 350"/>
                    <a:gd name="T73" fmla="*/ 1703625881 h 774"/>
                    <a:gd name="T74" fmla="*/ 821570849 w 350"/>
                    <a:gd name="T75" fmla="*/ 1340723099 h 774"/>
                    <a:gd name="T76" fmla="*/ 821570849 w 350"/>
                    <a:gd name="T77" fmla="*/ 1159271906 h 774"/>
                    <a:gd name="T78" fmla="*/ 796369296 w 350"/>
                    <a:gd name="T79" fmla="*/ 1028223823 h 774"/>
                    <a:gd name="T80" fmla="*/ 776208053 w 350"/>
                    <a:gd name="T81" fmla="*/ 967740092 h 774"/>
                    <a:gd name="T82" fmla="*/ 861893534 w 350"/>
                    <a:gd name="T83" fmla="*/ 751006524 h 774"/>
                    <a:gd name="T84" fmla="*/ 877014466 w 350"/>
                    <a:gd name="T85" fmla="*/ 705643726 h 774"/>
                    <a:gd name="T86" fmla="*/ 877014466 w 350"/>
                    <a:gd name="T87" fmla="*/ 685482482 h 774"/>
                    <a:gd name="T88" fmla="*/ 705643702 w 350"/>
                    <a:gd name="T89" fmla="*/ 619958440 h 774"/>
                    <a:gd name="T90" fmla="*/ 685482459 w 350"/>
                    <a:gd name="T91" fmla="*/ 650200306 h 774"/>
                    <a:gd name="T92" fmla="*/ 700603392 w 350"/>
                    <a:gd name="T93" fmla="*/ 594756886 h 774"/>
                    <a:gd name="T94" fmla="*/ 710684013 w 350"/>
                    <a:gd name="T95" fmla="*/ 604837508 h 774"/>
                    <a:gd name="T96" fmla="*/ 705643702 w 350"/>
                    <a:gd name="T97" fmla="*/ 619958440 h 7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0"/>
                    <a:gd name="T148" fmla="*/ 0 h 774"/>
                    <a:gd name="T149" fmla="*/ 350 w 350"/>
                    <a:gd name="T150" fmla="*/ 774 h 7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0" h="774">
                      <a:moveTo>
                        <a:pt x="344" y="262"/>
                      </a:moveTo>
                      <a:lnTo>
                        <a:pt x="344" y="262"/>
                      </a:lnTo>
                      <a:lnTo>
                        <a:pt x="322" y="164"/>
                      </a:lnTo>
                      <a:lnTo>
                        <a:pt x="300" y="102"/>
                      </a:lnTo>
                      <a:lnTo>
                        <a:pt x="300" y="96"/>
                      </a:lnTo>
                      <a:lnTo>
                        <a:pt x="300" y="88"/>
                      </a:lnTo>
                      <a:lnTo>
                        <a:pt x="296" y="80"/>
                      </a:lnTo>
                      <a:lnTo>
                        <a:pt x="294" y="76"/>
                      </a:lnTo>
                      <a:lnTo>
                        <a:pt x="294" y="72"/>
                      </a:lnTo>
                      <a:lnTo>
                        <a:pt x="292" y="56"/>
                      </a:lnTo>
                      <a:lnTo>
                        <a:pt x="288" y="46"/>
                      </a:lnTo>
                      <a:lnTo>
                        <a:pt x="284" y="40"/>
                      </a:lnTo>
                      <a:lnTo>
                        <a:pt x="280" y="36"/>
                      </a:lnTo>
                      <a:lnTo>
                        <a:pt x="270" y="30"/>
                      </a:lnTo>
                      <a:lnTo>
                        <a:pt x="260" y="26"/>
                      </a:lnTo>
                      <a:lnTo>
                        <a:pt x="258" y="26"/>
                      </a:lnTo>
                      <a:lnTo>
                        <a:pt x="234" y="20"/>
                      </a:lnTo>
                      <a:lnTo>
                        <a:pt x="226" y="18"/>
                      </a:lnTo>
                      <a:lnTo>
                        <a:pt x="212" y="14"/>
                      </a:lnTo>
                      <a:lnTo>
                        <a:pt x="176" y="8"/>
                      </a:lnTo>
                      <a:lnTo>
                        <a:pt x="120" y="0"/>
                      </a:lnTo>
                      <a:lnTo>
                        <a:pt x="112" y="0"/>
                      </a:lnTo>
                      <a:lnTo>
                        <a:pt x="98" y="4"/>
                      </a:lnTo>
                      <a:lnTo>
                        <a:pt x="84" y="8"/>
                      </a:lnTo>
                      <a:lnTo>
                        <a:pt x="76" y="14"/>
                      </a:lnTo>
                      <a:lnTo>
                        <a:pt x="68" y="18"/>
                      </a:lnTo>
                      <a:lnTo>
                        <a:pt x="58" y="22"/>
                      </a:lnTo>
                      <a:lnTo>
                        <a:pt x="42" y="28"/>
                      </a:lnTo>
                      <a:lnTo>
                        <a:pt x="28" y="32"/>
                      </a:lnTo>
                      <a:lnTo>
                        <a:pt x="12" y="36"/>
                      </a:lnTo>
                      <a:lnTo>
                        <a:pt x="8" y="38"/>
                      </a:lnTo>
                      <a:lnTo>
                        <a:pt x="6" y="42"/>
                      </a:lnTo>
                      <a:lnTo>
                        <a:pt x="4" y="48"/>
                      </a:lnTo>
                      <a:lnTo>
                        <a:pt x="0" y="60"/>
                      </a:lnTo>
                      <a:lnTo>
                        <a:pt x="0" y="70"/>
                      </a:lnTo>
                      <a:lnTo>
                        <a:pt x="2" y="80"/>
                      </a:lnTo>
                      <a:lnTo>
                        <a:pt x="6" y="86"/>
                      </a:lnTo>
                      <a:lnTo>
                        <a:pt x="18" y="106"/>
                      </a:lnTo>
                      <a:lnTo>
                        <a:pt x="30" y="158"/>
                      </a:lnTo>
                      <a:lnTo>
                        <a:pt x="42" y="208"/>
                      </a:lnTo>
                      <a:lnTo>
                        <a:pt x="50" y="224"/>
                      </a:lnTo>
                      <a:lnTo>
                        <a:pt x="56" y="240"/>
                      </a:lnTo>
                      <a:lnTo>
                        <a:pt x="60" y="252"/>
                      </a:lnTo>
                      <a:lnTo>
                        <a:pt x="64" y="266"/>
                      </a:lnTo>
                      <a:lnTo>
                        <a:pt x="72" y="284"/>
                      </a:lnTo>
                      <a:lnTo>
                        <a:pt x="80" y="304"/>
                      </a:lnTo>
                      <a:lnTo>
                        <a:pt x="82" y="312"/>
                      </a:lnTo>
                      <a:lnTo>
                        <a:pt x="84" y="318"/>
                      </a:lnTo>
                      <a:lnTo>
                        <a:pt x="82" y="332"/>
                      </a:lnTo>
                      <a:lnTo>
                        <a:pt x="78" y="346"/>
                      </a:lnTo>
                      <a:lnTo>
                        <a:pt x="72" y="364"/>
                      </a:lnTo>
                      <a:lnTo>
                        <a:pt x="64" y="398"/>
                      </a:lnTo>
                      <a:lnTo>
                        <a:pt x="54" y="438"/>
                      </a:lnTo>
                      <a:lnTo>
                        <a:pt x="48" y="464"/>
                      </a:lnTo>
                      <a:lnTo>
                        <a:pt x="42" y="484"/>
                      </a:lnTo>
                      <a:lnTo>
                        <a:pt x="46" y="488"/>
                      </a:lnTo>
                      <a:lnTo>
                        <a:pt x="52" y="492"/>
                      </a:lnTo>
                      <a:lnTo>
                        <a:pt x="58" y="494"/>
                      </a:lnTo>
                      <a:lnTo>
                        <a:pt x="58" y="506"/>
                      </a:lnTo>
                      <a:lnTo>
                        <a:pt x="58" y="524"/>
                      </a:lnTo>
                      <a:lnTo>
                        <a:pt x="58" y="556"/>
                      </a:lnTo>
                      <a:lnTo>
                        <a:pt x="60" y="606"/>
                      </a:lnTo>
                      <a:lnTo>
                        <a:pt x="62" y="656"/>
                      </a:lnTo>
                      <a:lnTo>
                        <a:pt x="62" y="672"/>
                      </a:lnTo>
                      <a:lnTo>
                        <a:pt x="62" y="682"/>
                      </a:lnTo>
                      <a:lnTo>
                        <a:pt x="62" y="710"/>
                      </a:lnTo>
                      <a:lnTo>
                        <a:pt x="62" y="732"/>
                      </a:lnTo>
                      <a:lnTo>
                        <a:pt x="62" y="752"/>
                      </a:lnTo>
                      <a:lnTo>
                        <a:pt x="72" y="756"/>
                      </a:lnTo>
                      <a:lnTo>
                        <a:pt x="108" y="770"/>
                      </a:lnTo>
                      <a:lnTo>
                        <a:pt x="122" y="774"/>
                      </a:lnTo>
                      <a:lnTo>
                        <a:pt x="136" y="774"/>
                      </a:lnTo>
                      <a:lnTo>
                        <a:pt x="152" y="774"/>
                      </a:lnTo>
                      <a:lnTo>
                        <a:pt x="168" y="770"/>
                      </a:lnTo>
                      <a:lnTo>
                        <a:pt x="196" y="764"/>
                      </a:lnTo>
                      <a:lnTo>
                        <a:pt x="214" y="760"/>
                      </a:lnTo>
                      <a:lnTo>
                        <a:pt x="264" y="746"/>
                      </a:lnTo>
                      <a:lnTo>
                        <a:pt x="288" y="738"/>
                      </a:lnTo>
                      <a:lnTo>
                        <a:pt x="310" y="728"/>
                      </a:lnTo>
                      <a:lnTo>
                        <a:pt x="330" y="716"/>
                      </a:lnTo>
                      <a:lnTo>
                        <a:pt x="328" y="676"/>
                      </a:lnTo>
                      <a:lnTo>
                        <a:pt x="326" y="616"/>
                      </a:lnTo>
                      <a:lnTo>
                        <a:pt x="326" y="532"/>
                      </a:lnTo>
                      <a:lnTo>
                        <a:pt x="324" y="468"/>
                      </a:lnTo>
                      <a:lnTo>
                        <a:pt x="326" y="460"/>
                      </a:lnTo>
                      <a:lnTo>
                        <a:pt x="326" y="446"/>
                      </a:lnTo>
                      <a:lnTo>
                        <a:pt x="324" y="434"/>
                      </a:lnTo>
                      <a:lnTo>
                        <a:pt x="316" y="408"/>
                      </a:lnTo>
                      <a:lnTo>
                        <a:pt x="310" y="392"/>
                      </a:lnTo>
                      <a:lnTo>
                        <a:pt x="308" y="384"/>
                      </a:lnTo>
                      <a:lnTo>
                        <a:pt x="324" y="344"/>
                      </a:lnTo>
                      <a:lnTo>
                        <a:pt x="338" y="314"/>
                      </a:lnTo>
                      <a:lnTo>
                        <a:pt x="342" y="298"/>
                      </a:lnTo>
                      <a:lnTo>
                        <a:pt x="344" y="290"/>
                      </a:lnTo>
                      <a:lnTo>
                        <a:pt x="348" y="280"/>
                      </a:lnTo>
                      <a:lnTo>
                        <a:pt x="350" y="276"/>
                      </a:lnTo>
                      <a:lnTo>
                        <a:pt x="348" y="272"/>
                      </a:lnTo>
                      <a:lnTo>
                        <a:pt x="344" y="262"/>
                      </a:lnTo>
                      <a:close/>
                      <a:moveTo>
                        <a:pt x="280" y="246"/>
                      </a:moveTo>
                      <a:lnTo>
                        <a:pt x="276" y="250"/>
                      </a:lnTo>
                      <a:lnTo>
                        <a:pt x="276" y="256"/>
                      </a:lnTo>
                      <a:lnTo>
                        <a:pt x="272" y="258"/>
                      </a:lnTo>
                      <a:lnTo>
                        <a:pt x="274" y="236"/>
                      </a:lnTo>
                      <a:lnTo>
                        <a:pt x="278" y="236"/>
                      </a:lnTo>
                      <a:lnTo>
                        <a:pt x="280" y="238"/>
                      </a:lnTo>
                      <a:lnTo>
                        <a:pt x="282" y="240"/>
                      </a:lnTo>
                      <a:lnTo>
                        <a:pt x="282" y="246"/>
                      </a:lnTo>
                      <a:lnTo>
                        <a:pt x="280" y="246"/>
                      </a:lnTo>
                      <a:close/>
                    </a:path>
                  </a:pathLst>
                </a:custGeom>
                <a:solidFill>
                  <a:schemeClr val="accent2"/>
                </a:solidFill>
                <a:ln w="9525">
                  <a:noFill/>
                  <a:round/>
                  <a:headEnd/>
                  <a:tailEnd/>
                </a:ln>
              </p:spPr>
              <p:txBody>
                <a:bodyPr/>
                <a:lstStyle/>
                <a:p>
                  <a:pPr fontAlgn="auto">
                    <a:spcBef>
                      <a:spcPts val="0"/>
                    </a:spcBef>
                    <a:spcAft>
                      <a:spcPts val="0"/>
                    </a:spcAft>
                    <a:defRPr/>
                  </a:pPr>
                  <a:endParaRPr lang="da-DK">
                    <a:latin typeface="+mn-lt"/>
                  </a:endParaRPr>
                </a:p>
              </p:txBody>
            </p:sp>
            <p:sp>
              <p:nvSpPr>
                <p:cNvPr id="17" name="Freeform 139"/>
                <p:cNvSpPr>
                  <a:spLocks/>
                </p:cNvSpPr>
                <p:nvPr/>
              </p:nvSpPr>
              <p:spPr bwMode="auto">
                <a:xfrm>
                  <a:off x="3882332" y="3839514"/>
                  <a:ext cx="339041" cy="366135"/>
                </a:xfrm>
                <a:custGeom>
                  <a:avLst/>
                  <a:gdLst>
                    <a:gd name="T0" fmla="*/ 282257514 w 202"/>
                    <a:gd name="T1" fmla="*/ 10080625 h 216"/>
                    <a:gd name="T2" fmla="*/ 317539691 w 202"/>
                    <a:gd name="T3" fmla="*/ 5040313 h 216"/>
                    <a:gd name="T4" fmla="*/ 327620313 w 202"/>
                    <a:gd name="T5" fmla="*/ 10080625 h 216"/>
                    <a:gd name="T6" fmla="*/ 403224977 w 202"/>
                    <a:gd name="T7" fmla="*/ 15120939 h 216"/>
                    <a:gd name="T8" fmla="*/ 433466942 w 202"/>
                    <a:gd name="T9" fmla="*/ 30241879 h 216"/>
                    <a:gd name="T10" fmla="*/ 443547564 w 202"/>
                    <a:gd name="T11" fmla="*/ 45362812 h 216"/>
                    <a:gd name="T12" fmla="*/ 463708808 w 202"/>
                    <a:gd name="T13" fmla="*/ 100806246 h 216"/>
                    <a:gd name="T14" fmla="*/ 463708808 w 202"/>
                    <a:gd name="T15" fmla="*/ 156249693 h 216"/>
                    <a:gd name="T16" fmla="*/ 473789430 w 202"/>
                    <a:gd name="T17" fmla="*/ 226814098 h 216"/>
                    <a:gd name="T18" fmla="*/ 473789430 w 202"/>
                    <a:gd name="T19" fmla="*/ 307459075 h 216"/>
                    <a:gd name="T20" fmla="*/ 453628186 w 202"/>
                    <a:gd name="T21" fmla="*/ 372983119 h 216"/>
                    <a:gd name="T22" fmla="*/ 453628186 w 202"/>
                    <a:gd name="T23" fmla="*/ 393144363 h 216"/>
                    <a:gd name="T24" fmla="*/ 473789430 w 202"/>
                    <a:gd name="T25" fmla="*/ 443547573 h 216"/>
                    <a:gd name="T26" fmla="*/ 493950674 w 202"/>
                    <a:gd name="T27" fmla="*/ 453628195 h 216"/>
                    <a:gd name="T28" fmla="*/ 483870052 w 202"/>
                    <a:gd name="T29" fmla="*/ 453628195 h 216"/>
                    <a:gd name="T30" fmla="*/ 463708808 w 202"/>
                    <a:gd name="T31" fmla="*/ 453628195 h 216"/>
                    <a:gd name="T32" fmla="*/ 473789430 w 202"/>
                    <a:gd name="T33" fmla="*/ 478829751 h 216"/>
                    <a:gd name="T34" fmla="*/ 498990985 w 202"/>
                    <a:gd name="T35" fmla="*/ 493950684 h 216"/>
                    <a:gd name="T36" fmla="*/ 509071607 w 202"/>
                    <a:gd name="T37" fmla="*/ 488910373 h 216"/>
                    <a:gd name="T38" fmla="*/ 493950674 w 202"/>
                    <a:gd name="T39" fmla="*/ 534273172 h 216"/>
                    <a:gd name="T40" fmla="*/ 473789430 w 202"/>
                    <a:gd name="T41" fmla="*/ 544353795 h 216"/>
                    <a:gd name="T42" fmla="*/ 453628186 w 202"/>
                    <a:gd name="T43" fmla="*/ 544353795 h 216"/>
                    <a:gd name="T44" fmla="*/ 418346010 w 202"/>
                    <a:gd name="T45" fmla="*/ 534273172 h 216"/>
                    <a:gd name="T46" fmla="*/ 398184666 w 202"/>
                    <a:gd name="T47" fmla="*/ 509071617 h 216"/>
                    <a:gd name="T48" fmla="*/ 398184666 w 202"/>
                    <a:gd name="T49" fmla="*/ 493950684 h 216"/>
                    <a:gd name="T50" fmla="*/ 388104044 w 202"/>
                    <a:gd name="T51" fmla="*/ 478829751 h 216"/>
                    <a:gd name="T52" fmla="*/ 352821868 w 202"/>
                    <a:gd name="T53" fmla="*/ 468749128 h 216"/>
                    <a:gd name="T54" fmla="*/ 337700935 w 202"/>
                    <a:gd name="T55" fmla="*/ 453628195 h 216"/>
                    <a:gd name="T56" fmla="*/ 196572178 w 202"/>
                    <a:gd name="T57" fmla="*/ 453628195 h 216"/>
                    <a:gd name="T58" fmla="*/ 176410934 w 202"/>
                    <a:gd name="T59" fmla="*/ 478829751 h 216"/>
                    <a:gd name="T60" fmla="*/ 176410934 w 202"/>
                    <a:gd name="T61" fmla="*/ 504031306 h 216"/>
                    <a:gd name="T62" fmla="*/ 171370623 w 202"/>
                    <a:gd name="T63" fmla="*/ 524192550 h 216"/>
                    <a:gd name="T64" fmla="*/ 151209379 w 202"/>
                    <a:gd name="T65" fmla="*/ 534273172 h 216"/>
                    <a:gd name="T66" fmla="*/ 141128757 w 202"/>
                    <a:gd name="T67" fmla="*/ 539313484 h 216"/>
                    <a:gd name="T68" fmla="*/ 120967513 w 202"/>
                    <a:gd name="T69" fmla="*/ 534273172 h 216"/>
                    <a:gd name="T70" fmla="*/ 70564378 w 202"/>
                    <a:gd name="T71" fmla="*/ 544353795 h 216"/>
                    <a:gd name="T72" fmla="*/ 35282189 w 202"/>
                    <a:gd name="T73" fmla="*/ 529232861 h 216"/>
                    <a:gd name="T74" fmla="*/ 15120939 w 202"/>
                    <a:gd name="T75" fmla="*/ 493950684 h 216"/>
                    <a:gd name="T76" fmla="*/ 0 w 202"/>
                    <a:gd name="T77" fmla="*/ 473789440 h 216"/>
                    <a:gd name="T78" fmla="*/ 30241878 w 202"/>
                    <a:gd name="T79" fmla="*/ 478829751 h 216"/>
                    <a:gd name="T80" fmla="*/ 35282189 w 202"/>
                    <a:gd name="T81" fmla="*/ 473789440 h 216"/>
                    <a:gd name="T82" fmla="*/ 45362811 w 202"/>
                    <a:gd name="T83" fmla="*/ 458668506 h 216"/>
                    <a:gd name="T84" fmla="*/ 65524068 w 202"/>
                    <a:gd name="T85" fmla="*/ 433466951 h 216"/>
                    <a:gd name="T86" fmla="*/ 60483757 w 202"/>
                    <a:gd name="T87" fmla="*/ 398184674 h 216"/>
                    <a:gd name="T88" fmla="*/ 55443446 w 202"/>
                    <a:gd name="T89" fmla="*/ 367942808 h 216"/>
                    <a:gd name="T90" fmla="*/ 45362811 w 202"/>
                    <a:gd name="T91" fmla="*/ 312499386 h 216"/>
                    <a:gd name="T92" fmla="*/ 55443446 w 202"/>
                    <a:gd name="T93" fmla="*/ 267136586 h 216"/>
                    <a:gd name="T94" fmla="*/ 80645000 w 202"/>
                    <a:gd name="T95" fmla="*/ 196572182 h 216"/>
                    <a:gd name="T96" fmla="*/ 90725622 w 202"/>
                    <a:gd name="T97" fmla="*/ 171370626 h 216"/>
                    <a:gd name="T98" fmla="*/ 120967513 w 202"/>
                    <a:gd name="T99" fmla="*/ 105846582 h 216"/>
                    <a:gd name="T100" fmla="*/ 181451245 w 202"/>
                    <a:gd name="T101" fmla="*/ 45362812 h 216"/>
                    <a:gd name="T102" fmla="*/ 236894715 w 202"/>
                    <a:gd name="T103" fmla="*/ 5040313 h 216"/>
                    <a:gd name="T104" fmla="*/ 272176892 w 202"/>
                    <a:gd name="T105" fmla="*/ 5040313 h 216"/>
                    <a:gd name="T106" fmla="*/ 282257514 w 202"/>
                    <a:gd name="T107" fmla="*/ 10080625 h 2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2"/>
                    <a:gd name="T163" fmla="*/ 0 h 216"/>
                    <a:gd name="T164" fmla="*/ 202 w 202"/>
                    <a:gd name="T165" fmla="*/ 216 h 2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2" h="216">
                      <a:moveTo>
                        <a:pt x="112" y="4"/>
                      </a:moveTo>
                      <a:lnTo>
                        <a:pt x="112" y="4"/>
                      </a:lnTo>
                      <a:lnTo>
                        <a:pt x="120" y="2"/>
                      </a:lnTo>
                      <a:lnTo>
                        <a:pt x="126" y="2"/>
                      </a:lnTo>
                      <a:lnTo>
                        <a:pt x="130" y="4"/>
                      </a:lnTo>
                      <a:lnTo>
                        <a:pt x="146" y="4"/>
                      </a:lnTo>
                      <a:lnTo>
                        <a:pt x="160" y="6"/>
                      </a:lnTo>
                      <a:lnTo>
                        <a:pt x="166" y="8"/>
                      </a:lnTo>
                      <a:lnTo>
                        <a:pt x="172" y="12"/>
                      </a:lnTo>
                      <a:lnTo>
                        <a:pt x="176" y="18"/>
                      </a:lnTo>
                      <a:lnTo>
                        <a:pt x="180" y="24"/>
                      </a:lnTo>
                      <a:lnTo>
                        <a:pt x="184" y="40"/>
                      </a:lnTo>
                      <a:lnTo>
                        <a:pt x="184" y="54"/>
                      </a:lnTo>
                      <a:lnTo>
                        <a:pt x="184" y="62"/>
                      </a:lnTo>
                      <a:lnTo>
                        <a:pt x="188" y="90"/>
                      </a:lnTo>
                      <a:lnTo>
                        <a:pt x="190" y="108"/>
                      </a:lnTo>
                      <a:lnTo>
                        <a:pt x="188" y="122"/>
                      </a:lnTo>
                      <a:lnTo>
                        <a:pt x="180" y="148"/>
                      </a:lnTo>
                      <a:lnTo>
                        <a:pt x="180" y="156"/>
                      </a:lnTo>
                      <a:lnTo>
                        <a:pt x="182" y="166"/>
                      </a:lnTo>
                      <a:lnTo>
                        <a:pt x="188" y="176"/>
                      </a:lnTo>
                      <a:lnTo>
                        <a:pt x="192" y="178"/>
                      </a:lnTo>
                      <a:lnTo>
                        <a:pt x="196" y="180"/>
                      </a:lnTo>
                      <a:lnTo>
                        <a:pt x="192" y="180"/>
                      </a:lnTo>
                      <a:lnTo>
                        <a:pt x="188" y="180"/>
                      </a:lnTo>
                      <a:lnTo>
                        <a:pt x="184" y="180"/>
                      </a:lnTo>
                      <a:lnTo>
                        <a:pt x="188" y="190"/>
                      </a:lnTo>
                      <a:lnTo>
                        <a:pt x="194" y="194"/>
                      </a:lnTo>
                      <a:lnTo>
                        <a:pt x="198" y="196"/>
                      </a:lnTo>
                      <a:lnTo>
                        <a:pt x="202" y="194"/>
                      </a:lnTo>
                      <a:lnTo>
                        <a:pt x="200" y="204"/>
                      </a:lnTo>
                      <a:lnTo>
                        <a:pt x="196" y="212"/>
                      </a:lnTo>
                      <a:lnTo>
                        <a:pt x="192" y="214"/>
                      </a:lnTo>
                      <a:lnTo>
                        <a:pt x="188" y="216"/>
                      </a:lnTo>
                      <a:lnTo>
                        <a:pt x="180" y="216"/>
                      </a:lnTo>
                      <a:lnTo>
                        <a:pt x="170" y="214"/>
                      </a:lnTo>
                      <a:lnTo>
                        <a:pt x="166" y="212"/>
                      </a:lnTo>
                      <a:lnTo>
                        <a:pt x="162" y="208"/>
                      </a:lnTo>
                      <a:lnTo>
                        <a:pt x="158" y="202"/>
                      </a:lnTo>
                      <a:lnTo>
                        <a:pt x="158" y="196"/>
                      </a:lnTo>
                      <a:lnTo>
                        <a:pt x="156" y="192"/>
                      </a:lnTo>
                      <a:lnTo>
                        <a:pt x="154" y="190"/>
                      </a:lnTo>
                      <a:lnTo>
                        <a:pt x="144" y="188"/>
                      </a:lnTo>
                      <a:lnTo>
                        <a:pt x="140" y="186"/>
                      </a:lnTo>
                      <a:lnTo>
                        <a:pt x="136" y="184"/>
                      </a:lnTo>
                      <a:lnTo>
                        <a:pt x="134" y="180"/>
                      </a:lnTo>
                      <a:lnTo>
                        <a:pt x="134" y="176"/>
                      </a:lnTo>
                      <a:lnTo>
                        <a:pt x="78" y="180"/>
                      </a:lnTo>
                      <a:lnTo>
                        <a:pt x="70" y="190"/>
                      </a:lnTo>
                      <a:lnTo>
                        <a:pt x="70" y="194"/>
                      </a:lnTo>
                      <a:lnTo>
                        <a:pt x="70" y="200"/>
                      </a:lnTo>
                      <a:lnTo>
                        <a:pt x="70" y="206"/>
                      </a:lnTo>
                      <a:lnTo>
                        <a:pt x="68" y="208"/>
                      </a:lnTo>
                      <a:lnTo>
                        <a:pt x="64" y="212"/>
                      </a:lnTo>
                      <a:lnTo>
                        <a:pt x="60" y="212"/>
                      </a:lnTo>
                      <a:lnTo>
                        <a:pt x="56" y="214"/>
                      </a:lnTo>
                      <a:lnTo>
                        <a:pt x="48" y="212"/>
                      </a:lnTo>
                      <a:lnTo>
                        <a:pt x="42" y="214"/>
                      </a:lnTo>
                      <a:lnTo>
                        <a:pt x="28" y="216"/>
                      </a:lnTo>
                      <a:lnTo>
                        <a:pt x="22" y="214"/>
                      </a:lnTo>
                      <a:lnTo>
                        <a:pt x="14" y="210"/>
                      </a:lnTo>
                      <a:lnTo>
                        <a:pt x="8" y="204"/>
                      </a:lnTo>
                      <a:lnTo>
                        <a:pt x="6" y="196"/>
                      </a:lnTo>
                      <a:lnTo>
                        <a:pt x="0" y="188"/>
                      </a:lnTo>
                      <a:lnTo>
                        <a:pt x="6" y="190"/>
                      </a:lnTo>
                      <a:lnTo>
                        <a:pt x="12" y="190"/>
                      </a:lnTo>
                      <a:lnTo>
                        <a:pt x="14" y="190"/>
                      </a:lnTo>
                      <a:lnTo>
                        <a:pt x="14" y="188"/>
                      </a:lnTo>
                      <a:lnTo>
                        <a:pt x="18" y="182"/>
                      </a:lnTo>
                      <a:lnTo>
                        <a:pt x="24" y="178"/>
                      </a:lnTo>
                      <a:lnTo>
                        <a:pt x="26" y="172"/>
                      </a:lnTo>
                      <a:lnTo>
                        <a:pt x="26" y="166"/>
                      </a:lnTo>
                      <a:lnTo>
                        <a:pt x="24" y="158"/>
                      </a:lnTo>
                      <a:lnTo>
                        <a:pt x="22" y="146"/>
                      </a:lnTo>
                      <a:lnTo>
                        <a:pt x="18" y="134"/>
                      </a:lnTo>
                      <a:lnTo>
                        <a:pt x="18" y="124"/>
                      </a:lnTo>
                      <a:lnTo>
                        <a:pt x="18" y="114"/>
                      </a:lnTo>
                      <a:lnTo>
                        <a:pt x="22" y="106"/>
                      </a:lnTo>
                      <a:lnTo>
                        <a:pt x="30" y="88"/>
                      </a:lnTo>
                      <a:lnTo>
                        <a:pt x="32" y="78"/>
                      </a:lnTo>
                      <a:lnTo>
                        <a:pt x="36" y="68"/>
                      </a:lnTo>
                      <a:lnTo>
                        <a:pt x="40" y="56"/>
                      </a:lnTo>
                      <a:lnTo>
                        <a:pt x="48" y="42"/>
                      </a:lnTo>
                      <a:lnTo>
                        <a:pt x="60" y="30"/>
                      </a:lnTo>
                      <a:lnTo>
                        <a:pt x="72" y="18"/>
                      </a:lnTo>
                      <a:lnTo>
                        <a:pt x="84" y="10"/>
                      </a:lnTo>
                      <a:lnTo>
                        <a:pt x="94" y="2"/>
                      </a:lnTo>
                      <a:lnTo>
                        <a:pt x="104" y="0"/>
                      </a:lnTo>
                      <a:lnTo>
                        <a:pt x="108" y="2"/>
                      </a:lnTo>
                      <a:lnTo>
                        <a:pt x="112" y="4"/>
                      </a:lnTo>
                      <a:close/>
                    </a:path>
                  </a:pathLst>
                </a:custGeom>
                <a:solidFill>
                  <a:schemeClr val="accent2"/>
                </a:solidFill>
                <a:ln w="9525">
                  <a:noFill/>
                  <a:round/>
                  <a:headEnd/>
                  <a:tailEnd/>
                </a:ln>
              </p:spPr>
              <p:txBody>
                <a:bodyPr/>
                <a:lstStyle/>
                <a:p>
                  <a:pPr fontAlgn="auto">
                    <a:spcBef>
                      <a:spcPts val="0"/>
                    </a:spcBef>
                    <a:spcAft>
                      <a:spcPts val="0"/>
                    </a:spcAft>
                    <a:defRPr/>
                  </a:pPr>
                  <a:endParaRPr lang="da-DK">
                    <a:latin typeface="+mn-lt"/>
                  </a:endParaRPr>
                </a:p>
              </p:txBody>
            </p:sp>
            <p:sp>
              <p:nvSpPr>
                <p:cNvPr id="18" name="Freeform 141"/>
                <p:cNvSpPr>
                  <a:spLocks/>
                </p:cNvSpPr>
                <p:nvPr/>
              </p:nvSpPr>
              <p:spPr bwMode="auto">
                <a:xfrm>
                  <a:off x="3999346" y="3881529"/>
                  <a:ext cx="174022" cy="249093"/>
                </a:xfrm>
                <a:custGeom>
                  <a:avLst/>
                  <a:gdLst>
                    <a:gd name="T0" fmla="*/ 231854407 w 106"/>
                    <a:gd name="T1" fmla="*/ 50403117 h 150"/>
                    <a:gd name="T2" fmla="*/ 231854407 w 106"/>
                    <a:gd name="T3" fmla="*/ 50403117 h 150"/>
                    <a:gd name="T4" fmla="*/ 246975341 w 106"/>
                    <a:gd name="T5" fmla="*/ 85685302 h 150"/>
                    <a:gd name="T6" fmla="*/ 262096274 w 106"/>
                    <a:gd name="T7" fmla="*/ 115927190 h 150"/>
                    <a:gd name="T8" fmla="*/ 267136585 w 106"/>
                    <a:gd name="T9" fmla="*/ 141128742 h 150"/>
                    <a:gd name="T10" fmla="*/ 267136585 w 106"/>
                    <a:gd name="T11" fmla="*/ 141128742 h 150"/>
                    <a:gd name="T12" fmla="*/ 267136585 w 106"/>
                    <a:gd name="T13" fmla="*/ 186491536 h 150"/>
                    <a:gd name="T14" fmla="*/ 267136585 w 106"/>
                    <a:gd name="T15" fmla="*/ 186491536 h 150"/>
                    <a:gd name="T16" fmla="*/ 257055963 w 106"/>
                    <a:gd name="T17" fmla="*/ 241935001 h 150"/>
                    <a:gd name="T18" fmla="*/ 252015652 w 106"/>
                    <a:gd name="T19" fmla="*/ 277217174 h 150"/>
                    <a:gd name="T20" fmla="*/ 241935030 w 106"/>
                    <a:gd name="T21" fmla="*/ 302418726 h 150"/>
                    <a:gd name="T22" fmla="*/ 241935030 w 106"/>
                    <a:gd name="T23" fmla="*/ 302418726 h 150"/>
                    <a:gd name="T24" fmla="*/ 201612492 w 106"/>
                    <a:gd name="T25" fmla="*/ 367942762 h 150"/>
                    <a:gd name="T26" fmla="*/ 201612492 w 106"/>
                    <a:gd name="T27" fmla="*/ 367942762 h 150"/>
                    <a:gd name="T28" fmla="*/ 191531869 w 106"/>
                    <a:gd name="T29" fmla="*/ 372983072 h 150"/>
                    <a:gd name="T30" fmla="*/ 176410936 w 106"/>
                    <a:gd name="T31" fmla="*/ 378023383 h 150"/>
                    <a:gd name="T32" fmla="*/ 161290003 w 106"/>
                    <a:gd name="T33" fmla="*/ 378023383 h 150"/>
                    <a:gd name="T34" fmla="*/ 161290003 w 106"/>
                    <a:gd name="T35" fmla="*/ 378023383 h 150"/>
                    <a:gd name="T36" fmla="*/ 136088448 w 106"/>
                    <a:gd name="T37" fmla="*/ 372983072 h 150"/>
                    <a:gd name="T38" fmla="*/ 105846582 w 106"/>
                    <a:gd name="T39" fmla="*/ 362902452 h 150"/>
                    <a:gd name="T40" fmla="*/ 65524068 w 106"/>
                    <a:gd name="T41" fmla="*/ 342741210 h 150"/>
                    <a:gd name="T42" fmla="*/ 65524068 w 106"/>
                    <a:gd name="T43" fmla="*/ 342741210 h 150"/>
                    <a:gd name="T44" fmla="*/ 40322501 w 106"/>
                    <a:gd name="T45" fmla="*/ 332660589 h 150"/>
                    <a:gd name="T46" fmla="*/ 20161250 w 106"/>
                    <a:gd name="T47" fmla="*/ 317539658 h 150"/>
                    <a:gd name="T48" fmla="*/ 10080625 w 106"/>
                    <a:gd name="T49" fmla="*/ 307459037 h 150"/>
                    <a:gd name="T50" fmla="*/ 5040313 w 106"/>
                    <a:gd name="T51" fmla="*/ 297378416 h 150"/>
                    <a:gd name="T52" fmla="*/ 5040313 w 106"/>
                    <a:gd name="T53" fmla="*/ 297378416 h 150"/>
                    <a:gd name="T54" fmla="*/ 0 w 106"/>
                    <a:gd name="T55" fmla="*/ 262096243 h 150"/>
                    <a:gd name="T56" fmla="*/ 0 w 106"/>
                    <a:gd name="T57" fmla="*/ 246975311 h 150"/>
                    <a:gd name="T58" fmla="*/ 0 w 106"/>
                    <a:gd name="T59" fmla="*/ 246975311 h 150"/>
                    <a:gd name="T60" fmla="*/ 10080625 w 106"/>
                    <a:gd name="T61" fmla="*/ 206652778 h 150"/>
                    <a:gd name="T62" fmla="*/ 15120939 w 106"/>
                    <a:gd name="T63" fmla="*/ 166330294 h 150"/>
                    <a:gd name="T64" fmla="*/ 20161250 w 106"/>
                    <a:gd name="T65" fmla="*/ 126007811 h 150"/>
                    <a:gd name="T66" fmla="*/ 20161250 w 106"/>
                    <a:gd name="T67" fmla="*/ 126007811 h 150"/>
                    <a:gd name="T68" fmla="*/ 20161250 w 106"/>
                    <a:gd name="T69" fmla="*/ 105846569 h 150"/>
                    <a:gd name="T70" fmla="*/ 25201561 w 106"/>
                    <a:gd name="T71" fmla="*/ 85685302 h 150"/>
                    <a:gd name="T72" fmla="*/ 40322501 w 106"/>
                    <a:gd name="T73" fmla="*/ 65524061 h 150"/>
                    <a:gd name="T74" fmla="*/ 50403123 w 106"/>
                    <a:gd name="T75" fmla="*/ 45362806 h 150"/>
                    <a:gd name="T76" fmla="*/ 65524068 w 106"/>
                    <a:gd name="T77" fmla="*/ 30241875 h 150"/>
                    <a:gd name="T78" fmla="*/ 85685313 w 106"/>
                    <a:gd name="T79" fmla="*/ 15120938 h 150"/>
                    <a:gd name="T80" fmla="*/ 100806246 w 106"/>
                    <a:gd name="T81" fmla="*/ 5040312 h 150"/>
                    <a:gd name="T82" fmla="*/ 120967515 w 106"/>
                    <a:gd name="T83" fmla="*/ 0 h 150"/>
                    <a:gd name="T84" fmla="*/ 120967515 w 106"/>
                    <a:gd name="T85" fmla="*/ 0 h 150"/>
                    <a:gd name="T86" fmla="*/ 156249692 w 106"/>
                    <a:gd name="T87" fmla="*/ 5040312 h 150"/>
                    <a:gd name="T88" fmla="*/ 186491558 w 106"/>
                    <a:gd name="T89" fmla="*/ 15120938 h 150"/>
                    <a:gd name="T90" fmla="*/ 211693163 w 106"/>
                    <a:gd name="T91" fmla="*/ 30241875 h 150"/>
                    <a:gd name="T92" fmla="*/ 231854407 w 106"/>
                    <a:gd name="T93" fmla="*/ 50403117 h 150"/>
                    <a:gd name="T94" fmla="*/ 231854407 w 106"/>
                    <a:gd name="T95" fmla="*/ 50403117 h 1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6"/>
                    <a:gd name="T145" fmla="*/ 0 h 150"/>
                    <a:gd name="T146" fmla="*/ 106 w 106"/>
                    <a:gd name="T147" fmla="*/ 150 h 1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6" h="150">
                      <a:moveTo>
                        <a:pt x="92" y="20"/>
                      </a:moveTo>
                      <a:lnTo>
                        <a:pt x="92" y="20"/>
                      </a:lnTo>
                      <a:lnTo>
                        <a:pt x="98" y="34"/>
                      </a:lnTo>
                      <a:lnTo>
                        <a:pt x="104" y="46"/>
                      </a:lnTo>
                      <a:lnTo>
                        <a:pt x="106" y="56"/>
                      </a:lnTo>
                      <a:lnTo>
                        <a:pt x="106" y="74"/>
                      </a:lnTo>
                      <a:lnTo>
                        <a:pt x="102" y="96"/>
                      </a:lnTo>
                      <a:lnTo>
                        <a:pt x="100" y="110"/>
                      </a:lnTo>
                      <a:lnTo>
                        <a:pt x="96" y="120"/>
                      </a:lnTo>
                      <a:lnTo>
                        <a:pt x="80" y="146"/>
                      </a:lnTo>
                      <a:lnTo>
                        <a:pt x="76" y="148"/>
                      </a:lnTo>
                      <a:lnTo>
                        <a:pt x="70" y="150"/>
                      </a:lnTo>
                      <a:lnTo>
                        <a:pt x="64" y="150"/>
                      </a:lnTo>
                      <a:lnTo>
                        <a:pt x="54" y="148"/>
                      </a:lnTo>
                      <a:lnTo>
                        <a:pt x="42" y="144"/>
                      </a:lnTo>
                      <a:lnTo>
                        <a:pt x="26" y="136"/>
                      </a:lnTo>
                      <a:lnTo>
                        <a:pt x="16" y="132"/>
                      </a:lnTo>
                      <a:lnTo>
                        <a:pt x="8" y="126"/>
                      </a:lnTo>
                      <a:lnTo>
                        <a:pt x="4" y="122"/>
                      </a:lnTo>
                      <a:lnTo>
                        <a:pt x="2" y="118"/>
                      </a:lnTo>
                      <a:lnTo>
                        <a:pt x="0" y="104"/>
                      </a:lnTo>
                      <a:lnTo>
                        <a:pt x="0" y="98"/>
                      </a:lnTo>
                      <a:lnTo>
                        <a:pt x="4" y="82"/>
                      </a:lnTo>
                      <a:lnTo>
                        <a:pt x="6" y="66"/>
                      </a:lnTo>
                      <a:lnTo>
                        <a:pt x="8" y="50"/>
                      </a:lnTo>
                      <a:lnTo>
                        <a:pt x="8" y="42"/>
                      </a:lnTo>
                      <a:lnTo>
                        <a:pt x="10" y="34"/>
                      </a:lnTo>
                      <a:lnTo>
                        <a:pt x="16" y="26"/>
                      </a:lnTo>
                      <a:lnTo>
                        <a:pt x="20" y="18"/>
                      </a:lnTo>
                      <a:lnTo>
                        <a:pt x="26" y="12"/>
                      </a:lnTo>
                      <a:lnTo>
                        <a:pt x="34" y="6"/>
                      </a:lnTo>
                      <a:lnTo>
                        <a:pt x="40" y="2"/>
                      </a:lnTo>
                      <a:lnTo>
                        <a:pt x="48" y="0"/>
                      </a:lnTo>
                      <a:lnTo>
                        <a:pt x="62" y="2"/>
                      </a:lnTo>
                      <a:lnTo>
                        <a:pt x="74" y="6"/>
                      </a:lnTo>
                      <a:lnTo>
                        <a:pt x="84" y="12"/>
                      </a:lnTo>
                      <a:lnTo>
                        <a:pt x="92" y="20"/>
                      </a:lnTo>
                      <a:close/>
                    </a:path>
                  </a:pathLst>
                </a:custGeom>
                <a:solidFill>
                  <a:schemeClr val="bg1">
                    <a:lumMod val="65000"/>
                  </a:schemeClr>
                </a:solidFill>
                <a:ln w="9525">
                  <a:noFill/>
                  <a:round/>
                  <a:headEnd/>
                  <a:tailEnd/>
                </a:ln>
              </p:spPr>
              <p:txBody>
                <a:bodyPr/>
                <a:lstStyle/>
                <a:p>
                  <a:pPr fontAlgn="auto">
                    <a:spcBef>
                      <a:spcPts val="0"/>
                    </a:spcBef>
                    <a:spcAft>
                      <a:spcPts val="0"/>
                    </a:spcAft>
                    <a:defRPr/>
                  </a:pPr>
                  <a:endParaRPr lang="da-DK">
                    <a:latin typeface="+mn-lt"/>
                  </a:endParaRPr>
                </a:p>
              </p:txBody>
            </p:sp>
            <p:sp>
              <p:nvSpPr>
                <p:cNvPr id="19" name="Freeform 142"/>
                <p:cNvSpPr>
                  <a:spLocks/>
                </p:cNvSpPr>
                <p:nvPr/>
              </p:nvSpPr>
              <p:spPr bwMode="auto">
                <a:xfrm>
                  <a:off x="3903334" y="4739846"/>
                  <a:ext cx="207027" cy="147055"/>
                </a:xfrm>
                <a:custGeom>
                  <a:avLst/>
                  <a:gdLst>
                    <a:gd name="T0" fmla="*/ 126007831 w 124"/>
                    <a:gd name="T1" fmla="*/ 40322498 h 88"/>
                    <a:gd name="T2" fmla="*/ 211693172 w 124"/>
                    <a:gd name="T3" fmla="*/ 5040312 h 88"/>
                    <a:gd name="T4" fmla="*/ 246975351 w 124"/>
                    <a:gd name="T5" fmla="*/ 0 h 88"/>
                    <a:gd name="T6" fmla="*/ 267136596 w 124"/>
                    <a:gd name="T7" fmla="*/ 10080625 h 88"/>
                    <a:gd name="T8" fmla="*/ 267136596 w 124"/>
                    <a:gd name="T9" fmla="*/ 15120938 h 88"/>
                    <a:gd name="T10" fmla="*/ 191531877 w 124"/>
                    <a:gd name="T11" fmla="*/ 50403120 h 88"/>
                    <a:gd name="T12" fmla="*/ 166330321 w 124"/>
                    <a:gd name="T13" fmla="*/ 65524065 h 88"/>
                    <a:gd name="T14" fmla="*/ 216733483 w 124"/>
                    <a:gd name="T15" fmla="*/ 65524065 h 88"/>
                    <a:gd name="T16" fmla="*/ 302418775 w 124"/>
                    <a:gd name="T17" fmla="*/ 75604686 h 88"/>
                    <a:gd name="T18" fmla="*/ 307459086 w 124"/>
                    <a:gd name="T19" fmla="*/ 80644997 h 88"/>
                    <a:gd name="T20" fmla="*/ 312499397 w 124"/>
                    <a:gd name="T21" fmla="*/ 90725618 h 88"/>
                    <a:gd name="T22" fmla="*/ 302418775 w 124"/>
                    <a:gd name="T23" fmla="*/ 95765929 h 88"/>
                    <a:gd name="T24" fmla="*/ 262096285 w 124"/>
                    <a:gd name="T25" fmla="*/ 100806240 h 88"/>
                    <a:gd name="T26" fmla="*/ 176410944 w 124"/>
                    <a:gd name="T27" fmla="*/ 110886886 h 88"/>
                    <a:gd name="T28" fmla="*/ 241935040 w 124"/>
                    <a:gd name="T29" fmla="*/ 110886886 h 88"/>
                    <a:gd name="T30" fmla="*/ 277217218 w 124"/>
                    <a:gd name="T31" fmla="*/ 110886886 h 88"/>
                    <a:gd name="T32" fmla="*/ 297378464 w 124"/>
                    <a:gd name="T33" fmla="*/ 120967508 h 88"/>
                    <a:gd name="T34" fmla="*/ 297378464 w 124"/>
                    <a:gd name="T35" fmla="*/ 126007818 h 88"/>
                    <a:gd name="T36" fmla="*/ 287297841 w 124"/>
                    <a:gd name="T37" fmla="*/ 141128751 h 88"/>
                    <a:gd name="T38" fmla="*/ 277217218 w 124"/>
                    <a:gd name="T39" fmla="*/ 141128751 h 88"/>
                    <a:gd name="T40" fmla="*/ 146169076 w 124"/>
                    <a:gd name="T41" fmla="*/ 156249683 h 88"/>
                    <a:gd name="T42" fmla="*/ 191531877 w 124"/>
                    <a:gd name="T43" fmla="*/ 166330304 h 88"/>
                    <a:gd name="T44" fmla="*/ 221773795 w 124"/>
                    <a:gd name="T45" fmla="*/ 161289994 h 88"/>
                    <a:gd name="T46" fmla="*/ 236894728 w 124"/>
                    <a:gd name="T47" fmla="*/ 161289994 h 88"/>
                    <a:gd name="T48" fmla="*/ 246975351 w 124"/>
                    <a:gd name="T49" fmla="*/ 171370615 h 88"/>
                    <a:gd name="T50" fmla="*/ 241935040 w 124"/>
                    <a:gd name="T51" fmla="*/ 181451237 h 88"/>
                    <a:gd name="T52" fmla="*/ 216733483 w 124"/>
                    <a:gd name="T53" fmla="*/ 186491547 h 88"/>
                    <a:gd name="T54" fmla="*/ 136088454 w 124"/>
                    <a:gd name="T55" fmla="*/ 191531858 h 88"/>
                    <a:gd name="T56" fmla="*/ 100806250 w 124"/>
                    <a:gd name="T57" fmla="*/ 201612480 h 88"/>
                    <a:gd name="T58" fmla="*/ 65524071 w 124"/>
                    <a:gd name="T59" fmla="*/ 216733462 h 88"/>
                    <a:gd name="T60" fmla="*/ 0 w 124"/>
                    <a:gd name="T61" fmla="*/ 221773772 h 88"/>
                    <a:gd name="T62" fmla="*/ 30241880 w 124"/>
                    <a:gd name="T63" fmla="*/ 171370615 h 88"/>
                    <a:gd name="T64" fmla="*/ 60483760 w 124"/>
                    <a:gd name="T65" fmla="*/ 105846575 h 88"/>
                    <a:gd name="T66" fmla="*/ 65524071 w 124"/>
                    <a:gd name="T67" fmla="*/ 80644997 h 88"/>
                    <a:gd name="T68" fmla="*/ 100806250 w 124"/>
                    <a:gd name="T69" fmla="*/ 50403120 h 88"/>
                    <a:gd name="T70" fmla="*/ 126007831 w 124"/>
                    <a:gd name="T71" fmla="*/ 40322498 h 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4"/>
                    <a:gd name="T109" fmla="*/ 0 h 88"/>
                    <a:gd name="T110" fmla="*/ 124 w 124"/>
                    <a:gd name="T111" fmla="*/ 88 h 8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4" h="88">
                      <a:moveTo>
                        <a:pt x="50" y="16"/>
                      </a:moveTo>
                      <a:lnTo>
                        <a:pt x="50" y="16"/>
                      </a:lnTo>
                      <a:lnTo>
                        <a:pt x="72" y="6"/>
                      </a:lnTo>
                      <a:lnTo>
                        <a:pt x="84" y="2"/>
                      </a:lnTo>
                      <a:lnTo>
                        <a:pt x="98" y="0"/>
                      </a:lnTo>
                      <a:lnTo>
                        <a:pt x="104" y="2"/>
                      </a:lnTo>
                      <a:lnTo>
                        <a:pt x="106" y="4"/>
                      </a:lnTo>
                      <a:lnTo>
                        <a:pt x="106" y="6"/>
                      </a:lnTo>
                      <a:lnTo>
                        <a:pt x="98" y="10"/>
                      </a:lnTo>
                      <a:lnTo>
                        <a:pt x="76" y="20"/>
                      </a:lnTo>
                      <a:lnTo>
                        <a:pt x="66" y="26"/>
                      </a:lnTo>
                      <a:lnTo>
                        <a:pt x="86" y="26"/>
                      </a:lnTo>
                      <a:lnTo>
                        <a:pt x="104" y="28"/>
                      </a:lnTo>
                      <a:lnTo>
                        <a:pt x="120" y="30"/>
                      </a:lnTo>
                      <a:lnTo>
                        <a:pt x="122" y="32"/>
                      </a:lnTo>
                      <a:lnTo>
                        <a:pt x="124" y="34"/>
                      </a:lnTo>
                      <a:lnTo>
                        <a:pt x="124" y="36"/>
                      </a:lnTo>
                      <a:lnTo>
                        <a:pt x="120" y="38"/>
                      </a:lnTo>
                      <a:lnTo>
                        <a:pt x="112" y="40"/>
                      </a:lnTo>
                      <a:lnTo>
                        <a:pt x="104" y="40"/>
                      </a:lnTo>
                      <a:lnTo>
                        <a:pt x="92" y="40"/>
                      </a:lnTo>
                      <a:lnTo>
                        <a:pt x="70" y="44"/>
                      </a:lnTo>
                      <a:lnTo>
                        <a:pt x="96" y="44"/>
                      </a:lnTo>
                      <a:lnTo>
                        <a:pt x="110" y="44"/>
                      </a:lnTo>
                      <a:lnTo>
                        <a:pt x="114" y="46"/>
                      </a:lnTo>
                      <a:lnTo>
                        <a:pt x="118" y="48"/>
                      </a:lnTo>
                      <a:lnTo>
                        <a:pt x="118" y="50"/>
                      </a:lnTo>
                      <a:lnTo>
                        <a:pt x="116" y="54"/>
                      </a:lnTo>
                      <a:lnTo>
                        <a:pt x="114" y="56"/>
                      </a:lnTo>
                      <a:lnTo>
                        <a:pt x="110" y="56"/>
                      </a:lnTo>
                      <a:lnTo>
                        <a:pt x="62" y="60"/>
                      </a:lnTo>
                      <a:lnTo>
                        <a:pt x="58" y="62"/>
                      </a:lnTo>
                      <a:lnTo>
                        <a:pt x="76" y="66"/>
                      </a:lnTo>
                      <a:lnTo>
                        <a:pt x="88" y="64"/>
                      </a:lnTo>
                      <a:lnTo>
                        <a:pt x="94" y="64"/>
                      </a:lnTo>
                      <a:lnTo>
                        <a:pt x="96" y="66"/>
                      </a:lnTo>
                      <a:lnTo>
                        <a:pt x="98" y="68"/>
                      </a:lnTo>
                      <a:lnTo>
                        <a:pt x="96" y="72"/>
                      </a:lnTo>
                      <a:lnTo>
                        <a:pt x="92" y="74"/>
                      </a:lnTo>
                      <a:lnTo>
                        <a:pt x="86" y="74"/>
                      </a:lnTo>
                      <a:lnTo>
                        <a:pt x="54" y="76"/>
                      </a:lnTo>
                      <a:lnTo>
                        <a:pt x="40" y="80"/>
                      </a:lnTo>
                      <a:lnTo>
                        <a:pt x="26" y="86"/>
                      </a:lnTo>
                      <a:lnTo>
                        <a:pt x="14" y="88"/>
                      </a:lnTo>
                      <a:lnTo>
                        <a:pt x="0" y="88"/>
                      </a:lnTo>
                      <a:lnTo>
                        <a:pt x="12" y="68"/>
                      </a:lnTo>
                      <a:lnTo>
                        <a:pt x="22" y="50"/>
                      </a:lnTo>
                      <a:lnTo>
                        <a:pt x="24" y="42"/>
                      </a:lnTo>
                      <a:lnTo>
                        <a:pt x="26" y="32"/>
                      </a:lnTo>
                      <a:lnTo>
                        <a:pt x="32" y="26"/>
                      </a:lnTo>
                      <a:lnTo>
                        <a:pt x="40" y="20"/>
                      </a:lnTo>
                      <a:lnTo>
                        <a:pt x="50" y="16"/>
                      </a:lnTo>
                      <a:close/>
                    </a:path>
                  </a:pathLst>
                </a:custGeom>
                <a:solidFill>
                  <a:schemeClr val="bg1">
                    <a:lumMod val="65000"/>
                  </a:schemeClr>
                </a:solidFill>
                <a:ln w="9525">
                  <a:noFill/>
                  <a:round/>
                  <a:headEnd/>
                  <a:tailEnd/>
                </a:ln>
              </p:spPr>
              <p:txBody>
                <a:bodyPr/>
                <a:lstStyle/>
                <a:p>
                  <a:pPr fontAlgn="auto">
                    <a:spcBef>
                      <a:spcPts val="0"/>
                    </a:spcBef>
                    <a:spcAft>
                      <a:spcPts val="0"/>
                    </a:spcAft>
                    <a:defRPr/>
                  </a:pPr>
                  <a:endParaRPr lang="da-DK">
                    <a:latin typeface="+mn-lt"/>
                  </a:endParaRPr>
                </a:p>
              </p:txBody>
            </p:sp>
            <p:sp>
              <p:nvSpPr>
                <p:cNvPr id="20" name="Freeform 143"/>
                <p:cNvSpPr>
                  <a:spLocks noEditPoints="1"/>
                </p:cNvSpPr>
                <p:nvPr/>
              </p:nvSpPr>
              <p:spPr bwMode="auto">
                <a:xfrm>
                  <a:off x="3876332" y="5385085"/>
                  <a:ext cx="558069" cy="684253"/>
                </a:xfrm>
                <a:custGeom>
                  <a:avLst/>
                  <a:gdLst>
                    <a:gd name="T0" fmla="*/ 186491543 w 330"/>
                    <a:gd name="T1" fmla="*/ 866933887 h 408"/>
                    <a:gd name="T2" fmla="*/ 151209369 w 330"/>
                    <a:gd name="T3" fmla="*/ 730845292 h 408"/>
                    <a:gd name="T4" fmla="*/ 146169058 w 330"/>
                    <a:gd name="T5" fmla="*/ 720764670 h 408"/>
                    <a:gd name="T6" fmla="*/ 141128747 w 330"/>
                    <a:gd name="T7" fmla="*/ 690522804 h 408"/>
                    <a:gd name="T8" fmla="*/ 141128747 w 330"/>
                    <a:gd name="T9" fmla="*/ 589716584 h 408"/>
                    <a:gd name="T10" fmla="*/ 141128747 w 330"/>
                    <a:gd name="T11" fmla="*/ 554434408 h 408"/>
                    <a:gd name="T12" fmla="*/ 50403119 w 330"/>
                    <a:gd name="T13" fmla="*/ 55443446 h 408"/>
                    <a:gd name="T14" fmla="*/ 35282187 w 330"/>
                    <a:gd name="T15" fmla="*/ 80645001 h 408"/>
                    <a:gd name="T16" fmla="*/ 10080624 w 330"/>
                    <a:gd name="T17" fmla="*/ 156249690 h 408"/>
                    <a:gd name="T18" fmla="*/ 0 w 330"/>
                    <a:gd name="T19" fmla="*/ 282257515 h 408"/>
                    <a:gd name="T20" fmla="*/ 10080624 w 330"/>
                    <a:gd name="T21" fmla="*/ 403224979 h 408"/>
                    <a:gd name="T22" fmla="*/ 25201559 w 330"/>
                    <a:gd name="T23" fmla="*/ 493950676 h 408"/>
                    <a:gd name="T24" fmla="*/ 35282187 w 330"/>
                    <a:gd name="T25" fmla="*/ 599797206 h 408"/>
                    <a:gd name="T26" fmla="*/ 30241876 w 330"/>
                    <a:gd name="T27" fmla="*/ 670361560 h 408"/>
                    <a:gd name="T28" fmla="*/ 30241876 w 330"/>
                    <a:gd name="T29" fmla="*/ 665321249 h 408"/>
                    <a:gd name="T30" fmla="*/ 10080624 w 330"/>
                    <a:gd name="T31" fmla="*/ 801409646 h 408"/>
                    <a:gd name="T32" fmla="*/ 30241876 w 330"/>
                    <a:gd name="T33" fmla="*/ 806449957 h 408"/>
                    <a:gd name="T34" fmla="*/ 30241876 w 330"/>
                    <a:gd name="T35" fmla="*/ 801409646 h 408"/>
                    <a:gd name="T36" fmla="*/ 40322497 w 330"/>
                    <a:gd name="T37" fmla="*/ 846772644 h 408"/>
                    <a:gd name="T38" fmla="*/ 40322497 w 330"/>
                    <a:gd name="T39" fmla="*/ 907256375 h 408"/>
                    <a:gd name="T40" fmla="*/ 60483752 w 330"/>
                    <a:gd name="T41" fmla="*/ 972780418 h 408"/>
                    <a:gd name="T42" fmla="*/ 70564374 w 330"/>
                    <a:gd name="T43" fmla="*/ 992941662 h 408"/>
                    <a:gd name="T44" fmla="*/ 105846573 w 330"/>
                    <a:gd name="T45" fmla="*/ 1018143217 h 408"/>
                    <a:gd name="T46" fmla="*/ 146169058 w 330"/>
                    <a:gd name="T47" fmla="*/ 1028223839 h 408"/>
                    <a:gd name="T48" fmla="*/ 216733457 w 330"/>
                    <a:gd name="T49" fmla="*/ 1018143217 h 408"/>
                    <a:gd name="T50" fmla="*/ 236894699 w 330"/>
                    <a:gd name="T51" fmla="*/ 982861040 h 408"/>
                    <a:gd name="T52" fmla="*/ 236894699 w 330"/>
                    <a:gd name="T53" fmla="*/ 967740107 h 408"/>
                    <a:gd name="T54" fmla="*/ 216733457 w 330"/>
                    <a:gd name="T55" fmla="*/ 922377308 h 408"/>
                    <a:gd name="T56" fmla="*/ 821570832 w 330"/>
                    <a:gd name="T57" fmla="*/ 675401871 h 408"/>
                    <a:gd name="T58" fmla="*/ 816530521 w 330"/>
                    <a:gd name="T59" fmla="*/ 670361560 h 408"/>
                    <a:gd name="T60" fmla="*/ 801409589 w 330"/>
                    <a:gd name="T61" fmla="*/ 660280938 h 408"/>
                    <a:gd name="T62" fmla="*/ 751006483 w 330"/>
                    <a:gd name="T63" fmla="*/ 619958450 h 408"/>
                    <a:gd name="T64" fmla="*/ 735885551 w 330"/>
                    <a:gd name="T65" fmla="*/ 599797206 h 408"/>
                    <a:gd name="T66" fmla="*/ 715724309 w 330"/>
                    <a:gd name="T67" fmla="*/ 579635963 h 408"/>
                    <a:gd name="T68" fmla="*/ 690522756 w 330"/>
                    <a:gd name="T69" fmla="*/ 544353786 h 408"/>
                    <a:gd name="T70" fmla="*/ 675401824 w 330"/>
                    <a:gd name="T71" fmla="*/ 509071609 h 408"/>
                    <a:gd name="T72" fmla="*/ 660280892 w 330"/>
                    <a:gd name="T73" fmla="*/ 463708810 h 408"/>
                    <a:gd name="T74" fmla="*/ 478829709 w 330"/>
                    <a:gd name="T75" fmla="*/ 65524068 h 408"/>
                    <a:gd name="T76" fmla="*/ 483870019 w 330"/>
                    <a:gd name="T77" fmla="*/ 105846580 h 408"/>
                    <a:gd name="T78" fmla="*/ 483870019 w 330"/>
                    <a:gd name="T79" fmla="*/ 166330312 h 408"/>
                    <a:gd name="T80" fmla="*/ 504031262 w 330"/>
                    <a:gd name="T81" fmla="*/ 282257515 h 408"/>
                    <a:gd name="T82" fmla="*/ 534273126 w 330"/>
                    <a:gd name="T83" fmla="*/ 398184668 h 408"/>
                    <a:gd name="T84" fmla="*/ 534273126 w 330"/>
                    <a:gd name="T85" fmla="*/ 448587877 h 408"/>
                    <a:gd name="T86" fmla="*/ 529232815 w 330"/>
                    <a:gd name="T87" fmla="*/ 468749121 h 408"/>
                    <a:gd name="T88" fmla="*/ 509071573 w 330"/>
                    <a:gd name="T89" fmla="*/ 524192542 h 408"/>
                    <a:gd name="T90" fmla="*/ 509071573 w 330"/>
                    <a:gd name="T91" fmla="*/ 574595652 h 408"/>
                    <a:gd name="T92" fmla="*/ 514111883 w 330"/>
                    <a:gd name="T93" fmla="*/ 584676274 h 408"/>
                    <a:gd name="T94" fmla="*/ 524192505 w 330"/>
                    <a:gd name="T95" fmla="*/ 614918139 h 408"/>
                    <a:gd name="T96" fmla="*/ 534273126 w 330"/>
                    <a:gd name="T97" fmla="*/ 695563115 h 408"/>
                    <a:gd name="T98" fmla="*/ 559474679 w 330"/>
                    <a:gd name="T99" fmla="*/ 690522804 h 408"/>
                    <a:gd name="T100" fmla="*/ 564514990 w 330"/>
                    <a:gd name="T101" fmla="*/ 599797206 h 408"/>
                    <a:gd name="T102" fmla="*/ 594756853 w 330"/>
                    <a:gd name="T103" fmla="*/ 614918139 h 408"/>
                    <a:gd name="T104" fmla="*/ 614918096 w 330"/>
                    <a:gd name="T105" fmla="*/ 645160005 h 408"/>
                    <a:gd name="T106" fmla="*/ 619958407 w 330"/>
                    <a:gd name="T107" fmla="*/ 655240627 h 408"/>
                    <a:gd name="T108" fmla="*/ 650200270 w 330"/>
                    <a:gd name="T109" fmla="*/ 720764670 h 408"/>
                    <a:gd name="T110" fmla="*/ 660280892 w 330"/>
                    <a:gd name="T111" fmla="*/ 740925914 h 408"/>
                    <a:gd name="T112" fmla="*/ 690522756 w 330"/>
                    <a:gd name="T113" fmla="*/ 756046847 h 408"/>
                    <a:gd name="T114" fmla="*/ 811490211 w 330"/>
                    <a:gd name="T115" fmla="*/ 766127469 h 408"/>
                    <a:gd name="T116" fmla="*/ 816530521 w 330"/>
                    <a:gd name="T117" fmla="*/ 756046847 h 408"/>
                    <a:gd name="T118" fmla="*/ 826611143 w 330"/>
                    <a:gd name="T119" fmla="*/ 725804981 h 408"/>
                    <a:gd name="T120" fmla="*/ 831651453 w 330"/>
                    <a:gd name="T121" fmla="*/ 715724359 h 408"/>
                    <a:gd name="T122" fmla="*/ 821570832 w 330"/>
                    <a:gd name="T123" fmla="*/ 675401871 h 40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0"/>
                    <a:gd name="T187" fmla="*/ 0 h 408"/>
                    <a:gd name="T188" fmla="*/ 330 w 330"/>
                    <a:gd name="T189" fmla="*/ 408 h 40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0" h="408">
                      <a:moveTo>
                        <a:pt x="74" y="344"/>
                      </a:moveTo>
                      <a:lnTo>
                        <a:pt x="74" y="344"/>
                      </a:lnTo>
                      <a:lnTo>
                        <a:pt x="60" y="290"/>
                      </a:lnTo>
                      <a:lnTo>
                        <a:pt x="58" y="286"/>
                      </a:lnTo>
                      <a:lnTo>
                        <a:pt x="56" y="274"/>
                      </a:lnTo>
                      <a:lnTo>
                        <a:pt x="56" y="254"/>
                      </a:lnTo>
                      <a:lnTo>
                        <a:pt x="56" y="234"/>
                      </a:lnTo>
                      <a:lnTo>
                        <a:pt x="56" y="220"/>
                      </a:lnTo>
                      <a:lnTo>
                        <a:pt x="92" y="44"/>
                      </a:lnTo>
                      <a:lnTo>
                        <a:pt x="20" y="22"/>
                      </a:lnTo>
                      <a:lnTo>
                        <a:pt x="14" y="32"/>
                      </a:lnTo>
                      <a:lnTo>
                        <a:pt x="10" y="40"/>
                      </a:lnTo>
                      <a:lnTo>
                        <a:pt x="4" y="62"/>
                      </a:lnTo>
                      <a:lnTo>
                        <a:pt x="2" y="88"/>
                      </a:lnTo>
                      <a:lnTo>
                        <a:pt x="0" y="112"/>
                      </a:lnTo>
                      <a:lnTo>
                        <a:pt x="2" y="138"/>
                      </a:lnTo>
                      <a:lnTo>
                        <a:pt x="4" y="160"/>
                      </a:lnTo>
                      <a:lnTo>
                        <a:pt x="10" y="196"/>
                      </a:lnTo>
                      <a:lnTo>
                        <a:pt x="14" y="218"/>
                      </a:lnTo>
                      <a:lnTo>
                        <a:pt x="14" y="238"/>
                      </a:lnTo>
                      <a:lnTo>
                        <a:pt x="14" y="254"/>
                      </a:lnTo>
                      <a:lnTo>
                        <a:pt x="12" y="266"/>
                      </a:lnTo>
                      <a:lnTo>
                        <a:pt x="12" y="264"/>
                      </a:lnTo>
                      <a:lnTo>
                        <a:pt x="6" y="292"/>
                      </a:lnTo>
                      <a:lnTo>
                        <a:pt x="4" y="318"/>
                      </a:lnTo>
                      <a:lnTo>
                        <a:pt x="8" y="322"/>
                      </a:lnTo>
                      <a:lnTo>
                        <a:pt x="12" y="320"/>
                      </a:lnTo>
                      <a:lnTo>
                        <a:pt x="12" y="318"/>
                      </a:lnTo>
                      <a:lnTo>
                        <a:pt x="16" y="336"/>
                      </a:lnTo>
                      <a:lnTo>
                        <a:pt x="16" y="360"/>
                      </a:lnTo>
                      <a:lnTo>
                        <a:pt x="18" y="370"/>
                      </a:lnTo>
                      <a:lnTo>
                        <a:pt x="24" y="386"/>
                      </a:lnTo>
                      <a:lnTo>
                        <a:pt x="28" y="394"/>
                      </a:lnTo>
                      <a:lnTo>
                        <a:pt x="42" y="404"/>
                      </a:lnTo>
                      <a:lnTo>
                        <a:pt x="50" y="406"/>
                      </a:lnTo>
                      <a:lnTo>
                        <a:pt x="58" y="408"/>
                      </a:lnTo>
                      <a:lnTo>
                        <a:pt x="74" y="406"/>
                      </a:lnTo>
                      <a:lnTo>
                        <a:pt x="86" y="404"/>
                      </a:lnTo>
                      <a:lnTo>
                        <a:pt x="92" y="402"/>
                      </a:lnTo>
                      <a:lnTo>
                        <a:pt x="94" y="390"/>
                      </a:lnTo>
                      <a:lnTo>
                        <a:pt x="94" y="384"/>
                      </a:lnTo>
                      <a:lnTo>
                        <a:pt x="92" y="376"/>
                      </a:lnTo>
                      <a:lnTo>
                        <a:pt x="86" y="366"/>
                      </a:lnTo>
                      <a:lnTo>
                        <a:pt x="74" y="344"/>
                      </a:lnTo>
                      <a:close/>
                      <a:moveTo>
                        <a:pt x="326" y="268"/>
                      </a:moveTo>
                      <a:lnTo>
                        <a:pt x="326" y="268"/>
                      </a:lnTo>
                      <a:lnTo>
                        <a:pt x="324" y="266"/>
                      </a:lnTo>
                      <a:lnTo>
                        <a:pt x="318" y="262"/>
                      </a:lnTo>
                      <a:lnTo>
                        <a:pt x="310" y="254"/>
                      </a:lnTo>
                      <a:lnTo>
                        <a:pt x="298" y="246"/>
                      </a:lnTo>
                      <a:lnTo>
                        <a:pt x="292" y="238"/>
                      </a:lnTo>
                      <a:lnTo>
                        <a:pt x="284" y="230"/>
                      </a:lnTo>
                      <a:lnTo>
                        <a:pt x="280" y="224"/>
                      </a:lnTo>
                      <a:lnTo>
                        <a:pt x="274" y="216"/>
                      </a:lnTo>
                      <a:lnTo>
                        <a:pt x="268" y="202"/>
                      </a:lnTo>
                      <a:lnTo>
                        <a:pt x="262" y="184"/>
                      </a:lnTo>
                      <a:lnTo>
                        <a:pt x="260" y="0"/>
                      </a:lnTo>
                      <a:lnTo>
                        <a:pt x="190" y="26"/>
                      </a:lnTo>
                      <a:lnTo>
                        <a:pt x="192" y="42"/>
                      </a:lnTo>
                      <a:lnTo>
                        <a:pt x="192" y="66"/>
                      </a:lnTo>
                      <a:lnTo>
                        <a:pt x="194" y="82"/>
                      </a:lnTo>
                      <a:lnTo>
                        <a:pt x="200" y="112"/>
                      </a:lnTo>
                      <a:lnTo>
                        <a:pt x="212" y="158"/>
                      </a:lnTo>
                      <a:lnTo>
                        <a:pt x="212" y="178"/>
                      </a:lnTo>
                      <a:lnTo>
                        <a:pt x="210" y="186"/>
                      </a:lnTo>
                      <a:lnTo>
                        <a:pt x="206" y="194"/>
                      </a:lnTo>
                      <a:lnTo>
                        <a:pt x="202" y="208"/>
                      </a:lnTo>
                      <a:lnTo>
                        <a:pt x="200" y="222"/>
                      </a:lnTo>
                      <a:lnTo>
                        <a:pt x="202" y="228"/>
                      </a:lnTo>
                      <a:lnTo>
                        <a:pt x="204" y="232"/>
                      </a:lnTo>
                      <a:lnTo>
                        <a:pt x="206" y="238"/>
                      </a:lnTo>
                      <a:lnTo>
                        <a:pt x="208" y="244"/>
                      </a:lnTo>
                      <a:lnTo>
                        <a:pt x="210" y="258"/>
                      </a:lnTo>
                      <a:lnTo>
                        <a:pt x="212" y="276"/>
                      </a:lnTo>
                      <a:lnTo>
                        <a:pt x="218" y="278"/>
                      </a:lnTo>
                      <a:lnTo>
                        <a:pt x="222" y="274"/>
                      </a:lnTo>
                      <a:lnTo>
                        <a:pt x="218" y="232"/>
                      </a:lnTo>
                      <a:lnTo>
                        <a:pt x="224" y="238"/>
                      </a:lnTo>
                      <a:lnTo>
                        <a:pt x="236" y="244"/>
                      </a:lnTo>
                      <a:lnTo>
                        <a:pt x="242" y="250"/>
                      </a:lnTo>
                      <a:lnTo>
                        <a:pt x="244" y="256"/>
                      </a:lnTo>
                      <a:lnTo>
                        <a:pt x="246" y="260"/>
                      </a:lnTo>
                      <a:lnTo>
                        <a:pt x="252" y="276"/>
                      </a:lnTo>
                      <a:lnTo>
                        <a:pt x="258" y="286"/>
                      </a:lnTo>
                      <a:lnTo>
                        <a:pt x="262" y="294"/>
                      </a:lnTo>
                      <a:lnTo>
                        <a:pt x="266" y="298"/>
                      </a:lnTo>
                      <a:lnTo>
                        <a:pt x="274" y="300"/>
                      </a:lnTo>
                      <a:lnTo>
                        <a:pt x="294" y="302"/>
                      </a:lnTo>
                      <a:lnTo>
                        <a:pt x="322" y="304"/>
                      </a:lnTo>
                      <a:lnTo>
                        <a:pt x="324" y="300"/>
                      </a:lnTo>
                      <a:lnTo>
                        <a:pt x="326" y="296"/>
                      </a:lnTo>
                      <a:lnTo>
                        <a:pt x="328" y="288"/>
                      </a:lnTo>
                      <a:lnTo>
                        <a:pt x="330" y="284"/>
                      </a:lnTo>
                      <a:lnTo>
                        <a:pt x="328" y="276"/>
                      </a:lnTo>
                      <a:lnTo>
                        <a:pt x="326" y="268"/>
                      </a:lnTo>
                      <a:close/>
                    </a:path>
                  </a:pathLst>
                </a:custGeom>
                <a:solidFill>
                  <a:schemeClr val="accent2"/>
                </a:solidFill>
                <a:ln w="9525">
                  <a:noFill/>
                  <a:round/>
                  <a:headEnd/>
                  <a:tailEnd/>
                </a:ln>
              </p:spPr>
              <p:txBody>
                <a:bodyPr/>
                <a:lstStyle/>
                <a:p>
                  <a:pPr fontAlgn="auto">
                    <a:spcBef>
                      <a:spcPts val="0"/>
                    </a:spcBef>
                    <a:spcAft>
                      <a:spcPts val="0"/>
                    </a:spcAft>
                    <a:defRPr/>
                  </a:pPr>
                  <a:endParaRPr lang="da-DK">
                    <a:latin typeface="+mn-lt"/>
                  </a:endParaRPr>
                </a:p>
              </p:txBody>
            </p:sp>
            <p:sp>
              <p:nvSpPr>
                <p:cNvPr id="21" name="Freeform 144"/>
                <p:cNvSpPr>
                  <a:spLocks/>
                </p:cNvSpPr>
                <p:nvPr/>
              </p:nvSpPr>
              <p:spPr bwMode="auto">
                <a:xfrm>
                  <a:off x="3612299" y="4175638"/>
                  <a:ext cx="333040" cy="723268"/>
                </a:xfrm>
                <a:custGeom>
                  <a:avLst/>
                  <a:gdLst>
                    <a:gd name="T0" fmla="*/ 418346010 w 202"/>
                    <a:gd name="T1" fmla="*/ 463708816 h 426"/>
                    <a:gd name="T2" fmla="*/ 352821868 w 202"/>
                    <a:gd name="T3" fmla="*/ 529232859 h 426"/>
                    <a:gd name="T4" fmla="*/ 327620313 w 202"/>
                    <a:gd name="T5" fmla="*/ 569555348 h 426"/>
                    <a:gd name="T6" fmla="*/ 297378447 w 202"/>
                    <a:gd name="T7" fmla="*/ 609877836 h 426"/>
                    <a:gd name="T8" fmla="*/ 231854404 w 202"/>
                    <a:gd name="T9" fmla="*/ 650200325 h 426"/>
                    <a:gd name="T10" fmla="*/ 221773782 w 202"/>
                    <a:gd name="T11" fmla="*/ 650200325 h 426"/>
                    <a:gd name="T12" fmla="*/ 216733471 w 202"/>
                    <a:gd name="T13" fmla="*/ 670361569 h 426"/>
                    <a:gd name="T14" fmla="*/ 226814093 w 202"/>
                    <a:gd name="T15" fmla="*/ 675401880 h 426"/>
                    <a:gd name="T16" fmla="*/ 236894715 w 202"/>
                    <a:gd name="T17" fmla="*/ 685482502 h 426"/>
                    <a:gd name="T18" fmla="*/ 246975337 w 202"/>
                    <a:gd name="T19" fmla="*/ 710684057 h 426"/>
                    <a:gd name="T20" fmla="*/ 292338136 w 202"/>
                    <a:gd name="T21" fmla="*/ 771167790 h 426"/>
                    <a:gd name="T22" fmla="*/ 357862179 w 202"/>
                    <a:gd name="T23" fmla="*/ 846772654 h 426"/>
                    <a:gd name="T24" fmla="*/ 418346010 w 202"/>
                    <a:gd name="T25" fmla="*/ 877014521 h 426"/>
                    <a:gd name="T26" fmla="*/ 493950674 w 202"/>
                    <a:gd name="T27" fmla="*/ 907256387 h 426"/>
                    <a:gd name="T28" fmla="*/ 498990985 w 202"/>
                    <a:gd name="T29" fmla="*/ 912296698 h 426"/>
                    <a:gd name="T30" fmla="*/ 483870052 w 202"/>
                    <a:gd name="T31" fmla="*/ 982861053 h 426"/>
                    <a:gd name="T32" fmla="*/ 453628186 w 202"/>
                    <a:gd name="T33" fmla="*/ 1038304474 h 426"/>
                    <a:gd name="T34" fmla="*/ 413305599 w 202"/>
                    <a:gd name="T35" fmla="*/ 1073586652 h 426"/>
                    <a:gd name="T36" fmla="*/ 120967513 w 202"/>
                    <a:gd name="T37" fmla="*/ 841732343 h 426"/>
                    <a:gd name="T38" fmla="*/ 85685311 w 202"/>
                    <a:gd name="T39" fmla="*/ 811490278 h 426"/>
                    <a:gd name="T40" fmla="*/ 50403122 w 202"/>
                    <a:gd name="T41" fmla="*/ 771167790 h 426"/>
                    <a:gd name="T42" fmla="*/ 15120939 w 202"/>
                    <a:gd name="T43" fmla="*/ 710684057 h 426"/>
                    <a:gd name="T44" fmla="*/ 10080625 w 202"/>
                    <a:gd name="T45" fmla="*/ 700603435 h 426"/>
                    <a:gd name="T46" fmla="*/ 0 w 202"/>
                    <a:gd name="T47" fmla="*/ 660280947 h 426"/>
                    <a:gd name="T48" fmla="*/ 10080625 w 202"/>
                    <a:gd name="T49" fmla="*/ 635079391 h 426"/>
                    <a:gd name="T50" fmla="*/ 206652800 w 202"/>
                    <a:gd name="T51" fmla="*/ 312499385 h 426"/>
                    <a:gd name="T52" fmla="*/ 262096270 w 202"/>
                    <a:gd name="T53" fmla="*/ 156249692 h 426"/>
                    <a:gd name="T54" fmla="*/ 297378447 w 202"/>
                    <a:gd name="T55" fmla="*/ 90725624 h 426"/>
                    <a:gd name="T56" fmla="*/ 312499380 w 202"/>
                    <a:gd name="T57" fmla="*/ 70564380 h 426"/>
                    <a:gd name="T58" fmla="*/ 337700935 w 202"/>
                    <a:gd name="T59" fmla="*/ 55443446 h 426"/>
                    <a:gd name="T60" fmla="*/ 362902490 w 202"/>
                    <a:gd name="T61" fmla="*/ 50403123 h 426"/>
                    <a:gd name="T62" fmla="*/ 509071607 w 202"/>
                    <a:gd name="T63" fmla="*/ 0 h 426"/>
                    <a:gd name="T64" fmla="*/ 483870052 w 202"/>
                    <a:gd name="T65" fmla="*/ 196572181 h 426"/>
                    <a:gd name="T66" fmla="*/ 458668497 w 202"/>
                    <a:gd name="T67" fmla="*/ 347781562 h 426"/>
                    <a:gd name="T68" fmla="*/ 418346010 w 202"/>
                    <a:gd name="T69" fmla="*/ 463708816 h 4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2"/>
                    <a:gd name="T106" fmla="*/ 0 h 426"/>
                    <a:gd name="T107" fmla="*/ 202 w 202"/>
                    <a:gd name="T108" fmla="*/ 426 h 4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2" h="426">
                      <a:moveTo>
                        <a:pt x="166" y="184"/>
                      </a:moveTo>
                      <a:lnTo>
                        <a:pt x="166" y="184"/>
                      </a:lnTo>
                      <a:lnTo>
                        <a:pt x="152" y="196"/>
                      </a:lnTo>
                      <a:lnTo>
                        <a:pt x="140" y="210"/>
                      </a:lnTo>
                      <a:lnTo>
                        <a:pt x="130" y="226"/>
                      </a:lnTo>
                      <a:lnTo>
                        <a:pt x="124" y="236"/>
                      </a:lnTo>
                      <a:lnTo>
                        <a:pt x="118" y="242"/>
                      </a:lnTo>
                      <a:lnTo>
                        <a:pt x="104" y="252"/>
                      </a:lnTo>
                      <a:lnTo>
                        <a:pt x="92" y="258"/>
                      </a:lnTo>
                      <a:lnTo>
                        <a:pt x="88" y="258"/>
                      </a:lnTo>
                      <a:lnTo>
                        <a:pt x="86" y="262"/>
                      </a:lnTo>
                      <a:lnTo>
                        <a:pt x="86" y="266"/>
                      </a:lnTo>
                      <a:lnTo>
                        <a:pt x="90" y="268"/>
                      </a:lnTo>
                      <a:lnTo>
                        <a:pt x="92" y="270"/>
                      </a:lnTo>
                      <a:lnTo>
                        <a:pt x="94" y="272"/>
                      </a:lnTo>
                      <a:lnTo>
                        <a:pt x="98" y="282"/>
                      </a:lnTo>
                      <a:lnTo>
                        <a:pt x="104" y="292"/>
                      </a:lnTo>
                      <a:lnTo>
                        <a:pt x="116" y="306"/>
                      </a:lnTo>
                      <a:lnTo>
                        <a:pt x="134" y="324"/>
                      </a:lnTo>
                      <a:lnTo>
                        <a:pt x="142" y="336"/>
                      </a:lnTo>
                      <a:lnTo>
                        <a:pt x="166" y="348"/>
                      </a:lnTo>
                      <a:lnTo>
                        <a:pt x="184" y="356"/>
                      </a:lnTo>
                      <a:lnTo>
                        <a:pt x="196" y="360"/>
                      </a:lnTo>
                      <a:lnTo>
                        <a:pt x="198" y="362"/>
                      </a:lnTo>
                      <a:lnTo>
                        <a:pt x="198" y="370"/>
                      </a:lnTo>
                      <a:lnTo>
                        <a:pt x="192" y="390"/>
                      </a:lnTo>
                      <a:lnTo>
                        <a:pt x="186" y="400"/>
                      </a:lnTo>
                      <a:lnTo>
                        <a:pt x="180" y="412"/>
                      </a:lnTo>
                      <a:lnTo>
                        <a:pt x="172" y="420"/>
                      </a:lnTo>
                      <a:lnTo>
                        <a:pt x="164" y="426"/>
                      </a:lnTo>
                      <a:lnTo>
                        <a:pt x="48" y="334"/>
                      </a:lnTo>
                      <a:lnTo>
                        <a:pt x="34" y="322"/>
                      </a:lnTo>
                      <a:lnTo>
                        <a:pt x="26" y="314"/>
                      </a:lnTo>
                      <a:lnTo>
                        <a:pt x="20" y="306"/>
                      </a:lnTo>
                      <a:lnTo>
                        <a:pt x="6" y="282"/>
                      </a:lnTo>
                      <a:lnTo>
                        <a:pt x="4" y="278"/>
                      </a:lnTo>
                      <a:lnTo>
                        <a:pt x="0" y="270"/>
                      </a:lnTo>
                      <a:lnTo>
                        <a:pt x="0" y="262"/>
                      </a:lnTo>
                      <a:lnTo>
                        <a:pt x="0" y="258"/>
                      </a:lnTo>
                      <a:lnTo>
                        <a:pt x="4" y="252"/>
                      </a:lnTo>
                      <a:lnTo>
                        <a:pt x="82" y="124"/>
                      </a:lnTo>
                      <a:lnTo>
                        <a:pt x="104" y="62"/>
                      </a:lnTo>
                      <a:lnTo>
                        <a:pt x="112" y="48"/>
                      </a:lnTo>
                      <a:lnTo>
                        <a:pt x="118" y="36"/>
                      </a:lnTo>
                      <a:lnTo>
                        <a:pt x="124" y="28"/>
                      </a:lnTo>
                      <a:lnTo>
                        <a:pt x="130" y="24"/>
                      </a:lnTo>
                      <a:lnTo>
                        <a:pt x="134" y="22"/>
                      </a:lnTo>
                      <a:lnTo>
                        <a:pt x="144" y="20"/>
                      </a:lnTo>
                      <a:lnTo>
                        <a:pt x="202" y="0"/>
                      </a:lnTo>
                      <a:lnTo>
                        <a:pt x="200" y="24"/>
                      </a:lnTo>
                      <a:lnTo>
                        <a:pt x="192" y="78"/>
                      </a:lnTo>
                      <a:lnTo>
                        <a:pt x="188" y="108"/>
                      </a:lnTo>
                      <a:lnTo>
                        <a:pt x="182" y="138"/>
                      </a:lnTo>
                      <a:lnTo>
                        <a:pt x="174" y="164"/>
                      </a:lnTo>
                      <a:lnTo>
                        <a:pt x="166" y="184"/>
                      </a:lnTo>
                      <a:close/>
                    </a:path>
                  </a:pathLst>
                </a:custGeom>
                <a:solidFill>
                  <a:schemeClr val="accent2"/>
                </a:solidFill>
                <a:ln w="9525">
                  <a:noFill/>
                  <a:round/>
                  <a:headEnd/>
                  <a:tailEnd/>
                </a:ln>
              </p:spPr>
              <p:txBody>
                <a:bodyPr/>
                <a:lstStyle/>
                <a:p>
                  <a:pPr fontAlgn="auto">
                    <a:spcBef>
                      <a:spcPts val="0"/>
                    </a:spcBef>
                    <a:spcAft>
                      <a:spcPts val="0"/>
                    </a:spcAft>
                    <a:defRPr/>
                  </a:pPr>
                  <a:endParaRPr lang="da-DK">
                    <a:latin typeface="+mn-lt"/>
                  </a:endParaRPr>
                </a:p>
              </p:txBody>
            </p:sp>
          </p:grpSp>
          <p:sp>
            <p:nvSpPr>
              <p:cNvPr id="14" name="Freeform 138"/>
              <p:cNvSpPr>
                <a:spLocks/>
              </p:cNvSpPr>
              <p:nvPr/>
            </p:nvSpPr>
            <p:spPr bwMode="auto">
              <a:xfrm>
                <a:off x="3544225" y="4214357"/>
                <a:ext cx="202273" cy="330410"/>
              </a:xfrm>
              <a:custGeom>
                <a:avLst/>
                <a:gdLst>
                  <a:gd name="T0" fmla="*/ 2147483647 w 120"/>
                  <a:gd name="T1" fmla="*/ 2147483647 h 196"/>
                  <a:gd name="T2" fmla="*/ 2147483647 w 120"/>
                  <a:gd name="T3" fmla="*/ 2147483647 h 196"/>
                  <a:gd name="T4" fmla="*/ 2147483647 w 120"/>
                  <a:gd name="T5" fmla="*/ 2147483647 h 196"/>
                  <a:gd name="T6" fmla="*/ 2147483647 w 120"/>
                  <a:gd name="T7" fmla="*/ 2147483647 h 196"/>
                  <a:gd name="T8" fmla="*/ 2147483647 w 120"/>
                  <a:gd name="T9" fmla="*/ 2147483647 h 196"/>
                  <a:gd name="T10" fmla="*/ 2147483647 w 120"/>
                  <a:gd name="T11" fmla="*/ 2147483647 h 196"/>
                  <a:gd name="T12" fmla="*/ 2147483647 w 120"/>
                  <a:gd name="T13" fmla="*/ 2147483647 h 196"/>
                  <a:gd name="T14" fmla="*/ 2147483647 w 120"/>
                  <a:gd name="T15" fmla="*/ 2147483647 h 196"/>
                  <a:gd name="T16" fmla="*/ 2147483647 w 120"/>
                  <a:gd name="T17" fmla="*/ 2147483647 h 196"/>
                  <a:gd name="T18" fmla="*/ 2147483647 w 120"/>
                  <a:gd name="T19" fmla="*/ 2147483647 h 196"/>
                  <a:gd name="T20" fmla="*/ 2147483647 w 120"/>
                  <a:gd name="T21" fmla="*/ 2147483647 h 196"/>
                  <a:gd name="T22" fmla="*/ 2147483647 w 120"/>
                  <a:gd name="T23" fmla="*/ 2147483647 h 196"/>
                  <a:gd name="T24" fmla="*/ 2147483647 w 120"/>
                  <a:gd name="T25" fmla="*/ 2147483647 h 196"/>
                  <a:gd name="T26" fmla="*/ 2147483647 w 120"/>
                  <a:gd name="T27" fmla="*/ 2147483647 h 196"/>
                  <a:gd name="T28" fmla="*/ 2147483647 w 120"/>
                  <a:gd name="T29" fmla="*/ 2147483647 h 196"/>
                  <a:gd name="T30" fmla="*/ 2147483647 w 120"/>
                  <a:gd name="T31" fmla="*/ 2147483647 h 196"/>
                  <a:gd name="T32" fmla="*/ 2147483647 w 120"/>
                  <a:gd name="T33" fmla="*/ 2147483647 h 196"/>
                  <a:gd name="T34" fmla="*/ 2147483647 w 120"/>
                  <a:gd name="T35" fmla="*/ 2147483647 h 196"/>
                  <a:gd name="T36" fmla="*/ 2147483647 w 120"/>
                  <a:gd name="T37" fmla="*/ 2147483647 h 196"/>
                  <a:gd name="T38" fmla="*/ 2147483647 w 120"/>
                  <a:gd name="T39" fmla="*/ 2147483647 h 196"/>
                  <a:gd name="T40" fmla="*/ 0 w 120"/>
                  <a:gd name="T41" fmla="*/ 2147483647 h 196"/>
                  <a:gd name="T42" fmla="*/ 2147483647 w 120"/>
                  <a:gd name="T43" fmla="*/ 2147483647 h 196"/>
                  <a:gd name="T44" fmla="*/ 2147483647 w 120"/>
                  <a:gd name="T45" fmla="*/ 2147483647 h 196"/>
                  <a:gd name="T46" fmla="*/ 2147483647 w 120"/>
                  <a:gd name="T47" fmla="*/ 2147483647 h 196"/>
                  <a:gd name="T48" fmla="*/ 2147483647 w 120"/>
                  <a:gd name="T49" fmla="*/ 0 h 196"/>
                  <a:gd name="T50" fmla="*/ 2147483647 w 120"/>
                  <a:gd name="T51" fmla="*/ 0 h 196"/>
                  <a:gd name="T52" fmla="*/ 2147483647 w 120"/>
                  <a:gd name="T53" fmla="*/ 2147483647 h 196"/>
                  <a:gd name="T54" fmla="*/ 2147483647 w 120"/>
                  <a:gd name="T55" fmla="*/ 2147483647 h 19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0"/>
                  <a:gd name="T85" fmla="*/ 0 h 196"/>
                  <a:gd name="T86" fmla="*/ 120 w 120"/>
                  <a:gd name="T87" fmla="*/ 196 h 19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0" h="196">
                    <a:moveTo>
                      <a:pt x="82" y="2"/>
                    </a:moveTo>
                    <a:lnTo>
                      <a:pt x="82" y="2"/>
                    </a:lnTo>
                    <a:lnTo>
                      <a:pt x="96" y="24"/>
                    </a:lnTo>
                    <a:lnTo>
                      <a:pt x="98" y="34"/>
                    </a:lnTo>
                    <a:lnTo>
                      <a:pt x="102" y="46"/>
                    </a:lnTo>
                    <a:lnTo>
                      <a:pt x="106" y="70"/>
                    </a:lnTo>
                    <a:lnTo>
                      <a:pt x="114" y="120"/>
                    </a:lnTo>
                    <a:lnTo>
                      <a:pt x="118" y="170"/>
                    </a:lnTo>
                    <a:lnTo>
                      <a:pt x="120" y="188"/>
                    </a:lnTo>
                    <a:lnTo>
                      <a:pt x="118" y="196"/>
                    </a:lnTo>
                    <a:lnTo>
                      <a:pt x="106" y="174"/>
                    </a:lnTo>
                    <a:lnTo>
                      <a:pt x="76" y="120"/>
                    </a:lnTo>
                    <a:lnTo>
                      <a:pt x="58" y="90"/>
                    </a:lnTo>
                    <a:lnTo>
                      <a:pt x="38" y="62"/>
                    </a:lnTo>
                    <a:lnTo>
                      <a:pt x="22" y="40"/>
                    </a:lnTo>
                    <a:lnTo>
                      <a:pt x="14" y="32"/>
                    </a:lnTo>
                    <a:lnTo>
                      <a:pt x="8" y="26"/>
                    </a:lnTo>
                    <a:lnTo>
                      <a:pt x="0" y="22"/>
                    </a:lnTo>
                    <a:lnTo>
                      <a:pt x="2" y="12"/>
                    </a:lnTo>
                    <a:lnTo>
                      <a:pt x="36" y="4"/>
                    </a:lnTo>
                    <a:lnTo>
                      <a:pt x="64" y="0"/>
                    </a:lnTo>
                    <a:lnTo>
                      <a:pt x="74" y="0"/>
                    </a:lnTo>
                    <a:lnTo>
                      <a:pt x="82" y="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id-ID"/>
              </a:p>
            </p:txBody>
          </p:sp>
          <p:sp>
            <p:nvSpPr>
              <p:cNvPr id="15" name="Freeform 140"/>
              <p:cNvSpPr>
                <a:spLocks/>
              </p:cNvSpPr>
              <p:nvPr/>
            </p:nvSpPr>
            <p:spPr bwMode="auto">
              <a:xfrm>
                <a:off x="3575919" y="4138914"/>
                <a:ext cx="147019" cy="234086"/>
              </a:xfrm>
              <a:custGeom>
                <a:avLst/>
                <a:gdLst>
                  <a:gd name="T0" fmla="*/ 196572170 w 90"/>
                  <a:gd name="T1" fmla="*/ 120967497 h 140"/>
                  <a:gd name="T2" fmla="*/ 196572170 w 90"/>
                  <a:gd name="T3" fmla="*/ 120967497 h 140"/>
                  <a:gd name="T4" fmla="*/ 191531860 w 90"/>
                  <a:gd name="T5" fmla="*/ 136088428 h 140"/>
                  <a:gd name="T6" fmla="*/ 181451238 w 90"/>
                  <a:gd name="T7" fmla="*/ 171370600 h 140"/>
                  <a:gd name="T8" fmla="*/ 181451238 w 90"/>
                  <a:gd name="T9" fmla="*/ 196572151 h 140"/>
                  <a:gd name="T10" fmla="*/ 186491549 w 90"/>
                  <a:gd name="T11" fmla="*/ 211693132 h 140"/>
                  <a:gd name="T12" fmla="*/ 191531860 w 90"/>
                  <a:gd name="T13" fmla="*/ 226814063 h 140"/>
                  <a:gd name="T14" fmla="*/ 206652792 w 90"/>
                  <a:gd name="T15" fmla="*/ 236894683 h 140"/>
                  <a:gd name="T16" fmla="*/ 206652792 w 90"/>
                  <a:gd name="T17" fmla="*/ 236894683 h 140"/>
                  <a:gd name="T18" fmla="*/ 226814085 w 90"/>
                  <a:gd name="T19" fmla="*/ 241934994 h 140"/>
                  <a:gd name="T20" fmla="*/ 226814085 w 90"/>
                  <a:gd name="T21" fmla="*/ 241934994 h 140"/>
                  <a:gd name="T22" fmla="*/ 226814085 w 90"/>
                  <a:gd name="T23" fmla="*/ 257055925 h 140"/>
                  <a:gd name="T24" fmla="*/ 226814085 w 90"/>
                  <a:gd name="T25" fmla="*/ 272176856 h 140"/>
                  <a:gd name="T26" fmla="*/ 221773774 w 90"/>
                  <a:gd name="T27" fmla="*/ 282257476 h 140"/>
                  <a:gd name="T28" fmla="*/ 221773774 w 90"/>
                  <a:gd name="T29" fmla="*/ 282257476 h 140"/>
                  <a:gd name="T30" fmla="*/ 211693152 w 90"/>
                  <a:gd name="T31" fmla="*/ 297378407 h 140"/>
                  <a:gd name="T32" fmla="*/ 206652792 w 90"/>
                  <a:gd name="T33" fmla="*/ 322579959 h 140"/>
                  <a:gd name="T34" fmla="*/ 196572170 w 90"/>
                  <a:gd name="T35" fmla="*/ 352821820 h 140"/>
                  <a:gd name="T36" fmla="*/ 186491549 w 90"/>
                  <a:gd name="T37" fmla="*/ 347781510 h 140"/>
                  <a:gd name="T38" fmla="*/ 186491549 w 90"/>
                  <a:gd name="T39" fmla="*/ 347781510 h 140"/>
                  <a:gd name="T40" fmla="*/ 196572170 w 90"/>
                  <a:gd name="T41" fmla="*/ 337700889 h 140"/>
                  <a:gd name="T42" fmla="*/ 196572170 w 90"/>
                  <a:gd name="T43" fmla="*/ 322579959 h 140"/>
                  <a:gd name="T44" fmla="*/ 186491549 w 90"/>
                  <a:gd name="T45" fmla="*/ 307459028 h 140"/>
                  <a:gd name="T46" fmla="*/ 186491549 w 90"/>
                  <a:gd name="T47" fmla="*/ 307459028 h 140"/>
                  <a:gd name="T48" fmla="*/ 171370617 w 90"/>
                  <a:gd name="T49" fmla="*/ 297378407 h 140"/>
                  <a:gd name="T50" fmla="*/ 146169063 w 90"/>
                  <a:gd name="T51" fmla="*/ 282257476 h 140"/>
                  <a:gd name="T52" fmla="*/ 95765930 w 90"/>
                  <a:gd name="T53" fmla="*/ 257055925 h 140"/>
                  <a:gd name="T54" fmla="*/ 95765930 w 90"/>
                  <a:gd name="T55" fmla="*/ 257055925 h 140"/>
                  <a:gd name="T56" fmla="*/ 70564376 w 90"/>
                  <a:gd name="T57" fmla="*/ 241934994 h 140"/>
                  <a:gd name="T58" fmla="*/ 55443444 w 90"/>
                  <a:gd name="T59" fmla="*/ 226814063 h 140"/>
                  <a:gd name="T60" fmla="*/ 35282188 w 90"/>
                  <a:gd name="T61" fmla="*/ 206652772 h 140"/>
                  <a:gd name="T62" fmla="*/ 20161249 w 90"/>
                  <a:gd name="T63" fmla="*/ 191531841 h 140"/>
                  <a:gd name="T64" fmla="*/ 20161249 w 90"/>
                  <a:gd name="T65" fmla="*/ 191531841 h 140"/>
                  <a:gd name="T66" fmla="*/ 15120939 w 90"/>
                  <a:gd name="T67" fmla="*/ 120967497 h 140"/>
                  <a:gd name="T68" fmla="*/ 15120939 w 90"/>
                  <a:gd name="T69" fmla="*/ 120967497 h 140"/>
                  <a:gd name="T70" fmla="*/ 10080625 w 90"/>
                  <a:gd name="T71" fmla="*/ 70564369 h 140"/>
                  <a:gd name="T72" fmla="*/ 0 w 90"/>
                  <a:gd name="T73" fmla="*/ 35282185 h 140"/>
                  <a:gd name="T74" fmla="*/ 0 w 90"/>
                  <a:gd name="T75" fmla="*/ 35282185 h 140"/>
                  <a:gd name="T76" fmla="*/ 10080625 w 90"/>
                  <a:gd name="T77" fmla="*/ 25201558 h 140"/>
                  <a:gd name="T78" fmla="*/ 20161249 w 90"/>
                  <a:gd name="T79" fmla="*/ 5040312 h 140"/>
                  <a:gd name="T80" fmla="*/ 20161249 w 90"/>
                  <a:gd name="T81" fmla="*/ 5040312 h 140"/>
                  <a:gd name="T82" fmla="*/ 25201560 w 90"/>
                  <a:gd name="T83" fmla="*/ 0 h 140"/>
                  <a:gd name="T84" fmla="*/ 30241877 w 90"/>
                  <a:gd name="T85" fmla="*/ 5040312 h 140"/>
                  <a:gd name="T86" fmla="*/ 50403120 w 90"/>
                  <a:gd name="T87" fmla="*/ 15120937 h 140"/>
                  <a:gd name="T88" fmla="*/ 110886887 w 90"/>
                  <a:gd name="T89" fmla="*/ 55443438 h 140"/>
                  <a:gd name="T90" fmla="*/ 196572170 w 90"/>
                  <a:gd name="T91" fmla="*/ 120967497 h 140"/>
                  <a:gd name="T92" fmla="*/ 196572170 w 90"/>
                  <a:gd name="T93" fmla="*/ 120967497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0"/>
                  <a:gd name="T142" fmla="*/ 0 h 140"/>
                  <a:gd name="T143" fmla="*/ 90 w 90"/>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0" h="140">
                    <a:moveTo>
                      <a:pt x="78" y="48"/>
                    </a:moveTo>
                    <a:lnTo>
                      <a:pt x="78" y="48"/>
                    </a:lnTo>
                    <a:lnTo>
                      <a:pt x="76" y="54"/>
                    </a:lnTo>
                    <a:lnTo>
                      <a:pt x="72" y="68"/>
                    </a:lnTo>
                    <a:lnTo>
                      <a:pt x="72" y="78"/>
                    </a:lnTo>
                    <a:lnTo>
                      <a:pt x="74" y="84"/>
                    </a:lnTo>
                    <a:lnTo>
                      <a:pt x="76" y="90"/>
                    </a:lnTo>
                    <a:lnTo>
                      <a:pt x="82" y="94"/>
                    </a:lnTo>
                    <a:lnTo>
                      <a:pt x="90" y="96"/>
                    </a:lnTo>
                    <a:lnTo>
                      <a:pt x="90" y="102"/>
                    </a:lnTo>
                    <a:lnTo>
                      <a:pt x="90" y="108"/>
                    </a:lnTo>
                    <a:lnTo>
                      <a:pt x="88" y="112"/>
                    </a:lnTo>
                    <a:lnTo>
                      <a:pt x="84" y="118"/>
                    </a:lnTo>
                    <a:lnTo>
                      <a:pt x="82" y="128"/>
                    </a:lnTo>
                    <a:lnTo>
                      <a:pt x="78" y="140"/>
                    </a:lnTo>
                    <a:lnTo>
                      <a:pt x="74" y="138"/>
                    </a:lnTo>
                    <a:lnTo>
                      <a:pt x="78" y="134"/>
                    </a:lnTo>
                    <a:lnTo>
                      <a:pt x="78" y="128"/>
                    </a:lnTo>
                    <a:lnTo>
                      <a:pt x="74" y="122"/>
                    </a:lnTo>
                    <a:lnTo>
                      <a:pt x="68" y="118"/>
                    </a:lnTo>
                    <a:lnTo>
                      <a:pt x="58" y="112"/>
                    </a:lnTo>
                    <a:lnTo>
                      <a:pt x="38" y="102"/>
                    </a:lnTo>
                    <a:lnTo>
                      <a:pt x="28" y="96"/>
                    </a:lnTo>
                    <a:lnTo>
                      <a:pt x="22" y="90"/>
                    </a:lnTo>
                    <a:lnTo>
                      <a:pt x="14" y="82"/>
                    </a:lnTo>
                    <a:lnTo>
                      <a:pt x="8" y="76"/>
                    </a:lnTo>
                    <a:lnTo>
                      <a:pt x="6" y="48"/>
                    </a:lnTo>
                    <a:lnTo>
                      <a:pt x="4" y="28"/>
                    </a:lnTo>
                    <a:lnTo>
                      <a:pt x="0" y="14"/>
                    </a:lnTo>
                    <a:lnTo>
                      <a:pt x="4" y="10"/>
                    </a:lnTo>
                    <a:lnTo>
                      <a:pt x="8" y="2"/>
                    </a:lnTo>
                    <a:lnTo>
                      <a:pt x="10" y="0"/>
                    </a:lnTo>
                    <a:lnTo>
                      <a:pt x="12" y="2"/>
                    </a:lnTo>
                    <a:lnTo>
                      <a:pt x="20" y="6"/>
                    </a:lnTo>
                    <a:lnTo>
                      <a:pt x="44" y="22"/>
                    </a:lnTo>
                    <a:lnTo>
                      <a:pt x="78" y="48"/>
                    </a:lnTo>
                    <a:close/>
                  </a:path>
                </a:pathLst>
              </a:custGeom>
              <a:solidFill>
                <a:schemeClr val="bg1">
                  <a:lumMod val="65000"/>
                </a:schemeClr>
              </a:solidFill>
              <a:ln w="9525">
                <a:noFill/>
                <a:round/>
                <a:headEnd/>
                <a:tailEnd/>
              </a:ln>
            </p:spPr>
            <p:txBody>
              <a:bodyPr/>
              <a:lstStyle/>
              <a:p>
                <a:pPr fontAlgn="auto">
                  <a:spcBef>
                    <a:spcPts val="0"/>
                  </a:spcBef>
                  <a:spcAft>
                    <a:spcPts val="0"/>
                  </a:spcAft>
                  <a:defRPr/>
                </a:pPr>
                <a:endParaRPr sz="2000">
                  <a:latin typeface="+mn-lt"/>
                </a:endParaRPr>
              </a:p>
            </p:txBody>
          </p:sp>
        </p:grpSp>
        <p:sp>
          <p:nvSpPr>
            <p:cNvPr id="7" name="Freeform 5"/>
            <p:cNvSpPr>
              <a:spLocks noEditPoints="1"/>
            </p:cNvSpPr>
            <p:nvPr/>
          </p:nvSpPr>
          <p:spPr bwMode="auto">
            <a:xfrm>
              <a:off x="5772606" y="1386824"/>
              <a:ext cx="1116469" cy="2902813"/>
            </a:xfrm>
            <a:custGeom>
              <a:avLst/>
              <a:gdLst>
                <a:gd name="T0" fmla="*/ 2147483647 w 600"/>
                <a:gd name="T1" fmla="*/ 1302100615 h 1727"/>
                <a:gd name="T2" fmla="*/ 2132965708 w 600"/>
                <a:gd name="T3" fmla="*/ 1014817518 h 1727"/>
                <a:gd name="T4" fmla="*/ 2114775135 w 600"/>
                <a:gd name="T5" fmla="*/ 861847602 h 1727"/>
                <a:gd name="T6" fmla="*/ 1982886016 w 600"/>
                <a:gd name="T7" fmla="*/ 936466814 h 1727"/>
                <a:gd name="T8" fmla="*/ 1791874337 w 600"/>
                <a:gd name="T9" fmla="*/ 179084624 h 1727"/>
                <a:gd name="T10" fmla="*/ 1664531796 w 600"/>
                <a:gd name="T11" fmla="*/ 41039906 h 1727"/>
                <a:gd name="T12" fmla="*/ 1459878253 w 600"/>
                <a:gd name="T13" fmla="*/ 22385578 h 1727"/>
                <a:gd name="T14" fmla="*/ 1064208499 w 600"/>
                <a:gd name="T15" fmla="*/ 813345211 h 1727"/>
                <a:gd name="T16" fmla="*/ 1059661922 w 600"/>
                <a:gd name="T17" fmla="*/ 820807712 h 1727"/>
                <a:gd name="T18" fmla="*/ 786788399 w 600"/>
                <a:gd name="T19" fmla="*/ 1085705480 h 1727"/>
                <a:gd name="T20" fmla="*/ 650350571 w 600"/>
                <a:gd name="T21" fmla="*/ 1078242979 h 1727"/>
                <a:gd name="T22" fmla="*/ 659445858 w 600"/>
                <a:gd name="T23" fmla="*/ 1227481403 h 1727"/>
                <a:gd name="T24" fmla="*/ 418406771 w 600"/>
                <a:gd name="T25" fmla="*/ 1652809174 h 1727"/>
                <a:gd name="T26" fmla="*/ 18190581 w 600"/>
                <a:gd name="T27" fmla="*/ 2147483647 h 1727"/>
                <a:gd name="T28" fmla="*/ 841362251 w 600"/>
                <a:gd name="T29" fmla="*/ 2147483647 h 1727"/>
                <a:gd name="T30" fmla="*/ 768595694 w 600"/>
                <a:gd name="T31" fmla="*/ 2147483647 h 1727"/>
                <a:gd name="T32" fmla="*/ 463885336 w 600"/>
                <a:gd name="T33" fmla="*/ 2147483647 h 1727"/>
                <a:gd name="T34" fmla="*/ 836813541 w 600"/>
                <a:gd name="T35" fmla="*/ 1757274526 h 1727"/>
                <a:gd name="T36" fmla="*/ 941416800 w 600"/>
                <a:gd name="T37" fmla="*/ 2089329247 h 1727"/>
                <a:gd name="T38" fmla="*/ 809527682 w 600"/>
                <a:gd name="T39" fmla="*/ 2147483647 h 1727"/>
                <a:gd name="T40" fmla="*/ 845910960 w 600"/>
                <a:gd name="T41" fmla="*/ 2147483647 h 1727"/>
                <a:gd name="T42" fmla="*/ 668541144 w 600"/>
                <a:gd name="T43" fmla="*/ 2147483647 h 1727"/>
                <a:gd name="T44" fmla="*/ 886840816 w 600"/>
                <a:gd name="T45" fmla="*/ 2147483647 h 1727"/>
                <a:gd name="T46" fmla="*/ 968702659 w 600"/>
                <a:gd name="T47" fmla="*/ 2147483647 h 1727"/>
                <a:gd name="T48" fmla="*/ 1296152433 w 600"/>
                <a:gd name="T49" fmla="*/ 2147483647 h 1727"/>
                <a:gd name="T50" fmla="*/ 1368918990 w 600"/>
                <a:gd name="T51" fmla="*/ 2147483647 h 1727"/>
                <a:gd name="T52" fmla="*/ 1878284890 w 600"/>
                <a:gd name="T53" fmla="*/ 2147483647 h 1727"/>
                <a:gd name="T54" fmla="*/ 1987434726 w 600"/>
                <a:gd name="T55" fmla="*/ 2147483647 h 1727"/>
                <a:gd name="T56" fmla="*/ 2147483647 w 600"/>
                <a:gd name="T57" fmla="*/ 2147483647 h 1727"/>
                <a:gd name="T58" fmla="*/ 2147483647 w 600"/>
                <a:gd name="T59" fmla="*/ 2147483647 h 1727"/>
                <a:gd name="T60" fmla="*/ 2147483647 w 600"/>
                <a:gd name="T61" fmla="*/ 2147483647 h 1727"/>
                <a:gd name="T62" fmla="*/ 1700915074 w 600"/>
                <a:gd name="T63" fmla="*/ 2147483647 h 1727"/>
                <a:gd name="T64" fmla="*/ 1891928886 w 600"/>
                <a:gd name="T65" fmla="*/ 2147483647 h 1727"/>
                <a:gd name="T66" fmla="*/ 1650889932 w 600"/>
                <a:gd name="T67" fmla="*/ 2147483647 h 1727"/>
                <a:gd name="T68" fmla="*/ 1578123375 w 600"/>
                <a:gd name="T69" fmla="*/ 2147483647 h 1727"/>
                <a:gd name="T70" fmla="*/ 1455329543 w 600"/>
                <a:gd name="T71" fmla="*/ 2147483647 h 1727"/>
                <a:gd name="T72" fmla="*/ 1432590261 w 600"/>
                <a:gd name="T73" fmla="*/ 2147483647 h 1727"/>
                <a:gd name="T74" fmla="*/ 1964693311 w 600"/>
                <a:gd name="T75" fmla="*/ 2147483647 h 1727"/>
                <a:gd name="T76" fmla="*/ 1782779051 w 600"/>
                <a:gd name="T77" fmla="*/ 1962477842 h 1727"/>
                <a:gd name="T78" fmla="*/ 1105140487 w 600"/>
                <a:gd name="T79" fmla="*/ 1414028468 h 1727"/>
                <a:gd name="T80" fmla="*/ 1332535712 w 600"/>
                <a:gd name="T81" fmla="*/ 1201364583 h 1727"/>
                <a:gd name="T82" fmla="*/ 1896475463 w 600"/>
                <a:gd name="T83" fmla="*/ 1354332326 h 1727"/>
                <a:gd name="T84" fmla="*/ 1937407451 w 600"/>
                <a:gd name="T85" fmla="*/ 1078242979 h 1727"/>
                <a:gd name="T86" fmla="*/ 2147483647 w 600"/>
                <a:gd name="T87" fmla="*/ 2147483647 h 1727"/>
                <a:gd name="T88" fmla="*/ 2147483647 w 600"/>
                <a:gd name="T89" fmla="*/ 2147483647 h 1727"/>
                <a:gd name="T90" fmla="*/ 2147483647 w 600"/>
                <a:gd name="T91" fmla="*/ 1839356238 h 1727"/>
                <a:gd name="T92" fmla="*/ 2147483647 w 600"/>
                <a:gd name="T93" fmla="*/ 2147483647 h 17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0"/>
                <a:gd name="T142" fmla="*/ 0 h 1727"/>
                <a:gd name="T143" fmla="*/ 600 w 600"/>
                <a:gd name="T144" fmla="*/ 1727 h 17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0" h="1727">
                  <a:moveTo>
                    <a:pt x="588" y="660"/>
                  </a:moveTo>
                  <a:cubicBezTo>
                    <a:pt x="584" y="609"/>
                    <a:pt x="581" y="557"/>
                    <a:pt x="581" y="506"/>
                  </a:cubicBezTo>
                  <a:cubicBezTo>
                    <a:pt x="580" y="455"/>
                    <a:pt x="582" y="399"/>
                    <a:pt x="567" y="349"/>
                  </a:cubicBezTo>
                  <a:cubicBezTo>
                    <a:pt x="562" y="333"/>
                    <a:pt x="560" y="307"/>
                    <a:pt x="545" y="296"/>
                  </a:cubicBezTo>
                  <a:cubicBezTo>
                    <a:pt x="535" y="288"/>
                    <a:pt x="517" y="285"/>
                    <a:pt x="504" y="281"/>
                  </a:cubicBezTo>
                  <a:cubicBezTo>
                    <a:pt x="493" y="277"/>
                    <a:pt x="481" y="274"/>
                    <a:pt x="469" y="272"/>
                  </a:cubicBezTo>
                  <a:cubicBezTo>
                    <a:pt x="477" y="267"/>
                    <a:pt x="490" y="260"/>
                    <a:pt x="486" y="250"/>
                  </a:cubicBezTo>
                  <a:cubicBezTo>
                    <a:pt x="478" y="255"/>
                    <a:pt x="472" y="262"/>
                    <a:pt x="461" y="259"/>
                  </a:cubicBezTo>
                  <a:cubicBezTo>
                    <a:pt x="464" y="250"/>
                    <a:pt x="469" y="241"/>
                    <a:pt x="465" y="231"/>
                  </a:cubicBezTo>
                  <a:cubicBezTo>
                    <a:pt x="463" y="239"/>
                    <a:pt x="461" y="251"/>
                    <a:pt x="452" y="254"/>
                  </a:cubicBezTo>
                  <a:cubicBezTo>
                    <a:pt x="450" y="248"/>
                    <a:pt x="449" y="240"/>
                    <a:pt x="448" y="233"/>
                  </a:cubicBezTo>
                  <a:cubicBezTo>
                    <a:pt x="448" y="244"/>
                    <a:pt x="443" y="255"/>
                    <a:pt x="436" y="251"/>
                  </a:cubicBezTo>
                  <a:cubicBezTo>
                    <a:pt x="433" y="237"/>
                    <a:pt x="431" y="222"/>
                    <a:pt x="427" y="208"/>
                  </a:cubicBezTo>
                  <a:cubicBezTo>
                    <a:pt x="420" y="176"/>
                    <a:pt x="418" y="143"/>
                    <a:pt x="413" y="110"/>
                  </a:cubicBezTo>
                  <a:cubicBezTo>
                    <a:pt x="409" y="91"/>
                    <a:pt x="404" y="67"/>
                    <a:pt x="394" y="48"/>
                  </a:cubicBezTo>
                  <a:cubicBezTo>
                    <a:pt x="392" y="41"/>
                    <a:pt x="389" y="35"/>
                    <a:pt x="386" y="29"/>
                  </a:cubicBezTo>
                  <a:cubicBezTo>
                    <a:pt x="384" y="26"/>
                    <a:pt x="381" y="22"/>
                    <a:pt x="378" y="19"/>
                  </a:cubicBezTo>
                  <a:cubicBezTo>
                    <a:pt x="374" y="14"/>
                    <a:pt x="370" y="11"/>
                    <a:pt x="366" y="11"/>
                  </a:cubicBezTo>
                  <a:cubicBezTo>
                    <a:pt x="356" y="4"/>
                    <a:pt x="344" y="0"/>
                    <a:pt x="334" y="2"/>
                  </a:cubicBezTo>
                  <a:cubicBezTo>
                    <a:pt x="328" y="4"/>
                    <a:pt x="326" y="7"/>
                    <a:pt x="319" y="5"/>
                  </a:cubicBezTo>
                  <a:cubicBezTo>
                    <a:pt x="321" y="6"/>
                    <a:pt x="321" y="6"/>
                    <a:pt x="321" y="6"/>
                  </a:cubicBezTo>
                  <a:cubicBezTo>
                    <a:pt x="211" y="11"/>
                    <a:pt x="239" y="136"/>
                    <a:pt x="235" y="208"/>
                  </a:cubicBezTo>
                  <a:cubicBezTo>
                    <a:pt x="233" y="220"/>
                    <a:pt x="233" y="220"/>
                    <a:pt x="233" y="220"/>
                  </a:cubicBezTo>
                  <a:cubicBezTo>
                    <a:pt x="233" y="219"/>
                    <a:pt x="234" y="219"/>
                    <a:pt x="234" y="218"/>
                  </a:cubicBezTo>
                  <a:cubicBezTo>
                    <a:pt x="234" y="219"/>
                    <a:pt x="234" y="219"/>
                    <a:pt x="234" y="219"/>
                  </a:cubicBezTo>
                  <a:cubicBezTo>
                    <a:pt x="233" y="226"/>
                    <a:pt x="232" y="234"/>
                    <a:pt x="230" y="242"/>
                  </a:cubicBezTo>
                  <a:cubicBezTo>
                    <a:pt x="233" y="220"/>
                    <a:pt x="233" y="220"/>
                    <a:pt x="233" y="220"/>
                  </a:cubicBezTo>
                  <a:cubicBezTo>
                    <a:pt x="233" y="221"/>
                    <a:pt x="232" y="223"/>
                    <a:pt x="232" y="224"/>
                  </a:cubicBezTo>
                  <a:cubicBezTo>
                    <a:pt x="226" y="238"/>
                    <a:pt x="221" y="253"/>
                    <a:pt x="212" y="265"/>
                  </a:cubicBezTo>
                  <a:cubicBezTo>
                    <a:pt x="203" y="278"/>
                    <a:pt x="191" y="292"/>
                    <a:pt x="173" y="291"/>
                  </a:cubicBezTo>
                  <a:cubicBezTo>
                    <a:pt x="165" y="291"/>
                    <a:pt x="156" y="287"/>
                    <a:pt x="153" y="280"/>
                  </a:cubicBezTo>
                  <a:cubicBezTo>
                    <a:pt x="155" y="292"/>
                    <a:pt x="155" y="300"/>
                    <a:pt x="171" y="306"/>
                  </a:cubicBezTo>
                  <a:cubicBezTo>
                    <a:pt x="157" y="307"/>
                    <a:pt x="151" y="297"/>
                    <a:pt x="143" y="289"/>
                  </a:cubicBezTo>
                  <a:cubicBezTo>
                    <a:pt x="144" y="297"/>
                    <a:pt x="151" y="307"/>
                    <a:pt x="158" y="312"/>
                  </a:cubicBezTo>
                  <a:cubicBezTo>
                    <a:pt x="162" y="314"/>
                    <a:pt x="166" y="317"/>
                    <a:pt x="170" y="318"/>
                  </a:cubicBezTo>
                  <a:cubicBezTo>
                    <a:pt x="161" y="321"/>
                    <a:pt x="152" y="324"/>
                    <a:pt x="145" y="329"/>
                  </a:cubicBezTo>
                  <a:cubicBezTo>
                    <a:pt x="135" y="335"/>
                    <a:pt x="138" y="340"/>
                    <a:pt x="135" y="349"/>
                  </a:cubicBezTo>
                  <a:cubicBezTo>
                    <a:pt x="133" y="354"/>
                    <a:pt x="124" y="368"/>
                    <a:pt x="126" y="375"/>
                  </a:cubicBezTo>
                  <a:cubicBezTo>
                    <a:pt x="118" y="398"/>
                    <a:pt x="102" y="421"/>
                    <a:pt x="92" y="443"/>
                  </a:cubicBezTo>
                  <a:cubicBezTo>
                    <a:pt x="85" y="460"/>
                    <a:pt x="77" y="476"/>
                    <a:pt x="68" y="492"/>
                  </a:cubicBezTo>
                  <a:cubicBezTo>
                    <a:pt x="57" y="512"/>
                    <a:pt x="44" y="534"/>
                    <a:pt x="30" y="551"/>
                  </a:cubicBezTo>
                  <a:cubicBezTo>
                    <a:pt x="16" y="568"/>
                    <a:pt x="0" y="578"/>
                    <a:pt x="4" y="599"/>
                  </a:cubicBezTo>
                  <a:cubicBezTo>
                    <a:pt x="16" y="669"/>
                    <a:pt x="113" y="687"/>
                    <a:pt x="157" y="739"/>
                  </a:cubicBezTo>
                  <a:cubicBezTo>
                    <a:pt x="161" y="728"/>
                    <a:pt x="171" y="731"/>
                    <a:pt x="178" y="724"/>
                  </a:cubicBezTo>
                  <a:cubicBezTo>
                    <a:pt x="182" y="720"/>
                    <a:pt x="184" y="712"/>
                    <a:pt x="185" y="706"/>
                  </a:cubicBezTo>
                  <a:cubicBezTo>
                    <a:pt x="183" y="709"/>
                    <a:pt x="179" y="713"/>
                    <a:pt x="171" y="716"/>
                  </a:cubicBezTo>
                  <a:cubicBezTo>
                    <a:pt x="142" y="725"/>
                    <a:pt x="137" y="650"/>
                    <a:pt x="160" y="655"/>
                  </a:cubicBezTo>
                  <a:cubicBezTo>
                    <a:pt x="163" y="655"/>
                    <a:pt x="166" y="655"/>
                    <a:pt x="169" y="655"/>
                  </a:cubicBezTo>
                  <a:cubicBezTo>
                    <a:pt x="143" y="640"/>
                    <a:pt x="121" y="619"/>
                    <a:pt x="100" y="599"/>
                  </a:cubicBezTo>
                  <a:cubicBezTo>
                    <a:pt x="103" y="598"/>
                    <a:pt x="106" y="597"/>
                    <a:pt x="109" y="596"/>
                  </a:cubicBezTo>
                  <a:cubicBezTo>
                    <a:pt x="105" y="592"/>
                    <a:pt x="102" y="586"/>
                    <a:pt x="102" y="580"/>
                  </a:cubicBezTo>
                  <a:cubicBezTo>
                    <a:pt x="121" y="557"/>
                    <a:pt x="132" y="526"/>
                    <a:pt x="152" y="501"/>
                  </a:cubicBezTo>
                  <a:cubicBezTo>
                    <a:pt x="158" y="493"/>
                    <a:pt x="167" y="482"/>
                    <a:pt x="176" y="476"/>
                  </a:cubicBezTo>
                  <a:cubicBezTo>
                    <a:pt x="179" y="474"/>
                    <a:pt x="181" y="473"/>
                    <a:pt x="184" y="471"/>
                  </a:cubicBezTo>
                  <a:cubicBezTo>
                    <a:pt x="185" y="474"/>
                    <a:pt x="186" y="477"/>
                    <a:pt x="187" y="479"/>
                  </a:cubicBezTo>
                  <a:cubicBezTo>
                    <a:pt x="193" y="492"/>
                    <a:pt x="200" y="506"/>
                    <a:pt x="204" y="519"/>
                  </a:cubicBezTo>
                  <a:cubicBezTo>
                    <a:pt x="209" y="535"/>
                    <a:pt x="206" y="546"/>
                    <a:pt x="207" y="560"/>
                  </a:cubicBezTo>
                  <a:cubicBezTo>
                    <a:pt x="209" y="574"/>
                    <a:pt x="219" y="589"/>
                    <a:pt x="221" y="603"/>
                  </a:cubicBezTo>
                  <a:cubicBezTo>
                    <a:pt x="222" y="608"/>
                    <a:pt x="222" y="613"/>
                    <a:pt x="222" y="617"/>
                  </a:cubicBezTo>
                  <a:cubicBezTo>
                    <a:pt x="199" y="623"/>
                    <a:pt x="198" y="646"/>
                    <a:pt x="178" y="659"/>
                  </a:cubicBezTo>
                  <a:cubicBezTo>
                    <a:pt x="178" y="659"/>
                    <a:pt x="177" y="659"/>
                    <a:pt x="177" y="658"/>
                  </a:cubicBezTo>
                  <a:cubicBezTo>
                    <a:pt x="163" y="687"/>
                    <a:pt x="181" y="700"/>
                    <a:pt x="186" y="702"/>
                  </a:cubicBezTo>
                  <a:cubicBezTo>
                    <a:pt x="186" y="702"/>
                    <a:pt x="186" y="702"/>
                    <a:pt x="186" y="701"/>
                  </a:cubicBezTo>
                  <a:cubicBezTo>
                    <a:pt x="190" y="702"/>
                    <a:pt x="194" y="702"/>
                    <a:pt x="198" y="703"/>
                  </a:cubicBezTo>
                  <a:cubicBezTo>
                    <a:pt x="197" y="705"/>
                    <a:pt x="196" y="708"/>
                    <a:pt x="195" y="710"/>
                  </a:cubicBezTo>
                  <a:cubicBezTo>
                    <a:pt x="176" y="749"/>
                    <a:pt x="158" y="791"/>
                    <a:pt x="147" y="832"/>
                  </a:cubicBezTo>
                  <a:cubicBezTo>
                    <a:pt x="154" y="833"/>
                    <a:pt x="195" y="837"/>
                    <a:pt x="202" y="842"/>
                  </a:cubicBezTo>
                  <a:cubicBezTo>
                    <a:pt x="201" y="863"/>
                    <a:pt x="197" y="891"/>
                    <a:pt x="196" y="915"/>
                  </a:cubicBezTo>
                  <a:cubicBezTo>
                    <a:pt x="194" y="963"/>
                    <a:pt x="190" y="990"/>
                    <a:pt x="195" y="1029"/>
                  </a:cubicBezTo>
                  <a:cubicBezTo>
                    <a:pt x="201" y="1081"/>
                    <a:pt x="197" y="1136"/>
                    <a:pt x="190" y="1187"/>
                  </a:cubicBezTo>
                  <a:cubicBezTo>
                    <a:pt x="200" y="1191"/>
                    <a:pt x="209" y="1191"/>
                    <a:pt x="218" y="1191"/>
                  </a:cubicBezTo>
                  <a:cubicBezTo>
                    <a:pt x="216" y="1206"/>
                    <a:pt x="213" y="1221"/>
                    <a:pt x="213" y="1237"/>
                  </a:cubicBezTo>
                  <a:cubicBezTo>
                    <a:pt x="212" y="1255"/>
                    <a:pt x="214" y="1273"/>
                    <a:pt x="217" y="1291"/>
                  </a:cubicBezTo>
                  <a:cubicBezTo>
                    <a:pt x="225" y="1341"/>
                    <a:pt x="240" y="1389"/>
                    <a:pt x="259" y="1436"/>
                  </a:cubicBezTo>
                  <a:cubicBezTo>
                    <a:pt x="274" y="1473"/>
                    <a:pt x="294" y="1521"/>
                    <a:pt x="285" y="1560"/>
                  </a:cubicBezTo>
                  <a:cubicBezTo>
                    <a:pt x="280" y="1583"/>
                    <a:pt x="279" y="1609"/>
                    <a:pt x="281" y="1632"/>
                  </a:cubicBezTo>
                  <a:cubicBezTo>
                    <a:pt x="283" y="1648"/>
                    <a:pt x="290" y="1663"/>
                    <a:pt x="292" y="1679"/>
                  </a:cubicBezTo>
                  <a:cubicBezTo>
                    <a:pt x="294" y="1691"/>
                    <a:pt x="287" y="1699"/>
                    <a:pt x="301" y="1706"/>
                  </a:cubicBezTo>
                  <a:cubicBezTo>
                    <a:pt x="317" y="1713"/>
                    <a:pt x="366" y="1727"/>
                    <a:pt x="383" y="1719"/>
                  </a:cubicBezTo>
                  <a:cubicBezTo>
                    <a:pt x="392" y="1714"/>
                    <a:pt x="396" y="1709"/>
                    <a:pt x="398" y="1703"/>
                  </a:cubicBezTo>
                  <a:cubicBezTo>
                    <a:pt x="401" y="1708"/>
                    <a:pt x="405" y="1711"/>
                    <a:pt x="413" y="1712"/>
                  </a:cubicBezTo>
                  <a:cubicBezTo>
                    <a:pt x="428" y="1715"/>
                    <a:pt x="442" y="1713"/>
                    <a:pt x="456" y="1709"/>
                  </a:cubicBezTo>
                  <a:cubicBezTo>
                    <a:pt x="500" y="1697"/>
                    <a:pt x="454" y="1666"/>
                    <a:pt x="443" y="1643"/>
                  </a:cubicBezTo>
                  <a:cubicBezTo>
                    <a:pt x="439" y="1634"/>
                    <a:pt x="438" y="1622"/>
                    <a:pt x="437" y="1610"/>
                  </a:cubicBezTo>
                  <a:cubicBezTo>
                    <a:pt x="437" y="1588"/>
                    <a:pt x="432" y="1578"/>
                    <a:pt x="433" y="1563"/>
                  </a:cubicBezTo>
                  <a:cubicBezTo>
                    <a:pt x="434" y="1546"/>
                    <a:pt x="475" y="1428"/>
                    <a:pt x="479" y="1417"/>
                  </a:cubicBezTo>
                  <a:cubicBezTo>
                    <a:pt x="482" y="1406"/>
                    <a:pt x="519" y="1310"/>
                    <a:pt x="522" y="1297"/>
                  </a:cubicBezTo>
                  <a:cubicBezTo>
                    <a:pt x="524" y="1287"/>
                    <a:pt x="538" y="1222"/>
                    <a:pt x="542" y="1204"/>
                  </a:cubicBezTo>
                  <a:cubicBezTo>
                    <a:pt x="550" y="1201"/>
                    <a:pt x="549" y="1016"/>
                    <a:pt x="561" y="923"/>
                  </a:cubicBezTo>
                  <a:cubicBezTo>
                    <a:pt x="569" y="860"/>
                    <a:pt x="568" y="859"/>
                    <a:pt x="582" y="855"/>
                  </a:cubicBezTo>
                  <a:cubicBezTo>
                    <a:pt x="587" y="849"/>
                    <a:pt x="591" y="840"/>
                    <a:pt x="594" y="830"/>
                  </a:cubicBezTo>
                  <a:cubicBezTo>
                    <a:pt x="596" y="821"/>
                    <a:pt x="598" y="808"/>
                    <a:pt x="598" y="795"/>
                  </a:cubicBezTo>
                  <a:cubicBezTo>
                    <a:pt x="600" y="750"/>
                    <a:pt x="591" y="706"/>
                    <a:pt x="588" y="660"/>
                  </a:cubicBezTo>
                  <a:close/>
                  <a:moveTo>
                    <a:pt x="376" y="1659"/>
                  </a:moveTo>
                  <a:cubicBezTo>
                    <a:pt x="366" y="1644"/>
                    <a:pt x="365" y="1625"/>
                    <a:pt x="362" y="1608"/>
                  </a:cubicBezTo>
                  <a:cubicBezTo>
                    <a:pt x="367" y="1612"/>
                    <a:pt x="372" y="1616"/>
                    <a:pt x="374" y="1623"/>
                  </a:cubicBezTo>
                  <a:cubicBezTo>
                    <a:pt x="378" y="1635"/>
                    <a:pt x="376" y="1647"/>
                    <a:pt x="376" y="1659"/>
                  </a:cubicBezTo>
                  <a:close/>
                  <a:moveTo>
                    <a:pt x="432" y="1268"/>
                  </a:moveTo>
                  <a:cubicBezTo>
                    <a:pt x="429" y="1284"/>
                    <a:pt x="421" y="1302"/>
                    <a:pt x="416" y="1317"/>
                  </a:cubicBezTo>
                  <a:cubicBezTo>
                    <a:pt x="409" y="1339"/>
                    <a:pt x="408" y="1361"/>
                    <a:pt x="406" y="1383"/>
                  </a:cubicBezTo>
                  <a:cubicBezTo>
                    <a:pt x="404" y="1425"/>
                    <a:pt x="404" y="1467"/>
                    <a:pt x="388" y="1507"/>
                  </a:cubicBezTo>
                  <a:cubicBezTo>
                    <a:pt x="382" y="1522"/>
                    <a:pt x="374" y="1535"/>
                    <a:pt x="363" y="1547"/>
                  </a:cubicBezTo>
                  <a:cubicBezTo>
                    <a:pt x="361" y="1550"/>
                    <a:pt x="357" y="1553"/>
                    <a:pt x="353" y="1557"/>
                  </a:cubicBezTo>
                  <a:cubicBezTo>
                    <a:pt x="353" y="1553"/>
                    <a:pt x="352" y="1549"/>
                    <a:pt x="350" y="1546"/>
                  </a:cubicBezTo>
                  <a:cubicBezTo>
                    <a:pt x="349" y="1543"/>
                    <a:pt x="348" y="1541"/>
                    <a:pt x="347" y="1538"/>
                  </a:cubicBezTo>
                  <a:cubicBezTo>
                    <a:pt x="340" y="1511"/>
                    <a:pt x="330" y="1467"/>
                    <a:pt x="329" y="1444"/>
                  </a:cubicBezTo>
                  <a:cubicBezTo>
                    <a:pt x="327" y="1417"/>
                    <a:pt x="320" y="1330"/>
                    <a:pt x="320" y="1330"/>
                  </a:cubicBezTo>
                  <a:cubicBezTo>
                    <a:pt x="320" y="1330"/>
                    <a:pt x="320" y="1330"/>
                    <a:pt x="320" y="1330"/>
                  </a:cubicBezTo>
                  <a:cubicBezTo>
                    <a:pt x="319" y="1315"/>
                    <a:pt x="317" y="1300"/>
                    <a:pt x="315" y="1285"/>
                  </a:cubicBezTo>
                  <a:cubicBezTo>
                    <a:pt x="312" y="1268"/>
                    <a:pt x="307" y="1252"/>
                    <a:pt x="308" y="1235"/>
                  </a:cubicBezTo>
                  <a:cubicBezTo>
                    <a:pt x="310" y="1221"/>
                    <a:pt x="313" y="1208"/>
                    <a:pt x="315" y="1195"/>
                  </a:cubicBezTo>
                  <a:cubicBezTo>
                    <a:pt x="317" y="1194"/>
                    <a:pt x="319" y="1194"/>
                    <a:pt x="322" y="1194"/>
                  </a:cubicBezTo>
                  <a:cubicBezTo>
                    <a:pt x="335" y="1193"/>
                    <a:pt x="347" y="1193"/>
                    <a:pt x="360" y="1194"/>
                  </a:cubicBezTo>
                  <a:cubicBezTo>
                    <a:pt x="372" y="1195"/>
                    <a:pt x="420" y="1196"/>
                    <a:pt x="432" y="1197"/>
                  </a:cubicBezTo>
                  <a:cubicBezTo>
                    <a:pt x="432" y="1210"/>
                    <a:pt x="440" y="1213"/>
                    <a:pt x="432" y="1268"/>
                  </a:cubicBezTo>
                  <a:close/>
                  <a:moveTo>
                    <a:pt x="426" y="371"/>
                  </a:moveTo>
                  <a:cubicBezTo>
                    <a:pt x="417" y="395"/>
                    <a:pt x="392" y="526"/>
                    <a:pt x="392" y="526"/>
                  </a:cubicBezTo>
                  <a:cubicBezTo>
                    <a:pt x="392" y="526"/>
                    <a:pt x="392" y="526"/>
                    <a:pt x="384" y="526"/>
                  </a:cubicBezTo>
                  <a:cubicBezTo>
                    <a:pt x="384" y="526"/>
                    <a:pt x="384" y="526"/>
                    <a:pt x="301" y="363"/>
                  </a:cubicBezTo>
                  <a:cubicBezTo>
                    <a:pt x="301" y="354"/>
                    <a:pt x="243" y="379"/>
                    <a:pt x="243" y="379"/>
                  </a:cubicBezTo>
                  <a:cubicBezTo>
                    <a:pt x="243" y="379"/>
                    <a:pt x="243" y="346"/>
                    <a:pt x="243" y="273"/>
                  </a:cubicBezTo>
                  <a:cubicBezTo>
                    <a:pt x="243" y="273"/>
                    <a:pt x="243" y="273"/>
                    <a:pt x="276" y="264"/>
                  </a:cubicBezTo>
                  <a:cubicBezTo>
                    <a:pt x="285" y="289"/>
                    <a:pt x="293" y="322"/>
                    <a:pt x="293" y="322"/>
                  </a:cubicBezTo>
                  <a:cubicBezTo>
                    <a:pt x="293" y="322"/>
                    <a:pt x="293" y="322"/>
                    <a:pt x="310" y="354"/>
                  </a:cubicBezTo>
                  <a:cubicBezTo>
                    <a:pt x="384" y="485"/>
                    <a:pt x="384" y="485"/>
                    <a:pt x="384" y="485"/>
                  </a:cubicBezTo>
                  <a:cubicBezTo>
                    <a:pt x="384" y="485"/>
                    <a:pt x="384" y="485"/>
                    <a:pt x="417" y="363"/>
                  </a:cubicBezTo>
                  <a:cubicBezTo>
                    <a:pt x="426" y="354"/>
                    <a:pt x="417" y="297"/>
                    <a:pt x="417" y="297"/>
                  </a:cubicBezTo>
                  <a:cubicBezTo>
                    <a:pt x="417" y="297"/>
                    <a:pt x="417" y="297"/>
                    <a:pt x="417" y="281"/>
                  </a:cubicBezTo>
                  <a:cubicBezTo>
                    <a:pt x="417" y="281"/>
                    <a:pt x="417" y="281"/>
                    <a:pt x="426" y="289"/>
                  </a:cubicBezTo>
                  <a:cubicBezTo>
                    <a:pt x="426" y="289"/>
                    <a:pt x="426" y="289"/>
                    <a:pt x="467" y="371"/>
                  </a:cubicBezTo>
                  <a:cubicBezTo>
                    <a:pt x="467" y="371"/>
                    <a:pt x="467" y="371"/>
                    <a:pt x="426" y="371"/>
                  </a:cubicBezTo>
                  <a:close/>
                  <a:moveTo>
                    <a:pt x="487" y="649"/>
                  </a:moveTo>
                  <a:cubicBezTo>
                    <a:pt x="483" y="649"/>
                    <a:pt x="483" y="649"/>
                    <a:pt x="483" y="649"/>
                  </a:cubicBezTo>
                  <a:cubicBezTo>
                    <a:pt x="483" y="644"/>
                    <a:pt x="475" y="632"/>
                    <a:pt x="474" y="622"/>
                  </a:cubicBezTo>
                  <a:cubicBezTo>
                    <a:pt x="472" y="613"/>
                    <a:pt x="474" y="599"/>
                    <a:pt x="474" y="588"/>
                  </a:cubicBezTo>
                  <a:cubicBezTo>
                    <a:pt x="476" y="556"/>
                    <a:pt x="487" y="525"/>
                    <a:pt x="487" y="493"/>
                  </a:cubicBezTo>
                  <a:cubicBezTo>
                    <a:pt x="487" y="490"/>
                    <a:pt x="487" y="488"/>
                    <a:pt x="487" y="486"/>
                  </a:cubicBezTo>
                  <a:cubicBezTo>
                    <a:pt x="487" y="488"/>
                    <a:pt x="487" y="490"/>
                    <a:pt x="487" y="493"/>
                  </a:cubicBezTo>
                  <a:cubicBezTo>
                    <a:pt x="488" y="525"/>
                    <a:pt x="493" y="556"/>
                    <a:pt x="481" y="587"/>
                  </a:cubicBezTo>
                  <a:cubicBezTo>
                    <a:pt x="484" y="586"/>
                    <a:pt x="487" y="587"/>
                    <a:pt x="489" y="587"/>
                  </a:cubicBezTo>
                  <a:cubicBezTo>
                    <a:pt x="484" y="599"/>
                    <a:pt x="492" y="605"/>
                    <a:pt x="492" y="616"/>
                  </a:cubicBezTo>
                  <a:cubicBezTo>
                    <a:pt x="492" y="627"/>
                    <a:pt x="488" y="638"/>
                    <a:pt x="487" y="649"/>
                  </a:cubicBezTo>
                  <a:close/>
                </a:path>
              </a:pathLst>
            </a:custGeom>
            <a:solidFill>
              <a:schemeClr val="accent4"/>
            </a:solidFill>
            <a:ln w="9525">
              <a:noFill/>
              <a:round/>
              <a:headEnd/>
              <a:tailEnd/>
            </a:ln>
          </p:spPr>
          <p:txBody>
            <a:bodyPr/>
            <a:lstStyle/>
            <a:p>
              <a:pPr fontAlgn="auto">
                <a:spcBef>
                  <a:spcPts val="0"/>
                </a:spcBef>
                <a:spcAft>
                  <a:spcPts val="0"/>
                </a:spcAft>
                <a:defRPr/>
              </a:pPr>
              <a:endParaRPr lang="da-DK">
                <a:latin typeface="+mn-lt"/>
              </a:endParaRPr>
            </a:p>
          </p:txBody>
        </p:sp>
        <p:grpSp>
          <p:nvGrpSpPr>
            <p:cNvPr id="8" name="Gruppe 51"/>
            <p:cNvGrpSpPr>
              <a:grpSpLocks/>
            </p:cNvGrpSpPr>
            <p:nvPr/>
          </p:nvGrpSpPr>
          <p:grpSpPr bwMode="auto">
            <a:xfrm>
              <a:off x="5211020" y="1258644"/>
              <a:ext cx="953260" cy="3128723"/>
              <a:chOff x="2763678" y="1597834"/>
              <a:chExt cx="744650" cy="2444643"/>
            </a:xfrm>
            <a:solidFill>
              <a:schemeClr val="accent3"/>
            </a:solidFill>
          </p:grpSpPr>
          <p:sp>
            <p:nvSpPr>
              <p:cNvPr id="10" name="Freeform 125"/>
              <p:cNvSpPr>
                <a:spLocks/>
              </p:cNvSpPr>
              <p:nvPr/>
            </p:nvSpPr>
            <p:spPr bwMode="auto">
              <a:xfrm>
                <a:off x="2764652" y="1599232"/>
                <a:ext cx="743788" cy="2452477"/>
              </a:xfrm>
              <a:custGeom>
                <a:avLst/>
                <a:gdLst>
                  <a:gd name="T0" fmla="*/ 2147483647 w 364"/>
                  <a:gd name="T1" fmla="*/ 2147483647 h 1186"/>
                  <a:gd name="T2" fmla="*/ 2147483647 w 364"/>
                  <a:gd name="T3" fmla="*/ 2147483647 h 1186"/>
                  <a:gd name="T4" fmla="*/ 2147483647 w 364"/>
                  <a:gd name="T5" fmla="*/ 2147483647 h 1186"/>
                  <a:gd name="T6" fmla="*/ 2147483647 w 364"/>
                  <a:gd name="T7" fmla="*/ 2147483647 h 1186"/>
                  <a:gd name="T8" fmla="*/ 2147483647 w 364"/>
                  <a:gd name="T9" fmla="*/ 2147483647 h 1186"/>
                  <a:gd name="T10" fmla="*/ 2147483647 w 364"/>
                  <a:gd name="T11" fmla="*/ 2147483647 h 1186"/>
                  <a:gd name="T12" fmla="*/ 2147483647 w 364"/>
                  <a:gd name="T13" fmla="*/ 2147483647 h 1186"/>
                  <a:gd name="T14" fmla="*/ 2147483647 w 364"/>
                  <a:gd name="T15" fmla="*/ 2147483647 h 1186"/>
                  <a:gd name="T16" fmla="*/ 2147483647 w 364"/>
                  <a:gd name="T17" fmla="*/ 0 h 1186"/>
                  <a:gd name="T18" fmla="*/ 2147483647 w 364"/>
                  <a:gd name="T19" fmla="*/ 2147483647 h 1186"/>
                  <a:gd name="T20" fmla="*/ 2147483647 w 364"/>
                  <a:gd name="T21" fmla="*/ 2147483647 h 1186"/>
                  <a:gd name="T22" fmla="*/ 2147483647 w 364"/>
                  <a:gd name="T23" fmla="*/ 2147483647 h 1186"/>
                  <a:gd name="T24" fmla="*/ 2147483647 w 364"/>
                  <a:gd name="T25" fmla="*/ 2147483647 h 1186"/>
                  <a:gd name="T26" fmla="*/ 2147483647 w 364"/>
                  <a:gd name="T27" fmla="*/ 2147483647 h 1186"/>
                  <a:gd name="T28" fmla="*/ 2147483647 w 364"/>
                  <a:gd name="T29" fmla="*/ 2147483647 h 1186"/>
                  <a:gd name="T30" fmla="*/ 2147483647 w 364"/>
                  <a:gd name="T31" fmla="*/ 2147483647 h 1186"/>
                  <a:gd name="T32" fmla="*/ 2147483647 w 364"/>
                  <a:gd name="T33" fmla="*/ 2147483647 h 1186"/>
                  <a:gd name="T34" fmla="*/ 2147483647 w 364"/>
                  <a:gd name="T35" fmla="*/ 2147483647 h 1186"/>
                  <a:gd name="T36" fmla="*/ 2147483647 w 364"/>
                  <a:gd name="T37" fmla="*/ 2147483647 h 1186"/>
                  <a:gd name="T38" fmla="*/ 2147483647 w 364"/>
                  <a:gd name="T39" fmla="*/ 2147483647 h 1186"/>
                  <a:gd name="T40" fmla="*/ 2147483647 w 364"/>
                  <a:gd name="T41" fmla="*/ 2147483647 h 1186"/>
                  <a:gd name="T42" fmla="*/ 0 w 364"/>
                  <a:gd name="T43" fmla="*/ 2147483647 h 1186"/>
                  <a:gd name="T44" fmla="*/ 2147483647 w 364"/>
                  <a:gd name="T45" fmla="*/ 2147483647 h 1186"/>
                  <a:gd name="T46" fmla="*/ 2147483647 w 364"/>
                  <a:gd name="T47" fmla="*/ 2147483647 h 1186"/>
                  <a:gd name="T48" fmla="*/ 2147483647 w 364"/>
                  <a:gd name="T49" fmla="*/ 2147483647 h 1186"/>
                  <a:gd name="T50" fmla="*/ 2147483647 w 364"/>
                  <a:gd name="T51" fmla="*/ 2147483647 h 1186"/>
                  <a:gd name="T52" fmla="*/ 2147483647 w 364"/>
                  <a:gd name="T53" fmla="*/ 2147483647 h 1186"/>
                  <a:gd name="T54" fmla="*/ 2147483647 w 364"/>
                  <a:gd name="T55" fmla="*/ 2147483647 h 1186"/>
                  <a:gd name="T56" fmla="*/ 2147483647 w 364"/>
                  <a:gd name="T57" fmla="*/ 2147483647 h 1186"/>
                  <a:gd name="T58" fmla="*/ 2147483647 w 364"/>
                  <a:gd name="T59" fmla="*/ 2147483647 h 1186"/>
                  <a:gd name="T60" fmla="*/ 2147483647 w 364"/>
                  <a:gd name="T61" fmla="*/ 2147483647 h 1186"/>
                  <a:gd name="T62" fmla="*/ 2147483647 w 364"/>
                  <a:gd name="T63" fmla="*/ 2147483647 h 1186"/>
                  <a:gd name="T64" fmla="*/ 2147483647 w 364"/>
                  <a:gd name="T65" fmla="*/ 2147483647 h 1186"/>
                  <a:gd name="T66" fmla="*/ 2147483647 w 364"/>
                  <a:gd name="T67" fmla="*/ 2147483647 h 1186"/>
                  <a:gd name="T68" fmla="*/ 2147483647 w 364"/>
                  <a:gd name="T69" fmla="*/ 2147483647 h 1186"/>
                  <a:gd name="T70" fmla="*/ 2147483647 w 364"/>
                  <a:gd name="T71" fmla="*/ 2147483647 h 1186"/>
                  <a:gd name="T72" fmla="*/ 2147483647 w 364"/>
                  <a:gd name="T73" fmla="*/ 2147483647 h 1186"/>
                  <a:gd name="T74" fmla="*/ 2147483647 w 364"/>
                  <a:gd name="T75" fmla="*/ 2147483647 h 1186"/>
                  <a:gd name="T76" fmla="*/ 2147483647 w 364"/>
                  <a:gd name="T77" fmla="*/ 2147483647 h 1186"/>
                  <a:gd name="T78" fmla="*/ 2147483647 w 364"/>
                  <a:gd name="T79" fmla="*/ 2147483647 h 1186"/>
                  <a:gd name="T80" fmla="*/ 2147483647 w 364"/>
                  <a:gd name="T81" fmla="*/ 2147483647 h 1186"/>
                  <a:gd name="T82" fmla="*/ 2147483647 w 364"/>
                  <a:gd name="T83" fmla="*/ 2147483647 h 1186"/>
                  <a:gd name="T84" fmla="*/ 2147483647 w 364"/>
                  <a:gd name="T85" fmla="*/ 2147483647 h 1186"/>
                  <a:gd name="T86" fmla="*/ 2147483647 w 364"/>
                  <a:gd name="T87" fmla="*/ 2147483647 h 1186"/>
                  <a:gd name="T88" fmla="*/ 2147483647 w 364"/>
                  <a:gd name="T89" fmla="*/ 2147483647 h 1186"/>
                  <a:gd name="T90" fmla="*/ 2147483647 w 364"/>
                  <a:gd name="T91" fmla="*/ 2147483647 h 1186"/>
                  <a:gd name="T92" fmla="*/ 2147483647 w 364"/>
                  <a:gd name="T93" fmla="*/ 2147483647 h 1186"/>
                  <a:gd name="T94" fmla="*/ 2147483647 w 364"/>
                  <a:gd name="T95" fmla="*/ 2147483647 h 1186"/>
                  <a:gd name="T96" fmla="*/ 2147483647 w 364"/>
                  <a:gd name="T97" fmla="*/ 2147483647 h 1186"/>
                  <a:gd name="T98" fmla="*/ 2147483647 w 364"/>
                  <a:gd name="T99" fmla="*/ 2147483647 h 1186"/>
                  <a:gd name="T100" fmla="*/ 2147483647 w 364"/>
                  <a:gd name="T101" fmla="*/ 2147483647 h 1186"/>
                  <a:gd name="T102" fmla="*/ 2147483647 w 364"/>
                  <a:gd name="T103" fmla="*/ 2147483647 h 1186"/>
                  <a:gd name="T104" fmla="*/ 2147483647 w 364"/>
                  <a:gd name="T105" fmla="*/ 2147483647 h 1186"/>
                  <a:gd name="T106" fmla="*/ 2147483647 w 364"/>
                  <a:gd name="T107" fmla="*/ 2147483647 h 1186"/>
                  <a:gd name="T108" fmla="*/ 2147483647 w 364"/>
                  <a:gd name="T109" fmla="*/ 2147483647 h 1186"/>
                  <a:gd name="T110" fmla="*/ 2147483647 w 364"/>
                  <a:gd name="T111" fmla="*/ 2147483647 h 1186"/>
                  <a:gd name="T112" fmla="*/ 2147483647 w 364"/>
                  <a:gd name="T113" fmla="*/ 2147483647 h 1186"/>
                  <a:gd name="T114" fmla="*/ 2147483647 w 364"/>
                  <a:gd name="T115" fmla="*/ 2147483647 h 1186"/>
                  <a:gd name="T116" fmla="*/ 2147483647 w 364"/>
                  <a:gd name="T117" fmla="*/ 2147483647 h 118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64"/>
                  <a:gd name="T178" fmla="*/ 0 h 1186"/>
                  <a:gd name="T179" fmla="*/ 364 w 364"/>
                  <a:gd name="T180" fmla="*/ 1186 h 118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64" h="1186">
                    <a:moveTo>
                      <a:pt x="350" y="338"/>
                    </a:moveTo>
                    <a:lnTo>
                      <a:pt x="350" y="338"/>
                    </a:lnTo>
                    <a:lnTo>
                      <a:pt x="342" y="314"/>
                    </a:lnTo>
                    <a:lnTo>
                      <a:pt x="336" y="286"/>
                    </a:lnTo>
                    <a:lnTo>
                      <a:pt x="326" y="232"/>
                    </a:lnTo>
                    <a:lnTo>
                      <a:pt x="322" y="224"/>
                    </a:lnTo>
                    <a:lnTo>
                      <a:pt x="318" y="216"/>
                    </a:lnTo>
                    <a:lnTo>
                      <a:pt x="312" y="212"/>
                    </a:lnTo>
                    <a:lnTo>
                      <a:pt x="306" y="210"/>
                    </a:lnTo>
                    <a:lnTo>
                      <a:pt x="278" y="200"/>
                    </a:lnTo>
                    <a:lnTo>
                      <a:pt x="258" y="192"/>
                    </a:lnTo>
                    <a:lnTo>
                      <a:pt x="246" y="186"/>
                    </a:lnTo>
                    <a:lnTo>
                      <a:pt x="240" y="180"/>
                    </a:lnTo>
                    <a:lnTo>
                      <a:pt x="234" y="174"/>
                    </a:lnTo>
                    <a:lnTo>
                      <a:pt x="230" y="168"/>
                    </a:lnTo>
                    <a:lnTo>
                      <a:pt x="224" y="162"/>
                    </a:lnTo>
                    <a:lnTo>
                      <a:pt x="220" y="158"/>
                    </a:lnTo>
                    <a:lnTo>
                      <a:pt x="216" y="156"/>
                    </a:lnTo>
                    <a:lnTo>
                      <a:pt x="216" y="146"/>
                    </a:lnTo>
                    <a:lnTo>
                      <a:pt x="218" y="140"/>
                    </a:lnTo>
                    <a:lnTo>
                      <a:pt x="222" y="136"/>
                    </a:lnTo>
                    <a:lnTo>
                      <a:pt x="228" y="126"/>
                    </a:lnTo>
                    <a:lnTo>
                      <a:pt x="236" y="110"/>
                    </a:lnTo>
                    <a:lnTo>
                      <a:pt x="238" y="102"/>
                    </a:lnTo>
                    <a:lnTo>
                      <a:pt x="238" y="96"/>
                    </a:lnTo>
                    <a:lnTo>
                      <a:pt x="238" y="90"/>
                    </a:lnTo>
                    <a:lnTo>
                      <a:pt x="234" y="88"/>
                    </a:lnTo>
                    <a:lnTo>
                      <a:pt x="236" y="76"/>
                    </a:lnTo>
                    <a:lnTo>
                      <a:pt x="236" y="68"/>
                    </a:lnTo>
                    <a:lnTo>
                      <a:pt x="236" y="56"/>
                    </a:lnTo>
                    <a:lnTo>
                      <a:pt x="232" y="42"/>
                    </a:lnTo>
                    <a:lnTo>
                      <a:pt x="230" y="32"/>
                    </a:lnTo>
                    <a:lnTo>
                      <a:pt x="226" y="24"/>
                    </a:lnTo>
                    <a:lnTo>
                      <a:pt x="222" y="16"/>
                    </a:lnTo>
                    <a:lnTo>
                      <a:pt x="214" y="10"/>
                    </a:lnTo>
                    <a:lnTo>
                      <a:pt x="204" y="4"/>
                    </a:lnTo>
                    <a:lnTo>
                      <a:pt x="192" y="0"/>
                    </a:lnTo>
                    <a:lnTo>
                      <a:pt x="174" y="0"/>
                    </a:lnTo>
                    <a:lnTo>
                      <a:pt x="158" y="2"/>
                    </a:lnTo>
                    <a:lnTo>
                      <a:pt x="146" y="6"/>
                    </a:lnTo>
                    <a:lnTo>
                      <a:pt x="136" y="14"/>
                    </a:lnTo>
                    <a:lnTo>
                      <a:pt x="128" y="20"/>
                    </a:lnTo>
                    <a:lnTo>
                      <a:pt x="124" y="28"/>
                    </a:lnTo>
                    <a:lnTo>
                      <a:pt x="120" y="36"/>
                    </a:lnTo>
                    <a:lnTo>
                      <a:pt x="118" y="44"/>
                    </a:lnTo>
                    <a:lnTo>
                      <a:pt x="116" y="60"/>
                    </a:lnTo>
                    <a:lnTo>
                      <a:pt x="118" y="72"/>
                    </a:lnTo>
                    <a:lnTo>
                      <a:pt x="120" y="82"/>
                    </a:lnTo>
                    <a:lnTo>
                      <a:pt x="118" y="84"/>
                    </a:lnTo>
                    <a:lnTo>
                      <a:pt x="116" y="92"/>
                    </a:lnTo>
                    <a:lnTo>
                      <a:pt x="116" y="98"/>
                    </a:lnTo>
                    <a:lnTo>
                      <a:pt x="118" y="106"/>
                    </a:lnTo>
                    <a:lnTo>
                      <a:pt x="122" y="116"/>
                    </a:lnTo>
                    <a:lnTo>
                      <a:pt x="130" y="126"/>
                    </a:lnTo>
                    <a:lnTo>
                      <a:pt x="132" y="128"/>
                    </a:lnTo>
                    <a:lnTo>
                      <a:pt x="134" y="130"/>
                    </a:lnTo>
                    <a:lnTo>
                      <a:pt x="136" y="136"/>
                    </a:lnTo>
                    <a:lnTo>
                      <a:pt x="138" y="152"/>
                    </a:lnTo>
                    <a:lnTo>
                      <a:pt x="140" y="158"/>
                    </a:lnTo>
                    <a:lnTo>
                      <a:pt x="138" y="164"/>
                    </a:lnTo>
                    <a:lnTo>
                      <a:pt x="134" y="168"/>
                    </a:lnTo>
                    <a:lnTo>
                      <a:pt x="126" y="174"/>
                    </a:lnTo>
                    <a:lnTo>
                      <a:pt x="112" y="186"/>
                    </a:lnTo>
                    <a:lnTo>
                      <a:pt x="102" y="192"/>
                    </a:lnTo>
                    <a:lnTo>
                      <a:pt x="90" y="198"/>
                    </a:lnTo>
                    <a:lnTo>
                      <a:pt x="70" y="204"/>
                    </a:lnTo>
                    <a:lnTo>
                      <a:pt x="62" y="208"/>
                    </a:lnTo>
                    <a:lnTo>
                      <a:pt x="52" y="212"/>
                    </a:lnTo>
                    <a:lnTo>
                      <a:pt x="46" y="216"/>
                    </a:lnTo>
                    <a:lnTo>
                      <a:pt x="42" y="222"/>
                    </a:lnTo>
                    <a:lnTo>
                      <a:pt x="38" y="228"/>
                    </a:lnTo>
                    <a:lnTo>
                      <a:pt x="36" y="236"/>
                    </a:lnTo>
                    <a:lnTo>
                      <a:pt x="32" y="274"/>
                    </a:lnTo>
                    <a:lnTo>
                      <a:pt x="30" y="302"/>
                    </a:lnTo>
                    <a:lnTo>
                      <a:pt x="24" y="392"/>
                    </a:lnTo>
                    <a:lnTo>
                      <a:pt x="18" y="448"/>
                    </a:lnTo>
                    <a:lnTo>
                      <a:pt x="14" y="482"/>
                    </a:lnTo>
                    <a:lnTo>
                      <a:pt x="10" y="514"/>
                    </a:lnTo>
                    <a:lnTo>
                      <a:pt x="8" y="540"/>
                    </a:lnTo>
                    <a:lnTo>
                      <a:pt x="6" y="566"/>
                    </a:lnTo>
                    <a:lnTo>
                      <a:pt x="4" y="588"/>
                    </a:lnTo>
                    <a:lnTo>
                      <a:pt x="6" y="594"/>
                    </a:lnTo>
                    <a:lnTo>
                      <a:pt x="8" y="598"/>
                    </a:lnTo>
                    <a:lnTo>
                      <a:pt x="12" y="598"/>
                    </a:lnTo>
                    <a:lnTo>
                      <a:pt x="4" y="616"/>
                    </a:lnTo>
                    <a:lnTo>
                      <a:pt x="2" y="626"/>
                    </a:lnTo>
                    <a:lnTo>
                      <a:pt x="0" y="638"/>
                    </a:lnTo>
                    <a:lnTo>
                      <a:pt x="2" y="650"/>
                    </a:lnTo>
                    <a:lnTo>
                      <a:pt x="6" y="660"/>
                    </a:lnTo>
                    <a:lnTo>
                      <a:pt x="14" y="670"/>
                    </a:lnTo>
                    <a:lnTo>
                      <a:pt x="26" y="676"/>
                    </a:lnTo>
                    <a:lnTo>
                      <a:pt x="36" y="680"/>
                    </a:lnTo>
                    <a:lnTo>
                      <a:pt x="40" y="680"/>
                    </a:lnTo>
                    <a:lnTo>
                      <a:pt x="42" y="678"/>
                    </a:lnTo>
                    <a:lnTo>
                      <a:pt x="42" y="674"/>
                    </a:lnTo>
                    <a:lnTo>
                      <a:pt x="38" y="670"/>
                    </a:lnTo>
                    <a:lnTo>
                      <a:pt x="36" y="664"/>
                    </a:lnTo>
                    <a:lnTo>
                      <a:pt x="34" y="660"/>
                    </a:lnTo>
                    <a:lnTo>
                      <a:pt x="34" y="654"/>
                    </a:lnTo>
                    <a:lnTo>
                      <a:pt x="36" y="650"/>
                    </a:lnTo>
                    <a:lnTo>
                      <a:pt x="34" y="644"/>
                    </a:lnTo>
                    <a:lnTo>
                      <a:pt x="34" y="636"/>
                    </a:lnTo>
                    <a:lnTo>
                      <a:pt x="38" y="628"/>
                    </a:lnTo>
                    <a:lnTo>
                      <a:pt x="40" y="622"/>
                    </a:lnTo>
                    <a:lnTo>
                      <a:pt x="38" y="616"/>
                    </a:lnTo>
                    <a:lnTo>
                      <a:pt x="38" y="612"/>
                    </a:lnTo>
                    <a:lnTo>
                      <a:pt x="38" y="608"/>
                    </a:lnTo>
                    <a:lnTo>
                      <a:pt x="40" y="606"/>
                    </a:lnTo>
                    <a:lnTo>
                      <a:pt x="42" y="604"/>
                    </a:lnTo>
                    <a:lnTo>
                      <a:pt x="44" y="604"/>
                    </a:lnTo>
                    <a:lnTo>
                      <a:pt x="48" y="602"/>
                    </a:lnTo>
                    <a:lnTo>
                      <a:pt x="50" y="596"/>
                    </a:lnTo>
                    <a:lnTo>
                      <a:pt x="50" y="594"/>
                    </a:lnTo>
                    <a:lnTo>
                      <a:pt x="58" y="534"/>
                    </a:lnTo>
                    <a:lnTo>
                      <a:pt x="56" y="568"/>
                    </a:lnTo>
                    <a:lnTo>
                      <a:pt x="56" y="578"/>
                    </a:lnTo>
                    <a:lnTo>
                      <a:pt x="56" y="586"/>
                    </a:lnTo>
                    <a:lnTo>
                      <a:pt x="60" y="598"/>
                    </a:lnTo>
                    <a:lnTo>
                      <a:pt x="62" y="612"/>
                    </a:lnTo>
                    <a:lnTo>
                      <a:pt x="62" y="644"/>
                    </a:lnTo>
                    <a:lnTo>
                      <a:pt x="64" y="686"/>
                    </a:lnTo>
                    <a:lnTo>
                      <a:pt x="70" y="758"/>
                    </a:lnTo>
                    <a:lnTo>
                      <a:pt x="76" y="832"/>
                    </a:lnTo>
                    <a:lnTo>
                      <a:pt x="78" y="876"/>
                    </a:lnTo>
                    <a:lnTo>
                      <a:pt x="80" y="948"/>
                    </a:lnTo>
                    <a:lnTo>
                      <a:pt x="80" y="990"/>
                    </a:lnTo>
                    <a:lnTo>
                      <a:pt x="76" y="1022"/>
                    </a:lnTo>
                    <a:lnTo>
                      <a:pt x="74" y="1044"/>
                    </a:lnTo>
                    <a:lnTo>
                      <a:pt x="72" y="1068"/>
                    </a:lnTo>
                    <a:lnTo>
                      <a:pt x="74" y="1088"/>
                    </a:lnTo>
                    <a:lnTo>
                      <a:pt x="76" y="1104"/>
                    </a:lnTo>
                    <a:lnTo>
                      <a:pt x="84" y="1124"/>
                    </a:lnTo>
                    <a:lnTo>
                      <a:pt x="86" y="1130"/>
                    </a:lnTo>
                    <a:lnTo>
                      <a:pt x="84" y="1134"/>
                    </a:lnTo>
                    <a:lnTo>
                      <a:pt x="66" y="1150"/>
                    </a:lnTo>
                    <a:lnTo>
                      <a:pt x="56" y="1162"/>
                    </a:lnTo>
                    <a:lnTo>
                      <a:pt x="54" y="1166"/>
                    </a:lnTo>
                    <a:lnTo>
                      <a:pt x="54" y="1170"/>
                    </a:lnTo>
                    <a:lnTo>
                      <a:pt x="56" y="1174"/>
                    </a:lnTo>
                    <a:lnTo>
                      <a:pt x="60" y="1176"/>
                    </a:lnTo>
                    <a:lnTo>
                      <a:pt x="72" y="1180"/>
                    </a:lnTo>
                    <a:lnTo>
                      <a:pt x="86" y="1180"/>
                    </a:lnTo>
                    <a:lnTo>
                      <a:pt x="102" y="1174"/>
                    </a:lnTo>
                    <a:lnTo>
                      <a:pt x="118" y="1168"/>
                    </a:lnTo>
                    <a:lnTo>
                      <a:pt x="134" y="1164"/>
                    </a:lnTo>
                    <a:lnTo>
                      <a:pt x="146" y="1160"/>
                    </a:lnTo>
                    <a:lnTo>
                      <a:pt x="150" y="1158"/>
                    </a:lnTo>
                    <a:lnTo>
                      <a:pt x="152" y="1156"/>
                    </a:lnTo>
                    <a:lnTo>
                      <a:pt x="152" y="1152"/>
                    </a:lnTo>
                    <a:lnTo>
                      <a:pt x="150" y="1146"/>
                    </a:lnTo>
                    <a:lnTo>
                      <a:pt x="148" y="1138"/>
                    </a:lnTo>
                    <a:lnTo>
                      <a:pt x="150" y="1130"/>
                    </a:lnTo>
                    <a:lnTo>
                      <a:pt x="154" y="1116"/>
                    </a:lnTo>
                    <a:lnTo>
                      <a:pt x="156" y="1106"/>
                    </a:lnTo>
                    <a:lnTo>
                      <a:pt x="156" y="1090"/>
                    </a:lnTo>
                    <a:lnTo>
                      <a:pt x="156" y="1052"/>
                    </a:lnTo>
                    <a:lnTo>
                      <a:pt x="156" y="984"/>
                    </a:lnTo>
                    <a:lnTo>
                      <a:pt x="158" y="920"/>
                    </a:lnTo>
                    <a:lnTo>
                      <a:pt x="162" y="886"/>
                    </a:lnTo>
                    <a:lnTo>
                      <a:pt x="164" y="868"/>
                    </a:lnTo>
                    <a:lnTo>
                      <a:pt x="168" y="840"/>
                    </a:lnTo>
                    <a:lnTo>
                      <a:pt x="174" y="772"/>
                    </a:lnTo>
                    <a:lnTo>
                      <a:pt x="178" y="706"/>
                    </a:lnTo>
                    <a:lnTo>
                      <a:pt x="178" y="666"/>
                    </a:lnTo>
                    <a:lnTo>
                      <a:pt x="178" y="624"/>
                    </a:lnTo>
                    <a:lnTo>
                      <a:pt x="182" y="650"/>
                    </a:lnTo>
                    <a:lnTo>
                      <a:pt x="190" y="714"/>
                    </a:lnTo>
                    <a:lnTo>
                      <a:pt x="194" y="756"/>
                    </a:lnTo>
                    <a:lnTo>
                      <a:pt x="196" y="800"/>
                    </a:lnTo>
                    <a:lnTo>
                      <a:pt x="200" y="840"/>
                    </a:lnTo>
                    <a:lnTo>
                      <a:pt x="204" y="878"/>
                    </a:lnTo>
                    <a:lnTo>
                      <a:pt x="206" y="914"/>
                    </a:lnTo>
                    <a:lnTo>
                      <a:pt x="208" y="954"/>
                    </a:lnTo>
                    <a:lnTo>
                      <a:pt x="206" y="1012"/>
                    </a:lnTo>
                    <a:lnTo>
                      <a:pt x="206" y="1040"/>
                    </a:lnTo>
                    <a:lnTo>
                      <a:pt x="206" y="1078"/>
                    </a:lnTo>
                    <a:lnTo>
                      <a:pt x="208" y="1096"/>
                    </a:lnTo>
                    <a:lnTo>
                      <a:pt x="208" y="1112"/>
                    </a:lnTo>
                    <a:lnTo>
                      <a:pt x="212" y="1124"/>
                    </a:lnTo>
                    <a:lnTo>
                      <a:pt x="214" y="1126"/>
                    </a:lnTo>
                    <a:lnTo>
                      <a:pt x="216" y="1128"/>
                    </a:lnTo>
                    <a:lnTo>
                      <a:pt x="218" y="1142"/>
                    </a:lnTo>
                    <a:lnTo>
                      <a:pt x="220" y="1154"/>
                    </a:lnTo>
                    <a:lnTo>
                      <a:pt x="222" y="1162"/>
                    </a:lnTo>
                    <a:lnTo>
                      <a:pt x="226" y="1172"/>
                    </a:lnTo>
                    <a:lnTo>
                      <a:pt x="234" y="1178"/>
                    </a:lnTo>
                    <a:lnTo>
                      <a:pt x="246" y="1184"/>
                    </a:lnTo>
                    <a:lnTo>
                      <a:pt x="252" y="1186"/>
                    </a:lnTo>
                    <a:lnTo>
                      <a:pt x="262" y="1186"/>
                    </a:lnTo>
                    <a:lnTo>
                      <a:pt x="282" y="1182"/>
                    </a:lnTo>
                    <a:lnTo>
                      <a:pt x="290" y="1178"/>
                    </a:lnTo>
                    <a:lnTo>
                      <a:pt x="292" y="1176"/>
                    </a:lnTo>
                    <a:lnTo>
                      <a:pt x="294" y="1174"/>
                    </a:lnTo>
                    <a:lnTo>
                      <a:pt x="292" y="1168"/>
                    </a:lnTo>
                    <a:lnTo>
                      <a:pt x="288" y="1162"/>
                    </a:lnTo>
                    <a:lnTo>
                      <a:pt x="276" y="1148"/>
                    </a:lnTo>
                    <a:lnTo>
                      <a:pt x="274" y="1142"/>
                    </a:lnTo>
                    <a:lnTo>
                      <a:pt x="274" y="1140"/>
                    </a:lnTo>
                    <a:lnTo>
                      <a:pt x="274" y="1138"/>
                    </a:lnTo>
                    <a:lnTo>
                      <a:pt x="280" y="1132"/>
                    </a:lnTo>
                    <a:lnTo>
                      <a:pt x="284" y="1130"/>
                    </a:lnTo>
                    <a:lnTo>
                      <a:pt x="288" y="1128"/>
                    </a:lnTo>
                    <a:lnTo>
                      <a:pt x="288" y="1122"/>
                    </a:lnTo>
                    <a:lnTo>
                      <a:pt x="286" y="936"/>
                    </a:lnTo>
                    <a:lnTo>
                      <a:pt x="288" y="864"/>
                    </a:lnTo>
                    <a:lnTo>
                      <a:pt x="288" y="834"/>
                    </a:lnTo>
                    <a:lnTo>
                      <a:pt x="286" y="810"/>
                    </a:lnTo>
                    <a:lnTo>
                      <a:pt x="286" y="780"/>
                    </a:lnTo>
                    <a:lnTo>
                      <a:pt x="288" y="738"/>
                    </a:lnTo>
                    <a:lnTo>
                      <a:pt x="290" y="660"/>
                    </a:lnTo>
                    <a:lnTo>
                      <a:pt x="290" y="602"/>
                    </a:lnTo>
                    <a:lnTo>
                      <a:pt x="304" y="598"/>
                    </a:lnTo>
                    <a:lnTo>
                      <a:pt x="314" y="590"/>
                    </a:lnTo>
                    <a:lnTo>
                      <a:pt x="322" y="582"/>
                    </a:lnTo>
                    <a:lnTo>
                      <a:pt x="326" y="572"/>
                    </a:lnTo>
                    <a:lnTo>
                      <a:pt x="330" y="564"/>
                    </a:lnTo>
                    <a:lnTo>
                      <a:pt x="330" y="556"/>
                    </a:lnTo>
                    <a:lnTo>
                      <a:pt x="330" y="544"/>
                    </a:lnTo>
                    <a:lnTo>
                      <a:pt x="332" y="536"/>
                    </a:lnTo>
                    <a:lnTo>
                      <a:pt x="334" y="530"/>
                    </a:lnTo>
                    <a:lnTo>
                      <a:pt x="338" y="526"/>
                    </a:lnTo>
                    <a:lnTo>
                      <a:pt x="340" y="526"/>
                    </a:lnTo>
                    <a:lnTo>
                      <a:pt x="344" y="526"/>
                    </a:lnTo>
                    <a:lnTo>
                      <a:pt x="346" y="526"/>
                    </a:lnTo>
                    <a:lnTo>
                      <a:pt x="348" y="524"/>
                    </a:lnTo>
                    <a:lnTo>
                      <a:pt x="352" y="514"/>
                    </a:lnTo>
                    <a:lnTo>
                      <a:pt x="354" y="502"/>
                    </a:lnTo>
                    <a:lnTo>
                      <a:pt x="356" y="492"/>
                    </a:lnTo>
                    <a:lnTo>
                      <a:pt x="358" y="454"/>
                    </a:lnTo>
                    <a:lnTo>
                      <a:pt x="362" y="416"/>
                    </a:lnTo>
                    <a:lnTo>
                      <a:pt x="364" y="396"/>
                    </a:lnTo>
                    <a:lnTo>
                      <a:pt x="362" y="382"/>
                    </a:lnTo>
                    <a:lnTo>
                      <a:pt x="356" y="362"/>
                    </a:lnTo>
                    <a:lnTo>
                      <a:pt x="350" y="338"/>
                    </a:lnTo>
                    <a:close/>
                  </a:path>
                </a:pathLst>
              </a:custGeom>
              <a:solidFill>
                <a:schemeClr val="accent3"/>
              </a:solidFill>
              <a:ln w="9525">
                <a:noFill/>
                <a:round/>
                <a:headEnd/>
                <a:tailEnd/>
              </a:ln>
            </p:spPr>
            <p:txBody>
              <a:bodyPr/>
              <a:lstStyle/>
              <a:p>
                <a:pPr fontAlgn="auto">
                  <a:spcBef>
                    <a:spcPts val="0"/>
                  </a:spcBef>
                  <a:spcAft>
                    <a:spcPts val="0"/>
                  </a:spcAft>
                  <a:defRPr/>
                </a:pPr>
                <a:endParaRPr lang="da-DK">
                  <a:latin typeface="+mn-lt"/>
                </a:endParaRPr>
              </a:p>
            </p:txBody>
          </p:sp>
          <p:sp>
            <p:nvSpPr>
              <p:cNvPr id="11" name="Freeform 127"/>
              <p:cNvSpPr>
                <a:spLocks/>
              </p:cNvSpPr>
              <p:nvPr/>
            </p:nvSpPr>
            <p:spPr bwMode="auto">
              <a:xfrm>
                <a:off x="3016156" y="1924561"/>
                <a:ext cx="209678" cy="353852"/>
              </a:xfrm>
              <a:custGeom>
                <a:avLst/>
                <a:gdLst>
                  <a:gd name="T0" fmla="*/ 0 w 102"/>
                  <a:gd name="T1" fmla="*/ 2147483647 h 172"/>
                  <a:gd name="T2" fmla="*/ 0 w 102"/>
                  <a:gd name="T3" fmla="*/ 2147483647 h 172"/>
                  <a:gd name="T4" fmla="*/ 2147483647 w 102"/>
                  <a:gd name="T5" fmla="*/ 2147483647 h 172"/>
                  <a:gd name="T6" fmla="*/ 2147483647 w 102"/>
                  <a:gd name="T7" fmla="*/ 2147483647 h 172"/>
                  <a:gd name="T8" fmla="*/ 2147483647 w 102"/>
                  <a:gd name="T9" fmla="*/ 2147483647 h 172"/>
                  <a:gd name="T10" fmla="*/ 2147483647 w 102"/>
                  <a:gd name="T11" fmla="*/ 2147483647 h 172"/>
                  <a:gd name="T12" fmla="*/ 2147483647 w 102"/>
                  <a:gd name="T13" fmla="*/ 2147483647 h 172"/>
                  <a:gd name="T14" fmla="*/ 2147483647 w 102"/>
                  <a:gd name="T15" fmla="*/ 2147483647 h 172"/>
                  <a:gd name="T16" fmla="*/ 2147483647 w 102"/>
                  <a:gd name="T17" fmla="*/ 2147483647 h 172"/>
                  <a:gd name="T18" fmla="*/ 2147483647 w 102"/>
                  <a:gd name="T19" fmla="*/ 2147483647 h 172"/>
                  <a:gd name="T20" fmla="*/ 2147483647 w 102"/>
                  <a:gd name="T21" fmla="*/ 2147483647 h 172"/>
                  <a:gd name="T22" fmla="*/ 2147483647 w 102"/>
                  <a:gd name="T23" fmla="*/ 2147483647 h 172"/>
                  <a:gd name="T24" fmla="*/ 2147483647 w 102"/>
                  <a:gd name="T25" fmla="*/ 2147483647 h 172"/>
                  <a:gd name="T26" fmla="*/ 2147483647 w 102"/>
                  <a:gd name="T27" fmla="*/ 2147483647 h 172"/>
                  <a:gd name="T28" fmla="*/ 2147483647 w 102"/>
                  <a:gd name="T29" fmla="*/ 2147483647 h 172"/>
                  <a:gd name="T30" fmla="*/ 2147483647 w 102"/>
                  <a:gd name="T31" fmla="*/ 2147483647 h 172"/>
                  <a:gd name="T32" fmla="*/ 2147483647 w 102"/>
                  <a:gd name="T33" fmla="*/ 2147483647 h 172"/>
                  <a:gd name="T34" fmla="*/ 2147483647 w 102"/>
                  <a:gd name="T35" fmla="*/ 2147483647 h 172"/>
                  <a:gd name="T36" fmla="*/ 2147483647 w 102"/>
                  <a:gd name="T37" fmla="*/ 2147483647 h 172"/>
                  <a:gd name="T38" fmla="*/ 2147483647 w 102"/>
                  <a:gd name="T39" fmla="*/ 2147483647 h 172"/>
                  <a:gd name="T40" fmla="*/ 2147483647 w 102"/>
                  <a:gd name="T41" fmla="*/ 2147483647 h 172"/>
                  <a:gd name="T42" fmla="*/ 2147483647 w 102"/>
                  <a:gd name="T43" fmla="*/ 2147483647 h 172"/>
                  <a:gd name="T44" fmla="*/ 2147483647 w 102"/>
                  <a:gd name="T45" fmla="*/ 2147483647 h 172"/>
                  <a:gd name="T46" fmla="*/ 2147483647 w 102"/>
                  <a:gd name="T47" fmla="*/ 2147483647 h 172"/>
                  <a:gd name="T48" fmla="*/ 2147483647 w 102"/>
                  <a:gd name="T49" fmla="*/ 2147483647 h 172"/>
                  <a:gd name="T50" fmla="*/ 2147483647 w 102"/>
                  <a:gd name="T51" fmla="*/ 0 h 172"/>
                  <a:gd name="T52" fmla="*/ 2147483647 w 102"/>
                  <a:gd name="T53" fmla="*/ 0 h 172"/>
                  <a:gd name="T54" fmla="*/ 2147483647 w 102"/>
                  <a:gd name="T55" fmla="*/ 0 h 172"/>
                  <a:gd name="T56" fmla="*/ 2147483647 w 102"/>
                  <a:gd name="T57" fmla="*/ 2147483647 h 172"/>
                  <a:gd name="T58" fmla="*/ 2147483647 w 102"/>
                  <a:gd name="T59" fmla="*/ 2147483647 h 172"/>
                  <a:gd name="T60" fmla="*/ 2147483647 w 102"/>
                  <a:gd name="T61" fmla="*/ 2147483647 h 172"/>
                  <a:gd name="T62" fmla="*/ 2147483647 w 102"/>
                  <a:gd name="T63" fmla="*/ 2147483647 h 172"/>
                  <a:gd name="T64" fmla="*/ 2147483647 w 102"/>
                  <a:gd name="T65" fmla="*/ 2147483647 h 172"/>
                  <a:gd name="T66" fmla="*/ 2147483647 w 102"/>
                  <a:gd name="T67" fmla="*/ 2147483647 h 172"/>
                  <a:gd name="T68" fmla="*/ 2147483647 w 102"/>
                  <a:gd name="T69" fmla="*/ 2147483647 h 172"/>
                  <a:gd name="T70" fmla="*/ 2147483647 w 102"/>
                  <a:gd name="T71" fmla="*/ 2147483647 h 172"/>
                  <a:gd name="T72" fmla="*/ 2147483647 w 102"/>
                  <a:gd name="T73" fmla="*/ 2147483647 h 172"/>
                  <a:gd name="T74" fmla="*/ 2147483647 w 102"/>
                  <a:gd name="T75" fmla="*/ 2147483647 h 172"/>
                  <a:gd name="T76" fmla="*/ 2147483647 w 102"/>
                  <a:gd name="T77" fmla="*/ 2147483647 h 172"/>
                  <a:gd name="T78" fmla="*/ 2147483647 w 102"/>
                  <a:gd name="T79" fmla="*/ 2147483647 h 172"/>
                  <a:gd name="T80" fmla="*/ 2147483647 w 102"/>
                  <a:gd name="T81" fmla="*/ 2147483647 h 172"/>
                  <a:gd name="T82" fmla="*/ 2147483647 w 102"/>
                  <a:gd name="T83" fmla="*/ 2147483647 h 172"/>
                  <a:gd name="T84" fmla="*/ 0 w 102"/>
                  <a:gd name="T85" fmla="*/ 2147483647 h 1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2"/>
                  <a:gd name="T130" fmla="*/ 0 h 172"/>
                  <a:gd name="T131" fmla="*/ 102 w 102"/>
                  <a:gd name="T132" fmla="*/ 172 h 1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2" h="172">
                    <a:moveTo>
                      <a:pt x="0" y="14"/>
                    </a:moveTo>
                    <a:lnTo>
                      <a:pt x="0" y="14"/>
                    </a:lnTo>
                    <a:lnTo>
                      <a:pt x="2" y="22"/>
                    </a:lnTo>
                    <a:lnTo>
                      <a:pt x="4" y="32"/>
                    </a:lnTo>
                    <a:lnTo>
                      <a:pt x="8" y="42"/>
                    </a:lnTo>
                    <a:lnTo>
                      <a:pt x="12" y="66"/>
                    </a:lnTo>
                    <a:lnTo>
                      <a:pt x="18" y="106"/>
                    </a:lnTo>
                    <a:lnTo>
                      <a:pt x="24" y="126"/>
                    </a:lnTo>
                    <a:lnTo>
                      <a:pt x="30" y="146"/>
                    </a:lnTo>
                    <a:lnTo>
                      <a:pt x="38" y="162"/>
                    </a:lnTo>
                    <a:lnTo>
                      <a:pt x="42" y="168"/>
                    </a:lnTo>
                    <a:lnTo>
                      <a:pt x="46" y="172"/>
                    </a:lnTo>
                    <a:lnTo>
                      <a:pt x="64" y="144"/>
                    </a:lnTo>
                    <a:lnTo>
                      <a:pt x="78" y="118"/>
                    </a:lnTo>
                    <a:lnTo>
                      <a:pt x="90" y="94"/>
                    </a:lnTo>
                    <a:lnTo>
                      <a:pt x="98" y="72"/>
                    </a:lnTo>
                    <a:lnTo>
                      <a:pt x="102" y="52"/>
                    </a:lnTo>
                    <a:lnTo>
                      <a:pt x="102" y="34"/>
                    </a:lnTo>
                    <a:lnTo>
                      <a:pt x="100" y="16"/>
                    </a:lnTo>
                    <a:lnTo>
                      <a:pt x="100" y="10"/>
                    </a:lnTo>
                    <a:lnTo>
                      <a:pt x="96" y="6"/>
                    </a:lnTo>
                    <a:lnTo>
                      <a:pt x="90" y="0"/>
                    </a:lnTo>
                    <a:lnTo>
                      <a:pt x="88" y="0"/>
                    </a:lnTo>
                    <a:lnTo>
                      <a:pt x="88" y="2"/>
                    </a:lnTo>
                    <a:lnTo>
                      <a:pt x="86" y="6"/>
                    </a:lnTo>
                    <a:lnTo>
                      <a:pt x="86" y="14"/>
                    </a:lnTo>
                    <a:lnTo>
                      <a:pt x="82" y="20"/>
                    </a:lnTo>
                    <a:lnTo>
                      <a:pt x="74" y="30"/>
                    </a:lnTo>
                    <a:lnTo>
                      <a:pt x="66" y="34"/>
                    </a:lnTo>
                    <a:lnTo>
                      <a:pt x="56" y="38"/>
                    </a:lnTo>
                    <a:lnTo>
                      <a:pt x="44" y="38"/>
                    </a:lnTo>
                    <a:lnTo>
                      <a:pt x="32" y="34"/>
                    </a:lnTo>
                    <a:lnTo>
                      <a:pt x="20" y="26"/>
                    </a:lnTo>
                    <a:lnTo>
                      <a:pt x="12" y="16"/>
                    </a:lnTo>
                    <a:lnTo>
                      <a:pt x="6" y="6"/>
                    </a:lnTo>
                    <a:lnTo>
                      <a:pt x="0" y="1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id-ID"/>
              </a:p>
            </p:txBody>
          </p:sp>
          <p:sp>
            <p:nvSpPr>
              <p:cNvPr id="12" name="Freeform 128"/>
              <p:cNvSpPr>
                <a:spLocks/>
              </p:cNvSpPr>
              <p:nvPr/>
            </p:nvSpPr>
            <p:spPr bwMode="auto">
              <a:xfrm>
                <a:off x="3090470" y="2007429"/>
                <a:ext cx="62532" cy="292981"/>
              </a:xfrm>
              <a:custGeom>
                <a:avLst/>
                <a:gdLst>
                  <a:gd name="T0" fmla="*/ 2147483647 w 30"/>
                  <a:gd name="T1" fmla="*/ 2147483647 h 136"/>
                  <a:gd name="T2" fmla="*/ 2147483647 w 30"/>
                  <a:gd name="T3" fmla="*/ 2147483647 h 136"/>
                  <a:gd name="T4" fmla="*/ 2147483647 w 30"/>
                  <a:gd name="T5" fmla="*/ 2147483647 h 136"/>
                  <a:gd name="T6" fmla="*/ 0 w 30"/>
                  <a:gd name="T7" fmla="*/ 2147483647 h 136"/>
                  <a:gd name="T8" fmla="*/ 2147483647 w 30"/>
                  <a:gd name="T9" fmla="*/ 2147483647 h 136"/>
                  <a:gd name="T10" fmla="*/ 2147483647 w 30"/>
                  <a:gd name="T11" fmla="*/ 2147483647 h 136"/>
                  <a:gd name="T12" fmla="*/ 2147483647 w 30"/>
                  <a:gd name="T13" fmla="*/ 2147483647 h 136"/>
                  <a:gd name="T14" fmla="*/ 2147483647 w 30"/>
                  <a:gd name="T15" fmla="*/ 2147483647 h 136"/>
                  <a:gd name="T16" fmla="*/ 2147483647 w 30"/>
                  <a:gd name="T17" fmla="*/ 2147483647 h 136"/>
                  <a:gd name="T18" fmla="*/ 2147483647 w 30"/>
                  <a:gd name="T19" fmla="*/ 2147483647 h 136"/>
                  <a:gd name="T20" fmla="*/ 2147483647 w 30"/>
                  <a:gd name="T21" fmla="*/ 2147483647 h 136"/>
                  <a:gd name="T22" fmla="*/ 2147483647 w 30"/>
                  <a:gd name="T23" fmla="*/ 2147483647 h 136"/>
                  <a:gd name="T24" fmla="*/ 0 w 30"/>
                  <a:gd name="T25" fmla="*/ 2147483647 h 136"/>
                  <a:gd name="T26" fmla="*/ 0 w 30"/>
                  <a:gd name="T27" fmla="*/ 2147483647 h 136"/>
                  <a:gd name="T28" fmla="*/ 0 w 30"/>
                  <a:gd name="T29" fmla="*/ 2147483647 h 136"/>
                  <a:gd name="T30" fmla="*/ 2147483647 w 30"/>
                  <a:gd name="T31" fmla="*/ 2147483647 h 136"/>
                  <a:gd name="T32" fmla="*/ 2147483647 w 30"/>
                  <a:gd name="T33" fmla="*/ 0 h 136"/>
                  <a:gd name="T34" fmla="*/ 2147483647 w 30"/>
                  <a:gd name="T35" fmla="*/ 0 h 136"/>
                  <a:gd name="T36" fmla="*/ 2147483647 w 30"/>
                  <a:gd name="T37" fmla="*/ 2147483647 h 136"/>
                  <a:gd name="T38" fmla="*/ 2147483647 w 30"/>
                  <a:gd name="T39" fmla="*/ 2147483647 h 136"/>
                  <a:gd name="T40" fmla="*/ 2147483647 w 30"/>
                  <a:gd name="T41" fmla="*/ 2147483647 h 136"/>
                  <a:gd name="T42" fmla="*/ 2147483647 w 30"/>
                  <a:gd name="T43" fmla="*/ 2147483647 h 136"/>
                  <a:gd name="T44" fmla="*/ 2147483647 w 30"/>
                  <a:gd name="T45" fmla="*/ 2147483647 h 136"/>
                  <a:gd name="T46" fmla="*/ 2147483647 w 30"/>
                  <a:gd name="T47" fmla="*/ 2147483647 h 136"/>
                  <a:gd name="T48" fmla="*/ 2147483647 w 30"/>
                  <a:gd name="T49" fmla="*/ 2147483647 h 136"/>
                  <a:gd name="T50" fmla="*/ 2147483647 w 30"/>
                  <a:gd name="T51" fmla="*/ 2147483647 h 136"/>
                  <a:gd name="T52" fmla="*/ 2147483647 w 30"/>
                  <a:gd name="T53" fmla="*/ 2147483647 h 136"/>
                  <a:gd name="T54" fmla="*/ 2147483647 w 30"/>
                  <a:gd name="T55" fmla="*/ 2147483647 h 136"/>
                  <a:gd name="T56" fmla="*/ 2147483647 w 30"/>
                  <a:gd name="T57" fmla="*/ 2147483647 h 136"/>
                  <a:gd name="T58" fmla="*/ 2147483647 w 30"/>
                  <a:gd name="T59" fmla="*/ 2147483647 h 136"/>
                  <a:gd name="T60" fmla="*/ 2147483647 w 30"/>
                  <a:gd name="T61" fmla="*/ 2147483647 h 136"/>
                  <a:gd name="T62" fmla="*/ 2147483647 w 30"/>
                  <a:gd name="T63" fmla="*/ 2147483647 h 136"/>
                  <a:gd name="T64" fmla="*/ 2147483647 w 30"/>
                  <a:gd name="T65" fmla="*/ 2147483647 h 136"/>
                  <a:gd name="T66" fmla="*/ 2147483647 w 30"/>
                  <a:gd name="T67" fmla="*/ 2147483647 h 136"/>
                  <a:gd name="T68" fmla="*/ 2147483647 w 30"/>
                  <a:gd name="T69" fmla="*/ 2147483647 h 136"/>
                  <a:gd name="T70" fmla="*/ 2147483647 w 30"/>
                  <a:gd name="T71" fmla="*/ 2147483647 h 136"/>
                  <a:gd name="T72" fmla="*/ 2147483647 w 30"/>
                  <a:gd name="T73" fmla="*/ 2147483647 h 1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0"/>
                  <a:gd name="T112" fmla="*/ 0 h 136"/>
                  <a:gd name="T113" fmla="*/ 30 w 30"/>
                  <a:gd name="T114" fmla="*/ 136 h 1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0" h="136">
                    <a:moveTo>
                      <a:pt x="4" y="134"/>
                    </a:moveTo>
                    <a:lnTo>
                      <a:pt x="4" y="134"/>
                    </a:lnTo>
                    <a:lnTo>
                      <a:pt x="2" y="124"/>
                    </a:lnTo>
                    <a:lnTo>
                      <a:pt x="0" y="104"/>
                    </a:lnTo>
                    <a:lnTo>
                      <a:pt x="2" y="62"/>
                    </a:lnTo>
                    <a:lnTo>
                      <a:pt x="2" y="50"/>
                    </a:lnTo>
                    <a:lnTo>
                      <a:pt x="6" y="40"/>
                    </a:lnTo>
                    <a:lnTo>
                      <a:pt x="10" y="28"/>
                    </a:lnTo>
                    <a:lnTo>
                      <a:pt x="8" y="24"/>
                    </a:lnTo>
                    <a:lnTo>
                      <a:pt x="6" y="18"/>
                    </a:lnTo>
                    <a:lnTo>
                      <a:pt x="0" y="8"/>
                    </a:lnTo>
                    <a:lnTo>
                      <a:pt x="0" y="6"/>
                    </a:lnTo>
                    <a:lnTo>
                      <a:pt x="4" y="2"/>
                    </a:lnTo>
                    <a:lnTo>
                      <a:pt x="14" y="0"/>
                    </a:lnTo>
                    <a:lnTo>
                      <a:pt x="18" y="2"/>
                    </a:lnTo>
                    <a:lnTo>
                      <a:pt x="22" y="4"/>
                    </a:lnTo>
                    <a:lnTo>
                      <a:pt x="26" y="8"/>
                    </a:lnTo>
                    <a:lnTo>
                      <a:pt x="24" y="14"/>
                    </a:lnTo>
                    <a:lnTo>
                      <a:pt x="20" y="20"/>
                    </a:lnTo>
                    <a:lnTo>
                      <a:pt x="20" y="24"/>
                    </a:lnTo>
                    <a:lnTo>
                      <a:pt x="20" y="28"/>
                    </a:lnTo>
                    <a:lnTo>
                      <a:pt x="26" y="66"/>
                    </a:lnTo>
                    <a:lnTo>
                      <a:pt x="30" y="104"/>
                    </a:lnTo>
                    <a:lnTo>
                      <a:pt x="28" y="114"/>
                    </a:lnTo>
                    <a:lnTo>
                      <a:pt x="22" y="126"/>
                    </a:lnTo>
                    <a:lnTo>
                      <a:pt x="18" y="132"/>
                    </a:lnTo>
                    <a:lnTo>
                      <a:pt x="14" y="134"/>
                    </a:lnTo>
                    <a:lnTo>
                      <a:pt x="8" y="136"/>
                    </a:lnTo>
                    <a:lnTo>
                      <a:pt x="4" y="134"/>
                    </a:lnTo>
                    <a:close/>
                  </a:path>
                </a:pathLst>
              </a:custGeom>
              <a:solidFill>
                <a:schemeClr val="accent3"/>
              </a:solidFill>
              <a:ln w="9525">
                <a:noFill/>
                <a:round/>
                <a:headEnd/>
                <a:tailEnd/>
              </a:ln>
            </p:spPr>
            <p:txBody>
              <a:bodyPr/>
              <a:lstStyle/>
              <a:p>
                <a:pPr fontAlgn="auto">
                  <a:spcBef>
                    <a:spcPts val="0"/>
                  </a:spcBef>
                  <a:spcAft>
                    <a:spcPts val="0"/>
                  </a:spcAft>
                  <a:defRPr/>
                </a:pPr>
                <a:endParaRPr lang="da-DK">
                  <a:latin typeface="+mn-lt"/>
                </a:endParaRPr>
              </a:p>
            </p:txBody>
          </p:sp>
        </p:grpSp>
        <p:sp>
          <p:nvSpPr>
            <p:cNvPr id="9" name="Freeform 5"/>
            <p:cNvSpPr>
              <a:spLocks noEditPoints="1"/>
            </p:cNvSpPr>
            <p:nvPr/>
          </p:nvSpPr>
          <p:spPr bwMode="auto">
            <a:xfrm>
              <a:off x="6791243" y="1319416"/>
              <a:ext cx="969011" cy="3016567"/>
            </a:xfrm>
            <a:custGeom>
              <a:avLst/>
              <a:gdLst/>
              <a:ahLst/>
              <a:cxnLst>
                <a:cxn ang="0">
                  <a:pos x="463" y="788"/>
                </a:cxn>
                <a:cxn ang="0">
                  <a:pos x="470" y="944"/>
                </a:cxn>
                <a:cxn ang="0">
                  <a:pos x="497" y="1404"/>
                </a:cxn>
                <a:cxn ang="0">
                  <a:pos x="485" y="1473"/>
                </a:cxn>
                <a:cxn ang="0">
                  <a:pos x="509" y="1592"/>
                </a:cxn>
                <a:cxn ang="0">
                  <a:pos x="386" y="1521"/>
                </a:cxn>
                <a:cxn ang="0">
                  <a:pos x="349" y="1293"/>
                </a:cxn>
                <a:cxn ang="0">
                  <a:pos x="354" y="1113"/>
                </a:cxn>
                <a:cxn ang="0">
                  <a:pos x="301" y="973"/>
                </a:cxn>
                <a:cxn ang="0">
                  <a:pos x="279" y="1144"/>
                </a:cxn>
                <a:cxn ang="0">
                  <a:pos x="283" y="1349"/>
                </a:cxn>
                <a:cxn ang="0">
                  <a:pos x="308" y="1501"/>
                </a:cxn>
                <a:cxn ang="0">
                  <a:pos x="290" y="1540"/>
                </a:cxn>
                <a:cxn ang="0">
                  <a:pos x="270" y="1579"/>
                </a:cxn>
                <a:cxn ang="0">
                  <a:pos x="196" y="1603"/>
                </a:cxn>
                <a:cxn ang="0">
                  <a:pos x="192" y="1541"/>
                </a:cxn>
                <a:cxn ang="0">
                  <a:pos x="176" y="1433"/>
                </a:cxn>
                <a:cxn ang="0">
                  <a:pos x="171" y="1303"/>
                </a:cxn>
                <a:cxn ang="0">
                  <a:pos x="138" y="1082"/>
                </a:cxn>
                <a:cxn ang="0">
                  <a:pos x="115" y="941"/>
                </a:cxn>
                <a:cxn ang="0">
                  <a:pos x="24" y="874"/>
                </a:cxn>
                <a:cxn ang="0">
                  <a:pos x="14" y="848"/>
                </a:cxn>
                <a:cxn ang="0">
                  <a:pos x="11" y="479"/>
                </a:cxn>
                <a:cxn ang="0">
                  <a:pos x="108" y="264"/>
                </a:cxn>
                <a:cxn ang="0">
                  <a:pos x="176" y="217"/>
                </a:cxn>
                <a:cxn ang="0">
                  <a:pos x="159" y="156"/>
                </a:cxn>
                <a:cxn ang="0">
                  <a:pos x="146" y="92"/>
                </a:cxn>
                <a:cxn ang="0">
                  <a:pos x="295" y="92"/>
                </a:cxn>
                <a:cxn ang="0">
                  <a:pos x="293" y="144"/>
                </a:cxn>
                <a:cxn ang="0">
                  <a:pos x="283" y="172"/>
                </a:cxn>
                <a:cxn ang="0">
                  <a:pos x="304" y="231"/>
                </a:cxn>
                <a:cxn ang="0">
                  <a:pos x="409" y="260"/>
                </a:cxn>
                <a:cxn ang="0">
                  <a:pos x="457" y="306"/>
                </a:cxn>
                <a:cxn ang="0">
                  <a:pos x="472" y="389"/>
                </a:cxn>
                <a:cxn ang="0">
                  <a:pos x="494" y="532"/>
                </a:cxn>
                <a:cxn ang="0">
                  <a:pos x="500" y="582"/>
                </a:cxn>
                <a:cxn ang="0">
                  <a:pos x="498" y="634"/>
                </a:cxn>
                <a:cxn ang="0">
                  <a:pos x="475" y="785"/>
                </a:cxn>
                <a:cxn ang="0">
                  <a:pos x="193" y="359"/>
                </a:cxn>
                <a:cxn ang="0">
                  <a:pos x="383" y="694"/>
                </a:cxn>
                <a:cxn ang="0">
                  <a:pos x="324" y="529"/>
                </a:cxn>
                <a:cxn ang="0">
                  <a:pos x="299" y="423"/>
                </a:cxn>
                <a:cxn ang="0">
                  <a:pos x="281" y="220"/>
                </a:cxn>
                <a:cxn ang="0">
                  <a:pos x="244" y="305"/>
                </a:cxn>
                <a:cxn ang="0">
                  <a:pos x="201" y="258"/>
                </a:cxn>
                <a:cxn ang="0">
                  <a:pos x="179" y="220"/>
                </a:cxn>
              </a:cxnLst>
              <a:rect l="0" t="0" r="r" b="b"/>
              <a:pathLst>
                <a:path w="516" h="1608">
                  <a:moveTo>
                    <a:pt x="475" y="785"/>
                  </a:moveTo>
                  <a:cubicBezTo>
                    <a:pt x="474" y="788"/>
                    <a:pt x="466" y="786"/>
                    <a:pt x="463" y="788"/>
                  </a:cubicBezTo>
                  <a:cubicBezTo>
                    <a:pt x="468" y="818"/>
                    <a:pt x="460" y="848"/>
                    <a:pt x="460" y="873"/>
                  </a:cubicBezTo>
                  <a:cubicBezTo>
                    <a:pt x="459" y="895"/>
                    <a:pt x="466" y="920"/>
                    <a:pt x="470" y="944"/>
                  </a:cubicBezTo>
                  <a:cubicBezTo>
                    <a:pt x="481" y="1012"/>
                    <a:pt x="494" y="1085"/>
                    <a:pt x="496" y="1161"/>
                  </a:cubicBezTo>
                  <a:cubicBezTo>
                    <a:pt x="497" y="1241"/>
                    <a:pt x="497" y="1324"/>
                    <a:pt x="497" y="1404"/>
                  </a:cubicBezTo>
                  <a:cubicBezTo>
                    <a:pt x="497" y="1418"/>
                    <a:pt x="496" y="1430"/>
                    <a:pt x="494" y="1442"/>
                  </a:cubicBezTo>
                  <a:cubicBezTo>
                    <a:pt x="492" y="1453"/>
                    <a:pt x="486" y="1462"/>
                    <a:pt x="485" y="1473"/>
                  </a:cubicBezTo>
                  <a:cubicBezTo>
                    <a:pt x="482" y="1490"/>
                    <a:pt x="485" y="1509"/>
                    <a:pt x="473" y="1516"/>
                  </a:cubicBezTo>
                  <a:cubicBezTo>
                    <a:pt x="477" y="1549"/>
                    <a:pt x="516" y="1552"/>
                    <a:pt x="509" y="1592"/>
                  </a:cubicBezTo>
                  <a:cubicBezTo>
                    <a:pt x="483" y="1606"/>
                    <a:pt x="422" y="1608"/>
                    <a:pt x="417" y="1575"/>
                  </a:cubicBezTo>
                  <a:cubicBezTo>
                    <a:pt x="383" y="1580"/>
                    <a:pt x="386" y="1549"/>
                    <a:pt x="386" y="1521"/>
                  </a:cubicBezTo>
                  <a:cubicBezTo>
                    <a:pt x="387" y="1516"/>
                    <a:pt x="377" y="1520"/>
                    <a:pt x="376" y="1516"/>
                  </a:cubicBezTo>
                  <a:cubicBezTo>
                    <a:pt x="352" y="1460"/>
                    <a:pt x="350" y="1375"/>
                    <a:pt x="349" y="1293"/>
                  </a:cubicBezTo>
                  <a:cubicBezTo>
                    <a:pt x="349" y="1248"/>
                    <a:pt x="349" y="1201"/>
                    <a:pt x="351" y="1156"/>
                  </a:cubicBezTo>
                  <a:cubicBezTo>
                    <a:pt x="352" y="1142"/>
                    <a:pt x="355" y="1126"/>
                    <a:pt x="354" y="1113"/>
                  </a:cubicBezTo>
                  <a:cubicBezTo>
                    <a:pt x="353" y="1107"/>
                    <a:pt x="349" y="1097"/>
                    <a:pt x="346" y="1089"/>
                  </a:cubicBezTo>
                  <a:cubicBezTo>
                    <a:pt x="331" y="1049"/>
                    <a:pt x="316" y="1011"/>
                    <a:pt x="301" y="973"/>
                  </a:cubicBezTo>
                  <a:cubicBezTo>
                    <a:pt x="295" y="958"/>
                    <a:pt x="292" y="940"/>
                    <a:pt x="278" y="932"/>
                  </a:cubicBezTo>
                  <a:cubicBezTo>
                    <a:pt x="281" y="1000"/>
                    <a:pt x="279" y="1072"/>
                    <a:pt x="279" y="1144"/>
                  </a:cubicBezTo>
                  <a:cubicBezTo>
                    <a:pt x="279" y="1179"/>
                    <a:pt x="275" y="1213"/>
                    <a:pt x="277" y="1247"/>
                  </a:cubicBezTo>
                  <a:cubicBezTo>
                    <a:pt x="279" y="1282"/>
                    <a:pt x="278" y="1317"/>
                    <a:pt x="283" y="1349"/>
                  </a:cubicBezTo>
                  <a:cubicBezTo>
                    <a:pt x="287" y="1370"/>
                    <a:pt x="293" y="1391"/>
                    <a:pt x="298" y="1412"/>
                  </a:cubicBezTo>
                  <a:cubicBezTo>
                    <a:pt x="305" y="1442"/>
                    <a:pt x="312" y="1467"/>
                    <a:pt x="308" y="1501"/>
                  </a:cubicBezTo>
                  <a:cubicBezTo>
                    <a:pt x="307" y="1508"/>
                    <a:pt x="306" y="1518"/>
                    <a:pt x="304" y="1523"/>
                  </a:cubicBezTo>
                  <a:cubicBezTo>
                    <a:pt x="301" y="1530"/>
                    <a:pt x="292" y="1533"/>
                    <a:pt x="290" y="1540"/>
                  </a:cubicBezTo>
                  <a:cubicBezTo>
                    <a:pt x="287" y="1550"/>
                    <a:pt x="292" y="1563"/>
                    <a:pt x="287" y="1572"/>
                  </a:cubicBezTo>
                  <a:cubicBezTo>
                    <a:pt x="283" y="1577"/>
                    <a:pt x="277" y="1577"/>
                    <a:pt x="270" y="1579"/>
                  </a:cubicBezTo>
                  <a:cubicBezTo>
                    <a:pt x="256" y="1586"/>
                    <a:pt x="238" y="1602"/>
                    <a:pt x="224" y="1605"/>
                  </a:cubicBezTo>
                  <a:cubicBezTo>
                    <a:pt x="216" y="1606"/>
                    <a:pt x="206" y="1603"/>
                    <a:pt x="196" y="1603"/>
                  </a:cubicBezTo>
                  <a:cubicBezTo>
                    <a:pt x="178" y="1601"/>
                    <a:pt x="164" y="1602"/>
                    <a:pt x="166" y="1580"/>
                  </a:cubicBezTo>
                  <a:cubicBezTo>
                    <a:pt x="167" y="1564"/>
                    <a:pt x="186" y="1552"/>
                    <a:pt x="192" y="1541"/>
                  </a:cubicBezTo>
                  <a:cubicBezTo>
                    <a:pt x="201" y="1522"/>
                    <a:pt x="199" y="1480"/>
                    <a:pt x="191" y="1458"/>
                  </a:cubicBezTo>
                  <a:cubicBezTo>
                    <a:pt x="187" y="1449"/>
                    <a:pt x="178" y="1442"/>
                    <a:pt x="176" y="1433"/>
                  </a:cubicBezTo>
                  <a:cubicBezTo>
                    <a:pt x="171" y="1415"/>
                    <a:pt x="172" y="1388"/>
                    <a:pt x="173" y="1366"/>
                  </a:cubicBezTo>
                  <a:cubicBezTo>
                    <a:pt x="174" y="1344"/>
                    <a:pt x="173" y="1323"/>
                    <a:pt x="171" y="1303"/>
                  </a:cubicBezTo>
                  <a:cubicBezTo>
                    <a:pt x="167" y="1261"/>
                    <a:pt x="165" y="1218"/>
                    <a:pt x="161" y="1176"/>
                  </a:cubicBezTo>
                  <a:cubicBezTo>
                    <a:pt x="158" y="1143"/>
                    <a:pt x="145" y="1112"/>
                    <a:pt x="138" y="1082"/>
                  </a:cubicBezTo>
                  <a:cubicBezTo>
                    <a:pt x="134" y="1067"/>
                    <a:pt x="130" y="1050"/>
                    <a:pt x="127" y="1035"/>
                  </a:cubicBezTo>
                  <a:cubicBezTo>
                    <a:pt x="120" y="1006"/>
                    <a:pt x="112" y="977"/>
                    <a:pt x="115" y="941"/>
                  </a:cubicBezTo>
                  <a:cubicBezTo>
                    <a:pt x="89" y="937"/>
                    <a:pt x="66" y="941"/>
                    <a:pt x="51" y="927"/>
                  </a:cubicBezTo>
                  <a:cubicBezTo>
                    <a:pt x="39" y="918"/>
                    <a:pt x="26" y="891"/>
                    <a:pt x="24" y="874"/>
                  </a:cubicBezTo>
                  <a:cubicBezTo>
                    <a:pt x="23" y="866"/>
                    <a:pt x="23" y="859"/>
                    <a:pt x="25" y="852"/>
                  </a:cubicBezTo>
                  <a:cubicBezTo>
                    <a:pt x="25" y="847"/>
                    <a:pt x="15" y="852"/>
                    <a:pt x="14" y="848"/>
                  </a:cubicBezTo>
                  <a:cubicBezTo>
                    <a:pt x="10" y="782"/>
                    <a:pt x="0" y="717"/>
                    <a:pt x="0" y="647"/>
                  </a:cubicBezTo>
                  <a:cubicBezTo>
                    <a:pt x="1" y="592"/>
                    <a:pt x="9" y="536"/>
                    <a:pt x="11" y="479"/>
                  </a:cubicBezTo>
                  <a:cubicBezTo>
                    <a:pt x="12" y="422"/>
                    <a:pt x="15" y="364"/>
                    <a:pt x="24" y="310"/>
                  </a:cubicBezTo>
                  <a:cubicBezTo>
                    <a:pt x="50" y="295"/>
                    <a:pt x="77" y="277"/>
                    <a:pt x="108" y="264"/>
                  </a:cubicBezTo>
                  <a:cubicBezTo>
                    <a:pt x="120" y="259"/>
                    <a:pt x="135" y="256"/>
                    <a:pt x="144" y="249"/>
                  </a:cubicBezTo>
                  <a:cubicBezTo>
                    <a:pt x="154" y="242"/>
                    <a:pt x="174" y="227"/>
                    <a:pt x="176" y="217"/>
                  </a:cubicBezTo>
                  <a:cubicBezTo>
                    <a:pt x="179" y="199"/>
                    <a:pt x="171" y="184"/>
                    <a:pt x="167" y="172"/>
                  </a:cubicBezTo>
                  <a:cubicBezTo>
                    <a:pt x="164" y="166"/>
                    <a:pt x="162" y="159"/>
                    <a:pt x="159" y="156"/>
                  </a:cubicBezTo>
                  <a:cubicBezTo>
                    <a:pt x="154" y="149"/>
                    <a:pt x="146" y="148"/>
                    <a:pt x="142" y="142"/>
                  </a:cubicBezTo>
                  <a:cubicBezTo>
                    <a:pt x="135" y="129"/>
                    <a:pt x="132" y="97"/>
                    <a:pt x="146" y="92"/>
                  </a:cubicBezTo>
                  <a:cubicBezTo>
                    <a:pt x="148" y="42"/>
                    <a:pt x="164" y="7"/>
                    <a:pt x="213" y="3"/>
                  </a:cubicBezTo>
                  <a:cubicBezTo>
                    <a:pt x="269" y="0"/>
                    <a:pt x="302" y="30"/>
                    <a:pt x="295" y="92"/>
                  </a:cubicBezTo>
                  <a:cubicBezTo>
                    <a:pt x="297" y="99"/>
                    <a:pt x="302" y="98"/>
                    <a:pt x="304" y="105"/>
                  </a:cubicBezTo>
                  <a:cubicBezTo>
                    <a:pt x="307" y="119"/>
                    <a:pt x="300" y="137"/>
                    <a:pt x="293" y="144"/>
                  </a:cubicBezTo>
                  <a:cubicBezTo>
                    <a:pt x="290" y="147"/>
                    <a:pt x="287" y="148"/>
                    <a:pt x="285" y="152"/>
                  </a:cubicBezTo>
                  <a:cubicBezTo>
                    <a:pt x="284" y="156"/>
                    <a:pt x="285" y="165"/>
                    <a:pt x="283" y="172"/>
                  </a:cubicBezTo>
                  <a:cubicBezTo>
                    <a:pt x="282" y="181"/>
                    <a:pt x="277" y="197"/>
                    <a:pt x="281" y="210"/>
                  </a:cubicBezTo>
                  <a:cubicBezTo>
                    <a:pt x="282" y="216"/>
                    <a:pt x="296" y="227"/>
                    <a:pt x="304" y="231"/>
                  </a:cubicBezTo>
                  <a:cubicBezTo>
                    <a:pt x="314" y="235"/>
                    <a:pt x="328" y="236"/>
                    <a:pt x="340" y="240"/>
                  </a:cubicBezTo>
                  <a:cubicBezTo>
                    <a:pt x="363" y="247"/>
                    <a:pt x="384" y="253"/>
                    <a:pt x="409" y="260"/>
                  </a:cubicBezTo>
                  <a:cubicBezTo>
                    <a:pt x="423" y="265"/>
                    <a:pt x="437" y="267"/>
                    <a:pt x="444" y="275"/>
                  </a:cubicBezTo>
                  <a:cubicBezTo>
                    <a:pt x="449" y="281"/>
                    <a:pt x="453" y="295"/>
                    <a:pt x="457" y="306"/>
                  </a:cubicBezTo>
                  <a:cubicBezTo>
                    <a:pt x="461" y="317"/>
                    <a:pt x="465" y="329"/>
                    <a:pt x="467" y="338"/>
                  </a:cubicBezTo>
                  <a:cubicBezTo>
                    <a:pt x="470" y="355"/>
                    <a:pt x="469" y="372"/>
                    <a:pt x="472" y="389"/>
                  </a:cubicBezTo>
                  <a:cubicBezTo>
                    <a:pt x="477" y="421"/>
                    <a:pt x="482" y="452"/>
                    <a:pt x="487" y="485"/>
                  </a:cubicBezTo>
                  <a:cubicBezTo>
                    <a:pt x="489" y="501"/>
                    <a:pt x="490" y="518"/>
                    <a:pt x="494" y="532"/>
                  </a:cubicBezTo>
                  <a:cubicBezTo>
                    <a:pt x="497" y="542"/>
                    <a:pt x="507" y="551"/>
                    <a:pt x="507" y="563"/>
                  </a:cubicBezTo>
                  <a:cubicBezTo>
                    <a:pt x="507" y="570"/>
                    <a:pt x="501" y="576"/>
                    <a:pt x="500" y="582"/>
                  </a:cubicBezTo>
                  <a:cubicBezTo>
                    <a:pt x="500" y="588"/>
                    <a:pt x="505" y="593"/>
                    <a:pt x="505" y="599"/>
                  </a:cubicBezTo>
                  <a:cubicBezTo>
                    <a:pt x="506" y="613"/>
                    <a:pt x="500" y="624"/>
                    <a:pt x="498" y="634"/>
                  </a:cubicBezTo>
                  <a:cubicBezTo>
                    <a:pt x="495" y="646"/>
                    <a:pt x="495" y="660"/>
                    <a:pt x="493" y="673"/>
                  </a:cubicBezTo>
                  <a:cubicBezTo>
                    <a:pt x="488" y="708"/>
                    <a:pt x="480" y="750"/>
                    <a:pt x="475" y="785"/>
                  </a:cubicBezTo>
                  <a:close/>
                  <a:moveTo>
                    <a:pt x="177" y="222"/>
                  </a:moveTo>
                  <a:cubicBezTo>
                    <a:pt x="171" y="267"/>
                    <a:pt x="183" y="313"/>
                    <a:pt x="193" y="359"/>
                  </a:cubicBezTo>
                  <a:cubicBezTo>
                    <a:pt x="213" y="461"/>
                    <a:pt x="204" y="581"/>
                    <a:pt x="208" y="694"/>
                  </a:cubicBezTo>
                  <a:cubicBezTo>
                    <a:pt x="266" y="693"/>
                    <a:pt x="327" y="693"/>
                    <a:pt x="383" y="694"/>
                  </a:cubicBezTo>
                  <a:cubicBezTo>
                    <a:pt x="378" y="677"/>
                    <a:pt x="370" y="659"/>
                    <a:pt x="362" y="642"/>
                  </a:cubicBezTo>
                  <a:cubicBezTo>
                    <a:pt x="347" y="606"/>
                    <a:pt x="336" y="567"/>
                    <a:pt x="324" y="529"/>
                  </a:cubicBezTo>
                  <a:cubicBezTo>
                    <a:pt x="318" y="511"/>
                    <a:pt x="310" y="492"/>
                    <a:pt x="306" y="473"/>
                  </a:cubicBezTo>
                  <a:cubicBezTo>
                    <a:pt x="302" y="458"/>
                    <a:pt x="301" y="440"/>
                    <a:pt x="299" y="423"/>
                  </a:cubicBezTo>
                  <a:cubicBezTo>
                    <a:pt x="293" y="371"/>
                    <a:pt x="288" y="317"/>
                    <a:pt x="285" y="267"/>
                  </a:cubicBezTo>
                  <a:cubicBezTo>
                    <a:pt x="284" y="252"/>
                    <a:pt x="288" y="234"/>
                    <a:pt x="281" y="220"/>
                  </a:cubicBezTo>
                  <a:cubicBezTo>
                    <a:pt x="270" y="239"/>
                    <a:pt x="263" y="261"/>
                    <a:pt x="251" y="279"/>
                  </a:cubicBezTo>
                  <a:cubicBezTo>
                    <a:pt x="251" y="290"/>
                    <a:pt x="252" y="301"/>
                    <a:pt x="244" y="305"/>
                  </a:cubicBezTo>
                  <a:cubicBezTo>
                    <a:pt x="242" y="304"/>
                    <a:pt x="245" y="297"/>
                    <a:pt x="243" y="296"/>
                  </a:cubicBezTo>
                  <a:cubicBezTo>
                    <a:pt x="225" y="286"/>
                    <a:pt x="215" y="272"/>
                    <a:pt x="201" y="258"/>
                  </a:cubicBezTo>
                  <a:cubicBezTo>
                    <a:pt x="194" y="250"/>
                    <a:pt x="185" y="241"/>
                    <a:pt x="182" y="232"/>
                  </a:cubicBezTo>
                  <a:cubicBezTo>
                    <a:pt x="181" y="228"/>
                    <a:pt x="183" y="223"/>
                    <a:pt x="179" y="220"/>
                  </a:cubicBezTo>
                  <a:cubicBezTo>
                    <a:pt x="177" y="220"/>
                    <a:pt x="177" y="221"/>
                    <a:pt x="177" y="222"/>
                  </a:cubicBezTo>
                  <a:close/>
                </a:path>
              </a:pathLst>
            </a:custGeom>
            <a:solidFill>
              <a:schemeClr val="accent5"/>
            </a:solidFill>
            <a:ln w="9525">
              <a:noFill/>
              <a:round/>
              <a:headEnd/>
              <a:tailEnd/>
            </a:ln>
          </p:spPr>
          <p:txBody>
            <a:bodyPr/>
            <a:lstStyle/>
            <a:p>
              <a:pPr fontAlgn="auto">
                <a:spcBef>
                  <a:spcPts val="0"/>
                </a:spcBef>
                <a:spcAft>
                  <a:spcPts val="0"/>
                </a:spcAft>
                <a:defRPr/>
              </a:pPr>
              <a:endParaRPr lang="da-DK">
                <a:latin typeface="+mn-lt"/>
              </a:endParaRPr>
            </a:p>
          </p:txBody>
        </p:sp>
      </p:grpSp>
      <p:sp>
        <p:nvSpPr>
          <p:cNvPr id="22" name="Content Placeholder 2"/>
          <p:cNvSpPr txBox="1">
            <a:spLocks/>
          </p:cNvSpPr>
          <p:nvPr/>
        </p:nvSpPr>
        <p:spPr>
          <a:xfrm>
            <a:off x="830612" y="4763395"/>
            <a:ext cx="5006071" cy="1276100"/>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r>
              <a:rPr lang="id-ID" sz="2000" b="1" dirty="0" smtClean="0">
                <a:solidFill>
                  <a:schemeClr val="bg1">
                    <a:lumMod val="50000"/>
                  </a:schemeClr>
                </a:solidFill>
                <a:ea typeface="Roboto" panose="02000000000000000000" pitchFamily="2" charset="0"/>
              </a:rPr>
              <a:t>Vision.</a:t>
            </a:r>
          </a:p>
          <a:p>
            <a:r>
              <a:rPr lang="en-US" sz="1100" dirty="0" smtClean="0">
                <a:solidFill>
                  <a:schemeClr val="bg1">
                    <a:lumMod val="65000"/>
                  </a:schemeClr>
                </a:solidFill>
                <a:ea typeface="Roboto" panose="02000000000000000000" pitchFamily="2" charset="0"/>
              </a:rPr>
              <a:t>It was </a:t>
            </a:r>
            <a:r>
              <a:rPr lang="en-US" sz="1100" dirty="0" err="1" smtClean="0">
                <a:solidFill>
                  <a:schemeClr val="bg1">
                    <a:lumMod val="65000"/>
                  </a:schemeClr>
                </a:solidFill>
                <a:ea typeface="Roboto" panose="02000000000000000000" pitchFamily="2" charset="0"/>
              </a:rPr>
              <a:t>popularised</a:t>
            </a:r>
            <a:r>
              <a:rPr lang="en-US" sz="1100" dirty="0" smtClean="0">
                <a:solidFill>
                  <a:schemeClr val="bg1">
                    <a:lumMod val="65000"/>
                  </a:schemeClr>
                </a:solidFill>
                <a:ea typeface="Roboto" panose="02000000000000000000" pitchFamily="2" charset="0"/>
              </a:rPr>
              <a:t> in the 1960s with the release of </a:t>
            </a:r>
            <a:r>
              <a:rPr lang="en-US" sz="1100" dirty="0" err="1" smtClean="0">
                <a:solidFill>
                  <a:schemeClr val="bg1">
                    <a:lumMod val="65000"/>
                  </a:schemeClr>
                </a:solidFill>
                <a:ea typeface="Roboto" panose="02000000000000000000" pitchFamily="2" charset="0"/>
              </a:rPr>
              <a:t>Letraset</a:t>
            </a:r>
            <a:r>
              <a:rPr lang="en-US" sz="1100" dirty="0" smtClean="0">
                <a:solidFill>
                  <a:schemeClr val="bg1">
                    <a:lumMod val="65000"/>
                  </a:schemeClr>
                </a:solidFill>
                <a:ea typeface="Roboto" panose="02000000000000000000" pitchFamily="2" charset="0"/>
              </a:rPr>
              <a:t> sheets containing Lorem Ipsum passages, and more recently with desktop publishing software like Aldus PageMaker including versions of Lorem </a:t>
            </a:r>
            <a:r>
              <a:rPr lang="en-US" sz="1100" dirty="0" err="1" smtClean="0">
                <a:solidFill>
                  <a:schemeClr val="bg1">
                    <a:lumMod val="65000"/>
                  </a:schemeClr>
                </a:solidFill>
                <a:ea typeface="Roboto" panose="02000000000000000000" pitchFamily="2" charset="0"/>
              </a:rPr>
              <a:t>Ipsum</a:t>
            </a:r>
            <a:r>
              <a:rPr lang="en-US" sz="1100" dirty="0" smtClean="0">
                <a:solidFill>
                  <a:schemeClr val="bg1">
                    <a:lumMod val="65000"/>
                  </a:schemeClr>
                </a:solidFill>
                <a:ea typeface="Roboto" panose="02000000000000000000" pitchFamily="2" charset="0"/>
              </a:rPr>
              <a:t>.</a:t>
            </a:r>
            <a:r>
              <a:rPr lang="id-ID" sz="1100" dirty="0" smtClean="0">
                <a:solidFill>
                  <a:schemeClr val="bg1">
                    <a:lumMod val="65000"/>
                  </a:schemeClr>
                </a:solidFill>
                <a:ea typeface="Roboto" panose="02000000000000000000" pitchFamily="2" charset="0"/>
              </a:rPr>
              <a:t> </a:t>
            </a:r>
            <a:r>
              <a:rPr lang="en-US" sz="1200" dirty="0">
                <a:solidFill>
                  <a:schemeClr val="bg1">
                    <a:lumMod val="65000"/>
                  </a:schemeClr>
                </a:solidFill>
                <a:ea typeface="Roboto" panose="02000000000000000000" pitchFamily="2" charset="0"/>
              </a:rPr>
              <a:t>when an unknown printer took a galley of type and scrambled it to make a type specimen book. It has survived not only five centuries, but also the leap into electronic typesetting.</a:t>
            </a:r>
          </a:p>
        </p:txBody>
      </p:sp>
      <p:sp>
        <p:nvSpPr>
          <p:cNvPr id="23" name="Content Placeholder 2"/>
          <p:cNvSpPr txBox="1">
            <a:spLocks/>
          </p:cNvSpPr>
          <p:nvPr/>
        </p:nvSpPr>
        <p:spPr>
          <a:xfrm>
            <a:off x="6330840" y="4777909"/>
            <a:ext cx="5006071" cy="1276100"/>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2000" b="1" dirty="0" smtClean="0">
                <a:solidFill>
                  <a:schemeClr val="bg1">
                    <a:lumMod val="50000"/>
                  </a:schemeClr>
                </a:solidFill>
                <a:ea typeface="Roboto" panose="02000000000000000000" pitchFamily="2" charset="0"/>
              </a:rPr>
              <a:t>Mission.</a:t>
            </a:r>
          </a:p>
          <a:p>
            <a:pPr algn="l"/>
            <a:r>
              <a:rPr lang="en-US" sz="1100" dirty="0" smtClean="0">
                <a:solidFill>
                  <a:schemeClr val="bg1">
                    <a:lumMod val="65000"/>
                  </a:schemeClr>
                </a:solidFill>
                <a:ea typeface="Roboto" panose="02000000000000000000" pitchFamily="2" charset="0"/>
              </a:rPr>
              <a:t>It was </a:t>
            </a:r>
            <a:r>
              <a:rPr lang="en-US" sz="1100" dirty="0" err="1" smtClean="0">
                <a:solidFill>
                  <a:schemeClr val="bg1">
                    <a:lumMod val="65000"/>
                  </a:schemeClr>
                </a:solidFill>
                <a:ea typeface="Roboto" panose="02000000000000000000" pitchFamily="2" charset="0"/>
              </a:rPr>
              <a:t>popularised</a:t>
            </a:r>
            <a:r>
              <a:rPr lang="en-US" sz="1100" dirty="0" smtClean="0">
                <a:solidFill>
                  <a:schemeClr val="bg1">
                    <a:lumMod val="65000"/>
                  </a:schemeClr>
                </a:solidFill>
                <a:ea typeface="Roboto" panose="02000000000000000000" pitchFamily="2" charset="0"/>
              </a:rPr>
              <a:t> in the 1960s with the release of </a:t>
            </a:r>
            <a:r>
              <a:rPr lang="en-US" sz="1100" dirty="0" err="1" smtClean="0">
                <a:solidFill>
                  <a:schemeClr val="bg1">
                    <a:lumMod val="65000"/>
                  </a:schemeClr>
                </a:solidFill>
                <a:ea typeface="Roboto" panose="02000000000000000000" pitchFamily="2" charset="0"/>
              </a:rPr>
              <a:t>Letraset</a:t>
            </a:r>
            <a:r>
              <a:rPr lang="en-US" sz="1100" dirty="0" smtClean="0">
                <a:solidFill>
                  <a:schemeClr val="bg1">
                    <a:lumMod val="65000"/>
                  </a:schemeClr>
                </a:solidFill>
                <a:ea typeface="Roboto" panose="02000000000000000000" pitchFamily="2" charset="0"/>
              </a:rPr>
              <a:t> sheets containing Lorem Ipsum passages, and more recently with desktop publishing software like Aldus PageMaker including versions of Lorem </a:t>
            </a:r>
            <a:r>
              <a:rPr lang="en-US" sz="1100" dirty="0" err="1" smtClean="0">
                <a:solidFill>
                  <a:schemeClr val="bg1">
                    <a:lumMod val="65000"/>
                  </a:schemeClr>
                </a:solidFill>
                <a:ea typeface="Roboto" panose="02000000000000000000" pitchFamily="2" charset="0"/>
              </a:rPr>
              <a:t>Ipsum</a:t>
            </a:r>
            <a:r>
              <a:rPr lang="en-US" sz="1100" dirty="0" smtClean="0">
                <a:solidFill>
                  <a:schemeClr val="bg1">
                    <a:lumMod val="65000"/>
                  </a:schemeClr>
                </a:solidFill>
                <a:ea typeface="Roboto" panose="02000000000000000000" pitchFamily="2" charset="0"/>
              </a:rPr>
              <a:t>.</a:t>
            </a:r>
            <a:r>
              <a:rPr lang="id-ID" sz="1100" dirty="0" smtClean="0">
                <a:solidFill>
                  <a:schemeClr val="bg1">
                    <a:lumMod val="65000"/>
                  </a:schemeClr>
                </a:solidFill>
                <a:ea typeface="Roboto" panose="02000000000000000000" pitchFamily="2" charset="0"/>
              </a:rPr>
              <a:t> </a:t>
            </a:r>
            <a:r>
              <a:rPr lang="en-US" sz="1200" dirty="0">
                <a:solidFill>
                  <a:schemeClr val="bg1">
                    <a:lumMod val="65000"/>
                  </a:schemeClr>
                </a:solidFill>
                <a:ea typeface="Roboto" panose="02000000000000000000" pitchFamily="2" charset="0"/>
              </a:rPr>
              <a:t>when an unknown printer took a galley of type and scrambled it to make a type specimen book. It has survived not only five centuries, but also the leap into electronic typesetting.</a:t>
            </a:r>
          </a:p>
        </p:txBody>
      </p:sp>
      <p:cxnSp>
        <p:nvCxnSpPr>
          <p:cNvPr id="24" name="Straight Connector 23"/>
          <p:cNvCxnSpPr/>
          <p:nvPr/>
        </p:nvCxnSpPr>
        <p:spPr>
          <a:xfrm>
            <a:off x="6066973" y="4888749"/>
            <a:ext cx="0" cy="1224000"/>
          </a:xfrm>
          <a:prstGeom prst="line">
            <a:avLst/>
          </a:prstGeom>
          <a:ln w="127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3277540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14" presetClass="entr" presetSubtype="5" fill="hold" nodeType="withEffect">
                                  <p:stCondLst>
                                    <p:cond delay="1500"/>
                                  </p:stCondLst>
                                  <p:childTnLst>
                                    <p:set>
                                      <p:cBhvr>
                                        <p:cTn id="12" dur="1" fill="hold">
                                          <p:stCondLst>
                                            <p:cond delay="0"/>
                                          </p:stCondLst>
                                        </p:cTn>
                                        <p:tgtEl>
                                          <p:spTgt spid="5"/>
                                        </p:tgtEl>
                                        <p:attrNameLst>
                                          <p:attrName>style.visibility</p:attrName>
                                        </p:attrNameLst>
                                      </p:cBhvr>
                                      <p:to>
                                        <p:strVal val="visible"/>
                                      </p:to>
                                    </p:set>
                                    <p:animEffect transition="in" filter="randombar(vertical)">
                                      <p:cBhvr>
                                        <p:cTn id="13" dur="1000"/>
                                        <p:tgtEl>
                                          <p:spTgt spid="5"/>
                                        </p:tgtEl>
                                      </p:cBhvr>
                                    </p:animEffect>
                                  </p:childTnLst>
                                </p:cTn>
                              </p:par>
                              <p:par>
                                <p:cTn id="14" presetID="22" presetClass="entr" presetSubtype="2" fill="hold" grpId="0" nodeType="withEffect">
                                  <p:stCondLst>
                                    <p:cond delay="2500"/>
                                  </p:stCondLst>
                                  <p:childTnLst>
                                    <p:set>
                                      <p:cBhvr>
                                        <p:cTn id="15" dur="1" fill="hold">
                                          <p:stCondLst>
                                            <p:cond delay="0"/>
                                          </p:stCondLst>
                                        </p:cTn>
                                        <p:tgtEl>
                                          <p:spTgt spid="22"/>
                                        </p:tgtEl>
                                        <p:attrNameLst>
                                          <p:attrName>style.visibility</p:attrName>
                                        </p:attrNameLst>
                                      </p:cBhvr>
                                      <p:to>
                                        <p:strVal val="visible"/>
                                      </p:to>
                                    </p:set>
                                    <p:animEffect transition="in" filter="wipe(right)">
                                      <p:cBhvr>
                                        <p:cTn id="16" dur="500"/>
                                        <p:tgtEl>
                                          <p:spTgt spid="22"/>
                                        </p:tgtEl>
                                      </p:cBhvr>
                                    </p:animEffect>
                                  </p:childTnLst>
                                </p:cTn>
                              </p:par>
                              <p:par>
                                <p:cTn id="17" presetID="22" presetClass="entr" presetSubtype="8" fill="hold" grpId="0" nodeType="withEffect">
                                  <p:stCondLst>
                                    <p:cond delay="2500"/>
                                  </p:stCondLst>
                                  <p:childTnLst>
                                    <p:set>
                                      <p:cBhvr>
                                        <p:cTn id="18" dur="1" fill="hold">
                                          <p:stCondLst>
                                            <p:cond delay="0"/>
                                          </p:stCondLst>
                                        </p:cTn>
                                        <p:tgtEl>
                                          <p:spTgt spid="23"/>
                                        </p:tgtEl>
                                        <p:attrNameLst>
                                          <p:attrName>style.visibility</p:attrName>
                                        </p:attrNameLst>
                                      </p:cBhvr>
                                      <p:to>
                                        <p:strVal val="visible"/>
                                      </p:to>
                                    </p:set>
                                    <p:animEffect transition="in" filter="wipe(left)">
                                      <p:cBhvr>
                                        <p:cTn id="19" dur="500"/>
                                        <p:tgtEl>
                                          <p:spTgt spid="23"/>
                                        </p:tgtEl>
                                      </p:cBhvr>
                                    </p:animEffect>
                                  </p:childTnLst>
                                </p:cTn>
                              </p:par>
                              <p:par>
                                <p:cTn id="20" presetID="16" presetClass="entr" presetSubtype="42" fill="hold" nodeType="withEffect">
                                  <p:stCondLst>
                                    <p:cond delay="3000"/>
                                  </p:stCondLst>
                                  <p:childTnLst>
                                    <p:set>
                                      <p:cBhvr>
                                        <p:cTn id="21" dur="1" fill="hold">
                                          <p:stCondLst>
                                            <p:cond delay="0"/>
                                          </p:stCondLst>
                                        </p:cTn>
                                        <p:tgtEl>
                                          <p:spTgt spid="24"/>
                                        </p:tgtEl>
                                        <p:attrNameLst>
                                          <p:attrName>style.visibility</p:attrName>
                                        </p:attrNameLst>
                                      </p:cBhvr>
                                      <p:to>
                                        <p:strVal val="visible"/>
                                      </p:to>
                                    </p:set>
                                    <p:animEffect transition="in" filter="barn(outHorizontal)">
                                      <p:cBhvr>
                                        <p:cTn id="22"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22" grpId="0"/>
      <p:bldP spid="23"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53371" y="6386732"/>
            <a:ext cx="478971"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30</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Organization</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cxnSp>
        <p:nvCxnSpPr>
          <p:cNvPr id="73" name="Straight Connector 72"/>
          <p:cNvCxnSpPr/>
          <p:nvPr/>
        </p:nvCxnSpPr>
        <p:spPr>
          <a:xfrm>
            <a:off x="6082881" y="2809236"/>
            <a:ext cx="0" cy="18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rot="5400000">
            <a:off x="5944288" y="2000570"/>
            <a:ext cx="0" cy="5292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313138" y="4351517"/>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8561713" y="4344626"/>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rot="5400000">
            <a:off x="8130763" y="5079120"/>
            <a:ext cx="0" cy="9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rot="5400000">
            <a:off x="3738763" y="5089517"/>
            <a:ext cx="0" cy="9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rot="5400000">
            <a:off x="1808611" y="2842764"/>
            <a:ext cx="0" cy="198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rot="5400000">
            <a:off x="10143940" y="2778897"/>
            <a:ext cx="0" cy="198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11133940" y="3759372"/>
            <a:ext cx="0" cy="18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824542" y="3807903"/>
            <a:ext cx="0" cy="18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rot="5400000">
            <a:off x="1249561" y="5167428"/>
            <a:ext cx="0" cy="9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rot="5400000">
            <a:off x="10693465" y="5099847"/>
            <a:ext cx="0" cy="9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1927023" y="6020402"/>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a:off x="4663406" y="6020402"/>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7304566" y="6046941"/>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9960680" y="6046941"/>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38" name="Group 37"/>
          <p:cNvGrpSpPr/>
          <p:nvPr/>
        </p:nvGrpSpPr>
        <p:grpSpPr>
          <a:xfrm>
            <a:off x="5451081" y="1597073"/>
            <a:ext cx="1380644" cy="1371820"/>
            <a:chOff x="5804072" y="1713885"/>
            <a:chExt cx="1380644" cy="1371820"/>
          </a:xfrm>
        </p:grpSpPr>
        <p:sp>
          <p:nvSpPr>
            <p:cNvPr id="36" name="Round Diagonal Corner Rectangle 35"/>
            <p:cNvSpPr/>
            <p:nvPr/>
          </p:nvSpPr>
          <p:spPr>
            <a:xfrm>
              <a:off x="5921116" y="1713885"/>
              <a:ext cx="1263600" cy="1263894"/>
            </a:xfrm>
            <a:prstGeom prst="round2Diag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Round Diagonal Corner Rectangle 36"/>
            <p:cNvSpPr/>
            <p:nvPr/>
          </p:nvSpPr>
          <p:spPr>
            <a:xfrm>
              <a:off x="5804072" y="1821811"/>
              <a:ext cx="1263600" cy="1263894"/>
            </a:xfrm>
            <a:prstGeom prst="round2DiagRect">
              <a:avLst/>
            </a:prstGeom>
            <a:solidFill>
              <a:schemeClr val="bg1">
                <a:lumMod val="50000"/>
              </a:schemeClr>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39" name="Group 38"/>
          <p:cNvGrpSpPr>
            <a:grpSpLocks noChangeAspect="1"/>
          </p:cNvGrpSpPr>
          <p:nvPr/>
        </p:nvGrpSpPr>
        <p:grpSpPr>
          <a:xfrm>
            <a:off x="2770036" y="3143064"/>
            <a:ext cx="1231873" cy="1224000"/>
            <a:chOff x="5804072" y="1713885"/>
            <a:chExt cx="1380644" cy="1371820"/>
          </a:xfrm>
        </p:grpSpPr>
        <p:sp>
          <p:nvSpPr>
            <p:cNvPr id="40" name="Round Diagonal Corner Rectangle 39"/>
            <p:cNvSpPr/>
            <p:nvPr/>
          </p:nvSpPr>
          <p:spPr>
            <a:xfrm>
              <a:off x="5921116" y="1713885"/>
              <a:ext cx="1263600" cy="1263894"/>
            </a:xfrm>
            <a:prstGeom prst="round2Diag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Round Diagonal Corner Rectangle 40"/>
            <p:cNvSpPr/>
            <p:nvPr/>
          </p:nvSpPr>
          <p:spPr>
            <a:xfrm>
              <a:off x="5804072" y="1821811"/>
              <a:ext cx="1263600" cy="1263894"/>
            </a:xfrm>
            <a:prstGeom prst="round2DiagRect">
              <a:avLst/>
            </a:prstGeom>
            <a:solidFill>
              <a:schemeClr val="bg1">
                <a:lumMod val="50000"/>
              </a:schemeClr>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5" name="Group 44"/>
          <p:cNvGrpSpPr>
            <a:grpSpLocks noChangeAspect="1"/>
          </p:cNvGrpSpPr>
          <p:nvPr/>
        </p:nvGrpSpPr>
        <p:grpSpPr>
          <a:xfrm>
            <a:off x="8026842" y="3179818"/>
            <a:ext cx="1231873" cy="1224000"/>
            <a:chOff x="5804072" y="1713885"/>
            <a:chExt cx="1380644" cy="1371820"/>
          </a:xfrm>
        </p:grpSpPr>
        <p:sp>
          <p:nvSpPr>
            <p:cNvPr id="46" name="Round Diagonal Corner Rectangle 45"/>
            <p:cNvSpPr/>
            <p:nvPr/>
          </p:nvSpPr>
          <p:spPr>
            <a:xfrm>
              <a:off x="5921116" y="1713885"/>
              <a:ext cx="1263600" cy="1263894"/>
            </a:xfrm>
            <a:prstGeom prst="round2Diag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7" name="Round Diagonal Corner Rectangle 46"/>
            <p:cNvSpPr/>
            <p:nvPr/>
          </p:nvSpPr>
          <p:spPr>
            <a:xfrm>
              <a:off x="5804072" y="1821811"/>
              <a:ext cx="1263600" cy="1263894"/>
            </a:xfrm>
            <a:prstGeom prst="round2DiagRect">
              <a:avLst/>
            </a:prstGeom>
            <a:solidFill>
              <a:schemeClr val="bg1">
                <a:lumMod val="50000"/>
              </a:schemeClr>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8" name="Group 47"/>
          <p:cNvGrpSpPr>
            <a:grpSpLocks noChangeAspect="1"/>
          </p:cNvGrpSpPr>
          <p:nvPr/>
        </p:nvGrpSpPr>
        <p:grpSpPr>
          <a:xfrm>
            <a:off x="1385651" y="4907212"/>
            <a:ext cx="1231873" cy="1224000"/>
            <a:chOff x="5804072" y="1713885"/>
            <a:chExt cx="1380644" cy="1371820"/>
          </a:xfrm>
        </p:grpSpPr>
        <p:sp>
          <p:nvSpPr>
            <p:cNvPr id="49" name="Round Diagonal Corner Rectangle 48"/>
            <p:cNvSpPr/>
            <p:nvPr/>
          </p:nvSpPr>
          <p:spPr>
            <a:xfrm>
              <a:off x="5921116" y="1713885"/>
              <a:ext cx="1263600" cy="1263894"/>
            </a:xfrm>
            <a:prstGeom prst="round2Diag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Round Diagonal Corner Rectangle 49"/>
            <p:cNvSpPr/>
            <p:nvPr/>
          </p:nvSpPr>
          <p:spPr>
            <a:xfrm>
              <a:off x="5804072" y="1821811"/>
              <a:ext cx="1263600" cy="1263894"/>
            </a:xfrm>
            <a:prstGeom prst="round2DiagRect">
              <a:avLst/>
            </a:prstGeom>
            <a:solidFill>
              <a:schemeClr val="bg1">
                <a:lumMod val="50000"/>
              </a:schemeClr>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1" name="Group 50"/>
          <p:cNvGrpSpPr>
            <a:grpSpLocks noChangeAspect="1"/>
          </p:cNvGrpSpPr>
          <p:nvPr/>
        </p:nvGrpSpPr>
        <p:grpSpPr>
          <a:xfrm>
            <a:off x="4096611" y="4907212"/>
            <a:ext cx="1231873" cy="1224000"/>
            <a:chOff x="5804072" y="1713885"/>
            <a:chExt cx="1380644" cy="1371820"/>
          </a:xfrm>
        </p:grpSpPr>
        <p:sp>
          <p:nvSpPr>
            <p:cNvPr id="52" name="Round Diagonal Corner Rectangle 51"/>
            <p:cNvSpPr/>
            <p:nvPr/>
          </p:nvSpPr>
          <p:spPr>
            <a:xfrm>
              <a:off x="5921116" y="1713885"/>
              <a:ext cx="1263600" cy="1263894"/>
            </a:xfrm>
            <a:prstGeom prst="round2Diag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Round Diagonal Corner Rectangle 52"/>
            <p:cNvSpPr/>
            <p:nvPr/>
          </p:nvSpPr>
          <p:spPr>
            <a:xfrm>
              <a:off x="5804072" y="1821811"/>
              <a:ext cx="1263600" cy="1263894"/>
            </a:xfrm>
            <a:prstGeom prst="round2DiagRect">
              <a:avLst/>
            </a:prstGeom>
            <a:solidFill>
              <a:schemeClr val="bg1">
                <a:lumMod val="50000"/>
              </a:schemeClr>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4" name="Group 53"/>
          <p:cNvGrpSpPr>
            <a:grpSpLocks noChangeAspect="1"/>
          </p:cNvGrpSpPr>
          <p:nvPr/>
        </p:nvGrpSpPr>
        <p:grpSpPr>
          <a:xfrm>
            <a:off x="6734302" y="4919237"/>
            <a:ext cx="1231873" cy="1224000"/>
            <a:chOff x="5804072" y="1713885"/>
            <a:chExt cx="1380644" cy="1371820"/>
          </a:xfrm>
        </p:grpSpPr>
        <p:sp>
          <p:nvSpPr>
            <p:cNvPr id="55" name="Round Diagonal Corner Rectangle 54"/>
            <p:cNvSpPr/>
            <p:nvPr/>
          </p:nvSpPr>
          <p:spPr>
            <a:xfrm>
              <a:off x="5921116" y="1713885"/>
              <a:ext cx="1263600" cy="1263894"/>
            </a:xfrm>
            <a:prstGeom prst="round2Diag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Round Diagonal Corner Rectangle 55"/>
            <p:cNvSpPr/>
            <p:nvPr/>
          </p:nvSpPr>
          <p:spPr>
            <a:xfrm>
              <a:off x="5804072" y="1821811"/>
              <a:ext cx="1263600" cy="1263894"/>
            </a:xfrm>
            <a:prstGeom prst="round2DiagRect">
              <a:avLst/>
            </a:prstGeom>
            <a:solidFill>
              <a:schemeClr val="bg1">
                <a:lumMod val="50000"/>
              </a:schemeClr>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7" name="Group 56"/>
          <p:cNvGrpSpPr>
            <a:grpSpLocks noChangeAspect="1"/>
          </p:cNvGrpSpPr>
          <p:nvPr/>
        </p:nvGrpSpPr>
        <p:grpSpPr>
          <a:xfrm>
            <a:off x="9396675" y="4919237"/>
            <a:ext cx="1231873" cy="1224000"/>
            <a:chOff x="5804072" y="1713885"/>
            <a:chExt cx="1380644" cy="1371820"/>
          </a:xfrm>
        </p:grpSpPr>
        <p:sp>
          <p:nvSpPr>
            <p:cNvPr id="58" name="Round Diagonal Corner Rectangle 57"/>
            <p:cNvSpPr/>
            <p:nvPr/>
          </p:nvSpPr>
          <p:spPr>
            <a:xfrm>
              <a:off x="5921116" y="1713885"/>
              <a:ext cx="1263600" cy="1263894"/>
            </a:xfrm>
            <a:prstGeom prst="round2Diag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Round Diagonal Corner Rectangle 58"/>
            <p:cNvSpPr/>
            <p:nvPr/>
          </p:nvSpPr>
          <p:spPr>
            <a:xfrm>
              <a:off x="5804072" y="1821811"/>
              <a:ext cx="1263600" cy="1263894"/>
            </a:xfrm>
            <a:prstGeom prst="round2DiagRect">
              <a:avLst/>
            </a:prstGeom>
            <a:solidFill>
              <a:schemeClr val="bg1">
                <a:lumMod val="50000"/>
              </a:schemeClr>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92" name="Freeform 91"/>
          <p:cNvSpPr/>
          <p:nvPr/>
        </p:nvSpPr>
        <p:spPr>
          <a:xfrm>
            <a:off x="6948768" y="1947668"/>
            <a:ext cx="1338889" cy="701913"/>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defTabSz="711200">
              <a:lnSpc>
                <a:spcPct val="70000"/>
              </a:lnSpc>
              <a:spcBef>
                <a:spcPct val="0"/>
              </a:spcBef>
              <a:spcAft>
                <a:spcPct val="35000"/>
              </a:spcAft>
            </a:pPr>
            <a:r>
              <a:rPr lang="id-ID" sz="1600" b="1" dirty="0" smtClean="0">
                <a:solidFill>
                  <a:schemeClr val="accent1"/>
                </a:solidFill>
              </a:rPr>
              <a:t>ARYA KAMANDANU</a:t>
            </a:r>
          </a:p>
          <a:p>
            <a:pPr lvl="0" defTabSz="711200">
              <a:lnSpc>
                <a:spcPct val="70000"/>
              </a:lnSpc>
              <a:spcBef>
                <a:spcPct val="0"/>
              </a:spcBef>
              <a:spcAft>
                <a:spcPct val="35000"/>
              </a:spcAft>
            </a:pPr>
            <a:r>
              <a:rPr lang="id-ID" b="1" kern="1200" dirty="0" smtClean="0">
                <a:solidFill>
                  <a:schemeClr val="bg1">
                    <a:lumMod val="50000"/>
                  </a:schemeClr>
                </a:solidFill>
              </a:rPr>
              <a:t>CEO</a:t>
            </a:r>
            <a:endParaRPr lang="id-ID" sz="1400" kern="1200" dirty="0">
              <a:solidFill>
                <a:schemeClr val="bg1">
                  <a:lumMod val="50000"/>
                </a:schemeClr>
              </a:solidFill>
            </a:endParaRPr>
          </a:p>
        </p:txBody>
      </p:sp>
      <p:sp>
        <p:nvSpPr>
          <p:cNvPr id="93" name="Freeform 92"/>
          <p:cNvSpPr/>
          <p:nvPr/>
        </p:nvSpPr>
        <p:spPr>
          <a:xfrm>
            <a:off x="4064660" y="3622042"/>
            <a:ext cx="132390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defTabSz="711200">
              <a:lnSpc>
                <a:spcPct val="70000"/>
              </a:lnSpc>
              <a:spcBef>
                <a:spcPct val="0"/>
              </a:spcBef>
              <a:spcAft>
                <a:spcPct val="35000"/>
              </a:spcAft>
            </a:pPr>
            <a:r>
              <a:rPr lang="id-ID" sz="1400" b="1" kern="1200" dirty="0" smtClean="0">
                <a:solidFill>
                  <a:schemeClr val="accent2"/>
                </a:solidFill>
              </a:rPr>
              <a:t>BUJANG LAPUK</a:t>
            </a:r>
          </a:p>
          <a:p>
            <a:pPr lvl="0" defTabSz="711200">
              <a:lnSpc>
                <a:spcPct val="70000"/>
              </a:lnSpc>
              <a:spcBef>
                <a:spcPct val="0"/>
              </a:spcBef>
              <a:spcAft>
                <a:spcPct val="35000"/>
              </a:spcAft>
            </a:pPr>
            <a:r>
              <a:rPr lang="id-ID" sz="1200" b="1" kern="1200" dirty="0" smtClean="0">
                <a:solidFill>
                  <a:schemeClr val="bg1">
                    <a:lumMod val="50000"/>
                  </a:schemeClr>
                </a:solidFill>
              </a:rPr>
              <a:t>DIRECTOR</a:t>
            </a:r>
            <a:endParaRPr lang="id-ID" sz="1200" kern="1200" dirty="0">
              <a:solidFill>
                <a:schemeClr val="bg1">
                  <a:lumMod val="50000"/>
                </a:schemeClr>
              </a:solidFill>
            </a:endParaRPr>
          </a:p>
        </p:txBody>
      </p:sp>
      <p:sp>
        <p:nvSpPr>
          <p:cNvPr id="94" name="Freeform 93"/>
          <p:cNvSpPr/>
          <p:nvPr/>
        </p:nvSpPr>
        <p:spPr>
          <a:xfrm>
            <a:off x="6588274" y="3619553"/>
            <a:ext cx="132390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algn="r" defTabSz="711200">
              <a:lnSpc>
                <a:spcPct val="70000"/>
              </a:lnSpc>
              <a:spcBef>
                <a:spcPct val="0"/>
              </a:spcBef>
              <a:spcAft>
                <a:spcPct val="35000"/>
              </a:spcAft>
            </a:pPr>
            <a:r>
              <a:rPr lang="id-ID" sz="1400" b="1" kern="1200" dirty="0" smtClean="0">
                <a:solidFill>
                  <a:schemeClr val="accent2"/>
                </a:solidFill>
              </a:rPr>
              <a:t>JEJAKA MUDA</a:t>
            </a:r>
          </a:p>
          <a:p>
            <a:pPr lvl="0" algn="r" defTabSz="711200">
              <a:lnSpc>
                <a:spcPct val="70000"/>
              </a:lnSpc>
              <a:spcBef>
                <a:spcPct val="0"/>
              </a:spcBef>
              <a:spcAft>
                <a:spcPct val="35000"/>
              </a:spcAft>
            </a:pPr>
            <a:r>
              <a:rPr lang="id-ID" sz="1200" b="1" kern="1200" dirty="0" smtClean="0">
                <a:solidFill>
                  <a:schemeClr val="bg1">
                    <a:lumMod val="50000"/>
                  </a:schemeClr>
                </a:solidFill>
              </a:rPr>
              <a:t>MANAGER</a:t>
            </a:r>
            <a:endParaRPr lang="id-ID" sz="1200" kern="1200" dirty="0">
              <a:solidFill>
                <a:schemeClr val="bg1">
                  <a:lumMod val="50000"/>
                </a:schemeClr>
              </a:solidFill>
            </a:endParaRPr>
          </a:p>
        </p:txBody>
      </p:sp>
      <p:sp>
        <p:nvSpPr>
          <p:cNvPr id="95" name="Freeform 94"/>
          <p:cNvSpPr/>
          <p:nvPr/>
        </p:nvSpPr>
        <p:spPr>
          <a:xfrm>
            <a:off x="2678000" y="5674549"/>
            <a:ext cx="132390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defTabSz="711200">
              <a:lnSpc>
                <a:spcPct val="70000"/>
              </a:lnSpc>
              <a:spcBef>
                <a:spcPct val="0"/>
              </a:spcBef>
              <a:spcAft>
                <a:spcPct val="35000"/>
              </a:spcAft>
            </a:pPr>
            <a:r>
              <a:rPr lang="id-ID" sz="1400" b="1" kern="1200" dirty="0" smtClean="0">
                <a:solidFill>
                  <a:schemeClr val="accent3"/>
                </a:solidFill>
              </a:rPr>
              <a:t>TRONDOL</a:t>
            </a:r>
          </a:p>
          <a:p>
            <a:pPr lvl="0" defTabSz="711200">
              <a:lnSpc>
                <a:spcPct val="70000"/>
              </a:lnSpc>
              <a:spcBef>
                <a:spcPct val="0"/>
              </a:spcBef>
              <a:spcAft>
                <a:spcPct val="35000"/>
              </a:spcAft>
            </a:pPr>
            <a:r>
              <a:rPr lang="id-ID" sz="1200" b="1" kern="1200" dirty="0" smtClean="0">
                <a:solidFill>
                  <a:schemeClr val="bg1">
                    <a:lumMod val="50000"/>
                  </a:schemeClr>
                </a:solidFill>
              </a:rPr>
              <a:t>ACCOUNTING</a:t>
            </a:r>
            <a:endParaRPr lang="id-ID" sz="1200" kern="1200" dirty="0">
              <a:solidFill>
                <a:schemeClr val="bg1">
                  <a:lumMod val="50000"/>
                </a:schemeClr>
              </a:solidFill>
            </a:endParaRPr>
          </a:p>
        </p:txBody>
      </p:sp>
      <p:sp>
        <p:nvSpPr>
          <p:cNvPr id="96" name="Freeform 95"/>
          <p:cNvSpPr/>
          <p:nvPr/>
        </p:nvSpPr>
        <p:spPr>
          <a:xfrm>
            <a:off x="5407270" y="5617428"/>
            <a:ext cx="132390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defTabSz="711200">
              <a:lnSpc>
                <a:spcPct val="70000"/>
              </a:lnSpc>
              <a:spcBef>
                <a:spcPct val="0"/>
              </a:spcBef>
              <a:spcAft>
                <a:spcPct val="35000"/>
              </a:spcAft>
            </a:pPr>
            <a:r>
              <a:rPr lang="id-ID" sz="1400" b="1" kern="1200" dirty="0" smtClean="0">
                <a:solidFill>
                  <a:schemeClr val="accent3"/>
                </a:solidFill>
              </a:rPr>
              <a:t>NARODO</a:t>
            </a:r>
          </a:p>
          <a:p>
            <a:pPr lvl="0" defTabSz="711200">
              <a:lnSpc>
                <a:spcPct val="70000"/>
              </a:lnSpc>
              <a:spcBef>
                <a:spcPct val="0"/>
              </a:spcBef>
              <a:spcAft>
                <a:spcPct val="35000"/>
              </a:spcAft>
            </a:pPr>
            <a:r>
              <a:rPr lang="id-ID" sz="1200" b="1" kern="1200" dirty="0" smtClean="0">
                <a:solidFill>
                  <a:schemeClr val="bg1">
                    <a:lumMod val="50000"/>
                  </a:schemeClr>
                </a:solidFill>
              </a:rPr>
              <a:t>ASS. ACCOUNTING</a:t>
            </a:r>
            <a:endParaRPr lang="id-ID" sz="1200" kern="1200" dirty="0">
              <a:solidFill>
                <a:schemeClr val="bg1">
                  <a:lumMod val="50000"/>
                </a:schemeClr>
              </a:solidFill>
            </a:endParaRPr>
          </a:p>
        </p:txBody>
      </p:sp>
      <p:sp>
        <p:nvSpPr>
          <p:cNvPr id="97" name="Freeform 96"/>
          <p:cNvSpPr/>
          <p:nvPr/>
        </p:nvSpPr>
        <p:spPr>
          <a:xfrm>
            <a:off x="8049090" y="5674549"/>
            <a:ext cx="132390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defTabSz="711200">
              <a:lnSpc>
                <a:spcPct val="70000"/>
              </a:lnSpc>
              <a:spcBef>
                <a:spcPct val="0"/>
              </a:spcBef>
              <a:spcAft>
                <a:spcPct val="35000"/>
              </a:spcAft>
            </a:pPr>
            <a:r>
              <a:rPr lang="id-ID" sz="1400" b="1" kern="1200" dirty="0" smtClean="0">
                <a:solidFill>
                  <a:schemeClr val="accent3"/>
                </a:solidFill>
              </a:rPr>
              <a:t>JANOKO</a:t>
            </a:r>
          </a:p>
          <a:p>
            <a:pPr lvl="0" defTabSz="711200">
              <a:lnSpc>
                <a:spcPct val="70000"/>
              </a:lnSpc>
              <a:spcBef>
                <a:spcPct val="0"/>
              </a:spcBef>
              <a:spcAft>
                <a:spcPct val="35000"/>
              </a:spcAft>
            </a:pPr>
            <a:r>
              <a:rPr lang="id-ID" sz="1200" b="1" kern="1200" dirty="0" smtClean="0">
                <a:solidFill>
                  <a:schemeClr val="bg1">
                    <a:lumMod val="50000"/>
                  </a:schemeClr>
                </a:solidFill>
              </a:rPr>
              <a:t>SUPERVISOR</a:t>
            </a:r>
            <a:endParaRPr lang="id-ID" sz="1200" kern="1200" dirty="0">
              <a:solidFill>
                <a:schemeClr val="bg1">
                  <a:lumMod val="50000"/>
                </a:schemeClr>
              </a:solidFill>
            </a:endParaRPr>
          </a:p>
        </p:txBody>
      </p:sp>
      <p:sp>
        <p:nvSpPr>
          <p:cNvPr id="98" name="Freeform 97"/>
          <p:cNvSpPr/>
          <p:nvPr/>
        </p:nvSpPr>
        <p:spPr>
          <a:xfrm>
            <a:off x="10732980" y="5668202"/>
            <a:ext cx="132390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defTabSz="711200">
              <a:lnSpc>
                <a:spcPct val="70000"/>
              </a:lnSpc>
              <a:spcBef>
                <a:spcPct val="0"/>
              </a:spcBef>
              <a:spcAft>
                <a:spcPct val="35000"/>
              </a:spcAft>
            </a:pPr>
            <a:r>
              <a:rPr lang="id-ID" sz="1400" b="1" kern="1200" dirty="0" smtClean="0">
                <a:solidFill>
                  <a:schemeClr val="accent3"/>
                </a:solidFill>
              </a:rPr>
              <a:t>PETRUK</a:t>
            </a:r>
          </a:p>
          <a:p>
            <a:pPr lvl="0" defTabSz="711200">
              <a:lnSpc>
                <a:spcPct val="70000"/>
              </a:lnSpc>
              <a:spcBef>
                <a:spcPct val="0"/>
              </a:spcBef>
              <a:spcAft>
                <a:spcPct val="35000"/>
              </a:spcAft>
            </a:pPr>
            <a:r>
              <a:rPr lang="id-ID" sz="1200" b="1" kern="1200" dirty="0" smtClean="0">
                <a:solidFill>
                  <a:schemeClr val="bg1">
                    <a:lumMod val="50000"/>
                  </a:schemeClr>
                </a:solidFill>
              </a:rPr>
              <a:t>ASS. SUPERVISOR</a:t>
            </a:r>
            <a:endParaRPr lang="id-ID" sz="1200" kern="1200" dirty="0">
              <a:solidFill>
                <a:schemeClr val="bg1">
                  <a:lumMod val="50000"/>
                </a:schemeClr>
              </a:solidFill>
            </a:endParaRPr>
          </a:p>
        </p:txBody>
      </p:sp>
    </p:spTree>
    <p:extLst>
      <p:ext uri="{BB962C8B-B14F-4D97-AF65-F5344CB8AC3E}">
        <p14:creationId xmlns:p14="http://schemas.microsoft.com/office/powerpoint/2010/main" val="415883926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16" presetClass="entr" presetSubtype="21" fill="hold" nodeType="afterEffect">
                                  <p:stCondLst>
                                    <p:cond delay="0"/>
                                  </p:stCondLst>
                                  <p:childTnLst>
                                    <p:set>
                                      <p:cBhvr>
                                        <p:cTn id="13" dur="1" fill="hold">
                                          <p:stCondLst>
                                            <p:cond delay="0"/>
                                          </p:stCondLst>
                                        </p:cTn>
                                        <p:tgtEl>
                                          <p:spTgt spid="38"/>
                                        </p:tgtEl>
                                        <p:attrNameLst>
                                          <p:attrName>style.visibility</p:attrName>
                                        </p:attrNameLst>
                                      </p:cBhvr>
                                      <p:to>
                                        <p:strVal val="visible"/>
                                      </p:to>
                                    </p:set>
                                    <p:animEffect transition="in" filter="barn(inVertical)">
                                      <p:cBhvr>
                                        <p:cTn id="14" dur="1000"/>
                                        <p:tgtEl>
                                          <p:spTgt spid="38"/>
                                        </p:tgtEl>
                                      </p:cBhvr>
                                    </p:animEffect>
                                  </p:childTnLst>
                                </p:cTn>
                              </p:par>
                            </p:childTnLst>
                          </p:cTn>
                        </p:par>
                        <p:par>
                          <p:cTn id="15" fill="hold">
                            <p:stCondLst>
                              <p:cond delay="2500"/>
                            </p:stCondLst>
                            <p:childTnLst>
                              <p:par>
                                <p:cTn id="16" presetID="22" presetClass="entr" presetSubtype="1" fill="hold" nodeType="afterEffect">
                                  <p:stCondLst>
                                    <p:cond delay="0"/>
                                  </p:stCondLst>
                                  <p:childTnLst>
                                    <p:set>
                                      <p:cBhvr>
                                        <p:cTn id="17" dur="1" fill="hold">
                                          <p:stCondLst>
                                            <p:cond delay="0"/>
                                          </p:stCondLst>
                                        </p:cTn>
                                        <p:tgtEl>
                                          <p:spTgt spid="73"/>
                                        </p:tgtEl>
                                        <p:attrNameLst>
                                          <p:attrName>style.visibility</p:attrName>
                                        </p:attrNameLst>
                                      </p:cBhvr>
                                      <p:to>
                                        <p:strVal val="visible"/>
                                      </p:to>
                                    </p:set>
                                    <p:animEffect transition="in" filter="wipe(up)">
                                      <p:cBhvr>
                                        <p:cTn id="18" dur="500"/>
                                        <p:tgtEl>
                                          <p:spTgt spid="73"/>
                                        </p:tgtEl>
                                      </p:cBhvr>
                                    </p:animEffect>
                                  </p:childTnLst>
                                </p:cTn>
                              </p:par>
                              <p:par>
                                <p:cTn id="19" presetID="53" presetClass="entr" presetSubtype="16" fill="hold" nodeType="withEffect">
                                  <p:stCondLst>
                                    <p:cond delay="0"/>
                                  </p:stCondLst>
                                  <p:childTnLst>
                                    <p:set>
                                      <p:cBhvr>
                                        <p:cTn id="20" dur="1" fill="hold">
                                          <p:stCondLst>
                                            <p:cond delay="0"/>
                                          </p:stCondLst>
                                        </p:cTn>
                                        <p:tgtEl>
                                          <p:spTgt spid="39"/>
                                        </p:tgtEl>
                                        <p:attrNameLst>
                                          <p:attrName>style.visibility</p:attrName>
                                        </p:attrNameLst>
                                      </p:cBhvr>
                                      <p:to>
                                        <p:strVal val="visible"/>
                                      </p:to>
                                    </p:set>
                                    <p:anim calcmode="lin" valueType="num">
                                      <p:cBhvr>
                                        <p:cTn id="21" dur="500" fill="hold"/>
                                        <p:tgtEl>
                                          <p:spTgt spid="39"/>
                                        </p:tgtEl>
                                        <p:attrNameLst>
                                          <p:attrName>ppt_w</p:attrName>
                                        </p:attrNameLst>
                                      </p:cBhvr>
                                      <p:tavLst>
                                        <p:tav tm="0">
                                          <p:val>
                                            <p:fltVal val="0"/>
                                          </p:val>
                                        </p:tav>
                                        <p:tav tm="100000">
                                          <p:val>
                                            <p:strVal val="#ppt_w"/>
                                          </p:val>
                                        </p:tav>
                                      </p:tavLst>
                                    </p:anim>
                                    <p:anim calcmode="lin" valueType="num">
                                      <p:cBhvr>
                                        <p:cTn id="22" dur="500" fill="hold"/>
                                        <p:tgtEl>
                                          <p:spTgt spid="39"/>
                                        </p:tgtEl>
                                        <p:attrNameLst>
                                          <p:attrName>ppt_h</p:attrName>
                                        </p:attrNameLst>
                                      </p:cBhvr>
                                      <p:tavLst>
                                        <p:tav tm="0">
                                          <p:val>
                                            <p:fltVal val="0"/>
                                          </p:val>
                                        </p:tav>
                                        <p:tav tm="100000">
                                          <p:val>
                                            <p:strVal val="#ppt_h"/>
                                          </p:val>
                                        </p:tav>
                                      </p:tavLst>
                                    </p:anim>
                                    <p:animEffect transition="in" filter="fade">
                                      <p:cBhvr>
                                        <p:cTn id="23" dur="500"/>
                                        <p:tgtEl>
                                          <p:spTgt spid="39"/>
                                        </p:tgtEl>
                                      </p:cBhvr>
                                    </p:animEffect>
                                  </p:childTnLst>
                                </p:cTn>
                              </p:par>
                              <p:par>
                                <p:cTn id="24" presetID="53" presetClass="entr" presetSubtype="16" fill="hold" nodeType="withEffect">
                                  <p:stCondLst>
                                    <p:cond delay="0"/>
                                  </p:stCondLst>
                                  <p:childTnLst>
                                    <p:set>
                                      <p:cBhvr>
                                        <p:cTn id="25" dur="1" fill="hold">
                                          <p:stCondLst>
                                            <p:cond delay="0"/>
                                          </p:stCondLst>
                                        </p:cTn>
                                        <p:tgtEl>
                                          <p:spTgt spid="45"/>
                                        </p:tgtEl>
                                        <p:attrNameLst>
                                          <p:attrName>style.visibility</p:attrName>
                                        </p:attrNameLst>
                                      </p:cBhvr>
                                      <p:to>
                                        <p:strVal val="visible"/>
                                      </p:to>
                                    </p:set>
                                    <p:anim calcmode="lin" valueType="num">
                                      <p:cBhvr>
                                        <p:cTn id="26" dur="500" fill="hold"/>
                                        <p:tgtEl>
                                          <p:spTgt spid="45"/>
                                        </p:tgtEl>
                                        <p:attrNameLst>
                                          <p:attrName>ppt_w</p:attrName>
                                        </p:attrNameLst>
                                      </p:cBhvr>
                                      <p:tavLst>
                                        <p:tav tm="0">
                                          <p:val>
                                            <p:fltVal val="0"/>
                                          </p:val>
                                        </p:tav>
                                        <p:tav tm="100000">
                                          <p:val>
                                            <p:strVal val="#ppt_w"/>
                                          </p:val>
                                        </p:tav>
                                      </p:tavLst>
                                    </p:anim>
                                    <p:anim calcmode="lin" valueType="num">
                                      <p:cBhvr>
                                        <p:cTn id="27" dur="500" fill="hold"/>
                                        <p:tgtEl>
                                          <p:spTgt spid="45"/>
                                        </p:tgtEl>
                                        <p:attrNameLst>
                                          <p:attrName>ppt_h</p:attrName>
                                        </p:attrNameLst>
                                      </p:cBhvr>
                                      <p:tavLst>
                                        <p:tav tm="0">
                                          <p:val>
                                            <p:fltVal val="0"/>
                                          </p:val>
                                        </p:tav>
                                        <p:tav tm="100000">
                                          <p:val>
                                            <p:strVal val="#ppt_h"/>
                                          </p:val>
                                        </p:tav>
                                      </p:tavLst>
                                    </p:anim>
                                    <p:animEffect transition="in" filter="fade">
                                      <p:cBhvr>
                                        <p:cTn id="28" dur="500"/>
                                        <p:tgtEl>
                                          <p:spTgt spid="45"/>
                                        </p:tgtEl>
                                      </p:cBhvr>
                                    </p:animEffect>
                                  </p:childTnLst>
                                </p:cTn>
                              </p:par>
                              <p:par>
                                <p:cTn id="29" presetID="16" presetClass="entr" presetSubtype="37" fill="hold" nodeType="withEffect">
                                  <p:stCondLst>
                                    <p:cond delay="500"/>
                                  </p:stCondLst>
                                  <p:childTnLst>
                                    <p:set>
                                      <p:cBhvr>
                                        <p:cTn id="30" dur="1" fill="hold">
                                          <p:stCondLst>
                                            <p:cond delay="0"/>
                                          </p:stCondLst>
                                        </p:cTn>
                                        <p:tgtEl>
                                          <p:spTgt spid="74"/>
                                        </p:tgtEl>
                                        <p:attrNameLst>
                                          <p:attrName>style.visibility</p:attrName>
                                        </p:attrNameLst>
                                      </p:cBhvr>
                                      <p:to>
                                        <p:strVal val="visible"/>
                                      </p:to>
                                    </p:set>
                                    <p:animEffect transition="in" filter="barn(outVertical)">
                                      <p:cBhvr>
                                        <p:cTn id="31" dur="500"/>
                                        <p:tgtEl>
                                          <p:spTgt spid="74"/>
                                        </p:tgtEl>
                                      </p:cBhvr>
                                    </p:animEffect>
                                  </p:childTnLst>
                                </p:cTn>
                              </p:par>
                              <p:par>
                                <p:cTn id="32" presetID="22" presetClass="entr" presetSubtype="2" fill="hold" nodeType="withEffect">
                                  <p:stCondLst>
                                    <p:cond delay="500"/>
                                  </p:stCondLst>
                                  <p:childTnLst>
                                    <p:set>
                                      <p:cBhvr>
                                        <p:cTn id="33" dur="1" fill="hold">
                                          <p:stCondLst>
                                            <p:cond delay="0"/>
                                          </p:stCondLst>
                                        </p:cTn>
                                        <p:tgtEl>
                                          <p:spTgt spid="81"/>
                                        </p:tgtEl>
                                        <p:attrNameLst>
                                          <p:attrName>style.visibility</p:attrName>
                                        </p:attrNameLst>
                                      </p:cBhvr>
                                      <p:to>
                                        <p:strVal val="visible"/>
                                      </p:to>
                                    </p:set>
                                    <p:animEffect transition="in" filter="wipe(right)">
                                      <p:cBhvr>
                                        <p:cTn id="34" dur="500"/>
                                        <p:tgtEl>
                                          <p:spTgt spid="81"/>
                                        </p:tgtEl>
                                      </p:cBhvr>
                                    </p:animEffect>
                                  </p:childTnLst>
                                </p:cTn>
                              </p:par>
                              <p:par>
                                <p:cTn id="35" presetID="22" presetClass="entr" presetSubtype="8" fill="hold" nodeType="withEffect">
                                  <p:stCondLst>
                                    <p:cond delay="500"/>
                                  </p:stCondLst>
                                  <p:childTnLst>
                                    <p:set>
                                      <p:cBhvr>
                                        <p:cTn id="36" dur="1" fill="hold">
                                          <p:stCondLst>
                                            <p:cond delay="0"/>
                                          </p:stCondLst>
                                        </p:cTn>
                                        <p:tgtEl>
                                          <p:spTgt spid="83"/>
                                        </p:tgtEl>
                                        <p:attrNameLst>
                                          <p:attrName>style.visibility</p:attrName>
                                        </p:attrNameLst>
                                      </p:cBhvr>
                                      <p:to>
                                        <p:strVal val="visible"/>
                                      </p:to>
                                    </p:set>
                                    <p:animEffect transition="in" filter="wipe(left)">
                                      <p:cBhvr>
                                        <p:cTn id="37" dur="500"/>
                                        <p:tgtEl>
                                          <p:spTgt spid="83"/>
                                        </p:tgtEl>
                                      </p:cBhvr>
                                    </p:animEffect>
                                  </p:childTnLst>
                                </p:cTn>
                              </p:par>
                              <p:par>
                                <p:cTn id="38" presetID="22" presetClass="entr" presetSubtype="1" fill="hold" nodeType="withEffect">
                                  <p:stCondLst>
                                    <p:cond delay="1000"/>
                                  </p:stCondLst>
                                  <p:childTnLst>
                                    <p:set>
                                      <p:cBhvr>
                                        <p:cTn id="39" dur="1" fill="hold">
                                          <p:stCondLst>
                                            <p:cond delay="0"/>
                                          </p:stCondLst>
                                        </p:cTn>
                                        <p:tgtEl>
                                          <p:spTgt spid="85"/>
                                        </p:tgtEl>
                                        <p:attrNameLst>
                                          <p:attrName>style.visibility</p:attrName>
                                        </p:attrNameLst>
                                      </p:cBhvr>
                                      <p:to>
                                        <p:strVal val="visible"/>
                                      </p:to>
                                    </p:set>
                                    <p:animEffect transition="in" filter="wipe(up)">
                                      <p:cBhvr>
                                        <p:cTn id="40" dur="500"/>
                                        <p:tgtEl>
                                          <p:spTgt spid="85"/>
                                        </p:tgtEl>
                                      </p:cBhvr>
                                    </p:animEffect>
                                  </p:childTnLst>
                                </p:cTn>
                              </p:par>
                              <p:par>
                                <p:cTn id="41" presetID="22" presetClass="entr" presetSubtype="1" fill="hold" nodeType="withEffect">
                                  <p:stCondLst>
                                    <p:cond delay="1000"/>
                                  </p:stCondLst>
                                  <p:childTnLst>
                                    <p:set>
                                      <p:cBhvr>
                                        <p:cTn id="42" dur="1" fill="hold">
                                          <p:stCondLst>
                                            <p:cond delay="0"/>
                                          </p:stCondLst>
                                        </p:cTn>
                                        <p:tgtEl>
                                          <p:spTgt spid="77"/>
                                        </p:tgtEl>
                                        <p:attrNameLst>
                                          <p:attrName>style.visibility</p:attrName>
                                        </p:attrNameLst>
                                      </p:cBhvr>
                                      <p:to>
                                        <p:strVal val="visible"/>
                                      </p:to>
                                    </p:set>
                                    <p:animEffect transition="in" filter="wipe(up)">
                                      <p:cBhvr>
                                        <p:cTn id="43" dur="500"/>
                                        <p:tgtEl>
                                          <p:spTgt spid="77"/>
                                        </p:tgtEl>
                                      </p:cBhvr>
                                    </p:animEffect>
                                  </p:childTnLst>
                                </p:cTn>
                              </p:par>
                              <p:par>
                                <p:cTn id="44" presetID="22" presetClass="entr" presetSubtype="1" fill="hold" nodeType="withEffect">
                                  <p:stCondLst>
                                    <p:cond delay="1000"/>
                                  </p:stCondLst>
                                  <p:childTnLst>
                                    <p:set>
                                      <p:cBhvr>
                                        <p:cTn id="45" dur="1" fill="hold">
                                          <p:stCondLst>
                                            <p:cond delay="0"/>
                                          </p:stCondLst>
                                        </p:cTn>
                                        <p:tgtEl>
                                          <p:spTgt spid="78"/>
                                        </p:tgtEl>
                                        <p:attrNameLst>
                                          <p:attrName>style.visibility</p:attrName>
                                        </p:attrNameLst>
                                      </p:cBhvr>
                                      <p:to>
                                        <p:strVal val="visible"/>
                                      </p:to>
                                    </p:set>
                                    <p:animEffect transition="in" filter="wipe(up)">
                                      <p:cBhvr>
                                        <p:cTn id="46" dur="500"/>
                                        <p:tgtEl>
                                          <p:spTgt spid="78"/>
                                        </p:tgtEl>
                                      </p:cBhvr>
                                    </p:animEffect>
                                  </p:childTnLst>
                                </p:cTn>
                              </p:par>
                              <p:par>
                                <p:cTn id="47" presetID="22" presetClass="entr" presetSubtype="1" fill="hold" nodeType="withEffect">
                                  <p:stCondLst>
                                    <p:cond delay="1000"/>
                                  </p:stCondLst>
                                  <p:childTnLst>
                                    <p:set>
                                      <p:cBhvr>
                                        <p:cTn id="48" dur="1" fill="hold">
                                          <p:stCondLst>
                                            <p:cond delay="0"/>
                                          </p:stCondLst>
                                        </p:cTn>
                                        <p:tgtEl>
                                          <p:spTgt spid="84"/>
                                        </p:tgtEl>
                                        <p:attrNameLst>
                                          <p:attrName>style.visibility</p:attrName>
                                        </p:attrNameLst>
                                      </p:cBhvr>
                                      <p:to>
                                        <p:strVal val="visible"/>
                                      </p:to>
                                    </p:set>
                                    <p:animEffect transition="in" filter="wipe(up)">
                                      <p:cBhvr>
                                        <p:cTn id="49" dur="500"/>
                                        <p:tgtEl>
                                          <p:spTgt spid="84"/>
                                        </p:tgtEl>
                                      </p:cBhvr>
                                    </p:animEffect>
                                  </p:childTnLst>
                                </p:cTn>
                              </p:par>
                              <p:par>
                                <p:cTn id="50" presetID="22" presetClass="entr" presetSubtype="8" fill="hold" nodeType="withEffect">
                                  <p:stCondLst>
                                    <p:cond delay="1500"/>
                                  </p:stCondLst>
                                  <p:childTnLst>
                                    <p:set>
                                      <p:cBhvr>
                                        <p:cTn id="51" dur="1" fill="hold">
                                          <p:stCondLst>
                                            <p:cond delay="0"/>
                                          </p:stCondLst>
                                        </p:cTn>
                                        <p:tgtEl>
                                          <p:spTgt spid="86"/>
                                        </p:tgtEl>
                                        <p:attrNameLst>
                                          <p:attrName>style.visibility</p:attrName>
                                        </p:attrNameLst>
                                      </p:cBhvr>
                                      <p:to>
                                        <p:strVal val="visible"/>
                                      </p:to>
                                    </p:set>
                                    <p:animEffect transition="in" filter="wipe(left)">
                                      <p:cBhvr>
                                        <p:cTn id="52" dur="500"/>
                                        <p:tgtEl>
                                          <p:spTgt spid="86"/>
                                        </p:tgtEl>
                                      </p:cBhvr>
                                    </p:animEffect>
                                  </p:childTnLst>
                                </p:cTn>
                              </p:par>
                              <p:par>
                                <p:cTn id="53" presetID="22" presetClass="entr" presetSubtype="8" fill="hold" nodeType="withEffect">
                                  <p:stCondLst>
                                    <p:cond delay="1500"/>
                                  </p:stCondLst>
                                  <p:childTnLst>
                                    <p:set>
                                      <p:cBhvr>
                                        <p:cTn id="54" dur="1" fill="hold">
                                          <p:stCondLst>
                                            <p:cond delay="0"/>
                                          </p:stCondLst>
                                        </p:cTn>
                                        <p:tgtEl>
                                          <p:spTgt spid="80"/>
                                        </p:tgtEl>
                                        <p:attrNameLst>
                                          <p:attrName>style.visibility</p:attrName>
                                        </p:attrNameLst>
                                      </p:cBhvr>
                                      <p:to>
                                        <p:strVal val="visible"/>
                                      </p:to>
                                    </p:set>
                                    <p:animEffect transition="in" filter="wipe(left)">
                                      <p:cBhvr>
                                        <p:cTn id="55" dur="500"/>
                                        <p:tgtEl>
                                          <p:spTgt spid="80"/>
                                        </p:tgtEl>
                                      </p:cBhvr>
                                    </p:animEffect>
                                  </p:childTnLst>
                                </p:cTn>
                              </p:par>
                              <p:par>
                                <p:cTn id="56" presetID="22" presetClass="entr" presetSubtype="2" fill="hold" nodeType="withEffect">
                                  <p:stCondLst>
                                    <p:cond delay="1500"/>
                                  </p:stCondLst>
                                  <p:childTnLst>
                                    <p:set>
                                      <p:cBhvr>
                                        <p:cTn id="57" dur="1" fill="hold">
                                          <p:stCondLst>
                                            <p:cond delay="0"/>
                                          </p:stCondLst>
                                        </p:cTn>
                                        <p:tgtEl>
                                          <p:spTgt spid="79"/>
                                        </p:tgtEl>
                                        <p:attrNameLst>
                                          <p:attrName>style.visibility</p:attrName>
                                        </p:attrNameLst>
                                      </p:cBhvr>
                                      <p:to>
                                        <p:strVal val="visible"/>
                                      </p:to>
                                    </p:set>
                                    <p:animEffect transition="in" filter="wipe(right)">
                                      <p:cBhvr>
                                        <p:cTn id="58" dur="500"/>
                                        <p:tgtEl>
                                          <p:spTgt spid="79"/>
                                        </p:tgtEl>
                                      </p:cBhvr>
                                    </p:animEffect>
                                  </p:childTnLst>
                                </p:cTn>
                              </p:par>
                              <p:par>
                                <p:cTn id="59" presetID="22" presetClass="entr" presetSubtype="2" fill="hold" nodeType="withEffect">
                                  <p:stCondLst>
                                    <p:cond delay="1500"/>
                                  </p:stCondLst>
                                  <p:childTnLst>
                                    <p:set>
                                      <p:cBhvr>
                                        <p:cTn id="60" dur="1" fill="hold">
                                          <p:stCondLst>
                                            <p:cond delay="0"/>
                                          </p:stCondLst>
                                        </p:cTn>
                                        <p:tgtEl>
                                          <p:spTgt spid="87"/>
                                        </p:tgtEl>
                                        <p:attrNameLst>
                                          <p:attrName>style.visibility</p:attrName>
                                        </p:attrNameLst>
                                      </p:cBhvr>
                                      <p:to>
                                        <p:strVal val="visible"/>
                                      </p:to>
                                    </p:set>
                                    <p:animEffect transition="in" filter="wipe(right)">
                                      <p:cBhvr>
                                        <p:cTn id="61" dur="500"/>
                                        <p:tgtEl>
                                          <p:spTgt spid="87"/>
                                        </p:tgtEl>
                                      </p:cBhvr>
                                    </p:animEffect>
                                  </p:childTnLst>
                                </p:cTn>
                              </p:par>
                              <p:par>
                                <p:cTn id="62" presetID="53" presetClass="entr" presetSubtype="16" fill="hold" nodeType="withEffect">
                                  <p:stCondLst>
                                    <p:cond delay="2000"/>
                                  </p:stCondLst>
                                  <p:childTnLst>
                                    <p:set>
                                      <p:cBhvr>
                                        <p:cTn id="63" dur="1" fill="hold">
                                          <p:stCondLst>
                                            <p:cond delay="0"/>
                                          </p:stCondLst>
                                        </p:cTn>
                                        <p:tgtEl>
                                          <p:spTgt spid="48"/>
                                        </p:tgtEl>
                                        <p:attrNameLst>
                                          <p:attrName>style.visibility</p:attrName>
                                        </p:attrNameLst>
                                      </p:cBhvr>
                                      <p:to>
                                        <p:strVal val="visible"/>
                                      </p:to>
                                    </p:set>
                                    <p:anim calcmode="lin" valueType="num">
                                      <p:cBhvr>
                                        <p:cTn id="64" dur="500" fill="hold"/>
                                        <p:tgtEl>
                                          <p:spTgt spid="48"/>
                                        </p:tgtEl>
                                        <p:attrNameLst>
                                          <p:attrName>ppt_w</p:attrName>
                                        </p:attrNameLst>
                                      </p:cBhvr>
                                      <p:tavLst>
                                        <p:tav tm="0">
                                          <p:val>
                                            <p:fltVal val="0"/>
                                          </p:val>
                                        </p:tav>
                                        <p:tav tm="100000">
                                          <p:val>
                                            <p:strVal val="#ppt_w"/>
                                          </p:val>
                                        </p:tav>
                                      </p:tavLst>
                                    </p:anim>
                                    <p:anim calcmode="lin" valueType="num">
                                      <p:cBhvr>
                                        <p:cTn id="65" dur="500" fill="hold"/>
                                        <p:tgtEl>
                                          <p:spTgt spid="48"/>
                                        </p:tgtEl>
                                        <p:attrNameLst>
                                          <p:attrName>ppt_h</p:attrName>
                                        </p:attrNameLst>
                                      </p:cBhvr>
                                      <p:tavLst>
                                        <p:tav tm="0">
                                          <p:val>
                                            <p:fltVal val="0"/>
                                          </p:val>
                                        </p:tav>
                                        <p:tav tm="100000">
                                          <p:val>
                                            <p:strVal val="#ppt_h"/>
                                          </p:val>
                                        </p:tav>
                                      </p:tavLst>
                                    </p:anim>
                                    <p:animEffect transition="in" filter="fade">
                                      <p:cBhvr>
                                        <p:cTn id="66" dur="500"/>
                                        <p:tgtEl>
                                          <p:spTgt spid="48"/>
                                        </p:tgtEl>
                                      </p:cBhvr>
                                    </p:animEffect>
                                  </p:childTnLst>
                                </p:cTn>
                              </p:par>
                              <p:par>
                                <p:cTn id="67" presetID="53" presetClass="entr" presetSubtype="16" fill="hold" nodeType="withEffect">
                                  <p:stCondLst>
                                    <p:cond delay="2000"/>
                                  </p:stCondLst>
                                  <p:childTnLst>
                                    <p:set>
                                      <p:cBhvr>
                                        <p:cTn id="68" dur="1" fill="hold">
                                          <p:stCondLst>
                                            <p:cond delay="0"/>
                                          </p:stCondLst>
                                        </p:cTn>
                                        <p:tgtEl>
                                          <p:spTgt spid="51"/>
                                        </p:tgtEl>
                                        <p:attrNameLst>
                                          <p:attrName>style.visibility</p:attrName>
                                        </p:attrNameLst>
                                      </p:cBhvr>
                                      <p:to>
                                        <p:strVal val="visible"/>
                                      </p:to>
                                    </p:set>
                                    <p:anim calcmode="lin" valueType="num">
                                      <p:cBhvr>
                                        <p:cTn id="69" dur="500" fill="hold"/>
                                        <p:tgtEl>
                                          <p:spTgt spid="51"/>
                                        </p:tgtEl>
                                        <p:attrNameLst>
                                          <p:attrName>ppt_w</p:attrName>
                                        </p:attrNameLst>
                                      </p:cBhvr>
                                      <p:tavLst>
                                        <p:tav tm="0">
                                          <p:val>
                                            <p:fltVal val="0"/>
                                          </p:val>
                                        </p:tav>
                                        <p:tav tm="100000">
                                          <p:val>
                                            <p:strVal val="#ppt_w"/>
                                          </p:val>
                                        </p:tav>
                                      </p:tavLst>
                                    </p:anim>
                                    <p:anim calcmode="lin" valueType="num">
                                      <p:cBhvr>
                                        <p:cTn id="70" dur="500" fill="hold"/>
                                        <p:tgtEl>
                                          <p:spTgt spid="51"/>
                                        </p:tgtEl>
                                        <p:attrNameLst>
                                          <p:attrName>ppt_h</p:attrName>
                                        </p:attrNameLst>
                                      </p:cBhvr>
                                      <p:tavLst>
                                        <p:tav tm="0">
                                          <p:val>
                                            <p:fltVal val="0"/>
                                          </p:val>
                                        </p:tav>
                                        <p:tav tm="100000">
                                          <p:val>
                                            <p:strVal val="#ppt_h"/>
                                          </p:val>
                                        </p:tav>
                                      </p:tavLst>
                                    </p:anim>
                                    <p:animEffect transition="in" filter="fade">
                                      <p:cBhvr>
                                        <p:cTn id="71" dur="500"/>
                                        <p:tgtEl>
                                          <p:spTgt spid="51"/>
                                        </p:tgtEl>
                                      </p:cBhvr>
                                    </p:animEffect>
                                  </p:childTnLst>
                                </p:cTn>
                              </p:par>
                              <p:par>
                                <p:cTn id="72" presetID="53" presetClass="entr" presetSubtype="16" fill="hold" nodeType="withEffect">
                                  <p:stCondLst>
                                    <p:cond delay="2000"/>
                                  </p:stCondLst>
                                  <p:childTnLst>
                                    <p:set>
                                      <p:cBhvr>
                                        <p:cTn id="73" dur="1" fill="hold">
                                          <p:stCondLst>
                                            <p:cond delay="0"/>
                                          </p:stCondLst>
                                        </p:cTn>
                                        <p:tgtEl>
                                          <p:spTgt spid="54"/>
                                        </p:tgtEl>
                                        <p:attrNameLst>
                                          <p:attrName>style.visibility</p:attrName>
                                        </p:attrNameLst>
                                      </p:cBhvr>
                                      <p:to>
                                        <p:strVal val="visible"/>
                                      </p:to>
                                    </p:set>
                                    <p:anim calcmode="lin" valueType="num">
                                      <p:cBhvr>
                                        <p:cTn id="74" dur="500" fill="hold"/>
                                        <p:tgtEl>
                                          <p:spTgt spid="54"/>
                                        </p:tgtEl>
                                        <p:attrNameLst>
                                          <p:attrName>ppt_w</p:attrName>
                                        </p:attrNameLst>
                                      </p:cBhvr>
                                      <p:tavLst>
                                        <p:tav tm="0">
                                          <p:val>
                                            <p:fltVal val="0"/>
                                          </p:val>
                                        </p:tav>
                                        <p:tav tm="100000">
                                          <p:val>
                                            <p:strVal val="#ppt_w"/>
                                          </p:val>
                                        </p:tav>
                                      </p:tavLst>
                                    </p:anim>
                                    <p:anim calcmode="lin" valueType="num">
                                      <p:cBhvr>
                                        <p:cTn id="75" dur="500" fill="hold"/>
                                        <p:tgtEl>
                                          <p:spTgt spid="54"/>
                                        </p:tgtEl>
                                        <p:attrNameLst>
                                          <p:attrName>ppt_h</p:attrName>
                                        </p:attrNameLst>
                                      </p:cBhvr>
                                      <p:tavLst>
                                        <p:tav tm="0">
                                          <p:val>
                                            <p:fltVal val="0"/>
                                          </p:val>
                                        </p:tav>
                                        <p:tav tm="100000">
                                          <p:val>
                                            <p:strVal val="#ppt_h"/>
                                          </p:val>
                                        </p:tav>
                                      </p:tavLst>
                                    </p:anim>
                                    <p:animEffect transition="in" filter="fade">
                                      <p:cBhvr>
                                        <p:cTn id="76" dur="500"/>
                                        <p:tgtEl>
                                          <p:spTgt spid="54"/>
                                        </p:tgtEl>
                                      </p:cBhvr>
                                    </p:animEffect>
                                  </p:childTnLst>
                                </p:cTn>
                              </p:par>
                              <p:par>
                                <p:cTn id="77" presetID="53" presetClass="entr" presetSubtype="16" fill="hold" nodeType="withEffect">
                                  <p:stCondLst>
                                    <p:cond delay="2000"/>
                                  </p:stCondLst>
                                  <p:childTnLst>
                                    <p:set>
                                      <p:cBhvr>
                                        <p:cTn id="78" dur="1" fill="hold">
                                          <p:stCondLst>
                                            <p:cond delay="0"/>
                                          </p:stCondLst>
                                        </p:cTn>
                                        <p:tgtEl>
                                          <p:spTgt spid="57"/>
                                        </p:tgtEl>
                                        <p:attrNameLst>
                                          <p:attrName>style.visibility</p:attrName>
                                        </p:attrNameLst>
                                      </p:cBhvr>
                                      <p:to>
                                        <p:strVal val="visible"/>
                                      </p:to>
                                    </p:set>
                                    <p:anim calcmode="lin" valueType="num">
                                      <p:cBhvr>
                                        <p:cTn id="79" dur="500" fill="hold"/>
                                        <p:tgtEl>
                                          <p:spTgt spid="57"/>
                                        </p:tgtEl>
                                        <p:attrNameLst>
                                          <p:attrName>ppt_w</p:attrName>
                                        </p:attrNameLst>
                                      </p:cBhvr>
                                      <p:tavLst>
                                        <p:tav tm="0">
                                          <p:val>
                                            <p:fltVal val="0"/>
                                          </p:val>
                                        </p:tav>
                                        <p:tav tm="100000">
                                          <p:val>
                                            <p:strVal val="#ppt_w"/>
                                          </p:val>
                                        </p:tav>
                                      </p:tavLst>
                                    </p:anim>
                                    <p:anim calcmode="lin" valueType="num">
                                      <p:cBhvr>
                                        <p:cTn id="80" dur="500" fill="hold"/>
                                        <p:tgtEl>
                                          <p:spTgt spid="57"/>
                                        </p:tgtEl>
                                        <p:attrNameLst>
                                          <p:attrName>ppt_h</p:attrName>
                                        </p:attrNameLst>
                                      </p:cBhvr>
                                      <p:tavLst>
                                        <p:tav tm="0">
                                          <p:val>
                                            <p:fltVal val="0"/>
                                          </p:val>
                                        </p:tav>
                                        <p:tav tm="100000">
                                          <p:val>
                                            <p:strVal val="#ppt_h"/>
                                          </p:val>
                                        </p:tav>
                                      </p:tavLst>
                                    </p:anim>
                                    <p:animEffect transition="in" filter="fade">
                                      <p:cBhvr>
                                        <p:cTn id="81" dur="500"/>
                                        <p:tgtEl>
                                          <p:spTgt spid="57"/>
                                        </p:tgtEl>
                                      </p:cBhvr>
                                    </p:animEffect>
                                  </p:childTnLst>
                                </p:cTn>
                              </p:par>
                              <p:par>
                                <p:cTn id="82" presetID="22" presetClass="entr" presetSubtype="1" fill="hold" nodeType="withEffect">
                                  <p:stCondLst>
                                    <p:cond delay="2500"/>
                                  </p:stCondLst>
                                  <p:childTnLst>
                                    <p:set>
                                      <p:cBhvr>
                                        <p:cTn id="83" dur="1" fill="hold">
                                          <p:stCondLst>
                                            <p:cond delay="0"/>
                                          </p:stCondLst>
                                        </p:cTn>
                                        <p:tgtEl>
                                          <p:spTgt spid="88"/>
                                        </p:tgtEl>
                                        <p:attrNameLst>
                                          <p:attrName>style.visibility</p:attrName>
                                        </p:attrNameLst>
                                      </p:cBhvr>
                                      <p:to>
                                        <p:strVal val="visible"/>
                                      </p:to>
                                    </p:set>
                                    <p:animEffect transition="in" filter="wipe(up)">
                                      <p:cBhvr>
                                        <p:cTn id="84" dur="500"/>
                                        <p:tgtEl>
                                          <p:spTgt spid="88"/>
                                        </p:tgtEl>
                                      </p:cBhvr>
                                    </p:animEffect>
                                  </p:childTnLst>
                                </p:cTn>
                              </p:par>
                              <p:par>
                                <p:cTn id="85" presetID="22" presetClass="entr" presetSubtype="1" fill="hold" nodeType="withEffect">
                                  <p:stCondLst>
                                    <p:cond delay="2500"/>
                                  </p:stCondLst>
                                  <p:childTnLst>
                                    <p:set>
                                      <p:cBhvr>
                                        <p:cTn id="86" dur="1" fill="hold">
                                          <p:stCondLst>
                                            <p:cond delay="0"/>
                                          </p:stCondLst>
                                        </p:cTn>
                                        <p:tgtEl>
                                          <p:spTgt spid="89"/>
                                        </p:tgtEl>
                                        <p:attrNameLst>
                                          <p:attrName>style.visibility</p:attrName>
                                        </p:attrNameLst>
                                      </p:cBhvr>
                                      <p:to>
                                        <p:strVal val="visible"/>
                                      </p:to>
                                    </p:set>
                                    <p:animEffect transition="in" filter="wipe(up)">
                                      <p:cBhvr>
                                        <p:cTn id="87" dur="500"/>
                                        <p:tgtEl>
                                          <p:spTgt spid="89"/>
                                        </p:tgtEl>
                                      </p:cBhvr>
                                    </p:animEffect>
                                  </p:childTnLst>
                                </p:cTn>
                              </p:par>
                              <p:par>
                                <p:cTn id="88" presetID="22" presetClass="entr" presetSubtype="1" fill="hold" nodeType="withEffect">
                                  <p:stCondLst>
                                    <p:cond delay="2500"/>
                                  </p:stCondLst>
                                  <p:childTnLst>
                                    <p:set>
                                      <p:cBhvr>
                                        <p:cTn id="89" dur="1" fill="hold">
                                          <p:stCondLst>
                                            <p:cond delay="0"/>
                                          </p:stCondLst>
                                        </p:cTn>
                                        <p:tgtEl>
                                          <p:spTgt spid="90"/>
                                        </p:tgtEl>
                                        <p:attrNameLst>
                                          <p:attrName>style.visibility</p:attrName>
                                        </p:attrNameLst>
                                      </p:cBhvr>
                                      <p:to>
                                        <p:strVal val="visible"/>
                                      </p:to>
                                    </p:set>
                                    <p:animEffect transition="in" filter="wipe(up)">
                                      <p:cBhvr>
                                        <p:cTn id="90" dur="500"/>
                                        <p:tgtEl>
                                          <p:spTgt spid="90"/>
                                        </p:tgtEl>
                                      </p:cBhvr>
                                    </p:animEffect>
                                  </p:childTnLst>
                                </p:cTn>
                              </p:par>
                              <p:par>
                                <p:cTn id="91" presetID="22" presetClass="entr" presetSubtype="1" fill="hold" nodeType="withEffect">
                                  <p:stCondLst>
                                    <p:cond delay="2500"/>
                                  </p:stCondLst>
                                  <p:childTnLst>
                                    <p:set>
                                      <p:cBhvr>
                                        <p:cTn id="92" dur="1" fill="hold">
                                          <p:stCondLst>
                                            <p:cond delay="0"/>
                                          </p:stCondLst>
                                        </p:cTn>
                                        <p:tgtEl>
                                          <p:spTgt spid="91"/>
                                        </p:tgtEl>
                                        <p:attrNameLst>
                                          <p:attrName>style.visibility</p:attrName>
                                        </p:attrNameLst>
                                      </p:cBhvr>
                                      <p:to>
                                        <p:strVal val="visible"/>
                                      </p:to>
                                    </p:set>
                                    <p:animEffect transition="in" filter="wipe(up)">
                                      <p:cBhvr>
                                        <p:cTn id="93" dur="500"/>
                                        <p:tgtEl>
                                          <p:spTgt spid="91"/>
                                        </p:tgtEl>
                                      </p:cBhvr>
                                    </p:animEffect>
                                  </p:childTnLst>
                                </p:cTn>
                              </p:par>
                              <p:par>
                                <p:cTn id="94" presetID="10" presetClass="entr" presetSubtype="0" fill="hold" grpId="0" nodeType="withEffect">
                                  <p:stCondLst>
                                    <p:cond delay="3000"/>
                                  </p:stCondLst>
                                  <p:childTnLst>
                                    <p:set>
                                      <p:cBhvr>
                                        <p:cTn id="95" dur="1" fill="hold">
                                          <p:stCondLst>
                                            <p:cond delay="0"/>
                                          </p:stCondLst>
                                        </p:cTn>
                                        <p:tgtEl>
                                          <p:spTgt spid="92"/>
                                        </p:tgtEl>
                                        <p:attrNameLst>
                                          <p:attrName>style.visibility</p:attrName>
                                        </p:attrNameLst>
                                      </p:cBhvr>
                                      <p:to>
                                        <p:strVal val="visible"/>
                                      </p:to>
                                    </p:set>
                                    <p:animEffect transition="in" filter="fade">
                                      <p:cBhvr>
                                        <p:cTn id="96" dur="1000"/>
                                        <p:tgtEl>
                                          <p:spTgt spid="92"/>
                                        </p:tgtEl>
                                      </p:cBhvr>
                                    </p:animEffect>
                                  </p:childTnLst>
                                </p:cTn>
                              </p:par>
                              <p:par>
                                <p:cTn id="97" presetID="10" presetClass="entr" presetSubtype="0" fill="hold" grpId="0" nodeType="withEffect">
                                  <p:stCondLst>
                                    <p:cond delay="3000"/>
                                  </p:stCondLst>
                                  <p:childTnLst>
                                    <p:set>
                                      <p:cBhvr>
                                        <p:cTn id="98" dur="1" fill="hold">
                                          <p:stCondLst>
                                            <p:cond delay="0"/>
                                          </p:stCondLst>
                                        </p:cTn>
                                        <p:tgtEl>
                                          <p:spTgt spid="93"/>
                                        </p:tgtEl>
                                        <p:attrNameLst>
                                          <p:attrName>style.visibility</p:attrName>
                                        </p:attrNameLst>
                                      </p:cBhvr>
                                      <p:to>
                                        <p:strVal val="visible"/>
                                      </p:to>
                                    </p:set>
                                    <p:animEffect transition="in" filter="fade">
                                      <p:cBhvr>
                                        <p:cTn id="99" dur="1000"/>
                                        <p:tgtEl>
                                          <p:spTgt spid="93"/>
                                        </p:tgtEl>
                                      </p:cBhvr>
                                    </p:animEffect>
                                  </p:childTnLst>
                                </p:cTn>
                              </p:par>
                              <p:par>
                                <p:cTn id="100" presetID="10" presetClass="entr" presetSubtype="0" fill="hold" grpId="0" nodeType="withEffect">
                                  <p:stCondLst>
                                    <p:cond delay="3000"/>
                                  </p:stCondLst>
                                  <p:childTnLst>
                                    <p:set>
                                      <p:cBhvr>
                                        <p:cTn id="101" dur="1" fill="hold">
                                          <p:stCondLst>
                                            <p:cond delay="0"/>
                                          </p:stCondLst>
                                        </p:cTn>
                                        <p:tgtEl>
                                          <p:spTgt spid="94"/>
                                        </p:tgtEl>
                                        <p:attrNameLst>
                                          <p:attrName>style.visibility</p:attrName>
                                        </p:attrNameLst>
                                      </p:cBhvr>
                                      <p:to>
                                        <p:strVal val="visible"/>
                                      </p:to>
                                    </p:set>
                                    <p:animEffect transition="in" filter="fade">
                                      <p:cBhvr>
                                        <p:cTn id="102" dur="1000"/>
                                        <p:tgtEl>
                                          <p:spTgt spid="94"/>
                                        </p:tgtEl>
                                      </p:cBhvr>
                                    </p:animEffect>
                                  </p:childTnLst>
                                </p:cTn>
                              </p:par>
                              <p:par>
                                <p:cTn id="103" presetID="10" presetClass="entr" presetSubtype="0" fill="hold" grpId="0" nodeType="withEffect">
                                  <p:stCondLst>
                                    <p:cond delay="3000"/>
                                  </p:stCondLst>
                                  <p:childTnLst>
                                    <p:set>
                                      <p:cBhvr>
                                        <p:cTn id="104" dur="1" fill="hold">
                                          <p:stCondLst>
                                            <p:cond delay="0"/>
                                          </p:stCondLst>
                                        </p:cTn>
                                        <p:tgtEl>
                                          <p:spTgt spid="95"/>
                                        </p:tgtEl>
                                        <p:attrNameLst>
                                          <p:attrName>style.visibility</p:attrName>
                                        </p:attrNameLst>
                                      </p:cBhvr>
                                      <p:to>
                                        <p:strVal val="visible"/>
                                      </p:to>
                                    </p:set>
                                    <p:animEffect transition="in" filter="fade">
                                      <p:cBhvr>
                                        <p:cTn id="105" dur="1000"/>
                                        <p:tgtEl>
                                          <p:spTgt spid="95"/>
                                        </p:tgtEl>
                                      </p:cBhvr>
                                    </p:animEffect>
                                  </p:childTnLst>
                                </p:cTn>
                              </p:par>
                              <p:par>
                                <p:cTn id="106" presetID="10" presetClass="entr" presetSubtype="0" fill="hold" grpId="0" nodeType="withEffect">
                                  <p:stCondLst>
                                    <p:cond delay="3000"/>
                                  </p:stCondLst>
                                  <p:childTnLst>
                                    <p:set>
                                      <p:cBhvr>
                                        <p:cTn id="107" dur="1" fill="hold">
                                          <p:stCondLst>
                                            <p:cond delay="0"/>
                                          </p:stCondLst>
                                        </p:cTn>
                                        <p:tgtEl>
                                          <p:spTgt spid="96"/>
                                        </p:tgtEl>
                                        <p:attrNameLst>
                                          <p:attrName>style.visibility</p:attrName>
                                        </p:attrNameLst>
                                      </p:cBhvr>
                                      <p:to>
                                        <p:strVal val="visible"/>
                                      </p:to>
                                    </p:set>
                                    <p:animEffect transition="in" filter="fade">
                                      <p:cBhvr>
                                        <p:cTn id="108" dur="1000"/>
                                        <p:tgtEl>
                                          <p:spTgt spid="96"/>
                                        </p:tgtEl>
                                      </p:cBhvr>
                                    </p:animEffect>
                                  </p:childTnLst>
                                </p:cTn>
                              </p:par>
                              <p:par>
                                <p:cTn id="109" presetID="10" presetClass="entr" presetSubtype="0" fill="hold" grpId="0" nodeType="withEffect">
                                  <p:stCondLst>
                                    <p:cond delay="3000"/>
                                  </p:stCondLst>
                                  <p:childTnLst>
                                    <p:set>
                                      <p:cBhvr>
                                        <p:cTn id="110" dur="1" fill="hold">
                                          <p:stCondLst>
                                            <p:cond delay="0"/>
                                          </p:stCondLst>
                                        </p:cTn>
                                        <p:tgtEl>
                                          <p:spTgt spid="97"/>
                                        </p:tgtEl>
                                        <p:attrNameLst>
                                          <p:attrName>style.visibility</p:attrName>
                                        </p:attrNameLst>
                                      </p:cBhvr>
                                      <p:to>
                                        <p:strVal val="visible"/>
                                      </p:to>
                                    </p:set>
                                    <p:animEffect transition="in" filter="fade">
                                      <p:cBhvr>
                                        <p:cTn id="111" dur="1000"/>
                                        <p:tgtEl>
                                          <p:spTgt spid="97"/>
                                        </p:tgtEl>
                                      </p:cBhvr>
                                    </p:animEffect>
                                  </p:childTnLst>
                                </p:cTn>
                              </p:par>
                              <p:par>
                                <p:cTn id="112" presetID="10" presetClass="entr" presetSubtype="0" fill="hold" grpId="0" nodeType="withEffect">
                                  <p:stCondLst>
                                    <p:cond delay="3000"/>
                                  </p:stCondLst>
                                  <p:childTnLst>
                                    <p:set>
                                      <p:cBhvr>
                                        <p:cTn id="113" dur="1" fill="hold">
                                          <p:stCondLst>
                                            <p:cond delay="0"/>
                                          </p:stCondLst>
                                        </p:cTn>
                                        <p:tgtEl>
                                          <p:spTgt spid="98"/>
                                        </p:tgtEl>
                                        <p:attrNameLst>
                                          <p:attrName>style.visibility</p:attrName>
                                        </p:attrNameLst>
                                      </p:cBhvr>
                                      <p:to>
                                        <p:strVal val="visible"/>
                                      </p:to>
                                    </p:set>
                                    <p:animEffect transition="in" filter="fade">
                                      <p:cBhvr>
                                        <p:cTn id="114" dur="10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92" grpId="0"/>
      <p:bldP spid="93" grpId="0"/>
      <p:bldP spid="94" grpId="0"/>
      <p:bldP spid="95" grpId="0"/>
      <p:bldP spid="96" grpId="0"/>
      <p:bldP spid="97" grpId="0"/>
      <p:bldP spid="98"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3" name="Straight Connector 152"/>
          <p:cNvCxnSpPr/>
          <p:nvPr/>
        </p:nvCxnSpPr>
        <p:spPr>
          <a:xfrm>
            <a:off x="2643484" y="3940041"/>
            <a:ext cx="0" cy="36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9281266" y="3912438"/>
            <a:ext cx="0" cy="36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553371" y="6386732"/>
            <a:ext cx="478971"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31</a:t>
            </a:fld>
            <a:endParaRPr lang="id-ID" sz="1200" b="1" dirty="0">
              <a:solidFill>
                <a:schemeClr val="bg1">
                  <a:lumMod val="50000"/>
                </a:schemeClr>
              </a:solidFill>
            </a:endParaRPr>
          </a:p>
        </p:txBody>
      </p:sp>
      <p:cxnSp>
        <p:nvCxnSpPr>
          <p:cNvPr id="5" name="Straight Connector 4"/>
          <p:cNvCxnSpPr/>
          <p:nvPr/>
        </p:nvCxnSpPr>
        <p:spPr>
          <a:xfrm>
            <a:off x="1927023" y="-598108"/>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4663406" y="-598108"/>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7304566" y="-586083"/>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9960680" y="-586083"/>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5400000">
            <a:off x="908784" y="651170"/>
            <a:ext cx="0" cy="108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74599" y="1180823"/>
            <a:ext cx="0" cy="792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5400000">
            <a:off x="1494468" y="825835"/>
            <a:ext cx="0" cy="226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a:off x="1252108" y="1945321"/>
            <a:ext cx="0" cy="36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2646862" y="1945321"/>
            <a:ext cx="0" cy="18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rot="5400000">
            <a:off x="3617501" y="644905"/>
            <a:ext cx="0" cy="108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3083316" y="1174558"/>
            <a:ext cx="0" cy="792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rot="5400000">
            <a:off x="4203185" y="819570"/>
            <a:ext cx="0" cy="226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3960825" y="1939056"/>
            <a:ext cx="0" cy="18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5355579" y="1939056"/>
            <a:ext cx="0" cy="46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rot="5400000">
            <a:off x="8301700" y="628293"/>
            <a:ext cx="0" cy="108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8841570" y="1157946"/>
            <a:ext cx="0" cy="792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5400000">
            <a:off x="7726244" y="802958"/>
            <a:ext cx="0" cy="226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6598516" y="1922444"/>
            <a:ext cx="0" cy="46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7993270" y="1922444"/>
            <a:ext cx="0" cy="18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rot="5400000">
            <a:off x="10979586" y="621036"/>
            <a:ext cx="0" cy="108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11519456" y="1150689"/>
            <a:ext cx="0" cy="792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rot="5400000">
            <a:off x="10404130" y="795701"/>
            <a:ext cx="0" cy="226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9276402" y="1915187"/>
            <a:ext cx="0" cy="18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10671156" y="1915187"/>
            <a:ext cx="0" cy="36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rot="5400000">
            <a:off x="3114307" y="3790372"/>
            <a:ext cx="0" cy="972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rot="5400000">
            <a:off x="8806445" y="3774274"/>
            <a:ext cx="0" cy="972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rot="5400000">
            <a:off x="4646765" y="4060087"/>
            <a:ext cx="0" cy="36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rot="5400000">
            <a:off x="7302878" y="4089117"/>
            <a:ext cx="0" cy="36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4837742" y="4221565"/>
            <a:ext cx="0" cy="126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7140061" y="4258842"/>
            <a:ext cx="0" cy="126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5185216" y="5121062"/>
            <a:ext cx="0" cy="72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6789042" y="5128320"/>
            <a:ext cx="0" cy="72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9" name="Group 8"/>
          <p:cNvGrpSpPr>
            <a:grpSpLocks noChangeAspect="1"/>
          </p:cNvGrpSpPr>
          <p:nvPr/>
        </p:nvGrpSpPr>
        <p:grpSpPr>
          <a:xfrm>
            <a:off x="1342109" y="523905"/>
            <a:ext cx="1231873" cy="1224000"/>
            <a:chOff x="5804072" y="1713885"/>
            <a:chExt cx="1380644" cy="1371820"/>
          </a:xfrm>
        </p:grpSpPr>
        <p:sp>
          <p:nvSpPr>
            <p:cNvPr id="10" name="Round Diagonal Corner Rectangle 9"/>
            <p:cNvSpPr/>
            <p:nvPr/>
          </p:nvSpPr>
          <p:spPr>
            <a:xfrm>
              <a:off x="5921116" y="1713885"/>
              <a:ext cx="1263600" cy="1263894"/>
            </a:xfrm>
            <a:prstGeom prst="round2Diag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Round Diagonal Corner Rectangle 10"/>
            <p:cNvSpPr/>
            <p:nvPr/>
          </p:nvSpPr>
          <p:spPr>
            <a:xfrm>
              <a:off x="5804072" y="1821811"/>
              <a:ext cx="1263600" cy="1263894"/>
            </a:xfrm>
            <a:prstGeom prst="round2DiagRect">
              <a:avLst/>
            </a:prstGeom>
            <a:solidFill>
              <a:schemeClr val="bg1">
                <a:lumMod val="50000"/>
              </a:schemeClr>
            </a:solidFill>
            <a:ln w="254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2" name="Group 11"/>
          <p:cNvGrpSpPr>
            <a:grpSpLocks noChangeAspect="1"/>
          </p:cNvGrpSpPr>
          <p:nvPr/>
        </p:nvGrpSpPr>
        <p:grpSpPr>
          <a:xfrm>
            <a:off x="4053069" y="523905"/>
            <a:ext cx="1231873" cy="1224000"/>
            <a:chOff x="5804072" y="1713885"/>
            <a:chExt cx="1380644" cy="1371820"/>
          </a:xfrm>
        </p:grpSpPr>
        <p:sp>
          <p:nvSpPr>
            <p:cNvPr id="13" name="Round Diagonal Corner Rectangle 12"/>
            <p:cNvSpPr/>
            <p:nvPr/>
          </p:nvSpPr>
          <p:spPr>
            <a:xfrm>
              <a:off x="5921116" y="1713885"/>
              <a:ext cx="1263600" cy="1263894"/>
            </a:xfrm>
            <a:prstGeom prst="round2Diag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Round Diagonal Corner Rectangle 13"/>
            <p:cNvSpPr/>
            <p:nvPr/>
          </p:nvSpPr>
          <p:spPr>
            <a:xfrm>
              <a:off x="5804072" y="1821811"/>
              <a:ext cx="1263600" cy="1263894"/>
            </a:xfrm>
            <a:prstGeom prst="round2DiagRect">
              <a:avLst/>
            </a:prstGeom>
            <a:solidFill>
              <a:schemeClr val="bg1">
                <a:lumMod val="50000"/>
              </a:schemeClr>
            </a:solidFill>
            <a:ln w="254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5" name="Group 14"/>
          <p:cNvGrpSpPr>
            <a:grpSpLocks noChangeAspect="1"/>
          </p:cNvGrpSpPr>
          <p:nvPr/>
        </p:nvGrpSpPr>
        <p:grpSpPr>
          <a:xfrm>
            <a:off x="6690760" y="535930"/>
            <a:ext cx="1231873" cy="1224000"/>
            <a:chOff x="5804072" y="1713885"/>
            <a:chExt cx="1380644" cy="1371820"/>
          </a:xfrm>
        </p:grpSpPr>
        <p:sp>
          <p:nvSpPr>
            <p:cNvPr id="16" name="Round Diagonal Corner Rectangle 15"/>
            <p:cNvSpPr/>
            <p:nvPr/>
          </p:nvSpPr>
          <p:spPr>
            <a:xfrm>
              <a:off x="5921116" y="1713885"/>
              <a:ext cx="1263600" cy="1263894"/>
            </a:xfrm>
            <a:prstGeom prst="round2Diag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Round Diagonal Corner Rectangle 16"/>
            <p:cNvSpPr/>
            <p:nvPr/>
          </p:nvSpPr>
          <p:spPr>
            <a:xfrm>
              <a:off x="5804072" y="1821811"/>
              <a:ext cx="1263600" cy="1263894"/>
            </a:xfrm>
            <a:prstGeom prst="round2DiagRect">
              <a:avLst/>
            </a:prstGeom>
            <a:solidFill>
              <a:schemeClr val="bg1">
                <a:lumMod val="50000"/>
              </a:schemeClr>
            </a:solidFill>
            <a:ln w="254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8" name="Group 17"/>
          <p:cNvGrpSpPr>
            <a:grpSpLocks noChangeAspect="1"/>
          </p:cNvGrpSpPr>
          <p:nvPr/>
        </p:nvGrpSpPr>
        <p:grpSpPr>
          <a:xfrm>
            <a:off x="9353133" y="535930"/>
            <a:ext cx="1231873" cy="1224000"/>
            <a:chOff x="5804072" y="1713885"/>
            <a:chExt cx="1380644" cy="1371820"/>
          </a:xfrm>
        </p:grpSpPr>
        <p:sp>
          <p:nvSpPr>
            <p:cNvPr id="19" name="Round Diagonal Corner Rectangle 18"/>
            <p:cNvSpPr/>
            <p:nvPr/>
          </p:nvSpPr>
          <p:spPr>
            <a:xfrm>
              <a:off x="5921116" y="1713885"/>
              <a:ext cx="1263600" cy="1263894"/>
            </a:xfrm>
            <a:prstGeom prst="round2Diag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Round Diagonal Corner Rectangle 19"/>
            <p:cNvSpPr/>
            <p:nvPr/>
          </p:nvSpPr>
          <p:spPr>
            <a:xfrm>
              <a:off x="5804072" y="1821811"/>
              <a:ext cx="1263600" cy="1263894"/>
            </a:xfrm>
            <a:prstGeom prst="round2DiagRect">
              <a:avLst/>
            </a:prstGeom>
            <a:solidFill>
              <a:schemeClr val="bg1">
                <a:lumMod val="50000"/>
              </a:schemeClr>
            </a:solidFill>
            <a:ln w="254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1" name="Group 20"/>
          <p:cNvGrpSpPr>
            <a:grpSpLocks noChangeAspect="1"/>
          </p:cNvGrpSpPr>
          <p:nvPr/>
        </p:nvGrpSpPr>
        <p:grpSpPr>
          <a:xfrm>
            <a:off x="648927" y="2175563"/>
            <a:ext cx="1086947" cy="1080000"/>
            <a:chOff x="5804072" y="1713885"/>
            <a:chExt cx="1380644" cy="1371820"/>
          </a:xfrm>
        </p:grpSpPr>
        <p:sp>
          <p:nvSpPr>
            <p:cNvPr id="22" name="Round Diagonal Corner Rectangle 21"/>
            <p:cNvSpPr/>
            <p:nvPr/>
          </p:nvSpPr>
          <p:spPr>
            <a:xfrm>
              <a:off x="5921116" y="1713885"/>
              <a:ext cx="1263600" cy="1263894"/>
            </a:xfrm>
            <a:prstGeom prst="round2Diag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Round Diagonal Corner Rectangle 22"/>
            <p:cNvSpPr/>
            <p:nvPr/>
          </p:nvSpPr>
          <p:spPr>
            <a:xfrm>
              <a:off x="5804072" y="1821811"/>
              <a:ext cx="1263600" cy="1263894"/>
            </a:xfrm>
            <a:prstGeom prst="round2DiagRect">
              <a:avLst/>
            </a:prstGeom>
            <a:solidFill>
              <a:schemeClr val="bg1">
                <a:lumMod val="50000"/>
              </a:schemeClr>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2" name="Group 41"/>
          <p:cNvGrpSpPr>
            <a:grpSpLocks noChangeAspect="1"/>
          </p:cNvGrpSpPr>
          <p:nvPr/>
        </p:nvGrpSpPr>
        <p:grpSpPr>
          <a:xfrm>
            <a:off x="4830729" y="2365826"/>
            <a:ext cx="1086947" cy="1080000"/>
            <a:chOff x="5804072" y="1713885"/>
            <a:chExt cx="1380644" cy="1371820"/>
          </a:xfrm>
        </p:grpSpPr>
        <p:sp>
          <p:nvSpPr>
            <p:cNvPr id="43" name="Round Diagonal Corner Rectangle 42"/>
            <p:cNvSpPr/>
            <p:nvPr/>
          </p:nvSpPr>
          <p:spPr>
            <a:xfrm>
              <a:off x="5921116" y="1713885"/>
              <a:ext cx="1263600" cy="1263894"/>
            </a:xfrm>
            <a:prstGeom prst="round2Diag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Round Diagonal Corner Rectangle 43"/>
            <p:cNvSpPr/>
            <p:nvPr/>
          </p:nvSpPr>
          <p:spPr>
            <a:xfrm>
              <a:off x="5804072" y="1821811"/>
              <a:ext cx="1263600" cy="1263894"/>
            </a:xfrm>
            <a:prstGeom prst="round2DiagRect">
              <a:avLst/>
            </a:prstGeom>
            <a:solidFill>
              <a:schemeClr val="bg1">
                <a:lumMod val="50000"/>
              </a:schemeClr>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5" name="Group 44"/>
          <p:cNvGrpSpPr>
            <a:grpSpLocks noChangeAspect="1"/>
          </p:cNvGrpSpPr>
          <p:nvPr/>
        </p:nvGrpSpPr>
        <p:grpSpPr>
          <a:xfrm>
            <a:off x="6023902" y="2367052"/>
            <a:ext cx="1086947" cy="1080000"/>
            <a:chOff x="5804072" y="1713885"/>
            <a:chExt cx="1380644" cy="1371820"/>
          </a:xfrm>
        </p:grpSpPr>
        <p:sp>
          <p:nvSpPr>
            <p:cNvPr id="46" name="Round Diagonal Corner Rectangle 45"/>
            <p:cNvSpPr/>
            <p:nvPr/>
          </p:nvSpPr>
          <p:spPr>
            <a:xfrm>
              <a:off x="5921116" y="1713885"/>
              <a:ext cx="1263600" cy="1263894"/>
            </a:xfrm>
            <a:prstGeom prst="round2Diag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7" name="Round Diagonal Corner Rectangle 46"/>
            <p:cNvSpPr/>
            <p:nvPr/>
          </p:nvSpPr>
          <p:spPr>
            <a:xfrm>
              <a:off x="5804072" y="1821811"/>
              <a:ext cx="1263600" cy="1263894"/>
            </a:xfrm>
            <a:prstGeom prst="round2DiagRect">
              <a:avLst/>
            </a:prstGeom>
            <a:solidFill>
              <a:schemeClr val="bg1">
                <a:lumMod val="50000"/>
              </a:schemeClr>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4" name="Group 53"/>
          <p:cNvGrpSpPr>
            <a:grpSpLocks noChangeAspect="1"/>
          </p:cNvGrpSpPr>
          <p:nvPr/>
        </p:nvGrpSpPr>
        <p:grpSpPr>
          <a:xfrm>
            <a:off x="10181966" y="2162633"/>
            <a:ext cx="1086947" cy="1080000"/>
            <a:chOff x="5804072" y="1713885"/>
            <a:chExt cx="1380644" cy="1371820"/>
          </a:xfrm>
        </p:grpSpPr>
        <p:sp>
          <p:nvSpPr>
            <p:cNvPr id="55" name="Round Diagonal Corner Rectangle 54"/>
            <p:cNvSpPr/>
            <p:nvPr/>
          </p:nvSpPr>
          <p:spPr>
            <a:xfrm>
              <a:off x="5921116" y="1713885"/>
              <a:ext cx="1263600" cy="1263894"/>
            </a:xfrm>
            <a:prstGeom prst="round2Diag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Round Diagonal Corner Rectangle 55"/>
            <p:cNvSpPr/>
            <p:nvPr/>
          </p:nvSpPr>
          <p:spPr>
            <a:xfrm>
              <a:off x="5804072" y="1821811"/>
              <a:ext cx="1263600" cy="1263894"/>
            </a:xfrm>
            <a:prstGeom prst="round2DiagRect">
              <a:avLst/>
            </a:prstGeom>
            <a:solidFill>
              <a:schemeClr val="bg1">
                <a:lumMod val="50000"/>
              </a:schemeClr>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14" name="Group 113"/>
          <p:cNvGrpSpPr>
            <a:grpSpLocks noChangeAspect="1"/>
          </p:cNvGrpSpPr>
          <p:nvPr/>
        </p:nvGrpSpPr>
        <p:grpSpPr>
          <a:xfrm>
            <a:off x="2100364" y="2894035"/>
            <a:ext cx="1086947" cy="1080000"/>
            <a:chOff x="5804072" y="1713885"/>
            <a:chExt cx="1380644" cy="1371820"/>
          </a:xfrm>
        </p:grpSpPr>
        <p:sp>
          <p:nvSpPr>
            <p:cNvPr id="115" name="Round Diagonal Corner Rectangle 114"/>
            <p:cNvSpPr/>
            <p:nvPr/>
          </p:nvSpPr>
          <p:spPr>
            <a:xfrm>
              <a:off x="5921116" y="1713885"/>
              <a:ext cx="1263600" cy="1263894"/>
            </a:xfrm>
            <a:prstGeom prst="round2Diag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6" name="Round Diagonal Corner Rectangle 115"/>
            <p:cNvSpPr/>
            <p:nvPr/>
          </p:nvSpPr>
          <p:spPr>
            <a:xfrm>
              <a:off x="5804072" y="1821811"/>
              <a:ext cx="1263600" cy="1263894"/>
            </a:xfrm>
            <a:prstGeom prst="round2DiagRect">
              <a:avLst/>
            </a:prstGeom>
            <a:solidFill>
              <a:schemeClr val="bg1">
                <a:lumMod val="50000"/>
              </a:schemeClr>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17" name="Group 116"/>
          <p:cNvGrpSpPr>
            <a:grpSpLocks noChangeAspect="1"/>
          </p:cNvGrpSpPr>
          <p:nvPr/>
        </p:nvGrpSpPr>
        <p:grpSpPr>
          <a:xfrm>
            <a:off x="3393812" y="3737431"/>
            <a:ext cx="1086947" cy="1080000"/>
            <a:chOff x="5804072" y="1713885"/>
            <a:chExt cx="1380644" cy="1371820"/>
          </a:xfrm>
        </p:grpSpPr>
        <p:sp>
          <p:nvSpPr>
            <p:cNvPr id="118" name="Round Diagonal Corner Rectangle 117"/>
            <p:cNvSpPr/>
            <p:nvPr/>
          </p:nvSpPr>
          <p:spPr>
            <a:xfrm>
              <a:off x="5921116" y="1713885"/>
              <a:ext cx="1263600" cy="1263894"/>
            </a:xfrm>
            <a:prstGeom prst="round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9" name="Round Diagonal Corner Rectangle 118"/>
            <p:cNvSpPr/>
            <p:nvPr/>
          </p:nvSpPr>
          <p:spPr>
            <a:xfrm>
              <a:off x="5804072" y="1821811"/>
              <a:ext cx="1263600" cy="1263894"/>
            </a:xfrm>
            <a:prstGeom prst="round2DiagRect">
              <a:avLst/>
            </a:prstGeom>
            <a:solidFill>
              <a:schemeClr val="bg1">
                <a:lumMod val="50000"/>
              </a:schemeClr>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26" name="Group 125"/>
          <p:cNvGrpSpPr>
            <a:grpSpLocks noChangeAspect="1"/>
          </p:cNvGrpSpPr>
          <p:nvPr/>
        </p:nvGrpSpPr>
        <p:grpSpPr>
          <a:xfrm>
            <a:off x="7475339" y="3709629"/>
            <a:ext cx="1086947" cy="1080000"/>
            <a:chOff x="5804072" y="1713885"/>
            <a:chExt cx="1380644" cy="1371820"/>
          </a:xfrm>
        </p:grpSpPr>
        <p:sp>
          <p:nvSpPr>
            <p:cNvPr id="127" name="Round Diagonal Corner Rectangle 126"/>
            <p:cNvSpPr/>
            <p:nvPr/>
          </p:nvSpPr>
          <p:spPr>
            <a:xfrm>
              <a:off x="5921116" y="1713885"/>
              <a:ext cx="1263600" cy="1263894"/>
            </a:xfrm>
            <a:prstGeom prst="round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8" name="Round Diagonal Corner Rectangle 127"/>
            <p:cNvSpPr/>
            <p:nvPr/>
          </p:nvSpPr>
          <p:spPr>
            <a:xfrm>
              <a:off x="5804072" y="1821811"/>
              <a:ext cx="1263600" cy="1263894"/>
            </a:xfrm>
            <a:prstGeom prst="round2DiagRect">
              <a:avLst/>
            </a:prstGeom>
            <a:solidFill>
              <a:schemeClr val="bg1">
                <a:lumMod val="50000"/>
              </a:schemeClr>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29" name="Group 128"/>
          <p:cNvGrpSpPr>
            <a:grpSpLocks noChangeAspect="1"/>
          </p:cNvGrpSpPr>
          <p:nvPr/>
        </p:nvGrpSpPr>
        <p:grpSpPr>
          <a:xfrm>
            <a:off x="8745049" y="2866591"/>
            <a:ext cx="1086947" cy="1080000"/>
            <a:chOff x="5804072" y="1713885"/>
            <a:chExt cx="1380644" cy="1371820"/>
          </a:xfrm>
        </p:grpSpPr>
        <p:sp>
          <p:nvSpPr>
            <p:cNvPr id="130" name="Round Diagonal Corner Rectangle 129"/>
            <p:cNvSpPr/>
            <p:nvPr/>
          </p:nvSpPr>
          <p:spPr>
            <a:xfrm>
              <a:off x="5921116" y="1713885"/>
              <a:ext cx="1263600" cy="1263894"/>
            </a:xfrm>
            <a:prstGeom prst="round2Diag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1" name="Round Diagonal Corner Rectangle 130"/>
            <p:cNvSpPr/>
            <p:nvPr/>
          </p:nvSpPr>
          <p:spPr>
            <a:xfrm>
              <a:off x="5804072" y="1821811"/>
              <a:ext cx="1263600" cy="1263894"/>
            </a:xfrm>
            <a:prstGeom prst="round2DiagRect">
              <a:avLst/>
            </a:prstGeom>
            <a:solidFill>
              <a:schemeClr val="bg1">
                <a:lumMod val="50000"/>
              </a:schemeClr>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35" name="Group 134"/>
          <p:cNvGrpSpPr>
            <a:grpSpLocks noChangeAspect="1"/>
          </p:cNvGrpSpPr>
          <p:nvPr/>
        </p:nvGrpSpPr>
        <p:grpSpPr>
          <a:xfrm>
            <a:off x="5456459" y="4931959"/>
            <a:ext cx="1086947" cy="1080000"/>
            <a:chOff x="5804072" y="1713885"/>
            <a:chExt cx="1380644" cy="1371820"/>
          </a:xfrm>
        </p:grpSpPr>
        <p:sp>
          <p:nvSpPr>
            <p:cNvPr id="136" name="Round Diagonal Corner Rectangle 135"/>
            <p:cNvSpPr/>
            <p:nvPr/>
          </p:nvSpPr>
          <p:spPr>
            <a:xfrm>
              <a:off x="5921116" y="1713885"/>
              <a:ext cx="1263600" cy="1263894"/>
            </a:xfrm>
            <a:prstGeom prst="round2Diag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7" name="Round Diagonal Corner Rectangle 136"/>
            <p:cNvSpPr/>
            <p:nvPr/>
          </p:nvSpPr>
          <p:spPr>
            <a:xfrm>
              <a:off x="5804072" y="1821811"/>
              <a:ext cx="1263600" cy="1263894"/>
            </a:xfrm>
            <a:prstGeom prst="round2DiagRect">
              <a:avLst/>
            </a:prstGeom>
            <a:solidFill>
              <a:schemeClr val="bg1">
                <a:lumMod val="50000"/>
              </a:schemeClr>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52" name="Freeform 151"/>
          <p:cNvSpPr/>
          <p:nvPr/>
        </p:nvSpPr>
        <p:spPr>
          <a:xfrm>
            <a:off x="2598864" y="660844"/>
            <a:ext cx="132390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defTabSz="711200">
              <a:lnSpc>
                <a:spcPct val="70000"/>
              </a:lnSpc>
              <a:spcBef>
                <a:spcPct val="0"/>
              </a:spcBef>
              <a:spcAft>
                <a:spcPct val="35000"/>
              </a:spcAft>
            </a:pPr>
            <a:r>
              <a:rPr lang="id-ID" sz="1400" b="1" kern="1200" dirty="0" smtClean="0">
                <a:solidFill>
                  <a:schemeClr val="accent4"/>
                </a:solidFill>
              </a:rPr>
              <a:t>BOPAK TELO</a:t>
            </a:r>
          </a:p>
          <a:p>
            <a:pPr lvl="0" defTabSz="711200">
              <a:lnSpc>
                <a:spcPct val="70000"/>
              </a:lnSpc>
              <a:spcBef>
                <a:spcPct val="0"/>
              </a:spcBef>
              <a:spcAft>
                <a:spcPct val="35000"/>
              </a:spcAft>
            </a:pPr>
            <a:r>
              <a:rPr lang="id-ID" sz="1200" b="1" kern="1200" dirty="0" smtClean="0">
                <a:solidFill>
                  <a:schemeClr val="bg1">
                    <a:lumMod val="50000"/>
                  </a:schemeClr>
                </a:solidFill>
              </a:rPr>
              <a:t>CASHIER</a:t>
            </a:r>
            <a:endParaRPr lang="id-ID" sz="1200" kern="1200" dirty="0">
              <a:solidFill>
                <a:schemeClr val="bg1">
                  <a:lumMod val="50000"/>
                </a:schemeClr>
              </a:solidFill>
            </a:endParaRPr>
          </a:p>
        </p:txBody>
      </p:sp>
      <p:sp>
        <p:nvSpPr>
          <p:cNvPr id="155" name="Freeform 154"/>
          <p:cNvSpPr/>
          <p:nvPr/>
        </p:nvSpPr>
        <p:spPr>
          <a:xfrm>
            <a:off x="5391533" y="617616"/>
            <a:ext cx="132390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defTabSz="711200">
              <a:lnSpc>
                <a:spcPct val="70000"/>
              </a:lnSpc>
              <a:spcBef>
                <a:spcPct val="0"/>
              </a:spcBef>
              <a:spcAft>
                <a:spcPct val="35000"/>
              </a:spcAft>
            </a:pPr>
            <a:r>
              <a:rPr lang="id-ID" sz="1400" b="1" kern="1200" dirty="0" smtClean="0">
                <a:solidFill>
                  <a:schemeClr val="accent4"/>
                </a:solidFill>
              </a:rPr>
              <a:t>JAMAL</a:t>
            </a:r>
          </a:p>
          <a:p>
            <a:pPr lvl="0" defTabSz="711200">
              <a:lnSpc>
                <a:spcPct val="70000"/>
              </a:lnSpc>
              <a:spcBef>
                <a:spcPct val="0"/>
              </a:spcBef>
              <a:spcAft>
                <a:spcPct val="35000"/>
              </a:spcAft>
            </a:pPr>
            <a:r>
              <a:rPr lang="id-ID" sz="1200" b="1" kern="1200" dirty="0" smtClean="0">
                <a:solidFill>
                  <a:schemeClr val="bg1">
                    <a:lumMod val="50000"/>
                  </a:schemeClr>
                </a:solidFill>
              </a:rPr>
              <a:t>ASS. CASHIER</a:t>
            </a:r>
            <a:endParaRPr lang="id-ID" sz="1200" kern="1200" dirty="0">
              <a:solidFill>
                <a:schemeClr val="bg1">
                  <a:lumMod val="50000"/>
                </a:schemeClr>
              </a:solidFill>
            </a:endParaRPr>
          </a:p>
        </p:txBody>
      </p:sp>
      <p:sp>
        <p:nvSpPr>
          <p:cNvPr id="156" name="Freeform 155"/>
          <p:cNvSpPr/>
          <p:nvPr/>
        </p:nvSpPr>
        <p:spPr>
          <a:xfrm>
            <a:off x="8029224" y="595064"/>
            <a:ext cx="132390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defTabSz="711200">
              <a:lnSpc>
                <a:spcPct val="70000"/>
              </a:lnSpc>
              <a:spcBef>
                <a:spcPct val="0"/>
              </a:spcBef>
              <a:spcAft>
                <a:spcPct val="35000"/>
              </a:spcAft>
            </a:pPr>
            <a:r>
              <a:rPr lang="id-ID" sz="1400" b="1" kern="1200" dirty="0" smtClean="0">
                <a:solidFill>
                  <a:schemeClr val="accent4"/>
                </a:solidFill>
              </a:rPr>
              <a:t>KOMAR</a:t>
            </a:r>
          </a:p>
          <a:p>
            <a:pPr lvl="0" defTabSz="711200">
              <a:lnSpc>
                <a:spcPct val="70000"/>
              </a:lnSpc>
              <a:spcBef>
                <a:spcPct val="0"/>
              </a:spcBef>
              <a:spcAft>
                <a:spcPct val="35000"/>
              </a:spcAft>
            </a:pPr>
            <a:r>
              <a:rPr lang="id-ID" sz="1200" b="1" kern="1200" dirty="0" smtClean="0">
                <a:solidFill>
                  <a:schemeClr val="bg1">
                    <a:lumMod val="50000"/>
                  </a:schemeClr>
                </a:solidFill>
              </a:rPr>
              <a:t>HEAD COUNTER</a:t>
            </a:r>
            <a:endParaRPr lang="id-ID" sz="1200" kern="1200" dirty="0">
              <a:solidFill>
                <a:schemeClr val="bg1">
                  <a:lumMod val="50000"/>
                </a:schemeClr>
              </a:solidFill>
            </a:endParaRPr>
          </a:p>
        </p:txBody>
      </p:sp>
      <p:sp>
        <p:nvSpPr>
          <p:cNvPr id="157" name="Freeform 156"/>
          <p:cNvSpPr/>
          <p:nvPr/>
        </p:nvSpPr>
        <p:spPr>
          <a:xfrm>
            <a:off x="10669114" y="612043"/>
            <a:ext cx="132390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defTabSz="711200">
              <a:lnSpc>
                <a:spcPct val="70000"/>
              </a:lnSpc>
              <a:spcBef>
                <a:spcPct val="0"/>
              </a:spcBef>
              <a:spcAft>
                <a:spcPct val="35000"/>
              </a:spcAft>
            </a:pPr>
            <a:r>
              <a:rPr lang="id-ID" sz="1400" b="1" kern="1200" dirty="0" smtClean="0">
                <a:solidFill>
                  <a:schemeClr val="accent4"/>
                </a:solidFill>
              </a:rPr>
              <a:t>MUSTAHIL</a:t>
            </a:r>
          </a:p>
          <a:p>
            <a:pPr lvl="0" defTabSz="711200">
              <a:lnSpc>
                <a:spcPct val="70000"/>
              </a:lnSpc>
              <a:spcBef>
                <a:spcPct val="0"/>
              </a:spcBef>
              <a:spcAft>
                <a:spcPct val="35000"/>
              </a:spcAft>
            </a:pPr>
            <a:r>
              <a:rPr lang="id-ID" sz="1200" b="1" kern="1200" dirty="0" smtClean="0">
                <a:solidFill>
                  <a:schemeClr val="bg1">
                    <a:lumMod val="50000"/>
                  </a:schemeClr>
                </a:solidFill>
              </a:rPr>
              <a:t>ASS. HEAD CO</a:t>
            </a:r>
            <a:endParaRPr lang="id-ID" sz="1200" kern="1200" dirty="0">
              <a:solidFill>
                <a:schemeClr val="bg1">
                  <a:lumMod val="50000"/>
                </a:schemeClr>
              </a:solidFill>
            </a:endParaRPr>
          </a:p>
        </p:txBody>
      </p:sp>
      <p:sp>
        <p:nvSpPr>
          <p:cNvPr id="158" name="Freeform 157"/>
          <p:cNvSpPr/>
          <p:nvPr/>
        </p:nvSpPr>
        <p:spPr>
          <a:xfrm>
            <a:off x="1798558" y="2323564"/>
            <a:ext cx="132390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defTabSz="711200">
              <a:lnSpc>
                <a:spcPct val="70000"/>
              </a:lnSpc>
              <a:spcBef>
                <a:spcPct val="0"/>
              </a:spcBef>
              <a:spcAft>
                <a:spcPct val="35000"/>
              </a:spcAft>
            </a:pPr>
            <a:r>
              <a:rPr lang="id-ID" sz="1400" b="1" kern="1200" dirty="0" smtClean="0">
                <a:solidFill>
                  <a:schemeClr val="accent5"/>
                </a:solidFill>
              </a:rPr>
              <a:t>BAHAR</a:t>
            </a:r>
          </a:p>
          <a:p>
            <a:pPr lvl="0" defTabSz="711200">
              <a:lnSpc>
                <a:spcPct val="70000"/>
              </a:lnSpc>
              <a:spcBef>
                <a:spcPct val="0"/>
              </a:spcBef>
              <a:spcAft>
                <a:spcPct val="35000"/>
              </a:spcAft>
            </a:pPr>
            <a:r>
              <a:rPr lang="id-ID" sz="1200" b="1" dirty="0" smtClean="0">
                <a:solidFill>
                  <a:schemeClr val="bg1">
                    <a:lumMod val="50000"/>
                  </a:schemeClr>
                </a:solidFill>
              </a:rPr>
              <a:t>SALESMAN</a:t>
            </a:r>
            <a:endParaRPr lang="id-ID" sz="1200" kern="1200" dirty="0">
              <a:solidFill>
                <a:schemeClr val="bg1">
                  <a:lumMod val="50000"/>
                </a:schemeClr>
              </a:solidFill>
            </a:endParaRPr>
          </a:p>
        </p:txBody>
      </p:sp>
      <p:sp>
        <p:nvSpPr>
          <p:cNvPr id="159" name="Freeform 158"/>
          <p:cNvSpPr/>
          <p:nvPr/>
        </p:nvSpPr>
        <p:spPr>
          <a:xfrm>
            <a:off x="8792984" y="2309442"/>
            <a:ext cx="132390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algn="r" defTabSz="711200">
              <a:lnSpc>
                <a:spcPct val="70000"/>
              </a:lnSpc>
              <a:spcBef>
                <a:spcPct val="0"/>
              </a:spcBef>
              <a:spcAft>
                <a:spcPct val="35000"/>
              </a:spcAft>
            </a:pPr>
            <a:r>
              <a:rPr lang="id-ID" sz="1400" b="1" kern="1200" dirty="0" smtClean="0">
                <a:solidFill>
                  <a:schemeClr val="accent5"/>
                </a:solidFill>
              </a:rPr>
              <a:t>TROJALU</a:t>
            </a:r>
          </a:p>
          <a:p>
            <a:pPr lvl="0" algn="r" defTabSz="711200">
              <a:lnSpc>
                <a:spcPct val="70000"/>
              </a:lnSpc>
              <a:spcBef>
                <a:spcPct val="0"/>
              </a:spcBef>
              <a:spcAft>
                <a:spcPct val="35000"/>
              </a:spcAft>
            </a:pPr>
            <a:r>
              <a:rPr lang="id-ID" sz="1200" b="1" kern="1200" dirty="0" smtClean="0">
                <a:solidFill>
                  <a:schemeClr val="bg1">
                    <a:lumMod val="50000"/>
                  </a:schemeClr>
                </a:solidFill>
              </a:rPr>
              <a:t>SALESMAN</a:t>
            </a:r>
            <a:endParaRPr lang="id-ID" sz="1200" kern="1200" dirty="0">
              <a:solidFill>
                <a:schemeClr val="bg1">
                  <a:lumMod val="50000"/>
                </a:schemeClr>
              </a:solidFill>
            </a:endParaRPr>
          </a:p>
        </p:txBody>
      </p:sp>
      <p:sp>
        <p:nvSpPr>
          <p:cNvPr id="160" name="Freeform 159"/>
          <p:cNvSpPr/>
          <p:nvPr/>
        </p:nvSpPr>
        <p:spPr>
          <a:xfrm>
            <a:off x="9362249" y="4049252"/>
            <a:ext cx="132390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defTabSz="711200">
              <a:lnSpc>
                <a:spcPct val="70000"/>
              </a:lnSpc>
              <a:spcBef>
                <a:spcPct val="0"/>
              </a:spcBef>
              <a:spcAft>
                <a:spcPct val="35000"/>
              </a:spcAft>
            </a:pPr>
            <a:r>
              <a:rPr lang="id-ID" sz="1400" b="1" kern="1200" dirty="0" smtClean="0">
                <a:solidFill>
                  <a:schemeClr val="accent6"/>
                </a:solidFill>
              </a:rPr>
              <a:t>AMIN</a:t>
            </a:r>
          </a:p>
          <a:p>
            <a:pPr lvl="0" defTabSz="711200">
              <a:lnSpc>
                <a:spcPct val="70000"/>
              </a:lnSpc>
              <a:spcBef>
                <a:spcPct val="0"/>
              </a:spcBef>
              <a:spcAft>
                <a:spcPct val="35000"/>
              </a:spcAft>
            </a:pPr>
            <a:r>
              <a:rPr lang="id-ID" sz="1200" b="1" kern="1200" dirty="0" smtClean="0">
                <a:solidFill>
                  <a:schemeClr val="bg1">
                    <a:lumMod val="50000"/>
                  </a:schemeClr>
                </a:solidFill>
              </a:rPr>
              <a:t>SALESMAN</a:t>
            </a:r>
            <a:endParaRPr lang="id-ID" sz="1200" kern="1200" dirty="0">
              <a:solidFill>
                <a:schemeClr val="bg1">
                  <a:lumMod val="50000"/>
                </a:schemeClr>
              </a:solidFill>
            </a:endParaRPr>
          </a:p>
        </p:txBody>
      </p:sp>
      <p:sp>
        <p:nvSpPr>
          <p:cNvPr id="161" name="Freeform 160"/>
          <p:cNvSpPr/>
          <p:nvPr/>
        </p:nvSpPr>
        <p:spPr>
          <a:xfrm>
            <a:off x="1219791" y="4049252"/>
            <a:ext cx="132390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algn="r" defTabSz="711200">
              <a:lnSpc>
                <a:spcPct val="70000"/>
              </a:lnSpc>
              <a:spcBef>
                <a:spcPct val="0"/>
              </a:spcBef>
              <a:spcAft>
                <a:spcPct val="35000"/>
              </a:spcAft>
            </a:pPr>
            <a:r>
              <a:rPr lang="id-ID" sz="1400" b="1" kern="1200" dirty="0" smtClean="0">
                <a:solidFill>
                  <a:schemeClr val="accent1"/>
                </a:solidFill>
              </a:rPr>
              <a:t>HASAN</a:t>
            </a:r>
          </a:p>
          <a:p>
            <a:pPr lvl="0" algn="r" defTabSz="711200">
              <a:lnSpc>
                <a:spcPct val="70000"/>
              </a:lnSpc>
              <a:spcBef>
                <a:spcPct val="0"/>
              </a:spcBef>
              <a:spcAft>
                <a:spcPct val="35000"/>
              </a:spcAft>
            </a:pPr>
            <a:r>
              <a:rPr lang="id-ID" sz="1200" b="1" kern="1200" dirty="0" smtClean="0">
                <a:solidFill>
                  <a:schemeClr val="bg1">
                    <a:lumMod val="50000"/>
                  </a:schemeClr>
                </a:solidFill>
              </a:rPr>
              <a:t>SALESMAN</a:t>
            </a:r>
            <a:endParaRPr lang="id-ID" sz="1200" kern="1200" dirty="0">
              <a:solidFill>
                <a:schemeClr val="bg1">
                  <a:lumMod val="50000"/>
                </a:schemeClr>
              </a:solidFill>
            </a:endParaRPr>
          </a:p>
        </p:txBody>
      </p:sp>
      <p:sp>
        <p:nvSpPr>
          <p:cNvPr id="162" name="Freeform 161"/>
          <p:cNvSpPr/>
          <p:nvPr/>
        </p:nvSpPr>
        <p:spPr>
          <a:xfrm>
            <a:off x="4804657" y="3555477"/>
            <a:ext cx="111301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algn="ctr" defTabSz="711200">
              <a:lnSpc>
                <a:spcPct val="70000"/>
              </a:lnSpc>
              <a:spcBef>
                <a:spcPct val="0"/>
              </a:spcBef>
              <a:spcAft>
                <a:spcPct val="35000"/>
              </a:spcAft>
            </a:pPr>
            <a:r>
              <a:rPr lang="id-ID" sz="1400" b="1" kern="1200" dirty="0" smtClean="0">
                <a:solidFill>
                  <a:schemeClr val="accent5"/>
                </a:solidFill>
              </a:rPr>
              <a:t>TOGOG</a:t>
            </a:r>
          </a:p>
          <a:p>
            <a:pPr lvl="0" algn="ctr" defTabSz="711200">
              <a:lnSpc>
                <a:spcPct val="70000"/>
              </a:lnSpc>
              <a:spcBef>
                <a:spcPct val="0"/>
              </a:spcBef>
              <a:spcAft>
                <a:spcPct val="35000"/>
              </a:spcAft>
            </a:pPr>
            <a:r>
              <a:rPr lang="id-ID" sz="1200" b="1" dirty="0" smtClean="0">
                <a:solidFill>
                  <a:schemeClr val="bg1">
                    <a:lumMod val="50000"/>
                  </a:schemeClr>
                </a:solidFill>
              </a:rPr>
              <a:t>MARKETING</a:t>
            </a:r>
            <a:endParaRPr lang="id-ID" sz="1200" kern="1200" dirty="0">
              <a:solidFill>
                <a:schemeClr val="bg1">
                  <a:lumMod val="50000"/>
                </a:schemeClr>
              </a:solidFill>
            </a:endParaRPr>
          </a:p>
        </p:txBody>
      </p:sp>
      <p:sp>
        <p:nvSpPr>
          <p:cNvPr id="163" name="Freeform 162"/>
          <p:cNvSpPr/>
          <p:nvPr/>
        </p:nvSpPr>
        <p:spPr>
          <a:xfrm>
            <a:off x="6016509" y="3562267"/>
            <a:ext cx="111301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algn="ctr" defTabSz="711200">
              <a:lnSpc>
                <a:spcPct val="70000"/>
              </a:lnSpc>
              <a:spcBef>
                <a:spcPct val="0"/>
              </a:spcBef>
              <a:spcAft>
                <a:spcPct val="35000"/>
              </a:spcAft>
            </a:pPr>
            <a:r>
              <a:rPr lang="id-ID" sz="1400" b="1" kern="1200" dirty="0" smtClean="0">
                <a:solidFill>
                  <a:schemeClr val="accent5"/>
                </a:solidFill>
              </a:rPr>
              <a:t>ACONG</a:t>
            </a:r>
          </a:p>
          <a:p>
            <a:pPr lvl="0" algn="ctr" defTabSz="711200">
              <a:lnSpc>
                <a:spcPct val="70000"/>
              </a:lnSpc>
              <a:spcBef>
                <a:spcPct val="0"/>
              </a:spcBef>
              <a:spcAft>
                <a:spcPct val="35000"/>
              </a:spcAft>
            </a:pPr>
            <a:r>
              <a:rPr lang="id-ID" sz="1200" b="1" kern="1200" dirty="0" smtClean="0">
                <a:solidFill>
                  <a:schemeClr val="bg1">
                    <a:lumMod val="50000"/>
                  </a:schemeClr>
                </a:solidFill>
              </a:rPr>
              <a:t>MARKETING</a:t>
            </a:r>
            <a:endParaRPr lang="id-ID" sz="1200" kern="1200" dirty="0">
              <a:solidFill>
                <a:schemeClr val="bg1">
                  <a:lumMod val="50000"/>
                </a:schemeClr>
              </a:solidFill>
            </a:endParaRPr>
          </a:p>
        </p:txBody>
      </p:sp>
      <p:sp>
        <p:nvSpPr>
          <p:cNvPr id="164" name="Freeform 163"/>
          <p:cNvSpPr/>
          <p:nvPr/>
        </p:nvSpPr>
        <p:spPr>
          <a:xfrm>
            <a:off x="5449303" y="4420026"/>
            <a:ext cx="111301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algn="ctr" defTabSz="711200">
              <a:lnSpc>
                <a:spcPct val="70000"/>
              </a:lnSpc>
              <a:spcBef>
                <a:spcPct val="0"/>
              </a:spcBef>
              <a:spcAft>
                <a:spcPct val="35000"/>
              </a:spcAft>
            </a:pPr>
            <a:r>
              <a:rPr lang="id-ID" sz="1400" b="1" kern="1200" dirty="0" smtClean="0">
                <a:solidFill>
                  <a:schemeClr val="bg2"/>
                </a:solidFill>
              </a:rPr>
              <a:t>TARMIDJO</a:t>
            </a:r>
          </a:p>
          <a:p>
            <a:pPr lvl="0" algn="ctr" defTabSz="711200">
              <a:lnSpc>
                <a:spcPct val="70000"/>
              </a:lnSpc>
              <a:spcBef>
                <a:spcPct val="0"/>
              </a:spcBef>
              <a:spcAft>
                <a:spcPct val="35000"/>
              </a:spcAft>
            </a:pPr>
            <a:r>
              <a:rPr lang="id-ID" sz="1200" b="1" kern="1200" dirty="0" smtClean="0">
                <a:solidFill>
                  <a:schemeClr val="bg1">
                    <a:lumMod val="50000"/>
                  </a:schemeClr>
                </a:solidFill>
              </a:rPr>
              <a:t>KULI ANGKUT</a:t>
            </a:r>
            <a:endParaRPr lang="id-ID" sz="1200" kern="1200" dirty="0">
              <a:solidFill>
                <a:schemeClr val="bg1">
                  <a:lumMod val="50000"/>
                </a:schemeClr>
              </a:solidFill>
            </a:endParaRPr>
          </a:p>
        </p:txBody>
      </p:sp>
      <p:sp>
        <p:nvSpPr>
          <p:cNvPr id="165" name="Freeform 164"/>
          <p:cNvSpPr/>
          <p:nvPr/>
        </p:nvSpPr>
        <p:spPr>
          <a:xfrm>
            <a:off x="7471589" y="4962360"/>
            <a:ext cx="111301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algn="ctr" defTabSz="711200">
              <a:lnSpc>
                <a:spcPct val="70000"/>
              </a:lnSpc>
              <a:spcBef>
                <a:spcPct val="0"/>
              </a:spcBef>
              <a:spcAft>
                <a:spcPct val="35000"/>
              </a:spcAft>
            </a:pPr>
            <a:r>
              <a:rPr lang="id-ID" sz="1400" b="1" kern="1200" dirty="0" smtClean="0">
                <a:solidFill>
                  <a:schemeClr val="tx2"/>
                </a:solidFill>
              </a:rPr>
              <a:t>TOHIR</a:t>
            </a:r>
          </a:p>
          <a:p>
            <a:pPr lvl="0" algn="ctr" defTabSz="711200">
              <a:lnSpc>
                <a:spcPct val="70000"/>
              </a:lnSpc>
              <a:spcBef>
                <a:spcPct val="0"/>
              </a:spcBef>
              <a:spcAft>
                <a:spcPct val="35000"/>
              </a:spcAft>
            </a:pPr>
            <a:r>
              <a:rPr lang="id-ID" sz="1200" b="1" kern="1200" dirty="0" smtClean="0">
                <a:solidFill>
                  <a:schemeClr val="bg1">
                    <a:lumMod val="50000"/>
                  </a:schemeClr>
                </a:solidFill>
              </a:rPr>
              <a:t>DELIVERY</a:t>
            </a:r>
            <a:endParaRPr lang="id-ID" sz="1200" kern="1200" dirty="0">
              <a:solidFill>
                <a:schemeClr val="bg1">
                  <a:lumMod val="50000"/>
                </a:schemeClr>
              </a:solidFill>
            </a:endParaRPr>
          </a:p>
        </p:txBody>
      </p:sp>
      <p:sp>
        <p:nvSpPr>
          <p:cNvPr id="166" name="Freeform 165"/>
          <p:cNvSpPr/>
          <p:nvPr/>
        </p:nvSpPr>
        <p:spPr>
          <a:xfrm>
            <a:off x="3389446" y="4962360"/>
            <a:ext cx="1113019" cy="415960"/>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algn="ctr" defTabSz="711200">
              <a:lnSpc>
                <a:spcPct val="70000"/>
              </a:lnSpc>
              <a:spcBef>
                <a:spcPct val="0"/>
              </a:spcBef>
              <a:spcAft>
                <a:spcPct val="35000"/>
              </a:spcAft>
            </a:pPr>
            <a:r>
              <a:rPr lang="id-ID" sz="1400" b="1" kern="1200" dirty="0" smtClean="0">
                <a:solidFill>
                  <a:schemeClr val="tx2"/>
                </a:solidFill>
              </a:rPr>
              <a:t>TARJO</a:t>
            </a:r>
          </a:p>
          <a:p>
            <a:pPr lvl="0" algn="ctr" defTabSz="711200">
              <a:lnSpc>
                <a:spcPct val="70000"/>
              </a:lnSpc>
              <a:spcBef>
                <a:spcPct val="0"/>
              </a:spcBef>
              <a:spcAft>
                <a:spcPct val="35000"/>
              </a:spcAft>
            </a:pPr>
            <a:r>
              <a:rPr lang="id-ID" sz="1200" b="1" kern="1200" dirty="0" smtClean="0">
                <a:solidFill>
                  <a:schemeClr val="bg1">
                    <a:lumMod val="50000"/>
                  </a:schemeClr>
                </a:solidFill>
              </a:rPr>
              <a:t>DELIVERY</a:t>
            </a:r>
            <a:endParaRPr lang="id-ID" sz="1200" kern="1200" dirty="0">
              <a:solidFill>
                <a:schemeClr val="bg1">
                  <a:lumMod val="50000"/>
                </a:schemeClr>
              </a:solidFill>
            </a:endParaRPr>
          </a:p>
        </p:txBody>
      </p:sp>
    </p:spTree>
    <p:extLst>
      <p:ext uri="{BB962C8B-B14F-4D97-AF65-F5344CB8AC3E}">
        <p14:creationId xmlns:p14="http://schemas.microsoft.com/office/powerpoint/2010/main" val="208821092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par>
                                <p:cTn id="8" presetID="22" presetClass="entr" presetSubtype="1"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wipe(up)">
                                      <p:cBhvr>
                                        <p:cTn id="10" dur="500"/>
                                        <p:tgtEl>
                                          <p:spTgt spid="6"/>
                                        </p:tgtEl>
                                      </p:cBhvr>
                                    </p:animEffect>
                                  </p:childTnLst>
                                </p:cTn>
                              </p:par>
                              <p:par>
                                <p:cTn id="11" presetID="22" presetClass="entr" presetSubtype="1"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wipe(up)">
                                      <p:cBhvr>
                                        <p:cTn id="13" dur="500"/>
                                        <p:tgtEl>
                                          <p:spTgt spid="7"/>
                                        </p:tgtEl>
                                      </p:cBhvr>
                                    </p:animEffect>
                                  </p:childTnLst>
                                </p:cTn>
                              </p:par>
                              <p:par>
                                <p:cTn id="14" presetID="22" presetClass="entr" presetSubtype="1" fill="hold"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wipe(up)">
                                      <p:cBhvr>
                                        <p:cTn id="16" dur="500"/>
                                        <p:tgtEl>
                                          <p:spTgt spid="8"/>
                                        </p:tgtEl>
                                      </p:cBhvr>
                                    </p:animEffect>
                                  </p:childTnLst>
                                </p:cTn>
                              </p:par>
                              <p:par>
                                <p:cTn id="17" presetID="53" presetClass="entr" presetSubtype="16" fill="hold" nodeType="withEffect">
                                  <p:stCondLst>
                                    <p:cond delay="500"/>
                                  </p:stCondLst>
                                  <p:childTnLst>
                                    <p:set>
                                      <p:cBhvr>
                                        <p:cTn id="18" dur="1" fill="hold">
                                          <p:stCondLst>
                                            <p:cond delay="0"/>
                                          </p:stCondLst>
                                        </p:cTn>
                                        <p:tgtEl>
                                          <p:spTgt spid="9"/>
                                        </p:tgtEl>
                                        <p:attrNameLst>
                                          <p:attrName>style.visibility</p:attrName>
                                        </p:attrNameLst>
                                      </p:cBhvr>
                                      <p:to>
                                        <p:strVal val="visible"/>
                                      </p:to>
                                    </p:set>
                                    <p:anim calcmode="lin" valueType="num">
                                      <p:cBhvr>
                                        <p:cTn id="19" dur="500" fill="hold"/>
                                        <p:tgtEl>
                                          <p:spTgt spid="9"/>
                                        </p:tgtEl>
                                        <p:attrNameLst>
                                          <p:attrName>ppt_w</p:attrName>
                                        </p:attrNameLst>
                                      </p:cBhvr>
                                      <p:tavLst>
                                        <p:tav tm="0">
                                          <p:val>
                                            <p:fltVal val="0"/>
                                          </p:val>
                                        </p:tav>
                                        <p:tav tm="100000">
                                          <p:val>
                                            <p:strVal val="#ppt_w"/>
                                          </p:val>
                                        </p:tav>
                                      </p:tavLst>
                                    </p:anim>
                                    <p:anim calcmode="lin" valueType="num">
                                      <p:cBhvr>
                                        <p:cTn id="20" dur="500" fill="hold"/>
                                        <p:tgtEl>
                                          <p:spTgt spid="9"/>
                                        </p:tgtEl>
                                        <p:attrNameLst>
                                          <p:attrName>ppt_h</p:attrName>
                                        </p:attrNameLst>
                                      </p:cBhvr>
                                      <p:tavLst>
                                        <p:tav tm="0">
                                          <p:val>
                                            <p:fltVal val="0"/>
                                          </p:val>
                                        </p:tav>
                                        <p:tav tm="100000">
                                          <p:val>
                                            <p:strVal val="#ppt_h"/>
                                          </p:val>
                                        </p:tav>
                                      </p:tavLst>
                                    </p:anim>
                                    <p:animEffect transition="in" filter="fade">
                                      <p:cBhvr>
                                        <p:cTn id="21" dur="500"/>
                                        <p:tgtEl>
                                          <p:spTgt spid="9"/>
                                        </p:tgtEl>
                                      </p:cBhvr>
                                    </p:animEffect>
                                  </p:childTnLst>
                                </p:cTn>
                              </p:par>
                              <p:par>
                                <p:cTn id="22" presetID="53" presetClass="entr" presetSubtype="16" fill="hold" nodeType="withEffect">
                                  <p:stCondLst>
                                    <p:cond delay="500"/>
                                  </p:stCondLst>
                                  <p:childTnLst>
                                    <p:set>
                                      <p:cBhvr>
                                        <p:cTn id="23" dur="1" fill="hold">
                                          <p:stCondLst>
                                            <p:cond delay="0"/>
                                          </p:stCondLst>
                                        </p:cTn>
                                        <p:tgtEl>
                                          <p:spTgt spid="12"/>
                                        </p:tgtEl>
                                        <p:attrNameLst>
                                          <p:attrName>style.visibility</p:attrName>
                                        </p:attrNameLst>
                                      </p:cBhvr>
                                      <p:to>
                                        <p:strVal val="visible"/>
                                      </p:to>
                                    </p:set>
                                    <p:anim calcmode="lin" valueType="num">
                                      <p:cBhvr>
                                        <p:cTn id="24" dur="500" fill="hold"/>
                                        <p:tgtEl>
                                          <p:spTgt spid="12"/>
                                        </p:tgtEl>
                                        <p:attrNameLst>
                                          <p:attrName>ppt_w</p:attrName>
                                        </p:attrNameLst>
                                      </p:cBhvr>
                                      <p:tavLst>
                                        <p:tav tm="0">
                                          <p:val>
                                            <p:fltVal val="0"/>
                                          </p:val>
                                        </p:tav>
                                        <p:tav tm="100000">
                                          <p:val>
                                            <p:strVal val="#ppt_w"/>
                                          </p:val>
                                        </p:tav>
                                      </p:tavLst>
                                    </p:anim>
                                    <p:anim calcmode="lin" valueType="num">
                                      <p:cBhvr>
                                        <p:cTn id="25" dur="500" fill="hold"/>
                                        <p:tgtEl>
                                          <p:spTgt spid="12"/>
                                        </p:tgtEl>
                                        <p:attrNameLst>
                                          <p:attrName>ppt_h</p:attrName>
                                        </p:attrNameLst>
                                      </p:cBhvr>
                                      <p:tavLst>
                                        <p:tav tm="0">
                                          <p:val>
                                            <p:fltVal val="0"/>
                                          </p:val>
                                        </p:tav>
                                        <p:tav tm="100000">
                                          <p:val>
                                            <p:strVal val="#ppt_h"/>
                                          </p:val>
                                        </p:tav>
                                      </p:tavLst>
                                    </p:anim>
                                    <p:animEffect transition="in" filter="fade">
                                      <p:cBhvr>
                                        <p:cTn id="26" dur="500"/>
                                        <p:tgtEl>
                                          <p:spTgt spid="12"/>
                                        </p:tgtEl>
                                      </p:cBhvr>
                                    </p:animEffect>
                                  </p:childTnLst>
                                </p:cTn>
                              </p:par>
                              <p:par>
                                <p:cTn id="27" presetID="53" presetClass="entr" presetSubtype="16" fill="hold" nodeType="withEffect">
                                  <p:stCondLst>
                                    <p:cond delay="500"/>
                                  </p:stCondLst>
                                  <p:childTnLst>
                                    <p:set>
                                      <p:cBhvr>
                                        <p:cTn id="28" dur="1" fill="hold">
                                          <p:stCondLst>
                                            <p:cond delay="0"/>
                                          </p:stCondLst>
                                        </p:cTn>
                                        <p:tgtEl>
                                          <p:spTgt spid="15"/>
                                        </p:tgtEl>
                                        <p:attrNameLst>
                                          <p:attrName>style.visibility</p:attrName>
                                        </p:attrNameLst>
                                      </p:cBhvr>
                                      <p:to>
                                        <p:strVal val="visible"/>
                                      </p:to>
                                    </p:set>
                                    <p:anim calcmode="lin" valueType="num">
                                      <p:cBhvr>
                                        <p:cTn id="29" dur="500" fill="hold"/>
                                        <p:tgtEl>
                                          <p:spTgt spid="15"/>
                                        </p:tgtEl>
                                        <p:attrNameLst>
                                          <p:attrName>ppt_w</p:attrName>
                                        </p:attrNameLst>
                                      </p:cBhvr>
                                      <p:tavLst>
                                        <p:tav tm="0">
                                          <p:val>
                                            <p:fltVal val="0"/>
                                          </p:val>
                                        </p:tav>
                                        <p:tav tm="100000">
                                          <p:val>
                                            <p:strVal val="#ppt_w"/>
                                          </p:val>
                                        </p:tav>
                                      </p:tavLst>
                                    </p:anim>
                                    <p:anim calcmode="lin" valueType="num">
                                      <p:cBhvr>
                                        <p:cTn id="30" dur="500" fill="hold"/>
                                        <p:tgtEl>
                                          <p:spTgt spid="15"/>
                                        </p:tgtEl>
                                        <p:attrNameLst>
                                          <p:attrName>ppt_h</p:attrName>
                                        </p:attrNameLst>
                                      </p:cBhvr>
                                      <p:tavLst>
                                        <p:tav tm="0">
                                          <p:val>
                                            <p:fltVal val="0"/>
                                          </p:val>
                                        </p:tav>
                                        <p:tav tm="100000">
                                          <p:val>
                                            <p:strVal val="#ppt_h"/>
                                          </p:val>
                                        </p:tav>
                                      </p:tavLst>
                                    </p:anim>
                                    <p:animEffect transition="in" filter="fade">
                                      <p:cBhvr>
                                        <p:cTn id="31" dur="500"/>
                                        <p:tgtEl>
                                          <p:spTgt spid="15"/>
                                        </p:tgtEl>
                                      </p:cBhvr>
                                    </p:animEffect>
                                  </p:childTnLst>
                                </p:cTn>
                              </p:par>
                              <p:par>
                                <p:cTn id="32" presetID="53" presetClass="entr" presetSubtype="16" fill="hold" nodeType="withEffect">
                                  <p:stCondLst>
                                    <p:cond delay="500"/>
                                  </p:stCondLst>
                                  <p:childTnLst>
                                    <p:set>
                                      <p:cBhvr>
                                        <p:cTn id="33" dur="1" fill="hold">
                                          <p:stCondLst>
                                            <p:cond delay="0"/>
                                          </p:stCondLst>
                                        </p:cTn>
                                        <p:tgtEl>
                                          <p:spTgt spid="18"/>
                                        </p:tgtEl>
                                        <p:attrNameLst>
                                          <p:attrName>style.visibility</p:attrName>
                                        </p:attrNameLst>
                                      </p:cBhvr>
                                      <p:to>
                                        <p:strVal val="visible"/>
                                      </p:to>
                                    </p:set>
                                    <p:anim calcmode="lin" valueType="num">
                                      <p:cBhvr>
                                        <p:cTn id="34" dur="500" fill="hold"/>
                                        <p:tgtEl>
                                          <p:spTgt spid="18"/>
                                        </p:tgtEl>
                                        <p:attrNameLst>
                                          <p:attrName>ppt_w</p:attrName>
                                        </p:attrNameLst>
                                      </p:cBhvr>
                                      <p:tavLst>
                                        <p:tav tm="0">
                                          <p:val>
                                            <p:fltVal val="0"/>
                                          </p:val>
                                        </p:tav>
                                        <p:tav tm="100000">
                                          <p:val>
                                            <p:strVal val="#ppt_w"/>
                                          </p:val>
                                        </p:tav>
                                      </p:tavLst>
                                    </p:anim>
                                    <p:anim calcmode="lin" valueType="num">
                                      <p:cBhvr>
                                        <p:cTn id="35" dur="500" fill="hold"/>
                                        <p:tgtEl>
                                          <p:spTgt spid="18"/>
                                        </p:tgtEl>
                                        <p:attrNameLst>
                                          <p:attrName>ppt_h</p:attrName>
                                        </p:attrNameLst>
                                      </p:cBhvr>
                                      <p:tavLst>
                                        <p:tav tm="0">
                                          <p:val>
                                            <p:fltVal val="0"/>
                                          </p:val>
                                        </p:tav>
                                        <p:tav tm="100000">
                                          <p:val>
                                            <p:strVal val="#ppt_h"/>
                                          </p:val>
                                        </p:tav>
                                      </p:tavLst>
                                    </p:anim>
                                    <p:animEffect transition="in" filter="fade">
                                      <p:cBhvr>
                                        <p:cTn id="36" dur="500"/>
                                        <p:tgtEl>
                                          <p:spTgt spid="18"/>
                                        </p:tgtEl>
                                      </p:cBhvr>
                                    </p:animEffect>
                                  </p:childTnLst>
                                </p:cTn>
                              </p:par>
                              <p:par>
                                <p:cTn id="37" presetID="22" presetClass="entr" presetSubtype="2" fill="hold" nodeType="withEffect">
                                  <p:stCondLst>
                                    <p:cond delay="1000"/>
                                  </p:stCondLst>
                                  <p:childTnLst>
                                    <p:set>
                                      <p:cBhvr>
                                        <p:cTn id="38" dur="1" fill="hold">
                                          <p:stCondLst>
                                            <p:cond delay="0"/>
                                          </p:stCondLst>
                                        </p:cTn>
                                        <p:tgtEl>
                                          <p:spTgt spid="57"/>
                                        </p:tgtEl>
                                        <p:attrNameLst>
                                          <p:attrName>style.visibility</p:attrName>
                                        </p:attrNameLst>
                                      </p:cBhvr>
                                      <p:to>
                                        <p:strVal val="visible"/>
                                      </p:to>
                                    </p:set>
                                    <p:animEffect transition="in" filter="wipe(right)">
                                      <p:cBhvr>
                                        <p:cTn id="39" dur="500"/>
                                        <p:tgtEl>
                                          <p:spTgt spid="57"/>
                                        </p:tgtEl>
                                      </p:cBhvr>
                                    </p:animEffect>
                                  </p:childTnLst>
                                </p:cTn>
                              </p:par>
                              <p:par>
                                <p:cTn id="40" presetID="22" presetClass="entr" presetSubtype="2" fill="hold" nodeType="withEffect">
                                  <p:stCondLst>
                                    <p:cond delay="1000"/>
                                  </p:stCondLst>
                                  <p:childTnLst>
                                    <p:set>
                                      <p:cBhvr>
                                        <p:cTn id="41" dur="1" fill="hold">
                                          <p:stCondLst>
                                            <p:cond delay="0"/>
                                          </p:stCondLst>
                                        </p:cTn>
                                        <p:tgtEl>
                                          <p:spTgt spid="62"/>
                                        </p:tgtEl>
                                        <p:attrNameLst>
                                          <p:attrName>style.visibility</p:attrName>
                                        </p:attrNameLst>
                                      </p:cBhvr>
                                      <p:to>
                                        <p:strVal val="visible"/>
                                      </p:to>
                                    </p:set>
                                    <p:animEffect transition="in" filter="wipe(right)">
                                      <p:cBhvr>
                                        <p:cTn id="42" dur="500"/>
                                        <p:tgtEl>
                                          <p:spTgt spid="62"/>
                                        </p:tgtEl>
                                      </p:cBhvr>
                                    </p:animEffect>
                                  </p:childTnLst>
                                </p:cTn>
                              </p:par>
                              <p:par>
                                <p:cTn id="43" presetID="22" presetClass="entr" presetSubtype="8" fill="hold" nodeType="withEffect">
                                  <p:stCondLst>
                                    <p:cond delay="1000"/>
                                  </p:stCondLst>
                                  <p:childTnLst>
                                    <p:set>
                                      <p:cBhvr>
                                        <p:cTn id="44" dur="1" fill="hold">
                                          <p:stCondLst>
                                            <p:cond delay="0"/>
                                          </p:stCondLst>
                                        </p:cTn>
                                        <p:tgtEl>
                                          <p:spTgt spid="67"/>
                                        </p:tgtEl>
                                        <p:attrNameLst>
                                          <p:attrName>style.visibility</p:attrName>
                                        </p:attrNameLst>
                                      </p:cBhvr>
                                      <p:to>
                                        <p:strVal val="visible"/>
                                      </p:to>
                                    </p:set>
                                    <p:animEffect transition="in" filter="wipe(left)">
                                      <p:cBhvr>
                                        <p:cTn id="45" dur="500"/>
                                        <p:tgtEl>
                                          <p:spTgt spid="67"/>
                                        </p:tgtEl>
                                      </p:cBhvr>
                                    </p:animEffect>
                                  </p:childTnLst>
                                </p:cTn>
                              </p:par>
                              <p:par>
                                <p:cTn id="46" presetID="22" presetClass="entr" presetSubtype="8" fill="hold" nodeType="withEffect">
                                  <p:stCondLst>
                                    <p:cond delay="1000"/>
                                  </p:stCondLst>
                                  <p:childTnLst>
                                    <p:set>
                                      <p:cBhvr>
                                        <p:cTn id="47" dur="1" fill="hold">
                                          <p:stCondLst>
                                            <p:cond delay="0"/>
                                          </p:stCondLst>
                                        </p:cTn>
                                        <p:tgtEl>
                                          <p:spTgt spid="72"/>
                                        </p:tgtEl>
                                        <p:attrNameLst>
                                          <p:attrName>style.visibility</p:attrName>
                                        </p:attrNameLst>
                                      </p:cBhvr>
                                      <p:to>
                                        <p:strVal val="visible"/>
                                      </p:to>
                                    </p:set>
                                    <p:animEffect transition="in" filter="wipe(left)">
                                      <p:cBhvr>
                                        <p:cTn id="48" dur="500"/>
                                        <p:tgtEl>
                                          <p:spTgt spid="72"/>
                                        </p:tgtEl>
                                      </p:cBhvr>
                                    </p:animEffect>
                                  </p:childTnLst>
                                </p:cTn>
                              </p:par>
                              <p:par>
                                <p:cTn id="49" presetID="22" presetClass="entr" presetSubtype="1" fill="hold" nodeType="withEffect">
                                  <p:stCondLst>
                                    <p:cond delay="1500"/>
                                  </p:stCondLst>
                                  <p:childTnLst>
                                    <p:set>
                                      <p:cBhvr>
                                        <p:cTn id="50" dur="1" fill="hold">
                                          <p:stCondLst>
                                            <p:cond delay="0"/>
                                          </p:stCondLst>
                                        </p:cTn>
                                        <p:tgtEl>
                                          <p:spTgt spid="58"/>
                                        </p:tgtEl>
                                        <p:attrNameLst>
                                          <p:attrName>style.visibility</p:attrName>
                                        </p:attrNameLst>
                                      </p:cBhvr>
                                      <p:to>
                                        <p:strVal val="visible"/>
                                      </p:to>
                                    </p:set>
                                    <p:animEffect transition="in" filter="wipe(up)">
                                      <p:cBhvr>
                                        <p:cTn id="51" dur="500"/>
                                        <p:tgtEl>
                                          <p:spTgt spid="58"/>
                                        </p:tgtEl>
                                      </p:cBhvr>
                                    </p:animEffect>
                                  </p:childTnLst>
                                </p:cTn>
                              </p:par>
                              <p:par>
                                <p:cTn id="52" presetID="22" presetClass="entr" presetSubtype="1" fill="hold" nodeType="withEffect">
                                  <p:stCondLst>
                                    <p:cond delay="1500"/>
                                  </p:stCondLst>
                                  <p:childTnLst>
                                    <p:set>
                                      <p:cBhvr>
                                        <p:cTn id="53" dur="1" fill="hold">
                                          <p:stCondLst>
                                            <p:cond delay="0"/>
                                          </p:stCondLst>
                                        </p:cTn>
                                        <p:tgtEl>
                                          <p:spTgt spid="63"/>
                                        </p:tgtEl>
                                        <p:attrNameLst>
                                          <p:attrName>style.visibility</p:attrName>
                                        </p:attrNameLst>
                                      </p:cBhvr>
                                      <p:to>
                                        <p:strVal val="visible"/>
                                      </p:to>
                                    </p:set>
                                    <p:animEffect transition="in" filter="wipe(up)">
                                      <p:cBhvr>
                                        <p:cTn id="54" dur="500"/>
                                        <p:tgtEl>
                                          <p:spTgt spid="63"/>
                                        </p:tgtEl>
                                      </p:cBhvr>
                                    </p:animEffect>
                                  </p:childTnLst>
                                </p:cTn>
                              </p:par>
                              <p:par>
                                <p:cTn id="55" presetID="22" presetClass="entr" presetSubtype="1" fill="hold" nodeType="withEffect">
                                  <p:stCondLst>
                                    <p:cond delay="1500"/>
                                  </p:stCondLst>
                                  <p:childTnLst>
                                    <p:set>
                                      <p:cBhvr>
                                        <p:cTn id="56" dur="1" fill="hold">
                                          <p:stCondLst>
                                            <p:cond delay="0"/>
                                          </p:stCondLst>
                                        </p:cTn>
                                        <p:tgtEl>
                                          <p:spTgt spid="68"/>
                                        </p:tgtEl>
                                        <p:attrNameLst>
                                          <p:attrName>style.visibility</p:attrName>
                                        </p:attrNameLst>
                                      </p:cBhvr>
                                      <p:to>
                                        <p:strVal val="visible"/>
                                      </p:to>
                                    </p:set>
                                    <p:animEffect transition="in" filter="wipe(up)">
                                      <p:cBhvr>
                                        <p:cTn id="57" dur="500"/>
                                        <p:tgtEl>
                                          <p:spTgt spid="68"/>
                                        </p:tgtEl>
                                      </p:cBhvr>
                                    </p:animEffect>
                                  </p:childTnLst>
                                </p:cTn>
                              </p:par>
                              <p:par>
                                <p:cTn id="58" presetID="22" presetClass="entr" presetSubtype="1" fill="hold" nodeType="withEffect">
                                  <p:stCondLst>
                                    <p:cond delay="1500"/>
                                  </p:stCondLst>
                                  <p:childTnLst>
                                    <p:set>
                                      <p:cBhvr>
                                        <p:cTn id="59" dur="1" fill="hold">
                                          <p:stCondLst>
                                            <p:cond delay="0"/>
                                          </p:stCondLst>
                                        </p:cTn>
                                        <p:tgtEl>
                                          <p:spTgt spid="73"/>
                                        </p:tgtEl>
                                        <p:attrNameLst>
                                          <p:attrName>style.visibility</p:attrName>
                                        </p:attrNameLst>
                                      </p:cBhvr>
                                      <p:to>
                                        <p:strVal val="visible"/>
                                      </p:to>
                                    </p:set>
                                    <p:animEffect transition="in" filter="wipe(up)">
                                      <p:cBhvr>
                                        <p:cTn id="60" dur="500"/>
                                        <p:tgtEl>
                                          <p:spTgt spid="73"/>
                                        </p:tgtEl>
                                      </p:cBhvr>
                                    </p:animEffect>
                                  </p:childTnLst>
                                </p:cTn>
                              </p:par>
                              <p:par>
                                <p:cTn id="61" presetID="22" presetClass="entr" presetSubtype="8" fill="hold" nodeType="withEffect">
                                  <p:stCondLst>
                                    <p:cond delay="2000"/>
                                  </p:stCondLst>
                                  <p:childTnLst>
                                    <p:set>
                                      <p:cBhvr>
                                        <p:cTn id="62" dur="1" fill="hold">
                                          <p:stCondLst>
                                            <p:cond delay="0"/>
                                          </p:stCondLst>
                                        </p:cTn>
                                        <p:tgtEl>
                                          <p:spTgt spid="59"/>
                                        </p:tgtEl>
                                        <p:attrNameLst>
                                          <p:attrName>style.visibility</p:attrName>
                                        </p:attrNameLst>
                                      </p:cBhvr>
                                      <p:to>
                                        <p:strVal val="visible"/>
                                      </p:to>
                                    </p:set>
                                    <p:animEffect transition="in" filter="wipe(left)">
                                      <p:cBhvr>
                                        <p:cTn id="63" dur="500"/>
                                        <p:tgtEl>
                                          <p:spTgt spid="59"/>
                                        </p:tgtEl>
                                      </p:cBhvr>
                                    </p:animEffect>
                                  </p:childTnLst>
                                </p:cTn>
                              </p:par>
                              <p:par>
                                <p:cTn id="64" presetID="22" presetClass="entr" presetSubtype="8" fill="hold" nodeType="withEffect">
                                  <p:stCondLst>
                                    <p:cond delay="2000"/>
                                  </p:stCondLst>
                                  <p:childTnLst>
                                    <p:set>
                                      <p:cBhvr>
                                        <p:cTn id="65" dur="1" fill="hold">
                                          <p:stCondLst>
                                            <p:cond delay="0"/>
                                          </p:stCondLst>
                                        </p:cTn>
                                        <p:tgtEl>
                                          <p:spTgt spid="64"/>
                                        </p:tgtEl>
                                        <p:attrNameLst>
                                          <p:attrName>style.visibility</p:attrName>
                                        </p:attrNameLst>
                                      </p:cBhvr>
                                      <p:to>
                                        <p:strVal val="visible"/>
                                      </p:to>
                                    </p:set>
                                    <p:animEffect transition="in" filter="wipe(left)">
                                      <p:cBhvr>
                                        <p:cTn id="66" dur="500"/>
                                        <p:tgtEl>
                                          <p:spTgt spid="64"/>
                                        </p:tgtEl>
                                      </p:cBhvr>
                                    </p:animEffect>
                                  </p:childTnLst>
                                </p:cTn>
                              </p:par>
                              <p:par>
                                <p:cTn id="67" presetID="22" presetClass="entr" presetSubtype="2" fill="hold" nodeType="withEffect">
                                  <p:stCondLst>
                                    <p:cond delay="2000"/>
                                  </p:stCondLst>
                                  <p:childTnLst>
                                    <p:set>
                                      <p:cBhvr>
                                        <p:cTn id="68" dur="1" fill="hold">
                                          <p:stCondLst>
                                            <p:cond delay="0"/>
                                          </p:stCondLst>
                                        </p:cTn>
                                        <p:tgtEl>
                                          <p:spTgt spid="69"/>
                                        </p:tgtEl>
                                        <p:attrNameLst>
                                          <p:attrName>style.visibility</p:attrName>
                                        </p:attrNameLst>
                                      </p:cBhvr>
                                      <p:to>
                                        <p:strVal val="visible"/>
                                      </p:to>
                                    </p:set>
                                    <p:animEffect transition="in" filter="wipe(right)">
                                      <p:cBhvr>
                                        <p:cTn id="69" dur="500"/>
                                        <p:tgtEl>
                                          <p:spTgt spid="69"/>
                                        </p:tgtEl>
                                      </p:cBhvr>
                                    </p:animEffect>
                                  </p:childTnLst>
                                </p:cTn>
                              </p:par>
                              <p:par>
                                <p:cTn id="70" presetID="22" presetClass="entr" presetSubtype="2" fill="hold" nodeType="withEffect">
                                  <p:stCondLst>
                                    <p:cond delay="2000"/>
                                  </p:stCondLst>
                                  <p:childTnLst>
                                    <p:set>
                                      <p:cBhvr>
                                        <p:cTn id="71" dur="1" fill="hold">
                                          <p:stCondLst>
                                            <p:cond delay="0"/>
                                          </p:stCondLst>
                                        </p:cTn>
                                        <p:tgtEl>
                                          <p:spTgt spid="74"/>
                                        </p:tgtEl>
                                        <p:attrNameLst>
                                          <p:attrName>style.visibility</p:attrName>
                                        </p:attrNameLst>
                                      </p:cBhvr>
                                      <p:to>
                                        <p:strVal val="visible"/>
                                      </p:to>
                                    </p:set>
                                    <p:animEffect transition="in" filter="wipe(right)">
                                      <p:cBhvr>
                                        <p:cTn id="72" dur="500"/>
                                        <p:tgtEl>
                                          <p:spTgt spid="74"/>
                                        </p:tgtEl>
                                      </p:cBhvr>
                                    </p:animEffect>
                                  </p:childTnLst>
                                </p:cTn>
                              </p:par>
                              <p:par>
                                <p:cTn id="73" presetID="22" presetClass="entr" presetSubtype="1" fill="hold" nodeType="withEffect">
                                  <p:stCondLst>
                                    <p:cond delay="2500"/>
                                  </p:stCondLst>
                                  <p:childTnLst>
                                    <p:set>
                                      <p:cBhvr>
                                        <p:cTn id="74" dur="1" fill="hold">
                                          <p:stCondLst>
                                            <p:cond delay="0"/>
                                          </p:stCondLst>
                                        </p:cTn>
                                        <p:tgtEl>
                                          <p:spTgt spid="60"/>
                                        </p:tgtEl>
                                        <p:attrNameLst>
                                          <p:attrName>style.visibility</p:attrName>
                                        </p:attrNameLst>
                                      </p:cBhvr>
                                      <p:to>
                                        <p:strVal val="visible"/>
                                      </p:to>
                                    </p:set>
                                    <p:animEffect transition="in" filter="wipe(up)">
                                      <p:cBhvr>
                                        <p:cTn id="75" dur="500"/>
                                        <p:tgtEl>
                                          <p:spTgt spid="60"/>
                                        </p:tgtEl>
                                      </p:cBhvr>
                                    </p:animEffect>
                                  </p:childTnLst>
                                </p:cTn>
                              </p:par>
                              <p:par>
                                <p:cTn id="76" presetID="22" presetClass="entr" presetSubtype="1" fill="hold" nodeType="withEffect">
                                  <p:stCondLst>
                                    <p:cond delay="2500"/>
                                  </p:stCondLst>
                                  <p:childTnLst>
                                    <p:set>
                                      <p:cBhvr>
                                        <p:cTn id="77" dur="1" fill="hold">
                                          <p:stCondLst>
                                            <p:cond delay="0"/>
                                          </p:stCondLst>
                                        </p:cTn>
                                        <p:tgtEl>
                                          <p:spTgt spid="61"/>
                                        </p:tgtEl>
                                        <p:attrNameLst>
                                          <p:attrName>style.visibility</p:attrName>
                                        </p:attrNameLst>
                                      </p:cBhvr>
                                      <p:to>
                                        <p:strVal val="visible"/>
                                      </p:to>
                                    </p:set>
                                    <p:animEffect transition="in" filter="wipe(up)">
                                      <p:cBhvr>
                                        <p:cTn id="78" dur="500"/>
                                        <p:tgtEl>
                                          <p:spTgt spid="61"/>
                                        </p:tgtEl>
                                      </p:cBhvr>
                                    </p:animEffect>
                                  </p:childTnLst>
                                </p:cTn>
                              </p:par>
                              <p:par>
                                <p:cTn id="79" presetID="22" presetClass="entr" presetSubtype="1" fill="hold" nodeType="withEffect">
                                  <p:stCondLst>
                                    <p:cond delay="2500"/>
                                  </p:stCondLst>
                                  <p:childTnLst>
                                    <p:set>
                                      <p:cBhvr>
                                        <p:cTn id="80" dur="1" fill="hold">
                                          <p:stCondLst>
                                            <p:cond delay="0"/>
                                          </p:stCondLst>
                                        </p:cTn>
                                        <p:tgtEl>
                                          <p:spTgt spid="65"/>
                                        </p:tgtEl>
                                        <p:attrNameLst>
                                          <p:attrName>style.visibility</p:attrName>
                                        </p:attrNameLst>
                                      </p:cBhvr>
                                      <p:to>
                                        <p:strVal val="visible"/>
                                      </p:to>
                                    </p:set>
                                    <p:animEffect transition="in" filter="wipe(up)">
                                      <p:cBhvr>
                                        <p:cTn id="81" dur="500"/>
                                        <p:tgtEl>
                                          <p:spTgt spid="65"/>
                                        </p:tgtEl>
                                      </p:cBhvr>
                                    </p:animEffect>
                                  </p:childTnLst>
                                </p:cTn>
                              </p:par>
                              <p:par>
                                <p:cTn id="82" presetID="22" presetClass="entr" presetSubtype="1" fill="hold" nodeType="withEffect">
                                  <p:stCondLst>
                                    <p:cond delay="2500"/>
                                  </p:stCondLst>
                                  <p:childTnLst>
                                    <p:set>
                                      <p:cBhvr>
                                        <p:cTn id="83" dur="1" fill="hold">
                                          <p:stCondLst>
                                            <p:cond delay="0"/>
                                          </p:stCondLst>
                                        </p:cTn>
                                        <p:tgtEl>
                                          <p:spTgt spid="66"/>
                                        </p:tgtEl>
                                        <p:attrNameLst>
                                          <p:attrName>style.visibility</p:attrName>
                                        </p:attrNameLst>
                                      </p:cBhvr>
                                      <p:to>
                                        <p:strVal val="visible"/>
                                      </p:to>
                                    </p:set>
                                    <p:animEffect transition="in" filter="wipe(up)">
                                      <p:cBhvr>
                                        <p:cTn id="84" dur="500"/>
                                        <p:tgtEl>
                                          <p:spTgt spid="66"/>
                                        </p:tgtEl>
                                      </p:cBhvr>
                                    </p:animEffect>
                                  </p:childTnLst>
                                </p:cTn>
                              </p:par>
                              <p:par>
                                <p:cTn id="85" presetID="22" presetClass="entr" presetSubtype="1" fill="hold" nodeType="withEffect">
                                  <p:stCondLst>
                                    <p:cond delay="2500"/>
                                  </p:stCondLst>
                                  <p:childTnLst>
                                    <p:set>
                                      <p:cBhvr>
                                        <p:cTn id="86" dur="1" fill="hold">
                                          <p:stCondLst>
                                            <p:cond delay="0"/>
                                          </p:stCondLst>
                                        </p:cTn>
                                        <p:tgtEl>
                                          <p:spTgt spid="70"/>
                                        </p:tgtEl>
                                        <p:attrNameLst>
                                          <p:attrName>style.visibility</p:attrName>
                                        </p:attrNameLst>
                                      </p:cBhvr>
                                      <p:to>
                                        <p:strVal val="visible"/>
                                      </p:to>
                                    </p:set>
                                    <p:animEffect transition="in" filter="wipe(up)">
                                      <p:cBhvr>
                                        <p:cTn id="87" dur="500"/>
                                        <p:tgtEl>
                                          <p:spTgt spid="70"/>
                                        </p:tgtEl>
                                      </p:cBhvr>
                                    </p:animEffect>
                                  </p:childTnLst>
                                </p:cTn>
                              </p:par>
                              <p:par>
                                <p:cTn id="88" presetID="22" presetClass="entr" presetSubtype="1" fill="hold" nodeType="withEffect">
                                  <p:stCondLst>
                                    <p:cond delay="2500"/>
                                  </p:stCondLst>
                                  <p:childTnLst>
                                    <p:set>
                                      <p:cBhvr>
                                        <p:cTn id="89" dur="1" fill="hold">
                                          <p:stCondLst>
                                            <p:cond delay="0"/>
                                          </p:stCondLst>
                                        </p:cTn>
                                        <p:tgtEl>
                                          <p:spTgt spid="71"/>
                                        </p:tgtEl>
                                        <p:attrNameLst>
                                          <p:attrName>style.visibility</p:attrName>
                                        </p:attrNameLst>
                                      </p:cBhvr>
                                      <p:to>
                                        <p:strVal val="visible"/>
                                      </p:to>
                                    </p:set>
                                    <p:animEffect transition="in" filter="wipe(up)">
                                      <p:cBhvr>
                                        <p:cTn id="90" dur="500"/>
                                        <p:tgtEl>
                                          <p:spTgt spid="71"/>
                                        </p:tgtEl>
                                      </p:cBhvr>
                                    </p:animEffect>
                                  </p:childTnLst>
                                </p:cTn>
                              </p:par>
                              <p:par>
                                <p:cTn id="91" presetID="22" presetClass="entr" presetSubtype="1" fill="hold" nodeType="withEffect">
                                  <p:stCondLst>
                                    <p:cond delay="2500"/>
                                  </p:stCondLst>
                                  <p:childTnLst>
                                    <p:set>
                                      <p:cBhvr>
                                        <p:cTn id="92" dur="1" fill="hold">
                                          <p:stCondLst>
                                            <p:cond delay="0"/>
                                          </p:stCondLst>
                                        </p:cTn>
                                        <p:tgtEl>
                                          <p:spTgt spid="75"/>
                                        </p:tgtEl>
                                        <p:attrNameLst>
                                          <p:attrName>style.visibility</p:attrName>
                                        </p:attrNameLst>
                                      </p:cBhvr>
                                      <p:to>
                                        <p:strVal val="visible"/>
                                      </p:to>
                                    </p:set>
                                    <p:animEffect transition="in" filter="wipe(up)">
                                      <p:cBhvr>
                                        <p:cTn id="93" dur="500"/>
                                        <p:tgtEl>
                                          <p:spTgt spid="75"/>
                                        </p:tgtEl>
                                      </p:cBhvr>
                                    </p:animEffect>
                                  </p:childTnLst>
                                </p:cTn>
                              </p:par>
                              <p:par>
                                <p:cTn id="94" presetID="22" presetClass="entr" presetSubtype="1" fill="hold" nodeType="withEffect">
                                  <p:stCondLst>
                                    <p:cond delay="2500"/>
                                  </p:stCondLst>
                                  <p:childTnLst>
                                    <p:set>
                                      <p:cBhvr>
                                        <p:cTn id="95" dur="1" fill="hold">
                                          <p:stCondLst>
                                            <p:cond delay="0"/>
                                          </p:stCondLst>
                                        </p:cTn>
                                        <p:tgtEl>
                                          <p:spTgt spid="76"/>
                                        </p:tgtEl>
                                        <p:attrNameLst>
                                          <p:attrName>style.visibility</p:attrName>
                                        </p:attrNameLst>
                                      </p:cBhvr>
                                      <p:to>
                                        <p:strVal val="visible"/>
                                      </p:to>
                                    </p:set>
                                    <p:animEffect transition="in" filter="wipe(up)">
                                      <p:cBhvr>
                                        <p:cTn id="96" dur="500"/>
                                        <p:tgtEl>
                                          <p:spTgt spid="76"/>
                                        </p:tgtEl>
                                      </p:cBhvr>
                                    </p:animEffect>
                                  </p:childTnLst>
                                </p:cTn>
                              </p:par>
                              <p:par>
                                <p:cTn id="97" presetID="53" presetClass="entr" presetSubtype="16" fill="hold" nodeType="withEffect">
                                  <p:stCondLst>
                                    <p:cond delay="3000"/>
                                  </p:stCondLst>
                                  <p:childTnLst>
                                    <p:set>
                                      <p:cBhvr>
                                        <p:cTn id="98" dur="1" fill="hold">
                                          <p:stCondLst>
                                            <p:cond delay="0"/>
                                          </p:stCondLst>
                                        </p:cTn>
                                        <p:tgtEl>
                                          <p:spTgt spid="21"/>
                                        </p:tgtEl>
                                        <p:attrNameLst>
                                          <p:attrName>style.visibility</p:attrName>
                                        </p:attrNameLst>
                                      </p:cBhvr>
                                      <p:to>
                                        <p:strVal val="visible"/>
                                      </p:to>
                                    </p:set>
                                    <p:anim calcmode="lin" valueType="num">
                                      <p:cBhvr>
                                        <p:cTn id="99" dur="500" fill="hold"/>
                                        <p:tgtEl>
                                          <p:spTgt spid="21"/>
                                        </p:tgtEl>
                                        <p:attrNameLst>
                                          <p:attrName>ppt_w</p:attrName>
                                        </p:attrNameLst>
                                      </p:cBhvr>
                                      <p:tavLst>
                                        <p:tav tm="0">
                                          <p:val>
                                            <p:fltVal val="0"/>
                                          </p:val>
                                        </p:tav>
                                        <p:tav tm="100000">
                                          <p:val>
                                            <p:strVal val="#ppt_w"/>
                                          </p:val>
                                        </p:tav>
                                      </p:tavLst>
                                    </p:anim>
                                    <p:anim calcmode="lin" valueType="num">
                                      <p:cBhvr>
                                        <p:cTn id="100" dur="500" fill="hold"/>
                                        <p:tgtEl>
                                          <p:spTgt spid="21"/>
                                        </p:tgtEl>
                                        <p:attrNameLst>
                                          <p:attrName>ppt_h</p:attrName>
                                        </p:attrNameLst>
                                      </p:cBhvr>
                                      <p:tavLst>
                                        <p:tav tm="0">
                                          <p:val>
                                            <p:fltVal val="0"/>
                                          </p:val>
                                        </p:tav>
                                        <p:tav tm="100000">
                                          <p:val>
                                            <p:strVal val="#ppt_h"/>
                                          </p:val>
                                        </p:tav>
                                      </p:tavLst>
                                    </p:anim>
                                    <p:animEffect transition="in" filter="fade">
                                      <p:cBhvr>
                                        <p:cTn id="101" dur="500"/>
                                        <p:tgtEl>
                                          <p:spTgt spid="21"/>
                                        </p:tgtEl>
                                      </p:cBhvr>
                                    </p:animEffect>
                                  </p:childTnLst>
                                </p:cTn>
                              </p:par>
                              <p:par>
                                <p:cTn id="102" presetID="53" presetClass="entr" presetSubtype="16" fill="hold" nodeType="withEffect">
                                  <p:stCondLst>
                                    <p:cond delay="3000"/>
                                  </p:stCondLst>
                                  <p:childTnLst>
                                    <p:set>
                                      <p:cBhvr>
                                        <p:cTn id="103" dur="1" fill="hold">
                                          <p:stCondLst>
                                            <p:cond delay="0"/>
                                          </p:stCondLst>
                                        </p:cTn>
                                        <p:tgtEl>
                                          <p:spTgt spid="42"/>
                                        </p:tgtEl>
                                        <p:attrNameLst>
                                          <p:attrName>style.visibility</p:attrName>
                                        </p:attrNameLst>
                                      </p:cBhvr>
                                      <p:to>
                                        <p:strVal val="visible"/>
                                      </p:to>
                                    </p:set>
                                    <p:anim calcmode="lin" valueType="num">
                                      <p:cBhvr>
                                        <p:cTn id="104" dur="500" fill="hold"/>
                                        <p:tgtEl>
                                          <p:spTgt spid="42"/>
                                        </p:tgtEl>
                                        <p:attrNameLst>
                                          <p:attrName>ppt_w</p:attrName>
                                        </p:attrNameLst>
                                      </p:cBhvr>
                                      <p:tavLst>
                                        <p:tav tm="0">
                                          <p:val>
                                            <p:fltVal val="0"/>
                                          </p:val>
                                        </p:tav>
                                        <p:tav tm="100000">
                                          <p:val>
                                            <p:strVal val="#ppt_w"/>
                                          </p:val>
                                        </p:tav>
                                      </p:tavLst>
                                    </p:anim>
                                    <p:anim calcmode="lin" valueType="num">
                                      <p:cBhvr>
                                        <p:cTn id="105" dur="500" fill="hold"/>
                                        <p:tgtEl>
                                          <p:spTgt spid="42"/>
                                        </p:tgtEl>
                                        <p:attrNameLst>
                                          <p:attrName>ppt_h</p:attrName>
                                        </p:attrNameLst>
                                      </p:cBhvr>
                                      <p:tavLst>
                                        <p:tav tm="0">
                                          <p:val>
                                            <p:fltVal val="0"/>
                                          </p:val>
                                        </p:tav>
                                        <p:tav tm="100000">
                                          <p:val>
                                            <p:strVal val="#ppt_h"/>
                                          </p:val>
                                        </p:tav>
                                      </p:tavLst>
                                    </p:anim>
                                    <p:animEffect transition="in" filter="fade">
                                      <p:cBhvr>
                                        <p:cTn id="106" dur="500"/>
                                        <p:tgtEl>
                                          <p:spTgt spid="42"/>
                                        </p:tgtEl>
                                      </p:cBhvr>
                                    </p:animEffect>
                                  </p:childTnLst>
                                </p:cTn>
                              </p:par>
                              <p:par>
                                <p:cTn id="107" presetID="53" presetClass="entr" presetSubtype="16" fill="hold" nodeType="withEffect">
                                  <p:stCondLst>
                                    <p:cond delay="3000"/>
                                  </p:stCondLst>
                                  <p:childTnLst>
                                    <p:set>
                                      <p:cBhvr>
                                        <p:cTn id="108" dur="1" fill="hold">
                                          <p:stCondLst>
                                            <p:cond delay="0"/>
                                          </p:stCondLst>
                                        </p:cTn>
                                        <p:tgtEl>
                                          <p:spTgt spid="45"/>
                                        </p:tgtEl>
                                        <p:attrNameLst>
                                          <p:attrName>style.visibility</p:attrName>
                                        </p:attrNameLst>
                                      </p:cBhvr>
                                      <p:to>
                                        <p:strVal val="visible"/>
                                      </p:to>
                                    </p:set>
                                    <p:anim calcmode="lin" valueType="num">
                                      <p:cBhvr>
                                        <p:cTn id="109" dur="500" fill="hold"/>
                                        <p:tgtEl>
                                          <p:spTgt spid="45"/>
                                        </p:tgtEl>
                                        <p:attrNameLst>
                                          <p:attrName>ppt_w</p:attrName>
                                        </p:attrNameLst>
                                      </p:cBhvr>
                                      <p:tavLst>
                                        <p:tav tm="0">
                                          <p:val>
                                            <p:fltVal val="0"/>
                                          </p:val>
                                        </p:tav>
                                        <p:tav tm="100000">
                                          <p:val>
                                            <p:strVal val="#ppt_w"/>
                                          </p:val>
                                        </p:tav>
                                      </p:tavLst>
                                    </p:anim>
                                    <p:anim calcmode="lin" valueType="num">
                                      <p:cBhvr>
                                        <p:cTn id="110" dur="500" fill="hold"/>
                                        <p:tgtEl>
                                          <p:spTgt spid="45"/>
                                        </p:tgtEl>
                                        <p:attrNameLst>
                                          <p:attrName>ppt_h</p:attrName>
                                        </p:attrNameLst>
                                      </p:cBhvr>
                                      <p:tavLst>
                                        <p:tav tm="0">
                                          <p:val>
                                            <p:fltVal val="0"/>
                                          </p:val>
                                        </p:tav>
                                        <p:tav tm="100000">
                                          <p:val>
                                            <p:strVal val="#ppt_h"/>
                                          </p:val>
                                        </p:tav>
                                      </p:tavLst>
                                    </p:anim>
                                    <p:animEffect transition="in" filter="fade">
                                      <p:cBhvr>
                                        <p:cTn id="111" dur="500"/>
                                        <p:tgtEl>
                                          <p:spTgt spid="45"/>
                                        </p:tgtEl>
                                      </p:cBhvr>
                                    </p:animEffect>
                                  </p:childTnLst>
                                </p:cTn>
                              </p:par>
                              <p:par>
                                <p:cTn id="112" presetID="53" presetClass="entr" presetSubtype="16" fill="hold" nodeType="withEffect">
                                  <p:stCondLst>
                                    <p:cond delay="3000"/>
                                  </p:stCondLst>
                                  <p:childTnLst>
                                    <p:set>
                                      <p:cBhvr>
                                        <p:cTn id="113" dur="1" fill="hold">
                                          <p:stCondLst>
                                            <p:cond delay="0"/>
                                          </p:stCondLst>
                                        </p:cTn>
                                        <p:tgtEl>
                                          <p:spTgt spid="54"/>
                                        </p:tgtEl>
                                        <p:attrNameLst>
                                          <p:attrName>style.visibility</p:attrName>
                                        </p:attrNameLst>
                                      </p:cBhvr>
                                      <p:to>
                                        <p:strVal val="visible"/>
                                      </p:to>
                                    </p:set>
                                    <p:anim calcmode="lin" valueType="num">
                                      <p:cBhvr>
                                        <p:cTn id="114" dur="500" fill="hold"/>
                                        <p:tgtEl>
                                          <p:spTgt spid="54"/>
                                        </p:tgtEl>
                                        <p:attrNameLst>
                                          <p:attrName>ppt_w</p:attrName>
                                        </p:attrNameLst>
                                      </p:cBhvr>
                                      <p:tavLst>
                                        <p:tav tm="0">
                                          <p:val>
                                            <p:fltVal val="0"/>
                                          </p:val>
                                        </p:tav>
                                        <p:tav tm="100000">
                                          <p:val>
                                            <p:strVal val="#ppt_w"/>
                                          </p:val>
                                        </p:tav>
                                      </p:tavLst>
                                    </p:anim>
                                    <p:anim calcmode="lin" valueType="num">
                                      <p:cBhvr>
                                        <p:cTn id="115" dur="500" fill="hold"/>
                                        <p:tgtEl>
                                          <p:spTgt spid="54"/>
                                        </p:tgtEl>
                                        <p:attrNameLst>
                                          <p:attrName>ppt_h</p:attrName>
                                        </p:attrNameLst>
                                      </p:cBhvr>
                                      <p:tavLst>
                                        <p:tav tm="0">
                                          <p:val>
                                            <p:fltVal val="0"/>
                                          </p:val>
                                        </p:tav>
                                        <p:tav tm="100000">
                                          <p:val>
                                            <p:strVal val="#ppt_h"/>
                                          </p:val>
                                        </p:tav>
                                      </p:tavLst>
                                    </p:anim>
                                    <p:animEffect transition="in" filter="fade">
                                      <p:cBhvr>
                                        <p:cTn id="116" dur="500"/>
                                        <p:tgtEl>
                                          <p:spTgt spid="54"/>
                                        </p:tgtEl>
                                      </p:cBhvr>
                                    </p:animEffect>
                                  </p:childTnLst>
                                </p:cTn>
                              </p:par>
                              <p:par>
                                <p:cTn id="117" presetID="53" presetClass="entr" presetSubtype="16" fill="hold" nodeType="withEffect">
                                  <p:stCondLst>
                                    <p:cond delay="4000"/>
                                  </p:stCondLst>
                                  <p:childTnLst>
                                    <p:set>
                                      <p:cBhvr>
                                        <p:cTn id="118" dur="1" fill="hold">
                                          <p:stCondLst>
                                            <p:cond delay="0"/>
                                          </p:stCondLst>
                                        </p:cTn>
                                        <p:tgtEl>
                                          <p:spTgt spid="114"/>
                                        </p:tgtEl>
                                        <p:attrNameLst>
                                          <p:attrName>style.visibility</p:attrName>
                                        </p:attrNameLst>
                                      </p:cBhvr>
                                      <p:to>
                                        <p:strVal val="visible"/>
                                      </p:to>
                                    </p:set>
                                    <p:anim calcmode="lin" valueType="num">
                                      <p:cBhvr>
                                        <p:cTn id="119" dur="500" fill="hold"/>
                                        <p:tgtEl>
                                          <p:spTgt spid="114"/>
                                        </p:tgtEl>
                                        <p:attrNameLst>
                                          <p:attrName>ppt_w</p:attrName>
                                        </p:attrNameLst>
                                      </p:cBhvr>
                                      <p:tavLst>
                                        <p:tav tm="0">
                                          <p:val>
                                            <p:fltVal val="0"/>
                                          </p:val>
                                        </p:tav>
                                        <p:tav tm="100000">
                                          <p:val>
                                            <p:strVal val="#ppt_w"/>
                                          </p:val>
                                        </p:tav>
                                      </p:tavLst>
                                    </p:anim>
                                    <p:anim calcmode="lin" valueType="num">
                                      <p:cBhvr>
                                        <p:cTn id="120" dur="500" fill="hold"/>
                                        <p:tgtEl>
                                          <p:spTgt spid="114"/>
                                        </p:tgtEl>
                                        <p:attrNameLst>
                                          <p:attrName>ppt_h</p:attrName>
                                        </p:attrNameLst>
                                      </p:cBhvr>
                                      <p:tavLst>
                                        <p:tav tm="0">
                                          <p:val>
                                            <p:fltVal val="0"/>
                                          </p:val>
                                        </p:tav>
                                        <p:tav tm="100000">
                                          <p:val>
                                            <p:strVal val="#ppt_h"/>
                                          </p:val>
                                        </p:tav>
                                      </p:tavLst>
                                    </p:anim>
                                    <p:animEffect transition="in" filter="fade">
                                      <p:cBhvr>
                                        <p:cTn id="121" dur="500"/>
                                        <p:tgtEl>
                                          <p:spTgt spid="114"/>
                                        </p:tgtEl>
                                      </p:cBhvr>
                                    </p:animEffect>
                                  </p:childTnLst>
                                </p:cTn>
                              </p:par>
                              <p:par>
                                <p:cTn id="122" presetID="53" presetClass="entr" presetSubtype="16" fill="hold" nodeType="withEffect">
                                  <p:stCondLst>
                                    <p:cond delay="4000"/>
                                  </p:stCondLst>
                                  <p:childTnLst>
                                    <p:set>
                                      <p:cBhvr>
                                        <p:cTn id="123" dur="1" fill="hold">
                                          <p:stCondLst>
                                            <p:cond delay="0"/>
                                          </p:stCondLst>
                                        </p:cTn>
                                        <p:tgtEl>
                                          <p:spTgt spid="129"/>
                                        </p:tgtEl>
                                        <p:attrNameLst>
                                          <p:attrName>style.visibility</p:attrName>
                                        </p:attrNameLst>
                                      </p:cBhvr>
                                      <p:to>
                                        <p:strVal val="visible"/>
                                      </p:to>
                                    </p:set>
                                    <p:anim calcmode="lin" valueType="num">
                                      <p:cBhvr>
                                        <p:cTn id="124" dur="500" fill="hold"/>
                                        <p:tgtEl>
                                          <p:spTgt spid="129"/>
                                        </p:tgtEl>
                                        <p:attrNameLst>
                                          <p:attrName>ppt_w</p:attrName>
                                        </p:attrNameLst>
                                      </p:cBhvr>
                                      <p:tavLst>
                                        <p:tav tm="0">
                                          <p:val>
                                            <p:fltVal val="0"/>
                                          </p:val>
                                        </p:tav>
                                        <p:tav tm="100000">
                                          <p:val>
                                            <p:strVal val="#ppt_w"/>
                                          </p:val>
                                        </p:tav>
                                      </p:tavLst>
                                    </p:anim>
                                    <p:anim calcmode="lin" valueType="num">
                                      <p:cBhvr>
                                        <p:cTn id="125" dur="500" fill="hold"/>
                                        <p:tgtEl>
                                          <p:spTgt spid="129"/>
                                        </p:tgtEl>
                                        <p:attrNameLst>
                                          <p:attrName>ppt_h</p:attrName>
                                        </p:attrNameLst>
                                      </p:cBhvr>
                                      <p:tavLst>
                                        <p:tav tm="0">
                                          <p:val>
                                            <p:fltVal val="0"/>
                                          </p:val>
                                        </p:tav>
                                        <p:tav tm="100000">
                                          <p:val>
                                            <p:strVal val="#ppt_h"/>
                                          </p:val>
                                        </p:tav>
                                      </p:tavLst>
                                    </p:anim>
                                    <p:animEffect transition="in" filter="fade">
                                      <p:cBhvr>
                                        <p:cTn id="126" dur="500"/>
                                        <p:tgtEl>
                                          <p:spTgt spid="129"/>
                                        </p:tgtEl>
                                      </p:cBhvr>
                                    </p:animEffect>
                                  </p:childTnLst>
                                </p:cTn>
                              </p:par>
                              <p:par>
                                <p:cTn id="127" presetID="22" presetClass="entr" presetSubtype="1" fill="hold" nodeType="withEffect">
                                  <p:stCondLst>
                                    <p:cond delay="4000"/>
                                  </p:stCondLst>
                                  <p:childTnLst>
                                    <p:set>
                                      <p:cBhvr>
                                        <p:cTn id="128" dur="1" fill="hold">
                                          <p:stCondLst>
                                            <p:cond delay="0"/>
                                          </p:stCondLst>
                                        </p:cTn>
                                        <p:tgtEl>
                                          <p:spTgt spid="153"/>
                                        </p:tgtEl>
                                        <p:attrNameLst>
                                          <p:attrName>style.visibility</p:attrName>
                                        </p:attrNameLst>
                                      </p:cBhvr>
                                      <p:to>
                                        <p:strVal val="visible"/>
                                      </p:to>
                                    </p:set>
                                    <p:animEffect transition="in" filter="wipe(up)">
                                      <p:cBhvr>
                                        <p:cTn id="129" dur="500"/>
                                        <p:tgtEl>
                                          <p:spTgt spid="153"/>
                                        </p:tgtEl>
                                      </p:cBhvr>
                                    </p:animEffect>
                                  </p:childTnLst>
                                </p:cTn>
                              </p:par>
                              <p:par>
                                <p:cTn id="130" presetID="22" presetClass="entr" presetSubtype="1" fill="hold" nodeType="withEffect">
                                  <p:stCondLst>
                                    <p:cond delay="4000"/>
                                  </p:stCondLst>
                                  <p:childTnLst>
                                    <p:set>
                                      <p:cBhvr>
                                        <p:cTn id="131" dur="1" fill="hold">
                                          <p:stCondLst>
                                            <p:cond delay="0"/>
                                          </p:stCondLst>
                                        </p:cTn>
                                        <p:tgtEl>
                                          <p:spTgt spid="154"/>
                                        </p:tgtEl>
                                        <p:attrNameLst>
                                          <p:attrName>style.visibility</p:attrName>
                                        </p:attrNameLst>
                                      </p:cBhvr>
                                      <p:to>
                                        <p:strVal val="visible"/>
                                      </p:to>
                                    </p:set>
                                    <p:animEffect transition="in" filter="wipe(up)">
                                      <p:cBhvr>
                                        <p:cTn id="132" dur="500"/>
                                        <p:tgtEl>
                                          <p:spTgt spid="154"/>
                                        </p:tgtEl>
                                      </p:cBhvr>
                                    </p:animEffect>
                                  </p:childTnLst>
                                </p:cTn>
                              </p:par>
                              <p:par>
                                <p:cTn id="133" presetID="53" presetClass="entr" presetSubtype="16" fill="hold" nodeType="withEffect">
                                  <p:stCondLst>
                                    <p:cond delay="4000"/>
                                  </p:stCondLst>
                                  <p:childTnLst>
                                    <p:set>
                                      <p:cBhvr>
                                        <p:cTn id="134" dur="1" fill="hold">
                                          <p:stCondLst>
                                            <p:cond delay="0"/>
                                          </p:stCondLst>
                                        </p:cTn>
                                        <p:tgtEl>
                                          <p:spTgt spid="117"/>
                                        </p:tgtEl>
                                        <p:attrNameLst>
                                          <p:attrName>style.visibility</p:attrName>
                                        </p:attrNameLst>
                                      </p:cBhvr>
                                      <p:to>
                                        <p:strVal val="visible"/>
                                      </p:to>
                                    </p:set>
                                    <p:anim calcmode="lin" valueType="num">
                                      <p:cBhvr>
                                        <p:cTn id="135" dur="500" fill="hold"/>
                                        <p:tgtEl>
                                          <p:spTgt spid="117"/>
                                        </p:tgtEl>
                                        <p:attrNameLst>
                                          <p:attrName>ppt_w</p:attrName>
                                        </p:attrNameLst>
                                      </p:cBhvr>
                                      <p:tavLst>
                                        <p:tav tm="0">
                                          <p:val>
                                            <p:fltVal val="0"/>
                                          </p:val>
                                        </p:tav>
                                        <p:tav tm="100000">
                                          <p:val>
                                            <p:strVal val="#ppt_w"/>
                                          </p:val>
                                        </p:tav>
                                      </p:tavLst>
                                    </p:anim>
                                    <p:anim calcmode="lin" valueType="num">
                                      <p:cBhvr>
                                        <p:cTn id="136" dur="500" fill="hold"/>
                                        <p:tgtEl>
                                          <p:spTgt spid="117"/>
                                        </p:tgtEl>
                                        <p:attrNameLst>
                                          <p:attrName>ppt_h</p:attrName>
                                        </p:attrNameLst>
                                      </p:cBhvr>
                                      <p:tavLst>
                                        <p:tav tm="0">
                                          <p:val>
                                            <p:fltVal val="0"/>
                                          </p:val>
                                        </p:tav>
                                        <p:tav tm="100000">
                                          <p:val>
                                            <p:strVal val="#ppt_h"/>
                                          </p:val>
                                        </p:tav>
                                      </p:tavLst>
                                    </p:anim>
                                    <p:animEffect transition="in" filter="fade">
                                      <p:cBhvr>
                                        <p:cTn id="137" dur="500"/>
                                        <p:tgtEl>
                                          <p:spTgt spid="117"/>
                                        </p:tgtEl>
                                      </p:cBhvr>
                                    </p:animEffect>
                                  </p:childTnLst>
                                </p:cTn>
                              </p:par>
                              <p:par>
                                <p:cTn id="138" presetID="53" presetClass="entr" presetSubtype="16" fill="hold" nodeType="withEffect">
                                  <p:stCondLst>
                                    <p:cond delay="4000"/>
                                  </p:stCondLst>
                                  <p:childTnLst>
                                    <p:set>
                                      <p:cBhvr>
                                        <p:cTn id="139" dur="1" fill="hold">
                                          <p:stCondLst>
                                            <p:cond delay="0"/>
                                          </p:stCondLst>
                                        </p:cTn>
                                        <p:tgtEl>
                                          <p:spTgt spid="126"/>
                                        </p:tgtEl>
                                        <p:attrNameLst>
                                          <p:attrName>style.visibility</p:attrName>
                                        </p:attrNameLst>
                                      </p:cBhvr>
                                      <p:to>
                                        <p:strVal val="visible"/>
                                      </p:to>
                                    </p:set>
                                    <p:anim calcmode="lin" valueType="num">
                                      <p:cBhvr>
                                        <p:cTn id="140" dur="500" fill="hold"/>
                                        <p:tgtEl>
                                          <p:spTgt spid="126"/>
                                        </p:tgtEl>
                                        <p:attrNameLst>
                                          <p:attrName>ppt_w</p:attrName>
                                        </p:attrNameLst>
                                      </p:cBhvr>
                                      <p:tavLst>
                                        <p:tav tm="0">
                                          <p:val>
                                            <p:fltVal val="0"/>
                                          </p:val>
                                        </p:tav>
                                        <p:tav tm="100000">
                                          <p:val>
                                            <p:strVal val="#ppt_w"/>
                                          </p:val>
                                        </p:tav>
                                      </p:tavLst>
                                    </p:anim>
                                    <p:anim calcmode="lin" valueType="num">
                                      <p:cBhvr>
                                        <p:cTn id="141" dur="500" fill="hold"/>
                                        <p:tgtEl>
                                          <p:spTgt spid="126"/>
                                        </p:tgtEl>
                                        <p:attrNameLst>
                                          <p:attrName>ppt_h</p:attrName>
                                        </p:attrNameLst>
                                      </p:cBhvr>
                                      <p:tavLst>
                                        <p:tav tm="0">
                                          <p:val>
                                            <p:fltVal val="0"/>
                                          </p:val>
                                        </p:tav>
                                        <p:tav tm="100000">
                                          <p:val>
                                            <p:strVal val="#ppt_h"/>
                                          </p:val>
                                        </p:tav>
                                      </p:tavLst>
                                    </p:anim>
                                    <p:animEffect transition="in" filter="fade">
                                      <p:cBhvr>
                                        <p:cTn id="142" dur="500"/>
                                        <p:tgtEl>
                                          <p:spTgt spid="126"/>
                                        </p:tgtEl>
                                      </p:cBhvr>
                                    </p:animEffect>
                                  </p:childTnLst>
                                </p:cTn>
                              </p:par>
                              <p:par>
                                <p:cTn id="143" presetID="22" presetClass="entr" presetSubtype="8" fill="hold" nodeType="withEffect">
                                  <p:stCondLst>
                                    <p:cond delay="4500"/>
                                  </p:stCondLst>
                                  <p:childTnLst>
                                    <p:set>
                                      <p:cBhvr>
                                        <p:cTn id="144" dur="1" fill="hold">
                                          <p:stCondLst>
                                            <p:cond delay="0"/>
                                          </p:stCondLst>
                                        </p:cTn>
                                        <p:tgtEl>
                                          <p:spTgt spid="142"/>
                                        </p:tgtEl>
                                        <p:attrNameLst>
                                          <p:attrName>style.visibility</p:attrName>
                                        </p:attrNameLst>
                                      </p:cBhvr>
                                      <p:to>
                                        <p:strVal val="visible"/>
                                      </p:to>
                                    </p:set>
                                    <p:animEffect transition="in" filter="wipe(left)">
                                      <p:cBhvr>
                                        <p:cTn id="145" dur="500"/>
                                        <p:tgtEl>
                                          <p:spTgt spid="142"/>
                                        </p:tgtEl>
                                      </p:cBhvr>
                                    </p:animEffect>
                                  </p:childTnLst>
                                </p:cTn>
                              </p:par>
                              <p:par>
                                <p:cTn id="146" presetID="22" presetClass="entr" presetSubtype="2" fill="hold" nodeType="withEffect">
                                  <p:stCondLst>
                                    <p:cond delay="4500"/>
                                  </p:stCondLst>
                                  <p:childTnLst>
                                    <p:set>
                                      <p:cBhvr>
                                        <p:cTn id="147" dur="1" fill="hold">
                                          <p:stCondLst>
                                            <p:cond delay="0"/>
                                          </p:stCondLst>
                                        </p:cTn>
                                        <p:tgtEl>
                                          <p:spTgt spid="143"/>
                                        </p:tgtEl>
                                        <p:attrNameLst>
                                          <p:attrName>style.visibility</p:attrName>
                                        </p:attrNameLst>
                                      </p:cBhvr>
                                      <p:to>
                                        <p:strVal val="visible"/>
                                      </p:to>
                                    </p:set>
                                    <p:animEffect transition="in" filter="wipe(right)">
                                      <p:cBhvr>
                                        <p:cTn id="148" dur="500"/>
                                        <p:tgtEl>
                                          <p:spTgt spid="143"/>
                                        </p:tgtEl>
                                      </p:cBhvr>
                                    </p:animEffect>
                                  </p:childTnLst>
                                </p:cTn>
                              </p:par>
                              <p:par>
                                <p:cTn id="149" presetID="22" presetClass="entr" presetSubtype="8" fill="hold" nodeType="withEffect">
                                  <p:stCondLst>
                                    <p:cond delay="5000"/>
                                  </p:stCondLst>
                                  <p:childTnLst>
                                    <p:set>
                                      <p:cBhvr>
                                        <p:cTn id="150" dur="1" fill="hold">
                                          <p:stCondLst>
                                            <p:cond delay="0"/>
                                          </p:stCondLst>
                                        </p:cTn>
                                        <p:tgtEl>
                                          <p:spTgt spid="144"/>
                                        </p:tgtEl>
                                        <p:attrNameLst>
                                          <p:attrName>style.visibility</p:attrName>
                                        </p:attrNameLst>
                                      </p:cBhvr>
                                      <p:to>
                                        <p:strVal val="visible"/>
                                      </p:to>
                                    </p:set>
                                    <p:animEffect transition="in" filter="wipe(left)">
                                      <p:cBhvr>
                                        <p:cTn id="151" dur="500"/>
                                        <p:tgtEl>
                                          <p:spTgt spid="144"/>
                                        </p:tgtEl>
                                      </p:cBhvr>
                                    </p:animEffect>
                                  </p:childTnLst>
                                </p:cTn>
                              </p:par>
                              <p:par>
                                <p:cTn id="152" presetID="22" presetClass="entr" presetSubtype="2" fill="hold" nodeType="withEffect">
                                  <p:stCondLst>
                                    <p:cond delay="5000"/>
                                  </p:stCondLst>
                                  <p:childTnLst>
                                    <p:set>
                                      <p:cBhvr>
                                        <p:cTn id="153" dur="1" fill="hold">
                                          <p:stCondLst>
                                            <p:cond delay="0"/>
                                          </p:stCondLst>
                                        </p:cTn>
                                        <p:tgtEl>
                                          <p:spTgt spid="145"/>
                                        </p:tgtEl>
                                        <p:attrNameLst>
                                          <p:attrName>style.visibility</p:attrName>
                                        </p:attrNameLst>
                                      </p:cBhvr>
                                      <p:to>
                                        <p:strVal val="visible"/>
                                      </p:to>
                                    </p:set>
                                    <p:animEffect transition="in" filter="wipe(right)">
                                      <p:cBhvr>
                                        <p:cTn id="154" dur="500"/>
                                        <p:tgtEl>
                                          <p:spTgt spid="145"/>
                                        </p:tgtEl>
                                      </p:cBhvr>
                                    </p:animEffect>
                                  </p:childTnLst>
                                </p:cTn>
                              </p:par>
                              <p:par>
                                <p:cTn id="155" presetID="22" presetClass="entr" presetSubtype="1" fill="hold" nodeType="withEffect">
                                  <p:stCondLst>
                                    <p:cond delay="5500"/>
                                  </p:stCondLst>
                                  <p:childTnLst>
                                    <p:set>
                                      <p:cBhvr>
                                        <p:cTn id="156" dur="1" fill="hold">
                                          <p:stCondLst>
                                            <p:cond delay="0"/>
                                          </p:stCondLst>
                                        </p:cTn>
                                        <p:tgtEl>
                                          <p:spTgt spid="146"/>
                                        </p:tgtEl>
                                        <p:attrNameLst>
                                          <p:attrName>style.visibility</p:attrName>
                                        </p:attrNameLst>
                                      </p:cBhvr>
                                      <p:to>
                                        <p:strVal val="visible"/>
                                      </p:to>
                                    </p:set>
                                    <p:animEffect transition="in" filter="wipe(up)">
                                      <p:cBhvr>
                                        <p:cTn id="157" dur="500"/>
                                        <p:tgtEl>
                                          <p:spTgt spid="146"/>
                                        </p:tgtEl>
                                      </p:cBhvr>
                                    </p:animEffect>
                                  </p:childTnLst>
                                </p:cTn>
                              </p:par>
                              <p:par>
                                <p:cTn id="158" presetID="22" presetClass="entr" presetSubtype="1" fill="hold" nodeType="withEffect">
                                  <p:stCondLst>
                                    <p:cond delay="5500"/>
                                  </p:stCondLst>
                                  <p:childTnLst>
                                    <p:set>
                                      <p:cBhvr>
                                        <p:cTn id="159" dur="1" fill="hold">
                                          <p:stCondLst>
                                            <p:cond delay="0"/>
                                          </p:stCondLst>
                                        </p:cTn>
                                        <p:tgtEl>
                                          <p:spTgt spid="149"/>
                                        </p:tgtEl>
                                        <p:attrNameLst>
                                          <p:attrName>style.visibility</p:attrName>
                                        </p:attrNameLst>
                                      </p:cBhvr>
                                      <p:to>
                                        <p:strVal val="visible"/>
                                      </p:to>
                                    </p:set>
                                    <p:animEffect transition="in" filter="wipe(up)">
                                      <p:cBhvr>
                                        <p:cTn id="160" dur="500"/>
                                        <p:tgtEl>
                                          <p:spTgt spid="149"/>
                                        </p:tgtEl>
                                      </p:cBhvr>
                                    </p:animEffect>
                                  </p:childTnLst>
                                </p:cTn>
                              </p:par>
                              <p:par>
                                <p:cTn id="161" presetID="22" presetClass="entr" presetSubtype="8" fill="hold" nodeType="withEffect">
                                  <p:stCondLst>
                                    <p:cond delay="6000"/>
                                  </p:stCondLst>
                                  <p:childTnLst>
                                    <p:set>
                                      <p:cBhvr>
                                        <p:cTn id="162" dur="1" fill="hold">
                                          <p:stCondLst>
                                            <p:cond delay="0"/>
                                          </p:stCondLst>
                                        </p:cTn>
                                        <p:tgtEl>
                                          <p:spTgt spid="150"/>
                                        </p:tgtEl>
                                        <p:attrNameLst>
                                          <p:attrName>style.visibility</p:attrName>
                                        </p:attrNameLst>
                                      </p:cBhvr>
                                      <p:to>
                                        <p:strVal val="visible"/>
                                      </p:to>
                                    </p:set>
                                    <p:animEffect transition="in" filter="wipe(left)">
                                      <p:cBhvr>
                                        <p:cTn id="163" dur="500"/>
                                        <p:tgtEl>
                                          <p:spTgt spid="150"/>
                                        </p:tgtEl>
                                      </p:cBhvr>
                                    </p:animEffect>
                                  </p:childTnLst>
                                </p:cTn>
                              </p:par>
                              <p:par>
                                <p:cTn id="164" presetID="22" presetClass="entr" presetSubtype="2" fill="hold" nodeType="withEffect">
                                  <p:stCondLst>
                                    <p:cond delay="6000"/>
                                  </p:stCondLst>
                                  <p:childTnLst>
                                    <p:set>
                                      <p:cBhvr>
                                        <p:cTn id="165" dur="1" fill="hold">
                                          <p:stCondLst>
                                            <p:cond delay="0"/>
                                          </p:stCondLst>
                                        </p:cTn>
                                        <p:tgtEl>
                                          <p:spTgt spid="151"/>
                                        </p:tgtEl>
                                        <p:attrNameLst>
                                          <p:attrName>style.visibility</p:attrName>
                                        </p:attrNameLst>
                                      </p:cBhvr>
                                      <p:to>
                                        <p:strVal val="visible"/>
                                      </p:to>
                                    </p:set>
                                    <p:animEffect transition="in" filter="wipe(right)">
                                      <p:cBhvr>
                                        <p:cTn id="166" dur="500"/>
                                        <p:tgtEl>
                                          <p:spTgt spid="151"/>
                                        </p:tgtEl>
                                      </p:cBhvr>
                                    </p:animEffect>
                                  </p:childTnLst>
                                </p:cTn>
                              </p:par>
                            </p:childTnLst>
                          </p:cTn>
                        </p:par>
                        <p:par>
                          <p:cTn id="167" fill="hold">
                            <p:stCondLst>
                              <p:cond delay="6500"/>
                            </p:stCondLst>
                            <p:childTnLst>
                              <p:par>
                                <p:cTn id="168" presetID="53" presetClass="entr" presetSubtype="16" fill="hold" nodeType="afterEffect">
                                  <p:stCondLst>
                                    <p:cond delay="0"/>
                                  </p:stCondLst>
                                  <p:childTnLst>
                                    <p:set>
                                      <p:cBhvr>
                                        <p:cTn id="169" dur="1" fill="hold">
                                          <p:stCondLst>
                                            <p:cond delay="0"/>
                                          </p:stCondLst>
                                        </p:cTn>
                                        <p:tgtEl>
                                          <p:spTgt spid="135"/>
                                        </p:tgtEl>
                                        <p:attrNameLst>
                                          <p:attrName>style.visibility</p:attrName>
                                        </p:attrNameLst>
                                      </p:cBhvr>
                                      <p:to>
                                        <p:strVal val="visible"/>
                                      </p:to>
                                    </p:set>
                                    <p:anim calcmode="lin" valueType="num">
                                      <p:cBhvr>
                                        <p:cTn id="170" dur="500" fill="hold"/>
                                        <p:tgtEl>
                                          <p:spTgt spid="135"/>
                                        </p:tgtEl>
                                        <p:attrNameLst>
                                          <p:attrName>ppt_w</p:attrName>
                                        </p:attrNameLst>
                                      </p:cBhvr>
                                      <p:tavLst>
                                        <p:tav tm="0">
                                          <p:val>
                                            <p:fltVal val="0"/>
                                          </p:val>
                                        </p:tav>
                                        <p:tav tm="100000">
                                          <p:val>
                                            <p:strVal val="#ppt_w"/>
                                          </p:val>
                                        </p:tav>
                                      </p:tavLst>
                                    </p:anim>
                                    <p:anim calcmode="lin" valueType="num">
                                      <p:cBhvr>
                                        <p:cTn id="171" dur="500" fill="hold"/>
                                        <p:tgtEl>
                                          <p:spTgt spid="135"/>
                                        </p:tgtEl>
                                        <p:attrNameLst>
                                          <p:attrName>ppt_h</p:attrName>
                                        </p:attrNameLst>
                                      </p:cBhvr>
                                      <p:tavLst>
                                        <p:tav tm="0">
                                          <p:val>
                                            <p:fltVal val="0"/>
                                          </p:val>
                                        </p:tav>
                                        <p:tav tm="100000">
                                          <p:val>
                                            <p:strVal val="#ppt_h"/>
                                          </p:val>
                                        </p:tav>
                                      </p:tavLst>
                                    </p:anim>
                                    <p:animEffect transition="in" filter="fade">
                                      <p:cBhvr>
                                        <p:cTn id="172" dur="500"/>
                                        <p:tgtEl>
                                          <p:spTgt spid="135"/>
                                        </p:tgtEl>
                                      </p:cBhvr>
                                    </p:animEffect>
                                  </p:childTnLst>
                                </p:cTn>
                              </p:par>
                              <p:par>
                                <p:cTn id="173" presetID="10" presetClass="entr" presetSubtype="0" fill="hold" grpId="0" nodeType="withEffect">
                                  <p:stCondLst>
                                    <p:cond delay="500"/>
                                  </p:stCondLst>
                                  <p:childTnLst>
                                    <p:set>
                                      <p:cBhvr>
                                        <p:cTn id="174" dur="1" fill="hold">
                                          <p:stCondLst>
                                            <p:cond delay="0"/>
                                          </p:stCondLst>
                                        </p:cTn>
                                        <p:tgtEl>
                                          <p:spTgt spid="152"/>
                                        </p:tgtEl>
                                        <p:attrNameLst>
                                          <p:attrName>style.visibility</p:attrName>
                                        </p:attrNameLst>
                                      </p:cBhvr>
                                      <p:to>
                                        <p:strVal val="visible"/>
                                      </p:to>
                                    </p:set>
                                    <p:animEffect transition="in" filter="fade">
                                      <p:cBhvr>
                                        <p:cTn id="175" dur="1000"/>
                                        <p:tgtEl>
                                          <p:spTgt spid="152"/>
                                        </p:tgtEl>
                                      </p:cBhvr>
                                    </p:animEffect>
                                  </p:childTnLst>
                                </p:cTn>
                              </p:par>
                              <p:par>
                                <p:cTn id="176" presetID="10" presetClass="entr" presetSubtype="0" fill="hold" grpId="0" nodeType="withEffect">
                                  <p:stCondLst>
                                    <p:cond delay="500"/>
                                  </p:stCondLst>
                                  <p:childTnLst>
                                    <p:set>
                                      <p:cBhvr>
                                        <p:cTn id="177" dur="1" fill="hold">
                                          <p:stCondLst>
                                            <p:cond delay="0"/>
                                          </p:stCondLst>
                                        </p:cTn>
                                        <p:tgtEl>
                                          <p:spTgt spid="155"/>
                                        </p:tgtEl>
                                        <p:attrNameLst>
                                          <p:attrName>style.visibility</p:attrName>
                                        </p:attrNameLst>
                                      </p:cBhvr>
                                      <p:to>
                                        <p:strVal val="visible"/>
                                      </p:to>
                                    </p:set>
                                    <p:animEffect transition="in" filter="fade">
                                      <p:cBhvr>
                                        <p:cTn id="178" dur="1000"/>
                                        <p:tgtEl>
                                          <p:spTgt spid="155"/>
                                        </p:tgtEl>
                                      </p:cBhvr>
                                    </p:animEffect>
                                  </p:childTnLst>
                                </p:cTn>
                              </p:par>
                              <p:par>
                                <p:cTn id="179" presetID="10" presetClass="entr" presetSubtype="0" fill="hold" grpId="0" nodeType="withEffect">
                                  <p:stCondLst>
                                    <p:cond delay="500"/>
                                  </p:stCondLst>
                                  <p:childTnLst>
                                    <p:set>
                                      <p:cBhvr>
                                        <p:cTn id="180" dur="1" fill="hold">
                                          <p:stCondLst>
                                            <p:cond delay="0"/>
                                          </p:stCondLst>
                                        </p:cTn>
                                        <p:tgtEl>
                                          <p:spTgt spid="156"/>
                                        </p:tgtEl>
                                        <p:attrNameLst>
                                          <p:attrName>style.visibility</p:attrName>
                                        </p:attrNameLst>
                                      </p:cBhvr>
                                      <p:to>
                                        <p:strVal val="visible"/>
                                      </p:to>
                                    </p:set>
                                    <p:animEffect transition="in" filter="fade">
                                      <p:cBhvr>
                                        <p:cTn id="181" dur="1000"/>
                                        <p:tgtEl>
                                          <p:spTgt spid="156"/>
                                        </p:tgtEl>
                                      </p:cBhvr>
                                    </p:animEffect>
                                  </p:childTnLst>
                                </p:cTn>
                              </p:par>
                              <p:par>
                                <p:cTn id="182" presetID="10" presetClass="entr" presetSubtype="0" fill="hold" grpId="0" nodeType="withEffect">
                                  <p:stCondLst>
                                    <p:cond delay="500"/>
                                  </p:stCondLst>
                                  <p:childTnLst>
                                    <p:set>
                                      <p:cBhvr>
                                        <p:cTn id="183" dur="1" fill="hold">
                                          <p:stCondLst>
                                            <p:cond delay="0"/>
                                          </p:stCondLst>
                                        </p:cTn>
                                        <p:tgtEl>
                                          <p:spTgt spid="157"/>
                                        </p:tgtEl>
                                        <p:attrNameLst>
                                          <p:attrName>style.visibility</p:attrName>
                                        </p:attrNameLst>
                                      </p:cBhvr>
                                      <p:to>
                                        <p:strVal val="visible"/>
                                      </p:to>
                                    </p:set>
                                    <p:animEffect transition="in" filter="fade">
                                      <p:cBhvr>
                                        <p:cTn id="184" dur="1000"/>
                                        <p:tgtEl>
                                          <p:spTgt spid="157"/>
                                        </p:tgtEl>
                                      </p:cBhvr>
                                    </p:animEffect>
                                  </p:childTnLst>
                                </p:cTn>
                              </p:par>
                              <p:par>
                                <p:cTn id="185" presetID="10" presetClass="entr" presetSubtype="0" fill="hold" grpId="0" nodeType="withEffect">
                                  <p:stCondLst>
                                    <p:cond delay="500"/>
                                  </p:stCondLst>
                                  <p:childTnLst>
                                    <p:set>
                                      <p:cBhvr>
                                        <p:cTn id="186" dur="1" fill="hold">
                                          <p:stCondLst>
                                            <p:cond delay="0"/>
                                          </p:stCondLst>
                                        </p:cTn>
                                        <p:tgtEl>
                                          <p:spTgt spid="158"/>
                                        </p:tgtEl>
                                        <p:attrNameLst>
                                          <p:attrName>style.visibility</p:attrName>
                                        </p:attrNameLst>
                                      </p:cBhvr>
                                      <p:to>
                                        <p:strVal val="visible"/>
                                      </p:to>
                                    </p:set>
                                    <p:animEffect transition="in" filter="fade">
                                      <p:cBhvr>
                                        <p:cTn id="187" dur="1000"/>
                                        <p:tgtEl>
                                          <p:spTgt spid="158"/>
                                        </p:tgtEl>
                                      </p:cBhvr>
                                    </p:animEffect>
                                  </p:childTnLst>
                                </p:cTn>
                              </p:par>
                              <p:par>
                                <p:cTn id="188" presetID="10" presetClass="entr" presetSubtype="0" fill="hold" grpId="0" nodeType="withEffect">
                                  <p:stCondLst>
                                    <p:cond delay="500"/>
                                  </p:stCondLst>
                                  <p:childTnLst>
                                    <p:set>
                                      <p:cBhvr>
                                        <p:cTn id="189" dur="1" fill="hold">
                                          <p:stCondLst>
                                            <p:cond delay="0"/>
                                          </p:stCondLst>
                                        </p:cTn>
                                        <p:tgtEl>
                                          <p:spTgt spid="159"/>
                                        </p:tgtEl>
                                        <p:attrNameLst>
                                          <p:attrName>style.visibility</p:attrName>
                                        </p:attrNameLst>
                                      </p:cBhvr>
                                      <p:to>
                                        <p:strVal val="visible"/>
                                      </p:to>
                                    </p:set>
                                    <p:animEffect transition="in" filter="fade">
                                      <p:cBhvr>
                                        <p:cTn id="190" dur="1000"/>
                                        <p:tgtEl>
                                          <p:spTgt spid="159"/>
                                        </p:tgtEl>
                                      </p:cBhvr>
                                    </p:animEffect>
                                  </p:childTnLst>
                                </p:cTn>
                              </p:par>
                              <p:par>
                                <p:cTn id="191" presetID="10" presetClass="entr" presetSubtype="0" fill="hold" grpId="0" nodeType="withEffect">
                                  <p:stCondLst>
                                    <p:cond delay="500"/>
                                  </p:stCondLst>
                                  <p:childTnLst>
                                    <p:set>
                                      <p:cBhvr>
                                        <p:cTn id="192" dur="1" fill="hold">
                                          <p:stCondLst>
                                            <p:cond delay="0"/>
                                          </p:stCondLst>
                                        </p:cTn>
                                        <p:tgtEl>
                                          <p:spTgt spid="160"/>
                                        </p:tgtEl>
                                        <p:attrNameLst>
                                          <p:attrName>style.visibility</p:attrName>
                                        </p:attrNameLst>
                                      </p:cBhvr>
                                      <p:to>
                                        <p:strVal val="visible"/>
                                      </p:to>
                                    </p:set>
                                    <p:animEffect transition="in" filter="fade">
                                      <p:cBhvr>
                                        <p:cTn id="193" dur="1000"/>
                                        <p:tgtEl>
                                          <p:spTgt spid="160"/>
                                        </p:tgtEl>
                                      </p:cBhvr>
                                    </p:animEffect>
                                  </p:childTnLst>
                                </p:cTn>
                              </p:par>
                              <p:par>
                                <p:cTn id="194" presetID="10" presetClass="entr" presetSubtype="0" fill="hold" grpId="0" nodeType="withEffect">
                                  <p:stCondLst>
                                    <p:cond delay="500"/>
                                  </p:stCondLst>
                                  <p:childTnLst>
                                    <p:set>
                                      <p:cBhvr>
                                        <p:cTn id="195" dur="1" fill="hold">
                                          <p:stCondLst>
                                            <p:cond delay="0"/>
                                          </p:stCondLst>
                                        </p:cTn>
                                        <p:tgtEl>
                                          <p:spTgt spid="161"/>
                                        </p:tgtEl>
                                        <p:attrNameLst>
                                          <p:attrName>style.visibility</p:attrName>
                                        </p:attrNameLst>
                                      </p:cBhvr>
                                      <p:to>
                                        <p:strVal val="visible"/>
                                      </p:to>
                                    </p:set>
                                    <p:animEffect transition="in" filter="fade">
                                      <p:cBhvr>
                                        <p:cTn id="196" dur="1000"/>
                                        <p:tgtEl>
                                          <p:spTgt spid="161"/>
                                        </p:tgtEl>
                                      </p:cBhvr>
                                    </p:animEffect>
                                  </p:childTnLst>
                                </p:cTn>
                              </p:par>
                              <p:par>
                                <p:cTn id="197" presetID="10" presetClass="entr" presetSubtype="0" fill="hold" grpId="0" nodeType="withEffect">
                                  <p:stCondLst>
                                    <p:cond delay="500"/>
                                  </p:stCondLst>
                                  <p:childTnLst>
                                    <p:set>
                                      <p:cBhvr>
                                        <p:cTn id="198" dur="1" fill="hold">
                                          <p:stCondLst>
                                            <p:cond delay="0"/>
                                          </p:stCondLst>
                                        </p:cTn>
                                        <p:tgtEl>
                                          <p:spTgt spid="162"/>
                                        </p:tgtEl>
                                        <p:attrNameLst>
                                          <p:attrName>style.visibility</p:attrName>
                                        </p:attrNameLst>
                                      </p:cBhvr>
                                      <p:to>
                                        <p:strVal val="visible"/>
                                      </p:to>
                                    </p:set>
                                    <p:animEffect transition="in" filter="fade">
                                      <p:cBhvr>
                                        <p:cTn id="199" dur="1000"/>
                                        <p:tgtEl>
                                          <p:spTgt spid="162"/>
                                        </p:tgtEl>
                                      </p:cBhvr>
                                    </p:animEffect>
                                  </p:childTnLst>
                                </p:cTn>
                              </p:par>
                              <p:par>
                                <p:cTn id="200" presetID="10" presetClass="entr" presetSubtype="0" fill="hold" grpId="0" nodeType="withEffect">
                                  <p:stCondLst>
                                    <p:cond delay="500"/>
                                  </p:stCondLst>
                                  <p:childTnLst>
                                    <p:set>
                                      <p:cBhvr>
                                        <p:cTn id="201" dur="1" fill="hold">
                                          <p:stCondLst>
                                            <p:cond delay="0"/>
                                          </p:stCondLst>
                                        </p:cTn>
                                        <p:tgtEl>
                                          <p:spTgt spid="163"/>
                                        </p:tgtEl>
                                        <p:attrNameLst>
                                          <p:attrName>style.visibility</p:attrName>
                                        </p:attrNameLst>
                                      </p:cBhvr>
                                      <p:to>
                                        <p:strVal val="visible"/>
                                      </p:to>
                                    </p:set>
                                    <p:animEffect transition="in" filter="fade">
                                      <p:cBhvr>
                                        <p:cTn id="202" dur="1000"/>
                                        <p:tgtEl>
                                          <p:spTgt spid="163"/>
                                        </p:tgtEl>
                                      </p:cBhvr>
                                    </p:animEffect>
                                  </p:childTnLst>
                                </p:cTn>
                              </p:par>
                              <p:par>
                                <p:cTn id="203" presetID="10" presetClass="entr" presetSubtype="0" fill="hold" grpId="0" nodeType="withEffect">
                                  <p:stCondLst>
                                    <p:cond delay="500"/>
                                  </p:stCondLst>
                                  <p:childTnLst>
                                    <p:set>
                                      <p:cBhvr>
                                        <p:cTn id="204" dur="1" fill="hold">
                                          <p:stCondLst>
                                            <p:cond delay="0"/>
                                          </p:stCondLst>
                                        </p:cTn>
                                        <p:tgtEl>
                                          <p:spTgt spid="164"/>
                                        </p:tgtEl>
                                        <p:attrNameLst>
                                          <p:attrName>style.visibility</p:attrName>
                                        </p:attrNameLst>
                                      </p:cBhvr>
                                      <p:to>
                                        <p:strVal val="visible"/>
                                      </p:to>
                                    </p:set>
                                    <p:animEffect transition="in" filter="fade">
                                      <p:cBhvr>
                                        <p:cTn id="205" dur="1000"/>
                                        <p:tgtEl>
                                          <p:spTgt spid="164"/>
                                        </p:tgtEl>
                                      </p:cBhvr>
                                    </p:animEffect>
                                  </p:childTnLst>
                                </p:cTn>
                              </p:par>
                              <p:par>
                                <p:cTn id="206" presetID="10" presetClass="entr" presetSubtype="0" fill="hold" grpId="0" nodeType="withEffect">
                                  <p:stCondLst>
                                    <p:cond delay="500"/>
                                  </p:stCondLst>
                                  <p:childTnLst>
                                    <p:set>
                                      <p:cBhvr>
                                        <p:cTn id="207" dur="1" fill="hold">
                                          <p:stCondLst>
                                            <p:cond delay="0"/>
                                          </p:stCondLst>
                                        </p:cTn>
                                        <p:tgtEl>
                                          <p:spTgt spid="165"/>
                                        </p:tgtEl>
                                        <p:attrNameLst>
                                          <p:attrName>style.visibility</p:attrName>
                                        </p:attrNameLst>
                                      </p:cBhvr>
                                      <p:to>
                                        <p:strVal val="visible"/>
                                      </p:to>
                                    </p:set>
                                    <p:animEffect transition="in" filter="fade">
                                      <p:cBhvr>
                                        <p:cTn id="208" dur="1000"/>
                                        <p:tgtEl>
                                          <p:spTgt spid="165"/>
                                        </p:tgtEl>
                                      </p:cBhvr>
                                    </p:animEffect>
                                  </p:childTnLst>
                                </p:cTn>
                              </p:par>
                              <p:par>
                                <p:cTn id="209" presetID="10" presetClass="entr" presetSubtype="0" fill="hold" grpId="0" nodeType="withEffect">
                                  <p:stCondLst>
                                    <p:cond delay="500"/>
                                  </p:stCondLst>
                                  <p:childTnLst>
                                    <p:set>
                                      <p:cBhvr>
                                        <p:cTn id="210" dur="1" fill="hold">
                                          <p:stCondLst>
                                            <p:cond delay="0"/>
                                          </p:stCondLst>
                                        </p:cTn>
                                        <p:tgtEl>
                                          <p:spTgt spid="166"/>
                                        </p:tgtEl>
                                        <p:attrNameLst>
                                          <p:attrName>style.visibility</p:attrName>
                                        </p:attrNameLst>
                                      </p:cBhvr>
                                      <p:to>
                                        <p:strVal val="visible"/>
                                      </p:to>
                                    </p:set>
                                    <p:animEffect transition="in" filter="fade">
                                      <p:cBhvr>
                                        <p:cTn id="211" dur="1000"/>
                                        <p:tgtEl>
                                          <p:spTgt spid="1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2" grpId="0"/>
      <p:bldP spid="155" grpId="0"/>
      <p:bldP spid="156" grpId="0"/>
      <p:bldP spid="157" grpId="0"/>
      <p:bldP spid="158" grpId="0"/>
      <p:bldP spid="159" grpId="0"/>
      <p:bldP spid="160" grpId="0"/>
      <p:bldP spid="161" grpId="0"/>
      <p:bldP spid="162" grpId="0"/>
      <p:bldP spid="163" grpId="0"/>
      <p:bldP spid="164" grpId="0"/>
      <p:bldP spid="165" grpId="0"/>
      <p:bldP spid="166"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32</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Our Services</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4"/>
          <p:cNvSpPr/>
          <p:nvPr/>
        </p:nvSpPr>
        <p:spPr>
          <a:xfrm>
            <a:off x="4597858" y="1500582"/>
            <a:ext cx="2993681" cy="1786596"/>
          </a:xfrm>
          <a:prstGeom prst="rect">
            <a:avLst/>
          </a:prstGeom>
          <a:solidFill>
            <a:schemeClr val="bg2">
              <a:lumMod val="10000"/>
            </a:schemeClr>
          </a:solid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bg1"/>
              </a:solidFill>
            </a:endParaRPr>
          </a:p>
        </p:txBody>
      </p:sp>
      <p:sp>
        <p:nvSpPr>
          <p:cNvPr id="6" name="Rectangle 5"/>
          <p:cNvSpPr/>
          <p:nvPr/>
        </p:nvSpPr>
        <p:spPr>
          <a:xfrm>
            <a:off x="1448972" y="1500582"/>
            <a:ext cx="2993681" cy="1786596"/>
          </a:xfrm>
          <a:prstGeom prst="rect">
            <a:avLst/>
          </a:prstGeom>
          <a:solidFill>
            <a:schemeClr val="bg2">
              <a:lumMod val="10000"/>
            </a:schemeClr>
          </a:solidFill>
          <a:ln w="508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bg1"/>
              </a:solidFill>
            </a:endParaRPr>
          </a:p>
        </p:txBody>
      </p:sp>
      <p:sp>
        <p:nvSpPr>
          <p:cNvPr id="7" name="Rectangle 6"/>
          <p:cNvSpPr/>
          <p:nvPr/>
        </p:nvSpPr>
        <p:spPr>
          <a:xfrm>
            <a:off x="7746744" y="1500582"/>
            <a:ext cx="2993681" cy="1786596"/>
          </a:xfrm>
          <a:prstGeom prst="rect">
            <a:avLst/>
          </a:prstGeom>
          <a:solidFill>
            <a:schemeClr val="bg2">
              <a:lumMod val="10000"/>
            </a:schemeClr>
          </a:solidFill>
          <a:ln w="508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bg1"/>
              </a:solidFill>
            </a:endParaRPr>
          </a:p>
        </p:txBody>
      </p:sp>
      <p:sp>
        <p:nvSpPr>
          <p:cNvPr id="8" name="Rectangle 7"/>
          <p:cNvSpPr/>
          <p:nvPr/>
        </p:nvSpPr>
        <p:spPr>
          <a:xfrm>
            <a:off x="4597858" y="3436234"/>
            <a:ext cx="2993681" cy="1786596"/>
          </a:xfrm>
          <a:prstGeom prst="rect">
            <a:avLst/>
          </a:prstGeom>
          <a:solidFill>
            <a:schemeClr val="accent5"/>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bg1"/>
              </a:solidFill>
            </a:endParaRPr>
          </a:p>
        </p:txBody>
      </p:sp>
      <p:sp>
        <p:nvSpPr>
          <p:cNvPr id="9" name="Rectangle 8"/>
          <p:cNvSpPr/>
          <p:nvPr/>
        </p:nvSpPr>
        <p:spPr>
          <a:xfrm>
            <a:off x="1448972" y="3436234"/>
            <a:ext cx="2993681" cy="1786596"/>
          </a:xfrm>
          <a:prstGeom prst="rect">
            <a:avLst/>
          </a:prstGeom>
          <a:solidFill>
            <a:schemeClr val="bg2">
              <a:lumMod val="10000"/>
            </a:schemeClr>
          </a:solidFill>
          <a:ln w="508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bg1"/>
              </a:solidFill>
            </a:endParaRPr>
          </a:p>
        </p:txBody>
      </p:sp>
      <p:sp>
        <p:nvSpPr>
          <p:cNvPr id="10" name="Rectangle 9"/>
          <p:cNvSpPr/>
          <p:nvPr/>
        </p:nvSpPr>
        <p:spPr>
          <a:xfrm>
            <a:off x="7746744" y="3436234"/>
            <a:ext cx="2993681" cy="1786596"/>
          </a:xfrm>
          <a:prstGeom prst="rect">
            <a:avLst/>
          </a:prstGeom>
          <a:solidFill>
            <a:schemeClr val="bg2">
              <a:lumMod val="10000"/>
            </a:schemeClr>
          </a:solidFill>
          <a:ln w="508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dirty="0">
              <a:solidFill>
                <a:schemeClr val="bg1"/>
              </a:solidFill>
            </a:endParaRPr>
          </a:p>
        </p:txBody>
      </p:sp>
      <p:grpSp>
        <p:nvGrpSpPr>
          <p:cNvPr id="11" name="Group 10"/>
          <p:cNvGrpSpPr>
            <a:grpSpLocks noChangeAspect="1"/>
          </p:cNvGrpSpPr>
          <p:nvPr/>
        </p:nvGrpSpPr>
        <p:grpSpPr>
          <a:xfrm>
            <a:off x="2617068" y="1693818"/>
            <a:ext cx="654261" cy="576000"/>
            <a:chOff x="6040049" y="4182118"/>
            <a:chExt cx="521619" cy="459224"/>
          </a:xfrm>
          <a:solidFill>
            <a:schemeClr val="accent1"/>
          </a:solidFill>
        </p:grpSpPr>
        <p:sp>
          <p:nvSpPr>
            <p:cNvPr id="12" name="Freeform 84"/>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sp>
          <p:nvSpPr>
            <p:cNvPr id="13" name="Freeform 85"/>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sp>
          <p:nvSpPr>
            <p:cNvPr id="14" name="Freeform 86"/>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sp>
          <p:nvSpPr>
            <p:cNvPr id="15" name="Freeform 87"/>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sp>
          <p:nvSpPr>
            <p:cNvPr id="16" name="Freeform 88"/>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grpSp>
      <p:grpSp>
        <p:nvGrpSpPr>
          <p:cNvPr id="17" name="Group 16"/>
          <p:cNvGrpSpPr>
            <a:grpSpLocks noChangeAspect="1"/>
          </p:cNvGrpSpPr>
          <p:nvPr/>
        </p:nvGrpSpPr>
        <p:grpSpPr>
          <a:xfrm>
            <a:off x="5827999" y="1658907"/>
            <a:ext cx="475959" cy="576000"/>
            <a:chOff x="427038" y="3595610"/>
            <a:chExt cx="391838" cy="474198"/>
          </a:xfrm>
          <a:solidFill>
            <a:schemeClr val="accent2"/>
          </a:solidFill>
        </p:grpSpPr>
        <p:sp>
          <p:nvSpPr>
            <p:cNvPr id="18" name="Freeform 89"/>
            <p:cNvSpPr>
              <a:spLocks/>
            </p:cNvSpPr>
            <p:nvPr/>
          </p:nvSpPr>
          <p:spPr bwMode="auto">
            <a:xfrm>
              <a:off x="486937" y="3655509"/>
              <a:ext cx="272041" cy="257066"/>
            </a:xfrm>
            <a:custGeom>
              <a:avLst/>
              <a:gdLst>
                <a:gd name="T0" fmla="*/ 57 w 82"/>
                <a:gd name="T1" fmla="*/ 67 h 78"/>
                <a:gd name="T2" fmla="*/ 57 w 82"/>
                <a:gd name="T3" fmla="*/ 78 h 78"/>
                <a:gd name="T4" fmla="*/ 82 w 82"/>
                <a:gd name="T5" fmla="*/ 40 h 78"/>
                <a:gd name="T6" fmla="*/ 41 w 82"/>
                <a:gd name="T7" fmla="*/ 0 h 78"/>
                <a:gd name="T8" fmla="*/ 0 w 82"/>
                <a:gd name="T9" fmla="*/ 40 h 78"/>
                <a:gd name="T10" fmla="*/ 25 w 82"/>
                <a:gd name="T11" fmla="*/ 78 h 78"/>
                <a:gd name="T12" fmla="*/ 25 w 82"/>
                <a:gd name="T13" fmla="*/ 67 h 78"/>
                <a:gd name="T14" fmla="*/ 10 w 82"/>
                <a:gd name="T15" fmla="*/ 40 h 78"/>
                <a:gd name="T16" fmla="*/ 41 w 82"/>
                <a:gd name="T17" fmla="*/ 10 h 78"/>
                <a:gd name="T18" fmla="*/ 72 w 82"/>
                <a:gd name="T19" fmla="*/ 40 h 78"/>
                <a:gd name="T20" fmla="*/ 57 w 82"/>
                <a:gd name="T21" fmla="*/ 6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78">
                  <a:moveTo>
                    <a:pt x="57" y="67"/>
                  </a:moveTo>
                  <a:cubicBezTo>
                    <a:pt x="57" y="78"/>
                    <a:pt x="57" y="78"/>
                    <a:pt x="57" y="78"/>
                  </a:cubicBezTo>
                  <a:cubicBezTo>
                    <a:pt x="71" y="72"/>
                    <a:pt x="82" y="57"/>
                    <a:pt x="82" y="40"/>
                  </a:cubicBezTo>
                  <a:cubicBezTo>
                    <a:pt x="82" y="18"/>
                    <a:pt x="63" y="0"/>
                    <a:pt x="41" y="0"/>
                  </a:cubicBezTo>
                  <a:cubicBezTo>
                    <a:pt x="19" y="0"/>
                    <a:pt x="0" y="18"/>
                    <a:pt x="0" y="40"/>
                  </a:cubicBezTo>
                  <a:cubicBezTo>
                    <a:pt x="0" y="57"/>
                    <a:pt x="10" y="72"/>
                    <a:pt x="25" y="78"/>
                  </a:cubicBezTo>
                  <a:cubicBezTo>
                    <a:pt x="25" y="67"/>
                    <a:pt x="25" y="67"/>
                    <a:pt x="25" y="67"/>
                  </a:cubicBezTo>
                  <a:cubicBezTo>
                    <a:pt x="16" y="61"/>
                    <a:pt x="10" y="52"/>
                    <a:pt x="10" y="40"/>
                  </a:cubicBezTo>
                  <a:cubicBezTo>
                    <a:pt x="10" y="23"/>
                    <a:pt x="24" y="10"/>
                    <a:pt x="41" y="10"/>
                  </a:cubicBezTo>
                  <a:cubicBezTo>
                    <a:pt x="58" y="10"/>
                    <a:pt x="72" y="23"/>
                    <a:pt x="72" y="40"/>
                  </a:cubicBezTo>
                  <a:cubicBezTo>
                    <a:pt x="72" y="52"/>
                    <a:pt x="66" y="62"/>
                    <a:pt x="57"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sp>
          <p:nvSpPr>
            <p:cNvPr id="19" name="Freeform 90"/>
            <p:cNvSpPr>
              <a:spLocks/>
            </p:cNvSpPr>
            <p:nvPr/>
          </p:nvSpPr>
          <p:spPr bwMode="auto">
            <a:xfrm>
              <a:off x="427038" y="3595610"/>
              <a:ext cx="391838" cy="381855"/>
            </a:xfrm>
            <a:custGeom>
              <a:avLst/>
              <a:gdLst>
                <a:gd name="T0" fmla="*/ 59 w 118"/>
                <a:gd name="T1" fmla="*/ 0 h 115"/>
                <a:gd name="T2" fmla="*/ 0 w 118"/>
                <a:gd name="T3" fmla="*/ 58 h 115"/>
                <a:gd name="T4" fmla="*/ 43 w 118"/>
                <a:gd name="T5" fmla="*/ 115 h 115"/>
                <a:gd name="T6" fmla="*/ 43 w 118"/>
                <a:gd name="T7" fmla="*/ 107 h 115"/>
                <a:gd name="T8" fmla="*/ 8 w 118"/>
                <a:gd name="T9" fmla="*/ 58 h 115"/>
                <a:gd name="T10" fmla="*/ 59 w 118"/>
                <a:gd name="T11" fmla="*/ 8 h 115"/>
                <a:gd name="T12" fmla="*/ 110 w 118"/>
                <a:gd name="T13" fmla="*/ 58 h 115"/>
                <a:gd name="T14" fmla="*/ 75 w 118"/>
                <a:gd name="T15" fmla="*/ 107 h 115"/>
                <a:gd name="T16" fmla="*/ 75 w 118"/>
                <a:gd name="T17" fmla="*/ 115 h 115"/>
                <a:gd name="T18" fmla="*/ 118 w 118"/>
                <a:gd name="T19" fmla="*/ 58 h 115"/>
                <a:gd name="T20" fmla="*/ 59 w 118"/>
                <a:gd name="T2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115">
                  <a:moveTo>
                    <a:pt x="59" y="0"/>
                  </a:moveTo>
                  <a:cubicBezTo>
                    <a:pt x="26" y="0"/>
                    <a:pt x="0" y="26"/>
                    <a:pt x="0" y="58"/>
                  </a:cubicBezTo>
                  <a:cubicBezTo>
                    <a:pt x="0" y="85"/>
                    <a:pt x="18" y="108"/>
                    <a:pt x="43" y="115"/>
                  </a:cubicBezTo>
                  <a:cubicBezTo>
                    <a:pt x="43" y="107"/>
                    <a:pt x="43" y="107"/>
                    <a:pt x="43" y="107"/>
                  </a:cubicBezTo>
                  <a:cubicBezTo>
                    <a:pt x="23" y="100"/>
                    <a:pt x="8" y="81"/>
                    <a:pt x="8" y="58"/>
                  </a:cubicBezTo>
                  <a:cubicBezTo>
                    <a:pt x="8" y="30"/>
                    <a:pt x="31" y="8"/>
                    <a:pt x="59" y="8"/>
                  </a:cubicBezTo>
                  <a:cubicBezTo>
                    <a:pt x="87" y="8"/>
                    <a:pt x="110" y="30"/>
                    <a:pt x="110" y="58"/>
                  </a:cubicBezTo>
                  <a:cubicBezTo>
                    <a:pt x="110" y="81"/>
                    <a:pt x="95" y="100"/>
                    <a:pt x="75" y="107"/>
                  </a:cubicBezTo>
                  <a:cubicBezTo>
                    <a:pt x="75" y="115"/>
                    <a:pt x="75" y="115"/>
                    <a:pt x="75" y="115"/>
                  </a:cubicBezTo>
                  <a:cubicBezTo>
                    <a:pt x="100" y="108"/>
                    <a:pt x="118" y="86"/>
                    <a:pt x="118" y="58"/>
                  </a:cubicBezTo>
                  <a:cubicBezTo>
                    <a:pt x="118" y="26"/>
                    <a:pt x="9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sp>
          <p:nvSpPr>
            <p:cNvPr id="20" name="Freeform 91"/>
            <p:cNvSpPr>
              <a:spLocks/>
            </p:cNvSpPr>
            <p:nvPr/>
          </p:nvSpPr>
          <p:spPr bwMode="auto">
            <a:xfrm>
              <a:off x="566802" y="3750348"/>
              <a:ext cx="119797" cy="319460"/>
            </a:xfrm>
            <a:custGeom>
              <a:avLst/>
              <a:gdLst>
                <a:gd name="T0" fmla="*/ 24 w 36"/>
                <a:gd name="T1" fmla="*/ 82 h 96"/>
                <a:gd name="T2" fmla="*/ 24 w 36"/>
                <a:gd name="T3" fmla="*/ 21 h 96"/>
                <a:gd name="T4" fmla="*/ 29 w 36"/>
                <a:gd name="T5" fmla="*/ 12 h 96"/>
                <a:gd name="T6" fmla="*/ 17 w 36"/>
                <a:gd name="T7" fmla="*/ 0 h 96"/>
                <a:gd name="T8" fmla="*/ 5 w 36"/>
                <a:gd name="T9" fmla="*/ 12 h 96"/>
                <a:gd name="T10" fmla="*/ 10 w 36"/>
                <a:gd name="T11" fmla="*/ 21 h 96"/>
                <a:gd name="T12" fmla="*/ 10 w 36"/>
                <a:gd name="T13" fmla="*/ 21 h 96"/>
                <a:gd name="T14" fmla="*/ 10 w 36"/>
                <a:gd name="T15" fmla="*/ 82 h 96"/>
                <a:gd name="T16" fmla="*/ 0 w 36"/>
                <a:gd name="T17" fmla="*/ 96 h 96"/>
                <a:gd name="T18" fmla="*/ 36 w 36"/>
                <a:gd name="T19" fmla="*/ 96 h 96"/>
                <a:gd name="T20" fmla="*/ 24 w 36"/>
                <a:gd name="T21"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96">
                  <a:moveTo>
                    <a:pt x="24" y="82"/>
                  </a:moveTo>
                  <a:cubicBezTo>
                    <a:pt x="24" y="79"/>
                    <a:pt x="24" y="22"/>
                    <a:pt x="24" y="21"/>
                  </a:cubicBezTo>
                  <a:cubicBezTo>
                    <a:pt x="27" y="19"/>
                    <a:pt x="29" y="16"/>
                    <a:pt x="29" y="12"/>
                  </a:cubicBezTo>
                  <a:cubicBezTo>
                    <a:pt x="29" y="5"/>
                    <a:pt x="24" y="0"/>
                    <a:pt x="17" y="0"/>
                  </a:cubicBezTo>
                  <a:cubicBezTo>
                    <a:pt x="10" y="0"/>
                    <a:pt x="5" y="5"/>
                    <a:pt x="5" y="12"/>
                  </a:cubicBezTo>
                  <a:cubicBezTo>
                    <a:pt x="5" y="16"/>
                    <a:pt x="7" y="19"/>
                    <a:pt x="10" y="21"/>
                  </a:cubicBezTo>
                  <a:cubicBezTo>
                    <a:pt x="10" y="21"/>
                    <a:pt x="10" y="21"/>
                    <a:pt x="10" y="21"/>
                  </a:cubicBezTo>
                  <a:cubicBezTo>
                    <a:pt x="10" y="21"/>
                    <a:pt x="10" y="78"/>
                    <a:pt x="10" y="82"/>
                  </a:cubicBezTo>
                  <a:cubicBezTo>
                    <a:pt x="10" y="92"/>
                    <a:pt x="0" y="96"/>
                    <a:pt x="0" y="96"/>
                  </a:cubicBezTo>
                  <a:cubicBezTo>
                    <a:pt x="36" y="96"/>
                    <a:pt x="36" y="96"/>
                    <a:pt x="36" y="96"/>
                  </a:cubicBezTo>
                  <a:cubicBezTo>
                    <a:pt x="36" y="96"/>
                    <a:pt x="24" y="92"/>
                    <a:pt x="24"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grpSp>
      <p:grpSp>
        <p:nvGrpSpPr>
          <p:cNvPr id="21" name="Group 20"/>
          <p:cNvGrpSpPr>
            <a:grpSpLocks noChangeAspect="1"/>
          </p:cNvGrpSpPr>
          <p:nvPr/>
        </p:nvGrpSpPr>
        <p:grpSpPr>
          <a:xfrm>
            <a:off x="8886285" y="1658907"/>
            <a:ext cx="634701" cy="576000"/>
            <a:chOff x="5159039" y="3837700"/>
            <a:chExt cx="431771" cy="391838"/>
          </a:xfrm>
          <a:solidFill>
            <a:schemeClr val="accent3"/>
          </a:solidFill>
        </p:grpSpPr>
        <p:sp>
          <p:nvSpPr>
            <p:cNvPr id="22" name="Rectangle 72"/>
            <p:cNvSpPr>
              <a:spLocks noChangeArrowheads="1"/>
            </p:cNvSpPr>
            <p:nvPr/>
          </p:nvSpPr>
          <p:spPr bwMode="auto">
            <a:xfrm>
              <a:off x="5256374" y="3837700"/>
              <a:ext cx="242092" cy="6988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sp>
          <p:nvSpPr>
            <p:cNvPr id="23" name="Freeform 73"/>
            <p:cNvSpPr>
              <a:spLocks noEditPoints="1"/>
            </p:cNvSpPr>
            <p:nvPr/>
          </p:nvSpPr>
          <p:spPr bwMode="auto">
            <a:xfrm>
              <a:off x="5159039" y="3930044"/>
              <a:ext cx="431771" cy="177201"/>
            </a:xfrm>
            <a:custGeom>
              <a:avLst/>
              <a:gdLst>
                <a:gd name="T0" fmla="*/ 124 w 130"/>
                <a:gd name="T1" fmla="*/ 0 h 53"/>
                <a:gd name="T2" fmla="*/ 6 w 130"/>
                <a:gd name="T3" fmla="*/ 0 h 53"/>
                <a:gd name="T4" fmla="*/ 0 w 130"/>
                <a:gd name="T5" fmla="*/ 7 h 53"/>
                <a:gd name="T6" fmla="*/ 0 w 130"/>
                <a:gd name="T7" fmla="*/ 53 h 53"/>
                <a:gd name="T8" fmla="*/ 19 w 130"/>
                <a:gd name="T9" fmla="*/ 53 h 53"/>
                <a:gd name="T10" fmla="*/ 19 w 130"/>
                <a:gd name="T11" fmla="*/ 25 h 53"/>
                <a:gd name="T12" fmla="*/ 111 w 130"/>
                <a:gd name="T13" fmla="*/ 25 h 53"/>
                <a:gd name="T14" fmla="*/ 111 w 130"/>
                <a:gd name="T15" fmla="*/ 53 h 53"/>
                <a:gd name="T16" fmla="*/ 130 w 130"/>
                <a:gd name="T17" fmla="*/ 53 h 53"/>
                <a:gd name="T18" fmla="*/ 130 w 130"/>
                <a:gd name="T19" fmla="*/ 7 h 53"/>
                <a:gd name="T20" fmla="*/ 124 w 130"/>
                <a:gd name="T21" fmla="*/ 0 h 53"/>
                <a:gd name="T22" fmla="*/ 18 w 130"/>
                <a:gd name="T23" fmla="*/ 16 h 53"/>
                <a:gd name="T24" fmla="*/ 13 w 130"/>
                <a:gd name="T25" fmla="*/ 11 h 53"/>
                <a:gd name="T26" fmla="*/ 18 w 130"/>
                <a:gd name="T27" fmla="*/ 6 h 53"/>
                <a:gd name="T28" fmla="*/ 23 w 130"/>
                <a:gd name="T29" fmla="*/ 11 h 53"/>
                <a:gd name="T30" fmla="*/ 18 w 130"/>
                <a:gd name="T31" fmla="*/ 16 h 53"/>
                <a:gd name="T32" fmla="*/ 117 w 130"/>
                <a:gd name="T33" fmla="*/ 13 h 53"/>
                <a:gd name="T34" fmla="*/ 29 w 130"/>
                <a:gd name="T35" fmla="*/ 13 h 53"/>
                <a:gd name="T36" fmla="*/ 29 w 130"/>
                <a:gd name="T37" fmla="*/ 7 h 53"/>
                <a:gd name="T38" fmla="*/ 117 w 130"/>
                <a:gd name="T39" fmla="*/ 7 h 53"/>
                <a:gd name="T40" fmla="*/ 117 w 130"/>
                <a:gd name="T41" fmla="*/ 1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53">
                  <a:moveTo>
                    <a:pt x="124" y="0"/>
                  </a:moveTo>
                  <a:cubicBezTo>
                    <a:pt x="6" y="0"/>
                    <a:pt x="6" y="0"/>
                    <a:pt x="6" y="0"/>
                  </a:cubicBezTo>
                  <a:cubicBezTo>
                    <a:pt x="3" y="0"/>
                    <a:pt x="0" y="3"/>
                    <a:pt x="0" y="7"/>
                  </a:cubicBezTo>
                  <a:cubicBezTo>
                    <a:pt x="0" y="53"/>
                    <a:pt x="0" y="53"/>
                    <a:pt x="0" y="53"/>
                  </a:cubicBezTo>
                  <a:cubicBezTo>
                    <a:pt x="19" y="53"/>
                    <a:pt x="19" y="53"/>
                    <a:pt x="19" y="53"/>
                  </a:cubicBezTo>
                  <a:cubicBezTo>
                    <a:pt x="19" y="25"/>
                    <a:pt x="19" y="25"/>
                    <a:pt x="19" y="25"/>
                  </a:cubicBezTo>
                  <a:cubicBezTo>
                    <a:pt x="111" y="25"/>
                    <a:pt x="111" y="25"/>
                    <a:pt x="111" y="25"/>
                  </a:cubicBezTo>
                  <a:cubicBezTo>
                    <a:pt x="111" y="53"/>
                    <a:pt x="111" y="53"/>
                    <a:pt x="111" y="53"/>
                  </a:cubicBezTo>
                  <a:cubicBezTo>
                    <a:pt x="130" y="53"/>
                    <a:pt x="130" y="53"/>
                    <a:pt x="130" y="53"/>
                  </a:cubicBezTo>
                  <a:cubicBezTo>
                    <a:pt x="130" y="7"/>
                    <a:pt x="130" y="7"/>
                    <a:pt x="130" y="7"/>
                  </a:cubicBezTo>
                  <a:cubicBezTo>
                    <a:pt x="130" y="3"/>
                    <a:pt x="127" y="0"/>
                    <a:pt x="124" y="0"/>
                  </a:cubicBezTo>
                  <a:close/>
                  <a:moveTo>
                    <a:pt x="18" y="16"/>
                  </a:moveTo>
                  <a:cubicBezTo>
                    <a:pt x="15" y="16"/>
                    <a:pt x="13" y="14"/>
                    <a:pt x="13" y="11"/>
                  </a:cubicBezTo>
                  <a:cubicBezTo>
                    <a:pt x="13" y="8"/>
                    <a:pt x="15" y="6"/>
                    <a:pt x="18" y="6"/>
                  </a:cubicBezTo>
                  <a:cubicBezTo>
                    <a:pt x="21" y="6"/>
                    <a:pt x="23" y="8"/>
                    <a:pt x="23" y="11"/>
                  </a:cubicBezTo>
                  <a:cubicBezTo>
                    <a:pt x="23" y="14"/>
                    <a:pt x="21" y="16"/>
                    <a:pt x="18" y="16"/>
                  </a:cubicBezTo>
                  <a:close/>
                  <a:moveTo>
                    <a:pt x="117" y="13"/>
                  </a:moveTo>
                  <a:cubicBezTo>
                    <a:pt x="29" y="13"/>
                    <a:pt x="29" y="13"/>
                    <a:pt x="29" y="13"/>
                  </a:cubicBezTo>
                  <a:cubicBezTo>
                    <a:pt x="29" y="7"/>
                    <a:pt x="29" y="7"/>
                    <a:pt x="29" y="7"/>
                  </a:cubicBezTo>
                  <a:cubicBezTo>
                    <a:pt x="117" y="7"/>
                    <a:pt x="117" y="7"/>
                    <a:pt x="117" y="7"/>
                  </a:cubicBezTo>
                  <a:lnTo>
                    <a:pt x="117"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sp>
          <p:nvSpPr>
            <p:cNvPr id="24" name="Freeform 74"/>
            <p:cNvSpPr>
              <a:spLocks/>
            </p:cNvSpPr>
            <p:nvPr/>
          </p:nvSpPr>
          <p:spPr bwMode="auto">
            <a:xfrm>
              <a:off x="5248887" y="4039859"/>
              <a:ext cx="252075" cy="189679"/>
            </a:xfrm>
            <a:custGeom>
              <a:avLst/>
              <a:gdLst>
                <a:gd name="T0" fmla="*/ 66 w 76"/>
                <a:gd name="T1" fmla="*/ 49 h 57"/>
                <a:gd name="T2" fmla="*/ 25 w 76"/>
                <a:gd name="T3" fmla="*/ 49 h 57"/>
                <a:gd name="T4" fmla="*/ 10 w 76"/>
                <a:gd name="T5" fmla="*/ 49 h 57"/>
                <a:gd name="T6" fmla="*/ 10 w 76"/>
                <a:gd name="T7" fmla="*/ 0 h 57"/>
                <a:gd name="T8" fmla="*/ 1 w 76"/>
                <a:gd name="T9" fmla="*/ 0 h 57"/>
                <a:gd name="T10" fmla="*/ 1 w 76"/>
                <a:gd name="T11" fmla="*/ 50 h 57"/>
                <a:gd name="T12" fmla="*/ 8 w 76"/>
                <a:gd name="T13" fmla="*/ 57 h 57"/>
                <a:gd name="T14" fmla="*/ 69 w 76"/>
                <a:gd name="T15" fmla="*/ 57 h 57"/>
                <a:gd name="T16" fmla="*/ 76 w 76"/>
                <a:gd name="T17" fmla="*/ 48 h 57"/>
                <a:gd name="T18" fmla="*/ 76 w 76"/>
                <a:gd name="T19" fmla="*/ 0 h 57"/>
                <a:gd name="T20" fmla="*/ 66 w 76"/>
                <a:gd name="T21" fmla="*/ 0 h 57"/>
                <a:gd name="T22" fmla="*/ 66 w 76"/>
                <a:gd name="T23" fmla="*/ 4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57">
                  <a:moveTo>
                    <a:pt x="66" y="49"/>
                  </a:moveTo>
                  <a:cubicBezTo>
                    <a:pt x="25" y="49"/>
                    <a:pt x="25" y="49"/>
                    <a:pt x="25" y="49"/>
                  </a:cubicBezTo>
                  <a:cubicBezTo>
                    <a:pt x="10" y="49"/>
                    <a:pt x="10" y="49"/>
                    <a:pt x="10" y="49"/>
                  </a:cubicBezTo>
                  <a:cubicBezTo>
                    <a:pt x="10" y="0"/>
                    <a:pt x="10" y="0"/>
                    <a:pt x="10" y="0"/>
                  </a:cubicBezTo>
                  <a:cubicBezTo>
                    <a:pt x="1" y="0"/>
                    <a:pt x="1" y="0"/>
                    <a:pt x="1" y="0"/>
                  </a:cubicBezTo>
                  <a:cubicBezTo>
                    <a:pt x="1" y="50"/>
                    <a:pt x="1" y="50"/>
                    <a:pt x="1" y="50"/>
                  </a:cubicBezTo>
                  <a:cubicBezTo>
                    <a:pt x="1" y="50"/>
                    <a:pt x="0" y="57"/>
                    <a:pt x="8" y="57"/>
                  </a:cubicBezTo>
                  <a:cubicBezTo>
                    <a:pt x="16" y="57"/>
                    <a:pt x="69" y="57"/>
                    <a:pt x="69" y="57"/>
                  </a:cubicBezTo>
                  <a:cubicBezTo>
                    <a:pt x="75" y="57"/>
                    <a:pt x="76" y="53"/>
                    <a:pt x="76" y="48"/>
                  </a:cubicBezTo>
                  <a:cubicBezTo>
                    <a:pt x="76" y="0"/>
                    <a:pt x="76" y="0"/>
                    <a:pt x="76" y="0"/>
                  </a:cubicBezTo>
                  <a:cubicBezTo>
                    <a:pt x="66" y="0"/>
                    <a:pt x="66" y="0"/>
                    <a:pt x="66" y="0"/>
                  </a:cubicBezTo>
                  <a:lnTo>
                    <a:pt x="6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sp>
          <p:nvSpPr>
            <p:cNvPr id="25" name="Rectangle 75"/>
            <p:cNvSpPr>
              <a:spLocks noChangeArrowheads="1"/>
            </p:cNvSpPr>
            <p:nvPr/>
          </p:nvSpPr>
          <p:spPr bwMode="auto">
            <a:xfrm>
              <a:off x="5293811" y="4082286"/>
              <a:ext cx="157235"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sp>
          <p:nvSpPr>
            <p:cNvPr id="26" name="Rectangle 76"/>
            <p:cNvSpPr>
              <a:spLocks noChangeArrowheads="1"/>
            </p:cNvSpPr>
            <p:nvPr/>
          </p:nvSpPr>
          <p:spPr bwMode="auto">
            <a:xfrm>
              <a:off x="5298803" y="4142185"/>
              <a:ext cx="152243"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grpSp>
      <p:grpSp>
        <p:nvGrpSpPr>
          <p:cNvPr id="27" name="Group 26"/>
          <p:cNvGrpSpPr>
            <a:grpSpLocks noChangeAspect="1"/>
          </p:cNvGrpSpPr>
          <p:nvPr/>
        </p:nvGrpSpPr>
        <p:grpSpPr>
          <a:xfrm>
            <a:off x="2611550" y="3607824"/>
            <a:ext cx="556476" cy="576000"/>
            <a:chOff x="1163293" y="4009909"/>
            <a:chExt cx="426779" cy="441753"/>
          </a:xfrm>
          <a:solidFill>
            <a:schemeClr val="accent4"/>
          </a:solidFill>
        </p:grpSpPr>
        <p:sp>
          <p:nvSpPr>
            <p:cNvPr id="28" name="Freeform 129"/>
            <p:cNvSpPr>
              <a:spLocks/>
            </p:cNvSpPr>
            <p:nvPr/>
          </p:nvSpPr>
          <p:spPr bwMode="auto">
            <a:xfrm>
              <a:off x="1163293" y="4192101"/>
              <a:ext cx="426779" cy="157235"/>
            </a:xfrm>
            <a:custGeom>
              <a:avLst/>
              <a:gdLst>
                <a:gd name="T0" fmla="*/ 86 w 171"/>
                <a:gd name="T1" fmla="*/ 36 h 63"/>
                <a:gd name="T2" fmla="*/ 24 w 171"/>
                <a:gd name="T3" fmla="*/ 0 h 63"/>
                <a:gd name="T4" fmla="*/ 0 w 171"/>
                <a:gd name="T5" fmla="*/ 15 h 63"/>
                <a:gd name="T6" fmla="*/ 86 w 171"/>
                <a:gd name="T7" fmla="*/ 63 h 63"/>
                <a:gd name="T8" fmla="*/ 171 w 171"/>
                <a:gd name="T9" fmla="*/ 15 h 63"/>
                <a:gd name="T10" fmla="*/ 147 w 171"/>
                <a:gd name="T11" fmla="*/ 0 h 63"/>
                <a:gd name="T12" fmla="*/ 86 w 171"/>
                <a:gd name="T13" fmla="*/ 36 h 63"/>
              </a:gdLst>
              <a:ahLst/>
              <a:cxnLst>
                <a:cxn ang="0">
                  <a:pos x="T0" y="T1"/>
                </a:cxn>
                <a:cxn ang="0">
                  <a:pos x="T2" y="T3"/>
                </a:cxn>
                <a:cxn ang="0">
                  <a:pos x="T4" y="T5"/>
                </a:cxn>
                <a:cxn ang="0">
                  <a:pos x="T6" y="T7"/>
                </a:cxn>
                <a:cxn ang="0">
                  <a:pos x="T8" y="T9"/>
                </a:cxn>
                <a:cxn ang="0">
                  <a:pos x="T10" y="T11"/>
                </a:cxn>
                <a:cxn ang="0">
                  <a:pos x="T12" y="T13"/>
                </a:cxn>
              </a:cxnLst>
              <a:rect l="0" t="0" r="r" b="b"/>
              <a:pathLst>
                <a:path w="171" h="63">
                  <a:moveTo>
                    <a:pt x="86" y="36"/>
                  </a:moveTo>
                  <a:lnTo>
                    <a:pt x="24" y="0"/>
                  </a:lnTo>
                  <a:lnTo>
                    <a:pt x="0" y="15"/>
                  </a:lnTo>
                  <a:lnTo>
                    <a:pt x="86" y="63"/>
                  </a:lnTo>
                  <a:lnTo>
                    <a:pt x="171" y="15"/>
                  </a:lnTo>
                  <a:lnTo>
                    <a:pt x="147" y="0"/>
                  </a:lnTo>
                  <a:lnTo>
                    <a:pt x="8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sp>
          <p:nvSpPr>
            <p:cNvPr id="29" name="Freeform 130"/>
            <p:cNvSpPr>
              <a:spLocks/>
            </p:cNvSpPr>
            <p:nvPr/>
          </p:nvSpPr>
          <p:spPr bwMode="auto">
            <a:xfrm>
              <a:off x="1163293" y="4296924"/>
              <a:ext cx="426779" cy="154738"/>
            </a:xfrm>
            <a:custGeom>
              <a:avLst/>
              <a:gdLst>
                <a:gd name="T0" fmla="*/ 86 w 171"/>
                <a:gd name="T1" fmla="*/ 34 h 62"/>
                <a:gd name="T2" fmla="*/ 24 w 171"/>
                <a:gd name="T3" fmla="*/ 0 h 62"/>
                <a:gd name="T4" fmla="*/ 0 w 171"/>
                <a:gd name="T5" fmla="*/ 13 h 62"/>
                <a:gd name="T6" fmla="*/ 86 w 171"/>
                <a:gd name="T7" fmla="*/ 62 h 62"/>
                <a:gd name="T8" fmla="*/ 171 w 171"/>
                <a:gd name="T9" fmla="*/ 13 h 62"/>
                <a:gd name="T10" fmla="*/ 147 w 171"/>
                <a:gd name="T11" fmla="*/ 0 h 62"/>
                <a:gd name="T12" fmla="*/ 86 w 171"/>
                <a:gd name="T13" fmla="*/ 34 h 62"/>
              </a:gdLst>
              <a:ahLst/>
              <a:cxnLst>
                <a:cxn ang="0">
                  <a:pos x="T0" y="T1"/>
                </a:cxn>
                <a:cxn ang="0">
                  <a:pos x="T2" y="T3"/>
                </a:cxn>
                <a:cxn ang="0">
                  <a:pos x="T4" y="T5"/>
                </a:cxn>
                <a:cxn ang="0">
                  <a:pos x="T6" y="T7"/>
                </a:cxn>
                <a:cxn ang="0">
                  <a:pos x="T8" y="T9"/>
                </a:cxn>
                <a:cxn ang="0">
                  <a:pos x="T10" y="T11"/>
                </a:cxn>
                <a:cxn ang="0">
                  <a:pos x="T12" y="T13"/>
                </a:cxn>
              </a:cxnLst>
              <a:rect l="0" t="0" r="r" b="b"/>
              <a:pathLst>
                <a:path w="171" h="62">
                  <a:moveTo>
                    <a:pt x="86" y="34"/>
                  </a:moveTo>
                  <a:lnTo>
                    <a:pt x="24" y="0"/>
                  </a:lnTo>
                  <a:lnTo>
                    <a:pt x="0" y="13"/>
                  </a:lnTo>
                  <a:lnTo>
                    <a:pt x="86" y="62"/>
                  </a:lnTo>
                  <a:lnTo>
                    <a:pt x="171" y="13"/>
                  </a:lnTo>
                  <a:lnTo>
                    <a:pt x="147" y="0"/>
                  </a:lnTo>
                  <a:lnTo>
                    <a:pt x="8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sp>
          <p:nvSpPr>
            <p:cNvPr id="30" name="Freeform 131"/>
            <p:cNvSpPr>
              <a:spLocks/>
            </p:cNvSpPr>
            <p:nvPr/>
          </p:nvSpPr>
          <p:spPr bwMode="auto">
            <a:xfrm>
              <a:off x="1163293" y="4009909"/>
              <a:ext cx="426779" cy="242092"/>
            </a:xfrm>
            <a:custGeom>
              <a:avLst/>
              <a:gdLst>
                <a:gd name="T0" fmla="*/ 171 w 171"/>
                <a:gd name="T1" fmla="*/ 48 h 97"/>
                <a:gd name="T2" fmla="*/ 86 w 171"/>
                <a:gd name="T3" fmla="*/ 0 h 97"/>
                <a:gd name="T4" fmla="*/ 0 w 171"/>
                <a:gd name="T5" fmla="*/ 48 h 97"/>
                <a:gd name="T6" fmla="*/ 86 w 171"/>
                <a:gd name="T7" fmla="*/ 97 h 97"/>
                <a:gd name="T8" fmla="*/ 171 w 171"/>
                <a:gd name="T9" fmla="*/ 48 h 97"/>
              </a:gdLst>
              <a:ahLst/>
              <a:cxnLst>
                <a:cxn ang="0">
                  <a:pos x="T0" y="T1"/>
                </a:cxn>
                <a:cxn ang="0">
                  <a:pos x="T2" y="T3"/>
                </a:cxn>
                <a:cxn ang="0">
                  <a:pos x="T4" y="T5"/>
                </a:cxn>
                <a:cxn ang="0">
                  <a:pos x="T6" y="T7"/>
                </a:cxn>
                <a:cxn ang="0">
                  <a:pos x="T8" y="T9"/>
                </a:cxn>
              </a:cxnLst>
              <a:rect l="0" t="0" r="r" b="b"/>
              <a:pathLst>
                <a:path w="171" h="97">
                  <a:moveTo>
                    <a:pt x="171" y="48"/>
                  </a:moveTo>
                  <a:lnTo>
                    <a:pt x="86" y="0"/>
                  </a:lnTo>
                  <a:lnTo>
                    <a:pt x="0" y="48"/>
                  </a:lnTo>
                  <a:lnTo>
                    <a:pt x="86" y="97"/>
                  </a:lnTo>
                  <a:lnTo>
                    <a:pt x="171"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grpSp>
      <p:grpSp>
        <p:nvGrpSpPr>
          <p:cNvPr id="31" name="Group 30"/>
          <p:cNvGrpSpPr>
            <a:grpSpLocks noChangeAspect="1"/>
          </p:cNvGrpSpPr>
          <p:nvPr/>
        </p:nvGrpSpPr>
        <p:grpSpPr>
          <a:xfrm>
            <a:off x="5867399" y="3571824"/>
            <a:ext cx="410441" cy="612000"/>
            <a:chOff x="4669866" y="3800264"/>
            <a:chExt cx="279527" cy="416797"/>
          </a:xfrm>
          <a:solidFill>
            <a:schemeClr val="bg1"/>
          </a:solidFill>
        </p:grpSpPr>
        <p:sp>
          <p:nvSpPr>
            <p:cNvPr id="32" name="Freeform 141"/>
            <p:cNvSpPr>
              <a:spLocks noEditPoints="1"/>
            </p:cNvSpPr>
            <p:nvPr/>
          </p:nvSpPr>
          <p:spPr bwMode="auto">
            <a:xfrm>
              <a:off x="4669866" y="3800264"/>
              <a:ext cx="279527" cy="316965"/>
            </a:xfrm>
            <a:custGeom>
              <a:avLst/>
              <a:gdLst>
                <a:gd name="T0" fmla="*/ 84 w 84"/>
                <a:gd name="T1" fmla="*/ 42 h 95"/>
                <a:gd name="T2" fmla="*/ 42 w 84"/>
                <a:gd name="T3" fmla="*/ 0 h 95"/>
                <a:gd name="T4" fmla="*/ 0 w 84"/>
                <a:gd name="T5" fmla="*/ 42 h 95"/>
                <a:gd name="T6" fmla="*/ 28 w 84"/>
                <a:gd name="T7" fmla="*/ 81 h 95"/>
                <a:gd name="T8" fmla="*/ 25 w 84"/>
                <a:gd name="T9" fmla="*/ 81 h 95"/>
                <a:gd name="T10" fmla="*/ 25 w 84"/>
                <a:gd name="T11" fmla="*/ 95 h 95"/>
                <a:gd name="T12" fmla="*/ 60 w 84"/>
                <a:gd name="T13" fmla="*/ 95 h 95"/>
                <a:gd name="T14" fmla="*/ 60 w 84"/>
                <a:gd name="T15" fmla="*/ 81 h 95"/>
                <a:gd name="T16" fmla="*/ 57 w 84"/>
                <a:gd name="T17" fmla="*/ 81 h 95"/>
                <a:gd name="T18" fmla="*/ 84 w 84"/>
                <a:gd name="T19" fmla="*/ 42 h 95"/>
                <a:gd name="T20" fmla="*/ 42 w 84"/>
                <a:gd name="T21" fmla="*/ 77 h 95"/>
                <a:gd name="T22" fmla="*/ 7 w 84"/>
                <a:gd name="T23" fmla="*/ 42 h 95"/>
                <a:gd name="T24" fmla="*/ 42 w 84"/>
                <a:gd name="T25" fmla="*/ 7 h 95"/>
                <a:gd name="T26" fmla="*/ 77 w 84"/>
                <a:gd name="T27" fmla="*/ 42 h 95"/>
                <a:gd name="T28" fmla="*/ 42 w 84"/>
                <a:gd name="T29" fmla="*/ 7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95">
                  <a:moveTo>
                    <a:pt x="84" y="42"/>
                  </a:moveTo>
                  <a:cubicBezTo>
                    <a:pt x="84" y="19"/>
                    <a:pt x="65" y="0"/>
                    <a:pt x="42" y="0"/>
                  </a:cubicBezTo>
                  <a:cubicBezTo>
                    <a:pt x="19" y="0"/>
                    <a:pt x="0" y="19"/>
                    <a:pt x="0" y="42"/>
                  </a:cubicBezTo>
                  <a:cubicBezTo>
                    <a:pt x="0" y="60"/>
                    <a:pt x="12" y="75"/>
                    <a:pt x="28" y="81"/>
                  </a:cubicBezTo>
                  <a:cubicBezTo>
                    <a:pt x="25" y="81"/>
                    <a:pt x="25" y="81"/>
                    <a:pt x="25" y="81"/>
                  </a:cubicBezTo>
                  <a:cubicBezTo>
                    <a:pt x="25" y="95"/>
                    <a:pt x="25" y="95"/>
                    <a:pt x="25" y="95"/>
                  </a:cubicBezTo>
                  <a:cubicBezTo>
                    <a:pt x="60" y="95"/>
                    <a:pt x="60" y="95"/>
                    <a:pt x="60" y="95"/>
                  </a:cubicBezTo>
                  <a:cubicBezTo>
                    <a:pt x="60" y="81"/>
                    <a:pt x="60" y="81"/>
                    <a:pt x="60" y="81"/>
                  </a:cubicBezTo>
                  <a:cubicBezTo>
                    <a:pt x="57" y="81"/>
                    <a:pt x="57" y="81"/>
                    <a:pt x="57" y="81"/>
                  </a:cubicBezTo>
                  <a:cubicBezTo>
                    <a:pt x="73" y="75"/>
                    <a:pt x="84" y="60"/>
                    <a:pt x="84" y="42"/>
                  </a:cubicBezTo>
                  <a:close/>
                  <a:moveTo>
                    <a:pt x="42" y="77"/>
                  </a:moveTo>
                  <a:cubicBezTo>
                    <a:pt x="23" y="77"/>
                    <a:pt x="7" y="61"/>
                    <a:pt x="7" y="42"/>
                  </a:cubicBezTo>
                  <a:cubicBezTo>
                    <a:pt x="7" y="23"/>
                    <a:pt x="23" y="7"/>
                    <a:pt x="42" y="7"/>
                  </a:cubicBezTo>
                  <a:cubicBezTo>
                    <a:pt x="62" y="7"/>
                    <a:pt x="77" y="23"/>
                    <a:pt x="77" y="42"/>
                  </a:cubicBezTo>
                  <a:cubicBezTo>
                    <a:pt x="77" y="61"/>
                    <a:pt x="62" y="77"/>
                    <a:pt x="42"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sp>
          <p:nvSpPr>
            <p:cNvPr id="33" name="Rectangle 142"/>
            <p:cNvSpPr>
              <a:spLocks noChangeArrowheads="1"/>
            </p:cNvSpPr>
            <p:nvPr/>
          </p:nvSpPr>
          <p:spPr bwMode="auto">
            <a:xfrm>
              <a:off x="4752226" y="4127210"/>
              <a:ext cx="117302"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sp>
          <p:nvSpPr>
            <p:cNvPr id="34" name="Freeform 143"/>
            <p:cNvSpPr>
              <a:spLocks/>
            </p:cNvSpPr>
            <p:nvPr/>
          </p:nvSpPr>
          <p:spPr bwMode="auto">
            <a:xfrm>
              <a:off x="4752226" y="4179623"/>
              <a:ext cx="117302" cy="37438"/>
            </a:xfrm>
            <a:custGeom>
              <a:avLst/>
              <a:gdLst>
                <a:gd name="T0" fmla="*/ 0 w 47"/>
                <a:gd name="T1" fmla="*/ 9 h 15"/>
                <a:gd name="T2" fmla="*/ 16 w 47"/>
                <a:gd name="T3" fmla="*/ 9 h 15"/>
                <a:gd name="T4" fmla="*/ 16 w 47"/>
                <a:gd name="T5" fmla="*/ 15 h 15"/>
                <a:gd name="T6" fmla="*/ 31 w 47"/>
                <a:gd name="T7" fmla="*/ 15 h 15"/>
                <a:gd name="T8" fmla="*/ 31 w 47"/>
                <a:gd name="T9" fmla="*/ 9 h 15"/>
                <a:gd name="T10" fmla="*/ 47 w 47"/>
                <a:gd name="T11" fmla="*/ 9 h 15"/>
                <a:gd name="T12" fmla="*/ 47 w 47"/>
                <a:gd name="T13" fmla="*/ 0 h 15"/>
                <a:gd name="T14" fmla="*/ 0 w 47"/>
                <a:gd name="T15" fmla="*/ 0 h 15"/>
                <a:gd name="T16" fmla="*/ 0 w 47"/>
                <a:gd name="T1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15">
                  <a:moveTo>
                    <a:pt x="0" y="9"/>
                  </a:moveTo>
                  <a:lnTo>
                    <a:pt x="16" y="9"/>
                  </a:lnTo>
                  <a:lnTo>
                    <a:pt x="16" y="15"/>
                  </a:lnTo>
                  <a:lnTo>
                    <a:pt x="31" y="15"/>
                  </a:lnTo>
                  <a:lnTo>
                    <a:pt x="31" y="9"/>
                  </a:lnTo>
                  <a:lnTo>
                    <a:pt x="47" y="9"/>
                  </a:lnTo>
                  <a:lnTo>
                    <a:pt x="47" y="0"/>
                  </a:lnTo>
                  <a:lnTo>
                    <a:pt x="0"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sp>
          <p:nvSpPr>
            <p:cNvPr id="35" name="Freeform 144"/>
            <p:cNvSpPr>
              <a:spLocks noEditPoints="1"/>
            </p:cNvSpPr>
            <p:nvPr/>
          </p:nvSpPr>
          <p:spPr bwMode="auto">
            <a:xfrm>
              <a:off x="4769697" y="3890112"/>
              <a:ext cx="82362" cy="162227"/>
            </a:xfrm>
            <a:custGeom>
              <a:avLst/>
              <a:gdLst>
                <a:gd name="T0" fmla="*/ 32 w 33"/>
                <a:gd name="T1" fmla="*/ 3 h 65"/>
                <a:gd name="T2" fmla="*/ 28 w 33"/>
                <a:gd name="T3" fmla="*/ 0 h 65"/>
                <a:gd name="T4" fmla="*/ 16 w 33"/>
                <a:gd name="T5" fmla="*/ 5 h 65"/>
                <a:gd name="T6" fmla="*/ 4 w 33"/>
                <a:gd name="T7" fmla="*/ 0 h 65"/>
                <a:gd name="T8" fmla="*/ 0 w 33"/>
                <a:gd name="T9" fmla="*/ 3 h 65"/>
                <a:gd name="T10" fmla="*/ 0 w 33"/>
                <a:gd name="T11" fmla="*/ 3 h 65"/>
                <a:gd name="T12" fmla="*/ 0 w 33"/>
                <a:gd name="T13" fmla="*/ 3 h 65"/>
                <a:gd name="T14" fmla="*/ 15 w 33"/>
                <a:gd name="T15" fmla="*/ 65 h 65"/>
                <a:gd name="T16" fmla="*/ 19 w 33"/>
                <a:gd name="T17" fmla="*/ 65 h 65"/>
                <a:gd name="T18" fmla="*/ 33 w 33"/>
                <a:gd name="T19" fmla="*/ 3 h 65"/>
                <a:gd name="T20" fmla="*/ 33 w 33"/>
                <a:gd name="T21" fmla="*/ 3 h 65"/>
                <a:gd name="T22" fmla="*/ 33 w 33"/>
                <a:gd name="T23" fmla="*/ 3 h 65"/>
                <a:gd name="T24" fmla="*/ 33 w 33"/>
                <a:gd name="T25" fmla="*/ 3 h 65"/>
                <a:gd name="T26" fmla="*/ 32 w 33"/>
                <a:gd name="T27" fmla="*/ 3 h 65"/>
                <a:gd name="T28" fmla="*/ 16 w 33"/>
                <a:gd name="T29" fmla="*/ 57 h 65"/>
                <a:gd name="T30" fmla="*/ 4 w 33"/>
                <a:gd name="T31" fmla="*/ 4 h 65"/>
                <a:gd name="T32" fmla="*/ 16 w 33"/>
                <a:gd name="T33" fmla="*/ 8 h 65"/>
                <a:gd name="T34" fmla="*/ 29 w 33"/>
                <a:gd name="T35" fmla="*/ 4 h 65"/>
                <a:gd name="T36" fmla="*/ 16 w 33"/>
                <a:gd name="T37" fmla="*/ 5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 h="65">
                  <a:moveTo>
                    <a:pt x="32" y="3"/>
                  </a:moveTo>
                  <a:lnTo>
                    <a:pt x="28" y="0"/>
                  </a:lnTo>
                  <a:lnTo>
                    <a:pt x="16" y="5"/>
                  </a:lnTo>
                  <a:lnTo>
                    <a:pt x="4" y="0"/>
                  </a:lnTo>
                  <a:lnTo>
                    <a:pt x="0" y="3"/>
                  </a:lnTo>
                  <a:lnTo>
                    <a:pt x="0" y="3"/>
                  </a:lnTo>
                  <a:lnTo>
                    <a:pt x="0" y="3"/>
                  </a:lnTo>
                  <a:lnTo>
                    <a:pt x="15" y="65"/>
                  </a:lnTo>
                  <a:lnTo>
                    <a:pt x="19" y="65"/>
                  </a:lnTo>
                  <a:lnTo>
                    <a:pt x="33" y="3"/>
                  </a:lnTo>
                  <a:lnTo>
                    <a:pt x="33" y="3"/>
                  </a:lnTo>
                  <a:lnTo>
                    <a:pt x="33" y="3"/>
                  </a:lnTo>
                  <a:lnTo>
                    <a:pt x="33" y="3"/>
                  </a:lnTo>
                  <a:lnTo>
                    <a:pt x="32" y="3"/>
                  </a:lnTo>
                  <a:close/>
                  <a:moveTo>
                    <a:pt x="16" y="57"/>
                  </a:moveTo>
                  <a:lnTo>
                    <a:pt x="4" y="4"/>
                  </a:lnTo>
                  <a:lnTo>
                    <a:pt x="16" y="8"/>
                  </a:lnTo>
                  <a:lnTo>
                    <a:pt x="29" y="4"/>
                  </a:lnTo>
                  <a:lnTo>
                    <a:pt x="1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grpSp>
      <p:grpSp>
        <p:nvGrpSpPr>
          <p:cNvPr id="36" name="Group 35"/>
          <p:cNvGrpSpPr>
            <a:grpSpLocks noChangeAspect="1"/>
          </p:cNvGrpSpPr>
          <p:nvPr/>
        </p:nvGrpSpPr>
        <p:grpSpPr>
          <a:xfrm>
            <a:off x="8982013" y="3607824"/>
            <a:ext cx="459386" cy="576000"/>
            <a:chOff x="5106627" y="2260366"/>
            <a:chExt cx="324452" cy="406813"/>
          </a:xfrm>
          <a:solidFill>
            <a:schemeClr val="accent6"/>
          </a:solidFill>
        </p:grpSpPr>
        <p:sp>
          <p:nvSpPr>
            <p:cNvPr id="37"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sp>
          <p:nvSpPr>
            <p:cNvPr id="38"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sp>
          <p:nvSpPr>
            <p:cNvPr id="39"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sp>
          <p:nvSpPr>
            <p:cNvPr id="40"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800">
                <a:solidFill>
                  <a:schemeClr val="bg1"/>
                </a:solidFill>
              </a:endParaRPr>
            </a:p>
          </p:txBody>
        </p:sp>
      </p:grpSp>
      <p:sp>
        <p:nvSpPr>
          <p:cNvPr id="41" name="Content Placeholder 2"/>
          <p:cNvSpPr txBox="1">
            <a:spLocks/>
          </p:cNvSpPr>
          <p:nvPr/>
        </p:nvSpPr>
        <p:spPr>
          <a:xfrm>
            <a:off x="1539981" y="2276208"/>
            <a:ext cx="2811662" cy="72515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2000" b="1" dirty="0" smtClean="0">
                <a:solidFill>
                  <a:schemeClr val="tx1">
                    <a:lumMod val="75000"/>
                    <a:lumOff val="25000"/>
                  </a:schemeClr>
                </a:solidFill>
                <a:ea typeface="Roboto" panose="02000000000000000000" pitchFamily="2" charset="0"/>
              </a:rPr>
              <a:t>AUDIO EFFECT</a:t>
            </a:r>
          </a:p>
          <a:p>
            <a:pPr marL="0" indent="0" algn="ctr">
              <a:buNone/>
            </a:pPr>
            <a:r>
              <a:rPr lang="en-US" sz="1100" dirty="0" err="1" smtClean="0">
                <a:solidFill>
                  <a:schemeClr val="bg1">
                    <a:lumMod val="50000"/>
                  </a:schemeClr>
                </a:solidFill>
                <a:ea typeface="Roboto" panose="02000000000000000000" pitchFamily="2" charset="0"/>
              </a:rPr>
              <a:t>Lorem</a:t>
            </a:r>
            <a:r>
              <a:rPr lang="en-US" sz="1100" dirty="0" smtClean="0">
                <a:solidFill>
                  <a:schemeClr val="bg1">
                    <a:lumMod val="50000"/>
                  </a:schemeClr>
                </a:solidFill>
                <a:ea typeface="Roboto" panose="02000000000000000000" pitchFamily="2" charset="0"/>
              </a:rPr>
              <a:t> </a:t>
            </a:r>
            <a:r>
              <a:rPr lang="en-US" sz="1100" dirty="0">
                <a:solidFill>
                  <a:schemeClr val="bg1">
                    <a:lumMod val="50000"/>
                  </a:schemeClr>
                </a:solidFill>
                <a:ea typeface="Roboto" panose="02000000000000000000" pitchFamily="2" charset="0"/>
              </a:rPr>
              <a:t>ipsum dolor sit amet, consectetur adipiscing elit. Fusce suscipit neque non libero aliquam, ut facilisis lacus pretium. </a:t>
            </a:r>
          </a:p>
        </p:txBody>
      </p:sp>
      <p:sp>
        <p:nvSpPr>
          <p:cNvPr id="42" name="Content Placeholder 2"/>
          <p:cNvSpPr txBox="1">
            <a:spLocks/>
          </p:cNvSpPr>
          <p:nvPr/>
        </p:nvSpPr>
        <p:spPr>
          <a:xfrm>
            <a:off x="4660147" y="2273391"/>
            <a:ext cx="2811662" cy="72515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2000" b="1" dirty="0" smtClean="0">
                <a:solidFill>
                  <a:schemeClr val="tx1">
                    <a:lumMod val="75000"/>
                    <a:lumOff val="25000"/>
                  </a:schemeClr>
                </a:solidFill>
                <a:ea typeface="Roboto" panose="02000000000000000000" pitchFamily="2" charset="0"/>
              </a:rPr>
              <a:t>NETWORK SETTING</a:t>
            </a:r>
          </a:p>
          <a:p>
            <a:pPr marL="0" indent="0" algn="ctr">
              <a:buNone/>
            </a:pPr>
            <a:r>
              <a:rPr lang="en-US" sz="1100" dirty="0" err="1" smtClean="0">
                <a:solidFill>
                  <a:schemeClr val="bg1">
                    <a:lumMod val="50000"/>
                  </a:schemeClr>
                </a:solidFill>
                <a:ea typeface="Roboto" panose="02000000000000000000" pitchFamily="2" charset="0"/>
              </a:rPr>
              <a:t>Lorem</a:t>
            </a:r>
            <a:r>
              <a:rPr lang="en-US" sz="1100" dirty="0" smtClean="0">
                <a:solidFill>
                  <a:schemeClr val="bg1">
                    <a:lumMod val="50000"/>
                  </a:schemeClr>
                </a:solidFill>
                <a:ea typeface="Roboto" panose="02000000000000000000" pitchFamily="2" charset="0"/>
              </a:rPr>
              <a:t> </a:t>
            </a:r>
            <a:r>
              <a:rPr lang="en-US" sz="1100" dirty="0">
                <a:solidFill>
                  <a:schemeClr val="bg1">
                    <a:lumMod val="50000"/>
                  </a:schemeClr>
                </a:solidFill>
                <a:ea typeface="Roboto" panose="02000000000000000000" pitchFamily="2" charset="0"/>
              </a:rPr>
              <a:t>ipsum dolor sit amet, consectetur adipiscing elit. Fusce suscipit neque non libero aliquam, ut facilisis lacus pretium. </a:t>
            </a:r>
          </a:p>
        </p:txBody>
      </p:sp>
      <p:sp>
        <p:nvSpPr>
          <p:cNvPr id="43" name="Content Placeholder 2"/>
          <p:cNvSpPr txBox="1">
            <a:spLocks/>
          </p:cNvSpPr>
          <p:nvPr/>
        </p:nvSpPr>
        <p:spPr>
          <a:xfrm>
            <a:off x="7794135" y="2273391"/>
            <a:ext cx="2811662" cy="72515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2000" b="1" dirty="0" smtClean="0">
                <a:solidFill>
                  <a:schemeClr val="tx1">
                    <a:lumMod val="75000"/>
                    <a:lumOff val="25000"/>
                  </a:schemeClr>
                </a:solidFill>
                <a:ea typeface="Roboto" panose="02000000000000000000" pitchFamily="2" charset="0"/>
              </a:rPr>
              <a:t>PRINT DESIGN</a:t>
            </a:r>
          </a:p>
          <a:p>
            <a:pPr marL="0" indent="0" algn="ctr">
              <a:buNone/>
            </a:pPr>
            <a:r>
              <a:rPr lang="en-US" sz="1100" dirty="0" err="1" smtClean="0">
                <a:solidFill>
                  <a:schemeClr val="bg1">
                    <a:lumMod val="50000"/>
                  </a:schemeClr>
                </a:solidFill>
                <a:ea typeface="Roboto" panose="02000000000000000000" pitchFamily="2" charset="0"/>
              </a:rPr>
              <a:t>Lorem</a:t>
            </a:r>
            <a:r>
              <a:rPr lang="en-US" sz="1100" dirty="0" smtClean="0">
                <a:solidFill>
                  <a:schemeClr val="bg1">
                    <a:lumMod val="50000"/>
                  </a:schemeClr>
                </a:solidFill>
                <a:ea typeface="Roboto" panose="02000000000000000000" pitchFamily="2" charset="0"/>
              </a:rPr>
              <a:t> </a:t>
            </a:r>
            <a:r>
              <a:rPr lang="en-US" sz="1100" dirty="0">
                <a:solidFill>
                  <a:schemeClr val="bg1">
                    <a:lumMod val="50000"/>
                  </a:schemeClr>
                </a:solidFill>
                <a:ea typeface="Roboto" panose="02000000000000000000" pitchFamily="2" charset="0"/>
              </a:rPr>
              <a:t>ipsum dolor sit amet, consectetur adipiscing elit. Fusce suscipit neque non libero aliquam, ut facilisis lacus pretium. </a:t>
            </a:r>
          </a:p>
        </p:txBody>
      </p:sp>
      <p:sp>
        <p:nvSpPr>
          <p:cNvPr id="44" name="Content Placeholder 2"/>
          <p:cNvSpPr txBox="1">
            <a:spLocks/>
          </p:cNvSpPr>
          <p:nvPr/>
        </p:nvSpPr>
        <p:spPr>
          <a:xfrm>
            <a:off x="1483957" y="4203146"/>
            <a:ext cx="2811662" cy="72515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2000" b="1" dirty="0" smtClean="0">
                <a:solidFill>
                  <a:schemeClr val="tx1">
                    <a:lumMod val="75000"/>
                    <a:lumOff val="25000"/>
                  </a:schemeClr>
                </a:solidFill>
                <a:ea typeface="Roboto" panose="02000000000000000000" pitchFamily="2" charset="0"/>
              </a:rPr>
              <a:t>PRESENTATION DESIGN</a:t>
            </a:r>
          </a:p>
          <a:p>
            <a:pPr marL="0" indent="0" algn="ctr">
              <a:buNone/>
            </a:pPr>
            <a:r>
              <a:rPr lang="en-US" sz="1100" dirty="0" err="1" smtClean="0">
                <a:solidFill>
                  <a:schemeClr val="bg1">
                    <a:lumMod val="50000"/>
                  </a:schemeClr>
                </a:solidFill>
                <a:ea typeface="Roboto" panose="02000000000000000000" pitchFamily="2" charset="0"/>
              </a:rPr>
              <a:t>Lorem</a:t>
            </a:r>
            <a:r>
              <a:rPr lang="en-US" sz="1100" dirty="0" smtClean="0">
                <a:solidFill>
                  <a:schemeClr val="bg1">
                    <a:lumMod val="50000"/>
                  </a:schemeClr>
                </a:solidFill>
                <a:ea typeface="Roboto" panose="02000000000000000000" pitchFamily="2" charset="0"/>
              </a:rPr>
              <a:t> </a:t>
            </a:r>
            <a:r>
              <a:rPr lang="en-US" sz="1100" dirty="0">
                <a:solidFill>
                  <a:schemeClr val="bg1">
                    <a:lumMod val="50000"/>
                  </a:schemeClr>
                </a:solidFill>
                <a:ea typeface="Roboto" panose="02000000000000000000" pitchFamily="2" charset="0"/>
              </a:rPr>
              <a:t>ipsum dolor sit amet, consectetur adipiscing elit. Fusce suscipit neque non libero aliquam, ut facilisis lacus pretium. </a:t>
            </a:r>
          </a:p>
        </p:txBody>
      </p:sp>
      <p:sp>
        <p:nvSpPr>
          <p:cNvPr id="45" name="Content Placeholder 2"/>
          <p:cNvSpPr txBox="1">
            <a:spLocks/>
          </p:cNvSpPr>
          <p:nvPr/>
        </p:nvSpPr>
        <p:spPr>
          <a:xfrm>
            <a:off x="4688867" y="4203146"/>
            <a:ext cx="2811662" cy="72515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2000" b="1" dirty="0" smtClean="0">
                <a:solidFill>
                  <a:schemeClr val="bg1"/>
                </a:solidFill>
                <a:ea typeface="Roboto" panose="02000000000000000000" pitchFamily="2" charset="0"/>
              </a:rPr>
              <a:t>CREATIVE KIT</a:t>
            </a:r>
          </a:p>
          <a:p>
            <a:pPr marL="0" indent="0" algn="ctr">
              <a:buNone/>
            </a:pPr>
            <a:r>
              <a:rPr lang="en-US" sz="1100" dirty="0" err="1" smtClean="0">
                <a:solidFill>
                  <a:schemeClr val="bg1">
                    <a:lumMod val="95000"/>
                  </a:schemeClr>
                </a:solidFill>
                <a:ea typeface="Roboto" panose="02000000000000000000" pitchFamily="2" charset="0"/>
              </a:rPr>
              <a:t>Lorem</a:t>
            </a:r>
            <a:r>
              <a:rPr lang="en-US" sz="1100" dirty="0" smtClean="0">
                <a:solidFill>
                  <a:schemeClr val="bg1">
                    <a:lumMod val="95000"/>
                  </a:schemeClr>
                </a:solidFill>
                <a:ea typeface="Roboto" panose="02000000000000000000" pitchFamily="2" charset="0"/>
              </a:rPr>
              <a:t> </a:t>
            </a:r>
            <a:r>
              <a:rPr lang="en-US" sz="1100" dirty="0">
                <a:solidFill>
                  <a:schemeClr val="bg1">
                    <a:lumMod val="95000"/>
                  </a:schemeClr>
                </a:solidFill>
                <a:ea typeface="Roboto" panose="02000000000000000000" pitchFamily="2" charset="0"/>
              </a:rPr>
              <a:t>ipsum dolor sit amet, consectetur adipiscing elit. Fusce suscipit neque non libero aliquam, ut facilisis lacus pretium. </a:t>
            </a:r>
          </a:p>
        </p:txBody>
      </p:sp>
      <p:sp>
        <p:nvSpPr>
          <p:cNvPr id="46" name="Content Placeholder 2"/>
          <p:cNvSpPr txBox="1">
            <a:spLocks/>
          </p:cNvSpPr>
          <p:nvPr/>
        </p:nvSpPr>
        <p:spPr>
          <a:xfrm>
            <a:off x="7801473" y="4203146"/>
            <a:ext cx="2811662" cy="72515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2000" b="1" dirty="0" smtClean="0">
                <a:solidFill>
                  <a:schemeClr val="tx1">
                    <a:lumMod val="75000"/>
                    <a:lumOff val="25000"/>
                  </a:schemeClr>
                </a:solidFill>
                <a:ea typeface="Roboto" panose="02000000000000000000" pitchFamily="2" charset="0"/>
              </a:rPr>
              <a:t>ANALISYS SERVICES</a:t>
            </a:r>
          </a:p>
          <a:p>
            <a:pPr marL="0" indent="0" algn="ctr">
              <a:buNone/>
            </a:pPr>
            <a:r>
              <a:rPr lang="en-US" sz="1100" dirty="0" err="1" smtClean="0">
                <a:solidFill>
                  <a:schemeClr val="bg1">
                    <a:lumMod val="50000"/>
                  </a:schemeClr>
                </a:solidFill>
                <a:ea typeface="Roboto" panose="02000000000000000000" pitchFamily="2" charset="0"/>
              </a:rPr>
              <a:t>Lorem</a:t>
            </a:r>
            <a:r>
              <a:rPr lang="en-US" sz="1100" dirty="0" smtClean="0">
                <a:solidFill>
                  <a:schemeClr val="bg1">
                    <a:lumMod val="50000"/>
                  </a:schemeClr>
                </a:solidFill>
                <a:ea typeface="Roboto" panose="02000000000000000000" pitchFamily="2" charset="0"/>
              </a:rPr>
              <a:t> </a:t>
            </a:r>
            <a:r>
              <a:rPr lang="en-US" sz="1100" dirty="0">
                <a:solidFill>
                  <a:schemeClr val="bg1">
                    <a:lumMod val="50000"/>
                  </a:schemeClr>
                </a:solidFill>
                <a:ea typeface="Roboto" panose="02000000000000000000" pitchFamily="2" charset="0"/>
              </a:rPr>
              <a:t>ipsum dolor sit amet, consectetur adipiscing elit. Fusce suscipit neque non libero aliquam, ut facilisis lacus pretium. </a:t>
            </a:r>
          </a:p>
        </p:txBody>
      </p:sp>
      <p:sp>
        <p:nvSpPr>
          <p:cNvPr id="47" name="TextBox 46"/>
          <p:cNvSpPr txBox="1"/>
          <p:nvPr/>
        </p:nvSpPr>
        <p:spPr>
          <a:xfrm>
            <a:off x="732549" y="5365418"/>
            <a:ext cx="10774824" cy="81804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395009203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 presetClass="entr" presetSubtype="2" fill="hold" grpId="0" nodeType="withEffect">
                                  <p:stCondLst>
                                    <p:cond delay="15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1+#ppt_w/2"/>
                                          </p:val>
                                        </p:tav>
                                        <p:tav tm="100000">
                                          <p:val>
                                            <p:strVal val="#ppt_x"/>
                                          </p:val>
                                        </p:tav>
                                      </p:tavLst>
                                    </p:anim>
                                    <p:anim calcmode="lin" valueType="num">
                                      <p:cBhvr additive="base">
                                        <p:cTn id="14" dur="500" fill="hold"/>
                                        <p:tgtEl>
                                          <p:spTgt spid="5"/>
                                        </p:tgtEl>
                                        <p:attrNameLst>
                                          <p:attrName>ppt_y</p:attrName>
                                        </p:attrNameLst>
                                      </p:cBhvr>
                                      <p:tavLst>
                                        <p:tav tm="0">
                                          <p:val>
                                            <p:strVal val="#ppt_y"/>
                                          </p:val>
                                        </p:tav>
                                        <p:tav tm="100000">
                                          <p:val>
                                            <p:strVal val="#ppt_y"/>
                                          </p:val>
                                        </p:tav>
                                      </p:tavLst>
                                    </p:anim>
                                  </p:childTnLst>
                                </p:cTn>
                              </p:par>
                              <p:par>
                                <p:cTn id="15" presetID="2" presetClass="entr" presetSubtype="2" fill="hold" grpId="0" nodeType="withEffect">
                                  <p:stCondLst>
                                    <p:cond delay="150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1+#ppt_w/2"/>
                                          </p:val>
                                        </p:tav>
                                        <p:tav tm="100000">
                                          <p:val>
                                            <p:strVal val="#ppt_x"/>
                                          </p:val>
                                        </p:tav>
                                      </p:tavLst>
                                    </p:anim>
                                    <p:anim calcmode="lin" valueType="num">
                                      <p:cBhvr additive="base">
                                        <p:cTn id="18" dur="500" fill="hold"/>
                                        <p:tgtEl>
                                          <p:spTgt spid="6"/>
                                        </p:tgtEl>
                                        <p:attrNameLst>
                                          <p:attrName>ppt_y</p:attrName>
                                        </p:attrNameLst>
                                      </p:cBhvr>
                                      <p:tavLst>
                                        <p:tav tm="0">
                                          <p:val>
                                            <p:strVal val="#ppt_y"/>
                                          </p:val>
                                        </p:tav>
                                        <p:tav tm="100000">
                                          <p:val>
                                            <p:strVal val="#ppt_y"/>
                                          </p:val>
                                        </p:tav>
                                      </p:tavLst>
                                    </p:anim>
                                  </p:childTnLst>
                                </p:cTn>
                              </p:par>
                              <p:par>
                                <p:cTn id="19" presetID="2" presetClass="entr" presetSubtype="2" fill="hold" grpId="0" nodeType="withEffect">
                                  <p:stCondLst>
                                    <p:cond delay="1500"/>
                                  </p:stCondLst>
                                  <p:childTnLst>
                                    <p:set>
                                      <p:cBhvr>
                                        <p:cTn id="20" dur="1" fill="hold">
                                          <p:stCondLst>
                                            <p:cond delay="0"/>
                                          </p:stCondLst>
                                        </p:cTn>
                                        <p:tgtEl>
                                          <p:spTgt spid="7"/>
                                        </p:tgtEl>
                                        <p:attrNameLst>
                                          <p:attrName>style.visibility</p:attrName>
                                        </p:attrNameLst>
                                      </p:cBhvr>
                                      <p:to>
                                        <p:strVal val="visible"/>
                                      </p:to>
                                    </p:set>
                                    <p:anim calcmode="lin" valueType="num">
                                      <p:cBhvr additive="base">
                                        <p:cTn id="21" dur="500" fill="hold"/>
                                        <p:tgtEl>
                                          <p:spTgt spid="7"/>
                                        </p:tgtEl>
                                        <p:attrNameLst>
                                          <p:attrName>ppt_x</p:attrName>
                                        </p:attrNameLst>
                                      </p:cBhvr>
                                      <p:tavLst>
                                        <p:tav tm="0">
                                          <p:val>
                                            <p:strVal val="1+#ppt_w/2"/>
                                          </p:val>
                                        </p:tav>
                                        <p:tav tm="100000">
                                          <p:val>
                                            <p:strVal val="#ppt_x"/>
                                          </p:val>
                                        </p:tav>
                                      </p:tavLst>
                                    </p:anim>
                                    <p:anim calcmode="lin" valueType="num">
                                      <p:cBhvr additive="base">
                                        <p:cTn id="22" dur="500" fill="hold"/>
                                        <p:tgtEl>
                                          <p:spTgt spid="7"/>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1500"/>
                                  </p:stCondLst>
                                  <p:childTnLst>
                                    <p:set>
                                      <p:cBhvr>
                                        <p:cTn id="24" dur="1" fill="hold">
                                          <p:stCondLst>
                                            <p:cond delay="0"/>
                                          </p:stCondLst>
                                        </p:cTn>
                                        <p:tgtEl>
                                          <p:spTgt spid="8"/>
                                        </p:tgtEl>
                                        <p:attrNameLst>
                                          <p:attrName>style.visibility</p:attrName>
                                        </p:attrNameLst>
                                      </p:cBhvr>
                                      <p:to>
                                        <p:strVal val="visible"/>
                                      </p:to>
                                    </p:set>
                                    <p:anim calcmode="lin" valueType="num">
                                      <p:cBhvr additive="base">
                                        <p:cTn id="25" dur="500" fill="hold"/>
                                        <p:tgtEl>
                                          <p:spTgt spid="8"/>
                                        </p:tgtEl>
                                        <p:attrNameLst>
                                          <p:attrName>ppt_x</p:attrName>
                                        </p:attrNameLst>
                                      </p:cBhvr>
                                      <p:tavLst>
                                        <p:tav tm="0">
                                          <p:val>
                                            <p:strVal val="1+#ppt_w/2"/>
                                          </p:val>
                                        </p:tav>
                                        <p:tav tm="100000">
                                          <p:val>
                                            <p:strVal val="#ppt_x"/>
                                          </p:val>
                                        </p:tav>
                                      </p:tavLst>
                                    </p:anim>
                                    <p:anim calcmode="lin" valueType="num">
                                      <p:cBhvr additive="base">
                                        <p:cTn id="26" dur="500" fill="hold"/>
                                        <p:tgtEl>
                                          <p:spTgt spid="8"/>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1500"/>
                                  </p:stCondLst>
                                  <p:childTnLst>
                                    <p:set>
                                      <p:cBhvr>
                                        <p:cTn id="28" dur="1" fill="hold">
                                          <p:stCondLst>
                                            <p:cond delay="0"/>
                                          </p:stCondLst>
                                        </p:cTn>
                                        <p:tgtEl>
                                          <p:spTgt spid="9"/>
                                        </p:tgtEl>
                                        <p:attrNameLst>
                                          <p:attrName>style.visibility</p:attrName>
                                        </p:attrNameLst>
                                      </p:cBhvr>
                                      <p:to>
                                        <p:strVal val="visible"/>
                                      </p:to>
                                    </p:set>
                                    <p:anim calcmode="lin" valueType="num">
                                      <p:cBhvr additive="base">
                                        <p:cTn id="29" dur="500" fill="hold"/>
                                        <p:tgtEl>
                                          <p:spTgt spid="9"/>
                                        </p:tgtEl>
                                        <p:attrNameLst>
                                          <p:attrName>ppt_x</p:attrName>
                                        </p:attrNameLst>
                                      </p:cBhvr>
                                      <p:tavLst>
                                        <p:tav tm="0">
                                          <p:val>
                                            <p:strVal val="1+#ppt_w/2"/>
                                          </p:val>
                                        </p:tav>
                                        <p:tav tm="100000">
                                          <p:val>
                                            <p:strVal val="#ppt_x"/>
                                          </p:val>
                                        </p:tav>
                                      </p:tavLst>
                                    </p:anim>
                                    <p:anim calcmode="lin" valueType="num">
                                      <p:cBhvr additive="base">
                                        <p:cTn id="30" dur="500" fill="hold"/>
                                        <p:tgtEl>
                                          <p:spTgt spid="9"/>
                                        </p:tgtEl>
                                        <p:attrNameLst>
                                          <p:attrName>ppt_y</p:attrName>
                                        </p:attrNameLst>
                                      </p:cBhvr>
                                      <p:tavLst>
                                        <p:tav tm="0">
                                          <p:val>
                                            <p:strVal val="#ppt_y"/>
                                          </p:val>
                                        </p:tav>
                                        <p:tav tm="100000">
                                          <p:val>
                                            <p:strVal val="#ppt_y"/>
                                          </p:val>
                                        </p:tav>
                                      </p:tavLst>
                                    </p:anim>
                                  </p:childTnLst>
                                </p:cTn>
                              </p:par>
                              <p:par>
                                <p:cTn id="31" presetID="2" presetClass="entr" presetSubtype="2" fill="hold" grpId="0" nodeType="withEffect">
                                  <p:stCondLst>
                                    <p:cond delay="1500"/>
                                  </p:stCondLst>
                                  <p:childTnLst>
                                    <p:set>
                                      <p:cBhvr>
                                        <p:cTn id="32" dur="1" fill="hold">
                                          <p:stCondLst>
                                            <p:cond delay="0"/>
                                          </p:stCondLst>
                                        </p:cTn>
                                        <p:tgtEl>
                                          <p:spTgt spid="10"/>
                                        </p:tgtEl>
                                        <p:attrNameLst>
                                          <p:attrName>style.visibility</p:attrName>
                                        </p:attrNameLst>
                                      </p:cBhvr>
                                      <p:to>
                                        <p:strVal val="visible"/>
                                      </p:to>
                                    </p:set>
                                    <p:anim calcmode="lin" valueType="num">
                                      <p:cBhvr additive="base">
                                        <p:cTn id="33" dur="500" fill="hold"/>
                                        <p:tgtEl>
                                          <p:spTgt spid="10"/>
                                        </p:tgtEl>
                                        <p:attrNameLst>
                                          <p:attrName>ppt_x</p:attrName>
                                        </p:attrNameLst>
                                      </p:cBhvr>
                                      <p:tavLst>
                                        <p:tav tm="0">
                                          <p:val>
                                            <p:strVal val="1+#ppt_w/2"/>
                                          </p:val>
                                        </p:tav>
                                        <p:tav tm="100000">
                                          <p:val>
                                            <p:strVal val="#ppt_x"/>
                                          </p:val>
                                        </p:tav>
                                      </p:tavLst>
                                    </p:anim>
                                    <p:anim calcmode="lin" valueType="num">
                                      <p:cBhvr additive="base">
                                        <p:cTn id="34" dur="500" fill="hold"/>
                                        <p:tgtEl>
                                          <p:spTgt spid="10"/>
                                        </p:tgtEl>
                                        <p:attrNameLst>
                                          <p:attrName>ppt_y</p:attrName>
                                        </p:attrNameLst>
                                      </p:cBhvr>
                                      <p:tavLst>
                                        <p:tav tm="0">
                                          <p:val>
                                            <p:strVal val="#ppt_y"/>
                                          </p:val>
                                        </p:tav>
                                        <p:tav tm="100000">
                                          <p:val>
                                            <p:strVal val="#ppt_y"/>
                                          </p:val>
                                        </p:tav>
                                      </p:tavLst>
                                    </p:anim>
                                  </p:childTnLst>
                                </p:cTn>
                              </p:par>
                            </p:childTnLst>
                          </p:cTn>
                        </p:par>
                        <p:par>
                          <p:cTn id="35" fill="hold">
                            <p:stCondLst>
                              <p:cond delay="2000"/>
                            </p:stCondLst>
                            <p:childTnLst>
                              <p:par>
                                <p:cTn id="36" presetID="2" presetClass="entr" presetSubtype="4" fill="hold" nodeType="after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additive="base">
                                        <p:cTn id="38" dur="250" fill="hold"/>
                                        <p:tgtEl>
                                          <p:spTgt spid="11"/>
                                        </p:tgtEl>
                                        <p:attrNameLst>
                                          <p:attrName>ppt_x</p:attrName>
                                        </p:attrNameLst>
                                      </p:cBhvr>
                                      <p:tavLst>
                                        <p:tav tm="0">
                                          <p:val>
                                            <p:strVal val="#ppt_x"/>
                                          </p:val>
                                        </p:tav>
                                        <p:tav tm="100000">
                                          <p:val>
                                            <p:strVal val="#ppt_x"/>
                                          </p:val>
                                        </p:tav>
                                      </p:tavLst>
                                    </p:anim>
                                    <p:anim calcmode="lin" valueType="num">
                                      <p:cBhvr additive="base">
                                        <p:cTn id="39" dur="250" fill="hold"/>
                                        <p:tgtEl>
                                          <p:spTgt spid="11"/>
                                        </p:tgtEl>
                                        <p:attrNameLst>
                                          <p:attrName>ppt_y</p:attrName>
                                        </p:attrNameLst>
                                      </p:cBhvr>
                                      <p:tavLst>
                                        <p:tav tm="0">
                                          <p:val>
                                            <p:strVal val="1+#ppt_h/2"/>
                                          </p:val>
                                        </p:tav>
                                        <p:tav tm="100000">
                                          <p:val>
                                            <p:strVal val="#ppt_y"/>
                                          </p:val>
                                        </p:tav>
                                      </p:tavLst>
                                    </p:anim>
                                  </p:childTnLst>
                                </p:cTn>
                              </p:par>
                            </p:childTnLst>
                          </p:cTn>
                        </p:par>
                        <p:par>
                          <p:cTn id="40" fill="hold">
                            <p:stCondLst>
                              <p:cond delay="2250"/>
                            </p:stCondLst>
                            <p:childTnLst>
                              <p:par>
                                <p:cTn id="41" presetID="2" presetClass="entr" presetSubtype="4" fill="hold" nodeType="after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additive="base">
                                        <p:cTn id="43" dur="250" fill="hold"/>
                                        <p:tgtEl>
                                          <p:spTgt spid="17"/>
                                        </p:tgtEl>
                                        <p:attrNameLst>
                                          <p:attrName>ppt_x</p:attrName>
                                        </p:attrNameLst>
                                      </p:cBhvr>
                                      <p:tavLst>
                                        <p:tav tm="0">
                                          <p:val>
                                            <p:strVal val="#ppt_x"/>
                                          </p:val>
                                        </p:tav>
                                        <p:tav tm="100000">
                                          <p:val>
                                            <p:strVal val="#ppt_x"/>
                                          </p:val>
                                        </p:tav>
                                      </p:tavLst>
                                    </p:anim>
                                    <p:anim calcmode="lin" valueType="num">
                                      <p:cBhvr additive="base">
                                        <p:cTn id="44" dur="250" fill="hold"/>
                                        <p:tgtEl>
                                          <p:spTgt spid="17"/>
                                        </p:tgtEl>
                                        <p:attrNameLst>
                                          <p:attrName>ppt_y</p:attrName>
                                        </p:attrNameLst>
                                      </p:cBhvr>
                                      <p:tavLst>
                                        <p:tav tm="0">
                                          <p:val>
                                            <p:strVal val="1+#ppt_h/2"/>
                                          </p:val>
                                        </p:tav>
                                        <p:tav tm="100000">
                                          <p:val>
                                            <p:strVal val="#ppt_y"/>
                                          </p:val>
                                        </p:tav>
                                      </p:tavLst>
                                    </p:anim>
                                  </p:childTnLst>
                                </p:cTn>
                              </p:par>
                            </p:childTnLst>
                          </p:cTn>
                        </p:par>
                        <p:par>
                          <p:cTn id="45" fill="hold">
                            <p:stCondLst>
                              <p:cond delay="2500"/>
                            </p:stCondLst>
                            <p:childTnLst>
                              <p:par>
                                <p:cTn id="46" presetID="2" presetClass="entr" presetSubtype="4" fill="hold" nodeType="afterEffect">
                                  <p:stCondLst>
                                    <p:cond delay="0"/>
                                  </p:stCondLst>
                                  <p:childTnLst>
                                    <p:set>
                                      <p:cBhvr>
                                        <p:cTn id="47" dur="1" fill="hold">
                                          <p:stCondLst>
                                            <p:cond delay="0"/>
                                          </p:stCondLst>
                                        </p:cTn>
                                        <p:tgtEl>
                                          <p:spTgt spid="21"/>
                                        </p:tgtEl>
                                        <p:attrNameLst>
                                          <p:attrName>style.visibility</p:attrName>
                                        </p:attrNameLst>
                                      </p:cBhvr>
                                      <p:to>
                                        <p:strVal val="visible"/>
                                      </p:to>
                                    </p:set>
                                    <p:anim calcmode="lin" valueType="num">
                                      <p:cBhvr additive="base">
                                        <p:cTn id="48" dur="250" fill="hold"/>
                                        <p:tgtEl>
                                          <p:spTgt spid="21"/>
                                        </p:tgtEl>
                                        <p:attrNameLst>
                                          <p:attrName>ppt_x</p:attrName>
                                        </p:attrNameLst>
                                      </p:cBhvr>
                                      <p:tavLst>
                                        <p:tav tm="0">
                                          <p:val>
                                            <p:strVal val="#ppt_x"/>
                                          </p:val>
                                        </p:tav>
                                        <p:tav tm="100000">
                                          <p:val>
                                            <p:strVal val="#ppt_x"/>
                                          </p:val>
                                        </p:tav>
                                      </p:tavLst>
                                    </p:anim>
                                    <p:anim calcmode="lin" valueType="num">
                                      <p:cBhvr additive="base">
                                        <p:cTn id="49" dur="250" fill="hold"/>
                                        <p:tgtEl>
                                          <p:spTgt spid="21"/>
                                        </p:tgtEl>
                                        <p:attrNameLst>
                                          <p:attrName>ppt_y</p:attrName>
                                        </p:attrNameLst>
                                      </p:cBhvr>
                                      <p:tavLst>
                                        <p:tav tm="0">
                                          <p:val>
                                            <p:strVal val="1+#ppt_h/2"/>
                                          </p:val>
                                        </p:tav>
                                        <p:tav tm="100000">
                                          <p:val>
                                            <p:strVal val="#ppt_y"/>
                                          </p:val>
                                        </p:tav>
                                      </p:tavLst>
                                    </p:anim>
                                  </p:childTnLst>
                                </p:cTn>
                              </p:par>
                            </p:childTnLst>
                          </p:cTn>
                        </p:par>
                        <p:par>
                          <p:cTn id="50" fill="hold">
                            <p:stCondLst>
                              <p:cond delay="2750"/>
                            </p:stCondLst>
                            <p:childTnLst>
                              <p:par>
                                <p:cTn id="51" presetID="2" presetClass="entr" presetSubtype="4" fill="hold" nodeType="afterEffect">
                                  <p:stCondLst>
                                    <p:cond delay="0"/>
                                  </p:stCondLst>
                                  <p:childTnLst>
                                    <p:set>
                                      <p:cBhvr>
                                        <p:cTn id="52" dur="1" fill="hold">
                                          <p:stCondLst>
                                            <p:cond delay="0"/>
                                          </p:stCondLst>
                                        </p:cTn>
                                        <p:tgtEl>
                                          <p:spTgt spid="27"/>
                                        </p:tgtEl>
                                        <p:attrNameLst>
                                          <p:attrName>style.visibility</p:attrName>
                                        </p:attrNameLst>
                                      </p:cBhvr>
                                      <p:to>
                                        <p:strVal val="visible"/>
                                      </p:to>
                                    </p:set>
                                    <p:anim calcmode="lin" valueType="num">
                                      <p:cBhvr additive="base">
                                        <p:cTn id="53" dur="250" fill="hold"/>
                                        <p:tgtEl>
                                          <p:spTgt spid="27"/>
                                        </p:tgtEl>
                                        <p:attrNameLst>
                                          <p:attrName>ppt_x</p:attrName>
                                        </p:attrNameLst>
                                      </p:cBhvr>
                                      <p:tavLst>
                                        <p:tav tm="0">
                                          <p:val>
                                            <p:strVal val="#ppt_x"/>
                                          </p:val>
                                        </p:tav>
                                        <p:tav tm="100000">
                                          <p:val>
                                            <p:strVal val="#ppt_x"/>
                                          </p:val>
                                        </p:tav>
                                      </p:tavLst>
                                    </p:anim>
                                    <p:anim calcmode="lin" valueType="num">
                                      <p:cBhvr additive="base">
                                        <p:cTn id="54" dur="250" fill="hold"/>
                                        <p:tgtEl>
                                          <p:spTgt spid="27"/>
                                        </p:tgtEl>
                                        <p:attrNameLst>
                                          <p:attrName>ppt_y</p:attrName>
                                        </p:attrNameLst>
                                      </p:cBhvr>
                                      <p:tavLst>
                                        <p:tav tm="0">
                                          <p:val>
                                            <p:strVal val="1+#ppt_h/2"/>
                                          </p:val>
                                        </p:tav>
                                        <p:tav tm="100000">
                                          <p:val>
                                            <p:strVal val="#ppt_y"/>
                                          </p:val>
                                        </p:tav>
                                      </p:tavLst>
                                    </p:anim>
                                  </p:childTnLst>
                                </p:cTn>
                              </p:par>
                            </p:childTnLst>
                          </p:cTn>
                        </p:par>
                        <p:par>
                          <p:cTn id="55" fill="hold">
                            <p:stCondLst>
                              <p:cond delay="3000"/>
                            </p:stCondLst>
                            <p:childTnLst>
                              <p:par>
                                <p:cTn id="56" presetID="2" presetClass="entr" presetSubtype="4" fill="hold" nodeType="afterEffect">
                                  <p:stCondLst>
                                    <p:cond delay="0"/>
                                  </p:stCondLst>
                                  <p:childTnLst>
                                    <p:set>
                                      <p:cBhvr>
                                        <p:cTn id="57" dur="1" fill="hold">
                                          <p:stCondLst>
                                            <p:cond delay="0"/>
                                          </p:stCondLst>
                                        </p:cTn>
                                        <p:tgtEl>
                                          <p:spTgt spid="31"/>
                                        </p:tgtEl>
                                        <p:attrNameLst>
                                          <p:attrName>style.visibility</p:attrName>
                                        </p:attrNameLst>
                                      </p:cBhvr>
                                      <p:to>
                                        <p:strVal val="visible"/>
                                      </p:to>
                                    </p:set>
                                    <p:anim calcmode="lin" valueType="num">
                                      <p:cBhvr additive="base">
                                        <p:cTn id="58" dur="250" fill="hold"/>
                                        <p:tgtEl>
                                          <p:spTgt spid="31"/>
                                        </p:tgtEl>
                                        <p:attrNameLst>
                                          <p:attrName>ppt_x</p:attrName>
                                        </p:attrNameLst>
                                      </p:cBhvr>
                                      <p:tavLst>
                                        <p:tav tm="0">
                                          <p:val>
                                            <p:strVal val="#ppt_x"/>
                                          </p:val>
                                        </p:tav>
                                        <p:tav tm="100000">
                                          <p:val>
                                            <p:strVal val="#ppt_x"/>
                                          </p:val>
                                        </p:tav>
                                      </p:tavLst>
                                    </p:anim>
                                    <p:anim calcmode="lin" valueType="num">
                                      <p:cBhvr additive="base">
                                        <p:cTn id="59" dur="250" fill="hold"/>
                                        <p:tgtEl>
                                          <p:spTgt spid="31"/>
                                        </p:tgtEl>
                                        <p:attrNameLst>
                                          <p:attrName>ppt_y</p:attrName>
                                        </p:attrNameLst>
                                      </p:cBhvr>
                                      <p:tavLst>
                                        <p:tav tm="0">
                                          <p:val>
                                            <p:strVal val="1+#ppt_h/2"/>
                                          </p:val>
                                        </p:tav>
                                        <p:tav tm="100000">
                                          <p:val>
                                            <p:strVal val="#ppt_y"/>
                                          </p:val>
                                        </p:tav>
                                      </p:tavLst>
                                    </p:anim>
                                  </p:childTnLst>
                                </p:cTn>
                              </p:par>
                            </p:childTnLst>
                          </p:cTn>
                        </p:par>
                        <p:par>
                          <p:cTn id="60" fill="hold">
                            <p:stCondLst>
                              <p:cond delay="3250"/>
                            </p:stCondLst>
                            <p:childTnLst>
                              <p:par>
                                <p:cTn id="61" presetID="2" presetClass="entr" presetSubtype="4" fill="hold" nodeType="afterEffect">
                                  <p:stCondLst>
                                    <p:cond delay="0"/>
                                  </p:stCondLst>
                                  <p:childTnLst>
                                    <p:set>
                                      <p:cBhvr>
                                        <p:cTn id="62" dur="1" fill="hold">
                                          <p:stCondLst>
                                            <p:cond delay="0"/>
                                          </p:stCondLst>
                                        </p:cTn>
                                        <p:tgtEl>
                                          <p:spTgt spid="36"/>
                                        </p:tgtEl>
                                        <p:attrNameLst>
                                          <p:attrName>style.visibility</p:attrName>
                                        </p:attrNameLst>
                                      </p:cBhvr>
                                      <p:to>
                                        <p:strVal val="visible"/>
                                      </p:to>
                                    </p:set>
                                    <p:anim calcmode="lin" valueType="num">
                                      <p:cBhvr additive="base">
                                        <p:cTn id="63" dur="250" fill="hold"/>
                                        <p:tgtEl>
                                          <p:spTgt spid="36"/>
                                        </p:tgtEl>
                                        <p:attrNameLst>
                                          <p:attrName>ppt_x</p:attrName>
                                        </p:attrNameLst>
                                      </p:cBhvr>
                                      <p:tavLst>
                                        <p:tav tm="0">
                                          <p:val>
                                            <p:strVal val="#ppt_x"/>
                                          </p:val>
                                        </p:tav>
                                        <p:tav tm="100000">
                                          <p:val>
                                            <p:strVal val="#ppt_x"/>
                                          </p:val>
                                        </p:tav>
                                      </p:tavLst>
                                    </p:anim>
                                    <p:anim calcmode="lin" valueType="num">
                                      <p:cBhvr additive="base">
                                        <p:cTn id="64" dur="250" fill="hold"/>
                                        <p:tgtEl>
                                          <p:spTgt spid="36"/>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200"/>
                                  </p:stCondLst>
                                  <p:childTnLst>
                                    <p:set>
                                      <p:cBhvr>
                                        <p:cTn id="66" dur="1" fill="hold">
                                          <p:stCondLst>
                                            <p:cond delay="0"/>
                                          </p:stCondLst>
                                        </p:cTn>
                                        <p:tgtEl>
                                          <p:spTgt spid="41"/>
                                        </p:tgtEl>
                                        <p:attrNameLst>
                                          <p:attrName>style.visibility</p:attrName>
                                        </p:attrNameLst>
                                      </p:cBhvr>
                                      <p:to>
                                        <p:strVal val="visible"/>
                                      </p:to>
                                    </p:set>
                                    <p:anim calcmode="lin" valueType="num">
                                      <p:cBhvr additive="base">
                                        <p:cTn id="67" dur="500" fill="hold"/>
                                        <p:tgtEl>
                                          <p:spTgt spid="41"/>
                                        </p:tgtEl>
                                        <p:attrNameLst>
                                          <p:attrName>ppt_x</p:attrName>
                                        </p:attrNameLst>
                                      </p:cBhvr>
                                      <p:tavLst>
                                        <p:tav tm="0">
                                          <p:val>
                                            <p:strVal val="#ppt_x"/>
                                          </p:val>
                                        </p:tav>
                                        <p:tav tm="100000">
                                          <p:val>
                                            <p:strVal val="#ppt_x"/>
                                          </p:val>
                                        </p:tav>
                                      </p:tavLst>
                                    </p:anim>
                                    <p:anim calcmode="lin" valueType="num">
                                      <p:cBhvr additive="base">
                                        <p:cTn id="68" dur="500" fill="hold"/>
                                        <p:tgtEl>
                                          <p:spTgt spid="41"/>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200"/>
                                  </p:stCondLst>
                                  <p:childTnLst>
                                    <p:set>
                                      <p:cBhvr>
                                        <p:cTn id="70" dur="1" fill="hold">
                                          <p:stCondLst>
                                            <p:cond delay="0"/>
                                          </p:stCondLst>
                                        </p:cTn>
                                        <p:tgtEl>
                                          <p:spTgt spid="42"/>
                                        </p:tgtEl>
                                        <p:attrNameLst>
                                          <p:attrName>style.visibility</p:attrName>
                                        </p:attrNameLst>
                                      </p:cBhvr>
                                      <p:to>
                                        <p:strVal val="visible"/>
                                      </p:to>
                                    </p:set>
                                    <p:anim calcmode="lin" valueType="num">
                                      <p:cBhvr additive="base">
                                        <p:cTn id="71" dur="500" fill="hold"/>
                                        <p:tgtEl>
                                          <p:spTgt spid="42"/>
                                        </p:tgtEl>
                                        <p:attrNameLst>
                                          <p:attrName>ppt_x</p:attrName>
                                        </p:attrNameLst>
                                      </p:cBhvr>
                                      <p:tavLst>
                                        <p:tav tm="0">
                                          <p:val>
                                            <p:strVal val="#ppt_x"/>
                                          </p:val>
                                        </p:tav>
                                        <p:tav tm="100000">
                                          <p:val>
                                            <p:strVal val="#ppt_x"/>
                                          </p:val>
                                        </p:tav>
                                      </p:tavLst>
                                    </p:anim>
                                    <p:anim calcmode="lin" valueType="num">
                                      <p:cBhvr additive="base">
                                        <p:cTn id="72" dur="500" fill="hold"/>
                                        <p:tgtEl>
                                          <p:spTgt spid="42"/>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200"/>
                                  </p:stCondLst>
                                  <p:childTnLst>
                                    <p:set>
                                      <p:cBhvr>
                                        <p:cTn id="74" dur="1" fill="hold">
                                          <p:stCondLst>
                                            <p:cond delay="0"/>
                                          </p:stCondLst>
                                        </p:cTn>
                                        <p:tgtEl>
                                          <p:spTgt spid="43"/>
                                        </p:tgtEl>
                                        <p:attrNameLst>
                                          <p:attrName>style.visibility</p:attrName>
                                        </p:attrNameLst>
                                      </p:cBhvr>
                                      <p:to>
                                        <p:strVal val="visible"/>
                                      </p:to>
                                    </p:set>
                                    <p:anim calcmode="lin" valueType="num">
                                      <p:cBhvr additive="base">
                                        <p:cTn id="75" dur="500" fill="hold"/>
                                        <p:tgtEl>
                                          <p:spTgt spid="43"/>
                                        </p:tgtEl>
                                        <p:attrNameLst>
                                          <p:attrName>ppt_x</p:attrName>
                                        </p:attrNameLst>
                                      </p:cBhvr>
                                      <p:tavLst>
                                        <p:tav tm="0">
                                          <p:val>
                                            <p:strVal val="#ppt_x"/>
                                          </p:val>
                                        </p:tav>
                                        <p:tav tm="100000">
                                          <p:val>
                                            <p:strVal val="#ppt_x"/>
                                          </p:val>
                                        </p:tav>
                                      </p:tavLst>
                                    </p:anim>
                                    <p:anim calcmode="lin" valueType="num">
                                      <p:cBhvr additive="base">
                                        <p:cTn id="76" dur="500" fill="hold"/>
                                        <p:tgtEl>
                                          <p:spTgt spid="43"/>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200"/>
                                  </p:stCondLst>
                                  <p:childTnLst>
                                    <p:set>
                                      <p:cBhvr>
                                        <p:cTn id="78" dur="1" fill="hold">
                                          <p:stCondLst>
                                            <p:cond delay="0"/>
                                          </p:stCondLst>
                                        </p:cTn>
                                        <p:tgtEl>
                                          <p:spTgt spid="44"/>
                                        </p:tgtEl>
                                        <p:attrNameLst>
                                          <p:attrName>style.visibility</p:attrName>
                                        </p:attrNameLst>
                                      </p:cBhvr>
                                      <p:to>
                                        <p:strVal val="visible"/>
                                      </p:to>
                                    </p:set>
                                    <p:anim calcmode="lin" valueType="num">
                                      <p:cBhvr additive="base">
                                        <p:cTn id="79" dur="500" fill="hold"/>
                                        <p:tgtEl>
                                          <p:spTgt spid="44"/>
                                        </p:tgtEl>
                                        <p:attrNameLst>
                                          <p:attrName>ppt_x</p:attrName>
                                        </p:attrNameLst>
                                      </p:cBhvr>
                                      <p:tavLst>
                                        <p:tav tm="0">
                                          <p:val>
                                            <p:strVal val="#ppt_x"/>
                                          </p:val>
                                        </p:tav>
                                        <p:tav tm="100000">
                                          <p:val>
                                            <p:strVal val="#ppt_x"/>
                                          </p:val>
                                        </p:tav>
                                      </p:tavLst>
                                    </p:anim>
                                    <p:anim calcmode="lin" valueType="num">
                                      <p:cBhvr additive="base">
                                        <p:cTn id="80" dur="500" fill="hold"/>
                                        <p:tgtEl>
                                          <p:spTgt spid="44"/>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200"/>
                                  </p:stCondLst>
                                  <p:childTnLst>
                                    <p:set>
                                      <p:cBhvr>
                                        <p:cTn id="82" dur="1" fill="hold">
                                          <p:stCondLst>
                                            <p:cond delay="0"/>
                                          </p:stCondLst>
                                        </p:cTn>
                                        <p:tgtEl>
                                          <p:spTgt spid="45"/>
                                        </p:tgtEl>
                                        <p:attrNameLst>
                                          <p:attrName>style.visibility</p:attrName>
                                        </p:attrNameLst>
                                      </p:cBhvr>
                                      <p:to>
                                        <p:strVal val="visible"/>
                                      </p:to>
                                    </p:set>
                                    <p:anim calcmode="lin" valueType="num">
                                      <p:cBhvr additive="base">
                                        <p:cTn id="83" dur="500" fill="hold"/>
                                        <p:tgtEl>
                                          <p:spTgt spid="45"/>
                                        </p:tgtEl>
                                        <p:attrNameLst>
                                          <p:attrName>ppt_x</p:attrName>
                                        </p:attrNameLst>
                                      </p:cBhvr>
                                      <p:tavLst>
                                        <p:tav tm="0">
                                          <p:val>
                                            <p:strVal val="#ppt_x"/>
                                          </p:val>
                                        </p:tav>
                                        <p:tav tm="100000">
                                          <p:val>
                                            <p:strVal val="#ppt_x"/>
                                          </p:val>
                                        </p:tav>
                                      </p:tavLst>
                                    </p:anim>
                                    <p:anim calcmode="lin" valueType="num">
                                      <p:cBhvr additive="base">
                                        <p:cTn id="84" dur="500" fill="hold"/>
                                        <p:tgtEl>
                                          <p:spTgt spid="45"/>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200"/>
                                  </p:stCondLst>
                                  <p:childTnLst>
                                    <p:set>
                                      <p:cBhvr>
                                        <p:cTn id="86" dur="1" fill="hold">
                                          <p:stCondLst>
                                            <p:cond delay="0"/>
                                          </p:stCondLst>
                                        </p:cTn>
                                        <p:tgtEl>
                                          <p:spTgt spid="46"/>
                                        </p:tgtEl>
                                        <p:attrNameLst>
                                          <p:attrName>style.visibility</p:attrName>
                                        </p:attrNameLst>
                                      </p:cBhvr>
                                      <p:to>
                                        <p:strVal val="visible"/>
                                      </p:to>
                                    </p:set>
                                    <p:anim calcmode="lin" valueType="num">
                                      <p:cBhvr additive="base">
                                        <p:cTn id="87" dur="500" fill="hold"/>
                                        <p:tgtEl>
                                          <p:spTgt spid="46"/>
                                        </p:tgtEl>
                                        <p:attrNameLst>
                                          <p:attrName>ppt_x</p:attrName>
                                        </p:attrNameLst>
                                      </p:cBhvr>
                                      <p:tavLst>
                                        <p:tav tm="0">
                                          <p:val>
                                            <p:strVal val="#ppt_x"/>
                                          </p:val>
                                        </p:tav>
                                        <p:tav tm="100000">
                                          <p:val>
                                            <p:strVal val="#ppt_x"/>
                                          </p:val>
                                        </p:tav>
                                      </p:tavLst>
                                    </p:anim>
                                    <p:anim calcmode="lin" valueType="num">
                                      <p:cBhvr additive="base">
                                        <p:cTn id="88" dur="500" fill="hold"/>
                                        <p:tgtEl>
                                          <p:spTgt spid="46"/>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750"/>
                                  </p:stCondLst>
                                  <p:childTnLst>
                                    <p:set>
                                      <p:cBhvr>
                                        <p:cTn id="90" dur="1" fill="hold">
                                          <p:stCondLst>
                                            <p:cond delay="0"/>
                                          </p:stCondLst>
                                        </p:cTn>
                                        <p:tgtEl>
                                          <p:spTgt spid="47"/>
                                        </p:tgtEl>
                                        <p:attrNameLst>
                                          <p:attrName>style.visibility</p:attrName>
                                        </p:attrNameLst>
                                      </p:cBhvr>
                                      <p:to>
                                        <p:strVal val="visible"/>
                                      </p:to>
                                    </p:set>
                                    <p:anim calcmode="lin" valueType="num">
                                      <p:cBhvr additive="base">
                                        <p:cTn id="91" dur="1000" fill="hold"/>
                                        <p:tgtEl>
                                          <p:spTgt spid="47"/>
                                        </p:tgtEl>
                                        <p:attrNameLst>
                                          <p:attrName>ppt_x</p:attrName>
                                        </p:attrNameLst>
                                      </p:cBhvr>
                                      <p:tavLst>
                                        <p:tav tm="0">
                                          <p:val>
                                            <p:strVal val="#ppt_x"/>
                                          </p:val>
                                        </p:tav>
                                        <p:tav tm="100000">
                                          <p:val>
                                            <p:strVal val="#ppt_x"/>
                                          </p:val>
                                        </p:tav>
                                      </p:tavLst>
                                    </p:anim>
                                    <p:anim calcmode="lin" valueType="num">
                                      <p:cBhvr additive="base">
                                        <p:cTn id="92" dur="10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6" grpId="0" animBg="1"/>
      <p:bldP spid="7" grpId="0" animBg="1"/>
      <p:bldP spid="8" grpId="0" animBg="1"/>
      <p:bldP spid="9" grpId="0" animBg="1"/>
      <p:bldP spid="10" grpId="0" animBg="1"/>
      <p:bldP spid="41" grpId="0"/>
      <p:bldP spid="42" grpId="0"/>
      <p:bldP spid="43" grpId="0"/>
      <p:bldP spid="44" grpId="0"/>
      <p:bldP spid="45" grpId="0"/>
      <p:bldP spid="46" grpId="0"/>
      <p:bldP spid="47"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 name="Oval 137"/>
          <p:cNvSpPr>
            <a:spLocks noChangeAspect="1"/>
          </p:cNvSpPr>
          <p:nvPr/>
        </p:nvSpPr>
        <p:spPr>
          <a:xfrm>
            <a:off x="3235612" y="3494105"/>
            <a:ext cx="534600" cy="534600"/>
          </a:xfrm>
          <a:prstGeom prst="ellipse">
            <a:avLst/>
          </a:pr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9" name="Oval 138"/>
          <p:cNvSpPr>
            <a:spLocks noChangeAspect="1"/>
          </p:cNvSpPr>
          <p:nvPr/>
        </p:nvSpPr>
        <p:spPr>
          <a:xfrm>
            <a:off x="6367737" y="4249884"/>
            <a:ext cx="534600" cy="5346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0" name="Oval 139"/>
          <p:cNvSpPr>
            <a:spLocks noChangeAspect="1"/>
          </p:cNvSpPr>
          <p:nvPr/>
        </p:nvSpPr>
        <p:spPr>
          <a:xfrm>
            <a:off x="9264461" y="3453720"/>
            <a:ext cx="534600" cy="534600"/>
          </a:xfrm>
          <a:prstGeom prst="ellipse">
            <a:avLst/>
          </a:pr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33</a:t>
            </a:fld>
            <a:endParaRPr lang="id-ID" sz="1200" b="1" dirty="0">
              <a:solidFill>
                <a:schemeClr val="bg1">
                  <a:lumMod val="50000"/>
                </a:schemeClr>
              </a:solidFill>
            </a:endParaRPr>
          </a:p>
        </p:txBody>
      </p:sp>
      <p:sp>
        <p:nvSpPr>
          <p:cNvPr id="3" name="Content Placeholder 7"/>
          <p:cNvSpPr txBox="1">
            <a:spLocks/>
          </p:cNvSpPr>
          <p:nvPr/>
        </p:nvSpPr>
        <p:spPr>
          <a:xfrm>
            <a:off x="3447167" y="228609"/>
            <a:ext cx="5203348"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Pricing Distribution Packages</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0" name="Oval 69"/>
          <p:cNvSpPr>
            <a:spLocks noChangeAspect="1"/>
          </p:cNvSpPr>
          <p:nvPr/>
        </p:nvSpPr>
        <p:spPr>
          <a:xfrm>
            <a:off x="322548" y="1113326"/>
            <a:ext cx="3385800" cy="3385800"/>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1" name="Oval 70"/>
          <p:cNvSpPr>
            <a:spLocks noChangeAspect="1"/>
          </p:cNvSpPr>
          <p:nvPr/>
        </p:nvSpPr>
        <p:spPr>
          <a:xfrm>
            <a:off x="488480" y="1265190"/>
            <a:ext cx="3078000" cy="307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2" name="Oval 71"/>
          <p:cNvSpPr>
            <a:spLocks noChangeAspect="1"/>
          </p:cNvSpPr>
          <p:nvPr/>
        </p:nvSpPr>
        <p:spPr>
          <a:xfrm>
            <a:off x="3499024" y="2897548"/>
            <a:ext cx="3047220" cy="3047220"/>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3" name="Oval 72"/>
          <p:cNvSpPr>
            <a:spLocks noChangeAspect="1"/>
          </p:cNvSpPr>
          <p:nvPr/>
        </p:nvSpPr>
        <p:spPr>
          <a:xfrm>
            <a:off x="3636820" y="3035344"/>
            <a:ext cx="2770200" cy="27702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4" name="Oval 73"/>
          <p:cNvSpPr>
            <a:spLocks noChangeAspect="1"/>
          </p:cNvSpPr>
          <p:nvPr/>
        </p:nvSpPr>
        <p:spPr>
          <a:xfrm>
            <a:off x="6761096" y="2911616"/>
            <a:ext cx="2742498" cy="2742498"/>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5" name="Oval 74"/>
          <p:cNvSpPr>
            <a:spLocks noChangeAspect="1"/>
          </p:cNvSpPr>
          <p:nvPr/>
        </p:nvSpPr>
        <p:spPr>
          <a:xfrm>
            <a:off x="6884824" y="3035344"/>
            <a:ext cx="2493180" cy="249318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6" name="Oval 75"/>
          <p:cNvSpPr>
            <a:spLocks noChangeAspect="1"/>
          </p:cNvSpPr>
          <p:nvPr/>
        </p:nvSpPr>
        <p:spPr>
          <a:xfrm>
            <a:off x="9504616" y="2011184"/>
            <a:ext cx="2387880" cy="2387880"/>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7" name="Oval 76"/>
          <p:cNvSpPr>
            <a:spLocks noChangeAspect="1"/>
          </p:cNvSpPr>
          <p:nvPr/>
        </p:nvSpPr>
        <p:spPr>
          <a:xfrm>
            <a:off x="9614276" y="2120844"/>
            <a:ext cx="2170800" cy="21708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78" name="Group 77"/>
          <p:cNvGrpSpPr>
            <a:grpSpLocks noChangeAspect="1"/>
          </p:cNvGrpSpPr>
          <p:nvPr/>
        </p:nvGrpSpPr>
        <p:grpSpPr>
          <a:xfrm>
            <a:off x="1594286" y="4185285"/>
            <a:ext cx="761033" cy="750844"/>
            <a:chOff x="4758954" y="1923193"/>
            <a:chExt cx="620305" cy="612000"/>
          </a:xfrm>
        </p:grpSpPr>
        <p:sp>
          <p:nvSpPr>
            <p:cNvPr id="79" name="Flowchart: Off-page Connector 78"/>
            <p:cNvSpPr/>
            <p:nvPr/>
          </p:nvSpPr>
          <p:spPr>
            <a:xfrm>
              <a:off x="4758954" y="1923193"/>
              <a:ext cx="620305" cy="612000"/>
            </a:xfrm>
            <a:prstGeom prst="flowChartOffpage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endParaRPr>
            </a:p>
          </p:txBody>
        </p:sp>
        <p:cxnSp>
          <p:nvCxnSpPr>
            <p:cNvPr id="80" name="Straight Connector 79"/>
            <p:cNvCxnSpPr/>
            <p:nvPr/>
          </p:nvCxnSpPr>
          <p:spPr>
            <a:xfrm rot="10800000">
              <a:off x="4761162" y="1970074"/>
              <a:ext cx="610334" cy="0"/>
            </a:xfrm>
            <a:prstGeom prst="line">
              <a:avLst/>
            </a:prstGeom>
            <a:ln w="101600">
              <a:solidFill>
                <a:schemeClr val="accent2">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81" name="Group 80"/>
          <p:cNvGrpSpPr>
            <a:grpSpLocks/>
          </p:cNvGrpSpPr>
          <p:nvPr/>
        </p:nvGrpSpPr>
        <p:grpSpPr bwMode="auto">
          <a:xfrm>
            <a:off x="1107793" y="1456644"/>
            <a:ext cx="1754188" cy="2449543"/>
            <a:chOff x="216" y="-216"/>
            <a:chExt cx="2948" cy="4114"/>
          </a:xfrm>
        </p:grpSpPr>
        <p:sp>
          <p:nvSpPr>
            <p:cNvPr id="82" name="Rectangle 28"/>
            <p:cNvSpPr>
              <a:spLocks/>
            </p:cNvSpPr>
            <p:nvPr/>
          </p:nvSpPr>
          <p:spPr bwMode="auto">
            <a:xfrm>
              <a:off x="220" y="-216"/>
              <a:ext cx="2944"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eaLnBrk="1" hangingPunct="1"/>
              <a:r>
                <a:rPr lang="id-ID" altLang="id-ID" sz="120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Ultimate</a:t>
              </a:r>
              <a:endParaRPr lang="en-US" altLang="id-ID" sz="12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sp>
          <p:nvSpPr>
            <p:cNvPr id="83" name="Rectangle 29"/>
            <p:cNvSpPr>
              <a:spLocks/>
            </p:cNvSpPr>
            <p:nvPr/>
          </p:nvSpPr>
          <p:spPr bwMode="auto">
            <a:xfrm>
              <a:off x="216" y="232"/>
              <a:ext cx="2945" cy="1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eaLnBrk="1" fontAlgn="auto" hangingPunct="1">
                <a:spcBef>
                  <a:spcPts val="0"/>
                </a:spcBef>
                <a:spcAft>
                  <a:spcPts val="0"/>
                </a:spcAft>
                <a:defRPr/>
              </a:pPr>
              <a:r>
                <a:rPr lang="en-US" sz="4000" b="1" spc="-15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charset="0"/>
                </a:rPr>
                <a:t>$</a:t>
              </a:r>
              <a:r>
                <a:rPr lang="id-ID" sz="4000" b="1" spc="-15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charset="0"/>
                </a:rPr>
                <a:t>1000</a:t>
              </a:r>
              <a:endParaRPr lang="en-US" sz="4000" b="1" spc="-15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charset="0"/>
              </a:endParaRPr>
            </a:p>
          </p:txBody>
        </p:sp>
        <p:sp>
          <p:nvSpPr>
            <p:cNvPr id="84" name="Rectangle 30"/>
            <p:cNvSpPr>
              <a:spLocks/>
            </p:cNvSpPr>
            <p:nvPr/>
          </p:nvSpPr>
          <p:spPr bwMode="auto">
            <a:xfrm>
              <a:off x="762" y="1314"/>
              <a:ext cx="1928" cy="2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eaLnBrk="1" hangingPunct="1">
                <a:lnSpc>
                  <a:spcPct val="170000"/>
                </a:lnSpc>
              </a:pPr>
              <a:r>
                <a:rPr lang="id-ID" altLang="id-ID" sz="100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Description One</a:t>
              </a:r>
              <a:endParaRPr lang="en-US" altLang="id-ID" sz="10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endParaRPr>
            </a:p>
            <a:p>
              <a:pPr algn="ctr" eaLnBrk="1" hangingPunct="1">
                <a:lnSpc>
                  <a:spcPct val="170000"/>
                </a:lnSpc>
              </a:pPr>
              <a:r>
                <a:rPr lang="id-ID" altLang="id-ID" sz="100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Description Two</a:t>
              </a:r>
            </a:p>
            <a:p>
              <a:pPr algn="ctr" eaLnBrk="1" hangingPunct="1">
                <a:lnSpc>
                  <a:spcPct val="170000"/>
                </a:lnSpc>
              </a:pPr>
              <a:r>
                <a:rPr lang="id-ID" altLang="id-ID" sz="100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Description Three</a:t>
              </a:r>
            </a:p>
            <a:p>
              <a:pPr algn="ctr" eaLnBrk="1" hangingPunct="1">
                <a:lnSpc>
                  <a:spcPct val="170000"/>
                </a:lnSpc>
              </a:pPr>
              <a:r>
                <a:rPr lang="id-ID" altLang="id-ID" sz="100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Description Four</a:t>
              </a:r>
            </a:p>
            <a:p>
              <a:pPr algn="ctr" eaLnBrk="1" hangingPunct="1">
                <a:lnSpc>
                  <a:spcPct val="170000"/>
                </a:lnSpc>
              </a:pPr>
              <a:r>
                <a:rPr lang="id-ID" altLang="id-ID" sz="100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Description Five</a:t>
              </a:r>
            </a:p>
            <a:p>
              <a:pPr algn="ctr" eaLnBrk="1" hangingPunct="1">
                <a:lnSpc>
                  <a:spcPct val="170000"/>
                </a:lnSpc>
              </a:pPr>
              <a:r>
                <a:rPr lang="id-ID" altLang="id-ID" sz="100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Description Six</a:t>
              </a:r>
            </a:p>
          </p:txBody>
        </p:sp>
      </p:grpSp>
      <p:grpSp>
        <p:nvGrpSpPr>
          <p:cNvPr id="85" name="Group 31"/>
          <p:cNvGrpSpPr>
            <a:grpSpLocks/>
          </p:cNvGrpSpPr>
          <p:nvPr/>
        </p:nvGrpSpPr>
        <p:grpSpPr bwMode="auto">
          <a:xfrm>
            <a:off x="687801" y="2338602"/>
            <a:ext cx="2573573" cy="1343025"/>
            <a:chOff x="-260" y="0"/>
            <a:chExt cx="3274" cy="2256"/>
          </a:xfrm>
        </p:grpSpPr>
        <p:sp>
          <p:nvSpPr>
            <p:cNvPr id="86" name="Line 32"/>
            <p:cNvSpPr>
              <a:spLocks noChangeShapeType="1"/>
            </p:cNvSpPr>
            <p:nvPr/>
          </p:nvSpPr>
          <p:spPr bwMode="auto">
            <a:xfrm rot="10800000" flipH="1">
              <a:off x="-260" y="0"/>
              <a:ext cx="3274" cy="0"/>
            </a:xfrm>
            <a:prstGeom prst="line">
              <a:avLst/>
            </a:prstGeom>
            <a:noFill/>
            <a:ln w="12700">
              <a:solidFill>
                <a:schemeClr val="bg1">
                  <a:lumMod val="8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00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7" name="Line 33"/>
            <p:cNvSpPr>
              <a:spLocks noChangeShapeType="1"/>
            </p:cNvSpPr>
            <p:nvPr/>
          </p:nvSpPr>
          <p:spPr bwMode="auto">
            <a:xfrm rot="10800000" flipH="1">
              <a:off x="0" y="456"/>
              <a:ext cx="2789" cy="0"/>
            </a:xfrm>
            <a:prstGeom prst="line">
              <a:avLst/>
            </a:prstGeom>
            <a:noFill/>
            <a:ln w="12700">
              <a:solidFill>
                <a:schemeClr val="bg1">
                  <a:lumMod val="8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00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8" name="Line 34"/>
            <p:cNvSpPr>
              <a:spLocks noChangeShapeType="1"/>
            </p:cNvSpPr>
            <p:nvPr/>
          </p:nvSpPr>
          <p:spPr bwMode="auto">
            <a:xfrm rot="10800000" flipH="1">
              <a:off x="0" y="904"/>
              <a:ext cx="2789" cy="0"/>
            </a:xfrm>
            <a:prstGeom prst="line">
              <a:avLst/>
            </a:prstGeom>
            <a:noFill/>
            <a:ln w="12700">
              <a:solidFill>
                <a:schemeClr val="bg1">
                  <a:lumMod val="8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00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9" name="Line 35"/>
            <p:cNvSpPr>
              <a:spLocks noChangeShapeType="1"/>
            </p:cNvSpPr>
            <p:nvPr/>
          </p:nvSpPr>
          <p:spPr bwMode="auto">
            <a:xfrm rot="10800000" flipH="1">
              <a:off x="0" y="1360"/>
              <a:ext cx="2789" cy="0"/>
            </a:xfrm>
            <a:prstGeom prst="line">
              <a:avLst/>
            </a:prstGeom>
            <a:noFill/>
            <a:ln w="12700">
              <a:solidFill>
                <a:schemeClr val="bg1">
                  <a:lumMod val="8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00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0" name="Line 36"/>
            <p:cNvSpPr>
              <a:spLocks noChangeShapeType="1"/>
            </p:cNvSpPr>
            <p:nvPr/>
          </p:nvSpPr>
          <p:spPr bwMode="auto">
            <a:xfrm rot="10800000" flipH="1">
              <a:off x="0" y="1808"/>
              <a:ext cx="2789" cy="0"/>
            </a:xfrm>
            <a:prstGeom prst="line">
              <a:avLst/>
            </a:prstGeom>
            <a:noFill/>
            <a:ln w="12700">
              <a:solidFill>
                <a:schemeClr val="bg1">
                  <a:lumMod val="8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00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1" name="Line 37"/>
            <p:cNvSpPr>
              <a:spLocks noChangeShapeType="1"/>
            </p:cNvSpPr>
            <p:nvPr/>
          </p:nvSpPr>
          <p:spPr bwMode="auto">
            <a:xfrm rot="10800000" flipH="1">
              <a:off x="0" y="2256"/>
              <a:ext cx="2789" cy="0"/>
            </a:xfrm>
            <a:prstGeom prst="line">
              <a:avLst/>
            </a:prstGeom>
            <a:noFill/>
            <a:ln w="12700">
              <a:solidFill>
                <a:schemeClr val="bg1">
                  <a:lumMod val="8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00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92" name="TextBox 91"/>
          <p:cNvSpPr txBox="1"/>
          <p:nvPr/>
        </p:nvSpPr>
        <p:spPr>
          <a:xfrm>
            <a:off x="1719722" y="4310505"/>
            <a:ext cx="493547" cy="523220"/>
          </a:xfrm>
          <a:prstGeom prst="rect">
            <a:avLst/>
          </a:prstGeom>
          <a:noFill/>
        </p:spPr>
        <p:txBody>
          <a:bodyPr wrap="square" rtlCol="0">
            <a:spAutoFit/>
          </a:bodyPr>
          <a:lstStyle/>
          <a:p>
            <a:pPr algn="ctr"/>
            <a:r>
              <a:rPr lang="id-ID" sz="2800" dirty="0">
                <a:solidFill>
                  <a:schemeClr val="bg1"/>
                </a:solidFill>
                <a:latin typeface="FontAwesome" pitchFamily="2" charset="0"/>
              </a:rPr>
              <a:t></a:t>
            </a:r>
          </a:p>
        </p:txBody>
      </p:sp>
      <p:grpSp>
        <p:nvGrpSpPr>
          <p:cNvPr id="93" name="Group 92"/>
          <p:cNvGrpSpPr>
            <a:grpSpLocks noChangeAspect="1"/>
          </p:cNvGrpSpPr>
          <p:nvPr/>
        </p:nvGrpSpPr>
        <p:grpSpPr>
          <a:xfrm>
            <a:off x="4601660" y="5680700"/>
            <a:ext cx="761033" cy="750844"/>
            <a:chOff x="4758954" y="1923193"/>
            <a:chExt cx="620305" cy="612000"/>
          </a:xfrm>
        </p:grpSpPr>
        <p:sp>
          <p:nvSpPr>
            <p:cNvPr id="94" name="Flowchart: Off-page Connector 93"/>
            <p:cNvSpPr/>
            <p:nvPr/>
          </p:nvSpPr>
          <p:spPr>
            <a:xfrm>
              <a:off x="4758954" y="1923193"/>
              <a:ext cx="620305" cy="612000"/>
            </a:xfrm>
            <a:prstGeom prst="flowChartOffpage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endParaRPr>
            </a:p>
          </p:txBody>
        </p:sp>
        <p:cxnSp>
          <p:nvCxnSpPr>
            <p:cNvPr id="95" name="Straight Connector 94"/>
            <p:cNvCxnSpPr/>
            <p:nvPr/>
          </p:nvCxnSpPr>
          <p:spPr>
            <a:xfrm rot="10800000">
              <a:off x="4759496" y="1962310"/>
              <a:ext cx="612000" cy="0"/>
            </a:xfrm>
            <a:prstGeom prst="line">
              <a:avLst/>
            </a:prstGeom>
            <a:ln w="101600">
              <a:solidFill>
                <a:schemeClr val="accent3">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96" name="Group 31"/>
          <p:cNvGrpSpPr>
            <a:grpSpLocks/>
          </p:cNvGrpSpPr>
          <p:nvPr/>
        </p:nvGrpSpPr>
        <p:grpSpPr bwMode="auto">
          <a:xfrm>
            <a:off x="3902416" y="4116259"/>
            <a:ext cx="2162552" cy="1076325"/>
            <a:chOff x="-260" y="0"/>
            <a:chExt cx="3274" cy="1808"/>
          </a:xfrm>
        </p:grpSpPr>
        <p:sp>
          <p:nvSpPr>
            <p:cNvPr id="97" name="Line 32"/>
            <p:cNvSpPr>
              <a:spLocks noChangeShapeType="1"/>
            </p:cNvSpPr>
            <p:nvPr/>
          </p:nvSpPr>
          <p:spPr bwMode="auto">
            <a:xfrm rot="10800000" flipH="1">
              <a:off x="-260" y="0"/>
              <a:ext cx="3274" cy="0"/>
            </a:xfrm>
            <a:prstGeom prst="line">
              <a:avLst/>
            </a:prstGeom>
            <a:noFill/>
            <a:ln w="12700">
              <a:solidFill>
                <a:schemeClr val="bg1">
                  <a:lumMod val="8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00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8" name="Line 33"/>
            <p:cNvSpPr>
              <a:spLocks noChangeShapeType="1"/>
            </p:cNvSpPr>
            <p:nvPr/>
          </p:nvSpPr>
          <p:spPr bwMode="auto">
            <a:xfrm rot="10800000" flipH="1">
              <a:off x="0" y="456"/>
              <a:ext cx="2789" cy="0"/>
            </a:xfrm>
            <a:prstGeom prst="line">
              <a:avLst/>
            </a:prstGeom>
            <a:noFill/>
            <a:ln w="12700">
              <a:solidFill>
                <a:schemeClr val="bg1">
                  <a:lumMod val="8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00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9" name="Line 34"/>
            <p:cNvSpPr>
              <a:spLocks noChangeShapeType="1"/>
            </p:cNvSpPr>
            <p:nvPr/>
          </p:nvSpPr>
          <p:spPr bwMode="auto">
            <a:xfrm rot="10800000" flipH="1">
              <a:off x="0" y="904"/>
              <a:ext cx="2789" cy="0"/>
            </a:xfrm>
            <a:prstGeom prst="line">
              <a:avLst/>
            </a:prstGeom>
            <a:noFill/>
            <a:ln w="12700">
              <a:solidFill>
                <a:schemeClr val="bg1">
                  <a:lumMod val="8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00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0" name="Line 35"/>
            <p:cNvSpPr>
              <a:spLocks noChangeShapeType="1"/>
            </p:cNvSpPr>
            <p:nvPr/>
          </p:nvSpPr>
          <p:spPr bwMode="auto">
            <a:xfrm rot="10800000" flipH="1">
              <a:off x="0" y="1360"/>
              <a:ext cx="2789" cy="0"/>
            </a:xfrm>
            <a:prstGeom prst="line">
              <a:avLst/>
            </a:prstGeom>
            <a:noFill/>
            <a:ln w="12700">
              <a:solidFill>
                <a:schemeClr val="bg1">
                  <a:lumMod val="8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00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1" name="Line 36"/>
            <p:cNvSpPr>
              <a:spLocks noChangeShapeType="1"/>
            </p:cNvSpPr>
            <p:nvPr/>
          </p:nvSpPr>
          <p:spPr bwMode="auto">
            <a:xfrm rot="10800000" flipH="1">
              <a:off x="0" y="1808"/>
              <a:ext cx="2789" cy="0"/>
            </a:xfrm>
            <a:prstGeom prst="line">
              <a:avLst/>
            </a:prstGeom>
            <a:noFill/>
            <a:ln w="12700">
              <a:solidFill>
                <a:schemeClr val="bg1">
                  <a:lumMod val="8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00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102" name="TextBox 101"/>
          <p:cNvSpPr txBox="1"/>
          <p:nvPr/>
        </p:nvSpPr>
        <p:spPr>
          <a:xfrm>
            <a:off x="4760074" y="5742833"/>
            <a:ext cx="430266" cy="584775"/>
          </a:xfrm>
          <a:prstGeom prst="rect">
            <a:avLst/>
          </a:prstGeom>
          <a:noFill/>
        </p:spPr>
        <p:txBody>
          <a:bodyPr wrap="square" rtlCol="0">
            <a:spAutoFit/>
          </a:bodyPr>
          <a:lstStyle/>
          <a:p>
            <a:pPr algn="ctr"/>
            <a:r>
              <a:rPr lang="id-ID" sz="3200" dirty="0">
                <a:solidFill>
                  <a:schemeClr val="bg1"/>
                </a:solidFill>
                <a:latin typeface="FontAwesome" pitchFamily="2" charset="0"/>
              </a:rPr>
              <a:t></a:t>
            </a:r>
          </a:p>
        </p:txBody>
      </p:sp>
      <p:grpSp>
        <p:nvGrpSpPr>
          <p:cNvPr id="103" name="Group 102"/>
          <p:cNvGrpSpPr>
            <a:grpSpLocks/>
          </p:cNvGrpSpPr>
          <p:nvPr/>
        </p:nvGrpSpPr>
        <p:grpSpPr bwMode="auto">
          <a:xfrm>
            <a:off x="4061151" y="3277171"/>
            <a:ext cx="1754188" cy="2263773"/>
            <a:chOff x="216" y="-144"/>
            <a:chExt cx="2948" cy="3802"/>
          </a:xfrm>
        </p:grpSpPr>
        <p:sp>
          <p:nvSpPr>
            <p:cNvPr id="104" name="Rectangle 28"/>
            <p:cNvSpPr>
              <a:spLocks/>
            </p:cNvSpPr>
            <p:nvPr/>
          </p:nvSpPr>
          <p:spPr bwMode="auto">
            <a:xfrm>
              <a:off x="220" y="-144"/>
              <a:ext cx="2944"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eaLnBrk="1" hangingPunct="1"/>
              <a:r>
                <a:rPr lang="id-ID" altLang="id-ID" sz="120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Professional</a:t>
              </a:r>
              <a:endParaRPr lang="en-US" altLang="id-ID" sz="12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sp>
          <p:nvSpPr>
            <p:cNvPr id="105" name="Rectangle 29"/>
            <p:cNvSpPr>
              <a:spLocks/>
            </p:cNvSpPr>
            <p:nvPr/>
          </p:nvSpPr>
          <p:spPr bwMode="auto">
            <a:xfrm>
              <a:off x="216" y="232"/>
              <a:ext cx="2945" cy="1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eaLnBrk="1" fontAlgn="auto" hangingPunct="1">
                <a:spcBef>
                  <a:spcPts val="0"/>
                </a:spcBef>
                <a:spcAft>
                  <a:spcPts val="0"/>
                </a:spcAft>
                <a:defRPr/>
              </a:pPr>
              <a:r>
                <a:rPr lang="en-US" sz="4000" b="1" spc="-15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charset="0"/>
                </a:rPr>
                <a:t>$</a:t>
              </a:r>
              <a:r>
                <a:rPr lang="id-ID" sz="4000" b="1" spc="-15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charset="0"/>
                </a:rPr>
                <a:t>700</a:t>
              </a:r>
              <a:endParaRPr lang="en-US" sz="4000" b="1" spc="-15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charset="0"/>
              </a:endParaRPr>
            </a:p>
          </p:txBody>
        </p:sp>
        <p:sp>
          <p:nvSpPr>
            <p:cNvPr id="106" name="Rectangle 30"/>
            <p:cNvSpPr>
              <a:spLocks/>
            </p:cNvSpPr>
            <p:nvPr/>
          </p:nvSpPr>
          <p:spPr bwMode="auto">
            <a:xfrm>
              <a:off x="762" y="1074"/>
              <a:ext cx="1928" cy="2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a:lnSpc>
                  <a:spcPct val="170000"/>
                </a:lnSpc>
              </a:pPr>
              <a:r>
                <a:rPr lang="id-ID" altLang="id-ID" sz="10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Description One</a:t>
              </a:r>
              <a:endParaRPr lang="en-US" altLang="id-ID" sz="10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endParaRPr>
            </a:p>
            <a:p>
              <a:pPr algn="ctr">
                <a:lnSpc>
                  <a:spcPct val="170000"/>
                </a:lnSpc>
              </a:pPr>
              <a:r>
                <a:rPr lang="id-ID" altLang="id-ID" sz="10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Description Two</a:t>
              </a:r>
            </a:p>
            <a:p>
              <a:pPr algn="ctr">
                <a:lnSpc>
                  <a:spcPct val="170000"/>
                </a:lnSpc>
              </a:pPr>
              <a:r>
                <a:rPr lang="id-ID" altLang="id-ID" sz="10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Description Three</a:t>
              </a:r>
            </a:p>
            <a:p>
              <a:pPr algn="ctr">
                <a:lnSpc>
                  <a:spcPct val="170000"/>
                </a:lnSpc>
              </a:pPr>
              <a:r>
                <a:rPr lang="id-ID" altLang="id-ID" sz="10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Description Four</a:t>
              </a:r>
            </a:p>
            <a:p>
              <a:pPr algn="ctr">
                <a:lnSpc>
                  <a:spcPct val="170000"/>
                </a:lnSpc>
              </a:pPr>
              <a:r>
                <a:rPr lang="id-ID" altLang="id-ID" sz="10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Description </a:t>
              </a:r>
              <a:r>
                <a:rPr lang="id-ID" altLang="id-ID" sz="100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Five</a:t>
              </a:r>
              <a:endParaRPr lang="id-ID" altLang="id-ID" sz="10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endParaRPr>
            </a:p>
          </p:txBody>
        </p:sp>
      </p:grpSp>
      <p:grpSp>
        <p:nvGrpSpPr>
          <p:cNvPr id="107" name="Group 106"/>
          <p:cNvGrpSpPr>
            <a:grpSpLocks noChangeAspect="1"/>
          </p:cNvGrpSpPr>
          <p:nvPr/>
        </p:nvGrpSpPr>
        <p:grpSpPr>
          <a:xfrm>
            <a:off x="7710691" y="5380514"/>
            <a:ext cx="761033" cy="750844"/>
            <a:chOff x="4758954" y="1923193"/>
            <a:chExt cx="620305" cy="612000"/>
          </a:xfrm>
        </p:grpSpPr>
        <p:sp>
          <p:nvSpPr>
            <p:cNvPr id="108" name="Flowchart: Off-page Connector 107"/>
            <p:cNvSpPr/>
            <p:nvPr/>
          </p:nvSpPr>
          <p:spPr>
            <a:xfrm>
              <a:off x="4758954" y="1923193"/>
              <a:ext cx="620305" cy="612000"/>
            </a:xfrm>
            <a:prstGeom prst="flowChartOffpageConnector">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endParaRPr>
            </a:p>
          </p:txBody>
        </p:sp>
        <p:cxnSp>
          <p:nvCxnSpPr>
            <p:cNvPr id="109" name="Straight Connector 108"/>
            <p:cNvCxnSpPr/>
            <p:nvPr/>
          </p:nvCxnSpPr>
          <p:spPr>
            <a:xfrm rot="10800000">
              <a:off x="4759496" y="1962310"/>
              <a:ext cx="612000" cy="0"/>
            </a:xfrm>
            <a:prstGeom prst="line">
              <a:avLst/>
            </a:prstGeom>
            <a:ln w="101600">
              <a:solidFill>
                <a:schemeClr val="accent4">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110" name="Group 31"/>
          <p:cNvGrpSpPr>
            <a:grpSpLocks/>
          </p:cNvGrpSpPr>
          <p:nvPr/>
        </p:nvGrpSpPr>
        <p:grpSpPr bwMode="auto">
          <a:xfrm>
            <a:off x="7091316" y="4071373"/>
            <a:ext cx="2012740" cy="809625"/>
            <a:chOff x="-260" y="0"/>
            <a:chExt cx="3274" cy="1360"/>
          </a:xfrm>
        </p:grpSpPr>
        <p:sp>
          <p:nvSpPr>
            <p:cNvPr id="111" name="Line 32"/>
            <p:cNvSpPr>
              <a:spLocks noChangeShapeType="1"/>
            </p:cNvSpPr>
            <p:nvPr/>
          </p:nvSpPr>
          <p:spPr bwMode="auto">
            <a:xfrm rot="10800000" flipH="1">
              <a:off x="-260" y="0"/>
              <a:ext cx="3274" cy="0"/>
            </a:xfrm>
            <a:prstGeom prst="line">
              <a:avLst/>
            </a:prstGeom>
            <a:noFill/>
            <a:ln w="12700">
              <a:solidFill>
                <a:schemeClr val="bg1">
                  <a:lumMod val="8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00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2" name="Line 33"/>
            <p:cNvSpPr>
              <a:spLocks noChangeShapeType="1"/>
            </p:cNvSpPr>
            <p:nvPr/>
          </p:nvSpPr>
          <p:spPr bwMode="auto">
            <a:xfrm rot="10800000" flipH="1">
              <a:off x="0" y="456"/>
              <a:ext cx="2789" cy="0"/>
            </a:xfrm>
            <a:prstGeom prst="line">
              <a:avLst/>
            </a:prstGeom>
            <a:noFill/>
            <a:ln w="12700">
              <a:solidFill>
                <a:schemeClr val="bg1">
                  <a:lumMod val="8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00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3" name="Line 34"/>
            <p:cNvSpPr>
              <a:spLocks noChangeShapeType="1"/>
            </p:cNvSpPr>
            <p:nvPr/>
          </p:nvSpPr>
          <p:spPr bwMode="auto">
            <a:xfrm rot="10800000" flipH="1">
              <a:off x="0" y="904"/>
              <a:ext cx="2789" cy="0"/>
            </a:xfrm>
            <a:prstGeom prst="line">
              <a:avLst/>
            </a:prstGeom>
            <a:noFill/>
            <a:ln w="12700">
              <a:solidFill>
                <a:schemeClr val="bg1">
                  <a:lumMod val="8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00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4" name="Line 35"/>
            <p:cNvSpPr>
              <a:spLocks noChangeShapeType="1"/>
            </p:cNvSpPr>
            <p:nvPr/>
          </p:nvSpPr>
          <p:spPr bwMode="auto">
            <a:xfrm rot="10800000" flipH="1">
              <a:off x="0" y="1360"/>
              <a:ext cx="2789" cy="0"/>
            </a:xfrm>
            <a:prstGeom prst="line">
              <a:avLst/>
            </a:prstGeom>
            <a:noFill/>
            <a:ln w="12700">
              <a:solidFill>
                <a:schemeClr val="bg1">
                  <a:lumMod val="8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00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115" name="TextBox 114"/>
          <p:cNvSpPr txBox="1"/>
          <p:nvPr/>
        </p:nvSpPr>
        <p:spPr>
          <a:xfrm>
            <a:off x="7842325" y="5461392"/>
            <a:ext cx="493547" cy="584775"/>
          </a:xfrm>
          <a:prstGeom prst="rect">
            <a:avLst/>
          </a:prstGeom>
          <a:noFill/>
        </p:spPr>
        <p:txBody>
          <a:bodyPr wrap="square" rtlCol="0">
            <a:spAutoFit/>
          </a:bodyPr>
          <a:lstStyle/>
          <a:p>
            <a:pPr algn="ctr"/>
            <a:r>
              <a:rPr lang="id-ID" sz="3200" dirty="0">
                <a:solidFill>
                  <a:schemeClr val="bg1"/>
                </a:solidFill>
                <a:latin typeface="FontAwesome" pitchFamily="2" charset="0"/>
              </a:rPr>
              <a:t></a:t>
            </a:r>
          </a:p>
        </p:txBody>
      </p:sp>
      <p:grpSp>
        <p:nvGrpSpPr>
          <p:cNvPr id="116" name="Group 115"/>
          <p:cNvGrpSpPr>
            <a:grpSpLocks/>
          </p:cNvGrpSpPr>
          <p:nvPr/>
        </p:nvGrpSpPr>
        <p:grpSpPr bwMode="auto">
          <a:xfrm>
            <a:off x="7235541" y="3277171"/>
            <a:ext cx="1754188" cy="1992859"/>
            <a:chOff x="216" y="-288"/>
            <a:chExt cx="2948" cy="3347"/>
          </a:xfrm>
        </p:grpSpPr>
        <p:sp>
          <p:nvSpPr>
            <p:cNvPr id="117" name="Rectangle 28"/>
            <p:cNvSpPr>
              <a:spLocks/>
            </p:cNvSpPr>
            <p:nvPr/>
          </p:nvSpPr>
          <p:spPr bwMode="auto">
            <a:xfrm>
              <a:off x="220" y="-288"/>
              <a:ext cx="2944"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eaLnBrk="1" hangingPunct="1"/>
              <a:r>
                <a:rPr lang="id-ID" altLang="id-ID" sz="120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Semi Pro</a:t>
              </a:r>
              <a:endParaRPr lang="en-US" altLang="id-ID" sz="12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sp>
          <p:nvSpPr>
            <p:cNvPr id="118" name="Rectangle 29"/>
            <p:cNvSpPr>
              <a:spLocks/>
            </p:cNvSpPr>
            <p:nvPr/>
          </p:nvSpPr>
          <p:spPr bwMode="auto">
            <a:xfrm>
              <a:off x="216" y="64"/>
              <a:ext cx="2945" cy="1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eaLnBrk="1" fontAlgn="auto" hangingPunct="1">
                <a:spcBef>
                  <a:spcPts val="0"/>
                </a:spcBef>
                <a:spcAft>
                  <a:spcPts val="0"/>
                </a:spcAft>
                <a:defRPr/>
              </a:pPr>
              <a:r>
                <a:rPr lang="en-US" sz="4000" b="1" spc="-15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charset="0"/>
                </a:rPr>
                <a:t>$</a:t>
              </a:r>
              <a:r>
                <a:rPr lang="id-ID" sz="4000" b="1" spc="-15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charset="0"/>
                </a:rPr>
                <a:t>400</a:t>
              </a:r>
              <a:endParaRPr lang="en-US" sz="4000" b="1" spc="-15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charset="0"/>
              </a:endParaRPr>
            </a:p>
          </p:txBody>
        </p:sp>
        <p:sp>
          <p:nvSpPr>
            <p:cNvPr id="119" name="Rectangle 30"/>
            <p:cNvSpPr>
              <a:spLocks/>
            </p:cNvSpPr>
            <p:nvPr/>
          </p:nvSpPr>
          <p:spPr bwMode="auto">
            <a:xfrm>
              <a:off x="762" y="809"/>
              <a:ext cx="1928" cy="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a:lnSpc>
                  <a:spcPct val="170000"/>
                </a:lnSpc>
              </a:pPr>
              <a:r>
                <a:rPr lang="id-ID" altLang="id-ID" sz="10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Description One</a:t>
              </a:r>
              <a:endParaRPr lang="en-US" altLang="id-ID" sz="10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endParaRPr>
            </a:p>
            <a:p>
              <a:pPr algn="ctr">
                <a:lnSpc>
                  <a:spcPct val="170000"/>
                </a:lnSpc>
              </a:pPr>
              <a:r>
                <a:rPr lang="id-ID" altLang="id-ID" sz="10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Description Two</a:t>
              </a:r>
            </a:p>
            <a:p>
              <a:pPr algn="ctr">
                <a:lnSpc>
                  <a:spcPct val="170000"/>
                </a:lnSpc>
              </a:pPr>
              <a:r>
                <a:rPr lang="id-ID" altLang="id-ID" sz="10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Description Three</a:t>
              </a:r>
            </a:p>
            <a:p>
              <a:pPr algn="ctr">
                <a:lnSpc>
                  <a:spcPct val="170000"/>
                </a:lnSpc>
              </a:pPr>
              <a:r>
                <a:rPr lang="id-ID" altLang="id-ID" sz="10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Description </a:t>
              </a:r>
              <a:r>
                <a:rPr lang="id-ID" altLang="id-ID" sz="100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Four</a:t>
              </a:r>
              <a:endParaRPr lang="id-ID" altLang="id-ID" sz="10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endParaRPr>
            </a:p>
          </p:txBody>
        </p:sp>
      </p:grpSp>
      <p:grpSp>
        <p:nvGrpSpPr>
          <p:cNvPr id="127" name="Group 126"/>
          <p:cNvGrpSpPr>
            <a:grpSpLocks noChangeAspect="1"/>
          </p:cNvGrpSpPr>
          <p:nvPr/>
        </p:nvGrpSpPr>
        <p:grpSpPr>
          <a:xfrm>
            <a:off x="10311856" y="4147842"/>
            <a:ext cx="761033" cy="750844"/>
            <a:chOff x="4758954" y="1923193"/>
            <a:chExt cx="620305" cy="612000"/>
          </a:xfrm>
        </p:grpSpPr>
        <p:sp>
          <p:nvSpPr>
            <p:cNvPr id="128" name="Flowchart: Off-page Connector 127"/>
            <p:cNvSpPr/>
            <p:nvPr/>
          </p:nvSpPr>
          <p:spPr>
            <a:xfrm>
              <a:off x="4758954" y="1923193"/>
              <a:ext cx="620305" cy="612000"/>
            </a:xfrm>
            <a:prstGeom prst="flowChartOffpageConnector">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endParaRPr>
            </a:p>
          </p:txBody>
        </p:sp>
        <p:cxnSp>
          <p:nvCxnSpPr>
            <p:cNvPr id="129" name="Straight Connector 128"/>
            <p:cNvCxnSpPr/>
            <p:nvPr/>
          </p:nvCxnSpPr>
          <p:spPr>
            <a:xfrm rot="10800000">
              <a:off x="4759496" y="1962310"/>
              <a:ext cx="612000" cy="0"/>
            </a:xfrm>
            <a:prstGeom prst="line">
              <a:avLst/>
            </a:prstGeom>
            <a:ln w="101600">
              <a:solidFill>
                <a:schemeClr val="accent5">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130" name="Group 31"/>
          <p:cNvGrpSpPr>
            <a:grpSpLocks/>
          </p:cNvGrpSpPr>
          <p:nvPr/>
        </p:nvGrpSpPr>
        <p:grpSpPr bwMode="auto">
          <a:xfrm>
            <a:off x="9885148" y="3369902"/>
            <a:ext cx="1616363" cy="271463"/>
            <a:chOff x="-260" y="0"/>
            <a:chExt cx="3274" cy="456"/>
          </a:xfrm>
        </p:grpSpPr>
        <p:sp>
          <p:nvSpPr>
            <p:cNvPr id="131" name="Line 32"/>
            <p:cNvSpPr>
              <a:spLocks noChangeShapeType="1"/>
            </p:cNvSpPr>
            <p:nvPr/>
          </p:nvSpPr>
          <p:spPr bwMode="auto">
            <a:xfrm rot="10800000" flipH="1">
              <a:off x="-260" y="0"/>
              <a:ext cx="3274" cy="0"/>
            </a:xfrm>
            <a:prstGeom prst="line">
              <a:avLst/>
            </a:prstGeom>
            <a:noFill/>
            <a:ln w="12700">
              <a:solidFill>
                <a:schemeClr val="bg1">
                  <a:lumMod val="8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00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32" name="Line 33"/>
            <p:cNvSpPr>
              <a:spLocks noChangeShapeType="1"/>
            </p:cNvSpPr>
            <p:nvPr/>
          </p:nvSpPr>
          <p:spPr bwMode="auto">
            <a:xfrm rot="10800000" flipH="1">
              <a:off x="0" y="456"/>
              <a:ext cx="2789" cy="0"/>
            </a:xfrm>
            <a:prstGeom prst="line">
              <a:avLst/>
            </a:prstGeom>
            <a:noFill/>
            <a:ln w="12700">
              <a:solidFill>
                <a:schemeClr val="bg1">
                  <a:lumMod val="85000"/>
                </a:schemeClr>
              </a:solidFill>
              <a:miter lim="800000"/>
              <a:headEnd/>
              <a:tailEnd/>
            </a:ln>
            <a:extLst>
              <a:ext uri="{909E8E84-426E-40DD-AFC4-6F175D3DCCD1}">
                <a14:hiddenFill xmlns:a14="http://schemas.microsoft.com/office/drawing/2010/main">
                  <a:noFill/>
                </a14:hiddenFill>
              </a:ext>
            </a:extLst>
          </p:spPr>
          <p:txBody>
            <a:bodyPr lIns="0" tIns="0" rIns="0" bIns="0"/>
            <a:lstStyle/>
            <a:p>
              <a:endParaRPr lang="id-ID" sz="200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133" name="Group 132"/>
          <p:cNvGrpSpPr>
            <a:grpSpLocks/>
          </p:cNvGrpSpPr>
          <p:nvPr/>
        </p:nvGrpSpPr>
        <p:grpSpPr bwMode="auto">
          <a:xfrm>
            <a:off x="9826175" y="2488840"/>
            <a:ext cx="1754188" cy="1441503"/>
            <a:chOff x="216" y="-312"/>
            <a:chExt cx="2948" cy="2421"/>
          </a:xfrm>
        </p:grpSpPr>
        <p:sp>
          <p:nvSpPr>
            <p:cNvPr id="134" name="Rectangle 28"/>
            <p:cNvSpPr>
              <a:spLocks/>
            </p:cNvSpPr>
            <p:nvPr/>
          </p:nvSpPr>
          <p:spPr bwMode="auto">
            <a:xfrm>
              <a:off x="220" y="-312"/>
              <a:ext cx="2944" cy="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eaLnBrk="1" hangingPunct="1"/>
              <a:r>
                <a:rPr lang="id-ID" altLang="id-ID" sz="120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Basic</a:t>
              </a:r>
              <a:endParaRPr lang="en-US" altLang="id-ID" sz="12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sp>
          <p:nvSpPr>
            <p:cNvPr id="135" name="Rectangle 29"/>
            <p:cNvSpPr>
              <a:spLocks/>
            </p:cNvSpPr>
            <p:nvPr/>
          </p:nvSpPr>
          <p:spPr bwMode="auto">
            <a:xfrm>
              <a:off x="216" y="136"/>
              <a:ext cx="2945" cy="1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eaLnBrk="1" fontAlgn="auto" hangingPunct="1">
                <a:spcBef>
                  <a:spcPts val="0"/>
                </a:spcBef>
                <a:spcAft>
                  <a:spcPts val="0"/>
                </a:spcAft>
                <a:defRPr/>
              </a:pPr>
              <a:r>
                <a:rPr lang="en-US" sz="4000" b="1" spc="-15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charset="0"/>
                </a:rPr>
                <a:t>$</a:t>
              </a:r>
              <a:r>
                <a:rPr lang="id-ID" sz="4000" b="1" spc="-15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charset="0"/>
                </a:rPr>
                <a:t>250</a:t>
              </a:r>
              <a:endParaRPr lang="en-US" sz="4000" b="1" spc="-15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Bebas Neue" charset="0"/>
              </a:endParaRPr>
            </a:p>
          </p:txBody>
        </p:sp>
        <p:sp>
          <p:nvSpPr>
            <p:cNvPr id="136" name="Rectangle 30"/>
            <p:cNvSpPr>
              <a:spLocks/>
            </p:cNvSpPr>
            <p:nvPr/>
          </p:nvSpPr>
          <p:spPr bwMode="auto">
            <a:xfrm>
              <a:off x="762" y="1121"/>
              <a:ext cx="1928" cy="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a:lnSpc>
                  <a:spcPct val="170000"/>
                </a:lnSpc>
              </a:pPr>
              <a:r>
                <a:rPr lang="id-ID" altLang="id-ID" sz="10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Description One</a:t>
              </a:r>
              <a:endParaRPr lang="en-US" altLang="id-ID" sz="10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endParaRPr>
            </a:p>
            <a:p>
              <a:pPr algn="ctr">
                <a:lnSpc>
                  <a:spcPct val="170000"/>
                </a:lnSpc>
              </a:pPr>
              <a:r>
                <a:rPr lang="id-ID" altLang="id-ID" sz="10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Description </a:t>
              </a:r>
              <a:r>
                <a:rPr lang="id-ID" altLang="id-ID" sz="1000" dirty="0" smtClean="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rPr>
                <a:t>Two</a:t>
              </a:r>
              <a:endParaRPr lang="id-ID" altLang="id-ID" sz="1000" dirty="0">
                <a:solidFill>
                  <a:schemeClr val="bg1">
                    <a:lumMod val="95000"/>
                  </a:schemeClr>
                </a:solidFill>
                <a:latin typeface="Open Sans" panose="020B0606030504020204" pitchFamily="34" charset="0"/>
                <a:ea typeface="Open Sans" panose="020B0606030504020204" pitchFamily="34" charset="0"/>
                <a:cs typeface="Open Sans" panose="020B0606030504020204" pitchFamily="34" charset="0"/>
                <a:sym typeface="Lato Light"/>
              </a:endParaRPr>
            </a:p>
          </p:txBody>
        </p:sp>
      </p:grpSp>
      <p:sp>
        <p:nvSpPr>
          <p:cNvPr id="137" name="TextBox 136"/>
          <p:cNvSpPr txBox="1"/>
          <p:nvPr/>
        </p:nvSpPr>
        <p:spPr>
          <a:xfrm>
            <a:off x="10454266" y="4194225"/>
            <a:ext cx="493547" cy="646331"/>
          </a:xfrm>
          <a:prstGeom prst="rect">
            <a:avLst/>
          </a:prstGeom>
          <a:noFill/>
        </p:spPr>
        <p:txBody>
          <a:bodyPr wrap="square" rtlCol="0">
            <a:spAutoFit/>
          </a:bodyPr>
          <a:lstStyle/>
          <a:p>
            <a:pPr algn="ctr"/>
            <a:r>
              <a:rPr lang="id-ID" sz="3600" dirty="0">
                <a:solidFill>
                  <a:schemeClr val="bg1"/>
                </a:solidFill>
                <a:latin typeface="FontAwesome" pitchFamily="2" charset="0"/>
              </a:rPr>
              <a:t></a:t>
            </a:r>
          </a:p>
        </p:txBody>
      </p:sp>
      <p:sp>
        <p:nvSpPr>
          <p:cNvPr id="141" name="Curved Up Arrow 140"/>
          <p:cNvSpPr/>
          <p:nvPr/>
        </p:nvSpPr>
        <p:spPr>
          <a:xfrm>
            <a:off x="1733789" y="5055663"/>
            <a:ext cx="9353167" cy="1591841"/>
          </a:xfrm>
          <a:prstGeom prst="curvedUpArrow">
            <a:avLst/>
          </a:prstGeom>
          <a:gradFill flip="none" rotWithShape="1">
            <a:gsLst>
              <a:gs pos="0">
                <a:schemeClr val="accent2">
                  <a:lumMod val="40000"/>
                  <a:lumOff val="60000"/>
                </a:schemeClr>
              </a:gs>
              <a:gs pos="65000">
                <a:schemeClr val="accent4">
                  <a:lumMod val="40000"/>
                  <a:lumOff val="60000"/>
                </a:schemeClr>
              </a:gs>
              <a:gs pos="47000">
                <a:schemeClr val="accent3">
                  <a:lumMod val="20000"/>
                  <a:lumOff val="80000"/>
                </a:schemeClr>
              </a:gs>
              <a:gs pos="100000">
                <a:schemeClr val="accent5"/>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Tree>
    <p:extLst>
      <p:ext uri="{BB962C8B-B14F-4D97-AF65-F5344CB8AC3E}">
        <p14:creationId xmlns:p14="http://schemas.microsoft.com/office/powerpoint/2010/main" val="177580852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53" presetClass="entr" presetSubtype="16" fill="hold" grpId="0" nodeType="withEffect">
                                  <p:stCondLst>
                                    <p:cond delay="1000"/>
                                  </p:stCondLst>
                                  <p:childTnLst>
                                    <p:set>
                                      <p:cBhvr>
                                        <p:cTn id="12" dur="1" fill="hold">
                                          <p:stCondLst>
                                            <p:cond delay="0"/>
                                          </p:stCondLst>
                                        </p:cTn>
                                        <p:tgtEl>
                                          <p:spTgt spid="71"/>
                                        </p:tgtEl>
                                        <p:attrNameLst>
                                          <p:attrName>style.visibility</p:attrName>
                                        </p:attrNameLst>
                                      </p:cBhvr>
                                      <p:to>
                                        <p:strVal val="visible"/>
                                      </p:to>
                                    </p:set>
                                    <p:anim calcmode="lin" valueType="num">
                                      <p:cBhvr>
                                        <p:cTn id="13" dur="1000" fill="hold"/>
                                        <p:tgtEl>
                                          <p:spTgt spid="71"/>
                                        </p:tgtEl>
                                        <p:attrNameLst>
                                          <p:attrName>ppt_w</p:attrName>
                                        </p:attrNameLst>
                                      </p:cBhvr>
                                      <p:tavLst>
                                        <p:tav tm="0">
                                          <p:val>
                                            <p:fltVal val="0"/>
                                          </p:val>
                                        </p:tav>
                                        <p:tav tm="100000">
                                          <p:val>
                                            <p:strVal val="#ppt_w"/>
                                          </p:val>
                                        </p:tav>
                                      </p:tavLst>
                                    </p:anim>
                                    <p:anim calcmode="lin" valueType="num">
                                      <p:cBhvr>
                                        <p:cTn id="14" dur="1000" fill="hold"/>
                                        <p:tgtEl>
                                          <p:spTgt spid="71"/>
                                        </p:tgtEl>
                                        <p:attrNameLst>
                                          <p:attrName>ppt_h</p:attrName>
                                        </p:attrNameLst>
                                      </p:cBhvr>
                                      <p:tavLst>
                                        <p:tav tm="0">
                                          <p:val>
                                            <p:fltVal val="0"/>
                                          </p:val>
                                        </p:tav>
                                        <p:tav tm="100000">
                                          <p:val>
                                            <p:strVal val="#ppt_h"/>
                                          </p:val>
                                        </p:tav>
                                      </p:tavLst>
                                    </p:anim>
                                    <p:animEffect transition="in" filter="fade">
                                      <p:cBhvr>
                                        <p:cTn id="15" dur="1000"/>
                                        <p:tgtEl>
                                          <p:spTgt spid="71"/>
                                        </p:tgtEl>
                                      </p:cBhvr>
                                    </p:animEffect>
                                  </p:childTnLst>
                                </p:cTn>
                              </p:par>
                              <p:par>
                                <p:cTn id="16" presetID="53" presetClass="entr" presetSubtype="16" fill="hold" grpId="0" nodeType="withEffect">
                                  <p:stCondLst>
                                    <p:cond delay="1000"/>
                                  </p:stCondLst>
                                  <p:childTnLst>
                                    <p:set>
                                      <p:cBhvr>
                                        <p:cTn id="17" dur="1" fill="hold">
                                          <p:stCondLst>
                                            <p:cond delay="0"/>
                                          </p:stCondLst>
                                        </p:cTn>
                                        <p:tgtEl>
                                          <p:spTgt spid="70"/>
                                        </p:tgtEl>
                                        <p:attrNameLst>
                                          <p:attrName>style.visibility</p:attrName>
                                        </p:attrNameLst>
                                      </p:cBhvr>
                                      <p:to>
                                        <p:strVal val="visible"/>
                                      </p:to>
                                    </p:set>
                                    <p:anim calcmode="lin" valueType="num">
                                      <p:cBhvr>
                                        <p:cTn id="18" dur="1000" fill="hold"/>
                                        <p:tgtEl>
                                          <p:spTgt spid="70"/>
                                        </p:tgtEl>
                                        <p:attrNameLst>
                                          <p:attrName>ppt_w</p:attrName>
                                        </p:attrNameLst>
                                      </p:cBhvr>
                                      <p:tavLst>
                                        <p:tav tm="0">
                                          <p:val>
                                            <p:fltVal val="0"/>
                                          </p:val>
                                        </p:tav>
                                        <p:tav tm="100000">
                                          <p:val>
                                            <p:strVal val="#ppt_w"/>
                                          </p:val>
                                        </p:tav>
                                      </p:tavLst>
                                    </p:anim>
                                    <p:anim calcmode="lin" valueType="num">
                                      <p:cBhvr>
                                        <p:cTn id="19" dur="1000" fill="hold"/>
                                        <p:tgtEl>
                                          <p:spTgt spid="70"/>
                                        </p:tgtEl>
                                        <p:attrNameLst>
                                          <p:attrName>ppt_h</p:attrName>
                                        </p:attrNameLst>
                                      </p:cBhvr>
                                      <p:tavLst>
                                        <p:tav tm="0">
                                          <p:val>
                                            <p:fltVal val="0"/>
                                          </p:val>
                                        </p:tav>
                                        <p:tav tm="100000">
                                          <p:val>
                                            <p:strVal val="#ppt_h"/>
                                          </p:val>
                                        </p:tav>
                                      </p:tavLst>
                                    </p:anim>
                                    <p:animEffect transition="in" filter="fade">
                                      <p:cBhvr>
                                        <p:cTn id="20" dur="1000"/>
                                        <p:tgtEl>
                                          <p:spTgt spid="70"/>
                                        </p:tgtEl>
                                      </p:cBhvr>
                                    </p:animEffect>
                                  </p:childTnLst>
                                </p:cTn>
                              </p:par>
                              <p:par>
                                <p:cTn id="21" presetID="53" presetClass="entr" presetSubtype="16" fill="hold" grpId="0" nodeType="withEffect">
                                  <p:stCondLst>
                                    <p:cond delay="1000"/>
                                  </p:stCondLst>
                                  <p:childTnLst>
                                    <p:set>
                                      <p:cBhvr>
                                        <p:cTn id="22" dur="1" fill="hold">
                                          <p:stCondLst>
                                            <p:cond delay="0"/>
                                          </p:stCondLst>
                                        </p:cTn>
                                        <p:tgtEl>
                                          <p:spTgt spid="73"/>
                                        </p:tgtEl>
                                        <p:attrNameLst>
                                          <p:attrName>style.visibility</p:attrName>
                                        </p:attrNameLst>
                                      </p:cBhvr>
                                      <p:to>
                                        <p:strVal val="visible"/>
                                      </p:to>
                                    </p:set>
                                    <p:anim calcmode="lin" valueType="num">
                                      <p:cBhvr>
                                        <p:cTn id="23" dur="1000" fill="hold"/>
                                        <p:tgtEl>
                                          <p:spTgt spid="73"/>
                                        </p:tgtEl>
                                        <p:attrNameLst>
                                          <p:attrName>ppt_w</p:attrName>
                                        </p:attrNameLst>
                                      </p:cBhvr>
                                      <p:tavLst>
                                        <p:tav tm="0">
                                          <p:val>
                                            <p:fltVal val="0"/>
                                          </p:val>
                                        </p:tav>
                                        <p:tav tm="100000">
                                          <p:val>
                                            <p:strVal val="#ppt_w"/>
                                          </p:val>
                                        </p:tav>
                                      </p:tavLst>
                                    </p:anim>
                                    <p:anim calcmode="lin" valueType="num">
                                      <p:cBhvr>
                                        <p:cTn id="24" dur="1000" fill="hold"/>
                                        <p:tgtEl>
                                          <p:spTgt spid="73"/>
                                        </p:tgtEl>
                                        <p:attrNameLst>
                                          <p:attrName>ppt_h</p:attrName>
                                        </p:attrNameLst>
                                      </p:cBhvr>
                                      <p:tavLst>
                                        <p:tav tm="0">
                                          <p:val>
                                            <p:fltVal val="0"/>
                                          </p:val>
                                        </p:tav>
                                        <p:tav tm="100000">
                                          <p:val>
                                            <p:strVal val="#ppt_h"/>
                                          </p:val>
                                        </p:tav>
                                      </p:tavLst>
                                    </p:anim>
                                    <p:animEffect transition="in" filter="fade">
                                      <p:cBhvr>
                                        <p:cTn id="25" dur="1000"/>
                                        <p:tgtEl>
                                          <p:spTgt spid="73"/>
                                        </p:tgtEl>
                                      </p:cBhvr>
                                    </p:animEffect>
                                  </p:childTnLst>
                                </p:cTn>
                              </p:par>
                              <p:par>
                                <p:cTn id="26" presetID="53" presetClass="entr" presetSubtype="16" fill="hold" grpId="0" nodeType="withEffect">
                                  <p:stCondLst>
                                    <p:cond delay="1000"/>
                                  </p:stCondLst>
                                  <p:childTnLst>
                                    <p:set>
                                      <p:cBhvr>
                                        <p:cTn id="27" dur="1" fill="hold">
                                          <p:stCondLst>
                                            <p:cond delay="0"/>
                                          </p:stCondLst>
                                        </p:cTn>
                                        <p:tgtEl>
                                          <p:spTgt spid="72"/>
                                        </p:tgtEl>
                                        <p:attrNameLst>
                                          <p:attrName>style.visibility</p:attrName>
                                        </p:attrNameLst>
                                      </p:cBhvr>
                                      <p:to>
                                        <p:strVal val="visible"/>
                                      </p:to>
                                    </p:set>
                                    <p:anim calcmode="lin" valueType="num">
                                      <p:cBhvr>
                                        <p:cTn id="28" dur="1000" fill="hold"/>
                                        <p:tgtEl>
                                          <p:spTgt spid="72"/>
                                        </p:tgtEl>
                                        <p:attrNameLst>
                                          <p:attrName>ppt_w</p:attrName>
                                        </p:attrNameLst>
                                      </p:cBhvr>
                                      <p:tavLst>
                                        <p:tav tm="0">
                                          <p:val>
                                            <p:fltVal val="0"/>
                                          </p:val>
                                        </p:tav>
                                        <p:tav tm="100000">
                                          <p:val>
                                            <p:strVal val="#ppt_w"/>
                                          </p:val>
                                        </p:tav>
                                      </p:tavLst>
                                    </p:anim>
                                    <p:anim calcmode="lin" valueType="num">
                                      <p:cBhvr>
                                        <p:cTn id="29" dur="1000" fill="hold"/>
                                        <p:tgtEl>
                                          <p:spTgt spid="72"/>
                                        </p:tgtEl>
                                        <p:attrNameLst>
                                          <p:attrName>ppt_h</p:attrName>
                                        </p:attrNameLst>
                                      </p:cBhvr>
                                      <p:tavLst>
                                        <p:tav tm="0">
                                          <p:val>
                                            <p:fltVal val="0"/>
                                          </p:val>
                                        </p:tav>
                                        <p:tav tm="100000">
                                          <p:val>
                                            <p:strVal val="#ppt_h"/>
                                          </p:val>
                                        </p:tav>
                                      </p:tavLst>
                                    </p:anim>
                                    <p:animEffect transition="in" filter="fade">
                                      <p:cBhvr>
                                        <p:cTn id="30" dur="1000"/>
                                        <p:tgtEl>
                                          <p:spTgt spid="72"/>
                                        </p:tgtEl>
                                      </p:cBhvr>
                                    </p:animEffect>
                                  </p:childTnLst>
                                </p:cTn>
                              </p:par>
                              <p:par>
                                <p:cTn id="31" presetID="53" presetClass="entr" presetSubtype="16" fill="hold" grpId="0" nodeType="withEffect">
                                  <p:stCondLst>
                                    <p:cond delay="1000"/>
                                  </p:stCondLst>
                                  <p:childTnLst>
                                    <p:set>
                                      <p:cBhvr>
                                        <p:cTn id="32" dur="1" fill="hold">
                                          <p:stCondLst>
                                            <p:cond delay="0"/>
                                          </p:stCondLst>
                                        </p:cTn>
                                        <p:tgtEl>
                                          <p:spTgt spid="75"/>
                                        </p:tgtEl>
                                        <p:attrNameLst>
                                          <p:attrName>style.visibility</p:attrName>
                                        </p:attrNameLst>
                                      </p:cBhvr>
                                      <p:to>
                                        <p:strVal val="visible"/>
                                      </p:to>
                                    </p:set>
                                    <p:anim calcmode="lin" valueType="num">
                                      <p:cBhvr>
                                        <p:cTn id="33" dur="1000" fill="hold"/>
                                        <p:tgtEl>
                                          <p:spTgt spid="75"/>
                                        </p:tgtEl>
                                        <p:attrNameLst>
                                          <p:attrName>ppt_w</p:attrName>
                                        </p:attrNameLst>
                                      </p:cBhvr>
                                      <p:tavLst>
                                        <p:tav tm="0">
                                          <p:val>
                                            <p:fltVal val="0"/>
                                          </p:val>
                                        </p:tav>
                                        <p:tav tm="100000">
                                          <p:val>
                                            <p:strVal val="#ppt_w"/>
                                          </p:val>
                                        </p:tav>
                                      </p:tavLst>
                                    </p:anim>
                                    <p:anim calcmode="lin" valueType="num">
                                      <p:cBhvr>
                                        <p:cTn id="34" dur="1000" fill="hold"/>
                                        <p:tgtEl>
                                          <p:spTgt spid="75"/>
                                        </p:tgtEl>
                                        <p:attrNameLst>
                                          <p:attrName>ppt_h</p:attrName>
                                        </p:attrNameLst>
                                      </p:cBhvr>
                                      <p:tavLst>
                                        <p:tav tm="0">
                                          <p:val>
                                            <p:fltVal val="0"/>
                                          </p:val>
                                        </p:tav>
                                        <p:tav tm="100000">
                                          <p:val>
                                            <p:strVal val="#ppt_h"/>
                                          </p:val>
                                        </p:tav>
                                      </p:tavLst>
                                    </p:anim>
                                    <p:animEffect transition="in" filter="fade">
                                      <p:cBhvr>
                                        <p:cTn id="35" dur="1000"/>
                                        <p:tgtEl>
                                          <p:spTgt spid="75"/>
                                        </p:tgtEl>
                                      </p:cBhvr>
                                    </p:animEffect>
                                  </p:childTnLst>
                                </p:cTn>
                              </p:par>
                              <p:par>
                                <p:cTn id="36" presetID="53" presetClass="entr" presetSubtype="16" fill="hold" grpId="0" nodeType="withEffect">
                                  <p:stCondLst>
                                    <p:cond delay="1000"/>
                                  </p:stCondLst>
                                  <p:childTnLst>
                                    <p:set>
                                      <p:cBhvr>
                                        <p:cTn id="37" dur="1" fill="hold">
                                          <p:stCondLst>
                                            <p:cond delay="0"/>
                                          </p:stCondLst>
                                        </p:cTn>
                                        <p:tgtEl>
                                          <p:spTgt spid="74"/>
                                        </p:tgtEl>
                                        <p:attrNameLst>
                                          <p:attrName>style.visibility</p:attrName>
                                        </p:attrNameLst>
                                      </p:cBhvr>
                                      <p:to>
                                        <p:strVal val="visible"/>
                                      </p:to>
                                    </p:set>
                                    <p:anim calcmode="lin" valueType="num">
                                      <p:cBhvr>
                                        <p:cTn id="38" dur="1000" fill="hold"/>
                                        <p:tgtEl>
                                          <p:spTgt spid="74"/>
                                        </p:tgtEl>
                                        <p:attrNameLst>
                                          <p:attrName>ppt_w</p:attrName>
                                        </p:attrNameLst>
                                      </p:cBhvr>
                                      <p:tavLst>
                                        <p:tav tm="0">
                                          <p:val>
                                            <p:fltVal val="0"/>
                                          </p:val>
                                        </p:tav>
                                        <p:tav tm="100000">
                                          <p:val>
                                            <p:strVal val="#ppt_w"/>
                                          </p:val>
                                        </p:tav>
                                      </p:tavLst>
                                    </p:anim>
                                    <p:anim calcmode="lin" valueType="num">
                                      <p:cBhvr>
                                        <p:cTn id="39" dur="1000" fill="hold"/>
                                        <p:tgtEl>
                                          <p:spTgt spid="74"/>
                                        </p:tgtEl>
                                        <p:attrNameLst>
                                          <p:attrName>ppt_h</p:attrName>
                                        </p:attrNameLst>
                                      </p:cBhvr>
                                      <p:tavLst>
                                        <p:tav tm="0">
                                          <p:val>
                                            <p:fltVal val="0"/>
                                          </p:val>
                                        </p:tav>
                                        <p:tav tm="100000">
                                          <p:val>
                                            <p:strVal val="#ppt_h"/>
                                          </p:val>
                                        </p:tav>
                                      </p:tavLst>
                                    </p:anim>
                                    <p:animEffect transition="in" filter="fade">
                                      <p:cBhvr>
                                        <p:cTn id="40" dur="1000"/>
                                        <p:tgtEl>
                                          <p:spTgt spid="74"/>
                                        </p:tgtEl>
                                      </p:cBhvr>
                                    </p:animEffect>
                                  </p:childTnLst>
                                </p:cTn>
                              </p:par>
                              <p:par>
                                <p:cTn id="41" presetID="53" presetClass="entr" presetSubtype="16" fill="hold" grpId="0" nodeType="withEffect">
                                  <p:stCondLst>
                                    <p:cond delay="1000"/>
                                  </p:stCondLst>
                                  <p:childTnLst>
                                    <p:set>
                                      <p:cBhvr>
                                        <p:cTn id="42" dur="1" fill="hold">
                                          <p:stCondLst>
                                            <p:cond delay="0"/>
                                          </p:stCondLst>
                                        </p:cTn>
                                        <p:tgtEl>
                                          <p:spTgt spid="77"/>
                                        </p:tgtEl>
                                        <p:attrNameLst>
                                          <p:attrName>style.visibility</p:attrName>
                                        </p:attrNameLst>
                                      </p:cBhvr>
                                      <p:to>
                                        <p:strVal val="visible"/>
                                      </p:to>
                                    </p:set>
                                    <p:anim calcmode="lin" valueType="num">
                                      <p:cBhvr>
                                        <p:cTn id="43" dur="1000" fill="hold"/>
                                        <p:tgtEl>
                                          <p:spTgt spid="77"/>
                                        </p:tgtEl>
                                        <p:attrNameLst>
                                          <p:attrName>ppt_w</p:attrName>
                                        </p:attrNameLst>
                                      </p:cBhvr>
                                      <p:tavLst>
                                        <p:tav tm="0">
                                          <p:val>
                                            <p:fltVal val="0"/>
                                          </p:val>
                                        </p:tav>
                                        <p:tav tm="100000">
                                          <p:val>
                                            <p:strVal val="#ppt_w"/>
                                          </p:val>
                                        </p:tav>
                                      </p:tavLst>
                                    </p:anim>
                                    <p:anim calcmode="lin" valueType="num">
                                      <p:cBhvr>
                                        <p:cTn id="44" dur="1000" fill="hold"/>
                                        <p:tgtEl>
                                          <p:spTgt spid="77"/>
                                        </p:tgtEl>
                                        <p:attrNameLst>
                                          <p:attrName>ppt_h</p:attrName>
                                        </p:attrNameLst>
                                      </p:cBhvr>
                                      <p:tavLst>
                                        <p:tav tm="0">
                                          <p:val>
                                            <p:fltVal val="0"/>
                                          </p:val>
                                        </p:tav>
                                        <p:tav tm="100000">
                                          <p:val>
                                            <p:strVal val="#ppt_h"/>
                                          </p:val>
                                        </p:tav>
                                      </p:tavLst>
                                    </p:anim>
                                    <p:animEffect transition="in" filter="fade">
                                      <p:cBhvr>
                                        <p:cTn id="45" dur="1000"/>
                                        <p:tgtEl>
                                          <p:spTgt spid="77"/>
                                        </p:tgtEl>
                                      </p:cBhvr>
                                    </p:animEffect>
                                  </p:childTnLst>
                                </p:cTn>
                              </p:par>
                              <p:par>
                                <p:cTn id="46" presetID="53" presetClass="entr" presetSubtype="16" fill="hold" grpId="0" nodeType="withEffect">
                                  <p:stCondLst>
                                    <p:cond delay="1000"/>
                                  </p:stCondLst>
                                  <p:childTnLst>
                                    <p:set>
                                      <p:cBhvr>
                                        <p:cTn id="47" dur="1" fill="hold">
                                          <p:stCondLst>
                                            <p:cond delay="0"/>
                                          </p:stCondLst>
                                        </p:cTn>
                                        <p:tgtEl>
                                          <p:spTgt spid="76"/>
                                        </p:tgtEl>
                                        <p:attrNameLst>
                                          <p:attrName>style.visibility</p:attrName>
                                        </p:attrNameLst>
                                      </p:cBhvr>
                                      <p:to>
                                        <p:strVal val="visible"/>
                                      </p:to>
                                    </p:set>
                                    <p:anim calcmode="lin" valueType="num">
                                      <p:cBhvr>
                                        <p:cTn id="48" dur="1000" fill="hold"/>
                                        <p:tgtEl>
                                          <p:spTgt spid="76"/>
                                        </p:tgtEl>
                                        <p:attrNameLst>
                                          <p:attrName>ppt_w</p:attrName>
                                        </p:attrNameLst>
                                      </p:cBhvr>
                                      <p:tavLst>
                                        <p:tav tm="0">
                                          <p:val>
                                            <p:fltVal val="0"/>
                                          </p:val>
                                        </p:tav>
                                        <p:tav tm="100000">
                                          <p:val>
                                            <p:strVal val="#ppt_w"/>
                                          </p:val>
                                        </p:tav>
                                      </p:tavLst>
                                    </p:anim>
                                    <p:anim calcmode="lin" valueType="num">
                                      <p:cBhvr>
                                        <p:cTn id="49" dur="1000" fill="hold"/>
                                        <p:tgtEl>
                                          <p:spTgt spid="76"/>
                                        </p:tgtEl>
                                        <p:attrNameLst>
                                          <p:attrName>ppt_h</p:attrName>
                                        </p:attrNameLst>
                                      </p:cBhvr>
                                      <p:tavLst>
                                        <p:tav tm="0">
                                          <p:val>
                                            <p:fltVal val="0"/>
                                          </p:val>
                                        </p:tav>
                                        <p:tav tm="100000">
                                          <p:val>
                                            <p:strVal val="#ppt_h"/>
                                          </p:val>
                                        </p:tav>
                                      </p:tavLst>
                                    </p:anim>
                                    <p:animEffect transition="in" filter="fade">
                                      <p:cBhvr>
                                        <p:cTn id="50" dur="1000"/>
                                        <p:tgtEl>
                                          <p:spTgt spid="76"/>
                                        </p:tgtEl>
                                      </p:cBhvr>
                                    </p:animEffect>
                                  </p:childTnLst>
                                </p:cTn>
                              </p:par>
                              <p:par>
                                <p:cTn id="51" presetID="22" presetClass="entr" presetSubtype="1" fill="hold" nodeType="withEffect">
                                  <p:stCondLst>
                                    <p:cond delay="2500"/>
                                  </p:stCondLst>
                                  <p:childTnLst>
                                    <p:set>
                                      <p:cBhvr>
                                        <p:cTn id="52" dur="1" fill="hold">
                                          <p:stCondLst>
                                            <p:cond delay="0"/>
                                          </p:stCondLst>
                                        </p:cTn>
                                        <p:tgtEl>
                                          <p:spTgt spid="78"/>
                                        </p:tgtEl>
                                        <p:attrNameLst>
                                          <p:attrName>style.visibility</p:attrName>
                                        </p:attrNameLst>
                                      </p:cBhvr>
                                      <p:to>
                                        <p:strVal val="visible"/>
                                      </p:to>
                                    </p:set>
                                    <p:animEffect transition="in" filter="wipe(up)">
                                      <p:cBhvr>
                                        <p:cTn id="53" dur="1000"/>
                                        <p:tgtEl>
                                          <p:spTgt spid="78"/>
                                        </p:tgtEl>
                                      </p:cBhvr>
                                    </p:animEffect>
                                  </p:childTnLst>
                                </p:cTn>
                              </p:par>
                              <p:par>
                                <p:cTn id="54" presetID="22" presetClass="entr" presetSubtype="1" fill="hold" nodeType="withEffect">
                                  <p:stCondLst>
                                    <p:cond delay="3500"/>
                                  </p:stCondLst>
                                  <p:childTnLst>
                                    <p:set>
                                      <p:cBhvr>
                                        <p:cTn id="55" dur="1" fill="hold">
                                          <p:stCondLst>
                                            <p:cond delay="0"/>
                                          </p:stCondLst>
                                        </p:cTn>
                                        <p:tgtEl>
                                          <p:spTgt spid="81"/>
                                        </p:tgtEl>
                                        <p:attrNameLst>
                                          <p:attrName>style.visibility</p:attrName>
                                        </p:attrNameLst>
                                      </p:cBhvr>
                                      <p:to>
                                        <p:strVal val="visible"/>
                                      </p:to>
                                    </p:set>
                                    <p:animEffect transition="in" filter="wipe(up)">
                                      <p:cBhvr>
                                        <p:cTn id="56" dur="500"/>
                                        <p:tgtEl>
                                          <p:spTgt spid="81"/>
                                        </p:tgtEl>
                                      </p:cBhvr>
                                    </p:animEffect>
                                  </p:childTnLst>
                                </p:cTn>
                              </p:par>
                              <p:par>
                                <p:cTn id="57" presetID="22" presetClass="entr" presetSubtype="8" fill="hold" nodeType="withEffect">
                                  <p:stCondLst>
                                    <p:cond delay="3500"/>
                                  </p:stCondLst>
                                  <p:childTnLst>
                                    <p:set>
                                      <p:cBhvr>
                                        <p:cTn id="58" dur="1" fill="hold">
                                          <p:stCondLst>
                                            <p:cond delay="0"/>
                                          </p:stCondLst>
                                        </p:cTn>
                                        <p:tgtEl>
                                          <p:spTgt spid="85"/>
                                        </p:tgtEl>
                                        <p:attrNameLst>
                                          <p:attrName>style.visibility</p:attrName>
                                        </p:attrNameLst>
                                      </p:cBhvr>
                                      <p:to>
                                        <p:strVal val="visible"/>
                                      </p:to>
                                    </p:set>
                                    <p:animEffect transition="in" filter="wipe(left)">
                                      <p:cBhvr>
                                        <p:cTn id="59" dur="500"/>
                                        <p:tgtEl>
                                          <p:spTgt spid="85"/>
                                        </p:tgtEl>
                                      </p:cBhvr>
                                    </p:animEffect>
                                  </p:childTnLst>
                                </p:cTn>
                              </p:par>
                              <p:par>
                                <p:cTn id="60" presetID="21" presetClass="entr" presetSubtype="1" fill="hold" grpId="0" nodeType="withEffect">
                                  <p:stCondLst>
                                    <p:cond delay="4000"/>
                                  </p:stCondLst>
                                  <p:childTnLst>
                                    <p:set>
                                      <p:cBhvr>
                                        <p:cTn id="61" dur="1" fill="hold">
                                          <p:stCondLst>
                                            <p:cond delay="0"/>
                                          </p:stCondLst>
                                        </p:cTn>
                                        <p:tgtEl>
                                          <p:spTgt spid="92"/>
                                        </p:tgtEl>
                                        <p:attrNameLst>
                                          <p:attrName>style.visibility</p:attrName>
                                        </p:attrNameLst>
                                      </p:cBhvr>
                                      <p:to>
                                        <p:strVal val="visible"/>
                                      </p:to>
                                    </p:set>
                                    <p:animEffect transition="in" filter="wheel(1)">
                                      <p:cBhvr>
                                        <p:cTn id="62" dur="2000"/>
                                        <p:tgtEl>
                                          <p:spTgt spid="92"/>
                                        </p:tgtEl>
                                      </p:cBhvr>
                                    </p:animEffect>
                                  </p:childTnLst>
                                </p:cTn>
                              </p:par>
                              <p:par>
                                <p:cTn id="63" presetID="22" presetClass="entr" presetSubtype="1" fill="hold" nodeType="withEffect">
                                  <p:stCondLst>
                                    <p:cond delay="2500"/>
                                  </p:stCondLst>
                                  <p:childTnLst>
                                    <p:set>
                                      <p:cBhvr>
                                        <p:cTn id="64" dur="1" fill="hold">
                                          <p:stCondLst>
                                            <p:cond delay="0"/>
                                          </p:stCondLst>
                                        </p:cTn>
                                        <p:tgtEl>
                                          <p:spTgt spid="93"/>
                                        </p:tgtEl>
                                        <p:attrNameLst>
                                          <p:attrName>style.visibility</p:attrName>
                                        </p:attrNameLst>
                                      </p:cBhvr>
                                      <p:to>
                                        <p:strVal val="visible"/>
                                      </p:to>
                                    </p:set>
                                    <p:animEffect transition="in" filter="wipe(up)">
                                      <p:cBhvr>
                                        <p:cTn id="65" dur="1000"/>
                                        <p:tgtEl>
                                          <p:spTgt spid="93"/>
                                        </p:tgtEl>
                                      </p:cBhvr>
                                    </p:animEffect>
                                  </p:childTnLst>
                                </p:cTn>
                              </p:par>
                              <p:par>
                                <p:cTn id="66" presetID="22" presetClass="entr" presetSubtype="1" fill="hold" nodeType="withEffect">
                                  <p:stCondLst>
                                    <p:cond delay="3500"/>
                                  </p:stCondLst>
                                  <p:childTnLst>
                                    <p:set>
                                      <p:cBhvr>
                                        <p:cTn id="67" dur="1" fill="hold">
                                          <p:stCondLst>
                                            <p:cond delay="0"/>
                                          </p:stCondLst>
                                        </p:cTn>
                                        <p:tgtEl>
                                          <p:spTgt spid="103"/>
                                        </p:tgtEl>
                                        <p:attrNameLst>
                                          <p:attrName>style.visibility</p:attrName>
                                        </p:attrNameLst>
                                      </p:cBhvr>
                                      <p:to>
                                        <p:strVal val="visible"/>
                                      </p:to>
                                    </p:set>
                                    <p:animEffect transition="in" filter="wipe(up)">
                                      <p:cBhvr>
                                        <p:cTn id="68" dur="500"/>
                                        <p:tgtEl>
                                          <p:spTgt spid="103"/>
                                        </p:tgtEl>
                                      </p:cBhvr>
                                    </p:animEffect>
                                  </p:childTnLst>
                                </p:cTn>
                              </p:par>
                              <p:par>
                                <p:cTn id="69" presetID="22" presetClass="entr" presetSubtype="8" fill="hold" nodeType="withEffect">
                                  <p:stCondLst>
                                    <p:cond delay="3500"/>
                                  </p:stCondLst>
                                  <p:childTnLst>
                                    <p:set>
                                      <p:cBhvr>
                                        <p:cTn id="70" dur="1" fill="hold">
                                          <p:stCondLst>
                                            <p:cond delay="0"/>
                                          </p:stCondLst>
                                        </p:cTn>
                                        <p:tgtEl>
                                          <p:spTgt spid="96"/>
                                        </p:tgtEl>
                                        <p:attrNameLst>
                                          <p:attrName>style.visibility</p:attrName>
                                        </p:attrNameLst>
                                      </p:cBhvr>
                                      <p:to>
                                        <p:strVal val="visible"/>
                                      </p:to>
                                    </p:set>
                                    <p:animEffect transition="in" filter="wipe(left)">
                                      <p:cBhvr>
                                        <p:cTn id="71" dur="500"/>
                                        <p:tgtEl>
                                          <p:spTgt spid="96"/>
                                        </p:tgtEl>
                                      </p:cBhvr>
                                    </p:animEffect>
                                  </p:childTnLst>
                                </p:cTn>
                              </p:par>
                              <p:par>
                                <p:cTn id="72" presetID="21" presetClass="entr" presetSubtype="1" fill="hold" grpId="0" nodeType="withEffect">
                                  <p:stCondLst>
                                    <p:cond delay="4000"/>
                                  </p:stCondLst>
                                  <p:childTnLst>
                                    <p:set>
                                      <p:cBhvr>
                                        <p:cTn id="73" dur="1" fill="hold">
                                          <p:stCondLst>
                                            <p:cond delay="0"/>
                                          </p:stCondLst>
                                        </p:cTn>
                                        <p:tgtEl>
                                          <p:spTgt spid="102"/>
                                        </p:tgtEl>
                                        <p:attrNameLst>
                                          <p:attrName>style.visibility</p:attrName>
                                        </p:attrNameLst>
                                      </p:cBhvr>
                                      <p:to>
                                        <p:strVal val="visible"/>
                                      </p:to>
                                    </p:set>
                                    <p:animEffect transition="in" filter="wheel(1)">
                                      <p:cBhvr>
                                        <p:cTn id="74" dur="2000"/>
                                        <p:tgtEl>
                                          <p:spTgt spid="102"/>
                                        </p:tgtEl>
                                      </p:cBhvr>
                                    </p:animEffect>
                                  </p:childTnLst>
                                </p:cTn>
                              </p:par>
                              <p:par>
                                <p:cTn id="75" presetID="22" presetClass="entr" presetSubtype="1" fill="hold" nodeType="withEffect">
                                  <p:stCondLst>
                                    <p:cond delay="2500"/>
                                  </p:stCondLst>
                                  <p:childTnLst>
                                    <p:set>
                                      <p:cBhvr>
                                        <p:cTn id="76" dur="1" fill="hold">
                                          <p:stCondLst>
                                            <p:cond delay="0"/>
                                          </p:stCondLst>
                                        </p:cTn>
                                        <p:tgtEl>
                                          <p:spTgt spid="107"/>
                                        </p:tgtEl>
                                        <p:attrNameLst>
                                          <p:attrName>style.visibility</p:attrName>
                                        </p:attrNameLst>
                                      </p:cBhvr>
                                      <p:to>
                                        <p:strVal val="visible"/>
                                      </p:to>
                                    </p:set>
                                    <p:animEffect transition="in" filter="wipe(up)">
                                      <p:cBhvr>
                                        <p:cTn id="77" dur="1000"/>
                                        <p:tgtEl>
                                          <p:spTgt spid="107"/>
                                        </p:tgtEl>
                                      </p:cBhvr>
                                    </p:animEffect>
                                  </p:childTnLst>
                                </p:cTn>
                              </p:par>
                              <p:par>
                                <p:cTn id="78" presetID="22" presetClass="entr" presetSubtype="1" fill="hold" nodeType="withEffect">
                                  <p:stCondLst>
                                    <p:cond delay="3500"/>
                                  </p:stCondLst>
                                  <p:childTnLst>
                                    <p:set>
                                      <p:cBhvr>
                                        <p:cTn id="79" dur="1" fill="hold">
                                          <p:stCondLst>
                                            <p:cond delay="0"/>
                                          </p:stCondLst>
                                        </p:cTn>
                                        <p:tgtEl>
                                          <p:spTgt spid="116"/>
                                        </p:tgtEl>
                                        <p:attrNameLst>
                                          <p:attrName>style.visibility</p:attrName>
                                        </p:attrNameLst>
                                      </p:cBhvr>
                                      <p:to>
                                        <p:strVal val="visible"/>
                                      </p:to>
                                    </p:set>
                                    <p:animEffect transition="in" filter="wipe(up)">
                                      <p:cBhvr>
                                        <p:cTn id="80" dur="500"/>
                                        <p:tgtEl>
                                          <p:spTgt spid="116"/>
                                        </p:tgtEl>
                                      </p:cBhvr>
                                    </p:animEffect>
                                  </p:childTnLst>
                                </p:cTn>
                              </p:par>
                              <p:par>
                                <p:cTn id="81" presetID="22" presetClass="entr" presetSubtype="8" fill="hold" nodeType="withEffect">
                                  <p:stCondLst>
                                    <p:cond delay="3500"/>
                                  </p:stCondLst>
                                  <p:childTnLst>
                                    <p:set>
                                      <p:cBhvr>
                                        <p:cTn id="82" dur="1" fill="hold">
                                          <p:stCondLst>
                                            <p:cond delay="0"/>
                                          </p:stCondLst>
                                        </p:cTn>
                                        <p:tgtEl>
                                          <p:spTgt spid="110"/>
                                        </p:tgtEl>
                                        <p:attrNameLst>
                                          <p:attrName>style.visibility</p:attrName>
                                        </p:attrNameLst>
                                      </p:cBhvr>
                                      <p:to>
                                        <p:strVal val="visible"/>
                                      </p:to>
                                    </p:set>
                                    <p:animEffect transition="in" filter="wipe(left)">
                                      <p:cBhvr>
                                        <p:cTn id="83" dur="500"/>
                                        <p:tgtEl>
                                          <p:spTgt spid="110"/>
                                        </p:tgtEl>
                                      </p:cBhvr>
                                    </p:animEffect>
                                  </p:childTnLst>
                                </p:cTn>
                              </p:par>
                              <p:par>
                                <p:cTn id="84" presetID="21" presetClass="entr" presetSubtype="1" fill="hold" grpId="0" nodeType="withEffect">
                                  <p:stCondLst>
                                    <p:cond delay="4000"/>
                                  </p:stCondLst>
                                  <p:childTnLst>
                                    <p:set>
                                      <p:cBhvr>
                                        <p:cTn id="85" dur="1" fill="hold">
                                          <p:stCondLst>
                                            <p:cond delay="0"/>
                                          </p:stCondLst>
                                        </p:cTn>
                                        <p:tgtEl>
                                          <p:spTgt spid="115"/>
                                        </p:tgtEl>
                                        <p:attrNameLst>
                                          <p:attrName>style.visibility</p:attrName>
                                        </p:attrNameLst>
                                      </p:cBhvr>
                                      <p:to>
                                        <p:strVal val="visible"/>
                                      </p:to>
                                    </p:set>
                                    <p:animEffect transition="in" filter="wheel(1)">
                                      <p:cBhvr>
                                        <p:cTn id="86" dur="2000"/>
                                        <p:tgtEl>
                                          <p:spTgt spid="115"/>
                                        </p:tgtEl>
                                      </p:cBhvr>
                                    </p:animEffect>
                                  </p:childTnLst>
                                </p:cTn>
                              </p:par>
                              <p:par>
                                <p:cTn id="87" presetID="22" presetClass="entr" presetSubtype="1" fill="hold" nodeType="withEffect">
                                  <p:stCondLst>
                                    <p:cond delay="2500"/>
                                  </p:stCondLst>
                                  <p:childTnLst>
                                    <p:set>
                                      <p:cBhvr>
                                        <p:cTn id="88" dur="1" fill="hold">
                                          <p:stCondLst>
                                            <p:cond delay="0"/>
                                          </p:stCondLst>
                                        </p:cTn>
                                        <p:tgtEl>
                                          <p:spTgt spid="127"/>
                                        </p:tgtEl>
                                        <p:attrNameLst>
                                          <p:attrName>style.visibility</p:attrName>
                                        </p:attrNameLst>
                                      </p:cBhvr>
                                      <p:to>
                                        <p:strVal val="visible"/>
                                      </p:to>
                                    </p:set>
                                    <p:animEffect transition="in" filter="wipe(up)">
                                      <p:cBhvr>
                                        <p:cTn id="89" dur="1000"/>
                                        <p:tgtEl>
                                          <p:spTgt spid="127"/>
                                        </p:tgtEl>
                                      </p:cBhvr>
                                    </p:animEffect>
                                  </p:childTnLst>
                                </p:cTn>
                              </p:par>
                              <p:par>
                                <p:cTn id="90" presetID="22" presetClass="entr" presetSubtype="1" fill="hold" nodeType="withEffect">
                                  <p:stCondLst>
                                    <p:cond delay="3500"/>
                                  </p:stCondLst>
                                  <p:childTnLst>
                                    <p:set>
                                      <p:cBhvr>
                                        <p:cTn id="91" dur="1" fill="hold">
                                          <p:stCondLst>
                                            <p:cond delay="0"/>
                                          </p:stCondLst>
                                        </p:cTn>
                                        <p:tgtEl>
                                          <p:spTgt spid="133"/>
                                        </p:tgtEl>
                                        <p:attrNameLst>
                                          <p:attrName>style.visibility</p:attrName>
                                        </p:attrNameLst>
                                      </p:cBhvr>
                                      <p:to>
                                        <p:strVal val="visible"/>
                                      </p:to>
                                    </p:set>
                                    <p:animEffect transition="in" filter="wipe(up)">
                                      <p:cBhvr>
                                        <p:cTn id="92" dur="500"/>
                                        <p:tgtEl>
                                          <p:spTgt spid="133"/>
                                        </p:tgtEl>
                                      </p:cBhvr>
                                    </p:animEffect>
                                  </p:childTnLst>
                                </p:cTn>
                              </p:par>
                              <p:par>
                                <p:cTn id="93" presetID="22" presetClass="entr" presetSubtype="8" fill="hold" nodeType="withEffect">
                                  <p:stCondLst>
                                    <p:cond delay="3500"/>
                                  </p:stCondLst>
                                  <p:childTnLst>
                                    <p:set>
                                      <p:cBhvr>
                                        <p:cTn id="94" dur="1" fill="hold">
                                          <p:stCondLst>
                                            <p:cond delay="0"/>
                                          </p:stCondLst>
                                        </p:cTn>
                                        <p:tgtEl>
                                          <p:spTgt spid="130"/>
                                        </p:tgtEl>
                                        <p:attrNameLst>
                                          <p:attrName>style.visibility</p:attrName>
                                        </p:attrNameLst>
                                      </p:cBhvr>
                                      <p:to>
                                        <p:strVal val="visible"/>
                                      </p:to>
                                    </p:set>
                                    <p:animEffect transition="in" filter="wipe(left)">
                                      <p:cBhvr>
                                        <p:cTn id="95" dur="500"/>
                                        <p:tgtEl>
                                          <p:spTgt spid="130"/>
                                        </p:tgtEl>
                                      </p:cBhvr>
                                    </p:animEffect>
                                  </p:childTnLst>
                                </p:cTn>
                              </p:par>
                              <p:par>
                                <p:cTn id="96" presetID="21" presetClass="entr" presetSubtype="1" fill="hold" grpId="0" nodeType="withEffect">
                                  <p:stCondLst>
                                    <p:cond delay="4000"/>
                                  </p:stCondLst>
                                  <p:childTnLst>
                                    <p:set>
                                      <p:cBhvr>
                                        <p:cTn id="97" dur="1" fill="hold">
                                          <p:stCondLst>
                                            <p:cond delay="0"/>
                                          </p:stCondLst>
                                        </p:cTn>
                                        <p:tgtEl>
                                          <p:spTgt spid="137"/>
                                        </p:tgtEl>
                                        <p:attrNameLst>
                                          <p:attrName>style.visibility</p:attrName>
                                        </p:attrNameLst>
                                      </p:cBhvr>
                                      <p:to>
                                        <p:strVal val="visible"/>
                                      </p:to>
                                    </p:set>
                                    <p:animEffect transition="in" filter="wheel(1)">
                                      <p:cBhvr>
                                        <p:cTn id="98" dur="2000"/>
                                        <p:tgtEl>
                                          <p:spTgt spid="137"/>
                                        </p:tgtEl>
                                      </p:cBhvr>
                                    </p:animEffect>
                                  </p:childTnLst>
                                </p:cTn>
                              </p:par>
                              <p:par>
                                <p:cTn id="99" presetID="53" presetClass="entr" presetSubtype="16" fill="hold" grpId="0" nodeType="withEffect">
                                  <p:stCondLst>
                                    <p:cond delay="1000"/>
                                  </p:stCondLst>
                                  <p:childTnLst>
                                    <p:set>
                                      <p:cBhvr>
                                        <p:cTn id="100" dur="1" fill="hold">
                                          <p:stCondLst>
                                            <p:cond delay="0"/>
                                          </p:stCondLst>
                                        </p:cTn>
                                        <p:tgtEl>
                                          <p:spTgt spid="138"/>
                                        </p:tgtEl>
                                        <p:attrNameLst>
                                          <p:attrName>style.visibility</p:attrName>
                                        </p:attrNameLst>
                                      </p:cBhvr>
                                      <p:to>
                                        <p:strVal val="visible"/>
                                      </p:to>
                                    </p:set>
                                    <p:anim calcmode="lin" valueType="num">
                                      <p:cBhvr>
                                        <p:cTn id="101" dur="1000" fill="hold"/>
                                        <p:tgtEl>
                                          <p:spTgt spid="138"/>
                                        </p:tgtEl>
                                        <p:attrNameLst>
                                          <p:attrName>ppt_w</p:attrName>
                                        </p:attrNameLst>
                                      </p:cBhvr>
                                      <p:tavLst>
                                        <p:tav tm="0">
                                          <p:val>
                                            <p:fltVal val="0"/>
                                          </p:val>
                                        </p:tav>
                                        <p:tav tm="100000">
                                          <p:val>
                                            <p:strVal val="#ppt_w"/>
                                          </p:val>
                                        </p:tav>
                                      </p:tavLst>
                                    </p:anim>
                                    <p:anim calcmode="lin" valueType="num">
                                      <p:cBhvr>
                                        <p:cTn id="102" dur="1000" fill="hold"/>
                                        <p:tgtEl>
                                          <p:spTgt spid="138"/>
                                        </p:tgtEl>
                                        <p:attrNameLst>
                                          <p:attrName>ppt_h</p:attrName>
                                        </p:attrNameLst>
                                      </p:cBhvr>
                                      <p:tavLst>
                                        <p:tav tm="0">
                                          <p:val>
                                            <p:fltVal val="0"/>
                                          </p:val>
                                        </p:tav>
                                        <p:tav tm="100000">
                                          <p:val>
                                            <p:strVal val="#ppt_h"/>
                                          </p:val>
                                        </p:tav>
                                      </p:tavLst>
                                    </p:anim>
                                    <p:animEffect transition="in" filter="fade">
                                      <p:cBhvr>
                                        <p:cTn id="103" dur="1000"/>
                                        <p:tgtEl>
                                          <p:spTgt spid="138"/>
                                        </p:tgtEl>
                                      </p:cBhvr>
                                    </p:animEffect>
                                  </p:childTnLst>
                                </p:cTn>
                              </p:par>
                              <p:par>
                                <p:cTn id="104" presetID="53" presetClass="entr" presetSubtype="16" fill="hold" grpId="0" nodeType="withEffect">
                                  <p:stCondLst>
                                    <p:cond delay="1000"/>
                                  </p:stCondLst>
                                  <p:childTnLst>
                                    <p:set>
                                      <p:cBhvr>
                                        <p:cTn id="105" dur="1" fill="hold">
                                          <p:stCondLst>
                                            <p:cond delay="0"/>
                                          </p:stCondLst>
                                        </p:cTn>
                                        <p:tgtEl>
                                          <p:spTgt spid="139"/>
                                        </p:tgtEl>
                                        <p:attrNameLst>
                                          <p:attrName>style.visibility</p:attrName>
                                        </p:attrNameLst>
                                      </p:cBhvr>
                                      <p:to>
                                        <p:strVal val="visible"/>
                                      </p:to>
                                    </p:set>
                                    <p:anim calcmode="lin" valueType="num">
                                      <p:cBhvr>
                                        <p:cTn id="106" dur="1000" fill="hold"/>
                                        <p:tgtEl>
                                          <p:spTgt spid="139"/>
                                        </p:tgtEl>
                                        <p:attrNameLst>
                                          <p:attrName>ppt_w</p:attrName>
                                        </p:attrNameLst>
                                      </p:cBhvr>
                                      <p:tavLst>
                                        <p:tav tm="0">
                                          <p:val>
                                            <p:fltVal val="0"/>
                                          </p:val>
                                        </p:tav>
                                        <p:tav tm="100000">
                                          <p:val>
                                            <p:strVal val="#ppt_w"/>
                                          </p:val>
                                        </p:tav>
                                      </p:tavLst>
                                    </p:anim>
                                    <p:anim calcmode="lin" valueType="num">
                                      <p:cBhvr>
                                        <p:cTn id="107" dur="1000" fill="hold"/>
                                        <p:tgtEl>
                                          <p:spTgt spid="139"/>
                                        </p:tgtEl>
                                        <p:attrNameLst>
                                          <p:attrName>ppt_h</p:attrName>
                                        </p:attrNameLst>
                                      </p:cBhvr>
                                      <p:tavLst>
                                        <p:tav tm="0">
                                          <p:val>
                                            <p:fltVal val="0"/>
                                          </p:val>
                                        </p:tav>
                                        <p:tav tm="100000">
                                          <p:val>
                                            <p:strVal val="#ppt_h"/>
                                          </p:val>
                                        </p:tav>
                                      </p:tavLst>
                                    </p:anim>
                                    <p:animEffect transition="in" filter="fade">
                                      <p:cBhvr>
                                        <p:cTn id="108" dur="1000"/>
                                        <p:tgtEl>
                                          <p:spTgt spid="139"/>
                                        </p:tgtEl>
                                      </p:cBhvr>
                                    </p:animEffect>
                                  </p:childTnLst>
                                </p:cTn>
                              </p:par>
                              <p:par>
                                <p:cTn id="109" presetID="53" presetClass="entr" presetSubtype="16" fill="hold" grpId="0" nodeType="withEffect">
                                  <p:stCondLst>
                                    <p:cond delay="1000"/>
                                  </p:stCondLst>
                                  <p:childTnLst>
                                    <p:set>
                                      <p:cBhvr>
                                        <p:cTn id="110" dur="1" fill="hold">
                                          <p:stCondLst>
                                            <p:cond delay="0"/>
                                          </p:stCondLst>
                                        </p:cTn>
                                        <p:tgtEl>
                                          <p:spTgt spid="140"/>
                                        </p:tgtEl>
                                        <p:attrNameLst>
                                          <p:attrName>style.visibility</p:attrName>
                                        </p:attrNameLst>
                                      </p:cBhvr>
                                      <p:to>
                                        <p:strVal val="visible"/>
                                      </p:to>
                                    </p:set>
                                    <p:anim calcmode="lin" valueType="num">
                                      <p:cBhvr>
                                        <p:cTn id="111" dur="1000" fill="hold"/>
                                        <p:tgtEl>
                                          <p:spTgt spid="140"/>
                                        </p:tgtEl>
                                        <p:attrNameLst>
                                          <p:attrName>ppt_w</p:attrName>
                                        </p:attrNameLst>
                                      </p:cBhvr>
                                      <p:tavLst>
                                        <p:tav tm="0">
                                          <p:val>
                                            <p:fltVal val="0"/>
                                          </p:val>
                                        </p:tav>
                                        <p:tav tm="100000">
                                          <p:val>
                                            <p:strVal val="#ppt_w"/>
                                          </p:val>
                                        </p:tav>
                                      </p:tavLst>
                                    </p:anim>
                                    <p:anim calcmode="lin" valueType="num">
                                      <p:cBhvr>
                                        <p:cTn id="112" dur="1000" fill="hold"/>
                                        <p:tgtEl>
                                          <p:spTgt spid="140"/>
                                        </p:tgtEl>
                                        <p:attrNameLst>
                                          <p:attrName>ppt_h</p:attrName>
                                        </p:attrNameLst>
                                      </p:cBhvr>
                                      <p:tavLst>
                                        <p:tav tm="0">
                                          <p:val>
                                            <p:fltVal val="0"/>
                                          </p:val>
                                        </p:tav>
                                        <p:tav tm="100000">
                                          <p:val>
                                            <p:strVal val="#ppt_h"/>
                                          </p:val>
                                        </p:tav>
                                      </p:tavLst>
                                    </p:anim>
                                    <p:animEffect transition="in" filter="fade">
                                      <p:cBhvr>
                                        <p:cTn id="113" dur="1000"/>
                                        <p:tgtEl>
                                          <p:spTgt spid="140"/>
                                        </p:tgtEl>
                                      </p:cBhvr>
                                    </p:animEffect>
                                  </p:childTnLst>
                                </p:cTn>
                              </p:par>
                            </p:childTnLst>
                          </p:cTn>
                        </p:par>
                        <p:par>
                          <p:cTn id="114" fill="hold">
                            <p:stCondLst>
                              <p:cond delay="6000"/>
                            </p:stCondLst>
                            <p:childTnLst>
                              <p:par>
                                <p:cTn id="115" presetID="22" presetClass="entr" presetSubtype="8" fill="hold" grpId="0" nodeType="afterEffect">
                                  <p:stCondLst>
                                    <p:cond delay="0"/>
                                  </p:stCondLst>
                                  <p:childTnLst>
                                    <p:set>
                                      <p:cBhvr>
                                        <p:cTn id="116" dur="1" fill="hold">
                                          <p:stCondLst>
                                            <p:cond delay="0"/>
                                          </p:stCondLst>
                                        </p:cTn>
                                        <p:tgtEl>
                                          <p:spTgt spid="141"/>
                                        </p:tgtEl>
                                        <p:attrNameLst>
                                          <p:attrName>style.visibility</p:attrName>
                                        </p:attrNameLst>
                                      </p:cBhvr>
                                      <p:to>
                                        <p:strVal val="visible"/>
                                      </p:to>
                                    </p:set>
                                    <p:animEffect transition="in" filter="wipe(left)">
                                      <p:cBhvr>
                                        <p:cTn id="117" dur="10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8" grpId="0" animBg="1"/>
      <p:bldP spid="139" grpId="0" animBg="1"/>
      <p:bldP spid="140" grpId="0" animBg="1"/>
      <p:bldP spid="3" grpId="0"/>
      <p:bldP spid="4" grpId="0"/>
      <p:bldP spid="70" grpId="0" animBg="1"/>
      <p:bldP spid="71" grpId="0" animBg="1"/>
      <p:bldP spid="72" grpId="0" animBg="1"/>
      <p:bldP spid="73" grpId="0" animBg="1"/>
      <p:bldP spid="74" grpId="0" animBg="1"/>
      <p:bldP spid="75" grpId="0" animBg="1"/>
      <p:bldP spid="76" grpId="0" animBg="1"/>
      <p:bldP spid="77" grpId="0" animBg="1"/>
      <p:bldP spid="92" grpId="0"/>
      <p:bldP spid="102" grpId="0"/>
      <p:bldP spid="115" grpId="0"/>
      <p:bldP spid="137" grpId="0"/>
      <p:bldP spid="141"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34</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Pricing Table Plan</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8396079" y="1746381"/>
            <a:ext cx="2293159" cy="3891445"/>
            <a:chOff x="1074051" y="1333693"/>
            <a:chExt cx="2945095" cy="3891445"/>
          </a:xfrm>
        </p:grpSpPr>
        <p:sp>
          <p:nvSpPr>
            <p:cNvPr id="6" name="Rectangle 5"/>
            <p:cNvSpPr/>
            <p:nvPr/>
          </p:nvSpPr>
          <p:spPr>
            <a:xfrm>
              <a:off x="1092691" y="1333694"/>
              <a:ext cx="2926455" cy="3891444"/>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 name="Rectangle 7"/>
            <p:cNvSpPr/>
            <p:nvPr/>
          </p:nvSpPr>
          <p:spPr>
            <a:xfrm>
              <a:off x="1074051" y="1333693"/>
              <a:ext cx="1465949" cy="46607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 name="Rectangle 8"/>
            <p:cNvSpPr/>
            <p:nvPr/>
          </p:nvSpPr>
          <p:spPr>
            <a:xfrm>
              <a:off x="2521360" y="1333693"/>
              <a:ext cx="1484391" cy="46607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10" name="Group 9"/>
          <p:cNvGrpSpPr/>
          <p:nvPr/>
        </p:nvGrpSpPr>
        <p:grpSpPr>
          <a:xfrm>
            <a:off x="1509483" y="1754604"/>
            <a:ext cx="2297243" cy="3891445"/>
            <a:chOff x="1074051" y="1333693"/>
            <a:chExt cx="2950340" cy="3891445"/>
          </a:xfrm>
        </p:grpSpPr>
        <p:sp>
          <p:nvSpPr>
            <p:cNvPr id="11" name="Rectangle 10"/>
            <p:cNvSpPr/>
            <p:nvPr/>
          </p:nvSpPr>
          <p:spPr>
            <a:xfrm>
              <a:off x="1074051" y="1333694"/>
              <a:ext cx="2950339" cy="3891444"/>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3" name="Rectangle 12"/>
            <p:cNvSpPr/>
            <p:nvPr/>
          </p:nvSpPr>
          <p:spPr>
            <a:xfrm>
              <a:off x="1074051" y="1333693"/>
              <a:ext cx="1465949" cy="4660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4" name="Rectangle 13"/>
            <p:cNvSpPr/>
            <p:nvPr/>
          </p:nvSpPr>
          <p:spPr>
            <a:xfrm>
              <a:off x="2540001" y="1333693"/>
              <a:ext cx="1484390" cy="46607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15" name="Group 14"/>
          <p:cNvGrpSpPr/>
          <p:nvPr/>
        </p:nvGrpSpPr>
        <p:grpSpPr>
          <a:xfrm>
            <a:off x="3804925" y="1754604"/>
            <a:ext cx="2297243" cy="3891445"/>
            <a:chOff x="1074051" y="1333693"/>
            <a:chExt cx="2950340" cy="3891445"/>
          </a:xfrm>
        </p:grpSpPr>
        <p:sp>
          <p:nvSpPr>
            <p:cNvPr id="16" name="Rectangle 15"/>
            <p:cNvSpPr/>
            <p:nvPr/>
          </p:nvSpPr>
          <p:spPr>
            <a:xfrm>
              <a:off x="1074051" y="1333694"/>
              <a:ext cx="2950339" cy="3891444"/>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Rectangle 17"/>
            <p:cNvSpPr/>
            <p:nvPr/>
          </p:nvSpPr>
          <p:spPr>
            <a:xfrm>
              <a:off x="1074051" y="1333693"/>
              <a:ext cx="1465949" cy="46607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18"/>
            <p:cNvSpPr/>
            <p:nvPr/>
          </p:nvSpPr>
          <p:spPr>
            <a:xfrm>
              <a:off x="2540001" y="1333693"/>
              <a:ext cx="1484390" cy="46607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20" name="Group 19"/>
          <p:cNvGrpSpPr/>
          <p:nvPr/>
        </p:nvGrpSpPr>
        <p:grpSpPr>
          <a:xfrm>
            <a:off x="6102586" y="1754604"/>
            <a:ext cx="2297243" cy="3891445"/>
            <a:chOff x="1074051" y="1333693"/>
            <a:chExt cx="2950340" cy="3891445"/>
          </a:xfrm>
        </p:grpSpPr>
        <p:sp>
          <p:nvSpPr>
            <p:cNvPr id="21" name="Rectangle 20"/>
            <p:cNvSpPr/>
            <p:nvPr/>
          </p:nvSpPr>
          <p:spPr>
            <a:xfrm>
              <a:off x="1074051" y="1333694"/>
              <a:ext cx="2950339" cy="3891444"/>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3" name="Rectangle 22"/>
            <p:cNvSpPr/>
            <p:nvPr/>
          </p:nvSpPr>
          <p:spPr>
            <a:xfrm>
              <a:off x="1074051" y="1333693"/>
              <a:ext cx="1465949" cy="4660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4" name="Rectangle 23"/>
            <p:cNvSpPr/>
            <p:nvPr/>
          </p:nvSpPr>
          <p:spPr>
            <a:xfrm>
              <a:off x="2540001" y="1333693"/>
              <a:ext cx="1484390" cy="46607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25" name="Rectangle 27"/>
          <p:cNvSpPr>
            <a:spLocks/>
          </p:cNvSpPr>
          <p:nvPr/>
        </p:nvSpPr>
        <p:spPr bwMode="auto">
          <a:xfrm>
            <a:off x="1533359" y="1806431"/>
            <a:ext cx="2527648" cy="376591"/>
          </a:xfrm>
          <a:prstGeom prst="rect">
            <a:avLst/>
          </a:prstGeom>
          <a:noFill/>
          <a:ln>
            <a:noFill/>
          </a:ln>
          <a:extLst>
            <a:ext uri="{91240B29-F687-4F45-9708-019B960494DF}">
              <a14:hiddenLine xmlns:a14="http://schemas.microsoft.com/office/drawing/2010/main" w="25400" cap="flat">
                <a:solidFill>
                  <a:srgbClr val="FF5308"/>
                </a:solidFill>
                <a:miter lim="800000"/>
                <a:headEnd type="none" w="med" len="med"/>
                <a:tailEnd type="none" w="med" len="med"/>
              </a14:hiddenLine>
            </a:ext>
          </a:extLst>
        </p:spPr>
        <p:txBody>
          <a:bodyPr lIns="0" tIns="0" rIns="0" bIns="0"/>
          <a:lstStyle/>
          <a:p>
            <a:pPr eaLnBrk="1" fontAlgn="auto" hangingPunct="1">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6" name="Rectangle 30"/>
          <p:cNvSpPr>
            <a:spLocks/>
          </p:cNvSpPr>
          <p:nvPr/>
        </p:nvSpPr>
        <p:spPr bwMode="auto">
          <a:xfrm>
            <a:off x="2633987" y="1806432"/>
            <a:ext cx="1166547" cy="376591"/>
          </a:xfrm>
          <a:prstGeom prst="rect">
            <a:avLst/>
          </a:prstGeom>
          <a:noFill/>
          <a:ln>
            <a:noFill/>
          </a:ln>
          <a:extLst>
            <a:ext uri="{91240B29-F687-4F45-9708-019B960494DF}">
              <a14:hiddenLine xmlns:a14="http://schemas.microsoft.com/office/drawing/2010/main" w="25400" cap="flat">
                <a:solidFill>
                  <a:srgbClr val="FF5308"/>
                </a:solidFill>
                <a:miter lim="800000"/>
                <a:headEnd type="none" w="med" len="med"/>
                <a:tailEnd type="none" w="med" len="med"/>
              </a14:hiddenLine>
            </a:ext>
          </a:extLst>
        </p:spPr>
        <p:txBody>
          <a:bodyPr lIns="0" tIns="0" rIns="0" bIns="0"/>
          <a:lstStyle/>
          <a:p>
            <a:pPr eaLnBrk="1" fontAlgn="auto" hangingPunct="1">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27" name="Group 26"/>
          <p:cNvGrpSpPr/>
          <p:nvPr/>
        </p:nvGrpSpPr>
        <p:grpSpPr>
          <a:xfrm>
            <a:off x="1829104" y="2319008"/>
            <a:ext cx="1828660" cy="3251238"/>
            <a:chOff x="1132420" y="2319008"/>
            <a:chExt cx="1828660" cy="3251238"/>
          </a:xfrm>
        </p:grpSpPr>
        <p:grpSp>
          <p:nvGrpSpPr>
            <p:cNvPr id="28" name="Group 32"/>
            <p:cNvGrpSpPr>
              <a:grpSpLocks/>
            </p:cNvGrpSpPr>
            <p:nvPr/>
          </p:nvGrpSpPr>
          <p:grpSpPr bwMode="auto">
            <a:xfrm>
              <a:off x="1132420" y="2365824"/>
              <a:ext cx="150623" cy="3131984"/>
              <a:chOff x="0" y="0"/>
              <a:chExt cx="191" cy="3992"/>
            </a:xfrm>
            <a:noFill/>
          </p:grpSpPr>
          <p:sp>
            <p:nvSpPr>
              <p:cNvPr id="30" name="Freeform 33"/>
              <p:cNvSpPr>
                <a:spLocks/>
              </p:cNvSpPr>
              <p:nvPr/>
            </p:nvSpPr>
            <p:spPr bwMode="auto">
              <a:xfrm>
                <a:off x="21" y="1"/>
                <a:ext cx="169" cy="127"/>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31" name="Group 34"/>
              <p:cNvGrpSpPr>
                <a:grpSpLocks/>
              </p:cNvGrpSpPr>
              <p:nvPr/>
            </p:nvGrpSpPr>
            <p:grpSpPr bwMode="auto">
              <a:xfrm>
                <a:off x="0" y="2381"/>
                <a:ext cx="168" cy="166"/>
                <a:chOff x="0" y="0"/>
                <a:chExt cx="168" cy="165"/>
              </a:xfrm>
              <a:grpFill/>
            </p:grpSpPr>
            <p:sp>
              <p:nvSpPr>
                <p:cNvPr id="45" name="Line 35"/>
                <p:cNvSpPr>
                  <a:spLocks noChangeShapeType="1"/>
                </p:cNvSpPr>
                <p:nvPr/>
              </p:nvSpPr>
              <p:spPr bwMode="auto">
                <a:xfrm>
                  <a:off x="6" y="0"/>
                  <a:ext cx="155" cy="165"/>
                </a:xfrm>
                <a:prstGeom prst="line">
                  <a:avLst/>
                </a:prstGeom>
                <a:grpFill/>
                <a:ln w="28575">
                  <a:solidFill>
                    <a:srgbClr val="FFFFFF"/>
                  </a:solidFill>
                  <a:miter lim="800000"/>
                  <a:headEnd/>
                  <a:tailEnd/>
                </a:ln>
                <a:extLst/>
              </p:spPr>
              <p:txBody>
                <a:bodyPr lIns="0" tIns="0" rIns="0" bIns="0"/>
                <a:lstStyle/>
                <a:p>
                  <a:pPr>
                    <a:lnSpc>
                      <a:spcPct val="120000"/>
                    </a:lnSpc>
                  </a:pPr>
                  <a:endParaRPr lang="id-ID"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6" name="Line 36"/>
                <p:cNvSpPr>
                  <a:spLocks noChangeShapeType="1"/>
                </p:cNvSpPr>
                <p:nvPr/>
              </p:nvSpPr>
              <p:spPr bwMode="auto">
                <a:xfrm rot="10800000" flipH="1">
                  <a:off x="-1" y="7"/>
                  <a:ext cx="169" cy="153"/>
                </a:xfrm>
                <a:prstGeom prst="line">
                  <a:avLst/>
                </a:pr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32" name="Freeform 37"/>
              <p:cNvSpPr>
                <a:spLocks/>
              </p:cNvSpPr>
              <p:nvPr/>
            </p:nvSpPr>
            <p:spPr bwMode="auto">
              <a:xfrm>
                <a:off x="21" y="482"/>
                <a:ext cx="169" cy="129"/>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3" name="Freeform 38"/>
              <p:cNvSpPr>
                <a:spLocks/>
              </p:cNvSpPr>
              <p:nvPr/>
            </p:nvSpPr>
            <p:spPr bwMode="auto">
              <a:xfrm>
                <a:off x="21" y="950"/>
                <a:ext cx="169" cy="127"/>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34" name="Group 39"/>
              <p:cNvGrpSpPr>
                <a:grpSpLocks/>
              </p:cNvGrpSpPr>
              <p:nvPr/>
            </p:nvGrpSpPr>
            <p:grpSpPr bwMode="auto">
              <a:xfrm>
                <a:off x="0" y="1432"/>
                <a:ext cx="168" cy="166"/>
                <a:chOff x="0" y="0"/>
                <a:chExt cx="168" cy="165"/>
              </a:xfrm>
              <a:grpFill/>
            </p:grpSpPr>
            <p:sp>
              <p:nvSpPr>
                <p:cNvPr id="43" name="Line 40"/>
                <p:cNvSpPr>
                  <a:spLocks noChangeShapeType="1"/>
                </p:cNvSpPr>
                <p:nvPr/>
              </p:nvSpPr>
              <p:spPr bwMode="auto">
                <a:xfrm>
                  <a:off x="6" y="0"/>
                  <a:ext cx="155" cy="165"/>
                </a:xfrm>
                <a:prstGeom prst="line">
                  <a:avLst/>
                </a:prstGeom>
                <a:grpFill/>
                <a:ln w="28575">
                  <a:solidFill>
                    <a:srgbClr val="FFFFFF"/>
                  </a:solidFill>
                  <a:miter lim="800000"/>
                  <a:headEnd/>
                  <a:tailEnd/>
                </a:ln>
                <a:extLst/>
              </p:spPr>
              <p:txBody>
                <a:bodyPr lIns="0" tIns="0" rIns="0" bIns="0"/>
                <a:lstStyle/>
                <a:p>
                  <a:pPr>
                    <a:lnSpc>
                      <a:spcPct val="120000"/>
                    </a:lnSpc>
                  </a:pPr>
                  <a:endParaRPr lang="id-ID"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4" name="Line 41"/>
                <p:cNvSpPr>
                  <a:spLocks noChangeShapeType="1"/>
                </p:cNvSpPr>
                <p:nvPr/>
              </p:nvSpPr>
              <p:spPr bwMode="auto">
                <a:xfrm rot="10800000" flipH="1">
                  <a:off x="-1" y="7"/>
                  <a:ext cx="169" cy="153"/>
                </a:xfrm>
                <a:prstGeom prst="line">
                  <a:avLst/>
                </a:pr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35" name="Freeform 42"/>
              <p:cNvSpPr>
                <a:spLocks/>
              </p:cNvSpPr>
              <p:nvPr/>
            </p:nvSpPr>
            <p:spPr bwMode="auto">
              <a:xfrm>
                <a:off x="21" y="1913"/>
                <a:ext cx="169" cy="129"/>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36" name="Group 43"/>
              <p:cNvGrpSpPr>
                <a:grpSpLocks/>
              </p:cNvGrpSpPr>
              <p:nvPr/>
            </p:nvGrpSpPr>
            <p:grpSpPr bwMode="auto">
              <a:xfrm>
                <a:off x="0" y="2849"/>
                <a:ext cx="168" cy="166"/>
                <a:chOff x="0" y="0"/>
                <a:chExt cx="168" cy="165"/>
              </a:xfrm>
              <a:grpFill/>
            </p:grpSpPr>
            <p:sp>
              <p:nvSpPr>
                <p:cNvPr id="41" name="Line 44"/>
                <p:cNvSpPr>
                  <a:spLocks noChangeShapeType="1"/>
                </p:cNvSpPr>
                <p:nvPr/>
              </p:nvSpPr>
              <p:spPr bwMode="auto">
                <a:xfrm>
                  <a:off x="6" y="0"/>
                  <a:ext cx="155" cy="165"/>
                </a:xfrm>
                <a:prstGeom prst="line">
                  <a:avLst/>
                </a:prstGeom>
                <a:grpFill/>
                <a:ln w="28575">
                  <a:solidFill>
                    <a:srgbClr val="FFFFFF"/>
                  </a:solidFill>
                  <a:miter lim="800000"/>
                  <a:headEnd/>
                  <a:tailEnd/>
                </a:ln>
                <a:extLst/>
              </p:spPr>
              <p:txBody>
                <a:bodyPr lIns="0" tIns="0" rIns="0" bIns="0"/>
                <a:lstStyle/>
                <a:p>
                  <a:pPr>
                    <a:lnSpc>
                      <a:spcPct val="120000"/>
                    </a:lnSpc>
                  </a:pPr>
                  <a:endParaRPr lang="id-ID"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2" name="Line 45"/>
                <p:cNvSpPr>
                  <a:spLocks noChangeShapeType="1"/>
                </p:cNvSpPr>
                <p:nvPr/>
              </p:nvSpPr>
              <p:spPr bwMode="auto">
                <a:xfrm rot="10800000" flipH="1">
                  <a:off x="-1" y="7"/>
                  <a:ext cx="169" cy="153"/>
                </a:xfrm>
                <a:prstGeom prst="line">
                  <a:avLst/>
                </a:pr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37" name="Freeform 46"/>
              <p:cNvSpPr>
                <a:spLocks/>
              </p:cNvSpPr>
              <p:nvPr/>
            </p:nvSpPr>
            <p:spPr bwMode="auto">
              <a:xfrm>
                <a:off x="21" y="3364"/>
                <a:ext cx="169" cy="127"/>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38" name="Group 47"/>
              <p:cNvGrpSpPr>
                <a:grpSpLocks/>
              </p:cNvGrpSpPr>
              <p:nvPr/>
            </p:nvGrpSpPr>
            <p:grpSpPr bwMode="auto">
              <a:xfrm>
                <a:off x="0" y="3826"/>
                <a:ext cx="168" cy="166"/>
                <a:chOff x="0" y="0"/>
                <a:chExt cx="168" cy="165"/>
              </a:xfrm>
              <a:grpFill/>
            </p:grpSpPr>
            <p:sp>
              <p:nvSpPr>
                <p:cNvPr id="39" name="Line 48"/>
                <p:cNvSpPr>
                  <a:spLocks noChangeShapeType="1"/>
                </p:cNvSpPr>
                <p:nvPr/>
              </p:nvSpPr>
              <p:spPr bwMode="auto">
                <a:xfrm>
                  <a:off x="6" y="0"/>
                  <a:ext cx="155" cy="165"/>
                </a:xfrm>
                <a:prstGeom prst="line">
                  <a:avLst/>
                </a:prstGeom>
                <a:grpFill/>
                <a:ln w="28575">
                  <a:solidFill>
                    <a:srgbClr val="FFFFFF"/>
                  </a:solidFill>
                  <a:miter lim="800000"/>
                  <a:headEnd/>
                  <a:tailEnd/>
                </a:ln>
                <a:extLst/>
              </p:spPr>
              <p:txBody>
                <a:bodyPr lIns="0" tIns="0" rIns="0" bIns="0"/>
                <a:lstStyle/>
                <a:p>
                  <a:pPr>
                    <a:lnSpc>
                      <a:spcPct val="120000"/>
                    </a:lnSpc>
                  </a:pPr>
                  <a:endParaRPr lang="id-ID"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0" name="Line 49"/>
                <p:cNvSpPr>
                  <a:spLocks noChangeShapeType="1"/>
                </p:cNvSpPr>
                <p:nvPr/>
              </p:nvSpPr>
              <p:spPr bwMode="auto">
                <a:xfrm rot="10800000" flipH="1">
                  <a:off x="-1" y="7"/>
                  <a:ext cx="169" cy="153"/>
                </a:xfrm>
                <a:prstGeom prst="line">
                  <a:avLst/>
                </a:pr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grpSp>
        <p:sp>
          <p:nvSpPr>
            <p:cNvPr id="29" name="Rectangle 50"/>
            <p:cNvSpPr>
              <a:spLocks/>
            </p:cNvSpPr>
            <p:nvPr/>
          </p:nvSpPr>
          <p:spPr bwMode="auto">
            <a:xfrm>
              <a:off x="1618022" y="2319008"/>
              <a:ext cx="1343058" cy="3251238"/>
            </a:xfrm>
            <a:prstGeom prst="rect">
              <a:avLst/>
            </a:prstGeom>
            <a:noFill/>
            <a:ln>
              <a:noFill/>
            </a:ln>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lnSpc>
                  <a:spcPct val="120000"/>
                </a:lnSpc>
              </a:pP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Info </a:t>
              </a: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One</a:t>
              </a:r>
              <a:endPar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Second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Info </a:t>
              </a:r>
              <a:r>
                <a:rPr lang="en-US" altLang="id-ID" sz="1050" dirty="0" err="1">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a:t>
              </a:r>
              <a:endPar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Third Info</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Info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Fourth Detail</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Five</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Sixth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Info Details</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Seventh</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Info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Eight Details</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a:t>
              </a:r>
              <a:r>
                <a:rPr lang="en-US" altLang="id-ID" sz="1050" dirty="0" err="1">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Nineth</a:t>
              </a:r>
              <a:endPar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p:txBody>
        </p:sp>
      </p:grpSp>
      <p:grpSp>
        <p:nvGrpSpPr>
          <p:cNvPr id="47" name="Group 46"/>
          <p:cNvGrpSpPr/>
          <p:nvPr/>
        </p:nvGrpSpPr>
        <p:grpSpPr>
          <a:xfrm>
            <a:off x="4145038" y="2319008"/>
            <a:ext cx="1828660" cy="3251238"/>
            <a:chOff x="3448354" y="2319008"/>
            <a:chExt cx="1828660" cy="3251238"/>
          </a:xfrm>
        </p:grpSpPr>
        <p:grpSp>
          <p:nvGrpSpPr>
            <p:cNvPr id="48" name="Group 32"/>
            <p:cNvGrpSpPr>
              <a:grpSpLocks/>
            </p:cNvGrpSpPr>
            <p:nvPr/>
          </p:nvGrpSpPr>
          <p:grpSpPr bwMode="auto">
            <a:xfrm>
              <a:off x="3448354" y="2365824"/>
              <a:ext cx="150623" cy="3131984"/>
              <a:chOff x="0" y="0"/>
              <a:chExt cx="191" cy="3992"/>
            </a:xfrm>
            <a:noFill/>
          </p:grpSpPr>
          <p:sp>
            <p:nvSpPr>
              <p:cNvPr id="50" name="Freeform 33"/>
              <p:cNvSpPr>
                <a:spLocks/>
              </p:cNvSpPr>
              <p:nvPr/>
            </p:nvSpPr>
            <p:spPr bwMode="auto">
              <a:xfrm>
                <a:off x="21" y="1"/>
                <a:ext cx="169" cy="127"/>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1" name="Group 34"/>
              <p:cNvGrpSpPr>
                <a:grpSpLocks/>
              </p:cNvGrpSpPr>
              <p:nvPr/>
            </p:nvGrpSpPr>
            <p:grpSpPr bwMode="auto">
              <a:xfrm>
                <a:off x="0" y="2381"/>
                <a:ext cx="168" cy="166"/>
                <a:chOff x="0" y="0"/>
                <a:chExt cx="168" cy="165"/>
              </a:xfrm>
              <a:grpFill/>
            </p:grpSpPr>
            <p:sp>
              <p:nvSpPr>
                <p:cNvPr id="65" name="Line 35"/>
                <p:cNvSpPr>
                  <a:spLocks noChangeShapeType="1"/>
                </p:cNvSpPr>
                <p:nvPr/>
              </p:nvSpPr>
              <p:spPr bwMode="auto">
                <a:xfrm>
                  <a:off x="6" y="0"/>
                  <a:ext cx="155" cy="165"/>
                </a:xfrm>
                <a:prstGeom prst="line">
                  <a:avLst/>
                </a:prstGeom>
                <a:grpFill/>
                <a:ln w="28575">
                  <a:solidFill>
                    <a:srgbClr val="FFFFFF"/>
                  </a:solidFill>
                  <a:miter lim="800000"/>
                  <a:headEnd/>
                  <a:tailEnd/>
                </a:ln>
                <a:extLst/>
              </p:spPr>
              <p:txBody>
                <a:bodyPr lIns="0" tIns="0" rIns="0" bIns="0"/>
                <a:lstStyle/>
                <a:p>
                  <a:pPr>
                    <a:lnSpc>
                      <a:spcPct val="120000"/>
                    </a:lnSpc>
                  </a:pPr>
                  <a:endParaRPr lang="id-ID"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6" name="Line 36"/>
                <p:cNvSpPr>
                  <a:spLocks noChangeShapeType="1"/>
                </p:cNvSpPr>
                <p:nvPr/>
              </p:nvSpPr>
              <p:spPr bwMode="auto">
                <a:xfrm rot="10800000" flipH="1">
                  <a:off x="-1" y="7"/>
                  <a:ext cx="169" cy="153"/>
                </a:xfrm>
                <a:prstGeom prst="line">
                  <a:avLst/>
                </a:pr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52" name="Freeform 37"/>
              <p:cNvSpPr>
                <a:spLocks/>
              </p:cNvSpPr>
              <p:nvPr/>
            </p:nvSpPr>
            <p:spPr bwMode="auto">
              <a:xfrm>
                <a:off x="21" y="482"/>
                <a:ext cx="169" cy="129"/>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3" name="Freeform 38"/>
              <p:cNvSpPr>
                <a:spLocks/>
              </p:cNvSpPr>
              <p:nvPr/>
            </p:nvSpPr>
            <p:spPr bwMode="auto">
              <a:xfrm>
                <a:off x="21" y="950"/>
                <a:ext cx="169" cy="127"/>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4" name="Group 39"/>
              <p:cNvGrpSpPr>
                <a:grpSpLocks/>
              </p:cNvGrpSpPr>
              <p:nvPr/>
            </p:nvGrpSpPr>
            <p:grpSpPr bwMode="auto">
              <a:xfrm>
                <a:off x="0" y="1432"/>
                <a:ext cx="168" cy="166"/>
                <a:chOff x="0" y="0"/>
                <a:chExt cx="168" cy="165"/>
              </a:xfrm>
              <a:grpFill/>
            </p:grpSpPr>
            <p:sp>
              <p:nvSpPr>
                <p:cNvPr id="63" name="Line 40"/>
                <p:cNvSpPr>
                  <a:spLocks noChangeShapeType="1"/>
                </p:cNvSpPr>
                <p:nvPr/>
              </p:nvSpPr>
              <p:spPr bwMode="auto">
                <a:xfrm>
                  <a:off x="6" y="0"/>
                  <a:ext cx="155" cy="165"/>
                </a:xfrm>
                <a:prstGeom prst="line">
                  <a:avLst/>
                </a:prstGeom>
                <a:grpFill/>
                <a:ln w="28575">
                  <a:solidFill>
                    <a:srgbClr val="FFFFFF"/>
                  </a:solidFill>
                  <a:miter lim="800000"/>
                  <a:headEnd/>
                  <a:tailEnd/>
                </a:ln>
                <a:extLst/>
              </p:spPr>
              <p:txBody>
                <a:bodyPr lIns="0" tIns="0" rIns="0" bIns="0"/>
                <a:lstStyle/>
                <a:p>
                  <a:pPr>
                    <a:lnSpc>
                      <a:spcPct val="120000"/>
                    </a:lnSpc>
                  </a:pPr>
                  <a:endParaRPr lang="id-ID"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4" name="Line 41"/>
                <p:cNvSpPr>
                  <a:spLocks noChangeShapeType="1"/>
                </p:cNvSpPr>
                <p:nvPr/>
              </p:nvSpPr>
              <p:spPr bwMode="auto">
                <a:xfrm rot="10800000" flipH="1">
                  <a:off x="-1" y="7"/>
                  <a:ext cx="169" cy="153"/>
                </a:xfrm>
                <a:prstGeom prst="line">
                  <a:avLst/>
                </a:pr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55" name="Freeform 42"/>
              <p:cNvSpPr>
                <a:spLocks/>
              </p:cNvSpPr>
              <p:nvPr/>
            </p:nvSpPr>
            <p:spPr bwMode="auto">
              <a:xfrm>
                <a:off x="21" y="1913"/>
                <a:ext cx="169" cy="129"/>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6" name="Group 43"/>
              <p:cNvGrpSpPr>
                <a:grpSpLocks/>
              </p:cNvGrpSpPr>
              <p:nvPr/>
            </p:nvGrpSpPr>
            <p:grpSpPr bwMode="auto">
              <a:xfrm>
                <a:off x="0" y="2849"/>
                <a:ext cx="168" cy="166"/>
                <a:chOff x="0" y="0"/>
                <a:chExt cx="168" cy="165"/>
              </a:xfrm>
              <a:grpFill/>
            </p:grpSpPr>
            <p:sp>
              <p:nvSpPr>
                <p:cNvPr id="61" name="Line 44"/>
                <p:cNvSpPr>
                  <a:spLocks noChangeShapeType="1"/>
                </p:cNvSpPr>
                <p:nvPr/>
              </p:nvSpPr>
              <p:spPr bwMode="auto">
                <a:xfrm>
                  <a:off x="6" y="0"/>
                  <a:ext cx="155" cy="165"/>
                </a:xfrm>
                <a:prstGeom prst="line">
                  <a:avLst/>
                </a:prstGeom>
                <a:grpFill/>
                <a:ln w="28575">
                  <a:solidFill>
                    <a:srgbClr val="FFFFFF"/>
                  </a:solidFill>
                  <a:miter lim="800000"/>
                  <a:headEnd/>
                  <a:tailEnd/>
                </a:ln>
                <a:extLst/>
              </p:spPr>
              <p:txBody>
                <a:bodyPr lIns="0" tIns="0" rIns="0" bIns="0"/>
                <a:lstStyle/>
                <a:p>
                  <a:pPr>
                    <a:lnSpc>
                      <a:spcPct val="120000"/>
                    </a:lnSpc>
                  </a:pPr>
                  <a:endParaRPr lang="id-ID"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2" name="Line 45"/>
                <p:cNvSpPr>
                  <a:spLocks noChangeShapeType="1"/>
                </p:cNvSpPr>
                <p:nvPr/>
              </p:nvSpPr>
              <p:spPr bwMode="auto">
                <a:xfrm rot="10800000" flipH="1">
                  <a:off x="-1" y="7"/>
                  <a:ext cx="169" cy="153"/>
                </a:xfrm>
                <a:prstGeom prst="line">
                  <a:avLst/>
                </a:pr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57" name="Freeform 46"/>
              <p:cNvSpPr>
                <a:spLocks/>
              </p:cNvSpPr>
              <p:nvPr/>
            </p:nvSpPr>
            <p:spPr bwMode="auto">
              <a:xfrm>
                <a:off x="21" y="3364"/>
                <a:ext cx="169" cy="127"/>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8" name="Group 47"/>
              <p:cNvGrpSpPr>
                <a:grpSpLocks/>
              </p:cNvGrpSpPr>
              <p:nvPr/>
            </p:nvGrpSpPr>
            <p:grpSpPr bwMode="auto">
              <a:xfrm>
                <a:off x="0" y="3826"/>
                <a:ext cx="168" cy="166"/>
                <a:chOff x="0" y="0"/>
                <a:chExt cx="168" cy="165"/>
              </a:xfrm>
              <a:grpFill/>
            </p:grpSpPr>
            <p:sp>
              <p:nvSpPr>
                <p:cNvPr id="59" name="Line 48"/>
                <p:cNvSpPr>
                  <a:spLocks noChangeShapeType="1"/>
                </p:cNvSpPr>
                <p:nvPr/>
              </p:nvSpPr>
              <p:spPr bwMode="auto">
                <a:xfrm>
                  <a:off x="6" y="0"/>
                  <a:ext cx="155" cy="165"/>
                </a:xfrm>
                <a:prstGeom prst="line">
                  <a:avLst/>
                </a:prstGeom>
                <a:grpFill/>
                <a:ln w="28575">
                  <a:solidFill>
                    <a:srgbClr val="FFFFFF"/>
                  </a:solidFill>
                  <a:miter lim="800000"/>
                  <a:headEnd/>
                  <a:tailEnd/>
                </a:ln>
                <a:extLst/>
              </p:spPr>
              <p:txBody>
                <a:bodyPr lIns="0" tIns="0" rIns="0" bIns="0"/>
                <a:lstStyle/>
                <a:p>
                  <a:pPr>
                    <a:lnSpc>
                      <a:spcPct val="120000"/>
                    </a:lnSpc>
                  </a:pPr>
                  <a:endParaRPr lang="id-ID"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0" name="Line 49"/>
                <p:cNvSpPr>
                  <a:spLocks noChangeShapeType="1"/>
                </p:cNvSpPr>
                <p:nvPr/>
              </p:nvSpPr>
              <p:spPr bwMode="auto">
                <a:xfrm rot="10800000" flipH="1">
                  <a:off x="-1" y="7"/>
                  <a:ext cx="169" cy="153"/>
                </a:xfrm>
                <a:prstGeom prst="line">
                  <a:avLst/>
                </a:pr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grpSp>
        <p:sp>
          <p:nvSpPr>
            <p:cNvPr id="49" name="Rectangle 50"/>
            <p:cNvSpPr>
              <a:spLocks/>
            </p:cNvSpPr>
            <p:nvPr/>
          </p:nvSpPr>
          <p:spPr bwMode="auto">
            <a:xfrm>
              <a:off x="3933956" y="2319008"/>
              <a:ext cx="1343058" cy="3251238"/>
            </a:xfrm>
            <a:prstGeom prst="rect">
              <a:avLst/>
            </a:prstGeom>
            <a:noFill/>
            <a:ln>
              <a:noFill/>
            </a:ln>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lnSpc>
                  <a:spcPct val="120000"/>
                </a:lnSpc>
              </a:pP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Info </a:t>
              </a: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One</a:t>
              </a:r>
              <a:endPar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Second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Info </a:t>
              </a:r>
              <a:r>
                <a:rPr lang="en-US" altLang="id-ID" sz="1050" dirty="0" err="1">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a:t>
              </a:r>
              <a:endPar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Third Info</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Info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Fourth Detail</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Five</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Sixth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Info Details</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Seventh</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Info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Eight Details</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a:t>
              </a:r>
              <a:r>
                <a:rPr lang="en-US" altLang="id-ID" sz="1050" dirty="0" err="1">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Nineth</a:t>
              </a:r>
              <a:endPar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p:txBody>
        </p:sp>
      </p:grpSp>
      <p:grpSp>
        <p:nvGrpSpPr>
          <p:cNvPr id="67" name="Group 66"/>
          <p:cNvGrpSpPr/>
          <p:nvPr/>
        </p:nvGrpSpPr>
        <p:grpSpPr>
          <a:xfrm>
            <a:off x="6455058" y="2319008"/>
            <a:ext cx="1828660" cy="3251238"/>
            <a:chOff x="5758374" y="2319008"/>
            <a:chExt cx="1828660" cy="3251238"/>
          </a:xfrm>
        </p:grpSpPr>
        <p:grpSp>
          <p:nvGrpSpPr>
            <p:cNvPr id="68" name="Group 32"/>
            <p:cNvGrpSpPr>
              <a:grpSpLocks/>
            </p:cNvGrpSpPr>
            <p:nvPr/>
          </p:nvGrpSpPr>
          <p:grpSpPr bwMode="auto">
            <a:xfrm>
              <a:off x="5758374" y="2365824"/>
              <a:ext cx="150623" cy="3131984"/>
              <a:chOff x="0" y="0"/>
              <a:chExt cx="191" cy="3992"/>
            </a:xfrm>
            <a:noFill/>
          </p:grpSpPr>
          <p:sp>
            <p:nvSpPr>
              <p:cNvPr id="70" name="Freeform 33"/>
              <p:cNvSpPr>
                <a:spLocks/>
              </p:cNvSpPr>
              <p:nvPr/>
            </p:nvSpPr>
            <p:spPr bwMode="auto">
              <a:xfrm>
                <a:off x="21" y="1"/>
                <a:ext cx="169" cy="127"/>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71" name="Group 34"/>
              <p:cNvGrpSpPr>
                <a:grpSpLocks/>
              </p:cNvGrpSpPr>
              <p:nvPr/>
            </p:nvGrpSpPr>
            <p:grpSpPr bwMode="auto">
              <a:xfrm>
                <a:off x="0" y="2381"/>
                <a:ext cx="168" cy="166"/>
                <a:chOff x="0" y="0"/>
                <a:chExt cx="168" cy="165"/>
              </a:xfrm>
              <a:grpFill/>
            </p:grpSpPr>
            <p:sp>
              <p:nvSpPr>
                <p:cNvPr id="85" name="Line 35"/>
                <p:cNvSpPr>
                  <a:spLocks noChangeShapeType="1"/>
                </p:cNvSpPr>
                <p:nvPr/>
              </p:nvSpPr>
              <p:spPr bwMode="auto">
                <a:xfrm>
                  <a:off x="6" y="0"/>
                  <a:ext cx="155" cy="165"/>
                </a:xfrm>
                <a:prstGeom prst="line">
                  <a:avLst/>
                </a:prstGeom>
                <a:grpFill/>
                <a:ln w="28575">
                  <a:solidFill>
                    <a:srgbClr val="FFFFFF"/>
                  </a:solidFill>
                  <a:miter lim="800000"/>
                  <a:headEnd/>
                  <a:tailEnd/>
                </a:ln>
                <a:extLst/>
              </p:spPr>
              <p:txBody>
                <a:bodyPr lIns="0" tIns="0" rIns="0" bIns="0"/>
                <a:lstStyle/>
                <a:p>
                  <a:pPr>
                    <a:lnSpc>
                      <a:spcPct val="120000"/>
                    </a:lnSpc>
                  </a:pPr>
                  <a:endParaRPr lang="id-ID"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6" name="Line 36"/>
                <p:cNvSpPr>
                  <a:spLocks noChangeShapeType="1"/>
                </p:cNvSpPr>
                <p:nvPr/>
              </p:nvSpPr>
              <p:spPr bwMode="auto">
                <a:xfrm rot="10800000" flipH="1">
                  <a:off x="-1" y="7"/>
                  <a:ext cx="169" cy="153"/>
                </a:xfrm>
                <a:prstGeom prst="line">
                  <a:avLst/>
                </a:pr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72" name="Freeform 37"/>
              <p:cNvSpPr>
                <a:spLocks/>
              </p:cNvSpPr>
              <p:nvPr/>
            </p:nvSpPr>
            <p:spPr bwMode="auto">
              <a:xfrm>
                <a:off x="21" y="482"/>
                <a:ext cx="169" cy="129"/>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3" name="Freeform 38"/>
              <p:cNvSpPr>
                <a:spLocks/>
              </p:cNvSpPr>
              <p:nvPr/>
            </p:nvSpPr>
            <p:spPr bwMode="auto">
              <a:xfrm>
                <a:off x="21" y="950"/>
                <a:ext cx="169" cy="127"/>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74" name="Group 39"/>
              <p:cNvGrpSpPr>
                <a:grpSpLocks/>
              </p:cNvGrpSpPr>
              <p:nvPr/>
            </p:nvGrpSpPr>
            <p:grpSpPr bwMode="auto">
              <a:xfrm>
                <a:off x="0" y="1432"/>
                <a:ext cx="168" cy="166"/>
                <a:chOff x="0" y="0"/>
                <a:chExt cx="168" cy="165"/>
              </a:xfrm>
              <a:grpFill/>
            </p:grpSpPr>
            <p:sp>
              <p:nvSpPr>
                <p:cNvPr id="83" name="Line 40"/>
                <p:cNvSpPr>
                  <a:spLocks noChangeShapeType="1"/>
                </p:cNvSpPr>
                <p:nvPr/>
              </p:nvSpPr>
              <p:spPr bwMode="auto">
                <a:xfrm>
                  <a:off x="6" y="0"/>
                  <a:ext cx="155" cy="165"/>
                </a:xfrm>
                <a:prstGeom prst="line">
                  <a:avLst/>
                </a:prstGeom>
                <a:grpFill/>
                <a:ln w="28575">
                  <a:solidFill>
                    <a:srgbClr val="FFFFFF"/>
                  </a:solidFill>
                  <a:miter lim="800000"/>
                  <a:headEnd/>
                  <a:tailEnd/>
                </a:ln>
                <a:extLst/>
              </p:spPr>
              <p:txBody>
                <a:bodyPr lIns="0" tIns="0" rIns="0" bIns="0"/>
                <a:lstStyle/>
                <a:p>
                  <a:pPr>
                    <a:lnSpc>
                      <a:spcPct val="120000"/>
                    </a:lnSpc>
                  </a:pPr>
                  <a:endParaRPr lang="id-ID"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4" name="Line 41"/>
                <p:cNvSpPr>
                  <a:spLocks noChangeShapeType="1"/>
                </p:cNvSpPr>
                <p:nvPr/>
              </p:nvSpPr>
              <p:spPr bwMode="auto">
                <a:xfrm rot="10800000" flipH="1">
                  <a:off x="-1" y="7"/>
                  <a:ext cx="169" cy="153"/>
                </a:xfrm>
                <a:prstGeom prst="line">
                  <a:avLst/>
                </a:pr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75" name="Freeform 42"/>
              <p:cNvSpPr>
                <a:spLocks/>
              </p:cNvSpPr>
              <p:nvPr/>
            </p:nvSpPr>
            <p:spPr bwMode="auto">
              <a:xfrm>
                <a:off x="21" y="1913"/>
                <a:ext cx="169" cy="129"/>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76" name="Group 43"/>
              <p:cNvGrpSpPr>
                <a:grpSpLocks/>
              </p:cNvGrpSpPr>
              <p:nvPr/>
            </p:nvGrpSpPr>
            <p:grpSpPr bwMode="auto">
              <a:xfrm>
                <a:off x="0" y="2849"/>
                <a:ext cx="168" cy="166"/>
                <a:chOff x="0" y="0"/>
                <a:chExt cx="168" cy="165"/>
              </a:xfrm>
              <a:grpFill/>
            </p:grpSpPr>
            <p:sp>
              <p:nvSpPr>
                <p:cNvPr id="81" name="Line 44"/>
                <p:cNvSpPr>
                  <a:spLocks noChangeShapeType="1"/>
                </p:cNvSpPr>
                <p:nvPr/>
              </p:nvSpPr>
              <p:spPr bwMode="auto">
                <a:xfrm>
                  <a:off x="6" y="0"/>
                  <a:ext cx="155" cy="165"/>
                </a:xfrm>
                <a:prstGeom prst="line">
                  <a:avLst/>
                </a:prstGeom>
                <a:grpFill/>
                <a:ln w="28575">
                  <a:solidFill>
                    <a:srgbClr val="FFFFFF"/>
                  </a:solidFill>
                  <a:miter lim="800000"/>
                  <a:headEnd/>
                  <a:tailEnd/>
                </a:ln>
                <a:extLst/>
              </p:spPr>
              <p:txBody>
                <a:bodyPr lIns="0" tIns="0" rIns="0" bIns="0"/>
                <a:lstStyle/>
                <a:p>
                  <a:pPr>
                    <a:lnSpc>
                      <a:spcPct val="120000"/>
                    </a:lnSpc>
                  </a:pPr>
                  <a:endParaRPr lang="id-ID"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2" name="Line 45"/>
                <p:cNvSpPr>
                  <a:spLocks noChangeShapeType="1"/>
                </p:cNvSpPr>
                <p:nvPr/>
              </p:nvSpPr>
              <p:spPr bwMode="auto">
                <a:xfrm rot="10800000" flipH="1">
                  <a:off x="-1" y="7"/>
                  <a:ext cx="169" cy="153"/>
                </a:xfrm>
                <a:prstGeom prst="line">
                  <a:avLst/>
                </a:pr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77" name="Freeform 46"/>
              <p:cNvSpPr>
                <a:spLocks/>
              </p:cNvSpPr>
              <p:nvPr/>
            </p:nvSpPr>
            <p:spPr bwMode="auto">
              <a:xfrm>
                <a:off x="21" y="3364"/>
                <a:ext cx="169" cy="127"/>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78" name="Group 47"/>
              <p:cNvGrpSpPr>
                <a:grpSpLocks/>
              </p:cNvGrpSpPr>
              <p:nvPr/>
            </p:nvGrpSpPr>
            <p:grpSpPr bwMode="auto">
              <a:xfrm>
                <a:off x="0" y="3826"/>
                <a:ext cx="168" cy="166"/>
                <a:chOff x="0" y="0"/>
                <a:chExt cx="168" cy="165"/>
              </a:xfrm>
              <a:grpFill/>
            </p:grpSpPr>
            <p:sp>
              <p:nvSpPr>
                <p:cNvPr id="79" name="Line 48"/>
                <p:cNvSpPr>
                  <a:spLocks noChangeShapeType="1"/>
                </p:cNvSpPr>
                <p:nvPr/>
              </p:nvSpPr>
              <p:spPr bwMode="auto">
                <a:xfrm>
                  <a:off x="6" y="0"/>
                  <a:ext cx="155" cy="165"/>
                </a:xfrm>
                <a:prstGeom prst="line">
                  <a:avLst/>
                </a:prstGeom>
                <a:grpFill/>
                <a:ln w="28575">
                  <a:solidFill>
                    <a:srgbClr val="FFFFFF"/>
                  </a:solidFill>
                  <a:miter lim="800000"/>
                  <a:headEnd/>
                  <a:tailEnd/>
                </a:ln>
                <a:extLst/>
              </p:spPr>
              <p:txBody>
                <a:bodyPr lIns="0" tIns="0" rIns="0" bIns="0"/>
                <a:lstStyle/>
                <a:p>
                  <a:pPr>
                    <a:lnSpc>
                      <a:spcPct val="120000"/>
                    </a:lnSpc>
                  </a:pPr>
                  <a:endParaRPr lang="id-ID"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0" name="Line 49"/>
                <p:cNvSpPr>
                  <a:spLocks noChangeShapeType="1"/>
                </p:cNvSpPr>
                <p:nvPr/>
              </p:nvSpPr>
              <p:spPr bwMode="auto">
                <a:xfrm rot="10800000" flipH="1">
                  <a:off x="-1" y="7"/>
                  <a:ext cx="169" cy="153"/>
                </a:xfrm>
                <a:prstGeom prst="line">
                  <a:avLst/>
                </a:pr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grpSp>
        <p:sp>
          <p:nvSpPr>
            <p:cNvPr id="69" name="Rectangle 50"/>
            <p:cNvSpPr>
              <a:spLocks/>
            </p:cNvSpPr>
            <p:nvPr/>
          </p:nvSpPr>
          <p:spPr bwMode="auto">
            <a:xfrm>
              <a:off x="6243976" y="2319008"/>
              <a:ext cx="1343058" cy="3251238"/>
            </a:xfrm>
            <a:prstGeom prst="rect">
              <a:avLst/>
            </a:prstGeom>
            <a:noFill/>
            <a:ln>
              <a:noFill/>
            </a:ln>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lnSpc>
                  <a:spcPct val="120000"/>
                </a:lnSpc>
              </a:pP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Info </a:t>
              </a: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One</a:t>
              </a:r>
              <a:endPar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Second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Info </a:t>
              </a:r>
              <a:r>
                <a:rPr lang="en-US" altLang="id-ID" sz="1050" dirty="0" err="1">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a:t>
              </a:r>
              <a:endPar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Third Info</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Info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Fourth Detail</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Five</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Sixth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Info Details</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Seventh</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Info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Eight Details</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a:t>
              </a:r>
              <a:r>
                <a:rPr lang="en-US" altLang="id-ID" sz="1050" dirty="0" err="1">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Nineth</a:t>
              </a:r>
              <a:endPar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p:txBody>
        </p:sp>
      </p:grpSp>
      <p:grpSp>
        <p:nvGrpSpPr>
          <p:cNvPr id="87" name="Group 86"/>
          <p:cNvGrpSpPr/>
          <p:nvPr/>
        </p:nvGrpSpPr>
        <p:grpSpPr>
          <a:xfrm>
            <a:off x="8761430" y="2323664"/>
            <a:ext cx="1828660" cy="3251238"/>
            <a:chOff x="8064746" y="2323664"/>
            <a:chExt cx="1828660" cy="3251238"/>
          </a:xfrm>
        </p:grpSpPr>
        <p:grpSp>
          <p:nvGrpSpPr>
            <p:cNvPr id="88" name="Group 32"/>
            <p:cNvGrpSpPr>
              <a:grpSpLocks/>
            </p:cNvGrpSpPr>
            <p:nvPr/>
          </p:nvGrpSpPr>
          <p:grpSpPr bwMode="auto">
            <a:xfrm>
              <a:off x="8064746" y="2370480"/>
              <a:ext cx="150623" cy="3131984"/>
              <a:chOff x="0" y="0"/>
              <a:chExt cx="191" cy="3992"/>
            </a:xfrm>
            <a:noFill/>
          </p:grpSpPr>
          <p:sp>
            <p:nvSpPr>
              <p:cNvPr id="90" name="Freeform 33"/>
              <p:cNvSpPr>
                <a:spLocks/>
              </p:cNvSpPr>
              <p:nvPr/>
            </p:nvSpPr>
            <p:spPr bwMode="auto">
              <a:xfrm>
                <a:off x="21" y="1"/>
                <a:ext cx="169" cy="127"/>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91" name="Group 34"/>
              <p:cNvGrpSpPr>
                <a:grpSpLocks/>
              </p:cNvGrpSpPr>
              <p:nvPr/>
            </p:nvGrpSpPr>
            <p:grpSpPr bwMode="auto">
              <a:xfrm>
                <a:off x="0" y="2381"/>
                <a:ext cx="168" cy="166"/>
                <a:chOff x="0" y="0"/>
                <a:chExt cx="168" cy="165"/>
              </a:xfrm>
              <a:grpFill/>
            </p:grpSpPr>
            <p:sp>
              <p:nvSpPr>
                <p:cNvPr id="105" name="Line 35"/>
                <p:cNvSpPr>
                  <a:spLocks noChangeShapeType="1"/>
                </p:cNvSpPr>
                <p:nvPr/>
              </p:nvSpPr>
              <p:spPr bwMode="auto">
                <a:xfrm>
                  <a:off x="6" y="0"/>
                  <a:ext cx="155" cy="165"/>
                </a:xfrm>
                <a:prstGeom prst="line">
                  <a:avLst/>
                </a:prstGeom>
                <a:grpFill/>
                <a:ln w="28575">
                  <a:solidFill>
                    <a:srgbClr val="FFFFFF"/>
                  </a:solidFill>
                  <a:miter lim="800000"/>
                  <a:headEnd/>
                  <a:tailEnd/>
                </a:ln>
                <a:extLst/>
              </p:spPr>
              <p:txBody>
                <a:bodyPr lIns="0" tIns="0" rIns="0" bIns="0"/>
                <a:lstStyle/>
                <a:p>
                  <a:pPr>
                    <a:lnSpc>
                      <a:spcPct val="120000"/>
                    </a:lnSpc>
                  </a:pPr>
                  <a:endParaRPr lang="id-ID"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6" name="Line 36"/>
                <p:cNvSpPr>
                  <a:spLocks noChangeShapeType="1"/>
                </p:cNvSpPr>
                <p:nvPr/>
              </p:nvSpPr>
              <p:spPr bwMode="auto">
                <a:xfrm rot="10800000" flipH="1">
                  <a:off x="-1" y="7"/>
                  <a:ext cx="169" cy="153"/>
                </a:xfrm>
                <a:prstGeom prst="line">
                  <a:avLst/>
                </a:pr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92" name="Freeform 37"/>
              <p:cNvSpPr>
                <a:spLocks/>
              </p:cNvSpPr>
              <p:nvPr/>
            </p:nvSpPr>
            <p:spPr bwMode="auto">
              <a:xfrm>
                <a:off x="21" y="482"/>
                <a:ext cx="169" cy="129"/>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3" name="Freeform 38"/>
              <p:cNvSpPr>
                <a:spLocks/>
              </p:cNvSpPr>
              <p:nvPr/>
            </p:nvSpPr>
            <p:spPr bwMode="auto">
              <a:xfrm>
                <a:off x="21" y="950"/>
                <a:ext cx="169" cy="127"/>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94" name="Group 39"/>
              <p:cNvGrpSpPr>
                <a:grpSpLocks/>
              </p:cNvGrpSpPr>
              <p:nvPr/>
            </p:nvGrpSpPr>
            <p:grpSpPr bwMode="auto">
              <a:xfrm>
                <a:off x="0" y="1432"/>
                <a:ext cx="168" cy="166"/>
                <a:chOff x="0" y="0"/>
                <a:chExt cx="168" cy="165"/>
              </a:xfrm>
              <a:grpFill/>
            </p:grpSpPr>
            <p:sp>
              <p:nvSpPr>
                <p:cNvPr id="103" name="Line 40"/>
                <p:cNvSpPr>
                  <a:spLocks noChangeShapeType="1"/>
                </p:cNvSpPr>
                <p:nvPr/>
              </p:nvSpPr>
              <p:spPr bwMode="auto">
                <a:xfrm>
                  <a:off x="6" y="0"/>
                  <a:ext cx="155" cy="165"/>
                </a:xfrm>
                <a:prstGeom prst="line">
                  <a:avLst/>
                </a:prstGeom>
                <a:grpFill/>
                <a:ln w="28575">
                  <a:solidFill>
                    <a:srgbClr val="FFFFFF"/>
                  </a:solidFill>
                  <a:miter lim="800000"/>
                  <a:headEnd/>
                  <a:tailEnd/>
                </a:ln>
                <a:extLst/>
              </p:spPr>
              <p:txBody>
                <a:bodyPr lIns="0" tIns="0" rIns="0" bIns="0"/>
                <a:lstStyle/>
                <a:p>
                  <a:pPr>
                    <a:lnSpc>
                      <a:spcPct val="120000"/>
                    </a:lnSpc>
                  </a:pPr>
                  <a:endParaRPr lang="id-ID"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4" name="Line 41"/>
                <p:cNvSpPr>
                  <a:spLocks noChangeShapeType="1"/>
                </p:cNvSpPr>
                <p:nvPr/>
              </p:nvSpPr>
              <p:spPr bwMode="auto">
                <a:xfrm rot="10800000" flipH="1">
                  <a:off x="-1" y="7"/>
                  <a:ext cx="169" cy="153"/>
                </a:xfrm>
                <a:prstGeom prst="line">
                  <a:avLst/>
                </a:pr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95" name="Freeform 42"/>
              <p:cNvSpPr>
                <a:spLocks/>
              </p:cNvSpPr>
              <p:nvPr/>
            </p:nvSpPr>
            <p:spPr bwMode="auto">
              <a:xfrm>
                <a:off x="21" y="1913"/>
                <a:ext cx="169" cy="129"/>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96" name="Group 43"/>
              <p:cNvGrpSpPr>
                <a:grpSpLocks/>
              </p:cNvGrpSpPr>
              <p:nvPr/>
            </p:nvGrpSpPr>
            <p:grpSpPr bwMode="auto">
              <a:xfrm>
                <a:off x="0" y="2849"/>
                <a:ext cx="168" cy="166"/>
                <a:chOff x="0" y="0"/>
                <a:chExt cx="168" cy="165"/>
              </a:xfrm>
              <a:grpFill/>
            </p:grpSpPr>
            <p:sp>
              <p:nvSpPr>
                <p:cNvPr id="101" name="Line 44"/>
                <p:cNvSpPr>
                  <a:spLocks noChangeShapeType="1"/>
                </p:cNvSpPr>
                <p:nvPr/>
              </p:nvSpPr>
              <p:spPr bwMode="auto">
                <a:xfrm>
                  <a:off x="6" y="0"/>
                  <a:ext cx="155" cy="165"/>
                </a:xfrm>
                <a:prstGeom prst="line">
                  <a:avLst/>
                </a:prstGeom>
                <a:grpFill/>
                <a:ln w="28575">
                  <a:solidFill>
                    <a:srgbClr val="FFFFFF"/>
                  </a:solidFill>
                  <a:miter lim="800000"/>
                  <a:headEnd/>
                  <a:tailEnd/>
                </a:ln>
                <a:extLst/>
              </p:spPr>
              <p:txBody>
                <a:bodyPr lIns="0" tIns="0" rIns="0" bIns="0"/>
                <a:lstStyle/>
                <a:p>
                  <a:pPr>
                    <a:lnSpc>
                      <a:spcPct val="120000"/>
                    </a:lnSpc>
                  </a:pPr>
                  <a:endParaRPr lang="id-ID"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2" name="Line 45"/>
                <p:cNvSpPr>
                  <a:spLocks noChangeShapeType="1"/>
                </p:cNvSpPr>
                <p:nvPr/>
              </p:nvSpPr>
              <p:spPr bwMode="auto">
                <a:xfrm rot="10800000" flipH="1">
                  <a:off x="-1" y="7"/>
                  <a:ext cx="169" cy="153"/>
                </a:xfrm>
                <a:prstGeom prst="line">
                  <a:avLst/>
                </a:pr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97" name="Freeform 46"/>
              <p:cNvSpPr>
                <a:spLocks/>
              </p:cNvSpPr>
              <p:nvPr/>
            </p:nvSpPr>
            <p:spPr bwMode="auto">
              <a:xfrm>
                <a:off x="21" y="3364"/>
                <a:ext cx="169" cy="127"/>
              </a:xfrm>
              <a:custGeom>
                <a:avLst/>
                <a:gdLst>
                  <a:gd name="T0" fmla="*/ 0 w 21600"/>
                  <a:gd name="T1" fmla="*/ 8757 h 21600"/>
                  <a:gd name="T2" fmla="*/ 7039 w 21600"/>
                  <a:gd name="T3" fmla="*/ 21600 h 21600"/>
                  <a:gd name="T4" fmla="*/ 21600 w 21600"/>
                  <a:gd name="T5" fmla="*/ 0 h 21600"/>
                </a:gdLst>
                <a:ahLst/>
                <a:cxnLst>
                  <a:cxn ang="0">
                    <a:pos x="T0" y="T1"/>
                  </a:cxn>
                  <a:cxn ang="0">
                    <a:pos x="T2" y="T3"/>
                  </a:cxn>
                  <a:cxn ang="0">
                    <a:pos x="T4" y="T5"/>
                  </a:cxn>
                </a:cxnLst>
                <a:rect l="0" t="0" r="r" b="b"/>
                <a:pathLst>
                  <a:path w="21600" h="21600">
                    <a:moveTo>
                      <a:pt x="0" y="8757"/>
                    </a:moveTo>
                    <a:lnTo>
                      <a:pt x="7039" y="21600"/>
                    </a:lnTo>
                    <a:lnTo>
                      <a:pt x="21600" y="0"/>
                    </a:lnTo>
                  </a:path>
                </a:pathLst>
              </a:cu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98" name="Group 47"/>
              <p:cNvGrpSpPr>
                <a:grpSpLocks/>
              </p:cNvGrpSpPr>
              <p:nvPr/>
            </p:nvGrpSpPr>
            <p:grpSpPr bwMode="auto">
              <a:xfrm>
                <a:off x="0" y="3826"/>
                <a:ext cx="168" cy="166"/>
                <a:chOff x="0" y="0"/>
                <a:chExt cx="168" cy="165"/>
              </a:xfrm>
              <a:grpFill/>
            </p:grpSpPr>
            <p:sp>
              <p:nvSpPr>
                <p:cNvPr id="99" name="Line 48"/>
                <p:cNvSpPr>
                  <a:spLocks noChangeShapeType="1"/>
                </p:cNvSpPr>
                <p:nvPr/>
              </p:nvSpPr>
              <p:spPr bwMode="auto">
                <a:xfrm>
                  <a:off x="6" y="0"/>
                  <a:ext cx="155" cy="165"/>
                </a:xfrm>
                <a:prstGeom prst="line">
                  <a:avLst/>
                </a:prstGeom>
                <a:grpFill/>
                <a:ln w="28575">
                  <a:solidFill>
                    <a:srgbClr val="FFFFFF"/>
                  </a:solidFill>
                  <a:miter lim="800000"/>
                  <a:headEnd/>
                  <a:tailEnd/>
                </a:ln>
                <a:extLst/>
              </p:spPr>
              <p:txBody>
                <a:bodyPr lIns="0" tIns="0" rIns="0" bIns="0"/>
                <a:lstStyle/>
                <a:p>
                  <a:pPr>
                    <a:lnSpc>
                      <a:spcPct val="120000"/>
                    </a:lnSpc>
                  </a:pPr>
                  <a:endParaRPr lang="id-ID"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0" name="Line 49"/>
                <p:cNvSpPr>
                  <a:spLocks noChangeShapeType="1"/>
                </p:cNvSpPr>
                <p:nvPr/>
              </p:nvSpPr>
              <p:spPr bwMode="auto">
                <a:xfrm rot="10800000" flipH="1">
                  <a:off x="-1" y="7"/>
                  <a:ext cx="169" cy="153"/>
                </a:xfrm>
                <a:prstGeom prst="line">
                  <a:avLst/>
                </a:prstGeom>
                <a:grpFill/>
                <a:ln w="28575" cap="flat" cmpd="sng">
                  <a:solidFill>
                    <a:srgbClr val="FFFFFF"/>
                  </a:solidFill>
                  <a:prstDash val="solid"/>
                  <a:miter lim="800000"/>
                  <a:headEnd type="none" w="med" len="med"/>
                  <a:tailEnd type="none" w="med" len="med"/>
                </a:ln>
                <a:extLst/>
              </p:spPr>
              <p:txBody>
                <a:bodyPr lIns="0" tIns="0" rIns="0" bIns="0"/>
                <a:lstStyle/>
                <a:p>
                  <a:pPr eaLnBrk="1" fontAlgn="auto" hangingPunct="1">
                    <a:lnSpc>
                      <a:spcPct val="120000"/>
                    </a:lnSpc>
                    <a:spcBef>
                      <a:spcPts val="0"/>
                    </a:spcBef>
                    <a:spcAft>
                      <a:spcPts val="0"/>
                    </a:spcAft>
                    <a:defRPr/>
                  </a:pPr>
                  <a:endPar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grpSp>
        <p:sp>
          <p:nvSpPr>
            <p:cNvPr id="89" name="Rectangle 50"/>
            <p:cNvSpPr>
              <a:spLocks/>
            </p:cNvSpPr>
            <p:nvPr/>
          </p:nvSpPr>
          <p:spPr bwMode="auto">
            <a:xfrm>
              <a:off x="8550348" y="2323664"/>
              <a:ext cx="1343058" cy="3251238"/>
            </a:xfrm>
            <a:prstGeom prst="rect">
              <a:avLst/>
            </a:prstGeom>
            <a:noFill/>
            <a:ln>
              <a:noFill/>
            </a:ln>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lnSpc>
                  <a:spcPct val="120000"/>
                </a:lnSpc>
              </a:pP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Info </a:t>
              </a: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One</a:t>
              </a:r>
              <a:endPar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Second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Info </a:t>
              </a:r>
              <a:r>
                <a:rPr lang="en-US" altLang="id-ID" sz="1050" dirty="0" err="1">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a:t>
              </a:r>
              <a:endPar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Third Info</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Info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Fourth Detail</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Five</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Sixth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Info Details</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Seventh</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Info </a:t>
              </a:r>
              <a:r>
                <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Eight Details</a:t>
              </a:r>
            </a:p>
            <a:p>
              <a:pPr eaLnBrk="1" hangingPunct="1">
                <a:lnSpc>
                  <a:spcPct val="120000"/>
                </a:lnSpc>
              </a:pPr>
              <a:endParaRPr lang="id-ID"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a:p>
              <a:pPr eaLnBrk="1" hangingPunct="1">
                <a:lnSpc>
                  <a:spcPct val="120000"/>
                </a:lnSpc>
              </a:pPr>
              <a:r>
                <a:rPr lang="en-US" altLang="id-ID"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Details </a:t>
              </a:r>
              <a:r>
                <a:rPr lang="en-US" altLang="id-ID" sz="1050" dirty="0" err="1">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rPr>
                <a:t>Nineth</a:t>
              </a:r>
              <a:endParaRPr lang="en-US" altLang="id-ID" sz="1050"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Lato Light"/>
              </a:endParaRPr>
            </a:p>
          </p:txBody>
        </p:sp>
      </p:grpSp>
      <p:grpSp>
        <p:nvGrpSpPr>
          <p:cNvPr id="107" name="Group 106"/>
          <p:cNvGrpSpPr/>
          <p:nvPr/>
        </p:nvGrpSpPr>
        <p:grpSpPr>
          <a:xfrm>
            <a:off x="1583567" y="1779757"/>
            <a:ext cx="8836829" cy="438963"/>
            <a:chOff x="886883" y="1779757"/>
            <a:chExt cx="8836829" cy="438963"/>
          </a:xfrm>
        </p:grpSpPr>
        <p:sp>
          <p:nvSpPr>
            <p:cNvPr id="108" name="Rectangle 28"/>
            <p:cNvSpPr>
              <a:spLocks/>
            </p:cNvSpPr>
            <p:nvPr/>
          </p:nvSpPr>
          <p:spPr bwMode="auto">
            <a:xfrm>
              <a:off x="886883" y="1850367"/>
              <a:ext cx="1010432" cy="276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eaLnBrk="1" hangingPunct="1"/>
              <a:r>
                <a:rPr lang="id-ID" altLang="id-ID" sz="11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Ultimate</a:t>
              </a:r>
              <a:endParaRPr lang="en-US" altLang="id-ID" sz="11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sp>
          <p:nvSpPr>
            <p:cNvPr id="109" name="Rectangle 31"/>
            <p:cNvSpPr>
              <a:spLocks/>
            </p:cNvSpPr>
            <p:nvPr/>
          </p:nvSpPr>
          <p:spPr bwMode="auto">
            <a:xfrm>
              <a:off x="2114281" y="1779757"/>
              <a:ext cx="739641" cy="426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id-ID" sz="20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a:t>
              </a:r>
              <a:r>
                <a:rPr lang="id-ID" altLang="id-ID" sz="20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1000</a:t>
              </a:r>
              <a:endParaRPr lang="en-US" altLang="id-ID" sz="20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sp>
          <p:nvSpPr>
            <p:cNvPr id="110" name="Rectangle 28"/>
            <p:cNvSpPr>
              <a:spLocks/>
            </p:cNvSpPr>
            <p:nvPr/>
          </p:nvSpPr>
          <p:spPr bwMode="auto">
            <a:xfrm>
              <a:off x="3165283" y="1844774"/>
              <a:ext cx="1010432" cy="276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eaLnBrk="1" hangingPunct="1"/>
              <a:r>
                <a:rPr lang="id-ID" altLang="id-ID" sz="11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Professional</a:t>
              </a:r>
              <a:endParaRPr lang="en-US" altLang="id-ID" sz="11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sp>
          <p:nvSpPr>
            <p:cNvPr id="111" name="Rectangle 28"/>
            <p:cNvSpPr>
              <a:spLocks/>
            </p:cNvSpPr>
            <p:nvPr/>
          </p:nvSpPr>
          <p:spPr bwMode="auto">
            <a:xfrm>
              <a:off x="5469874" y="1842081"/>
              <a:ext cx="1010432" cy="276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eaLnBrk="1" hangingPunct="1"/>
              <a:r>
                <a:rPr lang="id-ID" altLang="id-ID" sz="11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Semi Pro</a:t>
              </a:r>
              <a:endParaRPr lang="en-US" altLang="id-ID" sz="11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sp>
          <p:nvSpPr>
            <p:cNvPr id="112" name="Rectangle 31"/>
            <p:cNvSpPr>
              <a:spLocks/>
            </p:cNvSpPr>
            <p:nvPr/>
          </p:nvSpPr>
          <p:spPr bwMode="auto">
            <a:xfrm>
              <a:off x="4477060" y="1791917"/>
              <a:ext cx="665253" cy="426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id-ID" sz="20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a:t>
              </a:r>
              <a:r>
                <a:rPr lang="id-ID" altLang="id-ID" sz="20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700</a:t>
              </a:r>
              <a:endParaRPr lang="en-US" altLang="id-ID" sz="20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sp>
          <p:nvSpPr>
            <p:cNvPr id="113" name="Rectangle 31"/>
            <p:cNvSpPr>
              <a:spLocks/>
            </p:cNvSpPr>
            <p:nvPr/>
          </p:nvSpPr>
          <p:spPr bwMode="auto">
            <a:xfrm>
              <a:off x="6752087" y="1786273"/>
              <a:ext cx="665253" cy="426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id-ID" sz="20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a:t>
              </a:r>
              <a:r>
                <a:rPr lang="id-ID" altLang="id-ID" sz="20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400</a:t>
              </a:r>
              <a:endParaRPr lang="en-US" altLang="id-ID" sz="20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sp>
          <p:nvSpPr>
            <p:cNvPr id="114" name="Rectangle 28"/>
            <p:cNvSpPr>
              <a:spLocks/>
            </p:cNvSpPr>
            <p:nvPr/>
          </p:nvSpPr>
          <p:spPr bwMode="auto">
            <a:xfrm>
              <a:off x="7776246" y="1846737"/>
              <a:ext cx="1010432" cy="276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eaLnBrk="1" hangingPunct="1"/>
              <a:r>
                <a:rPr lang="id-ID" altLang="id-ID" sz="11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Basic</a:t>
              </a:r>
              <a:endParaRPr lang="en-US" altLang="id-ID" sz="11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sp>
          <p:nvSpPr>
            <p:cNvPr id="115" name="Rectangle 31"/>
            <p:cNvSpPr>
              <a:spLocks/>
            </p:cNvSpPr>
            <p:nvPr/>
          </p:nvSpPr>
          <p:spPr bwMode="auto">
            <a:xfrm>
              <a:off x="9058459" y="1790929"/>
              <a:ext cx="665253" cy="426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id-ID" sz="20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a:t>
              </a:r>
              <a:r>
                <a:rPr lang="id-ID" altLang="id-ID" sz="20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rPr>
                <a:t>250</a:t>
              </a:r>
              <a:endParaRPr lang="en-US" altLang="id-ID" sz="2000" b="1" dirty="0">
                <a:solidFill>
                  <a:schemeClr val="bg1"/>
                </a:solidFill>
                <a:latin typeface="Open Sans" panose="020B0606030504020204" pitchFamily="34" charset="0"/>
                <a:ea typeface="Open Sans" panose="020B0606030504020204" pitchFamily="34" charset="0"/>
                <a:cs typeface="Open Sans" panose="020B0606030504020204" pitchFamily="34" charset="0"/>
                <a:sym typeface="Bebas Neue" panose="020B0606020202050201" pitchFamily="34" charset="0"/>
              </a:endParaRPr>
            </a:p>
          </p:txBody>
        </p:sp>
      </p:grpSp>
      <p:grpSp>
        <p:nvGrpSpPr>
          <p:cNvPr id="116" name="Group 115"/>
          <p:cNvGrpSpPr/>
          <p:nvPr/>
        </p:nvGrpSpPr>
        <p:grpSpPr>
          <a:xfrm>
            <a:off x="1509483" y="2225883"/>
            <a:ext cx="9172537" cy="3399520"/>
            <a:chOff x="806965" y="2225883"/>
            <a:chExt cx="10565838" cy="3399520"/>
          </a:xfrm>
        </p:grpSpPr>
        <p:sp>
          <p:nvSpPr>
            <p:cNvPr id="117" name="Rectangle 5"/>
            <p:cNvSpPr>
              <a:spLocks/>
            </p:cNvSpPr>
            <p:nvPr/>
          </p:nvSpPr>
          <p:spPr bwMode="auto">
            <a:xfrm>
              <a:off x="806965" y="2225883"/>
              <a:ext cx="10565838" cy="357762"/>
            </a:xfrm>
            <a:prstGeom prst="rect">
              <a:avLst/>
            </a:prstGeom>
            <a:solidFill>
              <a:srgbClr val="808080">
                <a:alpha val="14902"/>
              </a:srgbClr>
            </a:solidFill>
            <a:ln>
              <a:noFill/>
            </a:ln>
            <a:extLst>
              <a:ext uri="{91240B29-F687-4F45-9708-019B960494DF}">
                <a14:hiddenLine xmlns:a14="http://schemas.microsoft.com/office/drawing/2010/main" w="25400">
                  <a:solidFill>
                    <a:schemeClr val="tx1">
                      <a:alpha val="14902"/>
                    </a:schemeClr>
                  </a:solidFill>
                  <a:miter lim="800000"/>
                  <a:headEnd/>
                  <a:tailEnd/>
                </a14:hiddenLine>
              </a:ext>
            </a:extLst>
          </p:spPr>
          <p:txBody>
            <a:bodyPr lIns="0" tIns="0" rIns="0" bIns="0"/>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endParaRPr lang="id-ID" altLang="id-ID" sz="2800">
                <a:latin typeface="+mn-lt"/>
              </a:endParaRPr>
            </a:p>
          </p:txBody>
        </p:sp>
        <p:sp>
          <p:nvSpPr>
            <p:cNvPr id="118" name="Rectangle 6"/>
            <p:cNvSpPr>
              <a:spLocks/>
            </p:cNvSpPr>
            <p:nvPr/>
          </p:nvSpPr>
          <p:spPr bwMode="auto">
            <a:xfrm>
              <a:off x="806965" y="2993580"/>
              <a:ext cx="10565838" cy="357762"/>
            </a:xfrm>
            <a:prstGeom prst="rect">
              <a:avLst/>
            </a:prstGeom>
            <a:solidFill>
              <a:srgbClr val="808080">
                <a:alpha val="14902"/>
              </a:srgbClr>
            </a:solidFill>
            <a:ln>
              <a:noFill/>
            </a:ln>
            <a:extLst>
              <a:ext uri="{91240B29-F687-4F45-9708-019B960494DF}">
                <a14:hiddenLine xmlns:a14="http://schemas.microsoft.com/office/drawing/2010/main" w="25400">
                  <a:solidFill>
                    <a:schemeClr val="tx1">
                      <a:alpha val="14902"/>
                    </a:schemeClr>
                  </a:solidFill>
                  <a:miter lim="800000"/>
                  <a:headEnd/>
                  <a:tailEnd/>
                </a14:hiddenLine>
              </a:ext>
            </a:extLst>
          </p:spPr>
          <p:txBody>
            <a:bodyPr lIns="0" tIns="0" rIns="0" bIns="0"/>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endParaRPr lang="id-ID" altLang="id-ID" sz="2800">
                <a:latin typeface="+mn-lt"/>
              </a:endParaRPr>
            </a:p>
          </p:txBody>
        </p:sp>
        <p:sp>
          <p:nvSpPr>
            <p:cNvPr id="119" name="Rectangle 7"/>
            <p:cNvSpPr>
              <a:spLocks/>
            </p:cNvSpPr>
            <p:nvPr/>
          </p:nvSpPr>
          <p:spPr bwMode="auto">
            <a:xfrm>
              <a:off x="806965" y="3753039"/>
              <a:ext cx="10565838" cy="357762"/>
            </a:xfrm>
            <a:prstGeom prst="rect">
              <a:avLst/>
            </a:prstGeom>
            <a:solidFill>
              <a:srgbClr val="808080">
                <a:alpha val="14902"/>
              </a:srgbClr>
            </a:solidFill>
            <a:ln>
              <a:noFill/>
            </a:ln>
            <a:extLst>
              <a:ext uri="{91240B29-F687-4F45-9708-019B960494DF}">
                <a14:hiddenLine xmlns:a14="http://schemas.microsoft.com/office/drawing/2010/main" w="25400">
                  <a:solidFill>
                    <a:schemeClr val="tx1">
                      <a:alpha val="14902"/>
                    </a:schemeClr>
                  </a:solidFill>
                  <a:miter lim="800000"/>
                  <a:headEnd/>
                  <a:tailEnd/>
                </a14:hiddenLine>
              </a:ext>
            </a:extLst>
          </p:spPr>
          <p:txBody>
            <a:bodyPr lIns="0" tIns="0" rIns="0" bIns="0"/>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endParaRPr lang="id-ID" altLang="id-ID" sz="2800">
                <a:latin typeface="+mn-lt"/>
              </a:endParaRPr>
            </a:p>
          </p:txBody>
        </p:sp>
        <p:sp>
          <p:nvSpPr>
            <p:cNvPr id="120" name="Rectangle 8"/>
            <p:cNvSpPr>
              <a:spLocks/>
            </p:cNvSpPr>
            <p:nvPr/>
          </p:nvSpPr>
          <p:spPr bwMode="auto">
            <a:xfrm>
              <a:off x="806965" y="4506221"/>
              <a:ext cx="10565838" cy="357762"/>
            </a:xfrm>
            <a:prstGeom prst="rect">
              <a:avLst/>
            </a:prstGeom>
            <a:solidFill>
              <a:srgbClr val="808080">
                <a:alpha val="14902"/>
              </a:srgbClr>
            </a:solidFill>
            <a:ln>
              <a:noFill/>
            </a:ln>
            <a:extLst>
              <a:ext uri="{91240B29-F687-4F45-9708-019B960494DF}">
                <a14:hiddenLine xmlns:a14="http://schemas.microsoft.com/office/drawing/2010/main" w="25400">
                  <a:solidFill>
                    <a:schemeClr val="tx1">
                      <a:alpha val="14902"/>
                    </a:schemeClr>
                  </a:solidFill>
                  <a:miter lim="800000"/>
                  <a:headEnd/>
                  <a:tailEnd/>
                </a14:hiddenLine>
              </a:ext>
            </a:extLst>
          </p:spPr>
          <p:txBody>
            <a:bodyPr lIns="0" tIns="0" rIns="0" bIns="0"/>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endParaRPr lang="id-ID" altLang="id-ID" sz="2800">
                <a:latin typeface="+mn-lt"/>
              </a:endParaRPr>
            </a:p>
          </p:txBody>
        </p:sp>
        <p:sp>
          <p:nvSpPr>
            <p:cNvPr id="121" name="Rectangle 9"/>
            <p:cNvSpPr>
              <a:spLocks/>
            </p:cNvSpPr>
            <p:nvPr/>
          </p:nvSpPr>
          <p:spPr bwMode="auto">
            <a:xfrm>
              <a:off x="806965" y="5267641"/>
              <a:ext cx="10565838" cy="357762"/>
            </a:xfrm>
            <a:prstGeom prst="rect">
              <a:avLst/>
            </a:prstGeom>
            <a:solidFill>
              <a:srgbClr val="808080">
                <a:alpha val="14902"/>
              </a:srgbClr>
            </a:solidFill>
            <a:ln>
              <a:noFill/>
            </a:ln>
            <a:extLst>
              <a:ext uri="{91240B29-F687-4F45-9708-019B960494DF}">
                <a14:hiddenLine xmlns:a14="http://schemas.microsoft.com/office/drawing/2010/main" w="25400">
                  <a:solidFill>
                    <a:schemeClr val="tx1">
                      <a:alpha val="14902"/>
                    </a:schemeClr>
                  </a:solidFill>
                  <a:miter lim="800000"/>
                  <a:headEnd/>
                  <a:tailEnd/>
                </a14:hiddenLine>
              </a:ext>
            </a:extLst>
          </p:spPr>
          <p:txBody>
            <a:bodyPr lIns="0" tIns="0" rIns="0" bIns="0"/>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endParaRPr lang="id-ID" altLang="id-ID" sz="2800">
                <a:latin typeface="+mn-lt"/>
              </a:endParaRPr>
            </a:p>
          </p:txBody>
        </p:sp>
      </p:grpSp>
    </p:spTree>
    <p:extLst>
      <p:ext uri="{BB962C8B-B14F-4D97-AF65-F5344CB8AC3E}">
        <p14:creationId xmlns:p14="http://schemas.microsoft.com/office/powerpoint/2010/main" val="129936326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1" fill="hold" nodeType="withEffect">
                                  <p:stCondLst>
                                    <p:cond delay="1500"/>
                                  </p:stCondLst>
                                  <p:childTnLst>
                                    <p:set>
                                      <p:cBhvr>
                                        <p:cTn id="12" dur="1" fill="hold">
                                          <p:stCondLst>
                                            <p:cond delay="0"/>
                                          </p:stCondLst>
                                        </p:cTn>
                                        <p:tgtEl>
                                          <p:spTgt spid="10"/>
                                        </p:tgtEl>
                                        <p:attrNameLst>
                                          <p:attrName>style.visibility</p:attrName>
                                        </p:attrNameLst>
                                      </p:cBhvr>
                                      <p:to>
                                        <p:strVal val="visible"/>
                                      </p:to>
                                    </p:set>
                                    <p:animEffect transition="in" filter="wipe(up)">
                                      <p:cBhvr>
                                        <p:cTn id="13" dur="500"/>
                                        <p:tgtEl>
                                          <p:spTgt spid="10"/>
                                        </p:tgtEl>
                                      </p:cBhvr>
                                    </p:animEffect>
                                  </p:childTnLst>
                                </p:cTn>
                              </p:par>
                              <p:par>
                                <p:cTn id="14" presetID="22" presetClass="entr" presetSubtype="1" fill="hold" nodeType="withEffect">
                                  <p:stCondLst>
                                    <p:cond delay="2000"/>
                                  </p:stCondLst>
                                  <p:childTnLst>
                                    <p:set>
                                      <p:cBhvr>
                                        <p:cTn id="15" dur="1" fill="hold">
                                          <p:stCondLst>
                                            <p:cond delay="0"/>
                                          </p:stCondLst>
                                        </p:cTn>
                                        <p:tgtEl>
                                          <p:spTgt spid="15"/>
                                        </p:tgtEl>
                                        <p:attrNameLst>
                                          <p:attrName>style.visibility</p:attrName>
                                        </p:attrNameLst>
                                      </p:cBhvr>
                                      <p:to>
                                        <p:strVal val="visible"/>
                                      </p:to>
                                    </p:set>
                                    <p:animEffect transition="in" filter="wipe(up)">
                                      <p:cBhvr>
                                        <p:cTn id="16" dur="500"/>
                                        <p:tgtEl>
                                          <p:spTgt spid="15"/>
                                        </p:tgtEl>
                                      </p:cBhvr>
                                    </p:animEffect>
                                  </p:childTnLst>
                                </p:cTn>
                              </p:par>
                              <p:par>
                                <p:cTn id="17" presetID="22" presetClass="entr" presetSubtype="1" fill="hold" nodeType="withEffect">
                                  <p:stCondLst>
                                    <p:cond delay="2500"/>
                                  </p:stCondLst>
                                  <p:childTnLst>
                                    <p:set>
                                      <p:cBhvr>
                                        <p:cTn id="18" dur="1" fill="hold">
                                          <p:stCondLst>
                                            <p:cond delay="0"/>
                                          </p:stCondLst>
                                        </p:cTn>
                                        <p:tgtEl>
                                          <p:spTgt spid="20"/>
                                        </p:tgtEl>
                                        <p:attrNameLst>
                                          <p:attrName>style.visibility</p:attrName>
                                        </p:attrNameLst>
                                      </p:cBhvr>
                                      <p:to>
                                        <p:strVal val="visible"/>
                                      </p:to>
                                    </p:set>
                                    <p:animEffect transition="in" filter="wipe(up)">
                                      <p:cBhvr>
                                        <p:cTn id="19" dur="500"/>
                                        <p:tgtEl>
                                          <p:spTgt spid="20"/>
                                        </p:tgtEl>
                                      </p:cBhvr>
                                    </p:animEffect>
                                  </p:childTnLst>
                                </p:cTn>
                              </p:par>
                              <p:par>
                                <p:cTn id="20" presetID="22" presetClass="entr" presetSubtype="1" fill="hold" nodeType="withEffect">
                                  <p:stCondLst>
                                    <p:cond delay="3000"/>
                                  </p:stCondLst>
                                  <p:childTnLst>
                                    <p:set>
                                      <p:cBhvr>
                                        <p:cTn id="21" dur="1" fill="hold">
                                          <p:stCondLst>
                                            <p:cond delay="0"/>
                                          </p:stCondLst>
                                        </p:cTn>
                                        <p:tgtEl>
                                          <p:spTgt spid="5"/>
                                        </p:tgtEl>
                                        <p:attrNameLst>
                                          <p:attrName>style.visibility</p:attrName>
                                        </p:attrNameLst>
                                      </p:cBhvr>
                                      <p:to>
                                        <p:strVal val="visible"/>
                                      </p:to>
                                    </p:set>
                                    <p:animEffect transition="in" filter="wipe(up)">
                                      <p:cBhvr>
                                        <p:cTn id="22" dur="500"/>
                                        <p:tgtEl>
                                          <p:spTgt spid="5"/>
                                        </p:tgtEl>
                                      </p:cBhvr>
                                    </p:animEffect>
                                  </p:childTnLst>
                                </p:cTn>
                              </p:par>
                              <p:par>
                                <p:cTn id="23" presetID="22" presetClass="entr" presetSubtype="8" fill="hold" nodeType="withEffect">
                                  <p:stCondLst>
                                    <p:cond delay="3500"/>
                                  </p:stCondLst>
                                  <p:childTnLst>
                                    <p:set>
                                      <p:cBhvr>
                                        <p:cTn id="24" dur="1" fill="hold">
                                          <p:stCondLst>
                                            <p:cond delay="0"/>
                                          </p:stCondLst>
                                        </p:cTn>
                                        <p:tgtEl>
                                          <p:spTgt spid="107"/>
                                        </p:tgtEl>
                                        <p:attrNameLst>
                                          <p:attrName>style.visibility</p:attrName>
                                        </p:attrNameLst>
                                      </p:cBhvr>
                                      <p:to>
                                        <p:strVal val="visible"/>
                                      </p:to>
                                    </p:set>
                                    <p:animEffect transition="in" filter="wipe(left)">
                                      <p:cBhvr>
                                        <p:cTn id="25" dur="1000"/>
                                        <p:tgtEl>
                                          <p:spTgt spid="107"/>
                                        </p:tgtEl>
                                      </p:cBhvr>
                                    </p:animEffect>
                                  </p:childTnLst>
                                </p:cTn>
                              </p:par>
                              <p:par>
                                <p:cTn id="26" presetID="22" presetClass="entr" presetSubtype="1" fill="hold" nodeType="withEffect">
                                  <p:stCondLst>
                                    <p:cond delay="4500"/>
                                  </p:stCondLst>
                                  <p:childTnLst>
                                    <p:set>
                                      <p:cBhvr>
                                        <p:cTn id="27" dur="1" fill="hold">
                                          <p:stCondLst>
                                            <p:cond delay="0"/>
                                          </p:stCondLst>
                                        </p:cTn>
                                        <p:tgtEl>
                                          <p:spTgt spid="27"/>
                                        </p:tgtEl>
                                        <p:attrNameLst>
                                          <p:attrName>style.visibility</p:attrName>
                                        </p:attrNameLst>
                                      </p:cBhvr>
                                      <p:to>
                                        <p:strVal val="visible"/>
                                      </p:to>
                                    </p:set>
                                    <p:animEffect transition="in" filter="wipe(up)">
                                      <p:cBhvr>
                                        <p:cTn id="28" dur="500"/>
                                        <p:tgtEl>
                                          <p:spTgt spid="27"/>
                                        </p:tgtEl>
                                      </p:cBhvr>
                                    </p:animEffect>
                                  </p:childTnLst>
                                </p:cTn>
                              </p:par>
                              <p:par>
                                <p:cTn id="29" presetID="22" presetClass="entr" presetSubtype="1" fill="hold" nodeType="withEffect">
                                  <p:stCondLst>
                                    <p:cond delay="4500"/>
                                  </p:stCondLst>
                                  <p:childTnLst>
                                    <p:set>
                                      <p:cBhvr>
                                        <p:cTn id="30" dur="1" fill="hold">
                                          <p:stCondLst>
                                            <p:cond delay="0"/>
                                          </p:stCondLst>
                                        </p:cTn>
                                        <p:tgtEl>
                                          <p:spTgt spid="47"/>
                                        </p:tgtEl>
                                        <p:attrNameLst>
                                          <p:attrName>style.visibility</p:attrName>
                                        </p:attrNameLst>
                                      </p:cBhvr>
                                      <p:to>
                                        <p:strVal val="visible"/>
                                      </p:to>
                                    </p:set>
                                    <p:animEffect transition="in" filter="wipe(up)">
                                      <p:cBhvr>
                                        <p:cTn id="31" dur="500"/>
                                        <p:tgtEl>
                                          <p:spTgt spid="47"/>
                                        </p:tgtEl>
                                      </p:cBhvr>
                                    </p:animEffect>
                                  </p:childTnLst>
                                </p:cTn>
                              </p:par>
                              <p:par>
                                <p:cTn id="32" presetID="22" presetClass="entr" presetSubtype="1" fill="hold" nodeType="withEffect">
                                  <p:stCondLst>
                                    <p:cond delay="4500"/>
                                  </p:stCondLst>
                                  <p:childTnLst>
                                    <p:set>
                                      <p:cBhvr>
                                        <p:cTn id="33" dur="1" fill="hold">
                                          <p:stCondLst>
                                            <p:cond delay="0"/>
                                          </p:stCondLst>
                                        </p:cTn>
                                        <p:tgtEl>
                                          <p:spTgt spid="67"/>
                                        </p:tgtEl>
                                        <p:attrNameLst>
                                          <p:attrName>style.visibility</p:attrName>
                                        </p:attrNameLst>
                                      </p:cBhvr>
                                      <p:to>
                                        <p:strVal val="visible"/>
                                      </p:to>
                                    </p:set>
                                    <p:animEffect transition="in" filter="wipe(up)">
                                      <p:cBhvr>
                                        <p:cTn id="34" dur="500"/>
                                        <p:tgtEl>
                                          <p:spTgt spid="67"/>
                                        </p:tgtEl>
                                      </p:cBhvr>
                                    </p:animEffect>
                                  </p:childTnLst>
                                </p:cTn>
                              </p:par>
                              <p:par>
                                <p:cTn id="35" presetID="22" presetClass="entr" presetSubtype="1" fill="hold" nodeType="withEffect">
                                  <p:stCondLst>
                                    <p:cond delay="4500"/>
                                  </p:stCondLst>
                                  <p:childTnLst>
                                    <p:set>
                                      <p:cBhvr>
                                        <p:cTn id="36" dur="1" fill="hold">
                                          <p:stCondLst>
                                            <p:cond delay="0"/>
                                          </p:stCondLst>
                                        </p:cTn>
                                        <p:tgtEl>
                                          <p:spTgt spid="87"/>
                                        </p:tgtEl>
                                        <p:attrNameLst>
                                          <p:attrName>style.visibility</p:attrName>
                                        </p:attrNameLst>
                                      </p:cBhvr>
                                      <p:to>
                                        <p:strVal val="visible"/>
                                      </p:to>
                                    </p:set>
                                    <p:animEffect transition="in" filter="wipe(up)">
                                      <p:cBhvr>
                                        <p:cTn id="37" dur="500"/>
                                        <p:tgtEl>
                                          <p:spTgt spid="87"/>
                                        </p:tgtEl>
                                      </p:cBhvr>
                                    </p:animEffect>
                                  </p:childTnLst>
                                </p:cTn>
                              </p:par>
                              <p:par>
                                <p:cTn id="38" presetID="22" presetClass="entr" presetSubtype="8" fill="hold" nodeType="withEffect">
                                  <p:stCondLst>
                                    <p:cond delay="5500"/>
                                  </p:stCondLst>
                                  <p:childTnLst>
                                    <p:set>
                                      <p:cBhvr>
                                        <p:cTn id="39" dur="1" fill="hold">
                                          <p:stCondLst>
                                            <p:cond delay="0"/>
                                          </p:stCondLst>
                                        </p:cTn>
                                        <p:tgtEl>
                                          <p:spTgt spid="116"/>
                                        </p:tgtEl>
                                        <p:attrNameLst>
                                          <p:attrName>style.visibility</p:attrName>
                                        </p:attrNameLst>
                                      </p:cBhvr>
                                      <p:to>
                                        <p:strVal val="visible"/>
                                      </p:to>
                                    </p:set>
                                    <p:animEffect transition="in" filter="wipe(left)">
                                      <p:cBhvr>
                                        <p:cTn id="40" dur="10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35</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Pricing Table Plan</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9" name="Group 8"/>
          <p:cNvGrpSpPr>
            <a:grpSpLocks noChangeAspect="1"/>
          </p:cNvGrpSpPr>
          <p:nvPr/>
        </p:nvGrpSpPr>
        <p:grpSpPr>
          <a:xfrm>
            <a:off x="4262142" y="2047141"/>
            <a:ext cx="2085308" cy="3351005"/>
            <a:chOff x="3490153" y="1452169"/>
            <a:chExt cx="2210741" cy="3552570"/>
          </a:xfrm>
        </p:grpSpPr>
        <p:sp>
          <p:nvSpPr>
            <p:cNvPr id="10" name="Rectangle 9"/>
            <p:cNvSpPr/>
            <p:nvPr/>
          </p:nvSpPr>
          <p:spPr>
            <a:xfrm>
              <a:off x="3498640" y="1457586"/>
              <a:ext cx="2194398" cy="3536202"/>
            </a:xfrm>
            <a:prstGeom prst="rect">
              <a:avLst/>
            </a:prstGeom>
            <a:solidFill>
              <a:schemeClr val="bg2">
                <a:lumMod val="10000"/>
              </a:schemeClr>
            </a:soli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lnSpc>
                  <a:spcPct val="80000"/>
                </a:lnSpc>
              </a:pPr>
              <a:r>
                <a:rPr lang="en-US" b="1" dirty="0" smtClean="0">
                  <a:solidFill>
                    <a:schemeClr val="accent2"/>
                  </a:solidFill>
                  <a:latin typeface="Open Sans" panose="020B0606030504020204" pitchFamily="34" charset="0"/>
                  <a:ea typeface="Open Sans" panose="020B0606030504020204" pitchFamily="34" charset="0"/>
                  <a:cs typeface="Open Sans" panose="020B0606030504020204" pitchFamily="34" charset="0"/>
                </a:rPr>
                <a:t>$</a:t>
              </a:r>
              <a:r>
                <a:rPr lang="id-ID" sz="3200" b="1" dirty="0" smtClean="0">
                  <a:solidFill>
                    <a:schemeClr val="accent2"/>
                  </a:solidFill>
                  <a:latin typeface="Open Sans" panose="020B0606030504020204" pitchFamily="34" charset="0"/>
                  <a:ea typeface="Open Sans" panose="020B0606030504020204" pitchFamily="34" charset="0"/>
                  <a:cs typeface="Open Sans" panose="020B0606030504020204" pitchFamily="34" charset="0"/>
                </a:rPr>
                <a:t>250</a:t>
              </a:r>
              <a:endParaRPr lang="en-US" sz="3200" b="1" dirty="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a:p>
              <a:pPr algn="ctr">
                <a:lnSpc>
                  <a:spcPct val="80000"/>
                </a:lnSpc>
              </a:pPr>
              <a:endParaRPr lang="id-ID" sz="105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lnSpc>
                  <a:spcPct val="80000"/>
                </a:lnSpc>
              </a:pPr>
              <a:r>
                <a:rPr lang="en-US" sz="105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Basic </a:t>
              </a:r>
              <a:r>
                <a:rPr lang="en-US" sz="105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Plan</a:t>
              </a:r>
            </a:p>
            <a:p>
              <a:pPr algn="ctr">
                <a:lnSpc>
                  <a:spcPct val="80000"/>
                </a:lnSpc>
              </a:pPr>
              <a:endParaRPr lang="en-US" sz="12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lnSpc>
                  <a:spcPct val="120000"/>
                </a:lnSpc>
              </a:pPr>
              <a:r>
                <a:rPr lang="en-US" sz="10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Creation of the Brief</a:t>
              </a:r>
            </a:p>
            <a:p>
              <a:pPr algn="ctr">
                <a:lnSpc>
                  <a:spcPct val="120000"/>
                </a:lnSpc>
              </a:pPr>
              <a:r>
                <a:rPr lang="en-US" sz="10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Complete Design</a:t>
              </a:r>
            </a:p>
            <a:p>
              <a:pPr algn="ctr">
                <a:lnSpc>
                  <a:spcPct val="120000"/>
                </a:lnSpc>
              </a:pPr>
              <a:r>
                <a:rPr lang="en-US" sz="10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Flyer and Brochures</a:t>
              </a:r>
            </a:p>
          </p:txBody>
        </p:sp>
        <p:sp>
          <p:nvSpPr>
            <p:cNvPr id="11" name="Rectangle 10"/>
            <p:cNvSpPr/>
            <p:nvPr/>
          </p:nvSpPr>
          <p:spPr>
            <a:xfrm>
              <a:off x="3490153" y="1452169"/>
              <a:ext cx="2210741" cy="592667"/>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Most Economic</a:t>
              </a:r>
            </a:p>
          </p:txBody>
        </p:sp>
        <p:sp>
          <p:nvSpPr>
            <p:cNvPr id="12" name="Rectangle 11"/>
            <p:cNvSpPr/>
            <p:nvPr/>
          </p:nvSpPr>
          <p:spPr>
            <a:xfrm>
              <a:off x="3490153" y="4637851"/>
              <a:ext cx="2210741" cy="366888"/>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Get Basic Plan</a:t>
              </a:r>
            </a:p>
          </p:txBody>
        </p:sp>
      </p:grpSp>
      <p:grpSp>
        <p:nvGrpSpPr>
          <p:cNvPr id="13" name="Group 12"/>
          <p:cNvGrpSpPr>
            <a:grpSpLocks noChangeAspect="1"/>
          </p:cNvGrpSpPr>
          <p:nvPr/>
        </p:nvGrpSpPr>
        <p:grpSpPr>
          <a:xfrm>
            <a:off x="6266155" y="1808653"/>
            <a:ext cx="2387666" cy="3813353"/>
            <a:chOff x="3486147" y="1467556"/>
            <a:chExt cx="2214747" cy="3537183"/>
          </a:xfrm>
        </p:grpSpPr>
        <p:sp>
          <p:nvSpPr>
            <p:cNvPr id="14" name="Rectangle 13"/>
            <p:cNvSpPr/>
            <p:nvPr/>
          </p:nvSpPr>
          <p:spPr>
            <a:xfrm>
              <a:off x="3486147" y="2060223"/>
              <a:ext cx="2210404" cy="2577629"/>
            </a:xfrm>
            <a:prstGeom prst="rect">
              <a:avLst/>
            </a:prstGeom>
            <a:solidFill>
              <a:schemeClr val="bg2">
                <a:lumMod val="10000"/>
              </a:schemeClr>
            </a:soli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lnSpc>
                  <a:spcPct val="80000"/>
                </a:lnSpc>
              </a:pPr>
              <a:r>
                <a:rPr lang="en-US" b="1" dirty="0" smtClean="0">
                  <a:solidFill>
                    <a:schemeClr val="accent3"/>
                  </a:solidFill>
                  <a:latin typeface="Open Sans" panose="020B0606030504020204" pitchFamily="34" charset="0"/>
                  <a:ea typeface="Open Sans" panose="020B0606030504020204" pitchFamily="34" charset="0"/>
                  <a:cs typeface="Open Sans" panose="020B0606030504020204" pitchFamily="34" charset="0"/>
                </a:rPr>
                <a:t>$</a:t>
              </a:r>
              <a:r>
                <a:rPr lang="id-ID" sz="3200" b="1" dirty="0">
                  <a:solidFill>
                    <a:schemeClr val="accent3"/>
                  </a:solidFill>
                  <a:latin typeface="Open Sans" panose="020B0606030504020204" pitchFamily="34" charset="0"/>
                  <a:ea typeface="Open Sans" panose="020B0606030504020204" pitchFamily="34" charset="0"/>
                  <a:cs typeface="Open Sans" panose="020B0606030504020204" pitchFamily="34" charset="0"/>
                </a:rPr>
                <a:t>7</a:t>
              </a:r>
              <a:r>
                <a:rPr lang="id-ID" sz="3200" b="1" dirty="0" smtClean="0">
                  <a:solidFill>
                    <a:schemeClr val="accent3"/>
                  </a:solidFill>
                  <a:latin typeface="Open Sans" panose="020B0606030504020204" pitchFamily="34" charset="0"/>
                  <a:ea typeface="Open Sans" panose="020B0606030504020204" pitchFamily="34" charset="0"/>
                  <a:cs typeface="Open Sans" panose="020B0606030504020204" pitchFamily="34" charset="0"/>
                </a:rPr>
                <a:t>00</a:t>
              </a:r>
              <a:endParaRPr lang="en-US" sz="3200" b="1" dirty="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a:p>
              <a:pPr algn="ctr">
                <a:lnSpc>
                  <a:spcPct val="80000"/>
                </a:lnSpc>
              </a:pPr>
              <a:endParaRPr lang="id-ID" sz="105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lnSpc>
                  <a:spcPct val="80000"/>
                </a:lnSpc>
              </a:pPr>
              <a:r>
                <a:rPr lang="en-US" sz="12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Professional Plan</a:t>
              </a:r>
            </a:p>
            <a:p>
              <a:pPr algn="ctr">
                <a:lnSpc>
                  <a:spcPct val="80000"/>
                </a:lnSpc>
              </a:pPr>
              <a:endParaRPr lang="en-US" sz="16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lnSpc>
                  <a:spcPct val="120000"/>
                </a:lnSpc>
              </a:pPr>
              <a:r>
                <a:rPr lang="en-US" sz="105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Creation of the Brief</a:t>
              </a:r>
            </a:p>
            <a:p>
              <a:pPr algn="ctr">
                <a:lnSpc>
                  <a:spcPct val="120000"/>
                </a:lnSpc>
              </a:pPr>
              <a:r>
                <a:rPr lang="en-US" sz="105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Complete Design</a:t>
              </a:r>
            </a:p>
            <a:p>
              <a:pPr algn="ctr">
                <a:lnSpc>
                  <a:spcPct val="120000"/>
                </a:lnSpc>
              </a:pPr>
              <a:r>
                <a:rPr lang="en-US" sz="105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Flyer and Brochures</a:t>
              </a:r>
            </a:p>
            <a:p>
              <a:pPr algn="ctr">
                <a:lnSpc>
                  <a:spcPct val="120000"/>
                </a:lnSpc>
              </a:pPr>
              <a:r>
                <a:rPr lang="en-US" sz="105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Plus Logo ID</a:t>
              </a:r>
              <a:endParaRPr lang="en-US" sz="105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Rectangle 14"/>
            <p:cNvSpPr/>
            <p:nvPr/>
          </p:nvSpPr>
          <p:spPr>
            <a:xfrm>
              <a:off x="3490153" y="1467556"/>
              <a:ext cx="2210741" cy="592666"/>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Most </a:t>
              </a:r>
              <a:r>
                <a:rPr lang="id-ID" sz="14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Populer</a:t>
              </a:r>
              <a:endParaRPr lang="en-US" sz="14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Rectangle 15"/>
            <p:cNvSpPr/>
            <p:nvPr/>
          </p:nvSpPr>
          <p:spPr>
            <a:xfrm>
              <a:off x="3490153" y="4637851"/>
              <a:ext cx="2210741" cy="366888"/>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Get Professional Plan</a:t>
              </a:r>
              <a:endPar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5" name="Group 4"/>
          <p:cNvGrpSpPr>
            <a:grpSpLocks noChangeAspect="1"/>
          </p:cNvGrpSpPr>
          <p:nvPr/>
        </p:nvGrpSpPr>
        <p:grpSpPr>
          <a:xfrm>
            <a:off x="8571828" y="1619458"/>
            <a:ext cx="2625722" cy="4201152"/>
            <a:chOff x="3490153" y="1467556"/>
            <a:chExt cx="2210741" cy="3537183"/>
          </a:xfrm>
        </p:grpSpPr>
        <p:sp>
          <p:nvSpPr>
            <p:cNvPr id="6" name="Rectangle 5"/>
            <p:cNvSpPr/>
            <p:nvPr/>
          </p:nvSpPr>
          <p:spPr>
            <a:xfrm>
              <a:off x="3496393" y="2060222"/>
              <a:ext cx="2192281" cy="2577629"/>
            </a:xfrm>
            <a:prstGeom prst="rect">
              <a:avLst/>
            </a:prstGeom>
            <a:solidFill>
              <a:schemeClr val="bg2">
                <a:lumMod val="10000"/>
              </a:schemeClr>
            </a:soli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lnSpc>
                  <a:spcPct val="80000"/>
                </a:lnSpc>
              </a:pPr>
              <a:r>
                <a:rPr lang="en-US" sz="2400" b="1" dirty="0" smtClean="0">
                  <a:solidFill>
                    <a:schemeClr val="accent4"/>
                  </a:solidFill>
                  <a:latin typeface="Open Sans" panose="020B0606030504020204" pitchFamily="34" charset="0"/>
                  <a:ea typeface="Open Sans" panose="020B0606030504020204" pitchFamily="34" charset="0"/>
                  <a:cs typeface="Open Sans" panose="020B0606030504020204" pitchFamily="34" charset="0"/>
                </a:rPr>
                <a:t>$</a:t>
              </a:r>
              <a:r>
                <a:rPr lang="id-ID" sz="4000" b="1" dirty="0" smtClean="0">
                  <a:solidFill>
                    <a:schemeClr val="accent4"/>
                  </a:solidFill>
                  <a:latin typeface="Open Sans" panose="020B0606030504020204" pitchFamily="34" charset="0"/>
                  <a:ea typeface="Open Sans" panose="020B0606030504020204" pitchFamily="34" charset="0"/>
                  <a:cs typeface="Open Sans" panose="020B0606030504020204" pitchFamily="34" charset="0"/>
                </a:rPr>
                <a:t>1000</a:t>
              </a:r>
              <a:endParaRPr lang="en-US" sz="4000" b="1" dirty="0">
                <a:solidFill>
                  <a:schemeClr val="accent4"/>
                </a:solidFill>
                <a:latin typeface="Open Sans" panose="020B0606030504020204" pitchFamily="34" charset="0"/>
                <a:ea typeface="Open Sans" panose="020B0606030504020204" pitchFamily="34" charset="0"/>
                <a:cs typeface="Open Sans" panose="020B0606030504020204" pitchFamily="34" charset="0"/>
              </a:endParaRPr>
            </a:p>
            <a:p>
              <a:pPr algn="ctr">
                <a:lnSpc>
                  <a:spcPct val="80000"/>
                </a:lnSpc>
              </a:pPr>
              <a:endParaRPr lang="id-ID" sz="12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lnSpc>
                  <a:spcPct val="80000"/>
                </a:lnSpc>
              </a:pPr>
              <a:r>
                <a:rPr lang="en-US" sz="12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Ultimate Plan</a:t>
              </a:r>
            </a:p>
            <a:p>
              <a:pPr algn="ctr">
                <a:lnSpc>
                  <a:spcPct val="80000"/>
                </a:lnSpc>
              </a:pPr>
              <a:endParaRPr lang="en-US" sz="16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algn="ctr">
                <a:lnSpc>
                  <a:spcPct val="120000"/>
                </a:lnSpc>
              </a:pP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Creation of the Brief</a:t>
              </a:r>
            </a:p>
            <a:p>
              <a:pPr algn="ctr">
                <a:lnSpc>
                  <a:spcPct val="120000"/>
                </a:lnSpc>
              </a:pP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Complete Design</a:t>
              </a:r>
            </a:p>
            <a:p>
              <a:pPr algn="ctr">
                <a:lnSpc>
                  <a:spcPct val="120000"/>
                </a:lnSpc>
              </a:pP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Flyer and Brochures</a:t>
              </a:r>
            </a:p>
            <a:p>
              <a:pPr algn="ctr">
                <a:lnSpc>
                  <a:spcPct val="120000"/>
                </a:lnSpc>
              </a:pP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Logo ID</a:t>
              </a:r>
            </a:p>
            <a:p>
              <a:pPr algn="ctr">
                <a:lnSpc>
                  <a:spcPct val="120000"/>
                </a:lnSpc>
              </a:pP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Spot Radio</a:t>
              </a:r>
            </a:p>
            <a:p>
              <a:pPr algn="ctr">
                <a:lnSpc>
                  <a:spcPct val="120000"/>
                </a:lnSpc>
              </a:pP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Spot TV</a:t>
              </a:r>
            </a:p>
          </p:txBody>
        </p:sp>
        <p:sp>
          <p:nvSpPr>
            <p:cNvPr id="7" name="Rectangle 6"/>
            <p:cNvSpPr/>
            <p:nvPr/>
          </p:nvSpPr>
          <p:spPr>
            <a:xfrm>
              <a:off x="3490153" y="1467556"/>
              <a:ext cx="2210741" cy="592666"/>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Most </a:t>
              </a:r>
              <a:r>
                <a:rPr lang="id-ID"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Complete</a:t>
              </a:r>
              <a:endParaRPr lang="en-US"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 name="Rectangle 7"/>
            <p:cNvSpPr/>
            <p:nvPr/>
          </p:nvSpPr>
          <p:spPr>
            <a:xfrm>
              <a:off x="3490153" y="4637851"/>
              <a:ext cx="2210741" cy="366888"/>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dirty="0">
                  <a:solidFill>
                    <a:schemeClr val="bg1"/>
                  </a:solidFill>
                  <a:latin typeface="Open Sans" panose="020B0606030504020204" pitchFamily="34" charset="0"/>
                  <a:ea typeface="Open Sans" panose="020B0606030504020204" pitchFamily="34" charset="0"/>
                  <a:cs typeface="Open Sans" panose="020B0606030504020204" pitchFamily="34" charset="0"/>
                </a:rPr>
                <a:t>Get </a:t>
              </a:r>
              <a:r>
                <a:rPr lang="id-ID" sz="12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Ultimate</a:t>
              </a:r>
              <a:r>
                <a:rPr lang="en-US" sz="12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sz="1200" dirty="0">
                  <a:solidFill>
                    <a:schemeClr val="bg1"/>
                  </a:solidFill>
                  <a:latin typeface="Open Sans" panose="020B0606030504020204" pitchFamily="34" charset="0"/>
                  <a:ea typeface="Open Sans" panose="020B0606030504020204" pitchFamily="34" charset="0"/>
                  <a:cs typeface="Open Sans" panose="020B0606030504020204" pitchFamily="34" charset="0"/>
                </a:rPr>
                <a:t>Plan</a:t>
              </a:r>
            </a:p>
          </p:txBody>
        </p:sp>
      </p:grpSp>
      <p:sp>
        <p:nvSpPr>
          <p:cNvPr id="17" name="Content Placeholder 2"/>
          <p:cNvSpPr txBox="1">
            <a:spLocks/>
          </p:cNvSpPr>
          <p:nvPr/>
        </p:nvSpPr>
        <p:spPr>
          <a:xfrm>
            <a:off x="847743" y="2776983"/>
            <a:ext cx="3150967" cy="2607870"/>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Ipsum has been the industry's standard dummy text ever since the 1500s, when an unknown printer took a galley of type and scrambled it to make a type specimen book. It has survived not only five centuries, but also the leap into electronic typesetting.</a:t>
            </a:r>
          </a:p>
          <a:p>
            <a:pPr algn="l"/>
            <a:r>
              <a:rPr lang="en-US" sz="1100" dirty="0" smtClean="0">
                <a:solidFill>
                  <a:schemeClr val="bg1">
                    <a:lumMod val="65000"/>
                  </a:schemeClr>
                </a:solidFill>
                <a:ea typeface="Roboto" panose="02000000000000000000" pitchFamily="2" charset="0"/>
              </a:rPr>
              <a:t>It was </a:t>
            </a:r>
            <a:r>
              <a:rPr lang="en-US" sz="1100" dirty="0" err="1" smtClean="0">
                <a:solidFill>
                  <a:schemeClr val="bg1">
                    <a:lumMod val="65000"/>
                  </a:schemeClr>
                </a:solidFill>
                <a:ea typeface="Roboto" panose="02000000000000000000" pitchFamily="2" charset="0"/>
              </a:rPr>
              <a:t>popularised</a:t>
            </a:r>
            <a:r>
              <a:rPr lang="en-US" sz="1100" dirty="0" smtClean="0">
                <a:solidFill>
                  <a:schemeClr val="bg1">
                    <a:lumMod val="65000"/>
                  </a:schemeClr>
                </a:solidFill>
                <a:ea typeface="Roboto" panose="02000000000000000000" pitchFamily="2" charset="0"/>
              </a:rPr>
              <a:t> in the 1960s with the release of </a:t>
            </a:r>
            <a:r>
              <a:rPr lang="en-US" sz="1100" dirty="0" err="1" smtClean="0">
                <a:solidFill>
                  <a:schemeClr val="bg1">
                    <a:lumMod val="65000"/>
                  </a:schemeClr>
                </a:solidFill>
                <a:ea typeface="Roboto" panose="02000000000000000000" pitchFamily="2" charset="0"/>
              </a:rPr>
              <a:t>Letraset</a:t>
            </a:r>
            <a:r>
              <a:rPr lang="en-US" sz="1100" dirty="0" smtClean="0">
                <a:solidFill>
                  <a:schemeClr val="bg1">
                    <a:lumMod val="65000"/>
                  </a:schemeClr>
                </a:solidFill>
                <a:ea typeface="Roboto" panose="02000000000000000000" pitchFamily="2" charset="0"/>
              </a:rPr>
              <a:t> sheets containing Lorem Ipsum passages, and more recently with desktop publishing software like Aldus PageMaker including versions of Lorem </a:t>
            </a:r>
            <a:r>
              <a:rPr lang="en-US" sz="1100" dirty="0" err="1" smtClean="0">
                <a:solidFill>
                  <a:schemeClr val="bg1">
                    <a:lumMod val="65000"/>
                  </a:schemeClr>
                </a:solidFill>
                <a:ea typeface="Roboto" panose="02000000000000000000" pitchFamily="2" charset="0"/>
              </a:rPr>
              <a:t>Ipsum</a:t>
            </a:r>
            <a:r>
              <a:rPr lang="en-US" sz="1100" dirty="0" smtClean="0">
                <a:solidFill>
                  <a:schemeClr val="bg1">
                    <a:lumMod val="65000"/>
                  </a:schemeClr>
                </a:solidFill>
                <a:ea typeface="Roboto" panose="02000000000000000000" pitchFamily="2" charset="0"/>
              </a:rPr>
              <a:t>.</a:t>
            </a:r>
            <a:r>
              <a:rPr lang="id-ID" sz="1100" dirty="0" smtClean="0">
                <a:solidFill>
                  <a:schemeClr val="bg1">
                    <a:lumMod val="65000"/>
                  </a:schemeClr>
                </a:solidFill>
                <a:ea typeface="Roboto" panose="02000000000000000000" pitchFamily="2" charset="0"/>
              </a:rPr>
              <a:t> </a:t>
            </a:r>
            <a:r>
              <a:rPr lang="en-US" sz="1200" dirty="0">
                <a:solidFill>
                  <a:schemeClr val="bg1">
                    <a:lumMod val="65000"/>
                  </a:schemeClr>
                </a:solidFill>
                <a:ea typeface="Roboto" panose="02000000000000000000" pitchFamily="2" charset="0"/>
              </a:rPr>
              <a:t>when an unknown printer took a galley of type and scrambled it to make a type specimen book</a:t>
            </a:r>
            <a:r>
              <a:rPr lang="en-US" sz="1200" dirty="0" smtClean="0">
                <a:solidFill>
                  <a:schemeClr val="bg1">
                    <a:lumMod val="65000"/>
                  </a:schemeClr>
                </a:solidFill>
                <a:ea typeface="Roboto" panose="02000000000000000000" pitchFamily="2" charset="0"/>
              </a:rPr>
              <a:t>.</a:t>
            </a:r>
            <a:endParaRPr lang="en-US" sz="1200" dirty="0">
              <a:solidFill>
                <a:schemeClr val="bg1">
                  <a:lumMod val="65000"/>
                </a:schemeClr>
              </a:solidFill>
              <a:ea typeface="Roboto" panose="02000000000000000000" pitchFamily="2" charset="0"/>
            </a:endParaRPr>
          </a:p>
        </p:txBody>
      </p:sp>
      <p:sp>
        <p:nvSpPr>
          <p:cNvPr id="18" name="Title 13"/>
          <p:cNvSpPr txBox="1">
            <a:spLocks/>
          </p:cNvSpPr>
          <p:nvPr/>
        </p:nvSpPr>
        <p:spPr>
          <a:xfrm>
            <a:off x="847741" y="2215116"/>
            <a:ext cx="2534087" cy="40011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2000" dirty="0" smtClean="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Simple </a:t>
            </a:r>
            <a:r>
              <a:rPr lang="id-ID" sz="2000" b="1" dirty="0" smtClean="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rPr>
              <a:t>Description</a:t>
            </a:r>
            <a:endParaRPr lang="en-US" sz="2400" b="1" dirty="0">
              <a:solidFill>
                <a:schemeClr val="tx1">
                  <a:lumMod val="75000"/>
                  <a:lumOff val="25000"/>
                </a:schemeClr>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47557066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22" presetClass="entr" presetSubtype="8" fill="hold" grpId="0" nodeType="afterEffect">
                                  <p:stCondLst>
                                    <p:cond delay="0"/>
                                  </p:stCondLst>
                                  <p:childTnLst>
                                    <p:set>
                                      <p:cBhvr>
                                        <p:cTn id="13" dur="1" fill="hold">
                                          <p:stCondLst>
                                            <p:cond delay="0"/>
                                          </p:stCondLst>
                                        </p:cTn>
                                        <p:tgtEl>
                                          <p:spTgt spid="18"/>
                                        </p:tgtEl>
                                        <p:attrNameLst>
                                          <p:attrName>style.visibility</p:attrName>
                                        </p:attrNameLst>
                                      </p:cBhvr>
                                      <p:to>
                                        <p:strVal val="visible"/>
                                      </p:to>
                                    </p:set>
                                    <p:animEffect transition="in" filter="wipe(left)">
                                      <p:cBhvr>
                                        <p:cTn id="14" dur="500"/>
                                        <p:tgtEl>
                                          <p:spTgt spid="18"/>
                                        </p:tgtEl>
                                      </p:cBhvr>
                                    </p:animEffect>
                                  </p:childTnLst>
                                </p:cTn>
                              </p:par>
                            </p:childTnLst>
                          </p:cTn>
                        </p:par>
                        <p:par>
                          <p:cTn id="15" fill="hold">
                            <p:stCondLst>
                              <p:cond delay="2000"/>
                            </p:stCondLst>
                            <p:childTnLst>
                              <p:par>
                                <p:cTn id="16" presetID="22" presetClass="entr" presetSubtype="8" fill="hold" grpId="0" nodeType="after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wipe(left)">
                                      <p:cBhvr>
                                        <p:cTn id="18" dur="500"/>
                                        <p:tgtEl>
                                          <p:spTgt spid="17"/>
                                        </p:tgtEl>
                                      </p:cBhvr>
                                    </p:animEffect>
                                  </p:childTnLst>
                                </p:cTn>
                              </p:par>
                            </p:childTnLst>
                          </p:cTn>
                        </p:par>
                        <p:par>
                          <p:cTn id="19" fill="hold">
                            <p:stCondLst>
                              <p:cond delay="2500"/>
                            </p:stCondLst>
                            <p:childTnLst>
                              <p:par>
                                <p:cTn id="20" presetID="53" presetClass="entr" presetSubtype="16" fill="hold" nodeType="after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p:cTn id="22" dur="500" fill="hold"/>
                                        <p:tgtEl>
                                          <p:spTgt spid="9"/>
                                        </p:tgtEl>
                                        <p:attrNameLst>
                                          <p:attrName>ppt_w</p:attrName>
                                        </p:attrNameLst>
                                      </p:cBhvr>
                                      <p:tavLst>
                                        <p:tav tm="0">
                                          <p:val>
                                            <p:fltVal val="0"/>
                                          </p:val>
                                        </p:tav>
                                        <p:tav tm="100000">
                                          <p:val>
                                            <p:strVal val="#ppt_w"/>
                                          </p:val>
                                        </p:tav>
                                      </p:tavLst>
                                    </p:anim>
                                    <p:anim calcmode="lin" valueType="num">
                                      <p:cBhvr>
                                        <p:cTn id="23" dur="500" fill="hold"/>
                                        <p:tgtEl>
                                          <p:spTgt spid="9"/>
                                        </p:tgtEl>
                                        <p:attrNameLst>
                                          <p:attrName>ppt_h</p:attrName>
                                        </p:attrNameLst>
                                      </p:cBhvr>
                                      <p:tavLst>
                                        <p:tav tm="0">
                                          <p:val>
                                            <p:fltVal val="0"/>
                                          </p:val>
                                        </p:tav>
                                        <p:tav tm="100000">
                                          <p:val>
                                            <p:strVal val="#ppt_h"/>
                                          </p:val>
                                        </p:tav>
                                      </p:tavLst>
                                    </p:anim>
                                    <p:animEffect transition="in" filter="fade">
                                      <p:cBhvr>
                                        <p:cTn id="24" dur="500"/>
                                        <p:tgtEl>
                                          <p:spTgt spid="9"/>
                                        </p:tgtEl>
                                      </p:cBhvr>
                                    </p:animEffect>
                                  </p:childTnLst>
                                </p:cTn>
                              </p:par>
                            </p:childTnLst>
                          </p:cTn>
                        </p:par>
                        <p:par>
                          <p:cTn id="25" fill="hold">
                            <p:stCondLst>
                              <p:cond delay="3000"/>
                            </p:stCondLst>
                            <p:childTnLst>
                              <p:par>
                                <p:cTn id="26" presetID="53" presetClass="entr" presetSubtype="16" fill="hold" nodeType="afterEffect">
                                  <p:stCondLst>
                                    <p:cond delay="0"/>
                                  </p:stCondLst>
                                  <p:childTnLst>
                                    <p:set>
                                      <p:cBhvr>
                                        <p:cTn id="27" dur="1" fill="hold">
                                          <p:stCondLst>
                                            <p:cond delay="0"/>
                                          </p:stCondLst>
                                        </p:cTn>
                                        <p:tgtEl>
                                          <p:spTgt spid="13"/>
                                        </p:tgtEl>
                                        <p:attrNameLst>
                                          <p:attrName>style.visibility</p:attrName>
                                        </p:attrNameLst>
                                      </p:cBhvr>
                                      <p:to>
                                        <p:strVal val="visible"/>
                                      </p:to>
                                    </p:set>
                                    <p:anim calcmode="lin" valueType="num">
                                      <p:cBhvr>
                                        <p:cTn id="28" dur="500" fill="hold"/>
                                        <p:tgtEl>
                                          <p:spTgt spid="13"/>
                                        </p:tgtEl>
                                        <p:attrNameLst>
                                          <p:attrName>ppt_w</p:attrName>
                                        </p:attrNameLst>
                                      </p:cBhvr>
                                      <p:tavLst>
                                        <p:tav tm="0">
                                          <p:val>
                                            <p:fltVal val="0"/>
                                          </p:val>
                                        </p:tav>
                                        <p:tav tm="100000">
                                          <p:val>
                                            <p:strVal val="#ppt_w"/>
                                          </p:val>
                                        </p:tav>
                                      </p:tavLst>
                                    </p:anim>
                                    <p:anim calcmode="lin" valueType="num">
                                      <p:cBhvr>
                                        <p:cTn id="29" dur="500" fill="hold"/>
                                        <p:tgtEl>
                                          <p:spTgt spid="13"/>
                                        </p:tgtEl>
                                        <p:attrNameLst>
                                          <p:attrName>ppt_h</p:attrName>
                                        </p:attrNameLst>
                                      </p:cBhvr>
                                      <p:tavLst>
                                        <p:tav tm="0">
                                          <p:val>
                                            <p:fltVal val="0"/>
                                          </p:val>
                                        </p:tav>
                                        <p:tav tm="100000">
                                          <p:val>
                                            <p:strVal val="#ppt_h"/>
                                          </p:val>
                                        </p:tav>
                                      </p:tavLst>
                                    </p:anim>
                                    <p:animEffect transition="in" filter="fade">
                                      <p:cBhvr>
                                        <p:cTn id="30" dur="500"/>
                                        <p:tgtEl>
                                          <p:spTgt spid="13"/>
                                        </p:tgtEl>
                                      </p:cBhvr>
                                    </p:animEffect>
                                  </p:childTnLst>
                                </p:cTn>
                              </p:par>
                            </p:childTnLst>
                          </p:cTn>
                        </p:par>
                        <p:par>
                          <p:cTn id="31" fill="hold">
                            <p:stCondLst>
                              <p:cond delay="3500"/>
                            </p:stCondLst>
                            <p:childTnLst>
                              <p:par>
                                <p:cTn id="32" presetID="53" presetClass="entr" presetSubtype="16" fill="hold" nodeType="afterEffect">
                                  <p:stCondLst>
                                    <p:cond delay="0"/>
                                  </p:stCondLst>
                                  <p:childTnLst>
                                    <p:set>
                                      <p:cBhvr>
                                        <p:cTn id="33" dur="1" fill="hold">
                                          <p:stCondLst>
                                            <p:cond delay="0"/>
                                          </p:stCondLst>
                                        </p:cTn>
                                        <p:tgtEl>
                                          <p:spTgt spid="5"/>
                                        </p:tgtEl>
                                        <p:attrNameLst>
                                          <p:attrName>style.visibility</p:attrName>
                                        </p:attrNameLst>
                                      </p:cBhvr>
                                      <p:to>
                                        <p:strVal val="visible"/>
                                      </p:to>
                                    </p:set>
                                    <p:anim calcmode="lin" valueType="num">
                                      <p:cBhvr>
                                        <p:cTn id="34" dur="500" fill="hold"/>
                                        <p:tgtEl>
                                          <p:spTgt spid="5"/>
                                        </p:tgtEl>
                                        <p:attrNameLst>
                                          <p:attrName>ppt_w</p:attrName>
                                        </p:attrNameLst>
                                      </p:cBhvr>
                                      <p:tavLst>
                                        <p:tav tm="0">
                                          <p:val>
                                            <p:fltVal val="0"/>
                                          </p:val>
                                        </p:tav>
                                        <p:tav tm="100000">
                                          <p:val>
                                            <p:strVal val="#ppt_w"/>
                                          </p:val>
                                        </p:tav>
                                      </p:tavLst>
                                    </p:anim>
                                    <p:anim calcmode="lin" valueType="num">
                                      <p:cBhvr>
                                        <p:cTn id="35" dur="500" fill="hold"/>
                                        <p:tgtEl>
                                          <p:spTgt spid="5"/>
                                        </p:tgtEl>
                                        <p:attrNameLst>
                                          <p:attrName>ppt_h</p:attrName>
                                        </p:attrNameLst>
                                      </p:cBhvr>
                                      <p:tavLst>
                                        <p:tav tm="0">
                                          <p:val>
                                            <p:fltVal val="0"/>
                                          </p:val>
                                        </p:tav>
                                        <p:tav tm="100000">
                                          <p:val>
                                            <p:strVal val="#ppt_h"/>
                                          </p:val>
                                        </p:tav>
                                      </p:tavLst>
                                    </p:anim>
                                    <p:animEffect transition="in" filter="fade">
                                      <p:cBhvr>
                                        <p:cTn id="36"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17" grpId="0"/>
      <p:bldP spid="18"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36</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Project Responsive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4"/>
          <p:cNvSpPr/>
          <p:nvPr/>
        </p:nvSpPr>
        <p:spPr>
          <a:xfrm>
            <a:off x="-4782" y="1720089"/>
            <a:ext cx="12196782" cy="3708251"/>
          </a:xfrm>
          <a:prstGeom prst="rect">
            <a:avLst/>
          </a:prstGeom>
          <a:pattFill prst="pct5">
            <a:fgClr>
              <a:schemeClr val="tx1">
                <a:lumMod val="75000"/>
                <a:lumOff val="25000"/>
              </a:schemeClr>
            </a:fgClr>
            <a:bgClr>
              <a:schemeClr val="tx1">
                <a:lumMod val="85000"/>
                <a:lumOff val="1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5"/>
          <p:cNvGrpSpPr>
            <a:grpSpLocks noChangeAspect="1"/>
          </p:cNvGrpSpPr>
          <p:nvPr/>
        </p:nvGrpSpPr>
        <p:grpSpPr>
          <a:xfrm>
            <a:off x="6786064" y="2896618"/>
            <a:ext cx="1297208" cy="1774261"/>
            <a:chOff x="6609630" y="1974710"/>
            <a:chExt cx="2124266" cy="2880360"/>
          </a:xfrm>
        </p:grpSpPr>
        <p:pic>
          <p:nvPicPr>
            <p:cNvPr id="7" name="Picture 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609630" y="1974710"/>
              <a:ext cx="2124266" cy="2880360"/>
            </a:xfrm>
            <a:prstGeom prst="rect">
              <a:avLst/>
            </a:prstGeom>
          </p:spPr>
        </p:pic>
        <p:sp>
          <p:nvSpPr>
            <p:cNvPr id="8" name="Rectangle 7"/>
            <p:cNvSpPr/>
            <p:nvPr/>
          </p:nvSpPr>
          <p:spPr>
            <a:xfrm>
              <a:off x="7081732" y="2296813"/>
              <a:ext cx="1205161" cy="2089580"/>
            </a:xfrm>
            <a:prstGeom prst="rect">
              <a:avLst/>
            </a:prstGeom>
            <a:solidFill>
              <a:schemeClr val="bg1">
                <a:lumMod val="50000"/>
              </a:schemeClr>
            </a:solidFill>
            <a:ln>
              <a:noFill/>
            </a:ln>
            <a:effectLst>
              <a:innerShdw blurRad="63500">
                <a:prstClr val="black">
                  <a:alpha val="58000"/>
                </a:prstClr>
              </a:innerShd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dirty="0">
                <a:latin typeface="Ubuntu" panose="020B0504030602030204" pitchFamily="34" charset="0"/>
              </a:endParaRPr>
            </a:p>
          </p:txBody>
        </p:sp>
      </p:grpSp>
      <p:grpSp>
        <p:nvGrpSpPr>
          <p:cNvPr id="9" name="Group 8"/>
          <p:cNvGrpSpPr>
            <a:grpSpLocks noChangeAspect="1"/>
          </p:cNvGrpSpPr>
          <p:nvPr/>
        </p:nvGrpSpPr>
        <p:grpSpPr>
          <a:xfrm>
            <a:off x="5350557" y="2591789"/>
            <a:ext cx="1784141" cy="2324194"/>
            <a:chOff x="781924" y="1653977"/>
            <a:chExt cx="2806595" cy="3417112"/>
          </a:xfrm>
        </p:grpSpPr>
        <p:pic>
          <p:nvPicPr>
            <p:cNvPr id="10" name="Picture 9"/>
            <p:cNvPicPr>
              <a:picLocks noChangeAspect="1"/>
            </p:cNvPicPr>
            <p:nvPr/>
          </p:nvPicPr>
          <p:blipFill rotWithShape="1">
            <a:blip r:embed="rId3" cstate="print">
              <a:extLst>
                <a:ext uri="{28A0092B-C50C-407E-A947-70E740481C1C}">
                  <a14:useLocalDpi xmlns:a14="http://schemas.microsoft.com/office/drawing/2010/main" val="0"/>
                </a:ext>
              </a:extLst>
            </a:blip>
            <a:srcRect l="5354" t="8440" r="6203" b="10137"/>
            <a:stretch/>
          </p:blipFill>
          <p:spPr>
            <a:xfrm>
              <a:off x="781924" y="1653977"/>
              <a:ext cx="2806595" cy="3417112"/>
            </a:xfrm>
            <a:prstGeom prst="rect">
              <a:avLst/>
            </a:prstGeom>
          </p:spPr>
        </p:pic>
        <p:sp>
          <p:nvSpPr>
            <p:cNvPr id="11" name="Rectangle 10"/>
            <p:cNvSpPr/>
            <p:nvPr/>
          </p:nvSpPr>
          <p:spPr>
            <a:xfrm>
              <a:off x="1179927" y="2080063"/>
              <a:ext cx="1946171" cy="248811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 name="Group 11"/>
          <p:cNvGrpSpPr>
            <a:grpSpLocks noChangeAspect="1"/>
          </p:cNvGrpSpPr>
          <p:nvPr/>
        </p:nvGrpSpPr>
        <p:grpSpPr>
          <a:xfrm>
            <a:off x="2200334" y="2591729"/>
            <a:ext cx="3900748" cy="2353343"/>
            <a:chOff x="3683126" y="1810922"/>
            <a:chExt cx="5304773" cy="3200400"/>
          </a:xfrm>
        </p:grpSpPr>
        <p:pic>
          <p:nvPicPr>
            <p:cNvPr id="13" name="Picture 12"/>
            <p:cNvPicPr>
              <a:picLocks noChangeAspect="1"/>
            </p:cNvPicPr>
            <p:nvPr/>
          </p:nvPicPr>
          <p:blipFill rotWithShape="1">
            <a:blip r:embed="rId4" cstate="print">
              <a:extLst>
                <a:ext uri="{28A0092B-C50C-407E-A947-70E740481C1C}">
                  <a14:useLocalDpi xmlns:a14="http://schemas.microsoft.com/office/drawing/2010/main" val="0"/>
                </a:ext>
              </a:extLst>
            </a:blip>
            <a:srcRect l="19221" t="29398" r="17922" b="13718"/>
            <a:stretch/>
          </p:blipFill>
          <p:spPr>
            <a:xfrm>
              <a:off x="3683126" y="1810922"/>
              <a:ext cx="5304773" cy="3200400"/>
            </a:xfrm>
            <a:prstGeom prst="rect">
              <a:avLst/>
            </a:prstGeom>
          </p:spPr>
        </p:pic>
        <p:sp>
          <p:nvSpPr>
            <p:cNvPr id="14" name="Rectangle 13"/>
            <p:cNvSpPr>
              <a:spLocks noChangeAspect="1"/>
            </p:cNvSpPr>
            <p:nvPr/>
          </p:nvSpPr>
          <p:spPr>
            <a:xfrm>
              <a:off x="4469432" y="2201450"/>
              <a:ext cx="3675889" cy="228599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 name="Group 14"/>
          <p:cNvGrpSpPr>
            <a:grpSpLocks noChangeAspect="1"/>
          </p:cNvGrpSpPr>
          <p:nvPr/>
        </p:nvGrpSpPr>
        <p:grpSpPr>
          <a:xfrm>
            <a:off x="29693" y="2169822"/>
            <a:ext cx="3626164" cy="2961634"/>
            <a:chOff x="3785121" y="1812417"/>
            <a:chExt cx="4627889" cy="3779783"/>
          </a:xfrm>
        </p:grpSpPr>
        <p:pic>
          <p:nvPicPr>
            <p:cNvPr id="16" name="Picture 15"/>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785121" y="1812417"/>
              <a:ext cx="4627889" cy="3779783"/>
            </a:xfrm>
            <a:prstGeom prst="rect">
              <a:avLst/>
            </a:prstGeom>
          </p:spPr>
        </p:pic>
        <p:sp>
          <p:nvSpPr>
            <p:cNvPr id="17" name="Rectangle 16"/>
            <p:cNvSpPr/>
            <p:nvPr/>
          </p:nvSpPr>
          <p:spPr>
            <a:xfrm>
              <a:off x="4121833" y="1997959"/>
              <a:ext cx="3960000" cy="2484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8" name="Content Placeholder 2"/>
          <p:cNvSpPr txBox="1">
            <a:spLocks/>
          </p:cNvSpPr>
          <p:nvPr/>
        </p:nvSpPr>
        <p:spPr>
          <a:xfrm>
            <a:off x="8316892" y="2311141"/>
            <a:ext cx="3454193" cy="169101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800" dirty="0" smtClean="0">
                <a:solidFill>
                  <a:schemeClr val="bg1"/>
                </a:solidFill>
                <a:ea typeface="Roboto" panose="02000000000000000000" pitchFamily="2" charset="0"/>
              </a:rPr>
              <a:t>Short Description</a:t>
            </a:r>
          </a:p>
          <a:p>
            <a:pPr algn="l"/>
            <a:r>
              <a:rPr lang="en-US" sz="1100" dirty="0" smtClean="0">
                <a:solidFill>
                  <a:schemeClr val="bg1">
                    <a:lumMod val="95000"/>
                  </a:schemeClr>
                </a:solidFill>
                <a:ea typeface="Roboto" panose="02000000000000000000" pitchFamily="2" charset="0"/>
              </a:rPr>
              <a:t>It was </a:t>
            </a:r>
            <a:r>
              <a:rPr lang="en-US" sz="1100" dirty="0" err="1" smtClean="0">
                <a:solidFill>
                  <a:schemeClr val="bg1">
                    <a:lumMod val="95000"/>
                  </a:schemeClr>
                </a:solidFill>
                <a:ea typeface="Roboto" panose="02000000000000000000" pitchFamily="2" charset="0"/>
              </a:rPr>
              <a:t>popularised</a:t>
            </a:r>
            <a:r>
              <a:rPr lang="en-US" sz="1100" dirty="0" smtClean="0">
                <a:solidFill>
                  <a:schemeClr val="bg1">
                    <a:lumMod val="95000"/>
                  </a:schemeClr>
                </a:solidFill>
                <a:ea typeface="Roboto" panose="02000000000000000000" pitchFamily="2" charset="0"/>
              </a:rPr>
              <a:t> in the 1960s with the release of </a:t>
            </a:r>
            <a:r>
              <a:rPr lang="en-US" sz="1100" dirty="0" err="1" smtClean="0">
                <a:solidFill>
                  <a:schemeClr val="bg1">
                    <a:lumMod val="95000"/>
                  </a:schemeClr>
                </a:solidFill>
                <a:ea typeface="Roboto" panose="02000000000000000000" pitchFamily="2" charset="0"/>
              </a:rPr>
              <a:t>Letraset</a:t>
            </a:r>
            <a:r>
              <a:rPr lang="en-US" sz="1100" dirty="0" smtClean="0">
                <a:solidFill>
                  <a:schemeClr val="bg1">
                    <a:lumMod val="95000"/>
                  </a:schemeClr>
                </a:solidFill>
                <a:ea typeface="Roboto" panose="02000000000000000000" pitchFamily="2" charset="0"/>
              </a:rPr>
              <a:t> sheets containing Lorem Ipsum passages, and more recently with desktop publishing software like Aldus PageMaker including versions of Lorem </a:t>
            </a:r>
            <a:r>
              <a:rPr lang="en-US" sz="1100" dirty="0" err="1" smtClean="0">
                <a:solidFill>
                  <a:schemeClr val="bg1">
                    <a:lumMod val="95000"/>
                  </a:schemeClr>
                </a:solidFill>
                <a:ea typeface="Roboto" panose="02000000000000000000" pitchFamily="2" charset="0"/>
              </a:rPr>
              <a:t>Ipsum</a:t>
            </a:r>
            <a:r>
              <a:rPr lang="en-US" sz="1100" dirty="0" smtClean="0">
                <a:solidFill>
                  <a:schemeClr val="bg1">
                    <a:lumMod val="95000"/>
                  </a:schemeClr>
                </a:solidFill>
                <a:ea typeface="Roboto" panose="02000000000000000000" pitchFamily="2" charset="0"/>
              </a:rPr>
              <a:t>.</a:t>
            </a:r>
            <a:r>
              <a:rPr lang="id-ID" sz="1100" dirty="0" smtClean="0">
                <a:solidFill>
                  <a:schemeClr val="bg1">
                    <a:lumMod val="95000"/>
                  </a:schemeClr>
                </a:solidFill>
                <a:ea typeface="Roboto" panose="02000000000000000000" pitchFamily="2" charset="0"/>
              </a:rPr>
              <a:t> </a:t>
            </a:r>
            <a:r>
              <a:rPr lang="en-US" sz="1200" dirty="0">
                <a:solidFill>
                  <a:schemeClr val="bg1">
                    <a:lumMod val="95000"/>
                  </a:schemeClr>
                </a:solidFill>
                <a:ea typeface="Roboto" panose="02000000000000000000" pitchFamily="2" charset="0"/>
              </a:rPr>
              <a:t>when an unknown printer took a galley of type and scrambled it to make a type specimen book. It has survived not only five </a:t>
            </a:r>
            <a:r>
              <a:rPr lang="en-US" sz="1200" dirty="0" smtClean="0">
                <a:solidFill>
                  <a:schemeClr val="bg1">
                    <a:lumMod val="95000"/>
                  </a:schemeClr>
                </a:solidFill>
                <a:ea typeface="Roboto" panose="02000000000000000000" pitchFamily="2" charset="0"/>
              </a:rPr>
              <a:t>centuries</a:t>
            </a:r>
            <a:r>
              <a:rPr lang="id-ID" sz="1200" dirty="0" smtClean="0">
                <a:solidFill>
                  <a:schemeClr val="bg1">
                    <a:lumMod val="95000"/>
                  </a:schemeClr>
                </a:solidFill>
                <a:ea typeface="Roboto" panose="02000000000000000000" pitchFamily="2" charset="0"/>
              </a:rPr>
              <a:t>.</a:t>
            </a:r>
            <a:endParaRPr lang="en-US" sz="1200" dirty="0">
              <a:solidFill>
                <a:schemeClr val="bg1">
                  <a:lumMod val="95000"/>
                </a:schemeClr>
              </a:solidFill>
              <a:ea typeface="Roboto" panose="02000000000000000000" pitchFamily="2" charset="0"/>
            </a:endParaRPr>
          </a:p>
        </p:txBody>
      </p:sp>
      <p:grpSp>
        <p:nvGrpSpPr>
          <p:cNvPr id="19" name="Group 18"/>
          <p:cNvGrpSpPr/>
          <p:nvPr/>
        </p:nvGrpSpPr>
        <p:grpSpPr>
          <a:xfrm>
            <a:off x="8371189" y="4108237"/>
            <a:ext cx="712446" cy="846898"/>
            <a:chOff x="8371189" y="3948583"/>
            <a:chExt cx="712446" cy="846898"/>
          </a:xfrm>
        </p:grpSpPr>
        <p:sp>
          <p:nvSpPr>
            <p:cNvPr id="20" name="Rectangle 19"/>
            <p:cNvSpPr>
              <a:spLocks noChangeAspect="1"/>
            </p:cNvSpPr>
            <p:nvPr/>
          </p:nvSpPr>
          <p:spPr>
            <a:xfrm>
              <a:off x="8424256" y="4183481"/>
              <a:ext cx="610779" cy="61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Box 20"/>
            <p:cNvSpPr txBox="1"/>
            <p:nvPr/>
          </p:nvSpPr>
          <p:spPr>
            <a:xfrm>
              <a:off x="8477146" y="4267124"/>
              <a:ext cx="493547" cy="461665"/>
            </a:xfrm>
            <a:prstGeom prst="rect">
              <a:avLst/>
            </a:prstGeom>
            <a:noFill/>
          </p:spPr>
          <p:txBody>
            <a:bodyPr wrap="square" rtlCol="0">
              <a:spAutoFit/>
            </a:bodyPr>
            <a:lstStyle/>
            <a:p>
              <a:pPr algn="ctr"/>
              <a:r>
                <a:rPr lang="id-ID" sz="2400" dirty="0">
                  <a:solidFill>
                    <a:schemeClr val="bg1"/>
                  </a:solidFill>
                  <a:latin typeface="FontAwesome" pitchFamily="2" charset="0"/>
                </a:rPr>
                <a:t></a:t>
              </a:r>
              <a:endParaRPr lang="id-ID" sz="1600" dirty="0">
                <a:solidFill>
                  <a:schemeClr val="bg1"/>
                </a:solidFill>
                <a:latin typeface="FontAwesome" pitchFamily="2" charset="0"/>
              </a:endParaRPr>
            </a:p>
          </p:txBody>
        </p:sp>
        <p:sp>
          <p:nvSpPr>
            <p:cNvPr id="22" name="TextBox 21"/>
            <p:cNvSpPr txBox="1"/>
            <p:nvPr/>
          </p:nvSpPr>
          <p:spPr>
            <a:xfrm>
              <a:off x="8371189" y="3948583"/>
              <a:ext cx="712446" cy="261610"/>
            </a:xfrm>
            <a:prstGeom prst="rect">
              <a:avLst/>
            </a:prstGeom>
            <a:noFill/>
          </p:spPr>
          <p:txBody>
            <a:bodyPr wrap="square" rtlCol="0">
              <a:spAutoFit/>
            </a:bodyPr>
            <a:lstStyle/>
            <a:p>
              <a:pPr algn="ctr"/>
              <a:r>
                <a:rPr lang="id-ID" sz="1100" b="1" dirty="0" smtClean="0">
                  <a:solidFill>
                    <a:schemeClr val="bg1"/>
                  </a:solidFill>
                  <a:ea typeface="Roboto" panose="02000000000000000000" pitchFamily="2" charset="0"/>
                </a:rPr>
                <a:t>PC</a:t>
              </a:r>
              <a:endParaRPr lang="id-ID" sz="1000" b="1" dirty="0">
                <a:solidFill>
                  <a:schemeClr val="bg1"/>
                </a:solidFill>
                <a:ea typeface="Roboto" panose="02000000000000000000" pitchFamily="2" charset="0"/>
              </a:endParaRPr>
            </a:p>
          </p:txBody>
        </p:sp>
        <p:cxnSp>
          <p:nvCxnSpPr>
            <p:cNvPr id="23" name="Straight Connector 22"/>
            <p:cNvCxnSpPr/>
            <p:nvPr/>
          </p:nvCxnSpPr>
          <p:spPr>
            <a:xfrm>
              <a:off x="8418046" y="4738314"/>
              <a:ext cx="612000" cy="0"/>
            </a:xfrm>
            <a:prstGeom prst="line">
              <a:avLst/>
            </a:prstGeom>
            <a:ln w="101600">
              <a:solidFill>
                <a:schemeClr val="accent2">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24" name="Group 23"/>
          <p:cNvGrpSpPr/>
          <p:nvPr/>
        </p:nvGrpSpPr>
        <p:grpSpPr>
          <a:xfrm>
            <a:off x="9094497" y="4108237"/>
            <a:ext cx="712446" cy="846898"/>
            <a:chOff x="9094497" y="3948583"/>
            <a:chExt cx="712446" cy="846898"/>
          </a:xfrm>
        </p:grpSpPr>
        <p:sp>
          <p:nvSpPr>
            <p:cNvPr id="25" name="Rectangle 24"/>
            <p:cNvSpPr>
              <a:spLocks noChangeAspect="1"/>
            </p:cNvSpPr>
            <p:nvPr/>
          </p:nvSpPr>
          <p:spPr>
            <a:xfrm>
              <a:off x="9157090" y="4183481"/>
              <a:ext cx="610779" cy="612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TextBox 25"/>
            <p:cNvSpPr txBox="1"/>
            <p:nvPr/>
          </p:nvSpPr>
          <p:spPr>
            <a:xfrm>
              <a:off x="9237821" y="4218422"/>
              <a:ext cx="430266" cy="523220"/>
            </a:xfrm>
            <a:prstGeom prst="rect">
              <a:avLst/>
            </a:prstGeom>
            <a:noFill/>
          </p:spPr>
          <p:txBody>
            <a:bodyPr wrap="square" rtlCol="0">
              <a:spAutoFit/>
            </a:bodyPr>
            <a:lstStyle/>
            <a:p>
              <a:pPr algn="ctr"/>
              <a:r>
                <a:rPr lang="id-ID" sz="2800" dirty="0">
                  <a:solidFill>
                    <a:schemeClr val="bg1"/>
                  </a:solidFill>
                  <a:latin typeface="FontAwesome" pitchFamily="2" charset="0"/>
                </a:rPr>
                <a:t></a:t>
              </a:r>
              <a:endParaRPr lang="id-ID" dirty="0">
                <a:solidFill>
                  <a:schemeClr val="bg1"/>
                </a:solidFill>
                <a:latin typeface="FontAwesome" pitchFamily="2" charset="0"/>
              </a:endParaRPr>
            </a:p>
          </p:txBody>
        </p:sp>
        <p:sp>
          <p:nvSpPr>
            <p:cNvPr id="27" name="TextBox 26"/>
            <p:cNvSpPr txBox="1"/>
            <p:nvPr/>
          </p:nvSpPr>
          <p:spPr>
            <a:xfrm>
              <a:off x="9094497" y="3948583"/>
              <a:ext cx="712446" cy="261610"/>
            </a:xfrm>
            <a:prstGeom prst="rect">
              <a:avLst/>
            </a:prstGeom>
            <a:noFill/>
          </p:spPr>
          <p:txBody>
            <a:bodyPr wrap="square" rtlCol="0">
              <a:spAutoFit/>
            </a:bodyPr>
            <a:lstStyle/>
            <a:p>
              <a:pPr algn="ctr"/>
              <a:r>
                <a:rPr lang="id-ID" sz="1100" b="1" dirty="0" smtClean="0">
                  <a:solidFill>
                    <a:schemeClr val="bg1"/>
                  </a:solidFill>
                  <a:ea typeface="Roboto" panose="02000000000000000000" pitchFamily="2" charset="0"/>
                </a:rPr>
                <a:t>LAPTOP</a:t>
              </a:r>
              <a:endParaRPr lang="id-ID" sz="1000" b="1" dirty="0">
                <a:solidFill>
                  <a:schemeClr val="bg1"/>
                </a:solidFill>
                <a:ea typeface="Roboto" panose="02000000000000000000" pitchFamily="2" charset="0"/>
              </a:endParaRPr>
            </a:p>
          </p:txBody>
        </p:sp>
        <p:cxnSp>
          <p:nvCxnSpPr>
            <p:cNvPr id="28" name="Straight Connector 27"/>
            <p:cNvCxnSpPr/>
            <p:nvPr/>
          </p:nvCxnSpPr>
          <p:spPr>
            <a:xfrm>
              <a:off x="9157090" y="4738314"/>
              <a:ext cx="601254" cy="0"/>
            </a:xfrm>
            <a:prstGeom prst="line">
              <a:avLst/>
            </a:prstGeom>
            <a:ln w="101600">
              <a:solidFill>
                <a:schemeClr val="accent3">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29" name="Group 28"/>
          <p:cNvGrpSpPr/>
          <p:nvPr/>
        </p:nvGrpSpPr>
        <p:grpSpPr>
          <a:xfrm>
            <a:off x="9817805" y="4108237"/>
            <a:ext cx="712446" cy="849833"/>
            <a:chOff x="9817805" y="3948583"/>
            <a:chExt cx="712446" cy="849833"/>
          </a:xfrm>
        </p:grpSpPr>
        <p:sp>
          <p:nvSpPr>
            <p:cNvPr id="30" name="Rectangle 29"/>
            <p:cNvSpPr>
              <a:spLocks noChangeAspect="1"/>
            </p:cNvSpPr>
            <p:nvPr/>
          </p:nvSpPr>
          <p:spPr>
            <a:xfrm>
              <a:off x="9880399" y="4186416"/>
              <a:ext cx="610779" cy="61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TextBox 30"/>
            <p:cNvSpPr txBox="1"/>
            <p:nvPr/>
          </p:nvSpPr>
          <p:spPr>
            <a:xfrm>
              <a:off x="9929489" y="4196043"/>
              <a:ext cx="493547" cy="584775"/>
            </a:xfrm>
            <a:prstGeom prst="rect">
              <a:avLst/>
            </a:prstGeom>
            <a:noFill/>
          </p:spPr>
          <p:txBody>
            <a:bodyPr wrap="square" rtlCol="0">
              <a:spAutoFit/>
            </a:bodyPr>
            <a:lstStyle/>
            <a:p>
              <a:pPr algn="ctr"/>
              <a:r>
                <a:rPr lang="id-ID" sz="3200" dirty="0">
                  <a:solidFill>
                    <a:schemeClr val="bg1"/>
                  </a:solidFill>
                  <a:latin typeface="FontAwesome" pitchFamily="2" charset="0"/>
                </a:rPr>
                <a:t></a:t>
              </a:r>
              <a:endParaRPr lang="id-ID" sz="2000" dirty="0">
                <a:solidFill>
                  <a:schemeClr val="bg1"/>
                </a:solidFill>
                <a:latin typeface="FontAwesome" pitchFamily="2" charset="0"/>
              </a:endParaRPr>
            </a:p>
          </p:txBody>
        </p:sp>
        <p:sp>
          <p:nvSpPr>
            <p:cNvPr id="32" name="TextBox 31"/>
            <p:cNvSpPr txBox="1"/>
            <p:nvPr/>
          </p:nvSpPr>
          <p:spPr>
            <a:xfrm>
              <a:off x="9817805" y="3948583"/>
              <a:ext cx="712446" cy="261610"/>
            </a:xfrm>
            <a:prstGeom prst="rect">
              <a:avLst/>
            </a:prstGeom>
            <a:noFill/>
          </p:spPr>
          <p:txBody>
            <a:bodyPr wrap="square" rtlCol="0">
              <a:spAutoFit/>
            </a:bodyPr>
            <a:lstStyle/>
            <a:p>
              <a:pPr algn="ctr"/>
              <a:r>
                <a:rPr lang="id-ID" sz="1100" b="1" dirty="0" smtClean="0">
                  <a:solidFill>
                    <a:schemeClr val="bg1"/>
                  </a:solidFill>
                  <a:ea typeface="Roboto" panose="02000000000000000000" pitchFamily="2" charset="0"/>
                </a:rPr>
                <a:t>TABLET</a:t>
              </a:r>
              <a:endParaRPr lang="id-ID" sz="1000" b="1" dirty="0">
                <a:solidFill>
                  <a:schemeClr val="bg1"/>
                </a:solidFill>
                <a:ea typeface="Roboto" panose="02000000000000000000" pitchFamily="2" charset="0"/>
              </a:endParaRPr>
            </a:p>
          </p:txBody>
        </p:sp>
        <p:cxnSp>
          <p:nvCxnSpPr>
            <p:cNvPr id="33" name="Straight Connector 32"/>
            <p:cNvCxnSpPr/>
            <p:nvPr/>
          </p:nvCxnSpPr>
          <p:spPr>
            <a:xfrm>
              <a:off x="9879178" y="4747839"/>
              <a:ext cx="604800" cy="0"/>
            </a:xfrm>
            <a:prstGeom prst="line">
              <a:avLst/>
            </a:prstGeom>
            <a:ln w="101600">
              <a:solidFill>
                <a:schemeClr val="accent4">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10541116" y="4108237"/>
            <a:ext cx="712446" cy="855374"/>
            <a:chOff x="10541116" y="3948583"/>
            <a:chExt cx="712446" cy="855374"/>
          </a:xfrm>
        </p:grpSpPr>
        <p:sp>
          <p:nvSpPr>
            <p:cNvPr id="35" name="Rectangle 34"/>
            <p:cNvSpPr>
              <a:spLocks noChangeAspect="1"/>
            </p:cNvSpPr>
            <p:nvPr/>
          </p:nvSpPr>
          <p:spPr>
            <a:xfrm>
              <a:off x="10594183" y="4191957"/>
              <a:ext cx="610779" cy="612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extBox 35"/>
            <p:cNvSpPr txBox="1"/>
            <p:nvPr/>
          </p:nvSpPr>
          <p:spPr>
            <a:xfrm>
              <a:off x="10652798" y="4183078"/>
              <a:ext cx="493547" cy="584775"/>
            </a:xfrm>
            <a:prstGeom prst="rect">
              <a:avLst/>
            </a:prstGeom>
            <a:noFill/>
          </p:spPr>
          <p:txBody>
            <a:bodyPr wrap="square" rtlCol="0">
              <a:spAutoFit/>
            </a:bodyPr>
            <a:lstStyle/>
            <a:p>
              <a:pPr algn="ctr"/>
              <a:r>
                <a:rPr lang="id-ID" sz="3200" dirty="0">
                  <a:solidFill>
                    <a:schemeClr val="bg1"/>
                  </a:solidFill>
                  <a:latin typeface="FontAwesome" pitchFamily="2" charset="0"/>
                </a:rPr>
                <a:t></a:t>
              </a:r>
              <a:endParaRPr lang="id-ID" sz="2000" dirty="0">
                <a:solidFill>
                  <a:schemeClr val="bg1"/>
                </a:solidFill>
                <a:latin typeface="FontAwesome" pitchFamily="2" charset="0"/>
              </a:endParaRPr>
            </a:p>
          </p:txBody>
        </p:sp>
        <p:sp>
          <p:nvSpPr>
            <p:cNvPr id="37" name="TextBox 36"/>
            <p:cNvSpPr txBox="1"/>
            <p:nvPr/>
          </p:nvSpPr>
          <p:spPr>
            <a:xfrm>
              <a:off x="10541116" y="3948583"/>
              <a:ext cx="712446" cy="261610"/>
            </a:xfrm>
            <a:prstGeom prst="rect">
              <a:avLst/>
            </a:prstGeom>
            <a:noFill/>
          </p:spPr>
          <p:txBody>
            <a:bodyPr wrap="square" rtlCol="0">
              <a:spAutoFit/>
            </a:bodyPr>
            <a:lstStyle/>
            <a:p>
              <a:pPr algn="ctr"/>
              <a:r>
                <a:rPr lang="id-ID" sz="1100" b="1" dirty="0" smtClean="0">
                  <a:solidFill>
                    <a:schemeClr val="bg1"/>
                  </a:solidFill>
                  <a:ea typeface="Roboto" panose="02000000000000000000" pitchFamily="2" charset="0"/>
                </a:rPr>
                <a:t>MOBILE</a:t>
              </a:r>
              <a:endParaRPr lang="id-ID" sz="1000" b="1" dirty="0">
                <a:solidFill>
                  <a:schemeClr val="bg1"/>
                </a:solidFill>
                <a:ea typeface="Roboto" panose="02000000000000000000" pitchFamily="2" charset="0"/>
              </a:endParaRPr>
            </a:p>
          </p:txBody>
        </p:sp>
        <p:cxnSp>
          <p:nvCxnSpPr>
            <p:cNvPr id="38" name="Straight Connector 37"/>
            <p:cNvCxnSpPr/>
            <p:nvPr/>
          </p:nvCxnSpPr>
          <p:spPr>
            <a:xfrm>
              <a:off x="10592962" y="4743667"/>
              <a:ext cx="604800" cy="0"/>
            </a:xfrm>
            <a:prstGeom prst="line">
              <a:avLst/>
            </a:prstGeom>
            <a:ln w="101600">
              <a:solidFill>
                <a:schemeClr val="accent5">
                  <a:lumMod val="75000"/>
                  <a:alpha val="85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11105305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53" presetClass="entr" presetSubtype="16" fill="hold" nodeType="withEffect">
                                  <p:stCondLst>
                                    <p:cond delay="1500"/>
                                  </p:stCondLst>
                                  <p:childTnLst>
                                    <p:set>
                                      <p:cBhvr>
                                        <p:cTn id="12" dur="1" fill="hold">
                                          <p:stCondLst>
                                            <p:cond delay="0"/>
                                          </p:stCondLst>
                                        </p:cTn>
                                        <p:tgtEl>
                                          <p:spTgt spid="15"/>
                                        </p:tgtEl>
                                        <p:attrNameLst>
                                          <p:attrName>style.visibility</p:attrName>
                                        </p:attrNameLst>
                                      </p:cBhvr>
                                      <p:to>
                                        <p:strVal val="visible"/>
                                      </p:to>
                                    </p:set>
                                    <p:anim calcmode="lin" valueType="num">
                                      <p:cBhvr>
                                        <p:cTn id="13" dur="1000" fill="hold"/>
                                        <p:tgtEl>
                                          <p:spTgt spid="15"/>
                                        </p:tgtEl>
                                        <p:attrNameLst>
                                          <p:attrName>ppt_w</p:attrName>
                                        </p:attrNameLst>
                                      </p:cBhvr>
                                      <p:tavLst>
                                        <p:tav tm="0">
                                          <p:val>
                                            <p:fltVal val="0"/>
                                          </p:val>
                                        </p:tav>
                                        <p:tav tm="100000">
                                          <p:val>
                                            <p:strVal val="#ppt_w"/>
                                          </p:val>
                                        </p:tav>
                                      </p:tavLst>
                                    </p:anim>
                                    <p:anim calcmode="lin" valueType="num">
                                      <p:cBhvr>
                                        <p:cTn id="14" dur="1000" fill="hold"/>
                                        <p:tgtEl>
                                          <p:spTgt spid="15"/>
                                        </p:tgtEl>
                                        <p:attrNameLst>
                                          <p:attrName>ppt_h</p:attrName>
                                        </p:attrNameLst>
                                      </p:cBhvr>
                                      <p:tavLst>
                                        <p:tav tm="0">
                                          <p:val>
                                            <p:fltVal val="0"/>
                                          </p:val>
                                        </p:tav>
                                        <p:tav tm="100000">
                                          <p:val>
                                            <p:strVal val="#ppt_h"/>
                                          </p:val>
                                        </p:tav>
                                      </p:tavLst>
                                    </p:anim>
                                    <p:animEffect transition="in" filter="fade">
                                      <p:cBhvr>
                                        <p:cTn id="15" dur="1000"/>
                                        <p:tgtEl>
                                          <p:spTgt spid="15"/>
                                        </p:tgtEl>
                                      </p:cBhvr>
                                    </p:animEffect>
                                  </p:childTnLst>
                                </p:cTn>
                              </p:par>
                              <p:par>
                                <p:cTn id="16" presetID="53" presetClass="entr" presetSubtype="16" fill="hold" nodeType="withEffect">
                                  <p:stCondLst>
                                    <p:cond delay="2500"/>
                                  </p:stCondLst>
                                  <p:childTnLst>
                                    <p:set>
                                      <p:cBhvr>
                                        <p:cTn id="17" dur="1" fill="hold">
                                          <p:stCondLst>
                                            <p:cond delay="0"/>
                                          </p:stCondLst>
                                        </p:cTn>
                                        <p:tgtEl>
                                          <p:spTgt spid="12"/>
                                        </p:tgtEl>
                                        <p:attrNameLst>
                                          <p:attrName>style.visibility</p:attrName>
                                        </p:attrNameLst>
                                      </p:cBhvr>
                                      <p:to>
                                        <p:strVal val="visible"/>
                                      </p:to>
                                    </p:set>
                                    <p:anim calcmode="lin" valueType="num">
                                      <p:cBhvr>
                                        <p:cTn id="18" dur="1000" fill="hold"/>
                                        <p:tgtEl>
                                          <p:spTgt spid="12"/>
                                        </p:tgtEl>
                                        <p:attrNameLst>
                                          <p:attrName>ppt_w</p:attrName>
                                        </p:attrNameLst>
                                      </p:cBhvr>
                                      <p:tavLst>
                                        <p:tav tm="0">
                                          <p:val>
                                            <p:fltVal val="0"/>
                                          </p:val>
                                        </p:tav>
                                        <p:tav tm="100000">
                                          <p:val>
                                            <p:strVal val="#ppt_w"/>
                                          </p:val>
                                        </p:tav>
                                      </p:tavLst>
                                    </p:anim>
                                    <p:anim calcmode="lin" valueType="num">
                                      <p:cBhvr>
                                        <p:cTn id="19" dur="1000" fill="hold"/>
                                        <p:tgtEl>
                                          <p:spTgt spid="12"/>
                                        </p:tgtEl>
                                        <p:attrNameLst>
                                          <p:attrName>ppt_h</p:attrName>
                                        </p:attrNameLst>
                                      </p:cBhvr>
                                      <p:tavLst>
                                        <p:tav tm="0">
                                          <p:val>
                                            <p:fltVal val="0"/>
                                          </p:val>
                                        </p:tav>
                                        <p:tav tm="100000">
                                          <p:val>
                                            <p:strVal val="#ppt_h"/>
                                          </p:val>
                                        </p:tav>
                                      </p:tavLst>
                                    </p:anim>
                                    <p:animEffect transition="in" filter="fade">
                                      <p:cBhvr>
                                        <p:cTn id="20" dur="1000"/>
                                        <p:tgtEl>
                                          <p:spTgt spid="12"/>
                                        </p:tgtEl>
                                      </p:cBhvr>
                                    </p:animEffect>
                                  </p:childTnLst>
                                </p:cTn>
                              </p:par>
                              <p:par>
                                <p:cTn id="21" presetID="53" presetClass="entr" presetSubtype="16" fill="hold" nodeType="withEffect">
                                  <p:stCondLst>
                                    <p:cond delay="3500"/>
                                  </p:stCondLst>
                                  <p:childTnLst>
                                    <p:set>
                                      <p:cBhvr>
                                        <p:cTn id="22" dur="1" fill="hold">
                                          <p:stCondLst>
                                            <p:cond delay="0"/>
                                          </p:stCondLst>
                                        </p:cTn>
                                        <p:tgtEl>
                                          <p:spTgt spid="9"/>
                                        </p:tgtEl>
                                        <p:attrNameLst>
                                          <p:attrName>style.visibility</p:attrName>
                                        </p:attrNameLst>
                                      </p:cBhvr>
                                      <p:to>
                                        <p:strVal val="visible"/>
                                      </p:to>
                                    </p:set>
                                    <p:anim calcmode="lin" valueType="num">
                                      <p:cBhvr>
                                        <p:cTn id="23" dur="1000" fill="hold"/>
                                        <p:tgtEl>
                                          <p:spTgt spid="9"/>
                                        </p:tgtEl>
                                        <p:attrNameLst>
                                          <p:attrName>ppt_w</p:attrName>
                                        </p:attrNameLst>
                                      </p:cBhvr>
                                      <p:tavLst>
                                        <p:tav tm="0">
                                          <p:val>
                                            <p:fltVal val="0"/>
                                          </p:val>
                                        </p:tav>
                                        <p:tav tm="100000">
                                          <p:val>
                                            <p:strVal val="#ppt_w"/>
                                          </p:val>
                                        </p:tav>
                                      </p:tavLst>
                                    </p:anim>
                                    <p:anim calcmode="lin" valueType="num">
                                      <p:cBhvr>
                                        <p:cTn id="24" dur="1000" fill="hold"/>
                                        <p:tgtEl>
                                          <p:spTgt spid="9"/>
                                        </p:tgtEl>
                                        <p:attrNameLst>
                                          <p:attrName>ppt_h</p:attrName>
                                        </p:attrNameLst>
                                      </p:cBhvr>
                                      <p:tavLst>
                                        <p:tav tm="0">
                                          <p:val>
                                            <p:fltVal val="0"/>
                                          </p:val>
                                        </p:tav>
                                        <p:tav tm="100000">
                                          <p:val>
                                            <p:strVal val="#ppt_h"/>
                                          </p:val>
                                        </p:tav>
                                      </p:tavLst>
                                    </p:anim>
                                    <p:animEffect transition="in" filter="fade">
                                      <p:cBhvr>
                                        <p:cTn id="25" dur="1000"/>
                                        <p:tgtEl>
                                          <p:spTgt spid="9"/>
                                        </p:tgtEl>
                                      </p:cBhvr>
                                    </p:animEffect>
                                  </p:childTnLst>
                                </p:cTn>
                              </p:par>
                              <p:par>
                                <p:cTn id="26" presetID="53" presetClass="entr" presetSubtype="16" fill="hold" nodeType="withEffect">
                                  <p:stCondLst>
                                    <p:cond delay="4500"/>
                                  </p:stCondLst>
                                  <p:childTnLst>
                                    <p:set>
                                      <p:cBhvr>
                                        <p:cTn id="27" dur="1" fill="hold">
                                          <p:stCondLst>
                                            <p:cond delay="0"/>
                                          </p:stCondLst>
                                        </p:cTn>
                                        <p:tgtEl>
                                          <p:spTgt spid="6"/>
                                        </p:tgtEl>
                                        <p:attrNameLst>
                                          <p:attrName>style.visibility</p:attrName>
                                        </p:attrNameLst>
                                      </p:cBhvr>
                                      <p:to>
                                        <p:strVal val="visible"/>
                                      </p:to>
                                    </p:set>
                                    <p:anim calcmode="lin" valueType="num">
                                      <p:cBhvr>
                                        <p:cTn id="28" dur="1000" fill="hold"/>
                                        <p:tgtEl>
                                          <p:spTgt spid="6"/>
                                        </p:tgtEl>
                                        <p:attrNameLst>
                                          <p:attrName>ppt_w</p:attrName>
                                        </p:attrNameLst>
                                      </p:cBhvr>
                                      <p:tavLst>
                                        <p:tav tm="0">
                                          <p:val>
                                            <p:fltVal val="0"/>
                                          </p:val>
                                        </p:tav>
                                        <p:tav tm="100000">
                                          <p:val>
                                            <p:strVal val="#ppt_w"/>
                                          </p:val>
                                        </p:tav>
                                      </p:tavLst>
                                    </p:anim>
                                    <p:anim calcmode="lin" valueType="num">
                                      <p:cBhvr>
                                        <p:cTn id="29" dur="1000" fill="hold"/>
                                        <p:tgtEl>
                                          <p:spTgt spid="6"/>
                                        </p:tgtEl>
                                        <p:attrNameLst>
                                          <p:attrName>ppt_h</p:attrName>
                                        </p:attrNameLst>
                                      </p:cBhvr>
                                      <p:tavLst>
                                        <p:tav tm="0">
                                          <p:val>
                                            <p:fltVal val="0"/>
                                          </p:val>
                                        </p:tav>
                                        <p:tav tm="100000">
                                          <p:val>
                                            <p:strVal val="#ppt_h"/>
                                          </p:val>
                                        </p:tav>
                                      </p:tavLst>
                                    </p:anim>
                                    <p:animEffect transition="in" filter="fade">
                                      <p:cBhvr>
                                        <p:cTn id="30" dur="1000"/>
                                        <p:tgtEl>
                                          <p:spTgt spid="6"/>
                                        </p:tgtEl>
                                      </p:cBhvr>
                                    </p:animEffect>
                                  </p:childTnLst>
                                </p:cTn>
                              </p:par>
                              <p:par>
                                <p:cTn id="31" presetID="22" presetClass="entr" presetSubtype="8" fill="hold" grpId="0" nodeType="withEffect">
                                  <p:stCondLst>
                                    <p:cond delay="6000"/>
                                  </p:stCondLst>
                                  <p:childTnLst>
                                    <p:set>
                                      <p:cBhvr>
                                        <p:cTn id="32" dur="1" fill="hold">
                                          <p:stCondLst>
                                            <p:cond delay="0"/>
                                          </p:stCondLst>
                                        </p:cTn>
                                        <p:tgtEl>
                                          <p:spTgt spid="18"/>
                                        </p:tgtEl>
                                        <p:attrNameLst>
                                          <p:attrName>style.visibility</p:attrName>
                                        </p:attrNameLst>
                                      </p:cBhvr>
                                      <p:to>
                                        <p:strVal val="visible"/>
                                      </p:to>
                                    </p:set>
                                    <p:animEffect transition="in" filter="wipe(left)">
                                      <p:cBhvr>
                                        <p:cTn id="33" dur="500"/>
                                        <p:tgtEl>
                                          <p:spTgt spid="18"/>
                                        </p:tgtEl>
                                      </p:cBhvr>
                                    </p:animEffect>
                                  </p:childTnLst>
                                </p:cTn>
                              </p:par>
                              <p:par>
                                <p:cTn id="34" presetID="22" presetClass="entr" presetSubtype="1" fill="hold" nodeType="withEffect">
                                  <p:stCondLst>
                                    <p:cond delay="6500"/>
                                  </p:stCondLst>
                                  <p:childTnLst>
                                    <p:set>
                                      <p:cBhvr>
                                        <p:cTn id="35" dur="1" fill="hold">
                                          <p:stCondLst>
                                            <p:cond delay="0"/>
                                          </p:stCondLst>
                                        </p:cTn>
                                        <p:tgtEl>
                                          <p:spTgt spid="19"/>
                                        </p:tgtEl>
                                        <p:attrNameLst>
                                          <p:attrName>style.visibility</p:attrName>
                                        </p:attrNameLst>
                                      </p:cBhvr>
                                      <p:to>
                                        <p:strVal val="visible"/>
                                      </p:to>
                                    </p:set>
                                    <p:animEffect transition="in" filter="wipe(up)">
                                      <p:cBhvr>
                                        <p:cTn id="36" dur="1000"/>
                                        <p:tgtEl>
                                          <p:spTgt spid="19"/>
                                        </p:tgtEl>
                                      </p:cBhvr>
                                    </p:animEffect>
                                  </p:childTnLst>
                                </p:cTn>
                              </p:par>
                              <p:par>
                                <p:cTn id="37" presetID="22" presetClass="entr" presetSubtype="1" fill="hold" nodeType="withEffect">
                                  <p:stCondLst>
                                    <p:cond delay="6500"/>
                                  </p:stCondLst>
                                  <p:childTnLst>
                                    <p:set>
                                      <p:cBhvr>
                                        <p:cTn id="38" dur="1" fill="hold">
                                          <p:stCondLst>
                                            <p:cond delay="0"/>
                                          </p:stCondLst>
                                        </p:cTn>
                                        <p:tgtEl>
                                          <p:spTgt spid="24"/>
                                        </p:tgtEl>
                                        <p:attrNameLst>
                                          <p:attrName>style.visibility</p:attrName>
                                        </p:attrNameLst>
                                      </p:cBhvr>
                                      <p:to>
                                        <p:strVal val="visible"/>
                                      </p:to>
                                    </p:set>
                                    <p:animEffect transition="in" filter="wipe(up)">
                                      <p:cBhvr>
                                        <p:cTn id="39" dur="1000"/>
                                        <p:tgtEl>
                                          <p:spTgt spid="24"/>
                                        </p:tgtEl>
                                      </p:cBhvr>
                                    </p:animEffect>
                                  </p:childTnLst>
                                </p:cTn>
                              </p:par>
                              <p:par>
                                <p:cTn id="40" presetID="22" presetClass="entr" presetSubtype="1" fill="hold" nodeType="withEffect">
                                  <p:stCondLst>
                                    <p:cond delay="6500"/>
                                  </p:stCondLst>
                                  <p:childTnLst>
                                    <p:set>
                                      <p:cBhvr>
                                        <p:cTn id="41" dur="1" fill="hold">
                                          <p:stCondLst>
                                            <p:cond delay="0"/>
                                          </p:stCondLst>
                                        </p:cTn>
                                        <p:tgtEl>
                                          <p:spTgt spid="29"/>
                                        </p:tgtEl>
                                        <p:attrNameLst>
                                          <p:attrName>style.visibility</p:attrName>
                                        </p:attrNameLst>
                                      </p:cBhvr>
                                      <p:to>
                                        <p:strVal val="visible"/>
                                      </p:to>
                                    </p:set>
                                    <p:animEffect transition="in" filter="wipe(up)">
                                      <p:cBhvr>
                                        <p:cTn id="42" dur="1000"/>
                                        <p:tgtEl>
                                          <p:spTgt spid="29"/>
                                        </p:tgtEl>
                                      </p:cBhvr>
                                    </p:animEffect>
                                  </p:childTnLst>
                                </p:cTn>
                              </p:par>
                              <p:par>
                                <p:cTn id="43" presetID="22" presetClass="entr" presetSubtype="1" fill="hold" nodeType="withEffect">
                                  <p:stCondLst>
                                    <p:cond delay="6500"/>
                                  </p:stCondLst>
                                  <p:childTnLst>
                                    <p:set>
                                      <p:cBhvr>
                                        <p:cTn id="44" dur="1" fill="hold">
                                          <p:stCondLst>
                                            <p:cond delay="0"/>
                                          </p:stCondLst>
                                        </p:cTn>
                                        <p:tgtEl>
                                          <p:spTgt spid="34"/>
                                        </p:tgtEl>
                                        <p:attrNameLst>
                                          <p:attrName>style.visibility</p:attrName>
                                        </p:attrNameLst>
                                      </p:cBhvr>
                                      <p:to>
                                        <p:strVal val="visible"/>
                                      </p:to>
                                    </p:set>
                                    <p:animEffect transition="in" filter="wipe(up)">
                                      <p:cBhvr>
                                        <p:cTn id="45" dur="1000"/>
                                        <p:tgtEl>
                                          <p:spTgt spid="34"/>
                                        </p:tgtEl>
                                      </p:cBhvr>
                                    </p:animEffect>
                                  </p:childTnLst>
                                </p:cTn>
                              </p:par>
                              <p:par>
                                <p:cTn id="46" presetID="42" presetClass="entr" presetSubtype="0" fill="hold" grpId="0" nodeType="withEffect">
                                  <p:stCondLst>
                                    <p:cond delay="1500"/>
                                  </p:stCondLst>
                                  <p:childTnLst>
                                    <p:set>
                                      <p:cBhvr>
                                        <p:cTn id="47" dur="1" fill="hold">
                                          <p:stCondLst>
                                            <p:cond delay="0"/>
                                          </p:stCondLst>
                                        </p:cTn>
                                        <p:tgtEl>
                                          <p:spTgt spid="5"/>
                                        </p:tgtEl>
                                        <p:attrNameLst>
                                          <p:attrName>style.visibility</p:attrName>
                                        </p:attrNameLst>
                                      </p:cBhvr>
                                      <p:to>
                                        <p:strVal val="visible"/>
                                      </p:to>
                                    </p:set>
                                    <p:animEffect transition="in" filter="fade">
                                      <p:cBhvr>
                                        <p:cTn id="48" dur="1000"/>
                                        <p:tgtEl>
                                          <p:spTgt spid="5"/>
                                        </p:tgtEl>
                                      </p:cBhvr>
                                    </p:animEffect>
                                    <p:anim calcmode="lin" valueType="num">
                                      <p:cBhvr>
                                        <p:cTn id="49" dur="1000" fill="hold"/>
                                        <p:tgtEl>
                                          <p:spTgt spid="5"/>
                                        </p:tgtEl>
                                        <p:attrNameLst>
                                          <p:attrName>ppt_x</p:attrName>
                                        </p:attrNameLst>
                                      </p:cBhvr>
                                      <p:tavLst>
                                        <p:tav tm="0">
                                          <p:val>
                                            <p:strVal val="#ppt_x"/>
                                          </p:val>
                                        </p:tav>
                                        <p:tav tm="100000">
                                          <p:val>
                                            <p:strVal val="#ppt_x"/>
                                          </p:val>
                                        </p:tav>
                                      </p:tavLst>
                                    </p:anim>
                                    <p:anim calcmode="lin" valueType="num">
                                      <p:cBhvr>
                                        <p:cTn id="5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1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 name="Group 46"/>
          <p:cNvGrpSpPr>
            <a:grpSpLocks noChangeAspect="1"/>
          </p:cNvGrpSpPr>
          <p:nvPr/>
        </p:nvGrpSpPr>
        <p:grpSpPr>
          <a:xfrm>
            <a:off x="2827945" y="1047659"/>
            <a:ext cx="6640778" cy="3563744"/>
            <a:chOff x="1558905" y="1038058"/>
            <a:chExt cx="5984895" cy="3211767"/>
          </a:xfrm>
        </p:grpSpPr>
        <p:sp>
          <p:nvSpPr>
            <p:cNvPr id="48" name="Freeform 5"/>
            <p:cNvSpPr>
              <a:spLocks/>
            </p:cNvSpPr>
            <p:nvPr/>
          </p:nvSpPr>
          <p:spPr bwMode="auto">
            <a:xfrm rot="6321300">
              <a:off x="2446235" y="2849851"/>
              <a:ext cx="741733" cy="88276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5"/>
            <p:cNvSpPr>
              <a:spLocks/>
            </p:cNvSpPr>
            <p:nvPr/>
          </p:nvSpPr>
          <p:spPr bwMode="auto">
            <a:xfrm rot="5400000">
              <a:off x="2717293" y="3568870"/>
              <a:ext cx="611411" cy="727661"/>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49"/>
            <p:cNvSpPr>
              <a:spLocks/>
            </p:cNvSpPr>
            <p:nvPr/>
          </p:nvSpPr>
          <p:spPr bwMode="auto">
            <a:xfrm rot="14305163">
              <a:off x="5303497" y="3347018"/>
              <a:ext cx="741733" cy="88276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50"/>
            <p:cNvSpPr>
              <a:spLocks/>
            </p:cNvSpPr>
            <p:nvPr/>
          </p:nvSpPr>
          <p:spPr bwMode="auto">
            <a:xfrm rot="12075584">
              <a:off x="3999659" y="2588068"/>
              <a:ext cx="563928" cy="6711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51"/>
            <p:cNvSpPr>
              <a:spLocks/>
            </p:cNvSpPr>
            <p:nvPr/>
          </p:nvSpPr>
          <p:spPr bwMode="auto">
            <a:xfrm rot="9401162">
              <a:off x="3271378" y="2626498"/>
              <a:ext cx="563928" cy="6711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52"/>
            <p:cNvSpPr>
              <a:spLocks/>
            </p:cNvSpPr>
            <p:nvPr/>
          </p:nvSpPr>
          <p:spPr bwMode="auto">
            <a:xfrm rot="12075584">
              <a:off x="4584363" y="2512356"/>
              <a:ext cx="672624" cy="80051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53"/>
            <p:cNvSpPr>
              <a:spLocks/>
            </p:cNvSpPr>
            <p:nvPr/>
          </p:nvSpPr>
          <p:spPr bwMode="auto">
            <a:xfrm rot="10525093">
              <a:off x="3549085" y="2033603"/>
              <a:ext cx="672624" cy="80051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56"/>
            <p:cNvSpPr>
              <a:spLocks/>
            </p:cNvSpPr>
            <p:nvPr/>
          </p:nvSpPr>
          <p:spPr bwMode="auto">
            <a:xfrm rot="12887238">
              <a:off x="5272379" y="2651917"/>
              <a:ext cx="672624" cy="80051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57"/>
            <p:cNvSpPr>
              <a:spLocks/>
            </p:cNvSpPr>
            <p:nvPr/>
          </p:nvSpPr>
          <p:spPr bwMode="auto">
            <a:xfrm rot="13100585">
              <a:off x="5181428" y="1842067"/>
              <a:ext cx="741733" cy="88276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58"/>
            <p:cNvSpPr>
              <a:spLocks/>
            </p:cNvSpPr>
            <p:nvPr/>
          </p:nvSpPr>
          <p:spPr bwMode="auto">
            <a:xfrm rot="9634643">
              <a:off x="2686687" y="2226073"/>
              <a:ext cx="672624" cy="80051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Oval 59"/>
            <p:cNvSpPr/>
            <p:nvPr/>
          </p:nvSpPr>
          <p:spPr>
            <a:xfrm>
              <a:off x="5954749" y="2212003"/>
              <a:ext cx="754400" cy="758729"/>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1" name="Oval 60"/>
            <p:cNvSpPr/>
            <p:nvPr/>
          </p:nvSpPr>
          <p:spPr>
            <a:xfrm>
              <a:off x="6113255" y="2986062"/>
              <a:ext cx="941238" cy="946638"/>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2" name="Oval 61"/>
            <p:cNvSpPr/>
            <p:nvPr/>
          </p:nvSpPr>
          <p:spPr>
            <a:xfrm>
              <a:off x="4243141" y="1534697"/>
              <a:ext cx="941238" cy="946638"/>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3" name="Oval 62"/>
            <p:cNvSpPr/>
            <p:nvPr/>
          </p:nvSpPr>
          <p:spPr>
            <a:xfrm>
              <a:off x="2799750" y="1276413"/>
              <a:ext cx="941238" cy="946638"/>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4" name="Oval 63"/>
            <p:cNvSpPr/>
            <p:nvPr/>
          </p:nvSpPr>
          <p:spPr>
            <a:xfrm>
              <a:off x="1625074" y="2118048"/>
              <a:ext cx="941238" cy="946638"/>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5" name="Oval 64"/>
            <p:cNvSpPr/>
            <p:nvPr/>
          </p:nvSpPr>
          <p:spPr>
            <a:xfrm>
              <a:off x="1811911" y="3491096"/>
              <a:ext cx="754400" cy="758729"/>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6" name="Oval 65"/>
            <p:cNvSpPr/>
            <p:nvPr/>
          </p:nvSpPr>
          <p:spPr>
            <a:xfrm>
              <a:off x="5851637" y="1378286"/>
              <a:ext cx="754400" cy="758729"/>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7" name="Oval 66"/>
            <p:cNvSpPr/>
            <p:nvPr/>
          </p:nvSpPr>
          <p:spPr>
            <a:xfrm>
              <a:off x="6789400" y="2356914"/>
              <a:ext cx="754400" cy="758729"/>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8" name="Oval 67"/>
            <p:cNvSpPr/>
            <p:nvPr/>
          </p:nvSpPr>
          <p:spPr>
            <a:xfrm>
              <a:off x="5023876" y="1038058"/>
              <a:ext cx="754400" cy="758729"/>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9" name="Oval 68"/>
            <p:cNvSpPr/>
            <p:nvPr/>
          </p:nvSpPr>
          <p:spPr>
            <a:xfrm>
              <a:off x="3799987" y="1305555"/>
              <a:ext cx="536787" cy="539867"/>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70" name="Oval 69"/>
            <p:cNvSpPr/>
            <p:nvPr/>
          </p:nvSpPr>
          <p:spPr>
            <a:xfrm>
              <a:off x="2215239" y="1597148"/>
              <a:ext cx="536787" cy="539867"/>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71" name="Oval 70"/>
            <p:cNvSpPr/>
            <p:nvPr/>
          </p:nvSpPr>
          <p:spPr>
            <a:xfrm>
              <a:off x="1558905" y="3032904"/>
              <a:ext cx="536787" cy="539867"/>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72" name="Oval 71"/>
            <p:cNvSpPr/>
            <p:nvPr/>
          </p:nvSpPr>
          <p:spPr>
            <a:xfrm>
              <a:off x="6583874" y="1838413"/>
              <a:ext cx="536787" cy="539867"/>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grpSp>
          <p:nvGrpSpPr>
            <p:cNvPr id="73" name="Group 72"/>
            <p:cNvGrpSpPr/>
            <p:nvPr/>
          </p:nvGrpSpPr>
          <p:grpSpPr>
            <a:xfrm>
              <a:off x="3712789" y="2187033"/>
              <a:ext cx="338478" cy="326940"/>
              <a:chOff x="5099140" y="1309474"/>
              <a:chExt cx="439257" cy="424283"/>
            </a:xfrm>
            <a:solidFill>
              <a:schemeClr val="bg1"/>
            </a:solidFill>
          </p:grpSpPr>
          <p:sp>
            <p:nvSpPr>
              <p:cNvPr id="170" name="Rectangle 18"/>
              <p:cNvSpPr>
                <a:spLocks noChangeArrowheads="1"/>
              </p:cNvSpPr>
              <p:nvPr/>
            </p:nvSpPr>
            <p:spPr bwMode="auto">
              <a:xfrm>
                <a:off x="5256374" y="1479187"/>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Rectangle 19"/>
              <p:cNvSpPr>
                <a:spLocks noChangeArrowheads="1"/>
              </p:cNvSpPr>
              <p:nvPr/>
            </p:nvSpPr>
            <p:spPr bwMode="auto">
              <a:xfrm>
                <a:off x="533124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Rectangle 20"/>
              <p:cNvSpPr>
                <a:spLocks noChangeArrowheads="1"/>
              </p:cNvSpPr>
              <p:nvPr/>
            </p:nvSpPr>
            <p:spPr bwMode="auto">
              <a:xfrm>
                <a:off x="540861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Rectangle 21"/>
              <p:cNvSpPr>
                <a:spLocks noChangeArrowheads="1"/>
              </p:cNvSpPr>
              <p:nvPr/>
            </p:nvSpPr>
            <p:spPr bwMode="auto">
              <a:xfrm>
                <a:off x="5256374" y="1546573"/>
                <a:ext cx="47421"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Rectangle 22"/>
              <p:cNvSpPr>
                <a:spLocks noChangeArrowheads="1"/>
              </p:cNvSpPr>
              <p:nvPr/>
            </p:nvSpPr>
            <p:spPr bwMode="auto">
              <a:xfrm>
                <a:off x="533124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Rectangle 23"/>
              <p:cNvSpPr>
                <a:spLocks noChangeArrowheads="1"/>
              </p:cNvSpPr>
              <p:nvPr/>
            </p:nvSpPr>
            <p:spPr bwMode="auto">
              <a:xfrm>
                <a:off x="540861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Rectangle 24"/>
              <p:cNvSpPr>
                <a:spLocks noChangeArrowheads="1"/>
              </p:cNvSpPr>
              <p:nvPr/>
            </p:nvSpPr>
            <p:spPr bwMode="auto">
              <a:xfrm>
                <a:off x="5256374" y="1618951"/>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Rectangle 25"/>
              <p:cNvSpPr>
                <a:spLocks noChangeArrowheads="1"/>
              </p:cNvSpPr>
              <p:nvPr/>
            </p:nvSpPr>
            <p:spPr bwMode="auto">
              <a:xfrm>
                <a:off x="5179005"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Rectangle 26"/>
              <p:cNvSpPr>
                <a:spLocks noChangeArrowheads="1"/>
              </p:cNvSpPr>
              <p:nvPr/>
            </p:nvSpPr>
            <p:spPr bwMode="auto">
              <a:xfrm>
                <a:off x="5179005"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Rectangle 27"/>
              <p:cNvSpPr>
                <a:spLocks noChangeArrowheads="1"/>
              </p:cNvSpPr>
              <p:nvPr/>
            </p:nvSpPr>
            <p:spPr bwMode="auto">
              <a:xfrm>
                <a:off x="533124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Rectangle 28"/>
              <p:cNvSpPr>
                <a:spLocks noChangeArrowheads="1"/>
              </p:cNvSpPr>
              <p:nvPr/>
            </p:nvSpPr>
            <p:spPr bwMode="auto">
              <a:xfrm>
                <a:off x="540861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29"/>
              <p:cNvSpPr>
                <a:spLocks noEditPoints="1"/>
              </p:cNvSpPr>
              <p:nvPr/>
            </p:nvSpPr>
            <p:spPr bwMode="auto">
              <a:xfrm>
                <a:off x="5099140" y="1339424"/>
                <a:ext cx="439257" cy="394333"/>
              </a:xfrm>
              <a:custGeom>
                <a:avLst/>
                <a:gdLst>
                  <a:gd name="T0" fmla="*/ 174 w 176"/>
                  <a:gd name="T1" fmla="*/ 0 h 158"/>
                  <a:gd name="T2" fmla="*/ 150 w 176"/>
                  <a:gd name="T3" fmla="*/ 0 h 158"/>
                  <a:gd name="T4" fmla="*/ 150 w 176"/>
                  <a:gd name="T5" fmla="*/ 16 h 158"/>
                  <a:gd name="T6" fmla="*/ 126 w 176"/>
                  <a:gd name="T7" fmla="*/ 16 h 158"/>
                  <a:gd name="T8" fmla="*/ 126 w 176"/>
                  <a:gd name="T9" fmla="*/ 0 h 158"/>
                  <a:gd name="T10" fmla="*/ 52 w 176"/>
                  <a:gd name="T11" fmla="*/ 0 h 158"/>
                  <a:gd name="T12" fmla="*/ 52 w 176"/>
                  <a:gd name="T13" fmla="*/ 16 h 158"/>
                  <a:gd name="T14" fmla="*/ 28 w 176"/>
                  <a:gd name="T15" fmla="*/ 16 h 158"/>
                  <a:gd name="T16" fmla="*/ 28 w 176"/>
                  <a:gd name="T17" fmla="*/ 0 h 158"/>
                  <a:gd name="T18" fmla="*/ 0 w 176"/>
                  <a:gd name="T19" fmla="*/ 0 h 158"/>
                  <a:gd name="T20" fmla="*/ 0 w 176"/>
                  <a:gd name="T21" fmla="*/ 158 h 158"/>
                  <a:gd name="T22" fmla="*/ 13 w 176"/>
                  <a:gd name="T23" fmla="*/ 158 h 158"/>
                  <a:gd name="T24" fmla="*/ 162 w 176"/>
                  <a:gd name="T25" fmla="*/ 158 h 158"/>
                  <a:gd name="T26" fmla="*/ 176 w 176"/>
                  <a:gd name="T27" fmla="*/ 158 h 158"/>
                  <a:gd name="T28" fmla="*/ 174 w 176"/>
                  <a:gd name="T29" fmla="*/ 0 h 158"/>
                  <a:gd name="T30" fmla="*/ 162 w 176"/>
                  <a:gd name="T31" fmla="*/ 144 h 158"/>
                  <a:gd name="T32" fmla="*/ 13 w 176"/>
                  <a:gd name="T33" fmla="*/ 144 h 158"/>
                  <a:gd name="T34" fmla="*/ 13 w 176"/>
                  <a:gd name="T35" fmla="*/ 44 h 158"/>
                  <a:gd name="T36" fmla="*/ 162 w 176"/>
                  <a:gd name="T37" fmla="*/ 44 h 158"/>
                  <a:gd name="T38" fmla="*/ 162 w 176"/>
                  <a:gd name="T39" fmla="*/ 14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158">
                    <a:moveTo>
                      <a:pt x="174" y="0"/>
                    </a:moveTo>
                    <a:lnTo>
                      <a:pt x="150" y="0"/>
                    </a:lnTo>
                    <a:lnTo>
                      <a:pt x="150" y="16"/>
                    </a:lnTo>
                    <a:lnTo>
                      <a:pt x="126" y="16"/>
                    </a:lnTo>
                    <a:lnTo>
                      <a:pt x="126" y="0"/>
                    </a:lnTo>
                    <a:lnTo>
                      <a:pt x="52" y="0"/>
                    </a:lnTo>
                    <a:lnTo>
                      <a:pt x="52" y="16"/>
                    </a:lnTo>
                    <a:lnTo>
                      <a:pt x="28" y="16"/>
                    </a:lnTo>
                    <a:lnTo>
                      <a:pt x="28" y="0"/>
                    </a:lnTo>
                    <a:lnTo>
                      <a:pt x="0" y="0"/>
                    </a:lnTo>
                    <a:lnTo>
                      <a:pt x="0" y="158"/>
                    </a:lnTo>
                    <a:lnTo>
                      <a:pt x="13" y="158"/>
                    </a:lnTo>
                    <a:lnTo>
                      <a:pt x="162" y="158"/>
                    </a:lnTo>
                    <a:lnTo>
                      <a:pt x="176" y="158"/>
                    </a:lnTo>
                    <a:lnTo>
                      <a:pt x="174" y="0"/>
                    </a:lnTo>
                    <a:close/>
                    <a:moveTo>
                      <a:pt x="162" y="144"/>
                    </a:moveTo>
                    <a:lnTo>
                      <a:pt x="13" y="144"/>
                    </a:lnTo>
                    <a:lnTo>
                      <a:pt x="13" y="44"/>
                    </a:lnTo>
                    <a:lnTo>
                      <a:pt x="162" y="44"/>
                    </a:lnTo>
                    <a:lnTo>
                      <a:pt x="162"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Rectangle 30"/>
              <p:cNvSpPr>
                <a:spLocks noChangeArrowheads="1"/>
              </p:cNvSpPr>
              <p:nvPr/>
            </p:nvSpPr>
            <p:spPr bwMode="auto">
              <a:xfrm>
                <a:off x="5181500" y="1309474"/>
                <a:ext cx="37438"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Rectangle 31"/>
              <p:cNvSpPr>
                <a:spLocks noChangeArrowheads="1"/>
              </p:cNvSpPr>
              <p:nvPr/>
            </p:nvSpPr>
            <p:spPr bwMode="auto">
              <a:xfrm>
                <a:off x="5428583" y="1309474"/>
                <a:ext cx="34941"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4" name="Freeform 35"/>
            <p:cNvSpPr>
              <a:spLocks noEditPoints="1"/>
            </p:cNvSpPr>
            <p:nvPr/>
          </p:nvSpPr>
          <p:spPr bwMode="auto">
            <a:xfrm>
              <a:off x="5104556" y="1234897"/>
              <a:ext cx="549350" cy="370615"/>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75" name="Group 74"/>
            <p:cNvGrpSpPr/>
            <p:nvPr/>
          </p:nvGrpSpPr>
          <p:grpSpPr>
            <a:xfrm>
              <a:off x="6146810" y="2385980"/>
              <a:ext cx="399527" cy="407412"/>
              <a:chOff x="7160655" y="2178006"/>
              <a:chExt cx="379359" cy="386846"/>
            </a:xfrm>
            <a:solidFill>
              <a:schemeClr val="bg1"/>
            </a:solidFill>
          </p:grpSpPr>
          <p:sp>
            <p:nvSpPr>
              <p:cNvPr id="167" name="Freeform 36"/>
              <p:cNvSpPr>
                <a:spLocks noEditPoints="1"/>
              </p:cNvSpPr>
              <p:nvPr/>
            </p:nvSpPr>
            <p:spPr bwMode="auto">
              <a:xfrm>
                <a:off x="7277956" y="2178006"/>
                <a:ext cx="262058" cy="262058"/>
              </a:xfrm>
              <a:custGeom>
                <a:avLst/>
                <a:gdLst>
                  <a:gd name="T0" fmla="*/ 65 w 79"/>
                  <a:gd name="T1" fmla="*/ 14 h 79"/>
                  <a:gd name="T2" fmla="*/ 14 w 79"/>
                  <a:gd name="T3" fmla="*/ 14 h 79"/>
                  <a:gd name="T4" fmla="*/ 11 w 79"/>
                  <a:gd name="T5" fmla="*/ 63 h 79"/>
                  <a:gd name="T6" fmla="*/ 11 w 79"/>
                  <a:gd name="T7" fmla="*/ 63 h 79"/>
                  <a:gd name="T8" fmla="*/ 17 w 79"/>
                  <a:gd name="T9" fmla="*/ 68 h 79"/>
                  <a:gd name="T10" fmla="*/ 64 w 79"/>
                  <a:gd name="T11" fmla="*/ 65 h 79"/>
                  <a:gd name="T12" fmla="*/ 65 w 79"/>
                  <a:gd name="T13" fmla="*/ 14 h 79"/>
                  <a:gd name="T14" fmla="*/ 58 w 79"/>
                  <a:gd name="T15" fmla="*/ 59 h 79"/>
                  <a:gd name="T16" fmla="*/ 20 w 79"/>
                  <a:gd name="T17" fmla="*/ 59 h 79"/>
                  <a:gd name="T18" fmla="*/ 20 w 79"/>
                  <a:gd name="T19" fmla="*/ 21 h 79"/>
                  <a:gd name="T20" fmla="*/ 58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0" y="28"/>
                      <a:pt x="0" y="49"/>
                      <a:pt x="11" y="63"/>
                    </a:cubicBezTo>
                    <a:cubicBezTo>
                      <a:pt x="11" y="63"/>
                      <a:pt x="11" y="63"/>
                      <a:pt x="11" y="63"/>
                    </a:cubicBezTo>
                    <a:cubicBezTo>
                      <a:pt x="14" y="66"/>
                      <a:pt x="15" y="67"/>
                      <a:pt x="17" y="68"/>
                    </a:cubicBezTo>
                    <a:cubicBezTo>
                      <a:pt x="31" y="79"/>
                      <a:pt x="51" y="78"/>
                      <a:pt x="64" y="65"/>
                    </a:cubicBezTo>
                    <a:cubicBezTo>
                      <a:pt x="78" y="51"/>
                      <a:pt x="79" y="29"/>
                      <a:pt x="65" y="14"/>
                    </a:cubicBezTo>
                    <a:close/>
                    <a:moveTo>
                      <a:pt x="58" y="59"/>
                    </a:moveTo>
                    <a:cubicBezTo>
                      <a:pt x="47" y="69"/>
                      <a:pt x="30" y="69"/>
                      <a:pt x="20" y="59"/>
                    </a:cubicBezTo>
                    <a:cubicBezTo>
                      <a:pt x="9" y="48"/>
                      <a:pt x="9" y="31"/>
                      <a:pt x="20" y="21"/>
                    </a:cubicBezTo>
                    <a:cubicBezTo>
                      <a:pt x="31" y="10"/>
                      <a:pt x="48" y="10"/>
                      <a:pt x="58"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37"/>
              <p:cNvSpPr>
                <a:spLocks/>
              </p:cNvSpPr>
              <p:nvPr/>
            </p:nvSpPr>
            <p:spPr bwMode="auto">
              <a:xfrm>
                <a:off x="7160655" y="2400130"/>
                <a:ext cx="159730" cy="164722"/>
              </a:xfrm>
              <a:custGeom>
                <a:avLst/>
                <a:gdLst>
                  <a:gd name="T0" fmla="*/ 0 w 64"/>
                  <a:gd name="T1" fmla="*/ 52 h 66"/>
                  <a:gd name="T2" fmla="*/ 12 w 64"/>
                  <a:gd name="T3" fmla="*/ 66 h 66"/>
                  <a:gd name="T4" fmla="*/ 64 w 64"/>
                  <a:gd name="T5" fmla="*/ 8 h 66"/>
                  <a:gd name="T6" fmla="*/ 55 w 64"/>
                  <a:gd name="T7" fmla="*/ 0 h 66"/>
                  <a:gd name="T8" fmla="*/ 0 w 64"/>
                  <a:gd name="T9" fmla="*/ 52 h 66"/>
                </a:gdLst>
                <a:ahLst/>
                <a:cxnLst>
                  <a:cxn ang="0">
                    <a:pos x="T0" y="T1"/>
                  </a:cxn>
                  <a:cxn ang="0">
                    <a:pos x="T2" y="T3"/>
                  </a:cxn>
                  <a:cxn ang="0">
                    <a:pos x="T4" y="T5"/>
                  </a:cxn>
                  <a:cxn ang="0">
                    <a:pos x="T6" y="T7"/>
                  </a:cxn>
                  <a:cxn ang="0">
                    <a:pos x="T8" y="T9"/>
                  </a:cxn>
                </a:cxnLst>
                <a:rect l="0" t="0" r="r" b="b"/>
                <a:pathLst>
                  <a:path w="64" h="66">
                    <a:moveTo>
                      <a:pt x="0" y="52"/>
                    </a:moveTo>
                    <a:lnTo>
                      <a:pt x="12" y="66"/>
                    </a:lnTo>
                    <a:lnTo>
                      <a:pt x="64" y="8"/>
                    </a:lnTo>
                    <a:lnTo>
                      <a:pt x="55"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38"/>
              <p:cNvSpPr>
                <a:spLocks/>
              </p:cNvSpPr>
              <p:nvPr/>
            </p:nvSpPr>
            <p:spPr bwMode="auto">
              <a:xfrm>
                <a:off x="7412728" y="2265358"/>
                <a:ext cx="99831" cy="119797"/>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0"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6" name="Group 75"/>
            <p:cNvGrpSpPr/>
            <p:nvPr/>
          </p:nvGrpSpPr>
          <p:grpSpPr>
            <a:xfrm>
              <a:off x="4735025" y="2638199"/>
              <a:ext cx="428440" cy="428440"/>
              <a:chOff x="6361523" y="2341195"/>
              <a:chExt cx="406813" cy="406813"/>
            </a:xfrm>
            <a:solidFill>
              <a:schemeClr val="bg1"/>
            </a:solidFill>
          </p:grpSpPr>
          <p:sp>
            <p:nvSpPr>
              <p:cNvPr id="164" name="Freeform 39"/>
              <p:cNvSpPr>
                <a:spLocks noEditPoints="1"/>
              </p:cNvSpPr>
              <p:nvPr/>
            </p:nvSpPr>
            <p:spPr bwMode="auto">
              <a:xfrm>
                <a:off x="6361523" y="2341195"/>
                <a:ext cx="406813" cy="406813"/>
              </a:xfrm>
              <a:custGeom>
                <a:avLst/>
                <a:gdLst>
                  <a:gd name="T0" fmla="*/ 61 w 122"/>
                  <a:gd name="T1" fmla="*/ 0 h 122"/>
                  <a:gd name="T2" fmla="*/ 0 w 122"/>
                  <a:gd name="T3" fmla="*/ 61 h 122"/>
                  <a:gd name="T4" fmla="*/ 61 w 122"/>
                  <a:gd name="T5" fmla="*/ 122 h 122"/>
                  <a:gd name="T6" fmla="*/ 122 w 122"/>
                  <a:gd name="T7" fmla="*/ 61 h 122"/>
                  <a:gd name="T8" fmla="*/ 61 w 122"/>
                  <a:gd name="T9" fmla="*/ 0 h 122"/>
                  <a:gd name="T10" fmla="*/ 65 w 122"/>
                  <a:gd name="T11" fmla="*/ 109 h 122"/>
                  <a:gd name="T12" fmla="*/ 65 w 122"/>
                  <a:gd name="T13" fmla="*/ 102 h 122"/>
                  <a:gd name="T14" fmla="*/ 58 w 122"/>
                  <a:gd name="T15" fmla="*/ 102 h 122"/>
                  <a:gd name="T16" fmla="*/ 58 w 122"/>
                  <a:gd name="T17" fmla="*/ 109 h 122"/>
                  <a:gd name="T18" fmla="*/ 30 w 122"/>
                  <a:gd name="T19" fmla="*/ 97 h 122"/>
                  <a:gd name="T20" fmla="*/ 29 w 122"/>
                  <a:gd name="T21" fmla="*/ 97 h 122"/>
                  <a:gd name="T22" fmla="*/ 27 w 122"/>
                  <a:gd name="T23" fmla="*/ 95 h 122"/>
                  <a:gd name="T24" fmla="*/ 25 w 122"/>
                  <a:gd name="T25" fmla="*/ 93 h 122"/>
                  <a:gd name="T26" fmla="*/ 25 w 122"/>
                  <a:gd name="T27" fmla="*/ 92 h 122"/>
                  <a:gd name="T28" fmla="*/ 13 w 122"/>
                  <a:gd name="T29" fmla="*/ 64 h 122"/>
                  <a:gd name="T30" fmla="*/ 20 w 122"/>
                  <a:gd name="T31" fmla="*/ 64 h 122"/>
                  <a:gd name="T32" fmla="*/ 20 w 122"/>
                  <a:gd name="T33" fmla="*/ 57 h 122"/>
                  <a:gd name="T34" fmla="*/ 13 w 122"/>
                  <a:gd name="T35" fmla="*/ 57 h 122"/>
                  <a:gd name="T36" fmla="*/ 58 w 122"/>
                  <a:gd name="T37" fmla="*/ 13 h 122"/>
                  <a:gd name="T38" fmla="*/ 58 w 122"/>
                  <a:gd name="T39" fmla="*/ 20 h 122"/>
                  <a:gd name="T40" fmla="*/ 65 w 122"/>
                  <a:gd name="T41" fmla="*/ 20 h 122"/>
                  <a:gd name="T42" fmla="*/ 65 w 122"/>
                  <a:gd name="T43" fmla="*/ 13 h 122"/>
                  <a:gd name="T44" fmla="*/ 83 w 122"/>
                  <a:gd name="T45" fmla="*/ 18 h 122"/>
                  <a:gd name="T46" fmla="*/ 83 w 122"/>
                  <a:gd name="T47" fmla="*/ 18 h 122"/>
                  <a:gd name="T48" fmla="*/ 87 w 122"/>
                  <a:gd name="T49" fmla="*/ 20 h 122"/>
                  <a:gd name="T50" fmla="*/ 88 w 122"/>
                  <a:gd name="T51" fmla="*/ 21 h 122"/>
                  <a:gd name="T52" fmla="*/ 90 w 122"/>
                  <a:gd name="T53" fmla="*/ 23 h 122"/>
                  <a:gd name="T54" fmla="*/ 91 w 122"/>
                  <a:gd name="T55" fmla="*/ 24 h 122"/>
                  <a:gd name="T56" fmla="*/ 94 w 122"/>
                  <a:gd name="T57" fmla="*/ 25 h 122"/>
                  <a:gd name="T58" fmla="*/ 95 w 122"/>
                  <a:gd name="T59" fmla="*/ 27 h 122"/>
                  <a:gd name="T60" fmla="*/ 97 w 122"/>
                  <a:gd name="T61" fmla="*/ 28 h 122"/>
                  <a:gd name="T62" fmla="*/ 98 w 122"/>
                  <a:gd name="T63" fmla="*/ 31 h 122"/>
                  <a:gd name="T64" fmla="*/ 99 w 122"/>
                  <a:gd name="T65" fmla="*/ 32 h 122"/>
                  <a:gd name="T66" fmla="*/ 101 w 122"/>
                  <a:gd name="T67" fmla="*/ 34 h 122"/>
                  <a:gd name="T68" fmla="*/ 102 w 122"/>
                  <a:gd name="T69" fmla="*/ 35 h 122"/>
                  <a:gd name="T70" fmla="*/ 104 w 122"/>
                  <a:gd name="T71" fmla="*/ 39 h 122"/>
                  <a:gd name="T72" fmla="*/ 104 w 122"/>
                  <a:gd name="T73" fmla="*/ 39 h 122"/>
                  <a:gd name="T74" fmla="*/ 109 w 122"/>
                  <a:gd name="T75" fmla="*/ 57 h 122"/>
                  <a:gd name="T76" fmla="*/ 102 w 122"/>
                  <a:gd name="T77" fmla="*/ 57 h 122"/>
                  <a:gd name="T78" fmla="*/ 102 w 122"/>
                  <a:gd name="T79" fmla="*/ 64 h 122"/>
                  <a:gd name="T80" fmla="*/ 109 w 122"/>
                  <a:gd name="T81" fmla="*/ 64 h 122"/>
                  <a:gd name="T82" fmla="*/ 65 w 122"/>
                  <a:gd name="T83" fmla="*/ 10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22">
                    <a:moveTo>
                      <a:pt x="61" y="0"/>
                    </a:moveTo>
                    <a:cubicBezTo>
                      <a:pt x="27" y="0"/>
                      <a:pt x="0" y="27"/>
                      <a:pt x="0" y="61"/>
                    </a:cubicBezTo>
                    <a:cubicBezTo>
                      <a:pt x="0" y="95"/>
                      <a:pt x="27" y="122"/>
                      <a:pt x="61" y="122"/>
                    </a:cubicBezTo>
                    <a:cubicBezTo>
                      <a:pt x="95" y="122"/>
                      <a:pt x="122" y="95"/>
                      <a:pt x="122" y="61"/>
                    </a:cubicBezTo>
                    <a:cubicBezTo>
                      <a:pt x="122" y="27"/>
                      <a:pt x="95" y="0"/>
                      <a:pt x="61" y="0"/>
                    </a:cubicBezTo>
                    <a:close/>
                    <a:moveTo>
                      <a:pt x="65" y="109"/>
                    </a:moveTo>
                    <a:cubicBezTo>
                      <a:pt x="65" y="102"/>
                      <a:pt x="65" y="102"/>
                      <a:pt x="65" y="102"/>
                    </a:cubicBezTo>
                    <a:cubicBezTo>
                      <a:pt x="58" y="102"/>
                      <a:pt x="58" y="102"/>
                      <a:pt x="58" y="102"/>
                    </a:cubicBezTo>
                    <a:cubicBezTo>
                      <a:pt x="58" y="109"/>
                      <a:pt x="58" y="109"/>
                      <a:pt x="58" y="109"/>
                    </a:cubicBezTo>
                    <a:cubicBezTo>
                      <a:pt x="47" y="108"/>
                      <a:pt x="37" y="104"/>
                      <a:pt x="30" y="97"/>
                    </a:cubicBezTo>
                    <a:cubicBezTo>
                      <a:pt x="29" y="97"/>
                      <a:pt x="29" y="97"/>
                      <a:pt x="29" y="97"/>
                    </a:cubicBezTo>
                    <a:cubicBezTo>
                      <a:pt x="28" y="96"/>
                      <a:pt x="28" y="95"/>
                      <a:pt x="27" y="95"/>
                    </a:cubicBezTo>
                    <a:cubicBezTo>
                      <a:pt x="27" y="94"/>
                      <a:pt x="26" y="94"/>
                      <a:pt x="25" y="93"/>
                    </a:cubicBezTo>
                    <a:cubicBezTo>
                      <a:pt x="25" y="93"/>
                      <a:pt x="25" y="93"/>
                      <a:pt x="25" y="92"/>
                    </a:cubicBezTo>
                    <a:cubicBezTo>
                      <a:pt x="18" y="85"/>
                      <a:pt x="14" y="75"/>
                      <a:pt x="13" y="64"/>
                    </a:cubicBezTo>
                    <a:cubicBezTo>
                      <a:pt x="20" y="64"/>
                      <a:pt x="20" y="64"/>
                      <a:pt x="20" y="64"/>
                    </a:cubicBezTo>
                    <a:cubicBezTo>
                      <a:pt x="20" y="57"/>
                      <a:pt x="20" y="57"/>
                      <a:pt x="20" y="57"/>
                    </a:cubicBezTo>
                    <a:cubicBezTo>
                      <a:pt x="13" y="57"/>
                      <a:pt x="13" y="57"/>
                      <a:pt x="13" y="57"/>
                    </a:cubicBezTo>
                    <a:cubicBezTo>
                      <a:pt x="15" y="34"/>
                      <a:pt x="34" y="15"/>
                      <a:pt x="58" y="13"/>
                    </a:cubicBezTo>
                    <a:cubicBezTo>
                      <a:pt x="58" y="20"/>
                      <a:pt x="58" y="20"/>
                      <a:pt x="58" y="20"/>
                    </a:cubicBezTo>
                    <a:cubicBezTo>
                      <a:pt x="65" y="20"/>
                      <a:pt x="65" y="20"/>
                      <a:pt x="65" y="20"/>
                    </a:cubicBezTo>
                    <a:cubicBezTo>
                      <a:pt x="65" y="13"/>
                      <a:pt x="65" y="13"/>
                      <a:pt x="65" y="13"/>
                    </a:cubicBezTo>
                    <a:cubicBezTo>
                      <a:pt x="71" y="14"/>
                      <a:pt x="77" y="15"/>
                      <a:pt x="83" y="18"/>
                    </a:cubicBezTo>
                    <a:cubicBezTo>
                      <a:pt x="83" y="18"/>
                      <a:pt x="83" y="18"/>
                      <a:pt x="83" y="18"/>
                    </a:cubicBezTo>
                    <a:cubicBezTo>
                      <a:pt x="84" y="19"/>
                      <a:pt x="86" y="20"/>
                      <a:pt x="87" y="20"/>
                    </a:cubicBezTo>
                    <a:cubicBezTo>
                      <a:pt x="87" y="20"/>
                      <a:pt x="87" y="21"/>
                      <a:pt x="88" y="21"/>
                    </a:cubicBezTo>
                    <a:cubicBezTo>
                      <a:pt x="88" y="21"/>
                      <a:pt x="89" y="22"/>
                      <a:pt x="90" y="23"/>
                    </a:cubicBezTo>
                    <a:cubicBezTo>
                      <a:pt x="91" y="23"/>
                      <a:pt x="91" y="23"/>
                      <a:pt x="91" y="24"/>
                    </a:cubicBezTo>
                    <a:cubicBezTo>
                      <a:pt x="92" y="24"/>
                      <a:pt x="93" y="25"/>
                      <a:pt x="94" y="25"/>
                    </a:cubicBezTo>
                    <a:cubicBezTo>
                      <a:pt x="94" y="26"/>
                      <a:pt x="95" y="26"/>
                      <a:pt x="95" y="27"/>
                    </a:cubicBezTo>
                    <a:cubicBezTo>
                      <a:pt x="96" y="27"/>
                      <a:pt x="96" y="28"/>
                      <a:pt x="97" y="28"/>
                    </a:cubicBezTo>
                    <a:cubicBezTo>
                      <a:pt x="97" y="29"/>
                      <a:pt x="98" y="30"/>
                      <a:pt x="98" y="31"/>
                    </a:cubicBezTo>
                    <a:cubicBezTo>
                      <a:pt x="99" y="31"/>
                      <a:pt x="99" y="31"/>
                      <a:pt x="99" y="32"/>
                    </a:cubicBezTo>
                    <a:cubicBezTo>
                      <a:pt x="100" y="33"/>
                      <a:pt x="101" y="34"/>
                      <a:pt x="101" y="34"/>
                    </a:cubicBezTo>
                    <a:cubicBezTo>
                      <a:pt x="101" y="35"/>
                      <a:pt x="102" y="35"/>
                      <a:pt x="102" y="35"/>
                    </a:cubicBezTo>
                    <a:cubicBezTo>
                      <a:pt x="102" y="36"/>
                      <a:pt x="103" y="37"/>
                      <a:pt x="104" y="39"/>
                    </a:cubicBezTo>
                    <a:cubicBezTo>
                      <a:pt x="104" y="39"/>
                      <a:pt x="104" y="39"/>
                      <a:pt x="104" y="39"/>
                    </a:cubicBezTo>
                    <a:cubicBezTo>
                      <a:pt x="107" y="45"/>
                      <a:pt x="108" y="51"/>
                      <a:pt x="109" y="57"/>
                    </a:cubicBezTo>
                    <a:cubicBezTo>
                      <a:pt x="102" y="57"/>
                      <a:pt x="102" y="57"/>
                      <a:pt x="102" y="57"/>
                    </a:cubicBezTo>
                    <a:cubicBezTo>
                      <a:pt x="102" y="64"/>
                      <a:pt x="102" y="64"/>
                      <a:pt x="102" y="64"/>
                    </a:cubicBezTo>
                    <a:cubicBezTo>
                      <a:pt x="109" y="64"/>
                      <a:pt x="109" y="64"/>
                      <a:pt x="109" y="64"/>
                    </a:cubicBezTo>
                    <a:cubicBezTo>
                      <a:pt x="107" y="88"/>
                      <a:pt x="88" y="107"/>
                      <a:pt x="65"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40"/>
              <p:cNvSpPr>
                <a:spLocks noEditPoints="1"/>
              </p:cNvSpPr>
              <p:nvPr/>
            </p:nvSpPr>
            <p:spPr bwMode="auto">
              <a:xfrm>
                <a:off x="6506761" y="2460029"/>
                <a:ext cx="119797" cy="177201"/>
              </a:xfrm>
              <a:custGeom>
                <a:avLst/>
                <a:gdLst>
                  <a:gd name="T0" fmla="*/ 8 w 36"/>
                  <a:gd name="T1" fmla="*/ 29 h 53"/>
                  <a:gd name="T2" fmla="*/ 8 w 36"/>
                  <a:gd name="T3" fmla="*/ 29 h 53"/>
                  <a:gd name="T4" fmla="*/ 0 w 36"/>
                  <a:gd name="T5" fmla="*/ 53 h 53"/>
                  <a:gd name="T6" fmla="*/ 19 w 36"/>
                  <a:gd name="T7" fmla="*/ 36 h 53"/>
                  <a:gd name="T8" fmla="*/ 19 w 36"/>
                  <a:gd name="T9" fmla="*/ 36 h 53"/>
                  <a:gd name="T10" fmla="*/ 22 w 36"/>
                  <a:gd name="T11" fmla="*/ 33 h 53"/>
                  <a:gd name="T12" fmla="*/ 36 w 36"/>
                  <a:gd name="T13" fmla="*/ 0 h 53"/>
                  <a:gd name="T14" fmla="*/ 11 w 36"/>
                  <a:gd name="T15" fmla="*/ 25 h 53"/>
                  <a:gd name="T16" fmla="*/ 8 w 36"/>
                  <a:gd name="T17" fmla="*/ 29 h 53"/>
                  <a:gd name="T18" fmla="*/ 15 w 36"/>
                  <a:gd name="T19" fmla="*/ 28 h 53"/>
                  <a:gd name="T20" fmla="*/ 18 w 36"/>
                  <a:gd name="T21" fmla="*/ 31 h 53"/>
                  <a:gd name="T22" fmla="*/ 15 w 36"/>
                  <a:gd name="T23" fmla="*/ 34 h 53"/>
                  <a:gd name="T24" fmla="*/ 12 w 36"/>
                  <a:gd name="T25" fmla="*/ 31 h 53"/>
                  <a:gd name="T26" fmla="*/ 15 w 36"/>
                  <a:gd name="T27" fmla="*/ 2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53">
                    <a:moveTo>
                      <a:pt x="8" y="29"/>
                    </a:moveTo>
                    <a:cubicBezTo>
                      <a:pt x="8" y="29"/>
                      <a:pt x="8" y="29"/>
                      <a:pt x="8" y="29"/>
                    </a:cubicBezTo>
                    <a:cubicBezTo>
                      <a:pt x="0" y="53"/>
                      <a:pt x="0" y="53"/>
                      <a:pt x="0" y="53"/>
                    </a:cubicBezTo>
                    <a:cubicBezTo>
                      <a:pt x="19" y="36"/>
                      <a:pt x="19" y="36"/>
                      <a:pt x="19" y="36"/>
                    </a:cubicBezTo>
                    <a:cubicBezTo>
                      <a:pt x="19" y="36"/>
                      <a:pt x="19" y="36"/>
                      <a:pt x="19" y="36"/>
                    </a:cubicBezTo>
                    <a:cubicBezTo>
                      <a:pt x="21" y="35"/>
                      <a:pt x="22" y="33"/>
                      <a:pt x="22" y="33"/>
                    </a:cubicBezTo>
                    <a:cubicBezTo>
                      <a:pt x="36" y="0"/>
                      <a:pt x="36" y="0"/>
                      <a:pt x="36" y="0"/>
                    </a:cubicBezTo>
                    <a:cubicBezTo>
                      <a:pt x="11" y="25"/>
                      <a:pt x="11" y="25"/>
                      <a:pt x="11" y="25"/>
                    </a:cubicBezTo>
                    <a:cubicBezTo>
                      <a:pt x="10" y="26"/>
                      <a:pt x="9" y="28"/>
                      <a:pt x="8" y="29"/>
                    </a:cubicBezTo>
                    <a:close/>
                    <a:moveTo>
                      <a:pt x="15" y="28"/>
                    </a:moveTo>
                    <a:cubicBezTo>
                      <a:pt x="17" y="28"/>
                      <a:pt x="18" y="29"/>
                      <a:pt x="18" y="31"/>
                    </a:cubicBezTo>
                    <a:cubicBezTo>
                      <a:pt x="18" y="33"/>
                      <a:pt x="17" y="34"/>
                      <a:pt x="15" y="34"/>
                    </a:cubicBezTo>
                    <a:cubicBezTo>
                      <a:pt x="13" y="34"/>
                      <a:pt x="12" y="33"/>
                      <a:pt x="12" y="31"/>
                    </a:cubicBezTo>
                    <a:cubicBezTo>
                      <a:pt x="12" y="29"/>
                      <a:pt x="13" y="28"/>
                      <a:pt x="15"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Oval 41"/>
              <p:cNvSpPr>
                <a:spLocks noChangeArrowheads="1"/>
              </p:cNvSpPr>
              <p:nvPr/>
            </p:nvSpPr>
            <p:spPr bwMode="auto">
              <a:xfrm>
                <a:off x="6551685" y="2557365"/>
                <a:ext cx="9983" cy="998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7" name="Group 76"/>
            <p:cNvGrpSpPr/>
            <p:nvPr/>
          </p:nvGrpSpPr>
          <p:grpSpPr>
            <a:xfrm>
              <a:off x="5401076" y="2013554"/>
              <a:ext cx="433698" cy="396899"/>
              <a:chOff x="6726389" y="1486674"/>
              <a:chExt cx="411805" cy="376863"/>
            </a:xfrm>
            <a:solidFill>
              <a:schemeClr val="bg1"/>
            </a:solidFill>
          </p:grpSpPr>
          <p:sp>
            <p:nvSpPr>
              <p:cNvPr id="161" name="Oval 52"/>
              <p:cNvSpPr>
                <a:spLocks noChangeArrowheads="1"/>
              </p:cNvSpPr>
              <p:nvPr/>
            </p:nvSpPr>
            <p:spPr bwMode="auto">
              <a:xfrm>
                <a:off x="6773808" y="1786168"/>
                <a:ext cx="44924" cy="424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Oval 53"/>
              <p:cNvSpPr>
                <a:spLocks noChangeArrowheads="1"/>
              </p:cNvSpPr>
              <p:nvPr/>
            </p:nvSpPr>
            <p:spPr bwMode="auto">
              <a:xfrm>
                <a:off x="6748851" y="1836083"/>
                <a:ext cx="24958" cy="274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54"/>
              <p:cNvSpPr>
                <a:spLocks/>
              </p:cNvSpPr>
              <p:nvPr/>
            </p:nvSpPr>
            <p:spPr bwMode="auto">
              <a:xfrm>
                <a:off x="6726389" y="1486674"/>
                <a:ext cx="411805" cy="292007"/>
              </a:xfrm>
              <a:custGeom>
                <a:avLst/>
                <a:gdLst>
                  <a:gd name="T0" fmla="*/ 124 w 124"/>
                  <a:gd name="T1" fmla="*/ 34 h 88"/>
                  <a:gd name="T2" fmla="*/ 99 w 124"/>
                  <a:gd name="T3" fmla="*/ 9 h 88"/>
                  <a:gd name="T4" fmla="*/ 93 w 124"/>
                  <a:gd name="T5" fmla="*/ 10 h 88"/>
                  <a:gd name="T6" fmla="*/ 74 w 124"/>
                  <a:gd name="T7" fmla="*/ 0 h 88"/>
                  <a:gd name="T8" fmla="*/ 60 w 124"/>
                  <a:gd name="T9" fmla="*/ 5 h 88"/>
                  <a:gd name="T10" fmla="*/ 46 w 124"/>
                  <a:gd name="T11" fmla="*/ 0 h 88"/>
                  <a:gd name="T12" fmla="*/ 31 w 124"/>
                  <a:gd name="T13" fmla="*/ 5 h 88"/>
                  <a:gd name="T14" fmla="*/ 25 w 124"/>
                  <a:gd name="T15" fmla="*/ 5 h 88"/>
                  <a:gd name="T16" fmla="*/ 0 w 124"/>
                  <a:gd name="T17" fmla="*/ 30 h 88"/>
                  <a:gd name="T18" fmla="*/ 3 w 124"/>
                  <a:gd name="T19" fmla="*/ 43 h 88"/>
                  <a:gd name="T20" fmla="*/ 0 w 124"/>
                  <a:gd name="T21" fmla="*/ 55 h 88"/>
                  <a:gd name="T22" fmla="*/ 25 w 124"/>
                  <a:gd name="T23" fmla="*/ 80 h 88"/>
                  <a:gd name="T24" fmla="*/ 28 w 124"/>
                  <a:gd name="T25" fmla="*/ 80 h 88"/>
                  <a:gd name="T26" fmla="*/ 46 w 124"/>
                  <a:gd name="T27" fmla="*/ 88 h 88"/>
                  <a:gd name="T28" fmla="*/ 64 w 124"/>
                  <a:gd name="T29" fmla="*/ 80 h 88"/>
                  <a:gd name="T30" fmla="*/ 79 w 124"/>
                  <a:gd name="T31" fmla="*/ 85 h 88"/>
                  <a:gd name="T32" fmla="*/ 104 w 124"/>
                  <a:gd name="T33" fmla="*/ 60 h 88"/>
                  <a:gd name="T34" fmla="*/ 104 w 124"/>
                  <a:gd name="T35" fmla="*/ 59 h 88"/>
                  <a:gd name="T36" fmla="*/ 124 w 124"/>
                  <a:gd name="T37" fmla="*/ 3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88">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8" name="Freeform 55"/>
            <p:cNvSpPr>
              <a:spLocks noEditPoints="1"/>
            </p:cNvSpPr>
            <p:nvPr/>
          </p:nvSpPr>
          <p:spPr bwMode="auto">
            <a:xfrm>
              <a:off x="6945315" y="2523979"/>
              <a:ext cx="452096" cy="473124"/>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61"/>
            <p:cNvSpPr>
              <a:spLocks/>
            </p:cNvSpPr>
            <p:nvPr/>
          </p:nvSpPr>
          <p:spPr bwMode="auto">
            <a:xfrm>
              <a:off x="1856501" y="2356914"/>
              <a:ext cx="478380" cy="496781"/>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80" name="Freeform 62"/>
            <p:cNvSpPr>
              <a:spLocks noEditPoints="1"/>
            </p:cNvSpPr>
            <p:nvPr/>
          </p:nvSpPr>
          <p:spPr bwMode="auto">
            <a:xfrm>
              <a:off x="6372026" y="3133964"/>
              <a:ext cx="378498" cy="509923"/>
            </a:xfrm>
            <a:custGeom>
              <a:avLst/>
              <a:gdLst>
                <a:gd name="T0" fmla="*/ 108 w 108"/>
                <a:gd name="T1" fmla="*/ 145 h 145"/>
                <a:gd name="T2" fmla="*/ 0 w 108"/>
                <a:gd name="T3" fmla="*/ 145 h 145"/>
                <a:gd name="T4" fmla="*/ 0 w 108"/>
                <a:gd name="T5" fmla="*/ 136 h 145"/>
                <a:gd name="T6" fmla="*/ 13 w 108"/>
                <a:gd name="T7" fmla="*/ 125 h 145"/>
                <a:gd name="T8" fmla="*/ 96 w 108"/>
                <a:gd name="T9" fmla="*/ 125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2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8 w 108"/>
                <a:gd name="T35" fmla="*/ 12 h 145"/>
                <a:gd name="T36" fmla="*/ 60 w 108"/>
                <a:gd name="T37" fmla="*/ 12 h 145"/>
                <a:gd name="T38" fmla="*/ 67 w 108"/>
                <a:gd name="T39" fmla="*/ 37 h 145"/>
                <a:gd name="T40" fmla="*/ 41 w 108"/>
                <a:gd name="T41" fmla="*/ 37 h 145"/>
                <a:gd name="T42" fmla="*/ 48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6"/>
                    <a:pt x="0" y="136"/>
                    <a:pt x="0" y="136"/>
                  </a:cubicBezTo>
                  <a:cubicBezTo>
                    <a:pt x="13" y="125"/>
                    <a:pt x="13" y="125"/>
                    <a:pt x="13" y="125"/>
                  </a:cubicBezTo>
                  <a:cubicBezTo>
                    <a:pt x="96" y="125"/>
                    <a:pt x="96" y="125"/>
                    <a:pt x="96" y="125"/>
                  </a:cubicBezTo>
                  <a:cubicBezTo>
                    <a:pt x="108" y="135"/>
                    <a:pt x="108" y="135"/>
                    <a:pt x="108" y="135"/>
                  </a:cubicBezTo>
                  <a:lnTo>
                    <a:pt x="108" y="145"/>
                  </a:lnTo>
                  <a:close/>
                  <a:moveTo>
                    <a:pt x="16" y="116"/>
                  </a:moveTo>
                  <a:cubicBezTo>
                    <a:pt x="24" y="91"/>
                    <a:pt x="24" y="91"/>
                    <a:pt x="24" y="91"/>
                  </a:cubicBezTo>
                  <a:cubicBezTo>
                    <a:pt x="85" y="91"/>
                    <a:pt x="85" y="91"/>
                    <a:pt x="85" y="91"/>
                  </a:cubicBezTo>
                  <a:cubicBezTo>
                    <a:pt x="92" y="116"/>
                    <a:pt x="92" y="116"/>
                    <a:pt x="92"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8" y="12"/>
                  </a:moveTo>
                  <a:cubicBezTo>
                    <a:pt x="48" y="12"/>
                    <a:pt x="54" y="0"/>
                    <a:pt x="60" y="12"/>
                  </a:cubicBezTo>
                  <a:cubicBezTo>
                    <a:pt x="67" y="37"/>
                    <a:pt x="67" y="37"/>
                    <a:pt x="67" y="37"/>
                  </a:cubicBezTo>
                  <a:cubicBezTo>
                    <a:pt x="41" y="37"/>
                    <a:pt x="41" y="37"/>
                    <a:pt x="41" y="37"/>
                  </a:cubicBezTo>
                  <a:lnTo>
                    <a:pt x="48"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81" name="Group 80"/>
            <p:cNvGrpSpPr/>
            <p:nvPr/>
          </p:nvGrpSpPr>
          <p:grpSpPr>
            <a:xfrm>
              <a:off x="4456876" y="1808974"/>
              <a:ext cx="499408" cy="370614"/>
              <a:chOff x="5129089" y="3156352"/>
              <a:chExt cx="474198" cy="351905"/>
            </a:xfrm>
            <a:solidFill>
              <a:schemeClr val="bg1"/>
            </a:solidFill>
          </p:grpSpPr>
          <p:sp>
            <p:nvSpPr>
              <p:cNvPr id="159" name="Freeform 66"/>
              <p:cNvSpPr>
                <a:spLocks noEditPoints="1"/>
              </p:cNvSpPr>
              <p:nvPr/>
            </p:nvSpPr>
            <p:spPr bwMode="auto">
              <a:xfrm>
                <a:off x="5139073" y="3156352"/>
                <a:ext cx="459224" cy="279527"/>
              </a:xfrm>
              <a:custGeom>
                <a:avLst/>
                <a:gdLst>
                  <a:gd name="T0" fmla="*/ 184 w 184"/>
                  <a:gd name="T1" fmla="*/ 0 h 112"/>
                  <a:gd name="T2" fmla="*/ 0 w 184"/>
                  <a:gd name="T3" fmla="*/ 0 h 112"/>
                  <a:gd name="T4" fmla="*/ 0 w 184"/>
                  <a:gd name="T5" fmla="*/ 112 h 112"/>
                  <a:gd name="T6" fmla="*/ 184 w 184"/>
                  <a:gd name="T7" fmla="*/ 112 h 112"/>
                  <a:gd name="T8" fmla="*/ 184 w 184"/>
                  <a:gd name="T9" fmla="*/ 0 h 112"/>
                  <a:gd name="T10" fmla="*/ 176 w 184"/>
                  <a:gd name="T11" fmla="*/ 102 h 112"/>
                  <a:gd name="T12" fmla="*/ 8 w 184"/>
                  <a:gd name="T13" fmla="*/ 102 h 112"/>
                  <a:gd name="T14" fmla="*/ 8 w 184"/>
                  <a:gd name="T15" fmla="*/ 8 h 112"/>
                  <a:gd name="T16" fmla="*/ 176 w 184"/>
                  <a:gd name="T17" fmla="*/ 8 h 112"/>
                  <a:gd name="T18" fmla="*/ 176 w 184"/>
                  <a:gd name="T19" fmla="*/ 10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12">
                    <a:moveTo>
                      <a:pt x="184" y="0"/>
                    </a:moveTo>
                    <a:lnTo>
                      <a:pt x="0" y="0"/>
                    </a:lnTo>
                    <a:lnTo>
                      <a:pt x="0" y="112"/>
                    </a:lnTo>
                    <a:lnTo>
                      <a:pt x="184" y="112"/>
                    </a:lnTo>
                    <a:lnTo>
                      <a:pt x="184" y="0"/>
                    </a:lnTo>
                    <a:close/>
                    <a:moveTo>
                      <a:pt x="176" y="102"/>
                    </a:moveTo>
                    <a:lnTo>
                      <a:pt x="8" y="102"/>
                    </a:lnTo>
                    <a:lnTo>
                      <a:pt x="8" y="8"/>
                    </a:lnTo>
                    <a:lnTo>
                      <a:pt x="176" y="8"/>
                    </a:lnTo>
                    <a:lnTo>
                      <a:pt x="176" y="10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0" name="Freeform 67"/>
              <p:cNvSpPr>
                <a:spLocks/>
              </p:cNvSpPr>
              <p:nvPr/>
            </p:nvSpPr>
            <p:spPr bwMode="auto">
              <a:xfrm>
                <a:off x="5129089" y="3448358"/>
                <a:ext cx="474198" cy="59899"/>
              </a:xfrm>
              <a:custGeom>
                <a:avLst/>
                <a:gdLst>
                  <a:gd name="T0" fmla="*/ 190 w 190"/>
                  <a:gd name="T1" fmla="*/ 16 h 24"/>
                  <a:gd name="T2" fmla="*/ 188 w 190"/>
                  <a:gd name="T3" fmla="*/ 0 h 24"/>
                  <a:gd name="T4" fmla="*/ 3 w 190"/>
                  <a:gd name="T5" fmla="*/ 0 h 24"/>
                  <a:gd name="T6" fmla="*/ 0 w 190"/>
                  <a:gd name="T7" fmla="*/ 16 h 24"/>
                  <a:gd name="T8" fmla="*/ 0 w 190"/>
                  <a:gd name="T9" fmla="*/ 16 h 24"/>
                  <a:gd name="T10" fmla="*/ 0 w 190"/>
                  <a:gd name="T11" fmla="*/ 24 h 24"/>
                  <a:gd name="T12" fmla="*/ 190 w 190"/>
                  <a:gd name="T13" fmla="*/ 24 h 24"/>
                  <a:gd name="T14" fmla="*/ 190 w 190"/>
                  <a:gd name="T15" fmla="*/ 16 h 24"/>
                  <a:gd name="T16" fmla="*/ 190 w 190"/>
                  <a:gd name="T1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4">
                    <a:moveTo>
                      <a:pt x="190" y="16"/>
                    </a:moveTo>
                    <a:lnTo>
                      <a:pt x="188" y="0"/>
                    </a:lnTo>
                    <a:lnTo>
                      <a:pt x="3" y="0"/>
                    </a:lnTo>
                    <a:lnTo>
                      <a:pt x="0" y="16"/>
                    </a:lnTo>
                    <a:lnTo>
                      <a:pt x="0" y="16"/>
                    </a:lnTo>
                    <a:lnTo>
                      <a:pt x="0" y="24"/>
                    </a:lnTo>
                    <a:lnTo>
                      <a:pt x="190" y="24"/>
                    </a:lnTo>
                    <a:lnTo>
                      <a:pt x="190" y="16"/>
                    </a:lnTo>
                    <a:lnTo>
                      <a:pt x="190" y="1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2" name="Group 81"/>
            <p:cNvGrpSpPr/>
            <p:nvPr/>
          </p:nvGrpSpPr>
          <p:grpSpPr>
            <a:xfrm>
              <a:off x="2762671" y="2375536"/>
              <a:ext cx="423423" cy="384262"/>
              <a:chOff x="5159039" y="3837700"/>
              <a:chExt cx="431771" cy="391838"/>
            </a:xfrm>
            <a:solidFill>
              <a:schemeClr val="bg1"/>
            </a:solidFill>
          </p:grpSpPr>
          <p:sp>
            <p:nvSpPr>
              <p:cNvPr id="154" name="Rectangle 72"/>
              <p:cNvSpPr>
                <a:spLocks noChangeArrowheads="1"/>
              </p:cNvSpPr>
              <p:nvPr/>
            </p:nvSpPr>
            <p:spPr bwMode="auto">
              <a:xfrm>
                <a:off x="5256374" y="3837700"/>
                <a:ext cx="242092" cy="6988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73"/>
              <p:cNvSpPr>
                <a:spLocks noEditPoints="1"/>
              </p:cNvSpPr>
              <p:nvPr/>
            </p:nvSpPr>
            <p:spPr bwMode="auto">
              <a:xfrm>
                <a:off x="5159039" y="3930044"/>
                <a:ext cx="431771" cy="177201"/>
              </a:xfrm>
              <a:custGeom>
                <a:avLst/>
                <a:gdLst>
                  <a:gd name="T0" fmla="*/ 124 w 130"/>
                  <a:gd name="T1" fmla="*/ 0 h 53"/>
                  <a:gd name="T2" fmla="*/ 6 w 130"/>
                  <a:gd name="T3" fmla="*/ 0 h 53"/>
                  <a:gd name="T4" fmla="*/ 0 w 130"/>
                  <a:gd name="T5" fmla="*/ 7 h 53"/>
                  <a:gd name="T6" fmla="*/ 0 w 130"/>
                  <a:gd name="T7" fmla="*/ 53 h 53"/>
                  <a:gd name="T8" fmla="*/ 19 w 130"/>
                  <a:gd name="T9" fmla="*/ 53 h 53"/>
                  <a:gd name="T10" fmla="*/ 19 w 130"/>
                  <a:gd name="T11" fmla="*/ 25 h 53"/>
                  <a:gd name="T12" fmla="*/ 111 w 130"/>
                  <a:gd name="T13" fmla="*/ 25 h 53"/>
                  <a:gd name="T14" fmla="*/ 111 w 130"/>
                  <a:gd name="T15" fmla="*/ 53 h 53"/>
                  <a:gd name="T16" fmla="*/ 130 w 130"/>
                  <a:gd name="T17" fmla="*/ 53 h 53"/>
                  <a:gd name="T18" fmla="*/ 130 w 130"/>
                  <a:gd name="T19" fmla="*/ 7 h 53"/>
                  <a:gd name="T20" fmla="*/ 124 w 130"/>
                  <a:gd name="T21" fmla="*/ 0 h 53"/>
                  <a:gd name="T22" fmla="*/ 18 w 130"/>
                  <a:gd name="T23" fmla="*/ 16 h 53"/>
                  <a:gd name="T24" fmla="*/ 13 w 130"/>
                  <a:gd name="T25" fmla="*/ 11 h 53"/>
                  <a:gd name="T26" fmla="*/ 18 w 130"/>
                  <a:gd name="T27" fmla="*/ 6 h 53"/>
                  <a:gd name="T28" fmla="*/ 23 w 130"/>
                  <a:gd name="T29" fmla="*/ 11 h 53"/>
                  <a:gd name="T30" fmla="*/ 18 w 130"/>
                  <a:gd name="T31" fmla="*/ 16 h 53"/>
                  <a:gd name="T32" fmla="*/ 117 w 130"/>
                  <a:gd name="T33" fmla="*/ 13 h 53"/>
                  <a:gd name="T34" fmla="*/ 29 w 130"/>
                  <a:gd name="T35" fmla="*/ 13 h 53"/>
                  <a:gd name="T36" fmla="*/ 29 w 130"/>
                  <a:gd name="T37" fmla="*/ 7 h 53"/>
                  <a:gd name="T38" fmla="*/ 117 w 130"/>
                  <a:gd name="T39" fmla="*/ 7 h 53"/>
                  <a:gd name="T40" fmla="*/ 117 w 130"/>
                  <a:gd name="T41" fmla="*/ 1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53">
                    <a:moveTo>
                      <a:pt x="124" y="0"/>
                    </a:moveTo>
                    <a:cubicBezTo>
                      <a:pt x="6" y="0"/>
                      <a:pt x="6" y="0"/>
                      <a:pt x="6" y="0"/>
                    </a:cubicBezTo>
                    <a:cubicBezTo>
                      <a:pt x="3" y="0"/>
                      <a:pt x="0" y="3"/>
                      <a:pt x="0" y="7"/>
                    </a:cubicBezTo>
                    <a:cubicBezTo>
                      <a:pt x="0" y="53"/>
                      <a:pt x="0" y="53"/>
                      <a:pt x="0" y="53"/>
                    </a:cubicBezTo>
                    <a:cubicBezTo>
                      <a:pt x="19" y="53"/>
                      <a:pt x="19" y="53"/>
                      <a:pt x="19" y="53"/>
                    </a:cubicBezTo>
                    <a:cubicBezTo>
                      <a:pt x="19" y="25"/>
                      <a:pt x="19" y="25"/>
                      <a:pt x="19" y="25"/>
                    </a:cubicBezTo>
                    <a:cubicBezTo>
                      <a:pt x="111" y="25"/>
                      <a:pt x="111" y="25"/>
                      <a:pt x="111" y="25"/>
                    </a:cubicBezTo>
                    <a:cubicBezTo>
                      <a:pt x="111" y="53"/>
                      <a:pt x="111" y="53"/>
                      <a:pt x="111" y="53"/>
                    </a:cubicBezTo>
                    <a:cubicBezTo>
                      <a:pt x="130" y="53"/>
                      <a:pt x="130" y="53"/>
                      <a:pt x="130" y="53"/>
                    </a:cubicBezTo>
                    <a:cubicBezTo>
                      <a:pt x="130" y="7"/>
                      <a:pt x="130" y="7"/>
                      <a:pt x="130" y="7"/>
                    </a:cubicBezTo>
                    <a:cubicBezTo>
                      <a:pt x="130" y="3"/>
                      <a:pt x="127" y="0"/>
                      <a:pt x="124" y="0"/>
                    </a:cubicBezTo>
                    <a:close/>
                    <a:moveTo>
                      <a:pt x="18" y="16"/>
                    </a:moveTo>
                    <a:cubicBezTo>
                      <a:pt x="15" y="16"/>
                      <a:pt x="13" y="14"/>
                      <a:pt x="13" y="11"/>
                    </a:cubicBezTo>
                    <a:cubicBezTo>
                      <a:pt x="13" y="8"/>
                      <a:pt x="15" y="6"/>
                      <a:pt x="18" y="6"/>
                    </a:cubicBezTo>
                    <a:cubicBezTo>
                      <a:pt x="21" y="6"/>
                      <a:pt x="23" y="8"/>
                      <a:pt x="23" y="11"/>
                    </a:cubicBezTo>
                    <a:cubicBezTo>
                      <a:pt x="23" y="14"/>
                      <a:pt x="21" y="16"/>
                      <a:pt x="18" y="16"/>
                    </a:cubicBezTo>
                    <a:close/>
                    <a:moveTo>
                      <a:pt x="117" y="13"/>
                    </a:moveTo>
                    <a:cubicBezTo>
                      <a:pt x="29" y="13"/>
                      <a:pt x="29" y="13"/>
                      <a:pt x="29" y="13"/>
                    </a:cubicBezTo>
                    <a:cubicBezTo>
                      <a:pt x="29" y="7"/>
                      <a:pt x="29" y="7"/>
                      <a:pt x="29" y="7"/>
                    </a:cubicBezTo>
                    <a:cubicBezTo>
                      <a:pt x="117" y="7"/>
                      <a:pt x="117" y="7"/>
                      <a:pt x="117" y="7"/>
                    </a:cubicBezTo>
                    <a:lnTo>
                      <a:pt x="117"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74"/>
              <p:cNvSpPr>
                <a:spLocks/>
              </p:cNvSpPr>
              <p:nvPr/>
            </p:nvSpPr>
            <p:spPr bwMode="auto">
              <a:xfrm>
                <a:off x="5248887" y="4039859"/>
                <a:ext cx="252075" cy="189679"/>
              </a:xfrm>
              <a:custGeom>
                <a:avLst/>
                <a:gdLst>
                  <a:gd name="T0" fmla="*/ 66 w 76"/>
                  <a:gd name="T1" fmla="*/ 49 h 57"/>
                  <a:gd name="T2" fmla="*/ 25 w 76"/>
                  <a:gd name="T3" fmla="*/ 49 h 57"/>
                  <a:gd name="T4" fmla="*/ 10 w 76"/>
                  <a:gd name="T5" fmla="*/ 49 h 57"/>
                  <a:gd name="T6" fmla="*/ 10 w 76"/>
                  <a:gd name="T7" fmla="*/ 0 h 57"/>
                  <a:gd name="T8" fmla="*/ 1 w 76"/>
                  <a:gd name="T9" fmla="*/ 0 h 57"/>
                  <a:gd name="T10" fmla="*/ 1 w 76"/>
                  <a:gd name="T11" fmla="*/ 50 h 57"/>
                  <a:gd name="T12" fmla="*/ 8 w 76"/>
                  <a:gd name="T13" fmla="*/ 57 h 57"/>
                  <a:gd name="T14" fmla="*/ 69 w 76"/>
                  <a:gd name="T15" fmla="*/ 57 h 57"/>
                  <a:gd name="T16" fmla="*/ 76 w 76"/>
                  <a:gd name="T17" fmla="*/ 48 h 57"/>
                  <a:gd name="T18" fmla="*/ 76 w 76"/>
                  <a:gd name="T19" fmla="*/ 0 h 57"/>
                  <a:gd name="T20" fmla="*/ 66 w 76"/>
                  <a:gd name="T21" fmla="*/ 0 h 57"/>
                  <a:gd name="T22" fmla="*/ 66 w 76"/>
                  <a:gd name="T23" fmla="*/ 4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57">
                    <a:moveTo>
                      <a:pt x="66" y="49"/>
                    </a:moveTo>
                    <a:cubicBezTo>
                      <a:pt x="25" y="49"/>
                      <a:pt x="25" y="49"/>
                      <a:pt x="25" y="49"/>
                    </a:cubicBezTo>
                    <a:cubicBezTo>
                      <a:pt x="10" y="49"/>
                      <a:pt x="10" y="49"/>
                      <a:pt x="10" y="49"/>
                    </a:cubicBezTo>
                    <a:cubicBezTo>
                      <a:pt x="10" y="0"/>
                      <a:pt x="10" y="0"/>
                      <a:pt x="10" y="0"/>
                    </a:cubicBezTo>
                    <a:cubicBezTo>
                      <a:pt x="1" y="0"/>
                      <a:pt x="1" y="0"/>
                      <a:pt x="1" y="0"/>
                    </a:cubicBezTo>
                    <a:cubicBezTo>
                      <a:pt x="1" y="50"/>
                      <a:pt x="1" y="50"/>
                      <a:pt x="1" y="50"/>
                    </a:cubicBezTo>
                    <a:cubicBezTo>
                      <a:pt x="1" y="50"/>
                      <a:pt x="0" y="57"/>
                      <a:pt x="8" y="57"/>
                    </a:cubicBezTo>
                    <a:cubicBezTo>
                      <a:pt x="16" y="57"/>
                      <a:pt x="69" y="57"/>
                      <a:pt x="69" y="57"/>
                    </a:cubicBezTo>
                    <a:cubicBezTo>
                      <a:pt x="75" y="57"/>
                      <a:pt x="76" y="53"/>
                      <a:pt x="76" y="48"/>
                    </a:cubicBezTo>
                    <a:cubicBezTo>
                      <a:pt x="76" y="0"/>
                      <a:pt x="76" y="0"/>
                      <a:pt x="76" y="0"/>
                    </a:cubicBezTo>
                    <a:cubicBezTo>
                      <a:pt x="66" y="0"/>
                      <a:pt x="66" y="0"/>
                      <a:pt x="66" y="0"/>
                    </a:cubicBezTo>
                    <a:lnTo>
                      <a:pt x="6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Rectangle 75"/>
              <p:cNvSpPr>
                <a:spLocks noChangeArrowheads="1"/>
              </p:cNvSpPr>
              <p:nvPr/>
            </p:nvSpPr>
            <p:spPr bwMode="auto">
              <a:xfrm>
                <a:off x="5293811" y="4082286"/>
                <a:ext cx="157235"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Rectangle 76"/>
              <p:cNvSpPr>
                <a:spLocks noChangeArrowheads="1"/>
              </p:cNvSpPr>
              <p:nvPr/>
            </p:nvSpPr>
            <p:spPr bwMode="auto">
              <a:xfrm>
                <a:off x="5298803" y="4142185"/>
                <a:ext cx="152243"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3" name="Group 82"/>
            <p:cNvGrpSpPr/>
            <p:nvPr/>
          </p:nvGrpSpPr>
          <p:grpSpPr>
            <a:xfrm>
              <a:off x="2566310" y="3066938"/>
              <a:ext cx="341701" cy="428440"/>
              <a:chOff x="5106627" y="2260366"/>
              <a:chExt cx="324452" cy="406813"/>
            </a:xfrm>
            <a:solidFill>
              <a:schemeClr val="bg1"/>
            </a:solidFill>
          </p:grpSpPr>
          <p:sp>
            <p:nvSpPr>
              <p:cNvPr id="150"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4" name="Group 83"/>
            <p:cNvGrpSpPr/>
            <p:nvPr/>
          </p:nvGrpSpPr>
          <p:grpSpPr>
            <a:xfrm>
              <a:off x="3022998" y="1507227"/>
              <a:ext cx="549350" cy="483638"/>
              <a:chOff x="6040049" y="4182118"/>
              <a:chExt cx="521619" cy="459224"/>
            </a:xfrm>
            <a:solidFill>
              <a:schemeClr val="bg1"/>
            </a:solidFill>
          </p:grpSpPr>
          <p:sp>
            <p:nvSpPr>
              <p:cNvPr id="145" name="Freeform 84"/>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85"/>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86"/>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87"/>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88"/>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5" name="Group 84"/>
            <p:cNvGrpSpPr/>
            <p:nvPr/>
          </p:nvGrpSpPr>
          <p:grpSpPr>
            <a:xfrm>
              <a:off x="5578706" y="3583379"/>
              <a:ext cx="322450" cy="349322"/>
              <a:chOff x="6941027" y="4788593"/>
              <a:chExt cx="359392" cy="389342"/>
            </a:xfrm>
            <a:solidFill>
              <a:schemeClr val="bg1"/>
            </a:solidFill>
          </p:grpSpPr>
          <p:sp>
            <p:nvSpPr>
              <p:cNvPr id="142" name="Freeform 132"/>
              <p:cNvSpPr>
                <a:spLocks/>
              </p:cNvSpPr>
              <p:nvPr/>
            </p:nvSpPr>
            <p:spPr bwMode="auto">
              <a:xfrm>
                <a:off x="7018395" y="4880936"/>
                <a:ext cx="204654" cy="207151"/>
              </a:xfrm>
              <a:custGeom>
                <a:avLst/>
                <a:gdLst>
                  <a:gd name="T0" fmla="*/ 0 w 82"/>
                  <a:gd name="T1" fmla="*/ 29 h 83"/>
                  <a:gd name="T2" fmla="*/ 58 w 82"/>
                  <a:gd name="T3" fmla="*/ 29 h 83"/>
                  <a:gd name="T4" fmla="*/ 58 w 82"/>
                  <a:gd name="T5" fmla="*/ 83 h 83"/>
                  <a:gd name="T6" fmla="*/ 82 w 82"/>
                  <a:gd name="T7" fmla="*/ 83 h 83"/>
                  <a:gd name="T8" fmla="*/ 82 w 82"/>
                  <a:gd name="T9" fmla="*/ 0 h 83"/>
                  <a:gd name="T10" fmla="*/ 0 w 82"/>
                  <a:gd name="T11" fmla="*/ 0 h 83"/>
                  <a:gd name="T12" fmla="*/ 0 w 82"/>
                  <a:gd name="T13" fmla="*/ 29 h 83"/>
                </a:gdLst>
                <a:ahLst/>
                <a:cxnLst>
                  <a:cxn ang="0">
                    <a:pos x="T0" y="T1"/>
                  </a:cxn>
                  <a:cxn ang="0">
                    <a:pos x="T2" y="T3"/>
                  </a:cxn>
                  <a:cxn ang="0">
                    <a:pos x="T4" y="T5"/>
                  </a:cxn>
                  <a:cxn ang="0">
                    <a:pos x="T6" y="T7"/>
                  </a:cxn>
                  <a:cxn ang="0">
                    <a:pos x="T8" y="T9"/>
                  </a:cxn>
                  <a:cxn ang="0">
                    <a:pos x="T10" y="T11"/>
                  </a:cxn>
                  <a:cxn ang="0">
                    <a:pos x="T12" y="T13"/>
                  </a:cxn>
                </a:cxnLst>
                <a:rect l="0" t="0" r="r" b="b"/>
                <a:pathLst>
                  <a:path w="82" h="83">
                    <a:moveTo>
                      <a:pt x="0" y="29"/>
                    </a:moveTo>
                    <a:lnTo>
                      <a:pt x="58" y="29"/>
                    </a:lnTo>
                    <a:lnTo>
                      <a:pt x="58" y="83"/>
                    </a:lnTo>
                    <a:lnTo>
                      <a:pt x="82" y="83"/>
                    </a:lnTo>
                    <a:lnTo>
                      <a:pt x="82"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133"/>
              <p:cNvSpPr>
                <a:spLocks/>
              </p:cNvSpPr>
              <p:nvPr/>
            </p:nvSpPr>
            <p:spPr bwMode="auto">
              <a:xfrm>
                <a:off x="7093268" y="4788593"/>
                <a:ext cx="207151" cy="204654"/>
              </a:xfrm>
              <a:custGeom>
                <a:avLst/>
                <a:gdLst>
                  <a:gd name="T0" fmla="*/ 0 w 83"/>
                  <a:gd name="T1" fmla="*/ 0 h 82"/>
                  <a:gd name="T2" fmla="*/ 0 w 83"/>
                  <a:gd name="T3" fmla="*/ 29 h 82"/>
                  <a:gd name="T4" fmla="*/ 59 w 83"/>
                  <a:gd name="T5" fmla="*/ 29 h 82"/>
                  <a:gd name="T6" fmla="*/ 59 w 83"/>
                  <a:gd name="T7" fmla="*/ 82 h 82"/>
                  <a:gd name="T8" fmla="*/ 83 w 83"/>
                  <a:gd name="T9" fmla="*/ 82 h 82"/>
                  <a:gd name="T10" fmla="*/ 83 w 83"/>
                  <a:gd name="T11" fmla="*/ 0 h 82"/>
                  <a:gd name="T12" fmla="*/ 0 w 83"/>
                  <a:gd name="T13" fmla="*/ 0 h 82"/>
                </a:gdLst>
                <a:ahLst/>
                <a:cxnLst>
                  <a:cxn ang="0">
                    <a:pos x="T0" y="T1"/>
                  </a:cxn>
                  <a:cxn ang="0">
                    <a:pos x="T2" y="T3"/>
                  </a:cxn>
                  <a:cxn ang="0">
                    <a:pos x="T4" y="T5"/>
                  </a:cxn>
                  <a:cxn ang="0">
                    <a:pos x="T6" y="T7"/>
                  </a:cxn>
                  <a:cxn ang="0">
                    <a:pos x="T8" y="T9"/>
                  </a:cxn>
                  <a:cxn ang="0">
                    <a:pos x="T10" y="T11"/>
                  </a:cxn>
                  <a:cxn ang="0">
                    <a:pos x="T12" y="T13"/>
                  </a:cxn>
                </a:cxnLst>
                <a:rect l="0" t="0" r="r" b="b"/>
                <a:pathLst>
                  <a:path w="83" h="82">
                    <a:moveTo>
                      <a:pt x="0" y="0"/>
                    </a:moveTo>
                    <a:lnTo>
                      <a:pt x="0" y="29"/>
                    </a:lnTo>
                    <a:lnTo>
                      <a:pt x="59" y="29"/>
                    </a:lnTo>
                    <a:lnTo>
                      <a:pt x="59" y="82"/>
                    </a:lnTo>
                    <a:lnTo>
                      <a:pt x="83" y="82"/>
                    </a:lnTo>
                    <a:lnTo>
                      <a:pt x="8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Rectangle 134"/>
              <p:cNvSpPr>
                <a:spLocks noChangeArrowheads="1"/>
              </p:cNvSpPr>
              <p:nvPr/>
            </p:nvSpPr>
            <p:spPr bwMode="auto">
              <a:xfrm>
                <a:off x="6941027" y="4970784"/>
                <a:ext cx="207151" cy="20715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6" name="Group 85"/>
            <p:cNvGrpSpPr/>
            <p:nvPr/>
          </p:nvGrpSpPr>
          <p:grpSpPr>
            <a:xfrm>
              <a:off x="6052965" y="1556033"/>
              <a:ext cx="373673" cy="421470"/>
              <a:chOff x="5513440" y="1766202"/>
              <a:chExt cx="429274" cy="484183"/>
            </a:xfrm>
            <a:solidFill>
              <a:schemeClr val="bg1"/>
            </a:solidFill>
          </p:grpSpPr>
          <p:sp>
            <p:nvSpPr>
              <p:cNvPr id="139"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7" name="Group 86"/>
            <p:cNvGrpSpPr/>
            <p:nvPr/>
          </p:nvGrpSpPr>
          <p:grpSpPr>
            <a:xfrm>
              <a:off x="5431961" y="2793698"/>
              <a:ext cx="399527" cy="396900"/>
              <a:chOff x="6853673" y="3715407"/>
              <a:chExt cx="379359" cy="376864"/>
            </a:xfrm>
            <a:solidFill>
              <a:schemeClr val="bg1"/>
            </a:solidFill>
          </p:grpSpPr>
          <p:sp>
            <p:nvSpPr>
              <p:cNvPr id="121" name="Freeform 150"/>
              <p:cNvSpPr>
                <a:spLocks noEditPoints="1"/>
              </p:cNvSpPr>
              <p:nvPr/>
            </p:nvSpPr>
            <p:spPr bwMode="auto">
              <a:xfrm>
                <a:off x="6853673" y="3715407"/>
                <a:ext cx="379359" cy="376864"/>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108 h 114"/>
                  <a:gd name="T12" fmla="*/ 6 w 114"/>
                  <a:gd name="T13" fmla="*/ 57 h 114"/>
                  <a:gd name="T14" fmla="*/ 57 w 114"/>
                  <a:gd name="T15" fmla="*/ 6 h 114"/>
                  <a:gd name="T16" fmla="*/ 108 w 114"/>
                  <a:gd name="T17" fmla="*/ 57 h 114"/>
                  <a:gd name="T18" fmla="*/ 57 w 114"/>
                  <a:gd name="T19" fmla="*/ 10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5" y="0"/>
                      <a:pt x="0" y="25"/>
                      <a:pt x="0" y="57"/>
                    </a:cubicBezTo>
                    <a:cubicBezTo>
                      <a:pt x="0" y="89"/>
                      <a:pt x="25" y="114"/>
                      <a:pt x="57" y="114"/>
                    </a:cubicBezTo>
                    <a:cubicBezTo>
                      <a:pt x="89" y="114"/>
                      <a:pt x="114" y="89"/>
                      <a:pt x="114" y="57"/>
                    </a:cubicBezTo>
                    <a:cubicBezTo>
                      <a:pt x="114" y="25"/>
                      <a:pt x="89" y="0"/>
                      <a:pt x="57" y="0"/>
                    </a:cubicBezTo>
                    <a:close/>
                    <a:moveTo>
                      <a:pt x="57" y="108"/>
                    </a:moveTo>
                    <a:cubicBezTo>
                      <a:pt x="29" y="108"/>
                      <a:pt x="6" y="85"/>
                      <a:pt x="6" y="57"/>
                    </a:cubicBezTo>
                    <a:cubicBezTo>
                      <a:pt x="6" y="29"/>
                      <a:pt x="29" y="6"/>
                      <a:pt x="57" y="6"/>
                    </a:cubicBezTo>
                    <a:cubicBezTo>
                      <a:pt x="85" y="6"/>
                      <a:pt x="108" y="29"/>
                      <a:pt x="108" y="57"/>
                    </a:cubicBezTo>
                    <a:cubicBezTo>
                      <a:pt x="108" y="85"/>
                      <a:pt x="85" y="108"/>
                      <a:pt x="57"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Rectangle 151"/>
              <p:cNvSpPr>
                <a:spLocks noChangeArrowheads="1"/>
              </p:cNvSpPr>
              <p:nvPr/>
            </p:nvSpPr>
            <p:spPr bwMode="auto">
              <a:xfrm>
                <a:off x="6998429" y="3987447"/>
                <a:ext cx="22463"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Rectangle 152"/>
              <p:cNvSpPr>
                <a:spLocks noChangeArrowheads="1"/>
              </p:cNvSpPr>
              <p:nvPr/>
            </p:nvSpPr>
            <p:spPr bwMode="auto">
              <a:xfrm>
                <a:off x="7033370"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Rectangle 153"/>
              <p:cNvSpPr>
                <a:spLocks noChangeArrowheads="1"/>
              </p:cNvSpPr>
              <p:nvPr/>
            </p:nvSpPr>
            <p:spPr bwMode="auto">
              <a:xfrm>
                <a:off x="7068311"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154"/>
              <p:cNvSpPr>
                <a:spLocks/>
              </p:cNvSpPr>
              <p:nvPr/>
            </p:nvSpPr>
            <p:spPr bwMode="auto">
              <a:xfrm>
                <a:off x="6970976" y="3822725"/>
                <a:ext cx="82362" cy="84857"/>
              </a:xfrm>
              <a:custGeom>
                <a:avLst/>
                <a:gdLst>
                  <a:gd name="T0" fmla="*/ 19 w 25"/>
                  <a:gd name="T1" fmla="*/ 22 h 25"/>
                  <a:gd name="T2" fmla="*/ 22 w 25"/>
                  <a:gd name="T3" fmla="*/ 25 h 25"/>
                  <a:gd name="T4" fmla="*/ 25 w 25"/>
                  <a:gd name="T5" fmla="*/ 22 h 25"/>
                  <a:gd name="T6" fmla="*/ 22 w 25"/>
                  <a:gd name="T7" fmla="*/ 19 h 25"/>
                  <a:gd name="T8" fmla="*/ 21 w 25"/>
                  <a:gd name="T9" fmla="*/ 19 h 25"/>
                  <a:gd name="T10" fmla="*/ 0 w 25"/>
                  <a:gd name="T11" fmla="*/ 0 h 25"/>
                  <a:gd name="T12" fmla="*/ 19 w 25"/>
                  <a:gd name="T13" fmla="*/ 22 h 25"/>
                  <a:gd name="T14" fmla="*/ 19 w 25"/>
                  <a:gd name="T15" fmla="*/ 2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19" y="22"/>
                    </a:moveTo>
                    <a:cubicBezTo>
                      <a:pt x="19" y="24"/>
                      <a:pt x="20" y="25"/>
                      <a:pt x="22" y="25"/>
                    </a:cubicBezTo>
                    <a:cubicBezTo>
                      <a:pt x="24" y="25"/>
                      <a:pt x="25" y="24"/>
                      <a:pt x="25" y="22"/>
                    </a:cubicBezTo>
                    <a:cubicBezTo>
                      <a:pt x="25" y="21"/>
                      <a:pt x="24" y="19"/>
                      <a:pt x="22" y="19"/>
                    </a:cubicBezTo>
                    <a:cubicBezTo>
                      <a:pt x="22" y="19"/>
                      <a:pt x="22" y="19"/>
                      <a:pt x="21" y="19"/>
                    </a:cubicBezTo>
                    <a:cubicBezTo>
                      <a:pt x="0" y="0"/>
                      <a:pt x="0" y="0"/>
                      <a:pt x="0" y="0"/>
                    </a:cubicBezTo>
                    <a:cubicBezTo>
                      <a:pt x="19" y="22"/>
                      <a:pt x="19" y="22"/>
                      <a:pt x="19" y="22"/>
                    </a:cubicBezTo>
                    <a:cubicBezTo>
                      <a:pt x="19" y="22"/>
                      <a:pt x="19" y="22"/>
                      <a:pt x="1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155"/>
              <p:cNvSpPr>
                <a:spLocks/>
              </p:cNvSpPr>
              <p:nvPr/>
            </p:nvSpPr>
            <p:spPr bwMode="auto">
              <a:xfrm>
                <a:off x="6921060" y="3987447"/>
                <a:ext cx="22463" cy="19966"/>
              </a:xfrm>
              <a:custGeom>
                <a:avLst/>
                <a:gdLst>
                  <a:gd name="T0" fmla="*/ 0 w 9"/>
                  <a:gd name="T1" fmla="*/ 6 h 8"/>
                  <a:gd name="T2" fmla="*/ 3 w 9"/>
                  <a:gd name="T3" fmla="*/ 8 h 8"/>
                  <a:gd name="T4" fmla="*/ 9 w 9"/>
                  <a:gd name="T5" fmla="*/ 1 h 8"/>
                  <a:gd name="T6" fmla="*/ 7 w 9"/>
                  <a:gd name="T7" fmla="*/ 0 h 8"/>
                  <a:gd name="T8" fmla="*/ 0 w 9"/>
                  <a:gd name="T9" fmla="*/ 6 h 8"/>
                </a:gdLst>
                <a:ahLst/>
                <a:cxnLst>
                  <a:cxn ang="0">
                    <a:pos x="T0" y="T1"/>
                  </a:cxn>
                  <a:cxn ang="0">
                    <a:pos x="T2" y="T3"/>
                  </a:cxn>
                  <a:cxn ang="0">
                    <a:pos x="T4" y="T5"/>
                  </a:cxn>
                  <a:cxn ang="0">
                    <a:pos x="T6" y="T7"/>
                  </a:cxn>
                  <a:cxn ang="0">
                    <a:pos x="T8" y="T9"/>
                  </a:cxn>
                </a:cxnLst>
                <a:rect l="0" t="0" r="r" b="b"/>
                <a:pathLst>
                  <a:path w="9" h="8">
                    <a:moveTo>
                      <a:pt x="0" y="6"/>
                    </a:moveTo>
                    <a:lnTo>
                      <a:pt x="3" y="8"/>
                    </a:lnTo>
                    <a:lnTo>
                      <a:pt x="9" y="1"/>
                    </a:lnTo>
                    <a:lnTo>
                      <a:pt x="7" y="0"/>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156"/>
              <p:cNvSpPr>
                <a:spLocks/>
              </p:cNvSpPr>
              <p:nvPr/>
            </p:nvSpPr>
            <p:spPr bwMode="auto">
              <a:xfrm>
                <a:off x="6901094" y="3942523"/>
                <a:ext cx="27454" cy="14975"/>
              </a:xfrm>
              <a:custGeom>
                <a:avLst/>
                <a:gdLst>
                  <a:gd name="T0" fmla="*/ 9 w 11"/>
                  <a:gd name="T1" fmla="*/ 0 h 6"/>
                  <a:gd name="T2" fmla="*/ 0 w 11"/>
                  <a:gd name="T3" fmla="*/ 3 h 6"/>
                  <a:gd name="T4" fmla="*/ 1 w 11"/>
                  <a:gd name="T5" fmla="*/ 6 h 6"/>
                  <a:gd name="T6" fmla="*/ 11 w 11"/>
                  <a:gd name="T7" fmla="*/ 3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lnTo>
                      <a:pt x="0" y="3"/>
                    </a:lnTo>
                    <a:lnTo>
                      <a:pt x="1" y="6"/>
                    </a:lnTo>
                    <a:lnTo>
                      <a:pt x="11" y="3"/>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157"/>
              <p:cNvSpPr>
                <a:spLocks/>
              </p:cNvSpPr>
              <p:nvPr/>
            </p:nvSpPr>
            <p:spPr bwMode="auto">
              <a:xfrm>
                <a:off x="6933538" y="3790281"/>
                <a:ext cx="19966" cy="22463"/>
              </a:xfrm>
              <a:custGeom>
                <a:avLst/>
                <a:gdLst>
                  <a:gd name="T0" fmla="*/ 0 w 8"/>
                  <a:gd name="T1" fmla="*/ 3 h 9"/>
                  <a:gd name="T2" fmla="*/ 7 w 8"/>
                  <a:gd name="T3" fmla="*/ 9 h 9"/>
                  <a:gd name="T4" fmla="*/ 8 w 8"/>
                  <a:gd name="T5" fmla="*/ 7 h 9"/>
                  <a:gd name="T6" fmla="*/ 2 w 8"/>
                  <a:gd name="T7" fmla="*/ 0 h 9"/>
                  <a:gd name="T8" fmla="*/ 0 w 8"/>
                  <a:gd name="T9" fmla="*/ 3 h 9"/>
                </a:gdLst>
                <a:ahLst/>
                <a:cxnLst>
                  <a:cxn ang="0">
                    <a:pos x="T0" y="T1"/>
                  </a:cxn>
                  <a:cxn ang="0">
                    <a:pos x="T2" y="T3"/>
                  </a:cxn>
                  <a:cxn ang="0">
                    <a:pos x="T4" y="T5"/>
                  </a:cxn>
                  <a:cxn ang="0">
                    <a:pos x="T6" y="T7"/>
                  </a:cxn>
                  <a:cxn ang="0">
                    <a:pos x="T8" y="T9"/>
                  </a:cxn>
                </a:cxnLst>
                <a:rect l="0" t="0" r="r" b="b"/>
                <a:pathLst>
                  <a:path w="8" h="9">
                    <a:moveTo>
                      <a:pt x="0" y="3"/>
                    </a:moveTo>
                    <a:lnTo>
                      <a:pt x="7" y="9"/>
                    </a:lnTo>
                    <a:lnTo>
                      <a:pt x="8" y="7"/>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158"/>
              <p:cNvSpPr>
                <a:spLocks/>
              </p:cNvSpPr>
              <p:nvPr/>
            </p:nvSpPr>
            <p:spPr bwMode="auto">
              <a:xfrm>
                <a:off x="6903589" y="3840196"/>
                <a:ext cx="27454" cy="12480"/>
              </a:xfrm>
              <a:custGeom>
                <a:avLst/>
                <a:gdLst>
                  <a:gd name="T0" fmla="*/ 11 w 11"/>
                  <a:gd name="T1" fmla="*/ 3 h 5"/>
                  <a:gd name="T2" fmla="*/ 2 w 11"/>
                  <a:gd name="T3" fmla="*/ 0 h 5"/>
                  <a:gd name="T4" fmla="*/ 0 w 11"/>
                  <a:gd name="T5" fmla="*/ 3 h 5"/>
                  <a:gd name="T6" fmla="*/ 10 w 11"/>
                  <a:gd name="T7" fmla="*/ 5 h 5"/>
                  <a:gd name="T8" fmla="*/ 11 w 11"/>
                  <a:gd name="T9" fmla="*/ 3 h 5"/>
                </a:gdLst>
                <a:ahLst/>
                <a:cxnLst>
                  <a:cxn ang="0">
                    <a:pos x="T0" y="T1"/>
                  </a:cxn>
                  <a:cxn ang="0">
                    <a:pos x="T2" y="T3"/>
                  </a:cxn>
                  <a:cxn ang="0">
                    <a:pos x="T4" y="T5"/>
                  </a:cxn>
                  <a:cxn ang="0">
                    <a:pos x="T6" y="T7"/>
                  </a:cxn>
                  <a:cxn ang="0">
                    <a:pos x="T8" y="T9"/>
                  </a:cxn>
                </a:cxnLst>
                <a:rect l="0" t="0" r="r" b="b"/>
                <a:pathLst>
                  <a:path w="11" h="5">
                    <a:moveTo>
                      <a:pt x="11" y="3"/>
                    </a:moveTo>
                    <a:lnTo>
                      <a:pt x="2" y="0"/>
                    </a:lnTo>
                    <a:lnTo>
                      <a:pt x="0" y="3"/>
                    </a:lnTo>
                    <a:lnTo>
                      <a:pt x="10" y="5"/>
                    </a:lnTo>
                    <a:lnTo>
                      <a:pt x="1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Rectangle 159"/>
              <p:cNvSpPr>
                <a:spLocks noChangeArrowheads="1"/>
              </p:cNvSpPr>
              <p:nvPr/>
            </p:nvSpPr>
            <p:spPr bwMode="auto">
              <a:xfrm>
                <a:off x="7040858" y="3750348"/>
                <a:ext cx="7488" cy="22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160"/>
              <p:cNvSpPr>
                <a:spLocks/>
              </p:cNvSpPr>
              <p:nvPr/>
            </p:nvSpPr>
            <p:spPr bwMode="auto">
              <a:xfrm>
                <a:off x="6973471" y="3760331"/>
                <a:ext cx="17471" cy="22463"/>
              </a:xfrm>
              <a:custGeom>
                <a:avLst/>
                <a:gdLst>
                  <a:gd name="T0" fmla="*/ 7 w 7"/>
                  <a:gd name="T1" fmla="*/ 8 h 9"/>
                  <a:gd name="T2" fmla="*/ 3 w 7"/>
                  <a:gd name="T3" fmla="*/ 0 h 9"/>
                  <a:gd name="T4" fmla="*/ 0 w 7"/>
                  <a:gd name="T5" fmla="*/ 2 h 9"/>
                  <a:gd name="T6" fmla="*/ 4 w 7"/>
                  <a:gd name="T7" fmla="*/ 9 h 9"/>
                  <a:gd name="T8" fmla="*/ 7 w 7"/>
                  <a:gd name="T9" fmla="*/ 8 h 9"/>
                </a:gdLst>
                <a:ahLst/>
                <a:cxnLst>
                  <a:cxn ang="0">
                    <a:pos x="T0" y="T1"/>
                  </a:cxn>
                  <a:cxn ang="0">
                    <a:pos x="T2" y="T3"/>
                  </a:cxn>
                  <a:cxn ang="0">
                    <a:pos x="T4" y="T5"/>
                  </a:cxn>
                  <a:cxn ang="0">
                    <a:pos x="T6" y="T7"/>
                  </a:cxn>
                  <a:cxn ang="0">
                    <a:pos x="T8" y="T9"/>
                  </a:cxn>
                </a:cxnLst>
                <a:rect l="0" t="0" r="r" b="b"/>
                <a:pathLst>
                  <a:path w="7" h="9">
                    <a:moveTo>
                      <a:pt x="7" y="8"/>
                    </a:moveTo>
                    <a:lnTo>
                      <a:pt x="3" y="0"/>
                    </a:lnTo>
                    <a:lnTo>
                      <a:pt x="0" y="2"/>
                    </a:lnTo>
                    <a:lnTo>
                      <a:pt x="4" y="9"/>
                    </a:lnTo>
                    <a:lnTo>
                      <a:pt x="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161"/>
              <p:cNvSpPr>
                <a:spLocks/>
              </p:cNvSpPr>
              <p:nvPr/>
            </p:nvSpPr>
            <p:spPr bwMode="auto">
              <a:xfrm>
                <a:off x="7088277" y="3760331"/>
                <a:ext cx="12480" cy="27454"/>
              </a:xfrm>
              <a:custGeom>
                <a:avLst/>
                <a:gdLst>
                  <a:gd name="T0" fmla="*/ 0 w 5"/>
                  <a:gd name="T1" fmla="*/ 9 h 11"/>
                  <a:gd name="T2" fmla="*/ 2 w 5"/>
                  <a:gd name="T3" fmla="*/ 11 h 11"/>
                  <a:gd name="T4" fmla="*/ 5 w 5"/>
                  <a:gd name="T5" fmla="*/ 2 h 11"/>
                  <a:gd name="T6" fmla="*/ 2 w 5"/>
                  <a:gd name="T7" fmla="*/ 0 h 11"/>
                  <a:gd name="T8" fmla="*/ 0 w 5"/>
                  <a:gd name="T9" fmla="*/ 9 h 11"/>
                </a:gdLst>
                <a:ahLst/>
                <a:cxnLst>
                  <a:cxn ang="0">
                    <a:pos x="T0" y="T1"/>
                  </a:cxn>
                  <a:cxn ang="0">
                    <a:pos x="T2" y="T3"/>
                  </a:cxn>
                  <a:cxn ang="0">
                    <a:pos x="T4" y="T5"/>
                  </a:cxn>
                  <a:cxn ang="0">
                    <a:pos x="T6" y="T7"/>
                  </a:cxn>
                  <a:cxn ang="0">
                    <a:pos x="T8" y="T9"/>
                  </a:cxn>
                </a:cxnLst>
                <a:rect l="0" t="0" r="r" b="b"/>
                <a:pathLst>
                  <a:path w="5" h="11">
                    <a:moveTo>
                      <a:pt x="0" y="9"/>
                    </a:moveTo>
                    <a:lnTo>
                      <a:pt x="2" y="11"/>
                    </a:lnTo>
                    <a:lnTo>
                      <a:pt x="5" y="2"/>
                    </a:lnTo>
                    <a:lnTo>
                      <a:pt x="2"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162"/>
              <p:cNvSpPr>
                <a:spLocks/>
              </p:cNvSpPr>
              <p:nvPr/>
            </p:nvSpPr>
            <p:spPr bwMode="auto">
              <a:xfrm>
                <a:off x="7130706" y="3987447"/>
                <a:ext cx="22463" cy="19966"/>
              </a:xfrm>
              <a:custGeom>
                <a:avLst/>
                <a:gdLst>
                  <a:gd name="T0" fmla="*/ 0 w 9"/>
                  <a:gd name="T1" fmla="*/ 1 h 8"/>
                  <a:gd name="T2" fmla="*/ 8 w 9"/>
                  <a:gd name="T3" fmla="*/ 8 h 8"/>
                  <a:gd name="T4" fmla="*/ 9 w 9"/>
                  <a:gd name="T5" fmla="*/ 6 h 8"/>
                  <a:gd name="T6" fmla="*/ 3 w 9"/>
                  <a:gd name="T7" fmla="*/ 0 h 8"/>
                  <a:gd name="T8" fmla="*/ 0 w 9"/>
                  <a:gd name="T9" fmla="*/ 1 h 8"/>
                </a:gdLst>
                <a:ahLst/>
                <a:cxnLst>
                  <a:cxn ang="0">
                    <a:pos x="T0" y="T1"/>
                  </a:cxn>
                  <a:cxn ang="0">
                    <a:pos x="T2" y="T3"/>
                  </a:cxn>
                  <a:cxn ang="0">
                    <a:pos x="T4" y="T5"/>
                  </a:cxn>
                  <a:cxn ang="0">
                    <a:pos x="T6" y="T7"/>
                  </a:cxn>
                  <a:cxn ang="0">
                    <a:pos x="T8" y="T9"/>
                  </a:cxn>
                </a:cxnLst>
                <a:rect l="0" t="0" r="r" b="b"/>
                <a:pathLst>
                  <a:path w="9" h="8">
                    <a:moveTo>
                      <a:pt x="0" y="1"/>
                    </a:moveTo>
                    <a:lnTo>
                      <a:pt x="8" y="8"/>
                    </a:lnTo>
                    <a:lnTo>
                      <a:pt x="9" y="6"/>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163"/>
              <p:cNvSpPr>
                <a:spLocks/>
              </p:cNvSpPr>
              <p:nvPr/>
            </p:nvSpPr>
            <p:spPr bwMode="auto">
              <a:xfrm>
                <a:off x="7158159" y="3942523"/>
                <a:ext cx="24958" cy="14975"/>
              </a:xfrm>
              <a:custGeom>
                <a:avLst/>
                <a:gdLst>
                  <a:gd name="T0" fmla="*/ 0 w 10"/>
                  <a:gd name="T1" fmla="*/ 3 h 6"/>
                  <a:gd name="T2" fmla="*/ 9 w 10"/>
                  <a:gd name="T3" fmla="*/ 6 h 6"/>
                  <a:gd name="T4" fmla="*/ 10 w 10"/>
                  <a:gd name="T5" fmla="*/ 3 h 6"/>
                  <a:gd name="T6" fmla="*/ 1 w 10"/>
                  <a:gd name="T7" fmla="*/ 0 h 6"/>
                  <a:gd name="T8" fmla="*/ 0 w 10"/>
                  <a:gd name="T9" fmla="*/ 3 h 6"/>
                </a:gdLst>
                <a:ahLst/>
                <a:cxnLst>
                  <a:cxn ang="0">
                    <a:pos x="T0" y="T1"/>
                  </a:cxn>
                  <a:cxn ang="0">
                    <a:pos x="T2" y="T3"/>
                  </a:cxn>
                  <a:cxn ang="0">
                    <a:pos x="T4" y="T5"/>
                  </a:cxn>
                  <a:cxn ang="0">
                    <a:pos x="T6" y="T7"/>
                  </a:cxn>
                  <a:cxn ang="0">
                    <a:pos x="T8" y="T9"/>
                  </a:cxn>
                </a:cxnLst>
                <a:rect l="0" t="0" r="r" b="b"/>
                <a:pathLst>
                  <a:path w="10" h="6">
                    <a:moveTo>
                      <a:pt x="0" y="3"/>
                    </a:moveTo>
                    <a:lnTo>
                      <a:pt x="9" y="6"/>
                    </a:lnTo>
                    <a:lnTo>
                      <a:pt x="10" y="3"/>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164"/>
              <p:cNvSpPr>
                <a:spLocks/>
              </p:cNvSpPr>
              <p:nvPr/>
            </p:nvSpPr>
            <p:spPr bwMode="auto">
              <a:xfrm>
                <a:off x="7128209" y="3790281"/>
                <a:ext cx="22463" cy="22463"/>
              </a:xfrm>
              <a:custGeom>
                <a:avLst/>
                <a:gdLst>
                  <a:gd name="T0" fmla="*/ 9 w 9"/>
                  <a:gd name="T1" fmla="*/ 3 h 9"/>
                  <a:gd name="T2" fmla="*/ 8 w 9"/>
                  <a:gd name="T3" fmla="*/ 0 h 9"/>
                  <a:gd name="T4" fmla="*/ 0 w 9"/>
                  <a:gd name="T5" fmla="*/ 7 h 9"/>
                  <a:gd name="T6" fmla="*/ 2 w 9"/>
                  <a:gd name="T7" fmla="*/ 9 h 9"/>
                  <a:gd name="T8" fmla="*/ 9 w 9"/>
                  <a:gd name="T9" fmla="*/ 3 h 9"/>
                </a:gdLst>
                <a:ahLst/>
                <a:cxnLst>
                  <a:cxn ang="0">
                    <a:pos x="T0" y="T1"/>
                  </a:cxn>
                  <a:cxn ang="0">
                    <a:pos x="T2" y="T3"/>
                  </a:cxn>
                  <a:cxn ang="0">
                    <a:pos x="T4" y="T5"/>
                  </a:cxn>
                  <a:cxn ang="0">
                    <a:pos x="T6" y="T7"/>
                  </a:cxn>
                  <a:cxn ang="0">
                    <a:pos x="T8" y="T9"/>
                  </a:cxn>
                </a:cxnLst>
                <a:rect l="0" t="0" r="r" b="b"/>
                <a:pathLst>
                  <a:path w="9" h="9">
                    <a:moveTo>
                      <a:pt x="9" y="3"/>
                    </a:moveTo>
                    <a:lnTo>
                      <a:pt x="8" y="0"/>
                    </a:lnTo>
                    <a:lnTo>
                      <a:pt x="0" y="7"/>
                    </a:lnTo>
                    <a:lnTo>
                      <a:pt x="2" y="9"/>
                    </a:lnTo>
                    <a:lnTo>
                      <a:pt x="9"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165"/>
              <p:cNvSpPr>
                <a:spLocks/>
              </p:cNvSpPr>
              <p:nvPr/>
            </p:nvSpPr>
            <p:spPr bwMode="auto">
              <a:xfrm>
                <a:off x="7153167" y="3840196"/>
                <a:ext cx="27454" cy="12480"/>
              </a:xfrm>
              <a:custGeom>
                <a:avLst/>
                <a:gdLst>
                  <a:gd name="T0" fmla="*/ 10 w 11"/>
                  <a:gd name="T1" fmla="*/ 0 h 5"/>
                  <a:gd name="T2" fmla="*/ 0 w 11"/>
                  <a:gd name="T3" fmla="*/ 3 h 5"/>
                  <a:gd name="T4" fmla="*/ 2 w 11"/>
                  <a:gd name="T5" fmla="*/ 5 h 5"/>
                  <a:gd name="T6" fmla="*/ 11 w 11"/>
                  <a:gd name="T7" fmla="*/ 3 h 5"/>
                  <a:gd name="T8" fmla="*/ 10 w 11"/>
                  <a:gd name="T9" fmla="*/ 0 h 5"/>
                </a:gdLst>
                <a:ahLst/>
                <a:cxnLst>
                  <a:cxn ang="0">
                    <a:pos x="T0" y="T1"/>
                  </a:cxn>
                  <a:cxn ang="0">
                    <a:pos x="T2" y="T3"/>
                  </a:cxn>
                  <a:cxn ang="0">
                    <a:pos x="T4" y="T5"/>
                  </a:cxn>
                  <a:cxn ang="0">
                    <a:pos x="T6" y="T7"/>
                  </a:cxn>
                  <a:cxn ang="0">
                    <a:pos x="T8" y="T9"/>
                  </a:cxn>
                </a:cxnLst>
                <a:rect l="0" t="0" r="r" b="b"/>
                <a:pathLst>
                  <a:path w="11" h="5">
                    <a:moveTo>
                      <a:pt x="10" y="0"/>
                    </a:moveTo>
                    <a:lnTo>
                      <a:pt x="0" y="3"/>
                    </a:lnTo>
                    <a:lnTo>
                      <a:pt x="2" y="5"/>
                    </a:lnTo>
                    <a:lnTo>
                      <a:pt x="11" y="3"/>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Rectangle 166"/>
              <p:cNvSpPr>
                <a:spLocks noChangeArrowheads="1"/>
              </p:cNvSpPr>
              <p:nvPr/>
            </p:nvSpPr>
            <p:spPr bwMode="auto">
              <a:xfrm>
                <a:off x="6893606" y="3890112"/>
                <a:ext cx="24958"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Rectangle 167"/>
              <p:cNvSpPr>
                <a:spLocks noChangeArrowheads="1"/>
              </p:cNvSpPr>
              <p:nvPr/>
            </p:nvSpPr>
            <p:spPr bwMode="auto">
              <a:xfrm>
                <a:off x="7170638" y="3892607"/>
                <a:ext cx="27454"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8" name="Group 87"/>
            <p:cNvGrpSpPr/>
            <p:nvPr/>
          </p:nvGrpSpPr>
          <p:grpSpPr>
            <a:xfrm>
              <a:off x="2013808" y="3705978"/>
              <a:ext cx="315417" cy="410041"/>
              <a:chOff x="6421904" y="4798576"/>
              <a:chExt cx="299494" cy="389342"/>
            </a:xfrm>
            <a:solidFill>
              <a:schemeClr val="bg1"/>
            </a:solidFill>
          </p:grpSpPr>
          <p:sp>
            <p:nvSpPr>
              <p:cNvPr id="119" name="Freeform 170"/>
              <p:cNvSpPr>
                <a:spLocks/>
              </p:cNvSpPr>
              <p:nvPr/>
            </p:nvSpPr>
            <p:spPr bwMode="auto">
              <a:xfrm>
                <a:off x="6421904" y="4910886"/>
                <a:ext cx="299494" cy="277032"/>
              </a:xfrm>
              <a:custGeom>
                <a:avLst/>
                <a:gdLst>
                  <a:gd name="T0" fmla="*/ 45 w 90"/>
                  <a:gd name="T1" fmla="*/ 83 h 83"/>
                  <a:gd name="T2" fmla="*/ 90 w 90"/>
                  <a:gd name="T3" fmla="*/ 0 h 83"/>
                  <a:gd name="T4" fmla="*/ 0 w 90"/>
                  <a:gd name="T5" fmla="*/ 0 h 83"/>
                  <a:gd name="T6" fmla="*/ 45 w 90"/>
                  <a:gd name="T7" fmla="*/ 83 h 83"/>
                </a:gdLst>
                <a:ahLst/>
                <a:cxnLst>
                  <a:cxn ang="0">
                    <a:pos x="T0" y="T1"/>
                  </a:cxn>
                  <a:cxn ang="0">
                    <a:pos x="T2" y="T3"/>
                  </a:cxn>
                  <a:cxn ang="0">
                    <a:pos x="T4" y="T5"/>
                  </a:cxn>
                  <a:cxn ang="0">
                    <a:pos x="T6" y="T7"/>
                  </a:cxn>
                </a:cxnLst>
                <a:rect l="0" t="0" r="r" b="b"/>
                <a:pathLst>
                  <a:path w="90" h="83">
                    <a:moveTo>
                      <a:pt x="45" y="83"/>
                    </a:moveTo>
                    <a:cubicBezTo>
                      <a:pt x="90" y="59"/>
                      <a:pt x="90" y="0"/>
                      <a:pt x="90" y="0"/>
                    </a:cubicBezTo>
                    <a:cubicBezTo>
                      <a:pt x="0" y="0"/>
                      <a:pt x="0" y="0"/>
                      <a:pt x="0" y="0"/>
                    </a:cubicBezTo>
                    <a:cubicBezTo>
                      <a:pt x="0" y="0"/>
                      <a:pt x="0" y="59"/>
                      <a:pt x="4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171"/>
              <p:cNvSpPr>
                <a:spLocks/>
              </p:cNvSpPr>
              <p:nvPr/>
            </p:nvSpPr>
            <p:spPr bwMode="auto">
              <a:xfrm>
                <a:off x="6421904" y="4798576"/>
                <a:ext cx="299494" cy="94840"/>
              </a:xfrm>
              <a:custGeom>
                <a:avLst/>
                <a:gdLst>
                  <a:gd name="T0" fmla="*/ 84 w 90"/>
                  <a:gd name="T1" fmla="*/ 0 h 29"/>
                  <a:gd name="T2" fmla="*/ 68 w 90"/>
                  <a:gd name="T3" fmla="*/ 16 h 29"/>
                  <a:gd name="T4" fmla="*/ 52 w 90"/>
                  <a:gd name="T5" fmla="*/ 0 h 29"/>
                  <a:gd name="T6" fmla="*/ 39 w 90"/>
                  <a:gd name="T7" fmla="*/ 0 h 29"/>
                  <a:gd name="T8" fmla="*/ 23 w 90"/>
                  <a:gd name="T9" fmla="*/ 16 h 29"/>
                  <a:gd name="T10" fmla="*/ 7 w 90"/>
                  <a:gd name="T11" fmla="*/ 0 h 29"/>
                  <a:gd name="T12" fmla="*/ 0 w 90"/>
                  <a:gd name="T13" fmla="*/ 0 h 29"/>
                  <a:gd name="T14" fmla="*/ 0 w 90"/>
                  <a:gd name="T15" fmla="*/ 29 h 29"/>
                  <a:gd name="T16" fmla="*/ 90 w 90"/>
                  <a:gd name="T17" fmla="*/ 29 h 29"/>
                  <a:gd name="T18" fmla="*/ 90 w 90"/>
                  <a:gd name="T19" fmla="*/ 0 h 29"/>
                  <a:gd name="T20" fmla="*/ 84 w 90"/>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9">
                    <a:moveTo>
                      <a:pt x="84" y="0"/>
                    </a:moveTo>
                    <a:cubicBezTo>
                      <a:pt x="84" y="9"/>
                      <a:pt x="77" y="16"/>
                      <a:pt x="68" y="16"/>
                    </a:cubicBezTo>
                    <a:cubicBezTo>
                      <a:pt x="59" y="16"/>
                      <a:pt x="52" y="9"/>
                      <a:pt x="52" y="0"/>
                    </a:cubicBezTo>
                    <a:cubicBezTo>
                      <a:pt x="39" y="0"/>
                      <a:pt x="39" y="0"/>
                      <a:pt x="39" y="0"/>
                    </a:cubicBezTo>
                    <a:cubicBezTo>
                      <a:pt x="39" y="9"/>
                      <a:pt x="32" y="16"/>
                      <a:pt x="23" y="16"/>
                    </a:cubicBezTo>
                    <a:cubicBezTo>
                      <a:pt x="14" y="16"/>
                      <a:pt x="7" y="9"/>
                      <a:pt x="7" y="0"/>
                    </a:cubicBezTo>
                    <a:cubicBezTo>
                      <a:pt x="0" y="0"/>
                      <a:pt x="0" y="0"/>
                      <a:pt x="0" y="0"/>
                    </a:cubicBezTo>
                    <a:cubicBezTo>
                      <a:pt x="0" y="29"/>
                      <a:pt x="0" y="29"/>
                      <a:pt x="0" y="29"/>
                    </a:cubicBezTo>
                    <a:cubicBezTo>
                      <a:pt x="90" y="29"/>
                      <a:pt x="90" y="29"/>
                      <a:pt x="90" y="29"/>
                    </a:cubicBezTo>
                    <a:cubicBezTo>
                      <a:pt x="90" y="0"/>
                      <a:pt x="90" y="0"/>
                      <a:pt x="90" y="0"/>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9" name="Group 88"/>
            <p:cNvGrpSpPr/>
            <p:nvPr/>
          </p:nvGrpSpPr>
          <p:grpSpPr>
            <a:xfrm>
              <a:off x="6652338" y="1944723"/>
              <a:ext cx="402154" cy="327244"/>
              <a:chOff x="1550139" y="1314466"/>
              <a:chExt cx="509139" cy="414300"/>
            </a:xfrm>
            <a:solidFill>
              <a:schemeClr val="bg1"/>
            </a:solidFill>
          </p:grpSpPr>
          <p:sp>
            <p:nvSpPr>
              <p:cNvPr id="116"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0" name="Group 89"/>
            <p:cNvGrpSpPr/>
            <p:nvPr/>
          </p:nvGrpSpPr>
          <p:grpSpPr>
            <a:xfrm>
              <a:off x="4467391" y="1109083"/>
              <a:ext cx="297017" cy="295309"/>
              <a:chOff x="2306360" y="1306978"/>
              <a:chExt cx="434268" cy="431771"/>
            </a:xfrm>
            <a:solidFill>
              <a:schemeClr val="bg1"/>
            </a:solidFill>
          </p:grpSpPr>
          <p:sp>
            <p:nvSpPr>
              <p:cNvPr id="112" name="Freeform 8"/>
              <p:cNvSpPr>
                <a:spLocks/>
              </p:cNvSpPr>
              <p:nvPr/>
            </p:nvSpPr>
            <p:spPr bwMode="auto">
              <a:xfrm>
                <a:off x="2306360" y="1623943"/>
                <a:ext cx="114806" cy="114806"/>
              </a:xfrm>
              <a:custGeom>
                <a:avLst/>
                <a:gdLst>
                  <a:gd name="T0" fmla="*/ 21 w 46"/>
                  <a:gd name="T1" fmla="*/ 0 h 46"/>
                  <a:gd name="T2" fmla="*/ 0 w 46"/>
                  <a:gd name="T3" fmla="*/ 46 h 46"/>
                  <a:gd name="T4" fmla="*/ 46 w 46"/>
                  <a:gd name="T5" fmla="*/ 25 h 46"/>
                  <a:gd name="T6" fmla="*/ 46 w 46"/>
                  <a:gd name="T7" fmla="*/ 26 h 46"/>
                  <a:gd name="T8" fmla="*/ 21 w 46"/>
                  <a:gd name="T9" fmla="*/ 0 h 46"/>
                  <a:gd name="T10" fmla="*/ 21 w 46"/>
                  <a:gd name="T11" fmla="*/ 0 h 46"/>
                </a:gdLst>
                <a:ahLst/>
                <a:cxnLst>
                  <a:cxn ang="0">
                    <a:pos x="T0" y="T1"/>
                  </a:cxn>
                  <a:cxn ang="0">
                    <a:pos x="T2" y="T3"/>
                  </a:cxn>
                  <a:cxn ang="0">
                    <a:pos x="T4" y="T5"/>
                  </a:cxn>
                  <a:cxn ang="0">
                    <a:pos x="T6" y="T7"/>
                  </a:cxn>
                  <a:cxn ang="0">
                    <a:pos x="T8" y="T9"/>
                  </a:cxn>
                  <a:cxn ang="0">
                    <a:pos x="T10" y="T11"/>
                  </a:cxn>
                </a:cxnLst>
                <a:rect l="0" t="0" r="r" b="b"/>
                <a:pathLst>
                  <a:path w="46" h="46">
                    <a:moveTo>
                      <a:pt x="21" y="0"/>
                    </a:moveTo>
                    <a:lnTo>
                      <a:pt x="0" y="46"/>
                    </a:lnTo>
                    <a:lnTo>
                      <a:pt x="46" y="25"/>
                    </a:lnTo>
                    <a:lnTo>
                      <a:pt x="46" y="26"/>
                    </a:lnTo>
                    <a:lnTo>
                      <a:pt x="21" y="0"/>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9"/>
              <p:cNvSpPr>
                <a:spLocks/>
              </p:cNvSpPr>
              <p:nvPr/>
            </p:nvSpPr>
            <p:spPr bwMode="auto">
              <a:xfrm>
                <a:off x="2371251" y="1344415"/>
                <a:ext cx="289511" cy="292007"/>
              </a:xfrm>
              <a:custGeom>
                <a:avLst/>
                <a:gdLst>
                  <a:gd name="T0" fmla="*/ 105 w 116"/>
                  <a:gd name="T1" fmla="*/ 0 h 117"/>
                  <a:gd name="T2" fmla="*/ 0 w 116"/>
                  <a:gd name="T3" fmla="*/ 106 h 117"/>
                  <a:gd name="T4" fmla="*/ 11 w 116"/>
                  <a:gd name="T5" fmla="*/ 117 h 117"/>
                  <a:gd name="T6" fmla="*/ 116 w 116"/>
                  <a:gd name="T7" fmla="*/ 10 h 117"/>
                  <a:gd name="T8" fmla="*/ 105 w 116"/>
                  <a:gd name="T9" fmla="*/ 0 h 117"/>
                </a:gdLst>
                <a:ahLst/>
                <a:cxnLst>
                  <a:cxn ang="0">
                    <a:pos x="T0" y="T1"/>
                  </a:cxn>
                  <a:cxn ang="0">
                    <a:pos x="T2" y="T3"/>
                  </a:cxn>
                  <a:cxn ang="0">
                    <a:pos x="T4" y="T5"/>
                  </a:cxn>
                  <a:cxn ang="0">
                    <a:pos x="T6" y="T7"/>
                  </a:cxn>
                  <a:cxn ang="0">
                    <a:pos x="T8" y="T9"/>
                  </a:cxn>
                </a:cxnLst>
                <a:rect l="0" t="0" r="r" b="b"/>
                <a:pathLst>
                  <a:path w="116" h="117">
                    <a:moveTo>
                      <a:pt x="105" y="0"/>
                    </a:moveTo>
                    <a:lnTo>
                      <a:pt x="0" y="106"/>
                    </a:lnTo>
                    <a:lnTo>
                      <a:pt x="11" y="117"/>
                    </a:lnTo>
                    <a:lnTo>
                      <a:pt x="116" y="10"/>
                    </a:lnTo>
                    <a:lnTo>
                      <a:pt x="10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10"/>
              <p:cNvSpPr>
                <a:spLocks/>
              </p:cNvSpPr>
              <p:nvPr/>
            </p:nvSpPr>
            <p:spPr bwMode="auto">
              <a:xfrm>
                <a:off x="2411183" y="1384348"/>
                <a:ext cx="289511" cy="292007"/>
              </a:xfrm>
              <a:custGeom>
                <a:avLst/>
                <a:gdLst>
                  <a:gd name="T0" fmla="*/ 107 w 116"/>
                  <a:gd name="T1" fmla="*/ 0 h 117"/>
                  <a:gd name="T2" fmla="*/ 0 w 116"/>
                  <a:gd name="T3" fmla="*/ 106 h 117"/>
                  <a:gd name="T4" fmla="*/ 11 w 116"/>
                  <a:gd name="T5" fmla="*/ 117 h 117"/>
                  <a:gd name="T6" fmla="*/ 116 w 116"/>
                  <a:gd name="T7" fmla="*/ 10 h 117"/>
                  <a:gd name="T8" fmla="*/ 107 w 116"/>
                  <a:gd name="T9" fmla="*/ 0 h 117"/>
                </a:gdLst>
                <a:ahLst/>
                <a:cxnLst>
                  <a:cxn ang="0">
                    <a:pos x="T0" y="T1"/>
                  </a:cxn>
                  <a:cxn ang="0">
                    <a:pos x="T2" y="T3"/>
                  </a:cxn>
                  <a:cxn ang="0">
                    <a:pos x="T4" y="T5"/>
                  </a:cxn>
                  <a:cxn ang="0">
                    <a:pos x="T6" y="T7"/>
                  </a:cxn>
                  <a:cxn ang="0">
                    <a:pos x="T8" y="T9"/>
                  </a:cxn>
                </a:cxnLst>
                <a:rect l="0" t="0" r="r" b="b"/>
                <a:pathLst>
                  <a:path w="116" h="117">
                    <a:moveTo>
                      <a:pt x="107" y="0"/>
                    </a:moveTo>
                    <a:lnTo>
                      <a:pt x="0" y="106"/>
                    </a:lnTo>
                    <a:lnTo>
                      <a:pt x="11" y="117"/>
                    </a:lnTo>
                    <a:lnTo>
                      <a:pt x="116" y="10"/>
                    </a:lnTo>
                    <a:lnTo>
                      <a:pt x="10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11"/>
              <p:cNvSpPr>
                <a:spLocks/>
              </p:cNvSpPr>
              <p:nvPr/>
            </p:nvSpPr>
            <p:spPr bwMode="auto">
              <a:xfrm>
                <a:off x="2653275" y="1306978"/>
                <a:ext cx="87353" cy="87353"/>
              </a:xfrm>
              <a:custGeom>
                <a:avLst/>
                <a:gdLst>
                  <a:gd name="T0" fmla="*/ 17 w 26"/>
                  <a:gd name="T1" fmla="*/ 8 h 26"/>
                  <a:gd name="T2" fmla="*/ 0 w 26"/>
                  <a:gd name="T3" fmla="*/ 7 h 26"/>
                  <a:gd name="T4" fmla="*/ 19 w 26"/>
                  <a:gd name="T5" fmla="*/ 26 h 26"/>
                  <a:gd name="T6" fmla="*/ 17 w 26"/>
                  <a:gd name="T7" fmla="*/ 8 h 26"/>
                </a:gdLst>
                <a:ahLst/>
                <a:cxnLst>
                  <a:cxn ang="0">
                    <a:pos x="T0" y="T1"/>
                  </a:cxn>
                  <a:cxn ang="0">
                    <a:pos x="T2" y="T3"/>
                  </a:cxn>
                  <a:cxn ang="0">
                    <a:pos x="T4" y="T5"/>
                  </a:cxn>
                  <a:cxn ang="0">
                    <a:pos x="T6" y="T7"/>
                  </a:cxn>
                </a:cxnLst>
                <a:rect l="0" t="0" r="r" b="b"/>
                <a:pathLst>
                  <a:path w="26" h="26">
                    <a:moveTo>
                      <a:pt x="17" y="8"/>
                    </a:moveTo>
                    <a:cubicBezTo>
                      <a:pt x="9" y="0"/>
                      <a:pt x="0" y="7"/>
                      <a:pt x="0" y="7"/>
                    </a:cubicBezTo>
                    <a:cubicBezTo>
                      <a:pt x="19" y="26"/>
                      <a:pt x="19" y="26"/>
                      <a:pt x="19" y="26"/>
                    </a:cubicBezTo>
                    <a:cubicBezTo>
                      <a:pt x="19" y="26"/>
                      <a:pt x="26" y="17"/>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1" name="Group 90"/>
            <p:cNvGrpSpPr/>
            <p:nvPr/>
          </p:nvGrpSpPr>
          <p:grpSpPr>
            <a:xfrm>
              <a:off x="3955310" y="1446839"/>
              <a:ext cx="246164" cy="236055"/>
              <a:chOff x="2987614" y="1314466"/>
              <a:chExt cx="459319" cy="440459"/>
            </a:xfrm>
            <a:solidFill>
              <a:schemeClr val="bg1"/>
            </a:solidFill>
          </p:grpSpPr>
          <p:sp>
            <p:nvSpPr>
              <p:cNvPr id="106" name="Freeform 12"/>
              <p:cNvSpPr>
                <a:spLocks/>
              </p:cNvSpPr>
              <p:nvPr/>
            </p:nvSpPr>
            <p:spPr bwMode="auto">
              <a:xfrm>
                <a:off x="3107507" y="1559052"/>
                <a:ext cx="89848" cy="89848"/>
              </a:xfrm>
              <a:custGeom>
                <a:avLst/>
                <a:gdLst>
                  <a:gd name="T0" fmla="*/ 36 w 36"/>
                  <a:gd name="T1" fmla="*/ 20 h 36"/>
                  <a:gd name="T2" fmla="*/ 16 w 36"/>
                  <a:gd name="T3" fmla="*/ 0 h 36"/>
                  <a:gd name="T4" fmla="*/ 16 w 36"/>
                  <a:gd name="T5" fmla="*/ 0 h 36"/>
                  <a:gd name="T6" fmla="*/ 0 w 36"/>
                  <a:gd name="T7" fmla="*/ 36 h 36"/>
                  <a:gd name="T8" fmla="*/ 36 w 36"/>
                  <a:gd name="T9" fmla="*/ 20 h 36"/>
                </a:gdLst>
                <a:ahLst/>
                <a:cxnLst>
                  <a:cxn ang="0">
                    <a:pos x="T0" y="T1"/>
                  </a:cxn>
                  <a:cxn ang="0">
                    <a:pos x="T2" y="T3"/>
                  </a:cxn>
                  <a:cxn ang="0">
                    <a:pos x="T4" y="T5"/>
                  </a:cxn>
                  <a:cxn ang="0">
                    <a:pos x="T6" y="T7"/>
                  </a:cxn>
                  <a:cxn ang="0">
                    <a:pos x="T8" y="T9"/>
                  </a:cxn>
                </a:cxnLst>
                <a:rect l="0" t="0" r="r" b="b"/>
                <a:pathLst>
                  <a:path w="36" h="36">
                    <a:moveTo>
                      <a:pt x="36" y="20"/>
                    </a:moveTo>
                    <a:lnTo>
                      <a:pt x="16" y="0"/>
                    </a:lnTo>
                    <a:lnTo>
                      <a:pt x="16" y="0"/>
                    </a:lnTo>
                    <a:lnTo>
                      <a:pt x="0" y="36"/>
                    </a:lnTo>
                    <a:lnTo>
                      <a:pt x="3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Rectangle 13"/>
              <p:cNvSpPr>
                <a:spLocks noChangeArrowheads="1"/>
              </p:cNvSpPr>
              <p:nvPr/>
            </p:nvSpPr>
            <p:spPr bwMode="auto">
              <a:xfrm>
                <a:off x="3197355" y="1608968"/>
                <a:ext cx="2497" cy="24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14"/>
              <p:cNvSpPr>
                <a:spLocks/>
              </p:cNvSpPr>
              <p:nvPr/>
            </p:nvSpPr>
            <p:spPr bwMode="auto">
              <a:xfrm>
                <a:off x="3159917" y="1344415"/>
                <a:ext cx="227117" cy="222125"/>
              </a:xfrm>
              <a:custGeom>
                <a:avLst/>
                <a:gdLst>
                  <a:gd name="T0" fmla="*/ 81 w 91"/>
                  <a:gd name="T1" fmla="*/ 0 h 89"/>
                  <a:gd name="T2" fmla="*/ 0 w 91"/>
                  <a:gd name="T3" fmla="*/ 81 h 89"/>
                  <a:gd name="T4" fmla="*/ 8 w 91"/>
                  <a:gd name="T5" fmla="*/ 89 h 89"/>
                  <a:gd name="T6" fmla="*/ 91 w 91"/>
                  <a:gd name="T7" fmla="*/ 8 h 89"/>
                  <a:gd name="T8" fmla="*/ 81 w 91"/>
                  <a:gd name="T9" fmla="*/ 0 h 89"/>
                </a:gdLst>
                <a:ahLst/>
                <a:cxnLst>
                  <a:cxn ang="0">
                    <a:pos x="T0" y="T1"/>
                  </a:cxn>
                  <a:cxn ang="0">
                    <a:pos x="T2" y="T3"/>
                  </a:cxn>
                  <a:cxn ang="0">
                    <a:pos x="T4" y="T5"/>
                  </a:cxn>
                  <a:cxn ang="0">
                    <a:pos x="T6" y="T7"/>
                  </a:cxn>
                  <a:cxn ang="0">
                    <a:pos x="T8" y="T9"/>
                  </a:cxn>
                </a:cxnLst>
                <a:rect l="0" t="0" r="r" b="b"/>
                <a:pathLst>
                  <a:path w="91" h="89">
                    <a:moveTo>
                      <a:pt x="81" y="0"/>
                    </a:moveTo>
                    <a:lnTo>
                      <a:pt x="0" y="81"/>
                    </a:lnTo>
                    <a:lnTo>
                      <a:pt x="8" y="89"/>
                    </a:lnTo>
                    <a:lnTo>
                      <a:pt x="91" y="8"/>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15"/>
              <p:cNvSpPr>
                <a:spLocks/>
              </p:cNvSpPr>
              <p:nvPr/>
            </p:nvSpPr>
            <p:spPr bwMode="auto">
              <a:xfrm>
                <a:off x="3189867" y="1374365"/>
                <a:ext cx="227117" cy="224620"/>
              </a:xfrm>
              <a:custGeom>
                <a:avLst/>
                <a:gdLst>
                  <a:gd name="T0" fmla="*/ 0 w 91"/>
                  <a:gd name="T1" fmla="*/ 82 h 90"/>
                  <a:gd name="T2" fmla="*/ 8 w 91"/>
                  <a:gd name="T3" fmla="*/ 90 h 90"/>
                  <a:gd name="T4" fmla="*/ 91 w 91"/>
                  <a:gd name="T5" fmla="*/ 8 h 90"/>
                  <a:gd name="T6" fmla="*/ 83 w 91"/>
                  <a:gd name="T7" fmla="*/ 0 h 90"/>
                  <a:gd name="T8" fmla="*/ 0 w 91"/>
                  <a:gd name="T9" fmla="*/ 82 h 90"/>
                </a:gdLst>
                <a:ahLst/>
                <a:cxnLst>
                  <a:cxn ang="0">
                    <a:pos x="T0" y="T1"/>
                  </a:cxn>
                  <a:cxn ang="0">
                    <a:pos x="T2" y="T3"/>
                  </a:cxn>
                  <a:cxn ang="0">
                    <a:pos x="T4" y="T5"/>
                  </a:cxn>
                  <a:cxn ang="0">
                    <a:pos x="T6" y="T7"/>
                  </a:cxn>
                  <a:cxn ang="0">
                    <a:pos x="T8" y="T9"/>
                  </a:cxn>
                </a:cxnLst>
                <a:rect l="0" t="0" r="r" b="b"/>
                <a:pathLst>
                  <a:path w="91" h="90">
                    <a:moveTo>
                      <a:pt x="0" y="82"/>
                    </a:moveTo>
                    <a:lnTo>
                      <a:pt x="8" y="90"/>
                    </a:lnTo>
                    <a:lnTo>
                      <a:pt x="91" y="8"/>
                    </a:lnTo>
                    <a:lnTo>
                      <a:pt x="83" y="0"/>
                    </a:lnTo>
                    <a:lnTo>
                      <a:pt x="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6"/>
              <p:cNvSpPr>
                <a:spLocks/>
              </p:cNvSpPr>
              <p:nvPr/>
            </p:nvSpPr>
            <p:spPr bwMode="auto">
              <a:xfrm>
                <a:off x="3377051" y="1314466"/>
                <a:ext cx="69882" cy="6489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3"/>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17"/>
              <p:cNvSpPr>
                <a:spLocks/>
              </p:cNvSpPr>
              <p:nvPr/>
            </p:nvSpPr>
            <p:spPr bwMode="auto">
              <a:xfrm>
                <a:off x="2987614" y="1343120"/>
                <a:ext cx="416797" cy="411805"/>
              </a:xfrm>
              <a:custGeom>
                <a:avLst/>
                <a:gdLst>
                  <a:gd name="T0" fmla="*/ 147 w 167"/>
                  <a:gd name="T1" fmla="*/ 145 h 165"/>
                  <a:gd name="T2" fmla="*/ 20 w 167"/>
                  <a:gd name="T3" fmla="*/ 145 h 165"/>
                  <a:gd name="T4" fmla="*/ 20 w 167"/>
                  <a:gd name="T5" fmla="*/ 20 h 165"/>
                  <a:gd name="T6" fmla="*/ 139 w 167"/>
                  <a:gd name="T7" fmla="*/ 20 h 165"/>
                  <a:gd name="T8" fmla="*/ 160 w 167"/>
                  <a:gd name="T9" fmla="*/ 0 h 165"/>
                  <a:gd name="T10" fmla="*/ 0 w 167"/>
                  <a:gd name="T11" fmla="*/ 0 h 165"/>
                  <a:gd name="T12" fmla="*/ 0 w 167"/>
                  <a:gd name="T13" fmla="*/ 165 h 165"/>
                  <a:gd name="T14" fmla="*/ 167 w 167"/>
                  <a:gd name="T15" fmla="*/ 165 h 165"/>
                  <a:gd name="T16" fmla="*/ 167 w 167"/>
                  <a:gd name="T17" fmla="*/ 61 h 165"/>
                  <a:gd name="T18" fmla="*/ 147 w 167"/>
                  <a:gd name="T19" fmla="*/ 81 h 165"/>
                  <a:gd name="T20" fmla="*/ 147 w 167"/>
                  <a:gd name="T21" fmla="*/ 14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92" name="Freeform 45"/>
            <p:cNvSpPr>
              <a:spLocks noEditPoints="1"/>
            </p:cNvSpPr>
            <p:nvPr/>
          </p:nvSpPr>
          <p:spPr bwMode="auto">
            <a:xfrm>
              <a:off x="4175164" y="2706901"/>
              <a:ext cx="252943" cy="326210"/>
            </a:xfrm>
            <a:custGeom>
              <a:avLst/>
              <a:gdLst>
                <a:gd name="T0" fmla="*/ 104 w 109"/>
                <a:gd name="T1" fmla="*/ 67 h 141"/>
                <a:gd name="T2" fmla="*/ 96 w 109"/>
                <a:gd name="T3" fmla="*/ 67 h 141"/>
                <a:gd name="T4" fmla="*/ 96 w 109"/>
                <a:gd name="T5" fmla="*/ 44 h 141"/>
                <a:gd name="T6" fmla="*/ 84 w 109"/>
                <a:gd name="T7" fmla="*/ 13 h 141"/>
                <a:gd name="T8" fmla="*/ 55 w 109"/>
                <a:gd name="T9" fmla="*/ 0 h 141"/>
                <a:gd name="T10" fmla="*/ 25 w 109"/>
                <a:gd name="T11" fmla="*/ 13 h 141"/>
                <a:gd name="T12" fmla="*/ 13 w 109"/>
                <a:gd name="T13" fmla="*/ 44 h 141"/>
                <a:gd name="T14" fmla="*/ 13 w 109"/>
                <a:gd name="T15" fmla="*/ 67 h 141"/>
                <a:gd name="T16" fmla="*/ 6 w 109"/>
                <a:gd name="T17" fmla="*/ 67 h 141"/>
                <a:gd name="T18" fmla="*/ 0 w 109"/>
                <a:gd name="T19" fmla="*/ 73 h 141"/>
                <a:gd name="T20" fmla="*/ 0 w 109"/>
                <a:gd name="T21" fmla="*/ 136 h 141"/>
                <a:gd name="T22" fmla="*/ 6 w 109"/>
                <a:gd name="T23" fmla="*/ 141 h 141"/>
                <a:gd name="T24" fmla="*/ 104 w 109"/>
                <a:gd name="T25" fmla="*/ 141 h 141"/>
                <a:gd name="T26" fmla="*/ 109 w 109"/>
                <a:gd name="T27" fmla="*/ 136 h 141"/>
                <a:gd name="T28" fmla="*/ 109 w 109"/>
                <a:gd name="T29" fmla="*/ 73 h 141"/>
                <a:gd name="T30" fmla="*/ 104 w 109"/>
                <a:gd name="T31" fmla="*/ 67 h 141"/>
                <a:gd name="T32" fmla="*/ 67 w 109"/>
                <a:gd name="T33" fmla="*/ 124 h 141"/>
                <a:gd name="T34" fmla="*/ 55 w 109"/>
                <a:gd name="T35" fmla="*/ 136 h 141"/>
                <a:gd name="T36" fmla="*/ 43 w 109"/>
                <a:gd name="T37" fmla="*/ 124 h 141"/>
                <a:gd name="T38" fmla="*/ 43 w 109"/>
                <a:gd name="T39" fmla="*/ 102 h 141"/>
                <a:gd name="T40" fmla="*/ 55 w 109"/>
                <a:gd name="T41" fmla="*/ 90 h 141"/>
                <a:gd name="T42" fmla="*/ 67 w 109"/>
                <a:gd name="T43" fmla="*/ 102 h 141"/>
                <a:gd name="T44" fmla="*/ 67 w 109"/>
                <a:gd name="T45" fmla="*/ 124 h 141"/>
                <a:gd name="T46" fmla="*/ 77 w 109"/>
                <a:gd name="T47" fmla="*/ 67 h 141"/>
                <a:gd name="T48" fmla="*/ 33 w 109"/>
                <a:gd name="T49" fmla="*/ 67 h 141"/>
                <a:gd name="T50" fmla="*/ 33 w 109"/>
                <a:gd name="T51" fmla="*/ 44 h 141"/>
                <a:gd name="T52" fmla="*/ 39 w 109"/>
                <a:gd name="T53" fmla="*/ 26 h 141"/>
                <a:gd name="T54" fmla="*/ 55 w 109"/>
                <a:gd name="T55" fmla="*/ 19 h 141"/>
                <a:gd name="T56" fmla="*/ 70 w 109"/>
                <a:gd name="T57" fmla="*/ 26 h 141"/>
                <a:gd name="T58" fmla="*/ 77 w 109"/>
                <a:gd name="T59" fmla="*/ 44 h 141"/>
                <a:gd name="T60" fmla="*/ 77 w 109"/>
                <a:gd name="T61" fmla="*/ 6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1">
                  <a:moveTo>
                    <a:pt x="104" y="67"/>
                  </a:moveTo>
                  <a:cubicBezTo>
                    <a:pt x="96" y="67"/>
                    <a:pt x="96" y="67"/>
                    <a:pt x="96" y="67"/>
                  </a:cubicBezTo>
                  <a:cubicBezTo>
                    <a:pt x="96" y="44"/>
                    <a:pt x="96" y="44"/>
                    <a:pt x="96" y="44"/>
                  </a:cubicBezTo>
                  <a:cubicBezTo>
                    <a:pt x="96" y="32"/>
                    <a:pt x="92" y="21"/>
                    <a:pt x="84" y="13"/>
                  </a:cubicBezTo>
                  <a:cubicBezTo>
                    <a:pt x="77" y="5"/>
                    <a:pt x="66" y="0"/>
                    <a:pt x="55" y="0"/>
                  </a:cubicBezTo>
                  <a:cubicBezTo>
                    <a:pt x="43" y="0"/>
                    <a:pt x="32" y="5"/>
                    <a:pt x="25" y="13"/>
                  </a:cubicBezTo>
                  <a:cubicBezTo>
                    <a:pt x="18" y="21"/>
                    <a:pt x="13" y="32"/>
                    <a:pt x="13" y="44"/>
                  </a:cubicBezTo>
                  <a:cubicBezTo>
                    <a:pt x="13" y="67"/>
                    <a:pt x="13" y="67"/>
                    <a:pt x="13" y="67"/>
                  </a:cubicBezTo>
                  <a:cubicBezTo>
                    <a:pt x="6" y="67"/>
                    <a:pt x="6" y="67"/>
                    <a:pt x="6" y="67"/>
                  </a:cubicBezTo>
                  <a:cubicBezTo>
                    <a:pt x="3" y="67"/>
                    <a:pt x="0" y="70"/>
                    <a:pt x="0" y="73"/>
                  </a:cubicBezTo>
                  <a:cubicBezTo>
                    <a:pt x="0" y="136"/>
                    <a:pt x="0" y="136"/>
                    <a:pt x="0" y="136"/>
                  </a:cubicBezTo>
                  <a:cubicBezTo>
                    <a:pt x="0" y="139"/>
                    <a:pt x="3" y="141"/>
                    <a:pt x="6" y="141"/>
                  </a:cubicBezTo>
                  <a:cubicBezTo>
                    <a:pt x="104" y="141"/>
                    <a:pt x="104" y="141"/>
                    <a:pt x="104" y="141"/>
                  </a:cubicBezTo>
                  <a:cubicBezTo>
                    <a:pt x="107" y="141"/>
                    <a:pt x="109" y="139"/>
                    <a:pt x="109" y="136"/>
                  </a:cubicBezTo>
                  <a:cubicBezTo>
                    <a:pt x="109" y="73"/>
                    <a:pt x="109" y="73"/>
                    <a:pt x="109" y="73"/>
                  </a:cubicBezTo>
                  <a:cubicBezTo>
                    <a:pt x="109" y="70"/>
                    <a:pt x="107" y="67"/>
                    <a:pt x="104" y="67"/>
                  </a:cubicBezTo>
                  <a:close/>
                  <a:moveTo>
                    <a:pt x="67" y="124"/>
                  </a:moveTo>
                  <a:cubicBezTo>
                    <a:pt x="67" y="130"/>
                    <a:pt x="61" y="136"/>
                    <a:pt x="55" y="136"/>
                  </a:cubicBezTo>
                  <a:cubicBezTo>
                    <a:pt x="48" y="136"/>
                    <a:pt x="43" y="130"/>
                    <a:pt x="43" y="124"/>
                  </a:cubicBezTo>
                  <a:cubicBezTo>
                    <a:pt x="43" y="102"/>
                    <a:pt x="43" y="102"/>
                    <a:pt x="43" y="102"/>
                  </a:cubicBezTo>
                  <a:cubicBezTo>
                    <a:pt x="43" y="95"/>
                    <a:pt x="48" y="90"/>
                    <a:pt x="55" y="90"/>
                  </a:cubicBezTo>
                  <a:cubicBezTo>
                    <a:pt x="61" y="90"/>
                    <a:pt x="67" y="95"/>
                    <a:pt x="67" y="102"/>
                  </a:cubicBezTo>
                  <a:lnTo>
                    <a:pt x="67" y="124"/>
                  </a:lnTo>
                  <a:close/>
                  <a:moveTo>
                    <a:pt x="77" y="67"/>
                  </a:moveTo>
                  <a:cubicBezTo>
                    <a:pt x="33" y="67"/>
                    <a:pt x="33" y="67"/>
                    <a:pt x="33" y="67"/>
                  </a:cubicBezTo>
                  <a:cubicBezTo>
                    <a:pt x="33" y="44"/>
                    <a:pt x="33" y="44"/>
                    <a:pt x="33" y="44"/>
                  </a:cubicBezTo>
                  <a:cubicBezTo>
                    <a:pt x="33" y="37"/>
                    <a:pt x="35" y="31"/>
                    <a:pt x="39" y="26"/>
                  </a:cubicBezTo>
                  <a:cubicBezTo>
                    <a:pt x="44" y="22"/>
                    <a:pt x="49" y="19"/>
                    <a:pt x="55" y="19"/>
                  </a:cubicBezTo>
                  <a:cubicBezTo>
                    <a:pt x="61" y="19"/>
                    <a:pt x="66" y="22"/>
                    <a:pt x="70" y="26"/>
                  </a:cubicBezTo>
                  <a:cubicBezTo>
                    <a:pt x="74" y="31"/>
                    <a:pt x="77" y="37"/>
                    <a:pt x="77" y="44"/>
                  </a:cubicBezTo>
                  <a:lnTo>
                    <a:pt x="77" y="6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93" name="Group 92"/>
            <p:cNvGrpSpPr/>
            <p:nvPr/>
          </p:nvGrpSpPr>
          <p:grpSpPr>
            <a:xfrm>
              <a:off x="1639507" y="3124887"/>
              <a:ext cx="339889" cy="334495"/>
              <a:chOff x="1587575" y="2265358"/>
              <a:chExt cx="314468" cy="309477"/>
            </a:xfrm>
            <a:solidFill>
              <a:schemeClr val="bg1"/>
            </a:solidFill>
          </p:grpSpPr>
          <p:sp>
            <p:nvSpPr>
              <p:cNvPr id="104"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4" name="Group 93"/>
            <p:cNvGrpSpPr/>
            <p:nvPr/>
          </p:nvGrpSpPr>
          <p:grpSpPr>
            <a:xfrm>
              <a:off x="2365829" y="1739567"/>
              <a:ext cx="235605" cy="268104"/>
              <a:chOff x="2927811" y="2108124"/>
              <a:chExt cx="361887" cy="411804"/>
            </a:xfrm>
            <a:solidFill>
              <a:schemeClr val="bg1"/>
            </a:solidFill>
          </p:grpSpPr>
          <p:sp>
            <p:nvSpPr>
              <p:cNvPr id="100" name="Freeform 68"/>
              <p:cNvSpPr>
                <a:spLocks noEditPoints="1"/>
              </p:cNvSpPr>
              <p:nvPr/>
            </p:nvSpPr>
            <p:spPr bwMode="auto">
              <a:xfrm>
                <a:off x="2927811" y="2108124"/>
                <a:ext cx="164722" cy="299494"/>
              </a:xfrm>
              <a:custGeom>
                <a:avLst/>
                <a:gdLst>
                  <a:gd name="T0" fmla="*/ 50 w 50"/>
                  <a:gd name="T1" fmla="*/ 83 h 90"/>
                  <a:gd name="T2" fmla="*/ 50 w 50"/>
                  <a:gd name="T3" fmla="*/ 7 h 90"/>
                  <a:gd name="T4" fmla="*/ 44 w 50"/>
                  <a:gd name="T5" fmla="*/ 0 h 90"/>
                  <a:gd name="T6" fmla="*/ 6 w 50"/>
                  <a:gd name="T7" fmla="*/ 0 h 90"/>
                  <a:gd name="T8" fmla="*/ 0 w 50"/>
                  <a:gd name="T9" fmla="*/ 7 h 90"/>
                  <a:gd name="T10" fmla="*/ 0 w 50"/>
                  <a:gd name="T11" fmla="*/ 83 h 90"/>
                  <a:gd name="T12" fmla="*/ 6 w 50"/>
                  <a:gd name="T13" fmla="*/ 90 h 90"/>
                  <a:gd name="T14" fmla="*/ 44 w 50"/>
                  <a:gd name="T15" fmla="*/ 90 h 90"/>
                  <a:gd name="T16" fmla="*/ 50 w 50"/>
                  <a:gd name="T17" fmla="*/ 83 h 90"/>
                  <a:gd name="T18" fmla="*/ 39 w 50"/>
                  <a:gd name="T19" fmla="*/ 5 h 90"/>
                  <a:gd name="T20" fmla="*/ 41 w 50"/>
                  <a:gd name="T21" fmla="*/ 6 h 90"/>
                  <a:gd name="T22" fmla="*/ 39 w 50"/>
                  <a:gd name="T23" fmla="*/ 8 h 90"/>
                  <a:gd name="T24" fmla="*/ 38 w 50"/>
                  <a:gd name="T25" fmla="*/ 6 h 90"/>
                  <a:gd name="T26" fmla="*/ 39 w 50"/>
                  <a:gd name="T27" fmla="*/ 5 h 90"/>
                  <a:gd name="T28" fmla="*/ 16 w 50"/>
                  <a:gd name="T29" fmla="*/ 5 h 90"/>
                  <a:gd name="T30" fmla="*/ 34 w 50"/>
                  <a:gd name="T31" fmla="*/ 5 h 90"/>
                  <a:gd name="T32" fmla="*/ 34 w 50"/>
                  <a:gd name="T33" fmla="*/ 7 h 90"/>
                  <a:gd name="T34" fmla="*/ 16 w 50"/>
                  <a:gd name="T35" fmla="*/ 7 h 90"/>
                  <a:gd name="T36" fmla="*/ 16 w 50"/>
                  <a:gd name="T37" fmla="*/ 5 h 90"/>
                  <a:gd name="T38" fmla="*/ 5 w 50"/>
                  <a:gd name="T39" fmla="*/ 69 h 90"/>
                  <a:gd name="T40" fmla="*/ 5 w 50"/>
                  <a:gd name="T41" fmla="*/ 11 h 90"/>
                  <a:gd name="T42" fmla="*/ 45 w 50"/>
                  <a:gd name="T43" fmla="*/ 11 h 90"/>
                  <a:gd name="T44" fmla="*/ 45 w 50"/>
                  <a:gd name="T45" fmla="*/ 69 h 90"/>
                  <a:gd name="T46" fmla="*/ 5 w 50"/>
                  <a:gd name="T47" fmla="*/ 69 h 90"/>
                  <a:gd name="T48" fmla="*/ 25 w 50"/>
                  <a:gd name="T49" fmla="*/ 83 h 90"/>
                  <a:gd name="T50" fmla="*/ 21 w 50"/>
                  <a:gd name="T51" fmla="*/ 79 h 90"/>
                  <a:gd name="T52" fmla="*/ 25 w 50"/>
                  <a:gd name="T53" fmla="*/ 75 h 90"/>
                  <a:gd name="T54" fmla="*/ 29 w 50"/>
                  <a:gd name="T55" fmla="*/ 79 h 90"/>
                  <a:gd name="T56" fmla="*/ 25 w 50"/>
                  <a:gd name="T57" fmla="*/ 8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9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69"/>
              <p:cNvSpPr>
                <a:spLocks noEditPoints="1"/>
              </p:cNvSpPr>
              <p:nvPr/>
            </p:nvSpPr>
            <p:spPr bwMode="auto">
              <a:xfrm>
                <a:off x="3119985" y="2220434"/>
                <a:ext cx="169713" cy="299494"/>
              </a:xfrm>
              <a:custGeom>
                <a:avLst/>
                <a:gdLst>
                  <a:gd name="T0" fmla="*/ 44 w 51"/>
                  <a:gd name="T1" fmla="*/ 0 h 90"/>
                  <a:gd name="T2" fmla="*/ 7 w 51"/>
                  <a:gd name="T3" fmla="*/ 0 h 90"/>
                  <a:gd name="T4" fmla="*/ 0 w 51"/>
                  <a:gd name="T5" fmla="*/ 7 h 90"/>
                  <a:gd name="T6" fmla="*/ 0 w 51"/>
                  <a:gd name="T7" fmla="*/ 83 h 90"/>
                  <a:gd name="T8" fmla="*/ 7 w 51"/>
                  <a:gd name="T9" fmla="*/ 90 h 90"/>
                  <a:gd name="T10" fmla="*/ 44 w 51"/>
                  <a:gd name="T11" fmla="*/ 90 h 90"/>
                  <a:gd name="T12" fmla="*/ 51 w 51"/>
                  <a:gd name="T13" fmla="*/ 83 h 90"/>
                  <a:gd name="T14" fmla="*/ 51 w 51"/>
                  <a:gd name="T15" fmla="*/ 7 h 90"/>
                  <a:gd name="T16" fmla="*/ 44 w 51"/>
                  <a:gd name="T17" fmla="*/ 0 h 90"/>
                  <a:gd name="T18" fmla="*/ 40 w 51"/>
                  <a:gd name="T19" fmla="*/ 5 h 90"/>
                  <a:gd name="T20" fmla="*/ 42 w 51"/>
                  <a:gd name="T21" fmla="*/ 6 h 90"/>
                  <a:gd name="T22" fmla="*/ 40 w 51"/>
                  <a:gd name="T23" fmla="*/ 8 h 90"/>
                  <a:gd name="T24" fmla="*/ 38 w 51"/>
                  <a:gd name="T25" fmla="*/ 6 h 90"/>
                  <a:gd name="T26" fmla="*/ 40 w 51"/>
                  <a:gd name="T27" fmla="*/ 5 h 90"/>
                  <a:gd name="T28" fmla="*/ 17 w 51"/>
                  <a:gd name="T29" fmla="*/ 5 h 90"/>
                  <a:gd name="T30" fmla="*/ 34 w 51"/>
                  <a:gd name="T31" fmla="*/ 5 h 90"/>
                  <a:gd name="T32" fmla="*/ 34 w 51"/>
                  <a:gd name="T33" fmla="*/ 7 h 90"/>
                  <a:gd name="T34" fmla="*/ 17 w 51"/>
                  <a:gd name="T35" fmla="*/ 7 h 90"/>
                  <a:gd name="T36" fmla="*/ 17 w 51"/>
                  <a:gd name="T37" fmla="*/ 5 h 90"/>
                  <a:gd name="T38" fmla="*/ 26 w 51"/>
                  <a:gd name="T39" fmla="*/ 83 h 90"/>
                  <a:gd name="T40" fmla="*/ 21 w 51"/>
                  <a:gd name="T41" fmla="*/ 79 h 90"/>
                  <a:gd name="T42" fmla="*/ 26 w 51"/>
                  <a:gd name="T43" fmla="*/ 75 h 90"/>
                  <a:gd name="T44" fmla="*/ 30 w 51"/>
                  <a:gd name="T45" fmla="*/ 79 h 90"/>
                  <a:gd name="T46" fmla="*/ 26 w 51"/>
                  <a:gd name="T47" fmla="*/ 83 h 90"/>
                  <a:gd name="T48" fmla="*/ 46 w 51"/>
                  <a:gd name="T49" fmla="*/ 69 h 90"/>
                  <a:gd name="T50" fmla="*/ 5 w 51"/>
                  <a:gd name="T51" fmla="*/ 69 h 90"/>
                  <a:gd name="T52" fmla="*/ 5 w 51"/>
                  <a:gd name="T53" fmla="*/ 11 h 90"/>
                  <a:gd name="T54" fmla="*/ 46 w 51"/>
                  <a:gd name="T55" fmla="*/ 11 h 90"/>
                  <a:gd name="T56" fmla="*/ 46 w 51"/>
                  <a:gd name="T5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70"/>
              <p:cNvSpPr>
                <a:spLocks/>
              </p:cNvSpPr>
              <p:nvPr/>
            </p:nvSpPr>
            <p:spPr bwMode="auto">
              <a:xfrm>
                <a:off x="3107507" y="2125594"/>
                <a:ext cx="99831" cy="82362"/>
              </a:xfrm>
              <a:custGeom>
                <a:avLst/>
                <a:gdLst>
                  <a:gd name="T0" fmla="*/ 32 w 40"/>
                  <a:gd name="T1" fmla="*/ 33 h 33"/>
                  <a:gd name="T2" fmla="*/ 40 w 40"/>
                  <a:gd name="T3" fmla="*/ 33 h 33"/>
                  <a:gd name="T4" fmla="*/ 40 w 40"/>
                  <a:gd name="T5" fmla="*/ 8 h 33"/>
                  <a:gd name="T6" fmla="*/ 40 w 40"/>
                  <a:gd name="T7" fmla="*/ 0 h 33"/>
                  <a:gd name="T8" fmla="*/ 32 w 40"/>
                  <a:gd name="T9" fmla="*/ 0 h 33"/>
                  <a:gd name="T10" fmla="*/ 0 w 40"/>
                  <a:gd name="T11" fmla="*/ 0 h 33"/>
                  <a:gd name="T12" fmla="*/ 0 w 40"/>
                  <a:gd name="T13" fmla="*/ 8 h 33"/>
                  <a:gd name="T14" fmla="*/ 32 w 40"/>
                  <a:gd name="T15" fmla="*/ 8 h 33"/>
                  <a:gd name="T16" fmla="*/ 32 w 40"/>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3">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71"/>
              <p:cNvSpPr>
                <a:spLocks/>
              </p:cNvSpPr>
              <p:nvPr/>
            </p:nvSpPr>
            <p:spPr bwMode="auto">
              <a:xfrm>
                <a:off x="3017659" y="2425088"/>
                <a:ext cx="82362" cy="82362"/>
              </a:xfrm>
              <a:custGeom>
                <a:avLst/>
                <a:gdLst>
                  <a:gd name="T0" fmla="*/ 8 w 33"/>
                  <a:gd name="T1" fmla="*/ 0 h 33"/>
                  <a:gd name="T2" fmla="*/ 0 w 33"/>
                  <a:gd name="T3" fmla="*/ 0 h 33"/>
                  <a:gd name="T4" fmla="*/ 0 w 33"/>
                  <a:gd name="T5" fmla="*/ 25 h 33"/>
                  <a:gd name="T6" fmla="*/ 0 w 33"/>
                  <a:gd name="T7" fmla="*/ 33 h 33"/>
                  <a:gd name="T8" fmla="*/ 8 w 33"/>
                  <a:gd name="T9" fmla="*/ 33 h 33"/>
                  <a:gd name="T10" fmla="*/ 33 w 33"/>
                  <a:gd name="T11" fmla="*/ 33 h 33"/>
                  <a:gd name="T12" fmla="*/ 33 w 33"/>
                  <a:gd name="T13" fmla="*/ 25 h 33"/>
                  <a:gd name="T14" fmla="*/ 8 w 33"/>
                  <a:gd name="T15" fmla="*/ 25 h 33"/>
                  <a:gd name="T16" fmla="*/ 8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5" name="Group 94"/>
            <p:cNvGrpSpPr/>
            <p:nvPr/>
          </p:nvGrpSpPr>
          <p:grpSpPr>
            <a:xfrm>
              <a:off x="2765098" y="3805858"/>
              <a:ext cx="409996" cy="302838"/>
              <a:chOff x="2563427" y="3717902"/>
              <a:chExt cx="439257" cy="324452"/>
            </a:xfrm>
            <a:solidFill>
              <a:schemeClr val="bg1"/>
            </a:solidFill>
          </p:grpSpPr>
          <p:sp>
            <p:nvSpPr>
              <p:cNvPr id="97" name="Freeform 92"/>
              <p:cNvSpPr>
                <a:spLocks/>
              </p:cNvSpPr>
              <p:nvPr/>
            </p:nvSpPr>
            <p:spPr bwMode="auto">
              <a:xfrm>
                <a:off x="2720660" y="3942523"/>
                <a:ext cx="127286" cy="99831"/>
              </a:xfrm>
              <a:custGeom>
                <a:avLst/>
                <a:gdLst>
                  <a:gd name="T0" fmla="*/ 37 w 38"/>
                  <a:gd name="T1" fmla="*/ 10 h 30"/>
                  <a:gd name="T2" fmla="*/ 1 w 38"/>
                  <a:gd name="T3" fmla="*/ 11 h 30"/>
                  <a:gd name="T4" fmla="*/ 1 w 38"/>
                  <a:gd name="T5" fmla="*/ 13 h 30"/>
                  <a:gd name="T6" fmla="*/ 19 w 38"/>
                  <a:gd name="T7" fmla="*/ 30 h 30"/>
                  <a:gd name="T8" fmla="*/ 36 w 38"/>
                  <a:gd name="T9" fmla="*/ 13 h 30"/>
                  <a:gd name="T10" fmla="*/ 37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93"/>
              <p:cNvSpPr>
                <a:spLocks/>
              </p:cNvSpPr>
              <p:nvPr/>
            </p:nvSpPr>
            <p:spPr bwMode="auto">
              <a:xfrm>
                <a:off x="2638300" y="3830213"/>
                <a:ext cx="292007" cy="129781"/>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8 w 88"/>
                  <a:gd name="T15" fmla="*/ 26 h 39"/>
                  <a:gd name="T16" fmla="*/ 88 w 88"/>
                  <a:gd name="T17" fmla="*/ 26 h 39"/>
                  <a:gd name="T18" fmla="*/ 88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94"/>
              <p:cNvSpPr>
                <a:spLocks/>
              </p:cNvSpPr>
              <p:nvPr/>
            </p:nvSpPr>
            <p:spPr bwMode="auto">
              <a:xfrm>
                <a:off x="2563427" y="3717902"/>
                <a:ext cx="439257" cy="169713"/>
              </a:xfrm>
              <a:custGeom>
                <a:avLst/>
                <a:gdLst>
                  <a:gd name="T0" fmla="*/ 131 w 132"/>
                  <a:gd name="T1" fmla="*/ 36 h 51"/>
                  <a:gd name="T2" fmla="*/ 131 w 132"/>
                  <a:gd name="T3" fmla="*/ 36 h 51"/>
                  <a:gd name="T4" fmla="*/ 1 w 132"/>
                  <a:gd name="T5" fmla="*/ 36 h 51"/>
                  <a:gd name="T6" fmla="*/ 1 w 132"/>
                  <a:gd name="T7" fmla="*/ 38 h 51"/>
                  <a:gd name="T8" fmla="*/ 14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96" name="Freeform 145"/>
            <p:cNvSpPr>
              <a:spLocks/>
            </p:cNvSpPr>
            <p:nvPr/>
          </p:nvSpPr>
          <p:spPr bwMode="auto">
            <a:xfrm>
              <a:off x="3379611" y="2769203"/>
              <a:ext cx="326059" cy="256189"/>
            </a:xfrm>
            <a:custGeom>
              <a:avLst/>
              <a:gdLst>
                <a:gd name="T0" fmla="*/ 145 w 147"/>
                <a:gd name="T1" fmla="*/ 47 h 116"/>
                <a:gd name="T2" fmla="*/ 118 w 147"/>
                <a:gd name="T3" fmla="*/ 30 h 116"/>
                <a:gd name="T4" fmla="*/ 114 w 147"/>
                <a:gd name="T5" fmla="*/ 31 h 116"/>
                <a:gd name="T6" fmla="*/ 114 w 147"/>
                <a:gd name="T7" fmla="*/ 38 h 116"/>
                <a:gd name="T8" fmla="*/ 110 w 147"/>
                <a:gd name="T9" fmla="*/ 38 h 116"/>
                <a:gd name="T10" fmla="*/ 81 w 147"/>
                <a:gd name="T11" fmla="*/ 38 h 116"/>
                <a:gd name="T12" fmla="*/ 81 w 147"/>
                <a:gd name="T13" fmla="*/ 11 h 116"/>
                <a:gd name="T14" fmla="*/ 84 w 147"/>
                <a:gd name="T15" fmla="*/ 6 h 116"/>
                <a:gd name="T16" fmla="*/ 79 w 147"/>
                <a:gd name="T17" fmla="*/ 0 h 116"/>
                <a:gd name="T18" fmla="*/ 70 w 147"/>
                <a:gd name="T19" fmla="*/ 0 h 116"/>
                <a:gd name="T20" fmla="*/ 65 w 147"/>
                <a:gd name="T21" fmla="*/ 6 h 116"/>
                <a:gd name="T22" fmla="*/ 68 w 147"/>
                <a:gd name="T23" fmla="*/ 11 h 116"/>
                <a:gd name="T24" fmla="*/ 68 w 147"/>
                <a:gd name="T25" fmla="*/ 17 h 116"/>
                <a:gd name="T26" fmla="*/ 37 w 147"/>
                <a:gd name="T27" fmla="*/ 17 h 116"/>
                <a:gd name="T28" fmla="*/ 32 w 147"/>
                <a:gd name="T29" fmla="*/ 17 h 116"/>
                <a:gd name="T30" fmla="*/ 32 w 147"/>
                <a:gd name="T31" fmla="*/ 9 h 116"/>
                <a:gd name="T32" fmla="*/ 28 w 147"/>
                <a:gd name="T33" fmla="*/ 9 h 116"/>
                <a:gd name="T34" fmla="*/ 2 w 147"/>
                <a:gd name="T35" fmla="*/ 27 h 116"/>
                <a:gd name="T36" fmla="*/ 1 w 147"/>
                <a:gd name="T37" fmla="*/ 29 h 116"/>
                <a:gd name="T38" fmla="*/ 29 w 147"/>
                <a:gd name="T39" fmla="*/ 47 h 116"/>
                <a:gd name="T40" fmla="*/ 32 w 147"/>
                <a:gd name="T41" fmla="*/ 46 h 116"/>
                <a:gd name="T42" fmla="*/ 32 w 147"/>
                <a:gd name="T43" fmla="*/ 39 h 116"/>
                <a:gd name="T44" fmla="*/ 37 w 147"/>
                <a:gd name="T45" fmla="*/ 39 h 116"/>
                <a:gd name="T46" fmla="*/ 68 w 147"/>
                <a:gd name="T47" fmla="*/ 39 h 116"/>
                <a:gd name="T48" fmla="*/ 68 w 147"/>
                <a:gd name="T49" fmla="*/ 109 h 116"/>
                <a:gd name="T50" fmla="*/ 65 w 147"/>
                <a:gd name="T51" fmla="*/ 108 h 116"/>
                <a:gd name="T52" fmla="*/ 68 w 147"/>
                <a:gd name="T53" fmla="*/ 115 h 116"/>
                <a:gd name="T54" fmla="*/ 63 w 147"/>
                <a:gd name="T55" fmla="*/ 111 h 116"/>
                <a:gd name="T56" fmla="*/ 65 w 147"/>
                <a:gd name="T57" fmla="*/ 116 h 116"/>
                <a:gd name="T58" fmla="*/ 68 w 147"/>
                <a:gd name="T59" fmla="*/ 116 h 116"/>
                <a:gd name="T60" fmla="*/ 68 w 147"/>
                <a:gd name="T61" fmla="*/ 116 h 116"/>
                <a:gd name="T62" fmla="*/ 68 w 147"/>
                <a:gd name="T63" fmla="*/ 116 h 116"/>
                <a:gd name="T64" fmla="*/ 73 w 147"/>
                <a:gd name="T65" fmla="*/ 116 h 116"/>
                <a:gd name="T66" fmla="*/ 78 w 147"/>
                <a:gd name="T67" fmla="*/ 116 h 116"/>
                <a:gd name="T68" fmla="*/ 81 w 147"/>
                <a:gd name="T69" fmla="*/ 116 h 116"/>
                <a:gd name="T70" fmla="*/ 83 w 147"/>
                <a:gd name="T71" fmla="*/ 116 h 116"/>
                <a:gd name="T72" fmla="*/ 83 w 147"/>
                <a:gd name="T73" fmla="*/ 116 h 116"/>
                <a:gd name="T74" fmla="*/ 86 w 147"/>
                <a:gd name="T75" fmla="*/ 116 h 116"/>
                <a:gd name="T76" fmla="*/ 88 w 147"/>
                <a:gd name="T77" fmla="*/ 111 h 116"/>
                <a:gd name="T78" fmla="*/ 83 w 147"/>
                <a:gd name="T79" fmla="*/ 115 h 116"/>
                <a:gd name="T80" fmla="*/ 87 w 147"/>
                <a:gd name="T81" fmla="*/ 108 h 116"/>
                <a:gd name="T82" fmla="*/ 81 w 147"/>
                <a:gd name="T83" fmla="*/ 111 h 116"/>
                <a:gd name="T84" fmla="*/ 81 w 147"/>
                <a:gd name="T85" fmla="*/ 59 h 116"/>
                <a:gd name="T86" fmla="*/ 110 w 147"/>
                <a:gd name="T87" fmla="*/ 59 h 116"/>
                <a:gd name="T88" fmla="*/ 115 w 147"/>
                <a:gd name="T89" fmla="*/ 59 h 116"/>
                <a:gd name="T90" fmla="*/ 115 w 147"/>
                <a:gd name="T91" fmla="*/ 68 h 116"/>
                <a:gd name="T92" fmla="*/ 118 w 147"/>
                <a:gd name="T93" fmla="*/ 68 h 116"/>
                <a:gd name="T94" fmla="*/ 145 w 147"/>
                <a:gd name="T95" fmla="*/ 50 h 116"/>
                <a:gd name="T96" fmla="*/ 145 w 147"/>
                <a:gd name="T97" fmla="*/ 4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7" h="116">
                  <a:moveTo>
                    <a:pt x="145" y="47"/>
                  </a:moveTo>
                  <a:cubicBezTo>
                    <a:pt x="143" y="46"/>
                    <a:pt x="118" y="30"/>
                    <a:pt x="118" y="30"/>
                  </a:cubicBezTo>
                  <a:cubicBezTo>
                    <a:pt x="118" y="30"/>
                    <a:pt x="114" y="28"/>
                    <a:pt x="114" y="31"/>
                  </a:cubicBezTo>
                  <a:cubicBezTo>
                    <a:pt x="114" y="33"/>
                    <a:pt x="114" y="38"/>
                    <a:pt x="114" y="38"/>
                  </a:cubicBezTo>
                  <a:cubicBezTo>
                    <a:pt x="114" y="38"/>
                    <a:pt x="112" y="38"/>
                    <a:pt x="110" y="38"/>
                  </a:cubicBezTo>
                  <a:cubicBezTo>
                    <a:pt x="102" y="38"/>
                    <a:pt x="89" y="38"/>
                    <a:pt x="81" y="38"/>
                  </a:cubicBezTo>
                  <a:cubicBezTo>
                    <a:pt x="81" y="11"/>
                    <a:pt x="81" y="11"/>
                    <a:pt x="81" y="11"/>
                  </a:cubicBezTo>
                  <a:cubicBezTo>
                    <a:pt x="83" y="10"/>
                    <a:pt x="84" y="8"/>
                    <a:pt x="84" y="6"/>
                  </a:cubicBezTo>
                  <a:cubicBezTo>
                    <a:pt x="84" y="3"/>
                    <a:pt x="82" y="0"/>
                    <a:pt x="79" y="0"/>
                  </a:cubicBezTo>
                  <a:cubicBezTo>
                    <a:pt x="70" y="0"/>
                    <a:pt x="70" y="0"/>
                    <a:pt x="70" y="0"/>
                  </a:cubicBezTo>
                  <a:cubicBezTo>
                    <a:pt x="67" y="0"/>
                    <a:pt x="65" y="3"/>
                    <a:pt x="65" y="6"/>
                  </a:cubicBezTo>
                  <a:cubicBezTo>
                    <a:pt x="65" y="8"/>
                    <a:pt x="66" y="10"/>
                    <a:pt x="68" y="11"/>
                  </a:cubicBezTo>
                  <a:cubicBezTo>
                    <a:pt x="68" y="17"/>
                    <a:pt x="68" y="17"/>
                    <a:pt x="68" y="17"/>
                  </a:cubicBezTo>
                  <a:cubicBezTo>
                    <a:pt x="60" y="17"/>
                    <a:pt x="45" y="17"/>
                    <a:pt x="37" y="17"/>
                  </a:cubicBezTo>
                  <a:cubicBezTo>
                    <a:pt x="34" y="17"/>
                    <a:pt x="32" y="17"/>
                    <a:pt x="32" y="17"/>
                  </a:cubicBezTo>
                  <a:cubicBezTo>
                    <a:pt x="32" y="17"/>
                    <a:pt x="32" y="12"/>
                    <a:pt x="32" y="9"/>
                  </a:cubicBezTo>
                  <a:cubicBezTo>
                    <a:pt x="32" y="7"/>
                    <a:pt x="28" y="9"/>
                    <a:pt x="28" y="9"/>
                  </a:cubicBezTo>
                  <a:cubicBezTo>
                    <a:pt x="2" y="27"/>
                    <a:pt x="2" y="27"/>
                    <a:pt x="2" y="27"/>
                  </a:cubicBezTo>
                  <a:cubicBezTo>
                    <a:pt x="2" y="27"/>
                    <a:pt x="0" y="28"/>
                    <a:pt x="1" y="29"/>
                  </a:cubicBezTo>
                  <a:cubicBezTo>
                    <a:pt x="4" y="31"/>
                    <a:pt x="29" y="47"/>
                    <a:pt x="29" y="47"/>
                  </a:cubicBezTo>
                  <a:cubicBezTo>
                    <a:pt x="29" y="47"/>
                    <a:pt x="32" y="49"/>
                    <a:pt x="32" y="46"/>
                  </a:cubicBezTo>
                  <a:cubicBezTo>
                    <a:pt x="32" y="43"/>
                    <a:pt x="32" y="39"/>
                    <a:pt x="32" y="39"/>
                  </a:cubicBezTo>
                  <a:cubicBezTo>
                    <a:pt x="32" y="39"/>
                    <a:pt x="34" y="39"/>
                    <a:pt x="37" y="39"/>
                  </a:cubicBezTo>
                  <a:cubicBezTo>
                    <a:pt x="45" y="39"/>
                    <a:pt x="60" y="39"/>
                    <a:pt x="68" y="39"/>
                  </a:cubicBezTo>
                  <a:cubicBezTo>
                    <a:pt x="68" y="109"/>
                    <a:pt x="68" y="109"/>
                    <a:pt x="68" y="109"/>
                  </a:cubicBezTo>
                  <a:cubicBezTo>
                    <a:pt x="66" y="108"/>
                    <a:pt x="65" y="108"/>
                    <a:pt x="65" y="108"/>
                  </a:cubicBezTo>
                  <a:cubicBezTo>
                    <a:pt x="68" y="110"/>
                    <a:pt x="68" y="114"/>
                    <a:pt x="68" y="115"/>
                  </a:cubicBezTo>
                  <a:cubicBezTo>
                    <a:pt x="66" y="111"/>
                    <a:pt x="63" y="111"/>
                    <a:pt x="63" y="111"/>
                  </a:cubicBezTo>
                  <a:cubicBezTo>
                    <a:pt x="65" y="113"/>
                    <a:pt x="65" y="116"/>
                    <a:pt x="65" y="116"/>
                  </a:cubicBezTo>
                  <a:cubicBezTo>
                    <a:pt x="68" y="116"/>
                    <a:pt x="68" y="116"/>
                    <a:pt x="68" y="116"/>
                  </a:cubicBezTo>
                  <a:cubicBezTo>
                    <a:pt x="68" y="116"/>
                    <a:pt x="68" y="116"/>
                    <a:pt x="68" y="116"/>
                  </a:cubicBezTo>
                  <a:cubicBezTo>
                    <a:pt x="68" y="116"/>
                    <a:pt x="68" y="116"/>
                    <a:pt x="68" y="116"/>
                  </a:cubicBezTo>
                  <a:cubicBezTo>
                    <a:pt x="73" y="116"/>
                    <a:pt x="73" y="116"/>
                    <a:pt x="73" y="116"/>
                  </a:cubicBezTo>
                  <a:cubicBezTo>
                    <a:pt x="78" y="116"/>
                    <a:pt x="78" y="116"/>
                    <a:pt x="78" y="116"/>
                  </a:cubicBezTo>
                  <a:cubicBezTo>
                    <a:pt x="81" y="116"/>
                    <a:pt x="81" y="116"/>
                    <a:pt x="81" y="116"/>
                  </a:cubicBezTo>
                  <a:cubicBezTo>
                    <a:pt x="83" y="116"/>
                    <a:pt x="83" y="116"/>
                    <a:pt x="83" y="116"/>
                  </a:cubicBezTo>
                  <a:cubicBezTo>
                    <a:pt x="83" y="116"/>
                    <a:pt x="83" y="116"/>
                    <a:pt x="83" y="116"/>
                  </a:cubicBezTo>
                  <a:cubicBezTo>
                    <a:pt x="86" y="116"/>
                    <a:pt x="86" y="116"/>
                    <a:pt x="86" y="116"/>
                  </a:cubicBezTo>
                  <a:cubicBezTo>
                    <a:pt x="86" y="116"/>
                    <a:pt x="86" y="113"/>
                    <a:pt x="88" y="111"/>
                  </a:cubicBezTo>
                  <a:cubicBezTo>
                    <a:pt x="88" y="111"/>
                    <a:pt x="85" y="111"/>
                    <a:pt x="83" y="115"/>
                  </a:cubicBezTo>
                  <a:cubicBezTo>
                    <a:pt x="83" y="114"/>
                    <a:pt x="84" y="110"/>
                    <a:pt x="87" y="108"/>
                  </a:cubicBezTo>
                  <a:cubicBezTo>
                    <a:pt x="87" y="108"/>
                    <a:pt x="84" y="107"/>
                    <a:pt x="81" y="111"/>
                  </a:cubicBezTo>
                  <a:cubicBezTo>
                    <a:pt x="81" y="59"/>
                    <a:pt x="81" y="59"/>
                    <a:pt x="81" y="59"/>
                  </a:cubicBezTo>
                  <a:cubicBezTo>
                    <a:pt x="89" y="59"/>
                    <a:pt x="102" y="59"/>
                    <a:pt x="110" y="59"/>
                  </a:cubicBezTo>
                  <a:cubicBezTo>
                    <a:pt x="113" y="59"/>
                    <a:pt x="115" y="59"/>
                    <a:pt x="115" y="59"/>
                  </a:cubicBezTo>
                  <a:cubicBezTo>
                    <a:pt x="115" y="59"/>
                    <a:pt x="115" y="65"/>
                    <a:pt x="115" y="68"/>
                  </a:cubicBezTo>
                  <a:cubicBezTo>
                    <a:pt x="115" y="70"/>
                    <a:pt x="118" y="68"/>
                    <a:pt x="118" y="68"/>
                  </a:cubicBezTo>
                  <a:cubicBezTo>
                    <a:pt x="145" y="50"/>
                    <a:pt x="145" y="50"/>
                    <a:pt x="145" y="50"/>
                  </a:cubicBezTo>
                  <a:cubicBezTo>
                    <a:pt x="145" y="50"/>
                    <a:pt x="147" y="49"/>
                    <a:pt x="145" y="4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37</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PC Project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a:grpSpLocks noChangeAspect="1"/>
          </p:cNvGrpSpPr>
          <p:nvPr/>
        </p:nvGrpSpPr>
        <p:grpSpPr>
          <a:xfrm>
            <a:off x="4777135" y="3541891"/>
            <a:ext cx="2281503" cy="1863396"/>
            <a:chOff x="3785121" y="1812417"/>
            <a:chExt cx="4627889" cy="3779783"/>
          </a:xfrm>
        </p:grpSpPr>
        <p:pic>
          <p:nvPicPr>
            <p:cNvPr id="6" name="Picture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785121" y="1812417"/>
              <a:ext cx="4627889" cy="3779783"/>
            </a:xfrm>
            <a:prstGeom prst="rect">
              <a:avLst/>
            </a:prstGeom>
          </p:spPr>
        </p:pic>
        <p:sp>
          <p:nvSpPr>
            <p:cNvPr id="7" name="Rectangle 6"/>
            <p:cNvSpPr/>
            <p:nvPr/>
          </p:nvSpPr>
          <p:spPr>
            <a:xfrm>
              <a:off x="4121833" y="1997959"/>
              <a:ext cx="3960000" cy="2484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000">
                <a:solidFill>
                  <a:schemeClr val="bg1">
                    <a:lumMod val="65000"/>
                  </a:schemeClr>
                </a:solidFill>
              </a:endParaRPr>
            </a:p>
          </p:txBody>
        </p:sp>
      </p:grpSp>
      <p:sp>
        <p:nvSpPr>
          <p:cNvPr id="184" name="TextBox 183"/>
          <p:cNvSpPr txBox="1"/>
          <p:nvPr/>
        </p:nvSpPr>
        <p:spPr>
          <a:xfrm>
            <a:off x="732549" y="5359615"/>
            <a:ext cx="10774824" cy="81804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246091537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53" presetClass="entr" presetSubtype="16"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1000" fill="hold"/>
                                        <p:tgtEl>
                                          <p:spTgt spid="5"/>
                                        </p:tgtEl>
                                        <p:attrNameLst>
                                          <p:attrName>ppt_w</p:attrName>
                                        </p:attrNameLst>
                                      </p:cBhvr>
                                      <p:tavLst>
                                        <p:tav tm="0">
                                          <p:val>
                                            <p:fltVal val="0"/>
                                          </p:val>
                                        </p:tav>
                                        <p:tav tm="100000">
                                          <p:val>
                                            <p:strVal val="#ppt_w"/>
                                          </p:val>
                                        </p:tav>
                                      </p:tavLst>
                                    </p:anim>
                                    <p:anim calcmode="lin" valueType="num">
                                      <p:cBhvr>
                                        <p:cTn id="15" dur="1000" fill="hold"/>
                                        <p:tgtEl>
                                          <p:spTgt spid="5"/>
                                        </p:tgtEl>
                                        <p:attrNameLst>
                                          <p:attrName>ppt_h</p:attrName>
                                        </p:attrNameLst>
                                      </p:cBhvr>
                                      <p:tavLst>
                                        <p:tav tm="0">
                                          <p:val>
                                            <p:fltVal val="0"/>
                                          </p:val>
                                        </p:tav>
                                        <p:tav tm="100000">
                                          <p:val>
                                            <p:strVal val="#ppt_h"/>
                                          </p:val>
                                        </p:tav>
                                      </p:tavLst>
                                    </p:anim>
                                    <p:animEffect transition="in" filter="fade">
                                      <p:cBhvr>
                                        <p:cTn id="16" dur="1000"/>
                                        <p:tgtEl>
                                          <p:spTgt spid="5"/>
                                        </p:tgtEl>
                                      </p:cBhvr>
                                    </p:animEffect>
                                  </p:childTnLst>
                                </p:cTn>
                              </p:par>
                            </p:childTnLst>
                          </p:cTn>
                        </p:par>
                        <p:par>
                          <p:cTn id="17" fill="hold">
                            <p:stCondLst>
                              <p:cond delay="2500"/>
                            </p:stCondLst>
                            <p:childTnLst>
                              <p:par>
                                <p:cTn id="18" presetID="22" presetClass="entr" presetSubtype="4" fill="hold" nodeType="afterEffect">
                                  <p:stCondLst>
                                    <p:cond delay="0"/>
                                  </p:stCondLst>
                                  <p:childTnLst>
                                    <p:set>
                                      <p:cBhvr>
                                        <p:cTn id="19" dur="1" fill="hold">
                                          <p:stCondLst>
                                            <p:cond delay="0"/>
                                          </p:stCondLst>
                                        </p:cTn>
                                        <p:tgtEl>
                                          <p:spTgt spid="47"/>
                                        </p:tgtEl>
                                        <p:attrNameLst>
                                          <p:attrName>style.visibility</p:attrName>
                                        </p:attrNameLst>
                                      </p:cBhvr>
                                      <p:to>
                                        <p:strVal val="visible"/>
                                      </p:to>
                                    </p:set>
                                    <p:animEffect transition="in" filter="wipe(down)">
                                      <p:cBhvr>
                                        <p:cTn id="20" dur="4000"/>
                                        <p:tgtEl>
                                          <p:spTgt spid="47"/>
                                        </p:tgtEl>
                                      </p:cBhvr>
                                    </p:animEffect>
                                  </p:childTnLst>
                                </p:cTn>
                              </p:par>
                            </p:childTnLst>
                          </p:cTn>
                        </p:par>
                        <p:par>
                          <p:cTn id="21" fill="hold">
                            <p:stCondLst>
                              <p:cond delay="6500"/>
                            </p:stCondLst>
                            <p:childTnLst>
                              <p:par>
                                <p:cTn id="22" presetID="2" presetClass="entr" presetSubtype="4" fill="hold" grpId="0" nodeType="afterEffect">
                                  <p:stCondLst>
                                    <p:cond delay="0"/>
                                  </p:stCondLst>
                                  <p:childTnLst>
                                    <p:set>
                                      <p:cBhvr>
                                        <p:cTn id="23" dur="1" fill="hold">
                                          <p:stCondLst>
                                            <p:cond delay="0"/>
                                          </p:stCondLst>
                                        </p:cTn>
                                        <p:tgtEl>
                                          <p:spTgt spid="184"/>
                                        </p:tgtEl>
                                        <p:attrNameLst>
                                          <p:attrName>style.visibility</p:attrName>
                                        </p:attrNameLst>
                                      </p:cBhvr>
                                      <p:to>
                                        <p:strVal val="visible"/>
                                      </p:to>
                                    </p:set>
                                    <p:anim calcmode="lin" valueType="num">
                                      <p:cBhvr additive="base">
                                        <p:cTn id="24" dur="1000" fill="hold"/>
                                        <p:tgtEl>
                                          <p:spTgt spid="184"/>
                                        </p:tgtEl>
                                        <p:attrNameLst>
                                          <p:attrName>ppt_x</p:attrName>
                                        </p:attrNameLst>
                                      </p:cBhvr>
                                      <p:tavLst>
                                        <p:tav tm="0">
                                          <p:val>
                                            <p:strVal val="#ppt_x"/>
                                          </p:val>
                                        </p:tav>
                                        <p:tav tm="100000">
                                          <p:val>
                                            <p:strVal val="#ppt_x"/>
                                          </p:val>
                                        </p:tav>
                                      </p:tavLst>
                                    </p:anim>
                                    <p:anim calcmode="lin" valueType="num">
                                      <p:cBhvr additive="base">
                                        <p:cTn id="25" dur="1000" fill="hold"/>
                                        <p:tgtEl>
                                          <p:spTgt spid="18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184"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38</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Portable Project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a:grpSpLocks noChangeAspect="1"/>
          </p:cNvGrpSpPr>
          <p:nvPr/>
        </p:nvGrpSpPr>
        <p:grpSpPr>
          <a:xfrm>
            <a:off x="8960678" y="2058816"/>
            <a:ext cx="1297208" cy="1774261"/>
            <a:chOff x="6609630" y="1974710"/>
            <a:chExt cx="2124266" cy="2880360"/>
          </a:xfrm>
        </p:grpSpPr>
        <p:pic>
          <p:nvPicPr>
            <p:cNvPr id="6" name="Picture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609630" y="1974710"/>
              <a:ext cx="2124266" cy="2880360"/>
            </a:xfrm>
            <a:prstGeom prst="rect">
              <a:avLst/>
            </a:prstGeom>
          </p:spPr>
        </p:pic>
        <p:sp>
          <p:nvSpPr>
            <p:cNvPr id="7" name="Rectangle 6"/>
            <p:cNvSpPr/>
            <p:nvPr/>
          </p:nvSpPr>
          <p:spPr>
            <a:xfrm>
              <a:off x="7081732" y="2296813"/>
              <a:ext cx="1205161" cy="2089580"/>
            </a:xfrm>
            <a:prstGeom prst="rect">
              <a:avLst/>
            </a:prstGeom>
            <a:solidFill>
              <a:schemeClr val="bg1">
                <a:lumMod val="50000"/>
              </a:schemeClr>
            </a:solidFill>
            <a:ln>
              <a:noFill/>
            </a:ln>
            <a:effectLst>
              <a:innerShdw blurRad="63500">
                <a:prstClr val="black">
                  <a:alpha val="58000"/>
                </a:prstClr>
              </a:innerShd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dirty="0">
                <a:latin typeface="Ubuntu" panose="020B0504030602030204" pitchFamily="34" charset="0"/>
              </a:endParaRPr>
            </a:p>
          </p:txBody>
        </p:sp>
      </p:grpSp>
      <p:grpSp>
        <p:nvGrpSpPr>
          <p:cNvPr id="8" name="Group 7"/>
          <p:cNvGrpSpPr>
            <a:grpSpLocks noChangeAspect="1"/>
          </p:cNvGrpSpPr>
          <p:nvPr/>
        </p:nvGrpSpPr>
        <p:grpSpPr>
          <a:xfrm>
            <a:off x="5846592" y="1733136"/>
            <a:ext cx="1784141" cy="2166376"/>
            <a:chOff x="781924" y="1653977"/>
            <a:chExt cx="2806595" cy="3417112"/>
          </a:xfrm>
        </p:grpSpPr>
        <p:pic>
          <p:nvPicPr>
            <p:cNvPr id="9" name="Picture 8"/>
            <p:cNvPicPr>
              <a:picLocks noChangeAspect="1"/>
            </p:cNvPicPr>
            <p:nvPr/>
          </p:nvPicPr>
          <p:blipFill rotWithShape="1">
            <a:blip r:embed="rId3" cstate="print">
              <a:extLst>
                <a:ext uri="{28A0092B-C50C-407E-A947-70E740481C1C}">
                  <a14:useLocalDpi xmlns:a14="http://schemas.microsoft.com/office/drawing/2010/main" val="0"/>
                </a:ext>
              </a:extLst>
            </a:blip>
            <a:srcRect l="5354" t="8440" r="6203" b="10137"/>
            <a:stretch/>
          </p:blipFill>
          <p:spPr>
            <a:xfrm>
              <a:off x="781924" y="1653977"/>
              <a:ext cx="2806595" cy="3417112"/>
            </a:xfrm>
            <a:prstGeom prst="rect">
              <a:avLst/>
            </a:prstGeom>
          </p:spPr>
        </p:pic>
        <p:sp>
          <p:nvSpPr>
            <p:cNvPr id="10" name="Rectangle 9"/>
            <p:cNvSpPr/>
            <p:nvPr/>
          </p:nvSpPr>
          <p:spPr>
            <a:xfrm>
              <a:off x="1217118" y="2041768"/>
              <a:ext cx="1986396" cy="262277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p:cNvGrpSpPr>
            <a:grpSpLocks noChangeAspect="1"/>
          </p:cNvGrpSpPr>
          <p:nvPr/>
        </p:nvGrpSpPr>
        <p:grpSpPr>
          <a:xfrm>
            <a:off x="927123" y="1494313"/>
            <a:ext cx="4049492" cy="2509157"/>
            <a:chOff x="3683126" y="1810922"/>
            <a:chExt cx="5304773" cy="3200400"/>
          </a:xfrm>
        </p:grpSpPr>
        <p:pic>
          <p:nvPicPr>
            <p:cNvPr id="12" name="Picture 11"/>
            <p:cNvPicPr>
              <a:picLocks noChangeAspect="1"/>
            </p:cNvPicPr>
            <p:nvPr/>
          </p:nvPicPr>
          <p:blipFill rotWithShape="1">
            <a:blip r:embed="rId4" cstate="print">
              <a:extLst>
                <a:ext uri="{28A0092B-C50C-407E-A947-70E740481C1C}">
                  <a14:useLocalDpi xmlns:a14="http://schemas.microsoft.com/office/drawing/2010/main" val="0"/>
                </a:ext>
              </a:extLst>
            </a:blip>
            <a:srcRect l="19221" t="29398" r="17922" b="13718"/>
            <a:stretch/>
          </p:blipFill>
          <p:spPr>
            <a:xfrm>
              <a:off x="3683126" y="1810922"/>
              <a:ext cx="5304773" cy="3200400"/>
            </a:xfrm>
            <a:prstGeom prst="rect">
              <a:avLst/>
            </a:prstGeom>
          </p:spPr>
        </p:pic>
        <p:sp>
          <p:nvSpPr>
            <p:cNvPr id="13" name="Rectangle 12"/>
            <p:cNvSpPr>
              <a:spLocks noChangeAspect="1"/>
            </p:cNvSpPr>
            <p:nvPr/>
          </p:nvSpPr>
          <p:spPr>
            <a:xfrm>
              <a:off x="4469432" y="2201450"/>
              <a:ext cx="3675889" cy="228599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 name="Group 13"/>
          <p:cNvGrpSpPr/>
          <p:nvPr/>
        </p:nvGrpSpPr>
        <p:grpSpPr>
          <a:xfrm>
            <a:off x="1114088" y="4479320"/>
            <a:ext cx="610779" cy="612000"/>
            <a:chOff x="8424256" y="4183481"/>
            <a:chExt cx="610779" cy="612000"/>
          </a:xfrm>
        </p:grpSpPr>
        <p:sp>
          <p:nvSpPr>
            <p:cNvPr id="15" name="Rectangle 14"/>
            <p:cNvSpPr>
              <a:spLocks noChangeAspect="1"/>
            </p:cNvSpPr>
            <p:nvPr/>
          </p:nvSpPr>
          <p:spPr>
            <a:xfrm>
              <a:off x="8424256" y="4183481"/>
              <a:ext cx="610779" cy="612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lumMod val="65000"/>
                  </a:schemeClr>
                </a:solidFill>
              </a:endParaRPr>
            </a:p>
          </p:txBody>
        </p:sp>
        <p:cxnSp>
          <p:nvCxnSpPr>
            <p:cNvPr id="16" name="Straight Connector 15"/>
            <p:cNvCxnSpPr/>
            <p:nvPr/>
          </p:nvCxnSpPr>
          <p:spPr>
            <a:xfrm>
              <a:off x="8427571" y="4738314"/>
              <a:ext cx="604800" cy="0"/>
            </a:xfrm>
            <a:prstGeom prst="line">
              <a:avLst/>
            </a:prstGeom>
            <a:ln w="101600">
              <a:solidFill>
                <a:schemeClr val="accent1">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17" name="Group 16"/>
          <p:cNvGrpSpPr/>
          <p:nvPr/>
        </p:nvGrpSpPr>
        <p:grpSpPr>
          <a:xfrm>
            <a:off x="1114088" y="5206875"/>
            <a:ext cx="610779" cy="612000"/>
            <a:chOff x="8424256" y="4183481"/>
            <a:chExt cx="610779" cy="612000"/>
          </a:xfrm>
        </p:grpSpPr>
        <p:sp>
          <p:nvSpPr>
            <p:cNvPr id="18" name="Rectangle 17"/>
            <p:cNvSpPr>
              <a:spLocks noChangeAspect="1"/>
            </p:cNvSpPr>
            <p:nvPr/>
          </p:nvSpPr>
          <p:spPr>
            <a:xfrm>
              <a:off x="8424256" y="4183481"/>
              <a:ext cx="610779" cy="61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lumMod val="65000"/>
                  </a:schemeClr>
                </a:solidFill>
              </a:endParaRPr>
            </a:p>
          </p:txBody>
        </p:sp>
        <p:cxnSp>
          <p:nvCxnSpPr>
            <p:cNvPr id="19" name="Straight Connector 18"/>
            <p:cNvCxnSpPr/>
            <p:nvPr/>
          </p:nvCxnSpPr>
          <p:spPr>
            <a:xfrm>
              <a:off x="8427571" y="4738314"/>
              <a:ext cx="604800" cy="0"/>
            </a:xfrm>
            <a:prstGeom prst="line">
              <a:avLst/>
            </a:prstGeom>
            <a:ln w="101600">
              <a:solidFill>
                <a:schemeClr val="accent2">
                  <a:lumMod val="75000"/>
                  <a:alpha val="85000"/>
                </a:schemeClr>
              </a:solidFill>
            </a:ln>
          </p:spPr>
          <p:style>
            <a:lnRef idx="1">
              <a:schemeClr val="accent1"/>
            </a:lnRef>
            <a:fillRef idx="0">
              <a:schemeClr val="accent1"/>
            </a:fillRef>
            <a:effectRef idx="0">
              <a:schemeClr val="accent1"/>
            </a:effectRef>
            <a:fontRef idx="minor">
              <a:schemeClr val="tx1"/>
            </a:fontRef>
          </p:style>
        </p:cxnSp>
      </p:grpSp>
      <p:sp>
        <p:nvSpPr>
          <p:cNvPr id="20" name="Oval 4"/>
          <p:cNvSpPr>
            <a:spLocks noChangeAspect="1"/>
          </p:cNvSpPr>
          <p:nvPr/>
        </p:nvSpPr>
        <p:spPr>
          <a:xfrm>
            <a:off x="1195684" y="4538964"/>
            <a:ext cx="450059" cy="45005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dirty="0" smtClean="0">
                <a:solidFill>
                  <a:schemeClr val="bg1">
                    <a:lumMod val="95000"/>
                  </a:schemeClr>
                </a:solidFill>
                <a:latin typeface="FontAwesome" pitchFamily="2" charset="0"/>
              </a:rPr>
              <a:t></a:t>
            </a:r>
            <a:endParaRPr lang="id-ID" sz="2400" kern="1200" dirty="0">
              <a:solidFill>
                <a:schemeClr val="bg1">
                  <a:lumMod val="95000"/>
                </a:schemeClr>
              </a:solidFill>
              <a:latin typeface="FontAwesome" pitchFamily="2" charset="0"/>
            </a:endParaRPr>
          </a:p>
        </p:txBody>
      </p:sp>
      <p:sp>
        <p:nvSpPr>
          <p:cNvPr id="21" name="Oval 4"/>
          <p:cNvSpPr>
            <a:spLocks noChangeAspect="1"/>
          </p:cNvSpPr>
          <p:nvPr/>
        </p:nvSpPr>
        <p:spPr>
          <a:xfrm>
            <a:off x="1178147" y="5226540"/>
            <a:ext cx="450059" cy="45005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2800" dirty="0">
                <a:solidFill>
                  <a:schemeClr val="bg1">
                    <a:lumMod val="95000"/>
                  </a:schemeClr>
                </a:solidFill>
                <a:latin typeface="FontAwesome" pitchFamily="2" charset="0"/>
              </a:rPr>
              <a:t></a:t>
            </a:r>
          </a:p>
        </p:txBody>
      </p:sp>
      <p:grpSp>
        <p:nvGrpSpPr>
          <p:cNvPr id="22" name="Group 21"/>
          <p:cNvGrpSpPr/>
          <p:nvPr/>
        </p:nvGrpSpPr>
        <p:grpSpPr>
          <a:xfrm>
            <a:off x="4682731" y="4483699"/>
            <a:ext cx="616989" cy="612000"/>
            <a:chOff x="8418046" y="4183481"/>
            <a:chExt cx="616989" cy="612000"/>
          </a:xfrm>
        </p:grpSpPr>
        <p:sp>
          <p:nvSpPr>
            <p:cNvPr id="23" name="Rectangle 22"/>
            <p:cNvSpPr>
              <a:spLocks noChangeAspect="1"/>
            </p:cNvSpPr>
            <p:nvPr/>
          </p:nvSpPr>
          <p:spPr>
            <a:xfrm>
              <a:off x="8424256" y="4183481"/>
              <a:ext cx="610779" cy="612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lumMod val="65000"/>
                  </a:schemeClr>
                </a:solidFill>
              </a:endParaRPr>
            </a:p>
          </p:txBody>
        </p:sp>
        <p:cxnSp>
          <p:nvCxnSpPr>
            <p:cNvPr id="24" name="Straight Connector 23"/>
            <p:cNvCxnSpPr/>
            <p:nvPr/>
          </p:nvCxnSpPr>
          <p:spPr>
            <a:xfrm>
              <a:off x="8418046" y="4738314"/>
              <a:ext cx="604800" cy="0"/>
            </a:xfrm>
            <a:prstGeom prst="line">
              <a:avLst/>
            </a:prstGeom>
            <a:ln w="101600">
              <a:solidFill>
                <a:schemeClr val="accent3">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25" name="Group 24"/>
          <p:cNvGrpSpPr/>
          <p:nvPr/>
        </p:nvGrpSpPr>
        <p:grpSpPr>
          <a:xfrm>
            <a:off x="4682731" y="5206875"/>
            <a:ext cx="616989" cy="612000"/>
            <a:chOff x="8418046" y="4183481"/>
            <a:chExt cx="616989" cy="612000"/>
          </a:xfrm>
        </p:grpSpPr>
        <p:sp>
          <p:nvSpPr>
            <p:cNvPr id="26" name="Rectangle 25"/>
            <p:cNvSpPr>
              <a:spLocks noChangeAspect="1"/>
            </p:cNvSpPr>
            <p:nvPr/>
          </p:nvSpPr>
          <p:spPr>
            <a:xfrm>
              <a:off x="8424256" y="4183481"/>
              <a:ext cx="610779" cy="61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lumMod val="65000"/>
                  </a:schemeClr>
                </a:solidFill>
              </a:endParaRPr>
            </a:p>
          </p:txBody>
        </p:sp>
        <p:cxnSp>
          <p:nvCxnSpPr>
            <p:cNvPr id="27" name="Straight Connector 26"/>
            <p:cNvCxnSpPr/>
            <p:nvPr/>
          </p:nvCxnSpPr>
          <p:spPr>
            <a:xfrm>
              <a:off x="8418046" y="4738314"/>
              <a:ext cx="604800" cy="0"/>
            </a:xfrm>
            <a:prstGeom prst="line">
              <a:avLst/>
            </a:prstGeom>
            <a:ln w="101600">
              <a:solidFill>
                <a:schemeClr val="accent4">
                  <a:lumMod val="75000"/>
                  <a:alpha val="85000"/>
                </a:schemeClr>
              </a:solidFill>
            </a:ln>
          </p:spPr>
          <p:style>
            <a:lnRef idx="1">
              <a:schemeClr val="accent1"/>
            </a:lnRef>
            <a:fillRef idx="0">
              <a:schemeClr val="accent1"/>
            </a:fillRef>
            <a:effectRef idx="0">
              <a:schemeClr val="accent1"/>
            </a:effectRef>
            <a:fontRef idx="minor">
              <a:schemeClr val="tx1"/>
            </a:fontRef>
          </p:style>
        </p:cxnSp>
      </p:grpSp>
      <p:sp>
        <p:nvSpPr>
          <p:cNvPr id="28" name="Oval 4"/>
          <p:cNvSpPr>
            <a:spLocks noChangeAspect="1"/>
          </p:cNvSpPr>
          <p:nvPr/>
        </p:nvSpPr>
        <p:spPr>
          <a:xfrm>
            <a:off x="4755229" y="5268107"/>
            <a:ext cx="450059" cy="45005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800" i="0" kern="1200" dirty="0" smtClean="0">
                <a:solidFill>
                  <a:schemeClr val="bg1">
                    <a:lumMod val="95000"/>
                  </a:schemeClr>
                </a:solidFill>
                <a:latin typeface="FontAwesome" pitchFamily="2" charset="0"/>
              </a:rPr>
              <a:t></a:t>
            </a:r>
            <a:endParaRPr lang="id-ID" sz="2400" i="0" kern="1200" dirty="0">
              <a:solidFill>
                <a:schemeClr val="bg1">
                  <a:lumMod val="95000"/>
                </a:schemeClr>
              </a:solidFill>
              <a:latin typeface="FontAwesome" pitchFamily="2" charset="0"/>
            </a:endParaRPr>
          </a:p>
        </p:txBody>
      </p:sp>
      <p:sp>
        <p:nvSpPr>
          <p:cNvPr id="29" name="Oval 4"/>
          <p:cNvSpPr>
            <a:spLocks noChangeAspect="1"/>
          </p:cNvSpPr>
          <p:nvPr/>
        </p:nvSpPr>
        <p:spPr>
          <a:xfrm>
            <a:off x="4793842" y="4543343"/>
            <a:ext cx="450059" cy="45005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dirty="0">
                <a:solidFill>
                  <a:schemeClr val="bg1">
                    <a:lumMod val="95000"/>
                  </a:schemeClr>
                </a:solidFill>
                <a:latin typeface="FontAwesome" pitchFamily="2" charset="0"/>
              </a:rPr>
              <a:t></a:t>
            </a:r>
            <a:endParaRPr lang="id-ID" sz="2400" kern="1200" dirty="0">
              <a:solidFill>
                <a:schemeClr val="bg1">
                  <a:lumMod val="95000"/>
                </a:schemeClr>
              </a:solidFill>
              <a:latin typeface="FontAwesome" pitchFamily="2" charset="0"/>
            </a:endParaRPr>
          </a:p>
        </p:txBody>
      </p:sp>
      <p:grpSp>
        <p:nvGrpSpPr>
          <p:cNvPr id="30" name="Group 29"/>
          <p:cNvGrpSpPr/>
          <p:nvPr/>
        </p:nvGrpSpPr>
        <p:grpSpPr>
          <a:xfrm>
            <a:off x="8177479" y="4479320"/>
            <a:ext cx="616989" cy="612000"/>
            <a:chOff x="8418046" y="4183481"/>
            <a:chExt cx="616989" cy="612000"/>
          </a:xfrm>
        </p:grpSpPr>
        <p:sp>
          <p:nvSpPr>
            <p:cNvPr id="31" name="Rectangle 30"/>
            <p:cNvSpPr>
              <a:spLocks noChangeAspect="1"/>
            </p:cNvSpPr>
            <p:nvPr/>
          </p:nvSpPr>
          <p:spPr>
            <a:xfrm>
              <a:off x="8424256" y="4183481"/>
              <a:ext cx="610779" cy="612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lumMod val="65000"/>
                  </a:schemeClr>
                </a:solidFill>
              </a:endParaRPr>
            </a:p>
          </p:txBody>
        </p:sp>
        <p:cxnSp>
          <p:nvCxnSpPr>
            <p:cNvPr id="32" name="Straight Connector 31"/>
            <p:cNvCxnSpPr/>
            <p:nvPr/>
          </p:nvCxnSpPr>
          <p:spPr>
            <a:xfrm>
              <a:off x="8418046" y="4738314"/>
              <a:ext cx="604800" cy="0"/>
            </a:xfrm>
            <a:prstGeom prst="line">
              <a:avLst/>
            </a:prstGeom>
            <a:ln w="101600">
              <a:solidFill>
                <a:schemeClr val="accent5">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33" name="Group 32"/>
          <p:cNvGrpSpPr/>
          <p:nvPr/>
        </p:nvGrpSpPr>
        <p:grpSpPr>
          <a:xfrm>
            <a:off x="8178591" y="5206875"/>
            <a:ext cx="610779" cy="612000"/>
            <a:chOff x="8424256" y="4183481"/>
            <a:chExt cx="610779" cy="612000"/>
          </a:xfrm>
        </p:grpSpPr>
        <p:sp>
          <p:nvSpPr>
            <p:cNvPr id="34" name="Rectangle 33"/>
            <p:cNvSpPr>
              <a:spLocks noChangeAspect="1"/>
            </p:cNvSpPr>
            <p:nvPr/>
          </p:nvSpPr>
          <p:spPr>
            <a:xfrm>
              <a:off x="8424256" y="4183481"/>
              <a:ext cx="610779" cy="61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lumMod val="65000"/>
                  </a:schemeClr>
                </a:solidFill>
              </a:endParaRPr>
            </a:p>
          </p:txBody>
        </p:sp>
        <p:cxnSp>
          <p:nvCxnSpPr>
            <p:cNvPr id="35" name="Straight Connector 34"/>
            <p:cNvCxnSpPr/>
            <p:nvPr/>
          </p:nvCxnSpPr>
          <p:spPr>
            <a:xfrm>
              <a:off x="8427571" y="4738314"/>
              <a:ext cx="604800" cy="0"/>
            </a:xfrm>
            <a:prstGeom prst="line">
              <a:avLst/>
            </a:prstGeom>
            <a:ln w="101600">
              <a:solidFill>
                <a:schemeClr val="accent6">
                  <a:lumMod val="75000"/>
                  <a:alpha val="85000"/>
                </a:schemeClr>
              </a:solidFill>
            </a:ln>
          </p:spPr>
          <p:style>
            <a:lnRef idx="1">
              <a:schemeClr val="accent1"/>
            </a:lnRef>
            <a:fillRef idx="0">
              <a:schemeClr val="accent1"/>
            </a:fillRef>
            <a:effectRef idx="0">
              <a:schemeClr val="accent1"/>
            </a:effectRef>
            <a:fontRef idx="minor">
              <a:schemeClr val="tx1"/>
            </a:fontRef>
          </p:style>
        </p:cxnSp>
      </p:grpSp>
      <p:sp>
        <p:nvSpPr>
          <p:cNvPr id="36" name="Freeform 27"/>
          <p:cNvSpPr>
            <a:spLocks noChangeAspect="1" noEditPoints="1"/>
          </p:cNvSpPr>
          <p:nvPr/>
        </p:nvSpPr>
        <p:spPr bwMode="auto">
          <a:xfrm>
            <a:off x="8334024" y="5346108"/>
            <a:ext cx="300000" cy="214379"/>
          </a:xfrm>
          <a:custGeom>
            <a:avLst/>
            <a:gdLst>
              <a:gd name="T0" fmla="*/ 392 w 392"/>
              <a:gd name="T1" fmla="*/ 40 h 280"/>
              <a:gd name="T2" fmla="*/ 392 w 392"/>
              <a:gd name="T3" fmla="*/ 16 h 280"/>
              <a:gd name="T4" fmla="*/ 376 w 392"/>
              <a:gd name="T5" fmla="*/ 0 h 280"/>
              <a:gd name="T6" fmla="*/ 16 w 392"/>
              <a:gd name="T7" fmla="*/ 0 h 280"/>
              <a:gd name="T8" fmla="*/ 0 w 392"/>
              <a:gd name="T9" fmla="*/ 16 h 280"/>
              <a:gd name="T10" fmla="*/ 0 w 392"/>
              <a:gd name="T11" fmla="*/ 40 h 280"/>
              <a:gd name="T12" fmla="*/ 40 w 392"/>
              <a:gd name="T13" fmla="*/ 40 h 280"/>
              <a:gd name="T14" fmla="*/ 40 w 392"/>
              <a:gd name="T15" fmla="*/ 80 h 280"/>
              <a:gd name="T16" fmla="*/ 0 w 392"/>
              <a:gd name="T17" fmla="*/ 80 h 280"/>
              <a:gd name="T18" fmla="*/ 0 w 392"/>
              <a:gd name="T19" fmla="*/ 120 h 280"/>
              <a:gd name="T20" fmla="*/ 40 w 392"/>
              <a:gd name="T21" fmla="*/ 120 h 280"/>
              <a:gd name="T22" fmla="*/ 40 w 392"/>
              <a:gd name="T23" fmla="*/ 160 h 280"/>
              <a:gd name="T24" fmla="*/ 0 w 392"/>
              <a:gd name="T25" fmla="*/ 160 h 280"/>
              <a:gd name="T26" fmla="*/ 0 w 392"/>
              <a:gd name="T27" fmla="*/ 200 h 280"/>
              <a:gd name="T28" fmla="*/ 40 w 392"/>
              <a:gd name="T29" fmla="*/ 200 h 280"/>
              <a:gd name="T30" fmla="*/ 40 w 392"/>
              <a:gd name="T31" fmla="*/ 240 h 280"/>
              <a:gd name="T32" fmla="*/ 0 w 392"/>
              <a:gd name="T33" fmla="*/ 240 h 280"/>
              <a:gd name="T34" fmla="*/ 0 w 392"/>
              <a:gd name="T35" fmla="*/ 264 h 280"/>
              <a:gd name="T36" fmla="*/ 16 w 392"/>
              <a:gd name="T37" fmla="*/ 280 h 280"/>
              <a:gd name="T38" fmla="*/ 376 w 392"/>
              <a:gd name="T39" fmla="*/ 280 h 280"/>
              <a:gd name="T40" fmla="*/ 392 w 392"/>
              <a:gd name="T41" fmla="*/ 264 h 280"/>
              <a:gd name="T42" fmla="*/ 392 w 392"/>
              <a:gd name="T43" fmla="*/ 240 h 280"/>
              <a:gd name="T44" fmla="*/ 352 w 392"/>
              <a:gd name="T45" fmla="*/ 240 h 280"/>
              <a:gd name="T46" fmla="*/ 352 w 392"/>
              <a:gd name="T47" fmla="*/ 200 h 280"/>
              <a:gd name="T48" fmla="*/ 392 w 392"/>
              <a:gd name="T49" fmla="*/ 200 h 280"/>
              <a:gd name="T50" fmla="*/ 392 w 392"/>
              <a:gd name="T51" fmla="*/ 160 h 280"/>
              <a:gd name="T52" fmla="*/ 352 w 392"/>
              <a:gd name="T53" fmla="*/ 160 h 280"/>
              <a:gd name="T54" fmla="*/ 352 w 392"/>
              <a:gd name="T55" fmla="*/ 120 h 280"/>
              <a:gd name="T56" fmla="*/ 392 w 392"/>
              <a:gd name="T57" fmla="*/ 120 h 280"/>
              <a:gd name="T58" fmla="*/ 392 w 392"/>
              <a:gd name="T59" fmla="*/ 80 h 280"/>
              <a:gd name="T60" fmla="*/ 352 w 392"/>
              <a:gd name="T61" fmla="*/ 80 h 280"/>
              <a:gd name="T62" fmla="*/ 352 w 392"/>
              <a:gd name="T63" fmla="*/ 40 h 280"/>
              <a:gd name="T64" fmla="*/ 392 w 392"/>
              <a:gd name="T65" fmla="*/ 40 h 280"/>
              <a:gd name="T66" fmla="*/ 152 w 392"/>
              <a:gd name="T67" fmla="*/ 200 h 280"/>
              <a:gd name="T68" fmla="*/ 152 w 392"/>
              <a:gd name="T69" fmla="*/ 80 h 280"/>
              <a:gd name="T70" fmla="*/ 252 w 392"/>
              <a:gd name="T71" fmla="*/ 140 h 280"/>
              <a:gd name="T72" fmla="*/ 152 w 392"/>
              <a:gd name="T73" fmla="*/ 20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2" h="280">
                <a:moveTo>
                  <a:pt x="392" y="40"/>
                </a:moveTo>
                <a:cubicBezTo>
                  <a:pt x="392" y="16"/>
                  <a:pt x="392" y="16"/>
                  <a:pt x="392" y="16"/>
                </a:cubicBezTo>
                <a:cubicBezTo>
                  <a:pt x="392" y="7"/>
                  <a:pt x="385" y="0"/>
                  <a:pt x="376" y="0"/>
                </a:cubicBezTo>
                <a:cubicBezTo>
                  <a:pt x="16" y="0"/>
                  <a:pt x="16" y="0"/>
                  <a:pt x="16" y="0"/>
                </a:cubicBezTo>
                <a:cubicBezTo>
                  <a:pt x="7" y="0"/>
                  <a:pt x="0" y="7"/>
                  <a:pt x="0" y="16"/>
                </a:cubicBezTo>
                <a:cubicBezTo>
                  <a:pt x="0" y="40"/>
                  <a:pt x="0" y="40"/>
                  <a:pt x="0" y="40"/>
                </a:cubicBezTo>
                <a:cubicBezTo>
                  <a:pt x="40" y="40"/>
                  <a:pt x="40" y="40"/>
                  <a:pt x="40" y="40"/>
                </a:cubicBezTo>
                <a:cubicBezTo>
                  <a:pt x="40" y="80"/>
                  <a:pt x="40" y="80"/>
                  <a:pt x="40" y="80"/>
                </a:cubicBezTo>
                <a:cubicBezTo>
                  <a:pt x="0" y="80"/>
                  <a:pt x="0" y="80"/>
                  <a:pt x="0" y="80"/>
                </a:cubicBezTo>
                <a:cubicBezTo>
                  <a:pt x="0" y="120"/>
                  <a:pt x="0" y="120"/>
                  <a:pt x="0" y="120"/>
                </a:cubicBezTo>
                <a:cubicBezTo>
                  <a:pt x="40" y="120"/>
                  <a:pt x="40" y="120"/>
                  <a:pt x="40" y="120"/>
                </a:cubicBezTo>
                <a:cubicBezTo>
                  <a:pt x="40" y="160"/>
                  <a:pt x="40" y="160"/>
                  <a:pt x="40" y="160"/>
                </a:cubicBezTo>
                <a:cubicBezTo>
                  <a:pt x="0" y="160"/>
                  <a:pt x="0" y="160"/>
                  <a:pt x="0" y="160"/>
                </a:cubicBezTo>
                <a:cubicBezTo>
                  <a:pt x="0" y="200"/>
                  <a:pt x="0" y="200"/>
                  <a:pt x="0" y="200"/>
                </a:cubicBezTo>
                <a:cubicBezTo>
                  <a:pt x="40" y="200"/>
                  <a:pt x="40" y="200"/>
                  <a:pt x="40" y="200"/>
                </a:cubicBezTo>
                <a:cubicBezTo>
                  <a:pt x="40" y="240"/>
                  <a:pt x="40" y="240"/>
                  <a:pt x="40" y="240"/>
                </a:cubicBezTo>
                <a:cubicBezTo>
                  <a:pt x="0" y="240"/>
                  <a:pt x="0" y="240"/>
                  <a:pt x="0" y="240"/>
                </a:cubicBezTo>
                <a:cubicBezTo>
                  <a:pt x="0" y="264"/>
                  <a:pt x="0" y="264"/>
                  <a:pt x="0" y="264"/>
                </a:cubicBezTo>
                <a:cubicBezTo>
                  <a:pt x="0" y="273"/>
                  <a:pt x="7" y="280"/>
                  <a:pt x="16" y="280"/>
                </a:cubicBezTo>
                <a:cubicBezTo>
                  <a:pt x="376" y="280"/>
                  <a:pt x="376" y="280"/>
                  <a:pt x="376" y="280"/>
                </a:cubicBezTo>
                <a:cubicBezTo>
                  <a:pt x="385" y="280"/>
                  <a:pt x="392" y="273"/>
                  <a:pt x="392" y="264"/>
                </a:cubicBezTo>
                <a:cubicBezTo>
                  <a:pt x="392" y="240"/>
                  <a:pt x="392" y="240"/>
                  <a:pt x="392" y="240"/>
                </a:cubicBezTo>
                <a:cubicBezTo>
                  <a:pt x="352" y="240"/>
                  <a:pt x="352" y="240"/>
                  <a:pt x="352" y="240"/>
                </a:cubicBezTo>
                <a:cubicBezTo>
                  <a:pt x="352" y="200"/>
                  <a:pt x="352" y="200"/>
                  <a:pt x="352" y="200"/>
                </a:cubicBezTo>
                <a:cubicBezTo>
                  <a:pt x="392" y="200"/>
                  <a:pt x="392" y="200"/>
                  <a:pt x="392" y="200"/>
                </a:cubicBezTo>
                <a:cubicBezTo>
                  <a:pt x="392" y="160"/>
                  <a:pt x="392" y="160"/>
                  <a:pt x="392" y="160"/>
                </a:cubicBezTo>
                <a:cubicBezTo>
                  <a:pt x="352" y="160"/>
                  <a:pt x="352" y="160"/>
                  <a:pt x="352" y="160"/>
                </a:cubicBezTo>
                <a:cubicBezTo>
                  <a:pt x="352" y="120"/>
                  <a:pt x="352" y="120"/>
                  <a:pt x="352" y="120"/>
                </a:cubicBezTo>
                <a:cubicBezTo>
                  <a:pt x="392" y="120"/>
                  <a:pt x="392" y="120"/>
                  <a:pt x="392" y="120"/>
                </a:cubicBezTo>
                <a:cubicBezTo>
                  <a:pt x="392" y="80"/>
                  <a:pt x="392" y="80"/>
                  <a:pt x="392" y="80"/>
                </a:cubicBezTo>
                <a:cubicBezTo>
                  <a:pt x="352" y="80"/>
                  <a:pt x="352" y="80"/>
                  <a:pt x="352" y="80"/>
                </a:cubicBezTo>
                <a:cubicBezTo>
                  <a:pt x="352" y="40"/>
                  <a:pt x="352" y="40"/>
                  <a:pt x="352" y="40"/>
                </a:cubicBezTo>
                <a:lnTo>
                  <a:pt x="392" y="40"/>
                </a:lnTo>
                <a:close/>
                <a:moveTo>
                  <a:pt x="152" y="200"/>
                </a:moveTo>
                <a:cubicBezTo>
                  <a:pt x="152" y="80"/>
                  <a:pt x="152" y="80"/>
                  <a:pt x="152" y="80"/>
                </a:cubicBezTo>
                <a:cubicBezTo>
                  <a:pt x="252" y="140"/>
                  <a:pt x="252" y="140"/>
                  <a:pt x="252" y="140"/>
                </a:cubicBezTo>
                <a:lnTo>
                  <a:pt x="152" y="20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dirty="0">
              <a:solidFill>
                <a:schemeClr val="tx1">
                  <a:alpha val="75000"/>
                </a:schemeClr>
              </a:solidFill>
            </a:endParaRPr>
          </a:p>
        </p:txBody>
      </p:sp>
      <p:grpSp>
        <p:nvGrpSpPr>
          <p:cNvPr id="37" name="Group 36"/>
          <p:cNvGrpSpPr>
            <a:grpSpLocks noChangeAspect="1"/>
          </p:cNvGrpSpPr>
          <p:nvPr/>
        </p:nvGrpSpPr>
        <p:grpSpPr>
          <a:xfrm>
            <a:off x="8322590" y="4616628"/>
            <a:ext cx="321778" cy="251190"/>
            <a:chOff x="5838825" y="2538413"/>
            <a:chExt cx="490538" cy="396874"/>
          </a:xfrm>
          <a:solidFill>
            <a:schemeClr val="bg1"/>
          </a:solidFill>
        </p:grpSpPr>
        <p:sp>
          <p:nvSpPr>
            <p:cNvPr id="38" name="Freeform 35"/>
            <p:cNvSpPr>
              <a:spLocks noEditPoints="1"/>
            </p:cNvSpPr>
            <p:nvPr/>
          </p:nvSpPr>
          <p:spPr bwMode="auto">
            <a:xfrm>
              <a:off x="5838825" y="2587625"/>
              <a:ext cx="490538" cy="347662"/>
            </a:xfrm>
            <a:custGeom>
              <a:avLst/>
              <a:gdLst>
                <a:gd name="T0" fmla="*/ 121 w 130"/>
                <a:gd name="T1" fmla="*/ 0 h 92"/>
                <a:gd name="T2" fmla="*/ 9 w 130"/>
                <a:gd name="T3" fmla="*/ 0 h 92"/>
                <a:gd name="T4" fmla="*/ 0 w 130"/>
                <a:gd name="T5" fmla="*/ 9 h 92"/>
                <a:gd name="T6" fmla="*/ 0 w 130"/>
                <a:gd name="T7" fmla="*/ 83 h 92"/>
                <a:gd name="T8" fmla="*/ 9 w 130"/>
                <a:gd name="T9" fmla="*/ 92 h 92"/>
                <a:gd name="T10" fmla="*/ 121 w 130"/>
                <a:gd name="T11" fmla="*/ 92 h 92"/>
                <a:gd name="T12" fmla="*/ 130 w 130"/>
                <a:gd name="T13" fmla="*/ 83 h 92"/>
                <a:gd name="T14" fmla="*/ 130 w 130"/>
                <a:gd name="T15" fmla="*/ 9 h 92"/>
                <a:gd name="T16" fmla="*/ 121 w 130"/>
                <a:gd name="T17" fmla="*/ 0 h 92"/>
                <a:gd name="T18" fmla="*/ 47 w 130"/>
                <a:gd name="T19" fmla="*/ 81 h 92"/>
                <a:gd name="T20" fmla="*/ 12 w 130"/>
                <a:gd name="T21" fmla="*/ 46 h 92"/>
                <a:gd name="T22" fmla="*/ 47 w 130"/>
                <a:gd name="T23" fmla="*/ 11 h 92"/>
                <a:gd name="T24" fmla="*/ 82 w 130"/>
                <a:gd name="T25" fmla="*/ 46 h 92"/>
                <a:gd name="T26" fmla="*/ 47 w 130"/>
                <a:gd name="T27" fmla="*/ 81 h 92"/>
                <a:gd name="T28" fmla="*/ 116 w 130"/>
                <a:gd name="T29" fmla="*/ 19 h 92"/>
                <a:gd name="T30" fmla="*/ 105 w 130"/>
                <a:gd name="T31" fmla="*/ 19 h 92"/>
                <a:gd name="T32" fmla="*/ 99 w 130"/>
                <a:gd name="T33" fmla="*/ 13 h 92"/>
                <a:gd name="T34" fmla="*/ 105 w 130"/>
                <a:gd name="T35" fmla="*/ 7 h 92"/>
                <a:gd name="T36" fmla="*/ 116 w 130"/>
                <a:gd name="T37" fmla="*/ 7 h 92"/>
                <a:gd name="T38" fmla="*/ 122 w 130"/>
                <a:gd name="T39" fmla="*/ 13 h 92"/>
                <a:gd name="T40" fmla="*/ 116 w 130"/>
                <a:gd name="T41"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92">
                  <a:moveTo>
                    <a:pt x="121" y="0"/>
                  </a:moveTo>
                  <a:cubicBezTo>
                    <a:pt x="9" y="0"/>
                    <a:pt x="9" y="0"/>
                    <a:pt x="9" y="0"/>
                  </a:cubicBezTo>
                  <a:cubicBezTo>
                    <a:pt x="4" y="0"/>
                    <a:pt x="0" y="4"/>
                    <a:pt x="0" y="9"/>
                  </a:cubicBezTo>
                  <a:cubicBezTo>
                    <a:pt x="0" y="83"/>
                    <a:pt x="0" y="83"/>
                    <a:pt x="0" y="83"/>
                  </a:cubicBezTo>
                  <a:cubicBezTo>
                    <a:pt x="0" y="88"/>
                    <a:pt x="4" y="92"/>
                    <a:pt x="9" y="92"/>
                  </a:cubicBezTo>
                  <a:cubicBezTo>
                    <a:pt x="121" y="92"/>
                    <a:pt x="121" y="92"/>
                    <a:pt x="121" y="92"/>
                  </a:cubicBezTo>
                  <a:cubicBezTo>
                    <a:pt x="126" y="92"/>
                    <a:pt x="130" y="88"/>
                    <a:pt x="130" y="83"/>
                  </a:cubicBezTo>
                  <a:cubicBezTo>
                    <a:pt x="130" y="9"/>
                    <a:pt x="130" y="9"/>
                    <a:pt x="130" y="9"/>
                  </a:cubicBezTo>
                  <a:cubicBezTo>
                    <a:pt x="130" y="4"/>
                    <a:pt x="126" y="0"/>
                    <a:pt x="121" y="0"/>
                  </a:cubicBezTo>
                  <a:close/>
                  <a:moveTo>
                    <a:pt x="47" y="81"/>
                  </a:moveTo>
                  <a:cubicBezTo>
                    <a:pt x="28" y="81"/>
                    <a:pt x="12" y="66"/>
                    <a:pt x="12" y="46"/>
                  </a:cubicBezTo>
                  <a:cubicBezTo>
                    <a:pt x="12" y="27"/>
                    <a:pt x="28" y="11"/>
                    <a:pt x="47" y="11"/>
                  </a:cubicBezTo>
                  <a:cubicBezTo>
                    <a:pt x="67" y="11"/>
                    <a:pt x="82" y="27"/>
                    <a:pt x="82" y="46"/>
                  </a:cubicBezTo>
                  <a:cubicBezTo>
                    <a:pt x="82" y="66"/>
                    <a:pt x="67" y="81"/>
                    <a:pt x="47" y="81"/>
                  </a:cubicBezTo>
                  <a:close/>
                  <a:moveTo>
                    <a:pt x="116" y="19"/>
                  </a:moveTo>
                  <a:cubicBezTo>
                    <a:pt x="105" y="19"/>
                    <a:pt x="105" y="19"/>
                    <a:pt x="105" y="19"/>
                  </a:cubicBezTo>
                  <a:cubicBezTo>
                    <a:pt x="101" y="19"/>
                    <a:pt x="99" y="17"/>
                    <a:pt x="99" y="13"/>
                  </a:cubicBezTo>
                  <a:cubicBezTo>
                    <a:pt x="99" y="10"/>
                    <a:pt x="101" y="7"/>
                    <a:pt x="105" y="7"/>
                  </a:cubicBezTo>
                  <a:cubicBezTo>
                    <a:pt x="116" y="7"/>
                    <a:pt x="116" y="7"/>
                    <a:pt x="116" y="7"/>
                  </a:cubicBezTo>
                  <a:cubicBezTo>
                    <a:pt x="119" y="7"/>
                    <a:pt x="122" y="10"/>
                    <a:pt x="122" y="13"/>
                  </a:cubicBezTo>
                  <a:cubicBezTo>
                    <a:pt x="122" y="17"/>
                    <a:pt x="119" y="19"/>
                    <a:pt x="11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Rectangle 36"/>
            <p:cNvSpPr>
              <a:spLocks noChangeArrowheads="1"/>
            </p:cNvSpPr>
            <p:nvPr/>
          </p:nvSpPr>
          <p:spPr bwMode="auto">
            <a:xfrm>
              <a:off x="5888038" y="2538413"/>
              <a:ext cx="10160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Oval 37"/>
            <p:cNvSpPr>
              <a:spLocks noChangeArrowheads="1"/>
            </p:cNvSpPr>
            <p:nvPr/>
          </p:nvSpPr>
          <p:spPr bwMode="auto">
            <a:xfrm>
              <a:off x="5951538" y="2697163"/>
              <a:ext cx="128588" cy="1285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1" name="Content Placeholder 2"/>
          <p:cNvSpPr txBox="1">
            <a:spLocks/>
          </p:cNvSpPr>
          <p:nvPr/>
        </p:nvSpPr>
        <p:spPr>
          <a:xfrm>
            <a:off x="1891061" y="4406750"/>
            <a:ext cx="2418721" cy="68457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400" b="1" dirty="0" smtClean="0">
                <a:solidFill>
                  <a:schemeClr val="accent1"/>
                </a:solidFill>
                <a:ea typeface="Roboto" panose="02000000000000000000" pitchFamily="2" charset="0"/>
              </a:rPr>
              <a:t>DESIGN</a:t>
            </a:r>
          </a:p>
          <a:p>
            <a:pPr marL="0" indent="0">
              <a:buNone/>
            </a:pPr>
            <a:r>
              <a:rPr lang="en-US" sz="1000" dirty="0" err="1" smtClean="0">
                <a:solidFill>
                  <a:schemeClr val="bg1">
                    <a:lumMod val="65000"/>
                  </a:schemeClr>
                </a:solidFill>
                <a:ea typeface="Roboto" panose="02000000000000000000" pitchFamily="2" charset="0"/>
              </a:rPr>
              <a:t>Lorem</a:t>
            </a:r>
            <a:r>
              <a:rPr lang="en-US" sz="1000" dirty="0" smtClean="0">
                <a:solidFill>
                  <a:schemeClr val="bg1">
                    <a:lumMod val="65000"/>
                  </a:schemeClr>
                </a:solidFill>
                <a:ea typeface="Roboto" panose="02000000000000000000" pitchFamily="2" charset="0"/>
              </a:rPr>
              <a:t> </a:t>
            </a:r>
            <a:r>
              <a:rPr lang="en-US" sz="1000" dirty="0">
                <a:solidFill>
                  <a:schemeClr val="bg1">
                    <a:lumMod val="65000"/>
                  </a:schemeClr>
                </a:solidFill>
                <a:ea typeface="Roboto" panose="02000000000000000000" pitchFamily="2" charset="0"/>
              </a:rPr>
              <a:t>ipsum dolor sit amet, consectetur adipiscing elit. Fusce suscipit neque non </a:t>
            </a:r>
            <a:r>
              <a:rPr lang="en-US" sz="1000" dirty="0" err="1">
                <a:solidFill>
                  <a:schemeClr val="bg1">
                    <a:lumMod val="65000"/>
                  </a:schemeClr>
                </a:solidFill>
                <a:ea typeface="Roboto" panose="02000000000000000000" pitchFamily="2" charset="0"/>
              </a:rPr>
              <a:t>libero</a:t>
            </a:r>
            <a:r>
              <a:rPr lang="en-US" sz="1000" dirty="0">
                <a:solidFill>
                  <a:schemeClr val="bg1">
                    <a:lumMod val="65000"/>
                  </a:schemeClr>
                </a:solidFill>
                <a:ea typeface="Roboto" panose="02000000000000000000" pitchFamily="2" charset="0"/>
              </a:rPr>
              <a:t> </a:t>
            </a:r>
            <a:r>
              <a:rPr lang="en-US" sz="1000" dirty="0" err="1" smtClean="0">
                <a:solidFill>
                  <a:schemeClr val="bg1">
                    <a:lumMod val="65000"/>
                  </a:schemeClr>
                </a:solidFill>
                <a:ea typeface="Roboto" panose="02000000000000000000" pitchFamily="2" charset="0"/>
              </a:rPr>
              <a:t>aliquam</a:t>
            </a:r>
            <a:endParaRPr lang="en-US" sz="1000" dirty="0">
              <a:solidFill>
                <a:schemeClr val="bg1">
                  <a:lumMod val="65000"/>
                </a:schemeClr>
              </a:solidFill>
              <a:ea typeface="Roboto" panose="02000000000000000000" pitchFamily="2" charset="0"/>
            </a:endParaRPr>
          </a:p>
        </p:txBody>
      </p:sp>
      <p:sp>
        <p:nvSpPr>
          <p:cNvPr id="42" name="Content Placeholder 2"/>
          <p:cNvSpPr txBox="1">
            <a:spLocks/>
          </p:cNvSpPr>
          <p:nvPr/>
        </p:nvSpPr>
        <p:spPr>
          <a:xfrm>
            <a:off x="1896886" y="5120695"/>
            <a:ext cx="2418721" cy="68457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400" b="1" dirty="0" smtClean="0">
                <a:solidFill>
                  <a:schemeClr val="accent2"/>
                </a:solidFill>
                <a:ea typeface="Roboto" panose="02000000000000000000" pitchFamily="2" charset="0"/>
              </a:rPr>
              <a:t>CHART</a:t>
            </a:r>
          </a:p>
          <a:p>
            <a:pPr marL="0" indent="0">
              <a:buNone/>
            </a:pPr>
            <a:r>
              <a:rPr lang="en-US" sz="1000" dirty="0" err="1" smtClean="0">
                <a:solidFill>
                  <a:schemeClr val="bg1">
                    <a:lumMod val="65000"/>
                  </a:schemeClr>
                </a:solidFill>
                <a:ea typeface="Roboto" panose="02000000000000000000" pitchFamily="2" charset="0"/>
              </a:rPr>
              <a:t>Lorem</a:t>
            </a:r>
            <a:r>
              <a:rPr lang="en-US" sz="1000" dirty="0" smtClean="0">
                <a:solidFill>
                  <a:schemeClr val="bg1">
                    <a:lumMod val="65000"/>
                  </a:schemeClr>
                </a:solidFill>
                <a:ea typeface="Roboto" panose="02000000000000000000" pitchFamily="2" charset="0"/>
              </a:rPr>
              <a:t> </a:t>
            </a:r>
            <a:r>
              <a:rPr lang="en-US" sz="1000" dirty="0">
                <a:solidFill>
                  <a:schemeClr val="bg1">
                    <a:lumMod val="65000"/>
                  </a:schemeClr>
                </a:solidFill>
                <a:ea typeface="Roboto" panose="02000000000000000000" pitchFamily="2" charset="0"/>
              </a:rPr>
              <a:t>ipsum dolor sit amet, consectetur adipiscing elit. Fusce suscipit neque non </a:t>
            </a:r>
            <a:r>
              <a:rPr lang="en-US" sz="1000" dirty="0" err="1">
                <a:solidFill>
                  <a:schemeClr val="bg1">
                    <a:lumMod val="65000"/>
                  </a:schemeClr>
                </a:solidFill>
                <a:ea typeface="Roboto" panose="02000000000000000000" pitchFamily="2" charset="0"/>
              </a:rPr>
              <a:t>libero</a:t>
            </a:r>
            <a:r>
              <a:rPr lang="en-US" sz="1000" dirty="0">
                <a:solidFill>
                  <a:schemeClr val="bg1">
                    <a:lumMod val="65000"/>
                  </a:schemeClr>
                </a:solidFill>
                <a:ea typeface="Roboto" panose="02000000000000000000" pitchFamily="2" charset="0"/>
              </a:rPr>
              <a:t> </a:t>
            </a:r>
            <a:r>
              <a:rPr lang="en-US" sz="1000" dirty="0" err="1" smtClean="0">
                <a:solidFill>
                  <a:schemeClr val="bg1">
                    <a:lumMod val="65000"/>
                  </a:schemeClr>
                </a:solidFill>
                <a:ea typeface="Roboto" panose="02000000000000000000" pitchFamily="2" charset="0"/>
              </a:rPr>
              <a:t>aliquam</a:t>
            </a:r>
            <a:endParaRPr lang="en-US" sz="1000" dirty="0">
              <a:solidFill>
                <a:schemeClr val="bg1">
                  <a:lumMod val="65000"/>
                </a:schemeClr>
              </a:solidFill>
              <a:ea typeface="Roboto" panose="02000000000000000000" pitchFamily="2" charset="0"/>
            </a:endParaRPr>
          </a:p>
        </p:txBody>
      </p:sp>
      <p:sp>
        <p:nvSpPr>
          <p:cNvPr id="43" name="Content Placeholder 2"/>
          <p:cNvSpPr txBox="1">
            <a:spLocks/>
          </p:cNvSpPr>
          <p:nvPr/>
        </p:nvSpPr>
        <p:spPr>
          <a:xfrm>
            <a:off x="5440756" y="4407654"/>
            <a:ext cx="2418721" cy="68457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400" b="1" dirty="0" smtClean="0">
                <a:solidFill>
                  <a:schemeClr val="accent3"/>
                </a:solidFill>
                <a:ea typeface="Roboto" panose="02000000000000000000" pitchFamily="2" charset="0"/>
              </a:rPr>
              <a:t>EDITING</a:t>
            </a:r>
          </a:p>
          <a:p>
            <a:pPr marL="0" indent="0">
              <a:buNone/>
            </a:pPr>
            <a:r>
              <a:rPr lang="en-US" sz="1000" dirty="0" err="1" smtClean="0">
                <a:solidFill>
                  <a:schemeClr val="bg1">
                    <a:lumMod val="65000"/>
                  </a:schemeClr>
                </a:solidFill>
                <a:ea typeface="Roboto" panose="02000000000000000000" pitchFamily="2" charset="0"/>
              </a:rPr>
              <a:t>Lorem</a:t>
            </a:r>
            <a:r>
              <a:rPr lang="en-US" sz="1000" dirty="0" smtClean="0">
                <a:solidFill>
                  <a:schemeClr val="bg1">
                    <a:lumMod val="65000"/>
                  </a:schemeClr>
                </a:solidFill>
                <a:ea typeface="Roboto" panose="02000000000000000000" pitchFamily="2" charset="0"/>
              </a:rPr>
              <a:t> </a:t>
            </a:r>
            <a:r>
              <a:rPr lang="en-US" sz="1000" dirty="0">
                <a:solidFill>
                  <a:schemeClr val="bg1">
                    <a:lumMod val="65000"/>
                  </a:schemeClr>
                </a:solidFill>
                <a:ea typeface="Roboto" panose="02000000000000000000" pitchFamily="2" charset="0"/>
              </a:rPr>
              <a:t>ipsum dolor sit amet, consectetur adipiscing elit. Fusce suscipit neque non </a:t>
            </a:r>
            <a:r>
              <a:rPr lang="en-US" sz="1000" dirty="0" err="1">
                <a:solidFill>
                  <a:schemeClr val="bg1">
                    <a:lumMod val="65000"/>
                  </a:schemeClr>
                </a:solidFill>
                <a:ea typeface="Roboto" panose="02000000000000000000" pitchFamily="2" charset="0"/>
              </a:rPr>
              <a:t>libero</a:t>
            </a:r>
            <a:r>
              <a:rPr lang="en-US" sz="1000" dirty="0">
                <a:solidFill>
                  <a:schemeClr val="bg1">
                    <a:lumMod val="65000"/>
                  </a:schemeClr>
                </a:solidFill>
                <a:ea typeface="Roboto" panose="02000000000000000000" pitchFamily="2" charset="0"/>
              </a:rPr>
              <a:t> </a:t>
            </a:r>
            <a:r>
              <a:rPr lang="en-US" sz="1000" dirty="0" err="1" smtClean="0">
                <a:solidFill>
                  <a:schemeClr val="bg1">
                    <a:lumMod val="65000"/>
                  </a:schemeClr>
                </a:solidFill>
                <a:ea typeface="Roboto" panose="02000000000000000000" pitchFamily="2" charset="0"/>
              </a:rPr>
              <a:t>aliquam</a:t>
            </a:r>
            <a:endParaRPr lang="en-US" sz="1000" dirty="0">
              <a:solidFill>
                <a:schemeClr val="bg1">
                  <a:lumMod val="65000"/>
                </a:schemeClr>
              </a:solidFill>
              <a:ea typeface="Roboto" panose="02000000000000000000" pitchFamily="2" charset="0"/>
            </a:endParaRPr>
          </a:p>
        </p:txBody>
      </p:sp>
      <p:sp>
        <p:nvSpPr>
          <p:cNvPr id="44" name="Content Placeholder 2"/>
          <p:cNvSpPr txBox="1">
            <a:spLocks/>
          </p:cNvSpPr>
          <p:nvPr/>
        </p:nvSpPr>
        <p:spPr>
          <a:xfrm>
            <a:off x="5446581" y="5121599"/>
            <a:ext cx="2418721" cy="68457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400" b="1" dirty="0" smtClean="0">
                <a:solidFill>
                  <a:schemeClr val="accent4"/>
                </a:solidFill>
                <a:ea typeface="Roboto" panose="02000000000000000000" pitchFamily="2" charset="0"/>
              </a:rPr>
              <a:t>AUDIO</a:t>
            </a:r>
          </a:p>
          <a:p>
            <a:pPr marL="0" indent="0">
              <a:buNone/>
            </a:pPr>
            <a:r>
              <a:rPr lang="en-US" sz="1000" dirty="0" err="1" smtClean="0">
                <a:solidFill>
                  <a:schemeClr val="bg1">
                    <a:lumMod val="65000"/>
                  </a:schemeClr>
                </a:solidFill>
                <a:ea typeface="Roboto" panose="02000000000000000000" pitchFamily="2" charset="0"/>
              </a:rPr>
              <a:t>Lorem</a:t>
            </a:r>
            <a:r>
              <a:rPr lang="en-US" sz="1000" dirty="0" smtClean="0">
                <a:solidFill>
                  <a:schemeClr val="bg1">
                    <a:lumMod val="65000"/>
                  </a:schemeClr>
                </a:solidFill>
                <a:ea typeface="Roboto" panose="02000000000000000000" pitchFamily="2" charset="0"/>
              </a:rPr>
              <a:t> </a:t>
            </a:r>
            <a:r>
              <a:rPr lang="en-US" sz="1000" dirty="0">
                <a:solidFill>
                  <a:schemeClr val="bg1">
                    <a:lumMod val="65000"/>
                  </a:schemeClr>
                </a:solidFill>
                <a:ea typeface="Roboto" panose="02000000000000000000" pitchFamily="2" charset="0"/>
              </a:rPr>
              <a:t>ipsum dolor sit amet, consectetur adipiscing elit. Fusce suscipit neque non </a:t>
            </a:r>
            <a:r>
              <a:rPr lang="en-US" sz="1000" dirty="0" err="1">
                <a:solidFill>
                  <a:schemeClr val="bg1">
                    <a:lumMod val="65000"/>
                  </a:schemeClr>
                </a:solidFill>
                <a:ea typeface="Roboto" panose="02000000000000000000" pitchFamily="2" charset="0"/>
              </a:rPr>
              <a:t>libero</a:t>
            </a:r>
            <a:r>
              <a:rPr lang="en-US" sz="1000" dirty="0">
                <a:solidFill>
                  <a:schemeClr val="bg1">
                    <a:lumMod val="65000"/>
                  </a:schemeClr>
                </a:solidFill>
                <a:ea typeface="Roboto" panose="02000000000000000000" pitchFamily="2" charset="0"/>
              </a:rPr>
              <a:t> </a:t>
            </a:r>
            <a:r>
              <a:rPr lang="en-US" sz="1000" dirty="0" err="1" smtClean="0">
                <a:solidFill>
                  <a:schemeClr val="bg1">
                    <a:lumMod val="65000"/>
                  </a:schemeClr>
                </a:solidFill>
                <a:ea typeface="Roboto" panose="02000000000000000000" pitchFamily="2" charset="0"/>
              </a:rPr>
              <a:t>aliquam</a:t>
            </a:r>
            <a:endParaRPr lang="en-US" sz="1000" dirty="0">
              <a:solidFill>
                <a:schemeClr val="bg1">
                  <a:lumMod val="65000"/>
                </a:schemeClr>
              </a:solidFill>
              <a:ea typeface="Roboto" panose="02000000000000000000" pitchFamily="2" charset="0"/>
            </a:endParaRPr>
          </a:p>
        </p:txBody>
      </p:sp>
      <p:sp>
        <p:nvSpPr>
          <p:cNvPr id="45" name="Content Placeholder 2"/>
          <p:cNvSpPr txBox="1">
            <a:spLocks/>
          </p:cNvSpPr>
          <p:nvPr/>
        </p:nvSpPr>
        <p:spPr>
          <a:xfrm>
            <a:off x="8923329" y="4406750"/>
            <a:ext cx="2418721" cy="68457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400" b="1" dirty="0" smtClean="0">
                <a:solidFill>
                  <a:schemeClr val="accent5"/>
                </a:solidFill>
                <a:ea typeface="Roboto" panose="02000000000000000000" pitchFamily="2" charset="0"/>
              </a:rPr>
              <a:t>PHOTO</a:t>
            </a:r>
          </a:p>
          <a:p>
            <a:pPr marL="0" indent="0">
              <a:buNone/>
            </a:pPr>
            <a:r>
              <a:rPr lang="en-US" sz="1000" dirty="0" err="1" smtClean="0">
                <a:solidFill>
                  <a:schemeClr val="bg1">
                    <a:lumMod val="65000"/>
                  </a:schemeClr>
                </a:solidFill>
                <a:ea typeface="Roboto" panose="02000000000000000000" pitchFamily="2" charset="0"/>
              </a:rPr>
              <a:t>Lorem</a:t>
            </a:r>
            <a:r>
              <a:rPr lang="en-US" sz="1000" dirty="0" smtClean="0">
                <a:solidFill>
                  <a:schemeClr val="bg1">
                    <a:lumMod val="65000"/>
                  </a:schemeClr>
                </a:solidFill>
                <a:ea typeface="Roboto" panose="02000000000000000000" pitchFamily="2" charset="0"/>
              </a:rPr>
              <a:t> </a:t>
            </a:r>
            <a:r>
              <a:rPr lang="en-US" sz="1000" dirty="0">
                <a:solidFill>
                  <a:schemeClr val="bg1">
                    <a:lumMod val="65000"/>
                  </a:schemeClr>
                </a:solidFill>
                <a:ea typeface="Roboto" panose="02000000000000000000" pitchFamily="2" charset="0"/>
              </a:rPr>
              <a:t>ipsum dolor sit amet, consectetur adipiscing elit. Fusce suscipit neque non </a:t>
            </a:r>
            <a:r>
              <a:rPr lang="en-US" sz="1000" dirty="0" err="1">
                <a:solidFill>
                  <a:schemeClr val="bg1">
                    <a:lumMod val="65000"/>
                  </a:schemeClr>
                </a:solidFill>
                <a:ea typeface="Roboto" panose="02000000000000000000" pitchFamily="2" charset="0"/>
              </a:rPr>
              <a:t>libero</a:t>
            </a:r>
            <a:r>
              <a:rPr lang="en-US" sz="1000" dirty="0">
                <a:solidFill>
                  <a:schemeClr val="bg1">
                    <a:lumMod val="65000"/>
                  </a:schemeClr>
                </a:solidFill>
                <a:ea typeface="Roboto" panose="02000000000000000000" pitchFamily="2" charset="0"/>
              </a:rPr>
              <a:t> </a:t>
            </a:r>
            <a:r>
              <a:rPr lang="en-US" sz="1000" dirty="0" err="1" smtClean="0">
                <a:solidFill>
                  <a:schemeClr val="bg1">
                    <a:lumMod val="65000"/>
                  </a:schemeClr>
                </a:solidFill>
                <a:ea typeface="Roboto" panose="02000000000000000000" pitchFamily="2" charset="0"/>
              </a:rPr>
              <a:t>aliquam</a:t>
            </a:r>
            <a:endParaRPr lang="en-US" sz="1000" dirty="0">
              <a:solidFill>
                <a:schemeClr val="bg1">
                  <a:lumMod val="65000"/>
                </a:schemeClr>
              </a:solidFill>
              <a:ea typeface="Roboto" panose="02000000000000000000" pitchFamily="2" charset="0"/>
            </a:endParaRPr>
          </a:p>
        </p:txBody>
      </p:sp>
      <p:sp>
        <p:nvSpPr>
          <p:cNvPr id="46" name="Content Placeholder 2"/>
          <p:cNvSpPr txBox="1">
            <a:spLocks/>
          </p:cNvSpPr>
          <p:nvPr/>
        </p:nvSpPr>
        <p:spPr>
          <a:xfrm>
            <a:off x="8929154" y="5120695"/>
            <a:ext cx="2418721" cy="68457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400" b="1" dirty="0" smtClean="0">
                <a:solidFill>
                  <a:schemeClr val="accent6"/>
                </a:solidFill>
                <a:ea typeface="Roboto" panose="02000000000000000000" pitchFamily="2" charset="0"/>
              </a:rPr>
              <a:t>FILM</a:t>
            </a:r>
          </a:p>
          <a:p>
            <a:pPr marL="0" indent="0">
              <a:buNone/>
            </a:pPr>
            <a:r>
              <a:rPr lang="en-US" sz="1000" dirty="0" err="1" smtClean="0">
                <a:solidFill>
                  <a:schemeClr val="bg1">
                    <a:lumMod val="65000"/>
                  </a:schemeClr>
                </a:solidFill>
                <a:ea typeface="Roboto" panose="02000000000000000000" pitchFamily="2" charset="0"/>
              </a:rPr>
              <a:t>Lorem</a:t>
            </a:r>
            <a:r>
              <a:rPr lang="en-US" sz="1000" dirty="0" smtClean="0">
                <a:solidFill>
                  <a:schemeClr val="bg1">
                    <a:lumMod val="65000"/>
                  </a:schemeClr>
                </a:solidFill>
                <a:ea typeface="Roboto" panose="02000000000000000000" pitchFamily="2" charset="0"/>
              </a:rPr>
              <a:t> </a:t>
            </a:r>
            <a:r>
              <a:rPr lang="en-US" sz="1000" dirty="0">
                <a:solidFill>
                  <a:schemeClr val="bg1">
                    <a:lumMod val="65000"/>
                  </a:schemeClr>
                </a:solidFill>
                <a:ea typeface="Roboto" panose="02000000000000000000" pitchFamily="2" charset="0"/>
              </a:rPr>
              <a:t>ipsum dolor sit amet, consectetur adipiscing elit. Fusce suscipit neque non </a:t>
            </a:r>
            <a:r>
              <a:rPr lang="en-US" sz="1000" dirty="0" err="1">
                <a:solidFill>
                  <a:schemeClr val="bg1">
                    <a:lumMod val="65000"/>
                  </a:schemeClr>
                </a:solidFill>
                <a:ea typeface="Roboto" panose="02000000000000000000" pitchFamily="2" charset="0"/>
              </a:rPr>
              <a:t>libero</a:t>
            </a:r>
            <a:r>
              <a:rPr lang="en-US" sz="1000" dirty="0">
                <a:solidFill>
                  <a:schemeClr val="bg1">
                    <a:lumMod val="65000"/>
                  </a:schemeClr>
                </a:solidFill>
                <a:ea typeface="Roboto" panose="02000000000000000000" pitchFamily="2" charset="0"/>
              </a:rPr>
              <a:t> </a:t>
            </a:r>
            <a:r>
              <a:rPr lang="en-US" sz="1000" dirty="0" err="1" smtClean="0">
                <a:solidFill>
                  <a:schemeClr val="bg1">
                    <a:lumMod val="65000"/>
                  </a:schemeClr>
                </a:solidFill>
                <a:ea typeface="Roboto" panose="02000000000000000000" pitchFamily="2" charset="0"/>
              </a:rPr>
              <a:t>aliquam</a:t>
            </a:r>
            <a:endParaRPr lang="en-US" sz="1000" dirty="0">
              <a:solidFill>
                <a:schemeClr val="bg1">
                  <a:lumMod val="65000"/>
                </a:schemeClr>
              </a:solidFill>
              <a:ea typeface="Roboto" panose="02000000000000000000" pitchFamily="2" charset="0"/>
            </a:endParaRPr>
          </a:p>
        </p:txBody>
      </p:sp>
      <p:cxnSp>
        <p:nvCxnSpPr>
          <p:cNvPr id="47" name="Straight Connector 46"/>
          <p:cNvCxnSpPr/>
          <p:nvPr/>
        </p:nvCxnSpPr>
        <p:spPr>
          <a:xfrm>
            <a:off x="1063048" y="4282283"/>
            <a:ext cx="10080000" cy="0"/>
          </a:xfrm>
          <a:prstGeom prst="line">
            <a:avLst/>
          </a:prstGeom>
          <a:ln w="12700">
            <a:solidFill>
              <a:schemeClr val="bg1">
                <a:lumMod val="75000"/>
              </a:schemeClr>
            </a:solidFill>
            <a:prstDash val="sys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48" name="Content Placeholder 2"/>
          <p:cNvSpPr txBox="1">
            <a:spLocks/>
          </p:cNvSpPr>
          <p:nvPr/>
        </p:nvSpPr>
        <p:spPr>
          <a:xfrm>
            <a:off x="1977497" y="3877617"/>
            <a:ext cx="1800000" cy="2596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1400" b="1" dirty="0" smtClean="0">
                <a:solidFill>
                  <a:schemeClr val="tx1">
                    <a:lumMod val="65000"/>
                    <a:lumOff val="35000"/>
                  </a:schemeClr>
                </a:solidFill>
                <a:ea typeface="Roboto" panose="02000000000000000000" pitchFamily="2" charset="0"/>
              </a:rPr>
              <a:t>LAPTOP</a:t>
            </a:r>
            <a:endParaRPr lang="en-US" sz="1000" dirty="0">
              <a:solidFill>
                <a:schemeClr val="tx1">
                  <a:lumMod val="65000"/>
                  <a:lumOff val="35000"/>
                </a:schemeClr>
              </a:solidFill>
              <a:ea typeface="Roboto" panose="02000000000000000000" pitchFamily="2" charset="0"/>
            </a:endParaRPr>
          </a:p>
        </p:txBody>
      </p:sp>
      <p:sp>
        <p:nvSpPr>
          <p:cNvPr id="49" name="Content Placeholder 2"/>
          <p:cNvSpPr txBox="1">
            <a:spLocks/>
          </p:cNvSpPr>
          <p:nvPr/>
        </p:nvSpPr>
        <p:spPr>
          <a:xfrm>
            <a:off x="5854839" y="3900980"/>
            <a:ext cx="1800000" cy="2596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1400" b="1" dirty="0" smtClean="0">
                <a:solidFill>
                  <a:schemeClr val="tx1">
                    <a:lumMod val="65000"/>
                    <a:lumOff val="35000"/>
                  </a:schemeClr>
                </a:solidFill>
                <a:ea typeface="Roboto" panose="02000000000000000000" pitchFamily="2" charset="0"/>
              </a:rPr>
              <a:t>TABLET</a:t>
            </a:r>
            <a:endParaRPr lang="en-US" sz="1000" dirty="0">
              <a:solidFill>
                <a:schemeClr val="tx1">
                  <a:lumMod val="65000"/>
                  <a:lumOff val="35000"/>
                </a:schemeClr>
              </a:solidFill>
              <a:ea typeface="Roboto" panose="02000000000000000000" pitchFamily="2" charset="0"/>
            </a:endParaRPr>
          </a:p>
        </p:txBody>
      </p:sp>
      <p:sp>
        <p:nvSpPr>
          <p:cNvPr id="50" name="Content Placeholder 2"/>
          <p:cNvSpPr txBox="1">
            <a:spLocks/>
          </p:cNvSpPr>
          <p:nvPr/>
        </p:nvSpPr>
        <p:spPr>
          <a:xfrm>
            <a:off x="8716946" y="3875039"/>
            <a:ext cx="1800000" cy="2596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1400" b="1" dirty="0" smtClean="0">
                <a:solidFill>
                  <a:schemeClr val="tx1">
                    <a:lumMod val="65000"/>
                    <a:lumOff val="35000"/>
                  </a:schemeClr>
                </a:solidFill>
                <a:ea typeface="Roboto" panose="02000000000000000000" pitchFamily="2" charset="0"/>
              </a:rPr>
              <a:t>MOBILE</a:t>
            </a:r>
            <a:endParaRPr lang="en-US" sz="1000" dirty="0">
              <a:solidFill>
                <a:schemeClr val="tx1">
                  <a:lumMod val="65000"/>
                  <a:lumOff val="35000"/>
                </a:schemeClr>
              </a:solidFill>
              <a:ea typeface="Roboto" panose="02000000000000000000" pitchFamily="2" charset="0"/>
            </a:endParaRPr>
          </a:p>
        </p:txBody>
      </p:sp>
    </p:spTree>
    <p:extLst>
      <p:ext uri="{BB962C8B-B14F-4D97-AF65-F5344CB8AC3E}">
        <p14:creationId xmlns:p14="http://schemas.microsoft.com/office/powerpoint/2010/main" val="258791162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53" presetClass="entr" presetSubtype="16" fill="hold" nodeType="withEffect">
                                  <p:stCondLst>
                                    <p:cond delay="1000"/>
                                  </p:stCondLst>
                                  <p:childTnLst>
                                    <p:set>
                                      <p:cBhvr>
                                        <p:cTn id="12" dur="1" fill="hold">
                                          <p:stCondLst>
                                            <p:cond delay="0"/>
                                          </p:stCondLst>
                                        </p:cTn>
                                        <p:tgtEl>
                                          <p:spTgt spid="11"/>
                                        </p:tgtEl>
                                        <p:attrNameLst>
                                          <p:attrName>style.visibility</p:attrName>
                                        </p:attrNameLst>
                                      </p:cBhvr>
                                      <p:to>
                                        <p:strVal val="visible"/>
                                      </p:to>
                                    </p:set>
                                    <p:anim calcmode="lin" valueType="num">
                                      <p:cBhvr>
                                        <p:cTn id="13" dur="1000" fill="hold"/>
                                        <p:tgtEl>
                                          <p:spTgt spid="11"/>
                                        </p:tgtEl>
                                        <p:attrNameLst>
                                          <p:attrName>ppt_w</p:attrName>
                                        </p:attrNameLst>
                                      </p:cBhvr>
                                      <p:tavLst>
                                        <p:tav tm="0">
                                          <p:val>
                                            <p:fltVal val="0"/>
                                          </p:val>
                                        </p:tav>
                                        <p:tav tm="100000">
                                          <p:val>
                                            <p:strVal val="#ppt_w"/>
                                          </p:val>
                                        </p:tav>
                                      </p:tavLst>
                                    </p:anim>
                                    <p:anim calcmode="lin" valueType="num">
                                      <p:cBhvr>
                                        <p:cTn id="14" dur="1000" fill="hold"/>
                                        <p:tgtEl>
                                          <p:spTgt spid="11"/>
                                        </p:tgtEl>
                                        <p:attrNameLst>
                                          <p:attrName>ppt_h</p:attrName>
                                        </p:attrNameLst>
                                      </p:cBhvr>
                                      <p:tavLst>
                                        <p:tav tm="0">
                                          <p:val>
                                            <p:fltVal val="0"/>
                                          </p:val>
                                        </p:tav>
                                        <p:tav tm="100000">
                                          <p:val>
                                            <p:strVal val="#ppt_h"/>
                                          </p:val>
                                        </p:tav>
                                      </p:tavLst>
                                    </p:anim>
                                    <p:animEffect transition="in" filter="fade">
                                      <p:cBhvr>
                                        <p:cTn id="15" dur="1000"/>
                                        <p:tgtEl>
                                          <p:spTgt spid="11"/>
                                        </p:tgtEl>
                                      </p:cBhvr>
                                    </p:animEffect>
                                  </p:childTnLst>
                                </p:cTn>
                              </p:par>
                              <p:par>
                                <p:cTn id="16" presetID="53" presetClass="entr" presetSubtype="16" fill="hold" nodeType="withEffect">
                                  <p:stCondLst>
                                    <p:cond delay="2000"/>
                                  </p:stCondLst>
                                  <p:childTnLst>
                                    <p:set>
                                      <p:cBhvr>
                                        <p:cTn id="17" dur="1" fill="hold">
                                          <p:stCondLst>
                                            <p:cond delay="0"/>
                                          </p:stCondLst>
                                        </p:cTn>
                                        <p:tgtEl>
                                          <p:spTgt spid="8"/>
                                        </p:tgtEl>
                                        <p:attrNameLst>
                                          <p:attrName>style.visibility</p:attrName>
                                        </p:attrNameLst>
                                      </p:cBhvr>
                                      <p:to>
                                        <p:strVal val="visible"/>
                                      </p:to>
                                    </p:set>
                                    <p:anim calcmode="lin" valueType="num">
                                      <p:cBhvr>
                                        <p:cTn id="18" dur="1000" fill="hold"/>
                                        <p:tgtEl>
                                          <p:spTgt spid="8"/>
                                        </p:tgtEl>
                                        <p:attrNameLst>
                                          <p:attrName>ppt_w</p:attrName>
                                        </p:attrNameLst>
                                      </p:cBhvr>
                                      <p:tavLst>
                                        <p:tav tm="0">
                                          <p:val>
                                            <p:fltVal val="0"/>
                                          </p:val>
                                        </p:tav>
                                        <p:tav tm="100000">
                                          <p:val>
                                            <p:strVal val="#ppt_w"/>
                                          </p:val>
                                        </p:tav>
                                      </p:tavLst>
                                    </p:anim>
                                    <p:anim calcmode="lin" valueType="num">
                                      <p:cBhvr>
                                        <p:cTn id="19" dur="1000" fill="hold"/>
                                        <p:tgtEl>
                                          <p:spTgt spid="8"/>
                                        </p:tgtEl>
                                        <p:attrNameLst>
                                          <p:attrName>ppt_h</p:attrName>
                                        </p:attrNameLst>
                                      </p:cBhvr>
                                      <p:tavLst>
                                        <p:tav tm="0">
                                          <p:val>
                                            <p:fltVal val="0"/>
                                          </p:val>
                                        </p:tav>
                                        <p:tav tm="100000">
                                          <p:val>
                                            <p:strVal val="#ppt_h"/>
                                          </p:val>
                                        </p:tav>
                                      </p:tavLst>
                                    </p:anim>
                                    <p:animEffect transition="in" filter="fade">
                                      <p:cBhvr>
                                        <p:cTn id="20" dur="1000"/>
                                        <p:tgtEl>
                                          <p:spTgt spid="8"/>
                                        </p:tgtEl>
                                      </p:cBhvr>
                                    </p:animEffect>
                                  </p:childTnLst>
                                </p:cTn>
                              </p:par>
                              <p:par>
                                <p:cTn id="21" presetID="53" presetClass="entr" presetSubtype="16" fill="hold" nodeType="withEffect">
                                  <p:stCondLst>
                                    <p:cond delay="3000"/>
                                  </p:stCondLst>
                                  <p:childTnLst>
                                    <p:set>
                                      <p:cBhvr>
                                        <p:cTn id="22" dur="1" fill="hold">
                                          <p:stCondLst>
                                            <p:cond delay="0"/>
                                          </p:stCondLst>
                                        </p:cTn>
                                        <p:tgtEl>
                                          <p:spTgt spid="5"/>
                                        </p:tgtEl>
                                        <p:attrNameLst>
                                          <p:attrName>style.visibility</p:attrName>
                                        </p:attrNameLst>
                                      </p:cBhvr>
                                      <p:to>
                                        <p:strVal val="visible"/>
                                      </p:to>
                                    </p:set>
                                    <p:anim calcmode="lin" valueType="num">
                                      <p:cBhvr>
                                        <p:cTn id="23" dur="1000" fill="hold"/>
                                        <p:tgtEl>
                                          <p:spTgt spid="5"/>
                                        </p:tgtEl>
                                        <p:attrNameLst>
                                          <p:attrName>ppt_w</p:attrName>
                                        </p:attrNameLst>
                                      </p:cBhvr>
                                      <p:tavLst>
                                        <p:tav tm="0">
                                          <p:val>
                                            <p:fltVal val="0"/>
                                          </p:val>
                                        </p:tav>
                                        <p:tav tm="100000">
                                          <p:val>
                                            <p:strVal val="#ppt_w"/>
                                          </p:val>
                                        </p:tav>
                                      </p:tavLst>
                                    </p:anim>
                                    <p:anim calcmode="lin" valueType="num">
                                      <p:cBhvr>
                                        <p:cTn id="24" dur="1000" fill="hold"/>
                                        <p:tgtEl>
                                          <p:spTgt spid="5"/>
                                        </p:tgtEl>
                                        <p:attrNameLst>
                                          <p:attrName>ppt_h</p:attrName>
                                        </p:attrNameLst>
                                      </p:cBhvr>
                                      <p:tavLst>
                                        <p:tav tm="0">
                                          <p:val>
                                            <p:fltVal val="0"/>
                                          </p:val>
                                        </p:tav>
                                        <p:tav tm="100000">
                                          <p:val>
                                            <p:strVal val="#ppt_h"/>
                                          </p:val>
                                        </p:tav>
                                      </p:tavLst>
                                    </p:anim>
                                    <p:animEffect transition="in" filter="fade">
                                      <p:cBhvr>
                                        <p:cTn id="25" dur="1000"/>
                                        <p:tgtEl>
                                          <p:spTgt spid="5"/>
                                        </p:tgtEl>
                                      </p:cBhvr>
                                    </p:animEffect>
                                  </p:childTnLst>
                                </p:cTn>
                              </p:par>
                              <p:par>
                                <p:cTn id="26" presetID="53" presetClass="entr" presetSubtype="16" fill="hold" nodeType="withEffect">
                                  <p:stCondLst>
                                    <p:cond delay="4000"/>
                                  </p:stCondLst>
                                  <p:childTnLst>
                                    <p:set>
                                      <p:cBhvr>
                                        <p:cTn id="27" dur="1" fill="hold">
                                          <p:stCondLst>
                                            <p:cond delay="0"/>
                                          </p:stCondLst>
                                        </p:cTn>
                                        <p:tgtEl>
                                          <p:spTgt spid="14"/>
                                        </p:tgtEl>
                                        <p:attrNameLst>
                                          <p:attrName>style.visibility</p:attrName>
                                        </p:attrNameLst>
                                      </p:cBhvr>
                                      <p:to>
                                        <p:strVal val="visible"/>
                                      </p:to>
                                    </p:set>
                                    <p:anim calcmode="lin" valueType="num">
                                      <p:cBhvr>
                                        <p:cTn id="28" dur="500" fill="hold"/>
                                        <p:tgtEl>
                                          <p:spTgt spid="14"/>
                                        </p:tgtEl>
                                        <p:attrNameLst>
                                          <p:attrName>ppt_w</p:attrName>
                                        </p:attrNameLst>
                                      </p:cBhvr>
                                      <p:tavLst>
                                        <p:tav tm="0">
                                          <p:val>
                                            <p:fltVal val="0"/>
                                          </p:val>
                                        </p:tav>
                                        <p:tav tm="100000">
                                          <p:val>
                                            <p:strVal val="#ppt_w"/>
                                          </p:val>
                                        </p:tav>
                                      </p:tavLst>
                                    </p:anim>
                                    <p:anim calcmode="lin" valueType="num">
                                      <p:cBhvr>
                                        <p:cTn id="29" dur="500" fill="hold"/>
                                        <p:tgtEl>
                                          <p:spTgt spid="14"/>
                                        </p:tgtEl>
                                        <p:attrNameLst>
                                          <p:attrName>ppt_h</p:attrName>
                                        </p:attrNameLst>
                                      </p:cBhvr>
                                      <p:tavLst>
                                        <p:tav tm="0">
                                          <p:val>
                                            <p:fltVal val="0"/>
                                          </p:val>
                                        </p:tav>
                                        <p:tav tm="100000">
                                          <p:val>
                                            <p:strVal val="#ppt_h"/>
                                          </p:val>
                                        </p:tav>
                                      </p:tavLst>
                                    </p:anim>
                                    <p:animEffect transition="in" filter="fade">
                                      <p:cBhvr>
                                        <p:cTn id="30" dur="500"/>
                                        <p:tgtEl>
                                          <p:spTgt spid="14"/>
                                        </p:tgtEl>
                                      </p:cBhvr>
                                    </p:animEffect>
                                  </p:childTnLst>
                                </p:cTn>
                              </p:par>
                              <p:par>
                                <p:cTn id="31" presetID="53" presetClass="entr" presetSubtype="16" fill="hold" nodeType="withEffect">
                                  <p:stCondLst>
                                    <p:cond delay="4000"/>
                                  </p:stCondLst>
                                  <p:childTnLst>
                                    <p:set>
                                      <p:cBhvr>
                                        <p:cTn id="32" dur="1" fill="hold">
                                          <p:stCondLst>
                                            <p:cond delay="0"/>
                                          </p:stCondLst>
                                        </p:cTn>
                                        <p:tgtEl>
                                          <p:spTgt spid="17"/>
                                        </p:tgtEl>
                                        <p:attrNameLst>
                                          <p:attrName>style.visibility</p:attrName>
                                        </p:attrNameLst>
                                      </p:cBhvr>
                                      <p:to>
                                        <p:strVal val="visible"/>
                                      </p:to>
                                    </p:set>
                                    <p:anim calcmode="lin" valueType="num">
                                      <p:cBhvr>
                                        <p:cTn id="33" dur="500" fill="hold"/>
                                        <p:tgtEl>
                                          <p:spTgt spid="17"/>
                                        </p:tgtEl>
                                        <p:attrNameLst>
                                          <p:attrName>ppt_w</p:attrName>
                                        </p:attrNameLst>
                                      </p:cBhvr>
                                      <p:tavLst>
                                        <p:tav tm="0">
                                          <p:val>
                                            <p:fltVal val="0"/>
                                          </p:val>
                                        </p:tav>
                                        <p:tav tm="100000">
                                          <p:val>
                                            <p:strVal val="#ppt_w"/>
                                          </p:val>
                                        </p:tav>
                                      </p:tavLst>
                                    </p:anim>
                                    <p:anim calcmode="lin" valueType="num">
                                      <p:cBhvr>
                                        <p:cTn id="34" dur="500" fill="hold"/>
                                        <p:tgtEl>
                                          <p:spTgt spid="17"/>
                                        </p:tgtEl>
                                        <p:attrNameLst>
                                          <p:attrName>ppt_h</p:attrName>
                                        </p:attrNameLst>
                                      </p:cBhvr>
                                      <p:tavLst>
                                        <p:tav tm="0">
                                          <p:val>
                                            <p:fltVal val="0"/>
                                          </p:val>
                                        </p:tav>
                                        <p:tav tm="100000">
                                          <p:val>
                                            <p:strVal val="#ppt_h"/>
                                          </p:val>
                                        </p:tav>
                                      </p:tavLst>
                                    </p:anim>
                                    <p:animEffect transition="in" filter="fade">
                                      <p:cBhvr>
                                        <p:cTn id="35" dur="500"/>
                                        <p:tgtEl>
                                          <p:spTgt spid="17"/>
                                        </p:tgtEl>
                                      </p:cBhvr>
                                    </p:animEffect>
                                  </p:childTnLst>
                                </p:cTn>
                              </p:par>
                              <p:par>
                                <p:cTn id="36" presetID="53" presetClass="entr" presetSubtype="16" fill="hold" nodeType="withEffect">
                                  <p:stCondLst>
                                    <p:cond delay="4000"/>
                                  </p:stCondLst>
                                  <p:childTnLst>
                                    <p:set>
                                      <p:cBhvr>
                                        <p:cTn id="37" dur="1" fill="hold">
                                          <p:stCondLst>
                                            <p:cond delay="0"/>
                                          </p:stCondLst>
                                        </p:cTn>
                                        <p:tgtEl>
                                          <p:spTgt spid="22"/>
                                        </p:tgtEl>
                                        <p:attrNameLst>
                                          <p:attrName>style.visibility</p:attrName>
                                        </p:attrNameLst>
                                      </p:cBhvr>
                                      <p:to>
                                        <p:strVal val="visible"/>
                                      </p:to>
                                    </p:set>
                                    <p:anim calcmode="lin" valueType="num">
                                      <p:cBhvr>
                                        <p:cTn id="38" dur="500" fill="hold"/>
                                        <p:tgtEl>
                                          <p:spTgt spid="22"/>
                                        </p:tgtEl>
                                        <p:attrNameLst>
                                          <p:attrName>ppt_w</p:attrName>
                                        </p:attrNameLst>
                                      </p:cBhvr>
                                      <p:tavLst>
                                        <p:tav tm="0">
                                          <p:val>
                                            <p:fltVal val="0"/>
                                          </p:val>
                                        </p:tav>
                                        <p:tav tm="100000">
                                          <p:val>
                                            <p:strVal val="#ppt_w"/>
                                          </p:val>
                                        </p:tav>
                                      </p:tavLst>
                                    </p:anim>
                                    <p:anim calcmode="lin" valueType="num">
                                      <p:cBhvr>
                                        <p:cTn id="39" dur="500" fill="hold"/>
                                        <p:tgtEl>
                                          <p:spTgt spid="22"/>
                                        </p:tgtEl>
                                        <p:attrNameLst>
                                          <p:attrName>ppt_h</p:attrName>
                                        </p:attrNameLst>
                                      </p:cBhvr>
                                      <p:tavLst>
                                        <p:tav tm="0">
                                          <p:val>
                                            <p:fltVal val="0"/>
                                          </p:val>
                                        </p:tav>
                                        <p:tav tm="100000">
                                          <p:val>
                                            <p:strVal val="#ppt_h"/>
                                          </p:val>
                                        </p:tav>
                                      </p:tavLst>
                                    </p:anim>
                                    <p:animEffect transition="in" filter="fade">
                                      <p:cBhvr>
                                        <p:cTn id="40" dur="500"/>
                                        <p:tgtEl>
                                          <p:spTgt spid="22"/>
                                        </p:tgtEl>
                                      </p:cBhvr>
                                    </p:animEffect>
                                  </p:childTnLst>
                                </p:cTn>
                              </p:par>
                              <p:par>
                                <p:cTn id="41" presetID="53" presetClass="entr" presetSubtype="16" fill="hold" nodeType="withEffect">
                                  <p:stCondLst>
                                    <p:cond delay="400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par>
                                <p:cTn id="46" presetID="53" presetClass="entr" presetSubtype="16" fill="hold" nodeType="withEffect">
                                  <p:stCondLst>
                                    <p:cond delay="4000"/>
                                  </p:stCondLst>
                                  <p:childTnLst>
                                    <p:set>
                                      <p:cBhvr>
                                        <p:cTn id="47" dur="1" fill="hold">
                                          <p:stCondLst>
                                            <p:cond delay="0"/>
                                          </p:stCondLst>
                                        </p:cTn>
                                        <p:tgtEl>
                                          <p:spTgt spid="33"/>
                                        </p:tgtEl>
                                        <p:attrNameLst>
                                          <p:attrName>style.visibility</p:attrName>
                                        </p:attrNameLst>
                                      </p:cBhvr>
                                      <p:to>
                                        <p:strVal val="visible"/>
                                      </p:to>
                                    </p:set>
                                    <p:anim calcmode="lin" valueType="num">
                                      <p:cBhvr>
                                        <p:cTn id="48" dur="500" fill="hold"/>
                                        <p:tgtEl>
                                          <p:spTgt spid="33"/>
                                        </p:tgtEl>
                                        <p:attrNameLst>
                                          <p:attrName>ppt_w</p:attrName>
                                        </p:attrNameLst>
                                      </p:cBhvr>
                                      <p:tavLst>
                                        <p:tav tm="0">
                                          <p:val>
                                            <p:fltVal val="0"/>
                                          </p:val>
                                        </p:tav>
                                        <p:tav tm="100000">
                                          <p:val>
                                            <p:strVal val="#ppt_w"/>
                                          </p:val>
                                        </p:tav>
                                      </p:tavLst>
                                    </p:anim>
                                    <p:anim calcmode="lin" valueType="num">
                                      <p:cBhvr>
                                        <p:cTn id="49" dur="500" fill="hold"/>
                                        <p:tgtEl>
                                          <p:spTgt spid="33"/>
                                        </p:tgtEl>
                                        <p:attrNameLst>
                                          <p:attrName>ppt_h</p:attrName>
                                        </p:attrNameLst>
                                      </p:cBhvr>
                                      <p:tavLst>
                                        <p:tav tm="0">
                                          <p:val>
                                            <p:fltVal val="0"/>
                                          </p:val>
                                        </p:tav>
                                        <p:tav tm="100000">
                                          <p:val>
                                            <p:strVal val="#ppt_h"/>
                                          </p:val>
                                        </p:tav>
                                      </p:tavLst>
                                    </p:anim>
                                    <p:animEffect transition="in" filter="fade">
                                      <p:cBhvr>
                                        <p:cTn id="50" dur="500"/>
                                        <p:tgtEl>
                                          <p:spTgt spid="33"/>
                                        </p:tgtEl>
                                      </p:cBhvr>
                                    </p:animEffect>
                                  </p:childTnLst>
                                </p:cTn>
                              </p:par>
                              <p:par>
                                <p:cTn id="51" presetID="53" presetClass="entr" presetSubtype="16" fill="hold" nodeType="withEffect">
                                  <p:stCondLst>
                                    <p:cond delay="4000"/>
                                  </p:stCondLst>
                                  <p:childTnLst>
                                    <p:set>
                                      <p:cBhvr>
                                        <p:cTn id="52" dur="1" fill="hold">
                                          <p:stCondLst>
                                            <p:cond delay="0"/>
                                          </p:stCondLst>
                                        </p:cTn>
                                        <p:tgtEl>
                                          <p:spTgt spid="30"/>
                                        </p:tgtEl>
                                        <p:attrNameLst>
                                          <p:attrName>style.visibility</p:attrName>
                                        </p:attrNameLst>
                                      </p:cBhvr>
                                      <p:to>
                                        <p:strVal val="visible"/>
                                      </p:to>
                                    </p:set>
                                    <p:anim calcmode="lin" valueType="num">
                                      <p:cBhvr>
                                        <p:cTn id="53" dur="500" fill="hold"/>
                                        <p:tgtEl>
                                          <p:spTgt spid="30"/>
                                        </p:tgtEl>
                                        <p:attrNameLst>
                                          <p:attrName>ppt_w</p:attrName>
                                        </p:attrNameLst>
                                      </p:cBhvr>
                                      <p:tavLst>
                                        <p:tav tm="0">
                                          <p:val>
                                            <p:fltVal val="0"/>
                                          </p:val>
                                        </p:tav>
                                        <p:tav tm="100000">
                                          <p:val>
                                            <p:strVal val="#ppt_w"/>
                                          </p:val>
                                        </p:tav>
                                      </p:tavLst>
                                    </p:anim>
                                    <p:anim calcmode="lin" valueType="num">
                                      <p:cBhvr>
                                        <p:cTn id="54" dur="500" fill="hold"/>
                                        <p:tgtEl>
                                          <p:spTgt spid="30"/>
                                        </p:tgtEl>
                                        <p:attrNameLst>
                                          <p:attrName>ppt_h</p:attrName>
                                        </p:attrNameLst>
                                      </p:cBhvr>
                                      <p:tavLst>
                                        <p:tav tm="0">
                                          <p:val>
                                            <p:fltVal val="0"/>
                                          </p:val>
                                        </p:tav>
                                        <p:tav tm="100000">
                                          <p:val>
                                            <p:strVal val="#ppt_h"/>
                                          </p:val>
                                        </p:tav>
                                      </p:tavLst>
                                    </p:anim>
                                    <p:animEffect transition="in" filter="fade">
                                      <p:cBhvr>
                                        <p:cTn id="55" dur="500"/>
                                        <p:tgtEl>
                                          <p:spTgt spid="30"/>
                                        </p:tgtEl>
                                      </p:cBhvr>
                                    </p:animEffect>
                                  </p:childTnLst>
                                </p:cTn>
                              </p:par>
                              <p:par>
                                <p:cTn id="56" presetID="53" presetClass="entr" presetSubtype="16" fill="hold" grpId="0" nodeType="withEffect">
                                  <p:stCondLst>
                                    <p:cond delay="4500"/>
                                  </p:stCondLst>
                                  <p:childTnLst>
                                    <p:set>
                                      <p:cBhvr>
                                        <p:cTn id="57" dur="1" fill="hold">
                                          <p:stCondLst>
                                            <p:cond delay="0"/>
                                          </p:stCondLst>
                                        </p:cTn>
                                        <p:tgtEl>
                                          <p:spTgt spid="21"/>
                                        </p:tgtEl>
                                        <p:attrNameLst>
                                          <p:attrName>style.visibility</p:attrName>
                                        </p:attrNameLst>
                                      </p:cBhvr>
                                      <p:to>
                                        <p:strVal val="visible"/>
                                      </p:to>
                                    </p:set>
                                    <p:anim calcmode="lin" valueType="num">
                                      <p:cBhvr>
                                        <p:cTn id="58" dur="500" fill="hold"/>
                                        <p:tgtEl>
                                          <p:spTgt spid="21"/>
                                        </p:tgtEl>
                                        <p:attrNameLst>
                                          <p:attrName>ppt_w</p:attrName>
                                        </p:attrNameLst>
                                      </p:cBhvr>
                                      <p:tavLst>
                                        <p:tav tm="0">
                                          <p:val>
                                            <p:fltVal val="0"/>
                                          </p:val>
                                        </p:tav>
                                        <p:tav tm="100000">
                                          <p:val>
                                            <p:strVal val="#ppt_w"/>
                                          </p:val>
                                        </p:tav>
                                      </p:tavLst>
                                    </p:anim>
                                    <p:anim calcmode="lin" valueType="num">
                                      <p:cBhvr>
                                        <p:cTn id="59" dur="500" fill="hold"/>
                                        <p:tgtEl>
                                          <p:spTgt spid="21"/>
                                        </p:tgtEl>
                                        <p:attrNameLst>
                                          <p:attrName>ppt_h</p:attrName>
                                        </p:attrNameLst>
                                      </p:cBhvr>
                                      <p:tavLst>
                                        <p:tav tm="0">
                                          <p:val>
                                            <p:fltVal val="0"/>
                                          </p:val>
                                        </p:tav>
                                        <p:tav tm="100000">
                                          <p:val>
                                            <p:strVal val="#ppt_h"/>
                                          </p:val>
                                        </p:tav>
                                      </p:tavLst>
                                    </p:anim>
                                    <p:animEffect transition="in" filter="fade">
                                      <p:cBhvr>
                                        <p:cTn id="60" dur="500"/>
                                        <p:tgtEl>
                                          <p:spTgt spid="21"/>
                                        </p:tgtEl>
                                      </p:cBhvr>
                                    </p:animEffect>
                                  </p:childTnLst>
                                </p:cTn>
                              </p:par>
                              <p:par>
                                <p:cTn id="61" presetID="53" presetClass="entr" presetSubtype="16" fill="hold" grpId="0" nodeType="withEffect">
                                  <p:stCondLst>
                                    <p:cond delay="4500"/>
                                  </p:stCondLst>
                                  <p:childTnLst>
                                    <p:set>
                                      <p:cBhvr>
                                        <p:cTn id="62" dur="1" fill="hold">
                                          <p:stCondLst>
                                            <p:cond delay="0"/>
                                          </p:stCondLst>
                                        </p:cTn>
                                        <p:tgtEl>
                                          <p:spTgt spid="20"/>
                                        </p:tgtEl>
                                        <p:attrNameLst>
                                          <p:attrName>style.visibility</p:attrName>
                                        </p:attrNameLst>
                                      </p:cBhvr>
                                      <p:to>
                                        <p:strVal val="visible"/>
                                      </p:to>
                                    </p:set>
                                    <p:anim calcmode="lin" valueType="num">
                                      <p:cBhvr>
                                        <p:cTn id="63" dur="500" fill="hold"/>
                                        <p:tgtEl>
                                          <p:spTgt spid="20"/>
                                        </p:tgtEl>
                                        <p:attrNameLst>
                                          <p:attrName>ppt_w</p:attrName>
                                        </p:attrNameLst>
                                      </p:cBhvr>
                                      <p:tavLst>
                                        <p:tav tm="0">
                                          <p:val>
                                            <p:fltVal val="0"/>
                                          </p:val>
                                        </p:tav>
                                        <p:tav tm="100000">
                                          <p:val>
                                            <p:strVal val="#ppt_w"/>
                                          </p:val>
                                        </p:tav>
                                      </p:tavLst>
                                    </p:anim>
                                    <p:anim calcmode="lin" valueType="num">
                                      <p:cBhvr>
                                        <p:cTn id="64" dur="500" fill="hold"/>
                                        <p:tgtEl>
                                          <p:spTgt spid="20"/>
                                        </p:tgtEl>
                                        <p:attrNameLst>
                                          <p:attrName>ppt_h</p:attrName>
                                        </p:attrNameLst>
                                      </p:cBhvr>
                                      <p:tavLst>
                                        <p:tav tm="0">
                                          <p:val>
                                            <p:fltVal val="0"/>
                                          </p:val>
                                        </p:tav>
                                        <p:tav tm="100000">
                                          <p:val>
                                            <p:strVal val="#ppt_h"/>
                                          </p:val>
                                        </p:tav>
                                      </p:tavLst>
                                    </p:anim>
                                    <p:animEffect transition="in" filter="fade">
                                      <p:cBhvr>
                                        <p:cTn id="65" dur="500"/>
                                        <p:tgtEl>
                                          <p:spTgt spid="20"/>
                                        </p:tgtEl>
                                      </p:cBhvr>
                                    </p:animEffect>
                                  </p:childTnLst>
                                </p:cTn>
                              </p:par>
                              <p:par>
                                <p:cTn id="66" presetID="53" presetClass="entr" presetSubtype="16" fill="hold" grpId="0" nodeType="withEffect">
                                  <p:stCondLst>
                                    <p:cond delay="4500"/>
                                  </p:stCondLst>
                                  <p:childTnLst>
                                    <p:set>
                                      <p:cBhvr>
                                        <p:cTn id="67" dur="1" fill="hold">
                                          <p:stCondLst>
                                            <p:cond delay="0"/>
                                          </p:stCondLst>
                                        </p:cTn>
                                        <p:tgtEl>
                                          <p:spTgt spid="29"/>
                                        </p:tgtEl>
                                        <p:attrNameLst>
                                          <p:attrName>style.visibility</p:attrName>
                                        </p:attrNameLst>
                                      </p:cBhvr>
                                      <p:to>
                                        <p:strVal val="visible"/>
                                      </p:to>
                                    </p:set>
                                    <p:anim calcmode="lin" valueType="num">
                                      <p:cBhvr>
                                        <p:cTn id="68" dur="500" fill="hold"/>
                                        <p:tgtEl>
                                          <p:spTgt spid="29"/>
                                        </p:tgtEl>
                                        <p:attrNameLst>
                                          <p:attrName>ppt_w</p:attrName>
                                        </p:attrNameLst>
                                      </p:cBhvr>
                                      <p:tavLst>
                                        <p:tav tm="0">
                                          <p:val>
                                            <p:fltVal val="0"/>
                                          </p:val>
                                        </p:tav>
                                        <p:tav tm="100000">
                                          <p:val>
                                            <p:strVal val="#ppt_w"/>
                                          </p:val>
                                        </p:tav>
                                      </p:tavLst>
                                    </p:anim>
                                    <p:anim calcmode="lin" valueType="num">
                                      <p:cBhvr>
                                        <p:cTn id="69" dur="500" fill="hold"/>
                                        <p:tgtEl>
                                          <p:spTgt spid="29"/>
                                        </p:tgtEl>
                                        <p:attrNameLst>
                                          <p:attrName>ppt_h</p:attrName>
                                        </p:attrNameLst>
                                      </p:cBhvr>
                                      <p:tavLst>
                                        <p:tav tm="0">
                                          <p:val>
                                            <p:fltVal val="0"/>
                                          </p:val>
                                        </p:tav>
                                        <p:tav tm="100000">
                                          <p:val>
                                            <p:strVal val="#ppt_h"/>
                                          </p:val>
                                        </p:tav>
                                      </p:tavLst>
                                    </p:anim>
                                    <p:animEffect transition="in" filter="fade">
                                      <p:cBhvr>
                                        <p:cTn id="70" dur="500"/>
                                        <p:tgtEl>
                                          <p:spTgt spid="29"/>
                                        </p:tgtEl>
                                      </p:cBhvr>
                                    </p:animEffect>
                                  </p:childTnLst>
                                </p:cTn>
                              </p:par>
                              <p:par>
                                <p:cTn id="71" presetID="53" presetClass="entr" presetSubtype="16" fill="hold" grpId="0" nodeType="withEffect">
                                  <p:stCondLst>
                                    <p:cond delay="4500"/>
                                  </p:stCondLst>
                                  <p:childTnLst>
                                    <p:set>
                                      <p:cBhvr>
                                        <p:cTn id="72" dur="1" fill="hold">
                                          <p:stCondLst>
                                            <p:cond delay="0"/>
                                          </p:stCondLst>
                                        </p:cTn>
                                        <p:tgtEl>
                                          <p:spTgt spid="28"/>
                                        </p:tgtEl>
                                        <p:attrNameLst>
                                          <p:attrName>style.visibility</p:attrName>
                                        </p:attrNameLst>
                                      </p:cBhvr>
                                      <p:to>
                                        <p:strVal val="visible"/>
                                      </p:to>
                                    </p:set>
                                    <p:anim calcmode="lin" valueType="num">
                                      <p:cBhvr>
                                        <p:cTn id="73" dur="500" fill="hold"/>
                                        <p:tgtEl>
                                          <p:spTgt spid="28"/>
                                        </p:tgtEl>
                                        <p:attrNameLst>
                                          <p:attrName>ppt_w</p:attrName>
                                        </p:attrNameLst>
                                      </p:cBhvr>
                                      <p:tavLst>
                                        <p:tav tm="0">
                                          <p:val>
                                            <p:fltVal val="0"/>
                                          </p:val>
                                        </p:tav>
                                        <p:tav tm="100000">
                                          <p:val>
                                            <p:strVal val="#ppt_w"/>
                                          </p:val>
                                        </p:tav>
                                      </p:tavLst>
                                    </p:anim>
                                    <p:anim calcmode="lin" valueType="num">
                                      <p:cBhvr>
                                        <p:cTn id="74" dur="500" fill="hold"/>
                                        <p:tgtEl>
                                          <p:spTgt spid="28"/>
                                        </p:tgtEl>
                                        <p:attrNameLst>
                                          <p:attrName>ppt_h</p:attrName>
                                        </p:attrNameLst>
                                      </p:cBhvr>
                                      <p:tavLst>
                                        <p:tav tm="0">
                                          <p:val>
                                            <p:fltVal val="0"/>
                                          </p:val>
                                        </p:tav>
                                        <p:tav tm="100000">
                                          <p:val>
                                            <p:strVal val="#ppt_h"/>
                                          </p:val>
                                        </p:tav>
                                      </p:tavLst>
                                    </p:anim>
                                    <p:animEffect transition="in" filter="fade">
                                      <p:cBhvr>
                                        <p:cTn id="75" dur="500"/>
                                        <p:tgtEl>
                                          <p:spTgt spid="28"/>
                                        </p:tgtEl>
                                      </p:cBhvr>
                                    </p:animEffect>
                                  </p:childTnLst>
                                </p:cTn>
                              </p:par>
                              <p:par>
                                <p:cTn id="76" presetID="53" presetClass="entr" presetSubtype="16" fill="hold" grpId="0" nodeType="withEffect">
                                  <p:stCondLst>
                                    <p:cond delay="4500"/>
                                  </p:stCondLst>
                                  <p:childTnLst>
                                    <p:set>
                                      <p:cBhvr>
                                        <p:cTn id="77" dur="1" fill="hold">
                                          <p:stCondLst>
                                            <p:cond delay="0"/>
                                          </p:stCondLst>
                                        </p:cTn>
                                        <p:tgtEl>
                                          <p:spTgt spid="36"/>
                                        </p:tgtEl>
                                        <p:attrNameLst>
                                          <p:attrName>style.visibility</p:attrName>
                                        </p:attrNameLst>
                                      </p:cBhvr>
                                      <p:to>
                                        <p:strVal val="visible"/>
                                      </p:to>
                                    </p:set>
                                    <p:anim calcmode="lin" valueType="num">
                                      <p:cBhvr>
                                        <p:cTn id="78" dur="500" fill="hold"/>
                                        <p:tgtEl>
                                          <p:spTgt spid="36"/>
                                        </p:tgtEl>
                                        <p:attrNameLst>
                                          <p:attrName>ppt_w</p:attrName>
                                        </p:attrNameLst>
                                      </p:cBhvr>
                                      <p:tavLst>
                                        <p:tav tm="0">
                                          <p:val>
                                            <p:fltVal val="0"/>
                                          </p:val>
                                        </p:tav>
                                        <p:tav tm="100000">
                                          <p:val>
                                            <p:strVal val="#ppt_w"/>
                                          </p:val>
                                        </p:tav>
                                      </p:tavLst>
                                    </p:anim>
                                    <p:anim calcmode="lin" valueType="num">
                                      <p:cBhvr>
                                        <p:cTn id="79" dur="500" fill="hold"/>
                                        <p:tgtEl>
                                          <p:spTgt spid="36"/>
                                        </p:tgtEl>
                                        <p:attrNameLst>
                                          <p:attrName>ppt_h</p:attrName>
                                        </p:attrNameLst>
                                      </p:cBhvr>
                                      <p:tavLst>
                                        <p:tav tm="0">
                                          <p:val>
                                            <p:fltVal val="0"/>
                                          </p:val>
                                        </p:tav>
                                        <p:tav tm="100000">
                                          <p:val>
                                            <p:strVal val="#ppt_h"/>
                                          </p:val>
                                        </p:tav>
                                      </p:tavLst>
                                    </p:anim>
                                    <p:animEffect transition="in" filter="fade">
                                      <p:cBhvr>
                                        <p:cTn id="80" dur="500"/>
                                        <p:tgtEl>
                                          <p:spTgt spid="36"/>
                                        </p:tgtEl>
                                      </p:cBhvr>
                                    </p:animEffect>
                                  </p:childTnLst>
                                </p:cTn>
                              </p:par>
                              <p:par>
                                <p:cTn id="81" presetID="53" presetClass="entr" presetSubtype="16" fill="hold" nodeType="withEffect">
                                  <p:stCondLst>
                                    <p:cond delay="4500"/>
                                  </p:stCondLst>
                                  <p:childTnLst>
                                    <p:set>
                                      <p:cBhvr>
                                        <p:cTn id="82" dur="1" fill="hold">
                                          <p:stCondLst>
                                            <p:cond delay="0"/>
                                          </p:stCondLst>
                                        </p:cTn>
                                        <p:tgtEl>
                                          <p:spTgt spid="37"/>
                                        </p:tgtEl>
                                        <p:attrNameLst>
                                          <p:attrName>style.visibility</p:attrName>
                                        </p:attrNameLst>
                                      </p:cBhvr>
                                      <p:to>
                                        <p:strVal val="visible"/>
                                      </p:to>
                                    </p:set>
                                    <p:anim calcmode="lin" valueType="num">
                                      <p:cBhvr>
                                        <p:cTn id="83" dur="500" fill="hold"/>
                                        <p:tgtEl>
                                          <p:spTgt spid="37"/>
                                        </p:tgtEl>
                                        <p:attrNameLst>
                                          <p:attrName>ppt_w</p:attrName>
                                        </p:attrNameLst>
                                      </p:cBhvr>
                                      <p:tavLst>
                                        <p:tav tm="0">
                                          <p:val>
                                            <p:fltVal val="0"/>
                                          </p:val>
                                        </p:tav>
                                        <p:tav tm="100000">
                                          <p:val>
                                            <p:strVal val="#ppt_w"/>
                                          </p:val>
                                        </p:tav>
                                      </p:tavLst>
                                    </p:anim>
                                    <p:anim calcmode="lin" valueType="num">
                                      <p:cBhvr>
                                        <p:cTn id="84" dur="500" fill="hold"/>
                                        <p:tgtEl>
                                          <p:spTgt spid="37"/>
                                        </p:tgtEl>
                                        <p:attrNameLst>
                                          <p:attrName>ppt_h</p:attrName>
                                        </p:attrNameLst>
                                      </p:cBhvr>
                                      <p:tavLst>
                                        <p:tav tm="0">
                                          <p:val>
                                            <p:fltVal val="0"/>
                                          </p:val>
                                        </p:tav>
                                        <p:tav tm="100000">
                                          <p:val>
                                            <p:strVal val="#ppt_h"/>
                                          </p:val>
                                        </p:tav>
                                      </p:tavLst>
                                    </p:anim>
                                    <p:animEffect transition="in" filter="fade">
                                      <p:cBhvr>
                                        <p:cTn id="85" dur="500"/>
                                        <p:tgtEl>
                                          <p:spTgt spid="37"/>
                                        </p:tgtEl>
                                      </p:cBhvr>
                                    </p:animEffect>
                                  </p:childTnLst>
                                </p:cTn>
                              </p:par>
                              <p:par>
                                <p:cTn id="86" presetID="2" presetClass="entr" presetSubtype="4" fill="hold" grpId="0" nodeType="withEffect">
                                  <p:stCondLst>
                                    <p:cond delay="5000"/>
                                  </p:stCondLst>
                                  <p:childTnLst>
                                    <p:set>
                                      <p:cBhvr>
                                        <p:cTn id="87" dur="1" fill="hold">
                                          <p:stCondLst>
                                            <p:cond delay="0"/>
                                          </p:stCondLst>
                                        </p:cTn>
                                        <p:tgtEl>
                                          <p:spTgt spid="41"/>
                                        </p:tgtEl>
                                        <p:attrNameLst>
                                          <p:attrName>style.visibility</p:attrName>
                                        </p:attrNameLst>
                                      </p:cBhvr>
                                      <p:to>
                                        <p:strVal val="visible"/>
                                      </p:to>
                                    </p:set>
                                    <p:anim calcmode="lin" valueType="num">
                                      <p:cBhvr additive="base">
                                        <p:cTn id="88" dur="500" fill="hold"/>
                                        <p:tgtEl>
                                          <p:spTgt spid="41"/>
                                        </p:tgtEl>
                                        <p:attrNameLst>
                                          <p:attrName>ppt_x</p:attrName>
                                        </p:attrNameLst>
                                      </p:cBhvr>
                                      <p:tavLst>
                                        <p:tav tm="0">
                                          <p:val>
                                            <p:strVal val="#ppt_x"/>
                                          </p:val>
                                        </p:tav>
                                        <p:tav tm="100000">
                                          <p:val>
                                            <p:strVal val="#ppt_x"/>
                                          </p:val>
                                        </p:tav>
                                      </p:tavLst>
                                    </p:anim>
                                    <p:anim calcmode="lin" valueType="num">
                                      <p:cBhvr additive="base">
                                        <p:cTn id="89" dur="500" fill="hold"/>
                                        <p:tgtEl>
                                          <p:spTgt spid="41"/>
                                        </p:tgtEl>
                                        <p:attrNameLst>
                                          <p:attrName>ppt_y</p:attrName>
                                        </p:attrNameLst>
                                      </p:cBhvr>
                                      <p:tavLst>
                                        <p:tav tm="0">
                                          <p:val>
                                            <p:strVal val="1+#ppt_h/2"/>
                                          </p:val>
                                        </p:tav>
                                        <p:tav tm="100000">
                                          <p:val>
                                            <p:strVal val="#ppt_y"/>
                                          </p:val>
                                        </p:tav>
                                      </p:tavLst>
                                    </p:anim>
                                  </p:childTnLst>
                                </p:cTn>
                              </p:par>
                              <p:par>
                                <p:cTn id="90" presetID="2" presetClass="entr" presetSubtype="4" fill="hold" grpId="0" nodeType="withEffect">
                                  <p:stCondLst>
                                    <p:cond delay="5000"/>
                                  </p:stCondLst>
                                  <p:childTnLst>
                                    <p:set>
                                      <p:cBhvr>
                                        <p:cTn id="91" dur="1" fill="hold">
                                          <p:stCondLst>
                                            <p:cond delay="0"/>
                                          </p:stCondLst>
                                        </p:cTn>
                                        <p:tgtEl>
                                          <p:spTgt spid="42"/>
                                        </p:tgtEl>
                                        <p:attrNameLst>
                                          <p:attrName>style.visibility</p:attrName>
                                        </p:attrNameLst>
                                      </p:cBhvr>
                                      <p:to>
                                        <p:strVal val="visible"/>
                                      </p:to>
                                    </p:set>
                                    <p:anim calcmode="lin" valueType="num">
                                      <p:cBhvr additive="base">
                                        <p:cTn id="92" dur="500" fill="hold"/>
                                        <p:tgtEl>
                                          <p:spTgt spid="42"/>
                                        </p:tgtEl>
                                        <p:attrNameLst>
                                          <p:attrName>ppt_x</p:attrName>
                                        </p:attrNameLst>
                                      </p:cBhvr>
                                      <p:tavLst>
                                        <p:tav tm="0">
                                          <p:val>
                                            <p:strVal val="#ppt_x"/>
                                          </p:val>
                                        </p:tav>
                                        <p:tav tm="100000">
                                          <p:val>
                                            <p:strVal val="#ppt_x"/>
                                          </p:val>
                                        </p:tav>
                                      </p:tavLst>
                                    </p:anim>
                                    <p:anim calcmode="lin" valueType="num">
                                      <p:cBhvr additive="base">
                                        <p:cTn id="93" dur="500" fill="hold"/>
                                        <p:tgtEl>
                                          <p:spTgt spid="42"/>
                                        </p:tgtEl>
                                        <p:attrNameLst>
                                          <p:attrName>ppt_y</p:attrName>
                                        </p:attrNameLst>
                                      </p:cBhvr>
                                      <p:tavLst>
                                        <p:tav tm="0">
                                          <p:val>
                                            <p:strVal val="1+#ppt_h/2"/>
                                          </p:val>
                                        </p:tav>
                                        <p:tav tm="100000">
                                          <p:val>
                                            <p:strVal val="#ppt_y"/>
                                          </p:val>
                                        </p:tav>
                                      </p:tavLst>
                                    </p:anim>
                                  </p:childTnLst>
                                </p:cTn>
                              </p:par>
                              <p:par>
                                <p:cTn id="94" presetID="2" presetClass="entr" presetSubtype="4" fill="hold" grpId="0" nodeType="withEffect">
                                  <p:stCondLst>
                                    <p:cond delay="5000"/>
                                  </p:stCondLst>
                                  <p:childTnLst>
                                    <p:set>
                                      <p:cBhvr>
                                        <p:cTn id="95" dur="1" fill="hold">
                                          <p:stCondLst>
                                            <p:cond delay="0"/>
                                          </p:stCondLst>
                                        </p:cTn>
                                        <p:tgtEl>
                                          <p:spTgt spid="43"/>
                                        </p:tgtEl>
                                        <p:attrNameLst>
                                          <p:attrName>style.visibility</p:attrName>
                                        </p:attrNameLst>
                                      </p:cBhvr>
                                      <p:to>
                                        <p:strVal val="visible"/>
                                      </p:to>
                                    </p:set>
                                    <p:anim calcmode="lin" valueType="num">
                                      <p:cBhvr additive="base">
                                        <p:cTn id="96" dur="500" fill="hold"/>
                                        <p:tgtEl>
                                          <p:spTgt spid="43"/>
                                        </p:tgtEl>
                                        <p:attrNameLst>
                                          <p:attrName>ppt_x</p:attrName>
                                        </p:attrNameLst>
                                      </p:cBhvr>
                                      <p:tavLst>
                                        <p:tav tm="0">
                                          <p:val>
                                            <p:strVal val="#ppt_x"/>
                                          </p:val>
                                        </p:tav>
                                        <p:tav tm="100000">
                                          <p:val>
                                            <p:strVal val="#ppt_x"/>
                                          </p:val>
                                        </p:tav>
                                      </p:tavLst>
                                    </p:anim>
                                    <p:anim calcmode="lin" valueType="num">
                                      <p:cBhvr additive="base">
                                        <p:cTn id="97" dur="500" fill="hold"/>
                                        <p:tgtEl>
                                          <p:spTgt spid="43"/>
                                        </p:tgtEl>
                                        <p:attrNameLst>
                                          <p:attrName>ppt_y</p:attrName>
                                        </p:attrNameLst>
                                      </p:cBhvr>
                                      <p:tavLst>
                                        <p:tav tm="0">
                                          <p:val>
                                            <p:strVal val="1+#ppt_h/2"/>
                                          </p:val>
                                        </p:tav>
                                        <p:tav tm="100000">
                                          <p:val>
                                            <p:strVal val="#ppt_y"/>
                                          </p:val>
                                        </p:tav>
                                      </p:tavLst>
                                    </p:anim>
                                  </p:childTnLst>
                                </p:cTn>
                              </p:par>
                              <p:par>
                                <p:cTn id="98" presetID="2" presetClass="entr" presetSubtype="4" fill="hold" grpId="0" nodeType="withEffect">
                                  <p:stCondLst>
                                    <p:cond delay="5000"/>
                                  </p:stCondLst>
                                  <p:childTnLst>
                                    <p:set>
                                      <p:cBhvr>
                                        <p:cTn id="99" dur="1" fill="hold">
                                          <p:stCondLst>
                                            <p:cond delay="0"/>
                                          </p:stCondLst>
                                        </p:cTn>
                                        <p:tgtEl>
                                          <p:spTgt spid="44"/>
                                        </p:tgtEl>
                                        <p:attrNameLst>
                                          <p:attrName>style.visibility</p:attrName>
                                        </p:attrNameLst>
                                      </p:cBhvr>
                                      <p:to>
                                        <p:strVal val="visible"/>
                                      </p:to>
                                    </p:set>
                                    <p:anim calcmode="lin" valueType="num">
                                      <p:cBhvr additive="base">
                                        <p:cTn id="100" dur="500" fill="hold"/>
                                        <p:tgtEl>
                                          <p:spTgt spid="44"/>
                                        </p:tgtEl>
                                        <p:attrNameLst>
                                          <p:attrName>ppt_x</p:attrName>
                                        </p:attrNameLst>
                                      </p:cBhvr>
                                      <p:tavLst>
                                        <p:tav tm="0">
                                          <p:val>
                                            <p:strVal val="#ppt_x"/>
                                          </p:val>
                                        </p:tav>
                                        <p:tav tm="100000">
                                          <p:val>
                                            <p:strVal val="#ppt_x"/>
                                          </p:val>
                                        </p:tav>
                                      </p:tavLst>
                                    </p:anim>
                                    <p:anim calcmode="lin" valueType="num">
                                      <p:cBhvr additive="base">
                                        <p:cTn id="101" dur="500" fill="hold"/>
                                        <p:tgtEl>
                                          <p:spTgt spid="44"/>
                                        </p:tgtEl>
                                        <p:attrNameLst>
                                          <p:attrName>ppt_y</p:attrName>
                                        </p:attrNameLst>
                                      </p:cBhvr>
                                      <p:tavLst>
                                        <p:tav tm="0">
                                          <p:val>
                                            <p:strVal val="1+#ppt_h/2"/>
                                          </p:val>
                                        </p:tav>
                                        <p:tav tm="100000">
                                          <p:val>
                                            <p:strVal val="#ppt_y"/>
                                          </p:val>
                                        </p:tav>
                                      </p:tavLst>
                                    </p:anim>
                                  </p:childTnLst>
                                </p:cTn>
                              </p:par>
                              <p:par>
                                <p:cTn id="102" presetID="2" presetClass="entr" presetSubtype="4" fill="hold" grpId="0" nodeType="withEffect">
                                  <p:stCondLst>
                                    <p:cond delay="5000"/>
                                  </p:stCondLst>
                                  <p:childTnLst>
                                    <p:set>
                                      <p:cBhvr>
                                        <p:cTn id="103" dur="1" fill="hold">
                                          <p:stCondLst>
                                            <p:cond delay="0"/>
                                          </p:stCondLst>
                                        </p:cTn>
                                        <p:tgtEl>
                                          <p:spTgt spid="45"/>
                                        </p:tgtEl>
                                        <p:attrNameLst>
                                          <p:attrName>style.visibility</p:attrName>
                                        </p:attrNameLst>
                                      </p:cBhvr>
                                      <p:to>
                                        <p:strVal val="visible"/>
                                      </p:to>
                                    </p:set>
                                    <p:anim calcmode="lin" valueType="num">
                                      <p:cBhvr additive="base">
                                        <p:cTn id="104" dur="500" fill="hold"/>
                                        <p:tgtEl>
                                          <p:spTgt spid="45"/>
                                        </p:tgtEl>
                                        <p:attrNameLst>
                                          <p:attrName>ppt_x</p:attrName>
                                        </p:attrNameLst>
                                      </p:cBhvr>
                                      <p:tavLst>
                                        <p:tav tm="0">
                                          <p:val>
                                            <p:strVal val="#ppt_x"/>
                                          </p:val>
                                        </p:tav>
                                        <p:tav tm="100000">
                                          <p:val>
                                            <p:strVal val="#ppt_x"/>
                                          </p:val>
                                        </p:tav>
                                      </p:tavLst>
                                    </p:anim>
                                    <p:anim calcmode="lin" valueType="num">
                                      <p:cBhvr additive="base">
                                        <p:cTn id="105" dur="500" fill="hold"/>
                                        <p:tgtEl>
                                          <p:spTgt spid="45"/>
                                        </p:tgtEl>
                                        <p:attrNameLst>
                                          <p:attrName>ppt_y</p:attrName>
                                        </p:attrNameLst>
                                      </p:cBhvr>
                                      <p:tavLst>
                                        <p:tav tm="0">
                                          <p:val>
                                            <p:strVal val="1+#ppt_h/2"/>
                                          </p:val>
                                        </p:tav>
                                        <p:tav tm="100000">
                                          <p:val>
                                            <p:strVal val="#ppt_y"/>
                                          </p:val>
                                        </p:tav>
                                      </p:tavLst>
                                    </p:anim>
                                  </p:childTnLst>
                                </p:cTn>
                              </p:par>
                              <p:par>
                                <p:cTn id="106" presetID="2" presetClass="entr" presetSubtype="4" fill="hold" grpId="0" nodeType="withEffect">
                                  <p:stCondLst>
                                    <p:cond delay="5000"/>
                                  </p:stCondLst>
                                  <p:childTnLst>
                                    <p:set>
                                      <p:cBhvr>
                                        <p:cTn id="107" dur="1" fill="hold">
                                          <p:stCondLst>
                                            <p:cond delay="0"/>
                                          </p:stCondLst>
                                        </p:cTn>
                                        <p:tgtEl>
                                          <p:spTgt spid="46"/>
                                        </p:tgtEl>
                                        <p:attrNameLst>
                                          <p:attrName>style.visibility</p:attrName>
                                        </p:attrNameLst>
                                      </p:cBhvr>
                                      <p:to>
                                        <p:strVal val="visible"/>
                                      </p:to>
                                    </p:set>
                                    <p:anim calcmode="lin" valueType="num">
                                      <p:cBhvr additive="base">
                                        <p:cTn id="108" dur="500" fill="hold"/>
                                        <p:tgtEl>
                                          <p:spTgt spid="46"/>
                                        </p:tgtEl>
                                        <p:attrNameLst>
                                          <p:attrName>ppt_x</p:attrName>
                                        </p:attrNameLst>
                                      </p:cBhvr>
                                      <p:tavLst>
                                        <p:tav tm="0">
                                          <p:val>
                                            <p:strVal val="#ppt_x"/>
                                          </p:val>
                                        </p:tav>
                                        <p:tav tm="100000">
                                          <p:val>
                                            <p:strVal val="#ppt_x"/>
                                          </p:val>
                                        </p:tav>
                                      </p:tavLst>
                                    </p:anim>
                                    <p:anim calcmode="lin" valueType="num">
                                      <p:cBhvr additive="base">
                                        <p:cTn id="109" dur="500" fill="hold"/>
                                        <p:tgtEl>
                                          <p:spTgt spid="46"/>
                                        </p:tgtEl>
                                        <p:attrNameLst>
                                          <p:attrName>ppt_y</p:attrName>
                                        </p:attrNameLst>
                                      </p:cBhvr>
                                      <p:tavLst>
                                        <p:tav tm="0">
                                          <p:val>
                                            <p:strVal val="1+#ppt_h/2"/>
                                          </p:val>
                                        </p:tav>
                                        <p:tav tm="100000">
                                          <p:val>
                                            <p:strVal val="#ppt_y"/>
                                          </p:val>
                                        </p:tav>
                                      </p:tavLst>
                                    </p:anim>
                                  </p:childTnLst>
                                </p:cTn>
                              </p:par>
                              <p:par>
                                <p:cTn id="110" presetID="2" presetClass="entr" presetSubtype="4" fill="hold" grpId="0" nodeType="withEffect">
                                  <p:stCondLst>
                                    <p:cond delay="5500"/>
                                  </p:stCondLst>
                                  <p:childTnLst>
                                    <p:set>
                                      <p:cBhvr>
                                        <p:cTn id="111" dur="1" fill="hold">
                                          <p:stCondLst>
                                            <p:cond delay="0"/>
                                          </p:stCondLst>
                                        </p:cTn>
                                        <p:tgtEl>
                                          <p:spTgt spid="48"/>
                                        </p:tgtEl>
                                        <p:attrNameLst>
                                          <p:attrName>style.visibility</p:attrName>
                                        </p:attrNameLst>
                                      </p:cBhvr>
                                      <p:to>
                                        <p:strVal val="visible"/>
                                      </p:to>
                                    </p:set>
                                    <p:anim calcmode="lin" valueType="num">
                                      <p:cBhvr additive="base">
                                        <p:cTn id="112" dur="500" fill="hold"/>
                                        <p:tgtEl>
                                          <p:spTgt spid="48"/>
                                        </p:tgtEl>
                                        <p:attrNameLst>
                                          <p:attrName>ppt_x</p:attrName>
                                        </p:attrNameLst>
                                      </p:cBhvr>
                                      <p:tavLst>
                                        <p:tav tm="0">
                                          <p:val>
                                            <p:strVal val="#ppt_x"/>
                                          </p:val>
                                        </p:tav>
                                        <p:tav tm="100000">
                                          <p:val>
                                            <p:strVal val="#ppt_x"/>
                                          </p:val>
                                        </p:tav>
                                      </p:tavLst>
                                    </p:anim>
                                    <p:anim calcmode="lin" valueType="num">
                                      <p:cBhvr additive="base">
                                        <p:cTn id="113" dur="500" fill="hold"/>
                                        <p:tgtEl>
                                          <p:spTgt spid="48"/>
                                        </p:tgtEl>
                                        <p:attrNameLst>
                                          <p:attrName>ppt_y</p:attrName>
                                        </p:attrNameLst>
                                      </p:cBhvr>
                                      <p:tavLst>
                                        <p:tav tm="0">
                                          <p:val>
                                            <p:strVal val="1+#ppt_h/2"/>
                                          </p:val>
                                        </p:tav>
                                        <p:tav tm="100000">
                                          <p:val>
                                            <p:strVal val="#ppt_y"/>
                                          </p:val>
                                        </p:tav>
                                      </p:tavLst>
                                    </p:anim>
                                  </p:childTnLst>
                                </p:cTn>
                              </p:par>
                              <p:par>
                                <p:cTn id="114" presetID="2" presetClass="entr" presetSubtype="4" fill="hold" grpId="0" nodeType="withEffect">
                                  <p:stCondLst>
                                    <p:cond delay="5500"/>
                                  </p:stCondLst>
                                  <p:childTnLst>
                                    <p:set>
                                      <p:cBhvr>
                                        <p:cTn id="115" dur="1" fill="hold">
                                          <p:stCondLst>
                                            <p:cond delay="0"/>
                                          </p:stCondLst>
                                        </p:cTn>
                                        <p:tgtEl>
                                          <p:spTgt spid="49"/>
                                        </p:tgtEl>
                                        <p:attrNameLst>
                                          <p:attrName>style.visibility</p:attrName>
                                        </p:attrNameLst>
                                      </p:cBhvr>
                                      <p:to>
                                        <p:strVal val="visible"/>
                                      </p:to>
                                    </p:set>
                                    <p:anim calcmode="lin" valueType="num">
                                      <p:cBhvr additive="base">
                                        <p:cTn id="116" dur="500" fill="hold"/>
                                        <p:tgtEl>
                                          <p:spTgt spid="49"/>
                                        </p:tgtEl>
                                        <p:attrNameLst>
                                          <p:attrName>ppt_x</p:attrName>
                                        </p:attrNameLst>
                                      </p:cBhvr>
                                      <p:tavLst>
                                        <p:tav tm="0">
                                          <p:val>
                                            <p:strVal val="#ppt_x"/>
                                          </p:val>
                                        </p:tav>
                                        <p:tav tm="100000">
                                          <p:val>
                                            <p:strVal val="#ppt_x"/>
                                          </p:val>
                                        </p:tav>
                                      </p:tavLst>
                                    </p:anim>
                                    <p:anim calcmode="lin" valueType="num">
                                      <p:cBhvr additive="base">
                                        <p:cTn id="117" dur="500" fill="hold"/>
                                        <p:tgtEl>
                                          <p:spTgt spid="49"/>
                                        </p:tgtEl>
                                        <p:attrNameLst>
                                          <p:attrName>ppt_y</p:attrName>
                                        </p:attrNameLst>
                                      </p:cBhvr>
                                      <p:tavLst>
                                        <p:tav tm="0">
                                          <p:val>
                                            <p:strVal val="1+#ppt_h/2"/>
                                          </p:val>
                                        </p:tav>
                                        <p:tav tm="100000">
                                          <p:val>
                                            <p:strVal val="#ppt_y"/>
                                          </p:val>
                                        </p:tav>
                                      </p:tavLst>
                                    </p:anim>
                                  </p:childTnLst>
                                </p:cTn>
                              </p:par>
                              <p:par>
                                <p:cTn id="118" presetID="2" presetClass="entr" presetSubtype="4" fill="hold" grpId="0" nodeType="withEffect">
                                  <p:stCondLst>
                                    <p:cond delay="5500"/>
                                  </p:stCondLst>
                                  <p:childTnLst>
                                    <p:set>
                                      <p:cBhvr>
                                        <p:cTn id="119" dur="1" fill="hold">
                                          <p:stCondLst>
                                            <p:cond delay="0"/>
                                          </p:stCondLst>
                                        </p:cTn>
                                        <p:tgtEl>
                                          <p:spTgt spid="50"/>
                                        </p:tgtEl>
                                        <p:attrNameLst>
                                          <p:attrName>style.visibility</p:attrName>
                                        </p:attrNameLst>
                                      </p:cBhvr>
                                      <p:to>
                                        <p:strVal val="visible"/>
                                      </p:to>
                                    </p:set>
                                    <p:anim calcmode="lin" valueType="num">
                                      <p:cBhvr additive="base">
                                        <p:cTn id="120" dur="500" fill="hold"/>
                                        <p:tgtEl>
                                          <p:spTgt spid="50"/>
                                        </p:tgtEl>
                                        <p:attrNameLst>
                                          <p:attrName>ppt_x</p:attrName>
                                        </p:attrNameLst>
                                      </p:cBhvr>
                                      <p:tavLst>
                                        <p:tav tm="0">
                                          <p:val>
                                            <p:strVal val="#ppt_x"/>
                                          </p:val>
                                        </p:tav>
                                        <p:tav tm="100000">
                                          <p:val>
                                            <p:strVal val="#ppt_x"/>
                                          </p:val>
                                        </p:tav>
                                      </p:tavLst>
                                    </p:anim>
                                    <p:anim calcmode="lin" valueType="num">
                                      <p:cBhvr additive="base">
                                        <p:cTn id="121" dur="500" fill="hold"/>
                                        <p:tgtEl>
                                          <p:spTgt spid="50"/>
                                        </p:tgtEl>
                                        <p:attrNameLst>
                                          <p:attrName>ppt_y</p:attrName>
                                        </p:attrNameLst>
                                      </p:cBhvr>
                                      <p:tavLst>
                                        <p:tav tm="0">
                                          <p:val>
                                            <p:strVal val="1+#ppt_h/2"/>
                                          </p:val>
                                        </p:tav>
                                        <p:tav tm="100000">
                                          <p:val>
                                            <p:strVal val="#ppt_y"/>
                                          </p:val>
                                        </p:tav>
                                      </p:tavLst>
                                    </p:anim>
                                  </p:childTnLst>
                                </p:cTn>
                              </p:par>
                              <p:par>
                                <p:cTn id="122" presetID="2" presetClass="entr" presetSubtype="4" fill="hold" nodeType="withEffect">
                                  <p:stCondLst>
                                    <p:cond delay="6000"/>
                                  </p:stCondLst>
                                  <p:childTnLst>
                                    <p:set>
                                      <p:cBhvr>
                                        <p:cTn id="123" dur="1" fill="hold">
                                          <p:stCondLst>
                                            <p:cond delay="0"/>
                                          </p:stCondLst>
                                        </p:cTn>
                                        <p:tgtEl>
                                          <p:spTgt spid="47"/>
                                        </p:tgtEl>
                                        <p:attrNameLst>
                                          <p:attrName>style.visibility</p:attrName>
                                        </p:attrNameLst>
                                      </p:cBhvr>
                                      <p:to>
                                        <p:strVal val="visible"/>
                                      </p:to>
                                    </p:set>
                                    <p:anim calcmode="lin" valueType="num">
                                      <p:cBhvr additive="base">
                                        <p:cTn id="124" dur="1000" fill="hold"/>
                                        <p:tgtEl>
                                          <p:spTgt spid="47"/>
                                        </p:tgtEl>
                                        <p:attrNameLst>
                                          <p:attrName>ppt_x</p:attrName>
                                        </p:attrNameLst>
                                      </p:cBhvr>
                                      <p:tavLst>
                                        <p:tav tm="0">
                                          <p:val>
                                            <p:strVal val="#ppt_x"/>
                                          </p:val>
                                        </p:tav>
                                        <p:tav tm="100000">
                                          <p:val>
                                            <p:strVal val="#ppt_x"/>
                                          </p:val>
                                        </p:tav>
                                      </p:tavLst>
                                    </p:anim>
                                    <p:anim calcmode="lin" valueType="num">
                                      <p:cBhvr additive="base">
                                        <p:cTn id="125" dur="10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20" grpId="0"/>
      <p:bldP spid="21" grpId="0"/>
      <p:bldP spid="28" grpId="0"/>
      <p:bldP spid="29" grpId="0"/>
      <p:bldP spid="36" grpId="0" animBg="1"/>
      <p:bldP spid="41" grpId="0"/>
      <p:bldP spid="42" grpId="0"/>
      <p:bldP spid="43" grpId="0"/>
      <p:bldP spid="44" grpId="0"/>
      <p:bldP spid="45" grpId="0"/>
      <p:bldP spid="46" grpId="0"/>
      <p:bldP spid="48" grpId="0"/>
      <p:bldP spid="49" grpId="0"/>
      <p:bldP spid="50"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39</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Icon Project Sample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4"/>
          <p:cNvSpPr/>
          <p:nvPr/>
        </p:nvSpPr>
        <p:spPr>
          <a:xfrm>
            <a:off x="918524" y="3429160"/>
            <a:ext cx="2052000" cy="108048"/>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latin typeface="Roboto" panose="02000000000000000000" pitchFamily="2" charset="0"/>
              <a:ea typeface="Roboto" panose="02000000000000000000" pitchFamily="2" charset="0"/>
              <a:cs typeface="Helvetica Neue"/>
            </a:endParaRPr>
          </a:p>
        </p:txBody>
      </p:sp>
      <p:sp>
        <p:nvSpPr>
          <p:cNvPr id="6" name="Rectangle 5"/>
          <p:cNvSpPr/>
          <p:nvPr/>
        </p:nvSpPr>
        <p:spPr>
          <a:xfrm>
            <a:off x="2985361" y="3429160"/>
            <a:ext cx="2052000" cy="108048"/>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latin typeface="Roboto" panose="02000000000000000000" pitchFamily="2" charset="0"/>
              <a:ea typeface="Roboto" panose="02000000000000000000" pitchFamily="2" charset="0"/>
              <a:cs typeface="Helvetica Neue"/>
            </a:endParaRPr>
          </a:p>
        </p:txBody>
      </p:sp>
      <p:sp>
        <p:nvSpPr>
          <p:cNvPr id="7" name="Rectangle 6"/>
          <p:cNvSpPr/>
          <p:nvPr/>
        </p:nvSpPr>
        <p:spPr>
          <a:xfrm>
            <a:off x="5052198" y="3429160"/>
            <a:ext cx="2052000" cy="108048"/>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latin typeface="Roboto" panose="02000000000000000000" pitchFamily="2" charset="0"/>
              <a:ea typeface="Roboto" panose="02000000000000000000" pitchFamily="2" charset="0"/>
              <a:cs typeface="Helvetica Neue"/>
            </a:endParaRPr>
          </a:p>
        </p:txBody>
      </p:sp>
      <p:sp>
        <p:nvSpPr>
          <p:cNvPr id="8" name="Rectangle 7"/>
          <p:cNvSpPr/>
          <p:nvPr/>
        </p:nvSpPr>
        <p:spPr>
          <a:xfrm>
            <a:off x="7119029" y="3429160"/>
            <a:ext cx="2052000" cy="108048"/>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latin typeface="Roboto" panose="02000000000000000000" pitchFamily="2" charset="0"/>
              <a:ea typeface="Roboto" panose="02000000000000000000" pitchFamily="2" charset="0"/>
              <a:cs typeface="Helvetica Neue"/>
            </a:endParaRPr>
          </a:p>
        </p:txBody>
      </p:sp>
      <p:sp>
        <p:nvSpPr>
          <p:cNvPr id="9" name="Rectangle 8"/>
          <p:cNvSpPr/>
          <p:nvPr/>
        </p:nvSpPr>
        <p:spPr>
          <a:xfrm>
            <a:off x="9185862" y="3429160"/>
            <a:ext cx="2052000" cy="108048"/>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latin typeface="Roboto" panose="02000000000000000000" pitchFamily="2" charset="0"/>
              <a:ea typeface="Roboto" panose="02000000000000000000" pitchFamily="2" charset="0"/>
              <a:cs typeface="Helvetica Neue"/>
            </a:endParaRPr>
          </a:p>
        </p:txBody>
      </p:sp>
      <p:sp>
        <p:nvSpPr>
          <p:cNvPr id="10" name="TextBox 9"/>
          <p:cNvSpPr txBox="1"/>
          <p:nvPr/>
        </p:nvSpPr>
        <p:spPr>
          <a:xfrm>
            <a:off x="1242675" y="3677375"/>
            <a:ext cx="1627533" cy="1362967"/>
          </a:xfrm>
          <a:prstGeom prst="rect">
            <a:avLst/>
          </a:prstGeom>
          <a:noFill/>
        </p:spPr>
        <p:txBody>
          <a:bodyPr wrap="square" lIns="0" tIns="0" rIns="91420" bIns="0" rtlCol="0">
            <a:noAutofit/>
          </a:bodyPr>
          <a:lstStyle/>
          <a:p>
            <a:r>
              <a:rPr lang="en-US" sz="4800" b="1" dirty="0">
                <a:solidFill>
                  <a:schemeClr val="accent1"/>
                </a:solidFill>
                <a:ea typeface="Roboto" panose="02000000000000000000" pitchFamily="2" charset="0"/>
                <a:cs typeface="Helvetica Neue"/>
              </a:rPr>
              <a:t>01</a:t>
            </a:r>
            <a:r>
              <a:rPr lang="en-US" sz="4800" dirty="0">
                <a:solidFill>
                  <a:schemeClr val="accent1"/>
                </a:solidFill>
                <a:ea typeface="Roboto" panose="02000000000000000000" pitchFamily="2" charset="0"/>
                <a:cs typeface="Helvetica Neue"/>
              </a:rPr>
              <a:t> </a:t>
            </a:r>
            <a:endParaRPr lang="id-ID" sz="4800" dirty="0" smtClean="0">
              <a:solidFill>
                <a:schemeClr val="accent1"/>
              </a:solidFill>
              <a:ea typeface="Roboto" panose="02000000000000000000" pitchFamily="2" charset="0"/>
              <a:cs typeface="Helvetica Neue"/>
            </a:endParaRPr>
          </a:p>
          <a:p>
            <a:r>
              <a:rPr lang="id-ID" sz="1400" dirty="0" smtClean="0">
                <a:solidFill>
                  <a:schemeClr val="accent1"/>
                </a:solidFill>
                <a:ea typeface="Roboto" panose="02000000000000000000" pitchFamily="2" charset="0"/>
                <a:cs typeface="Helvetica Neue"/>
              </a:rPr>
              <a:t>NETWORKS</a:t>
            </a:r>
            <a:endParaRPr lang="en-US" sz="1400" dirty="0">
              <a:solidFill>
                <a:schemeClr val="accent1"/>
              </a:solidFill>
              <a:ea typeface="Roboto" panose="02000000000000000000" pitchFamily="2" charset="0"/>
              <a:cs typeface="Helvetica Neue"/>
            </a:endParaRPr>
          </a:p>
          <a:p>
            <a:r>
              <a:rPr lang="en-US" sz="1100" dirty="0">
                <a:solidFill>
                  <a:schemeClr val="bg1">
                    <a:lumMod val="65000"/>
                  </a:schemeClr>
                </a:solidFill>
                <a:ea typeface="Roboto" panose="02000000000000000000" pitchFamily="2" charset="0"/>
              </a:rPr>
              <a:t>There are many variations of passages of </a:t>
            </a:r>
            <a:r>
              <a:rPr lang="en-US" sz="1100" dirty="0" err="1">
                <a:solidFill>
                  <a:schemeClr val="bg1">
                    <a:lumMod val="65000"/>
                  </a:schemeClr>
                </a:solidFill>
                <a:ea typeface="Roboto" panose="02000000000000000000" pitchFamily="2" charset="0"/>
              </a:rPr>
              <a:t>Lorem</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Ipsum</a:t>
            </a:r>
            <a:r>
              <a:rPr lang="en-US" sz="1100" dirty="0">
                <a:solidFill>
                  <a:schemeClr val="bg1">
                    <a:lumMod val="65000"/>
                  </a:schemeClr>
                </a:solidFill>
                <a:ea typeface="Roboto" panose="02000000000000000000" pitchFamily="2" charset="0"/>
              </a:rPr>
              <a:t> available</a:t>
            </a:r>
            <a:r>
              <a:rPr lang="id-ID" sz="1100" dirty="0">
                <a:solidFill>
                  <a:schemeClr val="bg1">
                    <a:lumMod val="65000"/>
                  </a:schemeClr>
                </a:solidFill>
                <a:ea typeface="Roboto" panose="02000000000000000000" pitchFamily="2" charset="0"/>
              </a:rPr>
              <a:t>.</a:t>
            </a:r>
          </a:p>
        </p:txBody>
      </p:sp>
      <p:sp>
        <p:nvSpPr>
          <p:cNvPr id="11" name="TextBox 10"/>
          <p:cNvSpPr txBox="1"/>
          <p:nvPr/>
        </p:nvSpPr>
        <p:spPr>
          <a:xfrm>
            <a:off x="3306474" y="3677375"/>
            <a:ext cx="1630564" cy="1362967"/>
          </a:xfrm>
          <a:prstGeom prst="rect">
            <a:avLst/>
          </a:prstGeom>
          <a:noFill/>
        </p:spPr>
        <p:txBody>
          <a:bodyPr wrap="square" lIns="0" tIns="0" rIns="91420" bIns="0" rtlCol="0">
            <a:noAutofit/>
          </a:bodyPr>
          <a:lstStyle/>
          <a:p>
            <a:r>
              <a:rPr lang="en-US" sz="4800" b="1" dirty="0">
                <a:solidFill>
                  <a:schemeClr val="accent2"/>
                </a:solidFill>
                <a:ea typeface="Roboto" panose="02000000000000000000" pitchFamily="2" charset="0"/>
                <a:cs typeface="Helvetica Neue"/>
              </a:rPr>
              <a:t>02</a:t>
            </a:r>
            <a:r>
              <a:rPr lang="en-US" sz="4800" dirty="0">
                <a:solidFill>
                  <a:schemeClr val="accent2"/>
                </a:solidFill>
                <a:ea typeface="Roboto" panose="02000000000000000000" pitchFamily="2" charset="0"/>
                <a:cs typeface="Helvetica Neue"/>
              </a:rPr>
              <a:t> </a:t>
            </a:r>
          </a:p>
          <a:p>
            <a:r>
              <a:rPr lang="id-ID" sz="1400" dirty="0" smtClean="0">
                <a:solidFill>
                  <a:schemeClr val="accent2"/>
                </a:solidFill>
                <a:ea typeface="Roboto" panose="02000000000000000000" pitchFamily="2" charset="0"/>
                <a:cs typeface="Helvetica Neue"/>
              </a:rPr>
              <a:t>SUPPORT</a:t>
            </a:r>
            <a:endParaRPr lang="en-US" sz="1400" dirty="0">
              <a:solidFill>
                <a:schemeClr val="accent2"/>
              </a:solidFill>
              <a:ea typeface="Roboto" panose="02000000000000000000" pitchFamily="2" charset="0"/>
              <a:cs typeface="Helvetica Neue"/>
            </a:endParaRPr>
          </a:p>
          <a:p>
            <a:r>
              <a:rPr lang="en-US" sz="1100" dirty="0">
                <a:solidFill>
                  <a:schemeClr val="bg1">
                    <a:lumMod val="65000"/>
                  </a:schemeClr>
                </a:solidFill>
                <a:ea typeface="Roboto" panose="02000000000000000000" pitchFamily="2" charset="0"/>
              </a:rPr>
              <a:t>There are many variations of passages of </a:t>
            </a:r>
            <a:r>
              <a:rPr lang="en-US" sz="1100" dirty="0" err="1">
                <a:solidFill>
                  <a:schemeClr val="bg1">
                    <a:lumMod val="65000"/>
                  </a:schemeClr>
                </a:solidFill>
                <a:ea typeface="Roboto" panose="02000000000000000000" pitchFamily="2" charset="0"/>
              </a:rPr>
              <a:t>Lorem</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Ipsum</a:t>
            </a:r>
            <a:r>
              <a:rPr lang="en-US" sz="1100" dirty="0">
                <a:solidFill>
                  <a:schemeClr val="bg1">
                    <a:lumMod val="65000"/>
                  </a:schemeClr>
                </a:solidFill>
                <a:ea typeface="Roboto" panose="02000000000000000000" pitchFamily="2" charset="0"/>
              </a:rPr>
              <a:t> available</a:t>
            </a:r>
            <a:r>
              <a:rPr lang="id-ID" sz="1100" dirty="0">
                <a:solidFill>
                  <a:schemeClr val="bg1">
                    <a:lumMod val="65000"/>
                  </a:schemeClr>
                </a:solidFill>
                <a:ea typeface="Roboto" panose="02000000000000000000" pitchFamily="2" charset="0"/>
              </a:rPr>
              <a:t>.</a:t>
            </a:r>
          </a:p>
        </p:txBody>
      </p:sp>
      <p:sp>
        <p:nvSpPr>
          <p:cNvPr id="12" name="TextBox 11"/>
          <p:cNvSpPr txBox="1"/>
          <p:nvPr/>
        </p:nvSpPr>
        <p:spPr>
          <a:xfrm>
            <a:off x="5357956" y="3677375"/>
            <a:ext cx="1631694" cy="1362967"/>
          </a:xfrm>
          <a:prstGeom prst="rect">
            <a:avLst/>
          </a:prstGeom>
          <a:noFill/>
        </p:spPr>
        <p:txBody>
          <a:bodyPr wrap="square" lIns="0" tIns="0" rIns="91420" bIns="0" rtlCol="0">
            <a:noAutofit/>
          </a:bodyPr>
          <a:lstStyle/>
          <a:p>
            <a:r>
              <a:rPr lang="en-US" sz="4800" b="1" dirty="0">
                <a:solidFill>
                  <a:schemeClr val="accent3"/>
                </a:solidFill>
                <a:ea typeface="Roboto" panose="02000000000000000000" pitchFamily="2" charset="0"/>
                <a:cs typeface="Helvetica Neue"/>
              </a:rPr>
              <a:t>03</a:t>
            </a:r>
            <a:r>
              <a:rPr lang="en-US" sz="4800" dirty="0">
                <a:solidFill>
                  <a:schemeClr val="accent3"/>
                </a:solidFill>
                <a:ea typeface="Roboto" panose="02000000000000000000" pitchFamily="2" charset="0"/>
                <a:cs typeface="Helvetica Neue"/>
              </a:rPr>
              <a:t> </a:t>
            </a:r>
          </a:p>
          <a:p>
            <a:r>
              <a:rPr lang="id-ID" sz="1400" dirty="0" smtClean="0">
                <a:solidFill>
                  <a:schemeClr val="accent3"/>
                </a:solidFill>
                <a:ea typeface="Roboto" panose="02000000000000000000" pitchFamily="2" charset="0"/>
                <a:cs typeface="Helvetica Neue"/>
              </a:rPr>
              <a:t>UPLOADS</a:t>
            </a:r>
            <a:endParaRPr lang="en-US" sz="1400" dirty="0">
              <a:solidFill>
                <a:schemeClr val="accent3"/>
              </a:solidFill>
              <a:ea typeface="Roboto" panose="02000000000000000000" pitchFamily="2" charset="0"/>
              <a:cs typeface="Helvetica Neue"/>
            </a:endParaRPr>
          </a:p>
          <a:p>
            <a:r>
              <a:rPr lang="en-US" sz="1100" dirty="0">
                <a:solidFill>
                  <a:schemeClr val="bg1">
                    <a:lumMod val="65000"/>
                  </a:schemeClr>
                </a:solidFill>
                <a:ea typeface="Roboto" panose="02000000000000000000" pitchFamily="2" charset="0"/>
              </a:rPr>
              <a:t>There are many variations of passages of </a:t>
            </a:r>
            <a:r>
              <a:rPr lang="en-US" sz="1100" dirty="0" err="1">
                <a:solidFill>
                  <a:schemeClr val="bg1">
                    <a:lumMod val="65000"/>
                  </a:schemeClr>
                </a:solidFill>
                <a:ea typeface="Roboto" panose="02000000000000000000" pitchFamily="2" charset="0"/>
              </a:rPr>
              <a:t>Lorem</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Ipsum</a:t>
            </a:r>
            <a:r>
              <a:rPr lang="en-US" sz="1100" dirty="0">
                <a:solidFill>
                  <a:schemeClr val="bg1">
                    <a:lumMod val="65000"/>
                  </a:schemeClr>
                </a:solidFill>
                <a:ea typeface="Roboto" panose="02000000000000000000" pitchFamily="2" charset="0"/>
              </a:rPr>
              <a:t> available</a:t>
            </a:r>
            <a:r>
              <a:rPr lang="id-ID" sz="1100" dirty="0">
                <a:solidFill>
                  <a:schemeClr val="bg1">
                    <a:lumMod val="65000"/>
                  </a:schemeClr>
                </a:solidFill>
                <a:ea typeface="Roboto" panose="02000000000000000000" pitchFamily="2" charset="0"/>
              </a:rPr>
              <a:t>.</a:t>
            </a:r>
          </a:p>
        </p:txBody>
      </p:sp>
      <p:sp>
        <p:nvSpPr>
          <p:cNvPr id="13" name="TextBox 12"/>
          <p:cNvSpPr txBox="1"/>
          <p:nvPr/>
        </p:nvSpPr>
        <p:spPr>
          <a:xfrm>
            <a:off x="7435378" y="3669804"/>
            <a:ext cx="1645919" cy="1370534"/>
          </a:xfrm>
          <a:prstGeom prst="rect">
            <a:avLst/>
          </a:prstGeom>
          <a:noFill/>
        </p:spPr>
        <p:txBody>
          <a:bodyPr wrap="square" lIns="0" tIns="0" rIns="91420" bIns="0" rtlCol="0">
            <a:noAutofit/>
          </a:bodyPr>
          <a:lstStyle/>
          <a:p>
            <a:r>
              <a:rPr lang="en-US" sz="4800" b="1" dirty="0">
                <a:solidFill>
                  <a:schemeClr val="accent4"/>
                </a:solidFill>
                <a:ea typeface="Roboto" panose="02000000000000000000" pitchFamily="2" charset="0"/>
                <a:cs typeface="Helvetica Neue"/>
              </a:rPr>
              <a:t>04</a:t>
            </a:r>
            <a:r>
              <a:rPr lang="en-US" sz="4800" dirty="0">
                <a:solidFill>
                  <a:schemeClr val="accent4"/>
                </a:solidFill>
                <a:ea typeface="Roboto" panose="02000000000000000000" pitchFamily="2" charset="0"/>
                <a:cs typeface="Helvetica Neue"/>
              </a:rPr>
              <a:t> </a:t>
            </a:r>
          </a:p>
          <a:p>
            <a:r>
              <a:rPr lang="id-ID" sz="1400" dirty="0" smtClean="0">
                <a:solidFill>
                  <a:schemeClr val="accent4"/>
                </a:solidFill>
                <a:ea typeface="Roboto" panose="02000000000000000000" pitchFamily="2" charset="0"/>
                <a:cs typeface="Helvetica Neue"/>
              </a:rPr>
              <a:t>PASSWORDS</a:t>
            </a:r>
            <a:endParaRPr lang="en-US" sz="1400" dirty="0">
              <a:solidFill>
                <a:schemeClr val="accent4"/>
              </a:solidFill>
              <a:ea typeface="Roboto" panose="02000000000000000000" pitchFamily="2" charset="0"/>
              <a:cs typeface="Helvetica Neue"/>
            </a:endParaRPr>
          </a:p>
          <a:p>
            <a:r>
              <a:rPr lang="en-US" sz="1100" dirty="0">
                <a:solidFill>
                  <a:schemeClr val="bg1">
                    <a:lumMod val="65000"/>
                  </a:schemeClr>
                </a:solidFill>
                <a:ea typeface="Roboto" panose="02000000000000000000" pitchFamily="2" charset="0"/>
              </a:rPr>
              <a:t>There are many variations of passages of </a:t>
            </a:r>
            <a:r>
              <a:rPr lang="en-US" sz="1100" dirty="0" err="1">
                <a:solidFill>
                  <a:schemeClr val="bg1">
                    <a:lumMod val="65000"/>
                  </a:schemeClr>
                </a:solidFill>
                <a:ea typeface="Roboto" panose="02000000000000000000" pitchFamily="2" charset="0"/>
              </a:rPr>
              <a:t>Lorem</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Ipsum</a:t>
            </a:r>
            <a:r>
              <a:rPr lang="en-US" sz="1100" dirty="0">
                <a:solidFill>
                  <a:schemeClr val="bg1">
                    <a:lumMod val="65000"/>
                  </a:schemeClr>
                </a:solidFill>
                <a:ea typeface="Roboto" panose="02000000000000000000" pitchFamily="2" charset="0"/>
              </a:rPr>
              <a:t> available</a:t>
            </a:r>
            <a:r>
              <a:rPr lang="id-ID" sz="1100" dirty="0">
                <a:solidFill>
                  <a:schemeClr val="bg1">
                    <a:lumMod val="65000"/>
                  </a:schemeClr>
                </a:solidFill>
                <a:ea typeface="Roboto" panose="02000000000000000000" pitchFamily="2" charset="0"/>
              </a:rPr>
              <a:t>.</a:t>
            </a:r>
          </a:p>
        </p:txBody>
      </p:sp>
      <p:sp>
        <p:nvSpPr>
          <p:cNvPr id="14" name="TextBox 13"/>
          <p:cNvSpPr txBox="1"/>
          <p:nvPr/>
        </p:nvSpPr>
        <p:spPr>
          <a:xfrm>
            <a:off x="9502202" y="3677375"/>
            <a:ext cx="1635336" cy="1362967"/>
          </a:xfrm>
          <a:prstGeom prst="rect">
            <a:avLst/>
          </a:prstGeom>
          <a:noFill/>
        </p:spPr>
        <p:txBody>
          <a:bodyPr wrap="square" lIns="0" tIns="0" rIns="91420" bIns="0" rtlCol="0">
            <a:noAutofit/>
          </a:bodyPr>
          <a:lstStyle/>
          <a:p>
            <a:r>
              <a:rPr lang="en-US" sz="4800" b="1" dirty="0">
                <a:solidFill>
                  <a:schemeClr val="accent5"/>
                </a:solidFill>
                <a:ea typeface="Roboto" panose="02000000000000000000" pitchFamily="2" charset="0"/>
                <a:cs typeface="Helvetica Neue"/>
              </a:rPr>
              <a:t>05</a:t>
            </a:r>
            <a:r>
              <a:rPr lang="en-US" sz="4800" dirty="0">
                <a:solidFill>
                  <a:schemeClr val="accent5"/>
                </a:solidFill>
                <a:ea typeface="Roboto" panose="02000000000000000000" pitchFamily="2" charset="0"/>
                <a:cs typeface="Helvetica Neue"/>
              </a:rPr>
              <a:t> </a:t>
            </a:r>
          </a:p>
          <a:p>
            <a:r>
              <a:rPr lang="id-ID" sz="1400" dirty="0" smtClean="0">
                <a:solidFill>
                  <a:schemeClr val="accent5"/>
                </a:solidFill>
                <a:ea typeface="Roboto" panose="02000000000000000000" pitchFamily="2" charset="0"/>
                <a:cs typeface="Helvetica Neue"/>
              </a:rPr>
              <a:t>IMPROVEMENTS</a:t>
            </a:r>
            <a:endParaRPr lang="en-US" sz="1400" dirty="0">
              <a:solidFill>
                <a:schemeClr val="accent5"/>
              </a:solidFill>
              <a:ea typeface="Roboto" panose="02000000000000000000" pitchFamily="2" charset="0"/>
              <a:cs typeface="Helvetica Neue"/>
            </a:endParaRPr>
          </a:p>
          <a:p>
            <a:r>
              <a:rPr lang="en-US" sz="1100" dirty="0">
                <a:solidFill>
                  <a:schemeClr val="bg1">
                    <a:lumMod val="65000"/>
                  </a:schemeClr>
                </a:solidFill>
                <a:ea typeface="Roboto" panose="02000000000000000000" pitchFamily="2" charset="0"/>
              </a:rPr>
              <a:t>There are many variations of passages of </a:t>
            </a:r>
            <a:r>
              <a:rPr lang="en-US" sz="1100" dirty="0" err="1">
                <a:solidFill>
                  <a:schemeClr val="bg1">
                    <a:lumMod val="65000"/>
                  </a:schemeClr>
                </a:solidFill>
                <a:ea typeface="Roboto" panose="02000000000000000000" pitchFamily="2" charset="0"/>
              </a:rPr>
              <a:t>Lorem</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Ipsum</a:t>
            </a:r>
            <a:r>
              <a:rPr lang="en-US" sz="1100" dirty="0">
                <a:solidFill>
                  <a:schemeClr val="bg1">
                    <a:lumMod val="65000"/>
                  </a:schemeClr>
                </a:solidFill>
                <a:ea typeface="Roboto" panose="02000000000000000000" pitchFamily="2" charset="0"/>
              </a:rPr>
              <a:t> available</a:t>
            </a:r>
            <a:r>
              <a:rPr lang="id-ID" sz="1100" dirty="0">
                <a:solidFill>
                  <a:schemeClr val="bg1">
                    <a:lumMod val="65000"/>
                  </a:schemeClr>
                </a:solidFill>
                <a:ea typeface="Roboto" panose="02000000000000000000" pitchFamily="2" charset="0"/>
              </a:rPr>
              <a:t>.</a:t>
            </a:r>
          </a:p>
        </p:txBody>
      </p:sp>
      <p:grpSp>
        <p:nvGrpSpPr>
          <p:cNvPr id="15" name="Group 14"/>
          <p:cNvGrpSpPr/>
          <p:nvPr/>
        </p:nvGrpSpPr>
        <p:grpSpPr>
          <a:xfrm>
            <a:off x="1097526" y="2395708"/>
            <a:ext cx="648000" cy="648000"/>
            <a:chOff x="7322925" y="1113826"/>
            <a:chExt cx="418280" cy="418280"/>
          </a:xfrm>
        </p:grpSpPr>
        <p:sp>
          <p:nvSpPr>
            <p:cNvPr id="16" name="Teardrop 15"/>
            <p:cNvSpPr/>
            <p:nvPr/>
          </p:nvSpPr>
          <p:spPr>
            <a:xfrm rot="8100000">
              <a:off x="7322925" y="1113826"/>
              <a:ext cx="418280" cy="418280"/>
            </a:xfrm>
            <a:prstGeom prst="teardrop">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2">
                    <a:lumMod val="75000"/>
                  </a:schemeClr>
                </a:solidFill>
              </a:endParaRPr>
            </a:p>
          </p:txBody>
        </p:sp>
        <p:sp>
          <p:nvSpPr>
            <p:cNvPr id="17" name="Freeform 6"/>
            <p:cNvSpPr>
              <a:spLocks noEditPoints="1"/>
            </p:cNvSpPr>
            <p:nvPr/>
          </p:nvSpPr>
          <p:spPr bwMode="auto">
            <a:xfrm>
              <a:off x="7431874" y="1200224"/>
              <a:ext cx="209778" cy="230756"/>
            </a:xfrm>
            <a:custGeom>
              <a:avLst/>
              <a:gdLst>
                <a:gd name="T0" fmla="*/ 347 w 376"/>
                <a:gd name="T1" fmla="*/ 284 h 376"/>
                <a:gd name="T2" fmla="*/ 347 w 376"/>
                <a:gd name="T3" fmla="*/ 238 h 376"/>
                <a:gd name="T4" fmla="*/ 278 w 376"/>
                <a:gd name="T5" fmla="*/ 169 h 376"/>
                <a:gd name="T6" fmla="*/ 238 w 376"/>
                <a:gd name="T7" fmla="*/ 169 h 376"/>
                <a:gd name="T8" fmla="*/ 207 w 376"/>
                <a:gd name="T9" fmla="*/ 148 h 376"/>
                <a:gd name="T10" fmla="*/ 207 w 376"/>
                <a:gd name="T11" fmla="*/ 92 h 376"/>
                <a:gd name="T12" fmla="*/ 236 w 376"/>
                <a:gd name="T13" fmla="*/ 48 h 376"/>
                <a:gd name="T14" fmla="*/ 188 w 376"/>
                <a:gd name="T15" fmla="*/ 0 h 376"/>
                <a:gd name="T16" fmla="*/ 140 w 376"/>
                <a:gd name="T17" fmla="*/ 48 h 376"/>
                <a:gd name="T18" fmla="*/ 169 w 376"/>
                <a:gd name="T19" fmla="*/ 92 h 376"/>
                <a:gd name="T20" fmla="*/ 169 w 376"/>
                <a:gd name="T21" fmla="*/ 148 h 376"/>
                <a:gd name="T22" fmla="*/ 138 w 376"/>
                <a:gd name="T23" fmla="*/ 169 h 376"/>
                <a:gd name="T24" fmla="*/ 98 w 376"/>
                <a:gd name="T25" fmla="*/ 169 h 376"/>
                <a:gd name="T26" fmla="*/ 29 w 376"/>
                <a:gd name="T27" fmla="*/ 238 h 376"/>
                <a:gd name="T28" fmla="*/ 29 w 376"/>
                <a:gd name="T29" fmla="*/ 284 h 376"/>
                <a:gd name="T30" fmla="*/ 0 w 376"/>
                <a:gd name="T31" fmla="*/ 328 h 376"/>
                <a:gd name="T32" fmla="*/ 48 w 376"/>
                <a:gd name="T33" fmla="*/ 376 h 376"/>
                <a:gd name="T34" fmla="*/ 96 w 376"/>
                <a:gd name="T35" fmla="*/ 328 h 376"/>
                <a:gd name="T36" fmla="*/ 67 w 376"/>
                <a:gd name="T37" fmla="*/ 284 h 376"/>
                <a:gd name="T38" fmla="*/ 67 w 376"/>
                <a:gd name="T39" fmla="*/ 238 h 376"/>
                <a:gd name="T40" fmla="*/ 98 w 376"/>
                <a:gd name="T41" fmla="*/ 207 h 376"/>
                <a:gd name="T42" fmla="*/ 138 w 376"/>
                <a:gd name="T43" fmla="*/ 207 h 376"/>
                <a:gd name="T44" fmla="*/ 169 w 376"/>
                <a:gd name="T45" fmla="*/ 202 h 376"/>
                <a:gd name="T46" fmla="*/ 169 w 376"/>
                <a:gd name="T47" fmla="*/ 284 h 376"/>
                <a:gd name="T48" fmla="*/ 140 w 376"/>
                <a:gd name="T49" fmla="*/ 328 h 376"/>
                <a:gd name="T50" fmla="*/ 188 w 376"/>
                <a:gd name="T51" fmla="*/ 376 h 376"/>
                <a:gd name="T52" fmla="*/ 236 w 376"/>
                <a:gd name="T53" fmla="*/ 328 h 376"/>
                <a:gd name="T54" fmla="*/ 207 w 376"/>
                <a:gd name="T55" fmla="*/ 284 h 376"/>
                <a:gd name="T56" fmla="*/ 207 w 376"/>
                <a:gd name="T57" fmla="*/ 202 h 376"/>
                <a:gd name="T58" fmla="*/ 238 w 376"/>
                <a:gd name="T59" fmla="*/ 207 h 376"/>
                <a:gd name="T60" fmla="*/ 278 w 376"/>
                <a:gd name="T61" fmla="*/ 207 h 376"/>
                <a:gd name="T62" fmla="*/ 309 w 376"/>
                <a:gd name="T63" fmla="*/ 238 h 376"/>
                <a:gd name="T64" fmla="*/ 309 w 376"/>
                <a:gd name="T65" fmla="*/ 284 h 376"/>
                <a:gd name="T66" fmla="*/ 280 w 376"/>
                <a:gd name="T67" fmla="*/ 328 h 376"/>
                <a:gd name="T68" fmla="*/ 328 w 376"/>
                <a:gd name="T69" fmla="*/ 376 h 376"/>
                <a:gd name="T70" fmla="*/ 376 w 376"/>
                <a:gd name="T71" fmla="*/ 328 h 376"/>
                <a:gd name="T72" fmla="*/ 347 w 376"/>
                <a:gd name="T73" fmla="*/ 284 h 376"/>
                <a:gd name="T74" fmla="*/ 75 w 376"/>
                <a:gd name="T75" fmla="*/ 328 h 376"/>
                <a:gd name="T76" fmla="*/ 48 w 376"/>
                <a:gd name="T77" fmla="*/ 356 h 376"/>
                <a:gd name="T78" fmla="*/ 20 w 376"/>
                <a:gd name="T79" fmla="*/ 328 h 376"/>
                <a:gd name="T80" fmla="*/ 48 w 376"/>
                <a:gd name="T81" fmla="*/ 300 h 376"/>
                <a:gd name="T82" fmla="*/ 75 w 376"/>
                <a:gd name="T83" fmla="*/ 328 h 376"/>
                <a:gd name="T84" fmla="*/ 160 w 376"/>
                <a:gd name="T85" fmla="*/ 48 h 376"/>
                <a:gd name="T86" fmla="*/ 188 w 376"/>
                <a:gd name="T87" fmla="*/ 20 h 376"/>
                <a:gd name="T88" fmla="*/ 215 w 376"/>
                <a:gd name="T89" fmla="*/ 48 h 376"/>
                <a:gd name="T90" fmla="*/ 188 w 376"/>
                <a:gd name="T91" fmla="*/ 76 h 376"/>
                <a:gd name="T92" fmla="*/ 160 w 376"/>
                <a:gd name="T93" fmla="*/ 48 h 376"/>
                <a:gd name="T94" fmla="*/ 215 w 376"/>
                <a:gd name="T95" fmla="*/ 328 h 376"/>
                <a:gd name="T96" fmla="*/ 188 w 376"/>
                <a:gd name="T97" fmla="*/ 356 h 376"/>
                <a:gd name="T98" fmla="*/ 160 w 376"/>
                <a:gd name="T99" fmla="*/ 328 h 376"/>
                <a:gd name="T100" fmla="*/ 188 w 376"/>
                <a:gd name="T101" fmla="*/ 300 h 376"/>
                <a:gd name="T102" fmla="*/ 215 w 376"/>
                <a:gd name="T103" fmla="*/ 328 h 376"/>
                <a:gd name="T104" fmla="*/ 328 w 376"/>
                <a:gd name="T105" fmla="*/ 356 h 376"/>
                <a:gd name="T106" fmla="*/ 300 w 376"/>
                <a:gd name="T107" fmla="*/ 328 h 376"/>
                <a:gd name="T108" fmla="*/ 328 w 376"/>
                <a:gd name="T109" fmla="*/ 300 h 376"/>
                <a:gd name="T110" fmla="*/ 355 w 376"/>
                <a:gd name="T111" fmla="*/ 328 h 376"/>
                <a:gd name="T112" fmla="*/ 328 w 376"/>
                <a:gd name="T113" fmla="*/ 35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algn="ctr"/>
              <a:endParaRPr lang="en-US" dirty="0">
                <a:solidFill>
                  <a:schemeClr val="bg2">
                    <a:lumMod val="75000"/>
                  </a:schemeClr>
                </a:solidFill>
              </a:endParaRPr>
            </a:p>
          </p:txBody>
        </p:sp>
      </p:grpSp>
      <p:grpSp>
        <p:nvGrpSpPr>
          <p:cNvPr id="18" name="Group 17"/>
          <p:cNvGrpSpPr/>
          <p:nvPr/>
        </p:nvGrpSpPr>
        <p:grpSpPr>
          <a:xfrm>
            <a:off x="5229310" y="2395708"/>
            <a:ext cx="648000" cy="648000"/>
            <a:chOff x="4158893" y="1506251"/>
            <a:chExt cx="418280" cy="418280"/>
          </a:xfrm>
        </p:grpSpPr>
        <p:sp>
          <p:nvSpPr>
            <p:cNvPr id="19" name="Teardrop 18"/>
            <p:cNvSpPr/>
            <p:nvPr/>
          </p:nvSpPr>
          <p:spPr>
            <a:xfrm rot="8100000">
              <a:off x="4158893" y="1506251"/>
              <a:ext cx="418280" cy="418280"/>
            </a:xfrm>
            <a:prstGeom prst="teardrop">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2">
                    <a:lumMod val="75000"/>
                  </a:schemeClr>
                </a:solidFill>
              </a:endParaRPr>
            </a:p>
          </p:txBody>
        </p:sp>
        <p:sp>
          <p:nvSpPr>
            <p:cNvPr id="20" name="Freeform 11"/>
            <p:cNvSpPr>
              <a:spLocks/>
            </p:cNvSpPr>
            <p:nvPr/>
          </p:nvSpPr>
          <p:spPr bwMode="auto">
            <a:xfrm>
              <a:off x="4238052" y="1639825"/>
              <a:ext cx="258741" cy="168209"/>
            </a:xfrm>
            <a:custGeom>
              <a:avLst/>
              <a:gdLst>
                <a:gd name="T0" fmla="*/ 304 w 400"/>
                <a:gd name="T1" fmla="*/ 73 h 260"/>
                <a:gd name="T2" fmla="*/ 288 w 400"/>
                <a:gd name="T3" fmla="*/ 74 h 260"/>
                <a:gd name="T4" fmla="*/ 186 w 400"/>
                <a:gd name="T5" fmla="*/ 0 h 260"/>
                <a:gd name="T6" fmla="*/ 80 w 400"/>
                <a:gd name="T7" fmla="*/ 104 h 260"/>
                <a:gd name="T8" fmla="*/ 81 w 400"/>
                <a:gd name="T9" fmla="*/ 119 h 260"/>
                <a:gd name="T10" fmla="*/ 72 w 400"/>
                <a:gd name="T11" fmla="*/ 118 h 260"/>
                <a:gd name="T12" fmla="*/ 0 w 400"/>
                <a:gd name="T13" fmla="*/ 189 h 260"/>
                <a:gd name="T14" fmla="*/ 72 w 400"/>
                <a:gd name="T15" fmla="*/ 260 h 260"/>
                <a:gd name="T16" fmla="*/ 172 w 400"/>
                <a:gd name="T17" fmla="*/ 260 h 260"/>
                <a:gd name="T18" fmla="*/ 172 w 400"/>
                <a:gd name="T19" fmla="*/ 184 h 260"/>
                <a:gd name="T20" fmla="*/ 130 w 400"/>
                <a:gd name="T21" fmla="*/ 184 h 260"/>
                <a:gd name="T22" fmla="*/ 200 w 400"/>
                <a:gd name="T23" fmla="*/ 92 h 260"/>
                <a:gd name="T24" fmla="*/ 270 w 400"/>
                <a:gd name="T25" fmla="*/ 184 h 260"/>
                <a:gd name="T26" fmla="*/ 228 w 400"/>
                <a:gd name="T27" fmla="*/ 184 h 260"/>
                <a:gd name="T28" fmla="*/ 228 w 400"/>
                <a:gd name="T29" fmla="*/ 260 h 260"/>
                <a:gd name="T30" fmla="*/ 304 w 400"/>
                <a:gd name="T31" fmla="*/ 260 h 260"/>
                <a:gd name="T32" fmla="*/ 400 w 400"/>
                <a:gd name="T33" fmla="*/ 166 h 260"/>
                <a:gd name="T34" fmla="*/ 304 w 400"/>
                <a:gd name="T35" fmla="*/ 73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0" h="26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algn="ctr"/>
              <a:endParaRPr lang="en-US" dirty="0">
                <a:solidFill>
                  <a:schemeClr val="bg2">
                    <a:lumMod val="75000"/>
                  </a:schemeClr>
                </a:solidFill>
              </a:endParaRPr>
            </a:p>
          </p:txBody>
        </p:sp>
      </p:grpSp>
      <p:grpSp>
        <p:nvGrpSpPr>
          <p:cNvPr id="21" name="Group 20"/>
          <p:cNvGrpSpPr/>
          <p:nvPr/>
        </p:nvGrpSpPr>
        <p:grpSpPr>
          <a:xfrm>
            <a:off x="3171593" y="2395708"/>
            <a:ext cx="648000" cy="648000"/>
            <a:chOff x="2708324" y="1506251"/>
            <a:chExt cx="418280" cy="418280"/>
          </a:xfrm>
        </p:grpSpPr>
        <p:sp>
          <p:nvSpPr>
            <p:cNvPr id="22" name="Teardrop 21"/>
            <p:cNvSpPr/>
            <p:nvPr/>
          </p:nvSpPr>
          <p:spPr>
            <a:xfrm rot="8100000">
              <a:off x="2708324" y="1506251"/>
              <a:ext cx="418280" cy="418280"/>
            </a:xfrm>
            <a:prstGeom prst="teardrop">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2">
                    <a:lumMod val="75000"/>
                  </a:schemeClr>
                </a:solidFill>
              </a:endParaRPr>
            </a:p>
          </p:txBody>
        </p:sp>
        <p:sp>
          <p:nvSpPr>
            <p:cNvPr id="23" name="Freeform 16"/>
            <p:cNvSpPr>
              <a:spLocks noEditPoints="1"/>
            </p:cNvSpPr>
            <p:nvPr/>
          </p:nvSpPr>
          <p:spPr bwMode="auto">
            <a:xfrm>
              <a:off x="2796143" y="1604602"/>
              <a:ext cx="239343" cy="239070"/>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algn="ctr"/>
              <a:endParaRPr lang="en-US" dirty="0">
                <a:solidFill>
                  <a:schemeClr val="bg2">
                    <a:lumMod val="75000"/>
                  </a:schemeClr>
                </a:solidFill>
              </a:endParaRPr>
            </a:p>
          </p:txBody>
        </p:sp>
      </p:grpSp>
      <p:grpSp>
        <p:nvGrpSpPr>
          <p:cNvPr id="24" name="Group 23"/>
          <p:cNvGrpSpPr/>
          <p:nvPr/>
        </p:nvGrpSpPr>
        <p:grpSpPr>
          <a:xfrm>
            <a:off x="9372723" y="2395708"/>
            <a:ext cx="648000" cy="648000"/>
            <a:chOff x="7178907" y="1506251"/>
            <a:chExt cx="418280" cy="418280"/>
          </a:xfrm>
        </p:grpSpPr>
        <p:sp>
          <p:nvSpPr>
            <p:cNvPr id="25" name="Teardrop 24"/>
            <p:cNvSpPr/>
            <p:nvPr/>
          </p:nvSpPr>
          <p:spPr>
            <a:xfrm rot="8100000">
              <a:off x="7178907" y="1506251"/>
              <a:ext cx="418280" cy="418280"/>
            </a:xfrm>
            <a:prstGeom prst="teardrop">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2">
                    <a:lumMod val="75000"/>
                  </a:schemeClr>
                </a:solidFill>
              </a:endParaRPr>
            </a:p>
          </p:txBody>
        </p:sp>
        <p:sp>
          <p:nvSpPr>
            <p:cNvPr id="26" name="Freeform 21"/>
            <p:cNvSpPr>
              <a:spLocks noEditPoints="1"/>
            </p:cNvSpPr>
            <p:nvPr/>
          </p:nvSpPr>
          <p:spPr bwMode="auto">
            <a:xfrm>
              <a:off x="7275187" y="1629449"/>
              <a:ext cx="238323" cy="212150"/>
            </a:xfrm>
            <a:custGeom>
              <a:avLst/>
              <a:gdLst>
                <a:gd name="T0" fmla="*/ 62 w 401"/>
                <a:gd name="T1" fmla="*/ 116 h 357"/>
                <a:gd name="T2" fmla="*/ 117 w 401"/>
                <a:gd name="T3" fmla="*/ 135 h 357"/>
                <a:gd name="T4" fmla="*/ 124 w 401"/>
                <a:gd name="T5" fmla="*/ 133 h 357"/>
                <a:gd name="T6" fmla="*/ 155 w 401"/>
                <a:gd name="T7" fmla="*/ 106 h 357"/>
                <a:gd name="T8" fmla="*/ 156 w 401"/>
                <a:gd name="T9" fmla="*/ 100 h 357"/>
                <a:gd name="T10" fmla="*/ 141 w 401"/>
                <a:gd name="T11" fmla="*/ 81 h 357"/>
                <a:gd name="T12" fmla="*/ 219 w 401"/>
                <a:gd name="T13" fmla="*/ 1 h 357"/>
                <a:gd name="T14" fmla="*/ 160 w 401"/>
                <a:gd name="T15" fmla="*/ 1 h 357"/>
                <a:gd name="T16" fmla="*/ 86 w 401"/>
                <a:gd name="T17" fmla="*/ 39 h 357"/>
                <a:gd name="T18" fmla="*/ 55 w 401"/>
                <a:gd name="T19" fmla="*/ 63 h 357"/>
                <a:gd name="T20" fmla="*/ 43 w 401"/>
                <a:gd name="T21" fmla="*/ 90 h 357"/>
                <a:gd name="T22" fmla="*/ 18 w 401"/>
                <a:gd name="T23" fmla="*/ 98 h 357"/>
                <a:gd name="T24" fmla="*/ 3 w 401"/>
                <a:gd name="T25" fmla="*/ 110 h 357"/>
                <a:gd name="T26" fmla="*/ 2 w 401"/>
                <a:gd name="T27" fmla="*/ 120 h 357"/>
                <a:gd name="T28" fmla="*/ 30 w 401"/>
                <a:gd name="T29" fmla="*/ 150 h 357"/>
                <a:gd name="T30" fmla="*/ 41 w 401"/>
                <a:gd name="T31" fmla="*/ 152 h 357"/>
                <a:gd name="T32" fmla="*/ 55 w 401"/>
                <a:gd name="T33" fmla="*/ 139 h 357"/>
                <a:gd name="T34" fmla="*/ 62 w 401"/>
                <a:gd name="T35" fmla="*/ 116 h 357"/>
                <a:gd name="T36" fmla="*/ 177 w 401"/>
                <a:gd name="T37" fmla="*/ 126 h 357"/>
                <a:gd name="T38" fmla="*/ 169 w 401"/>
                <a:gd name="T39" fmla="*/ 125 h 357"/>
                <a:gd name="T40" fmla="*/ 140 w 401"/>
                <a:gd name="T41" fmla="*/ 150 h 357"/>
                <a:gd name="T42" fmla="*/ 139 w 401"/>
                <a:gd name="T43" fmla="*/ 158 h 357"/>
                <a:gd name="T44" fmla="*/ 305 w 401"/>
                <a:gd name="T45" fmla="*/ 347 h 357"/>
                <a:gd name="T46" fmla="*/ 320 w 401"/>
                <a:gd name="T47" fmla="*/ 348 h 357"/>
                <a:gd name="T48" fmla="*/ 340 w 401"/>
                <a:gd name="T49" fmla="*/ 332 h 357"/>
                <a:gd name="T50" fmla="*/ 341 w 401"/>
                <a:gd name="T51" fmla="*/ 317 h 357"/>
                <a:gd name="T52" fmla="*/ 177 w 401"/>
                <a:gd name="T53" fmla="*/ 126 h 357"/>
                <a:gd name="T54" fmla="*/ 398 w 401"/>
                <a:gd name="T55" fmla="*/ 46 h 357"/>
                <a:gd name="T56" fmla="*/ 389 w 401"/>
                <a:gd name="T57" fmla="*/ 42 h 357"/>
                <a:gd name="T58" fmla="*/ 369 w 401"/>
                <a:gd name="T59" fmla="*/ 72 h 357"/>
                <a:gd name="T60" fmla="*/ 331 w 401"/>
                <a:gd name="T61" fmla="*/ 80 h 357"/>
                <a:gd name="T62" fmla="*/ 320 w 401"/>
                <a:gd name="T63" fmla="*/ 45 h 357"/>
                <a:gd name="T64" fmla="*/ 338 w 401"/>
                <a:gd name="T65" fmla="*/ 13 h 357"/>
                <a:gd name="T66" fmla="*/ 330 w 401"/>
                <a:gd name="T67" fmla="*/ 6 h 357"/>
                <a:gd name="T68" fmla="*/ 274 w 401"/>
                <a:gd name="T69" fmla="*/ 51 h 357"/>
                <a:gd name="T70" fmla="*/ 257 w 401"/>
                <a:gd name="T71" fmla="*/ 121 h 357"/>
                <a:gd name="T72" fmla="*/ 230 w 401"/>
                <a:gd name="T73" fmla="*/ 149 h 357"/>
                <a:gd name="T74" fmla="*/ 257 w 401"/>
                <a:gd name="T75" fmla="*/ 181 h 357"/>
                <a:gd name="T76" fmla="*/ 290 w 401"/>
                <a:gd name="T77" fmla="*/ 149 h 357"/>
                <a:gd name="T78" fmla="*/ 330 w 401"/>
                <a:gd name="T79" fmla="*/ 137 h 357"/>
                <a:gd name="T80" fmla="*/ 391 w 401"/>
                <a:gd name="T81" fmla="*/ 112 h 357"/>
                <a:gd name="T82" fmla="*/ 398 w 401"/>
                <a:gd name="T83" fmla="*/ 46 h 357"/>
                <a:gd name="T84" fmla="*/ 55 w 401"/>
                <a:gd name="T85" fmla="*/ 319 h 357"/>
                <a:gd name="T86" fmla="*/ 55 w 401"/>
                <a:gd name="T87" fmla="*/ 334 h 357"/>
                <a:gd name="T88" fmla="*/ 74 w 401"/>
                <a:gd name="T89" fmla="*/ 353 h 357"/>
                <a:gd name="T90" fmla="*/ 89 w 401"/>
                <a:gd name="T91" fmla="*/ 351 h 357"/>
                <a:gd name="T92" fmla="*/ 187 w 401"/>
                <a:gd name="T93" fmla="*/ 254 h 357"/>
                <a:gd name="T94" fmla="*/ 157 w 401"/>
                <a:gd name="T95" fmla="*/ 220 h 357"/>
                <a:gd name="T96" fmla="*/ 55 w 401"/>
                <a:gd name="T97" fmla="*/ 31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1" h="357">
                  <a:moveTo>
                    <a:pt x="62" y="116"/>
                  </a:moveTo>
                  <a:cubicBezTo>
                    <a:pt x="81" y="101"/>
                    <a:pt x="97" y="111"/>
                    <a:pt x="117" y="135"/>
                  </a:cubicBezTo>
                  <a:cubicBezTo>
                    <a:pt x="120" y="138"/>
                    <a:pt x="123" y="135"/>
                    <a:pt x="124" y="133"/>
                  </a:cubicBezTo>
                  <a:cubicBezTo>
                    <a:pt x="126" y="132"/>
                    <a:pt x="154" y="107"/>
                    <a:pt x="155" y="106"/>
                  </a:cubicBezTo>
                  <a:cubicBezTo>
                    <a:pt x="156" y="105"/>
                    <a:pt x="158" y="102"/>
                    <a:pt x="156" y="100"/>
                  </a:cubicBezTo>
                  <a:cubicBezTo>
                    <a:pt x="154" y="98"/>
                    <a:pt x="146" y="88"/>
                    <a:pt x="141" y="81"/>
                  </a:cubicBezTo>
                  <a:cubicBezTo>
                    <a:pt x="105" y="34"/>
                    <a:pt x="240" y="2"/>
                    <a:pt x="219" y="1"/>
                  </a:cubicBezTo>
                  <a:cubicBezTo>
                    <a:pt x="208" y="1"/>
                    <a:pt x="166" y="0"/>
                    <a:pt x="160" y="1"/>
                  </a:cubicBezTo>
                  <a:cubicBezTo>
                    <a:pt x="134" y="4"/>
                    <a:pt x="102" y="28"/>
                    <a:pt x="86" y="39"/>
                  </a:cubicBezTo>
                  <a:cubicBezTo>
                    <a:pt x="64" y="53"/>
                    <a:pt x="57" y="62"/>
                    <a:pt x="55" y="63"/>
                  </a:cubicBezTo>
                  <a:cubicBezTo>
                    <a:pt x="49" y="68"/>
                    <a:pt x="54" y="80"/>
                    <a:pt x="43" y="90"/>
                  </a:cubicBezTo>
                  <a:cubicBezTo>
                    <a:pt x="32" y="100"/>
                    <a:pt x="25" y="92"/>
                    <a:pt x="18" y="98"/>
                  </a:cubicBezTo>
                  <a:cubicBezTo>
                    <a:pt x="15" y="101"/>
                    <a:pt x="5" y="108"/>
                    <a:pt x="3" y="110"/>
                  </a:cubicBezTo>
                  <a:cubicBezTo>
                    <a:pt x="0" y="113"/>
                    <a:pt x="0" y="117"/>
                    <a:pt x="2" y="120"/>
                  </a:cubicBezTo>
                  <a:cubicBezTo>
                    <a:pt x="2" y="120"/>
                    <a:pt x="28" y="148"/>
                    <a:pt x="30" y="150"/>
                  </a:cubicBezTo>
                  <a:cubicBezTo>
                    <a:pt x="32" y="153"/>
                    <a:pt x="38" y="155"/>
                    <a:pt x="41" y="152"/>
                  </a:cubicBezTo>
                  <a:cubicBezTo>
                    <a:pt x="45" y="149"/>
                    <a:pt x="54" y="141"/>
                    <a:pt x="55" y="139"/>
                  </a:cubicBezTo>
                  <a:cubicBezTo>
                    <a:pt x="57" y="138"/>
                    <a:pt x="54" y="122"/>
                    <a:pt x="62" y="116"/>
                  </a:cubicBezTo>
                  <a:close/>
                  <a:moveTo>
                    <a:pt x="177" y="126"/>
                  </a:moveTo>
                  <a:cubicBezTo>
                    <a:pt x="174" y="123"/>
                    <a:pt x="171" y="123"/>
                    <a:pt x="169" y="125"/>
                  </a:cubicBezTo>
                  <a:cubicBezTo>
                    <a:pt x="140" y="150"/>
                    <a:pt x="140" y="150"/>
                    <a:pt x="140" y="150"/>
                  </a:cubicBezTo>
                  <a:cubicBezTo>
                    <a:pt x="138" y="152"/>
                    <a:pt x="137" y="156"/>
                    <a:pt x="139" y="158"/>
                  </a:cubicBezTo>
                  <a:cubicBezTo>
                    <a:pt x="305" y="347"/>
                    <a:pt x="305" y="347"/>
                    <a:pt x="305" y="347"/>
                  </a:cubicBezTo>
                  <a:cubicBezTo>
                    <a:pt x="309" y="352"/>
                    <a:pt x="316" y="352"/>
                    <a:pt x="320" y="348"/>
                  </a:cubicBezTo>
                  <a:cubicBezTo>
                    <a:pt x="340" y="332"/>
                    <a:pt x="340" y="332"/>
                    <a:pt x="340" y="332"/>
                  </a:cubicBezTo>
                  <a:cubicBezTo>
                    <a:pt x="344" y="328"/>
                    <a:pt x="345" y="321"/>
                    <a:pt x="341" y="317"/>
                  </a:cubicBezTo>
                  <a:lnTo>
                    <a:pt x="177" y="126"/>
                  </a:lnTo>
                  <a:close/>
                  <a:moveTo>
                    <a:pt x="398" y="46"/>
                  </a:moveTo>
                  <a:cubicBezTo>
                    <a:pt x="396" y="36"/>
                    <a:pt x="391" y="38"/>
                    <a:pt x="389" y="42"/>
                  </a:cubicBezTo>
                  <a:cubicBezTo>
                    <a:pt x="386" y="46"/>
                    <a:pt x="374" y="64"/>
                    <a:pt x="369" y="72"/>
                  </a:cubicBezTo>
                  <a:cubicBezTo>
                    <a:pt x="364" y="80"/>
                    <a:pt x="353" y="96"/>
                    <a:pt x="331" y="80"/>
                  </a:cubicBezTo>
                  <a:cubicBezTo>
                    <a:pt x="308" y="64"/>
                    <a:pt x="316" y="53"/>
                    <a:pt x="320" y="45"/>
                  </a:cubicBezTo>
                  <a:cubicBezTo>
                    <a:pt x="324" y="38"/>
                    <a:pt x="336" y="16"/>
                    <a:pt x="338" y="13"/>
                  </a:cubicBezTo>
                  <a:cubicBezTo>
                    <a:pt x="340" y="11"/>
                    <a:pt x="338" y="3"/>
                    <a:pt x="330" y="6"/>
                  </a:cubicBezTo>
                  <a:cubicBezTo>
                    <a:pt x="323" y="9"/>
                    <a:pt x="280" y="27"/>
                    <a:pt x="274" y="51"/>
                  </a:cubicBezTo>
                  <a:cubicBezTo>
                    <a:pt x="268" y="76"/>
                    <a:pt x="279" y="99"/>
                    <a:pt x="257" y="121"/>
                  </a:cubicBezTo>
                  <a:cubicBezTo>
                    <a:pt x="230" y="149"/>
                    <a:pt x="230" y="149"/>
                    <a:pt x="230" y="149"/>
                  </a:cubicBezTo>
                  <a:cubicBezTo>
                    <a:pt x="257" y="181"/>
                    <a:pt x="257" y="181"/>
                    <a:pt x="257" y="181"/>
                  </a:cubicBezTo>
                  <a:cubicBezTo>
                    <a:pt x="290" y="149"/>
                    <a:pt x="290" y="149"/>
                    <a:pt x="290" y="149"/>
                  </a:cubicBezTo>
                  <a:cubicBezTo>
                    <a:pt x="298" y="141"/>
                    <a:pt x="315" y="134"/>
                    <a:pt x="330" y="137"/>
                  </a:cubicBezTo>
                  <a:cubicBezTo>
                    <a:pt x="363" y="144"/>
                    <a:pt x="381" y="132"/>
                    <a:pt x="391" y="112"/>
                  </a:cubicBezTo>
                  <a:cubicBezTo>
                    <a:pt x="401" y="94"/>
                    <a:pt x="399" y="56"/>
                    <a:pt x="398" y="46"/>
                  </a:cubicBezTo>
                  <a:close/>
                  <a:moveTo>
                    <a:pt x="55" y="319"/>
                  </a:moveTo>
                  <a:cubicBezTo>
                    <a:pt x="50" y="323"/>
                    <a:pt x="50" y="330"/>
                    <a:pt x="55" y="334"/>
                  </a:cubicBezTo>
                  <a:cubicBezTo>
                    <a:pt x="74" y="353"/>
                    <a:pt x="74" y="353"/>
                    <a:pt x="74" y="353"/>
                  </a:cubicBezTo>
                  <a:cubicBezTo>
                    <a:pt x="78" y="357"/>
                    <a:pt x="84" y="355"/>
                    <a:pt x="89" y="351"/>
                  </a:cubicBezTo>
                  <a:cubicBezTo>
                    <a:pt x="187" y="254"/>
                    <a:pt x="187" y="254"/>
                    <a:pt x="187" y="254"/>
                  </a:cubicBezTo>
                  <a:cubicBezTo>
                    <a:pt x="157" y="220"/>
                    <a:pt x="157" y="220"/>
                    <a:pt x="157" y="220"/>
                  </a:cubicBezTo>
                  <a:lnTo>
                    <a:pt x="55" y="3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algn="ctr"/>
              <a:endParaRPr lang="en-US" dirty="0">
                <a:solidFill>
                  <a:schemeClr val="bg2">
                    <a:lumMod val="75000"/>
                  </a:schemeClr>
                </a:solidFill>
              </a:endParaRPr>
            </a:p>
          </p:txBody>
        </p:sp>
      </p:grpSp>
      <p:grpSp>
        <p:nvGrpSpPr>
          <p:cNvPr id="27" name="Group 26"/>
          <p:cNvGrpSpPr/>
          <p:nvPr/>
        </p:nvGrpSpPr>
        <p:grpSpPr>
          <a:xfrm>
            <a:off x="7301208" y="2395708"/>
            <a:ext cx="648000" cy="648000"/>
            <a:chOff x="5665857" y="1506251"/>
            <a:chExt cx="418280" cy="418280"/>
          </a:xfrm>
        </p:grpSpPr>
        <p:sp>
          <p:nvSpPr>
            <p:cNvPr id="28" name="Teardrop 27"/>
            <p:cNvSpPr/>
            <p:nvPr/>
          </p:nvSpPr>
          <p:spPr>
            <a:xfrm rot="8100000">
              <a:off x="5665857" y="1506251"/>
              <a:ext cx="418280" cy="418280"/>
            </a:xfrm>
            <a:prstGeom prst="teardrop">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2">
                    <a:lumMod val="75000"/>
                  </a:schemeClr>
                </a:solidFill>
              </a:endParaRPr>
            </a:p>
          </p:txBody>
        </p:sp>
        <p:sp>
          <p:nvSpPr>
            <p:cNvPr id="29" name="Freeform 26"/>
            <p:cNvSpPr>
              <a:spLocks noEditPoints="1"/>
            </p:cNvSpPr>
            <p:nvPr/>
          </p:nvSpPr>
          <p:spPr bwMode="auto">
            <a:xfrm>
              <a:off x="5795163" y="1614232"/>
              <a:ext cx="175570" cy="219811"/>
            </a:xfrm>
            <a:custGeom>
              <a:avLst/>
              <a:gdLst>
                <a:gd name="T0" fmla="*/ 311 w 321"/>
                <a:gd name="T1" fmla="*/ 99 h 402"/>
                <a:gd name="T2" fmla="*/ 189 w 321"/>
                <a:gd name="T3" fmla="*/ 11 h 402"/>
                <a:gd name="T4" fmla="*/ 94 w 321"/>
                <a:gd name="T5" fmla="*/ 126 h 402"/>
                <a:gd name="T6" fmla="*/ 109 w 321"/>
                <a:gd name="T7" fmla="*/ 174 h 402"/>
                <a:gd name="T8" fmla="*/ 6 w 321"/>
                <a:gd name="T9" fmla="*/ 328 h 402"/>
                <a:gd name="T10" fmla="*/ 1 w 321"/>
                <a:gd name="T11" fmla="*/ 351 h 402"/>
                <a:gd name="T12" fmla="*/ 8 w 321"/>
                <a:gd name="T13" fmla="*/ 390 h 402"/>
                <a:gd name="T14" fmla="*/ 22 w 321"/>
                <a:gd name="T15" fmla="*/ 401 h 402"/>
                <a:gd name="T16" fmla="*/ 52 w 321"/>
                <a:gd name="T17" fmla="*/ 395 h 402"/>
                <a:gd name="T18" fmla="*/ 71 w 321"/>
                <a:gd name="T19" fmla="*/ 382 h 402"/>
                <a:gd name="T20" fmla="*/ 111 w 321"/>
                <a:gd name="T21" fmla="*/ 316 h 402"/>
                <a:gd name="T22" fmla="*/ 112 w 321"/>
                <a:gd name="T23" fmla="*/ 316 h 402"/>
                <a:gd name="T24" fmla="*/ 140 w 321"/>
                <a:gd name="T25" fmla="*/ 311 h 402"/>
                <a:gd name="T26" fmla="*/ 187 w 321"/>
                <a:gd name="T27" fmla="*/ 233 h 402"/>
                <a:gd name="T28" fmla="*/ 239 w 321"/>
                <a:gd name="T29" fmla="*/ 232 h 402"/>
                <a:gd name="T30" fmla="*/ 311 w 321"/>
                <a:gd name="T31" fmla="*/ 99 h 402"/>
                <a:gd name="T32" fmla="*/ 260 w 321"/>
                <a:gd name="T33" fmla="*/ 130 h 402"/>
                <a:gd name="T34" fmla="*/ 206 w 321"/>
                <a:gd name="T35" fmla="*/ 120 h 402"/>
                <a:gd name="T36" fmla="*/ 179 w 321"/>
                <a:gd name="T37" fmla="*/ 71 h 402"/>
                <a:gd name="T38" fmla="*/ 248 w 321"/>
                <a:gd name="T39" fmla="*/ 58 h 402"/>
                <a:gd name="T40" fmla="*/ 260 w 321"/>
                <a:gd name="T41" fmla="*/ 13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1" h="402">
                  <a:moveTo>
                    <a:pt x="311" y="99"/>
                  </a:moveTo>
                  <a:cubicBezTo>
                    <a:pt x="301" y="40"/>
                    <a:pt x="246" y="0"/>
                    <a:pt x="189" y="11"/>
                  </a:cubicBezTo>
                  <a:cubicBezTo>
                    <a:pt x="132" y="21"/>
                    <a:pt x="84" y="67"/>
                    <a:pt x="94" y="126"/>
                  </a:cubicBezTo>
                  <a:cubicBezTo>
                    <a:pt x="96" y="139"/>
                    <a:pt x="102" y="159"/>
                    <a:pt x="109" y="174"/>
                  </a:cubicBezTo>
                  <a:cubicBezTo>
                    <a:pt x="6" y="328"/>
                    <a:pt x="6" y="328"/>
                    <a:pt x="6" y="328"/>
                  </a:cubicBezTo>
                  <a:cubicBezTo>
                    <a:pt x="2" y="334"/>
                    <a:pt x="0" y="344"/>
                    <a:pt x="1" y="351"/>
                  </a:cubicBezTo>
                  <a:cubicBezTo>
                    <a:pt x="8" y="390"/>
                    <a:pt x="8" y="390"/>
                    <a:pt x="8" y="390"/>
                  </a:cubicBezTo>
                  <a:cubicBezTo>
                    <a:pt x="9" y="397"/>
                    <a:pt x="15" y="402"/>
                    <a:pt x="22" y="401"/>
                  </a:cubicBezTo>
                  <a:cubicBezTo>
                    <a:pt x="52" y="395"/>
                    <a:pt x="52" y="395"/>
                    <a:pt x="52" y="395"/>
                  </a:cubicBezTo>
                  <a:cubicBezTo>
                    <a:pt x="59" y="394"/>
                    <a:pt x="67" y="388"/>
                    <a:pt x="71" y="382"/>
                  </a:cubicBezTo>
                  <a:cubicBezTo>
                    <a:pt x="111" y="316"/>
                    <a:pt x="111" y="316"/>
                    <a:pt x="111" y="316"/>
                  </a:cubicBezTo>
                  <a:cubicBezTo>
                    <a:pt x="112" y="316"/>
                    <a:pt x="112" y="316"/>
                    <a:pt x="112" y="316"/>
                  </a:cubicBezTo>
                  <a:cubicBezTo>
                    <a:pt x="140" y="311"/>
                    <a:pt x="140" y="311"/>
                    <a:pt x="140" y="311"/>
                  </a:cubicBezTo>
                  <a:cubicBezTo>
                    <a:pt x="187" y="233"/>
                    <a:pt x="187" y="233"/>
                    <a:pt x="187" y="233"/>
                  </a:cubicBezTo>
                  <a:cubicBezTo>
                    <a:pt x="203" y="236"/>
                    <a:pt x="226" y="235"/>
                    <a:pt x="239" y="232"/>
                  </a:cubicBezTo>
                  <a:cubicBezTo>
                    <a:pt x="296" y="222"/>
                    <a:pt x="321" y="159"/>
                    <a:pt x="311" y="99"/>
                  </a:cubicBezTo>
                  <a:close/>
                  <a:moveTo>
                    <a:pt x="260" y="130"/>
                  </a:moveTo>
                  <a:cubicBezTo>
                    <a:pt x="244" y="153"/>
                    <a:pt x="228" y="137"/>
                    <a:pt x="206" y="120"/>
                  </a:cubicBezTo>
                  <a:cubicBezTo>
                    <a:pt x="184" y="104"/>
                    <a:pt x="163" y="94"/>
                    <a:pt x="179" y="71"/>
                  </a:cubicBezTo>
                  <a:cubicBezTo>
                    <a:pt x="195" y="47"/>
                    <a:pt x="226" y="42"/>
                    <a:pt x="248" y="58"/>
                  </a:cubicBezTo>
                  <a:cubicBezTo>
                    <a:pt x="270" y="74"/>
                    <a:pt x="276" y="107"/>
                    <a:pt x="260" y="13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algn="ctr"/>
              <a:endParaRPr lang="en-US" dirty="0">
                <a:solidFill>
                  <a:schemeClr val="bg2">
                    <a:lumMod val="75000"/>
                  </a:schemeClr>
                </a:solidFill>
              </a:endParaRPr>
            </a:p>
          </p:txBody>
        </p:sp>
      </p:grpSp>
    </p:spTree>
    <p:extLst>
      <p:ext uri="{BB962C8B-B14F-4D97-AF65-F5344CB8AC3E}">
        <p14:creationId xmlns:p14="http://schemas.microsoft.com/office/powerpoint/2010/main" val="46472095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10" presetClass="entr" presetSubtype="0" fill="hold" grpId="0"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500"/>
                                        <p:tgtEl>
                                          <p:spTgt spid="5"/>
                                        </p:tgtEl>
                                      </p:cBhvr>
                                    </p:animEffect>
                                  </p:childTnLst>
                                </p:cTn>
                              </p:par>
                            </p:childTnLst>
                          </p:cTn>
                        </p:par>
                        <p:par>
                          <p:cTn id="15" fill="hold">
                            <p:stCondLst>
                              <p:cond delay="2000"/>
                            </p:stCondLst>
                            <p:childTnLst>
                              <p:par>
                                <p:cTn id="16" presetID="10" presetClass="entr" presetSubtype="0"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par>
                          <p:cTn id="19" fill="hold">
                            <p:stCondLst>
                              <p:cond delay="2500"/>
                            </p:stCondLst>
                            <p:childTnLst>
                              <p:par>
                                <p:cTn id="20" presetID="10" presetClass="entr" presetSubtype="0" fill="hold" grpId="0" nodeType="after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par>
                          <p:cTn id="23" fill="hold">
                            <p:stCondLst>
                              <p:cond delay="3000"/>
                            </p:stCondLst>
                            <p:childTnLst>
                              <p:par>
                                <p:cTn id="24" presetID="10" presetClass="entr" presetSubtype="0" fill="hold" grpId="0" nodeType="after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par>
                          <p:cTn id="27" fill="hold">
                            <p:stCondLst>
                              <p:cond delay="3500"/>
                            </p:stCondLst>
                            <p:childTnLst>
                              <p:par>
                                <p:cTn id="28" presetID="10" presetClass="entr" presetSubtype="0" fill="hold" grpId="0" nodeType="after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500"/>
                                        <p:tgtEl>
                                          <p:spTgt spid="7"/>
                                        </p:tgtEl>
                                      </p:cBhvr>
                                    </p:animEffect>
                                  </p:childTnLst>
                                </p:cTn>
                              </p:par>
                            </p:childTnLst>
                          </p:cTn>
                        </p:par>
                        <p:par>
                          <p:cTn id="31" fill="hold">
                            <p:stCondLst>
                              <p:cond delay="4000"/>
                            </p:stCondLst>
                            <p:childTnLst>
                              <p:par>
                                <p:cTn id="32" presetID="10" presetClass="entr" presetSubtype="0" fill="hold" grpId="0" nodeType="after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fade">
                                      <p:cBhvr>
                                        <p:cTn id="34" dur="500"/>
                                        <p:tgtEl>
                                          <p:spTgt spid="12"/>
                                        </p:tgtEl>
                                      </p:cBhvr>
                                    </p:animEffect>
                                  </p:childTnLst>
                                </p:cTn>
                              </p:par>
                            </p:childTnLst>
                          </p:cTn>
                        </p:par>
                        <p:par>
                          <p:cTn id="35" fill="hold">
                            <p:stCondLst>
                              <p:cond delay="4500"/>
                            </p:stCondLst>
                            <p:childTnLst>
                              <p:par>
                                <p:cTn id="36" presetID="10" presetClass="entr" presetSubtype="0" fill="hold" grpId="0" nodeType="after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fade">
                                      <p:cBhvr>
                                        <p:cTn id="38" dur="500"/>
                                        <p:tgtEl>
                                          <p:spTgt spid="8"/>
                                        </p:tgtEl>
                                      </p:cBhvr>
                                    </p:animEffect>
                                  </p:childTnLst>
                                </p:cTn>
                              </p:par>
                            </p:childTnLst>
                          </p:cTn>
                        </p:par>
                        <p:par>
                          <p:cTn id="39" fill="hold">
                            <p:stCondLst>
                              <p:cond delay="5000"/>
                            </p:stCondLst>
                            <p:childTnLst>
                              <p:par>
                                <p:cTn id="40" presetID="10" presetClass="entr" presetSubtype="0" fill="hold" grpId="0" nodeType="after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par>
                          <p:cTn id="43" fill="hold">
                            <p:stCondLst>
                              <p:cond delay="5500"/>
                            </p:stCondLst>
                            <p:childTnLst>
                              <p:par>
                                <p:cTn id="44" presetID="10" presetClass="entr" presetSubtype="0" fill="hold" grpId="0" nodeType="afterEffect">
                                  <p:stCondLst>
                                    <p:cond delay="0"/>
                                  </p:stCondLst>
                                  <p:childTnLst>
                                    <p:set>
                                      <p:cBhvr>
                                        <p:cTn id="45" dur="1" fill="hold">
                                          <p:stCondLst>
                                            <p:cond delay="0"/>
                                          </p:stCondLst>
                                        </p:cTn>
                                        <p:tgtEl>
                                          <p:spTgt spid="9"/>
                                        </p:tgtEl>
                                        <p:attrNameLst>
                                          <p:attrName>style.visibility</p:attrName>
                                        </p:attrNameLst>
                                      </p:cBhvr>
                                      <p:to>
                                        <p:strVal val="visible"/>
                                      </p:to>
                                    </p:set>
                                    <p:animEffect transition="in" filter="fade">
                                      <p:cBhvr>
                                        <p:cTn id="46" dur="500"/>
                                        <p:tgtEl>
                                          <p:spTgt spid="9"/>
                                        </p:tgtEl>
                                      </p:cBhvr>
                                    </p:animEffect>
                                  </p:childTnLst>
                                </p:cTn>
                              </p:par>
                            </p:childTnLst>
                          </p:cTn>
                        </p:par>
                        <p:par>
                          <p:cTn id="47" fill="hold">
                            <p:stCondLst>
                              <p:cond delay="6000"/>
                            </p:stCondLst>
                            <p:childTnLst>
                              <p:par>
                                <p:cTn id="48" presetID="10" presetClass="entr" presetSubtype="0" fill="hold" grpId="0" nodeType="afterEffect">
                                  <p:stCondLst>
                                    <p:cond delay="0"/>
                                  </p:stCondLst>
                                  <p:childTnLst>
                                    <p:set>
                                      <p:cBhvr>
                                        <p:cTn id="49" dur="1" fill="hold">
                                          <p:stCondLst>
                                            <p:cond delay="0"/>
                                          </p:stCondLst>
                                        </p:cTn>
                                        <p:tgtEl>
                                          <p:spTgt spid="14"/>
                                        </p:tgtEl>
                                        <p:attrNameLst>
                                          <p:attrName>style.visibility</p:attrName>
                                        </p:attrNameLst>
                                      </p:cBhvr>
                                      <p:to>
                                        <p:strVal val="visible"/>
                                      </p:to>
                                    </p:set>
                                    <p:animEffect transition="in" filter="fade">
                                      <p:cBhvr>
                                        <p:cTn id="50" dur="500"/>
                                        <p:tgtEl>
                                          <p:spTgt spid="14"/>
                                        </p:tgtEl>
                                      </p:cBhvr>
                                    </p:animEffect>
                                  </p:childTnLst>
                                </p:cTn>
                              </p:par>
                              <p:par>
                                <p:cTn id="51" presetID="47" presetClass="entr" presetSubtype="0" fill="hold" nodeType="with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fade">
                                      <p:cBhvr>
                                        <p:cTn id="53" dur="500"/>
                                        <p:tgtEl>
                                          <p:spTgt spid="15"/>
                                        </p:tgtEl>
                                      </p:cBhvr>
                                    </p:animEffect>
                                    <p:anim calcmode="lin" valueType="num">
                                      <p:cBhvr>
                                        <p:cTn id="54" dur="500" fill="hold"/>
                                        <p:tgtEl>
                                          <p:spTgt spid="15"/>
                                        </p:tgtEl>
                                        <p:attrNameLst>
                                          <p:attrName>ppt_x</p:attrName>
                                        </p:attrNameLst>
                                      </p:cBhvr>
                                      <p:tavLst>
                                        <p:tav tm="0">
                                          <p:val>
                                            <p:strVal val="#ppt_x"/>
                                          </p:val>
                                        </p:tav>
                                        <p:tav tm="100000">
                                          <p:val>
                                            <p:strVal val="#ppt_x"/>
                                          </p:val>
                                        </p:tav>
                                      </p:tavLst>
                                    </p:anim>
                                    <p:anim calcmode="lin" valueType="num">
                                      <p:cBhvr>
                                        <p:cTn id="55" dur="500" fill="hold"/>
                                        <p:tgtEl>
                                          <p:spTgt spid="15"/>
                                        </p:tgtEl>
                                        <p:attrNameLst>
                                          <p:attrName>ppt_y</p:attrName>
                                        </p:attrNameLst>
                                      </p:cBhvr>
                                      <p:tavLst>
                                        <p:tav tm="0">
                                          <p:val>
                                            <p:strVal val="#ppt_y-.1"/>
                                          </p:val>
                                        </p:tav>
                                        <p:tav tm="100000">
                                          <p:val>
                                            <p:strVal val="#ppt_y"/>
                                          </p:val>
                                        </p:tav>
                                      </p:tavLst>
                                    </p:anim>
                                  </p:childTnLst>
                                </p:cTn>
                              </p:par>
                              <p:par>
                                <p:cTn id="56" presetID="47" presetClass="entr" presetSubtype="0" fill="hold" nodeType="with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fade">
                                      <p:cBhvr>
                                        <p:cTn id="58" dur="500"/>
                                        <p:tgtEl>
                                          <p:spTgt spid="21"/>
                                        </p:tgtEl>
                                      </p:cBhvr>
                                    </p:animEffect>
                                    <p:anim calcmode="lin" valueType="num">
                                      <p:cBhvr>
                                        <p:cTn id="59" dur="500" fill="hold"/>
                                        <p:tgtEl>
                                          <p:spTgt spid="21"/>
                                        </p:tgtEl>
                                        <p:attrNameLst>
                                          <p:attrName>ppt_x</p:attrName>
                                        </p:attrNameLst>
                                      </p:cBhvr>
                                      <p:tavLst>
                                        <p:tav tm="0">
                                          <p:val>
                                            <p:strVal val="#ppt_x"/>
                                          </p:val>
                                        </p:tav>
                                        <p:tav tm="100000">
                                          <p:val>
                                            <p:strVal val="#ppt_x"/>
                                          </p:val>
                                        </p:tav>
                                      </p:tavLst>
                                    </p:anim>
                                    <p:anim calcmode="lin" valueType="num">
                                      <p:cBhvr>
                                        <p:cTn id="60" dur="500" fill="hold"/>
                                        <p:tgtEl>
                                          <p:spTgt spid="21"/>
                                        </p:tgtEl>
                                        <p:attrNameLst>
                                          <p:attrName>ppt_y</p:attrName>
                                        </p:attrNameLst>
                                      </p:cBhvr>
                                      <p:tavLst>
                                        <p:tav tm="0">
                                          <p:val>
                                            <p:strVal val="#ppt_y-.1"/>
                                          </p:val>
                                        </p:tav>
                                        <p:tav tm="100000">
                                          <p:val>
                                            <p:strVal val="#ppt_y"/>
                                          </p:val>
                                        </p:tav>
                                      </p:tavLst>
                                    </p:anim>
                                  </p:childTnLst>
                                </p:cTn>
                              </p:par>
                              <p:par>
                                <p:cTn id="61" presetID="47" presetClass="entr" presetSubtype="0" fill="hold" nodeType="withEffect">
                                  <p:stCondLst>
                                    <p:cond delay="0"/>
                                  </p:stCondLst>
                                  <p:childTnLst>
                                    <p:set>
                                      <p:cBhvr>
                                        <p:cTn id="62" dur="1" fill="hold">
                                          <p:stCondLst>
                                            <p:cond delay="0"/>
                                          </p:stCondLst>
                                        </p:cTn>
                                        <p:tgtEl>
                                          <p:spTgt spid="18"/>
                                        </p:tgtEl>
                                        <p:attrNameLst>
                                          <p:attrName>style.visibility</p:attrName>
                                        </p:attrNameLst>
                                      </p:cBhvr>
                                      <p:to>
                                        <p:strVal val="visible"/>
                                      </p:to>
                                    </p:set>
                                    <p:animEffect transition="in" filter="fade">
                                      <p:cBhvr>
                                        <p:cTn id="63" dur="500"/>
                                        <p:tgtEl>
                                          <p:spTgt spid="18"/>
                                        </p:tgtEl>
                                      </p:cBhvr>
                                    </p:animEffect>
                                    <p:anim calcmode="lin" valueType="num">
                                      <p:cBhvr>
                                        <p:cTn id="64" dur="500" fill="hold"/>
                                        <p:tgtEl>
                                          <p:spTgt spid="18"/>
                                        </p:tgtEl>
                                        <p:attrNameLst>
                                          <p:attrName>ppt_x</p:attrName>
                                        </p:attrNameLst>
                                      </p:cBhvr>
                                      <p:tavLst>
                                        <p:tav tm="0">
                                          <p:val>
                                            <p:strVal val="#ppt_x"/>
                                          </p:val>
                                        </p:tav>
                                        <p:tav tm="100000">
                                          <p:val>
                                            <p:strVal val="#ppt_x"/>
                                          </p:val>
                                        </p:tav>
                                      </p:tavLst>
                                    </p:anim>
                                    <p:anim calcmode="lin" valueType="num">
                                      <p:cBhvr>
                                        <p:cTn id="65" dur="500" fill="hold"/>
                                        <p:tgtEl>
                                          <p:spTgt spid="18"/>
                                        </p:tgtEl>
                                        <p:attrNameLst>
                                          <p:attrName>ppt_y</p:attrName>
                                        </p:attrNameLst>
                                      </p:cBhvr>
                                      <p:tavLst>
                                        <p:tav tm="0">
                                          <p:val>
                                            <p:strVal val="#ppt_y-.1"/>
                                          </p:val>
                                        </p:tav>
                                        <p:tav tm="100000">
                                          <p:val>
                                            <p:strVal val="#ppt_y"/>
                                          </p:val>
                                        </p:tav>
                                      </p:tavLst>
                                    </p:anim>
                                  </p:childTnLst>
                                </p:cTn>
                              </p:par>
                              <p:par>
                                <p:cTn id="66" presetID="47" presetClass="entr" presetSubtype="0" fill="hold" nodeType="withEffect">
                                  <p:stCondLst>
                                    <p:cond delay="0"/>
                                  </p:stCondLst>
                                  <p:childTnLst>
                                    <p:set>
                                      <p:cBhvr>
                                        <p:cTn id="67" dur="1" fill="hold">
                                          <p:stCondLst>
                                            <p:cond delay="0"/>
                                          </p:stCondLst>
                                        </p:cTn>
                                        <p:tgtEl>
                                          <p:spTgt spid="27"/>
                                        </p:tgtEl>
                                        <p:attrNameLst>
                                          <p:attrName>style.visibility</p:attrName>
                                        </p:attrNameLst>
                                      </p:cBhvr>
                                      <p:to>
                                        <p:strVal val="visible"/>
                                      </p:to>
                                    </p:set>
                                    <p:animEffect transition="in" filter="fade">
                                      <p:cBhvr>
                                        <p:cTn id="68" dur="500"/>
                                        <p:tgtEl>
                                          <p:spTgt spid="27"/>
                                        </p:tgtEl>
                                      </p:cBhvr>
                                    </p:animEffect>
                                    <p:anim calcmode="lin" valueType="num">
                                      <p:cBhvr>
                                        <p:cTn id="69" dur="500" fill="hold"/>
                                        <p:tgtEl>
                                          <p:spTgt spid="27"/>
                                        </p:tgtEl>
                                        <p:attrNameLst>
                                          <p:attrName>ppt_x</p:attrName>
                                        </p:attrNameLst>
                                      </p:cBhvr>
                                      <p:tavLst>
                                        <p:tav tm="0">
                                          <p:val>
                                            <p:strVal val="#ppt_x"/>
                                          </p:val>
                                        </p:tav>
                                        <p:tav tm="100000">
                                          <p:val>
                                            <p:strVal val="#ppt_x"/>
                                          </p:val>
                                        </p:tav>
                                      </p:tavLst>
                                    </p:anim>
                                    <p:anim calcmode="lin" valueType="num">
                                      <p:cBhvr>
                                        <p:cTn id="70" dur="500" fill="hold"/>
                                        <p:tgtEl>
                                          <p:spTgt spid="27"/>
                                        </p:tgtEl>
                                        <p:attrNameLst>
                                          <p:attrName>ppt_y</p:attrName>
                                        </p:attrNameLst>
                                      </p:cBhvr>
                                      <p:tavLst>
                                        <p:tav tm="0">
                                          <p:val>
                                            <p:strVal val="#ppt_y-.1"/>
                                          </p:val>
                                        </p:tav>
                                        <p:tav tm="100000">
                                          <p:val>
                                            <p:strVal val="#ppt_y"/>
                                          </p:val>
                                        </p:tav>
                                      </p:tavLst>
                                    </p:anim>
                                  </p:childTnLst>
                                </p:cTn>
                              </p:par>
                              <p:par>
                                <p:cTn id="71" presetID="47" presetClass="entr" presetSubtype="0" fill="hold" nodeType="withEffect">
                                  <p:stCondLst>
                                    <p:cond delay="0"/>
                                  </p:stCondLst>
                                  <p:childTnLst>
                                    <p:set>
                                      <p:cBhvr>
                                        <p:cTn id="72" dur="1" fill="hold">
                                          <p:stCondLst>
                                            <p:cond delay="0"/>
                                          </p:stCondLst>
                                        </p:cTn>
                                        <p:tgtEl>
                                          <p:spTgt spid="24"/>
                                        </p:tgtEl>
                                        <p:attrNameLst>
                                          <p:attrName>style.visibility</p:attrName>
                                        </p:attrNameLst>
                                      </p:cBhvr>
                                      <p:to>
                                        <p:strVal val="visible"/>
                                      </p:to>
                                    </p:set>
                                    <p:animEffect transition="in" filter="fade">
                                      <p:cBhvr>
                                        <p:cTn id="73" dur="500"/>
                                        <p:tgtEl>
                                          <p:spTgt spid="24"/>
                                        </p:tgtEl>
                                      </p:cBhvr>
                                    </p:animEffect>
                                    <p:anim calcmode="lin" valueType="num">
                                      <p:cBhvr>
                                        <p:cTn id="74" dur="500" fill="hold"/>
                                        <p:tgtEl>
                                          <p:spTgt spid="24"/>
                                        </p:tgtEl>
                                        <p:attrNameLst>
                                          <p:attrName>ppt_x</p:attrName>
                                        </p:attrNameLst>
                                      </p:cBhvr>
                                      <p:tavLst>
                                        <p:tav tm="0">
                                          <p:val>
                                            <p:strVal val="#ppt_x"/>
                                          </p:val>
                                        </p:tav>
                                        <p:tav tm="100000">
                                          <p:val>
                                            <p:strVal val="#ppt_x"/>
                                          </p:val>
                                        </p:tav>
                                      </p:tavLst>
                                    </p:anim>
                                    <p:anim calcmode="lin" valueType="num">
                                      <p:cBhvr>
                                        <p:cTn id="75" dur="500" fill="hold"/>
                                        <p:tgtEl>
                                          <p:spTgt spid="2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6" grpId="0" animBg="1"/>
      <p:bldP spid="7" grpId="0" animBg="1"/>
      <p:bldP spid="8" grpId="0" animBg="1"/>
      <p:bldP spid="9" grpId="0" animBg="1"/>
      <p:bldP spid="10" grpId="0"/>
      <p:bldP spid="11" grpId="0"/>
      <p:bldP spid="12" grpId="0"/>
      <p:bldP spid="13" grpId="0"/>
      <p:bldP spid="14"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40</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Icon Slide Sample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4"/>
          <p:cNvSpPr/>
          <p:nvPr/>
        </p:nvSpPr>
        <p:spPr>
          <a:xfrm>
            <a:off x="-14514" y="1737613"/>
            <a:ext cx="3060000" cy="306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Rectangle 5"/>
          <p:cNvSpPr/>
          <p:nvPr/>
        </p:nvSpPr>
        <p:spPr>
          <a:xfrm>
            <a:off x="3051318" y="1737613"/>
            <a:ext cx="3060000" cy="306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Rectangle 6"/>
          <p:cNvSpPr/>
          <p:nvPr/>
        </p:nvSpPr>
        <p:spPr>
          <a:xfrm>
            <a:off x="6106756" y="1737613"/>
            <a:ext cx="3060000" cy="3060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Rectangle 7"/>
          <p:cNvSpPr/>
          <p:nvPr/>
        </p:nvSpPr>
        <p:spPr>
          <a:xfrm>
            <a:off x="9167183" y="1737613"/>
            <a:ext cx="3060000" cy="3060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Freeform 27"/>
          <p:cNvSpPr>
            <a:spLocks noChangeAspect="1" noEditPoints="1"/>
          </p:cNvSpPr>
          <p:nvPr/>
        </p:nvSpPr>
        <p:spPr bwMode="auto">
          <a:xfrm>
            <a:off x="3989464" y="2316437"/>
            <a:ext cx="1145664" cy="818685"/>
          </a:xfrm>
          <a:custGeom>
            <a:avLst/>
            <a:gdLst>
              <a:gd name="T0" fmla="*/ 392 w 392"/>
              <a:gd name="T1" fmla="*/ 40 h 280"/>
              <a:gd name="T2" fmla="*/ 392 w 392"/>
              <a:gd name="T3" fmla="*/ 16 h 280"/>
              <a:gd name="T4" fmla="*/ 376 w 392"/>
              <a:gd name="T5" fmla="*/ 0 h 280"/>
              <a:gd name="T6" fmla="*/ 16 w 392"/>
              <a:gd name="T7" fmla="*/ 0 h 280"/>
              <a:gd name="T8" fmla="*/ 0 w 392"/>
              <a:gd name="T9" fmla="*/ 16 h 280"/>
              <a:gd name="T10" fmla="*/ 0 w 392"/>
              <a:gd name="T11" fmla="*/ 40 h 280"/>
              <a:gd name="T12" fmla="*/ 40 w 392"/>
              <a:gd name="T13" fmla="*/ 40 h 280"/>
              <a:gd name="T14" fmla="*/ 40 w 392"/>
              <a:gd name="T15" fmla="*/ 80 h 280"/>
              <a:gd name="T16" fmla="*/ 0 w 392"/>
              <a:gd name="T17" fmla="*/ 80 h 280"/>
              <a:gd name="T18" fmla="*/ 0 w 392"/>
              <a:gd name="T19" fmla="*/ 120 h 280"/>
              <a:gd name="T20" fmla="*/ 40 w 392"/>
              <a:gd name="T21" fmla="*/ 120 h 280"/>
              <a:gd name="T22" fmla="*/ 40 w 392"/>
              <a:gd name="T23" fmla="*/ 160 h 280"/>
              <a:gd name="T24" fmla="*/ 0 w 392"/>
              <a:gd name="T25" fmla="*/ 160 h 280"/>
              <a:gd name="T26" fmla="*/ 0 w 392"/>
              <a:gd name="T27" fmla="*/ 200 h 280"/>
              <a:gd name="T28" fmla="*/ 40 w 392"/>
              <a:gd name="T29" fmla="*/ 200 h 280"/>
              <a:gd name="T30" fmla="*/ 40 w 392"/>
              <a:gd name="T31" fmla="*/ 240 h 280"/>
              <a:gd name="T32" fmla="*/ 0 w 392"/>
              <a:gd name="T33" fmla="*/ 240 h 280"/>
              <a:gd name="T34" fmla="*/ 0 w 392"/>
              <a:gd name="T35" fmla="*/ 264 h 280"/>
              <a:gd name="T36" fmla="*/ 16 w 392"/>
              <a:gd name="T37" fmla="*/ 280 h 280"/>
              <a:gd name="T38" fmla="*/ 376 w 392"/>
              <a:gd name="T39" fmla="*/ 280 h 280"/>
              <a:gd name="T40" fmla="*/ 392 w 392"/>
              <a:gd name="T41" fmla="*/ 264 h 280"/>
              <a:gd name="T42" fmla="*/ 392 w 392"/>
              <a:gd name="T43" fmla="*/ 240 h 280"/>
              <a:gd name="T44" fmla="*/ 352 w 392"/>
              <a:gd name="T45" fmla="*/ 240 h 280"/>
              <a:gd name="T46" fmla="*/ 352 w 392"/>
              <a:gd name="T47" fmla="*/ 200 h 280"/>
              <a:gd name="T48" fmla="*/ 392 w 392"/>
              <a:gd name="T49" fmla="*/ 200 h 280"/>
              <a:gd name="T50" fmla="*/ 392 w 392"/>
              <a:gd name="T51" fmla="*/ 160 h 280"/>
              <a:gd name="T52" fmla="*/ 352 w 392"/>
              <a:gd name="T53" fmla="*/ 160 h 280"/>
              <a:gd name="T54" fmla="*/ 352 w 392"/>
              <a:gd name="T55" fmla="*/ 120 h 280"/>
              <a:gd name="T56" fmla="*/ 392 w 392"/>
              <a:gd name="T57" fmla="*/ 120 h 280"/>
              <a:gd name="T58" fmla="*/ 392 w 392"/>
              <a:gd name="T59" fmla="*/ 80 h 280"/>
              <a:gd name="T60" fmla="*/ 352 w 392"/>
              <a:gd name="T61" fmla="*/ 80 h 280"/>
              <a:gd name="T62" fmla="*/ 352 w 392"/>
              <a:gd name="T63" fmla="*/ 40 h 280"/>
              <a:gd name="T64" fmla="*/ 392 w 392"/>
              <a:gd name="T65" fmla="*/ 40 h 280"/>
              <a:gd name="T66" fmla="*/ 152 w 392"/>
              <a:gd name="T67" fmla="*/ 200 h 280"/>
              <a:gd name="T68" fmla="*/ 152 w 392"/>
              <a:gd name="T69" fmla="*/ 80 h 280"/>
              <a:gd name="T70" fmla="*/ 252 w 392"/>
              <a:gd name="T71" fmla="*/ 140 h 280"/>
              <a:gd name="T72" fmla="*/ 152 w 392"/>
              <a:gd name="T73" fmla="*/ 20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2" h="280">
                <a:moveTo>
                  <a:pt x="392" y="40"/>
                </a:moveTo>
                <a:cubicBezTo>
                  <a:pt x="392" y="16"/>
                  <a:pt x="392" y="16"/>
                  <a:pt x="392" y="16"/>
                </a:cubicBezTo>
                <a:cubicBezTo>
                  <a:pt x="392" y="7"/>
                  <a:pt x="385" y="0"/>
                  <a:pt x="376" y="0"/>
                </a:cubicBezTo>
                <a:cubicBezTo>
                  <a:pt x="16" y="0"/>
                  <a:pt x="16" y="0"/>
                  <a:pt x="16" y="0"/>
                </a:cubicBezTo>
                <a:cubicBezTo>
                  <a:pt x="7" y="0"/>
                  <a:pt x="0" y="7"/>
                  <a:pt x="0" y="16"/>
                </a:cubicBezTo>
                <a:cubicBezTo>
                  <a:pt x="0" y="40"/>
                  <a:pt x="0" y="40"/>
                  <a:pt x="0" y="40"/>
                </a:cubicBezTo>
                <a:cubicBezTo>
                  <a:pt x="40" y="40"/>
                  <a:pt x="40" y="40"/>
                  <a:pt x="40" y="40"/>
                </a:cubicBezTo>
                <a:cubicBezTo>
                  <a:pt x="40" y="80"/>
                  <a:pt x="40" y="80"/>
                  <a:pt x="40" y="80"/>
                </a:cubicBezTo>
                <a:cubicBezTo>
                  <a:pt x="0" y="80"/>
                  <a:pt x="0" y="80"/>
                  <a:pt x="0" y="80"/>
                </a:cubicBezTo>
                <a:cubicBezTo>
                  <a:pt x="0" y="120"/>
                  <a:pt x="0" y="120"/>
                  <a:pt x="0" y="120"/>
                </a:cubicBezTo>
                <a:cubicBezTo>
                  <a:pt x="40" y="120"/>
                  <a:pt x="40" y="120"/>
                  <a:pt x="40" y="120"/>
                </a:cubicBezTo>
                <a:cubicBezTo>
                  <a:pt x="40" y="160"/>
                  <a:pt x="40" y="160"/>
                  <a:pt x="40" y="160"/>
                </a:cubicBezTo>
                <a:cubicBezTo>
                  <a:pt x="0" y="160"/>
                  <a:pt x="0" y="160"/>
                  <a:pt x="0" y="160"/>
                </a:cubicBezTo>
                <a:cubicBezTo>
                  <a:pt x="0" y="200"/>
                  <a:pt x="0" y="200"/>
                  <a:pt x="0" y="200"/>
                </a:cubicBezTo>
                <a:cubicBezTo>
                  <a:pt x="40" y="200"/>
                  <a:pt x="40" y="200"/>
                  <a:pt x="40" y="200"/>
                </a:cubicBezTo>
                <a:cubicBezTo>
                  <a:pt x="40" y="240"/>
                  <a:pt x="40" y="240"/>
                  <a:pt x="40" y="240"/>
                </a:cubicBezTo>
                <a:cubicBezTo>
                  <a:pt x="0" y="240"/>
                  <a:pt x="0" y="240"/>
                  <a:pt x="0" y="240"/>
                </a:cubicBezTo>
                <a:cubicBezTo>
                  <a:pt x="0" y="264"/>
                  <a:pt x="0" y="264"/>
                  <a:pt x="0" y="264"/>
                </a:cubicBezTo>
                <a:cubicBezTo>
                  <a:pt x="0" y="273"/>
                  <a:pt x="7" y="280"/>
                  <a:pt x="16" y="280"/>
                </a:cubicBezTo>
                <a:cubicBezTo>
                  <a:pt x="376" y="280"/>
                  <a:pt x="376" y="280"/>
                  <a:pt x="376" y="280"/>
                </a:cubicBezTo>
                <a:cubicBezTo>
                  <a:pt x="385" y="280"/>
                  <a:pt x="392" y="273"/>
                  <a:pt x="392" y="264"/>
                </a:cubicBezTo>
                <a:cubicBezTo>
                  <a:pt x="392" y="240"/>
                  <a:pt x="392" y="240"/>
                  <a:pt x="392" y="240"/>
                </a:cubicBezTo>
                <a:cubicBezTo>
                  <a:pt x="352" y="240"/>
                  <a:pt x="352" y="240"/>
                  <a:pt x="352" y="240"/>
                </a:cubicBezTo>
                <a:cubicBezTo>
                  <a:pt x="352" y="200"/>
                  <a:pt x="352" y="200"/>
                  <a:pt x="352" y="200"/>
                </a:cubicBezTo>
                <a:cubicBezTo>
                  <a:pt x="392" y="200"/>
                  <a:pt x="392" y="200"/>
                  <a:pt x="392" y="200"/>
                </a:cubicBezTo>
                <a:cubicBezTo>
                  <a:pt x="392" y="160"/>
                  <a:pt x="392" y="160"/>
                  <a:pt x="392" y="160"/>
                </a:cubicBezTo>
                <a:cubicBezTo>
                  <a:pt x="352" y="160"/>
                  <a:pt x="352" y="160"/>
                  <a:pt x="352" y="160"/>
                </a:cubicBezTo>
                <a:cubicBezTo>
                  <a:pt x="352" y="120"/>
                  <a:pt x="352" y="120"/>
                  <a:pt x="352" y="120"/>
                </a:cubicBezTo>
                <a:cubicBezTo>
                  <a:pt x="392" y="120"/>
                  <a:pt x="392" y="120"/>
                  <a:pt x="392" y="120"/>
                </a:cubicBezTo>
                <a:cubicBezTo>
                  <a:pt x="392" y="80"/>
                  <a:pt x="392" y="80"/>
                  <a:pt x="392" y="80"/>
                </a:cubicBezTo>
                <a:cubicBezTo>
                  <a:pt x="352" y="80"/>
                  <a:pt x="352" y="80"/>
                  <a:pt x="352" y="80"/>
                </a:cubicBezTo>
                <a:cubicBezTo>
                  <a:pt x="352" y="40"/>
                  <a:pt x="352" y="40"/>
                  <a:pt x="352" y="40"/>
                </a:cubicBezTo>
                <a:lnTo>
                  <a:pt x="392" y="40"/>
                </a:lnTo>
                <a:close/>
                <a:moveTo>
                  <a:pt x="152" y="200"/>
                </a:moveTo>
                <a:cubicBezTo>
                  <a:pt x="152" y="80"/>
                  <a:pt x="152" y="80"/>
                  <a:pt x="152" y="80"/>
                </a:cubicBezTo>
                <a:cubicBezTo>
                  <a:pt x="252" y="140"/>
                  <a:pt x="252" y="140"/>
                  <a:pt x="252" y="140"/>
                </a:cubicBezTo>
                <a:lnTo>
                  <a:pt x="152" y="20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solidFill>
                <a:schemeClr val="tx1">
                  <a:alpha val="75000"/>
                </a:schemeClr>
              </a:solidFill>
            </a:endParaRPr>
          </a:p>
        </p:txBody>
      </p:sp>
      <p:sp>
        <p:nvSpPr>
          <p:cNvPr id="10" name="Freeform 24"/>
          <p:cNvSpPr>
            <a:spLocks noChangeAspect="1" noEditPoints="1"/>
          </p:cNvSpPr>
          <p:nvPr/>
        </p:nvSpPr>
        <p:spPr bwMode="auto">
          <a:xfrm>
            <a:off x="9972216" y="2393647"/>
            <a:ext cx="1502591" cy="692399"/>
          </a:xfrm>
          <a:custGeom>
            <a:avLst/>
            <a:gdLst>
              <a:gd name="T0" fmla="*/ 308 w 400"/>
              <a:gd name="T1" fmla="*/ 0 h 184"/>
              <a:gd name="T2" fmla="*/ 216 w 400"/>
              <a:gd name="T3" fmla="*/ 92 h 184"/>
              <a:gd name="T4" fmla="*/ 232 w 400"/>
              <a:gd name="T5" fmla="*/ 144 h 184"/>
              <a:gd name="T6" fmla="*/ 168 w 400"/>
              <a:gd name="T7" fmla="*/ 144 h 184"/>
              <a:gd name="T8" fmla="*/ 184 w 400"/>
              <a:gd name="T9" fmla="*/ 92 h 184"/>
              <a:gd name="T10" fmla="*/ 92 w 400"/>
              <a:gd name="T11" fmla="*/ 0 h 184"/>
              <a:gd name="T12" fmla="*/ 0 w 400"/>
              <a:gd name="T13" fmla="*/ 92 h 184"/>
              <a:gd name="T14" fmla="*/ 92 w 400"/>
              <a:gd name="T15" fmla="*/ 184 h 184"/>
              <a:gd name="T16" fmla="*/ 308 w 400"/>
              <a:gd name="T17" fmla="*/ 184 h 184"/>
              <a:gd name="T18" fmla="*/ 400 w 400"/>
              <a:gd name="T19" fmla="*/ 92 h 184"/>
              <a:gd name="T20" fmla="*/ 308 w 400"/>
              <a:gd name="T21" fmla="*/ 0 h 184"/>
              <a:gd name="T22" fmla="*/ 40 w 400"/>
              <a:gd name="T23" fmla="*/ 92 h 184"/>
              <a:gd name="T24" fmla="*/ 92 w 400"/>
              <a:gd name="T25" fmla="*/ 40 h 184"/>
              <a:gd name="T26" fmla="*/ 144 w 400"/>
              <a:gd name="T27" fmla="*/ 92 h 184"/>
              <a:gd name="T28" fmla="*/ 92 w 400"/>
              <a:gd name="T29" fmla="*/ 144 h 184"/>
              <a:gd name="T30" fmla="*/ 40 w 400"/>
              <a:gd name="T31" fmla="*/ 92 h 184"/>
              <a:gd name="T32" fmla="*/ 308 w 400"/>
              <a:gd name="T33" fmla="*/ 144 h 184"/>
              <a:gd name="T34" fmla="*/ 256 w 400"/>
              <a:gd name="T35" fmla="*/ 92 h 184"/>
              <a:gd name="T36" fmla="*/ 308 w 400"/>
              <a:gd name="T37" fmla="*/ 40 h 184"/>
              <a:gd name="T38" fmla="*/ 360 w 400"/>
              <a:gd name="T39" fmla="*/ 92 h 184"/>
              <a:gd name="T40" fmla="*/ 308 w 400"/>
              <a:gd name="T41" fmla="*/ 14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0" h="184">
                <a:moveTo>
                  <a:pt x="308" y="0"/>
                </a:moveTo>
                <a:cubicBezTo>
                  <a:pt x="257" y="0"/>
                  <a:pt x="216" y="41"/>
                  <a:pt x="216" y="92"/>
                </a:cubicBezTo>
                <a:cubicBezTo>
                  <a:pt x="216" y="111"/>
                  <a:pt x="222" y="129"/>
                  <a:pt x="232" y="144"/>
                </a:cubicBezTo>
                <a:cubicBezTo>
                  <a:pt x="168" y="144"/>
                  <a:pt x="168" y="144"/>
                  <a:pt x="168" y="144"/>
                </a:cubicBezTo>
                <a:cubicBezTo>
                  <a:pt x="178" y="129"/>
                  <a:pt x="184" y="111"/>
                  <a:pt x="184" y="92"/>
                </a:cubicBezTo>
                <a:cubicBezTo>
                  <a:pt x="184" y="41"/>
                  <a:pt x="143" y="0"/>
                  <a:pt x="92" y="0"/>
                </a:cubicBezTo>
                <a:cubicBezTo>
                  <a:pt x="41" y="0"/>
                  <a:pt x="0" y="41"/>
                  <a:pt x="0" y="92"/>
                </a:cubicBezTo>
                <a:cubicBezTo>
                  <a:pt x="0" y="143"/>
                  <a:pt x="41" y="184"/>
                  <a:pt x="92" y="184"/>
                </a:cubicBezTo>
                <a:cubicBezTo>
                  <a:pt x="308" y="184"/>
                  <a:pt x="308" y="184"/>
                  <a:pt x="308" y="184"/>
                </a:cubicBezTo>
                <a:cubicBezTo>
                  <a:pt x="359" y="184"/>
                  <a:pt x="400" y="143"/>
                  <a:pt x="400" y="92"/>
                </a:cubicBezTo>
                <a:cubicBezTo>
                  <a:pt x="400" y="41"/>
                  <a:pt x="359" y="0"/>
                  <a:pt x="308" y="0"/>
                </a:cubicBezTo>
                <a:close/>
                <a:moveTo>
                  <a:pt x="40" y="92"/>
                </a:moveTo>
                <a:cubicBezTo>
                  <a:pt x="40" y="63"/>
                  <a:pt x="63" y="40"/>
                  <a:pt x="92" y="40"/>
                </a:cubicBezTo>
                <a:cubicBezTo>
                  <a:pt x="120" y="40"/>
                  <a:pt x="144" y="63"/>
                  <a:pt x="144" y="92"/>
                </a:cubicBezTo>
                <a:cubicBezTo>
                  <a:pt x="144" y="121"/>
                  <a:pt x="120" y="144"/>
                  <a:pt x="92" y="144"/>
                </a:cubicBezTo>
                <a:cubicBezTo>
                  <a:pt x="63" y="144"/>
                  <a:pt x="40" y="121"/>
                  <a:pt x="40" y="92"/>
                </a:cubicBezTo>
                <a:close/>
                <a:moveTo>
                  <a:pt x="308" y="144"/>
                </a:moveTo>
                <a:cubicBezTo>
                  <a:pt x="279" y="144"/>
                  <a:pt x="256" y="121"/>
                  <a:pt x="256" y="92"/>
                </a:cubicBezTo>
                <a:cubicBezTo>
                  <a:pt x="256" y="63"/>
                  <a:pt x="279" y="40"/>
                  <a:pt x="308" y="40"/>
                </a:cubicBezTo>
                <a:cubicBezTo>
                  <a:pt x="336" y="40"/>
                  <a:pt x="360" y="63"/>
                  <a:pt x="360" y="92"/>
                </a:cubicBezTo>
                <a:cubicBezTo>
                  <a:pt x="360" y="121"/>
                  <a:pt x="336" y="144"/>
                  <a:pt x="308" y="14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solidFill>
                <a:schemeClr val="accent1">
                  <a:lumMod val="60000"/>
                  <a:lumOff val="40000"/>
                </a:schemeClr>
              </a:solidFill>
            </a:endParaRPr>
          </a:p>
        </p:txBody>
      </p:sp>
      <p:grpSp>
        <p:nvGrpSpPr>
          <p:cNvPr id="11" name="Group 10"/>
          <p:cNvGrpSpPr>
            <a:grpSpLocks noChangeAspect="1"/>
          </p:cNvGrpSpPr>
          <p:nvPr/>
        </p:nvGrpSpPr>
        <p:grpSpPr>
          <a:xfrm>
            <a:off x="1055437" y="2327492"/>
            <a:ext cx="899608" cy="792000"/>
            <a:chOff x="6040049" y="4182118"/>
            <a:chExt cx="521619" cy="459224"/>
          </a:xfrm>
          <a:solidFill>
            <a:schemeClr val="bg1"/>
          </a:solidFill>
        </p:grpSpPr>
        <p:sp>
          <p:nvSpPr>
            <p:cNvPr id="12" name="Freeform 84"/>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3" name="Freeform 85"/>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4" name="Freeform 86"/>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5" name="Freeform 87"/>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6" name="Freeform 88"/>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grpSp>
      <p:grpSp>
        <p:nvGrpSpPr>
          <p:cNvPr id="17" name="Group 16"/>
          <p:cNvGrpSpPr/>
          <p:nvPr/>
        </p:nvGrpSpPr>
        <p:grpSpPr>
          <a:xfrm>
            <a:off x="7026243" y="2287409"/>
            <a:ext cx="1181630" cy="878606"/>
            <a:chOff x="5838825" y="2538413"/>
            <a:chExt cx="490538" cy="396874"/>
          </a:xfrm>
          <a:solidFill>
            <a:schemeClr val="bg1"/>
          </a:solidFill>
        </p:grpSpPr>
        <p:sp>
          <p:nvSpPr>
            <p:cNvPr id="18" name="Freeform 17"/>
            <p:cNvSpPr>
              <a:spLocks noEditPoints="1"/>
            </p:cNvSpPr>
            <p:nvPr/>
          </p:nvSpPr>
          <p:spPr bwMode="auto">
            <a:xfrm>
              <a:off x="5838825" y="2587625"/>
              <a:ext cx="490538" cy="347662"/>
            </a:xfrm>
            <a:custGeom>
              <a:avLst/>
              <a:gdLst>
                <a:gd name="T0" fmla="*/ 121 w 130"/>
                <a:gd name="T1" fmla="*/ 0 h 92"/>
                <a:gd name="T2" fmla="*/ 9 w 130"/>
                <a:gd name="T3" fmla="*/ 0 h 92"/>
                <a:gd name="T4" fmla="*/ 0 w 130"/>
                <a:gd name="T5" fmla="*/ 9 h 92"/>
                <a:gd name="T6" fmla="*/ 0 w 130"/>
                <a:gd name="T7" fmla="*/ 83 h 92"/>
                <a:gd name="T8" fmla="*/ 9 w 130"/>
                <a:gd name="T9" fmla="*/ 92 h 92"/>
                <a:gd name="T10" fmla="*/ 121 w 130"/>
                <a:gd name="T11" fmla="*/ 92 h 92"/>
                <a:gd name="T12" fmla="*/ 130 w 130"/>
                <a:gd name="T13" fmla="*/ 83 h 92"/>
                <a:gd name="T14" fmla="*/ 130 w 130"/>
                <a:gd name="T15" fmla="*/ 9 h 92"/>
                <a:gd name="T16" fmla="*/ 121 w 130"/>
                <a:gd name="T17" fmla="*/ 0 h 92"/>
                <a:gd name="T18" fmla="*/ 47 w 130"/>
                <a:gd name="T19" fmla="*/ 81 h 92"/>
                <a:gd name="T20" fmla="*/ 12 w 130"/>
                <a:gd name="T21" fmla="*/ 46 h 92"/>
                <a:gd name="T22" fmla="*/ 47 w 130"/>
                <a:gd name="T23" fmla="*/ 11 h 92"/>
                <a:gd name="T24" fmla="*/ 82 w 130"/>
                <a:gd name="T25" fmla="*/ 46 h 92"/>
                <a:gd name="T26" fmla="*/ 47 w 130"/>
                <a:gd name="T27" fmla="*/ 81 h 92"/>
                <a:gd name="T28" fmla="*/ 116 w 130"/>
                <a:gd name="T29" fmla="*/ 19 h 92"/>
                <a:gd name="T30" fmla="*/ 105 w 130"/>
                <a:gd name="T31" fmla="*/ 19 h 92"/>
                <a:gd name="T32" fmla="*/ 99 w 130"/>
                <a:gd name="T33" fmla="*/ 13 h 92"/>
                <a:gd name="T34" fmla="*/ 105 w 130"/>
                <a:gd name="T35" fmla="*/ 7 h 92"/>
                <a:gd name="T36" fmla="*/ 116 w 130"/>
                <a:gd name="T37" fmla="*/ 7 h 92"/>
                <a:gd name="T38" fmla="*/ 122 w 130"/>
                <a:gd name="T39" fmla="*/ 13 h 92"/>
                <a:gd name="T40" fmla="*/ 116 w 130"/>
                <a:gd name="T41"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92">
                  <a:moveTo>
                    <a:pt x="121" y="0"/>
                  </a:moveTo>
                  <a:cubicBezTo>
                    <a:pt x="9" y="0"/>
                    <a:pt x="9" y="0"/>
                    <a:pt x="9" y="0"/>
                  </a:cubicBezTo>
                  <a:cubicBezTo>
                    <a:pt x="4" y="0"/>
                    <a:pt x="0" y="4"/>
                    <a:pt x="0" y="9"/>
                  </a:cubicBezTo>
                  <a:cubicBezTo>
                    <a:pt x="0" y="83"/>
                    <a:pt x="0" y="83"/>
                    <a:pt x="0" y="83"/>
                  </a:cubicBezTo>
                  <a:cubicBezTo>
                    <a:pt x="0" y="88"/>
                    <a:pt x="4" y="92"/>
                    <a:pt x="9" y="92"/>
                  </a:cubicBezTo>
                  <a:cubicBezTo>
                    <a:pt x="121" y="92"/>
                    <a:pt x="121" y="92"/>
                    <a:pt x="121" y="92"/>
                  </a:cubicBezTo>
                  <a:cubicBezTo>
                    <a:pt x="126" y="92"/>
                    <a:pt x="130" y="88"/>
                    <a:pt x="130" y="83"/>
                  </a:cubicBezTo>
                  <a:cubicBezTo>
                    <a:pt x="130" y="9"/>
                    <a:pt x="130" y="9"/>
                    <a:pt x="130" y="9"/>
                  </a:cubicBezTo>
                  <a:cubicBezTo>
                    <a:pt x="130" y="4"/>
                    <a:pt x="126" y="0"/>
                    <a:pt x="121" y="0"/>
                  </a:cubicBezTo>
                  <a:close/>
                  <a:moveTo>
                    <a:pt x="47" y="81"/>
                  </a:moveTo>
                  <a:cubicBezTo>
                    <a:pt x="28" y="81"/>
                    <a:pt x="12" y="66"/>
                    <a:pt x="12" y="46"/>
                  </a:cubicBezTo>
                  <a:cubicBezTo>
                    <a:pt x="12" y="27"/>
                    <a:pt x="28" y="11"/>
                    <a:pt x="47" y="11"/>
                  </a:cubicBezTo>
                  <a:cubicBezTo>
                    <a:pt x="67" y="11"/>
                    <a:pt x="82" y="27"/>
                    <a:pt x="82" y="46"/>
                  </a:cubicBezTo>
                  <a:cubicBezTo>
                    <a:pt x="82" y="66"/>
                    <a:pt x="67" y="81"/>
                    <a:pt x="47" y="81"/>
                  </a:cubicBezTo>
                  <a:close/>
                  <a:moveTo>
                    <a:pt x="116" y="19"/>
                  </a:moveTo>
                  <a:cubicBezTo>
                    <a:pt x="105" y="19"/>
                    <a:pt x="105" y="19"/>
                    <a:pt x="105" y="19"/>
                  </a:cubicBezTo>
                  <a:cubicBezTo>
                    <a:pt x="101" y="19"/>
                    <a:pt x="99" y="17"/>
                    <a:pt x="99" y="13"/>
                  </a:cubicBezTo>
                  <a:cubicBezTo>
                    <a:pt x="99" y="10"/>
                    <a:pt x="101" y="7"/>
                    <a:pt x="105" y="7"/>
                  </a:cubicBezTo>
                  <a:cubicBezTo>
                    <a:pt x="116" y="7"/>
                    <a:pt x="116" y="7"/>
                    <a:pt x="116" y="7"/>
                  </a:cubicBezTo>
                  <a:cubicBezTo>
                    <a:pt x="119" y="7"/>
                    <a:pt x="122" y="10"/>
                    <a:pt x="122" y="13"/>
                  </a:cubicBezTo>
                  <a:cubicBezTo>
                    <a:pt x="122" y="17"/>
                    <a:pt x="119" y="19"/>
                    <a:pt x="11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Rectangle 36"/>
            <p:cNvSpPr>
              <a:spLocks noChangeArrowheads="1"/>
            </p:cNvSpPr>
            <p:nvPr/>
          </p:nvSpPr>
          <p:spPr bwMode="auto">
            <a:xfrm>
              <a:off x="5888038" y="2538413"/>
              <a:ext cx="10160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Oval 37"/>
            <p:cNvSpPr>
              <a:spLocks noChangeArrowheads="1"/>
            </p:cNvSpPr>
            <p:nvPr/>
          </p:nvSpPr>
          <p:spPr bwMode="auto">
            <a:xfrm>
              <a:off x="5951538" y="2697163"/>
              <a:ext cx="128588" cy="1285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1" name="Content Placeholder 2"/>
          <p:cNvSpPr txBox="1">
            <a:spLocks/>
          </p:cNvSpPr>
          <p:nvPr/>
        </p:nvSpPr>
        <p:spPr>
          <a:xfrm>
            <a:off x="741767" y="3449021"/>
            <a:ext cx="1526947" cy="284601"/>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lnSpc>
                <a:spcPct val="80000"/>
              </a:lnSpc>
              <a:defRPr/>
            </a:pPr>
            <a:r>
              <a:rPr lang="id-ID" sz="1600" b="1" dirty="0" smtClean="0">
                <a:solidFill>
                  <a:schemeClr val="bg1"/>
                </a:solidFill>
                <a:ea typeface="Roboto" panose="02000000000000000000" pitchFamily="2" charset="0"/>
                <a:cs typeface="Arial" panose="020B0604020202020204" pitchFamily="34" charset="0"/>
              </a:rPr>
              <a:t>Sounding</a:t>
            </a:r>
            <a:endParaRPr lang="en-US" sz="1400" b="1" dirty="0">
              <a:solidFill>
                <a:schemeClr val="bg1"/>
              </a:solidFill>
              <a:ea typeface="Roboto" panose="02000000000000000000" pitchFamily="2" charset="0"/>
              <a:cs typeface="Arial" panose="020B0604020202020204" pitchFamily="34" charset="0"/>
            </a:endParaRPr>
          </a:p>
        </p:txBody>
      </p:sp>
      <p:sp>
        <p:nvSpPr>
          <p:cNvPr id="22" name="Content Placeholder 2"/>
          <p:cNvSpPr txBox="1">
            <a:spLocks/>
          </p:cNvSpPr>
          <p:nvPr/>
        </p:nvSpPr>
        <p:spPr>
          <a:xfrm>
            <a:off x="338524" y="3761903"/>
            <a:ext cx="2316139" cy="769441"/>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nSpc>
                <a:spcPct val="100000"/>
              </a:lnSpc>
            </a:pPr>
            <a:r>
              <a:rPr lang="en-US" sz="1100" dirty="0" err="1" smtClean="0">
                <a:solidFill>
                  <a:schemeClr val="bg1"/>
                </a:solidFill>
                <a:ea typeface="Roboto" panose="02000000000000000000" pitchFamily="2" charset="0"/>
              </a:rPr>
              <a:t>Quisque</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nibh</a:t>
            </a:r>
            <a:r>
              <a:rPr lang="en-US" sz="1100" dirty="0" smtClean="0">
                <a:solidFill>
                  <a:schemeClr val="bg1"/>
                </a:solidFill>
                <a:ea typeface="Roboto" panose="02000000000000000000" pitchFamily="2" charset="0"/>
              </a:rPr>
              <a:t> dolor, </a:t>
            </a:r>
            <a:r>
              <a:rPr lang="en-US" sz="1100" dirty="0" err="1" smtClean="0">
                <a:solidFill>
                  <a:schemeClr val="bg1"/>
                </a:solidFill>
                <a:ea typeface="Roboto" panose="02000000000000000000" pitchFamily="2" charset="0"/>
              </a:rPr>
              <a:t>dignissim</a:t>
            </a:r>
            <a:r>
              <a:rPr lang="en-US" sz="1100" dirty="0" smtClean="0">
                <a:solidFill>
                  <a:schemeClr val="bg1"/>
                </a:solidFill>
                <a:ea typeface="Roboto" panose="02000000000000000000" pitchFamily="2" charset="0"/>
              </a:rPr>
              <a:t> ac </a:t>
            </a:r>
            <a:r>
              <a:rPr lang="en-US" sz="1100" dirty="0" err="1" smtClean="0">
                <a:solidFill>
                  <a:schemeClr val="bg1"/>
                </a:solidFill>
                <a:ea typeface="Roboto" panose="02000000000000000000" pitchFamily="2" charset="0"/>
              </a:rPr>
              <a:t>dignissim</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ut</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luctus</a:t>
            </a:r>
            <a:r>
              <a:rPr lang="en-US" sz="1100" dirty="0" smtClean="0">
                <a:solidFill>
                  <a:schemeClr val="bg1"/>
                </a:solidFill>
                <a:ea typeface="Roboto" panose="02000000000000000000" pitchFamily="2" charset="0"/>
              </a:rPr>
              <a:t> ac </a:t>
            </a:r>
            <a:r>
              <a:rPr lang="en-US" sz="1100" dirty="0" err="1" smtClean="0">
                <a:solidFill>
                  <a:schemeClr val="bg1"/>
                </a:solidFill>
                <a:ea typeface="Roboto" panose="02000000000000000000" pitchFamily="2" charset="0"/>
              </a:rPr>
              <a:t>urna</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Quis</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tincidunt</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Curabitur</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elementum</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posuere</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pretium</a:t>
            </a:r>
            <a:r>
              <a:rPr lang="en-US" sz="1100" dirty="0" smtClean="0">
                <a:solidFill>
                  <a:schemeClr val="bg1"/>
                </a:solidFill>
                <a:ea typeface="Roboto" panose="02000000000000000000" pitchFamily="2" charset="0"/>
              </a:rPr>
              <a:t>.</a:t>
            </a:r>
            <a:endParaRPr lang="en-US" sz="1100" dirty="0">
              <a:solidFill>
                <a:schemeClr val="bg1"/>
              </a:solidFill>
              <a:ea typeface="Roboto" panose="02000000000000000000" pitchFamily="2" charset="0"/>
            </a:endParaRPr>
          </a:p>
        </p:txBody>
      </p:sp>
      <p:sp>
        <p:nvSpPr>
          <p:cNvPr id="23" name="Content Placeholder 2"/>
          <p:cNvSpPr txBox="1">
            <a:spLocks/>
          </p:cNvSpPr>
          <p:nvPr/>
        </p:nvSpPr>
        <p:spPr>
          <a:xfrm>
            <a:off x="3825627" y="3449021"/>
            <a:ext cx="1526947" cy="284601"/>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lnSpc>
                <a:spcPct val="80000"/>
              </a:lnSpc>
              <a:defRPr/>
            </a:pPr>
            <a:r>
              <a:rPr lang="id-ID" sz="1600" b="1" dirty="0" smtClean="0">
                <a:solidFill>
                  <a:schemeClr val="bg1"/>
                </a:solidFill>
                <a:ea typeface="Roboto" panose="02000000000000000000" pitchFamily="2" charset="0"/>
                <a:cs typeface="Arial" panose="020B0604020202020204" pitchFamily="34" charset="0"/>
              </a:rPr>
              <a:t>Publishing</a:t>
            </a:r>
            <a:endParaRPr lang="en-US" sz="1200" b="1" dirty="0">
              <a:solidFill>
                <a:schemeClr val="bg1"/>
              </a:solidFill>
              <a:ea typeface="Roboto" panose="02000000000000000000" pitchFamily="2" charset="0"/>
              <a:cs typeface="Arial" panose="020B0604020202020204" pitchFamily="34" charset="0"/>
            </a:endParaRPr>
          </a:p>
        </p:txBody>
      </p:sp>
      <p:sp>
        <p:nvSpPr>
          <p:cNvPr id="24" name="Content Placeholder 2"/>
          <p:cNvSpPr txBox="1">
            <a:spLocks/>
          </p:cNvSpPr>
          <p:nvPr/>
        </p:nvSpPr>
        <p:spPr>
          <a:xfrm>
            <a:off x="3422384" y="3761903"/>
            <a:ext cx="2316139" cy="769441"/>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nSpc>
                <a:spcPct val="100000"/>
              </a:lnSpc>
            </a:pPr>
            <a:r>
              <a:rPr lang="en-US" sz="1100" dirty="0" err="1" smtClean="0">
                <a:solidFill>
                  <a:schemeClr val="bg1"/>
                </a:solidFill>
                <a:ea typeface="Roboto" panose="02000000000000000000" pitchFamily="2" charset="0"/>
              </a:rPr>
              <a:t>Quisque</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nibh</a:t>
            </a:r>
            <a:r>
              <a:rPr lang="en-US" sz="1100" dirty="0" smtClean="0">
                <a:solidFill>
                  <a:schemeClr val="bg1"/>
                </a:solidFill>
                <a:ea typeface="Roboto" panose="02000000000000000000" pitchFamily="2" charset="0"/>
              </a:rPr>
              <a:t> dolor, </a:t>
            </a:r>
            <a:r>
              <a:rPr lang="en-US" sz="1100" dirty="0" err="1" smtClean="0">
                <a:solidFill>
                  <a:schemeClr val="bg1"/>
                </a:solidFill>
                <a:ea typeface="Roboto" panose="02000000000000000000" pitchFamily="2" charset="0"/>
              </a:rPr>
              <a:t>dignissim</a:t>
            </a:r>
            <a:r>
              <a:rPr lang="en-US" sz="1100" dirty="0" smtClean="0">
                <a:solidFill>
                  <a:schemeClr val="bg1"/>
                </a:solidFill>
                <a:ea typeface="Roboto" panose="02000000000000000000" pitchFamily="2" charset="0"/>
              </a:rPr>
              <a:t> ac </a:t>
            </a:r>
            <a:r>
              <a:rPr lang="en-US" sz="1100" dirty="0" err="1" smtClean="0">
                <a:solidFill>
                  <a:schemeClr val="bg1"/>
                </a:solidFill>
                <a:ea typeface="Roboto" panose="02000000000000000000" pitchFamily="2" charset="0"/>
              </a:rPr>
              <a:t>dignissim</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ut</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luctus</a:t>
            </a:r>
            <a:r>
              <a:rPr lang="en-US" sz="1100" dirty="0" smtClean="0">
                <a:solidFill>
                  <a:schemeClr val="bg1"/>
                </a:solidFill>
                <a:ea typeface="Roboto" panose="02000000000000000000" pitchFamily="2" charset="0"/>
              </a:rPr>
              <a:t> ac </a:t>
            </a:r>
            <a:r>
              <a:rPr lang="en-US" sz="1100" dirty="0" err="1" smtClean="0">
                <a:solidFill>
                  <a:schemeClr val="bg1"/>
                </a:solidFill>
                <a:ea typeface="Roboto" panose="02000000000000000000" pitchFamily="2" charset="0"/>
              </a:rPr>
              <a:t>urna</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Quis</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tincidunt</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Curabitur</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elementum</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posuere</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pretium</a:t>
            </a:r>
            <a:r>
              <a:rPr lang="en-US" sz="1100" dirty="0" smtClean="0">
                <a:solidFill>
                  <a:schemeClr val="bg1"/>
                </a:solidFill>
                <a:ea typeface="Roboto" panose="02000000000000000000" pitchFamily="2" charset="0"/>
              </a:rPr>
              <a:t>.</a:t>
            </a:r>
            <a:endParaRPr lang="en-US" sz="1100" dirty="0">
              <a:solidFill>
                <a:schemeClr val="bg1"/>
              </a:solidFill>
              <a:ea typeface="Roboto" panose="02000000000000000000" pitchFamily="2" charset="0"/>
            </a:endParaRPr>
          </a:p>
        </p:txBody>
      </p:sp>
      <p:sp>
        <p:nvSpPr>
          <p:cNvPr id="25" name="Content Placeholder 2"/>
          <p:cNvSpPr txBox="1">
            <a:spLocks/>
          </p:cNvSpPr>
          <p:nvPr/>
        </p:nvSpPr>
        <p:spPr>
          <a:xfrm>
            <a:off x="6885627" y="3445346"/>
            <a:ext cx="1526947" cy="284601"/>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lnSpc>
                <a:spcPct val="80000"/>
              </a:lnSpc>
              <a:defRPr/>
            </a:pPr>
            <a:r>
              <a:rPr lang="id-ID" sz="1600" b="1" dirty="0" smtClean="0">
                <a:solidFill>
                  <a:schemeClr val="bg1"/>
                </a:solidFill>
                <a:ea typeface="Roboto" panose="02000000000000000000" pitchFamily="2" charset="0"/>
                <a:cs typeface="Arial" panose="020B0604020202020204" pitchFamily="34" charset="0"/>
              </a:rPr>
              <a:t>Documenting</a:t>
            </a:r>
            <a:endParaRPr lang="en-US" sz="1200" b="1" dirty="0">
              <a:solidFill>
                <a:schemeClr val="bg1"/>
              </a:solidFill>
              <a:ea typeface="Roboto" panose="02000000000000000000" pitchFamily="2" charset="0"/>
              <a:cs typeface="Arial" panose="020B0604020202020204" pitchFamily="34" charset="0"/>
            </a:endParaRPr>
          </a:p>
        </p:txBody>
      </p:sp>
      <p:sp>
        <p:nvSpPr>
          <p:cNvPr id="26" name="Content Placeholder 2"/>
          <p:cNvSpPr txBox="1">
            <a:spLocks/>
          </p:cNvSpPr>
          <p:nvPr/>
        </p:nvSpPr>
        <p:spPr>
          <a:xfrm>
            <a:off x="6482384" y="3758228"/>
            <a:ext cx="2316139" cy="769441"/>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nSpc>
                <a:spcPct val="100000"/>
              </a:lnSpc>
            </a:pPr>
            <a:r>
              <a:rPr lang="en-US" sz="1100" dirty="0" err="1" smtClean="0">
                <a:solidFill>
                  <a:schemeClr val="bg1"/>
                </a:solidFill>
                <a:ea typeface="Roboto" panose="02000000000000000000" pitchFamily="2" charset="0"/>
              </a:rPr>
              <a:t>Quisque</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nibh</a:t>
            </a:r>
            <a:r>
              <a:rPr lang="en-US" sz="1100" dirty="0" smtClean="0">
                <a:solidFill>
                  <a:schemeClr val="bg1"/>
                </a:solidFill>
                <a:ea typeface="Roboto" panose="02000000000000000000" pitchFamily="2" charset="0"/>
              </a:rPr>
              <a:t> dolor, </a:t>
            </a:r>
            <a:r>
              <a:rPr lang="en-US" sz="1100" dirty="0" err="1" smtClean="0">
                <a:solidFill>
                  <a:schemeClr val="bg1"/>
                </a:solidFill>
                <a:ea typeface="Roboto" panose="02000000000000000000" pitchFamily="2" charset="0"/>
              </a:rPr>
              <a:t>dignissim</a:t>
            </a:r>
            <a:r>
              <a:rPr lang="en-US" sz="1100" dirty="0" smtClean="0">
                <a:solidFill>
                  <a:schemeClr val="bg1"/>
                </a:solidFill>
                <a:ea typeface="Roboto" panose="02000000000000000000" pitchFamily="2" charset="0"/>
              </a:rPr>
              <a:t> ac </a:t>
            </a:r>
            <a:r>
              <a:rPr lang="en-US" sz="1100" dirty="0" err="1" smtClean="0">
                <a:solidFill>
                  <a:schemeClr val="bg1"/>
                </a:solidFill>
                <a:ea typeface="Roboto" panose="02000000000000000000" pitchFamily="2" charset="0"/>
              </a:rPr>
              <a:t>dignissim</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ut</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luctus</a:t>
            </a:r>
            <a:r>
              <a:rPr lang="en-US" sz="1100" dirty="0" smtClean="0">
                <a:solidFill>
                  <a:schemeClr val="bg1"/>
                </a:solidFill>
                <a:ea typeface="Roboto" panose="02000000000000000000" pitchFamily="2" charset="0"/>
              </a:rPr>
              <a:t> ac </a:t>
            </a:r>
            <a:r>
              <a:rPr lang="en-US" sz="1100" dirty="0" err="1" smtClean="0">
                <a:solidFill>
                  <a:schemeClr val="bg1"/>
                </a:solidFill>
                <a:ea typeface="Roboto" panose="02000000000000000000" pitchFamily="2" charset="0"/>
              </a:rPr>
              <a:t>urna</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Quis</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tincidunt</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Curabitur</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elementum</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posuere</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pretium</a:t>
            </a:r>
            <a:r>
              <a:rPr lang="en-US" sz="1100" dirty="0" smtClean="0">
                <a:solidFill>
                  <a:schemeClr val="bg1"/>
                </a:solidFill>
                <a:ea typeface="Roboto" panose="02000000000000000000" pitchFamily="2" charset="0"/>
              </a:rPr>
              <a:t>.</a:t>
            </a:r>
            <a:endParaRPr lang="en-US" sz="1100" dirty="0">
              <a:solidFill>
                <a:schemeClr val="bg1"/>
              </a:solidFill>
              <a:ea typeface="Roboto" panose="02000000000000000000" pitchFamily="2" charset="0"/>
            </a:endParaRPr>
          </a:p>
        </p:txBody>
      </p:sp>
      <p:sp>
        <p:nvSpPr>
          <p:cNvPr id="27" name="Content Placeholder 2"/>
          <p:cNvSpPr txBox="1">
            <a:spLocks/>
          </p:cNvSpPr>
          <p:nvPr/>
        </p:nvSpPr>
        <p:spPr>
          <a:xfrm>
            <a:off x="9933346" y="3445346"/>
            <a:ext cx="1526947" cy="284601"/>
          </a:xfrm>
          <a:prstGeom prst="rect">
            <a:avLst/>
          </a:prstGeom>
        </p:spPr>
        <p:txBody>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lnSpc>
                <a:spcPct val="80000"/>
              </a:lnSpc>
              <a:defRPr/>
            </a:pPr>
            <a:r>
              <a:rPr lang="id-ID" sz="1600" b="1" dirty="0" smtClean="0">
                <a:solidFill>
                  <a:schemeClr val="bg1"/>
                </a:solidFill>
                <a:ea typeface="Roboto" panose="02000000000000000000" pitchFamily="2" charset="0"/>
                <a:cs typeface="Arial" panose="020B0604020202020204" pitchFamily="34" charset="0"/>
              </a:rPr>
              <a:t>Designing</a:t>
            </a:r>
            <a:endParaRPr lang="en-US" sz="1200" b="1" dirty="0">
              <a:solidFill>
                <a:schemeClr val="bg1"/>
              </a:solidFill>
              <a:ea typeface="Roboto" panose="02000000000000000000" pitchFamily="2" charset="0"/>
              <a:cs typeface="Arial" panose="020B0604020202020204" pitchFamily="34" charset="0"/>
            </a:endParaRPr>
          </a:p>
        </p:txBody>
      </p:sp>
      <p:sp>
        <p:nvSpPr>
          <p:cNvPr id="28" name="Content Placeholder 2"/>
          <p:cNvSpPr txBox="1">
            <a:spLocks/>
          </p:cNvSpPr>
          <p:nvPr/>
        </p:nvSpPr>
        <p:spPr>
          <a:xfrm>
            <a:off x="9530103" y="3758228"/>
            <a:ext cx="2316139" cy="769441"/>
          </a:xfrm>
          <a:prstGeom prst="rect">
            <a:avLst/>
          </a:prstGeom>
        </p:spPr>
        <p:txBody>
          <a:bodyPr vert="horz" wrap="square" lIns="91440" tIns="45720" rIns="91440" bIns="45720" rtlCol="0">
            <a:sp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nSpc>
                <a:spcPct val="100000"/>
              </a:lnSpc>
            </a:pPr>
            <a:r>
              <a:rPr lang="en-US" sz="1100" dirty="0" err="1" smtClean="0">
                <a:solidFill>
                  <a:schemeClr val="bg1"/>
                </a:solidFill>
                <a:ea typeface="Roboto" panose="02000000000000000000" pitchFamily="2" charset="0"/>
              </a:rPr>
              <a:t>Quisque</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nibh</a:t>
            </a:r>
            <a:r>
              <a:rPr lang="en-US" sz="1100" dirty="0" smtClean="0">
                <a:solidFill>
                  <a:schemeClr val="bg1"/>
                </a:solidFill>
                <a:ea typeface="Roboto" panose="02000000000000000000" pitchFamily="2" charset="0"/>
              </a:rPr>
              <a:t> dolor, </a:t>
            </a:r>
            <a:r>
              <a:rPr lang="en-US" sz="1100" dirty="0" err="1" smtClean="0">
                <a:solidFill>
                  <a:schemeClr val="bg1"/>
                </a:solidFill>
                <a:ea typeface="Roboto" panose="02000000000000000000" pitchFamily="2" charset="0"/>
              </a:rPr>
              <a:t>dignissim</a:t>
            </a:r>
            <a:r>
              <a:rPr lang="en-US" sz="1100" dirty="0" smtClean="0">
                <a:solidFill>
                  <a:schemeClr val="bg1"/>
                </a:solidFill>
                <a:ea typeface="Roboto" panose="02000000000000000000" pitchFamily="2" charset="0"/>
              </a:rPr>
              <a:t> ac </a:t>
            </a:r>
            <a:r>
              <a:rPr lang="en-US" sz="1100" dirty="0" err="1" smtClean="0">
                <a:solidFill>
                  <a:schemeClr val="bg1"/>
                </a:solidFill>
                <a:ea typeface="Roboto" panose="02000000000000000000" pitchFamily="2" charset="0"/>
              </a:rPr>
              <a:t>dignissim</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ut</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luctus</a:t>
            </a:r>
            <a:r>
              <a:rPr lang="en-US" sz="1100" dirty="0" smtClean="0">
                <a:solidFill>
                  <a:schemeClr val="bg1"/>
                </a:solidFill>
                <a:ea typeface="Roboto" panose="02000000000000000000" pitchFamily="2" charset="0"/>
              </a:rPr>
              <a:t> ac </a:t>
            </a:r>
            <a:r>
              <a:rPr lang="en-US" sz="1100" dirty="0" err="1" smtClean="0">
                <a:solidFill>
                  <a:schemeClr val="bg1"/>
                </a:solidFill>
                <a:ea typeface="Roboto" panose="02000000000000000000" pitchFamily="2" charset="0"/>
              </a:rPr>
              <a:t>urna</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Quis</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tincidunt</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Curabitur</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elementum</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posuere</a:t>
            </a:r>
            <a:r>
              <a:rPr lang="en-US" sz="1100" dirty="0" smtClean="0">
                <a:solidFill>
                  <a:schemeClr val="bg1"/>
                </a:solidFill>
                <a:ea typeface="Roboto" panose="02000000000000000000" pitchFamily="2" charset="0"/>
              </a:rPr>
              <a:t> </a:t>
            </a:r>
            <a:r>
              <a:rPr lang="en-US" sz="1100" dirty="0" err="1" smtClean="0">
                <a:solidFill>
                  <a:schemeClr val="bg1"/>
                </a:solidFill>
                <a:ea typeface="Roboto" panose="02000000000000000000" pitchFamily="2" charset="0"/>
              </a:rPr>
              <a:t>pretium</a:t>
            </a:r>
            <a:r>
              <a:rPr lang="en-US" sz="1100" dirty="0" smtClean="0">
                <a:solidFill>
                  <a:schemeClr val="bg1"/>
                </a:solidFill>
                <a:ea typeface="Roboto" panose="02000000000000000000" pitchFamily="2" charset="0"/>
              </a:rPr>
              <a:t>.</a:t>
            </a:r>
            <a:endParaRPr lang="en-US" sz="1100" dirty="0">
              <a:solidFill>
                <a:schemeClr val="bg1"/>
              </a:solidFill>
              <a:ea typeface="Roboto" panose="02000000000000000000" pitchFamily="2" charset="0"/>
            </a:endParaRPr>
          </a:p>
        </p:txBody>
      </p:sp>
      <p:sp>
        <p:nvSpPr>
          <p:cNvPr id="30" name="TextBox 29"/>
          <p:cNvSpPr txBox="1"/>
          <p:nvPr/>
        </p:nvSpPr>
        <p:spPr>
          <a:xfrm>
            <a:off x="732549" y="4909675"/>
            <a:ext cx="10774824" cy="130593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id-ID" sz="2000" dirty="0" smtClean="0">
                <a:solidFill>
                  <a:schemeClr val="bg1">
                    <a:lumMod val="50000"/>
                  </a:schemeClr>
                </a:solidFill>
                <a:ea typeface="Roboto" panose="02000000000000000000" pitchFamily="2" charset="0"/>
              </a:rPr>
              <a:t>Short Description</a:t>
            </a:r>
            <a:endParaRPr lang="id-ID" dirty="0" smtClean="0">
              <a:solidFill>
                <a:schemeClr val="bg1">
                  <a:lumMod val="65000"/>
                </a:schemeClr>
              </a:solidFill>
              <a:ea typeface="Roboto" panose="02000000000000000000" pitchFamily="2" charset="0"/>
            </a:endParaRPr>
          </a:p>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141295400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1" presetClass="entr" presetSubtype="8" fill="hold" grpId="0" nodeType="withEffect">
                                  <p:stCondLst>
                                    <p:cond delay="1500"/>
                                  </p:stCondLst>
                                  <p:childTnLst>
                                    <p:set>
                                      <p:cBhvr>
                                        <p:cTn id="12" dur="1" fill="hold">
                                          <p:stCondLst>
                                            <p:cond delay="0"/>
                                          </p:stCondLst>
                                        </p:cTn>
                                        <p:tgtEl>
                                          <p:spTgt spid="5"/>
                                        </p:tgtEl>
                                        <p:attrNameLst>
                                          <p:attrName>style.visibility</p:attrName>
                                        </p:attrNameLst>
                                      </p:cBhvr>
                                      <p:to>
                                        <p:strVal val="visible"/>
                                      </p:to>
                                    </p:set>
                                    <p:animEffect transition="in" filter="wheel(8)">
                                      <p:cBhvr>
                                        <p:cTn id="13" dur="2000"/>
                                        <p:tgtEl>
                                          <p:spTgt spid="5"/>
                                        </p:tgtEl>
                                      </p:cBhvr>
                                    </p:animEffect>
                                  </p:childTnLst>
                                </p:cTn>
                              </p:par>
                              <p:par>
                                <p:cTn id="14" presetID="21" presetClass="entr" presetSubtype="8" fill="hold" grpId="0" nodeType="withEffect">
                                  <p:stCondLst>
                                    <p:cond delay="1500"/>
                                  </p:stCondLst>
                                  <p:childTnLst>
                                    <p:set>
                                      <p:cBhvr>
                                        <p:cTn id="15" dur="1" fill="hold">
                                          <p:stCondLst>
                                            <p:cond delay="0"/>
                                          </p:stCondLst>
                                        </p:cTn>
                                        <p:tgtEl>
                                          <p:spTgt spid="6"/>
                                        </p:tgtEl>
                                        <p:attrNameLst>
                                          <p:attrName>style.visibility</p:attrName>
                                        </p:attrNameLst>
                                      </p:cBhvr>
                                      <p:to>
                                        <p:strVal val="visible"/>
                                      </p:to>
                                    </p:set>
                                    <p:animEffect transition="in" filter="wheel(8)">
                                      <p:cBhvr>
                                        <p:cTn id="16" dur="2000"/>
                                        <p:tgtEl>
                                          <p:spTgt spid="6"/>
                                        </p:tgtEl>
                                      </p:cBhvr>
                                    </p:animEffect>
                                  </p:childTnLst>
                                </p:cTn>
                              </p:par>
                              <p:par>
                                <p:cTn id="17" presetID="21" presetClass="entr" presetSubtype="8" fill="hold" grpId="0" nodeType="withEffect">
                                  <p:stCondLst>
                                    <p:cond delay="1500"/>
                                  </p:stCondLst>
                                  <p:childTnLst>
                                    <p:set>
                                      <p:cBhvr>
                                        <p:cTn id="18" dur="1" fill="hold">
                                          <p:stCondLst>
                                            <p:cond delay="0"/>
                                          </p:stCondLst>
                                        </p:cTn>
                                        <p:tgtEl>
                                          <p:spTgt spid="7"/>
                                        </p:tgtEl>
                                        <p:attrNameLst>
                                          <p:attrName>style.visibility</p:attrName>
                                        </p:attrNameLst>
                                      </p:cBhvr>
                                      <p:to>
                                        <p:strVal val="visible"/>
                                      </p:to>
                                    </p:set>
                                    <p:animEffect transition="in" filter="wheel(8)">
                                      <p:cBhvr>
                                        <p:cTn id="19" dur="2000"/>
                                        <p:tgtEl>
                                          <p:spTgt spid="7"/>
                                        </p:tgtEl>
                                      </p:cBhvr>
                                    </p:animEffect>
                                  </p:childTnLst>
                                </p:cTn>
                              </p:par>
                              <p:par>
                                <p:cTn id="20" presetID="21" presetClass="entr" presetSubtype="8" fill="hold" grpId="0" nodeType="withEffect">
                                  <p:stCondLst>
                                    <p:cond delay="1500"/>
                                  </p:stCondLst>
                                  <p:childTnLst>
                                    <p:set>
                                      <p:cBhvr>
                                        <p:cTn id="21" dur="1" fill="hold">
                                          <p:stCondLst>
                                            <p:cond delay="0"/>
                                          </p:stCondLst>
                                        </p:cTn>
                                        <p:tgtEl>
                                          <p:spTgt spid="8"/>
                                        </p:tgtEl>
                                        <p:attrNameLst>
                                          <p:attrName>style.visibility</p:attrName>
                                        </p:attrNameLst>
                                      </p:cBhvr>
                                      <p:to>
                                        <p:strVal val="visible"/>
                                      </p:to>
                                    </p:set>
                                    <p:animEffect transition="in" filter="wheel(8)">
                                      <p:cBhvr>
                                        <p:cTn id="22" dur="2000"/>
                                        <p:tgtEl>
                                          <p:spTgt spid="8"/>
                                        </p:tgtEl>
                                      </p:cBhvr>
                                    </p:animEffect>
                                  </p:childTnLst>
                                </p:cTn>
                              </p:par>
                              <p:par>
                                <p:cTn id="23" presetID="53" presetClass="entr" presetSubtype="16" fill="hold" nodeType="withEffect">
                                  <p:stCondLst>
                                    <p:cond delay="3500"/>
                                  </p:stCondLst>
                                  <p:childTnLst>
                                    <p:set>
                                      <p:cBhvr>
                                        <p:cTn id="24" dur="1" fill="hold">
                                          <p:stCondLst>
                                            <p:cond delay="0"/>
                                          </p:stCondLst>
                                        </p:cTn>
                                        <p:tgtEl>
                                          <p:spTgt spid="11"/>
                                        </p:tgtEl>
                                        <p:attrNameLst>
                                          <p:attrName>style.visibility</p:attrName>
                                        </p:attrNameLst>
                                      </p:cBhvr>
                                      <p:to>
                                        <p:strVal val="visible"/>
                                      </p:to>
                                    </p:set>
                                    <p:anim calcmode="lin" valueType="num">
                                      <p:cBhvr>
                                        <p:cTn id="25" dur="500" fill="hold"/>
                                        <p:tgtEl>
                                          <p:spTgt spid="11"/>
                                        </p:tgtEl>
                                        <p:attrNameLst>
                                          <p:attrName>ppt_w</p:attrName>
                                        </p:attrNameLst>
                                      </p:cBhvr>
                                      <p:tavLst>
                                        <p:tav tm="0">
                                          <p:val>
                                            <p:fltVal val="0"/>
                                          </p:val>
                                        </p:tav>
                                        <p:tav tm="100000">
                                          <p:val>
                                            <p:strVal val="#ppt_w"/>
                                          </p:val>
                                        </p:tav>
                                      </p:tavLst>
                                    </p:anim>
                                    <p:anim calcmode="lin" valueType="num">
                                      <p:cBhvr>
                                        <p:cTn id="26" dur="500" fill="hold"/>
                                        <p:tgtEl>
                                          <p:spTgt spid="11"/>
                                        </p:tgtEl>
                                        <p:attrNameLst>
                                          <p:attrName>ppt_h</p:attrName>
                                        </p:attrNameLst>
                                      </p:cBhvr>
                                      <p:tavLst>
                                        <p:tav tm="0">
                                          <p:val>
                                            <p:fltVal val="0"/>
                                          </p:val>
                                        </p:tav>
                                        <p:tav tm="100000">
                                          <p:val>
                                            <p:strVal val="#ppt_h"/>
                                          </p:val>
                                        </p:tav>
                                      </p:tavLst>
                                    </p:anim>
                                    <p:animEffect transition="in" filter="fade">
                                      <p:cBhvr>
                                        <p:cTn id="27" dur="500"/>
                                        <p:tgtEl>
                                          <p:spTgt spid="11"/>
                                        </p:tgtEl>
                                      </p:cBhvr>
                                    </p:animEffect>
                                  </p:childTnLst>
                                </p:cTn>
                              </p:par>
                              <p:par>
                                <p:cTn id="28" presetID="53" presetClass="entr" presetSubtype="16" fill="hold" grpId="0" nodeType="withEffect">
                                  <p:stCondLst>
                                    <p:cond delay="3500"/>
                                  </p:stCondLst>
                                  <p:childTnLst>
                                    <p:set>
                                      <p:cBhvr>
                                        <p:cTn id="29" dur="1" fill="hold">
                                          <p:stCondLst>
                                            <p:cond delay="0"/>
                                          </p:stCondLst>
                                        </p:cTn>
                                        <p:tgtEl>
                                          <p:spTgt spid="9"/>
                                        </p:tgtEl>
                                        <p:attrNameLst>
                                          <p:attrName>style.visibility</p:attrName>
                                        </p:attrNameLst>
                                      </p:cBhvr>
                                      <p:to>
                                        <p:strVal val="visible"/>
                                      </p:to>
                                    </p:set>
                                    <p:anim calcmode="lin" valueType="num">
                                      <p:cBhvr>
                                        <p:cTn id="30" dur="500" fill="hold"/>
                                        <p:tgtEl>
                                          <p:spTgt spid="9"/>
                                        </p:tgtEl>
                                        <p:attrNameLst>
                                          <p:attrName>ppt_w</p:attrName>
                                        </p:attrNameLst>
                                      </p:cBhvr>
                                      <p:tavLst>
                                        <p:tav tm="0">
                                          <p:val>
                                            <p:fltVal val="0"/>
                                          </p:val>
                                        </p:tav>
                                        <p:tav tm="100000">
                                          <p:val>
                                            <p:strVal val="#ppt_w"/>
                                          </p:val>
                                        </p:tav>
                                      </p:tavLst>
                                    </p:anim>
                                    <p:anim calcmode="lin" valueType="num">
                                      <p:cBhvr>
                                        <p:cTn id="31" dur="500" fill="hold"/>
                                        <p:tgtEl>
                                          <p:spTgt spid="9"/>
                                        </p:tgtEl>
                                        <p:attrNameLst>
                                          <p:attrName>ppt_h</p:attrName>
                                        </p:attrNameLst>
                                      </p:cBhvr>
                                      <p:tavLst>
                                        <p:tav tm="0">
                                          <p:val>
                                            <p:fltVal val="0"/>
                                          </p:val>
                                        </p:tav>
                                        <p:tav tm="100000">
                                          <p:val>
                                            <p:strVal val="#ppt_h"/>
                                          </p:val>
                                        </p:tav>
                                      </p:tavLst>
                                    </p:anim>
                                    <p:animEffect transition="in" filter="fade">
                                      <p:cBhvr>
                                        <p:cTn id="32" dur="500"/>
                                        <p:tgtEl>
                                          <p:spTgt spid="9"/>
                                        </p:tgtEl>
                                      </p:cBhvr>
                                    </p:animEffect>
                                  </p:childTnLst>
                                </p:cTn>
                              </p:par>
                              <p:par>
                                <p:cTn id="33" presetID="53" presetClass="entr" presetSubtype="16" fill="hold" nodeType="withEffect">
                                  <p:stCondLst>
                                    <p:cond delay="3500"/>
                                  </p:stCondLst>
                                  <p:childTnLst>
                                    <p:set>
                                      <p:cBhvr>
                                        <p:cTn id="34" dur="1" fill="hold">
                                          <p:stCondLst>
                                            <p:cond delay="0"/>
                                          </p:stCondLst>
                                        </p:cTn>
                                        <p:tgtEl>
                                          <p:spTgt spid="17"/>
                                        </p:tgtEl>
                                        <p:attrNameLst>
                                          <p:attrName>style.visibility</p:attrName>
                                        </p:attrNameLst>
                                      </p:cBhvr>
                                      <p:to>
                                        <p:strVal val="visible"/>
                                      </p:to>
                                    </p:set>
                                    <p:anim calcmode="lin" valueType="num">
                                      <p:cBhvr>
                                        <p:cTn id="35" dur="500" fill="hold"/>
                                        <p:tgtEl>
                                          <p:spTgt spid="17"/>
                                        </p:tgtEl>
                                        <p:attrNameLst>
                                          <p:attrName>ppt_w</p:attrName>
                                        </p:attrNameLst>
                                      </p:cBhvr>
                                      <p:tavLst>
                                        <p:tav tm="0">
                                          <p:val>
                                            <p:fltVal val="0"/>
                                          </p:val>
                                        </p:tav>
                                        <p:tav tm="100000">
                                          <p:val>
                                            <p:strVal val="#ppt_w"/>
                                          </p:val>
                                        </p:tav>
                                      </p:tavLst>
                                    </p:anim>
                                    <p:anim calcmode="lin" valueType="num">
                                      <p:cBhvr>
                                        <p:cTn id="36" dur="500" fill="hold"/>
                                        <p:tgtEl>
                                          <p:spTgt spid="17"/>
                                        </p:tgtEl>
                                        <p:attrNameLst>
                                          <p:attrName>ppt_h</p:attrName>
                                        </p:attrNameLst>
                                      </p:cBhvr>
                                      <p:tavLst>
                                        <p:tav tm="0">
                                          <p:val>
                                            <p:fltVal val="0"/>
                                          </p:val>
                                        </p:tav>
                                        <p:tav tm="100000">
                                          <p:val>
                                            <p:strVal val="#ppt_h"/>
                                          </p:val>
                                        </p:tav>
                                      </p:tavLst>
                                    </p:anim>
                                    <p:animEffect transition="in" filter="fade">
                                      <p:cBhvr>
                                        <p:cTn id="37" dur="500"/>
                                        <p:tgtEl>
                                          <p:spTgt spid="17"/>
                                        </p:tgtEl>
                                      </p:cBhvr>
                                    </p:animEffect>
                                  </p:childTnLst>
                                </p:cTn>
                              </p:par>
                              <p:par>
                                <p:cTn id="38" presetID="53" presetClass="entr" presetSubtype="16" fill="hold" grpId="0" nodeType="withEffect">
                                  <p:stCondLst>
                                    <p:cond delay="3500"/>
                                  </p:stCondLst>
                                  <p:childTnLst>
                                    <p:set>
                                      <p:cBhvr>
                                        <p:cTn id="39" dur="1" fill="hold">
                                          <p:stCondLst>
                                            <p:cond delay="0"/>
                                          </p:stCondLst>
                                        </p:cTn>
                                        <p:tgtEl>
                                          <p:spTgt spid="10"/>
                                        </p:tgtEl>
                                        <p:attrNameLst>
                                          <p:attrName>style.visibility</p:attrName>
                                        </p:attrNameLst>
                                      </p:cBhvr>
                                      <p:to>
                                        <p:strVal val="visible"/>
                                      </p:to>
                                    </p:set>
                                    <p:anim calcmode="lin" valueType="num">
                                      <p:cBhvr>
                                        <p:cTn id="40" dur="500" fill="hold"/>
                                        <p:tgtEl>
                                          <p:spTgt spid="10"/>
                                        </p:tgtEl>
                                        <p:attrNameLst>
                                          <p:attrName>ppt_w</p:attrName>
                                        </p:attrNameLst>
                                      </p:cBhvr>
                                      <p:tavLst>
                                        <p:tav tm="0">
                                          <p:val>
                                            <p:fltVal val="0"/>
                                          </p:val>
                                        </p:tav>
                                        <p:tav tm="100000">
                                          <p:val>
                                            <p:strVal val="#ppt_w"/>
                                          </p:val>
                                        </p:tav>
                                      </p:tavLst>
                                    </p:anim>
                                    <p:anim calcmode="lin" valueType="num">
                                      <p:cBhvr>
                                        <p:cTn id="41" dur="500" fill="hold"/>
                                        <p:tgtEl>
                                          <p:spTgt spid="10"/>
                                        </p:tgtEl>
                                        <p:attrNameLst>
                                          <p:attrName>ppt_h</p:attrName>
                                        </p:attrNameLst>
                                      </p:cBhvr>
                                      <p:tavLst>
                                        <p:tav tm="0">
                                          <p:val>
                                            <p:fltVal val="0"/>
                                          </p:val>
                                        </p:tav>
                                        <p:tav tm="100000">
                                          <p:val>
                                            <p:strVal val="#ppt_h"/>
                                          </p:val>
                                        </p:tav>
                                      </p:tavLst>
                                    </p:anim>
                                    <p:animEffect transition="in" filter="fade">
                                      <p:cBhvr>
                                        <p:cTn id="42" dur="500"/>
                                        <p:tgtEl>
                                          <p:spTgt spid="10"/>
                                        </p:tgtEl>
                                      </p:cBhvr>
                                    </p:animEffect>
                                  </p:childTnLst>
                                </p:cTn>
                              </p:par>
                              <p:par>
                                <p:cTn id="43" presetID="22" presetClass="entr" presetSubtype="8" fill="hold" grpId="0" nodeType="withEffect">
                                  <p:stCondLst>
                                    <p:cond delay="4000"/>
                                  </p:stCondLst>
                                  <p:childTnLst>
                                    <p:set>
                                      <p:cBhvr>
                                        <p:cTn id="44" dur="1" fill="hold">
                                          <p:stCondLst>
                                            <p:cond delay="0"/>
                                          </p:stCondLst>
                                        </p:cTn>
                                        <p:tgtEl>
                                          <p:spTgt spid="21"/>
                                        </p:tgtEl>
                                        <p:attrNameLst>
                                          <p:attrName>style.visibility</p:attrName>
                                        </p:attrNameLst>
                                      </p:cBhvr>
                                      <p:to>
                                        <p:strVal val="visible"/>
                                      </p:to>
                                    </p:set>
                                    <p:animEffect transition="in" filter="wipe(left)">
                                      <p:cBhvr>
                                        <p:cTn id="45" dur="750"/>
                                        <p:tgtEl>
                                          <p:spTgt spid="21"/>
                                        </p:tgtEl>
                                      </p:cBhvr>
                                    </p:animEffect>
                                  </p:childTnLst>
                                </p:cTn>
                              </p:par>
                            </p:childTnLst>
                          </p:cTn>
                        </p:par>
                        <p:par>
                          <p:cTn id="46" fill="hold">
                            <p:stCondLst>
                              <p:cond delay="4750"/>
                            </p:stCondLst>
                            <p:childTnLst>
                              <p:par>
                                <p:cTn id="47" presetID="10" presetClass="entr" presetSubtype="0" fill="hold" grpId="0" nodeType="afterEffect">
                                  <p:stCondLst>
                                    <p:cond delay="0"/>
                                  </p:stCondLst>
                                  <p:childTnLst>
                                    <p:set>
                                      <p:cBhvr>
                                        <p:cTn id="48" dur="1" fill="hold">
                                          <p:stCondLst>
                                            <p:cond delay="0"/>
                                          </p:stCondLst>
                                        </p:cTn>
                                        <p:tgtEl>
                                          <p:spTgt spid="22">
                                            <p:txEl>
                                              <p:pRg st="0" end="0"/>
                                            </p:txEl>
                                          </p:spTgt>
                                        </p:tgtEl>
                                        <p:attrNameLst>
                                          <p:attrName>style.visibility</p:attrName>
                                        </p:attrNameLst>
                                      </p:cBhvr>
                                      <p:to>
                                        <p:strVal val="visible"/>
                                      </p:to>
                                    </p:set>
                                    <p:animEffect transition="in" filter="fade">
                                      <p:cBhvr>
                                        <p:cTn id="49" dur="500"/>
                                        <p:tgtEl>
                                          <p:spTgt spid="22">
                                            <p:txEl>
                                              <p:pRg st="0" end="0"/>
                                            </p:txEl>
                                          </p:spTgt>
                                        </p:tgtEl>
                                      </p:cBhvr>
                                    </p:animEffect>
                                  </p:childTnLst>
                                </p:cTn>
                              </p:par>
                              <p:par>
                                <p:cTn id="50" presetID="22" presetClass="entr" presetSubtype="8" fill="hold" grpId="0" nodeType="withEffect">
                                  <p:stCondLst>
                                    <p:cond delay="550"/>
                                  </p:stCondLst>
                                  <p:childTnLst>
                                    <p:set>
                                      <p:cBhvr>
                                        <p:cTn id="51" dur="1" fill="hold">
                                          <p:stCondLst>
                                            <p:cond delay="0"/>
                                          </p:stCondLst>
                                        </p:cTn>
                                        <p:tgtEl>
                                          <p:spTgt spid="23"/>
                                        </p:tgtEl>
                                        <p:attrNameLst>
                                          <p:attrName>style.visibility</p:attrName>
                                        </p:attrNameLst>
                                      </p:cBhvr>
                                      <p:to>
                                        <p:strVal val="visible"/>
                                      </p:to>
                                    </p:set>
                                    <p:animEffect transition="in" filter="wipe(left)">
                                      <p:cBhvr>
                                        <p:cTn id="52" dur="750"/>
                                        <p:tgtEl>
                                          <p:spTgt spid="23"/>
                                        </p:tgtEl>
                                      </p:cBhvr>
                                    </p:animEffect>
                                  </p:childTnLst>
                                </p:cTn>
                              </p:par>
                            </p:childTnLst>
                          </p:cTn>
                        </p:par>
                        <p:par>
                          <p:cTn id="53" fill="hold">
                            <p:stCondLst>
                              <p:cond delay="6050"/>
                            </p:stCondLst>
                            <p:childTnLst>
                              <p:par>
                                <p:cTn id="54" presetID="10" presetClass="entr" presetSubtype="0" fill="hold" grpId="0" nodeType="afterEffect">
                                  <p:stCondLst>
                                    <p:cond delay="0"/>
                                  </p:stCondLst>
                                  <p:childTnLst>
                                    <p:set>
                                      <p:cBhvr>
                                        <p:cTn id="55" dur="1" fill="hold">
                                          <p:stCondLst>
                                            <p:cond delay="0"/>
                                          </p:stCondLst>
                                        </p:cTn>
                                        <p:tgtEl>
                                          <p:spTgt spid="24">
                                            <p:txEl>
                                              <p:pRg st="0" end="0"/>
                                            </p:txEl>
                                          </p:spTgt>
                                        </p:tgtEl>
                                        <p:attrNameLst>
                                          <p:attrName>style.visibility</p:attrName>
                                        </p:attrNameLst>
                                      </p:cBhvr>
                                      <p:to>
                                        <p:strVal val="visible"/>
                                      </p:to>
                                    </p:set>
                                    <p:animEffect transition="in" filter="fade">
                                      <p:cBhvr>
                                        <p:cTn id="56" dur="500"/>
                                        <p:tgtEl>
                                          <p:spTgt spid="24">
                                            <p:txEl>
                                              <p:pRg st="0" end="0"/>
                                            </p:txEl>
                                          </p:spTgt>
                                        </p:tgtEl>
                                      </p:cBhvr>
                                    </p:animEffect>
                                  </p:childTnLst>
                                </p:cTn>
                              </p:par>
                              <p:par>
                                <p:cTn id="57" presetID="22" presetClass="entr" presetSubtype="8" fill="hold" grpId="0" nodeType="withEffect">
                                  <p:stCondLst>
                                    <p:cond delay="550"/>
                                  </p:stCondLst>
                                  <p:childTnLst>
                                    <p:set>
                                      <p:cBhvr>
                                        <p:cTn id="58" dur="1" fill="hold">
                                          <p:stCondLst>
                                            <p:cond delay="0"/>
                                          </p:stCondLst>
                                        </p:cTn>
                                        <p:tgtEl>
                                          <p:spTgt spid="25"/>
                                        </p:tgtEl>
                                        <p:attrNameLst>
                                          <p:attrName>style.visibility</p:attrName>
                                        </p:attrNameLst>
                                      </p:cBhvr>
                                      <p:to>
                                        <p:strVal val="visible"/>
                                      </p:to>
                                    </p:set>
                                    <p:animEffect transition="in" filter="wipe(left)">
                                      <p:cBhvr>
                                        <p:cTn id="59" dur="750"/>
                                        <p:tgtEl>
                                          <p:spTgt spid="25"/>
                                        </p:tgtEl>
                                      </p:cBhvr>
                                    </p:animEffect>
                                  </p:childTnLst>
                                </p:cTn>
                              </p:par>
                            </p:childTnLst>
                          </p:cTn>
                        </p:par>
                        <p:par>
                          <p:cTn id="60" fill="hold">
                            <p:stCondLst>
                              <p:cond delay="7350"/>
                            </p:stCondLst>
                            <p:childTnLst>
                              <p:par>
                                <p:cTn id="61" presetID="10" presetClass="entr" presetSubtype="0" fill="hold" grpId="0" nodeType="afterEffect">
                                  <p:stCondLst>
                                    <p:cond delay="0"/>
                                  </p:stCondLst>
                                  <p:childTnLst>
                                    <p:set>
                                      <p:cBhvr>
                                        <p:cTn id="62" dur="1" fill="hold">
                                          <p:stCondLst>
                                            <p:cond delay="0"/>
                                          </p:stCondLst>
                                        </p:cTn>
                                        <p:tgtEl>
                                          <p:spTgt spid="26">
                                            <p:txEl>
                                              <p:pRg st="0" end="0"/>
                                            </p:txEl>
                                          </p:spTgt>
                                        </p:tgtEl>
                                        <p:attrNameLst>
                                          <p:attrName>style.visibility</p:attrName>
                                        </p:attrNameLst>
                                      </p:cBhvr>
                                      <p:to>
                                        <p:strVal val="visible"/>
                                      </p:to>
                                    </p:set>
                                    <p:animEffect transition="in" filter="fade">
                                      <p:cBhvr>
                                        <p:cTn id="63" dur="500"/>
                                        <p:tgtEl>
                                          <p:spTgt spid="26">
                                            <p:txEl>
                                              <p:pRg st="0" end="0"/>
                                            </p:txEl>
                                          </p:spTgt>
                                        </p:tgtEl>
                                      </p:cBhvr>
                                    </p:animEffect>
                                  </p:childTnLst>
                                </p:cTn>
                              </p:par>
                              <p:par>
                                <p:cTn id="64" presetID="22" presetClass="entr" presetSubtype="8" fill="hold" grpId="0" nodeType="withEffect">
                                  <p:stCondLst>
                                    <p:cond delay="550"/>
                                  </p:stCondLst>
                                  <p:childTnLst>
                                    <p:set>
                                      <p:cBhvr>
                                        <p:cTn id="65" dur="1" fill="hold">
                                          <p:stCondLst>
                                            <p:cond delay="0"/>
                                          </p:stCondLst>
                                        </p:cTn>
                                        <p:tgtEl>
                                          <p:spTgt spid="27"/>
                                        </p:tgtEl>
                                        <p:attrNameLst>
                                          <p:attrName>style.visibility</p:attrName>
                                        </p:attrNameLst>
                                      </p:cBhvr>
                                      <p:to>
                                        <p:strVal val="visible"/>
                                      </p:to>
                                    </p:set>
                                    <p:animEffect transition="in" filter="wipe(left)">
                                      <p:cBhvr>
                                        <p:cTn id="66" dur="750"/>
                                        <p:tgtEl>
                                          <p:spTgt spid="27"/>
                                        </p:tgtEl>
                                      </p:cBhvr>
                                    </p:animEffect>
                                  </p:childTnLst>
                                </p:cTn>
                              </p:par>
                            </p:childTnLst>
                          </p:cTn>
                        </p:par>
                        <p:par>
                          <p:cTn id="67" fill="hold">
                            <p:stCondLst>
                              <p:cond delay="8650"/>
                            </p:stCondLst>
                            <p:childTnLst>
                              <p:par>
                                <p:cTn id="68" presetID="10" presetClass="entr" presetSubtype="0" fill="hold" grpId="0" nodeType="afterEffect">
                                  <p:stCondLst>
                                    <p:cond delay="0"/>
                                  </p:stCondLst>
                                  <p:childTnLst>
                                    <p:set>
                                      <p:cBhvr>
                                        <p:cTn id="69" dur="1" fill="hold">
                                          <p:stCondLst>
                                            <p:cond delay="0"/>
                                          </p:stCondLst>
                                        </p:cTn>
                                        <p:tgtEl>
                                          <p:spTgt spid="28">
                                            <p:txEl>
                                              <p:pRg st="0" end="0"/>
                                            </p:txEl>
                                          </p:spTgt>
                                        </p:tgtEl>
                                        <p:attrNameLst>
                                          <p:attrName>style.visibility</p:attrName>
                                        </p:attrNameLst>
                                      </p:cBhvr>
                                      <p:to>
                                        <p:strVal val="visible"/>
                                      </p:to>
                                    </p:set>
                                    <p:animEffect transition="in" filter="fade">
                                      <p:cBhvr>
                                        <p:cTn id="70" dur="500"/>
                                        <p:tgtEl>
                                          <p:spTgt spid="28">
                                            <p:txEl>
                                              <p:pRg st="0" end="0"/>
                                            </p:txEl>
                                          </p:spTgt>
                                        </p:tgtEl>
                                      </p:cBhvr>
                                    </p:animEffect>
                                  </p:childTnLst>
                                </p:cTn>
                              </p:par>
                              <p:par>
                                <p:cTn id="71" presetID="2" presetClass="entr" presetSubtype="4" fill="hold" grpId="0" nodeType="withEffect">
                                  <p:stCondLst>
                                    <p:cond delay="1500"/>
                                  </p:stCondLst>
                                  <p:childTnLst>
                                    <p:set>
                                      <p:cBhvr>
                                        <p:cTn id="72" dur="1" fill="hold">
                                          <p:stCondLst>
                                            <p:cond delay="0"/>
                                          </p:stCondLst>
                                        </p:cTn>
                                        <p:tgtEl>
                                          <p:spTgt spid="30"/>
                                        </p:tgtEl>
                                        <p:attrNameLst>
                                          <p:attrName>style.visibility</p:attrName>
                                        </p:attrNameLst>
                                      </p:cBhvr>
                                      <p:to>
                                        <p:strVal val="visible"/>
                                      </p:to>
                                    </p:set>
                                    <p:anim calcmode="lin" valueType="num">
                                      <p:cBhvr additive="base">
                                        <p:cTn id="73" dur="1000" fill="hold"/>
                                        <p:tgtEl>
                                          <p:spTgt spid="30"/>
                                        </p:tgtEl>
                                        <p:attrNameLst>
                                          <p:attrName>ppt_x</p:attrName>
                                        </p:attrNameLst>
                                      </p:cBhvr>
                                      <p:tavLst>
                                        <p:tav tm="0">
                                          <p:val>
                                            <p:strVal val="#ppt_x"/>
                                          </p:val>
                                        </p:tav>
                                        <p:tav tm="100000">
                                          <p:val>
                                            <p:strVal val="#ppt_x"/>
                                          </p:val>
                                        </p:tav>
                                      </p:tavLst>
                                    </p:anim>
                                    <p:anim calcmode="lin" valueType="num">
                                      <p:cBhvr additive="base">
                                        <p:cTn id="74" dur="10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6" grpId="0" animBg="1"/>
      <p:bldP spid="7" grpId="0" animBg="1"/>
      <p:bldP spid="8" grpId="0" animBg="1"/>
      <p:bldP spid="9" grpId="0" animBg="1"/>
      <p:bldP spid="10" grpId="0" animBg="1"/>
      <p:bldP spid="21" grpId="0"/>
      <p:bldP spid="22" grpId="0" build="p"/>
      <p:bldP spid="23" grpId="0"/>
      <p:bldP spid="24" grpId="0" build="p"/>
      <p:bldP spid="25" grpId="0"/>
      <p:bldP spid="26" grpId="0" build="p"/>
      <p:bldP spid="27" grpId="0"/>
      <p:bldP spid="28" grpId="0" build="p"/>
      <p:bldP spid="30"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41</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Numbering Project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1094603" y="2229297"/>
            <a:ext cx="610779" cy="612000"/>
            <a:chOff x="8424256" y="4183481"/>
            <a:chExt cx="610779" cy="612000"/>
          </a:xfrm>
        </p:grpSpPr>
        <p:sp>
          <p:nvSpPr>
            <p:cNvPr id="6" name="Rectangle 5"/>
            <p:cNvSpPr>
              <a:spLocks noChangeAspect="1"/>
            </p:cNvSpPr>
            <p:nvPr/>
          </p:nvSpPr>
          <p:spPr>
            <a:xfrm>
              <a:off x="8424256" y="4183481"/>
              <a:ext cx="610779" cy="612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cxnSp>
          <p:nvCxnSpPr>
            <p:cNvPr id="7" name="Straight Connector 6"/>
            <p:cNvCxnSpPr/>
            <p:nvPr/>
          </p:nvCxnSpPr>
          <p:spPr>
            <a:xfrm>
              <a:off x="8427571" y="4738314"/>
              <a:ext cx="604800" cy="0"/>
            </a:xfrm>
            <a:prstGeom prst="line">
              <a:avLst/>
            </a:prstGeom>
            <a:ln w="101600">
              <a:solidFill>
                <a:schemeClr val="accent1">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8" name="Group 7"/>
          <p:cNvGrpSpPr/>
          <p:nvPr/>
        </p:nvGrpSpPr>
        <p:grpSpPr>
          <a:xfrm>
            <a:off x="1094603" y="3377765"/>
            <a:ext cx="610779" cy="612000"/>
            <a:chOff x="8424256" y="4183481"/>
            <a:chExt cx="610779" cy="612000"/>
          </a:xfrm>
        </p:grpSpPr>
        <p:sp>
          <p:nvSpPr>
            <p:cNvPr id="9" name="Rectangle 8"/>
            <p:cNvSpPr>
              <a:spLocks noChangeAspect="1"/>
            </p:cNvSpPr>
            <p:nvPr/>
          </p:nvSpPr>
          <p:spPr>
            <a:xfrm>
              <a:off x="8424256" y="4183481"/>
              <a:ext cx="610779" cy="612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cxnSp>
          <p:nvCxnSpPr>
            <p:cNvPr id="10" name="Straight Connector 9"/>
            <p:cNvCxnSpPr/>
            <p:nvPr/>
          </p:nvCxnSpPr>
          <p:spPr>
            <a:xfrm>
              <a:off x="8427571" y="4738314"/>
              <a:ext cx="604800" cy="0"/>
            </a:xfrm>
            <a:prstGeom prst="line">
              <a:avLst/>
            </a:prstGeom>
            <a:ln w="101600">
              <a:solidFill>
                <a:schemeClr val="accent5">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11" name="Group 10"/>
          <p:cNvGrpSpPr/>
          <p:nvPr/>
        </p:nvGrpSpPr>
        <p:grpSpPr>
          <a:xfrm>
            <a:off x="1094603" y="4525578"/>
            <a:ext cx="616989" cy="612000"/>
            <a:chOff x="8418046" y="4183481"/>
            <a:chExt cx="616989" cy="612000"/>
          </a:xfrm>
        </p:grpSpPr>
        <p:sp>
          <p:nvSpPr>
            <p:cNvPr id="12" name="Rectangle 11"/>
            <p:cNvSpPr>
              <a:spLocks noChangeAspect="1"/>
            </p:cNvSpPr>
            <p:nvPr/>
          </p:nvSpPr>
          <p:spPr>
            <a:xfrm>
              <a:off x="8424256" y="4183481"/>
              <a:ext cx="610779" cy="6120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cxnSp>
          <p:nvCxnSpPr>
            <p:cNvPr id="13" name="Straight Connector 12"/>
            <p:cNvCxnSpPr/>
            <p:nvPr/>
          </p:nvCxnSpPr>
          <p:spPr>
            <a:xfrm>
              <a:off x="8418046" y="4738314"/>
              <a:ext cx="604800" cy="0"/>
            </a:xfrm>
            <a:prstGeom prst="line">
              <a:avLst/>
            </a:prstGeom>
            <a:ln w="101600">
              <a:solidFill>
                <a:schemeClr val="accent2">
                  <a:lumMod val="50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14" name="Group 13"/>
          <p:cNvGrpSpPr/>
          <p:nvPr/>
        </p:nvGrpSpPr>
        <p:grpSpPr>
          <a:xfrm>
            <a:off x="3560061" y="2229299"/>
            <a:ext cx="616989" cy="612000"/>
            <a:chOff x="8418046" y="4183481"/>
            <a:chExt cx="616989" cy="612000"/>
          </a:xfrm>
          <a:solidFill>
            <a:schemeClr val="accent2"/>
          </a:solidFill>
        </p:grpSpPr>
        <p:sp>
          <p:nvSpPr>
            <p:cNvPr id="15" name="Rectangle 14"/>
            <p:cNvSpPr>
              <a:spLocks noChangeAspect="1"/>
            </p:cNvSpPr>
            <p:nvPr/>
          </p:nvSpPr>
          <p:spPr>
            <a:xfrm>
              <a:off x="8424256" y="4183481"/>
              <a:ext cx="610779" cy="612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cxnSp>
          <p:nvCxnSpPr>
            <p:cNvPr id="16" name="Straight Connector 15"/>
            <p:cNvCxnSpPr/>
            <p:nvPr/>
          </p:nvCxnSpPr>
          <p:spPr>
            <a:xfrm>
              <a:off x="8418046" y="4738314"/>
              <a:ext cx="604800" cy="0"/>
            </a:xfrm>
            <a:prstGeom prst="line">
              <a:avLst/>
            </a:prstGeom>
            <a:grpFill/>
            <a:ln w="1016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7" name="Group 16"/>
          <p:cNvGrpSpPr/>
          <p:nvPr/>
        </p:nvGrpSpPr>
        <p:grpSpPr>
          <a:xfrm>
            <a:off x="3563167" y="3377372"/>
            <a:ext cx="610779" cy="612000"/>
            <a:chOff x="8424256" y="4183481"/>
            <a:chExt cx="610779" cy="612000"/>
          </a:xfrm>
        </p:grpSpPr>
        <p:sp>
          <p:nvSpPr>
            <p:cNvPr id="18" name="Rectangle 17"/>
            <p:cNvSpPr>
              <a:spLocks noChangeAspect="1"/>
            </p:cNvSpPr>
            <p:nvPr/>
          </p:nvSpPr>
          <p:spPr>
            <a:xfrm>
              <a:off x="8424256" y="4183481"/>
              <a:ext cx="610779" cy="61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cxnSp>
          <p:nvCxnSpPr>
            <p:cNvPr id="19" name="Straight Connector 18"/>
            <p:cNvCxnSpPr/>
            <p:nvPr/>
          </p:nvCxnSpPr>
          <p:spPr>
            <a:xfrm>
              <a:off x="8427571" y="4738314"/>
              <a:ext cx="604800" cy="0"/>
            </a:xfrm>
            <a:prstGeom prst="line">
              <a:avLst/>
            </a:prstGeom>
            <a:ln w="101600">
              <a:solidFill>
                <a:schemeClr val="accent6">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20" name="Group 19"/>
          <p:cNvGrpSpPr/>
          <p:nvPr/>
        </p:nvGrpSpPr>
        <p:grpSpPr>
          <a:xfrm>
            <a:off x="3558069" y="4525840"/>
            <a:ext cx="610779" cy="612000"/>
            <a:chOff x="8424256" y="4183481"/>
            <a:chExt cx="610779" cy="612000"/>
          </a:xfrm>
        </p:grpSpPr>
        <p:sp>
          <p:nvSpPr>
            <p:cNvPr id="21" name="Rectangle 20"/>
            <p:cNvSpPr>
              <a:spLocks noChangeAspect="1"/>
            </p:cNvSpPr>
            <p:nvPr/>
          </p:nvSpPr>
          <p:spPr>
            <a:xfrm>
              <a:off x="8424256" y="4183481"/>
              <a:ext cx="610779" cy="6120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cxnSp>
          <p:nvCxnSpPr>
            <p:cNvPr id="22" name="Straight Connector 21"/>
            <p:cNvCxnSpPr/>
            <p:nvPr/>
          </p:nvCxnSpPr>
          <p:spPr>
            <a:xfrm>
              <a:off x="8427571" y="4738314"/>
              <a:ext cx="604800" cy="0"/>
            </a:xfrm>
            <a:prstGeom prst="line">
              <a:avLst/>
            </a:prstGeom>
            <a:ln w="101600">
              <a:solidFill>
                <a:schemeClr val="accent3">
                  <a:lumMod val="50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23" name="Group 22"/>
          <p:cNvGrpSpPr/>
          <p:nvPr/>
        </p:nvGrpSpPr>
        <p:grpSpPr>
          <a:xfrm>
            <a:off x="6066969" y="2229297"/>
            <a:ext cx="610779" cy="612000"/>
            <a:chOff x="8424256" y="4183481"/>
            <a:chExt cx="610779" cy="612000"/>
          </a:xfrm>
        </p:grpSpPr>
        <p:sp>
          <p:nvSpPr>
            <p:cNvPr id="24" name="Rectangle 23"/>
            <p:cNvSpPr>
              <a:spLocks noChangeAspect="1"/>
            </p:cNvSpPr>
            <p:nvPr/>
          </p:nvSpPr>
          <p:spPr>
            <a:xfrm>
              <a:off x="8424256" y="4183481"/>
              <a:ext cx="610779" cy="612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cxnSp>
          <p:nvCxnSpPr>
            <p:cNvPr id="25" name="Straight Connector 24"/>
            <p:cNvCxnSpPr/>
            <p:nvPr/>
          </p:nvCxnSpPr>
          <p:spPr>
            <a:xfrm>
              <a:off x="8427571" y="4738314"/>
              <a:ext cx="604800" cy="0"/>
            </a:xfrm>
            <a:prstGeom prst="line">
              <a:avLst/>
            </a:prstGeom>
            <a:ln w="101600">
              <a:solidFill>
                <a:schemeClr val="accent3">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26" name="Group 25"/>
          <p:cNvGrpSpPr/>
          <p:nvPr/>
        </p:nvGrpSpPr>
        <p:grpSpPr>
          <a:xfrm>
            <a:off x="6066969" y="3377765"/>
            <a:ext cx="610779" cy="612000"/>
            <a:chOff x="8424256" y="4183481"/>
            <a:chExt cx="610779" cy="612000"/>
          </a:xfrm>
        </p:grpSpPr>
        <p:sp>
          <p:nvSpPr>
            <p:cNvPr id="27" name="Rectangle 26"/>
            <p:cNvSpPr>
              <a:spLocks noChangeAspect="1"/>
            </p:cNvSpPr>
            <p:nvPr/>
          </p:nvSpPr>
          <p:spPr>
            <a:xfrm>
              <a:off x="8424256" y="4183481"/>
              <a:ext cx="610779" cy="612000"/>
            </a:xfrm>
            <a:prstGeom prst="rect">
              <a:avLst/>
            </a:prstGeom>
            <a:solidFill>
              <a:schemeClr val="accent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cxnSp>
          <p:nvCxnSpPr>
            <p:cNvPr id="28" name="Straight Connector 27"/>
            <p:cNvCxnSpPr/>
            <p:nvPr/>
          </p:nvCxnSpPr>
          <p:spPr>
            <a:xfrm>
              <a:off x="8427571" y="4738314"/>
              <a:ext cx="604800" cy="0"/>
            </a:xfrm>
            <a:prstGeom prst="line">
              <a:avLst/>
            </a:prstGeom>
            <a:ln w="101600">
              <a:solidFill>
                <a:schemeClr val="accent1">
                  <a:lumMod val="90000"/>
                  <a:lumOff val="10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29" name="Group 28"/>
          <p:cNvGrpSpPr/>
          <p:nvPr/>
        </p:nvGrpSpPr>
        <p:grpSpPr>
          <a:xfrm>
            <a:off x="6073179" y="4525578"/>
            <a:ext cx="610779" cy="612000"/>
            <a:chOff x="8424256" y="4183481"/>
            <a:chExt cx="610779" cy="612000"/>
          </a:xfrm>
        </p:grpSpPr>
        <p:sp>
          <p:nvSpPr>
            <p:cNvPr id="30" name="Rectangle 29"/>
            <p:cNvSpPr>
              <a:spLocks noChangeAspect="1"/>
            </p:cNvSpPr>
            <p:nvPr/>
          </p:nvSpPr>
          <p:spPr>
            <a:xfrm>
              <a:off x="8424256" y="4183481"/>
              <a:ext cx="610779" cy="6120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cxnSp>
          <p:nvCxnSpPr>
            <p:cNvPr id="31" name="Straight Connector 30"/>
            <p:cNvCxnSpPr/>
            <p:nvPr/>
          </p:nvCxnSpPr>
          <p:spPr>
            <a:xfrm>
              <a:off x="8427571" y="4738314"/>
              <a:ext cx="604800" cy="0"/>
            </a:xfrm>
            <a:prstGeom prst="line">
              <a:avLst/>
            </a:prstGeom>
            <a:ln w="101600">
              <a:solidFill>
                <a:schemeClr val="accent4">
                  <a:lumMod val="50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32" name="Group 31"/>
          <p:cNvGrpSpPr/>
          <p:nvPr/>
        </p:nvGrpSpPr>
        <p:grpSpPr>
          <a:xfrm>
            <a:off x="8532429" y="2229299"/>
            <a:ext cx="616989" cy="612000"/>
            <a:chOff x="8418046" y="4183481"/>
            <a:chExt cx="616989" cy="612000"/>
          </a:xfrm>
        </p:grpSpPr>
        <p:sp>
          <p:nvSpPr>
            <p:cNvPr id="33" name="Rectangle 32"/>
            <p:cNvSpPr>
              <a:spLocks noChangeAspect="1"/>
            </p:cNvSpPr>
            <p:nvPr/>
          </p:nvSpPr>
          <p:spPr>
            <a:xfrm>
              <a:off x="8424256" y="4183481"/>
              <a:ext cx="610779" cy="61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cxnSp>
          <p:nvCxnSpPr>
            <p:cNvPr id="34" name="Straight Connector 33"/>
            <p:cNvCxnSpPr/>
            <p:nvPr/>
          </p:nvCxnSpPr>
          <p:spPr>
            <a:xfrm>
              <a:off x="8418046" y="4738314"/>
              <a:ext cx="604800" cy="0"/>
            </a:xfrm>
            <a:prstGeom prst="line">
              <a:avLst/>
            </a:prstGeom>
            <a:ln w="101600">
              <a:solidFill>
                <a:schemeClr val="accent4">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8529325" y="3377372"/>
            <a:ext cx="616989" cy="612000"/>
            <a:chOff x="8418046" y="4183481"/>
            <a:chExt cx="616989" cy="612000"/>
          </a:xfrm>
        </p:grpSpPr>
        <p:sp>
          <p:nvSpPr>
            <p:cNvPr id="36" name="Rectangle 35"/>
            <p:cNvSpPr>
              <a:spLocks noChangeAspect="1"/>
            </p:cNvSpPr>
            <p:nvPr/>
          </p:nvSpPr>
          <p:spPr>
            <a:xfrm>
              <a:off x="8424256" y="4183481"/>
              <a:ext cx="610779" cy="612000"/>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cxnSp>
          <p:nvCxnSpPr>
            <p:cNvPr id="37" name="Straight Connector 36"/>
            <p:cNvCxnSpPr/>
            <p:nvPr/>
          </p:nvCxnSpPr>
          <p:spPr>
            <a:xfrm>
              <a:off x="8418046" y="4738314"/>
              <a:ext cx="604800" cy="0"/>
            </a:xfrm>
            <a:prstGeom prst="line">
              <a:avLst/>
            </a:prstGeom>
            <a:ln w="101600">
              <a:solidFill>
                <a:schemeClr val="tx2">
                  <a:lumMod val="50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8530437" y="4525840"/>
            <a:ext cx="610779" cy="612000"/>
            <a:chOff x="8424256" y="4183481"/>
            <a:chExt cx="610779" cy="612000"/>
          </a:xfrm>
        </p:grpSpPr>
        <p:sp>
          <p:nvSpPr>
            <p:cNvPr id="39" name="Rectangle 38"/>
            <p:cNvSpPr>
              <a:spLocks noChangeAspect="1"/>
            </p:cNvSpPr>
            <p:nvPr/>
          </p:nvSpPr>
          <p:spPr>
            <a:xfrm>
              <a:off x="8424256" y="4183481"/>
              <a:ext cx="610779" cy="61200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cxnSp>
          <p:nvCxnSpPr>
            <p:cNvPr id="40" name="Straight Connector 39"/>
            <p:cNvCxnSpPr/>
            <p:nvPr/>
          </p:nvCxnSpPr>
          <p:spPr>
            <a:xfrm>
              <a:off x="8427571" y="4738314"/>
              <a:ext cx="604800" cy="0"/>
            </a:xfrm>
            <a:prstGeom prst="line">
              <a:avLst/>
            </a:prstGeom>
            <a:ln w="101600">
              <a:solidFill>
                <a:schemeClr val="accent5">
                  <a:lumMod val="50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1800501" y="2121713"/>
            <a:ext cx="1744268" cy="3113985"/>
            <a:chOff x="7045224" y="2035951"/>
            <a:chExt cx="4137667" cy="3113985"/>
          </a:xfrm>
        </p:grpSpPr>
        <p:sp>
          <p:nvSpPr>
            <p:cNvPr id="42" name="TextBox 41"/>
            <p:cNvSpPr txBox="1"/>
            <p:nvPr/>
          </p:nvSpPr>
          <p:spPr>
            <a:xfrm>
              <a:off x="7045224" y="2035951"/>
              <a:ext cx="4137667" cy="815608"/>
            </a:xfrm>
            <a:prstGeom prst="rect">
              <a:avLst/>
            </a:prstGeom>
            <a:noFill/>
          </p:spPr>
          <p:txBody>
            <a:bodyPr wrap="square" rtlCol="0">
              <a:spAutoFit/>
            </a:bodyPr>
            <a:lstStyle/>
            <a:p>
              <a:r>
                <a:rPr lang="id-ID" sz="1400" dirty="0">
                  <a:solidFill>
                    <a:schemeClr val="accent1"/>
                  </a:solidFill>
                  <a:ea typeface="Roboto" panose="02000000000000000000" pitchFamily="2" charset="0"/>
                </a:rPr>
                <a:t>L</a:t>
              </a:r>
              <a:r>
                <a:rPr lang="id-ID" sz="1400" dirty="0" smtClean="0">
                  <a:solidFill>
                    <a:schemeClr val="accent1"/>
                  </a:solidFill>
                  <a:ea typeface="Roboto" panose="02000000000000000000" pitchFamily="2" charset="0"/>
                </a:rPr>
                <a:t>orem of the ipsum</a:t>
              </a:r>
            </a:p>
            <a:p>
              <a:r>
                <a:rPr lang="en-US" sz="1050" dirty="0">
                  <a:solidFill>
                    <a:schemeClr val="bg1">
                      <a:lumMod val="65000"/>
                    </a:schemeClr>
                  </a:solidFill>
                  <a:ea typeface="Roboto" panose="02000000000000000000" pitchFamily="2" charset="0"/>
                </a:rPr>
                <a:t>There are many variations of passages of </a:t>
              </a:r>
              <a:r>
                <a:rPr lang="en-US" sz="1050" dirty="0" err="1">
                  <a:solidFill>
                    <a:schemeClr val="bg1">
                      <a:lumMod val="65000"/>
                    </a:schemeClr>
                  </a:solidFill>
                  <a:ea typeface="Roboto" panose="02000000000000000000" pitchFamily="2" charset="0"/>
                </a:rPr>
                <a:t>Lorem</a:t>
              </a:r>
              <a:r>
                <a:rPr lang="en-US" sz="1050" dirty="0">
                  <a:solidFill>
                    <a:schemeClr val="bg1">
                      <a:lumMod val="65000"/>
                    </a:schemeClr>
                  </a:solidFill>
                  <a:ea typeface="Roboto" panose="02000000000000000000" pitchFamily="2" charset="0"/>
                </a:rPr>
                <a:t> </a:t>
              </a:r>
              <a:r>
                <a:rPr lang="en-US" sz="1050" dirty="0" err="1">
                  <a:solidFill>
                    <a:schemeClr val="bg1">
                      <a:lumMod val="65000"/>
                    </a:schemeClr>
                  </a:solidFill>
                  <a:ea typeface="Roboto" panose="02000000000000000000" pitchFamily="2" charset="0"/>
                </a:rPr>
                <a:t>Ipsum</a:t>
              </a:r>
              <a:r>
                <a:rPr lang="en-US" sz="1050" dirty="0">
                  <a:solidFill>
                    <a:schemeClr val="bg1">
                      <a:lumMod val="65000"/>
                    </a:schemeClr>
                  </a:solidFill>
                  <a:ea typeface="Roboto" panose="02000000000000000000" pitchFamily="2" charset="0"/>
                </a:rPr>
                <a:t> </a:t>
              </a:r>
              <a:r>
                <a:rPr lang="en-US" sz="1050" dirty="0" smtClean="0">
                  <a:solidFill>
                    <a:schemeClr val="bg1">
                      <a:lumMod val="65000"/>
                    </a:schemeClr>
                  </a:solidFill>
                  <a:ea typeface="Roboto" panose="02000000000000000000" pitchFamily="2" charset="0"/>
                </a:rPr>
                <a:t>available</a:t>
              </a:r>
              <a:r>
                <a:rPr lang="id-ID" sz="1050" dirty="0" smtClean="0">
                  <a:solidFill>
                    <a:schemeClr val="bg1">
                      <a:lumMod val="65000"/>
                    </a:schemeClr>
                  </a:solidFill>
                  <a:ea typeface="Roboto" panose="02000000000000000000" pitchFamily="2" charset="0"/>
                </a:rPr>
                <a:t>.</a:t>
              </a:r>
              <a:endParaRPr lang="id-ID" sz="1050" dirty="0">
                <a:solidFill>
                  <a:schemeClr val="bg1">
                    <a:lumMod val="65000"/>
                  </a:schemeClr>
                </a:solidFill>
                <a:ea typeface="Roboto" panose="02000000000000000000" pitchFamily="2" charset="0"/>
              </a:endParaRPr>
            </a:p>
          </p:txBody>
        </p:sp>
        <p:sp>
          <p:nvSpPr>
            <p:cNvPr id="43" name="TextBox 42"/>
            <p:cNvSpPr txBox="1"/>
            <p:nvPr/>
          </p:nvSpPr>
          <p:spPr>
            <a:xfrm>
              <a:off x="7045224" y="4334328"/>
              <a:ext cx="4137667" cy="815608"/>
            </a:xfrm>
            <a:prstGeom prst="rect">
              <a:avLst/>
            </a:prstGeom>
            <a:noFill/>
          </p:spPr>
          <p:txBody>
            <a:bodyPr wrap="square" rtlCol="0">
              <a:spAutoFit/>
            </a:bodyPr>
            <a:lstStyle/>
            <a:p>
              <a:r>
                <a:rPr lang="id-ID" sz="1400" dirty="0" smtClean="0">
                  <a:solidFill>
                    <a:schemeClr val="accent3"/>
                  </a:solidFill>
                  <a:ea typeface="Roboto" panose="02000000000000000000" pitchFamily="2" charset="0"/>
                </a:rPr>
                <a:t>Lorem of the ipsum</a:t>
              </a:r>
            </a:p>
            <a:p>
              <a:r>
                <a:rPr lang="en-US" sz="1050" dirty="0">
                  <a:solidFill>
                    <a:schemeClr val="bg1">
                      <a:lumMod val="65000"/>
                    </a:schemeClr>
                  </a:solidFill>
                  <a:ea typeface="Roboto" panose="02000000000000000000" pitchFamily="2" charset="0"/>
                </a:rPr>
                <a:t>There are many variations of passages of </a:t>
              </a:r>
              <a:r>
                <a:rPr lang="en-US" sz="1050" dirty="0" err="1">
                  <a:solidFill>
                    <a:schemeClr val="bg1">
                      <a:lumMod val="65000"/>
                    </a:schemeClr>
                  </a:solidFill>
                  <a:ea typeface="Roboto" panose="02000000000000000000" pitchFamily="2" charset="0"/>
                </a:rPr>
                <a:t>Lorem</a:t>
              </a:r>
              <a:r>
                <a:rPr lang="en-US" sz="1050" dirty="0">
                  <a:solidFill>
                    <a:schemeClr val="bg1">
                      <a:lumMod val="65000"/>
                    </a:schemeClr>
                  </a:solidFill>
                  <a:ea typeface="Roboto" panose="02000000000000000000" pitchFamily="2" charset="0"/>
                </a:rPr>
                <a:t> </a:t>
              </a:r>
              <a:r>
                <a:rPr lang="en-US" sz="1050" dirty="0" err="1">
                  <a:solidFill>
                    <a:schemeClr val="bg1">
                      <a:lumMod val="65000"/>
                    </a:schemeClr>
                  </a:solidFill>
                  <a:ea typeface="Roboto" panose="02000000000000000000" pitchFamily="2" charset="0"/>
                </a:rPr>
                <a:t>Ipsum</a:t>
              </a:r>
              <a:r>
                <a:rPr lang="en-US" sz="1050" dirty="0">
                  <a:solidFill>
                    <a:schemeClr val="bg1">
                      <a:lumMod val="65000"/>
                    </a:schemeClr>
                  </a:solidFill>
                  <a:ea typeface="Roboto" panose="02000000000000000000" pitchFamily="2" charset="0"/>
                </a:rPr>
                <a:t> </a:t>
              </a:r>
              <a:r>
                <a:rPr lang="en-US" sz="1050" dirty="0" smtClean="0">
                  <a:solidFill>
                    <a:schemeClr val="bg1">
                      <a:lumMod val="65000"/>
                    </a:schemeClr>
                  </a:solidFill>
                  <a:ea typeface="Roboto" panose="02000000000000000000" pitchFamily="2" charset="0"/>
                </a:rPr>
                <a:t>available</a:t>
              </a:r>
              <a:r>
                <a:rPr lang="id-ID" sz="1050" dirty="0" smtClean="0">
                  <a:solidFill>
                    <a:schemeClr val="bg1">
                      <a:lumMod val="65000"/>
                    </a:schemeClr>
                  </a:solidFill>
                  <a:ea typeface="Roboto" panose="02000000000000000000" pitchFamily="2" charset="0"/>
                </a:rPr>
                <a:t>.</a:t>
              </a:r>
            </a:p>
          </p:txBody>
        </p:sp>
        <p:sp>
          <p:nvSpPr>
            <p:cNvPr id="44" name="TextBox 43"/>
            <p:cNvSpPr txBox="1"/>
            <p:nvPr/>
          </p:nvSpPr>
          <p:spPr>
            <a:xfrm>
              <a:off x="7045224" y="3192577"/>
              <a:ext cx="4137667" cy="815608"/>
            </a:xfrm>
            <a:prstGeom prst="rect">
              <a:avLst/>
            </a:prstGeom>
            <a:noFill/>
          </p:spPr>
          <p:txBody>
            <a:bodyPr wrap="square" rtlCol="0">
              <a:spAutoFit/>
            </a:bodyPr>
            <a:lstStyle/>
            <a:p>
              <a:r>
                <a:rPr lang="id-ID" sz="1400" dirty="0" smtClean="0">
                  <a:solidFill>
                    <a:schemeClr val="accent2"/>
                  </a:solidFill>
                  <a:ea typeface="Roboto" panose="02000000000000000000" pitchFamily="2" charset="0"/>
                </a:rPr>
                <a:t>Lorem of the ipsum</a:t>
              </a:r>
            </a:p>
            <a:p>
              <a:r>
                <a:rPr lang="en-US" sz="1050" dirty="0">
                  <a:solidFill>
                    <a:schemeClr val="bg1">
                      <a:lumMod val="65000"/>
                    </a:schemeClr>
                  </a:solidFill>
                  <a:ea typeface="Roboto" panose="02000000000000000000" pitchFamily="2" charset="0"/>
                </a:rPr>
                <a:t>There are many variations of passages of </a:t>
              </a:r>
              <a:r>
                <a:rPr lang="en-US" sz="1050" dirty="0" err="1">
                  <a:solidFill>
                    <a:schemeClr val="bg1">
                      <a:lumMod val="65000"/>
                    </a:schemeClr>
                  </a:solidFill>
                  <a:ea typeface="Roboto" panose="02000000000000000000" pitchFamily="2" charset="0"/>
                </a:rPr>
                <a:t>Lorem</a:t>
              </a:r>
              <a:r>
                <a:rPr lang="en-US" sz="1050" dirty="0">
                  <a:solidFill>
                    <a:schemeClr val="bg1">
                      <a:lumMod val="65000"/>
                    </a:schemeClr>
                  </a:solidFill>
                  <a:ea typeface="Roboto" panose="02000000000000000000" pitchFamily="2" charset="0"/>
                </a:rPr>
                <a:t> </a:t>
              </a:r>
              <a:r>
                <a:rPr lang="en-US" sz="1050" dirty="0" err="1">
                  <a:solidFill>
                    <a:schemeClr val="bg1">
                      <a:lumMod val="65000"/>
                    </a:schemeClr>
                  </a:solidFill>
                  <a:ea typeface="Roboto" panose="02000000000000000000" pitchFamily="2" charset="0"/>
                </a:rPr>
                <a:t>Ipsum</a:t>
              </a:r>
              <a:r>
                <a:rPr lang="en-US" sz="1050" dirty="0">
                  <a:solidFill>
                    <a:schemeClr val="bg1">
                      <a:lumMod val="65000"/>
                    </a:schemeClr>
                  </a:solidFill>
                  <a:ea typeface="Roboto" panose="02000000000000000000" pitchFamily="2" charset="0"/>
                </a:rPr>
                <a:t> </a:t>
              </a:r>
              <a:r>
                <a:rPr lang="en-US" sz="1050" dirty="0" smtClean="0">
                  <a:solidFill>
                    <a:schemeClr val="bg1">
                      <a:lumMod val="65000"/>
                    </a:schemeClr>
                  </a:solidFill>
                  <a:ea typeface="Roboto" panose="02000000000000000000" pitchFamily="2" charset="0"/>
                </a:rPr>
                <a:t>available</a:t>
              </a:r>
              <a:r>
                <a:rPr lang="id-ID" sz="1050" dirty="0" smtClean="0">
                  <a:solidFill>
                    <a:schemeClr val="bg1">
                      <a:lumMod val="65000"/>
                    </a:schemeClr>
                  </a:solidFill>
                  <a:ea typeface="Roboto" panose="02000000000000000000" pitchFamily="2" charset="0"/>
                </a:rPr>
                <a:t>.</a:t>
              </a:r>
              <a:endParaRPr lang="id-ID" sz="1050" dirty="0">
                <a:solidFill>
                  <a:schemeClr val="bg1">
                    <a:lumMod val="65000"/>
                  </a:schemeClr>
                </a:solidFill>
                <a:ea typeface="Roboto" panose="02000000000000000000" pitchFamily="2" charset="0"/>
              </a:endParaRPr>
            </a:p>
          </p:txBody>
        </p:sp>
      </p:grpSp>
      <p:grpSp>
        <p:nvGrpSpPr>
          <p:cNvPr id="45" name="Group 44"/>
          <p:cNvGrpSpPr/>
          <p:nvPr/>
        </p:nvGrpSpPr>
        <p:grpSpPr>
          <a:xfrm>
            <a:off x="4285646" y="2121713"/>
            <a:ext cx="1744268" cy="3113985"/>
            <a:chOff x="7045224" y="2035951"/>
            <a:chExt cx="4137667" cy="3113985"/>
          </a:xfrm>
        </p:grpSpPr>
        <p:sp>
          <p:nvSpPr>
            <p:cNvPr id="46" name="TextBox 45"/>
            <p:cNvSpPr txBox="1"/>
            <p:nvPr/>
          </p:nvSpPr>
          <p:spPr>
            <a:xfrm>
              <a:off x="7045224" y="2035951"/>
              <a:ext cx="4137667" cy="815608"/>
            </a:xfrm>
            <a:prstGeom prst="rect">
              <a:avLst/>
            </a:prstGeom>
            <a:noFill/>
          </p:spPr>
          <p:txBody>
            <a:bodyPr wrap="square" rtlCol="0">
              <a:spAutoFit/>
            </a:bodyPr>
            <a:lstStyle/>
            <a:p>
              <a:r>
                <a:rPr lang="id-ID" sz="1400" dirty="0">
                  <a:solidFill>
                    <a:schemeClr val="accent1"/>
                  </a:solidFill>
                  <a:ea typeface="Roboto" panose="02000000000000000000" pitchFamily="2" charset="0"/>
                </a:rPr>
                <a:t>L</a:t>
              </a:r>
              <a:r>
                <a:rPr lang="id-ID" sz="1400" dirty="0" smtClean="0">
                  <a:solidFill>
                    <a:schemeClr val="accent1"/>
                  </a:solidFill>
                  <a:ea typeface="Roboto" panose="02000000000000000000" pitchFamily="2" charset="0"/>
                </a:rPr>
                <a:t>orem of the ipsum</a:t>
              </a:r>
            </a:p>
            <a:p>
              <a:r>
                <a:rPr lang="en-US" sz="1050" dirty="0">
                  <a:solidFill>
                    <a:schemeClr val="bg1">
                      <a:lumMod val="65000"/>
                    </a:schemeClr>
                  </a:solidFill>
                  <a:ea typeface="Roboto" panose="02000000000000000000" pitchFamily="2" charset="0"/>
                </a:rPr>
                <a:t>There are many variations of passages of </a:t>
              </a:r>
              <a:r>
                <a:rPr lang="en-US" sz="1050" dirty="0" err="1">
                  <a:solidFill>
                    <a:schemeClr val="bg1">
                      <a:lumMod val="65000"/>
                    </a:schemeClr>
                  </a:solidFill>
                  <a:ea typeface="Roboto" panose="02000000000000000000" pitchFamily="2" charset="0"/>
                </a:rPr>
                <a:t>Lorem</a:t>
              </a:r>
              <a:r>
                <a:rPr lang="en-US" sz="1050" dirty="0">
                  <a:solidFill>
                    <a:schemeClr val="bg1">
                      <a:lumMod val="65000"/>
                    </a:schemeClr>
                  </a:solidFill>
                  <a:ea typeface="Roboto" panose="02000000000000000000" pitchFamily="2" charset="0"/>
                </a:rPr>
                <a:t> </a:t>
              </a:r>
              <a:r>
                <a:rPr lang="en-US" sz="1050" dirty="0" err="1">
                  <a:solidFill>
                    <a:schemeClr val="bg1">
                      <a:lumMod val="65000"/>
                    </a:schemeClr>
                  </a:solidFill>
                  <a:ea typeface="Roboto" panose="02000000000000000000" pitchFamily="2" charset="0"/>
                </a:rPr>
                <a:t>Ipsum</a:t>
              </a:r>
              <a:r>
                <a:rPr lang="en-US" sz="1050" dirty="0">
                  <a:solidFill>
                    <a:schemeClr val="bg1">
                      <a:lumMod val="65000"/>
                    </a:schemeClr>
                  </a:solidFill>
                  <a:ea typeface="Roboto" panose="02000000000000000000" pitchFamily="2" charset="0"/>
                </a:rPr>
                <a:t> </a:t>
              </a:r>
              <a:r>
                <a:rPr lang="en-US" sz="1050" dirty="0" smtClean="0">
                  <a:solidFill>
                    <a:schemeClr val="bg1">
                      <a:lumMod val="65000"/>
                    </a:schemeClr>
                  </a:solidFill>
                  <a:ea typeface="Roboto" panose="02000000000000000000" pitchFamily="2" charset="0"/>
                </a:rPr>
                <a:t>available</a:t>
              </a:r>
              <a:r>
                <a:rPr lang="id-ID" sz="1050" dirty="0" smtClean="0">
                  <a:solidFill>
                    <a:schemeClr val="bg1">
                      <a:lumMod val="65000"/>
                    </a:schemeClr>
                  </a:solidFill>
                  <a:ea typeface="Roboto" panose="02000000000000000000" pitchFamily="2" charset="0"/>
                </a:rPr>
                <a:t>.</a:t>
              </a:r>
              <a:endParaRPr lang="id-ID" sz="1050" dirty="0">
                <a:solidFill>
                  <a:schemeClr val="bg1">
                    <a:lumMod val="65000"/>
                  </a:schemeClr>
                </a:solidFill>
                <a:ea typeface="Roboto" panose="02000000000000000000" pitchFamily="2" charset="0"/>
              </a:endParaRPr>
            </a:p>
          </p:txBody>
        </p:sp>
        <p:sp>
          <p:nvSpPr>
            <p:cNvPr id="47" name="TextBox 46"/>
            <p:cNvSpPr txBox="1"/>
            <p:nvPr/>
          </p:nvSpPr>
          <p:spPr>
            <a:xfrm>
              <a:off x="7045224" y="4334328"/>
              <a:ext cx="4137667" cy="815608"/>
            </a:xfrm>
            <a:prstGeom prst="rect">
              <a:avLst/>
            </a:prstGeom>
            <a:noFill/>
          </p:spPr>
          <p:txBody>
            <a:bodyPr wrap="square" rtlCol="0">
              <a:spAutoFit/>
            </a:bodyPr>
            <a:lstStyle/>
            <a:p>
              <a:r>
                <a:rPr lang="id-ID" sz="1400" dirty="0" smtClean="0">
                  <a:solidFill>
                    <a:schemeClr val="accent3"/>
                  </a:solidFill>
                  <a:ea typeface="Roboto" panose="02000000000000000000" pitchFamily="2" charset="0"/>
                </a:rPr>
                <a:t>Lorem of the ipsum</a:t>
              </a:r>
            </a:p>
            <a:p>
              <a:r>
                <a:rPr lang="en-US" sz="1050" dirty="0">
                  <a:solidFill>
                    <a:schemeClr val="bg1">
                      <a:lumMod val="65000"/>
                    </a:schemeClr>
                  </a:solidFill>
                  <a:ea typeface="Roboto" panose="02000000000000000000" pitchFamily="2" charset="0"/>
                </a:rPr>
                <a:t>There are many variations of passages of </a:t>
              </a:r>
              <a:r>
                <a:rPr lang="en-US" sz="1050" dirty="0" err="1">
                  <a:solidFill>
                    <a:schemeClr val="bg1">
                      <a:lumMod val="65000"/>
                    </a:schemeClr>
                  </a:solidFill>
                  <a:ea typeface="Roboto" panose="02000000000000000000" pitchFamily="2" charset="0"/>
                </a:rPr>
                <a:t>Lorem</a:t>
              </a:r>
              <a:r>
                <a:rPr lang="en-US" sz="1050" dirty="0">
                  <a:solidFill>
                    <a:schemeClr val="bg1">
                      <a:lumMod val="65000"/>
                    </a:schemeClr>
                  </a:solidFill>
                  <a:ea typeface="Roboto" panose="02000000000000000000" pitchFamily="2" charset="0"/>
                </a:rPr>
                <a:t> </a:t>
              </a:r>
              <a:r>
                <a:rPr lang="en-US" sz="1050" dirty="0" err="1">
                  <a:solidFill>
                    <a:schemeClr val="bg1">
                      <a:lumMod val="65000"/>
                    </a:schemeClr>
                  </a:solidFill>
                  <a:ea typeface="Roboto" panose="02000000000000000000" pitchFamily="2" charset="0"/>
                </a:rPr>
                <a:t>Ipsum</a:t>
              </a:r>
              <a:r>
                <a:rPr lang="en-US" sz="1050" dirty="0">
                  <a:solidFill>
                    <a:schemeClr val="bg1">
                      <a:lumMod val="65000"/>
                    </a:schemeClr>
                  </a:solidFill>
                  <a:ea typeface="Roboto" panose="02000000000000000000" pitchFamily="2" charset="0"/>
                </a:rPr>
                <a:t> </a:t>
              </a:r>
              <a:r>
                <a:rPr lang="en-US" sz="1050" dirty="0" smtClean="0">
                  <a:solidFill>
                    <a:schemeClr val="bg1">
                      <a:lumMod val="65000"/>
                    </a:schemeClr>
                  </a:solidFill>
                  <a:ea typeface="Roboto" panose="02000000000000000000" pitchFamily="2" charset="0"/>
                </a:rPr>
                <a:t>available</a:t>
              </a:r>
              <a:r>
                <a:rPr lang="id-ID" sz="1050" dirty="0" smtClean="0">
                  <a:solidFill>
                    <a:schemeClr val="bg1">
                      <a:lumMod val="65000"/>
                    </a:schemeClr>
                  </a:solidFill>
                  <a:ea typeface="Roboto" panose="02000000000000000000" pitchFamily="2" charset="0"/>
                </a:rPr>
                <a:t>.</a:t>
              </a:r>
            </a:p>
          </p:txBody>
        </p:sp>
        <p:sp>
          <p:nvSpPr>
            <p:cNvPr id="48" name="TextBox 47"/>
            <p:cNvSpPr txBox="1"/>
            <p:nvPr/>
          </p:nvSpPr>
          <p:spPr>
            <a:xfrm>
              <a:off x="7045224" y="3192577"/>
              <a:ext cx="4137667" cy="815608"/>
            </a:xfrm>
            <a:prstGeom prst="rect">
              <a:avLst/>
            </a:prstGeom>
            <a:noFill/>
          </p:spPr>
          <p:txBody>
            <a:bodyPr wrap="square" rtlCol="0">
              <a:spAutoFit/>
            </a:bodyPr>
            <a:lstStyle/>
            <a:p>
              <a:r>
                <a:rPr lang="id-ID" sz="1400" dirty="0" smtClean="0">
                  <a:solidFill>
                    <a:schemeClr val="accent2"/>
                  </a:solidFill>
                  <a:ea typeface="Roboto" panose="02000000000000000000" pitchFamily="2" charset="0"/>
                </a:rPr>
                <a:t>Lorem of the ipsum</a:t>
              </a:r>
            </a:p>
            <a:p>
              <a:r>
                <a:rPr lang="en-US" sz="1050" dirty="0">
                  <a:solidFill>
                    <a:schemeClr val="bg1">
                      <a:lumMod val="65000"/>
                    </a:schemeClr>
                  </a:solidFill>
                  <a:ea typeface="Roboto" panose="02000000000000000000" pitchFamily="2" charset="0"/>
                </a:rPr>
                <a:t>There are many variations of passages of </a:t>
              </a:r>
              <a:r>
                <a:rPr lang="en-US" sz="1050" dirty="0" err="1">
                  <a:solidFill>
                    <a:schemeClr val="bg1">
                      <a:lumMod val="65000"/>
                    </a:schemeClr>
                  </a:solidFill>
                  <a:ea typeface="Roboto" panose="02000000000000000000" pitchFamily="2" charset="0"/>
                </a:rPr>
                <a:t>Lorem</a:t>
              </a:r>
              <a:r>
                <a:rPr lang="en-US" sz="1050" dirty="0">
                  <a:solidFill>
                    <a:schemeClr val="bg1">
                      <a:lumMod val="65000"/>
                    </a:schemeClr>
                  </a:solidFill>
                  <a:ea typeface="Roboto" panose="02000000000000000000" pitchFamily="2" charset="0"/>
                </a:rPr>
                <a:t> </a:t>
              </a:r>
              <a:r>
                <a:rPr lang="en-US" sz="1050" dirty="0" err="1">
                  <a:solidFill>
                    <a:schemeClr val="bg1">
                      <a:lumMod val="65000"/>
                    </a:schemeClr>
                  </a:solidFill>
                  <a:ea typeface="Roboto" panose="02000000000000000000" pitchFamily="2" charset="0"/>
                </a:rPr>
                <a:t>Ipsum</a:t>
              </a:r>
              <a:r>
                <a:rPr lang="en-US" sz="1050" dirty="0">
                  <a:solidFill>
                    <a:schemeClr val="bg1">
                      <a:lumMod val="65000"/>
                    </a:schemeClr>
                  </a:solidFill>
                  <a:ea typeface="Roboto" panose="02000000000000000000" pitchFamily="2" charset="0"/>
                </a:rPr>
                <a:t> </a:t>
              </a:r>
              <a:r>
                <a:rPr lang="en-US" sz="1050" dirty="0" smtClean="0">
                  <a:solidFill>
                    <a:schemeClr val="bg1">
                      <a:lumMod val="65000"/>
                    </a:schemeClr>
                  </a:solidFill>
                  <a:ea typeface="Roboto" panose="02000000000000000000" pitchFamily="2" charset="0"/>
                </a:rPr>
                <a:t>available</a:t>
              </a:r>
              <a:r>
                <a:rPr lang="id-ID" sz="1050" dirty="0" smtClean="0">
                  <a:solidFill>
                    <a:schemeClr val="bg1">
                      <a:lumMod val="65000"/>
                    </a:schemeClr>
                  </a:solidFill>
                  <a:ea typeface="Roboto" panose="02000000000000000000" pitchFamily="2" charset="0"/>
                </a:rPr>
                <a:t>.</a:t>
              </a:r>
              <a:endParaRPr lang="id-ID" sz="1050" dirty="0">
                <a:solidFill>
                  <a:schemeClr val="bg1">
                    <a:lumMod val="65000"/>
                  </a:schemeClr>
                </a:solidFill>
                <a:ea typeface="Roboto" panose="02000000000000000000" pitchFamily="2" charset="0"/>
              </a:endParaRPr>
            </a:p>
          </p:txBody>
        </p:sp>
      </p:grpSp>
      <p:grpSp>
        <p:nvGrpSpPr>
          <p:cNvPr id="49" name="Group 48"/>
          <p:cNvGrpSpPr/>
          <p:nvPr/>
        </p:nvGrpSpPr>
        <p:grpSpPr>
          <a:xfrm>
            <a:off x="6770791" y="2121713"/>
            <a:ext cx="1744268" cy="3113985"/>
            <a:chOff x="7045224" y="2035951"/>
            <a:chExt cx="4137667" cy="3113985"/>
          </a:xfrm>
        </p:grpSpPr>
        <p:sp>
          <p:nvSpPr>
            <p:cNvPr id="50" name="TextBox 49"/>
            <p:cNvSpPr txBox="1"/>
            <p:nvPr/>
          </p:nvSpPr>
          <p:spPr>
            <a:xfrm>
              <a:off x="7045224" y="2035951"/>
              <a:ext cx="4137667" cy="815608"/>
            </a:xfrm>
            <a:prstGeom prst="rect">
              <a:avLst/>
            </a:prstGeom>
            <a:noFill/>
          </p:spPr>
          <p:txBody>
            <a:bodyPr wrap="square" rtlCol="0">
              <a:spAutoFit/>
            </a:bodyPr>
            <a:lstStyle/>
            <a:p>
              <a:r>
                <a:rPr lang="id-ID" sz="1400" dirty="0">
                  <a:solidFill>
                    <a:schemeClr val="accent1"/>
                  </a:solidFill>
                  <a:ea typeface="Roboto" panose="02000000000000000000" pitchFamily="2" charset="0"/>
                </a:rPr>
                <a:t>L</a:t>
              </a:r>
              <a:r>
                <a:rPr lang="id-ID" sz="1400" dirty="0" smtClean="0">
                  <a:solidFill>
                    <a:schemeClr val="accent1"/>
                  </a:solidFill>
                  <a:ea typeface="Roboto" panose="02000000000000000000" pitchFamily="2" charset="0"/>
                </a:rPr>
                <a:t>orem of the ipsum</a:t>
              </a:r>
            </a:p>
            <a:p>
              <a:r>
                <a:rPr lang="en-US" sz="1050" dirty="0">
                  <a:solidFill>
                    <a:schemeClr val="bg1">
                      <a:lumMod val="65000"/>
                    </a:schemeClr>
                  </a:solidFill>
                  <a:ea typeface="Roboto" panose="02000000000000000000" pitchFamily="2" charset="0"/>
                </a:rPr>
                <a:t>There are many variations of passages of </a:t>
              </a:r>
              <a:r>
                <a:rPr lang="en-US" sz="1050" dirty="0" err="1">
                  <a:solidFill>
                    <a:schemeClr val="bg1">
                      <a:lumMod val="65000"/>
                    </a:schemeClr>
                  </a:solidFill>
                  <a:ea typeface="Roboto" panose="02000000000000000000" pitchFamily="2" charset="0"/>
                </a:rPr>
                <a:t>Lorem</a:t>
              </a:r>
              <a:r>
                <a:rPr lang="en-US" sz="1050" dirty="0">
                  <a:solidFill>
                    <a:schemeClr val="bg1">
                      <a:lumMod val="65000"/>
                    </a:schemeClr>
                  </a:solidFill>
                  <a:ea typeface="Roboto" panose="02000000000000000000" pitchFamily="2" charset="0"/>
                </a:rPr>
                <a:t> </a:t>
              </a:r>
              <a:r>
                <a:rPr lang="en-US" sz="1050" dirty="0" err="1">
                  <a:solidFill>
                    <a:schemeClr val="bg1">
                      <a:lumMod val="65000"/>
                    </a:schemeClr>
                  </a:solidFill>
                  <a:ea typeface="Roboto" panose="02000000000000000000" pitchFamily="2" charset="0"/>
                </a:rPr>
                <a:t>Ipsum</a:t>
              </a:r>
              <a:r>
                <a:rPr lang="en-US" sz="1050" dirty="0">
                  <a:solidFill>
                    <a:schemeClr val="bg1">
                      <a:lumMod val="65000"/>
                    </a:schemeClr>
                  </a:solidFill>
                  <a:ea typeface="Roboto" panose="02000000000000000000" pitchFamily="2" charset="0"/>
                </a:rPr>
                <a:t> </a:t>
              </a:r>
              <a:r>
                <a:rPr lang="en-US" sz="1050" dirty="0" smtClean="0">
                  <a:solidFill>
                    <a:schemeClr val="bg1">
                      <a:lumMod val="65000"/>
                    </a:schemeClr>
                  </a:solidFill>
                  <a:ea typeface="Roboto" panose="02000000000000000000" pitchFamily="2" charset="0"/>
                </a:rPr>
                <a:t>available</a:t>
              </a:r>
              <a:r>
                <a:rPr lang="id-ID" sz="1050" dirty="0" smtClean="0">
                  <a:solidFill>
                    <a:schemeClr val="bg1">
                      <a:lumMod val="65000"/>
                    </a:schemeClr>
                  </a:solidFill>
                  <a:ea typeface="Roboto" panose="02000000000000000000" pitchFamily="2" charset="0"/>
                </a:rPr>
                <a:t>.</a:t>
              </a:r>
              <a:endParaRPr lang="id-ID" sz="1050" dirty="0">
                <a:solidFill>
                  <a:schemeClr val="bg1">
                    <a:lumMod val="65000"/>
                  </a:schemeClr>
                </a:solidFill>
                <a:ea typeface="Roboto" panose="02000000000000000000" pitchFamily="2" charset="0"/>
              </a:endParaRPr>
            </a:p>
          </p:txBody>
        </p:sp>
        <p:sp>
          <p:nvSpPr>
            <p:cNvPr id="51" name="TextBox 50"/>
            <p:cNvSpPr txBox="1"/>
            <p:nvPr/>
          </p:nvSpPr>
          <p:spPr>
            <a:xfrm>
              <a:off x="7045224" y="4334328"/>
              <a:ext cx="4137667" cy="815608"/>
            </a:xfrm>
            <a:prstGeom prst="rect">
              <a:avLst/>
            </a:prstGeom>
            <a:noFill/>
          </p:spPr>
          <p:txBody>
            <a:bodyPr wrap="square" rtlCol="0">
              <a:spAutoFit/>
            </a:bodyPr>
            <a:lstStyle/>
            <a:p>
              <a:r>
                <a:rPr lang="id-ID" sz="1400" dirty="0" smtClean="0">
                  <a:solidFill>
                    <a:schemeClr val="accent3"/>
                  </a:solidFill>
                  <a:ea typeface="Roboto" panose="02000000000000000000" pitchFamily="2" charset="0"/>
                </a:rPr>
                <a:t>Lorem of the ipsum</a:t>
              </a:r>
            </a:p>
            <a:p>
              <a:r>
                <a:rPr lang="en-US" sz="1050" dirty="0">
                  <a:solidFill>
                    <a:schemeClr val="bg1">
                      <a:lumMod val="65000"/>
                    </a:schemeClr>
                  </a:solidFill>
                  <a:ea typeface="Roboto" panose="02000000000000000000" pitchFamily="2" charset="0"/>
                </a:rPr>
                <a:t>There are many variations of passages of </a:t>
              </a:r>
              <a:r>
                <a:rPr lang="en-US" sz="1050" dirty="0" err="1">
                  <a:solidFill>
                    <a:schemeClr val="bg1">
                      <a:lumMod val="65000"/>
                    </a:schemeClr>
                  </a:solidFill>
                  <a:ea typeface="Roboto" panose="02000000000000000000" pitchFamily="2" charset="0"/>
                </a:rPr>
                <a:t>Lorem</a:t>
              </a:r>
              <a:r>
                <a:rPr lang="en-US" sz="1050" dirty="0">
                  <a:solidFill>
                    <a:schemeClr val="bg1">
                      <a:lumMod val="65000"/>
                    </a:schemeClr>
                  </a:solidFill>
                  <a:ea typeface="Roboto" panose="02000000000000000000" pitchFamily="2" charset="0"/>
                </a:rPr>
                <a:t> </a:t>
              </a:r>
              <a:r>
                <a:rPr lang="en-US" sz="1050" dirty="0" err="1">
                  <a:solidFill>
                    <a:schemeClr val="bg1">
                      <a:lumMod val="65000"/>
                    </a:schemeClr>
                  </a:solidFill>
                  <a:ea typeface="Roboto" panose="02000000000000000000" pitchFamily="2" charset="0"/>
                </a:rPr>
                <a:t>Ipsum</a:t>
              </a:r>
              <a:r>
                <a:rPr lang="en-US" sz="1050" dirty="0">
                  <a:solidFill>
                    <a:schemeClr val="bg1">
                      <a:lumMod val="65000"/>
                    </a:schemeClr>
                  </a:solidFill>
                  <a:ea typeface="Roboto" panose="02000000000000000000" pitchFamily="2" charset="0"/>
                </a:rPr>
                <a:t> </a:t>
              </a:r>
              <a:r>
                <a:rPr lang="en-US" sz="1050" dirty="0" smtClean="0">
                  <a:solidFill>
                    <a:schemeClr val="bg1">
                      <a:lumMod val="65000"/>
                    </a:schemeClr>
                  </a:solidFill>
                  <a:ea typeface="Roboto" panose="02000000000000000000" pitchFamily="2" charset="0"/>
                </a:rPr>
                <a:t>available</a:t>
              </a:r>
              <a:r>
                <a:rPr lang="id-ID" sz="1050" dirty="0" smtClean="0">
                  <a:solidFill>
                    <a:schemeClr val="bg1">
                      <a:lumMod val="65000"/>
                    </a:schemeClr>
                  </a:solidFill>
                  <a:ea typeface="Roboto" panose="02000000000000000000" pitchFamily="2" charset="0"/>
                </a:rPr>
                <a:t>.</a:t>
              </a:r>
            </a:p>
          </p:txBody>
        </p:sp>
        <p:sp>
          <p:nvSpPr>
            <p:cNvPr id="52" name="TextBox 51"/>
            <p:cNvSpPr txBox="1"/>
            <p:nvPr/>
          </p:nvSpPr>
          <p:spPr>
            <a:xfrm>
              <a:off x="7045224" y="3192577"/>
              <a:ext cx="4137667" cy="815608"/>
            </a:xfrm>
            <a:prstGeom prst="rect">
              <a:avLst/>
            </a:prstGeom>
            <a:noFill/>
          </p:spPr>
          <p:txBody>
            <a:bodyPr wrap="square" rtlCol="0">
              <a:spAutoFit/>
            </a:bodyPr>
            <a:lstStyle/>
            <a:p>
              <a:r>
                <a:rPr lang="id-ID" sz="1400" dirty="0" smtClean="0">
                  <a:solidFill>
                    <a:schemeClr val="accent2"/>
                  </a:solidFill>
                  <a:ea typeface="Roboto" panose="02000000000000000000" pitchFamily="2" charset="0"/>
                </a:rPr>
                <a:t>Lorem of the ipsum</a:t>
              </a:r>
            </a:p>
            <a:p>
              <a:r>
                <a:rPr lang="en-US" sz="1050" dirty="0">
                  <a:solidFill>
                    <a:schemeClr val="bg1">
                      <a:lumMod val="65000"/>
                    </a:schemeClr>
                  </a:solidFill>
                  <a:ea typeface="Roboto" panose="02000000000000000000" pitchFamily="2" charset="0"/>
                </a:rPr>
                <a:t>There are many variations of passages of </a:t>
              </a:r>
              <a:r>
                <a:rPr lang="en-US" sz="1050" dirty="0" err="1">
                  <a:solidFill>
                    <a:schemeClr val="bg1">
                      <a:lumMod val="65000"/>
                    </a:schemeClr>
                  </a:solidFill>
                  <a:ea typeface="Roboto" panose="02000000000000000000" pitchFamily="2" charset="0"/>
                </a:rPr>
                <a:t>Lorem</a:t>
              </a:r>
              <a:r>
                <a:rPr lang="en-US" sz="1050" dirty="0">
                  <a:solidFill>
                    <a:schemeClr val="bg1">
                      <a:lumMod val="65000"/>
                    </a:schemeClr>
                  </a:solidFill>
                  <a:ea typeface="Roboto" panose="02000000000000000000" pitchFamily="2" charset="0"/>
                </a:rPr>
                <a:t> </a:t>
              </a:r>
              <a:r>
                <a:rPr lang="en-US" sz="1050" dirty="0" err="1">
                  <a:solidFill>
                    <a:schemeClr val="bg1">
                      <a:lumMod val="65000"/>
                    </a:schemeClr>
                  </a:solidFill>
                  <a:ea typeface="Roboto" panose="02000000000000000000" pitchFamily="2" charset="0"/>
                </a:rPr>
                <a:t>Ipsum</a:t>
              </a:r>
              <a:r>
                <a:rPr lang="en-US" sz="1050" dirty="0">
                  <a:solidFill>
                    <a:schemeClr val="bg1">
                      <a:lumMod val="65000"/>
                    </a:schemeClr>
                  </a:solidFill>
                  <a:ea typeface="Roboto" panose="02000000000000000000" pitchFamily="2" charset="0"/>
                </a:rPr>
                <a:t> </a:t>
              </a:r>
              <a:r>
                <a:rPr lang="en-US" sz="1050" dirty="0" smtClean="0">
                  <a:solidFill>
                    <a:schemeClr val="bg1">
                      <a:lumMod val="65000"/>
                    </a:schemeClr>
                  </a:solidFill>
                  <a:ea typeface="Roboto" panose="02000000000000000000" pitchFamily="2" charset="0"/>
                </a:rPr>
                <a:t>available</a:t>
              </a:r>
              <a:r>
                <a:rPr lang="id-ID" sz="1050" dirty="0" smtClean="0">
                  <a:solidFill>
                    <a:schemeClr val="bg1">
                      <a:lumMod val="65000"/>
                    </a:schemeClr>
                  </a:solidFill>
                  <a:ea typeface="Roboto" panose="02000000000000000000" pitchFamily="2" charset="0"/>
                </a:rPr>
                <a:t>.</a:t>
              </a:r>
              <a:endParaRPr lang="id-ID" sz="1050" dirty="0">
                <a:solidFill>
                  <a:schemeClr val="bg1">
                    <a:lumMod val="65000"/>
                  </a:schemeClr>
                </a:solidFill>
                <a:ea typeface="Roboto" panose="02000000000000000000" pitchFamily="2" charset="0"/>
              </a:endParaRPr>
            </a:p>
          </p:txBody>
        </p:sp>
      </p:grpSp>
      <p:grpSp>
        <p:nvGrpSpPr>
          <p:cNvPr id="53" name="Group 52"/>
          <p:cNvGrpSpPr/>
          <p:nvPr/>
        </p:nvGrpSpPr>
        <p:grpSpPr>
          <a:xfrm>
            <a:off x="9258506" y="2121713"/>
            <a:ext cx="1744268" cy="3113985"/>
            <a:chOff x="7045224" y="2035951"/>
            <a:chExt cx="4137667" cy="3113985"/>
          </a:xfrm>
        </p:grpSpPr>
        <p:sp>
          <p:nvSpPr>
            <p:cNvPr id="54" name="TextBox 53"/>
            <p:cNvSpPr txBox="1"/>
            <p:nvPr/>
          </p:nvSpPr>
          <p:spPr>
            <a:xfrm>
              <a:off x="7045224" y="2035951"/>
              <a:ext cx="4137667" cy="815608"/>
            </a:xfrm>
            <a:prstGeom prst="rect">
              <a:avLst/>
            </a:prstGeom>
            <a:noFill/>
          </p:spPr>
          <p:txBody>
            <a:bodyPr wrap="square" rtlCol="0">
              <a:spAutoFit/>
            </a:bodyPr>
            <a:lstStyle/>
            <a:p>
              <a:r>
                <a:rPr lang="id-ID" sz="1400" dirty="0">
                  <a:solidFill>
                    <a:schemeClr val="accent1"/>
                  </a:solidFill>
                  <a:ea typeface="Roboto" panose="02000000000000000000" pitchFamily="2" charset="0"/>
                </a:rPr>
                <a:t>L</a:t>
              </a:r>
              <a:r>
                <a:rPr lang="id-ID" sz="1400" dirty="0" smtClean="0">
                  <a:solidFill>
                    <a:schemeClr val="accent1"/>
                  </a:solidFill>
                  <a:ea typeface="Roboto" panose="02000000000000000000" pitchFamily="2" charset="0"/>
                </a:rPr>
                <a:t>orem of the ipsum</a:t>
              </a:r>
            </a:p>
            <a:p>
              <a:r>
                <a:rPr lang="en-US" sz="1050" dirty="0">
                  <a:solidFill>
                    <a:schemeClr val="bg1">
                      <a:lumMod val="65000"/>
                    </a:schemeClr>
                  </a:solidFill>
                  <a:ea typeface="Roboto" panose="02000000000000000000" pitchFamily="2" charset="0"/>
                </a:rPr>
                <a:t>There are many variations of passages of </a:t>
              </a:r>
              <a:r>
                <a:rPr lang="en-US" sz="1050" dirty="0" err="1">
                  <a:solidFill>
                    <a:schemeClr val="bg1">
                      <a:lumMod val="65000"/>
                    </a:schemeClr>
                  </a:solidFill>
                  <a:ea typeface="Roboto" panose="02000000000000000000" pitchFamily="2" charset="0"/>
                </a:rPr>
                <a:t>Lorem</a:t>
              </a:r>
              <a:r>
                <a:rPr lang="en-US" sz="1050" dirty="0">
                  <a:solidFill>
                    <a:schemeClr val="bg1">
                      <a:lumMod val="65000"/>
                    </a:schemeClr>
                  </a:solidFill>
                  <a:ea typeface="Roboto" panose="02000000000000000000" pitchFamily="2" charset="0"/>
                </a:rPr>
                <a:t> </a:t>
              </a:r>
              <a:r>
                <a:rPr lang="en-US" sz="1050" dirty="0" err="1">
                  <a:solidFill>
                    <a:schemeClr val="bg1">
                      <a:lumMod val="65000"/>
                    </a:schemeClr>
                  </a:solidFill>
                  <a:ea typeface="Roboto" panose="02000000000000000000" pitchFamily="2" charset="0"/>
                </a:rPr>
                <a:t>Ipsum</a:t>
              </a:r>
              <a:r>
                <a:rPr lang="en-US" sz="1050" dirty="0">
                  <a:solidFill>
                    <a:schemeClr val="bg1">
                      <a:lumMod val="65000"/>
                    </a:schemeClr>
                  </a:solidFill>
                  <a:ea typeface="Roboto" panose="02000000000000000000" pitchFamily="2" charset="0"/>
                </a:rPr>
                <a:t> </a:t>
              </a:r>
              <a:r>
                <a:rPr lang="en-US" sz="1050" dirty="0" smtClean="0">
                  <a:solidFill>
                    <a:schemeClr val="bg1">
                      <a:lumMod val="65000"/>
                    </a:schemeClr>
                  </a:solidFill>
                  <a:ea typeface="Roboto" panose="02000000000000000000" pitchFamily="2" charset="0"/>
                </a:rPr>
                <a:t>available</a:t>
              </a:r>
              <a:r>
                <a:rPr lang="id-ID" sz="1050" dirty="0" smtClean="0">
                  <a:solidFill>
                    <a:schemeClr val="bg1">
                      <a:lumMod val="65000"/>
                    </a:schemeClr>
                  </a:solidFill>
                  <a:ea typeface="Roboto" panose="02000000000000000000" pitchFamily="2" charset="0"/>
                </a:rPr>
                <a:t>.</a:t>
              </a:r>
              <a:endParaRPr lang="id-ID" sz="1050" dirty="0">
                <a:solidFill>
                  <a:schemeClr val="bg1">
                    <a:lumMod val="65000"/>
                  </a:schemeClr>
                </a:solidFill>
                <a:ea typeface="Roboto" panose="02000000000000000000" pitchFamily="2" charset="0"/>
              </a:endParaRPr>
            </a:p>
          </p:txBody>
        </p:sp>
        <p:sp>
          <p:nvSpPr>
            <p:cNvPr id="55" name="TextBox 54"/>
            <p:cNvSpPr txBox="1"/>
            <p:nvPr/>
          </p:nvSpPr>
          <p:spPr>
            <a:xfrm>
              <a:off x="7045224" y="4334328"/>
              <a:ext cx="4137667" cy="815608"/>
            </a:xfrm>
            <a:prstGeom prst="rect">
              <a:avLst/>
            </a:prstGeom>
            <a:noFill/>
          </p:spPr>
          <p:txBody>
            <a:bodyPr wrap="square" rtlCol="0">
              <a:spAutoFit/>
            </a:bodyPr>
            <a:lstStyle/>
            <a:p>
              <a:r>
                <a:rPr lang="id-ID" sz="1400" dirty="0" smtClean="0">
                  <a:solidFill>
                    <a:schemeClr val="accent3"/>
                  </a:solidFill>
                  <a:ea typeface="Roboto" panose="02000000000000000000" pitchFamily="2" charset="0"/>
                </a:rPr>
                <a:t>Lorem of the ipsum</a:t>
              </a:r>
            </a:p>
            <a:p>
              <a:r>
                <a:rPr lang="en-US" sz="1050" dirty="0">
                  <a:solidFill>
                    <a:schemeClr val="bg1">
                      <a:lumMod val="65000"/>
                    </a:schemeClr>
                  </a:solidFill>
                  <a:ea typeface="Roboto" panose="02000000000000000000" pitchFamily="2" charset="0"/>
                </a:rPr>
                <a:t>There are many variations of passages of </a:t>
              </a:r>
              <a:r>
                <a:rPr lang="en-US" sz="1050" dirty="0" err="1">
                  <a:solidFill>
                    <a:schemeClr val="bg1">
                      <a:lumMod val="65000"/>
                    </a:schemeClr>
                  </a:solidFill>
                  <a:ea typeface="Roboto" panose="02000000000000000000" pitchFamily="2" charset="0"/>
                </a:rPr>
                <a:t>Lorem</a:t>
              </a:r>
              <a:r>
                <a:rPr lang="en-US" sz="1050" dirty="0">
                  <a:solidFill>
                    <a:schemeClr val="bg1">
                      <a:lumMod val="65000"/>
                    </a:schemeClr>
                  </a:solidFill>
                  <a:ea typeface="Roboto" panose="02000000000000000000" pitchFamily="2" charset="0"/>
                </a:rPr>
                <a:t> </a:t>
              </a:r>
              <a:r>
                <a:rPr lang="en-US" sz="1050" dirty="0" err="1">
                  <a:solidFill>
                    <a:schemeClr val="bg1">
                      <a:lumMod val="65000"/>
                    </a:schemeClr>
                  </a:solidFill>
                  <a:ea typeface="Roboto" panose="02000000000000000000" pitchFamily="2" charset="0"/>
                </a:rPr>
                <a:t>Ipsum</a:t>
              </a:r>
              <a:r>
                <a:rPr lang="en-US" sz="1050" dirty="0">
                  <a:solidFill>
                    <a:schemeClr val="bg1">
                      <a:lumMod val="65000"/>
                    </a:schemeClr>
                  </a:solidFill>
                  <a:ea typeface="Roboto" panose="02000000000000000000" pitchFamily="2" charset="0"/>
                </a:rPr>
                <a:t> </a:t>
              </a:r>
              <a:r>
                <a:rPr lang="en-US" sz="1050" dirty="0" smtClean="0">
                  <a:solidFill>
                    <a:schemeClr val="bg1">
                      <a:lumMod val="65000"/>
                    </a:schemeClr>
                  </a:solidFill>
                  <a:ea typeface="Roboto" panose="02000000000000000000" pitchFamily="2" charset="0"/>
                </a:rPr>
                <a:t>available</a:t>
              </a:r>
              <a:r>
                <a:rPr lang="id-ID" sz="1050" dirty="0" smtClean="0">
                  <a:solidFill>
                    <a:schemeClr val="bg1">
                      <a:lumMod val="65000"/>
                    </a:schemeClr>
                  </a:solidFill>
                  <a:ea typeface="Roboto" panose="02000000000000000000" pitchFamily="2" charset="0"/>
                </a:rPr>
                <a:t>.</a:t>
              </a:r>
            </a:p>
          </p:txBody>
        </p:sp>
        <p:sp>
          <p:nvSpPr>
            <p:cNvPr id="56" name="TextBox 55"/>
            <p:cNvSpPr txBox="1"/>
            <p:nvPr/>
          </p:nvSpPr>
          <p:spPr>
            <a:xfrm>
              <a:off x="7045224" y="3192577"/>
              <a:ext cx="4137667" cy="815608"/>
            </a:xfrm>
            <a:prstGeom prst="rect">
              <a:avLst/>
            </a:prstGeom>
            <a:noFill/>
          </p:spPr>
          <p:txBody>
            <a:bodyPr wrap="square" rtlCol="0">
              <a:spAutoFit/>
            </a:bodyPr>
            <a:lstStyle/>
            <a:p>
              <a:r>
                <a:rPr lang="id-ID" sz="1400" dirty="0" smtClean="0">
                  <a:solidFill>
                    <a:schemeClr val="accent2"/>
                  </a:solidFill>
                  <a:ea typeface="Roboto" panose="02000000000000000000" pitchFamily="2" charset="0"/>
                </a:rPr>
                <a:t>Lorem of the ipsum</a:t>
              </a:r>
            </a:p>
            <a:p>
              <a:r>
                <a:rPr lang="en-US" sz="1050" dirty="0">
                  <a:solidFill>
                    <a:schemeClr val="bg1">
                      <a:lumMod val="65000"/>
                    </a:schemeClr>
                  </a:solidFill>
                  <a:ea typeface="Roboto" panose="02000000000000000000" pitchFamily="2" charset="0"/>
                </a:rPr>
                <a:t>There are many variations of passages of </a:t>
              </a:r>
              <a:r>
                <a:rPr lang="en-US" sz="1050" dirty="0" err="1">
                  <a:solidFill>
                    <a:schemeClr val="bg1">
                      <a:lumMod val="65000"/>
                    </a:schemeClr>
                  </a:solidFill>
                  <a:ea typeface="Roboto" panose="02000000000000000000" pitchFamily="2" charset="0"/>
                </a:rPr>
                <a:t>Lorem</a:t>
              </a:r>
              <a:r>
                <a:rPr lang="en-US" sz="1050" dirty="0">
                  <a:solidFill>
                    <a:schemeClr val="bg1">
                      <a:lumMod val="65000"/>
                    </a:schemeClr>
                  </a:solidFill>
                  <a:ea typeface="Roboto" panose="02000000000000000000" pitchFamily="2" charset="0"/>
                </a:rPr>
                <a:t> </a:t>
              </a:r>
              <a:r>
                <a:rPr lang="en-US" sz="1050" dirty="0" err="1">
                  <a:solidFill>
                    <a:schemeClr val="bg1">
                      <a:lumMod val="65000"/>
                    </a:schemeClr>
                  </a:solidFill>
                  <a:ea typeface="Roboto" panose="02000000000000000000" pitchFamily="2" charset="0"/>
                </a:rPr>
                <a:t>Ipsum</a:t>
              </a:r>
              <a:r>
                <a:rPr lang="en-US" sz="1050" dirty="0">
                  <a:solidFill>
                    <a:schemeClr val="bg1">
                      <a:lumMod val="65000"/>
                    </a:schemeClr>
                  </a:solidFill>
                  <a:ea typeface="Roboto" panose="02000000000000000000" pitchFamily="2" charset="0"/>
                </a:rPr>
                <a:t> </a:t>
              </a:r>
              <a:r>
                <a:rPr lang="en-US" sz="1050" dirty="0" smtClean="0">
                  <a:solidFill>
                    <a:schemeClr val="bg1">
                      <a:lumMod val="65000"/>
                    </a:schemeClr>
                  </a:solidFill>
                  <a:ea typeface="Roboto" panose="02000000000000000000" pitchFamily="2" charset="0"/>
                </a:rPr>
                <a:t>available</a:t>
              </a:r>
              <a:r>
                <a:rPr lang="id-ID" sz="1050" dirty="0" smtClean="0">
                  <a:solidFill>
                    <a:schemeClr val="bg1">
                      <a:lumMod val="65000"/>
                    </a:schemeClr>
                  </a:solidFill>
                  <a:ea typeface="Roboto" panose="02000000000000000000" pitchFamily="2" charset="0"/>
                </a:rPr>
                <a:t>.</a:t>
              </a:r>
              <a:endParaRPr lang="id-ID" sz="1050" dirty="0">
                <a:solidFill>
                  <a:schemeClr val="bg1">
                    <a:lumMod val="65000"/>
                  </a:schemeClr>
                </a:solidFill>
                <a:ea typeface="Roboto" panose="02000000000000000000" pitchFamily="2" charset="0"/>
              </a:endParaRPr>
            </a:p>
          </p:txBody>
        </p:sp>
      </p:grpSp>
      <p:sp>
        <p:nvSpPr>
          <p:cNvPr id="57" name="Oval 4"/>
          <p:cNvSpPr>
            <a:spLocks noChangeAspect="1"/>
          </p:cNvSpPr>
          <p:nvPr/>
        </p:nvSpPr>
        <p:spPr>
          <a:xfrm>
            <a:off x="1171295" y="2303156"/>
            <a:ext cx="450059" cy="45005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800" u="sng" dirty="0" smtClean="0">
                <a:solidFill>
                  <a:schemeClr val="bg1"/>
                </a:solidFill>
                <a:ea typeface="Roboto" panose="02000000000000000000" pitchFamily="2" charset="0"/>
              </a:rPr>
              <a:t>1</a:t>
            </a:r>
            <a:endParaRPr lang="id-ID" sz="2800" u="sng" kern="1200" dirty="0">
              <a:solidFill>
                <a:schemeClr val="bg1"/>
              </a:solidFill>
              <a:ea typeface="Roboto" panose="02000000000000000000" pitchFamily="2" charset="0"/>
            </a:endParaRPr>
          </a:p>
        </p:txBody>
      </p:sp>
      <p:sp>
        <p:nvSpPr>
          <p:cNvPr id="58" name="Oval 4"/>
          <p:cNvSpPr>
            <a:spLocks noChangeAspect="1"/>
          </p:cNvSpPr>
          <p:nvPr/>
        </p:nvSpPr>
        <p:spPr>
          <a:xfrm>
            <a:off x="1171170" y="3452856"/>
            <a:ext cx="450059" cy="45005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800" u="sng" dirty="0" smtClean="0">
                <a:solidFill>
                  <a:schemeClr val="bg1"/>
                </a:solidFill>
                <a:ea typeface="Roboto" panose="02000000000000000000" pitchFamily="2" charset="0"/>
              </a:rPr>
              <a:t>5</a:t>
            </a:r>
            <a:endParaRPr lang="id-ID" sz="2800" u="sng" kern="1200" dirty="0">
              <a:solidFill>
                <a:schemeClr val="bg1"/>
              </a:solidFill>
              <a:ea typeface="Roboto" panose="02000000000000000000" pitchFamily="2" charset="0"/>
            </a:endParaRPr>
          </a:p>
        </p:txBody>
      </p:sp>
      <p:sp>
        <p:nvSpPr>
          <p:cNvPr id="59" name="Oval 4"/>
          <p:cNvSpPr>
            <a:spLocks noChangeAspect="1"/>
          </p:cNvSpPr>
          <p:nvPr/>
        </p:nvSpPr>
        <p:spPr>
          <a:xfrm>
            <a:off x="1171169" y="4586810"/>
            <a:ext cx="450059" cy="45005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800" u="sng" dirty="0" smtClean="0">
                <a:solidFill>
                  <a:schemeClr val="bg1"/>
                </a:solidFill>
                <a:ea typeface="Roboto" panose="02000000000000000000" pitchFamily="2" charset="0"/>
              </a:rPr>
              <a:t>9</a:t>
            </a:r>
            <a:endParaRPr lang="id-ID" sz="2800" u="sng" kern="1200" dirty="0">
              <a:solidFill>
                <a:schemeClr val="bg1"/>
              </a:solidFill>
              <a:ea typeface="Roboto" panose="02000000000000000000" pitchFamily="2" charset="0"/>
            </a:endParaRPr>
          </a:p>
        </p:txBody>
      </p:sp>
      <p:sp>
        <p:nvSpPr>
          <p:cNvPr id="60" name="Oval 4"/>
          <p:cNvSpPr>
            <a:spLocks noChangeAspect="1"/>
          </p:cNvSpPr>
          <p:nvPr/>
        </p:nvSpPr>
        <p:spPr>
          <a:xfrm>
            <a:off x="3646184" y="2303156"/>
            <a:ext cx="450059" cy="45005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800" u="sng" dirty="0" smtClean="0">
                <a:solidFill>
                  <a:schemeClr val="bg1"/>
                </a:solidFill>
                <a:ea typeface="Roboto" panose="02000000000000000000" pitchFamily="2" charset="0"/>
              </a:rPr>
              <a:t>2</a:t>
            </a:r>
            <a:endParaRPr lang="id-ID" sz="2800" u="sng" kern="1200" dirty="0">
              <a:solidFill>
                <a:schemeClr val="bg1"/>
              </a:solidFill>
              <a:ea typeface="Roboto" panose="02000000000000000000" pitchFamily="2" charset="0"/>
            </a:endParaRPr>
          </a:p>
        </p:txBody>
      </p:sp>
      <p:sp>
        <p:nvSpPr>
          <p:cNvPr id="61" name="Oval 4"/>
          <p:cNvSpPr>
            <a:spLocks noChangeAspect="1"/>
          </p:cNvSpPr>
          <p:nvPr/>
        </p:nvSpPr>
        <p:spPr>
          <a:xfrm>
            <a:off x="3646059" y="3452856"/>
            <a:ext cx="450059" cy="45005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800" u="sng" dirty="0" smtClean="0">
                <a:solidFill>
                  <a:schemeClr val="bg1"/>
                </a:solidFill>
                <a:ea typeface="Roboto" panose="02000000000000000000" pitchFamily="2" charset="0"/>
              </a:rPr>
              <a:t>6</a:t>
            </a:r>
            <a:endParaRPr lang="id-ID" sz="2800" u="sng" kern="1200" dirty="0">
              <a:solidFill>
                <a:schemeClr val="bg1"/>
              </a:solidFill>
              <a:ea typeface="Roboto" panose="02000000000000000000" pitchFamily="2" charset="0"/>
            </a:endParaRPr>
          </a:p>
        </p:txBody>
      </p:sp>
      <p:sp>
        <p:nvSpPr>
          <p:cNvPr id="62" name="Oval 4"/>
          <p:cNvSpPr>
            <a:spLocks noChangeAspect="1"/>
          </p:cNvSpPr>
          <p:nvPr/>
        </p:nvSpPr>
        <p:spPr>
          <a:xfrm>
            <a:off x="3513171" y="4586810"/>
            <a:ext cx="700181" cy="45005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800" u="sng" dirty="0" smtClean="0">
                <a:solidFill>
                  <a:schemeClr val="bg1"/>
                </a:solidFill>
                <a:ea typeface="Roboto" panose="02000000000000000000" pitchFamily="2" charset="0"/>
              </a:rPr>
              <a:t>10</a:t>
            </a:r>
            <a:endParaRPr lang="id-ID" sz="2800" u="sng" kern="1200" dirty="0">
              <a:solidFill>
                <a:schemeClr val="bg1"/>
              </a:solidFill>
              <a:ea typeface="Roboto" panose="02000000000000000000" pitchFamily="2" charset="0"/>
            </a:endParaRPr>
          </a:p>
        </p:txBody>
      </p:sp>
      <p:sp>
        <p:nvSpPr>
          <p:cNvPr id="63" name="Oval 4"/>
          <p:cNvSpPr>
            <a:spLocks noChangeAspect="1"/>
          </p:cNvSpPr>
          <p:nvPr/>
        </p:nvSpPr>
        <p:spPr>
          <a:xfrm>
            <a:off x="6150492" y="2280741"/>
            <a:ext cx="450059" cy="45005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800" u="sng" dirty="0" smtClean="0">
                <a:solidFill>
                  <a:schemeClr val="bg1"/>
                </a:solidFill>
                <a:ea typeface="Roboto" panose="02000000000000000000" pitchFamily="2" charset="0"/>
              </a:rPr>
              <a:t>3</a:t>
            </a:r>
            <a:endParaRPr lang="id-ID" sz="2800" u="sng" kern="1200" dirty="0">
              <a:solidFill>
                <a:schemeClr val="bg1"/>
              </a:solidFill>
              <a:ea typeface="Roboto" panose="02000000000000000000" pitchFamily="2" charset="0"/>
            </a:endParaRPr>
          </a:p>
        </p:txBody>
      </p:sp>
      <p:sp>
        <p:nvSpPr>
          <p:cNvPr id="64" name="Oval 4"/>
          <p:cNvSpPr>
            <a:spLocks noChangeAspect="1"/>
          </p:cNvSpPr>
          <p:nvPr/>
        </p:nvSpPr>
        <p:spPr>
          <a:xfrm>
            <a:off x="6150367" y="3430441"/>
            <a:ext cx="450059" cy="45005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800" u="sng" dirty="0" smtClean="0">
                <a:solidFill>
                  <a:schemeClr val="bg1"/>
                </a:solidFill>
                <a:ea typeface="Roboto" panose="02000000000000000000" pitchFamily="2" charset="0"/>
              </a:rPr>
              <a:t>7</a:t>
            </a:r>
            <a:endParaRPr lang="id-ID" sz="2800" u="sng" kern="1200" dirty="0">
              <a:solidFill>
                <a:schemeClr val="bg1"/>
              </a:solidFill>
              <a:ea typeface="Roboto" panose="02000000000000000000" pitchFamily="2" charset="0"/>
            </a:endParaRPr>
          </a:p>
        </p:txBody>
      </p:sp>
      <p:sp>
        <p:nvSpPr>
          <p:cNvPr id="65" name="Oval 4"/>
          <p:cNvSpPr>
            <a:spLocks noChangeAspect="1"/>
          </p:cNvSpPr>
          <p:nvPr/>
        </p:nvSpPr>
        <p:spPr>
          <a:xfrm>
            <a:off x="6072316" y="4564395"/>
            <a:ext cx="638112" cy="45005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800" u="sng" dirty="0" smtClean="0">
                <a:solidFill>
                  <a:schemeClr val="bg1"/>
                </a:solidFill>
                <a:ea typeface="Roboto" panose="02000000000000000000" pitchFamily="2" charset="0"/>
              </a:rPr>
              <a:t>11</a:t>
            </a:r>
            <a:endParaRPr lang="id-ID" sz="2800" u="sng" kern="1200" dirty="0">
              <a:solidFill>
                <a:schemeClr val="bg1"/>
              </a:solidFill>
              <a:ea typeface="Roboto" panose="02000000000000000000" pitchFamily="2" charset="0"/>
            </a:endParaRPr>
          </a:p>
        </p:txBody>
      </p:sp>
      <p:sp>
        <p:nvSpPr>
          <p:cNvPr id="66" name="Oval 4"/>
          <p:cNvSpPr>
            <a:spLocks noChangeAspect="1"/>
          </p:cNvSpPr>
          <p:nvPr/>
        </p:nvSpPr>
        <p:spPr>
          <a:xfrm>
            <a:off x="8616406" y="2303156"/>
            <a:ext cx="450059" cy="45005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800" u="sng" dirty="0" smtClean="0">
                <a:solidFill>
                  <a:schemeClr val="bg1"/>
                </a:solidFill>
                <a:ea typeface="Roboto" panose="02000000000000000000" pitchFamily="2" charset="0"/>
              </a:rPr>
              <a:t>4</a:t>
            </a:r>
            <a:endParaRPr lang="id-ID" sz="2800" u="sng" kern="1200" dirty="0">
              <a:solidFill>
                <a:schemeClr val="bg1"/>
              </a:solidFill>
              <a:ea typeface="Roboto" panose="02000000000000000000" pitchFamily="2" charset="0"/>
            </a:endParaRPr>
          </a:p>
        </p:txBody>
      </p:sp>
      <p:sp>
        <p:nvSpPr>
          <p:cNvPr id="67" name="Oval 4"/>
          <p:cNvSpPr>
            <a:spLocks noChangeAspect="1"/>
          </p:cNvSpPr>
          <p:nvPr/>
        </p:nvSpPr>
        <p:spPr>
          <a:xfrm>
            <a:off x="8616281" y="3452856"/>
            <a:ext cx="450059" cy="45005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800" u="sng" dirty="0" smtClean="0">
                <a:solidFill>
                  <a:schemeClr val="bg1"/>
                </a:solidFill>
                <a:ea typeface="Roboto" panose="02000000000000000000" pitchFamily="2" charset="0"/>
              </a:rPr>
              <a:t>8</a:t>
            </a:r>
            <a:endParaRPr lang="id-ID" sz="2800" u="sng" kern="1200" dirty="0">
              <a:solidFill>
                <a:schemeClr val="bg1"/>
              </a:solidFill>
              <a:ea typeface="Roboto" panose="02000000000000000000" pitchFamily="2" charset="0"/>
            </a:endParaRPr>
          </a:p>
        </p:txBody>
      </p:sp>
      <p:sp>
        <p:nvSpPr>
          <p:cNvPr id="68" name="Oval 4"/>
          <p:cNvSpPr>
            <a:spLocks noChangeAspect="1"/>
          </p:cNvSpPr>
          <p:nvPr/>
        </p:nvSpPr>
        <p:spPr>
          <a:xfrm>
            <a:off x="8466070" y="4586810"/>
            <a:ext cx="717296" cy="45005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800" u="sng" dirty="0" smtClean="0">
                <a:solidFill>
                  <a:schemeClr val="bg1"/>
                </a:solidFill>
                <a:ea typeface="Roboto" panose="02000000000000000000" pitchFamily="2" charset="0"/>
              </a:rPr>
              <a:t>12</a:t>
            </a:r>
            <a:endParaRPr lang="id-ID" sz="2800" u="sng" kern="1200" dirty="0">
              <a:solidFill>
                <a:schemeClr val="bg1"/>
              </a:solidFill>
              <a:ea typeface="Roboto" panose="02000000000000000000" pitchFamily="2" charset="0"/>
            </a:endParaRPr>
          </a:p>
        </p:txBody>
      </p:sp>
    </p:spTree>
    <p:extLst>
      <p:ext uri="{BB962C8B-B14F-4D97-AF65-F5344CB8AC3E}">
        <p14:creationId xmlns:p14="http://schemas.microsoft.com/office/powerpoint/2010/main" val="389404929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53" presetClass="entr" presetSubtype="16" fill="hold" nodeType="withEffect">
                                  <p:stCondLst>
                                    <p:cond delay="200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Effect transition="in" filter="fade">
                                      <p:cBhvr>
                                        <p:cTn id="15" dur="500"/>
                                        <p:tgtEl>
                                          <p:spTgt spid="5"/>
                                        </p:tgtEl>
                                      </p:cBhvr>
                                    </p:animEffect>
                                  </p:childTnLst>
                                </p:cTn>
                              </p:par>
                              <p:par>
                                <p:cTn id="16" presetID="53" presetClass="entr" presetSubtype="16" fill="hold" nodeType="withEffect">
                                  <p:stCondLst>
                                    <p:cond delay="2000"/>
                                  </p:stCondLst>
                                  <p:childTnLst>
                                    <p:set>
                                      <p:cBhvr>
                                        <p:cTn id="17" dur="1" fill="hold">
                                          <p:stCondLst>
                                            <p:cond delay="0"/>
                                          </p:stCondLst>
                                        </p:cTn>
                                        <p:tgtEl>
                                          <p:spTgt spid="8"/>
                                        </p:tgtEl>
                                        <p:attrNameLst>
                                          <p:attrName>style.visibility</p:attrName>
                                        </p:attrNameLst>
                                      </p:cBhvr>
                                      <p:to>
                                        <p:strVal val="visible"/>
                                      </p:to>
                                    </p:set>
                                    <p:anim calcmode="lin" valueType="num">
                                      <p:cBhvr>
                                        <p:cTn id="18" dur="500" fill="hold"/>
                                        <p:tgtEl>
                                          <p:spTgt spid="8"/>
                                        </p:tgtEl>
                                        <p:attrNameLst>
                                          <p:attrName>ppt_w</p:attrName>
                                        </p:attrNameLst>
                                      </p:cBhvr>
                                      <p:tavLst>
                                        <p:tav tm="0">
                                          <p:val>
                                            <p:fltVal val="0"/>
                                          </p:val>
                                        </p:tav>
                                        <p:tav tm="100000">
                                          <p:val>
                                            <p:strVal val="#ppt_w"/>
                                          </p:val>
                                        </p:tav>
                                      </p:tavLst>
                                    </p:anim>
                                    <p:anim calcmode="lin" valueType="num">
                                      <p:cBhvr>
                                        <p:cTn id="19" dur="500" fill="hold"/>
                                        <p:tgtEl>
                                          <p:spTgt spid="8"/>
                                        </p:tgtEl>
                                        <p:attrNameLst>
                                          <p:attrName>ppt_h</p:attrName>
                                        </p:attrNameLst>
                                      </p:cBhvr>
                                      <p:tavLst>
                                        <p:tav tm="0">
                                          <p:val>
                                            <p:fltVal val="0"/>
                                          </p:val>
                                        </p:tav>
                                        <p:tav tm="100000">
                                          <p:val>
                                            <p:strVal val="#ppt_h"/>
                                          </p:val>
                                        </p:tav>
                                      </p:tavLst>
                                    </p:anim>
                                    <p:animEffect transition="in" filter="fade">
                                      <p:cBhvr>
                                        <p:cTn id="20" dur="500"/>
                                        <p:tgtEl>
                                          <p:spTgt spid="8"/>
                                        </p:tgtEl>
                                      </p:cBhvr>
                                    </p:animEffect>
                                  </p:childTnLst>
                                </p:cTn>
                              </p:par>
                              <p:par>
                                <p:cTn id="21" presetID="53" presetClass="entr" presetSubtype="16" fill="hold" nodeType="withEffect">
                                  <p:stCondLst>
                                    <p:cond delay="2000"/>
                                  </p:stCondLst>
                                  <p:childTnLst>
                                    <p:set>
                                      <p:cBhvr>
                                        <p:cTn id="22" dur="1" fill="hold">
                                          <p:stCondLst>
                                            <p:cond delay="0"/>
                                          </p:stCondLst>
                                        </p:cTn>
                                        <p:tgtEl>
                                          <p:spTgt spid="11"/>
                                        </p:tgtEl>
                                        <p:attrNameLst>
                                          <p:attrName>style.visibility</p:attrName>
                                        </p:attrNameLst>
                                      </p:cBhvr>
                                      <p:to>
                                        <p:strVal val="visible"/>
                                      </p:to>
                                    </p:set>
                                    <p:anim calcmode="lin" valueType="num">
                                      <p:cBhvr>
                                        <p:cTn id="23" dur="500" fill="hold"/>
                                        <p:tgtEl>
                                          <p:spTgt spid="11"/>
                                        </p:tgtEl>
                                        <p:attrNameLst>
                                          <p:attrName>ppt_w</p:attrName>
                                        </p:attrNameLst>
                                      </p:cBhvr>
                                      <p:tavLst>
                                        <p:tav tm="0">
                                          <p:val>
                                            <p:fltVal val="0"/>
                                          </p:val>
                                        </p:tav>
                                        <p:tav tm="100000">
                                          <p:val>
                                            <p:strVal val="#ppt_w"/>
                                          </p:val>
                                        </p:tav>
                                      </p:tavLst>
                                    </p:anim>
                                    <p:anim calcmode="lin" valueType="num">
                                      <p:cBhvr>
                                        <p:cTn id="24" dur="500" fill="hold"/>
                                        <p:tgtEl>
                                          <p:spTgt spid="11"/>
                                        </p:tgtEl>
                                        <p:attrNameLst>
                                          <p:attrName>ppt_h</p:attrName>
                                        </p:attrNameLst>
                                      </p:cBhvr>
                                      <p:tavLst>
                                        <p:tav tm="0">
                                          <p:val>
                                            <p:fltVal val="0"/>
                                          </p:val>
                                        </p:tav>
                                        <p:tav tm="100000">
                                          <p:val>
                                            <p:strVal val="#ppt_h"/>
                                          </p:val>
                                        </p:tav>
                                      </p:tavLst>
                                    </p:anim>
                                    <p:animEffect transition="in" filter="fade">
                                      <p:cBhvr>
                                        <p:cTn id="25" dur="500"/>
                                        <p:tgtEl>
                                          <p:spTgt spid="11"/>
                                        </p:tgtEl>
                                      </p:cBhvr>
                                    </p:animEffect>
                                  </p:childTnLst>
                                </p:cTn>
                              </p:par>
                              <p:par>
                                <p:cTn id="26" presetID="53" presetClass="entr" presetSubtype="16" fill="hold" nodeType="withEffect">
                                  <p:stCondLst>
                                    <p:cond delay="2000"/>
                                  </p:stCondLst>
                                  <p:childTnLst>
                                    <p:set>
                                      <p:cBhvr>
                                        <p:cTn id="27" dur="1" fill="hold">
                                          <p:stCondLst>
                                            <p:cond delay="0"/>
                                          </p:stCondLst>
                                        </p:cTn>
                                        <p:tgtEl>
                                          <p:spTgt spid="14"/>
                                        </p:tgtEl>
                                        <p:attrNameLst>
                                          <p:attrName>style.visibility</p:attrName>
                                        </p:attrNameLst>
                                      </p:cBhvr>
                                      <p:to>
                                        <p:strVal val="visible"/>
                                      </p:to>
                                    </p:set>
                                    <p:anim calcmode="lin" valueType="num">
                                      <p:cBhvr>
                                        <p:cTn id="28" dur="500" fill="hold"/>
                                        <p:tgtEl>
                                          <p:spTgt spid="14"/>
                                        </p:tgtEl>
                                        <p:attrNameLst>
                                          <p:attrName>ppt_w</p:attrName>
                                        </p:attrNameLst>
                                      </p:cBhvr>
                                      <p:tavLst>
                                        <p:tav tm="0">
                                          <p:val>
                                            <p:fltVal val="0"/>
                                          </p:val>
                                        </p:tav>
                                        <p:tav tm="100000">
                                          <p:val>
                                            <p:strVal val="#ppt_w"/>
                                          </p:val>
                                        </p:tav>
                                      </p:tavLst>
                                    </p:anim>
                                    <p:anim calcmode="lin" valueType="num">
                                      <p:cBhvr>
                                        <p:cTn id="29" dur="500" fill="hold"/>
                                        <p:tgtEl>
                                          <p:spTgt spid="14"/>
                                        </p:tgtEl>
                                        <p:attrNameLst>
                                          <p:attrName>ppt_h</p:attrName>
                                        </p:attrNameLst>
                                      </p:cBhvr>
                                      <p:tavLst>
                                        <p:tav tm="0">
                                          <p:val>
                                            <p:fltVal val="0"/>
                                          </p:val>
                                        </p:tav>
                                        <p:tav tm="100000">
                                          <p:val>
                                            <p:strVal val="#ppt_h"/>
                                          </p:val>
                                        </p:tav>
                                      </p:tavLst>
                                    </p:anim>
                                    <p:animEffect transition="in" filter="fade">
                                      <p:cBhvr>
                                        <p:cTn id="30" dur="500"/>
                                        <p:tgtEl>
                                          <p:spTgt spid="14"/>
                                        </p:tgtEl>
                                      </p:cBhvr>
                                    </p:animEffect>
                                  </p:childTnLst>
                                </p:cTn>
                              </p:par>
                              <p:par>
                                <p:cTn id="31" presetID="53" presetClass="entr" presetSubtype="16" fill="hold" nodeType="withEffect">
                                  <p:stCondLst>
                                    <p:cond delay="2000"/>
                                  </p:stCondLst>
                                  <p:childTnLst>
                                    <p:set>
                                      <p:cBhvr>
                                        <p:cTn id="32" dur="1" fill="hold">
                                          <p:stCondLst>
                                            <p:cond delay="0"/>
                                          </p:stCondLst>
                                        </p:cTn>
                                        <p:tgtEl>
                                          <p:spTgt spid="20"/>
                                        </p:tgtEl>
                                        <p:attrNameLst>
                                          <p:attrName>style.visibility</p:attrName>
                                        </p:attrNameLst>
                                      </p:cBhvr>
                                      <p:to>
                                        <p:strVal val="visible"/>
                                      </p:to>
                                    </p:set>
                                    <p:anim calcmode="lin" valueType="num">
                                      <p:cBhvr>
                                        <p:cTn id="33" dur="500" fill="hold"/>
                                        <p:tgtEl>
                                          <p:spTgt spid="20"/>
                                        </p:tgtEl>
                                        <p:attrNameLst>
                                          <p:attrName>ppt_w</p:attrName>
                                        </p:attrNameLst>
                                      </p:cBhvr>
                                      <p:tavLst>
                                        <p:tav tm="0">
                                          <p:val>
                                            <p:fltVal val="0"/>
                                          </p:val>
                                        </p:tav>
                                        <p:tav tm="100000">
                                          <p:val>
                                            <p:strVal val="#ppt_w"/>
                                          </p:val>
                                        </p:tav>
                                      </p:tavLst>
                                    </p:anim>
                                    <p:anim calcmode="lin" valueType="num">
                                      <p:cBhvr>
                                        <p:cTn id="34" dur="500" fill="hold"/>
                                        <p:tgtEl>
                                          <p:spTgt spid="20"/>
                                        </p:tgtEl>
                                        <p:attrNameLst>
                                          <p:attrName>ppt_h</p:attrName>
                                        </p:attrNameLst>
                                      </p:cBhvr>
                                      <p:tavLst>
                                        <p:tav tm="0">
                                          <p:val>
                                            <p:fltVal val="0"/>
                                          </p:val>
                                        </p:tav>
                                        <p:tav tm="100000">
                                          <p:val>
                                            <p:strVal val="#ppt_h"/>
                                          </p:val>
                                        </p:tav>
                                      </p:tavLst>
                                    </p:anim>
                                    <p:animEffect transition="in" filter="fade">
                                      <p:cBhvr>
                                        <p:cTn id="35" dur="500"/>
                                        <p:tgtEl>
                                          <p:spTgt spid="20"/>
                                        </p:tgtEl>
                                      </p:cBhvr>
                                    </p:animEffect>
                                  </p:childTnLst>
                                </p:cTn>
                              </p:par>
                              <p:par>
                                <p:cTn id="36" presetID="53" presetClass="entr" presetSubtype="16" fill="hold" nodeType="withEffect">
                                  <p:stCondLst>
                                    <p:cond delay="2000"/>
                                  </p:stCondLst>
                                  <p:childTnLst>
                                    <p:set>
                                      <p:cBhvr>
                                        <p:cTn id="37" dur="1" fill="hold">
                                          <p:stCondLst>
                                            <p:cond delay="0"/>
                                          </p:stCondLst>
                                        </p:cTn>
                                        <p:tgtEl>
                                          <p:spTgt spid="17"/>
                                        </p:tgtEl>
                                        <p:attrNameLst>
                                          <p:attrName>style.visibility</p:attrName>
                                        </p:attrNameLst>
                                      </p:cBhvr>
                                      <p:to>
                                        <p:strVal val="visible"/>
                                      </p:to>
                                    </p:set>
                                    <p:anim calcmode="lin" valueType="num">
                                      <p:cBhvr>
                                        <p:cTn id="38" dur="500" fill="hold"/>
                                        <p:tgtEl>
                                          <p:spTgt spid="17"/>
                                        </p:tgtEl>
                                        <p:attrNameLst>
                                          <p:attrName>ppt_w</p:attrName>
                                        </p:attrNameLst>
                                      </p:cBhvr>
                                      <p:tavLst>
                                        <p:tav tm="0">
                                          <p:val>
                                            <p:fltVal val="0"/>
                                          </p:val>
                                        </p:tav>
                                        <p:tav tm="100000">
                                          <p:val>
                                            <p:strVal val="#ppt_w"/>
                                          </p:val>
                                        </p:tav>
                                      </p:tavLst>
                                    </p:anim>
                                    <p:anim calcmode="lin" valueType="num">
                                      <p:cBhvr>
                                        <p:cTn id="39" dur="500" fill="hold"/>
                                        <p:tgtEl>
                                          <p:spTgt spid="17"/>
                                        </p:tgtEl>
                                        <p:attrNameLst>
                                          <p:attrName>ppt_h</p:attrName>
                                        </p:attrNameLst>
                                      </p:cBhvr>
                                      <p:tavLst>
                                        <p:tav tm="0">
                                          <p:val>
                                            <p:fltVal val="0"/>
                                          </p:val>
                                        </p:tav>
                                        <p:tav tm="100000">
                                          <p:val>
                                            <p:strVal val="#ppt_h"/>
                                          </p:val>
                                        </p:tav>
                                      </p:tavLst>
                                    </p:anim>
                                    <p:animEffect transition="in" filter="fade">
                                      <p:cBhvr>
                                        <p:cTn id="40" dur="500"/>
                                        <p:tgtEl>
                                          <p:spTgt spid="17"/>
                                        </p:tgtEl>
                                      </p:cBhvr>
                                    </p:animEffect>
                                  </p:childTnLst>
                                </p:cTn>
                              </p:par>
                              <p:par>
                                <p:cTn id="41" presetID="53" presetClass="entr" presetSubtype="16" fill="hold" nodeType="withEffect">
                                  <p:stCondLst>
                                    <p:cond delay="2000"/>
                                  </p:stCondLst>
                                  <p:childTnLst>
                                    <p:set>
                                      <p:cBhvr>
                                        <p:cTn id="42" dur="1" fill="hold">
                                          <p:stCondLst>
                                            <p:cond delay="0"/>
                                          </p:stCondLst>
                                        </p:cTn>
                                        <p:tgtEl>
                                          <p:spTgt spid="23"/>
                                        </p:tgtEl>
                                        <p:attrNameLst>
                                          <p:attrName>style.visibility</p:attrName>
                                        </p:attrNameLst>
                                      </p:cBhvr>
                                      <p:to>
                                        <p:strVal val="visible"/>
                                      </p:to>
                                    </p:set>
                                    <p:anim calcmode="lin" valueType="num">
                                      <p:cBhvr>
                                        <p:cTn id="43" dur="500" fill="hold"/>
                                        <p:tgtEl>
                                          <p:spTgt spid="23"/>
                                        </p:tgtEl>
                                        <p:attrNameLst>
                                          <p:attrName>ppt_w</p:attrName>
                                        </p:attrNameLst>
                                      </p:cBhvr>
                                      <p:tavLst>
                                        <p:tav tm="0">
                                          <p:val>
                                            <p:fltVal val="0"/>
                                          </p:val>
                                        </p:tav>
                                        <p:tav tm="100000">
                                          <p:val>
                                            <p:strVal val="#ppt_w"/>
                                          </p:val>
                                        </p:tav>
                                      </p:tavLst>
                                    </p:anim>
                                    <p:anim calcmode="lin" valueType="num">
                                      <p:cBhvr>
                                        <p:cTn id="44" dur="500" fill="hold"/>
                                        <p:tgtEl>
                                          <p:spTgt spid="23"/>
                                        </p:tgtEl>
                                        <p:attrNameLst>
                                          <p:attrName>ppt_h</p:attrName>
                                        </p:attrNameLst>
                                      </p:cBhvr>
                                      <p:tavLst>
                                        <p:tav tm="0">
                                          <p:val>
                                            <p:fltVal val="0"/>
                                          </p:val>
                                        </p:tav>
                                        <p:tav tm="100000">
                                          <p:val>
                                            <p:strVal val="#ppt_h"/>
                                          </p:val>
                                        </p:tav>
                                      </p:tavLst>
                                    </p:anim>
                                    <p:animEffect transition="in" filter="fade">
                                      <p:cBhvr>
                                        <p:cTn id="45" dur="500"/>
                                        <p:tgtEl>
                                          <p:spTgt spid="23"/>
                                        </p:tgtEl>
                                      </p:cBhvr>
                                    </p:animEffect>
                                  </p:childTnLst>
                                </p:cTn>
                              </p:par>
                              <p:par>
                                <p:cTn id="46" presetID="53" presetClass="entr" presetSubtype="16" fill="hold" nodeType="withEffect">
                                  <p:stCondLst>
                                    <p:cond delay="2000"/>
                                  </p:stCondLst>
                                  <p:childTnLst>
                                    <p:set>
                                      <p:cBhvr>
                                        <p:cTn id="47" dur="1" fill="hold">
                                          <p:stCondLst>
                                            <p:cond delay="0"/>
                                          </p:stCondLst>
                                        </p:cTn>
                                        <p:tgtEl>
                                          <p:spTgt spid="26"/>
                                        </p:tgtEl>
                                        <p:attrNameLst>
                                          <p:attrName>style.visibility</p:attrName>
                                        </p:attrNameLst>
                                      </p:cBhvr>
                                      <p:to>
                                        <p:strVal val="visible"/>
                                      </p:to>
                                    </p:set>
                                    <p:anim calcmode="lin" valueType="num">
                                      <p:cBhvr>
                                        <p:cTn id="48" dur="500" fill="hold"/>
                                        <p:tgtEl>
                                          <p:spTgt spid="26"/>
                                        </p:tgtEl>
                                        <p:attrNameLst>
                                          <p:attrName>ppt_w</p:attrName>
                                        </p:attrNameLst>
                                      </p:cBhvr>
                                      <p:tavLst>
                                        <p:tav tm="0">
                                          <p:val>
                                            <p:fltVal val="0"/>
                                          </p:val>
                                        </p:tav>
                                        <p:tav tm="100000">
                                          <p:val>
                                            <p:strVal val="#ppt_w"/>
                                          </p:val>
                                        </p:tav>
                                      </p:tavLst>
                                    </p:anim>
                                    <p:anim calcmode="lin" valueType="num">
                                      <p:cBhvr>
                                        <p:cTn id="49" dur="500" fill="hold"/>
                                        <p:tgtEl>
                                          <p:spTgt spid="26"/>
                                        </p:tgtEl>
                                        <p:attrNameLst>
                                          <p:attrName>ppt_h</p:attrName>
                                        </p:attrNameLst>
                                      </p:cBhvr>
                                      <p:tavLst>
                                        <p:tav tm="0">
                                          <p:val>
                                            <p:fltVal val="0"/>
                                          </p:val>
                                        </p:tav>
                                        <p:tav tm="100000">
                                          <p:val>
                                            <p:strVal val="#ppt_h"/>
                                          </p:val>
                                        </p:tav>
                                      </p:tavLst>
                                    </p:anim>
                                    <p:animEffect transition="in" filter="fade">
                                      <p:cBhvr>
                                        <p:cTn id="50" dur="500"/>
                                        <p:tgtEl>
                                          <p:spTgt spid="26"/>
                                        </p:tgtEl>
                                      </p:cBhvr>
                                    </p:animEffect>
                                  </p:childTnLst>
                                </p:cTn>
                              </p:par>
                              <p:par>
                                <p:cTn id="51" presetID="53" presetClass="entr" presetSubtype="16" fill="hold" nodeType="withEffect">
                                  <p:stCondLst>
                                    <p:cond delay="2000"/>
                                  </p:stCondLst>
                                  <p:childTnLst>
                                    <p:set>
                                      <p:cBhvr>
                                        <p:cTn id="52" dur="1" fill="hold">
                                          <p:stCondLst>
                                            <p:cond delay="0"/>
                                          </p:stCondLst>
                                        </p:cTn>
                                        <p:tgtEl>
                                          <p:spTgt spid="29"/>
                                        </p:tgtEl>
                                        <p:attrNameLst>
                                          <p:attrName>style.visibility</p:attrName>
                                        </p:attrNameLst>
                                      </p:cBhvr>
                                      <p:to>
                                        <p:strVal val="visible"/>
                                      </p:to>
                                    </p:set>
                                    <p:anim calcmode="lin" valueType="num">
                                      <p:cBhvr>
                                        <p:cTn id="53" dur="500" fill="hold"/>
                                        <p:tgtEl>
                                          <p:spTgt spid="29"/>
                                        </p:tgtEl>
                                        <p:attrNameLst>
                                          <p:attrName>ppt_w</p:attrName>
                                        </p:attrNameLst>
                                      </p:cBhvr>
                                      <p:tavLst>
                                        <p:tav tm="0">
                                          <p:val>
                                            <p:fltVal val="0"/>
                                          </p:val>
                                        </p:tav>
                                        <p:tav tm="100000">
                                          <p:val>
                                            <p:strVal val="#ppt_w"/>
                                          </p:val>
                                        </p:tav>
                                      </p:tavLst>
                                    </p:anim>
                                    <p:anim calcmode="lin" valueType="num">
                                      <p:cBhvr>
                                        <p:cTn id="54" dur="500" fill="hold"/>
                                        <p:tgtEl>
                                          <p:spTgt spid="29"/>
                                        </p:tgtEl>
                                        <p:attrNameLst>
                                          <p:attrName>ppt_h</p:attrName>
                                        </p:attrNameLst>
                                      </p:cBhvr>
                                      <p:tavLst>
                                        <p:tav tm="0">
                                          <p:val>
                                            <p:fltVal val="0"/>
                                          </p:val>
                                        </p:tav>
                                        <p:tav tm="100000">
                                          <p:val>
                                            <p:strVal val="#ppt_h"/>
                                          </p:val>
                                        </p:tav>
                                      </p:tavLst>
                                    </p:anim>
                                    <p:animEffect transition="in" filter="fade">
                                      <p:cBhvr>
                                        <p:cTn id="55" dur="500"/>
                                        <p:tgtEl>
                                          <p:spTgt spid="29"/>
                                        </p:tgtEl>
                                      </p:cBhvr>
                                    </p:animEffect>
                                  </p:childTnLst>
                                </p:cTn>
                              </p:par>
                              <p:par>
                                <p:cTn id="56" presetID="53" presetClass="entr" presetSubtype="16" fill="hold" nodeType="withEffect">
                                  <p:stCondLst>
                                    <p:cond delay="2000"/>
                                  </p:stCondLst>
                                  <p:childTnLst>
                                    <p:set>
                                      <p:cBhvr>
                                        <p:cTn id="57" dur="1" fill="hold">
                                          <p:stCondLst>
                                            <p:cond delay="0"/>
                                          </p:stCondLst>
                                        </p:cTn>
                                        <p:tgtEl>
                                          <p:spTgt spid="32"/>
                                        </p:tgtEl>
                                        <p:attrNameLst>
                                          <p:attrName>style.visibility</p:attrName>
                                        </p:attrNameLst>
                                      </p:cBhvr>
                                      <p:to>
                                        <p:strVal val="visible"/>
                                      </p:to>
                                    </p:set>
                                    <p:anim calcmode="lin" valueType="num">
                                      <p:cBhvr>
                                        <p:cTn id="58" dur="500" fill="hold"/>
                                        <p:tgtEl>
                                          <p:spTgt spid="32"/>
                                        </p:tgtEl>
                                        <p:attrNameLst>
                                          <p:attrName>ppt_w</p:attrName>
                                        </p:attrNameLst>
                                      </p:cBhvr>
                                      <p:tavLst>
                                        <p:tav tm="0">
                                          <p:val>
                                            <p:fltVal val="0"/>
                                          </p:val>
                                        </p:tav>
                                        <p:tav tm="100000">
                                          <p:val>
                                            <p:strVal val="#ppt_w"/>
                                          </p:val>
                                        </p:tav>
                                      </p:tavLst>
                                    </p:anim>
                                    <p:anim calcmode="lin" valueType="num">
                                      <p:cBhvr>
                                        <p:cTn id="59" dur="500" fill="hold"/>
                                        <p:tgtEl>
                                          <p:spTgt spid="32"/>
                                        </p:tgtEl>
                                        <p:attrNameLst>
                                          <p:attrName>ppt_h</p:attrName>
                                        </p:attrNameLst>
                                      </p:cBhvr>
                                      <p:tavLst>
                                        <p:tav tm="0">
                                          <p:val>
                                            <p:fltVal val="0"/>
                                          </p:val>
                                        </p:tav>
                                        <p:tav tm="100000">
                                          <p:val>
                                            <p:strVal val="#ppt_h"/>
                                          </p:val>
                                        </p:tav>
                                      </p:tavLst>
                                    </p:anim>
                                    <p:animEffect transition="in" filter="fade">
                                      <p:cBhvr>
                                        <p:cTn id="60" dur="500"/>
                                        <p:tgtEl>
                                          <p:spTgt spid="32"/>
                                        </p:tgtEl>
                                      </p:cBhvr>
                                    </p:animEffect>
                                  </p:childTnLst>
                                </p:cTn>
                              </p:par>
                              <p:par>
                                <p:cTn id="61" presetID="53" presetClass="entr" presetSubtype="16" fill="hold" nodeType="withEffect">
                                  <p:stCondLst>
                                    <p:cond delay="2000"/>
                                  </p:stCondLst>
                                  <p:childTnLst>
                                    <p:set>
                                      <p:cBhvr>
                                        <p:cTn id="62" dur="1" fill="hold">
                                          <p:stCondLst>
                                            <p:cond delay="0"/>
                                          </p:stCondLst>
                                        </p:cTn>
                                        <p:tgtEl>
                                          <p:spTgt spid="38"/>
                                        </p:tgtEl>
                                        <p:attrNameLst>
                                          <p:attrName>style.visibility</p:attrName>
                                        </p:attrNameLst>
                                      </p:cBhvr>
                                      <p:to>
                                        <p:strVal val="visible"/>
                                      </p:to>
                                    </p:set>
                                    <p:anim calcmode="lin" valueType="num">
                                      <p:cBhvr>
                                        <p:cTn id="63" dur="500" fill="hold"/>
                                        <p:tgtEl>
                                          <p:spTgt spid="38"/>
                                        </p:tgtEl>
                                        <p:attrNameLst>
                                          <p:attrName>ppt_w</p:attrName>
                                        </p:attrNameLst>
                                      </p:cBhvr>
                                      <p:tavLst>
                                        <p:tav tm="0">
                                          <p:val>
                                            <p:fltVal val="0"/>
                                          </p:val>
                                        </p:tav>
                                        <p:tav tm="100000">
                                          <p:val>
                                            <p:strVal val="#ppt_w"/>
                                          </p:val>
                                        </p:tav>
                                      </p:tavLst>
                                    </p:anim>
                                    <p:anim calcmode="lin" valueType="num">
                                      <p:cBhvr>
                                        <p:cTn id="64" dur="500" fill="hold"/>
                                        <p:tgtEl>
                                          <p:spTgt spid="38"/>
                                        </p:tgtEl>
                                        <p:attrNameLst>
                                          <p:attrName>ppt_h</p:attrName>
                                        </p:attrNameLst>
                                      </p:cBhvr>
                                      <p:tavLst>
                                        <p:tav tm="0">
                                          <p:val>
                                            <p:fltVal val="0"/>
                                          </p:val>
                                        </p:tav>
                                        <p:tav tm="100000">
                                          <p:val>
                                            <p:strVal val="#ppt_h"/>
                                          </p:val>
                                        </p:tav>
                                      </p:tavLst>
                                    </p:anim>
                                    <p:animEffect transition="in" filter="fade">
                                      <p:cBhvr>
                                        <p:cTn id="65" dur="500"/>
                                        <p:tgtEl>
                                          <p:spTgt spid="38"/>
                                        </p:tgtEl>
                                      </p:cBhvr>
                                    </p:animEffect>
                                  </p:childTnLst>
                                </p:cTn>
                              </p:par>
                              <p:par>
                                <p:cTn id="66" presetID="53" presetClass="entr" presetSubtype="16" fill="hold" nodeType="withEffect">
                                  <p:stCondLst>
                                    <p:cond delay="2000"/>
                                  </p:stCondLst>
                                  <p:childTnLst>
                                    <p:set>
                                      <p:cBhvr>
                                        <p:cTn id="67" dur="1" fill="hold">
                                          <p:stCondLst>
                                            <p:cond delay="0"/>
                                          </p:stCondLst>
                                        </p:cTn>
                                        <p:tgtEl>
                                          <p:spTgt spid="35"/>
                                        </p:tgtEl>
                                        <p:attrNameLst>
                                          <p:attrName>style.visibility</p:attrName>
                                        </p:attrNameLst>
                                      </p:cBhvr>
                                      <p:to>
                                        <p:strVal val="visible"/>
                                      </p:to>
                                    </p:set>
                                    <p:anim calcmode="lin" valueType="num">
                                      <p:cBhvr>
                                        <p:cTn id="68" dur="500" fill="hold"/>
                                        <p:tgtEl>
                                          <p:spTgt spid="35"/>
                                        </p:tgtEl>
                                        <p:attrNameLst>
                                          <p:attrName>ppt_w</p:attrName>
                                        </p:attrNameLst>
                                      </p:cBhvr>
                                      <p:tavLst>
                                        <p:tav tm="0">
                                          <p:val>
                                            <p:fltVal val="0"/>
                                          </p:val>
                                        </p:tav>
                                        <p:tav tm="100000">
                                          <p:val>
                                            <p:strVal val="#ppt_w"/>
                                          </p:val>
                                        </p:tav>
                                      </p:tavLst>
                                    </p:anim>
                                    <p:anim calcmode="lin" valueType="num">
                                      <p:cBhvr>
                                        <p:cTn id="69" dur="500" fill="hold"/>
                                        <p:tgtEl>
                                          <p:spTgt spid="35"/>
                                        </p:tgtEl>
                                        <p:attrNameLst>
                                          <p:attrName>ppt_h</p:attrName>
                                        </p:attrNameLst>
                                      </p:cBhvr>
                                      <p:tavLst>
                                        <p:tav tm="0">
                                          <p:val>
                                            <p:fltVal val="0"/>
                                          </p:val>
                                        </p:tav>
                                        <p:tav tm="100000">
                                          <p:val>
                                            <p:strVal val="#ppt_h"/>
                                          </p:val>
                                        </p:tav>
                                      </p:tavLst>
                                    </p:anim>
                                    <p:animEffect transition="in" filter="fade">
                                      <p:cBhvr>
                                        <p:cTn id="70" dur="500"/>
                                        <p:tgtEl>
                                          <p:spTgt spid="35"/>
                                        </p:tgtEl>
                                      </p:cBhvr>
                                    </p:animEffect>
                                  </p:childTnLst>
                                </p:cTn>
                              </p:par>
                              <p:par>
                                <p:cTn id="71" presetID="2" presetClass="entr" presetSubtype="2" fill="hold" nodeType="withEffect">
                                  <p:stCondLst>
                                    <p:cond delay="2500"/>
                                  </p:stCondLst>
                                  <p:childTnLst>
                                    <p:set>
                                      <p:cBhvr>
                                        <p:cTn id="72" dur="1" fill="hold">
                                          <p:stCondLst>
                                            <p:cond delay="0"/>
                                          </p:stCondLst>
                                        </p:cTn>
                                        <p:tgtEl>
                                          <p:spTgt spid="41"/>
                                        </p:tgtEl>
                                        <p:attrNameLst>
                                          <p:attrName>style.visibility</p:attrName>
                                        </p:attrNameLst>
                                      </p:cBhvr>
                                      <p:to>
                                        <p:strVal val="visible"/>
                                      </p:to>
                                    </p:set>
                                    <p:anim calcmode="lin" valueType="num">
                                      <p:cBhvr additive="base">
                                        <p:cTn id="73" dur="500" fill="hold"/>
                                        <p:tgtEl>
                                          <p:spTgt spid="41"/>
                                        </p:tgtEl>
                                        <p:attrNameLst>
                                          <p:attrName>ppt_x</p:attrName>
                                        </p:attrNameLst>
                                      </p:cBhvr>
                                      <p:tavLst>
                                        <p:tav tm="0">
                                          <p:val>
                                            <p:strVal val="1+#ppt_w/2"/>
                                          </p:val>
                                        </p:tav>
                                        <p:tav tm="100000">
                                          <p:val>
                                            <p:strVal val="#ppt_x"/>
                                          </p:val>
                                        </p:tav>
                                      </p:tavLst>
                                    </p:anim>
                                    <p:anim calcmode="lin" valueType="num">
                                      <p:cBhvr additive="base">
                                        <p:cTn id="74" dur="500" fill="hold"/>
                                        <p:tgtEl>
                                          <p:spTgt spid="41"/>
                                        </p:tgtEl>
                                        <p:attrNameLst>
                                          <p:attrName>ppt_y</p:attrName>
                                        </p:attrNameLst>
                                      </p:cBhvr>
                                      <p:tavLst>
                                        <p:tav tm="0">
                                          <p:val>
                                            <p:strVal val="#ppt_y"/>
                                          </p:val>
                                        </p:tav>
                                        <p:tav tm="100000">
                                          <p:val>
                                            <p:strVal val="#ppt_y"/>
                                          </p:val>
                                        </p:tav>
                                      </p:tavLst>
                                    </p:anim>
                                  </p:childTnLst>
                                </p:cTn>
                              </p:par>
                              <p:par>
                                <p:cTn id="75" presetID="2" presetClass="entr" presetSubtype="2" fill="hold" nodeType="withEffect">
                                  <p:stCondLst>
                                    <p:cond delay="2500"/>
                                  </p:stCondLst>
                                  <p:childTnLst>
                                    <p:set>
                                      <p:cBhvr>
                                        <p:cTn id="76" dur="1" fill="hold">
                                          <p:stCondLst>
                                            <p:cond delay="0"/>
                                          </p:stCondLst>
                                        </p:cTn>
                                        <p:tgtEl>
                                          <p:spTgt spid="45"/>
                                        </p:tgtEl>
                                        <p:attrNameLst>
                                          <p:attrName>style.visibility</p:attrName>
                                        </p:attrNameLst>
                                      </p:cBhvr>
                                      <p:to>
                                        <p:strVal val="visible"/>
                                      </p:to>
                                    </p:set>
                                    <p:anim calcmode="lin" valueType="num">
                                      <p:cBhvr additive="base">
                                        <p:cTn id="77" dur="500" fill="hold"/>
                                        <p:tgtEl>
                                          <p:spTgt spid="45"/>
                                        </p:tgtEl>
                                        <p:attrNameLst>
                                          <p:attrName>ppt_x</p:attrName>
                                        </p:attrNameLst>
                                      </p:cBhvr>
                                      <p:tavLst>
                                        <p:tav tm="0">
                                          <p:val>
                                            <p:strVal val="1+#ppt_w/2"/>
                                          </p:val>
                                        </p:tav>
                                        <p:tav tm="100000">
                                          <p:val>
                                            <p:strVal val="#ppt_x"/>
                                          </p:val>
                                        </p:tav>
                                      </p:tavLst>
                                    </p:anim>
                                    <p:anim calcmode="lin" valueType="num">
                                      <p:cBhvr additive="base">
                                        <p:cTn id="78" dur="500" fill="hold"/>
                                        <p:tgtEl>
                                          <p:spTgt spid="45"/>
                                        </p:tgtEl>
                                        <p:attrNameLst>
                                          <p:attrName>ppt_y</p:attrName>
                                        </p:attrNameLst>
                                      </p:cBhvr>
                                      <p:tavLst>
                                        <p:tav tm="0">
                                          <p:val>
                                            <p:strVal val="#ppt_y"/>
                                          </p:val>
                                        </p:tav>
                                        <p:tav tm="100000">
                                          <p:val>
                                            <p:strVal val="#ppt_y"/>
                                          </p:val>
                                        </p:tav>
                                      </p:tavLst>
                                    </p:anim>
                                  </p:childTnLst>
                                </p:cTn>
                              </p:par>
                              <p:par>
                                <p:cTn id="79" presetID="2" presetClass="entr" presetSubtype="2" fill="hold" nodeType="withEffect">
                                  <p:stCondLst>
                                    <p:cond delay="2500"/>
                                  </p:stCondLst>
                                  <p:childTnLst>
                                    <p:set>
                                      <p:cBhvr>
                                        <p:cTn id="80" dur="1" fill="hold">
                                          <p:stCondLst>
                                            <p:cond delay="0"/>
                                          </p:stCondLst>
                                        </p:cTn>
                                        <p:tgtEl>
                                          <p:spTgt spid="49"/>
                                        </p:tgtEl>
                                        <p:attrNameLst>
                                          <p:attrName>style.visibility</p:attrName>
                                        </p:attrNameLst>
                                      </p:cBhvr>
                                      <p:to>
                                        <p:strVal val="visible"/>
                                      </p:to>
                                    </p:set>
                                    <p:anim calcmode="lin" valueType="num">
                                      <p:cBhvr additive="base">
                                        <p:cTn id="81" dur="500" fill="hold"/>
                                        <p:tgtEl>
                                          <p:spTgt spid="49"/>
                                        </p:tgtEl>
                                        <p:attrNameLst>
                                          <p:attrName>ppt_x</p:attrName>
                                        </p:attrNameLst>
                                      </p:cBhvr>
                                      <p:tavLst>
                                        <p:tav tm="0">
                                          <p:val>
                                            <p:strVal val="1+#ppt_w/2"/>
                                          </p:val>
                                        </p:tav>
                                        <p:tav tm="100000">
                                          <p:val>
                                            <p:strVal val="#ppt_x"/>
                                          </p:val>
                                        </p:tav>
                                      </p:tavLst>
                                    </p:anim>
                                    <p:anim calcmode="lin" valueType="num">
                                      <p:cBhvr additive="base">
                                        <p:cTn id="82" dur="500" fill="hold"/>
                                        <p:tgtEl>
                                          <p:spTgt spid="49"/>
                                        </p:tgtEl>
                                        <p:attrNameLst>
                                          <p:attrName>ppt_y</p:attrName>
                                        </p:attrNameLst>
                                      </p:cBhvr>
                                      <p:tavLst>
                                        <p:tav tm="0">
                                          <p:val>
                                            <p:strVal val="#ppt_y"/>
                                          </p:val>
                                        </p:tav>
                                        <p:tav tm="100000">
                                          <p:val>
                                            <p:strVal val="#ppt_y"/>
                                          </p:val>
                                        </p:tav>
                                      </p:tavLst>
                                    </p:anim>
                                  </p:childTnLst>
                                </p:cTn>
                              </p:par>
                              <p:par>
                                <p:cTn id="83" presetID="2" presetClass="entr" presetSubtype="2" fill="hold" nodeType="withEffect">
                                  <p:stCondLst>
                                    <p:cond delay="2500"/>
                                  </p:stCondLst>
                                  <p:childTnLst>
                                    <p:set>
                                      <p:cBhvr>
                                        <p:cTn id="84" dur="1" fill="hold">
                                          <p:stCondLst>
                                            <p:cond delay="0"/>
                                          </p:stCondLst>
                                        </p:cTn>
                                        <p:tgtEl>
                                          <p:spTgt spid="53"/>
                                        </p:tgtEl>
                                        <p:attrNameLst>
                                          <p:attrName>style.visibility</p:attrName>
                                        </p:attrNameLst>
                                      </p:cBhvr>
                                      <p:to>
                                        <p:strVal val="visible"/>
                                      </p:to>
                                    </p:set>
                                    <p:anim calcmode="lin" valueType="num">
                                      <p:cBhvr additive="base">
                                        <p:cTn id="85" dur="500" fill="hold"/>
                                        <p:tgtEl>
                                          <p:spTgt spid="53"/>
                                        </p:tgtEl>
                                        <p:attrNameLst>
                                          <p:attrName>ppt_x</p:attrName>
                                        </p:attrNameLst>
                                      </p:cBhvr>
                                      <p:tavLst>
                                        <p:tav tm="0">
                                          <p:val>
                                            <p:strVal val="1+#ppt_w/2"/>
                                          </p:val>
                                        </p:tav>
                                        <p:tav tm="100000">
                                          <p:val>
                                            <p:strVal val="#ppt_x"/>
                                          </p:val>
                                        </p:tav>
                                      </p:tavLst>
                                    </p:anim>
                                    <p:anim calcmode="lin" valueType="num">
                                      <p:cBhvr additive="base">
                                        <p:cTn id="86" dur="500" fill="hold"/>
                                        <p:tgtEl>
                                          <p:spTgt spid="53"/>
                                        </p:tgtEl>
                                        <p:attrNameLst>
                                          <p:attrName>ppt_y</p:attrName>
                                        </p:attrNameLst>
                                      </p:cBhvr>
                                      <p:tavLst>
                                        <p:tav tm="0">
                                          <p:val>
                                            <p:strVal val="#ppt_y"/>
                                          </p:val>
                                        </p:tav>
                                        <p:tav tm="100000">
                                          <p:val>
                                            <p:strVal val="#ppt_y"/>
                                          </p:val>
                                        </p:tav>
                                      </p:tavLst>
                                    </p:anim>
                                  </p:childTnLst>
                                </p:cTn>
                              </p:par>
                              <p:par>
                                <p:cTn id="87" presetID="53" presetClass="entr" presetSubtype="16" fill="hold" grpId="0" nodeType="withEffect">
                                  <p:stCondLst>
                                    <p:cond delay="3500"/>
                                  </p:stCondLst>
                                  <p:childTnLst>
                                    <p:set>
                                      <p:cBhvr>
                                        <p:cTn id="88" dur="1" fill="hold">
                                          <p:stCondLst>
                                            <p:cond delay="0"/>
                                          </p:stCondLst>
                                        </p:cTn>
                                        <p:tgtEl>
                                          <p:spTgt spid="57"/>
                                        </p:tgtEl>
                                        <p:attrNameLst>
                                          <p:attrName>style.visibility</p:attrName>
                                        </p:attrNameLst>
                                      </p:cBhvr>
                                      <p:to>
                                        <p:strVal val="visible"/>
                                      </p:to>
                                    </p:set>
                                    <p:anim calcmode="lin" valueType="num">
                                      <p:cBhvr>
                                        <p:cTn id="89" dur="500" fill="hold"/>
                                        <p:tgtEl>
                                          <p:spTgt spid="57"/>
                                        </p:tgtEl>
                                        <p:attrNameLst>
                                          <p:attrName>ppt_w</p:attrName>
                                        </p:attrNameLst>
                                      </p:cBhvr>
                                      <p:tavLst>
                                        <p:tav tm="0">
                                          <p:val>
                                            <p:fltVal val="0"/>
                                          </p:val>
                                        </p:tav>
                                        <p:tav tm="100000">
                                          <p:val>
                                            <p:strVal val="#ppt_w"/>
                                          </p:val>
                                        </p:tav>
                                      </p:tavLst>
                                    </p:anim>
                                    <p:anim calcmode="lin" valueType="num">
                                      <p:cBhvr>
                                        <p:cTn id="90" dur="500" fill="hold"/>
                                        <p:tgtEl>
                                          <p:spTgt spid="57"/>
                                        </p:tgtEl>
                                        <p:attrNameLst>
                                          <p:attrName>ppt_h</p:attrName>
                                        </p:attrNameLst>
                                      </p:cBhvr>
                                      <p:tavLst>
                                        <p:tav tm="0">
                                          <p:val>
                                            <p:fltVal val="0"/>
                                          </p:val>
                                        </p:tav>
                                        <p:tav tm="100000">
                                          <p:val>
                                            <p:strVal val="#ppt_h"/>
                                          </p:val>
                                        </p:tav>
                                      </p:tavLst>
                                    </p:anim>
                                    <p:animEffect transition="in" filter="fade">
                                      <p:cBhvr>
                                        <p:cTn id="91" dur="500"/>
                                        <p:tgtEl>
                                          <p:spTgt spid="57"/>
                                        </p:tgtEl>
                                      </p:cBhvr>
                                    </p:animEffect>
                                  </p:childTnLst>
                                </p:cTn>
                              </p:par>
                              <p:par>
                                <p:cTn id="92" presetID="53" presetClass="entr" presetSubtype="16" fill="hold" grpId="0" nodeType="withEffect">
                                  <p:stCondLst>
                                    <p:cond delay="3500"/>
                                  </p:stCondLst>
                                  <p:childTnLst>
                                    <p:set>
                                      <p:cBhvr>
                                        <p:cTn id="93" dur="1" fill="hold">
                                          <p:stCondLst>
                                            <p:cond delay="0"/>
                                          </p:stCondLst>
                                        </p:cTn>
                                        <p:tgtEl>
                                          <p:spTgt spid="58"/>
                                        </p:tgtEl>
                                        <p:attrNameLst>
                                          <p:attrName>style.visibility</p:attrName>
                                        </p:attrNameLst>
                                      </p:cBhvr>
                                      <p:to>
                                        <p:strVal val="visible"/>
                                      </p:to>
                                    </p:set>
                                    <p:anim calcmode="lin" valueType="num">
                                      <p:cBhvr>
                                        <p:cTn id="94" dur="500" fill="hold"/>
                                        <p:tgtEl>
                                          <p:spTgt spid="58"/>
                                        </p:tgtEl>
                                        <p:attrNameLst>
                                          <p:attrName>ppt_w</p:attrName>
                                        </p:attrNameLst>
                                      </p:cBhvr>
                                      <p:tavLst>
                                        <p:tav tm="0">
                                          <p:val>
                                            <p:fltVal val="0"/>
                                          </p:val>
                                        </p:tav>
                                        <p:tav tm="100000">
                                          <p:val>
                                            <p:strVal val="#ppt_w"/>
                                          </p:val>
                                        </p:tav>
                                      </p:tavLst>
                                    </p:anim>
                                    <p:anim calcmode="lin" valueType="num">
                                      <p:cBhvr>
                                        <p:cTn id="95" dur="500" fill="hold"/>
                                        <p:tgtEl>
                                          <p:spTgt spid="58"/>
                                        </p:tgtEl>
                                        <p:attrNameLst>
                                          <p:attrName>ppt_h</p:attrName>
                                        </p:attrNameLst>
                                      </p:cBhvr>
                                      <p:tavLst>
                                        <p:tav tm="0">
                                          <p:val>
                                            <p:fltVal val="0"/>
                                          </p:val>
                                        </p:tav>
                                        <p:tav tm="100000">
                                          <p:val>
                                            <p:strVal val="#ppt_h"/>
                                          </p:val>
                                        </p:tav>
                                      </p:tavLst>
                                    </p:anim>
                                    <p:animEffect transition="in" filter="fade">
                                      <p:cBhvr>
                                        <p:cTn id="96" dur="500"/>
                                        <p:tgtEl>
                                          <p:spTgt spid="58"/>
                                        </p:tgtEl>
                                      </p:cBhvr>
                                    </p:animEffect>
                                  </p:childTnLst>
                                </p:cTn>
                              </p:par>
                              <p:par>
                                <p:cTn id="97" presetID="53" presetClass="entr" presetSubtype="16" fill="hold" grpId="0" nodeType="withEffect">
                                  <p:stCondLst>
                                    <p:cond delay="3500"/>
                                  </p:stCondLst>
                                  <p:childTnLst>
                                    <p:set>
                                      <p:cBhvr>
                                        <p:cTn id="98" dur="1" fill="hold">
                                          <p:stCondLst>
                                            <p:cond delay="0"/>
                                          </p:stCondLst>
                                        </p:cTn>
                                        <p:tgtEl>
                                          <p:spTgt spid="59"/>
                                        </p:tgtEl>
                                        <p:attrNameLst>
                                          <p:attrName>style.visibility</p:attrName>
                                        </p:attrNameLst>
                                      </p:cBhvr>
                                      <p:to>
                                        <p:strVal val="visible"/>
                                      </p:to>
                                    </p:set>
                                    <p:anim calcmode="lin" valueType="num">
                                      <p:cBhvr>
                                        <p:cTn id="99" dur="500" fill="hold"/>
                                        <p:tgtEl>
                                          <p:spTgt spid="59"/>
                                        </p:tgtEl>
                                        <p:attrNameLst>
                                          <p:attrName>ppt_w</p:attrName>
                                        </p:attrNameLst>
                                      </p:cBhvr>
                                      <p:tavLst>
                                        <p:tav tm="0">
                                          <p:val>
                                            <p:fltVal val="0"/>
                                          </p:val>
                                        </p:tav>
                                        <p:tav tm="100000">
                                          <p:val>
                                            <p:strVal val="#ppt_w"/>
                                          </p:val>
                                        </p:tav>
                                      </p:tavLst>
                                    </p:anim>
                                    <p:anim calcmode="lin" valueType="num">
                                      <p:cBhvr>
                                        <p:cTn id="100" dur="500" fill="hold"/>
                                        <p:tgtEl>
                                          <p:spTgt spid="59"/>
                                        </p:tgtEl>
                                        <p:attrNameLst>
                                          <p:attrName>ppt_h</p:attrName>
                                        </p:attrNameLst>
                                      </p:cBhvr>
                                      <p:tavLst>
                                        <p:tav tm="0">
                                          <p:val>
                                            <p:fltVal val="0"/>
                                          </p:val>
                                        </p:tav>
                                        <p:tav tm="100000">
                                          <p:val>
                                            <p:strVal val="#ppt_h"/>
                                          </p:val>
                                        </p:tav>
                                      </p:tavLst>
                                    </p:anim>
                                    <p:animEffect transition="in" filter="fade">
                                      <p:cBhvr>
                                        <p:cTn id="101" dur="500"/>
                                        <p:tgtEl>
                                          <p:spTgt spid="59"/>
                                        </p:tgtEl>
                                      </p:cBhvr>
                                    </p:animEffect>
                                  </p:childTnLst>
                                </p:cTn>
                              </p:par>
                              <p:par>
                                <p:cTn id="102" presetID="53" presetClass="entr" presetSubtype="16" fill="hold" grpId="0" nodeType="withEffect">
                                  <p:stCondLst>
                                    <p:cond delay="3500"/>
                                  </p:stCondLst>
                                  <p:childTnLst>
                                    <p:set>
                                      <p:cBhvr>
                                        <p:cTn id="103" dur="1" fill="hold">
                                          <p:stCondLst>
                                            <p:cond delay="0"/>
                                          </p:stCondLst>
                                        </p:cTn>
                                        <p:tgtEl>
                                          <p:spTgt spid="60"/>
                                        </p:tgtEl>
                                        <p:attrNameLst>
                                          <p:attrName>style.visibility</p:attrName>
                                        </p:attrNameLst>
                                      </p:cBhvr>
                                      <p:to>
                                        <p:strVal val="visible"/>
                                      </p:to>
                                    </p:set>
                                    <p:anim calcmode="lin" valueType="num">
                                      <p:cBhvr>
                                        <p:cTn id="104" dur="500" fill="hold"/>
                                        <p:tgtEl>
                                          <p:spTgt spid="60"/>
                                        </p:tgtEl>
                                        <p:attrNameLst>
                                          <p:attrName>ppt_w</p:attrName>
                                        </p:attrNameLst>
                                      </p:cBhvr>
                                      <p:tavLst>
                                        <p:tav tm="0">
                                          <p:val>
                                            <p:fltVal val="0"/>
                                          </p:val>
                                        </p:tav>
                                        <p:tav tm="100000">
                                          <p:val>
                                            <p:strVal val="#ppt_w"/>
                                          </p:val>
                                        </p:tav>
                                      </p:tavLst>
                                    </p:anim>
                                    <p:anim calcmode="lin" valueType="num">
                                      <p:cBhvr>
                                        <p:cTn id="105" dur="500" fill="hold"/>
                                        <p:tgtEl>
                                          <p:spTgt spid="60"/>
                                        </p:tgtEl>
                                        <p:attrNameLst>
                                          <p:attrName>ppt_h</p:attrName>
                                        </p:attrNameLst>
                                      </p:cBhvr>
                                      <p:tavLst>
                                        <p:tav tm="0">
                                          <p:val>
                                            <p:fltVal val="0"/>
                                          </p:val>
                                        </p:tav>
                                        <p:tav tm="100000">
                                          <p:val>
                                            <p:strVal val="#ppt_h"/>
                                          </p:val>
                                        </p:tav>
                                      </p:tavLst>
                                    </p:anim>
                                    <p:animEffect transition="in" filter="fade">
                                      <p:cBhvr>
                                        <p:cTn id="106" dur="500"/>
                                        <p:tgtEl>
                                          <p:spTgt spid="60"/>
                                        </p:tgtEl>
                                      </p:cBhvr>
                                    </p:animEffect>
                                  </p:childTnLst>
                                </p:cTn>
                              </p:par>
                              <p:par>
                                <p:cTn id="107" presetID="53" presetClass="entr" presetSubtype="16" fill="hold" grpId="0" nodeType="withEffect">
                                  <p:stCondLst>
                                    <p:cond delay="3500"/>
                                  </p:stCondLst>
                                  <p:childTnLst>
                                    <p:set>
                                      <p:cBhvr>
                                        <p:cTn id="108" dur="1" fill="hold">
                                          <p:stCondLst>
                                            <p:cond delay="0"/>
                                          </p:stCondLst>
                                        </p:cTn>
                                        <p:tgtEl>
                                          <p:spTgt spid="61"/>
                                        </p:tgtEl>
                                        <p:attrNameLst>
                                          <p:attrName>style.visibility</p:attrName>
                                        </p:attrNameLst>
                                      </p:cBhvr>
                                      <p:to>
                                        <p:strVal val="visible"/>
                                      </p:to>
                                    </p:set>
                                    <p:anim calcmode="lin" valueType="num">
                                      <p:cBhvr>
                                        <p:cTn id="109" dur="500" fill="hold"/>
                                        <p:tgtEl>
                                          <p:spTgt spid="61"/>
                                        </p:tgtEl>
                                        <p:attrNameLst>
                                          <p:attrName>ppt_w</p:attrName>
                                        </p:attrNameLst>
                                      </p:cBhvr>
                                      <p:tavLst>
                                        <p:tav tm="0">
                                          <p:val>
                                            <p:fltVal val="0"/>
                                          </p:val>
                                        </p:tav>
                                        <p:tav tm="100000">
                                          <p:val>
                                            <p:strVal val="#ppt_w"/>
                                          </p:val>
                                        </p:tav>
                                      </p:tavLst>
                                    </p:anim>
                                    <p:anim calcmode="lin" valueType="num">
                                      <p:cBhvr>
                                        <p:cTn id="110" dur="500" fill="hold"/>
                                        <p:tgtEl>
                                          <p:spTgt spid="61"/>
                                        </p:tgtEl>
                                        <p:attrNameLst>
                                          <p:attrName>ppt_h</p:attrName>
                                        </p:attrNameLst>
                                      </p:cBhvr>
                                      <p:tavLst>
                                        <p:tav tm="0">
                                          <p:val>
                                            <p:fltVal val="0"/>
                                          </p:val>
                                        </p:tav>
                                        <p:tav tm="100000">
                                          <p:val>
                                            <p:strVal val="#ppt_h"/>
                                          </p:val>
                                        </p:tav>
                                      </p:tavLst>
                                    </p:anim>
                                    <p:animEffect transition="in" filter="fade">
                                      <p:cBhvr>
                                        <p:cTn id="111" dur="500"/>
                                        <p:tgtEl>
                                          <p:spTgt spid="61"/>
                                        </p:tgtEl>
                                      </p:cBhvr>
                                    </p:animEffect>
                                  </p:childTnLst>
                                </p:cTn>
                              </p:par>
                              <p:par>
                                <p:cTn id="112" presetID="53" presetClass="entr" presetSubtype="16" fill="hold" grpId="0" nodeType="withEffect">
                                  <p:stCondLst>
                                    <p:cond delay="3500"/>
                                  </p:stCondLst>
                                  <p:childTnLst>
                                    <p:set>
                                      <p:cBhvr>
                                        <p:cTn id="113" dur="1" fill="hold">
                                          <p:stCondLst>
                                            <p:cond delay="0"/>
                                          </p:stCondLst>
                                        </p:cTn>
                                        <p:tgtEl>
                                          <p:spTgt spid="62"/>
                                        </p:tgtEl>
                                        <p:attrNameLst>
                                          <p:attrName>style.visibility</p:attrName>
                                        </p:attrNameLst>
                                      </p:cBhvr>
                                      <p:to>
                                        <p:strVal val="visible"/>
                                      </p:to>
                                    </p:set>
                                    <p:anim calcmode="lin" valueType="num">
                                      <p:cBhvr>
                                        <p:cTn id="114" dur="500" fill="hold"/>
                                        <p:tgtEl>
                                          <p:spTgt spid="62"/>
                                        </p:tgtEl>
                                        <p:attrNameLst>
                                          <p:attrName>ppt_w</p:attrName>
                                        </p:attrNameLst>
                                      </p:cBhvr>
                                      <p:tavLst>
                                        <p:tav tm="0">
                                          <p:val>
                                            <p:fltVal val="0"/>
                                          </p:val>
                                        </p:tav>
                                        <p:tav tm="100000">
                                          <p:val>
                                            <p:strVal val="#ppt_w"/>
                                          </p:val>
                                        </p:tav>
                                      </p:tavLst>
                                    </p:anim>
                                    <p:anim calcmode="lin" valueType="num">
                                      <p:cBhvr>
                                        <p:cTn id="115" dur="500" fill="hold"/>
                                        <p:tgtEl>
                                          <p:spTgt spid="62"/>
                                        </p:tgtEl>
                                        <p:attrNameLst>
                                          <p:attrName>ppt_h</p:attrName>
                                        </p:attrNameLst>
                                      </p:cBhvr>
                                      <p:tavLst>
                                        <p:tav tm="0">
                                          <p:val>
                                            <p:fltVal val="0"/>
                                          </p:val>
                                        </p:tav>
                                        <p:tav tm="100000">
                                          <p:val>
                                            <p:strVal val="#ppt_h"/>
                                          </p:val>
                                        </p:tav>
                                      </p:tavLst>
                                    </p:anim>
                                    <p:animEffect transition="in" filter="fade">
                                      <p:cBhvr>
                                        <p:cTn id="116" dur="500"/>
                                        <p:tgtEl>
                                          <p:spTgt spid="62"/>
                                        </p:tgtEl>
                                      </p:cBhvr>
                                    </p:animEffect>
                                  </p:childTnLst>
                                </p:cTn>
                              </p:par>
                              <p:par>
                                <p:cTn id="117" presetID="53" presetClass="entr" presetSubtype="16" fill="hold" grpId="0" nodeType="withEffect">
                                  <p:stCondLst>
                                    <p:cond delay="3500"/>
                                  </p:stCondLst>
                                  <p:childTnLst>
                                    <p:set>
                                      <p:cBhvr>
                                        <p:cTn id="118" dur="1" fill="hold">
                                          <p:stCondLst>
                                            <p:cond delay="0"/>
                                          </p:stCondLst>
                                        </p:cTn>
                                        <p:tgtEl>
                                          <p:spTgt spid="63"/>
                                        </p:tgtEl>
                                        <p:attrNameLst>
                                          <p:attrName>style.visibility</p:attrName>
                                        </p:attrNameLst>
                                      </p:cBhvr>
                                      <p:to>
                                        <p:strVal val="visible"/>
                                      </p:to>
                                    </p:set>
                                    <p:anim calcmode="lin" valueType="num">
                                      <p:cBhvr>
                                        <p:cTn id="119" dur="500" fill="hold"/>
                                        <p:tgtEl>
                                          <p:spTgt spid="63"/>
                                        </p:tgtEl>
                                        <p:attrNameLst>
                                          <p:attrName>ppt_w</p:attrName>
                                        </p:attrNameLst>
                                      </p:cBhvr>
                                      <p:tavLst>
                                        <p:tav tm="0">
                                          <p:val>
                                            <p:fltVal val="0"/>
                                          </p:val>
                                        </p:tav>
                                        <p:tav tm="100000">
                                          <p:val>
                                            <p:strVal val="#ppt_w"/>
                                          </p:val>
                                        </p:tav>
                                      </p:tavLst>
                                    </p:anim>
                                    <p:anim calcmode="lin" valueType="num">
                                      <p:cBhvr>
                                        <p:cTn id="120" dur="500" fill="hold"/>
                                        <p:tgtEl>
                                          <p:spTgt spid="63"/>
                                        </p:tgtEl>
                                        <p:attrNameLst>
                                          <p:attrName>ppt_h</p:attrName>
                                        </p:attrNameLst>
                                      </p:cBhvr>
                                      <p:tavLst>
                                        <p:tav tm="0">
                                          <p:val>
                                            <p:fltVal val="0"/>
                                          </p:val>
                                        </p:tav>
                                        <p:tav tm="100000">
                                          <p:val>
                                            <p:strVal val="#ppt_h"/>
                                          </p:val>
                                        </p:tav>
                                      </p:tavLst>
                                    </p:anim>
                                    <p:animEffect transition="in" filter="fade">
                                      <p:cBhvr>
                                        <p:cTn id="121" dur="500"/>
                                        <p:tgtEl>
                                          <p:spTgt spid="63"/>
                                        </p:tgtEl>
                                      </p:cBhvr>
                                    </p:animEffect>
                                  </p:childTnLst>
                                </p:cTn>
                              </p:par>
                              <p:par>
                                <p:cTn id="122" presetID="53" presetClass="entr" presetSubtype="16" fill="hold" grpId="0" nodeType="withEffect">
                                  <p:stCondLst>
                                    <p:cond delay="3500"/>
                                  </p:stCondLst>
                                  <p:childTnLst>
                                    <p:set>
                                      <p:cBhvr>
                                        <p:cTn id="123" dur="1" fill="hold">
                                          <p:stCondLst>
                                            <p:cond delay="0"/>
                                          </p:stCondLst>
                                        </p:cTn>
                                        <p:tgtEl>
                                          <p:spTgt spid="64"/>
                                        </p:tgtEl>
                                        <p:attrNameLst>
                                          <p:attrName>style.visibility</p:attrName>
                                        </p:attrNameLst>
                                      </p:cBhvr>
                                      <p:to>
                                        <p:strVal val="visible"/>
                                      </p:to>
                                    </p:set>
                                    <p:anim calcmode="lin" valueType="num">
                                      <p:cBhvr>
                                        <p:cTn id="124" dur="500" fill="hold"/>
                                        <p:tgtEl>
                                          <p:spTgt spid="64"/>
                                        </p:tgtEl>
                                        <p:attrNameLst>
                                          <p:attrName>ppt_w</p:attrName>
                                        </p:attrNameLst>
                                      </p:cBhvr>
                                      <p:tavLst>
                                        <p:tav tm="0">
                                          <p:val>
                                            <p:fltVal val="0"/>
                                          </p:val>
                                        </p:tav>
                                        <p:tav tm="100000">
                                          <p:val>
                                            <p:strVal val="#ppt_w"/>
                                          </p:val>
                                        </p:tav>
                                      </p:tavLst>
                                    </p:anim>
                                    <p:anim calcmode="lin" valueType="num">
                                      <p:cBhvr>
                                        <p:cTn id="125" dur="500" fill="hold"/>
                                        <p:tgtEl>
                                          <p:spTgt spid="64"/>
                                        </p:tgtEl>
                                        <p:attrNameLst>
                                          <p:attrName>ppt_h</p:attrName>
                                        </p:attrNameLst>
                                      </p:cBhvr>
                                      <p:tavLst>
                                        <p:tav tm="0">
                                          <p:val>
                                            <p:fltVal val="0"/>
                                          </p:val>
                                        </p:tav>
                                        <p:tav tm="100000">
                                          <p:val>
                                            <p:strVal val="#ppt_h"/>
                                          </p:val>
                                        </p:tav>
                                      </p:tavLst>
                                    </p:anim>
                                    <p:animEffect transition="in" filter="fade">
                                      <p:cBhvr>
                                        <p:cTn id="126" dur="500"/>
                                        <p:tgtEl>
                                          <p:spTgt spid="64"/>
                                        </p:tgtEl>
                                      </p:cBhvr>
                                    </p:animEffect>
                                  </p:childTnLst>
                                </p:cTn>
                              </p:par>
                              <p:par>
                                <p:cTn id="127" presetID="53" presetClass="entr" presetSubtype="16" fill="hold" grpId="0" nodeType="withEffect">
                                  <p:stCondLst>
                                    <p:cond delay="3500"/>
                                  </p:stCondLst>
                                  <p:childTnLst>
                                    <p:set>
                                      <p:cBhvr>
                                        <p:cTn id="128" dur="1" fill="hold">
                                          <p:stCondLst>
                                            <p:cond delay="0"/>
                                          </p:stCondLst>
                                        </p:cTn>
                                        <p:tgtEl>
                                          <p:spTgt spid="65"/>
                                        </p:tgtEl>
                                        <p:attrNameLst>
                                          <p:attrName>style.visibility</p:attrName>
                                        </p:attrNameLst>
                                      </p:cBhvr>
                                      <p:to>
                                        <p:strVal val="visible"/>
                                      </p:to>
                                    </p:set>
                                    <p:anim calcmode="lin" valueType="num">
                                      <p:cBhvr>
                                        <p:cTn id="129" dur="500" fill="hold"/>
                                        <p:tgtEl>
                                          <p:spTgt spid="65"/>
                                        </p:tgtEl>
                                        <p:attrNameLst>
                                          <p:attrName>ppt_w</p:attrName>
                                        </p:attrNameLst>
                                      </p:cBhvr>
                                      <p:tavLst>
                                        <p:tav tm="0">
                                          <p:val>
                                            <p:fltVal val="0"/>
                                          </p:val>
                                        </p:tav>
                                        <p:tav tm="100000">
                                          <p:val>
                                            <p:strVal val="#ppt_w"/>
                                          </p:val>
                                        </p:tav>
                                      </p:tavLst>
                                    </p:anim>
                                    <p:anim calcmode="lin" valueType="num">
                                      <p:cBhvr>
                                        <p:cTn id="130" dur="500" fill="hold"/>
                                        <p:tgtEl>
                                          <p:spTgt spid="65"/>
                                        </p:tgtEl>
                                        <p:attrNameLst>
                                          <p:attrName>ppt_h</p:attrName>
                                        </p:attrNameLst>
                                      </p:cBhvr>
                                      <p:tavLst>
                                        <p:tav tm="0">
                                          <p:val>
                                            <p:fltVal val="0"/>
                                          </p:val>
                                        </p:tav>
                                        <p:tav tm="100000">
                                          <p:val>
                                            <p:strVal val="#ppt_h"/>
                                          </p:val>
                                        </p:tav>
                                      </p:tavLst>
                                    </p:anim>
                                    <p:animEffect transition="in" filter="fade">
                                      <p:cBhvr>
                                        <p:cTn id="131" dur="500"/>
                                        <p:tgtEl>
                                          <p:spTgt spid="65"/>
                                        </p:tgtEl>
                                      </p:cBhvr>
                                    </p:animEffect>
                                  </p:childTnLst>
                                </p:cTn>
                              </p:par>
                              <p:par>
                                <p:cTn id="132" presetID="53" presetClass="entr" presetSubtype="16" fill="hold" grpId="0" nodeType="withEffect">
                                  <p:stCondLst>
                                    <p:cond delay="3500"/>
                                  </p:stCondLst>
                                  <p:childTnLst>
                                    <p:set>
                                      <p:cBhvr>
                                        <p:cTn id="133" dur="1" fill="hold">
                                          <p:stCondLst>
                                            <p:cond delay="0"/>
                                          </p:stCondLst>
                                        </p:cTn>
                                        <p:tgtEl>
                                          <p:spTgt spid="66"/>
                                        </p:tgtEl>
                                        <p:attrNameLst>
                                          <p:attrName>style.visibility</p:attrName>
                                        </p:attrNameLst>
                                      </p:cBhvr>
                                      <p:to>
                                        <p:strVal val="visible"/>
                                      </p:to>
                                    </p:set>
                                    <p:anim calcmode="lin" valueType="num">
                                      <p:cBhvr>
                                        <p:cTn id="134" dur="500" fill="hold"/>
                                        <p:tgtEl>
                                          <p:spTgt spid="66"/>
                                        </p:tgtEl>
                                        <p:attrNameLst>
                                          <p:attrName>ppt_w</p:attrName>
                                        </p:attrNameLst>
                                      </p:cBhvr>
                                      <p:tavLst>
                                        <p:tav tm="0">
                                          <p:val>
                                            <p:fltVal val="0"/>
                                          </p:val>
                                        </p:tav>
                                        <p:tav tm="100000">
                                          <p:val>
                                            <p:strVal val="#ppt_w"/>
                                          </p:val>
                                        </p:tav>
                                      </p:tavLst>
                                    </p:anim>
                                    <p:anim calcmode="lin" valueType="num">
                                      <p:cBhvr>
                                        <p:cTn id="135" dur="500" fill="hold"/>
                                        <p:tgtEl>
                                          <p:spTgt spid="66"/>
                                        </p:tgtEl>
                                        <p:attrNameLst>
                                          <p:attrName>ppt_h</p:attrName>
                                        </p:attrNameLst>
                                      </p:cBhvr>
                                      <p:tavLst>
                                        <p:tav tm="0">
                                          <p:val>
                                            <p:fltVal val="0"/>
                                          </p:val>
                                        </p:tav>
                                        <p:tav tm="100000">
                                          <p:val>
                                            <p:strVal val="#ppt_h"/>
                                          </p:val>
                                        </p:tav>
                                      </p:tavLst>
                                    </p:anim>
                                    <p:animEffect transition="in" filter="fade">
                                      <p:cBhvr>
                                        <p:cTn id="136" dur="500"/>
                                        <p:tgtEl>
                                          <p:spTgt spid="66"/>
                                        </p:tgtEl>
                                      </p:cBhvr>
                                    </p:animEffect>
                                  </p:childTnLst>
                                </p:cTn>
                              </p:par>
                              <p:par>
                                <p:cTn id="137" presetID="53" presetClass="entr" presetSubtype="16" fill="hold" grpId="0" nodeType="withEffect">
                                  <p:stCondLst>
                                    <p:cond delay="3500"/>
                                  </p:stCondLst>
                                  <p:childTnLst>
                                    <p:set>
                                      <p:cBhvr>
                                        <p:cTn id="138" dur="1" fill="hold">
                                          <p:stCondLst>
                                            <p:cond delay="0"/>
                                          </p:stCondLst>
                                        </p:cTn>
                                        <p:tgtEl>
                                          <p:spTgt spid="67"/>
                                        </p:tgtEl>
                                        <p:attrNameLst>
                                          <p:attrName>style.visibility</p:attrName>
                                        </p:attrNameLst>
                                      </p:cBhvr>
                                      <p:to>
                                        <p:strVal val="visible"/>
                                      </p:to>
                                    </p:set>
                                    <p:anim calcmode="lin" valueType="num">
                                      <p:cBhvr>
                                        <p:cTn id="139" dur="500" fill="hold"/>
                                        <p:tgtEl>
                                          <p:spTgt spid="67"/>
                                        </p:tgtEl>
                                        <p:attrNameLst>
                                          <p:attrName>ppt_w</p:attrName>
                                        </p:attrNameLst>
                                      </p:cBhvr>
                                      <p:tavLst>
                                        <p:tav tm="0">
                                          <p:val>
                                            <p:fltVal val="0"/>
                                          </p:val>
                                        </p:tav>
                                        <p:tav tm="100000">
                                          <p:val>
                                            <p:strVal val="#ppt_w"/>
                                          </p:val>
                                        </p:tav>
                                      </p:tavLst>
                                    </p:anim>
                                    <p:anim calcmode="lin" valueType="num">
                                      <p:cBhvr>
                                        <p:cTn id="140" dur="500" fill="hold"/>
                                        <p:tgtEl>
                                          <p:spTgt spid="67"/>
                                        </p:tgtEl>
                                        <p:attrNameLst>
                                          <p:attrName>ppt_h</p:attrName>
                                        </p:attrNameLst>
                                      </p:cBhvr>
                                      <p:tavLst>
                                        <p:tav tm="0">
                                          <p:val>
                                            <p:fltVal val="0"/>
                                          </p:val>
                                        </p:tav>
                                        <p:tav tm="100000">
                                          <p:val>
                                            <p:strVal val="#ppt_h"/>
                                          </p:val>
                                        </p:tav>
                                      </p:tavLst>
                                    </p:anim>
                                    <p:animEffect transition="in" filter="fade">
                                      <p:cBhvr>
                                        <p:cTn id="141" dur="500"/>
                                        <p:tgtEl>
                                          <p:spTgt spid="67"/>
                                        </p:tgtEl>
                                      </p:cBhvr>
                                    </p:animEffect>
                                  </p:childTnLst>
                                </p:cTn>
                              </p:par>
                              <p:par>
                                <p:cTn id="142" presetID="53" presetClass="entr" presetSubtype="16" fill="hold" grpId="0" nodeType="withEffect">
                                  <p:stCondLst>
                                    <p:cond delay="3500"/>
                                  </p:stCondLst>
                                  <p:childTnLst>
                                    <p:set>
                                      <p:cBhvr>
                                        <p:cTn id="143" dur="1" fill="hold">
                                          <p:stCondLst>
                                            <p:cond delay="0"/>
                                          </p:stCondLst>
                                        </p:cTn>
                                        <p:tgtEl>
                                          <p:spTgt spid="68"/>
                                        </p:tgtEl>
                                        <p:attrNameLst>
                                          <p:attrName>style.visibility</p:attrName>
                                        </p:attrNameLst>
                                      </p:cBhvr>
                                      <p:to>
                                        <p:strVal val="visible"/>
                                      </p:to>
                                    </p:set>
                                    <p:anim calcmode="lin" valueType="num">
                                      <p:cBhvr>
                                        <p:cTn id="144" dur="500" fill="hold"/>
                                        <p:tgtEl>
                                          <p:spTgt spid="68"/>
                                        </p:tgtEl>
                                        <p:attrNameLst>
                                          <p:attrName>ppt_w</p:attrName>
                                        </p:attrNameLst>
                                      </p:cBhvr>
                                      <p:tavLst>
                                        <p:tav tm="0">
                                          <p:val>
                                            <p:fltVal val="0"/>
                                          </p:val>
                                        </p:tav>
                                        <p:tav tm="100000">
                                          <p:val>
                                            <p:strVal val="#ppt_w"/>
                                          </p:val>
                                        </p:tav>
                                      </p:tavLst>
                                    </p:anim>
                                    <p:anim calcmode="lin" valueType="num">
                                      <p:cBhvr>
                                        <p:cTn id="145" dur="500" fill="hold"/>
                                        <p:tgtEl>
                                          <p:spTgt spid="68"/>
                                        </p:tgtEl>
                                        <p:attrNameLst>
                                          <p:attrName>ppt_h</p:attrName>
                                        </p:attrNameLst>
                                      </p:cBhvr>
                                      <p:tavLst>
                                        <p:tav tm="0">
                                          <p:val>
                                            <p:fltVal val="0"/>
                                          </p:val>
                                        </p:tav>
                                        <p:tav tm="100000">
                                          <p:val>
                                            <p:strVal val="#ppt_h"/>
                                          </p:val>
                                        </p:tav>
                                      </p:tavLst>
                                    </p:anim>
                                    <p:animEffect transition="in" filter="fade">
                                      <p:cBhvr>
                                        <p:cTn id="146"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7" grpId="0"/>
      <p:bldP spid="58" grpId="0"/>
      <p:bldP spid="59" grpId="0"/>
      <p:bldP spid="60" grpId="0"/>
      <p:bldP spid="61" grpId="0"/>
      <p:bldP spid="62" grpId="0"/>
      <p:bldP spid="63" grpId="0"/>
      <p:bldP spid="64" grpId="0"/>
      <p:bldP spid="65" grpId="0"/>
      <p:bldP spid="66" grpId="0"/>
      <p:bldP spid="67" grpId="0"/>
      <p:bldP spid="68"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42</a:t>
            </a:fld>
            <a:endParaRPr lang="id-ID" sz="1200" b="1" dirty="0">
              <a:solidFill>
                <a:schemeClr val="bg1">
                  <a:lumMod val="50000"/>
                </a:schemeClr>
              </a:solidFill>
            </a:endParaRPr>
          </a:p>
        </p:txBody>
      </p:sp>
      <p:sp>
        <p:nvSpPr>
          <p:cNvPr id="3" name="Content Placeholder 7"/>
          <p:cNvSpPr txBox="1">
            <a:spLocks/>
          </p:cNvSpPr>
          <p:nvPr/>
        </p:nvSpPr>
        <p:spPr>
          <a:xfrm>
            <a:off x="3943776" y="228609"/>
            <a:ext cx="4609379"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Work with Font Awesome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TextBox 4"/>
          <p:cNvSpPr txBox="1"/>
          <p:nvPr/>
        </p:nvSpPr>
        <p:spPr>
          <a:xfrm>
            <a:off x="863002" y="1956556"/>
            <a:ext cx="323557" cy="400110"/>
          </a:xfrm>
          <a:prstGeom prst="rect">
            <a:avLst/>
          </a:prstGeom>
          <a:noFill/>
        </p:spPr>
        <p:txBody>
          <a:bodyPr wrap="square" rtlCol="0">
            <a:spAutoFit/>
          </a:bodyPr>
          <a:lstStyle/>
          <a:p>
            <a:pPr algn="ctr"/>
            <a:r>
              <a:rPr lang="id-ID" sz="2000" dirty="0">
                <a:solidFill>
                  <a:schemeClr val="accent1">
                    <a:lumMod val="75000"/>
                  </a:schemeClr>
                </a:solidFill>
                <a:latin typeface="FontAwesome" pitchFamily="2" charset="0"/>
              </a:rPr>
              <a:t></a:t>
            </a:r>
          </a:p>
        </p:txBody>
      </p:sp>
      <p:sp>
        <p:nvSpPr>
          <p:cNvPr id="6" name="TextBox 5"/>
          <p:cNvSpPr txBox="1"/>
          <p:nvPr/>
        </p:nvSpPr>
        <p:spPr>
          <a:xfrm>
            <a:off x="863001" y="2432737"/>
            <a:ext cx="323557" cy="400110"/>
          </a:xfrm>
          <a:prstGeom prst="rect">
            <a:avLst/>
          </a:prstGeom>
          <a:noFill/>
        </p:spPr>
        <p:txBody>
          <a:bodyPr wrap="square" rtlCol="0">
            <a:spAutoFit/>
          </a:bodyPr>
          <a:lstStyle/>
          <a:p>
            <a:pPr algn="ctr"/>
            <a:r>
              <a:rPr lang="id-ID" sz="2000" dirty="0">
                <a:solidFill>
                  <a:schemeClr val="accent1">
                    <a:lumMod val="75000"/>
                  </a:schemeClr>
                </a:solidFill>
                <a:latin typeface="FontAwesome" pitchFamily="2" charset="0"/>
              </a:rPr>
              <a:t></a:t>
            </a:r>
          </a:p>
        </p:txBody>
      </p:sp>
      <p:sp>
        <p:nvSpPr>
          <p:cNvPr id="7" name="TextBox 6"/>
          <p:cNvSpPr txBox="1"/>
          <p:nvPr/>
        </p:nvSpPr>
        <p:spPr>
          <a:xfrm>
            <a:off x="863001" y="2908918"/>
            <a:ext cx="323557" cy="400110"/>
          </a:xfrm>
          <a:prstGeom prst="rect">
            <a:avLst/>
          </a:prstGeom>
          <a:noFill/>
        </p:spPr>
        <p:txBody>
          <a:bodyPr wrap="square" rtlCol="0">
            <a:spAutoFit/>
          </a:bodyPr>
          <a:lstStyle/>
          <a:p>
            <a:pPr algn="ctr"/>
            <a:r>
              <a:rPr lang="id-ID" sz="2000" dirty="0">
                <a:solidFill>
                  <a:schemeClr val="accent1">
                    <a:lumMod val="75000"/>
                  </a:schemeClr>
                </a:solidFill>
                <a:latin typeface="FontAwesome" pitchFamily="2" charset="0"/>
              </a:rPr>
              <a:t></a:t>
            </a:r>
          </a:p>
        </p:txBody>
      </p:sp>
      <p:sp>
        <p:nvSpPr>
          <p:cNvPr id="8" name="TextBox 7"/>
          <p:cNvSpPr txBox="1"/>
          <p:nvPr/>
        </p:nvSpPr>
        <p:spPr>
          <a:xfrm>
            <a:off x="863001" y="3385099"/>
            <a:ext cx="323557" cy="400110"/>
          </a:xfrm>
          <a:prstGeom prst="rect">
            <a:avLst/>
          </a:prstGeom>
          <a:noFill/>
        </p:spPr>
        <p:txBody>
          <a:bodyPr wrap="square" rtlCol="0">
            <a:spAutoFit/>
          </a:bodyPr>
          <a:lstStyle/>
          <a:p>
            <a:pPr algn="ctr"/>
            <a:r>
              <a:rPr lang="id-ID" sz="2000" dirty="0">
                <a:solidFill>
                  <a:schemeClr val="accent1">
                    <a:lumMod val="75000"/>
                  </a:schemeClr>
                </a:solidFill>
                <a:latin typeface="FontAwesome" pitchFamily="2" charset="0"/>
              </a:rPr>
              <a:t></a:t>
            </a:r>
          </a:p>
        </p:txBody>
      </p:sp>
      <p:sp>
        <p:nvSpPr>
          <p:cNvPr id="9" name="TextBox 8"/>
          <p:cNvSpPr txBox="1"/>
          <p:nvPr/>
        </p:nvSpPr>
        <p:spPr>
          <a:xfrm>
            <a:off x="863000" y="3861280"/>
            <a:ext cx="323557" cy="400110"/>
          </a:xfrm>
          <a:prstGeom prst="rect">
            <a:avLst/>
          </a:prstGeom>
          <a:noFill/>
        </p:spPr>
        <p:txBody>
          <a:bodyPr wrap="square" rtlCol="0">
            <a:spAutoFit/>
          </a:bodyPr>
          <a:lstStyle/>
          <a:p>
            <a:pPr algn="ctr"/>
            <a:r>
              <a:rPr lang="id-ID" sz="2000" dirty="0">
                <a:solidFill>
                  <a:schemeClr val="accent1">
                    <a:lumMod val="75000"/>
                  </a:schemeClr>
                </a:solidFill>
                <a:latin typeface="FontAwesome" pitchFamily="2" charset="0"/>
              </a:rPr>
              <a:t></a:t>
            </a:r>
          </a:p>
        </p:txBody>
      </p:sp>
      <p:sp>
        <p:nvSpPr>
          <p:cNvPr id="10" name="TextBox 9"/>
          <p:cNvSpPr txBox="1"/>
          <p:nvPr/>
        </p:nvSpPr>
        <p:spPr>
          <a:xfrm>
            <a:off x="863000" y="4337461"/>
            <a:ext cx="323557" cy="400110"/>
          </a:xfrm>
          <a:prstGeom prst="rect">
            <a:avLst/>
          </a:prstGeom>
          <a:noFill/>
        </p:spPr>
        <p:txBody>
          <a:bodyPr wrap="square" rtlCol="0">
            <a:spAutoFit/>
          </a:bodyPr>
          <a:lstStyle/>
          <a:p>
            <a:pPr algn="ctr"/>
            <a:r>
              <a:rPr lang="id-ID" sz="2000" dirty="0">
                <a:solidFill>
                  <a:schemeClr val="accent1">
                    <a:lumMod val="75000"/>
                  </a:schemeClr>
                </a:solidFill>
                <a:latin typeface="FontAwesome" pitchFamily="2" charset="0"/>
              </a:rPr>
              <a:t></a:t>
            </a:r>
          </a:p>
        </p:txBody>
      </p:sp>
      <p:sp>
        <p:nvSpPr>
          <p:cNvPr id="11" name="Title 1"/>
          <p:cNvSpPr txBox="1">
            <a:spLocks/>
          </p:cNvSpPr>
          <p:nvPr/>
        </p:nvSpPr>
        <p:spPr>
          <a:xfrm>
            <a:off x="1186558" y="1951914"/>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jusitfy</a:t>
            </a:r>
            <a:endParaRPr lang="en-US" sz="1200" dirty="0">
              <a:solidFill>
                <a:schemeClr val="bg1">
                  <a:lumMod val="50000"/>
                </a:schemeClr>
              </a:solidFill>
              <a:latin typeface="+mn-lt"/>
              <a:ea typeface="Roboto" panose="02000000000000000000" pitchFamily="2" charset="0"/>
            </a:endParaRPr>
          </a:p>
        </p:txBody>
      </p:sp>
      <p:sp>
        <p:nvSpPr>
          <p:cNvPr id="12" name="Title 1"/>
          <p:cNvSpPr txBox="1">
            <a:spLocks/>
          </p:cNvSpPr>
          <p:nvPr/>
        </p:nvSpPr>
        <p:spPr>
          <a:xfrm>
            <a:off x="1186557" y="2452484"/>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center</a:t>
            </a:r>
            <a:endParaRPr lang="en-US" sz="1200" dirty="0">
              <a:solidFill>
                <a:schemeClr val="bg1">
                  <a:lumMod val="50000"/>
                </a:schemeClr>
              </a:solidFill>
              <a:latin typeface="+mn-lt"/>
              <a:ea typeface="Roboto" panose="02000000000000000000" pitchFamily="2" charset="0"/>
            </a:endParaRPr>
          </a:p>
        </p:txBody>
      </p:sp>
      <p:sp>
        <p:nvSpPr>
          <p:cNvPr id="13" name="Title 1"/>
          <p:cNvSpPr txBox="1">
            <a:spLocks/>
          </p:cNvSpPr>
          <p:nvPr/>
        </p:nvSpPr>
        <p:spPr>
          <a:xfrm>
            <a:off x="1186557" y="2908918"/>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left</a:t>
            </a:r>
            <a:endParaRPr lang="en-US" sz="1200" dirty="0">
              <a:solidFill>
                <a:schemeClr val="bg1">
                  <a:lumMod val="50000"/>
                </a:schemeClr>
              </a:solidFill>
              <a:latin typeface="+mn-lt"/>
              <a:ea typeface="Roboto" panose="02000000000000000000" pitchFamily="2" charset="0"/>
            </a:endParaRPr>
          </a:p>
        </p:txBody>
      </p:sp>
      <p:sp>
        <p:nvSpPr>
          <p:cNvPr id="14" name="Title 1"/>
          <p:cNvSpPr txBox="1">
            <a:spLocks/>
          </p:cNvSpPr>
          <p:nvPr/>
        </p:nvSpPr>
        <p:spPr>
          <a:xfrm>
            <a:off x="1186557" y="3385099"/>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right</a:t>
            </a:r>
            <a:endParaRPr lang="en-US" sz="1200" dirty="0">
              <a:solidFill>
                <a:schemeClr val="bg1">
                  <a:lumMod val="50000"/>
                </a:schemeClr>
              </a:solidFill>
              <a:latin typeface="+mn-lt"/>
              <a:ea typeface="Roboto" panose="02000000000000000000" pitchFamily="2" charset="0"/>
            </a:endParaRPr>
          </a:p>
        </p:txBody>
      </p:sp>
      <p:sp>
        <p:nvSpPr>
          <p:cNvPr id="15" name="Title 1"/>
          <p:cNvSpPr txBox="1">
            <a:spLocks/>
          </p:cNvSpPr>
          <p:nvPr/>
        </p:nvSpPr>
        <p:spPr>
          <a:xfrm>
            <a:off x="1186557" y="3879556"/>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bar</a:t>
            </a:r>
            <a:endParaRPr lang="en-US" sz="1200" dirty="0">
              <a:solidFill>
                <a:schemeClr val="bg1">
                  <a:lumMod val="50000"/>
                </a:schemeClr>
              </a:solidFill>
              <a:latin typeface="+mn-lt"/>
              <a:ea typeface="Roboto" panose="02000000000000000000" pitchFamily="2" charset="0"/>
            </a:endParaRPr>
          </a:p>
        </p:txBody>
      </p:sp>
      <p:sp>
        <p:nvSpPr>
          <p:cNvPr id="16" name="Title 1"/>
          <p:cNvSpPr txBox="1">
            <a:spLocks/>
          </p:cNvSpPr>
          <p:nvPr/>
        </p:nvSpPr>
        <p:spPr>
          <a:xfrm>
            <a:off x="1186556" y="4355737"/>
            <a:ext cx="769743"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a:solidFill>
                  <a:schemeClr val="bg1">
                    <a:lumMod val="50000"/>
                  </a:schemeClr>
                </a:solidFill>
                <a:latin typeface="+mn-lt"/>
                <a:ea typeface="Roboto" panose="02000000000000000000" pitchFamily="2" charset="0"/>
              </a:rPr>
              <a:t>b</a:t>
            </a:r>
            <a:r>
              <a:rPr lang="id-ID" sz="1200" dirty="0" smtClean="0">
                <a:solidFill>
                  <a:schemeClr val="bg1">
                    <a:lumMod val="50000"/>
                  </a:schemeClr>
                </a:solidFill>
                <a:latin typeface="+mn-lt"/>
                <a:ea typeface="Roboto" panose="02000000000000000000" pitchFamily="2" charset="0"/>
              </a:rPr>
              <a:t>ar chart</a:t>
            </a:r>
            <a:endParaRPr lang="en-US" sz="1200" dirty="0">
              <a:solidFill>
                <a:schemeClr val="bg1">
                  <a:lumMod val="50000"/>
                </a:schemeClr>
              </a:solidFill>
              <a:latin typeface="+mn-lt"/>
              <a:ea typeface="Roboto" panose="02000000000000000000" pitchFamily="2" charset="0"/>
            </a:endParaRPr>
          </a:p>
        </p:txBody>
      </p:sp>
      <p:sp>
        <p:nvSpPr>
          <p:cNvPr id="17" name="TextBox 16"/>
          <p:cNvSpPr txBox="1"/>
          <p:nvPr/>
        </p:nvSpPr>
        <p:spPr>
          <a:xfrm>
            <a:off x="2209517" y="1956556"/>
            <a:ext cx="323557" cy="400110"/>
          </a:xfrm>
          <a:prstGeom prst="rect">
            <a:avLst/>
          </a:prstGeom>
          <a:noFill/>
        </p:spPr>
        <p:txBody>
          <a:bodyPr wrap="square" rtlCol="0">
            <a:spAutoFit/>
          </a:bodyPr>
          <a:lstStyle/>
          <a:p>
            <a:pPr algn="ctr"/>
            <a:r>
              <a:rPr lang="id-ID" sz="2000" dirty="0">
                <a:solidFill>
                  <a:schemeClr val="accent2">
                    <a:lumMod val="75000"/>
                  </a:schemeClr>
                </a:solidFill>
                <a:latin typeface="FontAwesome" pitchFamily="2" charset="0"/>
              </a:rPr>
              <a:t></a:t>
            </a:r>
          </a:p>
        </p:txBody>
      </p:sp>
      <p:sp>
        <p:nvSpPr>
          <p:cNvPr id="18" name="TextBox 17"/>
          <p:cNvSpPr txBox="1"/>
          <p:nvPr/>
        </p:nvSpPr>
        <p:spPr>
          <a:xfrm>
            <a:off x="2209516" y="2432737"/>
            <a:ext cx="323557" cy="400110"/>
          </a:xfrm>
          <a:prstGeom prst="rect">
            <a:avLst/>
          </a:prstGeom>
          <a:noFill/>
        </p:spPr>
        <p:txBody>
          <a:bodyPr wrap="square" rtlCol="0">
            <a:spAutoFit/>
          </a:bodyPr>
          <a:lstStyle/>
          <a:p>
            <a:pPr algn="ctr"/>
            <a:r>
              <a:rPr lang="id-ID" sz="2000" dirty="0">
                <a:solidFill>
                  <a:schemeClr val="accent2">
                    <a:lumMod val="75000"/>
                  </a:schemeClr>
                </a:solidFill>
                <a:latin typeface="FontAwesome" pitchFamily="2" charset="0"/>
              </a:rPr>
              <a:t></a:t>
            </a:r>
          </a:p>
        </p:txBody>
      </p:sp>
      <p:sp>
        <p:nvSpPr>
          <p:cNvPr id="19" name="TextBox 18"/>
          <p:cNvSpPr txBox="1"/>
          <p:nvPr/>
        </p:nvSpPr>
        <p:spPr>
          <a:xfrm>
            <a:off x="2209516" y="2908918"/>
            <a:ext cx="323557" cy="400110"/>
          </a:xfrm>
          <a:prstGeom prst="rect">
            <a:avLst/>
          </a:prstGeom>
          <a:noFill/>
        </p:spPr>
        <p:txBody>
          <a:bodyPr wrap="square" rtlCol="0">
            <a:spAutoFit/>
          </a:bodyPr>
          <a:lstStyle/>
          <a:p>
            <a:pPr algn="ctr"/>
            <a:r>
              <a:rPr lang="id-ID" sz="2000" dirty="0">
                <a:solidFill>
                  <a:schemeClr val="accent2">
                    <a:lumMod val="75000"/>
                  </a:schemeClr>
                </a:solidFill>
                <a:latin typeface="FontAwesome" pitchFamily="2" charset="0"/>
              </a:rPr>
              <a:t></a:t>
            </a:r>
          </a:p>
        </p:txBody>
      </p:sp>
      <p:sp>
        <p:nvSpPr>
          <p:cNvPr id="20" name="TextBox 19"/>
          <p:cNvSpPr txBox="1"/>
          <p:nvPr/>
        </p:nvSpPr>
        <p:spPr>
          <a:xfrm>
            <a:off x="2209516" y="3385099"/>
            <a:ext cx="323557" cy="400110"/>
          </a:xfrm>
          <a:prstGeom prst="rect">
            <a:avLst/>
          </a:prstGeom>
          <a:noFill/>
        </p:spPr>
        <p:txBody>
          <a:bodyPr wrap="square" rtlCol="0">
            <a:spAutoFit/>
          </a:bodyPr>
          <a:lstStyle/>
          <a:p>
            <a:pPr algn="ctr"/>
            <a:r>
              <a:rPr lang="id-ID" sz="2000" dirty="0">
                <a:solidFill>
                  <a:schemeClr val="accent2">
                    <a:lumMod val="75000"/>
                  </a:schemeClr>
                </a:solidFill>
                <a:latin typeface="FontAwesome" pitchFamily="2" charset="0"/>
              </a:rPr>
              <a:t></a:t>
            </a:r>
          </a:p>
        </p:txBody>
      </p:sp>
      <p:sp>
        <p:nvSpPr>
          <p:cNvPr id="21" name="TextBox 20"/>
          <p:cNvSpPr txBox="1"/>
          <p:nvPr/>
        </p:nvSpPr>
        <p:spPr>
          <a:xfrm>
            <a:off x="2209515" y="3861280"/>
            <a:ext cx="323557" cy="400110"/>
          </a:xfrm>
          <a:prstGeom prst="rect">
            <a:avLst/>
          </a:prstGeom>
          <a:noFill/>
        </p:spPr>
        <p:txBody>
          <a:bodyPr wrap="square" rtlCol="0">
            <a:spAutoFit/>
          </a:bodyPr>
          <a:lstStyle/>
          <a:p>
            <a:pPr algn="ctr"/>
            <a:r>
              <a:rPr lang="id-ID" sz="2000" dirty="0">
                <a:solidFill>
                  <a:schemeClr val="accent2">
                    <a:lumMod val="75000"/>
                  </a:schemeClr>
                </a:solidFill>
                <a:latin typeface="FontAwesome" pitchFamily="2" charset="0"/>
              </a:rPr>
              <a:t></a:t>
            </a:r>
          </a:p>
        </p:txBody>
      </p:sp>
      <p:sp>
        <p:nvSpPr>
          <p:cNvPr id="22" name="TextBox 21"/>
          <p:cNvSpPr txBox="1"/>
          <p:nvPr/>
        </p:nvSpPr>
        <p:spPr>
          <a:xfrm>
            <a:off x="2209515" y="4337461"/>
            <a:ext cx="323557" cy="400110"/>
          </a:xfrm>
          <a:prstGeom prst="rect">
            <a:avLst/>
          </a:prstGeom>
          <a:noFill/>
        </p:spPr>
        <p:txBody>
          <a:bodyPr wrap="square" rtlCol="0">
            <a:spAutoFit/>
          </a:bodyPr>
          <a:lstStyle/>
          <a:p>
            <a:pPr algn="ctr"/>
            <a:r>
              <a:rPr lang="id-ID" sz="2000" dirty="0">
                <a:solidFill>
                  <a:schemeClr val="accent2">
                    <a:lumMod val="75000"/>
                  </a:schemeClr>
                </a:solidFill>
                <a:latin typeface="FontAwesome" pitchFamily="2" charset="0"/>
              </a:rPr>
              <a:t></a:t>
            </a:r>
          </a:p>
        </p:txBody>
      </p:sp>
      <p:sp>
        <p:nvSpPr>
          <p:cNvPr id="23" name="Title 1"/>
          <p:cNvSpPr txBox="1">
            <a:spLocks/>
          </p:cNvSpPr>
          <p:nvPr/>
        </p:nvSpPr>
        <p:spPr>
          <a:xfrm>
            <a:off x="2533073" y="1951914"/>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a:solidFill>
                  <a:schemeClr val="bg1">
                    <a:lumMod val="50000"/>
                  </a:schemeClr>
                </a:solidFill>
                <a:latin typeface="+mn-lt"/>
                <a:ea typeface="Roboto" panose="02000000000000000000" pitchFamily="2" charset="0"/>
              </a:rPr>
              <a:t>a</a:t>
            </a:r>
            <a:r>
              <a:rPr lang="id-ID" sz="1200" dirty="0" smtClean="0">
                <a:solidFill>
                  <a:schemeClr val="bg1">
                    <a:lumMod val="50000"/>
                  </a:schemeClr>
                </a:solidFill>
                <a:latin typeface="+mn-lt"/>
                <a:ea typeface="Roboto" panose="02000000000000000000" pitchFamily="2" charset="0"/>
              </a:rPr>
              <a:t>rrow up</a:t>
            </a:r>
            <a:endParaRPr lang="en-US" sz="1200" dirty="0">
              <a:solidFill>
                <a:schemeClr val="bg1">
                  <a:lumMod val="50000"/>
                </a:schemeClr>
              </a:solidFill>
              <a:latin typeface="+mn-lt"/>
              <a:ea typeface="Roboto" panose="02000000000000000000" pitchFamily="2" charset="0"/>
            </a:endParaRPr>
          </a:p>
        </p:txBody>
      </p:sp>
      <p:sp>
        <p:nvSpPr>
          <p:cNvPr id="24" name="Title 1"/>
          <p:cNvSpPr txBox="1">
            <a:spLocks/>
          </p:cNvSpPr>
          <p:nvPr/>
        </p:nvSpPr>
        <p:spPr>
          <a:xfrm>
            <a:off x="2533071" y="2452484"/>
            <a:ext cx="994821"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a:solidFill>
                  <a:schemeClr val="bg1">
                    <a:lumMod val="50000"/>
                  </a:schemeClr>
                </a:solidFill>
                <a:latin typeface="+mn-lt"/>
                <a:ea typeface="Roboto" panose="02000000000000000000" pitchFamily="2" charset="0"/>
              </a:rPr>
              <a:t>a</a:t>
            </a:r>
            <a:r>
              <a:rPr lang="id-ID" sz="1200" dirty="0" smtClean="0">
                <a:solidFill>
                  <a:schemeClr val="bg1">
                    <a:lumMod val="50000"/>
                  </a:schemeClr>
                </a:solidFill>
                <a:latin typeface="+mn-lt"/>
                <a:ea typeface="Roboto" panose="02000000000000000000" pitchFamily="2" charset="0"/>
              </a:rPr>
              <a:t>rrow down</a:t>
            </a:r>
            <a:endParaRPr lang="en-US" sz="1200" dirty="0">
              <a:solidFill>
                <a:schemeClr val="bg1">
                  <a:lumMod val="50000"/>
                </a:schemeClr>
              </a:solidFill>
              <a:latin typeface="+mn-lt"/>
              <a:ea typeface="Roboto" panose="02000000000000000000" pitchFamily="2" charset="0"/>
            </a:endParaRPr>
          </a:p>
        </p:txBody>
      </p:sp>
      <p:sp>
        <p:nvSpPr>
          <p:cNvPr id="25" name="Title 1"/>
          <p:cNvSpPr txBox="1">
            <a:spLocks/>
          </p:cNvSpPr>
          <p:nvPr/>
        </p:nvSpPr>
        <p:spPr>
          <a:xfrm>
            <a:off x="2533072" y="2908918"/>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left</a:t>
            </a:r>
            <a:endParaRPr lang="en-US" sz="1200" dirty="0">
              <a:solidFill>
                <a:schemeClr val="bg1">
                  <a:lumMod val="50000"/>
                </a:schemeClr>
              </a:solidFill>
              <a:latin typeface="+mn-lt"/>
              <a:ea typeface="Roboto" panose="02000000000000000000" pitchFamily="2" charset="0"/>
            </a:endParaRPr>
          </a:p>
        </p:txBody>
      </p:sp>
      <p:sp>
        <p:nvSpPr>
          <p:cNvPr id="26" name="Title 1"/>
          <p:cNvSpPr txBox="1">
            <a:spLocks/>
          </p:cNvSpPr>
          <p:nvPr/>
        </p:nvSpPr>
        <p:spPr>
          <a:xfrm>
            <a:off x="2533072" y="3385099"/>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right</a:t>
            </a:r>
            <a:endParaRPr lang="en-US" sz="1200" dirty="0">
              <a:solidFill>
                <a:schemeClr val="bg1">
                  <a:lumMod val="50000"/>
                </a:schemeClr>
              </a:solidFill>
              <a:latin typeface="+mn-lt"/>
              <a:ea typeface="Roboto" panose="02000000000000000000" pitchFamily="2" charset="0"/>
            </a:endParaRPr>
          </a:p>
        </p:txBody>
      </p:sp>
      <p:sp>
        <p:nvSpPr>
          <p:cNvPr id="27" name="Title 1"/>
          <p:cNvSpPr txBox="1">
            <a:spLocks/>
          </p:cNvSpPr>
          <p:nvPr/>
        </p:nvSpPr>
        <p:spPr>
          <a:xfrm>
            <a:off x="2533072" y="3879556"/>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arrow</a:t>
            </a:r>
            <a:endParaRPr lang="en-US" sz="1200" dirty="0">
              <a:solidFill>
                <a:schemeClr val="bg1">
                  <a:lumMod val="50000"/>
                </a:schemeClr>
              </a:solidFill>
              <a:latin typeface="+mn-lt"/>
              <a:ea typeface="Roboto" panose="02000000000000000000" pitchFamily="2" charset="0"/>
            </a:endParaRPr>
          </a:p>
        </p:txBody>
      </p:sp>
      <p:sp>
        <p:nvSpPr>
          <p:cNvPr id="28" name="Title 1"/>
          <p:cNvSpPr txBox="1">
            <a:spLocks/>
          </p:cNvSpPr>
          <p:nvPr/>
        </p:nvSpPr>
        <p:spPr>
          <a:xfrm>
            <a:off x="2533071" y="4355737"/>
            <a:ext cx="769743"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arrow alt</a:t>
            </a:r>
            <a:endParaRPr lang="en-US" sz="1200" dirty="0">
              <a:solidFill>
                <a:schemeClr val="bg1">
                  <a:lumMod val="50000"/>
                </a:schemeClr>
              </a:solidFill>
              <a:latin typeface="+mn-lt"/>
              <a:ea typeface="Roboto" panose="02000000000000000000" pitchFamily="2" charset="0"/>
            </a:endParaRPr>
          </a:p>
        </p:txBody>
      </p:sp>
      <p:sp>
        <p:nvSpPr>
          <p:cNvPr id="29" name="TextBox 28"/>
          <p:cNvSpPr txBox="1"/>
          <p:nvPr/>
        </p:nvSpPr>
        <p:spPr>
          <a:xfrm>
            <a:off x="3579121" y="1938280"/>
            <a:ext cx="323557" cy="400110"/>
          </a:xfrm>
          <a:prstGeom prst="rect">
            <a:avLst/>
          </a:prstGeom>
          <a:noFill/>
        </p:spPr>
        <p:txBody>
          <a:bodyPr wrap="square" rtlCol="0">
            <a:spAutoFit/>
          </a:bodyPr>
          <a:lstStyle/>
          <a:p>
            <a:pPr algn="ctr"/>
            <a:r>
              <a:rPr lang="id-ID" sz="2000" dirty="0">
                <a:solidFill>
                  <a:schemeClr val="accent3">
                    <a:lumMod val="75000"/>
                  </a:schemeClr>
                </a:solidFill>
                <a:latin typeface="FontAwesome" pitchFamily="2" charset="0"/>
              </a:rPr>
              <a:t></a:t>
            </a:r>
          </a:p>
        </p:txBody>
      </p:sp>
      <p:sp>
        <p:nvSpPr>
          <p:cNvPr id="30" name="TextBox 29"/>
          <p:cNvSpPr txBox="1"/>
          <p:nvPr/>
        </p:nvSpPr>
        <p:spPr>
          <a:xfrm>
            <a:off x="3579120" y="2414461"/>
            <a:ext cx="323557" cy="400110"/>
          </a:xfrm>
          <a:prstGeom prst="rect">
            <a:avLst/>
          </a:prstGeom>
          <a:noFill/>
        </p:spPr>
        <p:txBody>
          <a:bodyPr wrap="square" rtlCol="0">
            <a:spAutoFit/>
          </a:bodyPr>
          <a:lstStyle/>
          <a:p>
            <a:pPr algn="ctr"/>
            <a:r>
              <a:rPr lang="id-ID" sz="2000" dirty="0">
                <a:solidFill>
                  <a:schemeClr val="accent3">
                    <a:lumMod val="75000"/>
                  </a:schemeClr>
                </a:solidFill>
                <a:latin typeface="FontAwesome" pitchFamily="2" charset="0"/>
              </a:rPr>
              <a:t></a:t>
            </a:r>
          </a:p>
        </p:txBody>
      </p:sp>
      <p:sp>
        <p:nvSpPr>
          <p:cNvPr id="31" name="TextBox 30"/>
          <p:cNvSpPr txBox="1"/>
          <p:nvPr/>
        </p:nvSpPr>
        <p:spPr>
          <a:xfrm>
            <a:off x="3579120" y="2890642"/>
            <a:ext cx="323557" cy="400110"/>
          </a:xfrm>
          <a:prstGeom prst="rect">
            <a:avLst/>
          </a:prstGeom>
          <a:noFill/>
        </p:spPr>
        <p:txBody>
          <a:bodyPr wrap="square" rtlCol="0">
            <a:spAutoFit/>
          </a:bodyPr>
          <a:lstStyle/>
          <a:p>
            <a:pPr algn="ctr"/>
            <a:r>
              <a:rPr lang="id-ID" sz="2000" dirty="0">
                <a:solidFill>
                  <a:schemeClr val="accent3">
                    <a:lumMod val="75000"/>
                  </a:schemeClr>
                </a:solidFill>
                <a:latin typeface="FontAwesome" pitchFamily="2" charset="0"/>
              </a:rPr>
              <a:t></a:t>
            </a:r>
          </a:p>
        </p:txBody>
      </p:sp>
      <p:sp>
        <p:nvSpPr>
          <p:cNvPr id="32" name="TextBox 31"/>
          <p:cNvSpPr txBox="1"/>
          <p:nvPr/>
        </p:nvSpPr>
        <p:spPr>
          <a:xfrm>
            <a:off x="3579120" y="3366823"/>
            <a:ext cx="323557" cy="400110"/>
          </a:xfrm>
          <a:prstGeom prst="rect">
            <a:avLst/>
          </a:prstGeom>
          <a:noFill/>
        </p:spPr>
        <p:txBody>
          <a:bodyPr wrap="square" rtlCol="0">
            <a:spAutoFit/>
          </a:bodyPr>
          <a:lstStyle/>
          <a:p>
            <a:pPr algn="ctr"/>
            <a:r>
              <a:rPr lang="id-ID" sz="2000" dirty="0">
                <a:solidFill>
                  <a:schemeClr val="accent3">
                    <a:lumMod val="75000"/>
                  </a:schemeClr>
                </a:solidFill>
                <a:latin typeface="FontAwesome" pitchFamily="2" charset="0"/>
              </a:rPr>
              <a:t></a:t>
            </a:r>
          </a:p>
        </p:txBody>
      </p:sp>
      <p:sp>
        <p:nvSpPr>
          <p:cNvPr id="33" name="TextBox 32"/>
          <p:cNvSpPr txBox="1"/>
          <p:nvPr/>
        </p:nvSpPr>
        <p:spPr>
          <a:xfrm>
            <a:off x="3579119" y="3843004"/>
            <a:ext cx="323557" cy="400110"/>
          </a:xfrm>
          <a:prstGeom prst="rect">
            <a:avLst/>
          </a:prstGeom>
          <a:noFill/>
        </p:spPr>
        <p:txBody>
          <a:bodyPr wrap="square" rtlCol="0">
            <a:spAutoFit/>
          </a:bodyPr>
          <a:lstStyle/>
          <a:p>
            <a:pPr algn="ctr"/>
            <a:r>
              <a:rPr lang="id-ID" sz="2000" dirty="0">
                <a:solidFill>
                  <a:schemeClr val="accent3">
                    <a:lumMod val="75000"/>
                  </a:schemeClr>
                </a:solidFill>
                <a:latin typeface="FontAwesome" pitchFamily="2" charset="0"/>
              </a:rPr>
              <a:t></a:t>
            </a:r>
          </a:p>
        </p:txBody>
      </p:sp>
      <p:sp>
        <p:nvSpPr>
          <p:cNvPr id="34" name="TextBox 33"/>
          <p:cNvSpPr txBox="1"/>
          <p:nvPr/>
        </p:nvSpPr>
        <p:spPr>
          <a:xfrm>
            <a:off x="3579119" y="4319185"/>
            <a:ext cx="323557" cy="400110"/>
          </a:xfrm>
          <a:prstGeom prst="rect">
            <a:avLst/>
          </a:prstGeom>
          <a:noFill/>
        </p:spPr>
        <p:txBody>
          <a:bodyPr wrap="square" rtlCol="0">
            <a:spAutoFit/>
          </a:bodyPr>
          <a:lstStyle/>
          <a:p>
            <a:pPr algn="ctr"/>
            <a:r>
              <a:rPr lang="id-ID" sz="2000" dirty="0">
                <a:solidFill>
                  <a:schemeClr val="accent3">
                    <a:lumMod val="75000"/>
                  </a:schemeClr>
                </a:solidFill>
                <a:latin typeface="FontAwesome" pitchFamily="2" charset="0"/>
              </a:rPr>
              <a:t></a:t>
            </a:r>
          </a:p>
        </p:txBody>
      </p:sp>
      <p:sp>
        <p:nvSpPr>
          <p:cNvPr id="35" name="Title 1"/>
          <p:cNvSpPr txBox="1">
            <a:spLocks/>
          </p:cNvSpPr>
          <p:nvPr/>
        </p:nvSpPr>
        <p:spPr>
          <a:xfrm>
            <a:off x="3902677" y="1933638"/>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asterik</a:t>
            </a:r>
            <a:endParaRPr lang="en-US" sz="1200" dirty="0">
              <a:solidFill>
                <a:schemeClr val="bg1">
                  <a:lumMod val="50000"/>
                </a:schemeClr>
              </a:solidFill>
              <a:latin typeface="+mn-lt"/>
              <a:ea typeface="Roboto" panose="02000000000000000000" pitchFamily="2" charset="0"/>
            </a:endParaRPr>
          </a:p>
        </p:txBody>
      </p:sp>
      <p:sp>
        <p:nvSpPr>
          <p:cNvPr id="36" name="Title 1"/>
          <p:cNvSpPr txBox="1">
            <a:spLocks/>
          </p:cNvSpPr>
          <p:nvPr/>
        </p:nvSpPr>
        <p:spPr>
          <a:xfrm>
            <a:off x="3902676" y="2434208"/>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bell</a:t>
            </a:r>
            <a:endParaRPr lang="en-US" sz="1200" dirty="0">
              <a:solidFill>
                <a:schemeClr val="bg1">
                  <a:lumMod val="50000"/>
                </a:schemeClr>
              </a:solidFill>
              <a:latin typeface="+mn-lt"/>
              <a:ea typeface="Roboto" panose="02000000000000000000" pitchFamily="2" charset="0"/>
            </a:endParaRPr>
          </a:p>
        </p:txBody>
      </p:sp>
      <p:sp>
        <p:nvSpPr>
          <p:cNvPr id="37" name="Title 1"/>
          <p:cNvSpPr txBox="1">
            <a:spLocks/>
          </p:cNvSpPr>
          <p:nvPr/>
        </p:nvSpPr>
        <p:spPr>
          <a:xfrm>
            <a:off x="3902676" y="2890642"/>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beer</a:t>
            </a:r>
            <a:endParaRPr lang="en-US" sz="1200" dirty="0">
              <a:solidFill>
                <a:schemeClr val="bg1">
                  <a:lumMod val="50000"/>
                </a:schemeClr>
              </a:solidFill>
              <a:latin typeface="+mn-lt"/>
              <a:ea typeface="Roboto" panose="02000000000000000000" pitchFamily="2" charset="0"/>
            </a:endParaRPr>
          </a:p>
        </p:txBody>
      </p:sp>
      <p:sp>
        <p:nvSpPr>
          <p:cNvPr id="38" name="Title 1"/>
          <p:cNvSpPr txBox="1">
            <a:spLocks/>
          </p:cNvSpPr>
          <p:nvPr/>
        </p:nvSpPr>
        <p:spPr>
          <a:xfrm>
            <a:off x="3902676" y="3366823"/>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pitbucket</a:t>
            </a:r>
            <a:endParaRPr lang="en-US" sz="1200" dirty="0">
              <a:solidFill>
                <a:schemeClr val="bg1">
                  <a:lumMod val="50000"/>
                </a:schemeClr>
              </a:solidFill>
              <a:latin typeface="+mn-lt"/>
              <a:ea typeface="Roboto" panose="02000000000000000000" pitchFamily="2" charset="0"/>
            </a:endParaRPr>
          </a:p>
        </p:txBody>
      </p:sp>
      <p:sp>
        <p:nvSpPr>
          <p:cNvPr id="39" name="Title 1"/>
          <p:cNvSpPr txBox="1">
            <a:spLocks/>
          </p:cNvSpPr>
          <p:nvPr/>
        </p:nvSpPr>
        <p:spPr>
          <a:xfrm>
            <a:off x="3902676" y="3861280"/>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book</a:t>
            </a:r>
            <a:endParaRPr lang="en-US" sz="1200" dirty="0">
              <a:solidFill>
                <a:schemeClr val="bg1">
                  <a:lumMod val="50000"/>
                </a:schemeClr>
              </a:solidFill>
              <a:latin typeface="+mn-lt"/>
              <a:ea typeface="Roboto" panose="02000000000000000000" pitchFamily="2" charset="0"/>
            </a:endParaRPr>
          </a:p>
        </p:txBody>
      </p:sp>
      <p:sp>
        <p:nvSpPr>
          <p:cNvPr id="40" name="Title 1"/>
          <p:cNvSpPr txBox="1">
            <a:spLocks/>
          </p:cNvSpPr>
          <p:nvPr/>
        </p:nvSpPr>
        <p:spPr>
          <a:xfrm>
            <a:off x="3902675" y="4337461"/>
            <a:ext cx="769743" cy="363558"/>
          </a:xfrm>
          <a:prstGeom prst="rect">
            <a:avLst/>
          </a:prstGeom>
        </p:spPr>
        <p:txBody>
          <a:bodyPr vert="horz" lIns="91440" tIns="45720" rIns="91440" bIns="45720" rtlCol="0" anchor="ctr">
            <a:normAutofit fontScale="925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a:solidFill>
                  <a:schemeClr val="bg1">
                    <a:lumMod val="50000"/>
                  </a:schemeClr>
                </a:solidFill>
                <a:latin typeface="+mn-lt"/>
                <a:ea typeface="Roboto" panose="02000000000000000000" pitchFamily="2" charset="0"/>
              </a:rPr>
              <a:t>b</a:t>
            </a:r>
            <a:r>
              <a:rPr lang="id-ID" sz="1200" dirty="0" smtClean="0">
                <a:solidFill>
                  <a:schemeClr val="bg1">
                    <a:lumMod val="50000"/>
                  </a:schemeClr>
                </a:solidFill>
                <a:latin typeface="+mn-lt"/>
                <a:ea typeface="Roboto" panose="02000000000000000000" pitchFamily="2" charset="0"/>
              </a:rPr>
              <a:t>rief case</a:t>
            </a:r>
            <a:endParaRPr lang="en-US" sz="1200" dirty="0">
              <a:solidFill>
                <a:schemeClr val="bg1">
                  <a:lumMod val="50000"/>
                </a:schemeClr>
              </a:solidFill>
              <a:latin typeface="+mn-lt"/>
              <a:ea typeface="Roboto" panose="02000000000000000000" pitchFamily="2" charset="0"/>
            </a:endParaRPr>
          </a:p>
        </p:txBody>
      </p:sp>
      <p:sp>
        <p:nvSpPr>
          <p:cNvPr id="41" name="TextBox 40"/>
          <p:cNvSpPr txBox="1"/>
          <p:nvPr/>
        </p:nvSpPr>
        <p:spPr>
          <a:xfrm>
            <a:off x="4925636" y="1956556"/>
            <a:ext cx="323557" cy="400110"/>
          </a:xfrm>
          <a:prstGeom prst="rect">
            <a:avLst/>
          </a:prstGeom>
          <a:noFill/>
        </p:spPr>
        <p:txBody>
          <a:bodyPr wrap="square" rtlCol="0">
            <a:spAutoFit/>
          </a:bodyPr>
          <a:lstStyle/>
          <a:p>
            <a:pPr algn="ctr"/>
            <a:r>
              <a:rPr lang="id-ID" sz="2000" dirty="0">
                <a:solidFill>
                  <a:schemeClr val="accent4">
                    <a:lumMod val="75000"/>
                  </a:schemeClr>
                </a:solidFill>
                <a:latin typeface="FontAwesome" pitchFamily="2" charset="0"/>
              </a:rPr>
              <a:t></a:t>
            </a:r>
          </a:p>
        </p:txBody>
      </p:sp>
      <p:sp>
        <p:nvSpPr>
          <p:cNvPr id="42" name="TextBox 41"/>
          <p:cNvSpPr txBox="1"/>
          <p:nvPr/>
        </p:nvSpPr>
        <p:spPr>
          <a:xfrm>
            <a:off x="4925635" y="2432737"/>
            <a:ext cx="323557" cy="400110"/>
          </a:xfrm>
          <a:prstGeom prst="rect">
            <a:avLst/>
          </a:prstGeom>
          <a:noFill/>
        </p:spPr>
        <p:txBody>
          <a:bodyPr wrap="square" rtlCol="0">
            <a:spAutoFit/>
          </a:bodyPr>
          <a:lstStyle/>
          <a:p>
            <a:pPr algn="ctr"/>
            <a:r>
              <a:rPr lang="id-ID" sz="2000" dirty="0">
                <a:solidFill>
                  <a:schemeClr val="accent4">
                    <a:lumMod val="75000"/>
                  </a:schemeClr>
                </a:solidFill>
                <a:latin typeface="FontAwesome" pitchFamily="2" charset="0"/>
              </a:rPr>
              <a:t></a:t>
            </a:r>
          </a:p>
        </p:txBody>
      </p:sp>
      <p:sp>
        <p:nvSpPr>
          <p:cNvPr id="43" name="TextBox 42"/>
          <p:cNvSpPr txBox="1"/>
          <p:nvPr/>
        </p:nvSpPr>
        <p:spPr>
          <a:xfrm>
            <a:off x="4925635" y="2908918"/>
            <a:ext cx="323557" cy="400110"/>
          </a:xfrm>
          <a:prstGeom prst="rect">
            <a:avLst/>
          </a:prstGeom>
          <a:noFill/>
        </p:spPr>
        <p:txBody>
          <a:bodyPr wrap="square" rtlCol="0">
            <a:spAutoFit/>
          </a:bodyPr>
          <a:lstStyle/>
          <a:p>
            <a:pPr algn="ctr"/>
            <a:r>
              <a:rPr lang="id-ID" sz="2000" dirty="0">
                <a:solidFill>
                  <a:schemeClr val="accent4">
                    <a:lumMod val="75000"/>
                  </a:schemeClr>
                </a:solidFill>
                <a:latin typeface="FontAwesome" pitchFamily="2" charset="0"/>
              </a:rPr>
              <a:t></a:t>
            </a:r>
          </a:p>
        </p:txBody>
      </p:sp>
      <p:sp>
        <p:nvSpPr>
          <p:cNvPr id="44" name="TextBox 43"/>
          <p:cNvSpPr txBox="1"/>
          <p:nvPr/>
        </p:nvSpPr>
        <p:spPr>
          <a:xfrm>
            <a:off x="4925635" y="3385099"/>
            <a:ext cx="323557" cy="400110"/>
          </a:xfrm>
          <a:prstGeom prst="rect">
            <a:avLst/>
          </a:prstGeom>
          <a:noFill/>
        </p:spPr>
        <p:txBody>
          <a:bodyPr wrap="square" rtlCol="0">
            <a:spAutoFit/>
          </a:bodyPr>
          <a:lstStyle/>
          <a:p>
            <a:pPr algn="ctr"/>
            <a:r>
              <a:rPr lang="id-ID" sz="2000" dirty="0">
                <a:solidFill>
                  <a:schemeClr val="accent4">
                    <a:lumMod val="75000"/>
                  </a:schemeClr>
                </a:solidFill>
                <a:latin typeface="FontAwesome" pitchFamily="2" charset="0"/>
              </a:rPr>
              <a:t></a:t>
            </a:r>
          </a:p>
        </p:txBody>
      </p:sp>
      <p:sp>
        <p:nvSpPr>
          <p:cNvPr id="45" name="TextBox 44"/>
          <p:cNvSpPr txBox="1"/>
          <p:nvPr/>
        </p:nvSpPr>
        <p:spPr>
          <a:xfrm>
            <a:off x="4925634" y="3861280"/>
            <a:ext cx="323557" cy="400110"/>
          </a:xfrm>
          <a:prstGeom prst="rect">
            <a:avLst/>
          </a:prstGeom>
          <a:noFill/>
        </p:spPr>
        <p:txBody>
          <a:bodyPr wrap="square" rtlCol="0">
            <a:spAutoFit/>
          </a:bodyPr>
          <a:lstStyle/>
          <a:p>
            <a:pPr algn="ctr"/>
            <a:r>
              <a:rPr lang="id-ID" sz="2000" dirty="0">
                <a:solidFill>
                  <a:schemeClr val="accent4">
                    <a:lumMod val="75000"/>
                  </a:schemeClr>
                </a:solidFill>
                <a:latin typeface="FontAwesome" pitchFamily="2" charset="0"/>
              </a:rPr>
              <a:t></a:t>
            </a:r>
          </a:p>
        </p:txBody>
      </p:sp>
      <p:sp>
        <p:nvSpPr>
          <p:cNvPr id="46" name="TextBox 45"/>
          <p:cNvSpPr txBox="1"/>
          <p:nvPr/>
        </p:nvSpPr>
        <p:spPr>
          <a:xfrm>
            <a:off x="4925634" y="4337461"/>
            <a:ext cx="323557" cy="400110"/>
          </a:xfrm>
          <a:prstGeom prst="rect">
            <a:avLst/>
          </a:prstGeom>
          <a:noFill/>
        </p:spPr>
        <p:txBody>
          <a:bodyPr wrap="square" rtlCol="0">
            <a:spAutoFit/>
          </a:bodyPr>
          <a:lstStyle/>
          <a:p>
            <a:pPr algn="ctr"/>
            <a:r>
              <a:rPr lang="id-ID" sz="2000" dirty="0">
                <a:solidFill>
                  <a:schemeClr val="accent4">
                    <a:lumMod val="75000"/>
                  </a:schemeClr>
                </a:solidFill>
                <a:latin typeface="FontAwesome" pitchFamily="2" charset="0"/>
              </a:rPr>
              <a:t></a:t>
            </a:r>
          </a:p>
        </p:txBody>
      </p:sp>
      <p:sp>
        <p:nvSpPr>
          <p:cNvPr id="47" name="Title 1"/>
          <p:cNvSpPr txBox="1">
            <a:spLocks/>
          </p:cNvSpPr>
          <p:nvPr/>
        </p:nvSpPr>
        <p:spPr>
          <a:xfrm>
            <a:off x="5249192" y="1951914"/>
            <a:ext cx="976764"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calculator</a:t>
            </a:r>
            <a:endParaRPr lang="en-US" sz="1200" dirty="0">
              <a:solidFill>
                <a:schemeClr val="bg1">
                  <a:lumMod val="50000"/>
                </a:schemeClr>
              </a:solidFill>
              <a:latin typeface="+mn-lt"/>
              <a:ea typeface="Roboto" panose="02000000000000000000" pitchFamily="2" charset="0"/>
            </a:endParaRPr>
          </a:p>
        </p:txBody>
      </p:sp>
      <p:sp>
        <p:nvSpPr>
          <p:cNvPr id="48" name="Title 1"/>
          <p:cNvSpPr txBox="1">
            <a:spLocks/>
          </p:cNvSpPr>
          <p:nvPr/>
        </p:nvSpPr>
        <p:spPr>
          <a:xfrm>
            <a:off x="5249191" y="2452484"/>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calendar</a:t>
            </a:r>
            <a:endParaRPr lang="en-US" sz="1200" dirty="0">
              <a:solidFill>
                <a:schemeClr val="bg1">
                  <a:lumMod val="50000"/>
                </a:schemeClr>
              </a:solidFill>
              <a:latin typeface="+mn-lt"/>
              <a:ea typeface="Roboto" panose="02000000000000000000" pitchFamily="2" charset="0"/>
            </a:endParaRPr>
          </a:p>
        </p:txBody>
      </p:sp>
      <p:sp>
        <p:nvSpPr>
          <p:cNvPr id="49" name="Title 1"/>
          <p:cNvSpPr txBox="1">
            <a:spLocks/>
          </p:cNvSpPr>
          <p:nvPr/>
        </p:nvSpPr>
        <p:spPr>
          <a:xfrm>
            <a:off x="5249191" y="2908918"/>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camera</a:t>
            </a:r>
            <a:endParaRPr lang="en-US" sz="1200" dirty="0">
              <a:solidFill>
                <a:schemeClr val="bg1">
                  <a:lumMod val="50000"/>
                </a:schemeClr>
              </a:solidFill>
              <a:latin typeface="+mn-lt"/>
              <a:ea typeface="Roboto" panose="02000000000000000000" pitchFamily="2" charset="0"/>
            </a:endParaRPr>
          </a:p>
        </p:txBody>
      </p:sp>
      <p:sp>
        <p:nvSpPr>
          <p:cNvPr id="50" name="Title 1"/>
          <p:cNvSpPr txBox="1">
            <a:spLocks/>
          </p:cNvSpPr>
          <p:nvPr/>
        </p:nvSpPr>
        <p:spPr>
          <a:xfrm>
            <a:off x="5249191" y="3385099"/>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card</a:t>
            </a:r>
            <a:endParaRPr lang="en-US" sz="1200" dirty="0">
              <a:solidFill>
                <a:schemeClr val="bg1">
                  <a:lumMod val="50000"/>
                </a:schemeClr>
              </a:solidFill>
              <a:latin typeface="+mn-lt"/>
              <a:ea typeface="Roboto" panose="02000000000000000000" pitchFamily="2" charset="0"/>
            </a:endParaRPr>
          </a:p>
        </p:txBody>
      </p:sp>
      <p:sp>
        <p:nvSpPr>
          <p:cNvPr id="51" name="Title 1"/>
          <p:cNvSpPr txBox="1">
            <a:spLocks/>
          </p:cNvSpPr>
          <p:nvPr/>
        </p:nvSpPr>
        <p:spPr>
          <a:xfrm>
            <a:off x="5249191" y="3879556"/>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envelope</a:t>
            </a:r>
            <a:endParaRPr lang="en-US" sz="1200" dirty="0">
              <a:solidFill>
                <a:schemeClr val="bg1">
                  <a:lumMod val="50000"/>
                </a:schemeClr>
              </a:solidFill>
              <a:latin typeface="+mn-lt"/>
              <a:ea typeface="Roboto" panose="02000000000000000000" pitchFamily="2" charset="0"/>
            </a:endParaRPr>
          </a:p>
        </p:txBody>
      </p:sp>
      <p:sp>
        <p:nvSpPr>
          <p:cNvPr id="52" name="Title 1"/>
          <p:cNvSpPr txBox="1">
            <a:spLocks/>
          </p:cNvSpPr>
          <p:nvPr/>
        </p:nvSpPr>
        <p:spPr>
          <a:xfrm>
            <a:off x="5249190" y="4355737"/>
            <a:ext cx="769743"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film</a:t>
            </a:r>
            <a:endParaRPr lang="en-US" sz="1200" dirty="0">
              <a:solidFill>
                <a:schemeClr val="bg1">
                  <a:lumMod val="50000"/>
                </a:schemeClr>
              </a:solidFill>
              <a:latin typeface="+mn-lt"/>
              <a:ea typeface="Roboto" panose="02000000000000000000" pitchFamily="2" charset="0"/>
            </a:endParaRPr>
          </a:p>
        </p:txBody>
      </p:sp>
      <p:sp>
        <p:nvSpPr>
          <p:cNvPr id="53" name="TextBox 52"/>
          <p:cNvSpPr txBox="1"/>
          <p:nvPr/>
        </p:nvSpPr>
        <p:spPr>
          <a:xfrm>
            <a:off x="6244013" y="1948140"/>
            <a:ext cx="323557" cy="400110"/>
          </a:xfrm>
          <a:prstGeom prst="rect">
            <a:avLst/>
          </a:prstGeom>
          <a:noFill/>
        </p:spPr>
        <p:txBody>
          <a:bodyPr wrap="square" rtlCol="0">
            <a:spAutoFit/>
          </a:bodyPr>
          <a:lstStyle/>
          <a:p>
            <a:pPr algn="ctr"/>
            <a:r>
              <a:rPr lang="id-ID" sz="2000" dirty="0">
                <a:solidFill>
                  <a:schemeClr val="accent5">
                    <a:lumMod val="75000"/>
                  </a:schemeClr>
                </a:solidFill>
                <a:latin typeface="FontAwesome" pitchFamily="2" charset="0"/>
              </a:rPr>
              <a:t></a:t>
            </a:r>
          </a:p>
        </p:txBody>
      </p:sp>
      <p:sp>
        <p:nvSpPr>
          <p:cNvPr id="54" name="TextBox 53"/>
          <p:cNvSpPr txBox="1"/>
          <p:nvPr/>
        </p:nvSpPr>
        <p:spPr>
          <a:xfrm>
            <a:off x="6244012" y="2424321"/>
            <a:ext cx="323557" cy="400110"/>
          </a:xfrm>
          <a:prstGeom prst="rect">
            <a:avLst/>
          </a:prstGeom>
          <a:noFill/>
        </p:spPr>
        <p:txBody>
          <a:bodyPr wrap="square" rtlCol="0">
            <a:spAutoFit/>
          </a:bodyPr>
          <a:lstStyle/>
          <a:p>
            <a:pPr algn="ctr"/>
            <a:r>
              <a:rPr lang="id-ID" sz="2000" dirty="0">
                <a:solidFill>
                  <a:schemeClr val="accent5">
                    <a:lumMod val="75000"/>
                  </a:schemeClr>
                </a:solidFill>
                <a:latin typeface="FontAwesome" pitchFamily="2" charset="0"/>
              </a:rPr>
              <a:t></a:t>
            </a:r>
          </a:p>
        </p:txBody>
      </p:sp>
      <p:sp>
        <p:nvSpPr>
          <p:cNvPr id="55" name="TextBox 54"/>
          <p:cNvSpPr txBox="1"/>
          <p:nvPr/>
        </p:nvSpPr>
        <p:spPr>
          <a:xfrm>
            <a:off x="6244012" y="2900502"/>
            <a:ext cx="323557" cy="400110"/>
          </a:xfrm>
          <a:prstGeom prst="rect">
            <a:avLst/>
          </a:prstGeom>
          <a:noFill/>
        </p:spPr>
        <p:txBody>
          <a:bodyPr wrap="square" rtlCol="0">
            <a:spAutoFit/>
          </a:bodyPr>
          <a:lstStyle/>
          <a:p>
            <a:pPr algn="ctr"/>
            <a:r>
              <a:rPr lang="id-ID" sz="2000" dirty="0">
                <a:solidFill>
                  <a:schemeClr val="accent5">
                    <a:lumMod val="75000"/>
                  </a:schemeClr>
                </a:solidFill>
                <a:latin typeface="FontAwesome" pitchFamily="2" charset="0"/>
              </a:rPr>
              <a:t></a:t>
            </a:r>
          </a:p>
        </p:txBody>
      </p:sp>
      <p:sp>
        <p:nvSpPr>
          <p:cNvPr id="56" name="TextBox 55"/>
          <p:cNvSpPr txBox="1"/>
          <p:nvPr/>
        </p:nvSpPr>
        <p:spPr>
          <a:xfrm>
            <a:off x="6244012" y="3376683"/>
            <a:ext cx="323557" cy="400110"/>
          </a:xfrm>
          <a:prstGeom prst="rect">
            <a:avLst/>
          </a:prstGeom>
          <a:noFill/>
        </p:spPr>
        <p:txBody>
          <a:bodyPr wrap="square" rtlCol="0">
            <a:spAutoFit/>
          </a:bodyPr>
          <a:lstStyle/>
          <a:p>
            <a:pPr algn="ctr"/>
            <a:r>
              <a:rPr lang="id-ID" sz="2000" dirty="0">
                <a:solidFill>
                  <a:schemeClr val="accent5">
                    <a:lumMod val="75000"/>
                  </a:schemeClr>
                </a:solidFill>
                <a:latin typeface="FontAwesome" pitchFamily="2" charset="0"/>
              </a:rPr>
              <a:t></a:t>
            </a:r>
          </a:p>
        </p:txBody>
      </p:sp>
      <p:sp>
        <p:nvSpPr>
          <p:cNvPr id="57" name="TextBox 56"/>
          <p:cNvSpPr txBox="1"/>
          <p:nvPr/>
        </p:nvSpPr>
        <p:spPr>
          <a:xfrm>
            <a:off x="6244011" y="3852864"/>
            <a:ext cx="323557" cy="400110"/>
          </a:xfrm>
          <a:prstGeom prst="rect">
            <a:avLst/>
          </a:prstGeom>
          <a:noFill/>
        </p:spPr>
        <p:txBody>
          <a:bodyPr wrap="square" rtlCol="0">
            <a:spAutoFit/>
          </a:bodyPr>
          <a:lstStyle/>
          <a:p>
            <a:pPr algn="ctr"/>
            <a:r>
              <a:rPr lang="id-ID" sz="2000" dirty="0">
                <a:solidFill>
                  <a:schemeClr val="accent5">
                    <a:lumMod val="75000"/>
                  </a:schemeClr>
                </a:solidFill>
                <a:latin typeface="FontAwesome" pitchFamily="2" charset="0"/>
              </a:rPr>
              <a:t></a:t>
            </a:r>
          </a:p>
        </p:txBody>
      </p:sp>
      <p:sp>
        <p:nvSpPr>
          <p:cNvPr id="58" name="TextBox 57"/>
          <p:cNvSpPr txBox="1"/>
          <p:nvPr/>
        </p:nvSpPr>
        <p:spPr>
          <a:xfrm>
            <a:off x="6244011" y="4329045"/>
            <a:ext cx="323557" cy="400110"/>
          </a:xfrm>
          <a:prstGeom prst="rect">
            <a:avLst/>
          </a:prstGeom>
          <a:noFill/>
        </p:spPr>
        <p:txBody>
          <a:bodyPr wrap="square" rtlCol="0">
            <a:spAutoFit/>
          </a:bodyPr>
          <a:lstStyle/>
          <a:p>
            <a:pPr algn="ctr"/>
            <a:r>
              <a:rPr lang="id-ID" sz="2000" dirty="0">
                <a:solidFill>
                  <a:schemeClr val="accent5">
                    <a:lumMod val="75000"/>
                  </a:schemeClr>
                </a:solidFill>
                <a:latin typeface="FontAwesome" pitchFamily="2" charset="0"/>
              </a:rPr>
              <a:t></a:t>
            </a:r>
          </a:p>
        </p:txBody>
      </p:sp>
      <p:sp>
        <p:nvSpPr>
          <p:cNvPr id="59" name="Title 1"/>
          <p:cNvSpPr txBox="1">
            <a:spLocks/>
          </p:cNvSpPr>
          <p:nvPr/>
        </p:nvSpPr>
        <p:spPr>
          <a:xfrm>
            <a:off x="6567569" y="1943498"/>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coffee</a:t>
            </a:r>
            <a:endParaRPr lang="en-US" sz="1200" dirty="0">
              <a:solidFill>
                <a:schemeClr val="bg1">
                  <a:lumMod val="50000"/>
                </a:schemeClr>
              </a:solidFill>
              <a:latin typeface="+mn-lt"/>
              <a:ea typeface="Roboto" panose="02000000000000000000" pitchFamily="2" charset="0"/>
            </a:endParaRPr>
          </a:p>
        </p:txBody>
      </p:sp>
      <p:sp>
        <p:nvSpPr>
          <p:cNvPr id="60" name="Title 1"/>
          <p:cNvSpPr txBox="1">
            <a:spLocks/>
          </p:cNvSpPr>
          <p:nvPr/>
        </p:nvSpPr>
        <p:spPr>
          <a:xfrm>
            <a:off x="6567567" y="2444068"/>
            <a:ext cx="994821"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download</a:t>
            </a:r>
            <a:endParaRPr lang="en-US" sz="1200" dirty="0">
              <a:solidFill>
                <a:schemeClr val="bg1">
                  <a:lumMod val="50000"/>
                </a:schemeClr>
              </a:solidFill>
              <a:latin typeface="+mn-lt"/>
              <a:ea typeface="Roboto" panose="02000000000000000000" pitchFamily="2" charset="0"/>
            </a:endParaRPr>
          </a:p>
        </p:txBody>
      </p:sp>
      <p:sp>
        <p:nvSpPr>
          <p:cNvPr id="61" name="Title 1"/>
          <p:cNvSpPr txBox="1">
            <a:spLocks/>
          </p:cNvSpPr>
          <p:nvPr/>
        </p:nvSpPr>
        <p:spPr>
          <a:xfrm>
            <a:off x="6567568" y="2900502"/>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upload</a:t>
            </a:r>
            <a:endParaRPr lang="en-US" sz="1200" dirty="0">
              <a:solidFill>
                <a:schemeClr val="bg1">
                  <a:lumMod val="50000"/>
                </a:schemeClr>
              </a:solidFill>
              <a:latin typeface="+mn-lt"/>
              <a:ea typeface="Roboto" panose="02000000000000000000" pitchFamily="2" charset="0"/>
            </a:endParaRPr>
          </a:p>
        </p:txBody>
      </p:sp>
      <p:sp>
        <p:nvSpPr>
          <p:cNvPr id="62" name="Title 1"/>
          <p:cNvSpPr txBox="1">
            <a:spLocks/>
          </p:cNvSpPr>
          <p:nvPr/>
        </p:nvSpPr>
        <p:spPr>
          <a:xfrm>
            <a:off x="6567568" y="3376683"/>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database</a:t>
            </a:r>
            <a:endParaRPr lang="en-US" sz="1200" dirty="0">
              <a:solidFill>
                <a:schemeClr val="bg1">
                  <a:lumMod val="50000"/>
                </a:schemeClr>
              </a:solidFill>
              <a:latin typeface="+mn-lt"/>
              <a:ea typeface="Roboto" panose="02000000000000000000" pitchFamily="2" charset="0"/>
            </a:endParaRPr>
          </a:p>
        </p:txBody>
      </p:sp>
      <p:sp>
        <p:nvSpPr>
          <p:cNvPr id="63" name="Title 1"/>
          <p:cNvSpPr txBox="1">
            <a:spLocks/>
          </p:cNvSpPr>
          <p:nvPr/>
        </p:nvSpPr>
        <p:spPr>
          <a:xfrm>
            <a:off x="6567568" y="3871140"/>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cubes</a:t>
            </a:r>
            <a:endParaRPr lang="en-US" sz="1200" dirty="0">
              <a:solidFill>
                <a:schemeClr val="bg1">
                  <a:lumMod val="50000"/>
                </a:schemeClr>
              </a:solidFill>
              <a:latin typeface="+mn-lt"/>
              <a:ea typeface="Roboto" panose="02000000000000000000" pitchFamily="2" charset="0"/>
            </a:endParaRPr>
          </a:p>
        </p:txBody>
      </p:sp>
      <p:sp>
        <p:nvSpPr>
          <p:cNvPr id="64" name="Title 1"/>
          <p:cNvSpPr txBox="1">
            <a:spLocks/>
          </p:cNvSpPr>
          <p:nvPr/>
        </p:nvSpPr>
        <p:spPr>
          <a:xfrm>
            <a:off x="6567567" y="4347321"/>
            <a:ext cx="1037023"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dashboard</a:t>
            </a:r>
            <a:endParaRPr lang="en-US" sz="1200" dirty="0">
              <a:solidFill>
                <a:schemeClr val="bg1">
                  <a:lumMod val="50000"/>
                </a:schemeClr>
              </a:solidFill>
              <a:latin typeface="+mn-lt"/>
              <a:ea typeface="Roboto" panose="02000000000000000000" pitchFamily="2" charset="0"/>
            </a:endParaRPr>
          </a:p>
        </p:txBody>
      </p:sp>
      <p:sp>
        <p:nvSpPr>
          <p:cNvPr id="65" name="TextBox 64"/>
          <p:cNvSpPr txBox="1"/>
          <p:nvPr/>
        </p:nvSpPr>
        <p:spPr>
          <a:xfrm>
            <a:off x="7604593" y="1938280"/>
            <a:ext cx="323557" cy="400110"/>
          </a:xfrm>
          <a:prstGeom prst="rect">
            <a:avLst/>
          </a:prstGeom>
          <a:noFill/>
        </p:spPr>
        <p:txBody>
          <a:bodyPr wrap="square" rtlCol="0">
            <a:spAutoFit/>
          </a:bodyPr>
          <a:lstStyle/>
          <a:p>
            <a:pPr algn="ctr"/>
            <a:r>
              <a:rPr lang="id-ID" sz="2000" dirty="0">
                <a:solidFill>
                  <a:schemeClr val="accent6">
                    <a:lumMod val="75000"/>
                  </a:schemeClr>
                </a:solidFill>
                <a:latin typeface="FontAwesome" pitchFamily="2" charset="0"/>
              </a:rPr>
              <a:t></a:t>
            </a:r>
          </a:p>
        </p:txBody>
      </p:sp>
      <p:sp>
        <p:nvSpPr>
          <p:cNvPr id="66" name="TextBox 65"/>
          <p:cNvSpPr txBox="1"/>
          <p:nvPr/>
        </p:nvSpPr>
        <p:spPr>
          <a:xfrm>
            <a:off x="7604592" y="2414461"/>
            <a:ext cx="323557" cy="400110"/>
          </a:xfrm>
          <a:prstGeom prst="rect">
            <a:avLst/>
          </a:prstGeom>
          <a:noFill/>
        </p:spPr>
        <p:txBody>
          <a:bodyPr wrap="square" rtlCol="0">
            <a:spAutoFit/>
          </a:bodyPr>
          <a:lstStyle/>
          <a:p>
            <a:pPr algn="ctr"/>
            <a:r>
              <a:rPr lang="id-ID" sz="2000" dirty="0">
                <a:solidFill>
                  <a:schemeClr val="accent6">
                    <a:lumMod val="75000"/>
                  </a:schemeClr>
                </a:solidFill>
                <a:latin typeface="FontAwesome" pitchFamily="2" charset="0"/>
              </a:rPr>
              <a:t></a:t>
            </a:r>
          </a:p>
        </p:txBody>
      </p:sp>
      <p:sp>
        <p:nvSpPr>
          <p:cNvPr id="67" name="TextBox 66"/>
          <p:cNvSpPr txBox="1"/>
          <p:nvPr/>
        </p:nvSpPr>
        <p:spPr>
          <a:xfrm>
            <a:off x="7604592" y="2890642"/>
            <a:ext cx="323557" cy="400110"/>
          </a:xfrm>
          <a:prstGeom prst="rect">
            <a:avLst/>
          </a:prstGeom>
          <a:noFill/>
        </p:spPr>
        <p:txBody>
          <a:bodyPr wrap="square" rtlCol="0">
            <a:spAutoFit/>
          </a:bodyPr>
          <a:lstStyle/>
          <a:p>
            <a:pPr algn="ctr"/>
            <a:r>
              <a:rPr lang="id-ID" sz="2000" dirty="0">
                <a:solidFill>
                  <a:schemeClr val="accent6">
                    <a:lumMod val="75000"/>
                  </a:schemeClr>
                </a:solidFill>
                <a:latin typeface="FontAwesome" pitchFamily="2" charset="0"/>
              </a:rPr>
              <a:t></a:t>
            </a:r>
          </a:p>
        </p:txBody>
      </p:sp>
      <p:sp>
        <p:nvSpPr>
          <p:cNvPr id="68" name="TextBox 67"/>
          <p:cNvSpPr txBox="1"/>
          <p:nvPr/>
        </p:nvSpPr>
        <p:spPr>
          <a:xfrm>
            <a:off x="7604592" y="3366823"/>
            <a:ext cx="323557" cy="400110"/>
          </a:xfrm>
          <a:prstGeom prst="rect">
            <a:avLst/>
          </a:prstGeom>
          <a:noFill/>
        </p:spPr>
        <p:txBody>
          <a:bodyPr wrap="square" rtlCol="0">
            <a:spAutoFit/>
          </a:bodyPr>
          <a:lstStyle/>
          <a:p>
            <a:pPr algn="ctr"/>
            <a:r>
              <a:rPr lang="id-ID" sz="2000" dirty="0">
                <a:solidFill>
                  <a:schemeClr val="accent6">
                    <a:lumMod val="75000"/>
                  </a:schemeClr>
                </a:solidFill>
                <a:latin typeface="FontAwesome" pitchFamily="2" charset="0"/>
              </a:rPr>
              <a:t></a:t>
            </a:r>
          </a:p>
        </p:txBody>
      </p:sp>
      <p:sp>
        <p:nvSpPr>
          <p:cNvPr id="69" name="TextBox 68"/>
          <p:cNvSpPr txBox="1"/>
          <p:nvPr/>
        </p:nvSpPr>
        <p:spPr>
          <a:xfrm>
            <a:off x="7604591" y="3843004"/>
            <a:ext cx="323557" cy="400110"/>
          </a:xfrm>
          <a:prstGeom prst="rect">
            <a:avLst/>
          </a:prstGeom>
          <a:noFill/>
        </p:spPr>
        <p:txBody>
          <a:bodyPr wrap="square" rtlCol="0">
            <a:spAutoFit/>
          </a:bodyPr>
          <a:lstStyle/>
          <a:p>
            <a:pPr algn="ctr"/>
            <a:r>
              <a:rPr lang="id-ID" sz="2000" dirty="0">
                <a:solidFill>
                  <a:schemeClr val="accent6">
                    <a:lumMod val="75000"/>
                  </a:schemeClr>
                </a:solidFill>
                <a:latin typeface="FontAwesome" pitchFamily="2" charset="0"/>
              </a:rPr>
              <a:t></a:t>
            </a:r>
          </a:p>
        </p:txBody>
      </p:sp>
      <p:sp>
        <p:nvSpPr>
          <p:cNvPr id="70" name="TextBox 69"/>
          <p:cNvSpPr txBox="1"/>
          <p:nvPr/>
        </p:nvSpPr>
        <p:spPr>
          <a:xfrm>
            <a:off x="7604591" y="4319185"/>
            <a:ext cx="323557" cy="400110"/>
          </a:xfrm>
          <a:prstGeom prst="rect">
            <a:avLst/>
          </a:prstGeom>
          <a:noFill/>
        </p:spPr>
        <p:txBody>
          <a:bodyPr wrap="square" rtlCol="0">
            <a:spAutoFit/>
          </a:bodyPr>
          <a:lstStyle/>
          <a:p>
            <a:pPr algn="ctr"/>
            <a:r>
              <a:rPr lang="id-ID" sz="2000" dirty="0">
                <a:solidFill>
                  <a:schemeClr val="accent6">
                    <a:lumMod val="75000"/>
                  </a:schemeClr>
                </a:solidFill>
                <a:latin typeface="FontAwesome" pitchFamily="2" charset="0"/>
              </a:rPr>
              <a:t></a:t>
            </a:r>
          </a:p>
        </p:txBody>
      </p:sp>
      <p:sp>
        <p:nvSpPr>
          <p:cNvPr id="71" name="Title 1"/>
          <p:cNvSpPr txBox="1">
            <a:spLocks/>
          </p:cNvSpPr>
          <p:nvPr/>
        </p:nvSpPr>
        <p:spPr>
          <a:xfrm>
            <a:off x="7928149" y="1933638"/>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desktop</a:t>
            </a:r>
            <a:endParaRPr lang="en-US" sz="1200" dirty="0">
              <a:solidFill>
                <a:schemeClr val="bg1">
                  <a:lumMod val="50000"/>
                </a:schemeClr>
              </a:solidFill>
              <a:latin typeface="+mn-lt"/>
              <a:ea typeface="Roboto" panose="02000000000000000000" pitchFamily="2" charset="0"/>
            </a:endParaRPr>
          </a:p>
        </p:txBody>
      </p:sp>
      <p:sp>
        <p:nvSpPr>
          <p:cNvPr id="72" name="Title 1"/>
          <p:cNvSpPr txBox="1">
            <a:spLocks/>
          </p:cNvSpPr>
          <p:nvPr/>
        </p:nvSpPr>
        <p:spPr>
          <a:xfrm>
            <a:off x="7928148" y="2434208"/>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laptop</a:t>
            </a:r>
            <a:endParaRPr lang="en-US" sz="1200" dirty="0">
              <a:solidFill>
                <a:schemeClr val="bg1">
                  <a:lumMod val="50000"/>
                </a:schemeClr>
              </a:solidFill>
              <a:latin typeface="+mn-lt"/>
              <a:ea typeface="Roboto" panose="02000000000000000000" pitchFamily="2" charset="0"/>
            </a:endParaRPr>
          </a:p>
        </p:txBody>
      </p:sp>
      <p:sp>
        <p:nvSpPr>
          <p:cNvPr id="73" name="Title 1"/>
          <p:cNvSpPr txBox="1">
            <a:spLocks/>
          </p:cNvSpPr>
          <p:nvPr/>
        </p:nvSpPr>
        <p:spPr>
          <a:xfrm>
            <a:off x="7928148" y="2890642"/>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tablet</a:t>
            </a:r>
            <a:endParaRPr lang="en-US" sz="1200" dirty="0">
              <a:solidFill>
                <a:schemeClr val="bg1">
                  <a:lumMod val="50000"/>
                </a:schemeClr>
              </a:solidFill>
              <a:latin typeface="+mn-lt"/>
              <a:ea typeface="Roboto" panose="02000000000000000000" pitchFamily="2" charset="0"/>
            </a:endParaRPr>
          </a:p>
        </p:txBody>
      </p:sp>
      <p:sp>
        <p:nvSpPr>
          <p:cNvPr id="74" name="Title 1"/>
          <p:cNvSpPr txBox="1">
            <a:spLocks/>
          </p:cNvSpPr>
          <p:nvPr/>
        </p:nvSpPr>
        <p:spPr>
          <a:xfrm>
            <a:off x="7928148" y="3366823"/>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mobile</a:t>
            </a:r>
            <a:endParaRPr lang="en-US" sz="1200" dirty="0">
              <a:solidFill>
                <a:schemeClr val="bg1">
                  <a:lumMod val="50000"/>
                </a:schemeClr>
              </a:solidFill>
              <a:latin typeface="+mn-lt"/>
              <a:ea typeface="Roboto" panose="02000000000000000000" pitchFamily="2" charset="0"/>
            </a:endParaRPr>
          </a:p>
        </p:txBody>
      </p:sp>
      <p:sp>
        <p:nvSpPr>
          <p:cNvPr id="75" name="Title 1"/>
          <p:cNvSpPr txBox="1">
            <a:spLocks/>
          </p:cNvSpPr>
          <p:nvPr/>
        </p:nvSpPr>
        <p:spPr>
          <a:xfrm>
            <a:off x="7928148" y="3861280"/>
            <a:ext cx="1022958"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microphone</a:t>
            </a:r>
            <a:endParaRPr lang="en-US" sz="1200" dirty="0">
              <a:solidFill>
                <a:schemeClr val="bg1">
                  <a:lumMod val="50000"/>
                </a:schemeClr>
              </a:solidFill>
              <a:latin typeface="+mn-lt"/>
              <a:ea typeface="Roboto" panose="02000000000000000000" pitchFamily="2" charset="0"/>
            </a:endParaRPr>
          </a:p>
        </p:txBody>
      </p:sp>
      <p:sp>
        <p:nvSpPr>
          <p:cNvPr id="76" name="Title 1"/>
          <p:cNvSpPr txBox="1">
            <a:spLocks/>
          </p:cNvSpPr>
          <p:nvPr/>
        </p:nvSpPr>
        <p:spPr>
          <a:xfrm>
            <a:off x="7928147" y="4337461"/>
            <a:ext cx="1098332" cy="36355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Pencil square</a:t>
            </a:r>
            <a:endParaRPr lang="en-US" sz="1200" dirty="0">
              <a:solidFill>
                <a:schemeClr val="bg1">
                  <a:lumMod val="50000"/>
                </a:schemeClr>
              </a:solidFill>
              <a:latin typeface="+mn-lt"/>
              <a:ea typeface="Roboto" panose="02000000000000000000" pitchFamily="2" charset="0"/>
            </a:endParaRPr>
          </a:p>
        </p:txBody>
      </p:sp>
      <p:sp>
        <p:nvSpPr>
          <p:cNvPr id="77" name="TextBox 76"/>
          <p:cNvSpPr txBox="1"/>
          <p:nvPr/>
        </p:nvSpPr>
        <p:spPr>
          <a:xfrm>
            <a:off x="8942075" y="1920004"/>
            <a:ext cx="323557" cy="400110"/>
          </a:xfrm>
          <a:prstGeom prst="rect">
            <a:avLst/>
          </a:prstGeom>
          <a:noFill/>
        </p:spPr>
        <p:txBody>
          <a:bodyPr wrap="square" rtlCol="0">
            <a:spAutoFit/>
          </a:bodyPr>
          <a:lstStyle/>
          <a:p>
            <a:pPr algn="ctr"/>
            <a:r>
              <a:rPr lang="id-ID" sz="2000" dirty="0">
                <a:solidFill>
                  <a:schemeClr val="accent2"/>
                </a:solidFill>
                <a:latin typeface="FontAwesome" pitchFamily="2" charset="0"/>
              </a:rPr>
              <a:t></a:t>
            </a:r>
          </a:p>
        </p:txBody>
      </p:sp>
      <p:sp>
        <p:nvSpPr>
          <p:cNvPr id="78" name="TextBox 77"/>
          <p:cNvSpPr txBox="1"/>
          <p:nvPr/>
        </p:nvSpPr>
        <p:spPr>
          <a:xfrm>
            <a:off x="8942074" y="2396185"/>
            <a:ext cx="323557" cy="400110"/>
          </a:xfrm>
          <a:prstGeom prst="rect">
            <a:avLst/>
          </a:prstGeom>
          <a:noFill/>
        </p:spPr>
        <p:txBody>
          <a:bodyPr wrap="square" rtlCol="0">
            <a:spAutoFit/>
          </a:bodyPr>
          <a:lstStyle/>
          <a:p>
            <a:pPr algn="ctr"/>
            <a:r>
              <a:rPr lang="id-ID" sz="2000" dirty="0">
                <a:solidFill>
                  <a:schemeClr val="accent2"/>
                </a:solidFill>
                <a:latin typeface="FontAwesome" pitchFamily="2" charset="0"/>
              </a:rPr>
              <a:t></a:t>
            </a:r>
          </a:p>
        </p:txBody>
      </p:sp>
      <p:sp>
        <p:nvSpPr>
          <p:cNvPr id="79" name="TextBox 78"/>
          <p:cNvSpPr txBox="1"/>
          <p:nvPr/>
        </p:nvSpPr>
        <p:spPr>
          <a:xfrm>
            <a:off x="8942074" y="2872366"/>
            <a:ext cx="323557" cy="400110"/>
          </a:xfrm>
          <a:prstGeom prst="rect">
            <a:avLst/>
          </a:prstGeom>
          <a:noFill/>
        </p:spPr>
        <p:txBody>
          <a:bodyPr wrap="square" rtlCol="0">
            <a:spAutoFit/>
          </a:bodyPr>
          <a:lstStyle/>
          <a:p>
            <a:pPr algn="ctr"/>
            <a:r>
              <a:rPr lang="id-ID" sz="2000" dirty="0">
                <a:solidFill>
                  <a:schemeClr val="accent2"/>
                </a:solidFill>
                <a:latin typeface="FontAwesome" pitchFamily="2" charset="0"/>
              </a:rPr>
              <a:t></a:t>
            </a:r>
          </a:p>
        </p:txBody>
      </p:sp>
      <p:sp>
        <p:nvSpPr>
          <p:cNvPr id="80" name="TextBox 79"/>
          <p:cNvSpPr txBox="1"/>
          <p:nvPr/>
        </p:nvSpPr>
        <p:spPr>
          <a:xfrm>
            <a:off x="8942074" y="3348547"/>
            <a:ext cx="323557" cy="400110"/>
          </a:xfrm>
          <a:prstGeom prst="rect">
            <a:avLst/>
          </a:prstGeom>
          <a:noFill/>
        </p:spPr>
        <p:txBody>
          <a:bodyPr wrap="square" rtlCol="0">
            <a:spAutoFit/>
          </a:bodyPr>
          <a:lstStyle/>
          <a:p>
            <a:pPr algn="ctr"/>
            <a:r>
              <a:rPr lang="id-ID" sz="2000" dirty="0">
                <a:solidFill>
                  <a:schemeClr val="accent2"/>
                </a:solidFill>
                <a:latin typeface="FontAwesome" pitchFamily="2" charset="0"/>
              </a:rPr>
              <a:t></a:t>
            </a:r>
          </a:p>
        </p:txBody>
      </p:sp>
      <p:sp>
        <p:nvSpPr>
          <p:cNvPr id="81" name="TextBox 80"/>
          <p:cNvSpPr txBox="1"/>
          <p:nvPr/>
        </p:nvSpPr>
        <p:spPr>
          <a:xfrm>
            <a:off x="8942073" y="3824728"/>
            <a:ext cx="323557" cy="400110"/>
          </a:xfrm>
          <a:prstGeom prst="rect">
            <a:avLst/>
          </a:prstGeom>
          <a:noFill/>
        </p:spPr>
        <p:txBody>
          <a:bodyPr wrap="square" rtlCol="0">
            <a:spAutoFit/>
          </a:bodyPr>
          <a:lstStyle/>
          <a:p>
            <a:pPr algn="ctr"/>
            <a:r>
              <a:rPr lang="id-ID" sz="2000" dirty="0">
                <a:solidFill>
                  <a:schemeClr val="accent2"/>
                </a:solidFill>
                <a:latin typeface="FontAwesome" pitchFamily="2" charset="0"/>
              </a:rPr>
              <a:t></a:t>
            </a:r>
          </a:p>
        </p:txBody>
      </p:sp>
      <p:sp>
        <p:nvSpPr>
          <p:cNvPr id="82" name="TextBox 81"/>
          <p:cNvSpPr txBox="1"/>
          <p:nvPr/>
        </p:nvSpPr>
        <p:spPr>
          <a:xfrm>
            <a:off x="8942073" y="4300909"/>
            <a:ext cx="323557" cy="400110"/>
          </a:xfrm>
          <a:prstGeom prst="rect">
            <a:avLst/>
          </a:prstGeom>
          <a:noFill/>
        </p:spPr>
        <p:txBody>
          <a:bodyPr wrap="square" rtlCol="0">
            <a:spAutoFit/>
          </a:bodyPr>
          <a:lstStyle/>
          <a:p>
            <a:pPr algn="ctr"/>
            <a:r>
              <a:rPr lang="id-ID" sz="2000" dirty="0">
                <a:solidFill>
                  <a:schemeClr val="accent2"/>
                </a:solidFill>
                <a:latin typeface="FontAwesome" pitchFamily="2" charset="0"/>
              </a:rPr>
              <a:t></a:t>
            </a:r>
          </a:p>
        </p:txBody>
      </p:sp>
      <p:sp>
        <p:nvSpPr>
          <p:cNvPr id="83" name="Title 1"/>
          <p:cNvSpPr txBox="1">
            <a:spLocks/>
          </p:cNvSpPr>
          <p:nvPr/>
        </p:nvSpPr>
        <p:spPr>
          <a:xfrm>
            <a:off x="9265631" y="1915362"/>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paper</a:t>
            </a:r>
            <a:endParaRPr lang="en-US" sz="1200" dirty="0">
              <a:solidFill>
                <a:schemeClr val="bg1">
                  <a:lumMod val="50000"/>
                </a:schemeClr>
              </a:solidFill>
              <a:latin typeface="+mn-lt"/>
              <a:ea typeface="Roboto" panose="02000000000000000000" pitchFamily="2" charset="0"/>
            </a:endParaRPr>
          </a:p>
        </p:txBody>
      </p:sp>
      <p:sp>
        <p:nvSpPr>
          <p:cNvPr id="84" name="Title 1"/>
          <p:cNvSpPr txBox="1">
            <a:spLocks/>
          </p:cNvSpPr>
          <p:nvPr/>
        </p:nvSpPr>
        <p:spPr>
          <a:xfrm>
            <a:off x="9265630" y="2415932"/>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mortar</a:t>
            </a:r>
            <a:endParaRPr lang="en-US" sz="1200" dirty="0">
              <a:solidFill>
                <a:schemeClr val="bg1">
                  <a:lumMod val="50000"/>
                </a:schemeClr>
              </a:solidFill>
              <a:latin typeface="+mn-lt"/>
              <a:ea typeface="Roboto" panose="02000000000000000000" pitchFamily="2" charset="0"/>
            </a:endParaRPr>
          </a:p>
        </p:txBody>
      </p:sp>
      <p:sp>
        <p:nvSpPr>
          <p:cNvPr id="85" name="Title 1"/>
          <p:cNvSpPr txBox="1">
            <a:spLocks/>
          </p:cNvSpPr>
          <p:nvPr/>
        </p:nvSpPr>
        <p:spPr>
          <a:xfrm>
            <a:off x="9265630" y="2872366"/>
            <a:ext cx="892136"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slideshare</a:t>
            </a:r>
            <a:endParaRPr lang="en-US" sz="1200" dirty="0">
              <a:solidFill>
                <a:schemeClr val="bg1">
                  <a:lumMod val="50000"/>
                </a:schemeClr>
              </a:solidFill>
              <a:latin typeface="+mn-lt"/>
              <a:ea typeface="Roboto" panose="02000000000000000000" pitchFamily="2" charset="0"/>
            </a:endParaRPr>
          </a:p>
        </p:txBody>
      </p:sp>
      <p:sp>
        <p:nvSpPr>
          <p:cNvPr id="86" name="Title 1"/>
          <p:cNvSpPr txBox="1">
            <a:spLocks/>
          </p:cNvSpPr>
          <p:nvPr/>
        </p:nvSpPr>
        <p:spPr>
          <a:xfrm>
            <a:off x="9265630" y="3348547"/>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rocket</a:t>
            </a:r>
            <a:endParaRPr lang="en-US" sz="1200" dirty="0">
              <a:solidFill>
                <a:schemeClr val="bg1">
                  <a:lumMod val="50000"/>
                </a:schemeClr>
              </a:solidFill>
              <a:latin typeface="+mn-lt"/>
              <a:ea typeface="Roboto" panose="02000000000000000000" pitchFamily="2" charset="0"/>
            </a:endParaRPr>
          </a:p>
        </p:txBody>
      </p:sp>
      <p:sp>
        <p:nvSpPr>
          <p:cNvPr id="87" name="Title 1"/>
          <p:cNvSpPr txBox="1">
            <a:spLocks/>
          </p:cNvSpPr>
          <p:nvPr/>
        </p:nvSpPr>
        <p:spPr>
          <a:xfrm>
            <a:off x="9265630" y="3843004"/>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taxi</a:t>
            </a:r>
            <a:endParaRPr lang="en-US" sz="1200" dirty="0">
              <a:solidFill>
                <a:schemeClr val="bg1">
                  <a:lumMod val="50000"/>
                </a:schemeClr>
              </a:solidFill>
              <a:latin typeface="+mn-lt"/>
              <a:ea typeface="Roboto" panose="02000000000000000000" pitchFamily="2" charset="0"/>
            </a:endParaRPr>
          </a:p>
        </p:txBody>
      </p:sp>
      <p:sp>
        <p:nvSpPr>
          <p:cNvPr id="88" name="Title 1"/>
          <p:cNvSpPr txBox="1">
            <a:spLocks/>
          </p:cNvSpPr>
          <p:nvPr/>
        </p:nvSpPr>
        <p:spPr>
          <a:xfrm>
            <a:off x="9265629" y="4319185"/>
            <a:ext cx="769743"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bus</a:t>
            </a:r>
            <a:endParaRPr lang="en-US" sz="1200" dirty="0">
              <a:solidFill>
                <a:schemeClr val="bg1">
                  <a:lumMod val="50000"/>
                </a:schemeClr>
              </a:solidFill>
              <a:latin typeface="+mn-lt"/>
              <a:ea typeface="Roboto" panose="02000000000000000000" pitchFamily="2" charset="0"/>
            </a:endParaRPr>
          </a:p>
        </p:txBody>
      </p:sp>
      <p:sp>
        <p:nvSpPr>
          <p:cNvPr id="89" name="TextBox 88"/>
          <p:cNvSpPr txBox="1"/>
          <p:nvPr/>
        </p:nvSpPr>
        <p:spPr>
          <a:xfrm>
            <a:off x="10274524" y="1938280"/>
            <a:ext cx="323557" cy="400110"/>
          </a:xfrm>
          <a:prstGeom prst="rect">
            <a:avLst/>
          </a:prstGeom>
          <a:noFill/>
        </p:spPr>
        <p:txBody>
          <a:bodyPr wrap="square" rtlCol="0">
            <a:spAutoFit/>
          </a:bodyPr>
          <a:lstStyle/>
          <a:p>
            <a:pPr algn="ctr"/>
            <a:r>
              <a:rPr lang="id-ID" sz="2000" dirty="0">
                <a:solidFill>
                  <a:schemeClr val="accent3"/>
                </a:solidFill>
                <a:latin typeface="FontAwesome" pitchFamily="2" charset="0"/>
              </a:rPr>
              <a:t></a:t>
            </a:r>
          </a:p>
        </p:txBody>
      </p:sp>
      <p:sp>
        <p:nvSpPr>
          <p:cNvPr id="90" name="TextBox 89"/>
          <p:cNvSpPr txBox="1"/>
          <p:nvPr/>
        </p:nvSpPr>
        <p:spPr>
          <a:xfrm>
            <a:off x="10274523" y="2414461"/>
            <a:ext cx="323557" cy="400110"/>
          </a:xfrm>
          <a:prstGeom prst="rect">
            <a:avLst/>
          </a:prstGeom>
          <a:noFill/>
        </p:spPr>
        <p:txBody>
          <a:bodyPr wrap="square" rtlCol="0">
            <a:spAutoFit/>
          </a:bodyPr>
          <a:lstStyle/>
          <a:p>
            <a:pPr algn="ctr"/>
            <a:r>
              <a:rPr lang="id-ID" sz="2000" dirty="0">
                <a:solidFill>
                  <a:schemeClr val="accent3"/>
                </a:solidFill>
                <a:latin typeface="FontAwesome" pitchFamily="2" charset="0"/>
              </a:rPr>
              <a:t></a:t>
            </a:r>
          </a:p>
        </p:txBody>
      </p:sp>
      <p:sp>
        <p:nvSpPr>
          <p:cNvPr id="91" name="TextBox 90"/>
          <p:cNvSpPr txBox="1"/>
          <p:nvPr/>
        </p:nvSpPr>
        <p:spPr>
          <a:xfrm>
            <a:off x="10274523" y="2890642"/>
            <a:ext cx="323557" cy="400110"/>
          </a:xfrm>
          <a:prstGeom prst="rect">
            <a:avLst/>
          </a:prstGeom>
          <a:noFill/>
        </p:spPr>
        <p:txBody>
          <a:bodyPr wrap="square" rtlCol="0">
            <a:spAutoFit/>
          </a:bodyPr>
          <a:lstStyle/>
          <a:p>
            <a:pPr algn="ctr"/>
            <a:r>
              <a:rPr lang="id-ID" sz="2000" dirty="0">
                <a:solidFill>
                  <a:schemeClr val="accent3"/>
                </a:solidFill>
                <a:latin typeface="FontAwesome" pitchFamily="2" charset="0"/>
              </a:rPr>
              <a:t></a:t>
            </a:r>
          </a:p>
        </p:txBody>
      </p:sp>
      <p:sp>
        <p:nvSpPr>
          <p:cNvPr id="92" name="TextBox 91"/>
          <p:cNvSpPr txBox="1"/>
          <p:nvPr/>
        </p:nvSpPr>
        <p:spPr>
          <a:xfrm>
            <a:off x="10274523" y="3366823"/>
            <a:ext cx="323557" cy="400110"/>
          </a:xfrm>
          <a:prstGeom prst="rect">
            <a:avLst/>
          </a:prstGeom>
          <a:noFill/>
        </p:spPr>
        <p:txBody>
          <a:bodyPr wrap="square" rtlCol="0">
            <a:spAutoFit/>
          </a:bodyPr>
          <a:lstStyle/>
          <a:p>
            <a:pPr algn="ctr"/>
            <a:r>
              <a:rPr lang="id-ID" sz="2000" dirty="0">
                <a:solidFill>
                  <a:schemeClr val="accent3"/>
                </a:solidFill>
                <a:latin typeface="FontAwesome" pitchFamily="2" charset="0"/>
              </a:rPr>
              <a:t></a:t>
            </a:r>
          </a:p>
        </p:txBody>
      </p:sp>
      <p:sp>
        <p:nvSpPr>
          <p:cNvPr id="93" name="TextBox 92"/>
          <p:cNvSpPr txBox="1"/>
          <p:nvPr/>
        </p:nvSpPr>
        <p:spPr>
          <a:xfrm>
            <a:off x="10274522" y="3843004"/>
            <a:ext cx="323557" cy="400110"/>
          </a:xfrm>
          <a:prstGeom prst="rect">
            <a:avLst/>
          </a:prstGeom>
          <a:noFill/>
        </p:spPr>
        <p:txBody>
          <a:bodyPr wrap="square" rtlCol="0">
            <a:spAutoFit/>
          </a:bodyPr>
          <a:lstStyle/>
          <a:p>
            <a:pPr algn="ctr"/>
            <a:r>
              <a:rPr lang="id-ID" sz="2000" dirty="0">
                <a:solidFill>
                  <a:schemeClr val="accent3"/>
                </a:solidFill>
                <a:latin typeface="FontAwesome" pitchFamily="2" charset="0"/>
              </a:rPr>
              <a:t></a:t>
            </a:r>
          </a:p>
        </p:txBody>
      </p:sp>
      <p:sp>
        <p:nvSpPr>
          <p:cNvPr id="94" name="TextBox 93"/>
          <p:cNvSpPr txBox="1"/>
          <p:nvPr/>
        </p:nvSpPr>
        <p:spPr>
          <a:xfrm>
            <a:off x="10274522" y="4319185"/>
            <a:ext cx="323557" cy="400110"/>
          </a:xfrm>
          <a:prstGeom prst="rect">
            <a:avLst/>
          </a:prstGeom>
          <a:noFill/>
        </p:spPr>
        <p:txBody>
          <a:bodyPr wrap="square" rtlCol="0">
            <a:spAutoFit/>
          </a:bodyPr>
          <a:lstStyle/>
          <a:p>
            <a:pPr algn="ctr"/>
            <a:r>
              <a:rPr lang="id-ID" sz="2000" dirty="0">
                <a:solidFill>
                  <a:schemeClr val="accent3"/>
                </a:solidFill>
                <a:latin typeface="FontAwesome" pitchFamily="2" charset="0"/>
              </a:rPr>
              <a:t></a:t>
            </a:r>
          </a:p>
        </p:txBody>
      </p:sp>
      <p:sp>
        <p:nvSpPr>
          <p:cNvPr id="95" name="Title 1"/>
          <p:cNvSpPr txBox="1">
            <a:spLocks/>
          </p:cNvSpPr>
          <p:nvPr/>
        </p:nvSpPr>
        <p:spPr>
          <a:xfrm>
            <a:off x="10598080" y="1933638"/>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video</a:t>
            </a:r>
            <a:endParaRPr lang="en-US" sz="1200" dirty="0">
              <a:solidFill>
                <a:schemeClr val="bg1">
                  <a:lumMod val="50000"/>
                </a:schemeClr>
              </a:solidFill>
              <a:latin typeface="+mn-lt"/>
              <a:ea typeface="Roboto" panose="02000000000000000000" pitchFamily="2" charset="0"/>
            </a:endParaRPr>
          </a:p>
        </p:txBody>
      </p:sp>
      <p:sp>
        <p:nvSpPr>
          <p:cNvPr id="96" name="Title 1"/>
          <p:cNvSpPr txBox="1">
            <a:spLocks/>
          </p:cNvSpPr>
          <p:nvPr/>
        </p:nvSpPr>
        <p:spPr>
          <a:xfrm>
            <a:off x="10598079" y="2434208"/>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tags</a:t>
            </a:r>
            <a:endParaRPr lang="en-US" sz="1200" dirty="0">
              <a:solidFill>
                <a:schemeClr val="bg1">
                  <a:lumMod val="50000"/>
                </a:schemeClr>
              </a:solidFill>
              <a:latin typeface="+mn-lt"/>
              <a:ea typeface="Roboto" panose="02000000000000000000" pitchFamily="2" charset="0"/>
            </a:endParaRPr>
          </a:p>
        </p:txBody>
      </p:sp>
      <p:sp>
        <p:nvSpPr>
          <p:cNvPr id="97" name="Title 1"/>
          <p:cNvSpPr txBox="1">
            <a:spLocks/>
          </p:cNvSpPr>
          <p:nvPr/>
        </p:nvSpPr>
        <p:spPr>
          <a:xfrm>
            <a:off x="10598079" y="2890642"/>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unlock</a:t>
            </a:r>
            <a:endParaRPr lang="en-US" sz="1200" dirty="0">
              <a:solidFill>
                <a:schemeClr val="bg1">
                  <a:lumMod val="50000"/>
                </a:schemeClr>
              </a:solidFill>
              <a:latin typeface="+mn-lt"/>
              <a:ea typeface="Roboto" panose="02000000000000000000" pitchFamily="2" charset="0"/>
            </a:endParaRPr>
          </a:p>
        </p:txBody>
      </p:sp>
      <p:sp>
        <p:nvSpPr>
          <p:cNvPr id="98" name="Title 1"/>
          <p:cNvSpPr txBox="1">
            <a:spLocks/>
          </p:cNvSpPr>
          <p:nvPr/>
        </p:nvSpPr>
        <p:spPr>
          <a:xfrm>
            <a:off x="10598079" y="3366823"/>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shoping</a:t>
            </a:r>
            <a:endParaRPr lang="en-US" sz="1200" dirty="0">
              <a:solidFill>
                <a:schemeClr val="bg1">
                  <a:lumMod val="50000"/>
                </a:schemeClr>
              </a:solidFill>
              <a:latin typeface="+mn-lt"/>
              <a:ea typeface="Roboto" panose="02000000000000000000" pitchFamily="2" charset="0"/>
            </a:endParaRPr>
          </a:p>
        </p:txBody>
      </p:sp>
      <p:sp>
        <p:nvSpPr>
          <p:cNvPr id="99" name="Title 1"/>
          <p:cNvSpPr txBox="1">
            <a:spLocks/>
          </p:cNvSpPr>
          <p:nvPr/>
        </p:nvSpPr>
        <p:spPr>
          <a:xfrm>
            <a:off x="10598079" y="3861280"/>
            <a:ext cx="769742"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trash</a:t>
            </a:r>
            <a:endParaRPr lang="en-US" sz="1200" dirty="0">
              <a:solidFill>
                <a:schemeClr val="bg1">
                  <a:lumMod val="50000"/>
                </a:schemeClr>
              </a:solidFill>
              <a:latin typeface="+mn-lt"/>
              <a:ea typeface="Roboto" panose="02000000000000000000" pitchFamily="2" charset="0"/>
            </a:endParaRPr>
          </a:p>
        </p:txBody>
      </p:sp>
      <p:sp>
        <p:nvSpPr>
          <p:cNvPr id="100" name="Title 1"/>
          <p:cNvSpPr txBox="1">
            <a:spLocks/>
          </p:cNvSpPr>
          <p:nvPr/>
        </p:nvSpPr>
        <p:spPr>
          <a:xfrm>
            <a:off x="10598078" y="4337461"/>
            <a:ext cx="769743"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1">
                    <a:lumMod val="50000"/>
                  </a:schemeClr>
                </a:solidFill>
                <a:latin typeface="+mn-lt"/>
                <a:ea typeface="Roboto" panose="02000000000000000000" pitchFamily="2" charset="0"/>
              </a:rPr>
              <a:t>wifi</a:t>
            </a:r>
            <a:endParaRPr lang="en-US" sz="1200" dirty="0">
              <a:solidFill>
                <a:schemeClr val="bg1">
                  <a:lumMod val="50000"/>
                </a:schemeClr>
              </a:solidFill>
              <a:latin typeface="+mn-lt"/>
              <a:ea typeface="Roboto" panose="02000000000000000000" pitchFamily="2" charset="0"/>
            </a:endParaRPr>
          </a:p>
        </p:txBody>
      </p:sp>
      <p:sp>
        <p:nvSpPr>
          <p:cNvPr id="101" name="TextBox 100"/>
          <p:cNvSpPr txBox="1"/>
          <p:nvPr/>
        </p:nvSpPr>
        <p:spPr>
          <a:xfrm>
            <a:off x="732549" y="5176963"/>
            <a:ext cx="10774824" cy="81804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67153820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53" presetClass="entr" presetSubtype="16" fill="hold" grpId="0" nodeType="withEffect">
                                  <p:stCondLst>
                                    <p:cond delay="150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Effect transition="in" filter="fade">
                                      <p:cBhvr>
                                        <p:cTn id="15" dur="500"/>
                                        <p:tgtEl>
                                          <p:spTgt spid="5"/>
                                        </p:tgtEl>
                                      </p:cBhvr>
                                    </p:animEffect>
                                  </p:childTnLst>
                                </p:cTn>
                              </p:par>
                              <p:par>
                                <p:cTn id="16" presetID="53" presetClass="entr" presetSubtype="16" fill="hold" grpId="0" nodeType="withEffect">
                                  <p:stCondLst>
                                    <p:cond delay="1500"/>
                                  </p:stCondLst>
                                  <p:childTnLst>
                                    <p:set>
                                      <p:cBhvr>
                                        <p:cTn id="17" dur="1" fill="hold">
                                          <p:stCondLst>
                                            <p:cond delay="0"/>
                                          </p:stCondLst>
                                        </p:cTn>
                                        <p:tgtEl>
                                          <p:spTgt spid="6"/>
                                        </p:tgtEl>
                                        <p:attrNameLst>
                                          <p:attrName>style.visibility</p:attrName>
                                        </p:attrNameLst>
                                      </p:cBhvr>
                                      <p:to>
                                        <p:strVal val="visible"/>
                                      </p:to>
                                    </p:set>
                                    <p:anim calcmode="lin" valueType="num">
                                      <p:cBhvr>
                                        <p:cTn id="18" dur="500" fill="hold"/>
                                        <p:tgtEl>
                                          <p:spTgt spid="6"/>
                                        </p:tgtEl>
                                        <p:attrNameLst>
                                          <p:attrName>ppt_w</p:attrName>
                                        </p:attrNameLst>
                                      </p:cBhvr>
                                      <p:tavLst>
                                        <p:tav tm="0">
                                          <p:val>
                                            <p:fltVal val="0"/>
                                          </p:val>
                                        </p:tav>
                                        <p:tav tm="100000">
                                          <p:val>
                                            <p:strVal val="#ppt_w"/>
                                          </p:val>
                                        </p:tav>
                                      </p:tavLst>
                                    </p:anim>
                                    <p:anim calcmode="lin" valueType="num">
                                      <p:cBhvr>
                                        <p:cTn id="19" dur="500" fill="hold"/>
                                        <p:tgtEl>
                                          <p:spTgt spid="6"/>
                                        </p:tgtEl>
                                        <p:attrNameLst>
                                          <p:attrName>ppt_h</p:attrName>
                                        </p:attrNameLst>
                                      </p:cBhvr>
                                      <p:tavLst>
                                        <p:tav tm="0">
                                          <p:val>
                                            <p:fltVal val="0"/>
                                          </p:val>
                                        </p:tav>
                                        <p:tav tm="100000">
                                          <p:val>
                                            <p:strVal val="#ppt_h"/>
                                          </p:val>
                                        </p:tav>
                                      </p:tavLst>
                                    </p:anim>
                                    <p:animEffect transition="in" filter="fade">
                                      <p:cBhvr>
                                        <p:cTn id="20" dur="500"/>
                                        <p:tgtEl>
                                          <p:spTgt spid="6"/>
                                        </p:tgtEl>
                                      </p:cBhvr>
                                    </p:animEffect>
                                  </p:childTnLst>
                                </p:cTn>
                              </p:par>
                              <p:par>
                                <p:cTn id="21" presetID="53" presetClass="entr" presetSubtype="16" fill="hold" grpId="0" nodeType="withEffect">
                                  <p:stCondLst>
                                    <p:cond delay="1500"/>
                                  </p:stCondLst>
                                  <p:childTnLst>
                                    <p:set>
                                      <p:cBhvr>
                                        <p:cTn id="22" dur="1" fill="hold">
                                          <p:stCondLst>
                                            <p:cond delay="0"/>
                                          </p:stCondLst>
                                        </p:cTn>
                                        <p:tgtEl>
                                          <p:spTgt spid="7"/>
                                        </p:tgtEl>
                                        <p:attrNameLst>
                                          <p:attrName>style.visibility</p:attrName>
                                        </p:attrNameLst>
                                      </p:cBhvr>
                                      <p:to>
                                        <p:strVal val="visible"/>
                                      </p:to>
                                    </p:set>
                                    <p:anim calcmode="lin" valueType="num">
                                      <p:cBhvr>
                                        <p:cTn id="23" dur="500" fill="hold"/>
                                        <p:tgtEl>
                                          <p:spTgt spid="7"/>
                                        </p:tgtEl>
                                        <p:attrNameLst>
                                          <p:attrName>ppt_w</p:attrName>
                                        </p:attrNameLst>
                                      </p:cBhvr>
                                      <p:tavLst>
                                        <p:tav tm="0">
                                          <p:val>
                                            <p:fltVal val="0"/>
                                          </p:val>
                                        </p:tav>
                                        <p:tav tm="100000">
                                          <p:val>
                                            <p:strVal val="#ppt_w"/>
                                          </p:val>
                                        </p:tav>
                                      </p:tavLst>
                                    </p:anim>
                                    <p:anim calcmode="lin" valueType="num">
                                      <p:cBhvr>
                                        <p:cTn id="24" dur="500" fill="hold"/>
                                        <p:tgtEl>
                                          <p:spTgt spid="7"/>
                                        </p:tgtEl>
                                        <p:attrNameLst>
                                          <p:attrName>ppt_h</p:attrName>
                                        </p:attrNameLst>
                                      </p:cBhvr>
                                      <p:tavLst>
                                        <p:tav tm="0">
                                          <p:val>
                                            <p:fltVal val="0"/>
                                          </p:val>
                                        </p:tav>
                                        <p:tav tm="100000">
                                          <p:val>
                                            <p:strVal val="#ppt_h"/>
                                          </p:val>
                                        </p:tav>
                                      </p:tavLst>
                                    </p:anim>
                                    <p:animEffect transition="in" filter="fade">
                                      <p:cBhvr>
                                        <p:cTn id="25" dur="500"/>
                                        <p:tgtEl>
                                          <p:spTgt spid="7"/>
                                        </p:tgtEl>
                                      </p:cBhvr>
                                    </p:animEffect>
                                  </p:childTnLst>
                                </p:cTn>
                              </p:par>
                              <p:par>
                                <p:cTn id="26" presetID="53" presetClass="entr" presetSubtype="16" fill="hold" grpId="0" nodeType="withEffect">
                                  <p:stCondLst>
                                    <p:cond delay="1500"/>
                                  </p:stCondLst>
                                  <p:childTnLst>
                                    <p:set>
                                      <p:cBhvr>
                                        <p:cTn id="27" dur="1" fill="hold">
                                          <p:stCondLst>
                                            <p:cond delay="0"/>
                                          </p:stCondLst>
                                        </p:cTn>
                                        <p:tgtEl>
                                          <p:spTgt spid="8"/>
                                        </p:tgtEl>
                                        <p:attrNameLst>
                                          <p:attrName>style.visibility</p:attrName>
                                        </p:attrNameLst>
                                      </p:cBhvr>
                                      <p:to>
                                        <p:strVal val="visible"/>
                                      </p:to>
                                    </p:set>
                                    <p:anim calcmode="lin" valueType="num">
                                      <p:cBhvr>
                                        <p:cTn id="28" dur="500" fill="hold"/>
                                        <p:tgtEl>
                                          <p:spTgt spid="8"/>
                                        </p:tgtEl>
                                        <p:attrNameLst>
                                          <p:attrName>ppt_w</p:attrName>
                                        </p:attrNameLst>
                                      </p:cBhvr>
                                      <p:tavLst>
                                        <p:tav tm="0">
                                          <p:val>
                                            <p:fltVal val="0"/>
                                          </p:val>
                                        </p:tav>
                                        <p:tav tm="100000">
                                          <p:val>
                                            <p:strVal val="#ppt_w"/>
                                          </p:val>
                                        </p:tav>
                                      </p:tavLst>
                                    </p:anim>
                                    <p:anim calcmode="lin" valueType="num">
                                      <p:cBhvr>
                                        <p:cTn id="29" dur="500" fill="hold"/>
                                        <p:tgtEl>
                                          <p:spTgt spid="8"/>
                                        </p:tgtEl>
                                        <p:attrNameLst>
                                          <p:attrName>ppt_h</p:attrName>
                                        </p:attrNameLst>
                                      </p:cBhvr>
                                      <p:tavLst>
                                        <p:tav tm="0">
                                          <p:val>
                                            <p:fltVal val="0"/>
                                          </p:val>
                                        </p:tav>
                                        <p:tav tm="100000">
                                          <p:val>
                                            <p:strVal val="#ppt_h"/>
                                          </p:val>
                                        </p:tav>
                                      </p:tavLst>
                                    </p:anim>
                                    <p:animEffect transition="in" filter="fade">
                                      <p:cBhvr>
                                        <p:cTn id="30" dur="500"/>
                                        <p:tgtEl>
                                          <p:spTgt spid="8"/>
                                        </p:tgtEl>
                                      </p:cBhvr>
                                    </p:animEffect>
                                  </p:childTnLst>
                                </p:cTn>
                              </p:par>
                              <p:par>
                                <p:cTn id="31" presetID="53" presetClass="entr" presetSubtype="16" fill="hold" grpId="0" nodeType="withEffect">
                                  <p:stCondLst>
                                    <p:cond delay="1500"/>
                                  </p:stCondLst>
                                  <p:childTnLst>
                                    <p:set>
                                      <p:cBhvr>
                                        <p:cTn id="32" dur="1" fill="hold">
                                          <p:stCondLst>
                                            <p:cond delay="0"/>
                                          </p:stCondLst>
                                        </p:cTn>
                                        <p:tgtEl>
                                          <p:spTgt spid="9"/>
                                        </p:tgtEl>
                                        <p:attrNameLst>
                                          <p:attrName>style.visibility</p:attrName>
                                        </p:attrNameLst>
                                      </p:cBhvr>
                                      <p:to>
                                        <p:strVal val="visible"/>
                                      </p:to>
                                    </p:set>
                                    <p:anim calcmode="lin" valueType="num">
                                      <p:cBhvr>
                                        <p:cTn id="33" dur="500" fill="hold"/>
                                        <p:tgtEl>
                                          <p:spTgt spid="9"/>
                                        </p:tgtEl>
                                        <p:attrNameLst>
                                          <p:attrName>ppt_w</p:attrName>
                                        </p:attrNameLst>
                                      </p:cBhvr>
                                      <p:tavLst>
                                        <p:tav tm="0">
                                          <p:val>
                                            <p:fltVal val="0"/>
                                          </p:val>
                                        </p:tav>
                                        <p:tav tm="100000">
                                          <p:val>
                                            <p:strVal val="#ppt_w"/>
                                          </p:val>
                                        </p:tav>
                                      </p:tavLst>
                                    </p:anim>
                                    <p:anim calcmode="lin" valueType="num">
                                      <p:cBhvr>
                                        <p:cTn id="34" dur="500" fill="hold"/>
                                        <p:tgtEl>
                                          <p:spTgt spid="9"/>
                                        </p:tgtEl>
                                        <p:attrNameLst>
                                          <p:attrName>ppt_h</p:attrName>
                                        </p:attrNameLst>
                                      </p:cBhvr>
                                      <p:tavLst>
                                        <p:tav tm="0">
                                          <p:val>
                                            <p:fltVal val="0"/>
                                          </p:val>
                                        </p:tav>
                                        <p:tav tm="100000">
                                          <p:val>
                                            <p:strVal val="#ppt_h"/>
                                          </p:val>
                                        </p:tav>
                                      </p:tavLst>
                                    </p:anim>
                                    <p:animEffect transition="in" filter="fade">
                                      <p:cBhvr>
                                        <p:cTn id="35" dur="500"/>
                                        <p:tgtEl>
                                          <p:spTgt spid="9"/>
                                        </p:tgtEl>
                                      </p:cBhvr>
                                    </p:animEffect>
                                  </p:childTnLst>
                                </p:cTn>
                              </p:par>
                              <p:par>
                                <p:cTn id="36" presetID="53" presetClass="entr" presetSubtype="16" fill="hold" grpId="0" nodeType="withEffect">
                                  <p:stCondLst>
                                    <p:cond delay="1500"/>
                                  </p:stCondLst>
                                  <p:childTnLst>
                                    <p:set>
                                      <p:cBhvr>
                                        <p:cTn id="37" dur="1" fill="hold">
                                          <p:stCondLst>
                                            <p:cond delay="0"/>
                                          </p:stCondLst>
                                        </p:cTn>
                                        <p:tgtEl>
                                          <p:spTgt spid="10"/>
                                        </p:tgtEl>
                                        <p:attrNameLst>
                                          <p:attrName>style.visibility</p:attrName>
                                        </p:attrNameLst>
                                      </p:cBhvr>
                                      <p:to>
                                        <p:strVal val="visible"/>
                                      </p:to>
                                    </p:set>
                                    <p:anim calcmode="lin" valueType="num">
                                      <p:cBhvr>
                                        <p:cTn id="38" dur="500" fill="hold"/>
                                        <p:tgtEl>
                                          <p:spTgt spid="10"/>
                                        </p:tgtEl>
                                        <p:attrNameLst>
                                          <p:attrName>ppt_w</p:attrName>
                                        </p:attrNameLst>
                                      </p:cBhvr>
                                      <p:tavLst>
                                        <p:tav tm="0">
                                          <p:val>
                                            <p:fltVal val="0"/>
                                          </p:val>
                                        </p:tav>
                                        <p:tav tm="100000">
                                          <p:val>
                                            <p:strVal val="#ppt_w"/>
                                          </p:val>
                                        </p:tav>
                                      </p:tavLst>
                                    </p:anim>
                                    <p:anim calcmode="lin" valueType="num">
                                      <p:cBhvr>
                                        <p:cTn id="39" dur="500" fill="hold"/>
                                        <p:tgtEl>
                                          <p:spTgt spid="10"/>
                                        </p:tgtEl>
                                        <p:attrNameLst>
                                          <p:attrName>ppt_h</p:attrName>
                                        </p:attrNameLst>
                                      </p:cBhvr>
                                      <p:tavLst>
                                        <p:tav tm="0">
                                          <p:val>
                                            <p:fltVal val="0"/>
                                          </p:val>
                                        </p:tav>
                                        <p:tav tm="100000">
                                          <p:val>
                                            <p:strVal val="#ppt_h"/>
                                          </p:val>
                                        </p:tav>
                                      </p:tavLst>
                                    </p:anim>
                                    <p:animEffect transition="in" filter="fade">
                                      <p:cBhvr>
                                        <p:cTn id="40" dur="500"/>
                                        <p:tgtEl>
                                          <p:spTgt spid="10"/>
                                        </p:tgtEl>
                                      </p:cBhvr>
                                    </p:animEffect>
                                  </p:childTnLst>
                                </p:cTn>
                              </p:par>
                              <p:par>
                                <p:cTn id="41" presetID="22" presetClass="entr" presetSubtype="8" fill="hold" grpId="0" nodeType="withEffect">
                                  <p:stCondLst>
                                    <p:cond delay="1000"/>
                                  </p:stCondLst>
                                  <p:childTnLst>
                                    <p:set>
                                      <p:cBhvr>
                                        <p:cTn id="42" dur="1" fill="hold">
                                          <p:stCondLst>
                                            <p:cond delay="0"/>
                                          </p:stCondLst>
                                        </p:cTn>
                                        <p:tgtEl>
                                          <p:spTgt spid="11"/>
                                        </p:tgtEl>
                                        <p:attrNameLst>
                                          <p:attrName>style.visibility</p:attrName>
                                        </p:attrNameLst>
                                      </p:cBhvr>
                                      <p:to>
                                        <p:strVal val="visible"/>
                                      </p:to>
                                    </p:set>
                                    <p:animEffect transition="in" filter="wipe(left)">
                                      <p:cBhvr>
                                        <p:cTn id="43" dur="500"/>
                                        <p:tgtEl>
                                          <p:spTgt spid="11"/>
                                        </p:tgtEl>
                                      </p:cBhvr>
                                    </p:animEffect>
                                  </p:childTnLst>
                                </p:cTn>
                              </p:par>
                              <p:par>
                                <p:cTn id="44" presetID="22" presetClass="entr" presetSubtype="8" fill="hold" grpId="0" nodeType="withEffect">
                                  <p:stCondLst>
                                    <p:cond delay="1000"/>
                                  </p:stCondLst>
                                  <p:childTnLst>
                                    <p:set>
                                      <p:cBhvr>
                                        <p:cTn id="45" dur="1" fill="hold">
                                          <p:stCondLst>
                                            <p:cond delay="0"/>
                                          </p:stCondLst>
                                        </p:cTn>
                                        <p:tgtEl>
                                          <p:spTgt spid="12"/>
                                        </p:tgtEl>
                                        <p:attrNameLst>
                                          <p:attrName>style.visibility</p:attrName>
                                        </p:attrNameLst>
                                      </p:cBhvr>
                                      <p:to>
                                        <p:strVal val="visible"/>
                                      </p:to>
                                    </p:set>
                                    <p:animEffect transition="in" filter="wipe(left)">
                                      <p:cBhvr>
                                        <p:cTn id="46" dur="500"/>
                                        <p:tgtEl>
                                          <p:spTgt spid="12"/>
                                        </p:tgtEl>
                                      </p:cBhvr>
                                    </p:animEffect>
                                  </p:childTnLst>
                                </p:cTn>
                              </p:par>
                              <p:par>
                                <p:cTn id="47" presetID="22" presetClass="entr" presetSubtype="8" fill="hold" grpId="0" nodeType="withEffect">
                                  <p:stCondLst>
                                    <p:cond delay="1000"/>
                                  </p:stCondLst>
                                  <p:childTnLst>
                                    <p:set>
                                      <p:cBhvr>
                                        <p:cTn id="48" dur="1" fill="hold">
                                          <p:stCondLst>
                                            <p:cond delay="0"/>
                                          </p:stCondLst>
                                        </p:cTn>
                                        <p:tgtEl>
                                          <p:spTgt spid="13"/>
                                        </p:tgtEl>
                                        <p:attrNameLst>
                                          <p:attrName>style.visibility</p:attrName>
                                        </p:attrNameLst>
                                      </p:cBhvr>
                                      <p:to>
                                        <p:strVal val="visible"/>
                                      </p:to>
                                    </p:set>
                                    <p:animEffect transition="in" filter="wipe(left)">
                                      <p:cBhvr>
                                        <p:cTn id="49" dur="500"/>
                                        <p:tgtEl>
                                          <p:spTgt spid="13"/>
                                        </p:tgtEl>
                                      </p:cBhvr>
                                    </p:animEffect>
                                  </p:childTnLst>
                                </p:cTn>
                              </p:par>
                              <p:par>
                                <p:cTn id="50" presetID="22" presetClass="entr" presetSubtype="8" fill="hold" grpId="0" nodeType="withEffect">
                                  <p:stCondLst>
                                    <p:cond delay="1000"/>
                                  </p:stCondLst>
                                  <p:childTnLst>
                                    <p:set>
                                      <p:cBhvr>
                                        <p:cTn id="51" dur="1" fill="hold">
                                          <p:stCondLst>
                                            <p:cond delay="0"/>
                                          </p:stCondLst>
                                        </p:cTn>
                                        <p:tgtEl>
                                          <p:spTgt spid="14"/>
                                        </p:tgtEl>
                                        <p:attrNameLst>
                                          <p:attrName>style.visibility</p:attrName>
                                        </p:attrNameLst>
                                      </p:cBhvr>
                                      <p:to>
                                        <p:strVal val="visible"/>
                                      </p:to>
                                    </p:set>
                                    <p:animEffect transition="in" filter="wipe(left)">
                                      <p:cBhvr>
                                        <p:cTn id="52" dur="500"/>
                                        <p:tgtEl>
                                          <p:spTgt spid="14"/>
                                        </p:tgtEl>
                                      </p:cBhvr>
                                    </p:animEffect>
                                  </p:childTnLst>
                                </p:cTn>
                              </p:par>
                              <p:par>
                                <p:cTn id="53" presetID="22" presetClass="entr" presetSubtype="8" fill="hold" grpId="0" nodeType="withEffect">
                                  <p:stCondLst>
                                    <p:cond delay="1000"/>
                                  </p:stCondLst>
                                  <p:childTnLst>
                                    <p:set>
                                      <p:cBhvr>
                                        <p:cTn id="54" dur="1" fill="hold">
                                          <p:stCondLst>
                                            <p:cond delay="0"/>
                                          </p:stCondLst>
                                        </p:cTn>
                                        <p:tgtEl>
                                          <p:spTgt spid="15"/>
                                        </p:tgtEl>
                                        <p:attrNameLst>
                                          <p:attrName>style.visibility</p:attrName>
                                        </p:attrNameLst>
                                      </p:cBhvr>
                                      <p:to>
                                        <p:strVal val="visible"/>
                                      </p:to>
                                    </p:set>
                                    <p:animEffect transition="in" filter="wipe(left)">
                                      <p:cBhvr>
                                        <p:cTn id="55" dur="500"/>
                                        <p:tgtEl>
                                          <p:spTgt spid="15"/>
                                        </p:tgtEl>
                                      </p:cBhvr>
                                    </p:animEffect>
                                  </p:childTnLst>
                                </p:cTn>
                              </p:par>
                              <p:par>
                                <p:cTn id="56" presetID="22" presetClass="entr" presetSubtype="8" fill="hold" grpId="0" nodeType="withEffect">
                                  <p:stCondLst>
                                    <p:cond delay="1000"/>
                                  </p:stCondLst>
                                  <p:childTnLst>
                                    <p:set>
                                      <p:cBhvr>
                                        <p:cTn id="57" dur="1" fill="hold">
                                          <p:stCondLst>
                                            <p:cond delay="0"/>
                                          </p:stCondLst>
                                        </p:cTn>
                                        <p:tgtEl>
                                          <p:spTgt spid="16"/>
                                        </p:tgtEl>
                                        <p:attrNameLst>
                                          <p:attrName>style.visibility</p:attrName>
                                        </p:attrNameLst>
                                      </p:cBhvr>
                                      <p:to>
                                        <p:strVal val="visible"/>
                                      </p:to>
                                    </p:set>
                                    <p:animEffect transition="in" filter="wipe(left)">
                                      <p:cBhvr>
                                        <p:cTn id="58" dur="500"/>
                                        <p:tgtEl>
                                          <p:spTgt spid="16"/>
                                        </p:tgtEl>
                                      </p:cBhvr>
                                    </p:animEffect>
                                  </p:childTnLst>
                                </p:cTn>
                              </p:par>
                              <p:par>
                                <p:cTn id="59" presetID="53" presetClass="entr" presetSubtype="16" fill="hold" grpId="0" nodeType="withEffect">
                                  <p:stCondLst>
                                    <p:cond delay="1500"/>
                                  </p:stCondLst>
                                  <p:childTnLst>
                                    <p:set>
                                      <p:cBhvr>
                                        <p:cTn id="60" dur="1" fill="hold">
                                          <p:stCondLst>
                                            <p:cond delay="0"/>
                                          </p:stCondLst>
                                        </p:cTn>
                                        <p:tgtEl>
                                          <p:spTgt spid="17"/>
                                        </p:tgtEl>
                                        <p:attrNameLst>
                                          <p:attrName>style.visibility</p:attrName>
                                        </p:attrNameLst>
                                      </p:cBhvr>
                                      <p:to>
                                        <p:strVal val="visible"/>
                                      </p:to>
                                    </p:set>
                                    <p:anim calcmode="lin" valueType="num">
                                      <p:cBhvr>
                                        <p:cTn id="61" dur="500" fill="hold"/>
                                        <p:tgtEl>
                                          <p:spTgt spid="17"/>
                                        </p:tgtEl>
                                        <p:attrNameLst>
                                          <p:attrName>ppt_w</p:attrName>
                                        </p:attrNameLst>
                                      </p:cBhvr>
                                      <p:tavLst>
                                        <p:tav tm="0">
                                          <p:val>
                                            <p:fltVal val="0"/>
                                          </p:val>
                                        </p:tav>
                                        <p:tav tm="100000">
                                          <p:val>
                                            <p:strVal val="#ppt_w"/>
                                          </p:val>
                                        </p:tav>
                                      </p:tavLst>
                                    </p:anim>
                                    <p:anim calcmode="lin" valueType="num">
                                      <p:cBhvr>
                                        <p:cTn id="62" dur="500" fill="hold"/>
                                        <p:tgtEl>
                                          <p:spTgt spid="17"/>
                                        </p:tgtEl>
                                        <p:attrNameLst>
                                          <p:attrName>ppt_h</p:attrName>
                                        </p:attrNameLst>
                                      </p:cBhvr>
                                      <p:tavLst>
                                        <p:tav tm="0">
                                          <p:val>
                                            <p:fltVal val="0"/>
                                          </p:val>
                                        </p:tav>
                                        <p:tav tm="100000">
                                          <p:val>
                                            <p:strVal val="#ppt_h"/>
                                          </p:val>
                                        </p:tav>
                                      </p:tavLst>
                                    </p:anim>
                                    <p:animEffect transition="in" filter="fade">
                                      <p:cBhvr>
                                        <p:cTn id="63" dur="500"/>
                                        <p:tgtEl>
                                          <p:spTgt spid="17"/>
                                        </p:tgtEl>
                                      </p:cBhvr>
                                    </p:animEffect>
                                  </p:childTnLst>
                                </p:cTn>
                              </p:par>
                              <p:par>
                                <p:cTn id="64" presetID="53" presetClass="entr" presetSubtype="16" fill="hold" grpId="0" nodeType="withEffect">
                                  <p:stCondLst>
                                    <p:cond delay="1500"/>
                                  </p:stCondLst>
                                  <p:childTnLst>
                                    <p:set>
                                      <p:cBhvr>
                                        <p:cTn id="65" dur="1" fill="hold">
                                          <p:stCondLst>
                                            <p:cond delay="0"/>
                                          </p:stCondLst>
                                        </p:cTn>
                                        <p:tgtEl>
                                          <p:spTgt spid="18"/>
                                        </p:tgtEl>
                                        <p:attrNameLst>
                                          <p:attrName>style.visibility</p:attrName>
                                        </p:attrNameLst>
                                      </p:cBhvr>
                                      <p:to>
                                        <p:strVal val="visible"/>
                                      </p:to>
                                    </p:set>
                                    <p:anim calcmode="lin" valueType="num">
                                      <p:cBhvr>
                                        <p:cTn id="66" dur="500" fill="hold"/>
                                        <p:tgtEl>
                                          <p:spTgt spid="18"/>
                                        </p:tgtEl>
                                        <p:attrNameLst>
                                          <p:attrName>ppt_w</p:attrName>
                                        </p:attrNameLst>
                                      </p:cBhvr>
                                      <p:tavLst>
                                        <p:tav tm="0">
                                          <p:val>
                                            <p:fltVal val="0"/>
                                          </p:val>
                                        </p:tav>
                                        <p:tav tm="100000">
                                          <p:val>
                                            <p:strVal val="#ppt_w"/>
                                          </p:val>
                                        </p:tav>
                                      </p:tavLst>
                                    </p:anim>
                                    <p:anim calcmode="lin" valueType="num">
                                      <p:cBhvr>
                                        <p:cTn id="67" dur="500" fill="hold"/>
                                        <p:tgtEl>
                                          <p:spTgt spid="18"/>
                                        </p:tgtEl>
                                        <p:attrNameLst>
                                          <p:attrName>ppt_h</p:attrName>
                                        </p:attrNameLst>
                                      </p:cBhvr>
                                      <p:tavLst>
                                        <p:tav tm="0">
                                          <p:val>
                                            <p:fltVal val="0"/>
                                          </p:val>
                                        </p:tav>
                                        <p:tav tm="100000">
                                          <p:val>
                                            <p:strVal val="#ppt_h"/>
                                          </p:val>
                                        </p:tav>
                                      </p:tavLst>
                                    </p:anim>
                                    <p:animEffect transition="in" filter="fade">
                                      <p:cBhvr>
                                        <p:cTn id="68" dur="500"/>
                                        <p:tgtEl>
                                          <p:spTgt spid="18"/>
                                        </p:tgtEl>
                                      </p:cBhvr>
                                    </p:animEffect>
                                  </p:childTnLst>
                                </p:cTn>
                              </p:par>
                              <p:par>
                                <p:cTn id="69" presetID="53" presetClass="entr" presetSubtype="16" fill="hold" grpId="0" nodeType="withEffect">
                                  <p:stCondLst>
                                    <p:cond delay="1500"/>
                                  </p:stCondLst>
                                  <p:childTnLst>
                                    <p:set>
                                      <p:cBhvr>
                                        <p:cTn id="70" dur="1" fill="hold">
                                          <p:stCondLst>
                                            <p:cond delay="0"/>
                                          </p:stCondLst>
                                        </p:cTn>
                                        <p:tgtEl>
                                          <p:spTgt spid="19"/>
                                        </p:tgtEl>
                                        <p:attrNameLst>
                                          <p:attrName>style.visibility</p:attrName>
                                        </p:attrNameLst>
                                      </p:cBhvr>
                                      <p:to>
                                        <p:strVal val="visible"/>
                                      </p:to>
                                    </p:set>
                                    <p:anim calcmode="lin" valueType="num">
                                      <p:cBhvr>
                                        <p:cTn id="71" dur="500" fill="hold"/>
                                        <p:tgtEl>
                                          <p:spTgt spid="19"/>
                                        </p:tgtEl>
                                        <p:attrNameLst>
                                          <p:attrName>ppt_w</p:attrName>
                                        </p:attrNameLst>
                                      </p:cBhvr>
                                      <p:tavLst>
                                        <p:tav tm="0">
                                          <p:val>
                                            <p:fltVal val="0"/>
                                          </p:val>
                                        </p:tav>
                                        <p:tav tm="100000">
                                          <p:val>
                                            <p:strVal val="#ppt_w"/>
                                          </p:val>
                                        </p:tav>
                                      </p:tavLst>
                                    </p:anim>
                                    <p:anim calcmode="lin" valueType="num">
                                      <p:cBhvr>
                                        <p:cTn id="72" dur="500" fill="hold"/>
                                        <p:tgtEl>
                                          <p:spTgt spid="19"/>
                                        </p:tgtEl>
                                        <p:attrNameLst>
                                          <p:attrName>ppt_h</p:attrName>
                                        </p:attrNameLst>
                                      </p:cBhvr>
                                      <p:tavLst>
                                        <p:tav tm="0">
                                          <p:val>
                                            <p:fltVal val="0"/>
                                          </p:val>
                                        </p:tav>
                                        <p:tav tm="100000">
                                          <p:val>
                                            <p:strVal val="#ppt_h"/>
                                          </p:val>
                                        </p:tav>
                                      </p:tavLst>
                                    </p:anim>
                                    <p:animEffect transition="in" filter="fade">
                                      <p:cBhvr>
                                        <p:cTn id="73" dur="500"/>
                                        <p:tgtEl>
                                          <p:spTgt spid="19"/>
                                        </p:tgtEl>
                                      </p:cBhvr>
                                    </p:animEffect>
                                  </p:childTnLst>
                                </p:cTn>
                              </p:par>
                              <p:par>
                                <p:cTn id="74" presetID="53" presetClass="entr" presetSubtype="16" fill="hold" grpId="0" nodeType="withEffect">
                                  <p:stCondLst>
                                    <p:cond delay="1500"/>
                                  </p:stCondLst>
                                  <p:childTnLst>
                                    <p:set>
                                      <p:cBhvr>
                                        <p:cTn id="75" dur="1" fill="hold">
                                          <p:stCondLst>
                                            <p:cond delay="0"/>
                                          </p:stCondLst>
                                        </p:cTn>
                                        <p:tgtEl>
                                          <p:spTgt spid="20"/>
                                        </p:tgtEl>
                                        <p:attrNameLst>
                                          <p:attrName>style.visibility</p:attrName>
                                        </p:attrNameLst>
                                      </p:cBhvr>
                                      <p:to>
                                        <p:strVal val="visible"/>
                                      </p:to>
                                    </p:set>
                                    <p:anim calcmode="lin" valueType="num">
                                      <p:cBhvr>
                                        <p:cTn id="76" dur="500" fill="hold"/>
                                        <p:tgtEl>
                                          <p:spTgt spid="20"/>
                                        </p:tgtEl>
                                        <p:attrNameLst>
                                          <p:attrName>ppt_w</p:attrName>
                                        </p:attrNameLst>
                                      </p:cBhvr>
                                      <p:tavLst>
                                        <p:tav tm="0">
                                          <p:val>
                                            <p:fltVal val="0"/>
                                          </p:val>
                                        </p:tav>
                                        <p:tav tm="100000">
                                          <p:val>
                                            <p:strVal val="#ppt_w"/>
                                          </p:val>
                                        </p:tav>
                                      </p:tavLst>
                                    </p:anim>
                                    <p:anim calcmode="lin" valueType="num">
                                      <p:cBhvr>
                                        <p:cTn id="77" dur="500" fill="hold"/>
                                        <p:tgtEl>
                                          <p:spTgt spid="20"/>
                                        </p:tgtEl>
                                        <p:attrNameLst>
                                          <p:attrName>ppt_h</p:attrName>
                                        </p:attrNameLst>
                                      </p:cBhvr>
                                      <p:tavLst>
                                        <p:tav tm="0">
                                          <p:val>
                                            <p:fltVal val="0"/>
                                          </p:val>
                                        </p:tav>
                                        <p:tav tm="100000">
                                          <p:val>
                                            <p:strVal val="#ppt_h"/>
                                          </p:val>
                                        </p:tav>
                                      </p:tavLst>
                                    </p:anim>
                                    <p:animEffect transition="in" filter="fade">
                                      <p:cBhvr>
                                        <p:cTn id="78" dur="500"/>
                                        <p:tgtEl>
                                          <p:spTgt spid="20"/>
                                        </p:tgtEl>
                                      </p:cBhvr>
                                    </p:animEffect>
                                  </p:childTnLst>
                                </p:cTn>
                              </p:par>
                              <p:par>
                                <p:cTn id="79" presetID="53" presetClass="entr" presetSubtype="16" fill="hold" grpId="0" nodeType="withEffect">
                                  <p:stCondLst>
                                    <p:cond delay="1500"/>
                                  </p:stCondLst>
                                  <p:childTnLst>
                                    <p:set>
                                      <p:cBhvr>
                                        <p:cTn id="80" dur="1" fill="hold">
                                          <p:stCondLst>
                                            <p:cond delay="0"/>
                                          </p:stCondLst>
                                        </p:cTn>
                                        <p:tgtEl>
                                          <p:spTgt spid="21"/>
                                        </p:tgtEl>
                                        <p:attrNameLst>
                                          <p:attrName>style.visibility</p:attrName>
                                        </p:attrNameLst>
                                      </p:cBhvr>
                                      <p:to>
                                        <p:strVal val="visible"/>
                                      </p:to>
                                    </p:set>
                                    <p:anim calcmode="lin" valueType="num">
                                      <p:cBhvr>
                                        <p:cTn id="81" dur="500" fill="hold"/>
                                        <p:tgtEl>
                                          <p:spTgt spid="21"/>
                                        </p:tgtEl>
                                        <p:attrNameLst>
                                          <p:attrName>ppt_w</p:attrName>
                                        </p:attrNameLst>
                                      </p:cBhvr>
                                      <p:tavLst>
                                        <p:tav tm="0">
                                          <p:val>
                                            <p:fltVal val="0"/>
                                          </p:val>
                                        </p:tav>
                                        <p:tav tm="100000">
                                          <p:val>
                                            <p:strVal val="#ppt_w"/>
                                          </p:val>
                                        </p:tav>
                                      </p:tavLst>
                                    </p:anim>
                                    <p:anim calcmode="lin" valueType="num">
                                      <p:cBhvr>
                                        <p:cTn id="82" dur="500" fill="hold"/>
                                        <p:tgtEl>
                                          <p:spTgt spid="21"/>
                                        </p:tgtEl>
                                        <p:attrNameLst>
                                          <p:attrName>ppt_h</p:attrName>
                                        </p:attrNameLst>
                                      </p:cBhvr>
                                      <p:tavLst>
                                        <p:tav tm="0">
                                          <p:val>
                                            <p:fltVal val="0"/>
                                          </p:val>
                                        </p:tav>
                                        <p:tav tm="100000">
                                          <p:val>
                                            <p:strVal val="#ppt_h"/>
                                          </p:val>
                                        </p:tav>
                                      </p:tavLst>
                                    </p:anim>
                                    <p:animEffect transition="in" filter="fade">
                                      <p:cBhvr>
                                        <p:cTn id="83" dur="500"/>
                                        <p:tgtEl>
                                          <p:spTgt spid="21"/>
                                        </p:tgtEl>
                                      </p:cBhvr>
                                    </p:animEffect>
                                  </p:childTnLst>
                                </p:cTn>
                              </p:par>
                              <p:par>
                                <p:cTn id="84" presetID="53" presetClass="entr" presetSubtype="16" fill="hold" grpId="0" nodeType="withEffect">
                                  <p:stCondLst>
                                    <p:cond delay="1500"/>
                                  </p:stCondLst>
                                  <p:childTnLst>
                                    <p:set>
                                      <p:cBhvr>
                                        <p:cTn id="85" dur="1" fill="hold">
                                          <p:stCondLst>
                                            <p:cond delay="0"/>
                                          </p:stCondLst>
                                        </p:cTn>
                                        <p:tgtEl>
                                          <p:spTgt spid="22"/>
                                        </p:tgtEl>
                                        <p:attrNameLst>
                                          <p:attrName>style.visibility</p:attrName>
                                        </p:attrNameLst>
                                      </p:cBhvr>
                                      <p:to>
                                        <p:strVal val="visible"/>
                                      </p:to>
                                    </p:set>
                                    <p:anim calcmode="lin" valueType="num">
                                      <p:cBhvr>
                                        <p:cTn id="86" dur="500" fill="hold"/>
                                        <p:tgtEl>
                                          <p:spTgt spid="22"/>
                                        </p:tgtEl>
                                        <p:attrNameLst>
                                          <p:attrName>ppt_w</p:attrName>
                                        </p:attrNameLst>
                                      </p:cBhvr>
                                      <p:tavLst>
                                        <p:tav tm="0">
                                          <p:val>
                                            <p:fltVal val="0"/>
                                          </p:val>
                                        </p:tav>
                                        <p:tav tm="100000">
                                          <p:val>
                                            <p:strVal val="#ppt_w"/>
                                          </p:val>
                                        </p:tav>
                                      </p:tavLst>
                                    </p:anim>
                                    <p:anim calcmode="lin" valueType="num">
                                      <p:cBhvr>
                                        <p:cTn id="87" dur="500" fill="hold"/>
                                        <p:tgtEl>
                                          <p:spTgt spid="22"/>
                                        </p:tgtEl>
                                        <p:attrNameLst>
                                          <p:attrName>ppt_h</p:attrName>
                                        </p:attrNameLst>
                                      </p:cBhvr>
                                      <p:tavLst>
                                        <p:tav tm="0">
                                          <p:val>
                                            <p:fltVal val="0"/>
                                          </p:val>
                                        </p:tav>
                                        <p:tav tm="100000">
                                          <p:val>
                                            <p:strVal val="#ppt_h"/>
                                          </p:val>
                                        </p:tav>
                                      </p:tavLst>
                                    </p:anim>
                                    <p:animEffect transition="in" filter="fade">
                                      <p:cBhvr>
                                        <p:cTn id="88" dur="500"/>
                                        <p:tgtEl>
                                          <p:spTgt spid="22"/>
                                        </p:tgtEl>
                                      </p:cBhvr>
                                    </p:animEffect>
                                  </p:childTnLst>
                                </p:cTn>
                              </p:par>
                              <p:par>
                                <p:cTn id="89" presetID="22" presetClass="entr" presetSubtype="8" fill="hold" grpId="0" nodeType="withEffect">
                                  <p:stCondLst>
                                    <p:cond delay="1000"/>
                                  </p:stCondLst>
                                  <p:childTnLst>
                                    <p:set>
                                      <p:cBhvr>
                                        <p:cTn id="90" dur="1" fill="hold">
                                          <p:stCondLst>
                                            <p:cond delay="0"/>
                                          </p:stCondLst>
                                        </p:cTn>
                                        <p:tgtEl>
                                          <p:spTgt spid="23"/>
                                        </p:tgtEl>
                                        <p:attrNameLst>
                                          <p:attrName>style.visibility</p:attrName>
                                        </p:attrNameLst>
                                      </p:cBhvr>
                                      <p:to>
                                        <p:strVal val="visible"/>
                                      </p:to>
                                    </p:set>
                                    <p:animEffect transition="in" filter="wipe(left)">
                                      <p:cBhvr>
                                        <p:cTn id="91" dur="500"/>
                                        <p:tgtEl>
                                          <p:spTgt spid="23"/>
                                        </p:tgtEl>
                                      </p:cBhvr>
                                    </p:animEffect>
                                  </p:childTnLst>
                                </p:cTn>
                              </p:par>
                              <p:par>
                                <p:cTn id="92" presetID="22" presetClass="entr" presetSubtype="8" fill="hold" grpId="0" nodeType="withEffect">
                                  <p:stCondLst>
                                    <p:cond delay="1000"/>
                                  </p:stCondLst>
                                  <p:childTnLst>
                                    <p:set>
                                      <p:cBhvr>
                                        <p:cTn id="93" dur="1" fill="hold">
                                          <p:stCondLst>
                                            <p:cond delay="0"/>
                                          </p:stCondLst>
                                        </p:cTn>
                                        <p:tgtEl>
                                          <p:spTgt spid="24"/>
                                        </p:tgtEl>
                                        <p:attrNameLst>
                                          <p:attrName>style.visibility</p:attrName>
                                        </p:attrNameLst>
                                      </p:cBhvr>
                                      <p:to>
                                        <p:strVal val="visible"/>
                                      </p:to>
                                    </p:set>
                                    <p:animEffect transition="in" filter="wipe(left)">
                                      <p:cBhvr>
                                        <p:cTn id="94" dur="500"/>
                                        <p:tgtEl>
                                          <p:spTgt spid="24"/>
                                        </p:tgtEl>
                                      </p:cBhvr>
                                    </p:animEffect>
                                  </p:childTnLst>
                                </p:cTn>
                              </p:par>
                              <p:par>
                                <p:cTn id="95" presetID="22" presetClass="entr" presetSubtype="8" fill="hold" grpId="0" nodeType="withEffect">
                                  <p:stCondLst>
                                    <p:cond delay="1000"/>
                                  </p:stCondLst>
                                  <p:childTnLst>
                                    <p:set>
                                      <p:cBhvr>
                                        <p:cTn id="96" dur="1" fill="hold">
                                          <p:stCondLst>
                                            <p:cond delay="0"/>
                                          </p:stCondLst>
                                        </p:cTn>
                                        <p:tgtEl>
                                          <p:spTgt spid="25"/>
                                        </p:tgtEl>
                                        <p:attrNameLst>
                                          <p:attrName>style.visibility</p:attrName>
                                        </p:attrNameLst>
                                      </p:cBhvr>
                                      <p:to>
                                        <p:strVal val="visible"/>
                                      </p:to>
                                    </p:set>
                                    <p:animEffect transition="in" filter="wipe(left)">
                                      <p:cBhvr>
                                        <p:cTn id="97" dur="500"/>
                                        <p:tgtEl>
                                          <p:spTgt spid="25"/>
                                        </p:tgtEl>
                                      </p:cBhvr>
                                    </p:animEffect>
                                  </p:childTnLst>
                                </p:cTn>
                              </p:par>
                              <p:par>
                                <p:cTn id="98" presetID="22" presetClass="entr" presetSubtype="8" fill="hold" grpId="0" nodeType="withEffect">
                                  <p:stCondLst>
                                    <p:cond delay="1000"/>
                                  </p:stCondLst>
                                  <p:childTnLst>
                                    <p:set>
                                      <p:cBhvr>
                                        <p:cTn id="99" dur="1" fill="hold">
                                          <p:stCondLst>
                                            <p:cond delay="0"/>
                                          </p:stCondLst>
                                        </p:cTn>
                                        <p:tgtEl>
                                          <p:spTgt spid="26"/>
                                        </p:tgtEl>
                                        <p:attrNameLst>
                                          <p:attrName>style.visibility</p:attrName>
                                        </p:attrNameLst>
                                      </p:cBhvr>
                                      <p:to>
                                        <p:strVal val="visible"/>
                                      </p:to>
                                    </p:set>
                                    <p:animEffect transition="in" filter="wipe(left)">
                                      <p:cBhvr>
                                        <p:cTn id="100" dur="500"/>
                                        <p:tgtEl>
                                          <p:spTgt spid="26"/>
                                        </p:tgtEl>
                                      </p:cBhvr>
                                    </p:animEffect>
                                  </p:childTnLst>
                                </p:cTn>
                              </p:par>
                              <p:par>
                                <p:cTn id="101" presetID="22" presetClass="entr" presetSubtype="8" fill="hold" grpId="0" nodeType="withEffect">
                                  <p:stCondLst>
                                    <p:cond delay="1000"/>
                                  </p:stCondLst>
                                  <p:childTnLst>
                                    <p:set>
                                      <p:cBhvr>
                                        <p:cTn id="102" dur="1" fill="hold">
                                          <p:stCondLst>
                                            <p:cond delay="0"/>
                                          </p:stCondLst>
                                        </p:cTn>
                                        <p:tgtEl>
                                          <p:spTgt spid="27"/>
                                        </p:tgtEl>
                                        <p:attrNameLst>
                                          <p:attrName>style.visibility</p:attrName>
                                        </p:attrNameLst>
                                      </p:cBhvr>
                                      <p:to>
                                        <p:strVal val="visible"/>
                                      </p:to>
                                    </p:set>
                                    <p:animEffect transition="in" filter="wipe(left)">
                                      <p:cBhvr>
                                        <p:cTn id="103" dur="500"/>
                                        <p:tgtEl>
                                          <p:spTgt spid="27"/>
                                        </p:tgtEl>
                                      </p:cBhvr>
                                    </p:animEffect>
                                  </p:childTnLst>
                                </p:cTn>
                              </p:par>
                              <p:par>
                                <p:cTn id="104" presetID="22" presetClass="entr" presetSubtype="8" fill="hold" grpId="0" nodeType="withEffect">
                                  <p:stCondLst>
                                    <p:cond delay="1000"/>
                                  </p:stCondLst>
                                  <p:childTnLst>
                                    <p:set>
                                      <p:cBhvr>
                                        <p:cTn id="105" dur="1" fill="hold">
                                          <p:stCondLst>
                                            <p:cond delay="0"/>
                                          </p:stCondLst>
                                        </p:cTn>
                                        <p:tgtEl>
                                          <p:spTgt spid="28"/>
                                        </p:tgtEl>
                                        <p:attrNameLst>
                                          <p:attrName>style.visibility</p:attrName>
                                        </p:attrNameLst>
                                      </p:cBhvr>
                                      <p:to>
                                        <p:strVal val="visible"/>
                                      </p:to>
                                    </p:set>
                                    <p:animEffect transition="in" filter="wipe(left)">
                                      <p:cBhvr>
                                        <p:cTn id="106" dur="500"/>
                                        <p:tgtEl>
                                          <p:spTgt spid="28"/>
                                        </p:tgtEl>
                                      </p:cBhvr>
                                    </p:animEffect>
                                  </p:childTnLst>
                                </p:cTn>
                              </p:par>
                              <p:par>
                                <p:cTn id="107" presetID="53" presetClass="entr" presetSubtype="16" fill="hold" grpId="0" nodeType="withEffect">
                                  <p:stCondLst>
                                    <p:cond delay="1500"/>
                                  </p:stCondLst>
                                  <p:childTnLst>
                                    <p:set>
                                      <p:cBhvr>
                                        <p:cTn id="108" dur="1" fill="hold">
                                          <p:stCondLst>
                                            <p:cond delay="0"/>
                                          </p:stCondLst>
                                        </p:cTn>
                                        <p:tgtEl>
                                          <p:spTgt spid="29"/>
                                        </p:tgtEl>
                                        <p:attrNameLst>
                                          <p:attrName>style.visibility</p:attrName>
                                        </p:attrNameLst>
                                      </p:cBhvr>
                                      <p:to>
                                        <p:strVal val="visible"/>
                                      </p:to>
                                    </p:set>
                                    <p:anim calcmode="lin" valueType="num">
                                      <p:cBhvr>
                                        <p:cTn id="109" dur="500" fill="hold"/>
                                        <p:tgtEl>
                                          <p:spTgt spid="29"/>
                                        </p:tgtEl>
                                        <p:attrNameLst>
                                          <p:attrName>ppt_w</p:attrName>
                                        </p:attrNameLst>
                                      </p:cBhvr>
                                      <p:tavLst>
                                        <p:tav tm="0">
                                          <p:val>
                                            <p:fltVal val="0"/>
                                          </p:val>
                                        </p:tav>
                                        <p:tav tm="100000">
                                          <p:val>
                                            <p:strVal val="#ppt_w"/>
                                          </p:val>
                                        </p:tav>
                                      </p:tavLst>
                                    </p:anim>
                                    <p:anim calcmode="lin" valueType="num">
                                      <p:cBhvr>
                                        <p:cTn id="110" dur="500" fill="hold"/>
                                        <p:tgtEl>
                                          <p:spTgt spid="29"/>
                                        </p:tgtEl>
                                        <p:attrNameLst>
                                          <p:attrName>ppt_h</p:attrName>
                                        </p:attrNameLst>
                                      </p:cBhvr>
                                      <p:tavLst>
                                        <p:tav tm="0">
                                          <p:val>
                                            <p:fltVal val="0"/>
                                          </p:val>
                                        </p:tav>
                                        <p:tav tm="100000">
                                          <p:val>
                                            <p:strVal val="#ppt_h"/>
                                          </p:val>
                                        </p:tav>
                                      </p:tavLst>
                                    </p:anim>
                                    <p:animEffect transition="in" filter="fade">
                                      <p:cBhvr>
                                        <p:cTn id="111" dur="500"/>
                                        <p:tgtEl>
                                          <p:spTgt spid="29"/>
                                        </p:tgtEl>
                                      </p:cBhvr>
                                    </p:animEffect>
                                  </p:childTnLst>
                                </p:cTn>
                              </p:par>
                              <p:par>
                                <p:cTn id="112" presetID="53" presetClass="entr" presetSubtype="16" fill="hold" grpId="0" nodeType="withEffect">
                                  <p:stCondLst>
                                    <p:cond delay="1500"/>
                                  </p:stCondLst>
                                  <p:childTnLst>
                                    <p:set>
                                      <p:cBhvr>
                                        <p:cTn id="113" dur="1" fill="hold">
                                          <p:stCondLst>
                                            <p:cond delay="0"/>
                                          </p:stCondLst>
                                        </p:cTn>
                                        <p:tgtEl>
                                          <p:spTgt spid="30"/>
                                        </p:tgtEl>
                                        <p:attrNameLst>
                                          <p:attrName>style.visibility</p:attrName>
                                        </p:attrNameLst>
                                      </p:cBhvr>
                                      <p:to>
                                        <p:strVal val="visible"/>
                                      </p:to>
                                    </p:set>
                                    <p:anim calcmode="lin" valueType="num">
                                      <p:cBhvr>
                                        <p:cTn id="114" dur="500" fill="hold"/>
                                        <p:tgtEl>
                                          <p:spTgt spid="30"/>
                                        </p:tgtEl>
                                        <p:attrNameLst>
                                          <p:attrName>ppt_w</p:attrName>
                                        </p:attrNameLst>
                                      </p:cBhvr>
                                      <p:tavLst>
                                        <p:tav tm="0">
                                          <p:val>
                                            <p:fltVal val="0"/>
                                          </p:val>
                                        </p:tav>
                                        <p:tav tm="100000">
                                          <p:val>
                                            <p:strVal val="#ppt_w"/>
                                          </p:val>
                                        </p:tav>
                                      </p:tavLst>
                                    </p:anim>
                                    <p:anim calcmode="lin" valueType="num">
                                      <p:cBhvr>
                                        <p:cTn id="115" dur="500" fill="hold"/>
                                        <p:tgtEl>
                                          <p:spTgt spid="30"/>
                                        </p:tgtEl>
                                        <p:attrNameLst>
                                          <p:attrName>ppt_h</p:attrName>
                                        </p:attrNameLst>
                                      </p:cBhvr>
                                      <p:tavLst>
                                        <p:tav tm="0">
                                          <p:val>
                                            <p:fltVal val="0"/>
                                          </p:val>
                                        </p:tav>
                                        <p:tav tm="100000">
                                          <p:val>
                                            <p:strVal val="#ppt_h"/>
                                          </p:val>
                                        </p:tav>
                                      </p:tavLst>
                                    </p:anim>
                                    <p:animEffect transition="in" filter="fade">
                                      <p:cBhvr>
                                        <p:cTn id="116" dur="500"/>
                                        <p:tgtEl>
                                          <p:spTgt spid="30"/>
                                        </p:tgtEl>
                                      </p:cBhvr>
                                    </p:animEffect>
                                  </p:childTnLst>
                                </p:cTn>
                              </p:par>
                              <p:par>
                                <p:cTn id="117" presetID="53" presetClass="entr" presetSubtype="16" fill="hold" grpId="0" nodeType="withEffect">
                                  <p:stCondLst>
                                    <p:cond delay="1500"/>
                                  </p:stCondLst>
                                  <p:childTnLst>
                                    <p:set>
                                      <p:cBhvr>
                                        <p:cTn id="118" dur="1" fill="hold">
                                          <p:stCondLst>
                                            <p:cond delay="0"/>
                                          </p:stCondLst>
                                        </p:cTn>
                                        <p:tgtEl>
                                          <p:spTgt spid="31"/>
                                        </p:tgtEl>
                                        <p:attrNameLst>
                                          <p:attrName>style.visibility</p:attrName>
                                        </p:attrNameLst>
                                      </p:cBhvr>
                                      <p:to>
                                        <p:strVal val="visible"/>
                                      </p:to>
                                    </p:set>
                                    <p:anim calcmode="lin" valueType="num">
                                      <p:cBhvr>
                                        <p:cTn id="119" dur="500" fill="hold"/>
                                        <p:tgtEl>
                                          <p:spTgt spid="31"/>
                                        </p:tgtEl>
                                        <p:attrNameLst>
                                          <p:attrName>ppt_w</p:attrName>
                                        </p:attrNameLst>
                                      </p:cBhvr>
                                      <p:tavLst>
                                        <p:tav tm="0">
                                          <p:val>
                                            <p:fltVal val="0"/>
                                          </p:val>
                                        </p:tav>
                                        <p:tav tm="100000">
                                          <p:val>
                                            <p:strVal val="#ppt_w"/>
                                          </p:val>
                                        </p:tav>
                                      </p:tavLst>
                                    </p:anim>
                                    <p:anim calcmode="lin" valueType="num">
                                      <p:cBhvr>
                                        <p:cTn id="120" dur="500" fill="hold"/>
                                        <p:tgtEl>
                                          <p:spTgt spid="31"/>
                                        </p:tgtEl>
                                        <p:attrNameLst>
                                          <p:attrName>ppt_h</p:attrName>
                                        </p:attrNameLst>
                                      </p:cBhvr>
                                      <p:tavLst>
                                        <p:tav tm="0">
                                          <p:val>
                                            <p:fltVal val="0"/>
                                          </p:val>
                                        </p:tav>
                                        <p:tav tm="100000">
                                          <p:val>
                                            <p:strVal val="#ppt_h"/>
                                          </p:val>
                                        </p:tav>
                                      </p:tavLst>
                                    </p:anim>
                                    <p:animEffect transition="in" filter="fade">
                                      <p:cBhvr>
                                        <p:cTn id="121" dur="500"/>
                                        <p:tgtEl>
                                          <p:spTgt spid="31"/>
                                        </p:tgtEl>
                                      </p:cBhvr>
                                    </p:animEffect>
                                  </p:childTnLst>
                                </p:cTn>
                              </p:par>
                              <p:par>
                                <p:cTn id="122" presetID="53" presetClass="entr" presetSubtype="16" fill="hold" grpId="0" nodeType="withEffect">
                                  <p:stCondLst>
                                    <p:cond delay="1500"/>
                                  </p:stCondLst>
                                  <p:childTnLst>
                                    <p:set>
                                      <p:cBhvr>
                                        <p:cTn id="123" dur="1" fill="hold">
                                          <p:stCondLst>
                                            <p:cond delay="0"/>
                                          </p:stCondLst>
                                        </p:cTn>
                                        <p:tgtEl>
                                          <p:spTgt spid="32"/>
                                        </p:tgtEl>
                                        <p:attrNameLst>
                                          <p:attrName>style.visibility</p:attrName>
                                        </p:attrNameLst>
                                      </p:cBhvr>
                                      <p:to>
                                        <p:strVal val="visible"/>
                                      </p:to>
                                    </p:set>
                                    <p:anim calcmode="lin" valueType="num">
                                      <p:cBhvr>
                                        <p:cTn id="124" dur="500" fill="hold"/>
                                        <p:tgtEl>
                                          <p:spTgt spid="32"/>
                                        </p:tgtEl>
                                        <p:attrNameLst>
                                          <p:attrName>ppt_w</p:attrName>
                                        </p:attrNameLst>
                                      </p:cBhvr>
                                      <p:tavLst>
                                        <p:tav tm="0">
                                          <p:val>
                                            <p:fltVal val="0"/>
                                          </p:val>
                                        </p:tav>
                                        <p:tav tm="100000">
                                          <p:val>
                                            <p:strVal val="#ppt_w"/>
                                          </p:val>
                                        </p:tav>
                                      </p:tavLst>
                                    </p:anim>
                                    <p:anim calcmode="lin" valueType="num">
                                      <p:cBhvr>
                                        <p:cTn id="125" dur="500" fill="hold"/>
                                        <p:tgtEl>
                                          <p:spTgt spid="32"/>
                                        </p:tgtEl>
                                        <p:attrNameLst>
                                          <p:attrName>ppt_h</p:attrName>
                                        </p:attrNameLst>
                                      </p:cBhvr>
                                      <p:tavLst>
                                        <p:tav tm="0">
                                          <p:val>
                                            <p:fltVal val="0"/>
                                          </p:val>
                                        </p:tav>
                                        <p:tav tm="100000">
                                          <p:val>
                                            <p:strVal val="#ppt_h"/>
                                          </p:val>
                                        </p:tav>
                                      </p:tavLst>
                                    </p:anim>
                                    <p:animEffect transition="in" filter="fade">
                                      <p:cBhvr>
                                        <p:cTn id="126" dur="500"/>
                                        <p:tgtEl>
                                          <p:spTgt spid="32"/>
                                        </p:tgtEl>
                                      </p:cBhvr>
                                    </p:animEffect>
                                  </p:childTnLst>
                                </p:cTn>
                              </p:par>
                              <p:par>
                                <p:cTn id="127" presetID="53" presetClass="entr" presetSubtype="16" fill="hold" grpId="0" nodeType="withEffect">
                                  <p:stCondLst>
                                    <p:cond delay="1500"/>
                                  </p:stCondLst>
                                  <p:childTnLst>
                                    <p:set>
                                      <p:cBhvr>
                                        <p:cTn id="128" dur="1" fill="hold">
                                          <p:stCondLst>
                                            <p:cond delay="0"/>
                                          </p:stCondLst>
                                        </p:cTn>
                                        <p:tgtEl>
                                          <p:spTgt spid="33"/>
                                        </p:tgtEl>
                                        <p:attrNameLst>
                                          <p:attrName>style.visibility</p:attrName>
                                        </p:attrNameLst>
                                      </p:cBhvr>
                                      <p:to>
                                        <p:strVal val="visible"/>
                                      </p:to>
                                    </p:set>
                                    <p:anim calcmode="lin" valueType="num">
                                      <p:cBhvr>
                                        <p:cTn id="129" dur="500" fill="hold"/>
                                        <p:tgtEl>
                                          <p:spTgt spid="33"/>
                                        </p:tgtEl>
                                        <p:attrNameLst>
                                          <p:attrName>ppt_w</p:attrName>
                                        </p:attrNameLst>
                                      </p:cBhvr>
                                      <p:tavLst>
                                        <p:tav tm="0">
                                          <p:val>
                                            <p:fltVal val="0"/>
                                          </p:val>
                                        </p:tav>
                                        <p:tav tm="100000">
                                          <p:val>
                                            <p:strVal val="#ppt_w"/>
                                          </p:val>
                                        </p:tav>
                                      </p:tavLst>
                                    </p:anim>
                                    <p:anim calcmode="lin" valueType="num">
                                      <p:cBhvr>
                                        <p:cTn id="130" dur="500" fill="hold"/>
                                        <p:tgtEl>
                                          <p:spTgt spid="33"/>
                                        </p:tgtEl>
                                        <p:attrNameLst>
                                          <p:attrName>ppt_h</p:attrName>
                                        </p:attrNameLst>
                                      </p:cBhvr>
                                      <p:tavLst>
                                        <p:tav tm="0">
                                          <p:val>
                                            <p:fltVal val="0"/>
                                          </p:val>
                                        </p:tav>
                                        <p:tav tm="100000">
                                          <p:val>
                                            <p:strVal val="#ppt_h"/>
                                          </p:val>
                                        </p:tav>
                                      </p:tavLst>
                                    </p:anim>
                                    <p:animEffect transition="in" filter="fade">
                                      <p:cBhvr>
                                        <p:cTn id="131" dur="500"/>
                                        <p:tgtEl>
                                          <p:spTgt spid="33"/>
                                        </p:tgtEl>
                                      </p:cBhvr>
                                    </p:animEffect>
                                  </p:childTnLst>
                                </p:cTn>
                              </p:par>
                              <p:par>
                                <p:cTn id="132" presetID="53" presetClass="entr" presetSubtype="16" fill="hold" grpId="0" nodeType="withEffect">
                                  <p:stCondLst>
                                    <p:cond delay="1500"/>
                                  </p:stCondLst>
                                  <p:childTnLst>
                                    <p:set>
                                      <p:cBhvr>
                                        <p:cTn id="133" dur="1" fill="hold">
                                          <p:stCondLst>
                                            <p:cond delay="0"/>
                                          </p:stCondLst>
                                        </p:cTn>
                                        <p:tgtEl>
                                          <p:spTgt spid="34"/>
                                        </p:tgtEl>
                                        <p:attrNameLst>
                                          <p:attrName>style.visibility</p:attrName>
                                        </p:attrNameLst>
                                      </p:cBhvr>
                                      <p:to>
                                        <p:strVal val="visible"/>
                                      </p:to>
                                    </p:set>
                                    <p:anim calcmode="lin" valueType="num">
                                      <p:cBhvr>
                                        <p:cTn id="134" dur="500" fill="hold"/>
                                        <p:tgtEl>
                                          <p:spTgt spid="34"/>
                                        </p:tgtEl>
                                        <p:attrNameLst>
                                          <p:attrName>ppt_w</p:attrName>
                                        </p:attrNameLst>
                                      </p:cBhvr>
                                      <p:tavLst>
                                        <p:tav tm="0">
                                          <p:val>
                                            <p:fltVal val="0"/>
                                          </p:val>
                                        </p:tav>
                                        <p:tav tm="100000">
                                          <p:val>
                                            <p:strVal val="#ppt_w"/>
                                          </p:val>
                                        </p:tav>
                                      </p:tavLst>
                                    </p:anim>
                                    <p:anim calcmode="lin" valueType="num">
                                      <p:cBhvr>
                                        <p:cTn id="135" dur="500" fill="hold"/>
                                        <p:tgtEl>
                                          <p:spTgt spid="34"/>
                                        </p:tgtEl>
                                        <p:attrNameLst>
                                          <p:attrName>ppt_h</p:attrName>
                                        </p:attrNameLst>
                                      </p:cBhvr>
                                      <p:tavLst>
                                        <p:tav tm="0">
                                          <p:val>
                                            <p:fltVal val="0"/>
                                          </p:val>
                                        </p:tav>
                                        <p:tav tm="100000">
                                          <p:val>
                                            <p:strVal val="#ppt_h"/>
                                          </p:val>
                                        </p:tav>
                                      </p:tavLst>
                                    </p:anim>
                                    <p:animEffect transition="in" filter="fade">
                                      <p:cBhvr>
                                        <p:cTn id="136" dur="500"/>
                                        <p:tgtEl>
                                          <p:spTgt spid="34"/>
                                        </p:tgtEl>
                                      </p:cBhvr>
                                    </p:animEffect>
                                  </p:childTnLst>
                                </p:cTn>
                              </p:par>
                              <p:par>
                                <p:cTn id="137" presetID="22" presetClass="entr" presetSubtype="8" fill="hold" grpId="0" nodeType="withEffect">
                                  <p:stCondLst>
                                    <p:cond delay="1000"/>
                                  </p:stCondLst>
                                  <p:childTnLst>
                                    <p:set>
                                      <p:cBhvr>
                                        <p:cTn id="138" dur="1" fill="hold">
                                          <p:stCondLst>
                                            <p:cond delay="0"/>
                                          </p:stCondLst>
                                        </p:cTn>
                                        <p:tgtEl>
                                          <p:spTgt spid="35"/>
                                        </p:tgtEl>
                                        <p:attrNameLst>
                                          <p:attrName>style.visibility</p:attrName>
                                        </p:attrNameLst>
                                      </p:cBhvr>
                                      <p:to>
                                        <p:strVal val="visible"/>
                                      </p:to>
                                    </p:set>
                                    <p:animEffect transition="in" filter="wipe(left)">
                                      <p:cBhvr>
                                        <p:cTn id="139" dur="500"/>
                                        <p:tgtEl>
                                          <p:spTgt spid="35"/>
                                        </p:tgtEl>
                                      </p:cBhvr>
                                    </p:animEffect>
                                  </p:childTnLst>
                                </p:cTn>
                              </p:par>
                              <p:par>
                                <p:cTn id="140" presetID="22" presetClass="entr" presetSubtype="8" fill="hold" grpId="0" nodeType="withEffect">
                                  <p:stCondLst>
                                    <p:cond delay="1000"/>
                                  </p:stCondLst>
                                  <p:childTnLst>
                                    <p:set>
                                      <p:cBhvr>
                                        <p:cTn id="141" dur="1" fill="hold">
                                          <p:stCondLst>
                                            <p:cond delay="0"/>
                                          </p:stCondLst>
                                        </p:cTn>
                                        <p:tgtEl>
                                          <p:spTgt spid="36"/>
                                        </p:tgtEl>
                                        <p:attrNameLst>
                                          <p:attrName>style.visibility</p:attrName>
                                        </p:attrNameLst>
                                      </p:cBhvr>
                                      <p:to>
                                        <p:strVal val="visible"/>
                                      </p:to>
                                    </p:set>
                                    <p:animEffect transition="in" filter="wipe(left)">
                                      <p:cBhvr>
                                        <p:cTn id="142" dur="500"/>
                                        <p:tgtEl>
                                          <p:spTgt spid="36"/>
                                        </p:tgtEl>
                                      </p:cBhvr>
                                    </p:animEffect>
                                  </p:childTnLst>
                                </p:cTn>
                              </p:par>
                              <p:par>
                                <p:cTn id="143" presetID="22" presetClass="entr" presetSubtype="8" fill="hold" grpId="0" nodeType="withEffect">
                                  <p:stCondLst>
                                    <p:cond delay="1000"/>
                                  </p:stCondLst>
                                  <p:childTnLst>
                                    <p:set>
                                      <p:cBhvr>
                                        <p:cTn id="144" dur="1" fill="hold">
                                          <p:stCondLst>
                                            <p:cond delay="0"/>
                                          </p:stCondLst>
                                        </p:cTn>
                                        <p:tgtEl>
                                          <p:spTgt spid="37"/>
                                        </p:tgtEl>
                                        <p:attrNameLst>
                                          <p:attrName>style.visibility</p:attrName>
                                        </p:attrNameLst>
                                      </p:cBhvr>
                                      <p:to>
                                        <p:strVal val="visible"/>
                                      </p:to>
                                    </p:set>
                                    <p:animEffect transition="in" filter="wipe(left)">
                                      <p:cBhvr>
                                        <p:cTn id="145" dur="500"/>
                                        <p:tgtEl>
                                          <p:spTgt spid="37"/>
                                        </p:tgtEl>
                                      </p:cBhvr>
                                    </p:animEffect>
                                  </p:childTnLst>
                                </p:cTn>
                              </p:par>
                              <p:par>
                                <p:cTn id="146" presetID="22" presetClass="entr" presetSubtype="8" fill="hold" grpId="0" nodeType="withEffect">
                                  <p:stCondLst>
                                    <p:cond delay="1000"/>
                                  </p:stCondLst>
                                  <p:childTnLst>
                                    <p:set>
                                      <p:cBhvr>
                                        <p:cTn id="147" dur="1" fill="hold">
                                          <p:stCondLst>
                                            <p:cond delay="0"/>
                                          </p:stCondLst>
                                        </p:cTn>
                                        <p:tgtEl>
                                          <p:spTgt spid="38"/>
                                        </p:tgtEl>
                                        <p:attrNameLst>
                                          <p:attrName>style.visibility</p:attrName>
                                        </p:attrNameLst>
                                      </p:cBhvr>
                                      <p:to>
                                        <p:strVal val="visible"/>
                                      </p:to>
                                    </p:set>
                                    <p:animEffect transition="in" filter="wipe(left)">
                                      <p:cBhvr>
                                        <p:cTn id="148" dur="500"/>
                                        <p:tgtEl>
                                          <p:spTgt spid="38"/>
                                        </p:tgtEl>
                                      </p:cBhvr>
                                    </p:animEffect>
                                  </p:childTnLst>
                                </p:cTn>
                              </p:par>
                              <p:par>
                                <p:cTn id="149" presetID="22" presetClass="entr" presetSubtype="8" fill="hold" grpId="0" nodeType="withEffect">
                                  <p:stCondLst>
                                    <p:cond delay="1000"/>
                                  </p:stCondLst>
                                  <p:childTnLst>
                                    <p:set>
                                      <p:cBhvr>
                                        <p:cTn id="150" dur="1" fill="hold">
                                          <p:stCondLst>
                                            <p:cond delay="0"/>
                                          </p:stCondLst>
                                        </p:cTn>
                                        <p:tgtEl>
                                          <p:spTgt spid="39"/>
                                        </p:tgtEl>
                                        <p:attrNameLst>
                                          <p:attrName>style.visibility</p:attrName>
                                        </p:attrNameLst>
                                      </p:cBhvr>
                                      <p:to>
                                        <p:strVal val="visible"/>
                                      </p:to>
                                    </p:set>
                                    <p:animEffect transition="in" filter="wipe(left)">
                                      <p:cBhvr>
                                        <p:cTn id="151" dur="500"/>
                                        <p:tgtEl>
                                          <p:spTgt spid="39"/>
                                        </p:tgtEl>
                                      </p:cBhvr>
                                    </p:animEffect>
                                  </p:childTnLst>
                                </p:cTn>
                              </p:par>
                              <p:par>
                                <p:cTn id="152" presetID="22" presetClass="entr" presetSubtype="8" fill="hold" grpId="0" nodeType="withEffect">
                                  <p:stCondLst>
                                    <p:cond delay="1000"/>
                                  </p:stCondLst>
                                  <p:childTnLst>
                                    <p:set>
                                      <p:cBhvr>
                                        <p:cTn id="153" dur="1" fill="hold">
                                          <p:stCondLst>
                                            <p:cond delay="0"/>
                                          </p:stCondLst>
                                        </p:cTn>
                                        <p:tgtEl>
                                          <p:spTgt spid="40"/>
                                        </p:tgtEl>
                                        <p:attrNameLst>
                                          <p:attrName>style.visibility</p:attrName>
                                        </p:attrNameLst>
                                      </p:cBhvr>
                                      <p:to>
                                        <p:strVal val="visible"/>
                                      </p:to>
                                    </p:set>
                                    <p:animEffect transition="in" filter="wipe(left)">
                                      <p:cBhvr>
                                        <p:cTn id="154" dur="500"/>
                                        <p:tgtEl>
                                          <p:spTgt spid="40"/>
                                        </p:tgtEl>
                                      </p:cBhvr>
                                    </p:animEffect>
                                  </p:childTnLst>
                                </p:cTn>
                              </p:par>
                              <p:par>
                                <p:cTn id="155" presetID="53" presetClass="entr" presetSubtype="16" fill="hold" grpId="0" nodeType="withEffect">
                                  <p:stCondLst>
                                    <p:cond delay="1500"/>
                                  </p:stCondLst>
                                  <p:childTnLst>
                                    <p:set>
                                      <p:cBhvr>
                                        <p:cTn id="156" dur="1" fill="hold">
                                          <p:stCondLst>
                                            <p:cond delay="0"/>
                                          </p:stCondLst>
                                        </p:cTn>
                                        <p:tgtEl>
                                          <p:spTgt spid="41"/>
                                        </p:tgtEl>
                                        <p:attrNameLst>
                                          <p:attrName>style.visibility</p:attrName>
                                        </p:attrNameLst>
                                      </p:cBhvr>
                                      <p:to>
                                        <p:strVal val="visible"/>
                                      </p:to>
                                    </p:set>
                                    <p:anim calcmode="lin" valueType="num">
                                      <p:cBhvr>
                                        <p:cTn id="157" dur="500" fill="hold"/>
                                        <p:tgtEl>
                                          <p:spTgt spid="41"/>
                                        </p:tgtEl>
                                        <p:attrNameLst>
                                          <p:attrName>ppt_w</p:attrName>
                                        </p:attrNameLst>
                                      </p:cBhvr>
                                      <p:tavLst>
                                        <p:tav tm="0">
                                          <p:val>
                                            <p:fltVal val="0"/>
                                          </p:val>
                                        </p:tav>
                                        <p:tav tm="100000">
                                          <p:val>
                                            <p:strVal val="#ppt_w"/>
                                          </p:val>
                                        </p:tav>
                                      </p:tavLst>
                                    </p:anim>
                                    <p:anim calcmode="lin" valueType="num">
                                      <p:cBhvr>
                                        <p:cTn id="158" dur="500" fill="hold"/>
                                        <p:tgtEl>
                                          <p:spTgt spid="41"/>
                                        </p:tgtEl>
                                        <p:attrNameLst>
                                          <p:attrName>ppt_h</p:attrName>
                                        </p:attrNameLst>
                                      </p:cBhvr>
                                      <p:tavLst>
                                        <p:tav tm="0">
                                          <p:val>
                                            <p:fltVal val="0"/>
                                          </p:val>
                                        </p:tav>
                                        <p:tav tm="100000">
                                          <p:val>
                                            <p:strVal val="#ppt_h"/>
                                          </p:val>
                                        </p:tav>
                                      </p:tavLst>
                                    </p:anim>
                                    <p:animEffect transition="in" filter="fade">
                                      <p:cBhvr>
                                        <p:cTn id="159" dur="500"/>
                                        <p:tgtEl>
                                          <p:spTgt spid="41"/>
                                        </p:tgtEl>
                                      </p:cBhvr>
                                    </p:animEffect>
                                  </p:childTnLst>
                                </p:cTn>
                              </p:par>
                              <p:par>
                                <p:cTn id="160" presetID="53" presetClass="entr" presetSubtype="16" fill="hold" grpId="0" nodeType="withEffect">
                                  <p:stCondLst>
                                    <p:cond delay="1500"/>
                                  </p:stCondLst>
                                  <p:childTnLst>
                                    <p:set>
                                      <p:cBhvr>
                                        <p:cTn id="161" dur="1" fill="hold">
                                          <p:stCondLst>
                                            <p:cond delay="0"/>
                                          </p:stCondLst>
                                        </p:cTn>
                                        <p:tgtEl>
                                          <p:spTgt spid="42"/>
                                        </p:tgtEl>
                                        <p:attrNameLst>
                                          <p:attrName>style.visibility</p:attrName>
                                        </p:attrNameLst>
                                      </p:cBhvr>
                                      <p:to>
                                        <p:strVal val="visible"/>
                                      </p:to>
                                    </p:set>
                                    <p:anim calcmode="lin" valueType="num">
                                      <p:cBhvr>
                                        <p:cTn id="162" dur="500" fill="hold"/>
                                        <p:tgtEl>
                                          <p:spTgt spid="42"/>
                                        </p:tgtEl>
                                        <p:attrNameLst>
                                          <p:attrName>ppt_w</p:attrName>
                                        </p:attrNameLst>
                                      </p:cBhvr>
                                      <p:tavLst>
                                        <p:tav tm="0">
                                          <p:val>
                                            <p:fltVal val="0"/>
                                          </p:val>
                                        </p:tav>
                                        <p:tav tm="100000">
                                          <p:val>
                                            <p:strVal val="#ppt_w"/>
                                          </p:val>
                                        </p:tav>
                                      </p:tavLst>
                                    </p:anim>
                                    <p:anim calcmode="lin" valueType="num">
                                      <p:cBhvr>
                                        <p:cTn id="163" dur="500" fill="hold"/>
                                        <p:tgtEl>
                                          <p:spTgt spid="42"/>
                                        </p:tgtEl>
                                        <p:attrNameLst>
                                          <p:attrName>ppt_h</p:attrName>
                                        </p:attrNameLst>
                                      </p:cBhvr>
                                      <p:tavLst>
                                        <p:tav tm="0">
                                          <p:val>
                                            <p:fltVal val="0"/>
                                          </p:val>
                                        </p:tav>
                                        <p:tav tm="100000">
                                          <p:val>
                                            <p:strVal val="#ppt_h"/>
                                          </p:val>
                                        </p:tav>
                                      </p:tavLst>
                                    </p:anim>
                                    <p:animEffect transition="in" filter="fade">
                                      <p:cBhvr>
                                        <p:cTn id="164" dur="500"/>
                                        <p:tgtEl>
                                          <p:spTgt spid="42"/>
                                        </p:tgtEl>
                                      </p:cBhvr>
                                    </p:animEffect>
                                  </p:childTnLst>
                                </p:cTn>
                              </p:par>
                              <p:par>
                                <p:cTn id="165" presetID="53" presetClass="entr" presetSubtype="16" fill="hold" grpId="0" nodeType="withEffect">
                                  <p:stCondLst>
                                    <p:cond delay="1500"/>
                                  </p:stCondLst>
                                  <p:childTnLst>
                                    <p:set>
                                      <p:cBhvr>
                                        <p:cTn id="166" dur="1" fill="hold">
                                          <p:stCondLst>
                                            <p:cond delay="0"/>
                                          </p:stCondLst>
                                        </p:cTn>
                                        <p:tgtEl>
                                          <p:spTgt spid="43"/>
                                        </p:tgtEl>
                                        <p:attrNameLst>
                                          <p:attrName>style.visibility</p:attrName>
                                        </p:attrNameLst>
                                      </p:cBhvr>
                                      <p:to>
                                        <p:strVal val="visible"/>
                                      </p:to>
                                    </p:set>
                                    <p:anim calcmode="lin" valueType="num">
                                      <p:cBhvr>
                                        <p:cTn id="167" dur="500" fill="hold"/>
                                        <p:tgtEl>
                                          <p:spTgt spid="43"/>
                                        </p:tgtEl>
                                        <p:attrNameLst>
                                          <p:attrName>ppt_w</p:attrName>
                                        </p:attrNameLst>
                                      </p:cBhvr>
                                      <p:tavLst>
                                        <p:tav tm="0">
                                          <p:val>
                                            <p:fltVal val="0"/>
                                          </p:val>
                                        </p:tav>
                                        <p:tav tm="100000">
                                          <p:val>
                                            <p:strVal val="#ppt_w"/>
                                          </p:val>
                                        </p:tav>
                                      </p:tavLst>
                                    </p:anim>
                                    <p:anim calcmode="lin" valueType="num">
                                      <p:cBhvr>
                                        <p:cTn id="168" dur="500" fill="hold"/>
                                        <p:tgtEl>
                                          <p:spTgt spid="43"/>
                                        </p:tgtEl>
                                        <p:attrNameLst>
                                          <p:attrName>ppt_h</p:attrName>
                                        </p:attrNameLst>
                                      </p:cBhvr>
                                      <p:tavLst>
                                        <p:tav tm="0">
                                          <p:val>
                                            <p:fltVal val="0"/>
                                          </p:val>
                                        </p:tav>
                                        <p:tav tm="100000">
                                          <p:val>
                                            <p:strVal val="#ppt_h"/>
                                          </p:val>
                                        </p:tav>
                                      </p:tavLst>
                                    </p:anim>
                                    <p:animEffect transition="in" filter="fade">
                                      <p:cBhvr>
                                        <p:cTn id="169" dur="500"/>
                                        <p:tgtEl>
                                          <p:spTgt spid="43"/>
                                        </p:tgtEl>
                                      </p:cBhvr>
                                    </p:animEffect>
                                  </p:childTnLst>
                                </p:cTn>
                              </p:par>
                              <p:par>
                                <p:cTn id="170" presetID="53" presetClass="entr" presetSubtype="16" fill="hold" grpId="0" nodeType="withEffect">
                                  <p:stCondLst>
                                    <p:cond delay="1500"/>
                                  </p:stCondLst>
                                  <p:childTnLst>
                                    <p:set>
                                      <p:cBhvr>
                                        <p:cTn id="171" dur="1" fill="hold">
                                          <p:stCondLst>
                                            <p:cond delay="0"/>
                                          </p:stCondLst>
                                        </p:cTn>
                                        <p:tgtEl>
                                          <p:spTgt spid="44"/>
                                        </p:tgtEl>
                                        <p:attrNameLst>
                                          <p:attrName>style.visibility</p:attrName>
                                        </p:attrNameLst>
                                      </p:cBhvr>
                                      <p:to>
                                        <p:strVal val="visible"/>
                                      </p:to>
                                    </p:set>
                                    <p:anim calcmode="lin" valueType="num">
                                      <p:cBhvr>
                                        <p:cTn id="172" dur="500" fill="hold"/>
                                        <p:tgtEl>
                                          <p:spTgt spid="44"/>
                                        </p:tgtEl>
                                        <p:attrNameLst>
                                          <p:attrName>ppt_w</p:attrName>
                                        </p:attrNameLst>
                                      </p:cBhvr>
                                      <p:tavLst>
                                        <p:tav tm="0">
                                          <p:val>
                                            <p:fltVal val="0"/>
                                          </p:val>
                                        </p:tav>
                                        <p:tav tm="100000">
                                          <p:val>
                                            <p:strVal val="#ppt_w"/>
                                          </p:val>
                                        </p:tav>
                                      </p:tavLst>
                                    </p:anim>
                                    <p:anim calcmode="lin" valueType="num">
                                      <p:cBhvr>
                                        <p:cTn id="173" dur="500" fill="hold"/>
                                        <p:tgtEl>
                                          <p:spTgt spid="44"/>
                                        </p:tgtEl>
                                        <p:attrNameLst>
                                          <p:attrName>ppt_h</p:attrName>
                                        </p:attrNameLst>
                                      </p:cBhvr>
                                      <p:tavLst>
                                        <p:tav tm="0">
                                          <p:val>
                                            <p:fltVal val="0"/>
                                          </p:val>
                                        </p:tav>
                                        <p:tav tm="100000">
                                          <p:val>
                                            <p:strVal val="#ppt_h"/>
                                          </p:val>
                                        </p:tav>
                                      </p:tavLst>
                                    </p:anim>
                                    <p:animEffect transition="in" filter="fade">
                                      <p:cBhvr>
                                        <p:cTn id="174" dur="500"/>
                                        <p:tgtEl>
                                          <p:spTgt spid="44"/>
                                        </p:tgtEl>
                                      </p:cBhvr>
                                    </p:animEffect>
                                  </p:childTnLst>
                                </p:cTn>
                              </p:par>
                              <p:par>
                                <p:cTn id="175" presetID="53" presetClass="entr" presetSubtype="16" fill="hold" grpId="0" nodeType="withEffect">
                                  <p:stCondLst>
                                    <p:cond delay="1500"/>
                                  </p:stCondLst>
                                  <p:childTnLst>
                                    <p:set>
                                      <p:cBhvr>
                                        <p:cTn id="176" dur="1" fill="hold">
                                          <p:stCondLst>
                                            <p:cond delay="0"/>
                                          </p:stCondLst>
                                        </p:cTn>
                                        <p:tgtEl>
                                          <p:spTgt spid="45"/>
                                        </p:tgtEl>
                                        <p:attrNameLst>
                                          <p:attrName>style.visibility</p:attrName>
                                        </p:attrNameLst>
                                      </p:cBhvr>
                                      <p:to>
                                        <p:strVal val="visible"/>
                                      </p:to>
                                    </p:set>
                                    <p:anim calcmode="lin" valueType="num">
                                      <p:cBhvr>
                                        <p:cTn id="177" dur="500" fill="hold"/>
                                        <p:tgtEl>
                                          <p:spTgt spid="45"/>
                                        </p:tgtEl>
                                        <p:attrNameLst>
                                          <p:attrName>ppt_w</p:attrName>
                                        </p:attrNameLst>
                                      </p:cBhvr>
                                      <p:tavLst>
                                        <p:tav tm="0">
                                          <p:val>
                                            <p:fltVal val="0"/>
                                          </p:val>
                                        </p:tav>
                                        <p:tav tm="100000">
                                          <p:val>
                                            <p:strVal val="#ppt_w"/>
                                          </p:val>
                                        </p:tav>
                                      </p:tavLst>
                                    </p:anim>
                                    <p:anim calcmode="lin" valueType="num">
                                      <p:cBhvr>
                                        <p:cTn id="178" dur="500" fill="hold"/>
                                        <p:tgtEl>
                                          <p:spTgt spid="45"/>
                                        </p:tgtEl>
                                        <p:attrNameLst>
                                          <p:attrName>ppt_h</p:attrName>
                                        </p:attrNameLst>
                                      </p:cBhvr>
                                      <p:tavLst>
                                        <p:tav tm="0">
                                          <p:val>
                                            <p:fltVal val="0"/>
                                          </p:val>
                                        </p:tav>
                                        <p:tav tm="100000">
                                          <p:val>
                                            <p:strVal val="#ppt_h"/>
                                          </p:val>
                                        </p:tav>
                                      </p:tavLst>
                                    </p:anim>
                                    <p:animEffect transition="in" filter="fade">
                                      <p:cBhvr>
                                        <p:cTn id="179" dur="500"/>
                                        <p:tgtEl>
                                          <p:spTgt spid="45"/>
                                        </p:tgtEl>
                                      </p:cBhvr>
                                    </p:animEffect>
                                  </p:childTnLst>
                                </p:cTn>
                              </p:par>
                              <p:par>
                                <p:cTn id="180" presetID="53" presetClass="entr" presetSubtype="16" fill="hold" grpId="0" nodeType="withEffect">
                                  <p:stCondLst>
                                    <p:cond delay="1500"/>
                                  </p:stCondLst>
                                  <p:childTnLst>
                                    <p:set>
                                      <p:cBhvr>
                                        <p:cTn id="181" dur="1" fill="hold">
                                          <p:stCondLst>
                                            <p:cond delay="0"/>
                                          </p:stCondLst>
                                        </p:cTn>
                                        <p:tgtEl>
                                          <p:spTgt spid="46"/>
                                        </p:tgtEl>
                                        <p:attrNameLst>
                                          <p:attrName>style.visibility</p:attrName>
                                        </p:attrNameLst>
                                      </p:cBhvr>
                                      <p:to>
                                        <p:strVal val="visible"/>
                                      </p:to>
                                    </p:set>
                                    <p:anim calcmode="lin" valueType="num">
                                      <p:cBhvr>
                                        <p:cTn id="182" dur="500" fill="hold"/>
                                        <p:tgtEl>
                                          <p:spTgt spid="46"/>
                                        </p:tgtEl>
                                        <p:attrNameLst>
                                          <p:attrName>ppt_w</p:attrName>
                                        </p:attrNameLst>
                                      </p:cBhvr>
                                      <p:tavLst>
                                        <p:tav tm="0">
                                          <p:val>
                                            <p:fltVal val="0"/>
                                          </p:val>
                                        </p:tav>
                                        <p:tav tm="100000">
                                          <p:val>
                                            <p:strVal val="#ppt_w"/>
                                          </p:val>
                                        </p:tav>
                                      </p:tavLst>
                                    </p:anim>
                                    <p:anim calcmode="lin" valueType="num">
                                      <p:cBhvr>
                                        <p:cTn id="183" dur="500" fill="hold"/>
                                        <p:tgtEl>
                                          <p:spTgt spid="46"/>
                                        </p:tgtEl>
                                        <p:attrNameLst>
                                          <p:attrName>ppt_h</p:attrName>
                                        </p:attrNameLst>
                                      </p:cBhvr>
                                      <p:tavLst>
                                        <p:tav tm="0">
                                          <p:val>
                                            <p:fltVal val="0"/>
                                          </p:val>
                                        </p:tav>
                                        <p:tav tm="100000">
                                          <p:val>
                                            <p:strVal val="#ppt_h"/>
                                          </p:val>
                                        </p:tav>
                                      </p:tavLst>
                                    </p:anim>
                                    <p:animEffect transition="in" filter="fade">
                                      <p:cBhvr>
                                        <p:cTn id="184" dur="500"/>
                                        <p:tgtEl>
                                          <p:spTgt spid="46"/>
                                        </p:tgtEl>
                                      </p:cBhvr>
                                    </p:animEffect>
                                  </p:childTnLst>
                                </p:cTn>
                              </p:par>
                              <p:par>
                                <p:cTn id="185" presetID="22" presetClass="entr" presetSubtype="8" fill="hold" grpId="0" nodeType="withEffect">
                                  <p:stCondLst>
                                    <p:cond delay="1000"/>
                                  </p:stCondLst>
                                  <p:childTnLst>
                                    <p:set>
                                      <p:cBhvr>
                                        <p:cTn id="186" dur="1" fill="hold">
                                          <p:stCondLst>
                                            <p:cond delay="0"/>
                                          </p:stCondLst>
                                        </p:cTn>
                                        <p:tgtEl>
                                          <p:spTgt spid="47"/>
                                        </p:tgtEl>
                                        <p:attrNameLst>
                                          <p:attrName>style.visibility</p:attrName>
                                        </p:attrNameLst>
                                      </p:cBhvr>
                                      <p:to>
                                        <p:strVal val="visible"/>
                                      </p:to>
                                    </p:set>
                                    <p:animEffect transition="in" filter="wipe(left)">
                                      <p:cBhvr>
                                        <p:cTn id="187" dur="500"/>
                                        <p:tgtEl>
                                          <p:spTgt spid="47"/>
                                        </p:tgtEl>
                                      </p:cBhvr>
                                    </p:animEffect>
                                  </p:childTnLst>
                                </p:cTn>
                              </p:par>
                              <p:par>
                                <p:cTn id="188" presetID="22" presetClass="entr" presetSubtype="8" fill="hold" grpId="0" nodeType="withEffect">
                                  <p:stCondLst>
                                    <p:cond delay="1000"/>
                                  </p:stCondLst>
                                  <p:childTnLst>
                                    <p:set>
                                      <p:cBhvr>
                                        <p:cTn id="189" dur="1" fill="hold">
                                          <p:stCondLst>
                                            <p:cond delay="0"/>
                                          </p:stCondLst>
                                        </p:cTn>
                                        <p:tgtEl>
                                          <p:spTgt spid="48"/>
                                        </p:tgtEl>
                                        <p:attrNameLst>
                                          <p:attrName>style.visibility</p:attrName>
                                        </p:attrNameLst>
                                      </p:cBhvr>
                                      <p:to>
                                        <p:strVal val="visible"/>
                                      </p:to>
                                    </p:set>
                                    <p:animEffect transition="in" filter="wipe(left)">
                                      <p:cBhvr>
                                        <p:cTn id="190" dur="500"/>
                                        <p:tgtEl>
                                          <p:spTgt spid="48"/>
                                        </p:tgtEl>
                                      </p:cBhvr>
                                    </p:animEffect>
                                  </p:childTnLst>
                                </p:cTn>
                              </p:par>
                              <p:par>
                                <p:cTn id="191" presetID="22" presetClass="entr" presetSubtype="8" fill="hold" grpId="0" nodeType="withEffect">
                                  <p:stCondLst>
                                    <p:cond delay="1000"/>
                                  </p:stCondLst>
                                  <p:childTnLst>
                                    <p:set>
                                      <p:cBhvr>
                                        <p:cTn id="192" dur="1" fill="hold">
                                          <p:stCondLst>
                                            <p:cond delay="0"/>
                                          </p:stCondLst>
                                        </p:cTn>
                                        <p:tgtEl>
                                          <p:spTgt spid="49"/>
                                        </p:tgtEl>
                                        <p:attrNameLst>
                                          <p:attrName>style.visibility</p:attrName>
                                        </p:attrNameLst>
                                      </p:cBhvr>
                                      <p:to>
                                        <p:strVal val="visible"/>
                                      </p:to>
                                    </p:set>
                                    <p:animEffect transition="in" filter="wipe(left)">
                                      <p:cBhvr>
                                        <p:cTn id="193" dur="500"/>
                                        <p:tgtEl>
                                          <p:spTgt spid="49"/>
                                        </p:tgtEl>
                                      </p:cBhvr>
                                    </p:animEffect>
                                  </p:childTnLst>
                                </p:cTn>
                              </p:par>
                              <p:par>
                                <p:cTn id="194" presetID="22" presetClass="entr" presetSubtype="8" fill="hold" grpId="0" nodeType="withEffect">
                                  <p:stCondLst>
                                    <p:cond delay="1000"/>
                                  </p:stCondLst>
                                  <p:childTnLst>
                                    <p:set>
                                      <p:cBhvr>
                                        <p:cTn id="195" dur="1" fill="hold">
                                          <p:stCondLst>
                                            <p:cond delay="0"/>
                                          </p:stCondLst>
                                        </p:cTn>
                                        <p:tgtEl>
                                          <p:spTgt spid="50"/>
                                        </p:tgtEl>
                                        <p:attrNameLst>
                                          <p:attrName>style.visibility</p:attrName>
                                        </p:attrNameLst>
                                      </p:cBhvr>
                                      <p:to>
                                        <p:strVal val="visible"/>
                                      </p:to>
                                    </p:set>
                                    <p:animEffect transition="in" filter="wipe(left)">
                                      <p:cBhvr>
                                        <p:cTn id="196" dur="500"/>
                                        <p:tgtEl>
                                          <p:spTgt spid="50"/>
                                        </p:tgtEl>
                                      </p:cBhvr>
                                    </p:animEffect>
                                  </p:childTnLst>
                                </p:cTn>
                              </p:par>
                              <p:par>
                                <p:cTn id="197" presetID="22" presetClass="entr" presetSubtype="8" fill="hold" grpId="0" nodeType="withEffect">
                                  <p:stCondLst>
                                    <p:cond delay="1000"/>
                                  </p:stCondLst>
                                  <p:childTnLst>
                                    <p:set>
                                      <p:cBhvr>
                                        <p:cTn id="198" dur="1" fill="hold">
                                          <p:stCondLst>
                                            <p:cond delay="0"/>
                                          </p:stCondLst>
                                        </p:cTn>
                                        <p:tgtEl>
                                          <p:spTgt spid="51"/>
                                        </p:tgtEl>
                                        <p:attrNameLst>
                                          <p:attrName>style.visibility</p:attrName>
                                        </p:attrNameLst>
                                      </p:cBhvr>
                                      <p:to>
                                        <p:strVal val="visible"/>
                                      </p:to>
                                    </p:set>
                                    <p:animEffect transition="in" filter="wipe(left)">
                                      <p:cBhvr>
                                        <p:cTn id="199" dur="500"/>
                                        <p:tgtEl>
                                          <p:spTgt spid="51"/>
                                        </p:tgtEl>
                                      </p:cBhvr>
                                    </p:animEffect>
                                  </p:childTnLst>
                                </p:cTn>
                              </p:par>
                              <p:par>
                                <p:cTn id="200" presetID="22" presetClass="entr" presetSubtype="8" fill="hold" grpId="0" nodeType="withEffect">
                                  <p:stCondLst>
                                    <p:cond delay="1000"/>
                                  </p:stCondLst>
                                  <p:childTnLst>
                                    <p:set>
                                      <p:cBhvr>
                                        <p:cTn id="201" dur="1" fill="hold">
                                          <p:stCondLst>
                                            <p:cond delay="0"/>
                                          </p:stCondLst>
                                        </p:cTn>
                                        <p:tgtEl>
                                          <p:spTgt spid="52"/>
                                        </p:tgtEl>
                                        <p:attrNameLst>
                                          <p:attrName>style.visibility</p:attrName>
                                        </p:attrNameLst>
                                      </p:cBhvr>
                                      <p:to>
                                        <p:strVal val="visible"/>
                                      </p:to>
                                    </p:set>
                                    <p:animEffect transition="in" filter="wipe(left)">
                                      <p:cBhvr>
                                        <p:cTn id="202" dur="500"/>
                                        <p:tgtEl>
                                          <p:spTgt spid="52"/>
                                        </p:tgtEl>
                                      </p:cBhvr>
                                    </p:animEffect>
                                  </p:childTnLst>
                                </p:cTn>
                              </p:par>
                              <p:par>
                                <p:cTn id="203" presetID="53" presetClass="entr" presetSubtype="16" fill="hold" grpId="0" nodeType="withEffect">
                                  <p:stCondLst>
                                    <p:cond delay="1500"/>
                                  </p:stCondLst>
                                  <p:childTnLst>
                                    <p:set>
                                      <p:cBhvr>
                                        <p:cTn id="204" dur="1" fill="hold">
                                          <p:stCondLst>
                                            <p:cond delay="0"/>
                                          </p:stCondLst>
                                        </p:cTn>
                                        <p:tgtEl>
                                          <p:spTgt spid="53"/>
                                        </p:tgtEl>
                                        <p:attrNameLst>
                                          <p:attrName>style.visibility</p:attrName>
                                        </p:attrNameLst>
                                      </p:cBhvr>
                                      <p:to>
                                        <p:strVal val="visible"/>
                                      </p:to>
                                    </p:set>
                                    <p:anim calcmode="lin" valueType="num">
                                      <p:cBhvr>
                                        <p:cTn id="205" dur="500" fill="hold"/>
                                        <p:tgtEl>
                                          <p:spTgt spid="53"/>
                                        </p:tgtEl>
                                        <p:attrNameLst>
                                          <p:attrName>ppt_w</p:attrName>
                                        </p:attrNameLst>
                                      </p:cBhvr>
                                      <p:tavLst>
                                        <p:tav tm="0">
                                          <p:val>
                                            <p:fltVal val="0"/>
                                          </p:val>
                                        </p:tav>
                                        <p:tav tm="100000">
                                          <p:val>
                                            <p:strVal val="#ppt_w"/>
                                          </p:val>
                                        </p:tav>
                                      </p:tavLst>
                                    </p:anim>
                                    <p:anim calcmode="lin" valueType="num">
                                      <p:cBhvr>
                                        <p:cTn id="206" dur="500" fill="hold"/>
                                        <p:tgtEl>
                                          <p:spTgt spid="53"/>
                                        </p:tgtEl>
                                        <p:attrNameLst>
                                          <p:attrName>ppt_h</p:attrName>
                                        </p:attrNameLst>
                                      </p:cBhvr>
                                      <p:tavLst>
                                        <p:tav tm="0">
                                          <p:val>
                                            <p:fltVal val="0"/>
                                          </p:val>
                                        </p:tav>
                                        <p:tav tm="100000">
                                          <p:val>
                                            <p:strVal val="#ppt_h"/>
                                          </p:val>
                                        </p:tav>
                                      </p:tavLst>
                                    </p:anim>
                                    <p:animEffect transition="in" filter="fade">
                                      <p:cBhvr>
                                        <p:cTn id="207" dur="500"/>
                                        <p:tgtEl>
                                          <p:spTgt spid="53"/>
                                        </p:tgtEl>
                                      </p:cBhvr>
                                    </p:animEffect>
                                  </p:childTnLst>
                                </p:cTn>
                              </p:par>
                              <p:par>
                                <p:cTn id="208" presetID="53" presetClass="entr" presetSubtype="16" fill="hold" grpId="0" nodeType="withEffect">
                                  <p:stCondLst>
                                    <p:cond delay="1500"/>
                                  </p:stCondLst>
                                  <p:childTnLst>
                                    <p:set>
                                      <p:cBhvr>
                                        <p:cTn id="209" dur="1" fill="hold">
                                          <p:stCondLst>
                                            <p:cond delay="0"/>
                                          </p:stCondLst>
                                        </p:cTn>
                                        <p:tgtEl>
                                          <p:spTgt spid="54"/>
                                        </p:tgtEl>
                                        <p:attrNameLst>
                                          <p:attrName>style.visibility</p:attrName>
                                        </p:attrNameLst>
                                      </p:cBhvr>
                                      <p:to>
                                        <p:strVal val="visible"/>
                                      </p:to>
                                    </p:set>
                                    <p:anim calcmode="lin" valueType="num">
                                      <p:cBhvr>
                                        <p:cTn id="210" dur="500" fill="hold"/>
                                        <p:tgtEl>
                                          <p:spTgt spid="54"/>
                                        </p:tgtEl>
                                        <p:attrNameLst>
                                          <p:attrName>ppt_w</p:attrName>
                                        </p:attrNameLst>
                                      </p:cBhvr>
                                      <p:tavLst>
                                        <p:tav tm="0">
                                          <p:val>
                                            <p:fltVal val="0"/>
                                          </p:val>
                                        </p:tav>
                                        <p:tav tm="100000">
                                          <p:val>
                                            <p:strVal val="#ppt_w"/>
                                          </p:val>
                                        </p:tav>
                                      </p:tavLst>
                                    </p:anim>
                                    <p:anim calcmode="lin" valueType="num">
                                      <p:cBhvr>
                                        <p:cTn id="211" dur="500" fill="hold"/>
                                        <p:tgtEl>
                                          <p:spTgt spid="54"/>
                                        </p:tgtEl>
                                        <p:attrNameLst>
                                          <p:attrName>ppt_h</p:attrName>
                                        </p:attrNameLst>
                                      </p:cBhvr>
                                      <p:tavLst>
                                        <p:tav tm="0">
                                          <p:val>
                                            <p:fltVal val="0"/>
                                          </p:val>
                                        </p:tav>
                                        <p:tav tm="100000">
                                          <p:val>
                                            <p:strVal val="#ppt_h"/>
                                          </p:val>
                                        </p:tav>
                                      </p:tavLst>
                                    </p:anim>
                                    <p:animEffect transition="in" filter="fade">
                                      <p:cBhvr>
                                        <p:cTn id="212" dur="500"/>
                                        <p:tgtEl>
                                          <p:spTgt spid="54"/>
                                        </p:tgtEl>
                                      </p:cBhvr>
                                    </p:animEffect>
                                  </p:childTnLst>
                                </p:cTn>
                              </p:par>
                              <p:par>
                                <p:cTn id="213" presetID="53" presetClass="entr" presetSubtype="16" fill="hold" grpId="0" nodeType="withEffect">
                                  <p:stCondLst>
                                    <p:cond delay="1500"/>
                                  </p:stCondLst>
                                  <p:childTnLst>
                                    <p:set>
                                      <p:cBhvr>
                                        <p:cTn id="214" dur="1" fill="hold">
                                          <p:stCondLst>
                                            <p:cond delay="0"/>
                                          </p:stCondLst>
                                        </p:cTn>
                                        <p:tgtEl>
                                          <p:spTgt spid="55"/>
                                        </p:tgtEl>
                                        <p:attrNameLst>
                                          <p:attrName>style.visibility</p:attrName>
                                        </p:attrNameLst>
                                      </p:cBhvr>
                                      <p:to>
                                        <p:strVal val="visible"/>
                                      </p:to>
                                    </p:set>
                                    <p:anim calcmode="lin" valueType="num">
                                      <p:cBhvr>
                                        <p:cTn id="215" dur="500" fill="hold"/>
                                        <p:tgtEl>
                                          <p:spTgt spid="55"/>
                                        </p:tgtEl>
                                        <p:attrNameLst>
                                          <p:attrName>ppt_w</p:attrName>
                                        </p:attrNameLst>
                                      </p:cBhvr>
                                      <p:tavLst>
                                        <p:tav tm="0">
                                          <p:val>
                                            <p:fltVal val="0"/>
                                          </p:val>
                                        </p:tav>
                                        <p:tav tm="100000">
                                          <p:val>
                                            <p:strVal val="#ppt_w"/>
                                          </p:val>
                                        </p:tav>
                                      </p:tavLst>
                                    </p:anim>
                                    <p:anim calcmode="lin" valueType="num">
                                      <p:cBhvr>
                                        <p:cTn id="216" dur="500" fill="hold"/>
                                        <p:tgtEl>
                                          <p:spTgt spid="55"/>
                                        </p:tgtEl>
                                        <p:attrNameLst>
                                          <p:attrName>ppt_h</p:attrName>
                                        </p:attrNameLst>
                                      </p:cBhvr>
                                      <p:tavLst>
                                        <p:tav tm="0">
                                          <p:val>
                                            <p:fltVal val="0"/>
                                          </p:val>
                                        </p:tav>
                                        <p:tav tm="100000">
                                          <p:val>
                                            <p:strVal val="#ppt_h"/>
                                          </p:val>
                                        </p:tav>
                                      </p:tavLst>
                                    </p:anim>
                                    <p:animEffect transition="in" filter="fade">
                                      <p:cBhvr>
                                        <p:cTn id="217" dur="500"/>
                                        <p:tgtEl>
                                          <p:spTgt spid="55"/>
                                        </p:tgtEl>
                                      </p:cBhvr>
                                    </p:animEffect>
                                  </p:childTnLst>
                                </p:cTn>
                              </p:par>
                              <p:par>
                                <p:cTn id="218" presetID="53" presetClass="entr" presetSubtype="16" fill="hold" grpId="0" nodeType="withEffect">
                                  <p:stCondLst>
                                    <p:cond delay="1500"/>
                                  </p:stCondLst>
                                  <p:childTnLst>
                                    <p:set>
                                      <p:cBhvr>
                                        <p:cTn id="219" dur="1" fill="hold">
                                          <p:stCondLst>
                                            <p:cond delay="0"/>
                                          </p:stCondLst>
                                        </p:cTn>
                                        <p:tgtEl>
                                          <p:spTgt spid="56"/>
                                        </p:tgtEl>
                                        <p:attrNameLst>
                                          <p:attrName>style.visibility</p:attrName>
                                        </p:attrNameLst>
                                      </p:cBhvr>
                                      <p:to>
                                        <p:strVal val="visible"/>
                                      </p:to>
                                    </p:set>
                                    <p:anim calcmode="lin" valueType="num">
                                      <p:cBhvr>
                                        <p:cTn id="220" dur="500" fill="hold"/>
                                        <p:tgtEl>
                                          <p:spTgt spid="56"/>
                                        </p:tgtEl>
                                        <p:attrNameLst>
                                          <p:attrName>ppt_w</p:attrName>
                                        </p:attrNameLst>
                                      </p:cBhvr>
                                      <p:tavLst>
                                        <p:tav tm="0">
                                          <p:val>
                                            <p:fltVal val="0"/>
                                          </p:val>
                                        </p:tav>
                                        <p:tav tm="100000">
                                          <p:val>
                                            <p:strVal val="#ppt_w"/>
                                          </p:val>
                                        </p:tav>
                                      </p:tavLst>
                                    </p:anim>
                                    <p:anim calcmode="lin" valueType="num">
                                      <p:cBhvr>
                                        <p:cTn id="221" dur="500" fill="hold"/>
                                        <p:tgtEl>
                                          <p:spTgt spid="56"/>
                                        </p:tgtEl>
                                        <p:attrNameLst>
                                          <p:attrName>ppt_h</p:attrName>
                                        </p:attrNameLst>
                                      </p:cBhvr>
                                      <p:tavLst>
                                        <p:tav tm="0">
                                          <p:val>
                                            <p:fltVal val="0"/>
                                          </p:val>
                                        </p:tav>
                                        <p:tav tm="100000">
                                          <p:val>
                                            <p:strVal val="#ppt_h"/>
                                          </p:val>
                                        </p:tav>
                                      </p:tavLst>
                                    </p:anim>
                                    <p:animEffect transition="in" filter="fade">
                                      <p:cBhvr>
                                        <p:cTn id="222" dur="500"/>
                                        <p:tgtEl>
                                          <p:spTgt spid="56"/>
                                        </p:tgtEl>
                                      </p:cBhvr>
                                    </p:animEffect>
                                  </p:childTnLst>
                                </p:cTn>
                              </p:par>
                              <p:par>
                                <p:cTn id="223" presetID="53" presetClass="entr" presetSubtype="16" fill="hold" grpId="0" nodeType="withEffect">
                                  <p:stCondLst>
                                    <p:cond delay="1500"/>
                                  </p:stCondLst>
                                  <p:childTnLst>
                                    <p:set>
                                      <p:cBhvr>
                                        <p:cTn id="224" dur="1" fill="hold">
                                          <p:stCondLst>
                                            <p:cond delay="0"/>
                                          </p:stCondLst>
                                        </p:cTn>
                                        <p:tgtEl>
                                          <p:spTgt spid="57"/>
                                        </p:tgtEl>
                                        <p:attrNameLst>
                                          <p:attrName>style.visibility</p:attrName>
                                        </p:attrNameLst>
                                      </p:cBhvr>
                                      <p:to>
                                        <p:strVal val="visible"/>
                                      </p:to>
                                    </p:set>
                                    <p:anim calcmode="lin" valueType="num">
                                      <p:cBhvr>
                                        <p:cTn id="225" dur="500" fill="hold"/>
                                        <p:tgtEl>
                                          <p:spTgt spid="57"/>
                                        </p:tgtEl>
                                        <p:attrNameLst>
                                          <p:attrName>ppt_w</p:attrName>
                                        </p:attrNameLst>
                                      </p:cBhvr>
                                      <p:tavLst>
                                        <p:tav tm="0">
                                          <p:val>
                                            <p:fltVal val="0"/>
                                          </p:val>
                                        </p:tav>
                                        <p:tav tm="100000">
                                          <p:val>
                                            <p:strVal val="#ppt_w"/>
                                          </p:val>
                                        </p:tav>
                                      </p:tavLst>
                                    </p:anim>
                                    <p:anim calcmode="lin" valueType="num">
                                      <p:cBhvr>
                                        <p:cTn id="226" dur="500" fill="hold"/>
                                        <p:tgtEl>
                                          <p:spTgt spid="57"/>
                                        </p:tgtEl>
                                        <p:attrNameLst>
                                          <p:attrName>ppt_h</p:attrName>
                                        </p:attrNameLst>
                                      </p:cBhvr>
                                      <p:tavLst>
                                        <p:tav tm="0">
                                          <p:val>
                                            <p:fltVal val="0"/>
                                          </p:val>
                                        </p:tav>
                                        <p:tav tm="100000">
                                          <p:val>
                                            <p:strVal val="#ppt_h"/>
                                          </p:val>
                                        </p:tav>
                                      </p:tavLst>
                                    </p:anim>
                                    <p:animEffect transition="in" filter="fade">
                                      <p:cBhvr>
                                        <p:cTn id="227" dur="500"/>
                                        <p:tgtEl>
                                          <p:spTgt spid="57"/>
                                        </p:tgtEl>
                                      </p:cBhvr>
                                    </p:animEffect>
                                  </p:childTnLst>
                                </p:cTn>
                              </p:par>
                              <p:par>
                                <p:cTn id="228" presetID="53" presetClass="entr" presetSubtype="16" fill="hold" grpId="0" nodeType="withEffect">
                                  <p:stCondLst>
                                    <p:cond delay="1500"/>
                                  </p:stCondLst>
                                  <p:childTnLst>
                                    <p:set>
                                      <p:cBhvr>
                                        <p:cTn id="229" dur="1" fill="hold">
                                          <p:stCondLst>
                                            <p:cond delay="0"/>
                                          </p:stCondLst>
                                        </p:cTn>
                                        <p:tgtEl>
                                          <p:spTgt spid="58"/>
                                        </p:tgtEl>
                                        <p:attrNameLst>
                                          <p:attrName>style.visibility</p:attrName>
                                        </p:attrNameLst>
                                      </p:cBhvr>
                                      <p:to>
                                        <p:strVal val="visible"/>
                                      </p:to>
                                    </p:set>
                                    <p:anim calcmode="lin" valueType="num">
                                      <p:cBhvr>
                                        <p:cTn id="230" dur="500" fill="hold"/>
                                        <p:tgtEl>
                                          <p:spTgt spid="58"/>
                                        </p:tgtEl>
                                        <p:attrNameLst>
                                          <p:attrName>ppt_w</p:attrName>
                                        </p:attrNameLst>
                                      </p:cBhvr>
                                      <p:tavLst>
                                        <p:tav tm="0">
                                          <p:val>
                                            <p:fltVal val="0"/>
                                          </p:val>
                                        </p:tav>
                                        <p:tav tm="100000">
                                          <p:val>
                                            <p:strVal val="#ppt_w"/>
                                          </p:val>
                                        </p:tav>
                                      </p:tavLst>
                                    </p:anim>
                                    <p:anim calcmode="lin" valueType="num">
                                      <p:cBhvr>
                                        <p:cTn id="231" dur="500" fill="hold"/>
                                        <p:tgtEl>
                                          <p:spTgt spid="58"/>
                                        </p:tgtEl>
                                        <p:attrNameLst>
                                          <p:attrName>ppt_h</p:attrName>
                                        </p:attrNameLst>
                                      </p:cBhvr>
                                      <p:tavLst>
                                        <p:tav tm="0">
                                          <p:val>
                                            <p:fltVal val="0"/>
                                          </p:val>
                                        </p:tav>
                                        <p:tav tm="100000">
                                          <p:val>
                                            <p:strVal val="#ppt_h"/>
                                          </p:val>
                                        </p:tav>
                                      </p:tavLst>
                                    </p:anim>
                                    <p:animEffect transition="in" filter="fade">
                                      <p:cBhvr>
                                        <p:cTn id="232" dur="500"/>
                                        <p:tgtEl>
                                          <p:spTgt spid="58"/>
                                        </p:tgtEl>
                                      </p:cBhvr>
                                    </p:animEffect>
                                  </p:childTnLst>
                                </p:cTn>
                              </p:par>
                              <p:par>
                                <p:cTn id="233" presetID="22" presetClass="entr" presetSubtype="8" fill="hold" grpId="0" nodeType="withEffect">
                                  <p:stCondLst>
                                    <p:cond delay="1000"/>
                                  </p:stCondLst>
                                  <p:childTnLst>
                                    <p:set>
                                      <p:cBhvr>
                                        <p:cTn id="234" dur="1" fill="hold">
                                          <p:stCondLst>
                                            <p:cond delay="0"/>
                                          </p:stCondLst>
                                        </p:cTn>
                                        <p:tgtEl>
                                          <p:spTgt spid="59"/>
                                        </p:tgtEl>
                                        <p:attrNameLst>
                                          <p:attrName>style.visibility</p:attrName>
                                        </p:attrNameLst>
                                      </p:cBhvr>
                                      <p:to>
                                        <p:strVal val="visible"/>
                                      </p:to>
                                    </p:set>
                                    <p:animEffect transition="in" filter="wipe(left)">
                                      <p:cBhvr>
                                        <p:cTn id="235" dur="500"/>
                                        <p:tgtEl>
                                          <p:spTgt spid="59"/>
                                        </p:tgtEl>
                                      </p:cBhvr>
                                    </p:animEffect>
                                  </p:childTnLst>
                                </p:cTn>
                              </p:par>
                              <p:par>
                                <p:cTn id="236" presetID="22" presetClass="entr" presetSubtype="8" fill="hold" grpId="0" nodeType="withEffect">
                                  <p:stCondLst>
                                    <p:cond delay="1000"/>
                                  </p:stCondLst>
                                  <p:childTnLst>
                                    <p:set>
                                      <p:cBhvr>
                                        <p:cTn id="237" dur="1" fill="hold">
                                          <p:stCondLst>
                                            <p:cond delay="0"/>
                                          </p:stCondLst>
                                        </p:cTn>
                                        <p:tgtEl>
                                          <p:spTgt spid="60"/>
                                        </p:tgtEl>
                                        <p:attrNameLst>
                                          <p:attrName>style.visibility</p:attrName>
                                        </p:attrNameLst>
                                      </p:cBhvr>
                                      <p:to>
                                        <p:strVal val="visible"/>
                                      </p:to>
                                    </p:set>
                                    <p:animEffect transition="in" filter="wipe(left)">
                                      <p:cBhvr>
                                        <p:cTn id="238" dur="500"/>
                                        <p:tgtEl>
                                          <p:spTgt spid="60"/>
                                        </p:tgtEl>
                                      </p:cBhvr>
                                    </p:animEffect>
                                  </p:childTnLst>
                                </p:cTn>
                              </p:par>
                              <p:par>
                                <p:cTn id="239" presetID="22" presetClass="entr" presetSubtype="8" fill="hold" grpId="0" nodeType="withEffect">
                                  <p:stCondLst>
                                    <p:cond delay="1000"/>
                                  </p:stCondLst>
                                  <p:childTnLst>
                                    <p:set>
                                      <p:cBhvr>
                                        <p:cTn id="240" dur="1" fill="hold">
                                          <p:stCondLst>
                                            <p:cond delay="0"/>
                                          </p:stCondLst>
                                        </p:cTn>
                                        <p:tgtEl>
                                          <p:spTgt spid="61"/>
                                        </p:tgtEl>
                                        <p:attrNameLst>
                                          <p:attrName>style.visibility</p:attrName>
                                        </p:attrNameLst>
                                      </p:cBhvr>
                                      <p:to>
                                        <p:strVal val="visible"/>
                                      </p:to>
                                    </p:set>
                                    <p:animEffect transition="in" filter="wipe(left)">
                                      <p:cBhvr>
                                        <p:cTn id="241" dur="500"/>
                                        <p:tgtEl>
                                          <p:spTgt spid="61"/>
                                        </p:tgtEl>
                                      </p:cBhvr>
                                    </p:animEffect>
                                  </p:childTnLst>
                                </p:cTn>
                              </p:par>
                              <p:par>
                                <p:cTn id="242" presetID="22" presetClass="entr" presetSubtype="8" fill="hold" grpId="0" nodeType="withEffect">
                                  <p:stCondLst>
                                    <p:cond delay="1000"/>
                                  </p:stCondLst>
                                  <p:childTnLst>
                                    <p:set>
                                      <p:cBhvr>
                                        <p:cTn id="243" dur="1" fill="hold">
                                          <p:stCondLst>
                                            <p:cond delay="0"/>
                                          </p:stCondLst>
                                        </p:cTn>
                                        <p:tgtEl>
                                          <p:spTgt spid="62"/>
                                        </p:tgtEl>
                                        <p:attrNameLst>
                                          <p:attrName>style.visibility</p:attrName>
                                        </p:attrNameLst>
                                      </p:cBhvr>
                                      <p:to>
                                        <p:strVal val="visible"/>
                                      </p:to>
                                    </p:set>
                                    <p:animEffect transition="in" filter="wipe(left)">
                                      <p:cBhvr>
                                        <p:cTn id="244" dur="500"/>
                                        <p:tgtEl>
                                          <p:spTgt spid="62"/>
                                        </p:tgtEl>
                                      </p:cBhvr>
                                    </p:animEffect>
                                  </p:childTnLst>
                                </p:cTn>
                              </p:par>
                              <p:par>
                                <p:cTn id="245" presetID="22" presetClass="entr" presetSubtype="8" fill="hold" grpId="0" nodeType="withEffect">
                                  <p:stCondLst>
                                    <p:cond delay="1000"/>
                                  </p:stCondLst>
                                  <p:childTnLst>
                                    <p:set>
                                      <p:cBhvr>
                                        <p:cTn id="246" dur="1" fill="hold">
                                          <p:stCondLst>
                                            <p:cond delay="0"/>
                                          </p:stCondLst>
                                        </p:cTn>
                                        <p:tgtEl>
                                          <p:spTgt spid="63"/>
                                        </p:tgtEl>
                                        <p:attrNameLst>
                                          <p:attrName>style.visibility</p:attrName>
                                        </p:attrNameLst>
                                      </p:cBhvr>
                                      <p:to>
                                        <p:strVal val="visible"/>
                                      </p:to>
                                    </p:set>
                                    <p:animEffect transition="in" filter="wipe(left)">
                                      <p:cBhvr>
                                        <p:cTn id="247" dur="500"/>
                                        <p:tgtEl>
                                          <p:spTgt spid="63"/>
                                        </p:tgtEl>
                                      </p:cBhvr>
                                    </p:animEffect>
                                  </p:childTnLst>
                                </p:cTn>
                              </p:par>
                              <p:par>
                                <p:cTn id="248" presetID="22" presetClass="entr" presetSubtype="8" fill="hold" grpId="0" nodeType="withEffect">
                                  <p:stCondLst>
                                    <p:cond delay="1000"/>
                                  </p:stCondLst>
                                  <p:childTnLst>
                                    <p:set>
                                      <p:cBhvr>
                                        <p:cTn id="249" dur="1" fill="hold">
                                          <p:stCondLst>
                                            <p:cond delay="0"/>
                                          </p:stCondLst>
                                        </p:cTn>
                                        <p:tgtEl>
                                          <p:spTgt spid="64"/>
                                        </p:tgtEl>
                                        <p:attrNameLst>
                                          <p:attrName>style.visibility</p:attrName>
                                        </p:attrNameLst>
                                      </p:cBhvr>
                                      <p:to>
                                        <p:strVal val="visible"/>
                                      </p:to>
                                    </p:set>
                                    <p:animEffect transition="in" filter="wipe(left)">
                                      <p:cBhvr>
                                        <p:cTn id="250" dur="500"/>
                                        <p:tgtEl>
                                          <p:spTgt spid="64"/>
                                        </p:tgtEl>
                                      </p:cBhvr>
                                    </p:animEffect>
                                  </p:childTnLst>
                                </p:cTn>
                              </p:par>
                              <p:par>
                                <p:cTn id="251" presetID="53" presetClass="entr" presetSubtype="16" fill="hold" grpId="0" nodeType="withEffect">
                                  <p:stCondLst>
                                    <p:cond delay="1500"/>
                                  </p:stCondLst>
                                  <p:childTnLst>
                                    <p:set>
                                      <p:cBhvr>
                                        <p:cTn id="252" dur="1" fill="hold">
                                          <p:stCondLst>
                                            <p:cond delay="0"/>
                                          </p:stCondLst>
                                        </p:cTn>
                                        <p:tgtEl>
                                          <p:spTgt spid="65"/>
                                        </p:tgtEl>
                                        <p:attrNameLst>
                                          <p:attrName>style.visibility</p:attrName>
                                        </p:attrNameLst>
                                      </p:cBhvr>
                                      <p:to>
                                        <p:strVal val="visible"/>
                                      </p:to>
                                    </p:set>
                                    <p:anim calcmode="lin" valueType="num">
                                      <p:cBhvr>
                                        <p:cTn id="253" dur="500" fill="hold"/>
                                        <p:tgtEl>
                                          <p:spTgt spid="65"/>
                                        </p:tgtEl>
                                        <p:attrNameLst>
                                          <p:attrName>ppt_w</p:attrName>
                                        </p:attrNameLst>
                                      </p:cBhvr>
                                      <p:tavLst>
                                        <p:tav tm="0">
                                          <p:val>
                                            <p:fltVal val="0"/>
                                          </p:val>
                                        </p:tav>
                                        <p:tav tm="100000">
                                          <p:val>
                                            <p:strVal val="#ppt_w"/>
                                          </p:val>
                                        </p:tav>
                                      </p:tavLst>
                                    </p:anim>
                                    <p:anim calcmode="lin" valueType="num">
                                      <p:cBhvr>
                                        <p:cTn id="254" dur="500" fill="hold"/>
                                        <p:tgtEl>
                                          <p:spTgt spid="65"/>
                                        </p:tgtEl>
                                        <p:attrNameLst>
                                          <p:attrName>ppt_h</p:attrName>
                                        </p:attrNameLst>
                                      </p:cBhvr>
                                      <p:tavLst>
                                        <p:tav tm="0">
                                          <p:val>
                                            <p:fltVal val="0"/>
                                          </p:val>
                                        </p:tav>
                                        <p:tav tm="100000">
                                          <p:val>
                                            <p:strVal val="#ppt_h"/>
                                          </p:val>
                                        </p:tav>
                                      </p:tavLst>
                                    </p:anim>
                                    <p:animEffect transition="in" filter="fade">
                                      <p:cBhvr>
                                        <p:cTn id="255" dur="500"/>
                                        <p:tgtEl>
                                          <p:spTgt spid="65"/>
                                        </p:tgtEl>
                                      </p:cBhvr>
                                    </p:animEffect>
                                  </p:childTnLst>
                                </p:cTn>
                              </p:par>
                              <p:par>
                                <p:cTn id="256" presetID="53" presetClass="entr" presetSubtype="16" fill="hold" grpId="0" nodeType="withEffect">
                                  <p:stCondLst>
                                    <p:cond delay="1500"/>
                                  </p:stCondLst>
                                  <p:childTnLst>
                                    <p:set>
                                      <p:cBhvr>
                                        <p:cTn id="257" dur="1" fill="hold">
                                          <p:stCondLst>
                                            <p:cond delay="0"/>
                                          </p:stCondLst>
                                        </p:cTn>
                                        <p:tgtEl>
                                          <p:spTgt spid="66"/>
                                        </p:tgtEl>
                                        <p:attrNameLst>
                                          <p:attrName>style.visibility</p:attrName>
                                        </p:attrNameLst>
                                      </p:cBhvr>
                                      <p:to>
                                        <p:strVal val="visible"/>
                                      </p:to>
                                    </p:set>
                                    <p:anim calcmode="lin" valueType="num">
                                      <p:cBhvr>
                                        <p:cTn id="258" dur="500" fill="hold"/>
                                        <p:tgtEl>
                                          <p:spTgt spid="66"/>
                                        </p:tgtEl>
                                        <p:attrNameLst>
                                          <p:attrName>ppt_w</p:attrName>
                                        </p:attrNameLst>
                                      </p:cBhvr>
                                      <p:tavLst>
                                        <p:tav tm="0">
                                          <p:val>
                                            <p:fltVal val="0"/>
                                          </p:val>
                                        </p:tav>
                                        <p:tav tm="100000">
                                          <p:val>
                                            <p:strVal val="#ppt_w"/>
                                          </p:val>
                                        </p:tav>
                                      </p:tavLst>
                                    </p:anim>
                                    <p:anim calcmode="lin" valueType="num">
                                      <p:cBhvr>
                                        <p:cTn id="259" dur="500" fill="hold"/>
                                        <p:tgtEl>
                                          <p:spTgt spid="66"/>
                                        </p:tgtEl>
                                        <p:attrNameLst>
                                          <p:attrName>ppt_h</p:attrName>
                                        </p:attrNameLst>
                                      </p:cBhvr>
                                      <p:tavLst>
                                        <p:tav tm="0">
                                          <p:val>
                                            <p:fltVal val="0"/>
                                          </p:val>
                                        </p:tav>
                                        <p:tav tm="100000">
                                          <p:val>
                                            <p:strVal val="#ppt_h"/>
                                          </p:val>
                                        </p:tav>
                                      </p:tavLst>
                                    </p:anim>
                                    <p:animEffect transition="in" filter="fade">
                                      <p:cBhvr>
                                        <p:cTn id="260" dur="500"/>
                                        <p:tgtEl>
                                          <p:spTgt spid="66"/>
                                        </p:tgtEl>
                                      </p:cBhvr>
                                    </p:animEffect>
                                  </p:childTnLst>
                                </p:cTn>
                              </p:par>
                              <p:par>
                                <p:cTn id="261" presetID="53" presetClass="entr" presetSubtype="16" fill="hold" grpId="0" nodeType="withEffect">
                                  <p:stCondLst>
                                    <p:cond delay="1500"/>
                                  </p:stCondLst>
                                  <p:childTnLst>
                                    <p:set>
                                      <p:cBhvr>
                                        <p:cTn id="262" dur="1" fill="hold">
                                          <p:stCondLst>
                                            <p:cond delay="0"/>
                                          </p:stCondLst>
                                        </p:cTn>
                                        <p:tgtEl>
                                          <p:spTgt spid="67"/>
                                        </p:tgtEl>
                                        <p:attrNameLst>
                                          <p:attrName>style.visibility</p:attrName>
                                        </p:attrNameLst>
                                      </p:cBhvr>
                                      <p:to>
                                        <p:strVal val="visible"/>
                                      </p:to>
                                    </p:set>
                                    <p:anim calcmode="lin" valueType="num">
                                      <p:cBhvr>
                                        <p:cTn id="263" dur="500" fill="hold"/>
                                        <p:tgtEl>
                                          <p:spTgt spid="67"/>
                                        </p:tgtEl>
                                        <p:attrNameLst>
                                          <p:attrName>ppt_w</p:attrName>
                                        </p:attrNameLst>
                                      </p:cBhvr>
                                      <p:tavLst>
                                        <p:tav tm="0">
                                          <p:val>
                                            <p:fltVal val="0"/>
                                          </p:val>
                                        </p:tav>
                                        <p:tav tm="100000">
                                          <p:val>
                                            <p:strVal val="#ppt_w"/>
                                          </p:val>
                                        </p:tav>
                                      </p:tavLst>
                                    </p:anim>
                                    <p:anim calcmode="lin" valueType="num">
                                      <p:cBhvr>
                                        <p:cTn id="264" dur="500" fill="hold"/>
                                        <p:tgtEl>
                                          <p:spTgt spid="67"/>
                                        </p:tgtEl>
                                        <p:attrNameLst>
                                          <p:attrName>ppt_h</p:attrName>
                                        </p:attrNameLst>
                                      </p:cBhvr>
                                      <p:tavLst>
                                        <p:tav tm="0">
                                          <p:val>
                                            <p:fltVal val="0"/>
                                          </p:val>
                                        </p:tav>
                                        <p:tav tm="100000">
                                          <p:val>
                                            <p:strVal val="#ppt_h"/>
                                          </p:val>
                                        </p:tav>
                                      </p:tavLst>
                                    </p:anim>
                                    <p:animEffect transition="in" filter="fade">
                                      <p:cBhvr>
                                        <p:cTn id="265" dur="500"/>
                                        <p:tgtEl>
                                          <p:spTgt spid="67"/>
                                        </p:tgtEl>
                                      </p:cBhvr>
                                    </p:animEffect>
                                  </p:childTnLst>
                                </p:cTn>
                              </p:par>
                              <p:par>
                                <p:cTn id="266" presetID="53" presetClass="entr" presetSubtype="16" fill="hold" grpId="0" nodeType="withEffect">
                                  <p:stCondLst>
                                    <p:cond delay="1500"/>
                                  </p:stCondLst>
                                  <p:childTnLst>
                                    <p:set>
                                      <p:cBhvr>
                                        <p:cTn id="267" dur="1" fill="hold">
                                          <p:stCondLst>
                                            <p:cond delay="0"/>
                                          </p:stCondLst>
                                        </p:cTn>
                                        <p:tgtEl>
                                          <p:spTgt spid="68"/>
                                        </p:tgtEl>
                                        <p:attrNameLst>
                                          <p:attrName>style.visibility</p:attrName>
                                        </p:attrNameLst>
                                      </p:cBhvr>
                                      <p:to>
                                        <p:strVal val="visible"/>
                                      </p:to>
                                    </p:set>
                                    <p:anim calcmode="lin" valueType="num">
                                      <p:cBhvr>
                                        <p:cTn id="268" dur="500" fill="hold"/>
                                        <p:tgtEl>
                                          <p:spTgt spid="68"/>
                                        </p:tgtEl>
                                        <p:attrNameLst>
                                          <p:attrName>ppt_w</p:attrName>
                                        </p:attrNameLst>
                                      </p:cBhvr>
                                      <p:tavLst>
                                        <p:tav tm="0">
                                          <p:val>
                                            <p:fltVal val="0"/>
                                          </p:val>
                                        </p:tav>
                                        <p:tav tm="100000">
                                          <p:val>
                                            <p:strVal val="#ppt_w"/>
                                          </p:val>
                                        </p:tav>
                                      </p:tavLst>
                                    </p:anim>
                                    <p:anim calcmode="lin" valueType="num">
                                      <p:cBhvr>
                                        <p:cTn id="269" dur="500" fill="hold"/>
                                        <p:tgtEl>
                                          <p:spTgt spid="68"/>
                                        </p:tgtEl>
                                        <p:attrNameLst>
                                          <p:attrName>ppt_h</p:attrName>
                                        </p:attrNameLst>
                                      </p:cBhvr>
                                      <p:tavLst>
                                        <p:tav tm="0">
                                          <p:val>
                                            <p:fltVal val="0"/>
                                          </p:val>
                                        </p:tav>
                                        <p:tav tm="100000">
                                          <p:val>
                                            <p:strVal val="#ppt_h"/>
                                          </p:val>
                                        </p:tav>
                                      </p:tavLst>
                                    </p:anim>
                                    <p:animEffect transition="in" filter="fade">
                                      <p:cBhvr>
                                        <p:cTn id="270" dur="500"/>
                                        <p:tgtEl>
                                          <p:spTgt spid="68"/>
                                        </p:tgtEl>
                                      </p:cBhvr>
                                    </p:animEffect>
                                  </p:childTnLst>
                                </p:cTn>
                              </p:par>
                              <p:par>
                                <p:cTn id="271" presetID="53" presetClass="entr" presetSubtype="16" fill="hold" grpId="0" nodeType="withEffect">
                                  <p:stCondLst>
                                    <p:cond delay="1500"/>
                                  </p:stCondLst>
                                  <p:childTnLst>
                                    <p:set>
                                      <p:cBhvr>
                                        <p:cTn id="272" dur="1" fill="hold">
                                          <p:stCondLst>
                                            <p:cond delay="0"/>
                                          </p:stCondLst>
                                        </p:cTn>
                                        <p:tgtEl>
                                          <p:spTgt spid="69"/>
                                        </p:tgtEl>
                                        <p:attrNameLst>
                                          <p:attrName>style.visibility</p:attrName>
                                        </p:attrNameLst>
                                      </p:cBhvr>
                                      <p:to>
                                        <p:strVal val="visible"/>
                                      </p:to>
                                    </p:set>
                                    <p:anim calcmode="lin" valueType="num">
                                      <p:cBhvr>
                                        <p:cTn id="273" dur="500" fill="hold"/>
                                        <p:tgtEl>
                                          <p:spTgt spid="69"/>
                                        </p:tgtEl>
                                        <p:attrNameLst>
                                          <p:attrName>ppt_w</p:attrName>
                                        </p:attrNameLst>
                                      </p:cBhvr>
                                      <p:tavLst>
                                        <p:tav tm="0">
                                          <p:val>
                                            <p:fltVal val="0"/>
                                          </p:val>
                                        </p:tav>
                                        <p:tav tm="100000">
                                          <p:val>
                                            <p:strVal val="#ppt_w"/>
                                          </p:val>
                                        </p:tav>
                                      </p:tavLst>
                                    </p:anim>
                                    <p:anim calcmode="lin" valueType="num">
                                      <p:cBhvr>
                                        <p:cTn id="274" dur="500" fill="hold"/>
                                        <p:tgtEl>
                                          <p:spTgt spid="69"/>
                                        </p:tgtEl>
                                        <p:attrNameLst>
                                          <p:attrName>ppt_h</p:attrName>
                                        </p:attrNameLst>
                                      </p:cBhvr>
                                      <p:tavLst>
                                        <p:tav tm="0">
                                          <p:val>
                                            <p:fltVal val="0"/>
                                          </p:val>
                                        </p:tav>
                                        <p:tav tm="100000">
                                          <p:val>
                                            <p:strVal val="#ppt_h"/>
                                          </p:val>
                                        </p:tav>
                                      </p:tavLst>
                                    </p:anim>
                                    <p:animEffect transition="in" filter="fade">
                                      <p:cBhvr>
                                        <p:cTn id="275" dur="500"/>
                                        <p:tgtEl>
                                          <p:spTgt spid="69"/>
                                        </p:tgtEl>
                                      </p:cBhvr>
                                    </p:animEffect>
                                  </p:childTnLst>
                                </p:cTn>
                              </p:par>
                              <p:par>
                                <p:cTn id="276" presetID="53" presetClass="entr" presetSubtype="16" fill="hold" grpId="0" nodeType="withEffect">
                                  <p:stCondLst>
                                    <p:cond delay="1500"/>
                                  </p:stCondLst>
                                  <p:childTnLst>
                                    <p:set>
                                      <p:cBhvr>
                                        <p:cTn id="277" dur="1" fill="hold">
                                          <p:stCondLst>
                                            <p:cond delay="0"/>
                                          </p:stCondLst>
                                        </p:cTn>
                                        <p:tgtEl>
                                          <p:spTgt spid="70"/>
                                        </p:tgtEl>
                                        <p:attrNameLst>
                                          <p:attrName>style.visibility</p:attrName>
                                        </p:attrNameLst>
                                      </p:cBhvr>
                                      <p:to>
                                        <p:strVal val="visible"/>
                                      </p:to>
                                    </p:set>
                                    <p:anim calcmode="lin" valueType="num">
                                      <p:cBhvr>
                                        <p:cTn id="278" dur="500" fill="hold"/>
                                        <p:tgtEl>
                                          <p:spTgt spid="70"/>
                                        </p:tgtEl>
                                        <p:attrNameLst>
                                          <p:attrName>ppt_w</p:attrName>
                                        </p:attrNameLst>
                                      </p:cBhvr>
                                      <p:tavLst>
                                        <p:tav tm="0">
                                          <p:val>
                                            <p:fltVal val="0"/>
                                          </p:val>
                                        </p:tav>
                                        <p:tav tm="100000">
                                          <p:val>
                                            <p:strVal val="#ppt_w"/>
                                          </p:val>
                                        </p:tav>
                                      </p:tavLst>
                                    </p:anim>
                                    <p:anim calcmode="lin" valueType="num">
                                      <p:cBhvr>
                                        <p:cTn id="279" dur="500" fill="hold"/>
                                        <p:tgtEl>
                                          <p:spTgt spid="70"/>
                                        </p:tgtEl>
                                        <p:attrNameLst>
                                          <p:attrName>ppt_h</p:attrName>
                                        </p:attrNameLst>
                                      </p:cBhvr>
                                      <p:tavLst>
                                        <p:tav tm="0">
                                          <p:val>
                                            <p:fltVal val="0"/>
                                          </p:val>
                                        </p:tav>
                                        <p:tav tm="100000">
                                          <p:val>
                                            <p:strVal val="#ppt_h"/>
                                          </p:val>
                                        </p:tav>
                                      </p:tavLst>
                                    </p:anim>
                                    <p:animEffect transition="in" filter="fade">
                                      <p:cBhvr>
                                        <p:cTn id="280" dur="500"/>
                                        <p:tgtEl>
                                          <p:spTgt spid="70"/>
                                        </p:tgtEl>
                                      </p:cBhvr>
                                    </p:animEffect>
                                  </p:childTnLst>
                                </p:cTn>
                              </p:par>
                              <p:par>
                                <p:cTn id="281" presetID="22" presetClass="entr" presetSubtype="8" fill="hold" grpId="0" nodeType="withEffect">
                                  <p:stCondLst>
                                    <p:cond delay="1000"/>
                                  </p:stCondLst>
                                  <p:childTnLst>
                                    <p:set>
                                      <p:cBhvr>
                                        <p:cTn id="282" dur="1" fill="hold">
                                          <p:stCondLst>
                                            <p:cond delay="0"/>
                                          </p:stCondLst>
                                        </p:cTn>
                                        <p:tgtEl>
                                          <p:spTgt spid="71"/>
                                        </p:tgtEl>
                                        <p:attrNameLst>
                                          <p:attrName>style.visibility</p:attrName>
                                        </p:attrNameLst>
                                      </p:cBhvr>
                                      <p:to>
                                        <p:strVal val="visible"/>
                                      </p:to>
                                    </p:set>
                                    <p:animEffect transition="in" filter="wipe(left)">
                                      <p:cBhvr>
                                        <p:cTn id="283" dur="500"/>
                                        <p:tgtEl>
                                          <p:spTgt spid="71"/>
                                        </p:tgtEl>
                                      </p:cBhvr>
                                    </p:animEffect>
                                  </p:childTnLst>
                                </p:cTn>
                              </p:par>
                              <p:par>
                                <p:cTn id="284" presetID="22" presetClass="entr" presetSubtype="8" fill="hold" grpId="0" nodeType="withEffect">
                                  <p:stCondLst>
                                    <p:cond delay="1000"/>
                                  </p:stCondLst>
                                  <p:childTnLst>
                                    <p:set>
                                      <p:cBhvr>
                                        <p:cTn id="285" dur="1" fill="hold">
                                          <p:stCondLst>
                                            <p:cond delay="0"/>
                                          </p:stCondLst>
                                        </p:cTn>
                                        <p:tgtEl>
                                          <p:spTgt spid="72"/>
                                        </p:tgtEl>
                                        <p:attrNameLst>
                                          <p:attrName>style.visibility</p:attrName>
                                        </p:attrNameLst>
                                      </p:cBhvr>
                                      <p:to>
                                        <p:strVal val="visible"/>
                                      </p:to>
                                    </p:set>
                                    <p:animEffect transition="in" filter="wipe(left)">
                                      <p:cBhvr>
                                        <p:cTn id="286" dur="500"/>
                                        <p:tgtEl>
                                          <p:spTgt spid="72"/>
                                        </p:tgtEl>
                                      </p:cBhvr>
                                    </p:animEffect>
                                  </p:childTnLst>
                                </p:cTn>
                              </p:par>
                              <p:par>
                                <p:cTn id="287" presetID="22" presetClass="entr" presetSubtype="8" fill="hold" grpId="0" nodeType="withEffect">
                                  <p:stCondLst>
                                    <p:cond delay="1000"/>
                                  </p:stCondLst>
                                  <p:childTnLst>
                                    <p:set>
                                      <p:cBhvr>
                                        <p:cTn id="288" dur="1" fill="hold">
                                          <p:stCondLst>
                                            <p:cond delay="0"/>
                                          </p:stCondLst>
                                        </p:cTn>
                                        <p:tgtEl>
                                          <p:spTgt spid="73"/>
                                        </p:tgtEl>
                                        <p:attrNameLst>
                                          <p:attrName>style.visibility</p:attrName>
                                        </p:attrNameLst>
                                      </p:cBhvr>
                                      <p:to>
                                        <p:strVal val="visible"/>
                                      </p:to>
                                    </p:set>
                                    <p:animEffect transition="in" filter="wipe(left)">
                                      <p:cBhvr>
                                        <p:cTn id="289" dur="500"/>
                                        <p:tgtEl>
                                          <p:spTgt spid="73"/>
                                        </p:tgtEl>
                                      </p:cBhvr>
                                    </p:animEffect>
                                  </p:childTnLst>
                                </p:cTn>
                              </p:par>
                              <p:par>
                                <p:cTn id="290" presetID="22" presetClass="entr" presetSubtype="8" fill="hold" grpId="0" nodeType="withEffect">
                                  <p:stCondLst>
                                    <p:cond delay="1000"/>
                                  </p:stCondLst>
                                  <p:childTnLst>
                                    <p:set>
                                      <p:cBhvr>
                                        <p:cTn id="291" dur="1" fill="hold">
                                          <p:stCondLst>
                                            <p:cond delay="0"/>
                                          </p:stCondLst>
                                        </p:cTn>
                                        <p:tgtEl>
                                          <p:spTgt spid="74"/>
                                        </p:tgtEl>
                                        <p:attrNameLst>
                                          <p:attrName>style.visibility</p:attrName>
                                        </p:attrNameLst>
                                      </p:cBhvr>
                                      <p:to>
                                        <p:strVal val="visible"/>
                                      </p:to>
                                    </p:set>
                                    <p:animEffect transition="in" filter="wipe(left)">
                                      <p:cBhvr>
                                        <p:cTn id="292" dur="500"/>
                                        <p:tgtEl>
                                          <p:spTgt spid="74"/>
                                        </p:tgtEl>
                                      </p:cBhvr>
                                    </p:animEffect>
                                  </p:childTnLst>
                                </p:cTn>
                              </p:par>
                              <p:par>
                                <p:cTn id="293" presetID="22" presetClass="entr" presetSubtype="8" fill="hold" grpId="0" nodeType="withEffect">
                                  <p:stCondLst>
                                    <p:cond delay="1000"/>
                                  </p:stCondLst>
                                  <p:childTnLst>
                                    <p:set>
                                      <p:cBhvr>
                                        <p:cTn id="294" dur="1" fill="hold">
                                          <p:stCondLst>
                                            <p:cond delay="0"/>
                                          </p:stCondLst>
                                        </p:cTn>
                                        <p:tgtEl>
                                          <p:spTgt spid="75"/>
                                        </p:tgtEl>
                                        <p:attrNameLst>
                                          <p:attrName>style.visibility</p:attrName>
                                        </p:attrNameLst>
                                      </p:cBhvr>
                                      <p:to>
                                        <p:strVal val="visible"/>
                                      </p:to>
                                    </p:set>
                                    <p:animEffect transition="in" filter="wipe(left)">
                                      <p:cBhvr>
                                        <p:cTn id="295" dur="500"/>
                                        <p:tgtEl>
                                          <p:spTgt spid="75"/>
                                        </p:tgtEl>
                                      </p:cBhvr>
                                    </p:animEffect>
                                  </p:childTnLst>
                                </p:cTn>
                              </p:par>
                              <p:par>
                                <p:cTn id="296" presetID="22" presetClass="entr" presetSubtype="8" fill="hold" grpId="0" nodeType="withEffect">
                                  <p:stCondLst>
                                    <p:cond delay="1000"/>
                                  </p:stCondLst>
                                  <p:childTnLst>
                                    <p:set>
                                      <p:cBhvr>
                                        <p:cTn id="297" dur="1" fill="hold">
                                          <p:stCondLst>
                                            <p:cond delay="0"/>
                                          </p:stCondLst>
                                        </p:cTn>
                                        <p:tgtEl>
                                          <p:spTgt spid="76"/>
                                        </p:tgtEl>
                                        <p:attrNameLst>
                                          <p:attrName>style.visibility</p:attrName>
                                        </p:attrNameLst>
                                      </p:cBhvr>
                                      <p:to>
                                        <p:strVal val="visible"/>
                                      </p:to>
                                    </p:set>
                                    <p:animEffect transition="in" filter="wipe(left)">
                                      <p:cBhvr>
                                        <p:cTn id="298" dur="500"/>
                                        <p:tgtEl>
                                          <p:spTgt spid="76"/>
                                        </p:tgtEl>
                                      </p:cBhvr>
                                    </p:animEffect>
                                  </p:childTnLst>
                                </p:cTn>
                              </p:par>
                              <p:par>
                                <p:cTn id="299" presetID="53" presetClass="entr" presetSubtype="16" fill="hold" grpId="0" nodeType="withEffect">
                                  <p:stCondLst>
                                    <p:cond delay="1500"/>
                                  </p:stCondLst>
                                  <p:childTnLst>
                                    <p:set>
                                      <p:cBhvr>
                                        <p:cTn id="300" dur="1" fill="hold">
                                          <p:stCondLst>
                                            <p:cond delay="0"/>
                                          </p:stCondLst>
                                        </p:cTn>
                                        <p:tgtEl>
                                          <p:spTgt spid="77"/>
                                        </p:tgtEl>
                                        <p:attrNameLst>
                                          <p:attrName>style.visibility</p:attrName>
                                        </p:attrNameLst>
                                      </p:cBhvr>
                                      <p:to>
                                        <p:strVal val="visible"/>
                                      </p:to>
                                    </p:set>
                                    <p:anim calcmode="lin" valueType="num">
                                      <p:cBhvr>
                                        <p:cTn id="301" dur="500" fill="hold"/>
                                        <p:tgtEl>
                                          <p:spTgt spid="77"/>
                                        </p:tgtEl>
                                        <p:attrNameLst>
                                          <p:attrName>ppt_w</p:attrName>
                                        </p:attrNameLst>
                                      </p:cBhvr>
                                      <p:tavLst>
                                        <p:tav tm="0">
                                          <p:val>
                                            <p:fltVal val="0"/>
                                          </p:val>
                                        </p:tav>
                                        <p:tav tm="100000">
                                          <p:val>
                                            <p:strVal val="#ppt_w"/>
                                          </p:val>
                                        </p:tav>
                                      </p:tavLst>
                                    </p:anim>
                                    <p:anim calcmode="lin" valueType="num">
                                      <p:cBhvr>
                                        <p:cTn id="302" dur="500" fill="hold"/>
                                        <p:tgtEl>
                                          <p:spTgt spid="77"/>
                                        </p:tgtEl>
                                        <p:attrNameLst>
                                          <p:attrName>ppt_h</p:attrName>
                                        </p:attrNameLst>
                                      </p:cBhvr>
                                      <p:tavLst>
                                        <p:tav tm="0">
                                          <p:val>
                                            <p:fltVal val="0"/>
                                          </p:val>
                                        </p:tav>
                                        <p:tav tm="100000">
                                          <p:val>
                                            <p:strVal val="#ppt_h"/>
                                          </p:val>
                                        </p:tav>
                                      </p:tavLst>
                                    </p:anim>
                                    <p:animEffect transition="in" filter="fade">
                                      <p:cBhvr>
                                        <p:cTn id="303" dur="500"/>
                                        <p:tgtEl>
                                          <p:spTgt spid="77"/>
                                        </p:tgtEl>
                                      </p:cBhvr>
                                    </p:animEffect>
                                  </p:childTnLst>
                                </p:cTn>
                              </p:par>
                              <p:par>
                                <p:cTn id="304" presetID="53" presetClass="entr" presetSubtype="16" fill="hold" grpId="0" nodeType="withEffect">
                                  <p:stCondLst>
                                    <p:cond delay="1500"/>
                                  </p:stCondLst>
                                  <p:childTnLst>
                                    <p:set>
                                      <p:cBhvr>
                                        <p:cTn id="305" dur="1" fill="hold">
                                          <p:stCondLst>
                                            <p:cond delay="0"/>
                                          </p:stCondLst>
                                        </p:cTn>
                                        <p:tgtEl>
                                          <p:spTgt spid="78"/>
                                        </p:tgtEl>
                                        <p:attrNameLst>
                                          <p:attrName>style.visibility</p:attrName>
                                        </p:attrNameLst>
                                      </p:cBhvr>
                                      <p:to>
                                        <p:strVal val="visible"/>
                                      </p:to>
                                    </p:set>
                                    <p:anim calcmode="lin" valueType="num">
                                      <p:cBhvr>
                                        <p:cTn id="306" dur="500" fill="hold"/>
                                        <p:tgtEl>
                                          <p:spTgt spid="78"/>
                                        </p:tgtEl>
                                        <p:attrNameLst>
                                          <p:attrName>ppt_w</p:attrName>
                                        </p:attrNameLst>
                                      </p:cBhvr>
                                      <p:tavLst>
                                        <p:tav tm="0">
                                          <p:val>
                                            <p:fltVal val="0"/>
                                          </p:val>
                                        </p:tav>
                                        <p:tav tm="100000">
                                          <p:val>
                                            <p:strVal val="#ppt_w"/>
                                          </p:val>
                                        </p:tav>
                                      </p:tavLst>
                                    </p:anim>
                                    <p:anim calcmode="lin" valueType="num">
                                      <p:cBhvr>
                                        <p:cTn id="307" dur="500" fill="hold"/>
                                        <p:tgtEl>
                                          <p:spTgt spid="78"/>
                                        </p:tgtEl>
                                        <p:attrNameLst>
                                          <p:attrName>ppt_h</p:attrName>
                                        </p:attrNameLst>
                                      </p:cBhvr>
                                      <p:tavLst>
                                        <p:tav tm="0">
                                          <p:val>
                                            <p:fltVal val="0"/>
                                          </p:val>
                                        </p:tav>
                                        <p:tav tm="100000">
                                          <p:val>
                                            <p:strVal val="#ppt_h"/>
                                          </p:val>
                                        </p:tav>
                                      </p:tavLst>
                                    </p:anim>
                                    <p:animEffect transition="in" filter="fade">
                                      <p:cBhvr>
                                        <p:cTn id="308" dur="500"/>
                                        <p:tgtEl>
                                          <p:spTgt spid="78"/>
                                        </p:tgtEl>
                                      </p:cBhvr>
                                    </p:animEffect>
                                  </p:childTnLst>
                                </p:cTn>
                              </p:par>
                              <p:par>
                                <p:cTn id="309" presetID="53" presetClass="entr" presetSubtype="16" fill="hold" grpId="0" nodeType="withEffect">
                                  <p:stCondLst>
                                    <p:cond delay="1500"/>
                                  </p:stCondLst>
                                  <p:childTnLst>
                                    <p:set>
                                      <p:cBhvr>
                                        <p:cTn id="310" dur="1" fill="hold">
                                          <p:stCondLst>
                                            <p:cond delay="0"/>
                                          </p:stCondLst>
                                        </p:cTn>
                                        <p:tgtEl>
                                          <p:spTgt spid="79"/>
                                        </p:tgtEl>
                                        <p:attrNameLst>
                                          <p:attrName>style.visibility</p:attrName>
                                        </p:attrNameLst>
                                      </p:cBhvr>
                                      <p:to>
                                        <p:strVal val="visible"/>
                                      </p:to>
                                    </p:set>
                                    <p:anim calcmode="lin" valueType="num">
                                      <p:cBhvr>
                                        <p:cTn id="311" dur="500" fill="hold"/>
                                        <p:tgtEl>
                                          <p:spTgt spid="79"/>
                                        </p:tgtEl>
                                        <p:attrNameLst>
                                          <p:attrName>ppt_w</p:attrName>
                                        </p:attrNameLst>
                                      </p:cBhvr>
                                      <p:tavLst>
                                        <p:tav tm="0">
                                          <p:val>
                                            <p:fltVal val="0"/>
                                          </p:val>
                                        </p:tav>
                                        <p:tav tm="100000">
                                          <p:val>
                                            <p:strVal val="#ppt_w"/>
                                          </p:val>
                                        </p:tav>
                                      </p:tavLst>
                                    </p:anim>
                                    <p:anim calcmode="lin" valueType="num">
                                      <p:cBhvr>
                                        <p:cTn id="312" dur="500" fill="hold"/>
                                        <p:tgtEl>
                                          <p:spTgt spid="79"/>
                                        </p:tgtEl>
                                        <p:attrNameLst>
                                          <p:attrName>ppt_h</p:attrName>
                                        </p:attrNameLst>
                                      </p:cBhvr>
                                      <p:tavLst>
                                        <p:tav tm="0">
                                          <p:val>
                                            <p:fltVal val="0"/>
                                          </p:val>
                                        </p:tav>
                                        <p:tav tm="100000">
                                          <p:val>
                                            <p:strVal val="#ppt_h"/>
                                          </p:val>
                                        </p:tav>
                                      </p:tavLst>
                                    </p:anim>
                                    <p:animEffect transition="in" filter="fade">
                                      <p:cBhvr>
                                        <p:cTn id="313" dur="500"/>
                                        <p:tgtEl>
                                          <p:spTgt spid="79"/>
                                        </p:tgtEl>
                                      </p:cBhvr>
                                    </p:animEffect>
                                  </p:childTnLst>
                                </p:cTn>
                              </p:par>
                              <p:par>
                                <p:cTn id="314" presetID="53" presetClass="entr" presetSubtype="16" fill="hold" grpId="0" nodeType="withEffect">
                                  <p:stCondLst>
                                    <p:cond delay="1500"/>
                                  </p:stCondLst>
                                  <p:childTnLst>
                                    <p:set>
                                      <p:cBhvr>
                                        <p:cTn id="315" dur="1" fill="hold">
                                          <p:stCondLst>
                                            <p:cond delay="0"/>
                                          </p:stCondLst>
                                        </p:cTn>
                                        <p:tgtEl>
                                          <p:spTgt spid="80"/>
                                        </p:tgtEl>
                                        <p:attrNameLst>
                                          <p:attrName>style.visibility</p:attrName>
                                        </p:attrNameLst>
                                      </p:cBhvr>
                                      <p:to>
                                        <p:strVal val="visible"/>
                                      </p:to>
                                    </p:set>
                                    <p:anim calcmode="lin" valueType="num">
                                      <p:cBhvr>
                                        <p:cTn id="316" dur="500" fill="hold"/>
                                        <p:tgtEl>
                                          <p:spTgt spid="80"/>
                                        </p:tgtEl>
                                        <p:attrNameLst>
                                          <p:attrName>ppt_w</p:attrName>
                                        </p:attrNameLst>
                                      </p:cBhvr>
                                      <p:tavLst>
                                        <p:tav tm="0">
                                          <p:val>
                                            <p:fltVal val="0"/>
                                          </p:val>
                                        </p:tav>
                                        <p:tav tm="100000">
                                          <p:val>
                                            <p:strVal val="#ppt_w"/>
                                          </p:val>
                                        </p:tav>
                                      </p:tavLst>
                                    </p:anim>
                                    <p:anim calcmode="lin" valueType="num">
                                      <p:cBhvr>
                                        <p:cTn id="317" dur="500" fill="hold"/>
                                        <p:tgtEl>
                                          <p:spTgt spid="80"/>
                                        </p:tgtEl>
                                        <p:attrNameLst>
                                          <p:attrName>ppt_h</p:attrName>
                                        </p:attrNameLst>
                                      </p:cBhvr>
                                      <p:tavLst>
                                        <p:tav tm="0">
                                          <p:val>
                                            <p:fltVal val="0"/>
                                          </p:val>
                                        </p:tav>
                                        <p:tav tm="100000">
                                          <p:val>
                                            <p:strVal val="#ppt_h"/>
                                          </p:val>
                                        </p:tav>
                                      </p:tavLst>
                                    </p:anim>
                                    <p:animEffect transition="in" filter="fade">
                                      <p:cBhvr>
                                        <p:cTn id="318" dur="500"/>
                                        <p:tgtEl>
                                          <p:spTgt spid="80"/>
                                        </p:tgtEl>
                                      </p:cBhvr>
                                    </p:animEffect>
                                  </p:childTnLst>
                                </p:cTn>
                              </p:par>
                              <p:par>
                                <p:cTn id="319" presetID="53" presetClass="entr" presetSubtype="16" fill="hold" grpId="0" nodeType="withEffect">
                                  <p:stCondLst>
                                    <p:cond delay="1500"/>
                                  </p:stCondLst>
                                  <p:childTnLst>
                                    <p:set>
                                      <p:cBhvr>
                                        <p:cTn id="320" dur="1" fill="hold">
                                          <p:stCondLst>
                                            <p:cond delay="0"/>
                                          </p:stCondLst>
                                        </p:cTn>
                                        <p:tgtEl>
                                          <p:spTgt spid="81"/>
                                        </p:tgtEl>
                                        <p:attrNameLst>
                                          <p:attrName>style.visibility</p:attrName>
                                        </p:attrNameLst>
                                      </p:cBhvr>
                                      <p:to>
                                        <p:strVal val="visible"/>
                                      </p:to>
                                    </p:set>
                                    <p:anim calcmode="lin" valueType="num">
                                      <p:cBhvr>
                                        <p:cTn id="321" dur="500" fill="hold"/>
                                        <p:tgtEl>
                                          <p:spTgt spid="81"/>
                                        </p:tgtEl>
                                        <p:attrNameLst>
                                          <p:attrName>ppt_w</p:attrName>
                                        </p:attrNameLst>
                                      </p:cBhvr>
                                      <p:tavLst>
                                        <p:tav tm="0">
                                          <p:val>
                                            <p:fltVal val="0"/>
                                          </p:val>
                                        </p:tav>
                                        <p:tav tm="100000">
                                          <p:val>
                                            <p:strVal val="#ppt_w"/>
                                          </p:val>
                                        </p:tav>
                                      </p:tavLst>
                                    </p:anim>
                                    <p:anim calcmode="lin" valueType="num">
                                      <p:cBhvr>
                                        <p:cTn id="322" dur="500" fill="hold"/>
                                        <p:tgtEl>
                                          <p:spTgt spid="81"/>
                                        </p:tgtEl>
                                        <p:attrNameLst>
                                          <p:attrName>ppt_h</p:attrName>
                                        </p:attrNameLst>
                                      </p:cBhvr>
                                      <p:tavLst>
                                        <p:tav tm="0">
                                          <p:val>
                                            <p:fltVal val="0"/>
                                          </p:val>
                                        </p:tav>
                                        <p:tav tm="100000">
                                          <p:val>
                                            <p:strVal val="#ppt_h"/>
                                          </p:val>
                                        </p:tav>
                                      </p:tavLst>
                                    </p:anim>
                                    <p:animEffect transition="in" filter="fade">
                                      <p:cBhvr>
                                        <p:cTn id="323" dur="500"/>
                                        <p:tgtEl>
                                          <p:spTgt spid="81"/>
                                        </p:tgtEl>
                                      </p:cBhvr>
                                    </p:animEffect>
                                  </p:childTnLst>
                                </p:cTn>
                              </p:par>
                              <p:par>
                                <p:cTn id="324" presetID="53" presetClass="entr" presetSubtype="16" fill="hold" grpId="0" nodeType="withEffect">
                                  <p:stCondLst>
                                    <p:cond delay="1500"/>
                                  </p:stCondLst>
                                  <p:childTnLst>
                                    <p:set>
                                      <p:cBhvr>
                                        <p:cTn id="325" dur="1" fill="hold">
                                          <p:stCondLst>
                                            <p:cond delay="0"/>
                                          </p:stCondLst>
                                        </p:cTn>
                                        <p:tgtEl>
                                          <p:spTgt spid="82"/>
                                        </p:tgtEl>
                                        <p:attrNameLst>
                                          <p:attrName>style.visibility</p:attrName>
                                        </p:attrNameLst>
                                      </p:cBhvr>
                                      <p:to>
                                        <p:strVal val="visible"/>
                                      </p:to>
                                    </p:set>
                                    <p:anim calcmode="lin" valueType="num">
                                      <p:cBhvr>
                                        <p:cTn id="326" dur="500" fill="hold"/>
                                        <p:tgtEl>
                                          <p:spTgt spid="82"/>
                                        </p:tgtEl>
                                        <p:attrNameLst>
                                          <p:attrName>ppt_w</p:attrName>
                                        </p:attrNameLst>
                                      </p:cBhvr>
                                      <p:tavLst>
                                        <p:tav tm="0">
                                          <p:val>
                                            <p:fltVal val="0"/>
                                          </p:val>
                                        </p:tav>
                                        <p:tav tm="100000">
                                          <p:val>
                                            <p:strVal val="#ppt_w"/>
                                          </p:val>
                                        </p:tav>
                                      </p:tavLst>
                                    </p:anim>
                                    <p:anim calcmode="lin" valueType="num">
                                      <p:cBhvr>
                                        <p:cTn id="327" dur="500" fill="hold"/>
                                        <p:tgtEl>
                                          <p:spTgt spid="82"/>
                                        </p:tgtEl>
                                        <p:attrNameLst>
                                          <p:attrName>ppt_h</p:attrName>
                                        </p:attrNameLst>
                                      </p:cBhvr>
                                      <p:tavLst>
                                        <p:tav tm="0">
                                          <p:val>
                                            <p:fltVal val="0"/>
                                          </p:val>
                                        </p:tav>
                                        <p:tav tm="100000">
                                          <p:val>
                                            <p:strVal val="#ppt_h"/>
                                          </p:val>
                                        </p:tav>
                                      </p:tavLst>
                                    </p:anim>
                                    <p:animEffect transition="in" filter="fade">
                                      <p:cBhvr>
                                        <p:cTn id="328" dur="500"/>
                                        <p:tgtEl>
                                          <p:spTgt spid="82"/>
                                        </p:tgtEl>
                                      </p:cBhvr>
                                    </p:animEffect>
                                  </p:childTnLst>
                                </p:cTn>
                              </p:par>
                              <p:par>
                                <p:cTn id="329" presetID="22" presetClass="entr" presetSubtype="8" fill="hold" grpId="0" nodeType="withEffect">
                                  <p:stCondLst>
                                    <p:cond delay="1000"/>
                                  </p:stCondLst>
                                  <p:childTnLst>
                                    <p:set>
                                      <p:cBhvr>
                                        <p:cTn id="330" dur="1" fill="hold">
                                          <p:stCondLst>
                                            <p:cond delay="0"/>
                                          </p:stCondLst>
                                        </p:cTn>
                                        <p:tgtEl>
                                          <p:spTgt spid="83"/>
                                        </p:tgtEl>
                                        <p:attrNameLst>
                                          <p:attrName>style.visibility</p:attrName>
                                        </p:attrNameLst>
                                      </p:cBhvr>
                                      <p:to>
                                        <p:strVal val="visible"/>
                                      </p:to>
                                    </p:set>
                                    <p:animEffect transition="in" filter="wipe(left)">
                                      <p:cBhvr>
                                        <p:cTn id="331" dur="500"/>
                                        <p:tgtEl>
                                          <p:spTgt spid="83"/>
                                        </p:tgtEl>
                                      </p:cBhvr>
                                    </p:animEffect>
                                  </p:childTnLst>
                                </p:cTn>
                              </p:par>
                              <p:par>
                                <p:cTn id="332" presetID="22" presetClass="entr" presetSubtype="8" fill="hold" grpId="0" nodeType="withEffect">
                                  <p:stCondLst>
                                    <p:cond delay="1000"/>
                                  </p:stCondLst>
                                  <p:childTnLst>
                                    <p:set>
                                      <p:cBhvr>
                                        <p:cTn id="333" dur="1" fill="hold">
                                          <p:stCondLst>
                                            <p:cond delay="0"/>
                                          </p:stCondLst>
                                        </p:cTn>
                                        <p:tgtEl>
                                          <p:spTgt spid="84"/>
                                        </p:tgtEl>
                                        <p:attrNameLst>
                                          <p:attrName>style.visibility</p:attrName>
                                        </p:attrNameLst>
                                      </p:cBhvr>
                                      <p:to>
                                        <p:strVal val="visible"/>
                                      </p:to>
                                    </p:set>
                                    <p:animEffect transition="in" filter="wipe(left)">
                                      <p:cBhvr>
                                        <p:cTn id="334" dur="500"/>
                                        <p:tgtEl>
                                          <p:spTgt spid="84"/>
                                        </p:tgtEl>
                                      </p:cBhvr>
                                    </p:animEffect>
                                  </p:childTnLst>
                                </p:cTn>
                              </p:par>
                              <p:par>
                                <p:cTn id="335" presetID="22" presetClass="entr" presetSubtype="8" fill="hold" grpId="0" nodeType="withEffect">
                                  <p:stCondLst>
                                    <p:cond delay="1000"/>
                                  </p:stCondLst>
                                  <p:childTnLst>
                                    <p:set>
                                      <p:cBhvr>
                                        <p:cTn id="336" dur="1" fill="hold">
                                          <p:stCondLst>
                                            <p:cond delay="0"/>
                                          </p:stCondLst>
                                        </p:cTn>
                                        <p:tgtEl>
                                          <p:spTgt spid="85"/>
                                        </p:tgtEl>
                                        <p:attrNameLst>
                                          <p:attrName>style.visibility</p:attrName>
                                        </p:attrNameLst>
                                      </p:cBhvr>
                                      <p:to>
                                        <p:strVal val="visible"/>
                                      </p:to>
                                    </p:set>
                                    <p:animEffect transition="in" filter="wipe(left)">
                                      <p:cBhvr>
                                        <p:cTn id="337" dur="500"/>
                                        <p:tgtEl>
                                          <p:spTgt spid="85"/>
                                        </p:tgtEl>
                                      </p:cBhvr>
                                    </p:animEffect>
                                  </p:childTnLst>
                                </p:cTn>
                              </p:par>
                              <p:par>
                                <p:cTn id="338" presetID="22" presetClass="entr" presetSubtype="8" fill="hold" grpId="0" nodeType="withEffect">
                                  <p:stCondLst>
                                    <p:cond delay="1000"/>
                                  </p:stCondLst>
                                  <p:childTnLst>
                                    <p:set>
                                      <p:cBhvr>
                                        <p:cTn id="339" dur="1" fill="hold">
                                          <p:stCondLst>
                                            <p:cond delay="0"/>
                                          </p:stCondLst>
                                        </p:cTn>
                                        <p:tgtEl>
                                          <p:spTgt spid="86"/>
                                        </p:tgtEl>
                                        <p:attrNameLst>
                                          <p:attrName>style.visibility</p:attrName>
                                        </p:attrNameLst>
                                      </p:cBhvr>
                                      <p:to>
                                        <p:strVal val="visible"/>
                                      </p:to>
                                    </p:set>
                                    <p:animEffect transition="in" filter="wipe(left)">
                                      <p:cBhvr>
                                        <p:cTn id="340" dur="500"/>
                                        <p:tgtEl>
                                          <p:spTgt spid="86"/>
                                        </p:tgtEl>
                                      </p:cBhvr>
                                    </p:animEffect>
                                  </p:childTnLst>
                                </p:cTn>
                              </p:par>
                              <p:par>
                                <p:cTn id="341" presetID="22" presetClass="entr" presetSubtype="8" fill="hold" grpId="0" nodeType="withEffect">
                                  <p:stCondLst>
                                    <p:cond delay="1000"/>
                                  </p:stCondLst>
                                  <p:childTnLst>
                                    <p:set>
                                      <p:cBhvr>
                                        <p:cTn id="342" dur="1" fill="hold">
                                          <p:stCondLst>
                                            <p:cond delay="0"/>
                                          </p:stCondLst>
                                        </p:cTn>
                                        <p:tgtEl>
                                          <p:spTgt spid="87"/>
                                        </p:tgtEl>
                                        <p:attrNameLst>
                                          <p:attrName>style.visibility</p:attrName>
                                        </p:attrNameLst>
                                      </p:cBhvr>
                                      <p:to>
                                        <p:strVal val="visible"/>
                                      </p:to>
                                    </p:set>
                                    <p:animEffect transition="in" filter="wipe(left)">
                                      <p:cBhvr>
                                        <p:cTn id="343" dur="500"/>
                                        <p:tgtEl>
                                          <p:spTgt spid="87"/>
                                        </p:tgtEl>
                                      </p:cBhvr>
                                    </p:animEffect>
                                  </p:childTnLst>
                                </p:cTn>
                              </p:par>
                              <p:par>
                                <p:cTn id="344" presetID="22" presetClass="entr" presetSubtype="8" fill="hold" grpId="0" nodeType="withEffect">
                                  <p:stCondLst>
                                    <p:cond delay="1000"/>
                                  </p:stCondLst>
                                  <p:childTnLst>
                                    <p:set>
                                      <p:cBhvr>
                                        <p:cTn id="345" dur="1" fill="hold">
                                          <p:stCondLst>
                                            <p:cond delay="0"/>
                                          </p:stCondLst>
                                        </p:cTn>
                                        <p:tgtEl>
                                          <p:spTgt spid="88"/>
                                        </p:tgtEl>
                                        <p:attrNameLst>
                                          <p:attrName>style.visibility</p:attrName>
                                        </p:attrNameLst>
                                      </p:cBhvr>
                                      <p:to>
                                        <p:strVal val="visible"/>
                                      </p:to>
                                    </p:set>
                                    <p:animEffect transition="in" filter="wipe(left)">
                                      <p:cBhvr>
                                        <p:cTn id="346" dur="500"/>
                                        <p:tgtEl>
                                          <p:spTgt spid="88"/>
                                        </p:tgtEl>
                                      </p:cBhvr>
                                    </p:animEffect>
                                  </p:childTnLst>
                                </p:cTn>
                              </p:par>
                              <p:par>
                                <p:cTn id="347" presetID="53" presetClass="entr" presetSubtype="16" fill="hold" grpId="0" nodeType="withEffect">
                                  <p:stCondLst>
                                    <p:cond delay="1500"/>
                                  </p:stCondLst>
                                  <p:childTnLst>
                                    <p:set>
                                      <p:cBhvr>
                                        <p:cTn id="348" dur="1" fill="hold">
                                          <p:stCondLst>
                                            <p:cond delay="0"/>
                                          </p:stCondLst>
                                        </p:cTn>
                                        <p:tgtEl>
                                          <p:spTgt spid="89"/>
                                        </p:tgtEl>
                                        <p:attrNameLst>
                                          <p:attrName>style.visibility</p:attrName>
                                        </p:attrNameLst>
                                      </p:cBhvr>
                                      <p:to>
                                        <p:strVal val="visible"/>
                                      </p:to>
                                    </p:set>
                                    <p:anim calcmode="lin" valueType="num">
                                      <p:cBhvr>
                                        <p:cTn id="349" dur="500" fill="hold"/>
                                        <p:tgtEl>
                                          <p:spTgt spid="89"/>
                                        </p:tgtEl>
                                        <p:attrNameLst>
                                          <p:attrName>ppt_w</p:attrName>
                                        </p:attrNameLst>
                                      </p:cBhvr>
                                      <p:tavLst>
                                        <p:tav tm="0">
                                          <p:val>
                                            <p:fltVal val="0"/>
                                          </p:val>
                                        </p:tav>
                                        <p:tav tm="100000">
                                          <p:val>
                                            <p:strVal val="#ppt_w"/>
                                          </p:val>
                                        </p:tav>
                                      </p:tavLst>
                                    </p:anim>
                                    <p:anim calcmode="lin" valueType="num">
                                      <p:cBhvr>
                                        <p:cTn id="350" dur="500" fill="hold"/>
                                        <p:tgtEl>
                                          <p:spTgt spid="89"/>
                                        </p:tgtEl>
                                        <p:attrNameLst>
                                          <p:attrName>ppt_h</p:attrName>
                                        </p:attrNameLst>
                                      </p:cBhvr>
                                      <p:tavLst>
                                        <p:tav tm="0">
                                          <p:val>
                                            <p:fltVal val="0"/>
                                          </p:val>
                                        </p:tav>
                                        <p:tav tm="100000">
                                          <p:val>
                                            <p:strVal val="#ppt_h"/>
                                          </p:val>
                                        </p:tav>
                                      </p:tavLst>
                                    </p:anim>
                                    <p:animEffect transition="in" filter="fade">
                                      <p:cBhvr>
                                        <p:cTn id="351" dur="500"/>
                                        <p:tgtEl>
                                          <p:spTgt spid="89"/>
                                        </p:tgtEl>
                                      </p:cBhvr>
                                    </p:animEffect>
                                  </p:childTnLst>
                                </p:cTn>
                              </p:par>
                              <p:par>
                                <p:cTn id="352" presetID="53" presetClass="entr" presetSubtype="16" fill="hold" grpId="0" nodeType="withEffect">
                                  <p:stCondLst>
                                    <p:cond delay="1500"/>
                                  </p:stCondLst>
                                  <p:childTnLst>
                                    <p:set>
                                      <p:cBhvr>
                                        <p:cTn id="353" dur="1" fill="hold">
                                          <p:stCondLst>
                                            <p:cond delay="0"/>
                                          </p:stCondLst>
                                        </p:cTn>
                                        <p:tgtEl>
                                          <p:spTgt spid="90"/>
                                        </p:tgtEl>
                                        <p:attrNameLst>
                                          <p:attrName>style.visibility</p:attrName>
                                        </p:attrNameLst>
                                      </p:cBhvr>
                                      <p:to>
                                        <p:strVal val="visible"/>
                                      </p:to>
                                    </p:set>
                                    <p:anim calcmode="lin" valueType="num">
                                      <p:cBhvr>
                                        <p:cTn id="354" dur="500" fill="hold"/>
                                        <p:tgtEl>
                                          <p:spTgt spid="90"/>
                                        </p:tgtEl>
                                        <p:attrNameLst>
                                          <p:attrName>ppt_w</p:attrName>
                                        </p:attrNameLst>
                                      </p:cBhvr>
                                      <p:tavLst>
                                        <p:tav tm="0">
                                          <p:val>
                                            <p:fltVal val="0"/>
                                          </p:val>
                                        </p:tav>
                                        <p:tav tm="100000">
                                          <p:val>
                                            <p:strVal val="#ppt_w"/>
                                          </p:val>
                                        </p:tav>
                                      </p:tavLst>
                                    </p:anim>
                                    <p:anim calcmode="lin" valueType="num">
                                      <p:cBhvr>
                                        <p:cTn id="355" dur="500" fill="hold"/>
                                        <p:tgtEl>
                                          <p:spTgt spid="90"/>
                                        </p:tgtEl>
                                        <p:attrNameLst>
                                          <p:attrName>ppt_h</p:attrName>
                                        </p:attrNameLst>
                                      </p:cBhvr>
                                      <p:tavLst>
                                        <p:tav tm="0">
                                          <p:val>
                                            <p:fltVal val="0"/>
                                          </p:val>
                                        </p:tav>
                                        <p:tav tm="100000">
                                          <p:val>
                                            <p:strVal val="#ppt_h"/>
                                          </p:val>
                                        </p:tav>
                                      </p:tavLst>
                                    </p:anim>
                                    <p:animEffect transition="in" filter="fade">
                                      <p:cBhvr>
                                        <p:cTn id="356" dur="500"/>
                                        <p:tgtEl>
                                          <p:spTgt spid="90"/>
                                        </p:tgtEl>
                                      </p:cBhvr>
                                    </p:animEffect>
                                  </p:childTnLst>
                                </p:cTn>
                              </p:par>
                              <p:par>
                                <p:cTn id="357" presetID="53" presetClass="entr" presetSubtype="16" fill="hold" grpId="0" nodeType="withEffect">
                                  <p:stCondLst>
                                    <p:cond delay="1500"/>
                                  </p:stCondLst>
                                  <p:childTnLst>
                                    <p:set>
                                      <p:cBhvr>
                                        <p:cTn id="358" dur="1" fill="hold">
                                          <p:stCondLst>
                                            <p:cond delay="0"/>
                                          </p:stCondLst>
                                        </p:cTn>
                                        <p:tgtEl>
                                          <p:spTgt spid="91"/>
                                        </p:tgtEl>
                                        <p:attrNameLst>
                                          <p:attrName>style.visibility</p:attrName>
                                        </p:attrNameLst>
                                      </p:cBhvr>
                                      <p:to>
                                        <p:strVal val="visible"/>
                                      </p:to>
                                    </p:set>
                                    <p:anim calcmode="lin" valueType="num">
                                      <p:cBhvr>
                                        <p:cTn id="359" dur="500" fill="hold"/>
                                        <p:tgtEl>
                                          <p:spTgt spid="91"/>
                                        </p:tgtEl>
                                        <p:attrNameLst>
                                          <p:attrName>ppt_w</p:attrName>
                                        </p:attrNameLst>
                                      </p:cBhvr>
                                      <p:tavLst>
                                        <p:tav tm="0">
                                          <p:val>
                                            <p:fltVal val="0"/>
                                          </p:val>
                                        </p:tav>
                                        <p:tav tm="100000">
                                          <p:val>
                                            <p:strVal val="#ppt_w"/>
                                          </p:val>
                                        </p:tav>
                                      </p:tavLst>
                                    </p:anim>
                                    <p:anim calcmode="lin" valueType="num">
                                      <p:cBhvr>
                                        <p:cTn id="360" dur="500" fill="hold"/>
                                        <p:tgtEl>
                                          <p:spTgt spid="91"/>
                                        </p:tgtEl>
                                        <p:attrNameLst>
                                          <p:attrName>ppt_h</p:attrName>
                                        </p:attrNameLst>
                                      </p:cBhvr>
                                      <p:tavLst>
                                        <p:tav tm="0">
                                          <p:val>
                                            <p:fltVal val="0"/>
                                          </p:val>
                                        </p:tav>
                                        <p:tav tm="100000">
                                          <p:val>
                                            <p:strVal val="#ppt_h"/>
                                          </p:val>
                                        </p:tav>
                                      </p:tavLst>
                                    </p:anim>
                                    <p:animEffect transition="in" filter="fade">
                                      <p:cBhvr>
                                        <p:cTn id="361" dur="500"/>
                                        <p:tgtEl>
                                          <p:spTgt spid="91"/>
                                        </p:tgtEl>
                                      </p:cBhvr>
                                    </p:animEffect>
                                  </p:childTnLst>
                                </p:cTn>
                              </p:par>
                              <p:par>
                                <p:cTn id="362" presetID="53" presetClass="entr" presetSubtype="16" fill="hold" grpId="0" nodeType="withEffect">
                                  <p:stCondLst>
                                    <p:cond delay="1500"/>
                                  </p:stCondLst>
                                  <p:childTnLst>
                                    <p:set>
                                      <p:cBhvr>
                                        <p:cTn id="363" dur="1" fill="hold">
                                          <p:stCondLst>
                                            <p:cond delay="0"/>
                                          </p:stCondLst>
                                        </p:cTn>
                                        <p:tgtEl>
                                          <p:spTgt spid="92"/>
                                        </p:tgtEl>
                                        <p:attrNameLst>
                                          <p:attrName>style.visibility</p:attrName>
                                        </p:attrNameLst>
                                      </p:cBhvr>
                                      <p:to>
                                        <p:strVal val="visible"/>
                                      </p:to>
                                    </p:set>
                                    <p:anim calcmode="lin" valueType="num">
                                      <p:cBhvr>
                                        <p:cTn id="364" dur="500" fill="hold"/>
                                        <p:tgtEl>
                                          <p:spTgt spid="92"/>
                                        </p:tgtEl>
                                        <p:attrNameLst>
                                          <p:attrName>ppt_w</p:attrName>
                                        </p:attrNameLst>
                                      </p:cBhvr>
                                      <p:tavLst>
                                        <p:tav tm="0">
                                          <p:val>
                                            <p:fltVal val="0"/>
                                          </p:val>
                                        </p:tav>
                                        <p:tav tm="100000">
                                          <p:val>
                                            <p:strVal val="#ppt_w"/>
                                          </p:val>
                                        </p:tav>
                                      </p:tavLst>
                                    </p:anim>
                                    <p:anim calcmode="lin" valueType="num">
                                      <p:cBhvr>
                                        <p:cTn id="365" dur="500" fill="hold"/>
                                        <p:tgtEl>
                                          <p:spTgt spid="92"/>
                                        </p:tgtEl>
                                        <p:attrNameLst>
                                          <p:attrName>ppt_h</p:attrName>
                                        </p:attrNameLst>
                                      </p:cBhvr>
                                      <p:tavLst>
                                        <p:tav tm="0">
                                          <p:val>
                                            <p:fltVal val="0"/>
                                          </p:val>
                                        </p:tav>
                                        <p:tav tm="100000">
                                          <p:val>
                                            <p:strVal val="#ppt_h"/>
                                          </p:val>
                                        </p:tav>
                                      </p:tavLst>
                                    </p:anim>
                                    <p:animEffect transition="in" filter="fade">
                                      <p:cBhvr>
                                        <p:cTn id="366" dur="500"/>
                                        <p:tgtEl>
                                          <p:spTgt spid="92"/>
                                        </p:tgtEl>
                                      </p:cBhvr>
                                    </p:animEffect>
                                  </p:childTnLst>
                                </p:cTn>
                              </p:par>
                              <p:par>
                                <p:cTn id="367" presetID="53" presetClass="entr" presetSubtype="16" fill="hold" grpId="0" nodeType="withEffect">
                                  <p:stCondLst>
                                    <p:cond delay="1500"/>
                                  </p:stCondLst>
                                  <p:childTnLst>
                                    <p:set>
                                      <p:cBhvr>
                                        <p:cTn id="368" dur="1" fill="hold">
                                          <p:stCondLst>
                                            <p:cond delay="0"/>
                                          </p:stCondLst>
                                        </p:cTn>
                                        <p:tgtEl>
                                          <p:spTgt spid="93"/>
                                        </p:tgtEl>
                                        <p:attrNameLst>
                                          <p:attrName>style.visibility</p:attrName>
                                        </p:attrNameLst>
                                      </p:cBhvr>
                                      <p:to>
                                        <p:strVal val="visible"/>
                                      </p:to>
                                    </p:set>
                                    <p:anim calcmode="lin" valueType="num">
                                      <p:cBhvr>
                                        <p:cTn id="369" dur="500" fill="hold"/>
                                        <p:tgtEl>
                                          <p:spTgt spid="93"/>
                                        </p:tgtEl>
                                        <p:attrNameLst>
                                          <p:attrName>ppt_w</p:attrName>
                                        </p:attrNameLst>
                                      </p:cBhvr>
                                      <p:tavLst>
                                        <p:tav tm="0">
                                          <p:val>
                                            <p:fltVal val="0"/>
                                          </p:val>
                                        </p:tav>
                                        <p:tav tm="100000">
                                          <p:val>
                                            <p:strVal val="#ppt_w"/>
                                          </p:val>
                                        </p:tav>
                                      </p:tavLst>
                                    </p:anim>
                                    <p:anim calcmode="lin" valueType="num">
                                      <p:cBhvr>
                                        <p:cTn id="370" dur="500" fill="hold"/>
                                        <p:tgtEl>
                                          <p:spTgt spid="93"/>
                                        </p:tgtEl>
                                        <p:attrNameLst>
                                          <p:attrName>ppt_h</p:attrName>
                                        </p:attrNameLst>
                                      </p:cBhvr>
                                      <p:tavLst>
                                        <p:tav tm="0">
                                          <p:val>
                                            <p:fltVal val="0"/>
                                          </p:val>
                                        </p:tav>
                                        <p:tav tm="100000">
                                          <p:val>
                                            <p:strVal val="#ppt_h"/>
                                          </p:val>
                                        </p:tav>
                                      </p:tavLst>
                                    </p:anim>
                                    <p:animEffect transition="in" filter="fade">
                                      <p:cBhvr>
                                        <p:cTn id="371" dur="500"/>
                                        <p:tgtEl>
                                          <p:spTgt spid="93"/>
                                        </p:tgtEl>
                                      </p:cBhvr>
                                    </p:animEffect>
                                  </p:childTnLst>
                                </p:cTn>
                              </p:par>
                              <p:par>
                                <p:cTn id="372" presetID="53" presetClass="entr" presetSubtype="16" fill="hold" grpId="0" nodeType="withEffect">
                                  <p:stCondLst>
                                    <p:cond delay="1500"/>
                                  </p:stCondLst>
                                  <p:childTnLst>
                                    <p:set>
                                      <p:cBhvr>
                                        <p:cTn id="373" dur="1" fill="hold">
                                          <p:stCondLst>
                                            <p:cond delay="0"/>
                                          </p:stCondLst>
                                        </p:cTn>
                                        <p:tgtEl>
                                          <p:spTgt spid="94"/>
                                        </p:tgtEl>
                                        <p:attrNameLst>
                                          <p:attrName>style.visibility</p:attrName>
                                        </p:attrNameLst>
                                      </p:cBhvr>
                                      <p:to>
                                        <p:strVal val="visible"/>
                                      </p:to>
                                    </p:set>
                                    <p:anim calcmode="lin" valueType="num">
                                      <p:cBhvr>
                                        <p:cTn id="374" dur="500" fill="hold"/>
                                        <p:tgtEl>
                                          <p:spTgt spid="94"/>
                                        </p:tgtEl>
                                        <p:attrNameLst>
                                          <p:attrName>ppt_w</p:attrName>
                                        </p:attrNameLst>
                                      </p:cBhvr>
                                      <p:tavLst>
                                        <p:tav tm="0">
                                          <p:val>
                                            <p:fltVal val="0"/>
                                          </p:val>
                                        </p:tav>
                                        <p:tav tm="100000">
                                          <p:val>
                                            <p:strVal val="#ppt_w"/>
                                          </p:val>
                                        </p:tav>
                                      </p:tavLst>
                                    </p:anim>
                                    <p:anim calcmode="lin" valueType="num">
                                      <p:cBhvr>
                                        <p:cTn id="375" dur="500" fill="hold"/>
                                        <p:tgtEl>
                                          <p:spTgt spid="94"/>
                                        </p:tgtEl>
                                        <p:attrNameLst>
                                          <p:attrName>ppt_h</p:attrName>
                                        </p:attrNameLst>
                                      </p:cBhvr>
                                      <p:tavLst>
                                        <p:tav tm="0">
                                          <p:val>
                                            <p:fltVal val="0"/>
                                          </p:val>
                                        </p:tav>
                                        <p:tav tm="100000">
                                          <p:val>
                                            <p:strVal val="#ppt_h"/>
                                          </p:val>
                                        </p:tav>
                                      </p:tavLst>
                                    </p:anim>
                                    <p:animEffect transition="in" filter="fade">
                                      <p:cBhvr>
                                        <p:cTn id="376" dur="500"/>
                                        <p:tgtEl>
                                          <p:spTgt spid="94"/>
                                        </p:tgtEl>
                                      </p:cBhvr>
                                    </p:animEffect>
                                  </p:childTnLst>
                                </p:cTn>
                              </p:par>
                              <p:par>
                                <p:cTn id="377" presetID="22" presetClass="entr" presetSubtype="8" fill="hold" grpId="0" nodeType="withEffect">
                                  <p:stCondLst>
                                    <p:cond delay="1000"/>
                                  </p:stCondLst>
                                  <p:childTnLst>
                                    <p:set>
                                      <p:cBhvr>
                                        <p:cTn id="378" dur="1" fill="hold">
                                          <p:stCondLst>
                                            <p:cond delay="0"/>
                                          </p:stCondLst>
                                        </p:cTn>
                                        <p:tgtEl>
                                          <p:spTgt spid="95"/>
                                        </p:tgtEl>
                                        <p:attrNameLst>
                                          <p:attrName>style.visibility</p:attrName>
                                        </p:attrNameLst>
                                      </p:cBhvr>
                                      <p:to>
                                        <p:strVal val="visible"/>
                                      </p:to>
                                    </p:set>
                                    <p:animEffect transition="in" filter="wipe(left)">
                                      <p:cBhvr>
                                        <p:cTn id="379" dur="500"/>
                                        <p:tgtEl>
                                          <p:spTgt spid="95"/>
                                        </p:tgtEl>
                                      </p:cBhvr>
                                    </p:animEffect>
                                  </p:childTnLst>
                                </p:cTn>
                              </p:par>
                              <p:par>
                                <p:cTn id="380" presetID="22" presetClass="entr" presetSubtype="8" fill="hold" grpId="0" nodeType="withEffect">
                                  <p:stCondLst>
                                    <p:cond delay="1000"/>
                                  </p:stCondLst>
                                  <p:childTnLst>
                                    <p:set>
                                      <p:cBhvr>
                                        <p:cTn id="381" dur="1" fill="hold">
                                          <p:stCondLst>
                                            <p:cond delay="0"/>
                                          </p:stCondLst>
                                        </p:cTn>
                                        <p:tgtEl>
                                          <p:spTgt spid="96"/>
                                        </p:tgtEl>
                                        <p:attrNameLst>
                                          <p:attrName>style.visibility</p:attrName>
                                        </p:attrNameLst>
                                      </p:cBhvr>
                                      <p:to>
                                        <p:strVal val="visible"/>
                                      </p:to>
                                    </p:set>
                                    <p:animEffect transition="in" filter="wipe(left)">
                                      <p:cBhvr>
                                        <p:cTn id="382" dur="500"/>
                                        <p:tgtEl>
                                          <p:spTgt spid="96"/>
                                        </p:tgtEl>
                                      </p:cBhvr>
                                    </p:animEffect>
                                  </p:childTnLst>
                                </p:cTn>
                              </p:par>
                              <p:par>
                                <p:cTn id="383" presetID="22" presetClass="entr" presetSubtype="8" fill="hold" grpId="0" nodeType="withEffect">
                                  <p:stCondLst>
                                    <p:cond delay="1000"/>
                                  </p:stCondLst>
                                  <p:childTnLst>
                                    <p:set>
                                      <p:cBhvr>
                                        <p:cTn id="384" dur="1" fill="hold">
                                          <p:stCondLst>
                                            <p:cond delay="0"/>
                                          </p:stCondLst>
                                        </p:cTn>
                                        <p:tgtEl>
                                          <p:spTgt spid="97"/>
                                        </p:tgtEl>
                                        <p:attrNameLst>
                                          <p:attrName>style.visibility</p:attrName>
                                        </p:attrNameLst>
                                      </p:cBhvr>
                                      <p:to>
                                        <p:strVal val="visible"/>
                                      </p:to>
                                    </p:set>
                                    <p:animEffect transition="in" filter="wipe(left)">
                                      <p:cBhvr>
                                        <p:cTn id="385" dur="500"/>
                                        <p:tgtEl>
                                          <p:spTgt spid="97"/>
                                        </p:tgtEl>
                                      </p:cBhvr>
                                    </p:animEffect>
                                  </p:childTnLst>
                                </p:cTn>
                              </p:par>
                              <p:par>
                                <p:cTn id="386" presetID="22" presetClass="entr" presetSubtype="8" fill="hold" grpId="0" nodeType="withEffect">
                                  <p:stCondLst>
                                    <p:cond delay="1000"/>
                                  </p:stCondLst>
                                  <p:childTnLst>
                                    <p:set>
                                      <p:cBhvr>
                                        <p:cTn id="387" dur="1" fill="hold">
                                          <p:stCondLst>
                                            <p:cond delay="0"/>
                                          </p:stCondLst>
                                        </p:cTn>
                                        <p:tgtEl>
                                          <p:spTgt spid="98"/>
                                        </p:tgtEl>
                                        <p:attrNameLst>
                                          <p:attrName>style.visibility</p:attrName>
                                        </p:attrNameLst>
                                      </p:cBhvr>
                                      <p:to>
                                        <p:strVal val="visible"/>
                                      </p:to>
                                    </p:set>
                                    <p:animEffect transition="in" filter="wipe(left)">
                                      <p:cBhvr>
                                        <p:cTn id="388" dur="500"/>
                                        <p:tgtEl>
                                          <p:spTgt spid="98"/>
                                        </p:tgtEl>
                                      </p:cBhvr>
                                    </p:animEffect>
                                  </p:childTnLst>
                                </p:cTn>
                              </p:par>
                              <p:par>
                                <p:cTn id="389" presetID="22" presetClass="entr" presetSubtype="8" fill="hold" grpId="0" nodeType="withEffect">
                                  <p:stCondLst>
                                    <p:cond delay="1000"/>
                                  </p:stCondLst>
                                  <p:childTnLst>
                                    <p:set>
                                      <p:cBhvr>
                                        <p:cTn id="390" dur="1" fill="hold">
                                          <p:stCondLst>
                                            <p:cond delay="0"/>
                                          </p:stCondLst>
                                        </p:cTn>
                                        <p:tgtEl>
                                          <p:spTgt spid="99"/>
                                        </p:tgtEl>
                                        <p:attrNameLst>
                                          <p:attrName>style.visibility</p:attrName>
                                        </p:attrNameLst>
                                      </p:cBhvr>
                                      <p:to>
                                        <p:strVal val="visible"/>
                                      </p:to>
                                    </p:set>
                                    <p:animEffect transition="in" filter="wipe(left)">
                                      <p:cBhvr>
                                        <p:cTn id="391" dur="500"/>
                                        <p:tgtEl>
                                          <p:spTgt spid="99"/>
                                        </p:tgtEl>
                                      </p:cBhvr>
                                    </p:animEffect>
                                  </p:childTnLst>
                                </p:cTn>
                              </p:par>
                              <p:par>
                                <p:cTn id="392" presetID="22" presetClass="entr" presetSubtype="8" fill="hold" grpId="0" nodeType="withEffect">
                                  <p:stCondLst>
                                    <p:cond delay="1000"/>
                                  </p:stCondLst>
                                  <p:childTnLst>
                                    <p:set>
                                      <p:cBhvr>
                                        <p:cTn id="393" dur="1" fill="hold">
                                          <p:stCondLst>
                                            <p:cond delay="0"/>
                                          </p:stCondLst>
                                        </p:cTn>
                                        <p:tgtEl>
                                          <p:spTgt spid="100"/>
                                        </p:tgtEl>
                                        <p:attrNameLst>
                                          <p:attrName>style.visibility</p:attrName>
                                        </p:attrNameLst>
                                      </p:cBhvr>
                                      <p:to>
                                        <p:strVal val="visible"/>
                                      </p:to>
                                    </p:set>
                                    <p:animEffect transition="in" filter="wipe(left)">
                                      <p:cBhvr>
                                        <p:cTn id="394" dur="500"/>
                                        <p:tgtEl>
                                          <p:spTgt spid="100"/>
                                        </p:tgtEl>
                                      </p:cBhvr>
                                    </p:animEffect>
                                  </p:childTnLst>
                                </p:cTn>
                              </p:par>
                              <p:par>
                                <p:cTn id="395" presetID="2" presetClass="entr" presetSubtype="4" fill="hold" grpId="0" nodeType="withEffect">
                                  <p:stCondLst>
                                    <p:cond delay="1500"/>
                                  </p:stCondLst>
                                  <p:childTnLst>
                                    <p:set>
                                      <p:cBhvr>
                                        <p:cTn id="396" dur="1" fill="hold">
                                          <p:stCondLst>
                                            <p:cond delay="0"/>
                                          </p:stCondLst>
                                        </p:cTn>
                                        <p:tgtEl>
                                          <p:spTgt spid="101"/>
                                        </p:tgtEl>
                                        <p:attrNameLst>
                                          <p:attrName>style.visibility</p:attrName>
                                        </p:attrNameLst>
                                      </p:cBhvr>
                                      <p:to>
                                        <p:strVal val="visible"/>
                                      </p:to>
                                    </p:set>
                                    <p:anim calcmode="lin" valueType="num">
                                      <p:cBhvr additive="base">
                                        <p:cTn id="397" dur="1000" fill="hold"/>
                                        <p:tgtEl>
                                          <p:spTgt spid="101"/>
                                        </p:tgtEl>
                                        <p:attrNameLst>
                                          <p:attrName>ppt_x</p:attrName>
                                        </p:attrNameLst>
                                      </p:cBhvr>
                                      <p:tavLst>
                                        <p:tav tm="0">
                                          <p:val>
                                            <p:strVal val="#ppt_x"/>
                                          </p:val>
                                        </p:tav>
                                        <p:tav tm="100000">
                                          <p:val>
                                            <p:strVal val="#ppt_x"/>
                                          </p:val>
                                        </p:tav>
                                      </p:tavLst>
                                    </p:anim>
                                    <p:anim calcmode="lin" valueType="num">
                                      <p:cBhvr additive="base">
                                        <p:cTn id="398" dur="1000" fill="hold"/>
                                        <p:tgtEl>
                                          <p:spTgt spid="1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8" grpId="0"/>
      <p:bldP spid="9" grpId="0"/>
      <p:bldP spid="10" grpId="0"/>
      <p:bldP spid="11" grpId="0"/>
      <p:bldP spid="12" grpId="0"/>
      <p:bldP spid="13" grpId="0"/>
      <p:bldP spid="14" grpId="0"/>
      <p:bldP spid="15" grpId="0"/>
      <p:bldP spid="16" grpId="0"/>
      <p:bldP spid="17" grpId="0"/>
      <p:bldP spid="18" grpId="0"/>
      <p:bldP spid="19" grpId="0"/>
      <p:bldP spid="20" grpId="0"/>
      <p:bldP spid="21" grpId="0"/>
      <p:bldP spid="22" grpId="0"/>
      <p:bldP spid="23" grpId="0"/>
      <p:bldP spid="24" grpId="0"/>
      <p:bldP spid="25" grpId="0"/>
      <p:bldP spid="26" grpId="0"/>
      <p:bldP spid="27" grpId="0"/>
      <p:bldP spid="28" grpId="0"/>
      <p:bldP spid="29" grpId="0"/>
      <p:bldP spid="30" grpId="0"/>
      <p:bldP spid="31" grpId="0"/>
      <p:bldP spid="32" grpId="0"/>
      <p:bldP spid="33" grpId="0"/>
      <p:bldP spid="34" grpId="0"/>
      <p:bldP spid="35" grpId="0"/>
      <p:bldP spid="36" grpId="0"/>
      <p:bldP spid="37" grpId="0"/>
      <p:bldP spid="38" grpId="0"/>
      <p:bldP spid="39" grpId="0"/>
      <p:bldP spid="40" grpId="0"/>
      <p:bldP spid="41" grpId="0"/>
      <p:bldP spid="42" grpId="0"/>
      <p:bldP spid="43" grpId="0"/>
      <p:bldP spid="44" grpId="0"/>
      <p:bldP spid="45" grpId="0"/>
      <p:bldP spid="46" grpId="0"/>
      <p:bldP spid="47" grpId="0"/>
      <p:bldP spid="48" grpId="0"/>
      <p:bldP spid="49" grpId="0"/>
      <p:bldP spid="50" grpId="0"/>
      <p:bldP spid="51" grpId="0"/>
      <p:bldP spid="52" grpId="0"/>
      <p:bldP spid="53" grpId="0"/>
      <p:bldP spid="54" grpId="0"/>
      <p:bldP spid="55" grpId="0"/>
      <p:bldP spid="56" grpId="0"/>
      <p:bldP spid="57" grpId="0"/>
      <p:bldP spid="58" grpId="0"/>
      <p:bldP spid="59" grpId="0"/>
      <p:bldP spid="60" grpId="0"/>
      <p:bldP spid="61" grpId="0"/>
      <p:bldP spid="62" grpId="0"/>
      <p:bldP spid="63" grpId="0"/>
      <p:bldP spid="64" grpId="0"/>
      <p:bldP spid="65" grpId="0"/>
      <p:bldP spid="66" grpId="0"/>
      <p:bldP spid="67" grpId="0"/>
      <p:bldP spid="68" grpId="0"/>
      <p:bldP spid="69" grpId="0"/>
      <p:bldP spid="70" grpId="0"/>
      <p:bldP spid="71" grpId="0"/>
      <p:bldP spid="72" grpId="0"/>
      <p:bldP spid="73" grpId="0"/>
      <p:bldP spid="74" grpId="0"/>
      <p:bldP spid="75" grpId="0"/>
      <p:bldP spid="76" grpId="0"/>
      <p:bldP spid="77" grpId="0"/>
      <p:bldP spid="78" grpId="0"/>
      <p:bldP spid="79" grpId="0"/>
      <p:bldP spid="80" grpId="0"/>
      <p:bldP spid="81" grpId="0"/>
      <p:bldP spid="82" grpId="0"/>
      <p:bldP spid="83" grpId="0"/>
      <p:bldP spid="84" grpId="0"/>
      <p:bldP spid="85" grpId="0"/>
      <p:bldP spid="86" grpId="0"/>
      <p:bldP spid="87" grpId="0"/>
      <p:bldP spid="88" grpId="0"/>
      <p:bldP spid="89" grpId="0"/>
      <p:bldP spid="90" grpId="0"/>
      <p:bldP spid="91" grpId="0"/>
      <p:bldP spid="92" grpId="0"/>
      <p:bldP spid="93" grpId="0"/>
      <p:bldP spid="94" grpId="0"/>
      <p:bldP spid="95" grpId="0"/>
      <p:bldP spid="96" grpId="0"/>
      <p:bldP spid="97" grpId="0"/>
      <p:bldP spid="98" grpId="0"/>
      <p:bldP spid="99" grpId="0"/>
      <p:bldP spid="100" grpId="0"/>
      <p:bldP spid="101"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43</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Work with Sosa Font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TextBox 4"/>
          <p:cNvSpPr txBox="1"/>
          <p:nvPr/>
        </p:nvSpPr>
        <p:spPr>
          <a:xfrm>
            <a:off x="873668" y="1681514"/>
            <a:ext cx="10302333" cy="3046988"/>
          </a:xfrm>
          <a:prstGeom prst="rect">
            <a:avLst/>
          </a:prstGeom>
          <a:noFill/>
        </p:spPr>
        <p:txBody>
          <a:bodyPr wrap="square" rtlCol="0">
            <a:spAutoFit/>
          </a:bodyPr>
          <a:lstStyle/>
          <a:p>
            <a:pPr algn="ctr" fontAlgn="ctr">
              <a:lnSpc>
                <a:spcPct val="150000"/>
              </a:lnSpc>
            </a:pPr>
            <a:r>
              <a:rPr lang="id-ID" sz="3200" dirty="0">
                <a:solidFill>
                  <a:schemeClr val="tx1">
                    <a:lumMod val="75000"/>
                    <a:lumOff val="25000"/>
                  </a:schemeClr>
                </a:solidFill>
                <a:latin typeface="Sosa" pitchFamily="2" charset="0"/>
              </a:rPr>
              <a:t>/0 1 2 3 4 5 6 7 8 ¼ 9 : ; &gt; J K L M á Ý &lt; @ A E F G H I  U V W X Y Z [ \ ] ^ _ ` a b c d e f g h i j k l m n o p y z ‚ „ ‹ › Ç É Ñ Ö à â ã ä å ç è é ê ë ì í</a:t>
            </a:r>
            <a:endParaRPr lang="id-ID" sz="3200" dirty="0">
              <a:solidFill>
                <a:schemeClr val="tx1">
                  <a:lumMod val="75000"/>
                  <a:lumOff val="25000"/>
                </a:schemeClr>
              </a:solidFill>
            </a:endParaRPr>
          </a:p>
        </p:txBody>
      </p:sp>
      <p:sp>
        <p:nvSpPr>
          <p:cNvPr id="6" name="TextBox 5"/>
          <p:cNvSpPr txBox="1"/>
          <p:nvPr/>
        </p:nvSpPr>
        <p:spPr>
          <a:xfrm>
            <a:off x="732549" y="4951880"/>
            <a:ext cx="10774824" cy="81804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263776638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31" presetClass="entr" presetSubtype="0" fill="hold" grpId="0" nodeType="withEffect">
                                  <p:stCondLst>
                                    <p:cond delay="150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par>
                                <p:cTn id="17" presetID="2" presetClass="entr" presetSubtype="4" fill="hold" grpId="0" nodeType="withEffect">
                                  <p:stCondLst>
                                    <p:cond delay="15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000" fill="hold"/>
                                        <p:tgtEl>
                                          <p:spTgt spid="6"/>
                                        </p:tgtEl>
                                        <p:attrNameLst>
                                          <p:attrName>ppt_x</p:attrName>
                                        </p:attrNameLst>
                                      </p:cBhvr>
                                      <p:tavLst>
                                        <p:tav tm="0">
                                          <p:val>
                                            <p:strVal val="#ppt_x"/>
                                          </p:val>
                                        </p:tav>
                                        <p:tav tm="100000">
                                          <p:val>
                                            <p:strVal val="#ppt_x"/>
                                          </p:val>
                                        </p:tav>
                                      </p:tavLst>
                                    </p:anim>
                                    <p:anim calcmode="lin" valueType="num">
                                      <p:cBhvr additive="base">
                                        <p:cTn id="20" dur="10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44</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Our Client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Content Placeholder 7"/>
          <p:cNvSpPr txBox="1">
            <a:spLocks/>
          </p:cNvSpPr>
          <p:nvPr/>
        </p:nvSpPr>
        <p:spPr>
          <a:xfrm>
            <a:off x="1104889" y="2365355"/>
            <a:ext cx="1672453" cy="382092"/>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accent1"/>
                </a:solidFill>
                <a:ea typeface="Roboto" panose="02000000000000000000" pitchFamily="2" charset="0"/>
              </a:rPr>
              <a:t>codeaman</a:t>
            </a:r>
            <a:endParaRPr lang="en-US" sz="1400" dirty="0" smtClean="0">
              <a:solidFill>
                <a:schemeClr val="accent1"/>
              </a:solidFill>
              <a:ea typeface="Roboto" panose="02000000000000000000" pitchFamily="2" charset="0"/>
            </a:endParaRPr>
          </a:p>
        </p:txBody>
      </p:sp>
      <p:sp>
        <p:nvSpPr>
          <p:cNvPr id="6" name="Content Placeholder 7"/>
          <p:cNvSpPr txBox="1">
            <a:spLocks/>
          </p:cNvSpPr>
          <p:nvPr/>
        </p:nvSpPr>
        <p:spPr>
          <a:xfrm>
            <a:off x="1104889" y="3282309"/>
            <a:ext cx="1672453" cy="41549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accent6"/>
                </a:solidFill>
                <a:ea typeface="Roboto" panose="02000000000000000000" pitchFamily="2" charset="0"/>
              </a:rPr>
              <a:t>audiohumer</a:t>
            </a:r>
            <a:endParaRPr lang="en-US" sz="1400" dirty="0" smtClean="0">
              <a:solidFill>
                <a:schemeClr val="accent6"/>
              </a:solidFill>
              <a:ea typeface="Roboto" panose="02000000000000000000" pitchFamily="2" charset="0"/>
            </a:endParaRPr>
          </a:p>
        </p:txBody>
      </p:sp>
      <p:sp>
        <p:nvSpPr>
          <p:cNvPr id="7" name="Content Placeholder 7"/>
          <p:cNvSpPr txBox="1">
            <a:spLocks/>
          </p:cNvSpPr>
          <p:nvPr/>
        </p:nvSpPr>
        <p:spPr>
          <a:xfrm>
            <a:off x="3279245" y="2365355"/>
            <a:ext cx="1672453" cy="41549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accent2"/>
                </a:solidFill>
                <a:ea typeface="Roboto" panose="02000000000000000000" pitchFamily="2" charset="0"/>
              </a:rPr>
              <a:t>teritorial</a:t>
            </a:r>
            <a:endParaRPr lang="en-US" sz="1400" dirty="0" smtClean="0">
              <a:solidFill>
                <a:schemeClr val="accent2"/>
              </a:solidFill>
              <a:ea typeface="Roboto" panose="02000000000000000000" pitchFamily="2" charset="0"/>
            </a:endParaRPr>
          </a:p>
        </p:txBody>
      </p:sp>
      <p:sp>
        <p:nvSpPr>
          <p:cNvPr id="8" name="Content Placeholder 7"/>
          <p:cNvSpPr txBox="1">
            <a:spLocks/>
          </p:cNvSpPr>
          <p:nvPr/>
        </p:nvSpPr>
        <p:spPr>
          <a:xfrm>
            <a:off x="3279245" y="3282309"/>
            <a:ext cx="1672453" cy="41549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tx2"/>
                </a:solidFill>
                <a:ea typeface="Roboto" panose="02000000000000000000" pitchFamily="2" charset="0"/>
              </a:rPr>
              <a:t>activegan</a:t>
            </a:r>
            <a:endParaRPr lang="en-US" sz="1400" dirty="0" smtClean="0">
              <a:solidFill>
                <a:schemeClr val="tx2"/>
              </a:solidFill>
              <a:ea typeface="Roboto" panose="02000000000000000000" pitchFamily="2" charset="0"/>
            </a:endParaRPr>
          </a:p>
        </p:txBody>
      </p:sp>
      <p:sp>
        <p:nvSpPr>
          <p:cNvPr id="9" name="Content Placeholder 7"/>
          <p:cNvSpPr txBox="1">
            <a:spLocks/>
          </p:cNvSpPr>
          <p:nvPr/>
        </p:nvSpPr>
        <p:spPr>
          <a:xfrm>
            <a:off x="5287521" y="2365355"/>
            <a:ext cx="1672453" cy="41549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accent3"/>
                </a:solidFill>
                <a:ea typeface="Roboto" panose="02000000000000000000" pitchFamily="2" charset="0"/>
              </a:rPr>
              <a:t>3dpacific</a:t>
            </a:r>
            <a:endParaRPr lang="en-US" sz="1400" dirty="0" smtClean="0">
              <a:solidFill>
                <a:schemeClr val="accent3"/>
              </a:solidFill>
              <a:ea typeface="Roboto" panose="02000000000000000000" pitchFamily="2" charset="0"/>
            </a:endParaRPr>
          </a:p>
        </p:txBody>
      </p:sp>
      <p:sp>
        <p:nvSpPr>
          <p:cNvPr id="10" name="Content Placeholder 7"/>
          <p:cNvSpPr txBox="1">
            <a:spLocks/>
          </p:cNvSpPr>
          <p:nvPr/>
        </p:nvSpPr>
        <p:spPr>
          <a:xfrm>
            <a:off x="5287521" y="3282309"/>
            <a:ext cx="1672453" cy="41549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bg2"/>
                </a:solidFill>
                <a:ea typeface="Roboto" panose="02000000000000000000" pitchFamily="2" charset="0"/>
              </a:rPr>
              <a:t>graphicpolis</a:t>
            </a:r>
            <a:endParaRPr lang="en-US" sz="1400" dirty="0" smtClean="0">
              <a:solidFill>
                <a:schemeClr val="bg2"/>
              </a:solidFill>
              <a:ea typeface="Roboto" panose="02000000000000000000" pitchFamily="2" charset="0"/>
            </a:endParaRPr>
          </a:p>
        </p:txBody>
      </p:sp>
      <p:sp>
        <p:nvSpPr>
          <p:cNvPr id="11" name="Content Placeholder 7"/>
          <p:cNvSpPr txBox="1">
            <a:spLocks/>
          </p:cNvSpPr>
          <p:nvPr/>
        </p:nvSpPr>
        <p:spPr>
          <a:xfrm>
            <a:off x="7408375" y="2344536"/>
            <a:ext cx="1672453" cy="41549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accent4"/>
                </a:solidFill>
                <a:ea typeface="Roboto" panose="02000000000000000000" pitchFamily="2" charset="0"/>
              </a:rPr>
              <a:t>photoleaf</a:t>
            </a:r>
            <a:endParaRPr lang="en-US" sz="1400" dirty="0" smtClean="0">
              <a:solidFill>
                <a:schemeClr val="accent4"/>
              </a:solidFill>
              <a:ea typeface="Roboto" panose="02000000000000000000" pitchFamily="2" charset="0"/>
            </a:endParaRPr>
          </a:p>
        </p:txBody>
      </p:sp>
      <p:sp>
        <p:nvSpPr>
          <p:cNvPr id="12" name="Content Placeholder 7"/>
          <p:cNvSpPr txBox="1">
            <a:spLocks/>
          </p:cNvSpPr>
          <p:nvPr/>
        </p:nvSpPr>
        <p:spPr>
          <a:xfrm>
            <a:off x="7408375" y="3274369"/>
            <a:ext cx="1672453" cy="41549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accent1">
                    <a:lumMod val="75000"/>
                  </a:schemeClr>
                </a:solidFill>
                <a:ea typeface="Roboto" panose="02000000000000000000" pitchFamily="2" charset="0"/>
              </a:rPr>
              <a:t>videofive</a:t>
            </a:r>
            <a:endParaRPr lang="en-US" sz="1400" dirty="0" smtClean="0">
              <a:solidFill>
                <a:schemeClr val="accent1">
                  <a:lumMod val="75000"/>
                </a:schemeClr>
              </a:solidFill>
              <a:ea typeface="Roboto" panose="02000000000000000000" pitchFamily="2" charset="0"/>
            </a:endParaRPr>
          </a:p>
        </p:txBody>
      </p:sp>
      <p:sp>
        <p:nvSpPr>
          <p:cNvPr id="13" name="Content Placeholder 7"/>
          <p:cNvSpPr txBox="1">
            <a:spLocks/>
          </p:cNvSpPr>
          <p:nvPr/>
        </p:nvSpPr>
        <p:spPr>
          <a:xfrm>
            <a:off x="9282905" y="2365355"/>
            <a:ext cx="1672453" cy="41549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accent5"/>
                </a:solidFill>
                <a:ea typeface="Roboto" panose="02000000000000000000" pitchFamily="2" charset="0"/>
              </a:rPr>
              <a:t>themebedes</a:t>
            </a:r>
            <a:endParaRPr lang="en-US" sz="1400" dirty="0" smtClean="0">
              <a:solidFill>
                <a:schemeClr val="accent5"/>
              </a:solidFill>
              <a:ea typeface="Roboto" panose="02000000000000000000" pitchFamily="2" charset="0"/>
            </a:endParaRPr>
          </a:p>
        </p:txBody>
      </p:sp>
      <p:sp>
        <p:nvSpPr>
          <p:cNvPr id="14" name="Content Placeholder 7"/>
          <p:cNvSpPr txBox="1">
            <a:spLocks/>
          </p:cNvSpPr>
          <p:nvPr/>
        </p:nvSpPr>
        <p:spPr>
          <a:xfrm>
            <a:off x="9282905" y="3282309"/>
            <a:ext cx="1672453" cy="41549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accent2">
                    <a:lumMod val="75000"/>
                  </a:schemeClr>
                </a:solidFill>
                <a:ea typeface="Roboto" panose="02000000000000000000" pitchFamily="2" charset="0"/>
              </a:rPr>
              <a:t>cinemaart</a:t>
            </a:r>
            <a:endParaRPr lang="en-US" sz="1400" dirty="0" smtClean="0">
              <a:solidFill>
                <a:schemeClr val="accent2">
                  <a:lumMod val="75000"/>
                </a:schemeClr>
              </a:solidFill>
              <a:ea typeface="Roboto" panose="02000000000000000000" pitchFamily="2" charset="0"/>
            </a:endParaRPr>
          </a:p>
        </p:txBody>
      </p:sp>
      <p:sp>
        <p:nvSpPr>
          <p:cNvPr id="15" name="TextBox 14"/>
          <p:cNvSpPr txBox="1">
            <a:spLocks noChangeAspect="1"/>
          </p:cNvSpPr>
          <p:nvPr/>
        </p:nvSpPr>
        <p:spPr>
          <a:xfrm>
            <a:off x="9916384" y="2690007"/>
            <a:ext cx="443693" cy="830997"/>
          </a:xfrm>
          <a:prstGeom prst="rect">
            <a:avLst/>
          </a:prstGeom>
          <a:noFill/>
        </p:spPr>
        <p:txBody>
          <a:bodyPr wrap="square" rtlCol="0">
            <a:spAutoFit/>
          </a:bodyPr>
          <a:lstStyle/>
          <a:p>
            <a:pPr algn="ctr"/>
            <a:r>
              <a:rPr lang="id-ID" sz="4800" dirty="0">
                <a:solidFill>
                  <a:schemeClr val="bg1">
                    <a:lumMod val="50000"/>
                  </a:schemeClr>
                </a:solidFill>
                <a:latin typeface="FontAwesome" pitchFamily="2" charset="0"/>
              </a:rPr>
              <a:t></a:t>
            </a:r>
          </a:p>
        </p:txBody>
      </p:sp>
      <p:sp>
        <p:nvSpPr>
          <p:cNvPr id="16" name="TextBox 15"/>
          <p:cNvSpPr txBox="1">
            <a:spLocks noChangeAspect="1"/>
          </p:cNvSpPr>
          <p:nvPr/>
        </p:nvSpPr>
        <p:spPr>
          <a:xfrm>
            <a:off x="8053070" y="1752344"/>
            <a:ext cx="443693" cy="830997"/>
          </a:xfrm>
          <a:prstGeom prst="rect">
            <a:avLst/>
          </a:prstGeom>
          <a:noFill/>
        </p:spPr>
        <p:txBody>
          <a:bodyPr wrap="square" rtlCol="0">
            <a:spAutoFit/>
          </a:bodyPr>
          <a:lstStyle/>
          <a:p>
            <a:pPr algn="ctr"/>
            <a:r>
              <a:rPr lang="id-ID" sz="4800" dirty="0">
                <a:solidFill>
                  <a:schemeClr val="bg1">
                    <a:lumMod val="50000"/>
                  </a:schemeClr>
                </a:solidFill>
                <a:latin typeface="FontAwesome" pitchFamily="2" charset="0"/>
              </a:rPr>
              <a:t></a:t>
            </a:r>
          </a:p>
        </p:txBody>
      </p:sp>
      <p:sp>
        <p:nvSpPr>
          <p:cNvPr id="17" name="TextBox 16"/>
          <p:cNvSpPr txBox="1">
            <a:spLocks noChangeAspect="1"/>
          </p:cNvSpPr>
          <p:nvPr/>
        </p:nvSpPr>
        <p:spPr>
          <a:xfrm>
            <a:off x="1743976" y="1708802"/>
            <a:ext cx="443693" cy="830997"/>
          </a:xfrm>
          <a:prstGeom prst="rect">
            <a:avLst/>
          </a:prstGeom>
          <a:noFill/>
        </p:spPr>
        <p:txBody>
          <a:bodyPr wrap="square" rtlCol="0">
            <a:spAutoFit/>
          </a:bodyPr>
          <a:lstStyle/>
          <a:p>
            <a:pPr algn="ctr"/>
            <a:r>
              <a:rPr lang="id-ID" sz="4800" dirty="0">
                <a:solidFill>
                  <a:schemeClr val="bg1">
                    <a:lumMod val="50000"/>
                  </a:schemeClr>
                </a:solidFill>
                <a:latin typeface="FontAwesome" pitchFamily="2" charset="0"/>
              </a:rPr>
              <a:t></a:t>
            </a:r>
          </a:p>
        </p:txBody>
      </p:sp>
      <p:sp>
        <p:nvSpPr>
          <p:cNvPr id="18" name="TextBox 17"/>
          <p:cNvSpPr txBox="1">
            <a:spLocks noChangeAspect="1"/>
          </p:cNvSpPr>
          <p:nvPr/>
        </p:nvSpPr>
        <p:spPr>
          <a:xfrm>
            <a:off x="3917031" y="1708802"/>
            <a:ext cx="443693" cy="830997"/>
          </a:xfrm>
          <a:prstGeom prst="rect">
            <a:avLst/>
          </a:prstGeom>
          <a:noFill/>
        </p:spPr>
        <p:txBody>
          <a:bodyPr wrap="square" rtlCol="0">
            <a:spAutoFit/>
          </a:bodyPr>
          <a:lstStyle/>
          <a:p>
            <a:pPr algn="ctr"/>
            <a:r>
              <a:rPr lang="id-ID" sz="4800" dirty="0">
                <a:solidFill>
                  <a:schemeClr val="bg1">
                    <a:lumMod val="50000"/>
                  </a:schemeClr>
                </a:solidFill>
                <a:latin typeface="FontAwesome" pitchFamily="2" charset="0"/>
              </a:rPr>
              <a:t></a:t>
            </a:r>
          </a:p>
        </p:txBody>
      </p:sp>
      <p:sp>
        <p:nvSpPr>
          <p:cNvPr id="19" name="TextBox 18"/>
          <p:cNvSpPr txBox="1">
            <a:spLocks noChangeAspect="1"/>
          </p:cNvSpPr>
          <p:nvPr/>
        </p:nvSpPr>
        <p:spPr>
          <a:xfrm>
            <a:off x="5927286" y="1752344"/>
            <a:ext cx="443693" cy="830997"/>
          </a:xfrm>
          <a:prstGeom prst="rect">
            <a:avLst/>
          </a:prstGeom>
          <a:noFill/>
        </p:spPr>
        <p:txBody>
          <a:bodyPr wrap="square" rtlCol="0">
            <a:spAutoFit/>
          </a:bodyPr>
          <a:lstStyle/>
          <a:p>
            <a:pPr algn="ctr"/>
            <a:r>
              <a:rPr lang="id-ID" sz="4800" dirty="0">
                <a:solidFill>
                  <a:schemeClr val="bg1">
                    <a:lumMod val="50000"/>
                  </a:schemeClr>
                </a:solidFill>
                <a:latin typeface="FontAwesome" pitchFamily="2" charset="0"/>
              </a:rPr>
              <a:t></a:t>
            </a:r>
          </a:p>
        </p:txBody>
      </p:sp>
      <p:sp>
        <p:nvSpPr>
          <p:cNvPr id="20" name="TextBox 19"/>
          <p:cNvSpPr txBox="1">
            <a:spLocks noChangeAspect="1"/>
          </p:cNvSpPr>
          <p:nvPr/>
        </p:nvSpPr>
        <p:spPr>
          <a:xfrm>
            <a:off x="9916385" y="1778921"/>
            <a:ext cx="443693" cy="830997"/>
          </a:xfrm>
          <a:prstGeom prst="rect">
            <a:avLst/>
          </a:prstGeom>
          <a:noFill/>
        </p:spPr>
        <p:txBody>
          <a:bodyPr wrap="square" rtlCol="0">
            <a:spAutoFit/>
          </a:bodyPr>
          <a:lstStyle/>
          <a:p>
            <a:pPr algn="ctr"/>
            <a:r>
              <a:rPr lang="id-ID" sz="4800" dirty="0">
                <a:solidFill>
                  <a:schemeClr val="bg1">
                    <a:lumMod val="50000"/>
                  </a:schemeClr>
                </a:solidFill>
                <a:latin typeface="FontAwesome" pitchFamily="2" charset="0"/>
              </a:rPr>
              <a:t></a:t>
            </a:r>
          </a:p>
        </p:txBody>
      </p:sp>
      <p:sp>
        <p:nvSpPr>
          <p:cNvPr id="21" name="TextBox 20"/>
          <p:cNvSpPr txBox="1">
            <a:spLocks noChangeAspect="1"/>
          </p:cNvSpPr>
          <p:nvPr/>
        </p:nvSpPr>
        <p:spPr>
          <a:xfrm>
            <a:off x="1743976" y="2631951"/>
            <a:ext cx="443693" cy="830997"/>
          </a:xfrm>
          <a:prstGeom prst="rect">
            <a:avLst/>
          </a:prstGeom>
          <a:noFill/>
        </p:spPr>
        <p:txBody>
          <a:bodyPr wrap="square" rtlCol="0">
            <a:spAutoFit/>
          </a:bodyPr>
          <a:lstStyle/>
          <a:p>
            <a:pPr algn="ctr"/>
            <a:r>
              <a:rPr lang="id-ID" sz="4800" dirty="0">
                <a:solidFill>
                  <a:schemeClr val="bg1">
                    <a:lumMod val="50000"/>
                  </a:schemeClr>
                </a:solidFill>
                <a:latin typeface="FontAwesome" pitchFamily="2" charset="0"/>
              </a:rPr>
              <a:t></a:t>
            </a:r>
          </a:p>
        </p:txBody>
      </p:sp>
      <p:sp>
        <p:nvSpPr>
          <p:cNvPr id="22" name="TextBox 21"/>
          <p:cNvSpPr txBox="1">
            <a:spLocks noChangeAspect="1"/>
          </p:cNvSpPr>
          <p:nvPr/>
        </p:nvSpPr>
        <p:spPr>
          <a:xfrm>
            <a:off x="3918702" y="2632958"/>
            <a:ext cx="443693" cy="830997"/>
          </a:xfrm>
          <a:prstGeom prst="rect">
            <a:avLst/>
          </a:prstGeom>
          <a:noFill/>
        </p:spPr>
        <p:txBody>
          <a:bodyPr wrap="square" rtlCol="0">
            <a:spAutoFit/>
          </a:bodyPr>
          <a:lstStyle/>
          <a:p>
            <a:pPr algn="ctr"/>
            <a:r>
              <a:rPr lang="id-ID" sz="4800" dirty="0">
                <a:solidFill>
                  <a:schemeClr val="bg1">
                    <a:lumMod val="50000"/>
                  </a:schemeClr>
                </a:solidFill>
                <a:latin typeface="FontAwesome" pitchFamily="2" charset="0"/>
              </a:rPr>
              <a:t></a:t>
            </a:r>
          </a:p>
        </p:txBody>
      </p:sp>
      <p:sp>
        <p:nvSpPr>
          <p:cNvPr id="23" name="TextBox 22"/>
          <p:cNvSpPr txBox="1">
            <a:spLocks noChangeAspect="1"/>
          </p:cNvSpPr>
          <p:nvPr/>
        </p:nvSpPr>
        <p:spPr>
          <a:xfrm>
            <a:off x="5927286" y="2675493"/>
            <a:ext cx="443693" cy="830997"/>
          </a:xfrm>
          <a:prstGeom prst="rect">
            <a:avLst/>
          </a:prstGeom>
          <a:noFill/>
        </p:spPr>
        <p:txBody>
          <a:bodyPr wrap="square" rtlCol="0">
            <a:spAutoFit/>
          </a:bodyPr>
          <a:lstStyle/>
          <a:p>
            <a:pPr algn="ctr"/>
            <a:r>
              <a:rPr lang="id-ID" sz="4800" dirty="0">
                <a:solidFill>
                  <a:schemeClr val="bg1">
                    <a:lumMod val="50000"/>
                  </a:schemeClr>
                </a:solidFill>
                <a:latin typeface="FontAwesome" pitchFamily="2" charset="0"/>
              </a:rPr>
              <a:t></a:t>
            </a:r>
          </a:p>
        </p:txBody>
      </p:sp>
      <p:sp>
        <p:nvSpPr>
          <p:cNvPr id="24" name="TextBox 23"/>
          <p:cNvSpPr txBox="1">
            <a:spLocks noChangeAspect="1"/>
          </p:cNvSpPr>
          <p:nvPr/>
        </p:nvSpPr>
        <p:spPr>
          <a:xfrm>
            <a:off x="8053070" y="2675493"/>
            <a:ext cx="443693" cy="830997"/>
          </a:xfrm>
          <a:prstGeom prst="rect">
            <a:avLst/>
          </a:prstGeom>
          <a:noFill/>
        </p:spPr>
        <p:txBody>
          <a:bodyPr wrap="square" rtlCol="0">
            <a:spAutoFit/>
          </a:bodyPr>
          <a:lstStyle/>
          <a:p>
            <a:pPr algn="ctr"/>
            <a:r>
              <a:rPr lang="id-ID" sz="4800" dirty="0">
                <a:solidFill>
                  <a:schemeClr val="bg1">
                    <a:lumMod val="50000"/>
                  </a:schemeClr>
                </a:solidFill>
                <a:latin typeface="FontAwesome" pitchFamily="2" charset="0"/>
              </a:rPr>
              <a:t></a:t>
            </a:r>
          </a:p>
        </p:txBody>
      </p:sp>
      <p:sp>
        <p:nvSpPr>
          <p:cNvPr id="25" name="Content Placeholder 7"/>
          <p:cNvSpPr txBox="1">
            <a:spLocks/>
          </p:cNvSpPr>
          <p:nvPr/>
        </p:nvSpPr>
        <p:spPr>
          <a:xfrm>
            <a:off x="1097635" y="4229109"/>
            <a:ext cx="1672453" cy="382092"/>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accent3">
                    <a:lumMod val="75000"/>
                  </a:schemeClr>
                </a:solidFill>
                <a:ea typeface="Roboto" panose="02000000000000000000" pitchFamily="2" charset="0"/>
              </a:rPr>
              <a:t>kudajingkrax</a:t>
            </a:r>
            <a:endParaRPr lang="en-US" sz="1400" dirty="0" smtClean="0">
              <a:solidFill>
                <a:schemeClr val="accent3">
                  <a:lumMod val="75000"/>
                </a:schemeClr>
              </a:solidFill>
              <a:ea typeface="Roboto" panose="02000000000000000000" pitchFamily="2" charset="0"/>
            </a:endParaRPr>
          </a:p>
        </p:txBody>
      </p:sp>
      <p:sp>
        <p:nvSpPr>
          <p:cNvPr id="26" name="Content Placeholder 7"/>
          <p:cNvSpPr txBox="1">
            <a:spLocks/>
          </p:cNvSpPr>
          <p:nvPr/>
        </p:nvSpPr>
        <p:spPr>
          <a:xfrm>
            <a:off x="1097635" y="5103859"/>
            <a:ext cx="1672453" cy="382092"/>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bg2">
                    <a:lumMod val="75000"/>
                  </a:schemeClr>
                </a:solidFill>
                <a:ea typeface="Roboto" panose="02000000000000000000" pitchFamily="2" charset="0"/>
              </a:rPr>
              <a:t>sodelot</a:t>
            </a:r>
            <a:endParaRPr lang="en-US" sz="1400" dirty="0" smtClean="0">
              <a:solidFill>
                <a:schemeClr val="bg2">
                  <a:lumMod val="75000"/>
                </a:schemeClr>
              </a:solidFill>
              <a:ea typeface="Roboto" panose="02000000000000000000" pitchFamily="2" charset="0"/>
            </a:endParaRPr>
          </a:p>
        </p:txBody>
      </p:sp>
      <p:sp>
        <p:nvSpPr>
          <p:cNvPr id="27" name="Content Placeholder 7"/>
          <p:cNvSpPr txBox="1">
            <a:spLocks/>
          </p:cNvSpPr>
          <p:nvPr/>
        </p:nvSpPr>
        <p:spPr>
          <a:xfrm>
            <a:off x="3271991" y="4186905"/>
            <a:ext cx="1672453" cy="382092"/>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accent4">
                    <a:lumMod val="75000"/>
                  </a:schemeClr>
                </a:solidFill>
                <a:ea typeface="Roboto" panose="02000000000000000000" pitchFamily="2" charset="0"/>
              </a:rPr>
              <a:t>tivipagi</a:t>
            </a:r>
            <a:endParaRPr lang="en-US" sz="1400" dirty="0" smtClean="0">
              <a:solidFill>
                <a:schemeClr val="accent4">
                  <a:lumMod val="75000"/>
                </a:schemeClr>
              </a:solidFill>
              <a:ea typeface="Roboto" panose="02000000000000000000" pitchFamily="2" charset="0"/>
            </a:endParaRPr>
          </a:p>
        </p:txBody>
      </p:sp>
      <p:sp>
        <p:nvSpPr>
          <p:cNvPr id="28" name="Content Placeholder 7"/>
          <p:cNvSpPr txBox="1">
            <a:spLocks/>
          </p:cNvSpPr>
          <p:nvPr/>
        </p:nvSpPr>
        <p:spPr>
          <a:xfrm>
            <a:off x="3271991" y="5103859"/>
            <a:ext cx="1672453" cy="382092"/>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accent1">
                    <a:lumMod val="75000"/>
                  </a:schemeClr>
                </a:solidFill>
                <a:ea typeface="Roboto" panose="02000000000000000000" pitchFamily="2" charset="0"/>
              </a:rPr>
              <a:t>shootingculi</a:t>
            </a:r>
            <a:endParaRPr lang="en-US" sz="1400" dirty="0" smtClean="0">
              <a:solidFill>
                <a:schemeClr val="accent1">
                  <a:lumMod val="75000"/>
                </a:schemeClr>
              </a:solidFill>
              <a:ea typeface="Roboto" panose="02000000000000000000" pitchFamily="2" charset="0"/>
            </a:endParaRPr>
          </a:p>
        </p:txBody>
      </p:sp>
      <p:sp>
        <p:nvSpPr>
          <p:cNvPr id="29" name="Content Placeholder 7"/>
          <p:cNvSpPr txBox="1">
            <a:spLocks/>
          </p:cNvSpPr>
          <p:nvPr/>
        </p:nvSpPr>
        <p:spPr>
          <a:xfrm>
            <a:off x="5280267" y="4186905"/>
            <a:ext cx="1672453" cy="41549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accent5">
                    <a:lumMod val="75000"/>
                  </a:schemeClr>
                </a:solidFill>
                <a:ea typeface="Roboto" panose="02000000000000000000" pitchFamily="2" charset="0"/>
              </a:rPr>
              <a:t>sumpelkuping</a:t>
            </a:r>
            <a:endParaRPr lang="en-US" sz="1400" dirty="0" smtClean="0">
              <a:solidFill>
                <a:schemeClr val="accent5">
                  <a:lumMod val="75000"/>
                </a:schemeClr>
              </a:solidFill>
              <a:ea typeface="Roboto" panose="02000000000000000000" pitchFamily="2" charset="0"/>
            </a:endParaRPr>
          </a:p>
        </p:txBody>
      </p:sp>
      <p:sp>
        <p:nvSpPr>
          <p:cNvPr id="30" name="Content Placeholder 7"/>
          <p:cNvSpPr txBox="1">
            <a:spLocks/>
          </p:cNvSpPr>
          <p:nvPr/>
        </p:nvSpPr>
        <p:spPr>
          <a:xfrm>
            <a:off x="5280267" y="5103859"/>
            <a:ext cx="1672453" cy="382092"/>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accent4">
                    <a:lumMod val="50000"/>
                  </a:schemeClr>
                </a:solidFill>
                <a:ea typeface="Roboto" panose="02000000000000000000" pitchFamily="2" charset="0"/>
              </a:rPr>
              <a:t>ontelpeet</a:t>
            </a:r>
            <a:endParaRPr lang="en-US" sz="1400" dirty="0" smtClean="0">
              <a:solidFill>
                <a:schemeClr val="accent4">
                  <a:lumMod val="50000"/>
                </a:schemeClr>
              </a:solidFill>
              <a:ea typeface="Roboto" panose="02000000000000000000" pitchFamily="2" charset="0"/>
            </a:endParaRPr>
          </a:p>
        </p:txBody>
      </p:sp>
      <p:sp>
        <p:nvSpPr>
          <p:cNvPr id="31" name="Content Placeholder 7"/>
          <p:cNvSpPr txBox="1">
            <a:spLocks/>
          </p:cNvSpPr>
          <p:nvPr/>
        </p:nvSpPr>
        <p:spPr>
          <a:xfrm>
            <a:off x="7401121" y="4166086"/>
            <a:ext cx="1672453" cy="382092"/>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accent6">
                    <a:lumMod val="75000"/>
                  </a:schemeClr>
                </a:solidFill>
                <a:ea typeface="Roboto" panose="02000000000000000000" pitchFamily="2" charset="0"/>
              </a:rPr>
              <a:t>musicsore</a:t>
            </a:r>
            <a:endParaRPr lang="en-US" sz="1400" dirty="0" smtClean="0">
              <a:solidFill>
                <a:schemeClr val="accent6">
                  <a:lumMod val="75000"/>
                </a:schemeClr>
              </a:solidFill>
              <a:ea typeface="Roboto" panose="02000000000000000000" pitchFamily="2" charset="0"/>
            </a:endParaRPr>
          </a:p>
        </p:txBody>
      </p:sp>
      <p:sp>
        <p:nvSpPr>
          <p:cNvPr id="32" name="Content Placeholder 7"/>
          <p:cNvSpPr txBox="1">
            <a:spLocks/>
          </p:cNvSpPr>
          <p:nvPr/>
        </p:nvSpPr>
        <p:spPr>
          <a:xfrm>
            <a:off x="7401121" y="5095919"/>
            <a:ext cx="1672453" cy="382092"/>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tx2">
                    <a:lumMod val="90000"/>
                    <a:lumOff val="10000"/>
                  </a:schemeClr>
                </a:solidFill>
                <a:ea typeface="Roboto" panose="02000000000000000000" pitchFamily="2" charset="0"/>
              </a:rPr>
              <a:t>dowodowo</a:t>
            </a:r>
            <a:endParaRPr lang="en-US" sz="1400" dirty="0" smtClean="0">
              <a:solidFill>
                <a:schemeClr val="tx2">
                  <a:lumMod val="90000"/>
                  <a:lumOff val="10000"/>
                </a:schemeClr>
              </a:solidFill>
              <a:ea typeface="Roboto" panose="02000000000000000000" pitchFamily="2" charset="0"/>
            </a:endParaRPr>
          </a:p>
        </p:txBody>
      </p:sp>
      <p:sp>
        <p:nvSpPr>
          <p:cNvPr id="33" name="Content Placeholder 7"/>
          <p:cNvSpPr txBox="1">
            <a:spLocks/>
          </p:cNvSpPr>
          <p:nvPr/>
        </p:nvSpPr>
        <p:spPr>
          <a:xfrm>
            <a:off x="9275651" y="4186905"/>
            <a:ext cx="1672453" cy="382092"/>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tx2">
                    <a:lumMod val="75000"/>
                    <a:lumOff val="25000"/>
                  </a:schemeClr>
                </a:solidFill>
                <a:ea typeface="Roboto" panose="02000000000000000000" pitchFamily="2" charset="0"/>
              </a:rPr>
              <a:t>beritamalam</a:t>
            </a:r>
            <a:endParaRPr lang="en-US" sz="1400" dirty="0" smtClean="0">
              <a:solidFill>
                <a:schemeClr val="tx2">
                  <a:lumMod val="75000"/>
                  <a:lumOff val="25000"/>
                </a:schemeClr>
              </a:solidFill>
              <a:ea typeface="Roboto" panose="02000000000000000000" pitchFamily="2" charset="0"/>
            </a:endParaRPr>
          </a:p>
        </p:txBody>
      </p:sp>
      <p:sp>
        <p:nvSpPr>
          <p:cNvPr id="34" name="Content Placeholder 7"/>
          <p:cNvSpPr txBox="1">
            <a:spLocks/>
          </p:cNvSpPr>
          <p:nvPr/>
        </p:nvSpPr>
        <p:spPr>
          <a:xfrm>
            <a:off x="9275651" y="5103859"/>
            <a:ext cx="1672453" cy="382092"/>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1400" dirty="0" smtClean="0">
                <a:solidFill>
                  <a:schemeClr val="accent3">
                    <a:lumMod val="60000"/>
                    <a:lumOff val="40000"/>
                  </a:schemeClr>
                </a:solidFill>
                <a:ea typeface="Roboto" panose="02000000000000000000" pitchFamily="2" charset="0"/>
              </a:rPr>
              <a:t>gemboox</a:t>
            </a:r>
            <a:endParaRPr lang="en-US" sz="1400" dirty="0" smtClean="0">
              <a:solidFill>
                <a:schemeClr val="accent3">
                  <a:lumMod val="60000"/>
                  <a:lumOff val="40000"/>
                </a:schemeClr>
              </a:solidFill>
              <a:ea typeface="Roboto" panose="02000000000000000000" pitchFamily="2" charset="0"/>
            </a:endParaRPr>
          </a:p>
        </p:txBody>
      </p:sp>
      <p:sp>
        <p:nvSpPr>
          <p:cNvPr id="35" name="TextBox 34"/>
          <p:cNvSpPr txBox="1">
            <a:spLocks noChangeAspect="1"/>
          </p:cNvSpPr>
          <p:nvPr/>
        </p:nvSpPr>
        <p:spPr>
          <a:xfrm>
            <a:off x="9909130" y="4438988"/>
            <a:ext cx="443693" cy="923330"/>
          </a:xfrm>
          <a:prstGeom prst="rect">
            <a:avLst/>
          </a:prstGeom>
          <a:noFill/>
        </p:spPr>
        <p:txBody>
          <a:bodyPr wrap="square" rtlCol="0">
            <a:spAutoFit/>
          </a:bodyPr>
          <a:lstStyle/>
          <a:p>
            <a:pPr algn="ctr"/>
            <a:r>
              <a:rPr lang="id-ID" sz="5400" dirty="0">
                <a:solidFill>
                  <a:schemeClr val="bg1">
                    <a:lumMod val="50000"/>
                  </a:schemeClr>
                </a:solidFill>
                <a:latin typeface="Sosa" pitchFamily="2" charset="0"/>
              </a:rPr>
              <a:t>ê</a:t>
            </a:r>
            <a:endParaRPr lang="id-ID" sz="5400" dirty="0">
              <a:solidFill>
                <a:schemeClr val="bg1">
                  <a:lumMod val="50000"/>
                </a:schemeClr>
              </a:solidFill>
              <a:latin typeface="FontAwesome" pitchFamily="2" charset="0"/>
            </a:endParaRPr>
          </a:p>
        </p:txBody>
      </p:sp>
      <p:sp>
        <p:nvSpPr>
          <p:cNvPr id="36" name="TextBox 35"/>
          <p:cNvSpPr txBox="1">
            <a:spLocks noChangeAspect="1"/>
          </p:cNvSpPr>
          <p:nvPr/>
        </p:nvSpPr>
        <p:spPr>
          <a:xfrm>
            <a:off x="8031302" y="3530353"/>
            <a:ext cx="443693" cy="923330"/>
          </a:xfrm>
          <a:prstGeom prst="rect">
            <a:avLst/>
          </a:prstGeom>
          <a:noFill/>
        </p:spPr>
        <p:txBody>
          <a:bodyPr wrap="square" rtlCol="0">
            <a:spAutoFit/>
          </a:bodyPr>
          <a:lstStyle/>
          <a:p>
            <a:pPr algn="ctr"/>
            <a:r>
              <a:rPr lang="id-ID" sz="5400" dirty="0">
                <a:solidFill>
                  <a:schemeClr val="bg1">
                    <a:lumMod val="50000"/>
                  </a:schemeClr>
                </a:solidFill>
                <a:latin typeface="Sosa" pitchFamily="2" charset="0"/>
              </a:rPr>
              <a:t>&lt;</a:t>
            </a:r>
            <a:endParaRPr lang="id-ID" sz="5400" dirty="0">
              <a:solidFill>
                <a:schemeClr val="bg1">
                  <a:lumMod val="50000"/>
                </a:schemeClr>
              </a:solidFill>
              <a:latin typeface="FontAwesome" pitchFamily="2" charset="0"/>
            </a:endParaRPr>
          </a:p>
        </p:txBody>
      </p:sp>
      <p:sp>
        <p:nvSpPr>
          <p:cNvPr id="37" name="TextBox 36"/>
          <p:cNvSpPr txBox="1">
            <a:spLocks noChangeAspect="1"/>
          </p:cNvSpPr>
          <p:nvPr/>
        </p:nvSpPr>
        <p:spPr>
          <a:xfrm>
            <a:off x="1736722" y="3530353"/>
            <a:ext cx="443693" cy="923330"/>
          </a:xfrm>
          <a:prstGeom prst="rect">
            <a:avLst/>
          </a:prstGeom>
          <a:noFill/>
        </p:spPr>
        <p:txBody>
          <a:bodyPr wrap="square" rtlCol="0">
            <a:spAutoFit/>
          </a:bodyPr>
          <a:lstStyle/>
          <a:p>
            <a:pPr algn="ctr"/>
            <a:r>
              <a:rPr lang="id-ID" sz="5400" dirty="0">
                <a:solidFill>
                  <a:schemeClr val="bg1">
                    <a:lumMod val="50000"/>
                  </a:schemeClr>
                </a:solidFill>
                <a:latin typeface="Sosa" pitchFamily="2" charset="0"/>
              </a:rPr>
              <a:t>Z</a:t>
            </a:r>
            <a:endParaRPr lang="id-ID" sz="5400" dirty="0">
              <a:solidFill>
                <a:schemeClr val="bg1">
                  <a:lumMod val="50000"/>
                </a:schemeClr>
              </a:solidFill>
              <a:latin typeface="FontAwesome" pitchFamily="2" charset="0"/>
            </a:endParaRPr>
          </a:p>
        </p:txBody>
      </p:sp>
      <p:sp>
        <p:nvSpPr>
          <p:cNvPr id="38" name="TextBox 37"/>
          <p:cNvSpPr txBox="1">
            <a:spLocks noChangeAspect="1"/>
          </p:cNvSpPr>
          <p:nvPr/>
        </p:nvSpPr>
        <p:spPr>
          <a:xfrm>
            <a:off x="3909777" y="3530353"/>
            <a:ext cx="443693" cy="923330"/>
          </a:xfrm>
          <a:prstGeom prst="rect">
            <a:avLst/>
          </a:prstGeom>
          <a:noFill/>
        </p:spPr>
        <p:txBody>
          <a:bodyPr wrap="square" rtlCol="0">
            <a:spAutoFit/>
          </a:bodyPr>
          <a:lstStyle/>
          <a:p>
            <a:pPr algn="ctr"/>
            <a:r>
              <a:rPr lang="id-ID" sz="5400" dirty="0">
                <a:solidFill>
                  <a:schemeClr val="bg1">
                    <a:lumMod val="50000"/>
                  </a:schemeClr>
                </a:solidFill>
                <a:latin typeface="Sosa" pitchFamily="2" charset="0"/>
              </a:rPr>
              <a:t>:</a:t>
            </a:r>
            <a:endParaRPr lang="id-ID" sz="5400" dirty="0">
              <a:solidFill>
                <a:schemeClr val="bg1">
                  <a:lumMod val="50000"/>
                </a:schemeClr>
              </a:solidFill>
              <a:latin typeface="FontAwesome" pitchFamily="2" charset="0"/>
            </a:endParaRPr>
          </a:p>
        </p:txBody>
      </p:sp>
      <p:sp>
        <p:nvSpPr>
          <p:cNvPr id="39" name="TextBox 38"/>
          <p:cNvSpPr txBox="1">
            <a:spLocks noChangeAspect="1"/>
          </p:cNvSpPr>
          <p:nvPr/>
        </p:nvSpPr>
        <p:spPr>
          <a:xfrm>
            <a:off x="5905518" y="3573894"/>
            <a:ext cx="443693" cy="830997"/>
          </a:xfrm>
          <a:prstGeom prst="rect">
            <a:avLst/>
          </a:prstGeom>
          <a:noFill/>
        </p:spPr>
        <p:txBody>
          <a:bodyPr wrap="square" rtlCol="0">
            <a:spAutoFit/>
          </a:bodyPr>
          <a:lstStyle/>
          <a:p>
            <a:pPr algn="ctr"/>
            <a:r>
              <a:rPr lang="id-ID" sz="4800" dirty="0">
                <a:solidFill>
                  <a:schemeClr val="bg1">
                    <a:lumMod val="50000"/>
                  </a:schemeClr>
                </a:solidFill>
                <a:latin typeface="Sosa" pitchFamily="2" charset="0"/>
              </a:rPr>
              <a:t>0</a:t>
            </a:r>
            <a:endParaRPr lang="id-ID" sz="4800" dirty="0">
              <a:solidFill>
                <a:schemeClr val="bg1">
                  <a:lumMod val="50000"/>
                </a:schemeClr>
              </a:solidFill>
              <a:latin typeface="FontAwesome" pitchFamily="2" charset="0"/>
            </a:endParaRPr>
          </a:p>
        </p:txBody>
      </p:sp>
      <p:sp>
        <p:nvSpPr>
          <p:cNvPr id="40" name="TextBox 39"/>
          <p:cNvSpPr txBox="1">
            <a:spLocks noChangeAspect="1"/>
          </p:cNvSpPr>
          <p:nvPr/>
        </p:nvSpPr>
        <p:spPr>
          <a:xfrm>
            <a:off x="9894617" y="3455332"/>
            <a:ext cx="443693" cy="923330"/>
          </a:xfrm>
          <a:prstGeom prst="rect">
            <a:avLst/>
          </a:prstGeom>
          <a:noFill/>
        </p:spPr>
        <p:txBody>
          <a:bodyPr wrap="square" rtlCol="0">
            <a:spAutoFit/>
          </a:bodyPr>
          <a:lstStyle/>
          <a:p>
            <a:pPr algn="ctr"/>
            <a:r>
              <a:rPr lang="id-ID" sz="5400" dirty="0">
                <a:solidFill>
                  <a:schemeClr val="bg1">
                    <a:lumMod val="50000"/>
                  </a:schemeClr>
                </a:solidFill>
                <a:latin typeface="Sosa" pitchFamily="2" charset="0"/>
              </a:rPr>
              <a:t>n</a:t>
            </a:r>
            <a:endParaRPr lang="id-ID" sz="5400" dirty="0">
              <a:solidFill>
                <a:schemeClr val="bg1">
                  <a:lumMod val="50000"/>
                </a:schemeClr>
              </a:solidFill>
              <a:latin typeface="FontAwesome" pitchFamily="2" charset="0"/>
            </a:endParaRPr>
          </a:p>
        </p:txBody>
      </p:sp>
      <p:sp>
        <p:nvSpPr>
          <p:cNvPr id="41" name="TextBox 40"/>
          <p:cNvSpPr txBox="1">
            <a:spLocks noChangeAspect="1"/>
          </p:cNvSpPr>
          <p:nvPr/>
        </p:nvSpPr>
        <p:spPr>
          <a:xfrm>
            <a:off x="1707694" y="4482530"/>
            <a:ext cx="443693" cy="923330"/>
          </a:xfrm>
          <a:prstGeom prst="rect">
            <a:avLst/>
          </a:prstGeom>
          <a:noFill/>
        </p:spPr>
        <p:txBody>
          <a:bodyPr wrap="square" rtlCol="0">
            <a:spAutoFit/>
          </a:bodyPr>
          <a:lstStyle/>
          <a:p>
            <a:pPr algn="ctr"/>
            <a:r>
              <a:rPr lang="id-ID" sz="5400" dirty="0">
                <a:solidFill>
                  <a:schemeClr val="bg1">
                    <a:lumMod val="50000"/>
                  </a:schemeClr>
                </a:solidFill>
                <a:latin typeface="Sosa" pitchFamily="2" charset="0"/>
              </a:rPr>
              <a:t>`</a:t>
            </a:r>
            <a:endParaRPr lang="id-ID" sz="5400" dirty="0">
              <a:solidFill>
                <a:schemeClr val="bg1">
                  <a:lumMod val="50000"/>
                </a:schemeClr>
              </a:solidFill>
              <a:latin typeface="FontAwesome" pitchFamily="2" charset="0"/>
            </a:endParaRPr>
          </a:p>
        </p:txBody>
      </p:sp>
      <p:sp>
        <p:nvSpPr>
          <p:cNvPr id="42" name="TextBox 41"/>
          <p:cNvSpPr txBox="1">
            <a:spLocks noChangeAspect="1"/>
          </p:cNvSpPr>
          <p:nvPr/>
        </p:nvSpPr>
        <p:spPr>
          <a:xfrm>
            <a:off x="3882420" y="4425480"/>
            <a:ext cx="443693" cy="1015663"/>
          </a:xfrm>
          <a:prstGeom prst="rect">
            <a:avLst/>
          </a:prstGeom>
          <a:noFill/>
        </p:spPr>
        <p:txBody>
          <a:bodyPr wrap="square" rtlCol="0">
            <a:spAutoFit/>
          </a:bodyPr>
          <a:lstStyle/>
          <a:p>
            <a:pPr algn="ctr"/>
            <a:r>
              <a:rPr lang="id-ID" sz="6000" dirty="0">
                <a:solidFill>
                  <a:schemeClr val="bg1">
                    <a:lumMod val="50000"/>
                  </a:schemeClr>
                </a:solidFill>
                <a:latin typeface="Sosa" pitchFamily="2" charset="0"/>
              </a:rPr>
              <a:t>2</a:t>
            </a:r>
            <a:endParaRPr lang="id-ID" sz="6000" dirty="0">
              <a:solidFill>
                <a:schemeClr val="bg1">
                  <a:lumMod val="50000"/>
                </a:schemeClr>
              </a:solidFill>
              <a:latin typeface="FontAwesome" pitchFamily="2" charset="0"/>
            </a:endParaRPr>
          </a:p>
        </p:txBody>
      </p:sp>
      <p:sp>
        <p:nvSpPr>
          <p:cNvPr id="43" name="TextBox 42"/>
          <p:cNvSpPr txBox="1">
            <a:spLocks noChangeAspect="1"/>
          </p:cNvSpPr>
          <p:nvPr/>
        </p:nvSpPr>
        <p:spPr>
          <a:xfrm>
            <a:off x="5920032" y="4497044"/>
            <a:ext cx="443693" cy="923330"/>
          </a:xfrm>
          <a:prstGeom prst="rect">
            <a:avLst/>
          </a:prstGeom>
          <a:noFill/>
        </p:spPr>
        <p:txBody>
          <a:bodyPr wrap="square" rtlCol="0">
            <a:spAutoFit/>
          </a:bodyPr>
          <a:lstStyle/>
          <a:p>
            <a:pPr algn="ctr"/>
            <a:r>
              <a:rPr lang="id-ID" sz="5400" dirty="0">
                <a:solidFill>
                  <a:schemeClr val="bg1">
                    <a:lumMod val="50000"/>
                  </a:schemeClr>
                </a:solidFill>
                <a:latin typeface="Sosa" pitchFamily="2" charset="0"/>
              </a:rPr>
              <a:t>L</a:t>
            </a:r>
            <a:endParaRPr lang="id-ID" sz="5400" dirty="0">
              <a:solidFill>
                <a:schemeClr val="bg1">
                  <a:lumMod val="50000"/>
                </a:schemeClr>
              </a:solidFill>
              <a:latin typeface="FontAwesome" pitchFamily="2" charset="0"/>
            </a:endParaRPr>
          </a:p>
        </p:txBody>
      </p:sp>
      <p:sp>
        <p:nvSpPr>
          <p:cNvPr id="44" name="TextBox 43"/>
          <p:cNvSpPr txBox="1">
            <a:spLocks noChangeAspect="1"/>
          </p:cNvSpPr>
          <p:nvPr/>
        </p:nvSpPr>
        <p:spPr>
          <a:xfrm>
            <a:off x="8031302" y="4438988"/>
            <a:ext cx="443693" cy="923330"/>
          </a:xfrm>
          <a:prstGeom prst="rect">
            <a:avLst/>
          </a:prstGeom>
          <a:noFill/>
        </p:spPr>
        <p:txBody>
          <a:bodyPr wrap="square" rtlCol="0">
            <a:spAutoFit/>
          </a:bodyPr>
          <a:lstStyle/>
          <a:p>
            <a:pPr algn="ctr"/>
            <a:r>
              <a:rPr lang="id-ID" sz="5400" dirty="0">
                <a:solidFill>
                  <a:schemeClr val="bg1">
                    <a:lumMod val="50000"/>
                  </a:schemeClr>
                </a:solidFill>
                <a:latin typeface="Sosa" pitchFamily="2" charset="0"/>
              </a:rPr>
              <a:t>E</a:t>
            </a:r>
            <a:endParaRPr lang="id-ID" sz="5400" dirty="0">
              <a:solidFill>
                <a:schemeClr val="bg1">
                  <a:lumMod val="50000"/>
                </a:schemeClr>
              </a:solidFill>
              <a:latin typeface="FontAwesome" pitchFamily="2" charset="0"/>
            </a:endParaRPr>
          </a:p>
        </p:txBody>
      </p:sp>
    </p:spTree>
    <p:extLst>
      <p:ext uri="{BB962C8B-B14F-4D97-AF65-F5344CB8AC3E}">
        <p14:creationId xmlns:p14="http://schemas.microsoft.com/office/powerpoint/2010/main" val="25993087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1"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ipe(up)">
                                      <p:cBhvr>
                                        <p:cTn id="13" dur="1000"/>
                                        <p:tgtEl>
                                          <p:spTgt spid="5"/>
                                        </p:tgtEl>
                                      </p:cBhvr>
                                    </p:animEffect>
                                  </p:childTnLst>
                                </p:cTn>
                              </p:par>
                              <p:par>
                                <p:cTn id="14" presetID="22" presetClass="entr" presetSubtype="1"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ipe(up)">
                                      <p:cBhvr>
                                        <p:cTn id="16" dur="1000"/>
                                        <p:tgtEl>
                                          <p:spTgt spid="6"/>
                                        </p:tgtEl>
                                      </p:cBhvr>
                                    </p:animEffect>
                                  </p:childTnLst>
                                </p:cTn>
                              </p:par>
                              <p:par>
                                <p:cTn id="17" presetID="22" presetClass="entr" presetSubtype="1"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ipe(up)">
                                      <p:cBhvr>
                                        <p:cTn id="19" dur="1000"/>
                                        <p:tgtEl>
                                          <p:spTgt spid="7"/>
                                        </p:tgtEl>
                                      </p:cBhvr>
                                    </p:animEffect>
                                  </p:childTnLst>
                                </p:cTn>
                              </p:par>
                              <p:par>
                                <p:cTn id="20" presetID="22" presetClass="entr" presetSubtype="1"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up)">
                                      <p:cBhvr>
                                        <p:cTn id="22" dur="1000"/>
                                        <p:tgtEl>
                                          <p:spTgt spid="8"/>
                                        </p:tgtEl>
                                      </p:cBhvr>
                                    </p:animEffect>
                                  </p:childTnLst>
                                </p:cTn>
                              </p:par>
                              <p:par>
                                <p:cTn id="23" presetID="22" presetClass="entr" presetSubtype="1"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ipe(up)">
                                      <p:cBhvr>
                                        <p:cTn id="25" dur="1000"/>
                                        <p:tgtEl>
                                          <p:spTgt spid="9"/>
                                        </p:tgtEl>
                                      </p:cBhvr>
                                    </p:animEffect>
                                  </p:childTnLst>
                                </p:cTn>
                              </p:par>
                              <p:par>
                                <p:cTn id="26" presetID="22" presetClass="entr" presetSubtype="1"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ipe(up)">
                                      <p:cBhvr>
                                        <p:cTn id="28" dur="1000"/>
                                        <p:tgtEl>
                                          <p:spTgt spid="10"/>
                                        </p:tgtEl>
                                      </p:cBhvr>
                                    </p:animEffect>
                                  </p:childTnLst>
                                </p:cTn>
                              </p:par>
                              <p:par>
                                <p:cTn id="29" presetID="22" presetClass="entr" presetSubtype="1" fill="hold" grpId="0" nodeType="with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wipe(up)">
                                      <p:cBhvr>
                                        <p:cTn id="31" dur="1000"/>
                                        <p:tgtEl>
                                          <p:spTgt spid="11"/>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wipe(up)">
                                      <p:cBhvr>
                                        <p:cTn id="34" dur="1000"/>
                                        <p:tgtEl>
                                          <p:spTgt spid="12"/>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wipe(up)">
                                      <p:cBhvr>
                                        <p:cTn id="37" dur="1000"/>
                                        <p:tgtEl>
                                          <p:spTgt spid="13"/>
                                        </p:tgtEl>
                                      </p:cBhvr>
                                    </p:animEffect>
                                  </p:childTnLst>
                                </p:cTn>
                              </p:par>
                              <p:par>
                                <p:cTn id="38" presetID="22" presetClass="entr" presetSubtype="1" fill="hold" grpId="0" nodeType="withEffect">
                                  <p:stCondLst>
                                    <p:cond delay="0"/>
                                  </p:stCondLst>
                                  <p:childTnLst>
                                    <p:set>
                                      <p:cBhvr>
                                        <p:cTn id="39" dur="1" fill="hold">
                                          <p:stCondLst>
                                            <p:cond delay="0"/>
                                          </p:stCondLst>
                                        </p:cTn>
                                        <p:tgtEl>
                                          <p:spTgt spid="14"/>
                                        </p:tgtEl>
                                        <p:attrNameLst>
                                          <p:attrName>style.visibility</p:attrName>
                                        </p:attrNameLst>
                                      </p:cBhvr>
                                      <p:to>
                                        <p:strVal val="visible"/>
                                      </p:to>
                                    </p:set>
                                    <p:animEffect transition="in" filter="wipe(up)">
                                      <p:cBhvr>
                                        <p:cTn id="40" dur="1000"/>
                                        <p:tgtEl>
                                          <p:spTgt spid="14"/>
                                        </p:tgtEl>
                                      </p:cBhvr>
                                    </p:animEffect>
                                  </p:childTnLst>
                                </p:cTn>
                              </p:par>
                              <p:par>
                                <p:cTn id="41" presetID="53" presetClass="entr" presetSubtype="16" fill="hold" grpId="0" nodeType="withEffect">
                                  <p:stCondLst>
                                    <p:cond delay="1500"/>
                                  </p:stCondLst>
                                  <p:childTnLst>
                                    <p:set>
                                      <p:cBhvr>
                                        <p:cTn id="42" dur="1" fill="hold">
                                          <p:stCondLst>
                                            <p:cond delay="0"/>
                                          </p:stCondLst>
                                        </p:cTn>
                                        <p:tgtEl>
                                          <p:spTgt spid="15"/>
                                        </p:tgtEl>
                                        <p:attrNameLst>
                                          <p:attrName>style.visibility</p:attrName>
                                        </p:attrNameLst>
                                      </p:cBhvr>
                                      <p:to>
                                        <p:strVal val="visible"/>
                                      </p:to>
                                    </p:set>
                                    <p:anim calcmode="lin" valueType="num">
                                      <p:cBhvr>
                                        <p:cTn id="43" dur="500" fill="hold"/>
                                        <p:tgtEl>
                                          <p:spTgt spid="15"/>
                                        </p:tgtEl>
                                        <p:attrNameLst>
                                          <p:attrName>ppt_w</p:attrName>
                                        </p:attrNameLst>
                                      </p:cBhvr>
                                      <p:tavLst>
                                        <p:tav tm="0">
                                          <p:val>
                                            <p:fltVal val="0"/>
                                          </p:val>
                                        </p:tav>
                                        <p:tav tm="100000">
                                          <p:val>
                                            <p:strVal val="#ppt_w"/>
                                          </p:val>
                                        </p:tav>
                                      </p:tavLst>
                                    </p:anim>
                                    <p:anim calcmode="lin" valueType="num">
                                      <p:cBhvr>
                                        <p:cTn id="44" dur="500" fill="hold"/>
                                        <p:tgtEl>
                                          <p:spTgt spid="15"/>
                                        </p:tgtEl>
                                        <p:attrNameLst>
                                          <p:attrName>ppt_h</p:attrName>
                                        </p:attrNameLst>
                                      </p:cBhvr>
                                      <p:tavLst>
                                        <p:tav tm="0">
                                          <p:val>
                                            <p:fltVal val="0"/>
                                          </p:val>
                                        </p:tav>
                                        <p:tav tm="100000">
                                          <p:val>
                                            <p:strVal val="#ppt_h"/>
                                          </p:val>
                                        </p:tav>
                                      </p:tavLst>
                                    </p:anim>
                                    <p:animEffect transition="in" filter="fade">
                                      <p:cBhvr>
                                        <p:cTn id="45" dur="500"/>
                                        <p:tgtEl>
                                          <p:spTgt spid="15"/>
                                        </p:tgtEl>
                                      </p:cBhvr>
                                    </p:animEffect>
                                  </p:childTnLst>
                                </p:cTn>
                              </p:par>
                              <p:par>
                                <p:cTn id="46" presetID="53" presetClass="entr" presetSubtype="16" fill="hold" grpId="0" nodeType="withEffect">
                                  <p:stCondLst>
                                    <p:cond delay="1500"/>
                                  </p:stCondLst>
                                  <p:childTnLst>
                                    <p:set>
                                      <p:cBhvr>
                                        <p:cTn id="47" dur="1" fill="hold">
                                          <p:stCondLst>
                                            <p:cond delay="0"/>
                                          </p:stCondLst>
                                        </p:cTn>
                                        <p:tgtEl>
                                          <p:spTgt spid="16"/>
                                        </p:tgtEl>
                                        <p:attrNameLst>
                                          <p:attrName>style.visibility</p:attrName>
                                        </p:attrNameLst>
                                      </p:cBhvr>
                                      <p:to>
                                        <p:strVal val="visible"/>
                                      </p:to>
                                    </p:set>
                                    <p:anim calcmode="lin" valueType="num">
                                      <p:cBhvr>
                                        <p:cTn id="48" dur="500" fill="hold"/>
                                        <p:tgtEl>
                                          <p:spTgt spid="16"/>
                                        </p:tgtEl>
                                        <p:attrNameLst>
                                          <p:attrName>ppt_w</p:attrName>
                                        </p:attrNameLst>
                                      </p:cBhvr>
                                      <p:tavLst>
                                        <p:tav tm="0">
                                          <p:val>
                                            <p:fltVal val="0"/>
                                          </p:val>
                                        </p:tav>
                                        <p:tav tm="100000">
                                          <p:val>
                                            <p:strVal val="#ppt_w"/>
                                          </p:val>
                                        </p:tav>
                                      </p:tavLst>
                                    </p:anim>
                                    <p:anim calcmode="lin" valueType="num">
                                      <p:cBhvr>
                                        <p:cTn id="49" dur="500" fill="hold"/>
                                        <p:tgtEl>
                                          <p:spTgt spid="16"/>
                                        </p:tgtEl>
                                        <p:attrNameLst>
                                          <p:attrName>ppt_h</p:attrName>
                                        </p:attrNameLst>
                                      </p:cBhvr>
                                      <p:tavLst>
                                        <p:tav tm="0">
                                          <p:val>
                                            <p:fltVal val="0"/>
                                          </p:val>
                                        </p:tav>
                                        <p:tav tm="100000">
                                          <p:val>
                                            <p:strVal val="#ppt_h"/>
                                          </p:val>
                                        </p:tav>
                                      </p:tavLst>
                                    </p:anim>
                                    <p:animEffect transition="in" filter="fade">
                                      <p:cBhvr>
                                        <p:cTn id="50" dur="500"/>
                                        <p:tgtEl>
                                          <p:spTgt spid="16"/>
                                        </p:tgtEl>
                                      </p:cBhvr>
                                    </p:animEffect>
                                  </p:childTnLst>
                                </p:cTn>
                              </p:par>
                              <p:par>
                                <p:cTn id="51" presetID="53" presetClass="entr" presetSubtype="16" fill="hold" grpId="0" nodeType="withEffect">
                                  <p:stCondLst>
                                    <p:cond delay="1500"/>
                                  </p:stCondLst>
                                  <p:childTnLst>
                                    <p:set>
                                      <p:cBhvr>
                                        <p:cTn id="52" dur="1" fill="hold">
                                          <p:stCondLst>
                                            <p:cond delay="0"/>
                                          </p:stCondLst>
                                        </p:cTn>
                                        <p:tgtEl>
                                          <p:spTgt spid="17"/>
                                        </p:tgtEl>
                                        <p:attrNameLst>
                                          <p:attrName>style.visibility</p:attrName>
                                        </p:attrNameLst>
                                      </p:cBhvr>
                                      <p:to>
                                        <p:strVal val="visible"/>
                                      </p:to>
                                    </p:set>
                                    <p:anim calcmode="lin" valueType="num">
                                      <p:cBhvr>
                                        <p:cTn id="53" dur="500" fill="hold"/>
                                        <p:tgtEl>
                                          <p:spTgt spid="17"/>
                                        </p:tgtEl>
                                        <p:attrNameLst>
                                          <p:attrName>ppt_w</p:attrName>
                                        </p:attrNameLst>
                                      </p:cBhvr>
                                      <p:tavLst>
                                        <p:tav tm="0">
                                          <p:val>
                                            <p:fltVal val="0"/>
                                          </p:val>
                                        </p:tav>
                                        <p:tav tm="100000">
                                          <p:val>
                                            <p:strVal val="#ppt_w"/>
                                          </p:val>
                                        </p:tav>
                                      </p:tavLst>
                                    </p:anim>
                                    <p:anim calcmode="lin" valueType="num">
                                      <p:cBhvr>
                                        <p:cTn id="54" dur="500" fill="hold"/>
                                        <p:tgtEl>
                                          <p:spTgt spid="17"/>
                                        </p:tgtEl>
                                        <p:attrNameLst>
                                          <p:attrName>ppt_h</p:attrName>
                                        </p:attrNameLst>
                                      </p:cBhvr>
                                      <p:tavLst>
                                        <p:tav tm="0">
                                          <p:val>
                                            <p:fltVal val="0"/>
                                          </p:val>
                                        </p:tav>
                                        <p:tav tm="100000">
                                          <p:val>
                                            <p:strVal val="#ppt_h"/>
                                          </p:val>
                                        </p:tav>
                                      </p:tavLst>
                                    </p:anim>
                                    <p:animEffect transition="in" filter="fade">
                                      <p:cBhvr>
                                        <p:cTn id="55" dur="500"/>
                                        <p:tgtEl>
                                          <p:spTgt spid="17"/>
                                        </p:tgtEl>
                                      </p:cBhvr>
                                    </p:animEffect>
                                  </p:childTnLst>
                                </p:cTn>
                              </p:par>
                              <p:par>
                                <p:cTn id="56" presetID="53" presetClass="entr" presetSubtype="16" fill="hold" grpId="0" nodeType="withEffect">
                                  <p:stCondLst>
                                    <p:cond delay="1500"/>
                                  </p:stCondLst>
                                  <p:childTnLst>
                                    <p:set>
                                      <p:cBhvr>
                                        <p:cTn id="57" dur="1" fill="hold">
                                          <p:stCondLst>
                                            <p:cond delay="0"/>
                                          </p:stCondLst>
                                        </p:cTn>
                                        <p:tgtEl>
                                          <p:spTgt spid="18"/>
                                        </p:tgtEl>
                                        <p:attrNameLst>
                                          <p:attrName>style.visibility</p:attrName>
                                        </p:attrNameLst>
                                      </p:cBhvr>
                                      <p:to>
                                        <p:strVal val="visible"/>
                                      </p:to>
                                    </p:set>
                                    <p:anim calcmode="lin" valueType="num">
                                      <p:cBhvr>
                                        <p:cTn id="58" dur="500" fill="hold"/>
                                        <p:tgtEl>
                                          <p:spTgt spid="18"/>
                                        </p:tgtEl>
                                        <p:attrNameLst>
                                          <p:attrName>ppt_w</p:attrName>
                                        </p:attrNameLst>
                                      </p:cBhvr>
                                      <p:tavLst>
                                        <p:tav tm="0">
                                          <p:val>
                                            <p:fltVal val="0"/>
                                          </p:val>
                                        </p:tav>
                                        <p:tav tm="100000">
                                          <p:val>
                                            <p:strVal val="#ppt_w"/>
                                          </p:val>
                                        </p:tav>
                                      </p:tavLst>
                                    </p:anim>
                                    <p:anim calcmode="lin" valueType="num">
                                      <p:cBhvr>
                                        <p:cTn id="59" dur="500" fill="hold"/>
                                        <p:tgtEl>
                                          <p:spTgt spid="18"/>
                                        </p:tgtEl>
                                        <p:attrNameLst>
                                          <p:attrName>ppt_h</p:attrName>
                                        </p:attrNameLst>
                                      </p:cBhvr>
                                      <p:tavLst>
                                        <p:tav tm="0">
                                          <p:val>
                                            <p:fltVal val="0"/>
                                          </p:val>
                                        </p:tav>
                                        <p:tav tm="100000">
                                          <p:val>
                                            <p:strVal val="#ppt_h"/>
                                          </p:val>
                                        </p:tav>
                                      </p:tavLst>
                                    </p:anim>
                                    <p:animEffect transition="in" filter="fade">
                                      <p:cBhvr>
                                        <p:cTn id="60" dur="500"/>
                                        <p:tgtEl>
                                          <p:spTgt spid="18"/>
                                        </p:tgtEl>
                                      </p:cBhvr>
                                    </p:animEffect>
                                  </p:childTnLst>
                                </p:cTn>
                              </p:par>
                              <p:par>
                                <p:cTn id="61" presetID="53" presetClass="entr" presetSubtype="16" fill="hold" grpId="0" nodeType="withEffect">
                                  <p:stCondLst>
                                    <p:cond delay="1500"/>
                                  </p:stCondLst>
                                  <p:childTnLst>
                                    <p:set>
                                      <p:cBhvr>
                                        <p:cTn id="62" dur="1" fill="hold">
                                          <p:stCondLst>
                                            <p:cond delay="0"/>
                                          </p:stCondLst>
                                        </p:cTn>
                                        <p:tgtEl>
                                          <p:spTgt spid="19"/>
                                        </p:tgtEl>
                                        <p:attrNameLst>
                                          <p:attrName>style.visibility</p:attrName>
                                        </p:attrNameLst>
                                      </p:cBhvr>
                                      <p:to>
                                        <p:strVal val="visible"/>
                                      </p:to>
                                    </p:set>
                                    <p:anim calcmode="lin" valueType="num">
                                      <p:cBhvr>
                                        <p:cTn id="63" dur="500" fill="hold"/>
                                        <p:tgtEl>
                                          <p:spTgt spid="19"/>
                                        </p:tgtEl>
                                        <p:attrNameLst>
                                          <p:attrName>ppt_w</p:attrName>
                                        </p:attrNameLst>
                                      </p:cBhvr>
                                      <p:tavLst>
                                        <p:tav tm="0">
                                          <p:val>
                                            <p:fltVal val="0"/>
                                          </p:val>
                                        </p:tav>
                                        <p:tav tm="100000">
                                          <p:val>
                                            <p:strVal val="#ppt_w"/>
                                          </p:val>
                                        </p:tav>
                                      </p:tavLst>
                                    </p:anim>
                                    <p:anim calcmode="lin" valueType="num">
                                      <p:cBhvr>
                                        <p:cTn id="64" dur="500" fill="hold"/>
                                        <p:tgtEl>
                                          <p:spTgt spid="19"/>
                                        </p:tgtEl>
                                        <p:attrNameLst>
                                          <p:attrName>ppt_h</p:attrName>
                                        </p:attrNameLst>
                                      </p:cBhvr>
                                      <p:tavLst>
                                        <p:tav tm="0">
                                          <p:val>
                                            <p:fltVal val="0"/>
                                          </p:val>
                                        </p:tav>
                                        <p:tav tm="100000">
                                          <p:val>
                                            <p:strVal val="#ppt_h"/>
                                          </p:val>
                                        </p:tav>
                                      </p:tavLst>
                                    </p:anim>
                                    <p:animEffect transition="in" filter="fade">
                                      <p:cBhvr>
                                        <p:cTn id="65" dur="500"/>
                                        <p:tgtEl>
                                          <p:spTgt spid="19"/>
                                        </p:tgtEl>
                                      </p:cBhvr>
                                    </p:animEffect>
                                  </p:childTnLst>
                                </p:cTn>
                              </p:par>
                              <p:par>
                                <p:cTn id="66" presetID="53" presetClass="entr" presetSubtype="16" fill="hold" grpId="0" nodeType="withEffect">
                                  <p:stCondLst>
                                    <p:cond delay="1500"/>
                                  </p:stCondLst>
                                  <p:childTnLst>
                                    <p:set>
                                      <p:cBhvr>
                                        <p:cTn id="67" dur="1" fill="hold">
                                          <p:stCondLst>
                                            <p:cond delay="0"/>
                                          </p:stCondLst>
                                        </p:cTn>
                                        <p:tgtEl>
                                          <p:spTgt spid="20"/>
                                        </p:tgtEl>
                                        <p:attrNameLst>
                                          <p:attrName>style.visibility</p:attrName>
                                        </p:attrNameLst>
                                      </p:cBhvr>
                                      <p:to>
                                        <p:strVal val="visible"/>
                                      </p:to>
                                    </p:set>
                                    <p:anim calcmode="lin" valueType="num">
                                      <p:cBhvr>
                                        <p:cTn id="68" dur="500" fill="hold"/>
                                        <p:tgtEl>
                                          <p:spTgt spid="20"/>
                                        </p:tgtEl>
                                        <p:attrNameLst>
                                          <p:attrName>ppt_w</p:attrName>
                                        </p:attrNameLst>
                                      </p:cBhvr>
                                      <p:tavLst>
                                        <p:tav tm="0">
                                          <p:val>
                                            <p:fltVal val="0"/>
                                          </p:val>
                                        </p:tav>
                                        <p:tav tm="100000">
                                          <p:val>
                                            <p:strVal val="#ppt_w"/>
                                          </p:val>
                                        </p:tav>
                                      </p:tavLst>
                                    </p:anim>
                                    <p:anim calcmode="lin" valueType="num">
                                      <p:cBhvr>
                                        <p:cTn id="69" dur="500" fill="hold"/>
                                        <p:tgtEl>
                                          <p:spTgt spid="20"/>
                                        </p:tgtEl>
                                        <p:attrNameLst>
                                          <p:attrName>ppt_h</p:attrName>
                                        </p:attrNameLst>
                                      </p:cBhvr>
                                      <p:tavLst>
                                        <p:tav tm="0">
                                          <p:val>
                                            <p:fltVal val="0"/>
                                          </p:val>
                                        </p:tav>
                                        <p:tav tm="100000">
                                          <p:val>
                                            <p:strVal val="#ppt_h"/>
                                          </p:val>
                                        </p:tav>
                                      </p:tavLst>
                                    </p:anim>
                                    <p:animEffect transition="in" filter="fade">
                                      <p:cBhvr>
                                        <p:cTn id="70" dur="500"/>
                                        <p:tgtEl>
                                          <p:spTgt spid="20"/>
                                        </p:tgtEl>
                                      </p:cBhvr>
                                    </p:animEffect>
                                  </p:childTnLst>
                                </p:cTn>
                              </p:par>
                              <p:par>
                                <p:cTn id="71" presetID="53" presetClass="entr" presetSubtype="16" fill="hold" grpId="0" nodeType="withEffect">
                                  <p:stCondLst>
                                    <p:cond delay="1500"/>
                                  </p:stCondLst>
                                  <p:childTnLst>
                                    <p:set>
                                      <p:cBhvr>
                                        <p:cTn id="72" dur="1" fill="hold">
                                          <p:stCondLst>
                                            <p:cond delay="0"/>
                                          </p:stCondLst>
                                        </p:cTn>
                                        <p:tgtEl>
                                          <p:spTgt spid="21"/>
                                        </p:tgtEl>
                                        <p:attrNameLst>
                                          <p:attrName>style.visibility</p:attrName>
                                        </p:attrNameLst>
                                      </p:cBhvr>
                                      <p:to>
                                        <p:strVal val="visible"/>
                                      </p:to>
                                    </p:set>
                                    <p:anim calcmode="lin" valueType="num">
                                      <p:cBhvr>
                                        <p:cTn id="73" dur="500" fill="hold"/>
                                        <p:tgtEl>
                                          <p:spTgt spid="21"/>
                                        </p:tgtEl>
                                        <p:attrNameLst>
                                          <p:attrName>ppt_w</p:attrName>
                                        </p:attrNameLst>
                                      </p:cBhvr>
                                      <p:tavLst>
                                        <p:tav tm="0">
                                          <p:val>
                                            <p:fltVal val="0"/>
                                          </p:val>
                                        </p:tav>
                                        <p:tav tm="100000">
                                          <p:val>
                                            <p:strVal val="#ppt_w"/>
                                          </p:val>
                                        </p:tav>
                                      </p:tavLst>
                                    </p:anim>
                                    <p:anim calcmode="lin" valueType="num">
                                      <p:cBhvr>
                                        <p:cTn id="74" dur="500" fill="hold"/>
                                        <p:tgtEl>
                                          <p:spTgt spid="21"/>
                                        </p:tgtEl>
                                        <p:attrNameLst>
                                          <p:attrName>ppt_h</p:attrName>
                                        </p:attrNameLst>
                                      </p:cBhvr>
                                      <p:tavLst>
                                        <p:tav tm="0">
                                          <p:val>
                                            <p:fltVal val="0"/>
                                          </p:val>
                                        </p:tav>
                                        <p:tav tm="100000">
                                          <p:val>
                                            <p:strVal val="#ppt_h"/>
                                          </p:val>
                                        </p:tav>
                                      </p:tavLst>
                                    </p:anim>
                                    <p:animEffect transition="in" filter="fade">
                                      <p:cBhvr>
                                        <p:cTn id="75" dur="500"/>
                                        <p:tgtEl>
                                          <p:spTgt spid="21"/>
                                        </p:tgtEl>
                                      </p:cBhvr>
                                    </p:animEffect>
                                  </p:childTnLst>
                                </p:cTn>
                              </p:par>
                              <p:par>
                                <p:cTn id="76" presetID="53" presetClass="entr" presetSubtype="16" fill="hold" grpId="0" nodeType="withEffect">
                                  <p:stCondLst>
                                    <p:cond delay="1500"/>
                                  </p:stCondLst>
                                  <p:childTnLst>
                                    <p:set>
                                      <p:cBhvr>
                                        <p:cTn id="77" dur="1" fill="hold">
                                          <p:stCondLst>
                                            <p:cond delay="0"/>
                                          </p:stCondLst>
                                        </p:cTn>
                                        <p:tgtEl>
                                          <p:spTgt spid="22"/>
                                        </p:tgtEl>
                                        <p:attrNameLst>
                                          <p:attrName>style.visibility</p:attrName>
                                        </p:attrNameLst>
                                      </p:cBhvr>
                                      <p:to>
                                        <p:strVal val="visible"/>
                                      </p:to>
                                    </p:set>
                                    <p:anim calcmode="lin" valueType="num">
                                      <p:cBhvr>
                                        <p:cTn id="78" dur="500" fill="hold"/>
                                        <p:tgtEl>
                                          <p:spTgt spid="22"/>
                                        </p:tgtEl>
                                        <p:attrNameLst>
                                          <p:attrName>ppt_w</p:attrName>
                                        </p:attrNameLst>
                                      </p:cBhvr>
                                      <p:tavLst>
                                        <p:tav tm="0">
                                          <p:val>
                                            <p:fltVal val="0"/>
                                          </p:val>
                                        </p:tav>
                                        <p:tav tm="100000">
                                          <p:val>
                                            <p:strVal val="#ppt_w"/>
                                          </p:val>
                                        </p:tav>
                                      </p:tavLst>
                                    </p:anim>
                                    <p:anim calcmode="lin" valueType="num">
                                      <p:cBhvr>
                                        <p:cTn id="79" dur="500" fill="hold"/>
                                        <p:tgtEl>
                                          <p:spTgt spid="22"/>
                                        </p:tgtEl>
                                        <p:attrNameLst>
                                          <p:attrName>ppt_h</p:attrName>
                                        </p:attrNameLst>
                                      </p:cBhvr>
                                      <p:tavLst>
                                        <p:tav tm="0">
                                          <p:val>
                                            <p:fltVal val="0"/>
                                          </p:val>
                                        </p:tav>
                                        <p:tav tm="100000">
                                          <p:val>
                                            <p:strVal val="#ppt_h"/>
                                          </p:val>
                                        </p:tav>
                                      </p:tavLst>
                                    </p:anim>
                                    <p:animEffect transition="in" filter="fade">
                                      <p:cBhvr>
                                        <p:cTn id="80" dur="500"/>
                                        <p:tgtEl>
                                          <p:spTgt spid="22"/>
                                        </p:tgtEl>
                                      </p:cBhvr>
                                    </p:animEffect>
                                  </p:childTnLst>
                                </p:cTn>
                              </p:par>
                              <p:par>
                                <p:cTn id="81" presetID="53" presetClass="entr" presetSubtype="16" fill="hold" grpId="0" nodeType="withEffect">
                                  <p:stCondLst>
                                    <p:cond delay="1500"/>
                                  </p:stCondLst>
                                  <p:childTnLst>
                                    <p:set>
                                      <p:cBhvr>
                                        <p:cTn id="82" dur="1" fill="hold">
                                          <p:stCondLst>
                                            <p:cond delay="0"/>
                                          </p:stCondLst>
                                        </p:cTn>
                                        <p:tgtEl>
                                          <p:spTgt spid="23"/>
                                        </p:tgtEl>
                                        <p:attrNameLst>
                                          <p:attrName>style.visibility</p:attrName>
                                        </p:attrNameLst>
                                      </p:cBhvr>
                                      <p:to>
                                        <p:strVal val="visible"/>
                                      </p:to>
                                    </p:set>
                                    <p:anim calcmode="lin" valueType="num">
                                      <p:cBhvr>
                                        <p:cTn id="83" dur="500" fill="hold"/>
                                        <p:tgtEl>
                                          <p:spTgt spid="23"/>
                                        </p:tgtEl>
                                        <p:attrNameLst>
                                          <p:attrName>ppt_w</p:attrName>
                                        </p:attrNameLst>
                                      </p:cBhvr>
                                      <p:tavLst>
                                        <p:tav tm="0">
                                          <p:val>
                                            <p:fltVal val="0"/>
                                          </p:val>
                                        </p:tav>
                                        <p:tav tm="100000">
                                          <p:val>
                                            <p:strVal val="#ppt_w"/>
                                          </p:val>
                                        </p:tav>
                                      </p:tavLst>
                                    </p:anim>
                                    <p:anim calcmode="lin" valueType="num">
                                      <p:cBhvr>
                                        <p:cTn id="84" dur="500" fill="hold"/>
                                        <p:tgtEl>
                                          <p:spTgt spid="23"/>
                                        </p:tgtEl>
                                        <p:attrNameLst>
                                          <p:attrName>ppt_h</p:attrName>
                                        </p:attrNameLst>
                                      </p:cBhvr>
                                      <p:tavLst>
                                        <p:tav tm="0">
                                          <p:val>
                                            <p:fltVal val="0"/>
                                          </p:val>
                                        </p:tav>
                                        <p:tav tm="100000">
                                          <p:val>
                                            <p:strVal val="#ppt_h"/>
                                          </p:val>
                                        </p:tav>
                                      </p:tavLst>
                                    </p:anim>
                                    <p:animEffect transition="in" filter="fade">
                                      <p:cBhvr>
                                        <p:cTn id="85" dur="500"/>
                                        <p:tgtEl>
                                          <p:spTgt spid="23"/>
                                        </p:tgtEl>
                                      </p:cBhvr>
                                    </p:animEffect>
                                  </p:childTnLst>
                                </p:cTn>
                              </p:par>
                              <p:par>
                                <p:cTn id="86" presetID="53" presetClass="entr" presetSubtype="16" fill="hold" grpId="0" nodeType="withEffect">
                                  <p:stCondLst>
                                    <p:cond delay="1500"/>
                                  </p:stCondLst>
                                  <p:childTnLst>
                                    <p:set>
                                      <p:cBhvr>
                                        <p:cTn id="87" dur="1" fill="hold">
                                          <p:stCondLst>
                                            <p:cond delay="0"/>
                                          </p:stCondLst>
                                        </p:cTn>
                                        <p:tgtEl>
                                          <p:spTgt spid="24"/>
                                        </p:tgtEl>
                                        <p:attrNameLst>
                                          <p:attrName>style.visibility</p:attrName>
                                        </p:attrNameLst>
                                      </p:cBhvr>
                                      <p:to>
                                        <p:strVal val="visible"/>
                                      </p:to>
                                    </p:set>
                                    <p:anim calcmode="lin" valueType="num">
                                      <p:cBhvr>
                                        <p:cTn id="88" dur="500" fill="hold"/>
                                        <p:tgtEl>
                                          <p:spTgt spid="24"/>
                                        </p:tgtEl>
                                        <p:attrNameLst>
                                          <p:attrName>ppt_w</p:attrName>
                                        </p:attrNameLst>
                                      </p:cBhvr>
                                      <p:tavLst>
                                        <p:tav tm="0">
                                          <p:val>
                                            <p:fltVal val="0"/>
                                          </p:val>
                                        </p:tav>
                                        <p:tav tm="100000">
                                          <p:val>
                                            <p:strVal val="#ppt_w"/>
                                          </p:val>
                                        </p:tav>
                                      </p:tavLst>
                                    </p:anim>
                                    <p:anim calcmode="lin" valueType="num">
                                      <p:cBhvr>
                                        <p:cTn id="89" dur="500" fill="hold"/>
                                        <p:tgtEl>
                                          <p:spTgt spid="24"/>
                                        </p:tgtEl>
                                        <p:attrNameLst>
                                          <p:attrName>ppt_h</p:attrName>
                                        </p:attrNameLst>
                                      </p:cBhvr>
                                      <p:tavLst>
                                        <p:tav tm="0">
                                          <p:val>
                                            <p:fltVal val="0"/>
                                          </p:val>
                                        </p:tav>
                                        <p:tav tm="100000">
                                          <p:val>
                                            <p:strVal val="#ppt_h"/>
                                          </p:val>
                                        </p:tav>
                                      </p:tavLst>
                                    </p:anim>
                                    <p:animEffect transition="in" filter="fade">
                                      <p:cBhvr>
                                        <p:cTn id="90" dur="500"/>
                                        <p:tgtEl>
                                          <p:spTgt spid="24"/>
                                        </p:tgtEl>
                                      </p:cBhvr>
                                    </p:animEffect>
                                  </p:childTnLst>
                                </p:cTn>
                              </p:par>
                              <p:par>
                                <p:cTn id="91" presetID="22" presetClass="entr" presetSubtype="1" fill="hold" grpId="0" nodeType="withEffect">
                                  <p:stCondLst>
                                    <p:cond delay="0"/>
                                  </p:stCondLst>
                                  <p:childTnLst>
                                    <p:set>
                                      <p:cBhvr>
                                        <p:cTn id="92" dur="1" fill="hold">
                                          <p:stCondLst>
                                            <p:cond delay="0"/>
                                          </p:stCondLst>
                                        </p:cTn>
                                        <p:tgtEl>
                                          <p:spTgt spid="25"/>
                                        </p:tgtEl>
                                        <p:attrNameLst>
                                          <p:attrName>style.visibility</p:attrName>
                                        </p:attrNameLst>
                                      </p:cBhvr>
                                      <p:to>
                                        <p:strVal val="visible"/>
                                      </p:to>
                                    </p:set>
                                    <p:animEffect transition="in" filter="wipe(up)">
                                      <p:cBhvr>
                                        <p:cTn id="93" dur="1000"/>
                                        <p:tgtEl>
                                          <p:spTgt spid="25"/>
                                        </p:tgtEl>
                                      </p:cBhvr>
                                    </p:animEffect>
                                  </p:childTnLst>
                                </p:cTn>
                              </p:par>
                              <p:par>
                                <p:cTn id="94" presetID="22" presetClass="entr" presetSubtype="1" fill="hold" grpId="0" nodeType="withEffect">
                                  <p:stCondLst>
                                    <p:cond delay="0"/>
                                  </p:stCondLst>
                                  <p:childTnLst>
                                    <p:set>
                                      <p:cBhvr>
                                        <p:cTn id="95" dur="1" fill="hold">
                                          <p:stCondLst>
                                            <p:cond delay="0"/>
                                          </p:stCondLst>
                                        </p:cTn>
                                        <p:tgtEl>
                                          <p:spTgt spid="26"/>
                                        </p:tgtEl>
                                        <p:attrNameLst>
                                          <p:attrName>style.visibility</p:attrName>
                                        </p:attrNameLst>
                                      </p:cBhvr>
                                      <p:to>
                                        <p:strVal val="visible"/>
                                      </p:to>
                                    </p:set>
                                    <p:animEffect transition="in" filter="wipe(up)">
                                      <p:cBhvr>
                                        <p:cTn id="96" dur="1000"/>
                                        <p:tgtEl>
                                          <p:spTgt spid="26"/>
                                        </p:tgtEl>
                                      </p:cBhvr>
                                    </p:animEffect>
                                  </p:childTnLst>
                                </p:cTn>
                              </p:par>
                              <p:par>
                                <p:cTn id="97" presetID="22" presetClass="entr" presetSubtype="1" fill="hold" grpId="0" nodeType="withEffect">
                                  <p:stCondLst>
                                    <p:cond delay="0"/>
                                  </p:stCondLst>
                                  <p:childTnLst>
                                    <p:set>
                                      <p:cBhvr>
                                        <p:cTn id="98" dur="1" fill="hold">
                                          <p:stCondLst>
                                            <p:cond delay="0"/>
                                          </p:stCondLst>
                                        </p:cTn>
                                        <p:tgtEl>
                                          <p:spTgt spid="27"/>
                                        </p:tgtEl>
                                        <p:attrNameLst>
                                          <p:attrName>style.visibility</p:attrName>
                                        </p:attrNameLst>
                                      </p:cBhvr>
                                      <p:to>
                                        <p:strVal val="visible"/>
                                      </p:to>
                                    </p:set>
                                    <p:animEffect transition="in" filter="wipe(up)">
                                      <p:cBhvr>
                                        <p:cTn id="99" dur="1000"/>
                                        <p:tgtEl>
                                          <p:spTgt spid="27"/>
                                        </p:tgtEl>
                                      </p:cBhvr>
                                    </p:animEffect>
                                  </p:childTnLst>
                                </p:cTn>
                              </p:par>
                              <p:par>
                                <p:cTn id="100" presetID="22" presetClass="entr" presetSubtype="1" fill="hold" grpId="0" nodeType="withEffect">
                                  <p:stCondLst>
                                    <p:cond delay="0"/>
                                  </p:stCondLst>
                                  <p:childTnLst>
                                    <p:set>
                                      <p:cBhvr>
                                        <p:cTn id="101" dur="1" fill="hold">
                                          <p:stCondLst>
                                            <p:cond delay="0"/>
                                          </p:stCondLst>
                                        </p:cTn>
                                        <p:tgtEl>
                                          <p:spTgt spid="28"/>
                                        </p:tgtEl>
                                        <p:attrNameLst>
                                          <p:attrName>style.visibility</p:attrName>
                                        </p:attrNameLst>
                                      </p:cBhvr>
                                      <p:to>
                                        <p:strVal val="visible"/>
                                      </p:to>
                                    </p:set>
                                    <p:animEffect transition="in" filter="wipe(up)">
                                      <p:cBhvr>
                                        <p:cTn id="102" dur="1000"/>
                                        <p:tgtEl>
                                          <p:spTgt spid="28"/>
                                        </p:tgtEl>
                                      </p:cBhvr>
                                    </p:animEffect>
                                  </p:childTnLst>
                                </p:cTn>
                              </p:par>
                              <p:par>
                                <p:cTn id="103" presetID="22" presetClass="entr" presetSubtype="1" fill="hold" grpId="0" nodeType="withEffect">
                                  <p:stCondLst>
                                    <p:cond delay="0"/>
                                  </p:stCondLst>
                                  <p:childTnLst>
                                    <p:set>
                                      <p:cBhvr>
                                        <p:cTn id="104" dur="1" fill="hold">
                                          <p:stCondLst>
                                            <p:cond delay="0"/>
                                          </p:stCondLst>
                                        </p:cTn>
                                        <p:tgtEl>
                                          <p:spTgt spid="29"/>
                                        </p:tgtEl>
                                        <p:attrNameLst>
                                          <p:attrName>style.visibility</p:attrName>
                                        </p:attrNameLst>
                                      </p:cBhvr>
                                      <p:to>
                                        <p:strVal val="visible"/>
                                      </p:to>
                                    </p:set>
                                    <p:animEffect transition="in" filter="wipe(up)">
                                      <p:cBhvr>
                                        <p:cTn id="105" dur="1000"/>
                                        <p:tgtEl>
                                          <p:spTgt spid="29"/>
                                        </p:tgtEl>
                                      </p:cBhvr>
                                    </p:animEffect>
                                  </p:childTnLst>
                                </p:cTn>
                              </p:par>
                              <p:par>
                                <p:cTn id="106" presetID="22" presetClass="entr" presetSubtype="1" fill="hold" grpId="0" nodeType="withEffect">
                                  <p:stCondLst>
                                    <p:cond delay="0"/>
                                  </p:stCondLst>
                                  <p:childTnLst>
                                    <p:set>
                                      <p:cBhvr>
                                        <p:cTn id="107" dur="1" fill="hold">
                                          <p:stCondLst>
                                            <p:cond delay="0"/>
                                          </p:stCondLst>
                                        </p:cTn>
                                        <p:tgtEl>
                                          <p:spTgt spid="30"/>
                                        </p:tgtEl>
                                        <p:attrNameLst>
                                          <p:attrName>style.visibility</p:attrName>
                                        </p:attrNameLst>
                                      </p:cBhvr>
                                      <p:to>
                                        <p:strVal val="visible"/>
                                      </p:to>
                                    </p:set>
                                    <p:animEffect transition="in" filter="wipe(up)">
                                      <p:cBhvr>
                                        <p:cTn id="108" dur="1000"/>
                                        <p:tgtEl>
                                          <p:spTgt spid="30"/>
                                        </p:tgtEl>
                                      </p:cBhvr>
                                    </p:animEffect>
                                  </p:childTnLst>
                                </p:cTn>
                              </p:par>
                              <p:par>
                                <p:cTn id="109" presetID="22" presetClass="entr" presetSubtype="1" fill="hold" grpId="0" nodeType="withEffect">
                                  <p:stCondLst>
                                    <p:cond delay="0"/>
                                  </p:stCondLst>
                                  <p:childTnLst>
                                    <p:set>
                                      <p:cBhvr>
                                        <p:cTn id="110" dur="1" fill="hold">
                                          <p:stCondLst>
                                            <p:cond delay="0"/>
                                          </p:stCondLst>
                                        </p:cTn>
                                        <p:tgtEl>
                                          <p:spTgt spid="31"/>
                                        </p:tgtEl>
                                        <p:attrNameLst>
                                          <p:attrName>style.visibility</p:attrName>
                                        </p:attrNameLst>
                                      </p:cBhvr>
                                      <p:to>
                                        <p:strVal val="visible"/>
                                      </p:to>
                                    </p:set>
                                    <p:animEffect transition="in" filter="wipe(up)">
                                      <p:cBhvr>
                                        <p:cTn id="111" dur="1000"/>
                                        <p:tgtEl>
                                          <p:spTgt spid="31"/>
                                        </p:tgtEl>
                                      </p:cBhvr>
                                    </p:animEffect>
                                  </p:childTnLst>
                                </p:cTn>
                              </p:par>
                              <p:par>
                                <p:cTn id="112" presetID="22" presetClass="entr" presetSubtype="1" fill="hold" grpId="0" nodeType="withEffect">
                                  <p:stCondLst>
                                    <p:cond delay="0"/>
                                  </p:stCondLst>
                                  <p:childTnLst>
                                    <p:set>
                                      <p:cBhvr>
                                        <p:cTn id="113" dur="1" fill="hold">
                                          <p:stCondLst>
                                            <p:cond delay="0"/>
                                          </p:stCondLst>
                                        </p:cTn>
                                        <p:tgtEl>
                                          <p:spTgt spid="32"/>
                                        </p:tgtEl>
                                        <p:attrNameLst>
                                          <p:attrName>style.visibility</p:attrName>
                                        </p:attrNameLst>
                                      </p:cBhvr>
                                      <p:to>
                                        <p:strVal val="visible"/>
                                      </p:to>
                                    </p:set>
                                    <p:animEffect transition="in" filter="wipe(up)">
                                      <p:cBhvr>
                                        <p:cTn id="114" dur="1000"/>
                                        <p:tgtEl>
                                          <p:spTgt spid="32"/>
                                        </p:tgtEl>
                                      </p:cBhvr>
                                    </p:animEffect>
                                  </p:childTnLst>
                                </p:cTn>
                              </p:par>
                              <p:par>
                                <p:cTn id="115" presetID="22" presetClass="entr" presetSubtype="1" fill="hold" grpId="0" nodeType="withEffect">
                                  <p:stCondLst>
                                    <p:cond delay="0"/>
                                  </p:stCondLst>
                                  <p:childTnLst>
                                    <p:set>
                                      <p:cBhvr>
                                        <p:cTn id="116" dur="1" fill="hold">
                                          <p:stCondLst>
                                            <p:cond delay="0"/>
                                          </p:stCondLst>
                                        </p:cTn>
                                        <p:tgtEl>
                                          <p:spTgt spid="33"/>
                                        </p:tgtEl>
                                        <p:attrNameLst>
                                          <p:attrName>style.visibility</p:attrName>
                                        </p:attrNameLst>
                                      </p:cBhvr>
                                      <p:to>
                                        <p:strVal val="visible"/>
                                      </p:to>
                                    </p:set>
                                    <p:animEffect transition="in" filter="wipe(up)">
                                      <p:cBhvr>
                                        <p:cTn id="117" dur="1000"/>
                                        <p:tgtEl>
                                          <p:spTgt spid="33"/>
                                        </p:tgtEl>
                                      </p:cBhvr>
                                    </p:animEffect>
                                  </p:childTnLst>
                                </p:cTn>
                              </p:par>
                              <p:par>
                                <p:cTn id="118" presetID="22" presetClass="entr" presetSubtype="1" fill="hold" grpId="0" nodeType="withEffect">
                                  <p:stCondLst>
                                    <p:cond delay="0"/>
                                  </p:stCondLst>
                                  <p:childTnLst>
                                    <p:set>
                                      <p:cBhvr>
                                        <p:cTn id="119" dur="1" fill="hold">
                                          <p:stCondLst>
                                            <p:cond delay="0"/>
                                          </p:stCondLst>
                                        </p:cTn>
                                        <p:tgtEl>
                                          <p:spTgt spid="34"/>
                                        </p:tgtEl>
                                        <p:attrNameLst>
                                          <p:attrName>style.visibility</p:attrName>
                                        </p:attrNameLst>
                                      </p:cBhvr>
                                      <p:to>
                                        <p:strVal val="visible"/>
                                      </p:to>
                                    </p:set>
                                    <p:animEffect transition="in" filter="wipe(up)">
                                      <p:cBhvr>
                                        <p:cTn id="120" dur="1000"/>
                                        <p:tgtEl>
                                          <p:spTgt spid="34"/>
                                        </p:tgtEl>
                                      </p:cBhvr>
                                    </p:animEffect>
                                  </p:childTnLst>
                                </p:cTn>
                              </p:par>
                              <p:par>
                                <p:cTn id="121" presetID="53" presetClass="entr" presetSubtype="16" fill="hold" grpId="0" nodeType="withEffect">
                                  <p:stCondLst>
                                    <p:cond delay="1500"/>
                                  </p:stCondLst>
                                  <p:childTnLst>
                                    <p:set>
                                      <p:cBhvr>
                                        <p:cTn id="122" dur="1" fill="hold">
                                          <p:stCondLst>
                                            <p:cond delay="0"/>
                                          </p:stCondLst>
                                        </p:cTn>
                                        <p:tgtEl>
                                          <p:spTgt spid="35"/>
                                        </p:tgtEl>
                                        <p:attrNameLst>
                                          <p:attrName>style.visibility</p:attrName>
                                        </p:attrNameLst>
                                      </p:cBhvr>
                                      <p:to>
                                        <p:strVal val="visible"/>
                                      </p:to>
                                    </p:set>
                                    <p:anim calcmode="lin" valueType="num">
                                      <p:cBhvr>
                                        <p:cTn id="123" dur="500" fill="hold"/>
                                        <p:tgtEl>
                                          <p:spTgt spid="35"/>
                                        </p:tgtEl>
                                        <p:attrNameLst>
                                          <p:attrName>ppt_w</p:attrName>
                                        </p:attrNameLst>
                                      </p:cBhvr>
                                      <p:tavLst>
                                        <p:tav tm="0">
                                          <p:val>
                                            <p:fltVal val="0"/>
                                          </p:val>
                                        </p:tav>
                                        <p:tav tm="100000">
                                          <p:val>
                                            <p:strVal val="#ppt_w"/>
                                          </p:val>
                                        </p:tav>
                                      </p:tavLst>
                                    </p:anim>
                                    <p:anim calcmode="lin" valueType="num">
                                      <p:cBhvr>
                                        <p:cTn id="124" dur="500" fill="hold"/>
                                        <p:tgtEl>
                                          <p:spTgt spid="35"/>
                                        </p:tgtEl>
                                        <p:attrNameLst>
                                          <p:attrName>ppt_h</p:attrName>
                                        </p:attrNameLst>
                                      </p:cBhvr>
                                      <p:tavLst>
                                        <p:tav tm="0">
                                          <p:val>
                                            <p:fltVal val="0"/>
                                          </p:val>
                                        </p:tav>
                                        <p:tav tm="100000">
                                          <p:val>
                                            <p:strVal val="#ppt_h"/>
                                          </p:val>
                                        </p:tav>
                                      </p:tavLst>
                                    </p:anim>
                                    <p:animEffect transition="in" filter="fade">
                                      <p:cBhvr>
                                        <p:cTn id="125" dur="500"/>
                                        <p:tgtEl>
                                          <p:spTgt spid="35"/>
                                        </p:tgtEl>
                                      </p:cBhvr>
                                    </p:animEffect>
                                  </p:childTnLst>
                                </p:cTn>
                              </p:par>
                              <p:par>
                                <p:cTn id="126" presetID="53" presetClass="entr" presetSubtype="16" fill="hold" grpId="0" nodeType="withEffect">
                                  <p:stCondLst>
                                    <p:cond delay="1500"/>
                                  </p:stCondLst>
                                  <p:childTnLst>
                                    <p:set>
                                      <p:cBhvr>
                                        <p:cTn id="127" dur="1" fill="hold">
                                          <p:stCondLst>
                                            <p:cond delay="0"/>
                                          </p:stCondLst>
                                        </p:cTn>
                                        <p:tgtEl>
                                          <p:spTgt spid="36"/>
                                        </p:tgtEl>
                                        <p:attrNameLst>
                                          <p:attrName>style.visibility</p:attrName>
                                        </p:attrNameLst>
                                      </p:cBhvr>
                                      <p:to>
                                        <p:strVal val="visible"/>
                                      </p:to>
                                    </p:set>
                                    <p:anim calcmode="lin" valueType="num">
                                      <p:cBhvr>
                                        <p:cTn id="128" dur="500" fill="hold"/>
                                        <p:tgtEl>
                                          <p:spTgt spid="36"/>
                                        </p:tgtEl>
                                        <p:attrNameLst>
                                          <p:attrName>ppt_w</p:attrName>
                                        </p:attrNameLst>
                                      </p:cBhvr>
                                      <p:tavLst>
                                        <p:tav tm="0">
                                          <p:val>
                                            <p:fltVal val="0"/>
                                          </p:val>
                                        </p:tav>
                                        <p:tav tm="100000">
                                          <p:val>
                                            <p:strVal val="#ppt_w"/>
                                          </p:val>
                                        </p:tav>
                                      </p:tavLst>
                                    </p:anim>
                                    <p:anim calcmode="lin" valueType="num">
                                      <p:cBhvr>
                                        <p:cTn id="129" dur="500" fill="hold"/>
                                        <p:tgtEl>
                                          <p:spTgt spid="36"/>
                                        </p:tgtEl>
                                        <p:attrNameLst>
                                          <p:attrName>ppt_h</p:attrName>
                                        </p:attrNameLst>
                                      </p:cBhvr>
                                      <p:tavLst>
                                        <p:tav tm="0">
                                          <p:val>
                                            <p:fltVal val="0"/>
                                          </p:val>
                                        </p:tav>
                                        <p:tav tm="100000">
                                          <p:val>
                                            <p:strVal val="#ppt_h"/>
                                          </p:val>
                                        </p:tav>
                                      </p:tavLst>
                                    </p:anim>
                                    <p:animEffect transition="in" filter="fade">
                                      <p:cBhvr>
                                        <p:cTn id="130" dur="500"/>
                                        <p:tgtEl>
                                          <p:spTgt spid="36"/>
                                        </p:tgtEl>
                                      </p:cBhvr>
                                    </p:animEffect>
                                  </p:childTnLst>
                                </p:cTn>
                              </p:par>
                              <p:par>
                                <p:cTn id="131" presetID="53" presetClass="entr" presetSubtype="16" fill="hold" grpId="0" nodeType="withEffect">
                                  <p:stCondLst>
                                    <p:cond delay="1500"/>
                                  </p:stCondLst>
                                  <p:childTnLst>
                                    <p:set>
                                      <p:cBhvr>
                                        <p:cTn id="132" dur="1" fill="hold">
                                          <p:stCondLst>
                                            <p:cond delay="0"/>
                                          </p:stCondLst>
                                        </p:cTn>
                                        <p:tgtEl>
                                          <p:spTgt spid="37"/>
                                        </p:tgtEl>
                                        <p:attrNameLst>
                                          <p:attrName>style.visibility</p:attrName>
                                        </p:attrNameLst>
                                      </p:cBhvr>
                                      <p:to>
                                        <p:strVal val="visible"/>
                                      </p:to>
                                    </p:set>
                                    <p:anim calcmode="lin" valueType="num">
                                      <p:cBhvr>
                                        <p:cTn id="133" dur="500" fill="hold"/>
                                        <p:tgtEl>
                                          <p:spTgt spid="37"/>
                                        </p:tgtEl>
                                        <p:attrNameLst>
                                          <p:attrName>ppt_w</p:attrName>
                                        </p:attrNameLst>
                                      </p:cBhvr>
                                      <p:tavLst>
                                        <p:tav tm="0">
                                          <p:val>
                                            <p:fltVal val="0"/>
                                          </p:val>
                                        </p:tav>
                                        <p:tav tm="100000">
                                          <p:val>
                                            <p:strVal val="#ppt_w"/>
                                          </p:val>
                                        </p:tav>
                                      </p:tavLst>
                                    </p:anim>
                                    <p:anim calcmode="lin" valueType="num">
                                      <p:cBhvr>
                                        <p:cTn id="134" dur="500" fill="hold"/>
                                        <p:tgtEl>
                                          <p:spTgt spid="37"/>
                                        </p:tgtEl>
                                        <p:attrNameLst>
                                          <p:attrName>ppt_h</p:attrName>
                                        </p:attrNameLst>
                                      </p:cBhvr>
                                      <p:tavLst>
                                        <p:tav tm="0">
                                          <p:val>
                                            <p:fltVal val="0"/>
                                          </p:val>
                                        </p:tav>
                                        <p:tav tm="100000">
                                          <p:val>
                                            <p:strVal val="#ppt_h"/>
                                          </p:val>
                                        </p:tav>
                                      </p:tavLst>
                                    </p:anim>
                                    <p:animEffect transition="in" filter="fade">
                                      <p:cBhvr>
                                        <p:cTn id="135" dur="500"/>
                                        <p:tgtEl>
                                          <p:spTgt spid="37"/>
                                        </p:tgtEl>
                                      </p:cBhvr>
                                    </p:animEffect>
                                  </p:childTnLst>
                                </p:cTn>
                              </p:par>
                              <p:par>
                                <p:cTn id="136" presetID="53" presetClass="entr" presetSubtype="16" fill="hold" grpId="0" nodeType="withEffect">
                                  <p:stCondLst>
                                    <p:cond delay="1500"/>
                                  </p:stCondLst>
                                  <p:childTnLst>
                                    <p:set>
                                      <p:cBhvr>
                                        <p:cTn id="137" dur="1" fill="hold">
                                          <p:stCondLst>
                                            <p:cond delay="0"/>
                                          </p:stCondLst>
                                        </p:cTn>
                                        <p:tgtEl>
                                          <p:spTgt spid="38"/>
                                        </p:tgtEl>
                                        <p:attrNameLst>
                                          <p:attrName>style.visibility</p:attrName>
                                        </p:attrNameLst>
                                      </p:cBhvr>
                                      <p:to>
                                        <p:strVal val="visible"/>
                                      </p:to>
                                    </p:set>
                                    <p:anim calcmode="lin" valueType="num">
                                      <p:cBhvr>
                                        <p:cTn id="138" dur="500" fill="hold"/>
                                        <p:tgtEl>
                                          <p:spTgt spid="38"/>
                                        </p:tgtEl>
                                        <p:attrNameLst>
                                          <p:attrName>ppt_w</p:attrName>
                                        </p:attrNameLst>
                                      </p:cBhvr>
                                      <p:tavLst>
                                        <p:tav tm="0">
                                          <p:val>
                                            <p:fltVal val="0"/>
                                          </p:val>
                                        </p:tav>
                                        <p:tav tm="100000">
                                          <p:val>
                                            <p:strVal val="#ppt_w"/>
                                          </p:val>
                                        </p:tav>
                                      </p:tavLst>
                                    </p:anim>
                                    <p:anim calcmode="lin" valueType="num">
                                      <p:cBhvr>
                                        <p:cTn id="139" dur="500" fill="hold"/>
                                        <p:tgtEl>
                                          <p:spTgt spid="38"/>
                                        </p:tgtEl>
                                        <p:attrNameLst>
                                          <p:attrName>ppt_h</p:attrName>
                                        </p:attrNameLst>
                                      </p:cBhvr>
                                      <p:tavLst>
                                        <p:tav tm="0">
                                          <p:val>
                                            <p:fltVal val="0"/>
                                          </p:val>
                                        </p:tav>
                                        <p:tav tm="100000">
                                          <p:val>
                                            <p:strVal val="#ppt_h"/>
                                          </p:val>
                                        </p:tav>
                                      </p:tavLst>
                                    </p:anim>
                                    <p:animEffect transition="in" filter="fade">
                                      <p:cBhvr>
                                        <p:cTn id="140" dur="500"/>
                                        <p:tgtEl>
                                          <p:spTgt spid="38"/>
                                        </p:tgtEl>
                                      </p:cBhvr>
                                    </p:animEffect>
                                  </p:childTnLst>
                                </p:cTn>
                              </p:par>
                              <p:par>
                                <p:cTn id="141" presetID="53" presetClass="entr" presetSubtype="16" fill="hold" grpId="0" nodeType="withEffect">
                                  <p:stCondLst>
                                    <p:cond delay="1500"/>
                                  </p:stCondLst>
                                  <p:childTnLst>
                                    <p:set>
                                      <p:cBhvr>
                                        <p:cTn id="142" dur="1" fill="hold">
                                          <p:stCondLst>
                                            <p:cond delay="0"/>
                                          </p:stCondLst>
                                        </p:cTn>
                                        <p:tgtEl>
                                          <p:spTgt spid="39"/>
                                        </p:tgtEl>
                                        <p:attrNameLst>
                                          <p:attrName>style.visibility</p:attrName>
                                        </p:attrNameLst>
                                      </p:cBhvr>
                                      <p:to>
                                        <p:strVal val="visible"/>
                                      </p:to>
                                    </p:set>
                                    <p:anim calcmode="lin" valueType="num">
                                      <p:cBhvr>
                                        <p:cTn id="143" dur="500" fill="hold"/>
                                        <p:tgtEl>
                                          <p:spTgt spid="39"/>
                                        </p:tgtEl>
                                        <p:attrNameLst>
                                          <p:attrName>ppt_w</p:attrName>
                                        </p:attrNameLst>
                                      </p:cBhvr>
                                      <p:tavLst>
                                        <p:tav tm="0">
                                          <p:val>
                                            <p:fltVal val="0"/>
                                          </p:val>
                                        </p:tav>
                                        <p:tav tm="100000">
                                          <p:val>
                                            <p:strVal val="#ppt_w"/>
                                          </p:val>
                                        </p:tav>
                                      </p:tavLst>
                                    </p:anim>
                                    <p:anim calcmode="lin" valueType="num">
                                      <p:cBhvr>
                                        <p:cTn id="144" dur="500" fill="hold"/>
                                        <p:tgtEl>
                                          <p:spTgt spid="39"/>
                                        </p:tgtEl>
                                        <p:attrNameLst>
                                          <p:attrName>ppt_h</p:attrName>
                                        </p:attrNameLst>
                                      </p:cBhvr>
                                      <p:tavLst>
                                        <p:tav tm="0">
                                          <p:val>
                                            <p:fltVal val="0"/>
                                          </p:val>
                                        </p:tav>
                                        <p:tav tm="100000">
                                          <p:val>
                                            <p:strVal val="#ppt_h"/>
                                          </p:val>
                                        </p:tav>
                                      </p:tavLst>
                                    </p:anim>
                                    <p:animEffect transition="in" filter="fade">
                                      <p:cBhvr>
                                        <p:cTn id="145" dur="500"/>
                                        <p:tgtEl>
                                          <p:spTgt spid="39"/>
                                        </p:tgtEl>
                                      </p:cBhvr>
                                    </p:animEffect>
                                  </p:childTnLst>
                                </p:cTn>
                              </p:par>
                              <p:par>
                                <p:cTn id="146" presetID="53" presetClass="entr" presetSubtype="16" fill="hold" grpId="0" nodeType="withEffect">
                                  <p:stCondLst>
                                    <p:cond delay="1500"/>
                                  </p:stCondLst>
                                  <p:childTnLst>
                                    <p:set>
                                      <p:cBhvr>
                                        <p:cTn id="147" dur="1" fill="hold">
                                          <p:stCondLst>
                                            <p:cond delay="0"/>
                                          </p:stCondLst>
                                        </p:cTn>
                                        <p:tgtEl>
                                          <p:spTgt spid="40"/>
                                        </p:tgtEl>
                                        <p:attrNameLst>
                                          <p:attrName>style.visibility</p:attrName>
                                        </p:attrNameLst>
                                      </p:cBhvr>
                                      <p:to>
                                        <p:strVal val="visible"/>
                                      </p:to>
                                    </p:set>
                                    <p:anim calcmode="lin" valueType="num">
                                      <p:cBhvr>
                                        <p:cTn id="148" dur="500" fill="hold"/>
                                        <p:tgtEl>
                                          <p:spTgt spid="40"/>
                                        </p:tgtEl>
                                        <p:attrNameLst>
                                          <p:attrName>ppt_w</p:attrName>
                                        </p:attrNameLst>
                                      </p:cBhvr>
                                      <p:tavLst>
                                        <p:tav tm="0">
                                          <p:val>
                                            <p:fltVal val="0"/>
                                          </p:val>
                                        </p:tav>
                                        <p:tav tm="100000">
                                          <p:val>
                                            <p:strVal val="#ppt_w"/>
                                          </p:val>
                                        </p:tav>
                                      </p:tavLst>
                                    </p:anim>
                                    <p:anim calcmode="lin" valueType="num">
                                      <p:cBhvr>
                                        <p:cTn id="149" dur="500" fill="hold"/>
                                        <p:tgtEl>
                                          <p:spTgt spid="40"/>
                                        </p:tgtEl>
                                        <p:attrNameLst>
                                          <p:attrName>ppt_h</p:attrName>
                                        </p:attrNameLst>
                                      </p:cBhvr>
                                      <p:tavLst>
                                        <p:tav tm="0">
                                          <p:val>
                                            <p:fltVal val="0"/>
                                          </p:val>
                                        </p:tav>
                                        <p:tav tm="100000">
                                          <p:val>
                                            <p:strVal val="#ppt_h"/>
                                          </p:val>
                                        </p:tav>
                                      </p:tavLst>
                                    </p:anim>
                                    <p:animEffect transition="in" filter="fade">
                                      <p:cBhvr>
                                        <p:cTn id="150" dur="500"/>
                                        <p:tgtEl>
                                          <p:spTgt spid="40"/>
                                        </p:tgtEl>
                                      </p:cBhvr>
                                    </p:animEffect>
                                  </p:childTnLst>
                                </p:cTn>
                              </p:par>
                              <p:par>
                                <p:cTn id="151" presetID="53" presetClass="entr" presetSubtype="16" fill="hold" grpId="0" nodeType="withEffect">
                                  <p:stCondLst>
                                    <p:cond delay="1500"/>
                                  </p:stCondLst>
                                  <p:childTnLst>
                                    <p:set>
                                      <p:cBhvr>
                                        <p:cTn id="152" dur="1" fill="hold">
                                          <p:stCondLst>
                                            <p:cond delay="0"/>
                                          </p:stCondLst>
                                        </p:cTn>
                                        <p:tgtEl>
                                          <p:spTgt spid="41"/>
                                        </p:tgtEl>
                                        <p:attrNameLst>
                                          <p:attrName>style.visibility</p:attrName>
                                        </p:attrNameLst>
                                      </p:cBhvr>
                                      <p:to>
                                        <p:strVal val="visible"/>
                                      </p:to>
                                    </p:set>
                                    <p:anim calcmode="lin" valueType="num">
                                      <p:cBhvr>
                                        <p:cTn id="153" dur="500" fill="hold"/>
                                        <p:tgtEl>
                                          <p:spTgt spid="41"/>
                                        </p:tgtEl>
                                        <p:attrNameLst>
                                          <p:attrName>ppt_w</p:attrName>
                                        </p:attrNameLst>
                                      </p:cBhvr>
                                      <p:tavLst>
                                        <p:tav tm="0">
                                          <p:val>
                                            <p:fltVal val="0"/>
                                          </p:val>
                                        </p:tav>
                                        <p:tav tm="100000">
                                          <p:val>
                                            <p:strVal val="#ppt_w"/>
                                          </p:val>
                                        </p:tav>
                                      </p:tavLst>
                                    </p:anim>
                                    <p:anim calcmode="lin" valueType="num">
                                      <p:cBhvr>
                                        <p:cTn id="154" dur="500" fill="hold"/>
                                        <p:tgtEl>
                                          <p:spTgt spid="41"/>
                                        </p:tgtEl>
                                        <p:attrNameLst>
                                          <p:attrName>ppt_h</p:attrName>
                                        </p:attrNameLst>
                                      </p:cBhvr>
                                      <p:tavLst>
                                        <p:tav tm="0">
                                          <p:val>
                                            <p:fltVal val="0"/>
                                          </p:val>
                                        </p:tav>
                                        <p:tav tm="100000">
                                          <p:val>
                                            <p:strVal val="#ppt_h"/>
                                          </p:val>
                                        </p:tav>
                                      </p:tavLst>
                                    </p:anim>
                                    <p:animEffect transition="in" filter="fade">
                                      <p:cBhvr>
                                        <p:cTn id="155" dur="500"/>
                                        <p:tgtEl>
                                          <p:spTgt spid="41"/>
                                        </p:tgtEl>
                                      </p:cBhvr>
                                    </p:animEffect>
                                  </p:childTnLst>
                                </p:cTn>
                              </p:par>
                              <p:par>
                                <p:cTn id="156" presetID="53" presetClass="entr" presetSubtype="16" fill="hold" grpId="0" nodeType="withEffect">
                                  <p:stCondLst>
                                    <p:cond delay="1500"/>
                                  </p:stCondLst>
                                  <p:childTnLst>
                                    <p:set>
                                      <p:cBhvr>
                                        <p:cTn id="157" dur="1" fill="hold">
                                          <p:stCondLst>
                                            <p:cond delay="0"/>
                                          </p:stCondLst>
                                        </p:cTn>
                                        <p:tgtEl>
                                          <p:spTgt spid="42"/>
                                        </p:tgtEl>
                                        <p:attrNameLst>
                                          <p:attrName>style.visibility</p:attrName>
                                        </p:attrNameLst>
                                      </p:cBhvr>
                                      <p:to>
                                        <p:strVal val="visible"/>
                                      </p:to>
                                    </p:set>
                                    <p:anim calcmode="lin" valueType="num">
                                      <p:cBhvr>
                                        <p:cTn id="158" dur="500" fill="hold"/>
                                        <p:tgtEl>
                                          <p:spTgt spid="42"/>
                                        </p:tgtEl>
                                        <p:attrNameLst>
                                          <p:attrName>ppt_w</p:attrName>
                                        </p:attrNameLst>
                                      </p:cBhvr>
                                      <p:tavLst>
                                        <p:tav tm="0">
                                          <p:val>
                                            <p:fltVal val="0"/>
                                          </p:val>
                                        </p:tav>
                                        <p:tav tm="100000">
                                          <p:val>
                                            <p:strVal val="#ppt_w"/>
                                          </p:val>
                                        </p:tav>
                                      </p:tavLst>
                                    </p:anim>
                                    <p:anim calcmode="lin" valueType="num">
                                      <p:cBhvr>
                                        <p:cTn id="159" dur="500" fill="hold"/>
                                        <p:tgtEl>
                                          <p:spTgt spid="42"/>
                                        </p:tgtEl>
                                        <p:attrNameLst>
                                          <p:attrName>ppt_h</p:attrName>
                                        </p:attrNameLst>
                                      </p:cBhvr>
                                      <p:tavLst>
                                        <p:tav tm="0">
                                          <p:val>
                                            <p:fltVal val="0"/>
                                          </p:val>
                                        </p:tav>
                                        <p:tav tm="100000">
                                          <p:val>
                                            <p:strVal val="#ppt_h"/>
                                          </p:val>
                                        </p:tav>
                                      </p:tavLst>
                                    </p:anim>
                                    <p:animEffect transition="in" filter="fade">
                                      <p:cBhvr>
                                        <p:cTn id="160" dur="500"/>
                                        <p:tgtEl>
                                          <p:spTgt spid="42"/>
                                        </p:tgtEl>
                                      </p:cBhvr>
                                    </p:animEffect>
                                  </p:childTnLst>
                                </p:cTn>
                              </p:par>
                              <p:par>
                                <p:cTn id="161" presetID="53" presetClass="entr" presetSubtype="16" fill="hold" grpId="0" nodeType="withEffect">
                                  <p:stCondLst>
                                    <p:cond delay="1500"/>
                                  </p:stCondLst>
                                  <p:childTnLst>
                                    <p:set>
                                      <p:cBhvr>
                                        <p:cTn id="162" dur="1" fill="hold">
                                          <p:stCondLst>
                                            <p:cond delay="0"/>
                                          </p:stCondLst>
                                        </p:cTn>
                                        <p:tgtEl>
                                          <p:spTgt spid="43"/>
                                        </p:tgtEl>
                                        <p:attrNameLst>
                                          <p:attrName>style.visibility</p:attrName>
                                        </p:attrNameLst>
                                      </p:cBhvr>
                                      <p:to>
                                        <p:strVal val="visible"/>
                                      </p:to>
                                    </p:set>
                                    <p:anim calcmode="lin" valueType="num">
                                      <p:cBhvr>
                                        <p:cTn id="163" dur="500" fill="hold"/>
                                        <p:tgtEl>
                                          <p:spTgt spid="43"/>
                                        </p:tgtEl>
                                        <p:attrNameLst>
                                          <p:attrName>ppt_w</p:attrName>
                                        </p:attrNameLst>
                                      </p:cBhvr>
                                      <p:tavLst>
                                        <p:tav tm="0">
                                          <p:val>
                                            <p:fltVal val="0"/>
                                          </p:val>
                                        </p:tav>
                                        <p:tav tm="100000">
                                          <p:val>
                                            <p:strVal val="#ppt_w"/>
                                          </p:val>
                                        </p:tav>
                                      </p:tavLst>
                                    </p:anim>
                                    <p:anim calcmode="lin" valueType="num">
                                      <p:cBhvr>
                                        <p:cTn id="164" dur="500" fill="hold"/>
                                        <p:tgtEl>
                                          <p:spTgt spid="43"/>
                                        </p:tgtEl>
                                        <p:attrNameLst>
                                          <p:attrName>ppt_h</p:attrName>
                                        </p:attrNameLst>
                                      </p:cBhvr>
                                      <p:tavLst>
                                        <p:tav tm="0">
                                          <p:val>
                                            <p:fltVal val="0"/>
                                          </p:val>
                                        </p:tav>
                                        <p:tav tm="100000">
                                          <p:val>
                                            <p:strVal val="#ppt_h"/>
                                          </p:val>
                                        </p:tav>
                                      </p:tavLst>
                                    </p:anim>
                                    <p:animEffect transition="in" filter="fade">
                                      <p:cBhvr>
                                        <p:cTn id="165" dur="500"/>
                                        <p:tgtEl>
                                          <p:spTgt spid="43"/>
                                        </p:tgtEl>
                                      </p:cBhvr>
                                    </p:animEffect>
                                  </p:childTnLst>
                                </p:cTn>
                              </p:par>
                              <p:par>
                                <p:cTn id="166" presetID="53" presetClass="entr" presetSubtype="16" fill="hold" grpId="0" nodeType="withEffect">
                                  <p:stCondLst>
                                    <p:cond delay="1500"/>
                                  </p:stCondLst>
                                  <p:childTnLst>
                                    <p:set>
                                      <p:cBhvr>
                                        <p:cTn id="167" dur="1" fill="hold">
                                          <p:stCondLst>
                                            <p:cond delay="0"/>
                                          </p:stCondLst>
                                        </p:cTn>
                                        <p:tgtEl>
                                          <p:spTgt spid="44"/>
                                        </p:tgtEl>
                                        <p:attrNameLst>
                                          <p:attrName>style.visibility</p:attrName>
                                        </p:attrNameLst>
                                      </p:cBhvr>
                                      <p:to>
                                        <p:strVal val="visible"/>
                                      </p:to>
                                    </p:set>
                                    <p:anim calcmode="lin" valueType="num">
                                      <p:cBhvr>
                                        <p:cTn id="168" dur="500" fill="hold"/>
                                        <p:tgtEl>
                                          <p:spTgt spid="44"/>
                                        </p:tgtEl>
                                        <p:attrNameLst>
                                          <p:attrName>ppt_w</p:attrName>
                                        </p:attrNameLst>
                                      </p:cBhvr>
                                      <p:tavLst>
                                        <p:tav tm="0">
                                          <p:val>
                                            <p:fltVal val="0"/>
                                          </p:val>
                                        </p:tav>
                                        <p:tav tm="100000">
                                          <p:val>
                                            <p:strVal val="#ppt_w"/>
                                          </p:val>
                                        </p:tav>
                                      </p:tavLst>
                                    </p:anim>
                                    <p:anim calcmode="lin" valueType="num">
                                      <p:cBhvr>
                                        <p:cTn id="169" dur="500" fill="hold"/>
                                        <p:tgtEl>
                                          <p:spTgt spid="44"/>
                                        </p:tgtEl>
                                        <p:attrNameLst>
                                          <p:attrName>ppt_h</p:attrName>
                                        </p:attrNameLst>
                                      </p:cBhvr>
                                      <p:tavLst>
                                        <p:tav tm="0">
                                          <p:val>
                                            <p:fltVal val="0"/>
                                          </p:val>
                                        </p:tav>
                                        <p:tav tm="100000">
                                          <p:val>
                                            <p:strVal val="#ppt_h"/>
                                          </p:val>
                                        </p:tav>
                                      </p:tavLst>
                                    </p:anim>
                                    <p:animEffect transition="in" filter="fade">
                                      <p:cBhvr>
                                        <p:cTn id="170"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8" grpId="0"/>
      <p:bldP spid="9" grpId="0"/>
      <p:bldP spid="10" grpId="0"/>
      <p:bldP spid="11" grpId="0"/>
      <p:bldP spid="12" grpId="0"/>
      <p:bldP spid="13" grpId="0"/>
      <p:bldP spid="14" grpId="0"/>
      <p:bldP spid="15" grpId="0"/>
      <p:bldP spid="16" grpId="0"/>
      <p:bldP spid="17" grpId="0"/>
      <p:bldP spid="18" grpId="0"/>
      <p:bldP spid="19" grpId="0"/>
      <p:bldP spid="20" grpId="0"/>
      <p:bldP spid="21" grpId="0"/>
      <p:bldP spid="22" grpId="0"/>
      <p:bldP spid="23" grpId="0"/>
      <p:bldP spid="24" grpId="0"/>
      <p:bldP spid="25" grpId="0"/>
      <p:bldP spid="26" grpId="0"/>
      <p:bldP spid="27" grpId="0"/>
      <p:bldP spid="28" grpId="0"/>
      <p:bldP spid="29" grpId="0"/>
      <p:bldP spid="30" grpId="0"/>
      <p:bldP spid="31" grpId="0"/>
      <p:bldP spid="32" grpId="0"/>
      <p:bldP spid="33" grpId="0"/>
      <p:bldP spid="34" grpId="0"/>
      <p:bldP spid="35" grpId="0"/>
      <p:bldP spid="36" grpId="0"/>
      <p:bldP spid="37" grpId="0"/>
      <p:bldP spid="38" grpId="0"/>
      <p:bldP spid="39" grpId="0"/>
      <p:bldP spid="40" grpId="0"/>
      <p:bldP spid="41" grpId="0"/>
      <p:bldP spid="42" grpId="0"/>
      <p:bldP spid="43" grpId="0"/>
      <p:bldP spid="44"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45</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2 Column Text Sample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TextBox 4"/>
          <p:cNvSpPr txBox="1"/>
          <p:nvPr/>
        </p:nvSpPr>
        <p:spPr>
          <a:xfrm>
            <a:off x="905563" y="1778930"/>
            <a:ext cx="10357523" cy="3798428"/>
          </a:xfrm>
          <a:prstGeom prst="rect">
            <a:avLst/>
          </a:prstGeom>
          <a:noFill/>
        </p:spPr>
        <p:txBody>
          <a:bodyPr wrap="square" lIns="0" tIns="0" rIns="91420" bIns="0" numCol="2" spcCol="274258" rtlCol="0">
            <a:noAutofit/>
          </a:bodyPr>
          <a:lstStyle/>
          <a:p>
            <a:r>
              <a:rPr lang="en-US" sz="1400" dirty="0" err="1">
                <a:solidFill>
                  <a:schemeClr val="tx1">
                    <a:lumMod val="65000"/>
                    <a:lumOff val="35000"/>
                  </a:schemeClr>
                </a:solidFill>
                <a:ea typeface="Roboto" panose="02000000000000000000" pitchFamily="2" charset="0"/>
                <a:cs typeface="Calibri"/>
              </a:rPr>
              <a:t>Lorem</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ipsum</a:t>
            </a:r>
            <a:r>
              <a:rPr lang="en-US" sz="1400" dirty="0">
                <a:solidFill>
                  <a:schemeClr val="tx1">
                    <a:lumMod val="65000"/>
                    <a:lumOff val="35000"/>
                  </a:schemeClr>
                </a:solidFill>
                <a:ea typeface="Roboto" panose="02000000000000000000" pitchFamily="2" charset="0"/>
                <a:cs typeface="Calibri"/>
              </a:rPr>
              <a:t> dolor sit </a:t>
            </a:r>
            <a:r>
              <a:rPr lang="en-US" sz="1400" dirty="0" err="1">
                <a:solidFill>
                  <a:schemeClr val="tx1">
                    <a:lumMod val="65000"/>
                    <a:lumOff val="35000"/>
                  </a:schemeClr>
                </a:solidFill>
                <a:ea typeface="Roboto" panose="02000000000000000000" pitchFamily="2" charset="0"/>
                <a:cs typeface="Calibri"/>
              </a:rPr>
              <a:t>amet</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consectetur</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adipiscing</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elit</a:t>
            </a:r>
            <a:r>
              <a:rPr lang="en-US" sz="1400" dirty="0">
                <a:solidFill>
                  <a:schemeClr val="tx1">
                    <a:lumMod val="65000"/>
                    <a:lumOff val="35000"/>
                  </a:schemeClr>
                </a:solidFill>
                <a:ea typeface="Roboto" panose="02000000000000000000" pitchFamily="2" charset="0"/>
                <a:cs typeface="Calibri"/>
              </a:rPr>
              <a:t>. In in </a:t>
            </a:r>
            <a:r>
              <a:rPr lang="en-US" sz="1400" dirty="0" err="1">
                <a:solidFill>
                  <a:schemeClr val="tx1">
                    <a:lumMod val="65000"/>
                    <a:lumOff val="35000"/>
                  </a:schemeClr>
                </a:solidFill>
                <a:ea typeface="Roboto" panose="02000000000000000000" pitchFamily="2" charset="0"/>
                <a:cs typeface="Calibri"/>
              </a:rPr>
              <a:t>tortor</a:t>
            </a:r>
            <a:r>
              <a:rPr lang="en-US" sz="1400" dirty="0">
                <a:solidFill>
                  <a:schemeClr val="tx1">
                    <a:lumMod val="65000"/>
                    <a:lumOff val="35000"/>
                  </a:schemeClr>
                </a:solidFill>
                <a:ea typeface="Roboto" panose="02000000000000000000" pitchFamily="2" charset="0"/>
                <a:cs typeface="Calibri"/>
              </a:rPr>
              <a:t> in </a:t>
            </a:r>
            <a:r>
              <a:rPr lang="en-US" sz="1400" dirty="0" err="1">
                <a:solidFill>
                  <a:schemeClr val="tx1">
                    <a:lumMod val="65000"/>
                    <a:lumOff val="35000"/>
                  </a:schemeClr>
                </a:solidFill>
                <a:ea typeface="Roboto" panose="02000000000000000000" pitchFamily="2" charset="0"/>
                <a:cs typeface="Calibri"/>
              </a:rPr>
              <a:t>urna</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pulvinar</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blandit</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Aliquam</a:t>
            </a:r>
            <a:r>
              <a:rPr lang="en-US" sz="1400" dirty="0">
                <a:solidFill>
                  <a:schemeClr val="tx1">
                    <a:lumMod val="65000"/>
                    <a:lumOff val="35000"/>
                  </a:schemeClr>
                </a:solidFill>
                <a:ea typeface="Roboto" panose="02000000000000000000" pitchFamily="2" charset="0"/>
                <a:cs typeface="Calibri"/>
              </a:rPr>
              <a:t> dolor </a:t>
            </a:r>
            <a:r>
              <a:rPr lang="en-US" sz="1400" dirty="0" err="1">
                <a:solidFill>
                  <a:schemeClr val="tx1">
                    <a:lumMod val="65000"/>
                    <a:lumOff val="35000"/>
                  </a:schemeClr>
                </a:solidFill>
                <a:ea typeface="Roboto" panose="02000000000000000000" pitchFamily="2" charset="0"/>
                <a:cs typeface="Calibri"/>
              </a:rPr>
              <a:t>nulla</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interdum</a:t>
            </a:r>
            <a:r>
              <a:rPr lang="en-US" sz="1400" dirty="0">
                <a:solidFill>
                  <a:schemeClr val="tx1">
                    <a:lumMod val="65000"/>
                    <a:lumOff val="35000"/>
                  </a:schemeClr>
                </a:solidFill>
                <a:ea typeface="Roboto" panose="02000000000000000000" pitchFamily="2" charset="0"/>
                <a:cs typeface="Calibri"/>
              </a:rPr>
              <a:t> non quam ac, </a:t>
            </a:r>
            <a:r>
              <a:rPr lang="en-US" sz="1400" dirty="0" err="1">
                <a:solidFill>
                  <a:schemeClr val="tx1">
                    <a:lumMod val="65000"/>
                    <a:lumOff val="35000"/>
                  </a:schemeClr>
                </a:solidFill>
                <a:ea typeface="Roboto" panose="02000000000000000000" pitchFamily="2" charset="0"/>
                <a:cs typeface="Calibri"/>
              </a:rPr>
              <a:t>ultricies</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porttitor</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tellus</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Vivamus</a:t>
            </a:r>
            <a:r>
              <a:rPr lang="en-US" sz="1400" dirty="0">
                <a:solidFill>
                  <a:schemeClr val="tx1">
                    <a:lumMod val="65000"/>
                    <a:lumOff val="35000"/>
                  </a:schemeClr>
                </a:solidFill>
                <a:ea typeface="Roboto" panose="02000000000000000000" pitchFamily="2" charset="0"/>
                <a:cs typeface="Calibri"/>
              </a:rPr>
              <a:t> vitae </a:t>
            </a:r>
            <a:r>
              <a:rPr lang="en-US" sz="1400" dirty="0" err="1">
                <a:solidFill>
                  <a:schemeClr val="tx1">
                    <a:lumMod val="65000"/>
                    <a:lumOff val="35000"/>
                  </a:schemeClr>
                </a:solidFill>
                <a:ea typeface="Roboto" panose="02000000000000000000" pitchFamily="2" charset="0"/>
                <a:cs typeface="Calibri"/>
              </a:rPr>
              <a:t>vestibulum</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mauris</a:t>
            </a:r>
            <a:r>
              <a:rPr lang="en-US" sz="1400" dirty="0">
                <a:solidFill>
                  <a:schemeClr val="tx1">
                    <a:lumMod val="65000"/>
                    <a:lumOff val="35000"/>
                  </a:schemeClr>
                </a:solidFill>
                <a:ea typeface="Roboto" panose="02000000000000000000" pitchFamily="2" charset="0"/>
                <a:cs typeface="Calibri"/>
              </a:rPr>
              <a:t>. In </a:t>
            </a:r>
            <a:r>
              <a:rPr lang="en-US" sz="1400" dirty="0" err="1">
                <a:solidFill>
                  <a:schemeClr val="tx1">
                    <a:lumMod val="65000"/>
                    <a:lumOff val="35000"/>
                  </a:schemeClr>
                </a:solidFill>
                <a:ea typeface="Roboto" panose="02000000000000000000" pitchFamily="2" charset="0"/>
                <a:cs typeface="Calibri"/>
              </a:rPr>
              <a:t>ut</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congue</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arcu</a:t>
            </a:r>
            <a:r>
              <a:rPr lang="en-US" sz="1400" dirty="0">
                <a:solidFill>
                  <a:schemeClr val="tx1">
                    <a:lumMod val="65000"/>
                    <a:lumOff val="35000"/>
                  </a:schemeClr>
                </a:solidFill>
                <a:ea typeface="Roboto" panose="02000000000000000000" pitchFamily="2" charset="0"/>
                <a:cs typeface="Calibri"/>
              </a:rPr>
              <a:t>. In </a:t>
            </a:r>
            <a:r>
              <a:rPr lang="en-US" sz="1400" dirty="0" err="1">
                <a:solidFill>
                  <a:schemeClr val="tx1">
                    <a:lumMod val="65000"/>
                    <a:lumOff val="35000"/>
                  </a:schemeClr>
                </a:solidFill>
                <a:ea typeface="Roboto" panose="02000000000000000000" pitchFamily="2" charset="0"/>
                <a:cs typeface="Calibri"/>
              </a:rPr>
              <a:t>lectus</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nibh</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ultricies</a:t>
            </a:r>
            <a:r>
              <a:rPr lang="en-US" sz="1400" dirty="0">
                <a:solidFill>
                  <a:schemeClr val="tx1">
                    <a:lumMod val="65000"/>
                    <a:lumOff val="35000"/>
                  </a:schemeClr>
                </a:solidFill>
                <a:ea typeface="Roboto" panose="02000000000000000000" pitchFamily="2" charset="0"/>
                <a:cs typeface="Calibri"/>
              </a:rPr>
              <a:t> a </a:t>
            </a:r>
            <a:r>
              <a:rPr lang="en-US" sz="1400" dirty="0" err="1">
                <a:solidFill>
                  <a:schemeClr val="tx1">
                    <a:lumMod val="65000"/>
                    <a:lumOff val="35000"/>
                  </a:schemeClr>
                </a:solidFill>
                <a:ea typeface="Roboto" panose="02000000000000000000" pitchFamily="2" charset="0"/>
                <a:cs typeface="Calibri"/>
              </a:rPr>
              <a:t>elit</a:t>
            </a:r>
            <a:r>
              <a:rPr lang="en-US" sz="1400" dirty="0">
                <a:solidFill>
                  <a:schemeClr val="tx1">
                    <a:lumMod val="65000"/>
                    <a:lumOff val="35000"/>
                  </a:schemeClr>
                </a:solidFill>
                <a:ea typeface="Roboto" panose="02000000000000000000" pitchFamily="2" charset="0"/>
                <a:cs typeface="Calibri"/>
              </a:rPr>
              <a:t> ac, </a:t>
            </a:r>
            <a:r>
              <a:rPr lang="en-US" sz="1400" dirty="0" err="1">
                <a:solidFill>
                  <a:schemeClr val="tx1">
                    <a:lumMod val="65000"/>
                    <a:lumOff val="35000"/>
                  </a:schemeClr>
                </a:solidFill>
                <a:ea typeface="Roboto" panose="02000000000000000000" pitchFamily="2" charset="0"/>
                <a:cs typeface="Calibri"/>
              </a:rPr>
              <a:t>laoreet</a:t>
            </a:r>
            <a:r>
              <a:rPr lang="en-US" sz="1400" dirty="0">
                <a:solidFill>
                  <a:schemeClr val="tx1">
                    <a:lumMod val="65000"/>
                    <a:lumOff val="35000"/>
                  </a:schemeClr>
                </a:solidFill>
                <a:ea typeface="Roboto" panose="02000000000000000000" pitchFamily="2" charset="0"/>
                <a:cs typeface="Calibri"/>
              </a:rPr>
              <a:t> dictum </a:t>
            </a:r>
            <a:r>
              <a:rPr lang="en-US" sz="1400" dirty="0" err="1">
                <a:solidFill>
                  <a:schemeClr val="tx1">
                    <a:lumMod val="65000"/>
                    <a:lumOff val="35000"/>
                  </a:schemeClr>
                </a:solidFill>
                <a:ea typeface="Roboto" panose="02000000000000000000" pitchFamily="2" charset="0"/>
                <a:cs typeface="Calibri"/>
              </a:rPr>
              <a:t>nulla</a:t>
            </a:r>
            <a:r>
              <a:rPr lang="en-US" sz="1400" dirty="0">
                <a:solidFill>
                  <a:schemeClr val="tx1">
                    <a:lumMod val="65000"/>
                    <a:lumOff val="35000"/>
                  </a:schemeClr>
                </a:solidFill>
                <a:ea typeface="Roboto" panose="02000000000000000000" pitchFamily="2" charset="0"/>
                <a:cs typeface="Calibri"/>
              </a:rPr>
              <a:t>. </a:t>
            </a:r>
            <a:endParaRPr lang="id-ID" sz="1400" dirty="0" smtClean="0">
              <a:solidFill>
                <a:schemeClr val="tx1">
                  <a:lumMod val="65000"/>
                  <a:lumOff val="35000"/>
                </a:schemeClr>
              </a:solidFill>
              <a:ea typeface="Roboto" panose="02000000000000000000" pitchFamily="2" charset="0"/>
              <a:cs typeface="Calibri"/>
            </a:endParaRPr>
          </a:p>
          <a:p>
            <a:endParaRPr lang="id-ID" sz="1100" dirty="0">
              <a:solidFill>
                <a:schemeClr val="bg1">
                  <a:lumMod val="65000"/>
                </a:schemeClr>
              </a:solidFill>
              <a:ea typeface="Roboto" panose="02000000000000000000" pitchFamily="2" charset="0"/>
              <a:cs typeface="Calibri"/>
            </a:endParaRPr>
          </a:p>
          <a:p>
            <a:r>
              <a:rPr lang="en-US" sz="1100" dirty="0" err="1" smtClean="0">
                <a:solidFill>
                  <a:schemeClr val="bg1">
                    <a:lumMod val="65000"/>
                  </a:schemeClr>
                </a:solidFill>
                <a:ea typeface="Roboto" panose="02000000000000000000" pitchFamily="2" charset="0"/>
                <a:cs typeface="Calibri"/>
              </a:rPr>
              <a:t>Proin</a:t>
            </a:r>
            <a:r>
              <a:rPr lang="en-US" sz="1100" dirty="0" smtClean="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nisi </a:t>
            </a:r>
            <a:r>
              <a:rPr lang="en-US" sz="1100" dirty="0" err="1">
                <a:solidFill>
                  <a:schemeClr val="bg1">
                    <a:lumMod val="65000"/>
                  </a:schemeClr>
                </a:solidFill>
                <a:ea typeface="Roboto" panose="02000000000000000000" pitchFamily="2" charset="0"/>
                <a:cs typeface="Calibri"/>
              </a:rPr>
              <a:t>justo</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Cras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placerat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ipsum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Duis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consequat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ornare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mollis</a:t>
            </a:r>
            <a:r>
              <a:rPr lang="en-US" sz="1100" dirty="0">
                <a:solidFill>
                  <a:schemeClr val="bg1">
                    <a:lumMod val="65000"/>
                  </a:schemeClr>
                </a:solidFill>
                <a:ea typeface="Roboto" panose="02000000000000000000" pitchFamily="2" charset="0"/>
                <a:cs typeface="Calibri"/>
              </a:rPr>
              <a:t>. In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justo</a:t>
            </a:r>
            <a:r>
              <a:rPr lang="en-US" sz="1100" dirty="0">
                <a:solidFill>
                  <a:schemeClr val="bg1">
                    <a:lumMod val="65000"/>
                  </a:schemeClr>
                </a:solidFill>
                <a:ea typeface="Roboto" panose="02000000000000000000" pitchFamily="2" charset="0"/>
                <a:cs typeface="Calibri"/>
              </a:rPr>
              <a:t> at </a:t>
            </a:r>
            <a:r>
              <a:rPr lang="en-US" sz="1100" dirty="0" err="1">
                <a:solidFill>
                  <a:schemeClr val="bg1">
                    <a:lumMod val="65000"/>
                  </a:schemeClr>
                </a:solidFill>
                <a:ea typeface="Roboto" panose="02000000000000000000" pitchFamily="2" charset="0"/>
                <a:cs typeface="Calibri"/>
              </a:rPr>
              <a:t>dapibus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pretium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euismod</a:t>
            </a:r>
            <a:r>
              <a:rPr lang="en-US" sz="1100" dirty="0">
                <a:solidFill>
                  <a:schemeClr val="bg1">
                    <a:lumMod val="65000"/>
                  </a:schemeClr>
                </a:solidFill>
                <a:ea typeface="Roboto" panose="02000000000000000000" pitchFamily="2" charset="0"/>
                <a:cs typeface="Calibri"/>
              </a:rPr>
              <a:t> ex et </a:t>
            </a:r>
            <a:r>
              <a:rPr lang="en-US" sz="1100" dirty="0" err="1">
                <a:solidFill>
                  <a:schemeClr val="bg1">
                    <a:lumMod val="65000"/>
                  </a:schemeClr>
                </a:solidFill>
                <a:ea typeface="Roboto" panose="02000000000000000000" pitchFamily="2" charset="0"/>
                <a:cs typeface="Calibri"/>
              </a:rPr>
              <a:t>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placerat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viverra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Praesent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convallis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augue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Aenean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facilisis</a:t>
            </a:r>
            <a:r>
              <a:rPr lang="en-US" sz="1100" dirty="0">
                <a:solidFill>
                  <a:schemeClr val="bg1">
                    <a:lumMod val="65000"/>
                  </a:schemeClr>
                </a:solidFill>
                <a:ea typeface="Roboto" panose="02000000000000000000" pitchFamily="2" charset="0"/>
                <a:cs typeface="Calibri"/>
              </a:rPr>
              <a:t> nisi id </a:t>
            </a:r>
            <a:r>
              <a:rPr lang="en-US" sz="1100" dirty="0" err="1">
                <a:solidFill>
                  <a:schemeClr val="bg1">
                    <a:lumMod val="65000"/>
                  </a:schemeClr>
                </a:solidFill>
                <a:ea typeface="Roboto" panose="02000000000000000000" pitchFamily="2" charset="0"/>
                <a:cs typeface="Calibri"/>
              </a:rPr>
              <a:t>neque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faucibus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pharetra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erat</a:t>
            </a:r>
            <a:r>
              <a:rPr lang="en-US" sz="1100" dirty="0">
                <a:solidFill>
                  <a:schemeClr val="bg1">
                    <a:lumMod val="65000"/>
                  </a:schemeClr>
                </a:solidFill>
                <a:ea typeface="Roboto" panose="02000000000000000000" pitchFamily="2" charset="0"/>
                <a:cs typeface="Calibri"/>
              </a:rPr>
              <a:t> </a:t>
            </a:r>
            <a:r>
              <a:rPr lang="en-US" sz="1100" dirty="0" err="1" smtClean="0">
                <a:solidFill>
                  <a:schemeClr val="bg1">
                    <a:lumMod val="65000"/>
                  </a:schemeClr>
                </a:solidFill>
                <a:ea typeface="Roboto" panose="02000000000000000000" pitchFamily="2" charset="0"/>
                <a:cs typeface="Calibri"/>
              </a:rPr>
              <a:t>luctus</a:t>
            </a:r>
            <a:r>
              <a:rPr lang="en-US" sz="1100" dirty="0" smtClean="0">
                <a:solidFill>
                  <a:schemeClr val="bg1">
                    <a:lumMod val="65000"/>
                  </a:schemeClr>
                </a:solidFill>
                <a:ea typeface="Roboto" panose="02000000000000000000" pitchFamily="2" charset="0"/>
                <a:cs typeface="Calibri"/>
              </a:rPr>
              <a:t>.</a:t>
            </a:r>
            <a:r>
              <a:rPr lang="id-ID" sz="1100" dirty="0" smtClean="0">
                <a:solidFill>
                  <a:schemeClr val="bg1">
                    <a:lumMod val="65000"/>
                  </a:schemeClr>
                </a:solidFill>
                <a:ea typeface="Roboto" panose="02000000000000000000" pitchFamily="2" charset="0"/>
                <a:cs typeface="Calibri"/>
              </a:rPr>
              <a:t> </a:t>
            </a:r>
            <a:r>
              <a:rPr lang="en-US" sz="1100" dirty="0" err="1" smtClean="0">
                <a:solidFill>
                  <a:schemeClr val="bg1">
                    <a:lumMod val="65000"/>
                  </a:schemeClr>
                </a:solidFill>
                <a:ea typeface="Roboto" panose="02000000000000000000" pitchFamily="2" charset="0"/>
                <a:cs typeface="Calibri"/>
              </a:rPr>
              <a:t>Pellentesque</a:t>
            </a:r>
            <a:r>
              <a:rPr lang="en-US" sz="1100" dirty="0" smtClean="0">
                <a:solidFill>
                  <a:schemeClr val="bg1">
                    <a:lumMod val="65000"/>
                  </a:schemeClr>
                </a:solidFill>
                <a:ea typeface="Roboto" panose="02000000000000000000" pitchFamily="2" charset="0"/>
                <a:cs typeface="Calibri"/>
              </a:rPr>
              <a:t> </a:t>
            </a:r>
            <a:r>
              <a:rPr lang="en-US" sz="1100" dirty="0">
                <a:solidFill>
                  <a:schemeClr val="bg1">
                    <a:lumMod val="65000"/>
                  </a:schemeClr>
                </a:solidFill>
                <a:ea typeface="Roboto" panose="02000000000000000000" pitchFamily="2" charset="0"/>
                <a:cs typeface="Calibri"/>
              </a:rPr>
              <a:t>sit </a:t>
            </a:r>
            <a:r>
              <a:rPr lang="en-US" sz="1100" dirty="0" err="1">
                <a:solidFill>
                  <a:schemeClr val="bg1">
                    <a:lumMod val="65000"/>
                  </a:schemeClr>
                </a:solidFill>
                <a:ea typeface="Roboto" panose="02000000000000000000" pitchFamily="2" charset="0"/>
                <a:cs typeface="Calibri"/>
              </a:rPr>
              <a:t>amet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massa</a:t>
            </a:r>
            <a:r>
              <a:rPr lang="en-US" sz="1100" dirty="0">
                <a:solidFill>
                  <a:schemeClr val="bg1">
                    <a:lumMod val="65000"/>
                  </a:schemeClr>
                </a:solidFill>
                <a:ea typeface="Roboto" panose="02000000000000000000" pitchFamily="2" charset="0"/>
                <a:cs typeface="Calibri"/>
              </a:rPr>
              <a:t> in </a:t>
            </a:r>
            <a:r>
              <a:rPr lang="en-US" sz="1100" dirty="0" err="1">
                <a:solidFill>
                  <a:schemeClr val="bg1">
                    <a:lumMod val="65000"/>
                  </a:schemeClr>
                </a:solidFill>
                <a:ea typeface="Roboto" panose="02000000000000000000" pitchFamily="2" charset="0"/>
                <a:cs typeface="Calibri"/>
              </a:rPr>
              <a:t>tortor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ultricies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Proin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dui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diam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aliquet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suscipit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Cras</a:t>
            </a:r>
            <a:r>
              <a:rPr lang="en-US" sz="1100" dirty="0">
                <a:solidFill>
                  <a:schemeClr val="bg1">
                    <a:lumMod val="65000"/>
                  </a:schemeClr>
                </a:solidFill>
                <a:ea typeface="Roboto" panose="02000000000000000000" pitchFamily="2" charset="0"/>
                <a:cs typeface="Calibri"/>
              </a:rPr>
              <a:t> semper, </a:t>
            </a:r>
            <a:r>
              <a:rPr lang="en-US" sz="1100" dirty="0" err="1">
                <a:solidFill>
                  <a:schemeClr val="bg1">
                    <a:lumMod val="65000"/>
                  </a:schemeClr>
                </a:solidFill>
                <a:ea typeface="Roboto" panose="02000000000000000000" pitchFamily="2" charset="0"/>
                <a:cs typeface="Calibri"/>
              </a:rPr>
              <a:t>leo</a:t>
            </a:r>
            <a:r>
              <a:rPr lang="en-US" sz="1100" dirty="0">
                <a:solidFill>
                  <a:schemeClr val="bg1">
                    <a:lumMod val="65000"/>
                  </a:schemeClr>
                </a:solidFill>
                <a:ea typeface="Roboto" panose="02000000000000000000" pitchFamily="2" charset="0"/>
                <a:cs typeface="Calibri"/>
              </a:rPr>
              <a:t> non </a:t>
            </a:r>
            <a:r>
              <a:rPr lang="en-US" sz="1100" dirty="0" err="1">
                <a:solidFill>
                  <a:schemeClr val="bg1">
                    <a:lumMod val="65000"/>
                  </a:schemeClr>
                </a:solidFill>
                <a:ea typeface="Roboto" panose="02000000000000000000" pitchFamily="2" charset="0"/>
                <a:cs typeface="Calibri"/>
              </a:rPr>
              <a:t>hendrerit</a:t>
            </a:r>
            <a:r>
              <a:rPr lang="en-US" sz="1100" dirty="0">
                <a:solidFill>
                  <a:schemeClr val="bg1">
                    <a:lumMod val="65000"/>
                  </a:schemeClr>
                </a:solidFill>
                <a:ea typeface="Roboto" panose="02000000000000000000" pitchFamily="2" charset="0"/>
                <a:cs typeface="Calibri"/>
              </a:rPr>
              <a:t> tempus, </a:t>
            </a:r>
            <a:r>
              <a:rPr lang="en-US" sz="1100" dirty="0" err="1">
                <a:solidFill>
                  <a:schemeClr val="bg1">
                    <a:lumMod val="65000"/>
                  </a:schemeClr>
                </a:solidFill>
                <a:ea typeface="Roboto" panose="02000000000000000000" pitchFamily="2" charset="0"/>
                <a:cs typeface="Calibri"/>
              </a:rPr>
              <a:t>est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turpis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bibendum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enim</a:t>
            </a:r>
            <a:r>
              <a:rPr lang="en-US" sz="1100" dirty="0">
                <a:solidFill>
                  <a:schemeClr val="bg1">
                    <a:lumMod val="65000"/>
                  </a:schemeClr>
                </a:solidFill>
                <a:ea typeface="Roboto" panose="02000000000000000000" pitchFamily="2" charset="0"/>
                <a:cs typeface="Calibri"/>
              </a:rPr>
              <a:t>, sit </a:t>
            </a:r>
            <a:r>
              <a:rPr lang="en-US" sz="1100" dirty="0" err="1">
                <a:solidFill>
                  <a:schemeClr val="bg1">
                    <a:lumMod val="65000"/>
                  </a:schemeClr>
                </a:solidFill>
                <a:ea typeface="Roboto" panose="02000000000000000000" pitchFamily="2" charset="0"/>
                <a:cs typeface="Calibri"/>
              </a:rPr>
              <a:t>amet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commodo</a:t>
            </a:r>
            <a:r>
              <a:rPr lang="en-US" sz="1100" dirty="0">
                <a:solidFill>
                  <a:schemeClr val="bg1">
                    <a:lumMod val="65000"/>
                  </a:schemeClr>
                </a:solidFill>
                <a:ea typeface="Roboto" panose="02000000000000000000" pitchFamily="2" charset="0"/>
                <a:cs typeface="Calibri"/>
              </a:rPr>
              <a:t> dui </a:t>
            </a:r>
            <a:r>
              <a:rPr lang="en-US" sz="1100" dirty="0" err="1">
                <a:solidFill>
                  <a:schemeClr val="bg1">
                    <a:lumMod val="65000"/>
                  </a:schemeClr>
                </a:solidFill>
                <a:ea typeface="Roboto" panose="02000000000000000000" pitchFamily="2" charset="0"/>
                <a:cs typeface="Calibri"/>
              </a:rPr>
              <a:t>nunc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ultrices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metus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sapien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pellentesque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commodo</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rutrum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a:t>
            </a:r>
            <a:r>
              <a:rPr lang="en-US" sz="1100" dirty="0">
                <a:solidFill>
                  <a:schemeClr val="bg1">
                    <a:lumMod val="65000"/>
                  </a:schemeClr>
                </a:solidFill>
                <a:ea typeface="Roboto" panose="02000000000000000000" pitchFamily="2" charset="0"/>
                <a:cs typeface="Calibri"/>
              </a:rPr>
              <a:t> mi. </a:t>
            </a:r>
            <a:r>
              <a:rPr lang="en-US" sz="1100" dirty="0" err="1">
                <a:solidFill>
                  <a:schemeClr val="bg1">
                    <a:lumMod val="65000"/>
                  </a:schemeClr>
                </a:solidFill>
                <a:ea typeface="Roboto" panose="02000000000000000000" pitchFamily="2" charset="0"/>
                <a:cs typeface="Calibri"/>
              </a:rPr>
              <a:t>Proin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nisi </a:t>
            </a:r>
            <a:r>
              <a:rPr lang="en-US" sz="1100" dirty="0" err="1">
                <a:solidFill>
                  <a:schemeClr val="bg1">
                    <a:lumMod val="65000"/>
                  </a:schemeClr>
                </a:solidFill>
                <a:ea typeface="Roboto" panose="02000000000000000000" pitchFamily="2" charset="0"/>
                <a:cs typeface="Calibri"/>
              </a:rPr>
              <a:t>sapien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Etiam</a:t>
            </a:r>
            <a:r>
              <a:rPr lang="en-US" sz="1100" dirty="0">
                <a:solidFill>
                  <a:schemeClr val="bg1">
                    <a:lumMod val="65000"/>
                  </a:schemeClr>
                </a:solidFill>
                <a:ea typeface="Roboto" panose="02000000000000000000" pitchFamily="2" charset="0"/>
                <a:cs typeface="Calibri"/>
              </a:rPr>
              <a:t> dui </a:t>
            </a:r>
            <a:r>
              <a:rPr lang="en-US" sz="1100" dirty="0" err="1">
                <a:solidFill>
                  <a:schemeClr val="bg1">
                    <a:lumMod val="65000"/>
                  </a:schemeClr>
                </a:solidFill>
                <a:ea typeface="Roboto" panose="02000000000000000000" pitchFamily="2" charset="0"/>
                <a:cs typeface="Calibri"/>
              </a:rPr>
              <a:t>lectus</a:t>
            </a:r>
            <a:r>
              <a:rPr lang="en-US" sz="1100" dirty="0">
                <a:solidFill>
                  <a:schemeClr val="bg1">
                    <a:lumMod val="65000"/>
                  </a:schemeClr>
                </a:solidFill>
                <a:ea typeface="Roboto" panose="02000000000000000000" pitchFamily="2" charset="0"/>
                <a:cs typeface="Calibri"/>
              </a:rPr>
              <a:t>, semper </a:t>
            </a:r>
            <a:r>
              <a:rPr lang="en-US" sz="1100" dirty="0" err="1">
                <a:solidFill>
                  <a:schemeClr val="bg1">
                    <a:lumMod val="65000"/>
                  </a:schemeClr>
                </a:solidFill>
                <a:ea typeface="Roboto" panose="02000000000000000000" pitchFamily="2" charset="0"/>
                <a:cs typeface="Calibri"/>
              </a:rPr>
              <a:t>facilisis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urna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dignissim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maximus</a:t>
            </a:r>
            <a:r>
              <a:rPr lang="en-US" sz="1100" dirty="0">
                <a:solidFill>
                  <a:schemeClr val="bg1">
                    <a:lumMod val="65000"/>
                  </a:schemeClr>
                </a:solidFill>
                <a:ea typeface="Roboto" panose="02000000000000000000" pitchFamily="2" charset="0"/>
                <a:cs typeface="Calibri"/>
              </a:rPr>
              <a:t> sem.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congue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felis</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ornare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scelerisque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ante </a:t>
            </a:r>
            <a:r>
              <a:rPr lang="en-US" sz="1100" dirty="0" err="1">
                <a:solidFill>
                  <a:schemeClr val="bg1">
                    <a:lumMod val="65000"/>
                  </a:schemeClr>
                </a:solidFill>
                <a:ea typeface="Roboto" panose="02000000000000000000" pitchFamily="2" charset="0"/>
                <a:cs typeface="Calibri"/>
              </a:rPr>
              <a:t>ipsum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primis</a:t>
            </a:r>
            <a:r>
              <a:rPr lang="en-US" sz="1100" dirty="0">
                <a:solidFill>
                  <a:schemeClr val="bg1">
                    <a:lumMod val="65000"/>
                  </a:schemeClr>
                </a:solidFill>
                <a:ea typeface="Roboto" panose="02000000000000000000" pitchFamily="2" charset="0"/>
                <a:cs typeface="Calibri"/>
              </a:rPr>
              <a:t> in </a:t>
            </a:r>
            <a:r>
              <a:rPr lang="en-US" sz="1100" dirty="0" err="1">
                <a:solidFill>
                  <a:schemeClr val="bg1">
                    <a:lumMod val="65000"/>
                  </a:schemeClr>
                </a:solidFill>
                <a:ea typeface="Roboto" panose="02000000000000000000" pitchFamily="2" charset="0"/>
                <a:cs typeface="Calibri"/>
              </a:rPr>
              <a:t>faucibus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et </a:t>
            </a:r>
            <a:r>
              <a:rPr lang="en-US" sz="1100" dirty="0" err="1">
                <a:solidFill>
                  <a:schemeClr val="bg1">
                    <a:lumMod val="65000"/>
                  </a:schemeClr>
                </a:solidFill>
                <a:ea typeface="Roboto" panose="02000000000000000000" pitchFamily="2" charset="0"/>
                <a:cs typeface="Calibri"/>
              </a:rPr>
              <a:t>ultrices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posuere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cubilia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Curae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at tempus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Suspendisse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efficitur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egestas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dignissim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Pellentesque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mollis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tortor</a:t>
            </a:r>
            <a:r>
              <a:rPr lang="en-US" sz="1100" dirty="0">
                <a:solidFill>
                  <a:schemeClr val="bg1">
                    <a:lumMod val="65000"/>
                  </a:schemeClr>
                </a:solidFill>
                <a:ea typeface="Roboto" panose="02000000000000000000" pitchFamily="2" charset="0"/>
                <a:cs typeface="Calibri"/>
              </a:rPr>
              <a:t> a quam </a:t>
            </a:r>
            <a:r>
              <a:rPr lang="en-US" sz="1100" dirty="0" err="1">
                <a:solidFill>
                  <a:schemeClr val="bg1">
                    <a:lumMod val="65000"/>
                  </a:schemeClr>
                </a:solidFill>
                <a:ea typeface="Roboto" panose="02000000000000000000" pitchFamily="2" charset="0"/>
                <a:cs typeface="Calibri"/>
              </a:rPr>
              <a:t>facilisis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interdum</a:t>
            </a:r>
            <a:r>
              <a:rPr lang="en-US" sz="1100" dirty="0">
                <a:solidFill>
                  <a:schemeClr val="bg1">
                    <a:lumMod val="65000"/>
                  </a:schemeClr>
                </a:solidFill>
                <a:ea typeface="Roboto" panose="02000000000000000000" pitchFamily="2" charset="0"/>
                <a:cs typeface="Calibri"/>
              </a:rPr>
              <a:t>. Integer </a:t>
            </a:r>
            <a:r>
              <a:rPr lang="en-US" sz="1100" dirty="0" err="1">
                <a:solidFill>
                  <a:schemeClr val="bg1">
                    <a:lumMod val="65000"/>
                  </a:schemeClr>
                </a:solidFill>
                <a:ea typeface="Roboto" panose="02000000000000000000" pitchFamily="2" charset="0"/>
                <a:cs typeface="Calibri"/>
              </a:rPr>
              <a:t>neque</a:t>
            </a:r>
            <a:r>
              <a:rPr lang="en-US" sz="1100" dirty="0">
                <a:solidFill>
                  <a:schemeClr val="bg1">
                    <a:lumMod val="65000"/>
                  </a:schemeClr>
                </a:solidFill>
                <a:ea typeface="Roboto" panose="02000000000000000000" pitchFamily="2" charset="0"/>
                <a:cs typeface="Calibri"/>
              </a:rPr>
              <a:t> lacus,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vel</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tellus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sagittis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suscipit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Cras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consequat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ullamcorper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Maecenas </a:t>
            </a:r>
            <a:r>
              <a:rPr lang="en-US" sz="1100" dirty="0" err="1">
                <a:solidFill>
                  <a:schemeClr val="bg1">
                    <a:lumMod val="65000"/>
                  </a:schemeClr>
                </a:solidFill>
                <a:ea typeface="Roboto" panose="02000000000000000000" pitchFamily="2" charset="0"/>
                <a:cs typeface="Calibri"/>
              </a:rPr>
              <a:t>maximus</a:t>
            </a:r>
            <a:r>
              <a:rPr lang="en-US" sz="1100" dirty="0">
                <a:solidFill>
                  <a:schemeClr val="bg1">
                    <a:lumMod val="65000"/>
                  </a:schemeClr>
                </a:solidFill>
                <a:ea typeface="Roboto" panose="02000000000000000000" pitchFamily="2" charset="0"/>
                <a:cs typeface="Calibri"/>
              </a:rPr>
              <a:t> ac </a:t>
            </a:r>
            <a:r>
              <a:rPr lang="en-US" sz="1100" dirty="0" err="1">
                <a:solidFill>
                  <a:schemeClr val="bg1">
                    <a:lumMod val="65000"/>
                  </a:schemeClr>
                </a:solidFill>
                <a:ea typeface="Roboto" panose="02000000000000000000" pitchFamily="2" charset="0"/>
                <a:cs typeface="Calibri"/>
              </a:rPr>
              <a:t>tellus</a:t>
            </a:r>
            <a:r>
              <a:rPr lang="en-US" sz="1100" dirty="0">
                <a:solidFill>
                  <a:schemeClr val="bg1">
                    <a:lumMod val="65000"/>
                  </a:schemeClr>
                </a:solidFill>
                <a:ea typeface="Roboto" panose="02000000000000000000" pitchFamily="2" charset="0"/>
                <a:cs typeface="Calibri"/>
              </a:rPr>
              <a:t> sit </a:t>
            </a:r>
            <a:r>
              <a:rPr lang="en-US" sz="1100" dirty="0" err="1">
                <a:solidFill>
                  <a:schemeClr val="bg1">
                    <a:lumMod val="65000"/>
                  </a:schemeClr>
                </a:solidFill>
                <a:ea typeface="Roboto" panose="02000000000000000000" pitchFamily="2" charset="0"/>
                <a:cs typeface="Calibri"/>
              </a:rPr>
              <a:t>amet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lacinia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elit</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turpis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posuere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tristique</a:t>
            </a:r>
            <a:r>
              <a:rPr lang="en-US" sz="1100" dirty="0">
                <a:solidFill>
                  <a:schemeClr val="bg1">
                    <a:lumMod val="65000"/>
                  </a:schemeClr>
                </a:solidFill>
                <a:ea typeface="Roboto" panose="02000000000000000000" pitchFamily="2" charset="0"/>
                <a:cs typeface="Calibri"/>
              </a:rPr>
              <a:t> in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smtClean="0">
                <a:solidFill>
                  <a:schemeClr val="bg1">
                    <a:lumMod val="65000"/>
                  </a:schemeClr>
                </a:solidFill>
                <a:ea typeface="Roboto" panose="02000000000000000000" pitchFamily="2" charset="0"/>
                <a:cs typeface="Calibri"/>
              </a:rPr>
              <a:t>nisl</a:t>
            </a:r>
            <a:r>
              <a:rPr lang="id-ID" sz="1100" dirty="0" smtClean="0">
                <a:solidFill>
                  <a:schemeClr val="bg1">
                    <a:lumMod val="65000"/>
                  </a:schemeClr>
                </a:solidFill>
                <a:ea typeface="Roboto" panose="02000000000000000000" pitchFamily="2" charset="0"/>
                <a:cs typeface="Calibri"/>
              </a:rPr>
              <a:t>. </a:t>
            </a:r>
            <a:r>
              <a:rPr lang="en-US" sz="1100" dirty="0" err="1" smtClean="0">
                <a:solidFill>
                  <a:schemeClr val="bg1">
                    <a:lumMod val="65000"/>
                  </a:schemeClr>
                </a:solidFill>
                <a:ea typeface="Roboto" panose="02000000000000000000" pitchFamily="2" charset="0"/>
                <a:cs typeface="Calibri"/>
              </a:rPr>
              <a:t>Etiam</a:t>
            </a:r>
            <a:r>
              <a:rPr lang="en-US" sz="1100" dirty="0" smtClean="0">
                <a:solidFill>
                  <a:schemeClr val="bg1">
                    <a:lumMod val="65000"/>
                  </a:schemeClr>
                </a:solidFill>
                <a:ea typeface="Roboto" panose="02000000000000000000" pitchFamily="2" charset="0"/>
                <a:cs typeface="Calibri"/>
              </a:rPr>
              <a:t> </a:t>
            </a:r>
            <a:r>
              <a:rPr lang="en-US" sz="1100" dirty="0">
                <a:solidFill>
                  <a:schemeClr val="bg1">
                    <a:lumMod val="65000"/>
                  </a:schemeClr>
                </a:solidFill>
                <a:ea typeface="Roboto" panose="02000000000000000000" pitchFamily="2" charset="0"/>
                <a:cs typeface="Calibri"/>
              </a:rPr>
              <a:t>et </a:t>
            </a:r>
            <a:r>
              <a:rPr lang="en-US" sz="1100" dirty="0" err="1">
                <a:solidFill>
                  <a:schemeClr val="bg1">
                    <a:lumMod val="65000"/>
                  </a:schemeClr>
                </a:solidFill>
                <a:ea typeface="Roboto" panose="02000000000000000000" pitchFamily="2" charset="0"/>
                <a:cs typeface="Calibri"/>
              </a:rPr>
              <a:t>purus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rhoncus</a:t>
            </a:r>
            <a:r>
              <a:rPr lang="en-US" sz="1100" dirty="0">
                <a:solidFill>
                  <a:schemeClr val="bg1">
                    <a:lumMod val="65000"/>
                  </a:schemeClr>
                </a:solidFill>
                <a:ea typeface="Roboto" panose="02000000000000000000" pitchFamily="2" charset="0"/>
                <a:cs typeface="Calibri"/>
              </a:rPr>
              <a:t> </a:t>
            </a:r>
            <a:r>
              <a:rPr lang="en-US" sz="1100" dirty="0" err="1" smtClean="0">
                <a:solidFill>
                  <a:schemeClr val="bg1">
                    <a:lumMod val="65000"/>
                  </a:schemeClr>
                </a:solidFill>
                <a:ea typeface="Roboto" panose="02000000000000000000" pitchFamily="2" charset="0"/>
                <a:cs typeface="Calibri"/>
              </a:rPr>
              <a:t>fermentum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turpis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felis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dapibus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eu</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risus</a:t>
            </a:r>
            <a:r>
              <a:rPr lang="en-US" sz="1100" dirty="0">
                <a:solidFill>
                  <a:schemeClr val="bg1">
                    <a:lumMod val="65000"/>
                  </a:schemeClr>
                </a:solidFill>
                <a:ea typeface="Roboto" panose="02000000000000000000" pitchFamily="2" charset="0"/>
                <a:cs typeface="Calibri"/>
              </a:rPr>
              <a:t> a, </a:t>
            </a:r>
            <a:r>
              <a:rPr lang="en-US" sz="1100" dirty="0" err="1">
                <a:solidFill>
                  <a:schemeClr val="bg1">
                    <a:lumMod val="65000"/>
                  </a:schemeClr>
                </a:solidFill>
                <a:ea typeface="Roboto" panose="02000000000000000000" pitchFamily="2" charset="0"/>
                <a:cs typeface="Calibri"/>
              </a:rPr>
              <a:t>rhoncus</a:t>
            </a:r>
            <a:r>
              <a:rPr lang="en-US" sz="1100" dirty="0">
                <a:solidFill>
                  <a:schemeClr val="bg1">
                    <a:lumMod val="65000"/>
                  </a:schemeClr>
                </a:solidFill>
                <a:ea typeface="Roboto" panose="02000000000000000000" pitchFamily="2" charset="0"/>
                <a:cs typeface="Calibri"/>
              </a:rPr>
              <a:t> tempus </a:t>
            </a:r>
            <a:r>
              <a:rPr lang="en-US" sz="1100" dirty="0" err="1">
                <a:solidFill>
                  <a:schemeClr val="bg1">
                    <a:lumMod val="65000"/>
                  </a:schemeClr>
                </a:solidFill>
                <a:ea typeface="Roboto" panose="02000000000000000000" pitchFamily="2" charset="0"/>
                <a:cs typeface="Calibri"/>
              </a:rPr>
              <a:t>libero</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placerat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tortor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finibus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non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ante. </a:t>
            </a:r>
            <a:r>
              <a:rPr lang="en-US" sz="1100" dirty="0" err="1">
                <a:solidFill>
                  <a:schemeClr val="bg1">
                    <a:lumMod val="65000"/>
                  </a:schemeClr>
                </a:solidFill>
                <a:ea typeface="Roboto" panose="02000000000000000000" pitchFamily="2" charset="0"/>
                <a:cs typeface="Calibri"/>
              </a:rPr>
              <a:t>Ut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finibus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ipsum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massa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eleifend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vehicula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tempor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arcu</a:t>
            </a:r>
            <a:r>
              <a:rPr lang="en-US" sz="1100" dirty="0">
                <a:solidFill>
                  <a:schemeClr val="bg1">
                    <a:lumMod val="65000"/>
                  </a:schemeClr>
                </a:solidFill>
                <a:ea typeface="Roboto" panose="02000000000000000000" pitchFamily="2" charset="0"/>
                <a:cs typeface="Calibri"/>
              </a:rPr>
              <a:t>. Nam </a:t>
            </a:r>
            <a:r>
              <a:rPr lang="en-US" sz="1100" dirty="0" err="1">
                <a:solidFill>
                  <a:schemeClr val="bg1">
                    <a:lumMod val="65000"/>
                  </a:schemeClr>
                </a:solidFill>
                <a:ea typeface="Roboto" panose="02000000000000000000" pitchFamily="2" charset="0"/>
                <a:cs typeface="Calibri"/>
              </a:rPr>
              <a:t>varius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hendrerit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pharetra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Proin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pulvinar</a:t>
            </a:r>
            <a:r>
              <a:rPr lang="en-US" sz="1100" dirty="0">
                <a:solidFill>
                  <a:schemeClr val="bg1">
                    <a:lumMod val="65000"/>
                  </a:schemeClr>
                </a:solidFill>
                <a:ea typeface="Roboto" panose="02000000000000000000" pitchFamily="2" charset="0"/>
                <a:cs typeface="Calibri"/>
              </a:rPr>
              <a:t> magna.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aliquet</a:t>
            </a:r>
            <a:r>
              <a:rPr lang="en-US" sz="1100" dirty="0">
                <a:solidFill>
                  <a:schemeClr val="bg1">
                    <a:lumMod val="65000"/>
                  </a:schemeClr>
                </a:solidFill>
                <a:ea typeface="Roboto" panose="02000000000000000000" pitchFamily="2" charset="0"/>
                <a:cs typeface="Calibri"/>
              </a:rPr>
              <a:t> dolor non </a:t>
            </a:r>
            <a:r>
              <a:rPr lang="en-US" sz="1100" dirty="0" err="1">
                <a:solidFill>
                  <a:schemeClr val="bg1">
                    <a:lumMod val="65000"/>
                  </a:schemeClr>
                </a:solidFill>
                <a:ea typeface="Roboto" panose="02000000000000000000" pitchFamily="2" charset="0"/>
                <a:cs typeface="Calibri"/>
              </a:rPr>
              <a:t>elementum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Fusce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odio</a:t>
            </a:r>
            <a:r>
              <a:rPr lang="en-US" sz="1100" dirty="0">
                <a:solidFill>
                  <a:schemeClr val="bg1">
                    <a:lumMod val="65000"/>
                  </a:schemeClr>
                </a:solidFill>
                <a:ea typeface="Roboto" panose="02000000000000000000" pitchFamily="2" charset="0"/>
                <a:cs typeface="Calibri"/>
              </a:rPr>
              <a:t> non ante </a:t>
            </a:r>
            <a:r>
              <a:rPr lang="en-US" sz="1100" dirty="0" err="1">
                <a:solidFill>
                  <a:schemeClr val="bg1">
                    <a:lumMod val="65000"/>
                  </a:schemeClr>
                </a:solidFill>
                <a:ea typeface="Roboto" panose="02000000000000000000" pitchFamily="2" charset="0"/>
                <a:cs typeface="Calibri"/>
              </a:rPr>
              <a:t>interdum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malesuada</a:t>
            </a:r>
            <a:r>
              <a:rPr lang="en-US" sz="1100" dirty="0" smtClean="0">
                <a:solidFill>
                  <a:schemeClr val="bg1">
                    <a:lumMod val="65000"/>
                  </a:schemeClr>
                </a:solidFill>
                <a:ea typeface="Roboto" panose="02000000000000000000" pitchFamily="2" charset="0"/>
                <a:cs typeface="Calibri"/>
              </a:rPr>
              <a:t>.</a:t>
            </a:r>
            <a:r>
              <a:rPr lang="id-ID" sz="1100" dirty="0" smtClean="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sapien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pellentesque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commodo</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rutrum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a:t>
            </a:r>
            <a:r>
              <a:rPr lang="en-US" sz="1100" dirty="0">
                <a:solidFill>
                  <a:schemeClr val="bg1">
                    <a:lumMod val="65000"/>
                  </a:schemeClr>
                </a:solidFill>
                <a:ea typeface="Roboto" panose="02000000000000000000" pitchFamily="2" charset="0"/>
                <a:cs typeface="Calibri"/>
              </a:rPr>
              <a:t> mi. </a:t>
            </a:r>
            <a:r>
              <a:rPr lang="en-US" sz="1100" dirty="0" err="1">
                <a:solidFill>
                  <a:schemeClr val="bg1">
                    <a:lumMod val="65000"/>
                  </a:schemeClr>
                </a:solidFill>
                <a:ea typeface="Roboto" panose="02000000000000000000" pitchFamily="2" charset="0"/>
                <a:cs typeface="Calibri"/>
              </a:rPr>
              <a:t>Proin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nisi </a:t>
            </a:r>
            <a:r>
              <a:rPr lang="en-US" sz="1100" dirty="0" err="1">
                <a:solidFill>
                  <a:schemeClr val="bg1">
                    <a:lumMod val="65000"/>
                  </a:schemeClr>
                </a:solidFill>
                <a:ea typeface="Roboto" panose="02000000000000000000" pitchFamily="2" charset="0"/>
                <a:cs typeface="Calibri"/>
              </a:rPr>
              <a:t>sapien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Etiam</a:t>
            </a:r>
            <a:r>
              <a:rPr lang="en-US" sz="1100" dirty="0">
                <a:solidFill>
                  <a:schemeClr val="bg1">
                    <a:lumMod val="65000"/>
                  </a:schemeClr>
                </a:solidFill>
                <a:ea typeface="Roboto" panose="02000000000000000000" pitchFamily="2" charset="0"/>
                <a:cs typeface="Calibri"/>
              </a:rPr>
              <a:t> dui </a:t>
            </a:r>
            <a:r>
              <a:rPr lang="en-US" sz="1100" dirty="0" err="1">
                <a:solidFill>
                  <a:schemeClr val="bg1">
                    <a:lumMod val="65000"/>
                  </a:schemeClr>
                </a:solidFill>
                <a:ea typeface="Roboto" panose="02000000000000000000" pitchFamily="2" charset="0"/>
                <a:cs typeface="Calibri"/>
              </a:rPr>
              <a:t>lectus</a:t>
            </a:r>
            <a:r>
              <a:rPr lang="en-US" sz="1100" dirty="0">
                <a:solidFill>
                  <a:schemeClr val="bg1">
                    <a:lumMod val="65000"/>
                  </a:schemeClr>
                </a:solidFill>
                <a:ea typeface="Roboto" panose="02000000000000000000" pitchFamily="2" charset="0"/>
                <a:cs typeface="Calibri"/>
              </a:rPr>
              <a:t>, semper </a:t>
            </a:r>
            <a:r>
              <a:rPr lang="en-US" sz="1100" dirty="0" err="1">
                <a:solidFill>
                  <a:schemeClr val="bg1">
                    <a:lumMod val="65000"/>
                  </a:schemeClr>
                </a:solidFill>
                <a:ea typeface="Roboto" panose="02000000000000000000" pitchFamily="2" charset="0"/>
                <a:cs typeface="Calibri"/>
              </a:rPr>
              <a:t>facilisis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urna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dignissim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maximus</a:t>
            </a:r>
            <a:r>
              <a:rPr lang="en-US" sz="1100" dirty="0">
                <a:solidFill>
                  <a:schemeClr val="bg1">
                    <a:lumMod val="65000"/>
                  </a:schemeClr>
                </a:solidFill>
                <a:ea typeface="Roboto" panose="02000000000000000000" pitchFamily="2" charset="0"/>
                <a:cs typeface="Calibri"/>
              </a:rPr>
              <a:t> sem.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congue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felis</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ornare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scelerisque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ante </a:t>
            </a:r>
            <a:r>
              <a:rPr lang="en-US" sz="1100" dirty="0" err="1">
                <a:solidFill>
                  <a:schemeClr val="bg1">
                    <a:lumMod val="65000"/>
                  </a:schemeClr>
                </a:solidFill>
                <a:ea typeface="Roboto" panose="02000000000000000000" pitchFamily="2" charset="0"/>
                <a:cs typeface="Calibri"/>
              </a:rPr>
              <a:t>ipsum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primis</a:t>
            </a:r>
            <a:r>
              <a:rPr lang="en-US" sz="1100" dirty="0">
                <a:solidFill>
                  <a:schemeClr val="bg1">
                    <a:lumMod val="65000"/>
                  </a:schemeClr>
                </a:solidFill>
                <a:ea typeface="Roboto" panose="02000000000000000000" pitchFamily="2" charset="0"/>
                <a:cs typeface="Calibri"/>
              </a:rPr>
              <a:t> in </a:t>
            </a:r>
            <a:r>
              <a:rPr lang="en-US" sz="1100" dirty="0" err="1">
                <a:solidFill>
                  <a:schemeClr val="bg1">
                    <a:lumMod val="65000"/>
                  </a:schemeClr>
                </a:solidFill>
                <a:ea typeface="Roboto" panose="02000000000000000000" pitchFamily="2" charset="0"/>
                <a:cs typeface="Calibri"/>
              </a:rPr>
              <a:t>faucibus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et </a:t>
            </a:r>
            <a:r>
              <a:rPr lang="en-US" sz="1100" dirty="0" err="1">
                <a:solidFill>
                  <a:schemeClr val="bg1">
                    <a:lumMod val="65000"/>
                  </a:schemeClr>
                </a:solidFill>
                <a:ea typeface="Roboto" panose="02000000000000000000" pitchFamily="2" charset="0"/>
                <a:cs typeface="Calibri"/>
              </a:rPr>
              <a:t>ultrices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posuere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cubilia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Curae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at tempus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Suspendisse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efficitur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egestas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dignissim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Pellentesque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mollis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tortor</a:t>
            </a:r>
            <a:r>
              <a:rPr lang="en-US" sz="1100" dirty="0">
                <a:solidFill>
                  <a:schemeClr val="bg1">
                    <a:lumMod val="65000"/>
                  </a:schemeClr>
                </a:solidFill>
                <a:ea typeface="Roboto" panose="02000000000000000000" pitchFamily="2" charset="0"/>
                <a:cs typeface="Calibri"/>
              </a:rPr>
              <a:t> a quam </a:t>
            </a:r>
            <a:r>
              <a:rPr lang="en-US" sz="1100" dirty="0" err="1">
                <a:solidFill>
                  <a:schemeClr val="bg1">
                    <a:lumMod val="65000"/>
                  </a:schemeClr>
                </a:solidFill>
                <a:ea typeface="Roboto" panose="02000000000000000000" pitchFamily="2" charset="0"/>
                <a:cs typeface="Calibri"/>
              </a:rPr>
              <a:t>facilisis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interdum</a:t>
            </a:r>
            <a:r>
              <a:rPr lang="en-US" sz="1100" dirty="0">
                <a:solidFill>
                  <a:schemeClr val="bg1">
                    <a:lumMod val="65000"/>
                  </a:schemeClr>
                </a:solidFill>
                <a:ea typeface="Roboto" panose="02000000000000000000" pitchFamily="2" charset="0"/>
                <a:cs typeface="Calibri"/>
              </a:rPr>
              <a:t>. Integer </a:t>
            </a:r>
            <a:r>
              <a:rPr lang="en-US" sz="1100" dirty="0" err="1">
                <a:solidFill>
                  <a:schemeClr val="bg1">
                    <a:lumMod val="65000"/>
                  </a:schemeClr>
                </a:solidFill>
                <a:ea typeface="Roboto" panose="02000000000000000000" pitchFamily="2" charset="0"/>
                <a:cs typeface="Calibri"/>
              </a:rPr>
              <a:t>neque</a:t>
            </a:r>
            <a:r>
              <a:rPr lang="en-US" sz="1100" dirty="0">
                <a:solidFill>
                  <a:schemeClr val="bg1">
                    <a:lumMod val="65000"/>
                  </a:schemeClr>
                </a:solidFill>
                <a:ea typeface="Roboto" panose="02000000000000000000" pitchFamily="2" charset="0"/>
                <a:cs typeface="Calibri"/>
              </a:rPr>
              <a:t> lacus,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vel</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tellus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sagittis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suscipit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Cras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consequat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ullamcorper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Maecenas </a:t>
            </a:r>
            <a:r>
              <a:rPr lang="en-US" sz="1100" dirty="0" err="1">
                <a:solidFill>
                  <a:schemeClr val="bg1">
                    <a:lumMod val="65000"/>
                  </a:schemeClr>
                </a:solidFill>
                <a:ea typeface="Roboto" panose="02000000000000000000" pitchFamily="2" charset="0"/>
                <a:cs typeface="Calibri"/>
              </a:rPr>
              <a:t>maximus</a:t>
            </a:r>
            <a:r>
              <a:rPr lang="en-US" sz="1100" dirty="0">
                <a:solidFill>
                  <a:schemeClr val="bg1">
                    <a:lumMod val="65000"/>
                  </a:schemeClr>
                </a:solidFill>
                <a:ea typeface="Roboto" panose="02000000000000000000" pitchFamily="2" charset="0"/>
                <a:cs typeface="Calibri"/>
              </a:rPr>
              <a:t> ac </a:t>
            </a:r>
            <a:r>
              <a:rPr lang="en-US" sz="1100" dirty="0" err="1">
                <a:solidFill>
                  <a:schemeClr val="bg1">
                    <a:lumMod val="65000"/>
                  </a:schemeClr>
                </a:solidFill>
                <a:ea typeface="Roboto" panose="02000000000000000000" pitchFamily="2" charset="0"/>
                <a:cs typeface="Calibri"/>
              </a:rPr>
              <a:t>tellus</a:t>
            </a:r>
            <a:r>
              <a:rPr lang="en-US" sz="1100" dirty="0">
                <a:solidFill>
                  <a:schemeClr val="bg1">
                    <a:lumMod val="65000"/>
                  </a:schemeClr>
                </a:solidFill>
                <a:ea typeface="Roboto" panose="02000000000000000000" pitchFamily="2" charset="0"/>
                <a:cs typeface="Calibri"/>
              </a:rPr>
              <a:t> sit </a:t>
            </a:r>
            <a:r>
              <a:rPr lang="en-US" sz="1100" dirty="0" err="1">
                <a:solidFill>
                  <a:schemeClr val="bg1">
                    <a:lumMod val="65000"/>
                  </a:schemeClr>
                </a:solidFill>
                <a:ea typeface="Roboto" panose="02000000000000000000" pitchFamily="2" charset="0"/>
                <a:cs typeface="Calibri"/>
              </a:rPr>
              <a:t>amet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lacinia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elit</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turpis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posuere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tristique</a:t>
            </a:r>
            <a:r>
              <a:rPr lang="en-US" sz="1100" dirty="0">
                <a:solidFill>
                  <a:schemeClr val="bg1">
                    <a:lumMod val="65000"/>
                  </a:schemeClr>
                </a:solidFill>
                <a:ea typeface="Roboto" panose="02000000000000000000" pitchFamily="2" charset="0"/>
                <a:cs typeface="Calibri"/>
              </a:rPr>
              <a:t> in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nisl</a:t>
            </a:r>
            <a:r>
              <a:rPr lang="id-ID"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Etiam</a:t>
            </a:r>
            <a:r>
              <a:rPr lang="en-US" sz="1100" dirty="0">
                <a:solidFill>
                  <a:schemeClr val="bg1">
                    <a:lumMod val="65000"/>
                  </a:schemeClr>
                </a:solidFill>
                <a:ea typeface="Roboto" panose="02000000000000000000" pitchFamily="2" charset="0"/>
                <a:cs typeface="Calibri"/>
              </a:rPr>
              <a:t> et </a:t>
            </a:r>
            <a:r>
              <a:rPr lang="en-US" sz="1100" dirty="0" err="1">
                <a:solidFill>
                  <a:schemeClr val="bg1">
                    <a:lumMod val="65000"/>
                  </a:schemeClr>
                </a:solidFill>
                <a:ea typeface="Roboto" panose="02000000000000000000" pitchFamily="2" charset="0"/>
                <a:cs typeface="Calibri"/>
              </a:rPr>
              <a:t>purus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rhoncus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fermentum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turpis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felis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dapibus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eu</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risus</a:t>
            </a:r>
            <a:r>
              <a:rPr lang="en-US" sz="1100" dirty="0">
                <a:solidFill>
                  <a:schemeClr val="bg1">
                    <a:lumMod val="65000"/>
                  </a:schemeClr>
                </a:solidFill>
                <a:ea typeface="Roboto" panose="02000000000000000000" pitchFamily="2" charset="0"/>
                <a:cs typeface="Calibri"/>
              </a:rPr>
              <a:t> a, </a:t>
            </a:r>
            <a:r>
              <a:rPr lang="en-US" sz="1100" dirty="0" err="1">
                <a:solidFill>
                  <a:schemeClr val="bg1">
                    <a:lumMod val="65000"/>
                  </a:schemeClr>
                </a:solidFill>
                <a:ea typeface="Roboto" panose="02000000000000000000" pitchFamily="2" charset="0"/>
                <a:cs typeface="Calibri"/>
              </a:rPr>
              <a:t>rhoncus</a:t>
            </a:r>
            <a:r>
              <a:rPr lang="en-US" sz="1100" dirty="0">
                <a:solidFill>
                  <a:schemeClr val="bg1">
                    <a:lumMod val="65000"/>
                  </a:schemeClr>
                </a:solidFill>
                <a:ea typeface="Roboto" panose="02000000000000000000" pitchFamily="2" charset="0"/>
                <a:cs typeface="Calibri"/>
              </a:rPr>
              <a:t> tempus </a:t>
            </a:r>
            <a:r>
              <a:rPr lang="en-US" sz="1100" dirty="0" err="1">
                <a:solidFill>
                  <a:schemeClr val="bg1">
                    <a:lumMod val="65000"/>
                  </a:schemeClr>
                </a:solidFill>
                <a:ea typeface="Roboto" panose="02000000000000000000" pitchFamily="2" charset="0"/>
                <a:cs typeface="Calibri"/>
              </a:rPr>
              <a:t>libero</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placerat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tortor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finibus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non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ante. </a:t>
            </a:r>
            <a:r>
              <a:rPr lang="en-US" sz="1100" dirty="0" err="1">
                <a:solidFill>
                  <a:schemeClr val="bg1">
                    <a:lumMod val="65000"/>
                  </a:schemeClr>
                </a:solidFill>
                <a:ea typeface="Roboto" panose="02000000000000000000" pitchFamily="2" charset="0"/>
                <a:cs typeface="Calibri"/>
              </a:rPr>
              <a:t>Ut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finibus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ipsum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massa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eleifend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vehicula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tempor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arcu</a:t>
            </a:r>
            <a:r>
              <a:rPr lang="en-US" sz="1100" dirty="0">
                <a:solidFill>
                  <a:schemeClr val="bg1">
                    <a:lumMod val="65000"/>
                  </a:schemeClr>
                </a:solidFill>
                <a:ea typeface="Roboto" panose="02000000000000000000" pitchFamily="2" charset="0"/>
                <a:cs typeface="Calibri"/>
              </a:rPr>
              <a:t>. Nam </a:t>
            </a:r>
            <a:r>
              <a:rPr lang="en-US" sz="1100" dirty="0" err="1">
                <a:solidFill>
                  <a:schemeClr val="bg1">
                    <a:lumMod val="65000"/>
                  </a:schemeClr>
                </a:solidFill>
                <a:ea typeface="Roboto" panose="02000000000000000000" pitchFamily="2" charset="0"/>
                <a:cs typeface="Calibri"/>
              </a:rPr>
              <a:t>varius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hendrerit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pharetra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Proin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pulvinar</a:t>
            </a:r>
            <a:r>
              <a:rPr lang="en-US" sz="1100" dirty="0">
                <a:solidFill>
                  <a:schemeClr val="bg1">
                    <a:lumMod val="65000"/>
                  </a:schemeClr>
                </a:solidFill>
                <a:ea typeface="Roboto" panose="02000000000000000000" pitchFamily="2" charset="0"/>
                <a:cs typeface="Calibri"/>
              </a:rPr>
              <a:t> magna.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aliquet</a:t>
            </a:r>
            <a:r>
              <a:rPr lang="en-US" sz="1100" dirty="0">
                <a:solidFill>
                  <a:schemeClr val="bg1">
                    <a:lumMod val="65000"/>
                  </a:schemeClr>
                </a:solidFill>
                <a:ea typeface="Roboto" panose="02000000000000000000" pitchFamily="2" charset="0"/>
                <a:cs typeface="Calibri"/>
              </a:rPr>
              <a:t> dolor non </a:t>
            </a:r>
            <a:r>
              <a:rPr lang="en-US" sz="1100" dirty="0" err="1">
                <a:solidFill>
                  <a:schemeClr val="bg1">
                    <a:lumMod val="65000"/>
                  </a:schemeClr>
                </a:solidFill>
                <a:ea typeface="Roboto" panose="02000000000000000000" pitchFamily="2" charset="0"/>
                <a:cs typeface="Calibri"/>
              </a:rPr>
              <a:t>elementum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Fusce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odio</a:t>
            </a:r>
            <a:r>
              <a:rPr lang="en-US" sz="1100" dirty="0">
                <a:solidFill>
                  <a:schemeClr val="bg1">
                    <a:lumMod val="65000"/>
                  </a:schemeClr>
                </a:solidFill>
                <a:ea typeface="Roboto" panose="02000000000000000000" pitchFamily="2" charset="0"/>
                <a:cs typeface="Calibri"/>
              </a:rPr>
              <a:t> non ante </a:t>
            </a:r>
            <a:r>
              <a:rPr lang="en-US" sz="1100" dirty="0" err="1">
                <a:solidFill>
                  <a:schemeClr val="bg1">
                    <a:lumMod val="65000"/>
                  </a:schemeClr>
                </a:solidFill>
                <a:ea typeface="Roboto" panose="02000000000000000000" pitchFamily="2" charset="0"/>
                <a:cs typeface="Calibri"/>
              </a:rPr>
              <a:t>interdum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malesuada</a:t>
            </a:r>
            <a:r>
              <a:rPr lang="en-US" sz="1100" dirty="0">
                <a:solidFill>
                  <a:schemeClr val="bg1">
                    <a:lumMod val="65000"/>
                  </a:schemeClr>
                </a:solidFill>
                <a:ea typeface="Roboto" panose="02000000000000000000" pitchFamily="2" charset="0"/>
                <a:cs typeface="Calibri"/>
              </a:rPr>
              <a:t>.</a:t>
            </a:r>
          </a:p>
          <a:p>
            <a:endParaRPr lang="en-US" sz="1100" dirty="0">
              <a:solidFill>
                <a:schemeClr val="bg1">
                  <a:lumMod val="65000"/>
                </a:schemeClr>
              </a:solidFill>
              <a:ea typeface="Roboto" panose="02000000000000000000" pitchFamily="2" charset="0"/>
              <a:cs typeface="Calibri"/>
            </a:endParaRPr>
          </a:p>
          <a:p>
            <a:r>
              <a:rPr lang="en-US" sz="1100" dirty="0" err="1">
                <a:solidFill>
                  <a:schemeClr val="bg1">
                    <a:lumMod val="65000"/>
                  </a:schemeClr>
                </a:solidFill>
                <a:ea typeface="Roboto" panose="02000000000000000000" pitchFamily="2" charset="0"/>
                <a:cs typeface="Calibri"/>
              </a:rPr>
              <a:t>Nunc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ullamcorper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vulputate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sapien</a:t>
            </a:r>
            <a:r>
              <a:rPr lang="en-US" sz="1100" dirty="0">
                <a:solidFill>
                  <a:schemeClr val="bg1">
                    <a:lumMod val="65000"/>
                  </a:schemeClr>
                </a:solidFill>
                <a:ea typeface="Roboto" panose="02000000000000000000" pitchFamily="2" charset="0"/>
                <a:cs typeface="Calibri"/>
              </a:rPr>
              <a:t>, non </a:t>
            </a:r>
            <a:r>
              <a:rPr lang="en-US" sz="1100" dirty="0" err="1">
                <a:solidFill>
                  <a:schemeClr val="bg1">
                    <a:lumMod val="65000"/>
                  </a:schemeClr>
                </a:solidFill>
                <a:ea typeface="Roboto" panose="02000000000000000000" pitchFamily="2" charset="0"/>
                <a:cs typeface="Calibri"/>
              </a:rPr>
              <a:t>bibendum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lectus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feugiat</a:t>
            </a:r>
            <a:r>
              <a:rPr lang="en-US" sz="1100" dirty="0">
                <a:solidFill>
                  <a:schemeClr val="bg1">
                    <a:lumMod val="65000"/>
                  </a:schemeClr>
                </a:solidFill>
                <a:ea typeface="Roboto" panose="02000000000000000000" pitchFamily="2" charset="0"/>
                <a:cs typeface="Calibri"/>
              </a:rPr>
              <a:t> vel. </a:t>
            </a:r>
            <a:r>
              <a:rPr lang="en-US" sz="1100" dirty="0" err="1">
                <a:solidFill>
                  <a:schemeClr val="bg1">
                    <a:lumMod val="65000"/>
                  </a:schemeClr>
                </a:solidFill>
                <a:ea typeface="Roboto" panose="02000000000000000000" pitchFamily="2" charset="0"/>
                <a:cs typeface="Calibri"/>
              </a:rPr>
              <a:t>Fusce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hendrerit</a:t>
            </a:r>
            <a:r>
              <a:rPr lang="en-US" sz="1100" dirty="0">
                <a:solidFill>
                  <a:schemeClr val="bg1">
                    <a:lumMod val="65000"/>
                  </a:schemeClr>
                </a:solidFill>
                <a:ea typeface="Roboto" panose="02000000000000000000" pitchFamily="2" charset="0"/>
                <a:cs typeface="Calibri"/>
              </a:rPr>
              <a:t> ligula sit </a:t>
            </a:r>
            <a:r>
              <a:rPr lang="en-US" sz="1100" dirty="0" err="1">
                <a:solidFill>
                  <a:schemeClr val="bg1">
                    <a:lumMod val="65000"/>
                  </a:schemeClr>
                </a:solidFill>
                <a:ea typeface="Roboto" panose="02000000000000000000" pitchFamily="2" charset="0"/>
                <a:cs typeface="Calibri"/>
              </a:rPr>
              <a:t>amet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augue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pharetra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eleifend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enim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vehicula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ac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tempus, </a:t>
            </a:r>
            <a:r>
              <a:rPr lang="en-US" sz="1100" dirty="0" err="1">
                <a:solidFill>
                  <a:schemeClr val="bg1">
                    <a:lumMod val="65000"/>
                  </a:schemeClr>
                </a:solidFill>
                <a:ea typeface="Roboto" panose="02000000000000000000" pitchFamily="2" charset="0"/>
                <a:cs typeface="Calibri"/>
              </a:rPr>
              <a:t>interdum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elit</a:t>
            </a:r>
            <a:r>
              <a:rPr lang="en-US" sz="1100" dirty="0">
                <a:solidFill>
                  <a:schemeClr val="bg1">
                    <a:lumMod val="65000"/>
                  </a:schemeClr>
                </a:solidFill>
                <a:ea typeface="Roboto" panose="02000000000000000000" pitchFamily="2" charset="0"/>
                <a:cs typeface="Calibri"/>
              </a:rPr>
              <a:t> non, </a:t>
            </a:r>
            <a:r>
              <a:rPr lang="en-US" sz="1100" dirty="0" err="1">
                <a:solidFill>
                  <a:schemeClr val="bg1">
                    <a:lumMod val="65000"/>
                  </a:schemeClr>
                </a:solidFill>
                <a:ea typeface="Roboto" panose="02000000000000000000" pitchFamily="2" charset="0"/>
                <a:cs typeface="Calibri"/>
              </a:rPr>
              <a:t>dignissim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odio</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Suspendisse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ultrices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augue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vel</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congue</a:t>
            </a:r>
            <a:r>
              <a:rPr lang="en-US" sz="1100" dirty="0">
                <a:solidFill>
                  <a:schemeClr val="bg1">
                    <a:lumMod val="65000"/>
                  </a:schemeClr>
                </a:solidFill>
                <a:ea typeface="Roboto" panose="02000000000000000000" pitchFamily="2" charset="0"/>
                <a:cs typeface="Calibri"/>
              </a:rPr>
              <a:t> ligula </a:t>
            </a:r>
            <a:r>
              <a:rPr lang="en-US" sz="1100" dirty="0" err="1">
                <a:solidFill>
                  <a:schemeClr val="bg1">
                    <a:lumMod val="65000"/>
                  </a:schemeClr>
                </a:solidFill>
                <a:ea typeface="Roboto" panose="02000000000000000000" pitchFamily="2" charset="0"/>
                <a:cs typeface="Calibri"/>
              </a:rPr>
              <a:t>faucibus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turpis</a:t>
            </a:r>
            <a:r>
              <a:rPr lang="en-US" sz="1100" dirty="0">
                <a:solidFill>
                  <a:schemeClr val="bg1">
                    <a:lumMod val="65000"/>
                  </a:schemeClr>
                </a:solidFill>
                <a:ea typeface="Roboto" panose="02000000000000000000" pitchFamily="2" charset="0"/>
                <a:cs typeface="Calibri"/>
              </a:rPr>
              <a:t> id nisi </a:t>
            </a:r>
            <a:r>
              <a:rPr lang="en-US" sz="1100" dirty="0" err="1">
                <a:solidFill>
                  <a:schemeClr val="bg1">
                    <a:lumMod val="65000"/>
                  </a:schemeClr>
                </a:solidFill>
                <a:ea typeface="Roboto" panose="02000000000000000000" pitchFamily="2" charset="0"/>
                <a:cs typeface="Calibri"/>
              </a:rPr>
              <a:t>dapibus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efficitur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scelerisque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est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felis</a:t>
            </a:r>
            <a:r>
              <a:rPr lang="en-US" sz="1100" dirty="0">
                <a:solidFill>
                  <a:schemeClr val="bg1">
                    <a:lumMod val="65000"/>
                  </a:schemeClr>
                </a:solidFill>
                <a:ea typeface="Roboto" panose="02000000000000000000" pitchFamily="2" charset="0"/>
                <a:cs typeface="Calibri"/>
              </a:rPr>
              <a:t>, a </a:t>
            </a:r>
            <a:r>
              <a:rPr lang="en-US" sz="1100" dirty="0" err="1">
                <a:solidFill>
                  <a:schemeClr val="bg1">
                    <a:lumMod val="65000"/>
                  </a:schemeClr>
                </a:solidFill>
                <a:ea typeface="Roboto" panose="02000000000000000000" pitchFamily="2" charset="0"/>
                <a:cs typeface="Calibri"/>
              </a:rPr>
              <a:t>sodales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mollis</a:t>
            </a:r>
            <a:r>
              <a:rPr lang="en-US" sz="1100" dirty="0">
                <a:solidFill>
                  <a:schemeClr val="bg1">
                    <a:lumMod val="65000"/>
                  </a:schemeClr>
                </a:solidFill>
                <a:ea typeface="Roboto" panose="02000000000000000000" pitchFamily="2" charset="0"/>
                <a:cs typeface="Calibri"/>
              </a:rPr>
              <a:t> sed.</a:t>
            </a:r>
          </a:p>
        </p:txBody>
      </p:sp>
    </p:spTree>
    <p:extLst>
      <p:ext uri="{BB962C8B-B14F-4D97-AF65-F5344CB8AC3E}">
        <p14:creationId xmlns:p14="http://schemas.microsoft.com/office/powerpoint/2010/main" val="374597551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1" fill="hold" grpId="0" nodeType="withEffect">
                                  <p:stCondLst>
                                    <p:cond delay="1500"/>
                                  </p:stCondLst>
                                  <p:childTnLst>
                                    <p:set>
                                      <p:cBhvr>
                                        <p:cTn id="12" dur="1" fill="hold">
                                          <p:stCondLst>
                                            <p:cond delay="0"/>
                                          </p:stCondLst>
                                        </p:cTn>
                                        <p:tgtEl>
                                          <p:spTgt spid="5"/>
                                        </p:tgtEl>
                                        <p:attrNameLst>
                                          <p:attrName>style.visibility</p:attrName>
                                        </p:attrNameLst>
                                      </p:cBhvr>
                                      <p:to>
                                        <p:strVal val="visible"/>
                                      </p:to>
                                    </p:set>
                                    <p:animEffect transition="in" filter="wipe(up)">
                                      <p:cBhvr>
                                        <p:cTn id="13"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46</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3 Column Text Sample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TextBox 4"/>
          <p:cNvSpPr txBox="1"/>
          <p:nvPr/>
        </p:nvSpPr>
        <p:spPr>
          <a:xfrm>
            <a:off x="905563" y="1778930"/>
            <a:ext cx="10357523" cy="3798428"/>
          </a:xfrm>
          <a:prstGeom prst="rect">
            <a:avLst/>
          </a:prstGeom>
          <a:noFill/>
        </p:spPr>
        <p:txBody>
          <a:bodyPr wrap="square" lIns="0" tIns="0" rIns="91420" bIns="0" numCol="3" spcCol="274258" rtlCol="0">
            <a:noAutofit/>
          </a:bodyPr>
          <a:lstStyle/>
          <a:p>
            <a:r>
              <a:rPr lang="en-US" sz="1400" dirty="0" err="1">
                <a:solidFill>
                  <a:schemeClr val="tx1">
                    <a:lumMod val="65000"/>
                    <a:lumOff val="35000"/>
                  </a:schemeClr>
                </a:solidFill>
                <a:ea typeface="Roboto" panose="02000000000000000000" pitchFamily="2" charset="0"/>
                <a:cs typeface="Calibri"/>
              </a:rPr>
              <a:t>Lorem</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ipsum</a:t>
            </a:r>
            <a:r>
              <a:rPr lang="en-US" sz="1400" dirty="0">
                <a:solidFill>
                  <a:schemeClr val="tx1">
                    <a:lumMod val="65000"/>
                    <a:lumOff val="35000"/>
                  </a:schemeClr>
                </a:solidFill>
                <a:ea typeface="Roboto" panose="02000000000000000000" pitchFamily="2" charset="0"/>
                <a:cs typeface="Calibri"/>
              </a:rPr>
              <a:t> dolor sit </a:t>
            </a:r>
            <a:r>
              <a:rPr lang="en-US" sz="1400" dirty="0" err="1">
                <a:solidFill>
                  <a:schemeClr val="tx1">
                    <a:lumMod val="65000"/>
                    <a:lumOff val="35000"/>
                  </a:schemeClr>
                </a:solidFill>
                <a:ea typeface="Roboto" panose="02000000000000000000" pitchFamily="2" charset="0"/>
                <a:cs typeface="Calibri"/>
              </a:rPr>
              <a:t>amet</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consectetur</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adipiscing</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elit</a:t>
            </a:r>
            <a:r>
              <a:rPr lang="en-US" sz="1400" dirty="0">
                <a:solidFill>
                  <a:schemeClr val="tx1">
                    <a:lumMod val="65000"/>
                    <a:lumOff val="35000"/>
                  </a:schemeClr>
                </a:solidFill>
                <a:ea typeface="Roboto" panose="02000000000000000000" pitchFamily="2" charset="0"/>
                <a:cs typeface="Calibri"/>
              </a:rPr>
              <a:t>. In in </a:t>
            </a:r>
            <a:r>
              <a:rPr lang="en-US" sz="1400" dirty="0" err="1">
                <a:solidFill>
                  <a:schemeClr val="tx1">
                    <a:lumMod val="65000"/>
                    <a:lumOff val="35000"/>
                  </a:schemeClr>
                </a:solidFill>
                <a:ea typeface="Roboto" panose="02000000000000000000" pitchFamily="2" charset="0"/>
                <a:cs typeface="Calibri"/>
              </a:rPr>
              <a:t>tortor</a:t>
            </a:r>
            <a:r>
              <a:rPr lang="en-US" sz="1400" dirty="0">
                <a:solidFill>
                  <a:schemeClr val="tx1">
                    <a:lumMod val="65000"/>
                    <a:lumOff val="35000"/>
                  </a:schemeClr>
                </a:solidFill>
                <a:ea typeface="Roboto" panose="02000000000000000000" pitchFamily="2" charset="0"/>
                <a:cs typeface="Calibri"/>
              </a:rPr>
              <a:t> in </a:t>
            </a:r>
            <a:r>
              <a:rPr lang="en-US" sz="1400" dirty="0" err="1">
                <a:solidFill>
                  <a:schemeClr val="tx1">
                    <a:lumMod val="65000"/>
                    <a:lumOff val="35000"/>
                  </a:schemeClr>
                </a:solidFill>
                <a:ea typeface="Roboto" panose="02000000000000000000" pitchFamily="2" charset="0"/>
                <a:cs typeface="Calibri"/>
              </a:rPr>
              <a:t>urna</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pulvinar</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blandit</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Aliquam</a:t>
            </a:r>
            <a:r>
              <a:rPr lang="en-US" sz="1400" dirty="0">
                <a:solidFill>
                  <a:schemeClr val="tx1">
                    <a:lumMod val="65000"/>
                    <a:lumOff val="35000"/>
                  </a:schemeClr>
                </a:solidFill>
                <a:ea typeface="Roboto" panose="02000000000000000000" pitchFamily="2" charset="0"/>
                <a:cs typeface="Calibri"/>
              </a:rPr>
              <a:t> dolor </a:t>
            </a:r>
            <a:r>
              <a:rPr lang="en-US" sz="1400" dirty="0" err="1">
                <a:solidFill>
                  <a:schemeClr val="tx1">
                    <a:lumMod val="65000"/>
                    <a:lumOff val="35000"/>
                  </a:schemeClr>
                </a:solidFill>
                <a:ea typeface="Roboto" panose="02000000000000000000" pitchFamily="2" charset="0"/>
                <a:cs typeface="Calibri"/>
              </a:rPr>
              <a:t>nulla</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interdum</a:t>
            </a:r>
            <a:r>
              <a:rPr lang="en-US" sz="1400" dirty="0">
                <a:solidFill>
                  <a:schemeClr val="tx1">
                    <a:lumMod val="65000"/>
                    <a:lumOff val="35000"/>
                  </a:schemeClr>
                </a:solidFill>
                <a:ea typeface="Roboto" panose="02000000000000000000" pitchFamily="2" charset="0"/>
                <a:cs typeface="Calibri"/>
              </a:rPr>
              <a:t> non quam ac, </a:t>
            </a:r>
            <a:r>
              <a:rPr lang="en-US" sz="1400" dirty="0" err="1">
                <a:solidFill>
                  <a:schemeClr val="tx1">
                    <a:lumMod val="65000"/>
                    <a:lumOff val="35000"/>
                  </a:schemeClr>
                </a:solidFill>
                <a:ea typeface="Roboto" panose="02000000000000000000" pitchFamily="2" charset="0"/>
                <a:cs typeface="Calibri"/>
              </a:rPr>
              <a:t>ultricies</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porttitor</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tellus</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Vivamus</a:t>
            </a:r>
            <a:r>
              <a:rPr lang="en-US" sz="1400" dirty="0">
                <a:solidFill>
                  <a:schemeClr val="tx1">
                    <a:lumMod val="65000"/>
                    <a:lumOff val="35000"/>
                  </a:schemeClr>
                </a:solidFill>
                <a:ea typeface="Roboto" panose="02000000000000000000" pitchFamily="2" charset="0"/>
                <a:cs typeface="Calibri"/>
              </a:rPr>
              <a:t> vitae </a:t>
            </a:r>
            <a:r>
              <a:rPr lang="en-US" sz="1400" dirty="0" err="1">
                <a:solidFill>
                  <a:schemeClr val="tx1">
                    <a:lumMod val="65000"/>
                    <a:lumOff val="35000"/>
                  </a:schemeClr>
                </a:solidFill>
                <a:ea typeface="Roboto" panose="02000000000000000000" pitchFamily="2" charset="0"/>
                <a:cs typeface="Calibri"/>
              </a:rPr>
              <a:t>vestibulum</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mauris</a:t>
            </a:r>
            <a:r>
              <a:rPr lang="en-US" sz="1400" dirty="0">
                <a:solidFill>
                  <a:schemeClr val="tx1">
                    <a:lumMod val="65000"/>
                    <a:lumOff val="35000"/>
                  </a:schemeClr>
                </a:solidFill>
                <a:ea typeface="Roboto" panose="02000000000000000000" pitchFamily="2" charset="0"/>
                <a:cs typeface="Calibri"/>
              </a:rPr>
              <a:t>. In </a:t>
            </a:r>
            <a:r>
              <a:rPr lang="en-US" sz="1400" dirty="0" err="1">
                <a:solidFill>
                  <a:schemeClr val="tx1">
                    <a:lumMod val="65000"/>
                    <a:lumOff val="35000"/>
                  </a:schemeClr>
                </a:solidFill>
                <a:ea typeface="Roboto" panose="02000000000000000000" pitchFamily="2" charset="0"/>
                <a:cs typeface="Calibri"/>
              </a:rPr>
              <a:t>ut</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congue</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arcu</a:t>
            </a:r>
            <a:r>
              <a:rPr lang="en-US" sz="1400" dirty="0">
                <a:solidFill>
                  <a:schemeClr val="tx1">
                    <a:lumMod val="65000"/>
                    <a:lumOff val="35000"/>
                  </a:schemeClr>
                </a:solidFill>
                <a:ea typeface="Roboto" panose="02000000000000000000" pitchFamily="2" charset="0"/>
                <a:cs typeface="Calibri"/>
              </a:rPr>
              <a:t>. In </a:t>
            </a:r>
            <a:r>
              <a:rPr lang="en-US" sz="1400" dirty="0" err="1">
                <a:solidFill>
                  <a:schemeClr val="tx1">
                    <a:lumMod val="65000"/>
                    <a:lumOff val="35000"/>
                  </a:schemeClr>
                </a:solidFill>
                <a:ea typeface="Roboto" panose="02000000000000000000" pitchFamily="2" charset="0"/>
                <a:cs typeface="Calibri"/>
              </a:rPr>
              <a:t>lectus</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nibh</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ultricies</a:t>
            </a:r>
            <a:r>
              <a:rPr lang="en-US" sz="1400" dirty="0">
                <a:solidFill>
                  <a:schemeClr val="tx1">
                    <a:lumMod val="65000"/>
                    <a:lumOff val="35000"/>
                  </a:schemeClr>
                </a:solidFill>
                <a:ea typeface="Roboto" panose="02000000000000000000" pitchFamily="2" charset="0"/>
                <a:cs typeface="Calibri"/>
              </a:rPr>
              <a:t> a </a:t>
            </a:r>
            <a:r>
              <a:rPr lang="en-US" sz="1400" dirty="0" err="1">
                <a:solidFill>
                  <a:schemeClr val="tx1">
                    <a:lumMod val="65000"/>
                    <a:lumOff val="35000"/>
                  </a:schemeClr>
                </a:solidFill>
                <a:ea typeface="Roboto" panose="02000000000000000000" pitchFamily="2" charset="0"/>
                <a:cs typeface="Calibri"/>
              </a:rPr>
              <a:t>elit</a:t>
            </a:r>
            <a:r>
              <a:rPr lang="en-US" sz="1400" dirty="0">
                <a:solidFill>
                  <a:schemeClr val="tx1">
                    <a:lumMod val="65000"/>
                    <a:lumOff val="35000"/>
                  </a:schemeClr>
                </a:solidFill>
                <a:ea typeface="Roboto" panose="02000000000000000000" pitchFamily="2" charset="0"/>
                <a:cs typeface="Calibri"/>
              </a:rPr>
              <a:t> ac, </a:t>
            </a:r>
            <a:r>
              <a:rPr lang="en-US" sz="1400" dirty="0" err="1">
                <a:solidFill>
                  <a:schemeClr val="tx1">
                    <a:lumMod val="65000"/>
                    <a:lumOff val="35000"/>
                  </a:schemeClr>
                </a:solidFill>
                <a:ea typeface="Roboto" panose="02000000000000000000" pitchFamily="2" charset="0"/>
                <a:cs typeface="Calibri"/>
              </a:rPr>
              <a:t>laoreet</a:t>
            </a:r>
            <a:r>
              <a:rPr lang="en-US" sz="1400" dirty="0">
                <a:solidFill>
                  <a:schemeClr val="tx1">
                    <a:lumMod val="65000"/>
                    <a:lumOff val="35000"/>
                  </a:schemeClr>
                </a:solidFill>
                <a:ea typeface="Roboto" panose="02000000000000000000" pitchFamily="2" charset="0"/>
                <a:cs typeface="Calibri"/>
              </a:rPr>
              <a:t> dictum </a:t>
            </a:r>
            <a:r>
              <a:rPr lang="en-US" sz="1400" dirty="0" err="1">
                <a:solidFill>
                  <a:schemeClr val="tx1">
                    <a:lumMod val="65000"/>
                    <a:lumOff val="35000"/>
                  </a:schemeClr>
                </a:solidFill>
                <a:ea typeface="Roboto" panose="02000000000000000000" pitchFamily="2" charset="0"/>
                <a:cs typeface="Calibri"/>
              </a:rPr>
              <a:t>nulla</a:t>
            </a:r>
            <a:r>
              <a:rPr lang="en-US" sz="1400" dirty="0">
                <a:solidFill>
                  <a:schemeClr val="tx1">
                    <a:lumMod val="65000"/>
                    <a:lumOff val="35000"/>
                  </a:schemeClr>
                </a:solidFill>
                <a:ea typeface="Roboto" panose="02000000000000000000" pitchFamily="2" charset="0"/>
                <a:cs typeface="Calibri"/>
              </a:rPr>
              <a:t>. </a:t>
            </a:r>
            <a:endParaRPr lang="id-ID" sz="1400" dirty="0" smtClean="0">
              <a:solidFill>
                <a:schemeClr val="tx1">
                  <a:lumMod val="65000"/>
                  <a:lumOff val="35000"/>
                </a:schemeClr>
              </a:solidFill>
              <a:ea typeface="Roboto" panose="02000000000000000000" pitchFamily="2" charset="0"/>
              <a:cs typeface="Calibri"/>
            </a:endParaRPr>
          </a:p>
          <a:p>
            <a:endParaRPr lang="id-ID" sz="1100" dirty="0">
              <a:solidFill>
                <a:schemeClr val="bg1">
                  <a:lumMod val="65000"/>
                </a:schemeClr>
              </a:solidFill>
              <a:ea typeface="Roboto" panose="02000000000000000000" pitchFamily="2" charset="0"/>
              <a:cs typeface="Calibri"/>
            </a:endParaRPr>
          </a:p>
          <a:p>
            <a:r>
              <a:rPr lang="en-US" sz="1100" dirty="0" err="1" smtClean="0">
                <a:solidFill>
                  <a:schemeClr val="bg1">
                    <a:lumMod val="65000"/>
                  </a:schemeClr>
                </a:solidFill>
                <a:ea typeface="Roboto" panose="02000000000000000000" pitchFamily="2" charset="0"/>
                <a:cs typeface="Calibri"/>
              </a:rPr>
              <a:t>Proin</a:t>
            </a:r>
            <a:r>
              <a:rPr lang="en-US" sz="1100" dirty="0" smtClean="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nisi </a:t>
            </a:r>
            <a:r>
              <a:rPr lang="en-US" sz="1100" dirty="0" err="1">
                <a:solidFill>
                  <a:schemeClr val="bg1">
                    <a:lumMod val="65000"/>
                  </a:schemeClr>
                </a:solidFill>
                <a:ea typeface="Roboto" panose="02000000000000000000" pitchFamily="2" charset="0"/>
                <a:cs typeface="Calibri"/>
              </a:rPr>
              <a:t>justo</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Cras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placerat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ipsum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Duis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consequat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ornare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mollis</a:t>
            </a:r>
            <a:r>
              <a:rPr lang="en-US" sz="1100" dirty="0">
                <a:solidFill>
                  <a:schemeClr val="bg1">
                    <a:lumMod val="65000"/>
                  </a:schemeClr>
                </a:solidFill>
                <a:ea typeface="Roboto" panose="02000000000000000000" pitchFamily="2" charset="0"/>
                <a:cs typeface="Calibri"/>
              </a:rPr>
              <a:t>. In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justo</a:t>
            </a:r>
            <a:r>
              <a:rPr lang="en-US" sz="1100" dirty="0">
                <a:solidFill>
                  <a:schemeClr val="bg1">
                    <a:lumMod val="65000"/>
                  </a:schemeClr>
                </a:solidFill>
                <a:ea typeface="Roboto" panose="02000000000000000000" pitchFamily="2" charset="0"/>
                <a:cs typeface="Calibri"/>
              </a:rPr>
              <a:t> at </a:t>
            </a:r>
            <a:r>
              <a:rPr lang="en-US" sz="1100" dirty="0" err="1">
                <a:solidFill>
                  <a:schemeClr val="bg1">
                    <a:lumMod val="65000"/>
                  </a:schemeClr>
                </a:solidFill>
                <a:ea typeface="Roboto" panose="02000000000000000000" pitchFamily="2" charset="0"/>
                <a:cs typeface="Calibri"/>
              </a:rPr>
              <a:t>dapibus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pretium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euismod</a:t>
            </a:r>
            <a:r>
              <a:rPr lang="en-US" sz="1100" dirty="0">
                <a:solidFill>
                  <a:schemeClr val="bg1">
                    <a:lumMod val="65000"/>
                  </a:schemeClr>
                </a:solidFill>
                <a:ea typeface="Roboto" panose="02000000000000000000" pitchFamily="2" charset="0"/>
                <a:cs typeface="Calibri"/>
              </a:rPr>
              <a:t> ex et </a:t>
            </a:r>
            <a:r>
              <a:rPr lang="en-US" sz="1100" dirty="0" err="1">
                <a:solidFill>
                  <a:schemeClr val="bg1">
                    <a:lumMod val="65000"/>
                  </a:schemeClr>
                </a:solidFill>
                <a:ea typeface="Roboto" panose="02000000000000000000" pitchFamily="2" charset="0"/>
                <a:cs typeface="Calibri"/>
              </a:rPr>
              <a:t>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placerat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viverra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Praesent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convallis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augue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Aenean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facilisis</a:t>
            </a:r>
            <a:r>
              <a:rPr lang="en-US" sz="1100" dirty="0">
                <a:solidFill>
                  <a:schemeClr val="bg1">
                    <a:lumMod val="65000"/>
                  </a:schemeClr>
                </a:solidFill>
                <a:ea typeface="Roboto" panose="02000000000000000000" pitchFamily="2" charset="0"/>
                <a:cs typeface="Calibri"/>
              </a:rPr>
              <a:t> nisi id </a:t>
            </a:r>
            <a:r>
              <a:rPr lang="en-US" sz="1100" dirty="0" err="1">
                <a:solidFill>
                  <a:schemeClr val="bg1">
                    <a:lumMod val="65000"/>
                  </a:schemeClr>
                </a:solidFill>
                <a:ea typeface="Roboto" panose="02000000000000000000" pitchFamily="2" charset="0"/>
                <a:cs typeface="Calibri"/>
              </a:rPr>
              <a:t>neque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faucibus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pharetra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erat</a:t>
            </a:r>
            <a:r>
              <a:rPr lang="en-US" sz="1100" dirty="0">
                <a:solidFill>
                  <a:schemeClr val="bg1">
                    <a:lumMod val="65000"/>
                  </a:schemeClr>
                </a:solidFill>
                <a:ea typeface="Roboto" panose="02000000000000000000" pitchFamily="2" charset="0"/>
                <a:cs typeface="Calibri"/>
              </a:rPr>
              <a:t> </a:t>
            </a:r>
            <a:r>
              <a:rPr lang="en-US" sz="1100" dirty="0" err="1" smtClean="0">
                <a:solidFill>
                  <a:schemeClr val="bg1">
                    <a:lumMod val="65000"/>
                  </a:schemeClr>
                </a:solidFill>
                <a:ea typeface="Roboto" panose="02000000000000000000" pitchFamily="2" charset="0"/>
                <a:cs typeface="Calibri"/>
              </a:rPr>
              <a:t>luctus</a:t>
            </a:r>
            <a:r>
              <a:rPr lang="en-US" sz="1100" dirty="0" smtClean="0">
                <a:solidFill>
                  <a:schemeClr val="bg1">
                    <a:lumMod val="65000"/>
                  </a:schemeClr>
                </a:solidFill>
                <a:ea typeface="Roboto" panose="02000000000000000000" pitchFamily="2" charset="0"/>
                <a:cs typeface="Calibri"/>
              </a:rPr>
              <a:t>.</a:t>
            </a:r>
            <a:r>
              <a:rPr lang="id-ID" sz="1100" dirty="0" smtClean="0">
                <a:solidFill>
                  <a:schemeClr val="bg1">
                    <a:lumMod val="65000"/>
                  </a:schemeClr>
                </a:solidFill>
                <a:ea typeface="Roboto" panose="02000000000000000000" pitchFamily="2" charset="0"/>
                <a:cs typeface="Calibri"/>
              </a:rPr>
              <a:t> </a:t>
            </a:r>
            <a:r>
              <a:rPr lang="en-US" sz="1100" dirty="0" err="1" smtClean="0">
                <a:solidFill>
                  <a:schemeClr val="bg1">
                    <a:lumMod val="65000"/>
                  </a:schemeClr>
                </a:solidFill>
                <a:ea typeface="Roboto" panose="02000000000000000000" pitchFamily="2" charset="0"/>
                <a:cs typeface="Calibri"/>
              </a:rPr>
              <a:t>Pellentesque</a:t>
            </a:r>
            <a:r>
              <a:rPr lang="en-US" sz="1100" dirty="0" smtClean="0">
                <a:solidFill>
                  <a:schemeClr val="bg1">
                    <a:lumMod val="65000"/>
                  </a:schemeClr>
                </a:solidFill>
                <a:ea typeface="Roboto" panose="02000000000000000000" pitchFamily="2" charset="0"/>
                <a:cs typeface="Calibri"/>
              </a:rPr>
              <a:t> </a:t>
            </a:r>
            <a:r>
              <a:rPr lang="en-US" sz="1100" dirty="0">
                <a:solidFill>
                  <a:schemeClr val="bg1">
                    <a:lumMod val="65000"/>
                  </a:schemeClr>
                </a:solidFill>
                <a:ea typeface="Roboto" panose="02000000000000000000" pitchFamily="2" charset="0"/>
                <a:cs typeface="Calibri"/>
              </a:rPr>
              <a:t>sit </a:t>
            </a:r>
            <a:r>
              <a:rPr lang="en-US" sz="1100" dirty="0" err="1">
                <a:solidFill>
                  <a:schemeClr val="bg1">
                    <a:lumMod val="65000"/>
                  </a:schemeClr>
                </a:solidFill>
                <a:ea typeface="Roboto" panose="02000000000000000000" pitchFamily="2" charset="0"/>
                <a:cs typeface="Calibri"/>
              </a:rPr>
              <a:t>amet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massa</a:t>
            </a:r>
            <a:r>
              <a:rPr lang="en-US" sz="1100" dirty="0">
                <a:solidFill>
                  <a:schemeClr val="bg1">
                    <a:lumMod val="65000"/>
                  </a:schemeClr>
                </a:solidFill>
                <a:ea typeface="Roboto" panose="02000000000000000000" pitchFamily="2" charset="0"/>
                <a:cs typeface="Calibri"/>
              </a:rPr>
              <a:t> in </a:t>
            </a:r>
            <a:r>
              <a:rPr lang="en-US" sz="1100" dirty="0" err="1">
                <a:solidFill>
                  <a:schemeClr val="bg1">
                    <a:lumMod val="65000"/>
                  </a:schemeClr>
                </a:solidFill>
                <a:ea typeface="Roboto" panose="02000000000000000000" pitchFamily="2" charset="0"/>
                <a:cs typeface="Calibri"/>
              </a:rPr>
              <a:t>tortor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ultricies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Proin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dui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diam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aliquet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suscipit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Cras</a:t>
            </a:r>
            <a:r>
              <a:rPr lang="en-US" sz="1100" dirty="0">
                <a:solidFill>
                  <a:schemeClr val="bg1">
                    <a:lumMod val="65000"/>
                  </a:schemeClr>
                </a:solidFill>
                <a:ea typeface="Roboto" panose="02000000000000000000" pitchFamily="2" charset="0"/>
                <a:cs typeface="Calibri"/>
              </a:rPr>
              <a:t> semper, </a:t>
            </a:r>
            <a:r>
              <a:rPr lang="en-US" sz="1100" dirty="0" err="1">
                <a:solidFill>
                  <a:schemeClr val="bg1">
                    <a:lumMod val="65000"/>
                  </a:schemeClr>
                </a:solidFill>
                <a:ea typeface="Roboto" panose="02000000000000000000" pitchFamily="2" charset="0"/>
                <a:cs typeface="Calibri"/>
              </a:rPr>
              <a:t>leo</a:t>
            </a:r>
            <a:r>
              <a:rPr lang="en-US" sz="1100" dirty="0">
                <a:solidFill>
                  <a:schemeClr val="bg1">
                    <a:lumMod val="65000"/>
                  </a:schemeClr>
                </a:solidFill>
                <a:ea typeface="Roboto" panose="02000000000000000000" pitchFamily="2" charset="0"/>
                <a:cs typeface="Calibri"/>
              </a:rPr>
              <a:t> non </a:t>
            </a:r>
            <a:r>
              <a:rPr lang="en-US" sz="1100" dirty="0" err="1">
                <a:solidFill>
                  <a:schemeClr val="bg1">
                    <a:lumMod val="65000"/>
                  </a:schemeClr>
                </a:solidFill>
                <a:ea typeface="Roboto" panose="02000000000000000000" pitchFamily="2" charset="0"/>
                <a:cs typeface="Calibri"/>
              </a:rPr>
              <a:t>hendrerit</a:t>
            </a:r>
            <a:r>
              <a:rPr lang="en-US" sz="1100" dirty="0">
                <a:solidFill>
                  <a:schemeClr val="bg1">
                    <a:lumMod val="65000"/>
                  </a:schemeClr>
                </a:solidFill>
                <a:ea typeface="Roboto" panose="02000000000000000000" pitchFamily="2" charset="0"/>
                <a:cs typeface="Calibri"/>
              </a:rPr>
              <a:t> tempus, </a:t>
            </a:r>
            <a:r>
              <a:rPr lang="en-US" sz="1100" dirty="0" err="1">
                <a:solidFill>
                  <a:schemeClr val="bg1">
                    <a:lumMod val="65000"/>
                  </a:schemeClr>
                </a:solidFill>
                <a:ea typeface="Roboto" panose="02000000000000000000" pitchFamily="2" charset="0"/>
                <a:cs typeface="Calibri"/>
              </a:rPr>
              <a:t>est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turpis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bibendum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enim</a:t>
            </a:r>
            <a:r>
              <a:rPr lang="en-US" sz="1100" dirty="0">
                <a:solidFill>
                  <a:schemeClr val="bg1">
                    <a:lumMod val="65000"/>
                  </a:schemeClr>
                </a:solidFill>
                <a:ea typeface="Roboto" panose="02000000000000000000" pitchFamily="2" charset="0"/>
                <a:cs typeface="Calibri"/>
              </a:rPr>
              <a:t>, sit </a:t>
            </a:r>
            <a:r>
              <a:rPr lang="en-US" sz="1100" dirty="0" err="1">
                <a:solidFill>
                  <a:schemeClr val="bg1">
                    <a:lumMod val="65000"/>
                  </a:schemeClr>
                </a:solidFill>
                <a:ea typeface="Roboto" panose="02000000000000000000" pitchFamily="2" charset="0"/>
                <a:cs typeface="Calibri"/>
              </a:rPr>
              <a:t>amet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commodo</a:t>
            </a:r>
            <a:r>
              <a:rPr lang="en-US" sz="1100" dirty="0">
                <a:solidFill>
                  <a:schemeClr val="bg1">
                    <a:lumMod val="65000"/>
                  </a:schemeClr>
                </a:solidFill>
                <a:ea typeface="Roboto" panose="02000000000000000000" pitchFamily="2" charset="0"/>
                <a:cs typeface="Calibri"/>
              </a:rPr>
              <a:t> dui </a:t>
            </a:r>
            <a:r>
              <a:rPr lang="en-US" sz="1100" dirty="0" err="1">
                <a:solidFill>
                  <a:schemeClr val="bg1">
                    <a:lumMod val="65000"/>
                  </a:schemeClr>
                </a:solidFill>
                <a:ea typeface="Roboto" panose="02000000000000000000" pitchFamily="2" charset="0"/>
                <a:cs typeface="Calibri"/>
              </a:rPr>
              <a:t>nunc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ultrices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metus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sapien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pellentesque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commodo</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rutrum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a:t>
            </a:r>
            <a:r>
              <a:rPr lang="en-US" sz="1100" dirty="0">
                <a:solidFill>
                  <a:schemeClr val="bg1">
                    <a:lumMod val="65000"/>
                  </a:schemeClr>
                </a:solidFill>
                <a:ea typeface="Roboto" panose="02000000000000000000" pitchFamily="2" charset="0"/>
                <a:cs typeface="Calibri"/>
              </a:rPr>
              <a:t> mi. </a:t>
            </a:r>
            <a:r>
              <a:rPr lang="en-US" sz="1100" dirty="0" err="1">
                <a:solidFill>
                  <a:schemeClr val="bg1">
                    <a:lumMod val="65000"/>
                  </a:schemeClr>
                </a:solidFill>
                <a:ea typeface="Roboto" panose="02000000000000000000" pitchFamily="2" charset="0"/>
                <a:cs typeface="Calibri"/>
              </a:rPr>
              <a:t>Proin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nisi </a:t>
            </a:r>
            <a:r>
              <a:rPr lang="en-US" sz="1100" dirty="0" err="1">
                <a:solidFill>
                  <a:schemeClr val="bg1">
                    <a:lumMod val="65000"/>
                  </a:schemeClr>
                </a:solidFill>
                <a:ea typeface="Roboto" panose="02000000000000000000" pitchFamily="2" charset="0"/>
                <a:cs typeface="Calibri"/>
              </a:rPr>
              <a:t>sapien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Etiam</a:t>
            </a:r>
            <a:r>
              <a:rPr lang="en-US" sz="1100" dirty="0">
                <a:solidFill>
                  <a:schemeClr val="bg1">
                    <a:lumMod val="65000"/>
                  </a:schemeClr>
                </a:solidFill>
                <a:ea typeface="Roboto" panose="02000000000000000000" pitchFamily="2" charset="0"/>
                <a:cs typeface="Calibri"/>
              </a:rPr>
              <a:t> dui </a:t>
            </a:r>
            <a:r>
              <a:rPr lang="en-US" sz="1100" dirty="0" err="1">
                <a:solidFill>
                  <a:schemeClr val="bg1">
                    <a:lumMod val="65000"/>
                  </a:schemeClr>
                </a:solidFill>
                <a:ea typeface="Roboto" panose="02000000000000000000" pitchFamily="2" charset="0"/>
                <a:cs typeface="Calibri"/>
              </a:rPr>
              <a:t>lectus</a:t>
            </a:r>
            <a:r>
              <a:rPr lang="en-US" sz="1100" dirty="0">
                <a:solidFill>
                  <a:schemeClr val="bg1">
                    <a:lumMod val="65000"/>
                  </a:schemeClr>
                </a:solidFill>
                <a:ea typeface="Roboto" panose="02000000000000000000" pitchFamily="2" charset="0"/>
                <a:cs typeface="Calibri"/>
              </a:rPr>
              <a:t>, semper </a:t>
            </a:r>
            <a:r>
              <a:rPr lang="en-US" sz="1100" dirty="0" err="1">
                <a:solidFill>
                  <a:schemeClr val="bg1">
                    <a:lumMod val="65000"/>
                  </a:schemeClr>
                </a:solidFill>
                <a:ea typeface="Roboto" panose="02000000000000000000" pitchFamily="2" charset="0"/>
                <a:cs typeface="Calibri"/>
              </a:rPr>
              <a:t>facilisis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urna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dignissim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maximus</a:t>
            </a:r>
            <a:r>
              <a:rPr lang="en-US" sz="1100" dirty="0">
                <a:solidFill>
                  <a:schemeClr val="bg1">
                    <a:lumMod val="65000"/>
                  </a:schemeClr>
                </a:solidFill>
                <a:ea typeface="Roboto" panose="02000000000000000000" pitchFamily="2" charset="0"/>
                <a:cs typeface="Calibri"/>
              </a:rPr>
              <a:t> sem.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congue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felis</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ornare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scelerisque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ante </a:t>
            </a:r>
            <a:r>
              <a:rPr lang="en-US" sz="1100" dirty="0" err="1">
                <a:solidFill>
                  <a:schemeClr val="bg1">
                    <a:lumMod val="65000"/>
                  </a:schemeClr>
                </a:solidFill>
                <a:ea typeface="Roboto" panose="02000000000000000000" pitchFamily="2" charset="0"/>
                <a:cs typeface="Calibri"/>
              </a:rPr>
              <a:t>ipsum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primis</a:t>
            </a:r>
            <a:r>
              <a:rPr lang="en-US" sz="1100" dirty="0">
                <a:solidFill>
                  <a:schemeClr val="bg1">
                    <a:lumMod val="65000"/>
                  </a:schemeClr>
                </a:solidFill>
                <a:ea typeface="Roboto" panose="02000000000000000000" pitchFamily="2" charset="0"/>
                <a:cs typeface="Calibri"/>
              </a:rPr>
              <a:t> in </a:t>
            </a:r>
            <a:r>
              <a:rPr lang="en-US" sz="1100" dirty="0" err="1">
                <a:solidFill>
                  <a:schemeClr val="bg1">
                    <a:lumMod val="65000"/>
                  </a:schemeClr>
                </a:solidFill>
                <a:ea typeface="Roboto" panose="02000000000000000000" pitchFamily="2" charset="0"/>
                <a:cs typeface="Calibri"/>
              </a:rPr>
              <a:t>faucibus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et </a:t>
            </a:r>
            <a:r>
              <a:rPr lang="en-US" sz="1100" dirty="0" err="1">
                <a:solidFill>
                  <a:schemeClr val="bg1">
                    <a:lumMod val="65000"/>
                  </a:schemeClr>
                </a:solidFill>
                <a:ea typeface="Roboto" panose="02000000000000000000" pitchFamily="2" charset="0"/>
                <a:cs typeface="Calibri"/>
              </a:rPr>
              <a:t>ultrices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posuere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cubilia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Curae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at tempus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Suspendisse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efficitur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egestas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dignissim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Pellentesque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mollis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tortor</a:t>
            </a:r>
            <a:r>
              <a:rPr lang="en-US" sz="1100" dirty="0">
                <a:solidFill>
                  <a:schemeClr val="bg1">
                    <a:lumMod val="65000"/>
                  </a:schemeClr>
                </a:solidFill>
                <a:ea typeface="Roboto" panose="02000000000000000000" pitchFamily="2" charset="0"/>
                <a:cs typeface="Calibri"/>
              </a:rPr>
              <a:t> a quam </a:t>
            </a:r>
            <a:r>
              <a:rPr lang="en-US" sz="1100" dirty="0" err="1">
                <a:solidFill>
                  <a:schemeClr val="bg1">
                    <a:lumMod val="65000"/>
                  </a:schemeClr>
                </a:solidFill>
                <a:ea typeface="Roboto" panose="02000000000000000000" pitchFamily="2" charset="0"/>
                <a:cs typeface="Calibri"/>
              </a:rPr>
              <a:t>facilisis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interdum</a:t>
            </a:r>
            <a:r>
              <a:rPr lang="en-US" sz="1100" dirty="0">
                <a:solidFill>
                  <a:schemeClr val="bg1">
                    <a:lumMod val="65000"/>
                  </a:schemeClr>
                </a:solidFill>
                <a:ea typeface="Roboto" panose="02000000000000000000" pitchFamily="2" charset="0"/>
                <a:cs typeface="Calibri"/>
              </a:rPr>
              <a:t>. Integer </a:t>
            </a:r>
            <a:r>
              <a:rPr lang="en-US" sz="1100" dirty="0" err="1">
                <a:solidFill>
                  <a:schemeClr val="bg1">
                    <a:lumMod val="65000"/>
                  </a:schemeClr>
                </a:solidFill>
                <a:ea typeface="Roboto" panose="02000000000000000000" pitchFamily="2" charset="0"/>
                <a:cs typeface="Calibri"/>
              </a:rPr>
              <a:t>neque</a:t>
            </a:r>
            <a:r>
              <a:rPr lang="en-US" sz="1100" dirty="0">
                <a:solidFill>
                  <a:schemeClr val="bg1">
                    <a:lumMod val="65000"/>
                  </a:schemeClr>
                </a:solidFill>
                <a:ea typeface="Roboto" panose="02000000000000000000" pitchFamily="2" charset="0"/>
                <a:cs typeface="Calibri"/>
              </a:rPr>
              <a:t> lacus,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vel</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tellus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sagittis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suscipit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Cras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consequat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ullamcorper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Maecenas </a:t>
            </a:r>
            <a:r>
              <a:rPr lang="en-US" sz="1100" dirty="0" err="1">
                <a:solidFill>
                  <a:schemeClr val="bg1">
                    <a:lumMod val="65000"/>
                  </a:schemeClr>
                </a:solidFill>
                <a:ea typeface="Roboto" panose="02000000000000000000" pitchFamily="2" charset="0"/>
                <a:cs typeface="Calibri"/>
              </a:rPr>
              <a:t>maximus</a:t>
            </a:r>
            <a:r>
              <a:rPr lang="en-US" sz="1100" dirty="0">
                <a:solidFill>
                  <a:schemeClr val="bg1">
                    <a:lumMod val="65000"/>
                  </a:schemeClr>
                </a:solidFill>
                <a:ea typeface="Roboto" panose="02000000000000000000" pitchFamily="2" charset="0"/>
                <a:cs typeface="Calibri"/>
              </a:rPr>
              <a:t> ac </a:t>
            </a:r>
            <a:r>
              <a:rPr lang="en-US" sz="1100" dirty="0" err="1">
                <a:solidFill>
                  <a:schemeClr val="bg1">
                    <a:lumMod val="65000"/>
                  </a:schemeClr>
                </a:solidFill>
                <a:ea typeface="Roboto" panose="02000000000000000000" pitchFamily="2" charset="0"/>
                <a:cs typeface="Calibri"/>
              </a:rPr>
              <a:t>tellus</a:t>
            </a:r>
            <a:r>
              <a:rPr lang="en-US" sz="1100" dirty="0">
                <a:solidFill>
                  <a:schemeClr val="bg1">
                    <a:lumMod val="65000"/>
                  </a:schemeClr>
                </a:solidFill>
                <a:ea typeface="Roboto" panose="02000000000000000000" pitchFamily="2" charset="0"/>
                <a:cs typeface="Calibri"/>
              </a:rPr>
              <a:t> sit </a:t>
            </a:r>
            <a:r>
              <a:rPr lang="en-US" sz="1100" dirty="0" err="1">
                <a:solidFill>
                  <a:schemeClr val="bg1">
                    <a:lumMod val="65000"/>
                  </a:schemeClr>
                </a:solidFill>
                <a:ea typeface="Roboto" panose="02000000000000000000" pitchFamily="2" charset="0"/>
                <a:cs typeface="Calibri"/>
              </a:rPr>
              <a:t>amet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lacinia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elit</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turpis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posuere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tristique</a:t>
            </a:r>
            <a:r>
              <a:rPr lang="en-US" sz="1100" dirty="0">
                <a:solidFill>
                  <a:schemeClr val="bg1">
                    <a:lumMod val="65000"/>
                  </a:schemeClr>
                </a:solidFill>
                <a:ea typeface="Roboto" panose="02000000000000000000" pitchFamily="2" charset="0"/>
                <a:cs typeface="Calibri"/>
              </a:rPr>
              <a:t> in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smtClean="0">
                <a:solidFill>
                  <a:schemeClr val="bg1">
                    <a:lumMod val="65000"/>
                  </a:schemeClr>
                </a:solidFill>
                <a:ea typeface="Roboto" panose="02000000000000000000" pitchFamily="2" charset="0"/>
                <a:cs typeface="Calibri"/>
              </a:rPr>
              <a:t>nisl</a:t>
            </a:r>
            <a:r>
              <a:rPr lang="id-ID" sz="1100" dirty="0" smtClean="0">
                <a:solidFill>
                  <a:schemeClr val="bg1">
                    <a:lumMod val="65000"/>
                  </a:schemeClr>
                </a:solidFill>
                <a:ea typeface="Roboto" panose="02000000000000000000" pitchFamily="2" charset="0"/>
                <a:cs typeface="Calibri"/>
              </a:rPr>
              <a:t>. </a:t>
            </a:r>
            <a:r>
              <a:rPr lang="en-US" sz="1100" dirty="0" err="1" smtClean="0">
                <a:solidFill>
                  <a:schemeClr val="bg1">
                    <a:lumMod val="65000"/>
                  </a:schemeClr>
                </a:solidFill>
                <a:ea typeface="Roboto" panose="02000000000000000000" pitchFamily="2" charset="0"/>
                <a:cs typeface="Calibri"/>
              </a:rPr>
              <a:t>Etiam</a:t>
            </a:r>
            <a:r>
              <a:rPr lang="en-US" sz="1100" dirty="0" smtClean="0">
                <a:solidFill>
                  <a:schemeClr val="bg1">
                    <a:lumMod val="65000"/>
                  </a:schemeClr>
                </a:solidFill>
                <a:ea typeface="Roboto" panose="02000000000000000000" pitchFamily="2" charset="0"/>
                <a:cs typeface="Calibri"/>
              </a:rPr>
              <a:t> </a:t>
            </a:r>
            <a:r>
              <a:rPr lang="en-US" sz="1100" dirty="0">
                <a:solidFill>
                  <a:schemeClr val="bg1">
                    <a:lumMod val="65000"/>
                  </a:schemeClr>
                </a:solidFill>
                <a:ea typeface="Roboto" panose="02000000000000000000" pitchFamily="2" charset="0"/>
                <a:cs typeface="Calibri"/>
              </a:rPr>
              <a:t>et </a:t>
            </a:r>
            <a:r>
              <a:rPr lang="en-US" sz="1100" dirty="0" err="1">
                <a:solidFill>
                  <a:schemeClr val="bg1">
                    <a:lumMod val="65000"/>
                  </a:schemeClr>
                </a:solidFill>
                <a:ea typeface="Roboto" panose="02000000000000000000" pitchFamily="2" charset="0"/>
                <a:cs typeface="Calibri"/>
              </a:rPr>
              <a:t>purus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rhoncus</a:t>
            </a:r>
            <a:r>
              <a:rPr lang="en-US" sz="1100" dirty="0">
                <a:solidFill>
                  <a:schemeClr val="bg1">
                    <a:lumMod val="65000"/>
                  </a:schemeClr>
                </a:solidFill>
                <a:ea typeface="Roboto" panose="02000000000000000000" pitchFamily="2" charset="0"/>
                <a:cs typeface="Calibri"/>
              </a:rPr>
              <a:t> </a:t>
            </a:r>
            <a:r>
              <a:rPr lang="en-US" sz="1100" dirty="0" err="1" smtClean="0">
                <a:solidFill>
                  <a:schemeClr val="bg1">
                    <a:lumMod val="65000"/>
                  </a:schemeClr>
                </a:solidFill>
                <a:ea typeface="Roboto" panose="02000000000000000000" pitchFamily="2" charset="0"/>
                <a:cs typeface="Calibri"/>
              </a:rPr>
              <a:t>fermentum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turpis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felis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dapibus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eu</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risus</a:t>
            </a:r>
            <a:r>
              <a:rPr lang="en-US" sz="1100" dirty="0">
                <a:solidFill>
                  <a:schemeClr val="bg1">
                    <a:lumMod val="65000"/>
                  </a:schemeClr>
                </a:solidFill>
                <a:ea typeface="Roboto" panose="02000000000000000000" pitchFamily="2" charset="0"/>
                <a:cs typeface="Calibri"/>
              </a:rPr>
              <a:t> a, </a:t>
            </a:r>
            <a:r>
              <a:rPr lang="en-US" sz="1100" dirty="0" err="1">
                <a:solidFill>
                  <a:schemeClr val="bg1">
                    <a:lumMod val="65000"/>
                  </a:schemeClr>
                </a:solidFill>
                <a:ea typeface="Roboto" panose="02000000000000000000" pitchFamily="2" charset="0"/>
                <a:cs typeface="Calibri"/>
              </a:rPr>
              <a:t>rhoncus</a:t>
            </a:r>
            <a:r>
              <a:rPr lang="en-US" sz="1100" dirty="0">
                <a:solidFill>
                  <a:schemeClr val="bg1">
                    <a:lumMod val="65000"/>
                  </a:schemeClr>
                </a:solidFill>
                <a:ea typeface="Roboto" panose="02000000000000000000" pitchFamily="2" charset="0"/>
                <a:cs typeface="Calibri"/>
              </a:rPr>
              <a:t> tempus </a:t>
            </a:r>
            <a:r>
              <a:rPr lang="en-US" sz="1100" dirty="0" err="1">
                <a:solidFill>
                  <a:schemeClr val="bg1">
                    <a:lumMod val="65000"/>
                  </a:schemeClr>
                </a:solidFill>
                <a:ea typeface="Roboto" panose="02000000000000000000" pitchFamily="2" charset="0"/>
                <a:cs typeface="Calibri"/>
              </a:rPr>
              <a:t>libero</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placerat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tortor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finibus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non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ante. </a:t>
            </a:r>
            <a:r>
              <a:rPr lang="en-US" sz="1100" dirty="0" err="1">
                <a:solidFill>
                  <a:schemeClr val="bg1">
                    <a:lumMod val="65000"/>
                  </a:schemeClr>
                </a:solidFill>
                <a:ea typeface="Roboto" panose="02000000000000000000" pitchFamily="2" charset="0"/>
                <a:cs typeface="Calibri"/>
              </a:rPr>
              <a:t>Ut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finibus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ipsum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massa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eleifend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vehicula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tempor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arcu</a:t>
            </a:r>
            <a:r>
              <a:rPr lang="en-US" sz="1100" dirty="0">
                <a:solidFill>
                  <a:schemeClr val="bg1">
                    <a:lumMod val="65000"/>
                  </a:schemeClr>
                </a:solidFill>
                <a:ea typeface="Roboto" panose="02000000000000000000" pitchFamily="2" charset="0"/>
                <a:cs typeface="Calibri"/>
              </a:rPr>
              <a:t>. Nam </a:t>
            </a:r>
            <a:r>
              <a:rPr lang="en-US" sz="1100" dirty="0" err="1">
                <a:solidFill>
                  <a:schemeClr val="bg1">
                    <a:lumMod val="65000"/>
                  </a:schemeClr>
                </a:solidFill>
                <a:ea typeface="Roboto" panose="02000000000000000000" pitchFamily="2" charset="0"/>
                <a:cs typeface="Calibri"/>
              </a:rPr>
              <a:t>varius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hendrerit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pharetra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Proin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pulvinar</a:t>
            </a:r>
            <a:r>
              <a:rPr lang="en-US" sz="1100" dirty="0">
                <a:solidFill>
                  <a:schemeClr val="bg1">
                    <a:lumMod val="65000"/>
                  </a:schemeClr>
                </a:solidFill>
                <a:ea typeface="Roboto" panose="02000000000000000000" pitchFamily="2" charset="0"/>
                <a:cs typeface="Calibri"/>
              </a:rPr>
              <a:t> magna.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aliquet</a:t>
            </a:r>
            <a:r>
              <a:rPr lang="en-US" sz="1100" dirty="0">
                <a:solidFill>
                  <a:schemeClr val="bg1">
                    <a:lumMod val="65000"/>
                  </a:schemeClr>
                </a:solidFill>
                <a:ea typeface="Roboto" panose="02000000000000000000" pitchFamily="2" charset="0"/>
                <a:cs typeface="Calibri"/>
              </a:rPr>
              <a:t> dolor non </a:t>
            </a:r>
            <a:r>
              <a:rPr lang="en-US" sz="1100" dirty="0" err="1">
                <a:solidFill>
                  <a:schemeClr val="bg1">
                    <a:lumMod val="65000"/>
                  </a:schemeClr>
                </a:solidFill>
                <a:ea typeface="Roboto" panose="02000000000000000000" pitchFamily="2" charset="0"/>
                <a:cs typeface="Calibri"/>
              </a:rPr>
              <a:t>elementum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Fusce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odio</a:t>
            </a:r>
            <a:r>
              <a:rPr lang="en-US" sz="1100" dirty="0">
                <a:solidFill>
                  <a:schemeClr val="bg1">
                    <a:lumMod val="65000"/>
                  </a:schemeClr>
                </a:solidFill>
                <a:ea typeface="Roboto" panose="02000000000000000000" pitchFamily="2" charset="0"/>
                <a:cs typeface="Calibri"/>
              </a:rPr>
              <a:t> non ante </a:t>
            </a:r>
            <a:r>
              <a:rPr lang="en-US" sz="1100" dirty="0" err="1">
                <a:solidFill>
                  <a:schemeClr val="bg1">
                    <a:lumMod val="65000"/>
                  </a:schemeClr>
                </a:solidFill>
                <a:ea typeface="Roboto" panose="02000000000000000000" pitchFamily="2" charset="0"/>
                <a:cs typeface="Calibri"/>
              </a:rPr>
              <a:t>interdum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malesuada</a:t>
            </a:r>
            <a:r>
              <a:rPr lang="en-US" sz="1100" dirty="0" smtClean="0">
                <a:solidFill>
                  <a:schemeClr val="bg1">
                    <a:lumMod val="65000"/>
                  </a:schemeClr>
                </a:solidFill>
                <a:ea typeface="Roboto" panose="02000000000000000000" pitchFamily="2" charset="0"/>
                <a:cs typeface="Calibri"/>
              </a:rPr>
              <a:t>.</a:t>
            </a:r>
            <a:r>
              <a:rPr lang="id-ID" sz="1100" dirty="0" smtClean="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sapien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pellentesque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commodo</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rutrum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a:t>
            </a:r>
            <a:r>
              <a:rPr lang="en-US" sz="1100" dirty="0">
                <a:solidFill>
                  <a:schemeClr val="bg1">
                    <a:lumMod val="65000"/>
                  </a:schemeClr>
                </a:solidFill>
                <a:ea typeface="Roboto" panose="02000000000000000000" pitchFamily="2" charset="0"/>
                <a:cs typeface="Calibri"/>
              </a:rPr>
              <a:t> mi. </a:t>
            </a:r>
            <a:r>
              <a:rPr lang="en-US" sz="1100" dirty="0" err="1">
                <a:solidFill>
                  <a:schemeClr val="bg1">
                    <a:lumMod val="65000"/>
                  </a:schemeClr>
                </a:solidFill>
                <a:ea typeface="Roboto" panose="02000000000000000000" pitchFamily="2" charset="0"/>
                <a:cs typeface="Calibri"/>
              </a:rPr>
              <a:t>Proin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nisi </a:t>
            </a:r>
            <a:r>
              <a:rPr lang="en-US" sz="1100" dirty="0" err="1">
                <a:solidFill>
                  <a:schemeClr val="bg1">
                    <a:lumMod val="65000"/>
                  </a:schemeClr>
                </a:solidFill>
                <a:ea typeface="Roboto" panose="02000000000000000000" pitchFamily="2" charset="0"/>
                <a:cs typeface="Calibri"/>
              </a:rPr>
              <a:t>sapien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Etiam</a:t>
            </a:r>
            <a:r>
              <a:rPr lang="en-US" sz="1100" dirty="0">
                <a:solidFill>
                  <a:schemeClr val="bg1">
                    <a:lumMod val="65000"/>
                  </a:schemeClr>
                </a:solidFill>
                <a:ea typeface="Roboto" panose="02000000000000000000" pitchFamily="2" charset="0"/>
                <a:cs typeface="Calibri"/>
              </a:rPr>
              <a:t> dui </a:t>
            </a:r>
            <a:r>
              <a:rPr lang="en-US" sz="1100" dirty="0" err="1">
                <a:solidFill>
                  <a:schemeClr val="bg1">
                    <a:lumMod val="65000"/>
                  </a:schemeClr>
                </a:solidFill>
                <a:ea typeface="Roboto" panose="02000000000000000000" pitchFamily="2" charset="0"/>
                <a:cs typeface="Calibri"/>
              </a:rPr>
              <a:t>lectus</a:t>
            </a:r>
            <a:r>
              <a:rPr lang="en-US" sz="1100" dirty="0">
                <a:solidFill>
                  <a:schemeClr val="bg1">
                    <a:lumMod val="65000"/>
                  </a:schemeClr>
                </a:solidFill>
                <a:ea typeface="Roboto" panose="02000000000000000000" pitchFamily="2" charset="0"/>
                <a:cs typeface="Calibri"/>
              </a:rPr>
              <a:t>, semper </a:t>
            </a:r>
            <a:r>
              <a:rPr lang="en-US" sz="1100" dirty="0" err="1">
                <a:solidFill>
                  <a:schemeClr val="bg1">
                    <a:lumMod val="65000"/>
                  </a:schemeClr>
                </a:solidFill>
                <a:ea typeface="Roboto" panose="02000000000000000000" pitchFamily="2" charset="0"/>
                <a:cs typeface="Calibri"/>
              </a:rPr>
              <a:t>facilisis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urna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dignissim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maximus</a:t>
            </a:r>
            <a:r>
              <a:rPr lang="en-US" sz="1100" dirty="0">
                <a:solidFill>
                  <a:schemeClr val="bg1">
                    <a:lumMod val="65000"/>
                  </a:schemeClr>
                </a:solidFill>
                <a:ea typeface="Roboto" panose="02000000000000000000" pitchFamily="2" charset="0"/>
                <a:cs typeface="Calibri"/>
              </a:rPr>
              <a:t> sem.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congue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felis</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ornare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scelerisque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ante </a:t>
            </a:r>
            <a:r>
              <a:rPr lang="en-US" sz="1100" dirty="0" err="1">
                <a:solidFill>
                  <a:schemeClr val="bg1">
                    <a:lumMod val="65000"/>
                  </a:schemeClr>
                </a:solidFill>
                <a:ea typeface="Roboto" panose="02000000000000000000" pitchFamily="2" charset="0"/>
                <a:cs typeface="Calibri"/>
              </a:rPr>
              <a:t>ipsum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primis</a:t>
            </a:r>
            <a:r>
              <a:rPr lang="en-US" sz="1100" dirty="0">
                <a:solidFill>
                  <a:schemeClr val="bg1">
                    <a:lumMod val="65000"/>
                  </a:schemeClr>
                </a:solidFill>
                <a:ea typeface="Roboto" panose="02000000000000000000" pitchFamily="2" charset="0"/>
                <a:cs typeface="Calibri"/>
              </a:rPr>
              <a:t> in </a:t>
            </a:r>
            <a:r>
              <a:rPr lang="en-US" sz="1100" dirty="0" err="1">
                <a:solidFill>
                  <a:schemeClr val="bg1">
                    <a:lumMod val="65000"/>
                  </a:schemeClr>
                </a:solidFill>
                <a:ea typeface="Roboto" panose="02000000000000000000" pitchFamily="2" charset="0"/>
                <a:cs typeface="Calibri"/>
              </a:rPr>
              <a:t>faucibus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et </a:t>
            </a:r>
            <a:r>
              <a:rPr lang="en-US" sz="1100" dirty="0" err="1">
                <a:solidFill>
                  <a:schemeClr val="bg1">
                    <a:lumMod val="65000"/>
                  </a:schemeClr>
                </a:solidFill>
                <a:ea typeface="Roboto" panose="02000000000000000000" pitchFamily="2" charset="0"/>
                <a:cs typeface="Calibri"/>
              </a:rPr>
              <a:t>ultrices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posuere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cubilia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Curae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at tempus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Suspendisse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efficitur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egestas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dignissim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Pellentesque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mollis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tortor</a:t>
            </a:r>
            <a:r>
              <a:rPr lang="en-US" sz="1100" dirty="0">
                <a:solidFill>
                  <a:schemeClr val="bg1">
                    <a:lumMod val="65000"/>
                  </a:schemeClr>
                </a:solidFill>
                <a:ea typeface="Roboto" panose="02000000000000000000" pitchFamily="2" charset="0"/>
                <a:cs typeface="Calibri"/>
              </a:rPr>
              <a:t> a quam </a:t>
            </a:r>
            <a:r>
              <a:rPr lang="en-US" sz="1100" dirty="0" err="1">
                <a:solidFill>
                  <a:schemeClr val="bg1">
                    <a:lumMod val="65000"/>
                  </a:schemeClr>
                </a:solidFill>
                <a:ea typeface="Roboto" panose="02000000000000000000" pitchFamily="2" charset="0"/>
                <a:cs typeface="Calibri"/>
              </a:rPr>
              <a:t>facilisis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interdum</a:t>
            </a:r>
            <a:r>
              <a:rPr lang="en-US" sz="1100" dirty="0">
                <a:solidFill>
                  <a:schemeClr val="bg1">
                    <a:lumMod val="65000"/>
                  </a:schemeClr>
                </a:solidFill>
                <a:ea typeface="Roboto" panose="02000000000000000000" pitchFamily="2" charset="0"/>
                <a:cs typeface="Calibri"/>
              </a:rPr>
              <a:t>. Integer </a:t>
            </a:r>
            <a:r>
              <a:rPr lang="en-US" sz="1100" dirty="0" err="1">
                <a:solidFill>
                  <a:schemeClr val="bg1">
                    <a:lumMod val="65000"/>
                  </a:schemeClr>
                </a:solidFill>
                <a:ea typeface="Roboto" panose="02000000000000000000" pitchFamily="2" charset="0"/>
                <a:cs typeface="Calibri"/>
              </a:rPr>
              <a:t>neque</a:t>
            </a:r>
            <a:r>
              <a:rPr lang="en-US" sz="1100" dirty="0">
                <a:solidFill>
                  <a:schemeClr val="bg1">
                    <a:lumMod val="65000"/>
                  </a:schemeClr>
                </a:solidFill>
                <a:ea typeface="Roboto" panose="02000000000000000000" pitchFamily="2" charset="0"/>
                <a:cs typeface="Calibri"/>
              </a:rPr>
              <a:t> lacus,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vel</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tellus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sagittis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suscipit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Cras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consequat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ullamcorper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Maecenas </a:t>
            </a:r>
            <a:r>
              <a:rPr lang="en-US" sz="1100" dirty="0" err="1">
                <a:solidFill>
                  <a:schemeClr val="bg1">
                    <a:lumMod val="65000"/>
                  </a:schemeClr>
                </a:solidFill>
                <a:ea typeface="Roboto" panose="02000000000000000000" pitchFamily="2" charset="0"/>
                <a:cs typeface="Calibri"/>
              </a:rPr>
              <a:t>maximus</a:t>
            </a:r>
            <a:r>
              <a:rPr lang="en-US" sz="1100" dirty="0">
                <a:solidFill>
                  <a:schemeClr val="bg1">
                    <a:lumMod val="65000"/>
                  </a:schemeClr>
                </a:solidFill>
                <a:ea typeface="Roboto" panose="02000000000000000000" pitchFamily="2" charset="0"/>
                <a:cs typeface="Calibri"/>
              </a:rPr>
              <a:t> ac </a:t>
            </a:r>
            <a:r>
              <a:rPr lang="en-US" sz="1100" dirty="0" err="1">
                <a:solidFill>
                  <a:schemeClr val="bg1">
                    <a:lumMod val="65000"/>
                  </a:schemeClr>
                </a:solidFill>
                <a:ea typeface="Roboto" panose="02000000000000000000" pitchFamily="2" charset="0"/>
                <a:cs typeface="Calibri"/>
              </a:rPr>
              <a:t>tellus</a:t>
            </a:r>
            <a:r>
              <a:rPr lang="en-US" sz="1100" dirty="0">
                <a:solidFill>
                  <a:schemeClr val="bg1">
                    <a:lumMod val="65000"/>
                  </a:schemeClr>
                </a:solidFill>
                <a:ea typeface="Roboto" panose="02000000000000000000" pitchFamily="2" charset="0"/>
                <a:cs typeface="Calibri"/>
              </a:rPr>
              <a:t> sit </a:t>
            </a:r>
            <a:r>
              <a:rPr lang="en-US" sz="1100" dirty="0" err="1">
                <a:solidFill>
                  <a:schemeClr val="bg1">
                    <a:lumMod val="65000"/>
                  </a:schemeClr>
                </a:solidFill>
                <a:ea typeface="Roboto" panose="02000000000000000000" pitchFamily="2" charset="0"/>
                <a:cs typeface="Calibri"/>
              </a:rPr>
              <a:t>amet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lacinia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elit</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turpis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posuere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tristique</a:t>
            </a:r>
            <a:r>
              <a:rPr lang="en-US" sz="1100" dirty="0">
                <a:solidFill>
                  <a:schemeClr val="bg1">
                    <a:lumMod val="65000"/>
                  </a:schemeClr>
                </a:solidFill>
                <a:ea typeface="Roboto" panose="02000000000000000000" pitchFamily="2" charset="0"/>
                <a:cs typeface="Calibri"/>
              </a:rPr>
              <a:t> in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nisl</a:t>
            </a:r>
            <a:r>
              <a:rPr lang="id-ID"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Etiam</a:t>
            </a:r>
            <a:r>
              <a:rPr lang="en-US" sz="1100" dirty="0">
                <a:solidFill>
                  <a:schemeClr val="bg1">
                    <a:lumMod val="65000"/>
                  </a:schemeClr>
                </a:solidFill>
                <a:ea typeface="Roboto" panose="02000000000000000000" pitchFamily="2" charset="0"/>
                <a:cs typeface="Calibri"/>
              </a:rPr>
              <a:t> et </a:t>
            </a:r>
            <a:r>
              <a:rPr lang="en-US" sz="1100" dirty="0" err="1">
                <a:solidFill>
                  <a:schemeClr val="bg1">
                    <a:lumMod val="65000"/>
                  </a:schemeClr>
                </a:solidFill>
                <a:ea typeface="Roboto" panose="02000000000000000000" pitchFamily="2" charset="0"/>
                <a:cs typeface="Calibri"/>
              </a:rPr>
              <a:t>purus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rhoncus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fermentum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turpis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felis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dapibus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eu</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risus</a:t>
            </a:r>
            <a:r>
              <a:rPr lang="en-US" sz="1100" dirty="0">
                <a:solidFill>
                  <a:schemeClr val="bg1">
                    <a:lumMod val="65000"/>
                  </a:schemeClr>
                </a:solidFill>
                <a:ea typeface="Roboto" panose="02000000000000000000" pitchFamily="2" charset="0"/>
                <a:cs typeface="Calibri"/>
              </a:rPr>
              <a:t> a, </a:t>
            </a:r>
            <a:r>
              <a:rPr lang="en-US" sz="1100" dirty="0" err="1">
                <a:solidFill>
                  <a:schemeClr val="bg1">
                    <a:lumMod val="65000"/>
                  </a:schemeClr>
                </a:solidFill>
                <a:ea typeface="Roboto" panose="02000000000000000000" pitchFamily="2" charset="0"/>
                <a:cs typeface="Calibri"/>
              </a:rPr>
              <a:t>rhoncus</a:t>
            </a:r>
            <a:r>
              <a:rPr lang="en-US" sz="1100" dirty="0">
                <a:solidFill>
                  <a:schemeClr val="bg1">
                    <a:lumMod val="65000"/>
                  </a:schemeClr>
                </a:solidFill>
                <a:ea typeface="Roboto" panose="02000000000000000000" pitchFamily="2" charset="0"/>
                <a:cs typeface="Calibri"/>
              </a:rPr>
              <a:t> tempus </a:t>
            </a:r>
            <a:r>
              <a:rPr lang="en-US" sz="1100" dirty="0" err="1">
                <a:solidFill>
                  <a:schemeClr val="bg1">
                    <a:lumMod val="65000"/>
                  </a:schemeClr>
                </a:solidFill>
                <a:ea typeface="Roboto" panose="02000000000000000000" pitchFamily="2" charset="0"/>
                <a:cs typeface="Calibri"/>
              </a:rPr>
              <a:t>libero</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placerat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tortor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finibus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non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ante. </a:t>
            </a:r>
            <a:r>
              <a:rPr lang="en-US" sz="1100" dirty="0" err="1">
                <a:solidFill>
                  <a:schemeClr val="bg1">
                    <a:lumMod val="65000"/>
                  </a:schemeClr>
                </a:solidFill>
                <a:ea typeface="Roboto" panose="02000000000000000000" pitchFamily="2" charset="0"/>
                <a:cs typeface="Calibri"/>
              </a:rPr>
              <a:t>Ut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finibus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ipsum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massa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eleifend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vehicula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tempor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arcu</a:t>
            </a:r>
            <a:r>
              <a:rPr lang="en-US" sz="1100" dirty="0">
                <a:solidFill>
                  <a:schemeClr val="bg1">
                    <a:lumMod val="65000"/>
                  </a:schemeClr>
                </a:solidFill>
                <a:ea typeface="Roboto" panose="02000000000000000000" pitchFamily="2" charset="0"/>
                <a:cs typeface="Calibri"/>
              </a:rPr>
              <a:t>. Nam </a:t>
            </a:r>
            <a:r>
              <a:rPr lang="en-US" sz="1100" dirty="0" err="1">
                <a:solidFill>
                  <a:schemeClr val="bg1">
                    <a:lumMod val="65000"/>
                  </a:schemeClr>
                </a:solidFill>
                <a:ea typeface="Roboto" panose="02000000000000000000" pitchFamily="2" charset="0"/>
                <a:cs typeface="Calibri"/>
              </a:rPr>
              <a:t>varius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hendrerit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pharetra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Proin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pulvinar</a:t>
            </a:r>
            <a:r>
              <a:rPr lang="en-US" sz="1100" dirty="0">
                <a:solidFill>
                  <a:schemeClr val="bg1">
                    <a:lumMod val="65000"/>
                  </a:schemeClr>
                </a:solidFill>
                <a:ea typeface="Roboto" panose="02000000000000000000" pitchFamily="2" charset="0"/>
                <a:cs typeface="Calibri"/>
              </a:rPr>
              <a:t> magna.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aliquet</a:t>
            </a:r>
            <a:r>
              <a:rPr lang="en-US" sz="1100" dirty="0">
                <a:solidFill>
                  <a:schemeClr val="bg1">
                    <a:lumMod val="65000"/>
                  </a:schemeClr>
                </a:solidFill>
                <a:ea typeface="Roboto" panose="02000000000000000000" pitchFamily="2" charset="0"/>
                <a:cs typeface="Calibri"/>
              </a:rPr>
              <a:t> dolor non </a:t>
            </a:r>
            <a:r>
              <a:rPr lang="en-US" sz="1100" dirty="0" err="1">
                <a:solidFill>
                  <a:schemeClr val="bg1">
                    <a:lumMod val="65000"/>
                  </a:schemeClr>
                </a:solidFill>
                <a:ea typeface="Roboto" panose="02000000000000000000" pitchFamily="2" charset="0"/>
                <a:cs typeface="Calibri"/>
              </a:rPr>
              <a:t>elementum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Fusce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odio</a:t>
            </a:r>
            <a:r>
              <a:rPr lang="en-US" sz="1100" dirty="0">
                <a:solidFill>
                  <a:schemeClr val="bg1">
                    <a:lumMod val="65000"/>
                  </a:schemeClr>
                </a:solidFill>
                <a:ea typeface="Roboto" panose="02000000000000000000" pitchFamily="2" charset="0"/>
                <a:cs typeface="Calibri"/>
              </a:rPr>
              <a:t> non ante </a:t>
            </a:r>
            <a:r>
              <a:rPr lang="en-US" sz="1100" dirty="0" err="1">
                <a:solidFill>
                  <a:schemeClr val="bg1">
                    <a:lumMod val="65000"/>
                  </a:schemeClr>
                </a:solidFill>
                <a:ea typeface="Roboto" panose="02000000000000000000" pitchFamily="2" charset="0"/>
                <a:cs typeface="Calibri"/>
              </a:rPr>
              <a:t>interdum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malesuada</a:t>
            </a:r>
            <a:r>
              <a:rPr lang="en-US" sz="1100" dirty="0">
                <a:solidFill>
                  <a:schemeClr val="bg1">
                    <a:lumMod val="65000"/>
                  </a:schemeClr>
                </a:solidFill>
                <a:ea typeface="Roboto" panose="02000000000000000000" pitchFamily="2" charset="0"/>
                <a:cs typeface="Calibri"/>
              </a:rPr>
              <a:t>.</a:t>
            </a:r>
          </a:p>
          <a:p>
            <a:endParaRPr lang="en-US" sz="1100" dirty="0">
              <a:solidFill>
                <a:schemeClr val="bg1">
                  <a:lumMod val="65000"/>
                </a:schemeClr>
              </a:solidFill>
              <a:ea typeface="Roboto" panose="02000000000000000000" pitchFamily="2" charset="0"/>
              <a:cs typeface="Calibri"/>
            </a:endParaRPr>
          </a:p>
          <a:p>
            <a:r>
              <a:rPr lang="en-US" sz="1100" dirty="0" err="1">
                <a:solidFill>
                  <a:schemeClr val="bg1">
                    <a:lumMod val="65000"/>
                  </a:schemeClr>
                </a:solidFill>
                <a:ea typeface="Roboto" panose="02000000000000000000" pitchFamily="2" charset="0"/>
                <a:cs typeface="Calibri"/>
              </a:rPr>
              <a:t>Nunc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ullamcorper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vulputate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sapien</a:t>
            </a:r>
            <a:r>
              <a:rPr lang="en-US" sz="1100" dirty="0">
                <a:solidFill>
                  <a:schemeClr val="bg1">
                    <a:lumMod val="65000"/>
                  </a:schemeClr>
                </a:solidFill>
                <a:ea typeface="Roboto" panose="02000000000000000000" pitchFamily="2" charset="0"/>
                <a:cs typeface="Calibri"/>
              </a:rPr>
              <a:t>, non </a:t>
            </a:r>
            <a:r>
              <a:rPr lang="en-US" sz="1100" dirty="0" err="1">
                <a:solidFill>
                  <a:schemeClr val="bg1">
                    <a:lumMod val="65000"/>
                  </a:schemeClr>
                </a:solidFill>
                <a:ea typeface="Roboto" panose="02000000000000000000" pitchFamily="2" charset="0"/>
                <a:cs typeface="Calibri"/>
              </a:rPr>
              <a:t>bibendum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lectus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feugiat</a:t>
            </a:r>
            <a:r>
              <a:rPr lang="en-US" sz="1100" dirty="0">
                <a:solidFill>
                  <a:schemeClr val="bg1">
                    <a:lumMod val="65000"/>
                  </a:schemeClr>
                </a:solidFill>
                <a:ea typeface="Roboto" panose="02000000000000000000" pitchFamily="2" charset="0"/>
                <a:cs typeface="Calibri"/>
              </a:rPr>
              <a:t> vel. </a:t>
            </a:r>
            <a:r>
              <a:rPr lang="en-US" sz="1100" dirty="0" err="1">
                <a:solidFill>
                  <a:schemeClr val="bg1">
                    <a:lumMod val="65000"/>
                  </a:schemeClr>
                </a:solidFill>
                <a:ea typeface="Roboto" panose="02000000000000000000" pitchFamily="2" charset="0"/>
                <a:cs typeface="Calibri"/>
              </a:rPr>
              <a:t>Fusce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hendrerit</a:t>
            </a:r>
            <a:r>
              <a:rPr lang="en-US" sz="1100" dirty="0">
                <a:solidFill>
                  <a:schemeClr val="bg1">
                    <a:lumMod val="65000"/>
                  </a:schemeClr>
                </a:solidFill>
                <a:ea typeface="Roboto" panose="02000000000000000000" pitchFamily="2" charset="0"/>
                <a:cs typeface="Calibri"/>
              </a:rPr>
              <a:t> ligula sit </a:t>
            </a:r>
            <a:r>
              <a:rPr lang="en-US" sz="1100" dirty="0" err="1">
                <a:solidFill>
                  <a:schemeClr val="bg1">
                    <a:lumMod val="65000"/>
                  </a:schemeClr>
                </a:solidFill>
                <a:ea typeface="Roboto" panose="02000000000000000000" pitchFamily="2" charset="0"/>
                <a:cs typeface="Calibri"/>
              </a:rPr>
              <a:t>amet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augue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pharetra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eleifend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enim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vehicula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ac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tempus, </a:t>
            </a:r>
            <a:r>
              <a:rPr lang="en-US" sz="1100" dirty="0" err="1">
                <a:solidFill>
                  <a:schemeClr val="bg1">
                    <a:lumMod val="65000"/>
                  </a:schemeClr>
                </a:solidFill>
                <a:ea typeface="Roboto" panose="02000000000000000000" pitchFamily="2" charset="0"/>
                <a:cs typeface="Calibri"/>
              </a:rPr>
              <a:t>interdum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elit</a:t>
            </a:r>
            <a:r>
              <a:rPr lang="en-US" sz="1100" dirty="0">
                <a:solidFill>
                  <a:schemeClr val="bg1">
                    <a:lumMod val="65000"/>
                  </a:schemeClr>
                </a:solidFill>
                <a:ea typeface="Roboto" panose="02000000000000000000" pitchFamily="2" charset="0"/>
                <a:cs typeface="Calibri"/>
              </a:rPr>
              <a:t> non, </a:t>
            </a:r>
            <a:r>
              <a:rPr lang="en-US" sz="1100" dirty="0" err="1">
                <a:solidFill>
                  <a:schemeClr val="bg1">
                    <a:lumMod val="65000"/>
                  </a:schemeClr>
                </a:solidFill>
                <a:ea typeface="Roboto" panose="02000000000000000000" pitchFamily="2" charset="0"/>
                <a:cs typeface="Calibri"/>
              </a:rPr>
              <a:t>dignissim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odio</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Suspendisse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ultrices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augue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vel</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congue</a:t>
            </a:r>
            <a:r>
              <a:rPr lang="en-US" sz="1100" dirty="0">
                <a:solidFill>
                  <a:schemeClr val="bg1">
                    <a:lumMod val="65000"/>
                  </a:schemeClr>
                </a:solidFill>
                <a:ea typeface="Roboto" panose="02000000000000000000" pitchFamily="2" charset="0"/>
                <a:cs typeface="Calibri"/>
              </a:rPr>
              <a:t> ligula </a:t>
            </a:r>
            <a:r>
              <a:rPr lang="en-US" sz="1100" dirty="0" err="1">
                <a:solidFill>
                  <a:schemeClr val="bg1">
                    <a:lumMod val="65000"/>
                  </a:schemeClr>
                </a:solidFill>
                <a:ea typeface="Roboto" panose="02000000000000000000" pitchFamily="2" charset="0"/>
                <a:cs typeface="Calibri"/>
              </a:rPr>
              <a:t>faucibus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turpis</a:t>
            </a:r>
            <a:r>
              <a:rPr lang="en-US" sz="1100" dirty="0">
                <a:solidFill>
                  <a:schemeClr val="bg1">
                    <a:lumMod val="65000"/>
                  </a:schemeClr>
                </a:solidFill>
                <a:ea typeface="Roboto" panose="02000000000000000000" pitchFamily="2" charset="0"/>
                <a:cs typeface="Calibri"/>
              </a:rPr>
              <a:t> id nisi </a:t>
            </a:r>
            <a:r>
              <a:rPr lang="en-US" sz="1100" dirty="0" err="1">
                <a:solidFill>
                  <a:schemeClr val="bg1">
                    <a:lumMod val="65000"/>
                  </a:schemeClr>
                </a:solidFill>
                <a:ea typeface="Roboto" panose="02000000000000000000" pitchFamily="2" charset="0"/>
                <a:cs typeface="Calibri"/>
              </a:rPr>
              <a:t>dapibus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efficitur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scelerisque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est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felis</a:t>
            </a:r>
            <a:r>
              <a:rPr lang="en-US" sz="1100" dirty="0">
                <a:solidFill>
                  <a:schemeClr val="bg1">
                    <a:lumMod val="65000"/>
                  </a:schemeClr>
                </a:solidFill>
                <a:ea typeface="Roboto" panose="02000000000000000000" pitchFamily="2" charset="0"/>
                <a:cs typeface="Calibri"/>
              </a:rPr>
              <a:t>, a </a:t>
            </a:r>
            <a:r>
              <a:rPr lang="en-US" sz="1100" dirty="0" err="1">
                <a:solidFill>
                  <a:schemeClr val="bg1">
                    <a:lumMod val="65000"/>
                  </a:schemeClr>
                </a:solidFill>
                <a:ea typeface="Roboto" panose="02000000000000000000" pitchFamily="2" charset="0"/>
                <a:cs typeface="Calibri"/>
              </a:rPr>
              <a:t>sodales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mollis</a:t>
            </a:r>
            <a:r>
              <a:rPr lang="en-US" sz="1100" dirty="0">
                <a:solidFill>
                  <a:schemeClr val="bg1">
                    <a:lumMod val="65000"/>
                  </a:schemeClr>
                </a:solidFill>
                <a:ea typeface="Roboto" panose="02000000000000000000" pitchFamily="2" charset="0"/>
                <a:cs typeface="Calibri"/>
              </a:rPr>
              <a:t> sed.</a:t>
            </a:r>
          </a:p>
        </p:txBody>
      </p:sp>
    </p:spTree>
    <p:extLst>
      <p:ext uri="{BB962C8B-B14F-4D97-AF65-F5344CB8AC3E}">
        <p14:creationId xmlns:p14="http://schemas.microsoft.com/office/powerpoint/2010/main" val="339385634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1" fill="hold" grpId="0" nodeType="withEffect">
                                  <p:stCondLst>
                                    <p:cond delay="1500"/>
                                  </p:stCondLst>
                                  <p:childTnLst>
                                    <p:set>
                                      <p:cBhvr>
                                        <p:cTn id="12" dur="1" fill="hold">
                                          <p:stCondLst>
                                            <p:cond delay="0"/>
                                          </p:stCondLst>
                                        </p:cTn>
                                        <p:tgtEl>
                                          <p:spTgt spid="5"/>
                                        </p:tgtEl>
                                        <p:attrNameLst>
                                          <p:attrName>style.visibility</p:attrName>
                                        </p:attrNameLst>
                                      </p:cBhvr>
                                      <p:to>
                                        <p:strVal val="visible"/>
                                      </p:to>
                                    </p:set>
                                    <p:animEffect transition="in" filter="wipe(up)">
                                      <p:cBhvr>
                                        <p:cTn id="13"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47</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4 Column Text Sample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TextBox 4"/>
          <p:cNvSpPr txBox="1"/>
          <p:nvPr/>
        </p:nvSpPr>
        <p:spPr>
          <a:xfrm>
            <a:off x="905563" y="1778930"/>
            <a:ext cx="10357523" cy="3798428"/>
          </a:xfrm>
          <a:prstGeom prst="rect">
            <a:avLst/>
          </a:prstGeom>
          <a:noFill/>
        </p:spPr>
        <p:txBody>
          <a:bodyPr wrap="square" lIns="0" tIns="0" rIns="91420" bIns="0" numCol="4" spcCol="274258" rtlCol="0">
            <a:noAutofit/>
          </a:bodyPr>
          <a:lstStyle/>
          <a:p>
            <a:r>
              <a:rPr lang="en-US" sz="1400" dirty="0" err="1">
                <a:solidFill>
                  <a:schemeClr val="tx1">
                    <a:lumMod val="65000"/>
                    <a:lumOff val="35000"/>
                  </a:schemeClr>
                </a:solidFill>
                <a:ea typeface="Roboto" panose="02000000000000000000" pitchFamily="2" charset="0"/>
                <a:cs typeface="Calibri"/>
              </a:rPr>
              <a:t>Lorem</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ipsum</a:t>
            </a:r>
            <a:r>
              <a:rPr lang="en-US" sz="1400" dirty="0">
                <a:solidFill>
                  <a:schemeClr val="tx1">
                    <a:lumMod val="65000"/>
                    <a:lumOff val="35000"/>
                  </a:schemeClr>
                </a:solidFill>
                <a:ea typeface="Roboto" panose="02000000000000000000" pitchFamily="2" charset="0"/>
                <a:cs typeface="Calibri"/>
              </a:rPr>
              <a:t> dolor sit </a:t>
            </a:r>
            <a:r>
              <a:rPr lang="en-US" sz="1400" dirty="0" err="1">
                <a:solidFill>
                  <a:schemeClr val="tx1">
                    <a:lumMod val="65000"/>
                    <a:lumOff val="35000"/>
                  </a:schemeClr>
                </a:solidFill>
                <a:ea typeface="Roboto" panose="02000000000000000000" pitchFamily="2" charset="0"/>
                <a:cs typeface="Calibri"/>
              </a:rPr>
              <a:t>amet</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consectetur</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adipiscing</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elit</a:t>
            </a:r>
            <a:r>
              <a:rPr lang="en-US" sz="1400" dirty="0">
                <a:solidFill>
                  <a:schemeClr val="tx1">
                    <a:lumMod val="65000"/>
                    <a:lumOff val="35000"/>
                  </a:schemeClr>
                </a:solidFill>
                <a:ea typeface="Roboto" panose="02000000000000000000" pitchFamily="2" charset="0"/>
                <a:cs typeface="Calibri"/>
              </a:rPr>
              <a:t>. In in </a:t>
            </a:r>
            <a:r>
              <a:rPr lang="en-US" sz="1400" dirty="0" err="1">
                <a:solidFill>
                  <a:schemeClr val="tx1">
                    <a:lumMod val="65000"/>
                    <a:lumOff val="35000"/>
                  </a:schemeClr>
                </a:solidFill>
                <a:ea typeface="Roboto" panose="02000000000000000000" pitchFamily="2" charset="0"/>
                <a:cs typeface="Calibri"/>
              </a:rPr>
              <a:t>tortor</a:t>
            </a:r>
            <a:r>
              <a:rPr lang="en-US" sz="1400" dirty="0">
                <a:solidFill>
                  <a:schemeClr val="tx1">
                    <a:lumMod val="65000"/>
                    <a:lumOff val="35000"/>
                  </a:schemeClr>
                </a:solidFill>
                <a:ea typeface="Roboto" panose="02000000000000000000" pitchFamily="2" charset="0"/>
                <a:cs typeface="Calibri"/>
              </a:rPr>
              <a:t> in </a:t>
            </a:r>
            <a:r>
              <a:rPr lang="en-US" sz="1400" dirty="0" err="1">
                <a:solidFill>
                  <a:schemeClr val="tx1">
                    <a:lumMod val="65000"/>
                    <a:lumOff val="35000"/>
                  </a:schemeClr>
                </a:solidFill>
                <a:ea typeface="Roboto" panose="02000000000000000000" pitchFamily="2" charset="0"/>
                <a:cs typeface="Calibri"/>
              </a:rPr>
              <a:t>urna</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pulvinar</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blandit</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Aliquam</a:t>
            </a:r>
            <a:r>
              <a:rPr lang="en-US" sz="1400" dirty="0">
                <a:solidFill>
                  <a:schemeClr val="tx1">
                    <a:lumMod val="65000"/>
                    <a:lumOff val="35000"/>
                  </a:schemeClr>
                </a:solidFill>
                <a:ea typeface="Roboto" panose="02000000000000000000" pitchFamily="2" charset="0"/>
                <a:cs typeface="Calibri"/>
              </a:rPr>
              <a:t> dolor </a:t>
            </a:r>
            <a:r>
              <a:rPr lang="en-US" sz="1400" dirty="0" err="1">
                <a:solidFill>
                  <a:schemeClr val="tx1">
                    <a:lumMod val="65000"/>
                    <a:lumOff val="35000"/>
                  </a:schemeClr>
                </a:solidFill>
                <a:ea typeface="Roboto" panose="02000000000000000000" pitchFamily="2" charset="0"/>
                <a:cs typeface="Calibri"/>
              </a:rPr>
              <a:t>nulla</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interdum</a:t>
            </a:r>
            <a:r>
              <a:rPr lang="en-US" sz="1400" dirty="0">
                <a:solidFill>
                  <a:schemeClr val="tx1">
                    <a:lumMod val="65000"/>
                    <a:lumOff val="35000"/>
                  </a:schemeClr>
                </a:solidFill>
                <a:ea typeface="Roboto" panose="02000000000000000000" pitchFamily="2" charset="0"/>
                <a:cs typeface="Calibri"/>
              </a:rPr>
              <a:t> non quam ac, </a:t>
            </a:r>
            <a:r>
              <a:rPr lang="en-US" sz="1400" dirty="0" err="1">
                <a:solidFill>
                  <a:schemeClr val="tx1">
                    <a:lumMod val="65000"/>
                    <a:lumOff val="35000"/>
                  </a:schemeClr>
                </a:solidFill>
                <a:ea typeface="Roboto" panose="02000000000000000000" pitchFamily="2" charset="0"/>
                <a:cs typeface="Calibri"/>
              </a:rPr>
              <a:t>ultricies</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porttitor</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tellus</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Vivamus</a:t>
            </a:r>
            <a:r>
              <a:rPr lang="en-US" sz="1400" dirty="0">
                <a:solidFill>
                  <a:schemeClr val="tx1">
                    <a:lumMod val="65000"/>
                    <a:lumOff val="35000"/>
                  </a:schemeClr>
                </a:solidFill>
                <a:ea typeface="Roboto" panose="02000000000000000000" pitchFamily="2" charset="0"/>
                <a:cs typeface="Calibri"/>
              </a:rPr>
              <a:t> vitae </a:t>
            </a:r>
            <a:r>
              <a:rPr lang="en-US" sz="1400" dirty="0" err="1">
                <a:solidFill>
                  <a:schemeClr val="tx1">
                    <a:lumMod val="65000"/>
                    <a:lumOff val="35000"/>
                  </a:schemeClr>
                </a:solidFill>
                <a:ea typeface="Roboto" panose="02000000000000000000" pitchFamily="2" charset="0"/>
                <a:cs typeface="Calibri"/>
              </a:rPr>
              <a:t>vestibulum</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mauris</a:t>
            </a:r>
            <a:r>
              <a:rPr lang="en-US" sz="1400" dirty="0">
                <a:solidFill>
                  <a:schemeClr val="tx1">
                    <a:lumMod val="65000"/>
                    <a:lumOff val="35000"/>
                  </a:schemeClr>
                </a:solidFill>
                <a:ea typeface="Roboto" panose="02000000000000000000" pitchFamily="2" charset="0"/>
                <a:cs typeface="Calibri"/>
              </a:rPr>
              <a:t>. In </a:t>
            </a:r>
            <a:r>
              <a:rPr lang="en-US" sz="1400" dirty="0" err="1">
                <a:solidFill>
                  <a:schemeClr val="tx1">
                    <a:lumMod val="65000"/>
                    <a:lumOff val="35000"/>
                  </a:schemeClr>
                </a:solidFill>
                <a:ea typeface="Roboto" panose="02000000000000000000" pitchFamily="2" charset="0"/>
                <a:cs typeface="Calibri"/>
              </a:rPr>
              <a:t>ut</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congue</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arcu</a:t>
            </a:r>
            <a:r>
              <a:rPr lang="en-US" sz="1400" dirty="0">
                <a:solidFill>
                  <a:schemeClr val="tx1">
                    <a:lumMod val="65000"/>
                    <a:lumOff val="35000"/>
                  </a:schemeClr>
                </a:solidFill>
                <a:ea typeface="Roboto" panose="02000000000000000000" pitchFamily="2" charset="0"/>
                <a:cs typeface="Calibri"/>
              </a:rPr>
              <a:t>. In </a:t>
            </a:r>
            <a:r>
              <a:rPr lang="en-US" sz="1400" dirty="0" err="1">
                <a:solidFill>
                  <a:schemeClr val="tx1">
                    <a:lumMod val="65000"/>
                    <a:lumOff val="35000"/>
                  </a:schemeClr>
                </a:solidFill>
                <a:ea typeface="Roboto" panose="02000000000000000000" pitchFamily="2" charset="0"/>
                <a:cs typeface="Calibri"/>
              </a:rPr>
              <a:t>lectus</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nibh</a:t>
            </a:r>
            <a:r>
              <a:rPr lang="en-US" sz="1400" dirty="0">
                <a:solidFill>
                  <a:schemeClr val="tx1">
                    <a:lumMod val="65000"/>
                    <a:lumOff val="35000"/>
                  </a:schemeClr>
                </a:solidFill>
                <a:ea typeface="Roboto" panose="02000000000000000000" pitchFamily="2" charset="0"/>
                <a:cs typeface="Calibri"/>
              </a:rPr>
              <a:t>, </a:t>
            </a:r>
            <a:r>
              <a:rPr lang="en-US" sz="1400" dirty="0" err="1">
                <a:solidFill>
                  <a:schemeClr val="tx1">
                    <a:lumMod val="65000"/>
                    <a:lumOff val="35000"/>
                  </a:schemeClr>
                </a:solidFill>
                <a:ea typeface="Roboto" panose="02000000000000000000" pitchFamily="2" charset="0"/>
                <a:cs typeface="Calibri"/>
              </a:rPr>
              <a:t>ultricies</a:t>
            </a:r>
            <a:r>
              <a:rPr lang="en-US" sz="1400" dirty="0">
                <a:solidFill>
                  <a:schemeClr val="tx1">
                    <a:lumMod val="65000"/>
                    <a:lumOff val="35000"/>
                  </a:schemeClr>
                </a:solidFill>
                <a:ea typeface="Roboto" panose="02000000000000000000" pitchFamily="2" charset="0"/>
                <a:cs typeface="Calibri"/>
              </a:rPr>
              <a:t> a </a:t>
            </a:r>
            <a:r>
              <a:rPr lang="en-US" sz="1400" dirty="0" err="1">
                <a:solidFill>
                  <a:schemeClr val="tx1">
                    <a:lumMod val="65000"/>
                    <a:lumOff val="35000"/>
                  </a:schemeClr>
                </a:solidFill>
                <a:ea typeface="Roboto" panose="02000000000000000000" pitchFamily="2" charset="0"/>
                <a:cs typeface="Calibri"/>
              </a:rPr>
              <a:t>elit</a:t>
            </a:r>
            <a:r>
              <a:rPr lang="en-US" sz="1400" dirty="0">
                <a:solidFill>
                  <a:schemeClr val="tx1">
                    <a:lumMod val="65000"/>
                    <a:lumOff val="35000"/>
                  </a:schemeClr>
                </a:solidFill>
                <a:ea typeface="Roboto" panose="02000000000000000000" pitchFamily="2" charset="0"/>
                <a:cs typeface="Calibri"/>
              </a:rPr>
              <a:t> ac, </a:t>
            </a:r>
            <a:r>
              <a:rPr lang="en-US" sz="1400" dirty="0" err="1">
                <a:solidFill>
                  <a:schemeClr val="tx1">
                    <a:lumMod val="65000"/>
                    <a:lumOff val="35000"/>
                  </a:schemeClr>
                </a:solidFill>
                <a:ea typeface="Roboto" panose="02000000000000000000" pitchFamily="2" charset="0"/>
                <a:cs typeface="Calibri"/>
              </a:rPr>
              <a:t>laoreet</a:t>
            </a:r>
            <a:r>
              <a:rPr lang="en-US" sz="1400" dirty="0">
                <a:solidFill>
                  <a:schemeClr val="tx1">
                    <a:lumMod val="65000"/>
                    <a:lumOff val="35000"/>
                  </a:schemeClr>
                </a:solidFill>
                <a:ea typeface="Roboto" panose="02000000000000000000" pitchFamily="2" charset="0"/>
                <a:cs typeface="Calibri"/>
              </a:rPr>
              <a:t> dictum </a:t>
            </a:r>
            <a:r>
              <a:rPr lang="en-US" sz="1400" dirty="0" err="1">
                <a:solidFill>
                  <a:schemeClr val="tx1">
                    <a:lumMod val="65000"/>
                    <a:lumOff val="35000"/>
                  </a:schemeClr>
                </a:solidFill>
                <a:ea typeface="Roboto" panose="02000000000000000000" pitchFamily="2" charset="0"/>
                <a:cs typeface="Calibri"/>
              </a:rPr>
              <a:t>nulla</a:t>
            </a:r>
            <a:r>
              <a:rPr lang="en-US" sz="1400" dirty="0">
                <a:solidFill>
                  <a:schemeClr val="tx1">
                    <a:lumMod val="65000"/>
                    <a:lumOff val="35000"/>
                  </a:schemeClr>
                </a:solidFill>
                <a:ea typeface="Roboto" panose="02000000000000000000" pitchFamily="2" charset="0"/>
                <a:cs typeface="Calibri"/>
              </a:rPr>
              <a:t>. </a:t>
            </a:r>
            <a:endParaRPr lang="id-ID" sz="1400" dirty="0" smtClean="0">
              <a:solidFill>
                <a:schemeClr val="tx1">
                  <a:lumMod val="65000"/>
                  <a:lumOff val="35000"/>
                </a:schemeClr>
              </a:solidFill>
              <a:ea typeface="Roboto" panose="02000000000000000000" pitchFamily="2" charset="0"/>
              <a:cs typeface="Calibri"/>
            </a:endParaRPr>
          </a:p>
          <a:p>
            <a:endParaRPr lang="id-ID" sz="1100" dirty="0">
              <a:solidFill>
                <a:schemeClr val="bg1">
                  <a:lumMod val="65000"/>
                </a:schemeClr>
              </a:solidFill>
              <a:ea typeface="Roboto" panose="02000000000000000000" pitchFamily="2" charset="0"/>
              <a:cs typeface="Calibri"/>
            </a:endParaRPr>
          </a:p>
          <a:p>
            <a:r>
              <a:rPr lang="en-US" sz="1100" dirty="0" err="1" smtClean="0">
                <a:solidFill>
                  <a:schemeClr val="bg1">
                    <a:lumMod val="65000"/>
                  </a:schemeClr>
                </a:solidFill>
                <a:ea typeface="Roboto" panose="02000000000000000000" pitchFamily="2" charset="0"/>
                <a:cs typeface="Calibri"/>
              </a:rPr>
              <a:t>Proin</a:t>
            </a:r>
            <a:r>
              <a:rPr lang="en-US" sz="1100" dirty="0" smtClean="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nisi </a:t>
            </a:r>
            <a:r>
              <a:rPr lang="en-US" sz="1100" dirty="0" err="1">
                <a:solidFill>
                  <a:schemeClr val="bg1">
                    <a:lumMod val="65000"/>
                  </a:schemeClr>
                </a:solidFill>
                <a:ea typeface="Roboto" panose="02000000000000000000" pitchFamily="2" charset="0"/>
                <a:cs typeface="Calibri"/>
              </a:rPr>
              <a:t>justo</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Cras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placerat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ipsum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Duis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consequat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ornare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mollis</a:t>
            </a:r>
            <a:r>
              <a:rPr lang="en-US" sz="1100" dirty="0">
                <a:solidFill>
                  <a:schemeClr val="bg1">
                    <a:lumMod val="65000"/>
                  </a:schemeClr>
                </a:solidFill>
                <a:ea typeface="Roboto" panose="02000000000000000000" pitchFamily="2" charset="0"/>
                <a:cs typeface="Calibri"/>
              </a:rPr>
              <a:t>. In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justo</a:t>
            </a:r>
            <a:r>
              <a:rPr lang="en-US" sz="1100" dirty="0">
                <a:solidFill>
                  <a:schemeClr val="bg1">
                    <a:lumMod val="65000"/>
                  </a:schemeClr>
                </a:solidFill>
                <a:ea typeface="Roboto" panose="02000000000000000000" pitchFamily="2" charset="0"/>
                <a:cs typeface="Calibri"/>
              </a:rPr>
              <a:t> at </a:t>
            </a:r>
            <a:r>
              <a:rPr lang="en-US" sz="1100" dirty="0" err="1">
                <a:solidFill>
                  <a:schemeClr val="bg1">
                    <a:lumMod val="65000"/>
                  </a:schemeClr>
                </a:solidFill>
                <a:ea typeface="Roboto" panose="02000000000000000000" pitchFamily="2" charset="0"/>
                <a:cs typeface="Calibri"/>
              </a:rPr>
              <a:t>dapibus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pretium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euismod</a:t>
            </a:r>
            <a:r>
              <a:rPr lang="en-US" sz="1100" dirty="0">
                <a:solidFill>
                  <a:schemeClr val="bg1">
                    <a:lumMod val="65000"/>
                  </a:schemeClr>
                </a:solidFill>
                <a:ea typeface="Roboto" panose="02000000000000000000" pitchFamily="2" charset="0"/>
                <a:cs typeface="Calibri"/>
              </a:rPr>
              <a:t> ex et </a:t>
            </a:r>
            <a:r>
              <a:rPr lang="en-US" sz="1100" dirty="0" err="1">
                <a:solidFill>
                  <a:schemeClr val="bg1">
                    <a:lumMod val="65000"/>
                  </a:schemeClr>
                </a:solidFill>
                <a:ea typeface="Roboto" panose="02000000000000000000" pitchFamily="2" charset="0"/>
                <a:cs typeface="Calibri"/>
              </a:rPr>
              <a:t>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placerat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viverra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Praesent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convallis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augue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Aenean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facilisis</a:t>
            </a:r>
            <a:r>
              <a:rPr lang="en-US" sz="1100" dirty="0">
                <a:solidFill>
                  <a:schemeClr val="bg1">
                    <a:lumMod val="65000"/>
                  </a:schemeClr>
                </a:solidFill>
                <a:ea typeface="Roboto" panose="02000000000000000000" pitchFamily="2" charset="0"/>
                <a:cs typeface="Calibri"/>
              </a:rPr>
              <a:t> nisi id </a:t>
            </a:r>
            <a:r>
              <a:rPr lang="en-US" sz="1100" dirty="0" err="1">
                <a:solidFill>
                  <a:schemeClr val="bg1">
                    <a:lumMod val="65000"/>
                  </a:schemeClr>
                </a:solidFill>
                <a:ea typeface="Roboto" panose="02000000000000000000" pitchFamily="2" charset="0"/>
                <a:cs typeface="Calibri"/>
              </a:rPr>
              <a:t>neque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faucibus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pharetra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erat</a:t>
            </a:r>
            <a:r>
              <a:rPr lang="en-US" sz="1100" dirty="0">
                <a:solidFill>
                  <a:schemeClr val="bg1">
                    <a:lumMod val="65000"/>
                  </a:schemeClr>
                </a:solidFill>
                <a:ea typeface="Roboto" panose="02000000000000000000" pitchFamily="2" charset="0"/>
                <a:cs typeface="Calibri"/>
              </a:rPr>
              <a:t> </a:t>
            </a:r>
            <a:r>
              <a:rPr lang="en-US" sz="1100" dirty="0" err="1" smtClean="0">
                <a:solidFill>
                  <a:schemeClr val="bg1">
                    <a:lumMod val="65000"/>
                  </a:schemeClr>
                </a:solidFill>
                <a:ea typeface="Roboto" panose="02000000000000000000" pitchFamily="2" charset="0"/>
                <a:cs typeface="Calibri"/>
              </a:rPr>
              <a:t>luctus</a:t>
            </a:r>
            <a:r>
              <a:rPr lang="en-US" sz="1100" dirty="0" smtClean="0">
                <a:solidFill>
                  <a:schemeClr val="bg1">
                    <a:lumMod val="65000"/>
                  </a:schemeClr>
                </a:solidFill>
                <a:ea typeface="Roboto" panose="02000000000000000000" pitchFamily="2" charset="0"/>
                <a:cs typeface="Calibri"/>
              </a:rPr>
              <a:t>.</a:t>
            </a:r>
            <a:r>
              <a:rPr lang="id-ID" sz="1100" dirty="0" smtClean="0">
                <a:solidFill>
                  <a:schemeClr val="bg1">
                    <a:lumMod val="65000"/>
                  </a:schemeClr>
                </a:solidFill>
                <a:ea typeface="Roboto" panose="02000000000000000000" pitchFamily="2" charset="0"/>
                <a:cs typeface="Calibri"/>
              </a:rPr>
              <a:t> </a:t>
            </a:r>
            <a:r>
              <a:rPr lang="en-US" sz="1100" dirty="0" err="1" smtClean="0">
                <a:solidFill>
                  <a:schemeClr val="bg1">
                    <a:lumMod val="65000"/>
                  </a:schemeClr>
                </a:solidFill>
                <a:ea typeface="Roboto" panose="02000000000000000000" pitchFamily="2" charset="0"/>
                <a:cs typeface="Calibri"/>
              </a:rPr>
              <a:t>Pellentesque</a:t>
            </a:r>
            <a:r>
              <a:rPr lang="en-US" sz="1100" dirty="0" smtClean="0">
                <a:solidFill>
                  <a:schemeClr val="bg1">
                    <a:lumMod val="65000"/>
                  </a:schemeClr>
                </a:solidFill>
                <a:ea typeface="Roboto" panose="02000000000000000000" pitchFamily="2" charset="0"/>
                <a:cs typeface="Calibri"/>
              </a:rPr>
              <a:t> </a:t>
            </a:r>
            <a:r>
              <a:rPr lang="en-US" sz="1100" dirty="0">
                <a:solidFill>
                  <a:schemeClr val="bg1">
                    <a:lumMod val="65000"/>
                  </a:schemeClr>
                </a:solidFill>
                <a:ea typeface="Roboto" panose="02000000000000000000" pitchFamily="2" charset="0"/>
                <a:cs typeface="Calibri"/>
              </a:rPr>
              <a:t>sit </a:t>
            </a:r>
            <a:r>
              <a:rPr lang="en-US" sz="1100" dirty="0" err="1">
                <a:solidFill>
                  <a:schemeClr val="bg1">
                    <a:lumMod val="65000"/>
                  </a:schemeClr>
                </a:solidFill>
                <a:ea typeface="Roboto" panose="02000000000000000000" pitchFamily="2" charset="0"/>
                <a:cs typeface="Calibri"/>
              </a:rPr>
              <a:t>amet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massa</a:t>
            </a:r>
            <a:r>
              <a:rPr lang="en-US" sz="1100" dirty="0">
                <a:solidFill>
                  <a:schemeClr val="bg1">
                    <a:lumMod val="65000"/>
                  </a:schemeClr>
                </a:solidFill>
                <a:ea typeface="Roboto" panose="02000000000000000000" pitchFamily="2" charset="0"/>
                <a:cs typeface="Calibri"/>
              </a:rPr>
              <a:t> in </a:t>
            </a:r>
            <a:r>
              <a:rPr lang="en-US" sz="1100" dirty="0" err="1">
                <a:solidFill>
                  <a:schemeClr val="bg1">
                    <a:lumMod val="65000"/>
                  </a:schemeClr>
                </a:solidFill>
                <a:ea typeface="Roboto" panose="02000000000000000000" pitchFamily="2" charset="0"/>
                <a:cs typeface="Calibri"/>
              </a:rPr>
              <a:t>tortor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ultricies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Proin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dui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diam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aliquet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suscipit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Cras</a:t>
            </a:r>
            <a:r>
              <a:rPr lang="en-US" sz="1100" dirty="0">
                <a:solidFill>
                  <a:schemeClr val="bg1">
                    <a:lumMod val="65000"/>
                  </a:schemeClr>
                </a:solidFill>
                <a:ea typeface="Roboto" panose="02000000000000000000" pitchFamily="2" charset="0"/>
                <a:cs typeface="Calibri"/>
              </a:rPr>
              <a:t> semper, </a:t>
            </a:r>
            <a:r>
              <a:rPr lang="en-US" sz="1100" dirty="0" err="1">
                <a:solidFill>
                  <a:schemeClr val="bg1">
                    <a:lumMod val="65000"/>
                  </a:schemeClr>
                </a:solidFill>
                <a:ea typeface="Roboto" panose="02000000000000000000" pitchFamily="2" charset="0"/>
                <a:cs typeface="Calibri"/>
              </a:rPr>
              <a:t>leo</a:t>
            </a:r>
            <a:r>
              <a:rPr lang="en-US" sz="1100" dirty="0">
                <a:solidFill>
                  <a:schemeClr val="bg1">
                    <a:lumMod val="65000"/>
                  </a:schemeClr>
                </a:solidFill>
                <a:ea typeface="Roboto" panose="02000000000000000000" pitchFamily="2" charset="0"/>
                <a:cs typeface="Calibri"/>
              </a:rPr>
              <a:t> non </a:t>
            </a:r>
            <a:r>
              <a:rPr lang="en-US" sz="1100" dirty="0" err="1">
                <a:solidFill>
                  <a:schemeClr val="bg1">
                    <a:lumMod val="65000"/>
                  </a:schemeClr>
                </a:solidFill>
                <a:ea typeface="Roboto" panose="02000000000000000000" pitchFamily="2" charset="0"/>
                <a:cs typeface="Calibri"/>
              </a:rPr>
              <a:t>hendrerit</a:t>
            </a:r>
            <a:r>
              <a:rPr lang="en-US" sz="1100" dirty="0">
                <a:solidFill>
                  <a:schemeClr val="bg1">
                    <a:lumMod val="65000"/>
                  </a:schemeClr>
                </a:solidFill>
                <a:ea typeface="Roboto" panose="02000000000000000000" pitchFamily="2" charset="0"/>
                <a:cs typeface="Calibri"/>
              </a:rPr>
              <a:t> tempus, </a:t>
            </a:r>
            <a:r>
              <a:rPr lang="en-US" sz="1100" dirty="0" err="1">
                <a:solidFill>
                  <a:schemeClr val="bg1">
                    <a:lumMod val="65000"/>
                  </a:schemeClr>
                </a:solidFill>
                <a:ea typeface="Roboto" panose="02000000000000000000" pitchFamily="2" charset="0"/>
                <a:cs typeface="Calibri"/>
              </a:rPr>
              <a:t>est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turpis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bibendum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enim</a:t>
            </a:r>
            <a:r>
              <a:rPr lang="en-US" sz="1100" dirty="0">
                <a:solidFill>
                  <a:schemeClr val="bg1">
                    <a:lumMod val="65000"/>
                  </a:schemeClr>
                </a:solidFill>
                <a:ea typeface="Roboto" panose="02000000000000000000" pitchFamily="2" charset="0"/>
                <a:cs typeface="Calibri"/>
              </a:rPr>
              <a:t>, sit </a:t>
            </a:r>
            <a:r>
              <a:rPr lang="en-US" sz="1100" dirty="0" err="1">
                <a:solidFill>
                  <a:schemeClr val="bg1">
                    <a:lumMod val="65000"/>
                  </a:schemeClr>
                </a:solidFill>
                <a:ea typeface="Roboto" panose="02000000000000000000" pitchFamily="2" charset="0"/>
                <a:cs typeface="Calibri"/>
              </a:rPr>
              <a:t>amet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commodo</a:t>
            </a:r>
            <a:r>
              <a:rPr lang="en-US" sz="1100" dirty="0">
                <a:solidFill>
                  <a:schemeClr val="bg1">
                    <a:lumMod val="65000"/>
                  </a:schemeClr>
                </a:solidFill>
                <a:ea typeface="Roboto" panose="02000000000000000000" pitchFamily="2" charset="0"/>
                <a:cs typeface="Calibri"/>
              </a:rPr>
              <a:t> dui </a:t>
            </a:r>
            <a:r>
              <a:rPr lang="en-US" sz="1100" dirty="0" err="1">
                <a:solidFill>
                  <a:schemeClr val="bg1">
                    <a:lumMod val="65000"/>
                  </a:schemeClr>
                </a:solidFill>
                <a:ea typeface="Roboto" panose="02000000000000000000" pitchFamily="2" charset="0"/>
                <a:cs typeface="Calibri"/>
              </a:rPr>
              <a:t>nunc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ultrices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metus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sapien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pellentesque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commodo</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rutrum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a:t>
            </a:r>
            <a:r>
              <a:rPr lang="en-US" sz="1100" dirty="0">
                <a:solidFill>
                  <a:schemeClr val="bg1">
                    <a:lumMod val="65000"/>
                  </a:schemeClr>
                </a:solidFill>
                <a:ea typeface="Roboto" panose="02000000000000000000" pitchFamily="2" charset="0"/>
                <a:cs typeface="Calibri"/>
              </a:rPr>
              <a:t> mi. </a:t>
            </a:r>
            <a:r>
              <a:rPr lang="en-US" sz="1100" dirty="0" err="1">
                <a:solidFill>
                  <a:schemeClr val="bg1">
                    <a:lumMod val="65000"/>
                  </a:schemeClr>
                </a:solidFill>
                <a:ea typeface="Roboto" panose="02000000000000000000" pitchFamily="2" charset="0"/>
                <a:cs typeface="Calibri"/>
              </a:rPr>
              <a:t>Proin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nisi </a:t>
            </a:r>
            <a:r>
              <a:rPr lang="en-US" sz="1100" dirty="0" err="1">
                <a:solidFill>
                  <a:schemeClr val="bg1">
                    <a:lumMod val="65000"/>
                  </a:schemeClr>
                </a:solidFill>
                <a:ea typeface="Roboto" panose="02000000000000000000" pitchFamily="2" charset="0"/>
                <a:cs typeface="Calibri"/>
              </a:rPr>
              <a:t>sapien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Etiam</a:t>
            </a:r>
            <a:r>
              <a:rPr lang="en-US" sz="1100" dirty="0">
                <a:solidFill>
                  <a:schemeClr val="bg1">
                    <a:lumMod val="65000"/>
                  </a:schemeClr>
                </a:solidFill>
                <a:ea typeface="Roboto" panose="02000000000000000000" pitchFamily="2" charset="0"/>
                <a:cs typeface="Calibri"/>
              </a:rPr>
              <a:t> dui </a:t>
            </a:r>
            <a:r>
              <a:rPr lang="en-US" sz="1100" dirty="0" err="1">
                <a:solidFill>
                  <a:schemeClr val="bg1">
                    <a:lumMod val="65000"/>
                  </a:schemeClr>
                </a:solidFill>
                <a:ea typeface="Roboto" panose="02000000000000000000" pitchFamily="2" charset="0"/>
                <a:cs typeface="Calibri"/>
              </a:rPr>
              <a:t>lectus</a:t>
            </a:r>
            <a:r>
              <a:rPr lang="en-US" sz="1100" dirty="0">
                <a:solidFill>
                  <a:schemeClr val="bg1">
                    <a:lumMod val="65000"/>
                  </a:schemeClr>
                </a:solidFill>
                <a:ea typeface="Roboto" panose="02000000000000000000" pitchFamily="2" charset="0"/>
                <a:cs typeface="Calibri"/>
              </a:rPr>
              <a:t>, semper </a:t>
            </a:r>
            <a:r>
              <a:rPr lang="en-US" sz="1100" dirty="0" err="1">
                <a:solidFill>
                  <a:schemeClr val="bg1">
                    <a:lumMod val="65000"/>
                  </a:schemeClr>
                </a:solidFill>
                <a:ea typeface="Roboto" panose="02000000000000000000" pitchFamily="2" charset="0"/>
                <a:cs typeface="Calibri"/>
              </a:rPr>
              <a:t>facilisis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urna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dignissim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maximus</a:t>
            </a:r>
            <a:r>
              <a:rPr lang="en-US" sz="1100" dirty="0">
                <a:solidFill>
                  <a:schemeClr val="bg1">
                    <a:lumMod val="65000"/>
                  </a:schemeClr>
                </a:solidFill>
                <a:ea typeface="Roboto" panose="02000000000000000000" pitchFamily="2" charset="0"/>
                <a:cs typeface="Calibri"/>
              </a:rPr>
              <a:t> sem.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congue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felis</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ornare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scelerisque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ante </a:t>
            </a:r>
            <a:r>
              <a:rPr lang="en-US" sz="1100" dirty="0" err="1">
                <a:solidFill>
                  <a:schemeClr val="bg1">
                    <a:lumMod val="65000"/>
                  </a:schemeClr>
                </a:solidFill>
                <a:ea typeface="Roboto" panose="02000000000000000000" pitchFamily="2" charset="0"/>
                <a:cs typeface="Calibri"/>
              </a:rPr>
              <a:t>ipsum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primis</a:t>
            </a:r>
            <a:r>
              <a:rPr lang="en-US" sz="1100" dirty="0">
                <a:solidFill>
                  <a:schemeClr val="bg1">
                    <a:lumMod val="65000"/>
                  </a:schemeClr>
                </a:solidFill>
                <a:ea typeface="Roboto" panose="02000000000000000000" pitchFamily="2" charset="0"/>
                <a:cs typeface="Calibri"/>
              </a:rPr>
              <a:t> in </a:t>
            </a:r>
            <a:r>
              <a:rPr lang="en-US" sz="1100" dirty="0" err="1">
                <a:solidFill>
                  <a:schemeClr val="bg1">
                    <a:lumMod val="65000"/>
                  </a:schemeClr>
                </a:solidFill>
                <a:ea typeface="Roboto" panose="02000000000000000000" pitchFamily="2" charset="0"/>
                <a:cs typeface="Calibri"/>
              </a:rPr>
              <a:t>faucibus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et </a:t>
            </a:r>
            <a:r>
              <a:rPr lang="en-US" sz="1100" dirty="0" err="1">
                <a:solidFill>
                  <a:schemeClr val="bg1">
                    <a:lumMod val="65000"/>
                  </a:schemeClr>
                </a:solidFill>
                <a:ea typeface="Roboto" panose="02000000000000000000" pitchFamily="2" charset="0"/>
                <a:cs typeface="Calibri"/>
              </a:rPr>
              <a:t>ultrices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posuere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cubilia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Curae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at tempus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Suspendisse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efficitur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egestas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dignissim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Pellentesque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mollis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tortor</a:t>
            </a:r>
            <a:r>
              <a:rPr lang="en-US" sz="1100" dirty="0">
                <a:solidFill>
                  <a:schemeClr val="bg1">
                    <a:lumMod val="65000"/>
                  </a:schemeClr>
                </a:solidFill>
                <a:ea typeface="Roboto" panose="02000000000000000000" pitchFamily="2" charset="0"/>
                <a:cs typeface="Calibri"/>
              </a:rPr>
              <a:t> a quam </a:t>
            </a:r>
            <a:r>
              <a:rPr lang="en-US" sz="1100" dirty="0" err="1">
                <a:solidFill>
                  <a:schemeClr val="bg1">
                    <a:lumMod val="65000"/>
                  </a:schemeClr>
                </a:solidFill>
                <a:ea typeface="Roboto" panose="02000000000000000000" pitchFamily="2" charset="0"/>
                <a:cs typeface="Calibri"/>
              </a:rPr>
              <a:t>facilisis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interdum</a:t>
            </a:r>
            <a:r>
              <a:rPr lang="en-US" sz="1100" dirty="0">
                <a:solidFill>
                  <a:schemeClr val="bg1">
                    <a:lumMod val="65000"/>
                  </a:schemeClr>
                </a:solidFill>
                <a:ea typeface="Roboto" panose="02000000000000000000" pitchFamily="2" charset="0"/>
                <a:cs typeface="Calibri"/>
              </a:rPr>
              <a:t>. Integer </a:t>
            </a:r>
            <a:r>
              <a:rPr lang="en-US" sz="1100" dirty="0" err="1">
                <a:solidFill>
                  <a:schemeClr val="bg1">
                    <a:lumMod val="65000"/>
                  </a:schemeClr>
                </a:solidFill>
                <a:ea typeface="Roboto" panose="02000000000000000000" pitchFamily="2" charset="0"/>
                <a:cs typeface="Calibri"/>
              </a:rPr>
              <a:t>neque</a:t>
            </a:r>
            <a:r>
              <a:rPr lang="en-US" sz="1100" dirty="0">
                <a:solidFill>
                  <a:schemeClr val="bg1">
                    <a:lumMod val="65000"/>
                  </a:schemeClr>
                </a:solidFill>
                <a:ea typeface="Roboto" panose="02000000000000000000" pitchFamily="2" charset="0"/>
                <a:cs typeface="Calibri"/>
              </a:rPr>
              <a:t> lacus,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vel</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tellus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sagittis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suscipit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Cras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consequat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ullamcorper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Maecenas </a:t>
            </a:r>
            <a:r>
              <a:rPr lang="en-US" sz="1100" dirty="0" err="1">
                <a:solidFill>
                  <a:schemeClr val="bg1">
                    <a:lumMod val="65000"/>
                  </a:schemeClr>
                </a:solidFill>
                <a:ea typeface="Roboto" panose="02000000000000000000" pitchFamily="2" charset="0"/>
                <a:cs typeface="Calibri"/>
              </a:rPr>
              <a:t>maximus</a:t>
            </a:r>
            <a:r>
              <a:rPr lang="en-US" sz="1100" dirty="0">
                <a:solidFill>
                  <a:schemeClr val="bg1">
                    <a:lumMod val="65000"/>
                  </a:schemeClr>
                </a:solidFill>
                <a:ea typeface="Roboto" panose="02000000000000000000" pitchFamily="2" charset="0"/>
                <a:cs typeface="Calibri"/>
              </a:rPr>
              <a:t> ac </a:t>
            </a:r>
            <a:r>
              <a:rPr lang="en-US" sz="1100" dirty="0" err="1">
                <a:solidFill>
                  <a:schemeClr val="bg1">
                    <a:lumMod val="65000"/>
                  </a:schemeClr>
                </a:solidFill>
                <a:ea typeface="Roboto" panose="02000000000000000000" pitchFamily="2" charset="0"/>
                <a:cs typeface="Calibri"/>
              </a:rPr>
              <a:t>tellus</a:t>
            </a:r>
            <a:r>
              <a:rPr lang="en-US" sz="1100" dirty="0">
                <a:solidFill>
                  <a:schemeClr val="bg1">
                    <a:lumMod val="65000"/>
                  </a:schemeClr>
                </a:solidFill>
                <a:ea typeface="Roboto" panose="02000000000000000000" pitchFamily="2" charset="0"/>
                <a:cs typeface="Calibri"/>
              </a:rPr>
              <a:t> sit </a:t>
            </a:r>
            <a:r>
              <a:rPr lang="en-US" sz="1100" dirty="0" err="1">
                <a:solidFill>
                  <a:schemeClr val="bg1">
                    <a:lumMod val="65000"/>
                  </a:schemeClr>
                </a:solidFill>
                <a:ea typeface="Roboto" panose="02000000000000000000" pitchFamily="2" charset="0"/>
                <a:cs typeface="Calibri"/>
              </a:rPr>
              <a:t>amet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lacinia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elit</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turpis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posuere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tristique</a:t>
            </a:r>
            <a:r>
              <a:rPr lang="en-US" sz="1100" dirty="0">
                <a:solidFill>
                  <a:schemeClr val="bg1">
                    <a:lumMod val="65000"/>
                  </a:schemeClr>
                </a:solidFill>
                <a:ea typeface="Roboto" panose="02000000000000000000" pitchFamily="2" charset="0"/>
                <a:cs typeface="Calibri"/>
              </a:rPr>
              <a:t> in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smtClean="0">
                <a:solidFill>
                  <a:schemeClr val="bg1">
                    <a:lumMod val="65000"/>
                  </a:schemeClr>
                </a:solidFill>
                <a:ea typeface="Roboto" panose="02000000000000000000" pitchFamily="2" charset="0"/>
                <a:cs typeface="Calibri"/>
              </a:rPr>
              <a:t>nisl</a:t>
            </a:r>
            <a:r>
              <a:rPr lang="id-ID" sz="1100" dirty="0" smtClean="0">
                <a:solidFill>
                  <a:schemeClr val="bg1">
                    <a:lumMod val="65000"/>
                  </a:schemeClr>
                </a:solidFill>
                <a:ea typeface="Roboto" panose="02000000000000000000" pitchFamily="2" charset="0"/>
                <a:cs typeface="Calibri"/>
              </a:rPr>
              <a:t>. </a:t>
            </a:r>
            <a:r>
              <a:rPr lang="en-US" sz="1100" dirty="0" err="1" smtClean="0">
                <a:solidFill>
                  <a:schemeClr val="bg1">
                    <a:lumMod val="65000"/>
                  </a:schemeClr>
                </a:solidFill>
                <a:ea typeface="Roboto" panose="02000000000000000000" pitchFamily="2" charset="0"/>
                <a:cs typeface="Calibri"/>
              </a:rPr>
              <a:t>Etiam</a:t>
            </a:r>
            <a:r>
              <a:rPr lang="en-US" sz="1100" dirty="0" smtClean="0">
                <a:solidFill>
                  <a:schemeClr val="bg1">
                    <a:lumMod val="65000"/>
                  </a:schemeClr>
                </a:solidFill>
                <a:ea typeface="Roboto" panose="02000000000000000000" pitchFamily="2" charset="0"/>
                <a:cs typeface="Calibri"/>
              </a:rPr>
              <a:t> </a:t>
            </a:r>
            <a:r>
              <a:rPr lang="en-US" sz="1100" dirty="0">
                <a:solidFill>
                  <a:schemeClr val="bg1">
                    <a:lumMod val="65000"/>
                  </a:schemeClr>
                </a:solidFill>
                <a:ea typeface="Roboto" panose="02000000000000000000" pitchFamily="2" charset="0"/>
                <a:cs typeface="Calibri"/>
              </a:rPr>
              <a:t>et </a:t>
            </a:r>
            <a:r>
              <a:rPr lang="en-US" sz="1100" dirty="0" err="1">
                <a:solidFill>
                  <a:schemeClr val="bg1">
                    <a:lumMod val="65000"/>
                  </a:schemeClr>
                </a:solidFill>
                <a:ea typeface="Roboto" panose="02000000000000000000" pitchFamily="2" charset="0"/>
                <a:cs typeface="Calibri"/>
              </a:rPr>
              <a:t>purus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rhoncus</a:t>
            </a:r>
            <a:r>
              <a:rPr lang="en-US" sz="1100" dirty="0">
                <a:solidFill>
                  <a:schemeClr val="bg1">
                    <a:lumMod val="65000"/>
                  </a:schemeClr>
                </a:solidFill>
                <a:ea typeface="Roboto" panose="02000000000000000000" pitchFamily="2" charset="0"/>
                <a:cs typeface="Calibri"/>
              </a:rPr>
              <a:t> </a:t>
            </a:r>
            <a:r>
              <a:rPr lang="en-US" sz="1100" dirty="0" err="1" smtClean="0">
                <a:solidFill>
                  <a:schemeClr val="bg1">
                    <a:lumMod val="65000"/>
                  </a:schemeClr>
                </a:solidFill>
                <a:ea typeface="Roboto" panose="02000000000000000000" pitchFamily="2" charset="0"/>
                <a:cs typeface="Calibri"/>
              </a:rPr>
              <a:t>fermentum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turpis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felis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dapibus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eu</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risus</a:t>
            </a:r>
            <a:r>
              <a:rPr lang="en-US" sz="1100" dirty="0">
                <a:solidFill>
                  <a:schemeClr val="bg1">
                    <a:lumMod val="65000"/>
                  </a:schemeClr>
                </a:solidFill>
                <a:ea typeface="Roboto" panose="02000000000000000000" pitchFamily="2" charset="0"/>
                <a:cs typeface="Calibri"/>
              </a:rPr>
              <a:t> a, </a:t>
            </a:r>
            <a:r>
              <a:rPr lang="en-US" sz="1100" dirty="0" err="1">
                <a:solidFill>
                  <a:schemeClr val="bg1">
                    <a:lumMod val="65000"/>
                  </a:schemeClr>
                </a:solidFill>
                <a:ea typeface="Roboto" panose="02000000000000000000" pitchFamily="2" charset="0"/>
                <a:cs typeface="Calibri"/>
              </a:rPr>
              <a:t>rhoncus</a:t>
            </a:r>
            <a:r>
              <a:rPr lang="en-US" sz="1100" dirty="0">
                <a:solidFill>
                  <a:schemeClr val="bg1">
                    <a:lumMod val="65000"/>
                  </a:schemeClr>
                </a:solidFill>
                <a:ea typeface="Roboto" panose="02000000000000000000" pitchFamily="2" charset="0"/>
                <a:cs typeface="Calibri"/>
              </a:rPr>
              <a:t> tempus </a:t>
            </a:r>
            <a:r>
              <a:rPr lang="en-US" sz="1100" dirty="0" err="1">
                <a:solidFill>
                  <a:schemeClr val="bg1">
                    <a:lumMod val="65000"/>
                  </a:schemeClr>
                </a:solidFill>
                <a:ea typeface="Roboto" panose="02000000000000000000" pitchFamily="2" charset="0"/>
                <a:cs typeface="Calibri"/>
              </a:rPr>
              <a:t>libero</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placerat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tortor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finibus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non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ante. </a:t>
            </a:r>
            <a:r>
              <a:rPr lang="en-US" sz="1100" dirty="0" err="1">
                <a:solidFill>
                  <a:schemeClr val="bg1">
                    <a:lumMod val="65000"/>
                  </a:schemeClr>
                </a:solidFill>
                <a:ea typeface="Roboto" panose="02000000000000000000" pitchFamily="2" charset="0"/>
                <a:cs typeface="Calibri"/>
              </a:rPr>
              <a:t>Ut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finibus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ipsum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massa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eleifend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vehicula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tempor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arcu</a:t>
            </a:r>
            <a:r>
              <a:rPr lang="en-US" sz="1100" dirty="0">
                <a:solidFill>
                  <a:schemeClr val="bg1">
                    <a:lumMod val="65000"/>
                  </a:schemeClr>
                </a:solidFill>
                <a:ea typeface="Roboto" panose="02000000000000000000" pitchFamily="2" charset="0"/>
                <a:cs typeface="Calibri"/>
              </a:rPr>
              <a:t>. Nam </a:t>
            </a:r>
            <a:r>
              <a:rPr lang="en-US" sz="1100" dirty="0" err="1">
                <a:solidFill>
                  <a:schemeClr val="bg1">
                    <a:lumMod val="65000"/>
                  </a:schemeClr>
                </a:solidFill>
                <a:ea typeface="Roboto" panose="02000000000000000000" pitchFamily="2" charset="0"/>
                <a:cs typeface="Calibri"/>
              </a:rPr>
              <a:t>varius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hendrerit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pharetra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Proin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pulvinar</a:t>
            </a:r>
            <a:r>
              <a:rPr lang="en-US" sz="1100" dirty="0">
                <a:solidFill>
                  <a:schemeClr val="bg1">
                    <a:lumMod val="65000"/>
                  </a:schemeClr>
                </a:solidFill>
                <a:ea typeface="Roboto" panose="02000000000000000000" pitchFamily="2" charset="0"/>
                <a:cs typeface="Calibri"/>
              </a:rPr>
              <a:t> magna.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aliquet</a:t>
            </a:r>
            <a:r>
              <a:rPr lang="en-US" sz="1100" dirty="0">
                <a:solidFill>
                  <a:schemeClr val="bg1">
                    <a:lumMod val="65000"/>
                  </a:schemeClr>
                </a:solidFill>
                <a:ea typeface="Roboto" panose="02000000000000000000" pitchFamily="2" charset="0"/>
                <a:cs typeface="Calibri"/>
              </a:rPr>
              <a:t> dolor non </a:t>
            </a:r>
            <a:r>
              <a:rPr lang="en-US" sz="1100" dirty="0" err="1">
                <a:solidFill>
                  <a:schemeClr val="bg1">
                    <a:lumMod val="65000"/>
                  </a:schemeClr>
                </a:solidFill>
                <a:ea typeface="Roboto" panose="02000000000000000000" pitchFamily="2" charset="0"/>
                <a:cs typeface="Calibri"/>
              </a:rPr>
              <a:t>elementum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Fusce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odio</a:t>
            </a:r>
            <a:r>
              <a:rPr lang="en-US" sz="1100" dirty="0">
                <a:solidFill>
                  <a:schemeClr val="bg1">
                    <a:lumMod val="65000"/>
                  </a:schemeClr>
                </a:solidFill>
                <a:ea typeface="Roboto" panose="02000000000000000000" pitchFamily="2" charset="0"/>
                <a:cs typeface="Calibri"/>
              </a:rPr>
              <a:t> non ante </a:t>
            </a:r>
            <a:r>
              <a:rPr lang="en-US" sz="1100" dirty="0" err="1">
                <a:solidFill>
                  <a:schemeClr val="bg1">
                    <a:lumMod val="65000"/>
                  </a:schemeClr>
                </a:solidFill>
                <a:ea typeface="Roboto" panose="02000000000000000000" pitchFamily="2" charset="0"/>
                <a:cs typeface="Calibri"/>
              </a:rPr>
              <a:t>interdum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malesuada</a:t>
            </a:r>
            <a:r>
              <a:rPr lang="en-US" sz="1100" dirty="0" smtClean="0">
                <a:solidFill>
                  <a:schemeClr val="bg1">
                    <a:lumMod val="65000"/>
                  </a:schemeClr>
                </a:solidFill>
                <a:ea typeface="Roboto" panose="02000000000000000000" pitchFamily="2" charset="0"/>
                <a:cs typeface="Calibri"/>
              </a:rPr>
              <a:t>.</a:t>
            </a:r>
            <a:r>
              <a:rPr lang="id-ID" sz="1100" dirty="0" smtClean="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sapien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pellentesque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commodo</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rutrum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a:t>
            </a:r>
            <a:r>
              <a:rPr lang="en-US" sz="1100" dirty="0">
                <a:solidFill>
                  <a:schemeClr val="bg1">
                    <a:lumMod val="65000"/>
                  </a:schemeClr>
                </a:solidFill>
                <a:ea typeface="Roboto" panose="02000000000000000000" pitchFamily="2" charset="0"/>
                <a:cs typeface="Calibri"/>
              </a:rPr>
              <a:t> mi. </a:t>
            </a:r>
            <a:r>
              <a:rPr lang="en-US" sz="1100" dirty="0" err="1">
                <a:solidFill>
                  <a:schemeClr val="bg1">
                    <a:lumMod val="65000"/>
                  </a:schemeClr>
                </a:solidFill>
                <a:ea typeface="Roboto" panose="02000000000000000000" pitchFamily="2" charset="0"/>
                <a:cs typeface="Calibri"/>
              </a:rPr>
              <a:t>Proin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nisi </a:t>
            </a:r>
            <a:r>
              <a:rPr lang="en-US" sz="1100" dirty="0" err="1">
                <a:solidFill>
                  <a:schemeClr val="bg1">
                    <a:lumMod val="65000"/>
                  </a:schemeClr>
                </a:solidFill>
                <a:ea typeface="Roboto" panose="02000000000000000000" pitchFamily="2" charset="0"/>
                <a:cs typeface="Calibri"/>
              </a:rPr>
              <a:t>sapien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Etiam</a:t>
            </a:r>
            <a:r>
              <a:rPr lang="en-US" sz="1100" dirty="0">
                <a:solidFill>
                  <a:schemeClr val="bg1">
                    <a:lumMod val="65000"/>
                  </a:schemeClr>
                </a:solidFill>
                <a:ea typeface="Roboto" panose="02000000000000000000" pitchFamily="2" charset="0"/>
                <a:cs typeface="Calibri"/>
              </a:rPr>
              <a:t> dui </a:t>
            </a:r>
            <a:r>
              <a:rPr lang="en-US" sz="1100" dirty="0" err="1">
                <a:solidFill>
                  <a:schemeClr val="bg1">
                    <a:lumMod val="65000"/>
                  </a:schemeClr>
                </a:solidFill>
                <a:ea typeface="Roboto" panose="02000000000000000000" pitchFamily="2" charset="0"/>
                <a:cs typeface="Calibri"/>
              </a:rPr>
              <a:t>lectus</a:t>
            </a:r>
            <a:r>
              <a:rPr lang="en-US" sz="1100" dirty="0">
                <a:solidFill>
                  <a:schemeClr val="bg1">
                    <a:lumMod val="65000"/>
                  </a:schemeClr>
                </a:solidFill>
                <a:ea typeface="Roboto" panose="02000000000000000000" pitchFamily="2" charset="0"/>
                <a:cs typeface="Calibri"/>
              </a:rPr>
              <a:t>, semper </a:t>
            </a:r>
            <a:r>
              <a:rPr lang="en-US" sz="1100" dirty="0" err="1">
                <a:solidFill>
                  <a:schemeClr val="bg1">
                    <a:lumMod val="65000"/>
                  </a:schemeClr>
                </a:solidFill>
                <a:ea typeface="Roboto" panose="02000000000000000000" pitchFamily="2" charset="0"/>
                <a:cs typeface="Calibri"/>
              </a:rPr>
              <a:t>facilisis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urna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dignissim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maximus</a:t>
            </a:r>
            <a:r>
              <a:rPr lang="en-US" sz="1100" dirty="0">
                <a:solidFill>
                  <a:schemeClr val="bg1">
                    <a:lumMod val="65000"/>
                  </a:schemeClr>
                </a:solidFill>
                <a:ea typeface="Roboto" panose="02000000000000000000" pitchFamily="2" charset="0"/>
                <a:cs typeface="Calibri"/>
              </a:rPr>
              <a:t> sem.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congue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felis</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ornare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scelerisque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ante </a:t>
            </a:r>
            <a:r>
              <a:rPr lang="en-US" sz="1100" dirty="0" err="1">
                <a:solidFill>
                  <a:schemeClr val="bg1">
                    <a:lumMod val="65000"/>
                  </a:schemeClr>
                </a:solidFill>
                <a:ea typeface="Roboto" panose="02000000000000000000" pitchFamily="2" charset="0"/>
                <a:cs typeface="Calibri"/>
              </a:rPr>
              <a:t>ipsum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primis</a:t>
            </a:r>
            <a:r>
              <a:rPr lang="en-US" sz="1100" dirty="0">
                <a:solidFill>
                  <a:schemeClr val="bg1">
                    <a:lumMod val="65000"/>
                  </a:schemeClr>
                </a:solidFill>
                <a:ea typeface="Roboto" panose="02000000000000000000" pitchFamily="2" charset="0"/>
                <a:cs typeface="Calibri"/>
              </a:rPr>
              <a:t> in </a:t>
            </a:r>
            <a:r>
              <a:rPr lang="en-US" sz="1100" dirty="0" err="1">
                <a:solidFill>
                  <a:schemeClr val="bg1">
                    <a:lumMod val="65000"/>
                  </a:schemeClr>
                </a:solidFill>
                <a:ea typeface="Roboto" panose="02000000000000000000" pitchFamily="2" charset="0"/>
                <a:cs typeface="Calibri"/>
              </a:rPr>
              <a:t>faucibus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et </a:t>
            </a:r>
            <a:r>
              <a:rPr lang="en-US" sz="1100" dirty="0" err="1">
                <a:solidFill>
                  <a:schemeClr val="bg1">
                    <a:lumMod val="65000"/>
                  </a:schemeClr>
                </a:solidFill>
                <a:ea typeface="Roboto" panose="02000000000000000000" pitchFamily="2" charset="0"/>
                <a:cs typeface="Calibri"/>
              </a:rPr>
              <a:t>ultrices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posuere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cubilia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Curae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at tempus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Suspendisse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efficitur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egestas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dignissim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Pellentesque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mollis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tortor</a:t>
            </a:r>
            <a:r>
              <a:rPr lang="en-US" sz="1100" dirty="0">
                <a:solidFill>
                  <a:schemeClr val="bg1">
                    <a:lumMod val="65000"/>
                  </a:schemeClr>
                </a:solidFill>
                <a:ea typeface="Roboto" panose="02000000000000000000" pitchFamily="2" charset="0"/>
                <a:cs typeface="Calibri"/>
              </a:rPr>
              <a:t> a quam </a:t>
            </a:r>
            <a:r>
              <a:rPr lang="en-US" sz="1100" dirty="0" err="1">
                <a:solidFill>
                  <a:schemeClr val="bg1">
                    <a:lumMod val="65000"/>
                  </a:schemeClr>
                </a:solidFill>
                <a:ea typeface="Roboto" panose="02000000000000000000" pitchFamily="2" charset="0"/>
                <a:cs typeface="Calibri"/>
              </a:rPr>
              <a:t>facilisis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interdum</a:t>
            </a:r>
            <a:r>
              <a:rPr lang="en-US" sz="1100" dirty="0">
                <a:solidFill>
                  <a:schemeClr val="bg1">
                    <a:lumMod val="65000"/>
                  </a:schemeClr>
                </a:solidFill>
                <a:ea typeface="Roboto" panose="02000000000000000000" pitchFamily="2" charset="0"/>
                <a:cs typeface="Calibri"/>
              </a:rPr>
              <a:t>. Integer </a:t>
            </a:r>
            <a:r>
              <a:rPr lang="en-US" sz="1100" dirty="0" err="1">
                <a:solidFill>
                  <a:schemeClr val="bg1">
                    <a:lumMod val="65000"/>
                  </a:schemeClr>
                </a:solidFill>
                <a:ea typeface="Roboto" panose="02000000000000000000" pitchFamily="2" charset="0"/>
                <a:cs typeface="Calibri"/>
              </a:rPr>
              <a:t>neque</a:t>
            </a:r>
            <a:r>
              <a:rPr lang="en-US" sz="1100" dirty="0">
                <a:solidFill>
                  <a:schemeClr val="bg1">
                    <a:lumMod val="65000"/>
                  </a:schemeClr>
                </a:solidFill>
                <a:ea typeface="Roboto" panose="02000000000000000000" pitchFamily="2" charset="0"/>
                <a:cs typeface="Calibri"/>
              </a:rPr>
              <a:t> lacus,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vel</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tellus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sagittis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suscipit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Cras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consequat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ullamcorper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Maecenas </a:t>
            </a:r>
            <a:r>
              <a:rPr lang="en-US" sz="1100" dirty="0" err="1">
                <a:solidFill>
                  <a:schemeClr val="bg1">
                    <a:lumMod val="65000"/>
                  </a:schemeClr>
                </a:solidFill>
                <a:ea typeface="Roboto" panose="02000000000000000000" pitchFamily="2" charset="0"/>
                <a:cs typeface="Calibri"/>
              </a:rPr>
              <a:t>maximus</a:t>
            </a:r>
            <a:r>
              <a:rPr lang="en-US" sz="1100" dirty="0">
                <a:solidFill>
                  <a:schemeClr val="bg1">
                    <a:lumMod val="65000"/>
                  </a:schemeClr>
                </a:solidFill>
                <a:ea typeface="Roboto" panose="02000000000000000000" pitchFamily="2" charset="0"/>
                <a:cs typeface="Calibri"/>
              </a:rPr>
              <a:t> ac </a:t>
            </a:r>
            <a:r>
              <a:rPr lang="en-US" sz="1100" dirty="0" err="1">
                <a:solidFill>
                  <a:schemeClr val="bg1">
                    <a:lumMod val="65000"/>
                  </a:schemeClr>
                </a:solidFill>
                <a:ea typeface="Roboto" panose="02000000000000000000" pitchFamily="2" charset="0"/>
                <a:cs typeface="Calibri"/>
              </a:rPr>
              <a:t>tellus</a:t>
            </a:r>
            <a:r>
              <a:rPr lang="en-US" sz="1100" dirty="0">
                <a:solidFill>
                  <a:schemeClr val="bg1">
                    <a:lumMod val="65000"/>
                  </a:schemeClr>
                </a:solidFill>
                <a:ea typeface="Roboto" panose="02000000000000000000" pitchFamily="2" charset="0"/>
                <a:cs typeface="Calibri"/>
              </a:rPr>
              <a:t> sit </a:t>
            </a:r>
            <a:r>
              <a:rPr lang="en-US" sz="1100" dirty="0" err="1">
                <a:solidFill>
                  <a:schemeClr val="bg1">
                    <a:lumMod val="65000"/>
                  </a:schemeClr>
                </a:solidFill>
                <a:ea typeface="Roboto" panose="02000000000000000000" pitchFamily="2" charset="0"/>
                <a:cs typeface="Calibri"/>
              </a:rPr>
              <a:t>amet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lacinia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elit</a:t>
            </a:r>
            <a:r>
              <a:rPr lang="en-US" sz="1100" dirty="0">
                <a:solidFill>
                  <a:schemeClr val="bg1">
                    <a:lumMod val="65000"/>
                  </a:schemeClr>
                </a:solidFill>
                <a:ea typeface="Roboto" panose="02000000000000000000" pitchFamily="2" charset="0"/>
                <a:cs typeface="Calibri"/>
              </a:rPr>
              <a:t> id </a:t>
            </a:r>
            <a:r>
              <a:rPr lang="en-US" sz="1100" dirty="0" err="1">
                <a:solidFill>
                  <a:schemeClr val="bg1">
                    <a:lumMod val="65000"/>
                  </a:schemeClr>
                </a:solidFill>
                <a:ea typeface="Roboto" panose="02000000000000000000" pitchFamily="2" charset="0"/>
                <a:cs typeface="Calibri"/>
              </a:rPr>
              <a:t>turpis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posuere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tristique</a:t>
            </a:r>
            <a:r>
              <a:rPr lang="en-US" sz="1100" dirty="0">
                <a:solidFill>
                  <a:schemeClr val="bg1">
                    <a:lumMod val="65000"/>
                  </a:schemeClr>
                </a:solidFill>
                <a:ea typeface="Roboto" panose="02000000000000000000" pitchFamily="2" charset="0"/>
                <a:cs typeface="Calibri"/>
              </a:rPr>
              <a:t> in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nisl</a:t>
            </a:r>
            <a:r>
              <a:rPr lang="id-ID"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Etiam</a:t>
            </a:r>
            <a:r>
              <a:rPr lang="en-US" sz="1100" dirty="0">
                <a:solidFill>
                  <a:schemeClr val="bg1">
                    <a:lumMod val="65000"/>
                  </a:schemeClr>
                </a:solidFill>
                <a:ea typeface="Roboto" panose="02000000000000000000" pitchFamily="2" charset="0"/>
                <a:cs typeface="Calibri"/>
              </a:rPr>
              <a:t> et </a:t>
            </a:r>
            <a:r>
              <a:rPr lang="en-US" sz="1100" dirty="0" err="1">
                <a:solidFill>
                  <a:schemeClr val="bg1">
                    <a:lumMod val="65000"/>
                  </a:schemeClr>
                </a:solidFill>
                <a:ea typeface="Roboto" panose="02000000000000000000" pitchFamily="2" charset="0"/>
                <a:cs typeface="Calibri"/>
              </a:rPr>
              <a:t>purus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rhoncus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fermentum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turpis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felis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dapibus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eu</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risus</a:t>
            </a:r>
            <a:r>
              <a:rPr lang="en-US" sz="1100" dirty="0">
                <a:solidFill>
                  <a:schemeClr val="bg1">
                    <a:lumMod val="65000"/>
                  </a:schemeClr>
                </a:solidFill>
                <a:ea typeface="Roboto" panose="02000000000000000000" pitchFamily="2" charset="0"/>
                <a:cs typeface="Calibri"/>
              </a:rPr>
              <a:t> a, </a:t>
            </a:r>
            <a:r>
              <a:rPr lang="en-US" sz="1100" dirty="0" err="1">
                <a:solidFill>
                  <a:schemeClr val="bg1">
                    <a:lumMod val="65000"/>
                  </a:schemeClr>
                </a:solidFill>
                <a:ea typeface="Roboto" panose="02000000000000000000" pitchFamily="2" charset="0"/>
                <a:cs typeface="Calibri"/>
              </a:rPr>
              <a:t>rhoncus</a:t>
            </a:r>
            <a:r>
              <a:rPr lang="en-US" sz="1100" dirty="0">
                <a:solidFill>
                  <a:schemeClr val="bg1">
                    <a:lumMod val="65000"/>
                  </a:schemeClr>
                </a:solidFill>
                <a:ea typeface="Roboto" panose="02000000000000000000" pitchFamily="2" charset="0"/>
                <a:cs typeface="Calibri"/>
              </a:rPr>
              <a:t> tempus </a:t>
            </a:r>
            <a:r>
              <a:rPr lang="en-US" sz="1100" dirty="0" err="1">
                <a:solidFill>
                  <a:schemeClr val="bg1">
                    <a:lumMod val="65000"/>
                  </a:schemeClr>
                </a:solidFill>
                <a:ea typeface="Roboto" panose="02000000000000000000" pitchFamily="2" charset="0"/>
                <a:cs typeface="Calibri"/>
              </a:rPr>
              <a:t>libero</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placerat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tortor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eros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finibus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non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ante. </a:t>
            </a:r>
            <a:r>
              <a:rPr lang="en-US" sz="1100" dirty="0" err="1">
                <a:solidFill>
                  <a:schemeClr val="bg1">
                    <a:lumMod val="65000"/>
                  </a:schemeClr>
                </a:solidFill>
                <a:ea typeface="Roboto" panose="02000000000000000000" pitchFamily="2" charset="0"/>
                <a:cs typeface="Calibri"/>
              </a:rPr>
              <a:t>Ut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finibus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ipsum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Vestibulum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massa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eleifend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vehicula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tempor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mattis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arcu</a:t>
            </a:r>
            <a:r>
              <a:rPr lang="en-US" sz="1100" dirty="0">
                <a:solidFill>
                  <a:schemeClr val="bg1">
                    <a:lumMod val="65000"/>
                  </a:schemeClr>
                </a:solidFill>
                <a:ea typeface="Roboto" panose="02000000000000000000" pitchFamily="2" charset="0"/>
                <a:cs typeface="Calibri"/>
              </a:rPr>
              <a:t>. Nam </a:t>
            </a:r>
            <a:r>
              <a:rPr lang="en-US" sz="1100" dirty="0" err="1">
                <a:solidFill>
                  <a:schemeClr val="bg1">
                    <a:lumMod val="65000"/>
                  </a:schemeClr>
                </a:solidFill>
                <a:ea typeface="Roboto" panose="02000000000000000000" pitchFamily="2" charset="0"/>
                <a:cs typeface="Calibri"/>
              </a:rPr>
              <a:t>varius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hendrerit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pharetra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Proin</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pulvinar</a:t>
            </a:r>
            <a:r>
              <a:rPr lang="en-US" sz="1100" dirty="0">
                <a:solidFill>
                  <a:schemeClr val="bg1">
                    <a:lumMod val="65000"/>
                  </a:schemeClr>
                </a:solidFill>
                <a:ea typeface="Roboto" panose="02000000000000000000" pitchFamily="2" charset="0"/>
                <a:cs typeface="Calibri"/>
              </a:rPr>
              <a:t> magna.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aliquet</a:t>
            </a:r>
            <a:r>
              <a:rPr lang="en-US" sz="1100" dirty="0">
                <a:solidFill>
                  <a:schemeClr val="bg1">
                    <a:lumMod val="65000"/>
                  </a:schemeClr>
                </a:solidFill>
                <a:ea typeface="Roboto" panose="02000000000000000000" pitchFamily="2" charset="0"/>
                <a:cs typeface="Calibri"/>
              </a:rPr>
              <a:t> dolor non </a:t>
            </a:r>
            <a:r>
              <a:rPr lang="en-US" sz="1100" dirty="0" err="1">
                <a:solidFill>
                  <a:schemeClr val="bg1">
                    <a:lumMod val="65000"/>
                  </a:schemeClr>
                </a:solidFill>
                <a:ea typeface="Roboto" panose="02000000000000000000" pitchFamily="2" charset="0"/>
                <a:cs typeface="Calibri"/>
              </a:rPr>
              <a:t>elementum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luctus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Fusce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eget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odio</a:t>
            </a:r>
            <a:r>
              <a:rPr lang="en-US" sz="1100" dirty="0">
                <a:solidFill>
                  <a:schemeClr val="bg1">
                    <a:lumMod val="65000"/>
                  </a:schemeClr>
                </a:solidFill>
                <a:ea typeface="Roboto" panose="02000000000000000000" pitchFamily="2" charset="0"/>
                <a:cs typeface="Calibri"/>
              </a:rPr>
              <a:t> non ante </a:t>
            </a:r>
            <a:r>
              <a:rPr lang="en-US" sz="1100" dirty="0" err="1">
                <a:solidFill>
                  <a:schemeClr val="bg1">
                    <a:lumMod val="65000"/>
                  </a:schemeClr>
                </a:solidFill>
                <a:ea typeface="Roboto" panose="02000000000000000000" pitchFamily="2" charset="0"/>
                <a:cs typeface="Calibri"/>
              </a:rPr>
              <a:t>interdum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malesuada</a:t>
            </a:r>
            <a:r>
              <a:rPr lang="en-US" sz="1100" dirty="0">
                <a:solidFill>
                  <a:schemeClr val="bg1">
                    <a:lumMod val="65000"/>
                  </a:schemeClr>
                </a:solidFill>
                <a:ea typeface="Roboto" panose="02000000000000000000" pitchFamily="2" charset="0"/>
                <a:cs typeface="Calibri"/>
              </a:rPr>
              <a:t>.</a:t>
            </a:r>
          </a:p>
          <a:p>
            <a:endParaRPr lang="en-US" sz="1100" dirty="0">
              <a:solidFill>
                <a:schemeClr val="bg1">
                  <a:lumMod val="65000"/>
                </a:schemeClr>
              </a:solidFill>
              <a:ea typeface="Roboto" panose="02000000000000000000" pitchFamily="2" charset="0"/>
              <a:cs typeface="Calibri"/>
            </a:endParaRPr>
          </a:p>
          <a:p>
            <a:r>
              <a:rPr lang="en-US" sz="1100" dirty="0" err="1">
                <a:solidFill>
                  <a:schemeClr val="bg1">
                    <a:lumMod val="65000"/>
                  </a:schemeClr>
                </a:solidFill>
                <a:ea typeface="Roboto" panose="02000000000000000000" pitchFamily="2" charset="0"/>
                <a:cs typeface="Calibri"/>
              </a:rPr>
              <a:t>Nunc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ullamcorper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vulputate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sapien</a:t>
            </a:r>
            <a:r>
              <a:rPr lang="en-US" sz="1100" dirty="0">
                <a:solidFill>
                  <a:schemeClr val="bg1">
                    <a:lumMod val="65000"/>
                  </a:schemeClr>
                </a:solidFill>
                <a:ea typeface="Roboto" panose="02000000000000000000" pitchFamily="2" charset="0"/>
                <a:cs typeface="Calibri"/>
              </a:rPr>
              <a:t>, non </a:t>
            </a:r>
            <a:r>
              <a:rPr lang="en-US" sz="1100" dirty="0" err="1">
                <a:solidFill>
                  <a:schemeClr val="bg1">
                    <a:lumMod val="65000"/>
                  </a:schemeClr>
                </a:solidFill>
                <a:ea typeface="Roboto" panose="02000000000000000000" pitchFamily="2" charset="0"/>
                <a:cs typeface="Calibri"/>
              </a:rPr>
              <a:t>bibendum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lectus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feugiat</a:t>
            </a:r>
            <a:r>
              <a:rPr lang="en-US" sz="1100" dirty="0">
                <a:solidFill>
                  <a:schemeClr val="bg1">
                    <a:lumMod val="65000"/>
                  </a:schemeClr>
                </a:solidFill>
                <a:ea typeface="Roboto" panose="02000000000000000000" pitchFamily="2" charset="0"/>
                <a:cs typeface="Calibri"/>
              </a:rPr>
              <a:t> vel. </a:t>
            </a:r>
            <a:r>
              <a:rPr lang="en-US" sz="1100" dirty="0" err="1">
                <a:solidFill>
                  <a:schemeClr val="bg1">
                    <a:lumMod val="65000"/>
                  </a:schemeClr>
                </a:solidFill>
                <a:ea typeface="Roboto" panose="02000000000000000000" pitchFamily="2" charset="0"/>
                <a:cs typeface="Calibri"/>
              </a:rPr>
              <a:t>Fusce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hendrerit</a:t>
            </a:r>
            <a:r>
              <a:rPr lang="en-US" sz="1100" dirty="0">
                <a:solidFill>
                  <a:schemeClr val="bg1">
                    <a:lumMod val="65000"/>
                  </a:schemeClr>
                </a:solidFill>
                <a:ea typeface="Roboto" panose="02000000000000000000" pitchFamily="2" charset="0"/>
                <a:cs typeface="Calibri"/>
              </a:rPr>
              <a:t> ligula sit </a:t>
            </a:r>
            <a:r>
              <a:rPr lang="en-US" sz="1100" dirty="0" err="1">
                <a:solidFill>
                  <a:schemeClr val="bg1">
                    <a:lumMod val="65000"/>
                  </a:schemeClr>
                </a:solidFill>
                <a:ea typeface="Roboto" panose="02000000000000000000" pitchFamily="2" charset="0"/>
                <a:cs typeface="Calibri"/>
              </a:rPr>
              <a:t>amet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augue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pharetra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eleifend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enim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vehicula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facilisi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Donec</a:t>
            </a:r>
            <a:r>
              <a:rPr lang="en-US" sz="1100" dirty="0">
                <a:solidFill>
                  <a:schemeClr val="bg1">
                    <a:lumMod val="65000"/>
                  </a:schemeClr>
                </a:solidFill>
                <a:ea typeface="Roboto" panose="02000000000000000000" pitchFamily="2" charset="0"/>
                <a:cs typeface="Calibri"/>
              </a:rPr>
              <a:t> ac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tempus, </a:t>
            </a:r>
            <a:r>
              <a:rPr lang="en-US" sz="1100" dirty="0" err="1">
                <a:solidFill>
                  <a:schemeClr val="bg1">
                    <a:lumMod val="65000"/>
                  </a:schemeClr>
                </a:solidFill>
                <a:ea typeface="Roboto" panose="02000000000000000000" pitchFamily="2" charset="0"/>
                <a:cs typeface="Calibri"/>
              </a:rPr>
              <a:t>interdum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elit</a:t>
            </a:r>
            <a:r>
              <a:rPr lang="en-US" sz="1100" dirty="0">
                <a:solidFill>
                  <a:schemeClr val="bg1">
                    <a:lumMod val="65000"/>
                  </a:schemeClr>
                </a:solidFill>
                <a:ea typeface="Roboto" panose="02000000000000000000" pitchFamily="2" charset="0"/>
                <a:cs typeface="Calibri"/>
              </a:rPr>
              <a:t> non, </a:t>
            </a:r>
            <a:r>
              <a:rPr lang="en-US" sz="1100" dirty="0" err="1">
                <a:solidFill>
                  <a:schemeClr val="bg1">
                    <a:lumMod val="65000"/>
                  </a:schemeClr>
                </a:solidFill>
                <a:ea typeface="Roboto" panose="02000000000000000000" pitchFamily="2" charset="0"/>
                <a:cs typeface="Calibri"/>
              </a:rPr>
              <a:t>dignissim</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odio</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Suspendisse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ultrices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augue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nulla</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vel</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congue</a:t>
            </a:r>
            <a:r>
              <a:rPr lang="en-US" sz="1100" dirty="0">
                <a:solidFill>
                  <a:schemeClr val="bg1">
                    <a:lumMod val="65000"/>
                  </a:schemeClr>
                </a:solidFill>
                <a:ea typeface="Roboto" panose="02000000000000000000" pitchFamily="2" charset="0"/>
                <a:cs typeface="Calibri"/>
              </a:rPr>
              <a:t> ligula </a:t>
            </a:r>
            <a:r>
              <a:rPr lang="en-US" sz="1100" dirty="0" err="1">
                <a:solidFill>
                  <a:schemeClr val="bg1">
                    <a:lumMod val="65000"/>
                  </a:schemeClr>
                </a:solidFill>
                <a:ea typeface="Roboto" panose="02000000000000000000" pitchFamily="2" charset="0"/>
                <a:cs typeface="Calibri"/>
              </a:rPr>
              <a:t>faucibus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nec</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Quisque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ut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turpis</a:t>
            </a:r>
            <a:r>
              <a:rPr lang="en-US" sz="1100" dirty="0">
                <a:solidFill>
                  <a:schemeClr val="bg1">
                    <a:lumMod val="65000"/>
                  </a:schemeClr>
                </a:solidFill>
                <a:ea typeface="Roboto" panose="02000000000000000000" pitchFamily="2" charset="0"/>
                <a:cs typeface="Calibri"/>
              </a:rPr>
              <a:t> id nisi </a:t>
            </a:r>
            <a:r>
              <a:rPr lang="en-US" sz="1100" dirty="0" err="1">
                <a:solidFill>
                  <a:schemeClr val="bg1">
                    <a:lumMod val="65000"/>
                  </a:schemeClr>
                </a:solidFill>
                <a:ea typeface="Roboto" panose="02000000000000000000" pitchFamily="2" charset="0"/>
                <a:cs typeface="Calibri"/>
              </a:rPr>
              <a:t>dapibus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efficitur</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Sed</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scelerisque</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est</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felis</a:t>
            </a:r>
            <a:r>
              <a:rPr lang="en-US" sz="1100" dirty="0">
                <a:solidFill>
                  <a:schemeClr val="bg1">
                    <a:lumMod val="65000"/>
                  </a:schemeClr>
                </a:solidFill>
                <a:ea typeface="Roboto" panose="02000000000000000000" pitchFamily="2" charset="0"/>
                <a:cs typeface="Calibri"/>
              </a:rPr>
              <a:t>, a </a:t>
            </a:r>
            <a:r>
              <a:rPr lang="en-US" sz="1100" dirty="0" err="1">
                <a:solidFill>
                  <a:schemeClr val="bg1">
                    <a:lumMod val="65000"/>
                  </a:schemeClr>
                </a:solidFill>
                <a:ea typeface="Roboto" panose="02000000000000000000" pitchFamily="2" charset="0"/>
                <a:cs typeface="Calibri"/>
              </a:rPr>
              <a:t>sodales</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orci</a:t>
            </a:r>
            <a:r>
              <a:rPr lang="en-US" sz="1100" dirty="0">
                <a:solidFill>
                  <a:schemeClr val="bg1">
                    <a:lumMod val="65000"/>
                  </a:schemeClr>
                </a:solidFill>
                <a:ea typeface="Roboto" panose="02000000000000000000" pitchFamily="2" charset="0"/>
                <a:cs typeface="Calibri"/>
              </a:rPr>
              <a:t> </a:t>
            </a:r>
            <a:r>
              <a:rPr lang="en-US" sz="1100" dirty="0" err="1">
                <a:solidFill>
                  <a:schemeClr val="bg1">
                    <a:lumMod val="65000"/>
                  </a:schemeClr>
                </a:solidFill>
                <a:ea typeface="Roboto" panose="02000000000000000000" pitchFamily="2" charset="0"/>
                <a:cs typeface="Calibri"/>
              </a:rPr>
              <a:t>mollis</a:t>
            </a:r>
            <a:r>
              <a:rPr lang="en-US" sz="1100" dirty="0">
                <a:solidFill>
                  <a:schemeClr val="bg1">
                    <a:lumMod val="65000"/>
                  </a:schemeClr>
                </a:solidFill>
                <a:ea typeface="Roboto" panose="02000000000000000000" pitchFamily="2" charset="0"/>
                <a:cs typeface="Calibri"/>
              </a:rPr>
              <a:t> sed.</a:t>
            </a:r>
          </a:p>
        </p:txBody>
      </p:sp>
    </p:spTree>
    <p:extLst>
      <p:ext uri="{BB962C8B-B14F-4D97-AF65-F5344CB8AC3E}">
        <p14:creationId xmlns:p14="http://schemas.microsoft.com/office/powerpoint/2010/main" val="266715105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1" fill="hold" grpId="0" nodeType="withEffect">
                                  <p:stCondLst>
                                    <p:cond delay="1500"/>
                                  </p:stCondLst>
                                  <p:childTnLst>
                                    <p:set>
                                      <p:cBhvr>
                                        <p:cTn id="12" dur="1" fill="hold">
                                          <p:stCondLst>
                                            <p:cond delay="0"/>
                                          </p:stCondLst>
                                        </p:cTn>
                                        <p:tgtEl>
                                          <p:spTgt spid="5"/>
                                        </p:tgtEl>
                                        <p:attrNameLst>
                                          <p:attrName>style.visibility</p:attrName>
                                        </p:attrNameLst>
                                      </p:cBhvr>
                                      <p:to>
                                        <p:strVal val="visible"/>
                                      </p:to>
                                    </p:set>
                                    <p:animEffect transition="in" filter="wipe(up)">
                                      <p:cBhvr>
                                        <p:cTn id="13"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Content Placeholder 2"/>
          <p:cNvSpPr txBox="1">
            <a:spLocks/>
          </p:cNvSpPr>
          <p:nvPr/>
        </p:nvSpPr>
        <p:spPr>
          <a:xfrm>
            <a:off x="2977107" y="3429000"/>
            <a:ext cx="6237784"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3200" b="1" dirty="0" smtClean="0">
                <a:solidFill>
                  <a:schemeClr val="bg1"/>
                </a:solidFill>
                <a:ea typeface="Roboto" panose="02000000000000000000" pitchFamily="2" charset="0"/>
              </a:rPr>
              <a:t>TIME TO BREAK</a:t>
            </a:r>
          </a:p>
          <a:p>
            <a:pPr marL="0" indent="0" algn="ctr">
              <a:buNone/>
            </a:pPr>
            <a:r>
              <a:rPr lang="id-ID" sz="1400" dirty="0" smtClean="0">
                <a:solidFill>
                  <a:schemeClr val="bg1">
                    <a:lumMod val="95000"/>
                  </a:schemeClr>
                </a:solidFill>
                <a:ea typeface="Roboto" panose="02000000000000000000" pitchFamily="2" charset="0"/>
              </a:rPr>
              <a:t>( Coffee Break 00 pm – 01 pm )</a:t>
            </a:r>
            <a:endParaRPr lang="en-US" sz="1400" dirty="0">
              <a:solidFill>
                <a:schemeClr val="bg1">
                  <a:lumMod val="95000"/>
                </a:schemeClr>
              </a:solidFill>
              <a:ea typeface="Roboto" panose="02000000000000000000" pitchFamily="2" charset="0"/>
            </a:endParaRPr>
          </a:p>
        </p:txBody>
      </p:sp>
      <p:grpSp>
        <p:nvGrpSpPr>
          <p:cNvPr id="13" name="Group 12"/>
          <p:cNvGrpSpPr/>
          <p:nvPr/>
        </p:nvGrpSpPr>
        <p:grpSpPr>
          <a:xfrm>
            <a:off x="5997524" y="4571522"/>
            <a:ext cx="216000" cy="2295454"/>
            <a:chOff x="5997524" y="4571522"/>
            <a:chExt cx="216000" cy="2295454"/>
          </a:xfrm>
        </p:grpSpPr>
        <p:cxnSp>
          <p:nvCxnSpPr>
            <p:cNvPr id="8" name="Straight Connector 7"/>
            <p:cNvCxnSpPr/>
            <p:nvPr/>
          </p:nvCxnSpPr>
          <p:spPr>
            <a:xfrm>
              <a:off x="6097936" y="4706976"/>
              <a:ext cx="0" cy="2160000"/>
            </a:xfrm>
            <a:prstGeom prst="line">
              <a:avLst/>
            </a:prstGeom>
            <a:ln w="25400" cmpd="sng">
              <a:solidFill>
                <a:schemeClr val="bg1"/>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5997524" y="4571522"/>
              <a:ext cx="216000" cy="212400"/>
              <a:chOff x="9702774" y="956603"/>
              <a:chExt cx="216000" cy="212400"/>
            </a:xfrm>
          </p:grpSpPr>
          <p:sp>
            <p:nvSpPr>
              <p:cNvPr id="10" name="Oval 9"/>
              <p:cNvSpPr/>
              <p:nvPr/>
            </p:nvSpPr>
            <p:spPr>
              <a:xfrm>
                <a:off x="9702774" y="956603"/>
                <a:ext cx="216000" cy="2124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Oval 8"/>
              <p:cNvSpPr/>
              <p:nvPr/>
            </p:nvSpPr>
            <p:spPr>
              <a:xfrm>
                <a:off x="9738774" y="992603"/>
                <a:ext cx="144000" cy="1440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14" name="Group 13"/>
          <p:cNvGrpSpPr>
            <a:grpSpLocks noChangeAspect="1"/>
          </p:cNvGrpSpPr>
          <p:nvPr/>
        </p:nvGrpSpPr>
        <p:grpSpPr>
          <a:xfrm>
            <a:off x="5426179" y="1995861"/>
            <a:ext cx="1030145" cy="1336500"/>
            <a:chOff x="2374900" y="37324"/>
            <a:chExt cx="3589338" cy="4827587"/>
          </a:xfrm>
          <a:solidFill>
            <a:schemeClr val="bg1"/>
          </a:solidFill>
        </p:grpSpPr>
        <p:sp>
          <p:nvSpPr>
            <p:cNvPr id="15" name="Freeform 1"/>
            <p:cNvSpPr>
              <a:spLocks noChangeArrowheads="1"/>
            </p:cNvSpPr>
            <p:nvPr/>
          </p:nvSpPr>
          <p:spPr bwMode="auto">
            <a:xfrm>
              <a:off x="4343400" y="37324"/>
              <a:ext cx="608013" cy="1552575"/>
            </a:xfrm>
            <a:custGeom>
              <a:avLst/>
              <a:gdLst>
                <a:gd name="T0" fmla="*/ 656 w 1688"/>
                <a:gd name="T1" fmla="*/ 4188 h 4314"/>
                <a:gd name="T2" fmla="*/ 656 w 1688"/>
                <a:gd name="T3" fmla="*/ 4188 h 4314"/>
                <a:gd name="T4" fmla="*/ 1250 w 1688"/>
                <a:gd name="T5" fmla="*/ 3625 h 4314"/>
                <a:gd name="T6" fmla="*/ 1562 w 1688"/>
                <a:gd name="T7" fmla="*/ 2500 h 4314"/>
                <a:gd name="T8" fmla="*/ 906 w 1688"/>
                <a:gd name="T9" fmla="*/ 1532 h 4314"/>
                <a:gd name="T10" fmla="*/ 500 w 1688"/>
                <a:gd name="T11" fmla="*/ 719 h 4314"/>
                <a:gd name="T12" fmla="*/ 625 w 1688"/>
                <a:gd name="T13" fmla="*/ 0 h 4314"/>
                <a:gd name="T14" fmla="*/ 94 w 1688"/>
                <a:gd name="T15" fmla="*/ 907 h 4314"/>
                <a:gd name="T16" fmla="*/ 281 w 1688"/>
                <a:gd name="T17" fmla="*/ 1969 h 4314"/>
                <a:gd name="T18" fmla="*/ 750 w 1688"/>
                <a:gd name="T19" fmla="*/ 3250 h 4314"/>
                <a:gd name="T20" fmla="*/ 500 w 1688"/>
                <a:gd name="T21" fmla="*/ 4313 h 4314"/>
                <a:gd name="T22" fmla="*/ 656 w 1688"/>
                <a:gd name="T23" fmla="*/ 4188 h 4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88" h="4314">
                  <a:moveTo>
                    <a:pt x="656" y="4188"/>
                  </a:moveTo>
                  <a:lnTo>
                    <a:pt x="656" y="4188"/>
                  </a:lnTo>
                  <a:cubicBezTo>
                    <a:pt x="656" y="4188"/>
                    <a:pt x="1062" y="3875"/>
                    <a:pt x="1250" y="3625"/>
                  </a:cubicBezTo>
                  <a:cubicBezTo>
                    <a:pt x="1437" y="3375"/>
                    <a:pt x="1687" y="2938"/>
                    <a:pt x="1562" y="2500"/>
                  </a:cubicBezTo>
                  <a:cubicBezTo>
                    <a:pt x="1437" y="2063"/>
                    <a:pt x="1125" y="1813"/>
                    <a:pt x="906" y="1532"/>
                  </a:cubicBezTo>
                  <a:cubicBezTo>
                    <a:pt x="656" y="1250"/>
                    <a:pt x="531" y="1094"/>
                    <a:pt x="500" y="719"/>
                  </a:cubicBezTo>
                  <a:cubicBezTo>
                    <a:pt x="469" y="375"/>
                    <a:pt x="625" y="0"/>
                    <a:pt x="625" y="0"/>
                  </a:cubicBezTo>
                  <a:cubicBezTo>
                    <a:pt x="625" y="0"/>
                    <a:pt x="219" y="469"/>
                    <a:pt x="94" y="907"/>
                  </a:cubicBezTo>
                  <a:cubicBezTo>
                    <a:pt x="0" y="1344"/>
                    <a:pt x="94" y="1750"/>
                    <a:pt x="281" y="1969"/>
                  </a:cubicBezTo>
                  <a:cubicBezTo>
                    <a:pt x="469" y="2188"/>
                    <a:pt x="875" y="2594"/>
                    <a:pt x="750" y="3250"/>
                  </a:cubicBezTo>
                  <a:cubicBezTo>
                    <a:pt x="625" y="3938"/>
                    <a:pt x="500" y="4313"/>
                    <a:pt x="500" y="4313"/>
                  </a:cubicBezTo>
                  <a:lnTo>
                    <a:pt x="656" y="418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 name="Freeform 2"/>
            <p:cNvSpPr>
              <a:spLocks noChangeArrowheads="1"/>
            </p:cNvSpPr>
            <p:nvPr/>
          </p:nvSpPr>
          <p:spPr bwMode="auto">
            <a:xfrm>
              <a:off x="3838575" y="543736"/>
              <a:ext cx="382588" cy="1081088"/>
            </a:xfrm>
            <a:custGeom>
              <a:avLst/>
              <a:gdLst>
                <a:gd name="T0" fmla="*/ 250 w 1063"/>
                <a:gd name="T1" fmla="*/ 0 h 3001"/>
                <a:gd name="T2" fmla="*/ 250 w 1063"/>
                <a:gd name="T3" fmla="*/ 0 h 3001"/>
                <a:gd name="T4" fmla="*/ 343 w 1063"/>
                <a:gd name="T5" fmla="*/ 531 h 3001"/>
                <a:gd name="T6" fmla="*/ 968 w 1063"/>
                <a:gd name="T7" fmla="*/ 1593 h 3001"/>
                <a:gd name="T8" fmla="*/ 625 w 1063"/>
                <a:gd name="T9" fmla="*/ 2812 h 3001"/>
                <a:gd name="T10" fmla="*/ 562 w 1063"/>
                <a:gd name="T11" fmla="*/ 3000 h 3001"/>
                <a:gd name="T12" fmla="*/ 500 w 1063"/>
                <a:gd name="T13" fmla="*/ 2531 h 3001"/>
                <a:gd name="T14" fmla="*/ 406 w 1063"/>
                <a:gd name="T15" fmla="*/ 1500 h 3001"/>
                <a:gd name="T16" fmla="*/ 0 w 1063"/>
                <a:gd name="T17" fmla="*/ 593 h 3001"/>
                <a:gd name="T18" fmla="*/ 250 w 1063"/>
                <a:gd name="T19" fmla="*/ 0 h 3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3" h="3001">
                  <a:moveTo>
                    <a:pt x="250" y="0"/>
                  </a:moveTo>
                  <a:lnTo>
                    <a:pt x="250" y="0"/>
                  </a:lnTo>
                  <a:cubicBezTo>
                    <a:pt x="250" y="0"/>
                    <a:pt x="250" y="343"/>
                    <a:pt x="343" y="531"/>
                  </a:cubicBezTo>
                  <a:cubicBezTo>
                    <a:pt x="468" y="843"/>
                    <a:pt x="906" y="1187"/>
                    <a:pt x="968" y="1593"/>
                  </a:cubicBezTo>
                  <a:cubicBezTo>
                    <a:pt x="1062" y="2250"/>
                    <a:pt x="718" y="2468"/>
                    <a:pt x="625" y="2812"/>
                  </a:cubicBezTo>
                  <a:cubicBezTo>
                    <a:pt x="562" y="3000"/>
                    <a:pt x="562" y="3000"/>
                    <a:pt x="562" y="3000"/>
                  </a:cubicBezTo>
                  <a:cubicBezTo>
                    <a:pt x="562" y="3000"/>
                    <a:pt x="437" y="2750"/>
                    <a:pt x="500" y="2531"/>
                  </a:cubicBezTo>
                  <a:cubicBezTo>
                    <a:pt x="562" y="2281"/>
                    <a:pt x="656" y="1843"/>
                    <a:pt x="406" y="1500"/>
                  </a:cubicBezTo>
                  <a:cubicBezTo>
                    <a:pt x="156" y="1156"/>
                    <a:pt x="31" y="875"/>
                    <a:pt x="0" y="593"/>
                  </a:cubicBezTo>
                  <a:cubicBezTo>
                    <a:pt x="0" y="281"/>
                    <a:pt x="250" y="0"/>
                    <a:pt x="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 name="Freeform 3"/>
            <p:cNvSpPr>
              <a:spLocks noChangeArrowheads="1"/>
            </p:cNvSpPr>
            <p:nvPr/>
          </p:nvSpPr>
          <p:spPr bwMode="auto">
            <a:xfrm>
              <a:off x="5086350" y="600886"/>
              <a:ext cx="382588" cy="1081088"/>
            </a:xfrm>
            <a:custGeom>
              <a:avLst/>
              <a:gdLst>
                <a:gd name="T0" fmla="*/ 250 w 1064"/>
                <a:gd name="T1" fmla="*/ 0 h 3001"/>
                <a:gd name="T2" fmla="*/ 250 w 1064"/>
                <a:gd name="T3" fmla="*/ 0 h 3001"/>
                <a:gd name="T4" fmla="*/ 344 w 1064"/>
                <a:gd name="T5" fmla="*/ 531 h 3001"/>
                <a:gd name="T6" fmla="*/ 969 w 1064"/>
                <a:gd name="T7" fmla="*/ 1594 h 3001"/>
                <a:gd name="T8" fmla="*/ 625 w 1064"/>
                <a:gd name="T9" fmla="*/ 2812 h 3001"/>
                <a:gd name="T10" fmla="*/ 563 w 1064"/>
                <a:gd name="T11" fmla="*/ 3000 h 3001"/>
                <a:gd name="T12" fmla="*/ 500 w 1064"/>
                <a:gd name="T13" fmla="*/ 2531 h 3001"/>
                <a:gd name="T14" fmla="*/ 407 w 1064"/>
                <a:gd name="T15" fmla="*/ 1500 h 3001"/>
                <a:gd name="T16" fmla="*/ 0 w 1064"/>
                <a:gd name="T17" fmla="*/ 594 h 3001"/>
                <a:gd name="T18" fmla="*/ 250 w 1064"/>
                <a:gd name="T19" fmla="*/ 0 h 3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4" h="3001">
                  <a:moveTo>
                    <a:pt x="250" y="0"/>
                  </a:moveTo>
                  <a:lnTo>
                    <a:pt x="250" y="0"/>
                  </a:lnTo>
                  <a:cubicBezTo>
                    <a:pt x="250" y="0"/>
                    <a:pt x="250" y="344"/>
                    <a:pt x="344" y="531"/>
                  </a:cubicBezTo>
                  <a:cubicBezTo>
                    <a:pt x="469" y="844"/>
                    <a:pt x="907" y="1187"/>
                    <a:pt x="969" y="1594"/>
                  </a:cubicBezTo>
                  <a:cubicBezTo>
                    <a:pt x="1063" y="2250"/>
                    <a:pt x="719" y="2469"/>
                    <a:pt x="625" y="2812"/>
                  </a:cubicBezTo>
                  <a:cubicBezTo>
                    <a:pt x="563" y="3000"/>
                    <a:pt x="563" y="3000"/>
                    <a:pt x="563" y="3000"/>
                  </a:cubicBezTo>
                  <a:cubicBezTo>
                    <a:pt x="563" y="3000"/>
                    <a:pt x="438" y="2750"/>
                    <a:pt x="500" y="2531"/>
                  </a:cubicBezTo>
                  <a:cubicBezTo>
                    <a:pt x="563" y="2281"/>
                    <a:pt x="657" y="1844"/>
                    <a:pt x="407" y="1500"/>
                  </a:cubicBezTo>
                  <a:cubicBezTo>
                    <a:pt x="157" y="1156"/>
                    <a:pt x="0" y="875"/>
                    <a:pt x="0" y="594"/>
                  </a:cubicBezTo>
                  <a:cubicBezTo>
                    <a:pt x="0" y="281"/>
                    <a:pt x="250" y="0"/>
                    <a:pt x="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 name="Freeform 4"/>
            <p:cNvSpPr>
              <a:spLocks noChangeArrowheads="1"/>
            </p:cNvSpPr>
            <p:nvPr/>
          </p:nvSpPr>
          <p:spPr bwMode="auto">
            <a:xfrm>
              <a:off x="2374900" y="1793099"/>
              <a:ext cx="3589338" cy="3071812"/>
            </a:xfrm>
            <a:custGeom>
              <a:avLst/>
              <a:gdLst>
                <a:gd name="T0" fmla="*/ 9874 w 9969"/>
                <a:gd name="T1" fmla="*/ 969 h 8532"/>
                <a:gd name="T2" fmla="*/ 9874 w 9969"/>
                <a:gd name="T3" fmla="*/ 969 h 8532"/>
                <a:gd name="T4" fmla="*/ 6280 w 9969"/>
                <a:gd name="T5" fmla="*/ 125 h 8532"/>
                <a:gd name="T6" fmla="*/ 2719 w 9969"/>
                <a:gd name="T7" fmla="*/ 969 h 8532"/>
                <a:gd name="T8" fmla="*/ 2656 w 9969"/>
                <a:gd name="T9" fmla="*/ 1750 h 8532"/>
                <a:gd name="T10" fmla="*/ 938 w 9969"/>
                <a:gd name="T11" fmla="*/ 1843 h 8532"/>
                <a:gd name="T12" fmla="*/ 2875 w 9969"/>
                <a:gd name="T13" fmla="*/ 5187 h 8532"/>
                <a:gd name="T14" fmla="*/ 3750 w 9969"/>
                <a:gd name="T15" fmla="*/ 7218 h 8532"/>
                <a:gd name="T16" fmla="*/ 3969 w 9969"/>
                <a:gd name="T17" fmla="*/ 8062 h 8532"/>
                <a:gd name="T18" fmla="*/ 5687 w 9969"/>
                <a:gd name="T19" fmla="*/ 8499 h 8532"/>
                <a:gd name="T20" fmla="*/ 6030 w 9969"/>
                <a:gd name="T21" fmla="*/ 8531 h 8532"/>
                <a:gd name="T22" fmla="*/ 6280 w 9969"/>
                <a:gd name="T23" fmla="*/ 8531 h 8532"/>
                <a:gd name="T24" fmla="*/ 6530 w 9969"/>
                <a:gd name="T25" fmla="*/ 8531 h 8532"/>
                <a:gd name="T26" fmla="*/ 6905 w 9969"/>
                <a:gd name="T27" fmla="*/ 8499 h 8532"/>
                <a:gd name="T28" fmla="*/ 8593 w 9969"/>
                <a:gd name="T29" fmla="*/ 8062 h 8532"/>
                <a:gd name="T30" fmla="*/ 8843 w 9969"/>
                <a:gd name="T31" fmla="*/ 7218 h 8532"/>
                <a:gd name="T32" fmla="*/ 9937 w 9969"/>
                <a:gd name="T33" fmla="*/ 3749 h 8532"/>
                <a:gd name="T34" fmla="*/ 9968 w 9969"/>
                <a:gd name="T35" fmla="*/ 2781 h 8532"/>
                <a:gd name="T36" fmla="*/ 9874 w 9969"/>
                <a:gd name="T37" fmla="*/ 969 h 8532"/>
                <a:gd name="T38" fmla="*/ 2563 w 9969"/>
                <a:gd name="T39" fmla="*/ 4468 h 8532"/>
                <a:gd name="T40" fmla="*/ 2563 w 9969"/>
                <a:gd name="T41" fmla="*/ 4468 h 8532"/>
                <a:gd name="T42" fmla="*/ 1375 w 9969"/>
                <a:gd name="T43" fmla="*/ 2718 h 8532"/>
                <a:gd name="T44" fmla="*/ 2625 w 9969"/>
                <a:gd name="T45" fmla="*/ 2406 h 8532"/>
                <a:gd name="T46" fmla="*/ 2625 w 9969"/>
                <a:gd name="T47" fmla="*/ 2781 h 8532"/>
                <a:gd name="T48" fmla="*/ 2656 w 9969"/>
                <a:gd name="T49" fmla="*/ 3749 h 8532"/>
                <a:gd name="T50" fmla="*/ 2719 w 9969"/>
                <a:gd name="T51" fmla="*/ 4374 h 8532"/>
                <a:gd name="T52" fmla="*/ 2563 w 9969"/>
                <a:gd name="T53" fmla="*/ 4468 h 8532"/>
                <a:gd name="T54" fmla="*/ 4156 w 9969"/>
                <a:gd name="T55" fmla="*/ 5749 h 8532"/>
                <a:gd name="T56" fmla="*/ 4156 w 9969"/>
                <a:gd name="T57" fmla="*/ 5749 h 8532"/>
                <a:gd name="T58" fmla="*/ 4719 w 9969"/>
                <a:gd name="T59" fmla="*/ 3249 h 8532"/>
                <a:gd name="T60" fmla="*/ 7249 w 9969"/>
                <a:gd name="T61" fmla="*/ 2124 h 8532"/>
                <a:gd name="T62" fmla="*/ 7249 w 9969"/>
                <a:gd name="T63" fmla="*/ 2562 h 8532"/>
                <a:gd name="T64" fmla="*/ 6937 w 9969"/>
                <a:gd name="T65" fmla="*/ 3156 h 8532"/>
                <a:gd name="T66" fmla="*/ 6405 w 9969"/>
                <a:gd name="T67" fmla="*/ 3843 h 8532"/>
                <a:gd name="T68" fmla="*/ 5687 w 9969"/>
                <a:gd name="T69" fmla="*/ 4593 h 8532"/>
                <a:gd name="T70" fmla="*/ 5343 w 9969"/>
                <a:gd name="T71" fmla="*/ 4499 h 8532"/>
                <a:gd name="T72" fmla="*/ 5624 w 9969"/>
                <a:gd name="T73" fmla="*/ 4906 h 8532"/>
                <a:gd name="T74" fmla="*/ 5468 w 9969"/>
                <a:gd name="T75" fmla="*/ 5218 h 8532"/>
                <a:gd name="T76" fmla="*/ 4750 w 9969"/>
                <a:gd name="T77" fmla="*/ 5843 h 8532"/>
                <a:gd name="T78" fmla="*/ 4156 w 9969"/>
                <a:gd name="T79" fmla="*/ 5749 h 8532"/>
                <a:gd name="T80" fmla="*/ 7562 w 9969"/>
                <a:gd name="T81" fmla="*/ 5468 h 8532"/>
                <a:gd name="T82" fmla="*/ 7562 w 9969"/>
                <a:gd name="T83" fmla="*/ 5468 h 8532"/>
                <a:gd name="T84" fmla="*/ 4781 w 9969"/>
                <a:gd name="T85" fmla="*/ 6499 h 8532"/>
                <a:gd name="T86" fmla="*/ 4938 w 9969"/>
                <a:gd name="T87" fmla="*/ 6093 h 8532"/>
                <a:gd name="T88" fmla="*/ 5749 w 9969"/>
                <a:gd name="T89" fmla="*/ 5312 h 8532"/>
                <a:gd name="T90" fmla="*/ 6312 w 9969"/>
                <a:gd name="T91" fmla="*/ 5187 h 8532"/>
                <a:gd name="T92" fmla="*/ 6218 w 9969"/>
                <a:gd name="T93" fmla="*/ 4624 h 8532"/>
                <a:gd name="T94" fmla="*/ 6999 w 9969"/>
                <a:gd name="T95" fmla="*/ 3749 h 8532"/>
                <a:gd name="T96" fmla="*/ 7405 w 9969"/>
                <a:gd name="T97" fmla="*/ 2905 h 8532"/>
                <a:gd name="T98" fmla="*/ 7968 w 9969"/>
                <a:gd name="T99" fmla="*/ 2624 h 8532"/>
                <a:gd name="T100" fmla="*/ 7562 w 9969"/>
                <a:gd name="T101" fmla="*/ 5468 h 8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969" h="8532">
                  <a:moveTo>
                    <a:pt x="9874" y="969"/>
                  </a:moveTo>
                  <a:lnTo>
                    <a:pt x="9874" y="969"/>
                  </a:lnTo>
                  <a:cubicBezTo>
                    <a:pt x="9874" y="969"/>
                    <a:pt x="8624" y="0"/>
                    <a:pt x="6280" y="125"/>
                  </a:cubicBezTo>
                  <a:cubicBezTo>
                    <a:pt x="3969" y="0"/>
                    <a:pt x="2719" y="969"/>
                    <a:pt x="2719" y="969"/>
                  </a:cubicBezTo>
                  <a:cubicBezTo>
                    <a:pt x="2688" y="1250"/>
                    <a:pt x="2656" y="1500"/>
                    <a:pt x="2656" y="1750"/>
                  </a:cubicBezTo>
                  <a:cubicBezTo>
                    <a:pt x="2375" y="1532"/>
                    <a:pt x="1625" y="1063"/>
                    <a:pt x="938" y="1843"/>
                  </a:cubicBezTo>
                  <a:cubicBezTo>
                    <a:pt x="0" y="2812"/>
                    <a:pt x="2094" y="5499"/>
                    <a:pt x="2875" y="5187"/>
                  </a:cubicBezTo>
                  <a:cubicBezTo>
                    <a:pt x="3094" y="6281"/>
                    <a:pt x="3469" y="6906"/>
                    <a:pt x="3750" y="7218"/>
                  </a:cubicBezTo>
                  <a:cubicBezTo>
                    <a:pt x="3750" y="7218"/>
                    <a:pt x="4031" y="7937"/>
                    <a:pt x="3969" y="8062"/>
                  </a:cubicBezTo>
                  <a:cubicBezTo>
                    <a:pt x="3969" y="8062"/>
                    <a:pt x="4188" y="8406"/>
                    <a:pt x="5687" y="8499"/>
                  </a:cubicBezTo>
                  <a:cubicBezTo>
                    <a:pt x="5780" y="8531"/>
                    <a:pt x="5905" y="8531"/>
                    <a:pt x="6030" y="8531"/>
                  </a:cubicBezTo>
                  <a:cubicBezTo>
                    <a:pt x="6124" y="8531"/>
                    <a:pt x="6218" y="8531"/>
                    <a:pt x="6280" y="8531"/>
                  </a:cubicBezTo>
                  <a:cubicBezTo>
                    <a:pt x="6374" y="8531"/>
                    <a:pt x="6437" y="8531"/>
                    <a:pt x="6530" y="8531"/>
                  </a:cubicBezTo>
                  <a:cubicBezTo>
                    <a:pt x="6687" y="8531"/>
                    <a:pt x="6812" y="8531"/>
                    <a:pt x="6905" y="8499"/>
                  </a:cubicBezTo>
                  <a:cubicBezTo>
                    <a:pt x="8374" y="8406"/>
                    <a:pt x="8593" y="8062"/>
                    <a:pt x="8593" y="8062"/>
                  </a:cubicBezTo>
                  <a:cubicBezTo>
                    <a:pt x="8562" y="7937"/>
                    <a:pt x="8843" y="7218"/>
                    <a:pt x="8843" y="7218"/>
                  </a:cubicBezTo>
                  <a:cubicBezTo>
                    <a:pt x="9218" y="6781"/>
                    <a:pt x="9780" y="5781"/>
                    <a:pt x="9937" y="3749"/>
                  </a:cubicBezTo>
                  <a:cubicBezTo>
                    <a:pt x="9937" y="3406"/>
                    <a:pt x="9968" y="3093"/>
                    <a:pt x="9968" y="2781"/>
                  </a:cubicBezTo>
                  <a:cubicBezTo>
                    <a:pt x="9968" y="2249"/>
                    <a:pt x="9937" y="1657"/>
                    <a:pt x="9874" y="969"/>
                  </a:cubicBezTo>
                  <a:close/>
                  <a:moveTo>
                    <a:pt x="2563" y="4468"/>
                  </a:moveTo>
                  <a:lnTo>
                    <a:pt x="2563" y="4468"/>
                  </a:lnTo>
                  <a:cubicBezTo>
                    <a:pt x="2563" y="4468"/>
                    <a:pt x="1437" y="3656"/>
                    <a:pt x="1375" y="2718"/>
                  </a:cubicBezTo>
                  <a:cubicBezTo>
                    <a:pt x="1281" y="1813"/>
                    <a:pt x="2188" y="1937"/>
                    <a:pt x="2625" y="2406"/>
                  </a:cubicBezTo>
                  <a:cubicBezTo>
                    <a:pt x="2625" y="2531"/>
                    <a:pt x="2625" y="2656"/>
                    <a:pt x="2625" y="2781"/>
                  </a:cubicBezTo>
                  <a:cubicBezTo>
                    <a:pt x="2625" y="3093"/>
                    <a:pt x="2625" y="3406"/>
                    <a:pt x="2656" y="3749"/>
                  </a:cubicBezTo>
                  <a:cubicBezTo>
                    <a:pt x="2688" y="3968"/>
                    <a:pt x="2688" y="4187"/>
                    <a:pt x="2719" y="4374"/>
                  </a:cubicBezTo>
                  <a:cubicBezTo>
                    <a:pt x="2688" y="4374"/>
                    <a:pt x="2625" y="4406"/>
                    <a:pt x="2563" y="4468"/>
                  </a:cubicBezTo>
                  <a:close/>
                  <a:moveTo>
                    <a:pt x="4156" y="5749"/>
                  </a:moveTo>
                  <a:lnTo>
                    <a:pt x="4156" y="5749"/>
                  </a:lnTo>
                  <a:cubicBezTo>
                    <a:pt x="3875" y="5031"/>
                    <a:pt x="4094" y="4062"/>
                    <a:pt x="4719" y="3249"/>
                  </a:cubicBezTo>
                  <a:cubicBezTo>
                    <a:pt x="5437" y="2343"/>
                    <a:pt x="6468" y="1906"/>
                    <a:pt x="7249" y="2124"/>
                  </a:cubicBezTo>
                  <a:cubicBezTo>
                    <a:pt x="7249" y="2156"/>
                    <a:pt x="7530" y="2280"/>
                    <a:pt x="7249" y="2562"/>
                  </a:cubicBezTo>
                  <a:cubicBezTo>
                    <a:pt x="7124" y="2718"/>
                    <a:pt x="6999" y="2999"/>
                    <a:pt x="6937" y="3156"/>
                  </a:cubicBezTo>
                  <a:cubicBezTo>
                    <a:pt x="6843" y="3343"/>
                    <a:pt x="6687" y="3531"/>
                    <a:pt x="6405" y="3843"/>
                  </a:cubicBezTo>
                  <a:cubicBezTo>
                    <a:pt x="6124" y="4124"/>
                    <a:pt x="5874" y="4593"/>
                    <a:pt x="5687" y="4593"/>
                  </a:cubicBezTo>
                  <a:cubicBezTo>
                    <a:pt x="5530" y="4593"/>
                    <a:pt x="5343" y="4499"/>
                    <a:pt x="5343" y="4499"/>
                  </a:cubicBezTo>
                  <a:cubicBezTo>
                    <a:pt x="5343" y="4499"/>
                    <a:pt x="5687" y="4812"/>
                    <a:pt x="5624" y="4906"/>
                  </a:cubicBezTo>
                  <a:cubicBezTo>
                    <a:pt x="5562" y="4968"/>
                    <a:pt x="5562" y="5062"/>
                    <a:pt x="5468" y="5218"/>
                  </a:cubicBezTo>
                  <a:cubicBezTo>
                    <a:pt x="5374" y="5374"/>
                    <a:pt x="4938" y="5781"/>
                    <a:pt x="4750" y="5843"/>
                  </a:cubicBezTo>
                  <a:cubicBezTo>
                    <a:pt x="4531" y="5937"/>
                    <a:pt x="4313" y="6031"/>
                    <a:pt x="4156" y="5749"/>
                  </a:cubicBezTo>
                  <a:close/>
                  <a:moveTo>
                    <a:pt x="7562" y="5468"/>
                  </a:moveTo>
                  <a:lnTo>
                    <a:pt x="7562" y="5468"/>
                  </a:lnTo>
                  <a:cubicBezTo>
                    <a:pt x="6780" y="6468"/>
                    <a:pt x="5593" y="6906"/>
                    <a:pt x="4781" y="6499"/>
                  </a:cubicBezTo>
                  <a:cubicBezTo>
                    <a:pt x="4781" y="6406"/>
                    <a:pt x="4625" y="6281"/>
                    <a:pt x="4938" y="6093"/>
                  </a:cubicBezTo>
                  <a:cubicBezTo>
                    <a:pt x="5094" y="5999"/>
                    <a:pt x="5624" y="5656"/>
                    <a:pt x="5749" y="5312"/>
                  </a:cubicBezTo>
                  <a:cubicBezTo>
                    <a:pt x="5874" y="4968"/>
                    <a:pt x="6312" y="5187"/>
                    <a:pt x="6312" y="5187"/>
                  </a:cubicBezTo>
                  <a:cubicBezTo>
                    <a:pt x="6312" y="5187"/>
                    <a:pt x="6030" y="4937"/>
                    <a:pt x="6218" y="4624"/>
                  </a:cubicBezTo>
                  <a:cubicBezTo>
                    <a:pt x="6405" y="4312"/>
                    <a:pt x="6655" y="4031"/>
                    <a:pt x="6999" y="3749"/>
                  </a:cubicBezTo>
                  <a:cubicBezTo>
                    <a:pt x="7343" y="3468"/>
                    <a:pt x="7312" y="3124"/>
                    <a:pt x="7405" y="2905"/>
                  </a:cubicBezTo>
                  <a:cubicBezTo>
                    <a:pt x="7499" y="2656"/>
                    <a:pt x="7843" y="2468"/>
                    <a:pt x="7968" y="2624"/>
                  </a:cubicBezTo>
                  <a:cubicBezTo>
                    <a:pt x="8468" y="3312"/>
                    <a:pt x="8312" y="4499"/>
                    <a:pt x="7562" y="5468"/>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222000782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arn(outVertical)">
                                      <p:cBhvr>
                                        <p:cTn id="7" dur="1000"/>
                                        <p:tgtEl>
                                          <p:spTgt spid="7"/>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wipe(up)">
                                      <p:cBhvr>
                                        <p:cTn id="11" dur="1000"/>
                                        <p:tgtEl>
                                          <p:spTgt spid="13"/>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Rectangle 5"/>
          <p:cNvSpPr/>
          <p:nvPr/>
        </p:nvSpPr>
        <p:spPr>
          <a:xfrm>
            <a:off x="0" y="-1"/>
            <a:ext cx="12192000" cy="7082971"/>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p:cNvSpPr/>
          <p:nvPr/>
        </p:nvSpPr>
        <p:spPr>
          <a:xfrm>
            <a:off x="4251789" y="1644483"/>
            <a:ext cx="3960000" cy="3960000"/>
          </a:xfrm>
          <a:prstGeom prst="ellipse">
            <a:avLst/>
          </a:prstGeom>
          <a:solidFill>
            <a:schemeClr val="bg1">
              <a:lumMod val="5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Oval 6"/>
          <p:cNvSpPr/>
          <p:nvPr/>
        </p:nvSpPr>
        <p:spPr>
          <a:xfrm>
            <a:off x="4431789" y="1824483"/>
            <a:ext cx="3600000" cy="3600000"/>
          </a:xfrm>
          <a:prstGeom prst="ellipse">
            <a:avLst/>
          </a:prstGeom>
          <a:solidFill>
            <a:schemeClr val="tx1">
              <a:lumMod val="95000"/>
              <a:lumOff val="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TextBox 7"/>
          <p:cNvSpPr txBox="1"/>
          <p:nvPr/>
        </p:nvSpPr>
        <p:spPr>
          <a:xfrm>
            <a:off x="4693459" y="2689741"/>
            <a:ext cx="3076660" cy="1990733"/>
          </a:xfrm>
          <a:prstGeom prst="rect">
            <a:avLst/>
          </a:prstGeom>
          <a:noFill/>
        </p:spPr>
        <p:txBody>
          <a:bodyPr wrap="square" rIns="144000" bIns="36000" numCol="1" spcCol="360000" rtlCol="0">
            <a:spAutoFit/>
          </a:bodyPr>
          <a:lstStyle/>
          <a:p>
            <a:pPr algn="ctr"/>
            <a:r>
              <a:rPr lang="id-ID" sz="2400" b="1" dirty="0" smtClean="0">
                <a:solidFill>
                  <a:schemeClr val="accent4"/>
                </a:solidFill>
                <a:ea typeface="Roboto" panose="02000000000000000000" pitchFamily="2" charset="0"/>
              </a:rPr>
              <a:t>COOLING DOWN</a:t>
            </a:r>
          </a:p>
          <a:p>
            <a:pPr algn="ctr"/>
            <a:endParaRPr lang="en-US" sz="1200" dirty="0">
              <a:solidFill>
                <a:schemeClr val="bg1">
                  <a:lumMod val="65000"/>
                </a:schemeClr>
              </a:solidFill>
              <a:ea typeface="Roboto" panose="02000000000000000000" pitchFamily="2" charset="0"/>
            </a:endParaRPr>
          </a:p>
          <a:p>
            <a:pPr algn="ctr"/>
            <a:r>
              <a:rPr lang="en-US" sz="1100" dirty="0">
                <a:solidFill>
                  <a:schemeClr val="bg1">
                    <a:lumMod val="65000"/>
                  </a:schemeClr>
                </a:solidFill>
                <a:ea typeface="Roboto" panose="02000000000000000000" pitchFamily="2" charset="0"/>
              </a:rPr>
              <a:t>There 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a:t>
            </a:r>
            <a:r>
              <a:rPr lang="en-US" sz="1100" dirty="0" smtClean="0">
                <a:solidFill>
                  <a:schemeClr val="bg1">
                    <a:lumMod val="65000"/>
                  </a:schemeClr>
                </a:solidFill>
                <a:ea typeface="Roboto" panose="02000000000000000000" pitchFamily="2" charset="0"/>
              </a:rPr>
              <a:t>text</a:t>
            </a:r>
            <a:r>
              <a:rPr lang="id-ID" sz="1100" dirty="0" smtClean="0">
                <a:solidFill>
                  <a:schemeClr val="bg1">
                    <a:lumMod val="65000"/>
                  </a:schemeClr>
                </a:solidFill>
                <a:ea typeface="Roboto" panose="02000000000000000000" pitchFamily="2" charset="0"/>
              </a:rPr>
              <a:t>.</a:t>
            </a:r>
            <a:endParaRPr lang="id-ID" sz="1300" dirty="0" smtClean="0">
              <a:solidFill>
                <a:schemeClr val="bg1">
                  <a:lumMod val="75000"/>
                </a:schemeClr>
              </a:solidFill>
              <a:ea typeface="Roboto" panose="02000000000000000000" pitchFamily="2" charset="0"/>
            </a:endParaRPr>
          </a:p>
        </p:txBody>
      </p:sp>
    </p:spTree>
    <p:extLst>
      <p:ext uri="{BB962C8B-B14F-4D97-AF65-F5344CB8AC3E}">
        <p14:creationId xmlns:p14="http://schemas.microsoft.com/office/powerpoint/2010/main" val="184149463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with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barn(outVertical)">
                                      <p:cBhvr>
                                        <p:cTn id="7" dur="500"/>
                                        <p:tgtEl>
                                          <p:spTgt spid="6"/>
                                        </p:tgtEl>
                                      </p:cBhvr>
                                    </p:animEffect>
                                  </p:childTnLst>
                                </p:cTn>
                              </p:par>
                              <p:par>
                                <p:cTn id="8" presetID="53" presetClass="entr" presetSubtype="16" fill="hold" grpId="0" nodeType="withEffect">
                                  <p:stCondLst>
                                    <p:cond delay="1000"/>
                                  </p:stCondLst>
                                  <p:childTnLst>
                                    <p:set>
                                      <p:cBhvr>
                                        <p:cTn id="9" dur="1" fill="hold">
                                          <p:stCondLst>
                                            <p:cond delay="0"/>
                                          </p:stCondLst>
                                        </p:cTn>
                                        <p:tgtEl>
                                          <p:spTgt spid="7"/>
                                        </p:tgtEl>
                                        <p:attrNameLst>
                                          <p:attrName>style.visibility</p:attrName>
                                        </p:attrNameLst>
                                      </p:cBhvr>
                                      <p:to>
                                        <p:strVal val="visible"/>
                                      </p:to>
                                    </p:set>
                                    <p:anim calcmode="lin" valueType="num">
                                      <p:cBhvr>
                                        <p:cTn id="10" dur="1000" fill="hold"/>
                                        <p:tgtEl>
                                          <p:spTgt spid="7"/>
                                        </p:tgtEl>
                                        <p:attrNameLst>
                                          <p:attrName>ppt_w</p:attrName>
                                        </p:attrNameLst>
                                      </p:cBhvr>
                                      <p:tavLst>
                                        <p:tav tm="0">
                                          <p:val>
                                            <p:fltVal val="0"/>
                                          </p:val>
                                        </p:tav>
                                        <p:tav tm="100000">
                                          <p:val>
                                            <p:strVal val="#ppt_w"/>
                                          </p:val>
                                        </p:tav>
                                      </p:tavLst>
                                    </p:anim>
                                    <p:anim calcmode="lin" valueType="num">
                                      <p:cBhvr>
                                        <p:cTn id="11" dur="1000" fill="hold"/>
                                        <p:tgtEl>
                                          <p:spTgt spid="7"/>
                                        </p:tgtEl>
                                        <p:attrNameLst>
                                          <p:attrName>ppt_h</p:attrName>
                                        </p:attrNameLst>
                                      </p:cBhvr>
                                      <p:tavLst>
                                        <p:tav tm="0">
                                          <p:val>
                                            <p:fltVal val="0"/>
                                          </p:val>
                                        </p:tav>
                                        <p:tav tm="100000">
                                          <p:val>
                                            <p:strVal val="#ppt_h"/>
                                          </p:val>
                                        </p:tav>
                                      </p:tavLst>
                                    </p:anim>
                                    <p:animEffect transition="in" filter="fade">
                                      <p:cBhvr>
                                        <p:cTn id="12" dur="1000"/>
                                        <p:tgtEl>
                                          <p:spTgt spid="7"/>
                                        </p:tgtEl>
                                      </p:cBhvr>
                                    </p:animEffect>
                                  </p:childTnLst>
                                </p:cTn>
                              </p:par>
                            </p:childTnLst>
                          </p:cTn>
                        </p:par>
                        <p:par>
                          <p:cTn id="13" fill="hold">
                            <p:stCondLst>
                              <p:cond delay="2000"/>
                            </p:stCondLst>
                            <p:childTnLst>
                              <p:par>
                                <p:cTn id="14" presetID="14" presetClass="entr" presetSubtype="5"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randombar(vertical)">
                                      <p:cBhvr>
                                        <p:cTn id="16" dur="1500"/>
                                        <p:tgtEl>
                                          <p:spTgt spid="8"/>
                                        </p:tgtEl>
                                      </p:cBhvr>
                                    </p:animEffect>
                                  </p:childTnLst>
                                </p:cTn>
                              </p:par>
                              <p:par>
                                <p:cTn id="17" presetID="53" presetClass="entr" presetSubtype="16" fill="hold" grpId="0" nodeType="withEffect">
                                  <p:stCondLst>
                                    <p:cond delay="1000"/>
                                  </p:stCondLst>
                                  <p:childTnLst>
                                    <p:set>
                                      <p:cBhvr>
                                        <p:cTn id="18" dur="1" fill="hold">
                                          <p:stCondLst>
                                            <p:cond delay="0"/>
                                          </p:stCondLst>
                                        </p:cTn>
                                        <p:tgtEl>
                                          <p:spTgt spid="9"/>
                                        </p:tgtEl>
                                        <p:attrNameLst>
                                          <p:attrName>style.visibility</p:attrName>
                                        </p:attrNameLst>
                                      </p:cBhvr>
                                      <p:to>
                                        <p:strVal val="visible"/>
                                      </p:to>
                                    </p:set>
                                    <p:anim calcmode="lin" valueType="num">
                                      <p:cBhvr>
                                        <p:cTn id="19" dur="1000" fill="hold"/>
                                        <p:tgtEl>
                                          <p:spTgt spid="9"/>
                                        </p:tgtEl>
                                        <p:attrNameLst>
                                          <p:attrName>ppt_w</p:attrName>
                                        </p:attrNameLst>
                                      </p:cBhvr>
                                      <p:tavLst>
                                        <p:tav tm="0">
                                          <p:val>
                                            <p:fltVal val="0"/>
                                          </p:val>
                                        </p:tav>
                                        <p:tav tm="100000">
                                          <p:val>
                                            <p:strVal val="#ppt_w"/>
                                          </p:val>
                                        </p:tav>
                                      </p:tavLst>
                                    </p:anim>
                                    <p:anim calcmode="lin" valueType="num">
                                      <p:cBhvr>
                                        <p:cTn id="20" dur="1000" fill="hold"/>
                                        <p:tgtEl>
                                          <p:spTgt spid="9"/>
                                        </p:tgtEl>
                                        <p:attrNameLst>
                                          <p:attrName>ppt_h</p:attrName>
                                        </p:attrNameLst>
                                      </p:cBhvr>
                                      <p:tavLst>
                                        <p:tav tm="0">
                                          <p:val>
                                            <p:fltVal val="0"/>
                                          </p:val>
                                        </p:tav>
                                        <p:tav tm="100000">
                                          <p:val>
                                            <p:strVal val="#ppt_h"/>
                                          </p:val>
                                        </p:tav>
                                      </p:tavLst>
                                    </p:anim>
                                    <p:animEffect transition="in" filter="fade">
                                      <p:cBhvr>
                                        <p:cTn id="21" dur="1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animBg="1"/>
      <p:bldP spid="7" grpId="0" animBg="1"/>
      <p:bldP spid="8"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6858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TextBox 5"/>
          <p:cNvSpPr txBox="1"/>
          <p:nvPr/>
        </p:nvSpPr>
        <p:spPr>
          <a:xfrm>
            <a:off x="5553833" y="1859340"/>
            <a:ext cx="1151768" cy="1569660"/>
          </a:xfrm>
          <a:prstGeom prst="rect">
            <a:avLst/>
          </a:prstGeom>
          <a:noFill/>
        </p:spPr>
        <p:txBody>
          <a:bodyPr wrap="square" rtlCol="0">
            <a:spAutoFit/>
          </a:bodyPr>
          <a:lstStyle/>
          <a:p>
            <a:pPr algn="ctr"/>
            <a:r>
              <a:rPr lang="id-ID" sz="9600" dirty="0">
                <a:solidFill>
                  <a:schemeClr val="bg1"/>
                </a:solidFill>
                <a:latin typeface="Sosa" pitchFamily="2" charset="0"/>
              </a:rPr>
              <a:t>E</a:t>
            </a:r>
            <a:endParaRPr lang="id-ID" sz="9600" dirty="0">
              <a:solidFill>
                <a:schemeClr val="bg1"/>
              </a:solidFill>
              <a:latin typeface="FontAwesome" pitchFamily="2" charset="0"/>
            </a:endParaRPr>
          </a:p>
        </p:txBody>
      </p:sp>
      <p:sp>
        <p:nvSpPr>
          <p:cNvPr id="7" name="Content Placeholder 2"/>
          <p:cNvSpPr txBox="1">
            <a:spLocks/>
          </p:cNvSpPr>
          <p:nvPr/>
        </p:nvSpPr>
        <p:spPr>
          <a:xfrm>
            <a:off x="2977107" y="3429000"/>
            <a:ext cx="6237784"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3200" b="1" dirty="0">
                <a:solidFill>
                  <a:schemeClr val="bg1"/>
                </a:solidFill>
                <a:ea typeface="Roboto" panose="02000000000000000000" pitchFamily="2" charset="0"/>
              </a:rPr>
              <a:t>DATA AND CHART</a:t>
            </a:r>
            <a:endParaRPr lang="id-ID" sz="3200" b="1" dirty="0" smtClean="0">
              <a:solidFill>
                <a:schemeClr val="bg1"/>
              </a:solidFill>
              <a:ea typeface="Roboto" panose="02000000000000000000" pitchFamily="2" charset="0"/>
            </a:endParaRPr>
          </a:p>
          <a:p>
            <a:pPr marL="0" indent="0" algn="ctr">
              <a:buNone/>
            </a:pPr>
            <a:r>
              <a:rPr lang="en-US" sz="1400" dirty="0" err="1" smtClean="0">
                <a:solidFill>
                  <a:schemeClr val="bg1">
                    <a:lumMod val="95000"/>
                  </a:schemeClr>
                </a:solidFill>
                <a:ea typeface="Roboto" panose="02000000000000000000" pitchFamily="2" charset="0"/>
              </a:rPr>
              <a:t>Lorem</a:t>
            </a:r>
            <a:r>
              <a:rPr lang="en-US" sz="1400" dirty="0" smtClean="0">
                <a:solidFill>
                  <a:schemeClr val="bg1">
                    <a:lumMod val="95000"/>
                  </a:schemeClr>
                </a:solidFill>
                <a:ea typeface="Roboto" panose="02000000000000000000" pitchFamily="2" charset="0"/>
              </a:rPr>
              <a:t> </a:t>
            </a:r>
            <a:r>
              <a:rPr lang="en-US" sz="1400" dirty="0">
                <a:solidFill>
                  <a:schemeClr val="bg1">
                    <a:lumMod val="95000"/>
                  </a:schemeClr>
                </a:solidFill>
                <a:ea typeface="Roboto" panose="02000000000000000000" pitchFamily="2" charset="0"/>
              </a:rPr>
              <a:t>ipsum dolor sit amet, consectetur adipiscing elit. Fusce suscipit neque non </a:t>
            </a:r>
            <a:r>
              <a:rPr lang="en-US" sz="1400" dirty="0" err="1">
                <a:solidFill>
                  <a:schemeClr val="bg1">
                    <a:lumMod val="95000"/>
                  </a:schemeClr>
                </a:solidFill>
                <a:ea typeface="Roboto" panose="02000000000000000000" pitchFamily="2" charset="0"/>
              </a:rPr>
              <a:t>libero</a:t>
            </a:r>
            <a:r>
              <a:rPr lang="en-US" sz="1400" dirty="0">
                <a:solidFill>
                  <a:schemeClr val="bg1">
                    <a:lumMod val="95000"/>
                  </a:schemeClr>
                </a:solidFill>
                <a:ea typeface="Roboto" panose="02000000000000000000" pitchFamily="2" charset="0"/>
              </a:rPr>
              <a:t> </a:t>
            </a:r>
            <a:r>
              <a:rPr lang="en-US" sz="1400" dirty="0" err="1" smtClean="0">
                <a:solidFill>
                  <a:schemeClr val="bg1">
                    <a:lumMod val="95000"/>
                  </a:schemeClr>
                </a:solidFill>
                <a:ea typeface="Roboto" panose="02000000000000000000" pitchFamily="2" charset="0"/>
              </a:rPr>
              <a:t>aliquam</a:t>
            </a:r>
            <a:endParaRPr lang="en-US" sz="1400" dirty="0">
              <a:solidFill>
                <a:schemeClr val="bg1">
                  <a:lumMod val="95000"/>
                </a:schemeClr>
              </a:solidFill>
              <a:ea typeface="Roboto" panose="02000000000000000000" pitchFamily="2" charset="0"/>
            </a:endParaRPr>
          </a:p>
        </p:txBody>
      </p:sp>
      <p:grpSp>
        <p:nvGrpSpPr>
          <p:cNvPr id="13" name="Group 12"/>
          <p:cNvGrpSpPr/>
          <p:nvPr/>
        </p:nvGrpSpPr>
        <p:grpSpPr>
          <a:xfrm>
            <a:off x="5997524" y="4571522"/>
            <a:ext cx="216000" cy="2295454"/>
            <a:chOff x="5997524" y="4571522"/>
            <a:chExt cx="216000" cy="2295454"/>
          </a:xfrm>
        </p:grpSpPr>
        <p:cxnSp>
          <p:nvCxnSpPr>
            <p:cNvPr id="8" name="Straight Connector 7"/>
            <p:cNvCxnSpPr/>
            <p:nvPr/>
          </p:nvCxnSpPr>
          <p:spPr>
            <a:xfrm>
              <a:off x="6097936" y="4706976"/>
              <a:ext cx="0" cy="2160000"/>
            </a:xfrm>
            <a:prstGeom prst="line">
              <a:avLst/>
            </a:prstGeom>
            <a:ln w="25400" cmpd="sng">
              <a:solidFill>
                <a:schemeClr val="bg1"/>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5997524" y="4571522"/>
              <a:ext cx="216000" cy="212400"/>
              <a:chOff x="9702774" y="956603"/>
              <a:chExt cx="216000" cy="212400"/>
            </a:xfrm>
          </p:grpSpPr>
          <p:sp>
            <p:nvSpPr>
              <p:cNvPr id="10" name="Oval 9"/>
              <p:cNvSpPr/>
              <p:nvPr/>
            </p:nvSpPr>
            <p:spPr>
              <a:xfrm>
                <a:off x="9702774" y="956603"/>
                <a:ext cx="216000" cy="2124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Oval 8"/>
              <p:cNvSpPr/>
              <p:nvPr/>
            </p:nvSpPr>
            <p:spPr>
              <a:xfrm>
                <a:off x="9738774" y="992603"/>
                <a:ext cx="144000" cy="1440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spTree>
    <p:extLst>
      <p:ext uri="{BB962C8B-B14F-4D97-AF65-F5344CB8AC3E}">
        <p14:creationId xmlns:p14="http://schemas.microsoft.com/office/powerpoint/2010/main" val="244155172"/>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500" fill="hold"/>
                                        <p:tgtEl>
                                          <p:spTgt spid="6"/>
                                        </p:tgtEl>
                                        <p:attrNameLst>
                                          <p:attrName>ppt_w</p:attrName>
                                        </p:attrNameLst>
                                      </p:cBhvr>
                                      <p:tavLst>
                                        <p:tav tm="0">
                                          <p:val>
                                            <p:fltVal val="0"/>
                                          </p:val>
                                        </p:tav>
                                        <p:tav tm="100000">
                                          <p:val>
                                            <p:strVal val="#ppt_w"/>
                                          </p:val>
                                        </p:tav>
                                      </p:tavLst>
                                    </p:anim>
                                    <p:anim calcmode="lin" valueType="num">
                                      <p:cBhvr>
                                        <p:cTn id="8" dur="1500" fill="hold"/>
                                        <p:tgtEl>
                                          <p:spTgt spid="6"/>
                                        </p:tgtEl>
                                        <p:attrNameLst>
                                          <p:attrName>ppt_h</p:attrName>
                                        </p:attrNameLst>
                                      </p:cBhvr>
                                      <p:tavLst>
                                        <p:tav tm="0">
                                          <p:val>
                                            <p:fltVal val="0"/>
                                          </p:val>
                                        </p:tav>
                                        <p:tav tm="100000">
                                          <p:val>
                                            <p:strVal val="#ppt_h"/>
                                          </p:val>
                                        </p:tav>
                                      </p:tavLst>
                                    </p:anim>
                                    <p:animEffect transition="in" filter="fade">
                                      <p:cBhvr>
                                        <p:cTn id="9" dur="1500"/>
                                        <p:tgtEl>
                                          <p:spTgt spid="6"/>
                                        </p:tgtEl>
                                      </p:cBhvr>
                                    </p:animEffect>
                                  </p:childTnLst>
                                </p:cTn>
                              </p:par>
                            </p:childTnLst>
                          </p:cTn>
                        </p:par>
                        <p:par>
                          <p:cTn id="10" fill="hold">
                            <p:stCondLst>
                              <p:cond delay="1500"/>
                            </p:stCondLst>
                            <p:childTnLst>
                              <p:par>
                                <p:cTn id="11" presetID="16" presetClass="entr" presetSubtype="37" fill="hold" grpId="0" nodeType="after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barn(outVertical)">
                                      <p:cBhvr>
                                        <p:cTn id="13" dur="1000"/>
                                        <p:tgtEl>
                                          <p:spTgt spid="7"/>
                                        </p:tgtEl>
                                      </p:cBhvr>
                                    </p:animEffect>
                                  </p:childTnLst>
                                </p:cTn>
                              </p:par>
                            </p:childTnLst>
                          </p:cTn>
                        </p:par>
                        <p:par>
                          <p:cTn id="14" fill="hold">
                            <p:stCondLst>
                              <p:cond delay="2500"/>
                            </p:stCondLst>
                            <p:childTnLst>
                              <p:par>
                                <p:cTn id="15" presetID="22" presetClass="entr" presetSubtype="1" fill="hold" nodeType="after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51</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Data Chart Sample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aphicFrame>
        <p:nvGraphicFramePr>
          <p:cNvPr id="5" name="Chart 4"/>
          <p:cNvGraphicFramePr/>
          <p:nvPr>
            <p:extLst>
              <p:ext uri="{D42A27DB-BD31-4B8C-83A1-F6EECF244321}">
                <p14:modId xmlns:p14="http://schemas.microsoft.com/office/powerpoint/2010/main" val="4292701122"/>
              </p:ext>
            </p:extLst>
          </p:nvPr>
        </p:nvGraphicFramePr>
        <p:xfrm>
          <a:off x="355304" y="1620030"/>
          <a:ext cx="2646031" cy="2087151"/>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hart 5"/>
          <p:cNvGraphicFramePr/>
          <p:nvPr>
            <p:extLst>
              <p:ext uri="{D42A27DB-BD31-4B8C-83A1-F6EECF244321}">
                <p14:modId xmlns:p14="http://schemas.microsoft.com/office/powerpoint/2010/main" val="530345455"/>
              </p:ext>
            </p:extLst>
          </p:nvPr>
        </p:nvGraphicFramePr>
        <p:xfrm>
          <a:off x="2511089" y="1620030"/>
          <a:ext cx="2646031" cy="20871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Chart 6"/>
          <p:cNvGraphicFramePr/>
          <p:nvPr>
            <p:extLst>
              <p:ext uri="{D42A27DB-BD31-4B8C-83A1-F6EECF244321}">
                <p14:modId xmlns:p14="http://schemas.microsoft.com/office/powerpoint/2010/main" val="3501158393"/>
              </p:ext>
            </p:extLst>
          </p:nvPr>
        </p:nvGraphicFramePr>
        <p:xfrm>
          <a:off x="4721082" y="1620030"/>
          <a:ext cx="2646031" cy="208715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 name="Chart 7"/>
          <p:cNvGraphicFramePr/>
          <p:nvPr>
            <p:extLst>
              <p:ext uri="{D42A27DB-BD31-4B8C-83A1-F6EECF244321}">
                <p14:modId xmlns:p14="http://schemas.microsoft.com/office/powerpoint/2010/main" val="1233004321"/>
              </p:ext>
            </p:extLst>
          </p:nvPr>
        </p:nvGraphicFramePr>
        <p:xfrm>
          <a:off x="9134633" y="1620030"/>
          <a:ext cx="2646031" cy="208715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9" name="Chart 8"/>
          <p:cNvGraphicFramePr/>
          <p:nvPr>
            <p:extLst>
              <p:ext uri="{D42A27DB-BD31-4B8C-83A1-F6EECF244321}">
                <p14:modId xmlns:p14="http://schemas.microsoft.com/office/powerpoint/2010/main" val="3146919487"/>
              </p:ext>
            </p:extLst>
          </p:nvPr>
        </p:nvGraphicFramePr>
        <p:xfrm>
          <a:off x="6927667" y="1598259"/>
          <a:ext cx="2646031" cy="2087151"/>
        </p:xfrm>
        <a:graphic>
          <a:graphicData uri="http://schemas.openxmlformats.org/drawingml/2006/chart">
            <c:chart xmlns:c="http://schemas.openxmlformats.org/drawingml/2006/chart" xmlns:r="http://schemas.openxmlformats.org/officeDocument/2006/relationships" r:id="rId6"/>
          </a:graphicData>
        </a:graphic>
      </p:graphicFrame>
      <p:sp>
        <p:nvSpPr>
          <p:cNvPr id="10" name="TextBox 9"/>
          <p:cNvSpPr txBox="1"/>
          <p:nvPr/>
        </p:nvSpPr>
        <p:spPr>
          <a:xfrm>
            <a:off x="1027763" y="2437527"/>
            <a:ext cx="1291742" cy="400110"/>
          </a:xfrm>
          <a:prstGeom prst="rect">
            <a:avLst/>
          </a:prstGeom>
          <a:noFill/>
        </p:spPr>
        <p:txBody>
          <a:bodyPr wrap="square" rtlCol="0">
            <a:spAutoFit/>
          </a:bodyPr>
          <a:lstStyle/>
          <a:p>
            <a:pPr algn="ctr"/>
            <a:r>
              <a:rPr lang="id-ID" sz="2000" b="1" dirty="0" smtClean="0">
                <a:solidFill>
                  <a:schemeClr val="bg1">
                    <a:lumMod val="65000"/>
                  </a:schemeClr>
                </a:solidFill>
                <a:ea typeface="Roboto" panose="02000000000000000000" pitchFamily="2" charset="0"/>
              </a:rPr>
              <a:t>2010</a:t>
            </a:r>
            <a:endParaRPr lang="id-ID" sz="2000" b="1" dirty="0">
              <a:solidFill>
                <a:schemeClr val="bg1">
                  <a:lumMod val="65000"/>
                </a:schemeClr>
              </a:solidFill>
              <a:ea typeface="Roboto" panose="02000000000000000000" pitchFamily="2" charset="0"/>
            </a:endParaRPr>
          </a:p>
        </p:txBody>
      </p:sp>
      <p:sp>
        <p:nvSpPr>
          <p:cNvPr id="11" name="TextBox 10"/>
          <p:cNvSpPr txBox="1"/>
          <p:nvPr/>
        </p:nvSpPr>
        <p:spPr>
          <a:xfrm>
            <a:off x="3210653" y="2437526"/>
            <a:ext cx="1291742" cy="400110"/>
          </a:xfrm>
          <a:prstGeom prst="rect">
            <a:avLst/>
          </a:prstGeom>
          <a:noFill/>
        </p:spPr>
        <p:txBody>
          <a:bodyPr wrap="square" rtlCol="0">
            <a:spAutoFit/>
          </a:bodyPr>
          <a:lstStyle/>
          <a:p>
            <a:pPr algn="ctr"/>
            <a:r>
              <a:rPr lang="id-ID" sz="2000" b="1" dirty="0" smtClean="0">
                <a:solidFill>
                  <a:schemeClr val="bg1">
                    <a:lumMod val="65000"/>
                  </a:schemeClr>
                </a:solidFill>
                <a:ea typeface="Roboto" panose="02000000000000000000" pitchFamily="2" charset="0"/>
              </a:rPr>
              <a:t>2011</a:t>
            </a:r>
            <a:endParaRPr lang="id-ID" sz="2000" b="1" dirty="0">
              <a:solidFill>
                <a:schemeClr val="bg1">
                  <a:lumMod val="65000"/>
                </a:schemeClr>
              </a:solidFill>
              <a:ea typeface="Roboto" panose="02000000000000000000" pitchFamily="2" charset="0"/>
            </a:endParaRPr>
          </a:p>
        </p:txBody>
      </p:sp>
      <p:sp>
        <p:nvSpPr>
          <p:cNvPr id="12" name="TextBox 11"/>
          <p:cNvSpPr txBox="1"/>
          <p:nvPr/>
        </p:nvSpPr>
        <p:spPr>
          <a:xfrm>
            <a:off x="5393542" y="2437525"/>
            <a:ext cx="1291742" cy="400110"/>
          </a:xfrm>
          <a:prstGeom prst="rect">
            <a:avLst/>
          </a:prstGeom>
          <a:noFill/>
        </p:spPr>
        <p:txBody>
          <a:bodyPr wrap="square" rtlCol="0">
            <a:spAutoFit/>
          </a:bodyPr>
          <a:lstStyle/>
          <a:p>
            <a:pPr algn="ctr"/>
            <a:r>
              <a:rPr lang="id-ID" sz="2000" b="1" dirty="0" smtClean="0">
                <a:solidFill>
                  <a:schemeClr val="bg1">
                    <a:lumMod val="65000"/>
                  </a:schemeClr>
                </a:solidFill>
                <a:ea typeface="Roboto" panose="02000000000000000000" pitchFamily="2" charset="0"/>
              </a:rPr>
              <a:t>2012</a:t>
            </a:r>
            <a:endParaRPr lang="id-ID" sz="2000" b="1" dirty="0">
              <a:solidFill>
                <a:schemeClr val="bg1">
                  <a:lumMod val="65000"/>
                </a:schemeClr>
              </a:solidFill>
              <a:ea typeface="Roboto" panose="02000000000000000000" pitchFamily="2" charset="0"/>
            </a:endParaRPr>
          </a:p>
        </p:txBody>
      </p:sp>
      <p:sp>
        <p:nvSpPr>
          <p:cNvPr id="13" name="TextBox 12"/>
          <p:cNvSpPr txBox="1"/>
          <p:nvPr/>
        </p:nvSpPr>
        <p:spPr>
          <a:xfrm>
            <a:off x="7576431" y="2437525"/>
            <a:ext cx="1291742" cy="400110"/>
          </a:xfrm>
          <a:prstGeom prst="rect">
            <a:avLst/>
          </a:prstGeom>
          <a:noFill/>
        </p:spPr>
        <p:txBody>
          <a:bodyPr wrap="square" rtlCol="0">
            <a:spAutoFit/>
          </a:bodyPr>
          <a:lstStyle/>
          <a:p>
            <a:pPr algn="ctr"/>
            <a:r>
              <a:rPr lang="id-ID" sz="2000" b="1" dirty="0" smtClean="0">
                <a:solidFill>
                  <a:schemeClr val="bg1">
                    <a:lumMod val="65000"/>
                  </a:schemeClr>
                </a:solidFill>
                <a:ea typeface="Roboto" panose="02000000000000000000" pitchFamily="2" charset="0"/>
              </a:rPr>
              <a:t>2013</a:t>
            </a:r>
            <a:endParaRPr lang="id-ID" sz="2000" b="1" dirty="0">
              <a:solidFill>
                <a:schemeClr val="bg1">
                  <a:lumMod val="65000"/>
                </a:schemeClr>
              </a:solidFill>
              <a:ea typeface="Roboto" panose="02000000000000000000" pitchFamily="2" charset="0"/>
            </a:endParaRPr>
          </a:p>
        </p:txBody>
      </p:sp>
      <p:sp>
        <p:nvSpPr>
          <p:cNvPr id="14" name="TextBox 13"/>
          <p:cNvSpPr txBox="1"/>
          <p:nvPr/>
        </p:nvSpPr>
        <p:spPr>
          <a:xfrm>
            <a:off x="9833404" y="2437525"/>
            <a:ext cx="1291742" cy="400110"/>
          </a:xfrm>
          <a:prstGeom prst="rect">
            <a:avLst/>
          </a:prstGeom>
          <a:noFill/>
        </p:spPr>
        <p:txBody>
          <a:bodyPr wrap="square" rtlCol="0">
            <a:spAutoFit/>
          </a:bodyPr>
          <a:lstStyle/>
          <a:p>
            <a:pPr algn="ctr"/>
            <a:r>
              <a:rPr lang="id-ID" sz="2000" b="1" dirty="0" smtClean="0">
                <a:solidFill>
                  <a:schemeClr val="bg1">
                    <a:lumMod val="65000"/>
                  </a:schemeClr>
                </a:solidFill>
                <a:ea typeface="Roboto" panose="02000000000000000000" pitchFamily="2" charset="0"/>
              </a:rPr>
              <a:t>2014</a:t>
            </a:r>
            <a:endParaRPr lang="id-ID" sz="2000" b="1" dirty="0">
              <a:solidFill>
                <a:schemeClr val="bg1">
                  <a:lumMod val="65000"/>
                </a:schemeClr>
              </a:solidFill>
              <a:ea typeface="Roboto" panose="02000000000000000000" pitchFamily="2" charset="0"/>
            </a:endParaRPr>
          </a:p>
        </p:txBody>
      </p:sp>
      <p:grpSp>
        <p:nvGrpSpPr>
          <p:cNvPr id="15" name="Group 14"/>
          <p:cNvGrpSpPr>
            <a:grpSpLocks noChangeAspect="1"/>
          </p:cNvGrpSpPr>
          <p:nvPr/>
        </p:nvGrpSpPr>
        <p:grpSpPr>
          <a:xfrm>
            <a:off x="829008" y="3791360"/>
            <a:ext cx="1689252" cy="93600"/>
            <a:chOff x="821415" y="5132620"/>
            <a:chExt cx="3298056" cy="182741"/>
          </a:xfrm>
        </p:grpSpPr>
        <p:cxnSp>
          <p:nvCxnSpPr>
            <p:cNvPr id="16" name="Straight Connector 15"/>
            <p:cNvCxnSpPr/>
            <p:nvPr/>
          </p:nvCxnSpPr>
          <p:spPr>
            <a:xfrm>
              <a:off x="821415" y="5132620"/>
              <a:ext cx="1080000" cy="0"/>
            </a:xfrm>
            <a:prstGeom prst="line">
              <a:avLst/>
            </a:prstGeom>
            <a:ln w="76200">
              <a:solidFill>
                <a:schemeClr val="accent1">
                  <a:alpha val="85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3039471" y="5132620"/>
              <a:ext cx="1080000" cy="0"/>
            </a:xfrm>
            <a:prstGeom prst="line">
              <a:avLst/>
            </a:prstGeom>
            <a:ln w="76200">
              <a:solidFill>
                <a:schemeClr val="accent1">
                  <a:alpha val="85000"/>
                </a:schemeClr>
              </a:solidFill>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a:off x="1930443" y="5132620"/>
              <a:ext cx="1080000" cy="182741"/>
              <a:chOff x="1930443" y="5132620"/>
              <a:chExt cx="1080000" cy="182741"/>
            </a:xfrm>
          </p:grpSpPr>
          <p:cxnSp>
            <p:nvCxnSpPr>
              <p:cNvPr id="19" name="Straight Connector 18"/>
              <p:cNvCxnSpPr/>
              <p:nvPr/>
            </p:nvCxnSpPr>
            <p:spPr>
              <a:xfrm>
                <a:off x="1930443" y="5132620"/>
                <a:ext cx="1080000" cy="0"/>
              </a:xfrm>
              <a:prstGeom prst="line">
                <a:avLst/>
              </a:prstGeom>
              <a:ln w="76200">
                <a:solidFill>
                  <a:schemeClr val="accent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20" name="Flowchart: Merge 19"/>
              <p:cNvSpPr/>
              <p:nvPr/>
            </p:nvSpPr>
            <p:spPr>
              <a:xfrm>
                <a:off x="2368840" y="5206293"/>
                <a:ext cx="203205" cy="109068"/>
              </a:xfrm>
              <a:prstGeom prst="flowChartMerge">
                <a:avLst/>
              </a:prstGeom>
              <a:solidFill>
                <a:schemeClr val="accent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21" name="Group 20"/>
          <p:cNvGrpSpPr>
            <a:grpSpLocks noChangeAspect="1"/>
          </p:cNvGrpSpPr>
          <p:nvPr/>
        </p:nvGrpSpPr>
        <p:grpSpPr>
          <a:xfrm>
            <a:off x="3011898" y="3791360"/>
            <a:ext cx="1689252" cy="93600"/>
            <a:chOff x="821415" y="5132620"/>
            <a:chExt cx="3298056" cy="182741"/>
          </a:xfrm>
        </p:grpSpPr>
        <p:cxnSp>
          <p:nvCxnSpPr>
            <p:cNvPr id="22" name="Straight Connector 21"/>
            <p:cNvCxnSpPr/>
            <p:nvPr/>
          </p:nvCxnSpPr>
          <p:spPr>
            <a:xfrm>
              <a:off x="821415" y="5132620"/>
              <a:ext cx="1080000" cy="0"/>
            </a:xfrm>
            <a:prstGeom prst="line">
              <a:avLst/>
            </a:prstGeom>
            <a:ln w="76200">
              <a:solidFill>
                <a:schemeClr val="accent2">
                  <a:alpha val="85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3039471" y="5132620"/>
              <a:ext cx="1080000" cy="0"/>
            </a:xfrm>
            <a:prstGeom prst="line">
              <a:avLst/>
            </a:prstGeom>
            <a:ln w="76200">
              <a:solidFill>
                <a:schemeClr val="accent2">
                  <a:alpha val="85000"/>
                </a:schemeClr>
              </a:solidFill>
            </a:ln>
          </p:spPr>
          <p:style>
            <a:lnRef idx="1">
              <a:schemeClr val="accent1"/>
            </a:lnRef>
            <a:fillRef idx="0">
              <a:schemeClr val="accent1"/>
            </a:fillRef>
            <a:effectRef idx="0">
              <a:schemeClr val="accent1"/>
            </a:effectRef>
            <a:fontRef idx="minor">
              <a:schemeClr val="tx1"/>
            </a:fontRef>
          </p:style>
        </p:cxnSp>
        <p:grpSp>
          <p:nvGrpSpPr>
            <p:cNvPr id="24" name="Group 23"/>
            <p:cNvGrpSpPr/>
            <p:nvPr/>
          </p:nvGrpSpPr>
          <p:grpSpPr>
            <a:xfrm>
              <a:off x="1930443" y="5132620"/>
              <a:ext cx="1080000" cy="182741"/>
              <a:chOff x="1930443" y="5132620"/>
              <a:chExt cx="1080000" cy="182741"/>
            </a:xfrm>
          </p:grpSpPr>
          <p:cxnSp>
            <p:nvCxnSpPr>
              <p:cNvPr id="25" name="Straight Connector 24"/>
              <p:cNvCxnSpPr/>
              <p:nvPr/>
            </p:nvCxnSpPr>
            <p:spPr>
              <a:xfrm>
                <a:off x="1930443" y="5132620"/>
                <a:ext cx="1080000" cy="0"/>
              </a:xfrm>
              <a:prstGeom prst="line">
                <a:avLst/>
              </a:prstGeom>
              <a:ln w="76200">
                <a:solidFill>
                  <a:schemeClr val="accent2">
                    <a:lumMod val="75000"/>
                    <a:alpha val="85000"/>
                  </a:schemeClr>
                </a:solidFill>
              </a:ln>
            </p:spPr>
            <p:style>
              <a:lnRef idx="1">
                <a:schemeClr val="accent1"/>
              </a:lnRef>
              <a:fillRef idx="0">
                <a:schemeClr val="accent1"/>
              </a:fillRef>
              <a:effectRef idx="0">
                <a:schemeClr val="accent1"/>
              </a:effectRef>
              <a:fontRef idx="minor">
                <a:schemeClr val="tx1"/>
              </a:fontRef>
            </p:style>
          </p:cxnSp>
          <p:sp>
            <p:nvSpPr>
              <p:cNvPr id="26" name="Flowchart: Merge 25"/>
              <p:cNvSpPr/>
              <p:nvPr/>
            </p:nvSpPr>
            <p:spPr>
              <a:xfrm>
                <a:off x="2368840" y="5206293"/>
                <a:ext cx="203205" cy="109068"/>
              </a:xfrm>
              <a:prstGeom prst="flowChartMerge">
                <a:avLst/>
              </a:prstGeom>
              <a:solidFill>
                <a:schemeClr val="accent2">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27" name="Group 26"/>
          <p:cNvGrpSpPr>
            <a:grpSpLocks noChangeAspect="1"/>
          </p:cNvGrpSpPr>
          <p:nvPr/>
        </p:nvGrpSpPr>
        <p:grpSpPr>
          <a:xfrm>
            <a:off x="5228172" y="3781199"/>
            <a:ext cx="1689252" cy="93600"/>
            <a:chOff x="821415" y="5132620"/>
            <a:chExt cx="3298056" cy="182741"/>
          </a:xfrm>
        </p:grpSpPr>
        <p:cxnSp>
          <p:nvCxnSpPr>
            <p:cNvPr id="28" name="Straight Connector 27"/>
            <p:cNvCxnSpPr/>
            <p:nvPr/>
          </p:nvCxnSpPr>
          <p:spPr>
            <a:xfrm>
              <a:off x="821415" y="5132620"/>
              <a:ext cx="1080000" cy="0"/>
            </a:xfrm>
            <a:prstGeom prst="line">
              <a:avLst/>
            </a:prstGeom>
            <a:ln w="76200">
              <a:solidFill>
                <a:schemeClr val="accent3">
                  <a:alpha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039471" y="5132620"/>
              <a:ext cx="1080000" cy="0"/>
            </a:xfrm>
            <a:prstGeom prst="line">
              <a:avLst/>
            </a:prstGeom>
            <a:ln w="76200">
              <a:solidFill>
                <a:schemeClr val="accent3">
                  <a:alpha val="85000"/>
                </a:schemeClr>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1930443" y="5132620"/>
              <a:ext cx="1080000" cy="182741"/>
              <a:chOff x="1930443" y="5132620"/>
              <a:chExt cx="1080000" cy="182741"/>
            </a:xfrm>
          </p:grpSpPr>
          <p:cxnSp>
            <p:nvCxnSpPr>
              <p:cNvPr id="31" name="Straight Connector 30"/>
              <p:cNvCxnSpPr/>
              <p:nvPr/>
            </p:nvCxnSpPr>
            <p:spPr>
              <a:xfrm>
                <a:off x="1930443" y="5132620"/>
                <a:ext cx="1080000" cy="0"/>
              </a:xfrm>
              <a:prstGeom prst="line">
                <a:avLst/>
              </a:prstGeom>
              <a:ln w="76200">
                <a:solidFill>
                  <a:schemeClr val="accent3">
                    <a:lumMod val="75000"/>
                    <a:alpha val="85000"/>
                  </a:schemeClr>
                </a:solidFill>
              </a:ln>
            </p:spPr>
            <p:style>
              <a:lnRef idx="1">
                <a:schemeClr val="accent1"/>
              </a:lnRef>
              <a:fillRef idx="0">
                <a:schemeClr val="accent1"/>
              </a:fillRef>
              <a:effectRef idx="0">
                <a:schemeClr val="accent1"/>
              </a:effectRef>
              <a:fontRef idx="minor">
                <a:schemeClr val="tx1"/>
              </a:fontRef>
            </p:style>
          </p:cxnSp>
          <p:sp>
            <p:nvSpPr>
              <p:cNvPr id="32" name="Flowchart: Merge 31"/>
              <p:cNvSpPr/>
              <p:nvPr/>
            </p:nvSpPr>
            <p:spPr>
              <a:xfrm>
                <a:off x="2368840" y="5206293"/>
                <a:ext cx="203205" cy="109068"/>
              </a:xfrm>
              <a:prstGeom prst="flowChartMerge">
                <a:avLst/>
              </a:prstGeom>
              <a:solidFill>
                <a:schemeClr val="accent3">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33" name="Group 32"/>
          <p:cNvGrpSpPr>
            <a:grpSpLocks noChangeAspect="1"/>
          </p:cNvGrpSpPr>
          <p:nvPr/>
        </p:nvGrpSpPr>
        <p:grpSpPr>
          <a:xfrm>
            <a:off x="7377676" y="3782295"/>
            <a:ext cx="1689252" cy="93600"/>
            <a:chOff x="821415" y="5132620"/>
            <a:chExt cx="3298056" cy="182741"/>
          </a:xfrm>
        </p:grpSpPr>
        <p:cxnSp>
          <p:nvCxnSpPr>
            <p:cNvPr id="34" name="Straight Connector 33"/>
            <p:cNvCxnSpPr/>
            <p:nvPr/>
          </p:nvCxnSpPr>
          <p:spPr>
            <a:xfrm>
              <a:off x="821415" y="5132620"/>
              <a:ext cx="1080000" cy="0"/>
            </a:xfrm>
            <a:prstGeom prst="line">
              <a:avLst/>
            </a:prstGeom>
            <a:ln w="76200">
              <a:solidFill>
                <a:schemeClr val="accent4">
                  <a:alpha val="85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039471" y="5132620"/>
              <a:ext cx="1080000" cy="0"/>
            </a:xfrm>
            <a:prstGeom prst="line">
              <a:avLst/>
            </a:prstGeom>
            <a:ln w="76200">
              <a:solidFill>
                <a:schemeClr val="accent4">
                  <a:alpha val="85000"/>
                </a:schemeClr>
              </a:solidFill>
            </a:ln>
          </p:spPr>
          <p:style>
            <a:lnRef idx="1">
              <a:schemeClr val="accent1"/>
            </a:lnRef>
            <a:fillRef idx="0">
              <a:schemeClr val="accent1"/>
            </a:fillRef>
            <a:effectRef idx="0">
              <a:schemeClr val="accent1"/>
            </a:effectRef>
            <a:fontRef idx="minor">
              <a:schemeClr val="tx1"/>
            </a:fontRef>
          </p:style>
        </p:cxnSp>
        <p:grpSp>
          <p:nvGrpSpPr>
            <p:cNvPr id="36" name="Group 35"/>
            <p:cNvGrpSpPr/>
            <p:nvPr/>
          </p:nvGrpSpPr>
          <p:grpSpPr>
            <a:xfrm>
              <a:off x="1930443" y="5132620"/>
              <a:ext cx="1080000" cy="182741"/>
              <a:chOff x="1930443" y="5132620"/>
              <a:chExt cx="1080000" cy="182741"/>
            </a:xfrm>
          </p:grpSpPr>
          <p:cxnSp>
            <p:nvCxnSpPr>
              <p:cNvPr id="37" name="Straight Connector 36"/>
              <p:cNvCxnSpPr/>
              <p:nvPr/>
            </p:nvCxnSpPr>
            <p:spPr>
              <a:xfrm>
                <a:off x="1930443" y="5132620"/>
                <a:ext cx="1080000" cy="0"/>
              </a:xfrm>
              <a:prstGeom prst="line">
                <a:avLst/>
              </a:prstGeom>
              <a:ln w="76200">
                <a:solidFill>
                  <a:schemeClr val="accent4">
                    <a:lumMod val="75000"/>
                    <a:alpha val="85000"/>
                  </a:schemeClr>
                </a:solidFill>
              </a:ln>
            </p:spPr>
            <p:style>
              <a:lnRef idx="1">
                <a:schemeClr val="accent1"/>
              </a:lnRef>
              <a:fillRef idx="0">
                <a:schemeClr val="accent1"/>
              </a:fillRef>
              <a:effectRef idx="0">
                <a:schemeClr val="accent1"/>
              </a:effectRef>
              <a:fontRef idx="minor">
                <a:schemeClr val="tx1"/>
              </a:fontRef>
            </p:style>
          </p:cxnSp>
          <p:sp>
            <p:nvSpPr>
              <p:cNvPr id="38" name="Flowchart: Merge 37"/>
              <p:cNvSpPr/>
              <p:nvPr/>
            </p:nvSpPr>
            <p:spPr>
              <a:xfrm>
                <a:off x="2368840" y="5206293"/>
                <a:ext cx="203205" cy="109068"/>
              </a:xfrm>
              <a:prstGeom prst="flowChartMerge">
                <a:avLst/>
              </a:prstGeom>
              <a:solidFill>
                <a:schemeClr val="accent4">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39" name="Group 38"/>
          <p:cNvGrpSpPr>
            <a:grpSpLocks noChangeAspect="1"/>
          </p:cNvGrpSpPr>
          <p:nvPr/>
        </p:nvGrpSpPr>
        <p:grpSpPr>
          <a:xfrm>
            <a:off x="9634649" y="3782295"/>
            <a:ext cx="1689252" cy="93600"/>
            <a:chOff x="821415" y="5132620"/>
            <a:chExt cx="3298056" cy="182741"/>
          </a:xfrm>
        </p:grpSpPr>
        <p:cxnSp>
          <p:nvCxnSpPr>
            <p:cNvPr id="40" name="Straight Connector 39"/>
            <p:cNvCxnSpPr/>
            <p:nvPr/>
          </p:nvCxnSpPr>
          <p:spPr>
            <a:xfrm>
              <a:off x="821415" y="5132620"/>
              <a:ext cx="1080000" cy="0"/>
            </a:xfrm>
            <a:prstGeom prst="line">
              <a:avLst/>
            </a:prstGeom>
            <a:ln w="76200">
              <a:solidFill>
                <a:schemeClr val="accent5">
                  <a:alpha val="85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3039471" y="5132620"/>
              <a:ext cx="1080000" cy="0"/>
            </a:xfrm>
            <a:prstGeom prst="line">
              <a:avLst/>
            </a:prstGeom>
            <a:ln w="76200">
              <a:solidFill>
                <a:schemeClr val="accent5">
                  <a:alpha val="85000"/>
                </a:schemeClr>
              </a:solidFill>
            </a:ln>
          </p:spPr>
          <p:style>
            <a:lnRef idx="1">
              <a:schemeClr val="accent1"/>
            </a:lnRef>
            <a:fillRef idx="0">
              <a:schemeClr val="accent1"/>
            </a:fillRef>
            <a:effectRef idx="0">
              <a:schemeClr val="accent1"/>
            </a:effectRef>
            <a:fontRef idx="minor">
              <a:schemeClr val="tx1"/>
            </a:fontRef>
          </p:style>
        </p:cxnSp>
        <p:grpSp>
          <p:nvGrpSpPr>
            <p:cNvPr id="42" name="Group 41"/>
            <p:cNvGrpSpPr/>
            <p:nvPr/>
          </p:nvGrpSpPr>
          <p:grpSpPr>
            <a:xfrm>
              <a:off x="1930443" y="5132620"/>
              <a:ext cx="1080000" cy="182741"/>
              <a:chOff x="1930443" y="5132620"/>
              <a:chExt cx="1080000" cy="182741"/>
            </a:xfrm>
          </p:grpSpPr>
          <p:cxnSp>
            <p:nvCxnSpPr>
              <p:cNvPr id="43" name="Straight Connector 42"/>
              <p:cNvCxnSpPr/>
              <p:nvPr/>
            </p:nvCxnSpPr>
            <p:spPr>
              <a:xfrm>
                <a:off x="1930443" y="5132620"/>
                <a:ext cx="1080000" cy="0"/>
              </a:xfrm>
              <a:prstGeom prst="line">
                <a:avLst/>
              </a:prstGeom>
              <a:ln w="76200">
                <a:solidFill>
                  <a:schemeClr val="accent5">
                    <a:lumMod val="75000"/>
                    <a:alpha val="85000"/>
                  </a:schemeClr>
                </a:solidFill>
              </a:ln>
            </p:spPr>
            <p:style>
              <a:lnRef idx="1">
                <a:schemeClr val="accent1"/>
              </a:lnRef>
              <a:fillRef idx="0">
                <a:schemeClr val="accent1"/>
              </a:fillRef>
              <a:effectRef idx="0">
                <a:schemeClr val="accent1"/>
              </a:effectRef>
              <a:fontRef idx="minor">
                <a:schemeClr val="tx1"/>
              </a:fontRef>
            </p:style>
          </p:cxnSp>
          <p:sp>
            <p:nvSpPr>
              <p:cNvPr id="44" name="Flowchart: Merge 43"/>
              <p:cNvSpPr/>
              <p:nvPr/>
            </p:nvSpPr>
            <p:spPr>
              <a:xfrm>
                <a:off x="2368840" y="5206293"/>
                <a:ext cx="203205" cy="109068"/>
              </a:xfrm>
              <a:prstGeom prst="flowChartMerge">
                <a:avLst/>
              </a:prstGeom>
              <a:solidFill>
                <a:schemeClr val="accent5">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45" name="Group 44"/>
          <p:cNvGrpSpPr/>
          <p:nvPr/>
        </p:nvGrpSpPr>
        <p:grpSpPr>
          <a:xfrm>
            <a:off x="829008" y="4009777"/>
            <a:ext cx="1722637" cy="1883017"/>
            <a:chOff x="1074051" y="1333691"/>
            <a:chExt cx="2950339" cy="4268819"/>
          </a:xfrm>
        </p:grpSpPr>
        <p:sp>
          <p:nvSpPr>
            <p:cNvPr id="46" name="Rectangle 45"/>
            <p:cNvSpPr/>
            <p:nvPr/>
          </p:nvSpPr>
          <p:spPr>
            <a:xfrm>
              <a:off x="1074051" y="1333694"/>
              <a:ext cx="2950339" cy="38914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7" name="Flowchart: Merge 46"/>
            <p:cNvSpPr/>
            <p:nvPr/>
          </p:nvSpPr>
          <p:spPr>
            <a:xfrm>
              <a:off x="1092692" y="5225139"/>
              <a:ext cx="2917185" cy="377371"/>
            </a:xfrm>
            <a:prstGeom prst="flowChartMerg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Rectangle 47"/>
            <p:cNvSpPr/>
            <p:nvPr/>
          </p:nvSpPr>
          <p:spPr>
            <a:xfrm>
              <a:off x="1074051" y="1333691"/>
              <a:ext cx="2950339" cy="1224185"/>
            </a:xfrm>
            <a:prstGeom prst="rect">
              <a:avLst/>
            </a:prstGeom>
            <a:solidFill>
              <a:schemeClr val="accent1">
                <a:lumMod val="90000"/>
                <a:lumOff val="1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9" name="Group 48"/>
          <p:cNvGrpSpPr/>
          <p:nvPr/>
        </p:nvGrpSpPr>
        <p:grpSpPr>
          <a:xfrm>
            <a:off x="2995204" y="4009777"/>
            <a:ext cx="1722637" cy="1883017"/>
            <a:chOff x="1074051" y="1333691"/>
            <a:chExt cx="2950339" cy="4268818"/>
          </a:xfrm>
        </p:grpSpPr>
        <p:sp>
          <p:nvSpPr>
            <p:cNvPr id="50" name="Rectangle 49"/>
            <p:cNvSpPr/>
            <p:nvPr/>
          </p:nvSpPr>
          <p:spPr>
            <a:xfrm>
              <a:off x="1074051" y="1333694"/>
              <a:ext cx="2950339" cy="389144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Flowchart: Merge 50"/>
            <p:cNvSpPr/>
            <p:nvPr/>
          </p:nvSpPr>
          <p:spPr>
            <a:xfrm>
              <a:off x="1092692" y="5225138"/>
              <a:ext cx="2917184" cy="377371"/>
            </a:xfrm>
            <a:prstGeom prst="flowChartMerg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2" name="Rectangle 51"/>
            <p:cNvSpPr/>
            <p:nvPr/>
          </p:nvSpPr>
          <p:spPr>
            <a:xfrm>
              <a:off x="1074051" y="1333691"/>
              <a:ext cx="2950339" cy="1224185"/>
            </a:xfrm>
            <a:prstGeom prst="rect">
              <a:avLst/>
            </a:prstGeom>
            <a:solidFill>
              <a:schemeClr val="accent2">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3" name="Group 52"/>
          <p:cNvGrpSpPr/>
          <p:nvPr/>
        </p:nvGrpSpPr>
        <p:grpSpPr>
          <a:xfrm>
            <a:off x="5200613" y="4009777"/>
            <a:ext cx="1722637" cy="1883017"/>
            <a:chOff x="1074051" y="1333691"/>
            <a:chExt cx="2950339" cy="4268818"/>
          </a:xfrm>
          <a:solidFill>
            <a:schemeClr val="accent3"/>
          </a:solidFill>
        </p:grpSpPr>
        <p:sp>
          <p:nvSpPr>
            <p:cNvPr id="54" name="Rectangle 53"/>
            <p:cNvSpPr/>
            <p:nvPr/>
          </p:nvSpPr>
          <p:spPr>
            <a:xfrm>
              <a:off x="1074051" y="1333694"/>
              <a:ext cx="2950339" cy="389144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Flowchart: Merge 54"/>
            <p:cNvSpPr/>
            <p:nvPr/>
          </p:nvSpPr>
          <p:spPr>
            <a:xfrm>
              <a:off x="1092692" y="5225138"/>
              <a:ext cx="2917184" cy="377371"/>
            </a:xfrm>
            <a:prstGeom prst="flowChartMerg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Rectangle 55"/>
            <p:cNvSpPr/>
            <p:nvPr/>
          </p:nvSpPr>
          <p:spPr>
            <a:xfrm>
              <a:off x="1074051" y="1333691"/>
              <a:ext cx="2950339" cy="1224185"/>
            </a:xfrm>
            <a:prstGeom prst="rect">
              <a:avLst/>
            </a:prstGeom>
            <a:solidFill>
              <a:schemeClr val="accent3">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7" name="Group 56"/>
          <p:cNvGrpSpPr/>
          <p:nvPr/>
        </p:nvGrpSpPr>
        <p:grpSpPr>
          <a:xfrm>
            <a:off x="7360982" y="4014035"/>
            <a:ext cx="1722637" cy="1883017"/>
            <a:chOff x="1074051" y="1333691"/>
            <a:chExt cx="2950339" cy="4268818"/>
          </a:xfrm>
          <a:solidFill>
            <a:schemeClr val="accent4"/>
          </a:solidFill>
        </p:grpSpPr>
        <p:sp>
          <p:nvSpPr>
            <p:cNvPr id="58" name="Rectangle 57"/>
            <p:cNvSpPr/>
            <p:nvPr/>
          </p:nvSpPr>
          <p:spPr>
            <a:xfrm>
              <a:off x="1074051" y="1333694"/>
              <a:ext cx="2950339" cy="389144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Flowchart: Merge 58"/>
            <p:cNvSpPr/>
            <p:nvPr/>
          </p:nvSpPr>
          <p:spPr>
            <a:xfrm>
              <a:off x="1092692" y="5225138"/>
              <a:ext cx="2917184" cy="377371"/>
            </a:xfrm>
            <a:prstGeom prst="flowChartMerg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0" name="Rectangle 59"/>
            <p:cNvSpPr/>
            <p:nvPr/>
          </p:nvSpPr>
          <p:spPr>
            <a:xfrm>
              <a:off x="1074051" y="1333691"/>
              <a:ext cx="2950339" cy="1224185"/>
            </a:xfrm>
            <a:prstGeom prst="rect">
              <a:avLst/>
            </a:prstGeom>
            <a:solidFill>
              <a:schemeClr val="accent4">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61" name="Group 60"/>
          <p:cNvGrpSpPr/>
          <p:nvPr/>
        </p:nvGrpSpPr>
        <p:grpSpPr>
          <a:xfrm>
            <a:off x="9617955" y="4009777"/>
            <a:ext cx="1722637" cy="1883017"/>
            <a:chOff x="1074051" y="1333691"/>
            <a:chExt cx="2950339" cy="4268818"/>
          </a:xfrm>
          <a:solidFill>
            <a:schemeClr val="accent5"/>
          </a:solidFill>
        </p:grpSpPr>
        <p:sp>
          <p:nvSpPr>
            <p:cNvPr id="62" name="Rectangle 61"/>
            <p:cNvSpPr/>
            <p:nvPr/>
          </p:nvSpPr>
          <p:spPr>
            <a:xfrm>
              <a:off x="1074051" y="1333694"/>
              <a:ext cx="2950339" cy="389144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3" name="Flowchart: Merge 62"/>
            <p:cNvSpPr/>
            <p:nvPr/>
          </p:nvSpPr>
          <p:spPr>
            <a:xfrm>
              <a:off x="1092692" y="5225138"/>
              <a:ext cx="2917184" cy="377371"/>
            </a:xfrm>
            <a:prstGeom prst="flowChartMerg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4" name="Rectangle 63"/>
            <p:cNvSpPr/>
            <p:nvPr/>
          </p:nvSpPr>
          <p:spPr>
            <a:xfrm>
              <a:off x="1074051" y="1333691"/>
              <a:ext cx="2950339" cy="1224185"/>
            </a:xfrm>
            <a:prstGeom prst="rect">
              <a:avLst/>
            </a:prstGeom>
            <a:solidFill>
              <a:schemeClr val="accent5">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5" name="TextBox 64"/>
          <p:cNvSpPr txBox="1"/>
          <p:nvPr/>
        </p:nvSpPr>
        <p:spPr>
          <a:xfrm>
            <a:off x="959591" y="4040885"/>
            <a:ext cx="1490497" cy="1362967"/>
          </a:xfrm>
          <a:prstGeom prst="rect">
            <a:avLst/>
          </a:prstGeom>
          <a:noFill/>
        </p:spPr>
        <p:txBody>
          <a:bodyPr wrap="square" lIns="0" tIns="0" rIns="91420" bIns="0" rtlCol="0">
            <a:noAutofit/>
          </a:bodyPr>
          <a:lstStyle/>
          <a:p>
            <a:pPr algn="ctr"/>
            <a:r>
              <a:rPr lang="id-ID" sz="3600" b="1" dirty="0" smtClean="0">
                <a:solidFill>
                  <a:schemeClr val="bg1"/>
                </a:solidFill>
                <a:ea typeface="Roboto" panose="02000000000000000000" pitchFamily="2" charset="0"/>
                <a:cs typeface="Helvetica Neue"/>
              </a:rPr>
              <a:t>40%</a:t>
            </a:r>
            <a:endParaRPr lang="id-ID" sz="3600" dirty="0" smtClean="0">
              <a:solidFill>
                <a:schemeClr val="bg1"/>
              </a:solidFill>
              <a:ea typeface="Roboto" panose="02000000000000000000" pitchFamily="2" charset="0"/>
              <a:cs typeface="Helvetica Neue"/>
            </a:endParaRPr>
          </a:p>
          <a:p>
            <a:pPr algn="ctr"/>
            <a:r>
              <a:rPr lang="en-US" sz="1100" dirty="0" smtClean="0">
                <a:solidFill>
                  <a:schemeClr val="bg1">
                    <a:lumMod val="95000"/>
                  </a:schemeClr>
                </a:solidFill>
                <a:ea typeface="Roboto" panose="02000000000000000000" pitchFamily="2" charset="0"/>
                <a:cs typeface="Calibri"/>
              </a:rPr>
              <a:t>Integer </a:t>
            </a:r>
            <a:r>
              <a:rPr lang="en-US" sz="1100" dirty="0" err="1">
                <a:solidFill>
                  <a:schemeClr val="bg1">
                    <a:lumMod val="95000"/>
                  </a:schemeClr>
                </a:solidFill>
                <a:ea typeface="Roboto" panose="02000000000000000000" pitchFamily="2" charset="0"/>
                <a:cs typeface="Calibri"/>
              </a:rPr>
              <a:t>neque</a:t>
            </a:r>
            <a:r>
              <a:rPr lang="en-US" sz="1100" dirty="0">
                <a:solidFill>
                  <a:schemeClr val="bg1">
                    <a:lumMod val="95000"/>
                  </a:schemeClr>
                </a:solidFill>
                <a:ea typeface="Roboto" panose="02000000000000000000" pitchFamily="2" charset="0"/>
                <a:cs typeface="Calibri"/>
              </a:rPr>
              <a:t> </a:t>
            </a:r>
            <a:r>
              <a:rPr lang="en-US" sz="1100" dirty="0" smtClean="0">
                <a:solidFill>
                  <a:schemeClr val="bg1">
                    <a:lumMod val="95000"/>
                  </a:schemeClr>
                </a:solidFill>
                <a:ea typeface="Roboto" panose="02000000000000000000" pitchFamily="2" charset="0"/>
                <a:cs typeface="Calibri"/>
              </a:rPr>
              <a:t>lacus </a:t>
            </a:r>
            <a:r>
              <a:rPr lang="en-US" sz="1100" dirty="0" err="1">
                <a:solidFill>
                  <a:schemeClr val="bg1">
                    <a:lumMod val="95000"/>
                  </a:schemeClr>
                </a:solidFill>
                <a:ea typeface="Roboto" panose="02000000000000000000" pitchFamily="2" charset="0"/>
                <a:cs typeface="Calibri"/>
              </a:rPr>
              <a:t>vestibulum</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vel</a:t>
            </a:r>
            <a:r>
              <a:rPr lang="en-US" sz="1100" dirty="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tellussed</a:t>
            </a:r>
            <a:r>
              <a:rPr lang="en-US" sz="1100" dirty="0" smtClean="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sagittis</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suscipit</a:t>
            </a:r>
            <a:r>
              <a:rPr lang="en-US" sz="1100" dirty="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eros</a:t>
            </a:r>
            <a:r>
              <a:rPr lang="id-ID" sz="1100" dirty="0" smtClean="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Cras</a:t>
            </a:r>
            <a:r>
              <a:rPr lang="en-US" sz="1100" dirty="0" smtClean="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consequat</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orci</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eget</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sem</a:t>
            </a:r>
            <a:r>
              <a:rPr lang="en-US" sz="1100" dirty="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ullamcorper</a:t>
            </a:r>
            <a:r>
              <a:rPr lang="id-ID" sz="1100" dirty="0" smtClean="0">
                <a:solidFill>
                  <a:schemeClr val="bg1">
                    <a:lumMod val="95000"/>
                  </a:schemeClr>
                </a:solidFill>
                <a:ea typeface="Roboto" panose="02000000000000000000" pitchFamily="2" charset="0"/>
                <a:cs typeface="Calibri"/>
              </a:rPr>
              <a:t> vulputate.</a:t>
            </a:r>
            <a:endParaRPr lang="id-ID" sz="1100" dirty="0">
              <a:solidFill>
                <a:schemeClr val="bg1">
                  <a:lumMod val="95000"/>
                </a:schemeClr>
              </a:solidFill>
              <a:ea typeface="Roboto" panose="02000000000000000000" pitchFamily="2" charset="0"/>
            </a:endParaRPr>
          </a:p>
        </p:txBody>
      </p:sp>
      <p:sp>
        <p:nvSpPr>
          <p:cNvPr id="66" name="TextBox 65"/>
          <p:cNvSpPr txBox="1"/>
          <p:nvPr/>
        </p:nvSpPr>
        <p:spPr>
          <a:xfrm>
            <a:off x="3111273" y="4040884"/>
            <a:ext cx="1490497" cy="1362967"/>
          </a:xfrm>
          <a:prstGeom prst="rect">
            <a:avLst/>
          </a:prstGeom>
          <a:noFill/>
        </p:spPr>
        <p:txBody>
          <a:bodyPr wrap="square" lIns="0" tIns="0" rIns="91420" bIns="0" rtlCol="0">
            <a:noAutofit/>
          </a:bodyPr>
          <a:lstStyle/>
          <a:p>
            <a:pPr algn="ctr"/>
            <a:r>
              <a:rPr lang="id-ID" sz="3600" b="1" dirty="0" smtClean="0">
                <a:solidFill>
                  <a:schemeClr val="bg1"/>
                </a:solidFill>
                <a:ea typeface="Roboto" panose="02000000000000000000" pitchFamily="2" charset="0"/>
                <a:cs typeface="Helvetica Neue"/>
              </a:rPr>
              <a:t>50%</a:t>
            </a:r>
            <a:endParaRPr lang="id-ID" sz="1400" dirty="0" smtClean="0">
              <a:solidFill>
                <a:schemeClr val="bg1"/>
              </a:solidFill>
              <a:ea typeface="Roboto" panose="02000000000000000000" pitchFamily="2" charset="0"/>
              <a:cs typeface="Helvetica Neue"/>
            </a:endParaRPr>
          </a:p>
          <a:p>
            <a:pPr algn="ctr"/>
            <a:r>
              <a:rPr lang="en-US" sz="1100" dirty="0">
                <a:solidFill>
                  <a:schemeClr val="bg1">
                    <a:lumMod val="95000"/>
                  </a:schemeClr>
                </a:solidFill>
                <a:ea typeface="Roboto" panose="02000000000000000000" pitchFamily="2" charset="0"/>
                <a:cs typeface="Calibri"/>
              </a:rPr>
              <a:t>Integer </a:t>
            </a:r>
            <a:r>
              <a:rPr lang="en-US" sz="1100" dirty="0" err="1">
                <a:solidFill>
                  <a:schemeClr val="bg1">
                    <a:lumMod val="95000"/>
                  </a:schemeClr>
                </a:solidFill>
                <a:ea typeface="Roboto" panose="02000000000000000000" pitchFamily="2" charset="0"/>
                <a:cs typeface="Calibri"/>
              </a:rPr>
              <a:t>neque</a:t>
            </a:r>
            <a:r>
              <a:rPr lang="en-US" sz="1100" dirty="0">
                <a:solidFill>
                  <a:schemeClr val="bg1">
                    <a:lumMod val="95000"/>
                  </a:schemeClr>
                </a:solidFill>
                <a:ea typeface="Roboto" panose="02000000000000000000" pitchFamily="2" charset="0"/>
                <a:cs typeface="Calibri"/>
              </a:rPr>
              <a:t> </a:t>
            </a:r>
            <a:r>
              <a:rPr lang="en-US" sz="1100" dirty="0" smtClean="0">
                <a:solidFill>
                  <a:schemeClr val="bg1">
                    <a:lumMod val="95000"/>
                  </a:schemeClr>
                </a:solidFill>
                <a:ea typeface="Roboto" panose="02000000000000000000" pitchFamily="2" charset="0"/>
                <a:cs typeface="Calibri"/>
              </a:rPr>
              <a:t>lacus </a:t>
            </a:r>
            <a:r>
              <a:rPr lang="en-US" sz="1100" dirty="0" err="1">
                <a:solidFill>
                  <a:schemeClr val="bg1">
                    <a:lumMod val="95000"/>
                  </a:schemeClr>
                </a:solidFill>
                <a:ea typeface="Roboto" panose="02000000000000000000" pitchFamily="2" charset="0"/>
                <a:cs typeface="Calibri"/>
              </a:rPr>
              <a:t>vestibulum</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vel</a:t>
            </a:r>
            <a:r>
              <a:rPr lang="en-US" sz="1100" dirty="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tellussed</a:t>
            </a:r>
            <a:r>
              <a:rPr lang="en-US" sz="1100" dirty="0" smtClean="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sagittis</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suscipit</a:t>
            </a:r>
            <a:r>
              <a:rPr lang="en-US" sz="1100" dirty="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eros</a:t>
            </a:r>
            <a:r>
              <a:rPr lang="id-ID" sz="1100" dirty="0" smtClean="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Cras</a:t>
            </a:r>
            <a:r>
              <a:rPr lang="en-US" sz="1100" dirty="0" smtClean="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consequat</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orci</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eget</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sem</a:t>
            </a:r>
            <a:r>
              <a:rPr lang="en-US" sz="1100" dirty="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ullamcorper</a:t>
            </a:r>
            <a:r>
              <a:rPr lang="id-ID" sz="1100" dirty="0" smtClean="0">
                <a:solidFill>
                  <a:schemeClr val="bg1">
                    <a:lumMod val="95000"/>
                  </a:schemeClr>
                </a:solidFill>
                <a:ea typeface="Roboto" panose="02000000000000000000" pitchFamily="2" charset="0"/>
                <a:cs typeface="Calibri"/>
              </a:rPr>
              <a:t> vulputate.</a:t>
            </a:r>
            <a:endParaRPr lang="id-ID" sz="1100" dirty="0">
              <a:solidFill>
                <a:schemeClr val="bg1">
                  <a:lumMod val="95000"/>
                </a:schemeClr>
              </a:solidFill>
              <a:ea typeface="Roboto" panose="02000000000000000000" pitchFamily="2" charset="0"/>
            </a:endParaRPr>
          </a:p>
        </p:txBody>
      </p:sp>
      <p:sp>
        <p:nvSpPr>
          <p:cNvPr id="67" name="TextBox 66"/>
          <p:cNvSpPr txBox="1"/>
          <p:nvPr/>
        </p:nvSpPr>
        <p:spPr>
          <a:xfrm>
            <a:off x="5336149" y="4044770"/>
            <a:ext cx="1490497" cy="1362967"/>
          </a:xfrm>
          <a:prstGeom prst="rect">
            <a:avLst/>
          </a:prstGeom>
          <a:noFill/>
        </p:spPr>
        <p:txBody>
          <a:bodyPr wrap="square" lIns="0" tIns="0" rIns="91420" bIns="0" rtlCol="0">
            <a:noAutofit/>
          </a:bodyPr>
          <a:lstStyle/>
          <a:p>
            <a:pPr algn="ctr"/>
            <a:r>
              <a:rPr lang="id-ID" sz="3600" b="1" dirty="0" smtClean="0">
                <a:solidFill>
                  <a:schemeClr val="bg1"/>
                </a:solidFill>
                <a:ea typeface="Roboto" panose="02000000000000000000" pitchFamily="2" charset="0"/>
                <a:cs typeface="Helvetica Neue"/>
              </a:rPr>
              <a:t>60%</a:t>
            </a:r>
            <a:endParaRPr lang="id-ID" sz="1400" dirty="0" smtClean="0">
              <a:solidFill>
                <a:schemeClr val="bg1"/>
              </a:solidFill>
              <a:ea typeface="Roboto" panose="02000000000000000000" pitchFamily="2" charset="0"/>
              <a:cs typeface="Helvetica Neue"/>
            </a:endParaRPr>
          </a:p>
          <a:p>
            <a:pPr algn="ctr"/>
            <a:r>
              <a:rPr lang="en-US" sz="1100" dirty="0">
                <a:solidFill>
                  <a:schemeClr val="bg1">
                    <a:lumMod val="95000"/>
                  </a:schemeClr>
                </a:solidFill>
                <a:ea typeface="Roboto" panose="02000000000000000000" pitchFamily="2" charset="0"/>
                <a:cs typeface="Calibri"/>
              </a:rPr>
              <a:t>Integer </a:t>
            </a:r>
            <a:r>
              <a:rPr lang="en-US" sz="1100" dirty="0" err="1">
                <a:solidFill>
                  <a:schemeClr val="bg1">
                    <a:lumMod val="95000"/>
                  </a:schemeClr>
                </a:solidFill>
                <a:ea typeface="Roboto" panose="02000000000000000000" pitchFamily="2" charset="0"/>
                <a:cs typeface="Calibri"/>
              </a:rPr>
              <a:t>neque</a:t>
            </a:r>
            <a:r>
              <a:rPr lang="en-US" sz="1100" dirty="0">
                <a:solidFill>
                  <a:schemeClr val="bg1">
                    <a:lumMod val="95000"/>
                  </a:schemeClr>
                </a:solidFill>
                <a:ea typeface="Roboto" panose="02000000000000000000" pitchFamily="2" charset="0"/>
                <a:cs typeface="Calibri"/>
              </a:rPr>
              <a:t> </a:t>
            </a:r>
            <a:r>
              <a:rPr lang="en-US" sz="1100" dirty="0" smtClean="0">
                <a:solidFill>
                  <a:schemeClr val="bg1">
                    <a:lumMod val="95000"/>
                  </a:schemeClr>
                </a:solidFill>
                <a:ea typeface="Roboto" panose="02000000000000000000" pitchFamily="2" charset="0"/>
                <a:cs typeface="Calibri"/>
              </a:rPr>
              <a:t>lacus </a:t>
            </a:r>
            <a:r>
              <a:rPr lang="en-US" sz="1100" dirty="0" err="1">
                <a:solidFill>
                  <a:schemeClr val="bg1">
                    <a:lumMod val="95000"/>
                  </a:schemeClr>
                </a:solidFill>
                <a:ea typeface="Roboto" panose="02000000000000000000" pitchFamily="2" charset="0"/>
                <a:cs typeface="Calibri"/>
              </a:rPr>
              <a:t>vestibulum</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vel</a:t>
            </a:r>
            <a:r>
              <a:rPr lang="en-US" sz="1100" dirty="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tellussed</a:t>
            </a:r>
            <a:r>
              <a:rPr lang="en-US" sz="1100" dirty="0" smtClean="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sagittis</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suscipit</a:t>
            </a:r>
            <a:r>
              <a:rPr lang="en-US" sz="1100" dirty="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eros</a:t>
            </a:r>
            <a:r>
              <a:rPr lang="id-ID" sz="1100" dirty="0" smtClean="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Cras</a:t>
            </a:r>
            <a:r>
              <a:rPr lang="en-US" sz="1100" dirty="0" smtClean="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consequat</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orci</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eget</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sem</a:t>
            </a:r>
            <a:r>
              <a:rPr lang="en-US" sz="1100" dirty="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ullamcorper</a:t>
            </a:r>
            <a:r>
              <a:rPr lang="id-ID" sz="1100" dirty="0" smtClean="0">
                <a:solidFill>
                  <a:schemeClr val="bg1">
                    <a:lumMod val="95000"/>
                  </a:schemeClr>
                </a:solidFill>
                <a:ea typeface="Roboto" panose="02000000000000000000" pitchFamily="2" charset="0"/>
                <a:cs typeface="Calibri"/>
              </a:rPr>
              <a:t> vulputate.</a:t>
            </a:r>
            <a:endParaRPr lang="id-ID" sz="1100" dirty="0">
              <a:solidFill>
                <a:schemeClr val="bg1">
                  <a:lumMod val="95000"/>
                </a:schemeClr>
              </a:solidFill>
              <a:ea typeface="Roboto" panose="02000000000000000000" pitchFamily="2" charset="0"/>
            </a:endParaRPr>
          </a:p>
        </p:txBody>
      </p:sp>
      <p:sp>
        <p:nvSpPr>
          <p:cNvPr id="68" name="TextBox 67"/>
          <p:cNvSpPr txBox="1"/>
          <p:nvPr/>
        </p:nvSpPr>
        <p:spPr>
          <a:xfrm>
            <a:off x="7477051" y="4040884"/>
            <a:ext cx="1490497" cy="1362967"/>
          </a:xfrm>
          <a:prstGeom prst="rect">
            <a:avLst/>
          </a:prstGeom>
          <a:noFill/>
        </p:spPr>
        <p:txBody>
          <a:bodyPr wrap="square" lIns="0" tIns="0" rIns="91420" bIns="0" rtlCol="0">
            <a:noAutofit/>
          </a:bodyPr>
          <a:lstStyle/>
          <a:p>
            <a:pPr algn="ctr"/>
            <a:r>
              <a:rPr lang="id-ID" sz="3600" b="1" dirty="0" smtClean="0">
                <a:solidFill>
                  <a:schemeClr val="bg1"/>
                </a:solidFill>
                <a:ea typeface="Roboto" panose="02000000000000000000" pitchFamily="2" charset="0"/>
                <a:cs typeface="Helvetica Neue"/>
              </a:rPr>
              <a:t>70%</a:t>
            </a:r>
            <a:endParaRPr lang="id-ID" sz="1400" dirty="0" smtClean="0">
              <a:solidFill>
                <a:schemeClr val="bg1"/>
              </a:solidFill>
              <a:ea typeface="Roboto" panose="02000000000000000000" pitchFamily="2" charset="0"/>
              <a:cs typeface="Helvetica Neue"/>
            </a:endParaRPr>
          </a:p>
          <a:p>
            <a:pPr algn="ctr"/>
            <a:r>
              <a:rPr lang="en-US" sz="1100" dirty="0">
                <a:solidFill>
                  <a:schemeClr val="bg1">
                    <a:lumMod val="95000"/>
                  </a:schemeClr>
                </a:solidFill>
                <a:ea typeface="Roboto" panose="02000000000000000000" pitchFamily="2" charset="0"/>
                <a:cs typeface="Calibri"/>
              </a:rPr>
              <a:t>Integer </a:t>
            </a:r>
            <a:r>
              <a:rPr lang="en-US" sz="1100" dirty="0" err="1">
                <a:solidFill>
                  <a:schemeClr val="bg1">
                    <a:lumMod val="95000"/>
                  </a:schemeClr>
                </a:solidFill>
                <a:ea typeface="Roboto" panose="02000000000000000000" pitchFamily="2" charset="0"/>
                <a:cs typeface="Calibri"/>
              </a:rPr>
              <a:t>neque</a:t>
            </a:r>
            <a:r>
              <a:rPr lang="en-US" sz="1100" dirty="0">
                <a:solidFill>
                  <a:schemeClr val="bg1">
                    <a:lumMod val="95000"/>
                  </a:schemeClr>
                </a:solidFill>
                <a:ea typeface="Roboto" panose="02000000000000000000" pitchFamily="2" charset="0"/>
                <a:cs typeface="Calibri"/>
              </a:rPr>
              <a:t> </a:t>
            </a:r>
            <a:r>
              <a:rPr lang="en-US" sz="1100" dirty="0" smtClean="0">
                <a:solidFill>
                  <a:schemeClr val="bg1">
                    <a:lumMod val="95000"/>
                  </a:schemeClr>
                </a:solidFill>
                <a:ea typeface="Roboto" panose="02000000000000000000" pitchFamily="2" charset="0"/>
                <a:cs typeface="Calibri"/>
              </a:rPr>
              <a:t>lacus </a:t>
            </a:r>
            <a:r>
              <a:rPr lang="en-US" sz="1100" dirty="0" err="1">
                <a:solidFill>
                  <a:schemeClr val="bg1">
                    <a:lumMod val="95000"/>
                  </a:schemeClr>
                </a:solidFill>
                <a:ea typeface="Roboto" panose="02000000000000000000" pitchFamily="2" charset="0"/>
                <a:cs typeface="Calibri"/>
              </a:rPr>
              <a:t>vestibulum</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vel</a:t>
            </a:r>
            <a:r>
              <a:rPr lang="en-US" sz="1100" dirty="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tellussed</a:t>
            </a:r>
            <a:r>
              <a:rPr lang="en-US" sz="1100" dirty="0" smtClean="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sagittis</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suscipit</a:t>
            </a:r>
            <a:r>
              <a:rPr lang="en-US" sz="1100" dirty="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eros</a:t>
            </a:r>
            <a:r>
              <a:rPr lang="id-ID" sz="1100" dirty="0" smtClean="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Cras</a:t>
            </a:r>
            <a:r>
              <a:rPr lang="en-US" sz="1100" dirty="0" smtClean="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consequat</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orci</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eget</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sem</a:t>
            </a:r>
            <a:r>
              <a:rPr lang="en-US" sz="1100" dirty="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ullamcorper</a:t>
            </a:r>
            <a:r>
              <a:rPr lang="id-ID" sz="1100" dirty="0" smtClean="0">
                <a:solidFill>
                  <a:schemeClr val="bg1">
                    <a:lumMod val="95000"/>
                  </a:schemeClr>
                </a:solidFill>
                <a:ea typeface="Roboto" panose="02000000000000000000" pitchFamily="2" charset="0"/>
                <a:cs typeface="Calibri"/>
              </a:rPr>
              <a:t> vulputate.</a:t>
            </a:r>
            <a:endParaRPr lang="id-ID" sz="1100" dirty="0">
              <a:solidFill>
                <a:schemeClr val="bg1">
                  <a:lumMod val="95000"/>
                </a:schemeClr>
              </a:solidFill>
              <a:ea typeface="Roboto" panose="02000000000000000000" pitchFamily="2" charset="0"/>
            </a:endParaRPr>
          </a:p>
        </p:txBody>
      </p:sp>
      <p:sp>
        <p:nvSpPr>
          <p:cNvPr id="69" name="TextBox 68"/>
          <p:cNvSpPr txBox="1"/>
          <p:nvPr/>
        </p:nvSpPr>
        <p:spPr>
          <a:xfrm>
            <a:off x="9734024" y="4040884"/>
            <a:ext cx="1490497" cy="1362967"/>
          </a:xfrm>
          <a:prstGeom prst="rect">
            <a:avLst/>
          </a:prstGeom>
          <a:noFill/>
        </p:spPr>
        <p:txBody>
          <a:bodyPr wrap="square" lIns="0" tIns="0" rIns="91420" bIns="0" rtlCol="0">
            <a:noAutofit/>
          </a:bodyPr>
          <a:lstStyle/>
          <a:p>
            <a:pPr algn="ctr"/>
            <a:r>
              <a:rPr lang="id-ID" sz="3600" b="1" dirty="0" smtClean="0">
                <a:solidFill>
                  <a:schemeClr val="bg1"/>
                </a:solidFill>
                <a:ea typeface="Roboto" panose="02000000000000000000" pitchFamily="2" charset="0"/>
                <a:cs typeface="Helvetica Neue"/>
              </a:rPr>
              <a:t>80%</a:t>
            </a:r>
            <a:endParaRPr lang="id-ID" sz="1400" dirty="0" smtClean="0">
              <a:solidFill>
                <a:schemeClr val="bg1"/>
              </a:solidFill>
              <a:ea typeface="Roboto" panose="02000000000000000000" pitchFamily="2" charset="0"/>
              <a:cs typeface="Helvetica Neue"/>
            </a:endParaRPr>
          </a:p>
          <a:p>
            <a:pPr algn="ctr"/>
            <a:r>
              <a:rPr lang="en-US" sz="1100" dirty="0">
                <a:solidFill>
                  <a:schemeClr val="bg1">
                    <a:lumMod val="95000"/>
                  </a:schemeClr>
                </a:solidFill>
                <a:ea typeface="Roboto" panose="02000000000000000000" pitchFamily="2" charset="0"/>
                <a:cs typeface="Calibri"/>
              </a:rPr>
              <a:t>Integer </a:t>
            </a:r>
            <a:r>
              <a:rPr lang="en-US" sz="1100" dirty="0" err="1">
                <a:solidFill>
                  <a:schemeClr val="bg1">
                    <a:lumMod val="95000"/>
                  </a:schemeClr>
                </a:solidFill>
                <a:ea typeface="Roboto" panose="02000000000000000000" pitchFamily="2" charset="0"/>
                <a:cs typeface="Calibri"/>
              </a:rPr>
              <a:t>neque</a:t>
            </a:r>
            <a:r>
              <a:rPr lang="en-US" sz="1100" dirty="0">
                <a:solidFill>
                  <a:schemeClr val="bg1">
                    <a:lumMod val="95000"/>
                  </a:schemeClr>
                </a:solidFill>
                <a:ea typeface="Roboto" panose="02000000000000000000" pitchFamily="2" charset="0"/>
                <a:cs typeface="Calibri"/>
              </a:rPr>
              <a:t> </a:t>
            </a:r>
            <a:r>
              <a:rPr lang="en-US" sz="1100" dirty="0" smtClean="0">
                <a:solidFill>
                  <a:schemeClr val="bg1">
                    <a:lumMod val="95000"/>
                  </a:schemeClr>
                </a:solidFill>
                <a:ea typeface="Roboto" panose="02000000000000000000" pitchFamily="2" charset="0"/>
                <a:cs typeface="Calibri"/>
              </a:rPr>
              <a:t>lacus </a:t>
            </a:r>
            <a:r>
              <a:rPr lang="en-US" sz="1100" dirty="0" err="1">
                <a:solidFill>
                  <a:schemeClr val="bg1">
                    <a:lumMod val="95000"/>
                  </a:schemeClr>
                </a:solidFill>
                <a:ea typeface="Roboto" panose="02000000000000000000" pitchFamily="2" charset="0"/>
                <a:cs typeface="Calibri"/>
              </a:rPr>
              <a:t>vestibulum</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vel</a:t>
            </a:r>
            <a:r>
              <a:rPr lang="en-US" sz="1100" dirty="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tellussed</a:t>
            </a:r>
            <a:r>
              <a:rPr lang="en-US" sz="1100" dirty="0" smtClean="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sagittis</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suscipit</a:t>
            </a:r>
            <a:r>
              <a:rPr lang="en-US" sz="1100" dirty="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eros</a:t>
            </a:r>
            <a:r>
              <a:rPr lang="id-ID" sz="1100" dirty="0" smtClean="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Cras</a:t>
            </a:r>
            <a:r>
              <a:rPr lang="en-US" sz="1100" dirty="0" smtClean="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consequat</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orci</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eget</a:t>
            </a:r>
            <a:r>
              <a:rPr lang="en-US" sz="1100" dirty="0">
                <a:solidFill>
                  <a:schemeClr val="bg1">
                    <a:lumMod val="95000"/>
                  </a:schemeClr>
                </a:solidFill>
                <a:ea typeface="Roboto" panose="02000000000000000000" pitchFamily="2" charset="0"/>
                <a:cs typeface="Calibri"/>
              </a:rPr>
              <a:t> </a:t>
            </a:r>
            <a:r>
              <a:rPr lang="en-US" sz="1100" dirty="0" err="1">
                <a:solidFill>
                  <a:schemeClr val="bg1">
                    <a:lumMod val="95000"/>
                  </a:schemeClr>
                </a:solidFill>
                <a:ea typeface="Roboto" panose="02000000000000000000" pitchFamily="2" charset="0"/>
                <a:cs typeface="Calibri"/>
              </a:rPr>
              <a:t>sem</a:t>
            </a:r>
            <a:r>
              <a:rPr lang="en-US" sz="1100" dirty="0">
                <a:solidFill>
                  <a:schemeClr val="bg1">
                    <a:lumMod val="95000"/>
                  </a:schemeClr>
                </a:solidFill>
                <a:ea typeface="Roboto" panose="02000000000000000000" pitchFamily="2" charset="0"/>
                <a:cs typeface="Calibri"/>
              </a:rPr>
              <a:t> </a:t>
            </a:r>
            <a:r>
              <a:rPr lang="en-US" sz="1100" dirty="0" err="1" smtClean="0">
                <a:solidFill>
                  <a:schemeClr val="bg1">
                    <a:lumMod val="95000"/>
                  </a:schemeClr>
                </a:solidFill>
                <a:ea typeface="Roboto" panose="02000000000000000000" pitchFamily="2" charset="0"/>
                <a:cs typeface="Calibri"/>
              </a:rPr>
              <a:t>ullamcorper</a:t>
            </a:r>
            <a:r>
              <a:rPr lang="id-ID" sz="1100" dirty="0" smtClean="0">
                <a:solidFill>
                  <a:schemeClr val="bg1">
                    <a:lumMod val="95000"/>
                  </a:schemeClr>
                </a:solidFill>
                <a:ea typeface="Roboto" panose="02000000000000000000" pitchFamily="2" charset="0"/>
                <a:cs typeface="Calibri"/>
              </a:rPr>
              <a:t> vulputate.</a:t>
            </a:r>
            <a:endParaRPr lang="id-ID" sz="1100" dirty="0">
              <a:solidFill>
                <a:schemeClr val="bg1">
                  <a:lumMod val="95000"/>
                </a:schemeClr>
              </a:solidFill>
              <a:ea typeface="Roboto" panose="02000000000000000000" pitchFamily="2" charset="0"/>
            </a:endParaRPr>
          </a:p>
        </p:txBody>
      </p:sp>
    </p:spTree>
    <p:extLst>
      <p:ext uri="{BB962C8B-B14F-4D97-AF65-F5344CB8AC3E}">
        <p14:creationId xmlns:p14="http://schemas.microsoft.com/office/powerpoint/2010/main" val="1531378292"/>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1" presetClass="entr" presetSubtype="1" fill="hold" grpId="0" nodeType="withEffect">
                                  <p:stCondLst>
                                    <p:cond delay="1000"/>
                                  </p:stCondLst>
                                  <p:childTnLst>
                                    <p:set>
                                      <p:cBhvr>
                                        <p:cTn id="12" dur="1" fill="hold">
                                          <p:stCondLst>
                                            <p:cond delay="0"/>
                                          </p:stCondLst>
                                        </p:cTn>
                                        <p:tgtEl>
                                          <p:spTgt spid="5"/>
                                        </p:tgtEl>
                                        <p:attrNameLst>
                                          <p:attrName>style.visibility</p:attrName>
                                        </p:attrNameLst>
                                      </p:cBhvr>
                                      <p:to>
                                        <p:strVal val="visible"/>
                                      </p:to>
                                    </p:set>
                                    <p:animEffect transition="in" filter="wheel(1)">
                                      <p:cBhvr>
                                        <p:cTn id="13" dur="2000"/>
                                        <p:tgtEl>
                                          <p:spTgt spid="5"/>
                                        </p:tgtEl>
                                      </p:cBhvr>
                                    </p:animEffect>
                                  </p:childTnLst>
                                </p:cTn>
                              </p:par>
                              <p:par>
                                <p:cTn id="14" presetID="21" presetClass="entr" presetSubtype="1" fill="hold" grpId="0" nodeType="withEffect">
                                  <p:stCondLst>
                                    <p:cond delay="1000"/>
                                  </p:stCondLst>
                                  <p:childTnLst>
                                    <p:set>
                                      <p:cBhvr>
                                        <p:cTn id="15" dur="1" fill="hold">
                                          <p:stCondLst>
                                            <p:cond delay="0"/>
                                          </p:stCondLst>
                                        </p:cTn>
                                        <p:tgtEl>
                                          <p:spTgt spid="6"/>
                                        </p:tgtEl>
                                        <p:attrNameLst>
                                          <p:attrName>style.visibility</p:attrName>
                                        </p:attrNameLst>
                                      </p:cBhvr>
                                      <p:to>
                                        <p:strVal val="visible"/>
                                      </p:to>
                                    </p:set>
                                    <p:animEffect transition="in" filter="wheel(1)">
                                      <p:cBhvr>
                                        <p:cTn id="16" dur="2000"/>
                                        <p:tgtEl>
                                          <p:spTgt spid="6"/>
                                        </p:tgtEl>
                                      </p:cBhvr>
                                    </p:animEffect>
                                  </p:childTnLst>
                                </p:cTn>
                              </p:par>
                              <p:par>
                                <p:cTn id="17" presetID="21" presetClass="entr" presetSubtype="1" fill="hold" grpId="0" nodeType="withEffect">
                                  <p:stCondLst>
                                    <p:cond delay="1000"/>
                                  </p:stCondLst>
                                  <p:childTnLst>
                                    <p:set>
                                      <p:cBhvr>
                                        <p:cTn id="18" dur="1" fill="hold">
                                          <p:stCondLst>
                                            <p:cond delay="0"/>
                                          </p:stCondLst>
                                        </p:cTn>
                                        <p:tgtEl>
                                          <p:spTgt spid="7"/>
                                        </p:tgtEl>
                                        <p:attrNameLst>
                                          <p:attrName>style.visibility</p:attrName>
                                        </p:attrNameLst>
                                      </p:cBhvr>
                                      <p:to>
                                        <p:strVal val="visible"/>
                                      </p:to>
                                    </p:set>
                                    <p:animEffect transition="in" filter="wheel(1)">
                                      <p:cBhvr>
                                        <p:cTn id="19" dur="2000"/>
                                        <p:tgtEl>
                                          <p:spTgt spid="7"/>
                                        </p:tgtEl>
                                      </p:cBhvr>
                                    </p:animEffect>
                                  </p:childTnLst>
                                </p:cTn>
                              </p:par>
                              <p:par>
                                <p:cTn id="20" presetID="21" presetClass="entr" presetSubtype="1" fill="hold" grpId="0" nodeType="withEffect">
                                  <p:stCondLst>
                                    <p:cond delay="100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1000"/>
                                  </p:stCondLst>
                                  <p:childTnLst>
                                    <p:set>
                                      <p:cBhvr>
                                        <p:cTn id="24" dur="1" fill="hold">
                                          <p:stCondLst>
                                            <p:cond delay="0"/>
                                          </p:stCondLst>
                                        </p:cTn>
                                        <p:tgtEl>
                                          <p:spTgt spid="9"/>
                                        </p:tgtEl>
                                        <p:attrNameLst>
                                          <p:attrName>style.visibility</p:attrName>
                                        </p:attrNameLst>
                                      </p:cBhvr>
                                      <p:to>
                                        <p:strVal val="visible"/>
                                      </p:to>
                                    </p:set>
                                    <p:animEffect transition="in" filter="wheel(1)">
                                      <p:cBhvr>
                                        <p:cTn id="25" dur="2000"/>
                                        <p:tgtEl>
                                          <p:spTgt spid="9"/>
                                        </p:tgtEl>
                                      </p:cBhvr>
                                    </p:animEffect>
                                  </p:childTnLst>
                                </p:cTn>
                              </p:par>
                              <p:par>
                                <p:cTn id="26" presetID="53" presetClass="entr" presetSubtype="16" fill="hold" grpId="0" nodeType="withEffect">
                                  <p:stCondLst>
                                    <p:cond delay="2750"/>
                                  </p:stCondLst>
                                  <p:childTnLst>
                                    <p:set>
                                      <p:cBhvr>
                                        <p:cTn id="27" dur="1" fill="hold">
                                          <p:stCondLst>
                                            <p:cond delay="0"/>
                                          </p:stCondLst>
                                        </p:cTn>
                                        <p:tgtEl>
                                          <p:spTgt spid="10"/>
                                        </p:tgtEl>
                                        <p:attrNameLst>
                                          <p:attrName>style.visibility</p:attrName>
                                        </p:attrNameLst>
                                      </p:cBhvr>
                                      <p:to>
                                        <p:strVal val="visible"/>
                                      </p:to>
                                    </p:set>
                                    <p:anim calcmode="lin" valueType="num">
                                      <p:cBhvr>
                                        <p:cTn id="28" dur="500" fill="hold"/>
                                        <p:tgtEl>
                                          <p:spTgt spid="10"/>
                                        </p:tgtEl>
                                        <p:attrNameLst>
                                          <p:attrName>ppt_w</p:attrName>
                                        </p:attrNameLst>
                                      </p:cBhvr>
                                      <p:tavLst>
                                        <p:tav tm="0">
                                          <p:val>
                                            <p:fltVal val="0"/>
                                          </p:val>
                                        </p:tav>
                                        <p:tav tm="100000">
                                          <p:val>
                                            <p:strVal val="#ppt_w"/>
                                          </p:val>
                                        </p:tav>
                                      </p:tavLst>
                                    </p:anim>
                                    <p:anim calcmode="lin" valueType="num">
                                      <p:cBhvr>
                                        <p:cTn id="29" dur="500" fill="hold"/>
                                        <p:tgtEl>
                                          <p:spTgt spid="10"/>
                                        </p:tgtEl>
                                        <p:attrNameLst>
                                          <p:attrName>ppt_h</p:attrName>
                                        </p:attrNameLst>
                                      </p:cBhvr>
                                      <p:tavLst>
                                        <p:tav tm="0">
                                          <p:val>
                                            <p:fltVal val="0"/>
                                          </p:val>
                                        </p:tav>
                                        <p:tav tm="100000">
                                          <p:val>
                                            <p:strVal val="#ppt_h"/>
                                          </p:val>
                                        </p:tav>
                                      </p:tavLst>
                                    </p:anim>
                                    <p:animEffect transition="in" filter="fade">
                                      <p:cBhvr>
                                        <p:cTn id="30" dur="500"/>
                                        <p:tgtEl>
                                          <p:spTgt spid="10"/>
                                        </p:tgtEl>
                                      </p:cBhvr>
                                    </p:animEffect>
                                  </p:childTnLst>
                                </p:cTn>
                              </p:par>
                              <p:par>
                                <p:cTn id="31" presetID="53" presetClass="entr" presetSubtype="16" fill="hold" grpId="0" nodeType="withEffect">
                                  <p:stCondLst>
                                    <p:cond delay="2750"/>
                                  </p:stCondLst>
                                  <p:childTnLst>
                                    <p:set>
                                      <p:cBhvr>
                                        <p:cTn id="32" dur="1" fill="hold">
                                          <p:stCondLst>
                                            <p:cond delay="0"/>
                                          </p:stCondLst>
                                        </p:cTn>
                                        <p:tgtEl>
                                          <p:spTgt spid="11"/>
                                        </p:tgtEl>
                                        <p:attrNameLst>
                                          <p:attrName>style.visibility</p:attrName>
                                        </p:attrNameLst>
                                      </p:cBhvr>
                                      <p:to>
                                        <p:strVal val="visible"/>
                                      </p:to>
                                    </p:set>
                                    <p:anim calcmode="lin" valueType="num">
                                      <p:cBhvr>
                                        <p:cTn id="33" dur="500" fill="hold"/>
                                        <p:tgtEl>
                                          <p:spTgt spid="11"/>
                                        </p:tgtEl>
                                        <p:attrNameLst>
                                          <p:attrName>ppt_w</p:attrName>
                                        </p:attrNameLst>
                                      </p:cBhvr>
                                      <p:tavLst>
                                        <p:tav tm="0">
                                          <p:val>
                                            <p:fltVal val="0"/>
                                          </p:val>
                                        </p:tav>
                                        <p:tav tm="100000">
                                          <p:val>
                                            <p:strVal val="#ppt_w"/>
                                          </p:val>
                                        </p:tav>
                                      </p:tavLst>
                                    </p:anim>
                                    <p:anim calcmode="lin" valueType="num">
                                      <p:cBhvr>
                                        <p:cTn id="34" dur="500" fill="hold"/>
                                        <p:tgtEl>
                                          <p:spTgt spid="11"/>
                                        </p:tgtEl>
                                        <p:attrNameLst>
                                          <p:attrName>ppt_h</p:attrName>
                                        </p:attrNameLst>
                                      </p:cBhvr>
                                      <p:tavLst>
                                        <p:tav tm="0">
                                          <p:val>
                                            <p:fltVal val="0"/>
                                          </p:val>
                                        </p:tav>
                                        <p:tav tm="100000">
                                          <p:val>
                                            <p:strVal val="#ppt_h"/>
                                          </p:val>
                                        </p:tav>
                                      </p:tavLst>
                                    </p:anim>
                                    <p:animEffect transition="in" filter="fade">
                                      <p:cBhvr>
                                        <p:cTn id="35" dur="500"/>
                                        <p:tgtEl>
                                          <p:spTgt spid="11"/>
                                        </p:tgtEl>
                                      </p:cBhvr>
                                    </p:animEffect>
                                  </p:childTnLst>
                                </p:cTn>
                              </p:par>
                              <p:par>
                                <p:cTn id="36" presetID="53" presetClass="entr" presetSubtype="16" fill="hold" grpId="0" nodeType="withEffect">
                                  <p:stCondLst>
                                    <p:cond delay="2750"/>
                                  </p:stCondLst>
                                  <p:childTnLst>
                                    <p:set>
                                      <p:cBhvr>
                                        <p:cTn id="37" dur="1" fill="hold">
                                          <p:stCondLst>
                                            <p:cond delay="0"/>
                                          </p:stCondLst>
                                        </p:cTn>
                                        <p:tgtEl>
                                          <p:spTgt spid="12"/>
                                        </p:tgtEl>
                                        <p:attrNameLst>
                                          <p:attrName>style.visibility</p:attrName>
                                        </p:attrNameLst>
                                      </p:cBhvr>
                                      <p:to>
                                        <p:strVal val="visible"/>
                                      </p:to>
                                    </p:set>
                                    <p:anim calcmode="lin" valueType="num">
                                      <p:cBhvr>
                                        <p:cTn id="38" dur="500" fill="hold"/>
                                        <p:tgtEl>
                                          <p:spTgt spid="12"/>
                                        </p:tgtEl>
                                        <p:attrNameLst>
                                          <p:attrName>ppt_w</p:attrName>
                                        </p:attrNameLst>
                                      </p:cBhvr>
                                      <p:tavLst>
                                        <p:tav tm="0">
                                          <p:val>
                                            <p:fltVal val="0"/>
                                          </p:val>
                                        </p:tav>
                                        <p:tav tm="100000">
                                          <p:val>
                                            <p:strVal val="#ppt_w"/>
                                          </p:val>
                                        </p:tav>
                                      </p:tavLst>
                                    </p:anim>
                                    <p:anim calcmode="lin" valueType="num">
                                      <p:cBhvr>
                                        <p:cTn id="39" dur="500" fill="hold"/>
                                        <p:tgtEl>
                                          <p:spTgt spid="12"/>
                                        </p:tgtEl>
                                        <p:attrNameLst>
                                          <p:attrName>ppt_h</p:attrName>
                                        </p:attrNameLst>
                                      </p:cBhvr>
                                      <p:tavLst>
                                        <p:tav tm="0">
                                          <p:val>
                                            <p:fltVal val="0"/>
                                          </p:val>
                                        </p:tav>
                                        <p:tav tm="100000">
                                          <p:val>
                                            <p:strVal val="#ppt_h"/>
                                          </p:val>
                                        </p:tav>
                                      </p:tavLst>
                                    </p:anim>
                                    <p:animEffect transition="in" filter="fade">
                                      <p:cBhvr>
                                        <p:cTn id="40" dur="500"/>
                                        <p:tgtEl>
                                          <p:spTgt spid="12"/>
                                        </p:tgtEl>
                                      </p:cBhvr>
                                    </p:animEffect>
                                  </p:childTnLst>
                                </p:cTn>
                              </p:par>
                              <p:par>
                                <p:cTn id="41" presetID="53" presetClass="entr" presetSubtype="16" fill="hold" grpId="0" nodeType="withEffect">
                                  <p:stCondLst>
                                    <p:cond delay="2750"/>
                                  </p:stCondLst>
                                  <p:childTnLst>
                                    <p:set>
                                      <p:cBhvr>
                                        <p:cTn id="42" dur="1" fill="hold">
                                          <p:stCondLst>
                                            <p:cond delay="0"/>
                                          </p:stCondLst>
                                        </p:cTn>
                                        <p:tgtEl>
                                          <p:spTgt spid="13"/>
                                        </p:tgtEl>
                                        <p:attrNameLst>
                                          <p:attrName>style.visibility</p:attrName>
                                        </p:attrNameLst>
                                      </p:cBhvr>
                                      <p:to>
                                        <p:strVal val="visible"/>
                                      </p:to>
                                    </p:set>
                                    <p:anim calcmode="lin" valueType="num">
                                      <p:cBhvr>
                                        <p:cTn id="43" dur="500" fill="hold"/>
                                        <p:tgtEl>
                                          <p:spTgt spid="13"/>
                                        </p:tgtEl>
                                        <p:attrNameLst>
                                          <p:attrName>ppt_w</p:attrName>
                                        </p:attrNameLst>
                                      </p:cBhvr>
                                      <p:tavLst>
                                        <p:tav tm="0">
                                          <p:val>
                                            <p:fltVal val="0"/>
                                          </p:val>
                                        </p:tav>
                                        <p:tav tm="100000">
                                          <p:val>
                                            <p:strVal val="#ppt_w"/>
                                          </p:val>
                                        </p:tav>
                                      </p:tavLst>
                                    </p:anim>
                                    <p:anim calcmode="lin" valueType="num">
                                      <p:cBhvr>
                                        <p:cTn id="44" dur="500" fill="hold"/>
                                        <p:tgtEl>
                                          <p:spTgt spid="13"/>
                                        </p:tgtEl>
                                        <p:attrNameLst>
                                          <p:attrName>ppt_h</p:attrName>
                                        </p:attrNameLst>
                                      </p:cBhvr>
                                      <p:tavLst>
                                        <p:tav tm="0">
                                          <p:val>
                                            <p:fltVal val="0"/>
                                          </p:val>
                                        </p:tav>
                                        <p:tav tm="100000">
                                          <p:val>
                                            <p:strVal val="#ppt_h"/>
                                          </p:val>
                                        </p:tav>
                                      </p:tavLst>
                                    </p:anim>
                                    <p:animEffect transition="in" filter="fade">
                                      <p:cBhvr>
                                        <p:cTn id="45" dur="500"/>
                                        <p:tgtEl>
                                          <p:spTgt spid="13"/>
                                        </p:tgtEl>
                                      </p:cBhvr>
                                    </p:animEffect>
                                  </p:childTnLst>
                                </p:cTn>
                              </p:par>
                              <p:par>
                                <p:cTn id="46" presetID="53" presetClass="entr" presetSubtype="16" fill="hold" grpId="0" nodeType="withEffect">
                                  <p:stCondLst>
                                    <p:cond delay="2750"/>
                                  </p:stCondLst>
                                  <p:childTnLst>
                                    <p:set>
                                      <p:cBhvr>
                                        <p:cTn id="47" dur="1" fill="hold">
                                          <p:stCondLst>
                                            <p:cond delay="0"/>
                                          </p:stCondLst>
                                        </p:cTn>
                                        <p:tgtEl>
                                          <p:spTgt spid="14"/>
                                        </p:tgtEl>
                                        <p:attrNameLst>
                                          <p:attrName>style.visibility</p:attrName>
                                        </p:attrNameLst>
                                      </p:cBhvr>
                                      <p:to>
                                        <p:strVal val="visible"/>
                                      </p:to>
                                    </p:set>
                                    <p:anim calcmode="lin" valueType="num">
                                      <p:cBhvr>
                                        <p:cTn id="48" dur="500" fill="hold"/>
                                        <p:tgtEl>
                                          <p:spTgt spid="14"/>
                                        </p:tgtEl>
                                        <p:attrNameLst>
                                          <p:attrName>ppt_w</p:attrName>
                                        </p:attrNameLst>
                                      </p:cBhvr>
                                      <p:tavLst>
                                        <p:tav tm="0">
                                          <p:val>
                                            <p:fltVal val="0"/>
                                          </p:val>
                                        </p:tav>
                                        <p:tav tm="100000">
                                          <p:val>
                                            <p:strVal val="#ppt_w"/>
                                          </p:val>
                                        </p:tav>
                                      </p:tavLst>
                                    </p:anim>
                                    <p:anim calcmode="lin" valueType="num">
                                      <p:cBhvr>
                                        <p:cTn id="49" dur="500" fill="hold"/>
                                        <p:tgtEl>
                                          <p:spTgt spid="14"/>
                                        </p:tgtEl>
                                        <p:attrNameLst>
                                          <p:attrName>ppt_h</p:attrName>
                                        </p:attrNameLst>
                                      </p:cBhvr>
                                      <p:tavLst>
                                        <p:tav tm="0">
                                          <p:val>
                                            <p:fltVal val="0"/>
                                          </p:val>
                                        </p:tav>
                                        <p:tav tm="100000">
                                          <p:val>
                                            <p:strVal val="#ppt_h"/>
                                          </p:val>
                                        </p:tav>
                                      </p:tavLst>
                                    </p:anim>
                                    <p:animEffect transition="in" filter="fade">
                                      <p:cBhvr>
                                        <p:cTn id="50" dur="500"/>
                                        <p:tgtEl>
                                          <p:spTgt spid="14"/>
                                        </p:tgtEl>
                                      </p:cBhvr>
                                    </p:animEffect>
                                  </p:childTnLst>
                                </p:cTn>
                              </p:par>
                              <p:par>
                                <p:cTn id="51" presetID="16" presetClass="entr" presetSubtype="37" fill="hold" nodeType="withEffect">
                                  <p:stCondLst>
                                    <p:cond delay="2500"/>
                                  </p:stCondLst>
                                  <p:childTnLst>
                                    <p:set>
                                      <p:cBhvr>
                                        <p:cTn id="52" dur="1" fill="hold">
                                          <p:stCondLst>
                                            <p:cond delay="0"/>
                                          </p:stCondLst>
                                        </p:cTn>
                                        <p:tgtEl>
                                          <p:spTgt spid="15"/>
                                        </p:tgtEl>
                                        <p:attrNameLst>
                                          <p:attrName>style.visibility</p:attrName>
                                        </p:attrNameLst>
                                      </p:cBhvr>
                                      <p:to>
                                        <p:strVal val="visible"/>
                                      </p:to>
                                    </p:set>
                                    <p:animEffect transition="in" filter="barn(outVertical)">
                                      <p:cBhvr>
                                        <p:cTn id="53" dur="500"/>
                                        <p:tgtEl>
                                          <p:spTgt spid="15"/>
                                        </p:tgtEl>
                                      </p:cBhvr>
                                    </p:animEffect>
                                  </p:childTnLst>
                                </p:cTn>
                              </p:par>
                              <p:par>
                                <p:cTn id="54" presetID="16" presetClass="entr" presetSubtype="37" fill="hold" nodeType="withEffect">
                                  <p:stCondLst>
                                    <p:cond delay="2500"/>
                                  </p:stCondLst>
                                  <p:childTnLst>
                                    <p:set>
                                      <p:cBhvr>
                                        <p:cTn id="55" dur="1" fill="hold">
                                          <p:stCondLst>
                                            <p:cond delay="0"/>
                                          </p:stCondLst>
                                        </p:cTn>
                                        <p:tgtEl>
                                          <p:spTgt spid="21"/>
                                        </p:tgtEl>
                                        <p:attrNameLst>
                                          <p:attrName>style.visibility</p:attrName>
                                        </p:attrNameLst>
                                      </p:cBhvr>
                                      <p:to>
                                        <p:strVal val="visible"/>
                                      </p:to>
                                    </p:set>
                                    <p:animEffect transition="in" filter="barn(outVertical)">
                                      <p:cBhvr>
                                        <p:cTn id="56" dur="500"/>
                                        <p:tgtEl>
                                          <p:spTgt spid="21"/>
                                        </p:tgtEl>
                                      </p:cBhvr>
                                    </p:animEffect>
                                  </p:childTnLst>
                                </p:cTn>
                              </p:par>
                              <p:par>
                                <p:cTn id="57" presetID="16" presetClass="entr" presetSubtype="37" fill="hold" nodeType="withEffect">
                                  <p:stCondLst>
                                    <p:cond delay="2500"/>
                                  </p:stCondLst>
                                  <p:childTnLst>
                                    <p:set>
                                      <p:cBhvr>
                                        <p:cTn id="58" dur="1" fill="hold">
                                          <p:stCondLst>
                                            <p:cond delay="0"/>
                                          </p:stCondLst>
                                        </p:cTn>
                                        <p:tgtEl>
                                          <p:spTgt spid="27"/>
                                        </p:tgtEl>
                                        <p:attrNameLst>
                                          <p:attrName>style.visibility</p:attrName>
                                        </p:attrNameLst>
                                      </p:cBhvr>
                                      <p:to>
                                        <p:strVal val="visible"/>
                                      </p:to>
                                    </p:set>
                                    <p:animEffect transition="in" filter="barn(outVertical)">
                                      <p:cBhvr>
                                        <p:cTn id="59" dur="500"/>
                                        <p:tgtEl>
                                          <p:spTgt spid="27"/>
                                        </p:tgtEl>
                                      </p:cBhvr>
                                    </p:animEffect>
                                  </p:childTnLst>
                                </p:cTn>
                              </p:par>
                              <p:par>
                                <p:cTn id="60" presetID="16" presetClass="entr" presetSubtype="37" fill="hold" nodeType="withEffect">
                                  <p:stCondLst>
                                    <p:cond delay="2500"/>
                                  </p:stCondLst>
                                  <p:childTnLst>
                                    <p:set>
                                      <p:cBhvr>
                                        <p:cTn id="61" dur="1" fill="hold">
                                          <p:stCondLst>
                                            <p:cond delay="0"/>
                                          </p:stCondLst>
                                        </p:cTn>
                                        <p:tgtEl>
                                          <p:spTgt spid="33"/>
                                        </p:tgtEl>
                                        <p:attrNameLst>
                                          <p:attrName>style.visibility</p:attrName>
                                        </p:attrNameLst>
                                      </p:cBhvr>
                                      <p:to>
                                        <p:strVal val="visible"/>
                                      </p:to>
                                    </p:set>
                                    <p:animEffect transition="in" filter="barn(outVertical)">
                                      <p:cBhvr>
                                        <p:cTn id="62" dur="500"/>
                                        <p:tgtEl>
                                          <p:spTgt spid="33"/>
                                        </p:tgtEl>
                                      </p:cBhvr>
                                    </p:animEffect>
                                  </p:childTnLst>
                                </p:cTn>
                              </p:par>
                              <p:par>
                                <p:cTn id="63" presetID="16" presetClass="entr" presetSubtype="37" fill="hold" nodeType="withEffect">
                                  <p:stCondLst>
                                    <p:cond delay="2500"/>
                                  </p:stCondLst>
                                  <p:childTnLst>
                                    <p:set>
                                      <p:cBhvr>
                                        <p:cTn id="64" dur="1" fill="hold">
                                          <p:stCondLst>
                                            <p:cond delay="0"/>
                                          </p:stCondLst>
                                        </p:cTn>
                                        <p:tgtEl>
                                          <p:spTgt spid="39"/>
                                        </p:tgtEl>
                                        <p:attrNameLst>
                                          <p:attrName>style.visibility</p:attrName>
                                        </p:attrNameLst>
                                      </p:cBhvr>
                                      <p:to>
                                        <p:strVal val="visible"/>
                                      </p:to>
                                    </p:set>
                                    <p:animEffect transition="in" filter="barn(outVertical)">
                                      <p:cBhvr>
                                        <p:cTn id="65" dur="500"/>
                                        <p:tgtEl>
                                          <p:spTgt spid="39"/>
                                        </p:tgtEl>
                                      </p:cBhvr>
                                    </p:animEffect>
                                  </p:childTnLst>
                                </p:cTn>
                              </p:par>
                              <p:par>
                                <p:cTn id="66" presetID="22" presetClass="entr" presetSubtype="1" fill="hold" nodeType="withEffect">
                                  <p:stCondLst>
                                    <p:cond delay="1500"/>
                                  </p:stCondLst>
                                  <p:childTnLst>
                                    <p:set>
                                      <p:cBhvr>
                                        <p:cTn id="67" dur="1" fill="hold">
                                          <p:stCondLst>
                                            <p:cond delay="0"/>
                                          </p:stCondLst>
                                        </p:cTn>
                                        <p:tgtEl>
                                          <p:spTgt spid="45"/>
                                        </p:tgtEl>
                                        <p:attrNameLst>
                                          <p:attrName>style.visibility</p:attrName>
                                        </p:attrNameLst>
                                      </p:cBhvr>
                                      <p:to>
                                        <p:strVal val="visible"/>
                                      </p:to>
                                    </p:set>
                                    <p:animEffect transition="in" filter="wipe(up)">
                                      <p:cBhvr>
                                        <p:cTn id="68" dur="500"/>
                                        <p:tgtEl>
                                          <p:spTgt spid="45"/>
                                        </p:tgtEl>
                                      </p:cBhvr>
                                    </p:animEffect>
                                  </p:childTnLst>
                                </p:cTn>
                              </p:par>
                              <p:par>
                                <p:cTn id="69" presetID="22" presetClass="entr" presetSubtype="1" fill="hold" nodeType="withEffect">
                                  <p:stCondLst>
                                    <p:cond delay="1500"/>
                                  </p:stCondLst>
                                  <p:childTnLst>
                                    <p:set>
                                      <p:cBhvr>
                                        <p:cTn id="70" dur="1" fill="hold">
                                          <p:stCondLst>
                                            <p:cond delay="0"/>
                                          </p:stCondLst>
                                        </p:cTn>
                                        <p:tgtEl>
                                          <p:spTgt spid="49"/>
                                        </p:tgtEl>
                                        <p:attrNameLst>
                                          <p:attrName>style.visibility</p:attrName>
                                        </p:attrNameLst>
                                      </p:cBhvr>
                                      <p:to>
                                        <p:strVal val="visible"/>
                                      </p:to>
                                    </p:set>
                                    <p:animEffect transition="in" filter="wipe(up)">
                                      <p:cBhvr>
                                        <p:cTn id="71" dur="500"/>
                                        <p:tgtEl>
                                          <p:spTgt spid="49"/>
                                        </p:tgtEl>
                                      </p:cBhvr>
                                    </p:animEffect>
                                  </p:childTnLst>
                                </p:cTn>
                              </p:par>
                              <p:par>
                                <p:cTn id="72" presetID="22" presetClass="entr" presetSubtype="1" fill="hold" nodeType="withEffect">
                                  <p:stCondLst>
                                    <p:cond delay="1500"/>
                                  </p:stCondLst>
                                  <p:childTnLst>
                                    <p:set>
                                      <p:cBhvr>
                                        <p:cTn id="73" dur="1" fill="hold">
                                          <p:stCondLst>
                                            <p:cond delay="0"/>
                                          </p:stCondLst>
                                        </p:cTn>
                                        <p:tgtEl>
                                          <p:spTgt spid="53"/>
                                        </p:tgtEl>
                                        <p:attrNameLst>
                                          <p:attrName>style.visibility</p:attrName>
                                        </p:attrNameLst>
                                      </p:cBhvr>
                                      <p:to>
                                        <p:strVal val="visible"/>
                                      </p:to>
                                    </p:set>
                                    <p:animEffect transition="in" filter="wipe(up)">
                                      <p:cBhvr>
                                        <p:cTn id="74" dur="500"/>
                                        <p:tgtEl>
                                          <p:spTgt spid="53"/>
                                        </p:tgtEl>
                                      </p:cBhvr>
                                    </p:animEffect>
                                  </p:childTnLst>
                                </p:cTn>
                              </p:par>
                              <p:par>
                                <p:cTn id="75" presetID="22" presetClass="entr" presetSubtype="1" fill="hold" nodeType="withEffect">
                                  <p:stCondLst>
                                    <p:cond delay="1500"/>
                                  </p:stCondLst>
                                  <p:childTnLst>
                                    <p:set>
                                      <p:cBhvr>
                                        <p:cTn id="76" dur="1" fill="hold">
                                          <p:stCondLst>
                                            <p:cond delay="0"/>
                                          </p:stCondLst>
                                        </p:cTn>
                                        <p:tgtEl>
                                          <p:spTgt spid="57"/>
                                        </p:tgtEl>
                                        <p:attrNameLst>
                                          <p:attrName>style.visibility</p:attrName>
                                        </p:attrNameLst>
                                      </p:cBhvr>
                                      <p:to>
                                        <p:strVal val="visible"/>
                                      </p:to>
                                    </p:set>
                                    <p:animEffect transition="in" filter="wipe(up)">
                                      <p:cBhvr>
                                        <p:cTn id="77" dur="500"/>
                                        <p:tgtEl>
                                          <p:spTgt spid="57"/>
                                        </p:tgtEl>
                                      </p:cBhvr>
                                    </p:animEffect>
                                  </p:childTnLst>
                                </p:cTn>
                              </p:par>
                              <p:par>
                                <p:cTn id="78" presetID="22" presetClass="entr" presetSubtype="1" fill="hold" nodeType="withEffect">
                                  <p:stCondLst>
                                    <p:cond delay="1500"/>
                                  </p:stCondLst>
                                  <p:childTnLst>
                                    <p:set>
                                      <p:cBhvr>
                                        <p:cTn id="79" dur="1" fill="hold">
                                          <p:stCondLst>
                                            <p:cond delay="0"/>
                                          </p:stCondLst>
                                        </p:cTn>
                                        <p:tgtEl>
                                          <p:spTgt spid="61"/>
                                        </p:tgtEl>
                                        <p:attrNameLst>
                                          <p:attrName>style.visibility</p:attrName>
                                        </p:attrNameLst>
                                      </p:cBhvr>
                                      <p:to>
                                        <p:strVal val="visible"/>
                                      </p:to>
                                    </p:set>
                                    <p:animEffect transition="in" filter="wipe(up)">
                                      <p:cBhvr>
                                        <p:cTn id="80" dur="500"/>
                                        <p:tgtEl>
                                          <p:spTgt spid="61"/>
                                        </p:tgtEl>
                                      </p:cBhvr>
                                    </p:animEffect>
                                  </p:childTnLst>
                                </p:cTn>
                              </p:par>
                            </p:childTnLst>
                          </p:cTn>
                        </p:par>
                        <p:par>
                          <p:cTn id="81" fill="hold">
                            <p:stCondLst>
                              <p:cond delay="3250"/>
                            </p:stCondLst>
                            <p:childTnLst>
                              <p:par>
                                <p:cTn id="82" presetID="10" presetClass="entr" presetSubtype="0" fill="hold" grpId="0" nodeType="afterEffect">
                                  <p:stCondLst>
                                    <p:cond delay="0"/>
                                  </p:stCondLst>
                                  <p:childTnLst>
                                    <p:set>
                                      <p:cBhvr>
                                        <p:cTn id="83" dur="1" fill="hold">
                                          <p:stCondLst>
                                            <p:cond delay="0"/>
                                          </p:stCondLst>
                                        </p:cTn>
                                        <p:tgtEl>
                                          <p:spTgt spid="65"/>
                                        </p:tgtEl>
                                        <p:attrNameLst>
                                          <p:attrName>style.visibility</p:attrName>
                                        </p:attrNameLst>
                                      </p:cBhvr>
                                      <p:to>
                                        <p:strVal val="visible"/>
                                      </p:to>
                                    </p:set>
                                    <p:animEffect transition="in" filter="fade">
                                      <p:cBhvr>
                                        <p:cTn id="84" dur="500"/>
                                        <p:tgtEl>
                                          <p:spTgt spid="65"/>
                                        </p:tgtEl>
                                      </p:cBhvr>
                                    </p:animEffect>
                                  </p:childTnLst>
                                </p:cTn>
                              </p:par>
                            </p:childTnLst>
                          </p:cTn>
                        </p:par>
                        <p:par>
                          <p:cTn id="85" fill="hold">
                            <p:stCondLst>
                              <p:cond delay="3750"/>
                            </p:stCondLst>
                            <p:childTnLst>
                              <p:par>
                                <p:cTn id="86" presetID="10" presetClass="entr" presetSubtype="0" fill="hold" grpId="0" nodeType="afterEffect">
                                  <p:stCondLst>
                                    <p:cond delay="0"/>
                                  </p:stCondLst>
                                  <p:childTnLst>
                                    <p:set>
                                      <p:cBhvr>
                                        <p:cTn id="87" dur="1" fill="hold">
                                          <p:stCondLst>
                                            <p:cond delay="0"/>
                                          </p:stCondLst>
                                        </p:cTn>
                                        <p:tgtEl>
                                          <p:spTgt spid="66"/>
                                        </p:tgtEl>
                                        <p:attrNameLst>
                                          <p:attrName>style.visibility</p:attrName>
                                        </p:attrNameLst>
                                      </p:cBhvr>
                                      <p:to>
                                        <p:strVal val="visible"/>
                                      </p:to>
                                    </p:set>
                                    <p:animEffect transition="in" filter="fade">
                                      <p:cBhvr>
                                        <p:cTn id="88" dur="500"/>
                                        <p:tgtEl>
                                          <p:spTgt spid="66"/>
                                        </p:tgtEl>
                                      </p:cBhvr>
                                    </p:animEffect>
                                  </p:childTnLst>
                                </p:cTn>
                              </p:par>
                            </p:childTnLst>
                          </p:cTn>
                        </p:par>
                        <p:par>
                          <p:cTn id="89" fill="hold">
                            <p:stCondLst>
                              <p:cond delay="4250"/>
                            </p:stCondLst>
                            <p:childTnLst>
                              <p:par>
                                <p:cTn id="90" presetID="10" presetClass="entr" presetSubtype="0" fill="hold" grpId="0" nodeType="afterEffect">
                                  <p:stCondLst>
                                    <p:cond delay="0"/>
                                  </p:stCondLst>
                                  <p:childTnLst>
                                    <p:set>
                                      <p:cBhvr>
                                        <p:cTn id="91" dur="1" fill="hold">
                                          <p:stCondLst>
                                            <p:cond delay="0"/>
                                          </p:stCondLst>
                                        </p:cTn>
                                        <p:tgtEl>
                                          <p:spTgt spid="67"/>
                                        </p:tgtEl>
                                        <p:attrNameLst>
                                          <p:attrName>style.visibility</p:attrName>
                                        </p:attrNameLst>
                                      </p:cBhvr>
                                      <p:to>
                                        <p:strVal val="visible"/>
                                      </p:to>
                                    </p:set>
                                    <p:animEffect transition="in" filter="fade">
                                      <p:cBhvr>
                                        <p:cTn id="92" dur="500"/>
                                        <p:tgtEl>
                                          <p:spTgt spid="67"/>
                                        </p:tgtEl>
                                      </p:cBhvr>
                                    </p:animEffect>
                                  </p:childTnLst>
                                </p:cTn>
                              </p:par>
                            </p:childTnLst>
                          </p:cTn>
                        </p:par>
                        <p:par>
                          <p:cTn id="93" fill="hold">
                            <p:stCondLst>
                              <p:cond delay="4750"/>
                            </p:stCondLst>
                            <p:childTnLst>
                              <p:par>
                                <p:cTn id="94" presetID="10" presetClass="entr" presetSubtype="0" fill="hold" grpId="0" nodeType="afterEffect">
                                  <p:stCondLst>
                                    <p:cond delay="0"/>
                                  </p:stCondLst>
                                  <p:childTnLst>
                                    <p:set>
                                      <p:cBhvr>
                                        <p:cTn id="95" dur="1" fill="hold">
                                          <p:stCondLst>
                                            <p:cond delay="0"/>
                                          </p:stCondLst>
                                        </p:cTn>
                                        <p:tgtEl>
                                          <p:spTgt spid="68"/>
                                        </p:tgtEl>
                                        <p:attrNameLst>
                                          <p:attrName>style.visibility</p:attrName>
                                        </p:attrNameLst>
                                      </p:cBhvr>
                                      <p:to>
                                        <p:strVal val="visible"/>
                                      </p:to>
                                    </p:set>
                                    <p:animEffect transition="in" filter="fade">
                                      <p:cBhvr>
                                        <p:cTn id="96" dur="500"/>
                                        <p:tgtEl>
                                          <p:spTgt spid="68"/>
                                        </p:tgtEl>
                                      </p:cBhvr>
                                    </p:animEffect>
                                  </p:childTnLst>
                                </p:cTn>
                              </p:par>
                            </p:childTnLst>
                          </p:cTn>
                        </p:par>
                        <p:par>
                          <p:cTn id="97" fill="hold">
                            <p:stCondLst>
                              <p:cond delay="5250"/>
                            </p:stCondLst>
                            <p:childTnLst>
                              <p:par>
                                <p:cTn id="98" presetID="10" presetClass="entr" presetSubtype="0" fill="hold" grpId="0" nodeType="afterEffect">
                                  <p:stCondLst>
                                    <p:cond delay="0"/>
                                  </p:stCondLst>
                                  <p:childTnLst>
                                    <p:set>
                                      <p:cBhvr>
                                        <p:cTn id="99" dur="1" fill="hold">
                                          <p:stCondLst>
                                            <p:cond delay="0"/>
                                          </p:stCondLst>
                                        </p:cTn>
                                        <p:tgtEl>
                                          <p:spTgt spid="69"/>
                                        </p:tgtEl>
                                        <p:attrNameLst>
                                          <p:attrName>style.visibility</p:attrName>
                                        </p:attrNameLst>
                                      </p:cBhvr>
                                      <p:to>
                                        <p:strVal val="visible"/>
                                      </p:to>
                                    </p:set>
                                    <p:animEffect transition="in" filter="fade">
                                      <p:cBhvr>
                                        <p:cTn id="100"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Graphic spid="5" grpId="0">
        <p:bldAsOne/>
      </p:bldGraphic>
      <p:bldGraphic spid="6" grpId="0">
        <p:bldAsOne/>
      </p:bldGraphic>
      <p:bldGraphic spid="7" grpId="0">
        <p:bldAsOne/>
      </p:bldGraphic>
      <p:bldGraphic spid="8" grpId="0">
        <p:bldAsOne/>
      </p:bldGraphic>
      <p:bldGraphic spid="9" grpId="0">
        <p:bldAsOne/>
      </p:bldGraphic>
      <p:bldP spid="10" grpId="0"/>
      <p:bldP spid="11" grpId="0"/>
      <p:bldP spid="12" grpId="0"/>
      <p:bldP spid="13" grpId="0"/>
      <p:bldP spid="14" grpId="0"/>
      <p:bldP spid="65" grpId="0"/>
      <p:bldP spid="66" grpId="0"/>
      <p:bldP spid="67" grpId="0"/>
      <p:bldP spid="68" grpId="0"/>
      <p:bldP spid="69"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52</a:t>
            </a:fld>
            <a:endParaRPr lang="id-ID" sz="1200" b="1" dirty="0">
              <a:solidFill>
                <a:schemeClr val="bg1">
                  <a:lumMod val="50000"/>
                </a:schemeClr>
              </a:solidFill>
            </a:endParaRPr>
          </a:p>
        </p:txBody>
      </p:sp>
      <p:sp>
        <p:nvSpPr>
          <p:cNvPr id="3" name="Content Placeholder 7"/>
          <p:cNvSpPr txBox="1">
            <a:spLocks/>
          </p:cNvSpPr>
          <p:nvPr/>
        </p:nvSpPr>
        <p:spPr>
          <a:xfrm>
            <a:off x="4014116"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User Data by Gender</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915587" y="2076612"/>
            <a:ext cx="3435539" cy="792000"/>
            <a:chOff x="3803923" y="1467019"/>
            <a:chExt cx="3435539" cy="792000"/>
          </a:xfrm>
        </p:grpSpPr>
        <p:grpSp>
          <p:nvGrpSpPr>
            <p:cNvPr id="6" name="Group 5"/>
            <p:cNvGrpSpPr>
              <a:grpSpLocks noChangeAspect="1"/>
            </p:cNvGrpSpPr>
            <p:nvPr/>
          </p:nvGrpSpPr>
          <p:grpSpPr>
            <a:xfrm>
              <a:off x="3803923" y="1467019"/>
              <a:ext cx="303707" cy="792000"/>
              <a:chOff x="2323306" y="2203133"/>
              <a:chExt cx="979488" cy="2554287"/>
            </a:xfrm>
            <a:solidFill>
              <a:schemeClr val="bg1">
                <a:lumMod val="75000"/>
              </a:schemeClr>
            </a:solidFill>
          </p:grpSpPr>
          <p:sp>
            <p:nvSpPr>
              <p:cNvPr id="34"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35"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7" name="Group 6"/>
            <p:cNvGrpSpPr>
              <a:grpSpLocks noChangeAspect="1"/>
            </p:cNvGrpSpPr>
            <p:nvPr/>
          </p:nvGrpSpPr>
          <p:grpSpPr>
            <a:xfrm>
              <a:off x="4153219" y="1467019"/>
              <a:ext cx="303707" cy="792000"/>
              <a:chOff x="2323306" y="2203133"/>
              <a:chExt cx="979488" cy="2554287"/>
            </a:xfrm>
            <a:solidFill>
              <a:schemeClr val="bg1">
                <a:lumMod val="75000"/>
              </a:schemeClr>
            </a:solidFill>
          </p:grpSpPr>
          <p:sp>
            <p:nvSpPr>
              <p:cNvPr id="32"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33"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8" name="Group 7"/>
            <p:cNvGrpSpPr>
              <a:grpSpLocks noChangeAspect="1"/>
            </p:cNvGrpSpPr>
            <p:nvPr/>
          </p:nvGrpSpPr>
          <p:grpSpPr>
            <a:xfrm>
              <a:off x="4500824" y="1467019"/>
              <a:ext cx="303707" cy="792000"/>
              <a:chOff x="2323306" y="2203133"/>
              <a:chExt cx="979488" cy="2554287"/>
            </a:xfrm>
            <a:solidFill>
              <a:schemeClr val="bg1">
                <a:lumMod val="75000"/>
              </a:schemeClr>
            </a:solidFill>
          </p:grpSpPr>
          <p:sp>
            <p:nvSpPr>
              <p:cNvPr id="30"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31"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9" name="Group 8"/>
            <p:cNvGrpSpPr>
              <a:grpSpLocks noChangeAspect="1"/>
            </p:cNvGrpSpPr>
            <p:nvPr/>
          </p:nvGrpSpPr>
          <p:grpSpPr>
            <a:xfrm>
              <a:off x="4848430" y="1467019"/>
              <a:ext cx="303707" cy="792000"/>
              <a:chOff x="2323306" y="2203133"/>
              <a:chExt cx="979488" cy="2554287"/>
            </a:xfrm>
            <a:solidFill>
              <a:schemeClr val="bg1">
                <a:lumMod val="75000"/>
              </a:schemeClr>
            </a:solidFill>
          </p:grpSpPr>
          <p:sp>
            <p:nvSpPr>
              <p:cNvPr id="28"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29"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0" name="Group 9"/>
            <p:cNvGrpSpPr>
              <a:grpSpLocks noChangeAspect="1"/>
            </p:cNvGrpSpPr>
            <p:nvPr/>
          </p:nvGrpSpPr>
          <p:grpSpPr>
            <a:xfrm>
              <a:off x="5196036" y="1467019"/>
              <a:ext cx="303707" cy="792000"/>
              <a:chOff x="2323306" y="2203133"/>
              <a:chExt cx="979488" cy="2554287"/>
            </a:xfrm>
            <a:solidFill>
              <a:schemeClr val="bg1">
                <a:lumMod val="75000"/>
              </a:schemeClr>
            </a:solidFill>
          </p:grpSpPr>
          <p:sp>
            <p:nvSpPr>
              <p:cNvPr id="26"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27"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1" name="Group 10"/>
            <p:cNvGrpSpPr>
              <a:grpSpLocks noChangeAspect="1"/>
            </p:cNvGrpSpPr>
            <p:nvPr/>
          </p:nvGrpSpPr>
          <p:grpSpPr>
            <a:xfrm>
              <a:off x="5543642" y="1467019"/>
              <a:ext cx="303707" cy="792000"/>
              <a:chOff x="2323306" y="2203133"/>
              <a:chExt cx="979488" cy="2554287"/>
            </a:xfrm>
            <a:solidFill>
              <a:schemeClr val="bg1">
                <a:lumMod val="75000"/>
              </a:schemeClr>
            </a:solidFill>
          </p:grpSpPr>
          <p:sp>
            <p:nvSpPr>
              <p:cNvPr id="24"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25"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2" name="Group 11"/>
            <p:cNvGrpSpPr>
              <a:grpSpLocks noChangeAspect="1"/>
            </p:cNvGrpSpPr>
            <p:nvPr/>
          </p:nvGrpSpPr>
          <p:grpSpPr>
            <a:xfrm>
              <a:off x="5892938" y="1467019"/>
              <a:ext cx="303707" cy="792000"/>
              <a:chOff x="2323306" y="2203133"/>
              <a:chExt cx="979488" cy="2554287"/>
            </a:xfrm>
            <a:solidFill>
              <a:schemeClr val="bg1">
                <a:lumMod val="75000"/>
              </a:schemeClr>
            </a:solidFill>
          </p:grpSpPr>
          <p:sp>
            <p:nvSpPr>
              <p:cNvPr id="22"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23"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3" name="Group 12"/>
            <p:cNvGrpSpPr>
              <a:grpSpLocks noChangeAspect="1"/>
            </p:cNvGrpSpPr>
            <p:nvPr/>
          </p:nvGrpSpPr>
          <p:grpSpPr>
            <a:xfrm>
              <a:off x="6240543" y="1467019"/>
              <a:ext cx="303707" cy="792000"/>
              <a:chOff x="2323306" y="2203133"/>
              <a:chExt cx="979488" cy="2554287"/>
            </a:xfrm>
            <a:solidFill>
              <a:schemeClr val="bg1">
                <a:lumMod val="75000"/>
              </a:schemeClr>
            </a:solidFill>
          </p:grpSpPr>
          <p:sp>
            <p:nvSpPr>
              <p:cNvPr id="20"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21"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4" name="Group 13"/>
            <p:cNvGrpSpPr>
              <a:grpSpLocks noChangeAspect="1"/>
            </p:cNvGrpSpPr>
            <p:nvPr/>
          </p:nvGrpSpPr>
          <p:grpSpPr>
            <a:xfrm>
              <a:off x="6588149" y="1467019"/>
              <a:ext cx="303707" cy="792000"/>
              <a:chOff x="2323306" y="2203133"/>
              <a:chExt cx="979488" cy="2554287"/>
            </a:xfrm>
            <a:solidFill>
              <a:schemeClr val="bg1">
                <a:lumMod val="75000"/>
              </a:schemeClr>
            </a:solidFill>
          </p:grpSpPr>
          <p:sp>
            <p:nvSpPr>
              <p:cNvPr id="18"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9"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5" name="Group 14"/>
            <p:cNvGrpSpPr>
              <a:grpSpLocks noChangeAspect="1"/>
            </p:cNvGrpSpPr>
            <p:nvPr/>
          </p:nvGrpSpPr>
          <p:grpSpPr>
            <a:xfrm>
              <a:off x="6935755" y="1467019"/>
              <a:ext cx="303707" cy="792000"/>
              <a:chOff x="2323306" y="2203133"/>
              <a:chExt cx="979488" cy="2554287"/>
            </a:xfrm>
            <a:solidFill>
              <a:schemeClr val="bg1">
                <a:lumMod val="75000"/>
              </a:schemeClr>
            </a:solidFill>
          </p:grpSpPr>
          <p:sp>
            <p:nvSpPr>
              <p:cNvPr id="16"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7"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grpSp>
        <p:nvGrpSpPr>
          <p:cNvPr id="36" name="Group 35"/>
          <p:cNvGrpSpPr/>
          <p:nvPr/>
        </p:nvGrpSpPr>
        <p:grpSpPr>
          <a:xfrm>
            <a:off x="915587" y="3606337"/>
            <a:ext cx="3435539" cy="792000"/>
            <a:chOff x="3803923" y="1467019"/>
            <a:chExt cx="3435539" cy="792000"/>
          </a:xfrm>
        </p:grpSpPr>
        <p:grpSp>
          <p:nvGrpSpPr>
            <p:cNvPr id="37" name="Group 36"/>
            <p:cNvGrpSpPr>
              <a:grpSpLocks noChangeAspect="1"/>
            </p:cNvGrpSpPr>
            <p:nvPr/>
          </p:nvGrpSpPr>
          <p:grpSpPr>
            <a:xfrm>
              <a:off x="3803923" y="1467019"/>
              <a:ext cx="303707" cy="792000"/>
              <a:chOff x="2323306" y="2203133"/>
              <a:chExt cx="979488" cy="2554287"/>
            </a:xfrm>
            <a:solidFill>
              <a:schemeClr val="bg1">
                <a:lumMod val="75000"/>
              </a:schemeClr>
            </a:solidFill>
          </p:grpSpPr>
          <p:sp>
            <p:nvSpPr>
              <p:cNvPr id="65"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66"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38" name="Group 37"/>
            <p:cNvGrpSpPr>
              <a:grpSpLocks noChangeAspect="1"/>
            </p:cNvGrpSpPr>
            <p:nvPr/>
          </p:nvGrpSpPr>
          <p:grpSpPr>
            <a:xfrm>
              <a:off x="4153219" y="1467019"/>
              <a:ext cx="303707" cy="792000"/>
              <a:chOff x="2323306" y="2203133"/>
              <a:chExt cx="979488" cy="2554287"/>
            </a:xfrm>
            <a:solidFill>
              <a:schemeClr val="bg1">
                <a:lumMod val="75000"/>
              </a:schemeClr>
            </a:solidFill>
          </p:grpSpPr>
          <p:sp>
            <p:nvSpPr>
              <p:cNvPr id="63"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64"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39" name="Group 38"/>
            <p:cNvGrpSpPr>
              <a:grpSpLocks noChangeAspect="1"/>
            </p:cNvGrpSpPr>
            <p:nvPr/>
          </p:nvGrpSpPr>
          <p:grpSpPr>
            <a:xfrm>
              <a:off x="4500824" y="1467019"/>
              <a:ext cx="303707" cy="792000"/>
              <a:chOff x="2323306" y="2203133"/>
              <a:chExt cx="979488" cy="2554287"/>
            </a:xfrm>
            <a:solidFill>
              <a:schemeClr val="bg1">
                <a:lumMod val="75000"/>
              </a:schemeClr>
            </a:solidFill>
          </p:grpSpPr>
          <p:sp>
            <p:nvSpPr>
              <p:cNvPr id="61"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62"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40" name="Group 39"/>
            <p:cNvGrpSpPr>
              <a:grpSpLocks noChangeAspect="1"/>
            </p:cNvGrpSpPr>
            <p:nvPr/>
          </p:nvGrpSpPr>
          <p:grpSpPr>
            <a:xfrm>
              <a:off x="4848430" y="1467019"/>
              <a:ext cx="303707" cy="792000"/>
              <a:chOff x="2323306" y="2203133"/>
              <a:chExt cx="979488" cy="2554287"/>
            </a:xfrm>
            <a:solidFill>
              <a:schemeClr val="bg1">
                <a:lumMod val="75000"/>
              </a:schemeClr>
            </a:solidFill>
          </p:grpSpPr>
          <p:sp>
            <p:nvSpPr>
              <p:cNvPr id="59"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60"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41" name="Group 40"/>
            <p:cNvGrpSpPr>
              <a:grpSpLocks noChangeAspect="1"/>
            </p:cNvGrpSpPr>
            <p:nvPr/>
          </p:nvGrpSpPr>
          <p:grpSpPr>
            <a:xfrm>
              <a:off x="5196036" y="1467019"/>
              <a:ext cx="303707" cy="792000"/>
              <a:chOff x="2323306" y="2203133"/>
              <a:chExt cx="979488" cy="2554287"/>
            </a:xfrm>
            <a:solidFill>
              <a:schemeClr val="bg1">
                <a:lumMod val="75000"/>
              </a:schemeClr>
            </a:solidFill>
          </p:grpSpPr>
          <p:sp>
            <p:nvSpPr>
              <p:cNvPr id="57"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58"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42" name="Group 41"/>
            <p:cNvGrpSpPr>
              <a:grpSpLocks noChangeAspect="1"/>
            </p:cNvGrpSpPr>
            <p:nvPr/>
          </p:nvGrpSpPr>
          <p:grpSpPr>
            <a:xfrm>
              <a:off x="5543642" y="1467019"/>
              <a:ext cx="303707" cy="792000"/>
              <a:chOff x="2323306" y="2203133"/>
              <a:chExt cx="979488" cy="2554287"/>
            </a:xfrm>
            <a:solidFill>
              <a:schemeClr val="bg1">
                <a:lumMod val="75000"/>
              </a:schemeClr>
            </a:solidFill>
          </p:grpSpPr>
          <p:sp>
            <p:nvSpPr>
              <p:cNvPr id="55"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56"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43" name="Group 42"/>
            <p:cNvGrpSpPr>
              <a:grpSpLocks noChangeAspect="1"/>
            </p:cNvGrpSpPr>
            <p:nvPr/>
          </p:nvGrpSpPr>
          <p:grpSpPr>
            <a:xfrm>
              <a:off x="5892938" y="1467019"/>
              <a:ext cx="303707" cy="792000"/>
              <a:chOff x="2323306" y="2203133"/>
              <a:chExt cx="979488" cy="2554287"/>
            </a:xfrm>
            <a:solidFill>
              <a:schemeClr val="bg1">
                <a:lumMod val="75000"/>
              </a:schemeClr>
            </a:solidFill>
          </p:grpSpPr>
          <p:sp>
            <p:nvSpPr>
              <p:cNvPr id="53"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54"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44" name="Group 43"/>
            <p:cNvGrpSpPr>
              <a:grpSpLocks noChangeAspect="1"/>
            </p:cNvGrpSpPr>
            <p:nvPr/>
          </p:nvGrpSpPr>
          <p:grpSpPr>
            <a:xfrm>
              <a:off x="6240543" y="1467019"/>
              <a:ext cx="303707" cy="792000"/>
              <a:chOff x="2323306" y="2203133"/>
              <a:chExt cx="979488" cy="2554287"/>
            </a:xfrm>
            <a:solidFill>
              <a:schemeClr val="bg1">
                <a:lumMod val="75000"/>
              </a:schemeClr>
            </a:solidFill>
          </p:grpSpPr>
          <p:sp>
            <p:nvSpPr>
              <p:cNvPr id="51"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52"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45" name="Group 44"/>
            <p:cNvGrpSpPr>
              <a:grpSpLocks noChangeAspect="1"/>
            </p:cNvGrpSpPr>
            <p:nvPr/>
          </p:nvGrpSpPr>
          <p:grpSpPr>
            <a:xfrm>
              <a:off x="6588149" y="1467019"/>
              <a:ext cx="303707" cy="792000"/>
              <a:chOff x="2323306" y="2203133"/>
              <a:chExt cx="979488" cy="2554287"/>
            </a:xfrm>
            <a:solidFill>
              <a:schemeClr val="bg1">
                <a:lumMod val="75000"/>
              </a:schemeClr>
            </a:solidFill>
          </p:grpSpPr>
          <p:sp>
            <p:nvSpPr>
              <p:cNvPr id="49"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50"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46" name="Group 45"/>
            <p:cNvGrpSpPr>
              <a:grpSpLocks noChangeAspect="1"/>
            </p:cNvGrpSpPr>
            <p:nvPr/>
          </p:nvGrpSpPr>
          <p:grpSpPr>
            <a:xfrm>
              <a:off x="6935755" y="1467019"/>
              <a:ext cx="303707" cy="792000"/>
              <a:chOff x="2323306" y="2203133"/>
              <a:chExt cx="979488" cy="2554287"/>
            </a:xfrm>
            <a:solidFill>
              <a:schemeClr val="bg1">
                <a:lumMod val="75000"/>
              </a:schemeClr>
            </a:solidFill>
          </p:grpSpPr>
          <p:sp>
            <p:nvSpPr>
              <p:cNvPr id="47"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48"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graphicFrame>
        <p:nvGraphicFramePr>
          <p:cNvPr id="67" name="Chart 66"/>
          <p:cNvGraphicFramePr>
            <a:graphicFrameLocks noChangeAspect="1"/>
          </p:cNvGraphicFramePr>
          <p:nvPr>
            <p:extLst>
              <p:ext uri="{D42A27DB-BD31-4B8C-83A1-F6EECF244321}">
                <p14:modId xmlns:p14="http://schemas.microsoft.com/office/powerpoint/2010/main" val="2292347260"/>
              </p:ext>
            </p:extLst>
          </p:nvPr>
        </p:nvGraphicFramePr>
        <p:xfrm>
          <a:off x="4280306" y="1894461"/>
          <a:ext cx="1587618" cy="1252291"/>
        </p:xfrm>
        <a:graphic>
          <a:graphicData uri="http://schemas.openxmlformats.org/drawingml/2006/chart">
            <c:chart xmlns:c="http://schemas.openxmlformats.org/drawingml/2006/chart" xmlns:r="http://schemas.openxmlformats.org/officeDocument/2006/relationships" r:id="rId2"/>
          </a:graphicData>
        </a:graphic>
      </p:graphicFrame>
      <p:sp>
        <p:nvSpPr>
          <p:cNvPr id="68" name="TextBox 67"/>
          <p:cNvSpPr txBox="1">
            <a:spLocks noChangeAspect="1"/>
          </p:cNvSpPr>
          <p:nvPr/>
        </p:nvSpPr>
        <p:spPr>
          <a:xfrm>
            <a:off x="4608686" y="2930062"/>
            <a:ext cx="968807" cy="400110"/>
          </a:xfrm>
          <a:prstGeom prst="rect">
            <a:avLst/>
          </a:prstGeom>
          <a:noFill/>
        </p:spPr>
        <p:txBody>
          <a:bodyPr wrap="square" rtlCol="0">
            <a:spAutoFit/>
          </a:bodyPr>
          <a:lstStyle/>
          <a:p>
            <a:pPr algn="ctr"/>
            <a:r>
              <a:rPr lang="id-ID" sz="2000" b="1" dirty="0" smtClean="0">
                <a:solidFill>
                  <a:schemeClr val="bg1">
                    <a:lumMod val="65000"/>
                  </a:schemeClr>
                </a:solidFill>
                <a:ea typeface="Roboto" panose="02000000000000000000" pitchFamily="2" charset="0"/>
              </a:rPr>
              <a:t>40%</a:t>
            </a:r>
            <a:endParaRPr lang="id-ID" sz="2000" b="1" dirty="0">
              <a:solidFill>
                <a:schemeClr val="bg1">
                  <a:lumMod val="65000"/>
                </a:schemeClr>
              </a:solidFill>
              <a:ea typeface="Roboto" panose="02000000000000000000" pitchFamily="2" charset="0"/>
            </a:endParaRPr>
          </a:p>
        </p:txBody>
      </p:sp>
      <p:graphicFrame>
        <p:nvGraphicFramePr>
          <p:cNvPr id="69" name="Chart 68"/>
          <p:cNvGraphicFramePr>
            <a:graphicFrameLocks noChangeAspect="1"/>
          </p:cNvGraphicFramePr>
          <p:nvPr>
            <p:extLst>
              <p:ext uri="{D42A27DB-BD31-4B8C-83A1-F6EECF244321}">
                <p14:modId xmlns:p14="http://schemas.microsoft.com/office/powerpoint/2010/main" val="3004563761"/>
              </p:ext>
            </p:extLst>
          </p:nvPr>
        </p:nvGraphicFramePr>
        <p:xfrm>
          <a:off x="4275441" y="3388613"/>
          <a:ext cx="1587618" cy="1252291"/>
        </p:xfrm>
        <a:graphic>
          <a:graphicData uri="http://schemas.openxmlformats.org/drawingml/2006/chart">
            <c:chart xmlns:c="http://schemas.openxmlformats.org/drawingml/2006/chart" xmlns:r="http://schemas.openxmlformats.org/officeDocument/2006/relationships" r:id="rId3"/>
          </a:graphicData>
        </a:graphic>
      </p:graphicFrame>
      <p:sp>
        <p:nvSpPr>
          <p:cNvPr id="70" name="TextBox 69"/>
          <p:cNvSpPr txBox="1">
            <a:spLocks noChangeAspect="1"/>
          </p:cNvSpPr>
          <p:nvPr/>
        </p:nvSpPr>
        <p:spPr>
          <a:xfrm>
            <a:off x="4603821" y="4424214"/>
            <a:ext cx="968807" cy="400110"/>
          </a:xfrm>
          <a:prstGeom prst="rect">
            <a:avLst/>
          </a:prstGeom>
          <a:noFill/>
        </p:spPr>
        <p:txBody>
          <a:bodyPr wrap="square" rtlCol="0">
            <a:spAutoFit/>
          </a:bodyPr>
          <a:lstStyle/>
          <a:p>
            <a:pPr algn="ctr"/>
            <a:r>
              <a:rPr lang="id-ID" sz="2000" b="1" dirty="0" smtClean="0">
                <a:solidFill>
                  <a:schemeClr val="bg1">
                    <a:lumMod val="65000"/>
                  </a:schemeClr>
                </a:solidFill>
                <a:ea typeface="Roboto" panose="02000000000000000000" pitchFamily="2" charset="0"/>
              </a:rPr>
              <a:t>60%</a:t>
            </a:r>
            <a:endParaRPr lang="id-ID" sz="2000" b="1" dirty="0">
              <a:solidFill>
                <a:schemeClr val="bg1">
                  <a:lumMod val="65000"/>
                </a:schemeClr>
              </a:solidFill>
              <a:ea typeface="Roboto" panose="02000000000000000000" pitchFamily="2" charset="0"/>
            </a:endParaRPr>
          </a:p>
        </p:txBody>
      </p:sp>
      <p:grpSp>
        <p:nvGrpSpPr>
          <p:cNvPr id="71" name="Group 70"/>
          <p:cNvGrpSpPr/>
          <p:nvPr/>
        </p:nvGrpSpPr>
        <p:grpSpPr>
          <a:xfrm>
            <a:off x="3000396" y="2083900"/>
            <a:ext cx="1346524" cy="792000"/>
            <a:chOff x="5892938" y="1467019"/>
            <a:chExt cx="1346524" cy="792000"/>
          </a:xfrm>
          <a:solidFill>
            <a:schemeClr val="accent1"/>
          </a:solidFill>
        </p:grpSpPr>
        <p:grpSp>
          <p:nvGrpSpPr>
            <p:cNvPr id="72" name="Group 71"/>
            <p:cNvGrpSpPr>
              <a:grpSpLocks noChangeAspect="1"/>
            </p:cNvGrpSpPr>
            <p:nvPr/>
          </p:nvGrpSpPr>
          <p:grpSpPr>
            <a:xfrm>
              <a:off x="5892938" y="1467019"/>
              <a:ext cx="303707" cy="792000"/>
              <a:chOff x="2323306" y="2203133"/>
              <a:chExt cx="979488" cy="2554287"/>
            </a:xfrm>
            <a:grpFill/>
          </p:grpSpPr>
          <p:sp>
            <p:nvSpPr>
              <p:cNvPr id="82"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83"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73" name="Group 72"/>
            <p:cNvGrpSpPr>
              <a:grpSpLocks noChangeAspect="1"/>
            </p:cNvGrpSpPr>
            <p:nvPr/>
          </p:nvGrpSpPr>
          <p:grpSpPr>
            <a:xfrm>
              <a:off x="6240543" y="1467019"/>
              <a:ext cx="303707" cy="792000"/>
              <a:chOff x="2323306" y="2203133"/>
              <a:chExt cx="979488" cy="2554287"/>
            </a:xfrm>
            <a:grpFill/>
          </p:grpSpPr>
          <p:sp>
            <p:nvSpPr>
              <p:cNvPr id="80"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81"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74" name="Group 73"/>
            <p:cNvGrpSpPr>
              <a:grpSpLocks noChangeAspect="1"/>
            </p:cNvGrpSpPr>
            <p:nvPr/>
          </p:nvGrpSpPr>
          <p:grpSpPr>
            <a:xfrm>
              <a:off x="6588149" y="1467019"/>
              <a:ext cx="303707" cy="792000"/>
              <a:chOff x="2323306" y="2203133"/>
              <a:chExt cx="979488" cy="2554287"/>
            </a:xfrm>
            <a:grpFill/>
          </p:grpSpPr>
          <p:sp>
            <p:nvSpPr>
              <p:cNvPr id="78"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79"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75" name="Group 74"/>
            <p:cNvGrpSpPr>
              <a:grpSpLocks noChangeAspect="1"/>
            </p:cNvGrpSpPr>
            <p:nvPr/>
          </p:nvGrpSpPr>
          <p:grpSpPr>
            <a:xfrm>
              <a:off x="6935755" y="1467019"/>
              <a:ext cx="303707" cy="792000"/>
              <a:chOff x="2323306" y="2203133"/>
              <a:chExt cx="979488" cy="2554287"/>
            </a:xfrm>
            <a:grpFill/>
          </p:grpSpPr>
          <p:sp>
            <p:nvSpPr>
              <p:cNvPr id="76"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77"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grpSp>
        <p:nvGrpSpPr>
          <p:cNvPr id="84" name="Group 83"/>
          <p:cNvGrpSpPr/>
          <p:nvPr/>
        </p:nvGrpSpPr>
        <p:grpSpPr>
          <a:xfrm>
            <a:off x="2311093" y="3600731"/>
            <a:ext cx="2043426" cy="792000"/>
            <a:chOff x="1864825" y="534308"/>
            <a:chExt cx="2043426" cy="792000"/>
          </a:xfrm>
          <a:solidFill>
            <a:schemeClr val="accent5"/>
          </a:solidFill>
        </p:grpSpPr>
        <p:grpSp>
          <p:nvGrpSpPr>
            <p:cNvPr id="85" name="Group 84"/>
            <p:cNvGrpSpPr>
              <a:grpSpLocks noChangeAspect="1"/>
            </p:cNvGrpSpPr>
            <p:nvPr/>
          </p:nvGrpSpPr>
          <p:grpSpPr>
            <a:xfrm>
              <a:off x="1864825" y="534308"/>
              <a:ext cx="303707" cy="792000"/>
              <a:chOff x="2323306" y="2203133"/>
              <a:chExt cx="979488" cy="2554287"/>
            </a:xfrm>
            <a:grpFill/>
          </p:grpSpPr>
          <p:sp>
            <p:nvSpPr>
              <p:cNvPr id="101"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02"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86" name="Group 85"/>
            <p:cNvGrpSpPr>
              <a:grpSpLocks noChangeAspect="1"/>
            </p:cNvGrpSpPr>
            <p:nvPr/>
          </p:nvGrpSpPr>
          <p:grpSpPr>
            <a:xfrm>
              <a:off x="2212431" y="534308"/>
              <a:ext cx="303707" cy="792000"/>
              <a:chOff x="2323306" y="2203133"/>
              <a:chExt cx="979488" cy="2554287"/>
            </a:xfrm>
            <a:grpFill/>
          </p:grpSpPr>
          <p:sp>
            <p:nvSpPr>
              <p:cNvPr id="99"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00"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87" name="Group 86"/>
            <p:cNvGrpSpPr>
              <a:grpSpLocks noChangeAspect="1"/>
            </p:cNvGrpSpPr>
            <p:nvPr/>
          </p:nvGrpSpPr>
          <p:grpSpPr>
            <a:xfrm>
              <a:off x="2561727" y="534308"/>
              <a:ext cx="303707" cy="792000"/>
              <a:chOff x="2323306" y="2203133"/>
              <a:chExt cx="979488" cy="2554287"/>
            </a:xfrm>
            <a:grpFill/>
          </p:grpSpPr>
          <p:sp>
            <p:nvSpPr>
              <p:cNvPr id="97"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98"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88" name="Group 87"/>
            <p:cNvGrpSpPr>
              <a:grpSpLocks noChangeAspect="1"/>
            </p:cNvGrpSpPr>
            <p:nvPr/>
          </p:nvGrpSpPr>
          <p:grpSpPr>
            <a:xfrm>
              <a:off x="2909332" y="534308"/>
              <a:ext cx="303707" cy="792000"/>
              <a:chOff x="2323306" y="2203133"/>
              <a:chExt cx="979488" cy="2554287"/>
            </a:xfrm>
            <a:grpFill/>
          </p:grpSpPr>
          <p:sp>
            <p:nvSpPr>
              <p:cNvPr id="95"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96"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89" name="Group 88"/>
            <p:cNvGrpSpPr>
              <a:grpSpLocks noChangeAspect="1"/>
            </p:cNvGrpSpPr>
            <p:nvPr/>
          </p:nvGrpSpPr>
          <p:grpSpPr>
            <a:xfrm>
              <a:off x="3256938" y="534308"/>
              <a:ext cx="303707" cy="792000"/>
              <a:chOff x="2323306" y="2203133"/>
              <a:chExt cx="979488" cy="2554287"/>
            </a:xfrm>
            <a:grpFill/>
          </p:grpSpPr>
          <p:sp>
            <p:nvSpPr>
              <p:cNvPr id="93"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94"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90" name="Group 89"/>
            <p:cNvGrpSpPr>
              <a:grpSpLocks noChangeAspect="1"/>
            </p:cNvGrpSpPr>
            <p:nvPr/>
          </p:nvGrpSpPr>
          <p:grpSpPr>
            <a:xfrm>
              <a:off x="3604544" y="534308"/>
              <a:ext cx="303707" cy="792000"/>
              <a:chOff x="2323306" y="2203133"/>
              <a:chExt cx="979488" cy="2554287"/>
            </a:xfrm>
            <a:grpFill/>
          </p:grpSpPr>
          <p:sp>
            <p:nvSpPr>
              <p:cNvPr id="91"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92"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graphicFrame>
        <p:nvGraphicFramePr>
          <p:cNvPr id="103" name="Chart 102"/>
          <p:cNvGraphicFramePr>
            <a:graphicFrameLocks noChangeAspect="1"/>
          </p:cNvGraphicFramePr>
          <p:nvPr>
            <p:extLst>
              <p:ext uri="{D42A27DB-BD31-4B8C-83A1-F6EECF244321}">
                <p14:modId xmlns:p14="http://schemas.microsoft.com/office/powerpoint/2010/main" val="1322497267"/>
              </p:ext>
            </p:extLst>
          </p:nvPr>
        </p:nvGraphicFramePr>
        <p:xfrm>
          <a:off x="5992990" y="1894461"/>
          <a:ext cx="1587618" cy="1252291"/>
        </p:xfrm>
        <a:graphic>
          <a:graphicData uri="http://schemas.openxmlformats.org/drawingml/2006/chart">
            <c:chart xmlns:c="http://schemas.openxmlformats.org/drawingml/2006/chart" xmlns:r="http://schemas.openxmlformats.org/officeDocument/2006/relationships" r:id="rId4"/>
          </a:graphicData>
        </a:graphic>
      </p:graphicFrame>
      <p:sp>
        <p:nvSpPr>
          <p:cNvPr id="104" name="TextBox 103"/>
          <p:cNvSpPr txBox="1">
            <a:spLocks noChangeAspect="1"/>
          </p:cNvSpPr>
          <p:nvPr/>
        </p:nvSpPr>
        <p:spPr>
          <a:xfrm>
            <a:off x="6321370" y="2930062"/>
            <a:ext cx="968807" cy="400110"/>
          </a:xfrm>
          <a:prstGeom prst="rect">
            <a:avLst/>
          </a:prstGeom>
          <a:noFill/>
        </p:spPr>
        <p:txBody>
          <a:bodyPr wrap="square" rtlCol="0">
            <a:spAutoFit/>
          </a:bodyPr>
          <a:lstStyle/>
          <a:p>
            <a:pPr algn="ctr"/>
            <a:r>
              <a:rPr lang="id-ID" sz="2000" b="1" dirty="0" smtClean="0">
                <a:solidFill>
                  <a:schemeClr val="bg1">
                    <a:lumMod val="65000"/>
                  </a:schemeClr>
                </a:solidFill>
                <a:ea typeface="Roboto" panose="02000000000000000000" pitchFamily="2" charset="0"/>
              </a:rPr>
              <a:t>60%</a:t>
            </a:r>
            <a:endParaRPr lang="id-ID" sz="2000" b="1" dirty="0">
              <a:solidFill>
                <a:schemeClr val="bg1">
                  <a:lumMod val="65000"/>
                </a:schemeClr>
              </a:solidFill>
              <a:ea typeface="Roboto" panose="02000000000000000000" pitchFamily="2" charset="0"/>
            </a:endParaRPr>
          </a:p>
        </p:txBody>
      </p:sp>
      <p:graphicFrame>
        <p:nvGraphicFramePr>
          <p:cNvPr id="105" name="Chart 104"/>
          <p:cNvGraphicFramePr>
            <a:graphicFrameLocks noChangeAspect="1"/>
          </p:cNvGraphicFramePr>
          <p:nvPr>
            <p:extLst>
              <p:ext uri="{D42A27DB-BD31-4B8C-83A1-F6EECF244321}">
                <p14:modId xmlns:p14="http://schemas.microsoft.com/office/powerpoint/2010/main" val="904810069"/>
              </p:ext>
            </p:extLst>
          </p:nvPr>
        </p:nvGraphicFramePr>
        <p:xfrm>
          <a:off x="5988125" y="3388613"/>
          <a:ext cx="1587618" cy="1252291"/>
        </p:xfrm>
        <a:graphic>
          <a:graphicData uri="http://schemas.openxmlformats.org/drawingml/2006/chart">
            <c:chart xmlns:c="http://schemas.openxmlformats.org/drawingml/2006/chart" xmlns:r="http://schemas.openxmlformats.org/officeDocument/2006/relationships" r:id="rId5"/>
          </a:graphicData>
        </a:graphic>
      </p:graphicFrame>
      <p:sp>
        <p:nvSpPr>
          <p:cNvPr id="106" name="TextBox 105"/>
          <p:cNvSpPr txBox="1">
            <a:spLocks noChangeAspect="1"/>
          </p:cNvSpPr>
          <p:nvPr/>
        </p:nvSpPr>
        <p:spPr>
          <a:xfrm>
            <a:off x="6316505" y="4424214"/>
            <a:ext cx="968807" cy="400110"/>
          </a:xfrm>
          <a:prstGeom prst="rect">
            <a:avLst/>
          </a:prstGeom>
          <a:noFill/>
        </p:spPr>
        <p:txBody>
          <a:bodyPr wrap="square" rtlCol="0">
            <a:spAutoFit/>
          </a:bodyPr>
          <a:lstStyle/>
          <a:p>
            <a:pPr algn="ctr"/>
            <a:r>
              <a:rPr lang="id-ID" sz="2000" b="1" dirty="0" smtClean="0">
                <a:solidFill>
                  <a:schemeClr val="bg1">
                    <a:lumMod val="65000"/>
                  </a:schemeClr>
                </a:solidFill>
                <a:ea typeface="Roboto" panose="02000000000000000000" pitchFamily="2" charset="0"/>
              </a:rPr>
              <a:t>40%</a:t>
            </a:r>
            <a:endParaRPr lang="id-ID" sz="2000" b="1" dirty="0">
              <a:solidFill>
                <a:schemeClr val="bg1">
                  <a:lumMod val="65000"/>
                </a:schemeClr>
              </a:solidFill>
              <a:ea typeface="Roboto" panose="02000000000000000000" pitchFamily="2" charset="0"/>
            </a:endParaRPr>
          </a:p>
        </p:txBody>
      </p:sp>
      <p:grpSp>
        <p:nvGrpSpPr>
          <p:cNvPr id="107" name="Group 106"/>
          <p:cNvGrpSpPr/>
          <p:nvPr/>
        </p:nvGrpSpPr>
        <p:grpSpPr>
          <a:xfrm>
            <a:off x="7422589" y="2144478"/>
            <a:ext cx="3822688" cy="819413"/>
            <a:chOff x="7422589" y="2144478"/>
            <a:chExt cx="3822688" cy="819413"/>
          </a:xfrm>
        </p:grpSpPr>
        <p:grpSp>
          <p:nvGrpSpPr>
            <p:cNvPr id="108" name="Group 107"/>
            <p:cNvGrpSpPr>
              <a:grpSpLocks noChangeAspect="1"/>
            </p:cNvGrpSpPr>
            <p:nvPr/>
          </p:nvGrpSpPr>
          <p:grpSpPr>
            <a:xfrm>
              <a:off x="7422589" y="2148162"/>
              <a:ext cx="357242" cy="813989"/>
              <a:chOff x="3672681" y="1899920"/>
              <a:chExt cx="1293813" cy="2947988"/>
            </a:xfrm>
            <a:solidFill>
              <a:schemeClr val="bg1">
                <a:lumMod val="75000"/>
              </a:schemeClr>
            </a:solidFill>
          </p:grpSpPr>
          <p:sp>
            <p:nvSpPr>
              <p:cNvPr id="136"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37"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09" name="Group 108"/>
            <p:cNvGrpSpPr>
              <a:grpSpLocks noChangeAspect="1"/>
            </p:cNvGrpSpPr>
            <p:nvPr/>
          </p:nvGrpSpPr>
          <p:grpSpPr>
            <a:xfrm>
              <a:off x="7802237" y="2144478"/>
              <a:ext cx="357242" cy="813989"/>
              <a:chOff x="3672681" y="1899920"/>
              <a:chExt cx="1293813" cy="2947988"/>
            </a:xfrm>
            <a:solidFill>
              <a:schemeClr val="bg1">
                <a:lumMod val="75000"/>
              </a:schemeClr>
            </a:solidFill>
          </p:grpSpPr>
          <p:sp>
            <p:nvSpPr>
              <p:cNvPr id="134"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35"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10" name="Group 109"/>
            <p:cNvGrpSpPr>
              <a:grpSpLocks noChangeAspect="1"/>
            </p:cNvGrpSpPr>
            <p:nvPr/>
          </p:nvGrpSpPr>
          <p:grpSpPr>
            <a:xfrm>
              <a:off x="8185710" y="2144478"/>
              <a:ext cx="357242" cy="813989"/>
              <a:chOff x="3672681" y="1899920"/>
              <a:chExt cx="1293813" cy="2947988"/>
            </a:xfrm>
            <a:solidFill>
              <a:schemeClr val="bg1">
                <a:lumMod val="75000"/>
              </a:schemeClr>
            </a:solidFill>
          </p:grpSpPr>
          <p:sp>
            <p:nvSpPr>
              <p:cNvPr id="132"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33"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11" name="Group 110"/>
            <p:cNvGrpSpPr>
              <a:grpSpLocks noChangeAspect="1"/>
            </p:cNvGrpSpPr>
            <p:nvPr/>
          </p:nvGrpSpPr>
          <p:grpSpPr>
            <a:xfrm>
              <a:off x="8576684" y="2144478"/>
              <a:ext cx="357242" cy="813989"/>
              <a:chOff x="3672681" y="1899920"/>
              <a:chExt cx="1293813" cy="2947988"/>
            </a:xfrm>
            <a:solidFill>
              <a:schemeClr val="bg1">
                <a:lumMod val="75000"/>
              </a:schemeClr>
            </a:solidFill>
          </p:grpSpPr>
          <p:sp>
            <p:nvSpPr>
              <p:cNvPr id="130"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31"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12" name="Group 111"/>
            <p:cNvGrpSpPr>
              <a:grpSpLocks noChangeAspect="1"/>
            </p:cNvGrpSpPr>
            <p:nvPr/>
          </p:nvGrpSpPr>
          <p:grpSpPr>
            <a:xfrm>
              <a:off x="8965548" y="2149902"/>
              <a:ext cx="357242" cy="813989"/>
              <a:chOff x="3672681" y="1899920"/>
              <a:chExt cx="1293813" cy="2947988"/>
            </a:xfrm>
            <a:solidFill>
              <a:schemeClr val="bg1">
                <a:lumMod val="75000"/>
              </a:schemeClr>
            </a:solidFill>
          </p:grpSpPr>
          <p:sp>
            <p:nvSpPr>
              <p:cNvPr id="128"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29"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13" name="Group 112"/>
            <p:cNvGrpSpPr>
              <a:grpSpLocks noChangeAspect="1"/>
            </p:cNvGrpSpPr>
            <p:nvPr/>
          </p:nvGrpSpPr>
          <p:grpSpPr>
            <a:xfrm>
              <a:off x="9345076" y="2148162"/>
              <a:ext cx="357242" cy="813989"/>
              <a:chOff x="3672681" y="1899920"/>
              <a:chExt cx="1293813" cy="2947988"/>
            </a:xfrm>
            <a:solidFill>
              <a:schemeClr val="bg1">
                <a:lumMod val="75000"/>
              </a:schemeClr>
            </a:solidFill>
          </p:grpSpPr>
          <p:sp>
            <p:nvSpPr>
              <p:cNvPr id="126"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27"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14" name="Group 113"/>
            <p:cNvGrpSpPr>
              <a:grpSpLocks noChangeAspect="1"/>
            </p:cNvGrpSpPr>
            <p:nvPr/>
          </p:nvGrpSpPr>
          <p:grpSpPr>
            <a:xfrm>
              <a:off x="9724724" y="2144478"/>
              <a:ext cx="357242" cy="813989"/>
              <a:chOff x="3672681" y="1899920"/>
              <a:chExt cx="1293813" cy="2947988"/>
            </a:xfrm>
            <a:solidFill>
              <a:schemeClr val="bg1">
                <a:lumMod val="75000"/>
              </a:schemeClr>
            </a:solidFill>
          </p:grpSpPr>
          <p:sp>
            <p:nvSpPr>
              <p:cNvPr id="124"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25"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15" name="Group 114"/>
            <p:cNvGrpSpPr>
              <a:grpSpLocks noChangeAspect="1"/>
            </p:cNvGrpSpPr>
            <p:nvPr/>
          </p:nvGrpSpPr>
          <p:grpSpPr>
            <a:xfrm>
              <a:off x="10108197" y="2144478"/>
              <a:ext cx="357242" cy="813989"/>
              <a:chOff x="3672681" y="1899920"/>
              <a:chExt cx="1293813" cy="2947988"/>
            </a:xfrm>
            <a:solidFill>
              <a:schemeClr val="bg1">
                <a:lumMod val="75000"/>
              </a:schemeClr>
            </a:solidFill>
          </p:grpSpPr>
          <p:sp>
            <p:nvSpPr>
              <p:cNvPr id="122"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23"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16" name="Group 115"/>
            <p:cNvGrpSpPr>
              <a:grpSpLocks noChangeAspect="1"/>
            </p:cNvGrpSpPr>
            <p:nvPr/>
          </p:nvGrpSpPr>
          <p:grpSpPr>
            <a:xfrm>
              <a:off x="10499171" y="2144478"/>
              <a:ext cx="357242" cy="813989"/>
              <a:chOff x="3672681" y="1899920"/>
              <a:chExt cx="1293813" cy="2947988"/>
            </a:xfrm>
            <a:solidFill>
              <a:schemeClr val="bg1">
                <a:lumMod val="75000"/>
              </a:schemeClr>
            </a:solidFill>
          </p:grpSpPr>
          <p:sp>
            <p:nvSpPr>
              <p:cNvPr id="120"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21"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17" name="Group 116"/>
            <p:cNvGrpSpPr>
              <a:grpSpLocks noChangeAspect="1"/>
            </p:cNvGrpSpPr>
            <p:nvPr/>
          </p:nvGrpSpPr>
          <p:grpSpPr>
            <a:xfrm>
              <a:off x="10888035" y="2149902"/>
              <a:ext cx="357242" cy="813989"/>
              <a:chOff x="3672681" y="1899920"/>
              <a:chExt cx="1293813" cy="2947988"/>
            </a:xfrm>
            <a:solidFill>
              <a:schemeClr val="bg1">
                <a:lumMod val="75000"/>
              </a:schemeClr>
            </a:solidFill>
          </p:grpSpPr>
          <p:sp>
            <p:nvSpPr>
              <p:cNvPr id="118"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19"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grpSp>
        <p:nvGrpSpPr>
          <p:cNvPr id="138" name="Group 137"/>
          <p:cNvGrpSpPr/>
          <p:nvPr/>
        </p:nvGrpSpPr>
        <p:grpSpPr>
          <a:xfrm>
            <a:off x="7411446" y="3599547"/>
            <a:ext cx="3822688" cy="819413"/>
            <a:chOff x="7422589" y="2144478"/>
            <a:chExt cx="3822688" cy="819413"/>
          </a:xfrm>
        </p:grpSpPr>
        <p:grpSp>
          <p:nvGrpSpPr>
            <p:cNvPr id="139" name="Group 138"/>
            <p:cNvGrpSpPr>
              <a:grpSpLocks noChangeAspect="1"/>
            </p:cNvGrpSpPr>
            <p:nvPr/>
          </p:nvGrpSpPr>
          <p:grpSpPr>
            <a:xfrm>
              <a:off x="7422589" y="2148162"/>
              <a:ext cx="357242" cy="813989"/>
              <a:chOff x="3672681" y="1899920"/>
              <a:chExt cx="1293813" cy="2947988"/>
            </a:xfrm>
            <a:solidFill>
              <a:schemeClr val="bg1">
                <a:lumMod val="75000"/>
              </a:schemeClr>
            </a:solidFill>
          </p:grpSpPr>
          <p:sp>
            <p:nvSpPr>
              <p:cNvPr id="167"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68"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40" name="Group 139"/>
            <p:cNvGrpSpPr>
              <a:grpSpLocks noChangeAspect="1"/>
            </p:cNvGrpSpPr>
            <p:nvPr/>
          </p:nvGrpSpPr>
          <p:grpSpPr>
            <a:xfrm>
              <a:off x="7802237" y="2144478"/>
              <a:ext cx="357242" cy="813989"/>
              <a:chOff x="3672681" y="1899920"/>
              <a:chExt cx="1293813" cy="2947988"/>
            </a:xfrm>
            <a:solidFill>
              <a:schemeClr val="bg1">
                <a:lumMod val="75000"/>
              </a:schemeClr>
            </a:solidFill>
          </p:grpSpPr>
          <p:sp>
            <p:nvSpPr>
              <p:cNvPr id="165"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66"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41" name="Group 140"/>
            <p:cNvGrpSpPr>
              <a:grpSpLocks noChangeAspect="1"/>
            </p:cNvGrpSpPr>
            <p:nvPr/>
          </p:nvGrpSpPr>
          <p:grpSpPr>
            <a:xfrm>
              <a:off x="8185710" y="2144478"/>
              <a:ext cx="357242" cy="813989"/>
              <a:chOff x="3672681" y="1899920"/>
              <a:chExt cx="1293813" cy="2947988"/>
            </a:xfrm>
            <a:solidFill>
              <a:schemeClr val="bg1">
                <a:lumMod val="75000"/>
              </a:schemeClr>
            </a:solidFill>
          </p:grpSpPr>
          <p:sp>
            <p:nvSpPr>
              <p:cNvPr id="163"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64"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42" name="Group 141"/>
            <p:cNvGrpSpPr>
              <a:grpSpLocks noChangeAspect="1"/>
            </p:cNvGrpSpPr>
            <p:nvPr/>
          </p:nvGrpSpPr>
          <p:grpSpPr>
            <a:xfrm>
              <a:off x="8576684" y="2144478"/>
              <a:ext cx="357242" cy="813989"/>
              <a:chOff x="3672681" y="1899920"/>
              <a:chExt cx="1293813" cy="2947988"/>
            </a:xfrm>
            <a:solidFill>
              <a:schemeClr val="bg1">
                <a:lumMod val="75000"/>
              </a:schemeClr>
            </a:solidFill>
          </p:grpSpPr>
          <p:sp>
            <p:nvSpPr>
              <p:cNvPr id="161"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62"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43" name="Group 142"/>
            <p:cNvGrpSpPr>
              <a:grpSpLocks noChangeAspect="1"/>
            </p:cNvGrpSpPr>
            <p:nvPr/>
          </p:nvGrpSpPr>
          <p:grpSpPr>
            <a:xfrm>
              <a:off x="8965548" y="2149902"/>
              <a:ext cx="357242" cy="813989"/>
              <a:chOff x="3672681" y="1899920"/>
              <a:chExt cx="1293813" cy="2947988"/>
            </a:xfrm>
            <a:solidFill>
              <a:schemeClr val="bg1">
                <a:lumMod val="75000"/>
              </a:schemeClr>
            </a:solidFill>
          </p:grpSpPr>
          <p:sp>
            <p:nvSpPr>
              <p:cNvPr id="159"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60"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44" name="Group 143"/>
            <p:cNvGrpSpPr>
              <a:grpSpLocks noChangeAspect="1"/>
            </p:cNvGrpSpPr>
            <p:nvPr/>
          </p:nvGrpSpPr>
          <p:grpSpPr>
            <a:xfrm>
              <a:off x="9345076" y="2148162"/>
              <a:ext cx="357242" cy="813989"/>
              <a:chOff x="3672681" y="1899920"/>
              <a:chExt cx="1293813" cy="2947988"/>
            </a:xfrm>
            <a:solidFill>
              <a:schemeClr val="bg1">
                <a:lumMod val="75000"/>
              </a:schemeClr>
            </a:solidFill>
          </p:grpSpPr>
          <p:sp>
            <p:nvSpPr>
              <p:cNvPr id="157"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58"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45" name="Group 144"/>
            <p:cNvGrpSpPr>
              <a:grpSpLocks noChangeAspect="1"/>
            </p:cNvGrpSpPr>
            <p:nvPr/>
          </p:nvGrpSpPr>
          <p:grpSpPr>
            <a:xfrm>
              <a:off x="9724724" y="2144478"/>
              <a:ext cx="357242" cy="813989"/>
              <a:chOff x="3672681" y="1899920"/>
              <a:chExt cx="1293813" cy="2947988"/>
            </a:xfrm>
            <a:solidFill>
              <a:schemeClr val="bg1">
                <a:lumMod val="75000"/>
              </a:schemeClr>
            </a:solidFill>
          </p:grpSpPr>
          <p:sp>
            <p:nvSpPr>
              <p:cNvPr id="155"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56"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46" name="Group 145"/>
            <p:cNvGrpSpPr>
              <a:grpSpLocks noChangeAspect="1"/>
            </p:cNvGrpSpPr>
            <p:nvPr/>
          </p:nvGrpSpPr>
          <p:grpSpPr>
            <a:xfrm>
              <a:off x="10108197" y="2144478"/>
              <a:ext cx="357242" cy="813989"/>
              <a:chOff x="3672681" y="1899920"/>
              <a:chExt cx="1293813" cy="2947988"/>
            </a:xfrm>
            <a:solidFill>
              <a:schemeClr val="bg1">
                <a:lumMod val="75000"/>
              </a:schemeClr>
            </a:solidFill>
          </p:grpSpPr>
          <p:sp>
            <p:nvSpPr>
              <p:cNvPr id="153"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54"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47" name="Group 146"/>
            <p:cNvGrpSpPr>
              <a:grpSpLocks noChangeAspect="1"/>
            </p:cNvGrpSpPr>
            <p:nvPr/>
          </p:nvGrpSpPr>
          <p:grpSpPr>
            <a:xfrm>
              <a:off x="10499171" y="2144478"/>
              <a:ext cx="357242" cy="813989"/>
              <a:chOff x="3672681" y="1899920"/>
              <a:chExt cx="1293813" cy="2947988"/>
            </a:xfrm>
            <a:solidFill>
              <a:schemeClr val="bg1">
                <a:lumMod val="75000"/>
              </a:schemeClr>
            </a:solidFill>
          </p:grpSpPr>
          <p:sp>
            <p:nvSpPr>
              <p:cNvPr id="151"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52"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48" name="Group 147"/>
            <p:cNvGrpSpPr>
              <a:grpSpLocks noChangeAspect="1"/>
            </p:cNvGrpSpPr>
            <p:nvPr/>
          </p:nvGrpSpPr>
          <p:grpSpPr>
            <a:xfrm>
              <a:off x="10888035" y="2149902"/>
              <a:ext cx="357242" cy="813989"/>
              <a:chOff x="3672681" y="1899920"/>
              <a:chExt cx="1293813" cy="2947988"/>
            </a:xfrm>
            <a:solidFill>
              <a:schemeClr val="bg1">
                <a:lumMod val="75000"/>
              </a:schemeClr>
            </a:solidFill>
          </p:grpSpPr>
          <p:sp>
            <p:nvSpPr>
              <p:cNvPr id="149"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50"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grpSp>
        <p:nvGrpSpPr>
          <p:cNvPr id="169" name="Group 168"/>
          <p:cNvGrpSpPr/>
          <p:nvPr/>
        </p:nvGrpSpPr>
        <p:grpSpPr>
          <a:xfrm>
            <a:off x="7425537" y="2140697"/>
            <a:ext cx="1900201" cy="819413"/>
            <a:chOff x="8107721" y="846459"/>
            <a:chExt cx="1900201" cy="819413"/>
          </a:xfrm>
          <a:solidFill>
            <a:schemeClr val="accent1"/>
          </a:solidFill>
        </p:grpSpPr>
        <p:grpSp>
          <p:nvGrpSpPr>
            <p:cNvPr id="170" name="Group 169"/>
            <p:cNvGrpSpPr>
              <a:grpSpLocks noChangeAspect="1"/>
            </p:cNvGrpSpPr>
            <p:nvPr/>
          </p:nvGrpSpPr>
          <p:grpSpPr>
            <a:xfrm>
              <a:off x="8107721" y="850143"/>
              <a:ext cx="357242" cy="813989"/>
              <a:chOff x="3672681" y="1899920"/>
              <a:chExt cx="1293813" cy="2947988"/>
            </a:xfrm>
            <a:grpFill/>
          </p:grpSpPr>
          <p:sp>
            <p:nvSpPr>
              <p:cNvPr id="183"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84"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71" name="Group 170"/>
            <p:cNvGrpSpPr>
              <a:grpSpLocks noChangeAspect="1"/>
            </p:cNvGrpSpPr>
            <p:nvPr/>
          </p:nvGrpSpPr>
          <p:grpSpPr>
            <a:xfrm>
              <a:off x="8487369" y="846459"/>
              <a:ext cx="357242" cy="813989"/>
              <a:chOff x="3672681" y="1899920"/>
              <a:chExt cx="1293813" cy="2947988"/>
            </a:xfrm>
            <a:grpFill/>
          </p:grpSpPr>
          <p:sp>
            <p:nvSpPr>
              <p:cNvPr id="181"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82"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72" name="Group 171"/>
            <p:cNvGrpSpPr>
              <a:grpSpLocks noChangeAspect="1"/>
            </p:cNvGrpSpPr>
            <p:nvPr/>
          </p:nvGrpSpPr>
          <p:grpSpPr>
            <a:xfrm>
              <a:off x="8870842" y="846459"/>
              <a:ext cx="357242" cy="813989"/>
              <a:chOff x="3672681" y="1899920"/>
              <a:chExt cx="1293813" cy="2947988"/>
            </a:xfrm>
            <a:grpFill/>
          </p:grpSpPr>
          <p:sp>
            <p:nvSpPr>
              <p:cNvPr id="179"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80"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73" name="Group 172"/>
            <p:cNvGrpSpPr>
              <a:grpSpLocks noChangeAspect="1"/>
            </p:cNvGrpSpPr>
            <p:nvPr/>
          </p:nvGrpSpPr>
          <p:grpSpPr>
            <a:xfrm>
              <a:off x="9261816" y="846459"/>
              <a:ext cx="357242" cy="813989"/>
              <a:chOff x="3672681" y="1899920"/>
              <a:chExt cx="1293813" cy="2947988"/>
            </a:xfrm>
            <a:grpFill/>
          </p:grpSpPr>
          <p:sp>
            <p:nvSpPr>
              <p:cNvPr id="177"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78"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74" name="Group 173"/>
            <p:cNvGrpSpPr>
              <a:grpSpLocks noChangeAspect="1"/>
            </p:cNvGrpSpPr>
            <p:nvPr/>
          </p:nvGrpSpPr>
          <p:grpSpPr>
            <a:xfrm>
              <a:off x="9650680" y="851883"/>
              <a:ext cx="357242" cy="813989"/>
              <a:chOff x="3672681" y="1899920"/>
              <a:chExt cx="1293813" cy="2947988"/>
            </a:xfrm>
            <a:grpFill/>
          </p:grpSpPr>
          <p:sp>
            <p:nvSpPr>
              <p:cNvPr id="175"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76"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grpSp>
        <p:nvGrpSpPr>
          <p:cNvPr id="185" name="Group 184"/>
          <p:cNvGrpSpPr/>
          <p:nvPr/>
        </p:nvGrpSpPr>
        <p:grpSpPr>
          <a:xfrm>
            <a:off x="7406162" y="3593689"/>
            <a:ext cx="1120363" cy="817673"/>
            <a:chOff x="7914012" y="703794"/>
            <a:chExt cx="1120363" cy="817673"/>
          </a:xfrm>
          <a:solidFill>
            <a:schemeClr val="accent5"/>
          </a:solidFill>
        </p:grpSpPr>
        <p:grpSp>
          <p:nvGrpSpPr>
            <p:cNvPr id="186" name="Group 185"/>
            <p:cNvGrpSpPr>
              <a:grpSpLocks noChangeAspect="1"/>
            </p:cNvGrpSpPr>
            <p:nvPr/>
          </p:nvGrpSpPr>
          <p:grpSpPr>
            <a:xfrm>
              <a:off x="7914012" y="707478"/>
              <a:ext cx="357242" cy="813989"/>
              <a:chOff x="3672681" y="1899920"/>
              <a:chExt cx="1293813" cy="2947988"/>
            </a:xfrm>
            <a:grpFill/>
          </p:grpSpPr>
          <p:sp>
            <p:nvSpPr>
              <p:cNvPr id="193"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94"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87" name="Group 186"/>
            <p:cNvGrpSpPr>
              <a:grpSpLocks noChangeAspect="1"/>
            </p:cNvGrpSpPr>
            <p:nvPr/>
          </p:nvGrpSpPr>
          <p:grpSpPr>
            <a:xfrm>
              <a:off x="8293660" y="703794"/>
              <a:ext cx="357242" cy="813989"/>
              <a:chOff x="3672681" y="1899920"/>
              <a:chExt cx="1293813" cy="2947988"/>
            </a:xfrm>
            <a:grpFill/>
          </p:grpSpPr>
          <p:sp>
            <p:nvSpPr>
              <p:cNvPr id="191"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92"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nvGrpSpPr>
            <p:cNvPr id="188" name="Group 187"/>
            <p:cNvGrpSpPr>
              <a:grpSpLocks noChangeAspect="1"/>
            </p:cNvGrpSpPr>
            <p:nvPr/>
          </p:nvGrpSpPr>
          <p:grpSpPr>
            <a:xfrm>
              <a:off x="8677133" y="703794"/>
              <a:ext cx="357242" cy="813989"/>
              <a:chOff x="3672681" y="1899920"/>
              <a:chExt cx="1293813" cy="2947988"/>
            </a:xfrm>
            <a:grpFill/>
          </p:grpSpPr>
          <p:sp>
            <p:nvSpPr>
              <p:cNvPr id="189"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sp>
            <p:nvSpPr>
              <p:cNvPr id="190"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b="1">
                  <a:solidFill>
                    <a:schemeClr val="bg1">
                      <a:lumMod val="65000"/>
                    </a:schemeClr>
                  </a:solidFill>
                </a:endParaRPr>
              </a:p>
            </p:txBody>
          </p:sp>
        </p:grpSp>
      </p:grpSp>
      <p:cxnSp>
        <p:nvCxnSpPr>
          <p:cNvPr id="195" name="Straight Connector 194"/>
          <p:cNvCxnSpPr/>
          <p:nvPr/>
        </p:nvCxnSpPr>
        <p:spPr>
          <a:xfrm>
            <a:off x="5940361" y="2061136"/>
            <a:ext cx="0" cy="2412000"/>
          </a:xfrm>
          <a:prstGeom prst="line">
            <a:avLst/>
          </a:prstGeom>
          <a:ln w="127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96" name="TextBox 195"/>
          <p:cNvSpPr txBox="1">
            <a:spLocks noChangeAspect="1"/>
          </p:cNvSpPr>
          <p:nvPr/>
        </p:nvSpPr>
        <p:spPr>
          <a:xfrm>
            <a:off x="4606338" y="2350943"/>
            <a:ext cx="968807" cy="338554"/>
          </a:xfrm>
          <a:prstGeom prst="rect">
            <a:avLst/>
          </a:prstGeom>
          <a:noFill/>
        </p:spPr>
        <p:txBody>
          <a:bodyPr wrap="square" rtlCol="0">
            <a:spAutoFit/>
          </a:bodyPr>
          <a:lstStyle/>
          <a:p>
            <a:pPr algn="ctr"/>
            <a:r>
              <a:rPr lang="id-ID" sz="1600" b="1" dirty="0" smtClean="0">
                <a:solidFill>
                  <a:schemeClr val="tx1">
                    <a:lumMod val="75000"/>
                    <a:lumOff val="25000"/>
                  </a:schemeClr>
                </a:solidFill>
                <a:ea typeface="Roboto" panose="02000000000000000000" pitchFamily="2" charset="0"/>
              </a:rPr>
              <a:t>2012</a:t>
            </a:r>
            <a:endParaRPr lang="id-ID" sz="1600" b="1" dirty="0">
              <a:solidFill>
                <a:schemeClr val="tx1">
                  <a:lumMod val="75000"/>
                  <a:lumOff val="25000"/>
                </a:schemeClr>
              </a:solidFill>
              <a:ea typeface="Roboto" panose="02000000000000000000" pitchFamily="2" charset="0"/>
            </a:endParaRPr>
          </a:p>
        </p:txBody>
      </p:sp>
      <p:sp>
        <p:nvSpPr>
          <p:cNvPr id="197" name="TextBox 196"/>
          <p:cNvSpPr txBox="1">
            <a:spLocks noChangeAspect="1"/>
          </p:cNvSpPr>
          <p:nvPr/>
        </p:nvSpPr>
        <p:spPr>
          <a:xfrm>
            <a:off x="4601473" y="3845095"/>
            <a:ext cx="968807" cy="338554"/>
          </a:xfrm>
          <a:prstGeom prst="rect">
            <a:avLst/>
          </a:prstGeom>
          <a:noFill/>
        </p:spPr>
        <p:txBody>
          <a:bodyPr wrap="square" rtlCol="0">
            <a:spAutoFit/>
          </a:bodyPr>
          <a:lstStyle/>
          <a:p>
            <a:pPr algn="ctr"/>
            <a:r>
              <a:rPr lang="id-ID" sz="1600" b="1" dirty="0" smtClean="0">
                <a:solidFill>
                  <a:schemeClr val="tx1">
                    <a:lumMod val="75000"/>
                    <a:lumOff val="25000"/>
                  </a:schemeClr>
                </a:solidFill>
                <a:ea typeface="Roboto" panose="02000000000000000000" pitchFamily="2" charset="0"/>
              </a:rPr>
              <a:t>2013</a:t>
            </a:r>
            <a:endParaRPr lang="id-ID" sz="1600" b="1" dirty="0">
              <a:solidFill>
                <a:schemeClr val="tx1">
                  <a:lumMod val="75000"/>
                  <a:lumOff val="25000"/>
                </a:schemeClr>
              </a:solidFill>
              <a:ea typeface="Roboto" panose="02000000000000000000" pitchFamily="2" charset="0"/>
            </a:endParaRPr>
          </a:p>
        </p:txBody>
      </p:sp>
      <p:sp>
        <p:nvSpPr>
          <p:cNvPr id="198" name="TextBox 197"/>
          <p:cNvSpPr txBox="1">
            <a:spLocks noChangeAspect="1"/>
          </p:cNvSpPr>
          <p:nvPr/>
        </p:nvSpPr>
        <p:spPr>
          <a:xfrm>
            <a:off x="6319022" y="2350943"/>
            <a:ext cx="968807" cy="338554"/>
          </a:xfrm>
          <a:prstGeom prst="rect">
            <a:avLst/>
          </a:prstGeom>
          <a:noFill/>
        </p:spPr>
        <p:txBody>
          <a:bodyPr wrap="square" rtlCol="0">
            <a:spAutoFit/>
          </a:bodyPr>
          <a:lstStyle/>
          <a:p>
            <a:pPr algn="ctr"/>
            <a:r>
              <a:rPr lang="id-ID" sz="1600" b="1" dirty="0" smtClean="0">
                <a:solidFill>
                  <a:schemeClr val="tx1">
                    <a:lumMod val="75000"/>
                    <a:lumOff val="25000"/>
                  </a:schemeClr>
                </a:solidFill>
                <a:ea typeface="Roboto" panose="02000000000000000000" pitchFamily="2" charset="0"/>
              </a:rPr>
              <a:t>2012</a:t>
            </a:r>
            <a:endParaRPr lang="id-ID" sz="1600" b="1" dirty="0">
              <a:solidFill>
                <a:schemeClr val="tx1">
                  <a:lumMod val="75000"/>
                  <a:lumOff val="25000"/>
                </a:schemeClr>
              </a:solidFill>
              <a:ea typeface="Roboto" panose="02000000000000000000" pitchFamily="2" charset="0"/>
            </a:endParaRPr>
          </a:p>
        </p:txBody>
      </p:sp>
      <p:sp>
        <p:nvSpPr>
          <p:cNvPr id="199" name="TextBox 198"/>
          <p:cNvSpPr txBox="1">
            <a:spLocks noChangeAspect="1"/>
          </p:cNvSpPr>
          <p:nvPr/>
        </p:nvSpPr>
        <p:spPr>
          <a:xfrm>
            <a:off x="6314157" y="3845095"/>
            <a:ext cx="968807" cy="338554"/>
          </a:xfrm>
          <a:prstGeom prst="rect">
            <a:avLst/>
          </a:prstGeom>
          <a:noFill/>
        </p:spPr>
        <p:txBody>
          <a:bodyPr wrap="square" rtlCol="0">
            <a:spAutoFit/>
          </a:bodyPr>
          <a:lstStyle/>
          <a:p>
            <a:pPr algn="ctr"/>
            <a:r>
              <a:rPr lang="id-ID" sz="1600" b="1" dirty="0" smtClean="0">
                <a:solidFill>
                  <a:schemeClr val="tx1">
                    <a:lumMod val="75000"/>
                    <a:lumOff val="25000"/>
                  </a:schemeClr>
                </a:solidFill>
                <a:ea typeface="Roboto" panose="02000000000000000000" pitchFamily="2" charset="0"/>
              </a:rPr>
              <a:t>2013</a:t>
            </a:r>
            <a:endParaRPr lang="id-ID" sz="1600" b="1" dirty="0">
              <a:solidFill>
                <a:schemeClr val="tx1">
                  <a:lumMod val="75000"/>
                  <a:lumOff val="25000"/>
                </a:schemeClr>
              </a:solidFill>
              <a:ea typeface="Roboto" panose="02000000000000000000" pitchFamily="2" charset="0"/>
            </a:endParaRPr>
          </a:p>
        </p:txBody>
      </p:sp>
      <p:sp>
        <p:nvSpPr>
          <p:cNvPr id="200" name="TextBox 199"/>
          <p:cNvSpPr txBox="1"/>
          <p:nvPr/>
        </p:nvSpPr>
        <p:spPr>
          <a:xfrm>
            <a:off x="732549" y="4980016"/>
            <a:ext cx="10774824" cy="81804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316785741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1" presetClass="entr" presetSubtype="1" fill="hold" grpId="0" nodeType="withEffect">
                                  <p:stCondLst>
                                    <p:cond delay="1000"/>
                                  </p:stCondLst>
                                  <p:childTnLst>
                                    <p:set>
                                      <p:cBhvr>
                                        <p:cTn id="12" dur="1" fill="hold">
                                          <p:stCondLst>
                                            <p:cond delay="0"/>
                                          </p:stCondLst>
                                        </p:cTn>
                                        <p:tgtEl>
                                          <p:spTgt spid="67"/>
                                        </p:tgtEl>
                                        <p:attrNameLst>
                                          <p:attrName>style.visibility</p:attrName>
                                        </p:attrNameLst>
                                      </p:cBhvr>
                                      <p:to>
                                        <p:strVal val="visible"/>
                                      </p:to>
                                    </p:set>
                                    <p:animEffect transition="in" filter="wheel(1)">
                                      <p:cBhvr>
                                        <p:cTn id="13" dur="2000"/>
                                        <p:tgtEl>
                                          <p:spTgt spid="67"/>
                                        </p:tgtEl>
                                      </p:cBhvr>
                                    </p:animEffect>
                                  </p:childTnLst>
                                </p:cTn>
                              </p:par>
                              <p:par>
                                <p:cTn id="14" presetID="53" presetClass="entr" presetSubtype="16" fill="hold" grpId="0" nodeType="withEffect">
                                  <p:stCondLst>
                                    <p:cond delay="2750"/>
                                  </p:stCondLst>
                                  <p:childTnLst>
                                    <p:set>
                                      <p:cBhvr>
                                        <p:cTn id="15" dur="1" fill="hold">
                                          <p:stCondLst>
                                            <p:cond delay="0"/>
                                          </p:stCondLst>
                                        </p:cTn>
                                        <p:tgtEl>
                                          <p:spTgt spid="68"/>
                                        </p:tgtEl>
                                        <p:attrNameLst>
                                          <p:attrName>style.visibility</p:attrName>
                                        </p:attrNameLst>
                                      </p:cBhvr>
                                      <p:to>
                                        <p:strVal val="visible"/>
                                      </p:to>
                                    </p:set>
                                    <p:anim calcmode="lin" valueType="num">
                                      <p:cBhvr>
                                        <p:cTn id="16" dur="500" fill="hold"/>
                                        <p:tgtEl>
                                          <p:spTgt spid="68"/>
                                        </p:tgtEl>
                                        <p:attrNameLst>
                                          <p:attrName>ppt_w</p:attrName>
                                        </p:attrNameLst>
                                      </p:cBhvr>
                                      <p:tavLst>
                                        <p:tav tm="0">
                                          <p:val>
                                            <p:fltVal val="0"/>
                                          </p:val>
                                        </p:tav>
                                        <p:tav tm="100000">
                                          <p:val>
                                            <p:strVal val="#ppt_w"/>
                                          </p:val>
                                        </p:tav>
                                      </p:tavLst>
                                    </p:anim>
                                    <p:anim calcmode="lin" valueType="num">
                                      <p:cBhvr>
                                        <p:cTn id="17" dur="500" fill="hold"/>
                                        <p:tgtEl>
                                          <p:spTgt spid="68"/>
                                        </p:tgtEl>
                                        <p:attrNameLst>
                                          <p:attrName>ppt_h</p:attrName>
                                        </p:attrNameLst>
                                      </p:cBhvr>
                                      <p:tavLst>
                                        <p:tav tm="0">
                                          <p:val>
                                            <p:fltVal val="0"/>
                                          </p:val>
                                        </p:tav>
                                        <p:tav tm="100000">
                                          <p:val>
                                            <p:strVal val="#ppt_h"/>
                                          </p:val>
                                        </p:tav>
                                      </p:tavLst>
                                    </p:anim>
                                    <p:animEffect transition="in" filter="fade">
                                      <p:cBhvr>
                                        <p:cTn id="18" dur="500"/>
                                        <p:tgtEl>
                                          <p:spTgt spid="68"/>
                                        </p:tgtEl>
                                      </p:cBhvr>
                                    </p:animEffect>
                                  </p:childTnLst>
                                </p:cTn>
                              </p:par>
                              <p:par>
                                <p:cTn id="19" presetID="21" presetClass="entr" presetSubtype="1" fill="hold" grpId="0" nodeType="withEffect">
                                  <p:stCondLst>
                                    <p:cond delay="1000"/>
                                  </p:stCondLst>
                                  <p:childTnLst>
                                    <p:set>
                                      <p:cBhvr>
                                        <p:cTn id="20" dur="1" fill="hold">
                                          <p:stCondLst>
                                            <p:cond delay="0"/>
                                          </p:stCondLst>
                                        </p:cTn>
                                        <p:tgtEl>
                                          <p:spTgt spid="69"/>
                                        </p:tgtEl>
                                        <p:attrNameLst>
                                          <p:attrName>style.visibility</p:attrName>
                                        </p:attrNameLst>
                                      </p:cBhvr>
                                      <p:to>
                                        <p:strVal val="visible"/>
                                      </p:to>
                                    </p:set>
                                    <p:animEffect transition="in" filter="wheel(1)">
                                      <p:cBhvr>
                                        <p:cTn id="21" dur="2000"/>
                                        <p:tgtEl>
                                          <p:spTgt spid="69"/>
                                        </p:tgtEl>
                                      </p:cBhvr>
                                    </p:animEffect>
                                  </p:childTnLst>
                                </p:cTn>
                              </p:par>
                              <p:par>
                                <p:cTn id="22" presetID="53" presetClass="entr" presetSubtype="16" fill="hold" grpId="0" nodeType="withEffect">
                                  <p:stCondLst>
                                    <p:cond delay="2750"/>
                                  </p:stCondLst>
                                  <p:childTnLst>
                                    <p:set>
                                      <p:cBhvr>
                                        <p:cTn id="23" dur="1" fill="hold">
                                          <p:stCondLst>
                                            <p:cond delay="0"/>
                                          </p:stCondLst>
                                        </p:cTn>
                                        <p:tgtEl>
                                          <p:spTgt spid="70"/>
                                        </p:tgtEl>
                                        <p:attrNameLst>
                                          <p:attrName>style.visibility</p:attrName>
                                        </p:attrNameLst>
                                      </p:cBhvr>
                                      <p:to>
                                        <p:strVal val="visible"/>
                                      </p:to>
                                    </p:set>
                                    <p:anim calcmode="lin" valueType="num">
                                      <p:cBhvr>
                                        <p:cTn id="24" dur="500" fill="hold"/>
                                        <p:tgtEl>
                                          <p:spTgt spid="70"/>
                                        </p:tgtEl>
                                        <p:attrNameLst>
                                          <p:attrName>ppt_w</p:attrName>
                                        </p:attrNameLst>
                                      </p:cBhvr>
                                      <p:tavLst>
                                        <p:tav tm="0">
                                          <p:val>
                                            <p:fltVal val="0"/>
                                          </p:val>
                                        </p:tav>
                                        <p:tav tm="100000">
                                          <p:val>
                                            <p:strVal val="#ppt_w"/>
                                          </p:val>
                                        </p:tav>
                                      </p:tavLst>
                                    </p:anim>
                                    <p:anim calcmode="lin" valueType="num">
                                      <p:cBhvr>
                                        <p:cTn id="25" dur="500" fill="hold"/>
                                        <p:tgtEl>
                                          <p:spTgt spid="70"/>
                                        </p:tgtEl>
                                        <p:attrNameLst>
                                          <p:attrName>ppt_h</p:attrName>
                                        </p:attrNameLst>
                                      </p:cBhvr>
                                      <p:tavLst>
                                        <p:tav tm="0">
                                          <p:val>
                                            <p:fltVal val="0"/>
                                          </p:val>
                                        </p:tav>
                                        <p:tav tm="100000">
                                          <p:val>
                                            <p:strVal val="#ppt_h"/>
                                          </p:val>
                                        </p:tav>
                                      </p:tavLst>
                                    </p:anim>
                                    <p:animEffect transition="in" filter="fade">
                                      <p:cBhvr>
                                        <p:cTn id="26" dur="500"/>
                                        <p:tgtEl>
                                          <p:spTgt spid="70"/>
                                        </p:tgtEl>
                                      </p:cBhvr>
                                    </p:animEffect>
                                  </p:childTnLst>
                                </p:cTn>
                              </p:par>
                              <p:par>
                                <p:cTn id="27" presetID="22" presetClass="entr" presetSubtype="2" fill="hold" nodeType="withEffect">
                                  <p:stCondLst>
                                    <p:cond delay="3250"/>
                                  </p:stCondLst>
                                  <p:childTnLst>
                                    <p:set>
                                      <p:cBhvr>
                                        <p:cTn id="28" dur="1" fill="hold">
                                          <p:stCondLst>
                                            <p:cond delay="0"/>
                                          </p:stCondLst>
                                        </p:cTn>
                                        <p:tgtEl>
                                          <p:spTgt spid="5"/>
                                        </p:tgtEl>
                                        <p:attrNameLst>
                                          <p:attrName>style.visibility</p:attrName>
                                        </p:attrNameLst>
                                      </p:cBhvr>
                                      <p:to>
                                        <p:strVal val="visible"/>
                                      </p:to>
                                    </p:set>
                                    <p:animEffect transition="in" filter="wipe(right)">
                                      <p:cBhvr>
                                        <p:cTn id="29" dur="500"/>
                                        <p:tgtEl>
                                          <p:spTgt spid="5"/>
                                        </p:tgtEl>
                                      </p:cBhvr>
                                    </p:animEffect>
                                  </p:childTnLst>
                                </p:cTn>
                              </p:par>
                              <p:par>
                                <p:cTn id="30" presetID="22" presetClass="entr" presetSubtype="2" fill="hold" nodeType="withEffect">
                                  <p:stCondLst>
                                    <p:cond delay="3250"/>
                                  </p:stCondLst>
                                  <p:childTnLst>
                                    <p:set>
                                      <p:cBhvr>
                                        <p:cTn id="31" dur="1" fill="hold">
                                          <p:stCondLst>
                                            <p:cond delay="0"/>
                                          </p:stCondLst>
                                        </p:cTn>
                                        <p:tgtEl>
                                          <p:spTgt spid="36"/>
                                        </p:tgtEl>
                                        <p:attrNameLst>
                                          <p:attrName>style.visibility</p:attrName>
                                        </p:attrNameLst>
                                      </p:cBhvr>
                                      <p:to>
                                        <p:strVal val="visible"/>
                                      </p:to>
                                    </p:set>
                                    <p:animEffect transition="in" filter="wipe(right)">
                                      <p:cBhvr>
                                        <p:cTn id="32" dur="500"/>
                                        <p:tgtEl>
                                          <p:spTgt spid="36"/>
                                        </p:tgtEl>
                                      </p:cBhvr>
                                    </p:animEffect>
                                  </p:childTnLst>
                                </p:cTn>
                              </p:par>
                              <p:par>
                                <p:cTn id="33" presetID="22" presetClass="entr" presetSubtype="2" fill="hold" nodeType="withEffect">
                                  <p:stCondLst>
                                    <p:cond delay="3750"/>
                                  </p:stCondLst>
                                  <p:childTnLst>
                                    <p:set>
                                      <p:cBhvr>
                                        <p:cTn id="34" dur="1" fill="hold">
                                          <p:stCondLst>
                                            <p:cond delay="0"/>
                                          </p:stCondLst>
                                        </p:cTn>
                                        <p:tgtEl>
                                          <p:spTgt spid="71"/>
                                        </p:tgtEl>
                                        <p:attrNameLst>
                                          <p:attrName>style.visibility</p:attrName>
                                        </p:attrNameLst>
                                      </p:cBhvr>
                                      <p:to>
                                        <p:strVal val="visible"/>
                                      </p:to>
                                    </p:set>
                                    <p:animEffect transition="in" filter="wipe(right)">
                                      <p:cBhvr>
                                        <p:cTn id="35" dur="500"/>
                                        <p:tgtEl>
                                          <p:spTgt spid="71"/>
                                        </p:tgtEl>
                                      </p:cBhvr>
                                    </p:animEffect>
                                  </p:childTnLst>
                                </p:cTn>
                              </p:par>
                              <p:par>
                                <p:cTn id="36" presetID="22" presetClass="entr" presetSubtype="2" fill="hold" nodeType="withEffect">
                                  <p:stCondLst>
                                    <p:cond delay="3750"/>
                                  </p:stCondLst>
                                  <p:childTnLst>
                                    <p:set>
                                      <p:cBhvr>
                                        <p:cTn id="37" dur="1" fill="hold">
                                          <p:stCondLst>
                                            <p:cond delay="0"/>
                                          </p:stCondLst>
                                        </p:cTn>
                                        <p:tgtEl>
                                          <p:spTgt spid="84"/>
                                        </p:tgtEl>
                                        <p:attrNameLst>
                                          <p:attrName>style.visibility</p:attrName>
                                        </p:attrNameLst>
                                      </p:cBhvr>
                                      <p:to>
                                        <p:strVal val="visible"/>
                                      </p:to>
                                    </p:set>
                                    <p:animEffect transition="in" filter="wipe(right)">
                                      <p:cBhvr>
                                        <p:cTn id="38" dur="500"/>
                                        <p:tgtEl>
                                          <p:spTgt spid="84"/>
                                        </p:tgtEl>
                                      </p:cBhvr>
                                    </p:animEffect>
                                  </p:childTnLst>
                                </p:cTn>
                              </p:par>
                              <p:par>
                                <p:cTn id="39" presetID="21" presetClass="entr" presetSubtype="1" fill="hold" grpId="0" nodeType="withEffect">
                                  <p:stCondLst>
                                    <p:cond delay="1000"/>
                                  </p:stCondLst>
                                  <p:childTnLst>
                                    <p:set>
                                      <p:cBhvr>
                                        <p:cTn id="40" dur="1" fill="hold">
                                          <p:stCondLst>
                                            <p:cond delay="0"/>
                                          </p:stCondLst>
                                        </p:cTn>
                                        <p:tgtEl>
                                          <p:spTgt spid="103"/>
                                        </p:tgtEl>
                                        <p:attrNameLst>
                                          <p:attrName>style.visibility</p:attrName>
                                        </p:attrNameLst>
                                      </p:cBhvr>
                                      <p:to>
                                        <p:strVal val="visible"/>
                                      </p:to>
                                    </p:set>
                                    <p:animEffect transition="in" filter="wheel(1)">
                                      <p:cBhvr>
                                        <p:cTn id="41" dur="2000"/>
                                        <p:tgtEl>
                                          <p:spTgt spid="103"/>
                                        </p:tgtEl>
                                      </p:cBhvr>
                                    </p:animEffect>
                                  </p:childTnLst>
                                </p:cTn>
                              </p:par>
                              <p:par>
                                <p:cTn id="42" presetID="53" presetClass="entr" presetSubtype="16" fill="hold" grpId="0" nodeType="withEffect">
                                  <p:stCondLst>
                                    <p:cond delay="2750"/>
                                  </p:stCondLst>
                                  <p:childTnLst>
                                    <p:set>
                                      <p:cBhvr>
                                        <p:cTn id="43" dur="1" fill="hold">
                                          <p:stCondLst>
                                            <p:cond delay="0"/>
                                          </p:stCondLst>
                                        </p:cTn>
                                        <p:tgtEl>
                                          <p:spTgt spid="104"/>
                                        </p:tgtEl>
                                        <p:attrNameLst>
                                          <p:attrName>style.visibility</p:attrName>
                                        </p:attrNameLst>
                                      </p:cBhvr>
                                      <p:to>
                                        <p:strVal val="visible"/>
                                      </p:to>
                                    </p:set>
                                    <p:anim calcmode="lin" valueType="num">
                                      <p:cBhvr>
                                        <p:cTn id="44" dur="500" fill="hold"/>
                                        <p:tgtEl>
                                          <p:spTgt spid="104"/>
                                        </p:tgtEl>
                                        <p:attrNameLst>
                                          <p:attrName>ppt_w</p:attrName>
                                        </p:attrNameLst>
                                      </p:cBhvr>
                                      <p:tavLst>
                                        <p:tav tm="0">
                                          <p:val>
                                            <p:fltVal val="0"/>
                                          </p:val>
                                        </p:tav>
                                        <p:tav tm="100000">
                                          <p:val>
                                            <p:strVal val="#ppt_w"/>
                                          </p:val>
                                        </p:tav>
                                      </p:tavLst>
                                    </p:anim>
                                    <p:anim calcmode="lin" valueType="num">
                                      <p:cBhvr>
                                        <p:cTn id="45" dur="500" fill="hold"/>
                                        <p:tgtEl>
                                          <p:spTgt spid="104"/>
                                        </p:tgtEl>
                                        <p:attrNameLst>
                                          <p:attrName>ppt_h</p:attrName>
                                        </p:attrNameLst>
                                      </p:cBhvr>
                                      <p:tavLst>
                                        <p:tav tm="0">
                                          <p:val>
                                            <p:fltVal val="0"/>
                                          </p:val>
                                        </p:tav>
                                        <p:tav tm="100000">
                                          <p:val>
                                            <p:strVal val="#ppt_h"/>
                                          </p:val>
                                        </p:tav>
                                      </p:tavLst>
                                    </p:anim>
                                    <p:animEffect transition="in" filter="fade">
                                      <p:cBhvr>
                                        <p:cTn id="46" dur="500"/>
                                        <p:tgtEl>
                                          <p:spTgt spid="104"/>
                                        </p:tgtEl>
                                      </p:cBhvr>
                                    </p:animEffect>
                                  </p:childTnLst>
                                </p:cTn>
                              </p:par>
                              <p:par>
                                <p:cTn id="47" presetID="21" presetClass="entr" presetSubtype="1" fill="hold" grpId="0" nodeType="withEffect">
                                  <p:stCondLst>
                                    <p:cond delay="1000"/>
                                  </p:stCondLst>
                                  <p:childTnLst>
                                    <p:set>
                                      <p:cBhvr>
                                        <p:cTn id="48" dur="1" fill="hold">
                                          <p:stCondLst>
                                            <p:cond delay="0"/>
                                          </p:stCondLst>
                                        </p:cTn>
                                        <p:tgtEl>
                                          <p:spTgt spid="105"/>
                                        </p:tgtEl>
                                        <p:attrNameLst>
                                          <p:attrName>style.visibility</p:attrName>
                                        </p:attrNameLst>
                                      </p:cBhvr>
                                      <p:to>
                                        <p:strVal val="visible"/>
                                      </p:to>
                                    </p:set>
                                    <p:animEffect transition="in" filter="wheel(1)">
                                      <p:cBhvr>
                                        <p:cTn id="49" dur="2000"/>
                                        <p:tgtEl>
                                          <p:spTgt spid="105"/>
                                        </p:tgtEl>
                                      </p:cBhvr>
                                    </p:animEffect>
                                  </p:childTnLst>
                                </p:cTn>
                              </p:par>
                              <p:par>
                                <p:cTn id="50" presetID="53" presetClass="entr" presetSubtype="16" fill="hold" grpId="0" nodeType="withEffect">
                                  <p:stCondLst>
                                    <p:cond delay="2750"/>
                                  </p:stCondLst>
                                  <p:childTnLst>
                                    <p:set>
                                      <p:cBhvr>
                                        <p:cTn id="51" dur="1" fill="hold">
                                          <p:stCondLst>
                                            <p:cond delay="0"/>
                                          </p:stCondLst>
                                        </p:cTn>
                                        <p:tgtEl>
                                          <p:spTgt spid="106"/>
                                        </p:tgtEl>
                                        <p:attrNameLst>
                                          <p:attrName>style.visibility</p:attrName>
                                        </p:attrNameLst>
                                      </p:cBhvr>
                                      <p:to>
                                        <p:strVal val="visible"/>
                                      </p:to>
                                    </p:set>
                                    <p:anim calcmode="lin" valueType="num">
                                      <p:cBhvr>
                                        <p:cTn id="52" dur="500" fill="hold"/>
                                        <p:tgtEl>
                                          <p:spTgt spid="106"/>
                                        </p:tgtEl>
                                        <p:attrNameLst>
                                          <p:attrName>ppt_w</p:attrName>
                                        </p:attrNameLst>
                                      </p:cBhvr>
                                      <p:tavLst>
                                        <p:tav tm="0">
                                          <p:val>
                                            <p:fltVal val="0"/>
                                          </p:val>
                                        </p:tav>
                                        <p:tav tm="100000">
                                          <p:val>
                                            <p:strVal val="#ppt_w"/>
                                          </p:val>
                                        </p:tav>
                                      </p:tavLst>
                                    </p:anim>
                                    <p:anim calcmode="lin" valueType="num">
                                      <p:cBhvr>
                                        <p:cTn id="53" dur="500" fill="hold"/>
                                        <p:tgtEl>
                                          <p:spTgt spid="106"/>
                                        </p:tgtEl>
                                        <p:attrNameLst>
                                          <p:attrName>ppt_h</p:attrName>
                                        </p:attrNameLst>
                                      </p:cBhvr>
                                      <p:tavLst>
                                        <p:tav tm="0">
                                          <p:val>
                                            <p:fltVal val="0"/>
                                          </p:val>
                                        </p:tav>
                                        <p:tav tm="100000">
                                          <p:val>
                                            <p:strVal val="#ppt_h"/>
                                          </p:val>
                                        </p:tav>
                                      </p:tavLst>
                                    </p:anim>
                                    <p:animEffect transition="in" filter="fade">
                                      <p:cBhvr>
                                        <p:cTn id="54" dur="500"/>
                                        <p:tgtEl>
                                          <p:spTgt spid="106"/>
                                        </p:tgtEl>
                                      </p:cBhvr>
                                    </p:animEffect>
                                  </p:childTnLst>
                                </p:cTn>
                              </p:par>
                              <p:par>
                                <p:cTn id="55" presetID="22" presetClass="entr" presetSubtype="8" fill="hold" nodeType="withEffect">
                                  <p:stCondLst>
                                    <p:cond delay="3250"/>
                                  </p:stCondLst>
                                  <p:childTnLst>
                                    <p:set>
                                      <p:cBhvr>
                                        <p:cTn id="56" dur="1" fill="hold">
                                          <p:stCondLst>
                                            <p:cond delay="0"/>
                                          </p:stCondLst>
                                        </p:cTn>
                                        <p:tgtEl>
                                          <p:spTgt spid="107"/>
                                        </p:tgtEl>
                                        <p:attrNameLst>
                                          <p:attrName>style.visibility</p:attrName>
                                        </p:attrNameLst>
                                      </p:cBhvr>
                                      <p:to>
                                        <p:strVal val="visible"/>
                                      </p:to>
                                    </p:set>
                                    <p:animEffect transition="in" filter="wipe(left)">
                                      <p:cBhvr>
                                        <p:cTn id="57" dur="500"/>
                                        <p:tgtEl>
                                          <p:spTgt spid="107"/>
                                        </p:tgtEl>
                                      </p:cBhvr>
                                    </p:animEffect>
                                  </p:childTnLst>
                                </p:cTn>
                              </p:par>
                              <p:par>
                                <p:cTn id="58" presetID="22" presetClass="entr" presetSubtype="8" fill="hold" nodeType="withEffect">
                                  <p:stCondLst>
                                    <p:cond delay="3250"/>
                                  </p:stCondLst>
                                  <p:childTnLst>
                                    <p:set>
                                      <p:cBhvr>
                                        <p:cTn id="59" dur="1" fill="hold">
                                          <p:stCondLst>
                                            <p:cond delay="0"/>
                                          </p:stCondLst>
                                        </p:cTn>
                                        <p:tgtEl>
                                          <p:spTgt spid="138"/>
                                        </p:tgtEl>
                                        <p:attrNameLst>
                                          <p:attrName>style.visibility</p:attrName>
                                        </p:attrNameLst>
                                      </p:cBhvr>
                                      <p:to>
                                        <p:strVal val="visible"/>
                                      </p:to>
                                    </p:set>
                                    <p:animEffect transition="in" filter="wipe(left)">
                                      <p:cBhvr>
                                        <p:cTn id="60" dur="500"/>
                                        <p:tgtEl>
                                          <p:spTgt spid="138"/>
                                        </p:tgtEl>
                                      </p:cBhvr>
                                    </p:animEffect>
                                  </p:childTnLst>
                                </p:cTn>
                              </p:par>
                              <p:par>
                                <p:cTn id="61" presetID="22" presetClass="entr" presetSubtype="8" fill="hold" nodeType="withEffect">
                                  <p:stCondLst>
                                    <p:cond delay="3750"/>
                                  </p:stCondLst>
                                  <p:childTnLst>
                                    <p:set>
                                      <p:cBhvr>
                                        <p:cTn id="62" dur="1" fill="hold">
                                          <p:stCondLst>
                                            <p:cond delay="0"/>
                                          </p:stCondLst>
                                        </p:cTn>
                                        <p:tgtEl>
                                          <p:spTgt spid="169"/>
                                        </p:tgtEl>
                                        <p:attrNameLst>
                                          <p:attrName>style.visibility</p:attrName>
                                        </p:attrNameLst>
                                      </p:cBhvr>
                                      <p:to>
                                        <p:strVal val="visible"/>
                                      </p:to>
                                    </p:set>
                                    <p:animEffect transition="in" filter="wipe(left)">
                                      <p:cBhvr>
                                        <p:cTn id="63" dur="500"/>
                                        <p:tgtEl>
                                          <p:spTgt spid="169"/>
                                        </p:tgtEl>
                                      </p:cBhvr>
                                    </p:animEffect>
                                  </p:childTnLst>
                                </p:cTn>
                              </p:par>
                              <p:par>
                                <p:cTn id="64" presetID="22" presetClass="entr" presetSubtype="8" fill="hold" nodeType="withEffect">
                                  <p:stCondLst>
                                    <p:cond delay="3750"/>
                                  </p:stCondLst>
                                  <p:childTnLst>
                                    <p:set>
                                      <p:cBhvr>
                                        <p:cTn id="65" dur="1" fill="hold">
                                          <p:stCondLst>
                                            <p:cond delay="0"/>
                                          </p:stCondLst>
                                        </p:cTn>
                                        <p:tgtEl>
                                          <p:spTgt spid="185"/>
                                        </p:tgtEl>
                                        <p:attrNameLst>
                                          <p:attrName>style.visibility</p:attrName>
                                        </p:attrNameLst>
                                      </p:cBhvr>
                                      <p:to>
                                        <p:strVal val="visible"/>
                                      </p:to>
                                    </p:set>
                                    <p:animEffect transition="in" filter="wipe(left)">
                                      <p:cBhvr>
                                        <p:cTn id="66" dur="500"/>
                                        <p:tgtEl>
                                          <p:spTgt spid="185"/>
                                        </p:tgtEl>
                                      </p:cBhvr>
                                    </p:animEffect>
                                  </p:childTnLst>
                                </p:cTn>
                              </p:par>
                              <p:par>
                                <p:cTn id="67" presetID="16" presetClass="entr" presetSubtype="42" fill="hold" nodeType="withEffect">
                                  <p:stCondLst>
                                    <p:cond delay="3000"/>
                                  </p:stCondLst>
                                  <p:childTnLst>
                                    <p:set>
                                      <p:cBhvr>
                                        <p:cTn id="68" dur="1" fill="hold">
                                          <p:stCondLst>
                                            <p:cond delay="0"/>
                                          </p:stCondLst>
                                        </p:cTn>
                                        <p:tgtEl>
                                          <p:spTgt spid="195"/>
                                        </p:tgtEl>
                                        <p:attrNameLst>
                                          <p:attrName>style.visibility</p:attrName>
                                        </p:attrNameLst>
                                      </p:cBhvr>
                                      <p:to>
                                        <p:strVal val="visible"/>
                                      </p:to>
                                    </p:set>
                                    <p:animEffect transition="in" filter="barn(outHorizontal)">
                                      <p:cBhvr>
                                        <p:cTn id="69" dur="500"/>
                                        <p:tgtEl>
                                          <p:spTgt spid="195"/>
                                        </p:tgtEl>
                                      </p:cBhvr>
                                    </p:animEffect>
                                  </p:childTnLst>
                                </p:cTn>
                              </p:par>
                              <p:par>
                                <p:cTn id="70" presetID="53" presetClass="entr" presetSubtype="16" fill="hold" grpId="0" nodeType="withEffect">
                                  <p:stCondLst>
                                    <p:cond delay="2750"/>
                                  </p:stCondLst>
                                  <p:childTnLst>
                                    <p:set>
                                      <p:cBhvr>
                                        <p:cTn id="71" dur="1" fill="hold">
                                          <p:stCondLst>
                                            <p:cond delay="0"/>
                                          </p:stCondLst>
                                        </p:cTn>
                                        <p:tgtEl>
                                          <p:spTgt spid="196"/>
                                        </p:tgtEl>
                                        <p:attrNameLst>
                                          <p:attrName>style.visibility</p:attrName>
                                        </p:attrNameLst>
                                      </p:cBhvr>
                                      <p:to>
                                        <p:strVal val="visible"/>
                                      </p:to>
                                    </p:set>
                                    <p:anim calcmode="lin" valueType="num">
                                      <p:cBhvr>
                                        <p:cTn id="72" dur="500" fill="hold"/>
                                        <p:tgtEl>
                                          <p:spTgt spid="196"/>
                                        </p:tgtEl>
                                        <p:attrNameLst>
                                          <p:attrName>ppt_w</p:attrName>
                                        </p:attrNameLst>
                                      </p:cBhvr>
                                      <p:tavLst>
                                        <p:tav tm="0">
                                          <p:val>
                                            <p:fltVal val="0"/>
                                          </p:val>
                                        </p:tav>
                                        <p:tav tm="100000">
                                          <p:val>
                                            <p:strVal val="#ppt_w"/>
                                          </p:val>
                                        </p:tav>
                                      </p:tavLst>
                                    </p:anim>
                                    <p:anim calcmode="lin" valueType="num">
                                      <p:cBhvr>
                                        <p:cTn id="73" dur="500" fill="hold"/>
                                        <p:tgtEl>
                                          <p:spTgt spid="196"/>
                                        </p:tgtEl>
                                        <p:attrNameLst>
                                          <p:attrName>ppt_h</p:attrName>
                                        </p:attrNameLst>
                                      </p:cBhvr>
                                      <p:tavLst>
                                        <p:tav tm="0">
                                          <p:val>
                                            <p:fltVal val="0"/>
                                          </p:val>
                                        </p:tav>
                                        <p:tav tm="100000">
                                          <p:val>
                                            <p:strVal val="#ppt_h"/>
                                          </p:val>
                                        </p:tav>
                                      </p:tavLst>
                                    </p:anim>
                                    <p:animEffect transition="in" filter="fade">
                                      <p:cBhvr>
                                        <p:cTn id="74" dur="500"/>
                                        <p:tgtEl>
                                          <p:spTgt spid="196"/>
                                        </p:tgtEl>
                                      </p:cBhvr>
                                    </p:animEffect>
                                  </p:childTnLst>
                                </p:cTn>
                              </p:par>
                              <p:par>
                                <p:cTn id="75" presetID="53" presetClass="entr" presetSubtype="16" fill="hold" grpId="0" nodeType="withEffect">
                                  <p:stCondLst>
                                    <p:cond delay="2750"/>
                                  </p:stCondLst>
                                  <p:childTnLst>
                                    <p:set>
                                      <p:cBhvr>
                                        <p:cTn id="76" dur="1" fill="hold">
                                          <p:stCondLst>
                                            <p:cond delay="0"/>
                                          </p:stCondLst>
                                        </p:cTn>
                                        <p:tgtEl>
                                          <p:spTgt spid="197"/>
                                        </p:tgtEl>
                                        <p:attrNameLst>
                                          <p:attrName>style.visibility</p:attrName>
                                        </p:attrNameLst>
                                      </p:cBhvr>
                                      <p:to>
                                        <p:strVal val="visible"/>
                                      </p:to>
                                    </p:set>
                                    <p:anim calcmode="lin" valueType="num">
                                      <p:cBhvr>
                                        <p:cTn id="77" dur="500" fill="hold"/>
                                        <p:tgtEl>
                                          <p:spTgt spid="197"/>
                                        </p:tgtEl>
                                        <p:attrNameLst>
                                          <p:attrName>ppt_w</p:attrName>
                                        </p:attrNameLst>
                                      </p:cBhvr>
                                      <p:tavLst>
                                        <p:tav tm="0">
                                          <p:val>
                                            <p:fltVal val="0"/>
                                          </p:val>
                                        </p:tav>
                                        <p:tav tm="100000">
                                          <p:val>
                                            <p:strVal val="#ppt_w"/>
                                          </p:val>
                                        </p:tav>
                                      </p:tavLst>
                                    </p:anim>
                                    <p:anim calcmode="lin" valueType="num">
                                      <p:cBhvr>
                                        <p:cTn id="78" dur="500" fill="hold"/>
                                        <p:tgtEl>
                                          <p:spTgt spid="197"/>
                                        </p:tgtEl>
                                        <p:attrNameLst>
                                          <p:attrName>ppt_h</p:attrName>
                                        </p:attrNameLst>
                                      </p:cBhvr>
                                      <p:tavLst>
                                        <p:tav tm="0">
                                          <p:val>
                                            <p:fltVal val="0"/>
                                          </p:val>
                                        </p:tav>
                                        <p:tav tm="100000">
                                          <p:val>
                                            <p:strVal val="#ppt_h"/>
                                          </p:val>
                                        </p:tav>
                                      </p:tavLst>
                                    </p:anim>
                                    <p:animEffect transition="in" filter="fade">
                                      <p:cBhvr>
                                        <p:cTn id="79" dur="500"/>
                                        <p:tgtEl>
                                          <p:spTgt spid="197"/>
                                        </p:tgtEl>
                                      </p:cBhvr>
                                    </p:animEffect>
                                  </p:childTnLst>
                                </p:cTn>
                              </p:par>
                              <p:par>
                                <p:cTn id="80" presetID="53" presetClass="entr" presetSubtype="16" fill="hold" grpId="0" nodeType="withEffect">
                                  <p:stCondLst>
                                    <p:cond delay="2750"/>
                                  </p:stCondLst>
                                  <p:childTnLst>
                                    <p:set>
                                      <p:cBhvr>
                                        <p:cTn id="81" dur="1" fill="hold">
                                          <p:stCondLst>
                                            <p:cond delay="0"/>
                                          </p:stCondLst>
                                        </p:cTn>
                                        <p:tgtEl>
                                          <p:spTgt spid="198"/>
                                        </p:tgtEl>
                                        <p:attrNameLst>
                                          <p:attrName>style.visibility</p:attrName>
                                        </p:attrNameLst>
                                      </p:cBhvr>
                                      <p:to>
                                        <p:strVal val="visible"/>
                                      </p:to>
                                    </p:set>
                                    <p:anim calcmode="lin" valueType="num">
                                      <p:cBhvr>
                                        <p:cTn id="82" dur="500" fill="hold"/>
                                        <p:tgtEl>
                                          <p:spTgt spid="198"/>
                                        </p:tgtEl>
                                        <p:attrNameLst>
                                          <p:attrName>ppt_w</p:attrName>
                                        </p:attrNameLst>
                                      </p:cBhvr>
                                      <p:tavLst>
                                        <p:tav tm="0">
                                          <p:val>
                                            <p:fltVal val="0"/>
                                          </p:val>
                                        </p:tav>
                                        <p:tav tm="100000">
                                          <p:val>
                                            <p:strVal val="#ppt_w"/>
                                          </p:val>
                                        </p:tav>
                                      </p:tavLst>
                                    </p:anim>
                                    <p:anim calcmode="lin" valueType="num">
                                      <p:cBhvr>
                                        <p:cTn id="83" dur="500" fill="hold"/>
                                        <p:tgtEl>
                                          <p:spTgt spid="198"/>
                                        </p:tgtEl>
                                        <p:attrNameLst>
                                          <p:attrName>ppt_h</p:attrName>
                                        </p:attrNameLst>
                                      </p:cBhvr>
                                      <p:tavLst>
                                        <p:tav tm="0">
                                          <p:val>
                                            <p:fltVal val="0"/>
                                          </p:val>
                                        </p:tav>
                                        <p:tav tm="100000">
                                          <p:val>
                                            <p:strVal val="#ppt_h"/>
                                          </p:val>
                                        </p:tav>
                                      </p:tavLst>
                                    </p:anim>
                                    <p:animEffect transition="in" filter="fade">
                                      <p:cBhvr>
                                        <p:cTn id="84" dur="500"/>
                                        <p:tgtEl>
                                          <p:spTgt spid="198"/>
                                        </p:tgtEl>
                                      </p:cBhvr>
                                    </p:animEffect>
                                  </p:childTnLst>
                                </p:cTn>
                              </p:par>
                              <p:par>
                                <p:cTn id="85" presetID="53" presetClass="entr" presetSubtype="16" fill="hold" grpId="0" nodeType="withEffect">
                                  <p:stCondLst>
                                    <p:cond delay="2750"/>
                                  </p:stCondLst>
                                  <p:childTnLst>
                                    <p:set>
                                      <p:cBhvr>
                                        <p:cTn id="86" dur="1" fill="hold">
                                          <p:stCondLst>
                                            <p:cond delay="0"/>
                                          </p:stCondLst>
                                        </p:cTn>
                                        <p:tgtEl>
                                          <p:spTgt spid="199"/>
                                        </p:tgtEl>
                                        <p:attrNameLst>
                                          <p:attrName>style.visibility</p:attrName>
                                        </p:attrNameLst>
                                      </p:cBhvr>
                                      <p:to>
                                        <p:strVal val="visible"/>
                                      </p:to>
                                    </p:set>
                                    <p:anim calcmode="lin" valueType="num">
                                      <p:cBhvr>
                                        <p:cTn id="87" dur="500" fill="hold"/>
                                        <p:tgtEl>
                                          <p:spTgt spid="199"/>
                                        </p:tgtEl>
                                        <p:attrNameLst>
                                          <p:attrName>ppt_w</p:attrName>
                                        </p:attrNameLst>
                                      </p:cBhvr>
                                      <p:tavLst>
                                        <p:tav tm="0">
                                          <p:val>
                                            <p:fltVal val="0"/>
                                          </p:val>
                                        </p:tav>
                                        <p:tav tm="100000">
                                          <p:val>
                                            <p:strVal val="#ppt_w"/>
                                          </p:val>
                                        </p:tav>
                                      </p:tavLst>
                                    </p:anim>
                                    <p:anim calcmode="lin" valueType="num">
                                      <p:cBhvr>
                                        <p:cTn id="88" dur="500" fill="hold"/>
                                        <p:tgtEl>
                                          <p:spTgt spid="199"/>
                                        </p:tgtEl>
                                        <p:attrNameLst>
                                          <p:attrName>ppt_h</p:attrName>
                                        </p:attrNameLst>
                                      </p:cBhvr>
                                      <p:tavLst>
                                        <p:tav tm="0">
                                          <p:val>
                                            <p:fltVal val="0"/>
                                          </p:val>
                                        </p:tav>
                                        <p:tav tm="100000">
                                          <p:val>
                                            <p:strVal val="#ppt_h"/>
                                          </p:val>
                                        </p:tav>
                                      </p:tavLst>
                                    </p:anim>
                                    <p:animEffect transition="in" filter="fade">
                                      <p:cBhvr>
                                        <p:cTn id="89" dur="500"/>
                                        <p:tgtEl>
                                          <p:spTgt spid="199"/>
                                        </p:tgtEl>
                                      </p:cBhvr>
                                    </p:animEffect>
                                  </p:childTnLst>
                                </p:cTn>
                              </p:par>
                            </p:childTnLst>
                          </p:cTn>
                        </p:par>
                        <p:par>
                          <p:cTn id="90" fill="hold">
                            <p:stCondLst>
                              <p:cond delay="4250"/>
                            </p:stCondLst>
                            <p:childTnLst>
                              <p:par>
                                <p:cTn id="91" presetID="2" presetClass="entr" presetSubtype="4" fill="hold" grpId="0" nodeType="afterEffect">
                                  <p:stCondLst>
                                    <p:cond delay="0"/>
                                  </p:stCondLst>
                                  <p:childTnLst>
                                    <p:set>
                                      <p:cBhvr>
                                        <p:cTn id="92" dur="1" fill="hold">
                                          <p:stCondLst>
                                            <p:cond delay="0"/>
                                          </p:stCondLst>
                                        </p:cTn>
                                        <p:tgtEl>
                                          <p:spTgt spid="200"/>
                                        </p:tgtEl>
                                        <p:attrNameLst>
                                          <p:attrName>style.visibility</p:attrName>
                                        </p:attrNameLst>
                                      </p:cBhvr>
                                      <p:to>
                                        <p:strVal val="visible"/>
                                      </p:to>
                                    </p:set>
                                    <p:anim calcmode="lin" valueType="num">
                                      <p:cBhvr additive="base">
                                        <p:cTn id="93" dur="1000" fill="hold"/>
                                        <p:tgtEl>
                                          <p:spTgt spid="200"/>
                                        </p:tgtEl>
                                        <p:attrNameLst>
                                          <p:attrName>ppt_x</p:attrName>
                                        </p:attrNameLst>
                                      </p:cBhvr>
                                      <p:tavLst>
                                        <p:tav tm="0">
                                          <p:val>
                                            <p:strVal val="#ppt_x"/>
                                          </p:val>
                                        </p:tav>
                                        <p:tav tm="100000">
                                          <p:val>
                                            <p:strVal val="#ppt_x"/>
                                          </p:val>
                                        </p:tav>
                                      </p:tavLst>
                                    </p:anim>
                                    <p:anim calcmode="lin" valueType="num">
                                      <p:cBhvr additive="base">
                                        <p:cTn id="94" dur="1000" fill="hold"/>
                                        <p:tgtEl>
                                          <p:spTgt spid="20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Graphic spid="67" grpId="0">
        <p:bldAsOne/>
      </p:bldGraphic>
      <p:bldP spid="68" grpId="0"/>
      <p:bldGraphic spid="69" grpId="0">
        <p:bldAsOne/>
      </p:bldGraphic>
      <p:bldP spid="70" grpId="0"/>
      <p:bldGraphic spid="103" grpId="0">
        <p:bldAsOne/>
      </p:bldGraphic>
      <p:bldP spid="104" grpId="0"/>
      <p:bldGraphic spid="105" grpId="0">
        <p:bldAsOne/>
      </p:bldGraphic>
      <p:bldP spid="106" grpId="0"/>
      <p:bldP spid="196" grpId="0"/>
      <p:bldP spid="197" grpId="0"/>
      <p:bldP spid="198" grpId="0"/>
      <p:bldP spid="199" grpId="0"/>
      <p:bldP spid="200"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53</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Line Chart Sample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aphicFrame>
        <p:nvGraphicFramePr>
          <p:cNvPr id="6" name="Chart 5"/>
          <p:cNvGraphicFramePr/>
          <p:nvPr>
            <p:extLst>
              <p:ext uri="{D42A27DB-BD31-4B8C-83A1-F6EECF244321}">
                <p14:modId xmlns:p14="http://schemas.microsoft.com/office/powerpoint/2010/main" val="1034470761"/>
              </p:ext>
            </p:extLst>
          </p:nvPr>
        </p:nvGraphicFramePr>
        <p:xfrm>
          <a:off x="1223879" y="1634485"/>
          <a:ext cx="9497246" cy="2900458"/>
        </p:xfrm>
        <a:graphic>
          <a:graphicData uri="http://schemas.openxmlformats.org/drawingml/2006/chart">
            <c:chart xmlns:c="http://schemas.openxmlformats.org/drawingml/2006/chart" xmlns:r="http://schemas.openxmlformats.org/officeDocument/2006/relationships" r:id="rId2"/>
          </a:graphicData>
        </a:graphic>
      </p:graphicFrame>
      <p:sp>
        <p:nvSpPr>
          <p:cNvPr id="11" name="TextBox 10"/>
          <p:cNvSpPr txBox="1"/>
          <p:nvPr/>
        </p:nvSpPr>
        <p:spPr>
          <a:xfrm>
            <a:off x="732549" y="4980016"/>
            <a:ext cx="10774824" cy="81804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369082884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22" presetClass="entr" presetSubtype="8" fill="hold" grpId="0" nodeType="afterEffect">
                                  <p:stCondLst>
                                    <p:cond delay="0"/>
                                  </p:stCondLst>
                                  <p:childTnLst>
                                    <p:set>
                                      <p:cBhvr>
                                        <p:cTn id="13" dur="1" fill="hold">
                                          <p:stCondLst>
                                            <p:cond delay="0"/>
                                          </p:stCondLst>
                                        </p:cTn>
                                        <p:tgtEl>
                                          <p:spTgt spid="6">
                                            <p:graphicEl>
                                              <a:chart seriesIdx="-3" categoryIdx="-3" bldStep="gridLegend"/>
                                            </p:graphicEl>
                                          </p:spTgt>
                                        </p:tgtEl>
                                        <p:attrNameLst>
                                          <p:attrName>style.visibility</p:attrName>
                                        </p:attrNameLst>
                                      </p:cBhvr>
                                      <p:to>
                                        <p:strVal val="visible"/>
                                      </p:to>
                                    </p:set>
                                    <p:animEffect transition="in" filter="wipe(left)">
                                      <p:cBhvr>
                                        <p:cTn id="14" dur="500"/>
                                        <p:tgtEl>
                                          <p:spTgt spid="6">
                                            <p:graphicEl>
                                              <a:chart seriesIdx="-3" categoryIdx="-3" bldStep="gridLegend"/>
                                            </p:graphicEl>
                                          </p:spTgt>
                                        </p:tgtEl>
                                      </p:cBhvr>
                                    </p:animEffect>
                                  </p:childTnLst>
                                </p:cTn>
                              </p:par>
                            </p:childTnLst>
                          </p:cTn>
                        </p:par>
                        <p:par>
                          <p:cTn id="15" fill="hold">
                            <p:stCondLst>
                              <p:cond delay="2000"/>
                            </p:stCondLst>
                            <p:childTnLst>
                              <p:par>
                                <p:cTn id="16" presetID="22" presetClass="entr" presetSubtype="8" fill="hold" grpId="0" nodeType="afterEffect">
                                  <p:stCondLst>
                                    <p:cond delay="0"/>
                                  </p:stCondLst>
                                  <p:childTnLst>
                                    <p:set>
                                      <p:cBhvr>
                                        <p:cTn id="17" dur="1" fill="hold">
                                          <p:stCondLst>
                                            <p:cond delay="0"/>
                                          </p:stCondLst>
                                        </p:cTn>
                                        <p:tgtEl>
                                          <p:spTgt spid="6">
                                            <p:graphicEl>
                                              <a:chart seriesIdx="-4" categoryIdx="0" bldStep="category"/>
                                            </p:graphicEl>
                                          </p:spTgt>
                                        </p:tgtEl>
                                        <p:attrNameLst>
                                          <p:attrName>style.visibility</p:attrName>
                                        </p:attrNameLst>
                                      </p:cBhvr>
                                      <p:to>
                                        <p:strVal val="visible"/>
                                      </p:to>
                                    </p:set>
                                    <p:animEffect transition="in" filter="wipe(left)">
                                      <p:cBhvr>
                                        <p:cTn id="18" dur="500"/>
                                        <p:tgtEl>
                                          <p:spTgt spid="6">
                                            <p:graphicEl>
                                              <a:chart seriesIdx="-4" categoryIdx="0" bldStep="category"/>
                                            </p:graphicEl>
                                          </p:spTgt>
                                        </p:tgtEl>
                                      </p:cBhvr>
                                    </p:animEffect>
                                  </p:childTnLst>
                                </p:cTn>
                              </p:par>
                            </p:childTnLst>
                          </p:cTn>
                        </p:par>
                        <p:par>
                          <p:cTn id="19" fill="hold">
                            <p:stCondLst>
                              <p:cond delay="2500"/>
                            </p:stCondLst>
                            <p:childTnLst>
                              <p:par>
                                <p:cTn id="20" presetID="22" presetClass="entr" presetSubtype="8" fill="hold" grpId="0" nodeType="afterEffect">
                                  <p:stCondLst>
                                    <p:cond delay="0"/>
                                  </p:stCondLst>
                                  <p:childTnLst>
                                    <p:set>
                                      <p:cBhvr>
                                        <p:cTn id="21" dur="1" fill="hold">
                                          <p:stCondLst>
                                            <p:cond delay="0"/>
                                          </p:stCondLst>
                                        </p:cTn>
                                        <p:tgtEl>
                                          <p:spTgt spid="6">
                                            <p:graphicEl>
                                              <a:chart seriesIdx="-4" categoryIdx="1" bldStep="category"/>
                                            </p:graphicEl>
                                          </p:spTgt>
                                        </p:tgtEl>
                                        <p:attrNameLst>
                                          <p:attrName>style.visibility</p:attrName>
                                        </p:attrNameLst>
                                      </p:cBhvr>
                                      <p:to>
                                        <p:strVal val="visible"/>
                                      </p:to>
                                    </p:set>
                                    <p:animEffect transition="in" filter="wipe(left)">
                                      <p:cBhvr>
                                        <p:cTn id="22" dur="500"/>
                                        <p:tgtEl>
                                          <p:spTgt spid="6">
                                            <p:graphicEl>
                                              <a:chart seriesIdx="-4" categoryIdx="1" bldStep="category"/>
                                            </p:graphicEl>
                                          </p:spTgt>
                                        </p:tgtEl>
                                      </p:cBhvr>
                                    </p:animEffect>
                                  </p:childTnLst>
                                </p:cTn>
                              </p:par>
                            </p:childTnLst>
                          </p:cTn>
                        </p:par>
                        <p:par>
                          <p:cTn id="23" fill="hold">
                            <p:stCondLst>
                              <p:cond delay="3000"/>
                            </p:stCondLst>
                            <p:childTnLst>
                              <p:par>
                                <p:cTn id="24" presetID="22" presetClass="entr" presetSubtype="8" fill="hold" grpId="0" nodeType="afterEffect">
                                  <p:stCondLst>
                                    <p:cond delay="0"/>
                                  </p:stCondLst>
                                  <p:childTnLst>
                                    <p:set>
                                      <p:cBhvr>
                                        <p:cTn id="25" dur="1" fill="hold">
                                          <p:stCondLst>
                                            <p:cond delay="0"/>
                                          </p:stCondLst>
                                        </p:cTn>
                                        <p:tgtEl>
                                          <p:spTgt spid="6">
                                            <p:graphicEl>
                                              <a:chart seriesIdx="-4" categoryIdx="2" bldStep="category"/>
                                            </p:graphicEl>
                                          </p:spTgt>
                                        </p:tgtEl>
                                        <p:attrNameLst>
                                          <p:attrName>style.visibility</p:attrName>
                                        </p:attrNameLst>
                                      </p:cBhvr>
                                      <p:to>
                                        <p:strVal val="visible"/>
                                      </p:to>
                                    </p:set>
                                    <p:animEffect transition="in" filter="wipe(left)">
                                      <p:cBhvr>
                                        <p:cTn id="26" dur="500"/>
                                        <p:tgtEl>
                                          <p:spTgt spid="6">
                                            <p:graphicEl>
                                              <a:chart seriesIdx="-4" categoryIdx="2" bldStep="category"/>
                                            </p:graphicEl>
                                          </p:spTgt>
                                        </p:tgtEl>
                                      </p:cBhvr>
                                    </p:animEffect>
                                  </p:childTnLst>
                                </p:cTn>
                              </p:par>
                            </p:childTnLst>
                          </p:cTn>
                        </p:par>
                        <p:par>
                          <p:cTn id="27" fill="hold">
                            <p:stCondLst>
                              <p:cond delay="3500"/>
                            </p:stCondLst>
                            <p:childTnLst>
                              <p:par>
                                <p:cTn id="28" presetID="22" presetClass="entr" presetSubtype="8" fill="hold" grpId="0" nodeType="afterEffect">
                                  <p:stCondLst>
                                    <p:cond delay="0"/>
                                  </p:stCondLst>
                                  <p:childTnLst>
                                    <p:set>
                                      <p:cBhvr>
                                        <p:cTn id="29" dur="1" fill="hold">
                                          <p:stCondLst>
                                            <p:cond delay="0"/>
                                          </p:stCondLst>
                                        </p:cTn>
                                        <p:tgtEl>
                                          <p:spTgt spid="6">
                                            <p:graphicEl>
                                              <a:chart seriesIdx="-4" categoryIdx="3" bldStep="category"/>
                                            </p:graphicEl>
                                          </p:spTgt>
                                        </p:tgtEl>
                                        <p:attrNameLst>
                                          <p:attrName>style.visibility</p:attrName>
                                        </p:attrNameLst>
                                      </p:cBhvr>
                                      <p:to>
                                        <p:strVal val="visible"/>
                                      </p:to>
                                    </p:set>
                                    <p:animEffect transition="in" filter="wipe(left)">
                                      <p:cBhvr>
                                        <p:cTn id="30" dur="500"/>
                                        <p:tgtEl>
                                          <p:spTgt spid="6">
                                            <p:graphicEl>
                                              <a:chart seriesIdx="-4" categoryIdx="3" bldStep="category"/>
                                            </p:graphicEl>
                                          </p:spTgt>
                                        </p:tgtEl>
                                      </p:cBhvr>
                                    </p:animEffect>
                                  </p:childTnLst>
                                </p:cTn>
                              </p:par>
                            </p:childTnLst>
                          </p:cTn>
                        </p:par>
                        <p:par>
                          <p:cTn id="31" fill="hold">
                            <p:stCondLst>
                              <p:cond delay="4000"/>
                            </p:stCondLst>
                            <p:childTnLst>
                              <p:par>
                                <p:cTn id="32" presetID="22" presetClass="entr" presetSubtype="8" fill="hold" grpId="0" nodeType="afterEffect">
                                  <p:stCondLst>
                                    <p:cond delay="0"/>
                                  </p:stCondLst>
                                  <p:childTnLst>
                                    <p:set>
                                      <p:cBhvr>
                                        <p:cTn id="33" dur="1" fill="hold">
                                          <p:stCondLst>
                                            <p:cond delay="0"/>
                                          </p:stCondLst>
                                        </p:cTn>
                                        <p:tgtEl>
                                          <p:spTgt spid="6">
                                            <p:graphicEl>
                                              <a:chart seriesIdx="-4" categoryIdx="4" bldStep="category"/>
                                            </p:graphicEl>
                                          </p:spTgt>
                                        </p:tgtEl>
                                        <p:attrNameLst>
                                          <p:attrName>style.visibility</p:attrName>
                                        </p:attrNameLst>
                                      </p:cBhvr>
                                      <p:to>
                                        <p:strVal val="visible"/>
                                      </p:to>
                                    </p:set>
                                    <p:animEffect transition="in" filter="wipe(left)">
                                      <p:cBhvr>
                                        <p:cTn id="34" dur="500"/>
                                        <p:tgtEl>
                                          <p:spTgt spid="6">
                                            <p:graphicEl>
                                              <a:chart seriesIdx="-4" categoryIdx="4" bldStep="category"/>
                                            </p:graphicEl>
                                          </p:spTgt>
                                        </p:tgtEl>
                                      </p:cBhvr>
                                    </p:animEffect>
                                  </p:childTnLst>
                                </p:cTn>
                              </p:par>
                            </p:childTnLst>
                          </p:cTn>
                        </p:par>
                        <p:par>
                          <p:cTn id="35" fill="hold">
                            <p:stCondLst>
                              <p:cond delay="4500"/>
                            </p:stCondLst>
                            <p:childTnLst>
                              <p:par>
                                <p:cTn id="36" presetID="22" presetClass="entr" presetSubtype="8" fill="hold" grpId="0" nodeType="afterEffect">
                                  <p:stCondLst>
                                    <p:cond delay="0"/>
                                  </p:stCondLst>
                                  <p:childTnLst>
                                    <p:set>
                                      <p:cBhvr>
                                        <p:cTn id="37" dur="1" fill="hold">
                                          <p:stCondLst>
                                            <p:cond delay="0"/>
                                          </p:stCondLst>
                                        </p:cTn>
                                        <p:tgtEl>
                                          <p:spTgt spid="6">
                                            <p:graphicEl>
                                              <a:chart seriesIdx="-4" categoryIdx="5" bldStep="category"/>
                                            </p:graphicEl>
                                          </p:spTgt>
                                        </p:tgtEl>
                                        <p:attrNameLst>
                                          <p:attrName>style.visibility</p:attrName>
                                        </p:attrNameLst>
                                      </p:cBhvr>
                                      <p:to>
                                        <p:strVal val="visible"/>
                                      </p:to>
                                    </p:set>
                                    <p:animEffect transition="in" filter="wipe(left)">
                                      <p:cBhvr>
                                        <p:cTn id="38" dur="500"/>
                                        <p:tgtEl>
                                          <p:spTgt spid="6">
                                            <p:graphicEl>
                                              <a:chart seriesIdx="-4" categoryIdx="5" bldStep="category"/>
                                            </p:graphicEl>
                                          </p:spTgt>
                                        </p:tgtEl>
                                      </p:cBhvr>
                                    </p:animEffect>
                                  </p:childTnLst>
                                </p:cTn>
                              </p:par>
                            </p:childTnLst>
                          </p:cTn>
                        </p:par>
                        <p:par>
                          <p:cTn id="39" fill="hold">
                            <p:stCondLst>
                              <p:cond delay="5000"/>
                            </p:stCondLst>
                            <p:childTnLst>
                              <p:par>
                                <p:cTn id="40" presetID="22" presetClass="entr" presetSubtype="8" fill="hold" grpId="0" nodeType="afterEffect">
                                  <p:stCondLst>
                                    <p:cond delay="0"/>
                                  </p:stCondLst>
                                  <p:childTnLst>
                                    <p:set>
                                      <p:cBhvr>
                                        <p:cTn id="41" dur="1" fill="hold">
                                          <p:stCondLst>
                                            <p:cond delay="0"/>
                                          </p:stCondLst>
                                        </p:cTn>
                                        <p:tgtEl>
                                          <p:spTgt spid="6">
                                            <p:graphicEl>
                                              <a:chart seriesIdx="-4" categoryIdx="6" bldStep="category"/>
                                            </p:graphicEl>
                                          </p:spTgt>
                                        </p:tgtEl>
                                        <p:attrNameLst>
                                          <p:attrName>style.visibility</p:attrName>
                                        </p:attrNameLst>
                                      </p:cBhvr>
                                      <p:to>
                                        <p:strVal val="visible"/>
                                      </p:to>
                                    </p:set>
                                    <p:animEffect transition="in" filter="wipe(left)">
                                      <p:cBhvr>
                                        <p:cTn id="42" dur="500"/>
                                        <p:tgtEl>
                                          <p:spTgt spid="6">
                                            <p:graphicEl>
                                              <a:chart seriesIdx="-4" categoryIdx="6" bldStep="category"/>
                                            </p:graphicEl>
                                          </p:spTgt>
                                        </p:tgtEl>
                                      </p:cBhvr>
                                    </p:animEffect>
                                  </p:childTnLst>
                                </p:cTn>
                              </p:par>
                            </p:childTnLst>
                          </p:cTn>
                        </p:par>
                        <p:par>
                          <p:cTn id="43" fill="hold">
                            <p:stCondLst>
                              <p:cond delay="5500"/>
                            </p:stCondLst>
                            <p:childTnLst>
                              <p:par>
                                <p:cTn id="44" presetID="22" presetClass="entr" presetSubtype="8" fill="hold" grpId="0" nodeType="afterEffect">
                                  <p:stCondLst>
                                    <p:cond delay="0"/>
                                  </p:stCondLst>
                                  <p:childTnLst>
                                    <p:set>
                                      <p:cBhvr>
                                        <p:cTn id="45" dur="1" fill="hold">
                                          <p:stCondLst>
                                            <p:cond delay="0"/>
                                          </p:stCondLst>
                                        </p:cTn>
                                        <p:tgtEl>
                                          <p:spTgt spid="6">
                                            <p:graphicEl>
                                              <a:chart seriesIdx="-4" categoryIdx="7" bldStep="category"/>
                                            </p:graphicEl>
                                          </p:spTgt>
                                        </p:tgtEl>
                                        <p:attrNameLst>
                                          <p:attrName>style.visibility</p:attrName>
                                        </p:attrNameLst>
                                      </p:cBhvr>
                                      <p:to>
                                        <p:strVal val="visible"/>
                                      </p:to>
                                    </p:set>
                                    <p:animEffect transition="in" filter="wipe(left)">
                                      <p:cBhvr>
                                        <p:cTn id="46" dur="500"/>
                                        <p:tgtEl>
                                          <p:spTgt spid="6">
                                            <p:graphicEl>
                                              <a:chart seriesIdx="-4" categoryIdx="7" bldStep="category"/>
                                            </p:graphicEl>
                                          </p:spTgt>
                                        </p:tgtEl>
                                      </p:cBhvr>
                                    </p:animEffect>
                                  </p:childTnLst>
                                </p:cTn>
                              </p:par>
                            </p:childTnLst>
                          </p:cTn>
                        </p:par>
                        <p:par>
                          <p:cTn id="47" fill="hold">
                            <p:stCondLst>
                              <p:cond delay="6000"/>
                            </p:stCondLst>
                            <p:childTnLst>
                              <p:par>
                                <p:cTn id="48" presetID="22" presetClass="entr" presetSubtype="8" fill="hold" grpId="0" nodeType="afterEffect">
                                  <p:stCondLst>
                                    <p:cond delay="0"/>
                                  </p:stCondLst>
                                  <p:childTnLst>
                                    <p:set>
                                      <p:cBhvr>
                                        <p:cTn id="49" dur="1" fill="hold">
                                          <p:stCondLst>
                                            <p:cond delay="0"/>
                                          </p:stCondLst>
                                        </p:cTn>
                                        <p:tgtEl>
                                          <p:spTgt spid="6">
                                            <p:graphicEl>
                                              <a:chart seriesIdx="-4" categoryIdx="8" bldStep="category"/>
                                            </p:graphicEl>
                                          </p:spTgt>
                                        </p:tgtEl>
                                        <p:attrNameLst>
                                          <p:attrName>style.visibility</p:attrName>
                                        </p:attrNameLst>
                                      </p:cBhvr>
                                      <p:to>
                                        <p:strVal val="visible"/>
                                      </p:to>
                                    </p:set>
                                    <p:animEffect transition="in" filter="wipe(left)">
                                      <p:cBhvr>
                                        <p:cTn id="50" dur="500"/>
                                        <p:tgtEl>
                                          <p:spTgt spid="6">
                                            <p:graphicEl>
                                              <a:chart seriesIdx="-4" categoryIdx="8" bldStep="category"/>
                                            </p:graphicEl>
                                          </p:spTgt>
                                        </p:tgtEl>
                                      </p:cBhvr>
                                    </p:animEffect>
                                  </p:childTnLst>
                                </p:cTn>
                              </p:par>
                            </p:childTnLst>
                          </p:cTn>
                        </p:par>
                        <p:par>
                          <p:cTn id="51" fill="hold">
                            <p:stCondLst>
                              <p:cond delay="6500"/>
                            </p:stCondLst>
                            <p:childTnLst>
                              <p:par>
                                <p:cTn id="52" presetID="22" presetClass="entr" presetSubtype="8" fill="hold" grpId="0" nodeType="afterEffect">
                                  <p:stCondLst>
                                    <p:cond delay="0"/>
                                  </p:stCondLst>
                                  <p:childTnLst>
                                    <p:set>
                                      <p:cBhvr>
                                        <p:cTn id="53" dur="1" fill="hold">
                                          <p:stCondLst>
                                            <p:cond delay="0"/>
                                          </p:stCondLst>
                                        </p:cTn>
                                        <p:tgtEl>
                                          <p:spTgt spid="6">
                                            <p:graphicEl>
                                              <a:chart seriesIdx="-4" categoryIdx="9" bldStep="category"/>
                                            </p:graphicEl>
                                          </p:spTgt>
                                        </p:tgtEl>
                                        <p:attrNameLst>
                                          <p:attrName>style.visibility</p:attrName>
                                        </p:attrNameLst>
                                      </p:cBhvr>
                                      <p:to>
                                        <p:strVal val="visible"/>
                                      </p:to>
                                    </p:set>
                                    <p:animEffect transition="in" filter="wipe(left)">
                                      <p:cBhvr>
                                        <p:cTn id="54" dur="500"/>
                                        <p:tgtEl>
                                          <p:spTgt spid="6">
                                            <p:graphicEl>
                                              <a:chart seriesIdx="-4" categoryIdx="9" bldStep="category"/>
                                            </p:graphicEl>
                                          </p:spTgt>
                                        </p:tgtEl>
                                      </p:cBhvr>
                                    </p:animEffect>
                                  </p:childTnLst>
                                </p:cTn>
                              </p:par>
                            </p:childTnLst>
                          </p:cTn>
                        </p:par>
                        <p:par>
                          <p:cTn id="55" fill="hold">
                            <p:stCondLst>
                              <p:cond delay="7000"/>
                            </p:stCondLst>
                            <p:childTnLst>
                              <p:par>
                                <p:cTn id="56" presetID="22" presetClass="entr" presetSubtype="8" fill="hold" grpId="0" nodeType="afterEffect">
                                  <p:stCondLst>
                                    <p:cond delay="0"/>
                                  </p:stCondLst>
                                  <p:childTnLst>
                                    <p:set>
                                      <p:cBhvr>
                                        <p:cTn id="57" dur="1" fill="hold">
                                          <p:stCondLst>
                                            <p:cond delay="0"/>
                                          </p:stCondLst>
                                        </p:cTn>
                                        <p:tgtEl>
                                          <p:spTgt spid="6">
                                            <p:graphicEl>
                                              <a:chart seriesIdx="-4" categoryIdx="10" bldStep="category"/>
                                            </p:graphicEl>
                                          </p:spTgt>
                                        </p:tgtEl>
                                        <p:attrNameLst>
                                          <p:attrName>style.visibility</p:attrName>
                                        </p:attrNameLst>
                                      </p:cBhvr>
                                      <p:to>
                                        <p:strVal val="visible"/>
                                      </p:to>
                                    </p:set>
                                    <p:animEffect transition="in" filter="wipe(left)">
                                      <p:cBhvr>
                                        <p:cTn id="58" dur="500"/>
                                        <p:tgtEl>
                                          <p:spTgt spid="6">
                                            <p:graphicEl>
                                              <a:chart seriesIdx="-4" categoryIdx="10" bldStep="category"/>
                                            </p:graphicEl>
                                          </p:spTgt>
                                        </p:tgtEl>
                                      </p:cBhvr>
                                    </p:animEffect>
                                  </p:childTnLst>
                                </p:cTn>
                              </p:par>
                            </p:childTnLst>
                          </p:cTn>
                        </p:par>
                        <p:par>
                          <p:cTn id="59" fill="hold">
                            <p:stCondLst>
                              <p:cond delay="7500"/>
                            </p:stCondLst>
                            <p:childTnLst>
                              <p:par>
                                <p:cTn id="60" presetID="22" presetClass="entr" presetSubtype="8" fill="hold" grpId="0" nodeType="afterEffect">
                                  <p:stCondLst>
                                    <p:cond delay="0"/>
                                  </p:stCondLst>
                                  <p:childTnLst>
                                    <p:set>
                                      <p:cBhvr>
                                        <p:cTn id="61" dur="1" fill="hold">
                                          <p:stCondLst>
                                            <p:cond delay="0"/>
                                          </p:stCondLst>
                                        </p:cTn>
                                        <p:tgtEl>
                                          <p:spTgt spid="6">
                                            <p:graphicEl>
                                              <a:chart seriesIdx="-4" categoryIdx="11" bldStep="category"/>
                                            </p:graphicEl>
                                          </p:spTgt>
                                        </p:tgtEl>
                                        <p:attrNameLst>
                                          <p:attrName>style.visibility</p:attrName>
                                        </p:attrNameLst>
                                      </p:cBhvr>
                                      <p:to>
                                        <p:strVal val="visible"/>
                                      </p:to>
                                    </p:set>
                                    <p:animEffect transition="in" filter="wipe(left)">
                                      <p:cBhvr>
                                        <p:cTn id="62" dur="500"/>
                                        <p:tgtEl>
                                          <p:spTgt spid="6">
                                            <p:graphicEl>
                                              <a:chart seriesIdx="-4" categoryIdx="11" bldStep="category"/>
                                            </p:graphicEl>
                                          </p:spTgt>
                                        </p:tgtEl>
                                      </p:cBhvr>
                                    </p:animEffect>
                                  </p:childTnLst>
                                </p:cTn>
                              </p:par>
                            </p:childTnLst>
                          </p:cTn>
                        </p:par>
                        <p:par>
                          <p:cTn id="63" fill="hold">
                            <p:stCondLst>
                              <p:cond delay="8000"/>
                            </p:stCondLst>
                            <p:childTnLst>
                              <p:par>
                                <p:cTn id="64" presetID="2" presetClass="entr" presetSubtype="4" fill="hold" grpId="0" nodeType="afterEffect">
                                  <p:stCondLst>
                                    <p:cond delay="0"/>
                                  </p:stCondLst>
                                  <p:childTnLst>
                                    <p:set>
                                      <p:cBhvr>
                                        <p:cTn id="65" dur="1" fill="hold">
                                          <p:stCondLst>
                                            <p:cond delay="0"/>
                                          </p:stCondLst>
                                        </p:cTn>
                                        <p:tgtEl>
                                          <p:spTgt spid="11"/>
                                        </p:tgtEl>
                                        <p:attrNameLst>
                                          <p:attrName>style.visibility</p:attrName>
                                        </p:attrNameLst>
                                      </p:cBhvr>
                                      <p:to>
                                        <p:strVal val="visible"/>
                                      </p:to>
                                    </p:set>
                                    <p:anim calcmode="lin" valueType="num">
                                      <p:cBhvr additive="base">
                                        <p:cTn id="66" dur="1000" fill="hold"/>
                                        <p:tgtEl>
                                          <p:spTgt spid="11"/>
                                        </p:tgtEl>
                                        <p:attrNameLst>
                                          <p:attrName>ppt_x</p:attrName>
                                        </p:attrNameLst>
                                      </p:cBhvr>
                                      <p:tavLst>
                                        <p:tav tm="0">
                                          <p:val>
                                            <p:strVal val="#ppt_x"/>
                                          </p:val>
                                        </p:tav>
                                        <p:tav tm="100000">
                                          <p:val>
                                            <p:strVal val="#ppt_x"/>
                                          </p:val>
                                        </p:tav>
                                      </p:tavLst>
                                    </p:anim>
                                    <p:anim calcmode="lin" valueType="num">
                                      <p:cBhvr additive="base">
                                        <p:cTn id="67" dur="10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Graphic spid="6" grpId="0">
        <p:bldSub>
          <a:bldChart bld="category"/>
        </p:bldSub>
      </p:bldGraphic>
      <p:bldP spid="11"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54</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Line Chart Sample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aphicFrame>
        <p:nvGraphicFramePr>
          <p:cNvPr id="5" name="Chart 4"/>
          <p:cNvGraphicFramePr>
            <a:graphicFrameLocks noChangeAspect="1"/>
          </p:cNvGraphicFramePr>
          <p:nvPr>
            <p:extLst>
              <p:ext uri="{D42A27DB-BD31-4B8C-83A1-F6EECF244321}">
                <p14:modId xmlns:p14="http://schemas.microsoft.com/office/powerpoint/2010/main" val="1019101472"/>
              </p:ext>
            </p:extLst>
          </p:nvPr>
        </p:nvGraphicFramePr>
        <p:xfrm>
          <a:off x="854353" y="1641298"/>
          <a:ext cx="4772813" cy="311903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hart 5"/>
          <p:cNvGraphicFramePr>
            <a:graphicFrameLocks noChangeAspect="1"/>
          </p:cNvGraphicFramePr>
          <p:nvPr>
            <p:extLst>
              <p:ext uri="{D42A27DB-BD31-4B8C-83A1-F6EECF244321}">
                <p14:modId xmlns:p14="http://schemas.microsoft.com/office/powerpoint/2010/main" val="3682184197"/>
              </p:ext>
            </p:extLst>
          </p:nvPr>
        </p:nvGraphicFramePr>
        <p:xfrm>
          <a:off x="6391554" y="1634041"/>
          <a:ext cx="4772813" cy="3119035"/>
        </p:xfrm>
        <a:graphic>
          <a:graphicData uri="http://schemas.openxmlformats.org/drawingml/2006/chart">
            <c:chart xmlns:c="http://schemas.openxmlformats.org/drawingml/2006/chart" xmlns:r="http://schemas.openxmlformats.org/officeDocument/2006/relationships" r:id="rId3"/>
          </a:graphicData>
        </a:graphic>
      </p:graphicFrame>
      <p:sp>
        <p:nvSpPr>
          <p:cNvPr id="7" name="TextBox 6"/>
          <p:cNvSpPr txBox="1"/>
          <p:nvPr/>
        </p:nvSpPr>
        <p:spPr>
          <a:xfrm>
            <a:off x="732549" y="4867472"/>
            <a:ext cx="10774824" cy="130593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id-ID" sz="2000" dirty="0" smtClean="0">
                <a:solidFill>
                  <a:schemeClr val="bg1">
                    <a:lumMod val="50000"/>
                  </a:schemeClr>
                </a:solidFill>
                <a:ea typeface="Roboto" panose="02000000000000000000" pitchFamily="2" charset="0"/>
              </a:rPr>
              <a:t>Sales Report 2013</a:t>
            </a:r>
          </a:p>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88117810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10" presetClass="entr" presetSubtype="0" fill="hold" grpId="0"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500"/>
                                        <p:tgtEl>
                                          <p:spTgt spid="5"/>
                                        </p:tgtEl>
                                      </p:cBhvr>
                                    </p:animEffect>
                                  </p:childTnLst>
                                </p:cTn>
                              </p:par>
                            </p:childTnLst>
                          </p:cTn>
                        </p:par>
                        <p:par>
                          <p:cTn id="15" fill="hold">
                            <p:stCondLst>
                              <p:cond delay="2000"/>
                            </p:stCondLst>
                            <p:childTnLst>
                              <p:par>
                                <p:cTn id="16" presetID="10" presetClass="entr" presetSubtype="0" fill="hold" grpId="0" nodeType="after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childTnLst>
                          </p:cTn>
                        </p:par>
                        <p:par>
                          <p:cTn id="19" fill="hold">
                            <p:stCondLst>
                              <p:cond delay="2500"/>
                            </p:stCondLst>
                            <p:childTnLst>
                              <p:par>
                                <p:cTn id="20" presetID="2" presetClass="entr" presetSubtype="4" fill="hold" grpId="0" nodeType="after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000" fill="hold"/>
                                        <p:tgtEl>
                                          <p:spTgt spid="7"/>
                                        </p:tgtEl>
                                        <p:attrNameLst>
                                          <p:attrName>ppt_x</p:attrName>
                                        </p:attrNameLst>
                                      </p:cBhvr>
                                      <p:tavLst>
                                        <p:tav tm="0">
                                          <p:val>
                                            <p:strVal val="#ppt_x"/>
                                          </p:val>
                                        </p:tav>
                                        <p:tav tm="100000">
                                          <p:val>
                                            <p:strVal val="#ppt_x"/>
                                          </p:val>
                                        </p:tav>
                                      </p:tavLst>
                                    </p:anim>
                                    <p:anim calcmode="lin" valueType="num">
                                      <p:cBhvr additive="base">
                                        <p:cTn id="23"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Graphic spid="5" grpId="0">
        <p:bldAsOne/>
      </p:bldGraphic>
      <p:bldGraphic spid="6" grpId="0">
        <p:bldAsOne/>
      </p:bldGraphic>
      <p:bldP spid="7"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55</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Area Chart Sample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aphicFrame>
        <p:nvGraphicFramePr>
          <p:cNvPr id="7" name="Chart 6"/>
          <p:cNvGraphicFramePr>
            <a:graphicFrameLocks noChangeAspect="1"/>
          </p:cNvGraphicFramePr>
          <p:nvPr>
            <p:extLst>
              <p:ext uri="{D42A27DB-BD31-4B8C-83A1-F6EECF244321}">
                <p14:modId xmlns:p14="http://schemas.microsoft.com/office/powerpoint/2010/main" val="2569782214"/>
              </p:ext>
            </p:extLst>
          </p:nvPr>
        </p:nvGraphicFramePr>
        <p:xfrm>
          <a:off x="1022546" y="1709609"/>
          <a:ext cx="4697904" cy="313193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8" name="Chart 7"/>
          <p:cNvGraphicFramePr>
            <a:graphicFrameLocks noChangeAspect="1"/>
          </p:cNvGraphicFramePr>
          <p:nvPr>
            <p:extLst>
              <p:ext uri="{D42A27DB-BD31-4B8C-83A1-F6EECF244321}">
                <p14:modId xmlns:p14="http://schemas.microsoft.com/office/powerpoint/2010/main" val="3883876314"/>
              </p:ext>
            </p:extLst>
          </p:nvPr>
        </p:nvGraphicFramePr>
        <p:xfrm>
          <a:off x="6092031" y="1685040"/>
          <a:ext cx="4697904" cy="3131937"/>
        </p:xfrm>
        <a:graphic>
          <a:graphicData uri="http://schemas.openxmlformats.org/drawingml/2006/chart">
            <c:chart xmlns:c="http://schemas.openxmlformats.org/drawingml/2006/chart" xmlns:r="http://schemas.openxmlformats.org/officeDocument/2006/relationships" r:id="rId3"/>
          </a:graphicData>
        </a:graphic>
      </p:graphicFrame>
      <p:sp>
        <p:nvSpPr>
          <p:cNvPr id="5" name="Content Placeholder 2"/>
          <p:cNvSpPr txBox="1">
            <a:spLocks/>
          </p:cNvSpPr>
          <p:nvPr/>
        </p:nvSpPr>
        <p:spPr>
          <a:xfrm>
            <a:off x="1378635" y="3722400"/>
            <a:ext cx="4208806" cy="2012530"/>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5400" dirty="0">
                <a:solidFill>
                  <a:schemeClr val="bg1"/>
                </a:solidFill>
                <a:ea typeface="Roboto" panose="02000000000000000000" pitchFamily="2" charset="0"/>
              </a:rPr>
              <a:t>40</a:t>
            </a:r>
            <a:r>
              <a:rPr lang="id-ID" sz="5400" dirty="0" smtClean="0">
                <a:solidFill>
                  <a:schemeClr val="bg1"/>
                </a:solidFill>
                <a:ea typeface="Roboto" panose="02000000000000000000" pitchFamily="2" charset="0"/>
              </a:rPr>
              <a:t>%</a:t>
            </a:r>
          </a:p>
          <a:p>
            <a:pPr marL="0" indent="0" algn="ctr">
              <a:buNone/>
            </a:pPr>
            <a:endParaRPr lang="id-ID" sz="2000" b="1" dirty="0" smtClean="0">
              <a:solidFill>
                <a:schemeClr val="accent1"/>
              </a:solidFill>
              <a:ea typeface="Roboto" panose="02000000000000000000" pitchFamily="2" charset="0"/>
            </a:endParaRPr>
          </a:p>
          <a:p>
            <a:pPr marL="0" indent="0" algn="ctr">
              <a:buNone/>
            </a:pPr>
            <a:r>
              <a:rPr lang="id-ID" sz="2000" b="1" dirty="0" smtClean="0">
                <a:solidFill>
                  <a:schemeClr val="accent1"/>
                </a:solidFill>
                <a:ea typeface="Roboto" panose="02000000000000000000" pitchFamily="2" charset="0"/>
              </a:rPr>
              <a:t>2013</a:t>
            </a:r>
            <a:endParaRPr lang="id-ID" sz="2800" b="1" dirty="0" smtClean="0">
              <a:solidFill>
                <a:schemeClr val="accent1"/>
              </a:solidFill>
              <a:ea typeface="Roboto" panose="02000000000000000000" pitchFamily="2" charset="0"/>
            </a:endParaRPr>
          </a:p>
          <a:p>
            <a:pPr marL="0" indent="0" algn="ctr">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Ipsum</a:t>
            </a:r>
            <a:r>
              <a:rPr lang="en-US" sz="1100" dirty="0">
                <a:solidFill>
                  <a:schemeClr val="bg1">
                    <a:lumMod val="65000"/>
                  </a:schemeClr>
                </a:solidFill>
                <a:ea typeface="Roboto" panose="02000000000000000000" pitchFamily="2" charset="0"/>
              </a:rPr>
              <a:t> available, but the majority have suffered alteration in some form, by injected humor, or randomized words which don't look even slightly believable. If you are going to use a passage of </a:t>
            </a:r>
            <a:r>
              <a:rPr lang="en-US" sz="1100" dirty="0" err="1">
                <a:solidFill>
                  <a:schemeClr val="bg1">
                    <a:lumMod val="65000"/>
                  </a:schemeClr>
                </a:solidFill>
                <a:ea typeface="Roboto" panose="02000000000000000000" pitchFamily="2" charset="0"/>
              </a:rPr>
              <a:t>Lorem</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Ipsum</a:t>
            </a:r>
            <a:r>
              <a:rPr lang="en-US" sz="1100" dirty="0">
                <a:solidFill>
                  <a:schemeClr val="bg1">
                    <a:lumMod val="65000"/>
                  </a:schemeClr>
                </a:solidFill>
                <a:ea typeface="Roboto" panose="02000000000000000000" pitchFamily="2" charset="0"/>
              </a:rPr>
              <a:t>, you need to be sure there isn't anything </a:t>
            </a:r>
            <a:r>
              <a:rPr lang="en-US" sz="1100" dirty="0" smtClean="0">
                <a:solidFill>
                  <a:schemeClr val="bg1">
                    <a:lumMod val="65000"/>
                  </a:schemeClr>
                </a:solidFill>
                <a:ea typeface="Roboto" panose="02000000000000000000" pitchFamily="2" charset="0"/>
              </a:rPr>
              <a:t>embarrassing</a:t>
            </a:r>
            <a:endParaRPr lang="id-ID" sz="1100" dirty="0" smtClean="0">
              <a:solidFill>
                <a:schemeClr val="bg1">
                  <a:lumMod val="65000"/>
                </a:schemeClr>
              </a:solidFill>
              <a:ea typeface="Roboto" panose="02000000000000000000" pitchFamily="2" charset="0"/>
            </a:endParaRPr>
          </a:p>
        </p:txBody>
      </p:sp>
      <p:sp>
        <p:nvSpPr>
          <p:cNvPr id="6" name="Content Placeholder 2"/>
          <p:cNvSpPr txBox="1">
            <a:spLocks/>
          </p:cNvSpPr>
          <p:nvPr/>
        </p:nvSpPr>
        <p:spPr>
          <a:xfrm>
            <a:off x="6487774" y="3722400"/>
            <a:ext cx="4208806" cy="2012530"/>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5400" dirty="0" smtClean="0">
                <a:solidFill>
                  <a:schemeClr val="bg1"/>
                </a:solidFill>
                <a:ea typeface="Roboto" panose="02000000000000000000" pitchFamily="2" charset="0"/>
              </a:rPr>
              <a:t>60%</a:t>
            </a:r>
            <a:r>
              <a:rPr lang="id-ID" sz="5400" dirty="0" smtClean="0">
                <a:solidFill>
                  <a:schemeClr val="tx1">
                    <a:lumMod val="75000"/>
                    <a:lumOff val="25000"/>
                  </a:schemeClr>
                </a:solidFill>
                <a:ea typeface="Roboto" panose="02000000000000000000" pitchFamily="2" charset="0"/>
              </a:rPr>
              <a:t> </a:t>
            </a:r>
          </a:p>
          <a:p>
            <a:pPr marL="0" indent="0" algn="ctr">
              <a:buNone/>
            </a:pPr>
            <a:endParaRPr lang="id-ID" sz="2000" b="1" dirty="0" smtClean="0">
              <a:solidFill>
                <a:schemeClr val="accent2"/>
              </a:solidFill>
              <a:ea typeface="Roboto" panose="02000000000000000000" pitchFamily="2" charset="0"/>
            </a:endParaRPr>
          </a:p>
          <a:p>
            <a:pPr marL="0" indent="0" algn="ctr">
              <a:buNone/>
            </a:pPr>
            <a:r>
              <a:rPr lang="id-ID" sz="2000" b="1" dirty="0" smtClean="0">
                <a:solidFill>
                  <a:schemeClr val="accent2"/>
                </a:solidFill>
                <a:ea typeface="Roboto" panose="02000000000000000000" pitchFamily="2" charset="0"/>
              </a:rPr>
              <a:t>2014</a:t>
            </a:r>
            <a:endParaRPr lang="id-ID" sz="2800" b="1" dirty="0" smtClean="0">
              <a:solidFill>
                <a:schemeClr val="accent2"/>
              </a:solidFill>
              <a:ea typeface="Roboto" panose="02000000000000000000" pitchFamily="2" charset="0"/>
            </a:endParaRPr>
          </a:p>
          <a:p>
            <a:pPr marL="0" indent="0" algn="ctr">
              <a:buNone/>
            </a:pPr>
            <a:r>
              <a:rPr lang="id-ID" sz="1100" dirty="0" smtClean="0">
                <a:solidFill>
                  <a:schemeClr val="bg1">
                    <a:lumMod val="65000"/>
                  </a:schemeClr>
                </a:solidFill>
                <a:ea typeface="Roboto" panose="02000000000000000000" pitchFamily="2" charset="0"/>
              </a:rPr>
              <a:t>S</a:t>
            </a:r>
            <a:r>
              <a:rPr lang="en-US" sz="1100" dirty="0" err="1" smtClean="0">
                <a:solidFill>
                  <a:schemeClr val="bg1">
                    <a:lumMod val="65000"/>
                  </a:schemeClr>
                </a:solidFill>
                <a:ea typeface="Roboto" panose="02000000000000000000" pitchFamily="2" charset="0"/>
              </a:rPr>
              <a:t>uffered</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alteration in some form, by injected humor, or randomized words which don't look even slightly believable. If you are going to use a passage of </a:t>
            </a:r>
            <a:r>
              <a:rPr lang="en-US" sz="1100" dirty="0" err="1">
                <a:solidFill>
                  <a:schemeClr val="bg1">
                    <a:lumMod val="65000"/>
                  </a:schemeClr>
                </a:solidFill>
                <a:ea typeface="Roboto" panose="02000000000000000000" pitchFamily="2" charset="0"/>
              </a:rPr>
              <a:t>Lorem</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Ipsum</a:t>
            </a:r>
            <a:r>
              <a:rPr lang="en-US" sz="1100" dirty="0">
                <a:solidFill>
                  <a:schemeClr val="bg1">
                    <a:lumMod val="65000"/>
                  </a:schemeClr>
                </a:solidFill>
                <a:ea typeface="Roboto" panose="02000000000000000000" pitchFamily="2" charset="0"/>
              </a:rPr>
              <a:t>, you need to be sure there isn't anything embarrassing hidden in the middle of text</a:t>
            </a:r>
            <a:r>
              <a:rPr lang="en-US" sz="1100" dirty="0" smtClean="0">
                <a:solidFill>
                  <a:schemeClr val="bg1">
                    <a:lumMod val="65000"/>
                  </a:schemeClr>
                </a:solidFill>
                <a:ea typeface="Roboto" panose="02000000000000000000" pitchFamily="2" charset="0"/>
              </a:rPr>
              <a:t>.</a:t>
            </a:r>
            <a:endParaRPr lang="id-ID" sz="4800" b="1" dirty="0">
              <a:solidFill>
                <a:schemeClr val="bg1">
                  <a:lumMod val="50000"/>
                </a:schemeClr>
              </a:solidFill>
              <a:ea typeface="Roboto" panose="02000000000000000000" pitchFamily="2" charset="0"/>
            </a:endParaRPr>
          </a:p>
        </p:txBody>
      </p:sp>
    </p:spTree>
    <p:extLst>
      <p:ext uri="{BB962C8B-B14F-4D97-AF65-F5344CB8AC3E}">
        <p14:creationId xmlns:p14="http://schemas.microsoft.com/office/powerpoint/2010/main" val="57207313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 presetClass="entr" presetSubtype="4" fill="hold" grpId="0" nodeType="withEffect">
                                  <p:stCondLst>
                                    <p:cond delay="10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100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ppt_x"/>
                                          </p:val>
                                        </p:tav>
                                        <p:tav tm="100000">
                                          <p:val>
                                            <p:strVal val="#ppt_x"/>
                                          </p:val>
                                        </p:tav>
                                      </p:tavLst>
                                    </p:anim>
                                    <p:anim calcmode="lin" valueType="num">
                                      <p:cBhvr additive="base">
                                        <p:cTn id="18" dur="500" fill="hold"/>
                                        <p:tgtEl>
                                          <p:spTgt spid="6"/>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par>
                          <p:cTn id="23" fill="hold">
                            <p:stCondLst>
                              <p:cond delay="2000"/>
                            </p:stCondLst>
                            <p:childTnLst>
                              <p:par>
                                <p:cTn id="24" presetID="10" presetClass="entr" presetSubtype="0" fill="hold" grpId="0" nodeType="after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Graphic spid="7" grpId="0">
        <p:bldAsOne/>
      </p:bldGraphic>
      <p:bldGraphic spid="8" grpId="0">
        <p:bldAsOne/>
      </p:bldGraphic>
      <p:bldP spid="5" grpId="0"/>
      <p:bldP spid="6"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56</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Clustered Bar Sample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aphicFrame>
        <p:nvGraphicFramePr>
          <p:cNvPr id="9" name="Chart 8"/>
          <p:cNvGraphicFramePr>
            <a:graphicFrameLocks noChangeAspect="1"/>
          </p:cNvGraphicFramePr>
          <p:nvPr>
            <p:extLst>
              <p:ext uri="{D42A27DB-BD31-4B8C-83A1-F6EECF244321}">
                <p14:modId xmlns:p14="http://schemas.microsoft.com/office/powerpoint/2010/main" val="186584551"/>
              </p:ext>
            </p:extLst>
          </p:nvPr>
        </p:nvGraphicFramePr>
        <p:xfrm>
          <a:off x="1099816" y="1515334"/>
          <a:ext cx="4697906" cy="313193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0" name="Chart 9"/>
          <p:cNvGraphicFramePr>
            <a:graphicFrameLocks noChangeAspect="1"/>
          </p:cNvGraphicFramePr>
          <p:nvPr>
            <p:extLst>
              <p:ext uri="{D42A27DB-BD31-4B8C-83A1-F6EECF244321}">
                <p14:modId xmlns:p14="http://schemas.microsoft.com/office/powerpoint/2010/main" val="3956740506"/>
              </p:ext>
            </p:extLst>
          </p:nvPr>
        </p:nvGraphicFramePr>
        <p:xfrm>
          <a:off x="6353063" y="1504833"/>
          <a:ext cx="4697906" cy="3131937"/>
        </p:xfrm>
        <a:graphic>
          <a:graphicData uri="http://schemas.openxmlformats.org/drawingml/2006/chart">
            <c:chart xmlns:c="http://schemas.openxmlformats.org/drawingml/2006/chart" xmlns:r="http://schemas.openxmlformats.org/officeDocument/2006/relationships" r:id="rId3"/>
          </a:graphicData>
        </a:graphic>
      </p:graphicFrame>
      <p:sp>
        <p:nvSpPr>
          <p:cNvPr id="11" name="Content Placeholder 2"/>
          <p:cNvSpPr txBox="1">
            <a:spLocks noChangeAspect="1"/>
          </p:cNvSpPr>
          <p:nvPr/>
        </p:nvSpPr>
        <p:spPr>
          <a:xfrm>
            <a:off x="1280159" y="4548587"/>
            <a:ext cx="4346917" cy="1613057"/>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1800" b="1" dirty="0" smtClean="0">
                <a:solidFill>
                  <a:schemeClr val="accent1"/>
                </a:solidFill>
                <a:ea typeface="Roboto" panose="02000000000000000000" pitchFamily="2" charset="0"/>
              </a:rPr>
              <a:t>2013</a:t>
            </a:r>
            <a:endParaRPr lang="id-ID" sz="2400" b="1" dirty="0" smtClean="0">
              <a:solidFill>
                <a:schemeClr val="accent1"/>
              </a:solidFill>
              <a:ea typeface="Roboto" panose="02000000000000000000" pitchFamily="2" charset="0"/>
            </a:endParaRPr>
          </a:p>
          <a:p>
            <a:pPr marL="0" indent="0" algn="ctr">
              <a:buNone/>
            </a:pPr>
            <a:r>
              <a:rPr lang="id-ID" sz="1100" dirty="0" smtClean="0">
                <a:solidFill>
                  <a:schemeClr val="bg1">
                    <a:lumMod val="65000"/>
                  </a:schemeClr>
                </a:solidFill>
                <a:ea typeface="Roboto" panose="02000000000000000000" pitchFamily="2" charset="0"/>
              </a:rPr>
              <a:t>S</a:t>
            </a:r>
            <a:r>
              <a:rPr lang="en-US" sz="1100" dirty="0" err="1" smtClean="0">
                <a:solidFill>
                  <a:schemeClr val="bg1">
                    <a:lumMod val="65000"/>
                  </a:schemeClr>
                </a:solidFill>
                <a:ea typeface="Roboto" panose="02000000000000000000" pitchFamily="2" charset="0"/>
              </a:rPr>
              <a:t>ome</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form, by injected humor, or randomized words which don't look even slightly believable. If you are going to use a passage of </a:t>
            </a:r>
            <a:r>
              <a:rPr lang="en-US" sz="1100" dirty="0" err="1">
                <a:solidFill>
                  <a:schemeClr val="bg1">
                    <a:lumMod val="65000"/>
                  </a:schemeClr>
                </a:solidFill>
                <a:ea typeface="Roboto" panose="02000000000000000000" pitchFamily="2" charset="0"/>
              </a:rPr>
              <a:t>Lorem</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Ipsum</a:t>
            </a:r>
            <a:r>
              <a:rPr lang="en-US" sz="1100" dirty="0">
                <a:solidFill>
                  <a:schemeClr val="bg1">
                    <a:lumMod val="65000"/>
                  </a:schemeClr>
                </a:solidFill>
                <a:ea typeface="Roboto" panose="02000000000000000000" pitchFamily="2" charset="0"/>
              </a:rPr>
              <a:t>, you need to be sure there isn't anything </a:t>
            </a:r>
            <a:r>
              <a:rPr lang="en-US" sz="1100" dirty="0" smtClean="0">
                <a:solidFill>
                  <a:schemeClr val="bg1">
                    <a:lumMod val="65000"/>
                  </a:schemeClr>
                </a:solidFill>
                <a:ea typeface="Roboto" panose="02000000000000000000" pitchFamily="2" charset="0"/>
              </a:rPr>
              <a:t>embarrassing</a:t>
            </a:r>
            <a:endParaRPr lang="id-ID" sz="1100" dirty="0" smtClean="0">
              <a:solidFill>
                <a:schemeClr val="bg1">
                  <a:lumMod val="65000"/>
                </a:schemeClr>
              </a:solidFill>
              <a:ea typeface="Roboto" panose="02000000000000000000" pitchFamily="2" charset="0"/>
            </a:endParaRPr>
          </a:p>
          <a:p>
            <a:pPr marL="0" indent="0" algn="ctr">
              <a:buNone/>
            </a:pPr>
            <a:r>
              <a:rPr lang="id-ID" sz="4800" dirty="0" smtClean="0">
                <a:solidFill>
                  <a:schemeClr val="tx1">
                    <a:lumMod val="65000"/>
                    <a:lumOff val="35000"/>
                  </a:schemeClr>
                </a:solidFill>
                <a:ea typeface="Roboto" panose="02000000000000000000" pitchFamily="2" charset="0"/>
              </a:rPr>
              <a:t>40%</a:t>
            </a:r>
            <a:endParaRPr lang="id-ID" sz="4800" dirty="0">
              <a:solidFill>
                <a:schemeClr val="tx1">
                  <a:lumMod val="65000"/>
                  <a:lumOff val="35000"/>
                </a:schemeClr>
              </a:solidFill>
              <a:ea typeface="Roboto" panose="02000000000000000000" pitchFamily="2" charset="0"/>
            </a:endParaRPr>
          </a:p>
        </p:txBody>
      </p:sp>
      <p:sp>
        <p:nvSpPr>
          <p:cNvPr id="12" name="Content Placeholder 2"/>
          <p:cNvSpPr txBox="1">
            <a:spLocks noChangeAspect="1"/>
          </p:cNvSpPr>
          <p:nvPr/>
        </p:nvSpPr>
        <p:spPr>
          <a:xfrm>
            <a:off x="6513342" y="4548587"/>
            <a:ext cx="4346916" cy="1613058"/>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1800" b="1" dirty="0" smtClean="0">
                <a:solidFill>
                  <a:schemeClr val="accent2"/>
                </a:solidFill>
                <a:ea typeface="Roboto" panose="02000000000000000000" pitchFamily="2" charset="0"/>
              </a:rPr>
              <a:t>2014</a:t>
            </a:r>
            <a:endParaRPr lang="id-ID" sz="2400" b="1" dirty="0" smtClean="0">
              <a:solidFill>
                <a:schemeClr val="accent2"/>
              </a:solidFill>
              <a:ea typeface="Roboto" panose="02000000000000000000" pitchFamily="2" charset="0"/>
            </a:endParaRPr>
          </a:p>
          <a:p>
            <a:pPr marL="0" indent="0" algn="ctr">
              <a:buNone/>
            </a:pPr>
            <a:r>
              <a:rPr lang="id-ID" sz="1100" dirty="0" smtClean="0">
                <a:solidFill>
                  <a:schemeClr val="bg1">
                    <a:lumMod val="65000"/>
                  </a:schemeClr>
                </a:solidFill>
                <a:ea typeface="Roboto" panose="02000000000000000000" pitchFamily="2" charset="0"/>
              </a:rPr>
              <a:t>S</a:t>
            </a:r>
            <a:r>
              <a:rPr lang="en-US" sz="1100" dirty="0" err="1" smtClean="0">
                <a:solidFill>
                  <a:schemeClr val="bg1">
                    <a:lumMod val="65000"/>
                  </a:schemeClr>
                </a:solidFill>
                <a:ea typeface="Roboto" panose="02000000000000000000" pitchFamily="2" charset="0"/>
              </a:rPr>
              <a:t>uffered</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alteration in some form, by injected humor, or randomized words which don't look even slightly believable. If you are going to use a passage of </a:t>
            </a:r>
            <a:r>
              <a:rPr lang="en-US" sz="1100" dirty="0" err="1">
                <a:solidFill>
                  <a:schemeClr val="bg1">
                    <a:lumMod val="65000"/>
                  </a:schemeClr>
                </a:solidFill>
                <a:ea typeface="Roboto" panose="02000000000000000000" pitchFamily="2" charset="0"/>
              </a:rPr>
              <a:t>Lorem</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Ipsum</a:t>
            </a:r>
            <a:r>
              <a:rPr lang="en-US" sz="1100" dirty="0">
                <a:solidFill>
                  <a:schemeClr val="bg1">
                    <a:lumMod val="65000"/>
                  </a:schemeClr>
                </a:solidFill>
                <a:ea typeface="Roboto" panose="02000000000000000000" pitchFamily="2" charset="0"/>
              </a:rPr>
              <a:t>, you need to be </a:t>
            </a:r>
            <a:r>
              <a:rPr lang="en-US" sz="1100" dirty="0" smtClean="0">
                <a:solidFill>
                  <a:schemeClr val="bg1">
                    <a:lumMod val="65000"/>
                  </a:schemeClr>
                </a:solidFill>
                <a:ea typeface="Roboto" panose="02000000000000000000" pitchFamily="2" charset="0"/>
              </a:rPr>
              <a:t>sure.</a:t>
            </a:r>
            <a:endParaRPr lang="id-ID" sz="1100" dirty="0" smtClean="0">
              <a:solidFill>
                <a:schemeClr val="bg1">
                  <a:lumMod val="65000"/>
                </a:schemeClr>
              </a:solidFill>
              <a:ea typeface="Roboto" panose="02000000000000000000" pitchFamily="2" charset="0"/>
            </a:endParaRPr>
          </a:p>
          <a:p>
            <a:pPr marL="0" indent="0" algn="ctr">
              <a:buNone/>
            </a:pPr>
            <a:r>
              <a:rPr lang="id-ID" sz="4800" dirty="0" smtClean="0">
                <a:solidFill>
                  <a:schemeClr val="tx1">
                    <a:lumMod val="65000"/>
                    <a:lumOff val="35000"/>
                  </a:schemeClr>
                </a:solidFill>
                <a:ea typeface="Roboto" panose="02000000000000000000" pitchFamily="2" charset="0"/>
              </a:rPr>
              <a:t>50%</a:t>
            </a:r>
            <a:endParaRPr lang="id-ID" sz="4800" dirty="0">
              <a:solidFill>
                <a:schemeClr val="tx1">
                  <a:lumMod val="65000"/>
                  <a:lumOff val="35000"/>
                </a:schemeClr>
              </a:solidFill>
              <a:ea typeface="Roboto" panose="02000000000000000000" pitchFamily="2" charset="0"/>
            </a:endParaRPr>
          </a:p>
        </p:txBody>
      </p:sp>
    </p:spTree>
    <p:extLst>
      <p:ext uri="{BB962C8B-B14F-4D97-AF65-F5344CB8AC3E}">
        <p14:creationId xmlns:p14="http://schemas.microsoft.com/office/powerpoint/2010/main" val="213541039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10" presetClass="entr" presetSubtype="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500"/>
                                        <p:tgtEl>
                                          <p:spTgt spid="9"/>
                                        </p:tgtEl>
                                      </p:cBhvr>
                                    </p:animEffect>
                                  </p:childTnLst>
                                </p:cTn>
                              </p:par>
                            </p:childTnLst>
                          </p:cTn>
                        </p:par>
                        <p:par>
                          <p:cTn id="15" fill="hold">
                            <p:stCondLst>
                              <p:cond delay="2000"/>
                            </p:stCondLst>
                            <p:childTnLst>
                              <p:par>
                                <p:cTn id="16" presetID="10" presetClass="entr" presetSubtype="0"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par>
                                <p:cTn id="19" presetID="2" presetClass="entr" presetSubtype="4" fill="hold" grpId="0" nodeType="withEffect">
                                  <p:stCondLst>
                                    <p:cond delay="1000"/>
                                  </p:stCondLst>
                                  <p:childTnLst>
                                    <p:set>
                                      <p:cBhvr>
                                        <p:cTn id="20" dur="1" fill="hold">
                                          <p:stCondLst>
                                            <p:cond delay="0"/>
                                          </p:stCondLst>
                                        </p:cTn>
                                        <p:tgtEl>
                                          <p:spTgt spid="11"/>
                                        </p:tgtEl>
                                        <p:attrNameLst>
                                          <p:attrName>style.visibility</p:attrName>
                                        </p:attrNameLst>
                                      </p:cBhvr>
                                      <p:to>
                                        <p:strVal val="visible"/>
                                      </p:to>
                                    </p:set>
                                    <p:anim calcmode="lin" valueType="num">
                                      <p:cBhvr additive="base">
                                        <p:cTn id="21" dur="500" fill="hold"/>
                                        <p:tgtEl>
                                          <p:spTgt spid="11"/>
                                        </p:tgtEl>
                                        <p:attrNameLst>
                                          <p:attrName>ppt_x</p:attrName>
                                        </p:attrNameLst>
                                      </p:cBhvr>
                                      <p:tavLst>
                                        <p:tav tm="0">
                                          <p:val>
                                            <p:strVal val="#ppt_x"/>
                                          </p:val>
                                        </p:tav>
                                        <p:tav tm="100000">
                                          <p:val>
                                            <p:strVal val="#ppt_x"/>
                                          </p:val>
                                        </p:tav>
                                      </p:tavLst>
                                    </p:anim>
                                    <p:anim calcmode="lin" valueType="num">
                                      <p:cBhvr additive="base">
                                        <p:cTn id="22" dur="500" fill="hold"/>
                                        <p:tgtEl>
                                          <p:spTgt spid="11"/>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1000"/>
                                  </p:stCondLst>
                                  <p:childTnLst>
                                    <p:set>
                                      <p:cBhvr>
                                        <p:cTn id="24" dur="1" fill="hold">
                                          <p:stCondLst>
                                            <p:cond delay="0"/>
                                          </p:stCondLst>
                                        </p:cTn>
                                        <p:tgtEl>
                                          <p:spTgt spid="12"/>
                                        </p:tgtEl>
                                        <p:attrNameLst>
                                          <p:attrName>style.visibility</p:attrName>
                                        </p:attrNameLst>
                                      </p:cBhvr>
                                      <p:to>
                                        <p:strVal val="visible"/>
                                      </p:to>
                                    </p:set>
                                    <p:anim calcmode="lin" valueType="num">
                                      <p:cBhvr additive="base">
                                        <p:cTn id="25" dur="500" fill="hold"/>
                                        <p:tgtEl>
                                          <p:spTgt spid="12"/>
                                        </p:tgtEl>
                                        <p:attrNameLst>
                                          <p:attrName>ppt_x</p:attrName>
                                        </p:attrNameLst>
                                      </p:cBhvr>
                                      <p:tavLst>
                                        <p:tav tm="0">
                                          <p:val>
                                            <p:strVal val="#ppt_x"/>
                                          </p:val>
                                        </p:tav>
                                        <p:tav tm="100000">
                                          <p:val>
                                            <p:strVal val="#ppt_x"/>
                                          </p:val>
                                        </p:tav>
                                      </p:tavLst>
                                    </p:anim>
                                    <p:anim calcmode="lin" valueType="num">
                                      <p:cBhvr additive="base">
                                        <p:cTn id="26"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Graphic spid="9" grpId="0">
        <p:bldAsOne/>
      </p:bldGraphic>
      <p:bldGraphic spid="10" grpId="0">
        <p:bldAsOne/>
      </p:bldGraphic>
      <p:bldP spid="11" grpId="0"/>
      <p:bldP spid="12"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57</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Radar Chart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aphicFrame>
        <p:nvGraphicFramePr>
          <p:cNvPr id="5" name="Chart 4"/>
          <p:cNvGraphicFramePr/>
          <p:nvPr>
            <p:extLst>
              <p:ext uri="{D42A27DB-BD31-4B8C-83A1-F6EECF244321}">
                <p14:modId xmlns:p14="http://schemas.microsoft.com/office/powerpoint/2010/main" val="3196691205"/>
              </p:ext>
            </p:extLst>
          </p:nvPr>
        </p:nvGraphicFramePr>
        <p:xfrm>
          <a:off x="413264" y="1462167"/>
          <a:ext cx="6532057" cy="4443425"/>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Box 5"/>
          <p:cNvSpPr txBox="1"/>
          <p:nvPr/>
        </p:nvSpPr>
        <p:spPr>
          <a:xfrm>
            <a:off x="7779435" y="2567717"/>
            <a:ext cx="3418451" cy="307777"/>
          </a:xfrm>
          <a:prstGeom prst="rect">
            <a:avLst/>
          </a:prstGeom>
          <a:noFill/>
        </p:spPr>
        <p:txBody>
          <a:bodyPr wrap="square" rtlCol="0">
            <a:spAutoFit/>
          </a:bodyPr>
          <a:lstStyle/>
          <a:p>
            <a:r>
              <a:rPr lang="id-ID" sz="1400" dirty="0" smtClean="0">
                <a:solidFill>
                  <a:schemeClr val="bg1">
                    <a:lumMod val="50000"/>
                  </a:schemeClr>
                </a:solidFill>
              </a:rPr>
              <a:t>2010	   382.463 Point	</a:t>
            </a:r>
            <a:endParaRPr lang="id-ID" sz="1400" dirty="0">
              <a:solidFill>
                <a:schemeClr val="bg1">
                  <a:lumMod val="50000"/>
                </a:schemeClr>
              </a:solidFill>
            </a:endParaRPr>
          </a:p>
        </p:txBody>
      </p:sp>
      <p:sp>
        <p:nvSpPr>
          <p:cNvPr id="7" name="TextBox 6"/>
          <p:cNvSpPr txBox="1"/>
          <p:nvPr/>
        </p:nvSpPr>
        <p:spPr>
          <a:xfrm>
            <a:off x="7779435" y="2849070"/>
            <a:ext cx="3418451" cy="307777"/>
          </a:xfrm>
          <a:prstGeom prst="rect">
            <a:avLst/>
          </a:prstGeom>
          <a:noFill/>
        </p:spPr>
        <p:txBody>
          <a:bodyPr wrap="square" rtlCol="0">
            <a:spAutoFit/>
          </a:bodyPr>
          <a:lstStyle/>
          <a:p>
            <a:r>
              <a:rPr lang="id-ID" sz="1400" dirty="0" smtClean="0">
                <a:solidFill>
                  <a:schemeClr val="bg1">
                    <a:lumMod val="50000"/>
                  </a:schemeClr>
                </a:solidFill>
              </a:rPr>
              <a:t>2011	   526.221 Point</a:t>
            </a:r>
            <a:endParaRPr lang="id-ID" sz="1400" dirty="0">
              <a:solidFill>
                <a:schemeClr val="bg1">
                  <a:lumMod val="50000"/>
                </a:schemeClr>
              </a:solidFill>
            </a:endParaRPr>
          </a:p>
        </p:txBody>
      </p:sp>
      <p:sp>
        <p:nvSpPr>
          <p:cNvPr id="9" name="TextBox 8"/>
          <p:cNvSpPr txBox="1"/>
          <p:nvPr/>
        </p:nvSpPr>
        <p:spPr>
          <a:xfrm>
            <a:off x="7779433" y="3137178"/>
            <a:ext cx="3418451" cy="307777"/>
          </a:xfrm>
          <a:prstGeom prst="rect">
            <a:avLst/>
          </a:prstGeom>
          <a:noFill/>
        </p:spPr>
        <p:txBody>
          <a:bodyPr wrap="square" rtlCol="0">
            <a:spAutoFit/>
          </a:bodyPr>
          <a:lstStyle/>
          <a:p>
            <a:r>
              <a:rPr lang="id-ID" sz="1400" dirty="0" smtClean="0">
                <a:solidFill>
                  <a:schemeClr val="bg1">
                    <a:lumMod val="50000"/>
                  </a:schemeClr>
                </a:solidFill>
              </a:rPr>
              <a:t>2013	   674.335 Point</a:t>
            </a:r>
            <a:endParaRPr lang="id-ID" sz="1400" dirty="0">
              <a:solidFill>
                <a:schemeClr val="bg1">
                  <a:lumMod val="50000"/>
                </a:schemeClr>
              </a:solidFill>
            </a:endParaRPr>
          </a:p>
        </p:txBody>
      </p:sp>
      <p:sp>
        <p:nvSpPr>
          <p:cNvPr id="10" name="TextBox 9"/>
          <p:cNvSpPr txBox="1"/>
          <p:nvPr/>
        </p:nvSpPr>
        <p:spPr>
          <a:xfrm>
            <a:off x="7779433" y="3418533"/>
            <a:ext cx="3418451" cy="307777"/>
          </a:xfrm>
          <a:prstGeom prst="rect">
            <a:avLst/>
          </a:prstGeom>
          <a:noFill/>
        </p:spPr>
        <p:txBody>
          <a:bodyPr wrap="square" rtlCol="0">
            <a:spAutoFit/>
          </a:bodyPr>
          <a:lstStyle/>
          <a:p>
            <a:r>
              <a:rPr lang="id-ID" sz="1400" dirty="0" smtClean="0">
                <a:solidFill>
                  <a:schemeClr val="bg1">
                    <a:lumMod val="50000"/>
                  </a:schemeClr>
                </a:solidFill>
              </a:rPr>
              <a:t>2014	1.086.765 Point</a:t>
            </a:r>
            <a:endParaRPr lang="id-ID" sz="1400" dirty="0">
              <a:solidFill>
                <a:schemeClr val="bg1">
                  <a:lumMod val="50000"/>
                </a:schemeClr>
              </a:solidFill>
            </a:endParaRPr>
          </a:p>
        </p:txBody>
      </p:sp>
      <p:cxnSp>
        <p:nvCxnSpPr>
          <p:cNvPr id="11" name="Straight Connector 10"/>
          <p:cNvCxnSpPr/>
          <p:nvPr/>
        </p:nvCxnSpPr>
        <p:spPr>
          <a:xfrm>
            <a:off x="7454648" y="3940438"/>
            <a:ext cx="3743236" cy="0"/>
          </a:xfrm>
          <a:prstGeom prst="line">
            <a:avLst/>
          </a:prstGeom>
          <a:ln w="127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a:off x="7454648" y="2641116"/>
            <a:ext cx="162000" cy="16097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Oval 12"/>
          <p:cNvSpPr/>
          <p:nvPr/>
        </p:nvSpPr>
        <p:spPr>
          <a:xfrm>
            <a:off x="7454648" y="2922469"/>
            <a:ext cx="162000" cy="16097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Oval 14"/>
          <p:cNvSpPr/>
          <p:nvPr/>
        </p:nvSpPr>
        <p:spPr>
          <a:xfrm>
            <a:off x="7454648" y="3204883"/>
            <a:ext cx="162000" cy="16097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Oval 15"/>
          <p:cNvSpPr/>
          <p:nvPr/>
        </p:nvSpPr>
        <p:spPr>
          <a:xfrm>
            <a:off x="7454648" y="3491932"/>
            <a:ext cx="162000" cy="16097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Content Placeholder 2"/>
          <p:cNvSpPr txBox="1">
            <a:spLocks/>
          </p:cNvSpPr>
          <p:nvPr/>
        </p:nvSpPr>
        <p:spPr>
          <a:xfrm>
            <a:off x="7372340" y="4119316"/>
            <a:ext cx="3825544"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lnSpc>
                <a:spcPct val="150000"/>
              </a:lnSpc>
            </a:pPr>
            <a:r>
              <a:rPr lang="id-ID" sz="2000" dirty="0" smtClean="0">
                <a:solidFill>
                  <a:schemeClr val="bg1">
                    <a:lumMod val="50000"/>
                  </a:schemeClr>
                </a:solidFill>
                <a:ea typeface="Roboto" panose="02000000000000000000" pitchFamily="2" charset="0"/>
              </a:rPr>
              <a:t>Simple Value</a:t>
            </a:r>
          </a:p>
          <a:p>
            <a:pPr algn="l">
              <a:lnSpc>
                <a:spcPct val="150000"/>
              </a:lnSpc>
            </a:pPr>
            <a:r>
              <a:rPr lang="id-ID" sz="1100" dirty="0" smtClean="0">
                <a:solidFill>
                  <a:schemeClr val="bg1">
                    <a:lumMod val="65000"/>
                  </a:schemeClr>
                </a:solidFill>
                <a:ea typeface="Roboto" panose="02000000000000000000" pitchFamily="2" charset="0"/>
              </a:rPr>
              <a:t>Du</a:t>
            </a:r>
            <a:r>
              <a:rPr lang="en-US" sz="1100" dirty="0" err="1" smtClean="0">
                <a:solidFill>
                  <a:schemeClr val="bg1">
                    <a:lumMod val="65000"/>
                  </a:schemeClr>
                </a:solidFill>
                <a:ea typeface="Roboto" panose="02000000000000000000" pitchFamily="2" charset="0"/>
              </a:rPr>
              <a:t>mmy</a:t>
            </a:r>
            <a:r>
              <a:rPr lang="en-US" sz="1100" dirty="0" smtClean="0">
                <a:solidFill>
                  <a:schemeClr val="bg1">
                    <a:lumMod val="6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100" dirty="0">
              <a:solidFill>
                <a:schemeClr val="bg1">
                  <a:lumMod val="65000"/>
                </a:schemeClr>
              </a:solidFill>
              <a:ea typeface="Roboto" panose="02000000000000000000" pitchFamily="2" charset="0"/>
            </a:endParaRPr>
          </a:p>
        </p:txBody>
      </p:sp>
    </p:spTree>
    <p:extLst>
      <p:ext uri="{BB962C8B-B14F-4D97-AF65-F5344CB8AC3E}">
        <p14:creationId xmlns:p14="http://schemas.microsoft.com/office/powerpoint/2010/main" val="429483468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45" presetClass="entr" presetSubtype="0" fill="hold" grpId="0" nodeType="withEffect">
                                  <p:stCondLst>
                                    <p:cond delay="2000"/>
                                  </p:stCondLst>
                                  <p:childTnLst>
                                    <p:set>
                                      <p:cBhvr>
                                        <p:cTn id="12" dur="1" fill="hold">
                                          <p:stCondLst>
                                            <p:cond delay="0"/>
                                          </p:stCondLst>
                                        </p:cTn>
                                        <p:tgtEl>
                                          <p:spTgt spid="5">
                                            <p:graphicEl>
                                              <a:chart seriesIdx="-3" categoryIdx="-3" bldStep="gridLegend"/>
                                            </p:graphicEl>
                                          </p:spTgt>
                                        </p:tgtEl>
                                        <p:attrNameLst>
                                          <p:attrName>style.visibility</p:attrName>
                                        </p:attrNameLst>
                                      </p:cBhvr>
                                      <p:to>
                                        <p:strVal val="visible"/>
                                      </p:to>
                                    </p:set>
                                    <p:animEffect transition="in" filter="fade">
                                      <p:cBhvr>
                                        <p:cTn id="13" dur="2000"/>
                                        <p:tgtEl>
                                          <p:spTgt spid="5">
                                            <p:graphicEl>
                                              <a:chart seriesIdx="-3" categoryIdx="-3" bldStep="gridLegend"/>
                                            </p:graphicEl>
                                          </p:spTgt>
                                        </p:tgtEl>
                                      </p:cBhvr>
                                    </p:animEffect>
                                    <p:anim calcmode="lin" valueType="num">
                                      <p:cBhvr>
                                        <p:cTn id="14" dur="2000" fill="hold"/>
                                        <p:tgtEl>
                                          <p:spTgt spid="5">
                                            <p:graphicEl>
                                              <a:chart seriesIdx="-3" categoryIdx="-3" bldStep="gridLegend"/>
                                            </p:graphicEl>
                                          </p:spTgt>
                                        </p:tgtEl>
                                        <p:attrNameLst>
                                          <p:attrName>ppt_w</p:attrName>
                                        </p:attrNameLst>
                                      </p:cBhvr>
                                      <p:tavLst>
                                        <p:tav tm="0" fmla="#ppt_w*sin(2.5*pi*$)">
                                          <p:val>
                                            <p:fltVal val="0"/>
                                          </p:val>
                                        </p:tav>
                                        <p:tav tm="100000">
                                          <p:val>
                                            <p:fltVal val="1"/>
                                          </p:val>
                                        </p:tav>
                                      </p:tavLst>
                                    </p:anim>
                                    <p:anim calcmode="lin" valueType="num">
                                      <p:cBhvr>
                                        <p:cTn id="15" dur="2000" fill="hold"/>
                                        <p:tgtEl>
                                          <p:spTgt spid="5">
                                            <p:graphicEl>
                                              <a:chart seriesIdx="-3" categoryIdx="-3" bldStep="gridLegend"/>
                                            </p:graphicEl>
                                          </p:spTgt>
                                        </p:tgtEl>
                                        <p:attrNameLst>
                                          <p:attrName>ppt_h</p:attrName>
                                        </p:attrNameLst>
                                      </p:cBhvr>
                                      <p:tavLst>
                                        <p:tav tm="0">
                                          <p:val>
                                            <p:strVal val="#ppt_h"/>
                                          </p:val>
                                        </p:tav>
                                        <p:tav tm="100000">
                                          <p:val>
                                            <p:strVal val="#ppt_h"/>
                                          </p:val>
                                        </p:tav>
                                      </p:tavLst>
                                    </p:anim>
                                  </p:childTnLst>
                                </p:cTn>
                              </p:par>
                              <p:par>
                                <p:cTn id="16" presetID="45" presetClass="entr" presetSubtype="0" fill="hold" grpId="0" nodeType="withEffect">
                                  <p:stCondLst>
                                    <p:cond delay="4000"/>
                                  </p:stCondLst>
                                  <p:childTnLst>
                                    <p:set>
                                      <p:cBhvr>
                                        <p:cTn id="17" dur="1" fill="hold">
                                          <p:stCondLst>
                                            <p:cond delay="0"/>
                                          </p:stCondLst>
                                        </p:cTn>
                                        <p:tgtEl>
                                          <p:spTgt spid="5">
                                            <p:graphicEl>
                                              <a:chart seriesIdx="0" categoryIdx="-4" bldStep="series"/>
                                            </p:graphicEl>
                                          </p:spTgt>
                                        </p:tgtEl>
                                        <p:attrNameLst>
                                          <p:attrName>style.visibility</p:attrName>
                                        </p:attrNameLst>
                                      </p:cBhvr>
                                      <p:to>
                                        <p:strVal val="visible"/>
                                      </p:to>
                                    </p:set>
                                    <p:animEffect transition="in" filter="fade">
                                      <p:cBhvr>
                                        <p:cTn id="18" dur="2000"/>
                                        <p:tgtEl>
                                          <p:spTgt spid="5">
                                            <p:graphicEl>
                                              <a:chart seriesIdx="0" categoryIdx="-4" bldStep="series"/>
                                            </p:graphicEl>
                                          </p:spTgt>
                                        </p:tgtEl>
                                      </p:cBhvr>
                                    </p:animEffect>
                                    <p:anim calcmode="lin" valueType="num">
                                      <p:cBhvr>
                                        <p:cTn id="19" dur="2000" fill="hold"/>
                                        <p:tgtEl>
                                          <p:spTgt spid="5">
                                            <p:graphicEl>
                                              <a:chart seriesIdx="0" categoryIdx="-4" bldStep="series"/>
                                            </p:graphicEl>
                                          </p:spTgt>
                                        </p:tgtEl>
                                        <p:attrNameLst>
                                          <p:attrName>ppt_w</p:attrName>
                                        </p:attrNameLst>
                                      </p:cBhvr>
                                      <p:tavLst>
                                        <p:tav tm="0" fmla="#ppt_w*sin(2.5*pi*$)">
                                          <p:val>
                                            <p:fltVal val="0"/>
                                          </p:val>
                                        </p:tav>
                                        <p:tav tm="100000">
                                          <p:val>
                                            <p:fltVal val="1"/>
                                          </p:val>
                                        </p:tav>
                                      </p:tavLst>
                                    </p:anim>
                                    <p:anim calcmode="lin" valueType="num">
                                      <p:cBhvr>
                                        <p:cTn id="20" dur="2000" fill="hold"/>
                                        <p:tgtEl>
                                          <p:spTgt spid="5">
                                            <p:graphicEl>
                                              <a:chart seriesIdx="0" categoryIdx="-4" bldStep="series"/>
                                            </p:graphicEl>
                                          </p:spTgt>
                                        </p:tgtEl>
                                        <p:attrNameLst>
                                          <p:attrName>ppt_h</p:attrName>
                                        </p:attrNameLst>
                                      </p:cBhvr>
                                      <p:tavLst>
                                        <p:tav tm="0">
                                          <p:val>
                                            <p:strVal val="#ppt_h"/>
                                          </p:val>
                                        </p:tav>
                                        <p:tav tm="100000">
                                          <p:val>
                                            <p:strVal val="#ppt_h"/>
                                          </p:val>
                                        </p:tav>
                                      </p:tavLst>
                                    </p:anim>
                                  </p:childTnLst>
                                </p:cTn>
                              </p:par>
                              <p:par>
                                <p:cTn id="21" presetID="45" presetClass="entr" presetSubtype="0" fill="hold" grpId="0" nodeType="withEffect">
                                  <p:stCondLst>
                                    <p:cond delay="6000"/>
                                  </p:stCondLst>
                                  <p:childTnLst>
                                    <p:set>
                                      <p:cBhvr>
                                        <p:cTn id="22" dur="1" fill="hold">
                                          <p:stCondLst>
                                            <p:cond delay="0"/>
                                          </p:stCondLst>
                                        </p:cTn>
                                        <p:tgtEl>
                                          <p:spTgt spid="5">
                                            <p:graphicEl>
                                              <a:chart seriesIdx="1" categoryIdx="-4" bldStep="series"/>
                                            </p:graphicEl>
                                          </p:spTgt>
                                        </p:tgtEl>
                                        <p:attrNameLst>
                                          <p:attrName>style.visibility</p:attrName>
                                        </p:attrNameLst>
                                      </p:cBhvr>
                                      <p:to>
                                        <p:strVal val="visible"/>
                                      </p:to>
                                    </p:set>
                                    <p:animEffect transition="in" filter="fade">
                                      <p:cBhvr>
                                        <p:cTn id="23" dur="2000"/>
                                        <p:tgtEl>
                                          <p:spTgt spid="5">
                                            <p:graphicEl>
                                              <a:chart seriesIdx="1" categoryIdx="-4" bldStep="series"/>
                                            </p:graphicEl>
                                          </p:spTgt>
                                        </p:tgtEl>
                                      </p:cBhvr>
                                    </p:animEffect>
                                    <p:anim calcmode="lin" valueType="num">
                                      <p:cBhvr>
                                        <p:cTn id="24" dur="2000" fill="hold"/>
                                        <p:tgtEl>
                                          <p:spTgt spid="5">
                                            <p:graphicEl>
                                              <a:chart seriesIdx="1" categoryIdx="-4" bldStep="series"/>
                                            </p:graphicEl>
                                          </p:spTgt>
                                        </p:tgtEl>
                                        <p:attrNameLst>
                                          <p:attrName>ppt_w</p:attrName>
                                        </p:attrNameLst>
                                      </p:cBhvr>
                                      <p:tavLst>
                                        <p:tav tm="0" fmla="#ppt_w*sin(2.5*pi*$)">
                                          <p:val>
                                            <p:fltVal val="0"/>
                                          </p:val>
                                        </p:tav>
                                        <p:tav tm="100000">
                                          <p:val>
                                            <p:fltVal val="1"/>
                                          </p:val>
                                        </p:tav>
                                      </p:tavLst>
                                    </p:anim>
                                    <p:anim calcmode="lin" valueType="num">
                                      <p:cBhvr>
                                        <p:cTn id="25" dur="2000" fill="hold"/>
                                        <p:tgtEl>
                                          <p:spTgt spid="5">
                                            <p:graphicEl>
                                              <a:chart seriesIdx="1" categoryIdx="-4" bldStep="series"/>
                                            </p:graphicEl>
                                          </p:spTgt>
                                        </p:tgtEl>
                                        <p:attrNameLst>
                                          <p:attrName>ppt_h</p:attrName>
                                        </p:attrNameLst>
                                      </p:cBhvr>
                                      <p:tavLst>
                                        <p:tav tm="0">
                                          <p:val>
                                            <p:strVal val="#ppt_h"/>
                                          </p:val>
                                        </p:tav>
                                        <p:tav tm="100000">
                                          <p:val>
                                            <p:strVal val="#ppt_h"/>
                                          </p:val>
                                        </p:tav>
                                      </p:tavLst>
                                    </p:anim>
                                  </p:childTnLst>
                                </p:cTn>
                              </p:par>
                              <p:par>
                                <p:cTn id="26" presetID="45" presetClass="entr" presetSubtype="0" fill="hold" grpId="0" nodeType="withEffect">
                                  <p:stCondLst>
                                    <p:cond delay="8000"/>
                                  </p:stCondLst>
                                  <p:childTnLst>
                                    <p:set>
                                      <p:cBhvr>
                                        <p:cTn id="27" dur="1" fill="hold">
                                          <p:stCondLst>
                                            <p:cond delay="0"/>
                                          </p:stCondLst>
                                        </p:cTn>
                                        <p:tgtEl>
                                          <p:spTgt spid="5">
                                            <p:graphicEl>
                                              <a:chart seriesIdx="2" categoryIdx="-4" bldStep="series"/>
                                            </p:graphicEl>
                                          </p:spTgt>
                                        </p:tgtEl>
                                        <p:attrNameLst>
                                          <p:attrName>style.visibility</p:attrName>
                                        </p:attrNameLst>
                                      </p:cBhvr>
                                      <p:to>
                                        <p:strVal val="visible"/>
                                      </p:to>
                                    </p:set>
                                    <p:animEffect transition="in" filter="fade">
                                      <p:cBhvr>
                                        <p:cTn id="28" dur="2000"/>
                                        <p:tgtEl>
                                          <p:spTgt spid="5">
                                            <p:graphicEl>
                                              <a:chart seriesIdx="2" categoryIdx="-4" bldStep="series"/>
                                            </p:graphicEl>
                                          </p:spTgt>
                                        </p:tgtEl>
                                      </p:cBhvr>
                                    </p:animEffect>
                                    <p:anim calcmode="lin" valueType="num">
                                      <p:cBhvr>
                                        <p:cTn id="29" dur="2000" fill="hold"/>
                                        <p:tgtEl>
                                          <p:spTgt spid="5">
                                            <p:graphicEl>
                                              <a:chart seriesIdx="2" categoryIdx="-4" bldStep="series"/>
                                            </p:graphicEl>
                                          </p:spTgt>
                                        </p:tgtEl>
                                        <p:attrNameLst>
                                          <p:attrName>ppt_w</p:attrName>
                                        </p:attrNameLst>
                                      </p:cBhvr>
                                      <p:tavLst>
                                        <p:tav tm="0" fmla="#ppt_w*sin(2.5*pi*$)">
                                          <p:val>
                                            <p:fltVal val="0"/>
                                          </p:val>
                                        </p:tav>
                                        <p:tav tm="100000">
                                          <p:val>
                                            <p:fltVal val="1"/>
                                          </p:val>
                                        </p:tav>
                                      </p:tavLst>
                                    </p:anim>
                                    <p:anim calcmode="lin" valueType="num">
                                      <p:cBhvr>
                                        <p:cTn id="30" dur="2000" fill="hold"/>
                                        <p:tgtEl>
                                          <p:spTgt spid="5">
                                            <p:graphicEl>
                                              <a:chart seriesIdx="2" categoryIdx="-4" bldStep="series"/>
                                            </p:graphicEl>
                                          </p:spTgt>
                                        </p:tgtEl>
                                        <p:attrNameLst>
                                          <p:attrName>ppt_h</p:attrName>
                                        </p:attrNameLst>
                                      </p:cBhvr>
                                      <p:tavLst>
                                        <p:tav tm="0">
                                          <p:val>
                                            <p:strVal val="#ppt_h"/>
                                          </p:val>
                                        </p:tav>
                                        <p:tav tm="100000">
                                          <p:val>
                                            <p:strVal val="#ppt_h"/>
                                          </p:val>
                                        </p:tav>
                                      </p:tavLst>
                                    </p:anim>
                                  </p:childTnLst>
                                </p:cTn>
                              </p:par>
                              <p:par>
                                <p:cTn id="31" presetID="45" presetClass="entr" presetSubtype="0" fill="hold" grpId="0" nodeType="withEffect">
                                  <p:stCondLst>
                                    <p:cond delay="10000"/>
                                  </p:stCondLst>
                                  <p:childTnLst>
                                    <p:set>
                                      <p:cBhvr>
                                        <p:cTn id="32" dur="1" fill="hold">
                                          <p:stCondLst>
                                            <p:cond delay="0"/>
                                          </p:stCondLst>
                                        </p:cTn>
                                        <p:tgtEl>
                                          <p:spTgt spid="5">
                                            <p:graphicEl>
                                              <a:chart seriesIdx="3" categoryIdx="-4" bldStep="series"/>
                                            </p:graphicEl>
                                          </p:spTgt>
                                        </p:tgtEl>
                                        <p:attrNameLst>
                                          <p:attrName>style.visibility</p:attrName>
                                        </p:attrNameLst>
                                      </p:cBhvr>
                                      <p:to>
                                        <p:strVal val="visible"/>
                                      </p:to>
                                    </p:set>
                                    <p:animEffect transition="in" filter="fade">
                                      <p:cBhvr>
                                        <p:cTn id="33" dur="2000"/>
                                        <p:tgtEl>
                                          <p:spTgt spid="5">
                                            <p:graphicEl>
                                              <a:chart seriesIdx="3" categoryIdx="-4" bldStep="series"/>
                                            </p:graphicEl>
                                          </p:spTgt>
                                        </p:tgtEl>
                                      </p:cBhvr>
                                    </p:animEffect>
                                    <p:anim calcmode="lin" valueType="num">
                                      <p:cBhvr>
                                        <p:cTn id="34" dur="2000" fill="hold"/>
                                        <p:tgtEl>
                                          <p:spTgt spid="5">
                                            <p:graphicEl>
                                              <a:chart seriesIdx="3" categoryIdx="-4" bldStep="series"/>
                                            </p:graphicEl>
                                          </p:spTgt>
                                        </p:tgtEl>
                                        <p:attrNameLst>
                                          <p:attrName>ppt_w</p:attrName>
                                        </p:attrNameLst>
                                      </p:cBhvr>
                                      <p:tavLst>
                                        <p:tav tm="0" fmla="#ppt_w*sin(2.5*pi*$)">
                                          <p:val>
                                            <p:fltVal val="0"/>
                                          </p:val>
                                        </p:tav>
                                        <p:tav tm="100000">
                                          <p:val>
                                            <p:fltVal val="1"/>
                                          </p:val>
                                        </p:tav>
                                      </p:tavLst>
                                    </p:anim>
                                    <p:anim calcmode="lin" valueType="num">
                                      <p:cBhvr>
                                        <p:cTn id="35" dur="2000" fill="hold"/>
                                        <p:tgtEl>
                                          <p:spTgt spid="5">
                                            <p:graphicEl>
                                              <a:chart seriesIdx="3" categoryIdx="-4" bldStep="series"/>
                                            </p:graphicEl>
                                          </p:spTgt>
                                        </p:tgtEl>
                                        <p:attrNameLst>
                                          <p:attrName>ppt_h</p:attrName>
                                        </p:attrNameLst>
                                      </p:cBhvr>
                                      <p:tavLst>
                                        <p:tav tm="0">
                                          <p:val>
                                            <p:strVal val="#ppt_h"/>
                                          </p:val>
                                        </p:tav>
                                        <p:tav tm="100000">
                                          <p:val>
                                            <p:strVal val="#ppt_h"/>
                                          </p:val>
                                        </p:tav>
                                      </p:tavLst>
                                    </p:anim>
                                  </p:childTnLst>
                                </p:cTn>
                              </p:par>
                            </p:childTnLst>
                          </p:cTn>
                        </p:par>
                        <p:par>
                          <p:cTn id="36" fill="hold">
                            <p:stCondLst>
                              <p:cond delay="12000"/>
                            </p:stCondLst>
                            <p:childTnLst>
                              <p:par>
                                <p:cTn id="37" presetID="2" presetClass="entr" presetSubtype="1" fill="hold" grpId="0" nodeType="afterEffect">
                                  <p:stCondLst>
                                    <p:cond delay="0"/>
                                  </p:stCondLst>
                                  <p:childTnLst>
                                    <p:set>
                                      <p:cBhvr>
                                        <p:cTn id="38" dur="1" fill="hold">
                                          <p:stCondLst>
                                            <p:cond delay="0"/>
                                          </p:stCondLst>
                                        </p:cTn>
                                        <p:tgtEl>
                                          <p:spTgt spid="16"/>
                                        </p:tgtEl>
                                        <p:attrNameLst>
                                          <p:attrName>style.visibility</p:attrName>
                                        </p:attrNameLst>
                                      </p:cBhvr>
                                      <p:to>
                                        <p:strVal val="visible"/>
                                      </p:to>
                                    </p:set>
                                    <p:anim calcmode="lin" valueType="num">
                                      <p:cBhvr additive="base">
                                        <p:cTn id="39" dur="500" fill="hold"/>
                                        <p:tgtEl>
                                          <p:spTgt spid="16"/>
                                        </p:tgtEl>
                                        <p:attrNameLst>
                                          <p:attrName>ppt_x</p:attrName>
                                        </p:attrNameLst>
                                      </p:cBhvr>
                                      <p:tavLst>
                                        <p:tav tm="0">
                                          <p:val>
                                            <p:strVal val="#ppt_x"/>
                                          </p:val>
                                        </p:tav>
                                        <p:tav tm="100000">
                                          <p:val>
                                            <p:strVal val="#ppt_x"/>
                                          </p:val>
                                        </p:tav>
                                      </p:tavLst>
                                    </p:anim>
                                    <p:anim calcmode="lin" valueType="num">
                                      <p:cBhvr additive="base">
                                        <p:cTn id="40" dur="500" fill="hold"/>
                                        <p:tgtEl>
                                          <p:spTgt spid="16"/>
                                        </p:tgtEl>
                                        <p:attrNameLst>
                                          <p:attrName>ppt_y</p:attrName>
                                        </p:attrNameLst>
                                      </p:cBhvr>
                                      <p:tavLst>
                                        <p:tav tm="0">
                                          <p:val>
                                            <p:strVal val="0-#ppt_h/2"/>
                                          </p:val>
                                        </p:tav>
                                        <p:tav tm="100000">
                                          <p:val>
                                            <p:strVal val="#ppt_y"/>
                                          </p:val>
                                        </p:tav>
                                      </p:tavLst>
                                    </p:anim>
                                  </p:childTnLst>
                                </p:cTn>
                              </p:par>
                            </p:childTnLst>
                          </p:cTn>
                        </p:par>
                        <p:par>
                          <p:cTn id="41" fill="hold">
                            <p:stCondLst>
                              <p:cond delay="12500"/>
                            </p:stCondLst>
                            <p:childTnLst>
                              <p:par>
                                <p:cTn id="42" presetID="2" presetClass="entr" presetSubtype="1" fill="hold" grpId="0" nodeType="afterEffect">
                                  <p:stCondLst>
                                    <p:cond delay="0"/>
                                  </p:stCondLst>
                                  <p:childTnLst>
                                    <p:set>
                                      <p:cBhvr>
                                        <p:cTn id="43" dur="1" fill="hold">
                                          <p:stCondLst>
                                            <p:cond delay="0"/>
                                          </p:stCondLst>
                                        </p:cTn>
                                        <p:tgtEl>
                                          <p:spTgt spid="15"/>
                                        </p:tgtEl>
                                        <p:attrNameLst>
                                          <p:attrName>style.visibility</p:attrName>
                                        </p:attrNameLst>
                                      </p:cBhvr>
                                      <p:to>
                                        <p:strVal val="visible"/>
                                      </p:to>
                                    </p:set>
                                    <p:anim calcmode="lin" valueType="num">
                                      <p:cBhvr additive="base">
                                        <p:cTn id="44" dur="500" fill="hold"/>
                                        <p:tgtEl>
                                          <p:spTgt spid="15"/>
                                        </p:tgtEl>
                                        <p:attrNameLst>
                                          <p:attrName>ppt_x</p:attrName>
                                        </p:attrNameLst>
                                      </p:cBhvr>
                                      <p:tavLst>
                                        <p:tav tm="0">
                                          <p:val>
                                            <p:strVal val="#ppt_x"/>
                                          </p:val>
                                        </p:tav>
                                        <p:tav tm="100000">
                                          <p:val>
                                            <p:strVal val="#ppt_x"/>
                                          </p:val>
                                        </p:tav>
                                      </p:tavLst>
                                    </p:anim>
                                    <p:anim calcmode="lin" valueType="num">
                                      <p:cBhvr additive="base">
                                        <p:cTn id="45" dur="500" fill="hold"/>
                                        <p:tgtEl>
                                          <p:spTgt spid="15"/>
                                        </p:tgtEl>
                                        <p:attrNameLst>
                                          <p:attrName>ppt_y</p:attrName>
                                        </p:attrNameLst>
                                      </p:cBhvr>
                                      <p:tavLst>
                                        <p:tav tm="0">
                                          <p:val>
                                            <p:strVal val="0-#ppt_h/2"/>
                                          </p:val>
                                        </p:tav>
                                        <p:tav tm="100000">
                                          <p:val>
                                            <p:strVal val="#ppt_y"/>
                                          </p:val>
                                        </p:tav>
                                      </p:tavLst>
                                    </p:anim>
                                  </p:childTnLst>
                                </p:cTn>
                              </p:par>
                            </p:childTnLst>
                          </p:cTn>
                        </p:par>
                        <p:par>
                          <p:cTn id="46" fill="hold">
                            <p:stCondLst>
                              <p:cond delay="13000"/>
                            </p:stCondLst>
                            <p:childTnLst>
                              <p:par>
                                <p:cTn id="47" presetID="2" presetClass="entr" presetSubtype="1" fill="hold" grpId="0" nodeType="afterEffect">
                                  <p:stCondLst>
                                    <p:cond delay="0"/>
                                  </p:stCondLst>
                                  <p:childTnLst>
                                    <p:set>
                                      <p:cBhvr>
                                        <p:cTn id="48" dur="1" fill="hold">
                                          <p:stCondLst>
                                            <p:cond delay="0"/>
                                          </p:stCondLst>
                                        </p:cTn>
                                        <p:tgtEl>
                                          <p:spTgt spid="13"/>
                                        </p:tgtEl>
                                        <p:attrNameLst>
                                          <p:attrName>style.visibility</p:attrName>
                                        </p:attrNameLst>
                                      </p:cBhvr>
                                      <p:to>
                                        <p:strVal val="visible"/>
                                      </p:to>
                                    </p:set>
                                    <p:anim calcmode="lin" valueType="num">
                                      <p:cBhvr additive="base">
                                        <p:cTn id="49" dur="500" fill="hold"/>
                                        <p:tgtEl>
                                          <p:spTgt spid="13"/>
                                        </p:tgtEl>
                                        <p:attrNameLst>
                                          <p:attrName>ppt_x</p:attrName>
                                        </p:attrNameLst>
                                      </p:cBhvr>
                                      <p:tavLst>
                                        <p:tav tm="0">
                                          <p:val>
                                            <p:strVal val="#ppt_x"/>
                                          </p:val>
                                        </p:tav>
                                        <p:tav tm="100000">
                                          <p:val>
                                            <p:strVal val="#ppt_x"/>
                                          </p:val>
                                        </p:tav>
                                      </p:tavLst>
                                    </p:anim>
                                    <p:anim calcmode="lin" valueType="num">
                                      <p:cBhvr additive="base">
                                        <p:cTn id="50" dur="500" fill="hold"/>
                                        <p:tgtEl>
                                          <p:spTgt spid="13"/>
                                        </p:tgtEl>
                                        <p:attrNameLst>
                                          <p:attrName>ppt_y</p:attrName>
                                        </p:attrNameLst>
                                      </p:cBhvr>
                                      <p:tavLst>
                                        <p:tav tm="0">
                                          <p:val>
                                            <p:strVal val="0-#ppt_h/2"/>
                                          </p:val>
                                        </p:tav>
                                        <p:tav tm="100000">
                                          <p:val>
                                            <p:strVal val="#ppt_y"/>
                                          </p:val>
                                        </p:tav>
                                      </p:tavLst>
                                    </p:anim>
                                  </p:childTnLst>
                                </p:cTn>
                              </p:par>
                            </p:childTnLst>
                          </p:cTn>
                        </p:par>
                        <p:par>
                          <p:cTn id="51" fill="hold">
                            <p:stCondLst>
                              <p:cond delay="13500"/>
                            </p:stCondLst>
                            <p:childTnLst>
                              <p:par>
                                <p:cTn id="52" presetID="2" presetClass="entr" presetSubtype="1" fill="hold" grpId="0" nodeType="afterEffect">
                                  <p:stCondLst>
                                    <p:cond delay="0"/>
                                  </p:stCondLst>
                                  <p:childTnLst>
                                    <p:set>
                                      <p:cBhvr>
                                        <p:cTn id="53" dur="1" fill="hold">
                                          <p:stCondLst>
                                            <p:cond delay="0"/>
                                          </p:stCondLst>
                                        </p:cTn>
                                        <p:tgtEl>
                                          <p:spTgt spid="12"/>
                                        </p:tgtEl>
                                        <p:attrNameLst>
                                          <p:attrName>style.visibility</p:attrName>
                                        </p:attrNameLst>
                                      </p:cBhvr>
                                      <p:to>
                                        <p:strVal val="visible"/>
                                      </p:to>
                                    </p:set>
                                    <p:anim calcmode="lin" valueType="num">
                                      <p:cBhvr additive="base">
                                        <p:cTn id="54" dur="500" fill="hold"/>
                                        <p:tgtEl>
                                          <p:spTgt spid="12"/>
                                        </p:tgtEl>
                                        <p:attrNameLst>
                                          <p:attrName>ppt_x</p:attrName>
                                        </p:attrNameLst>
                                      </p:cBhvr>
                                      <p:tavLst>
                                        <p:tav tm="0">
                                          <p:val>
                                            <p:strVal val="#ppt_x"/>
                                          </p:val>
                                        </p:tav>
                                        <p:tav tm="100000">
                                          <p:val>
                                            <p:strVal val="#ppt_x"/>
                                          </p:val>
                                        </p:tav>
                                      </p:tavLst>
                                    </p:anim>
                                    <p:anim calcmode="lin" valueType="num">
                                      <p:cBhvr additive="base">
                                        <p:cTn id="55" dur="500" fill="hold"/>
                                        <p:tgtEl>
                                          <p:spTgt spid="12"/>
                                        </p:tgtEl>
                                        <p:attrNameLst>
                                          <p:attrName>ppt_y</p:attrName>
                                        </p:attrNameLst>
                                      </p:cBhvr>
                                      <p:tavLst>
                                        <p:tav tm="0">
                                          <p:val>
                                            <p:strVal val="0-#ppt_h/2"/>
                                          </p:val>
                                        </p:tav>
                                        <p:tav tm="100000">
                                          <p:val>
                                            <p:strVal val="#ppt_y"/>
                                          </p:val>
                                        </p:tav>
                                      </p:tavLst>
                                    </p:anim>
                                  </p:childTnLst>
                                </p:cTn>
                              </p:par>
                            </p:childTnLst>
                          </p:cTn>
                        </p:par>
                        <p:par>
                          <p:cTn id="56" fill="hold">
                            <p:stCondLst>
                              <p:cond delay="14000"/>
                            </p:stCondLst>
                            <p:childTnLst>
                              <p:par>
                                <p:cTn id="57" presetID="2" presetClass="entr" presetSubtype="1" fill="hold" grpId="0" nodeType="afterEffect">
                                  <p:stCondLst>
                                    <p:cond delay="0"/>
                                  </p:stCondLst>
                                  <p:childTnLst>
                                    <p:set>
                                      <p:cBhvr>
                                        <p:cTn id="58" dur="1" fill="hold">
                                          <p:stCondLst>
                                            <p:cond delay="0"/>
                                          </p:stCondLst>
                                        </p:cTn>
                                        <p:tgtEl>
                                          <p:spTgt spid="10"/>
                                        </p:tgtEl>
                                        <p:attrNameLst>
                                          <p:attrName>style.visibility</p:attrName>
                                        </p:attrNameLst>
                                      </p:cBhvr>
                                      <p:to>
                                        <p:strVal val="visible"/>
                                      </p:to>
                                    </p:set>
                                    <p:anim calcmode="lin" valueType="num">
                                      <p:cBhvr additive="base">
                                        <p:cTn id="59" dur="500" fill="hold"/>
                                        <p:tgtEl>
                                          <p:spTgt spid="10"/>
                                        </p:tgtEl>
                                        <p:attrNameLst>
                                          <p:attrName>ppt_x</p:attrName>
                                        </p:attrNameLst>
                                      </p:cBhvr>
                                      <p:tavLst>
                                        <p:tav tm="0">
                                          <p:val>
                                            <p:strVal val="#ppt_x"/>
                                          </p:val>
                                        </p:tav>
                                        <p:tav tm="100000">
                                          <p:val>
                                            <p:strVal val="#ppt_x"/>
                                          </p:val>
                                        </p:tav>
                                      </p:tavLst>
                                    </p:anim>
                                    <p:anim calcmode="lin" valueType="num">
                                      <p:cBhvr additive="base">
                                        <p:cTn id="60" dur="500" fill="hold"/>
                                        <p:tgtEl>
                                          <p:spTgt spid="10"/>
                                        </p:tgtEl>
                                        <p:attrNameLst>
                                          <p:attrName>ppt_y</p:attrName>
                                        </p:attrNameLst>
                                      </p:cBhvr>
                                      <p:tavLst>
                                        <p:tav tm="0">
                                          <p:val>
                                            <p:strVal val="0-#ppt_h/2"/>
                                          </p:val>
                                        </p:tav>
                                        <p:tav tm="100000">
                                          <p:val>
                                            <p:strVal val="#ppt_y"/>
                                          </p:val>
                                        </p:tav>
                                      </p:tavLst>
                                    </p:anim>
                                  </p:childTnLst>
                                </p:cTn>
                              </p:par>
                            </p:childTnLst>
                          </p:cTn>
                        </p:par>
                        <p:par>
                          <p:cTn id="61" fill="hold">
                            <p:stCondLst>
                              <p:cond delay="14500"/>
                            </p:stCondLst>
                            <p:childTnLst>
                              <p:par>
                                <p:cTn id="62" presetID="2" presetClass="entr" presetSubtype="1" fill="hold" grpId="0" nodeType="afterEffect">
                                  <p:stCondLst>
                                    <p:cond delay="0"/>
                                  </p:stCondLst>
                                  <p:childTnLst>
                                    <p:set>
                                      <p:cBhvr>
                                        <p:cTn id="63" dur="1" fill="hold">
                                          <p:stCondLst>
                                            <p:cond delay="0"/>
                                          </p:stCondLst>
                                        </p:cTn>
                                        <p:tgtEl>
                                          <p:spTgt spid="9"/>
                                        </p:tgtEl>
                                        <p:attrNameLst>
                                          <p:attrName>style.visibility</p:attrName>
                                        </p:attrNameLst>
                                      </p:cBhvr>
                                      <p:to>
                                        <p:strVal val="visible"/>
                                      </p:to>
                                    </p:set>
                                    <p:anim calcmode="lin" valueType="num">
                                      <p:cBhvr additive="base">
                                        <p:cTn id="64" dur="500" fill="hold"/>
                                        <p:tgtEl>
                                          <p:spTgt spid="9"/>
                                        </p:tgtEl>
                                        <p:attrNameLst>
                                          <p:attrName>ppt_x</p:attrName>
                                        </p:attrNameLst>
                                      </p:cBhvr>
                                      <p:tavLst>
                                        <p:tav tm="0">
                                          <p:val>
                                            <p:strVal val="#ppt_x"/>
                                          </p:val>
                                        </p:tav>
                                        <p:tav tm="100000">
                                          <p:val>
                                            <p:strVal val="#ppt_x"/>
                                          </p:val>
                                        </p:tav>
                                      </p:tavLst>
                                    </p:anim>
                                    <p:anim calcmode="lin" valueType="num">
                                      <p:cBhvr additive="base">
                                        <p:cTn id="65" dur="500" fill="hold"/>
                                        <p:tgtEl>
                                          <p:spTgt spid="9"/>
                                        </p:tgtEl>
                                        <p:attrNameLst>
                                          <p:attrName>ppt_y</p:attrName>
                                        </p:attrNameLst>
                                      </p:cBhvr>
                                      <p:tavLst>
                                        <p:tav tm="0">
                                          <p:val>
                                            <p:strVal val="0-#ppt_h/2"/>
                                          </p:val>
                                        </p:tav>
                                        <p:tav tm="100000">
                                          <p:val>
                                            <p:strVal val="#ppt_y"/>
                                          </p:val>
                                        </p:tav>
                                      </p:tavLst>
                                    </p:anim>
                                  </p:childTnLst>
                                </p:cTn>
                              </p:par>
                            </p:childTnLst>
                          </p:cTn>
                        </p:par>
                        <p:par>
                          <p:cTn id="66" fill="hold">
                            <p:stCondLst>
                              <p:cond delay="15000"/>
                            </p:stCondLst>
                            <p:childTnLst>
                              <p:par>
                                <p:cTn id="67" presetID="2" presetClass="entr" presetSubtype="1" fill="hold" grpId="0" nodeType="afterEffect">
                                  <p:stCondLst>
                                    <p:cond delay="0"/>
                                  </p:stCondLst>
                                  <p:childTnLst>
                                    <p:set>
                                      <p:cBhvr>
                                        <p:cTn id="68" dur="1" fill="hold">
                                          <p:stCondLst>
                                            <p:cond delay="0"/>
                                          </p:stCondLst>
                                        </p:cTn>
                                        <p:tgtEl>
                                          <p:spTgt spid="7"/>
                                        </p:tgtEl>
                                        <p:attrNameLst>
                                          <p:attrName>style.visibility</p:attrName>
                                        </p:attrNameLst>
                                      </p:cBhvr>
                                      <p:to>
                                        <p:strVal val="visible"/>
                                      </p:to>
                                    </p:set>
                                    <p:anim calcmode="lin" valueType="num">
                                      <p:cBhvr additive="base">
                                        <p:cTn id="69" dur="500" fill="hold"/>
                                        <p:tgtEl>
                                          <p:spTgt spid="7"/>
                                        </p:tgtEl>
                                        <p:attrNameLst>
                                          <p:attrName>ppt_x</p:attrName>
                                        </p:attrNameLst>
                                      </p:cBhvr>
                                      <p:tavLst>
                                        <p:tav tm="0">
                                          <p:val>
                                            <p:strVal val="#ppt_x"/>
                                          </p:val>
                                        </p:tav>
                                        <p:tav tm="100000">
                                          <p:val>
                                            <p:strVal val="#ppt_x"/>
                                          </p:val>
                                        </p:tav>
                                      </p:tavLst>
                                    </p:anim>
                                    <p:anim calcmode="lin" valueType="num">
                                      <p:cBhvr additive="base">
                                        <p:cTn id="70" dur="500" fill="hold"/>
                                        <p:tgtEl>
                                          <p:spTgt spid="7"/>
                                        </p:tgtEl>
                                        <p:attrNameLst>
                                          <p:attrName>ppt_y</p:attrName>
                                        </p:attrNameLst>
                                      </p:cBhvr>
                                      <p:tavLst>
                                        <p:tav tm="0">
                                          <p:val>
                                            <p:strVal val="0-#ppt_h/2"/>
                                          </p:val>
                                        </p:tav>
                                        <p:tav tm="100000">
                                          <p:val>
                                            <p:strVal val="#ppt_y"/>
                                          </p:val>
                                        </p:tav>
                                      </p:tavLst>
                                    </p:anim>
                                  </p:childTnLst>
                                </p:cTn>
                              </p:par>
                            </p:childTnLst>
                          </p:cTn>
                        </p:par>
                        <p:par>
                          <p:cTn id="71" fill="hold">
                            <p:stCondLst>
                              <p:cond delay="15500"/>
                            </p:stCondLst>
                            <p:childTnLst>
                              <p:par>
                                <p:cTn id="72" presetID="2" presetClass="entr" presetSubtype="1" fill="hold" grpId="0" nodeType="afterEffect">
                                  <p:stCondLst>
                                    <p:cond delay="0"/>
                                  </p:stCondLst>
                                  <p:childTnLst>
                                    <p:set>
                                      <p:cBhvr>
                                        <p:cTn id="73" dur="1" fill="hold">
                                          <p:stCondLst>
                                            <p:cond delay="0"/>
                                          </p:stCondLst>
                                        </p:cTn>
                                        <p:tgtEl>
                                          <p:spTgt spid="6"/>
                                        </p:tgtEl>
                                        <p:attrNameLst>
                                          <p:attrName>style.visibility</p:attrName>
                                        </p:attrNameLst>
                                      </p:cBhvr>
                                      <p:to>
                                        <p:strVal val="visible"/>
                                      </p:to>
                                    </p:set>
                                    <p:anim calcmode="lin" valueType="num">
                                      <p:cBhvr additive="base">
                                        <p:cTn id="74" dur="500" fill="hold"/>
                                        <p:tgtEl>
                                          <p:spTgt spid="6"/>
                                        </p:tgtEl>
                                        <p:attrNameLst>
                                          <p:attrName>ppt_x</p:attrName>
                                        </p:attrNameLst>
                                      </p:cBhvr>
                                      <p:tavLst>
                                        <p:tav tm="0">
                                          <p:val>
                                            <p:strVal val="#ppt_x"/>
                                          </p:val>
                                        </p:tav>
                                        <p:tav tm="100000">
                                          <p:val>
                                            <p:strVal val="#ppt_x"/>
                                          </p:val>
                                        </p:tav>
                                      </p:tavLst>
                                    </p:anim>
                                    <p:anim calcmode="lin" valueType="num">
                                      <p:cBhvr additive="base">
                                        <p:cTn id="75" dur="500" fill="hold"/>
                                        <p:tgtEl>
                                          <p:spTgt spid="6"/>
                                        </p:tgtEl>
                                        <p:attrNameLst>
                                          <p:attrName>ppt_y</p:attrName>
                                        </p:attrNameLst>
                                      </p:cBhvr>
                                      <p:tavLst>
                                        <p:tav tm="0">
                                          <p:val>
                                            <p:strVal val="0-#ppt_h/2"/>
                                          </p:val>
                                        </p:tav>
                                        <p:tav tm="100000">
                                          <p:val>
                                            <p:strVal val="#ppt_y"/>
                                          </p:val>
                                        </p:tav>
                                      </p:tavLst>
                                    </p:anim>
                                  </p:childTnLst>
                                </p:cTn>
                              </p:par>
                            </p:childTnLst>
                          </p:cTn>
                        </p:par>
                        <p:par>
                          <p:cTn id="76" fill="hold">
                            <p:stCondLst>
                              <p:cond delay="16000"/>
                            </p:stCondLst>
                            <p:childTnLst>
                              <p:par>
                                <p:cTn id="77" presetID="31" presetClass="entr" presetSubtype="0" fill="hold" nodeType="afterEffect">
                                  <p:stCondLst>
                                    <p:cond delay="0"/>
                                  </p:stCondLst>
                                  <p:childTnLst>
                                    <p:set>
                                      <p:cBhvr>
                                        <p:cTn id="78" dur="1" fill="hold">
                                          <p:stCondLst>
                                            <p:cond delay="0"/>
                                          </p:stCondLst>
                                        </p:cTn>
                                        <p:tgtEl>
                                          <p:spTgt spid="11"/>
                                        </p:tgtEl>
                                        <p:attrNameLst>
                                          <p:attrName>style.visibility</p:attrName>
                                        </p:attrNameLst>
                                      </p:cBhvr>
                                      <p:to>
                                        <p:strVal val="visible"/>
                                      </p:to>
                                    </p:set>
                                    <p:anim calcmode="lin" valueType="num">
                                      <p:cBhvr>
                                        <p:cTn id="79" dur="1000" fill="hold"/>
                                        <p:tgtEl>
                                          <p:spTgt spid="11"/>
                                        </p:tgtEl>
                                        <p:attrNameLst>
                                          <p:attrName>ppt_w</p:attrName>
                                        </p:attrNameLst>
                                      </p:cBhvr>
                                      <p:tavLst>
                                        <p:tav tm="0">
                                          <p:val>
                                            <p:fltVal val="0"/>
                                          </p:val>
                                        </p:tav>
                                        <p:tav tm="100000">
                                          <p:val>
                                            <p:strVal val="#ppt_w"/>
                                          </p:val>
                                        </p:tav>
                                      </p:tavLst>
                                    </p:anim>
                                    <p:anim calcmode="lin" valueType="num">
                                      <p:cBhvr>
                                        <p:cTn id="80" dur="1000" fill="hold"/>
                                        <p:tgtEl>
                                          <p:spTgt spid="11"/>
                                        </p:tgtEl>
                                        <p:attrNameLst>
                                          <p:attrName>ppt_h</p:attrName>
                                        </p:attrNameLst>
                                      </p:cBhvr>
                                      <p:tavLst>
                                        <p:tav tm="0">
                                          <p:val>
                                            <p:fltVal val="0"/>
                                          </p:val>
                                        </p:tav>
                                        <p:tav tm="100000">
                                          <p:val>
                                            <p:strVal val="#ppt_h"/>
                                          </p:val>
                                        </p:tav>
                                      </p:tavLst>
                                    </p:anim>
                                    <p:anim calcmode="lin" valueType="num">
                                      <p:cBhvr>
                                        <p:cTn id="81" dur="1000" fill="hold"/>
                                        <p:tgtEl>
                                          <p:spTgt spid="11"/>
                                        </p:tgtEl>
                                        <p:attrNameLst>
                                          <p:attrName>style.rotation</p:attrName>
                                        </p:attrNameLst>
                                      </p:cBhvr>
                                      <p:tavLst>
                                        <p:tav tm="0">
                                          <p:val>
                                            <p:fltVal val="90"/>
                                          </p:val>
                                        </p:tav>
                                        <p:tav tm="100000">
                                          <p:val>
                                            <p:fltVal val="0"/>
                                          </p:val>
                                        </p:tav>
                                      </p:tavLst>
                                    </p:anim>
                                    <p:animEffect transition="in" filter="fade">
                                      <p:cBhvr>
                                        <p:cTn id="82" dur="1000"/>
                                        <p:tgtEl>
                                          <p:spTgt spid="11"/>
                                        </p:tgtEl>
                                      </p:cBhvr>
                                    </p:animEffect>
                                  </p:childTnLst>
                                </p:cTn>
                              </p:par>
                            </p:childTnLst>
                          </p:cTn>
                        </p:par>
                        <p:par>
                          <p:cTn id="83" fill="hold">
                            <p:stCondLst>
                              <p:cond delay="17000"/>
                            </p:stCondLst>
                            <p:childTnLst>
                              <p:par>
                                <p:cTn id="84" presetID="10" presetClass="entr" presetSubtype="0" fill="hold" grpId="0" nodeType="afterEffect">
                                  <p:stCondLst>
                                    <p:cond delay="0"/>
                                  </p:stCondLst>
                                  <p:childTnLst>
                                    <p:set>
                                      <p:cBhvr>
                                        <p:cTn id="85" dur="1" fill="hold">
                                          <p:stCondLst>
                                            <p:cond delay="0"/>
                                          </p:stCondLst>
                                        </p:cTn>
                                        <p:tgtEl>
                                          <p:spTgt spid="17"/>
                                        </p:tgtEl>
                                        <p:attrNameLst>
                                          <p:attrName>style.visibility</p:attrName>
                                        </p:attrNameLst>
                                      </p:cBhvr>
                                      <p:to>
                                        <p:strVal val="visible"/>
                                      </p:to>
                                    </p:set>
                                    <p:animEffect transition="in" filter="fade">
                                      <p:cBhvr>
                                        <p:cTn id="86"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Graphic spid="5" grpId="0">
        <p:bldSub>
          <a:bldChart bld="series"/>
        </p:bldSub>
      </p:bldGraphic>
      <p:bldP spid="6" grpId="0"/>
      <p:bldP spid="7" grpId="0"/>
      <p:bldP spid="9" grpId="0"/>
      <p:bldP spid="10" grpId="0"/>
      <p:bldP spid="12" grpId="0" animBg="1"/>
      <p:bldP spid="13" grpId="0" animBg="1"/>
      <p:bldP spid="15" grpId="0" animBg="1"/>
      <p:bldP spid="16" grpId="0" animBg="1"/>
      <p:bldP spid="17"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58</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Bubble Chart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aphicFrame>
        <p:nvGraphicFramePr>
          <p:cNvPr id="5" name="Chart 4"/>
          <p:cNvGraphicFramePr/>
          <p:nvPr>
            <p:extLst>
              <p:ext uri="{D42A27DB-BD31-4B8C-83A1-F6EECF244321}">
                <p14:modId xmlns:p14="http://schemas.microsoft.com/office/powerpoint/2010/main" val="2254213438"/>
              </p:ext>
            </p:extLst>
          </p:nvPr>
        </p:nvGraphicFramePr>
        <p:xfrm>
          <a:off x="934402" y="1847116"/>
          <a:ext cx="5817773" cy="3592081"/>
        </p:xfrm>
        <a:graphic>
          <a:graphicData uri="http://schemas.openxmlformats.org/drawingml/2006/chart">
            <c:chart xmlns:c="http://schemas.openxmlformats.org/drawingml/2006/chart" xmlns:r="http://schemas.openxmlformats.org/officeDocument/2006/relationships" r:id="rId2"/>
          </a:graphicData>
        </a:graphic>
      </p:graphicFrame>
      <p:grpSp>
        <p:nvGrpSpPr>
          <p:cNvPr id="6" name="Group 5"/>
          <p:cNvGrpSpPr/>
          <p:nvPr/>
        </p:nvGrpSpPr>
        <p:grpSpPr>
          <a:xfrm>
            <a:off x="7280033" y="3277074"/>
            <a:ext cx="2314296" cy="498859"/>
            <a:chOff x="9447646" y="1856693"/>
            <a:chExt cx="2314296" cy="498859"/>
          </a:xfrm>
        </p:grpSpPr>
        <p:sp>
          <p:nvSpPr>
            <p:cNvPr id="7" name="TextBox 6"/>
            <p:cNvSpPr txBox="1"/>
            <p:nvPr/>
          </p:nvSpPr>
          <p:spPr>
            <a:xfrm>
              <a:off x="10831222" y="1969507"/>
              <a:ext cx="930720" cy="246221"/>
            </a:xfrm>
            <a:prstGeom prst="rect">
              <a:avLst/>
            </a:prstGeom>
            <a:noFill/>
          </p:spPr>
          <p:txBody>
            <a:bodyPr wrap="square" rtlCol="0">
              <a:spAutoFit/>
            </a:bodyPr>
            <a:lstStyle/>
            <a:p>
              <a:r>
                <a:rPr lang="id-ID" sz="1000" dirty="0" smtClean="0">
                  <a:solidFill>
                    <a:schemeClr val="accent1"/>
                  </a:solidFill>
                </a:rPr>
                <a:t>PRODUCT 01</a:t>
              </a:r>
              <a:endParaRPr lang="id-ID" sz="1000" dirty="0">
                <a:solidFill>
                  <a:schemeClr val="accent1"/>
                </a:solidFill>
              </a:endParaRPr>
            </a:p>
          </p:txBody>
        </p:sp>
        <p:grpSp>
          <p:nvGrpSpPr>
            <p:cNvPr id="8" name="Group 7"/>
            <p:cNvGrpSpPr/>
            <p:nvPr/>
          </p:nvGrpSpPr>
          <p:grpSpPr>
            <a:xfrm>
              <a:off x="9447646" y="1856693"/>
              <a:ext cx="1351672" cy="498859"/>
              <a:chOff x="8619084" y="2834022"/>
              <a:chExt cx="1351672" cy="498859"/>
            </a:xfrm>
          </p:grpSpPr>
          <p:sp>
            <p:nvSpPr>
              <p:cNvPr id="9" name="Oval 8"/>
              <p:cNvSpPr/>
              <p:nvPr/>
            </p:nvSpPr>
            <p:spPr>
              <a:xfrm>
                <a:off x="8619084" y="2834022"/>
                <a:ext cx="506619" cy="498859"/>
              </a:xfrm>
              <a:prstGeom prst="ellipse">
                <a:avLst/>
              </a:prstGeom>
              <a:no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100"/>
              </a:p>
            </p:txBody>
          </p:sp>
          <p:cxnSp>
            <p:nvCxnSpPr>
              <p:cNvPr id="10" name="Straight Connector 9"/>
              <p:cNvCxnSpPr/>
              <p:nvPr/>
            </p:nvCxnSpPr>
            <p:spPr>
              <a:xfrm>
                <a:off x="9160038" y="3076801"/>
                <a:ext cx="810718" cy="0"/>
              </a:xfrm>
              <a:prstGeom prst="line">
                <a:avLst/>
              </a:prstGeom>
              <a:ln w="19050">
                <a:solidFill>
                  <a:schemeClr val="accent1">
                    <a:lumMod val="75000"/>
                  </a:schemeClr>
                </a:solidFill>
                <a:prstDash val="sysDot"/>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8619084" y="2983721"/>
                <a:ext cx="506619" cy="252826"/>
              </a:xfrm>
              <a:prstGeom prst="rect">
                <a:avLst/>
              </a:prstGeom>
              <a:noFill/>
            </p:spPr>
            <p:txBody>
              <a:bodyPr wrap="square" rtlCol="0">
                <a:spAutoFit/>
              </a:bodyPr>
              <a:lstStyle/>
              <a:p>
                <a:pPr algn="ctr">
                  <a:lnSpc>
                    <a:spcPct val="70000"/>
                  </a:lnSpc>
                </a:pPr>
                <a:r>
                  <a:rPr lang="id-ID" sz="1400" b="1" dirty="0" smtClean="0">
                    <a:solidFill>
                      <a:schemeClr val="accent1"/>
                    </a:solidFill>
                  </a:rPr>
                  <a:t>25%</a:t>
                </a:r>
                <a:endParaRPr lang="id-ID" sz="1400" b="1" dirty="0">
                  <a:solidFill>
                    <a:schemeClr val="accent1"/>
                  </a:solidFill>
                </a:endParaRPr>
              </a:p>
            </p:txBody>
          </p:sp>
        </p:grpSp>
      </p:grpSp>
      <p:grpSp>
        <p:nvGrpSpPr>
          <p:cNvPr id="12" name="Group 11"/>
          <p:cNvGrpSpPr/>
          <p:nvPr/>
        </p:nvGrpSpPr>
        <p:grpSpPr>
          <a:xfrm>
            <a:off x="7955967" y="4697956"/>
            <a:ext cx="2293576" cy="498859"/>
            <a:chOff x="10975675" y="3221155"/>
            <a:chExt cx="2293576" cy="498859"/>
          </a:xfrm>
        </p:grpSpPr>
        <p:sp>
          <p:nvSpPr>
            <p:cNvPr id="13" name="Oval 12"/>
            <p:cNvSpPr/>
            <p:nvPr/>
          </p:nvSpPr>
          <p:spPr>
            <a:xfrm>
              <a:off x="10975675" y="3221155"/>
              <a:ext cx="506619" cy="498859"/>
            </a:xfrm>
            <a:prstGeom prst="ellipse">
              <a:avLst/>
            </a:prstGeom>
            <a:no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100"/>
            </a:p>
          </p:txBody>
        </p:sp>
        <p:cxnSp>
          <p:nvCxnSpPr>
            <p:cNvPr id="14" name="Straight Connector 13"/>
            <p:cNvCxnSpPr/>
            <p:nvPr/>
          </p:nvCxnSpPr>
          <p:spPr>
            <a:xfrm>
              <a:off x="11513646" y="3469609"/>
              <a:ext cx="737055" cy="1"/>
            </a:xfrm>
            <a:prstGeom prst="line">
              <a:avLst/>
            </a:prstGeom>
            <a:ln w="19050">
              <a:solidFill>
                <a:schemeClr val="accent5"/>
              </a:solidFill>
              <a:prstDash val="sysDot"/>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12315514" y="3336547"/>
              <a:ext cx="953737" cy="246221"/>
            </a:xfrm>
            <a:prstGeom prst="rect">
              <a:avLst/>
            </a:prstGeom>
            <a:noFill/>
          </p:spPr>
          <p:txBody>
            <a:bodyPr wrap="square" rtlCol="0">
              <a:spAutoFit/>
            </a:bodyPr>
            <a:lstStyle/>
            <a:p>
              <a:r>
                <a:rPr lang="id-ID" sz="1000" dirty="0" smtClean="0">
                  <a:solidFill>
                    <a:schemeClr val="accent5"/>
                  </a:solidFill>
                </a:rPr>
                <a:t>PRODUCT 03</a:t>
              </a:r>
              <a:endParaRPr lang="id-ID" sz="1000" dirty="0">
                <a:solidFill>
                  <a:schemeClr val="accent5"/>
                </a:solidFill>
              </a:endParaRPr>
            </a:p>
          </p:txBody>
        </p:sp>
        <p:sp>
          <p:nvSpPr>
            <p:cNvPr id="16" name="TextBox 15"/>
            <p:cNvSpPr txBox="1"/>
            <p:nvPr/>
          </p:nvSpPr>
          <p:spPr>
            <a:xfrm>
              <a:off x="10984317" y="3362338"/>
              <a:ext cx="506619" cy="252826"/>
            </a:xfrm>
            <a:prstGeom prst="rect">
              <a:avLst/>
            </a:prstGeom>
            <a:noFill/>
          </p:spPr>
          <p:txBody>
            <a:bodyPr wrap="square" rtlCol="0">
              <a:spAutoFit/>
            </a:bodyPr>
            <a:lstStyle/>
            <a:p>
              <a:pPr algn="ctr">
                <a:lnSpc>
                  <a:spcPct val="70000"/>
                </a:lnSpc>
              </a:pPr>
              <a:r>
                <a:rPr lang="id-ID" sz="1400" b="1" dirty="0" smtClean="0">
                  <a:solidFill>
                    <a:schemeClr val="accent5"/>
                  </a:solidFill>
                </a:rPr>
                <a:t>28%</a:t>
              </a:r>
              <a:endParaRPr lang="id-ID" sz="1400" b="1" dirty="0">
                <a:solidFill>
                  <a:schemeClr val="accent5"/>
                </a:solidFill>
              </a:endParaRPr>
            </a:p>
          </p:txBody>
        </p:sp>
      </p:grpSp>
      <p:grpSp>
        <p:nvGrpSpPr>
          <p:cNvPr id="17" name="Group 16"/>
          <p:cNvGrpSpPr/>
          <p:nvPr/>
        </p:nvGrpSpPr>
        <p:grpSpPr>
          <a:xfrm>
            <a:off x="7280033" y="4169543"/>
            <a:ext cx="2477140" cy="498859"/>
            <a:chOff x="9820165" y="3278889"/>
            <a:chExt cx="2477140" cy="498859"/>
          </a:xfrm>
        </p:grpSpPr>
        <p:sp>
          <p:nvSpPr>
            <p:cNvPr id="18" name="Oval 17"/>
            <p:cNvSpPr/>
            <p:nvPr/>
          </p:nvSpPr>
          <p:spPr>
            <a:xfrm>
              <a:off x="9820165" y="3278889"/>
              <a:ext cx="506619" cy="498859"/>
            </a:xfrm>
            <a:prstGeom prst="ellipse">
              <a:avLst/>
            </a:prstGeom>
            <a:noFill/>
            <a:ln w="762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100"/>
            </a:p>
          </p:txBody>
        </p:sp>
        <p:cxnSp>
          <p:nvCxnSpPr>
            <p:cNvPr id="19" name="Straight Connector 18"/>
            <p:cNvCxnSpPr/>
            <p:nvPr/>
          </p:nvCxnSpPr>
          <p:spPr>
            <a:xfrm flipV="1">
              <a:off x="10351025" y="3500182"/>
              <a:ext cx="954899" cy="13414"/>
            </a:xfrm>
            <a:prstGeom prst="line">
              <a:avLst/>
            </a:prstGeom>
            <a:ln w="19050">
              <a:solidFill>
                <a:schemeClr val="accent4"/>
              </a:solidFill>
              <a:prstDash val="sysDot"/>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11365798" y="3372465"/>
              <a:ext cx="931507" cy="246221"/>
            </a:xfrm>
            <a:prstGeom prst="rect">
              <a:avLst/>
            </a:prstGeom>
            <a:noFill/>
          </p:spPr>
          <p:txBody>
            <a:bodyPr wrap="square" rtlCol="0">
              <a:spAutoFit/>
            </a:bodyPr>
            <a:lstStyle/>
            <a:p>
              <a:r>
                <a:rPr lang="id-ID" sz="1000" dirty="0" smtClean="0">
                  <a:solidFill>
                    <a:schemeClr val="accent4"/>
                  </a:solidFill>
                </a:rPr>
                <a:t>PRODUCT 04</a:t>
              </a:r>
              <a:endParaRPr lang="id-ID" sz="1000" dirty="0">
                <a:solidFill>
                  <a:schemeClr val="accent4"/>
                </a:solidFill>
              </a:endParaRPr>
            </a:p>
          </p:txBody>
        </p:sp>
        <p:sp>
          <p:nvSpPr>
            <p:cNvPr id="21" name="TextBox 20"/>
            <p:cNvSpPr txBox="1"/>
            <p:nvPr/>
          </p:nvSpPr>
          <p:spPr>
            <a:xfrm>
              <a:off x="9830004" y="3431467"/>
              <a:ext cx="506619" cy="252826"/>
            </a:xfrm>
            <a:prstGeom prst="rect">
              <a:avLst/>
            </a:prstGeom>
            <a:noFill/>
          </p:spPr>
          <p:txBody>
            <a:bodyPr wrap="square" rtlCol="0">
              <a:spAutoFit/>
            </a:bodyPr>
            <a:lstStyle/>
            <a:p>
              <a:pPr algn="ctr">
                <a:lnSpc>
                  <a:spcPct val="70000"/>
                </a:lnSpc>
              </a:pPr>
              <a:r>
                <a:rPr lang="id-ID" sz="1400" b="1" dirty="0" smtClean="0">
                  <a:solidFill>
                    <a:schemeClr val="accent4"/>
                  </a:solidFill>
                </a:rPr>
                <a:t>30%</a:t>
              </a:r>
              <a:endParaRPr lang="id-ID" sz="1400" b="1" dirty="0">
                <a:solidFill>
                  <a:schemeClr val="accent4"/>
                </a:solidFill>
              </a:endParaRPr>
            </a:p>
          </p:txBody>
        </p:sp>
      </p:grpSp>
      <p:grpSp>
        <p:nvGrpSpPr>
          <p:cNvPr id="22" name="Group 21"/>
          <p:cNvGrpSpPr/>
          <p:nvPr/>
        </p:nvGrpSpPr>
        <p:grpSpPr>
          <a:xfrm>
            <a:off x="7955967" y="3749602"/>
            <a:ext cx="2421851" cy="498859"/>
            <a:chOff x="10219274" y="1854384"/>
            <a:chExt cx="2421851" cy="498859"/>
          </a:xfrm>
        </p:grpSpPr>
        <p:sp>
          <p:nvSpPr>
            <p:cNvPr id="23" name="Oval 22"/>
            <p:cNvSpPr/>
            <p:nvPr/>
          </p:nvSpPr>
          <p:spPr>
            <a:xfrm>
              <a:off x="10219274" y="1854384"/>
              <a:ext cx="506619" cy="498859"/>
            </a:xfrm>
            <a:prstGeom prst="ellipse">
              <a:avLst/>
            </a:prstGeom>
            <a:noFill/>
            <a:ln w="762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100"/>
            </a:p>
          </p:txBody>
        </p:sp>
        <p:cxnSp>
          <p:nvCxnSpPr>
            <p:cNvPr id="24" name="Straight Connector 23"/>
            <p:cNvCxnSpPr/>
            <p:nvPr/>
          </p:nvCxnSpPr>
          <p:spPr>
            <a:xfrm flipV="1">
              <a:off x="10777619" y="2102064"/>
              <a:ext cx="834330" cy="11392"/>
            </a:xfrm>
            <a:prstGeom prst="line">
              <a:avLst/>
            </a:prstGeom>
            <a:ln w="19050">
              <a:solidFill>
                <a:schemeClr val="accent3"/>
              </a:solidFill>
              <a:prstDash val="sysDot"/>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11675712" y="1975260"/>
              <a:ext cx="965413" cy="246221"/>
            </a:xfrm>
            <a:prstGeom prst="rect">
              <a:avLst/>
            </a:prstGeom>
            <a:noFill/>
          </p:spPr>
          <p:txBody>
            <a:bodyPr wrap="square" rtlCol="0">
              <a:spAutoFit/>
            </a:bodyPr>
            <a:lstStyle/>
            <a:p>
              <a:r>
                <a:rPr lang="id-ID" sz="1000" dirty="0" smtClean="0">
                  <a:solidFill>
                    <a:schemeClr val="accent3"/>
                  </a:solidFill>
                </a:rPr>
                <a:t>PRODUCT 02</a:t>
              </a:r>
              <a:endParaRPr lang="id-ID" sz="1000" dirty="0">
                <a:solidFill>
                  <a:schemeClr val="accent3"/>
                </a:solidFill>
              </a:endParaRPr>
            </a:p>
          </p:txBody>
        </p:sp>
        <p:sp>
          <p:nvSpPr>
            <p:cNvPr id="26" name="TextBox 25"/>
            <p:cNvSpPr txBox="1"/>
            <p:nvPr/>
          </p:nvSpPr>
          <p:spPr>
            <a:xfrm>
              <a:off x="10229902" y="1993621"/>
              <a:ext cx="506619" cy="252826"/>
            </a:xfrm>
            <a:prstGeom prst="rect">
              <a:avLst/>
            </a:prstGeom>
            <a:noFill/>
          </p:spPr>
          <p:txBody>
            <a:bodyPr wrap="square" rtlCol="0">
              <a:spAutoFit/>
            </a:bodyPr>
            <a:lstStyle/>
            <a:p>
              <a:pPr algn="ctr">
                <a:lnSpc>
                  <a:spcPct val="70000"/>
                </a:lnSpc>
              </a:pPr>
              <a:r>
                <a:rPr lang="id-ID" sz="1400" b="1" dirty="0" smtClean="0">
                  <a:solidFill>
                    <a:schemeClr val="accent3"/>
                  </a:solidFill>
                </a:rPr>
                <a:t>17%</a:t>
              </a:r>
              <a:endParaRPr lang="id-ID" sz="1400" b="1" dirty="0">
                <a:solidFill>
                  <a:schemeClr val="accent3"/>
                </a:solidFill>
              </a:endParaRPr>
            </a:p>
          </p:txBody>
        </p:sp>
      </p:grpSp>
      <p:sp>
        <p:nvSpPr>
          <p:cNvPr id="28" name="Content Placeholder 2"/>
          <p:cNvSpPr txBox="1">
            <a:spLocks/>
          </p:cNvSpPr>
          <p:nvPr/>
        </p:nvSpPr>
        <p:spPr>
          <a:xfrm>
            <a:off x="7132510" y="2275070"/>
            <a:ext cx="4196966" cy="88378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2000" dirty="0" smtClean="0">
                <a:solidFill>
                  <a:schemeClr val="bg1">
                    <a:lumMod val="50000"/>
                  </a:schemeClr>
                </a:solidFill>
                <a:ea typeface="Roboto" panose="02000000000000000000" pitchFamily="2" charset="0"/>
              </a:rPr>
              <a:t>Sales Report</a:t>
            </a:r>
          </a:p>
          <a:p>
            <a:pPr algn="l"/>
            <a:r>
              <a:rPr lang="id-ID" sz="1100" dirty="0" smtClean="0">
                <a:solidFill>
                  <a:schemeClr val="bg1">
                    <a:lumMod val="65000"/>
                  </a:schemeClr>
                </a:solidFill>
                <a:ea typeface="Roboto" panose="02000000000000000000" pitchFamily="2" charset="0"/>
              </a:rPr>
              <a:t>Du</a:t>
            </a:r>
            <a:r>
              <a:rPr lang="en-US" sz="1100" dirty="0" err="1" smtClean="0">
                <a:solidFill>
                  <a:schemeClr val="bg1">
                    <a:lumMod val="65000"/>
                  </a:schemeClr>
                </a:solidFill>
                <a:ea typeface="Roboto" panose="02000000000000000000" pitchFamily="2" charset="0"/>
              </a:rPr>
              <a:t>mmy</a:t>
            </a:r>
            <a:r>
              <a:rPr lang="en-US" sz="1100" dirty="0" smtClean="0">
                <a:solidFill>
                  <a:schemeClr val="bg1">
                    <a:lumMod val="65000"/>
                  </a:schemeClr>
                </a:solidFill>
                <a:ea typeface="Roboto" panose="02000000000000000000" pitchFamily="2" charset="0"/>
              </a:rPr>
              <a:t> text ever since the 1500s, when an unknown printer took a galley of type and scrambled it to make a type</a:t>
            </a:r>
            <a:r>
              <a:rPr lang="id-ID" sz="1100" dirty="0" smtClean="0">
                <a:solidFill>
                  <a:schemeClr val="bg1">
                    <a:lumMod val="65000"/>
                  </a:schemeClr>
                </a:solidFill>
                <a:ea typeface="Roboto" panose="02000000000000000000" pitchFamily="2" charset="0"/>
              </a:rPr>
              <a:t>.</a:t>
            </a:r>
            <a:endParaRPr lang="en-US" sz="1100" dirty="0">
              <a:solidFill>
                <a:schemeClr val="bg1">
                  <a:lumMod val="65000"/>
                </a:schemeClr>
              </a:solidFill>
              <a:ea typeface="Roboto" panose="02000000000000000000" pitchFamily="2" charset="0"/>
            </a:endParaRPr>
          </a:p>
        </p:txBody>
      </p:sp>
    </p:spTree>
    <p:extLst>
      <p:ext uri="{BB962C8B-B14F-4D97-AF65-F5344CB8AC3E}">
        <p14:creationId xmlns:p14="http://schemas.microsoft.com/office/powerpoint/2010/main" val="73800397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42" presetClass="entr" presetSubtype="0" fill="hold" grpId="0" nodeType="afterEffect">
                                  <p:stCondLst>
                                    <p:cond delay="0"/>
                                  </p:stCondLst>
                                  <p:childTnLst>
                                    <p:set>
                                      <p:cBhvr>
                                        <p:cTn id="13" dur="1" fill="hold">
                                          <p:stCondLst>
                                            <p:cond delay="0"/>
                                          </p:stCondLst>
                                        </p:cTn>
                                        <p:tgtEl>
                                          <p:spTgt spid="5">
                                            <p:graphicEl>
                                              <a:chart seriesIdx="-3" categoryIdx="-3" bldStep="gridLegend"/>
                                            </p:graphicEl>
                                          </p:spTgt>
                                        </p:tgtEl>
                                        <p:attrNameLst>
                                          <p:attrName>style.visibility</p:attrName>
                                        </p:attrNameLst>
                                      </p:cBhvr>
                                      <p:to>
                                        <p:strVal val="visible"/>
                                      </p:to>
                                    </p:set>
                                    <p:animEffect transition="in" filter="fade">
                                      <p:cBhvr>
                                        <p:cTn id="14" dur="1000"/>
                                        <p:tgtEl>
                                          <p:spTgt spid="5">
                                            <p:graphicEl>
                                              <a:chart seriesIdx="-3" categoryIdx="-3" bldStep="gridLegend"/>
                                            </p:graphicEl>
                                          </p:spTgt>
                                        </p:tgtEl>
                                      </p:cBhvr>
                                    </p:animEffect>
                                    <p:anim calcmode="lin" valueType="num">
                                      <p:cBhvr>
                                        <p:cTn id="15" dur="1000" fill="hold"/>
                                        <p:tgtEl>
                                          <p:spTgt spid="5">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p:cTn id="16" dur="1000" fill="hold"/>
                                        <p:tgtEl>
                                          <p:spTgt spid="5">
                                            <p:graphicEl>
                                              <a:chart seriesIdx="-3" categoryIdx="-3" bldStep="gridLegend"/>
                                            </p:graphicEl>
                                          </p:spTgt>
                                        </p:tgtEl>
                                        <p:attrNameLst>
                                          <p:attrName>ppt_y</p:attrName>
                                        </p:attrNameLst>
                                      </p:cBhvr>
                                      <p:tavLst>
                                        <p:tav tm="0">
                                          <p:val>
                                            <p:strVal val="#ppt_y+.1"/>
                                          </p:val>
                                        </p:tav>
                                        <p:tav tm="100000">
                                          <p:val>
                                            <p:strVal val="#ppt_y"/>
                                          </p:val>
                                        </p:tav>
                                      </p:tavLst>
                                    </p:anim>
                                  </p:childTnLst>
                                </p:cTn>
                              </p:par>
                            </p:childTnLst>
                          </p:cTn>
                        </p:par>
                        <p:par>
                          <p:cTn id="17" fill="hold">
                            <p:stCondLst>
                              <p:cond delay="2500"/>
                            </p:stCondLst>
                            <p:childTnLst>
                              <p:par>
                                <p:cTn id="18" presetID="42" presetClass="entr" presetSubtype="0" fill="hold" grpId="0" nodeType="afterEffect">
                                  <p:stCondLst>
                                    <p:cond delay="0"/>
                                  </p:stCondLst>
                                  <p:childTnLst>
                                    <p:set>
                                      <p:cBhvr>
                                        <p:cTn id="19" dur="1" fill="hold">
                                          <p:stCondLst>
                                            <p:cond delay="0"/>
                                          </p:stCondLst>
                                        </p:cTn>
                                        <p:tgtEl>
                                          <p:spTgt spid="5">
                                            <p:graphicEl>
                                              <a:chart seriesIdx="-4" categoryIdx="0" bldStep="category"/>
                                            </p:graphicEl>
                                          </p:spTgt>
                                        </p:tgtEl>
                                        <p:attrNameLst>
                                          <p:attrName>style.visibility</p:attrName>
                                        </p:attrNameLst>
                                      </p:cBhvr>
                                      <p:to>
                                        <p:strVal val="visible"/>
                                      </p:to>
                                    </p:set>
                                    <p:animEffect transition="in" filter="fade">
                                      <p:cBhvr>
                                        <p:cTn id="20" dur="1000"/>
                                        <p:tgtEl>
                                          <p:spTgt spid="5">
                                            <p:graphicEl>
                                              <a:chart seriesIdx="-4" categoryIdx="0" bldStep="category"/>
                                            </p:graphicEl>
                                          </p:spTgt>
                                        </p:tgtEl>
                                      </p:cBhvr>
                                    </p:animEffect>
                                    <p:anim calcmode="lin" valueType="num">
                                      <p:cBhvr>
                                        <p:cTn id="21" dur="1000" fill="hold"/>
                                        <p:tgtEl>
                                          <p:spTgt spid="5">
                                            <p:graphicEl>
                                              <a:chart seriesIdx="-4" categoryIdx="0" bldStep="category"/>
                                            </p:graphicEl>
                                          </p:spTgt>
                                        </p:tgtEl>
                                        <p:attrNameLst>
                                          <p:attrName>ppt_x</p:attrName>
                                        </p:attrNameLst>
                                      </p:cBhvr>
                                      <p:tavLst>
                                        <p:tav tm="0">
                                          <p:val>
                                            <p:strVal val="#ppt_x"/>
                                          </p:val>
                                        </p:tav>
                                        <p:tav tm="100000">
                                          <p:val>
                                            <p:strVal val="#ppt_x"/>
                                          </p:val>
                                        </p:tav>
                                      </p:tavLst>
                                    </p:anim>
                                    <p:anim calcmode="lin" valueType="num">
                                      <p:cBhvr>
                                        <p:cTn id="22" dur="1000" fill="hold"/>
                                        <p:tgtEl>
                                          <p:spTgt spid="5">
                                            <p:graphicEl>
                                              <a:chart seriesIdx="-4" categoryIdx="0" bldStep="category"/>
                                            </p:graphicEl>
                                          </p:spTgt>
                                        </p:tgtEl>
                                        <p:attrNameLst>
                                          <p:attrName>ppt_y</p:attrName>
                                        </p:attrNameLst>
                                      </p:cBhvr>
                                      <p:tavLst>
                                        <p:tav tm="0">
                                          <p:val>
                                            <p:strVal val="#ppt_y+.1"/>
                                          </p:val>
                                        </p:tav>
                                        <p:tav tm="100000">
                                          <p:val>
                                            <p:strVal val="#ppt_y"/>
                                          </p:val>
                                        </p:tav>
                                      </p:tavLst>
                                    </p:anim>
                                  </p:childTnLst>
                                </p:cTn>
                              </p:par>
                            </p:childTnLst>
                          </p:cTn>
                        </p:par>
                        <p:par>
                          <p:cTn id="23" fill="hold">
                            <p:stCondLst>
                              <p:cond delay="3500"/>
                            </p:stCondLst>
                            <p:childTnLst>
                              <p:par>
                                <p:cTn id="24" presetID="42" presetClass="entr" presetSubtype="0" fill="hold" grpId="0" nodeType="afterEffect">
                                  <p:stCondLst>
                                    <p:cond delay="0"/>
                                  </p:stCondLst>
                                  <p:childTnLst>
                                    <p:set>
                                      <p:cBhvr>
                                        <p:cTn id="25" dur="1" fill="hold">
                                          <p:stCondLst>
                                            <p:cond delay="0"/>
                                          </p:stCondLst>
                                        </p:cTn>
                                        <p:tgtEl>
                                          <p:spTgt spid="5">
                                            <p:graphicEl>
                                              <a:chart seriesIdx="-4" categoryIdx="1" bldStep="category"/>
                                            </p:graphicEl>
                                          </p:spTgt>
                                        </p:tgtEl>
                                        <p:attrNameLst>
                                          <p:attrName>style.visibility</p:attrName>
                                        </p:attrNameLst>
                                      </p:cBhvr>
                                      <p:to>
                                        <p:strVal val="visible"/>
                                      </p:to>
                                    </p:set>
                                    <p:animEffect transition="in" filter="fade">
                                      <p:cBhvr>
                                        <p:cTn id="26" dur="1000"/>
                                        <p:tgtEl>
                                          <p:spTgt spid="5">
                                            <p:graphicEl>
                                              <a:chart seriesIdx="-4" categoryIdx="1" bldStep="category"/>
                                            </p:graphicEl>
                                          </p:spTgt>
                                        </p:tgtEl>
                                      </p:cBhvr>
                                    </p:animEffect>
                                    <p:anim calcmode="lin" valueType="num">
                                      <p:cBhvr>
                                        <p:cTn id="27" dur="1000" fill="hold"/>
                                        <p:tgtEl>
                                          <p:spTgt spid="5">
                                            <p:graphicEl>
                                              <a:chart seriesIdx="-4" categoryIdx="1" bldStep="category"/>
                                            </p:graphicEl>
                                          </p:spTgt>
                                        </p:tgtEl>
                                        <p:attrNameLst>
                                          <p:attrName>ppt_x</p:attrName>
                                        </p:attrNameLst>
                                      </p:cBhvr>
                                      <p:tavLst>
                                        <p:tav tm="0">
                                          <p:val>
                                            <p:strVal val="#ppt_x"/>
                                          </p:val>
                                        </p:tav>
                                        <p:tav tm="100000">
                                          <p:val>
                                            <p:strVal val="#ppt_x"/>
                                          </p:val>
                                        </p:tav>
                                      </p:tavLst>
                                    </p:anim>
                                    <p:anim calcmode="lin" valueType="num">
                                      <p:cBhvr>
                                        <p:cTn id="28" dur="1000" fill="hold"/>
                                        <p:tgtEl>
                                          <p:spTgt spid="5">
                                            <p:graphicEl>
                                              <a:chart seriesIdx="-4" categoryIdx="1" bldStep="category"/>
                                            </p:graphicEl>
                                          </p:spTgt>
                                        </p:tgtEl>
                                        <p:attrNameLst>
                                          <p:attrName>ppt_y</p:attrName>
                                        </p:attrNameLst>
                                      </p:cBhvr>
                                      <p:tavLst>
                                        <p:tav tm="0">
                                          <p:val>
                                            <p:strVal val="#ppt_y+.1"/>
                                          </p:val>
                                        </p:tav>
                                        <p:tav tm="100000">
                                          <p:val>
                                            <p:strVal val="#ppt_y"/>
                                          </p:val>
                                        </p:tav>
                                      </p:tavLst>
                                    </p:anim>
                                  </p:childTnLst>
                                </p:cTn>
                              </p:par>
                            </p:childTnLst>
                          </p:cTn>
                        </p:par>
                        <p:par>
                          <p:cTn id="29" fill="hold">
                            <p:stCondLst>
                              <p:cond delay="4500"/>
                            </p:stCondLst>
                            <p:childTnLst>
                              <p:par>
                                <p:cTn id="30" presetID="42" presetClass="entr" presetSubtype="0" fill="hold" grpId="0" nodeType="afterEffect">
                                  <p:stCondLst>
                                    <p:cond delay="0"/>
                                  </p:stCondLst>
                                  <p:childTnLst>
                                    <p:set>
                                      <p:cBhvr>
                                        <p:cTn id="31" dur="1" fill="hold">
                                          <p:stCondLst>
                                            <p:cond delay="0"/>
                                          </p:stCondLst>
                                        </p:cTn>
                                        <p:tgtEl>
                                          <p:spTgt spid="5">
                                            <p:graphicEl>
                                              <a:chart seriesIdx="-4" categoryIdx="2" bldStep="category"/>
                                            </p:graphicEl>
                                          </p:spTgt>
                                        </p:tgtEl>
                                        <p:attrNameLst>
                                          <p:attrName>style.visibility</p:attrName>
                                        </p:attrNameLst>
                                      </p:cBhvr>
                                      <p:to>
                                        <p:strVal val="visible"/>
                                      </p:to>
                                    </p:set>
                                    <p:animEffect transition="in" filter="fade">
                                      <p:cBhvr>
                                        <p:cTn id="32" dur="1000"/>
                                        <p:tgtEl>
                                          <p:spTgt spid="5">
                                            <p:graphicEl>
                                              <a:chart seriesIdx="-4" categoryIdx="2" bldStep="category"/>
                                            </p:graphicEl>
                                          </p:spTgt>
                                        </p:tgtEl>
                                      </p:cBhvr>
                                    </p:animEffect>
                                    <p:anim calcmode="lin" valueType="num">
                                      <p:cBhvr>
                                        <p:cTn id="33" dur="1000" fill="hold"/>
                                        <p:tgtEl>
                                          <p:spTgt spid="5">
                                            <p:graphicEl>
                                              <a:chart seriesIdx="-4" categoryIdx="2" bldStep="category"/>
                                            </p:graphicEl>
                                          </p:spTgt>
                                        </p:tgtEl>
                                        <p:attrNameLst>
                                          <p:attrName>ppt_x</p:attrName>
                                        </p:attrNameLst>
                                      </p:cBhvr>
                                      <p:tavLst>
                                        <p:tav tm="0">
                                          <p:val>
                                            <p:strVal val="#ppt_x"/>
                                          </p:val>
                                        </p:tav>
                                        <p:tav tm="100000">
                                          <p:val>
                                            <p:strVal val="#ppt_x"/>
                                          </p:val>
                                        </p:tav>
                                      </p:tavLst>
                                    </p:anim>
                                    <p:anim calcmode="lin" valueType="num">
                                      <p:cBhvr>
                                        <p:cTn id="34" dur="1000" fill="hold"/>
                                        <p:tgtEl>
                                          <p:spTgt spid="5">
                                            <p:graphicEl>
                                              <a:chart seriesIdx="-4" categoryIdx="2" bldStep="category"/>
                                            </p:graphicEl>
                                          </p:spTgt>
                                        </p:tgtEl>
                                        <p:attrNameLst>
                                          <p:attrName>ppt_y</p:attrName>
                                        </p:attrNameLst>
                                      </p:cBhvr>
                                      <p:tavLst>
                                        <p:tav tm="0">
                                          <p:val>
                                            <p:strVal val="#ppt_y+.1"/>
                                          </p:val>
                                        </p:tav>
                                        <p:tav tm="100000">
                                          <p:val>
                                            <p:strVal val="#ppt_y"/>
                                          </p:val>
                                        </p:tav>
                                      </p:tavLst>
                                    </p:anim>
                                  </p:childTnLst>
                                </p:cTn>
                              </p:par>
                            </p:childTnLst>
                          </p:cTn>
                        </p:par>
                        <p:par>
                          <p:cTn id="35" fill="hold">
                            <p:stCondLst>
                              <p:cond delay="5500"/>
                            </p:stCondLst>
                            <p:childTnLst>
                              <p:par>
                                <p:cTn id="36" presetID="42" presetClass="entr" presetSubtype="0" fill="hold" grpId="0" nodeType="afterEffect">
                                  <p:stCondLst>
                                    <p:cond delay="0"/>
                                  </p:stCondLst>
                                  <p:childTnLst>
                                    <p:set>
                                      <p:cBhvr>
                                        <p:cTn id="37" dur="1" fill="hold">
                                          <p:stCondLst>
                                            <p:cond delay="0"/>
                                          </p:stCondLst>
                                        </p:cTn>
                                        <p:tgtEl>
                                          <p:spTgt spid="5">
                                            <p:graphicEl>
                                              <a:chart seriesIdx="-4" categoryIdx="3" bldStep="category"/>
                                            </p:graphicEl>
                                          </p:spTgt>
                                        </p:tgtEl>
                                        <p:attrNameLst>
                                          <p:attrName>style.visibility</p:attrName>
                                        </p:attrNameLst>
                                      </p:cBhvr>
                                      <p:to>
                                        <p:strVal val="visible"/>
                                      </p:to>
                                    </p:set>
                                    <p:animEffect transition="in" filter="fade">
                                      <p:cBhvr>
                                        <p:cTn id="38" dur="1000"/>
                                        <p:tgtEl>
                                          <p:spTgt spid="5">
                                            <p:graphicEl>
                                              <a:chart seriesIdx="-4" categoryIdx="3" bldStep="category"/>
                                            </p:graphicEl>
                                          </p:spTgt>
                                        </p:tgtEl>
                                      </p:cBhvr>
                                    </p:animEffect>
                                    <p:anim calcmode="lin" valueType="num">
                                      <p:cBhvr>
                                        <p:cTn id="39" dur="1000" fill="hold"/>
                                        <p:tgtEl>
                                          <p:spTgt spid="5">
                                            <p:graphicEl>
                                              <a:chart seriesIdx="-4" categoryIdx="3" bldStep="category"/>
                                            </p:graphicEl>
                                          </p:spTgt>
                                        </p:tgtEl>
                                        <p:attrNameLst>
                                          <p:attrName>ppt_x</p:attrName>
                                        </p:attrNameLst>
                                      </p:cBhvr>
                                      <p:tavLst>
                                        <p:tav tm="0">
                                          <p:val>
                                            <p:strVal val="#ppt_x"/>
                                          </p:val>
                                        </p:tav>
                                        <p:tav tm="100000">
                                          <p:val>
                                            <p:strVal val="#ppt_x"/>
                                          </p:val>
                                        </p:tav>
                                      </p:tavLst>
                                    </p:anim>
                                    <p:anim calcmode="lin" valueType="num">
                                      <p:cBhvr>
                                        <p:cTn id="40" dur="1000" fill="hold"/>
                                        <p:tgtEl>
                                          <p:spTgt spid="5">
                                            <p:graphicEl>
                                              <a:chart seriesIdx="-4" categoryIdx="3" bldStep="category"/>
                                            </p:graphicEl>
                                          </p:spTgt>
                                        </p:tgtEl>
                                        <p:attrNameLst>
                                          <p:attrName>ppt_y</p:attrName>
                                        </p:attrNameLst>
                                      </p:cBhvr>
                                      <p:tavLst>
                                        <p:tav tm="0">
                                          <p:val>
                                            <p:strVal val="#ppt_y+.1"/>
                                          </p:val>
                                        </p:tav>
                                        <p:tav tm="100000">
                                          <p:val>
                                            <p:strVal val="#ppt_y"/>
                                          </p:val>
                                        </p:tav>
                                      </p:tavLst>
                                    </p:anim>
                                  </p:childTnLst>
                                </p:cTn>
                              </p:par>
                            </p:childTnLst>
                          </p:cTn>
                        </p:par>
                        <p:par>
                          <p:cTn id="41" fill="hold">
                            <p:stCondLst>
                              <p:cond delay="6500"/>
                            </p:stCondLst>
                            <p:childTnLst>
                              <p:par>
                                <p:cTn id="42" presetID="42" presetClass="entr" presetSubtype="0" fill="hold" grpId="0" nodeType="afterEffect">
                                  <p:stCondLst>
                                    <p:cond delay="0"/>
                                  </p:stCondLst>
                                  <p:childTnLst>
                                    <p:set>
                                      <p:cBhvr>
                                        <p:cTn id="43" dur="1" fill="hold">
                                          <p:stCondLst>
                                            <p:cond delay="0"/>
                                          </p:stCondLst>
                                        </p:cTn>
                                        <p:tgtEl>
                                          <p:spTgt spid="5">
                                            <p:graphicEl>
                                              <a:chart seriesIdx="-4" categoryIdx="4" bldStep="category"/>
                                            </p:graphicEl>
                                          </p:spTgt>
                                        </p:tgtEl>
                                        <p:attrNameLst>
                                          <p:attrName>style.visibility</p:attrName>
                                        </p:attrNameLst>
                                      </p:cBhvr>
                                      <p:to>
                                        <p:strVal val="visible"/>
                                      </p:to>
                                    </p:set>
                                    <p:animEffect transition="in" filter="fade">
                                      <p:cBhvr>
                                        <p:cTn id="44" dur="1000"/>
                                        <p:tgtEl>
                                          <p:spTgt spid="5">
                                            <p:graphicEl>
                                              <a:chart seriesIdx="-4" categoryIdx="4" bldStep="category"/>
                                            </p:graphicEl>
                                          </p:spTgt>
                                        </p:tgtEl>
                                      </p:cBhvr>
                                    </p:animEffect>
                                    <p:anim calcmode="lin" valueType="num">
                                      <p:cBhvr>
                                        <p:cTn id="45" dur="1000" fill="hold"/>
                                        <p:tgtEl>
                                          <p:spTgt spid="5">
                                            <p:graphicEl>
                                              <a:chart seriesIdx="-4" categoryIdx="4" bldStep="category"/>
                                            </p:graphicEl>
                                          </p:spTgt>
                                        </p:tgtEl>
                                        <p:attrNameLst>
                                          <p:attrName>ppt_x</p:attrName>
                                        </p:attrNameLst>
                                      </p:cBhvr>
                                      <p:tavLst>
                                        <p:tav tm="0">
                                          <p:val>
                                            <p:strVal val="#ppt_x"/>
                                          </p:val>
                                        </p:tav>
                                        <p:tav tm="100000">
                                          <p:val>
                                            <p:strVal val="#ppt_x"/>
                                          </p:val>
                                        </p:tav>
                                      </p:tavLst>
                                    </p:anim>
                                    <p:anim calcmode="lin" valueType="num">
                                      <p:cBhvr>
                                        <p:cTn id="46" dur="1000" fill="hold"/>
                                        <p:tgtEl>
                                          <p:spTgt spid="5">
                                            <p:graphicEl>
                                              <a:chart seriesIdx="-4" categoryIdx="4" bldStep="category"/>
                                            </p:graphicEl>
                                          </p:spTgt>
                                        </p:tgtEl>
                                        <p:attrNameLst>
                                          <p:attrName>ppt_y</p:attrName>
                                        </p:attrNameLst>
                                      </p:cBhvr>
                                      <p:tavLst>
                                        <p:tav tm="0">
                                          <p:val>
                                            <p:strVal val="#ppt_y+.1"/>
                                          </p:val>
                                        </p:tav>
                                        <p:tav tm="100000">
                                          <p:val>
                                            <p:strVal val="#ppt_y"/>
                                          </p:val>
                                        </p:tav>
                                      </p:tavLst>
                                    </p:anim>
                                  </p:childTnLst>
                                </p:cTn>
                              </p:par>
                            </p:childTnLst>
                          </p:cTn>
                        </p:par>
                        <p:par>
                          <p:cTn id="47" fill="hold">
                            <p:stCondLst>
                              <p:cond delay="7500"/>
                            </p:stCondLst>
                            <p:childTnLst>
                              <p:par>
                                <p:cTn id="48" presetID="45" presetClass="entr" presetSubtype="0" fill="hold" grpId="0" nodeType="afterEffect">
                                  <p:stCondLst>
                                    <p:cond delay="0"/>
                                  </p:stCondLst>
                                  <p:childTnLst>
                                    <p:set>
                                      <p:cBhvr>
                                        <p:cTn id="49" dur="1" fill="hold">
                                          <p:stCondLst>
                                            <p:cond delay="0"/>
                                          </p:stCondLst>
                                        </p:cTn>
                                        <p:tgtEl>
                                          <p:spTgt spid="28"/>
                                        </p:tgtEl>
                                        <p:attrNameLst>
                                          <p:attrName>style.visibility</p:attrName>
                                        </p:attrNameLst>
                                      </p:cBhvr>
                                      <p:to>
                                        <p:strVal val="visible"/>
                                      </p:to>
                                    </p:set>
                                    <p:animEffect transition="in" filter="fade">
                                      <p:cBhvr>
                                        <p:cTn id="50" dur="2000"/>
                                        <p:tgtEl>
                                          <p:spTgt spid="28"/>
                                        </p:tgtEl>
                                      </p:cBhvr>
                                    </p:animEffect>
                                    <p:anim calcmode="lin" valueType="num">
                                      <p:cBhvr>
                                        <p:cTn id="51" dur="2000" fill="hold"/>
                                        <p:tgtEl>
                                          <p:spTgt spid="28"/>
                                        </p:tgtEl>
                                        <p:attrNameLst>
                                          <p:attrName>ppt_w</p:attrName>
                                        </p:attrNameLst>
                                      </p:cBhvr>
                                      <p:tavLst>
                                        <p:tav tm="0" fmla="#ppt_w*sin(2.5*pi*$)">
                                          <p:val>
                                            <p:fltVal val="0"/>
                                          </p:val>
                                        </p:tav>
                                        <p:tav tm="100000">
                                          <p:val>
                                            <p:fltVal val="1"/>
                                          </p:val>
                                        </p:tav>
                                      </p:tavLst>
                                    </p:anim>
                                    <p:anim calcmode="lin" valueType="num">
                                      <p:cBhvr>
                                        <p:cTn id="52" dur="2000" fill="hold"/>
                                        <p:tgtEl>
                                          <p:spTgt spid="28"/>
                                        </p:tgtEl>
                                        <p:attrNameLst>
                                          <p:attrName>ppt_h</p:attrName>
                                        </p:attrNameLst>
                                      </p:cBhvr>
                                      <p:tavLst>
                                        <p:tav tm="0">
                                          <p:val>
                                            <p:strVal val="#ppt_h"/>
                                          </p:val>
                                        </p:tav>
                                        <p:tav tm="100000">
                                          <p:val>
                                            <p:strVal val="#ppt_h"/>
                                          </p:val>
                                        </p:tav>
                                      </p:tavLst>
                                    </p:anim>
                                  </p:childTnLst>
                                </p:cTn>
                              </p:par>
                            </p:childTnLst>
                          </p:cTn>
                        </p:par>
                        <p:par>
                          <p:cTn id="53" fill="hold">
                            <p:stCondLst>
                              <p:cond delay="9500"/>
                            </p:stCondLst>
                            <p:childTnLst>
                              <p:par>
                                <p:cTn id="54" presetID="2" presetClass="entr" presetSubtype="2" fill="hold" nodeType="afterEffect">
                                  <p:stCondLst>
                                    <p:cond delay="0"/>
                                  </p:stCondLst>
                                  <p:childTnLst>
                                    <p:set>
                                      <p:cBhvr>
                                        <p:cTn id="55" dur="1" fill="hold">
                                          <p:stCondLst>
                                            <p:cond delay="0"/>
                                          </p:stCondLst>
                                        </p:cTn>
                                        <p:tgtEl>
                                          <p:spTgt spid="6"/>
                                        </p:tgtEl>
                                        <p:attrNameLst>
                                          <p:attrName>style.visibility</p:attrName>
                                        </p:attrNameLst>
                                      </p:cBhvr>
                                      <p:to>
                                        <p:strVal val="visible"/>
                                      </p:to>
                                    </p:set>
                                    <p:anim calcmode="lin" valueType="num">
                                      <p:cBhvr additive="base">
                                        <p:cTn id="56" dur="500" fill="hold"/>
                                        <p:tgtEl>
                                          <p:spTgt spid="6"/>
                                        </p:tgtEl>
                                        <p:attrNameLst>
                                          <p:attrName>ppt_x</p:attrName>
                                        </p:attrNameLst>
                                      </p:cBhvr>
                                      <p:tavLst>
                                        <p:tav tm="0">
                                          <p:val>
                                            <p:strVal val="1+#ppt_w/2"/>
                                          </p:val>
                                        </p:tav>
                                        <p:tav tm="100000">
                                          <p:val>
                                            <p:strVal val="#ppt_x"/>
                                          </p:val>
                                        </p:tav>
                                      </p:tavLst>
                                    </p:anim>
                                    <p:anim calcmode="lin" valueType="num">
                                      <p:cBhvr additive="base">
                                        <p:cTn id="57" dur="500" fill="hold"/>
                                        <p:tgtEl>
                                          <p:spTgt spid="6"/>
                                        </p:tgtEl>
                                        <p:attrNameLst>
                                          <p:attrName>ppt_y</p:attrName>
                                        </p:attrNameLst>
                                      </p:cBhvr>
                                      <p:tavLst>
                                        <p:tav tm="0">
                                          <p:val>
                                            <p:strVal val="#ppt_y"/>
                                          </p:val>
                                        </p:tav>
                                        <p:tav tm="100000">
                                          <p:val>
                                            <p:strVal val="#ppt_y"/>
                                          </p:val>
                                        </p:tav>
                                      </p:tavLst>
                                    </p:anim>
                                  </p:childTnLst>
                                </p:cTn>
                              </p:par>
                            </p:childTnLst>
                          </p:cTn>
                        </p:par>
                        <p:par>
                          <p:cTn id="58" fill="hold">
                            <p:stCondLst>
                              <p:cond delay="10000"/>
                            </p:stCondLst>
                            <p:childTnLst>
                              <p:par>
                                <p:cTn id="59" presetID="2" presetClass="entr" presetSubtype="2" fill="hold" nodeType="afterEffect">
                                  <p:stCondLst>
                                    <p:cond delay="0"/>
                                  </p:stCondLst>
                                  <p:childTnLst>
                                    <p:set>
                                      <p:cBhvr>
                                        <p:cTn id="60" dur="1" fill="hold">
                                          <p:stCondLst>
                                            <p:cond delay="0"/>
                                          </p:stCondLst>
                                        </p:cTn>
                                        <p:tgtEl>
                                          <p:spTgt spid="22"/>
                                        </p:tgtEl>
                                        <p:attrNameLst>
                                          <p:attrName>style.visibility</p:attrName>
                                        </p:attrNameLst>
                                      </p:cBhvr>
                                      <p:to>
                                        <p:strVal val="visible"/>
                                      </p:to>
                                    </p:set>
                                    <p:anim calcmode="lin" valueType="num">
                                      <p:cBhvr additive="base">
                                        <p:cTn id="61" dur="500" fill="hold"/>
                                        <p:tgtEl>
                                          <p:spTgt spid="22"/>
                                        </p:tgtEl>
                                        <p:attrNameLst>
                                          <p:attrName>ppt_x</p:attrName>
                                        </p:attrNameLst>
                                      </p:cBhvr>
                                      <p:tavLst>
                                        <p:tav tm="0">
                                          <p:val>
                                            <p:strVal val="1+#ppt_w/2"/>
                                          </p:val>
                                        </p:tav>
                                        <p:tav tm="100000">
                                          <p:val>
                                            <p:strVal val="#ppt_x"/>
                                          </p:val>
                                        </p:tav>
                                      </p:tavLst>
                                    </p:anim>
                                    <p:anim calcmode="lin" valueType="num">
                                      <p:cBhvr additive="base">
                                        <p:cTn id="62" dur="500" fill="hold"/>
                                        <p:tgtEl>
                                          <p:spTgt spid="22"/>
                                        </p:tgtEl>
                                        <p:attrNameLst>
                                          <p:attrName>ppt_y</p:attrName>
                                        </p:attrNameLst>
                                      </p:cBhvr>
                                      <p:tavLst>
                                        <p:tav tm="0">
                                          <p:val>
                                            <p:strVal val="#ppt_y"/>
                                          </p:val>
                                        </p:tav>
                                        <p:tav tm="100000">
                                          <p:val>
                                            <p:strVal val="#ppt_y"/>
                                          </p:val>
                                        </p:tav>
                                      </p:tavLst>
                                    </p:anim>
                                  </p:childTnLst>
                                </p:cTn>
                              </p:par>
                            </p:childTnLst>
                          </p:cTn>
                        </p:par>
                        <p:par>
                          <p:cTn id="63" fill="hold">
                            <p:stCondLst>
                              <p:cond delay="10500"/>
                            </p:stCondLst>
                            <p:childTnLst>
                              <p:par>
                                <p:cTn id="64" presetID="2" presetClass="entr" presetSubtype="2" fill="hold" nodeType="after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500" fill="hold"/>
                                        <p:tgtEl>
                                          <p:spTgt spid="17"/>
                                        </p:tgtEl>
                                        <p:attrNameLst>
                                          <p:attrName>ppt_x</p:attrName>
                                        </p:attrNameLst>
                                      </p:cBhvr>
                                      <p:tavLst>
                                        <p:tav tm="0">
                                          <p:val>
                                            <p:strVal val="1+#ppt_w/2"/>
                                          </p:val>
                                        </p:tav>
                                        <p:tav tm="100000">
                                          <p:val>
                                            <p:strVal val="#ppt_x"/>
                                          </p:val>
                                        </p:tav>
                                      </p:tavLst>
                                    </p:anim>
                                    <p:anim calcmode="lin" valueType="num">
                                      <p:cBhvr additive="base">
                                        <p:cTn id="67" dur="500" fill="hold"/>
                                        <p:tgtEl>
                                          <p:spTgt spid="17"/>
                                        </p:tgtEl>
                                        <p:attrNameLst>
                                          <p:attrName>ppt_y</p:attrName>
                                        </p:attrNameLst>
                                      </p:cBhvr>
                                      <p:tavLst>
                                        <p:tav tm="0">
                                          <p:val>
                                            <p:strVal val="#ppt_y"/>
                                          </p:val>
                                        </p:tav>
                                        <p:tav tm="100000">
                                          <p:val>
                                            <p:strVal val="#ppt_y"/>
                                          </p:val>
                                        </p:tav>
                                      </p:tavLst>
                                    </p:anim>
                                  </p:childTnLst>
                                </p:cTn>
                              </p:par>
                            </p:childTnLst>
                          </p:cTn>
                        </p:par>
                        <p:par>
                          <p:cTn id="68" fill="hold">
                            <p:stCondLst>
                              <p:cond delay="11000"/>
                            </p:stCondLst>
                            <p:childTnLst>
                              <p:par>
                                <p:cTn id="69" presetID="2" presetClass="entr" presetSubtype="2" fill="hold" nodeType="afterEffect">
                                  <p:stCondLst>
                                    <p:cond delay="0"/>
                                  </p:stCondLst>
                                  <p:childTnLst>
                                    <p:set>
                                      <p:cBhvr>
                                        <p:cTn id="70" dur="1" fill="hold">
                                          <p:stCondLst>
                                            <p:cond delay="0"/>
                                          </p:stCondLst>
                                        </p:cTn>
                                        <p:tgtEl>
                                          <p:spTgt spid="12"/>
                                        </p:tgtEl>
                                        <p:attrNameLst>
                                          <p:attrName>style.visibility</p:attrName>
                                        </p:attrNameLst>
                                      </p:cBhvr>
                                      <p:to>
                                        <p:strVal val="visible"/>
                                      </p:to>
                                    </p:set>
                                    <p:anim calcmode="lin" valueType="num">
                                      <p:cBhvr additive="base">
                                        <p:cTn id="71" dur="500" fill="hold"/>
                                        <p:tgtEl>
                                          <p:spTgt spid="12"/>
                                        </p:tgtEl>
                                        <p:attrNameLst>
                                          <p:attrName>ppt_x</p:attrName>
                                        </p:attrNameLst>
                                      </p:cBhvr>
                                      <p:tavLst>
                                        <p:tav tm="0">
                                          <p:val>
                                            <p:strVal val="1+#ppt_w/2"/>
                                          </p:val>
                                        </p:tav>
                                        <p:tav tm="100000">
                                          <p:val>
                                            <p:strVal val="#ppt_x"/>
                                          </p:val>
                                        </p:tav>
                                      </p:tavLst>
                                    </p:anim>
                                    <p:anim calcmode="lin" valueType="num">
                                      <p:cBhvr additive="base">
                                        <p:cTn id="72" dur="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Graphic spid="5" grpId="0">
        <p:bldSub>
          <a:bldChart bld="category"/>
        </p:bldSub>
      </p:bldGraphic>
      <p:bldP spid="28"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6858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TextBox 5"/>
          <p:cNvSpPr txBox="1"/>
          <p:nvPr/>
        </p:nvSpPr>
        <p:spPr>
          <a:xfrm>
            <a:off x="5553833" y="1859340"/>
            <a:ext cx="1151768" cy="1569660"/>
          </a:xfrm>
          <a:prstGeom prst="rect">
            <a:avLst/>
          </a:prstGeom>
          <a:noFill/>
        </p:spPr>
        <p:txBody>
          <a:bodyPr wrap="square" rtlCol="0">
            <a:spAutoFit/>
          </a:bodyPr>
          <a:lstStyle/>
          <a:p>
            <a:pPr algn="ctr"/>
            <a:r>
              <a:rPr lang="id-ID" sz="9600" dirty="0">
                <a:solidFill>
                  <a:schemeClr val="bg1"/>
                </a:solidFill>
                <a:latin typeface="Sosa" pitchFamily="2" charset="0"/>
              </a:rPr>
              <a:t>F</a:t>
            </a:r>
            <a:endParaRPr lang="id-ID" sz="9600" dirty="0">
              <a:solidFill>
                <a:schemeClr val="bg1"/>
              </a:solidFill>
              <a:latin typeface="FontAwesome" pitchFamily="2" charset="0"/>
            </a:endParaRPr>
          </a:p>
        </p:txBody>
      </p:sp>
      <p:sp>
        <p:nvSpPr>
          <p:cNvPr id="7" name="Content Placeholder 2"/>
          <p:cNvSpPr txBox="1">
            <a:spLocks/>
          </p:cNvSpPr>
          <p:nvPr/>
        </p:nvSpPr>
        <p:spPr>
          <a:xfrm>
            <a:off x="2977107" y="3429000"/>
            <a:ext cx="6237784"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3200" b="1" dirty="0">
                <a:solidFill>
                  <a:schemeClr val="bg1"/>
                </a:solidFill>
                <a:ea typeface="Roboto" panose="02000000000000000000" pitchFamily="2" charset="0"/>
              </a:rPr>
              <a:t>INFOGRAPHIC </a:t>
            </a:r>
            <a:endParaRPr lang="id-ID" sz="3200" b="1" dirty="0" smtClean="0">
              <a:solidFill>
                <a:schemeClr val="bg1"/>
              </a:solidFill>
              <a:ea typeface="Roboto" panose="02000000000000000000" pitchFamily="2" charset="0"/>
            </a:endParaRPr>
          </a:p>
          <a:p>
            <a:pPr marL="0" indent="0" algn="ctr">
              <a:buNone/>
            </a:pPr>
            <a:r>
              <a:rPr lang="en-US" sz="1400" dirty="0" err="1" smtClean="0">
                <a:solidFill>
                  <a:schemeClr val="bg1">
                    <a:lumMod val="95000"/>
                  </a:schemeClr>
                </a:solidFill>
                <a:ea typeface="Roboto" panose="02000000000000000000" pitchFamily="2" charset="0"/>
              </a:rPr>
              <a:t>Lorem</a:t>
            </a:r>
            <a:r>
              <a:rPr lang="en-US" sz="1400" dirty="0" smtClean="0">
                <a:solidFill>
                  <a:schemeClr val="bg1">
                    <a:lumMod val="95000"/>
                  </a:schemeClr>
                </a:solidFill>
                <a:ea typeface="Roboto" panose="02000000000000000000" pitchFamily="2" charset="0"/>
              </a:rPr>
              <a:t> </a:t>
            </a:r>
            <a:r>
              <a:rPr lang="en-US" sz="1400" dirty="0">
                <a:solidFill>
                  <a:schemeClr val="bg1">
                    <a:lumMod val="95000"/>
                  </a:schemeClr>
                </a:solidFill>
                <a:ea typeface="Roboto" panose="02000000000000000000" pitchFamily="2" charset="0"/>
              </a:rPr>
              <a:t>ipsum dolor sit amet, consectetur adipiscing elit. Fusce suscipit neque non </a:t>
            </a:r>
            <a:r>
              <a:rPr lang="en-US" sz="1400" dirty="0" err="1">
                <a:solidFill>
                  <a:schemeClr val="bg1">
                    <a:lumMod val="95000"/>
                  </a:schemeClr>
                </a:solidFill>
                <a:ea typeface="Roboto" panose="02000000000000000000" pitchFamily="2" charset="0"/>
              </a:rPr>
              <a:t>libero</a:t>
            </a:r>
            <a:r>
              <a:rPr lang="en-US" sz="1400" dirty="0">
                <a:solidFill>
                  <a:schemeClr val="bg1">
                    <a:lumMod val="95000"/>
                  </a:schemeClr>
                </a:solidFill>
                <a:ea typeface="Roboto" panose="02000000000000000000" pitchFamily="2" charset="0"/>
              </a:rPr>
              <a:t> </a:t>
            </a:r>
            <a:r>
              <a:rPr lang="en-US" sz="1400" dirty="0" err="1" smtClean="0">
                <a:solidFill>
                  <a:schemeClr val="bg1">
                    <a:lumMod val="95000"/>
                  </a:schemeClr>
                </a:solidFill>
                <a:ea typeface="Roboto" panose="02000000000000000000" pitchFamily="2" charset="0"/>
              </a:rPr>
              <a:t>aliquam</a:t>
            </a:r>
            <a:endParaRPr lang="en-US" sz="1400" dirty="0">
              <a:solidFill>
                <a:schemeClr val="bg1">
                  <a:lumMod val="95000"/>
                </a:schemeClr>
              </a:solidFill>
              <a:ea typeface="Roboto" panose="02000000000000000000" pitchFamily="2" charset="0"/>
            </a:endParaRPr>
          </a:p>
        </p:txBody>
      </p:sp>
      <p:grpSp>
        <p:nvGrpSpPr>
          <p:cNvPr id="13" name="Group 12"/>
          <p:cNvGrpSpPr/>
          <p:nvPr/>
        </p:nvGrpSpPr>
        <p:grpSpPr>
          <a:xfrm>
            <a:off x="5997524" y="4571522"/>
            <a:ext cx="216000" cy="2295454"/>
            <a:chOff x="5997524" y="4571522"/>
            <a:chExt cx="216000" cy="2295454"/>
          </a:xfrm>
        </p:grpSpPr>
        <p:cxnSp>
          <p:nvCxnSpPr>
            <p:cNvPr id="8" name="Straight Connector 7"/>
            <p:cNvCxnSpPr/>
            <p:nvPr/>
          </p:nvCxnSpPr>
          <p:spPr>
            <a:xfrm>
              <a:off x="6097936" y="4706976"/>
              <a:ext cx="0" cy="2160000"/>
            </a:xfrm>
            <a:prstGeom prst="line">
              <a:avLst/>
            </a:prstGeom>
            <a:ln w="25400" cmpd="sng">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5997524" y="4571522"/>
              <a:ext cx="216000" cy="212400"/>
              <a:chOff x="9702774" y="956603"/>
              <a:chExt cx="216000" cy="212400"/>
            </a:xfrm>
          </p:grpSpPr>
          <p:sp>
            <p:nvSpPr>
              <p:cNvPr id="10" name="Oval 9"/>
              <p:cNvSpPr/>
              <p:nvPr/>
            </p:nvSpPr>
            <p:spPr>
              <a:xfrm>
                <a:off x="9702774" y="956603"/>
                <a:ext cx="216000" cy="2124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Oval 8"/>
              <p:cNvSpPr/>
              <p:nvPr/>
            </p:nvSpPr>
            <p:spPr>
              <a:xfrm>
                <a:off x="9738774" y="992603"/>
                <a:ext cx="144000" cy="1440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spTree>
    <p:extLst>
      <p:ext uri="{BB962C8B-B14F-4D97-AF65-F5344CB8AC3E}">
        <p14:creationId xmlns:p14="http://schemas.microsoft.com/office/powerpoint/2010/main" val="400129592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500" fill="hold"/>
                                        <p:tgtEl>
                                          <p:spTgt spid="6"/>
                                        </p:tgtEl>
                                        <p:attrNameLst>
                                          <p:attrName>ppt_w</p:attrName>
                                        </p:attrNameLst>
                                      </p:cBhvr>
                                      <p:tavLst>
                                        <p:tav tm="0">
                                          <p:val>
                                            <p:fltVal val="0"/>
                                          </p:val>
                                        </p:tav>
                                        <p:tav tm="100000">
                                          <p:val>
                                            <p:strVal val="#ppt_w"/>
                                          </p:val>
                                        </p:tav>
                                      </p:tavLst>
                                    </p:anim>
                                    <p:anim calcmode="lin" valueType="num">
                                      <p:cBhvr>
                                        <p:cTn id="8" dur="1500" fill="hold"/>
                                        <p:tgtEl>
                                          <p:spTgt spid="6"/>
                                        </p:tgtEl>
                                        <p:attrNameLst>
                                          <p:attrName>ppt_h</p:attrName>
                                        </p:attrNameLst>
                                      </p:cBhvr>
                                      <p:tavLst>
                                        <p:tav tm="0">
                                          <p:val>
                                            <p:fltVal val="0"/>
                                          </p:val>
                                        </p:tav>
                                        <p:tav tm="100000">
                                          <p:val>
                                            <p:strVal val="#ppt_h"/>
                                          </p:val>
                                        </p:tav>
                                      </p:tavLst>
                                    </p:anim>
                                    <p:animEffect transition="in" filter="fade">
                                      <p:cBhvr>
                                        <p:cTn id="9" dur="1500"/>
                                        <p:tgtEl>
                                          <p:spTgt spid="6"/>
                                        </p:tgtEl>
                                      </p:cBhvr>
                                    </p:animEffect>
                                  </p:childTnLst>
                                </p:cTn>
                              </p:par>
                            </p:childTnLst>
                          </p:cTn>
                        </p:par>
                        <p:par>
                          <p:cTn id="10" fill="hold">
                            <p:stCondLst>
                              <p:cond delay="1500"/>
                            </p:stCondLst>
                            <p:childTnLst>
                              <p:par>
                                <p:cTn id="11" presetID="16" presetClass="entr" presetSubtype="37" fill="hold" grpId="0" nodeType="after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barn(outVertical)">
                                      <p:cBhvr>
                                        <p:cTn id="13" dur="1000"/>
                                        <p:tgtEl>
                                          <p:spTgt spid="7"/>
                                        </p:tgtEl>
                                      </p:cBhvr>
                                    </p:animEffect>
                                  </p:childTnLst>
                                </p:cTn>
                              </p:par>
                            </p:childTnLst>
                          </p:cTn>
                        </p:par>
                        <p:par>
                          <p:cTn id="14" fill="hold">
                            <p:stCondLst>
                              <p:cond delay="2500"/>
                            </p:stCondLst>
                            <p:childTnLst>
                              <p:par>
                                <p:cTn id="15" presetID="22" presetClass="entr" presetSubtype="1" fill="hold" nodeType="after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60</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Mountain Infographic</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804993" y="2681335"/>
            <a:ext cx="6348759" cy="1980000"/>
            <a:chOff x="601797" y="3450594"/>
            <a:chExt cx="6348759" cy="1581368"/>
          </a:xfrm>
        </p:grpSpPr>
        <p:sp>
          <p:nvSpPr>
            <p:cNvPr id="6" name="Isosceles Triangle 26"/>
            <p:cNvSpPr/>
            <p:nvPr/>
          </p:nvSpPr>
          <p:spPr>
            <a:xfrm>
              <a:off x="601797" y="3734606"/>
              <a:ext cx="2613015" cy="1297355"/>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lumMod val="65000"/>
                  </a:schemeClr>
                </a:solidFill>
              </a:endParaRPr>
            </a:p>
          </p:txBody>
        </p:sp>
        <p:sp>
          <p:nvSpPr>
            <p:cNvPr id="7" name="Isosceles Triangle 26"/>
            <p:cNvSpPr/>
            <p:nvPr/>
          </p:nvSpPr>
          <p:spPr>
            <a:xfrm>
              <a:off x="1348946" y="3450594"/>
              <a:ext cx="2613015" cy="1581367"/>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2">
                <a:alpha val="80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sz="2000" dirty="0">
                <a:solidFill>
                  <a:schemeClr val="bg1">
                    <a:lumMod val="65000"/>
                  </a:schemeClr>
                </a:solidFill>
              </a:endParaRPr>
            </a:p>
          </p:txBody>
        </p:sp>
        <p:sp>
          <p:nvSpPr>
            <p:cNvPr id="8" name="Isosceles Triangle 26"/>
            <p:cNvSpPr/>
            <p:nvPr/>
          </p:nvSpPr>
          <p:spPr>
            <a:xfrm>
              <a:off x="2096094" y="3822538"/>
              <a:ext cx="2613015" cy="1209424"/>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3">
                <a:alpha val="8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000" dirty="0">
                <a:solidFill>
                  <a:schemeClr val="bg1">
                    <a:lumMod val="65000"/>
                  </a:schemeClr>
                </a:solidFill>
              </a:endParaRPr>
            </a:p>
          </p:txBody>
        </p:sp>
        <p:sp>
          <p:nvSpPr>
            <p:cNvPr id="9" name="Isosceles Triangle 26"/>
            <p:cNvSpPr/>
            <p:nvPr/>
          </p:nvSpPr>
          <p:spPr>
            <a:xfrm>
              <a:off x="2843243" y="4415807"/>
              <a:ext cx="2613015" cy="616154"/>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4">
                <a:alpha val="80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US" sz="2000" dirty="0">
                <a:solidFill>
                  <a:schemeClr val="bg1">
                    <a:lumMod val="65000"/>
                  </a:schemeClr>
                </a:solidFill>
              </a:endParaRPr>
            </a:p>
          </p:txBody>
        </p:sp>
        <p:sp>
          <p:nvSpPr>
            <p:cNvPr id="10" name="Isosceles Triangle 26"/>
            <p:cNvSpPr/>
            <p:nvPr/>
          </p:nvSpPr>
          <p:spPr>
            <a:xfrm>
              <a:off x="3590391" y="4241277"/>
              <a:ext cx="2613015" cy="790685"/>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5">
                <a:alpha val="80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2000" dirty="0">
                <a:solidFill>
                  <a:schemeClr val="bg1">
                    <a:lumMod val="65000"/>
                  </a:schemeClr>
                </a:solidFill>
              </a:endParaRPr>
            </a:p>
          </p:txBody>
        </p:sp>
        <p:sp>
          <p:nvSpPr>
            <p:cNvPr id="11" name="Isosceles Triangle 26"/>
            <p:cNvSpPr/>
            <p:nvPr/>
          </p:nvSpPr>
          <p:spPr>
            <a:xfrm>
              <a:off x="4337541" y="4119173"/>
              <a:ext cx="2613015" cy="912789"/>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6">
                <a:alpha val="80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sz="2000" dirty="0">
                <a:solidFill>
                  <a:schemeClr val="bg1">
                    <a:lumMod val="65000"/>
                  </a:schemeClr>
                </a:solidFill>
              </a:endParaRPr>
            </a:p>
          </p:txBody>
        </p:sp>
      </p:grpSp>
      <p:grpSp>
        <p:nvGrpSpPr>
          <p:cNvPr id="12" name="Group 11"/>
          <p:cNvGrpSpPr/>
          <p:nvPr/>
        </p:nvGrpSpPr>
        <p:grpSpPr>
          <a:xfrm>
            <a:off x="1930196" y="2289952"/>
            <a:ext cx="362599" cy="523721"/>
            <a:chOff x="806323" y="2176759"/>
            <a:chExt cx="321302" cy="464074"/>
          </a:xfrm>
        </p:grpSpPr>
        <p:sp>
          <p:nvSpPr>
            <p:cNvPr id="13" name="Freeform 7"/>
            <p:cNvSpPr>
              <a:spLocks noEditPoints="1"/>
            </p:cNvSpPr>
            <p:nvPr/>
          </p:nvSpPr>
          <p:spPr bwMode="auto">
            <a:xfrm>
              <a:off x="829066" y="2176759"/>
              <a:ext cx="272155" cy="464074"/>
            </a:xfrm>
            <a:custGeom>
              <a:avLst/>
              <a:gdLst>
                <a:gd name="T0" fmla="*/ 53 w 106"/>
                <a:gd name="T1" fmla="*/ 0 h 181"/>
                <a:gd name="T2" fmla="*/ 0 w 106"/>
                <a:gd name="T3" fmla="*/ 53 h 181"/>
                <a:gd name="T4" fmla="*/ 53 w 106"/>
                <a:gd name="T5" fmla="*/ 181 h 181"/>
                <a:gd name="T6" fmla="*/ 106 w 106"/>
                <a:gd name="T7" fmla="*/ 53 h 181"/>
                <a:gd name="T8" fmla="*/ 53 w 106"/>
                <a:gd name="T9" fmla="*/ 0 h 181"/>
                <a:gd name="T10" fmla="*/ 53 w 106"/>
                <a:gd name="T11" fmla="*/ 90 h 181"/>
                <a:gd name="T12" fmla="*/ 15 w 106"/>
                <a:gd name="T13" fmla="*/ 52 h 181"/>
                <a:gd name="T14" fmla="*/ 53 w 106"/>
                <a:gd name="T15" fmla="*/ 13 h 181"/>
                <a:gd name="T16" fmla="*/ 92 w 106"/>
                <a:gd name="T17" fmla="*/ 52 h 181"/>
                <a:gd name="T18" fmla="*/ 53 w 106"/>
                <a:gd name="T19" fmla="*/ 9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81">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600" b="1" dirty="0">
                <a:solidFill>
                  <a:schemeClr val="tx1">
                    <a:lumMod val="65000"/>
                    <a:lumOff val="35000"/>
                  </a:schemeClr>
                </a:solidFill>
                <a:ea typeface="Roboto" panose="02000000000000000000" pitchFamily="2" charset="0"/>
              </a:endParaRPr>
            </a:p>
          </p:txBody>
        </p:sp>
        <p:sp>
          <p:nvSpPr>
            <p:cNvPr id="14" name="TextBox 13"/>
            <p:cNvSpPr txBox="1"/>
            <p:nvPr/>
          </p:nvSpPr>
          <p:spPr>
            <a:xfrm>
              <a:off x="806323" y="2216099"/>
              <a:ext cx="321302" cy="190907"/>
            </a:xfrm>
            <a:prstGeom prst="rect">
              <a:avLst/>
            </a:prstGeom>
            <a:noFill/>
          </p:spPr>
          <p:txBody>
            <a:bodyPr wrap="none" rtlCol="0">
              <a:spAutoFit/>
            </a:bodyPr>
            <a:lstStyle/>
            <a:p>
              <a:pPr algn="ctr"/>
              <a:r>
                <a:rPr lang="en-US" sz="800" b="1" dirty="0" smtClean="0">
                  <a:solidFill>
                    <a:schemeClr val="tx1">
                      <a:lumMod val="65000"/>
                      <a:lumOff val="35000"/>
                    </a:schemeClr>
                  </a:solidFill>
                  <a:ea typeface="Roboto" panose="02000000000000000000" pitchFamily="2" charset="0"/>
                </a:rPr>
                <a:t>39%</a:t>
              </a:r>
              <a:endParaRPr lang="en-US" sz="800" b="1" dirty="0">
                <a:solidFill>
                  <a:schemeClr val="tx1">
                    <a:lumMod val="65000"/>
                    <a:lumOff val="35000"/>
                  </a:schemeClr>
                </a:solidFill>
                <a:ea typeface="Roboto" panose="02000000000000000000" pitchFamily="2" charset="0"/>
              </a:endParaRPr>
            </a:p>
          </p:txBody>
        </p:sp>
      </p:grpSp>
      <p:grpSp>
        <p:nvGrpSpPr>
          <p:cNvPr id="15" name="Group 14"/>
          <p:cNvGrpSpPr/>
          <p:nvPr/>
        </p:nvGrpSpPr>
        <p:grpSpPr>
          <a:xfrm>
            <a:off x="2676550" y="2079378"/>
            <a:ext cx="362599" cy="523721"/>
            <a:chOff x="806323" y="2176759"/>
            <a:chExt cx="321302" cy="464074"/>
          </a:xfrm>
        </p:grpSpPr>
        <p:sp>
          <p:nvSpPr>
            <p:cNvPr id="16" name="Freeform 7"/>
            <p:cNvSpPr>
              <a:spLocks noEditPoints="1"/>
            </p:cNvSpPr>
            <p:nvPr/>
          </p:nvSpPr>
          <p:spPr bwMode="auto">
            <a:xfrm>
              <a:off x="829066" y="2176759"/>
              <a:ext cx="272155" cy="464074"/>
            </a:xfrm>
            <a:custGeom>
              <a:avLst/>
              <a:gdLst>
                <a:gd name="T0" fmla="*/ 53 w 106"/>
                <a:gd name="T1" fmla="*/ 0 h 181"/>
                <a:gd name="T2" fmla="*/ 0 w 106"/>
                <a:gd name="T3" fmla="*/ 53 h 181"/>
                <a:gd name="T4" fmla="*/ 53 w 106"/>
                <a:gd name="T5" fmla="*/ 181 h 181"/>
                <a:gd name="T6" fmla="*/ 106 w 106"/>
                <a:gd name="T7" fmla="*/ 53 h 181"/>
                <a:gd name="T8" fmla="*/ 53 w 106"/>
                <a:gd name="T9" fmla="*/ 0 h 181"/>
                <a:gd name="T10" fmla="*/ 53 w 106"/>
                <a:gd name="T11" fmla="*/ 90 h 181"/>
                <a:gd name="T12" fmla="*/ 15 w 106"/>
                <a:gd name="T13" fmla="*/ 52 h 181"/>
                <a:gd name="T14" fmla="*/ 53 w 106"/>
                <a:gd name="T15" fmla="*/ 13 h 181"/>
                <a:gd name="T16" fmla="*/ 92 w 106"/>
                <a:gd name="T17" fmla="*/ 52 h 181"/>
                <a:gd name="T18" fmla="*/ 53 w 106"/>
                <a:gd name="T19" fmla="*/ 9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81">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1600" b="1" dirty="0">
                <a:solidFill>
                  <a:schemeClr val="tx1">
                    <a:lumMod val="65000"/>
                    <a:lumOff val="35000"/>
                  </a:schemeClr>
                </a:solidFill>
                <a:ea typeface="Roboto" panose="02000000000000000000" pitchFamily="2" charset="0"/>
              </a:endParaRPr>
            </a:p>
          </p:txBody>
        </p:sp>
        <p:sp>
          <p:nvSpPr>
            <p:cNvPr id="17" name="TextBox 16"/>
            <p:cNvSpPr txBox="1"/>
            <p:nvPr/>
          </p:nvSpPr>
          <p:spPr>
            <a:xfrm>
              <a:off x="806323" y="2216099"/>
              <a:ext cx="321302" cy="190907"/>
            </a:xfrm>
            <a:prstGeom prst="rect">
              <a:avLst/>
            </a:prstGeom>
            <a:noFill/>
          </p:spPr>
          <p:txBody>
            <a:bodyPr wrap="none" rtlCol="0">
              <a:spAutoFit/>
            </a:bodyPr>
            <a:lstStyle/>
            <a:p>
              <a:pPr algn="ctr"/>
              <a:r>
                <a:rPr lang="en-US" sz="800" b="1" dirty="0" smtClean="0">
                  <a:solidFill>
                    <a:schemeClr val="tx1">
                      <a:lumMod val="65000"/>
                      <a:lumOff val="35000"/>
                    </a:schemeClr>
                  </a:solidFill>
                  <a:ea typeface="Roboto" panose="02000000000000000000" pitchFamily="2" charset="0"/>
                </a:rPr>
                <a:t>39%</a:t>
              </a:r>
              <a:endParaRPr lang="en-US" sz="800" b="1" dirty="0">
                <a:solidFill>
                  <a:schemeClr val="tx1">
                    <a:lumMod val="65000"/>
                    <a:lumOff val="35000"/>
                  </a:schemeClr>
                </a:solidFill>
                <a:ea typeface="Roboto" panose="02000000000000000000" pitchFamily="2" charset="0"/>
              </a:endParaRPr>
            </a:p>
          </p:txBody>
        </p:sp>
      </p:grpSp>
      <p:grpSp>
        <p:nvGrpSpPr>
          <p:cNvPr id="18" name="Group 17"/>
          <p:cNvGrpSpPr/>
          <p:nvPr/>
        </p:nvGrpSpPr>
        <p:grpSpPr>
          <a:xfrm>
            <a:off x="3446589" y="2474671"/>
            <a:ext cx="362599" cy="523721"/>
            <a:chOff x="806323" y="2176759"/>
            <a:chExt cx="321302" cy="464074"/>
          </a:xfrm>
        </p:grpSpPr>
        <p:sp>
          <p:nvSpPr>
            <p:cNvPr id="19" name="Freeform 7"/>
            <p:cNvSpPr>
              <a:spLocks noEditPoints="1"/>
            </p:cNvSpPr>
            <p:nvPr/>
          </p:nvSpPr>
          <p:spPr bwMode="auto">
            <a:xfrm>
              <a:off x="829066" y="2176759"/>
              <a:ext cx="272155" cy="464074"/>
            </a:xfrm>
            <a:custGeom>
              <a:avLst/>
              <a:gdLst>
                <a:gd name="T0" fmla="*/ 53 w 106"/>
                <a:gd name="T1" fmla="*/ 0 h 181"/>
                <a:gd name="T2" fmla="*/ 0 w 106"/>
                <a:gd name="T3" fmla="*/ 53 h 181"/>
                <a:gd name="T4" fmla="*/ 53 w 106"/>
                <a:gd name="T5" fmla="*/ 181 h 181"/>
                <a:gd name="T6" fmla="*/ 106 w 106"/>
                <a:gd name="T7" fmla="*/ 53 h 181"/>
                <a:gd name="T8" fmla="*/ 53 w 106"/>
                <a:gd name="T9" fmla="*/ 0 h 181"/>
                <a:gd name="T10" fmla="*/ 53 w 106"/>
                <a:gd name="T11" fmla="*/ 90 h 181"/>
                <a:gd name="T12" fmla="*/ 15 w 106"/>
                <a:gd name="T13" fmla="*/ 52 h 181"/>
                <a:gd name="T14" fmla="*/ 53 w 106"/>
                <a:gd name="T15" fmla="*/ 13 h 181"/>
                <a:gd name="T16" fmla="*/ 92 w 106"/>
                <a:gd name="T17" fmla="*/ 52 h 181"/>
                <a:gd name="T18" fmla="*/ 53 w 106"/>
                <a:gd name="T19" fmla="*/ 9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81">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1600" b="1" dirty="0">
                <a:solidFill>
                  <a:schemeClr val="tx1">
                    <a:lumMod val="65000"/>
                    <a:lumOff val="35000"/>
                  </a:schemeClr>
                </a:solidFill>
                <a:ea typeface="Roboto" panose="02000000000000000000" pitchFamily="2" charset="0"/>
              </a:endParaRPr>
            </a:p>
          </p:txBody>
        </p:sp>
        <p:sp>
          <p:nvSpPr>
            <p:cNvPr id="20" name="TextBox 19"/>
            <p:cNvSpPr txBox="1"/>
            <p:nvPr/>
          </p:nvSpPr>
          <p:spPr>
            <a:xfrm>
              <a:off x="806323" y="2216099"/>
              <a:ext cx="321302" cy="190907"/>
            </a:xfrm>
            <a:prstGeom prst="rect">
              <a:avLst/>
            </a:prstGeom>
            <a:noFill/>
          </p:spPr>
          <p:txBody>
            <a:bodyPr wrap="none" rtlCol="0">
              <a:spAutoFit/>
            </a:bodyPr>
            <a:lstStyle/>
            <a:p>
              <a:pPr algn="ctr"/>
              <a:r>
                <a:rPr lang="en-US" sz="800" b="1" dirty="0" smtClean="0">
                  <a:solidFill>
                    <a:schemeClr val="tx1">
                      <a:lumMod val="65000"/>
                      <a:lumOff val="35000"/>
                    </a:schemeClr>
                  </a:solidFill>
                  <a:ea typeface="Roboto" panose="02000000000000000000" pitchFamily="2" charset="0"/>
                </a:rPr>
                <a:t>39%</a:t>
              </a:r>
              <a:endParaRPr lang="en-US" sz="800" b="1" dirty="0">
                <a:solidFill>
                  <a:schemeClr val="tx1">
                    <a:lumMod val="65000"/>
                    <a:lumOff val="35000"/>
                  </a:schemeClr>
                </a:solidFill>
                <a:ea typeface="Roboto" panose="02000000000000000000" pitchFamily="2" charset="0"/>
              </a:endParaRPr>
            </a:p>
          </p:txBody>
        </p:sp>
      </p:grpSp>
      <p:grpSp>
        <p:nvGrpSpPr>
          <p:cNvPr id="21" name="Group 20"/>
          <p:cNvGrpSpPr/>
          <p:nvPr/>
        </p:nvGrpSpPr>
        <p:grpSpPr>
          <a:xfrm>
            <a:off x="4215479" y="3062417"/>
            <a:ext cx="362599" cy="523721"/>
            <a:chOff x="806323" y="2176759"/>
            <a:chExt cx="321302" cy="464074"/>
          </a:xfrm>
        </p:grpSpPr>
        <p:sp>
          <p:nvSpPr>
            <p:cNvPr id="22" name="Freeform 7"/>
            <p:cNvSpPr>
              <a:spLocks noEditPoints="1"/>
            </p:cNvSpPr>
            <p:nvPr/>
          </p:nvSpPr>
          <p:spPr bwMode="auto">
            <a:xfrm>
              <a:off x="829066" y="2176759"/>
              <a:ext cx="272155" cy="464074"/>
            </a:xfrm>
            <a:custGeom>
              <a:avLst/>
              <a:gdLst>
                <a:gd name="T0" fmla="*/ 53 w 106"/>
                <a:gd name="T1" fmla="*/ 0 h 181"/>
                <a:gd name="T2" fmla="*/ 0 w 106"/>
                <a:gd name="T3" fmla="*/ 53 h 181"/>
                <a:gd name="T4" fmla="*/ 53 w 106"/>
                <a:gd name="T5" fmla="*/ 181 h 181"/>
                <a:gd name="T6" fmla="*/ 106 w 106"/>
                <a:gd name="T7" fmla="*/ 53 h 181"/>
                <a:gd name="T8" fmla="*/ 53 w 106"/>
                <a:gd name="T9" fmla="*/ 0 h 181"/>
                <a:gd name="T10" fmla="*/ 53 w 106"/>
                <a:gd name="T11" fmla="*/ 90 h 181"/>
                <a:gd name="T12" fmla="*/ 15 w 106"/>
                <a:gd name="T13" fmla="*/ 52 h 181"/>
                <a:gd name="T14" fmla="*/ 53 w 106"/>
                <a:gd name="T15" fmla="*/ 13 h 181"/>
                <a:gd name="T16" fmla="*/ 92 w 106"/>
                <a:gd name="T17" fmla="*/ 52 h 181"/>
                <a:gd name="T18" fmla="*/ 53 w 106"/>
                <a:gd name="T19" fmla="*/ 9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81">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sz="1600" b="1" dirty="0">
                <a:solidFill>
                  <a:schemeClr val="tx1">
                    <a:lumMod val="65000"/>
                    <a:lumOff val="35000"/>
                  </a:schemeClr>
                </a:solidFill>
                <a:ea typeface="Roboto" panose="02000000000000000000" pitchFamily="2" charset="0"/>
              </a:endParaRPr>
            </a:p>
          </p:txBody>
        </p:sp>
        <p:sp>
          <p:nvSpPr>
            <p:cNvPr id="23" name="TextBox 22"/>
            <p:cNvSpPr txBox="1"/>
            <p:nvPr/>
          </p:nvSpPr>
          <p:spPr>
            <a:xfrm>
              <a:off x="806323" y="2216099"/>
              <a:ext cx="321302" cy="190907"/>
            </a:xfrm>
            <a:prstGeom prst="rect">
              <a:avLst/>
            </a:prstGeom>
            <a:noFill/>
          </p:spPr>
          <p:txBody>
            <a:bodyPr wrap="none" rtlCol="0">
              <a:spAutoFit/>
            </a:bodyPr>
            <a:lstStyle/>
            <a:p>
              <a:pPr algn="ctr"/>
              <a:r>
                <a:rPr lang="en-US" sz="800" b="1" dirty="0" smtClean="0">
                  <a:solidFill>
                    <a:schemeClr val="tx1">
                      <a:lumMod val="65000"/>
                      <a:lumOff val="35000"/>
                    </a:schemeClr>
                  </a:solidFill>
                  <a:ea typeface="Roboto" panose="02000000000000000000" pitchFamily="2" charset="0"/>
                </a:rPr>
                <a:t>39%</a:t>
              </a:r>
              <a:endParaRPr lang="en-US" sz="800" b="1" dirty="0">
                <a:solidFill>
                  <a:schemeClr val="tx1">
                    <a:lumMod val="65000"/>
                    <a:lumOff val="35000"/>
                  </a:schemeClr>
                </a:solidFill>
                <a:ea typeface="Roboto" panose="02000000000000000000" pitchFamily="2" charset="0"/>
              </a:endParaRPr>
            </a:p>
          </p:txBody>
        </p:sp>
      </p:grpSp>
      <p:grpSp>
        <p:nvGrpSpPr>
          <p:cNvPr id="24" name="Group 23"/>
          <p:cNvGrpSpPr/>
          <p:nvPr/>
        </p:nvGrpSpPr>
        <p:grpSpPr>
          <a:xfrm>
            <a:off x="4922961" y="2931559"/>
            <a:ext cx="362599" cy="523721"/>
            <a:chOff x="806323" y="2176759"/>
            <a:chExt cx="321302" cy="464074"/>
          </a:xfrm>
        </p:grpSpPr>
        <p:sp>
          <p:nvSpPr>
            <p:cNvPr id="25" name="Freeform 7"/>
            <p:cNvSpPr>
              <a:spLocks noEditPoints="1"/>
            </p:cNvSpPr>
            <p:nvPr/>
          </p:nvSpPr>
          <p:spPr bwMode="auto">
            <a:xfrm>
              <a:off x="829066" y="2176759"/>
              <a:ext cx="272155" cy="464074"/>
            </a:xfrm>
            <a:custGeom>
              <a:avLst/>
              <a:gdLst>
                <a:gd name="T0" fmla="*/ 53 w 106"/>
                <a:gd name="T1" fmla="*/ 0 h 181"/>
                <a:gd name="T2" fmla="*/ 0 w 106"/>
                <a:gd name="T3" fmla="*/ 53 h 181"/>
                <a:gd name="T4" fmla="*/ 53 w 106"/>
                <a:gd name="T5" fmla="*/ 181 h 181"/>
                <a:gd name="T6" fmla="*/ 106 w 106"/>
                <a:gd name="T7" fmla="*/ 53 h 181"/>
                <a:gd name="T8" fmla="*/ 53 w 106"/>
                <a:gd name="T9" fmla="*/ 0 h 181"/>
                <a:gd name="T10" fmla="*/ 53 w 106"/>
                <a:gd name="T11" fmla="*/ 90 h 181"/>
                <a:gd name="T12" fmla="*/ 15 w 106"/>
                <a:gd name="T13" fmla="*/ 52 h 181"/>
                <a:gd name="T14" fmla="*/ 53 w 106"/>
                <a:gd name="T15" fmla="*/ 13 h 181"/>
                <a:gd name="T16" fmla="*/ 92 w 106"/>
                <a:gd name="T17" fmla="*/ 52 h 181"/>
                <a:gd name="T18" fmla="*/ 53 w 106"/>
                <a:gd name="T19" fmla="*/ 9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81">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sz="1600" b="1" dirty="0">
                <a:solidFill>
                  <a:schemeClr val="tx1">
                    <a:lumMod val="65000"/>
                    <a:lumOff val="35000"/>
                  </a:schemeClr>
                </a:solidFill>
                <a:ea typeface="Roboto" panose="02000000000000000000" pitchFamily="2" charset="0"/>
              </a:endParaRPr>
            </a:p>
          </p:txBody>
        </p:sp>
        <p:sp>
          <p:nvSpPr>
            <p:cNvPr id="26" name="TextBox 25"/>
            <p:cNvSpPr txBox="1"/>
            <p:nvPr/>
          </p:nvSpPr>
          <p:spPr>
            <a:xfrm>
              <a:off x="806323" y="2216099"/>
              <a:ext cx="321302" cy="190907"/>
            </a:xfrm>
            <a:prstGeom prst="rect">
              <a:avLst/>
            </a:prstGeom>
            <a:noFill/>
          </p:spPr>
          <p:txBody>
            <a:bodyPr wrap="none" rtlCol="0">
              <a:spAutoFit/>
            </a:bodyPr>
            <a:lstStyle/>
            <a:p>
              <a:pPr algn="ctr"/>
              <a:r>
                <a:rPr lang="en-US" sz="800" b="1" dirty="0" smtClean="0">
                  <a:solidFill>
                    <a:schemeClr val="tx1">
                      <a:lumMod val="65000"/>
                      <a:lumOff val="35000"/>
                    </a:schemeClr>
                  </a:solidFill>
                  <a:ea typeface="Roboto" panose="02000000000000000000" pitchFamily="2" charset="0"/>
                </a:rPr>
                <a:t>39%</a:t>
              </a:r>
              <a:endParaRPr lang="en-US" sz="800" b="1" dirty="0">
                <a:solidFill>
                  <a:schemeClr val="tx1">
                    <a:lumMod val="65000"/>
                    <a:lumOff val="35000"/>
                  </a:schemeClr>
                </a:solidFill>
                <a:ea typeface="Roboto" panose="02000000000000000000" pitchFamily="2" charset="0"/>
              </a:endParaRPr>
            </a:p>
          </p:txBody>
        </p:sp>
      </p:grpSp>
      <p:grpSp>
        <p:nvGrpSpPr>
          <p:cNvPr id="27" name="Group 26"/>
          <p:cNvGrpSpPr/>
          <p:nvPr/>
        </p:nvGrpSpPr>
        <p:grpSpPr>
          <a:xfrm>
            <a:off x="5665940" y="2767329"/>
            <a:ext cx="362599" cy="523721"/>
            <a:chOff x="806323" y="2176759"/>
            <a:chExt cx="321302" cy="464074"/>
          </a:xfrm>
        </p:grpSpPr>
        <p:sp>
          <p:nvSpPr>
            <p:cNvPr id="28" name="Freeform 7"/>
            <p:cNvSpPr>
              <a:spLocks noEditPoints="1"/>
            </p:cNvSpPr>
            <p:nvPr/>
          </p:nvSpPr>
          <p:spPr bwMode="auto">
            <a:xfrm>
              <a:off x="829066" y="2176759"/>
              <a:ext cx="272155" cy="464074"/>
            </a:xfrm>
            <a:custGeom>
              <a:avLst/>
              <a:gdLst>
                <a:gd name="T0" fmla="*/ 53 w 106"/>
                <a:gd name="T1" fmla="*/ 0 h 181"/>
                <a:gd name="T2" fmla="*/ 0 w 106"/>
                <a:gd name="T3" fmla="*/ 53 h 181"/>
                <a:gd name="T4" fmla="*/ 53 w 106"/>
                <a:gd name="T5" fmla="*/ 181 h 181"/>
                <a:gd name="T6" fmla="*/ 106 w 106"/>
                <a:gd name="T7" fmla="*/ 53 h 181"/>
                <a:gd name="T8" fmla="*/ 53 w 106"/>
                <a:gd name="T9" fmla="*/ 0 h 181"/>
                <a:gd name="T10" fmla="*/ 53 w 106"/>
                <a:gd name="T11" fmla="*/ 90 h 181"/>
                <a:gd name="T12" fmla="*/ 15 w 106"/>
                <a:gd name="T13" fmla="*/ 52 h 181"/>
                <a:gd name="T14" fmla="*/ 53 w 106"/>
                <a:gd name="T15" fmla="*/ 13 h 181"/>
                <a:gd name="T16" fmla="*/ 92 w 106"/>
                <a:gd name="T17" fmla="*/ 52 h 181"/>
                <a:gd name="T18" fmla="*/ 53 w 106"/>
                <a:gd name="T19" fmla="*/ 9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81">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sz="1600" b="1" dirty="0">
                <a:solidFill>
                  <a:schemeClr val="tx1">
                    <a:lumMod val="65000"/>
                    <a:lumOff val="35000"/>
                  </a:schemeClr>
                </a:solidFill>
                <a:ea typeface="Roboto" panose="02000000000000000000" pitchFamily="2" charset="0"/>
              </a:endParaRPr>
            </a:p>
          </p:txBody>
        </p:sp>
        <p:sp>
          <p:nvSpPr>
            <p:cNvPr id="29" name="TextBox 28"/>
            <p:cNvSpPr txBox="1"/>
            <p:nvPr/>
          </p:nvSpPr>
          <p:spPr>
            <a:xfrm>
              <a:off x="806323" y="2216099"/>
              <a:ext cx="321302" cy="190907"/>
            </a:xfrm>
            <a:prstGeom prst="rect">
              <a:avLst/>
            </a:prstGeom>
            <a:noFill/>
          </p:spPr>
          <p:txBody>
            <a:bodyPr wrap="none" rtlCol="0">
              <a:spAutoFit/>
            </a:bodyPr>
            <a:lstStyle/>
            <a:p>
              <a:pPr algn="ctr"/>
              <a:r>
                <a:rPr lang="en-US" sz="800" b="1" dirty="0" smtClean="0">
                  <a:solidFill>
                    <a:schemeClr val="tx1">
                      <a:lumMod val="65000"/>
                      <a:lumOff val="35000"/>
                    </a:schemeClr>
                  </a:solidFill>
                  <a:ea typeface="Roboto" panose="02000000000000000000" pitchFamily="2" charset="0"/>
                </a:rPr>
                <a:t>39%</a:t>
              </a:r>
              <a:endParaRPr lang="en-US" sz="800" b="1" dirty="0">
                <a:solidFill>
                  <a:schemeClr val="tx1">
                    <a:lumMod val="65000"/>
                    <a:lumOff val="35000"/>
                  </a:schemeClr>
                </a:solidFill>
                <a:ea typeface="Roboto" panose="02000000000000000000" pitchFamily="2" charset="0"/>
              </a:endParaRPr>
            </a:p>
          </p:txBody>
        </p:sp>
      </p:grpSp>
      <p:grpSp>
        <p:nvGrpSpPr>
          <p:cNvPr id="30" name="Group 29"/>
          <p:cNvGrpSpPr/>
          <p:nvPr/>
        </p:nvGrpSpPr>
        <p:grpSpPr>
          <a:xfrm>
            <a:off x="804993" y="5022226"/>
            <a:ext cx="6297277" cy="161583"/>
            <a:chOff x="344560" y="4334808"/>
            <a:chExt cx="6297277" cy="161583"/>
          </a:xfrm>
        </p:grpSpPr>
        <p:grpSp>
          <p:nvGrpSpPr>
            <p:cNvPr id="31" name="Group 30"/>
            <p:cNvGrpSpPr/>
            <p:nvPr/>
          </p:nvGrpSpPr>
          <p:grpSpPr>
            <a:xfrm>
              <a:off x="344560" y="4334808"/>
              <a:ext cx="570891" cy="161583"/>
              <a:chOff x="344560" y="4334808"/>
              <a:chExt cx="570891" cy="161583"/>
            </a:xfrm>
          </p:grpSpPr>
          <p:sp>
            <p:nvSpPr>
              <p:cNvPr id="47" name="Oval 46"/>
              <p:cNvSpPr/>
              <p:nvPr/>
            </p:nvSpPr>
            <p:spPr>
              <a:xfrm>
                <a:off x="344560" y="4340781"/>
                <a:ext cx="141942" cy="141942"/>
              </a:xfrm>
              <a:prstGeom prst="ellipse">
                <a:avLst/>
              </a:prstGeom>
              <a:solidFill>
                <a:schemeClr val="accent1">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lumMod val="65000"/>
                    </a:schemeClr>
                  </a:solidFill>
                  <a:ea typeface="Roboto" panose="02000000000000000000" pitchFamily="2" charset="0"/>
                </a:endParaRPr>
              </a:p>
            </p:txBody>
          </p:sp>
          <p:sp>
            <p:nvSpPr>
              <p:cNvPr id="48" name="Rectangle 1436"/>
              <p:cNvSpPr>
                <a:spLocks noChangeArrowheads="1"/>
              </p:cNvSpPr>
              <p:nvPr/>
            </p:nvSpPr>
            <p:spPr bwMode="auto">
              <a:xfrm>
                <a:off x="541951" y="4334808"/>
                <a:ext cx="373500"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id-ID" sz="1050" dirty="0" smtClean="0">
                    <a:solidFill>
                      <a:schemeClr val="bg1">
                        <a:lumMod val="65000"/>
                      </a:schemeClr>
                    </a:solidFill>
                    <a:ea typeface="Roboto" panose="02000000000000000000" pitchFamily="2" charset="0"/>
                    <a:cs typeface="Arial" pitchFamily="34" charset="0"/>
                  </a:rPr>
                  <a:t>T-Shirt</a:t>
                </a:r>
                <a:endParaRPr kumimoji="0" lang="en-US" sz="2400" i="0" u="none" strike="noStrike" cap="none" normalizeH="0" baseline="0" dirty="0" smtClean="0">
                  <a:ln>
                    <a:noFill/>
                  </a:ln>
                  <a:solidFill>
                    <a:schemeClr val="bg1">
                      <a:lumMod val="65000"/>
                    </a:schemeClr>
                  </a:solidFill>
                  <a:effectLst/>
                  <a:ea typeface="Roboto" panose="02000000000000000000" pitchFamily="2" charset="0"/>
                  <a:cs typeface="Arial" pitchFamily="34" charset="0"/>
                </a:endParaRPr>
              </a:p>
            </p:txBody>
          </p:sp>
        </p:grpSp>
        <p:grpSp>
          <p:nvGrpSpPr>
            <p:cNvPr id="32" name="Group 31"/>
            <p:cNvGrpSpPr/>
            <p:nvPr/>
          </p:nvGrpSpPr>
          <p:grpSpPr>
            <a:xfrm>
              <a:off x="1528317" y="4334808"/>
              <a:ext cx="542037" cy="161583"/>
              <a:chOff x="2044588" y="4334808"/>
              <a:chExt cx="542037" cy="161583"/>
            </a:xfrm>
          </p:grpSpPr>
          <p:sp>
            <p:nvSpPr>
              <p:cNvPr id="45" name="Oval 44"/>
              <p:cNvSpPr/>
              <p:nvPr/>
            </p:nvSpPr>
            <p:spPr>
              <a:xfrm>
                <a:off x="2044588" y="4340781"/>
                <a:ext cx="141942" cy="141942"/>
              </a:xfrm>
              <a:prstGeom prst="ellipse">
                <a:avLst/>
              </a:prstGeom>
              <a:solidFill>
                <a:schemeClr val="accent2">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lumMod val="65000"/>
                    </a:schemeClr>
                  </a:solidFill>
                  <a:ea typeface="Roboto" panose="02000000000000000000" pitchFamily="2" charset="0"/>
                </a:endParaRPr>
              </a:p>
            </p:txBody>
          </p:sp>
          <p:sp>
            <p:nvSpPr>
              <p:cNvPr id="46" name="Rectangle 1436"/>
              <p:cNvSpPr>
                <a:spLocks noChangeArrowheads="1"/>
              </p:cNvSpPr>
              <p:nvPr/>
            </p:nvSpPr>
            <p:spPr bwMode="auto">
              <a:xfrm>
                <a:off x="2241979" y="4334808"/>
                <a:ext cx="34464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id-ID" sz="1050" dirty="0" smtClean="0">
                    <a:solidFill>
                      <a:schemeClr val="bg1">
                        <a:lumMod val="65000"/>
                      </a:schemeClr>
                    </a:solidFill>
                    <a:ea typeface="Roboto" panose="02000000000000000000" pitchFamily="2" charset="0"/>
                    <a:cs typeface="Arial" pitchFamily="34" charset="0"/>
                  </a:rPr>
                  <a:t>Jacket</a:t>
                </a:r>
                <a:endParaRPr kumimoji="0" lang="en-US" sz="2400" i="0" u="none" strike="noStrike" cap="none" normalizeH="0" baseline="0" dirty="0" smtClean="0">
                  <a:ln>
                    <a:noFill/>
                  </a:ln>
                  <a:solidFill>
                    <a:schemeClr val="bg1">
                      <a:lumMod val="65000"/>
                    </a:schemeClr>
                  </a:solidFill>
                  <a:effectLst/>
                  <a:ea typeface="Roboto" panose="02000000000000000000" pitchFamily="2" charset="0"/>
                  <a:cs typeface="Arial" pitchFamily="34" charset="0"/>
                </a:endParaRPr>
              </a:p>
            </p:txBody>
          </p:sp>
        </p:grpSp>
        <p:grpSp>
          <p:nvGrpSpPr>
            <p:cNvPr id="33" name="Group 32"/>
            <p:cNvGrpSpPr/>
            <p:nvPr/>
          </p:nvGrpSpPr>
          <p:grpSpPr>
            <a:xfrm>
              <a:off x="2712655" y="4334808"/>
              <a:ext cx="501962" cy="161583"/>
              <a:chOff x="3082599" y="4334808"/>
              <a:chExt cx="501962" cy="161583"/>
            </a:xfrm>
          </p:grpSpPr>
          <p:sp>
            <p:nvSpPr>
              <p:cNvPr id="43" name="Oval 42"/>
              <p:cNvSpPr/>
              <p:nvPr/>
            </p:nvSpPr>
            <p:spPr>
              <a:xfrm>
                <a:off x="3082599" y="4340781"/>
                <a:ext cx="141942" cy="141942"/>
              </a:xfrm>
              <a:prstGeom prst="ellipse">
                <a:avLst/>
              </a:prstGeom>
              <a:solidFill>
                <a:schemeClr val="accent3">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lumMod val="65000"/>
                    </a:schemeClr>
                  </a:solidFill>
                  <a:ea typeface="Roboto" panose="02000000000000000000" pitchFamily="2" charset="0"/>
                </a:endParaRPr>
              </a:p>
            </p:txBody>
          </p:sp>
          <p:sp>
            <p:nvSpPr>
              <p:cNvPr id="44" name="Rectangle 1436"/>
              <p:cNvSpPr>
                <a:spLocks noChangeArrowheads="1"/>
              </p:cNvSpPr>
              <p:nvPr/>
            </p:nvSpPr>
            <p:spPr bwMode="auto">
              <a:xfrm>
                <a:off x="3279990" y="4334808"/>
                <a:ext cx="30457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id-ID" sz="1050" dirty="0" smtClean="0">
                    <a:solidFill>
                      <a:schemeClr val="bg1">
                        <a:lumMod val="65000"/>
                      </a:schemeClr>
                    </a:solidFill>
                    <a:ea typeface="Roboto" panose="02000000000000000000" pitchFamily="2" charset="0"/>
                    <a:cs typeface="Arial" pitchFamily="34" charset="0"/>
                  </a:rPr>
                  <a:t>Jeans</a:t>
                </a:r>
                <a:endParaRPr kumimoji="0" lang="en-US" sz="2400" i="0" u="none" strike="noStrike" cap="none" normalizeH="0" baseline="0" dirty="0" smtClean="0">
                  <a:ln>
                    <a:noFill/>
                  </a:ln>
                  <a:solidFill>
                    <a:schemeClr val="bg1">
                      <a:lumMod val="65000"/>
                    </a:schemeClr>
                  </a:solidFill>
                  <a:effectLst/>
                  <a:ea typeface="Roboto" panose="02000000000000000000" pitchFamily="2" charset="0"/>
                  <a:cs typeface="Arial" pitchFamily="34" charset="0"/>
                </a:endParaRPr>
              </a:p>
            </p:txBody>
          </p:sp>
        </p:grpSp>
        <p:grpSp>
          <p:nvGrpSpPr>
            <p:cNvPr id="34" name="Group 33"/>
            <p:cNvGrpSpPr/>
            <p:nvPr/>
          </p:nvGrpSpPr>
          <p:grpSpPr>
            <a:xfrm>
              <a:off x="3866068" y="4334808"/>
              <a:ext cx="405781" cy="161583"/>
              <a:chOff x="4417443" y="4334808"/>
              <a:chExt cx="405781" cy="161583"/>
            </a:xfrm>
          </p:grpSpPr>
          <p:sp>
            <p:nvSpPr>
              <p:cNvPr id="41" name="Oval 40"/>
              <p:cNvSpPr/>
              <p:nvPr/>
            </p:nvSpPr>
            <p:spPr>
              <a:xfrm>
                <a:off x="4417443" y="4340781"/>
                <a:ext cx="141942" cy="141942"/>
              </a:xfrm>
              <a:prstGeom prst="ellipse">
                <a:avLst/>
              </a:prstGeom>
              <a:solidFill>
                <a:schemeClr val="accent4">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lumMod val="65000"/>
                    </a:schemeClr>
                  </a:solidFill>
                  <a:ea typeface="Roboto" panose="02000000000000000000" pitchFamily="2" charset="0"/>
                </a:endParaRPr>
              </a:p>
            </p:txBody>
          </p:sp>
          <p:sp>
            <p:nvSpPr>
              <p:cNvPr id="42" name="Rectangle 1436"/>
              <p:cNvSpPr>
                <a:spLocks noChangeArrowheads="1"/>
              </p:cNvSpPr>
              <p:nvPr/>
            </p:nvSpPr>
            <p:spPr bwMode="auto">
              <a:xfrm>
                <a:off x="4614834" y="4334808"/>
                <a:ext cx="208390"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id-ID" sz="1050" dirty="0" smtClean="0">
                    <a:solidFill>
                      <a:schemeClr val="bg1">
                        <a:lumMod val="65000"/>
                      </a:schemeClr>
                    </a:solidFill>
                    <a:ea typeface="Roboto" panose="02000000000000000000" pitchFamily="2" charset="0"/>
                    <a:cs typeface="Arial" pitchFamily="34" charset="0"/>
                  </a:rPr>
                  <a:t>Cap</a:t>
                </a:r>
                <a:endParaRPr kumimoji="0" lang="en-US" sz="2400" i="0" u="none" strike="noStrike" cap="none" normalizeH="0" baseline="0" dirty="0" smtClean="0">
                  <a:ln>
                    <a:noFill/>
                  </a:ln>
                  <a:solidFill>
                    <a:schemeClr val="bg1">
                      <a:lumMod val="65000"/>
                    </a:schemeClr>
                  </a:solidFill>
                  <a:effectLst/>
                  <a:ea typeface="Roboto" panose="02000000000000000000" pitchFamily="2" charset="0"/>
                  <a:cs typeface="Arial" pitchFamily="34" charset="0"/>
                </a:endParaRPr>
              </a:p>
            </p:txBody>
          </p:sp>
        </p:grpSp>
        <p:grpSp>
          <p:nvGrpSpPr>
            <p:cNvPr id="35" name="Group 34"/>
            <p:cNvGrpSpPr/>
            <p:nvPr/>
          </p:nvGrpSpPr>
          <p:grpSpPr>
            <a:xfrm>
              <a:off x="6003620" y="4334808"/>
              <a:ext cx="638217" cy="161583"/>
              <a:chOff x="6003620" y="4334808"/>
              <a:chExt cx="638217" cy="161583"/>
            </a:xfrm>
          </p:grpSpPr>
          <p:sp>
            <p:nvSpPr>
              <p:cNvPr id="39" name="Oval 38"/>
              <p:cNvSpPr/>
              <p:nvPr/>
            </p:nvSpPr>
            <p:spPr>
              <a:xfrm>
                <a:off x="6003620" y="4340781"/>
                <a:ext cx="141942" cy="141942"/>
              </a:xfrm>
              <a:prstGeom prst="ellipse">
                <a:avLst/>
              </a:prstGeom>
              <a:solidFill>
                <a:schemeClr val="accent6">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lumMod val="65000"/>
                    </a:schemeClr>
                  </a:solidFill>
                  <a:ea typeface="Roboto" panose="02000000000000000000" pitchFamily="2" charset="0"/>
                </a:endParaRPr>
              </a:p>
            </p:txBody>
          </p:sp>
          <p:sp>
            <p:nvSpPr>
              <p:cNvPr id="40" name="Rectangle 1436"/>
              <p:cNvSpPr>
                <a:spLocks noChangeArrowheads="1"/>
              </p:cNvSpPr>
              <p:nvPr/>
            </p:nvSpPr>
            <p:spPr bwMode="auto">
              <a:xfrm>
                <a:off x="6201011" y="4334808"/>
                <a:ext cx="440826"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id-ID" sz="1050" dirty="0" smtClean="0">
                    <a:solidFill>
                      <a:schemeClr val="bg1">
                        <a:lumMod val="65000"/>
                      </a:schemeClr>
                    </a:solidFill>
                    <a:ea typeface="Roboto" panose="02000000000000000000" pitchFamily="2" charset="0"/>
                    <a:cs typeface="Arial" pitchFamily="34" charset="0"/>
                  </a:rPr>
                  <a:t>Apparel</a:t>
                </a:r>
                <a:endParaRPr kumimoji="0" lang="en-US" sz="2400" i="0" u="none" strike="noStrike" cap="none" normalizeH="0" baseline="0" dirty="0" smtClean="0">
                  <a:ln>
                    <a:noFill/>
                  </a:ln>
                  <a:solidFill>
                    <a:schemeClr val="bg1">
                      <a:lumMod val="65000"/>
                    </a:schemeClr>
                  </a:solidFill>
                  <a:effectLst/>
                  <a:ea typeface="Roboto" panose="02000000000000000000" pitchFamily="2" charset="0"/>
                  <a:cs typeface="Arial" pitchFamily="34" charset="0"/>
                </a:endParaRPr>
              </a:p>
            </p:txBody>
          </p:sp>
        </p:grpSp>
        <p:grpSp>
          <p:nvGrpSpPr>
            <p:cNvPr id="36" name="Group 35"/>
            <p:cNvGrpSpPr/>
            <p:nvPr/>
          </p:nvGrpSpPr>
          <p:grpSpPr>
            <a:xfrm>
              <a:off x="4853616" y="4334808"/>
              <a:ext cx="527610" cy="161583"/>
              <a:chOff x="5184072" y="4334808"/>
              <a:chExt cx="527610" cy="161583"/>
            </a:xfrm>
          </p:grpSpPr>
          <p:sp>
            <p:nvSpPr>
              <p:cNvPr id="37" name="Oval 36"/>
              <p:cNvSpPr/>
              <p:nvPr/>
            </p:nvSpPr>
            <p:spPr>
              <a:xfrm>
                <a:off x="5184072" y="4340781"/>
                <a:ext cx="141942" cy="141942"/>
              </a:xfrm>
              <a:prstGeom prst="ellipse">
                <a:avLst/>
              </a:prstGeom>
              <a:solidFill>
                <a:schemeClr val="accent5">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lumMod val="65000"/>
                    </a:schemeClr>
                  </a:solidFill>
                  <a:ea typeface="Roboto" panose="02000000000000000000" pitchFamily="2" charset="0"/>
                </a:endParaRPr>
              </a:p>
            </p:txBody>
          </p:sp>
          <p:sp>
            <p:nvSpPr>
              <p:cNvPr id="38" name="Rectangle 1436"/>
              <p:cNvSpPr>
                <a:spLocks noChangeArrowheads="1"/>
              </p:cNvSpPr>
              <p:nvPr/>
            </p:nvSpPr>
            <p:spPr bwMode="auto">
              <a:xfrm>
                <a:off x="5381463" y="4334808"/>
                <a:ext cx="33021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id-ID" sz="1050" dirty="0" smtClean="0">
                    <a:solidFill>
                      <a:schemeClr val="bg1">
                        <a:lumMod val="65000"/>
                      </a:schemeClr>
                    </a:solidFill>
                    <a:ea typeface="Roboto" panose="02000000000000000000" pitchFamily="2" charset="0"/>
                    <a:cs typeface="Arial" pitchFamily="34" charset="0"/>
                  </a:rPr>
                  <a:t>Shoes</a:t>
                </a:r>
                <a:endParaRPr kumimoji="0" lang="en-US" sz="2400" i="0" u="none" strike="noStrike" cap="none" normalizeH="0" baseline="0" dirty="0" smtClean="0">
                  <a:ln>
                    <a:noFill/>
                  </a:ln>
                  <a:solidFill>
                    <a:schemeClr val="bg1">
                      <a:lumMod val="65000"/>
                    </a:schemeClr>
                  </a:solidFill>
                  <a:effectLst/>
                  <a:ea typeface="Roboto" panose="02000000000000000000" pitchFamily="2" charset="0"/>
                  <a:cs typeface="Arial" pitchFamily="34" charset="0"/>
                </a:endParaRPr>
              </a:p>
            </p:txBody>
          </p:sp>
        </p:grpSp>
      </p:grpSp>
      <p:sp>
        <p:nvSpPr>
          <p:cNvPr id="49" name="TextBox 48"/>
          <p:cNvSpPr txBox="1"/>
          <p:nvPr/>
        </p:nvSpPr>
        <p:spPr>
          <a:xfrm>
            <a:off x="7503886" y="2184732"/>
            <a:ext cx="3903213" cy="2575508"/>
          </a:xfrm>
          <a:prstGeom prst="rect">
            <a:avLst/>
          </a:prstGeom>
          <a:noFill/>
        </p:spPr>
        <p:txBody>
          <a:bodyPr wrap="square" rIns="144000" bIns="36000" numCol="1" spcCol="360000">
            <a:spAutoFit/>
          </a:bodyPr>
          <a:lstStyle/>
          <a:p>
            <a:pPr eaLnBrk="1" fontAlgn="auto" hangingPunct="1">
              <a:lnSpc>
                <a:spcPct val="150000"/>
              </a:lnSpc>
              <a:spcBef>
                <a:spcPts val="0"/>
              </a:spcBef>
              <a:spcAft>
                <a:spcPts val="0"/>
              </a:spcAft>
              <a:defRPr/>
            </a:pPr>
            <a:r>
              <a:rPr lang="id-ID" sz="2000" dirty="0" smtClean="0">
                <a:solidFill>
                  <a:schemeClr val="bg1">
                    <a:lumMod val="50000"/>
                  </a:schemeClr>
                </a:solidFill>
                <a:ea typeface="Roboto" panose="02000000000000000000" pitchFamily="2" charset="0"/>
              </a:rPr>
              <a:t>Short Description</a:t>
            </a:r>
          </a:p>
          <a:p>
            <a:pPr eaLnBrk="1" fontAlgn="auto" hangingPunct="1">
              <a:lnSpc>
                <a:spcPct val="150000"/>
              </a:lnSpc>
              <a:spcBef>
                <a:spcPts val="0"/>
              </a:spcBef>
              <a:spcAft>
                <a:spcPts val="0"/>
              </a:spcAft>
              <a:defRPr/>
            </a:pPr>
            <a:endParaRPr lang="id-ID" sz="1100" dirty="0" smtClean="0">
              <a:solidFill>
                <a:schemeClr val="bg1">
                  <a:lumMod val="65000"/>
                </a:schemeClr>
              </a:solidFill>
              <a:ea typeface="Roboto" panose="02000000000000000000" pitchFamily="2" charset="0"/>
            </a:endParaRPr>
          </a:p>
          <a:p>
            <a:pP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endParaRPr lang="en-US" sz="1100" dirty="0">
              <a:solidFill>
                <a:schemeClr val="bg1">
                  <a:lumMod val="65000"/>
                </a:schemeClr>
              </a:solidFill>
              <a:ea typeface="Roboto" panose="02000000000000000000" pitchFamily="2" charset="0"/>
            </a:endParaRPr>
          </a:p>
        </p:txBody>
      </p:sp>
      <p:sp>
        <p:nvSpPr>
          <p:cNvPr id="50" name="Rectangle 49"/>
          <p:cNvSpPr/>
          <p:nvPr/>
        </p:nvSpPr>
        <p:spPr>
          <a:xfrm>
            <a:off x="7592038" y="5084976"/>
            <a:ext cx="720000" cy="5040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400">
              <a:solidFill>
                <a:schemeClr val="bg1">
                  <a:lumMod val="65000"/>
                </a:schemeClr>
              </a:solidFill>
              <a:ea typeface="Roboto" panose="02000000000000000000" pitchFamily="2" charset="0"/>
              <a:cs typeface="Helvetica Neue"/>
            </a:endParaRPr>
          </a:p>
        </p:txBody>
      </p:sp>
      <p:sp>
        <p:nvSpPr>
          <p:cNvPr id="51" name="Rectangle 50"/>
          <p:cNvSpPr/>
          <p:nvPr/>
        </p:nvSpPr>
        <p:spPr>
          <a:xfrm>
            <a:off x="8323561" y="5084976"/>
            <a:ext cx="720000" cy="5040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400">
              <a:solidFill>
                <a:schemeClr val="bg1">
                  <a:lumMod val="65000"/>
                </a:schemeClr>
              </a:solidFill>
              <a:ea typeface="Roboto" panose="02000000000000000000" pitchFamily="2" charset="0"/>
              <a:cs typeface="Helvetica Neue"/>
            </a:endParaRPr>
          </a:p>
        </p:txBody>
      </p:sp>
      <p:sp>
        <p:nvSpPr>
          <p:cNvPr id="52" name="Rectangle 51"/>
          <p:cNvSpPr/>
          <p:nvPr/>
        </p:nvSpPr>
        <p:spPr>
          <a:xfrm>
            <a:off x="9040565" y="5084976"/>
            <a:ext cx="720000" cy="5040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400">
              <a:solidFill>
                <a:schemeClr val="bg1">
                  <a:lumMod val="65000"/>
                </a:schemeClr>
              </a:solidFill>
              <a:ea typeface="Roboto" panose="02000000000000000000" pitchFamily="2" charset="0"/>
              <a:cs typeface="Helvetica Neue"/>
            </a:endParaRPr>
          </a:p>
        </p:txBody>
      </p:sp>
      <p:sp>
        <p:nvSpPr>
          <p:cNvPr id="53" name="Rectangle 52"/>
          <p:cNvSpPr/>
          <p:nvPr/>
        </p:nvSpPr>
        <p:spPr>
          <a:xfrm>
            <a:off x="9757569" y="5084976"/>
            <a:ext cx="720000" cy="504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400">
              <a:solidFill>
                <a:schemeClr val="bg1">
                  <a:lumMod val="65000"/>
                </a:schemeClr>
              </a:solidFill>
              <a:ea typeface="Roboto" panose="02000000000000000000" pitchFamily="2" charset="0"/>
              <a:cs typeface="Helvetica Neue"/>
            </a:endParaRPr>
          </a:p>
        </p:txBody>
      </p:sp>
      <p:sp>
        <p:nvSpPr>
          <p:cNvPr id="54" name="Rectangle 53"/>
          <p:cNvSpPr/>
          <p:nvPr/>
        </p:nvSpPr>
        <p:spPr>
          <a:xfrm>
            <a:off x="10481765" y="5086650"/>
            <a:ext cx="720000" cy="50400"/>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400">
              <a:solidFill>
                <a:schemeClr val="bg1">
                  <a:lumMod val="65000"/>
                </a:schemeClr>
              </a:solidFill>
              <a:ea typeface="Roboto" panose="02000000000000000000" pitchFamily="2" charset="0"/>
              <a:cs typeface="Helvetica Neue"/>
            </a:endParaRPr>
          </a:p>
        </p:txBody>
      </p:sp>
    </p:spTree>
    <p:extLst>
      <p:ext uri="{BB962C8B-B14F-4D97-AF65-F5344CB8AC3E}">
        <p14:creationId xmlns:p14="http://schemas.microsoft.com/office/powerpoint/2010/main" val="2830375432"/>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4" fill="hold" nodeType="withEffect">
                                  <p:stCondLst>
                                    <p:cond delay="1500"/>
                                  </p:stCondLst>
                                  <p:childTnLst>
                                    <p:set>
                                      <p:cBhvr>
                                        <p:cTn id="12" dur="1" fill="hold">
                                          <p:stCondLst>
                                            <p:cond delay="0"/>
                                          </p:stCondLst>
                                        </p:cTn>
                                        <p:tgtEl>
                                          <p:spTgt spid="5"/>
                                        </p:tgtEl>
                                        <p:attrNameLst>
                                          <p:attrName>style.visibility</p:attrName>
                                        </p:attrNameLst>
                                      </p:cBhvr>
                                      <p:to>
                                        <p:strVal val="visible"/>
                                      </p:to>
                                    </p:set>
                                    <p:animEffect transition="in" filter="wipe(down)">
                                      <p:cBhvr>
                                        <p:cTn id="13" dur="1000"/>
                                        <p:tgtEl>
                                          <p:spTgt spid="5"/>
                                        </p:tgtEl>
                                      </p:cBhvr>
                                    </p:animEffect>
                                  </p:childTnLst>
                                </p:cTn>
                              </p:par>
                              <p:par>
                                <p:cTn id="14" presetID="42" presetClass="entr" presetSubtype="0" fill="hold" nodeType="withEffect">
                                  <p:stCondLst>
                                    <p:cond delay="250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1000"/>
                                        <p:tgtEl>
                                          <p:spTgt spid="12"/>
                                        </p:tgtEl>
                                      </p:cBhvr>
                                    </p:animEffect>
                                    <p:anim calcmode="lin" valueType="num">
                                      <p:cBhvr>
                                        <p:cTn id="17" dur="1000" fill="hold"/>
                                        <p:tgtEl>
                                          <p:spTgt spid="12"/>
                                        </p:tgtEl>
                                        <p:attrNameLst>
                                          <p:attrName>ppt_x</p:attrName>
                                        </p:attrNameLst>
                                      </p:cBhvr>
                                      <p:tavLst>
                                        <p:tav tm="0">
                                          <p:val>
                                            <p:strVal val="#ppt_x"/>
                                          </p:val>
                                        </p:tav>
                                        <p:tav tm="100000">
                                          <p:val>
                                            <p:strVal val="#ppt_x"/>
                                          </p:val>
                                        </p:tav>
                                      </p:tavLst>
                                    </p:anim>
                                    <p:anim calcmode="lin" valueType="num">
                                      <p:cBhvr>
                                        <p:cTn id="18" dur="1000" fill="hold"/>
                                        <p:tgtEl>
                                          <p:spTgt spid="12"/>
                                        </p:tgtEl>
                                        <p:attrNameLst>
                                          <p:attrName>ppt_y</p:attrName>
                                        </p:attrNameLst>
                                      </p:cBhvr>
                                      <p:tavLst>
                                        <p:tav tm="0">
                                          <p:val>
                                            <p:strVal val="#ppt_y+.1"/>
                                          </p:val>
                                        </p:tav>
                                        <p:tav tm="100000">
                                          <p:val>
                                            <p:strVal val="#ppt_y"/>
                                          </p:val>
                                        </p:tav>
                                      </p:tavLst>
                                    </p:anim>
                                  </p:childTnLst>
                                </p:cTn>
                              </p:par>
                              <p:par>
                                <p:cTn id="19" presetID="42" presetClass="entr" presetSubtype="0" fill="hold" nodeType="withEffect">
                                  <p:stCondLst>
                                    <p:cond delay="250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1000"/>
                                        <p:tgtEl>
                                          <p:spTgt spid="15"/>
                                        </p:tgtEl>
                                      </p:cBhvr>
                                    </p:animEffect>
                                    <p:anim calcmode="lin" valueType="num">
                                      <p:cBhvr>
                                        <p:cTn id="22" dur="1000" fill="hold"/>
                                        <p:tgtEl>
                                          <p:spTgt spid="15"/>
                                        </p:tgtEl>
                                        <p:attrNameLst>
                                          <p:attrName>ppt_x</p:attrName>
                                        </p:attrNameLst>
                                      </p:cBhvr>
                                      <p:tavLst>
                                        <p:tav tm="0">
                                          <p:val>
                                            <p:strVal val="#ppt_x"/>
                                          </p:val>
                                        </p:tav>
                                        <p:tav tm="100000">
                                          <p:val>
                                            <p:strVal val="#ppt_x"/>
                                          </p:val>
                                        </p:tav>
                                      </p:tavLst>
                                    </p:anim>
                                    <p:anim calcmode="lin" valueType="num">
                                      <p:cBhvr>
                                        <p:cTn id="23" dur="1000" fill="hold"/>
                                        <p:tgtEl>
                                          <p:spTgt spid="15"/>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250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1000"/>
                                        <p:tgtEl>
                                          <p:spTgt spid="18"/>
                                        </p:tgtEl>
                                      </p:cBhvr>
                                    </p:animEffect>
                                    <p:anim calcmode="lin" valueType="num">
                                      <p:cBhvr>
                                        <p:cTn id="27" dur="1000" fill="hold"/>
                                        <p:tgtEl>
                                          <p:spTgt spid="18"/>
                                        </p:tgtEl>
                                        <p:attrNameLst>
                                          <p:attrName>ppt_x</p:attrName>
                                        </p:attrNameLst>
                                      </p:cBhvr>
                                      <p:tavLst>
                                        <p:tav tm="0">
                                          <p:val>
                                            <p:strVal val="#ppt_x"/>
                                          </p:val>
                                        </p:tav>
                                        <p:tav tm="100000">
                                          <p:val>
                                            <p:strVal val="#ppt_x"/>
                                          </p:val>
                                        </p:tav>
                                      </p:tavLst>
                                    </p:anim>
                                    <p:anim calcmode="lin" valueType="num">
                                      <p:cBhvr>
                                        <p:cTn id="28" dur="1000" fill="hold"/>
                                        <p:tgtEl>
                                          <p:spTgt spid="18"/>
                                        </p:tgtEl>
                                        <p:attrNameLst>
                                          <p:attrName>ppt_y</p:attrName>
                                        </p:attrNameLst>
                                      </p:cBhvr>
                                      <p:tavLst>
                                        <p:tav tm="0">
                                          <p:val>
                                            <p:strVal val="#ppt_y+.1"/>
                                          </p:val>
                                        </p:tav>
                                        <p:tav tm="100000">
                                          <p:val>
                                            <p:strVal val="#ppt_y"/>
                                          </p:val>
                                        </p:tav>
                                      </p:tavLst>
                                    </p:anim>
                                  </p:childTnLst>
                                </p:cTn>
                              </p:par>
                              <p:par>
                                <p:cTn id="29" presetID="42" presetClass="entr" presetSubtype="0" fill="hold" nodeType="withEffect">
                                  <p:stCondLst>
                                    <p:cond delay="2500"/>
                                  </p:stCondLst>
                                  <p:childTnLst>
                                    <p:set>
                                      <p:cBhvr>
                                        <p:cTn id="30" dur="1" fill="hold">
                                          <p:stCondLst>
                                            <p:cond delay="0"/>
                                          </p:stCondLst>
                                        </p:cTn>
                                        <p:tgtEl>
                                          <p:spTgt spid="21"/>
                                        </p:tgtEl>
                                        <p:attrNameLst>
                                          <p:attrName>style.visibility</p:attrName>
                                        </p:attrNameLst>
                                      </p:cBhvr>
                                      <p:to>
                                        <p:strVal val="visible"/>
                                      </p:to>
                                    </p:set>
                                    <p:animEffect transition="in" filter="fade">
                                      <p:cBhvr>
                                        <p:cTn id="31" dur="1000"/>
                                        <p:tgtEl>
                                          <p:spTgt spid="21"/>
                                        </p:tgtEl>
                                      </p:cBhvr>
                                    </p:animEffect>
                                    <p:anim calcmode="lin" valueType="num">
                                      <p:cBhvr>
                                        <p:cTn id="32" dur="1000" fill="hold"/>
                                        <p:tgtEl>
                                          <p:spTgt spid="21"/>
                                        </p:tgtEl>
                                        <p:attrNameLst>
                                          <p:attrName>ppt_x</p:attrName>
                                        </p:attrNameLst>
                                      </p:cBhvr>
                                      <p:tavLst>
                                        <p:tav tm="0">
                                          <p:val>
                                            <p:strVal val="#ppt_x"/>
                                          </p:val>
                                        </p:tav>
                                        <p:tav tm="100000">
                                          <p:val>
                                            <p:strVal val="#ppt_x"/>
                                          </p:val>
                                        </p:tav>
                                      </p:tavLst>
                                    </p:anim>
                                    <p:anim calcmode="lin" valueType="num">
                                      <p:cBhvr>
                                        <p:cTn id="33" dur="1000" fill="hold"/>
                                        <p:tgtEl>
                                          <p:spTgt spid="21"/>
                                        </p:tgtEl>
                                        <p:attrNameLst>
                                          <p:attrName>ppt_y</p:attrName>
                                        </p:attrNameLst>
                                      </p:cBhvr>
                                      <p:tavLst>
                                        <p:tav tm="0">
                                          <p:val>
                                            <p:strVal val="#ppt_y+.1"/>
                                          </p:val>
                                        </p:tav>
                                        <p:tav tm="100000">
                                          <p:val>
                                            <p:strVal val="#ppt_y"/>
                                          </p:val>
                                        </p:tav>
                                      </p:tavLst>
                                    </p:anim>
                                  </p:childTnLst>
                                </p:cTn>
                              </p:par>
                              <p:par>
                                <p:cTn id="34" presetID="42" presetClass="entr" presetSubtype="0" fill="hold" nodeType="withEffect">
                                  <p:stCondLst>
                                    <p:cond delay="2500"/>
                                  </p:stCondLst>
                                  <p:childTnLst>
                                    <p:set>
                                      <p:cBhvr>
                                        <p:cTn id="35" dur="1" fill="hold">
                                          <p:stCondLst>
                                            <p:cond delay="0"/>
                                          </p:stCondLst>
                                        </p:cTn>
                                        <p:tgtEl>
                                          <p:spTgt spid="24"/>
                                        </p:tgtEl>
                                        <p:attrNameLst>
                                          <p:attrName>style.visibility</p:attrName>
                                        </p:attrNameLst>
                                      </p:cBhvr>
                                      <p:to>
                                        <p:strVal val="visible"/>
                                      </p:to>
                                    </p:set>
                                    <p:animEffect transition="in" filter="fade">
                                      <p:cBhvr>
                                        <p:cTn id="36" dur="1000"/>
                                        <p:tgtEl>
                                          <p:spTgt spid="24"/>
                                        </p:tgtEl>
                                      </p:cBhvr>
                                    </p:animEffect>
                                    <p:anim calcmode="lin" valueType="num">
                                      <p:cBhvr>
                                        <p:cTn id="37" dur="1000" fill="hold"/>
                                        <p:tgtEl>
                                          <p:spTgt spid="24"/>
                                        </p:tgtEl>
                                        <p:attrNameLst>
                                          <p:attrName>ppt_x</p:attrName>
                                        </p:attrNameLst>
                                      </p:cBhvr>
                                      <p:tavLst>
                                        <p:tav tm="0">
                                          <p:val>
                                            <p:strVal val="#ppt_x"/>
                                          </p:val>
                                        </p:tav>
                                        <p:tav tm="100000">
                                          <p:val>
                                            <p:strVal val="#ppt_x"/>
                                          </p:val>
                                        </p:tav>
                                      </p:tavLst>
                                    </p:anim>
                                    <p:anim calcmode="lin" valueType="num">
                                      <p:cBhvr>
                                        <p:cTn id="38" dur="1000" fill="hold"/>
                                        <p:tgtEl>
                                          <p:spTgt spid="24"/>
                                        </p:tgtEl>
                                        <p:attrNameLst>
                                          <p:attrName>ppt_y</p:attrName>
                                        </p:attrNameLst>
                                      </p:cBhvr>
                                      <p:tavLst>
                                        <p:tav tm="0">
                                          <p:val>
                                            <p:strVal val="#ppt_y+.1"/>
                                          </p:val>
                                        </p:tav>
                                        <p:tav tm="100000">
                                          <p:val>
                                            <p:strVal val="#ppt_y"/>
                                          </p:val>
                                        </p:tav>
                                      </p:tavLst>
                                    </p:anim>
                                  </p:childTnLst>
                                </p:cTn>
                              </p:par>
                              <p:par>
                                <p:cTn id="39" presetID="42" presetClass="entr" presetSubtype="0" fill="hold" nodeType="withEffect">
                                  <p:stCondLst>
                                    <p:cond delay="250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1000"/>
                                        <p:tgtEl>
                                          <p:spTgt spid="27"/>
                                        </p:tgtEl>
                                      </p:cBhvr>
                                    </p:animEffect>
                                    <p:anim calcmode="lin" valueType="num">
                                      <p:cBhvr>
                                        <p:cTn id="42" dur="1000" fill="hold"/>
                                        <p:tgtEl>
                                          <p:spTgt spid="27"/>
                                        </p:tgtEl>
                                        <p:attrNameLst>
                                          <p:attrName>ppt_x</p:attrName>
                                        </p:attrNameLst>
                                      </p:cBhvr>
                                      <p:tavLst>
                                        <p:tav tm="0">
                                          <p:val>
                                            <p:strVal val="#ppt_x"/>
                                          </p:val>
                                        </p:tav>
                                        <p:tav tm="100000">
                                          <p:val>
                                            <p:strVal val="#ppt_x"/>
                                          </p:val>
                                        </p:tav>
                                      </p:tavLst>
                                    </p:anim>
                                    <p:anim calcmode="lin" valueType="num">
                                      <p:cBhvr>
                                        <p:cTn id="43" dur="1000" fill="hold"/>
                                        <p:tgtEl>
                                          <p:spTgt spid="27"/>
                                        </p:tgtEl>
                                        <p:attrNameLst>
                                          <p:attrName>ppt_y</p:attrName>
                                        </p:attrNameLst>
                                      </p:cBhvr>
                                      <p:tavLst>
                                        <p:tav tm="0">
                                          <p:val>
                                            <p:strVal val="#ppt_y+.1"/>
                                          </p:val>
                                        </p:tav>
                                        <p:tav tm="100000">
                                          <p:val>
                                            <p:strVal val="#ppt_y"/>
                                          </p:val>
                                        </p:tav>
                                      </p:tavLst>
                                    </p:anim>
                                  </p:childTnLst>
                                </p:cTn>
                              </p:par>
                            </p:childTnLst>
                          </p:cTn>
                        </p:par>
                        <p:par>
                          <p:cTn id="44" fill="hold">
                            <p:stCondLst>
                              <p:cond delay="3500"/>
                            </p:stCondLst>
                            <p:childTnLst>
                              <p:par>
                                <p:cTn id="45" presetID="10" presetClass="entr" presetSubtype="0" fill="hold" nodeType="afterEffect">
                                  <p:stCondLst>
                                    <p:cond delay="0"/>
                                  </p:stCondLst>
                                  <p:childTnLst>
                                    <p:set>
                                      <p:cBhvr>
                                        <p:cTn id="46" dur="1" fill="hold">
                                          <p:stCondLst>
                                            <p:cond delay="0"/>
                                          </p:stCondLst>
                                        </p:cTn>
                                        <p:tgtEl>
                                          <p:spTgt spid="30"/>
                                        </p:tgtEl>
                                        <p:attrNameLst>
                                          <p:attrName>style.visibility</p:attrName>
                                        </p:attrNameLst>
                                      </p:cBhvr>
                                      <p:to>
                                        <p:strVal val="visible"/>
                                      </p:to>
                                    </p:set>
                                    <p:animEffect transition="in" filter="fade">
                                      <p:cBhvr>
                                        <p:cTn id="47" dur="500"/>
                                        <p:tgtEl>
                                          <p:spTgt spid="30"/>
                                        </p:tgtEl>
                                      </p:cBhvr>
                                    </p:animEffect>
                                  </p:childTnLst>
                                </p:cTn>
                              </p:par>
                              <p:par>
                                <p:cTn id="48" presetID="2" presetClass="entr" presetSubtype="4" fill="hold" grpId="0" nodeType="withEffect">
                                  <p:stCondLst>
                                    <p:cond delay="1000"/>
                                  </p:stCondLst>
                                  <p:childTnLst>
                                    <p:set>
                                      <p:cBhvr>
                                        <p:cTn id="49" dur="1" fill="hold">
                                          <p:stCondLst>
                                            <p:cond delay="0"/>
                                          </p:stCondLst>
                                        </p:cTn>
                                        <p:tgtEl>
                                          <p:spTgt spid="49"/>
                                        </p:tgtEl>
                                        <p:attrNameLst>
                                          <p:attrName>style.visibility</p:attrName>
                                        </p:attrNameLst>
                                      </p:cBhvr>
                                      <p:to>
                                        <p:strVal val="visible"/>
                                      </p:to>
                                    </p:set>
                                    <p:anim calcmode="lin" valueType="num">
                                      <p:cBhvr additive="base">
                                        <p:cTn id="50" dur="500" fill="hold"/>
                                        <p:tgtEl>
                                          <p:spTgt spid="49"/>
                                        </p:tgtEl>
                                        <p:attrNameLst>
                                          <p:attrName>ppt_x</p:attrName>
                                        </p:attrNameLst>
                                      </p:cBhvr>
                                      <p:tavLst>
                                        <p:tav tm="0">
                                          <p:val>
                                            <p:strVal val="#ppt_x"/>
                                          </p:val>
                                        </p:tav>
                                        <p:tav tm="100000">
                                          <p:val>
                                            <p:strVal val="#ppt_x"/>
                                          </p:val>
                                        </p:tav>
                                      </p:tavLst>
                                    </p:anim>
                                    <p:anim calcmode="lin" valueType="num">
                                      <p:cBhvr additive="base">
                                        <p:cTn id="51" dur="500" fill="hold"/>
                                        <p:tgtEl>
                                          <p:spTgt spid="49"/>
                                        </p:tgtEl>
                                        <p:attrNameLst>
                                          <p:attrName>ppt_y</p:attrName>
                                        </p:attrNameLst>
                                      </p:cBhvr>
                                      <p:tavLst>
                                        <p:tav tm="0">
                                          <p:val>
                                            <p:strVal val="1+#ppt_h/2"/>
                                          </p:val>
                                        </p:tav>
                                        <p:tav tm="100000">
                                          <p:val>
                                            <p:strVal val="#ppt_y"/>
                                          </p:val>
                                        </p:tav>
                                      </p:tavLst>
                                    </p:anim>
                                  </p:childTnLst>
                                </p:cTn>
                              </p:par>
                            </p:childTnLst>
                          </p:cTn>
                        </p:par>
                        <p:par>
                          <p:cTn id="52" fill="hold">
                            <p:stCondLst>
                              <p:cond delay="5000"/>
                            </p:stCondLst>
                            <p:childTnLst>
                              <p:par>
                                <p:cTn id="53" presetID="10" presetClass="entr" presetSubtype="0" fill="hold" grpId="0" nodeType="afterEffect">
                                  <p:stCondLst>
                                    <p:cond delay="0"/>
                                  </p:stCondLst>
                                  <p:childTnLst>
                                    <p:set>
                                      <p:cBhvr>
                                        <p:cTn id="54" dur="1" fill="hold">
                                          <p:stCondLst>
                                            <p:cond delay="0"/>
                                          </p:stCondLst>
                                        </p:cTn>
                                        <p:tgtEl>
                                          <p:spTgt spid="50"/>
                                        </p:tgtEl>
                                        <p:attrNameLst>
                                          <p:attrName>style.visibility</p:attrName>
                                        </p:attrNameLst>
                                      </p:cBhvr>
                                      <p:to>
                                        <p:strVal val="visible"/>
                                      </p:to>
                                    </p:set>
                                    <p:animEffect transition="in" filter="fade">
                                      <p:cBhvr>
                                        <p:cTn id="55" dur="500"/>
                                        <p:tgtEl>
                                          <p:spTgt spid="50"/>
                                        </p:tgtEl>
                                      </p:cBhvr>
                                    </p:animEffect>
                                  </p:childTnLst>
                                </p:cTn>
                              </p:par>
                            </p:childTnLst>
                          </p:cTn>
                        </p:par>
                        <p:par>
                          <p:cTn id="56" fill="hold">
                            <p:stCondLst>
                              <p:cond delay="5500"/>
                            </p:stCondLst>
                            <p:childTnLst>
                              <p:par>
                                <p:cTn id="57" presetID="10" presetClass="entr" presetSubtype="0" fill="hold" grpId="0" nodeType="afterEffect">
                                  <p:stCondLst>
                                    <p:cond delay="0"/>
                                  </p:stCondLst>
                                  <p:childTnLst>
                                    <p:set>
                                      <p:cBhvr>
                                        <p:cTn id="58" dur="1" fill="hold">
                                          <p:stCondLst>
                                            <p:cond delay="0"/>
                                          </p:stCondLst>
                                        </p:cTn>
                                        <p:tgtEl>
                                          <p:spTgt spid="51"/>
                                        </p:tgtEl>
                                        <p:attrNameLst>
                                          <p:attrName>style.visibility</p:attrName>
                                        </p:attrNameLst>
                                      </p:cBhvr>
                                      <p:to>
                                        <p:strVal val="visible"/>
                                      </p:to>
                                    </p:set>
                                    <p:animEffect transition="in" filter="fade">
                                      <p:cBhvr>
                                        <p:cTn id="59" dur="500"/>
                                        <p:tgtEl>
                                          <p:spTgt spid="51"/>
                                        </p:tgtEl>
                                      </p:cBhvr>
                                    </p:animEffect>
                                  </p:childTnLst>
                                </p:cTn>
                              </p:par>
                            </p:childTnLst>
                          </p:cTn>
                        </p:par>
                        <p:par>
                          <p:cTn id="60" fill="hold">
                            <p:stCondLst>
                              <p:cond delay="6000"/>
                            </p:stCondLst>
                            <p:childTnLst>
                              <p:par>
                                <p:cTn id="61" presetID="10" presetClass="entr" presetSubtype="0" fill="hold" grpId="0" nodeType="afterEffect">
                                  <p:stCondLst>
                                    <p:cond delay="0"/>
                                  </p:stCondLst>
                                  <p:childTnLst>
                                    <p:set>
                                      <p:cBhvr>
                                        <p:cTn id="62" dur="1" fill="hold">
                                          <p:stCondLst>
                                            <p:cond delay="0"/>
                                          </p:stCondLst>
                                        </p:cTn>
                                        <p:tgtEl>
                                          <p:spTgt spid="52"/>
                                        </p:tgtEl>
                                        <p:attrNameLst>
                                          <p:attrName>style.visibility</p:attrName>
                                        </p:attrNameLst>
                                      </p:cBhvr>
                                      <p:to>
                                        <p:strVal val="visible"/>
                                      </p:to>
                                    </p:set>
                                    <p:animEffect transition="in" filter="fade">
                                      <p:cBhvr>
                                        <p:cTn id="63" dur="500"/>
                                        <p:tgtEl>
                                          <p:spTgt spid="52"/>
                                        </p:tgtEl>
                                      </p:cBhvr>
                                    </p:animEffect>
                                  </p:childTnLst>
                                </p:cTn>
                              </p:par>
                            </p:childTnLst>
                          </p:cTn>
                        </p:par>
                        <p:par>
                          <p:cTn id="64" fill="hold">
                            <p:stCondLst>
                              <p:cond delay="6500"/>
                            </p:stCondLst>
                            <p:childTnLst>
                              <p:par>
                                <p:cTn id="65" presetID="10" presetClass="entr" presetSubtype="0" fill="hold" grpId="0" nodeType="afterEffect">
                                  <p:stCondLst>
                                    <p:cond delay="0"/>
                                  </p:stCondLst>
                                  <p:childTnLst>
                                    <p:set>
                                      <p:cBhvr>
                                        <p:cTn id="66" dur="1" fill="hold">
                                          <p:stCondLst>
                                            <p:cond delay="0"/>
                                          </p:stCondLst>
                                        </p:cTn>
                                        <p:tgtEl>
                                          <p:spTgt spid="53"/>
                                        </p:tgtEl>
                                        <p:attrNameLst>
                                          <p:attrName>style.visibility</p:attrName>
                                        </p:attrNameLst>
                                      </p:cBhvr>
                                      <p:to>
                                        <p:strVal val="visible"/>
                                      </p:to>
                                    </p:set>
                                    <p:animEffect transition="in" filter="fade">
                                      <p:cBhvr>
                                        <p:cTn id="67" dur="500"/>
                                        <p:tgtEl>
                                          <p:spTgt spid="53"/>
                                        </p:tgtEl>
                                      </p:cBhvr>
                                    </p:animEffect>
                                  </p:childTnLst>
                                </p:cTn>
                              </p:par>
                            </p:childTnLst>
                          </p:cTn>
                        </p:par>
                        <p:par>
                          <p:cTn id="68" fill="hold">
                            <p:stCondLst>
                              <p:cond delay="7000"/>
                            </p:stCondLst>
                            <p:childTnLst>
                              <p:par>
                                <p:cTn id="69" presetID="10" presetClass="entr" presetSubtype="0" fill="hold" grpId="0" nodeType="afterEffect">
                                  <p:stCondLst>
                                    <p:cond delay="0"/>
                                  </p:stCondLst>
                                  <p:childTnLst>
                                    <p:set>
                                      <p:cBhvr>
                                        <p:cTn id="70" dur="1" fill="hold">
                                          <p:stCondLst>
                                            <p:cond delay="0"/>
                                          </p:stCondLst>
                                        </p:cTn>
                                        <p:tgtEl>
                                          <p:spTgt spid="54"/>
                                        </p:tgtEl>
                                        <p:attrNameLst>
                                          <p:attrName>style.visibility</p:attrName>
                                        </p:attrNameLst>
                                      </p:cBhvr>
                                      <p:to>
                                        <p:strVal val="visible"/>
                                      </p:to>
                                    </p:set>
                                    <p:animEffect transition="in" filter="fade">
                                      <p:cBhvr>
                                        <p:cTn id="71"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49" grpId="0"/>
      <p:bldP spid="50" grpId="0" animBg="1"/>
      <p:bldP spid="51" grpId="0" animBg="1"/>
      <p:bldP spid="52" grpId="0" animBg="1"/>
      <p:bldP spid="53" grpId="0" animBg="1"/>
      <p:bldP spid="54"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61</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Cubic Infographic</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a:grpSpLocks noChangeAspect="1"/>
          </p:cNvGrpSpPr>
          <p:nvPr/>
        </p:nvGrpSpPr>
        <p:grpSpPr>
          <a:xfrm>
            <a:off x="2631029" y="2165436"/>
            <a:ext cx="1201204" cy="1660005"/>
            <a:chOff x="3149600" y="2480384"/>
            <a:chExt cx="1201204" cy="1660005"/>
          </a:xfrm>
        </p:grpSpPr>
        <p:sp>
          <p:nvSpPr>
            <p:cNvPr id="6" name="等腰三角形 51"/>
            <p:cNvSpPr/>
            <p:nvPr/>
          </p:nvSpPr>
          <p:spPr>
            <a:xfrm flipV="1">
              <a:off x="3149600" y="3200460"/>
              <a:ext cx="1201204" cy="939929"/>
            </a:xfrm>
            <a:prstGeom prst="triangle">
              <a:avLst/>
            </a:prstGeom>
            <a:gradFill>
              <a:gsLst>
                <a:gs pos="0">
                  <a:schemeClr val="accent1"/>
                </a:gs>
                <a:gs pos="100000">
                  <a:srgbClr val="EEECE1">
                    <a:lumMod val="90000"/>
                    <a:alpha val="0"/>
                  </a:srgbClr>
                </a:gs>
              </a:gsLst>
              <a:lin ang="5400000" scaled="0"/>
            </a:gra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sysClr val="window" lastClr="FFFFFF"/>
                </a:solidFill>
                <a:effectLst/>
                <a:uLnTx/>
                <a:uFillTx/>
                <a:ea typeface="宋体"/>
                <a:cs typeface="+mn-cs"/>
              </a:endParaRPr>
            </a:p>
          </p:txBody>
        </p:sp>
        <p:sp>
          <p:nvSpPr>
            <p:cNvPr id="7" name="矩形 52"/>
            <p:cNvSpPr/>
            <p:nvPr/>
          </p:nvSpPr>
          <p:spPr>
            <a:xfrm>
              <a:off x="3630724" y="2480384"/>
              <a:ext cx="720080" cy="720080"/>
            </a:xfrm>
            <a:prstGeom prst="rect">
              <a:avLst/>
            </a:prstGeom>
            <a:solidFill>
              <a:schemeClr val="accent1"/>
            </a:solidFill>
            <a:ln w="9525" cap="flat" cmpd="sng" algn="ctr">
              <a:noFill/>
              <a:prstDash val="solid"/>
            </a:ln>
            <a:effectLst>
              <a:outerShdw blurRad="40000" dist="23000" dir="5400000" rotWithShape="0">
                <a:srgbClr val="000000">
                  <a:alpha val="35000"/>
                </a:srgbClr>
              </a:outerShdw>
            </a:effectLst>
            <a:scene3d>
              <a:camera prst="isometricOffAxis2Top">
                <a:rot lat="19390491" lon="18812960" rev="21592509"/>
              </a:camera>
              <a:lightRig rig="chilly" dir="t">
                <a:rot lat="0" lon="0" rev="600000"/>
              </a:lightRig>
            </a:scene3d>
            <a:sp3d extrusionH="666750"/>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sysClr val="window" lastClr="FFFFFF"/>
                </a:solidFill>
                <a:effectLst/>
                <a:uLnTx/>
                <a:uFillTx/>
                <a:ea typeface="宋体"/>
                <a:cs typeface="+mn-cs"/>
              </a:endParaRPr>
            </a:p>
          </p:txBody>
        </p:sp>
      </p:grpSp>
      <p:grpSp>
        <p:nvGrpSpPr>
          <p:cNvPr id="8" name="Group 7"/>
          <p:cNvGrpSpPr>
            <a:grpSpLocks noChangeAspect="1"/>
          </p:cNvGrpSpPr>
          <p:nvPr/>
        </p:nvGrpSpPr>
        <p:grpSpPr>
          <a:xfrm>
            <a:off x="4060687" y="2165436"/>
            <a:ext cx="1201204" cy="1660005"/>
            <a:chOff x="3149600" y="2480384"/>
            <a:chExt cx="1201204" cy="1660005"/>
          </a:xfrm>
        </p:grpSpPr>
        <p:sp>
          <p:nvSpPr>
            <p:cNvPr id="9" name="等腰三角形 51"/>
            <p:cNvSpPr/>
            <p:nvPr/>
          </p:nvSpPr>
          <p:spPr>
            <a:xfrm flipV="1">
              <a:off x="3149600" y="3200460"/>
              <a:ext cx="1201204" cy="939929"/>
            </a:xfrm>
            <a:prstGeom prst="triangle">
              <a:avLst/>
            </a:prstGeom>
            <a:gradFill>
              <a:gsLst>
                <a:gs pos="0">
                  <a:schemeClr val="accent2"/>
                </a:gs>
                <a:gs pos="100000">
                  <a:srgbClr val="EEECE1">
                    <a:lumMod val="90000"/>
                    <a:alpha val="0"/>
                  </a:srgbClr>
                </a:gs>
              </a:gsLst>
              <a:lin ang="5400000" scaled="0"/>
            </a:gra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sysClr val="window" lastClr="FFFFFF"/>
                </a:solidFill>
                <a:effectLst/>
                <a:uLnTx/>
                <a:uFillTx/>
                <a:ea typeface="宋体"/>
                <a:cs typeface="+mn-cs"/>
              </a:endParaRPr>
            </a:p>
          </p:txBody>
        </p:sp>
        <p:sp>
          <p:nvSpPr>
            <p:cNvPr id="10" name="矩形 52"/>
            <p:cNvSpPr/>
            <p:nvPr/>
          </p:nvSpPr>
          <p:spPr>
            <a:xfrm>
              <a:off x="3630724" y="2480384"/>
              <a:ext cx="720080" cy="720080"/>
            </a:xfrm>
            <a:prstGeom prst="rect">
              <a:avLst/>
            </a:prstGeom>
            <a:solidFill>
              <a:schemeClr val="accent2"/>
            </a:solidFill>
            <a:ln w="9525" cap="flat" cmpd="sng" algn="ctr">
              <a:noFill/>
              <a:prstDash val="solid"/>
            </a:ln>
            <a:effectLst>
              <a:outerShdw blurRad="40000" dist="23000" dir="5400000" rotWithShape="0">
                <a:srgbClr val="000000">
                  <a:alpha val="35000"/>
                </a:srgbClr>
              </a:outerShdw>
            </a:effectLst>
            <a:scene3d>
              <a:camera prst="isometricOffAxis2Top">
                <a:rot lat="19390491" lon="18812960" rev="21592509"/>
              </a:camera>
              <a:lightRig rig="chilly" dir="t">
                <a:rot lat="0" lon="0" rev="600000"/>
              </a:lightRig>
            </a:scene3d>
            <a:sp3d extrusionH="666750"/>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sysClr val="window" lastClr="FFFFFF"/>
                </a:solidFill>
                <a:effectLst/>
                <a:uLnTx/>
                <a:uFillTx/>
                <a:ea typeface="宋体"/>
                <a:cs typeface="+mn-cs"/>
              </a:endParaRPr>
            </a:p>
          </p:txBody>
        </p:sp>
      </p:grpSp>
      <p:grpSp>
        <p:nvGrpSpPr>
          <p:cNvPr id="11" name="Group 10"/>
          <p:cNvGrpSpPr>
            <a:grpSpLocks noChangeAspect="1"/>
          </p:cNvGrpSpPr>
          <p:nvPr/>
        </p:nvGrpSpPr>
        <p:grpSpPr>
          <a:xfrm>
            <a:off x="5490345" y="2165436"/>
            <a:ext cx="1201204" cy="1660005"/>
            <a:chOff x="3149600" y="2480384"/>
            <a:chExt cx="1201204" cy="1660005"/>
          </a:xfrm>
        </p:grpSpPr>
        <p:sp>
          <p:nvSpPr>
            <p:cNvPr id="12" name="等腰三角形 51"/>
            <p:cNvSpPr/>
            <p:nvPr/>
          </p:nvSpPr>
          <p:spPr>
            <a:xfrm flipV="1">
              <a:off x="3149600" y="3200460"/>
              <a:ext cx="1201204" cy="939929"/>
            </a:xfrm>
            <a:prstGeom prst="triangle">
              <a:avLst/>
            </a:prstGeom>
            <a:gradFill>
              <a:gsLst>
                <a:gs pos="0">
                  <a:schemeClr val="accent3"/>
                </a:gs>
                <a:gs pos="100000">
                  <a:srgbClr val="EEECE1">
                    <a:lumMod val="90000"/>
                    <a:alpha val="0"/>
                  </a:srgbClr>
                </a:gs>
              </a:gsLst>
              <a:lin ang="5400000" scaled="0"/>
            </a:gra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sysClr val="window" lastClr="FFFFFF"/>
                </a:solidFill>
                <a:effectLst/>
                <a:uLnTx/>
                <a:uFillTx/>
                <a:ea typeface="宋体"/>
                <a:cs typeface="+mn-cs"/>
              </a:endParaRPr>
            </a:p>
          </p:txBody>
        </p:sp>
        <p:sp>
          <p:nvSpPr>
            <p:cNvPr id="13" name="矩形 52"/>
            <p:cNvSpPr/>
            <p:nvPr/>
          </p:nvSpPr>
          <p:spPr>
            <a:xfrm>
              <a:off x="3630724" y="2480384"/>
              <a:ext cx="720080" cy="720080"/>
            </a:xfrm>
            <a:prstGeom prst="rect">
              <a:avLst/>
            </a:prstGeom>
            <a:solidFill>
              <a:schemeClr val="accent3"/>
            </a:solidFill>
            <a:ln w="9525" cap="flat" cmpd="sng" algn="ctr">
              <a:noFill/>
              <a:prstDash val="solid"/>
            </a:ln>
            <a:effectLst>
              <a:outerShdw blurRad="40000" dist="23000" dir="5400000" rotWithShape="0">
                <a:srgbClr val="000000">
                  <a:alpha val="35000"/>
                </a:srgbClr>
              </a:outerShdw>
            </a:effectLst>
            <a:scene3d>
              <a:camera prst="isometricOffAxis2Top">
                <a:rot lat="19390491" lon="18812960" rev="21592509"/>
              </a:camera>
              <a:lightRig rig="chilly" dir="t">
                <a:rot lat="0" lon="0" rev="600000"/>
              </a:lightRig>
            </a:scene3d>
            <a:sp3d extrusionH="666750"/>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sysClr val="window" lastClr="FFFFFF"/>
                </a:solidFill>
                <a:effectLst/>
                <a:uLnTx/>
                <a:uFillTx/>
                <a:ea typeface="宋体"/>
                <a:cs typeface="+mn-cs"/>
              </a:endParaRPr>
            </a:p>
          </p:txBody>
        </p:sp>
      </p:grpSp>
      <p:grpSp>
        <p:nvGrpSpPr>
          <p:cNvPr id="14" name="Group 13"/>
          <p:cNvGrpSpPr>
            <a:grpSpLocks noChangeAspect="1"/>
          </p:cNvGrpSpPr>
          <p:nvPr/>
        </p:nvGrpSpPr>
        <p:grpSpPr>
          <a:xfrm>
            <a:off x="6920003" y="2165436"/>
            <a:ext cx="1201204" cy="1660005"/>
            <a:chOff x="3149600" y="2480384"/>
            <a:chExt cx="1201204" cy="1660005"/>
          </a:xfrm>
        </p:grpSpPr>
        <p:sp>
          <p:nvSpPr>
            <p:cNvPr id="15" name="等腰三角形 51"/>
            <p:cNvSpPr/>
            <p:nvPr/>
          </p:nvSpPr>
          <p:spPr>
            <a:xfrm flipV="1">
              <a:off x="3149600" y="3200460"/>
              <a:ext cx="1201204" cy="939929"/>
            </a:xfrm>
            <a:prstGeom prst="triangle">
              <a:avLst/>
            </a:prstGeom>
            <a:gradFill>
              <a:gsLst>
                <a:gs pos="0">
                  <a:schemeClr val="accent4"/>
                </a:gs>
                <a:gs pos="100000">
                  <a:srgbClr val="EEECE1">
                    <a:lumMod val="90000"/>
                    <a:alpha val="0"/>
                  </a:srgbClr>
                </a:gs>
              </a:gsLst>
              <a:lin ang="5400000" scaled="0"/>
            </a:gra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sysClr val="window" lastClr="FFFFFF"/>
                </a:solidFill>
                <a:effectLst/>
                <a:uLnTx/>
                <a:uFillTx/>
                <a:ea typeface="宋体"/>
                <a:cs typeface="+mn-cs"/>
              </a:endParaRPr>
            </a:p>
          </p:txBody>
        </p:sp>
        <p:sp>
          <p:nvSpPr>
            <p:cNvPr id="16" name="矩形 52"/>
            <p:cNvSpPr/>
            <p:nvPr/>
          </p:nvSpPr>
          <p:spPr>
            <a:xfrm>
              <a:off x="3630724" y="2480384"/>
              <a:ext cx="720080" cy="720080"/>
            </a:xfrm>
            <a:prstGeom prst="rect">
              <a:avLst/>
            </a:prstGeom>
            <a:solidFill>
              <a:schemeClr val="accent4"/>
            </a:solidFill>
            <a:ln w="9525" cap="flat" cmpd="sng" algn="ctr">
              <a:noFill/>
              <a:prstDash val="solid"/>
            </a:ln>
            <a:effectLst>
              <a:outerShdw blurRad="40000" dist="23000" dir="5400000" rotWithShape="0">
                <a:srgbClr val="000000">
                  <a:alpha val="35000"/>
                </a:srgbClr>
              </a:outerShdw>
            </a:effectLst>
            <a:scene3d>
              <a:camera prst="isometricOffAxis2Top">
                <a:rot lat="19390491" lon="18812960" rev="21592509"/>
              </a:camera>
              <a:lightRig rig="chilly" dir="t">
                <a:rot lat="0" lon="0" rev="600000"/>
              </a:lightRig>
            </a:scene3d>
            <a:sp3d extrusionH="666750"/>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sysClr val="window" lastClr="FFFFFF"/>
                </a:solidFill>
                <a:effectLst/>
                <a:uLnTx/>
                <a:uFillTx/>
                <a:ea typeface="宋体"/>
                <a:cs typeface="+mn-cs"/>
              </a:endParaRPr>
            </a:p>
          </p:txBody>
        </p:sp>
      </p:grpSp>
      <p:grpSp>
        <p:nvGrpSpPr>
          <p:cNvPr id="17" name="Group 16"/>
          <p:cNvGrpSpPr>
            <a:grpSpLocks noChangeAspect="1"/>
          </p:cNvGrpSpPr>
          <p:nvPr/>
        </p:nvGrpSpPr>
        <p:grpSpPr>
          <a:xfrm>
            <a:off x="8378689" y="2165436"/>
            <a:ext cx="1201204" cy="1660005"/>
            <a:chOff x="3149600" y="2480384"/>
            <a:chExt cx="1201204" cy="1660005"/>
          </a:xfrm>
        </p:grpSpPr>
        <p:sp>
          <p:nvSpPr>
            <p:cNvPr id="18" name="等腰三角形 51"/>
            <p:cNvSpPr/>
            <p:nvPr/>
          </p:nvSpPr>
          <p:spPr>
            <a:xfrm flipV="1">
              <a:off x="3149600" y="3200460"/>
              <a:ext cx="1201204" cy="939929"/>
            </a:xfrm>
            <a:prstGeom prst="triangle">
              <a:avLst/>
            </a:prstGeom>
            <a:gradFill>
              <a:gsLst>
                <a:gs pos="0">
                  <a:schemeClr val="accent5"/>
                </a:gs>
                <a:gs pos="100000">
                  <a:srgbClr val="EEECE1">
                    <a:lumMod val="90000"/>
                    <a:alpha val="0"/>
                  </a:srgbClr>
                </a:gs>
              </a:gsLst>
              <a:lin ang="5400000" scaled="0"/>
            </a:gra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sysClr val="window" lastClr="FFFFFF"/>
                </a:solidFill>
                <a:effectLst/>
                <a:uLnTx/>
                <a:uFillTx/>
                <a:ea typeface="宋体"/>
                <a:cs typeface="+mn-cs"/>
              </a:endParaRPr>
            </a:p>
          </p:txBody>
        </p:sp>
        <p:sp>
          <p:nvSpPr>
            <p:cNvPr id="19" name="矩形 52"/>
            <p:cNvSpPr/>
            <p:nvPr/>
          </p:nvSpPr>
          <p:spPr>
            <a:xfrm>
              <a:off x="3630724" y="2480384"/>
              <a:ext cx="720080" cy="720080"/>
            </a:xfrm>
            <a:prstGeom prst="rect">
              <a:avLst/>
            </a:prstGeom>
            <a:solidFill>
              <a:schemeClr val="accent5"/>
            </a:solidFill>
            <a:ln w="9525" cap="flat" cmpd="sng" algn="ctr">
              <a:noFill/>
              <a:prstDash val="solid"/>
            </a:ln>
            <a:effectLst>
              <a:outerShdw blurRad="40000" dist="23000" dir="5400000" rotWithShape="0">
                <a:srgbClr val="000000">
                  <a:alpha val="35000"/>
                </a:srgbClr>
              </a:outerShdw>
            </a:effectLst>
            <a:scene3d>
              <a:camera prst="isometricOffAxis2Top">
                <a:rot lat="19390491" lon="18812960" rev="21592509"/>
              </a:camera>
              <a:lightRig rig="chilly" dir="t">
                <a:rot lat="0" lon="0" rev="600000"/>
              </a:lightRig>
            </a:scene3d>
            <a:sp3d extrusionH="666750"/>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b="0" i="0" u="none" strike="noStrike" kern="0" cap="none" spc="0" normalizeH="0" baseline="0" noProof="0">
                <a:ln>
                  <a:noFill/>
                </a:ln>
                <a:solidFill>
                  <a:sysClr val="window" lastClr="FFFFFF"/>
                </a:solidFill>
                <a:effectLst/>
                <a:uLnTx/>
                <a:uFillTx/>
                <a:ea typeface="宋体"/>
                <a:cs typeface="+mn-cs"/>
              </a:endParaRPr>
            </a:p>
          </p:txBody>
        </p:sp>
      </p:grpSp>
      <p:grpSp>
        <p:nvGrpSpPr>
          <p:cNvPr id="20" name="Group 19"/>
          <p:cNvGrpSpPr/>
          <p:nvPr/>
        </p:nvGrpSpPr>
        <p:grpSpPr>
          <a:xfrm>
            <a:off x="1765833" y="4036682"/>
            <a:ext cx="8630607" cy="50962"/>
            <a:chOff x="1765833" y="4036682"/>
            <a:chExt cx="8630607" cy="50962"/>
          </a:xfrm>
        </p:grpSpPr>
        <p:sp>
          <p:nvSpPr>
            <p:cNvPr id="21" name="Rectangle 20"/>
            <p:cNvSpPr/>
            <p:nvPr/>
          </p:nvSpPr>
          <p:spPr>
            <a:xfrm>
              <a:off x="3197803" y="4036682"/>
              <a:ext cx="1440000" cy="5040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600">
                <a:ea typeface="Roboto" panose="02000000000000000000" pitchFamily="2" charset="0"/>
                <a:cs typeface="Helvetica Neue"/>
              </a:endParaRPr>
            </a:p>
          </p:txBody>
        </p:sp>
        <p:sp>
          <p:nvSpPr>
            <p:cNvPr id="22" name="Rectangle 21"/>
            <p:cNvSpPr/>
            <p:nvPr/>
          </p:nvSpPr>
          <p:spPr>
            <a:xfrm>
              <a:off x="4640528" y="4036682"/>
              <a:ext cx="1440000" cy="5040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600">
                <a:ea typeface="Roboto" panose="02000000000000000000" pitchFamily="2" charset="0"/>
                <a:cs typeface="Helvetica Neue"/>
              </a:endParaRPr>
            </a:p>
          </p:txBody>
        </p:sp>
        <p:sp>
          <p:nvSpPr>
            <p:cNvPr id="23" name="Rectangle 22"/>
            <p:cNvSpPr/>
            <p:nvPr/>
          </p:nvSpPr>
          <p:spPr>
            <a:xfrm>
              <a:off x="6073723" y="4036682"/>
              <a:ext cx="1440000" cy="5040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600">
                <a:ea typeface="Roboto" panose="02000000000000000000" pitchFamily="2" charset="0"/>
                <a:cs typeface="Helvetica Neue"/>
              </a:endParaRPr>
            </a:p>
          </p:txBody>
        </p:sp>
        <p:sp>
          <p:nvSpPr>
            <p:cNvPr id="24" name="Rectangle 23"/>
            <p:cNvSpPr/>
            <p:nvPr/>
          </p:nvSpPr>
          <p:spPr>
            <a:xfrm>
              <a:off x="7516440" y="4036682"/>
              <a:ext cx="1440000" cy="504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600">
                <a:ea typeface="Roboto" panose="02000000000000000000" pitchFamily="2" charset="0"/>
                <a:cs typeface="Helvetica Neue"/>
              </a:endParaRPr>
            </a:p>
          </p:txBody>
        </p:sp>
        <p:sp>
          <p:nvSpPr>
            <p:cNvPr id="25" name="Rectangle 24"/>
            <p:cNvSpPr/>
            <p:nvPr/>
          </p:nvSpPr>
          <p:spPr>
            <a:xfrm>
              <a:off x="1765833" y="4036682"/>
              <a:ext cx="1440000" cy="5040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600">
                <a:ea typeface="Roboto" panose="02000000000000000000" pitchFamily="2" charset="0"/>
                <a:cs typeface="Helvetica Neue"/>
              </a:endParaRPr>
            </a:p>
          </p:txBody>
        </p:sp>
        <p:sp>
          <p:nvSpPr>
            <p:cNvPr id="26" name="Rectangle 25"/>
            <p:cNvSpPr/>
            <p:nvPr/>
          </p:nvSpPr>
          <p:spPr>
            <a:xfrm>
              <a:off x="8956440" y="4037244"/>
              <a:ext cx="1440000" cy="5040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600">
                <a:ea typeface="Roboto" panose="02000000000000000000" pitchFamily="2" charset="0"/>
                <a:cs typeface="Helvetica Neue"/>
              </a:endParaRPr>
            </a:p>
          </p:txBody>
        </p:sp>
      </p:grpSp>
      <p:sp>
        <p:nvSpPr>
          <p:cNvPr id="27" name="Oval 26"/>
          <p:cNvSpPr>
            <a:spLocks noChangeAspect="1"/>
          </p:cNvSpPr>
          <p:nvPr/>
        </p:nvSpPr>
        <p:spPr>
          <a:xfrm>
            <a:off x="2945216" y="3781899"/>
            <a:ext cx="540000" cy="540000"/>
          </a:xfrm>
          <a:prstGeom prst="ellipse">
            <a:avLst/>
          </a:prstGeom>
          <a:solidFill>
            <a:schemeClr val="bg2">
              <a:lumMod val="10000"/>
            </a:schemeClr>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8" name="Oval 27"/>
          <p:cNvSpPr>
            <a:spLocks noChangeAspect="1"/>
          </p:cNvSpPr>
          <p:nvPr/>
        </p:nvSpPr>
        <p:spPr>
          <a:xfrm>
            <a:off x="4390519" y="3781899"/>
            <a:ext cx="540000" cy="540000"/>
          </a:xfrm>
          <a:prstGeom prst="ellipse">
            <a:avLst/>
          </a:prstGeom>
          <a:solidFill>
            <a:schemeClr val="bg2">
              <a:lumMod val="10000"/>
            </a:schemeClr>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Oval 28"/>
          <p:cNvSpPr>
            <a:spLocks noChangeAspect="1"/>
          </p:cNvSpPr>
          <p:nvPr/>
        </p:nvSpPr>
        <p:spPr>
          <a:xfrm>
            <a:off x="5813652" y="3782284"/>
            <a:ext cx="540000" cy="540000"/>
          </a:xfrm>
          <a:prstGeom prst="ellipse">
            <a:avLst/>
          </a:prstGeom>
          <a:solidFill>
            <a:schemeClr val="bg2">
              <a:lumMod val="10000"/>
            </a:schemeClr>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Oval 29"/>
          <p:cNvSpPr>
            <a:spLocks noChangeAspect="1"/>
          </p:cNvSpPr>
          <p:nvPr/>
        </p:nvSpPr>
        <p:spPr>
          <a:xfrm>
            <a:off x="7258189" y="3781899"/>
            <a:ext cx="540000" cy="540000"/>
          </a:xfrm>
          <a:prstGeom prst="ellipse">
            <a:avLst/>
          </a:prstGeom>
          <a:solidFill>
            <a:schemeClr val="bg2">
              <a:lumMod val="10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Oval 30"/>
          <p:cNvSpPr>
            <a:spLocks noChangeAspect="1"/>
          </p:cNvSpPr>
          <p:nvPr/>
        </p:nvSpPr>
        <p:spPr>
          <a:xfrm>
            <a:off x="8715709" y="3781899"/>
            <a:ext cx="540000" cy="540000"/>
          </a:xfrm>
          <a:prstGeom prst="ellipse">
            <a:avLst/>
          </a:prstGeom>
          <a:solidFill>
            <a:schemeClr val="bg2">
              <a:lumMod val="10000"/>
            </a:schemeClr>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Content Placeholder 2"/>
          <p:cNvSpPr txBox="1">
            <a:spLocks/>
          </p:cNvSpPr>
          <p:nvPr/>
        </p:nvSpPr>
        <p:spPr>
          <a:xfrm>
            <a:off x="3923424" y="4496795"/>
            <a:ext cx="1458767" cy="67557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800" b="1" dirty="0" smtClean="0">
                <a:solidFill>
                  <a:schemeClr val="bg1">
                    <a:lumMod val="50000"/>
                  </a:schemeClr>
                </a:solidFill>
                <a:ea typeface="Roboto" panose="02000000000000000000" pitchFamily="2" charset="0"/>
              </a:rPr>
              <a:t>Concept</a:t>
            </a:r>
            <a:endParaRPr lang="en-US" sz="2000" b="1" dirty="0" smtClean="0">
              <a:solidFill>
                <a:schemeClr val="bg1">
                  <a:lumMod val="50000"/>
                </a:schemeClr>
              </a:solidFill>
              <a:ea typeface="Roboto" panose="02000000000000000000" pitchFamily="2" charset="0"/>
            </a:endParaRPr>
          </a:p>
          <a:p>
            <a:pPr marL="0" indent="0" algn="ctr">
              <a:buFont typeface="Arial" pitchFamily="34" charset="0"/>
              <a:buNone/>
            </a:pPr>
            <a:r>
              <a:rPr lang="en-US" sz="1100" b="1" dirty="0" smtClean="0">
                <a:ea typeface="Roboto" panose="02000000000000000000" pitchFamily="2" charset="0"/>
              </a:rPr>
              <a:t>Lorem ipsum dolor sit amet, consectetur adipiscing elit.</a:t>
            </a:r>
            <a:endParaRPr lang="en-US" sz="1100" b="1" dirty="0">
              <a:ea typeface="Roboto" panose="02000000000000000000" pitchFamily="2" charset="0"/>
            </a:endParaRPr>
          </a:p>
        </p:txBody>
      </p:sp>
      <p:sp>
        <p:nvSpPr>
          <p:cNvPr id="33" name="Content Placeholder 2"/>
          <p:cNvSpPr txBox="1">
            <a:spLocks/>
          </p:cNvSpPr>
          <p:nvPr/>
        </p:nvSpPr>
        <p:spPr>
          <a:xfrm>
            <a:off x="6823758" y="4496792"/>
            <a:ext cx="1458767" cy="67557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800" b="1" dirty="0" smtClean="0">
                <a:solidFill>
                  <a:schemeClr val="bg1">
                    <a:lumMod val="50000"/>
                  </a:schemeClr>
                </a:solidFill>
                <a:ea typeface="Roboto" panose="02000000000000000000" pitchFamily="2" charset="0"/>
              </a:rPr>
              <a:t>Proposal</a:t>
            </a:r>
            <a:endParaRPr lang="en-US" sz="2000" b="1" dirty="0" smtClean="0">
              <a:solidFill>
                <a:schemeClr val="bg1">
                  <a:lumMod val="50000"/>
                </a:schemeClr>
              </a:solidFill>
              <a:ea typeface="Roboto" panose="02000000000000000000" pitchFamily="2" charset="0"/>
            </a:endParaRPr>
          </a:p>
          <a:p>
            <a:pPr marL="0" indent="0" algn="ctr">
              <a:buFont typeface="Arial" pitchFamily="34" charset="0"/>
              <a:buNone/>
            </a:pPr>
            <a:r>
              <a:rPr lang="en-US" sz="1100" b="1" dirty="0" smtClean="0">
                <a:ea typeface="Roboto" panose="02000000000000000000" pitchFamily="2" charset="0"/>
              </a:rPr>
              <a:t>Lorem ipsum dolor sit amet, consectetur adipiscing elit.</a:t>
            </a:r>
            <a:endParaRPr lang="en-US" sz="1100" b="1" dirty="0">
              <a:ea typeface="Roboto" panose="02000000000000000000" pitchFamily="2" charset="0"/>
            </a:endParaRPr>
          </a:p>
        </p:txBody>
      </p:sp>
      <p:sp>
        <p:nvSpPr>
          <p:cNvPr id="34" name="Content Placeholder 2"/>
          <p:cNvSpPr txBox="1">
            <a:spLocks/>
          </p:cNvSpPr>
          <p:nvPr/>
        </p:nvSpPr>
        <p:spPr>
          <a:xfrm>
            <a:off x="2471319" y="4495754"/>
            <a:ext cx="1458767" cy="67557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800" b="1" dirty="0" smtClean="0">
                <a:solidFill>
                  <a:schemeClr val="bg1">
                    <a:lumMod val="50000"/>
                  </a:schemeClr>
                </a:solidFill>
                <a:ea typeface="Roboto" panose="02000000000000000000" pitchFamily="2" charset="0"/>
              </a:rPr>
              <a:t>Brainstorm</a:t>
            </a:r>
            <a:endParaRPr lang="en-US" sz="2000" b="1" dirty="0" smtClean="0">
              <a:solidFill>
                <a:schemeClr val="bg1">
                  <a:lumMod val="50000"/>
                </a:schemeClr>
              </a:solidFill>
              <a:ea typeface="Roboto" panose="02000000000000000000" pitchFamily="2" charset="0"/>
            </a:endParaRPr>
          </a:p>
          <a:p>
            <a:pPr marL="0" indent="0" algn="ctr">
              <a:buFont typeface="Arial" pitchFamily="34" charset="0"/>
              <a:buNone/>
            </a:pPr>
            <a:r>
              <a:rPr lang="en-US" sz="1100" b="1" dirty="0" smtClean="0">
                <a:ea typeface="Roboto" panose="02000000000000000000" pitchFamily="2" charset="0"/>
              </a:rPr>
              <a:t>Lorem ipsum dolor sit amet, consectetur adipiscing elit.</a:t>
            </a:r>
            <a:endParaRPr lang="en-US" sz="1100" b="1" dirty="0">
              <a:ea typeface="Roboto" panose="02000000000000000000" pitchFamily="2" charset="0"/>
            </a:endParaRPr>
          </a:p>
        </p:txBody>
      </p:sp>
      <p:sp>
        <p:nvSpPr>
          <p:cNvPr id="35" name="Content Placeholder 2"/>
          <p:cNvSpPr txBox="1">
            <a:spLocks/>
          </p:cNvSpPr>
          <p:nvPr/>
        </p:nvSpPr>
        <p:spPr>
          <a:xfrm>
            <a:off x="5380851" y="4495755"/>
            <a:ext cx="1458767" cy="6755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800" b="1" dirty="0" smtClean="0">
                <a:solidFill>
                  <a:schemeClr val="bg1">
                    <a:lumMod val="50000"/>
                  </a:schemeClr>
                </a:solidFill>
                <a:ea typeface="Roboto" panose="02000000000000000000" pitchFamily="2" charset="0"/>
              </a:rPr>
              <a:t>Improve</a:t>
            </a:r>
            <a:endParaRPr lang="en-US" sz="2000" b="1" dirty="0" smtClean="0">
              <a:solidFill>
                <a:schemeClr val="bg1">
                  <a:lumMod val="50000"/>
                </a:schemeClr>
              </a:solidFill>
              <a:ea typeface="Roboto" panose="02000000000000000000" pitchFamily="2" charset="0"/>
            </a:endParaRPr>
          </a:p>
          <a:p>
            <a:pPr marL="0" indent="0" algn="ctr">
              <a:buFont typeface="Arial" pitchFamily="34" charset="0"/>
              <a:buNone/>
            </a:pPr>
            <a:r>
              <a:rPr lang="en-US" sz="1100" b="1" dirty="0" smtClean="0">
                <a:ea typeface="Roboto" panose="02000000000000000000" pitchFamily="2" charset="0"/>
              </a:rPr>
              <a:t>Lorem ipsum dolor sit amet, consectetur adipiscing elit.</a:t>
            </a:r>
            <a:endParaRPr lang="en-US" sz="1100" b="1" dirty="0">
              <a:ea typeface="Roboto" panose="02000000000000000000" pitchFamily="2" charset="0"/>
            </a:endParaRPr>
          </a:p>
        </p:txBody>
      </p:sp>
      <p:sp>
        <p:nvSpPr>
          <p:cNvPr id="36" name="Content Placeholder 2"/>
          <p:cNvSpPr txBox="1">
            <a:spLocks/>
          </p:cNvSpPr>
          <p:nvPr/>
        </p:nvSpPr>
        <p:spPr>
          <a:xfrm>
            <a:off x="8159758" y="4495753"/>
            <a:ext cx="1651903" cy="67557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800" b="1" dirty="0" smtClean="0">
                <a:solidFill>
                  <a:schemeClr val="bg1">
                    <a:lumMod val="50000"/>
                  </a:schemeClr>
                </a:solidFill>
                <a:ea typeface="Roboto" panose="02000000000000000000" pitchFamily="2" charset="0"/>
              </a:rPr>
              <a:t>Revisions</a:t>
            </a:r>
            <a:endParaRPr lang="en-US" sz="1800" b="1" dirty="0" smtClean="0">
              <a:solidFill>
                <a:schemeClr val="bg1">
                  <a:lumMod val="50000"/>
                </a:schemeClr>
              </a:solidFill>
              <a:ea typeface="Roboto" panose="02000000000000000000" pitchFamily="2" charset="0"/>
            </a:endParaRPr>
          </a:p>
          <a:p>
            <a:pPr marL="0" indent="0" algn="ctr">
              <a:buFont typeface="Arial" pitchFamily="34" charset="0"/>
              <a:buNone/>
            </a:pPr>
            <a:r>
              <a:rPr lang="en-US" sz="1100" b="1" dirty="0" smtClean="0">
                <a:ea typeface="Roboto" panose="02000000000000000000" pitchFamily="2" charset="0"/>
              </a:rPr>
              <a:t>Lorem ipsum dolor sit amet, consectetur adipiscing elit.</a:t>
            </a:r>
            <a:endParaRPr lang="en-US" sz="1100" b="1" dirty="0">
              <a:ea typeface="Roboto" panose="02000000000000000000" pitchFamily="2" charset="0"/>
            </a:endParaRPr>
          </a:p>
        </p:txBody>
      </p:sp>
      <p:sp>
        <p:nvSpPr>
          <p:cNvPr id="37" name="Freeform 6"/>
          <p:cNvSpPr>
            <a:spLocks noChangeAspect="1" noEditPoints="1"/>
          </p:cNvSpPr>
          <p:nvPr/>
        </p:nvSpPr>
        <p:spPr bwMode="auto">
          <a:xfrm>
            <a:off x="3068034" y="3909998"/>
            <a:ext cx="313260" cy="343655"/>
          </a:xfrm>
          <a:custGeom>
            <a:avLst/>
            <a:gdLst>
              <a:gd name="T0" fmla="*/ 67 w 376"/>
              <a:gd name="T1" fmla="*/ 3 h 401"/>
              <a:gd name="T2" fmla="*/ 62 w 376"/>
              <a:gd name="T3" fmla="*/ 3 h 401"/>
              <a:gd name="T4" fmla="*/ 0 w 376"/>
              <a:gd name="T5" fmla="*/ 159 h 401"/>
              <a:gd name="T6" fmla="*/ 65 w 376"/>
              <a:gd name="T7" fmla="*/ 223 h 401"/>
              <a:gd name="T8" fmla="*/ 129 w 376"/>
              <a:gd name="T9" fmla="*/ 159 h 401"/>
              <a:gd name="T10" fmla="*/ 67 w 376"/>
              <a:gd name="T11" fmla="*/ 3 h 401"/>
              <a:gd name="T12" fmla="*/ 313 w 376"/>
              <a:gd name="T13" fmla="*/ 3 h 401"/>
              <a:gd name="T14" fmla="*/ 309 w 376"/>
              <a:gd name="T15" fmla="*/ 3 h 401"/>
              <a:gd name="T16" fmla="*/ 246 w 376"/>
              <a:gd name="T17" fmla="*/ 159 h 401"/>
              <a:gd name="T18" fmla="*/ 311 w 376"/>
              <a:gd name="T19" fmla="*/ 223 h 401"/>
              <a:gd name="T20" fmla="*/ 376 w 376"/>
              <a:gd name="T21" fmla="*/ 159 h 401"/>
              <a:gd name="T22" fmla="*/ 313 w 376"/>
              <a:gd name="T23" fmla="*/ 3 h 401"/>
              <a:gd name="T24" fmla="*/ 185 w 376"/>
              <a:gd name="T25" fmla="*/ 180 h 401"/>
              <a:gd name="T26" fmla="*/ 123 w 376"/>
              <a:gd name="T27" fmla="*/ 337 h 401"/>
              <a:gd name="T28" fmla="*/ 188 w 376"/>
              <a:gd name="T29" fmla="*/ 401 h 401"/>
              <a:gd name="T30" fmla="*/ 253 w 376"/>
              <a:gd name="T31" fmla="*/ 337 h 401"/>
              <a:gd name="T32" fmla="*/ 190 w 376"/>
              <a:gd name="T33" fmla="*/ 180 h 401"/>
              <a:gd name="T34" fmla="*/ 185 w 376"/>
              <a:gd name="T35" fmla="*/ 18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Freeform 31"/>
          <p:cNvSpPr>
            <a:spLocks noChangeAspect="1" noEditPoints="1"/>
          </p:cNvSpPr>
          <p:nvPr/>
        </p:nvSpPr>
        <p:spPr bwMode="auto">
          <a:xfrm>
            <a:off x="4521651" y="3867741"/>
            <a:ext cx="287117" cy="403200"/>
          </a:xfrm>
          <a:custGeom>
            <a:avLst/>
            <a:gdLst>
              <a:gd name="T0" fmla="*/ 90 w 293"/>
              <a:gd name="T1" fmla="*/ 383 h 400"/>
              <a:gd name="T2" fmla="*/ 147 w 293"/>
              <a:gd name="T3" fmla="*/ 400 h 400"/>
              <a:gd name="T4" fmla="*/ 203 w 293"/>
              <a:gd name="T5" fmla="*/ 383 h 400"/>
              <a:gd name="T6" fmla="*/ 203 w 293"/>
              <a:gd name="T7" fmla="*/ 342 h 400"/>
              <a:gd name="T8" fmla="*/ 90 w 293"/>
              <a:gd name="T9" fmla="*/ 342 h 400"/>
              <a:gd name="T10" fmla="*/ 90 w 293"/>
              <a:gd name="T11" fmla="*/ 383 h 400"/>
              <a:gd name="T12" fmla="*/ 201 w 293"/>
              <a:gd name="T13" fmla="*/ 318 h 400"/>
              <a:gd name="T14" fmla="*/ 286 w 293"/>
              <a:gd name="T15" fmla="*/ 116 h 400"/>
              <a:gd name="T16" fmla="*/ 147 w 293"/>
              <a:gd name="T17" fmla="*/ 0 h 400"/>
              <a:gd name="T18" fmla="*/ 7 w 293"/>
              <a:gd name="T19" fmla="*/ 116 h 400"/>
              <a:gd name="T20" fmla="*/ 93 w 293"/>
              <a:gd name="T21" fmla="*/ 318 h 400"/>
              <a:gd name="T22" fmla="*/ 201 w 293"/>
              <a:gd name="T23" fmla="*/ 318 h 400"/>
              <a:gd name="T24" fmla="*/ 50 w 293"/>
              <a:gd name="T25" fmla="*/ 119 h 400"/>
              <a:gd name="T26" fmla="*/ 147 w 293"/>
              <a:gd name="T27" fmla="*/ 41 h 400"/>
              <a:gd name="T28" fmla="*/ 244 w 293"/>
              <a:gd name="T29" fmla="*/ 119 h 400"/>
              <a:gd name="T30" fmla="*/ 208 w 293"/>
              <a:gd name="T31" fmla="*/ 198 h 400"/>
              <a:gd name="T32" fmla="*/ 163 w 293"/>
              <a:gd name="T33" fmla="*/ 283 h 400"/>
              <a:gd name="T34" fmla="*/ 130 w 293"/>
              <a:gd name="T35" fmla="*/ 283 h 400"/>
              <a:gd name="T36" fmla="*/ 86 w 293"/>
              <a:gd name="T37" fmla="*/ 198 h 400"/>
              <a:gd name="T38" fmla="*/ 50 w 293"/>
              <a:gd name="T39" fmla="*/ 119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3" h="400">
                <a:moveTo>
                  <a:pt x="90" y="383"/>
                </a:moveTo>
                <a:cubicBezTo>
                  <a:pt x="106" y="393"/>
                  <a:pt x="125" y="400"/>
                  <a:pt x="147" y="400"/>
                </a:cubicBezTo>
                <a:cubicBezTo>
                  <a:pt x="169" y="400"/>
                  <a:pt x="187" y="393"/>
                  <a:pt x="203" y="383"/>
                </a:cubicBezTo>
                <a:cubicBezTo>
                  <a:pt x="203" y="342"/>
                  <a:pt x="203" y="342"/>
                  <a:pt x="203" y="342"/>
                </a:cubicBezTo>
                <a:cubicBezTo>
                  <a:pt x="90" y="342"/>
                  <a:pt x="90" y="342"/>
                  <a:pt x="90" y="342"/>
                </a:cubicBezTo>
                <a:lnTo>
                  <a:pt x="90" y="383"/>
                </a:lnTo>
                <a:close/>
                <a:moveTo>
                  <a:pt x="201" y="318"/>
                </a:moveTo>
                <a:cubicBezTo>
                  <a:pt x="201" y="231"/>
                  <a:pt x="293" y="203"/>
                  <a:pt x="286" y="116"/>
                </a:cubicBezTo>
                <a:cubicBezTo>
                  <a:pt x="282" y="61"/>
                  <a:pt x="245" y="0"/>
                  <a:pt x="147" y="0"/>
                </a:cubicBezTo>
                <a:cubicBezTo>
                  <a:pt x="49" y="0"/>
                  <a:pt x="12" y="61"/>
                  <a:pt x="7" y="116"/>
                </a:cubicBezTo>
                <a:cubicBezTo>
                  <a:pt x="0" y="203"/>
                  <a:pt x="93" y="231"/>
                  <a:pt x="93" y="318"/>
                </a:cubicBezTo>
                <a:lnTo>
                  <a:pt x="201" y="318"/>
                </a:lnTo>
                <a:close/>
                <a:moveTo>
                  <a:pt x="50" y="119"/>
                </a:moveTo>
                <a:cubicBezTo>
                  <a:pt x="54" y="67"/>
                  <a:pt x="89" y="41"/>
                  <a:pt x="147" y="41"/>
                </a:cubicBezTo>
                <a:cubicBezTo>
                  <a:pt x="204" y="41"/>
                  <a:pt x="240" y="67"/>
                  <a:pt x="244" y="119"/>
                </a:cubicBezTo>
                <a:cubicBezTo>
                  <a:pt x="246" y="148"/>
                  <a:pt x="230" y="167"/>
                  <a:pt x="208" y="198"/>
                </a:cubicBezTo>
                <a:cubicBezTo>
                  <a:pt x="192" y="221"/>
                  <a:pt x="172" y="248"/>
                  <a:pt x="163" y="283"/>
                </a:cubicBezTo>
                <a:cubicBezTo>
                  <a:pt x="130" y="283"/>
                  <a:pt x="130" y="283"/>
                  <a:pt x="130" y="283"/>
                </a:cubicBezTo>
                <a:cubicBezTo>
                  <a:pt x="121" y="248"/>
                  <a:pt x="102" y="221"/>
                  <a:pt x="86" y="198"/>
                </a:cubicBezTo>
                <a:cubicBezTo>
                  <a:pt x="64" y="167"/>
                  <a:pt x="47" y="148"/>
                  <a:pt x="50" y="11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Freeform 49"/>
          <p:cNvSpPr>
            <a:spLocks noChangeAspect="1" noEditPoints="1"/>
          </p:cNvSpPr>
          <p:nvPr/>
        </p:nvSpPr>
        <p:spPr bwMode="auto">
          <a:xfrm>
            <a:off x="7364230" y="3901754"/>
            <a:ext cx="343087" cy="300923"/>
          </a:xfrm>
          <a:custGeom>
            <a:avLst/>
            <a:gdLst>
              <a:gd name="T0" fmla="*/ 182 w 400"/>
              <a:gd name="T1" fmla="*/ 180 h 340"/>
              <a:gd name="T2" fmla="*/ 218 w 400"/>
              <a:gd name="T3" fmla="*/ 180 h 340"/>
              <a:gd name="T4" fmla="*/ 218 w 400"/>
              <a:gd name="T5" fmla="*/ 220 h 340"/>
              <a:gd name="T6" fmla="*/ 400 w 400"/>
              <a:gd name="T7" fmla="*/ 220 h 340"/>
              <a:gd name="T8" fmla="*/ 396 w 400"/>
              <a:gd name="T9" fmla="*/ 103 h 340"/>
              <a:gd name="T10" fmla="*/ 356 w 400"/>
              <a:gd name="T11" fmla="*/ 60 h 340"/>
              <a:gd name="T12" fmla="*/ 292 w 400"/>
              <a:gd name="T13" fmla="*/ 60 h 340"/>
              <a:gd name="T14" fmla="*/ 268 w 400"/>
              <a:gd name="T15" fmla="*/ 15 h 340"/>
              <a:gd name="T16" fmla="*/ 244 w 400"/>
              <a:gd name="T17" fmla="*/ 0 h 340"/>
              <a:gd name="T18" fmla="*/ 155 w 400"/>
              <a:gd name="T19" fmla="*/ 0 h 340"/>
              <a:gd name="T20" fmla="*/ 132 w 400"/>
              <a:gd name="T21" fmla="*/ 15 h 340"/>
              <a:gd name="T22" fmla="*/ 108 w 400"/>
              <a:gd name="T23" fmla="*/ 60 h 340"/>
              <a:gd name="T24" fmla="*/ 44 w 400"/>
              <a:gd name="T25" fmla="*/ 60 h 340"/>
              <a:gd name="T26" fmla="*/ 4 w 400"/>
              <a:gd name="T27" fmla="*/ 103 h 340"/>
              <a:gd name="T28" fmla="*/ 0 w 400"/>
              <a:gd name="T29" fmla="*/ 220 h 340"/>
              <a:gd name="T30" fmla="*/ 182 w 400"/>
              <a:gd name="T31" fmla="*/ 220 h 340"/>
              <a:gd name="T32" fmla="*/ 182 w 400"/>
              <a:gd name="T33" fmla="*/ 180 h 340"/>
              <a:gd name="T34" fmla="*/ 153 w 400"/>
              <a:gd name="T35" fmla="*/ 38 h 340"/>
              <a:gd name="T36" fmla="*/ 169 w 400"/>
              <a:gd name="T37" fmla="*/ 28 h 340"/>
              <a:gd name="T38" fmla="*/ 230 w 400"/>
              <a:gd name="T39" fmla="*/ 28 h 340"/>
              <a:gd name="T40" fmla="*/ 247 w 400"/>
              <a:gd name="T41" fmla="*/ 38 h 340"/>
              <a:gd name="T42" fmla="*/ 258 w 400"/>
              <a:gd name="T43" fmla="*/ 60 h 340"/>
              <a:gd name="T44" fmla="*/ 141 w 400"/>
              <a:gd name="T45" fmla="*/ 60 h 340"/>
              <a:gd name="T46" fmla="*/ 153 w 400"/>
              <a:gd name="T47" fmla="*/ 38 h 340"/>
              <a:gd name="T48" fmla="*/ 218 w 400"/>
              <a:gd name="T49" fmla="*/ 280 h 340"/>
              <a:gd name="T50" fmla="*/ 182 w 400"/>
              <a:gd name="T51" fmla="*/ 280 h 340"/>
              <a:gd name="T52" fmla="*/ 182 w 400"/>
              <a:gd name="T53" fmla="*/ 240 h 340"/>
              <a:gd name="T54" fmla="*/ 10 w 400"/>
              <a:gd name="T55" fmla="*/ 240 h 340"/>
              <a:gd name="T56" fmla="*/ 14 w 400"/>
              <a:gd name="T57" fmla="*/ 306 h 340"/>
              <a:gd name="T58" fmla="*/ 50 w 400"/>
              <a:gd name="T59" fmla="*/ 340 h 340"/>
              <a:gd name="T60" fmla="*/ 350 w 400"/>
              <a:gd name="T61" fmla="*/ 340 h 340"/>
              <a:gd name="T62" fmla="*/ 386 w 400"/>
              <a:gd name="T63" fmla="*/ 306 h 340"/>
              <a:gd name="T64" fmla="*/ 390 w 400"/>
              <a:gd name="T65" fmla="*/ 240 h 340"/>
              <a:gd name="T66" fmla="*/ 218 w 400"/>
              <a:gd name="T67" fmla="*/ 240 h 340"/>
              <a:gd name="T68" fmla="*/ 218 w 400"/>
              <a:gd name="T69" fmla="*/ 28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0" h="340">
                <a:moveTo>
                  <a:pt x="182" y="180"/>
                </a:moveTo>
                <a:cubicBezTo>
                  <a:pt x="218" y="180"/>
                  <a:pt x="218" y="180"/>
                  <a:pt x="218" y="180"/>
                </a:cubicBezTo>
                <a:cubicBezTo>
                  <a:pt x="218" y="220"/>
                  <a:pt x="218" y="220"/>
                  <a:pt x="218" y="220"/>
                </a:cubicBezTo>
                <a:cubicBezTo>
                  <a:pt x="400" y="220"/>
                  <a:pt x="400" y="220"/>
                  <a:pt x="400" y="220"/>
                </a:cubicBezTo>
                <a:cubicBezTo>
                  <a:pt x="400" y="220"/>
                  <a:pt x="397" y="131"/>
                  <a:pt x="396" y="103"/>
                </a:cubicBezTo>
                <a:cubicBezTo>
                  <a:pt x="395" y="76"/>
                  <a:pt x="385" y="60"/>
                  <a:pt x="356" y="60"/>
                </a:cubicBezTo>
                <a:cubicBezTo>
                  <a:pt x="292" y="60"/>
                  <a:pt x="292" y="60"/>
                  <a:pt x="292" y="60"/>
                </a:cubicBezTo>
                <a:cubicBezTo>
                  <a:pt x="282" y="41"/>
                  <a:pt x="271" y="21"/>
                  <a:pt x="268" y="15"/>
                </a:cubicBezTo>
                <a:cubicBezTo>
                  <a:pt x="261" y="2"/>
                  <a:pt x="259" y="0"/>
                  <a:pt x="244" y="0"/>
                </a:cubicBezTo>
                <a:cubicBezTo>
                  <a:pt x="155" y="0"/>
                  <a:pt x="155" y="0"/>
                  <a:pt x="155" y="0"/>
                </a:cubicBezTo>
                <a:cubicBezTo>
                  <a:pt x="141" y="0"/>
                  <a:pt x="138" y="2"/>
                  <a:pt x="132" y="15"/>
                </a:cubicBezTo>
                <a:cubicBezTo>
                  <a:pt x="129" y="21"/>
                  <a:pt x="118" y="41"/>
                  <a:pt x="108" y="60"/>
                </a:cubicBezTo>
                <a:cubicBezTo>
                  <a:pt x="44" y="60"/>
                  <a:pt x="44" y="60"/>
                  <a:pt x="44" y="60"/>
                </a:cubicBezTo>
                <a:cubicBezTo>
                  <a:pt x="14" y="60"/>
                  <a:pt x="5" y="76"/>
                  <a:pt x="4" y="103"/>
                </a:cubicBezTo>
                <a:cubicBezTo>
                  <a:pt x="3" y="129"/>
                  <a:pt x="0" y="220"/>
                  <a:pt x="0" y="220"/>
                </a:cubicBezTo>
                <a:cubicBezTo>
                  <a:pt x="182" y="220"/>
                  <a:pt x="182" y="220"/>
                  <a:pt x="182" y="220"/>
                </a:cubicBezTo>
                <a:lnTo>
                  <a:pt x="182" y="180"/>
                </a:lnTo>
                <a:close/>
                <a:moveTo>
                  <a:pt x="153" y="38"/>
                </a:moveTo>
                <a:cubicBezTo>
                  <a:pt x="157" y="30"/>
                  <a:pt x="159" y="28"/>
                  <a:pt x="169" y="28"/>
                </a:cubicBezTo>
                <a:cubicBezTo>
                  <a:pt x="230" y="28"/>
                  <a:pt x="230" y="28"/>
                  <a:pt x="230" y="28"/>
                </a:cubicBezTo>
                <a:cubicBezTo>
                  <a:pt x="241" y="28"/>
                  <a:pt x="242" y="30"/>
                  <a:pt x="247" y="38"/>
                </a:cubicBezTo>
                <a:cubicBezTo>
                  <a:pt x="248" y="41"/>
                  <a:pt x="253" y="50"/>
                  <a:pt x="258" y="60"/>
                </a:cubicBezTo>
                <a:cubicBezTo>
                  <a:pt x="141" y="60"/>
                  <a:pt x="141" y="60"/>
                  <a:pt x="141" y="60"/>
                </a:cubicBezTo>
                <a:cubicBezTo>
                  <a:pt x="146" y="50"/>
                  <a:pt x="151" y="41"/>
                  <a:pt x="153" y="38"/>
                </a:cubicBezTo>
                <a:close/>
                <a:moveTo>
                  <a:pt x="218" y="280"/>
                </a:moveTo>
                <a:cubicBezTo>
                  <a:pt x="182" y="280"/>
                  <a:pt x="182" y="280"/>
                  <a:pt x="182" y="280"/>
                </a:cubicBezTo>
                <a:cubicBezTo>
                  <a:pt x="182" y="240"/>
                  <a:pt x="182" y="240"/>
                  <a:pt x="182" y="240"/>
                </a:cubicBezTo>
                <a:cubicBezTo>
                  <a:pt x="10" y="240"/>
                  <a:pt x="10" y="240"/>
                  <a:pt x="10" y="240"/>
                </a:cubicBezTo>
                <a:cubicBezTo>
                  <a:pt x="10" y="240"/>
                  <a:pt x="12" y="276"/>
                  <a:pt x="14" y="306"/>
                </a:cubicBezTo>
                <a:cubicBezTo>
                  <a:pt x="14" y="319"/>
                  <a:pt x="18" y="340"/>
                  <a:pt x="50" y="340"/>
                </a:cubicBezTo>
                <a:cubicBezTo>
                  <a:pt x="350" y="340"/>
                  <a:pt x="350" y="340"/>
                  <a:pt x="350" y="340"/>
                </a:cubicBezTo>
                <a:cubicBezTo>
                  <a:pt x="381" y="340"/>
                  <a:pt x="385" y="319"/>
                  <a:pt x="386" y="306"/>
                </a:cubicBezTo>
                <a:cubicBezTo>
                  <a:pt x="388" y="275"/>
                  <a:pt x="390" y="240"/>
                  <a:pt x="390" y="240"/>
                </a:cubicBezTo>
                <a:cubicBezTo>
                  <a:pt x="218" y="240"/>
                  <a:pt x="218" y="240"/>
                  <a:pt x="218" y="240"/>
                </a:cubicBezTo>
                <a:lnTo>
                  <a:pt x="218" y="28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0" name="Freeform 36"/>
          <p:cNvSpPr>
            <a:spLocks noChangeAspect="1" noEditPoints="1"/>
          </p:cNvSpPr>
          <p:nvPr/>
        </p:nvSpPr>
        <p:spPr bwMode="auto">
          <a:xfrm>
            <a:off x="8787387" y="3942686"/>
            <a:ext cx="408481" cy="235733"/>
          </a:xfrm>
          <a:custGeom>
            <a:avLst/>
            <a:gdLst>
              <a:gd name="T0" fmla="*/ 200 w 400"/>
              <a:gd name="T1" fmla="*/ 0 h 224"/>
              <a:gd name="T2" fmla="*/ 0 w 400"/>
              <a:gd name="T3" fmla="*/ 112 h 224"/>
              <a:gd name="T4" fmla="*/ 200 w 400"/>
              <a:gd name="T5" fmla="*/ 224 h 224"/>
              <a:gd name="T6" fmla="*/ 400 w 400"/>
              <a:gd name="T7" fmla="*/ 112 h 224"/>
              <a:gd name="T8" fmla="*/ 200 w 400"/>
              <a:gd name="T9" fmla="*/ 0 h 224"/>
              <a:gd name="T10" fmla="*/ 200 w 400"/>
              <a:gd name="T11" fmla="*/ 198 h 224"/>
              <a:gd name="T12" fmla="*/ 111 w 400"/>
              <a:gd name="T13" fmla="*/ 112 h 224"/>
              <a:gd name="T14" fmla="*/ 200 w 400"/>
              <a:gd name="T15" fmla="*/ 26 h 224"/>
              <a:gd name="T16" fmla="*/ 289 w 400"/>
              <a:gd name="T17" fmla="*/ 112 h 224"/>
              <a:gd name="T18" fmla="*/ 200 w 400"/>
              <a:gd name="T19" fmla="*/ 198 h 224"/>
              <a:gd name="T20" fmla="*/ 200 w 400"/>
              <a:gd name="T21" fmla="*/ 112 h 224"/>
              <a:gd name="T22" fmla="*/ 200 w 400"/>
              <a:gd name="T23" fmla="*/ 69 h 224"/>
              <a:gd name="T24" fmla="*/ 155 w 400"/>
              <a:gd name="T25" fmla="*/ 112 h 224"/>
              <a:gd name="T26" fmla="*/ 200 w 400"/>
              <a:gd name="T27" fmla="*/ 155 h 224"/>
              <a:gd name="T28" fmla="*/ 244 w 400"/>
              <a:gd name="T29" fmla="*/ 112 h 224"/>
              <a:gd name="T30" fmla="*/ 200 w 400"/>
              <a:gd name="T31" fmla="*/ 11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0" h="224">
                <a:moveTo>
                  <a:pt x="200" y="0"/>
                </a:moveTo>
                <a:cubicBezTo>
                  <a:pt x="69" y="0"/>
                  <a:pt x="0" y="97"/>
                  <a:pt x="0" y="112"/>
                </a:cubicBezTo>
                <a:cubicBezTo>
                  <a:pt x="0" y="127"/>
                  <a:pt x="69" y="224"/>
                  <a:pt x="200" y="224"/>
                </a:cubicBezTo>
                <a:cubicBezTo>
                  <a:pt x="331" y="224"/>
                  <a:pt x="400" y="127"/>
                  <a:pt x="400" y="112"/>
                </a:cubicBezTo>
                <a:cubicBezTo>
                  <a:pt x="400" y="97"/>
                  <a:pt x="331" y="0"/>
                  <a:pt x="200" y="0"/>
                </a:cubicBezTo>
                <a:close/>
                <a:moveTo>
                  <a:pt x="200" y="198"/>
                </a:moveTo>
                <a:cubicBezTo>
                  <a:pt x="151" y="198"/>
                  <a:pt x="111" y="159"/>
                  <a:pt x="111" y="112"/>
                </a:cubicBezTo>
                <a:cubicBezTo>
                  <a:pt x="111" y="64"/>
                  <a:pt x="151" y="26"/>
                  <a:pt x="200" y="26"/>
                </a:cubicBezTo>
                <a:cubicBezTo>
                  <a:pt x="249" y="26"/>
                  <a:pt x="289" y="64"/>
                  <a:pt x="289" y="112"/>
                </a:cubicBezTo>
                <a:cubicBezTo>
                  <a:pt x="289" y="159"/>
                  <a:pt x="249" y="198"/>
                  <a:pt x="200" y="198"/>
                </a:cubicBezTo>
                <a:close/>
                <a:moveTo>
                  <a:pt x="200" y="112"/>
                </a:moveTo>
                <a:cubicBezTo>
                  <a:pt x="192" y="103"/>
                  <a:pt x="213" y="69"/>
                  <a:pt x="200" y="69"/>
                </a:cubicBezTo>
                <a:cubicBezTo>
                  <a:pt x="175" y="69"/>
                  <a:pt x="155" y="88"/>
                  <a:pt x="155" y="112"/>
                </a:cubicBezTo>
                <a:cubicBezTo>
                  <a:pt x="155" y="136"/>
                  <a:pt x="175" y="155"/>
                  <a:pt x="200" y="155"/>
                </a:cubicBezTo>
                <a:cubicBezTo>
                  <a:pt x="224" y="155"/>
                  <a:pt x="244" y="136"/>
                  <a:pt x="244" y="112"/>
                </a:cubicBezTo>
                <a:cubicBezTo>
                  <a:pt x="244" y="101"/>
                  <a:pt x="207" y="119"/>
                  <a:pt x="200" y="112"/>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Freeform 21"/>
          <p:cNvSpPr>
            <a:spLocks noChangeAspect="1" noEditPoints="1"/>
          </p:cNvSpPr>
          <p:nvPr/>
        </p:nvSpPr>
        <p:spPr bwMode="auto">
          <a:xfrm>
            <a:off x="5916171" y="3917467"/>
            <a:ext cx="349348" cy="310982"/>
          </a:xfrm>
          <a:custGeom>
            <a:avLst/>
            <a:gdLst>
              <a:gd name="T0" fmla="*/ 62 w 401"/>
              <a:gd name="T1" fmla="*/ 116 h 357"/>
              <a:gd name="T2" fmla="*/ 117 w 401"/>
              <a:gd name="T3" fmla="*/ 135 h 357"/>
              <a:gd name="T4" fmla="*/ 124 w 401"/>
              <a:gd name="T5" fmla="*/ 133 h 357"/>
              <a:gd name="T6" fmla="*/ 155 w 401"/>
              <a:gd name="T7" fmla="*/ 106 h 357"/>
              <a:gd name="T8" fmla="*/ 156 w 401"/>
              <a:gd name="T9" fmla="*/ 100 h 357"/>
              <a:gd name="T10" fmla="*/ 141 w 401"/>
              <a:gd name="T11" fmla="*/ 81 h 357"/>
              <a:gd name="T12" fmla="*/ 219 w 401"/>
              <a:gd name="T13" fmla="*/ 1 h 357"/>
              <a:gd name="T14" fmla="*/ 160 w 401"/>
              <a:gd name="T15" fmla="*/ 1 h 357"/>
              <a:gd name="T16" fmla="*/ 86 w 401"/>
              <a:gd name="T17" fmla="*/ 39 h 357"/>
              <a:gd name="T18" fmla="*/ 55 w 401"/>
              <a:gd name="T19" fmla="*/ 63 h 357"/>
              <a:gd name="T20" fmla="*/ 43 w 401"/>
              <a:gd name="T21" fmla="*/ 90 h 357"/>
              <a:gd name="T22" fmla="*/ 18 w 401"/>
              <a:gd name="T23" fmla="*/ 98 h 357"/>
              <a:gd name="T24" fmla="*/ 3 w 401"/>
              <a:gd name="T25" fmla="*/ 110 h 357"/>
              <a:gd name="T26" fmla="*/ 2 w 401"/>
              <a:gd name="T27" fmla="*/ 120 h 357"/>
              <a:gd name="T28" fmla="*/ 30 w 401"/>
              <a:gd name="T29" fmla="*/ 150 h 357"/>
              <a:gd name="T30" fmla="*/ 41 w 401"/>
              <a:gd name="T31" fmla="*/ 152 h 357"/>
              <a:gd name="T32" fmla="*/ 55 w 401"/>
              <a:gd name="T33" fmla="*/ 139 h 357"/>
              <a:gd name="T34" fmla="*/ 62 w 401"/>
              <a:gd name="T35" fmla="*/ 116 h 357"/>
              <a:gd name="T36" fmla="*/ 177 w 401"/>
              <a:gd name="T37" fmla="*/ 126 h 357"/>
              <a:gd name="T38" fmla="*/ 169 w 401"/>
              <a:gd name="T39" fmla="*/ 125 h 357"/>
              <a:gd name="T40" fmla="*/ 140 w 401"/>
              <a:gd name="T41" fmla="*/ 150 h 357"/>
              <a:gd name="T42" fmla="*/ 139 w 401"/>
              <a:gd name="T43" fmla="*/ 158 h 357"/>
              <a:gd name="T44" fmla="*/ 305 w 401"/>
              <a:gd name="T45" fmla="*/ 347 h 357"/>
              <a:gd name="T46" fmla="*/ 320 w 401"/>
              <a:gd name="T47" fmla="*/ 348 h 357"/>
              <a:gd name="T48" fmla="*/ 340 w 401"/>
              <a:gd name="T49" fmla="*/ 332 h 357"/>
              <a:gd name="T50" fmla="*/ 341 w 401"/>
              <a:gd name="T51" fmla="*/ 317 h 357"/>
              <a:gd name="T52" fmla="*/ 177 w 401"/>
              <a:gd name="T53" fmla="*/ 126 h 357"/>
              <a:gd name="T54" fmla="*/ 398 w 401"/>
              <a:gd name="T55" fmla="*/ 46 h 357"/>
              <a:gd name="T56" fmla="*/ 389 w 401"/>
              <a:gd name="T57" fmla="*/ 42 h 357"/>
              <a:gd name="T58" fmla="*/ 369 w 401"/>
              <a:gd name="T59" fmla="*/ 72 h 357"/>
              <a:gd name="T60" fmla="*/ 331 w 401"/>
              <a:gd name="T61" fmla="*/ 80 h 357"/>
              <a:gd name="T62" fmla="*/ 320 w 401"/>
              <a:gd name="T63" fmla="*/ 45 h 357"/>
              <a:gd name="T64" fmla="*/ 338 w 401"/>
              <a:gd name="T65" fmla="*/ 13 h 357"/>
              <a:gd name="T66" fmla="*/ 330 w 401"/>
              <a:gd name="T67" fmla="*/ 6 h 357"/>
              <a:gd name="T68" fmla="*/ 274 w 401"/>
              <a:gd name="T69" fmla="*/ 51 h 357"/>
              <a:gd name="T70" fmla="*/ 257 w 401"/>
              <a:gd name="T71" fmla="*/ 121 h 357"/>
              <a:gd name="T72" fmla="*/ 230 w 401"/>
              <a:gd name="T73" fmla="*/ 149 h 357"/>
              <a:gd name="T74" fmla="*/ 257 w 401"/>
              <a:gd name="T75" fmla="*/ 181 h 357"/>
              <a:gd name="T76" fmla="*/ 290 w 401"/>
              <a:gd name="T77" fmla="*/ 149 h 357"/>
              <a:gd name="T78" fmla="*/ 330 w 401"/>
              <a:gd name="T79" fmla="*/ 137 h 357"/>
              <a:gd name="T80" fmla="*/ 391 w 401"/>
              <a:gd name="T81" fmla="*/ 112 h 357"/>
              <a:gd name="T82" fmla="*/ 398 w 401"/>
              <a:gd name="T83" fmla="*/ 46 h 357"/>
              <a:gd name="T84" fmla="*/ 55 w 401"/>
              <a:gd name="T85" fmla="*/ 319 h 357"/>
              <a:gd name="T86" fmla="*/ 55 w 401"/>
              <a:gd name="T87" fmla="*/ 334 h 357"/>
              <a:gd name="T88" fmla="*/ 74 w 401"/>
              <a:gd name="T89" fmla="*/ 353 h 357"/>
              <a:gd name="T90" fmla="*/ 89 w 401"/>
              <a:gd name="T91" fmla="*/ 351 h 357"/>
              <a:gd name="T92" fmla="*/ 187 w 401"/>
              <a:gd name="T93" fmla="*/ 254 h 357"/>
              <a:gd name="T94" fmla="*/ 157 w 401"/>
              <a:gd name="T95" fmla="*/ 220 h 357"/>
              <a:gd name="T96" fmla="*/ 55 w 401"/>
              <a:gd name="T97" fmla="*/ 31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1" h="357">
                <a:moveTo>
                  <a:pt x="62" y="116"/>
                </a:moveTo>
                <a:cubicBezTo>
                  <a:pt x="81" y="101"/>
                  <a:pt x="97" y="111"/>
                  <a:pt x="117" y="135"/>
                </a:cubicBezTo>
                <a:cubicBezTo>
                  <a:pt x="120" y="138"/>
                  <a:pt x="123" y="135"/>
                  <a:pt x="124" y="133"/>
                </a:cubicBezTo>
                <a:cubicBezTo>
                  <a:pt x="126" y="132"/>
                  <a:pt x="154" y="107"/>
                  <a:pt x="155" y="106"/>
                </a:cubicBezTo>
                <a:cubicBezTo>
                  <a:pt x="156" y="105"/>
                  <a:pt x="158" y="102"/>
                  <a:pt x="156" y="100"/>
                </a:cubicBezTo>
                <a:cubicBezTo>
                  <a:pt x="154" y="98"/>
                  <a:pt x="146" y="88"/>
                  <a:pt x="141" y="81"/>
                </a:cubicBezTo>
                <a:cubicBezTo>
                  <a:pt x="105" y="34"/>
                  <a:pt x="240" y="2"/>
                  <a:pt x="219" y="1"/>
                </a:cubicBezTo>
                <a:cubicBezTo>
                  <a:pt x="208" y="1"/>
                  <a:pt x="166" y="0"/>
                  <a:pt x="160" y="1"/>
                </a:cubicBezTo>
                <a:cubicBezTo>
                  <a:pt x="134" y="4"/>
                  <a:pt x="102" y="28"/>
                  <a:pt x="86" y="39"/>
                </a:cubicBezTo>
                <a:cubicBezTo>
                  <a:pt x="64" y="53"/>
                  <a:pt x="57" y="62"/>
                  <a:pt x="55" y="63"/>
                </a:cubicBezTo>
                <a:cubicBezTo>
                  <a:pt x="49" y="68"/>
                  <a:pt x="54" y="80"/>
                  <a:pt x="43" y="90"/>
                </a:cubicBezTo>
                <a:cubicBezTo>
                  <a:pt x="32" y="100"/>
                  <a:pt x="25" y="92"/>
                  <a:pt x="18" y="98"/>
                </a:cubicBezTo>
                <a:cubicBezTo>
                  <a:pt x="15" y="101"/>
                  <a:pt x="5" y="108"/>
                  <a:pt x="3" y="110"/>
                </a:cubicBezTo>
                <a:cubicBezTo>
                  <a:pt x="0" y="113"/>
                  <a:pt x="0" y="117"/>
                  <a:pt x="2" y="120"/>
                </a:cubicBezTo>
                <a:cubicBezTo>
                  <a:pt x="2" y="120"/>
                  <a:pt x="28" y="148"/>
                  <a:pt x="30" y="150"/>
                </a:cubicBezTo>
                <a:cubicBezTo>
                  <a:pt x="32" y="153"/>
                  <a:pt x="38" y="155"/>
                  <a:pt x="41" y="152"/>
                </a:cubicBezTo>
                <a:cubicBezTo>
                  <a:pt x="45" y="149"/>
                  <a:pt x="54" y="141"/>
                  <a:pt x="55" y="139"/>
                </a:cubicBezTo>
                <a:cubicBezTo>
                  <a:pt x="57" y="138"/>
                  <a:pt x="54" y="122"/>
                  <a:pt x="62" y="116"/>
                </a:cubicBezTo>
                <a:close/>
                <a:moveTo>
                  <a:pt x="177" y="126"/>
                </a:moveTo>
                <a:cubicBezTo>
                  <a:pt x="174" y="123"/>
                  <a:pt x="171" y="123"/>
                  <a:pt x="169" y="125"/>
                </a:cubicBezTo>
                <a:cubicBezTo>
                  <a:pt x="140" y="150"/>
                  <a:pt x="140" y="150"/>
                  <a:pt x="140" y="150"/>
                </a:cubicBezTo>
                <a:cubicBezTo>
                  <a:pt x="138" y="152"/>
                  <a:pt x="137" y="156"/>
                  <a:pt x="139" y="158"/>
                </a:cubicBezTo>
                <a:cubicBezTo>
                  <a:pt x="305" y="347"/>
                  <a:pt x="305" y="347"/>
                  <a:pt x="305" y="347"/>
                </a:cubicBezTo>
                <a:cubicBezTo>
                  <a:pt x="309" y="352"/>
                  <a:pt x="316" y="352"/>
                  <a:pt x="320" y="348"/>
                </a:cubicBezTo>
                <a:cubicBezTo>
                  <a:pt x="340" y="332"/>
                  <a:pt x="340" y="332"/>
                  <a:pt x="340" y="332"/>
                </a:cubicBezTo>
                <a:cubicBezTo>
                  <a:pt x="344" y="328"/>
                  <a:pt x="345" y="321"/>
                  <a:pt x="341" y="317"/>
                </a:cubicBezTo>
                <a:lnTo>
                  <a:pt x="177" y="126"/>
                </a:lnTo>
                <a:close/>
                <a:moveTo>
                  <a:pt x="398" y="46"/>
                </a:moveTo>
                <a:cubicBezTo>
                  <a:pt x="396" y="36"/>
                  <a:pt x="391" y="38"/>
                  <a:pt x="389" y="42"/>
                </a:cubicBezTo>
                <a:cubicBezTo>
                  <a:pt x="386" y="46"/>
                  <a:pt x="374" y="64"/>
                  <a:pt x="369" y="72"/>
                </a:cubicBezTo>
                <a:cubicBezTo>
                  <a:pt x="364" y="80"/>
                  <a:pt x="353" y="96"/>
                  <a:pt x="331" y="80"/>
                </a:cubicBezTo>
                <a:cubicBezTo>
                  <a:pt x="308" y="64"/>
                  <a:pt x="316" y="53"/>
                  <a:pt x="320" y="45"/>
                </a:cubicBezTo>
                <a:cubicBezTo>
                  <a:pt x="324" y="38"/>
                  <a:pt x="336" y="16"/>
                  <a:pt x="338" y="13"/>
                </a:cubicBezTo>
                <a:cubicBezTo>
                  <a:pt x="340" y="11"/>
                  <a:pt x="338" y="3"/>
                  <a:pt x="330" y="6"/>
                </a:cubicBezTo>
                <a:cubicBezTo>
                  <a:pt x="323" y="9"/>
                  <a:pt x="280" y="27"/>
                  <a:pt x="274" y="51"/>
                </a:cubicBezTo>
                <a:cubicBezTo>
                  <a:pt x="268" y="76"/>
                  <a:pt x="279" y="99"/>
                  <a:pt x="257" y="121"/>
                </a:cubicBezTo>
                <a:cubicBezTo>
                  <a:pt x="230" y="149"/>
                  <a:pt x="230" y="149"/>
                  <a:pt x="230" y="149"/>
                </a:cubicBezTo>
                <a:cubicBezTo>
                  <a:pt x="257" y="181"/>
                  <a:pt x="257" y="181"/>
                  <a:pt x="257" y="181"/>
                </a:cubicBezTo>
                <a:cubicBezTo>
                  <a:pt x="290" y="149"/>
                  <a:pt x="290" y="149"/>
                  <a:pt x="290" y="149"/>
                </a:cubicBezTo>
                <a:cubicBezTo>
                  <a:pt x="298" y="141"/>
                  <a:pt x="315" y="134"/>
                  <a:pt x="330" y="137"/>
                </a:cubicBezTo>
                <a:cubicBezTo>
                  <a:pt x="363" y="144"/>
                  <a:pt x="381" y="132"/>
                  <a:pt x="391" y="112"/>
                </a:cubicBezTo>
                <a:cubicBezTo>
                  <a:pt x="401" y="94"/>
                  <a:pt x="399" y="56"/>
                  <a:pt x="398" y="46"/>
                </a:cubicBezTo>
                <a:close/>
                <a:moveTo>
                  <a:pt x="55" y="319"/>
                </a:moveTo>
                <a:cubicBezTo>
                  <a:pt x="50" y="323"/>
                  <a:pt x="50" y="330"/>
                  <a:pt x="55" y="334"/>
                </a:cubicBezTo>
                <a:cubicBezTo>
                  <a:pt x="74" y="353"/>
                  <a:pt x="74" y="353"/>
                  <a:pt x="74" y="353"/>
                </a:cubicBezTo>
                <a:cubicBezTo>
                  <a:pt x="78" y="357"/>
                  <a:pt x="84" y="355"/>
                  <a:pt x="89" y="351"/>
                </a:cubicBezTo>
                <a:cubicBezTo>
                  <a:pt x="187" y="254"/>
                  <a:pt x="187" y="254"/>
                  <a:pt x="187" y="254"/>
                </a:cubicBezTo>
                <a:cubicBezTo>
                  <a:pt x="157" y="220"/>
                  <a:pt x="157" y="220"/>
                  <a:pt x="157" y="220"/>
                </a:cubicBezTo>
                <a:lnTo>
                  <a:pt x="55" y="319"/>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1400" dirty="0">
              <a:latin typeface="Roboto" panose="02000000000000000000" pitchFamily="2" charset="0"/>
              <a:ea typeface="Roboto" panose="02000000000000000000" pitchFamily="2" charset="0"/>
            </a:endParaRPr>
          </a:p>
        </p:txBody>
      </p:sp>
    </p:spTree>
    <p:extLst>
      <p:ext uri="{BB962C8B-B14F-4D97-AF65-F5344CB8AC3E}">
        <p14:creationId xmlns:p14="http://schemas.microsoft.com/office/powerpoint/2010/main" val="273726742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1" fill="hold" nodeType="withEffect">
                                  <p:stCondLst>
                                    <p:cond delay="1500"/>
                                  </p:stCondLst>
                                  <p:childTnLst>
                                    <p:set>
                                      <p:cBhvr>
                                        <p:cTn id="12" dur="1" fill="hold">
                                          <p:stCondLst>
                                            <p:cond delay="0"/>
                                          </p:stCondLst>
                                        </p:cTn>
                                        <p:tgtEl>
                                          <p:spTgt spid="5"/>
                                        </p:tgtEl>
                                        <p:attrNameLst>
                                          <p:attrName>style.visibility</p:attrName>
                                        </p:attrNameLst>
                                      </p:cBhvr>
                                      <p:to>
                                        <p:strVal val="visible"/>
                                      </p:to>
                                    </p:set>
                                    <p:animEffect transition="in" filter="wipe(up)">
                                      <p:cBhvr>
                                        <p:cTn id="13" dur="1000"/>
                                        <p:tgtEl>
                                          <p:spTgt spid="5"/>
                                        </p:tgtEl>
                                      </p:cBhvr>
                                    </p:animEffect>
                                  </p:childTnLst>
                                </p:cTn>
                              </p:par>
                              <p:par>
                                <p:cTn id="14" presetID="22" presetClass="entr" presetSubtype="1" fill="hold" nodeType="withEffect">
                                  <p:stCondLst>
                                    <p:cond delay="1500"/>
                                  </p:stCondLst>
                                  <p:childTnLst>
                                    <p:set>
                                      <p:cBhvr>
                                        <p:cTn id="15" dur="1" fill="hold">
                                          <p:stCondLst>
                                            <p:cond delay="0"/>
                                          </p:stCondLst>
                                        </p:cTn>
                                        <p:tgtEl>
                                          <p:spTgt spid="8"/>
                                        </p:tgtEl>
                                        <p:attrNameLst>
                                          <p:attrName>style.visibility</p:attrName>
                                        </p:attrNameLst>
                                      </p:cBhvr>
                                      <p:to>
                                        <p:strVal val="visible"/>
                                      </p:to>
                                    </p:set>
                                    <p:animEffect transition="in" filter="wipe(up)">
                                      <p:cBhvr>
                                        <p:cTn id="16" dur="1000"/>
                                        <p:tgtEl>
                                          <p:spTgt spid="8"/>
                                        </p:tgtEl>
                                      </p:cBhvr>
                                    </p:animEffect>
                                  </p:childTnLst>
                                </p:cTn>
                              </p:par>
                              <p:par>
                                <p:cTn id="17" presetID="22" presetClass="entr" presetSubtype="1" fill="hold" nodeType="withEffect">
                                  <p:stCondLst>
                                    <p:cond delay="1500"/>
                                  </p:stCondLst>
                                  <p:childTnLst>
                                    <p:set>
                                      <p:cBhvr>
                                        <p:cTn id="18" dur="1" fill="hold">
                                          <p:stCondLst>
                                            <p:cond delay="0"/>
                                          </p:stCondLst>
                                        </p:cTn>
                                        <p:tgtEl>
                                          <p:spTgt spid="11"/>
                                        </p:tgtEl>
                                        <p:attrNameLst>
                                          <p:attrName>style.visibility</p:attrName>
                                        </p:attrNameLst>
                                      </p:cBhvr>
                                      <p:to>
                                        <p:strVal val="visible"/>
                                      </p:to>
                                    </p:set>
                                    <p:animEffect transition="in" filter="wipe(up)">
                                      <p:cBhvr>
                                        <p:cTn id="19" dur="1000"/>
                                        <p:tgtEl>
                                          <p:spTgt spid="11"/>
                                        </p:tgtEl>
                                      </p:cBhvr>
                                    </p:animEffect>
                                  </p:childTnLst>
                                </p:cTn>
                              </p:par>
                              <p:par>
                                <p:cTn id="20" presetID="22" presetClass="entr" presetSubtype="1" fill="hold" nodeType="withEffect">
                                  <p:stCondLst>
                                    <p:cond delay="1500"/>
                                  </p:stCondLst>
                                  <p:childTnLst>
                                    <p:set>
                                      <p:cBhvr>
                                        <p:cTn id="21" dur="1" fill="hold">
                                          <p:stCondLst>
                                            <p:cond delay="0"/>
                                          </p:stCondLst>
                                        </p:cTn>
                                        <p:tgtEl>
                                          <p:spTgt spid="14"/>
                                        </p:tgtEl>
                                        <p:attrNameLst>
                                          <p:attrName>style.visibility</p:attrName>
                                        </p:attrNameLst>
                                      </p:cBhvr>
                                      <p:to>
                                        <p:strVal val="visible"/>
                                      </p:to>
                                    </p:set>
                                    <p:animEffect transition="in" filter="wipe(up)">
                                      <p:cBhvr>
                                        <p:cTn id="22" dur="1000"/>
                                        <p:tgtEl>
                                          <p:spTgt spid="14"/>
                                        </p:tgtEl>
                                      </p:cBhvr>
                                    </p:animEffect>
                                  </p:childTnLst>
                                </p:cTn>
                              </p:par>
                              <p:par>
                                <p:cTn id="23" presetID="22" presetClass="entr" presetSubtype="1" fill="hold" nodeType="withEffect">
                                  <p:stCondLst>
                                    <p:cond delay="1500"/>
                                  </p:stCondLst>
                                  <p:childTnLst>
                                    <p:set>
                                      <p:cBhvr>
                                        <p:cTn id="24" dur="1" fill="hold">
                                          <p:stCondLst>
                                            <p:cond delay="0"/>
                                          </p:stCondLst>
                                        </p:cTn>
                                        <p:tgtEl>
                                          <p:spTgt spid="17"/>
                                        </p:tgtEl>
                                        <p:attrNameLst>
                                          <p:attrName>style.visibility</p:attrName>
                                        </p:attrNameLst>
                                      </p:cBhvr>
                                      <p:to>
                                        <p:strVal val="visible"/>
                                      </p:to>
                                    </p:set>
                                    <p:animEffect transition="in" filter="wipe(up)">
                                      <p:cBhvr>
                                        <p:cTn id="25" dur="1000"/>
                                        <p:tgtEl>
                                          <p:spTgt spid="17"/>
                                        </p:tgtEl>
                                      </p:cBhvr>
                                    </p:animEffect>
                                  </p:childTnLst>
                                </p:cTn>
                              </p:par>
                              <p:par>
                                <p:cTn id="26" presetID="22" presetClass="entr" presetSubtype="8" fill="hold" nodeType="withEffect">
                                  <p:stCondLst>
                                    <p:cond delay="2500"/>
                                  </p:stCondLst>
                                  <p:childTnLst>
                                    <p:set>
                                      <p:cBhvr>
                                        <p:cTn id="27" dur="1" fill="hold">
                                          <p:stCondLst>
                                            <p:cond delay="0"/>
                                          </p:stCondLst>
                                        </p:cTn>
                                        <p:tgtEl>
                                          <p:spTgt spid="20"/>
                                        </p:tgtEl>
                                        <p:attrNameLst>
                                          <p:attrName>style.visibility</p:attrName>
                                        </p:attrNameLst>
                                      </p:cBhvr>
                                      <p:to>
                                        <p:strVal val="visible"/>
                                      </p:to>
                                    </p:set>
                                    <p:animEffect transition="in" filter="wipe(left)">
                                      <p:cBhvr>
                                        <p:cTn id="28" dur="1000"/>
                                        <p:tgtEl>
                                          <p:spTgt spid="20"/>
                                        </p:tgtEl>
                                      </p:cBhvr>
                                    </p:animEffect>
                                  </p:childTnLst>
                                </p:cTn>
                              </p:par>
                              <p:par>
                                <p:cTn id="29" presetID="21" presetClass="entr" presetSubtype="1" fill="hold" grpId="0" nodeType="withEffect">
                                  <p:stCondLst>
                                    <p:cond delay="2500"/>
                                  </p:stCondLst>
                                  <p:childTnLst>
                                    <p:set>
                                      <p:cBhvr>
                                        <p:cTn id="30" dur="1" fill="hold">
                                          <p:stCondLst>
                                            <p:cond delay="0"/>
                                          </p:stCondLst>
                                        </p:cTn>
                                        <p:tgtEl>
                                          <p:spTgt spid="37"/>
                                        </p:tgtEl>
                                        <p:attrNameLst>
                                          <p:attrName>style.visibility</p:attrName>
                                        </p:attrNameLst>
                                      </p:cBhvr>
                                      <p:to>
                                        <p:strVal val="visible"/>
                                      </p:to>
                                    </p:set>
                                    <p:animEffect transition="in" filter="wheel(1)">
                                      <p:cBhvr>
                                        <p:cTn id="31" dur="2000"/>
                                        <p:tgtEl>
                                          <p:spTgt spid="37"/>
                                        </p:tgtEl>
                                      </p:cBhvr>
                                    </p:animEffect>
                                  </p:childTnLst>
                                </p:cTn>
                              </p:par>
                              <p:par>
                                <p:cTn id="32" presetID="21" presetClass="entr" presetSubtype="1" fill="hold" grpId="0" nodeType="withEffect">
                                  <p:stCondLst>
                                    <p:cond delay="2500"/>
                                  </p:stCondLst>
                                  <p:childTnLst>
                                    <p:set>
                                      <p:cBhvr>
                                        <p:cTn id="33" dur="1" fill="hold">
                                          <p:stCondLst>
                                            <p:cond delay="0"/>
                                          </p:stCondLst>
                                        </p:cTn>
                                        <p:tgtEl>
                                          <p:spTgt spid="38"/>
                                        </p:tgtEl>
                                        <p:attrNameLst>
                                          <p:attrName>style.visibility</p:attrName>
                                        </p:attrNameLst>
                                      </p:cBhvr>
                                      <p:to>
                                        <p:strVal val="visible"/>
                                      </p:to>
                                    </p:set>
                                    <p:animEffect transition="in" filter="wheel(1)">
                                      <p:cBhvr>
                                        <p:cTn id="34" dur="2000"/>
                                        <p:tgtEl>
                                          <p:spTgt spid="38"/>
                                        </p:tgtEl>
                                      </p:cBhvr>
                                    </p:animEffect>
                                  </p:childTnLst>
                                </p:cTn>
                              </p:par>
                              <p:par>
                                <p:cTn id="35" presetID="21" presetClass="entr" presetSubtype="1" fill="hold" grpId="0" nodeType="withEffect">
                                  <p:stCondLst>
                                    <p:cond delay="2500"/>
                                  </p:stCondLst>
                                  <p:childTnLst>
                                    <p:set>
                                      <p:cBhvr>
                                        <p:cTn id="36" dur="1" fill="hold">
                                          <p:stCondLst>
                                            <p:cond delay="0"/>
                                          </p:stCondLst>
                                        </p:cTn>
                                        <p:tgtEl>
                                          <p:spTgt spid="41"/>
                                        </p:tgtEl>
                                        <p:attrNameLst>
                                          <p:attrName>style.visibility</p:attrName>
                                        </p:attrNameLst>
                                      </p:cBhvr>
                                      <p:to>
                                        <p:strVal val="visible"/>
                                      </p:to>
                                    </p:set>
                                    <p:animEffect transition="in" filter="wheel(1)">
                                      <p:cBhvr>
                                        <p:cTn id="37" dur="2000"/>
                                        <p:tgtEl>
                                          <p:spTgt spid="41"/>
                                        </p:tgtEl>
                                      </p:cBhvr>
                                    </p:animEffect>
                                  </p:childTnLst>
                                </p:cTn>
                              </p:par>
                              <p:par>
                                <p:cTn id="38" presetID="21" presetClass="entr" presetSubtype="1" fill="hold" grpId="0" nodeType="withEffect">
                                  <p:stCondLst>
                                    <p:cond delay="2500"/>
                                  </p:stCondLst>
                                  <p:childTnLst>
                                    <p:set>
                                      <p:cBhvr>
                                        <p:cTn id="39" dur="1" fill="hold">
                                          <p:stCondLst>
                                            <p:cond delay="0"/>
                                          </p:stCondLst>
                                        </p:cTn>
                                        <p:tgtEl>
                                          <p:spTgt spid="39"/>
                                        </p:tgtEl>
                                        <p:attrNameLst>
                                          <p:attrName>style.visibility</p:attrName>
                                        </p:attrNameLst>
                                      </p:cBhvr>
                                      <p:to>
                                        <p:strVal val="visible"/>
                                      </p:to>
                                    </p:set>
                                    <p:animEffect transition="in" filter="wheel(1)">
                                      <p:cBhvr>
                                        <p:cTn id="40" dur="2000"/>
                                        <p:tgtEl>
                                          <p:spTgt spid="39"/>
                                        </p:tgtEl>
                                      </p:cBhvr>
                                    </p:animEffect>
                                  </p:childTnLst>
                                </p:cTn>
                              </p:par>
                              <p:par>
                                <p:cTn id="41" presetID="21" presetClass="entr" presetSubtype="1" fill="hold" grpId="0" nodeType="withEffect">
                                  <p:stCondLst>
                                    <p:cond delay="2500"/>
                                  </p:stCondLst>
                                  <p:childTnLst>
                                    <p:set>
                                      <p:cBhvr>
                                        <p:cTn id="42" dur="1" fill="hold">
                                          <p:stCondLst>
                                            <p:cond delay="0"/>
                                          </p:stCondLst>
                                        </p:cTn>
                                        <p:tgtEl>
                                          <p:spTgt spid="40"/>
                                        </p:tgtEl>
                                        <p:attrNameLst>
                                          <p:attrName>style.visibility</p:attrName>
                                        </p:attrNameLst>
                                      </p:cBhvr>
                                      <p:to>
                                        <p:strVal val="visible"/>
                                      </p:to>
                                    </p:set>
                                    <p:animEffect transition="in" filter="wheel(1)">
                                      <p:cBhvr>
                                        <p:cTn id="43" dur="2000"/>
                                        <p:tgtEl>
                                          <p:spTgt spid="40"/>
                                        </p:tgtEl>
                                      </p:cBhvr>
                                    </p:animEffect>
                                  </p:childTnLst>
                                </p:cTn>
                              </p:par>
                              <p:par>
                                <p:cTn id="44" presetID="22" presetClass="entr" presetSubtype="1" fill="hold" grpId="0" nodeType="withEffect">
                                  <p:stCondLst>
                                    <p:cond delay="4500"/>
                                  </p:stCondLst>
                                  <p:childTnLst>
                                    <p:set>
                                      <p:cBhvr>
                                        <p:cTn id="45" dur="1" fill="hold">
                                          <p:stCondLst>
                                            <p:cond delay="0"/>
                                          </p:stCondLst>
                                        </p:cTn>
                                        <p:tgtEl>
                                          <p:spTgt spid="34"/>
                                        </p:tgtEl>
                                        <p:attrNameLst>
                                          <p:attrName>style.visibility</p:attrName>
                                        </p:attrNameLst>
                                      </p:cBhvr>
                                      <p:to>
                                        <p:strVal val="visible"/>
                                      </p:to>
                                    </p:set>
                                    <p:animEffect transition="in" filter="wipe(up)">
                                      <p:cBhvr>
                                        <p:cTn id="46" dur="1000"/>
                                        <p:tgtEl>
                                          <p:spTgt spid="34"/>
                                        </p:tgtEl>
                                      </p:cBhvr>
                                    </p:animEffect>
                                  </p:childTnLst>
                                </p:cTn>
                              </p:par>
                              <p:par>
                                <p:cTn id="47" presetID="22" presetClass="entr" presetSubtype="1" fill="hold" grpId="0" nodeType="withEffect">
                                  <p:stCondLst>
                                    <p:cond delay="4500"/>
                                  </p:stCondLst>
                                  <p:childTnLst>
                                    <p:set>
                                      <p:cBhvr>
                                        <p:cTn id="48" dur="1" fill="hold">
                                          <p:stCondLst>
                                            <p:cond delay="0"/>
                                          </p:stCondLst>
                                        </p:cTn>
                                        <p:tgtEl>
                                          <p:spTgt spid="32"/>
                                        </p:tgtEl>
                                        <p:attrNameLst>
                                          <p:attrName>style.visibility</p:attrName>
                                        </p:attrNameLst>
                                      </p:cBhvr>
                                      <p:to>
                                        <p:strVal val="visible"/>
                                      </p:to>
                                    </p:set>
                                    <p:animEffect transition="in" filter="wipe(up)">
                                      <p:cBhvr>
                                        <p:cTn id="49" dur="1000"/>
                                        <p:tgtEl>
                                          <p:spTgt spid="32"/>
                                        </p:tgtEl>
                                      </p:cBhvr>
                                    </p:animEffect>
                                  </p:childTnLst>
                                </p:cTn>
                              </p:par>
                              <p:par>
                                <p:cTn id="50" presetID="22" presetClass="entr" presetSubtype="1" fill="hold" grpId="0" nodeType="withEffect">
                                  <p:stCondLst>
                                    <p:cond delay="4500"/>
                                  </p:stCondLst>
                                  <p:childTnLst>
                                    <p:set>
                                      <p:cBhvr>
                                        <p:cTn id="51" dur="1" fill="hold">
                                          <p:stCondLst>
                                            <p:cond delay="0"/>
                                          </p:stCondLst>
                                        </p:cTn>
                                        <p:tgtEl>
                                          <p:spTgt spid="35"/>
                                        </p:tgtEl>
                                        <p:attrNameLst>
                                          <p:attrName>style.visibility</p:attrName>
                                        </p:attrNameLst>
                                      </p:cBhvr>
                                      <p:to>
                                        <p:strVal val="visible"/>
                                      </p:to>
                                    </p:set>
                                    <p:animEffect transition="in" filter="wipe(up)">
                                      <p:cBhvr>
                                        <p:cTn id="52" dur="1000"/>
                                        <p:tgtEl>
                                          <p:spTgt spid="35"/>
                                        </p:tgtEl>
                                      </p:cBhvr>
                                    </p:animEffect>
                                  </p:childTnLst>
                                </p:cTn>
                              </p:par>
                              <p:par>
                                <p:cTn id="53" presetID="22" presetClass="entr" presetSubtype="1" fill="hold" grpId="0" nodeType="withEffect">
                                  <p:stCondLst>
                                    <p:cond delay="4500"/>
                                  </p:stCondLst>
                                  <p:childTnLst>
                                    <p:set>
                                      <p:cBhvr>
                                        <p:cTn id="54" dur="1" fill="hold">
                                          <p:stCondLst>
                                            <p:cond delay="0"/>
                                          </p:stCondLst>
                                        </p:cTn>
                                        <p:tgtEl>
                                          <p:spTgt spid="33"/>
                                        </p:tgtEl>
                                        <p:attrNameLst>
                                          <p:attrName>style.visibility</p:attrName>
                                        </p:attrNameLst>
                                      </p:cBhvr>
                                      <p:to>
                                        <p:strVal val="visible"/>
                                      </p:to>
                                    </p:set>
                                    <p:animEffect transition="in" filter="wipe(up)">
                                      <p:cBhvr>
                                        <p:cTn id="55" dur="1000"/>
                                        <p:tgtEl>
                                          <p:spTgt spid="33"/>
                                        </p:tgtEl>
                                      </p:cBhvr>
                                    </p:animEffect>
                                  </p:childTnLst>
                                </p:cTn>
                              </p:par>
                              <p:par>
                                <p:cTn id="56" presetID="22" presetClass="entr" presetSubtype="1" fill="hold" grpId="0" nodeType="withEffect">
                                  <p:stCondLst>
                                    <p:cond delay="4500"/>
                                  </p:stCondLst>
                                  <p:childTnLst>
                                    <p:set>
                                      <p:cBhvr>
                                        <p:cTn id="57" dur="1" fill="hold">
                                          <p:stCondLst>
                                            <p:cond delay="0"/>
                                          </p:stCondLst>
                                        </p:cTn>
                                        <p:tgtEl>
                                          <p:spTgt spid="36"/>
                                        </p:tgtEl>
                                        <p:attrNameLst>
                                          <p:attrName>style.visibility</p:attrName>
                                        </p:attrNameLst>
                                      </p:cBhvr>
                                      <p:to>
                                        <p:strVal val="visible"/>
                                      </p:to>
                                    </p:set>
                                    <p:animEffect transition="in" filter="wipe(up)">
                                      <p:cBhvr>
                                        <p:cTn id="58" dur="1000"/>
                                        <p:tgtEl>
                                          <p:spTgt spid="36"/>
                                        </p:tgtEl>
                                      </p:cBhvr>
                                    </p:animEffect>
                                  </p:childTnLst>
                                </p:cTn>
                              </p:par>
                              <p:par>
                                <p:cTn id="59" presetID="53" presetClass="entr" presetSubtype="16" fill="hold" grpId="0" nodeType="withEffect">
                                  <p:stCondLst>
                                    <p:cond delay="1500"/>
                                  </p:stCondLst>
                                  <p:childTnLst>
                                    <p:set>
                                      <p:cBhvr>
                                        <p:cTn id="60" dur="1" fill="hold">
                                          <p:stCondLst>
                                            <p:cond delay="0"/>
                                          </p:stCondLst>
                                        </p:cTn>
                                        <p:tgtEl>
                                          <p:spTgt spid="27"/>
                                        </p:tgtEl>
                                        <p:attrNameLst>
                                          <p:attrName>style.visibility</p:attrName>
                                        </p:attrNameLst>
                                      </p:cBhvr>
                                      <p:to>
                                        <p:strVal val="visible"/>
                                      </p:to>
                                    </p:set>
                                    <p:anim calcmode="lin" valueType="num">
                                      <p:cBhvr>
                                        <p:cTn id="61" dur="1000" fill="hold"/>
                                        <p:tgtEl>
                                          <p:spTgt spid="27"/>
                                        </p:tgtEl>
                                        <p:attrNameLst>
                                          <p:attrName>ppt_w</p:attrName>
                                        </p:attrNameLst>
                                      </p:cBhvr>
                                      <p:tavLst>
                                        <p:tav tm="0">
                                          <p:val>
                                            <p:fltVal val="0"/>
                                          </p:val>
                                        </p:tav>
                                        <p:tav tm="100000">
                                          <p:val>
                                            <p:strVal val="#ppt_w"/>
                                          </p:val>
                                        </p:tav>
                                      </p:tavLst>
                                    </p:anim>
                                    <p:anim calcmode="lin" valueType="num">
                                      <p:cBhvr>
                                        <p:cTn id="62" dur="1000" fill="hold"/>
                                        <p:tgtEl>
                                          <p:spTgt spid="27"/>
                                        </p:tgtEl>
                                        <p:attrNameLst>
                                          <p:attrName>ppt_h</p:attrName>
                                        </p:attrNameLst>
                                      </p:cBhvr>
                                      <p:tavLst>
                                        <p:tav tm="0">
                                          <p:val>
                                            <p:fltVal val="0"/>
                                          </p:val>
                                        </p:tav>
                                        <p:tav tm="100000">
                                          <p:val>
                                            <p:strVal val="#ppt_h"/>
                                          </p:val>
                                        </p:tav>
                                      </p:tavLst>
                                    </p:anim>
                                    <p:animEffect transition="in" filter="fade">
                                      <p:cBhvr>
                                        <p:cTn id="63" dur="1000"/>
                                        <p:tgtEl>
                                          <p:spTgt spid="27"/>
                                        </p:tgtEl>
                                      </p:cBhvr>
                                    </p:animEffect>
                                  </p:childTnLst>
                                </p:cTn>
                              </p:par>
                              <p:par>
                                <p:cTn id="64" presetID="53" presetClass="entr" presetSubtype="16" fill="hold" grpId="0" nodeType="withEffect">
                                  <p:stCondLst>
                                    <p:cond delay="1500"/>
                                  </p:stCondLst>
                                  <p:childTnLst>
                                    <p:set>
                                      <p:cBhvr>
                                        <p:cTn id="65" dur="1" fill="hold">
                                          <p:stCondLst>
                                            <p:cond delay="0"/>
                                          </p:stCondLst>
                                        </p:cTn>
                                        <p:tgtEl>
                                          <p:spTgt spid="28"/>
                                        </p:tgtEl>
                                        <p:attrNameLst>
                                          <p:attrName>style.visibility</p:attrName>
                                        </p:attrNameLst>
                                      </p:cBhvr>
                                      <p:to>
                                        <p:strVal val="visible"/>
                                      </p:to>
                                    </p:set>
                                    <p:anim calcmode="lin" valueType="num">
                                      <p:cBhvr>
                                        <p:cTn id="66" dur="1000" fill="hold"/>
                                        <p:tgtEl>
                                          <p:spTgt spid="28"/>
                                        </p:tgtEl>
                                        <p:attrNameLst>
                                          <p:attrName>ppt_w</p:attrName>
                                        </p:attrNameLst>
                                      </p:cBhvr>
                                      <p:tavLst>
                                        <p:tav tm="0">
                                          <p:val>
                                            <p:fltVal val="0"/>
                                          </p:val>
                                        </p:tav>
                                        <p:tav tm="100000">
                                          <p:val>
                                            <p:strVal val="#ppt_w"/>
                                          </p:val>
                                        </p:tav>
                                      </p:tavLst>
                                    </p:anim>
                                    <p:anim calcmode="lin" valueType="num">
                                      <p:cBhvr>
                                        <p:cTn id="67" dur="1000" fill="hold"/>
                                        <p:tgtEl>
                                          <p:spTgt spid="28"/>
                                        </p:tgtEl>
                                        <p:attrNameLst>
                                          <p:attrName>ppt_h</p:attrName>
                                        </p:attrNameLst>
                                      </p:cBhvr>
                                      <p:tavLst>
                                        <p:tav tm="0">
                                          <p:val>
                                            <p:fltVal val="0"/>
                                          </p:val>
                                        </p:tav>
                                        <p:tav tm="100000">
                                          <p:val>
                                            <p:strVal val="#ppt_h"/>
                                          </p:val>
                                        </p:tav>
                                      </p:tavLst>
                                    </p:anim>
                                    <p:animEffect transition="in" filter="fade">
                                      <p:cBhvr>
                                        <p:cTn id="68" dur="1000"/>
                                        <p:tgtEl>
                                          <p:spTgt spid="28"/>
                                        </p:tgtEl>
                                      </p:cBhvr>
                                    </p:animEffect>
                                  </p:childTnLst>
                                </p:cTn>
                              </p:par>
                              <p:par>
                                <p:cTn id="69" presetID="53" presetClass="entr" presetSubtype="16" fill="hold" grpId="0" nodeType="withEffect">
                                  <p:stCondLst>
                                    <p:cond delay="1500"/>
                                  </p:stCondLst>
                                  <p:childTnLst>
                                    <p:set>
                                      <p:cBhvr>
                                        <p:cTn id="70" dur="1" fill="hold">
                                          <p:stCondLst>
                                            <p:cond delay="0"/>
                                          </p:stCondLst>
                                        </p:cTn>
                                        <p:tgtEl>
                                          <p:spTgt spid="29"/>
                                        </p:tgtEl>
                                        <p:attrNameLst>
                                          <p:attrName>style.visibility</p:attrName>
                                        </p:attrNameLst>
                                      </p:cBhvr>
                                      <p:to>
                                        <p:strVal val="visible"/>
                                      </p:to>
                                    </p:set>
                                    <p:anim calcmode="lin" valueType="num">
                                      <p:cBhvr>
                                        <p:cTn id="71" dur="1000" fill="hold"/>
                                        <p:tgtEl>
                                          <p:spTgt spid="29"/>
                                        </p:tgtEl>
                                        <p:attrNameLst>
                                          <p:attrName>ppt_w</p:attrName>
                                        </p:attrNameLst>
                                      </p:cBhvr>
                                      <p:tavLst>
                                        <p:tav tm="0">
                                          <p:val>
                                            <p:fltVal val="0"/>
                                          </p:val>
                                        </p:tav>
                                        <p:tav tm="100000">
                                          <p:val>
                                            <p:strVal val="#ppt_w"/>
                                          </p:val>
                                        </p:tav>
                                      </p:tavLst>
                                    </p:anim>
                                    <p:anim calcmode="lin" valueType="num">
                                      <p:cBhvr>
                                        <p:cTn id="72" dur="1000" fill="hold"/>
                                        <p:tgtEl>
                                          <p:spTgt spid="29"/>
                                        </p:tgtEl>
                                        <p:attrNameLst>
                                          <p:attrName>ppt_h</p:attrName>
                                        </p:attrNameLst>
                                      </p:cBhvr>
                                      <p:tavLst>
                                        <p:tav tm="0">
                                          <p:val>
                                            <p:fltVal val="0"/>
                                          </p:val>
                                        </p:tav>
                                        <p:tav tm="100000">
                                          <p:val>
                                            <p:strVal val="#ppt_h"/>
                                          </p:val>
                                        </p:tav>
                                      </p:tavLst>
                                    </p:anim>
                                    <p:animEffect transition="in" filter="fade">
                                      <p:cBhvr>
                                        <p:cTn id="73" dur="1000"/>
                                        <p:tgtEl>
                                          <p:spTgt spid="29"/>
                                        </p:tgtEl>
                                      </p:cBhvr>
                                    </p:animEffect>
                                  </p:childTnLst>
                                </p:cTn>
                              </p:par>
                              <p:par>
                                <p:cTn id="74" presetID="53" presetClass="entr" presetSubtype="16" fill="hold" grpId="0" nodeType="withEffect">
                                  <p:stCondLst>
                                    <p:cond delay="1500"/>
                                  </p:stCondLst>
                                  <p:childTnLst>
                                    <p:set>
                                      <p:cBhvr>
                                        <p:cTn id="75" dur="1" fill="hold">
                                          <p:stCondLst>
                                            <p:cond delay="0"/>
                                          </p:stCondLst>
                                        </p:cTn>
                                        <p:tgtEl>
                                          <p:spTgt spid="30"/>
                                        </p:tgtEl>
                                        <p:attrNameLst>
                                          <p:attrName>style.visibility</p:attrName>
                                        </p:attrNameLst>
                                      </p:cBhvr>
                                      <p:to>
                                        <p:strVal val="visible"/>
                                      </p:to>
                                    </p:set>
                                    <p:anim calcmode="lin" valueType="num">
                                      <p:cBhvr>
                                        <p:cTn id="76" dur="1000" fill="hold"/>
                                        <p:tgtEl>
                                          <p:spTgt spid="30"/>
                                        </p:tgtEl>
                                        <p:attrNameLst>
                                          <p:attrName>ppt_w</p:attrName>
                                        </p:attrNameLst>
                                      </p:cBhvr>
                                      <p:tavLst>
                                        <p:tav tm="0">
                                          <p:val>
                                            <p:fltVal val="0"/>
                                          </p:val>
                                        </p:tav>
                                        <p:tav tm="100000">
                                          <p:val>
                                            <p:strVal val="#ppt_w"/>
                                          </p:val>
                                        </p:tav>
                                      </p:tavLst>
                                    </p:anim>
                                    <p:anim calcmode="lin" valueType="num">
                                      <p:cBhvr>
                                        <p:cTn id="77" dur="1000" fill="hold"/>
                                        <p:tgtEl>
                                          <p:spTgt spid="30"/>
                                        </p:tgtEl>
                                        <p:attrNameLst>
                                          <p:attrName>ppt_h</p:attrName>
                                        </p:attrNameLst>
                                      </p:cBhvr>
                                      <p:tavLst>
                                        <p:tav tm="0">
                                          <p:val>
                                            <p:fltVal val="0"/>
                                          </p:val>
                                        </p:tav>
                                        <p:tav tm="100000">
                                          <p:val>
                                            <p:strVal val="#ppt_h"/>
                                          </p:val>
                                        </p:tav>
                                      </p:tavLst>
                                    </p:anim>
                                    <p:animEffect transition="in" filter="fade">
                                      <p:cBhvr>
                                        <p:cTn id="78" dur="1000"/>
                                        <p:tgtEl>
                                          <p:spTgt spid="30"/>
                                        </p:tgtEl>
                                      </p:cBhvr>
                                    </p:animEffect>
                                  </p:childTnLst>
                                </p:cTn>
                              </p:par>
                              <p:par>
                                <p:cTn id="79" presetID="53" presetClass="entr" presetSubtype="16" fill="hold" grpId="0" nodeType="withEffect">
                                  <p:stCondLst>
                                    <p:cond delay="1500"/>
                                  </p:stCondLst>
                                  <p:childTnLst>
                                    <p:set>
                                      <p:cBhvr>
                                        <p:cTn id="80" dur="1" fill="hold">
                                          <p:stCondLst>
                                            <p:cond delay="0"/>
                                          </p:stCondLst>
                                        </p:cTn>
                                        <p:tgtEl>
                                          <p:spTgt spid="31"/>
                                        </p:tgtEl>
                                        <p:attrNameLst>
                                          <p:attrName>style.visibility</p:attrName>
                                        </p:attrNameLst>
                                      </p:cBhvr>
                                      <p:to>
                                        <p:strVal val="visible"/>
                                      </p:to>
                                    </p:set>
                                    <p:anim calcmode="lin" valueType="num">
                                      <p:cBhvr>
                                        <p:cTn id="81" dur="1000" fill="hold"/>
                                        <p:tgtEl>
                                          <p:spTgt spid="31"/>
                                        </p:tgtEl>
                                        <p:attrNameLst>
                                          <p:attrName>ppt_w</p:attrName>
                                        </p:attrNameLst>
                                      </p:cBhvr>
                                      <p:tavLst>
                                        <p:tav tm="0">
                                          <p:val>
                                            <p:fltVal val="0"/>
                                          </p:val>
                                        </p:tav>
                                        <p:tav tm="100000">
                                          <p:val>
                                            <p:strVal val="#ppt_w"/>
                                          </p:val>
                                        </p:tav>
                                      </p:tavLst>
                                    </p:anim>
                                    <p:anim calcmode="lin" valueType="num">
                                      <p:cBhvr>
                                        <p:cTn id="82" dur="1000" fill="hold"/>
                                        <p:tgtEl>
                                          <p:spTgt spid="31"/>
                                        </p:tgtEl>
                                        <p:attrNameLst>
                                          <p:attrName>ppt_h</p:attrName>
                                        </p:attrNameLst>
                                      </p:cBhvr>
                                      <p:tavLst>
                                        <p:tav tm="0">
                                          <p:val>
                                            <p:fltVal val="0"/>
                                          </p:val>
                                        </p:tav>
                                        <p:tav tm="100000">
                                          <p:val>
                                            <p:strVal val="#ppt_h"/>
                                          </p:val>
                                        </p:tav>
                                      </p:tavLst>
                                    </p:anim>
                                    <p:animEffect transition="in" filter="fade">
                                      <p:cBhvr>
                                        <p:cTn id="83" dur="10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27" grpId="0" animBg="1"/>
      <p:bldP spid="28" grpId="0" animBg="1"/>
      <p:bldP spid="29" grpId="0" animBg="1"/>
      <p:bldP spid="30" grpId="0" animBg="1"/>
      <p:bldP spid="31" grpId="0" animBg="1"/>
      <p:bldP spid="32" grpId="0"/>
      <p:bldP spid="33" grpId="0"/>
      <p:bldP spid="34" grpId="0"/>
      <p:bldP spid="35" grpId="0"/>
      <p:bldP spid="36" grpId="0"/>
      <p:bldP spid="37" grpId="0" animBg="1"/>
      <p:bldP spid="38" grpId="0" animBg="1"/>
      <p:bldP spid="39" grpId="0" animBg="1"/>
      <p:bldP spid="40" grpId="0" animBg="1"/>
      <p:bldP spid="41"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62</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Circle Chart Process</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组合 32"/>
          <p:cNvGrpSpPr/>
          <p:nvPr/>
        </p:nvGrpSpPr>
        <p:grpSpPr>
          <a:xfrm>
            <a:off x="1471197" y="1372971"/>
            <a:ext cx="4101157" cy="3785207"/>
            <a:chOff x="1274445" y="666221"/>
            <a:chExt cx="5070638" cy="4680000"/>
          </a:xfrm>
        </p:grpSpPr>
        <p:sp>
          <p:nvSpPr>
            <p:cNvPr id="6" name="弧形 33"/>
            <p:cNvSpPr/>
            <p:nvPr/>
          </p:nvSpPr>
          <p:spPr>
            <a:xfrm>
              <a:off x="1274445" y="666221"/>
              <a:ext cx="4680000" cy="4680000"/>
            </a:xfrm>
            <a:prstGeom prst="arc">
              <a:avLst>
                <a:gd name="adj1" fmla="val 830435"/>
                <a:gd name="adj2" fmla="val 10793851"/>
              </a:avLst>
            </a:prstGeom>
            <a:ln w="2540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a:p>
          </p:txBody>
        </p:sp>
        <p:grpSp>
          <p:nvGrpSpPr>
            <p:cNvPr id="7" name="组合 34"/>
            <p:cNvGrpSpPr/>
            <p:nvPr/>
          </p:nvGrpSpPr>
          <p:grpSpPr>
            <a:xfrm>
              <a:off x="3684963" y="1773463"/>
              <a:ext cx="864000" cy="2825421"/>
              <a:chOff x="6656632" y="2132856"/>
              <a:chExt cx="864000" cy="2825421"/>
            </a:xfrm>
          </p:grpSpPr>
          <p:grpSp>
            <p:nvGrpSpPr>
              <p:cNvPr id="32" name="组合 81"/>
              <p:cNvGrpSpPr/>
              <p:nvPr/>
            </p:nvGrpSpPr>
            <p:grpSpPr>
              <a:xfrm>
                <a:off x="6656632" y="2132856"/>
                <a:ext cx="864000" cy="2825421"/>
                <a:chOff x="6656632" y="2132856"/>
                <a:chExt cx="864000" cy="2825421"/>
              </a:xfrm>
            </p:grpSpPr>
            <p:sp>
              <p:nvSpPr>
                <p:cNvPr id="34" name="椭圆 83"/>
                <p:cNvSpPr/>
                <p:nvPr/>
              </p:nvSpPr>
              <p:spPr>
                <a:xfrm>
                  <a:off x="7017271" y="4815555"/>
                  <a:ext cx="142722" cy="142722"/>
                </a:xfrm>
                <a:prstGeom prst="ellips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p>
              </p:txBody>
            </p:sp>
            <p:cxnSp>
              <p:nvCxnSpPr>
                <p:cNvPr id="35" name="直接连接符 84"/>
                <p:cNvCxnSpPr>
                  <a:stCxn id="34" idx="0"/>
                </p:cNvCxnSpPr>
                <p:nvPr/>
              </p:nvCxnSpPr>
              <p:spPr>
                <a:xfrm flipV="1">
                  <a:off x="7088632" y="3014708"/>
                  <a:ext cx="324" cy="1800847"/>
                </a:xfrm>
                <a:prstGeom prst="lin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cxnSp>
            <p:sp>
              <p:nvSpPr>
                <p:cNvPr id="36" name="弧形 85"/>
                <p:cNvSpPr/>
                <p:nvPr/>
              </p:nvSpPr>
              <p:spPr>
                <a:xfrm>
                  <a:off x="6656632" y="2132856"/>
                  <a:ext cx="864000" cy="864000"/>
                </a:xfrm>
                <a:prstGeom prst="arc">
                  <a:avLst>
                    <a:gd name="adj1" fmla="val 2657162"/>
                    <a:gd name="adj2" fmla="val 8176062"/>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solidFill>
                      <a:schemeClr val="lt1"/>
                    </a:solidFill>
                  </a:endParaRPr>
                </a:p>
              </p:txBody>
            </p:sp>
            <p:sp>
              <p:nvSpPr>
                <p:cNvPr id="37" name="椭圆 86"/>
                <p:cNvSpPr/>
                <p:nvPr/>
              </p:nvSpPr>
              <p:spPr>
                <a:xfrm>
                  <a:off x="6710632" y="2187164"/>
                  <a:ext cx="756000" cy="7560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dirty="0"/>
                </a:p>
              </p:txBody>
            </p:sp>
          </p:grpSp>
          <p:sp>
            <p:nvSpPr>
              <p:cNvPr id="33" name="文本框 20"/>
              <p:cNvSpPr txBox="1"/>
              <p:nvPr/>
            </p:nvSpPr>
            <p:spPr>
              <a:xfrm>
                <a:off x="6760564" y="2350574"/>
                <a:ext cx="668311" cy="418586"/>
              </a:xfrm>
              <a:prstGeom prst="rect">
                <a:avLst/>
              </a:prstGeom>
              <a:noFill/>
            </p:spPr>
            <p:txBody>
              <a:bodyPr wrap="none" rtlCol="0">
                <a:spAutoFit/>
              </a:bodyPr>
              <a:lstStyle/>
              <a:p>
                <a:pPr algn="ctr"/>
                <a:r>
                  <a:rPr lang="en-US" altLang="zh-CN" sz="1600" dirty="0" smtClean="0">
                    <a:solidFill>
                      <a:schemeClr val="bg1"/>
                    </a:solidFill>
                    <a:ea typeface="Roboto" panose="02000000000000000000" pitchFamily="2" charset="0"/>
                    <a:cs typeface="Arial Unicode MS" panose="020B0604020202020204" pitchFamily="34" charset="-122"/>
                  </a:rPr>
                  <a:t>28%</a:t>
                </a:r>
                <a:endParaRPr lang="zh-CN" altLang="en-US" sz="1600" dirty="0">
                  <a:solidFill>
                    <a:schemeClr val="bg1"/>
                  </a:solidFill>
                  <a:ea typeface="Arial Unicode MS" panose="020B0604020202020204" pitchFamily="34" charset="-122"/>
                  <a:cs typeface="Arial Unicode MS" panose="020B0604020202020204" pitchFamily="34" charset="-122"/>
                </a:endParaRPr>
              </a:p>
            </p:txBody>
          </p:sp>
        </p:grpSp>
        <p:sp>
          <p:nvSpPr>
            <p:cNvPr id="8" name="弧形 35"/>
            <p:cNvSpPr/>
            <p:nvPr/>
          </p:nvSpPr>
          <p:spPr>
            <a:xfrm>
              <a:off x="1634445" y="1026221"/>
              <a:ext cx="3960000" cy="3960000"/>
            </a:xfrm>
            <a:prstGeom prst="arc">
              <a:avLst>
                <a:gd name="adj1" fmla="val 2938498"/>
                <a:gd name="adj2" fmla="val 10793851"/>
              </a:avLst>
            </a:prstGeom>
            <a:ln w="254000">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a:p>
          </p:txBody>
        </p:sp>
        <p:sp>
          <p:nvSpPr>
            <p:cNvPr id="9" name="弧形 36"/>
            <p:cNvSpPr/>
            <p:nvPr/>
          </p:nvSpPr>
          <p:spPr>
            <a:xfrm>
              <a:off x="1994445" y="1386221"/>
              <a:ext cx="3240000" cy="3240000"/>
            </a:xfrm>
            <a:prstGeom prst="arc">
              <a:avLst>
                <a:gd name="adj1" fmla="val 4654623"/>
                <a:gd name="adj2" fmla="val 10793851"/>
              </a:avLst>
            </a:prstGeom>
            <a:ln w="254000">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a:p>
          </p:txBody>
        </p:sp>
        <p:sp>
          <p:nvSpPr>
            <p:cNvPr id="10" name="弧形 37"/>
            <p:cNvSpPr/>
            <p:nvPr/>
          </p:nvSpPr>
          <p:spPr>
            <a:xfrm>
              <a:off x="2354445" y="1746221"/>
              <a:ext cx="2520000" cy="2520000"/>
            </a:xfrm>
            <a:prstGeom prst="arc">
              <a:avLst>
                <a:gd name="adj1" fmla="val 7924595"/>
                <a:gd name="adj2" fmla="val 10793851"/>
              </a:avLst>
            </a:prstGeom>
            <a:ln w="254000">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a:p>
          </p:txBody>
        </p:sp>
        <p:grpSp>
          <p:nvGrpSpPr>
            <p:cNvPr id="11" name="组合 42"/>
            <p:cNvGrpSpPr/>
            <p:nvPr/>
          </p:nvGrpSpPr>
          <p:grpSpPr>
            <a:xfrm>
              <a:off x="4583023" y="1773463"/>
              <a:ext cx="864000" cy="2669309"/>
              <a:chOff x="4583023" y="1773463"/>
              <a:chExt cx="864000" cy="2669309"/>
            </a:xfrm>
          </p:grpSpPr>
          <p:sp>
            <p:nvSpPr>
              <p:cNvPr id="27" name="椭圆 76"/>
              <p:cNvSpPr/>
              <p:nvPr/>
            </p:nvSpPr>
            <p:spPr>
              <a:xfrm>
                <a:off x="4943662" y="4300050"/>
                <a:ext cx="142722" cy="142722"/>
              </a:xfrm>
              <a:prstGeom prst="ellips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p>
            </p:txBody>
          </p:sp>
          <p:cxnSp>
            <p:nvCxnSpPr>
              <p:cNvPr id="28" name="直接连接符 77"/>
              <p:cNvCxnSpPr>
                <a:stCxn id="27" idx="0"/>
              </p:cNvCxnSpPr>
              <p:nvPr/>
            </p:nvCxnSpPr>
            <p:spPr>
              <a:xfrm flipV="1">
                <a:off x="5015023" y="2637463"/>
                <a:ext cx="0" cy="1662587"/>
              </a:xfrm>
              <a:prstGeom prst="lin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cxnSp>
          <p:sp>
            <p:nvSpPr>
              <p:cNvPr id="29" name="弧形 78"/>
              <p:cNvSpPr/>
              <p:nvPr/>
            </p:nvSpPr>
            <p:spPr>
              <a:xfrm>
                <a:off x="4583023" y="1773463"/>
                <a:ext cx="864000" cy="864000"/>
              </a:xfrm>
              <a:prstGeom prst="arc">
                <a:avLst>
                  <a:gd name="adj1" fmla="val 2657162"/>
                  <a:gd name="adj2" fmla="val 8176062"/>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solidFill>
                    <a:schemeClr val="lt1"/>
                  </a:solidFill>
                </a:endParaRPr>
              </a:p>
            </p:txBody>
          </p:sp>
          <p:sp>
            <p:nvSpPr>
              <p:cNvPr id="30" name="椭圆 79"/>
              <p:cNvSpPr/>
              <p:nvPr/>
            </p:nvSpPr>
            <p:spPr>
              <a:xfrm>
                <a:off x="4637023" y="1827771"/>
                <a:ext cx="756000" cy="75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dirty="0"/>
              </a:p>
            </p:txBody>
          </p:sp>
          <p:sp>
            <p:nvSpPr>
              <p:cNvPr id="31" name="文本框 38"/>
              <p:cNvSpPr txBox="1"/>
              <p:nvPr/>
            </p:nvSpPr>
            <p:spPr>
              <a:xfrm>
                <a:off x="4686955" y="1991181"/>
                <a:ext cx="668311" cy="418586"/>
              </a:xfrm>
              <a:prstGeom prst="rect">
                <a:avLst/>
              </a:prstGeom>
              <a:noFill/>
            </p:spPr>
            <p:txBody>
              <a:bodyPr wrap="none" rtlCol="0">
                <a:spAutoFit/>
              </a:bodyPr>
              <a:lstStyle/>
              <a:p>
                <a:pPr algn="ctr"/>
                <a:r>
                  <a:rPr lang="en-US" altLang="zh-CN" sz="1600" dirty="0" smtClean="0">
                    <a:solidFill>
                      <a:schemeClr val="bg1"/>
                    </a:solidFill>
                    <a:ea typeface="Roboto" panose="02000000000000000000" pitchFamily="2" charset="0"/>
                    <a:cs typeface="Arial Unicode MS" panose="020B0604020202020204" pitchFamily="34" charset="-122"/>
                  </a:rPr>
                  <a:t>38%</a:t>
                </a:r>
                <a:endParaRPr lang="zh-CN" altLang="en-US" sz="1600" dirty="0">
                  <a:solidFill>
                    <a:schemeClr val="bg1"/>
                  </a:solidFill>
                  <a:ea typeface="Arial Unicode MS" panose="020B0604020202020204" pitchFamily="34" charset="-122"/>
                  <a:cs typeface="Arial Unicode MS" panose="020B0604020202020204" pitchFamily="34" charset="-122"/>
                </a:endParaRPr>
              </a:p>
            </p:txBody>
          </p:sp>
        </p:grpSp>
        <p:grpSp>
          <p:nvGrpSpPr>
            <p:cNvPr id="12" name="组合 43"/>
            <p:cNvGrpSpPr/>
            <p:nvPr/>
          </p:nvGrpSpPr>
          <p:grpSpPr>
            <a:xfrm>
              <a:off x="5481083" y="1773463"/>
              <a:ext cx="864000" cy="1726898"/>
              <a:chOff x="6656632" y="2132856"/>
              <a:chExt cx="864000" cy="1726898"/>
            </a:xfrm>
          </p:grpSpPr>
          <p:grpSp>
            <p:nvGrpSpPr>
              <p:cNvPr id="21" name="组合 70"/>
              <p:cNvGrpSpPr/>
              <p:nvPr/>
            </p:nvGrpSpPr>
            <p:grpSpPr>
              <a:xfrm>
                <a:off x="6656632" y="2132856"/>
                <a:ext cx="864000" cy="1726898"/>
                <a:chOff x="6656632" y="2132856"/>
                <a:chExt cx="864000" cy="1726898"/>
              </a:xfrm>
            </p:grpSpPr>
            <p:sp>
              <p:nvSpPr>
                <p:cNvPr id="23" name="椭圆 72"/>
                <p:cNvSpPr/>
                <p:nvPr/>
              </p:nvSpPr>
              <p:spPr>
                <a:xfrm>
                  <a:off x="7017271" y="3717032"/>
                  <a:ext cx="142722" cy="142722"/>
                </a:xfrm>
                <a:prstGeom prst="ellips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p>
              </p:txBody>
            </p:sp>
            <p:cxnSp>
              <p:nvCxnSpPr>
                <p:cNvPr id="24" name="直接连接符 73"/>
                <p:cNvCxnSpPr/>
                <p:nvPr/>
              </p:nvCxnSpPr>
              <p:spPr>
                <a:xfrm flipV="1">
                  <a:off x="7088309" y="2996952"/>
                  <a:ext cx="647" cy="720080"/>
                </a:xfrm>
                <a:prstGeom prst="lin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cxnSp>
            <p:sp>
              <p:nvSpPr>
                <p:cNvPr id="25" name="弧形 74"/>
                <p:cNvSpPr/>
                <p:nvPr/>
              </p:nvSpPr>
              <p:spPr>
                <a:xfrm>
                  <a:off x="6656632" y="2132856"/>
                  <a:ext cx="864000" cy="864000"/>
                </a:xfrm>
                <a:prstGeom prst="arc">
                  <a:avLst>
                    <a:gd name="adj1" fmla="val 2657162"/>
                    <a:gd name="adj2" fmla="val 8176062"/>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solidFill>
                      <a:schemeClr val="lt1"/>
                    </a:solidFill>
                  </a:endParaRPr>
                </a:p>
              </p:txBody>
            </p:sp>
            <p:sp>
              <p:nvSpPr>
                <p:cNvPr id="26" name="椭圆 75"/>
                <p:cNvSpPr/>
                <p:nvPr/>
              </p:nvSpPr>
              <p:spPr>
                <a:xfrm>
                  <a:off x="6710632" y="2187164"/>
                  <a:ext cx="756000" cy="756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dirty="0"/>
                </a:p>
              </p:txBody>
            </p:sp>
          </p:grpSp>
          <p:sp>
            <p:nvSpPr>
              <p:cNvPr id="22" name="文本框 45"/>
              <p:cNvSpPr txBox="1"/>
              <p:nvPr/>
            </p:nvSpPr>
            <p:spPr>
              <a:xfrm>
                <a:off x="6760564" y="2350573"/>
                <a:ext cx="668311" cy="418585"/>
              </a:xfrm>
              <a:prstGeom prst="rect">
                <a:avLst/>
              </a:prstGeom>
              <a:noFill/>
            </p:spPr>
            <p:txBody>
              <a:bodyPr wrap="none" rtlCol="0">
                <a:spAutoFit/>
              </a:bodyPr>
              <a:lstStyle/>
              <a:p>
                <a:pPr algn="ctr"/>
                <a:r>
                  <a:rPr lang="en-US" altLang="zh-CN" sz="1600" dirty="0" smtClean="0">
                    <a:solidFill>
                      <a:schemeClr val="bg1"/>
                    </a:solidFill>
                    <a:ea typeface="Roboto" panose="02000000000000000000" pitchFamily="2" charset="0"/>
                    <a:cs typeface="Arial Unicode MS" panose="020B0604020202020204" pitchFamily="34" charset="-122"/>
                  </a:rPr>
                  <a:t>46%</a:t>
                </a:r>
                <a:endParaRPr lang="zh-CN" altLang="en-US" sz="1600" dirty="0">
                  <a:solidFill>
                    <a:schemeClr val="bg1"/>
                  </a:solidFill>
                  <a:ea typeface="Arial Unicode MS" panose="020B0604020202020204" pitchFamily="34" charset="-122"/>
                  <a:cs typeface="Arial Unicode MS" panose="020B0604020202020204" pitchFamily="34" charset="-122"/>
                </a:endParaRPr>
              </a:p>
            </p:txBody>
          </p:sp>
        </p:grpSp>
        <p:grpSp>
          <p:nvGrpSpPr>
            <p:cNvPr id="13" name="组合 44"/>
            <p:cNvGrpSpPr/>
            <p:nvPr/>
          </p:nvGrpSpPr>
          <p:grpSpPr>
            <a:xfrm>
              <a:off x="2786903" y="1773463"/>
              <a:ext cx="864000" cy="2321897"/>
              <a:chOff x="6656632" y="2132856"/>
              <a:chExt cx="864000" cy="2321897"/>
            </a:xfrm>
          </p:grpSpPr>
          <p:grpSp>
            <p:nvGrpSpPr>
              <p:cNvPr id="15" name="组合 64"/>
              <p:cNvGrpSpPr/>
              <p:nvPr/>
            </p:nvGrpSpPr>
            <p:grpSpPr>
              <a:xfrm>
                <a:off x="6656632" y="2132856"/>
                <a:ext cx="864000" cy="2321897"/>
                <a:chOff x="6656632" y="2132856"/>
                <a:chExt cx="864000" cy="2321897"/>
              </a:xfrm>
            </p:grpSpPr>
            <p:sp>
              <p:nvSpPr>
                <p:cNvPr id="17" name="椭圆 66"/>
                <p:cNvSpPr/>
                <p:nvPr/>
              </p:nvSpPr>
              <p:spPr>
                <a:xfrm>
                  <a:off x="6710256" y="4312031"/>
                  <a:ext cx="142722" cy="142722"/>
                </a:xfrm>
                <a:prstGeom prst="ellipse">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p>
              </p:txBody>
            </p:sp>
            <p:cxnSp>
              <p:nvCxnSpPr>
                <p:cNvPr id="18" name="直接连接符 67"/>
                <p:cNvCxnSpPr/>
                <p:nvPr/>
              </p:nvCxnSpPr>
              <p:spPr>
                <a:xfrm flipV="1">
                  <a:off x="7088956" y="2996952"/>
                  <a:ext cx="0" cy="1079473"/>
                </a:xfrm>
                <a:prstGeom prst="line">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cxnSp>
            <p:sp>
              <p:nvSpPr>
                <p:cNvPr id="19" name="弧形 68"/>
                <p:cNvSpPr/>
                <p:nvPr/>
              </p:nvSpPr>
              <p:spPr>
                <a:xfrm>
                  <a:off x="6656632" y="2132856"/>
                  <a:ext cx="864000" cy="864000"/>
                </a:xfrm>
                <a:prstGeom prst="arc">
                  <a:avLst>
                    <a:gd name="adj1" fmla="val 2657162"/>
                    <a:gd name="adj2" fmla="val 8176062"/>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a:solidFill>
                      <a:schemeClr val="lt1"/>
                    </a:solidFill>
                  </a:endParaRPr>
                </a:p>
              </p:txBody>
            </p:sp>
            <p:sp>
              <p:nvSpPr>
                <p:cNvPr id="20" name="椭圆 69"/>
                <p:cNvSpPr/>
                <p:nvPr/>
              </p:nvSpPr>
              <p:spPr>
                <a:xfrm>
                  <a:off x="6710632" y="2187164"/>
                  <a:ext cx="756000" cy="7560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200" dirty="0"/>
                </a:p>
              </p:txBody>
            </p:sp>
          </p:grpSp>
          <p:sp>
            <p:nvSpPr>
              <p:cNvPr id="16" name="文本框 52"/>
              <p:cNvSpPr txBox="1"/>
              <p:nvPr/>
            </p:nvSpPr>
            <p:spPr>
              <a:xfrm>
                <a:off x="6816489" y="2350573"/>
                <a:ext cx="557321" cy="418585"/>
              </a:xfrm>
              <a:prstGeom prst="rect">
                <a:avLst/>
              </a:prstGeom>
              <a:noFill/>
            </p:spPr>
            <p:txBody>
              <a:bodyPr wrap="none" rtlCol="0">
                <a:spAutoFit/>
              </a:bodyPr>
              <a:lstStyle/>
              <a:p>
                <a:pPr algn="ctr"/>
                <a:r>
                  <a:rPr lang="en-US" altLang="zh-CN" sz="1600" dirty="0" smtClean="0">
                    <a:solidFill>
                      <a:schemeClr val="bg1"/>
                    </a:solidFill>
                    <a:ea typeface="Roboto" panose="02000000000000000000" pitchFamily="2" charset="0"/>
                    <a:cs typeface="Arial Unicode MS" panose="020B0604020202020204" pitchFamily="34" charset="-122"/>
                  </a:rPr>
                  <a:t>9%</a:t>
                </a:r>
                <a:endParaRPr lang="zh-CN" altLang="en-US" sz="1600" dirty="0">
                  <a:solidFill>
                    <a:schemeClr val="bg1"/>
                  </a:solidFill>
                  <a:ea typeface="Arial Unicode MS" panose="020B0604020202020204" pitchFamily="34" charset="-122"/>
                  <a:cs typeface="Arial Unicode MS" panose="020B0604020202020204" pitchFamily="34" charset="-122"/>
                </a:endParaRPr>
              </a:p>
            </p:txBody>
          </p:sp>
        </p:grpSp>
        <p:cxnSp>
          <p:nvCxnSpPr>
            <p:cNvPr id="14" name="直接连接符 63"/>
            <p:cNvCxnSpPr>
              <a:endCxn id="17" idx="7"/>
            </p:cNvCxnSpPr>
            <p:nvPr/>
          </p:nvCxnSpPr>
          <p:spPr>
            <a:xfrm flipH="1">
              <a:off x="2962348" y="3699674"/>
              <a:ext cx="263296" cy="273865"/>
            </a:xfrm>
            <a:prstGeom prst="lin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8" name="直接连接符 118"/>
          <p:cNvCxnSpPr/>
          <p:nvPr/>
        </p:nvCxnSpPr>
        <p:spPr>
          <a:xfrm>
            <a:off x="5968015" y="2272980"/>
            <a:ext cx="0" cy="3060000"/>
          </a:xfrm>
          <a:prstGeom prst="line">
            <a:avLst/>
          </a:prstGeom>
          <a:ln w="127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39" name="Group 38"/>
          <p:cNvGrpSpPr>
            <a:grpSpLocks noChangeAspect="1"/>
          </p:cNvGrpSpPr>
          <p:nvPr/>
        </p:nvGrpSpPr>
        <p:grpSpPr>
          <a:xfrm>
            <a:off x="8332390" y="2437776"/>
            <a:ext cx="2496281" cy="575472"/>
            <a:chOff x="3803923" y="1467019"/>
            <a:chExt cx="3435539" cy="792000"/>
          </a:xfrm>
        </p:grpSpPr>
        <p:grpSp>
          <p:nvGrpSpPr>
            <p:cNvPr id="40" name="Group 39"/>
            <p:cNvGrpSpPr>
              <a:grpSpLocks noChangeAspect="1"/>
            </p:cNvGrpSpPr>
            <p:nvPr/>
          </p:nvGrpSpPr>
          <p:grpSpPr>
            <a:xfrm>
              <a:off x="3803923" y="1467019"/>
              <a:ext cx="303707" cy="792000"/>
              <a:chOff x="2323306" y="2203133"/>
              <a:chExt cx="979488" cy="2554287"/>
            </a:xfrm>
            <a:solidFill>
              <a:schemeClr val="bg1">
                <a:lumMod val="75000"/>
              </a:schemeClr>
            </a:solidFill>
          </p:grpSpPr>
          <p:sp>
            <p:nvSpPr>
              <p:cNvPr id="68"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41" name="Group 40"/>
            <p:cNvGrpSpPr>
              <a:grpSpLocks noChangeAspect="1"/>
            </p:cNvGrpSpPr>
            <p:nvPr/>
          </p:nvGrpSpPr>
          <p:grpSpPr>
            <a:xfrm>
              <a:off x="4153219" y="1467019"/>
              <a:ext cx="303707" cy="792000"/>
              <a:chOff x="2323306" y="2203133"/>
              <a:chExt cx="979488" cy="2554287"/>
            </a:xfrm>
            <a:solidFill>
              <a:schemeClr val="bg1">
                <a:lumMod val="75000"/>
              </a:schemeClr>
            </a:solidFill>
          </p:grpSpPr>
          <p:sp>
            <p:nvSpPr>
              <p:cNvPr id="66"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42" name="Group 41"/>
            <p:cNvGrpSpPr>
              <a:grpSpLocks noChangeAspect="1"/>
            </p:cNvGrpSpPr>
            <p:nvPr/>
          </p:nvGrpSpPr>
          <p:grpSpPr>
            <a:xfrm>
              <a:off x="4500824" y="1467019"/>
              <a:ext cx="303707" cy="792000"/>
              <a:chOff x="2323306" y="2203133"/>
              <a:chExt cx="979488" cy="2554287"/>
            </a:xfrm>
            <a:solidFill>
              <a:schemeClr val="bg1">
                <a:lumMod val="75000"/>
              </a:schemeClr>
            </a:solidFill>
          </p:grpSpPr>
          <p:sp>
            <p:nvSpPr>
              <p:cNvPr id="64"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43" name="Group 42"/>
            <p:cNvGrpSpPr>
              <a:grpSpLocks noChangeAspect="1"/>
            </p:cNvGrpSpPr>
            <p:nvPr/>
          </p:nvGrpSpPr>
          <p:grpSpPr>
            <a:xfrm>
              <a:off x="4848430" y="1467019"/>
              <a:ext cx="303707" cy="792000"/>
              <a:chOff x="2323306" y="2203133"/>
              <a:chExt cx="979488" cy="2554287"/>
            </a:xfrm>
            <a:solidFill>
              <a:schemeClr val="bg1">
                <a:lumMod val="75000"/>
              </a:schemeClr>
            </a:solidFill>
          </p:grpSpPr>
          <p:sp>
            <p:nvSpPr>
              <p:cNvPr id="62"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44" name="Group 43"/>
            <p:cNvGrpSpPr>
              <a:grpSpLocks noChangeAspect="1"/>
            </p:cNvGrpSpPr>
            <p:nvPr/>
          </p:nvGrpSpPr>
          <p:grpSpPr>
            <a:xfrm>
              <a:off x="5196036" y="1467019"/>
              <a:ext cx="303707" cy="792000"/>
              <a:chOff x="2323306" y="2203133"/>
              <a:chExt cx="979488" cy="2554287"/>
            </a:xfrm>
            <a:solidFill>
              <a:schemeClr val="bg1">
                <a:lumMod val="75000"/>
              </a:schemeClr>
            </a:solidFill>
          </p:grpSpPr>
          <p:sp>
            <p:nvSpPr>
              <p:cNvPr id="60"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45" name="Group 44"/>
            <p:cNvGrpSpPr>
              <a:grpSpLocks noChangeAspect="1"/>
            </p:cNvGrpSpPr>
            <p:nvPr/>
          </p:nvGrpSpPr>
          <p:grpSpPr>
            <a:xfrm>
              <a:off x="5543642" y="1467019"/>
              <a:ext cx="303707" cy="792000"/>
              <a:chOff x="2323306" y="2203133"/>
              <a:chExt cx="979488" cy="2554287"/>
            </a:xfrm>
            <a:solidFill>
              <a:schemeClr val="bg1">
                <a:lumMod val="75000"/>
              </a:schemeClr>
            </a:solidFill>
          </p:grpSpPr>
          <p:sp>
            <p:nvSpPr>
              <p:cNvPr id="58"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46" name="Group 45"/>
            <p:cNvGrpSpPr>
              <a:grpSpLocks noChangeAspect="1"/>
            </p:cNvGrpSpPr>
            <p:nvPr/>
          </p:nvGrpSpPr>
          <p:grpSpPr>
            <a:xfrm>
              <a:off x="5892938" y="1467019"/>
              <a:ext cx="303707" cy="792000"/>
              <a:chOff x="2323306" y="2203133"/>
              <a:chExt cx="979488" cy="2554287"/>
            </a:xfrm>
            <a:solidFill>
              <a:schemeClr val="bg1">
                <a:lumMod val="75000"/>
              </a:schemeClr>
            </a:solidFill>
          </p:grpSpPr>
          <p:sp>
            <p:nvSpPr>
              <p:cNvPr id="56"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47" name="Group 46"/>
            <p:cNvGrpSpPr>
              <a:grpSpLocks noChangeAspect="1"/>
            </p:cNvGrpSpPr>
            <p:nvPr/>
          </p:nvGrpSpPr>
          <p:grpSpPr>
            <a:xfrm>
              <a:off x="6240543" y="1467019"/>
              <a:ext cx="303707" cy="792000"/>
              <a:chOff x="2323306" y="2203133"/>
              <a:chExt cx="979488" cy="2554287"/>
            </a:xfrm>
            <a:solidFill>
              <a:schemeClr val="bg1">
                <a:lumMod val="75000"/>
              </a:schemeClr>
            </a:solidFill>
          </p:grpSpPr>
          <p:sp>
            <p:nvSpPr>
              <p:cNvPr id="54"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48" name="Group 47"/>
            <p:cNvGrpSpPr>
              <a:grpSpLocks noChangeAspect="1"/>
            </p:cNvGrpSpPr>
            <p:nvPr/>
          </p:nvGrpSpPr>
          <p:grpSpPr>
            <a:xfrm>
              <a:off x="6588149" y="1467019"/>
              <a:ext cx="303707" cy="792000"/>
              <a:chOff x="2323306" y="2203133"/>
              <a:chExt cx="979488" cy="2554287"/>
            </a:xfrm>
            <a:solidFill>
              <a:schemeClr val="bg1">
                <a:lumMod val="75000"/>
              </a:schemeClr>
            </a:solidFill>
          </p:grpSpPr>
          <p:sp>
            <p:nvSpPr>
              <p:cNvPr id="52"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49" name="Group 48"/>
            <p:cNvGrpSpPr>
              <a:grpSpLocks noChangeAspect="1"/>
            </p:cNvGrpSpPr>
            <p:nvPr/>
          </p:nvGrpSpPr>
          <p:grpSpPr>
            <a:xfrm>
              <a:off x="6935755" y="1467019"/>
              <a:ext cx="303707" cy="792000"/>
              <a:chOff x="2323306" y="2203133"/>
              <a:chExt cx="979488" cy="2554287"/>
            </a:xfrm>
            <a:solidFill>
              <a:schemeClr val="bg1">
                <a:lumMod val="75000"/>
              </a:schemeClr>
            </a:solidFill>
          </p:grpSpPr>
          <p:sp>
            <p:nvSpPr>
              <p:cNvPr id="50"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grpSp>
        <p:nvGrpSpPr>
          <p:cNvPr id="70" name="Group 69"/>
          <p:cNvGrpSpPr>
            <a:grpSpLocks noChangeAspect="1"/>
          </p:cNvGrpSpPr>
          <p:nvPr/>
        </p:nvGrpSpPr>
        <p:grpSpPr>
          <a:xfrm>
            <a:off x="8332393" y="3140127"/>
            <a:ext cx="979620" cy="575472"/>
            <a:chOff x="3803923" y="1467019"/>
            <a:chExt cx="1348214" cy="792000"/>
          </a:xfrm>
          <a:solidFill>
            <a:schemeClr val="accent6"/>
          </a:solidFill>
        </p:grpSpPr>
        <p:grpSp>
          <p:nvGrpSpPr>
            <p:cNvPr id="71" name="Group 70"/>
            <p:cNvGrpSpPr>
              <a:grpSpLocks noChangeAspect="1"/>
            </p:cNvGrpSpPr>
            <p:nvPr/>
          </p:nvGrpSpPr>
          <p:grpSpPr>
            <a:xfrm>
              <a:off x="3803923" y="1467019"/>
              <a:ext cx="303707" cy="792000"/>
              <a:chOff x="2323306" y="2203133"/>
              <a:chExt cx="979488" cy="2554287"/>
            </a:xfrm>
            <a:grpFill/>
          </p:grpSpPr>
          <p:sp>
            <p:nvSpPr>
              <p:cNvPr id="81"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72" name="Group 71"/>
            <p:cNvGrpSpPr>
              <a:grpSpLocks noChangeAspect="1"/>
            </p:cNvGrpSpPr>
            <p:nvPr/>
          </p:nvGrpSpPr>
          <p:grpSpPr>
            <a:xfrm>
              <a:off x="4153219" y="1467019"/>
              <a:ext cx="303707" cy="792000"/>
              <a:chOff x="2323306" y="2203133"/>
              <a:chExt cx="979488" cy="2554287"/>
            </a:xfrm>
            <a:grpFill/>
          </p:grpSpPr>
          <p:sp>
            <p:nvSpPr>
              <p:cNvPr id="79"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73" name="Group 72"/>
            <p:cNvGrpSpPr>
              <a:grpSpLocks noChangeAspect="1"/>
            </p:cNvGrpSpPr>
            <p:nvPr/>
          </p:nvGrpSpPr>
          <p:grpSpPr>
            <a:xfrm>
              <a:off x="4500824" y="1467019"/>
              <a:ext cx="303707" cy="792000"/>
              <a:chOff x="2323306" y="2203133"/>
              <a:chExt cx="979488" cy="2554287"/>
            </a:xfrm>
            <a:grpFill/>
          </p:grpSpPr>
          <p:sp>
            <p:nvSpPr>
              <p:cNvPr id="77"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74" name="Group 73"/>
            <p:cNvGrpSpPr>
              <a:grpSpLocks noChangeAspect="1"/>
            </p:cNvGrpSpPr>
            <p:nvPr/>
          </p:nvGrpSpPr>
          <p:grpSpPr>
            <a:xfrm>
              <a:off x="4848430" y="1467019"/>
              <a:ext cx="303707" cy="792000"/>
              <a:chOff x="2323306" y="2203133"/>
              <a:chExt cx="979488" cy="2554287"/>
            </a:xfrm>
            <a:grpFill/>
          </p:grpSpPr>
          <p:sp>
            <p:nvSpPr>
              <p:cNvPr id="75"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grpSp>
        <p:nvGrpSpPr>
          <p:cNvPr id="83" name="Group 82"/>
          <p:cNvGrpSpPr>
            <a:grpSpLocks noChangeAspect="1"/>
          </p:cNvGrpSpPr>
          <p:nvPr/>
        </p:nvGrpSpPr>
        <p:grpSpPr>
          <a:xfrm>
            <a:off x="8332390" y="3957649"/>
            <a:ext cx="2519183" cy="540000"/>
            <a:chOff x="7422589" y="2144478"/>
            <a:chExt cx="3822688" cy="819413"/>
          </a:xfrm>
        </p:grpSpPr>
        <p:grpSp>
          <p:nvGrpSpPr>
            <p:cNvPr id="84" name="Group 83"/>
            <p:cNvGrpSpPr>
              <a:grpSpLocks noChangeAspect="1"/>
            </p:cNvGrpSpPr>
            <p:nvPr/>
          </p:nvGrpSpPr>
          <p:grpSpPr>
            <a:xfrm>
              <a:off x="7422589" y="2148162"/>
              <a:ext cx="357242" cy="813989"/>
              <a:chOff x="3672681" y="1899920"/>
              <a:chExt cx="1293813" cy="2947988"/>
            </a:xfrm>
            <a:solidFill>
              <a:schemeClr val="bg1">
                <a:lumMod val="75000"/>
              </a:schemeClr>
            </a:solidFill>
          </p:grpSpPr>
          <p:sp>
            <p:nvSpPr>
              <p:cNvPr id="112"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3"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85" name="Group 84"/>
            <p:cNvGrpSpPr>
              <a:grpSpLocks noChangeAspect="1"/>
            </p:cNvGrpSpPr>
            <p:nvPr/>
          </p:nvGrpSpPr>
          <p:grpSpPr>
            <a:xfrm>
              <a:off x="7802237" y="2144478"/>
              <a:ext cx="357242" cy="813989"/>
              <a:chOff x="3672681" y="1899920"/>
              <a:chExt cx="1293813" cy="2947988"/>
            </a:xfrm>
            <a:solidFill>
              <a:schemeClr val="bg1">
                <a:lumMod val="75000"/>
              </a:schemeClr>
            </a:solidFill>
          </p:grpSpPr>
          <p:sp>
            <p:nvSpPr>
              <p:cNvPr id="110"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1"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86" name="Group 85"/>
            <p:cNvGrpSpPr>
              <a:grpSpLocks noChangeAspect="1"/>
            </p:cNvGrpSpPr>
            <p:nvPr/>
          </p:nvGrpSpPr>
          <p:grpSpPr>
            <a:xfrm>
              <a:off x="8185710" y="2144478"/>
              <a:ext cx="357242" cy="813989"/>
              <a:chOff x="3672681" y="1899920"/>
              <a:chExt cx="1293813" cy="2947988"/>
            </a:xfrm>
            <a:solidFill>
              <a:schemeClr val="bg1">
                <a:lumMod val="75000"/>
              </a:schemeClr>
            </a:solidFill>
          </p:grpSpPr>
          <p:sp>
            <p:nvSpPr>
              <p:cNvPr id="108"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9"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87" name="Group 86"/>
            <p:cNvGrpSpPr>
              <a:grpSpLocks noChangeAspect="1"/>
            </p:cNvGrpSpPr>
            <p:nvPr/>
          </p:nvGrpSpPr>
          <p:grpSpPr>
            <a:xfrm>
              <a:off x="8576684" y="2144478"/>
              <a:ext cx="357242" cy="813989"/>
              <a:chOff x="3672681" y="1899920"/>
              <a:chExt cx="1293813" cy="2947988"/>
            </a:xfrm>
            <a:solidFill>
              <a:schemeClr val="bg1">
                <a:lumMod val="75000"/>
              </a:schemeClr>
            </a:solidFill>
          </p:grpSpPr>
          <p:sp>
            <p:nvSpPr>
              <p:cNvPr id="106"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7"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88" name="Group 87"/>
            <p:cNvGrpSpPr>
              <a:grpSpLocks noChangeAspect="1"/>
            </p:cNvGrpSpPr>
            <p:nvPr/>
          </p:nvGrpSpPr>
          <p:grpSpPr>
            <a:xfrm>
              <a:off x="8965548" y="2149902"/>
              <a:ext cx="357242" cy="813989"/>
              <a:chOff x="3672681" y="1899920"/>
              <a:chExt cx="1293813" cy="2947988"/>
            </a:xfrm>
            <a:solidFill>
              <a:schemeClr val="bg1">
                <a:lumMod val="75000"/>
              </a:schemeClr>
            </a:solidFill>
          </p:grpSpPr>
          <p:sp>
            <p:nvSpPr>
              <p:cNvPr id="104"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89" name="Group 88"/>
            <p:cNvGrpSpPr>
              <a:grpSpLocks noChangeAspect="1"/>
            </p:cNvGrpSpPr>
            <p:nvPr/>
          </p:nvGrpSpPr>
          <p:grpSpPr>
            <a:xfrm>
              <a:off x="9345076" y="2148162"/>
              <a:ext cx="357242" cy="813989"/>
              <a:chOff x="3672681" y="1899920"/>
              <a:chExt cx="1293813" cy="2947988"/>
            </a:xfrm>
            <a:solidFill>
              <a:schemeClr val="bg1">
                <a:lumMod val="75000"/>
              </a:schemeClr>
            </a:solidFill>
          </p:grpSpPr>
          <p:sp>
            <p:nvSpPr>
              <p:cNvPr id="102"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90" name="Group 89"/>
            <p:cNvGrpSpPr>
              <a:grpSpLocks noChangeAspect="1"/>
            </p:cNvGrpSpPr>
            <p:nvPr/>
          </p:nvGrpSpPr>
          <p:grpSpPr>
            <a:xfrm>
              <a:off x="9724724" y="2144478"/>
              <a:ext cx="357242" cy="813989"/>
              <a:chOff x="3672681" y="1899920"/>
              <a:chExt cx="1293813" cy="2947988"/>
            </a:xfrm>
            <a:solidFill>
              <a:schemeClr val="bg1">
                <a:lumMod val="75000"/>
              </a:schemeClr>
            </a:solidFill>
          </p:grpSpPr>
          <p:sp>
            <p:nvSpPr>
              <p:cNvPr id="100"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91" name="Group 90"/>
            <p:cNvGrpSpPr>
              <a:grpSpLocks noChangeAspect="1"/>
            </p:cNvGrpSpPr>
            <p:nvPr/>
          </p:nvGrpSpPr>
          <p:grpSpPr>
            <a:xfrm>
              <a:off x="10108197" y="2144478"/>
              <a:ext cx="357242" cy="813989"/>
              <a:chOff x="3672681" y="1899920"/>
              <a:chExt cx="1293813" cy="2947988"/>
            </a:xfrm>
            <a:solidFill>
              <a:schemeClr val="bg1">
                <a:lumMod val="75000"/>
              </a:schemeClr>
            </a:solidFill>
          </p:grpSpPr>
          <p:sp>
            <p:nvSpPr>
              <p:cNvPr id="98"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92" name="Group 91"/>
            <p:cNvGrpSpPr>
              <a:grpSpLocks noChangeAspect="1"/>
            </p:cNvGrpSpPr>
            <p:nvPr/>
          </p:nvGrpSpPr>
          <p:grpSpPr>
            <a:xfrm>
              <a:off x="10499171" y="2144478"/>
              <a:ext cx="357242" cy="813989"/>
              <a:chOff x="3672681" y="1899920"/>
              <a:chExt cx="1293813" cy="2947988"/>
            </a:xfrm>
            <a:solidFill>
              <a:schemeClr val="bg1">
                <a:lumMod val="75000"/>
              </a:schemeClr>
            </a:solidFill>
          </p:grpSpPr>
          <p:sp>
            <p:nvSpPr>
              <p:cNvPr id="96"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93" name="Group 92"/>
            <p:cNvGrpSpPr>
              <a:grpSpLocks noChangeAspect="1"/>
            </p:cNvGrpSpPr>
            <p:nvPr/>
          </p:nvGrpSpPr>
          <p:grpSpPr>
            <a:xfrm>
              <a:off x="10888035" y="2149902"/>
              <a:ext cx="357242" cy="813989"/>
              <a:chOff x="3672681" y="1899920"/>
              <a:chExt cx="1293813" cy="2947988"/>
            </a:xfrm>
            <a:solidFill>
              <a:schemeClr val="bg1">
                <a:lumMod val="75000"/>
              </a:schemeClr>
            </a:solidFill>
          </p:grpSpPr>
          <p:sp>
            <p:nvSpPr>
              <p:cNvPr id="94"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grpSp>
        <p:nvGrpSpPr>
          <p:cNvPr id="114" name="Group 113"/>
          <p:cNvGrpSpPr>
            <a:grpSpLocks noChangeAspect="1"/>
          </p:cNvGrpSpPr>
          <p:nvPr/>
        </p:nvGrpSpPr>
        <p:grpSpPr>
          <a:xfrm>
            <a:off x="8336887" y="4615526"/>
            <a:ext cx="1502360" cy="540000"/>
            <a:chOff x="7422589" y="2144478"/>
            <a:chExt cx="2279729" cy="819413"/>
          </a:xfrm>
          <a:solidFill>
            <a:schemeClr val="accent1"/>
          </a:solidFill>
        </p:grpSpPr>
        <p:grpSp>
          <p:nvGrpSpPr>
            <p:cNvPr id="115" name="Group 114"/>
            <p:cNvGrpSpPr>
              <a:grpSpLocks noChangeAspect="1"/>
            </p:cNvGrpSpPr>
            <p:nvPr/>
          </p:nvGrpSpPr>
          <p:grpSpPr>
            <a:xfrm>
              <a:off x="7422589" y="2148162"/>
              <a:ext cx="357242" cy="813989"/>
              <a:chOff x="3672681" y="1899920"/>
              <a:chExt cx="1293813" cy="2947988"/>
            </a:xfrm>
            <a:grpFill/>
          </p:grpSpPr>
          <p:sp>
            <p:nvSpPr>
              <p:cNvPr id="131"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2"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116" name="Group 115"/>
            <p:cNvGrpSpPr>
              <a:grpSpLocks noChangeAspect="1"/>
            </p:cNvGrpSpPr>
            <p:nvPr/>
          </p:nvGrpSpPr>
          <p:grpSpPr>
            <a:xfrm>
              <a:off x="7802237" y="2144478"/>
              <a:ext cx="357242" cy="813989"/>
              <a:chOff x="3672681" y="1899920"/>
              <a:chExt cx="1293813" cy="2947988"/>
            </a:xfrm>
            <a:grpFill/>
          </p:grpSpPr>
          <p:sp>
            <p:nvSpPr>
              <p:cNvPr id="129"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0"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117" name="Group 116"/>
            <p:cNvGrpSpPr>
              <a:grpSpLocks noChangeAspect="1"/>
            </p:cNvGrpSpPr>
            <p:nvPr/>
          </p:nvGrpSpPr>
          <p:grpSpPr>
            <a:xfrm>
              <a:off x="8185710" y="2144478"/>
              <a:ext cx="357242" cy="813989"/>
              <a:chOff x="3672681" y="1899920"/>
              <a:chExt cx="1293813" cy="2947988"/>
            </a:xfrm>
            <a:grpFill/>
          </p:grpSpPr>
          <p:sp>
            <p:nvSpPr>
              <p:cNvPr id="127"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8"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118" name="Group 117"/>
            <p:cNvGrpSpPr>
              <a:grpSpLocks noChangeAspect="1"/>
            </p:cNvGrpSpPr>
            <p:nvPr/>
          </p:nvGrpSpPr>
          <p:grpSpPr>
            <a:xfrm>
              <a:off x="8576684" y="2144478"/>
              <a:ext cx="357242" cy="813989"/>
              <a:chOff x="3672681" y="1899920"/>
              <a:chExt cx="1293813" cy="2947988"/>
            </a:xfrm>
            <a:grpFill/>
          </p:grpSpPr>
          <p:sp>
            <p:nvSpPr>
              <p:cNvPr id="125"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6"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119" name="Group 118"/>
            <p:cNvGrpSpPr>
              <a:grpSpLocks noChangeAspect="1"/>
            </p:cNvGrpSpPr>
            <p:nvPr/>
          </p:nvGrpSpPr>
          <p:grpSpPr>
            <a:xfrm>
              <a:off x="8965548" y="2149902"/>
              <a:ext cx="357242" cy="813989"/>
              <a:chOff x="3672681" y="1899920"/>
              <a:chExt cx="1293813" cy="2947988"/>
            </a:xfrm>
            <a:grpFill/>
          </p:grpSpPr>
          <p:sp>
            <p:nvSpPr>
              <p:cNvPr id="123"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4"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120" name="Group 119"/>
            <p:cNvGrpSpPr>
              <a:grpSpLocks noChangeAspect="1"/>
            </p:cNvGrpSpPr>
            <p:nvPr/>
          </p:nvGrpSpPr>
          <p:grpSpPr>
            <a:xfrm>
              <a:off x="9345076" y="2148162"/>
              <a:ext cx="357242" cy="813989"/>
              <a:chOff x="3672681" y="1899920"/>
              <a:chExt cx="1293813" cy="2947988"/>
            </a:xfrm>
            <a:grpFill/>
          </p:grpSpPr>
          <p:sp>
            <p:nvSpPr>
              <p:cNvPr id="121"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2"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sp>
        <p:nvSpPr>
          <p:cNvPr id="133" name="Content Placeholder 2"/>
          <p:cNvSpPr txBox="1">
            <a:spLocks/>
          </p:cNvSpPr>
          <p:nvPr/>
        </p:nvSpPr>
        <p:spPr>
          <a:xfrm>
            <a:off x="7067467" y="2363017"/>
            <a:ext cx="1126346" cy="135659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00" dirty="0" smtClean="0">
                <a:solidFill>
                  <a:schemeClr val="bg1">
                    <a:lumMod val="65000"/>
                  </a:schemeClr>
                </a:solidFill>
                <a:ea typeface="Roboto" panose="02000000000000000000" pitchFamily="2" charset="0"/>
              </a:rPr>
              <a:t>There </a:t>
            </a:r>
            <a:r>
              <a:rPr lang="en-US" sz="1100" dirty="0">
                <a:solidFill>
                  <a:schemeClr val="bg1">
                    <a:lumMod val="65000"/>
                  </a:schemeClr>
                </a:solidFill>
                <a:ea typeface="Roboto" panose="02000000000000000000" pitchFamily="2" charset="0"/>
              </a:rPr>
              <a:t>are many variations of passages of </a:t>
            </a:r>
            <a:r>
              <a:rPr lang="en-US" sz="1100" dirty="0" err="1">
                <a:solidFill>
                  <a:schemeClr val="bg1">
                    <a:lumMod val="65000"/>
                  </a:schemeClr>
                </a:solidFill>
                <a:ea typeface="Roboto" panose="02000000000000000000" pitchFamily="2" charset="0"/>
              </a:rPr>
              <a:t>Lorem</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Ipsum</a:t>
            </a:r>
            <a:r>
              <a:rPr lang="en-US" sz="1100" dirty="0">
                <a:solidFill>
                  <a:schemeClr val="bg1">
                    <a:lumMod val="65000"/>
                  </a:schemeClr>
                </a:solidFill>
                <a:ea typeface="Roboto" panose="02000000000000000000" pitchFamily="2" charset="0"/>
              </a:rPr>
              <a:t> available, but the majority have suffered </a:t>
            </a:r>
            <a:r>
              <a:rPr lang="en-US" sz="1100" dirty="0" smtClean="0">
                <a:solidFill>
                  <a:schemeClr val="bg1">
                    <a:lumMod val="65000"/>
                  </a:schemeClr>
                </a:solidFill>
                <a:ea typeface="Roboto" panose="02000000000000000000" pitchFamily="2" charset="0"/>
              </a:rPr>
              <a:t>alteration</a:t>
            </a:r>
            <a:r>
              <a:rPr lang="id-ID" sz="1100" dirty="0" smtClean="0">
                <a:solidFill>
                  <a:schemeClr val="bg1">
                    <a:lumMod val="65000"/>
                  </a:schemeClr>
                </a:solidFill>
                <a:ea typeface="Roboto" panose="02000000000000000000" pitchFamily="2" charset="0"/>
              </a:rPr>
              <a:t>.</a:t>
            </a:r>
            <a:endParaRPr lang="en-US" sz="1100" dirty="0">
              <a:solidFill>
                <a:schemeClr val="bg1">
                  <a:lumMod val="65000"/>
                </a:schemeClr>
              </a:solidFill>
              <a:ea typeface="Roboto" panose="02000000000000000000" pitchFamily="2" charset="0"/>
            </a:endParaRPr>
          </a:p>
        </p:txBody>
      </p:sp>
      <p:sp>
        <p:nvSpPr>
          <p:cNvPr id="134" name="Content Placeholder 2"/>
          <p:cNvSpPr txBox="1">
            <a:spLocks/>
          </p:cNvSpPr>
          <p:nvPr/>
        </p:nvSpPr>
        <p:spPr>
          <a:xfrm>
            <a:off x="6144331" y="2407452"/>
            <a:ext cx="975628" cy="86869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lnSpc>
                <a:spcPct val="70000"/>
              </a:lnSpc>
              <a:buNone/>
            </a:pPr>
            <a:r>
              <a:rPr lang="id-ID" sz="4800" b="1" dirty="0" smtClean="0">
                <a:solidFill>
                  <a:schemeClr val="accent6"/>
                </a:solidFill>
                <a:ea typeface="Roboto" panose="02000000000000000000" pitchFamily="2" charset="0"/>
              </a:rPr>
              <a:t>40</a:t>
            </a:r>
            <a:r>
              <a:rPr lang="id-ID" sz="3600" b="1" dirty="0" smtClean="0">
                <a:solidFill>
                  <a:schemeClr val="tx1">
                    <a:lumMod val="85000"/>
                    <a:lumOff val="15000"/>
                  </a:schemeClr>
                </a:solidFill>
                <a:ea typeface="Roboto" panose="02000000000000000000" pitchFamily="2" charset="0"/>
              </a:rPr>
              <a:t>%</a:t>
            </a:r>
            <a:endParaRPr lang="id-ID" sz="4800" b="1" dirty="0" smtClean="0">
              <a:solidFill>
                <a:schemeClr val="tx1">
                  <a:lumMod val="85000"/>
                  <a:lumOff val="15000"/>
                </a:schemeClr>
              </a:solidFill>
              <a:ea typeface="Roboto" panose="02000000000000000000" pitchFamily="2" charset="0"/>
            </a:endParaRPr>
          </a:p>
        </p:txBody>
      </p:sp>
      <p:sp>
        <p:nvSpPr>
          <p:cNvPr id="135" name="Content Placeholder 2"/>
          <p:cNvSpPr txBox="1">
            <a:spLocks/>
          </p:cNvSpPr>
          <p:nvPr/>
        </p:nvSpPr>
        <p:spPr>
          <a:xfrm>
            <a:off x="7061158" y="3883132"/>
            <a:ext cx="1126346" cy="135659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00" dirty="0" smtClean="0">
                <a:solidFill>
                  <a:schemeClr val="bg1">
                    <a:lumMod val="65000"/>
                  </a:schemeClr>
                </a:solidFill>
                <a:ea typeface="Roboto" panose="02000000000000000000" pitchFamily="2" charset="0"/>
              </a:rPr>
              <a:t>There </a:t>
            </a:r>
            <a:r>
              <a:rPr lang="en-US" sz="1100" dirty="0">
                <a:solidFill>
                  <a:schemeClr val="bg1">
                    <a:lumMod val="65000"/>
                  </a:schemeClr>
                </a:solidFill>
                <a:ea typeface="Roboto" panose="02000000000000000000" pitchFamily="2" charset="0"/>
              </a:rPr>
              <a:t>are many variations of passages of </a:t>
            </a:r>
            <a:r>
              <a:rPr lang="en-US" sz="1100" dirty="0" err="1">
                <a:solidFill>
                  <a:schemeClr val="bg1">
                    <a:lumMod val="65000"/>
                  </a:schemeClr>
                </a:solidFill>
                <a:ea typeface="Roboto" panose="02000000000000000000" pitchFamily="2" charset="0"/>
              </a:rPr>
              <a:t>Lorem</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Ipsum</a:t>
            </a:r>
            <a:r>
              <a:rPr lang="en-US" sz="1100" dirty="0">
                <a:solidFill>
                  <a:schemeClr val="bg1">
                    <a:lumMod val="65000"/>
                  </a:schemeClr>
                </a:solidFill>
                <a:ea typeface="Roboto" panose="02000000000000000000" pitchFamily="2" charset="0"/>
              </a:rPr>
              <a:t> available, but the majority have suffered </a:t>
            </a:r>
            <a:r>
              <a:rPr lang="en-US" sz="1100" dirty="0" smtClean="0">
                <a:solidFill>
                  <a:schemeClr val="bg1">
                    <a:lumMod val="65000"/>
                  </a:schemeClr>
                </a:solidFill>
                <a:ea typeface="Roboto" panose="02000000000000000000" pitchFamily="2" charset="0"/>
              </a:rPr>
              <a:t>alteration</a:t>
            </a:r>
            <a:r>
              <a:rPr lang="id-ID" sz="1100" dirty="0" smtClean="0">
                <a:solidFill>
                  <a:schemeClr val="bg1">
                    <a:lumMod val="65000"/>
                  </a:schemeClr>
                </a:solidFill>
                <a:ea typeface="Roboto" panose="02000000000000000000" pitchFamily="2" charset="0"/>
              </a:rPr>
              <a:t>.</a:t>
            </a:r>
            <a:endParaRPr lang="en-US" sz="1100" dirty="0">
              <a:solidFill>
                <a:schemeClr val="bg1">
                  <a:lumMod val="65000"/>
                </a:schemeClr>
              </a:solidFill>
              <a:ea typeface="Roboto" panose="02000000000000000000" pitchFamily="2" charset="0"/>
            </a:endParaRPr>
          </a:p>
        </p:txBody>
      </p:sp>
      <p:sp>
        <p:nvSpPr>
          <p:cNvPr id="136" name="Content Placeholder 2"/>
          <p:cNvSpPr txBox="1">
            <a:spLocks/>
          </p:cNvSpPr>
          <p:nvPr/>
        </p:nvSpPr>
        <p:spPr>
          <a:xfrm>
            <a:off x="6138022" y="3927566"/>
            <a:ext cx="975628" cy="95804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lnSpc>
                <a:spcPct val="70000"/>
              </a:lnSpc>
              <a:buNone/>
            </a:pPr>
            <a:r>
              <a:rPr lang="id-ID" sz="4800" b="1" dirty="0" smtClean="0">
                <a:solidFill>
                  <a:schemeClr val="accent1"/>
                </a:solidFill>
                <a:ea typeface="Roboto" panose="02000000000000000000" pitchFamily="2" charset="0"/>
              </a:rPr>
              <a:t>60</a:t>
            </a:r>
            <a:r>
              <a:rPr lang="id-ID" sz="3600" b="1" dirty="0" smtClean="0">
                <a:solidFill>
                  <a:schemeClr val="tx1">
                    <a:lumMod val="85000"/>
                    <a:lumOff val="15000"/>
                  </a:schemeClr>
                </a:solidFill>
                <a:ea typeface="Roboto" panose="02000000000000000000" pitchFamily="2" charset="0"/>
              </a:rPr>
              <a:t>%</a:t>
            </a:r>
          </a:p>
        </p:txBody>
      </p:sp>
      <p:sp>
        <p:nvSpPr>
          <p:cNvPr id="137" name="Content Placeholder 2"/>
          <p:cNvSpPr txBox="1">
            <a:spLocks/>
          </p:cNvSpPr>
          <p:nvPr/>
        </p:nvSpPr>
        <p:spPr>
          <a:xfrm rot="16200000">
            <a:off x="1019947" y="2730866"/>
            <a:ext cx="840525" cy="193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100" dirty="0" smtClean="0">
                <a:solidFill>
                  <a:schemeClr val="accent2"/>
                </a:solidFill>
                <a:ea typeface="Roboto" panose="02000000000000000000" pitchFamily="2" charset="0"/>
              </a:rPr>
              <a:t>Twitter</a:t>
            </a:r>
            <a:endParaRPr lang="en-US" dirty="0" smtClean="0">
              <a:solidFill>
                <a:schemeClr val="accent2"/>
              </a:solidFill>
              <a:ea typeface="Roboto" panose="02000000000000000000" pitchFamily="2" charset="0"/>
            </a:endParaRPr>
          </a:p>
        </p:txBody>
      </p:sp>
      <p:sp>
        <p:nvSpPr>
          <p:cNvPr id="138" name="Content Placeholder 2"/>
          <p:cNvSpPr txBox="1">
            <a:spLocks/>
          </p:cNvSpPr>
          <p:nvPr/>
        </p:nvSpPr>
        <p:spPr>
          <a:xfrm rot="16200000">
            <a:off x="1317481" y="2741490"/>
            <a:ext cx="840525" cy="193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100" dirty="0" smtClean="0">
                <a:solidFill>
                  <a:schemeClr val="accent3"/>
                </a:solidFill>
                <a:ea typeface="Roboto" panose="02000000000000000000" pitchFamily="2" charset="0"/>
              </a:rPr>
              <a:t>Facebook</a:t>
            </a:r>
            <a:endParaRPr lang="en-US" dirty="0" smtClean="0">
              <a:solidFill>
                <a:schemeClr val="accent3"/>
              </a:solidFill>
              <a:ea typeface="Roboto" panose="02000000000000000000" pitchFamily="2" charset="0"/>
            </a:endParaRPr>
          </a:p>
        </p:txBody>
      </p:sp>
      <p:sp>
        <p:nvSpPr>
          <p:cNvPr id="139" name="Content Placeholder 2"/>
          <p:cNvSpPr txBox="1">
            <a:spLocks/>
          </p:cNvSpPr>
          <p:nvPr/>
        </p:nvSpPr>
        <p:spPr>
          <a:xfrm rot="16200000">
            <a:off x="1608102" y="2741490"/>
            <a:ext cx="840525" cy="193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100" dirty="0" smtClean="0">
                <a:solidFill>
                  <a:schemeClr val="accent4"/>
                </a:solidFill>
                <a:ea typeface="Roboto" panose="02000000000000000000" pitchFamily="2" charset="0"/>
              </a:rPr>
              <a:t>Linkedin</a:t>
            </a:r>
            <a:endParaRPr lang="en-US" dirty="0" smtClean="0">
              <a:solidFill>
                <a:schemeClr val="accent4"/>
              </a:solidFill>
              <a:ea typeface="Roboto" panose="02000000000000000000" pitchFamily="2" charset="0"/>
            </a:endParaRPr>
          </a:p>
        </p:txBody>
      </p:sp>
      <p:sp>
        <p:nvSpPr>
          <p:cNvPr id="140" name="Content Placeholder 2"/>
          <p:cNvSpPr txBox="1">
            <a:spLocks/>
          </p:cNvSpPr>
          <p:nvPr/>
        </p:nvSpPr>
        <p:spPr>
          <a:xfrm rot="16200000">
            <a:off x="1884525" y="2767234"/>
            <a:ext cx="840525" cy="193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100" dirty="0" smtClean="0">
                <a:solidFill>
                  <a:schemeClr val="accent5"/>
                </a:solidFill>
                <a:ea typeface="Roboto" panose="02000000000000000000" pitchFamily="2" charset="0"/>
              </a:rPr>
              <a:t>Pinterest</a:t>
            </a:r>
            <a:endParaRPr lang="en-US" dirty="0" smtClean="0">
              <a:solidFill>
                <a:schemeClr val="accent5"/>
              </a:solidFill>
              <a:ea typeface="Roboto" panose="02000000000000000000" pitchFamily="2" charset="0"/>
            </a:endParaRPr>
          </a:p>
        </p:txBody>
      </p:sp>
    </p:spTree>
    <p:extLst>
      <p:ext uri="{BB962C8B-B14F-4D97-AF65-F5344CB8AC3E}">
        <p14:creationId xmlns:p14="http://schemas.microsoft.com/office/powerpoint/2010/main" val="24104642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4" fill="hold" nodeType="withEffect">
                                  <p:stCondLst>
                                    <p:cond delay="1500"/>
                                  </p:stCondLst>
                                  <p:childTnLst>
                                    <p:set>
                                      <p:cBhvr>
                                        <p:cTn id="12" dur="1" fill="hold">
                                          <p:stCondLst>
                                            <p:cond delay="0"/>
                                          </p:stCondLst>
                                        </p:cTn>
                                        <p:tgtEl>
                                          <p:spTgt spid="5"/>
                                        </p:tgtEl>
                                        <p:attrNameLst>
                                          <p:attrName>style.visibility</p:attrName>
                                        </p:attrNameLst>
                                      </p:cBhvr>
                                      <p:to>
                                        <p:strVal val="visible"/>
                                      </p:to>
                                    </p:set>
                                    <p:animEffect transition="in" filter="wipe(down)">
                                      <p:cBhvr>
                                        <p:cTn id="13" dur="1000"/>
                                        <p:tgtEl>
                                          <p:spTgt spid="5"/>
                                        </p:tgtEl>
                                      </p:cBhvr>
                                    </p:animEffect>
                                  </p:childTnLst>
                                </p:cTn>
                              </p:par>
                              <p:par>
                                <p:cTn id="14" presetID="31" presetClass="entr" presetSubtype="0" fill="hold" nodeType="withEffect">
                                  <p:stCondLst>
                                    <p:cond delay="2500"/>
                                  </p:stCondLst>
                                  <p:childTnLst>
                                    <p:set>
                                      <p:cBhvr>
                                        <p:cTn id="15" dur="1" fill="hold">
                                          <p:stCondLst>
                                            <p:cond delay="0"/>
                                          </p:stCondLst>
                                        </p:cTn>
                                        <p:tgtEl>
                                          <p:spTgt spid="38"/>
                                        </p:tgtEl>
                                        <p:attrNameLst>
                                          <p:attrName>style.visibility</p:attrName>
                                        </p:attrNameLst>
                                      </p:cBhvr>
                                      <p:to>
                                        <p:strVal val="visible"/>
                                      </p:to>
                                    </p:set>
                                    <p:anim calcmode="lin" valueType="num">
                                      <p:cBhvr>
                                        <p:cTn id="16" dur="1000" fill="hold"/>
                                        <p:tgtEl>
                                          <p:spTgt spid="38"/>
                                        </p:tgtEl>
                                        <p:attrNameLst>
                                          <p:attrName>ppt_w</p:attrName>
                                        </p:attrNameLst>
                                      </p:cBhvr>
                                      <p:tavLst>
                                        <p:tav tm="0">
                                          <p:val>
                                            <p:fltVal val="0"/>
                                          </p:val>
                                        </p:tav>
                                        <p:tav tm="100000">
                                          <p:val>
                                            <p:strVal val="#ppt_w"/>
                                          </p:val>
                                        </p:tav>
                                      </p:tavLst>
                                    </p:anim>
                                    <p:anim calcmode="lin" valueType="num">
                                      <p:cBhvr>
                                        <p:cTn id="17" dur="1000" fill="hold"/>
                                        <p:tgtEl>
                                          <p:spTgt spid="38"/>
                                        </p:tgtEl>
                                        <p:attrNameLst>
                                          <p:attrName>ppt_h</p:attrName>
                                        </p:attrNameLst>
                                      </p:cBhvr>
                                      <p:tavLst>
                                        <p:tav tm="0">
                                          <p:val>
                                            <p:fltVal val="0"/>
                                          </p:val>
                                        </p:tav>
                                        <p:tav tm="100000">
                                          <p:val>
                                            <p:strVal val="#ppt_h"/>
                                          </p:val>
                                        </p:tav>
                                      </p:tavLst>
                                    </p:anim>
                                    <p:anim calcmode="lin" valueType="num">
                                      <p:cBhvr>
                                        <p:cTn id="18" dur="1000" fill="hold"/>
                                        <p:tgtEl>
                                          <p:spTgt spid="38"/>
                                        </p:tgtEl>
                                        <p:attrNameLst>
                                          <p:attrName>style.rotation</p:attrName>
                                        </p:attrNameLst>
                                      </p:cBhvr>
                                      <p:tavLst>
                                        <p:tav tm="0">
                                          <p:val>
                                            <p:fltVal val="90"/>
                                          </p:val>
                                        </p:tav>
                                        <p:tav tm="100000">
                                          <p:val>
                                            <p:fltVal val="0"/>
                                          </p:val>
                                        </p:tav>
                                      </p:tavLst>
                                    </p:anim>
                                    <p:animEffect transition="in" filter="fade">
                                      <p:cBhvr>
                                        <p:cTn id="19" dur="1000"/>
                                        <p:tgtEl>
                                          <p:spTgt spid="38"/>
                                        </p:tgtEl>
                                      </p:cBhvr>
                                    </p:animEffect>
                                  </p:childTnLst>
                                </p:cTn>
                              </p:par>
                              <p:par>
                                <p:cTn id="20" presetID="22" presetClass="entr" presetSubtype="2" fill="hold" nodeType="withEffect">
                                  <p:stCondLst>
                                    <p:cond delay="3500"/>
                                  </p:stCondLst>
                                  <p:childTnLst>
                                    <p:set>
                                      <p:cBhvr>
                                        <p:cTn id="21" dur="1" fill="hold">
                                          <p:stCondLst>
                                            <p:cond delay="0"/>
                                          </p:stCondLst>
                                        </p:cTn>
                                        <p:tgtEl>
                                          <p:spTgt spid="39"/>
                                        </p:tgtEl>
                                        <p:attrNameLst>
                                          <p:attrName>style.visibility</p:attrName>
                                        </p:attrNameLst>
                                      </p:cBhvr>
                                      <p:to>
                                        <p:strVal val="visible"/>
                                      </p:to>
                                    </p:set>
                                    <p:animEffect transition="in" filter="wipe(right)">
                                      <p:cBhvr>
                                        <p:cTn id="22" dur="500"/>
                                        <p:tgtEl>
                                          <p:spTgt spid="39"/>
                                        </p:tgtEl>
                                      </p:cBhvr>
                                    </p:animEffect>
                                  </p:childTnLst>
                                </p:cTn>
                              </p:par>
                              <p:par>
                                <p:cTn id="23" presetID="22" presetClass="entr" presetSubtype="2" fill="hold" nodeType="withEffect">
                                  <p:stCondLst>
                                    <p:cond delay="3500"/>
                                  </p:stCondLst>
                                  <p:childTnLst>
                                    <p:set>
                                      <p:cBhvr>
                                        <p:cTn id="24" dur="1" fill="hold">
                                          <p:stCondLst>
                                            <p:cond delay="0"/>
                                          </p:stCondLst>
                                        </p:cTn>
                                        <p:tgtEl>
                                          <p:spTgt spid="70"/>
                                        </p:tgtEl>
                                        <p:attrNameLst>
                                          <p:attrName>style.visibility</p:attrName>
                                        </p:attrNameLst>
                                      </p:cBhvr>
                                      <p:to>
                                        <p:strVal val="visible"/>
                                      </p:to>
                                    </p:set>
                                    <p:animEffect transition="in" filter="wipe(right)">
                                      <p:cBhvr>
                                        <p:cTn id="25" dur="500"/>
                                        <p:tgtEl>
                                          <p:spTgt spid="70"/>
                                        </p:tgtEl>
                                      </p:cBhvr>
                                    </p:animEffect>
                                  </p:childTnLst>
                                </p:cTn>
                              </p:par>
                              <p:par>
                                <p:cTn id="26" presetID="22" presetClass="entr" presetSubtype="8" fill="hold" nodeType="withEffect">
                                  <p:stCondLst>
                                    <p:cond delay="3500"/>
                                  </p:stCondLst>
                                  <p:childTnLst>
                                    <p:set>
                                      <p:cBhvr>
                                        <p:cTn id="27" dur="1" fill="hold">
                                          <p:stCondLst>
                                            <p:cond delay="0"/>
                                          </p:stCondLst>
                                        </p:cTn>
                                        <p:tgtEl>
                                          <p:spTgt spid="83"/>
                                        </p:tgtEl>
                                        <p:attrNameLst>
                                          <p:attrName>style.visibility</p:attrName>
                                        </p:attrNameLst>
                                      </p:cBhvr>
                                      <p:to>
                                        <p:strVal val="visible"/>
                                      </p:to>
                                    </p:set>
                                    <p:animEffect transition="in" filter="wipe(left)">
                                      <p:cBhvr>
                                        <p:cTn id="28" dur="500"/>
                                        <p:tgtEl>
                                          <p:spTgt spid="83"/>
                                        </p:tgtEl>
                                      </p:cBhvr>
                                    </p:animEffect>
                                  </p:childTnLst>
                                </p:cTn>
                              </p:par>
                              <p:par>
                                <p:cTn id="29" presetID="22" presetClass="entr" presetSubtype="8" fill="hold" nodeType="withEffect">
                                  <p:stCondLst>
                                    <p:cond delay="3500"/>
                                  </p:stCondLst>
                                  <p:childTnLst>
                                    <p:set>
                                      <p:cBhvr>
                                        <p:cTn id="30" dur="1" fill="hold">
                                          <p:stCondLst>
                                            <p:cond delay="0"/>
                                          </p:stCondLst>
                                        </p:cTn>
                                        <p:tgtEl>
                                          <p:spTgt spid="114"/>
                                        </p:tgtEl>
                                        <p:attrNameLst>
                                          <p:attrName>style.visibility</p:attrName>
                                        </p:attrNameLst>
                                      </p:cBhvr>
                                      <p:to>
                                        <p:strVal val="visible"/>
                                      </p:to>
                                    </p:set>
                                    <p:animEffect transition="in" filter="wipe(left)">
                                      <p:cBhvr>
                                        <p:cTn id="31" dur="500"/>
                                        <p:tgtEl>
                                          <p:spTgt spid="114"/>
                                        </p:tgtEl>
                                      </p:cBhvr>
                                    </p:animEffect>
                                  </p:childTnLst>
                                </p:cTn>
                              </p:par>
                              <p:par>
                                <p:cTn id="32" presetID="2" presetClass="entr" presetSubtype="4" fill="hold" grpId="0" nodeType="withEffect">
                                  <p:stCondLst>
                                    <p:cond delay="4000"/>
                                  </p:stCondLst>
                                  <p:childTnLst>
                                    <p:set>
                                      <p:cBhvr>
                                        <p:cTn id="33" dur="1" fill="hold">
                                          <p:stCondLst>
                                            <p:cond delay="0"/>
                                          </p:stCondLst>
                                        </p:cTn>
                                        <p:tgtEl>
                                          <p:spTgt spid="133"/>
                                        </p:tgtEl>
                                        <p:attrNameLst>
                                          <p:attrName>style.visibility</p:attrName>
                                        </p:attrNameLst>
                                      </p:cBhvr>
                                      <p:to>
                                        <p:strVal val="visible"/>
                                      </p:to>
                                    </p:set>
                                    <p:anim calcmode="lin" valueType="num">
                                      <p:cBhvr additive="base">
                                        <p:cTn id="34" dur="500" fill="hold"/>
                                        <p:tgtEl>
                                          <p:spTgt spid="133"/>
                                        </p:tgtEl>
                                        <p:attrNameLst>
                                          <p:attrName>ppt_x</p:attrName>
                                        </p:attrNameLst>
                                      </p:cBhvr>
                                      <p:tavLst>
                                        <p:tav tm="0">
                                          <p:val>
                                            <p:strVal val="#ppt_x"/>
                                          </p:val>
                                        </p:tav>
                                        <p:tav tm="100000">
                                          <p:val>
                                            <p:strVal val="#ppt_x"/>
                                          </p:val>
                                        </p:tav>
                                      </p:tavLst>
                                    </p:anim>
                                    <p:anim calcmode="lin" valueType="num">
                                      <p:cBhvr additive="base">
                                        <p:cTn id="35" dur="500" fill="hold"/>
                                        <p:tgtEl>
                                          <p:spTgt spid="133"/>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4000"/>
                                  </p:stCondLst>
                                  <p:childTnLst>
                                    <p:set>
                                      <p:cBhvr>
                                        <p:cTn id="37" dur="1" fill="hold">
                                          <p:stCondLst>
                                            <p:cond delay="0"/>
                                          </p:stCondLst>
                                        </p:cTn>
                                        <p:tgtEl>
                                          <p:spTgt spid="134"/>
                                        </p:tgtEl>
                                        <p:attrNameLst>
                                          <p:attrName>style.visibility</p:attrName>
                                        </p:attrNameLst>
                                      </p:cBhvr>
                                      <p:to>
                                        <p:strVal val="visible"/>
                                      </p:to>
                                    </p:set>
                                    <p:anim calcmode="lin" valueType="num">
                                      <p:cBhvr additive="base">
                                        <p:cTn id="38" dur="500" fill="hold"/>
                                        <p:tgtEl>
                                          <p:spTgt spid="134"/>
                                        </p:tgtEl>
                                        <p:attrNameLst>
                                          <p:attrName>ppt_x</p:attrName>
                                        </p:attrNameLst>
                                      </p:cBhvr>
                                      <p:tavLst>
                                        <p:tav tm="0">
                                          <p:val>
                                            <p:strVal val="#ppt_x"/>
                                          </p:val>
                                        </p:tav>
                                        <p:tav tm="100000">
                                          <p:val>
                                            <p:strVal val="#ppt_x"/>
                                          </p:val>
                                        </p:tav>
                                      </p:tavLst>
                                    </p:anim>
                                    <p:anim calcmode="lin" valueType="num">
                                      <p:cBhvr additive="base">
                                        <p:cTn id="39" dur="500" fill="hold"/>
                                        <p:tgtEl>
                                          <p:spTgt spid="134"/>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4000"/>
                                  </p:stCondLst>
                                  <p:childTnLst>
                                    <p:set>
                                      <p:cBhvr>
                                        <p:cTn id="41" dur="1" fill="hold">
                                          <p:stCondLst>
                                            <p:cond delay="0"/>
                                          </p:stCondLst>
                                        </p:cTn>
                                        <p:tgtEl>
                                          <p:spTgt spid="135"/>
                                        </p:tgtEl>
                                        <p:attrNameLst>
                                          <p:attrName>style.visibility</p:attrName>
                                        </p:attrNameLst>
                                      </p:cBhvr>
                                      <p:to>
                                        <p:strVal val="visible"/>
                                      </p:to>
                                    </p:set>
                                    <p:anim calcmode="lin" valueType="num">
                                      <p:cBhvr additive="base">
                                        <p:cTn id="42" dur="500" fill="hold"/>
                                        <p:tgtEl>
                                          <p:spTgt spid="135"/>
                                        </p:tgtEl>
                                        <p:attrNameLst>
                                          <p:attrName>ppt_x</p:attrName>
                                        </p:attrNameLst>
                                      </p:cBhvr>
                                      <p:tavLst>
                                        <p:tav tm="0">
                                          <p:val>
                                            <p:strVal val="#ppt_x"/>
                                          </p:val>
                                        </p:tav>
                                        <p:tav tm="100000">
                                          <p:val>
                                            <p:strVal val="#ppt_x"/>
                                          </p:val>
                                        </p:tav>
                                      </p:tavLst>
                                    </p:anim>
                                    <p:anim calcmode="lin" valueType="num">
                                      <p:cBhvr additive="base">
                                        <p:cTn id="43" dur="500" fill="hold"/>
                                        <p:tgtEl>
                                          <p:spTgt spid="135"/>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4000"/>
                                  </p:stCondLst>
                                  <p:childTnLst>
                                    <p:set>
                                      <p:cBhvr>
                                        <p:cTn id="45" dur="1" fill="hold">
                                          <p:stCondLst>
                                            <p:cond delay="0"/>
                                          </p:stCondLst>
                                        </p:cTn>
                                        <p:tgtEl>
                                          <p:spTgt spid="136"/>
                                        </p:tgtEl>
                                        <p:attrNameLst>
                                          <p:attrName>style.visibility</p:attrName>
                                        </p:attrNameLst>
                                      </p:cBhvr>
                                      <p:to>
                                        <p:strVal val="visible"/>
                                      </p:to>
                                    </p:set>
                                    <p:anim calcmode="lin" valueType="num">
                                      <p:cBhvr additive="base">
                                        <p:cTn id="46" dur="500" fill="hold"/>
                                        <p:tgtEl>
                                          <p:spTgt spid="136"/>
                                        </p:tgtEl>
                                        <p:attrNameLst>
                                          <p:attrName>ppt_x</p:attrName>
                                        </p:attrNameLst>
                                      </p:cBhvr>
                                      <p:tavLst>
                                        <p:tav tm="0">
                                          <p:val>
                                            <p:strVal val="#ppt_x"/>
                                          </p:val>
                                        </p:tav>
                                        <p:tav tm="100000">
                                          <p:val>
                                            <p:strVal val="#ppt_x"/>
                                          </p:val>
                                        </p:tav>
                                      </p:tavLst>
                                    </p:anim>
                                    <p:anim calcmode="lin" valueType="num">
                                      <p:cBhvr additive="base">
                                        <p:cTn id="47" dur="500" fill="hold"/>
                                        <p:tgtEl>
                                          <p:spTgt spid="136"/>
                                        </p:tgtEl>
                                        <p:attrNameLst>
                                          <p:attrName>ppt_y</p:attrName>
                                        </p:attrNameLst>
                                      </p:cBhvr>
                                      <p:tavLst>
                                        <p:tav tm="0">
                                          <p:val>
                                            <p:strVal val="1+#ppt_h/2"/>
                                          </p:val>
                                        </p:tav>
                                        <p:tav tm="100000">
                                          <p:val>
                                            <p:strVal val="#ppt_y"/>
                                          </p:val>
                                        </p:tav>
                                      </p:tavLst>
                                    </p:anim>
                                  </p:childTnLst>
                                </p:cTn>
                              </p:par>
                              <p:par>
                                <p:cTn id="48" presetID="22" presetClass="entr" presetSubtype="1" fill="hold" grpId="0" nodeType="withEffect">
                                  <p:stCondLst>
                                    <p:cond delay="4500"/>
                                  </p:stCondLst>
                                  <p:childTnLst>
                                    <p:set>
                                      <p:cBhvr>
                                        <p:cTn id="49" dur="1" fill="hold">
                                          <p:stCondLst>
                                            <p:cond delay="0"/>
                                          </p:stCondLst>
                                        </p:cTn>
                                        <p:tgtEl>
                                          <p:spTgt spid="137"/>
                                        </p:tgtEl>
                                        <p:attrNameLst>
                                          <p:attrName>style.visibility</p:attrName>
                                        </p:attrNameLst>
                                      </p:cBhvr>
                                      <p:to>
                                        <p:strVal val="visible"/>
                                      </p:to>
                                    </p:set>
                                    <p:animEffect transition="in" filter="wipe(up)">
                                      <p:cBhvr>
                                        <p:cTn id="50" dur="1000"/>
                                        <p:tgtEl>
                                          <p:spTgt spid="137"/>
                                        </p:tgtEl>
                                      </p:cBhvr>
                                    </p:animEffect>
                                  </p:childTnLst>
                                </p:cTn>
                              </p:par>
                              <p:par>
                                <p:cTn id="51" presetID="22" presetClass="entr" presetSubtype="1" fill="hold" grpId="0" nodeType="withEffect">
                                  <p:stCondLst>
                                    <p:cond delay="4500"/>
                                  </p:stCondLst>
                                  <p:childTnLst>
                                    <p:set>
                                      <p:cBhvr>
                                        <p:cTn id="52" dur="1" fill="hold">
                                          <p:stCondLst>
                                            <p:cond delay="0"/>
                                          </p:stCondLst>
                                        </p:cTn>
                                        <p:tgtEl>
                                          <p:spTgt spid="138"/>
                                        </p:tgtEl>
                                        <p:attrNameLst>
                                          <p:attrName>style.visibility</p:attrName>
                                        </p:attrNameLst>
                                      </p:cBhvr>
                                      <p:to>
                                        <p:strVal val="visible"/>
                                      </p:to>
                                    </p:set>
                                    <p:animEffect transition="in" filter="wipe(up)">
                                      <p:cBhvr>
                                        <p:cTn id="53" dur="1000"/>
                                        <p:tgtEl>
                                          <p:spTgt spid="138"/>
                                        </p:tgtEl>
                                      </p:cBhvr>
                                    </p:animEffect>
                                  </p:childTnLst>
                                </p:cTn>
                              </p:par>
                              <p:par>
                                <p:cTn id="54" presetID="22" presetClass="entr" presetSubtype="1" fill="hold" grpId="0" nodeType="withEffect">
                                  <p:stCondLst>
                                    <p:cond delay="4500"/>
                                  </p:stCondLst>
                                  <p:childTnLst>
                                    <p:set>
                                      <p:cBhvr>
                                        <p:cTn id="55" dur="1" fill="hold">
                                          <p:stCondLst>
                                            <p:cond delay="0"/>
                                          </p:stCondLst>
                                        </p:cTn>
                                        <p:tgtEl>
                                          <p:spTgt spid="139"/>
                                        </p:tgtEl>
                                        <p:attrNameLst>
                                          <p:attrName>style.visibility</p:attrName>
                                        </p:attrNameLst>
                                      </p:cBhvr>
                                      <p:to>
                                        <p:strVal val="visible"/>
                                      </p:to>
                                    </p:set>
                                    <p:animEffect transition="in" filter="wipe(up)">
                                      <p:cBhvr>
                                        <p:cTn id="56" dur="1000"/>
                                        <p:tgtEl>
                                          <p:spTgt spid="139"/>
                                        </p:tgtEl>
                                      </p:cBhvr>
                                    </p:animEffect>
                                  </p:childTnLst>
                                </p:cTn>
                              </p:par>
                              <p:par>
                                <p:cTn id="57" presetID="22" presetClass="entr" presetSubtype="1" fill="hold" grpId="0" nodeType="withEffect">
                                  <p:stCondLst>
                                    <p:cond delay="4500"/>
                                  </p:stCondLst>
                                  <p:childTnLst>
                                    <p:set>
                                      <p:cBhvr>
                                        <p:cTn id="58" dur="1" fill="hold">
                                          <p:stCondLst>
                                            <p:cond delay="0"/>
                                          </p:stCondLst>
                                        </p:cTn>
                                        <p:tgtEl>
                                          <p:spTgt spid="140"/>
                                        </p:tgtEl>
                                        <p:attrNameLst>
                                          <p:attrName>style.visibility</p:attrName>
                                        </p:attrNameLst>
                                      </p:cBhvr>
                                      <p:to>
                                        <p:strVal val="visible"/>
                                      </p:to>
                                    </p:set>
                                    <p:animEffect transition="in" filter="wipe(up)">
                                      <p:cBhvr>
                                        <p:cTn id="59" dur="1000"/>
                                        <p:tgtEl>
                                          <p:spTgt spid="1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133" grpId="0"/>
      <p:bldP spid="134" grpId="0"/>
      <p:bldP spid="135" grpId="0"/>
      <p:bldP spid="136" grpId="0"/>
      <p:bldP spid="137" grpId="0"/>
      <p:bldP spid="138" grpId="0"/>
      <p:bldP spid="139" grpId="0"/>
      <p:bldP spid="140"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63</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Arrows Diagram</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椭圆 10"/>
          <p:cNvSpPr>
            <a:spLocks noChangeAspect="1" noChangeArrowheads="1"/>
          </p:cNvSpPr>
          <p:nvPr/>
        </p:nvSpPr>
        <p:spPr bwMode="auto">
          <a:xfrm>
            <a:off x="2924406" y="4527435"/>
            <a:ext cx="6050562" cy="1190659"/>
          </a:xfrm>
          <a:prstGeom prst="ellipse">
            <a:avLst/>
          </a:prstGeom>
          <a:gradFill flip="none" rotWithShape="1">
            <a:gsLst>
              <a:gs pos="0">
                <a:schemeClr val="tx1">
                  <a:lumMod val="85000"/>
                  <a:lumOff val="15000"/>
                </a:schemeClr>
              </a:gs>
              <a:gs pos="100000">
                <a:srgbClr val="FFFFFF">
                  <a:alpha val="0"/>
                </a:srgbClr>
              </a:gs>
            </a:gsLst>
            <a:path path="shape">
              <a:fillToRect l="50000" t="50000" r="50000" b="50000"/>
            </a:path>
            <a:tileRect/>
          </a:gradFill>
          <a:ln>
            <a:noFill/>
          </a:ln>
          <a:effectLst>
            <a:glow rad="127000">
              <a:srgbClr val="F79524">
                <a:alpha val="0"/>
              </a:srgbClr>
            </a:glow>
            <a:outerShdw dist="107763" dir="2700000" algn="ctr" rotWithShape="0">
              <a:srgbClr val="535455"/>
            </a:outerShdw>
            <a:softEdge rad="368300"/>
          </a:effectLst>
          <a:extLst/>
        </p:spPr>
        <p:txBody>
          <a:bodyPr wrap="none" lIns="92075" tIns="46038" rIns="92075" bIns="46038"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zh-CN" sz="1000" b="0" i="0" u="none" strike="noStrike" kern="0" cap="none" spc="0" normalizeH="0" baseline="0" noProof="0">
              <a:ln>
                <a:noFill/>
              </a:ln>
              <a:solidFill>
                <a:schemeClr val="bg1">
                  <a:lumMod val="65000"/>
                </a:schemeClr>
              </a:solidFill>
              <a:effectLst/>
              <a:uLnTx/>
              <a:uFillTx/>
              <a:ea typeface="宋体" pitchFamily="2" charset="-122"/>
            </a:endParaRPr>
          </a:p>
        </p:txBody>
      </p:sp>
      <p:grpSp>
        <p:nvGrpSpPr>
          <p:cNvPr id="6" name="Group 5"/>
          <p:cNvGrpSpPr/>
          <p:nvPr/>
        </p:nvGrpSpPr>
        <p:grpSpPr>
          <a:xfrm>
            <a:off x="3960309" y="3211397"/>
            <a:ext cx="4579147" cy="1908000"/>
            <a:chOff x="3960309" y="3165179"/>
            <a:chExt cx="4579147" cy="1908000"/>
          </a:xfrm>
        </p:grpSpPr>
        <p:sp>
          <p:nvSpPr>
            <p:cNvPr id="7" name="Freeform 17"/>
            <p:cNvSpPr>
              <a:spLocks noChangeAspect="1"/>
            </p:cNvSpPr>
            <p:nvPr/>
          </p:nvSpPr>
          <p:spPr bwMode="auto">
            <a:xfrm>
              <a:off x="6601270" y="3165179"/>
              <a:ext cx="1938186" cy="1908000"/>
            </a:xfrm>
            <a:custGeom>
              <a:avLst/>
              <a:gdLst>
                <a:gd name="T0" fmla="*/ 145 w 145"/>
                <a:gd name="T1" fmla="*/ 74 h 143"/>
                <a:gd name="T2" fmla="*/ 133 w 145"/>
                <a:gd name="T3" fmla="*/ 88 h 143"/>
                <a:gd name="T4" fmla="*/ 8 w 145"/>
                <a:gd name="T5" fmla="*/ 143 h 143"/>
                <a:gd name="T6" fmla="*/ 2 w 145"/>
                <a:gd name="T7" fmla="*/ 141 h 143"/>
                <a:gd name="T8" fmla="*/ 0 w 145"/>
                <a:gd name="T9" fmla="*/ 135 h 143"/>
                <a:gd name="T10" fmla="*/ 6 w 145"/>
                <a:gd name="T11" fmla="*/ 108 h 143"/>
                <a:gd name="T12" fmla="*/ 50 w 145"/>
                <a:gd name="T13" fmla="*/ 73 h 143"/>
                <a:gd name="T14" fmla="*/ 21 w 145"/>
                <a:gd name="T15" fmla="*/ 44 h 143"/>
                <a:gd name="T16" fmla="*/ 29 w 145"/>
                <a:gd name="T17" fmla="*/ 8 h 143"/>
                <a:gd name="T18" fmla="*/ 36 w 145"/>
                <a:gd name="T19" fmla="*/ 1 h 143"/>
                <a:gd name="T20" fmla="*/ 44 w 145"/>
                <a:gd name="T21" fmla="*/ 3 h 143"/>
                <a:gd name="T22" fmla="*/ 138 w 145"/>
                <a:gd name="T23" fmla="*/ 61 h 143"/>
                <a:gd name="T24" fmla="*/ 145 w 145"/>
                <a:gd name="T25" fmla="*/ 7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5" h="143">
                  <a:moveTo>
                    <a:pt x="145" y="74"/>
                  </a:moveTo>
                  <a:cubicBezTo>
                    <a:pt x="145" y="82"/>
                    <a:pt x="133" y="88"/>
                    <a:pt x="133" y="88"/>
                  </a:cubicBezTo>
                  <a:cubicBezTo>
                    <a:pt x="8" y="143"/>
                    <a:pt x="8" y="143"/>
                    <a:pt x="8" y="143"/>
                  </a:cubicBezTo>
                  <a:cubicBezTo>
                    <a:pt x="8" y="143"/>
                    <a:pt x="4" y="143"/>
                    <a:pt x="2" y="141"/>
                  </a:cubicBezTo>
                  <a:cubicBezTo>
                    <a:pt x="0" y="139"/>
                    <a:pt x="0" y="135"/>
                    <a:pt x="0" y="135"/>
                  </a:cubicBezTo>
                  <a:cubicBezTo>
                    <a:pt x="6" y="108"/>
                    <a:pt x="6" y="108"/>
                    <a:pt x="6" y="108"/>
                  </a:cubicBezTo>
                  <a:cubicBezTo>
                    <a:pt x="6" y="108"/>
                    <a:pt x="50" y="92"/>
                    <a:pt x="50" y="73"/>
                  </a:cubicBezTo>
                  <a:cubicBezTo>
                    <a:pt x="49" y="57"/>
                    <a:pt x="21" y="44"/>
                    <a:pt x="21" y="44"/>
                  </a:cubicBezTo>
                  <a:cubicBezTo>
                    <a:pt x="29" y="8"/>
                    <a:pt x="29" y="8"/>
                    <a:pt x="29" y="8"/>
                  </a:cubicBezTo>
                  <a:cubicBezTo>
                    <a:pt x="29" y="8"/>
                    <a:pt x="31" y="3"/>
                    <a:pt x="36" y="1"/>
                  </a:cubicBezTo>
                  <a:cubicBezTo>
                    <a:pt x="40" y="0"/>
                    <a:pt x="44" y="3"/>
                    <a:pt x="44" y="3"/>
                  </a:cubicBezTo>
                  <a:cubicBezTo>
                    <a:pt x="138" y="61"/>
                    <a:pt x="138" y="61"/>
                    <a:pt x="138" y="61"/>
                  </a:cubicBezTo>
                  <a:cubicBezTo>
                    <a:pt x="138" y="61"/>
                    <a:pt x="145" y="65"/>
                    <a:pt x="145" y="74"/>
                  </a:cubicBezTo>
                  <a:close/>
                </a:path>
              </a:pathLst>
            </a:cu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tileRect/>
            </a:gradFill>
            <a:ln w="3175"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0" b="0" i="0" u="none" strike="noStrike" kern="0" cap="none" spc="0" normalizeH="0" baseline="0" noProof="0">
                <a:ln>
                  <a:noFill/>
                </a:ln>
                <a:solidFill>
                  <a:schemeClr val="bg1">
                    <a:lumMod val="65000"/>
                  </a:schemeClr>
                </a:solidFill>
                <a:effectLst/>
                <a:uLnTx/>
                <a:uFillTx/>
                <a:ea typeface="+mn-ea"/>
                <a:cs typeface="+mn-cs"/>
              </a:endParaRPr>
            </a:p>
          </p:txBody>
        </p:sp>
        <p:sp>
          <p:nvSpPr>
            <p:cNvPr id="8" name="Freeform 17"/>
            <p:cNvSpPr>
              <a:spLocks/>
            </p:cNvSpPr>
            <p:nvPr/>
          </p:nvSpPr>
          <p:spPr bwMode="auto">
            <a:xfrm>
              <a:off x="5601916" y="3404365"/>
              <a:ext cx="1481733" cy="1458656"/>
            </a:xfrm>
            <a:custGeom>
              <a:avLst/>
              <a:gdLst>
                <a:gd name="T0" fmla="*/ 145 w 145"/>
                <a:gd name="T1" fmla="*/ 74 h 143"/>
                <a:gd name="T2" fmla="*/ 133 w 145"/>
                <a:gd name="T3" fmla="*/ 88 h 143"/>
                <a:gd name="T4" fmla="*/ 8 w 145"/>
                <a:gd name="T5" fmla="*/ 143 h 143"/>
                <a:gd name="T6" fmla="*/ 2 w 145"/>
                <a:gd name="T7" fmla="*/ 141 h 143"/>
                <a:gd name="T8" fmla="*/ 0 w 145"/>
                <a:gd name="T9" fmla="*/ 135 h 143"/>
                <a:gd name="T10" fmla="*/ 6 w 145"/>
                <a:gd name="T11" fmla="*/ 108 h 143"/>
                <a:gd name="T12" fmla="*/ 50 w 145"/>
                <a:gd name="T13" fmla="*/ 73 h 143"/>
                <a:gd name="T14" fmla="*/ 21 w 145"/>
                <a:gd name="T15" fmla="*/ 44 h 143"/>
                <a:gd name="T16" fmla="*/ 29 w 145"/>
                <a:gd name="T17" fmla="*/ 8 h 143"/>
                <a:gd name="T18" fmla="*/ 36 w 145"/>
                <a:gd name="T19" fmla="*/ 1 h 143"/>
                <a:gd name="T20" fmla="*/ 44 w 145"/>
                <a:gd name="T21" fmla="*/ 3 h 143"/>
                <a:gd name="T22" fmla="*/ 138 w 145"/>
                <a:gd name="T23" fmla="*/ 61 h 143"/>
                <a:gd name="T24" fmla="*/ 145 w 145"/>
                <a:gd name="T25" fmla="*/ 7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5" h="143">
                  <a:moveTo>
                    <a:pt x="145" y="74"/>
                  </a:moveTo>
                  <a:cubicBezTo>
                    <a:pt x="145" y="82"/>
                    <a:pt x="133" y="88"/>
                    <a:pt x="133" y="88"/>
                  </a:cubicBezTo>
                  <a:cubicBezTo>
                    <a:pt x="8" y="143"/>
                    <a:pt x="8" y="143"/>
                    <a:pt x="8" y="143"/>
                  </a:cubicBezTo>
                  <a:cubicBezTo>
                    <a:pt x="8" y="143"/>
                    <a:pt x="4" y="143"/>
                    <a:pt x="2" y="141"/>
                  </a:cubicBezTo>
                  <a:cubicBezTo>
                    <a:pt x="0" y="139"/>
                    <a:pt x="0" y="135"/>
                    <a:pt x="0" y="135"/>
                  </a:cubicBezTo>
                  <a:cubicBezTo>
                    <a:pt x="6" y="108"/>
                    <a:pt x="6" y="108"/>
                    <a:pt x="6" y="108"/>
                  </a:cubicBezTo>
                  <a:cubicBezTo>
                    <a:pt x="6" y="108"/>
                    <a:pt x="50" y="92"/>
                    <a:pt x="50" y="73"/>
                  </a:cubicBezTo>
                  <a:cubicBezTo>
                    <a:pt x="49" y="57"/>
                    <a:pt x="21" y="44"/>
                    <a:pt x="21" y="44"/>
                  </a:cubicBezTo>
                  <a:cubicBezTo>
                    <a:pt x="29" y="8"/>
                    <a:pt x="29" y="8"/>
                    <a:pt x="29" y="8"/>
                  </a:cubicBezTo>
                  <a:cubicBezTo>
                    <a:pt x="29" y="8"/>
                    <a:pt x="31" y="3"/>
                    <a:pt x="36" y="1"/>
                  </a:cubicBezTo>
                  <a:cubicBezTo>
                    <a:pt x="40" y="0"/>
                    <a:pt x="44" y="3"/>
                    <a:pt x="44" y="3"/>
                  </a:cubicBezTo>
                  <a:cubicBezTo>
                    <a:pt x="138" y="61"/>
                    <a:pt x="138" y="61"/>
                    <a:pt x="138" y="61"/>
                  </a:cubicBezTo>
                  <a:cubicBezTo>
                    <a:pt x="138" y="61"/>
                    <a:pt x="145" y="65"/>
                    <a:pt x="145" y="74"/>
                  </a:cubicBezTo>
                  <a:close/>
                </a:path>
              </a:pathLst>
            </a:cu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tileRect/>
            </a:gradFill>
            <a:ln w="3175"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0" b="0" i="0" u="none" strike="noStrike" kern="0" cap="none" spc="0" normalizeH="0" baseline="0" noProof="0">
                <a:ln>
                  <a:noFill/>
                </a:ln>
                <a:solidFill>
                  <a:schemeClr val="bg1">
                    <a:lumMod val="65000"/>
                  </a:schemeClr>
                </a:solidFill>
                <a:effectLst/>
                <a:uLnTx/>
                <a:uFillTx/>
                <a:ea typeface="+mn-ea"/>
                <a:cs typeface="+mn-cs"/>
              </a:endParaRPr>
            </a:p>
          </p:txBody>
        </p:sp>
        <p:sp>
          <p:nvSpPr>
            <p:cNvPr id="9" name="Freeform 18"/>
            <p:cNvSpPr>
              <a:spLocks/>
            </p:cNvSpPr>
            <p:nvPr/>
          </p:nvSpPr>
          <p:spPr bwMode="auto">
            <a:xfrm>
              <a:off x="4682222" y="3523355"/>
              <a:ext cx="1295485" cy="1265818"/>
            </a:xfrm>
            <a:custGeom>
              <a:avLst/>
              <a:gdLst>
                <a:gd name="T0" fmla="*/ 127 w 127"/>
                <a:gd name="T1" fmla="*/ 64 h 124"/>
                <a:gd name="T2" fmla="*/ 117 w 127"/>
                <a:gd name="T3" fmla="*/ 76 h 124"/>
                <a:gd name="T4" fmla="*/ 8 w 127"/>
                <a:gd name="T5" fmla="*/ 124 h 124"/>
                <a:gd name="T6" fmla="*/ 2 w 127"/>
                <a:gd name="T7" fmla="*/ 123 h 124"/>
                <a:gd name="T8" fmla="*/ 1 w 127"/>
                <a:gd name="T9" fmla="*/ 118 h 124"/>
                <a:gd name="T10" fmla="*/ 6 w 127"/>
                <a:gd name="T11" fmla="*/ 94 h 124"/>
                <a:gd name="T12" fmla="*/ 39 w 127"/>
                <a:gd name="T13" fmla="*/ 62 h 124"/>
                <a:gd name="T14" fmla="*/ 19 w 127"/>
                <a:gd name="T15" fmla="*/ 38 h 124"/>
                <a:gd name="T16" fmla="*/ 26 w 127"/>
                <a:gd name="T17" fmla="*/ 6 h 124"/>
                <a:gd name="T18" fmla="*/ 32 w 127"/>
                <a:gd name="T19" fmla="*/ 1 h 124"/>
                <a:gd name="T20" fmla="*/ 39 w 127"/>
                <a:gd name="T21" fmla="*/ 2 h 124"/>
                <a:gd name="T22" fmla="*/ 121 w 127"/>
                <a:gd name="T23" fmla="*/ 52 h 124"/>
                <a:gd name="T24" fmla="*/ 127 w 127"/>
                <a:gd name="T25" fmla="*/ 6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7" h="124">
                  <a:moveTo>
                    <a:pt x="127" y="64"/>
                  </a:moveTo>
                  <a:cubicBezTo>
                    <a:pt x="127" y="71"/>
                    <a:pt x="117" y="76"/>
                    <a:pt x="117" y="76"/>
                  </a:cubicBezTo>
                  <a:cubicBezTo>
                    <a:pt x="8" y="124"/>
                    <a:pt x="8" y="124"/>
                    <a:pt x="8" y="124"/>
                  </a:cubicBezTo>
                  <a:cubicBezTo>
                    <a:pt x="8" y="124"/>
                    <a:pt x="4" y="124"/>
                    <a:pt x="2" y="123"/>
                  </a:cubicBezTo>
                  <a:cubicBezTo>
                    <a:pt x="0" y="121"/>
                    <a:pt x="1" y="118"/>
                    <a:pt x="1" y="118"/>
                  </a:cubicBezTo>
                  <a:cubicBezTo>
                    <a:pt x="6" y="94"/>
                    <a:pt x="6" y="94"/>
                    <a:pt x="6" y="94"/>
                  </a:cubicBezTo>
                  <a:cubicBezTo>
                    <a:pt x="6" y="94"/>
                    <a:pt x="39" y="81"/>
                    <a:pt x="39" y="62"/>
                  </a:cubicBezTo>
                  <a:cubicBezTo>
                    <a:pt x="40" y="48"/>
                    <a:pt x="19" y="38"/>
                    <a:pt x="19" y="38"/>
                  </a:cubicBezTo>
                  <a:cubicBezTo>
                    <a:pt x="26" y="6"/>
                    <a:pt x="26" y="6"/>
                    <a:pt x="26" y="6"/>
                  </a:cubicBezTo>
                  <a:cubicBezTo>
                    <a:pt x="26" y="6"/>
                    <a:pt x="28" y="2"/>
                    <a:pt x="32" y="1"/>
                  </a:cubicBezTo>
                  <a:cubicBezTo>
                    <a:pt x="36" y="0"/>
                    <a:pt x="39" y="2"/>
                    <a:pt x="39" y="2"/>
                  </a:cubicBezTo>
                  <a:cubicBezTo>
                    <a:pt x="121" y="52"/>
                    <a:pt x="121" y="52"/>
                    <a:pt x="121" y="52"/>
                  </a:cubicBezTo>
                  <a:cubicBezTo>
                    <a:pt x="121" y="52"/>
                    <a:pt x="127" y="57"/>
                    <a:pt x="127" y="64"/>
                  </a:cubicBezTo>
                  <a:close/>
                </a:path>
              </a:pathLst>
            </a:cu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3175"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0" b="0" i="0" u="none" strike="noStrike" kern="0" cap="none" spc="0" normalizeH="0" baseline="0" noProof="0">
                <a:ln>
                  <a:noFill/>
                </a:ln>
                <a:solidFill>
                  <a:schemeClr val="bg1">
                    <a:lumMod val="65000"/>
                  </a:schemeClr>
                </a:solidFill>
                <a:effectLst/>
                <a:uLnTx/>
                <a:uFillTx/>
                <a:ea typeface="+mn-ea"/>
                <a:cs typeface="+mn-cs"/>
              </a:endParaRPr>
            </a:p>
          </p:txBody>
        </p:sp>
        <p:sp>
          <p:nvSpPr>
            <p:cNvPr id="10" name="Freeform 19"/>
            <p:cNvSpPr>
              <a:spLocks/>
            </p:cNvSpPr>
            <p:nvPr/>
          </p:nvSpPr>
          <p:spPr bwMode="auto">
            <a:xfrm>
              <a:off x="3960309" y="3649946"/>
              <a:ext cx="1028477" cy="1041662"/>
            </a:xfrm>
            <a:custGeom>
              <a:avLst/>
              <a:gdLst>
                <a:gd name="T0" fmla="*/ 15 w 101"/>
                <a:gd name="T1" fmla="*/ 31 h 102"/>
                <a:gd name="T2" fmla="*/ 21 w 101"/>
                <a:gd name="T3" fmla="*/ 5 h 102"/>
                <a:gd name="T4" fmla="*/ 26 w 101"/>
                <a:gd name="T5" fmla="*/ 1 h 102"/>
                <a:gd name="T6" fmla="*/ 32 w 101"/>
                <a:gd name="T7" fmla="*/ 2 h 102"/>
                <a:gd name="T8" fmla="*/ 95 w 101"/>
                <a:gd name="T9" fmla="*/ 41 h 102"/>
                <a:gd name="T10" fmla="*/ 101 w 101"/>
                <a:gd name="T11" fmla="*/ 51 h 102"/>
                <a:gd name="T12" fmla="*/ 94 w 101"/>
                <a:gd name="T13" fmla="*/ 63 h 102"/>
                <a:gd name="T14" fmla="*/ 6 w 101"/>
                <a:gd name="T15" fmla="*/ 102 h 102"/>
                <a:gd name="T16" fmla="*/ 2 w 101"/>
                <a:gd name="T17" fmla="*/ 101 h 102"/>
                <a:gd name="T18" fmla="*/ 0 w 101"/>
                <a:gd name="T19" fmla="*/ 97 h 102"/>
                <a:gd name="T20" fmla="*/ 5 w 101"/>
                <a:gd name="T21" fmla="*/ 77 h 102"/>
                <a:gd name="T22" fmla="*/ 15 w 101"/>
                <a:gd name="T23" fmla="*/ 3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 h="102">
                  <a:moveTo>
                    <a:pt x="15" y="31"/>
                  </a:moveTo>
                  <a:cubicBezTo>
                    <a:pt x="21" y="5"/>
                    <a:pt x="21" y="5"/>
                    <a:pt x="21" y="5"/>
                  </a:cubicBezTo>
                  <a:cubicBezTo>
                    <a:pt x="21" y="5"/>
                    <a:pt x="22" y="2"/>
                    <a:pt x="26" y="1"/>
                  </a:cubicBezTo>
                  <a:cubicBezTo>
                    <a:pt x="29" y="0"/>
                    <a:pt x="32" y="2"/>
                    <a:pt x="32" y="2"/>
                  </a:cubicBezTo>
                  <a:cubicBezTo>
                    <a:pt x="95" y="41"/>
                    <a:pt x="95" y="41"/>
                    <a:pt x="95" y="41"/>
                  </a:cubicBezTo>
                  <a:cubicBezTo>
                    <a:pt x="95" y="41"/>
                    <a:pt x="101" y="46"/>
                    <a:pt x="101" y="51"/>
                  </a:cubicBezTo>
                  <a:cubicBezTo>
                    <a:pt x="101" y="60"/>
                    <a:pt x="94" y="63"/>
                    <a:pt x="94" y="63"/>
                  </a:cubicBezTo>
                  <a:cubicBezTo>
                    <a:pt x="6" y="102"/>
                    <a:pt x="6" y="102"/>
                    <a:pt x="6" y="102"/>
                  </a:cubicBezTo>
                  <a:cubicBezTo>
                    <a:pt x="6" y="102"/>
                    <a:pt x="3" y="102"/>
                    <a:pt x="2" y="101"/>
                  </a:cubicBezTo>
                  <a:cubicBezTo>
                    <a:pt x="0" y="99"/>
                    <a:pt x="0" y="97"/>
                    <a:pt x="0" y="97"/>
                  </a:cubicBezTo>
                  <a:cubicBezTo>
                    <a:pt x="5" y="77"/>
                    <a:pt x="5" y="77"/>
                    <a:pt x="5" y="77"/>
                  </a:cubicBezTo>
                  <a:lnTo>
                    <a:pt x="15" y="31"/>
                  </a:lnTo>
                  <a:close/>
                </a:path>
              </a:pathLst>
            </a:cu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tileRect/>
            </a:gradFill>
            <a:ln w="3175"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0" b="0" i="0" u="none" strike="noStrike" kern="0" cap="none" spc="0" normalizeH="0" baseline="0" noProof="0">
                <a:ln>
                  <a:noFill/>
                </a:ln>
                <a:solidFill>
                  <a:schemeClr val="bg1">
                    <a:lumMod val="65000"/>
                  </a:schemeClr>
                </a:solidFill>
                <a:effectLst/>
                <a:uLnTx/>
                <a:uFillTx/>
                <a:ea typeface="+mn-ea"/>
                <a:cs typeface="+mn-cs"/>
              </a:endParaRPr>
            </a:p>
          </p:txBody>
        </p:sp>
      </p:grpSp>
      <p:sp>
        <p:nvSpPr>
          <p:cNvPr id="11" name="任意多边形 100"/>
          <p:cNvSpPr/>
          <p:nvPr/>
        </p:nvSpPr>
        <p:spPr bwMode="auto">
          <a:xfrm>
            <a:off x="7935767" y="3613753"/>
            <a:ext cx="2549766" cy="286787"/>
          </a:xfrm>
          <a:custGeom>
            <a:avLst/>
            <a:gdLst>
              <a:gd name="connsiteX0" fmla="*/ 0 w 1600200"/>
              <a:gd name="connsiteY0" fmla="*/ 552450 h 552450"/>
              <a:gd name="connsiteX1" fmla="*/ 171450 w 1600200"/>
              <a:gd name="connsiteY1" fmla="*/ 0 h 552450"/>
              <a:gd name="connsiteX2" fmla="*/ 1600200 w 1600200"/>
              <a:gd name="connsiteY2" fmla="*/ 0 h 552450"/>
            </a:gdLst>
            <a:ahLst/>
            <a:cxnLst>
              <a:cxn ang="0">
                <a:pos x="connsiteX0" y="connsiteY0"/>
              </a:cxn>
              <a:cxn ang="0">
                <a:pos x="connsiteX1" y="connsiteY1"/>
              </a:cxn>
              <a:cxn ang="0">
                <a:pos x="connsiteX2" y="connsiteY2"/>
              </a:cxn>
            </a:cxnLst>
            <a:rect l="l" t="t" r="r" b="b"/>
            <a:pathLst>
              <a:path w="1600200" h="552450">
                <a:moveTo>
                  <a:pt x="0" y="552450"/>
                </a:moveTo>
                <a:lnTo>
                  <a:pt x="171450" y="0"/>
                </a:lnTo>
                <a:lnTo>
                  <a:pt x="1600200" y="0"/>
                </a:lnTo>
              </a:path>
            </a:pathLst>
          </a:custGeom>
          <a:noFill/>
          <a:ln w="12700" cap="flat" cmpd="sng" algn="ctr">
            <a:solidFill>
              <a:schemeClr val="bg1">
                <a:lumMod val="50000"/>
              </a:schemeClr>
            </a:solidFill>
            <a:prstDash val="solid"/>
            <a:headEnd type="oval" w="med" len="med"/>
            <a:tailEnd type="stealth" w="med" len="me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0" b="0" i="0" u="none" strike="noStrike" kern="0" cap="none" spc="0" normalizeH="0" baseline="0" noProof="0">
              <a:ln>
                <a:noFill/>
              </a:ln>
              <a:solidFill>
                <a:schemeClr val="bg1">
                  <a:lumMod val="65000"/>
                </a:schemeClr>
              </a:solidFill>
              <a:effectLst/>
              <a:uLnTx/>
              <a:uFillTx/>
              <a:ea typeface="+mn-ea"/>
              <a:cs typeface="+mn-cs"/>
            </a:endParaRPr>
          </a:p>
        </p:txBody>
      </p:sp>
      <p:sp>
        <p:nvSpPr>
          <p:cNvPr id="12" name="任意多边形 108"/>
          <p:cNvSpPr/>
          <p:nvPr/>
        </p:nvSpPr>
        <p:spPr bwMode="auto">
          <a:xfrm flipH="1">
            <a:off x="1689090" y="3921967"/>
            <a:ext cx="2551413" cy="286787"/>
          </a:xfrm>
          <a:custGeom>
            <a:avLst/>
            <a:gdLst>
              <a:gd name="connsiteX0" fmla="*/ 0 w 1600200"/>
              <a:gd name="connsiteY0" fmla="*/ 552450 h 552450"/>
              <a:gd name="connsiteX1" fmla="*/ 171450 w 1600200"/>
              <a:gd name="connsiteY1" fmla="*/ 0 h 552450"/>
              <a:gd name="connsiteX2" fmla="*/ 1600200 w 1600200"/>
              <a:gd name="connsiteY2" fmla="*/ 0 h 552450"/>
            </a:gdLst>
            <a:ahLst/>
            <a:cxnLst>
              <a:cxn ang="0">
                <a:pos x="connsiteX0" y="connsiteY0"/>
              </a:cxn>
              <a:cxn ang="0">
                <a:pos x="connsiteX1" y="connsiteY1"/>
              </a:cxn>
              <a:cxn ang="0">
                <a:pos x="connsiteX2" y="connsiteY2"/>
              </a:cxn>
            </a:cxnLst>
            <a:rect l="l" t="t" r="r" b="b"/>
            <a:pathLst>
              <a:path w="1600200" h="552450">
                <a:moveTo>
                  <a:pt x="0" y="552450"/>
                </a:moveTo>
                <a:lnTo>
                  <a:pt x="171450" y="0"/>
                </a:lnTo>
                <a:lnTo>
                  <a:pt x="1600200" y="0"/>
                </a:lnTo>
              </a:path>
            </a:pathLst>
          </a:custGeom>
          <a:noFill/>
          <a:ln w="12700" cap="flat" cmpd="sng" algn="ctr">
            <a:solidFill>
              <a:schemeClr val="bg1">
                <a:lumMod val="50000"/>
              </a:schemeClr>
            </a:solidFill>
            <a:prstDash val="solid"/>
            <a:headEnd type="oval" w="med" len="med"/>
            <a:tailEnd type="stealth" w="med" len="me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0" b="0" i="0" u="none" strike="noStrike" kern="0" cap="none" spc="0" normalizeH="0" baseline="0" noProof="0">
              <a:ln>
                <a:noFill/>
              </a:ln>
              <a:solidFill>
                <a:schemeClr val="bg1">
                  <a:lumMod val="65000"/>
                </a:schemeClr>
              </a:solidFill>
              <a:effectLst/>
              <a:uLnTx/>
              <a:uFillTx/>
              <a:ea typeface="+mn-ea"/>
              <a:cs typeface="+mn-cs"/>
            </a:endParaRPr>
          </a:p>
        </p:txBody>
      </p:sp>
      <p:sp>
        <p:nvSpPr>
          <p:cNvPr id="13" name="任意多边形 112"/>
          <p:cNvSpPr/>
          <p:nvPr/>
        </p:nvSpPr>
        <p:spPr>
          <a:xfrm>
            <a:off x="6343606" y="2913270"/>
            <a:ext cx="672466" cy="1002106"/>
          </a:xfrm>
          <a:custGeom>
            <a:avLst/>
            <a:gdLst>
              <a:gd name="connsiteX0" fmla="*/ 0 w 647700"/>
              <a:gd name="connsiteY0" fmla="*/ 965200 h 965200"/>
              <a:gd name="connsiteX1" fmla="*/ 152400 w 647700"/>
              <a:gd name="connsiteY1" fmla="*/ 508000 h 965200"/>
              <a:gd name="connsiteX2" fmla="*/ 647700 w 647700"/>
              <a:gd name="connsiteY2" fmla="*/ 0 h 965200"/>
              <a:gd name="connsiteX0" fmla="*/ 0 w 647700"/>
              <a:gd name="connsiteY0" fmla="*/ 965200 h 965200"/>
              <a:gd name="connsiteX1" fmla="*/ 101600 w 647700"/>
              <a:gd name="connsiteY1" fmla="*/ 520700 h 965200"/>
              <a:gd name="connsiteX2" fmla="*/ 647700 w 647700"/>
              <a:gd name="connsiteY2" fmla="*/ 0 h 965200"/>
            </a:gdLst>
            <a:ahLst/>
            <a:cxnLst>
              <a:cxn ang="0">
                <a:pos x="connsiteX0" y="connsiteY0"/>
              </a:cxn>
              <a:cxn ang="0">
                <a:pos x="connsiteX1" y="connsiteY1"/>
              </a:cxn>
              <a:cxn ang="0">
                <a:pos x="connsiteX2" y="connsiteY2"/>
              </a:cxn>
            </a:cxnLst>
            <a:rect l="l" t="t" r="r" b="b"/>
            <a:pathLst>
              <a:path w="647700" h="965200">
                <a:moveTo>
                  <a:pt x="0" y="965200"/>
                </a:moveTo>
                <a:lnTo>
                  <a:pt x="101600" y="520700"/>
                </a:lnTo>
                <a:lnTo>
                  <a:pt x="647700" y="0"/>
                </a:lnTo>
              </a:path>
            </a:pathLst>
          </a:custGeom>
          <a:noFill/>
          <a:ln w="12700" cap="flat" cmpd="sng" algn="ctr">
            <a:solidFill>
              <a:schemeClr val="bg1">
                <a:lumMod val="50000"/>
              </a:schemeClr>
            </a:solidFill>
            <a:prstDash val="solid"/>
            <a:headEnd type="oval" w="med" len="med"/>
            <a:tailEnd type="stealth" w="med" len="me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0" b="0" i="0" u="none" strike="noStrike" kern="0" cap="none" spc="0" normalizeH="0" baseline="0" noProof="0">
              <a:ln>
                <a:noFill/>
              </a:ln>
              <a:solidFill>
                <a:schemeClr val="bg1">
                  <a:lumMod val="65000"/>
                </a:schemeClr>
              </a:solidFill>
              <a:effectLst/>
              <a:uLnTx/>
              <a:uFillTx/>
              <a:ea typeface="+mn-ea"/>
              <a:cs typeface="+mn-cs"/>
            </a:endParaRPr>
          </a:p>
        </p:txBody>
      </p:sp>
      <p:sp>
        <p:nvSpPr>
          <p:cNvPr id="14" name="任意多边形 113"/>
          <p:cNvSpPr/>
          <p:nvPr/>
        </p:nvSpPr>
        <p:spPr>
          <a:xfrm flipH="1">
            <a:off x="4631127" y="2906677"/>
            <a:ext cx="672466" cy="1002106"/>
          </a:xfrm>
          <a:custGeom>
            <a:avLst/>
            <a:gdLst>
              <a:gd name="connsiteX0" fmla="*/ 0 w 647700"/>
              <a:gd name="connsiteY0" fmla="*/ 965200 h 965200"/>
              <a:gd name="connsiteX1" fmla="*/ 152400 w 647700"/>
              <a:gd name="connsiteY1" fmla="*/ 508000 h 965200"/>
              <a:gd name="connsiteX2" fmla="*/ 647700 w 647700"/>
              <a:gd name="connsiteY2" fmla="*/ 0 h 965200"/>
              <a:gd name="connsiteX0" fmla="*/ 0 w 647700"/>
              <a:gd name="connsiteY0" fmla="*/ 965200 h 965200"/>
              <a:gd name="connsiteX1" fmla="*/ 101600 w 647700"/>
              <a:gd name="connsiteY1" fmla="*/ 520700 h 965200"/>
              <a:gd name="connsiteX2" fmla="*/ 647700 w 647700"/>
              <a:gd name="connsiteY2" fmla="*/ 0 h 965200"/>
            </a:gdLst>
            <a:ahLst/>
            <a:cxnLst>
              <a:cxn ang="0">
                <a:pos x="connsiteX0" y="connsiteY0"/>
              </a:cxn>
              <a:cxn ang="0">
                <a:pos x="connsiteX1" y="connsiteY1"/>
              </a:cxn>
              <a:cxn ang="0">
                <a:pos x="connsiteX2" y="connsiteY2"/>
              </a:cxn>
            </a:cxnLst>
            <a:rect l="l" t="t" r="r" b="b"/>
            <a:pathLst>
              <a:path w="647700" h="965200">
                <a:moveTo>
                  <a:pt x="0" y="965200"/>
                </a:moveTo>
                <a:lnTo>
                  <a:pt x="101600" y="520700"/>
                </a:lnTo>
                <a:lnTo>
                  <a:pt x="647700" y="0"/>
                </a:lnTo>
              </a:path>
            </a:pathLst>
          </a:custGeom>
          <a:noFill/>
          <a:ln w="12700" cap="flat" cmpd="sng" algn="ctr">
            <a:solidFill>
              <a:schemeClr val="bg1">
                <a:lumMod val="50000"/>
              </a:schemeClr>
            </a:solidFill>
            <a:prstDash val="solid"/>
            <a:headEnd type="oval" w="med" len="med"/>
            <a:tailEnd type="stealth" w="med" len="me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000" b="0" i="0" u="none" strike="noStrike" kern="0" cap="none" spc="0" normalizeH="0" baseline="0" noProof="0">
              <a:ln>
                <a:noFill/>
              </a:ln>
              <a:solidFill>
                <a:schemeClr val="bg1">
                  <a:lumMod val="65000"/>
                </a:schemeClr>
              </a:solidFill>
              <a:effectLst/>
              <a:uLnTx/>
              <a:uFillTx/>
              <a:ea typeface="+mn-ea"/>
              <a:cs typeface="+mn-cs"/>
            </a:endParaRPr>
          </a:p>
        </p:txBody>
      </p:sp>
      <p:sp>
        <p:nvSpPr>
          <p:cNvPr id="15" name="Content Placeholder 2"/>
          <p:cNvSpPr txBox="1">
            <a:spLocks/>
          </p:cNvSpPr>
          <p:nvPr/>
        </p:nvSpPr>
        <p:spPr>
          <a:xfrm>
            <a:off x="1626082" y="3124644"/>
            <a:ext cx="2319768" cy="755185"/>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400" dirty="0" smtClean="0">
                <a:solidFill>
                  <a:schemeClr val="bg1">
                    <a:lumMod val="50000"/>
                  </a:schemeClr>
                </a:solidFill>
                <a:ea typeface="Roboto" panose="02000000000000000000" pitchFamily="2" charset="0"/>
              </a:rPr>
              <a:t>Brainstorm</a:t>
            </a:r>
            <a:endParaRPr lang="id-ID" sz="1800" dirty="0" smtClean="0">
              <a:solidFill>
                <a:schemeClr val="bg1">
                  <a:lumMod val="50000"/>
                </a:schemeClr>
              </a:solidFill>
              <a:ea typeface="Roboto" panose="02000000000000000000" pitchFamily="2" charset="0"/>
            </a:endParaRPr>
          </a:p>
          <a:p>
            <a:pPr marL="0" indent="0">
              <a:buNone/>
            </a:pPr>
            <a:r>
              <a:rPr lang="en-US" sz="1000" dirty="0" err="1" smtClean="0">
                <a:solidFill>
                  <a:schemeClr val="bg1">
                    <a:lumMod val="65000"/>
                  </a:schemeClr>
                </a:solidFill>
                <a:ea typeface="Roboto" panose="02000000000000000000" pitchFamily="2" charset="0"/>
              </a:rPr>
              <a:t>Lorem</a:t>
            </a:r>
            <a:r>
              <a:rPr lang="en-US" sz="1000" dirty="0" smtClean="0">
                <a:solidFill>
                  <a:schemeClr val="bg1">
                    <a:lumMod val="65000"/>
                  </a:schemeClr>
                </a:solidFill>
                <a:ea typeface="Roboto" panose="02000000000000000000" pitchFamily="2" charset="0"/>
              </a:rPr>
              <a:t> </a:t>
            </a:r>
            <a:r>
              <a:rPr lang="en-US" sz="1000" dirty="0" err="1">
                <a:solidFill>
                  <a:schemeClr val="bg1">
                    <a:lumMod val="65000"/>
                  </a:schemeClr>
                </a:solidFill>
                <a:ea typeface="Roboto" panose="02000000000000000000" pitchFamily="2" charset="0"/>
              </a:rPr>
              <a:t>Ipsum</a:t>
            </a:r>
            <a:r>
              <a:rPr lang="en-US" sz="1000" dirty="0">
                <a:solidFill>
                  <a:schemeClr val="bg1">
                    <a:lumMod val="65000"/>
                  </a:schemeClr>
                </a:solidFill>
                <a:ea typeface="Roboto" panose="02000000000000000000" pitchFamily="2" charset="0"/>
              </a:rPr>
              <a:t> available, but the majority have suffered alteration in some form, by injected </a:t>
            </a:r>
            <a:r>
              <a:rPr lang="en-US" sz="1000" dirty="0" smtClean="0">
                <a:solidFill>
                  <a:schemeClr val="bg1">
                    <a:lumMod val="65000"/>
                  </a:schemeClr>
                </a:solidFill>
                <a:ea typeface="Roboto" panose="02000000000000000000" pitchFamily="2" charset="0"/>
              </a:rPr>
              <a:t>humor</a:t>
            </a:r>
            <a:r>
              <a:rPr lang="id-ID" sz="1000" dirty="0" smtClean="0">
                <a:solidFill>
                  <a:schemeClr val="bg1">
                    <a:lumMod val="65000"/>
                  </a:schemeClr>
                </a:solidFill>
                <a:ea typeface="Roboto" panose="02000000000000000000" pitchFamily="2" charset="0"/>
              </a:rPr>
              <a:t>.</a:t>
            </a:r>
            <a:endParaRPr lang="id-ID" sz="4000" b="1" dirty="0">
              <a:solidFill>
                <a:schemeClr val="bg1">
                  <a:lumMod val="65000"/>
                </a:schemeClr>
              </a:solidFill>
              <a:ea typeface="Roboto" panose="02000000000000000000" pitchFamily="2" charset="0"/>
            </a:endParaRPr>
          </a:p>
        </p:txBody>
      </p:sp>
      <p:sp>
        <p:nvSpPr>
          <p:cNvPr id="16" name="Freeform 6"/>
          <p:cNvSpPr>
            <a:spLocks noChangeAspect="1" noEditPoints="1"/>
          </p:cNvSpPr>
          <p:nvPr/>
        </p:nvSpPr>
        <p:spPr bwMode="auto">
          <a:xfrm>
            <a:off x="4404210" y="4163507"/>
            <a:ext cx="226917" cy="241722"/>
          </a:xfrm>
          <a:custGeom>
            <a:avLst/>
            <a:gdLst>
              <a:gd name="T0" fmla="*/ 67 w 376"/>
              <a:gd name="T1" fmla="*/ 3 h 401"/>
              <a:gd name="T2" fmla="*/ 62 w 376"/>
              <a:gd name="T3" fmla="*/ 3 h 401"/>
              <a:gd name="T4" fmla="*/ 0 w 376"/>
              <a:gd name="T5" fmla="*/ 159 h 401"/>
              <a:gd name="T6" fmla="*/ 65 w 376"/>
              <a:gd name="T7" fmla="*/ 223 h 401"/>
              <a:gd name="T8" fmla="*/ 129 w 376"/>
              <a:gd name="T9" fmla="*/ 159 h 401"/>
              <a:gd name="T10" fmla="*/ 67 w 376"/>
              <a:gd name="T11" fmla="*/ 3 h 401"/>
              <a:gd name="T12" fmla="*/ 313 w 376"/>
              <a:gd name="T13" fmla="*/ 3 h 401"/>
              <a:gd name="T14" fmla="*/ 309 w 376"/>
              <a:gd name="T15" fmla="*/ 3 h 401"/>
              <a:gd name="T16" fmla="*/ 246 w 376"/>
              <a:gd name="T17" fmla="*/ 159 h 401"/>
              <a:gd name="T18" fmla="*/ 311 w 376"/>
              <a:gd name="T19" fmla="*/ 223 h 401"/>
              <a:gd name="T20" fmla="*/ 376 w 376"/>
              <a:gd name="T21" fmla="*/ 159 h 401"/>
              <a:gd name="T22" fmla="*/ 313 w 376"/>
              <a:gd name="T23" fmla="*/ 3 h 401"/>
              <a:gd name="T24" fmla="*/ 185 w 376"/>
              <a:gd name="T25" fmla="*/ 180 h 401"/>
              <a:gd name="T26" fmla="*/ 123 w 376"/>
              <a:gd name="T27" fmla="*/ 337 h 401"/>
              <a:gd name="T28" fmla="*/ 188 w 376"/>
              <a:gd name="T29" fmla="*/ 401 h 401"/>
              <a:gd name="T30" fmla="*/ 253 w 376"/>
              <a:gd name="T31" fmla="*/ 337 h 401"/>
              <a:gd name="T32" fmla="*/ 190 w 376"/>
              <a:gd name="T33" fmla="*/ 180 h 401"/>
              <a:gd name="T34" fmla="*/ 185 w 376"/>
              <a:gd name="T35" fmla="*/ 18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 name="Freeform 11"/>
          <p:cNvSpPr>
            <a:spLocks noChangeAspect="1" noEditPoints="1"/>
          </p:cNvSpPr>
          <p:nvPr/>
        </p:nvSpPr>
        <p:spPr bwMode="auto">
          <a:xfrm>
            <a:off x="5230730" y="4141278"/>
            <a:ext cx="292457" cy="292767"/>
          </a:xfrm>
          <a:custGeom>
            <a:avLst/>
            <a:gdLst>
              <a:gd name="T0" fmla="*/ 360 w 400"/>
              <a:gd name="T1" fmla="*/ 184 h 400"/>
              <a:gd name="T2" fmla="*/ 360 w 400"/>
              <a:gd name="T3" fmla="*/ 216 h 400"/>
              <a:gd name="T4" fmla="*/ 400 w 400"/>
              <a:gd name="T5" fmla="*/ 200 h 400"/>
              <a:gd name="T6" fmla="*/ 200 w 400"/>
              <a:gd name="T7" fmla="*/ 90 h 400"/>
              <a:gd name="T8" fmla="*/ 200 w 400"/>
              <a:gd name="T9" fmla="*/ 310 h 400"/>
              <a:gd name="T10" fmla="*/ 200 w 400"/>
              <a:gd name="T11" fmla="*/ 90 h 400"/>
              <a:gd name="T12" fmla="*/ 120 w 400"/>
              <a:gd name="T13" fmla="*/ 200 h 400"/>
              <a:gd name="T14" fmla="*/ 280 w 400"/>
              <a:gd name="T15" fmla="*/ 200 h 400"/>
              <a:gd name="T16" fmla="*/ 59 w 400"/>
              <a:gd name="T17" fmla="*/ 200 h 400"/>
              <a:gd name="T18" fmla="*/ 20 w 400"/>
              <a:gd name="T19" fmla="*/ 184 h 400"/>
              <a:gd name="T20" fmla="*/ 20 w 400"/>
              <a:gd name="T21" fmla="*/ 216 h 400"/>
              <a:gd name="T22" fmla="*/ 59 w 400"/>
              <a:gd name="T23" fmla="*/ 200 h 400"/>
              <a:gd name="T24" fmla="*/ 216 w 400"/>
              <a:gd name="T25" fmla="*/ 40 h 400"/>
              <a:gd name="T26" fmla="*/ 200 w 400"/>
              <a:gd name="T27" fmla="*/ 0 h 400"/>
              <a:gd name="T28" fmla="*/ 184 w 400"/>
              <a:gd name="T29" fmla="*/ 40 h 400"/>
              <a:gd name="T30" fmla="*/ 200 w 400"/>
              <a:gd name="T31" fmla="*/ 340 h 400"/>
              <a:gd name="T32" fmla="*/ 184 w 400"/>
              <a:gd name="T33" fmla="*/ 380 h 400"/>
              <a:gd name="T34" fmla="*/ 216 w 400"/>
              <a:gd name="T35" fmla="*/ 380 h 400"/>
              <a:gd name="T36" fmla="*/ 200 w 400"/>
              <a:gd name="T37" fmla="*/ 340 h 400"/>
              <a:gd name="T38" fmla="*/ 350 w 400"/>
              <a:gd name="T39" fmla="*/ 50 h 400"/>
              <a:gd name="T40" fmla="*/ 310 w 400"/>
              <a:gd name="T41" fmla="*/ 67 h 400"/>
              <a:gd name="T42" fmla="*/ 333 w 400"/>
              <a:gd name="T43" fmla="*/ 89 h 400"/>
              <a:gd name="T44" fmla="*/ 66 w 400"/>
              <a:gd name="T45" fmla="*/ 311 h 400"/>
              <a:gd name="T46" fmla="*/ 50 w 400"/>
              <a:gd name="T47" fmla="*/ 350 h 400"/>
              <a:gd name="T48" fmla="*/ 89 w 400"/>
              <a:gd name="T49" fmla="*/ 333 h 400"/>
              <a:gd name="T50" fmla="*/ 66 w 400"/>
              <a:gd name="T51" fmla="*/ 311 h 400"/>
              <a:gd name="T52" fmla="*/ 50 w 400"/>
              <a:gd name="T53" fmla="*/ 50 h 400"/>
              <a:gd name="T54" fmla="*/ 66 w 400"/>
              <a:gd name="T55" fmla="*/ 89 h 400"/>
              <a:gd name="T56" fmla="*/ 89 w 400"/>
              <a:gd name="T57" fmla="*/ 67 h 400"/>
              <a:gd name="T58" fmla="*/ 310 w 400"/>
              <a:gd name="T59" fmla="*/ 333 h 400"/>
              <a:gd name="T60" fmla="*/ 350 w 400"/>
              <a:gd name="T61" fmla="*/ 350 h 400"/>
              <a:gd name="T62" fmla="*/ 333 w 400"/>
              <a:gd name="T63" fmla="*/ 311 h 400"/>
              <a:gd name="T64" fmla="*/ 310 w 400"/>
              <a:gd name="T65" fmla="*/ 333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0" h="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21"/>
          <p:cNvSpPr>
            <a:spLocks noChangeAspect="1" noEditPoints="1"/>
          </p:cNvSpPr>
          <p:nvPr/>
        </p:nvSpPr>
        <p:spPr bwMode="auto">
          <a:xfrm>
            <a:off x="6334589" y="4153901"/>
            <a:ext cx="254796" cy="255600"/>
          </a:xfrm>
          <a:custGeom>
            <a:avLst/>
            <a:gdLst>
              <a:gd name="T0" fmla="*/ 390 w 403"/>
              <a:gd name="T1" fmla="*/ 150 h 404"/>
              <a:gd name="T2" fmla="*/ 241 w 403"/>
              <a:gd name="T3" fmla="*/ 110 h 404"/>
              <a:gd name="T4" fmla="*/ 215 w 403"/>
              <a:gd name="T5" fmla="*/ 13 h 404"/>
              <a:gd name="T6" fmla="*/ 195 w 403"/>
              <a:gd name="T7" fmla="*/ 2 h 404"/>
              <a:gd name="T8" fmla="*/ 14 w 403"/>
              <a:gd name="T9" fmla="*/ 51 h 404"/>
              <a:gd name="T10" fmla="*/ 2 w 403"/>
              <a:gd name="T11" fmla="*/ 70 h 404"/>
              <a:gd name="T12" fmla="*/ 67 w 403"/>
              <a:gd name="T13" fmla="*/ 311 h 404"/>
              <a:gd name="T14" fmla="*/ 86 w 403"/>
              <a:gd name="T15" fmla="*/ 322 h 404"/>
              <a:gd name="T16" fmla="*/ 159 w 403"/>
              <a:gd name="T17" fmla="*/ 302 h 404"/>
              <a:gd name="T18" fmla="*/ 149 w 403"/>
              <a:gd name="T19" fmla="*/ 339 h 404"/>
              <a:gd name="T20" fmla="*/ 160 w 403"/>
              <a:gd name="T21" fmla="*/ 358 h 404"/>
              <a:gd name="T22" fmla="*/ 322 w 403"/>
              <a:gd name="T23" fmla="*/ 401 h 404"/>
              <a:gd name="T24" fmla="*/ 342 w 403"/>
              <a:gd name="T25" fmla="*/ 391 h 404"/>
              <a:gd name="T26" fmla="*/ 401 w 403"/>
              <a:gd name="T27" fmla="*/ 169 h 404"/>
              <a:gd name="T28" fmla="*/ 390 w 403"/>
              <a:gd name="T29" fmla="*/ 150 h 404"/>
              <a:gd name="T30" fmla="*/ 34 w 403"/>
              <a:gd name="T31" fmla="*/ 75 h 404"/>
              <a:gd name="T32" fmla="*/ 191 w 403"/>
              <a:gd name="T33" fmla="*/ 33 h 404"/>
              <a:gd name="T34" fmla="*/ 249 w 403"/>
              <a:gd name="T35" fmla="*/ 249 h 404"/>
              <a:gd name="T36" fmla="*/ 92 w 403"/>
              <a:gd name="T37" fmla="*/ 291 h 404"/>
              <a:gd name="T38" fmla="*/ 34 w 403"/>
              <a:gd name="T39" fmla="*/ 75 h 404"/>
              <a:gd name="T40" fmla="*/ 315 w 403"/>
              <a:gd name="T41" fmla="*/ 371 h 404"/>
              <a:gd name="T42" fmla="*/ 179 w 403"/>
              <a:gd name="T43" fmla="*/ 334 h 404"/>
              <a:gd name="T44" fmla="*/ 190 w 403"/>
              <a:gd name="T45" fmla="*/ 294 h 404"/>
              <a:gd name="T46" fmla="*/ 268 w 403"/>
              <a:gd name="T47" fmla="*/ 273 h 404"/>
              <a:gd name="T48" fmla="*/ 279 w 403"/>
              <a:gd name="T49" fmla="*/ 254 h 404"/>
              <a:gd name="T50" fmla="*/ 249 w 403"/>
              <a:gd name="T51" fmla="*/ 142 h 404"/>
              <a:gd name="T52" fmla="*/ 368 w 403"/>
              <a:gd name="T53" fmla="*/ 174 h 404"/>
              <a:gd name="T54" fmla="*/ 315 w 403"/>
              <a:gd name="T55" fmla="*/ 371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3" h="404">
                <a:moveTo>
                  <a:pt x="390" y="150"/>
                </a:moveTo>
                <a:cubicBezTo>
                  <a:pt x="241" y="110"/>
                  <a:pt x="241" y="110"/>
                  <a:pt x="241" y="110"/>
                </a:cubicBezTo>
                <a:cubicBezTo>
                  <a:pt x="215" y="13"/>
                  <a:pt x="215" y="13"/>
                  <a:pt x="215" y="13"/>
                </a:cubicBezTo>
                <a:cubicBezTo>
                  <a:pt x="213" y="5"/>
                  <a:pt x="204" y="0"/>
                  <a:pt x="195" y="2"/>
                </a:cubicBezTo>
                <a:cubicBezTo>
                  <a:pt x="14" y="51"/>
                  <a:pt x="14" y="51"/>
                  <a:pt x="14" y="51"/>
                </a:cubicBezTo>
                <a:cubicBezTo>
                  <a:pt x="5" y="53"/>
                  <a:pt x="0" y="62"/>
                  <a:pt x="2" y="70"/>
                </a:cubicBezTo>
                <a:cubicBezTo>
                  <a:pt x="67" y="311"/>
                  <a:pt x="67" y="311"/>
                  <a:pt x="67" y="311"/>
                </a:cubicBezTo>
                <a:cubicBezTo>
                  <a:pt x="69" y="319"/>
                  <a:pt x="78" y="324"/>
                  <a:pt x="86" y="322"/>
                </a:cubicBezTo>
                <a:cubicBezTo>
                  <a:pt x="159" y="302"/>
                  <a:pt x="159" y="302"/>
                  <a:pt x="159" y="302"/>
                </a:cubicBezTo>
                <a:cubicBezTo>
                  <a:pt x="149" y="339"/>
                  <a:pt x="149" y="339"/>
                  <a:pt x="149" y="339"/>
                </a:cubicBezTo>
                <a:cubicBezTo>
                  <a:pt x="147" y="347"/>
                  <a:pt x="152" y="356"/>
                  <a:pt x="160" y="358"/>
                </a:cubicBezTo>
                <a:cubicBezTo>
                  <a:pt x="322" y="401"/>
                  <a:pt x="322" y="401"/>
                  <a:pt x="322" y="401"/>
                </a:cubicBezTo>
                <a:cubicBezTo>
                  <a:pt x="331" y="404"/>
                  <a:pt x="340" y="399"/>
                  <a:pt x="342" y="391"/>
                </a:cubicBezTo>
                <a:cubicBezTo>
                  <a:pt x="401" y="169"/>
                  <a:pt x="401" y="169"/>
                  <a:pt x="401" y="169"/>
                </a:cubicBezTo>
                <a:cubicBezTo>
                  <a:pt x="403" y="161"/>
                  <a:pt x="398" y="152"/>
                  <a:pt x="390" y="150"/>
                </a:cubicBezTo>
                <a:close/>
                <a:moveTo>
                  <a:pt x="34" y="75"/>
                </a:moveTo>
                <a:cubicBezTo>
                  <a:pt x="191" y="33"/>
                  <a:pt x="191" y="33"/>
                  <a:pt x="191" y="33"/>
                </a:cubicBezTo>
                <a:cubicBezTo>
                  <a:pt x="249" y="249"/>
                  <a:pt x="249" y="249"/>
                  <a:pt x="249" y="249"/>
                </a:cubicBezTo>
                <a:cubicBezTo>
                  <a:pt x="92" y="291"/>
                  <a:pt x="92" y="291"/>
                  <a:pt x="92" y="291"/>
                </a:cubicBezTo>
                <a:lnTo>
                  <a:pt x="34" y="75"/>
                </a:lnTo>
                <a:close/>
                <a:moveTo>
                  <a:pt x="315" y="371"/>
                </a:moveTo>
                <a:cubicBezTo>
                  <a:pt x="179" y="334"/>
                  <a:pt x="179" y="334"/>
                  <a:pt x="179" y="334"/>
                </a:cubicBezTo>
                <a:cubicBezTo>
                  <a:pt x="190" y="294"/>
                  <a:pt x="190" y="294"/>
                  <a:pt x="190" y="294"/>
                </a:cubicBezTo>
                <a:cubicBezTo>
                  <a:pt x="268" y="273"/>
                  <a:pt x="268" y="273"/>
                  <a:pt x="268" y="273"/>
                </a:cubicBezTo>
                <a:cubicBezTo>
                  <a:pt x="276" y="271"/>
                  <a:pt x="282" y="262"/>
                  <a:pt x="279" y="254"/>
                </a:cubicBezTo>
                <a:cubicBezTo>
                  <a:pt x="249" y="142"/>
                  <a:pt x="249" y="142"/>
                  <a:pt x="249" y="142"/>
                </a:cubicBezTo>
                <a:cubicBezTo>
                  <a:pt x="368" y="174"/>
                  <a:pt x="368" y="174"/>
                  <a:pt x="368" y="174"/>
                </a:cubicBezTo>
                <a:lnTo>
                  <a:pt x="315" y="37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26"/>
          <p:cNvSpPr>
            <a:spLocks noChangeAspect="1"/>
          </p:cNvSpPr>
          <p:nvPr/>
        </p:nvSpPr>
        <p:spPr bwMode="auto">
          <a:xfrm>
            <a:off x="7597993" y="4164672"/>
            <a:ext cx="242986" cy="252000"/>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0" name="Content Placeholder 2"/>
          <p:cNvSpPr txBox="1">
            <a:spLocks/>
          </p:cNvSpPr>
          <p:nvPr/>
        </p:nvSpPr>
        <p:spPr>
          <a:xfrm>
            <a:off x="4162288" y="2042052"/>
            <a:ext cx="1760927" cy="755185"/>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400" dirty="0" smtClean="0">
                <a:solidFill>
                  <a:schemeClr val="bg1">
                    <a:lumMod val="50000"/>
                  </a:schemeClr>
                </a:solidFill>
                <a:ea typeface="Roboto" panose="02000000000000000000" pitchFamily="2" charset="0"/>
              </a:rPr>
              <a:t>Conseptualization</a:t>
            </a:r>
            <a:endParaRPr lang="id-ID" sz="1800" dirty="0" smtClean="0">
              <a:solidFill>
                <a:schemeClr val="bg1">
                  <a:lumMod val="50000"/>
                </a:schemeClr>
              </a:solidFill>
              <a:ea typeface="Roboto" panose="02000000000000000000" pitchFamily="2" charset="0"/>
            </a:endParaRPr>
          </a:p>
          <a:p>
            <a:pPr marL="0" indent="0">
              <a:buNone/>
            </a:pPr>
            <a:r>
              <a:rPr lang="en-US" sz="1000" dirty="0" err="1" smtClean="0">
                <a:solidFill>
                  <a:schemeClr val="bg1">
                    <a:lumMod val="65000"/>
                  </a:schemeClr>
                </a:solidFill>
                <a:ea typeface="Roboto" panose="02000000000000000000" pitchFamily="2" charset="0"/>
              </a:rPr>
              <a:t>Lorem</a:t>
            </a:r>
            <a:r>
              <a:rPr lang="en-US" sz="1000" dirty="0" smtClean="0">
                <a:solidFill>
                  <a:schemeClr val="bg1">
                    <a:lumMod val="65000"/>
                  </a:schemeClr>
                </a:solidFill>
                <a:ea typeface="Roboto" panose="02000000000000000000" pitchFamily="2" charset="0"/>
              </a:rPr>
              <a:t> </a:t>
            </a:r>
            <a:r>
              <a:rPr lang="en-US" sz="1000" dirty="0" err="1">
                <a:solidFill>
                  <a:schemeClr val="bg1">
                    <a:lumMod val="65000"/>
                  </a:schemeClr>
                </a:solidFill>
                <a:ea typeface="Roboto" panose="02000000000000000000" pitchFamily="2" charset="0"/>
              </a:rPr>
              <a:t>Ipsum</a:t>
            </a:r>
            <a:r>
              <a:rPr lang="en-US" sz="1000" dirty="0">
                <a:solidFill>
                  <a:schemeClr val="bg1">
                    <a:lumMod val="65000"/>
                  </a:schemeClr>
                </a:solidFill>
                <a:ea typeface="Roboto" panose="02000000000000000000" pitchFamily="2" charset="0"/>
              </a:rPr>
              <a:t> available, but the majority have suffered alteration in some form, by injected </a:t>
            </a:r>
            <a:r>
              <a:rPr lang="en-US" sz="1000" dirty="0" smtClean="0">
                <a:solidFill>
                  <a:schemeClr val="bg1">
                    <a:lumMod val="65000"/>
                  </a:schemeClr>
                </a:solidFill>
                <a:ea typeface="Roboto" panose="02000000000000000000" pitchFamily="2" charset="0"/>
              </a:rPr>
              <a:t>humor</a:t>
            </a:r>
            <a:r>
              <a:rPr lang="id-ID" sz="1000" dirty="0" smtClean="0">
                <a:solidFill>
                  <a:schemeClr val="bg1">
                    <a:lumMod val="65000"/>
                  </a:schemeClr>
                </a:solidFill>
                <a:ea typeface="Roboto" panose="02000000000000000000" pitchFamily="2" charset="0"/>
              </a:rPr>
              <a:t>.</a:t>
            </a:r>
            <a:endParaRPr lang="id-ID" sz="4000" b="1" dirty="0">
              <a:solidFill>
                <a:schemeClr val="bg1">
                  <a:lumMod val="65000"/>
                </a:schemeClr>
              </a:solidFill>
              <a:ea typeface="Roboto" panose="02000000000000000000" pitchFamily="2" charset="0"/>
            </a:endParaRPr>
          </a:p>
        </p:txBody>
      </p:sp>
      <p:sp>
        <p:nvSpPr>
          <p:cNvPr id="21" name="Content Placeholder 2"/>
          <p:cNvSpPr txBox="1">
            <a:spLocks/>
          </p:cNvSpPr>
          <p:nvPr/>
        </p:nvSpPr>
        <p:spPr>
          <a:xfrm>
            <a:off x="6679839" y="2042052"/>
            <a:ext cx="1760927" cy="755185"/>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400" dirty="0" smtClean="0">
                <a:solidFill>
                  <a:schemeClr val="bg1">
                    <a:lumMod val="50000"/>
                  </a:schemeClr>
                </a:solidFill>
                <a:ea typeface="Roboto" panose="02000000000000000000" pitchFamily="2" charset="0"/>
              </a:rPr>
              <a:t>Proposal</a:t>
            </a:r>
            <a:endParaRPr lang="id-ID" sz="1800" dirty="0" smtClean="0">
              <a:solidFill>
                <a:schemeClr val="bg1">
                  <a:lumMod val="50000"/>
                </a:schemeClr>
              </a:solidFill>
              <a:ea typeface="Roboto" panose="02000000000000000000" pitchFamily="2" charset="0"/>
            </a:endParaRPr>
          </a:p>
          <a:p>
            <a:pPr marL="0" indent="0">
              <a:buNone/>
            </a:pPr>
            <a:r>
              <a:rPr lang="en-US" sz="1000" dirty="0" err="1" smtClean="0">
                <a:solidFill>
                  <a:schemeClr val="bg1">
                    <a:lumMod val="65000"/>
                  </a:schemeClr>
                </a:solidFill>
                <a:ea typeface="Roboto" panose="02000000000000000000" pitchFamily="2" charset="0"/>
              </a:rPr>
              <a:t>Lorem</a:t>
            </a:r>
            <a:r>
              <a:rPr lang="en-US" sz="1000" dirty="0" smtClean="0">
                <a:solidFill>
                  <a:schemeClr val="bg1">
                    <a:lumMod val="65000"/>
                  </a:schemeClr>
                </a:solidFill>
                <a:ea typeface="Roboto" panose="02000000000000000000" pitchFamily="2" charset="0"/>
              </a:rPr>
              <a:t> </a:t>
            </a:r>
            <a:r>
              <a:rPr lang="en-US" sz="1000" dirty="0" err="1">
                <a:solidFill>
                  <a:schemeClr val="bg1">
                    <a:lumMod val="65000"/>
                  </a:schemeClr>
                </a:solidFill>
                <a:ea typeface="Roboto" panose="02000000000000000000" pitchFamily="2" charset="0"/>
              </a:rPr>
              <a:t>Ipsum</a:t>
            </a:r>
            <a:r>
              <a:rPr lang="en-US" sz="1000" dirty="0">
                <a:solidFill>
                  <a:schemeClr val="bg1">
                    <a:lumMod val="65000"/>
                  </a:schemeClr>
                </a:solidFill>
                <a:ea typeface="Roboto" panose="02000000000000000000" pitchFamily="2" charset="0"/>
              </a:rPr>
              <a:t> available, but the majority have suffered alteration in some form, by injected </a:t>
            </a:r>
            <a:r>
              <a:rPr lang="en-US" sz="1000" dirty="0" smtClean="0">
                <a:solidFill>
                  <a:schemeClr val="bg1">
                    <a:lumMod val="65000"/>
                  </a:schemeClr>
                </a:solidFill>
                <a:ea typeface="Roboto" panose="02000000000000000000" pitchFamily="2" charset="0"/>
              </a:rPr>
              <a:t>humor</a:t>
            </a:r>
            <a:r>
              <a:rPr lang="id-ID" sz="1000" dirty="0" smtClean="0">
                <a:solidFill>
                  <a:schemeClr val="bg1">
                    <a:lumMod val="65000"/>
                  </a:schemeClr>
                </a:solidFill>
                <a:ea typeface="Roboto" panose="02000000000000000000" pitchFamily="2" charset="0"/>
              </a:rPr>
              <a:t>.</a:t>
            </a:r>
            <a:endParaRPr lang="id-ID" sz="4000" b="1" dirty="0">
              <a:solidFill>
                <a:schemeClr val="bg1">
                  <a:lumMod val="65000"/>
                </a:schemeClr>
              </a:solidFill>
              <a:ea typeface="Roboto" panose="02000000000000000000" pitchFamily="2" charset="0"/>
            </a:endParaRPr>
          </a:p>
        </p:txBody>
      </p:sp>
      <p:sp>
        <p:nvSpPr>
          <p:cNvPr id="22" name="Content Placeholder 2"/>
          <p:cNvSpPr txBox="1">
            <a:spLocks/>
          </p:cNvSpPr>
          <p:nvPr/>
        </p:nvSpPr>
        <p:spPr>
          <a:xfrm>
            <a:off x="8121208" y="2869344"/>
            <a:ext cx="2407812" cy="755185"/>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sz="1400" dirty="0" smtClean="0">
                <a:solidFill>
                  <a:schemeClr val="bg1">
                    <a:lumMod val="50000"/>
                  </a:schemeClr>
                </a:solidFill>
                <a:ea typeface="Roboto" panose="02000000000000000000" pitchFamily="2" charset="0"/>
              </a:rPr>
              <a:t>Revisions</a:t>
            </a:r>
            <a:endParaRPr lang="id-ID" sz="1800" dirty="0" smtClean="0">
              <a:solidFill>
                <a:schemeClr val="bg1">
                  <a:lumMod val="50000"/>
                </a:schemeClr>
              </a:solidFill>
              <a:ea typeface="Roboto" panose="02000000000000000000" pitchFamily="2" charset="0"/>
            </a:endParaRPr>
          </a:p>
          <a:p>
            <a:pPr marL="0" indent="0" algn="r">
              <a:buNone/>
            </a:pPr>
            <a:r>
              <a:rPr lang="en-US" sz="1000" dirty="0" err="1" smtClean="0">
                <a:solidFill>
                  <a:schemeClr val="bg1">
                    <a:lumMod val="65000"/>
                  </a:schemeClr>
                </a:solidFill>
                <a:ea typeface="Roboto" panose="02000000000000000000" pitchFamily="2" charset="0"/>
              </a:rPr>
              <a:t>Lorem</a:t>
            </a:r>
            <a:r>
              <a:rPr lang="en-US" sz="1000" dirty="0" smtClean="0">
                <a:solidFill>
                  <a:schemeClr val="bg1">
                    <a:lumMod val="65000"/>
                  </a:schemeClr>
                </a:solidFill>
                <a:ea typeface="Roboto" panose="02000000000000000000" pitchFamily="2" charset="0"/>
              </a:rPr>
              <a:t> </a:t>
            </a:r>
            <a:r>
              <a:rPr lang="en-US" sz="1000" dirty="0" err="1">
                <a:solidFill>
                  <a:schemeClr val="bg1">
                    <a:lumMod val="65000"/>
                  </a:schemeClr>
                </a:solidFill>
                <a:ea typeface="Roboto" panose="02000000000000000000" pitchFamily="2" charset="0"/>
              </a:rPr>
              <a:t>Ipsum</a:t>
            </a:r>
            <a:r>
              <a:rPr lang="en-US" sz="1000" dirty="0">
                <a:solidFill>
                  <a:schemeClr val="bg1">
                    <a:lumMod val="65000"/>
                  </a:schemeClr>
                </a:solidFill>
                <a:ea typeface="Roboto" panose="02000000000000000000" pitchFamily="2" charset="0"/>
              </a:rPr>
              <a:t> available, but the majority have suffered alteration in some form, by injected </a:t>
            </a:r>
            <a:r>
              <a:rPr lang="en-US" sz="1000" dirty="0" smtClean="0">
                <a:solidFill>
                  <a:schemeClr val="bg1">
                    <a:lumMod val="65000"/>
                  </a:schemeClr>
                </a:solidFill>
                <a:ea typeface="Roboto" panose="02000000000000000000" pitchFamily="2" charset="0"/>
              </a:rPr>
              <a:t>humor</a:t>
            </a:r>
            <a:r>
              <a:rPr lang="id-ID" sz="1000" dirty="0" smtClean="0">
                <a:solidFill>
                  <a:schemeClr val="bg1">
                    <a:lumMod val="65000"/>
                  </a:schemeClr>
                </a:solidFill>
                <a:ea typeface="Roboto" panose="02000000000000000000" pitchFamily="2" charset="0"/>
              </a:rPr>
              <a:t>.</a:t>
            </a:r>
            <a:endParaRPr lang="id-ID" sz="4000" b="1" dirty="0">
              <a:solidFill>
                <a:schemeClr val="bg1">
                  <a:lumMod val="65000"/>
                </a:schemeClr>
              </a:solidFill>
              <a:ea typeface="Roboto" panose="02000000000000000000" pitchFamily="2" charset="0"/>
            </a:endParaRPr>
          </a:p>
        </p:txBody>
      </p:sp>
    </p:spTree>
    <p:extLst>
      <p:ext uri="{BB962C8B-B14F-4D97-AF65-F5344CB8AC3E}">
        <p14:creationId xmlns:p14="http://schemas.microsoft.com/office/powerpoint/2010/main" val="394703927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8" fill="hold" nodeType="withEffect">
                                  <p:stCondLst>
                                    <p:cond delay="1500"/>
                                  </p:stCondLst>
                                  <p:childTnLst>
                                    <p:set>
                                      <p:cBhvr>
                                        <p:cTn id="12" dur="1" fill="hold">
                                          <p:stCondLst>
                                            <p:cond delay="0"/>
                                          </p:stCondLst>
                                        </p:cTn>
                                        <p:tgtEl>
                                          <p:spTgt spid="6"/>
                                        </p:tgtEl>
                                        <p:attrNameLst>
                                          <p:attrName>style.visibility</p:attrName>
                                        </p:attrNameLst>
                                      </p:cBhvr>
                                      <p:to>
                                        <p:strVal val="visible"/>
                                      </p:to>
                                    </p:set>
                                    <p:animEffect transition="in" filter="wipe(left)">
                                      <p:cBhvr>
                                        <p:cTn id="13" dur="1000"/>
                                        <p:tgtEl>
                                          <p:spTgt spid="6"/>
                                        </p:tgtEl>
                                      </p:cBhvr>
                                    </p:animEffect>
                                  </p:childTnLst>
                                </p:cTn>
                              </p:par>
                              <p:par>
                                <p:cTn id="14" presetID="2" presetClass="entr" presetSubtype="4" fill="hold" grpId="0" nodeType="withEffect">
                                  <p:stCondLst>
                                    <p:cond delay="250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500" fill="hold"/>
                                        <p:tgtEl>
                                          <p:spTgt spid="5"/>
                                        </p:tgtEl>
                                        <p:attrNameLst>
                                          <p:attrName>ppt_x</p:attrName>
                                        </p:attrNameLst>
                                      </p:cBhvr>
                                      <p:tavLst>
                                        <p:tav tm="0">
                                          <p:val>
                                            <p:strVal val="#ppt_x"/>
                                          </p:val>
                                        </p:tav>
                                        <p:tav tm="100000">
                                          <p:val>
                                            <p:strVal val="#ppt_x"/>
                                          </p:val>
                                        </p:tav>
                                      </p:tavLst>
                                    </p:anim>
                                    <p:anim calcmode="lin" valueType="num">
                                      <p:cBhvr additive="base">
                                        <p:cTn id="17" dur="500" fill="hold"/>
                                        <p:tgtEl>
                                          <p:spTgt spid="5"/>
                                        </p:tgtEl>
                                        <p:attrNameLst>
                                          <p:attrName>ppt_y</p:attrName>
                                        </p:attrNameLst>
                                      </p:cBhvr>
                                      <p:tavLst>
                                        <p:tav tm="0">
                                          <p:val>
                                            <p:strVal val="1+#ppt_h/2"/>
                                          </p:val>
                                        </p:tav>
                                        <p:tav tm="100000">
                                          <p:val>
                                            <p:strVal val="#ppt_y"/>
                                          </p:val>
                                        </p:tav>
                                      </p:tavLst>
                                    </p:anim>
                                  </p:childTnLst>
                                </p:cTn>
                              </p:par>
                            </p:childTnLst>
                          </p:cTn>
                        </p:par>
                        <p:par>
                          <p:cTn id="18" fill="hold">
                            <p:stCondLst>
                              <p:cond delay="3000"/>
                            </p:stCondLst>
                            <p:childTnLst>
                              <p:par>
                                <p:cTn id="19" presetID="10" presetClass="entr" presetSubtype="0" fill="hold" grpId="0" nodeType="after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childTnLst>
                          </p:cTn>
                        </p:par>
                        <p:par>
                          <p:cTn id="22" fill="hold">
                            <p:stCondLst>
                              <p:cond delay="3500"/>
                            </p:stCondLst>
                            <p:childTnLst>
                              <p:par>
                                <p:cTn id="23" presetID="10" presetClass="entr" presetSubtype="0" fill="hold" grpId="0" nodeType="after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500"/>
                                        <p:tgtEl>
                                          <p:spTgt spid="17"/>
                                        </p:tgtEl>
                                      </p:cBhvr>
                                    </p:animEffect>
                                  </p:childTnLst>
                                </p:cTn>
                              </p:par>
                            </p:childTnLst>
                          </p:cTn>
                        </p:par>
                        <p:par>
                          <p:cTn id="26" fill="hold">
                            <p:stCondLst>
                              <p:cond delay="4000"/>
                            </p:stCondLst>
                            <p:childTnLst>
                              <p:par>
                                <p:cTn id="27" presetID="10" presetClass="entr" presetSubtype="0" fill="hold" grpId="0" nodeType="after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fade">
                                      <p:cBhvr>
                                        <p:cTn id="29" dur="500"/>
                                        <p:tgtEl>
                                          <p:spTgt spid="18"/>
                                        </p:tgtEl>
                                      </p:cBhvr>
                                    </p:animEffect>
                                  </p:childTnLst>
                                </p:cTn>
                              </p:par>
                            </p:childTnLst>
                          </p:cTn>
                        </p:par>
                        <p:par>
                          <p:cTn id="30" fill="hold">
                            <p:stCondLst>
                              <p:cond delay="4500"/>
                            </p:stCondLst>
                            <p:childTnLst>
                              <p:par>
                                <p:cTn id="31" presetID="10" presetClass="entr" presetSubtype="0" fill="hold" grpId="0" nodeType="after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500"/>
                                        <p:tgtEl>
                                          <p:spTgt spid="19"/>
                                        </p:tgtEl>
                                      </p:cBhvr>
                                    </p:animEffect>
                                  </p:childTnLst>
                                </p:cTn>
                              </p:par>
                              <p:par>
                                <p:cTn id="34" presetID="22" presetClass="entr" presetSubtype="2" fill="hold" grpId="0" nodeType="withEffect">
                                  <p:stCondLst>
                                    <p:cond delay="500"/>
                                  </p:stCondLst>
                                  <p:childTnLst>
                                    <p:set>
                                      <p:cBhvr>
                                        <p:cTn id="35" dur="1" fill="hold">
                                          <p:stCondLst>
                                            <p:cond delay="0"/>
                                          </p:stCondLst>
                                        </p:cTn>
                                        <p:tgtEl>
                                          <p:spTgt spid="12"/>
                                        </p:tgtEl>
                                        <p:attrNameLst>
                                          <p:attrName>style.visibility</p:attrName>
                                        </p:attrNameLst>
                                      </p:cBhvr>
                                      <p:to>
                                        <p:strVal val="visible"/>
                                      </p:to>
                                    </p:set>
                                    <p:animEffect transition="in" filter="wipe(right)">
                                      <p:cBhvr>
                                        <p:cTn id="36" dur="500"/>
                                        <p:tgtEl>
                                          <p:spTgt spid="12"/>
                                        </p:tgtEl>
                                      </p:cBhvr>
                                    </p:animEffect>
                                  </p:childTnLst>
                                </p:cTn>
                              </p:par>
                              <p:par>
                                <p:cTn id="37" presetID="22" presetClass="entr" presetSubtype="4" fill="hold" grpId="0" nodeType="withEffect">
                                  <p:stCondLst>
                                    <p:cond delay="500"/>
                                  </p:stCondLst>
                                  <p:childTnLst>
                                    <p:set>
                                      <p:cBhvr>
                                        <p:cTn id="38" dur="1" fill="hold">
                                          <p:stCondLst>
                                            <p:cond delay="0"/>
                                          </p:stCondLst>
                                        </p:cTn>
                                        <p:tgtEl>
                                          <p:spTgt spid="14"/>
                                        </p:tgtEl>
                                        <p:attrNameLst>
                                          <p:attrName>style.visibility</p:attrName>
                                        </p:attrNameLst>
                                      </p:cBhvr>
                                      <p:to>
                                        <p:strVal val="visible"/>
                                      </p:to>
                                    </p:set>
                                    <p:animEffect transition="in" filter="wipe(down)">
                                      <p:cBhvr>
                                        <p:cTn id="39" dur="500"/>
                                        <p:tgtEl>
                                          <p:spTgt spid="14"/>
                                        </p:tgtEl>
                                      </p:cBhvr>
                                    </p:animEffect>
                                  </p:childTnLst>
                                </p:cTn>
                              </p:par>
                              <p:par>
                                <p:cTn id="40" presetID="22" presetClass="entr" presetSubtype="4" fill="hold" grpId="0" nodeType="withEffect">
                                  <p:stCondLst>
                                    <p:cond delay="500"/>
                                  </p:stCondLst>
                                  <p:childTnLst>
                                    <p:set>
                                      <p:cBhvr>
                                        <p:cTn id="41" dur="1" fill="hold">
                                          <p:stCondLst>
                                            <p:cond delay="0"/>
                                          </p:stCondLst>
                                        </p:cTn>
                                        <p:tgtEl>
                                          <p:spTgt spid="13"/>
                                        </p:tgtEl>
                                        <p:attrNameLst>
                                          <p:attrName>style.visibility</p:attrName>
                                        </p:attrNameLst>
                                      </p:cBhvr>
                                      <p:to>
                                        <p:strVal val="visible"/>
                                      </p:to>
                                    </p:set>
                                    <p:animEffect transition="in" filter="wipe(down)">
                                      <p:cBhvr>
                                        <p:cTn id="42" dur="500"/>
                                        <p:tgtEl>
                                          <p:spTgt spid="13"/>
                                        </p:tgtEl>
                                      </p:cBhvr>
                                    </p:animEffect>
                                  </p:childTnLst>
                                </p:cTn>
                              </p:par>
                              <p:par>
                                <p:cTn id="43" presetID="22" presetClass="entr" presetSubtype="8" fill="hold" grpId="0" nodeType="withEffect">
                                  <p:stCondLst>
                                    <p:cond delay="500"/>
                                  </p:stCondLst>
                                  <p:childTnLst>
                                    <p:set>
                                      <p:cBhvr>
                                        <p:cTn id="44" dur="1" fill="hold">
                                          <p:stCondLst>
                                            <p:cond delay="0"/>
                                          </p:stCondLst>
                                        </p:cTn>
                                        <p:tgtEl>
                                          <p:spTgt spid="11"/>
                                        </p:tgtEl>
                                        <p:attrNameLst>
                                          <p:attrName>style.visibility</p:attrName>
                                        </p:attrNameLst>
                                      </p:cBhvr>
                                      <p:to>
                                        <p:strVal val="visible"/>
                                      </p:to>
                                    </p:set>
                                    <p:animEffect transition="in" filter="wipe(left)">
                                      <p:cBhvr>
                                        <p:cTn id="45" dur="500"/>
                                        <p:tgtEl>
                                          <p:spTgt spid="11"/>
                                        </p:tgtEl>
                                      </p:cBhvr>
                                    </p:animEffect>
                                  </p:childTnLst>
                                </p:cTn>
                              </p:par>
                              <p:par>
                                <p:cTn id="46" presetID="2" presetClass="entr" presetSubtype="4" fill="hold" grpId="0" nodeType="withEffect">
                                  <p:stCondLst>
                                    <p:cond delay="1000"/>
                                  </p:stCondLst>
                                  <p:childTnLst>
                                    <p:set>
                                      <p:cBhvr>
                                        <p:cTn id="47" dur="1" fill="hold">
                                          <p:stCondLst>
                                            <p:cond delay="0"/>
                                          </p:stCondLst>
                                        </p:cTn>
                                        <p:tgtEl>
                                          <p:spTgt spid="15"/>
                                        </p:tgtEl>
                                        <p:attrNameLst>
                                          <p:attrName>style.visibility</p:attrName>
                                        </p:attrNameLst>
                                      </p:cBhvr>
                                      <p:to>
                                        <p:strVal val="visible"/>
                                      </p:to>
                                    </p:set>
                                    <p:anim calcmode="lin" valueType="num">
                                      <p:cBhvr additive="base">
                                        <p:cTn id="48" dur="500" fill="hold"/>
                                        <p:tgtEl>
                                          <p:spTgt spid="15"/>
                                        </p:tgtEl>
                                        <p:attrNameLst>
                                          <p:attrName>ppt_x</p:attrName>
                                        </p:attrNameLst>
                                      </p:cBhvr>
                                      <p:tavLst>
                                        <p:tav tm="0">
                                          <p:val>
                                            <p:strVal val="#ppt_x"/>
                                          </p:val>
                                        </p:tav>
                                        <p:tav tm="100000">
                                          <p:val>
                                            <p:strVal val="#ppt_x"/>
                                          </p:val>
                                        </p:tav>
                                      </p:tavLst>
                                    </p:anim>
                                    <p:anim calcmode="lin" valueType="num">
                                      <p:cBhvr additive="base">
                                        <p:cTn id="49" dur="500" fill="hold"/>
                                        <p:tgtEl>
                                          <p:spTgt spid="15"/>
                                        </p:tgtEl>
                                        <p:attrNameLst>
                                          <p:attrName>ppt_y</p:attrName>
                                        </p:attrNameLst>
                                      </p:cBhvr>
                                      <p:tavLst>
                                        <p:tav tm="0">
                                          <p:val>
                                            <p:strVal val="1+#ppt_h/2"/>
                                          </p:val>
                                        </p:tav>
                                        <p:tav tm="100000">
                                          <p:val>
                                            <p:strVal val="#ppt_y"/>
                                          </p:val>
                                        </p:tav>
                                      </p:tavLst>
                                    </p:anim>
                                  </p:childTnLst>
                                </p:cTn>
                              </p:par>
                              <p:par>
                                <p:cTn id="50" presetID="2" presetClass="entr" presetSubtype="4" fill="hold" grpId="0" nodeType="withEffect">
                                  <p:stCondLst>
                                    <p:cond delay="1000"/>
                                  </p:stCondLst>
                                  <p:childTnLst>
                                    <p:set>
                                      <p:cBhvr>
                                        <p:cTn id="51" dur="1" fill="hold">
                                          <p:stCondLst>
                                            <p:cond delay="0"/>
                                          </p:stCondLst>
                                        </p:cTn>
                                        <p:tgtEl>
                                          <p:spTgt spid="20"/>
                                        </p:tgtEl>
                                        <p:attrNameLst>
                                          <p:attrName>style.visibility</p:attrName>
                                        </p:attrNameLst>
                                      </p:cBhvr>
                                      <p:to>
                                        <p:strVal val="visible"/>
                                      </p:to>
                                    </p:set>
                                    <p:anim calcmode="lin" valueType="num">
                                      <p:cBhvr additive="base">
                                        <p:cTn id="52" dur="500" fill="hold"/>
                                        <p:tgtEl>
                                          <p:spTgt spid="20"/>
                                        </p:tgtEl>
                                        <p:attrNameLst>
                                          <p:attrName>ppt_x</p:attrName>
                                        </p:attrNameLst>
                                      </p:cBhvr>
                                      <p:tavLst>
                                        <p:tav tm="0">
                                          <p:val>
                                            <p:strVal val="#ppt_x"/>
                                          </p:val>
                                        </p:tav>
                                        <p:tav tm="100000">
                                          <p:val>
                                            <p:strVal val="#ppt_x"/>
                                          </p:val>
                                        </p:tav>
                                      </p:tavLst>
                                    </p:anim>
                                    <p:anim calcmode="lin" valueType="num">
                                      <p:cBhvr additive="base">
                                        <p:cTn id="53" dur="500" fill="hold"/>
                                        <p:tgtEl>
                                          <p:spTgt spid="20"/>
                                        </p:tgtEl>
                                        <p:attrNameLst>
                                          <p:attrName>ppt_y</p:attrName>
                                        </p:attrNameLst>
                                      </p:cBhvr>
                                      <p:tavLst>
                                        <p:tav tm="0">
                                          <p:val>
                                            <p:strVal val="1+#ppt_h/2"/>
                                          </p:val>
                                        </p:tav>
                                        <p:tav tm="100000">
                                          <p:val>
                                            <p:strVal val="#ppt_y"/>
                                          </p:val>
                                        </p:tav>
                                      </p:tavLst>
                                    </p:anim>
                                  </p:childTnLst>
                                </p:cTn>
                              </p:par>
                              <p:par>
                                <p:cTn id="54" presetID="2" presetClass="entr" presetSubtype="4" fill="hold" grpId="0" nodeType="withEffect">
                                  <p:stCondLst>
                                    <p:cond delay="100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500" fill="hold"/>
                                        <p:tgtEl>
                                          <p:spTgt spid="21"/>
                                        </p:tgtEl>
                                        <p:attrNameLst>
                                          <p:attrName>ppt_x</p:attrName>
                                        </p:attrNameLst>
                                      </p:cBhvr>
                                      <p:tavLst>
                                        <p:tav tm="0">
                                          <p:val>
                                            <p:strVal val="#ppt_x"/>
                                          </p:val>
                                        </p:tav>
                                        <p:tav tm="100000">
                                          <p:val>
                                            <p:strVal val="#ppt_x"/>
                                          </p:val>
                                        </p:tav>
                                      </p:tavLst>
                                    </p:anim>
                                    <p:anim calcmode="lin" valueType="num">
                                      <p:cBhvr additive="base">
                                        <p:cTn id="57" dur="500" fill="hold"/>
                                        <p:tgtEl>
                                          <p:spTgt spid="21"/>
                                        </p:tgtEl>
                                        <p:attrNameLst>
                                          <p:attrName>ppt_y</p:attrName>
                                        </p:attrNameLst>
                                      </p:cBhvr>
                                      <p:tavLst>
                                        <p:tav tm="0">
                                          <p:val>
                                            <p:strVal val="1+#ppt_h/2"/>
                                          </p:val>
                                        </p:tav>
                                        <p:tav tm="100000">
                                          <p:val>
                                            <p:strVal val="#ppt_y"/>
                                          </p:val>
                                        </p:tav>
                                      </p:tavLst>
                                    </p:anim>
                                  </p:childTnLst>
                                </p:cTn>
                              </p:par>
                              <p:par>
                                <p:cTn id="58" presetID="2" presetClass="entr" presetSubtype="4" fill="hold" grpId="0" nodeType="withEffect">
                                  <p:stCondLst>
                                    <p:cond delay="1000"/>
                                  </p:stCondLst>
                                  <p:childTnLst>
                                    <p:set>
                                      <p:cBhvr>
                                        <p:cTn id="59" dur="1" fill="hold">
                                          <p:stCondLst>
                                            <p:cond delay="0"/>
                                          </p:stCondLst>
                                        </p:cTn>
                                        <p:tgtEl>
                                          <p:spTgt spid="22"/>
                                        </p:tgtEl>
                                        <p:attrNameLst>
                                          <p:attrName>style.visibility</p:attrName>
                                        </p:attrNameLst>
                                      </p:cBhvr>
                                      <p:to>
                                        <p:strVal val="visible"/>
                                      </p:to>
                                    </p:set>
                                    <p:anim calcmode="lin" valueType="num">
                                      <p:cBhvr additive="base">
                                        <p:cTn id="60" dur="500" fill="hold"/>
                                        <p:tgtEl>
                                          <p:spTgt spid="22"/>
                                        </p:tgtEl>
                                        <p:attrNameLst>
                                          <p:attrName>ppt_x</p:attrName>
                                        </p:attrNameLst>
                                      </p:cBhvr>
                                      <p:tavLst>
                                        <p:tav tm="0">
                                          <p:val>
                                            <p:strVal val="#ppt_x"/>
                                          </p:val>
                                        </p:tav>
                                        <p:tav tm="100000">
                                          <p:val>
                                            <p:strVal val="#ppt_x"/>
                                          </p:val>
                                        </p:tav>
                                      </p:tavLst>
                                    </p:anim>
                                    <p:anim calcmode="lin" valueType="num">
                                      <p:cBhvr additive="base">
                                        <p:cTn id="61"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11" grpId="0" animBg="1"/>
      <p:bldP spid="12" grpId="0" animBg="1"/>
      <p:bldP spid="13" grpId="0" animBg="1"/>
      <p:bldP spid="14" grpId="0" animBg="1"/>
      <p:bldP spid="15" grpId="0"/>
      <p:bldP spid="16" grpId="0" animBg="1"/>
      <p:bldP spid="17" grpId="0" animBg="1"/>
      <p:bldP spid="18" grpId="0" animBg="1"/>
      <p:bldP spid="19" grpId="0" animBg="1"/>
      <p:bldP spid="20" grpId="0"/>
      <p:bldP spid="21" grpId="0"/>
      <p:bldP spid="22"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64</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Speedometer Diagram</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32"/>
          <p:cNvGrpSpPr>
            <a:grpSpLocks noChangeAspect="1"/>
          </p:cNvGrpSpPr>
          <p:nvPr/>
        </p:nvGrpSpPr>
        <p:grpSpPr bwMode="auto">
          <a:xfrm>
            <a:off x="2465427" y="2467105"/>
            <a:ext cx="1560513" cy="1455737"/>
            <a:chOff x="562" y="1433"/>
            <a:chExt cx="983" cy="917"/>
          </a:xfrm>
          <a:solidFill>
            <a:schemeClr val="accent1"/>
          </a:solidFill>
        </p:grpSpPr>
        <p:sp>
          <p:nvSpPr>
            <p:cNvPr id="6" name="Freeform 33"/>
            <p:cNvSpPr>
              <a:spLocks/>
            </p:cNvSpPr>
            <p:nvPr/>
          </p:nvSpPr>
          <p:spPr bwMode="auto">
            <a:xfrm>
              <a:off x="885" y="1720"/>
              <a:ext cx="372" cy="372"/>
            </a:xfrm>
            <a:custGeom>
              <a:avLst/>
              <a:gdLst>
                <a:gd name="T0" fmla="*/ 372 w 372"/>
                <a:gd name="T1" fmla="*/ 188 h 372"/>
                <a:gd name="T2" fmla="*/ 370 w 372"/>
                <a:gd name="T3" fmla="*/ 205 h 372"/>
                <a:gd name="T4" fmla="*/ 370 w 372"/>
                <a:gd name="T5" fmla="*/ 223 h 372"/>
                <a:gd name="T6" fmla="*/ 364 w 372"/>
                <a:gd name="T7" fmla="*/ 240 h 372"/>
                <a:gd name="T8" fmla="*/ 358 w 372"/>
                <a:gd name="T9" fmla="*/ 258 h 372"/>
                <a:gd name="T10" fmla="*/ 349 w 372"/>
                <a:gd name="T11" fmla="*/ 276 h 372"/>
                <a:gd name="T12" fmla="*/ 340 w 372"/>
                <a:gd name="T13" fmla="*/ 290 h 372"/>
                <a:gd name="T14" fmla="*/ 317 w 372"/>
                <a:gd name="T15" fmla="*/ 319 h 372"/>
                <a:gd name="T16" fmla="*/ 290 w 372"/>
                <a:gd name="T17" fmla="*/ 340 h 372"/>
                <a:gd name="T18" fmla="*/ 276 w 372"/>
                <a:gd name="T19" fmla="*/ 349 h 372"/>
                <a:gd name="T20" fmla="*/ 258 w 372"/>
                <a:gd name="T21" fmla="*/ 358 h 372"/>
                <a:gd name="T22" fmla="*/ 240 w 372"/>
                <a:gd name="T23" fmla="*/ 363 h 372"/>
                <a:gd name="T24" fmla="*/ 223 w 372"/>
                <a:gd name="T25" fmla="*/ 369 h 372"/>
                <a:gd name="T26" fmla="*/ 205 w 372"/>
                <a:gd name="T27" fmla="*/ 372 h 372"/>
                <a:gd name="T28" fmla="*/ 185 w 372"/>
                <a:gd name="T29" fmla="*/ 372 h 372"/>
                <a:gd name="T30" fmla="*/ 167 w 372"/>
                <a:gd name="T31" fmla="*/ 372 h 372"/>
                <a:gd name="T32" fmla="*/ 147 w 372"/>
                <a:gd name="T33" fmla="*/ 369 h 372"/>
                <a:gd name="T34" fmla="*/ 129 w 372"/>
                <a:gd name="T35" fmla="*/ 363 h 372"/>
                <a:gd name="T36" fmla="*/ 111 w 372"/>
                <a:gd name="T37" fmla="*/ 358 h 372"/>
                <a:gd name="T38" fmla="*/ 97 w 372"/>
                <a:gd name="T39" fmla="*/ 349 h 372"/>
                <a:gd name="T40" fmla="*/ 82 w 372"/>
                <a:gd name="T41" fmla="*/ 340 h 372"/>
                <a:gd name="T42" fmla="*/ 53 w 372"/>
                <a:gd name="T43" fmla="*/ 319 h 372"/>
                <a:gd name="T44" fmla="*/ 29 w 372"/>
                <a:gd name="T45" fmla="*/ 290 h 372"/>
                <a:gd name="T46" fmla="*/ 20 w 372"/>
                <a:gd name="T47" fmla="*/ 276 h 372"/>
                <a:gd name="T48" fmla="*/ 14 w 372"/>
                <a:gd name="T49" fmla="*/ 258 h 372"/>
                <a:gd name="T50" fmla="*/ 6 w 372"/>
                <a:gd name="T51" fmla="*/ 240 h 372"/>
                <a:gd name="T52" fmla="*/ 3 w 372"/>
                <a:gd name="T53" fmla="*/ 223 h 372"/>
                <a:gd name="T54" fmla="*/ 0 w 372"/>
                <a:gd name="T55" fmla="*/ 205 h 372"/>
                <a:gd name="T56" fmla="*/ 0 w 372"/>
                <a:gd name="T57" fmla="*/ 188 h 372"/>
                <a:gd name="T58" fmla="*/ 0 w 372"/>
                <a:gd name="T59" fmla="*/ 167 h 372"/>
                <a:gd name="T60" fmla="*/ 3 w 372"/>
                <a:gd name="T61" fmla="*/ 150 h 372"/>
                <a:gd name="T62" fmla="*/ 6 w 372"/>
                <a:gd name="T63" fmla="*/ 132 h 372"/>
                <a:gd name="T64" fmla="*/ 14 w 372"/>
                <a:gd name="T65" fmla="*/ 114 h 372"/>
                <a:gd name="T66" fmla="*/ 20 w 372"/>
                <a:gd name="T67" fmla="*/ 97 h 372"/>
                <a:gd name="T68" fmla="*/ 29 w 372"/>
                <a:gd name="T69" fmla="*/ 82 h 372"/>
                <a:gd name="T70" fmla="*/ 53 w 372"/>
                <a:gd name="T71" fmla="*/ 56 h 372"/>
                <a:gd name="T72" fmla="*/ 82 w 372"/>
                <a:gd name="T73" fmla="*/ 32 h 372"/>
                <a:gd name="T74" fmla="*/ 97 w 372"/>
                <a:gd name="T75" fmla="*/ 24 h 372"/>
                <a:gd name="T76" fmla="*/ 111 w 372"/>
                <a:gd name="T77" fmla="*/ 15 h 372"/>
                <a:gd name="T78" fmla="*/ 129 w 372"/>
                <a:gd name="T79" fmla="*/ 9 h 372"/>
                <a:gd name="T80" fmla="*/ 147 w 372"/>
                <a:gd name="T81" fmla="*/ 3 h 372"/>
                <a:gd name="T82" fmla="*/ 167 w 372"/>
                <a:gd name="T83" fmla="*/ 0 h 372"/>
                <a:gd name="T84" fmla="*/ 185 w 372"/>
                <a:gd name="T85" fmla="*/ 0 h 372"/>
                <a:gd name="T86" fmla="*/ 205 w 372"/>
                <a:gd name="T87" fmla="*/ 0 h 372"/>
                <a:gd name="T88" fmla="*/ 223 w 372"/>
                <a:gd name="T89" fmla="*/ 3 h 372"/>
                <a:gd name="T90" fmla="*/ 240 w 372"/>
                <a:gd name="T91" fmla="*/ 9 h 372"/>
                <a:gd name="T92" fmla="*/ 258 w 372"/>
                <a:gd name="T93" fmla="*/ 15 h 372"/>
                <a:gd name="T94" fmla="*/ 276 w 372"/>
                <a:gd name="T95" fmla="*/ 24 h 372"/>
                <a:gd name="T96" fmla="*/ 290 w 372"/>
                <a:gd name="T97" fmla="*/ 32 h 372"/>
                <a:gd name="T98" fmla="*/ 317 w 372"/>
                <a:gd name="T99" fmla="*/ 56 h 372"/>
                <a:gd name="T100" fmla="*/ 340 w 372"/>
                <a:gd name="T101" fmla="*/ 82 h 372"/>
                <a:gd name="T102" fmla="*/ 349 w 372"/>
                <a:gd name="T103" fmla="*/ 97 h 372"/>
                <a:gd name="T104" fmla="*/ 358 w 372"/>
                <a:gd name="T105" fmla="*/ 114 h 372"/>
                <a:gd name="T106" fmla="*/ 364 w 372"/>
                <a:gd name="T107" fmla="*/ 132 h 372"/>
                <a:gd name="T108" fmla="*/ 370 w 372"/>
                <a:gd name="T109" fmla="*/ 150 h 372"/>
                <a:gd name="T110" fmla="*/ 370 w 372"/>
                <a:gd name="T111" fmla="*/ 167 h 372"/>
                <a:gd name="T112" fmla="*/ 372 w 372"/>
                <a:gd name="T113" fmla="*/ 188 h 37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72"/>
                <a:gd name="T172" fmla="*/ 0 h 372"/>
                <a:gd name="T173" fmla="*/ 372 w 372"/>
                <a:gd name="T174" fmla="*/ 372 h 37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72" h="372">
                  <a:moveTo>
                    <a:pt x="372" y="188"/>
                  </a:moveTo>
                  <a:lnTo>
                    <a:pt x="370" y="205"/>
                  </a:lnTo>
                  <a:lnTo>
                    <a:pt x="370" y="223"/>
                  </a:lnTo>
                  <a:lnTo>
                    <a:pt x="364" y="240"/>
                  </a:lnTo>
                  <a:lnTo>
                    <a:pt x="358" y="258"/>
                  </a:lnTo>
                  <a:lnTo>
                    <a:pt x="349" y="276"/>
                  </a:lnTo>
                  <a:lnTo>
                    <a:pt x="340" y="290"/>
                  </a:lnTo>
                  <a:lnTo>
                    <a:pt x="317" y="319"/>
                  </a:lnTo>
                  <a:lnTo>
                    <a:pt x="290" y="340"/>
                  </a:lnTo>
                  <a:lnTo>
                    <a:pt x="276" y="349"/>
                  </a:lnTo>
                  <a:lnTo>
                    <a:pt x="258" y="358"/>
                  </a:lnTo>
                  <a:lnTo>
                    <a:pt x="240" y="363"/>
                  </a:lnTo>
                  <a:lnTo>
                    <a:pt x="223" y="369"/>
                  </a:lnTo>
                  <a:lnTo>
                    <a:pt x="205" y="372"/>
                  </a:lnTo>
                  <a:lnTo>
                    <a:pt x="185" y="372"/>
                  </a:lnTo>
                  <a:lnTo>
                    <a:pt x="167" y="372"/>
                  </a:lnTo>
                  <a:lnTo>
                    <a:pt x="147" y="369"/>
                  </a:lnTo>
                  <a:lnTo>
                    <a:pt x="129" y="363"/>
                  </a:lnTo>
                  <a:lnTo>
                    <a:pt x="111" y="358"/>
                  </a:lnTo>
                  <a:lnTo>
                    <a:pt x="97" y="349"/>
                  </a:lnTo>
                  <a:lnTo>
                    <a:pt x="82" y="340"/>
                  </a:lnTo>
                  <a:lnTo>
                    <a:pt x="53" y="319"/>
                  </a:lnTo>
                  <a:lnTo>
                    <a:pt x="29" y="290"/>
                  </a:lnTo>
                  <a:lnTo>
                    <a:pt x="20" y="276"/>
                  </a:lnTo>
                  <a:lnTo>
                    <a:pt x="14" y="258"/>
                  </a:lnTo>
                  <a:lnTo>
                    <a:pt x="6" y="240"/>
                  </a:lnTo>
                  <a:lnTo>
                    <a:pt x="3" y="223"/>
                  </a:lnTo>
                  <a:lnTo>
                    <a:pt x="0" y="205"/>
                  </a:lnTo>
                  <a:lnTo>
                    <a:pt x="0" y="188"/>
                  </a:lnTo>
                  <a:lnTo>
                    <a:pt x="0" y="167"/>
                  </a:lnTo>
                  <a:lnTo>
                    <a:pt x="3" y="150"/>
                  </a:lnTo>
                  <a:lnTo>
                    <a:pt x="6" y="132"/>
                  </a:lnTo>
                  <a:lnTo>
                    <a:pt x="14" y="114"/>
                  </a:lnTo>
                  <a:lnTo>
                    <a:pt x="20" y="97"/>
                  </a:lnTo>
                  <a:lnTo>
                    <a:pt x="29" y="82"/>
                  </a:lnTo>
                  <a:lnTo>
                    <a:pt x="53" y="56"/>
                  </a:lnTo>
                  <a:lnTo>
                    <a:pt x="82" y="32"/>
                  </a:lnTo>
                  <a:lnTo>
                    <a:pt x="97" y="24"/>
                  </a:lnTo>
                  <a:lnTo>
                    <a:pt x="111" y="15"/>
                  </a:lnTo>
                  <a:lnTo>
                    <a:pt x="129" y="9"/>
                  </a:lnTo>
                  <a:lnTo>
                    <a:pt x="147" y="3"/>
                  </a:lnTo>
                  <a:lnTo>
                    <a:pt x="167" y="0"/>
                  </a:lnTo>
                  <a:lnTo>
                    <a:pt x="185" y="0"/>
                  </a:lnTo>
                  <a:lnTo>
                    <a:pt x="205" y="0"/>
                  </a:lnTo>
                  <a:lnTo>
                    <a:pt x="223" y="3"/>
                  </a:lnTo>
                  <a:lnTo>
                    <a:pt x="240" y="9"/>
                  </a:lnTo>
                  <a:lnTo>
                    <a:pt x="258" y="15"/>
                  </a:lnTo>
                  <a:lnTo>
                    <a:pt x="276" y="24"/>
                  </a:lnTo>
                  <a:lnTo>
                    <a:pt x="290" y="32"/>
                  </a:lnTo>
                  <a:lnTo>
                    <a:pt x="317" y="56"/>
                  </a:lnTo>
                  <a:lnTo>
                    <a:pt x="340" y="82"/>
                  </a:lnTo>
                  <a:lnTo>
                    <a:pt x="349" y="97"/>
                  </a:lnTo>
                  <a:lnTo>
                    <a:pt x="358" y="114"/>
                  </a:lnTo>
                  <a:lnTo>
                    <a:pt x="364" y="132"/>
                  </a:lnTo>
                  <a:lnTo>
                    <a:pt x="370" y="150"/>
                  </a:lnTo>
                  <a:lnTo>
                    <a:pt x="370" y="167"/>
                  </a:lnTo>
                  <a:lnTo>
                    <a:pt x="372" y="1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7" name="Freeform 34"/>
            <p:cNvSpPr>
              <a:spLocks/>
            </p:cNvSpPr>
            <p:nvPr/>
          </p:nvSpPr>
          <p:spPr bwMode="auto">
            <a:xfrm>
              <a:off x="562" y="1588"/>
              <a:ext cx="434" cy="762"/>
            </a:xfrm>
            <a:custGeom>
              <a:avLst/>
              <a:gdLst>
                <a:gd name="T0" fmla="*/ 317 w 434"/>
                <a:gd name="T1" fmla="*/ 176 h 762"/>
                <a:gd name="T2" fmla="*/ 305 w 434"/>
                <a:gd name="T3" fmla="*/ 191 h 762"/>
                <a:gd name="T4" fmla="*/ 296 w 434"/>
                <a:gd name="T5" fmla="*/ 208 h 762"/>
                <a:gd name="T6" fmla="*/ 285 w 434"/>
                <a:gd name="T7" fmla="*/ 232 h 762"/>
                <a:gd name="T8" fmla="*/ 273 w 434"/>
                <a:gd name="T9" fmla="*/ 264 h 762"/>
                <a:gd name="T10" fmla="*/ 267 w 434"/>
                <a:gd name="T11" fmla="*/ 302 h 762"/>
                <a:gd name="T12" fmla="*/ 267 w 434"/>
                <a:gd name="T13" fmla="*/ 323 h 762"/>
                <a:gd name="T14" fmla="*/ 267 w 434"/>
                <a:gd name="T15" fmla="*/ 346 h 762"/>
                <a:gd name="T16" fmla="*/ 270 w 434"/>
                <a:gd name="T17" fmla="*/ 372 h 762"/>
                <a:gd name="T18" fmla="*/ 273 w 434"/>
                <a:gd name="T19" fmla="*/ 399 h 762"/>
                <a:gd name="T20" fmla="*/ 282 w 434"/>
                <a:gd name="T21" fmla="*/ 416 h 762"/>
                <a:gd name="T22" fmla="*/ 291 w 434"/>
                <a:gd name="T23" fmla="*/ 434 h 762"/>
                <a:gd name="T24" fmla="*/ 308 w 434"/>
                <a:gd name="T25" fmla="*/ 457 h 762"/>
                <a:gd name="T26" fmla="*/ 329 w 434"/>
                <a:gd name="T27" fmla="*/ 481 h 762"/>
                <a:gd name="T28" fmla="*/ 355 w 434"/>
                <a:gd name="T29" fmla="*/ 507 h 762"/>
                <a:gd name="T30" fmla="*/ 390 w 434"/>
                <a:gd name="T31" fmla="*/ 528 h 762"/>
                <a:gd name="T32" fmla="*/ 411 w 434"/>
                <a:gd name="T33" fmla="*/ 539 h 762"/>
                <a:gd name="T34" fmla="*/ 434 w 434"/>
                <a:gd name="T35" fmla="*/ 548 h 762"/>
                <a:gd name="T36" fmla="*/ 264 w 434"/>
                <a:gd name="T37" fmla="*/ 762 h 762"/>
                <a:gd name="T38" fmla="*/ 255 w 434"/>
                <a:gd name="T39" fmla="*/ 756 h 762"/>
                <a:gd name="T40" fmla="*/ 223 w 434"/>
                <a:gd name="T41" fmla="*/ 739 h 762"/>
                <a:gd name="T42" fmla="*/ 182 w 434"/>
                <a:gd name="T43" fmla="*/ 706 h 762"/>
                <a:gd name="T44" fmla="*/ 158 w 434"/>
                <a:gd name="T45" fmla="*/ 683 h 762"/>
                <a:gd name="T46" fmla="*/ 135 w 434"/>
                <a:gd name="T47" fmla="*/ 660 h 762"/>
                <a:gd name="T48" fmla="*/ 109 w 434"/>
                <a:gd name="T49" fmla="*/ 630 h 762"/>
                <a:gd name="T50" fmla="*/ 85 w 434"/>
                <a:gd name="T51" fmla="*/ 595 h 762"/>
                <a:gd name="T52" fmla="*/ 62 w 434"/>
                <a:gd name="T53" fmla="*/ 560 h 762"/>
                <a:gd name="T54" fmla="*/ 44 w 434"/>
                <a:gd name="T55" fmla="*/ 516 h 762"/>
                <a:gd name="T56" fmla="*/ 26 w 434"/>
                <a:gd name="T57" fmla="*/ 472 h 762"/>
                <a:gd name="T58" fmla="*/ 12 w 434"/>
                <a:gd name="T59" fmla="*/ 422 h 762"/>
                <a:gd name="T60" fmla="*/ 3 w 434"/>
                <a:gd name="T61" fmla="*/ 367 h 762"/>
                <a:gd name="T62" fmla="*/ 0 w 434"/>
                <a:gd name="T63" fmla="*/ 308 h 762"/>
                <a:gd name="T64" fmla="*/ 3 w 434"/>
                <a:gd name="T65" fmla="*/ 279 h 762"/>
                <a:gd name="T66" fmla="*/ 9 w 434"/>
                <a:gd name="T67" fmla="*/ 243 h 762"/>
                <a:gd name="T68" fmla="*/ 18 w 434"/>
                <a:gd name="T69" fmla="*/ 200 h 762"/>
                <a:gd name="T70" fmla="*/ 32 w 434"/>
                <a:gd name="T71" fmla="*/ 153 h 762"/>
                <a:gd name="T72" fmla="*/ 53 w 434"/>
                <a:gd name="T73" fmla="*/ 100 h 762"/>
                <a:gd name="T74" fmla="*/ 65 w 434"/>
                <a:gd name="T75" fmla="*/ 76 h 762"/>
                <a:gd name="T76" fmla="*/ 79 w 434"/>
                <a:gd name="T77" fmla="*/ 50 h 762"/>
                <a:gd name="T78" fmla="*/ 97 w 434"/>
                <a:gd name="T79" fmla="*/ 27 h 762"/>
                <a:gd name="T80" fmla="*/ 117 w 434"/>
                <a:gd name="T81" fmla="*/ 0 h 762"/>
                <a:gd name="T82" fmla="*/ 317 w 434"/>
                <a:gd name="T83" fmla="*/ 176 h 76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34"/>
                <a:gd name="T127" fmla="*/ 0 h 762"/>
                <a:gd name="T128" fmla="*/ 434 w 434"/>
                <a:gd name="T129" fmla="*/ 762 h 76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34" h="762">
                  <a:moveTo>
                    <a:pt x="317" y="176"/>
                  </a:moveTo>
                  <a:lnTo>
                    <a:pt x="305" y="191"/>
                  </a:lnTo>
                  <a:lnTo>
                    <a:pt x="296" y="208"/>
                  </a:lnTo>
                  <a:lnTo>
                    <a:pt x="285" y="232"/>
                  </a:lnTo>
                  <a:lnTo>
                    <a:pt x="273" y="264"/>
                  </a:lnTo>
                  <a:lnTo>
                    <a:pt x="267" y="302"/>
                  </a:lnTo>
                  <a:lnTo>
                    <a:pt x="267" y="323"/>
                  </a:lnTo>
                  <a:lnTo>
                    <a:pt x="267" y="346"/>
                  </a:lnTo>
                  <a:lnTo>
                    <a:pt x="270" y="372"/>
                  </a:lnTo>
                  <a:lnTo>
                    <a:pt x="273" y="399"/>
                  </a:lnTo>
                  <a:lnTo>
                    <a:pt x="282" y="416"/>
                  </a:lnTo>
                  <a:lnTo>
                    <a:pt x="291" y="434"/>
                  </a:lnTo>
                  <a:lnTo>
                    <a:pt x="308" y="457"/>
                  </a:lnTo>
                  <a:lnTo>
                    <a:pt x="329" y="481"/>
                  </a:lnTo>
                  <a:lnTo>
                    <a:pt x="355" y="507"/>
                  </a:lnTo>
                  <a:lnTo>
                    <a:pt x="390" y="528"/>
                  </a:lnTo>
                  <a:lnTo>
                    <a:pt x="411" y="539"/>
                  </a:lnTo>
                  <a:lnTo>
                    <a:pt x="434" y="548"/>
                  </a:lnTo>
                  <a:lnTo>
                    <a:pt x="264" y="762"/>
                  </a:lnTo>
                  <a:lnTo>
                    <a:pt x="255" y="756"/>
                  </a:lnTo>
                  <a:lnTo>
                    <a:pt x="223" y="739"/>
                  </a:lnTo>
                  <a:lnTo>
                    <a:pt x="182" y="706"/>
                  </a:lnTo>
                  <a:lnTo>
                    <a:pt x="158" y="683"/>
                  </a:lnTo>
                  <a:lnTo>
                    <a:pt x="135" y="660"/>
                  </a:lnTo>
                  <a:lnTo>
                    <a:pt x="109" y="630"/>
                  </a:lnTo>
                  <a:lnTo>
                    <a:pt x="85" y="595"/>
                  </a:lnTo>
                  <a:lnTo>
                    <a:pt x="62" y="560"/>
                  </a:lnTo>
                  <a:lnTo>
                    <a:pt x="44" y="516"/>
                  </a:lnTo>
                  <a:lnTo>
                    <a:pt x="26" y="472"/>
                  </a:lnTo>
                  <a:lnTo>
                    <a:pt x="12" y="422"/>
                  </a:lnTo>
                  <a:lnTo>
                    <a:pt x="3" y="367"/>
                  </a:lnTo>
                  <a:lnTo>
                    <a:pt x="0" y="308"/>
                  </a:lnTo>
                  <a:lnTo>
                    <a:pt x="3" y="279"/>
                  </a:lnTo>
                  <a:lnTo>
                    <a:pt x="9" y="243"/>
                  </a:lnTo>
                  <a:lnTo>
                    <a:pt x="18" y="200"/>
                  </a:lnTo>
                  <a:lnTo>
                    <a:pt x="32" y="153"/>
                  </a:lnTo>
                  <a:lnTo>
                    <a:pt x="53" y="100"/>
                  </a:lnTo>
                  <a:lnTo>
                    <a:pt x="65" y="76"/>
                  </a:lnTo>
                  <a:lnTo>
                    <a:pt x="79" y="50"/>
                  </a:lnTo>
                  <a:lnTo>
                    <a:pt x="97" y="27"/>
                  </a:lnTo>
                  <a:lnTo>
                    <a:pt x="117" y="0"/>
                  </a:lnTo>
                  <a:lnTo>
                    <a:pt x="317" y="17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8" name="Rectangle 35"/>
            <p:cNvSpPr>
              <a:spLocks noChangeArrowheads="1"/>
            </p:cNvSpPr>
            <p:nvPr/>
          </p:nvSpPr>
          <p:spPr bwMode="auto">
            <a:xfrm>
              <a:off x="1064" y="1433"/>
              <a:ext cx="26" cy="7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9" name="Rectangle 36"/>
            <p:cNvSpPr>
              <a:spLocks noChangeArrowheads="1"/>
            </p:cNvSpPr>
            <p:nvPr/>
          </p:nvSpPr>
          <p:spPr bwMode="auto">
            <a:xfrm>
              <a:off x="612" y="1887"/>
              <a:ext cx="76" cy="2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10" name="Rectangle 37"/>
            <p:cNvSpPr>
              <a:spLocks noChangeArrowheads="1"/>
            </p:cNvSpPr>
            <p:nvPr/>
          </p:nvSpPr>
          <p:spPr bwMode="auto">
            <a:xfrm>
              <a:off x="1466" y="1887"/>
              <a:ext cx="79" cy="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11" name="Freeform 38"/>
            <p:cNvSpPr>
              <a:spLocks/>
            </p:cNvSpPr>
            <p:nvPr/>
          </p:nvSpPr>
          <p:spPr bwMode="auto">
            <a:xfrm>
              <a:off x="671" y="1650"/>
              <a:ext cx="79" cy="61"/>
            </a:xfrm>
            <a:custGeom>
              <a:avLst/>
              <a:gdLst>
                <a:gd name="T0" fmla="*/ 79 w 79"/>
                <a:gd name="T1" fmla="*/ 41 h 61"/>
                <a:gd name="T2" fmla="*/ 67 w 79"/>
                <a:gd name="T3" fmla="*/ 61 h 61"/>
                <a:gd name="T4" fmla="*/ 0 w 79"/>
                <a:gd name="T5" fmla="*/ 23 h 61"/>
                <a:gd name="T6" fmla="*/ 11 w 79"/>
                <a:gd name="T7" fmla="*/ 0 h 61"/>
                <a:gd name="T8" fmla="*/ 79 w 79"/>
                <a:gd name="T9" fmla="*/ 41 h 61"/>
                <a:gd name="T10" fmla="*/ 0 60000 65536"/>
                <a:gd name="T11" fmla="*/ 0 60000 65536"/>
                <a:gd name="T12" fmla="*/ 0 60000 65536"/>
                <a:gd name="T13" fmla="*/ 0 60000 65536"/>
                <a:gd name="T14" fmla="*/ 0 60000 65536"/>
                <a:gd name="T15" fmla="*/ 0 w 79"/>
                <a:gd name="T16" fmla="*/ 0 h 61"/>
                <a:gd name="T17" fmla="*/ 79 w 79"/>
                <a:gd name="T18" fmla="*/ 61 h 61"/>
              </a:gdLst>
              <a:ahLst/>
              <a:cxnLst>
                <a:cxn ang="T10">
                  <a:pos x="T0" y="T1"/>
                </a:cxn>
                <a:cxn ang="T11">
                  <a:pos x="T2" y="T3"/>
                </a:cxn>
                <a:cxn ang="T12">
                  <a:pos x="T4" y="T5"/>
                </a:cxn>
                <a:cxn ang="T13">
                  <a:pos x="T6" y="T7"/>
                </a:cxn>
                <a:cxn ang="T14">
                  <a:pos x="T8" y="T9"/>
                </a:cxn>
              </a:cxnLst>
              <a:rect l="T15" t="T16" r="T17" b="T18"/>
              <a:pathLst>
                <a:path w="79" h="61">
                  <a:moveTo>
                    <a:pt x="79" y="41"/>
                  </a:moveTo>
                  <a:lnTo>
                    <a:pt x="67" y="61"/>
                  </a:lnTo>
                  <a:lnTo>
                    <a:pt x="0" y="23"/>
                  </a:lnTo>
                  <a:lnTo>
                    <a:pt x="11" y="0"/>
                  </a:lnTo>
                  <a:lnTo>
                    <a:pt x="79" y="4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12" name="Freeform 39"/>
            <p:cNvSpPr>
              <a:spLocks/>
            </p:cNvSpPr>
            <p:nvPr/>
          </p:nvSpPr>
          <p:spPr bwMode="auto">
            <a:xfrm>
              <a:off x="1404" y="2086"/>
              <a:ext cx="82" cy="65"/>
            </a:xfrm>
            <a:custGeom>
              <a:avLst/>
              <a:gdLst>
                <a:gd name="T0" fmla="*/ 82 w 82"/>
                <a:gd name="T1" fmla="*/ 41 h 65"/>
                <a:gd name="T2" fmla="*/ 68 w 82"/>
                <a:gd name="T3" fmla="*/ 65 h 65"/>
                <a:gd name="T4" fmla="*/ 0 w 82"/>
                <a:gd name="T5" fmla="*/ 24 h 65"/>
                <a:gd name="T6" fmla="*/ 15 w 82"/>
                <a:gd name="T7" fmla="*/ 0 h 65"/>
                <a:gd name="T8" fmla="*/ 82 w 82"/>
                <a:gd name="T9" fmla="*/ 41 h 65"/>
                <a:gd name="T10" fmla="*/ 0 60000 65536"/>
                <a:gd name="T11" fmla="*/ 0 60000 65536"/>
                <a:gd name="T12" fmla="*/ 0 60000 65536"/>
                <a:gd name="T13" fmla="*/ 0 60000 65536"/>
                <a:gd name="T14" fmla="*/ 0 60000 65536"/>
                <a:gd name="T15" fmla="*/ 0 w 82"/>
                <a:gd name="T16" fmla="*/ 0 h 65"/>
                <a:gd name="T17" fmla="*/ 82 w 82"/>
                <a:gd name="T18" fmla="*/ 65 h 65"/>
              </a:gdLst>
              <a:ahLst/>
              <a:cxnLst>
                <a:cxn ang="T10">
                  <a:pos x="T0" y="T1"/>
                </a:cxn>
                <a:cxn ang="T11">
                  <a:pos x="T2" y="T3"/>
                </a:cxn>
                <a:cxn ang="T12">
                  <a:pos x="T4" y="T5"/>
                </a:cxn>
                <a:cxn ang="T13">
                  <a:pos x="T6" y="T7"/>
                </a:cxn>
                <a:cxn ang="T14">
                  <a:pos x="T8" y="T9"/>
                </a:cxn>
              </a:cxnLst>
              <a:rect l="T15" t="T16" r="T17" b="T18"/>
              <a:pathLst>
                <a:path w="82" h="65">
                  <a:moveTo>
                    <a:pt x="82" y="41"/>
                  </a:moveTo>
                  <a:lnTo>
                    <a:pt x="68" y="65"/>
                  </a:lnTo>
                  <a:lnTo>
                    <a:pt x="0" y="24"/>
                  </a:lnTo>
                  <a:lnTo>
                    <a:pt x="15" y="0"/>
                  </a:lnTo>
                  <a:lnTo>
                    <a:pt x="82"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13" name="Freeform 40"/>
            <p:cNvSpPr>
              <a:spLocks/>
            </p:cNvSpPr>
            <p:nvPr/>
          </p:nvSpPr>
          <p:spPr bwMode="auto">
            <a:xfrm>
              <a:off x="835" y="1489"/>
              <a:ext cx="59" cy="82"/>
            </a:xfrm>
            <a:custGeom>
              <a:avLst/>
              <a:gdLst>
                <a:gd name="T0" fmla="*/ 59 w 59"/>
                <a:gd name="T1" fmla="*/ 67 h 82"/>
                <a:gd name="T2" fmla="*/ 38 w 59"/>
                <a:gd name="T3" fmla="*/ 82 h 82"/>
                <a:gd name="T4" fmla="*/ 0 w 59"/>
                <a:gd name="T5" fmla="*/ 14 h 82"/>
                <a:gd name="T6" fmla="*/ 20 w 59"/>
                <a:gd name="T7" fmla="*/ 0 h 82"/>
                <a:gd name="T8" fmla="*/ 59 w 59"/>
                <a:gd name="T9" fmla="*/ 67 h 82"/>
                <a:gd name="T10" fmla="*/ 0 60000 65536"/>
                <a:gd name="T11" fmla="*/ 0 60000 65536"/>
                <a:gd name="T12" fmla="*/ 0 60000 65536"/>
                <a:gd name="T13" fmla="*/ 0 60000 65536"/>
                <a:gd name="T14" fmla="*/ 0 60000 65536"/>
                <a:gd name="T15" fmla="*/ 0 w 59"/>
                <a:gd name="T16" fmla="*/ 0 h 82"/>
                <a:gd name="T17" fmla="*/ 59 w 59"/>
                <a:gd name="T18" fmla="*/ 82 h 82"/>
              </a:gdLst>
              <a:ahLst/>
              <a:cxnLst>
                <a:cxn ang="T10">
                  <a:pos x="T0" y="T1"/>
                </a:cxn>
                <a:cxn ang="T11">
                  <a:pos x="T2" y="T3"/>
                </a:cxn>
                <a:cxn ang="T12">
                  <a:pos x="T4" y="T5"/>
                </a:cxn>
                <a:cxn ang="T13">
                  <a:pos x="T6" y="T7"/>
                </a:cxn>
                <a:cxn ang="T14">
                  <a:pos x="T8" y="T9"/>
                </a:cxn>
              </a:cxnLst>
              <a:rect l="T15" t="T16" r="T17" b="T18"/>
              <a:pathLst>
                <a:path w="59" h="82">
                  <a:moveTo>
                    <a:pt x="59" y="67"/>
                  </a:moveTo>
                  <a:lnTo>
                    <a:pt x="38" y="82"/>
                  </a:lnTo>
                  <a:lnTo>
                    <a:pt x="0" y="14"/>
                  </a:lnTo>
                  <a:lnTo>
                    <a:pt x="20" y="0"/>
                  </a:lnTo>
                  <a:lnTo>
                    <a:pt x="59"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14" name="Freeform 41"/>
            <p:cNvSpPr>
              <a:spLocks/>
            </p:cNvSpPr>
            <p:nvPr/>
          </p:nvSpPr>
          <p:spPr bwMode="auto">
            <a:xfrm>
              <a:off x="665" y="2081"/>
              <a:ext cx="82" cy="58"/>
            </a:xfrm>
            <a:custGeom>
              <a:avLst/>
              <a:gdLst>
                <a:gd name="T0" fmla="*/ 67 w 82"/>
                <a:gd name="T1" fmla="*/ 0 h 58"/>
                <a:gd name="T2" fmla="*/ 82 w 82"/>
                <a:gd name="T3" fmla="*/ 20 h 58"/>
                <a:gd name="T4" fmla="*/ 11 w 82"/>
                <a:gd name="T5" fmla="*/ 58 h 58"/>
                <a:gd name="T6" fmla="*/ 0 w 82"/>
                <a:gd name="T7" fmla="*/ 38 h 58"/>
                <a:gd name="T8" fmla="*/ 67 w 82"/>
                <a:gd name="T9" fmla="*/ 0 h 58"/>
                <a:gd name="T10" fmla="*/ 0 60000 65536"/>
                <a:gd name="T11" fmla="*/ 0 60000 65536"/>
                <a:gd name="T12" fmla="*/ 0 60000 65536"/>
                <a:gd name="T13" fmla="*/ 0 60000 65536"/>
                <a:gd name="T14" fmla="*/ 0 60000 65536"/>
                <a:gd name="T15" fmla="*/ 0 w 82"/>
                <a:gd name="T16" fmla="*/ 0 h 58"/>
                <a:gd name="T17" fmla="*/ 82 w 82"/>
                <a:gd name="T18" fmla="*/ 58 h 58"/>
              </a:gdLst>
              <a:ahLst/>
              <a:cxnLst>
                <a:cxn ang="T10">
                  <a:pos x="T0" y="T1"/>
                </a:cxn>
                <a:cxn ang="T11">
                  <a:pos x="T2" y="T3"/>
                </a:cxn>
                <a:cxn ang="T12">
                  <a:pos x="T4" y="T5"/>
                </a:cxn>
                <a:cxn ang="T13">
                  <a:pos x="T6" y="T7"/>
                </a:cxn>
                <a:cxn ang="T14">
                  <a:pos x="T8" y="T9"/>
                </a:cxn>
              </a:cxnLst>
              <a:rect l="T15" t="T16" r="T17" b="T18"/>
              <a:pathLst>
                <a:path w="82" h="58">
                  <a:moveTo>
                    <a:pt x="67" y="0"/>
                  </a:moveTo>
                  <a:lnTo>
                    <a:pt x="82" y="20"/>
                  </a:lnTo>
                  <a:lnTo>
                    <a:pt x="11" y="58"/>
                  </a:lnTo>
                  <a:lnTo>
                    <a:pt x="0" y="38"/>
                  </a:lnTo>
                  <a:lnTo>
                    <a:pt x="67"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15" name="Freeform 42"/>
            <p:cNvSpPr>
              <a:spLocks/>
            </p:cNvSpPr>
            <p:nvPr/>
          </p:nvSpPr>
          <p:spPr bwMode="auto">
            <a:xfrm>
              <a:off x="1410" y="1659"/>
              <a:ext cx="82" cy="61"/>
            </a:xfrm>
            <a:custGeom>
              <a:avLst/>
              <a:gdLst>
                <a:gd name="T0" fmla="*/ 68 w 82"/>
                <a:gd name="T1" fmla="*/ 0 h 61"/>
                <a:gd name="T2" fmla="*/ 82 w 82"/>
                <a:gd name="T3" fmla="*/ 23 h 61"/>
                <a:gd name="T4" fmla="*/ 15 w 82"/>
                <a:gd name="T5" fmla="*/ 61 h 61"/>
                <a:gd name="T6" fmla="*/ 0 w 82"/>
                <a:gd name="T7" fmla="*/ 38 h 61"/>
                <a:gd name="T8" fmla="*/ 68 w 82"/>
                <a:gd name="T9" fmla="*/ 0 h 61"/>
                <a:gd name="T10" fmla="*/ 0 60000 65536"/>
                <a:gd name="T11" fmla="*/ 0 60000 65536"/>
                <a:gd name="T12" fmla="*/ 0 60000 65536"/>
                <a:gd name="T13" fmla="*/ 0 60000 65536"/>
                <a:gd name="T14" fmla="*/ 0 60000 65536"/>
                <a:gd name="T15" fmla="*/ 0 w 82"/>
                <a:gd name="T16" fmla="*/ 0 h 61"/>
                <a:gd name="T17" fmla="*/ 82 w 82"/>
                <a:gd name="T18" fmla="*/ 61 h 61"/>
              </a:gdLst>
              <a:ahLst/>
              <a:cxnLst>
                <a:cxn ang="T10">
                  <a:pos x="T0" y="T1"/>
                </a:cxn>
                <a:cxn ang="T11">
                  <a:pos x="T2" y="T3"/>
                </a:cxn>
                <a:cxn ang="T12">
                  <a:pos x="T4" y="T5"/>
                </a:cxn>
                <a:cxn ang="T13">
                  <a:pos x="T6" y="T7"/>
                </a:cxn>
                <a:cxn ang="T14">
                  <a:pos x="T8" y="T9"/>
                </a:cxn>
              </a:cxnLst>
              <a:rect l="T15" t="T16" r="T17" b="T18"/>
              <a:pathLst>
                <a:path w="82" h="61">
                  <a:moveTo>
                    <a:pt x="68" y="0"/>
                  </a:moveTo>
                  <a:lnTo>
                    <a:pt x="82" y="23"/>
                  </a:lnTo>
                  <a:lnTo>
                    <a:pt x="15" y="61"/>
                  </a:lnTo>
                  <a:lnTo>
                    <a:pt x="0" y="38"/>
                  </a:lnTo>
                  <a:lnTo>
                    <a:pt x="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16" name="Freeform 43"/>
            <p:cNvSpPr>
              <a:spLocks/>
            </p:cNvSpPr>
            <p:nvPr/>
          </p:nvSpPr>
          <p:spPr bwMode="auto">
            <a:xfrm>
              <a:off x="1275" y="1497"/>
              <a:ext cx="65" cy="82"/>
            </a:xfrm>
            <a:custGeom>
              <a:avLst/>
              <a:gdLst>
                <a:gd name="T0" fmla="*/ 41 w 65"/>
                <a:gd name="T1" fmla="*/ 0 h 82"/>
                <a:gd name="T2" fmla="*/ 65 w 65"/>
                <a:gd name="T3" fmla="*/ 15 h 82"/>
                <a:gd name="T4" fmla="*/ 24 w 65"/>
                <a:gd name="T5" fmla="*/ 82 h 82"/>
                <a:gd name="T6" fmla="*/ 0 w 65"/>
                <a:gd name="T7" fmla="*/ 68 h 82"/>
                <a:gd name="T8" fmla="*/ 41 w 65"/>
                <a:gd name="T9" fmla="*/ 0 h 82"/>
                <a:gd name="T10" fmla="*/ 0 60000 65536"/>
                <a:gd name="T11" fmla="*/ 0 60000 65536"/>
                <a:gd name="T12" fmla="*/ 0 60000 65536"/>
                <a:gd name="T13" fmla="*/ 0 60000 65536"/>
                <a:gd name="T14" fmla="*/ 0 60000 65536"/>
                <a:gd name="T15" fmla="*/ 0 w 65"/>
                <a:gd name="T16" fmla="*/ 0 h 82"/>
                <a:gd name="T17" fmla="*/ 65 w 65"/>
                <a:gd name="T18" fmla="*/ 82 h 82"/>
              </a:gdLst>
              <a:ahLst/>
              <a:cxnLst>
                <a:cxn ang="T10">
                  <a:pos x="T0" y="T1"/>
                </a:cxn>
                <a:cxn ang="T11">
                  <a:pos x="T2" y="T3"/>
                </a:cxn>
                <a:cxn ang="T12">
                  <a:pos x="T4" y="T5"/>
                </a:cxn>
                <a:cxn ang="T13">
                  <a:pos x="T6" y="T7"/>
                </a:cxn>
                <a:cxn ang="T14">
                  <a:pos x="T8" y="T9"/>
                </a:cxn>
              </a:cxnLst>
              <a:rect l="T15" t="T16" r="T17" b="T18"/>
              <a:pathLst>
                <a:path w="65" h="82">
                  <a:moveTo>
                    <a:pt x="41" y="0"/>
                  </a:moveTo>
                  <a:lnTo>
                    <a:pt x="65" y="15"/>
                  </a:lnTo>
                  <a:lnTo>
                    <a:pt x="24" y="82"/>
                  </a:lnTo>
                  <a:lnTo>
                    <a:pt x="0" y="68"/>
                  </a:lnTo>
                  <a:lnTo>
                    <a:pt x="4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grpSp>
      <p:grpSp>
        <p:nvGrpSpPr>
          <p:cNvPr id="17" name="Group 46"/>
          <p:cNvGrpSpPr>
            <a:grpSpLocks noChangeAspect="1"/>
          </p:cNvGrpSpPr>
          <p:nvPr/>
        </p:nvGrpSpPr>
        <p:grpSpPr bwMode="auto">
          <a:xfrm>
            <a:off x="4716502" y="1563817"/>
            <a:ext cx="2643188" cy="2462213"/>
            <a:chOff x="1980" y="864"/>
            <a:chExt cx="1665" cy="1551"/>
          </a:xfrm>
          <a:solidFill>
            <a:schemeClr val="accent2"/>
          </a:solidFill>
        </p:grpSpPr>
        <p:sp>
          <p:nvSpPr>
            <p:cNvPr id="18" name="Freeform 47"/>
            <p:cNvSpPr>
              <a:spLocks/>
            </p:cNvSpPr>
            <p:nvPr/>
          </p:nvSpPr>
          <p:spPr bwMode="auto">
            <a:xfrm>
              <a:off x="1980" y="1576"/>
              <a:ext cx="676" cy="839"/>
            </a:xfrm>
            <a:custGeom>
              <a:avLst/>
              <a:gdLst>
                <a:gd name="T0" fmla="*/ 10 w 676"/>
                <a:gd name="T1" fmla="*/ 0 h 839"/>
                <a:gd name="T2" fmla="*/ 3 w 676"/>
                <a:gd name="T3" fmla="*/ 75 h 839"/>
                <a:gd name="T4" fmla="*/ 0 w 676"/>
                <a:gd name="T5" fmla="*/ 107 h 839"/>
                <a:gd name="T6" fmla="*/ 3 w 676"/>
                <a:gd name="T7" fmla="*/ 153 h 839"/>
                <a:gd name="T8" fmla="*/ 7 w 676"/>
                <a:gd name="T9" fmla="*/ 199 h 839"/>
                <a:gd name="T10" fmla="*/ 13 w 676"/>
                <a:gd name="T11" fmla="*/ 245 h 839"/>
                <a:gd name="T12" fmla="*/ 20 w 676"/>
                <a:gd name="T13" fmla="*/ 284 h 839"/>
                <a:gd name="T14" fmla="*/ 29 w 676"/>
                <a:gd name="T15" fmla="*/ 326 h 839"/>
                <a:gd name="T16" fmla="*/ 42 w 676"/>
                <a:gd name="T17" fmla="*/ 365 h 839"/>
                <a:gd name="T18" fmla="*/ 55 w 676"/>
                <a:gd name="T19" fmla="*/ 401 h 839"/>
                <a:gd name="T20" fmla="*/ 72 w 676"/>
                <a:gd name="T21" fmla="*/ 437 h 839"/>
                <a:gd name="T22" fmla="*/ 104 w 676"/>
                <a:gd name="T23" fmla="*/ 502 h 839"/>
                <a:gd name="T24" fmla="*/ 144 w 676"/>
                <a:gd name="T25" fmla="*/ 565 h 839"/>
                <a:gd name="T26" fmla="*/ 183 w 676"/>
                <a:gd name="T27" fmla="*/ 617 h 839"/>
                <a:gd name="T28" fmla="*/ 222 w 676"/>
                <a:gd name="T29" fmla="*/ 666 h 839"/>
                <a:gd name="T30" fmla="*/ 264 w 676"/>
                <a:gd name="T31" fmla="*/ 708 h 839"/>
                <a:gd name="T32" fmla="*/ 304 w 676"/>
                <a:gd name="T33" fmla="*/ 744 h 839"/>
                <a:gd name="T34" fmla="*/ 343 w 676"/>
                <a:gd name="T35" fmla="*/ 773 h 839"/>
                <a:gd name="T36" fmla="*/ 375 w 676"/>
                <a:gd name="T37" fmla="*/ 796 h 839"/>
                <a:gd name="T38" fmla="*/ 424 w 676"/>
                <a:gd name="T39" fmla="*/ 829 h 839"/>
                <a:gd name="T40" fmla="*/ 444 w 676"/>
                <a:gd name="T41" fmla="*/ 839 h 839"/>
                <a:gd name="T42" fmla="*/ 676 w 676"/>
                <a:gd name="T43" fmla="*/ 499 h 839"/>
                <a:gd name="T44" fmla="*/ 640 w 676"/>
                <a:gd name="T45" fmla="*/ 483 h 839"/>
                <a:gd name="T46" fmla="*/ 607 w 676"/>
                <a:gd name="T47" fmla="*/ 467 h 839"/>
                <a:gd name="T48" fmla="*/ 578 w 676"/>
                <a:gd name="T49" fmla="*/ 447 h 839"/>
                <a:gd name="T50" fmla="*/ 552 w 676"/>
                <a:gd name="T51" fmla="*/ 424 h 839"/>
                <a:gd name="T52" fmla="*/ 529 w 676"/>
                <a:gd name="T53" fmla="*/ 405 h 839"/>
                <a:gd name="T54" fmla="*/ 506 w 676"/>
                <a:gd name="T55" fmla="*/ 382 h 839"/>
                <a:gd name="T56" fmla="*/ 473 w 676"/>
                <a:gd name="T57" fmla="*/ 336 h 839"/>
                <a:gd name="T58" fmla="*/ 447 w 676"/>
                <a:gd name="T59" fmla="*/ 294 h 839"/>
                <a:gd name="T60" fmla="*/ 431 w 676"/>
                <a:gd name="T61" fmla="*/ 258 h 839"/>
                <a:gd name="T62" fmla="*/ 421 w 676"/>
                <a:gd name="T63" fmla="*/ 225 h 839"/>
                <a:gd name="T64" fmla="*/ 415 w 676"/>
                <a:gd name="T65" fmla="*/ 183 h 839"/>
                <a:gd name="T66" fmla="*/ 408 w 676"/>
                <a:gd name="T67" fmla="*/ 143 h 839"/>
                <a:gd name="T68" fmla="*/ 408 w 676"/>
                <a:gd name="T69" fmla="*/ 107 h 839"/>
                <a:gd name="T70" fmla="*/ 408 w 676"/>
                <a:gd name="T71" fmla="*/ 72 h 839"/>
                <a:gd name="T72" fmla="*/ 10 w 676"/>
                <a:gd name="T73" fmla="*/ 0 h 83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76"/>
                <a:gd name="T112" fmla="*/ 0 h 839"/>
                <a:gd name="T113" fmla="*/ 676 w 676"/>
                <a:gd name="T114" fmla="*/ 839 h 83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76" h="839">
                  <a:moveTo>
                    <a:pt x="10" y="0"/>
                  </a:moveTo>
                  <a:lnTo>
                    <a:pt x="3" y="75"/>
                  </a:lnTo>
                  <a:lnTo>
                    <a:pt x="0" y="107"/>
                  </a:lnTo>
                  <a:lnTo>
                    <a:pt x="3" y="153"/>
                  </a:lnTo>
                  <a:lnTo>
                    <a:pt x="7" y="199"/>
                  </a:lnTo>
                  <a:lnTo>
                    <a:pt x="13" y="245"/>
                  </a:lnTo>
                  <a:lnTo>
                    <a:pt x="20" y="284"/>
                  </a:lnTo>
                  <a:lnTo>
                    <a:pt x="29" y="326"/>
                  </a:lnTo>
                  <a:lnTo>
                    <a:pt x="42" y="365"/>
                  </a:lnTo>
                  <a:lnTo>
                    <a:pt x="55" y="401"/>
                  </a:lnTo>
                  <a:lnTo>
                    <a:pt x="72" y="437"/>
                  </a:lnTo>
                  <a:lnTo>
                    <a:pt x="104" y="502"/>
                  </a:lnTo>
                  <a:lnTo>
                    <a:pt x="144" y="565"/>
                  </a:lnTo>
                  <a:lnTo>
                    <a:pt x="183" y="617"/>
                  </a:lnTo>
                  <a:lnTo>
                    <a:pt x="222" y="666"/>
                  </a:lnTo>
                  <a:lnTo>
                    <a:pt x="264" y="708"/>
                  </a:lnTo>
                  <a:lnTo>
                    <a:pt x="304" y="744"/>
                  </a:lnTo>
                  <a:lnTo>
                    <a:pt x="343" y="773"/>
                  </a:lnTo>
                  <a:lnTo>
                    <a:pt x="375" y="796"/>
                  </a:lnTo>
                  <a:lnTo>
                    <a:pt x="424" y="829"/>
                  </a:lnTo>
                  <a:lnTo>
                    <a:pt x="444" y="839"/>
                  </a:lnTo>
                  <a:lnTo>
                    <a:pt x="676" y="499"/>
                  </a:lnTo>
                  <a:lnTo>
                    <a:pt x="640" y="483"/>
                  </a:lnTo>
                  <a:lnTo>
                    <a:pt x="607" y="467"/>
                  </a:lnTo>
                  <a:lnTo>
                    <a:pt x="578" y="447"/>
                  </a:lnTo>
                  <a:lnTo>
                    <a:pt x="552" y="424"/>
                  </a:lnTo>
                  <a:lnTo>
                    <a:pt x="529" y="405"/>
                  </a:lnTo>
                  <a:lnTo>
                    <a:pt x="506" y="382"/>
                  </a:lnTo>
                  <a:lnTo>
                    <a:pt x="473" y="336"/>
                  </a:lnTo>
                  <a:lnTo>
                    <a:pt x="447" y="294"/>
                  </a:lnTo>
                  <a:lnTo>
                    <a:pt x="431" y="258"/>
                  </a:lnTo>
                  <a:lnTo>
                    <a:pt x="421" y="225"/>
                  </a:lnTo>
                  <a:lnTo>
                    <a:pt x="415" y="183"/>
                  </a:lnTo>
                  <a:lnTo>
                    <a:pt x="408" y="143"/>
                  </a:lnTo>
                  <a:lnTo>
                    <a:pt x="408" y="107"/>
                  </a:lnTo>
                  <a:lnTo>
                    <a:pt x="408" y="72"/>
                  </a:lnTo>
                  <a:lnTo>
                    <a:pt x="1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19" name="Freeform 48"/>
            <p:cNvSpPr>
              <a:spLocks/>
            </p:cNvSpPr>
            <p:nvPr/>
          </p:nvSpPr>
          <p:spPr bwMode="auto">
            <a:xfrm>
              <a:off x="2479" y="1305"/>
              <a:ext cx="722" cy="725"/>
            </a:xfrm>
            <a:custGeom>
              <a:avLst/>
              <a:gdLst>
                <a:gd name="T0" fmla="*/ 722 w 722"/>
                <a:gd name="T1" fmla="*/ 398 h 725"/>
                <a:gd name="T2" fmla="*/ 705 w 722"/>
                <a:gd name="T3" fmla="*/ 470 h 725"/>
                <a:gd name="T4" fmla="*/ 679 w 722"/>
                <a:gd name="T5" fmla="*/ 535 h 725"/>
                <a:gd name="T6" fmla="*/ 640 w 722"/>
                <a:gd name="T7" fmla="*/ 591 h 725"/>
                <a:gd name="T8" fmla="*/ 591 w 722"/>
                <a:gd name="T9" fmla="*/ 640 h 725"/>
                <a:gd name="T10" fmla="*/ 532 w 722"/>
                <a:gd name="T11" fmla="*/ 679 h 725"/>
                <a:gd name="T12" fmla="*/ 470 w 722"/>
                <a:gd name="T13" fmla="*/ 708 h 725"/>
                <a:gd name="T14" fmla="*/ 399 w 722"/>
                <a:gd name="T15" fmla="*/ 721 h 725"/>
                <a:gd name="T16" fmla="*/ 324 w 722"/>
                <a:gd name="T17" fmla="*/ 721 h 725"/>
                <a:gd name="T18" fmla="*/ 255 w 722"/>
                <a:gd name="T19" fmla="*/ 708 h 725"/>
                <a:gd name="T20" fmla="*/ 190 w 722"/>
                <a:gd name="T21" fmla="*/ 679 h 725"/>
                <a:gd name="T22" fmla="*/ 131 w 722"/>
                <a:gd name="T23" fmla="*/ 640 h 725"/>
                <a:gd name="T24" fmla="*/ 82 w 722"/>
                <a:gd name="T25" fmla="*/ 591 h 725"/>
                <a:gd name="T26" fmla="*/ 43 w 722"/>
                <a:gd name="T27" fmla="*/ 535 h 725"/>
                <a:gd name="T28" fmla="*/ 17 w 722"/>
                <a:gd name="T29" fmla="*/ 470 h 725"/>
                <a:gd name="T30" fmla="*/ 4 w 722"/>
                <a:gd name="T31" fmla="*/ 398 h 725"/>
                <a:gd name="T32" fmla="*/ 4 w 722"/>
                <a:gd name="T33" fmla="*/ 326 h 725"/>
                <a:gd name="T34" fmla="*/ 17 w 722"/>
                <a:gd name="T35" fmla="*/ 254 h 725"/>
                <a:gd name="T36" fmla="*/ 43 w 722"/>
                <a:gd name="T37" fmla="*/ 189 h 725"/>
                <a:gd name="T38" fmla="*/ 82 w 722"/>
                <a:gd name="T39" fmla="*/ 134 h 725"/>
                <a:gd name="T40" fmla="*/ 131 w 722"/>
                <a:gd name="T41" fmla="*/ 85 h 725"/>
                <a:gd name="T42" fmla="*/ 190 w 722"/>
                <a:gd name="T43" fmla="*/ 45 h 725"/>
                <a:gd name="T44" fmla="*/ 255 w 722"/>
                <a:gd name="T45" fmla="*/ 16 h 725"/>
                <a:gd name="T46" fmla="*/ 324 w 722"/>
                <a:gd name="T47" fmla="*/ 3 h 725"/>
                <a:gd name="T48" fmla="*/ 399 w 722"/>
                <a:gd name="T49" fmla="*/ 3 h 725"/>
                <a:gd name="T50" fmla="*/ 470 w 722"/>
                <a:gd name="T51" fmla="*/ 16 h 725"/>
                <a:gd name="T52" fmla="*/ 532 w 722"/>
                <a:gd name="T53" fmla="*/ 45 h 725"/>
                <a:gd name="T54" fmla="*/ 591 w 722"/>
                <a:gd name="T55" fmla="*/ 85 h 725"/>
                <a:gd name="T56" fmla="*/ 640 w 722"/>
                <a:gd name="T57" fmla="*/ 134 h 725"/>
                <a:gd name="T58" fmla="*/ 679 w 722"/>
                <a:gd name="T59" fmla="*/ 189 h 725"/>
                <a:gd name="T60" fmla="*/ 705 w 722"/>
                <a:gd name="T61" fmla="*/ 254 h 725"/>
                <a:gd name="T62" fmla="*/ 722 w 722"/>
                <a:gd name="T63" fmla="*/ 326 h 7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22"/>
                <a:gd name="T97" fmla="*/ 0 h 725"/>
                <a:gd name="T98" fmla="*/ 722 w 722"/>
                <a:gd name="T99" fmla="*/ 725 h 7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22" h="725">
                  <a:moveTo>
                    <a:pt x="722" y="362"/>
                  </a:moveTo>
                  <a:lnTo>
                    <a:pt x="722" y="398"/>
                  </a:lnTo>
                  <a:lnTo>
                    <a:pt x="715" y="434"/>
                  </a:lnTo>
                  <a:lnTo>
                    <a:pt x="705" y="470"/>
                  </a:lnTo>
                  <a:lnTo>
                    <a:pt x="696" y="503"/>
                  </a:lnTo>
                  <a:lnTo>
                    <a:pt x="679" y="535"/>
                  </a:lnTo>
                  <a:lnTo>
                    <a:pt x="660" y="565"/>
                  </a:lnTo>
                  <a:lnTo>
                    <a:pt x="640" y="591"/>
                  </a:lnTo>
                  <a:lnTo>
                    <a:pt x="617" y="617"/>
                  </a:lnTo>
                  <a:lnTo>
                    <a:pt x="591" y="640"/>
                  </a:lnTo>
                  <a:lnTo>
                    <a:pt x="565" y="662"/>
                  </a:lnTo>
                  <a:lnTo>
                    <a:pt x="532" y="679"/>
                  </a:lnTo>
                  <a:lnTo>
                    <a:pt x="503" y="695"/>
                  </a:lnTo>
                  <a:lnTo>
                    <a:pt x="470" y="708"/>
                  </a:lnTo>
                  <a:lnTo>
                    <a:pt x="435" y="715"/>
                  </a:lnTo>
                  <a:lnTo>
                    <a:pt x="399" y="721"/>
                  </a:lnTo>
                  <a:lnTo>
                    <a:pt x="363" y="725"/>
                  </a:lnTo>
                  <a:lnTo>
                    <a:pt x="324" y="721"/>
                  </a:lnTo>
                  <a:lnTo>
                    <a:pt x="288" y="715"/>
                  </a:lnTo>
                  <a:lnTo>
                    <a:pt x="255" y="708"/>
                  </a:lnTo>
                  <a:lnTo>
                    <a:pt x="222" y="695"/>
                  </a:lnTo>
                  <a:lnTo>
                    <a:pt x="190" y="679"/>
                  </a:lnTo>
                  <a:lnTo>
                    <a:pt x="160" y="662"/>
                  </a:lnTo>
                  <a:lnTo>
                    <a:pt x="131" y="640"/>
                  </a:lnTo>
                  <a:lnTo>
                    <a:pt x="105" y="617"/>
                  </a:lnTo>
                  <a:lnTo>
                    <a:pt x="82" y="591"/>
                  </a:lnTo>
                  <a:lnTo>
                    <a:pt x="62" y="565"/>
                  </a:lnTo>
                  <a:lnTo>
                    <a:pt x="43" y="535"/>
                  </a:lnTo>
                  <a:lnTo>
                    <a:pt x="30" y="503"/>
                  </a:lnTo>
                  <a:lnTo>
                    <a:pt x="17" y="470"/>
                  </a:lnTo>
                  <a:lnTo>
                    <a:pt x="7" y="434"/>
                  </a:lnTo>
                  <a:lnTo>
                    <a:pt x="4" y="398"/>
                  </a:lnTo>
                  <a:lnTo>
                    <a:pt x="0" y="362"/>
                  </a:lnTo>
                  <a:lnTo>
                    <a:pt x="4" y="326"/>
                  </a:lnTo>
                  <a:lnTo>
                    <a:pt x="7" y="290"/>
                  </a:lnTo>
                  <a:lnTo>
                    <a:pt x="17" y="254"/>
                  </a:lnTo>
                  <a:lnTo>
                    <a:pt x="30" y="222"/>
                  </a:lnTo>
                  <a:lnTo>
                    <a:pt x="43" y="189"/>
                  </a:lnTo>
                  <a:lnTo>
                    <a:pt x="62" y="160"/>
                  </a:lnTo>
                  <a:lnTo>
                    <a:pt x="82" y="134"/>
                  </a:lnTo>
                  <a:lnTo>
                    <a:pt x="105" y="107"/>
                  </a:lnTo>
                  <a:lnTo>
                    <a:pt x="131" y="85"/>
                  </a:lnTo>
                  <a:lnTo>
                    <a:pt x="160" y="62"/>
                  </a:lnTo>
                  <a:lnTo>
                    <a:pt x="190" y="45"/>
                  </a:lnTo>
                  <a:lnTo>
                    <a:pt x="222" y="29"/>
                  </a:lnTo>
                  <a:lnTo>
                    <a:pt x="255" y="16"/>
                  </a:lnTo>
                  <a:lnTo>
                    <a:pt x="288" y="10"/>
                  </a:lnTo>
                  <a:lnTo>
                    <a:pt x="324" y="3"/>
                  </a:lnTo>
                  <a:lnTo>
                    <a:pt x="363" y="0"/>
                  </a:lnTo>
                  <a:lnTo>
                    <a:pt x="399" y="3"/>
                  </a:lnTo>
                  <a:lnTo>
                    <a:pt x="435" y="10"/>
                  </a:lnTo>
                  <a:lnTo>
                    <a:pt x="470" y="16"/>
                  </a:lnTo>
                  <a:lnTo>
                    <a:pt x="503" y="29"/>
                  </a:lnTo>
                  <a:lnTo>
                    <a:pt x="532" y="45"/>
                  </a:lnTo>
                  <a:lnTo>
                    <a:pt x="565" y="62"/>
                  </a:lnTo>
                  <a:lnTo>
                    <a:pt x="591" y="85"/>
                  </a:lnTo>
                  <a:lnTo>
                    <a:pt x="617" y="107"/>
                  </a:lnTo>
                  <a:lnTo>
                    <a:pt x="640" y="134"/>
                  </a:lnTo>
                  <a:lnTo>
                    <a:pt x="660" y="160"/>
                  </a:lnTo>
                  <a:lnTo>
                    <a:pt x="679" y="189"/>
                  </a:lnTo>
                  <a:lnTo>
                    <a:pt x="696" y="222"/>
                  </a:lnTo>
                  <a:lnTo>
                    <a:pt x="705" y="254"/>
                  </a:lnTo>
                  <a:lnTo>
                    <a:pt x="715" y="290"/>
                  </a:lnTo>
                  <a:lnTo>
                    <a:pt x="722" y="326"/>
                  </a:lnTo>
                  <a:lnTo>
                    <a:pt x="722" y="3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20" name="Rectangle 49"/>
            <p:cNvSpPr>
              <a:spLocks noChangeArrowheads="1"/>
            </p:cNvSpPr>
            <p:nvPr/>
          </p:nvSpPr>
          <p:spPr bwMode="auto">
            <a:xfrm>
              <a:off x="2832" y="864"/>
              <a:ext cx="42" cy="1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21" name="Rectangle 50"/>
            <p:cNvSpPr>
              <a:spLocks noChangeArrowheads="1"/>
            </p:cNvSpPr>
            <p:nvPr/>
          </p:nvSpPr>
          <p:spPr bwMode="auto">
            <a:xfrm>
              <a:off x="2065" y="1634"/>
              <a:ext cx="130" cy="4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22" name="Rectangle 51"/>
            <p:cNvSpPr>
              <a:spLocks noChangeArrowheads="1"/>
            </p:cNvSpPr>
            <p:nvPr/>
          </p:nvSpPr>
          <p:spPr bwMode="auto">
            <a:xfrm>
              <a:off x="3511" y="1634"/>
              <a:ext cx="134" cy="4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23" name="Freeform 52"/>
            <p:cNvSpPr>
              <a:spLocks/>
            </p:cNvSpPr>
            <p:nvPr/>
          </p:nvSpPr>
          <p:spPr bwMode="auto">
            <a:xfrm>
              <a:off x="2163" y="1233"/>
              <a:ext cx="137" cy="104"/>
            </a:xfrm>
            <a:custGeom>
              <a:avLst/>
              <a:gdLst>
                <a:gd name="T0" fmla="*/ 137 w 137"/>
                <a:gd name="T1" fmla="*/ 65 h 104"/>
                <a:gd name="T2" fmla="*/ 114 w 137"/>
                <a:gd name="T3" fmla="*/ 104 h 104"/>
                <a:gd name="T4" fmla="*/ 0 w 137"/>
                <a:gd name="T5" fmla="*/ 36 h 104"/>
                <a:gd name="T6" fmla="*/ 23 w 137"/>
                <a:gd name="T7" fmla="*/ 0 h 104"/>
                <a:gd name="T8" fmla="*/ 137 w 137"/>
                <a:gd name="T9" fmla="*/ 65 h 104"/>
                <a:gd name="T10" fmla="*/ 0 60000 65536"/>
                <a:gd name="T11" fmla="*/ 0 60000 65536"/>
                <a:gd name="T12" fmla="*/ 0 60000 65536"/>
                <a:gd name="T13" fmla="*/ 0 60000 65536"/>
                <a:gd name="T14" fmla="*/ 0 60000 65536"/>
                <a:gd name="T15" fmla="*/ 0 w 137"/>
                <a:gd name="T16" fmla="*/ 0 h 104"/>
                <a:gd name="T17" fmla="*/ 137 w 137"/>
                <a:gd name="T18" fmla="*/ 104 h 104"/>
              </a:gdLst>
              <a:ahLst/>
              <a:cxnLst>
                <a:cxn ang="T10">
                  <a:pos x="T0" y="T1"/>
                </a:cxn>
                <a:cxn ang="T11">
                  <a:pos x="T2" y="T3"/>
                </a:cxn>
                <a:cxn ang="T12">
                  <a:pos x="T4" y="T5"/>
                </a:cxn>
                <a:cxn ang="T13">
                  <a:pos x="T6" y="T7"/>
                </a:cxn>
                <a:cxn ang="T14">
                  <a:pos x="T8" y="T9"/>
                </a:cxn>
              </a:cxnLst>
              <a:rect l="T15" t="T16" r="T17" b="T18"/>
              <a:pathLst>
                <a:path w="137" h="104">
                  <a:moveTo>
                    <a:pt x="137" y="65"/>
                  </a:moveTo>
                  <a:lnTo>
                    <a:pt x="114" y="104"/>
                  </a:lnTo>
                  <a:lnTo>
                    <a:pt x="0" y="36"/>
                  </a:lnTo>
                  <a:lnTo>
                    <a:pt x="23" y="0"/>
                  </a:lnTo>
                  <a:lnTo>
                    <a:pt x="137"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24" name="Freeform 53"/>
            <p:cNvSpPr>
              <a:spLocks/>
            </p:cNvSpPr>
            <p:nvPr/>
          </p:nvSpPr>
          <p:spPr bwMode="auto">
            <a:xfrm>
              <a:off x="3410" y="1974"/>
              <a:ext cx="134" cy="104"/>
            </a:xfrm>
            <a:custGeom>
              <a:avLst/>
              <a:gdLst>
                <a:gd name="T0" fmla="*/ 134 w 134"/>
                <a:gd name="T1" fmla="*/ 69 h 104"/>
                <a:gd name="T2" fmla="*/ 111 w 134"/>
                <a:gd name="T3" fmla="*/ 104 h 104"/>
                <a:gd name="T4" fmla="*/ 0 w 134"/>
                <a:gd name="T5" fmla="*/ 39 h 104"/>
                <a:gd name="T6" fmla="*/ 19 w 134"/>
                <a:gd name="T7" fmla="*/ 0 h 104"/>
                <a:gd name="T8" fmla="*/ 134 w 134"/>
                <a:gd name="T9" fmla="*/ 69 h 104"/>
                <a:gd name="T10" fmla="*/ 0 60000 65536"/>
                <a:gd name="T11" fmla="*/ 0 60000 65536"/>
                <a:gd name="T12" fmla="*/ 0 60000 65536"/>
                <a:gd name="T13" fmla="*/ 0 60000 65536"/>
                <a:gd name="T14" fmla="*/ 0 60000 65536"/>
                <a:gd name="T15" fmla="*/ 0 w 134"/>
                <a:gd name="T16" fmla="*/ 0 h 104"/>
                <a:gd name="T17" fmla="*/ 134 w 134"/>
                <a:gd name="T18" fmla="*/ 104 h 104"/>
              </a:gdLst>
              <a:ahLst/>
              <a:cxnLst>
                <a:cxn ang="T10">
                  <a:pos x="T0" y="T1"/>
                </a:cxn>
                <a:cxn ang="T11">
                  <a:pos x="T2" y="T3"/>
                </a:cxn>
                <a:cxn ang="T12">
                  <a:pos x="T4" y="T5"/>
                </a:cxn>
                <a:cxn ang="T13">
                  <a:pos x="T6" y="T7"/>
                </a:cxn>
                <a:cxn ang="T14">
                  <a:pos x="T8" y="T9"/>
                </a:cxn>
              </a:cxnLst>
              <a:rect l="T15" t="T16" r="T17" b="T18"/>
              <a:pathLst>
                <a:path w="134" h="104">
                  <a:moveTo>
                    <a:pt x="134" y="69"/>
                  </a:moveTo>
                  <a:lnTo>
                    <a:pt x="111" y="104"/>
                  </a:lnTo>
                  <a:lnTo>
                    <a:pt x="0" y="39"/>
                  </a:lnTo>
                  <a:lnTo>
                    <a:pt x="19" y="0"/>
                  </a:lnTo>
                  <a:lnTo>
                    <a:pt x="134"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25" name="Freeform 54"/>
            <p:cNvSpPr>
              <a:spLocks/>
            </p:cNvSpPr>
            <p:nvPr/>
          </p:nvSpPr>
          <p:spPr bwMode="auto">
            <a:xfrm>
              <a:off x="2440" y="959"/>
              <a:ext cx="105" cy="137"/>
            </a:xfrm>
            <a:custGeom>
              <a:avLst/>
              <a:gdLst>
                <a:gd name="T0" fmla="*/ 105 w 105"/>
                <a:gd name="T1" fmla="*/ 114 h 137"/>
                <a:gd name="T2" fmla="*/ 66 w 105"/>
                <a:gd name="T3" fmla="*/ 137 h 137"/>
                <a:gd name="T4" fmla="*/ 0 w 105"/>
                <a:gd name="T5" fmla="*/ 23 h 137"/>
                <a:gd name="T6" fmla="*/ 39 w 105"/>
                <a:gd name="T7" fmla="*/ 0 h 137"/>
                <a:gd name="T8" fmla="*/ 105 w 105"/>
                <a:gd name="T9" fmla="*/ 114 h 137"/>
                <a:gd name="T10" fmla="*/ 0 60000 65536"/>
                <a:gd name="T11" fmla="*/ 0 60000 65536"/>
                <a:gd name="T12" fmla="*/ 0 60000 65536"/>
                <a:gd name="T13" fmla="*/ 0 60000 65536"/>
                <a:gd name="T14" fmla="*/ 0 60000 65536"/>
                <a:gd name="T15" fmla="*/ 0 w 105"/>
                <a:gd name="T16" fmla="*/ 0 h 137"/>
                <a:gd name="T17" fmla="*/ 105 w 105"/>
                <a:gd name="T18" fmla="*/ 137 h 137"/>
              </a:gdLst>
              <a:ahLst/>
              <a:cxnLst>
                <a:cxn ang="T10">
                  <a:pos x="T0" y="T1"/>
                </a:cxn>
                <a:cxn ang="T11">
                  <a:pos x="T2" y="T3"/>
                </a:cxn>
                <a:cxn ang="T12">
                  <a:pos x="T4" y="T5"/>
                </a:cxn>
                <a:cxn ang="T13">
                  <a:pos x="T6" y="T7"/>
                </a:cxn>
                <a:cxn ang="T14">
                  <a:pos x="T8" y="T9"/>
                </a:cxn>
              </a:cxnLst>
              <a:rect l="T15" t="T16" r="T17" b="T18"/>
              <a:pathLst>
                <a:path w="105" h="137">
                  <a:moveTo>
                    <a:pt x="105" y="114"/>
                  </a:moveTo>
                  <a:lnTo>
                    <a:pt x="66" y="137"/>
                  </a:lnTo>
                  <a:lnTo>
                    <a:pt x="0" y="23"/>
                  </a:lnTo>
                  <a:lnTo>
                    <a:pt x="39" y="0"/>
                  </a:lnTo>
                  <a:lnTo>
                    <a:pt x="105"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26" name="Freeform 55"/>
            <p:cNvSpPr>
              <a:spLocks/>
            </p:cNvSpPr>
            <p:nvPr/>
          </p:nvSpPr>
          <p:spPr bwMode="auto">
            <a:xfrm>
              <a:off x="2153" y="1961"/>
              <a:ext cx="137" cy="101"/>
            </a:xfrm>
            <a:custGeom>
              <a:avLst/>
              <a:gdLst>
                <a:gd name="T0" fmla="*/ 118 w 137"/>
                <a:gd name="T1" fmla="*/ 0 h 101"/>
                <a:gd name="T2" fmla="*/ 137 w 137"/>
                <a:gd name="T3" fmla="*/ 36 h 101"/>
                <a:gd name="T4" fmla="*/ 23 w 137"/>
                <a:gd name="T5" fmla="*/ 101 h 101"/>
                <a:gd name="T6" fmla="*/ 0 w 137"/>
                <a:gd name="T7" fmla="*/ 65 h 101"/>
                <a:gd name="T8" fmla="*/ 118 w 137"/>
                <a:gd name="T9" fmla="*/ 0 h 101"/>
                <a:gd name="T10" fmla="*/ 0 60000 65536"/>
                <a:gd name="T11" fmla="*/ 0 60000 65536"/>
                <a:gd name="T12" fmla="*/ 0 60000 65536"/>
                <a:gd name="T13" fmla="*/ 0 60000 65536"/>
                <a:gd name="T14" fmla="*/ 0 60000 65536"/>
                <a:gd name="T15" fmla="*/ 0 w 137"/>
                <a:gd name="T16" fmla="*/ 0 h 101"/>
                <a:gd name="T17" fmla="*/ 137 w 137"/>
                <a:gd name="T18" fmla="*/ 101 h 101"/>
              </a:gdLst>
              <a:ahLst/>
              <a:cxnLst>
                <a:cxn ang="T10">
                  <a:pos x="T0" y="T1"/>
                </a:cxn>
                <a:cxn ang="T11">
                  <a:pos x="T2" y="T3"/>
                </a:cxn>
                <a:cxn ang="T12">
                  <a:pos x="T4" y="T5"/>
                </a:cxn>
                <a:cxn ang="T13">
                  <a:pos x="T6" y="T7"/>
                </a:cxn>
                <a:cxn ang="T14">
                  <a:pos x="T8" y="T9"/>
                </a:cxn>
              </a:cxnLst>
              <a:rect l="T15" t="T16" r="T17" b="T18"/>
              <a:pathLst>
                <a:path w="137" h="101">
                  <a:moveTo>
                    <a:pt x="118" y="0"/>
                  </a:moveTo>
                  <a:lnTo>
                    <a:pt x="137" y="36"/>
                  </a:lnTo>
                  <a:lnTo>
                    <a:pt x="23" y="101"/>
                  </a:lnTo>
                  <a:lnTo>
                    <a:pt x="0" y="65"/>
                  </a:lnTo>
                  <a:lnTo>
                    <a:pt x="118"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27" name="Freeform 56"/>
            <p:cNvSpPr>
              <a:spLocks/>
            </p:cNvSpPr>
            <p:nvPr/>
          </p:nvSpPr>
          <p:spPr bwMode="auto">
            <a:xfrm>
              <a:off x="3416" y="1249"/>
              <a:ext cx="137" cy="101"/>
            </a:xfrm>
            <a:custGeom>
              <a:avLst/>
              <a:gdLst>
                <a:gd name="T0" fmla="*/ 114 w 137"/>
                <a:gd name="T1" fmla="*/ 0 h 101"/>
                <a:gd name="T2" fmla="*/ 137 w 137"/>
                <a:gd name="T3" fmla="*/ 39 h 101"/>
                <a:gd name="T4" fmla="*/ 23 w 137"/>
                <a:gd name="T5" fmla="*/ 101 h 101"/>
                <a:gd name="T6" fmla="*/ 0 w 137"/>
                <a:gd name="T7" fmla="*/ 66 h 101"/>
                <a:gd name="T8" fmla="*/ 114 w 137"/>
                <a:gd name="T9" fmla="*/ 0 h 101"/>
                <a:gd name="T10" fmla="*/ 0 60000 65536"/>
                <a:gd name="T11" fmla="*/ 0 60000 65536"/>
                <a:gd name="T12" fmla="*/ 0 60000 65536"/>
                <a:gd name="T13" fmla="*/ 0 60000 65536"/>
                <a:gd name="T14" fmla="*/ 0 60000 65536"/>
                <a:gd name="T15" fmla="*/ 0 w 137"/>
                <a:gd name="T16" fmla="*/ 0 h 101"/>
                <a:gd name="T17" fmla="*/ 137 w 137"/>
                <a:gd name="T18" fmla="*/ 101 h 101"/>
              </a:gdLst>
              <a:ahLst/>
              <a:cxnLst>
                <a:cxn ang="T10">
                  <a:pos x="T0" y="T1"/>
                </a:cxn>
                <a:cxn ang="T11">
                  <a:pos x="T2" y="T3"/>
                </a:cxn>
                <a:cxn ang="T12">
                  <a:pos x="T4" y="T5"/>
                </a:cxn>
                <a:cxn ang="T13">
                  <a:pos x="T6" y="T7"/>
                </a:cxn>
                <a:cxn ang="T14">
                  <a:pos x="T8" y="T9"/>
                </a:cxn>
              </a:cxnLst>
              <a:rect l="T15" t="T16" r="T17" b="T18"/>
              <a:pathLst>
                <a:path w="137" h="101">
                  <a:moveTo>
                    <a:pt x="114" y="0"/>
                  </a:moveTo>
                  <a:lnTo>
                    <a:pt x="137" y="39"/>
                  </a:lnTo>
                  <a:lnTo>
                    <a:pt x="23" y="101"/>
                  </a:lnTo>
                  <a:lnTo>
                    <a:pt x="0" y="66"/>
                  </a:lnTo>
                  <a:lnTo>
                    <a:pt x="1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28" name="Freeform 57"/>
            <p:cNvSpPr>
              <a:spLocks/>
            </p:cNvSpPr>
            <p:nvPr/>
          </p:nvSpPr>
          <p:spPr bwMode="auto">
            <a:xfrm>
              <a:off x="3188" y="975"/>
              <a:ext cx="107" cy="137"/>
            </a:xfrm>
            <a:custGeom>
              <a:avLst/>
              <a:gdLst>
                <a:gd name="T0" fmla="*/ 72 w 107"/>
                <a:gd name="T1" fmla="*/ 0 h 137"/>
                <a:gd name="T2" fmla="*/ 107 w 107"/>
                <a:gd name="T3" fmla="*/ 26 h 137"/>
                <a:gd name="T4" fmla="*/ 36 w 107"/>
                <a:gd name="T5" fmla="*/ 137 h 137"/>
                <a:gd name="T6" fmla="*/ 0 w 107"/>
                <a:gd name="T7" fmla="*/ 114 h 137"/>
                <a:gd name="T8" fmla="*/ 72 w 107"/>
                <a:gd name="T9" fmla="*/ 0 h 137"/>
                <a:gd name="T10" fmla="*/ 0 60000 65536"/>
                <a:gd name="T11" fmla="*/ 0 60000 65536"/>
                <a:gd name="T12" fmla="*/ 0 60000 65536"/>
                <a:gd name="T13" fmla="*/ 0 60000 65536"/>
                <a:gd name="T14" fmla="*/ 0 60000 65536"/>
                <a:gd name="T15" fmla="*/ 0 w 107"/>
                <a:gd name="T16" fmla="*/ 0 h 137"/>
                <a:gd name="T17" fmla="*/ 107 w 107"/>
                <a:gd name="T18" fmla="*/ 137 h 137"/>
              </a:gdLst>
              <a:ahLst/>
              <a:cxnLst>
                <a:cxn ang="T10">
                  <a:pos x="T0" y="T1"/>
                </a:cxn>
                <a:cxn ang="T11">
                  <a:pos x="T2" y="T3"/>
                </a:cxn>
                <a:cxn ang="T12">
                  <a:pos x="T4" y="T5"/>
                </a:cxn>
                <a:cxn ang="T13">
                  <a:pos x="T6" y="T7"/>
                </a:cxn>
                <a:cxn ang="T14">
                  <a:pos x="T8" y="T9"/>
                </a:cxn>
              </a:cxnLst>
              <a:rect l="T15" t="T16" r="T17" b="T18"/>
              <a:pathLst>
                <a:path w="107" h="137">
                  <a:moveTo>
                    <a:pt x="72" y="0"/>
                  </a:moveTo>
                  <a:lnTo>
                    <a:pt x="107" y="26"/>
                  </a:lnTo>
                  <a:lnTo>
                    <a:pt x="36" y="137"/>
                  </a:lnTo>
                  <a:lnTo>
                    <a:pt x="0" y="114"/>
                  </a:lnTo>
                  <a:lnTo>
                    <a:pt x="7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29" name="Freeform 58"/>
            <p:cNvSpPr>
              <a:spLocks/>
            </p:cNvSpPr>
            <p:nvPr/>
          </p:nvSpPr>
          <p:spPr bwMode="auto">
            <a:xfrm>
              <a:off x="2734" y="871"/>
              <a:ext cx="23" cy="78"/>
            </a:xfrm>
            <a:custGeom>
              <a:avLst/>
              <a:gdLst>
                <a:gd name="T0" fmla="*/ 23 w 23"/>
                <a:gd name="T1" fmla="*/ 78 h 78"/>
                <a:gd name="T2" fmla="*/ 10 w 23"/>
                <a:gd name="T3" fmla="*/ 78 h 78"/>
                <a:gd name="T4" fmla="*/ 0 w 23"/>
                <a:gd name="T5" fmla="*/ 3 h 78"/>
                <a:gd name="T6" fmla="*/ 16 w 23"/>
                <a:gd name="T7" fmla="*/ 0 h 78"/>
                <a:gd name="T8" fmla="*/ 23 w 23"/>
                <a:gd name="T9" fmla="*/ 78 h 78"/>
                <a:gd name="T10" fmla="*/ 0 60000 65536"/>
                <a:gd name="T11" fmla="*/ 0 60000 65536"/>
                <a:gd name="T12" fmla="*/ 0 60000 65536"/>
                <a:gd name="T13" fmla="*/ 0 60000 65536"/>
                <a:gd name="T14" fmla="*/ 0 60000 65536"/>
                <a:gd name="T15" fmla="*/ 0 w 23"/>
                <a:gd name="T16" fmla="*/ 0 h 78"/>
                <a:gd name="T17" fmla="*/ 23 w 23"/>
                <a:gd name="T18" fmla="*/ 78 h 78"/>
              </a:gdLst>
              <a:ahLst/>
              <a:cxnLst>
                <a:cxn ang="T10">
                  <a:pos x="T0" y="T1"/>
                </a:cxn>
                <a:cxn ang="T11">
                  <a:pos x="T2" y="T3"/>
                </a:cxn>
                <a:cxn ang="T12">
                  <a:pos x="T4" y="T5"/>
                </a:cxn>
                <a:cxn ang="T13">
                  <a:pos x="T6" y="T7"/>
                </a:cxn>
                <a:cxn ang="T14">
                  <a:pos x="T8" y="T9"/>
                </a:cxn>
              </a:cxnLst>
              <a:rect l="T15" t="T16" r="T17" b="T18"/>
              <a:pathLst>
                <a:path w="23" h="78">
                  <a:moveTo>
                    <a:pt x="23" y="78"/>
                  </a:moveTo>
                  <a:lnTo>
                    <a:pt x="10" y="78"/>
                  </a:lnTo>
                  <a:lnTo>
                    <a:pt x="0" y="3"/>
                  </a:lnTo>
                  <a:lnTo>
                    <a:pt x="16" y="0"/>
                  </a:lnTo>
                  <a:lnTo>
                    <a:pt x="23"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30" name="Freeform 59"/>
            <p:cNvSpPr>
              <a:spLocks/>
            </p:cNvSpPr>
            <p:nvPr/>
          </p:nvSpPr>
          <p:spPr bwMode="auto">
            <a:xfrm>
              <a:off x="2636" y="887"/>
              <a:ext cx="33" cy="78"/>
            </a:xfrm>
            <a:custGeom>
              <a:avLst/>
              <a:gdLst>
                <a:gd name="T0" fmla="*/ 33 w 33"/>
                <a:gd name="T1" fmla="*/ 75 h 78"/>
                <a:gd name="T2" fmla="*/ 20 w 33"/>
                <a:gd name="T3" fmla="*/ 78 h 78"/>
                <a:gd name="T4" fmla="*/ 0 w 33"/>
                <a:gd name="T5" fmla="*/ 3 h 78"/>
                <a:gd name="T6" fmla="*/ 16 w 33"/>
                <a:gd name="T7" fmla="*/ 0 h 78"/>
                <a:gd name="T8" fmla="*/ 33 w 33"/>
                <a:gd name="T9" fmla="*/ 75 h 78"/>
                <a:gd name="T10" fmla="*/ 0 60000 65536"/>
                <a:gd name="T11" fmla="*/ 0 60000 65536"/>
                <a:gd name="T12" fmla="*/ 0 60000 65536"/>
                <a:gd name="T13" fmla="*/ 0 60000 65536"/>
                <a:gd name="T14" fmla="*/ 0 60000 65536"/>
                <a:gd name="T15" fmla="*/ 0 w 33"/>
                <a:gd name="T16" fmla="*/ 0 h 78"/>
                <a:gd name="T17" fmla="*/ 33 w 33"/>
                <a:gd name="T18" fmla="*/ 78 h 78"/>
              </a:gdLst>
              <a:ahLst/>
              <a:cxnLst>
                <a:cxn ang="T10">
                  <a:pos x="T0" y="T1"/>
                </a:cxn>
                <a:cxn ang="T11">
                  <a:pos x="T2" y="T3"/>
                </a:cxn>
                <a:cxn ang="T12">
                  <a:pos x="T4" y="T5"/>
                </a:cxn>
                <a:cxn ang="T13">
                  <a:pos x="T6" y="T7"/>
                </a:cxn>
                <a:cxn ang="T14">
                  <a:pos x="T8" y="T9"/>
                </a:cxn>
              </a:cxnLst>
              <a:rect l="T15" t="T16" r="T17" b="T18"/>
              <a:pathLst>
                <a:path w="33" h="78">
                  <a:moveTo>
                    <a:pt x="33" y="75"/>
                  </a:moveTo>
                  <a:lnTo>
                    <a:pt x="20" y="78"/>
                  </a:lnTo>
                  <a:lnTo>
                    <a:pt x="0" y="3"/>
                  </a:lnTo>
                  <a:lnTo>
                    <a:pt x="16" y="0"/>
                  </a:lnTo>
                  <a:lnTo>
                    <a:pt x="33"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31" name="Freeform 60"/>
            <p:cNvSpPr>
              <a:spLocks/>
            </p:cNvSpPr>
            <p:nvPr/>
          </p:nvSpPr>
          <p:spPr bwMode="auto">
            <a:xfrm>
              <a:off x="2548" y="920"/>
              <a:ext cx="49" cy="75"/>
            </a:xfrm>
            <a:custGeom>
              <a:avLst/>
              <a:gdLst>
                <a:gd name="T0" fmla="*/ 49 w 49"/>
                <a:gd name="T1" fmla="*/ 68 h 75"/>
                <a:gd name="T2" fmla="*/ 36 w 49"/>
                <a:gd name="T3" fmla="*/ 75 h 75"/>
                <a:gd name="T4" fmla="*/ 0 w 49"/>
                <a:gd name="T5" fmla="*/ 6 h 75"/>
                <a:gd name="T6" fmla="*/ 13 w 49"/>
                <a:gd name="T7" fmla="*/ 0 h 75"/>
                <a:gd name="T8" fmla="*/ 49 w 49"/>
                <a:gd name="T9" fmla="*/ 68 h 75"/>
                <a:gd name="T10" fmla="*/ 0 60000 65536"/>
                <a:gd name="T11" fmla="*/ 0 60000 65536"/>
                <a:gd name="T12" fmla="*/ 0 60000 65536"/>
                <a:gd name="T13" fmla="*/ 0 60000 65536"/>
                <a:gd name="T14" fmla="*/ 0 60000 65536"/>
                <a:gd name="T15" fmla="*/ 0 w 49"/>
                <a:gd name="T16" fmla="*/ 0 h 75"/>
                <a:gd name="T17" fmla="*/ 49 w 49"/>
                <a:gd name="T18" fmla="*/ 75 h 75"/>
              </a:gdLst>
              <a:ahLst/>
              <a:cxnLst>
                <a:cxn ang="T10">
                  <a:pos x="T0" y="T1"/>
                </a:cxn>
                <a:cxn ang="T11">
                  <a:pos x="T2" y="T3"/>
                </a:cxn>
                <a:cxn ang="T12">
                  <a:pos x="T4" y="T5"/>
                </a:cxn>
                <a:cxn ang="T13">
                  <a:pos x="T6" y="T7"/>
                </a:cxn>
                <a:cxn ang="T14">
                  <a:pos x="T8" y="T9"/>
                </a:cxn>
              </a:cxnLst>
              <a:rect l="T15" t="T16" r="T17" b="T18"/>
              <a:pathLst>
                <a:path w="49" h="75">
                  <a:moveTo>
                    <a:pt x="49" y="68"/>
                  </a:moveTo>
                  <a:lnTo>
                    <a:pt x="36" y="75"/>
                  </a:lnTo>
                  <a:lnTo>
                    <a:pt x="0" y="6"/>
                  </a:lnTo>
                  <a:lnTo>
                    <a:pt x="13" y="0"/>
                  </a:lnTo>
                  <a:lnTo>
                    <a:pt x="49"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32" name="Freeform 61"/>
            <p:cNvSpPr>
              <a:spLocks/>
            </p:cNvSpPr>
            <p:nvPr/>
          </p:nvSpPr>
          <p:spPr bwMode="auto">
            <a:xfrm>
              <a:off x="2359" y="1027"/>
              <a:ext cx="58" cy="72"/>
            </a:xfrm>
            <a:custGeom>
              <a:avLst/>
              <a:gdLst>
                <a:gd name="T0" fmla="*/ 58 w 58"/>
                <a:gd name="T1" fmla="*/ 62 h 72"/>
                <a:gd name="T2" fmla="*/ 45 w 58"/>
                <a:gd name="T3" fmla="*/ 72 h 72"/>
                <a:gd name="T4" fmla="*/ 0 w 58"/>
                <a:gd name="T5" fmla="*/ 10 h 72"/>
                <a:gd name="T6" fmla="*/ 13 w 58"/>
                <a:gd name="T7" fmla="*/ 0 h 72"/>
                <a:gd name="T8" fmla="*/ 58 w 58"/>
                <a:gd name="T9" fmla="*/ 62 h 72"/>
                <a:gd name="T10" fmla="*/ 0 60000 65536"/>
                <a:gd name="T11" fmla="*/ 0 60000 65536"/>
                <a:gd name="T12" fmla="*/ 0 60000 65536"/>
                <a:gd name="T13" fmla="*/ 0 60000 65536"/>
                <a:gd name="T14" fmla="*/ 0 60000 65536"/>
                <a:gd name="T15" fmla="*/ 0 w 58"/>
                <a:gd name="T16" fmla="*/ 0 h 72"/>
                <a:gd name="T17" fmla="*/ 58 w 58"/>
                <a:gd name="T18" fmla="*/ 72 h 72"/>
              </a:gdLst>
              <a:ahLst/>
              <a:cxnLst>
                <a:cxn ang="T10">
                  <a:pos x="T0" y="T1"/>
                </a:cxn>
                <a:cxn ang="T11">
                  <a:pos x="T2" y="T3"/>
                </a:cxn>
                <a:cxn ang="T12">
                  <a:pos x="T4" y="T5"/>
                </a:cxn>
                <a:cxn ang="T13">
                  <a:pos x="T6" y="T7"/>
                </a:cxn>
                <a:cxn ang="T14">
                  <a:pos x="T8" y="T9"/>
                </a:cxn>
              </a:cxnLst>
              <a:rect l="T15" t="T16" r="T17" b="T18"/>
              <a:pathLst>
                <a:path w="58" h="72">
                  <a:moveTo>
                    <a:pt x="58" y="62"/>
                  </a:moveTo>
                  <a:lnTo>
                    <a:pt x="45" y="72"/>
                  </a:lnTo>
                  <a:lnTo>
                    <a:pt x="0" y="10"/>
                  </a:lnTo>
                  <a:lnTo>
                    <a:pt x="13" y="0"/>
                  </a:lnTo>
                  <a:lnTo>
                    <a:pt x="58"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33" name="Freeform 62"/>
            <p:cNvSpPr>
              <a:spLocks/>
            </p:cNvSpPr>
            <p:nvPr/>
          </p:nvSpPr>
          <p:spPr bwMode="auto">
            <a:xfrm>
              <a:off x="2284" y="1089"/>
              <a:ext cx="62" cy="66"/>
            </a:xfrm>
            <a:custGeom>
              <a:avLst/>
              <a:gdLst>
                <a:gd name="T0" fmla="*/ 62 w 62"/>
                <a:gd name="T1" fmla="*/ 56 h 66"/>
                <a:gd name="T2" fmla="*/ 52 w 62"/>
                <a:gd name="T3" fmla="*/ 66 h 66"/>
                <a:gd name="T4" fmla="*/ 0 w 62"/>
                <a:gd name="T5" fmla="*/ 10 h 66"/>
                <a:gd name="T6" fmla="*/ 9 w 62"/>
                <a:gd name="T7" fmla="*/ 0 h 66"/>
                <a:gd name="T8" fmla="*/ 62 w 62"/>
                <a:gd name="T9" fmla="*/ 56 h 66"/>
                <a:gd name="T10" fmla="*/ 0 60000 65536"/>
                <a:gd name="T11" fmla="*/ 0 60000 65536"/>
                <a:gd name="T12" fmla="*/ 0 60000 65536"/>
                <a:gd name="T13" fmla="*/ 0 60000 65536"/>
                <a:gd name="T14" fmla="*/ 0 60000 65536"/>
                <a:gd name="T15" fmla="*/ 0 w 62"/>
                <a:gd name="T16" fmla="*/ 0 h 66"/>
                <a:gd name="T17" fmla="*/ 62 w 62"/>
                <a:gd name="T18" fmla="*/ 66 h 66"/>
              </a:gdLst>
              <a:ahLst/>
              <a:cxnLst>
                <a:cxn ang="T10">
                  <a:pos x="T0" y="T1"/>
                </a:cxn>
                <a:cxn ang="T11">
                  <a:pos x="T2" y="T3"/>
                </a:cxn>
                <a:cxn ang="T12">
                  <a:pos x="T4" y="T5"/>
                </a:cxn>
                <a:cxn ang="T13">
                  <a:pos x="T6" y="T7"/>
                </a:cxn>
                <a:cxn ang="T14">
                  <a:pos x="T8" y="T9"/>
                </a:cxn>
              </a:cxnLst>
              <a:rect l="T15" t="T16" r="T17" b="T18"/>
              <a:pathLst>
                <a:path w="62" h="66">
                  <a:moveTo>
                    <a:pt x="62" y="56"/>
                  </a:moveTo>
                  <a:lnTo>
                    <a:pt x="52" y="66"/>
                  </a:lnTo>
                  <a:lnTo>
                    <a:pt x="0" y="10"/>
                  </a:lnTo>
                  <a:lnTo>
                    <a:pt x="9" y="0"/>
                  </a:lnTo>
                  <a:lnTo>
                    <a:pt x="62"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34" name="Freeform 63"/>
            <p:cNvSpPr>
              <a:spLocks/>
            </p:cNvSpPr>
            <p:nvPr/>
          </p:nvSpPr>
          <p:spPr bwMode="auto">
            <a:xfrm>
              <a:off x="2222" y="1161"/>
              <a:ext cx="75" cy="56"/>
            </a:xfrm>
            <a:custGeom>
              <a:avLst/>
              <a:gdLst>
                <a:gd name="T0" fmla="*/ 75 w 75"/>
                <a:gd name="T1" fmla="*/ 43 h 56"/>
                <a:gd name="T2" fmla="*/ 65 w 75"/>
                <a:gd name="T3" fmla="*/ 56 h 56"/>
                <a:gd name="T4" fmla="*/ 0 w 75"/>
                <a:gd name="T5" fmla="*/ 13 h 56"/>
                <a:gd name="T6" fmla="*/ 9 w 75"/>
                <a:gd name="T7" fmla="*/ 0 h 56"/>
                <a:gd name="T8" fmla="*/ 75 w 75"/>
                <a:gd name="T9" fmla="*/ 43 h 56"/>
                <a:gd name="T10" fmla="*/ 0 60000 65536"/>
                <a:gd name="T11" fmla="*/ 0 60000 65536"/>
                <a:gd name="T12" fmla="*/ 0 60000 65536"/>
                <a:gd name="T13" fmla="*/ 0 60000 65536"/>
                <a:gd name="T14" fmla="*/ 0 60000 65536"/>
                <a:gd name="T15" fmla="*/ 0 w 75"/>
                <a:gd name="T16" fmla="*/ 0 h 56"/>
                <a:gd name="T17" fmla="*/ 75 w 75"/>
                <a:gd name="T18" fmla="*/ 56 h 56"/>
              </a:gdLst>
              <a:ahLst/>
              <a:cxnLst>
                <a:cxn ang="T10">
                  <a:pos x="T0" y="T1"/>
                </a:cxn>
                <a:cxn ang="T11">
                  <a:pos x="T2" y="T3"/>
                </a:cxn>
                <a:cxn ang="T12">
                  <a:pos x="T4" y="T5"/>
                </a:cxn>
                <a:cxn ang="T13">
                  <a:pos x="T6" y="T7"/>
                </a:cxn>
                <a:cxn ang="T14">
                  <a:pos x="T8" y="T9"/>
                </a:cxn>
              </a:cxnLst>
              <a:rect l="T15" t="T16" r="T17" b="T18"/>
              <a:pathLst>
                <a:path w="75" h="56">
                  <a:moveTo>
                    <a:pt x="75" y="43"/>
                  </a:moveTo>
                  <a:lnTo>
                    <a:pt x="65" y="56"/>
                  </a:lnTo>
                  <a:lnTo>
                    <a:pt x="0" y="13"/>
                  </a:lnTo>
                  <a:lnTo>
                    <a:pt x="9" y="0"/>
                  </a:lnTo>
                  <a:lnTo>
                    <a:pt x="75"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35" name="Freeform 64"/>
            <p:cNvSpPr>
              <a:spLocks/>
            </p:cNvSpPr>
            <p:nvPr/>
          </p:nvSpPr>
          <p:spPr bwMode="auto">
            <a:xfrm>
              <a:off x="2111" y="1357"/>
              <a:ext cx="78" cy="42"/>
            </a:xfrm>
            <a:custGeom>
              <a:avLst/>
              <a:gdLst>
                <a:gd name="T0" fmla="*/ 78 w 78"/>
                <a:gd name="T1" fmla="*/ 29 h 42"/>
                <a:gd name="T2" fmla="*/ 71 w 78"/>
                <a:gd name="T3" fmla="*/ 42 h 42"/>
                <a:gd name="T4" fmla="*/ 0 w 78"/>
                <a:gd name="T5" fmla="*/ 13 h 42"/>
                <a:gd name="T6" fmla="*/ 6 w 78"/>
                <a:gd name="T7" fmla="*/ 0 h 42"/>
                <a:gd name="T8" fmla="*/ 78 w 78"/>
                <a:gd name="T9" fmla="*/ 29 h 42"/>
                <a:gd name="T10" fmla="*/ 0 60000 65536"/>
                <a:gd name="T11" fmla="*/ 0 60000 65536"/>
                <a:gd name="T12" fmla="*/ 0 60000 65536"/>
                <a:gd name="T13" fmla="*/ 0 60000 65536"/>
                <a:gd name="T14" fmla="*/ 0 60000 65536"/>
                <a:gd name="T15" fmla="*/ 0 w 78"/>
                <a:gd name="T16" fmla="*/ 0 h 42"/>
                <a:gd name="T17" fmla="*/ 78 w 78"/>
                <a:gd name="T18" fmla="*/ 42 h 42"/>
              </a:gdLst>
              <a:ahLst/>
              <a:cxnLst>
                <a:cxn ang="T10">
                  <a:pos x="T0" y="T1"/>
                </a:cxn>
                <a:cxn ang="T11">
                  <a:pos x="T2" y="T3"/>
                </a:cxn>
                <a:cxn ang="T12">
                  <a:pos x="T4" y="T5"/>
                </a:cxn>
                <a:cxn ang="T13">
                  <a:pos x="T6" y="T7"/>
                </a:cxn>
                <a:cxn ang="T14">
                  <a:pos x="T8" y="T9"/>
                </a:cxn>
              </a:cxnLst>
              <a:rect l="T15" t="T16" r="T17" b="T18"/>
              <a:pathLst>
                <a:path w="78" h="42">
                  <a:moveTo>
                    <a:pt x="78" y="29"/>
                  </a:moveTo>
                  <a:lnTo>
                    <a:pt x="71" y="42"/>
                  </a:lnTo>
                  <a:lnTo>
                    <a:pt x="0" y="13"/>
                  </a:lnTo>
                  <a:lnTo>
                    <a:pt x="6" y="0"/>
                  </a:lnTo>
                  <a:lnTo>
                    <a:pt x="78"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36" name="Freeform 65"/>
            <p:cNvSpPr>
              <a:spLocks/>
            </p:cNvSpPr>
            <p:nvPr/>
          </p:nvSpPr>
          <p:spPr bwMode="auto">
            <a:xfrm>
              <a:off x="2081" y="1452"/>
              <a:ext cx="79" cy="32"/>
            </a:xfrm>
            <a:custGeom>
              <a:avLst/>
              <a:gdLst>
                <a:gd name="T0" fmla="*/ 79 w 79"/>
                <a:gd name="T1" fmla="*/ 19 h 32"/>
                <a:gd name="T2" fmla="*/ 72 w 79"/>
                <a:gd name="T3" fmla="*/ 32 h 32"/>
                <a:gd name="T4" fmla="*/ 0 w 79"/>
                <a:gd name="T5" fmla="*/ 13 h 32"/>
                <a:gd name="T6" fmla="*/ 3 w 79"/>
                <a:gd name="T7" fmla="*/ 0 h 32"/>
                <a:gd name="T8" fmla="*/ 79 w 79"/>
                <a:gd name="T9" fmla="*/ 19 h 32"/>
                <a:gd name="T10" fmla="*/ 0 60000 65536"/>
                <a:gd name="T11" fmla="*/ 0 60000 65536"/>
                <a:gd name="T12" fmla="*/ 0 60000 65536"/>
                <a:gd name="T13" fmla="*/ 0 60000 65536"/>
                <a:gd name="T14" fmla="*/ 0 60000 65536"/>
                <a:gd name="T15" fmla="*/ 0 w 79"/>
                <a:gd name="T16" fmla="*/ 0 h 32"/>
                <a:gd name="T17" fmla="*/ 79 w 79"/>
                <a:gd name="T18" fmla="*/ 32 h 32"/>
              </a:gdLst>
              <a:ahLst/>
              <a:cxnLst>
                <a:cxn ang="T10">
                  <a:pos x="T0" y="T1"/>
                </a:cxn>
                <a:cxn ang="T11">
                  <a:pos x="T2" y="T3"/>
                </a:cxn>
                <a:cxn ang="T12">
                  <a:pos x="T4" y="T5"/>
                </a:cxn>
                <a:cxn ang="T13">
                  <a:pos x="T6" y="T7"/>
                </a:cxn>
                <a:cxn ang="T14">
                  <a:pos x="T8" y="T9"/>
                </a:cxn>
              </a:cxnLst>
              <a:rect l="T15" t="T16" r="T17" b="T18"/>
              <a:pathLst>
                <a:path w="79" h="32">
                  <a:moveTo>
                    <a:pt x="79" y="19"/>
                  </a:moveTo>
                  <a:lnTo>
                    <a:pt x="72" y="32"/>
                  </a:lnTo>
                  <a:lnTo>
                    <a:pt x="0" y="13"/>
                  </a:lnTo>
                  <a:lnTo>
                    <a:pt x="3" y="0"/>
                  </a:lnTo>
                  <a:lnTo>
                    <a:pt x="79"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37" name="Rectangle 66"/>
            <p:cNvSpPr>
              <a:spLocks noChangeArrowheads="1"/>
            </p:cNvSpPr>
            <p:nvPr/>
          </p:nvSpPr>
          <p:spPr bwMode="auto">
            <a:xfrm>
              <a:off x="2068" y="1546"/>
              <a:ext cx="78"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38" name="Freeform 67"/>
            <p:cNvSpPr>
              <a:spLocks/>
            </p:cNvSpPr>
            <p:nvPr/>
          </p:nvSpPr>
          <p:spPr bwMode="auto">
            <a:xfrm>
              <a:off x="2078" y="1736"/>
              <a:ext cx="78" cy="19"/>
            </a:xfrm>
            <a:custGeom>
              <a:avLst/>
              <a:gdLst>
                <a:gd name="T0" fmla="*/ 75 w 78"/>
                <a:gd name="T1" fmla="*/ 0 h 19"/>
                <a:gd name="T2" fmla="*/ 78 w 78"/>
                <a:gd name="T3" fmla="*/ 16 h 19"/>
                <a:gd name="T4" fmla="*/ 0 w 78"/>
                <a:gd name="T5" fmla="*/ 19 h 19"/>
                <a:gd name="T6" fmla="*/ 0 w 78"/>
                <a:gd name="T7" fmla="*/ 3 h 19"/>
                <a:gd name="T8" fmla="*/ 75 w 78"/>
                <a:gd name="T9" fmla="*/ 0 h 19"/>
                <a:gd name="T10" fmla="*/ 0 60000 65536"/>
                <a:gd name="T11" fmla="*/ 0 60000 65536"/>
                <a:gd name="T12" fmla="*/ 0 60000 65536"/>
                <a:gd name="T13" fmla="*/ 0 60000 65536"/>
                <a:gd name="T14" fmla="*/ 0 60000 65536"/>
                <a:gd name="T15" fmla="*/ 0 w 78"/>
                <a:gd name="T16" fmla="*/ 0 h 19"/>
                <a:gd name="T17" fmla="*/ 78 w 78"/>
                <a:gd name="T18" fmla="*/ 19 h 19"/>
              </a:gdLst>
              <a:ahLst/>
              <a:cxnLst>
                <a:cxn ang="T10">
                  <a:pos x="T0" y="T1"/>
                </a:cxn>
                <a:cxn ang="T11">
                  <a:pos x="T2" y="T3"/>
                </a:cxn>
                <a:cxn ang="T12">
                  <a:pos x="T4" y="T5"/>
                </a:cxn>
                <a:cxn ang="T13">
                  <a:pos x="T6" y="T7"/>
                </a:cxn>
                <a:cxn ang="T14">
                  <a:pos x="T8" y="T9"/>
                </a:cxn>
              </a:cxnLst>
              <a:rect l="T15" t="T16" r="T17" b="T18"/>
              <a:pathLst>
                <a:path w="78" h="19">
                  <a:moveTo>
                    <a:pt x="75" y="0"/>
                  </a:moveTo>
                  <a:lnTo>
                    <a:pt x="78" y="16"/>
                  </a:lnTo>
                  <a:lnTo>
                    <a:pt x="0" y="19"/>
                  </a:lnTo>
                  <a:lnTo>
                    <a:pt x="0" y="3"/>
                  </a:lnTo>
                  <a:lnTo>
                    <a:pt x="7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39" name="Freeform 68"/>
            <p:cNvSpPr>
              <a:spLocks/>
            </p:cNvSpPr>
            <p:nvPr/>
          </p:nvSpPr>
          <p:spPr bwMode="auto">
            <a:xfrm>
              <a:off x="2088" y="1824"/>
              <a:ext cx="78" cy="29"/>
            </a:xfrm>
            <a:custGeom>
              <a:avLst/>
              <a:gdLst>
                <a:gd name="T0" fmla="*/ 75 w 78"/>
                <a:gd name="T1" fmla="*/ 0 h 29"/>
                <a:gd name="T2" fmla="*/ 78 w 78"/>
                <a:gd name="T3" fmla="*/ 16 h 29"/>
                <a:gd name="T4" fmla="*/ 3 w 78"/>
                <a:gd name="T5" fmla="*/ 29 h 29"/>
                <a:gd name="T6" fmla="*/ 0 w 78"/>
                <a:gd name="T7" fmla="*/ 13 h 29"/>
                <a:gd name="T8" fmla="*/ 75 w 78"/>
                <a:gd name="T9" fmla="*/ 0 h 29"/>
                <a:gd name="T10" fmla="*/ 0 60000 65536"/>
                <a:gd name="T11" fmla="*/ 0 60000 65536"/>
                <a:gd name="T12" fmla="*/ 0 60000 65536"/>
                <a:gd name="T13" fmla="*/ 0 60000 65536"/>
                <a:gd name="T14" fmla="*/ 0 60000 65536"/>
                <a:gd name="T15" fmla="*/ 0 w 78"/>
                <a:gd name="T16" fmla="*/ 0 h 29"/>
                <a:gd name="T17" fmla="*/ 78 w 78"/>
                <a:gd name="T18" fmla="*/ 29 h 29"/>
              </a:gdLst>
              <a:ahLst/>
              <a:cxnLst>
                <a:cxn ang="T10">
                  <a:pos x="T0" y="T1"/>
                </a:cxn>
                <a:cxn ang="T11">
                  <a:pos x="T2" y="T3"/>
                </a:cxn>
                <a:cxn ang="T12">
                  <a:pos x="T4" y="T5"/>
                </a:cxn>
                <a:cxn ang="T13">
                  <a:pos x="T6" y="T7"/>
                </a:cxn>
                <a:cxn ang="T14">
                  <a:pos x="T8" y="T9"/>
                </a:cxn>
              </a:cxnLst>
              <a:rect l="T15" t="T16" r="T17" b="T18"/>
              <a:pathLst>
                <a:path w="78" h="29">
                  <a:moveTo>
                    <a:pt x="75" y="0"/>
                  </a:moveTo>
                  <a:lnTo>
                    <a:pt x="78" y="16"/>
                  </a:lnTo>
                  <a:lnTo>
                    <a:pt x="3" y="29"/>
                  </a:lnTo>
                  <a:lnTo>
                    <a:pt x="0" y="13"/>
                  </a:lnTo>
                  <a:lnTo>
                    <a:pt x="75"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40" name="Freeform 69"/>
            <p:cNvSpPr>
              <a:spLocks/>
            </p:cNvSpPr>
            <p:nvPr/>
          </p:nvSpPr>
          <p:spPr bwMode="auto">
            <a:xfrm>
              <a:off x="2114" y="1899"/>
              <a:ext cx="78" cy="46"/>
            </a:xfrm>
            <a:custGeom>
              <a:avLst/>
              <a:gdLst>
                <a:gd name="T0" fmla="*/ 72 w 78"/>
                <a:gd name="T1" fmla="*/ 0 h 46"/>
                <a:gd name="T2" fmla="*/ 78 w 78"/>
                <a:gd name="T3" fmla="*/ 13 h 46"/>
                <a:gd name="T4" fmla="*/ 6 w 78"/>
                <a:gd name="T5" fmla="*/ 46 h 46"/>
                <a:gd name="T6" fmla="*/ 0 w 78"/>
                <a:gd name="T7" fmla="*/ 33 h 46"/>
                <a:gd name="T8" fmla="*/ 72 w 78"/>
                <a:gd name="T9" fmla="*/ 0 h 46"/>
                <a:gd name="T10" fmla="*/ 0 60000 65536"/>
                <a:gd name="T11" fmla="*/ 0 60000 65536"/>
                <a:gd name="T12" fmla="*/ 0 60000 65536"/>
                <a:gd name="T13" fmla="*/ 0 60000 65536"/>
                <a:gd name="T14" fmla="*/ 0 60000 65536"/>
                <a:gd name="T15" fmla="*/ 0 w 78"/>
                <a:gd name="T16" fmla="*/ 0 h 46"/>
                <a:gd name="T17" fmla="*/ 78 w 78"/>
                <a:gd name="T18" fmla="*/ 46 h 46"/>
              </a:gdLst>
              <a:ahLst/>
              <a:cxnLst>
                <a:cxn ang="T10">
                  <a:pos x="T0" y="T1"/>
                </a:cxn>
                <a:cxn ang="T11">
                  <a:pos x="T2" y="T3"/>
                </a:cxn>
                <a:cxn ang="T12">
                  <a:pos x="T4" y="T5"/>
                </a:cxn>
                <a:cxn ang="T13">
                  <a:pos x="T6" y="T7"/>
                </a:cxn>
                <a:cxn ang="T14">
                  <a:pos x="T8" y="T9"/>
                </a:cxn>
              </a:cxnLst>
              <a:rect l="T15" t="T16" r="T17" b="T18"/>
              <a:pathLst>
                <a:path w="78" h="46">
                  <a:moveTo>
                    <a:pt x="72" y="0"/>
                  </a:moveTo>
                  <a:lnTo>
                    <a:pt x="78" y="13"/>
                  </a:lnTo>
                  <a:lnTo>
                    <a:pt x="6" y="46"/>
                  </a:lnTo>
                  <a:lnTo>
                    <a:pt x="0" y="33"/>
                  </a:lnTo>
                  <a:lnTo>
                    <a:pt x="72"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41" name="Freeform 70"/>
            <p:cNvSpPr>
              <a:spLocks/>
            </p:cNvSpPr>
            <p:nvPr/>
          </p:nvSpPr>
          <p:spPr bwMode="auto">
            <a:xfrm>
              <a:off x="3508" y="1912"/>
              <a:ext cx="75" cy="46"/>
            </a:xfrm>
            <a:custGeom>
              <a:avLst/>
              <a:gdLst>
                <a:gd name="T0" fmla="*/ 0 w 75"/>
                <a:gd name="T1" fmla="*/ 13 h 46"/>
                <a:gd name="T2" fmla="*/ 6 w 75"/>
                <a:gd name="T3" fmla="*/ 0 h 46"/>
                <a:gd name="T4" fmla="*/ 75 w 75"/>
                <a:gd name="T5" fmla="*/ 33 h 46"/>
                <a:gd name="T6" fmla="*/ 68 w 75"/>
                <a:gd name="T7" fmla="*/ 46 h 46"/>
                <a:gd name="T8" fmla="*/ 0 w 75"/>
                <a:gd name="T9" fmla="*/ 13 h 46"/>
                <a:gd name="T10" fmla="*/ 0 60000 65536"/>
                <a:gd name="T11" fmla="*/ 0 60000 65536"/>
                <a:gd name="T12" fmla="*/ 0 60000 65536"/>
                <a:gd name="T13" fmla="*/ 0 60000 65536"/>
                <a:gd name="T14" fmla="*/ 0 60000 65536"/>
                <a:gd name="T15" fmla="*/ 0 w 75"/>
                <a:gd name="T16" fmla="*/ 0 h 46"/>
                <a:gd name="T17" fmla="*/ 75 w 75"/>
                <a:gd name="T18" fmla="*/ 46 h 46"/>
              </a:gdLst>
              <a:ahLst/>
              <a:cxnLst>
                <a:cxn ang="T10">
                  <a:pos x="T0" y="T1"/>
                </a:cxn>
                <a:cxn ang="T11">
                  <a:pos x="T2" y="T3"/>
                </a:cxn>
                <a:cxn ang="T12">
                  <a:pos x="T4" y="T5"/>
                </a:cxn>
                <a:cxn ang="T13">
                  <a:pos x="T6" y="T7"/>
                </a:cxn>
                <a:cxn ang="T14">
                  <a:pos x="T8" y="T9"/>
                </a:cxn>
              </a:cxnLst>
              <a:rect l="T15" t="T16" r="T17" b="T18"/>
              <a:pathLst>
                <a:path w="75" h="46">
                  <a:moveTo>
                    <a:pt x="0" y="13"/>
                  </a:moveTo>
                  <a:lnTo>
                    <a:pt x="6" y="0"/>
                  </a:lnTo>
                  <a:lnTo>
                    <a:pt x="75" y="33"/>
                  </a:lnTo>
                  <a:lnTo>
                    <a:pt x="68" y="46"/>
                  </a:ln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42" name="Freeform 71"/>
            <p:cNvSpPr>
              <a:spLocks/>
            </p:cNvSpPr>
            <p:nvPr/>
          </p:nvSpPr>
          <p:spPr bwMode="auto">
            <a:xfrm>
              <a:off x="3544" y="1830"/>
              <a:ext cx="78" cy="40"/>
            </a:xfrm>
            <a:custGeom>
              <a:avLst/>
              <a:gdLst>
                <a:gd name="T0" fmla="*/ 0 w 78"/>
                <a:gd name="T1" fmla="*/ 13 h 40"/>
                <a:gd name="T2" fmla="*/ 6 w 78"/>
                <a:gd name="T3" fmla="*/ 0 h 40"/>
                <a:gd name="T4" fmla="*/ 78 w 78"/>
                <a:gd name="T5" fmla="*/ 26 h 40"/>
                <a:gd name="T6" fmla="*/ 75 w 78"/>
                <a:gd name="T7" fmla="*/ 40 h 40"/>
                <a:gd name="T8" fmla="*/ 0 w 78"/>
                <a:gd name="T9" fmla="*/ 13 h 40"/>
                <a:gd name="T10" fmla="*/ 0 60000 65536"/>
                <a:gd name="T11" fmla="*/ 0 60000 65536"/>
                <a:gd name="T12" fmla="*/ 0 60000 65536"/>
                <a:gd name="T13" fmla="*/ 0 60000 65536"/>
                <a:gd name="T14" fmla="*/ 0 60000 65536"/>
                <a:gd name="T15" fmla="*/ 0 w 78"/>
                <a:gd name="T16" fmla="*/ 0 h 40"/>
                <a:gd name="T17" fmla="*/ 78 w 78"/>
                <a:gd name="T18" fmla="*/ 40 h 40"/>
              </a:gdLst>
              <a:ahLst/>
              <a:cxnLst>
                <a:cxn ang="T10">
                  <a:pos x="T0" y="T1"/>
                </a:cxn>
                <a:cxn ang="T11">
                  <a:pos x="T2" y="T3"/>
                </a:cxn>
                <a:cxn ang="T12">
                  <a:pos x="T4" y="T5"/>
                </a:cxn>
                <a:cxn ang="T13">
                  <a:pos x="T6" y="T7"/>
                </a:cxn>
                <a:cxn ang="T14">
                  <a:pos x="T8" y="T9"/>
                </a:cxn>
              </a:cxnLst>
              <a:rect l="T15" t="T16" r="T17" b="T18"/>
              <a:pathLst>
                <a:path w="78" h="40">
                  <a:moveTo>
                    <a:pt x="0" y="13"/>
                  </a:moveTo>
                  <a:lnTo>
                    <a:pt x="6" y="0"/>
                  </a:lnTo>
                  <a:lnTo>
                    <a:pt x="78" y="26"/>
                  </a:lnTo>
                  <a:lnTo>
                    <a:pt x="75" y="40"/>
                  </a:ln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43" name="Freeform 72"/>
            <p:cNvSpPr>
              <a:spLocks/>
            </p:cNvSpPr>
            <p:nvPr/>
          </p:nvSpPr>
          <p:spPr bwMode="auto">
            <a:xfrm>
              <a:off x="3563" y="1752"/>
              <a:ext cx="78" cy="23"/>
            </a:xfrm>
            <a:custGeom>
              <a:avLst/>
              <a:gdLst>
                <a:gd name="T0" fmla="*/ 0 w 78"/>
                <a:gd name="T1" fmla="*/ 16 h 23"/>
                <a:gd name="T2" fmla="*/ 3 w 78"/>
                <a:gd name="T3" fmla="*/ 0 h 23"/>
                <a:gd name="T4" fmla="*/ 78 w 78"/>
                <a:gd name="T5" fmla="*/ 10 h 23"/>
                <a:gd name="T6" fmla="*/ 78 w 78"/>
                <a:gd name="T7" fmla="*/ 23 h 23"/>
                <a:gd name="T8" fmla="*/ 0 w 78"/>
                <a:gd name="T9" fmla="*/ 16 h 23"/>
                <a:gd name="T10" fmla="*/ 0 60000 65536"/>
                <a:gd name="T11" fmla="*/ 0 60000 65536"/>
                <a:gd name="T12" fmla="*/ 0 60000 65536"/>
                <a:gd name="T13" fmla="*/ 0 60000 65536"/>
                <a:gd name="T14" fmla="*/ 0 60000 65536"/>
                <a:gd name="T15" fmla="*/ 0 w 78"/>
                <a:gd name="T16" fmla="*/ 0 h 23"/>
                <a:gd name="T17" fmla="*/ 78 w 78"/>
                <a:gd name="T18" fmla="*/ 23 h 23"/>
              </a:gdLst>
              <a:ahLst/>
              <a:cxnLst>
                <a:cxn ang="T10">
                  <a:pos x="T0" y="T1"/>
                </a:cxn>
                <a:cxn ang="T11">
                  <a:pos x="T2" y="T3"/>
                </a:cxn>
                <a:cxn ang="T12">
                  <a:pos x="T4" y="T5"/>
                </a:cxn>
                <a:cxn ang="T13">
                  <a:pos x="T6" y="T7"/>
                </a:cxn>
                <a:cxn ang="T14">
                  <a:pos x="T8" y="T9"/>
                </a:cxn>
              </a:cxnLst>
              <a:rect l="T15" t="T16" r="T17" b="T18"/>
              <a:pathLst>
                <a:path w="78" h="23">
                  <a:moveTo>
                    <a:pt x="0" y="16"/>
                  </a:moveTo>
                  <a:lnTo>
                    <a:pt x="3" y="0"/>
                  </a:lnTo>
                  <a:lnTo>
                    <a:pt x="78" y="10"/>
                  </a:lnTo>
                  <a:lnTo>
                    <a:pt x="78" y="23"/>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44" name="Freeform 73"/>
            <p:cNvSpPr>
              <a:spLocks/>
            </p:cNvSpPr>
            <p:nvPr/>
          </p:nvSpPr>
          <p:spPr bwMode="auto">
            <a:xfrm>
              <a:off x="3560" y="1527"/>
              <a:ext cx="78" cy="26"/>
            </a:xfrm>
            <a:custGeom>
              <a:avLst/>
              <a:gdLst>
                <a:gd name="T0" fmla="*/ 3 w 78"/>
                <a:gd name="T1" fmla="*/ 26 h 26"/>
                <a:gd name="T2" fmla="*/ 0 w 78"/>
                <a:gd name="T3" fmla="*/ 10 h 26"/>
                <a:gd name="T4" fmla="*/ 75 w 78"/>
                <a:gd name="T5" fmla="*/ 0 h 26"/>
                <a:gd name="T6" fmla="*/ 78 w 78"/>
                <a:gd name="T7" fmla="*/ 16 h 26"/>
                <a:gd name="T8" fmla="*/ 3 w 78"/>
                <a:gd name="T9" fmla="*/ 26 h 26"/>
                <a:gd name="T10" fmla="*/ 0 60000 65536"/>
                <a:gd name="T11" fmla="*/ 0 60000 65536"/>
                <a:gd name="T12" fmla="*/ 0 60000 65536"/>
                <a:gd name="T13" fmla="*/ 0 60000 65536"/>
                <a:gd name="T14" fmla="*/ 0 60000 65536"/>
                <a:gd name="T15" fmla="*/ 0 w 78"/>
                <a:gd name="T16" fmla="*/ 0 h 26"/>
                <a:gd name="T17" fmla="*/ 78 w 78"/>
                <a:gd name="T18" fmla="*/ 26 h 26"/>
              </a:gdLst>
              <a:ahLst/>
              <a:cxnLst>
                <a:cxn ang="T10">
                  <a:pos x="T0" y="T1"/>
                </a:cxn>
                <a:cxn ang="T11">
                  <a:pos x="T2" y="T3"/>
                </a:cxn>
                <a:cxn ang="T12">
                  <a:pos x="T4" y="T5"/>
                </a:cxn>
                <a:cxn ang="T13">
                  <a:pos x="T6" y="T7"/>
                </a:cxn>
                <a:cxn ang="T14">
                  <a:pos x="T8" y="T9"/>
                </a:cxn>
              </a:cxnLst>
              <a:rect l="T15" t="T16" r="T17" b="T18"/>
              <a:pathLst>
                <a:path w="78" h="26">
                  <a:moveTo>
                    <a:pt x="3" y="26"/>
                  </a:moveTo>
                  <a:lnTo>
                    <a:pt x="0" y="10"/>
                  </a:lnTo>
                  <a:lnTo>
                    <a:pt x="75" y="0"/>
                  </a:lnTo>
                  <a:lnTo>
                    <a:pt x="78" y="16"/>
                  </a:lnTo>
                  <a:lnTo>
                    <a:pt x="3"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45" name="Freeform 74"/>
            <p:cNvSpPr>
              <a:spLocks/>
            </p:cNvSpPr>
            <p:nvPr/>
          </p:nvSpPr>
          <p:spPr bwMode="auto">
            <a:xfrm>
              <a:off x="3540" y="1429"/>
              <a:ext cx="79" cy="36"/>
            </a:xfrm>
            <a:custGeom>
              <a:avLst/>
              <a:gdLst>
                <a:gd name="T0" fmla="*/ 4 w 79"/>
                <a:gd name="T1" fmla="*/ 36 h 36"/>
                <a:gd name="T2" fmla="*/ 0 w 79"/>
                <a:gd name="T3" fmla="*/ 23 h 36"/>
                <a:gd name="T4" fmla="*/ 75 w 79"/>
                <a:gd name="T5" fmla="*/ 0 h 36"/>
                <a:gd name="T6" fmla="*/ 79 w 79"/>
                <a:gd name="T7" fmla="*/ 16 h 36"/>
                <a:gd name="T8" fmla="*/ 4 w 79"/>
                <a:gd name="T9" fmla="*/ 36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4" y="36"/>
                  </a:moveTo>
                  <a:lnTo>
                    <a:pt x="0" y="23"/>
                  </a:lnTo>
                  <a:lnTo>
                    <a:pt x="75" y="0"/>
                  </a:lnTo>
                  <a:lnTo>
                    <a:pt x="79" y="16"/>
                  </a:lnTo>
                  <a:lnTo>
                    <a:pt x="4"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46" name="Freeform 75"/>
            <p:cNvSpPr>
              <a:spLocks/>
            </p:cNvSpPr>
            <p:nvPr/>
          </p:nvSpPr>
          <p:spPr bwMode="auto">
            <a:xfrm>
              <a:off x="3511" y="1341"/>
              <a:ext cx="72" cy="52"/>
            </a:xfrm>
            <a:custGeom>
              <a:avLst/>
              <a:gdLst>
                <a:gd name="T0" fmla="*/ 6 w 72"/>
                <a:gd name="T1" fmla="*/ 52 h 52"/>
                <a:gd name="T2" fmla="*/ 0 w 72"/>
                <a:gd name="T3" fmla="*/ 39 h 52"/>
                <a:gd name="T4" fmla="*/ 65 w 72"/>
                <a:gd name="T5" fmla="*/ 0 h 52"/>
                <a:gd name="T6" fmla="*/ 72 w 72"/>
                <a:gd name="T7" fmla="*/ 13 h 52"/>
                <a:gd name="T8" fmla="*/ 6 w 72"/>
                <a:gd name="T9" fmla="*/ 52 h 52"/>
                <a:gd name="T10" fmla="*/ 0 60000 65536"/>
                <a:gd name="T11" fmla="*/ 0 60000 65536"/>
                <a:gd name="T12" fmla="*/ 0 60000 65536"/>
                <a:gd name="T13" fmla="*/ 0 60000 65536"/>
                <a:gd name="T14" fmla="*/ 0 60000 65536"/>
                <a:gd name="T15" fmla="*/ 0 w 72"/>
                <a:gd name="T16" fmla="*/ 0 h 52"/>
                <a:gd name="T17" fmla="*/ 72 w 72"/>
                <a:gd name="T18" fmla="*/ 52 h 52"/>
              </a:gdLst>
              <a:ahLst/>
              <a:cxnLst>
                <a:cxn ang="T10">
                  <a:pos x="T0" y="T1"/>
                </a:cxn>
                <a:cxn ang="T11">
                  <a:pos x="T2" y="T3"/>
                </a:cxn>
                <a:cxn ang="T12">
                  <a:pos x="T4" y="T5"/>
                </a:cxn>
                <a:cxn ang="T13">
                  <a:pos x="T6" y="T7"/>
                </a:cxn>
                <a:cxn ang="T14">
                  <a:pos x="T8" y="T9"/>
                </a:cxn>
              </a:cxnLst>
              <a:rect l="T15" t="T16" r="T17" b="T18"/>
              <a:pathLst>
                <a:path w="72" h="52">
                  <a:moveTo>
                    <a:pt x="6" y="52"/>
                  </a:moveTo>
                  <a:lnTo>
                    <a:pt x="0" y="39"/>
                  </a:lnTo>
                  <a:lnTo>
                    <a:pt x="65" y="0"/>
                  </a:lnTo>
                  <a:lnTo>
                    <a:pt x="72" y="13"/>
                  </a:lnTo>
                  <a:lnTo>
                    <a:pt x="6"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47" name="Freeform 76"/>
            <p:cNvSpPr>
              <a:spLocks/>
            </p:cNvSpPr>
            <p:nvPr/>
          </p:nvSpPr>
          <p:spPr bwMode="auto">
            <a:xfrm>
              <a:off x="3420" y="1177"/>
              <a:ext cx="71" cy="59"/>
            </a:xfrm>
            <a:custGeom>
              <a:avLst/>
              <a:gdLst>
                <a:gd name="T0" fmla="*/ 6 w 71"/>
                <a:gd name="T1" fmla="*/ 59 h 59"/>
                <a:gd name="T2" fmla="*/ 0 w 71"/>
                <a:gd name="T3" fmla="*/ 46 h 59"/>
                <a:gd name="T4" fmla="*/ 62 w 71"/>
                <a:gd name="T5" fmla="*/ 0 h 59"/>
                <a:gd name="T6" fmla="*/ 71 w 71"/>
                <a:gd name="T7" fmla="*/ 13 h 59"/>
                <a:gd name="T8" fmla="*/ 6 w 71"/>
                <a:gd name="T9" fmla="*/ 59 h 59"/>
                <a:gd name="T10" fmla="*/ 0 60000 65536"/>
                <a:gd name="T11" fmla="*/ 0 60000 65536"/>
                <a:gd name="T12" fmla="*/ 0 60000 65536"/>
                <a:gd name="T13" fmla="*/ 0 60000 65536"/>
                <a:gd name="T14" fmla="*/ 0 60000 65536"/>
                <a:gd name="T15" fmla="*/ 0 w 71"/>
                <a:gd name="T16" fmla="*/ 0 h 59"/>
                <a:gd name="T17" fmla="*/ 71 w 71"/>
                <a:gd name="T18" fmla="*/ 59 h 59"/>
              </a:gdLst>
              <a:ahLst/>
              <a:cxnLst>
                <a:cxn ang="T10">
                  <a:pos x="T0" y="T1"/>
                </a:cxn>
                <a:cxn ang="T11">
                  <a:pos x="T2" y="T3"/>
                </a:cxn>
                <a:cxn ang="T12">
                  <a:pos x="T4" y="T5"/>
                </a:cxn>
                <a:cxn ang="T13">
                  <a:pos x="T6" y="T7"/>
                </a:cxn>
                <a:cxn ang="T14">
                  <a:pos x="T8" y="T9"/>
                </a:cxn>
              </a:cxnLst>
              <a:rect l="T15" t="T16" r="T17" b="T18"/>
              <a:pathLst>
                <a:path w="71" h="59">
                  <a:moveTo>
                    <a:pt x="6" y="59"/>
                  </a:moveTo>
                  <a:lnTo>
                    <a:pt x="0" y="46"/>
                  </a:lnTo>
                  <a:lnTo>
                    <a:pt x="62" y="0"/>
                  </a:lnTo>
                  <a:lnTo>
                    <a:pt x="71" y="13"/>
                  </a:lnTo>
                  <a:lnTo>
                    <a:pt x="6"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48" name="Freeform 77"/>
            <p:cNvSpPr>
              <a:spLocks/>
            </p:cNvSpPr>
            <p:nvPr/>
          </p:nvSpPr>
          <p:spPr bwMode="auto">
            <a:xfrm>
              <a:off x="3364" y="1102"/>
              <a:ext cx="65" cy="62"/>
            </a:xfrm>
            <a:custGeom>
              <a:avLst/>
              <a:gdLst>
                <a:gd name="T0" fmla="*/ 10 w 65"/>
                <a:gd name="T1" fmla="*/ 62 h 62"/>
                <a:gd name="T2" fmla="*/ 0 w 65"/>
                <a:gd name="T3" fmla="*/ 53 h 62"/>
                <a:gd name="T4" fmla="*/ 56 w 65"/>
                <a:gd name="T5" fmla="*/ 0 h 62"/>
                <a:gd name="T6" fmla="*/ 65 w 65"/>
                <a:gd name="T7" fmla="*/ 10 h 62"/>
                <a:gd name="T8" fmla="*/ 10 w 65"/>
                <a:gd name="T9" fmla="*/ 62 h 62"/>
                <a:gd name="T10" fmla="*/ 0 60000 65536"/>
                <a:gd name="T11" fmla="*/ 0 60000 65536"/>
                <a:gd name="T12" fmla="*/ 0 60000 65536"/>
                <a:gd name="T13" fmla="*/ 0 60000 65536"/>
                <a:gd name="T14" fmla="*/ 0 60000 65536"/>
                <a:gd name="T15" fmla="*/ 0 w 65"/>
                <a:gd name="T16" fmla="*/ 0 h 62"/>
                <a:gd name="T17" fmla="*/ 65 w 65"/>
                <a:gd name="T18" fmla="*/ 62 h 62"/>
              </a:gdLst>
              <a:ahLst/>
              <a:cxnLst>
                <a:cxn ang="T10">
                  <a:pos x="T0" y="T1"/>
                </a:cxn>
                <a:cxn ang="T11">
                  <a:pos x="T2" y="T3"/>
                </a:cxn>
                <a:cxn ang="T12">
                  <a:pos x="T4" y="T5"/>
                </a:cxn>
                <a:cxn ang="T13">
                  <a:pos x="T6" y="T7"/>
                </a:cxn>
                <a:cxn ang="T14">
                  <a:pos x="T8" y="T9"/>
                </a:cxn>
              </a:cxnLst>
              <a:rect l="T15" t="T16" r="T17" b="T18"/>
              <a:pathLst>
                <a:path w="65" h="62">
                  <a:moveTo>
                    <a:pt x="10" y="62"/>
                  </a:moveTo>
                  <a:lnTo>
                    <a:pt x="0" y="53"/>
                  </a:lnTo>
                  <a:lnTo>
                    <a:pt x="56" y="0"/>
                  </a:lnTo>
                  <a:lnTo>
                    <a:pt x="65" y="10"/>
                  </a:lnTo>
                  <a:lnTo>
                    <a:pt x="10"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49" name="Freeform 78"/>
            <p:cNvSpPr>
              <a:spLocks/>
            </p:cNvSpPr>
            <p:nvPr/>
          </p:nvSpPr>
          <p:spPr bwMode="auto">
            <a:xfrm>
              <a:off x="3302" y="1040"/>
              <a:ext cx="55" cy="72"/>
            </a:xfrm>
            <a:custGeom>
              <a:avLst/>
              <a:gdLst>
                <a:gd name="T0" fmla="*/ 13 w 55"/>
                <a:gd name="T1" fmla="*/ 72 h 72"/>
                <a:gd name="T2" fmla="*/ 0 w 55"/>
                <a:gd name="T3" fmla="*/ 66 h 72"/>
                <a:gd name="T4" fmla="*/ 42 w 55"/>
                <a:gd name="T5" fmla="*/ 0 h 72"/>
                <a:gd name="T6" fmla="*/ 55 w 55"/>
                <a:gd name="T7" fmla="*/ 10 h 72"/>
                <a:gd name="T8" fmla="*/ 13 w 55"/>
                <a:gd name="T9" fmla="*/ 72 h 72"/>
                <a:gd name="T10" fmla="*/ 0 60000 65536"/>
                <a:gd name="T11" fmla="*/ 0 60000 65536"/>
                <a:gd name="T12" fmla="*/ 0 60000 65536"/>
                <a:gd name="T13" fmla="*/ 0 60000 65536"/>
                <a:gd name="T14" fmla="*/ 0 60000 65536"/>
                <a:gd name="T15" fmla="*/ 0 w 55"/>
                <a:gd name="T16" fmla="*/ 0 h 72"/>
                <a:gd name="T17" fmla="*/ 55 w 55"/>
                <a:gd name="T18" fmla="*/ 72 h 72"/>
              </a:gdLst>
              <a:ahLst/>
              <a:cxnLst>
                <a:cxn ang="T10">
                  <a:pos x="T0" y="T1"/>
                </a:cxn>
                <a:cxn ang="T11">
                  <a:pos x="T2" y="T3"/>
                </a:cxn>
                <a:cxn ang="T12">
                  <a:pos x="T4" y="T5"/>
                </a:cxn>
                <a:cxn ang="T13">
                  <a:pos x="T6" y="T7"/>
                </a:cxn>
                <a:cxn ang="T14">
                  <a:pos x="T8" y="T9"/>
                </a:cxn>
              </a:cxnLst>
              <a:rect l="T15" t="T16" r="T17" b="T18"/>
              <a:pathLst>
                <a:path w="55" h="72">
                  <a:moveTo>
                    <a:pt x="13" y="72"/>
                  </a:moveTo>
                  <a:lnTo>
                    <a:pt x="0" y="66"/>
                  </a:lnTo>
                  <a:lnTo>
                    <a:pt x="42" y="0"/>
                  </a:lnTo>
                  <a:lnTo>
                    <a:pt x="55" y="10"/>
                  </a:lnTo>
                  <a:lnTo>
                    <a:pt x="13"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50" name="Freeform 79"/>
            <p:cNvSpPr>
              <a:spLocks/>
            </p:cNvSpPr>
            <p:nvPr/>
          </p:nvSpPr>
          <p:spPr bwMode="auto">
            <a:xfrm>
              <a:off x="3126" y="946"/>
              <a:ext cx="49" cy="78"/>
            </a:xfrm>
            <a:custGeom>
              <a:avLst/>
              <a:gdLst>
                <a:gd name="T0" fmla="*/ 13 w 49"/>
                <a:gd name="T1" fmla="*/ 78 h 78"/>
                <a:gd name="T2" fmla="*/ 0 w 49"/>
                <a:gd name="T3" fmla="*/ 68 h 78"/>
                <a:gd name="T4" fmla="*/ 36 w 49"/>
                <a:gd name="T5" fmla="*/ 0 h 78"/>
                <a:gd name="T6" fmla="*/ 49 w 49"/>
                <a:gd name="T7" fmla="*/ 9 h 78"/>
                <a:gd name="T8" fmla="*/ 13 w 49"/>
                <a:gd name="T9" fmla="*/ 78 h 78"/>
                <a:gd name="T10" fmla="*/ 0 60000 65536"/>
                <a:gd name="T11" fmla="*/ 0 60000 65536"/>
                <a:gd name="T12" fmla="*/ 0 60000 65536"/>
                <a:gd name="T13" fmla="*/ 0 60000 65536"/>
                <a:gd name="T14" fmla="*/ 0 60000 65536"/>
                <a:gd name="T15" fmla="*/ 0 w 49"/>
                <a:gd name="T16" fmla="*/ 0 h 78"/>
                <a:gd name="T17" fmla="*/ 49 w 49"/>
                <a:gd name="T18" fmla="*/ 78 h 78"/>
              </a:gdLst>
              <a:ahLst/>
              <a:cxnLst>
                <a:cxn ang="T10">
                  <a:pos x="T0" y="T1"/>
                </a:cxn>
                <a:cxn ang="T11">
                  <a:pos x="T2" y="T3"/>
                </a:cxn>
                <a:cxn ang="T12">
                  <a:pos x="T4" y="T5"/>
                </a:cxn>
                <a:cxn ang="T13">
                  <a:pos x="T6" y="T7"/>
                </a:cxn>
                <a:cxn ang="T14">
                  <a:pos x="T8" y="T9"/>
                </a:cxn>
              </a:cxnLst>
              <a:rect l="T15" t="T16" r="T17" b="T18"/>
              <a:pathLst>
                <a:path w="49" h="78">
                  <a:moveTo>
                    <a:pt x="13" y="78"/>
                  </a:moveTo>
                  <a:lnTo>
                    <a:pt x="0" y="68"/>
                  </a:lnTo>
                  <a:lnTo>
                    <a:pt x="36" y="0"/>
                  </a:lnTo>
                  <a:lnTo>
                    <a:pt x="49" y="9"/>
                  </a:lnTo>
                  <a:lnTo>
                    <a:pt x="13"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51" name="Freeform 80"/>
            <p:cNvSpPr>
              <a:spLocks/>
            </p:cNvSpPr>
            <p:nvPr/>
          </p:nvSpPr>
          <p:spPr bwMode="auto">
            <a:xfrm>
              <a:off x="3044" y="906"/>
              <a:ext cx="43" cy="79"/>
            </a:xfrm>
            <a:custGeom>
              <a:avLst/>
              <a:gdLst>
                <a:gd name="T0" fmla="*/ 13 w 43"/>
                <a:gd name="T1" fmla="*/ 79 h 79"/>
                <a:gd name="T2" fmla="*/ 0 w 43"/>
                <a:gd name="T3" fmla="*/ 72 h 79"/>
                <a:gd name="T4" fmla="*/ 26 w 43"/>
                <a:gd name="T5" fmla="*/ 0 h 79"/>
                <a:gd name="T6" fmla="*/ 43 w 43"/>
                <a:gd name="T7" fmla="*/ 7 h 79"/>
                <a:gd name="T8" fmla="*/ 13 w 43"/>
                <a:gd name="T9" fmla="*/ 79 h 79"/>
                <a:gd name="T10" fmla="*/ 0 60000 65536"/>
                <a:gd name="T11" fmla="*/ 0 60000 65536"/>
                <a:gd name="T12" fmla="*/ 0 60000 65536"/>
                <a:gd name="T13" fmla="*/ 0 60000 65536"/>
                <a:gd name="T14" fmla="*/ 0 60000 65536"/>
                <a:gd name="T15" fmla="*/ 0 w 43"/>
                <a:gd name="T16" fmla="*/ 0 h 79"/>
                <a:gd name="T17" fmla="*/ 43 w 43"/>
                <a:gd name="T18" fmla="*/ 79 h 79"/>
              </a:gdLst>
              <a:ahLst/>
              <a:cxnLst>
                <a:cxn ang="T10">
                  <a:pos x="T0" y="T1"/>
                </a:cxn>
                <a:cxn ang="T11">
                  <a:pos x="T2" y="T3"/>
                </a:cxn>
                <a:cxn ang="T12">
                  <a:pos x="T4" y="T5"/>
                </a:cxn>
                <a:cxn ang="T13">
                  <a:pos x="T6" y="T7"/>
                </a:cxn>
                <a:cxn ang="T14">
                  <a:pos x="T8" y="T9"/>
                </a:cxn>
              </a:cxnLst>
              <a:rect l="T15" t="T16" r="T17" b="T18"/>
              <a:pathLst>
                <a:path w="43" h="79">
                  <a:moveTo>
                    <a:pt x="13" y="79"/>
                  </a:moveTo>
                  <a:lnTo>
                    <a:pt x="0" y="72"/>
                  </a:lnTo>
                  <a:lnTo>
                    <a:pt x="26" y="0"/>
                  </a:lnTo>
                  <a:lnTo>
                    <a:pt x="43" y="7"/>
                  </a:lnTo>
                  <a:lnTo>
                    <a:pt x="13"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52" name="Freeform 81"/>
            <p:cNvSpPr>
              <a:spLocks/>
            </p:cNvSpPr>
            <p:nvPr/>
          </p:nvSpPr>
          <p:spPr bwMode="auto">
            <a:xfrm>
              <a:off x="2969" y="887"/>
              <a:ext cx="23" cy="78"/>
            </a:xfrm>
            <a:custGeom>
              <a:avLst/>
              <a:gdLst>
                <a:gd name="T0" fmla="*/ 16 w 23"/>
                <a:gd name="T1" fmla="*/ 78 h 78"/>
                <a:gd name="T2" fmla="*/ 0 w 23"/>
                <a:gd name="T3" fmla="*/ 75 h 78"/>
                <a:gd name="T4" fmla="*/ 7 w 23"/>
                <a:gd name="T5" fmla="*/ 0 h 78"/>
                <a:gd name="T6" fmla="*/ 23 w 23"/>
                <a:gd name="T7" fmla="*/ 0 h 78"/>
                <a:gd name="T8" fmla="*/ 16 w 23"/>
                <a:gd name="T9" fmla="*/ 78 h 78"/>
                <a:gd name="T10" fmla="*/ 0 60000 65536"/>
                <a:gd name="T11" fmla="*/ 0 60000 65536"/>
                <a:gd name="T12" fmla="*/ 0 60000 65536"/>
                <a:gd name="T13" fmla="*/ 0 60000 65536"/>
                <a:gd name="T14" fmla="*/ 0 60000 65536"/>
                <a:gd name="T15" fmla="*/ 0 w 23"/>
                <a:gd name="T16" fmla="*/ 0 h 78"/>
                <a:gd name="T17" fmla="*/ 23 w 23"/>
                <a:gd name="T18" fmla="*/ 78 h 78"/>
              </a:gdLst>
              <a:ahLst/>
              <a:cxnLst>
                <a:cxn ang="T10">
                  <a:pos x="T0" y="T1"/>
                </a:cxn>
                <a:cxn ang="T11">
                  <a:pos x="T2" y="T3"/>
                </a:cxn>
                <a:cxn ang="T12">
                  <a:pos x="T4" y="T5"/>
                </a:cxn>
                <a:cxn ang="T13">
                  <a:pos x="T6" y="T7"/>
                </a:cxn>
                <a:cxn ang="T14">
                  <a:pos x="T8" y="T9"/>
                </a:cxn>
              </a:cxnLst>
              <a:rect l="T15" t="T16" r="T17" b="T18"/>
              <a:pathLst>
                <a:path w="23" h="78">
                  <a:moveTo>
                    <a:pt x="16" y="78"/>
                  </a:moveTo>
                  <a:lnTo>
                    <a:pt x="0" y="75"/>
                  </a:lnTo>
                  <a:lnTo>
                    <a:pt x="7" y="0"/>
                  </a:lnTo>
                  <a:lnTo>
                    <a:pt x="23" y="0"/>
                  </a:lnTo>
                  <a:lnTo>
                    <a:pt x="16"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grpSp>
      <p:grpSp>
        <p:nvGrpSpPr>
          <p:cNvPr id="53" name="Group 84"/>
          <p:cNvGrpSpPr>
            <a:grpSpLocks noChangeAspect="1"/>
          </p:cNvGrpSpPr>
          <p:nvPr/>
        </p:nvGrpSpPr>
        <p:grpSpPr bwMode="auto">
          <a:xfrm>
            <a:off x="8007390" y="2441705"/>
            <a:ext cx="1601787" cy="1495425"/>
            <a:chOff x="4053" y="1417"/>
            <a:chExt cx="1009" cy="942"/>
          </a:xfrm>
          <a:solidFill>
            <a:schemeClr val="accent3"/>
          </a:solidFill>
        </p:grpSpPr>
        <p:sp>
          <p:nvSpPr>
            <p:cNvPr id="54" name="Freeform 85"/>
            <p:cNvSpPr>
              <a:spLocks/>
            </p:cNvSpPr>
            <p:nvPr/>
          </p:nvSpPr>
          <p:spPr bwMode="auto">
            <a:xfrm>
              <a:off x="4384" y="1712"/>
              <a:ext cx="383" cy="382"/>
            </a:xfrm>
            <a:custGeom>
              <a:avLst/>
              <a:gdLst>
                <a:gd name="T0" fmla="*/ 383 w 383"/>
                <a:gd name="T1" fmla="*/ 193 h 382"/>
                <a:gd name="T2" fmla="*/ 383 w 383"/>
                <a:gd name="T3" fmla="*/ 211 h 382"/>
                <a:gd name="T4" fmla="*/ 380 w 383"/>
                <a:gd name="T5" fmla="*/ 229 h 382"/>
                <a:gd name="T6" fmla="*/ 374 w 383"/>
                <a:gd name="T7" fmla="*/ 247 h 382"/>
                <a:gd name="T8" fmla="*/ 368 w 383"/>
                <a:gd name="T9" fmla="*/ 265 h 382"/>
                <a:gd name="T10" fmla="*/ 359 w 383"/>
                <a:gd name="T11" fmla="*/ 283 h 382"/>
                <a:gd name="T12" fmla="*/ 350 w 383"/>
                <a:gd name="T13" fmla="*/ 298 h 382"/>
                <a:gd name="T14" fmla="*/ 326 w 383"/>
                <a:gd name="T15" fmla="*/ 328 h 382"/>
                <a:gd name="T16" fmla="*/ 298 w 383"/>
                <a:gd name="T17" fmla="*/ 349 h 382"/>
                <a:gd name="T18" fmla="*/ 283 w 383"/>
                <a:gd name="T19" fmla="*/ 358 h 382"/>
                <a:gd name="T20" fmla="*/ 265 w 383"/>
                <a:gd name="T21" fmla="*/ 367 h 382"/>
                <a:gd name="T22" fmla="*/ 247 w 383"/>
                <a:gd name="T23" fmla="*/ 373 h 382"/>
                <a:gd name="T24" fmla="*/ 229 w 383"/>
                <a:gd name="T25" fmla="*/ 379 h 382"/>
                <a:gd name="T26" fmla="*/ 211 w 383"/>
                <a:gd name="T27" fmla="*/ 382 h 382"/>
                <a:gd name="T28" fmla="*/ 190 w 383"/>
                <a:gd name="T29" fmla="*/ 382 h 382"/>
                <a:gd name="T30" fmla="*/ 172 w 383"/>
                <a:gd name="T31" fmla="*/ 382 h 382"/>
                <a:gd name="T32" fmla="*/ 154 w 383"/>
                <a:gd name="T33" fmla="*/ 379 h 382"/>
                <a:gd name="T34" fmla="*/ 133 w 383"/>
                <a:gd name="T35" fmla="*/ 373 h 382"/>
                <a:gd name="T36" fmla="*/ 118 w 383"/>
                <a:gd name="T37" fmla="*/ 367 h 382"/>
                <a:gd name="T38" fmla="*/ 100 w 383"/>
                <a:gd name="T39" fmla="*/ 358 h 382"/>
                <a:gd name="T40" fmla="*/ 85 w 383"/>
                <a:gd name="T41" fmla="*/ 349 h 382"/>
                <a:gd name="T42" fmla="*/ 55 w 383"/>
                <a:gd name="T43" fmla="*/ 328 h 382"/>
                <a:gd name="T44" fmla="*/ 33 w 383"/>
                <a:gd name="T45" fmla="*/ 298 h 382"/>
                <a:gd name="T46" fmla="*/ 21 w 383"/>
                <a:gd name="T47" fmla="*/ 283 h 382"/>
                <a:gd name="T48" fmla="*/ 15 w 383"/>
                <a:gd name="T49" fmla="*/ 265 h 382"/>
                <a:gd name="T50" fmla="*/ 9 w 383"/>
                <a:gd name="T51" fmla="*/ 247 h 382"/>
                <a:gd name="T52" fmla="*/ 3 w 383"/>
                <a:gd name="T53" fmla="*/ 229 h 382"/>
                <a:gd name="T54" fmla="*/ 0 w 383"/>
                <a:gd name="T55" fmla="*/ 211 h 382"/>
                <a:gd name="T56" fmla="*/ 0 w 383"/>
                <a:gd name="T57" fmla="*/ 193 h 382"/>
                <a:gd name="T58" fmla="*/ 0 w 383"/>
                <a:gd name="T59" fmla="*/ 171 h 382"/>
                <a:gd name="T60" fmla="*/ 3 w 383"/>
                <a:gd name="T61" fmla="*/ 153 h 382"/>
                <a:gd name="T62" fmla="*/ 9 w 383"/>
                <a:gd name="T63" fmla="*/ 135 h 382"/>
                <a:gd name="T64" fmla="*/ 15 w 383"/>
                <a:gd name="T65" fmla="*/ 117 h 382"/>
                <a:gd name="T66" fmla="*/ 21 w 383"/>
                <a:gd name="T67" fmla="*/ 99 h 382"/>
                <a:gd name="T68" fmla="*/ 33 w 383"/>
                <a:gd name="T69" fmla="*/ 84 h 382"/>
                <a:gd name="T70" fmla="*/ 55 w 383"/>
                <a:gd name="T71" fmla="*/ 57 h 382"/>
                <a:gd name="T72" fmla="*/ 85 w 383"/>
                <a:gd name="T73" fmla="*/ 33 h 382"/>
                <a:gd name="T74" fmla="*/ 100 w 383"/>
                <a:gd name="T75" fmla="*/ 24 h 382"/>
                <a:gd name="T76" fmla="*/ 118 w 383"/>
                <a:gd name="T77" fmla="*/ 15 h 382"/>
                <a:gd name="T78" fmla="*/ 133 w 383"/>
                <a:gd name="T79" fmla="*/ 9 h 382"/>
                <a:gd name="T80" fmla="*/ 154 w 383"/>
                <a:gd name="T81" fmla="*/ 3 h 382"/>
                <a:gd name="T82" fmla="*/ 172 w 383"/>
                <a:gd name="T83" fmla="*/ 0 h 382"/>
                <a:gd name="T84" fmla="*/ 190 w 383"/>
                <a:gd name="T85" fmla="*/ 0 h 382"/>
                <a:gd name="T86" fmla="*/ 211 w 383"/>
                <a:gd name="T87" fmla="*/ 0 h 382"/>
                <a:gd name="T88" fmla="*/ 229 w 383"/>
                <a:gd name="T89" fmla="*/ 3 h 382"/>
                <a:gd name="T90" fmla="*/ 247 w 383"/>
                <a:gd name="T91" fmla="*/ 9 h 382"/>
                <a:gd name="T92" fmla="*/ 265 w 383"/>
                <a:gd name="T93" fmla="*/ 15 h 382"/>
                <a:gd name="T94" fmla="*/ 283 w 383"/>
                <a:gd name="T95" fmla="*/ 24 h 382"/>
                <a:gd name="T96" fmla="*/ 298 w 383"/>
                <a:gd name="T97" fmla="*/ 33 h 382"/>
                <a:gd name="T98" fmla="*/ 326 w 383"/>
                <a:gd name="T99" fmla="*/ 57 h 382"/>
                <a:gd name="T100" fmla="*/ 350 w 383"/>
                <a:gd name="T101" fmla="*/ 84 h 382"/>
                <a:gd name="T102" fmla="*/ 359 w 383"/>
                <a:gd name="T103" fmla="*/ 99 h 382"/>
                <a:gd name="T104" fmla="*/ 368 w 383"/>
                <a:gd name="T105" fmla="*/ 117 h 382"/>
                <a:gd name="T106" fmla="*/ 374 w 383"/>
                <a:gd name="T107" fmla="*/ 135 h 382"/>
                <a:gd name="T108" fmla="*/ 380 w 383"/>
                <a:gd name="T109" fmla="*/ 153 h 382"/>
                <a:gd name="T110" fmla="*/ 383 w 383"/>
                <a:gd name="T111" fmla="*/ 171 h 382"/>
                <a:gd name="T112" fmla="*/ 383 w 383"/>
                <a:gd name="T113" fmla="*/ 193 h 38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3"/>
                <a:gd name="T172" fmla="*/ 0 h 382"/>
                <a:gd name="T173" fmla="*/ 383 w 383"/>
                <a:gd name="T174" fmla="*/ 382 h 38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3" h="382">
                  <a:moveTo>
                    <a:pt x="383" y="193"/>
                  </a:moveTo>
                  <a:lnTo>
                    <a:pt x="383" y="211"/>
                  </a:lnTo>
                  <a:lnTo>
                    <a:pt x="380" y="229"/>
                  </a:lnTo>
                  <a:lnTo>
                    <a:pt x="374" y="247"/>
                  </a:lnTo>
                  <a:lnTo>
                    <a:pt x="368" y="265"/>
                  </a:lnTo>
                  <a:lnTo>
                    <a:pt x="359" y="283"/>
                  </a:lnTo>
                  <a:lnTo>
                    <a:pt x="350" y="298"/>
                  </a:lnTo>
                  <a:lnTo>
                    <a:pt x="326" y="328"/>
                  </a:lnTo>
                  <a:lnTo>
                    <a:pt x="298" y="349"/>
                  </a:lnTo>
                  <a:lnTo>
                    <a:pt x="283" y="358"/>
                  </a:lnTo>
                  <a:lnTo>
                    <a:pt x="265" y="367"/>
                  </a:lnTo>
                  <a:lnTo>
                    <a:pt x="247" y="373"/>
                  </a:lnTo>
                  <a:lnTo>
                    <a:pt x="229" y="379"/>
                  </a:lnTo>
                  <a:lnTo>
                    <a:pt x="211" y="382"/>
                  </a:lnTo>
                  <a:lnTo>
                    <a:pt x="190" y="382"/>
                  </a:lnTo>
                  <a:lnTo>
                    <a:pt x="172" y="382"/>
                  </a:lnTo>
                  <a:lnTo>
                    <a:pt x="154" y="379"/>
                  </a:lnTo>
                  <a:lnTo>
                    <a:pt x="133" y="373"/>
                  </a:lnTo>
                  <a:lnTo>
                    <a:pt x="118" y="367"/>
                  </a:lnTo>
                  <a:lnTo>
                    <a:pt x="100" y="358"/>
                  </a:lnTo>
                  <a:lnTo>
                    <a:pt x="85" y="349"/>
                  </a:lnTo>
                  <a:lnTo>
                    <a:pt x="55" y="328"/>
                  </a:lnTo>
                  <a:lnTo>
                    <a:pt x="33" y="298"/>
                  </a:lnTo>
                  <a:lnTo>
                    <a:pt x="21" y="283"/>
                  </a:lnTo>
                  <a:lnTo>
                    <a:pt x="15" y="265"/>
                  </a:lnTo>
                  <a:lnTo>
                    <a:pt x="9" y="247"/>
                  </a:lnTo>
                  <a:lnTo>
                    <a:pt x="3" y="229"/>
                  </a:lnTo>
                  <a:lnTo>
                    <a:pt x="0" y="211"/>
                  </a:lnTo>
                  <a:lnTo>
                    <a:pt x="0" y="193"/>
                  </a:lnTo>
                  <a:lnTo>
                    <a:pt x="0" y="171"/>
                  </a:lnTo>
                  <a:lnTo>
                    <a:pt x="3" y="153"/>
                  </a:lnTo>
                  <a:lnTo>
                    <a:pt x="9" y="135"/>
                  </a:lnTo>
                  <a:lnTo>
                    <a:pt x="15" y="117"/>
                  </a:lnTo>
                  <a:lnTo>
                    <a:pt x="21" y="99"/>
                  </a:lnTo>
                  <a:lnTo>
                    <a:pt x="33" y="84"/>
                  </a:lnTo>
                  <a:lnTo>
                    <a:pt x="55" y="57"/>
                  </a:lnTo>
                  <a:lnTo>
                    <a:pt x="85" y="33"/>
                  </a:lnTo>
                  <a:lnTo>
                    <a:pt x="100" y="24"/>
                  </a:lnTo>
                  <a:lnTo>
                    <a:pt x="118" y="15"/>
                  </a:lnTo>
                  <a:lnTo>
                    <a:pt x="133" y="9"/>
                  </a:lnTo>
                  <a:lnTo>
                    <a:pt x="154" y="3"/>
                  </a:lnTo>
                  <a:lnTo>
                    <a:pt x="172" y="0"/>
                  </a:lnTo>
                  <a:lnTo>
                    <a:pt x="190" y="0"/>
                  </a:lnTo>
                  <a:lnTo>
                    <a:pt x="211" y="0"/>
                  </a:lnTo>
                  <a:lnTo>
                    <a:pt x="229" y="3"/>
                  </a:lnTo>
                  <a:lnTo>
                    <a:pt x="247" y="9"/>
                  </a:lnTo>
                  <a:lnTo>
                    <a:pt x="265" y="15"/>
                  </a:lnTo>
                  <a:lnTo>
                    <a:pt x="283" y="24"/>
                  </a:lnTo>
                  <a:lnTo>
                    <a:pt x="298" y="33"/>
                  </a:lnTo>
                  <a:lnTo>
                    <a:pt x="326" y="57"/>
                  </a:lnTo>
                  <a:lnTo>
                    <a:pt x="350" y="84"/>
                  </a:lnTo>
                  <a:lnTo>
                    <a:pt x="359" y="99"/>
                  </a:lnTo>
                  <a:lnTo>
                    <a:pt x="368" y="117"/>
                  </a:lnTo>
                  <a:lnTo>
                    <a:pt x="374" y="135"/>
                  </a:lnTo>
                  <a:lnTo>
                    <a:pt x="380" y="153"/>
                  </a:lnTo>
                  <a:lnTo>
                    <a:pt x="383" y="171"/>
                  </a:lnTo>
                  <a:lnTo>
                    <a:pt x="383" y="1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55" name="Freeform 86"/>
            <p:cNvSpPr>
              <a:spLocks/>
            </p:cNvSpPr>
            <p:nvPr/>
          </p:nvSpPr>
          <p:spPr bwMode="auto">
            <a:xfrm>
              <a:off x="4053" y="1790"/>
              <a:ext cx="446" cy="569"/>
            </a:xfrm>
            <a:custGeom>
              <a:avLst/>
              <a:gdLst>
                <a:gd name="T0" fmla="*/ 274 w 446"/>
                <a:gd name="T1" fmla="*/ 75 h 569"/>
                <a:gd name="T2" fmla="*/ 271 w 446"/>
                <a:gd name="T3" fmla="*/ 81 h 569"/>
                <a:gd name="T4" fmla="*/ 268 w 446"/>
                <a:gd name="T5" fmla="*/ 100 h 569"/>
                <a:gd name="T6" fmla="*/ 268 w 446"/>
                <a:gd name="T7" fmla="*/ 118 h 569"/>
                <a:gd name="T8" fmla="*/ 268 w 446"/>
                <a:gd name="T9" fmla="*/ 139 h 569"/>
                <a:gd name="T10" fmla="*/ 274 w 446"/>
                <a:gd name="T11" fmla="*/ 163 h 569"/>
                <a:gd name="T12" fmla="*/ 283 w 446"/>
                <a:gd name="T13" fmla="*/ 196 h 569"/>
                <a:gd name="T14" fmla="*/ 289 w 446"/>
                <a:gd name="T15" fmla="*/ 214 h 569"/>
                <a:gd name="T16" fmla="*/ 298 w 446"/>
                <a:gd name="T17" fmla="*/ 232 h 569"/>
                <a:gd name="T18" fmla="*/ 316 w 446"/>
                <a:gd name="T19" fmla="*/ 256 h 569"/>
                <a:gd name="T20" fmla="*/ 337 w 446"/>
                <a:gd name="T21" fmla="*/ 280 h 569"/>
                <a:gd name="T22" fmla="*/ 364 w 446"/>
                <a:gd name="T23" fmla="*/ 307 h 569"/>
                <a:gd name="T24" fmla="*/ 401 w 446"/>
                <a:gd name="T25" fmla="*/ 328 h 569"/>
                <a:gd name="T26" fmla="*/ 422 w 446"/>
                <a:gd name="T27" fmla="*/ 340 h 569"/>
                <a:gd name="T28" fmla="*/ 446 w 446"/>
                <a:gd name="T29" fmla="*/ 349 h 569"/>
                <a:gd name="T30" fmla="*/ 274 w 446"/>
                <a:gd name="T31" fmla="*/ 569 h 569"/>
                <a:gd name="T32" fmla="*/ 262 w 446"/>
                <a:gd name="T33" fmla="*/ 563 h 569"/>
                <a:gd name="T34" fmla="*/ 232 w 446"/>
                <a:gd name="T35" fmla="*/ 545 h 569"/>
                <a:gd name="T36" fmla="*/ 187 w 446"/>
                <a:gd name="T37" fmla="*/ 512 h 569"/>
                <a:gd name="T38" fmla="*/ 163 w 446"/>
                <a:gd name="T39" fmla="*/ 488 h 569"/>
                <a:gd name="T40" fmla="*/ 139 w 446"/>
                <a:gd name="T41" fmla="*/ 464 h 569"/>
                <a:gd name="T42" fmla="*/ 111 w 446"/>
                <a:gd name="T43" fmla="*/ 434 h 569"/>
                <a:gd name="T44" fmla="*/ 87 w 446"/>
                <a:gd name="T45" fmla="*/ 397 h 569"/>
                <a:gd name="T46" fmla="*/ 66 w 446"/>
                <a:gd name="T47" fmla="*/ 361 h 569"/>
                <a:gd name="T48" fmla="*/ 45 w 446"/>
                <a:gd name="T49" fmla="*/ 316 h 569"/>
                <a:gd name="T50" fmla="*/ 27 w 446"/>
                <a:gd name="T51" fmla="*/ 271 h 569"/>
                <a:gd name="T52" fmla="*/ 12 w 446"/>
                <a:gd name="T53" fmla="*/ 220 h 569"/>
                <a:gd name="T54" fmla="*/ 3 w 446"/>
                <a:gd name="T55" fmla="*/ 163 h 569"/>
                <a:gd name="T56" fmla="*/ 0 w 446"/>
                <a:gd name="T57" fmla="*/ 103 h 569"/>
                <a:gd name="T58" fmla="*/ 0 w 446"/>
                <a:gd name="T59" fmla="*/ 96 h 569"/>
                <a:gd name="T60" fmla="*/ 0 w 446"/>
                <a:gd name="T61" fmla="*/ 75 h 569"/>
                <a:gd name="T62" fmla="*/ 6 w 446"/>
                <a:gd name="T63" fmla="*/ 42 h 569"/>
                <a:gd name="T64" fmla="*/ 18 w 446"/>
                <a:gd name="T65" fmla="*/ 0 h 569"/>
                <a:gd name="T66" fmla="*/ 274 w 446"/>
                <a:gd name="T67" fmla="*/ 75 h 56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46"/>
                <a:gd name="T103" fmla="*/ 0 h 569"/>
                <a:gd name="T104" fmla="*/ 446 w 446"/>
                <a:gd name="T105" fmla="*/ 569 h 56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46" h="569">
                  <a:moveTo>
                    <a:pt x="274" y="75"/>
                  </a:moveTo>
                  <a:lnTo>
                    <a:pt x="271" y="81"/>
                  </a:lnTo>
                  <a:lnTo>
                    <a:pt x="268" y="100"/>
                  </a:lnTo>
                  <a:lnTo>
                    <a:pt x="268" y="118"/>
                  </a:lnTo>
                  <a:lnTo>
                    <a:pt x="268" y="139"/>
                  </a:lnTo>
                  <a:lnTo>
                    <a:pt x="274" y="163"/>
                  </a:lnTo>
                  <a:lnTo>
                    <a:pt x="283" y="196"/>
                  </a:lnTo>
                  <a:lnTo>
                    <a:pt x="289" y="214"/>
                  </a:lnTo>
                  <a:lnTo>
                    <a:pt x="298" y="232"/>
                  </a:lnTo>
                  <a:lnTo>
                    <a:pt x="316" y="256"/>
                  </a:lnTo>
                  <a:lnTo>
                    <a:pt x="337" y="280"/>
                  </a:lnTo>
                  <a:lnTo>
                    <a:pt x="364" y="307"/>
                  </a:lnTo>
                  <a:lnTo>
                    <a:pt x="401" y="328"/>
                  </a:lnTo>
                  <a:lnTo>
                    <a:pt x="422" y="340"/>
                  </a:lnTo>
                  <a:lnTo>
                    <a:pt x="446" y="349"/>
                  </a:lnTo>
                  <a:lnTo>
                    <a:pt x="274" y="569"/>
                  </a:lnTo>
                  <a:lnTo>
                    <a:pt x="262" y="563"/>
                  </a:lnTo>
                  <a:lnTo>
                    <a:pt x="232" y="545"/>
                  </a:lnTo>
                  <a:lnTo>
                    <a:pt x="187" y="512"/>
                  </a:lnTo>
                  <a:lnTo>
                    <a:pt x="163" y="488"/>
                  </a:lnTo>
                  <a:lnTo>
                    <a:pt x="139" y="464"/>
                  </a:lnTo>
                  <a:lnTo>
                    <a:pt x="111" y="434"/>
                  </a:lnTo>
                  <a:lnTo>
                    <a:pt x="87" y="397"/>
                  </a:lnTo>
                  <a:lnTo>
                    <a:pt x="66" y="361"/>
                  </a:lnTo>
                  <a:lnTo>
                    <a:pt x="45" y="316"/>
                  </a:lnTo>
                  <a:lnTo>
                    <a:pt x="27" y="271"/>
                  </a:lnTo>
                  <a:lnTo>
                    <a:pt x="12" y="220"/>
                  </a:lnTo>
                  <a:lnTo>
                    <a:pt x="3" y="163"/>
                  </a:lnTo>
                  <a:lnTo>
                    <a:pt x="0" y="103"/>
                  </a:lnTo>
                  <a:lnTo>
                    <a:pt x="0" y="96"/>
                  </a:lnTo>
                  <a:lnTo>
                    <a:pt x="0" y="75"/>
                  </a:lnTo>
                  <a:lnTo>
                    <a:pt x="6" y="42"/>
                  </a:lnTo>
                  <a:lnTo>
                    <a:pt x="18" y="0"/>
                  </a:lnTo>
                  <a:lnTo>
                    <a:pt x="274" y="75"/>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56" name="Rectangle 87"/>
            <p:cNvSpPr>
              <a:spLocks noChangeArrowheads="1"/>
            </p:cNvSpPr>
            <p:nvPr/>
          </p:nvSpPr>
          <p:spPr bwMode="auto">
            <a:xfrm>
              <a:off x="4571" y="1417"/>
              <a:ext cx="24" cy="8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57" name="Rectangle 88"/>
            <p:cNvSpPr>
              <a:spLocks noChangeArrowheads="1"/>
            </p:cNvSpPr>
            <p:nvPr/>
          </p:nvSpPr>
          <p:spPr bwMode="auto">
            <a:xfrm>
              <a:off x="4104" y="1883"/>
              <a:ext cx="79" cy="2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58" name="Rectangle 89"/>
            <p:cNvSpPr>
              <a:spLocks noChangeArrowheads="1"/>
            </p:cNvSpPr>
            <p:nvPr/>
          </p:nvSpPr>
          <p:spPr bwMode="auto">
            <a:xfrm>
              <a:off x="4984" y="1883"/>
              <a:ext cx="78" cy="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59" name="Freeform 90"/>
            <p:cNvSpPr>
              <a:spLocks/>
            </p:cNvSpPr>
            <p:nvPr/>
          </p:nvSpPr>
          <p:spPr bwMode="auto">
            <a:xfrm>
              <a:off x="4164" y="1640"/>
              <a:ext cx="82" cy="63"/>
            </a:xfrm>
            <a:custGeom>
              <a:avLst/>
              <a:gdLst>
                <a:gd name="T0" fmla="*/ 82 w 82"/>
                <a:gd name="T1" fmla="*/ 42 h 63"/>
                <a:gd name="T2" fmla="*/ 70 w 82"/>
                <a:gd name="T3" fmla="*/ 63 h 63"/>
                <a:gd name="T4" fmla="*/ 0 w 82"/>
                <a:gd name="T5" fmla="*/ 24 h 63"/>
                <a:gd name="T6" fmla="*/ 16 w 82"/>
                <a:gd name="T7" fmla="*/ 0 h 63"/>
                <a:gd name="T8" fmla="*/ 82 w 82"/>
                <a:gd name="T9" fmla="*/ 42 h 63"/>
                <a:gd name="T10" fmla="*/ 0 60000 65536"/>
                <a:gd name="T11" fmla="*/ 0 60000 65536"/>
                <a:gd name="T12" fmla="*/ 0 60000 65536"/>
                <a:gd name="T13" fmla="*/ 0 60000 65536"/>
                <a:gd name="T14" fmla="*/ 0 60000 65536"/>
                <a:gd name="T15" fmla="*/ 0 w 82"/>
                <a:gd name="T16" fmla="*/ 0 h 63"/>
                <a:gd name="T17" fmla="*/ 82 w 82"/>
                <a:gd name="T18" fmla="*/ 63 h 63"/>
              </a:gdLst>
              <a:ahLst/>
              <a:cxnLst>
                <a:cxn ang="T10">
                  <a:pos x="T0" y="T1"/>
                </a:cxn>
                <a:cxn ang="T11">
                  <a:pos x="T2" y="T3"/>
                </a:cxn>
                <a:cxn ang="T12">
                  <a:pos x="T4" y="T5"/>
                </a:cxn>
                <a:cxn ang="T13">
                  <a:pos x="T6" y="T7"/>
                </a:cxn>
                <a:cxn ang="T14">
                  <a:pos x="T8" y="T9"/>
                </a:cxn>
              </a:cxnLst>
              <a:rect l="T15" t="T16" r="T17" b="T18"/>
              <a:pathLst>
                <a:path w="82" h="63">
                  <a:moveTo>
                    <a:pt x="82" y="42"/>
                  </a:moveTo>
                  <a:lnTo>
                    <a:pt x="70" y="63"/>
                  </a:lnTo>
                  <a:lnTo>
                    <a:pt x="0" y="24"/>
                  </a:lnTo>
                  <a:lnTo>
                    <a:pt x="16" y="0"/>
                  </a:lnTo>
                  <a:lnTo>
                    <a:pt x="8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60" name="Freeform 91"/>
            <p:cNvSpPr>
              <a:spLocks/>
            </p:cNvSpPr>
            <p:nvPr/>
          </p:nvSpPr>
          <p:spPr bwMode="auto">
            <a:xfrm>
              <a:off x="4920" y="2088"/>
              <a:ext cx="82" cy="66"/>
            </a:xfrm>
            <a:custGeom>
              <a:avLst/>
              <a:gdLst>
                <a:gd name="T0" fmla="*/ 82 w 82"/>
                <a:gd name="T1" fmla="*/ 42 h 66"/>
                <a:gd name="T2" fmla="*/ 67 w 82"/>
                <a:gd name="T3" fmla="*/ 66 h 66"/>
                <a:gd name="T4" fmla="*/ 0 w 82"/>
                <a:gd name="T5" fmla="*/ 24 h 66"/>
                <a:gd name="T6" fmla="*/ 12 w 82"/>
                <a:gd name="T7" fmla="*/ 0 h 66"/>
                <a:gd name="T8" fmla="*/ 82 w 82"/>
                <a:gd name="T9" fmla="*/ 42 h 66"/>
                <a:gd name="T10" fmla="*/ 0 60000 65536"/>
                <a:gd name="T11" fmla="*/ 0 60000 65536"/>
                <a:gd name="T12" fmla="*/ 0 60000 65536"/>
                <a:gd name="T13" fmla="*/ 0 60000 65536"/>
                <a:gd name="T14" fmla="*/ 0 60000 65536"/>
                <a:gd name="T15" fmla="*/ 0 w 82"/>
                <a:gd name="T16" fmla="*/ 0 h 66"/>
                <a:gd name="T17" fmla="*/ 82 w 82"/>
                <a:gd name="T18" fmla="*/ 66 h 66"/>
              </a:gdLst>
              <a:ahLst/>
              <a:cxnLst>
                <a:cxn ang="T10">
                  <a:pos x="T0" y="T1"/>
                </a:cxn>
                <a:cxn ang="T11">
                  <a:pos x="T2" y="T3"/>
                </a:cxn>
                <a:cxn ang="T12">
                  <a:pos x="T4" y="T5"/>
                </a:cxn>
                <a:cxn ang="T13">
                  <a:pos x="T6" y="T7"/>
                </a:cxn>
                <a:cxn ang="T14">
                  <a:pos x="T8" y="T9"/>
                </a:cxn>
              </a:cxnLst>
              <a:rect l="T15" t="T16" r="T17" b="T18"/>
              <a:pathLst>
                <a:path w="82" h="66">
                  <a:moveTo>
                    <a:pt x="82" y="42"/>
                  </a:moveTo>
                  <a:lnTo>
                    <a:pt x="67" y="66"/>
                  </a:lnTo>
                  <a:lnTo>
                    <a:pt x="0" y="24"/>
                  </a:lnTo>
                  <a:lnTo>
                    <a:pt x="12" y="0"/>
                  </a:lnTo>
                  <a:lnTo>
                    <a:pt x="8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61" name="Freeform 92"/>
            <p:cNvSpPr>
              <a:spLocks/>
            </p:cNvSpPr>
            <p:nvPr/>
          </p:nvSpPr>
          <p:spPr bwMode="auto">
            <a:xfrm>
              <a:off x="4333" y="1474"/>
              <a:ext cx="63" cy="84"/>
            </a:xfrm>
            <a:custGeom>
              <a:avLst/>
              <a:gdLst>
                <a:gd name="T0" fmla="*/ 63 w 63"/>
                <a:gd name="T1" fmla="*/ 69 h 84"/>
                <a:gd name="T2" fmla="*/ 39 w 63"/>
                <a:gd name="T3" fmla="*/ 84 h 84"/>
                <a:gd name="T4" fmla="*/ 0 w 63"/>
                <a:gd name="T5" fmla="*/ 15 h 84"/>
                <a:gd name="T6" fmla="*/ 21 w 63"/>
                <a:gd name="T7" fmla="*/ 0 h 84"/>
                <a:gd name="T8" fmla="*/ 63 w 63"/>
                <a:gd name="T9" fmla="*/ 69 h 84"/>
                <a:gd name="T10" fmla="*/ 0 60000 65536"/>
                <a:gd name="T11" fmla="*/ 0 60000 65536"/>
                <a:gd name="T12" fmla="*/ 0 60000 65536"/>
                <a:gd name="T13" fmla="*/ 0 60000 65536"/>
                <a:gd name="T14" fmla="*/ 0 60000 65536"/>
                <a:gd name="T15" fmla="*/ 0 w 63"/>
                <a:gd name="T16" fmla="*/ 0 h 84"/>
                <a:gd name="T17" fmla="*/ 63 w 63"/>
                <a:gd name="T18" fmla="*/ 84 h 84"/>
              </a:gdLst>
              <a:ahLst/>
              <a:cxnLst>
                <a:cxn ang="T10">
                  <a:pos x="T0" y="T1"/>
                </a:cxn>
                <a:cxn ang="T11">
                  <a:pos x="T2" y="T3"/>
                </a:cxn>
                <a:cxn ang="T12">
                  <a:pos x="T4" y="T5"/>
                </a:cxn>
                <a:cxn ang="T13">
                  <a:pos x="T6" y="T7"/>
                </a:cxn>
                <a:cxn ang="T14">
                  <a:pos x="T8" y="T9"/>
                </a:cxn>
              </a:cxnLst>
              <a:rect l="T15" t="T16" r="T17" b="T18"/>
              <a:pathLst>
                <a:path w="63" h="84">
                  <a:moveTo>
                    <a:pt x="63" y="69"/>
                  </a:moveTo>
                  <a:lnTo>
                    <a:pt x="39" y="84"/>
                  </a:lnTo>
                  <a:lnTo>
                    <a:pt x="0" y="15"/>
                  </a:lnTo>
                  <a:lnTo>
                    <a:pt x="21" y="0"/>
                  </a:lnTo>
                  <a:lnTo>
                    <a:pt x="63"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62" name="Freeform 93"/>
            <p:cNvSpPr>
              <a:spLocks/>
            </p:cNvSpPr>
            <p:nvPr/>
          </p:nvSpPr>
          <p:spPr bwMode="auto">
            <a:xfrm>
              <a:off x="4158" y="2082"/>
              <a:ext cx="85" cy="60"/>
            </a:xfrm>
            <a:custGeom>
              <a:avLst/>
              <a:gdLst>
                <a:gd name="T0" fmla="*/ 70 w 85"/>
                <a:gd name="T1" fmla="*/ 0 h 60"/>
                <a:gd name="T2" fmla="*/ 85 w 85"/>
                <a:gd name="T3" fmla="*/ 21 h 60"/>
                <a:gd name="T4" fmla="*/ 12 w 85"/>
                <a:gd name="T5" fmla="*/ 60 h 60"/>
                <a:gd name="T6" fmla="*/ 0 w 85"/>
                <a:gd name="T7" fmla="*/ 39 h 60"/>
                <a:gd name="T8" fmla="*/ 70 w 85"/>
                <a:gd name="T9" fmla="*/ 0 h 60"/>
                <a:gd name="T10" fmla="*/ 0 60000 65536"/>
                <a:gd name="T11" fmla="*/ 0 60000 65536"/>
                <a:gd name="T12" fmla="*/ 0 60000 65536"/>
                <a:gd name="T13" fmla="*/ 0 60000 65536"/>
                <a:gd name="T14" fmla="*/ 0 60000 65536"/>
                <a:gd name="T15" fmla="*/ 0 w 85"/>
                <a:gd name="T16" fmla="*/ 0 h 60"/>
                <a:gd name="T17" fmla="*/ 85 w 85"/>
                <a:gd name="T18" fmla="*/ 60 h 60"/>
              </a:gdLst>
              <a:ahLst/>
              <a:cxnLst>
                <a:cxn ang="T10">
                  <a:pos x="T0" y="T1"/>
                </a:cxn>
                <a:cxn ang="T11">
                  <a:pos x="T2" y="T3"/>
                </a:cxn>
                <a:cxn ang="T12">
                  <a:pos x="T4" y="T5"/>
                </a:cxn>
                <a:cxn ang="T13">
                  <a:pos x="T6" y="T7"/>
                </a:cxn>
                <a:cxn ang="T14">
                  <a:pos x="T8" y="T9"/>
                </a:cxn>
              </a:cxnLst>
              <a:rect l="T15" t="T16" r="T17" b="T18"/>
              <a:pathLst>
                <a:path w="85" h="60">
                  <a:moveTo>
                    <a:pt x="70" y="0"/>
                  </a:moveTo>
                  <a:lnTo>
                    <a:pt x="85" y="21"/>
                  </a:lnTo>
                  <a:lnTo>
                    <a:pt x="12" y="60"/>
                  </a:lnTo>
                  <a:lnTo>
                    <a:pt x="0" y="39"/>
                  </a:lnTo>
                  <a:lnTo>
                    <a:pt x="7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63" name="Freeform 94"/>
            <p:cNvSpPr>
              <a:spLocks/>
            </p:cNvSpPr>
            <p:nvPr/>
          </p:nvSpPr>
          <p:spPr bwMode="auto">
            <a:xfrm>
              <a:off x="4923" y="1649"/>
              <a:ext cx="85" cy="63"/>
            </a:xfrm>
            <a:custGeom>
              <a:avLst/>
              <a:gdLst>
                <a:gd name="T0" fmla="*/ 73 w 85"/>
                <a:gd name="T1" fmla="*/ 0 h 63"/>
                <a:gd name="T2" fmla="*/ 85 w 85"/>
                <a:gd name="T3" fmla="*/ 24 h 63"/>
                <a:gd name="T4" fmla="*/ 16 w 85"/>
                <a:gd name="T5" fmla="*/ 63 h 63"/>
                <a:gd name="T6" fmla="*/ 0 w 85"/>
                <a:gd name="T7" fmla="*/ 39 h 63"/>
                <a:gd name="T8" fmla="*/ 73 w 85"/>
                <a:gd name="T9" fmla="*/ 0 h 63"/>
                <a:gd name="T10" fmla="*/ 0 60000 65536"/>
                <a:gd name="T11" fmla="*/ 0 60000 65536"/>
                <a:gd name="T12" fmla="*/ 0 60000 65536"/>
                <a:gd name="T13" fmla="*/ 0 60000 65536"/>
                <a:gd name="T14" fmla="*/ 0 60000 65536"/>
                <a:gd name="T15" fmla="*/ 0 w 85"/>
                <a:gd name="T16" fmla="*/ 0 h 63"/>
                <a:gd name="T17" fmla="*/ 85 w 85"/>
                <a:gd name="T18" fmla="*/ 63 h 63"/>
              </a:gdLst>
              <a:ahLst/>
              <a:cxnLst>
                <a:cxn ang="T10">
                  <a:pos x="T0" y="T1"/>
                </a:cxn>
                <a:cxn ang="T11">
                  <a:pos x="T2" y="T3"/>
                </a:cxn>
                <a:cxn ang="T12">
                  <a:pos x="T4" y="T5"/>
                </a:cxn>
                <a:cxn ang="T13">
                  <a:pos x="T6" y="T7"/>
                </a:cxn>
                <a:cxn ang="T14">
                  <a:pos x="T8" y="T9"/>
                </a:cxn>
              </a:cxnLst>
              <a:rect l="T15" t="T16" r="T17" b="T18"/>
              <a:pathLst>
                <a:path w="85" h="63">
                  <a:moveTo>
                    <a:pt x="73" y="0"/>
                  </a:moveTo>
                  <a:lnTo>
                    <a:pt x="85" y="24"/>
                  </a:lnTo>
                  <a:lnTo>
                    <a:pt x="16" y="63"/>
                  </a:lnTo>
                  <a:lnTo>
                    <a:pt x="0" y="39"/>
                  </a:lnTo>
                  <a:lnTo>
                    <a:pt x="7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64" name="Freeform 95"/>
            <p:cNvSpPr>
              <a:spLocks/>
            </p:cNvSpPr>
            <p:nvPr/>
          </p:nvSpPr>
          <p:spPr bwMode="auto">
            <a:xfrm>
              <a:off x="4785" y="1483"/>
              <a:ext cx="66" cy="84"/>
            </a:xfrm>
            <a:custGeom>
              <a:avLst/>
              <a:gdLst>
                <a:gd name="T0" fmla="*/ 45 w 66"/>
                <a:gd name="T1" fmla="*/ 0 h 84"/>
                <a:gd name="T2" fmla="*/ 66 w 66"/>
                <a:gd name="T3" fmla="*/ 15 h 84"/>
                <a:gd name="T4" fmla="*/ 24 w 66"/>
                <a:gd name="T5" fmla="*/ 84 h 84"/>
                <a:gd name="T6" fmla="*/ 0 w 66"/>
                <a:gd name="T7" fmla="*/ 69 h 84"/>
                <a:gd name="T8" fmla="*/ 45 w 66"/>
                <a:gd name="T9" fmla="*/ 0 h 84"/>
                <a:gd name="T10" fmla="*/ 0 60000 65536"/>
                <a:gd name="T11" fmla="*/ 0 60000 65536"/>
                <a:gd name="T12" fmla="*/ 0 60000 65536"/>
                <a:gd name="T13" fmla="*/ 0 60000 65536"/>
                <a:gd name="T14" fmla="*/ 0 60000 65536"/>
                <a:gd name="T15" fmla="*/ 0 w 66"/>
                <a:gd name="T16" fmla="*/ 0 h 84"/>
                <a:gd name="T17" fmla="*/ 66 w 66"/>
                <a:gd name="T18" fmla="*/ 84 h 84"/>
              </a:gdLst>
              <a:ahLst/>
              <a:cxnLst>
                <a:cxn ang="T10">
                  <a:pos x="T0" y="T1"/>
                </a:cxn>
                <a:cxn ang="T11">
                  <a:pos x="T2" y="T3"/>
                </a:cxn>
                <a:cxn ang="T12">
                  <a:pos x="T4" y="T5"/>
                </a:cxn>
                <a:cxn ang="T13">
                  <a:pos x="T6" y="T7"/>
                </a:cxn>
                <a:cxn ang="T14">
                  <a:pos x="T8" y="T9"/>
                </a:cxn>
              </a:cxnLst>
              <a:rect l="T15" t="T16" r="T17" b="T18"/>
              <a:pathLst>
                <a:path w="66" h="84">
                  <a:moveTo>
                    <a:pt x="45" y="0"/>
                  </a:moveTo>
                  <a:lnTo>
                    <a:pt x="66" y="15"/>
                  </a:lnTo>
                  <a:lnTo>
                    <a:pt x="24" y="84"/>
                  </a:lnTo>
                  <a:lnTo>
                    <a:pt x="0" y="69"/>
                  </a:lnTo>
                  <a:lnTo>
                    <a:pt x="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65" name="Freeform 96"/>
            <p:cNvSpPr>
              <a:spLocks/>
            </p:cNvSpPr>
            <p:nvPr/>
          </p:nvSpPr>
          <p:spPr bwMode="auto">
            <a:xfrm>
              <a:off x="4526" y="1423"/>
              <a:ext cx="9" cy="36"/>
            </a:xfrm>
            <a:custGeom>
              <a:avLst/>
              <a:gdLst>
                <a:gd name="T0" fmla="*/ 9 w 9"/>
                <a:gd name="T1" fmla="*/ 36 h 36"/>
                <a:gd name="T2" fmla="*/ 0 w 9"/>
                <a:gd name="T3" fmla="*/ 36 h 36"/>
                <a:gd name="T4" fmla="*/ 0 w 9"/>
                <a:gd name="T5" fmla="*/ 3 h 36"/>
                <a:gd name="T6" fmla="*/ 9 w 9"/>
                <a:gd name="T7" fmla="*/ 0 h 36"/>
                <a:gd name="T8" fmla="*/ 9 w 9"/>
                <a:gd name="T9" fmla="*/ 36 h 36"/>
                <a:gd name="T10" fmla="*/ 0 60000 65536"/>
                <a:gd name="T11" fmla="*/ 0 60000 65536"/>
                <a:gd name="T12" fmla="*/ 0 60000 65536"/>
                <a:gd name="T13" fmla="*/ 0 60000 65536"/>
                <a:gd name="T14" fmla="*/ 0 60000 65536"/>
                <a:gd name="T15" fmla="*/ 0 w 9"/>
                <a:gd name="T16" fmla="*/ 0 h 36"/>
                <a:gd name="T17" fmla="*/ 9 w 9"/>
                <a:gd name="T18" fmla="*/ 36 h 36"/>
              </a:gdLst>
              <a:ahLst/>
              <a:cxnLst>
                <a:cxn ang="T10">
                  <a:pos x="T0" y="T1"/>
                </a:cxn>
                <a:cxn ang="T11">
                  <a:pos x="T2" y="T3"/>
                </a:cxn>
                <a:cxn ang="T12">
                  <a:pos x="T4" y="T5"/>
                </a:cxn>
                <a:cxn ang="T13">
                  <a:pos x="T6" y="T7"/>
                </a:cxn>
                <a:cxn ang="T14">
                  <a:pos x="T8" y="T9"/>
                </a:cxn>
              </a:cxnLst>
              <a:rect l="T15" t="T16" r="T17" b="T18"/>
              <a:pathLst>
                <a:path w="9" h="36">
                  <a:moveTo>
                    <a:pt x="9" y="36"/>
                  </a:moveTo>
                  <a:lnTo>
                    <a:pt x="0" y="36"/>
                  </a:lnTo>
                  <a:lnTo>
                    <a:pt x="0" y="3"/>
                  </a:lnTo>
                  <a:lnTo>
                    <a:pt x="9" y="0"/>
                  </a:lnTo>
                  <a:lnTo>
                    <a:pt x="9"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66" name="Freeform 97"/>
            <p:cNvSpPr>
              <a:spLocks/>
            </p:cNvSpPr>
            <p:nvPr/>
          </p:nvSpPr>
          <p:spPr bwMode="auto">
            <a:xfrm>
              <a:off x="4460" y="1432"/>
              <a:ext cx="15" cy="36"/>
            </a:xfrm>
            <a:custGeom>
              <a:avLst/>
              <a:gdLst>
                <a:gd name="T0" fmla="*/ 15 w 15"/>
                <a:gd name="T1" fmla="*/ 33 h 36"/>
                <a:gd name="T2" fmla="*/ 6 w 15"/>
                <a:gd name="T3" fmla="*/ 36 h 36"/>
                <a:gd name="T4" fmla="*/ 0 w 15"/>
                <a:gd name="T5" fmla="*/ 3 h 36"/>
                <a:gd name="T6" fmla="*/ 9 w 15"/>
                <a:gd name="T7" fmla="*/ 0 h 36"/>
                <a:gd name="T8" fmla="*/ 15 w 15"/>
                <a:gd name="T9" fmla="*/ 33 h 36"/>
                <a:gd name="T10" fmla="*/ 0 60000 65536"/>
                <a:gd name="T11" fmla="*/ 0 60000 65536"/>
                <a:gd name="T12" fmla="*/ 0 60000 65536"/>
                <a:gd name="T13" fmla="*/ 0 60000 65536"/>
                <a:gd name="T14" fmla="*/ 0 60000 65536"/>
                <a:gd name="T15" fmla="*/ 0 w 15"/>
                <a:gd name="T16" fmla="*/ 0 h 36"/>
                <a:gd name="T17" fmla="*/ 15 w 15"/>
                <a:gd name="T18" fmla="*/ 36 h 36"/>
              </a:gdLst>
              <a:ahLst/>
              <a:cxnLst>
                <a:cxn ang="T10">
                  <a:pos x="T0" y="T1"/>
                </a:cxn>
                <a:cxn ang="T11">
                  <a:pos x="T2" y="T3"/>
                </a:cxn>
                <a:cxn ang="T12">
                  <a:pos x="T4" y="T5"/>
                </a:cxn>
                <a:cxn ang="T13">
                  <a:pos x="T6" y="T7"/>
                </a:cxn>
                <a:cxn ang="T14">
                  <a:pos x="T8" y="T9"/>
                </a:cxn>
              </a:cxnLst>
              <a:rect l="T15" t="T16" r="T17" b="T18"/>
              <a:pathLst>
                <a:path w="15" h="36">
                  <a:moveTo>
                    <a:pt x="15" y="33"/>
                  </a:moveTo>
                  <a:lnTo>
                    <a:pt x="6" y="36"/>
                  </a:lnTo>
                  <a:lnTo>
                    <a:pt x="0" y="3"/>
                  </a:lnTo>
                  <a:lnTo>
                    <a:pt x="9" y="0"/>
                  </a:lnTo>
                  <a:lnTo>
                    <a:pt x="15"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67" name="Freeform 98"/>
            <p:cNvSpPr>
              <a:spLocks/>
            </p:cNvSpPr>
            <p:nvPr/>
          </p:nvSpPr>
          <p:spPr bwMode="auto">
            <a:xfrm>
              <a:off x="4396" y="1453"/>
              <a:ext cx="27" cy="36"/>
            </a:xfrm>
            <a:custGeom>
              <a:avLst/>
              <a:gdLst>
                <a:gd name="T0" fmla="*/ 27 w 27"/>
                <a:gd name="T1" fmla="*/ 30 h 36"/>
                <a:gd name="T2" fmla="*/ 18 w 27"/>
                <a:gd name="T3" fmla="*/ 36 h 36"/>
                <a:gd name="T4" fmla="*/ 0 w 27"/>
                <a:gd name="T5" fmla="*/ 3 h 36"/>
                <a:gd name="T6" fmla="*/ 12 w 27"/>
                <a:gd name="T7" fmla="*/ 0 h 36"/>
                <a:gd name="T8" fmla="*/ 27 w 27"/>
                <a:gd name="T9" fmla="*/ 30 h 36"/>
                <a:gd name="T10" fmla="*/ 0 60000 65536"/>
                <a:gd name="T11" fmla="*/ 0 60000 65536"/>
                <a:gd name="T12" fmla="*/ 0 60000 65536"/>
                <a:gd name="T13" fmla="*/ 0 60000 65536"/>
                <a:gd name="T14" fmla="*/ 0 60000 65536"/>
                <a:gd name="T15" fmla="*/ 0 w 27"/>
                <a:gd name="T16" fmla="*/ 0 h 36"/>
                <a:gd name="T17" fmla="*/ 27 w 27"/>
                <a:gd name="T18" fmla="*/ 36 h 36"/>
              </a:gdLst>
              <a:ahLst/>
              <a:cxnLst>
                <a:cxn ang="T10">
                  <a:pos x="T0" y="T1"/>
                </a:cxn>
                <a:cxn ang="T11">
                  <a:pos x="T2" y="T3"/>
                </a:cxn>
                <a:cxn ang="T12">
                  <a:pos x="T4" y="T5"/>
                </a:cxn>
                <a:cxn ang="T13">
                  <a:pos x="T6" y="T7"/>
                </a:cxn>
                <a:cxn ang="T14">
                  <a:pos x="T8" y="T9"/>
                </a:cxn>
              </a:cxnLst>
              <a:rect l="T15" t="T16" r="T17" b="T18"/>
              <a:pathLst>
                <a:path w="27" h="36">
                  <a:moveTo>
                    <a:pt x="27" y="30"/>
                  </a:moveTo>
                  <a:lnTo>
                    <a:pt x="18" y="36"/>
                  </a:lnTo>
                  <a:lnTo>
                    <a:pt x="0" y="3"/>
                  </a:lnTo>
                  <a:lnTo>
                    <a:pt x="12" y="0"/>
                  </a:lnTo>
                  <a:lnTo>
                    <a:pt x="27"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68" name="Freeform 99"/>
            <p:cNvSpPr>
              <a:spLocks/>
            </p:cNvSpPr>
            <p:nvPr/>
          </p:nvSpPr>
          <p:spPr bwMode="auto">
            <a:xfrm>
              <a:off x="4758" y="1462"/>
              <a:ext cx="24" cy="36"/>
            </a:xfrm>
            <a:custGeom>
              <a:avLst/>
              <a:gdLst>
                <a:gd name="T0" fmla="*/ 9 w 24"/>
                <a:gd name="T1" fmla="*/ 36 h 36"/>
                <a:gd name="T2" fmla="*/ 0 w 24"/>
                <a:gd name="T3" fmla="*/ 33 h 36"/>
                <a:gd name="T4" fmla="*/ 15 w 24"/>
                <a:gd name="T5" fmla="*/ 0 h 36"/>
                <a:gd name="T6" fmla="*/ 24 w 24"/>
                <a:gd name="T7" fmla="*/ 6 h 36"/>
                <a:gd name="T8" fmla="*/ 9 w 24"/>
                <a:gd name="T9" fmla="*/ 36 h 36"/>
                <a:gd name="T10" fmla="*/ 0 60000 65536"/>
                <a:gd name="T11" fmla="*/ 0 60000 65536"/>
                <a:gd name="T12" fmla="*/ 0 60000 65536"/>
                <a:gd name="T13" fmla="*/ 0 60000 65536"/>
                <a:gd name="T14" fmla="*/ 0 60000 65536"/>
                <a:gd name="T15" fmla="*/ 0 w 24"/>
                <a:gd name="T16" fmla="*/ 0 h 36"/>
                <a:gd name="T17" fmla="*/ 24 w 24"/>
                <a:gd name="T18" fmla="*/ 36 h 36"/>
              </a:gdLst>
              <a:ahLst/>
              <a:cxnLst>
                <a:cxn ang="T10">
                  <a:pos x="T0" y="T1"/>
                </a:cxn>
                <a:cxn ang="T11">
                  <a:pos x="T2" y="T3"/>
                </a:cxn>
                <a:cxn ang="T12">
                  <a:pos x="T4" y="T5"/>
                </a:cxn>
                <a:cxn ang="T13">
                  <a:pos x="T6" y="T7"/>
                </a:cxn>
                <a:cxn ang="T14">
                  <a:pos x="T8" y="T9"/>
                </a:cxn>
              </a:cxnLst>
              <a:rect l="T15" t="T16" r="T17" b="T18"/>
              <a:pathLst>
                <a:path w="24" h="36">
                  <a:moveTo>
                    <a:pt x="9" y="36"/>
                  </a:moveTo>
                  <a:lnTo>
                    <a:pt x="0" y="33"/>
                  </a:lnTo>
                  <a:lnTo>
                    <a:pt x="15" y="0"/>
                  </a:lnTo>
                  <a:lnTo>
                    <a:pt x="24" y="6"/>
                  </a:lnTo>
                  <a:lnTo>
                    <a:pt x="9"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69" name="Freeform 100"/>
            <p:cNvSpPr>
              <a:spLocks/>
            </p:cNvSpPr>
            <p:nvPr/>
          </p:nvSpPr>
          <p:spPr bwMode="auto">
            <a:xfrm>
              <a:off x="4701" y="1438"/>
              <a:ext cx="21" cy="36"/>
            </a:xfrm>
            <a:custGeom>
              <a:avLst/>
              <a:gdLst>
                <a:gd name="T0" fmla="*/ 12 w 21"/>
                <a:gd name="T1" fmla="*/ 36 h 36"/>
                <a:gd name="T2" fmla="*/ 0 w 21"/>
                <a:gd name="T3" fmla="*/ 33 h 36"/>
                <a:gd name="T4" fmla="*/ 12 w 21"/>
                <a:gd name="T5" fmla="*/ 0 h 36"/>
                <a:gd name="T6" fmla="*/ 21 w 21"/>
                <a:gd name="T7" fmla="*/ 3 h 36"/>
                <a:gd name="T8" fmla="*/ 12 w 21"/>
                <a:gd name="T9" fmla="*/ 36 h 36"/>
                <a:gd name="T10" fmla="*/ 0 60000 65536"/>
                <a:gd name="T11" fmla="*/ 0 60000 65536"/>
                <a:gd name="T12" fmla="*/ 0 60000 65536"/>
                <a:gd name="T13" fmla="*/ 0 60000 65536"/>
                <a:gd name="T14" fmla="*/ 0 60000 65536"/>
                <a:gd name="T15" fmla="*/ 0 w 21"/>
                <a:gd name="T16" fmla="*/ 0 h 36"/>
                <a:gd name="T17" fmla="*/ 21 w 21"/>
                <a:gd name="T18" fmla="*/ 36 h 36"/>
              </a:gdLst>
              <a:ahLst/>
              <a:cxnLst>
                <a:cxn ang="T10">
                  <a:pos x="T0" y="T1"/>
                </a:cxn>
                <a:cxn ang="T11">
                  <a:pos x="T2" y="T3"/>
                </a:cxn>
                <a:cxn ang="T12">
                  <a:pos x="T4" y="T5"/>
                </a:cxn>
                <a:cxn ang="T13">
                  <a:pos x="T6" y="T7"/>
                </a:cxn>
                <a:cxn ang="T14">
                  <a:pos x="T8" y="T9"/>
                </a:cxn>
              </a:cxnLst>
              <a:rect l="T15" t="T16" r="T17" b="T18"/>
              <a:pathLst>
                <a:path w="21" h="36">
                  <a:moveTo>
                    <a:pt x="12" y="36"/>
                  </a:moveTo>
                  <a:lnTo>
                    <a:pt x="0" y="33"/>
                  </a:lnTo>
                  <a:lnTo>
                    <a:pt x="12" y="0"/>
                  </a:lnTo>
                  <a:lnTo>
                    <a:pt x="21" y="3"/>
                  </a:lnTo>
                  <a:lnTo>
                    <a:pt x="12"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70" name="Freeform 101"/>
            <p:cNvSpPr>
              <a:spLocks/>
            </p:cNvSpPr>
            <p:nvPr/>
          </p:nvSpPr>
          <p:spPr bwMode="auto">
            <a:xfrm>
              <a:off x="4643" y="1423"/>
              <a:ext cx="15" cy="39"/>
            </a:xfrm>
            <a:custGeom>
              <a:avLst/>
              <a:gdLst>
                <a:gd name="T0" fmla="*/ 12 w 15"/>
                <a:gd name="T1" fmla="*/ 39 h 39"/>
                <a:gd name="T2" fmla="*/ 0 w 15"/>
                <a:gd name="T3" fmla="*/ 39 h 39"/>
                <a:gd name="T4" fmla="*/ 6 w 15"/>
                <a:gd name="T5" fmla="*/ 0 h 39"/>
                <a:gd name="T6" fmla="*/ 15 w 15"/>
                <a:gd name="T7" fmla="*/ 0 h 39"/>
                <a:gd name="T8" fmla="*/ 12 w 15"/>
                <a:gd name="T9" fmla="*/ 39 h 39"/>
                <a:gd name="T10" fmla="*/ 0 60000 65536"/>
                <a:gd name="T11" fmla="*/ 0 60000 65536"/>
                <a:gd name="T12" fmla="*/ 0 60000 65536"/>
                <a:gd name="T13" fmla="*/ 0 60000 65536"/>
                <a:gd name="T14" fmla="*/ 0 60000 65536"/>
                <a:gd name="T15" fmla="*/ 0 w 15"/>
                <a:gd name="T16" fmla="*/ 0 h 39"/>
                <a:gd name="T17" fmla="*/ 15 w 15"/>
                <a:gd name="T18" fmla="*/ 39 h 39"/>
              </a:gdLst>
              <a:ahLst/>
              <a:cxnLst>
                <a:cxn ang="T10">
                  <a:pos x="T0" y="T1"/>
                </a:cxn>
                <a:cxn ang="T11">
                  <a:pos x="T2" y="T3"/>
                </a:cxn>
                <a:cxn ang="T12">
                  <a:pos x="T4" y="T5"/>
                </a:cxn>
                <a:cxn ang="T13">
                  <a:pos x="T6" y="T7"/>
                </a:cxn>
                <a:cxn ang="T14">
                  <a:pos x="T8" y="T9"/>
                </a:cxn>
              </a:cxnLst>
              <a:rect l="T15" t="T16" r="T17" b="T18"/>
              <a:pathLst>
                <a:path w="15" h="39">
                  <a:moveTo>
                    <a:pt x="12" y="39"/>
                  </a:moveTo>
                  <a:lnTo>
                    <a:pt x="0" y="39"/>
                  </a:lnTo>
                  <a:lnTo>
                    <a:pt x="6" y="0"/>
                  </a:lnTo>
                  <a:lnTo>
                    <a:pt x="15" y="0"/>
                  </a:lnTo>
                  <a:lnTo>
                    <a:pt x="12"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71" name="Freeform 102"/>
            <p:cNvSpPr>
              <a:spLocks/>
            </p:cNvSpPr>
            <p:nvPr/>
          </p:nvSpPr>
          <p:spPr bwMode="auto">
            <a:xfrm>
              <a:off x="4932" y="1619"/>
              <a:ext cx="37" cy="27"/>
            </a:xfrm>
            <a:custGeom>
              <a:avLst/>
              <a:gdLst>
                <a:gd name="T0" fmla="*/ 7 w 37"/>
                <a:gd name="T1" fmla="*/ 27 h 27"/>
                <a:gd name="T2" fmla="*/ 0 w 37"/>
                <a:gd name="T3" fmla="*/ 18 h 27"/>
                <a:gd name="T4" fmla="*/ 31 w 37"/>
                <a:gd name="T5" fmla="*/ 0 h 27"/>
                <a:gd name="T6" fmla="*/ 37 w 37"/>
                <a:gd name="T7" fmla="*/ 9 h 27"/>
                <a:gd name="T8" fmla="*/ 7 w 37"/>
                <a:gd name="T9" fmla="*/ 27 h 27"/>
                <a:gd name="T10" fmla="*/ 0 60000 65536"/>
                <a:gd name="T11" fmla="*/ 0 60000 65536"/>
                <a:gd name="T12" fmla="*/ 0 60000 65536"/>
                <a:gd name="T13" fmla="*/ 0 60000 65536"/>
                <a:gd name="T14" fmla="*/ 0 60000 65536"/>
                <a:gd name="T15" fmla="*/ 0 w 37"/>
                <a:gd name="T16" fmla="*/ 0 h 27"/>
                <a:gd name="T17" fmla="*/ 37 w 37"/>
                <a:gd name="T18" fmla="*/ 27 h 27"/>
              </a:gdLst>
              <a:ahLst/>
              <a:cxnLst>
                <a:cxn ang="T10">
                  <a:pos x="T0" y="T1"/>
                </a:cxn>
                <a:cxn ang="T11">
                  <a:pos x="T2" y="T3"/>
                </a:cxn>
                <a:cxn ang="T12">
                  <a:pos x="T4" y="T5"/>
                </a:cxn>
                <a:cxn ang="T13">
                  <a:pos x="T6" y="T7"/>
                </a:cxn>
                <a:cxn ang="T14">
                  <a:pos x="T8" y="T9"/>
                </a:cxn>
              </a:cxnLst>
              <a:rect l="T15" t="T16" r="T17" b="T18"/>
              <a:pathLst>
                <a:path w="37" h="27">
                  <a:moveTo>
                    <a:pt x="7" y="27"/>
                  </a:moveTo>
                  <a:lnTo>
                    <a:pt x="0" y="18"/>
                  </a:lnTo>
                  <a:lnTo>
                    <a:pt x="31" y="0"/>
                  </a:lnTo>
                  <a:lnTo>
                    <a:pt x="37" y="9"/>
                  </a:lnTo>
                  <a:lnTo>
                    <a:pt x="7"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72" name="Freeform 103"/>
            <p:cNvSpPr>
              <a:spLocks/>
            </p:cNvSpPr>
            <p:nvPr/>
          </p:nvSpPr>
          <p:spPr bwMode="auto">
            <a:xfrm>
              <a:off x="4896" y="1564"/>
              <a:ext cx="36" cy="34"/>
            </a:xfrm>
            <a:custGeom>
              <a:avLst/>
              <a:gdLst>
                <a:gd name="T0" fmla="*/ 9 w 36"/>
                <a:gd name="T1" fmla="*/ 34 h 34"/>
                <a:gd name="T2" fmla="*/ 0 w 36"/>
                <a:gd name="T3" fmla="*/ 25 h 34"/>
                <a:gd name="T4" fmla="*/ 27 w 36"/>
                <a:gd name="T5" fmla="*/ 0 h 34"/>
                <a:gd name="T6" fmla="*/ 36 w 36"/>
                <a:gd name="T7" fmla="*/ 9 h 34"/>
                <a:gd name="T8" fmla="*/ 9 w 36"/>
                <a:gd name="T9" fmla="*/ 34 h 34"/>
                <a:gd name="T10" fmla="*/ 0 60000 65536"/>
                <a:gd name="T11" fmla="*/ 0 60000 65536"/>
                <a:gd name="T12" fmla="*/ 0 60000 65536"/>
                <a:gd name="T13" fmla="*/ 0 60000 65536"/>
                <a:gd name="T14" fmla="*/ 0 60000 65536"/>
                <a:gd name="T15" fmla="*/ 0 w 36"/>
                <a:gd name="T16" fmla="*/ 0 h 34"/>
                <a:gd name="T17" fmla="*/ 36 w 36"/>
                <a:gd name="T18" fmla="*/ 34 h 34"/>
              </a:gdLst>
              <a:ahLst/>
              <a:cxnLst>
                <a:cxn ang="T10">
                  <a:pos x="T0" y="T1"/>
                </a:cxn>
                <a:cxn ang="T11">
                  <a:pos x="T2" y="T3"/>
                </a:cxn>
                <a:cxn ang="T12">
                  <a:pos x="T4" y="T5"/>
                </a:cxn>
                <a:cxn ang="T13">
                  <a:pos x="T6" y="T7"/>
                </a:cxn>
                <a:cxn ang="T14">
                  <a:pos x="T8" y="T9"/>
                </a:cxn>
              </a:cxnLst>
              <a:rect l="T15" t="T16" r="T17" b="T18"/>
              <a:pathLst>
                <a:path w="36" h="34">
                  <a:moveTo>
                    <a:pt x="9" y="34"/>
                  </a:moveTo>
                  <a:lnTo>
                    <a:pt x="0" y="25"/>
                  </a:lnTo>
                  <a:lnTo>
                    <a:pt x="27" y="0"/>
                  </a:lnTo>
                  <a:lnTo>
                    <a:pt x="36" y="9"/>
                  </a:lnTo>
                  <a:lnTo>
                    <a:pt x="9"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73" name="Freeform 104"/>
            <p:cNvSpPr>
              <a:spLocks/>
            </p:cNvSpPr>
            <p:nvPr/>
          </p:nvSpPr>
          <p:spPr bwMode="auto">
            <a:xfrm>
              <a:off x="4854" y="1522"/>
              <a:ext cx="30" cy="36"/>
            </a:xfrm>
            <a:custGeom>
              <a:avLst/>
              <a:gdLst>
                <a:gd name="T0" fmla="*/ 9 w 30"/>
                <a:gd name="T1" fmla="*/ 36 h 36"/>
                <a:gd name="T2" fmla="*/ 0 w 30"/>
                <a:gd name="T3" fmla="*/ 30 h 36"/>
                <a:gd name="T4" fmla="*/ 24 w 30"/>
                <a:gd name="T5" fmla="*/ 0 h 36"/>
                <a:gd name="T6" fmla="*/ 30 w 30"/>
                <a:gd name="T7" fmla="*/ 6 h 36"/>
                <a:gd name="T8" fmla="*/ 9 w 30"/>
                <a:gd name="T9" fmla="*/ 36 h 36"/>
                <a:gd name="T10" fmla="*/ 0 60000 65536"/>
                <a:gd name="T11" fmla="*/ 0 60000 65536"/>
                <a:gd name="T12" fmla="*/ 0 60000 65536"/>
                <a:gd name="T13" fmla="*/ 0 60000 65536"/>
                <a:gd name="T14" fmla="*/ 0 60000 65536"/>
                <a:gd name="T15" fmla="*/ 0 w 30"/>
                <a:gd name="T16" fmla="*/ 0 h 36"/>
                <a:gd name="T17" fmla="*/ 30 w 30"/>
                <a:gd name="T18" fmla="*/ 36 h 36"/>
              </a:gdLst>
              <a:ahLst/>
              <a:cxnLst>
                <a:cxn ang="T10">
                  <a:pos x="T0" y="T1"/>
                </a:cxn>
                <a:cxn ang="T11">
                  <a:pos x="T2" y="T3"/>
                </a:cxn>
                <a:cxn ang="T12">
                  <a:pos x="T4" y="T5"/>
                </a:cxn>
                <a:cxn ang="T13">
                  <a:pos x="T6" y="T7"/>
                </a:cxn>
                <a:cxn ang="T14">
                  <a:pos x="T8" y="T9"/>
                </a:cxn>
              </a:cxnLst>
              <a:rect l="T15" t="T16" r="T17" b="T18"/>
              <a:pathLst>
                <a:path w="30" h="36">
                  <a:moveTo>
                    <a:pt x="9" y="36"/>
                  </a:moveTo>
                  <a:lnTo>
                    <a:pt x="0" y="30"/>
                  </a:lnTo>
                  <a:lnTo>
                    <a:pt x="24" y="0"/>
                  </a:lnTo>
                  <a:lnTo>
                    <a:pt x="30" y="6"/>
                  </a:lnTo>
                  <a:lnTo>
                    <a:pt x="9"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74" name="Freeform 105"/>
            <p:cNvSpPr>
              <a:spLocks/>
            </p:cNvSpPr>
            <p:nvPr/>
          </p:nvSpPr>
          <p:spPr bwMode="auto">
            <a:xfrm>
              <a:off x="5020" y="1838"/>
              <a:ext cx="33" cy="15"/>
            </a:xfrm>
            <a:custGeom>
              <a:avLst/>
              <a:gdLst>
                <a:gd name="T0" fmla="*/ 0 w 33"/>
                <a:gd name="T1" fmla="*/ 15 h 15"/>
                <a:gd name="T2" fmla="*/ 0 w 33"/>
                <a:gd name="T3" fmla="*/ 6 h 15"/>
                <a:gd name="T4" fmla="*/ 33 w 33"/>
                <a:gd name="T5" fmla="*/ 0 h 15"/>
                <a:gd name="T6" fmla="*/ 33 w 33"/>
                <a:gd name="T7" fmla="*/ 12 h 15"/>
                <a:gd name="T8" fmla="*/ 0 w 33"/>
                <a:gd name="T9" fmla="*/ 15 h 15"/>
                <a:gd name="T10" fmla="*/ 0 60000 65536"/>
                <a:gd name="T11" fmla="*/ 0 60000 65536"/>
                <a:gd name="T12" fmla="*/ 0 60000 65536"/>
                <a:gd name="T13" fmla="*/ 0 60000 65536"/>
                <a:gd name="T14" fmla="*/ 0 60000 65536"/>
                <a:gd name="T15" fmla="*/ 0 w 33"/>
                <a:gd name="T16" fmla="*/ 0 h 15"/>
                <a:gd name="T17" fmla="*/ 33 w 33"/>
                <a:gd name="T18" fmla="*/ 15 h 15"/>
              </a:gdLst>
              <a:ahLst/>
              <a:cxnLst>
                <a:cxn ang="T10">
                  <a:pos x="T0" y="T1"/>
                </a:cxn>
                <a:cxn ang="T11">
                  <a:pos x="T2" y="T3"/>
                </a:cxn>
                <a:cxn ang="T12">
                  <a:pos x="T4" y="T5"/>
                </a:cxn>
                <a:cxn ang="T13">
                  <a:pos x="T6" y="T7"/>
                </a:cxn>
                <a:cxn ang="T14">
                  <a:pos x="T8" y="T9"/>
                </a:cxn>
              </a:cxnLst>
              <a:rect l="T15" t="T16" r="T17" b="T18"/>
              <a:pathLst>
                <a:path w="33" h="15">
                  <a:moveTo>
                    <a:pt x="0" y="15"/>
                  </a:moveTo>
                  <a:lnTo>
                    <a:pt x="0" y="6"/>
                  </a:lnTo>
                  <a:lnTo>
                    <a:pt x="33" y="0"/>
                  </a:lnTo>
                  <a:lnTo>
                    <a:pt x="33" y="12"/>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75" name="Freeform 106"/>
            <p:cNvSpPr>
              <a:spLocks/>
            </p:cNvSpPr>
            <p:nvPr/>
          </p:nvSpPr>
          <p:spPr bwMode="auto">
            <a:xfrm>
              <a:off x="5008" y="1772"/>
              <a:ext cx="36" cy="21"/>
            </a:xfrm>
            <a:custGeom>
              <a:avLst/>
              <a:gdLst>
                <a:gd name="T0" fmla="*/ 3 w 36"/>
                <a:gd name="T1" fmla="*/ 21 h 21"/>
                <a:gd name="T2" fmla="*/ 0 w 36"/>
                <a:gd name="T3" fmla="*/ 9 h 21"/>
                <a:gd name="T4" fmla="*/ 33 w 36"/>
                <a:gd name="T5" fmla="*/ 0 h 21"/>
                <a:gd name="T6" fmla="*/ 36 w 36"/>
                <a:gd name="T7" fmla="*/ 12 h 21"/>
                <a:gd name="T8" fmla="*/ 3 w 36"/>
                <a:gd name="T9" fmla="*/ 21 h 21"/>
                <a:gd name="T10" fmla="*/ 0 60000 65536"/>
                <a:gd name="T11" fmla="*/ 0 60000 65536"/>
                <a:gd name="T12" fmla="*/ 0 60000 65536"/>
                <a:gd name="T13" fmla="*/ 0 60000 65536"/>
                <a:gd name="T14" fmla="*/ 0 60000 65536"/>
                <a:gd name="T15" fmla="*/ 0 w 36"/>
                <a:gd name="T16" fmla="*/ 0 h 21"/>
                <a:gd name="T17" fmla="*/ 36 w 36"/>
                <a:gd name="T18" fmla="*/ 21 h 21"/>
              </a:gdLst>
              <a:ahLst/>
              <a:cxnLst>
                <a:cxn ang="T10">
                  <a:pos x="T0" y="T1"/>
                </a:cxn>
                <a:cxn ang="T11">
                  <a:pos x="T2" y="T3"/>
                </a:cxn>
                <a:cxn ang="T12">
                  <a:pos x="T4" y="T5"/>
                </a:cxn>
                <a:cxn ang="T13">
                  <a:pos x="T6" y="T7"/>
                </a:cxn>
                <a:cxn ang="T14">
                  <a:pos x="T8" y="T9"/>
                </a:cxn>
              </a:cxnLst>
              <a:rect l="T15" t="T16" r="T17" b="T18"/>
              <a:pathLst>
                <a:path w="36" h="21">
                  <a:moveTo>
                    <a:pt x="3" y="21"/>
                  </a:moveTo>
                  <a:lnTo>
                    <a:pt x="0" y="9"/>
                  </a:lnTo>
                  <a:lnTo>
                    <a:pt x="33" y="0"/>
                  </a:lnTo>
                  <a:lnTo>
                    <a:pt x="36" y="12"/>
                  </a:lnTo>
                  <a:lnTo>
                    <a:pt x="3"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76" name="Freeform 107"/>
            <p:cNvSpPr>
              <a:spLocks/>
            </p:cNvSpPr>
            <p:nvPr/>
          </p:nvSpPr>
          <p:spPr bwMode="auto">
            <a:xfrm>
              <a:off x="4984" y="1712"/>
              <a:ext cx="39" cy="27"/>
            </a:xfrm>
            <a:custGeom>
              <a:avLst/>
              <a:gdLst>
                <a:gd name="T0" fmla="*/ 6 w 39"/>
                <a:gd name="T1" fmla="*/ 27 h 27"/>
                <a:gd name="T2" fmla="*/ 0 w 39"/>
                <a:gd name="T3" fmla="*/ 18 h 27"/>
                <a:gd name="T4" fmla="*/ 33 w 39"/>
                <a:gd name="T5" fmla="*/ 0 h 27"/>
                <a:gd name="T6" fmla="*/ 39 w 39"/>
                <a:gd name="T7" fmla="*/ 9 h 27"/>
                <a:gd name="T8" fmla="*/ 6 w 39"/>
                <a:gd name="T9" fmla="*/ 27 h 27"/>
                <a:gd name="T10" fmla="*/ 0 60000 65536"/>
                <a:gd name="T11" fmla="*/ 0 60000 65536"/>
                <a:gd name="T12" fmla="*/ 0 60000 65536"/>
                <a:gd name="T13" fmla="*/ 0 60000 65536"/>
                <a:gd name="T14" fmla="*/ 0 60000 65536"/>
                <a:gd name="T15" fmla="*/ 0 w 39"/>
                <a:gd name="T16" fmla="*/ 0 h 27"/>
                <a:gd name="T17" fmla="*/ 39 w 39"/>
                <a:gd name="T18" fmla="*/ 27 h 27"/>
              </a:gdLst>
              <a:ahLst/>
              <a:cxnLst>
                <a:cxn ang="T10">
                  <a:pos x="T0" y="T1"/>
                </a:cxn>
                <a:cxn ang="T11">
                  <a:pos x="T2" y="T3"/>
                </a:cxn>
                <a:cxn ang="T12">
                  <a:pos x="T4" y="T5"/>
                </a:cxn>
                <a:cxn ang="T13">
                  <a:pos x="T6" y="T7"/>
                </a:cxn>
                <a:cxn ang="T14">
                  <a:pos x="T8" y="T9"/>
                </a:cxn>
              </a:cxnLst>
              <a:rect l="T15" t="T16" r="T17" b="T18"/>
              <a:pathLst>
                <a:path w="39" h="27">
                  <a:moveTo>
                    <a:pt x="6" y="27"/>
                  </a:moveTo>
                  <a:lnTo>
                    <a:pt x="0" y="18"/>
                  </a:lnTo>
                  <a:lnTo>
                    <a:pt x="33" y="0"/>
                  </a:lnTo>
                  <a:lnTo>
                    <a:pt x="39" y="9"/>
                  </a:lnTo>
                  <a:lnTo>
                    <a:pt x="6"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77" name="Freeform 108"/>
            <p:cNvSpPr>
              <a:spLocks/>
            </p:cNvSpPr>
            <p:nvPr/>
          </p:nvSpPr>
          <p:spPr bwMode="auto">
            <a:xfrm>
              <a:off x="4984" y="2067"/>
              <a:ext cx="33" cy="24"/>
            </a:xfrm>
            <a:custGeom>
              <a:avLst/>
              <a:gdLst>
                <a:gd name="T0" fmla="*/ 0 w 33"/>
                <a:gd name="T1" fmla="*/ 9 h 24"/>
                <a:gd name="T2" fmla="*/ 3 w 33"/>
                <a:gd name="T3" fmla="*/ 0 h 24"/>
                <a:gd name="T4" fmla="*/ 33 w 33"/>
                <a:gd name="T5" fmla="*/ 15 h 24"/>
                <a:gd name="T6" fmla="*/ 30 w 33"/>
                <a:gd name="T7" fmla="*/ 24 h 24"/>
                <a:gd name="T8" fmla="*/ 0 w 33"/>
                <a:gd name="T9" fmla="*/ 9 h 24"/>
                <a:gd name="T10" fmla="*/ 0 60000 65536"/>
                <a:gd name="T11" fmla="*/ 0 60000 65536"/>
                <a:gd name="T12" fmla="*/ 0 60000 65536"/>
                <a:gd name="T13" fmla="*/ 0 60000 65536"/>
                <a:gd name="T14" fmla="*/ 0 60000 65536"/>
                <a:gd name="T15" fmla="*/ 0 w 33"/>
                <a:gd name="T16" fmla="*/ 0 h 24"/>
                <a:gd name="T17" fmla="*/ 33 w 33"/>
                <a:gd name="T18" fmla="*/ 24 h 24"/>
              </a:gdLst>
              <a:ahLst/>
              <a:cxnLst>
                <a:cxn ang="T10">
                  <a:pos x="T0" y="T1"/>
                </a:cxn>
                <a:cxn ang="T11">
                  <a:pos x="T2" y="T3"/>
                </a:cxn>
                <a:cxn ang="T12">
                  <a:pos x="T4" y="T5"/>
                </a:cxn>
                <a:cxn ang="T13">
                  <a:pos x="T6" y="T7"/>
                </a:cxn>
                <a:cxn ang="T14">
                  <a:pos x="T8" y="T9"/>
                </a:cxn>
              </a:cxnLst>
              <a:rect l="T15" t="T16" r="T17" b="T18"/>
              <a:pathLst>
                <a:path w="33" h="24">
                  <a:moveTo>
                    <a:pt x="0" y="9"/>
                  </a:moveTo>
                  <a:lnTo>
                    <a:pt x="3" y="0"/>
                  </a:lnTo>
                  <a:lnTo>
                    <a:pt x="33" y="15"/>
                  </a:lnTo>
                  <a:lnTo>
                    <a:pt x="30" y="24"/>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78" name="Freeform 109"/>
            <p:cNvSpPr>
              <a:spLocks/>
            </p:cNvSpPr>
            <p:nvPr/>
          </p:nvSpPr>
          <p:spPr bwMode="auto">
            <a:xfrm>
              <a:off x="5008" y="2010"/>
              <a:ext cx="39" cy="21"/>
            </a:xfrm>
            <a:custGeom>
              <a:avLst/>
              <a:gdLst>
                <a:gd name="T0" fmla="*/ 0 w 39"/>
                <a:gd name="T1" fmla="*/ 12 h 21"/>
                <a:gd name="T2" fmla="*/ 3 w 39"/>
                <a:gd name="T3" fmla="*/ 0 h 21"/>
                <a:gd name="T4" fmla="*/ 39 w 39"/>
                <a:gd name="T5" fmla="*/ 12 h 21"/>
                <a:gd name="T6" fmla="*/ 33 w 39"/>
                <a:gd name="T7" fmla="*/ 21 h 21"/>
                <a:gd name="T8" fmla="*/ 0 w 39"/>
                <a:gd name="T9" fmla="*/ 12 h 21"/>
                <a:gd name="T10" fmla="*/ 0 60000 65536"/>
                <a:gd name="T11" fmla="*/ 0 60000 65536"/>
                <a:gd name="T12" fmla="*/ 0 60000 65536"/>
                <a:gd name="T13" fmla="*/ 0 60000 65536"/>
                <a:gd name="T14" fmla="*/ 0 60000 65536"/>
                <a:gd name="T15" fmla="*/ 0 w 39"/>
                <a:gd name="T16" fmla="*/ 0 h 21"/>
                <a:gd name="T17" fmla="*/ 39 w 39"/>
                <a:gd name="T18" fmla="*/ 21 h 21"/>
              </a:gdLst>
              <a:ahLst/>
              <a:cxnLst>
                <a:cxn ang="T10">
                  <a:pos x="T0" y="T1"/>
                </a:cxn>
                <a:cxn ang="T11">
                  <a:pos x="T2" y="T3"/>
                </a:cxn>
                <a:cxn ang="T12">
                  <a:pos x="T4" y="T5"/>
                </a:cxn>
                <a:cxn ang="T13">
                  <a:pos x="T6" y="T7"/>
                </a:cxn>
                <a:cxn ang="T14">
                  <a:pos x="T8" y="T9"/>
                </a:cxn>
              </a:cxnLst>
              <a:rect l="T15" t="T16" r="T17" b="T18"/>
              <a:pathLst>
                <a:path w="39" h="21">
                  <a:moveTo>
                    <a:pt x="0" y="12"/>
                  </a:moveTo>
                  <a:lnTo>
                    <a:pt x="3" y="0"/>
                  </a:lnTo>
                  <a:lnTo>
                    <a:pt x="39" y="12"/>
                  </a:lnTo>
                  <a:lnTo>
                    <a:pt x="33" y="21"/>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79" name="Freeform 110"/>
            <p:cNvSpPr>
              <a:spLocks/>
            </p:cNvSpPr>
            <p:nvPr/>
          </p:nvSpPr>
          <p:spPr bwMode="auto">
            <a:xfrm>
              <a:off x="5023" y="1956"/>
              <a:ext cx="36" cy="15"/>
            </a:xfrm>
            <a:custGeom>
              <a:avLst/>
              <a:gdLst>
                <a:gd name="T0" fmla="*/ 0 w 36"/>
                <a:gd name="T1" fmla="*/ 9 h 15"/>
                <a:gd name="T2" fmla="*/ 0 w 36"/>
                <a:gd name="T3" fmla="*/ 0 h 15"/>
                <a:gd name="T4" fmla="*/ 36 w 36"/>
                <a:gd name="T5" fmla="*/ 3 h 15"/>
                <a:gd name="T6" fmla="*/ 36 w 36"/>
                <a:gd name="T7" fmla="*/ 15 h 15"/>
                <a:gd name="T8" fmla="*/ 0 w 36"/>
                <a:gd name="T9" fmla="*/ 9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0" y="9"/>
                  </a:moveTo>
                  <a:lnTo>
                    <a:pt x="0" y="0"/>
                  </a:lnTo>
                  <a:lnTo>
                    <a:pt x="36" y="3"/>
                  </a:lnTo>
                  <a:lnTo>
                    <a:pt x="36" y="15"/>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80" name="Freeform 111"/>
            <p:cNvSpPr>
              <a:spLocks/>
            </p:cNvSpPr>
            <p:nvPr/>
          </p:nvSpPr>
          <p:spPr bwMode="auto">
            <a:xfrm>
              <a:off x="4119" y="1950"/>
              <a:ext cx="36" cy="15"/>
            </a:xfrm>
            <a:custGeom>
              <a:avLst/>
              <a:gdLst>
                <a:gd name="T0" fmla="*/ 33 w 36"/>
                <a:gd name="T1" fmla="*/ 0 h 15"/>
                <a:gd name="T2" fmla="*/ 36 w 36"/>
                <a:gd name="T3" fmla="*/ 12 h 15"/>
                <a:gd name="T4" fmla="*/ 0 w 36"/>
                <a:gd name="T5" fmla="*/ 15 h 15"/>
                <a:gd name="T6" fmla="*/ 0 w 36"/>
                <a:gd name="T7" fmla="*/ 3 h 15"/>
                <a:gd name="T8" fmla="*/ 33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3" y="0"/>
                  </a:moveTo>
                  <a:lnTo>
                    <a:pt x="36" y="12"/>
                  </a:lnTo>
                  <a:lnTo>
                    <a:pt x="0" y="15"/>
                  </a:lnTo>
                  <a:lnTo>
                    <a:pt x="0" y="3"/>
                  </a:lnTo>
                  <a:lnTo>
                    <a:pt x="33"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81" name="Freeform 112"/>
            <p:cNvSpPr>
              <a:spLocks/>
            </p:cNvSpPr>
            <p:nvPr/>
          </p:nvSpPr>
          <p:spPr bwMode="auto">
            <a:xfrm>
              <a:off x="4125" y="2010"/>
              <a:ext cx="39" cy="18"/>
            </a:xfrm>
            <a:custGeom>
              <a:avLst/>
              <a:gdLst>
                <a:gd name="T0" fmla="*/ 36 w 39"/>
                <a:gd name="T1" fmla="*/ 0 h 18"/>
                <a:gd name="T2" fmla="*/ 39 w 39"/>
                <a:gd name="T3" fmla="*/ 12 h 18"/>
                <a:gd name="T4" fmla="*/ 3 w 39"/>
                <a:gd name="T5" fmla="*/ 18 h 18"/>
                <a:gd name="T6" fmla="*/ 0 w 39"/>
                <a:gd name="T7" fmla="*/ 9 h 18"/>
                <a:gd name="T8" fmla="*/ 36 w 39"/>
                <a:gd name="T9" fmla="*/ 0 h 18"/>
                <a:gd name="T10" fmla="*/ 0 60000 65536"/>
                <a:gd name="T11" fmla="*/ 0 60000 65536"/>
                <a:gd name="T12" fmla="*/ 0 60000 65536"/>
                <a:gd name="T13" fmla="*/ 0 60000 65536"/>
                <a:gd name="T14" fmla="*/ 0 60000 65536"/>
                <a:gd name="T15" fmla="*/ 0 w 39"/>
                <a:gd name="T16" fmla="*/ 0 h 18"/>
                <a:gd name="T17" fmla="*/ 39 w 39"/>
                <a:gd name="T18" fmla="*/ 18 h 18"/>
              </a:gdLst>
              <a:ahLst/>
              <a:cxnLst>
                <a:cxn ang="T10">
                  <a:pos x="T0" y="T1"/>
                </a:cxn>
                <a:cxn ang="T11">
                  <a:pos x="T2" y="T3"/>
                </a:cxn>
                <a:cxn ang="T12">
                  <a:pos x="T4" y="T5"/>
                </a:cxn>
                <a:cxn ang="T13">
                  <a:pos x="T6" y="T7"/>
                </a:cxn>
                <a:cxn ang="T14">
                  <a:pos x="T8" y="T9"/>
                </a:cxn>
              </a:cxnLst>
              <a:rect l="T15" t="T16" r="T17" b="T18"/>
              <a:pathLst>
                <a:path w="39" h="18">
                  <a:moveTo>
                    <a:pt x="36" y="0"/>
                  </a:moveTo>
                  <a:lnTo>
                    <a:pt x="39" y="12"/>
                  </a:lnTo>
                  <a:lnTo>
                    <a:pt x="3" y="18"/>
                  </a:lnTo>
                  <a:lnTo>
                    <a:pt x="0" y="9"/>
                  </a:lnTo>
                  <a:lnTo>
                    <a:pt x="3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82" name="Freeform 113"/>
            <p:cNvSpPr>
              <a:spLocks/>
            </p:cNvSpPr>
            <p:nvPr/>
          </p:nvSpPr>
          <p:spPr bwMode="auto">
            <a:xfrm>
              <a:off x="4146" y="2064"/>
              <a:ext cx="37" cy="27"/>
            </a:xfrm>
            <a:custGeom>
              <a:avLst/>
              <a:gdLst>
                <a:gd name="T0" fmla="*/ 34 w 37"/>
                <a:gd name="T1" fmla="*/ 0 h 27"/>
                <a:gd name="T2" fmla="*/ 37 w 37"/>
                <a:gd name="T3" fmla="*/ 9 h 27"/>
                <a:gd name="T4" fmla="*/ 3 w 37"/>
                <a:gd name="T5" fmla="*/ 27 h 27"/>
                <a:gd name="T6" fmla="*/ 0 w 37"/>
                <a:gd name="T7" fmla="*/ 18 h 27"/>
                <a:gd name="T8" fmla="*/ 34 w 37"/>
                <a:gd name="T9" fmla="*/ 0 h 27"/>
                <a:gd name="T10" fmla="*/ 0 60000 65536"/>
                <a:gd name="T11" fmla="*/ 0 60000 65536"/>
                <a:gd name="T12" fmla="*/ 0 60000 65536"/>
                <a:gd name="T13" fmla="*/ 0 60000 65536"/>
                <a:gd name="T14" fmla="*/ 0 60000 65536"/>
                <a:gd name="T15" fmla="*/ 0 w 37"/>
                <a:gd name="T16" fmla="*/ 0 h 27"/>
                <a:gd name="T17" fmla="*/ 37 w 37"/>
                <a:gd name="T18" fmla="*/ 27 h 27"/>
              </a:gdLst>
              <a:ahLst/>
              <a:cxnLst>
                <a:cxn ang="T10">
                  <a:pos x="T0" y="T1"/>
                </a:cxn>
                <a:cxn ang="T11">
                  <a:pos x="T2" y="T3"/>
                </a:cxn>
                <a:cxn ang="T12">
                  <a:pos x="T4" y="T5"/>
                </a:cxn>
                <a:cxn ang="T13">
                  <a:pos x="T6" y="T7"/>
                </a:cxn>
                <a:cxn ang="T14">
                  <a:pos x="T8" y="T9"/>
                </a:cxn>
              </a:cxnLst>
              <a:rect l="T15" t="T16" r="T17" b="T18"/>
              <a:pathLst>
                <a:path w="37" h="27">
                  <a:moveTo>
                    <a:pt x="34" y="0"/>
                  </a:moveTo>
                  <a:lnTo>
                    <a:pt x="37" y="9"/>
                  </a:lnTo>
                  <a:lnTo>
                    <a:pt x="3" y="27"/>
                  </a:lnTo>
                  <a:lnTo>
                    <a:pt x="0" y="18"/>
                  </a:lnTo>
                  <a:lnTo>
                    <a:pt x="34"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83" name="Freeform 114"/>
            <p:cNvSpPr>
              <a:spLocks/>
            </p:cNvSpPr>
            <p:nvPr/>
          </p:nvSpPr>
          <p:spPr bwMode="auto">
            <a:xfrm>
              <a:off x="4140" y="1718"/>
              <a:ext cx="36" cy="21"/>
            </a:xfrm>
            <a:custGeom>
              <a:avLst/>
              <a:gdLst>
                <a:gd name="T0" fmla="*/ 36 w 36"/>
                <a:gd name="T1" fmla="*/ 12 h 21"/>
                <a:gd name="T2" fmla="*/ 33 w 36"/>
                <a:gd name="T3" fmla="*/ 21 h 21"/>
                <a:gd name="T4" fmla="*/ 0 w 36"/>
                <a:gd name="T5" fmla="*/ 9 h 21"/>
                <a:gd name="T6" fmla="*/ 3 w 36"/>
                <a:gd name="T7" fmla="*/ 0 h 21"/>
                <a:gd name="T8" fmla="*/ 36 w 36"/>
                <a:gd name="T9" fmla="*/ 12 h 21"/>
                <a:gd name="T10" fmla="*/ 0 60000 65536"/>
                <a:gd name="T11" fmla="*/ 0 60000 65536"/>
                <a:gd name="T12" fmla="*/ 0 60000 65536"/>
                <a:gd name="T13" fmla="*/ 0 60000 65536"/>
                <a:gd name="T14" fmla="*/ 0 60000 65536"/>
                <a:gd name="T15" fmla="*/ 0 w 36"/>
                <a:gd name="T16" fmla="*/ 0 h 21"/>
                <a:gd name="T17" fmla="*/ 36 w 36"/>
                <a:gd name="T18" fmla="*/ 21 h 21"/>
              </a:gdLst>
              <a:ahLst/>
              <a:cxnLst>
                <a:cxn ang="T10">
                  <a:pos x="T0" y="T1"/>
                </a:cxn>
                <a:cxn ang="T11">
                  <a:pos x="T2" y="T3"/>
                </a:cxn>
                <a:cxn ang="T12">
                  <a:pos x="T4" y="T5"/>
                </a:cxn>
                <a:cxn ang="T13">
                  <a:pos x="T6" y="T7"/>
                </a:cxn>
                <a:cxn ang="T14">
                  <a:pos x="T8" y="T9"/>
                </a:cxn>
              </a:cxnLst>
              <a:rect l="T15" t="T16" r="T17" b="T18"/>
              <a:pathLst>
                <a:path w="36" h="21">
                  <a:moveTo>
                    <a:pt x="36" y="12"/>
                  </a:moveTo>
                  <a:lnTo>
                    <a:pt x="33" y="21"/>
                  </a:lnTo>
                  <a:lnTo>
                    <a:pt x="0" y="9"/>
                  </a:lnTo>
                  <a:lnTo>
                    <a:pt x="3" y="0"/>
                  </a:lnTo>
                  <a:lnTo>
                    <a:pt x="3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84" name="Freeform 115"/>
            <p:cNvSpPr>
              <a:spLocks/>
            </p:cNvSpPr>
            <p:nvPr/>
          </p:nvSpPr>
          <p:spPr bwMode="auto">
            <a:xfrm>
              <a:off x="4119" y="1781"/>
              <a:ext cx="39" cy="18"/>
            </a:xfrm>
            <a:custGeom>
              <a:avLst/>
              <a:gdLst>
                <a:gd name="T0" fmla="*/ 39 w 39"/>
                <a:gd name="T1" fmla="*/ 6 h 18"/>
                <a:gd name="T2" fmla="*/ 36 w 39"/>
                <a:gd name="T3" fmla="*/ 18 h 18"/>
                <a:gd name="T4" fmla="*/ 0 w 39"/>
                <a:gd name="T5" fmla="*/ 9 h 18"/>
                <a:gd name="T6" fmla="*/ 3 w 39"/>
                <a:gd name="T7" fmla="*/ 0 h 18"/>
                <a:gd name="T8" fmla="*/ 39 w 39"/>
                <a:gd name="T9" fmla="*/ 6 h 18"/>
                <a:gd name="T10" fmla="*/ 0 60000 65536"/>
                <a:gd name="T11" fmla="*/ 0 60000 65536"/>
                <a:gd name="T12" fmla="*/ 0 60000 65536"/>
                <a:gd name="T13" fmla="*/ 0 60000 65536"/>
                <a:gd name="T14" fmla="*/ 0 60000 65536"/>
                <a:gd name="T15" fmla="*/ 0 w 39"/>
                <a:gd name="T16" fmla="*/ 0 h 18"/>
                <a:gd name="T17" fmla="*/ 39 w 39"/>
                <a:gd name="T18" fmla="*/ 18 h 18"/>
              </a:gdLst>
              <a:ahLst/>
              <a:cxnLst>
                <a:cxn ang="T10">
                  <a:pos x="T0" y="T1"/>
                </a:cxn>
                <a:cxn ang="T11">
                  <a:pos x="T2" y="T3"/>
                </a:cxn>
                <a:cxn ang="T12">
                  <a:pos x="T4" y="T5"/>
                </a:cxn>
                <a:cxn ang="T13">
                  <a:pos x="T6" y="T7"/>
                </a:cxn>
                <a:cxn ang="T14">
                  <a:pos x="T8" y="T9"/>
                </a:cxn>
              </a:cxnLst>
              <a:rect l="T15" t="T16" r="T17" b="T18"/>
              <a:pathLst>
                <a:path w="39" h="18">
                  <a:moveTo>
                    <a:pt x="39" y="6"/>
                  </a:moveTo>
                  <a:lnTo>
                    <a:pt x="36" y="18"/>
                  </a:lnTo>
                  <a:lnTo>
                    <a:pt x="0" y="9"/>
                  </a:lnTo>
                  <a:lnTo>
                    <a:pt x="3" y="0"/>
                  </a:lnTo>
                  <a:lnTo>
                    <a:pt x="3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85" name="Freeform 116"/>
            <p:cNvSpPr>
              <a:spLocks/>
            </p:cNvSpPr>
            <p:nvPr/>
          </p:nvSpPr>
          <p:spPr bwMode="auto">
            <a:xfrm>
              <a:off x="4113" y="1844"/>
              <a:ext cx="39" cy="12"/>
            </a:xfrm>
            <a:custGeom>
              <a:avLst/>
              <a:gdLst>
                <a:gd name="T0" fmla="*/ 39 w 39"/>
                <a:gd name="T1" fmla="*/ 0 h 12"/>
                <a:gd name="T2" fmla="*/ 39 w 39"/>
                <a:gd name="T3" fmla="*/ 9 h 12"/>
                <a:gd name="T4" fmla="*/ 0 w 39"/>
                <a:gd name="T5" fmla="*/ 12 h 12"/>
                <a:gd name="T6" fmla="*/ 0 w 39"/>
                <a:gd name="T7" fmla="*/ 0 h 12"/>
                <a:gd name="T8" fmla="*/ 39 w 39"/>
                <a:gd name="T9" fmla="*/ 0 h 12"/>
                <a:gd name="T10" fmla="*/ 0 60000 65536"/>
                <a:gd name="T11" fmla="*/ 0 60000 65536"/>
                <a:gd name="T12" fmla="*/ 0 60000 65536"/>
                <a:gd name="T13" fmla="*/ 0 60000 65536"/>
                <a:gd name="T14" fmla="*/ 0 60000 65536"/>
                <a:gd name="T15" fmla="*/ 0 w 39"/>
                <a:gd name="T16" fmla="*/ 0 h 12"/>
                <a:gd name="T17" fmla="*/ 39 w 39"/>
                <a:gd name="T18" fmla="*/ 12 h 12"/>
              </a:gdLst>
              <a:ahLst/>
              <a:cxnLst>
                <a:cxn ang="T10">
                  <a:pos x="T0" y="T1"/>
                </a:cxn>
                <a:cxn ang="T11">
                  <a:pos x="T2" y="T3"/>
                </a:cxn>
                <a:cxn ang="T12">
                  <a:pos x="T4" y="T5"/>
                </a:cxn>
                <a:cxn ang="T13">
                  <a:pos x="T6" y="T7"/>
                </a:cxn>
                <a:cxn ang="T14">
                  <a:pos x="T8" y="T9"/>
                </a:cxn>
              </a:cxnLst>
              <a:rect l="T15" t="T16" r="T17" b="T18"/>
              <a:pathLst>
                <a:path w="39" h="12">
                  <a:moveTo>
                    <a:pt x="39" y="0"/>
                  </a:moveTo>
                  <a:lnTo>
                    <a:pt x="39" y="9"/>
                  </a:lnTo>
                  <a:lnTo>
                    <a:pt x="0" y="12"/>
                  </a:lnTo>
                  <a:lnTo>
                    <a:pt x="0" y="0"/>
                  </a:lnTo>
                  <a:lnTo>
                    <a:pt x="39"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86" name="Freeform 117"/>
            <p:cNvSpPr>
              <a:spLocks/>
            </p:cNvSpPr>
            <p:nvPr/>
          </p:nvSpPr>
          <p:spPr bwMode="auto">
            <a:xfrm>
              <a:off x="4285" y="1519"/>
              <a:ext cx="27" cy="36"/>
            </a:xfrm>
            <a:custGeom>
              <a:avLst/>
              <a:gdLst>
                <a:gd name="T0" fmla="*/ 27 w 27"/>
                <a:gd name="T1" fmla="*/ 30 h 36"/>
                <a:gd name="T2" fmla="*/ 18 w 27"/>
                <a:gd name="T3" fmla="*/ 36 h 36"/>
                <a:gd name="T4" fmla="*/ 0 w 27"/>
                <a:gd name="T5" fmla="*/ 6 h 36"/>
                <a:gd name="T6" fmla="*/ 9 w 27"/>
                <a:gd name="T7" fmla="*/ 0 h 36"/>
                <a:gd name="T8" fmla="*/ 27 w 27"/>
                <a:gd name="T9" fmla="*/ 30 h 36"/>
                <a:gd name="T10" fmla="*/ 0 60000 65536"/>
                <a:gd name="T11" fmla="*/ 0 60000 65536"/>
                <a:gd name="T12" fmla="*/ 0 60000 65536"/>
                <a:gd name="T13" fmla="*/ 0 60000 65536"/>
                <a:gd name="T14" fmla="*/ 0 60000 65536"/>
                <a:gd name="T15" fmla="*/ 0 w 27"/>
                <a:gd name="T16" fmla="*/ 0 h 36"/>
                <a:gd name="T17" fmla="*/ 27 w 27"/>
                <a:gd name="T18" fmla="*/ 36 h 36"/>
              </a:gdLst>
              <a:ahLst/>
              <a:cxnLst>
                <a:cxn ang="T10">
                  <a:pos x="T0" y="T1"/>
                </a:cxn>
                <a:cxn ang="T11">
                  <a:pos x="T2" y="T3"/>
                </a:cxn>
                <a:cxn ang="T12">
                  <a:pos x="T4" y="T5"/>
                </a:cxn>
                <a:cxn ang="T13">
                  <a:pos x="T6" y="T7"/>
                </a:cxn>
                <a:cxn ang="T14">
                  <a:pos x="T8" y="T9"/>
                </a:cxn>
              </a:cxnLst>
              <a:rect l="T15" t="T16" r="T17" b="T18"/>
              <a:pathLst>
                <a:path w="27" h="36">
                  <a:moveTo>
                    <a:pt x="27" y="30"/>
                  </a:moveTo>
                  <a:lnTo>
                    <a:pt x="18" y="36"/>
                  </a:lnTo>
                  <a:lnTo>
                    <a:pt x="0" y="6"/>
                  </a:lnTo>
                  <a:lnTo>
                    <a:pt x="9" y="0"/>
                  </a:lnTo>
                  <a:lnTo>
                    <a:pt x="27"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87" name="Freeform 118"/>
            <p:cNvSpPr>
              <a:spLocks/>
            </p:cNvSpPr>
            <p:nvPr/>
          </p:nvSpPr>
          <p:spPr bwMode="auto">
            <a:xfrm>
              <a:off x="4231" y="1561"/>
              <a:ext cx="33" cy="34"/>
            </a:xfrm>
            <a:custGeom>
              <a:avLst/>
              <a:gdLst>
                <a:gd name="T0" fmla="*/ 33 w 33"/>
                <a:gd name="T1" fmla="*/ 25 h 34"/>
                <a:gd name="T2" fmla="*/ 24 w 33"/>
                <a:gd name="T3" fmla="*/ 34 h 34"/>
                <a:gd name="T4" fmla="*/ 0 w 33"/>
                <a:gd name="T5" fmla="*/ 6 h 34"/>
                <a:gd name="T6" fmla="*/ 9 w 33"/>
                <a:gd name="T7" fmla="*/ 0 h 34"/>
                <a:gd name="T8" fmla="*/ 33 w 33"/>
                <a:gd name="T9" fmla="*/ 25 h 34"/>
                <a:gd name="T10" fmla="*/ 0 60000 65536"/>
                <a:gd name="T11" fmla="*/ 0 60000 65536"/>
                <a:gd name="T12" fmla="*/ 0 60000 65536"/>
                <a:gd name="T13" fmla="*/ 0 60000 65536"/>
                <a:gd name="T14" fmla="*/ 0 60000 65536"/>
                <a:gd name="T15" fmla="*/ 0 w 33"/>
                <a:gd name="T16" fmla="*/ 0 h 34"/>
                <a:gd name="T17" fmla="*/ 33 w 33"/>
                <a:gd name="T18" fmla="*/ 34 h 34"/>
              </a:gdLst>
              <a:ahLst/>
              <a:cxnLst>
                <a:cxn ang="T10">
                  <a:pos x="T0" y="T1"/>
                </a:cxn>
                <a:cxn ang="T11">
                  <a:pos x="T2" y="T3"/>
                </a:cxn>
                <a:cxn ang="T12">
                  <a:pos x="T4" y="T5"/>
                </a:cxn>
                <a:cxn ang="T13">
                  <a:pos x="T6" y="T7"/>
                </a:cxn>
                <a:cxn ang="T14">
                  <a:pos x="T8" y="T9"/>
                </a:cxn>
              </a:cxnLst>
              <a:rect l="T15" t="T16" r="T17" b="T18"/>
              <a:pathLst>
                <a:path w="33" h="34">
                  <a:moveTo>
                    <a:pt x="33" y="25"/>
                  </a:moveTo>
                  <a:lnTo>
                    <a:pt x="24" y="34"/>
                  </a:lnTo>
                  <a:lnTo>
                    <a:pt x="0" y="6"/>
                  </a:lnTo>
                  <a:lnTo>
                    <a:pt x="9" y="0"/>
                  </a:lnTo>
                  <a:lnTo>
                    <a:pt x="33"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88" name="Freeform 119"/>
            <p:cNvSpPr>
              <a:spLocks/>
            </p:cNvSpPr>
            <p:nvPr/>
          </p:nvSpPr>
          <p:spPr bwMode="auto">
            <a:xfrm>
              <a:off x="4189" y="1607"/>
              <a:ext cx="39" cy="30"/>
            </a:xfrm>
            <a:custGeom>
              <a:avLst/>
              <a:gdLst>
                <a:gd name="T0" fmla="*/ 39 w 39"/>
                <a:gd name="T1" fmla="*/ 24 h 30"/>
                <a:gd name="T2" fmla="*/ 33 w 39"/>
                <a:gd name="T3" fmla="*/ 30 h 30"/>
                <a:gd name="T4" fmla="*/ 0 w 39"/>
                <a:gd name="T5" fmla="*/ 9 h 30"/>
                <a:gd name="T6" fmla="*/ 6 w 39"/>
                <a:gd name="T7" fmla="*/ 0 h 30"/>
                <a:gd name="T8" fmla="*/ 39 w 39"/>
                <a:gd name="T9" fmla="*/ 24 h 30"/>
                <a:gd name="T10" fmla="*/ 0 60000 65536"/>
                <a:gd name="T11" fmla="*/ 0 60000 65536"/>
                <a:gd name="T12" fmla="*/ 0 60000 65536"/>
                <a:gd name="T13" fmla="*/ 0 60000 65536"/>
                <a:gd name="T14" fmla="*/ 0 60000 65536"/>
                <a:gd name="T15" fmla="*/ 0 w 39"/>
                <a:gd name="T16" fmla="*/ 0 h 30"/>
                <a:gd name="T17" fmla="*/ 39 w 39"/>
                <a:gd name="T18" fmla="*/ 30 h 30"/>
              </a:gdLst>
              <a:ahLst/>
              <a:cxnLst>
                <a:cxn ang="T10">
                  <a:pos x="T0" y="T1"/>
                </a:cxn>
                <a:cxn ang="T11">
                  <a:pos x="T2" y="T3"/>
                </a:cxn>
                <a:cxn ang="T12">
                  <a:pos x="T4" y="T5"/>
                </a:cxn>
                <a:cxn ang="T13">
                  <a:pos x="T6" y="T7"/>
                </a:cxn>
                <a:cxn ang="T14">
                  <a:pos x="T8" y="T9"/>
                </a:cxn>
              </a:cxnLst>
              <a:rect l="T15" t="T16" r="T17" b="T18"/>
              <a:pathLst>
                <a:path w="39" h="30">
                  <a:moveTo>
                    <a:pt x="39" y="24"/>
                  </a:moveTo>
                  <a:lnTo>
                    <a:pt x="33" y="30"/>
                  </a:lnTo>
                  <a:lnTo>
                    <a:pt x="0" y="9"/>
                  </a:lnTo>
                  <a:lnTo>
                    <a:pt x="6" y="0"/>
                  </a:lnTo>
                  <a:lnTo>
                    <a:pt x="39"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grpSp>
      <p:sp>
        <p:nvSpPr>
          <p:cNvPr id="89" name="Rectangle 27"/>
          <p:cNvSpPr>
            <a:spLocks noChangeArrowheads="1"/>
          </p:cNvSpPr>
          <p:nvPr/>
        </p:nvSpPr>
        <p:spPr bwMode="auto">
          <a:xfrm>
            <a:off x="2445698" y="4321535"/>
            <a:ext cx="1620000" cy="438149"/>
          </a:xfrm>
          <a:prstGeom prst="rect">
            <a:avLst/>
          </a:prstGeom>
          <a:solidFill>
            <a:schemeClr val="accent1"/>
          </a:solidFill>
          <a:ln>
            <a:noFill/>
          </a:ln>
          <a:extLst/>
        </p:spPr>
        <p:txBody>
          <a:bodyPr wrap="none" anchor="ct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90" name="Rectangle 28"/>
          <p:cNvSpPr>
            <a:spLocks noChangeArrowheads="1"/>
          </p:cNvSpPr>
          <p:nvPr/>
        </p:nvSpPr>
        <p:spPr bwMode="auto">
          <a:xfrm>
            <a:off x="5072368" y="4321535"/>
            <a:ext cx="2030411" cy="438149"/>
          </a:xfrm>
          <a:prstGeom prst="rect">
            <a:avLst/>
          </a:prstGeom>
          <a:solidFill>
            <a:schemeClr val="accent2"/>
          </a:solidFill>
          <a:ln>
            <a:noFill/>
          </a:ln>
          <a:extLst/>
        </p:spPr>
        <p:txBody>
          <a:bodyPr wrap="none" anchor="ct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91" name="Rectangle 29"/>
          <p:cNvSpPr>
            <a:spLocks noChangeArrowheads="1"/>
          </p:cNvSpPr>
          <p:nvPr/>
        </p:nvSpPr>
        <p:spPr bwMode="auto">
          <a:xfrm>
            <a:off x="8018730" y="4319621"/>
            <a:ext cx="1620000" cy="438149"/>
          </a:xfrm>
          <a:prstGeom prst="rect">
            <a:avLst/>
          </a:prstGeom>
          <a:solidFill>
            <a:schemeClr val="accent3"/>
          </a:solidFill>
          <a:ln>
            <a:noFill/>
          </a:ln>
          <a:extLst/>
        </p:spPr>
        <p:txBody>
          <a:bodyPr wrap="none" anchor="ct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grpSp>
        <p:nvGrpSpPr>
          <p:cNvPr id="92" name="Group 11"/>
          <p:cNvGrpSpPr>
            <a:grpSpLocks/>
          </p:cNvGrpSpPr>
          <p:nvPr/>
        </p:nvGrpSpPr>
        <p:grpSpPr bwMode="auto">
          <a:xfrm rot="21226847">
            <a:off x="2832140" y="2643317"/>
            <a:ext cx="620712" cy="839788"/>
            <a:chOff x="1317" y="1522"/>
            <a:chExt cx="790" cy="1036"/>
          </a:xfrm>
          <a:solidFill>
            <a:schemeClr val="accent2"/>
          </a:solidFill>
        </p:grpSpPr>
        <p:sp>
          <p:nvSpPr>
            <p:cNvPr id="93" name="Freeform 12"/>
            <p:cNvSpPr>
              <a:spLocks/>
            </p:cNvSpPr>
            <p:nvPr/>
          </p:nvSpPr>
          <p:spPr bwMode="auto">
            <a:xfrm>
              <a:off x="1317" y="1522"/>
              <a:ext cx="790" cy="1036"/>
            </a:xfrm>
            <a:custGeom>
              <a:avLst/>
              <a:gdLst>
                <a:gd name="T0" fmla="*/ 790 w 790"/>
                <a:gd name="T1" fmla="*/ 984 h 1036"/>
                <a:gd name="T2" fmla="*/ 724 w 790"/>
                <a:gd name="T3" fmla="*/ 1036 h 1036"/>
                <a:gd name="T4" fmla="*/ 0 w 790"/>
                <a:gd name="T5" fmla="*/ 14 h 1036"/>
                <a:gd name="T6" fmla="*/ 12 w 790"/>
                <a:gd name="T7" fmla="*/ 0 h 1036"/>
                <a:gd name="T8" fmla="*/ 790 w 790"/>
                <a:gd name="T9" fmla="*/ 984 h 1036"/>
                <a:gd name="T10" fmla="*/ 0 60000 65536"/>
                <a:gd name="T11" fmla="*/ 0 60000 65536"/>
                <a:gd name="T12" fmla="*/ 0 60000 65536"/>
                <a:gd name="T13" fmla="*/ 0 60000 65536"/>
                <a:gd name="T14" fmla="*/ 0 60000 65536"/>
                <a:gd name="T15" fmla="*/ 0 w 790"/>
                <a:gd name="T16" fmla="*/ 0 h 1036"/>
                <a:gd name="T17" fmla="*/ 790 w 790"/>
                <a:gd name="T18" fmla="*/ 1036 h 1036"/>
              </a:gdLst>
              <a:ahLst/>
              <a:cxnLst>
                <a:cxn ang="T10">
                  <a:pos x="T0" y="T1"/>
                </a:cxn>
                <a:cxn ang="T11">
                  <a:pos x="T2" y="T3"/>
                </a:cxn>
                <a:cxn ang="T12">
                  <a:pos x="T4" y="T5"/>
                </a:cxn>
                <a:cxn ang="T13">
                  <a:pos x="T6" y="T7"/>
                </a:cxn>
                <a:cxn ang="T14">
                  <a:pos x="T8" y="T9"/>
                </a:cxn>
              </a:cxnLst>
              <a:rect l="T15" t="T16" r="T17" b="T18"/>
              <a:pathLst>
                <a:path w="790" h="1036">
                  <a:moveTo>
                    <a:pt x="790" y="984"/>
                  </a:moveTo>
                  <a:lnTo>
                    <a:pt x="724" y="1036"/>
                  </a:lnTo>
                  <a:lnTo>
                    <a:pt x="0" y="14"/>
                  </a:lnTo>
                  <a:lnTo>
                    <a:pt x="12" y="0"/>
                  </a:lnTo>
                  <a:lnTo>
                    <a:pt x="790" y="9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94" name="Oval 13"/>
            <p:cNvSpPr>
              <a:spLocks noChangeArrowheads="1"/>
            </p:cNvSpPr>
            <p:nvPr/>
          </p:nvSpPr>
          <p:spPr bwMode="auto">
            <a:xfrm>
              <a:off x="1680" y="2072"/>
              <a:ext cx="350" cy="3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grpSp>
      <p:grpSp>
        <p:nvGrpSpPr>
          <p:cNvPr id="95" name="Group 94"/>
          <p:cNvGrpSpPr>
            <a:grpSpLocks/>
          </p:cNvGrpSpPr>
          <p:nvPr/>
        </p:nvGrpSpPr>
        <p:grpSpPr bwMode="auto">
          <a:xfrm rot="2100000">
            <a:off x="8534044" y="2555580"/>
            <a:ext cx="620712" cy="839788"/>
            <a:chOff x="1317" y="1522"/>
            <a:chExt cx="790" cy="1036"/>
          </a:xfrm>
          <a:solidFill>
            <a:schemeClr val="accent3">
              <a:lumMod val="40000"/>
              <a:lumOff val="60000"/>
            </a:schemeClr>
          </a:solidFill>
        </p:grpSpPr>
        <p:sp>
          <p:nvSpPr>
            <p:cNvPr id="96" name="Freeform 15"/>
            <p:cNvSpPr>
              <a:spLocks/>
            </p:cNvSpPr>
            <p:nvPr/>
          </p:nvSpPr>
          <p:spPr bwMode="auto">
            <a:xfrm>
              <a:off x="1317" y="1522"/>
              <a:ext cx="790" cy="1036"/>
            </a:xfrm>
            <a:custGeom>
              <a:avLst/>
              <a:gdLst>
                <a:gd name="T0" fmla="*/ 790 w 790"/>
                <a:gd name="T1" fmla="*/ 984 h 1036"/>
                <a:gd name="T2" fmla="*/ 724 w 790"/>
                <a:gd name="T3" fmla="*/ 1036 h 1036"/>
                <a:gd name="T4" fmla="*/ 0 w 790"/>
                <a:gd name="T5" fmla="*/ 14 h 1036"/>
                <a:gd name="T6" fmla="*/ 12 w 790"/>
                <a:gd name="T7" fmla="*/ 0 h 1036"/>
                <a:gd name="T8" fmla="*/ 790 w 790"/>
                <a:gd name="T9" fmla="*/ 984 h 1036"/>
                <a:gd name="T10" fmla="*/ 0 60000 65536"/>
                <a:gd name="T11" fmla="*/ 0 60000 65536"/>
                <a:gd name="T12" fmla="*/ 0 60000 65536"/>
                <a:gd name="T13" fmla="*/ 0 60000 65536"/>
                <a:gd name="T14" fmla="*/ 0 60000 65536"/>
                <a:gd name="T15" fmla="*/ 0 w 790"/>
                <a:gd name="T16" fmla="*/ 0 h 1036"/>
                <a:gd name="T17" fmla="*/ 790 w 790"/>
                <a:gd name="T18" fmla="*/ 1036 h 1036"/>
              </a:gdLst>
              <a:ahLst/>
              <a:cxnLst>
                <a:cxn ang="T10">
                  <a:pos x="T0" y="T1"/>
                </a:cxn>
                <a:cxn ang="T11">
                  <a:pos x="T2" y="T3"/>
                </a:cxn>
                <a:cxn ang="T12">
                  <a:pos x="T4" y="T5"/>
                </a:cxn>
                <a:cxn ang="T13">
                  <a:pos x="T6" y="T7"/>
                </a:cxn>
                <a:cxn ang="T14">
                  <a:pos x="T8" y="T9"/>
                </a:cxn>
              </a:cxnLst>
              <a:rect l="T15" t="T16" r="T17" b="T18"/>
              <a:pathLst>
                <a:path w="790" h="1036">
                  <a:moveTo>
                    <a:pt x="790" y="984"/>
                  </a:moveTo>
                  <a:lnTo>
                    <a:pt x="724" y="1036"/>
                  </a:lnTo>
                  <a:lnTo>
                    <a:pt x="0" y="14"/>
                  </a:lnTo>
                  <a:lnTo>
                    <a:pt x="12" y="0"/>
                  </a:lnTo>
                  <a:lnTo>
                    <a:pt x="790" y="9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97" name="Oval 16"/>
            <p:cNvSpPr>
              <a:spLocks noChangeArrowheads="1"/>
            </p:cNvSpPr>
            <p:nvPr/>
          </p:nvSpPr>
          <p:spPr bwMode="auto">
            <a:xfrm>
              <a:off x="1680" y="2072"/>
              <a:ext cx="350" cy="3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grpSp>
      <p:grpSp>
        <p:nvGrpSpPr>
          <p:cNvPr id="98" name="Group 8"/>
          <p:cNvGrpSpPr>
            <a:grpSpLocks/>
          </p:cNvGrpSpPr>
          <p:nvPr/>
        </p:nvGrpSpPr>
        <p:grpSpPr bwMode="auto">
          <a:xfrm rot="8491250">
            <a:off x="5914161" y="2316096"/>
            <a:ext cx="949325" cy="1246187"/>
            <a:chOff x="1317" y="1522"/>
            <a:chExt cx="790" cy="1036"/>
          </a:xfrm>
          <a:solidFill>
            <a:schemeClr val="accent2">
              <a:lumMod val="40000"/>
              <a:lumOff val="60000"/>
            </a:schemeClr>
          </a:solidFill>
        </p:grpSpPr>
        <p:sp>
          <p:nvSpPr>
            <p:cNvPr id="99" name="Freeform 9"/>
            <p:cNvSpPr>
              <a:spLocks/>
            </p:cNvSpPr>
            <p:nvPr/>
          </p:nvSpPr>
          <p:spPr bwMode="auto">
            <a:xfrm>
              <a:off x="1317" y="1522"/>
              <a:ext cx="790" cy="1036"/>
            </a:xfrm>
            <a:custGeom>
              <a:avLst/>
              <a:gdLst>
                <a:gd name="T0" fmla="*/ 790 w 790"/>
                <a:gd name="T1" fmla="*/ 984 h 1036"/>
                <a:gd name="T2" fmla="*/ 724 w 790"/>
                <a:gd name="T3" fmla="*/ 1036 h 1036"/>
                <a:gd name="T4" fmla="*/ 0 w 790"/>
                <a:gd name="T5" fmla="*/ 14 h 1036"/>
                <a:gd name="T6" fmla="*/ 12 w 790"/>
                <a:gd name="T7" fmla="*/ 0 h 1036"/>
                <a:gd name="T8" fmla="*/ 790 w 790"/>
                <a:gd name="T9" fmla="*/ 984 h 1036"/>
                <a:gd name="T10" fmla="*/ 0 60000 65536"/>
                <a:gd name="T11" fmla="*/ 0 60000 65536"/>
                <a:gd name="T12" fmla="*/ 0 60000 65536"/>
                <a:gd name="T13" fmla="*/ 0 60000 65536"/>
                <a:gd name="T14" fmla="*/ 0 60000 65536"/>
                <a:gd name="T15" fmla="*/ 0 w 790"/>
                <a:gd name="T16" fmla="*/ 0 h 1036"/>
                <a:gd name="T17" fmla="*/ 790 w 790"/>
                <a:gd name="T18" fmla="*/ 1036 h 1036"/>
              </a:gdLst>
              <a:ahLst/>
              <a:cxnLst>
                <a:cxn ang="T10">
                  <a:pos x="T0" y="T1"/>
                </a:cxn>
                <a:cxn ang="T11">
                  <a:pos x="T2" y="T3"/>
                </a:cxn>
                <a:cxn ang="T12">
                  <a:pos x="T4" y="T5"/>
                </a:cxn>
                <a:cxn ang="T13">
                  <a:pos x="T6" y="T7"/>
                </a:cxn>
                <a:cxn ang="T14">
                  <a:pos x="T8" y="T9"/>
                </a:cxn>
              </a:cxnLst>
              <a:rect l="T15" t="T16" r="T17" b="T18"/>
              <a:pathLst>
                <a:path w="790" h="1036">
                  <a:moveTo>
                    <a:pt x="790" y="984"/>
                  </a:moveTo>
                  <a:lnTo>
                    <a:pt x="724" y="1036"/>
                  </a:lnTo>
                  <a:lnTo>
                    <a:pt x="0" y="14"/>
                  </a:lnTo>
                  <a:lnTo>
                    <a:pt x="12" y="0"/>
                  </a:lnTo>
                  <a:lnTo>
                    <a:pt x="790" y="9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sp>
          <p:nvSpPr>
            <p:cNvPr id="100" name="Oval 10"/>
            <p:cNvSpPr>
              <a:spLocks noChangeArrowheads="1"/>
            </p:cNvSpPr>
            <p:nvPr/>
          </p:nvSpPr>
          <p:spPr bwMode="auto">
            <a:xfrm>
              <a:off x="1680" y="2072"/>
              <a:ext cx="350" cy="3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endParaRPr lang="nb-NO" altLang="id-ID">
                <a:solidFill>
                  <a:schemeClr val="accent4"/>
                </a:solidFill>
                <a:latin typeface="+mn-lt"/>
              </a:endParaRPr>
            </a:p>
          </p:txBody>
        </p:sp>
      </p:grpSp>
      <p:sp>
        <p:nvSpPr>
          <p:cNvPr id="101" name="Rectangle 21"/>
          <p:cNvSpPr>
            <a:spLocks noChangeArrowheads="1"/>
          </p:cNvSpPr>
          <p:nvPr/>
        </p:nvSpPr>
        <p:spPr bwMode="auto">
          <a:xfrm>
            <a:off x="3022190" y="3625753"/>
            <a:ext cx="4988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pPr algn="ctr"/>
            <a:r>
              <a:rPr lang="id-ID" altLang="id-ID" sz="1400" noProof="1" smtClean="0">
                <a:solidFill>
                  <a:schemeClr val="accent1"/>
                </a:solidFill>
                <a:latin typeface="+mn-lt"/>
                <a:ea typeface="Roboto" panose="02000000000000000000" pitchFamily="2" charset="0"/>
                <a:cs typeface="Arial" panose="020B0604020202020204" pitchFamily="34" charset="0"/>
              </a:rPr>
              <a:t>40%</a:t>
            </a:r>
            <a:endParaRPr lang="en-US" altLang="id-ID" sz="1400" dirty="0">
              <a:solidFill>
                <a:schemeClr val="accent1"/>
              </a:solidFill>
              <a:latin typeface="+mn-lt"/>
              <a:ea typeface="Roboto" panose="02000000000000000000" pitchFamily="2" charset="0"/>
              <a:cs typeface="Arial" panose="020B0604020202020204" pitchFamily="34" charset="0"/>
            </a:endParaRPr>
          </a:p>
        </p:txBody>
      </p:sp>
      <p:sp>
        <p:nvSpPr>
          <p:cNvPr id="102" name="Rectangle 22"/>
          <p:cNvSpPr>
            <a:spLocks noChangeArrowheads="1"/>
          </p:cNvSpPr>
          <p:nvPr/>
        </p:nvSpPr>
        <p:spPr bwMode="auto">
          <a:xfrm>
            <a:off x="5788895" y="3618042"/>
            <a:ext cx="5870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pPr algn="ctr"/>
            <a:r>
              <a:rPr lang="id-ID" altLang="id-ID" sz="1800" noProof="1" smtClean="0">
                <a:solidFill>
                  <a:schemeClr val="accent2"/>
                </a:solidFill>
                <a:latin typeface="+mn-lt"/>
                <a:ea typeface="Roboto" panose="02000000000000000000" pitchFamily="2" charset="0"/>
                <a:cs typeface="Arial" panose="020B0604020202020204" pitchFamily="34" charset="0"/>
              </a:rPr>
              <a:t>80%</a:t>
            </a:r>
            <a:endParaRPr lang="en-US" altLang="id-ID" sz="1800" dirty="0">
              <a:solidFill>
                <a:schemeClr val="accent2"/>
              </a:solidFill>
              <a:latin typeface="+mn-lt"/>
              <a:ea typeface="Roboto" panose="02000000000000000000" pitchFamily="2" charset="0"/>
              <a:cs typeface="Arial" panose="020B0604020202020204" pitchFamily="34" charset="0"/>
            </a:endParaRPr>
          </a:p>
        </p:txBody>
      </p:sp>
      <p:sp>
        <p:nvSpPr>
          <p:cNvPr id="103" name="Rectangle 23"/>
          <p:cNvSpPr>
            <a:spLocks noChangeArrowheads="1"/>
          </p:cNvSpPr>
          <p:nvPr/>
        </p:nvSpPr>
        <p:spPr bwMode="auto">
          <a:xfrm>
            <a:off x="8613818" y="3640267"/>
            <a:ext cx="4988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pPr algn="ctr"/>
            <a:r>
              <a:rPr lang="id-ID" altLang="id-ID" sz="1400" noProof="1" smtClean="0">
                <a:solidFill>
                  <a:schemeClr val="accent3"/>
                </a:solidFill>
                <a:latin typeface="+mn-lt"/>
                <a:ea typeface="Roboto" panose="02000000000000000000" pitchFamily="2" charset="0"/>
                <a:cs typeface="Arial" panose="020B0604020202020204" pitchFamily="34" charset="0"/>
              </a:rPr>
              <a:t>50%</a:t>
            </a:r>
            <a:endParaRPr lang="en-US" altLang="id-ID" sz="1400" dirty="0">
              <a:solidFill>
                <a:schemeClr val="accent3"/>
              </a:solidFill>
              <a:latin typeface="+mn-lt"/>
              <a:ea typeface="Roboto" panose="02000000000000000000" pitchFamily="2" charset="0"/>
              <a:cs typeface="Arial" panose="020B0604020202020204" pitchFamily="34" charset="0"/>
            </a:endParaRPr>
          </a:p>
        </p:txBody>
      </p:sp>
      <p:sp>
        <p:nvSpPr>
          <p:cNvPr id="104" name="TextBox 103"/>
          <p:cNvSpPr txBox="1">
            <a:spLocks noChangeAspect="1"/>
          </p:cNvSpPr>
          <p:nvPr/>
        </p:nvSpPr>
        <p:spPr>
          <a:xfrm>
            <a:off x="2840798" y="4388445"/>
            <a:ext cx="884381" cy="307754"/>
          </a:xfrm>
          <a:prstGeom prst="rect">
            <a:avLst/>
          </a:prstGeom>
          <a:noFill/>
        </p:spPr>
        <p:txBody>
          <a:bodyPr vert="horz" wrap="square" lIns="91420" tIns="45709" rIns="91420" bIns="45709" rtlCol="0">
            <a:spAutoFit/>
          </a:bodyPr>
          <a:lstStyle/>
          <a:p>
            <a:pPr algn="ctr"/>
            <a:r>
              <a:rPr lang="id-ID" sz="1400" b="1" dirty="0" smtClean="0">
                <a:solidFill>
                  <a:schemeClr val="bg1"/>
                </a:solidFill>
                <a:ea typeface="Roboto" panose="02000000000000000000" pitchFamily="2" charset="0"/>
                <a:cs typeface="Calibri"/>
              </a:rPr>
              <a:t>2012</a:t>
            </a:r>
            <a:endParaRPr lang="en-US" sz="1400" b="1" dirty="0">
              <a:solidFill>
                <a:schemeClr val="bg1"/>
              </a:solidFill>
              <a:ea typeface="Roboto" panose="02000000000000000000" pitchFamily="2" charset="0"/>
              <a:cs typeface="Calibri"/>
            </a:endParaRPr>
          </a:p>
        </p:txBody>
      </p:sp>
      <p:sp>
        <p:nvSpPr>
          <p:cNvPr id="105" name="TextBox 104"/>
          <p:cNvSpPr txBox="1">
            <a:spLocks noChangeAspect="1"/>
          </p:cNvSpPr>
          <p:nvPr/>
        </p:nvSpPr>
        <p:spPr>
          <a:xfrm>
            <a:off x="5664135" y="4384818"/>
            <a:ext cx="884381" cy="338532"/>
          </a:xfrm>
          <a:prstGeom prst="rect">
            <a:avLst/>
          </a:prstGeom>
          <a:noFill/>
        </p:spPr>
        <p:txBody>
          <a:bodyPr vert="horz" wrap="square" lIns="91420" tIns="45709" rIns="91420" bIns="45709" rtlCol="0">
            <a:spAutoFit/>
          </a:bodyPr>
          <a:lstStyle/>
          <a:p>
            <a:pPr algn="ctr"/>
            <a:r>
              <a:rPr lang="id-ID" sz="1600" b="1" dirty="0" smtClean="0">
                <a:solidFill>
                  <a:schemeClr val="bg1"/>
                </a:solidFill>
                <a:ea typeface="Roboto" panose="02000000000000000000" pitchFamily="2" charset="0"/>
                <a:cs typeface="Calibri"/>
              </a:rPr>
              <a:t>2013</a:t>
            </a:r>
            <a:endParaRPr lang="en-US" sz="1600" b="1" dirty="0">
              <a:solidFill>
                <a:schemeClr val="bg1"/>
              </a:solidFill>
              <a:ea typeface="Roboto" panose="02000000000000000000" pitchFamily="2" charset="0"/>
              <a:cs typeface="Calibri"/>
            </a:endParaRPr>
          </a:p>
        </p:txBody>
      </p:sp>
      <p:sp>
        <p:nvSpPr>
          <p:cNvPr id="106" name="TextBox 105"/>
          <p:cNvSpPr txBox="1">
            <a:spLocks noChangeAspect="1"/>
          </p:cNvSpPr>
          <p:nvPr/>
        </p:nvSpPr>
        <p:spPr>
          <a:xfrm>
            <a:off x="8382390" y="4384818"/>
            <a:ext cx="884381" cy="307754"/>
          </a:xfrm>
          <a:prstGeom prst="rect">
            <a:avLst/>
          </a:prstGeom>
          <a:noFill/>
        </p:spPr>
        <p:txBody>
          <a:bodyPr vert="horz" wrap="square" lIns="91420" tIns="45709" rIns="91420" bIns="45709" rtlCol="0">
            <a:spAutoFit/>
          </a:bodyPr>
          <a:lstStyle/>
          <a:p>
            <a:pPr algn="ctr"/>
            <a:r>
              <a:rPr lang="id-ID" sz="1400" b="1" dirty="0" smtClean="0">
                <a:solidFill>
                  <a:schemeClr val="bg1"/>
                </a:solidFill>
                <a:ea typeface="Roboto" panose="02000000000000000000" pitchFamily="2" charset="0"/>
                <a:cs typeface="Calibri"/>
              </a:rPr>
              <a:t>2014</a:t>
            </a:r>
            <a:endParaRPr lang="en-US" sz="1400" b="1" dirty="0">
              <a:solidFill>
                <a:schemeClr val="bg1"/>
              </a:solidFill>
              <a:ea typeface="Roboto" panose="02000000000000000000" pitchFamily="2" charset="0"/>
              <a:cs typeface="Calibri"/>
            </a:endParaRPr>
          </a:p>
        </p:txBody>
      </p:sp>
      <p:sp>
        <p:nvSpPr>
          <p:cNvPr id="107" name="TextBox 106"/>
          <p:cNvSpPr txBox="1"/>
          <p:nvPr/>
        </p:nvSpPr>
        <p:spPr>
          <a:xfrm>
            <a:off x="732549" y="4768996"/>
            <a:ext cx="10774824" cy="130593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id-ID" sz="2000" dirty="0" smtClean="0">
                <a:solidFill>
                  <a:schemeClr val="bg1">
                    <a:lumMod val="50000"/>
                  </a:schemeClr>
                </a:solidFill>
                <a:ea typeface="Roboto" panose="02000000000000000000" pitchFamily="2" charset="0"/>
              </a:rPr>
              <a:t>Short Description</a:t>
            </a:r>
          </a:p>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60447125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1" presetClass="entr" presetSubtype="1" fill="hold" nodeType="withEffect">
                                  <p:stCondLst>
                                    <p:cond delay="1500"/>
                                  </p:stCondLst>
                                  <p:childTnLst>
                                    <p:set>
                                      <p:cBhvr>
                                        <p:cTn id="12" dur="1" fill="hold">
                                          <p:stCondLst>
                                            <p:cond delay="0"/>
                                          </p:stCondLst>
                                        </p:cTn>
                                        <p:tgtEl>
                                          <p:spTgt spid="5"/>
                                        </p:tgtEl>
                                        <p:attrNameLst>
                                          <p:attrName>style.visibility</p:attrName>
                                        </p:attrNameLst>
                                      </p:cBhvr>
                                      <p:to>
                                        <p:strVal val="visible"/>
                                      </p:to>
                                    </p:set>
                                    <p:animEffect transition="in" filter="wheel(1)">
                                      <p:cBhvr>
                                        <p:cTn id="13" dur="2000"/>
                                        <p:tgtEl>
                                          <p:spTgt spid="5"/>
                                        </p:tgtEl>
                                      </p:cBhvr>
                                    </p:animEffect>
                                  </p:childTnLst>
                                </p:cTn>
                              </p:par>
                              <p:par>
                                <p:cTn id="14" presetID="21" presetClass="entr" presetSubtype="1" fill="hold" nodeType="withEffect">
                                  <p:stCondLst>
                                    <p:cond delay="1500"/>
                                  </p:stCondLst>
                                  <p:childTnLst>
                                    <p:set>
                                      <p:cBhvr>
                                        <p:cTn id="15" dur="1" fill="hold">
                                          <p:stCondLst>
                                            <p:cond delay="0"/>
                                          </p:stCondLst>
                                        </p:cTn>
                                        <p:tgtEl>
                                          <p:spTgt spid="17"/>
                                        </p:tgtEl>
                                        <p:attrNameLst>
                                          <p:attrName>style.visibility</p:attrName>
                                        </p:attrNameLst>
                                      </p:cBhvr>
                                      <p:to>
                                        <p:strVal val="visible"/>
                                      </p:to>
                                    </p:set>
                                    <p:animEffect transition="in" filter="wheel(1)">
                                      <p:cBhvr>
                                        <p:cTn id="16" dur="2000"/>
                                        <p:tgtEl>
                                          <p:spTgt spid="17"/>
                                        </p:tgtEl>
                                      </p:cBhvr>
                                    </p:animEffect>
                                  </p:childTnLst>
                                </p:cTn>
                              </p:par>
                              <p:par>
                                <p:cTn id="17" presetID="21" presetClass="entr" presetSubtype="1" fill="hold" nodeType="withEffect">
                                  <p:stCondLst>
                                    <p:cond delay="1500"/>
                                  </p:stCondLst>
                                  <p:childTnLst>
                                    <p:set>
                                      <p:cBhvr>
                                        <p:cTn id="18" dur="1" fill="hold">
                                          <p:stCondLst>
                                            <p:cond delay="0"/>
                                          </p:stCondLst>
                                        </p:cTn>
                                        <p:tgtEl>
                                          <p:spTgt spid="53"/>
                                        </p:tgtEl>
                                        <p:attrNameLst>
                                          <p:attrName>style.visibility</p:attrName>
                                        </p:attrNameLst>
                                      </p:cBhvr>
                                      <p:to>
                                        <p:strVal val="visible"/>
                                      </p:to>
                                    </p:set>
                                    <p:animEffect transition="in" filter="wheel(1)">
                                      <p:cBhvr>
                                        <p:cTn id="19" dur="2000"/>
                                        <p:tgtEl>
                                          <p:spTgt spid="53"/>
                                        </p:tgtEl>
                                      </p:cBhvr>
                                    </p:animEffect>
                                  </p:childTnLst>
                                </p:cTn>
                              </p:par>
                              <p:par>
                                <p:cTn id="20" presetID="10" presetClass="entr" presetSubtype="0" fill="hold" nodeType="withEffect">
                                  <p:stCondLst>
                                    <p:cond delay="3500"/>
                                  </p:stCondLst>
                                  <p:childTnLst>
                                    <p:set>
                                      <p:cBhvr>
                                        <p:cTn id="21" dur="1" fill="hold">
                                          <p:stCondLst>
                                            <p:cond delay="0"/>
                                          </p:stCondLst>
                                        </p:cTn>
                                        <p:tgtEl>
                                          <p:spTgt spid="92"/>
                                        </p:tgtEl>
                                        <p:attrNameLst>
                                          <p:attrName>style.visibility</p:attrName>
                                        </p:attrNameLst>
                                      </p:cBhvr>
                                      <p:to>
                                        <p:strVal val="visible"/>
                                      </p:to>
                                    </p:set>
                                    <p:animEffect transition="in" filter="fade">
                                      <p:cBhvr>
                                        <p:cTn id="22" dur="500"/>
                                        <p:tgtEl>
                                          <p:spTgt spid="92"/>
                                        </p:tgtEl>
                                      </p:cBhvr>
                                    </p:animEffect>
                                  </p:childTnLst>
                                </p:cTn>
                              </p:par>
                              <p:par>
                                <p:cTn id="23" presetID="10" presetClass="entr" presetSubtype="0" fill="hold" nodeType="withEffect">
                                  <p:stCondLst>
                                    <p:cond delay="3500"/>
                                  </p:stCondLst>
                                  <p:childTnLst>
                                    <p:set>
                                      <p:cBhvr>
                                        <p:cTn id="24" dur="1" fill="hold">
                                          <p:stCondLst>
                                            <p:cond delay="0"/>
                                          </p:stCondLst>
                                        </p:cTn>
                                        <p:tgtEl>
                                          <p:spTgt spid="98"/>
                                        </p:tgtEl>
                                        <p:attrNameLst>
                                          <p:attrName>style.visibility</p:attrName>
                                        </p:attrNameLst>
                                      </p:cBhvr>
                                      <p:to>
                                        <p:strVal val="visible"/>
                                      </p:to>
                                    </p:set>
                                    <p:animEffect transition="in" filter="fade">
                                      <p:cBhvr>
                                        <p:cTn id="25" dur="500"/>
                                        <p:tgtEl>
                                          <p:spTgt spid="98"/>
                                        </p:tgtEl>
                                      </p:cBhvr>
                                    </p:animEffect>
                                  </p:childTnLst>
                                </p:cTn>
                              </p:par>
                              <p:par>
                                <p:cTn id="26" presetID="10" presetClass="entr" presetSubtype="0" fill="hold" nodeType="withEffect">
                                  <p:stCondLst>
                                    <p:cond delay="3500"/>
                                  </p:stCondLst>
                                  <p:childTnLst>
                                    <p:set>
                                      <p:cBhvr>
                                        <p:cTn id="27" dur="1" fill="hold">
                                          <p:stCondLst>
                                            <p:cond delay="0"/>
                                          </p:stCondLst>
                                        </p:cTn>
                                        <p:tgtEl>
                                          <p:spTgt spid="95"/>
                                        </p:tgtEl>
                                        <p:attrNameLst>
                                          <p:attrName>style.visibility</p:attrName>
                                        </p:attrNameLst>
                                      </p:cBhvr>
                                      <p:to>
                                        <p:strVal val="visible"/>
                                      </p:to>
                                    </p:set>
                                    <p:animEffect transition="in" filter="fade">
                                      <p:cBhvr>
                                        <p:cTn id="28" dur="500"/>
                                        <p:tgtEl>
                                          <p:spTgt spid="95"/>
                                        </p:tgtEl>
                                      </p:cBhvr>
                                    </p:animEffect>
                                  </p:childTnLst>
                                </p:cTn>
                              </p:par>
                              <p:par>
                                <p:cTn id="29" presetID="22" presetClass="entr" presetSubtype="4" fill="hold" grpId="0" nodeType="withEffect">
                                  <p:stCondLst>
                                    <p:cond delay="3500"/>
                                  </p:stCondLst>
                                  <p:childTnLst>
                                    <p:set>
                                      <p:cBhvr>
                                        <p:cTn id="30" dur="1" fill="hold">
                                          <p:stCondLst>
                                            <p:cond delay="0"/>
                                          </p:stCondLst>
                                        </p:cTn>
                                        <p:tgtEl>
                                          <p:spTgt spid="89"/>
                                        </p:tgtEl>
                                        <p:attrNameLst>
                                          <p:attrName>style.visibility</p:attrName>
                                        </p:attrNameLst>
                                      </p:cBhvr>
                                      <p:to>
                                        <p:strVal val="visible"/>
                                      </p:to>
                                    </p:set>
                                    <p:animEffect transition="in" filter="wipe(down)">
                                      <p:cBhvr>
                                        <p:cTn id="31" dur="500"/>
                                        <p:tgtEl>
                                          <p:spTgt spid="89"/>
                                        </p:tgtEl>
                                      </p:cBhvr>
                                    </p:animEffect>
                                  </p:childTnLst>
                                </p:cTn>
                              </p:par>
                              <p:par>
                                <p:cTn id="32" presetID="22" presetClass="entr" presetSubtype="4" fill="hold" grpId="0" nodeType="withEffect">
                                  <p:stCondLst>
                                    <p:cond delay="3500"/>
                                  </p:stCondLst>
                                  <p:childTnLst>
                                    <p:set>
                                      <p:cBhvr>
                                        <p:cTn id="33" dur="1" fill="hold">
                                          <p:stCondLst>
                                            <p:cond delay="0"/>
                                          </p:stCondLst>
                                        </p:cTn>
                                        <p:tgtEl>
                                          <p:spTgt spid="90"/>
                                        </p:tgtEl>
                                        <p:attrNameLst>
                                          <p:attrName>style.visibility</p:attrName>
                                        </p:attrNameLst>
                                      </p:cBhvr>
                                      <p:to>
                                        <p:strVal val="visible"/>
                                      </p:to>
                                    </p:set>
                                    <p:animEffect transition="in" filter="wipe(down)">
                                      <p:cBhvr>
                                        <p:cTn id="34" dur="500"/>
                                        <p:tgtEl>
                                          <p:spTgt spid="90"/>
                                        </p:tgtEl>
                                      </p:cBhvr>
                                    </p:animEffect>
                                  </p:childTnLst>
                                </p:cTn>
                              </p:par>
                              <p:par>
                                <p:cTn id="35" presetID="22" presetClass="entr" presetSubtype="4" fill="hold" grpId="0" nodeType="withEffect">
                                  <p:stCondLst>
                                    <p:cond delay="3500"/>
                                  </p:stCondLst>
                                  <p:childTnLst>
                                    <p:set>
                                      <p:cBhvr>
                                        <p:cTn id="36" dur="1" fill="hold">
                                          <p:stCondLst>
                                            <p:cond delay="0"/>
                                          </p:stCondLst>
                                        </p:cTn>
                                        <p:tgtEl>
                                          <p:spTgt spid="91"/>
                                        </p:tgtEl>
                                        <p:attrNameLst>
                                          <p:attrName>style.visibility</p:attrName>
                                        </p:attrNameLst>
                                      </p:cBhvr>
                                      <p:to>
                                        <p:strVal val="visible"/>
                                      </p:to>
                                    </p:set>
                                    <p:animEffect transition="in" filter="wipe(down)">
                                      <p:cBhvr>
                                        <p:cTn id="37" dur="500"/>
                                        <p:tgtEl>
                                          <p:spTgt spid="91"/>
                                        </p:tgtEl>
                                      </p:cBhvr>
                                    </p:animEffect>
                                  </p:childTnLst>
                                </p:cTn>
                              </p:par>
                              <p:par>
                                <p:cTn id="38" presetID="22" presetClass="entr" presetSubtype="1" fill="hold" grpId="0" nodeType="withEffect">
                                  <p:stCondLst>
                                    <p:cond delay="4000"/>
                                  </p:stCondLst>
                                  <p:childTnLst>
                                    <p:set>
                                      <p:cBhvr>
                                        <p:cTn id="39" dur="1" fill="hold">
                                          <p:stCondLst>
                                            <p:cond delay="0"/>
                                          </p:stCondLst>
                                        </p:cTn>
                                        <p:tgtEl>
                                          <p:spTgt spid="104"/>
                                        </p:tgtEl>
                                        <p:attrNameLst>
                                          <p:attrName>style.visibility</p:attrName>
                                        </p:attrNameLst>
                                      </p:cBhvr>
                                      <p:to>
                                        <p:strVal val="visible"/>
                                      </p:to>
                                    </p:set>
                                    <p:animEffect transition="in" filter="wipe(up)">
                                      <p:cBhvr>
                                        <p:cTn id="40" dur="1000"/>
                                        <p:tgtEl>
                                          <p:spTgt spid="104"/>
                                        </p:tgtEl>
                                      </p:cBhvr>
                                    </p:animEffect>
                                  </p:childTnLst>
                                </p:cTn>
                              </p:par>
                              <p:par>
                                <p:cTn id="41" presetID="22" presetClass="entr" presetSubtype="1" fill="hold" grpId="0" nodeType="withEffect">
                                  <p:stCondLst>
                                    <p:cond delay="4000"/>
                                  </p:stCondLst>
                                  <p:childTnLst>
                                    <p:set>
                                      <p:cBhvr>
                                        <p:cTn id="42" dur="1" fill="hold">
                                          <p:stCondLst>
                                            <p:cond delay="0"/>
                                          </p:stCondLst>
                                        </p:cTn>
                                        <p:tgtEl>
                                          <p:spTgt spid="105"/>
                                        </p:tgtEl>
                                        <p:attrNameLst>
                                          <p:attrName>style.visibility</p:attrName>
                                        </p:attrNameLst>
                                      </p:cBhvr>
                                      <p:to>
                                        <p:strVal val="visible"/>
                                      </p:to>
                                    </p:set>
                                    <p:animEffect transition="in" filter="wipe(up)">
                                      <p:cBhvr>
                                        <p:cTn id="43" dur="1000"/>
                                        <p:tgtEl>
                                          <p:spTgt spid="105"/>
                                        </p:tgtEl>
                                      </p:cBhvr>
                                    </p:animEffect>
                                  </p:childTnLst>
                                </p:cTn>
                              </p:par>
                              <p:par>
                                <p:cTn id="44" presetID="22" presetClass="entr" presetSubtype="1" fill="hold" grpId="0" nodeType="withEffect">
                                  <p:stCondLst>
                                    <p:cond delay="4000"/>
                                  </p:stCondLst>
                                  <p:childTnLst>
                                    <p:set>
                                      <p:cBhvr>
                                        <p:cTn id="45" dur="1" fill="hold">
                                          <p:stCondLst>
                                            <p:cond delay="0"/>
                                          </p:stCondLst>
                                        </p:cTn>
                                        <p:tgtEl>
                                          <p:spTgt spid="106"/>
                                        </p:tgtEl>
                                        <p:attrNameLst>
                                          <p:attrName>style.visibility</p:attrName>
                                        </p:attrNameLst>
                                      </p:cBhvr>
                                      <p:to>
                                        <p:strVal val="visible"/>
                                      </p:to>
                                    </p:set>
                                    <p:animEffect transition="in" filter="wipe(up)">
                                      <p:cBhvr>
                                        <p:cTn id="46" dur="1000"/>
                                        <p:tgtEl>
                                          <p:spTgt spid="106"/>
                                        </p:tgtEl>
                                      </p:cBhvr>
                                    </p:animEffect>
                                  </p:childTnLst>
                                </p:cTn>
                              </p:par>
                              <p:par>
                                <p:cTn id="47" presetID="53" presetClass="entr" presetSubtype="16" fill="hold" grpId="0" nodeType="withEffect">
                                  <p:stCondLst>
                                    <p:cond delay="4000"/>
                                  </p:stCondLst>
                                  <p:childTnLst>
                                    <p:set>
                                      <p:cBhvr>
                                        <p:cTn id="48" dur="1" fill="hold">
                                          <p:stCondLst>
                                            <p:cond delay="0"/>
                                          </p:stCondLst>
                                        </p:cTn>
                                        <p:tgtEl>
                                          <p:spTgt spid="101"/>
                                        </p:tgtEl>
                                        <p:attrNameLst>
                                          <p:attrName>style.visibility</p:attrName>
                                        </p:attrNameLst>
                                      </p:cBhvr>
                                      <p:to>
                                        <p:strVal val="visible"/>
                                      </p:to>
                                    </p:set>
                                    <p:anim calcmode="lin" valueType="num">
                                      <p:cBhvr>
                                        <p:cTn id="49" dur="1000" fill="hold"/>
                                        <p:tgtEl>
                                          <p:spTgt spid="101"/>
                                        </p:tgtEl>
                                        <p:attrNameLst>
                                          <p:attrName>ppt_w</p:attrName>
                                        </p:attrNameLst>
                                      </p:cBhvr>
                                      <p:tavLst>
                                        <p:tav tm="0">
                                          <p:val>
                                            <p:fltVal val="0"/>
                                          </p:val>
                                        </p:tav>
                                        <p:tav tm="100000">
                                          <p:val>
                                            <p:strVal val="#ppt_w"/>
                                          </p:val>
                                        </p:tav>
                                      </p:tavLst>
                                    </p:anim>
                                    <p:anim calcmode="lin" valueType="num">
                                      <p:cBhvr>
                                        <p:cTn id="50" dur="1000" fill="hold"/>
                                        <p:tgtEl>
                                          <p:spTgt spid="101"/>
                                        </p:tgtEl>
                                        <p:attrNameLst>
                                          <p:attrName>ppt_h</p:attrName>
                                        </p:attrNameLst>
                                      </p:cBhvr>
                                      <p:tavLst>
                                        <p:tav tm="0">
                                          <p:val>
                                            <p:fltVal val="0"/>
                                          </p:val>
                                        </p:tav>
                                        <p:tav tm="100000">
                                          <p:val>
                                            <p:strVal val="#ppt_h"/>
                                          </p:val>
                                        </p:tav>
                                      </p:tavLst>
                                    </p:anim>
                                    <p:animEffect transition="in" filter="fade">
                                      <p:cBhvr>
                                        <p:cTn id="51" dur="1000"/>
                                        <p:tgtEl>
                                          <p:spTgt spid="101"/>
                                        </p:tgtEl>
                                      </p:cBhvr>
                                    </p:animEffect>
                                  </p:childTnLst>
                                </p:cTn>
                              </p:par>
                              <p:par>
                                <p:cTn id="52" presetID="53" presetClass="entr" presetSubtype="16" fill="hold" grpId="0" nodeType="withEffect">
                                  <p:stCondLst>
                                    <p:cond delay="4000"/>
                                  </p:stCondLst>
                                  <p:childTnLst>
                                    <p:set>
                                      <p:cBhvr>
                                        <p:cTn id="53" dur="1" fill="hold">
                                          <p:stCondLst>
                                            <p:cond delay="0"/>
                                          </p:stCondLst>
                                        </p:cTn>
                                        <p:tgtEl>
                                          <p:spTgt spid="102"/>
                                        </p:tgtEl>
                                        <p:attrNameLst>
                                          <p:attrName>style.visibility</p:attrName>
                                        </p:attrNameLst>
                                      </p:cBhvr>
                                      <p:to>
                                        <p:strVal val="visible"/>
                                      </p:to>
                                    </p:set>
                                    <p:anim calcmode="lin" valueType="num">
                                      <p:cBhvr>
                                        <p:cTn id="54" dur="1000" fill="hold"/>
                                        <p:tgtEl>
                                          <p:spTgt spid="102"/>
                                        </p:tgtEl>
                                        <p:attrNameLst>
                                          <p:attrName>ppt_w</p:attrName>
                                        </p:attrNameLst>
                                      </p:cBhvr>
                                      <p:tavLst>
                                        <p:tav tm="0">
                                          <p:val>
                                            <p:fltVal val="0"/>
                                          </p:val>
                                        </p:tav>
                                        <p:tav tm="100000">
                                          <p:val>
                                            <p:strVal val="#ppt_w"/>
                                          </p:val>
                                        </p:tav>
                                      </p:tavLst>
                                    </p:anim>
                                    <p:anim calcmode="lin" valueType="num">
                                      <p:cBhvr>
                                        <p:cTn id="55" dur="1000" fill="hold"/>
                                        <p:tgtEl>
                                          <p:spTgt spid="102"/>
                                        </p:tgtEl>
                                        <p:attrNameLst>
                                          <p:attrName>ppt_h</p:attrName>
                                        </p:attrNameLst>
                                      </p:cBhvr>
                                      <p:tavLst>
                                        <p:tav tm="0">
                                          <p:val>
                                            <p:fltVal val="0"/>
                                          </p:val>
                                        </p:tav>
                                        <p:tav tm="100000">
                                          <p:val>
                                            <p:strVal val="#ppt_h"/>
                                          </p:val>
                                        </p:tav>
                                      </p:tavLst>
                                    </p:anim>
                                    <p:animEffect transition="in" filter="fade">
                                      <p:cBhvr>
                                        <p:cTn id="56" dur="1000"/>
                                        <p:tgtEl>
                                          <p:spTgt spid="102"/>
                                        </p:tgtEl>
                                      </p:cBhvr>
                                    </p:animEffect>
                                  </p:childTnLst>
                                </p:cTn>
                              </p:par>
                              <p:par>
                                <p:cTn id="57" presetID="53" presetClass="entr" presetSubtype="16" fill="hold" grpId="0" nodeType="withEffect">
                                  <p:stCondLst>
                                    <p:cond delay="4000"/>
                                  </p:stCondLst>
                                  <p:childTnLst>
                                    <p:set>
                                      <p:cBhvr>
                                        <p:cTn id="58" dur="1" fill="hold">
                                          <p:stCondLst>
                                            <p:cond delay="0"/>
                                          </p:stCondLst>
                                        </p:cTn>
                                        <p:tgtEl>
                                          <p:spTgt spid="103"/>
                                        </p:tgtEl>
                                        <p:attrNameLst>
                                          <p:attrName>style.visibility</p:attrName>
                                        </p:attrNameLst>
                                      </p:cBhvr>
                                      <p:to>
                                        <p:strVal val="visible"/>
                                      </p:to>
                                    </p:set>
                                    <p:anim calcmode="lin" valueType="num">
                                      <p:cBhvr>
                                        <p:cTn id="59" dur="1000" fill="hold"/>
                                        <p:tgtEl>
                                          <p:spTgt spid="103"/>
                                        </p:tgtEl>
                                        <p:attrNameLst>
                                          <p:attrName>ppt_w</p:attrName>
                                        </p:attrNameLst>
                                      </p:cBhvr>
                                      <p:tavLst>
                                        <p:tav tm="0">
                                          <p:val>
                                            <p:fltVal val="0"/>
                                          </p:val>
                                        </p:tav>
                                        <p:tav tm="100000">
                                          <p:val>
                                            <p:strVal val="#ppt_w"/>
                                          </p:val>
                                        </p:tav>
                                      </p:tavLst>
                                    </p:anim>
                                    <p:anim calcmode="lin" valueType="num">
                                      <p:cBhvr>
                                        <p:cTn id="60" dur="1000" fill="hold"/>
                                        <p:tgtEl>
                                          <p:spTgt spid="103"/>
                                        </p:tgtEl>
                                        <p:attrNameLst>
                                          <p:attrName>ppt_h</p:attrName>
                                        </p:attrNameLst>
                                      </p:cBhvr>
                                      <p:tavLst>
                                        <p:tav tm="0">
                                          <p:val>
                                            <p:fltVal val="0"/>
                                          </p:val>
                                        </p:tav>
                                        <p:tav tm="100000">
                                          <p:val>
                                            <p:strVal val="#ppt_h"/>
                                          </p:val>
                                        </p:tav>
                                      </p:tavLst>
                                    </p:anim>
                                    <p:animEffect transition="in" filter="fade">
                                      <p:cBhvr>
                                        <p:cTn id="61" dur="1000"/>
                                        <p:tgtEl>
                                          <p:spTgt spid="103"/>
                                        </p:tgtEl>
                                      </p:cBhvr>
                                    </p:animEffect>
                                  </p:childTnLst>
                                </p:cTn>
                              </p:par>
                            </p:childTnLst>
                          </p:cTn>
                        </p:par>
                        <p:par>
                          <p:cTn id="62" fill="hold">
                            <p:stCondLst>
                              <p:cond delay="5000"/>
                            </p:stCondLst>
                            <p:childTnLst>
                              <p:par>
                                <p:cTn id="63" presetID="2" presetClass="entr" presetSubtype="4" fill="hold" grpId="0" nodeType="afterEffect">
                                  <p:stCondLst>
                                    <p:cond delay="0"/>
                                  </p:stCondLst>
                                  <p:childTnLst>
                                    <p:set>
                                      <p:cBhvr>
                                        <p:cTn id="64" dur="1" fill="hold">
                                          <p:stCondLst>
                                            <p:cond delay="0"/>
                                          </p:stCondLst>
                                        </p:cTn>
                                        <p:tgtEl>
                                          <p:spTgt spid="107"/>
                                        </p:tgtEl>
                                        <p:attrNameLst>
                                          <p:attrName>style.visibility</p:attrName>
                                        </p:attrNameLst>
                                      </p:cBhvr>
                                      <p:to>
                                        <p:strVal val="visible"/>
                                      </p:to>
                                    </p:set>
                                    <p:anim calcmode="lin" valueType="num">
                                      <p:cBhvr additive="base">
                                        <p:cTn id="65" dur="1000" fill="hold"/>
                                        <p:tgtEl>
                                          <p:spTgt spid="107"/>
                                        </p:tgtEl>
                                        <p:attrNameLst>
                                          <p:attrName>ppt_x</p:attrName>
                                        </p:attrNameLst>
                                      </p:cBhvr>
                                      <p:tavLst>
                                        <p:tav tm="0">
                                          <p:val>
                                            <p:strVal val="#ppt_x"/>
                                          </p:val>
                                        </p:tav>
                                        <p:tav tm="100000">
                                          <p:val>
                                            <p:strVal val="#ppt_x"/>
                                          </p:val>
                                        </p:tav>
                                      </p:tavLst>
                                    </p:anim>
                                    <p:anim calcmode="lin" valueType="num">
                                      <p:cBhvr additive="base">
                                        <p:cTn id="66" dur="1000" fill="hold"/>
                                        <p:tgtEl>
                                          <p:spTgt spid="10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89" grpId="0" animBg="1"/>
      <p:bldP spid="90" grpId="0" animBg="1"/>
      <p:bldP spid="91" grpId="0" animBg="1"/>
      <p:bldP spid="101" grpId="0"/>
      <p:bldP spid="102" grpId="0"/>
      <p:bldP spid="103" grpId="0"/>
      <p:bldP spid="104" grpId="0"/>
      <p:bldP spid="105" grpId="0"/>
      <p:bldP spid="106" grpId="0"/>
      <p:bldP spid="107"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65</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Thermometer Goals</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a:grpSpLocks noChangeAspect="1"/>
          </p:cNvGrpSpPr>
          <p:nvPr/>
        </p:nvGrpSpPr>
        <p:grpSpPr>
          <a:xfrm>
            <a:off x="1939064" y="1305520"/>
            <a:ext cx="1315633" cy="3780000"/>
            <a:chOff x="1895522" y="1104103"/>
            <a:chExt cx="1424690" cy="4093334"/>
          </a:xfrm>
        </p:grpSpPr>
        <p:sp>
          <p:nvSpPr>
            <p:cNvPr id="6" name="Freeform 5"/>
            <p:cNvSpPr>
              <a:spLocks noChangeArrowheads="1"/>
            </p:cNvSpPr>
            <p:nvPr/>
          </p:nvSpPr>
          <p:spPr bwMode="auto">
            <a:xfrm>
              <a:off x="2399358" y="1425342"/>
              <a:ext cx="810000" cy="3554537"/>
            </a:xfrm>
            <a:custGeom>
              <a:avLst/>
              <a:gdLst>
                <a:gd name="T0" fmla="*/ 256622 w 1190070"/>
                <a:gd name="T1" fmla="*/ 307184 h 5316097"/>
                <a:gd name="T2" fmla="*/ 346594 w 1190070"/>
                <a:gd name="T3" fmla="*/ 89972 h 5316097"/>
                <a:gd name="T4" fmla="*/ 563806 w 1190070"/>
                <a:gd name="T5" fmla="*/ 0 h 5316097"/>
                <a:gd name="T6" fmla="*/ 563806 w 1190070"/>
                <a:gd name="T7" fmla="*/ 0 h 5316097"/>
                <a:gd name="T8" fmla="*/ 781018 w 1190070"/>
                <a:gd name="T9" fmla="*/ 89972 h 5316097"/>
                <a:gd name="T10" fmla="*/ 870990 w 1190070"/>
                <a:gd name="T11" fmla="*/ 307184 h 5316097"/>
                <a:gd name="T12" fmla="*/ 870989 w 1190070"/>
                <a:gd name="T13" fmla="*/ 4507705 h 5316097"/>
                <a:gd name="T14" fmla="*/ 563742 w 1190070"/>
                <a:gd name="T15" fmla="*/ 5316097 h 5316097"/>
                <a:gd name="T16" fmla="*/ 256622 w 1190070"/>
                <a:gd name="T17" fmla="*/ 4512469 h 5316097"/>
                <a:gd name="T18" fmla="*/ 256622 w 1190070"/>
                <a:gd name="T19" fmla="*/ 307184 h 53160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90070"/>
                <a:gd name="T31" fmla="*/ 0 h 5316097"/>
                <a:gd name="T32" fmla="*/ 1190070 w 1190070"/>
                <a:gd name="T33" fmla="*/ 5316097 h 53160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90070" h="5316097">
                  <a:moveTo>
                    <a:pt x="256622" y="307184"/>
                  </a:moveTo>
                  <a:cubicBezTo>
                    <a:pt x="256622" y="225714"/>
                    <a:pt x="288986" y="147580"/>
                    <a:pt x="346594" y="89972"/>
                  </a:cubicBezTo>
                  <a:cubicBezTo>
                    <a:pt x="404202" y="32364"/>
                    <a:pt x="482336" y="0"/>
                    <a:pt x="563806" y="0"/>
                  </a:cubicBezTo>
                  <a:cubicBezTo>
                    <a:pt x="645276" y="0"/>
                    <a:pt x="723410" y="32364"/>
                    <a:pt x="781018" y="89972"/>
                  </a:cubicBezTo>
                  <a:cubicBezTo>
                    <a:pt x="838626" y="147580"/>
                    <a:pt x="870990" y="225714"/>
                    <a:pt x="870990" y="307184"/>
                  </a:cubicBezTo>
                  <a:cubicBezTo>
                    <a:pt x="870990" y="1688308"/>
                    <a:pt x="870989" y="3126582"/>
                    <a:pt x="870989" y="4507706"/>
                  </a:cubicBezTo>
                  <a:cubicBezTo>
                    <a:pt x="1190070" y="4836562"/>
                    <a:pt x="970936" y="5291138"/>
                    <a:pt x="563742" y="5316097"/>
                  </a:cubicBezTo>
                  <a:cubicBezTo>
                    <a:pt x="37545" y="5273632"/>
                    <a:pt x="0" y="4742259"/>
                    <a:pt x="256622" y="4512468"/>
                  </a:cubicBezTo>
                  <a:lnTo>
                    <a:pt x="256622" y="307184"/>
                  </a:lnTo>
                  <a:close/>
                </a:path>
              </a:pathLst>
            </a:custGeom>
            <a:solidFill>
              <a:schemeClr val="bg2">
                <a:lumMod val="10000"/>
              </a:schemeClr>
            </a:solidFill>
            <a:ln w="12700">
              <a:solidFill>
                <a:schemeClr val="tx1">
                  <a:lumMod val="75000"/>
                  <a:lumOff val="25000"/>
                </a:schemeClr>
              </a:solidFill>
              <a:miter lim="800000"/>
              <a:headEnd/>
              <a:tailEn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050">
                <a:solidFill>
                  <a:schemeClr val="bg1">
                    <a:lumMod val="65000"/>
                  </a:schemeClr>
                </a:solidFill>
                <a:latin typeface="+mn-lt"/>
                <a:ea typeface="Roboto" panose="02000000000000000000" pitchFamily="2" charset="0"/>
              </a:endParaRPr>
            </a:p>
          </p:txBody>
        </p:sp>
        <p:sp>
          <p:nvSpPr>
            <p:cNvPr id="7" name="Rectangle 6"/>
            <p:cNvSpPr/>
            <p:nvPr/>
          </p:nvSpPr>
          <p:spPr bwMode="auto">
            <a:xfrm>
              <a:off x="2608985" y="1751939"/>
              <a:ext cx="348726" cy="3079068"/>
            </a:xfrm>
            <a:prstGeom prst="rect">
              <a:avLst/>
            </a:prstGeom>
            <a:solidFill>
              <a:schemeClr val="tx1">
                <a:lumMod val="75000"/>
                <a:lumOff val="25000"/>
              </a:schemeClr>
            </a:solid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defTabSz="914400" eaLnBrk="1" hangingPunct="1"/>
              <a:endParaRPr lang="nb-NO" altLang="id-ID" sz="1050">
                <a:solidFill>
                  <a:schemeClr val="bg1">
                    <a:lumMod val="65000"/>
                  </a:schemeClr>
                </a:solidFill>
                <a:latin typeface="+mn-lt"/>
                <a:ea typeface="Roboto" panose="02000000000000000000" pitchFamily="2" charset="0"/>
              </a:endParaRPr>
            </a:p>
          </p:txBody>
        </p:sp>
        <p:grpSp>
          <p:nvGrpSpPr>
            <p:cNvPr id="8" name="Group 208"/>
            <p:cNvGrpSpPr>
              <a:grpSpLocks/>
            </p:cNvGrpSpPr>
            <p:nvPr/>
          </p:nvGrpSpPr>
          <p:grpSpPr bwMode="auto">
            <a:xfrm>
              <a:off x="2505611" y="2855881"/>
              <a:ext cx="548056" cy="2092680"/>
              <a:chOff x="5064125" y="2998914"/>
              <a:chExt cx="776288" cy="2970086"/>
            </a:xfrm>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tileRect/>
            </a:gradFill>
          </p:grpSpPr>
          <p:sp>
            <p:nvSpPr>
              <p:cNvPr id="49" name="Rectangle 48"/>
              <p:cNvSpPr/>
              <p:nvPr/>
            </p:nvSpPr>
            <p:spPr bwMode="auto">
              <a:xfrm>
                <a:off x="5210054" y="2998914"/>
                <a:ext cx="494959" cy="2298088"/>
              </a:xfrm>
              <a:prstGeom prst="rect">
                <a:avLst/>
              </a:prstGeom>
              <a:grp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defTabSz="914400" eaLnBrk="1" hangingPunct="1"/>
                <a:endParaRPr lang="nb-NO" altLang="id-ID" sz="1050">
                  <a:solidFill>
                    <a:schemeClr val="bg1">
                      <a:lumMod val="65000"/>
                    </a:schemeClr>
                  </a:solidFill>
                  <a:latin typeface="+mn-lt"/>
                  <a:ea typeface="Roboto" panose="02000000000000000000" pitchFamily="2" charset="0"/>
                </a:endParaRPr>
              </a:p>
            </p:txBody>
          </p:sp>
          <p:sp>
            <p:nvSpPr>
              <p:cNvPr id="50" name="Chord 49"/>
              <p:cNvSpPr/>
              <p:nvPr/>
            </p:nvSpPr>
            <p:spPr bwMode="auto">
              <a:xfrm rot="17495065">
                <a:off x="5063560" y="5192147"/>
                <a:ext cx="777418" cy="776288"/>
              </a:xfrm>
              <a:prstGeom prst="chord">
                <a:avLst>
                  <a:gd name="adj1" fmla="val 1086725"/>
                  <a:gd name="adj2" fmla="val 17945407"/>
                </a:avLst>
              </a:prstGeom>
              <a:grpFill/>
              <a:ln w="9525" cap="flat" cmpd="sng" algn="ctr">
                <a:noFill/>
                <a:prstDash val="solid"/>
              </a:ln>
              <a:effectLst>
                <a:innerShdw blurRad="190500" dist="114300" dir="5700000">
                  <a:srgbClr val="000000">
                    <a:alpha val="37000"/>
                  </a:srgbClr>
                </a:innerShdw>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defTabSz="914400" eaLnBrk="1" hangingPunct="1"/>
                <a:endParaRPr lang="nb-NO" altLang="id-ID" sz="1050">
                  <a:solidFill>
                    <a:schemeClr val="bg1">
                      <a:lumMod val="65000"/>
                    </a:schemeClr>
                  </a:solidFill>
                  <a:latin typeface="+mn-lt"/>
                  <a:ea typeface="Roboto" panose="02000000000000000000" pitchFamily="2" charset="0"/>
                </a:endParaRPr>
              </a:p>
            </p:txBody>
          </p:sp>
        </p:grpSp>
        <p:sp>
          <p:nvSpPr>
            <p:cNvPr id="9" name="Ellipse 75"/>
            <p:cNvSpPr/>
            <p:nvPr/>
          </p:nvSpPr>
          <p:spPr bwMode="auto">
            <a:xfrm flipV="1">
              <a:off x="2190071" y="5066802"/>
              <a:ext cx="1130141" cy="130635"/>
            </a:xfrm>
            <a:prstGeom prst="ellipse">
              <a:avLst/>
            </a:prstGeom>
            <a:gradFill flip="none" rotWithShape="1">
              <a:gsLst>
                <a:gs pos="24000">
                  <a:sysClr val="windowText" lastClr="000000">
                    <a:alpha val="22000"/>
                  </a:sysClr>
                </a:gs>
                <a:gs pos="100000">
                  <a:sysClr val="window" lastClr="FFFFFF">
                    <a:alpha val="0"/>
                  </a:sysClr>
                </a:gs>
              </a:gsLst>
              <a:path path="shape">
                <a:fillToRect l="50000" t="50000" r="50000" b="50000"/>
              </a:path>
              <a:tileRect/>
            </a:grad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da-DK" altLang="id-ID" sz="1200">
                <a:solidFill>
                  <a:schemeClr val="bg1">
                    <a:lumMod val="65000"/>
                  </a:schemeClr>
                </a:solidFill>
                <a:latin typeface="+mn-lt"/>
                <a:ea typeface="Roboto" panose="02000000000000000000" pitchFamily="2" charset="0"/>
              </a:endParaRPr>
            </a:p>
          </p:txBody>
        </p:sp>
        <p:grpSp>
          <p:nvGrpSpPr>
            <p:cNvPr id="10" name="Group 9"/>
            <p:cNvGrpSpPr/>
            <p:nvPr/>
          </p:nvGrpSpPr>
          <p:grpSpPr>
            <a:xfrm>
              <a:off x="1895522" y="1104103"/>
              <a:ext cx="971524" cy="3376527"/>
              <a:chOff x="666797" y="1094578"/>
              <a:chExt cx="971524" cy="3376527"/>
            </a:xfrm>
          </p:grpSpPr>
          <p:sp>
            <p:nvSpPr>
              <p:cNvPr id="12" name="Rounded Rectangle 11"/>
              <p:cNvSpPr/>
              <p:nvPr/>
            </p:nvSpPr>
            <p:spPr bwMode="auto">
              <a:xfrm>
                <a:off x="1379719" y="1633956"/>
                <a:ext cx="156981" cy="2781659"/>
              </a:xfrm>
              <a:prstGeom prst="roundRect">
                <a:avLst>
                  <a:gd name="adj" fmla="val 50000"/>
                </a:avLst>
              </a:prstGeom>
              <a:gradFill flip="none" rotWithShape="1">
                <a:gsLst>
                  <a:gs pos="21000">
                    <a:srgbClr val="FFFFFF">
                      <a:lumMod val="40000"/>
                      <a:lumOff val="60000"/>
                      <a:alpha val="0"/>
                    </a:srgbClr>
                  </a:gs>
                  <a:gs pos="100000">
                    <a:srgbClr val="FFFCF9">
                      <a:alpha val="46000"/>
                    </a:srgbClr>
                  </a:gs>
                </a:gsLst>
                <a:lin ang="10800000" scaled="0"/>
                <a:tileRect/>
              </a:grad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050">
                  <a:solidFill>
                    <a:schemeClr val="bg1">
                      <a:lumMod val="65000"/>
                    </a:schemeClr>
                  </a:solidFill>
                  <a:latin typeface="+mn-lt"/>
                  <a:ea typeface="Roboto" panose="02000000000000000000" pitchFamily="2" charset="0"/>
                </a:endParaRPr>
              </a:p>
            </p:txBody>
          </p:sp>
          <p:grpSp>
            <p:nvGrpSpPr>
              <p:cNvPr id="13" name="Group 217"/>
              <p:cNvGrpSpPr>
                <a:grpSpLocks/>
              </p:cNvGrpSpPr>
              <p:nvPr/>
            </p:nvGrpSpPr>
            <p:grpSpPr bwMode="auto">
              <a:xfrm>
                <a:off x="666797" y="1094578"/>
                <a:ext cx="971524" cy="3376527"/>
                <a:chOff x="4217987" y="498910"/>
                <a:chExt cx="1379832" cy="4792419"/>
              </a:xfrm>
            </p:grpSpPr>
            <p:grpSp>
              <p:nvGrpSpPr>
                <p:cNvPr id="36" name="Group 41"/>
                <p:cNvGrpSpPr>
                  <a:grpSpLocks/>
                </p:cNvGrpSpPr>
                <p:nvPr/>
              </p:nvGrpSpPr>
              <p:grpSpPr bwMode="auto">
                <a:xfrm>
                  <a:off x="4217987" y="1101725"/>
                  <a:ext cx="994062" cy="4189604"/>
                  <a:chOff x="1046177" y="1101725"/>
                  <a:chExt cx="992849" cy="4189479"/>
                </a:xfrm>
              </p:grpSpPr>
              <p:sp>
                <p:nvSpPr>
                  <p:cNvPr id="38" name="TextBox 42"/>
                  <p:cNvSpPr txBox="1">
                    <a:spLocks noChangeArrowheads="1"/>
                  </p:cNvSpPr>
                  <p:nvPr/>
                </p:nvSpPr>
                <p:spPr bwMode="auto">
                  <a:xfrm>
                    <a:off x="1046177" y="1101725"/>
                    <a:ext cx="992849"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dirty="0">
                        <a:solidFill>
                          <a:schemeClr val="bg1">
                            <a:lumMod val="65000"/>
                          </a:schemeClr>
                        </a:solidFill>
                        <a:latin typeface="+mn-lt"/>
                        <a:ea typeface="Roboto" panose="02000000000000000000" pitchFamily="2" charset="0"/>
                      </a:rPr>
                      <a:t>10.000.000</a:t>
                    </a:r>
                  </a:p>
                </p:txBody>
              </p:sp>
              <p:sp>
                <p:nvSpPr>
                  <p:cNvPr id="39" name="TextBox 43"/>
                  <p:cNvSpPr txBox="1">
                    <a:spLocks noChangeArrowheads="1"/>
                  </p:cNvSpPr>
                  <p:nvPr/>
                </p:nvSpPr>
                <p:spPr bwMode="auto">
                  <a:xfrm>
                    <a:off x="1120140" y="1484097"/>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9.000.000</a:t>
                    </a:r>
                  </a:p>
                </p:txBody>
              </p:sp>
              <p:sp>
                <p:nvSpPr>
                  <p:cNvPr id="40" name="TextBox 44"/>
                  <p:cNvSpPr txBox="1">
                    <a:spLocks noChangeArrowheads="1"/>
                  </p:cNvSpPr>
                  <p:nvPr/>
                </p:nvSpPr>
                <p:spPr bwMode="auto">
                  <a:xfrm>
                    <a:off x="1120140" y="1886041"/>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8.000.000</a:t>
                    </a:r>
                  </a:p>
                </p:txBody>
              </p:sp>
              <p:sp>
                <p:nvSpPr>
                  <p:cNvPr id="41" name="TextBox 45"/>
                  <p:cNvSpPr txBox="1">
                    <a:spLocks noChangeArrowheads="1"/>
                  </p:cNvSpPr>
                  <p:nvPr/>
                </p:nvSpPr>
                <p:spPr bwMode="auto">
                  <a:xfrm>
                    <a:off x="1120140" y="2269920"/>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7.000.000</a:t>
                    </a:r>
                  </a:p>
                </p:txBody>
              </p:sp>
              <p:sp>
                <p:nvSpPr>
                  <p:cNvPr id="42" name="TextBox 46"/>
                  <p:cNvSpPr txBox="1">
                    <a:spLocks noChangeArrowheads="1"/>
                  </p:cNvSpPr>
                  <p:nvPr/>
                </p:nvSpPr>
                <p:spPr bwMode="auto">
                  <a:xfrm>
                    <a:off x="1120140" y="2680893"/>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6.000.000</a:t>
                    </a:r>
                  </a:p>
                </p:txBody>
              </p:sp>
              <p:sp>
                <p:nvSpPr>
                  <p:cNvPr id="43" name="TextBox 47"/>
                  <p:cNvSpPr txBox="1">
                    <a:spLocks noChangeArrowheads="1"/>
                  </p:cNvSpPr>
                  <p:nvPr/>
                </p:nvSpPr>
                <p:spPr bwMode="auto">
                  <a:xfrm>
                    <a:off x="1120140" y="3046707"/>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5.000.000</a:t>
                    </a:r>
                  </a:p>
                </p:txBody>
              </p:sp>
              <p:sp>
                <p:nvSpPr>
                  <p:cNvPr id="44" name="TextBox 48"/>
                  <p:cNvSpPr txBox="1">
                    <a:spLocks noChangeArrowheads="1"/>
                  </p:cNvSpPr>
                  <p:nvPr/>
                </p:nvSpPr>
                <p:spPr bwMode="auto">
                  <a:xfrm>
                    <a:off x="1120140" y="3465211"/>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4.000.000</a:t>
                    </a:r>
                  </a:p>
                </p:txBody>
              </p:sp>
              <p:sp>
                <p:nvSpPr>
                  <p:cNvPr id="45" name="TextBox 49"/>
                  <p:cNvSpPr txBox="1">
                    <a:spLocks noChangeArrowheads="1"/>
                  </p:cNvSpPr>
                  <p:nvPr/>
                </p:nvSpPr>
                <p:spPr bwMode="auto">
                  <a:xfrm>
                    <a:off x="1120140" y="3849088"/>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3.000.000</a:t>
                    </a:r>
                  </a:p>
                </p:txBody>
              </p:sp>
              <p:sp>
                <p:nvSpPr>
                  <p:cNvPr id="46" name="TextBox 50"/>
                  <p:cNvSpPr txBox="1">
                    <a:spLocks noChangeArrowheads="1"/>
                  </p:cNvSpPr>
                  <p:nvPr/>
                </p:nvSpPr>
                <p:spPr bwMode="auto">
                  <a:xfrm>
                    <a:off x="1120140" y="4175761"/>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2.000.000</a:t>
                    </a:r>
                  </a:p>
                </p:txBody>
              </p:sp>
              <p:sp>
                <p:nvSpPr>
                  <p:cNvPr id="47" name="TextBox 51"/>
                  <p:cNvSpPr txBox="1">
                    <a:spLocks noChangeArrowheads="1"/>
                  </p:cNvSpPr>
                  <p:nvPr/>
                </p:nvSpPr>
                <p:spPr bwMode="auto">
                  <a:xfrm>
                    <a:off x="1120140" y="4576198"/>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1.000.000</a:t>
                    </a:r>
                  </a:p>
                </p:txBody>
              </p:sp>
              <p:sp>
                <p:nvSpPr>
                  <p:cNvPr id="48" name="TextBox 52"/>
                  <p:cNvSpPr txBox="1">
                    <a:spLocks noChangeArrowheads="1"/>
                  </p:cNvSpPr>
                  <p:nvPr/>
                </p:nvSpPr>
                <p:spPr bwMode="auto">
                  <a:xfrm>
                    <a:off x="1157153" y="4960079"/>
                    <a:ext cx="286028"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0</a:t>
                    </a:r>
                  </a:p>
                </p:txBody>
              </p:sp>
            </p:grpSp>
            <p:sp>
              <p:nvSpPr>
                <p:cNvPr id="37" name="TextBox 89"/>
                <p:cNvSpPr txBox="1">
                  <a:spLocks noChangeArrowheads="1"/>
                </p:cNvSpPr>
                <p:nvPr/>
              </p:nvSpPr>
              <p:spPr bwMode="auto">
                <a:xfrm>
                  <a:off x="5250156" y="498910"/>
                  <a:ext cx="347663" cy="520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nb-NO" altLang="id-ID" sz="1600" b="1" dirty="0">
                      <a:solidFill>
                        <a:schemeClr val="tx1">
                          <a:lumMod val="75000"/>
                          <a:lumOff val="25000"/>
                        </a:schemeClr>
                      </a:solidFill>
                      <a:latin typeface="+mn-lt"/>
                      <a:ea typeface="Roboto" panose="02000000000000000000" pitchFamily="2" charset="0"/>
                    </a:rPr>
                    <a:t>$</a:t>
                  </a:r>
                  <a:endParaRPr lang="nb-NO" altLang="id-ID" sz="1050" b="1" dirty="0">
                    <a:solidFill>
                      <a:schemeClr val="tx1">
                        <a:lumMod val="75000"/>
                        <a:lumOff val="25000"/>
                      </a:schemeClr>
                    </a:solidFill>
                    <a:latin typeface="+mn-lt"/>
                    <a:ea typeface="Roboto" panose="02000000000000000000" pitchFamily="2" charset="0"/>
                  </a:endParaRPr>
                </a:p>
              </p:txBody>
            </p:sp>
          </p:grpSp>
          <p:grpSp>
            <p:nvGrpSpPr>
              <p:cNvPr id="14" name="Group 139"/>
              <p:cNvGrpSpPr>
                <a:grpSpLocks/>
              </p:cNvGrpSpPr>
              <p:nvPr/>
            </p:nvGrpSpPr>
            <p:grpSpPr bwMode="auto">
              <a:xfrm flipH="1">
                <a:off x="1333077" y="1621006"/>
                <a:ext cx="194105" cy="2739433"/>
                <a:chOff x="1570038" y="1193800"/>
                <a:chExt cx="290512" cy="4097338"/>
              </a:xfrm>
              <a:effectLst/>
            </p:grpSpPr>
            <p:cxnSp>
              <p:nvCxnSpPr>
                <p:cNvPr id="15" name="Straight Connector 14"/>
                <p:cNvCxnSpPr>
                  <a:cxnSpLocks noChangeShapeType="1"/>
                </p:cNvCxnSpPr>
                <p:nvPr/>
              </p:nvCxnSpPr>
              <p:spPr bwMode="auto">
                <a:xfrm flipH="1" flipV="1">
                  <a:off x="1570038" y="1193800"/>
                  <a:ext cx="290512" cy="3175"/>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6" name="Straight Connector 15"/>
                <p:cNvCxnSpPr>
                  <a:cxnSpLocks noChangeShapeType="1"/>
                </p:cNvCxnSpPr>
                <p:nvPr/>
              </p:nvCxnSpPr>
              <p:spPr bwMode="auto">
                <a:xfrm flipH="1" flipV="1">
                  <a:off x="1570038" y="1595438"/>
                  <a:ext cx="290512" cy="3175"/>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7" name="Straight Connector 16"/>
                <p:cNvCxnSpPr>
                  <a:cxnSpLocks noChangeShapeType="1"/>
                </p:cNvCxnSpPr>
                <p:nvPr/>
              </p:nvCxnSpPr>
              <p:spPr bwMode="auto">
                <a:xfrm flipH="1" flipV="1">
                  <a:off x="1570038" y="2008188"/>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8" name="Straight Connector 17"/>
                <p:cNvCxnSpPr>
                  <a:cxnSpLocks noChangeShapeType="1"/>
                </p:cNvCxnSpPr>
                <p:nvPr/>
              </p:nvCxnSpPr>
              <p:spPr bwMode="auto">
                <a:xfrm flipH="1" flipV="1">
                  <a:off x="1570038" y="2422525"/>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9" name="Straight Connector 18"/>
                <p:cNvCxnSpPr>
                  <a:cxnSpLocks noChangeShapeType="1"/>
                </p:cNvCxnSpPr>
                <p:nvPr/>
              </p:nvCxnSpPr>
              <p:spPr bwMode="auto">
                <a:xfrm flipH="1" flipV="1">
                  <a:off x="1570038" y="2832100"/>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20" name="Straight Connector 19"/>
                <p:cNvCxnSpPr>
                  <a:cxnSpLocks noChangeShapeType="1"/>
                </p:cNvCxnSpPr>
                <p:nvPr/>
              </p:nvCxnSpPr>
              <p:spPr bwMode="auto">
                <a:xfrm flipH="1" flipV="1">
                  <a:off x="1570038" y="3241675"/>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21" name="Straight Connector 20"/>
                <p:cNvCxnSpPr>
                  <a:cxnSpLocks noChangeShapeType="1"/>
                </p:cNvCxnSpPr>
                <p:nvPr/>
              </p:nvCxnSpPr>
              <p:spPr bwMode="auto">
                <a:xfrm flipH="1" flipV="1">
                  <a:off x="1570038" y="3646488"/>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22" name="Straight Connector 21"/>
                <p:cNvCxnSpPr>
                  <a:cxnSpLocks noChangeShapeType="1"/>
                </p:cNvCxnSpPr>
                <p:nvPr/>
              </p:nvCxnSpPr>
              <p:spPr bwMode="auto">
                <a:xfrm flipH="1" flipV="1">
                  <a:off x="1570038" y="4056063"/>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23" name="Straight Connector 22"/>
                <p:cNvCxnSpPr>
                  <a:cxnSpLocks noChangeShapeType="1"/>
                </p:cNvCxnSpPr>
                <p:nvPr/>
              </p:nvCxnSpPr>
              <p:spPr bwMode="auto">
                <a:xfrm flipH="1" flipV="1">
                  <a:off x="1570038" y="4475163"/>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24" name="Straight Connector 23"/>
                <p:cNvCxnSpPr>
                  <a:cxnSpLocks noChangeShapeType="1"/>
                </p:cNvCxnSpPr>
                <p:nvPr/>
              </p:nvCxnSpPr>
              <p:spPr bwMode="auto">
                <a:xfrm flipH="1" flipV="1">
                  <a:off x="1570038" y="4879975"/>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25" name="Straight Connector 24"/>
                <p:cNvCxnSpPr>
                  <a:cxnSpLocks noChangeShapeType="1"/>
                </p:cNvCxnSpPr>
                <p:nvPr/>
              </p:nvCxnSpPr>
              <p:spPr bwMode="auto">
                <a:xfrm flipH="1" flipV="1">
                  <a:off x="1570038" y="5287963"/>
                  <a:ext cx="290512" cy="3175"/>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26" name="Straight Connector 25"/>
                <p:cNvCxnSpPr>
                  <a:cxnSpLocks noChangeShapeType="1"/>
                </p:cNvCxnSpPr>
                <p:nvPr/>
              </p:nvCxnSpPr>
              <p:spPr bwMode="auto">
                <a:xfrm flipV="1">
                  <a:off x="1695451" y="1397000"/>
                  <a:ext cx="160336" cy="1588"/>
                </a:xfrm>
                <a:prstGeom prst="line">
                  <a:avLst/>
                </a:prstGeom>
                <a:noFill/>
                <a:ln w="6350" cmpd="sng">
                  <a:solidFill>
                    <a:schemeClr val="tx1">
                      <a:lumMod val="85000"/>
                      <a:lumOff val="15000"/>
                    </a:schemeClr>
                  </a:solidFill>
                  <a:round/>
                  <a:headEnd/>
                  <a:tailEnd/>
                </a:ln>
                <a:effectLst/>
              </p:spPr>
            </p:cxnSp>
            <p:cxnSp>
              <p:nvCxnSpPr>
                <p:cNvPr id="27" name="Straight Connector 26"/>
                <p:cNvCxnSpPr>
                  <a:cxnSpLocks noChangeShapeType="1"/>
                </p:cNvCxnSpPr>
                <p:nvPr/>
              </p:nvCxnSpPr>
              <p:spPr bwMode="auto">
                <a:xfrm flipV="1">
                  <a:off x="1700213" y="1803400"/>
                  <a:ext cx="160337" cy="1588"/>
                </a:xfrm>
                <a:prstGeom prst="line">
                  <a:avLst/>
                </a:prstGeom>
                <a:noFill/>
                <a:ln w="6350" cmpd="sng">
                  <a:solidFill>
                    <a:schemeClr val="tx1">
                      <a:lumMod val="85000"/>
                      <a:lumOff val="15000"/>
                    </a:schemeClr>
                  </a:solidFill>
                  <a:round/>
                  <a:headEnd/>
                  <a:tailEnd/>
                </a:ln>
                <a:effectLst/>
              </p:spPr>
            </p:cxnSp>
            <p:cxnSp>
              <p:nvCxnSpPr>
                <p:cNvPr id="28" name="Straight Connector 27"/>
                <p:cNvCxnSpPr>
                  <a:cxnSpLocks noChangeShapeType="1"/>
                </p:cNvCxnSpPr>
                <p:nvPr/>
              </p:nvCxnSpPr>
              <p:spPr bwMode="auto">
                <a:xfrm flipV="1">
                  <a:off x="1689101" y="2212975"/>
                  <a:ext cx="161924" cy="1588"/>
                </a:xfrm>
                <a:prstGeom prst="line">
                  <a:avLst/>
                </a:prstGeom>
                <a:noFill/>
                <a:ln w="6350" cmpd="sng">
                  <a:solidFill>
                    <a:schemeClr val="tx1">
                      <a:lumMod val="85000"/>
                      <a:lumOff val="15000"/>
                    </a:schemeClr>
                  </a:solidFill>
                  <a:round/>
                  <a:headEnd/>
                  <a:tailEnd/>
                </a:ln>
                <a:effectLst/>
              </p:spPr>
            </p:cxnSp>
            <p:cxnSp>
              <p:nvCxnSpPr>
                <p:cNvPr id="29" name="Straight Connector 28"/>
                <p:cNvCxnSpPr>
                  <a:cxnSpLocks noChangeShapeType="1"/>
                </p:cNvCxnSpPr>
                <p:nvPr/>
              </p:nvCxnSpPr>
              <p:spPr bwMode="auto">
                <a:xfrm flipV="1">
                  <a:off x="1695451" y="2628900"/>
                  <a:ext cx="160336" cy="1588"/>
                </a:xfrm>
                <a:prstGeom prst="line">
                  <a:avLst/>
                </a:prstGeom>
                <a:noFill/>
                <a:ln w="6350" cmpd="sng">
                  <a:solidFill>
                    <a:schemeClr val="tx1">
                      <a:lumMod val="85000"/>
                      <a:lumOff val="15000"/>
                    </a:schemeClr>
                  </a:solidFill>
                  <a:round/>
                  <a:headEnd/>
                  <a:tailEnd/>
                </a:ln>
                <a:effectLst/>
              </p:spPr>
            </p:cxnSp>
            <p:cxnSp>
              <p:nvCxnSpPr>
                <p:cNvPr id="30" name="Straight Connector 29"/>
                <p:cNvCxnSpPr>
                  <a:cxnSpLocks noChangeShapeType="1"/>
                </p:cNvCxnSpPr>
                <p:nvPr/>
              </p:nvCxnSpPr>
              <p:spPr bwMode="auto">
                <a:xfrm flipV="1">
                  <a:off x="1700213" y="3032125"/>
                  <a:ext cx="160337" cy="1588"/>
                </a:xfrm>
                <a:prstGeom prst="line">
                  <a:avLst/>
                </a:prstGeom>
                <a:noFill/>
                <a:ln w="6350" cmpd="sng">
                  <a:solidFill>
                    <a:schemeClr val="tx1">
                      <a:lumMod val="85000"/>
                      <a:lumOff val="15000"/>
                    </a:schemeClr>
                  </a:solidFill>
                  <a:round/>
                  <a:headEnd/>
                  <a:tailEnd/>
                </a:ln>
                <a:effectLst/>
              </p:spPr>
            </p:cxnSp>
            <p:cxnSp>
              <p:nvCxnSpPr>
                <p:cNvPr id="31" name="Straight Connector 30"/>
                <p:cNvCxnSpPr>
                  <a:cxnSpLocks noChangeShapeType="1"/>
                </p:cNvCxnSpPr>
                <p:nvPr/>
              </p:nvCxnSpPr>
              <p:spPr bwMode="auto">
                <a:xfrm flipV="1">
                  <a:off x="1695451" y="3448050"/>
                  <a:ext cx="160336" cy="1588"/>
                </a:xfrm>
                <a:prstGeom prst="line">
                  <a:avLst/>
                </a:prstGeom>
                <a:noFill/>
                <a:ln w="6350" cmpd="sng">
                  <a:solidFill>
                    <a:schemeClr val="tx1">
                      <a:lumMod val="85000"/>
                      <a:lumOff val="15000"/>
                    </a:schemeClr>
                  </a:solidFill>
                  <a:round/>
                  <a:headEnd/>
                  <a:tailEnd/>
                </a:ln>
                <a:effectLst/>
              </p:spPr>
            </p:cxnSp>
            <p:cxnSp>
              <p:nvCxnSpPr>
                <p:cNvPr id="32" name="Straight Connector 31"/>
                <p:cNvCxnSpPr>
                  <a:cxnSpLocks noChangeShapeType="1"/>
                </p:cNvCxnSpPr>
                <p:nvPr/>
              </p:nvCxnSpPr>
              <p:spPr bwMode="auto">
                <a:xfrm flipV="1">
                  <a:off x="1695451" y="3849688"/>
                  <a:ext cx="160336" cy="1587"/>
                </a:xfrm>
                <a:prstGeom prst="line">
                  <a:avLst/>
                </a:prstGeom>
                <a:noFill/>
                <a:ln w="6350" cmpd="sng">
                  <a:solidFill>
                    <a:schemeClr val="tx1">
                      <a:lumMod val="85000"/>
                      <a:lumOff val="15000"/>
                    </a:schemeClr>
                  </a:solidFill>
                  <a:round/>
                  <a:headEnd/>
                  <a:tailEnd/>
                </a:ln>
                <a:effectLst/>
              </p:spPr>
            </p:cxnSp>
            <p:cxnSp>
              <p:nvCxnSpPr>
                <p:cNvPr id="33" name="Straight Connector 32"/>
                <p:cNvCxnSpPr>
                  <a:cxnSpLocks noChangeShapeType="1"/>
                </p:cNvCxnSpPr>
                <p:nvPr/>
              </p:nvCxnSpPr>
              <p:spPr bwMode="auto">
                <a:xfrm flipV="1">
                  <a:off x="1695451" y="4265613"/>
                  <a:ext cx="160336" cy="1587"/>
                </a:xfrm>
                <a:prstGeom prst="line">
                  <a:avLst/>
                </a:prstGeom>
                <a:noFill/>
                <a:ln w="6350" cmpd="sng">
                  <a:solidFill>
                    <a:schemeClr val="tx1">
                      <a:lumMod val="85000"/>
                      <a:lumOff val="15000"/>
                    </a:schemeClr>
                  </a:solidFill>
                  <a:round/>
                  <a:headEnd/>
                  <a:tailEnd/>
                </a:ln>
                <a:effectLst/>
              </p:spPr>
            </p:cxnSp>
            <p:cxnSp>
              <p:nvCxnSpPr>
                <p:cNvPr id="34" name="Straight Connector 33"/>
                <p:cNvCxnSpPr>
                  <a:cxnSpLocks noChangeShapeType="1"/>
                </p:cNvCxnSpPr>
                <p:nvPr/>
              </p:nvCxnSpPr>
              <p:spPr bwMode="auto">
                <a:xfrm flipV="1">
                  <a:off x="1684338" y="4681538"/>
                  <a:ext cx="161924" cy="1587"/>
                </a:xfrm>
                <a:prstGeom prst="line">
                  <a:avLst/>
                </a:prstGeom>
                <a:noFill/>
                <a:ln w="6350" cmpd="sng">
                  <a:solidFill>
                    <a:schemeClr val="tx1">
                      <a:lumMod val="85000"/>
                      <a:lumOff val="15000"/>
                    </a:schemeClr>
                  </a:solidFill>
                  <a:round/>
                  <a:headEnd/>
                  <a:tailEnd/>
                </a:ln>
                <a:effectLst/>
              </p:spPr>
            </p:cxnSp>
            <p:cxnSp>
              <p:nvCxnSpPr>
                <p:cNvPr id="35" name="Straight Connector 34"/>
                <p:cNvCxnSpPr>
                  <a:cxnSpLocks noChangeShapeType="1"/>
                </p:cNvCxnSpPr>
                <p:nvPr/>
              </p:nvCxnSpPr>
              <p:spPr bwMode="auto">
                <a:xfrm flipV="1">
                  <a:off x="1695451" y="5087938"/>
                  <a:ext cx="160336" cy="1587"/>
                </a:xfrm>
                <a:prstGeom prst="line">
                  <a:avLst/>
                </a:prstGeom>
                <a:noFill/>
                <a:ln w="6350" cmpd="sng">
                  <a:solidFill>
                    <a:schemeClr val="tx1">
                      <a:lumMod val="85000"/>
                      <a:lumOff val="15000"/>
                    </a:schemeClr>
                  </a:solidFill>
                  <a:round/>
                  <a:headEnd/>
                  <a:tailEnd/>
                </a:ln>
                <a:effectLst/>
              </p:spPr>
            </p:cxnSp>
          </p:grpSp>
        </p:grpSp>
        <p:sp>
          <p:nvSpPr>
            <p:cNvPr id="11" name="TextBox 175"/>
            <p:cNvSpPr txBox="1">
              <a:spLocks noChangeArrowheads="1"/>
            </p:cNvSpPr>
            <p:nvPr/>
          </p:nvSpPr>
          <p:spPr bwMode="auto">
            <a:xfrm>
              <a:off x="2522389" y="4569397"/>
              <a:ext cx="522332" cy="266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r>
                <a:rPr lang="id-ID" altLang="id-ID" sz="1000" b="1" dirty="0" smtClean="0">
                  <a:solidFill>
                    <a:schemeClr val="bg1"/>
                  </a:solidFill>
                  <a:latin typeface="+mn-lt"/>
                  <a:ea typeface="Roboto" panose="02000000000000000000" pitchFamily="2" charset="0"/>
                </a:rPr>
                <a:t>2010</a:t>
              </a:r>
              <a:endParaRPr lang="nb-NO" altLang="id-ID" sz="900" b="1" dirty="0">
                <a:solidFill>
                  <a:schemeClr val="bg1"/>
                </a:solidFill>
                <a:latin typeface="+mn-lt"/>
                <a:ea typeface="Roboto" panose="02000000000000000000" pitchFamily="2" charset="0"/>
              </a:endParaRPr>
            </a:p>
          </p:txBody>
        </p:sp>
      </p:grpSp>
      <p:grpSp>
        <p:nvGrpSpPr>
          <p:cNvPr id="51" name="Group 50"/>
          <p:cNvGrpSpPr>
            <a:grpSpLocks noChangeAspect="1"/>
          </p:cNvGrpSpPr>
          <p:nvPr/>
        </p:nvGrpSpPr>
        <p:grpSpPr>
          <a:xfrm>
            <a:off x="3616724" y="1297484"/>
            <a:ext cx="1315633" cy="3780000"/>
            <a:chOff x="3399013" y="1400866"/>
            <a:chExt cx="1424690" cy="4093334"/>
          </a:xfrm>
        </p:grpSpPr>
        <p:sp>
          <p:nvSpPr>
            <p:cNvPr id="52" name="Freeform 51"/>
            <p:cNvSpPr>
              <a:spLocks noChangeArrowheads="1"/>
            </p:cNvSpPr>
            <p:nvPr/>
          </p:nvSpPr>
          <p:spPr bwMode="auto">
            <a:xfrm>
              <a:off x="3902849" y="1722105"/>
              <a:ext cx="810000" cy="3554537"/>
            </a:xfrm>
            <a:custGeom>
              <a:avLst/>
              <a:gdLst>
                <a:gd name="T0" fmla="*/ 256622 w 1190070"/>
                <a:gd name="T1" fmla="*/ 307184 h 5316097"/>
                <a:gd name="T2" fmla="*/ 346594 w 1190070"/>
                <a:gd name="T3" fmla="*/ 89972 h 5316097"/>
                <a:gd name="T4" fmla="*/ 563806 w 1190070"/>
                <a:gd name="T5" fmla="*/ 0 h 5316097"/>
                <a:gd name="T6" fmla="*/ 563806 w 1190070"/>
                <a:gd name="T7" fmla="*/ 0 h 5316097"/>
                <a:gd name="T8" fmla="*/ 781018 w 1190070"/>
                <a:gd name="T9" fmla="*/ 89972 h 5316097"/>
                <a:gd name="T10" fmla="*/ 870990 w 1190070"/>
                <a:gd name="T11" fmla="*/ 307184 h 5316097"/>
                <a:gd name="T12" fmla="*/ 870989 w 1190070"/>
                <a:gd name="T13" fmla="*/ 4507705 h 5316097"/>
                <a:gd name="T14" fmla="*/ 563742 w 1190070"/>
                <a:gd name="T15" fmla="*/ 5316097 h 5316097"/>
                <a:gd name="T16" fmla="*/ 256622 w 1190070"/>
                <a:gd name="T17" fmla="*/ 4512469 h 5316097"/>
                <a:gd name="T18" fmla="*/ 256622 w 1190070"/>
                <a:gd name="T19" fmla="*/ 307184 h 53160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90070"/>
                <a:gd name="T31" fmla="*/ 0 h 5316097"/>
                <a:gd name="T32" fmla="*/ 1190070 w 1190070"/>
                <a:gd name="T33" fmla="*/ 5316097 h 53160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90070" h="5316097">
                  <a:moveTo>
                    <a:pt x="256622" y="307184"/>
                  </a:moveTo>
                  <a:cubicBezTo>
                    <a:pt x="256622" y="225714"/>
                    <a:pt x="288986" y="147580"/>
                    <a:pt x="346594" y="89972"/>
                  </a:cubicBezTo>
                  <a:cubicBezTo>
                    <a:pt x="404202" y="32364"/>
                    <a:pt x="482336" y="0"/>
                    <a:pt x="563806" y="0"/>
                  </a:cubicBezTo>
                  <a:cubicBezTo>
                    <a:pt x="645276" y="0"/>
                    <a:pt x="723410" y="32364"/>
                    <a:pt x="781018" y="89972"/>
                  </a:cubicBezTo>
                  <a:cubicBezTo>
                    <a:pt x="838626" y="147580"/>
                    <a:pt x="870990" y="225714"/>
                    <a:pt x="870990" y="307184"/>
                  </a:cubicBezTo>
                  <a:cubicBezTo>
                    <a:pt x="870990" y="1688308"/>
                    <a:pt x="870989" y="3126582"/>
                    <a:pt x="870989" y="4507706"/>
                  </a:cubicBezTo>
                  <a:cubicBezTo>
                    <a:pt x="1190070" y="4836562"/>
                    <a:pt x="970936" y="5291138"/>
                    <a:pt x="563742" y="5316097"/>
                  </a:cubicBezTo>
                  <a:cubicBezTo>
                    <a:pt x="37545" y="5273632"/>
                    <a:pt x="0" y="4742259"/>
                    <a:pt x="256622" y="4512468"/>
                  </a:cubicBezTo>
                  <a:lnTo>
                    <a:pt x="256622" y="307184"/>
                  </a:lnTo>
                  <a:close/>
                </a:path>
              </a:pathLst>
            </a:custGeom>
            <a:solidFill>
              <a:schemeClr val="bg2">
                <a:lumMod val="10000"/>
              </a:schemeClr>
            </a:solidFill>
            <a:ln w="12700">
              <a:solidFill>
                <a:schemeClr val="tx1">
                  <a:lumMod val="75000"/>
                  <a:lumOff val="25000"/>
                </a:schemeClr>
              </a:solidFill>
              <a:miter lim="800000"/>
              <a:headEnd/>
              <a:tailEn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050">
                <a:solidFill>
                  <a:schemeClr val="bg1">
                    <a:lumMod val="65000"/>
                  </a:schemeClr>
                </a:solidFill>
                <a:latin typeface="+mn-lt"/>
                <a:ea typeface="Roboto" panose="02000000000000000000" pitchFamily="2" charset="0"/>
              </a:endParaRPr>
            </a:p>
          </p:txBody>
        </p:sp>
        <p:sp>
          <p:nvSpPr>
            <p:cNvPr id="53" name="Rectangle 52"/>
            <p:cNvSpPr/>
            <p:nvPr/>
          </p:nvSpPr>
          <p:spPr bwMode="auto">
            <a:xfrm>
              <a:off x="4112476" y="2048702"/>
              <a:ext cx="348726" cy="3079068"/>
            </a:xfrm>
            <a:prstGeom prst="rect">
              <a:avLst/>
            </a:prstGeom>
            <a:solidFill>
              <a:schemeClr val="tx1">
                <a:lumMod val="75000"/>
                <a:lumOff val="25000"/>
              </a:schemeClr>
            </a:solid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defTabSz="914400" eaLnBrk="1" hangingPunct="1"/>
              <a:endParaRPr lang="nb-NO" altLang="id-ID" sz="1050">
                <a:solidFill>
                  <a:schemeClr val="bg1">
                    <a:lumMod val="65000"/>
                  </a:schemeClr>
                </a:solidFill>
                <a:latin typeface="+mn-lt"/>
                <a:ea typeface="Roboto" panose="02000000000000000000" pitchFamily="2" charset="0"/>
              </a:endParaRPr>
            </a:p>
          </p:txBody>
        </p:sp>
        <p:sp>
          <p:nvSpPr>
            <p:cNvPr id="54" name="Ellipse 75"/>
            <p:cNvSpPr/>
            <p:nvPr/>
          </p:nvSpPr>
          <p:spPr bwMode="auto">
            <a:xfrm flipV="1">
              <a:off x="3693562" y="5363565"/>
              <a:ext cx="1130141" cy="130635"/>
            </a:xfrm>
            <a:prstGeom prst="ellipse">
              <a:avLst/>
            </a:prstGeom>
            <a:gradFill flip="none" rotWithShape="1">
              <a:gsLst>
                <a:gs pos="24000">
                  <a:sysClr val="windowText" lastClr="000000">
                    <a:alpha val="22000"/>
                  </a:sysClr>
                </a:gs>
                <a:gs pos="100000">
                  <a:sysClr val="window" lastClr="FFFFFF">
                    <a:alpha val="0"/>
                  </a:sysClr>
                </a:gs>
              </a:gsLst>
              <a:path path="shape">
                <a:fillToRect l="50000" t="50000" r="50000" b="50000"/>
              </a:path>
              <a:tileRect/>
            </a:grad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da-DK" altLang="id-ID" sz="1200">
                <a:solidFill>
                  <a:schemeClr val="bg1">
                    <a:lumMod val="65000"/>
                  </a:schemeClr>
                </a:solidFill>
                <a:latin typeface="+mn-lt"/>
                <a:ea typeface="Roboto" panose="02000000000000000000" pitchFamily="2" charset="0"/>
              </a:endParaRPr>
            </a:p>
          </p:txBody>
        </p:sp>
        <p:grpSp>
          <p:nvGrpSpPr>
            <p:cNvPr id="55" name="Group 54"/>
            <p:cNvGrpSpPr/>
            <p:nvPr/>
          </p:nvGrpSpPr>
          <p:grpSpPr>
            <a:xfrm>
              <a:off x="3399013" y="1400866"/>
              <a:ext cx="1158145" cy="3844458"/>
              <a:chOff x="3399013" y="1400866"/>
              <a:chExt cx="1158145" cy="3844458"/>
            </a:xfrm>
          </p:grpSpPr>
          <p:grpSp>
            <p:nvGrpSpPr>
              <p:cNvPr id="57" name="Group 208"/>
              <p:cNvGrpSpPr>
                <a:grpSpLocks/>
              </p:cNvGrpSpPr>
              <p:nvPr/>
            </p:nvGrpSpPr>
            <p:grpSpPr bwMode="auto">
              <a:xfrm>
                <a:off x="4009102" y="3152644"/>
                <a:ext cx="548056" cy="2092680"/>
                <a:chOff x="5064125" y="2998914"/>
                <a:chExt cx="776288" cy="2970086"/>
              </a:xfrm>
              <a:gradFill flip="none" rotWithShape="1">
                <a:gsLst>
                  <a:gs pos="0">
                    <a:schemeClr val="accent2">
                      <a:lumMod val="40000"/>
                      <a:lumOff val="60000"/>
                    </a:schemeClr>
                  </a:gs>
                  <a:gs pos="46000">
                    <a:schemeClr val="accent2">
                      <a:lumMod val="95000"/>
                      <a:lumOff val="5000"/>
                    </a:schemeClr>
                  </a:gs>
                  <a:gs pos="100000">
                    <a:schemeClr val="accent2">
                      <a:lumMod val="60000"/>
                    </a:schemeClr>
                  </a:gs>
                </a:gsLst>
                <a:path path="circle">
                  <a:fillToRect l="50000" t="130000" r="50000" b="-30000"/>
                </a:path>
                <a:tileRect/>
              </a:gradFill>
            </p:grpSpPr>
            <p:sp>
              <p:nvSpPr>
                <p:cNvPr id="96" name="Rectangle 95"/>
                <p:cNvSpPr/>
                <p:nvPr/>
              </p:nvSpPr>
              <p:spPr bwMode="auto">
                <a:xfrm>
                  <a:off x="5210054" y="2998914"/>
                  <a:ext cx="494959" cy="2298088"/>
                </a:xfrm>
                <a:prstGeom prst="rect">
                  <a:avLst/>
                </a:prstGeom>
                <a:grp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defTabSz="914400" eaLnBrk="1" hangingPunct="1"/>
                  <a:endParaRPr lang="nb-NO" altLang="id-ID" sz="1050">
                    <a:solidFill>
                      <a:schemeClr val="bg1">
                        <a:lumMod val="65000"/>
                      </a:schemeClr>
                    </a:solidFill>
                    <a:latin typeface="+mn-lt"/>
                    <a:ea typeface="Roboto" panose="02000000000000000000" pitchFamily="2" charset="0"/>
                  </a:endParaRPr>
                </a:p>
              </p:txBody>
            </p:sp>
            <p:sp>
              <p:nvSpPr>
                <p:cNvPr id="97" name="Chord 96"/>
                <p:cNvSpPr/>
                <p:nvPr/>
              </p:nvSpPr>
              <p:spPr bwMode="auto">
                <a:xfrm rot="17495065">
                  <a:off x="5063560" y="5192147"/>
                  <a:ext cx="777418" cy="776288"/>
                </a:xfrm>
                <a:prstGeom prst="chord">
                  <a:avLst>
                    <a:gd name="adj1" fmla="val 1086725"/>
                    <a:gd name="adj2" fmla="val 17945407"/>
                  </a:avLst>
                </a:prstGeom>
                <a:grpFill/>
                <a:ln w="9525" cap="flat" cmpd="sng" algn="ctr">
                  <a:noFill/>
                  <a:prstDash val="solid"/>
                </a:ln>
                <a:effectLst>
                  <a:innerShdw blurRad="190500" dist="114300" dir="5700000">
                    <a:srgbClr val="000000">
                      <a:alpha val="37000"/>
                    </a:srgbClr>
                  </a:innerShdw>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defTabSz="914400" eaLnBrk="1" hangingPunct="1"/>
                  <a:endParaRPr lang="nb-NO" altLang="id-ID" sz="1050">
                    <a:solidFill>
                      <a:schemeClr val="bg1">
                        <a:lumMod val="65000"/>
                      </a:schemeClr>
                    </a:solidFill>
                    <a:latin typeface="+mn-lt"/>
                    <a:ea typeface="Roboto" panose="02000000000000000000" pitchFamily="2" charset="0"/>
                  </a:endParaRPr>
                </a:p>
              </p:txBody>
            </p:sp>
          </p:grpSp>
          <p:grpSp>
            <p:nvGrpSpPr>
              <p:cNvPr id="58" name="Group 57"/>
              <p:cNvGrpSpPr/>
              <p:nvPr/>
            </p:nvGrpSpPr>
            <p:grpSpPr>
              <a:xfrm>
                <a:off x="3399013" y="1400866"/>
                <a:ext cx="971524" cy="3376527"/>
                <a:chOff x="666797" y="1094578"/>
                <a:chExt cx="971524" cy="3376527"/>
              </a:xfrm>
            </p:grpSpPr>
            <p:sp>
              <p:nvSpPr>
                <p:cNvPr id="59" name="Rounded Rectangle 58"/>
                <p:cNvSpPr/>
                <p:nvPr/>
              </p:nvSpPr>
              <p:spPr bwMode="auto">
                <a:xfrm>
                  <a:off x="1379719" y="1633956"/>
                  <a:ext cx="156981" cy="2781659"/>
                </a:xfrm>
                <a:prstGeom prst="roundRect">
                  <a:avLst>
                    <a:gd name="adj" fmla="val 50000"/>
                  </a:avLst>
                </a:prstGeom>
                <a:gradFill flip="none" rotWithShape="1">
                  <a:gsLst>
                    <a:gs pos="21000">
                      <a:srgbClr val="FFFFFF">
                        <a:lumMod val="40000"/>
                        <a:lumOff val="60000"/>
                        <a:alpha val="0"/>
                      </a:srgbClr>
                    </a:gs>
                    <a:gs pos="100000">
                      <a:srgbClr val="FFFCF9">
                        <a:alpha val="46000"/>
                      </a:srgbClr>
                    </a:gs>
                  </a:gsLst>
                  <a:lin ang="10800000" scaled="0"/>
                  <a:tileRect/>
                </a:grad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050">
                    <a:solidFill>
                      <a:schemeClr val="bg1">
                        <a:lumMod val="65000"/>
                      </a:schemeClr>
                    </a:solidFill>
                    <a:latin typeface="+mn-lt"/>
                    <a:ea typeface="Roboto" panose="02000000000000000000" pitchFamily="2" charset="0"/>
                  </a:endParaRPr>
                </a:p>
              </p:txBody>
            </p:sp>
            <p:grpSp>
              <p:nvGrpSpPr>
                <p:cNvPr id="60" name="Group 217"/>
                <p:cNvGrpSpPr>
                  <a:grpSpLocks/>
                </p:cNvGrpSpPr>
                <p:nvPr/>
              </p:nvGrpSpPr>
              <p:grpSpPr bwMode="auto">
                <a:xfrm>
                  <a:off x="666797" y="1094578"/>
                  <a:ext cx="971524" cy="3376527"/>
                  <a:chOff x="4217987" y="498910"/>
                  <a:chExt cx="1379832" cy="4792419"/>
                </a:xfrm>
              </p:grpSpPr>
              <p:grpSp>
                <p:nvGrpSpPr>
                  <p:cNvPr id="83" name="Group 41"/>
                  <p:cNvGrpSpPr>
                    <a:grpSpLocks/>
                  </p:cNvGrpSpPr>
                  <p:nvPr/>
                </p:nvGrpSpPr>
                <p:grpSpPr bwMode="auto">
                  <a:xfrm>
                    <a:off x="4217987" y="1101725"/>
                    <a:ext cx="994062" cy="4189604"/>
                    <a:chOff x="1046177" y="1101725"/>
                    <a:chExt cx="992849" cy="4189479"/>
                  </a:xfrm>
                </p:grpSpPr>
                <p:sp>
                  <p:nvSpPr>
                    <p:cNvPr id="85" name="TextBox 42"/>
                    <p:cNvSpPr txBox="1">
                      <a:spLocks noChangeArrowheads="1"/>
                    </p:cNvSpPr>
                    <p:nvPr/>
                  </p:nvSpPr>
                  <p:spPr bwMode="auto">
                    <a:xfrm>
                      <a:off x="1046177" y="1101725"/>
                      <a:ext cx="992849"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dirty="0">
                          <a:solidFill>
                            <a:schemeClr val="bg1">
                              <a:lumMod val="65000"/>
                            </a:schemeClr>
                          </a:solidFill>
                          <a:latin typeface="+mn-lt"/>
                          <a:ea typeface="Roboto" panose="02000000000000000000" pitchFamily="2" charset="0"/>
                        </a:rPr>
                        <a:t>10.000.000</a:t>
                      </a:r>
                    </a:p>
                  </p:txBody>
                </p:sp>
                <p:sp>
                  <p:nvSpPr>
                    <p:cNvPr id="86" name="TextBox 43"/>
                    <p:cNvSpPr txBox="1">
                      <a:spLocks noChangeArrowheads="1"/>
                    </p:cNvSpPr>
                    <p:nvPr/>
                  </p:nvSpPr>
                  <p:spPr bwMode="auto">
                    <a:xfrm>
                      <a:off x="1120140" y="1484097"/>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9.000.000</a:t>
                      </a:r>
                    </a:p>
                  </p:txBody>
                </p:sp>
                <p:sp>
                  <p:nvSpPr>
                    <p:cNvPr id="87" name="TextBox 44"/>
                    <p:cNvSpPr txBox="1">
                      <a:spLocks noChangeArrowheads="1"/>
                    </p:cNvSpPr>
                    <p:nvPr/>
                  </p:nvSpPr>
                  <p:spPr bwMode="auto">
                    <a:xfrm>
                      <a:off x="1120140" y="1886041"/>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8.000.000</a:t>
                      </a:r>
                    </a:p>
                  </p:txBody>
                </p:sp>
                <p:sp>
                  <p:nvSpPr>
                    <p:cNvPr id="88" name="TextBox 45"/>
                    <p:cNvSpPr txBox="1">
                      <a:spLocks noChangeArrowheads="1"/>
                    </p:cNvSpPr>
                    <p:nvPr/>
                  </p:nvSpPr>
                  <p:spPr bwMode="auto">
                    <a:xfrm>
                      <a:off x="1120140" y="2269920"/>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7.000.000</a:t>
                      </a:r>
                    </a:p>
                  </p:txBody>
                </p:sp>
                <p:sp>
                  <p:nvSpPr>
                    <p:cNvPr id="89" name="TextBox 46"/>
                    <p:cNvSpPr txBox="1">
                      <a:spLocks noChangeArrowheads="1"/>
                    </p:cNvSpPr>
                    <p:nvPr/>
                  </p:nvSpPr>
                  <p:spPr bwMode="auto">
                    <a:xfrm>
                      <a:off x="1120140" y="2680894"/>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6.000.000</a:t>
                      </a:r>
                    </a:p>
                  </p:txBody>
                </p:sp>
                <p:sp>
                  <p:nvSpPr>
                    <p:cNvPr id="90" name="TextBox 47"/>
                    <p:cNvSpPr txBox="1">
                      <a:spLocks noChangeArrowheads="1"/>
                    </p:cNvSpPr>
                    <p:nvPr/>
                  </p:nvSpPr>
                  <p:spPr bwMode="auto">
                    <a:xfrm>
                      <a:off x="1120140" y="3046708"/>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5.000.000</a:t>
                      </a:r>
                    </a:p>
                  </p:txBody>
                </p:sp>
                <p:sp>
                  <p:nvSpPr>
                    <p:cNvPr id="91" name="TextBox 48"/>
                    <p:cNvSpPr txBox="1">
                      <a:spLocks noChangeArrowheads="1"/>
                    </p:cNvSpPr>
                    <p:nvPr/>
                  </p:nvSpPr>
                  <p:spPr bwMode="auto">
                    <a:xfrm>
                      <a:off x="1120140" y="3465212"/>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4.000.000</a:t>
                      </a:r>
                    </a:p>
                  </p:txBody>
                </p:sp>
                <p:sp>
                  <p:nvSpPr>
                    <p:cNvPr id="92" name="TextBox 49"/>
                    <p:cNvSpPr txBox="1">
                      <a:spLocks noChangeArrowheads="1"/>
                    </p:cNvSpPr>
                    <p:nvPr/>
                  </p:nvSpPr>
                  <p:spPr bwMode="auto">
                    <a:xfrm>
                      <a:off x="1120140" y="3849087"/>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3.000.000</a:t>
                      </a:r>
                    </a:p>
                  </p:txBody>
                </p:sp>
                <p:sp>
                  <p:nvSpPr>
                    <p:cNvPr id="93" name="TextBox 50"/>
                    <p:cNvSpPr txBox="1">
                      <a:spLocks noChangeArrowheads="1"/>
                    </p:cNvSpPr>
                    <p:nvPr/>
                  </p:nvSpPr>
                  <p:spPr bwMode="auto">
                    <a:xfrm>
                      <a:off x="1120140" y="4175761"/>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2.000.000</a:t>
                      </a:r>
                    </a:p>
                  </p:txBody>
                </p:sp>
                <p:sp>
                  <p:nvSpPr>
                    <p:cNvPr id="94" name="TextBox 51"/>
                    <p:cNvSpPr txBox="1">
                      <a:spLocks noChangeArrowheads="1"/>
                    </p:cNvSpPr>
                    <p:nvPr/>
                  </p:nvSpPr>
                  <p:spPr bwMode="auto">
                    <a:xfrm>
                      <a:off x="1120140" y="4576199"/>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1.000.000</a:t>
                      </a:r>
                    </a:p>
                  </p:txBody>
                </p:sp>
                <p:sp>
                  <p:nvSpPr>
                    <p:cNvPr id="95" name="TextBox 52"/>
                    <p:cNvSpPr txBox="1">
                      <a:spLocks noChangeArrowheads="1"/>
                    </p:cNvSpPr>
                    <p:nvPr/>
                  </p:nvSpPr>
                  <p:spPr bwMode="auto">
                    <a:xfrm>
                      <a:off x="1157153" y="4960079"/>
                      <a:ext cx="286028"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0</a:t>
                      </a:r>
                    </a:p>
                  </p:txBody>
                </p:sp>
              </p:grpSp>
              <p:sp>
                <p:nvSpPr>
                  <p:cNvPr id="84" name="TextBox 89"/>
                  <p:cNvSpPr txBox="1">
                    <a:spLocks noChangeArrowheads="1"/>
                  </p:cNvSpPr>
                  <p:nvPr/>
                </p:nvSpPr>
                <p:spPr bwMode="auto">
                  <a:xfrm>
                    <a:off x="5250156" y="498910"/>
                    <a:ext cx="347663" cy="520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nb-NO" altLang="id-ID" sz="1600" b="1" dirty="0">
                        <a:solidFill>
                          <a:schemeClr val="tx1">
                            <a:lumMod val="75000"/>
                            <a:lumOff val="25000"/>
                          </a:schemeClr>
                        </a:solidFill>
                        <a:latin typeface="+mn-lt"/>
                        <a:ea typeface="Roboto" panose="02000000000000000000" pitchFamily="2" charset="0"/>
                      </a:rPr>
                      <a:t>$</a:t>
                    </a:r>
                    <a:endParaRPr lang="nb-NO" altLang="id-ID" sz="1050" b="1" dirty="0">
                      <a:solidFill>
                        <a:schemeClr val="tx1">
                          <a:lumMod val="75000"/>
                          <a:lumOff val="25000"/>
                        </a:schemeClr>
                      </a:solidFill>
                      <a:latin typeface="+mn-lt"/>
                      <a:ea typeface="Roboto" panose="02000000000000000000" pitchFamily="2" charset="0"/>
                    </a:endParaRPr>
                  </a:p>
                </p:txBody>
              </p:sp>
            </p:grpSp>
            <p:grpSp>
              <p:nvGrpSpPr>
                <p:cNvPr id="61" name="Group 139"/>
                <p:cNvGrpSpPr>
                  <a:grpSpLocks/>
                </p:cNvGrpSpPr>
                <p:nvPr/>
              </p:nvGrpSpPr>
              <p:grpSpPr bwMode="auto">
                <a:xfrm flipH="1">
                  <a:off x="1333077" y="1621006"/>
                  <a:ext cx="194105" cy="2739433"/>
                  <a:chOff x="1570038" y="1193800"/>
                  <a:chExt cx="290512" cy="4097338"/>
                </a:xfrm>
                <a:effectLst/>
              </p:grpSpPr>
              <p:cxnSp>
                <p:nvCxnSpPr>
                  <p:cNvPr id="62" name="Straight Connector 61"/>
                  <p:cNvCxnSpPr>
                    <a:cxnSpLocks noChangeShapeType="1"/>
                  </p:cNvCxnSpPr>
                  <p:nvPr/>
                </p:nvCxnSpPr>
                <p:spPr bwMode="auto">
                  <a:xfrm flipH="1" flipV="1">
                    <a:off x="1570038" y="1193800"/>
                    <a:ext cx="290512" cy="3175"/>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63" name="Straight Connector 62"/>
                  <p:cNvCxnSpPr>
                    <a:cxnSpLocks noChangeShapeType="1"/>
                  </p:cNvCxnSpPr>
                  <p:nvPr/>
                </p:nvCxnSpPr>
                <p:spPr bwMode="auto">
                  <a:xfrm flipH="1" flipV="1">
                    <a:off x="1570038" y="1595438"/>
                    <a:ext cx="290512" cy="3175"/>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64" name="Straight Connector 63"/>
                  <p:cNvCxnSpPr>
                    <a:cxnSpLocks noChangeShapeType="1"/>
                  </p:cNvCxnSpPr>
                  <p:nvPr/>
                </p:nvCxnSpPr>
                <p:spPr bwMode="auto">
                  <a:xfrm flipH="1" flipV="1">
                    <a:off x="1570038" y="2008188"/>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65" name="Straight Connector 64"/>
                  <p:cNvCxnSpPr>
                    <a:cxnSpLocks noChangeShapeType="1"/>
                  </p:cNvCxnSpPr>
                  <p:nvPr/>
                </p:nvCxnSpPr>
                <p:spPr bwMode="auto">
                  <a:xfrm flipH="1" flipV="1">
                    <a:off x="1570038" y="2422525"/>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66" name="Straight Connector 65"/>
                  <p:cNvCxnSpPr>
                    <a:cxnSpLocks noChangeShapeType="1"/>
                  </p:cNvCxnSpPr>
                  <p:nvPr/>
                </p:nvCxnSpPr>
                <p:spPr bwMode="auto">
                  <a:xfrm flipH="1" flipV="1">
                    <a:off x="1570038" y="2832100"/>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67" name="Straight Connector 66"/>
                  <p:cNvCxnSpPr>
                    <a:cxnSpLocks noChangeShapeType="1"/>
                  </p:cNvCxnSpPr>
                  <p:nvPr/>
                </p:nvCxnSpPr>
                <p:spPr bwMode="auto">
                  <a:xfrm flipH="1" flipV="1">
                    <a:off x="1570038" y="3241675"/>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68" name="Straight Connector 67"/>
                  <p:cNvCxnSpPr>
                    <a:cxnSpLocks noChangeShapeType="1"/>
                  </p:cNvCxnSpPr>
                  <p:nvPr/>
                </p:nvCxnSpPr>
                <p:spPr bwMode="auto">
                  <a:xfrm flipH="1" flipV="1">
                    <a:off x="1570038" y="3646488"/>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69" name="Straight Connector 68"/>
                  <p:cNvCxnSpPr>
                    <a:cxnSpLocks noChangeShapeType="1"/>
                  </p:cNvCxnSpPr>
                  <p:nvPr/>
                </p:nvCxnSpPr>
                <p:spPr bwMode="auto">
                  <a:xfrm flipH="1" flipV="1">
                    <a:off x="1570038" y="4056063"/>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70" name="Straight Connector 69"/>
                  <p:cNvCxnSpPr>
                    <a:cxnSpLocks noChangeShapeType="1"/>
                  </p:cNvCxnSpPr>
                  <p:nvPr/>
                </p:nvCxnSpPr>
                <p:spPr bwMode="auto">
                  <a:xfrm flipH="1" flipV="1">
                    <a:off x="1570038" y="4475163"/>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71" name="Straight Connector 70"/>
                  <p:cNvCxnSpPr>
                    <a:cxnSpLocks noChangeShapeType="1"/>
                  </p:cNvCxnSpPr>
                  <p:nvPr/>
                </p:nvCxnSpPr>
                <p:spPr bwMode="auto">
                  <a:xfrm flipH="1" flipV="1">
                    <a:off x="1570038" y="4879975"/>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72" name="Straight Connector 71"/>
                  <p:cNvCxnSpPr>
                    <a:cxnSpLocks noChangeShapeType="1"/>
                  </p:cNvCxnSpPr>
                  <p:nvPr/>
                </p:nvCxnSpPr>
                <p:spPr bwMode="auto">
                  <a:xfrm flipH="1" flipV="1">
                    <a:off x="1570038" y="5287963"/>
                    <a:ext cx="290512" cy="3175"/>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73" name="Straight Connector 72"/>
                  <p:cNvCxnSpPr>
                    <a:cxnSpLocks noChangeShapeType="1"/>
                  </p:cNvCxnSpPr>
                  <p:nvPr/>
                </p:nvCxnSpPr>
                <p:spPr bwMode="auto">
                  <a:xfrm flipV="1">
                    <a:off x="1695451" y="1397000"/>
                    <a:ext cx="160336" cy="1588"/>
                  </a:xfrm>
                  <a:prstGeom prst="line">
                    <a:avLst/>
                  </a:prstGeom>
                  <a:noFill/>
                  <a:ln w="6350" cmpd="sng">
                    <a:solidFill>
                      <a:schemeClr val="tx1">
                        <a:lumMod val="85000"/>
                        <a:lumOff val="15000"/>
                      </a:schemeClr>
                    </a:solidFill>
                    <a:round/>
                    <a:headEnd/>
                    <a:tailEnd/>
                  </a:ln>
                  <a:effectLst/>
                </p:spPr>
              </p:cxnSp>
              <p:cxnSp>
                <p:nvCxnSpPr>
                  <p:cNvPr id="74" name="Straight Connector 73"/>
                  <p:cNvCxnSpPr>
                    <a:cxnSpLocks noChangeShapeType="1"/>
                  </p:cNvCxnSpPr>
                  <p:nvPr/>
                </p:nvCxnSpPr>
                <p:spPr bwMode="auto">
                  <a:xfrm flipV="1">
                    <a:off x="1700213" y="1803400"/>
                    <a:ext cx="160337" cy="1588"/>
                  </a:xfrm>
                  <a:prstGeom prst="line">
                    <a:avLst/>
                  </a:prstGeom>
                  <a:noFill/>
                  <a:ln w="6350" cmpd="sng">
                    <a:solidFill>
                      <a:schemeClr val="tx1">
                        <a:lumMod val="85000"/>
                        <a:lumOff val="15000"/>
                      </a:schemeClr>
                    </a:solidFill>
                    <a:round/>
                    <a:headEnd/>
                    <a:tailEnd/>
                  </a:ln>
                  <a:effectLst/>
                </p:spPr>
              </p:cxnSp>
              <p:cxnSp>
                <p:nvCxnSpPr>
                  <p:cNvPr id="75" name="Straight Connector 74"/>
                  <p:cNvCxnSpPr>
                    <a:cxnSpLocks noChangeShapeType="1"/>
                  </p:cNvCxnSpPr>
                  <p:nvPr/>
                </p:nvCxnSpPr>
                <p:spPr bwMode="auto">
                  <a:xfrm flipV="1">
                    <a:off x="1689101" y="2212975"/>
                    <a:ext cx="161924" cy="1588"/>
                  </a:xfrm>
                  <a:prstGeom prst="line">
                    <a:avLst/>
                  </a:prstGeom>
                  <a:noFill/>
                  <a:ln w="6350" cmpd="sng">
                    <a:solidFill>
                      <a:schemeClr val="tx1">
                        <a:lumMod val="85000"/>
                        <a:lumOff val="15000"/>
                      </a:schemeClr>
                    </a:solidFill>
                    <a:round/>
                    <a:headEnd/>
                    <a:tailEnd/>
                  </a:ln>
                  <a:effectLst/>
                </p:spPr>
              </p:cxnSp>
              <p:cxnSp>
                <p:nvCxnSpPr>
                  <p:cNvPr id="76" name="Straight Connector 75"/>
                  <p:cNvCxnSpPr>
                    <a:cxnSpLocks noChangeShapeType="1"/>
                  </p:cNvCxnSpPr>
                  <p:nvPr/>
                </p:nvCxnSpPr>
                <p:spPr bwMode="auto">
                  <a:xfrm flipV="1">
                    <a:off x="1695451" y="2628900"/>
                    <a:ext cx="160336" cy="1588"/>
                  </a:xfrm>
                  <a:prstGeom prst="line">
                    <a:avLst/>
                  </a:prstGeom>
                  <a:noFill/>
                  <a:ln w="6350" cmpd="sng">
                    <a:solidFill>
                      <a:schemeClr val="tx1">
                        <a:lumMod val="85000"/>
                        <a:lumOff val="15000"/>
                      </a:schemeClr>
                    </a:solidFill>
                    <a:round/>
                    <a:headEnd/>
                    <a:tailEnd/>
                  </a:ln>
                  <a:effectLst/>
                </p:spPr>
              </p:cxnSp>
              <p:cxnSp>
                <p:nvCxnSpPr>
                  <p:cNvPr id="77" name="Straight Connector 76"/>
                  <p:cNvCxnSpPr>
                    <a:cxnSpLocks noChangeShapeType="1"/>
                  </p:cNvCxnSpPr>
                  <p:nvPr/>
                </p:nvCxnSpPr>
                <p:spPr bwMode="auto">
                  <a:xfrm flipV="1">
                    <a:off x="1700213" y="3032125"/>
                    <a:ext cx="160337" cy="1588"/>
                  </a:xfrm>
                  <a:prstGeom prst="line">
                    <a:avLst/>
                  </a:prstGeom>
                  <a:noFill/>
                  <a:ln w="6350" cmpd="sng">
                    <a:solidFill>
                      <a:schemeClr val="tx1">
                        <a:lumMod val="85000"/>
                        <a:lumOff val="15000"/>
                      </a:schemeClr>
                    </a:solidFill>
                    <a:round/>
                    <a:headEnd/>
                    <a:tailEnd/>
                  </a:ln>
                  <a:effectLst/>
                </p:spPr>
              </p:cxnSp>
              <p:cxnSp>
                <p:nvCxnSpPr>
                  <p:cNvPr id="78" name="Straight Connector 77"/>
                  <p:cNvCxnSpPr>
                    <a:cxnSpLocks noChangeShapeType="1"/>
                  </p:cNvCxnSpPr>
                  <p:nvPr/>
                </p:nvCxnSpPr>
                <p:spPr bwMode="auto">
                  <a:xfrm flipV="1">
                    <a:off x="1695451" y="3448050"/>
                    <a:ext cx="160336" cy="1588"/>
                  </a:xfrm>
                  <a:prstGeom prst="line">
                    <a:avLst/>
                  </a:prstGeom>
                  <a:noFill/>
                  <a:ln w="6350" cmpd="sng">
                    <a:solidFill>
                      <a:schemeClr val="tx1">
                        <a:lumMod val="85000"/>
                        <a:lumOff val="15000"/>
                      </a:schemeClr>
                    </a:solidFill>
                    <a:round/>
                    <a:headEnd/>
                    <a:tailEnd/>
                  </a:ln>
                  <a:effectLst/>
                </p:spPr>
              </p:cxnSp>
              <p:cxnSp>
                <p:nvCxnSpPr>
                  <p:cNvPr id="79" name="Straight Connector 78"/>
                  <p:cNvCxnSpPr>
                    <a:cxnSpLocks noChangeShapeType="1"/>
                  </p:cNvCxnSpPr>
                  <p:nvPr/>
                </p:nvCxnSpPr>
                <p:spPr bwMode="auto">
                  <a:xfrm flipV="1">
                    <a:off x="1695451" y="3849688"/>
                    <a:ext cx="160336" cy="1587"/>
                  </a:xfrm>
                  <a:prstGeom prst="line">
                    <a:avLst/>
                  </a:prstGeom>
                  <a:noFill/>
                  <a:ln w="6350" cmpd="sng">
                    <a:solidFill>
                      <a:schemeClr val="tx1">
                        <a:lumMod val="85000"/>
                        <a:lumOff val="15000"/>
                      </a:schemeClr>
                    </a:solidFill>
                    <a:round/>
                    <a:headEnd/>
                    <a:tailEnd/>
                  </a:ln>
                  <a:effectLst/>
                </p:spPr>
              </p:cxnSp>
              <p:cxnSp>
                <p:nvCxnSpPr>
                  <p:cNvPr id="80" name="Straight Connector 79"/>
                  <p:cNvCxnSpPr>
                    <a:cxnSpLocks noChangeShapeType="1"/>
                  </p:cNvCxnSpPr>
                  <p:nvPr/>
                </p:nvCxnSpPr>
                <p:spPr bwMode="auto">
                  <a:xfrm flipV="1">
                    <a:off x="1695451" y="4265613"/>
                    <a:ext cx="160336" cy="1587"/>
                  </a:xfrm>
                  <a:prstGeom prst="line">
                    <a:avLst/>
                  </a:prstGeom>
                  <a:noFill/>
                  <a:ln w="6350" cmpd="sng">
                    <a:solidFill>
                      <a:schemeClr val="tx1">
                        <a:lumMod val="85000"/>
                        <a:lumOff val="15000"/>
                      </a:schemeClr>
                    </a:solidFill>
                    <a:round/>
                    <a:headEnd/>
                    <a:tailEnd/>
                  </a:ln>
                  <a:effectLst/>
                </p:spPr>
              </p:cxnSp>
              <p:cxnSp>
                <p:nvCxnSpPr>
                  <p:cNvPr id="81" name="Straight Connector 80"/>
                  <p:cNvCxnSpPr>
                    <a:cxnSpLocks noChangeShapeType="1"/>
                  </p:cNvCxnSpPr>
                  <p:nvPr/>
                </p:nvCxnSpPr>
                <p:spPr bwMode="auto">
                  <a:xfrm flipV="1">
                    <a:off x="1684338" y="4681538"/>
                    <a:ext cx="161924" cy="1587"/>
                  </a:xfrm>
                  <a:prstGeom prst="line">
                    <a:avLst/>
                  </a:prstGeom>
                  <a:noFill/>
                  <a:ln w="6350" cmpd="sng">
                    <a:solidFill>
                      <a:schemeClr val="tx1">
                        <a:lumMod val="85000"/>
                        <a:lumOff val="15000"/>
                      </a:schemeClr>
                    </a:solidFill>
                    <a:round/>
                    <a:headEnd/>
                    <a:tailEnd/>
                  </a:ln>
                  <a:effectLst/>
                </p:spPr>
              </p:cxnSp>
              <p:cxnSp>
                <p:nvCxnSpPr>
                  <p:cNvPr id="82" name="Straight Connector 81"/>
                  <p:cNvCxnSpPr>
                    <a:cxnSpLocks noChangeShapeType="1"/>
                  </p:cNvCxnSpPr>
                  <p:nvPr/>
                </p:nvCxnSpPr>
                <p:spPr bwMode="auto">
                  <a:xfrm flipV="1">
                    <a:off x="1695451" y="5087938"/>
                    <a:ext cx="160336" cy="1587"/>
                  </a:xfrm>
                  <a:prstGeom prst="line">
                    <a:avLst/>
                  </a:prstGeom>
                  <a:noFill/>
                  <a:ln w="6350" cmpd="sng">
                    <a:solidFill>
                      <a:schemeClr val="tx1">
                        <a:lumMod val="85000"/>
                        <a:lumOff val="15000"/>
                      </a:schemeClr>
                    </a:solidFill>
                    <a:round/>
                    <a:headEnd/>
                    <a:tailEnd/>
                  </a:ln>
                  <a:effectLst/>
                </p:spPr>
              </p:cxnSp>
            </p:grpSp>
          </p:grpSp>
        </p:grpSp>
        <p:sp>
          <p:nvSpPr>
            <p:cNvPr id="56" name="TextBox 175"/>
            <p:cNvSpPr txBox="1">
              <a:spLocks noChangeArrowheads="1"/>
            </p:cNvSpPr>
            <p:nvPr/>
          </p:nvSpPr>
          <p:spPr bwMode="auto">
            <a:xfrm>
              <a:off x="4025880" y="4866160"/>
              <a:ext cx="522332" cy="266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r>
                <a:rPr lang="nb-NO" altLang="id-ID" sz="1000" b="1" dirty="0">
                  <a:solidFill>
                    <a:schemeClr val="bg1"/>
                  </a:solidFill>
                  <a:latin typeface="+mn-lt"/>
                  <a:ea typeface="Roboto" panose="02000000000000000000" pitchFamily="2" charset="0"/>
                </a:rPr>
                <a:t>2011</a:t>
              </a:r>
              <a:endParaRPr lang="nb-NO" altLang="id-ID" sz="900" b="1" dirty="0">
                <a:solidFill>
                  <a:schemeClr val="bg1"/>
                </a:solidFill>
                <a:latin typeface="+mn-lt"/>
                <a:ea typeface="Roboto" panose="02000000000000000000" pitchFamily="2" charset="0"/>
              </a:endParaRPr>
            </a:p>
          </p:txBody>
        </p:sp>
      </p:grpSp>
      <p:grpSp>
        <p:nvGrpSpPr>
          <p:cNvPr id="98" name="Group 97"/>
          <p:cNvGrpSpPr>
            <a:grpSpLocks noChangeAspect="1"/>
          </p:cNvGrpSpPr>
          <p:nvPr/>
        </p:nvGrpSpPr>
        <p:grpSpPr>
          <a:xfrm>
            <a:off x="5327540" y="1305520"/>
            <a:ext cx="1315633" cy="3780000"/>
            <a:chOff x="5327539" y="1408902"/>
            <a:chExt cx="1424690" cy="4093334"/>
          </a:xfrm>
        </p:grpSpPr>
        <p:sp>
          <p:nvSpPr>
            <p:cNvPr id="99" name="Freeform 98"/>
            <p:cNvSpPr>
              <a:spLocks noChangeArrowheads="1"/>
            </p:cNvSpPr>
            <p:nvPr/>
          </p:nvSpPr>
          <p:spPr bwMode="auto">
            <a:xfrm>
              <a:off x="5831375" y="1730141"/>
              <a:ext cx="810000" cy="3554537"/>
            </a:xfrm>
            <a:custGeom>
              <a:avLst/>
              <a:gdLst>
                <a:gd name="T0" fmla="*/ 256622 w 1190070"/>
                <a:gd name="T1" fmla="*/ 307184 h 5316097"/>
                <a:gd name="T2" fmla="*/ 346594 w 1190070"/>
                <a:gd name="T3" fmla="*/ 89972 h 5316097"/>
                <a:gd name="T4" fmla="*/ 563806 w 1190070"/>
                <a:gd name="T5" fmla="*/ 0 h 5316097"/>
                <a:gd name="T6" fmla="*/ 563806 w 1190070"/>
                <a:gd name="T7" fmla="*/ 0 h 5316097"/>
                <a:gd name="T8" fmla="*/ 781018 w 1190070"/>
                <a:gd name="T9" fmla="*/ 89972 h 5316097"/>
                <a:gd name="T10" fmla="*/ 870990 w 1190070"/>
                <a:gd name="T11" fmla="*/ 307184 h 5316097"/>
                <a:gd name="T12" fmla="*/ 870989 w 1190070"/>
                <a:gd name="T13" fmla="*/ 4507705 h 5316097"/>
                <a:gd name="T14" fmla="*/ 563742 w 1190070"/>
                <a:gd name="T15" fmla="*/ 5316097 h 5316097"/>
                <a:gd name="T16" fmla="*/ 256622 w 1190070"/>
                <a:gd name="T17" fmla="*/ 4512469 h 5316097"/>
                <a:gd name="T18" fmla="*/ 256622 w 1190070"/>
                <a:gd name="T19" fmla="*/ 307184 h 53160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90070"/>
                <a:gd name="T31" fmla="*/ 0 h 5316097"/>
                <a:gd name="T32" fmla="*/ 1190070 w 1190070"/>
                <a:gd name="T33" fmla="*/ 5316097 h 53160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90070" h="5316097">
                  <a:moveTo>
                    <a:pt x="256622" y="307184"/>
                  </a:moveTo>
                  <a:cubicBezTo>
                    <a:pt x="256622" y="225714"/>
                    <a:pt x="288986" y="147580"/>
                    <a:pt x="346594" y="89972"/>
                  </a:cubicBezTo>
                  <a:cubicBezTo>
                    <a:pt x="404202" y="32364"/>
                    <a:pt x="482336" y="0"/>
                    <a:pt x="563806" y="0"/>
                  </a:cubicBezTo>
                  <a:cubicBezTo>
                    <a:pt x="645276" y="0"/>
                    <a:pt x="723410" y="32364"/>
                    <a:pt x="781018" y="89972"/>
                  </a:cubicBezTo>
                  <a:cubicBezTo>
                    <a:pt x="838626" y="147580"/>
                    <a:pt x="870990" y="225714"/>
                    <a:pt x="870990" y="307184"/>
                  </a:cubicBezTo>
                  <a:cubicBezTo>
                    <a:pt x="870990" y="1688308"/>
                    <a:pt x="870989" y="3126582"/>
                    <a:pt x="870989" y="4507706"/>
                  </a:cubicBezTo>
                  <a:cubicBezTo>
                    <a:pt x="1190070" y="4836562"/>
                    <a:pt x="970936" y="5291138"/>
                    <a:pt x="563742" y="5316097"/>
                  </a:cubicBezTo>
                  <a:cubicBezTo>
                    <a:pt x="37545" y="5273632"/>
                    <a:pt x="0" y="4742259"/>
                    <a:pt x="256622" y="4512468"/>
                  </a:cubicBezTo>
                  <a:lnTo>
                    <a:pt x="256622" y="307184"/>
                  </a:lnTo>
                  <a:close/>
                </a:path>
              </a:pathLst>
            </a:custGeom>
            <a:solidFill>
              <a:schemeClr val="bg2">
                <a:lumMod val="10000"/>
              </a:schemeClr>
            </a:solidFill>
            <a:ln w="12700">
              <a:solidFill>
                <a:schemeClr val="tx1">
                  <a:lumMod val="75000"/>
                  <a:lumOff val="25000"/>
                </a:schemeClr>
              </a:solidFill>
              <a:miter lim="800000"/>
              <a:headEnd/>
              <a:tailEn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050">
                <a:solidFill>
                  <a:schemeClr val="bg1">
                    <a:lumMod val="65000"/>
                  </a:schemeClr>
                </a:solidFill>
                <a:latin typeface="+mn-lt"/>
                <a:ea typeface="Roboto" panose="02000000000000000000" pitchFamily="2" charset="0"/>
              </a:endParaRPr>
            </a:p>
          </p:txBody>
        </p:sp>
        <p:sp>
          <p:nvSpPr>
            <p:cNvPr id="100" name="Rectangle 99"/>
            <p:cNvSpPr/>
            <p:nvPr/>
          </p:nvSpPr>
          <p:spPr bwMode="auto">
            <a:xfrm>
              <a:off x="6041002" y="2056738"/>
              <a:ext cx="348726" cy="3079068"/>
            </a:xfrm>
            <a:prstGeom prst="rect">
              <a:avLst/>
            </a:prstGeom>
            <a:solidFill>
              <a:schemeClr val="tx1">
                <a:lumMod val="75000"/>
                <a:lumOff val="25000"/>
              </a:schemeClr>
            </a:solid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defTabSz="914400" eaLnBrk="1" hangingPunct="1"/>
              <a:endParaRPr lang="nb-NO" altLang="id-ID" sz="1050">
                <a:solidFill>
                  <a:schemeClr val="bg1">
                    <a:lumMod val="65000"/>
                  </a:schemeClr>
                </a:solidFill>
                <a:latin typeface="+mn-lt"/>
                <a:ea typeface="Roboto" panose="02000000000000000000" pitchFamily="2" charset="0"/>
              </a:endParaRPr>
            </a:p>
          </p:txBody>
        </p:sp>
        <p:grpSp>
          <p:nvGrpSpPr>
            <p:cNvPr id="101" name="Group 208"/>
            <p:cNvGrpSpPr>
              <a:grpSpLocks/>
            </p:cNvGrpSpPr>
            <p:nvPr/>
          </p:nvGrpSpPr>
          <p:grpSpPr bwMode="auto">
            <a:xfrm>
              <a:off x="5937628" y="3160680"/>
              <a:ext cx="548056" cy="2092680"/>
              <a:chOff x="5064125" y="2998914"/>
              <a:chExt cx="776288" cy="2970086"/>
            </a:xfrm>
            <a:gradFill flip="none" rotWithShape="1">
              <a:gsLst>
                <a:gs pos="0">
                  <a:schemeClr val="accent3">
                    <a:lumMod val="40000"/>
                    <a:lumOff val="60000"/>
                  </a:schemeClr>
                </a:gs>
                <a:gs pos="46000">
                  <a:schemeClr val="accent3">
                    <a:lumMod val="95000"/>
                    <a:lumOff val="5000"/>
                  </a:schemeClr>
                </a:gs>
                <a:gs pos="100000">
                  <a:schemeClr val="accent3">
                    <a:lumMod val="60000"/>
                  </a:schemeClr>
                </a:gs>
              </a:gsLst>
              <a:path path="circle">
                <a:fillToRect l="50000" t="130000" r="50000" b="-30000"/>
              </a:path>
              <a:tileRect/>
            </a:gradFill>
          </p:grpSpPr>
          <p:sp>
            <p:nvSpPr>
              <p:cNvPr id="142" name="Rectangle 141"/>
              <p:cNvSpPr/>
              <p:nvPr/>
            </p:nvSpPr>
            <p:spPr bwMode="auto">
              <a:xfrm>
                <a:off x="5210054" y="2998914"/>
                <a:ext cx="494959" cy="2298088"/>
              </a:xfrm>
              <a:prstGeom prst="rect">
                <a:avLst/>
              </a:prstGeom>
              <a:grp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defTabSz="914400" eaLnBrk="1" hangingPunct="1"/>
                <a:endParaRPr lang="nb-NO" altLang="id-ID" sz="1050">
                  <a:solidFill>
                    <a:schemeClr val="bg1">
                      <a:lumMod val="65000"/>
                    </a:schemeClr>
                  </a:solidFill>
                  <a:latin typeface="+mn-lt"/>
                  <a:ea typeface="Roboto" panose="02000000000000000000" pitchFamily="2" charset="0"/>
                </a:endParaRPr>
              </a:p>
            </p:txBody>
          </p:sp>
          <p:sp>
            <p:nvSpPr>
              <p:cNvPr id="143" name="Chord 142"/>
              <p:cNvSpPr/>
              <p:nvPr/>
            </p:nvSpPr>
            <p:spPr bwMode="auto">
              <a:xfrm rot="17495065">
                <a:off x="5063560" y="5192147"/>
                <a:ext cx="777418" cy="776288"/>
              </a:xfrm>
              <a:prstGeom prst="chord">
                <a:avLst>
                  <a:gd name="adj1" fmla="val 1086725"/>
                  <a:gd name="adj2" fmla="val 17945407"/>
                </a:avLst>
              </a:prstGeom>
              <a:grpFill/>
              <a:ln w="9525" cap="flat" cmpd="sng" algn="ctr">
                <a:noFill/>
                <a:prstDash val="solid"/>
              </a:ln>
              <a:effectLst>
                <a:innerShdw blurRad="190500" dist="114300" dir="5700000">
                  <a:srgbClr val="000000">
                    <a:alpha val="37000"/>
                  </a:srgbClr>
                </a:innerShdw>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defTabSz="914400" eaLnBrk="1" hangingPunct="1"/>
                <a:endParaRPr lang="nb-NO" altLang="id-ID" sz="1050">
                  <a:solidFill>
                    <a:schemeClr val="bg1">
                      <a:lumMod val="65000"/>
                    </a:schemeClr>
                  </a:solidFill>
                  <a:latin typeface="+mn-lt"/>
                  <a:ea typeface="Roboto" panose="02000000000000000000" pitchFamily="2" charset="0"/>
                </a:endParaRPr>
              </a:p>
            </p:txBody>
          </p:sp>
        </p:grpSp>
        <p:sp>
          <p:nvSpPr>
            <p:cNvPr id="102" name="Ellipse 75"/>
            <p:cNvSpPr/>
            <p:nvPr/>
          </p:nvSpPr>
          <p:spPr bwMode="auto">
            <a:xfrm flipV="1">
              <a:off x="5622088" y="5371601"/>
              <a:ext cx="1130141" cy="130635"/>
            </a:xfrm>
            <a:prstGeom prst="ellipse">
              <a:avLst/>
            </a:prstGeom>
            <a:gradFill flip="none" rotWithShape="1">
              <a:gsLst>
                <a:gs pos="24000">
                  <a:sysClr val="windowText" lastClr="000000">
                    <a:alpha val="22000"/>
                  </a:sysClr>
                </a:gs>
                <a:gs pos="100000">
                  <a:sysClr val="window" lastClr="FFFFFF">
                    <a:alpha val="0"/>
                  </a:sysClr>
                </a:gs>
              </a:gsLst>
              <a:path path="shape">
                <a:fillToRect l="50000" t="50000" r="50000" b="50000"/>
              </a:path>
              <a:tileRect/>
            </a:grad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da-DK" altLang="id-ID" sz="1200">
                <a:solidFill>
                  <a:schemeClr val="bg1">
                    <a:lumMod val="65000"/>
                  </a:schemeClr>
                </a:solidFill>
                <a:latin typeface="+mn-lt"/>
                <a:ea typeface="Roboto" panose="02000000000000000000" pitchFamily="2" charset="0"/>
              </a:endParaRPr>
            </a:p>
          </p:txBody>
        </p:sp>
        <p:grpSp>
          <p:nvGrpSpPr>
            <p:cNvPr id="103" name="Group 102"/>
            <p:cNvGrpSpPr/>
            <p:nvPr/>
          </p:nvGrpSpPr>
          <p:grpSpPr>
            <a:xfrm>
              <a:off x="5327539" y="1408902"/>
              <a:ext cx="971524" cy="3376527"/>
              <a:chOff x="666797" y="1094578"/>
              <a:chExt cx="971524" cy="3376527"/>
            </a:xfrm>
          </p:grpSpPr>
          <p:sp>
            <p:nvSpPr>
              <p:cNvPr id="105" name="Rounded Rectangle 104"/>
              <p:cNvSpPr/>
              <p:nvPr/>
            </p:nvSpPr>
            <p:spPr bwMode="auto">
              <a:xfrm>
                <a:off x="1379719" y="1633956"/>
                <a:ext cx="156981" cy="2781659"/>
              </a:xfrm>
              <a:prstGeom prst="roundRect">
                <a:avLst>
                  <a:gd name="adj" fmla="val 50000"/>
                </a:avLst>
              </a:prstGeom>
              <a:gradFill flip="none" rotWithShape="1">
                <a:gsLst>
                  <a:gs pos="21000">
                    <a:srgbClr val="FFFFFF">
                      <a:lumMod val="40000"/>
                      <a:lumOff val="60000"/>
                      <a:alpha val="0"/>
                    </a:srgbClr>
                  </a:gs>
                  <a:gs pos="100000">
                    <a:srgbClr val="FFFCF9">
                      <a:alpha val="46000"/>
                    </a:srgbClr>
                  </a:gs>
                </a:gsLst>
                <a:lin ang="10800000" scaled="0"/>
                <a:tileRect/>
              </a:grad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050">
                  <a:solidFill>
                    <a:schemeClr val="bg1">
                      <a:lumMod val="65000"/>
                    </a:schemeClr>
                  </a:solidFill>
                  <a:latin typeface="+mn-lt"/>
                  <a:ea typeface="Roboto" panose="02000000000000000000" pitchFamily="2" charset="0"/>
                </a:endParaRPr>
              </a:p>
            </p:txBody>
          </p:sp>
          <p:grpSp>
            <p:nvGrpSpPr>
              <p:cNvPr id="106" name="Group 217"/>
              <p:cNvGrpSpPr>
                <a:grpSpLocks/>
              </p:cNvGrpSpPr>
              <p:nvPr/>
            </p:nvGrpSpPr>
            <p:grpSpPr bwMode="auto">
              <a:xfrm>
                <a:off x="666797" y="1094578"/>
                <a:ext cx="971524" cy="3376527"/>
                <a:chOff x="4217987" y="498910"/>
                <a:chExt cx="1379832" cy="4792419"/>
              </a:xfrm>
            </p:grpSpPr>
            <p:grpSp>
              <p:nvGrpSpPr>
                <p:cNvPr id="129" name="Group 41"/>
                <p:cNvGrpSpPr>
                  <a:grpSpLocks/>
                </p:cNvGrpSpPr>
                <p:nvPr/>
              </p:nvGrpSpPr>
              <p:grpSpPr bwMode="auto">
                <a:xfrm>
                  <a:off x="4217987" y="1101725"/>
                  <a:ext cx="994062" cy="4189604"/>
                  <a:chOff x="1046177" y="1101725"/>
                  <a:chExt cx="992849" cy="4189479"/>
                </a:xfrm>
              </p:grpSpPr>
              <p:sp>
                <p:nvSpPr>
                  <p:cNvPr id="131" name="TextBox 42"/>
                  <p:cNvSpPr txBox="1">
                    <a:spLocks noChangeArrowheads="1"/>
                  </p:cNvSpPr>
                  <p:nvPr/>
                </p:nvSpPr>
                <p:spPr bwMode="auto">
                  <a:xfrm>
                    <a:off x="1046177" y="1101725"/>
                    <a:ext cx="992849"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dirty="0">
                        <a:solidFill>
                          <a:schemeClr val="bg1">
                            <a:lumMod val="65000"/>
                          </a:schemeClr>
                        </a:solidFill>
                        <a:latin typeface="+mn-lt"/>
                        <a:ea typeface="Roboto" panose="02000000000000000000" pitchFamily="2" charset="0"/>
                      </a:rPr>
                      <a:t>10.000.000</a:t>
                    </a:r>
                  </a:p>
                </p:txBody>
              </p:sp>
              <p:sp>
                <p:nvSpPr>
                  <p:cNvPr id="132" name="TextBox 43"/>
                  <p:cNvSpPr txBox="1">
                    <a:spLocks noChangeArrowheads="1"/>
                  </p:cNvSpPr>
                  <p:nvPr/>
                </p:nvSpPr>
                <p:spPr bwMode="auto">
                  <a:xfrm>
                    <a:off x="1120140" y="1484097"/>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9.000.000</a:t>
                    </a:r>
                  </a:p>
                </p:txBody>
              </p:sp>
              <p:sp>
                <p:nvSpPr>
                  <p:cNvPr id="133" name="TextBox 44"/>
                  <p:cNvSpPr txBox="1">
                    <a:spLocks noChangeArrowheads="1"/>
                  </p:cNvSpPr>
                  <p:nvPr/>
                </p:nvSpPr>
                <p:spPr bwMode="auto">
                  <a:xfrm>
                    <a:off x="1120140" y="1886041"/>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8.000.000</a:t>
                    </a:r>
                  </a:p>
                </p:txBody>
              </p:sp>
              <p:sp>
                <p:nvSpPr>
                  <p:cNvPr id="134" name="TextBox 45"/>
                  <p:cNvSpPr txBox="1">
                    <a:spLocks noChangeArrowheads="1"/>
                  </p:cNvSpPr>
                  <p:nvPr/>
                </p:nvSpPr>
                <p:spPr bwMode="auto">
                  <a:xfrm>
                    <a:off x="1120140" y="2269920"/>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7.000.000</a:t>
                    </a:r>
                  </a:p>
                </p:txBody>
              </p:sp>
              <p:sp>
                <p:nvSpPr>
                  <p:cNvPr id="135" name="TextBox 46"/>
                  <p:cNvSpPr txBox="1">
                    <a:spLocks noChangeArrowheads="1"/>
                  </p:cNvSpPr>
                  <p:nvPr/>
                </p:nvSpPr>
                <p:spPr bwMode="auto">
                  <a:xfrm>
                    <a:off x="1120140" y="2680893"/>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6.000.000</a:t>
                    </a:r>
                  </a:p>
                </p:txBody>
              </p:sp>
              <p:sp>
                <p:nvSpPr>
                  <p:cNvPr id="136" name="TextBox 47"/>
                  <p:cNvSpPr txBox="1">
                    <a:spLocks noChangeArrowheads="1"/>
                  </p:cNvSpPr>
                  <p:nvPr/>
                </p:nvSpPr>
                <p:spPr bwMode="auto">
                  <a:xfrm>
                    <a:off x="1120140" y="3046707"/>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5.000.000</a:t>
                    </a:r>
                  </a:p>
                </p:txBody>
              </p:sp>
              <p:sp>
                <p:nvSpPr>
                  <p:cNvPr id="137" name="TextBox 48"/>
                  <p:cNvSpPr txBox="1">
                    <a:spLocks noChangeArrowheads="1"/>
                  </p:cNvSpPr>
                  <p:nvPr/>
                </p:nvSpPr>
                <p:spPr bwMode="auto">
                  <a:xfrm>
                    <a:off x="1120140" y="3465211"/>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4.000.000</a:t>
                    </a:r>
                  </a:p>
                </p:txBody>
              </p:sp>
              <p:sp>
                <p:nvSpPr>
                  <p:cNvPr id="138" name="TextBox 49"/>
                  <p:cNvSpPr txBox="1">
                    <a:spLocks noChangeArrowheads="1"/>
                  </p:cNvSpPr>
                  <p:nvPr/>
                </p:nvSpPr>
                <p:spPr bwMode="auto">
                  <a:xfrm>
                    <a:off x="1120140" y="3849088"/>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3.000.000</a:t>
                    </a:r>
                  </a:p>
                </p:txBody>
              </p:sp>
              <p:sp>
                <p:nvSpPr>
                  <p:cNvPr id="139" name="TextBox 50"/>
                  <p:cNvSpPr txBox="1">
                    <a:spLocks noChangeArrowheads="1"/>
                  </p:cNvSpPr>
                  <p:nvPr/>
                </p:nvSpPr>
                <p:spPr bwMode="auto">
                  <a:xfrm>
                    <a:off x="1120140" y="4175761"/>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2.000.000</a:t>
                    </a:r>
                  </a:p>
                </p:txBody>
              </p:sp>
              <p:sp>
                <p:nvSpPr>
                  <p:cNvPr id="140" name="TextBox 51"/>
                  <p:cNvSpPr txBox="1">
                    <a:spLocks noChangeArrowheads="1"/>
                  </p:cNvSpPr>
                  <p:nvPr/>
                </p:nvSpPr>
                <p:spPr bwMode="auto">
                  <a:xfrm>
                    <a:off x="1120140" y="4576198"/>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1.000.000</a:t>
                    </a:r>
                  </a:p>
                </p:txBody>
              </p:sp>
              <p:sp>
                <p:nvSpPr>
                  <p:cNvPr id="141" name="TextBox 52"/>
                  <p:cNvSpPr txBox="1">
                    <a:spLocks noChangeArrowheads="1"/>
                  </p:cNvSpPr>
                  <p:nvPr/>
                </p:nvSpPr>
                <p:spPr bwMode="auto">
                  <a:xfrm>
                    <a:off x="1157153" y="4960079"/>
                    <a:ext cx="286028"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0</a:t>
                    </a:r>
                  </a:p>
                </p:txBody>
              </p:sp>
            </p:grpSp>
            <p:sp>
              <p:nvSpPr>
                <p:cNvPr id="130" name="TextBox 89"/>
                <p:cNvSpPr txBox="1">
                  <a:spLocks noChangeArrowheads="1"/>
                </p:cNvSpPr>
                <p:nvPr/>
              </p:nvSpPr>
              <p:spPr bwMode="auto">
                <a:xfrm>
                  <a:off x="5250156" y="498910"/>
                  <a:ext cx="347663" cy="520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nb-NO" altLang="id-ID" sz="1600" b="1" dirty="0">
                      <a:solidFill>
                        <a:schemeClr val="tx1">
                          <a:lumMod val="75000"/>
                          <a:lumOff val="25000"/>
                        </a:schemeClr>
                      </a:solidFill>
                      <a:latin typeface="+mn-lt"/>
                      <a:ea typeface="Roboto" panose="02000000000000000000" pitchFamily="2" charset="0"/>
                    </a:rPr>
                    <a:t>$</a:t>
                  </a:r>
                  <a:endParaRPr lang="nb-NO" altLang="id-ID" sz="1050" b="1" dirty="0">
                    <a:solidFill>
                      <a:schemeClr val="tx1">
                        <a:lumMod val="75000"/>
                        <a:lumOff val="25000"/>
                      </a:schemeClr>
                    </a:solidFill>
                    <a:latin typeface="+mn-lt"/>
                    <a:ea typeface="Roboto" panose="02000000000000000000" pitchFamily="2" charset="0"/>
                  </a:endParaRPr>
                </a:p>
              </p:txBody>
            </p:sp>
          </p:grpSp>
          <p:grpSp>
            <p:nvGrpSpPr>
              <p:cNvPr id="107" name="Group 139"/>
              <p:cNvGrpSpPr>
                <a:grpSpLocks/>
              </p:cNvGrpSpPr>
              <p:nvPr/>
            </p:nvGrpSpPr>
            <p:grpSpPr bwMode="auto">
              <a:xfrm flipH="1">
                <a:off x="1333077" y="1621006"/>
                <a:ext cx="194105" cy="2739433"/>
                <a:chOff x="1570038" y="1193800"/>
                <a:chExt cx="290512" cy="4097338"/>
              </a:xfrm>
              <a:effectLst/>
            </p:grpSpPr>
            <p:cxnSp>
              <p:nvCxnSpPr>
                <p:cNvPr id="108" name="Straight Connector 107"/>
                <p:cNvCxnSpPr>
                  <a:cxnSpLocks noChangeShapeType="1"/>
                </p:cNvCxnSpPr>
                <p:nvPr/>
              </p:nvCxnSpPr>
              <p:spPr bwMode="auto">
                <a:xfrm flipH="1" flipV="1">
                  <a:off x="1570038" y="1193800"/>
                  <a:ext cx="290512" cy="3175"/>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09" name="Straight Connector 108"/>
                <p:cNvCxnSpPr>
                  <a:cxnSpLocks noChangeShapeType="1"/>
                </p:cNvCxnSpPr>
                <p:nvPr/>
              </p:nvCxnSpPr>
              <p:spPr bwMode="auto">
                <a:xfrm flipH="1" flipV="1">
                  <a:off x="1570038" y="1595438"/>
                  <a:ext cx="290512" cy="3175"/>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10" name="Straight Connector 109"/>
                <p:cNvCxnSpPr>
                  <a:cxnSpLocks noChangeShapeType="1"/>
                </p:cNvCxnSpPr>
                <p:nvPr/>
              </p:nvCxnSpPr>
              <p:spPr bwMode="auto">
                <a:xfrm flipH="1" flipV="1">
                  <a:off x="1570038" y="2008188"/>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11" name="Straight Connector 110"/>
                <p:cNvCxnSpPr>
                  <a:cxnSpLocks noChangeShapeType="1"/>
                </p:cNvCxnSpPr>
                <p:nvPr/>
              </p:nvCxnSpPr>
              <p:spPr bwMode="auto">
                <a:xfrm flipH="1" flipV="1">
                  <a:off x="1570038" y="2422525"/>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12" name="Straight Connector 111"/>
                <p:cNvCxnSpPr>
                  <a:cxnSpLocks noChangeShapeType="1"/>
                </p:cNvCxnSpPr>
                <p:nvPr/>
              </p:nvCxnSpPr>
              <p:spPr bwMode="auto">
                <a:xfrm flipH="1" flipV="1">
                  <a:off x="1570038" y="2832100"/>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13" name="Straight Connector 112"/>
                <p:cNvCxnSpPr>
                  <a:cxnSpLocks noChangeShapeType="1"/>
                </p:cNvCxnSpPr>
                <p:nvPr/>
              </p:nvCxnSpPr>
              <p:spPr bwMode="auto">
                <a:xfrm flipH="1" flipV="1">
                  <a:off x="1570038" y="3241675"/>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14" name="Straight Connector 113"/>
                <p:cNvCxnSpPr>
                  <a:cxnSpLocks noChangeShapeType="1"/>
                </p:cNvCxnSpPr>
                <p:nvPr/>
              </p:nvCxnSpPr>
              <p:spPr bwMode="auto">
                <a:xfrm flipH="1" flipV="1">
                  <a:off x="1570038" y="3646488"/>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15" name="Straight Connector 114"/>
                <p:cNvCxnSpPr>
                  <a:cxnSpLocks noChangeShapeType="1"/>
                </p:cNvCxnSpPr>
                <p:nvPr/>
              </p:nvCxnSpPr>
              <p:spPr bwMode="auto">
                <a:xfrm flipH="1" flipV="1">
                  <a:off x="1570038" y="4056063"/>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16" name="Straight Connector 115"/>
                <p:cNvCxnSpPr>
                  <a:cxnSpLocks noChangeShapeType="1"/>
                </p:cNvCxnSpPr>
                <p:nvPr/>
              </p:nvCxnSpPr>
              <p:spPr bwMode="auto">
                <a:xfrm flipH="1" flipV="1">
                  <a:off x="1570038" y="4475163"/>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17" name="Straight Connector 116"/>
                <p:cNvCxnSpPr>
                  <a:cxnSpLocks noChangeShapeType="1"/>
                </p:cNvCxnSpPr>
                <p:nvPr/>
              </p:nvCxnSpPr>
              <p:spPr bwMode="auto">
                <a:xfrm flipH="1" flipV="1">
                  <a:off x="1570038" y="4879975"/>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18" name="Straight Connector 117"/>
                <p:cNvCxnSpPr>
                  <a:cxnSpLocks noChangeShapeType="1"/>
                </p:cNvCxnSpPr>
                <p:nvPr/>
              </p:nvCxnSpPr>
              <p:spPr bwMode="auto">
                <a:xfrm flipH="1" flipV="1">
                  <a:off x="1570038" y="5287963"/>
                  <a:ext cx="290512" cy="3175"/>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19" name="Straight Connector 118"/>
                <p:cNvCxnSpPr>
                  <a:cxnSpLocks noChangeShapeType="1"/>
                </p:cNvCxnSpPr>
                <p:nvPr/>
              </p:nvCxnSpPr>
              <p:spPr bwMode="auto">
                <a:xfrm flipV="1">
                  <a:off x="1695451" y="1397000"/>
                  <a:ext cx="160336" cy="1588"/>
                </a:xfrm>
                <a:prstGeom prst="line">
                  <a:avLst/>
                </a:prstGeom>
                <a:noFill/>
                <a:ln w="6350" cmpd="sng">
                  <a:solidFill>
                    <a:schemeClr val="tx1">
                      <a:lumMod val="85000"/>
                      <a:lumOff val="15000"/>
                    </a:schemeClr>
                  </a:solidFill>
                  <a:round/>
                  <a:headEnd/>
                  <a:tailEnd/>
                </a:ln>
                <a:effectLst/>
              </p:spPr>
            </p:cxnSp>
            <p:cxnSp>
              <p:nvCxnSpPr>
                <p:cNvPr id="120" name="Straight Connector 119"/>
                <p:cNvCxnSpPr>
                  <a:cxnSpLocks noChangeShapeType="1"/>
                </p:cNvCxnSpPr>
                <p:nvPr/>
              </p:nvCxnSpPr>
              <p:spPr bwMode="auto">
                <a:xfrm flipV="1">
                  <a:off x="1700213" y="1803400"/>
                  <a:ext cx="160337" cy="1588"/>
                </a:xfrm>
                <a:prstGeom prst="line">
                  <a:avLst/>
                </a:prstGeom>
                <a:noFill/>
                <a:ln w="6350" cmpd="sng">
                  <a:solidFill>
                    <a:schemeClr val="tx1">
                      <a:lumMod val="85000"/>
                      <a:lumOff val="15000"/>
                    </a:schemeClr>
                  </a:solidFill>
                  <a:round/>
                  <a:headEnd/>
                  <a:tailEnd/>
                </a:ln>
                <a:effectLst/>
              </p:spPr>
            </p:cxnSp>
            <p:cxnSp>
              <p:nvCxnSpPr>
                <p:cNvPr id="121" name="Straight Connector 120"/>
                <p:cNvCxnSpPr>
                  <a:cxnSpLocks noChangeShapeType="1"/>
                </p:cNvCxnSpPr>
                <p:nvPr/>
              </p:nvCxnSpPr>
              <p:spPr bwMode="auto">
                <a:xfrm flipV="1">
                  <a:off x="1689101" y="2212975"/>
                  <a:ext cx="161924" cy="1588"/>
                </a:xfrm>
                <a:prstGeom prst="line">
                  <a:avLst/>
                </a:prstGeom>
                <a:noFill/>
                <a:ln w="6350" cmpd="sng">
                  <a:solidFill>
                    <a:schemeClr val="tx1">
                      <a:lumMod val="85000"/>
                      <a:lumOff val="15000"/>
                    </a:schemeClr>
                  </a:solidFill>
                  <a:round/>
                  <a:headEnd/>
                  <a:tailEnd/>
                </a:ln>
                <a:effectLst/>
              </p:spPr>
            </p:cxnSp>
            <p:cxnSp>
              <p:nvCxnSpPr>
                <p:cNvPr id="122" name="Straight Connector 121"/>
                <p:cNvCxnSpPr>
                  <a:cxnSpLocks noChangeShapeType="1"/>
                </p:cNvCxnSpPr>
                <p:nvPr/>
              </p:nvCxnSpPr>
              <p:spPr bwMode="auto">
                <a:xfrm flipV="1">
                  <a:off x="1695451" y="2628900"/>
                  <a:ext cx="160336" cy="1588"/>
                </a:xfrm>
                <a:prstGeom prst="line">
                  <a:avLst/>
                </a:prstGeom>
                <a:noFill/>
                <a:ln w="6350" cmpd="sng">
                  <a:solidFill>
                    <a:schemeClr val="tx1">
                      <a:lumMod val="85000"/>
                      <a:lumOff val="15000"/>
                    </a:schemeClr>
                  </a:solidFill>
                  <a:round/>
                  <a:headEnd/>
                  <a:tailEnd/>
                </a:ln>
                <a:effectLst/>
              </p:spPr>
            </p:cxnSp>
            <p:cxnSp>
              <p:nvCxnSpPr>
                <p:cNvPr id="123" name="Straight Connector 122"/>
                <p:cNvCxnSpPr>
                  <a:cxnSpLocks noChangeShapeType="1"/>
                </p:cNvCxnSpPr>
                <p:nvPr/>
              </p:nvCxnSpPr>
              <p:spPr bwMode="auto">
                <a:xfrm flipV="1">
                  <a:off x="1700213" y="3032125"/>
                  <a:ext cx="160337" cy="1588"/>
                </a:xfrm>
                <a:prstGeom prst="line">
                  <a:avLst/>
                </a:prstGeom>
                <a:noFill/>
                <a:ln w="6350" cmpd="sng">
                  <a:solidFill>
                    <a:schemeClr val="tx1">
                      <a:lumMod val="85000"/>
                      <a:lumOff val="15000"/>
                    </a:schemeClr>
                  </a:solidFill>
                  <a:round/>
                  <a:headEnd/>
                  <a:tailEnd/>
                </a:ln>
                <a:effectLst/>
              </p:spPr>
            </p:cxnSp>
            <p:cxnSp>
              <p:nvCxnSpPr>
                <p:cNvPr id="124" name="Straight Connector 123"/>
                <p:cNvCxnSpPr>
                  <a:cxnSpLocks noChangeShapeType="1"/>
                </p:cNvCxnSpPr>
                <p:nvPr/>
              </p:nvCxnSpPr>
              <p:spPr bwMode="auto">
                <a:xfrm flipV="1">
                  <a:off x="1695451" y="3448050"/>
                  <a:ext cx="160336" cy="1588"/>
                </a:xfrm>
                <a:prstGeom prst="line">
                  <a:avLst/>
                </a:prstGeom>
                <a:noFill/>
                <a:ln w="6350" cmpd="sng">
                  <a:solidFill>
                    <a:schemeClr val="tx1">
                      <a:lumMod val="85000"/>
                      <a:lumOff val="15000"/>
                    </a:schemeClr>
                  </a:solidFill>
                  <a:round/>
                  <a:headEnd/>
                  <a:tailEnd/>
                </a:ln>
                <a:effectLst/>
              </p:spPr>
            </p:cxnSp>
            <p:cxnSp>
              <p:nvCxnSpPr>
                <p:cNvPr id="125" name="Straight Connector 124"/>
                <p:cNvCxnSpPr>
                  <a:cxnSpLocks noChangeShapeType="1"/>
                </p:cNvCxnSpPr>
                <p:nvPr/>
              </p:nvCxnSpPr>
              <p:spPr bwMode="auto">
                <a:xfrm flipV="1">
                  <a:off x="1695451" y="3849688"/>
                  <a:ext cx="160336" cy="1587"/>
                </a:xfrm>
                <a:prstGeom prst="line">
                  <a:avLst/>
                </a:prstGeom>
                <a:noFill/>
                <a:ln w="6350" cmpd="sng">
                  <a:solidFill>
                    <a:schemeClr val="tx1">
                      <a:lumMod val="85000"/>
                      <a:lumOff val="15000"/>
                    </a:schemeClr>
                  </a:solidFill>
                  <a:round/>
                  <a:headEnd/>
                  <a:tailEnd/>
                </a:ln>
                <a:effectLst/>
              </p:spPr>
            </p:cxnSp>
            <p:cxnSp>
              <p:nvCxnSpPr>
                <p:cNvPr id="126" name="Straight Connector 125"/>
                <p:cNvCxnSpPr>
                  <a:cxnSpLocks noChangeShapeType="1"/>
                </p:cNvCxnSpPr>
                <p:nvPr/>
              </p:nvCxnSpPr>
              <p:spPr bwMode="auto">
                <a:xfrm flipV="1">
                  <a:off x="1695451" y="4265613"/>
                  <a:ext cx="160336" cy="1587"/>
                </a:xfrm>
                <a:prstGeom prst="line">
                  <a:avLst/>
                </a:prstGeom>
                <a:noFill/>
                <a:ln w="6350" cmpd="sng">
                  <a:solidFill>
                    <a:schemeClr val="tx1">
                      <a:lumMod val="85000"/>
                      <a:lumOff val="15000"/>
                    </a:schemeClr>
                  </a:solidFill>
                  <a:round/>
                  <a:headEnd/>
                  <a:tailEnd/>
                </a:ln>
                <a:effectLst/>
              </p:spPr>
            </p:cxnSp>
            <p:cxnSp>
              <p:nvCxnSpPr>
                <p:cNvPr id="127" name="Straight Connector 126"/>
                <p:cNvCxnSpPr>
                  <a:cxnSpLocks noChangeShapeType="1"/>
                </p:cNvCxnSpPr>
                <p:nvPr/>
              </p:nvCxnSpPr>
              <p:spPr bwMode="auto">
                <a:xfrm flipV="1">
                  <a:off x="1684338" y="4681538"/>
                  <a:ext cx="161924" cy="1587"/>
                </a:xfrm>
                <a:prstGeom prst="line">
                  <a:avLst/>
                </a:prstGeom>
                <a:noFill/>
                <a:ln w="6350" cmpd="sng">
                  <a:solidFill>
                    <a:schemeClr val="tx1">
                      <a:lumMod val="85000"/>
                      <a:lumOff val="15000"/>
                    </a:schemeClr>
                  </a:solidFill>
                  <a:round/>
                  <a:headEnd/>
                  <a:tailEnd/>
                </a:ln>
                <a:effectLst/>
              </p:spPr>
            </p:cxnSp>
            <p:cxnSp>
              <p:nvCxnSpPr>
                <p:cNvPr id="128" name="Straight Connector 127"/>
                <p:cNvCxnSpPr>
                  <a:cxnSpLocks noChangeShapeType="1"/>
                </p:cNvCxnSpPr>
                <p:nvPr/>
              </p:nvCxnSpPr>
              <p:spPr bwMode="auto">
                <a:xfrm flipV="1">
                  <a:off x="1695451" y="5087938"/>
                  <a:ext cx="160336" cy="1587"/>
                </a:xfrm>
                <a:prstGeom prst="line">
                  <a:avLst/>
                </a:prstGeom>
                <a:noFill/>
                <a:ln w="6350" cmpd="sng">
                  <a:solidFill>
                    <a:schemeClr val="tx1">
                      <a:lumMod val="85000"/>
                      <a:lumOff val="15000"/>
                    </a:schemeClr>
                  </a:solidFill>
                  <a:round/>
                  <a:headEnd/>
                  <a:tailEnd/>
                </a:ln>
                <a:effectLst/>
              </p:spPr>
            </p:cxnSp>
          </p:grpSp>
        </p:grpSp>
        <p:sp>
          <p:nvSpPr>
            <p:cNvPr id="104" name="TextBox 175"/>
            <p:cNvSpPr txBox="1">
              <a:spLocks noChangeArrowheads="1"/>
            </p:cNvSpPr>
            <p:nvPr/>
          </p:nvSpPr>
          <p:spPr bwMode="auto">
            <a:xfrm>
              <a:off x="5954406" y="4874196"/>
              <a:ext cx="522332" cy="266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r>
                <a:rPr lang="id-ID" altLang="id-ID" sz="1000" b="1" dirty="0" smtClean="0">
                  <a:solidFill>
                    <a:schemeClr val="bg1"/>
                  </a:solidFill>
                  <a:latin typeface="+mn-lt"/>
                  <a:ea typeface="Roboto" panose="02000000000000000000" pitchFamily="2" charset="0"/>
                </a:rPr>
                <a:t>2012</a:t>
              </a:r>
              <a:endParaRPr lang="nb-NO" altLang="id-ID" sz="1050" b="1" dirty="0">
                <a:solidFill>
                  <a:schemeClr val="bg1"/>
                </a:solidFill>
                <a:latin typeface="+mn-lt"/>
                <a:ea typeface="Roboto" panose="02000000000000000000" pitchFamily="2" charset="0"/>
              </a:endParaRPr>
            </a:p>
          </p:txBody>
        </p:sp>
      </p:grpSp>
      <p:grpSp>
        <p:nvGrpSpPr>
          <p:cNvPr id="144" name="Group 143"/>
          <p:cNvGrpSpPr>
            <a:grpSpLocks noChangeAspect="1"/>
          </p:cNvGrpSpPr>
          <p:nvPr/>
        </p:nvGrpSpPr>
        <p:grpSpPr>
          <a:xfrm>
            <a:off x="7056109" y="1298289"/>
            <a:ext cx="1315633" cy="3780000"/>
            <a:chOff x="7259304" y="1401671"/>
            <a:chExt cx="1424690" cy="4093334"/>
          </a:xfrm>
        </p:grpSpPr>
        <p:sp>
          <p:nvSpPr>
            <p:cNvPr id="145" name="Freeform 144"/>
            <p:cNvSpPr>
              <a:spLocks noChangeArrowheads="1"/>
            </p:cNvSpPr>
            <p:nvPr/>
          </p:nvSpPr>
          <p:spPr bwMode="auto">
            <a:xfrm>
              <a:off x="7763140" y="1722910"/>
              <a:ext cx="810000" cy="3554537"/>
            </a:xfrm>
            <a:custGeom>
              <a:avLst/>
              <a:gdLst>
                <a:gd name="T0" fmla="*/ 256622 w 1190070"/>
                <a:gd name="T1" fmla="*/ 307184 h 5316097"/>
                <a:gd name="T2" fmla="*/ 346594 w 1190070"/>
                <a:gd name="T3" fmla="*/ 89972 h 5316097"/>
                <a:gd name="T4" fmla="*/ 563806 w 1190070"/>
                <a:gd name="T5" fmla="*/ 0 h 5316097"/>
                <a:gd name="T6" fmla="*/ 563806 w 1190070"/>
                <a:gd name="T7" fmla="*/ 0 h 5316097"/>
                <a:gd name="T8" fmla="*/ 781018 w 1190070"/>
                <a:gd name="T9" fmla="*/ 89972 h 5316097"/>
                <a:gd name="T10" fmla="*/ 870990 w 1190070"/>
                <a:gd name="T11" fmla="*/ 307184 h 5316097"/>
                <a:gd name="T12" fmla="*/ 870989 w 1190070"/>
                <a:gd name="T13" fmla="*/ 4507705 h 5316097"/>
                <a:gd name="T14" fmla="*/ 563742 w 1190070"/>
                <a:gd name="T15" fmla="*/ 5316097 h 5316097"/>
                <a:gd name="T16" fmla="*/ 256622 w 1190070"/>
                <a:gd name="T17" fmla="*/ 4512469 h 5316097"/>
                <a:gd name="T18" fmla="*/ 256622 w 1190070"/>
                <a:gd name="T19" fmla="*/ 307184 h 53160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90070"/>
                <a:gd name="T31" fmla="*/ 0 h 5316097"/>
                <a:gd name="T32" fmla="*/ 1190070 w 1190070"/>
                <a:gd name="T33" fmla="*/ 5316097 h 53160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90070" h="5316097">
                  <a:moveTo>
                    <a:pt x="256622" y="307184"/>
                  </a:moveTo>
                  <a:cubicBezTo>
                    <a:pt x="256622" y="225714"/>
                    <a:pt x="288986" y="147580"/>
                    <a:pt x="346594" y="89972"/>
                  </a:cubicBezTo>
                  <a:cubicBezTo>
                    <a:pt x="404202" y="32364"/>
                    <a:pt x="482336" y="0"/>
                    <a:pt x="563806" y="0"/>
                  </a:cubicBezTo>
                  <a:cubicBezTo>
                    <a:pt x="645276" y="0"/>
                    <a:pt x="723410" y="32364"/>
                    <a:pt x="781018" y="89972"/>
                  </a:cubicBezTo>
                  <a:cubicBezTo>
                    <a:pt x="838626" y="147580"/>
                    <a:pt x="870990" y="225714"/>
                    <a:pt x="870990" y="307184"/>
                  </a:cubicBezTo>
                  <a:cubicBezTo>
                    <a:pt x="870990" y="1688308"/>
                    <a:pt x="870989" y="3126582"/>
                    <a:pt x="870989" y="4507706"/>
                  </a:cubicBezTo>
                  <a:cubicBezTo>
                    <a:pt x="1190070" y="4836562"/>
                    <a:pt x="970936" y="5291138"/>
                    <a:pt x="563742" y="5316097"/>
                  </a:cubicBezTo>
                  <a:cubicBezTo>
                    <a:pt x="37545" y="5273632"/>
                    <a:pt x="0" y="4742259"/>
                    <a:pt x="256622" y="4512468"/>
                  </a:cubicBezTo>
                  <a:lnTo>
                    <a:pt x="256622" y="307184"/>
                  </a:lnTo>
                  <a:close/>
                </a:path>
              </a:pathLst>
            </a:custGeom>
            <a:solidFill>
              <a:schemeClr val="bg2">
                <a:lumMod val="10000"/>
              </a:schemeClr>
            </a:solidFill>
            <a:ln w="12700">
              <a:solidFill>
                <a:schemeClr val="tx1">
                  <a:lumMod val="75000"/>
                  <a:lumOff val="25000"/>
                </a:schemeClr>
              </a:solidFill>
              <a:miter lim="800000"/>
              <a:headEnd/>
              <a:tailEn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050">
                <a:solidFill>
                  <a:schemeClr val="bg1">
                    <a:lumMod val="65000"/>
                  </a:schemeClr>
                </a:solidFill>
                <a:latin typeface="+mn-lt"/>
                <a:ea typeface="Roboto" panose="02000000000000000000" pitchFamily="2" charset="0"/>
              </a:endParaRPr>
            </a:p>
          </p:txBody>
        </p:sp>
        <p:sp>
          <p:nvSpPr>
            <p:cNvPr id="146" name="Rectangle 145"/>
            <p:cNvSpPr/>
            <p:nvPr/>
          </p:nvSpPr>
          <p:spPr bwMode="auto">
            <a:xfrm>
              <a:off x="7972767" y="2049507"/>
              <a:ext cx="348726" cy="3079068"/>
            </a:xfrm>
            <a:prstGeom prst="rect">
              <a:avLst/>
            </a:prstGeom>
            <a:solidFill>
              <a:schemeClr val="tx1">
                <a:lumMod val="75000"/>
                <a:lumOff val="25000"/>
              </a:schemeClr>
            </a:solid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defTabSz="914400" eaLnBrk="1" hangingPunct="1"/>
              <a:endParaRPr lang="nb-NO" altLang="id-ID" sz="1050">
                <a:solidFill>
                  <a:schemeClr val="bg1">
                    <a:lumMod val="65000"/>
                  </a:schemeClr>
                </a:solidFill>
                <a:latin typeface="+mn-lt"/>
                <a:ea typeface="Roboto" panose="02000000000000000000" pitchFamily="2" charset="0"/>
              </a:endParaRPr>
            </a:p>
          </p:txBody>
        </p:sp>
        <p:grpSp>
          <p:nvGrpSpPr>
            <p:cNvPr id="147" name="Group 208"/>
            <p:cNvGrpSpPr>
              <a:grpSpLocks/>
            </p:cNvGrpSpPr>
            <p:nvPr/>
          </p:nvGrpSpPr>
          <p:grpSpPr bwMode="auto">
            <a:xfrm>
              <a:off x="7869393" y="3153449"/>
              <a:ext cx="548056" cy="2092680"/>
              <a:chOff x="5064125" y="2998914"/>
              <a:chExt cx="776288" cy="2970086"/>
            </a:xfrm>
            <a:gradFill flip="none" rotWithShape="1">
              <a:gsLst>
                <a:gs pos="0">
                  <a:schemeClr val="accent4">
                    <a:lumMod val="40000"/>
                    <a:lumOff val="60000"/>
                  </a:schemeClr>
                </a:gs>
                <a:gs pos="46000">
                  <a:schemeClr val="accent4">
                    <a:lumMod val="95000"/>
                    <a:lumOff val="5000"/>
                  </a:schemeClr>
                </a:gs>
                <a:gs pos="100000">
                  <a:schemeClr val="accent4">
                    <a:lumMod val="60000"/>
                  </a:schemeClr>
                </a:gs>
              </a:gsLst>
              <a:path path="circle">
                <a:fillToRect l="50000" t="130000" r="50000" b="-30000"/>
              </a:path>
              <a:tileRect/>
            </a:gradFill>
          </p:grpSpPr>
          <p:sp>
            <p:nvSpPr>
              <p:cNvPr id="188" name="Rectangle 187"/>
              <p:cNvSpPr/>
              <p:nvPr/>
            </p:nvSpPr>
            <p:spPr bwMode="auto">
              <a:xfrm>
                <a:off x="5210054" y="2998914"/>
                <a:ext cx="494959" cy="2298088"/>
              </a:xfrm>
              <a:prstGeom prst="rect">
                <a:avLst/>
              </a:prstGeom>
              <a:grp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defTabSz="914400" eaLnBrk="1" hangingPunct="1"/>
                <a:endParaRPr lang="nb-NO" altLang="id-ID" sz="1050">
                  <a:solidFill>
                    <a:schemeClr val="bg1">
                      <a:lumMod val="65000"/>
                    </a:schemeClr>
                  </a:solidFill>
                  <a:latin typeface="+mn-lt"/>
                  <a:ea typeface="Roboto" panose="02000000000000000000" pitchFamily="2" charset="0"/>
                </a:endParaRPr>
              </a:p>
            </p:txBody>
          </p:sp>
          <p:sp>
            <p:nvSpPr>
              <p:cNvPr id="189" name="Chord 188"/>
              <p:cNvSpPr/>
              <p:nvPr/>
            </p:nvSpPr>
            <p:spPr bwMode="auto">
              <a:xfrm rot="17495065">
                <a:off x="5063560" y="5192147"/>
                <a:ext cx="777418" cy="776288"/>
              </a:xfrm>
              <a:prstGeom prst="chord">
                <a:avLst>
                  <a:gd name="adj1" fmla="val 1086725"/>
                  <a:gd name="adj2" fmla="val 17945407"/>
                </a:avLst>
              </a:prstGeom>
              <a:grpFill/>
              <a:ln w="9525" cap="flat" cmpd="sng" algn="ctr">
                <a:noFill/>
                <a:prstDash val="solid"/>
              </a:ln>
              <a:effectLst>
                <a:innerShdw blurRad="190500" dist="114300" dir="5700000">
                  <a:srgbClr val="000000">
                    <a:alpha val="37000"/>
                  </a:srgbClr>
                </a:innerShdw>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defTabSz="914400" eaLnBrk="1" hangingPunct="1"/>
                <a:endParaRPr lang="nb-NO" altLang="id-ID" sz="1050">
                  <a:solidFill>
                    <a:schemeClr val="bg1">
                      <a:lumMod val="65000"/>
                    </a:schemeClr>
                  </a:solidFill>
                  <a:latin typeface="+mn-lt"/>
                  <a:ea typeface="Roboto" panose="02000000000000000000" pitchFamily="2" charset="0"/>
                </a:endParaRPr>
              </a:p>
            </p:txBody>
          </p:sp>
        </p:grpSp>
        <p:sp>
          <p:nvSpPr>
            <p:cNvPr id="148" name="Ellipse 75"/>
            <p:cNvSpPr/>
            <p:nvPr/>
          </p:nvSpPr>
          <p:spPr bwMode="auto">
            <a:xfrm flipV="1">
              <a:off x="7553853" y="5364370"/>
              <a:ext cx="1130141" cy="130635"/>
            </a:xfrm>
            <a:prstGeom prst="ellipse">
              <a:avLst/>
            </a:prstGeom>
            <a:gradFill flip="none" rotWithShape="1">
              <a:gsLst>
                <a:gs pos="24000">
                  <a:sysClr val="windowText" lastClr="000000">
                    <a:alpha val="22000"/>
                  </a:sysClr>
                </a:gs>
                <a:gs pos="100000">
                  <a:sysClr val="window" lastClr="FFFFFF">
                    <a:alpha val="0"/>
                  </a:sysClr>
                </a:gs>
              </a:gsLst>
              <a:path path="shape">
                <a:fillToRect l="50000" t="50000" r="50000" b="50000"/>
              </a:path>
              <a:tileRect/>
            </a:grad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da-DK" altLang="id-ID" sz="1200">
                <a:solidFill>
                  <a:schemeClr val="bg1">
                    <a:lumMod val="65000"/>
                  </a:schemeClr>
                </a:solidFill>
                <a:latin typeface="+mn-lt"/>
                <a:ea typeface="Roboto" panose="02000000000000000000" pitchFamily="2" charset="0"/>
              </a:endParaRPr>
            </a:p>
          </p:txBody>
        </p:sp>
        <p:grpSp>
          <p:nvGrpSpPr>
            <p:cNvPr id="149" name="Group 148"/>
            <p:cNvGrpSpPr/>
            <p:nvPr/>
          </p:nvGrpSpPr>
          <p:grpSpPr>
            <a:xfrm>
              <a:off x="7259304" y="1401671"/>
              <a:ext cx="971524" cy="3376527"/>
              <a:chOff x="666797" y="1094578"/>
              <a:chExt cx="971524" cy="3376527"/>
            </a:xfrm>
          </p:grpSpPr>
          <p:sp>
            <p:nvSpPr>
              <p:cNvPr id="151" name="Rounded Rectangle 150"/>
              <p:cNvSpPr/>
              <p:nvPr/>
            </p:nvSpPr>
            <p:spPr bwMode="auto">
              <a:xfrm>
                <a:off x="1379719" y="1633956"/>
                <a:ext cx="156981" cy="2781659"/>
              </a:xfrm>
              <a:prstGeom prst="roundRect">
                <a:avLst>
                  <a:gd name="adj" fmla="val 50000"/>
                </a:avLst>
              </a:prstGeom>
              <a:gradFill flip="none" rotWithShape="1">
                <a:gsLst>
                  <a:gs pos="21000">
                    <a:srgbClr val="FFFFFF">
                      <a:lumMod val="40000"/>
                      <a:lumOff val="60000"/>
                      <a:alpha val="0"/>
                    </a:srgbClr>
                  </a:gs>
                  <a:gs pos="100000">
                    <a:srgbClr val="FFFCF9">
                      <a:alpha val="46000"/>
                    </a:srgbClr>
                  </a:gs>
                </a:gsLst>
                <a:lin ang="10800000" scaled="0"/>
                <a:tileRect/>
              </a:grad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050">
                  <a:solidFill>
                    <a:schemeClr val="bg1">
                      <a:lumMod val="65000"/>
                    </a:schemeClr>
                  </a:solidFill>
                  <a:latin typeface="+mn-lt"/>
                  <a:ea typeface="Roboto" panose="02000000000000000000" pitchFamily="2" charset="0"/>
                </a:endParaRPr>
              </a:p>
            </p:txBody>
          </p:sp>
          <p:grpSp>
            <p:nvGrpSpPr>
              <p:cNvPr id="152" name="Group 217"/>
              <p:cNvGrpSpPr>
                <a:grpSpLocks/>
              </p:cNvGrpSpPr>
              <p:nvPr/>
            </p:nvGrpSpPr>
            <p:grpSpPr bwMode="auto">
              <a:xfrm>
                <a:off x="666797" y="1094578"/>
                <a:ext cx="971524" cy="3376527"/>
                <a:chOff x="4217987" y="498910"/>
                <a:chExt cx="1379832" cy="4792419"/>
              </a:xfrm>
            </p:grpSpPr>
            <p:grpSp>
              <p:nvGrpSpPr>
                <p:cNvPr id="175" name="Group 41"/>
                <p:cNvGrpSpPr>
                  <a:grpSpLocks/>
                </p:cNvGrpSpPr>
                <p:nvPr/>
              </p:nvGrpSpPr>
              <p:grpSpPr bwMode="auto">
                <a:xfrm>
                  <a:off x="4217987" y="1101725"/>
                  <a:ext cx="994062" cy="4189604"/>
                  <a:chOff x="1046177" y="1101725"/>
                  <a:chExt cx="992849" cy="4189479"/>
                </a:xfrm>
              </p:grpSpPr>
              <p:sp>
                <p:nvSpPr>
                  <p:cNvPr id="177" name="TextBox 42"/>
                  <p:cNvSpPr txBox="1">
                    <a:spLocks noChangeArrowheads="1"/>
                  </p:cNvSpPr>
                  <p:nvPr/>
                </p:nvSpPr>
                <p:spPr bwMode="auto">
                  <a:xfrm>
                    <a:off x="1046177" y="1101725"/>
                    <a:ext cx="992849"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dirty="0">
                        <a:solidFill>
                          <a:schemeClr val="bg1">
                            <a:lumMod val="65000"/>
                          </a:schemeClr>
                        </a:solidFill>
                        <a:latin typeface="+mn-lt"/>
                        <a:ea typeface="Roboto" panose="02000000000000000000" pitchFamily="2" charset="0"/>
                      </a:rPr>
                      <a:t>10.000.000</a:t>
                    </a:r>
                  </a:p>
                </p:txBody>
              </p:sp>
              <p:sp>
                <p:nvSpPr>
                  <p:cNvPr id="178" name="TextBox 43"/>
                  <p:cNvSpPr txBox="1">
                    <a:spLocks noChangeArrowheads="1"/>
                  </p:cNvSpPr>
                  <p:nvPr/>
                </p:nvSpPr>
                <p:spPr bwMode="auto">
                  <a:xfrm>
                    <a:off x="1120140" y="1484097"/>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9.000.000</a:t>
                    </a:r>
                  </a:p>
                </p:txBody>
              </p:sp>
              <p:sp>
                <p:nvSpPr>
                  <p:cNvPr id="179" name="TextBox 44"/>
                  <p:cNvSpPr txBox="1">
                    <a:spLocks noChangeArrowheads="1"/>
                  </p:cNvSpPr>
                  <p:nvPr/>
                </p:nvSpPr>
                <p:spPr bwMode="auto">
                  <a:xfrm>
                    <a:off x="1120140" y="1886041"/>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8.000.000</a:t>
                    </a:r>
                  </a:p>
                </p:txBody>
              </p:sp>
              <p:sp>
                <p:nvSpPr>
                  <p:cNvPr id="180" name="TextBox 45"/>
                  <p:cNvSpPr txBox="1">
                    <a:spLocks noChangeArrowheads="1"/>
                  </p:cNvSpPr>
                  <p:nvPr/>
                </p:nvSpPr>
                <p:spPr bwMode="auto">
                  <a:xfrm>
                    <a:off x="1120140" y="2269920"/>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7.000.000</a:t>
                    </a:r>
                  </a:p>
                </p:txBody>
              </p:sp>
              <p:sp>
                <p:nvSpPr>
                  <p:cNvPr id="181" name="TextBox 46"/>
                  <p:cNvSpPr txBox="1">
                    <a:spLocks noChangeArrowheads="1"/>
                  </p:cNvSpPr>
                  <p:nvPr/>
                </p:nvSpPr>
                <p:spPr bwMode="auto">
                  <a:xfrm>
                    <a:off x="1120140" y="2680893"/>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6.000.000</a:t>
                    </a:r>
                  </a:p>
                </p:txBody>
              </p:sp>
              <p:sp>
                <p:nvSpPr>
                  <p:cNvPr id="182" name="TextBox 47"/>
                  <p:cNvSpPr txBox="1">
                    <a:spLocks noChangeArrowheads="1"/>
                  </p:cNvSpPr>
                  <p:nvPr/>
                </p:nvSpPr>
                <p:spPr bwMode="auto">
                  <a:xfrm>
                    <a:off x="1120140" y="3046707"/>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5.000.000</a:t>
                    </a:r>
                  </a:p>
                </p:txBody>
              </p:sp>
              <p:sp>
                <p:nvSpPr>
                  <p:cNvPr id="183" name="TextBox 48"/>
                  <p:cNvSpPr txBox="1">
                    <a:spLocks noChangeArrowheads="1"/>
                  </p:cNvSpPr>
                  <p:nvPr/>
                </p:nvSpPr>
                <p:spPr bwMode="auto">
                  <a:xfrm>
                    <a:off x="1120140" y="3465211"/>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4.000.000</a:t>
                    </a:r>
                  </a:p>
                </p:txBody>
              </p:sp>
              <p:sp>
                <p:nvSpPr>
                  <p:cNvPr id="184" name="TextBox 49"/>
                  <p:cNvSpPr txBox="1">
                    <a:spLocks noChangeArrowheads="1"/>
                  </p:cNvSpPr>
                  <p:nvPr/>
                </p:nvSpPr>
                <p:spPr bwMode="auto">
                  <a:xfrm>
                    <a:off x="1120140" y="3849088"/>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3.000.000</a:t>
                    </a:r>
                  </a:p>
                </p:txBody>
              </p:sp>
              <p:sp>
                <p:nvSpPr>
                  <p:cNvPr id="185" name="TextBox 50"/>
                  <p:cNvSpPr txBox="1">
                    <a:spLocks noChangeArrowheads="1"/>
                  </p:cNvSpPr>
                  <p:nvPr/>
                </p:nvSpPr>
                <p:spPr bwMode="auto">
                  <a:xfrm>
                    <a:off x="1120140" y="4175761"/>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2.000.000</a:t>
                    </a:r>
                  </a:p>
                </p:txBody>
              </p:sp>
              <p:sp>
                <p:nvSpPr>
                  <p:cNvPr id="186" name="TextBox 51"/>
                  <p:cNvSpPr txBox="1">
                    <a:spLocks noChangeArrowheads="1"/>
                  </p:cNvSpPr>
                  <p:nvPr/>
                </p:nvSpPr>
                <p:spPr bwMode="auto">
                  <a:xfrm>
                    <a:off x="1120140" y="4576198"/>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1.000.000</a:t>
                    </a:r>
                  </a:p>
                </p:txBody>
              </p:sp>
              <p:sp>
                <p:nvSpPr>
                  <p:cNvPr id="187" name="TextBox 52"/>
                  <p:cNvSpPr txBox="1">
                    <a:spLocks noChangeArrowheads="1"/>
                  </p:cNvSpPr>
                  <p:nvPr/>
                </p:nvSpPr>
                <p:spPr bwMode="auto">
                  <a:xfrm>
                    <a:off x="1157153" y="4960079"/>
                    <a:ext cx="286028"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0</a:t>
                    </a:r>
                  </a:p>
                </p:txBody>
              </p:sp>
            </p:grpSp>
            <p:sp>
              <p:nvSpPr>
                <p:cNvPr id="176" name="TextBox 89"/>
                <p:cNvSpPr txBox="1">
                  <a:spLocks noChangeArrowheads="1"/>
                </p:cNvSpPr>
                <p:nvPr/>
              </p:nvSpPr>
              <p:spPr bwMode="auto">
                <a:xfrm>
                  <a:off x="5250156" y="498910"/>
                  <a:ext cx="347663" cy="520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nb-NO" altLang="id-ID" sz="1600" b="1" dirty="0">
                      <a:solidFill>
                        <a:schemeClr val="tx1">
                          <a:lumMod val="75000"/>
                          <a:lumOff val="25000"/>
                        </a:schemeClr>
                      </a:solidFill>
                      <a:latin typeface="+mn-lt"/>
                      <a:ea typeface="Roboto" panose="02000000000000000000" pitchFamily="2" charset="0"/>
                    </a:rPr>
                    <a:t>$</a:t>
                  </a:r>
                  <a:endParaRPr lang="nb-NO" altLang="id-ID" sz="1050" b="1" dirty="0">
                    <a:solidFill>
                      <a:schemeClr val="tx1">
                        <a:lumMod val="75000"/>
                        <a:lumOff val="25000"/>
                      </a:schemeClr>
                    </a:solidFill>
                    <a:latin typeface="+mn-lt"/>
                    <a:ea typeface="Roboto" panose="02000000000000000000" pitchFamily="2" charset="0"/>
                  </a:endParaRPr>
                </a:p>
              </p:txBody>
            </p:sp>
          </p:grpSp>
          <p:grpSp>
            <p:nvGrpSpPr>
              <p:cNvPr id="153" name="Group 139"/>
              <p:cNvGrpSpPr>
                <a:grpSpLocks/>
              </p:cNvGrpSpPr>
              <p:nvPr/>
            </p:nvGrpSpPr>
            <p:grpSpPr bwMode="auto">
              <a:xfrm flipH="1">
                <a:off x="1333077" y="1621006"/>
                <a:ext cx="194105" cy="2739433"/>
                <a:chOff x="1570038" y="1193800"/>
                <a:chExt cx="290512" cy="4097338"/>
              </a:xfrm>
              <a:effectLst/>
            </p:grpSpPr>
            <p:cxnSp>
              <p:nvCxnSpPr>
                <p:cNvPr id="154" name="Straight Connector 153"/>
                <p:cNvCxnSpPr>
                  <a:cxnSpLocks noChangeShapeType="1"/>
                </p:cNvCxnSpPr>
                <p:nvPr/>
              </p:nvCxnSpPr>
              <p:spPr bwMode="auto">
                <a:xfrm flipH="1" flipV="1">
                  <a:off x="1570038" y="1193800"/>
                  <a:ext cx="290512" cy="3175"/>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55" name="Straight Connector 154"/>
                <p:cNvCxnSpPr>
                  <a:cxnSpLocks noChangeShapeType="1"/>
                </p:cNvCxnSpPr>
                <p:nvPr/>
              </p:nvCxnSpPr>
              <p:spPr bwMode="auto">
                <a:xfrm flipH="1" flipV="1">
                  <a:off x="1570038" y="1595438"/>
                  <a:ext cx="290512" cy="3175"/>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56" name="Straight Connector 155"/>
                <p:cNvCxnSpPr>
                  <a:cxnSpLocks noChangeShapeType="1"/>
                </p:cNvCxnSpPr>
                <p:nvPr/>
              </p:nvCxnSpPr>
              <p:spPr bwMode="auto">
                <a:xfrm flipH="1" flipV="1">
                  <a:off x="1570038" y="2008188"/>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57" name="Straight Connector 156"/>
                <p:cNvCxnSpPr>
                  <a:cxnSpLocks noChangeShapeType="1"/>
                </p:cNvCxnSpPr>
                <p:nvPr/>
              </p:nvCxnSpPr>
              <p:spPr bwMode="auto">
                <a:xfrm flipH="1" flipV="1">
                  <a:off x="1570038" y="2422525"/>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58" name="Straight Connector 157"/>
                <p:cNvCxnSpPr>
                  <a:cxnSpLocks noChangeShapeType="1"/>
                </p:cNvCxnSpPr>
                <p:nvPr/>
              </p:nvCxnSpPr>
              <p:spPr bwMode="auto">
                <a:xfrm flipH="1" flipV="1">
                  <a:off x="1570038" y="2832100"/>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59" name="Straight Connector 158"/>
                <p:cNvCxnSpPr>
                  <a:cxnSpLocks noChangeShapeType="1"/>
                </p:cNvCxnSpPr>
                <p:nvPr/>
              </p:nvCxnSpPr>
              <p:spPr bwMode="auto">
                <a:xfrm flipH="1" flipV="1">
                  <a:off x="1570038" y="3241675"/>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60" name="Straight Connector 159"/>
                <p:cNvCxnSpPr>
                  <a:cxnSpLocks noChangeShapeType="1"/>
                </p:cNvCxnSpPr>
                <p:nvPr/>
              </p:nvCxnSpPr>
              <p:spPr bwMode="auto">
                <a:xfrm flipH="1" flipV="1">
                  <a:off x="1570038" y="3646488"/>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61" name="Straight Connector 160"/>
                <p:cNvCxnSpPr>
                  <a:cxnSpLocks noChangeShapeType="1"/>
                </p:cNvCxnSpPr>
                <p:nvPr/>
              </p:nvCxnSpPr>
              <p:spPr bwMode="auto">
                <a:xfrm flipH="1" flipV="1">
                  <a:off x="1570038" y="4056063"/>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62" name="Straight Connector 161"/>
                <p:cNvCxnSpPr>
                  <a:cxnSpLocks noChangeShapeType="1"/>
                </p:cNvCxnSpPr>
                <p:nvPr/>
              </p:nvCxnSpPr>
              <p:spPr bwMode="auto">
                <a:xfrm flipH="1" flipV="1">
                  <a:off x="1570038" y="4475163"/>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63" name="Straight Connector 162"/>
                <p:cNvCxnSpPr>
                  <a:cxnSpLocks noChangeShapeType="1"/>
                </p:cNvCxnSpPr>
                <p:nvPr/>
              </p:nvCxnSpPr>
              <p:spPr bwMode="auto">
                <a:xfrm flipH="1" flipV="1">
                  <a:off x="1570038" y="4879975"/>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64" name="Straight Connector 163"/>
                <p:cNvCxnSpPr>
                  <a:cxnSpLocks noChangeShapeType="1"/>
                </p:cNvCxnSpPr>
                <p:nvPr/>
              </p:nvCxnSpPr>
              <p:spPr bwMode="auto">
                <a:xfrm flipH="1" flipV="1">
                  <a:off x="1570038" y="5287963"/>
                  <a:ext cx="290512" cy="3175"/>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165" name="Straight Connector 164"/>
                <p:cNvCxnSpPr>
                  <a:cxnSpLocks noChangeShapeType="1"/>
                </p:cNvCxnSpPr>
                <p:nvPr/>
              </p:nvCxnSpPr>
              <p:spPr bwMode="auto">
                <a:xfrm flipV="1">
                  <a:off x="1695451" y="1397000"/>
                  <a:ext cx="160336" cy="1588"/>
                </a:xfrm>
                <a:prstGeom prst="line">
                  <a:avLst/>
                </a:prstGeom>
                <a:noFill/>
                <a:ln w="6350" cmpd="sng">
                  <a:solidFill>
                    <a:schemeClr val="tx1">
                      <a:lumMod val="85000"/>
                      <a:lumOff val="15000"/>
                    </a:schemeClr>
                  </a:solidFill>
                  <a:round/>
                  <a:headEnd/>
                  <a:tailEnd/>
                </a:ln>
                <a:effectLst/>
              </p:spPr>
            </p:cxnSp>
            <p:cxnSp>
              <p:nvCxnSpPr>
                <p:cNvPr id="166" name="Straight Connector 165"/>
                <p:cNvCxnSpPr>
                  <a:cxnSpLocks noChangeShapeType="1"/>
                </p:cNvCxnSpPr>
                <p:nvPr/>
              </p:nvCxnSpPr>
              <p:spPr bwMode="auto">
                <a:xfrm flipV="1">
                  <a:off x="1700213" y="1803400"/>
                  <a:ext cx="160337" cy="1588"/>
                </a:xfrm>
                <a:prstGeom prst="line">
                  <a:avLst/>
                </a:prstGeom>
                <a:noFill/>
                <a:ln w="6350" cmpd="sng">
                  <a:solidFill>
                    <a:schemeClr val="tx1">
                      <a:lumMod val="85000"/>
                      <a:lumOff val="15000"/>
                    </a:schemeClr>
                  </a:solidFill>
                  <a:round/>
                  <a:headEnd/>
                  <a:tailEnd/>
                </a:ln>
                <a:effectLst/>
              </p:spPr>
            </p:cxnSp>
            <p:cxnSp>
              <p:nvCxnSpPr>
                <p:cNvPr id="167" name="Straight Connector 166"/>
                <p:cNvCxnSpPr>
                  <a:cxnSpLocks noChangeShapeType="1"/>
                </p:cNvCxnSpPr>
                <p:nvPr/>
              </p:nvCxnSpPr>
              <p:spPr bwMode="auto">
                <a:xfrm flipV="1">
                  <a:off x="1689101" y="2212975"/>
                  <a:ext cx="161924" cy="1588"/>
                </a:xfrm>
                <a:prstGeom prst="line">
                  <a:avLst/>
                </a:prstGeom>
                <a:noFill/>
                <a:ln w="6350" cmpd="sng">
                  <a:solidFill>
                    <a:schemeClr val="tx1">
                      <a:lumMod val="85000"/>
                      <a:lumOff val="15000"/>
                    </a:schemeClr>
                  </a:solidFill>
                  <a:round/>
                  <a:headEnd/>
                  <a:tailEnd/>
                </a:ln>
                <a:effectLst/>
              </p:spPr>
            </p:cxnSp>
            <p:cxnSp>
              <p:nvCxnSpPr>
                <p:cNvPr id="168" name="Straight Connector 167"/>
                <p:cNvCxnSpPr>
                  <a:cxnSpLocks noChangeShapeType="1"/>
                </p:cNvCxnSpPr>
                <p:nvPr/>
              </p:nvCxnSpPr>
              <p:spPr bwMode="auto">
                <a:xfrm flipV="1">
                  <a:off x="1695451" y="2628900"/>
                  <a:ext cx="160336" cy="1588"/>
                </a:xfrm>
                <a:prstGeom prst="line">
                  <a:avLst/>
                </a:prstGeom>
                <a:noFill/>
                <a:ln w="6350" cmpd="sng">
                  <a:solidFill>
                    <a:schemeClr val="tx1">
                      <a:lumMod val="85000"/>
                      <a:lumOff val="15000"/>
                    </a:schemeClr>
                  </a:solidFill>
                  <a:round/>
                  <a:headEnd/>
                  <a:tailEnd/>
                </a:ln>
                <a:effectLst/>
              </p:spPr>
            </p:cxnSp>
            <p:cxnSp>
              <p:nvCxnSpPr>
                <p:cNvPr id="169" name="Straight Connector 168"/>
                <p:cNvCxnSpPr>
                  <a:cxnSpLocks noChangeShapeType="1"/>
                </p:cNvCxnSpPr>
                <p:nvPr/>
              </p:nvCxnSpPr>
              <p:spPr bwMode="auto">
                <a:xfrm flipV="1">
                  <a:off x="1700213" y="3032125"/>
                  <a:ext cx="160337" cy="1588"/>
                </a:xfrm>
                <a:prstGeom prst="line">
                  <a:avLst/>
                </a:prstGeom>
                <a:noFill/>
                <a:ln w="6350" cmpd="sng">
                  <a:solidFill>
                    <a:schemeClr val="tx1">
                      <a:lumMod val="85000"/>
                      <a:lumOff val="15000"/>
                    </a:schemeClr>
                  </a:solidFill>
                  <a:round/>
                  <a:headEnd/>
                  <a:tailEnd/>
                </a:ln>
                <a:effectLst/>
              </p:spPr>
            </p:cxnSp>
            <p:cxnSp>
              <p:nvCxnSpPr>
                <p:cNvPr id="170" name="Straight Connector 169"/>
                <p:cNvCxnSpPr>
                  <a:cxnSpLocks noChangeShapeType="1"/>
                </p:cNvCxnSpPr>
                <p:nvPr/>
              </p:nvCxnSpPr>
              <p:spPr bwMode="auto">
                <a:xfrm flipV="1">
                  <a:off x="1695451" y="3448050"/>
                  <a:ext cx="160336" cy="1588"/>
                </a:xfrm>
                <a:prstGeom prst="line">
                  <a:avLst/>
                </a:prstGeom>
                <a:noFill/>
                <a:ln w="6350" cmpd="sng">
                  <a:solidFill>
                    <a:schemeClr val="tx1">
                      <a:lumMod val="85000"/>
                      <a:lumOff val="15000"/>
                    </a:schemeClr>
                  </a:solidFill>
                  <a:round/>
                  <a:headEnd/>
                  <a:tailEnd/>
                </a:ln>
                <a:effectLst/>
              </p:spPr>
            </p:cxnSp>
            <p:cxnSp>
              <p:nvCxnSpPr>
                <p:cNvPr id="171" name="Straight Connector 170"/>
                <p:cNvCxnSpPr>
                  <a:cxnSpLocks noChangeShapeType="1"/>
                </p:cNvCxnSpPr>
                <p:nvPr/>
              </p:nvCxnSpPr>
              <p:spPr bwMode="auto">
                <a:xfrm flipV="1">
                  <a:off x="1695451" y="3849688"/>
                  <a:ext cx="160336" cy="1587"/>
                </a:xfrm>
                <a:prstGeom prst="line">
                  <a:avLst/>
                </a:prstGeom>
                <a:noFill/>
                <a:ln w="6350" cmpd="sng">
                  <a:solidFill>
                    <a:schemeClr val="tx1">
                      <a:lumMod val="85000"/>
                      <a:lumOff val="15000"/>
                    </a:schemeClr>
                  </a:solidFill>
                  <a:round/>
                  <a:headEnd/>
                  <a:tailEnd/>
                </a:ln>
                <a:effectLst/>
              </p:spPr>
            </p:cxnSp>
            <p:cxnSp>
              <p:nvCxnSpPr>
                <p:cNvPr id="172" name="Straight Connector 171"/>
                <p:cNvCxnSpPr>
                  <a:cxnSpLocks noChangeShapeType="1"/>
                </p:cNvCxnSpPr>
                <p:nvPr/>
              </p:nvCxnSpPr>
              <p:spPr bwMode="auto">
                <a:xfrm flipV="1">
                  <a:off x="1695451" y="4265613"/>
                  <a:ext cx="160336" cy="1587"/>
                </a:xfrm>
                <a:prstGeom prst="line">
                  <a:avLst/>
                </a:prstGeom>
                <a:noFill/>
                <a:ln w="6350" cmpd="sng">
                  <a:solidFill>
                    <a:schemeClr val="tx1">
                      <a:lumMod val="85000"/>
                      <a:lumOff val="15000"/>
                    </a:schemeClr>
                  </a:solidFill>
                  <a:round/>
                  <a:headEnd/>
                  <a:tailEnd/>
                </a:ln>
                <a:effectLst/>
              </p:spPr>
            </p:cxnSp>
            <p:cxnSp>
              <p:nvCxnSpPr>
                <p:cNvPr id="173" name="Straight Connector 172"/>
                <p:cNvCxnSpPr>
                  <a:cxnSpLocks noChangeShapeType="1"/>
                </p:cNvCxnSpPr>
                <p:nvPr/>
              </p:nvCxnSpPr>
              <p:spPr bwMode="auto">
                <a:xfrm flipV="1">
                  <a:off x="1684338" y="4681538"/>
                  <a:ext cx="161924" cy="1587"/>
                </a:xfrm>
                <a:prstGeom prst="line">
                  <a:avLst/>
                </a:prstGeom>
                <a:noFill/>
                <a:ln w="6350" cmpd="sng">
                  <a:solidFill>
                    <a:schemeClr val="tx1">
                      <a:lumMod val="85000"/>
                      <a:lumOff val="15000"/>
                    </a:schemeClr>
                  </a:solidFill>
                  <a:round/>
                  <a:headEnd/>
                  <a:tailEnd/>
                </a:ln>
                <a:effectLst/>
              </p:spPr>
            </p:cxnSp>
            <p:cxnSp>
              <p:nvCxnSpPr>
                <p:cNvPr id="174" name="Straight Connector 173"/>
                <p:cNvCxnSpPr>
                  <a:cxnSpLocks noChangeShapeType="1"/>
                </p:cNvCxnSpPr>
                <p:nvPr/>
              </p:nvCxnSpPr>
              <p:spPr bwMode="auto">
                <a:xfrm flipV="1">
                  <a:off x="1695451" y="5087938"/>
                  <a:ext cx="160336" cy="1587"/>
                </a:xfrm>
                <a:prstGeom prst="line">
                  <a:avLst/>
                </a:prstGeom>
                <a:noFill/>
                <a:ln w="6350" cmpd="sng">
                  <a:solidFill>
                    <a:schemeClr val="tx1">
                      <a:lumMod val="85000"/>
                      <a:lumOff val="15000"/>
                    </a:schemeClr>
                  </a:solidFill>
                  <a:round/>
                  <a:headEnd/>
                  <a:tailEnd/>
                </a:ln>
                <a:effectLst/>
              </p:spPr>
            </p:cxnSp>
          </p:grpSp>
        </p:grpSp>
        <p:sp>
          <p:nvSpPr>
            <p:cNvPr id="150" name="TextBox 175"/>
            <p:cNvSpPr txBox="1">
              <a:spLocks noChangeArrowheads="1"/>
            </p:cNvSpPr>
            <p:nvPr/>
          </p:nvSpPr>
          <p:spPr bwMode="auto">
            <a:xfrm>
              <a:off x="7886171" y="4866965"/>
              <a:ext cx="522332" cy="266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r>
                <a:rPr lang="id-ID" altLang="id-ID" sz="1000" b="1" dirty="0" smtClean="0">
                  <a:solidFill>
                    <a:schemeClr val="bg1"/>
                  </a:solidFill>
                  <a:latin typeface="+mn-lt"/>
                  <a:ea typeface="Roboto" panose="02000000000000000000" pitchFamily="2" charset="0"/>
                </a:rPr>
                <a:t>2013</a:t>
              </a:r>
              <a:endParaRPr lang="nb-NO" altLang="id-ID" sz="1050" b="1" dirty="0">
                <a:solidFill>
                  <a:schemeClr val="bg1"/>
                </a:solidFill>
                <a:latin typeface="+mn-lt"/>
                <a:ea typeface="Roboto" panose="02000000000000000000" pitchFamily="2" charset="0"/>
              </a:endParaRPr>
            </a:p>
          </p:txBody>
        </p:sp>
      </p:grpSp>
      <p:grpSp>
        <p:nvGrpSpPr>
          <p:cNvPr id="190" name="Group 189"/>
          <p:cNvGrpSpPr>
            <a:grpSpLocks noChangeAspect="1"/>
          </p:cNvGrpSpPr>
          <p:nvPr/>
        </p:nvGrpSpPr>
        <p:grpSpPr>
          <a:xfrm>
            <a:off x="8846170" y="1297484"/>
            <a:ext cx="1315633" cy="3780000"/>
            <a:chOff x="9267075" y="1400866"/>
            <a:chExt cx="1424690" cy="4093334"/>
          </a:xfrm>
        </p:grpSpPr>
        <p:sp>
          <p:nvSpPr>
            <p:cNvPr id="191" name="Freeform 190"/>
            <p:cNvSpPr>
              <a:spLocks noChangeArrowheads="1"/>
            </p:cNvSpPr>
            <p:nvPr/>
          </p:nvSpPr>
          <p:spPr bwMode="auto">
            <a:xfrm>
              <a:off x="9770911" y="1722105"/>
              <a:ext cx="810000" cy="3554537"/>
            </a:xfrm>
            <a:custGeom>
              <a:avLst/>
              <a:gdLst>
                <a:gd name="T0" fmla="*/ 256622 w 1190070"/>
                <a:gd name="T1" fmla="*/ 307184 h 5316097"/>
                <a:gd name="T2" fmla="*/ 346594 w 1190070"/>
                <a:gd name="T3" fmla="*/ 89972 h 5316097"/>
                <a:gd name="T4" fmla="*/ 563806 w 1190070"/>
                <a:gd name="T5" fmla="*/ 0 h 5316097"/>
                <a:gd name="T6" fmla="*/ 563806 w 1190070"/>
                <a:gd name="T7" fmla="*/ 0 h 5316097"/>
                <a:gd name="T8" fmla="*/ 781018 w 1190070"/>
                <a:gd name="T9" fmla="*/ 89972 h 5316097"/>
                <a:gd name="T10" fmla="*/ 870990 w 1190070"/>
                <a:gd name="T11" fmla="*/ 307184 h 5316097"/>
                <a:gd name="T12" fmla="*/ 870989 w 1190070"/>
                <a:gd name="T13" fmla="*/ 4507705 h 5316097"/>
                <a:gd name="T14" fmla="*/ 563742 w 1190070"/>
                <a:gd name="T15" fmla="*/ 5316097 h 5316097"/>
                <a:gd name="T16" fmla="*/ 256622 w 1190070"/>
                <a:gd name="T17" fmla="*/ 4512469 h 5316097"/>
                <a:gd name="T18" fmla="*/ 256622 w 1190070"/>
                <a:gd name="T19" fmla="*/ 307184 h 53160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90070"/>
                <a:gd name="T31" fmla="*/ 0 h 5316097"/>
                <a:gd name="T32" fmla="*/ 1190070 w 1190070"/>
                <a:gd name="T33" fmla="*/ 5316097 h 53160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90070" h="5316097">
                  <a:moveTo>
                    <a:pt x="256622" y="307184"/>
                  </a:moveTo>
                  <a:cubicBezTo>
                    <a:pt x="256622" y="225714"/>
                    <a:pt x="288986" y="147580"/>
                    <a:pt x="346594" y="89972"/>
                  </a:cubicBezTo>
                  <a:cubicBezTo>
                    <a:pt x="404202" y="32364"/>
                    <a:pt x="482336" y="0"/>
                    <a:pt x="563806" y="0"/>
                  </a:cubicBezTo>
                  <a:cubicBezTo>
                    <a:pt x="645276" y="0"/>
                    <a:pt x="723410" y="32364"/>
                    <a:pt x="781018" y="89972"/>
                  </a:cubicBezTo>
                  <a:cubicBezTo>
                    <a:pt x="838626" y="147580"/>
                    <a:pt x="870990" y="225714"/>
                    <a:pt x="870990" y="307184"/>
                  </a:cubicBezTo>
                  <a:cubicBezTo>
                    <a:pt x="870990" y="1688308"/>
                    <a:pt x="870989" y="3126582"/>
                    <a:pt x="870989" y="4507706"/>
                  </a:cubicBezTo>
                  <a:cubicBezTo>
                    <a:pt x="1190070" y="4836562"/>
                    <a:pt x="970936" y="5291138"/>
                    <a:pt x="563742" y="5316097"/>
                  </a:cubicBezTo>
                  <a:cubicBezTo>
                    <a:pt x="37545" y="5273632"/>
                    <a:pt x="0" y="4742259"/>
                    <a:pt x="256622" y="4512468"/>
                  </a:cubicBezTo>
                  <a:lnTo>
                    <a:pt x="256622" y="307184"/>
                  </a:lnTo>
                  <a:close/>
                </a:path>
              </a:pathLst>
            </a:custGeom>
            <a:solidFill>
              <a:schemeClr val="bg2">
                <a:lumMod val="10000"/>
              </a:schemeClr>
            </a:solidFill>
            <a:ln w="12700">
              <a:solidFill>
                <a:schemeClr val="tx1">
                  <a:lumMod val="75000"/>
                  <a:lumOff val="25000"/>
                </a:schemeClr>
              </a:solidFill>
              <a:miter lim="800000"/>
              <a:headEnd/>
              <a:tailEn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050">
                <a:solidFill>
                  <a:schemeClr val="bg1">
                    <a:lumMod val="65000"/>
                  </a:schemeClr>
                </a:solidFill>
                <a:latin typeface="+mn-lt"/>
                <a:ea typeface="Roboto" panose="02000000000000000000" pitchFamily="2" charset="0"/>
              </a:endParaRPr>
            </a:p>
          </p:txBody>
        </p:sp>
        <p:sp>
          <p:nvSpPr>
            <p:cNvPr id="192" name="Rectangle 191"/>
            <p:cNvSpPr/>
            <p:nvPr/>
          </p:nvSpPr>
          <p:spPr bwMode="auto">
            <a:xfrm>
              <a:off x="9980538" y="2048702"/>
              <a:ext cx="348726" cy="3079068"/>
            </a:xfrm>
            <a:prstGeom prst="rect">
              <a:avLst/>
            </a:prstGeom>
            <a:solidFill>
              <a:schemeClr val="tx1">
                <a:lumMod val="75000"/>
                <a:lumOff val="25000"/>
              </a:schemeClr>
            </a:solid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defTabSz="914400" eaLnBrk="1" hangingPunct="1"/>
              <a:endParaRPr lang="nb-NO" altLang="id-ID" sz="1050">
                <a:solidFill>
                  <a:schemeClr val="bg1">
                    <a:lumMod val="65000"/>
                  </a:schemeClr>
                </a:solidFill>
                <a:latin typeface="+mn-lt"/>
                <a:ea typeface="Roboto" panose="02000000000000000000" pitchFamily="2" charset="0"/>
              </a:endParaRPr>
            </a:p>
          </p:txBody>
        </p:sp>
        <p:grpSp>
          <p:nvGrpSpPr>
            <p:cNvPr id="193" name="Group 208"/>
            <p:cNvGrpSpPr>
              <a:grpSpLocks/>
            </p:cNvGrpSpPr>
            <p:nvPr/>
          </p:nvGrpSpPr>
          <p:grpSpPr bwMode="auto">
            <a:xfrm>
              <a:off x="9877164" y="3152644"/>
              <a:ext cx="548056" cy="2092680"/>
              <a:chOff x="5064125" y="2998914"/>
              <a:chExt cx="776288" cy="2970086"/>
            </a:xfrm>
            <a:gradFill flip="none" rotWithShape="1">
              <a:gsLst>
                <a:gs pos="0">
                  <a:schemeClr val="accent5">
                    <a:lumMod val="40000"/>
                    <a:lumOff val="60000"/>
                  </a:schemeClr>
                </a:gs>
                <a:gs pos="46000">
                  <a:schemeClr val="accent5">
                    <a:lumMod val="95000"/>
                    <a:lumOff val="5000"/>
                  </a:schemeClr>
                </a:gs>
                <a:gs pos="100000">
                  <a:schemeClr val="accent5">
                    <a:lumMod val="60000"/>
                  </a:schemeClr>
                </a:gs>
              </a:gsLst>
              <a:path path="circle">
                <a:fillToRect l="50000" t="130000" r="50000" b="-30000"/>
              </a:path>
              <a:tileRect/>
            </a:gradFill>
          </p:grpSpPr>
          <p:sp>
            <p:nvSpPr>
              <p:cNvPr id="234" name="Rectangle 233"/>
              <p:cNvSpPr/>
              <p:nvPr/>
            </p:nvSpPr>
            <p:spPr bwMode="auto">
              <a:xfrm>
                <a:off x="5210054" y="2998914"/>
                <a:ext cx="494959" cy="2298088"/>
              </a:xfrm>
              <a:prstGeom prst="rect">
                <a:avLst/>
              </a:prstGeom>
              <a:grp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defTabSz="914400" eaLnBrk="1" hangingPunct="1"/>
                <a:endParaRPr lang="nb-NO" altLang="id-ID" sz="1050">
                  <a:solidFill>
                    <a:schemeClr val="bg1">
                      <a:lumMod val="65000"/>
                    </a:schemeClr>
                  </a:solidFill>
                  <a:latin typeface="+mn-lt"/>
                  <a:ea typeface="Roboto" panose="02000000000000000000" pitchFamily="2" charset="0"/>
                </a:endParaRPr>
              </a:p>
            </p:txBody>
          </p:sp>
          <p:sp>
            <p:nvSpPr>
              <p:cNvPr id="235" name="Chord 234"/>
              <p:cNvSpPr/>
              <p:nvPr/>
            </p:nvSpPr>
            <p:spPr bwMode="auto">
              <a:xfrm rot="17495065">
                <a:off x="5063560" y="5192147"/>
                <a:ext cx="777418" cy="776288"/>
              </a:xfrm>
              <a:prstGeom prst="chord">
                <a:avLst>
                  <a:gd name="adj1" fmla="val 1086725"/>
                  <a:gd name="adj2" fmla="val 17945407"/>
                </a:avLst>
              </a:prstGeom>
              <a:grpFill/>
              <a:ln w="9525" cap="flat" cmpd="sng" algn="ctr">
                <a:noFill/>
                <a:prstDash val="solid"/>
              </a:ln>
              <a:effectLst>
                <a:innerShdw blurRad="190500" dist="114300" dir="5700000">
                  <a:srgbClr val="000000">
                    <a:alpha val="37000"/>
                  </a:srgbClr>
                </a:innerShdw>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defTabSz="914400" eaLnBrk="1" hangingPunct="1"/>
                <a:endParaRPr lang="nb-NO" altLang="id-ID" sz="1050">
                  <a:solidFill>
                    <a:schemeClr val="bg1">
                      <a:lumMod val="65000"/>
                    </a:schemeClr>
                  </a:solidFill>
                  <a:latin typeface="+mn-lt"/>
                  <a:ea typeface="Roboto" panose="02000000000000000000" pitchFamily="2" charset="0"/>
                </a:endParaRPr>
              </a:p>
            </p:txBody>
          </p:sp>
        </p:grpSp>
        <p:sp>
          <p:nvSpPr>
            <p:cNvPr id="194" name="Ellipse 75"/>
            <p:cNvSpPr/>
            <p:nvPr/>
          </p:nvSpPr>
          <p:spPr bwMode="auto">
            <a:xfrm flipV="1">
              <a:off x="9561624" y="5363565"/>
              <a:ext cx="1130141" cy="130635"/>
            </a:xfrm>
            <a:prstGeom prst="ellipse">
              <a:avLst/>
            </a:prstGeom>
            <a:gradFill flip="none" rotWithShape="1">
              <a:gsLst>
                <a:gs pos="24000">
                  <a:sysClr val="windowText" lastClr="000000">
                    <a:alpha val="22000"/>
                  </a:sysClr>
                </a:gs>
                <a:gs pos="100000">
                  <a:sysClr val="window" lastClr="FFFFFF">
                    <a:alpha val="0"/>
                  </a:sysClr>
                </a:gs>
              </a:gsLst>
              <a:path path="shape">
                <a:fillToRect l="50000" t="50000" r="50000" b="50000"/>
              </a:path>
              <a:tileRect/>
            </a:grad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da-DK" altLang="id-ID" sz="1200">
                <a:solidFill>
                  <a:schemeClr val="bg1">
                    <a:lumMod val="65000"/>
                  </a:schemeClr>
                </a:solidFill>
                <a:latin typeface="+mn-lt"/>
                <a:ea typeface="Roboto" panose="02000000000000000000" pitchFamily="2" charset="0"/>
              </a:endParaRPr>
            </a:p>
          </p:txBody>
        </p:sp>
        <p:grpSp>
          <p:nvGrpSpPr>
            <p:cNvPr id="195" name="Group 194"/>
            <p:cNvGrpSpPr/>
            <p:nvPr/>
          </p:nvGrpSpPr>
          <p:grpSpPr>
            <a:xfrm>
              <a:off x="9267075" y="1400866"/>
              <a:ext cx="971524" cy="3376527"/>
              <a:chOff x="666797" y="1094578"/>
              <a:chExt cx="971524" cy="3376527"/>
            </a:xfrm>
          </p:grpSpPr>
          <p:sp>
            <p:nvSpPr>
              <p:cNvPr id="197" name="Rounded Rectangle 196"/>
              <p:cNvSpPr/>
              <p:nvPr/>
            </p:nvSpPr>
            <p:spPr bwMode="auto">
              <a:xfrm>
                <a:off x="1379719" y="1633956"/>
                <a:ext cx="156981" cy="2781659"/>
              </a:xfrm>
              <a:prstGeom prst="roundRect">
                <a:avLst>
                  <a:gd name="adj" fmla="val 50000"/>
                </a:avLst>
              </a:prstGeom>
              <a:gradFill flip="none" rotWithShape="1">
                <a:gsLst>
                  <a:gs pos="21000">
                    <a:srgbClr val="FFFFFF">
                      <a:lumMod val="40000"/>
                      <a:lumOff val="60000"/>
                      <a:alpha val="0"/>
                    </a:srgbClr>
                  </a:gs>
                  <a:gs pos="100000">
                    <a:srgbClr val="FFFCF9">
                      <a:alpha val="46000"/>
                    </a:srgbClr>
                  </a:gs>
                </a:gsLst>
                <a:lin ang="10800000" scaled="0"/>
                <a:tileRect/>
              </a:gradFill>
              <a:ln w="9525" cap="flat" cmpd="sng" algn="ctr">
                <a:noFill/>
                <a:prstDash val="soli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050">
                  <a:solidFill>
                    <a:schemeClr val="bg1">
                      <a:lumMod val="65000"/>
                    </a:schemeClr>
                  </a:solidFill>
                  <a:latin typeface="+mn-lt"/>
                  <a:ea typeface="Roboto" panose="02000000000000000000" pitchFamily="2" charset="0"/>
                </a:endParaRPr>
              </a:p>
            </p:txBody>
          </p:sp>
          <p:grpSp>
            <p:nvGrpSpPr>
              <p:cNvPr id="198" name="Group 217"/>
              <p:cNvGrpSpPr>
                <a:grpSpLocks/>
              </p:cNvGrpSpPr>
              <p:nvPr/>
            </p:nvGrpSpPr>
            <p:grpSpPr bwMode="auto">
              <a:xfrm>
                <a:off x="666797" y="1094578"/>
                <a:ext cx="971524" cy="3376527"/>
                <a:chOff x="4217987" y="498910"/>
                <a:chExt cx="1379832" cy="4792419"/>
              </a:xfrm>
            </p:grpSpPr>
            <p:grpSp>
              <p:nvGrpSpPr>
                <p:cNvPr id="221" name="Group 41"/>
                <p:cNvGrpSpPr>
                  <a:grpSpLocks/>
                </p:cNvGrpSpPr>
                <p:nvPr/>
              </p:nvGrpSpPr>
              <p:grpSpPr bwMode="auto">
                <a:xfrm>
                  <a:off x="4217987" y="1101725"/>
                  <a:ext cx="994062" cy="4189604"/>
                  <a:chOff x="1046177" y="1101725"/>
                  <a:chExt cx="992849" cy="4189479"/>
                </a:xfrm>
              </p:grpSpPr>
              <p:sp>
                <p:nvSpPr>
                  <p:cNvPr id="223" name="TextBox 42"/>
                  <p:cNvSpPr txBox="1">
                    <a:spLocks noChangeArrowheads="1"/>
                  </p:cNvSpPr>
                  <p:nvPr/>
                </p:nvSpPr>
                <p:spPr bwMode="auto">
                  <a:xfrm>
                    <a:off x="1046177" y="1101725"/>
                    <a:ext cx="992849"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dirty="0">
                        <a:solidFill>
                          <a:schemeClr val="bg1">
                            <a:lumMod val="65000"/>
                          </a:schemeClr>
                        </a:solidFill>
                        <a:latin typeface="+mn-lt"/>
                        <a:ea typeface="Roboto" panose="02000000000000000000" pitchFamily="2" charset="0"/>
                      </a:rPr>
                      <a:t>10.000.000</a:t>
                    </a:r>
                  </a:p>
                </p:txBody>
              </p:sp>
              <p:sp>
                <p:nvSpPr>
                  <p:cNvPr id="224" name="TextBox 43"/>
                  <p:cNvSpPr txBox="1">
                    <a:spLocks noChangeArrowheads="1"/>
                  </p:cNvSpPr>
                  <p:nvPr/>
                </p:nvSpPr>
                <p:spPr bwMode="auto">
                  <a:xfrm>
                    <a:off x="1120140" y="1484097"/>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9.000.000</a:t>
                    </a:r>
                  </a:p>
                </p:txBody>
              </p:sp>
              <p:sp>
                <p:nvSpPr>
                  <p:cNvPr id="225" name="TextBox 44"/>
                  <p:cNvSpPr txBox="1">
                    <a:spLocks noChangeArrowheads="1"/>
                  </p:cNvSpPr>
                  <p:nvPr/>
                </p:nvSpPr>
                <p:spPr bwMode="auto">
                  <a:xfrm>
                    <a:off x="1120140" y="1886041"/>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8.000.000</a:t>
                    </a:r>
                  </a:p>
                </p:txBody>
              </p:sp>
              <p:sp>
                <p:nvSpPr>
                  <p:cNvPr id="226" name="TextBox 45"/>
                  <p:cNvSpPr txBox="1">
                    <a:spLocks noChangeArrowheads="1"/>
                  </p:cNvSpPr>
                  <p:nvPr/>
                </p:nvSpPr>
                <p:spPr bwMode="auto">
                  <a:xfrm>
                    <a:off x="1120140" y="2269920"/>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7.000.000</a:t>
                    </a:r>
                  </a:p>
                </p:txBody>
              </p:sp>
              <p:sp>
                <p:nvSpPr>
                  <p:cNvPr id="227" name="TextBox 46"/>
                  <p:cNvSpPr txBox="1">
                    <a:spLocks noChangeArrowheads="1"/>
                  </p:cNvSpPr>
                  <p:nvPr/>
                </p:nvSpPr>
                <p:spPr bwMode="auto">
                  <a:xfrm>
                    <a:off x="1120140" y="2680893"/>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6.000.000</a:t>
                    </a:r>
                  </a:p>
                </p:txBody>
              </p:sp>
              <p:sp>
                <p:nvSpPr>
                  <p:cNvPr id="228" name="TextBox 47"/>
                  <p:cNvSpPr txBox="1">
                    <a:spLocks noChangeArrowheads="1"/>
                  </p:cNvSpPr>
                  <p:nvPr/>
                </p:nvSpPr>
                <p:spPr bwMode="auto">
                  <a:xfrm>
                    <a:off x="1120140" y="3046707"/>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5.000.000</a:t>
                    </a:r>
                  </a:p>
                </p:txBody>
              </p:sp>
              <p:sp>
                <p:nvSpPr>
                  <p:cNvPr id="229" name="TextBox 48"/>
                  <p:cNvSpPr txBox="1">
                    <a:spLocks noChangeArrowheads="1"/>
                  </p:cNvSpPr>
                  <p:nvPr/>
                </p:nvSpPr>
                <p:spPr bwMode="auto">
                  <a:xfrm>
                    <a:off x="1120140" y="3465211"/>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dirty="0">
                        <a:solidFill>
                          <a:schemeClr val="bg1">
                            <a:lumMod val="65000"/>
                          </a:schemeClr>
                        </a:solidFill>
                        <a:latin typeface="+mn-lt"/>
                        <a:ea typeface="Roboto" panose="02000000000000000000" pitchFamily="2" charset="0"/>
                      </a:rPr>
                      <a:t>4.000.000</a:t>
                    </a:r>
                  </a:p>
                </p:txBody>
              </p:sp>
              <p:sp>
                <p:nvSpPr>
                  <p:cNvPr id="230" name="TextBox 49"/>
                  <p:cNvSpPr txBox="1">
                    <a:spLocks noChangeArrowheads="1"/>
                  </p:cNvSpPr>
                  <p:nvPr/>
                </p:nvSpPr>
                <p:spPr bwMode="auto">
                  <a:xfrm>
                    <a:off x="1120140" y="3849088"/>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3.000.000</a:t>
                    </a:r>
                  </a:p>
                </p:txBody>
              </p:sp>
              <p:sp>
                <p:nvSpPr>
                  <p:cNvPr id="231" name="TextBox 50"/>
                  <p:cNvSpPr txBox="1">
                    <a:spLocks noChangeArrowheads="1"/>
                  </p:cNvSpPr>
                  <p:nvPr/>
                </p:nvSpPr>
                <p:spPr bwMode="auto">
                  <a:xfrm>
                    <a:off x="1120140" y="4175761"/>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2.000.000</a:t>
                    </a:r>
                  </a:p>
                </p:txBody>
              </p:sp>
              <p:sp>
                <p:nvSpPr>
                  <p:cNvPr id="232" name="TextBox 51"/>
                  <p:cNvSpPr txBox="1">
                    <a:spLocks noChangeArrowheads="1"/>
                  </p:cNvSpPr>
                  <p:nvPr/>
                </p:nvSpPr>
                <p:spPr bwMode="auto">
                  <a:xfrm>
                    <a:off x="1120140" y="4576198"/>
                    <a:ext cx="914051"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1.000.000</a:t>
                    </a:r>
                  </a:p>
                </p:txBody>
              </p:sp>
              <p:sp>
                <p:nvSpPr>
                  <p:cNvPr id="233" name="TextBox 52"/>
                  <p:cNvSpPr txBox="1">
                    <a:spLocks noChangeArrowheads="1"/>
                  </p:cNvSpPr>
                  <p:nvPr/>
                </p:nvSpPr>
                <p:spPr bwMode="auto">
                  <a:xfrm>
                    <a:off x="1157153" y="4960079"/>
                    <a:ext cx="286028" cy="33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en-US" altLang="id-ID" sz="800">
                        <a:solidFill>
                          <a:schemeClr val="bg1">
                            <a:lumMod val="65000"/>
                          </a:schemeClr>
                        </a:solidFill>
                        <a:latin typeface="+mn-lt"/>
                        <a:ea typeface="Roboto" panose="02000000000000000000" pitchFamily="2" charset="0"/>
                      </a:rPr>
                      <a:t>0</a:t>
                    </a:r>
                  </a:p>
                </p:txBody>
              </p:sp>
            </p:grpSp>
            <p:sp>
              <p:nvSpPr>
                <p:cNvPr id="222" name="TextBox 89"/>
                <p:cNvSpPr txBox="1">
                  <a:spLocks noChangeArrowheads="1"/>
                </p:cNvSpPr>
                <p:nvPr/>
              </p:nvSpPr>
              <p:spPr bwMode="auto">
                <a:xfrm>
                  <a:off x="5250156" y="498910"/>
                  <a:ext cx="347663" cy="520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r>
                    <a:rPr lang="nb-NO" altLang="id-ID" sz="1600" b="1" dirty="0">
                      <a:solidFill>
                        <a:schemeClr val="tx1">
                          <a:lumMod val="75000"/>
                          <a:lumOff val="25000"/>
                        </a:schemeClr>
                      </a:solidFill>
                      <a:latin typeface="+mn-lt"/>
                      <a:ea typeface="Roboto" panose="02000000000000000000" pitchFamily="2" charset="0"/>
                    </a:rPr>
                    <a:t>$</a:t>
                  </a:r>
                  <a:endParaRPr lang="nb-NO" altLang="id-ID" sz="1050" b="1" dirty="0">
                    <a:solidFill>
                      <a:schemeClr val="tx1">
                        <a:lumMod val="75000"/>
                        <a:lumOff val="25000"/>
                      </a:schemeClr>
                    </a:solidFill>
                    <a:latin typeface="+mn-lt"/>
                    <a:ea typeface="Roboto" panose="02000000000000000000" pitchFamily="2" charset="0"/>
                  </a:endParaRPr>
                </a:p>
              </p:txBody>
            </p:sp>
          </p:grpSp>
          <p:grpSp>
            <p:nvGrpSpPr>
              <p:cNvPr id="199" name="Group 139"/>
              <p:cNvGrpSpPr>
                <a:grpSpLocks/>
              </p:cNvGrpSpPr>
              <p:nvPr/>
            </p:nvGrpSpPr>
            <p:grpSpPr bwMode="auto">
              <a:xfrm flipH="1">
                <a:off x="1333077" y="1621006"/>
                <a:ext cx="194105" cy="2739433"/>
                <a:chOff x="1570038" y="1193800"/>
                <a:chExt cx="290512" cy="4097338"/>
              </a:xfrm>
              <a:effectLst/>
            </p:grpSpPr>
            <p:cxnSp>
              <p:nvCxnSpPr>
                <p:cNvPr id="200" name="Straight Connector 199"/>
                <p:cNvCxnSpPr>
                  <a:cxnSpLocks noChangeShapeType="1"/>
                </p:cNvCxnSpPr>
                <p:nvPr/>
              </p:nvCxnSpPr>
              <p:spPr bwMode="auto">
                <a:xfrm flipH="1" flipV="1">
                  <a:off x="1570038" y="1193800"/>
                  <a:ext cx="290512" cy="3175"/>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201" name="Straight Connector 200"/>
                <p:cNvCxnSpPr>
                  <a:cxnSpLocks noChangeShapeType="1"/>
                </p:cNvCxnSpPr>
                <p:nvPr/>
              </p:nvCxnSpPr>
              <p:spPr bwMode="auto">
                <a:xfrm flipH="1" flipV="1">
                  <a:off x="1570038" y="1595438"/>
                  <a:ext cx="290512" cy="3175"/>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202" name="Straight Connector 201"/>
                <p:cNvCxnSpPr>
                  <a:cxnSpLocks noChangeShapeType="1"/>
                </p:cNvCxnSpPr>
                <p:nvPr/>
              </p:nvCxnSpPr>
              <p:spPr bwMode="auto">
                <a:xfrm flipH="1" flipV="1">
                  <a:off x="1570038" y="2008188"/>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203" name="Straight Connector 202"/>
                <p:cNvCxnSpPr>
                  <a:cxnSpLocks noChangeShapeType="1"/>
                </p:cNvCxnSpPr>
                <p:nvPr/>
              </p:nvCxnSpPr>
              <p:spPr bwMode="auto">
                <a:xfrm flipH="1" flipV="1">
                  <a:off x="1570038" y="2422525"/>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204" name="Straight Connector 203"/>
                <p:cNvCxnSpPr>
                  <a:cxnSpLocks noChangeShapeType="1"/>
                </p:cNvCxnSpPr>
                <p:nvPr/>
              </p:nvCxnSpPr>
              <p:spPr bwMode="auto">
                <a:xfrm flipH="1" flipV="1">
                  <a:off x="1570038" y="2832100"/>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205" name="Straight Connector 204"/>
                <p:cNvCxnSpPr>
                  <a:cxnSpLocks noChangeShapeType="1"/>
                </p:cNvCxnSpPr>
                <p:nvPr/>
              </p:nvCxnSpPr>
              <p:spPr bwMode="auto">
                <a:xfrm flipH="1" flipV="1">
                  <a:off x="1570038" y="3241675"/>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206" name="Straight Connector 205"/>
                <p:cNvCxnSpPr>
                  <a:cxnSpLocks noChangeShapeType="1"/>
                </p:cNvCxnSpPr>
                <p:nvPr/>
              </p:nvCxnSpPr>
              <p:spPr bwMode="auto">
                <a:xfrm flipH="1" flipV="1">
                  <a:off x="1570038" y="3646488"/>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207" name="Straight Connector 206"/>
                <p:cNvCxnSpPr>
                  <a:cxnSpLocks noChangeShapeType="1"/>
                </p:cNvCxnSpPr>
                <p:nvPr/>
              </p:nvCxnSpPr>
              <p:spPr bwMode="auto">
                <a:xfrm flipH="1" flipV="1">
                  <a:off x="1570038" y="4056063"/>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208" name="Straight Connector 207"/>
                <p:cNvCxnSpPr>
                  <a:cxnSpLocks noChangeShapeType="1"/>
                </p:cNvCxnSpPr>
                <p:nvPr/>
              </p:nvCxnSpPr>
              <p:spPr bwMode="auto">
                <a:xfrm flipH="1" flipV="1">
                  <a:off x="1570038" y="4475163"/>
                  <a:ext cx="290512" cy="1587"/>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209" name="Straight Connector 208"/>
                <p:cNvCxnSpPr>
                  <a:cxnSpLocks noChangeShapeType="1"/>
                </p:cNvCxnSpPr>
                <p:nvPr/>
              </p:nvCxnSpPr>
              <p:spPr bwMode="auto">
                <a:xfrm flipH="1" flipV="1">
                  <a:off x="1570038" y="4879975"/>
                  <a:ext cx="290512" cy="1588"/>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210" name="Straight Connector 209"/>
                <p:cNvCxnSpPr>
                  <a:cxnSpLocks noChangeShapeType="1"/>
                </p:cNvCxnSpPr>
                <p:nvPr/>
              </p:nvCxnSpPr>
              <p:spPr bwMode="auto">
                <a:xfrm flipH="1" flipV="1">
                  <a:off x="1570038" y="5287963"/>
                  <a:ext cx="290512" cy="3175"/>
                </a:xfrm>
                <a:prstGeom prst="line">
                  <a:avLst/>
                </a:prstGeom>
                <a:noFill/>
                <a:ln w="6350" cap="flat" cmpd="sng" algn="ctr">
                  <a:solidFill>
                    <a:schemeClr val="tx1">
                      <a:lumMod val="85000"/>
                      <a:lumOff val="15000"/>
                    </a:schemeClr>
                  </a:solidFill>
                  <a:prstDash val="solid"/>
                  <a:round/>
                  <a:headEnd type="none" w="med" len="med"/>
                  <a:tailEnd type="none" w="med" len="med"/>
                </a:ln>
                <a:effectLst/>
              </p:spPr>
            </p:cxnSp>
            <p:cxnSp>
              <p:nvCxnSpPr>
                <p:cNvPr id="211" name="Straight Connector 210"/>
                <p:cNvCxnSpPr>
                  <a:cxnSpLocks noChangeShapeType="1"/>
                </p:cNvCxnSpPr>
                <p:nvPr/>
              </p:nvCxnSpPr>
              <p:spPr bwMode="auto">
                <a:xfrm flipV="1">
                  <a:off x="1695451" y="1397000"/>
                  <a:ext cx="160336" cy="1588"/>
                </a:xfrm>
                <a:prstGeom prst="line">
                  <a:avLst/>
                </a:prstGeom>
                <a:noFill/>
                <a:ln w="6350" cmpd="sng">
                  <a:solidFill>
                    <a:schemeClr val="tx1">
                      <a:lumMod val="85000"/>
                      <a:lumOff val="15000"/>
                    </a:schemeClr>
                  </a:solidFill>
                  <a:round/>
                  <a:headEnd/>
                  <a:tailEnd/>
                </a:ln>
                <a:effectLst/>
              </p:spPr>
            </p:cxnSp>
            <p:cxnSp>
              <p:nvCxnSpPr>
                <p:cNvPr id="212" name="Straight Connector 211"/>
                <p:cNvCxnSpPr>
                  <a:cxnSpLocks noChangeShapeType="1"/>
                </p:cNvCxnSpPr>
                <p:nvPr/>
              </p:nvCxnSpPr>
              <p:spPr bwMode="auto">
                <a:xfrm flipV="1">
                  <a:off x="1700213" y="1803400"/>
                  <a:ext cx="160337" cy="1588"/>
                </a:xfrm>
                <a:prstGeom prst="line">
                  <a:avLst/>
                </a:prstGeom>
                <a:noFill/>
                <a:ln w="6350" cmpd="sng">
                  <a:solidFill>
                    <a:schemeClr val="tx1">
                      <a:lumMod val="85000"/>
                      <a:lumOff val="15000"/>
                    </a:schemeClr>
                  </a:solidFill>
                  <a:round/>
                  <a:headEnd/>
                  <a:tailEnd/>
                </a:ln>
                <a:effectLst/>
              </p:spPr>
            </p:cxnSp>
            <p:cxnSp>
              <p:nvCxnSpPr>
                <p:cNvPr id="213" name="Straight Connector 212"/>
                <p:cNvCxnSpPr>
                  <a:cxnSpLocks noChangeShapeType="1"/>
                </p:cNvCxnSpPr>
                <p:nvPr/>
              </p:nvCxnSpPr>
              <p:spPr bwMode="auto">
                <a:xfrm flipV="1">
                  <a:off x="1689101" y="2212975"/>
                  <a:ext cx="161924" cy="1588"/>
                </a:xfrm>
                <a:prstGeom prst="line">
                  <a:avLst/>
                </a:prstGeom>
                <a:noFill/>
                <a:ln w="6350" cmpd="sng">
                  <a:solidFill>
                    <a:schemeClr val="tx1">
                      <a:lumMod val="85000"/>
                      <a:lumOff val="15000"/>
                    </a:schemeClr>
                  </a:solidFill>
                  <a:round/>
                  <a:headEnd/>
                  <a:tailEnd/>
                </a:ln>
                <a:effectLst/>
              </p:spPr>
            </p:cxnSp>
            <p:cxnSp>
              <p:nvCxnSpPr>
                <p:cNvPr id="214" name="Straight Connector 213"/>
                <p:cNvCxnSpPr>
                  <a:cxnSpLocks noChangeShapeType="1"/>
                </p:cNvCxnSpPr>
                <p:nvPr/>
              </p:nvCxnSpPr>
              <p:spPr bwMode="auto">
                <a:xfrm flipV="1">
                  <a:off x="1695451" y="2628900"/>
                  <a:ext cx="160336" cy="1588"/>
                </a:xfrm>
                <a:prstGeom prst="line">
                  <a:avLst/>
                </a:prstGeom>
                <a:noFill/>
                <a:ln w="6350" cmpd="sng">
                  <a:solidFill>
                    <a:schemeClr val="tx1">
                      <a:lumMod val="85000"/>
                      <a:lumOff val="15000"/>
                    </a:schemeClr>
                  </a:solidFill>
                  <a:round/>
                  <a:headEnd/>
                  <a:tailEnd/>
                </a:ln>
                <a:effectLst/>
              </p:spPr>
            </p:cxnSp>
            <p:cxnSp>
              <p:nvCxnSpPr>
                <p:cNvPr id="215" name="Straight Connector 214"/>
                <p:cNvCxnSpPr>
                  <a:cxnSpLocks noChangeShapeType="1"/>
                </p:cNvCxnSpPr>
                <p:nvPr/>
              </p:nvCxnSpPr>
              <p:spPr bwMode="auto">
                <a:xfrm flipV="1">
                  <a:off x="1700213" y="3032125"/>
                  <a:ext cx="160337" cy="1588"/>
                </a:xfrm>
                <a:prstGeom prst="line">
                  <a:avLst/>
                </a:prstGeom>
                <a:noFill/>
                <a:ln w="6350" cmpd="sng">
                  <a:solidFill>
                    <a:schemeClr val="tx1">
                      <a:lumMod val="85000"/>
                      <a:lumOff val="15000"/>
                    </a:schemeClr>
                  </a:solidFill>
                  <a:round/>
                  <a:headEnd/>
                  <a:tailEnd/>
                </a:ln>
                <a:effectLst/>
              </p:spPr>
            </p:cxnSp>
            <p:cxnSp>
              <p:nvCxnSpPr>
                <p:cNvPr id="216" name="Straight Connector 215"/>
                <p:cNvCxnSpPr>
                  <a:cxnSpLocks noChangeShapeType="1"/>
                </p:cNvCxnSpPr>
                <p:nvPr/>
              </p:nvCxnSpPr>
              <p:spPr bwMode="auto">
                <a:xfrm flipV="1">
                  <a:off x="1695451" y="3448050"/>
                  <a:ext cx="160336" cy="1588"/>
                </a:xfrm>
                <a:prstGeom prst="line">
                  <a:avLst/>
                </a:prstGeom>
                <a:noFill/>
                <a:ln w="6350" cmpd="sng">
                  <a:solidFill>
                    <a:schemeClr val="tx1">
                      <a:lumMod val="85000"/>
                      <a:lumOff val="15000"/>
                    </a:schemeClr>
                  </a:solidFill>
                  <a:round/>
                  <a:headEnd/>
                  <a:tailEnd/>
                </a:ln>
                <a:effectLst/>
              </p:spPr>
            </p:cxnSp>
            <p:cxnSp>
              <p:nvCxnSpPr>
                <p:cNvPr id="217" name="Straight Connector 216"/>
                <p:cNvCxnSpPr>
                  <a:cxnSpLocks noChangeShapeType="1"/>
                </p:cNvCxnSpPr>
                <p:nvPr/>
              </p:nvCxnSpPr>
              <p:spPr bwMode="auto">
                <a:xfrm flipV="1">
                  <a:off x="1695451" y="3849688"/>
                  <a:ext cx="160336" cy="1587"/>
                </a:xfrm>
                <a:prstGeom prst="line">
                  <a:avLst/>
                </a:prstGeom>
                <a:noFill/>
                <a:ln w="6350" cmpd="sng">
                  <a:solidFill>
                    <a:schemeClr val="tx1">
                      <a:lumMod val="85000"/>
                      <a:lumOff val="15000"/>
                    </a:schemeClr>
                  </a:solidFill>
                  <a:round/>
                  <a:headEnd/>
                  <a:tailEnd/>
                </a:ln>
                <a:effectLst/>
              </p:spPr>
            </p:cxnSp>
            <p:cxnSp>
              <p:nvCxnSpPr>
                <p:cNvPr id="218" name="Straight Connector 217"/>
                <p:cNvCxnSpPr>
                  <a:cxnSpLocks noChangeShapeType="1"/>
                </p:cNvCxnSpPr>
                <p:nvPr/>
              </p:nvCxnSpPr>
              <p:spPr bwMode="auto">
                <a:xfrm flipV="1">
                  <a:off x="1695451" y="4265613"/>
                  <a:ext cx="160336" cy="1587"/>
                </a:xfrm>
                <a:prstGeom prst="line">
                  <a:avLst/>
                </a:prstGeom>
                <a:noFill/>
                <a:ln w="6350" cmpd="sng">
                  <a:solidFill>
                    <a:schemeClr val="tx1">
                      <a:lumMod val="85000"/>
                      <a:lumOff val="15000"/>
                    </a:schemeClr>
                  </a:solidFill>
                  <a:round/>
                  <a:headEnd/>
                  <a:tailEnd/>
                </a:ln>
                <a:effectLst/>
              </p:spPr>
            </p:cxnSp>
            <p:cxnSp>
              <p:nvCxnSpPr>
                <p:cNvPr id="219" name="Straight Connector 218"/>
                <p:cNvCxnSpPr>
                  <a:cxnSpLocks noChangeShapeType="1"/>
                </p:cNvCxnSpPr>
                <p:nvPr/>
              </p:nvCxnSpPr>
              <p:spPr bwMode="auto">
                <a:xfrm flipV="1">
                  <a:off x="1684338" y="4681538"/>
                  <a:ext cx="161924" cy="1587"/>
                </a:xfrm>
                <a:prstGeom prst="line">
                  <a:avLst/>
                </a:prstGeom>
                <a:noFill/>
                <a:ln w="6350" cmpd="sng">
                  <a:solidFill>
                    <a:schemeClr val="tx1">
                      <a:lumMod val="85000"/>
                      <a:lumOff val="15000"/>
                    </a:schemeClr>
                  </a:solidFill>
                  <a:round/>
                  <a:headEnd/>
                  <a:tailEnd/>
                </a:ln>
                <a:effectLst/>
              </p:spPr>
            </p:cxnSp>
            <p:cxnSp>
              <p:nvCxnSpPr>
                <p:cNvPr id="220" name="Straight Connector 219"/>
                <p:cNvCxnSpPr>
                  <a:cxnSpLocks noChangeShapeType="1"/>
                </p:cNvCxnSpPr>
                <p:nvPr/>
              </p:nvCxnSpPr>
              <p:spPr bwMode="auto">
                <a:xfrm flipV="1">
                  <a:off x="1695451" y="5087938"/>
                  <a:ext cx="160336" cy="1587"/>
                </a:xfrm>
                <a:prstGeom prst="line">
                  <a:avLst/>
                </a:prstGeom>
                <a:noFill/>
                <a:ln w="6350" cmpd="sng">
                  <a:solidFill>
                    <a:schemeClr val="tx1">
                      <a:lumMod val="85000"/>
                      <a:lumOff val="15000"/>
                    </a:schemeClr>
                  </a:solidFill>
                  <a:round/>
                  <a:headEnd/>
                  <a:tailEnd/>
                </a:ln>
                <a:effectLst/>
              </p:spPr>
            </p:cxnSp>
          </p:grpSp>
        </p:grpSp>
        <p:sp>
          <p:nvSpPr>
            <p:cNvPr id="196" name="TextBox 175"/>
            <p:cNvSpPr txBox="1">
              <a:spLocks noChangeArrowheads="1"/>
            </p:cNvSpPr>
            <p:nvPr/>
          </p:nvSpPr>
          <p:spPr bwMode="auto">
            <a:xfrm>
              <a:off x="9893942" y="4866160"/>
              <a:ext cx="522332" cy="266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r>
                <a:rPr lang="id-ID" altLang="id-ID" sz="1000" b="1" dirty="0" smtClean="0">
                  <a:solidFill>
                    <a:schemeClr val="bg1"/>
                  </a:solidFill>
                  <a:latin typeface="+mn-lt"/>
                  <a:ea typeface="Roboto" panose="02000000000000000000" pitchFamily="2" charset="0"/>
                </a:rPr>
                <a:t>2014</a:t>
              </a:r>
              <a:endParaRPr lang="nb-NO" altLang="id-ID" sz="1050" b="1" dirty="0">
                <a:solidFill>
                  <a:schemeClr val="bg1"/>
                </a:solidFill>
                <a:latin typeface="+mn-lt"/>
                <a:ea typeface="Roboto" panose="02000000000000000000" pitchFamily="2" charset="0"/>
              </a:endParaRPr>
            </a:p>
          </p:txBody>
        </p:sp>
      </p:grpSp>
      <p:sp>
        <p:nvSpPr>
          <p:cNvPr id="236" name="TextBox 235"/>
          <p:cNvSpPr txBox="1"/>
          <p:nvPr/>
        </p:nvSpPr>
        <p:spPr>
          <a:xfrm>
            <a:off x="732549" y="5148828"/>
            <a:ext cx="10774824" cy="81804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89620531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4" fill="hold" nodeType="withEffect">
                                  <p:stCondLst>
                                    <p:cond delay="1500"/>
                                  </p:stCondLst>
                                  <p:childTnLst>
                                    <p:set>
                                      <p:cBhvr>
                                        <p:cTn id="12" dur="1" fill="hold">
                                          <p:stCondLst>
                                            <p:cond delay="0"/>
                                          </p:stCondLst>
                                        </p:cTn>
                                        <p:tgtEl>
                                          <p:spTgt spid="5"/>
                                        </p:tgtEl>
                                        <p:attrNameLst>
                                          <p:attrName>style.visibility</p:attrName>
                                        </p:attrNameLst>
                                      </p:cBhvr>
                                      <p:to>
                                        <p:strVal val="visible"/>
                                      </p:to>
                                    </p:set>
                                    <p:animEffect transition="in" filter="wipe(down)">
                                      <p:cBhvr>
                                        <p:cTn id="13" dur="1000"/>
                                        <p:tgtEl>
                                          <p:spTgt spid="5"/>
                                        </p:tgtEl>
                                      </p:cBhvr>
                                    </p:animEffect>
                                  </p:childTnLst>
                                </p:cTn>
                              </p:par>
                              <p:par>
                                <p:cTn id="14" presetID="22" presetClass="entr" presetSubtype="4" fill="hold" nodeType="withEffect">
                                  <p:stCondLst>
                                    <p:cond delay="1500"/>
                                  </p:stCondLst>
                                  <p:childTnLst>
                                    <p:set>
                                      <p:cBhvr>
                                        <p:cTn id="15" dur="1" fill="hold">
                                          <p:stCondLst>
                                            <p:cond delay="0"/>
                                          </p:stCondLst>
                                        </p:cTn>
                                        <p:tgtEl>
                                          <p:spTgt spid="51"/>
                                        </p:tgtEl>
                                        <p:attrNameLst>
                                          <p:attrName>style.visibility</p:attrName>
                                        </p:attrNameLst>
                                      </p:cBhvr>
                                      <p:to>
                                        <p:strVal val="visible"/>
                                      </p:to>
                                    </p:set>
                                    <p:animEffect transition="in" filter="wipe(down)">
                                      <p:cBhvr>
                                        <p:cTn id="16" dur="1000"/>
                                        <p:tgtEl>
                                          <p:spTgt spid="51"/>
                                        </p:tgtEl>
                                      </p:cBhvr>
                                    </p:animEffect>
                                  </p:childTnLst>
                                </p:cTn>
                              </p:par>
                              <p:par>
                                <p:cTn id="17" presetID="22" presetClass="entr" presetSubtype="4" fill="hold" nodeType="withEffect">
                                  <p:stCondLst>
                                    <p:cond delay="1500"/>
                                  </p:stCondLst>
                                  <p:childTnLst>
                                    <p:set>
                                      <p:cBhvr>
                                        <p:cTn id="18" dur="1" fill="hold">
                                          <p:stCondLst>
                                            <p:cond delay="0"/>
                                          </p:stCondLst>
                                        </p:cTn>
                                        <p:tgtEl>
                                          <p:spTgt spid="98"/>
                                        </p:tgtEl>
                                        <p:attrNameLst>
                                          <p:attrName>style.visibility</p:attrName>
                                        </p:attrNameLst>
                                      </p:cBhvr>
                                      <p:to>
                                        <p:strVal val="visible"/>
                                      </p:to>
                                    </p:set>
                                    <p:animEffect transition="in" filter="wipe(down)">
                                      <p:cBhvr>
                                        <p:cTn id="19" dur="1000"/>
                                        <p:tgtEl>
                                          <p:spTgt spid="98"/>
                                        </p:tgtEl>
                                      </p:cBhvr>
                                    </p:animEffect>
                                  </p:childTnLst>
                                </p:cTn>
                              </p:par>
                              <p:par>
                                <p:cTn id="20" presetID="22" presetClass="entr" presetSubtype="4" fill="hold" nodeType="withEffect">
                                  <p:stCondLst>
                                    <p:cond delay="1500"/>
                                  </p:stCondLst>
                                  <p:childTnLst>
                                    <p:set>
                                      <p:cBhvr>
                                        <p:cTn id="21" dur="1" fill="hold">
                                          <p:stCondLst>
                                            <p:cond delay="0"/>
                                          </p:stCondLst>
                                        </p:cTn>
                                        <p:tgtEl>
                                          <p:spTgt spid="144"/>
                                        </p:tgtEl>
                                        <p:attrNameLst>
                                          <p:attrName>style.visibility</p:attrName>
                                        </p:attrNameLst>
                                      </p:cBhvr>
                                      <p:to>
                                        <p:strVal val="visible"/>
                                      </p:to>
                                    </p:set>
                                    <p:animEffect transition="in" filter="wipe(down)">
                                      <p:cBhvr>
                                        <p:cTn id="22" dur="1000"/>
                                        <p:tgtEl>
                                          <p:spTgt spid="144"/>
                                        </p:tgtEl>
                                      </p:cBhvr>
                                    </p:animEffect>
                                  </p:childTnLst>
                                </p:cTn>
                              </p:par>
                              <p:par>
                                <p:cTn id="23" presetID="22" presetClass="entr" presetSubtype="4" fill="hold" nodeType="withEffect">
                                  <p:stCondLst>
                                    <p:cond delay="1500"/>
                                  </p:stCondLst>
                                  <p:childTnLst>
                                    <p:set>
                                      <p:cBhvr>
                                        <p:cTn id="24" dur="1" fill="hold">
                                          <p:stCondLst>
                                            <p:cond delay="0"/>
                                          </p:stCondLst>
                                        </p:cTn>
                                        <p:tgtEl>
                                          <p:spTgt spid="190"/>
                                        </p:tgtEl>
                                        <p:attrNameLst>
                                          <p:attrName>style.visibility</p:attrName>
                                        </p:attrNameLst>
                                      </p:cBhvr>
                                      <p:to>
                                        <p:strVal val="visible"/>
                                      </p:to>
                                    </p:set>
                                    <p:animEffect transition="in" filter="wipe(down)">
                                      <p:cBhvr>
                                        <p:cTn id="25" dur="1000"/>
                                        <p:tgtEl>
                                          <p:spTgt spid="190"/>
                                        </p:tgtEl>
                                      </p:cBhvr>
                                    </p:animEffect>
                                  </p:childTnLst>
                                </p:cTn>
                              </p:par>
                            </p:childTnLst>
                          </p:cTn>
                        </p:par>
                        <p:par>
                          <p:cTn id="26" fill="hold">
                            <p:stCondLst>
                              <p:cond delay="2500"/>
                            </p:stCondLst>
                            <p:childTnLst>
                              <p:par>
                                <p:cTn id="27" presetID="2" presetClass="entr" presetSubtype="4" fill="hold" grpId="0" nodeType="afterEffect">
                                  <p:stCondLst>
                                    <p:cond delay="0"/>
                                  </p:stCondLst>
                                  <p:childTnLst>
                                    <p:set>
                                      <p:cBhvr>
                                        <p:cTn id="28" dur="1" fill="hold">
                                          <p:stCondLst>
                                            <p:cond delay="0"/>
                                          </p:stCondLst>
                                        </p:cTn>
                                        <p:tgtEl>
                                          <p:spTgt spid="236"/>
                                        </p:tgtEl>
                                        <p:attrNameLst>
                                          <p:attrName>style.visibility</p:attrName>
                                        </p:attrNameLst>
                                      </p:cBhvr>
                                      <p:to>
                                        <p:strVal val="visible"/>
                                      </p:to>
                                    </p:set>
                                    <p:anim calcmode="lin" valueType="num">
                                      <p:cBhvr additive="base">
                                        <p:cTn id="29" dur="1000" fill="hold"/>
                                        <p:tgtEl>
                                          <p:spTgt spid="236"/>
                                        </p:tgtEl>
                                        <p:attrNameLst>
                                          <p:attrName>ppt_x</p:attrName>
                                        </p:attrNameLst>
                                      </p:cBhvr>
                                      <p:tavLst>
                                        <p:tav tm="0">
                                          <p:val>
                                            <p:strVal val="#ppt_x"/>
                                          </p:val>
                                        </p:tav>
                                        <p:tav tm="100000">
                                          <p:val>
                                            <p:strVal val="#ppt_x"/>
                                          </p:val>
                                        </p:tav>
                                      </p:tavLst>
                                    </p:anim>
                                    <p:anim calcmode="lin" valueType="num">
                                      <p:cBhvr additive="base">
                                        <p:cTn id="30" dur="1000" fill="hold"/>
                                        <p:tgtEl>
                                          <p:spTgt spid="2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236"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66</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Sand Clock Diagram</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5"/>
          <p:cNvGrpSpPr>
            <a:grpSpLocks noChangeAspect="1"/>
          </p:cNvGrpSpPr>
          <p:nvPr/>
        </p:nvGrpSpPr>
        <p:grpSpPr bwMode="auto">
          <a:xfrm>
            <a:off x="1414827" y="2591764"/>
            <a:ext cx="521210" cy="733837"/>
            <a:chOff x="2120" y="689"/>
            <a:chExt cx="1522" cy="1906"/>
          </a:xfrm>
        </p:grpSpPr>
        <p:sp>
          <p:nvSpPr>
            <p:cNvPr id="6" name="Freeform 6"/>
            <p:cNvSpPr>
              <a:spLocks/>
            </p:cNvSpPr>
            <p:nvPr/>
          </p:nvSpPr>
          <p:spPr bwMode="auto">
            <a:xfrm>
              <a:off x="2966" y="833"/>
              <a:ext cx="454" cy="1578"/>
            </a:xfrm>
            <a:custGeom>
              <a:avLst/>
              <a:gdLst>
                <a:gd name="T0" fmla="*/ 192 w 192"/>
                <a:gd name="T1" fmla="*/ 668 h 668"/>
                <a:gd name="T2" fmla="*/ 192 w 192"/>
                <a:gd name="T3" fmla="*/ 556 h 668"/>
                <a:gd name="T4" fmla="*/ 162 w 192"/>
                <a:gd name="T5" fmla="*/ 486 h 668"/>
                <a:gd name="T6" fmla="*/ 28 w 192"/>
                <a:gd name="T7" fmla="*/ 344 h 668"/>
                <a:gd name="T8" fmla="*/ 28 w 192"/>
                <a:gd name="T9" fmla="*/ 286 h 668"/>
                <a:gd name="T10" fmla="*/ 170 w 192"/>
                <a:gd name="T11" fmla="*/ 130 h 668"/>
                <a:gd name="T12" fmla="*/ 192 w 192"/>
                <a:gd name="T13" fmla="*/ 70 h 668"/>
                <a:gd name="T14" fmla="*/ 192 w 192"/>
                <a:gd name="T15" fmla="*/ 0 h 6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 h="668">
                  <a:moveTo>
                    <a:pt x="192" y="668"/>
                  </a:moveTo>
                  <a:cubicBezTo>
                    <a:pt x="192" y="556"/>
                    <a:pt x="192" y="556"/>
                    <a:pt x="192" y="556"/>
                  </a:cubicBezTo>
                  <a:cubicBezTo>
                    <a:pt x="192" y="556"/>
                    <a:pt x="191" y="515"/>
                    <a:pt x="162" y="486"/>
                  </a:cubicBezTo>
                  <a:cubicBezTo>
                    <a:pt x="133" y="457"/>
                    <a:pt x="28" y="344"/>
                    <a:pt x="28" y="344"/>
                  </a:cubicBezTo>
                  <a:cubicBezTo>
                    <a:pt x="28" y="344"/>
                    <a:pt x="0" y="314"/>
                    <a:pt x="28" y="286"/>
                  </a:cubicBezTo>
                  <a:cubicBezTo>
                    <a:pt x="56" y="258"/>
                    <a:pt x="170" y="130"/>
                    <a:pt x="170" y="130"/>
                  </a:cubicBezTo>
                  <a:cubicBezTo>
                    <a:pt x="170" y="130"/>
                    <a:pt x="192" y="96"/>
                    <a:pt x="192" y="70"/>
                  </a:cubicBezTo>
                  <a:cubicBezTo>
                    <a:pt x="192" y="44"/>
                    <a:pt x="192" y="0"/>
                    <a:pt x="192" y="0"/>
                  </a:cubicBezTo>
                </a:path>
              </a:pathLst>
            </a:custGeom>
            <a:noFill/>
            <a:ln w="127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7" name="Freeform 7"/>
            <p:cNvSpPr>
              <a:spLocks/>
            </p:cNvSpPr>
            <p:nvPr/>
          </p:nvSpPr>
          <p:spPr bwMode="auto">
            <a:xfrm>
              <a:off x="2319" y="833"/>
              <a:ext cx="453" cy="1578"/>
            </a:xfrm>
            <a:custGeom>
              <a:avLst/>
              <a:gdLst>
                <a:gd name="T0" fmla="*/ 0 w 192"/>
                <a:gd name="T1" fmla="*/ 668 h 668"/>
                <a:gd name="T2" fmla="*/ 0 w 192"/>
                <a:gd name="T3" fmla="*/ 556 h 668"/>
                <a:gd name="T4" fmla="*/ 30 w 192"/>
                <a:gd name="T5" fmla="*/ 486 h 668"/>
                <a:gd name="T6" fmla="*/ 164 w 192"/>
                <a:gd name="T7" fmla="*/ 344 h 668"/>
                <a:gd name="T8" fmla="*/ 164 w 192"/>
                <a:gd name="T9" fmla="*/ 286 h 668"/>
                <a:gd name="T10" fmla="*/ 22 w 192"/>
                <a:gd name="T11" fmla="*/ 130 h 668"/>
                <a:gd name="T12" fmla="*/ 0 w 192"/>
                <a:gd name="T13" fmla="*/ 70 h 668"/>
                <a:gd name="T14" fmla="*/ 0 w 192"/>
                <a:gd name="T15" fmla="*/ 0 h 6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 h="668">
                  <a:moveTo>
                    <a:pt x="0" y="668"/>
                  </a:moveTo>
                  <a:cubicBezTo>
                    <a:pt x="0" y="556"/>
                    <a:pt x="0" y="556"/>
                    <a:pt x="0" y="556"/>
                  </a:cubicBezTo>
                  <a:cubicBezTo>
                    <a:pt x="0" y="556"/>
                    <a:pt x="1" y="515"/>
                    <a:pt x="30" y="486"/>
                  </a:cubicBezTo>
                  <a:cubicBezTo>
                    <a:pt x="59" y="457"/>
                    <a:pt x="164" y="344"/>
                    <a:pt x="164" y="344"/>
                  </a:cubicBezTo>
                  <a:cubicBezTo>
                    <a:pt x="164" y="344"/>
                    <a:pt x="192" y="314"/>
                    <a:pt x="164" y="286"/>
                  </a:cubicBezTo>
                  <a:cubicBezTo>
                    <a:pt x="136" y="258"/>
                    <a:pt x="22" y="130"/>
                    <a:pt x="22" y="130"/>
                  </a:cubicBezTo>
                  <a:cubicBezTo>
                    <a:pt x="22" y="130"/>
                    <a:pt x="0" y="96"/>
                    <a:pt x="0" y="70"/>
                  </a:cubicBezTo>
                  <a:cubicBezTo>
                    <a:pt x="0" y="44"/>
                    <a:pt x="0" y="0"/>
                    <a:pt x="0" y="0"/>
                  </a:cubicBezTo>
                </a:path>
              </a:pathLst>
            </a:custGeom>
            <a:noFill/>
            <a:ln w="127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8" name="Freeform 8"/>
            <p:cNvSpPr>
              <a:spLocks/>
            </p:cNvSpPr>
            <p:nvPr/>
          </p:nvSpPr>
          <p:spPr bwMode="auto">
            <a:xfrm>
              <a:off x="2120" y="2439"/>
              <a:ext cx="1522" cy="156"/>
            </a:xfrm>
            <a:custGeom>
              <a:avLst/>
              <a:gdLst>
                <a:gd name="T0" fmla="*/ 0 w 586"/>
                <a:gd name="T1" fmla="*/ 20 h 66"/>
                <a:gd name="T2" fmla="*/ 20 w 586"/>
                <a:gd name="T3" fmla="*/ 0 h 66"/>
                <a:gd name="T4" fmla="*/ 566 w 586"/>
                <a:gd name="T5" fmla="*/ 0 h 66"/>
                <a:gd name="T6" fmla="*/ 586 w 586"/>
                <a:gd name="T7" fmla="*/ 20 h 66"/>
                <a:gd name="T8" fmla="*/ 586 w 586"/>
                <a:gd name="T9" fmla="*/ 46 h 66"/>
                <a:gd name="T10" fmla="*/ 566 w 586"/>
                <a:gd name="T11" fmla="*/ 66 h 66"/>
                <a:gd name="T12" fmla="*/ 20 w 586"/>
                <a:gd name="T13" fmla="*/ 66 h 66"/>
                <a:gd name="T14" fmla="*/ 0 w 586"/>
                <a:gd name="T15" fmla="*/ 46 h 66"/>
                <a:gd name="T16" fmla="*/ 0 w 586"/>
                <a:gd name="T17" fmla="*/ 2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6" h="6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9" name="Freeform 9"/>
            <p:cNvSpPr>
              <a:spLocks/>
            </p:cNvSpPr>
            <p:nvPr/>
          </p:nvSpPr>
          <p:spPr bwMode="auto">
            <a:xfrm>
              <a:off x="2189" y="689"/>
              <a:ext cx="1384" cy="72"/>
            </a:xfrm>
            <a:custGeom>
              <a:avLst/>
              <a:gdLst>
                <a:gd name="T0" fmla="*/ 0 w 586"/>
                <a:gd name="T1" fmla="*/ 20 h 66"/>
                <a:gd name="T2" fmla="*/ 20 w 586"/>
                <a:gd name="T3" fmla="*/ 0 h 66"/>
                <a:gd name="T4" fmla="*/ 566 w 586"/>
                <a:gd name="T5" fmla="*/ 0 h 66"/>
                <a:gd name="T6" fmla="*/ 586 w 586"/>
                <a:gd name="T7" fmla="*/ 20 h 66"/>
                <a:gd name="T8" fmla="*/ 586 w 586"/>
                <a:gd name="T9" fmla="*/ 46 h 66"/>
                <a:gd name="T10" fmla="*/ 566 w 586"/>
                <a:gd name="T11" fmla="*/ 66 h 66"/>
                <a:gd name="T12" fmla="*/ 20 w 586"/>
                <a:gd name="T13" fmla="*/ 66 h 66"/>
                <a:gd name="T14" fmla="*/ 0 w 586"/>
                <a:gd name="T15" fmla="*/ 46 h 66"/>
                <a:gd name="T16" fmla="*/ 0 w 586"/>
                <a:gd name="T17" fmla="*/ 2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6" h="6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10" name="Freeform 10"/>
            <p:cNvSpPr>
              <a:spLocks/>
            </p:cNvSpPr>
            <p:nvPr/>
          </p:nvSpPr>
          <p:spPr bwMode="auto">
            <a:xfrm>
              <a:off x="2406" y="2042"/>
              <a:ext cx="926" cy="369"/>
            </a:xfrm>
            <a:custGeom>
              <a:avLst/>
              <a:gdLst>
                <a:gd name="T0" fmla="*/ 0 w 392"/>
                <a:gd name="T1" fmla="*/ 156 h 156"/>
                <a:gd name="T2" fmla="*/ 392 w 392"/>
                <a:gd name="T3" fmla="*/ 156 h 156"/>
                <a:gd name="T4" fmla="*/ 392 w 392"/>
                <a:gd name="T5" fmla="*/ 46 h 156"/>
                <a:gd name="T6" fmla="*/ 372 w 392"/>
                <a:gd name="T7" fmla="*/ 0 h 156"/>
                <a:gd name="T8" fmla="*/ 14 w 392"/>
                <a:gd name="T9" fmla="*/ 0 h 156"/>
                <a:gd name="T10" fmla="*/ 0 w 392"/>
                <a:gd name="T11" fmla="*/ 38 h 156"/>
                <a:gd name="T12" fmla="*/ 0 w 392"/>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392" h="156">
                  <a:moveTo>
                    <a:pt x="0" y="156"/>
                  </a:moveTo>
                  <a:cubicBezTo>
                    <a:pt x="392" y="156"/>
                    <a:pt x="392" y="156"/>
                    <a:pt x="392" y="156"/>
                  </a:cubicBezTo>
                  <a:cubicBezTo>
                    <a:pt x="392" y="46"/>
                    <a:pt x="392" y="46"/>
                    <a:pt x="392" y="46"/>
                  </a:cubicBezTo>
                  <a:cubicBezTo>
                    <a:pt x="392" y="46"/>
                    <a:pt x="384" y="12"/>
                    <a:pt x="372" y="0"/>
                  </a:cubicBezTo>
                  <a:cubicBezTo>
                    <a:pt x="14" y="0"/>
                    <a:pt x="14" y="0"/>
                    <a:pt x="14" y="0"/>
                  </a:cubicBezTo>
                  <a:cubicBezTo>
                    <a:pt x="14" y="0"/>
                    <a:pt x="0" y="18"/>
                    <a:pt x="0" y="38"/>
                  </a:cubicBezTo>
                  <a:cubicBezTo>
                    <a:pt x="0" y="58"/>
                    <a:pt x="0" y="156"/>
                    <a:pt x="0" y="15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grpSp>
      <p:grpSp>
        <p:nvGrpSpPr>
          <p:cNvPr id="11" name="Group 10"/>
          <p:cNvGrpSpPr/>
          <p:nvPr/>
        </p:nvGrpSpPr>
        <p:grpSpPr>
          <a:xfrm>
            <a:off x="1381710" y="2114214"/>
            <a:ext cx="579109" cy="309600"/>
            <a:chOff x="1143936" y="1742996"/>
            <a:chExt cx="531529" cy="284163"/>
          </a:xfrm>
        </p:grpSpPr>
        <p:sp>
          <p:nvSpPr>
            <p:cNvPr id="12" name="Freeform 1428"/>
            <p:cNvSpPr>
              <a:spLocks/>
            </p:cNvSpPr>
            <p:nvPr/>
          </p:nvSpPr>
          <p:spPr bwMode="auto">
            <a:xfrm rot="10800000">
              <a:off x="1222376" y="1742996"/>
              <a:ext cx="374650" cy="284163"/>
            </a:xfrm>
            <a:custGeom>
              <a:avLst/>
              <a:gdLst>
                <a:gd name="T0" fmla="*/ 0 w 236"/>
                <a:gd name="T1" fmla="*/ 179 h 179"/>
                <a:gd name="T2" fmla="*/ 236 w 236"/>
                <a:gd name="T3" fmla="*/ 179 h 179"/>
                <a:gd name="T4" fmla="*/ 236 w 236"/>
                <a:gd name="T5" fmla="*/ 28 h 179"/>
                <a:gd name="T6" fmla="*/ 146 w 236"/>
                <a:gd name="T7" fmla="*/ 28 h 179"/>
                <a:gd name="T8" fmla="*/ 118 w 236"/>
                <a:gd name="T9" fmla="*/ 0 h 179"/>
                <a:gd name="T10" fmla="*/ 89 w 236"/>
                <a:gd name="T11" fmla="*/ 28 h 179"/>
                <a:gd name="T12" fmla="*/ 0 w 236"/>
                <a:gd name="T13" fmla="*/ 28 h 179"/>
                <a:gd name="T14" fmla="*/ 0 w 236"/>
                <a:gd name="T15" fmla="*/ 179 h 1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179">
                  <a:moveTo>
                    <a:pt x="0" y="179"/>
                  </a:moveTo>
                  <a:lnTo>
                    <a:pt x="236" y="179"/>
                  </a:lnTo>
                  <a:lnTo>
                    <a:pt x="236" y="28"/>
                  </a:lnTo>
                  <a:lnTo>
                    <a:pt x="146" y="28"/>
                  </a:lnTo>
                  <a:lnTo>
                    <a:pt x="118" y="0"/>
                  </a:lnTo>
                  <a:lnTo>
                    <a:pt x="89" y="28"/>
                  </a:lnTo>
                  <a:lnTo>
                    <a:pt x="0" y="28"/>
                  </a:lnTo>
                  <a:lnTo>
                    <a:pt x="0" y="179"/>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13" name="Content Placeholder 2"/>
            <p:cNvSpPr txBox="1">
              <a:spLocks/>
            </p:cNvSpPr>
            <p:nvPr/>
          </p:nvSpPr>
          <p:spPr>
            <a:xfrm>
              <a:off x="1143936" y="1749470"/>
              <a:ext cx="531529" cy="22957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100" b="1" dirty="0" smtClean="0">
                  <a:solidFill>
                    <a:schemeClr val="bg1"/>
                  </a:solidFill>
                  <a:ea typeface="Roboto" panose="02000000000000000000" pitchFamily="2" charset="0"/>
                </a:rPr>
                <a:t>25%</a:t>
              </a:r>
              <a:endParaRPr lang="en-US" sz="700" b="1" dirty="0" smtClean="0">
                <a:solidFill>
                  <a:schemeClr val="bg1"/>
                </a:solidFill>
                <a:ea typeface="Roboto" panose="02000000000000000000" pitchFamily="2" charset="0"/>
              </a:endParaRPr>
            </a:p>
          </p:txBody>
        </p:sp>
      </p:grpSp>
      <p:grpSp>
        <p:nvGrpSpPr>
          <p:cNvPr id="15" name="Group 5"/>
          <p:cNvGrpSpPr>
            <a:grpSpLocks noChangeAspect="1"/>
          </p:cNvGrpSpPr>
          <p:nvPr/>
        </p:nvGrpSpPr>
        <p:grpSpPr bwMode="auto">
          <a:xfrm>
            <a:off x="1414826" y="4626454"/>
            <a:ext cx="521210" cy="733837"/>
            <a:chOff x="2120" y="689"/>
            <a:chExt cx="1522" cy="1906"/>
          </a:xfrm>
        </p:grpSpPr>
        <p:sp>
          <p:nvSpPr>
            <p:cNvPr id="16" name="Freeform 6"/>
            <p:cNvSpPr>
              <a:spLocks/>
            </p:cNvSpPr>
            <p:nvPr/>
          </p:nvSpPr>
          <p:spPr bwMode="auto">
            <a:xfrm>
              <a:off x="2966" y="833"/>
              <a:ext cx="454" cy="1578"/>
            </a:xfrm>
            <a:custGeom>
              <a:avLst/>
              <a:gdLst>
                <a:gd name="T0" fmla="*/ 192 w 192"/>
                <a:gd name="T1" fmla="*/ 668 h 668"/>
                <a:gd name="T2" fmla="*/ 192 w 192"/>
                <a:gd name="T3" fmla="*/ 556 h 668"/>
                <a:gd name="T4" fmla="*/ 162 w 192"/>
                <a:gd name="T5" fmla="*/ 486 h 668"/>
                <a:gd name="T6" fmla="*/ 28 w 192"/>
                <a:gd name="T7" fmla="*/ 344 h 668"/>
                <a:gd name="T8" fmla="*/ 28 w 192"/>
                <a:gd name="T9" fmla="*/ 286 h 668"/>
                <a:gd name="T10" fmla="*/ 170 w 192"/>
                <a:gd name="T11" fmla="*/ 130 h 668"/>
                <a:gd name="T12" fmla="*/ 192 w 192"/>
                <a:gd name="T13" fmla="*/ 70 h 668"/>
                <a:gd name="T14" fmla="*/ 192 w 192"/>
                <a:gd name="T15" fmla="*/ 0 h 6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 h="668">
                  <a:moveTo>
                    <a:pt x="192" y="668"/>
                  </a:moveTo>
                  <a:cubicBezTo>
                    <a:pt x="192" y="556"/>
                    <a:pt x="192" y="556"/>
                    <a:pt x="192" y="556"/>
                  </a:cubicBezTo>
                  <a:cubicBezTo>
                    <a:pt x="192" y="556"/>
                    <a:pt x="191" y="515"/>
                    <a:pt x="162" y="486"/>
                  </a:cubicBezTo>
                  <a:cubicBezTo>
                    <a:pt x="133" y="457"/>
                    <a:pt x="28" y="344"/>
                    <a:pt x="28" y="344"/>
                  </a:cubicBezTo>
                  <a:cubicBezTo>
                    <a:pt x="28" y="344"/>
                    <a:pt x="0" y="314"/>
                    <a:pt x="28" y="286"/>
                  </a:cubicBezTo>
                  <a:cubicBezTo>
                    <a:pt x="56" y="258"/>
                    <a:pt x="170" y="130"/>
                    <a:pt x="170" y="130"/>
                  </a:cubicBezTo>
                  <a:cubicBezTo>
                    <a:pt x="170" y="130"/>
                    <a:pt x="192" y="96"/>
                    <a:pt x="192" y="70"/>
                  </a:cubicBezTo>
                  <a:cubicBezTo>
                    <a:pt x="192" y="44"/>
                    <a:pt x="192" y="0"/>
                    <a:pt x="192" y="0"/>
                  </a:cubicBezTo>
                </a:path>
              </a:pathLst>
            </a:custGeom>
            <a:noFill/>
            <a:ln w="127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17" name="Freeform 7"/>
            <p:cNvSpPr>
              <a:spLocks/>
            </p:cNvSpPr>
            <p:nvPr/>
          </p:nvSpPr>
          <p:spPr bwMode="auto">
            <a:xfrm>
              <a:off x="2319" y="833"/>
              <a:ext cx="453" cy="1578"/>
            </a:xfrm>
            <a:custGeom>
              <a:avLst/>
              <a:gdLst>
                <a:gd name="T0" fmla="*/ 0 w 192"/>
                <a:gd name="T1" fmla="*/ 668 h 668"/>
                <a:gd name="T2" fmla="*/ 0 w 192"/>
                <a:gd name="T3" fmla="*/ 556 h 668"/>
                <a:gd name="T4" fmla="*/ 30 w 192"/>
                <a:gd name="T5" fmla="*/ 486 h 668"/>
                <a:gd name="T6" fmla="*/ 164 w 192"/>
                <a:gd name="T7" fmla="*/ 344 h 668"/>
                <a:gd name="T8" fmla="*/ 164 w 192"/>
                <a:gd name="T9" fmla="*/ 286 h 668"/>
                <a:gd name="T10" fmla="*/ 22 w 192"/>
                <a:gd name="T11" fmla="*/ 130 h 668"/>
                <a:gd name="T12" fmla="*/ 0 w 192"/>
                <a:gd name="T13" fmla="*/ 70 h 668"/>
                <a:gd name="T14" fmla="*/ 0 w 192"/>
                <a:gd name="T15" fmla="*/ 0 h 6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 h="668">
                  <a:moveTo>
                    <a:pt x="0" y="668"/>
                  </a:moveTo>
                  <a:cubicBezTo>
                    <a:pt x="0" y="556"/>
                    <a:pt x="0" y="556"/>
                    <a:pt x="0" y="556"/>
                  </a:cubicBezTo>
                  <a:cubicBezTo>
                    <a:pt x="0" y="556"/>
                    <a:pt x="1" y="515"/>
                    <a:pt x="30" y="486"/>
                  </a:cubicBezTo>
                  <a:cubicBezTo>
                    <a:pt x="59" y="457"/>
                    <a:pt x="164" y="344"/>
                    <a:pt x="164" y="344"/>
                  </a:cubicBezTo>
                  <a:cubicBezTo>
                    <a:pt x="164" y="344"/>
                    <a:pt x="192" y="314"/>
                    <a:pt x="164" y="286"/>
                  </a:cubicBezTo>
                  <a:cubicBezTo>
                    <a:pt x="136" y="258"/>
                    <a:pt x="22" y="130"/>
                    <a:pt x="22" y="130"/>
                  </a:cubicBezTo>
                  <a:cubicBezTo>
                    <a:pt x="22" y="130"/>
                    <a:pt x="0" y="96"/>
                    <a:pt x="0" y="70"/>
                  </a:cubicBezTo>
                  <a:cubicBezTo>
                    <a:pt x="0" y="44"/>
                    <a:pt x="0" y="0"/>
                    <a:pt x="0" y="0"/>
                  </a:cubicBezTo>
                </a:path>
              </a:pathLst>
            </a:custGeom>
            <a:noFill/>
            <a:ln w="127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18" name="Freeform 8"/>
            <p:cNvSpPr>
              <a:spLocks/>
            </p:cNvSpPr>
            <p:nvPr/>
          </p:nvSpPr>
          <p:spPr bwMode="auto">
            <a:xfrm>
              <a:off x="2120" y="2439"/>
              <a:ext cx="1522" cy="156"/>
            </a:xfrm>
            <a:custGeom>
              <a:avLst/>
              <a:gdLst>
                <a:gd name="T0" fmla="*/ 0 w 586"/>
                <a:gd name="T1" fmla="*/ 20 h 66"/>
                <a:gd name="T2" fmla="*/ 20 w 586"/>
                <a:gd name="T3" fmla="*/ 0 h 66"/>
                <a:gd name="T4" fmla="*/ 566 w 586"/>
                <a:gd name="T5" fmla="*/ 0 h 66"/>
                <a:gd name="T6" fmla="*/ 586 w 586"/>
                <a:gd name="T7" fmla="*/ 20 h 66"/>
                <a:gd name="T8" fmla="*/ 586 w 586"/>
                <a:gd name="T9" fmla="*/ 46 h 66"/>
                <a:gd name="T10" fmla="*/ 566 w 586"/>
                <a:gd name="T11" fmla="*/ 66 h 66"/>
                <a:gd name="T12" fmla="*/ 20 w 586"/>
                <a:gd name="T13" fmla="*/ 66 h 66"/>
                <a:gd name="T14" fmla="*/ 0 w 586"/>
                <a:gd name="T15" fmla="*/ 46 h 66"/>
                <a:gd name="T16" fmla="*/ 0 w 586"/>
                <a:gd name="T17" fmla="*/ 2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6" h="6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19" name="Freeform 9"/>
            <p:cNvSpPr>
              <a:spLocks/>
            </p:cNvSpPr>
            <p:nvPr/>
          </p:nvSpPr>
          <p:spPr bwMode="auto">
            <a:xfrm>
              <a:off x="2189" y="689"/>
              <a:ext cx="1384" cy="72"/>
            </a:xfrm>
            <a:custGeom>
              <a:avLst/>
              <a:gdLst>
                <a:gd name="T0" fmla="*/ 0 w 586"/>
                <a:gd name="T1" fmla="*/ 20 h 66"/>
                <a:gd name="T2" fmla="*/ 20 w 586"/>
                <a:gd name="T3" fmla="*/ 0 h 66"/>
                <a:gd name="T4" fmla="*/ 566 w 586"/>
                <a:gd name="T5" fmla="*/ 0 h 66"/>
                <a:gd name="T6" fmla="*/ 586 w 586"/>
                <a:gd name="T7" fmla="*/ 20 h 66"/>
                <a:gd name="T8" fmla="*/ 586 w 586"/>
                <a:gd name="T9" fmla="*/ 46 h 66"/>
                <a:gd name="T10" fmla="*/ 566 w 586"/>
                <a:gd name="T11" fmla="*/ 66 h 66"/>
                <a:gd name="T12" fmla="*/ 20 w 586"/>
                <a:gd name="T13" fmla="*/ 66 h 66"/>
                <a:gd name="T14" fmla="*/ 0 w 586"/>
                <a:gd name="T15" fmla="*/ 46 h 66"/>
                <a:gd name="T16" fmla="*/ 0 w 586"/>
                <a:gd name="T17" fmla="*/ 2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6" h="6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20" name="Freeform 10"/>
            <p:cNvSpPr>
              <a:spLocks/>
            </p:cNvSpPr>
            <p:nvPr/>
          </p:nvSpPr>
          <p:spPr bwMode="auto">
            <a:xfrm>
              <a:off x="2406" y="2226"/>
              <a:ext cx="926" cy="185"/>
            </a:xfrm>
            <a:custGeom>
              <a:avLst/>
              <a:gdLst>
                <a:gd name="T0" fmla="*/ 0 w 392"/>
                <a:gd name="T1" fmla="*/ 156 h 156"/>
                <a:gd name="T2" fmla="*/ 392 w 392"/>
                <a:gd name="T3" fmla="*/ 156 h 156"/>
                <a:gd name="T4" fmla="*/ 392 w 392"/>
                <a:gd name="T5" fmla="*/ 46 h 156"/>
                <a:gd name="T6" fmla="*/ 372 w 392"/>
                <a:gd name="T7" fmla="*/ 0 h 156"/>
                <a:gd name="T8" fmla="*/ 14 w 392"/>
                <a:gd name="T9" fmla="*/ 0 h 156"/>
                <a:gd name="T10" fmla="*/ 0 w 392"/>
                <a:gd name="T11" fmla="*/ 38 h 156"/>
                <a:gd name="T12" fmla="*/ 0 w 392"/>
                <a:gd name="T13" fmla="*/ 156 h 156"/>
              </a:gdLst>
              <a:ahLst/>
              <a:cxnLst>
                <a:cxn ang="0">
                  <a:pos x="T0" y="T1"/>
                </a:cxn>
                <a:cxn ang="0">
                  <a:pos x="T2" y="T3"/>
                </a:cxn>
                <a:cxn ang="0">
                  <a:pos x="T4" y="T5"/>
                </a:cxn>
                <a:cxn ang="0">
                  <a:pos x="T6" y="T7"/>
                </a:cxn>
                <a:cxn ang="0">
                  <a:pos x="T8" y="T9"/>
                </a:cxn>
                <a:cxn ang="0">
                  <a:pos x="T10" y="T11"/>
                </a:cxn>
                <a:cxn ang="0">
                  <a:pos x="T12" y="T13"/>
                </a:cxn>
              </a:cxnLst>
              <a:rect l="0" t="0" r="r" b="b"/>
              <a:pathLst>
                <a:path w="392" h="156">
                  <a:moveTo>
                    <a:pt x="0" y="156"/>
                  </a:moveTo>
                  <a:cubicBezTo>
                    <a:pt x="392" y="156"/>
                    <a:pt x="392" y="156"/>
                    <a:pt x="392" y="156"/>
                  </a:cubicBezTo>
                  <a:cubicBezTo>
                    <a:pt x="392" y="46"/>
                    <a:pt x="392" y="46"/>
                    <a:pt x="392" y="46"/>
                  </a:cubicBezTo>
                  <a:cubicBezTo>
                    <a:pt x="392" y="46"/>
                    <a:pt x="384" y="12"/>
                    <a:pt x="372" y="0"/>
                  </a:cubicBezTo>
                  <a:cubicBezTo>
                    <a:pt x="14" y="0"/>
                    <a:pt x="14" y="0"/>
                    <a:pt x="14" y="0"/>
                  </a:cubicBezTo>
                  <a:cubicBezTo>
                    <a:pt x="14" y="0"/>
                    <a:pt x="0" y="18"/>
                    <a:pt x="0" y="38"/>
                  </a:cubicBezTo>
                  <a:cubicBezTo>
                    <a:pt x="0" y="58"/>
                    <a:pt x="0" y="156"/>
                    <a:pt x="0" y="156"/>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grpSp>
      <p:grpSp>
        <p:nvGrpSpPr>
          <p:cNvPr id="21" name="Group 20"/>
          <p:cNvGrpSpPr/>
          <p:nvPr/>
        </p:nvGrpSpPr>
        <p:grpSpPr>
          <a:xfrm>
            <a:off x="1381709" y="4148904"/>
            <a:ext cx="579109" cy="309600"/>
            <a:chOff x="2408856" y="1742996"/>
            <a:chExt cx="531529" cy="284163"/>
          </a:xfrm>
        </p:grpSpPr>
        <p:sp>
          <p:nvSpPr>
            <p:cNvPr id="22" name="Freeform 1428"/>
            <p:cNvSpPr>
              <a:spLocks/>
            </p:cNvSpPr>
            <p:nvPr/>
          </p:nvSpPr>
          <p:spPr bwMode="auto">
            <a:xfrm rot="10800000">
              <a:off x="2487296" y="1742996"/>
              <a:ext cx="374650" cy="284163"/>
            </a:xfrm>
            <a:custGeom>
              <a:avLst/>
              <a:gdLst>
                <a:gd name="T0" fmla="*/ 0 w 236"/>
                <a:gd name="T1" fmla="*/ 179 h 179"/>
                <a:gd name="T2" fmla="*/ 236 w 236"/>
                <a:gd name="T3" fmla="*/ 179 h 179"/>
                <a:gd name="T4" fmla="*/ 236 w 236"/>
                <a:gd name="T5" fmla="*/ 28 h 179"/>
                <a:gd name="T6" fmla="*/ 146 w 236"/>
                <a:gd name="T7" fmla="*/ 28 h 179"/>
                <a:gd name="T8" fmla="*/ 118 w 236"/>
                <a:gd name="T9" fmla="*/ 0 h 179"/>
                <a:gd name="T10" fmla="*/ 89 w 236"/>
                <a:gd name="T11" fmla="*/ 28 h 179"/>
                <a:gd name="T12" fmla="*/ 0 w 236"/>
                <a:gd name="T13" fmla="*/ 28 h 179"/>
                <a:gd name="T14" fmla="*/ 0 w 236"/>
                <a:gd name="T15" fmla="*/ 179 h 1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179">
                  <a:moveTo>
                    <a:pt x="0" y="179"/>
                  </a:moveTo>
                  <a:lnTo>
                    <a:pt x="236" y="179"/>
                  </a:lnTo>
                  <a:lnTo>
                    <a:pt x="236" y="28"/>
                  </a:lnTo>
                  <a:lnTo>
                    <a:pt x="146" y="28"/>
                  </a:lnTo>
                  <a:lnTo>
                    <a:pt x="118" y="0"/>
                  </a:lnTo>
                  <a:lnTo>
                    <a:pt x="89" y="28"/>
                  </a:lnTo>
                  <a:lnTo>
                    <a:pt x="0" y="28"/>
                  </a:lnTo>
                  <a:lnTo>
                    <a:pt x="0" y="179"/>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23" name="Content Placeholder 2"/>
            <p:cNvSpPr txBox="1">
              <a:spLocks/>
            </p:cNvSpPr>
            <p:nvPr/>
          </p:nvSpPr>
          <p:spPr>
            <a:xfrm>
              <a:off x="2408856" y="1749469"/>
              <a:ext cx="531529" cy="22957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100" b="1" dirty="0" smtClean="0">
                  <a:solidFill>
                    <a:schemeClr val="bg1"/>
                  </a:solidFill>
                  <a:ea typeface="Roboto" panose="02000000000000000000" pitchFamily="2" charset="0"/>
                </a:rPr>
                <a:t>13%</a:t>
              </a:r>
              <a:endParaRPr lang="en-US" sz="700" b="1" dirty="0" smtClean="0">
                <a:solidFill>
                  <a:schemeClr val="bg1"/>
                </a:solidFill>
                <a:ea typeface="Roboto" panose="02000000000000000000" pitchFamily="2" charset="0"/>
              </a:endParaRPr>
            </a:p>
          </p:txBody>
        </p:sp>
      </p:grpSp>
      <p:sp>
        <p:nvSpPr>
          <p:cNvPr id="27" name="Content Placeholder 2"/>
          <p:cNvSpPr txBox="1">
            <a:spLocks/>
          </p:cNvSpPr>
          <p:nvPr/>
        </p:nvSpPr>
        <p:spPr>
          <a:xfrm>
            <a:off x="2115642" y="2048212"/>
            <a:ext cx="1935853" cy="129840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800" dirty="0" smtClean="0">
                <a:solidFill>
                  <a:schemeClr val="accent1"/>
                </a:solidFill>
                <a:ea typeface="Roboto" panose="02000000000000000000" pitchFamily="2" charset="0"/>
              </a:rPr>
              <a:t>FACEBOOK</a:t>
            </a:r>
          </a:p>
          <a:p>
            <a:pPr marL="0" indent="0">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r>
              <a:rPr lang="en-US" sz="1100" dirty="0" smtClean="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consectetur</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adipiscing</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elit</a:t>
            </a:r>
            <a:r>
              <a:rPr lang="en-US" sz="1100" dirty="0">
                <a:solidFill>
                  <a:schemeClr val="bg1">
                    <a:lumMod val="65000"/>
                  </a:schemeClr>
                </a:solidFill>
                <a:ea typeface="Roboto" panose="02000000000000000000" pitchFamily="2" charset="0"/>
              </a:rPr>
              <a:t>. </a:t>
            </a:r>
          </a:p>
        </p:txBody>
      </p:sp>
      <p:sp>
        <p:nvSpPr>
          <p:cNvPr id="28" name="Content Placeholder 2"/>
          <p:cNvSpPr txBox="1">
            <a:spLocks/>
          </p:cNvSpPr>
          <p:nvPr/>
        </p:nvSpPr>
        <p:spPr>
          <a:xfrm>
            <a:off x="2115642" y="4110045"/>
            <a:ext cx="1935853" cy="129840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800" dirty="0" smtClean="0">
                <a:solidFill>
                  <a:schemeClr val="accent2"/>
                </a:solidFill>
                <a:ea typeface="Roboto" panose="02000000000000000000" pitchFamily="2" charset="0"/>
              </a:rPr>
              <a:t>VIMEO</a:t>
            </a:r>
          </a:p>
          <a:p>
            <a:pPr marL="0" indent="0">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r>
              <a:rPr lang="en-US" sz="1100" dirty="0" smtClean="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consectetur</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adipiscing</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elit</a:t>
            </a:r>
            <a:r>
              <a:rPr lang="en-US" sz="1100" dirty="0">
                <a:solidFill>
                  <a:schemeClr val="bg1">
                    <a:lumMod val="65000"/>
                  </a:schemeClr>
                </a:solidFill>
                <a:ea typeface="Roboto" panose="02000000000000000000" pitchFamily="2" charset="0"/>
              </a:rPr>
              <a:t>. </a:t>
            </a:r>
          </a:p>
        </p:txBody>
      </p:sp>
      <p:grpSp>
        <p:nvGrpSpPr>
          <p:cNvPr id="31" name="Group 30"/>
          <p:cNvGrpSpPr/>
          <p:nvPr/>
        </p:nvGrpSpPr>
        <p:grpSpPr>
          <a:xfrm>
            <a:off x="4806070" y="2173302"/>
            <a:ext cx="579109" cy="309600"/>
            <a:chOff x="3673776" y="1742996"/>
            <a:chExt cx="531529" cy="284163"/>
          </a:xfrm>
        </p:grpSpPr>
        <p:sp>
          <p:nvSpPr>
            <p:cNvPr id="38" name="Freeform 1428"/>
            <p:cNvSpPr>
              <a:spLocks/>
            </p:cNvSpPr>
            <p:nvPr/>
          </p:nvSpPr>
          <p:spPr bwMode="auto">
            <a:xfrm rot="10800000">
              <a:off x="3752216" y="1742996"/>
              <a:ext cx="374650" cy="284163"/>
            </a:xfrm>
            <a:custGeom>
              <a:avLst/>
              <a:gdLst>
                <a:gd name="T0" fmla="*/ 0 w 236"/>
                <a:gd name="T1" fmla="*/ 179 h 179"/>
                <a:gd name="T2" fmla="*/ 236 w 236"/>
                <a:gd name="T3" fmla="*/ 179 h 179"/>
                <a:gd name="T4" fmla="*/ 236 w 236"/>
                <a:gd name="T5" fmla="*/ 28 h 179"/>
                <a:gd name="T6" fmla="*/ 146 w 236"/>
                <a:gd name="T7" fmla="*/ 28 h 179"/>
                <a:gd name="T8" fmla="*/ 118 w 236"/>
                <a:gd name="T9" fmla="*/ 0 h 179"/>
                <a:gd name="T10" fmla="*/ 89 w 236"/>
                <a:gd name="T11" fmla="*/ 28 h 179"/>
                <a:gd name="T12" fmla="*/ 0 w 236"/>
                <a:gd name="T13" fmla="*/ 28 h 179"/>
                <a:gd name="T14" fmla="*/ 0 w 236"/>
                <a:gd name="T15" fmla="*/ 179 h 1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179">
                  <a:moveTo>
                    <a:pt x="0" y="179"/>
                  </a:moveTo>
                  <a:lnTo>
                    <a:pt x="236" y="179"/>
                  </a:lnTo>
                  <a:lnTo>
                    <a:pt x="236" y="28"/>
                  </a:lnTo>
                  <a:lnTo>
                    <a:pt x="146" y="28"/>
                  </a:lnTo>
                  <a:lnTo>
                    <a:pt x="118" y="0"/>
                  </a:lnTo>
                  <a:lnTo>
                    <a:pt x="89" y="28"/>
                  </a:lnTo>
                  <a:lnTo>
                    <a:pt x="0" y="28"/>
                  </a:lnTo>
                  <a:lnTo>
                    <a:pt x="0" y="179"/>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39" name="Content Placeholder 2"/>
            <p:cNvSpPr txBox="1">
              <a:spLocks/>
            </p:cNvSpPr>
            <p:nvPr/>
          </p:nvSpPr>
          <p:spPr>
            <a:xfrm>
              <a:off x="3673776" y="1749469"/>
              <a:ext cx="531529" cy="22957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100" b="1" dirty="0" smtClean="0">
                  <a:solidFill>
                    <a:schemeClr val="bg1"/>
                  </a:solidFill>
                  <a:ea typeface="Roboto" panose="02000000000000000000" pitchFamily="2" charset="0"/>
                </a:rPr>
                <a:t>50%</a:t>
              </a:r>
              <a:endParaRPr lang="en-US" sz="700" b="1" dirty="0" smtClean="0">
                <a:solidFill>
                  <a:schemeClr val="bg1"/>
                </a:solidFill>
                <a:ea typeface="Roboto" panose="02000000000000000000" pitchFamily="2" charset="0"/>
              </a:endParaRPr>
            </a:p>
          </p:txBody>
        </p:sp>
      </p:grpSp>
      <p:grpSp>
        <p:nvGrpSpPr>
          <p:cNvPr id="32" name="Group 31"/>
          <p:cNvGrpSpPr/>
          <p:nvPr/>
        </p:nvGrpSpPr>
        <p:grpSpPr>
          <a:xfrm>
            <a:off x="4839187" y="2650852"/>
            <a:ext cx="521210" cy="733837"/>
            <a:chOff x="3704172" y="2181310"/>
            <a:chExt cx="478387" cy="673544"/>
          </a:xfrm>
        </p:grpSpPr>
        <p:sp>
          <p:nvSpPr>
            <p:cNvPr id="33" name="Freeform 6"/>
            <p:cNvSpPr>
              <a:spLocks/>
            </p:cNvSpPr>
            <p:nvPr/>
          </p:nvSpPr>
          <p:spPr bwMode="auto">
            <a:xfrm>
              <a:off x="3970082" y="2232197"/>
              <a:ext cx="142699" cy="557635"/>
            </a:xfrm>
            <a:custGeom>
              <a:avLst/>
              <a:gdLst>
                <a:gd name="T0" fmla="*/ 192 w 192"/>
                <a:gd name="T1" fmla="*/ 668 h 668"/>
                <a:gd name="T2" fmla="*/ 192 w 192"/>
                <a:gd name="T3" fmla="*/ 556 h 668"/>
                <a:gd name="T4" fmla="*/ 162 w 192"/>
                <a:gd name="T5" fmla="*/ 486 h 668"/>
                <a:gd name="T6" fmla="*/ 28 w 192"/>
                <a:gd name="T7" fmla="*/ 344 h 668"/>
                <a:gd name="T8" fmla="*/ 28 w 192"/>
                <a:gd name="T9" fmla="*/ 286 h 668"/>
                <a:gd name="T10" fmla="*/ 170 w 192"/>
                <a:gd name="T11" fmla="*/ 130 h 668"/>
                <a:gd name="T12" fmla="*/ 192 w 192"/>
                <a:gd name="T13" fmla="*/ 70 h 668"/>
                <a:gd name="T14" fmla="*/ 192 w 192"/>
                <a:gd name="T15" fmla="*/ 0 h 6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 h="668">
                  <a:moveTo>
                    <a:pt x="192" y="668"/>
                  </a:moveTo>
                  <a:cubicBezTo>
                    <a:pt x="192" y="556"/>
                    <a:pt x="192" y="556"/>
                    <a:pt x="192" y="556"/>
                  </a:cubicBezTo>
                  <a:cubicBezTo>
                    <a:pt x="192" y="556"/>
                    <a:pt x="191" y="515"/>
                    <a:pt x="162" y="486"/>
                  </a:cubicBezTo>
                  <a:cubicBezTo>
                    <a:pt x="133" y="457"/>
                    <a:pt x="28" y="344"/>
                    <a:pt x="28" y="344"/>
                  </a:cubicBezTo>
                  <a:cubicBezTo>
                    <a:pt x="28" y="344"/>
                    <a:pt x="0" y="314"/>
                    <a:pt x="28" y="286"/>
                  </a:cubicBezTo>
                  <a:cubicBezTo>
                    <a:pt x="56" y="258"/>
                    <a:pt x="170" y="130"/>
                    <a:pt x="170" y="130"/>
                  </a:cubicBezTo>
                  <a:cubicBezTo>
                    <a:pt x="170" y="130"/>
                    <a:pt x="192" y="96"/>
                    <a:pt x="192" y="70"/>
                  </a:cubicBezTo>
                  <a:cubicBezTo>
                    <a:pt x="192" y="44"/>
                    <a:pt x="192" y="0"/>
                    <a:pt x="192" y="0"/>
                  </a:cubicBezTo>
                </a:path>
              </a:pathLst>
            </a:custGeom>
            <a:noFill/>
            <a:ln w="127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34" name="Freeform 7"/>
            <p:cNvSpPr>
              <a:spLocks/>
            </p:cNvSpPr>
            <p:nvPr/>
          </p:nvSpPr>
          <p:spPr bwMode="auto">
            <a:xfrm>
              <a:off x="3766721" y="2232197"/>
              <a:ext cx="142385" cy="557635"/>
            </a:xfrm>
            <a:custGeom>
              <a:avLst/>
              <a:gdLst>
                <a:gd name="T0" fmla="*/ 0 w 192"/>
                <a:gd name="T1" fmla="*/ 668 h 668"/>
                <a:gd name="T2" fmla="*/ 0 w 192"/>
                <a:gd name="T3" fmla="*/ 556 h 668"/>
                <a:gd name="T4" fmla="*/ 30 w 192"/>
                <a:gd name="T5" fmla="*/ 486 h 668"/>
                <a:gd name="T6" fmla="*/ 164 w 192"/>
                <a:gd name="T7" fmla="*/ 344 h 668"/>
                <a:gd name="T8" fmla="*/ 164 w 192"/>
                <a:gd name="T9" fmla="*/ 286 h 668"/>
                <a:gd name="T10" fmla="*/ 22 w 192"/>
                <a:gd name="T11" fmla="*/ 130 h 668"/>
                <a:gd name="T12" fmla="*/ 0 w 192"/>
                <a:gd name="T13" fmla="*/ 70 h 668"/>
                <a:gd name="T14" fmla="*/ 0 w 192"/>
                <a:gd name="T15" fmla="*/ 0 h 6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 h="668">
                  <a:moveTo>
                    <a:pt x="0" y="668"/>
                  </a:moveTo>
                  <a:cubicBezTo>
                    <a:pt x="0" y="556"/>
                    <a:pt x="0" y="556"/>
                    <a:pt x="0" y="556"/>
                  </a:cubicBezTo>
                  <a:cubicBezTo>
                    <a:pt x="0" y="556"/>
                    <a:pt x="1" y="515"/>
                    <a:pt x="30" y="486"/>
                  </a:cubicBezTo>
                  <a:cubicBezTo>
                    <a:pt x="59" y="457"/>
                    <a:pt x="164" y="344"/>
                    <a:pt x="164" y="344"/>
                  </a:cubicBezTo>
                  <a:cubicBezTo>
                    <a:pt x="164" y="344"/>
                    <a:pt x="192" y="314"/>
                    <a:pt x="164" y="286"/>
                  </a:cubicBezTo>
                  <a:cubicBezTo>
                    <a:pt x="136" y="258"/>
                    <a:pt x="22" y="130"/>
                    <a:pt x="22" y="130"/>
                  </a:cubicBezTo>
                  <a:cubicBezTo>
                    <a:pt x="22" y="130"/>
                    <a:pt x="0" y="96"/>
                    <a:pt x="0" y="70"/>
                  </a:cubicBezTo>
                  <a:cubicBezTo>
                    <a:pt x="0" y="44"/>
                    <a:pt x="0" y="0"/>
                    <a:pt x="0" y="0"/>
                  </a:cubicBezTo>
                </a:path>
              </a:pathLst>
            </a:custGeom>
            <a:noFill/>
            <a:ln w="127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35" name="Freeform 8"/>
            <p:cNvSpPr>
              <a:spLocks/>
            </p:cNvSpPr>
            <p:nvPr/>
          </p:nvSpPr>
          <p:spPr bwMode="auto">
            <a:xfrm>
              <a:off x="3704172" y="2799727"/>
              <a:ext cx="478387" cy="55127"/>
            </a:xfrm>
            <a:custGeom>
              <a:avLst/>
              <a:gdLst>
                <a:gd name="T0" fmla="*/ 0 w 586"/>
                <a:gd name="T1" fmla="*/ 20 h 66"/>
                <a:gd name="T2" fmla="*/ 20 w 586"/>
                <a:gd name="T3" fmla="*/ 0 h 66"/>
                <a:gd name="T4" fmla="*/ 566 w 586"/>
                <a:gd name="T5" fmla="*/ 0 h 66"/>
                <a:gd name="T6" fmla="*/ 586 w 586"/>
                <a:gd name="T7" fmla="*/ 20 h 66"/>
                <a:gd name="T8" fmla="*/ 586 w 586"/>
                <a:gd name="T9" fmla="*/ 46 h 66"/>
                <a:gd name="T10" fmla="*/ 566 w 586"/>
                <a:gd name="T11" fmla="*/ 66 h 66"/>
                <a:gd name="T12" fmla="*/ 20 w 586"/>
                <a:gd name="T13" fmla="*/ 66 h 66"/>
                <a:gd name="T14" fmla="*/ 0 w 586"/>
                <a:gd name="T15" fmla="*/ 46 h 66"/>
                <a:gd name="T16" fmla="*/ 0 w 586"/>
                <a:gd name="T17" fmla="*/ 2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6" h="6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36" name="Freeform 9"/>
            <p:cNvSpPr>
              <a:spLocks/>
            </p:cNvSpPr>
            <p:nvPr/>
          </p:nvSpPr>
          <p:spPr bwMode="auto">
            <a:xfrm>
              <a:off x="3725860" y="2181310"/>
              <a:ext cx="435012" cy="25443"/>
            </a:xfrm>
            <a:custGeom>
              <a:avLst/>
              <a:gdLst>
                <a:gd name="T0" fmla="*/ 0 w 586"/>
                <a:gd name="T1" fmla="*/ 20 h 66"/>
                <a:gd name="T2" fmla="*/ 20 w 586"/>
                <a:gd name="T3" fmla="*/ 0 h 66"/>
                <a:gd name="T4" fmla="*/ 566 w 586"/>
                <a:gd name="T5" fmla="*/ 0 h 66"/>
                <a:gd name="T6" fmla="*/ 586 w 586"/>
                <a:gd name="T7" fmla="*/ 20 h 66"/>
                <a:gd name="T8" fmla="*/ 586 w 586"/>
                <a:gd name="T9" fmla="*/ 46 h 66"/>
                <a:gd name="T10" fmla="*/ 566 w 586"/>
                <a:gd name="T11" fmla="*/ 66 h 66"/>
                <a:gd name="T12" fmla="*/ 20 w 586"/>
                <a:gd name="T13" fmla="*/ 66 h 66"/>
                <a:gd name="T14" fmla="*/ 0 w 586"/>
                <a:gd name="T15" fmla="*/ 46 h 66"/>
                <a:gd name="T16" fmla="*/ 0 w 586"/>
                <a:gd name="T17" fmla="*/ 2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6" h="6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37" name="Freeform 15"/>
            <p:cNvSpPr>
              <a:spLocks/>
            </p:cNvSpPr>
            <p:nvPr/>
          </p:nvSpPr>
          <p:spPr bwMode="auto">
            <a:xfrm>
              <a:off x="3800222" y="2497737"/>
              <a:ext cx="285751" cy="287194"/>
            </a:xfrm>
            <a:custGeom>
              <a:avLst/>
              <a:gdLst>
                <a:gd name="T0" fmla="*/ 372 w 392"/>
                <a:gd name="T1" fmla="*/ 210 h 366"/>
                <a:gd name="T2" fmla="*/ 347 w 392"/>
                <a:gd name="T3" fmla="*/ 180 h 366"/>
                <a:gd name="T4" fmla="*/ 230 w 392"/>
                <a:gd name="T5" fmla="*/ 55 h 366"/>
                <a:gd name="T6" fmla="*/ 191 w 392"/>
                <a:gd name="T7" fmla="*/ 0 h 366"/>
                <a:gd name="T8" fmla="*/ 133 w 392"/>
                <a:gd name="T9" fmla="*/ 89 h 366"/>
                <a:gd name="T10" fmla="*/ 14 w 392"/>
                <a:gd name="T11" fmla="*/ 210 h 366"/>
                <a:gd name="T12" fmla="*/ 0 w 392"/>
                <a:gd name="T13" fmla="*/ 248 h 366"/>
                <a:gd name="T14" fmla="*/ 0 w 392"/>
                <a:gd name="T15" fmla="*/ 366 h 366"/>
                <a:gd name="T16" fmla="*/ 392 w 392"/>
                <a:gd name="T17" fmla="*/ 366 h 366"/>
                <a:gd name="T18" fmla="*/ 392 w 392"/>
                <a:gd name="T19" fmla="*/ 256 h 366"/>
                <a:gd name="T20" fmla="*/ 372 w 392"/>
                <a:gd name="T21" fmla="*/ 21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2" h="366">
                  <a:moveTo>
                    <a:pt x="372" y="210"/>
                  </a:moveTo>
                  <a:cubicBezTo>
                    <a:pt x="347" y="180"/>
                    <a:pt x="347" y="180"/>
                    <a:pt x="347" y="180"/>
                  </a:cubicBezTo>
                  <a:cubicBezTo>
                    <a:pt x="347" y="180"/>
                    <a:pt x="259" y="84"/>
                    <a:pt x="230" y="55"/>
                  </a:cubicBezTo>
                  <a:cubicBezTo>
                    <a:pt x="201" y="25"/>
                    <a:pt x="191" y="0"/>
                    <a:pt x="191" y="0"/>
                  </a:cubicBezTo>
                  <a:cubicBezTo>
                    <a:pt x="191" y="21"/>
                    <a:pt x="166" y="56"/>
                    <a:pt x="133" y="89"/>
                  </a:cubicBezTo>
                  <a:cubicBezTo>
                    <a:pt x="101" y="121"/>
                    <a:pt x="14" y="210"/>
                    <a:pt x="14" y="210"/>
                  </a:cubicBezTo>
                  <a:cubicBezTo>
                    <a:pt x="14" y="210"/>
                    <a:pt x="0" y="228"/>
                    <a:pt x="0" y="248"/>
                  </a:cubicBezTo>
                  <a:cubicBezTo>
                    <a:pt x="0" y="268"/>
                    <a:pt x="0" y="366"/>
                    <a:pt x="0" y="366"/>
                  </a:cubicBezTo>
                  <a:cubicBezTo>
                    <a:pt x="392" y="366"/>
                    <a:pt x="392" y="366"/>
                    <a:pt x="392" y="366"/>
                  </a:cubicBezTo>
                  <a:cubicBezTo>
                    <a:pt x="392" y="256"/>
                    <a:pt x="392" y="256"/>
                    <a:pt x="392" y="256"/>
                  </a:cubicBezTo>
                  <a:cubicBezTo>
                    <a:pt x="392" y="256"/>
                    <a:pt x="384" y="222"/>
                    <a:pt x="372" y="21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grpSp>
      <p:grpSp>
        <p:nvGrpSpPr>
          <p:cNvPr id="41" name="Group 40"/>
          <p:cNvGrpSpPr/>
          <p:nvPr/>
        </p:nvGrpSpPr>
        <p:grpSpPr>
          <a:xfrm>
            <a:off x="4806069" y="4191108"/>
            <a:ext cx="579109" cy="309600"/>
            <a:chOff x="4938696" y="1742996"/>
            <a:chExt cx="531529" cy="284163"/>
          </a:xfrm>
        </p:grpSpPr>
        <p:sp>
          <p:nvSpPr>
            <p:cNvPr id="50" name="Freeform 1428"/>
            <p:cNvSpPr>
              <a:spLocks/>
            </p:cNvSpPr>
            <p:nvPr/>
          </p:nvSpPr>
          <p:spPr bwMode="auto">
            <a:xfrm rot="10800000">
              <a:off x="5017136" y="1742996"/>
              <a:ext cx="374650" cy="284163"/>
            </a:xfrm>
            <a:custGeom>
              <a:avLst/>
              <a:gdLst>
                <a:gd name="T0" fmla="*/ 0 w 236"/>
                <a:gd name="T1" fmla="*/ 179 h 179"/>
                <a:gd name="T2" fmla="*/ 236 w 236"/>
                <a:gd name="T3" fmla="*/ 179 h 179"/>
                <a:gd name="T4" fmla="*/ 236 w 236"/>
                <a:gd name="T5" fmla="*/ 28 h 179"/>
                <a:gd name="T6" fmla="*/ 146 w 236"/>
                <a:gd name="T7" fmla="*/ 28 h 179"/>
                <a:gd name="T8" fmla="*/ 118 w 236"/>
                <a:gd name="T9" fmla="*/ 0 h 179"/>
                <a:gd name="T10" fmla="*/ 89 w 236"/>
                <a:gd name="T11" fmla="*/ 28 h 179"/>
                <a:gd name="T12" fmla="*/ 0 w 236"/>
                <a:gd name="T13" fmla="*/ 28 h 179"/>
                <a:gd name="T14" fmla="*/ 0 w 236"/>
                <a:gd name="T15" fmla="*/ 179 h 1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179">
                  <a:moveTo>
                    <a:pt x="0" y="179"/>
                  </a:moveTo>
                  <a:lnTo>
                    <a:pt x="236" y="179"/>
                  </a:lnTo>
                  <a:lnTo>
                    <a:pt x="236" y="28"/>
                  </a:lnTo>
                  <a:lnTo>
                    <a:pt x="146" y="28"/>
                  </a:lnTo>
                  <a:lnTo>
                    <a:pt x="118" y="0"/>
                  </a:lnTo>
                  <a:lnTo>
                    <a:pt x="89" y="28"/>
                  </a:lnTo>
                  <a:lnTo>
                    <a:pt x="0" y="28"/>
                  </a:lnTo>
                  <a:lnTo>
                    <a:pt x="0" y="179"/>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51" name="Content Placeholder 2"/>
            <p:cNvSpPr txBox="1">
              <a:spLocks/>
            </p:cNvSpPr>
            <p:nvPr/>
          </p:nvSpPr>
          <p:spPr>
            <a:xfrm>
              <a:off x="4938696" y="1749469"/>
              <a:ext cx="531529" cy="22957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100" b="1" dirty="0" smtClean="0">
                  <a:solidFill>
                    <a:schemeClr val="bg1"/>
                  </a:solidFill>
                  <a:ea typeface="Roboto" panose="02000000000000000000" pitchFamily="2" charset="0"/>
                </a:rPr>
                <a:t>100%</a:t>
              </a:r>
              <a:endParaRPr lang="en-US" sz="700" b="1" dirty="0" smtClean="0">
                <a:solidFill>
                  <a:schemeClr val="bg1"/>
                </a:solidFill>
                <a:ea typeface="Roboto" panose="02000000000000000000" pitchFamily="2" charset="0"/>
              </a:endParaRPr>
            </a:p>
          </p:txBody>
        </p:sp>
      </p:grpSp>
      <p:grpSp>
        <p:nvGrpSpPr>
          <p:cNvPr id="42" name="Group 41"/>
          <p:cNvGrpSpPr/>
          <p:nvPr/>
        </p:nvGrpSpPr>
        <p:grpSpPr>
          <a:xfrm>
            <a:off x="4839186" y="4668658"/>
            <a:ext cx="521210" cy="733837"/>
            <a:chOff x="4969092" y="2181310"/>
            <a:chExt cx="478387" cy="673544"/>
          </a:xfrm>
        </p:grpSpPr>
        <p:sp>
          <p:nvSpPr>
            <p:cNvPr id="44" name="Freeform 6"/>
            <p:cNvSpPr>
              <a:spLocks/>
            </p:cNvSpPr>
            <p:nvPr/>
          </p:nvSpPr>
          <p:spPr bwMode="auto">
            <a:xfrm>
              <a:off x="5235002" y="2232197"/>
              <a:ext cx="142699" cy="557635"/>
            </a:xfrm>
            <a:custGeom>
              <a:avLst/>
              <a:gdLst>
                <a:gd name="T0" fmla="*/ 192 w 192"/>
                <a:gd name="T1" fmla="*/ 668 h 668"/>
                <a:gd name="T2" fmla="*/ 192 w 192"/>
                <a:gd name="T3" fmla="*/ 556 h 668"/>
                <a:gd name="T4" fmla="*/ 162 w 192"/>
                <a:gd name="T5" fmla="*/ 486 h 668"/>
                <a:gd name="T6" fmla="*/ 28 w 192"/>
                <a:gd name="T7" fmla="*/ 344 h 668"/>
                <a:gd name="T8" fmla="*/ 28 w 192"/>
                <a:gd name="T9" fmla="*/ 286 h 668"/>
                <a:gd name="T10" fmla="*/ 170 w 192"/>
                <a:gd name="T11" fmla="*/ 130 h 668"/>
                <a:gd name="T12" fmla="*/ 192 w 192"/>
                <a:gd name="T13" fmla="*/ 70 h 668"/>
                <a:gd name="T14" fmla="*/ 192 w 192"/>
                <a:gd name="T15" fmla="*/ 0 h 6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 h="668">
                  <a:moveTo>
                    <a:pt x="192" y="668"/>
                  </a:moveTo>
                  <a:cubicBezTo>
                    <a:pt x="192" y="556"/>
                    <a:pt x="192" y="556"/>
                    <a:pt x="192" y="556"/>
                  </a:cubicBezTo>
                  <a:cubicBezTo>
                    <a:pt x="192" y="556"/>
                    <a:pt x="191" y="515"/>
                    <a:pt x="162" y="486"/>
                  </a:cubicBezTo>
                  <a:cubicBezTo>
                    <a:pt x="133" y="457"/>
                    <a:pt x="28" y="344"/>
                    <a:pt x="28" y="344"/>
                  </a:cubicBezTo>
                  <a:cubicBezTo>
                    <a:pt x="28" y="344"/>
                    <a:pt x="0" y="314"/>
                    <a:pt x="28" y="286"/>
                  </a:cubicBezTo>
                  <a:cubicBezTo>
                    <a:pt x="56" y="258"/>
                    <a:pt x="170" y="130"/>
                    <a:pt x="170" y="130"/>
                  </a:cubicBezTo>
                  <a:cubicBezTo>
                    <a:pt x="170" y="130"/>
                    <a:pt x="192" y="96"/>
                    <a:pt x="192" y="70"/>
                  </a:cubicBezTo>
                  <a:cubicBezTo>
                    <a:pt x="192" y="44"/>
                    <a:pt x="192" y="0"/>
                    <a:pt x="192" y="0"/>
                  </a:cubicBezTo>
                </a:path>
              </a:pathLst>
            </a:custGeom>
            <a:noFill/>
            <a:ln w="127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45" name="Freeform 7"/>
            <p:cNvSpPr>
              <a:spLocks/>
            </p:cNvSpPr>
            <p:nvPr/>
          </p:nvSpPr>
          <p:spPr bwMode="auto">
            <a:xfrm>
              <a:off x="5031641" y="2232197"/>
              <a:ext cx="142385" cy="557635"/>
            </a:xfrm>
            <a:custGeom>
              <a:avLst/>
              <a:gdLst>
                <a:gd name="T0" fmla="*/ 0 w 192"/>
                <a:gd name="T1" fmla="*/ 668 h 668"/>
                <a:gd name="T2" fmla="*/ 0 w 192"/>
                <a:gd name="T3" fmla="*/ 556 h 668"/>
                <a:gd name="T4" fmla="*/ 30 w 192"/>
                <a:gd name="T5" fmla="*/ 486 h 668"/>
                <a:gd name="T6" fmla="*/ 164 w 192"/>
                <a:gd name="T7" fmla="*/ 344 h 668"/>
                <a:gd name="T8" fmla="*/ 164 w 192"/>
                <a:gd name="T9" fmla="*/ 286 h 668"/>
                <a:gd name="T10" fmla="*/ 22 w 192"/>
                <a:gd name="T11" fmla="*/ 130 h 668"/>
                <a:gd name="T12" fmla="*/ 0 w 192"/>
                <a:gd name="T13" fmla="*/ 70 h 668"/>
                <a:gd name="T14" fmla="*/ 0 w 192"/>
                <a:gd name="T15" fmla="*/ 0 h 6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 h="668">
                  <a:moveTo>
                    <a:pt x="0" y="668"/>
                  </a:moveTo>
                  <a:cubicBezTo>
                    <a:pt x="0" y="556"/>
                    <a:pt x="0" y="556"/>
                    <a:pt x="0" y="556"/>
                  </a:cubicBezTo>
                  <a:cubicBezTo>
                    <a:pt x="0" y="556"/>
                    <a:pt x="1" y="515"/>
                    <a:pt x="30" y="486"/>
                  </a:cubicBezTo>
                  <a:cubicBezTo>
                    <a:pt x="59" y="457"/>
                    <a:pt x="164" y="344"/>
                    <a:pt x="164" y="344"/>
                  </a:cubicBezTo>
                  <a:cubicBezTo>
                    <a:pt x="164" y="344"/>
                    <a:pt x="192" y="314"/>
                    <a:pt x="164" y="286"/>
                  </a:cubicBezTo>
                  <a:cubicBezTo>
                    <a:pt x="136" y="258"/>
                    <a:pt x="22" y="130"/>
                    <a:pt x="22" y="130"/>
                  </a:cubicBezTo>
                  <a:cubicBezTo>
                    <a:pt x="22" y="130"/>
                    <a:pt x="0" y="96"/>
                    <a:pt x="0" y="70"/>
                  </a:cubicBezTo>
                  <a:cubicBezTo>
                    <a:pt x="0" y="44"/>
                    <a:pt x="0" y="0"/>
                    <a:pt x="0" y="0"/>
                  </a:cubicBezTo>
                </a:path>
              </a:pathLst>
            </a:custGeom>
            <a:noFill/>
            <a:ln w="127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46" name="Freeform 8"/>
            <p:cNvSpPr>
              <a:spLocks/>
            </p:cNvSpPr>
            <p:nvPr/>
          </p:nvSpPr>
          <p:spPr bwMode="auto">
            <a:xfrm>
              <a:off x="4969092" y="2799727"/>
              <a:ext cx="478387" cy="55127"/>
            </a:xfrm>
            <a:custGeom>
              <a:avLst/>
              <a:gdLst>
                <a:gd name="T0" fmla="*/ 0 w 586"/>
                <a:gd name="T1" fmla="*/ 20 h 66"/>
                <a:gd name="T2" fmla="*/ 20 w 586"/>
                <a:gd name="T3" fmla="*/ 0 h 66"/>
                <a:gd name="T4" fmla="*/ 566 w 586"/>
                <a:gd name="T5" fmla="*/ 0 h 66"/>
                <a:gd name="T6" fmla="*/ 586 w 586"/>
                <a:gd name="T7" fmla="*/ 20 h 66"/>
                <a:gd name="T8" fmla="*/ 586 w 586"/>
                <a:gd name="T9" fmla="*/ 46 h 66"/>
                <a:gd name="T10" fmla="*/ 566 w 586"/>
                <a:gd name="T11" fmla="*/ 66 h 66"/>
                <a:gd name="T12" fmla="*/ 20 w 586"/>
                <a:gd name="T13" fmla="*/ 66 h 66"/>
                <a:gd name="T14" fmla="*/ 0 w 586"/>
                <a:gd name="T15" fmla="*/ 46 h 66"/>
                <a:gd name="T16" fmla="*/ 0 w 586"/>
                <a:gd name="T17" fmla="*/ 2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6" h="6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47" name="Freeform 9"/>
            <p:cNvSpPr>
              <a:spLocks/>
            </p:cNvSpPr>
            <p:nvPr/>
          </p:nvSpPr>
          <p:spPr bwMode="auto">
            <a:xfrm>
              <a:off x="4990780" y="2181310"/>
              <a:ext cx="435012" cy="25443"/>
            </a:xfrm>
            <a:custGeom>
              <a:avLst/>
              <a:gdLst>
                <a:gd name="T0" fmla="*/ 0 w 586"/>
                <a:gd name="T1" fmla="*/ 20 h 66"/>
                <a:gd name="T2" fmla="*/ 20 w 586"/>
                <a:gd name="T3" fmla="*/ 0 h 66"/>
                <a:gd name="T4" fmla="*/ 566 w 586"/>
                <a:gd name="T5" fmla="*/ 0 h 66"/>
                <a:gd name="T6" fmla="*/ 586 w 586"/>
                <a:gd name="T7" fmla="*/ 20 h 66"/>
                <a:gd name="T8" fmla="*/ 586 w 586"/>
                <a:gd name="T9" fmla="*/ 46 h 66"/>
                <a:gd name="T10" fmla="*/ 566 w 586"/>
                <a:gd name="T11" fmla="*/ 66 h 66"/>
                <a:gd name="T12" fmla="*/ 20 w 586"/>
                <a:gd name="T13" fmla="*/ 66 h 66"/>
                <a:gd name="T14" fmla="*/ 0 w 586"/>
                <a:gd name="T15" fmla="*/ 46 h 66"/>
                <a:gd name="T16" fmla="*/ 0 w 586"/>
                <a:gd name="T17" fmla="*/ 2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6" h="6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48" name="Freeform 15"/>
            <p:cNvSpPr>
              <a:spLocks/>
            </p:cNvSpPr>
            <p:nvPr/>
          </p:nvSpPr>
          <p:spPr bwMode="auto">
            <a:xfrm>
              <a:off x="5065142" y="2497737"/>
              <a:ext cx="285751" cy="287194"/>
            </a:xfrm>
            <a:custGeom>
              <a:avLst/>
              <a:gdLst>
                <a:gd name="T0" fmla="*/ 372 w 392"/>
                <a:gd name="T1" fmla="*/ 210 h 366"/>
                <a:gd name="T2" fmla="*/ 347 w 392"/>
                <a:gd name="T3" fmla="*/ 180 h 366"/>
                <a:gd name="T4" fmla="*/ 230 w 392"/>
                <a:gd name="T5" fmla="*/ 55 h 366"/>
                <a:gd name="T6" fmla="*/ 191 w 392"/>
                <a:gd name="T7" fmla="*/ 0 h 366"/>
                <a:gd name="T8" fmla="*/ 133 w 392"/>
                <a:gd name="T9" fmla="*/ 89 h 366"/>
                <a:gd name="T10" fmla="*/ 14 w 392"/>
                <a:gd name="T11" fmla="*/ 210 h 366"/>
                <a:gd name="T12" fmla="*/ 0 w 392"/>
                <a:gd name="T13" fmla="*/ 248 h 366"/>
                <a:gd name="T14" fmla="*/ 0 w 392"/>
                <a:gd name="T15" fmla="*/ 366 h 366"/>
                <a:gd name="T16" fmla="*/ 392 w 392"/>
                <a:gd name="T17" fmla="*/ 366 h 366"/>
                <a:gd name="T18" fmla="*/ 392 w 392"/>
                <a:gd name="T19" fmla="*/ 256 h 366"/>
                <a:gd name="T20" fmla="*/ 372 w 392"/>
                <a:gd name="T21" fmla="*/ 21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2" h="366">
                  <a:moveTo>
                    <a:pt x="372" y="210"/>
                  </a:moveTo>
                  <a:cubicBezTo>
                    <a:pt x="347" y="180"/>
                    <a:pt x="347" y="180"/>
                    <a:pt x="347" y="180"/>
                  </a:cubicBezTo>
                  <a:cubicBezTo>
                    <a:pt x="347" y="180"/>
                    <a:pt x="259" y="84"/>
                    <a:pt x="230" y="55"/>
                  </a:cubicBezTo>
                  <a:cubicBezTo>
                    <a:pt x="201" y="25"/>
                    <a:pt x="191" y="0"/>
                    <a:pt x="191" y="0"/>
                  </a:cubicBezTo>
                  <a:cubicBezTo>
                    <a:pt x="191" y="21"/>
                    <a:pt x="166" y="56"/>
                    <a:pt x="133" y="89"/>
                  </a:cubicBezTo>
                  <a:cubicBezTo>
                    <a:pt x="101" y="121"/>
                    <a:pt x="14" y="210"/>
                    <a:pt x="14" y="210"/>
                  </a:cubicBezTo>
                  <a:cubicBezTo>
                    <a:pt x="14" y="210"/>
                    <a:pt x="0" y="228"/>
                    <a:pt x="0" y="248"/>
                  </a:cubicBezTo>
                  <a:cubicBezTo>
                    <a:pt x="0" y="268"/>
                    <a:pt x="0" y="366"/>
                    <a:pt x="0" y="366"/>
                  </a:cubicBezTo>
                  <a:cubicBezTo>
                    <a:pt x="392" y="366"/>
                    <a:pt x="392" y="366"/>
                    <a:pt x="392" y="366"/>
                  </a:cubicBezTo>
                  <a:cubicBezTo>
                    <a:pt x="392" y="256"/>
                    <a:pt x="392" y="256"/>
                    <a:pt x="392" y="256"/>
                  </a:cubicBezTo>
                  <a:cubicBezTo>
                    <a:pt x="392" y="256"/>
                    <a:pt x="384" y="222"/>
                    <a:pt x="372" y="21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49" name="Freeform 15"/>
            <p:cNvSpPr>
              <a:spLocks/>
            </p:cNvSpPr>
            <p:nvPr/>
          </p:nvSpPr>
          <p:spPr bwMode="auto">
            <a:xfrm rot="10800000">
              <a:off x="5074841" y="2235385"/>
              <a:ext cx="259774" cy="261085"/>
            </a:xfrm>
            <a:custGeom>
              <a:avLst/>
              <a:gdLst>
                <a:gd name="T0" fmla="*/ 372 w 392"/>
                <a:gd name="T1" fmla="*/ 210 h 366"/>
                <a:gd name="T2" fmla="*/ 347 w 392"/>
                <a:gd name="T3" fmla="*/ 180 h 366"/>
                <a:gd name="T4" fmla="*/ 230 w 392"/>
                <a:gd name="T5" fmla="*/ 55 h 366"/>
                <a:gd name="T6" fmla="*/ 191 w 392"/>
                <a:gd name="T7" fmla="*/ 0 h 366"/>
                <a:gd name="T8" fmla="*/ 133 w 392"/>
                <a:gd name="T9" fmla="*/ 89 h 366"/>
                <a:gd name="T10" fmla="*/ 14 w 392"/>
                <a:gd name="T11" fmla="*/ 210 h 366"/>
                <a:gd name="T12" fmla="*/ 0 w 392"/>
                <a:gd name="T13" fmla="*/ 248 h 366"/>
                <a:gd name="T14" fmla="*/ 0 w 392"/>
                <a:gd name="T15" fmla="*/ 366 h 366"/>
                <a:gd name="T16" fmla="*/ 392 w 392"/>
                <a:gd name="T17" fmla="*/ 366 h 366"/>
                <a:gd name="T18" fmla="*/ 392 w 392"/>
                <a:gd name="T19" fmla="*/ 256 h 366"/>
                <a:gd name="T20" fmla="*/ 372 w 392"/>
                <a:gd name="T21" fmla="*/ 21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2" h="366">
                  <a:moveTo>
                    <a:pt x="372" y="210"/>
                  </a:moveTo>
                  <a:cubicBezTo>
                    <a:pt x="347" y="180"/>
                    <a:pt x="347" y="180"/>
                    <a:pt x="347" y="180"/>
                  </a:cubicBezTo>
                  <a:cubicBezTo>
                    <a:pt x="347" y="180"/>
                    <a:pt x="259" y="84"/>
                    <a:pt x="230" y="55"/>
                  </a:cubicBezTo>
                  <a:cubicBezTo>
                    <a:pt x="201" y="25"/>
                    <a:pt x="191" y="0"/>
                    <a:pt x="191" y="0"/>
                  </a:cubicBezTo>
                  <a:cubicBezTo>
                    <a:pt x="191" y="21"/>
                    <a:pt x="166" y="56"/>
                    <a:pt x="133" y="89"/>
                  </a:cubicBezTo>
                  <a:cubicBezTo>
                    <a:pt x="101" y="121"/>
                    <a:pt x="14" y="210"/>
                    <a:pt x="14" y="210"/>
                  </a:cubicBezTo>
                  <a:cubicBezTo>
                    <a:pt x="14" y="210"/>
                    <a:pt x="0" y="228"/>
                    <a:pt x="0" y="248"/>
                  </a:cubicBezTo>
                  <a:cubicBezTo>
                    <a:pt x="0" y="268"/>
                    <a:pt x="0" y="366"/>
                    <a:pt x="0" y="366"/>
                  </a:cubicBezTo>
                  <a:cubicBezTo>
                    <a:pt x="392" y="366"/>
                    <a:pt x="392" y="366"/>
                    <a:pt x="392" y="366"/>
                  </a:cubicBezTo>
                  <a:cubicBezTo>
                    <a:pt x="392" y="256"/>
                    <a:pt x="392" y="256"/>
                    <a:pt x="392" y="256"/>
                  </a:cubicBezTo>
                  <a:cubicBezTo>
                    <a:pt x="392" y="256"/>
                    <a:pt x="384" y="222"/>
                    <a:pt x="372" y="21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grpSp>
      <p:sp>
        <p:nvSpPr>
          <p:cNvPr id="52" name="Content Placeholder 2"/>
          <p:cNvSpPr txBox="1">
            <a:spLocks/>
          </p:cNvSpPr>
          <p:nvPr/>
        </p:nvSpPr>
        <p:spPr>
          <a:xfrm>
            <a:off x="5700559" y="2048212"/>
            <a:ext cx="1935853" cy="129840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800" dirty="0" smtClean="0">
                <a:solidFill>
                  <a:schemeClr val="accent3"/>
                </a:solidFill>
                <a:ea typeface="Roboto" panose="02000000000000000000" pitchFamily="2" charset="0"/>
              </a:rPr>
              <a:t>YOU TUBE</a:t>
            </a:r>
          </a:p>
          <a:p>
            <a:pPr marL="0" indent="0">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r>
              <a:rPr lang="en-US" sz="1100" dirty="0" smtClean="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consectetur</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adipiscing</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elit</a:t>
            </a:r>
            <a:r>
              <a:rPr lang="en-US" sz="1100" dirty="0">
                <a:solidFill>
                  <a:schemeClr val="bg1">
                    <a:lumMod val="65000"/>
                  </a:schemeClr>
                </a:solidFill>
                <a:ea typeface="Roboto" panose="02000000000000000000" pitchFamily="2" charset="0"/>
              </a:rPr>
              <a:t>. </a:t>
            </a:r>
          </a:p>
        </p:txBody>
      </p:sp>
      <p:sp>
        <p:nvSpPr>
          <p:cNvPr id="53" name="Content Placeholder 2"/>
          <p:cNvSpPr txBox="1">
            <a:spLocks/>
          </p:cNvSpPr>
          <p:nvPr/>
        </p:nvSpPr>
        <p:spPr>
          <a:xfrm>
            <a:off x="5700559" y="4110045"/>
            <a:ext cx="1935853" cy="129840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800" dirty="0" smtClean="0">
                <a:solidFill>
                  <a:schemeClr val="accent4"/>
                </a:solidFill>
                <a:ea typeface="Roboto" panose="02000000000000000000" pitchFamily="2" charset="0"/>
              </a:rPr>
              <a:t>GOOGLE</a:t>
            </a:r>
          </a:p>
          <a:p>
            <a:pPr marL="0" indent="0">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r>
              <a:rPr lang="en-US" sz="1100" dirty="0" smtClean="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consectetur</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adipiscing</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elit</a:t>
            </a:r>
            <a:r>
              <a:rPr lang="en-US" sz="1100" dirty="0">
                <a:solidFill>
                  <a:schemeClr val="bg1">
                    <a:lumMod val="65000"/>
                  </a:schemeClr>
                </a:solidFill>
                <a:ea typeface="Roboto" panose="02000000000000000000" pitchFamily="2" charset="0"/>
              </a:rPr>
              <a:t>. </a:t>
            </a:r>
          </a:p>
        </p:txBody>
      </p:sp>
      <p:grpSp>
        <p:nvGrpSpPr>
          <p:cNvPr id="56" name="Group 55"/>
          <p:cNvGrpSpPr/>
          <p:nvPr/>
        </p:nvGrpSpPr>
        <p:grpSpPr>
          <a:xfrm>
            <a:off x="8147387" y="2141285"/>
            <a:ext cx="579109" cy="309600"/>
            <a:chOff x="6203616" y="1742996"/>
            <a:chExt cx="531529" cy="284163"/>
          </a:xfrm>
        </p:grpSpPr>
        <p:sp>
          <p:nvSpPr>
            <p:cNvPr id="64" name="Freeform 1428"/>
            <p:cNvSpPr>
              <a:spLocks/>
            </p:cNvSpPr>
            <p:nvPr/>
          </p:nvSpPr>
          <p:spPr bwMode="auto">
            <a:xfrm rot="10800000">
              <a:off x="6282056" y="1742996"/>
              <a:ext cx="374650" cy="284163"/>
            </a:xfrm>
            <a:custGeom>
              <a:avLst/>
              <a:gdLst>
                <a:gd name="T0" fmla="*/ 0 w 236"/>
                <a:gd name="T1" fmla="*/ 179 h 179"/>
                <a:gd name="T2" fmla="*/ 236 w 236"/>
                <a:gd name="T3" fmla="*/ 179 h 179"/>
                <a:gd name="T4" fmla="*/ 236 w 236"/>
                <a:gd name="T5" fmla="*/ 28 h 179"/>
                <a:gd name="T6" fmla="*/ 146 w 236"/>
                <a:gd name="T7" fmla="*/ 28 h 179"/>
                <a:gd name="T8" fmla="*/ 118 w 236"/>
                <a:gd name="T9" fmla="*/ 0 h 179"/>
                <a:gd name="T10" fmla="*/ 89 w 236"/>
                <a:gd name="T11" fmla="*/ 28 h 179"/>
                <a:gd name="T12" fmla="*/ 0 w 236"/>
                <a:gd name="T13" fmla="*/ 28 h 179"/>
                <a:gd name="T14" fmla="*/ 0 w 236"/>
                <a:gd name="T15" fmla="*/ 179 h 1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179">
                  <a:moveTo>
                    <a:pt x="0" y="179"/>
                  </a:moveTo>
                  <a:lnTo>
                    <a:pt x="236" y="179"/>
                  </a:lnTo>
                  <a:lnTo>
                    <a:pt x="236" y="28"/>
                  </a:lnTo>
                  <a:lnTo>
                    <a:pt x="146" y="28"/>
                  </a:lnTo>
                  <a:lnTo>
                    <a:pt x="118" y="0"/>
                  </a:lnTo>
                  <a:lnTo>
                    <a:pt x="89" y="28"/>
                  </a:lnTo>
                  <a:lnTo>
                    <a:pt x="0" y="28"/>
                  </a:lnTo>
                  <a:lnTo>
                    <a:pt x="0" y="179"/>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65" name="Content Placeholder 2"/>
            <p:cNvSpPr txBox="1">
              <a:spLocks/>
            </p:cNvSpPr>
            <p:nvPr/>
          </p:nvSpPr>
          <p:spPr>
            <a:xfrm>
              <a:off x="6203616" y="1749469"/>
              <a:ext cx="531529" cy="22957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100" b="1" dirty="0" smtClean="0">
                  <a:solidFill>
                    <a:schemeClr val="bg1"/>
                  </a:solidFill>
                  <a:ea typeface="Roboto" panose="02000000000000000000" pitchFamily="2" charset="0"/>
                </a:rPr>
                <a:t>45%</a:t>
              </a:r>
              <a:endParaRPr lang="en-US" sz="700" b="1" dirty="0" smtClean="0">
                <a:solidFill>
                  <a:schemeClr val="bg1"/>
                </a:solidFill>
                <a:ea typeface="Roboto" panose="02000000000000000000" pitchFamily="2" charset="0"/>
              </a:endParaRPr>
            </a:p>
          </p:txBody>
        </p:sp>
      </p:grpSp>
      <p:grpSp>
        <p:nvGrpSpPr>
          <p:cNvPr id="57" name="Group 56"/>
          <p:cNvGrpSpPr/>
          <p:nvPr/>
        </p:nvGrpSpPr>
        <p:grpSpPr>
          <a:xfrm>
            <a:off x="8180504" y="2618835"/>
            <a:ext cx="521210" cy="733837"/>
            <a:chOff x="6234012" y="2181310"/>
            <a:chExt cx="478387" cy="673544"/>
          </a:xfrm>
        </p:grpSpPr>
        <p:sp>
          <p:nvSpPr>
            <p:cNvPr id="58" name="Freeform 25"/>
            <p:cNvSpPr>
              <a:spLocks/>
            </p:cNvSpPr>
            <p:nvPr/>
          </p:nvSpPr>
          <p:spPr bwMode="auto">
            <a:xfrm>
              <a:off x="6328094" y="2546795"/>
              <a:ext cx="288925" cy="238189"/>
            </a:xfrm>
            <a:custGeom>
              <a:avLst/>
              <a:gdLst>
                <a:gd name="T0" fmla="*/ 0 w 392"/>
                <a:gd name="T1" fmla="*/ 268 h 268"/>
                <a:gd name="T2" fmla="*/ 392 w 392"/>
                <a:gd name="T3" fmla="*/ 268 h 268"/>
                <a:gd name="T4" fmla="*/ 392 w 392"/>
                <a:gd name="T5" fmla="*/ 164 h 268"/>
                <a:gd name="T6" fmla="*/ 350 w 392"/>
                <a:gd name="T7" fmla="*/ 98 h 268"/>
                <a:gd name="T8" fmla="*/ 253 w 392"/>
                <a:gd name="T9" fmla="*/ 0 h 268"/>
                <a:gd name="T10" fmla="*/ 140 w 392"/>
                <a:gd name="T11" fmla="*/ 0 h 268"/>
                <a:gd name="T12" fmla="*/ 34 w 392"/>
                <a:gd name="T13" fmla="*/ 106 h 268"/>
                <a:gd name="T14" fmla="*/ 0 w 392"/>
                <a:gd name="T15" fmla="*/ 164 h 268"/>
                <a:gd name="T16" fmla="*/ 0 w 392"/>
                <a:gd name="T17" fmla="*/ 268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2" h="268">
                  <a:moveTo>
                    <a:pt x="0" y="268"/>
                  </a:moveTo>
                  <a:cubicBezTo>
                    <a:pt x="392" y="268"/>
                    <a:pt x="392" y="268"/>
                    <a:pt x="392" y="268"/>
                  </a:cubicBezTo>
                  <a:cubicBezTo>
                    <a:pt x="392" y="164"/>
                    <a:pt x="392" y="164"/>
                    <a:pt x="392" y="164"/>
                  </a:cubicBezTo>
                  <a:cubicBezTo>
                    <a:pt x="392" y="164"/>
                    <a:pt x="387" y="135"/>
                    <a:pt x="350" y="98"/>
                  </a:cubicBezTo>
                  <a:cubicBezTo>
                    <a:pt x="313" y="61"/>
                    <a:pt x="253" y="0"/>
                    <a:pt x="253" y="0"/>
                  </a:cubicBezTo>
                  <a:cubicBezTo>
                    <a:pt x="140" y="0"/>
                    <a:pt x="140" y="0"/>
                    <a:pt x="140" y="0"/>
                  </a:cubicBezTo>
                  <a:cubicBezTo>
                    <a:pt x="34" y="106"/>
                    <a:pt x="34" y="106"/>
                    <a:pt x="34" y="106"/>
                  </a:cubicBezTo>
                  <a:cubicBezTo>
                    <a:pt x="34" y="106"/>
                    <a:pt x="0" y="126"/>
                    <a:pt x="0" y="164"/>
                  </a:cubicBezTo>
                  <a:cubicBezTo>
                    <a:pt x="0" y="202"/>
                    <a:pt x="0" y="268"/>
                    <a:pt x="0" y="268"/>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grpSp>
          <p:nvGrpSpPr>
            <p:cNvPr id="59" name="Group 5"/>
            <p:cNvGrpSpPr>
              <a:grpSpLocks noChangeAspect="1"/>
            </p:cNvGrpSpPr>
            <p:nvPr/>
          </p:nvGrpSpPr>
          <p:grpSpPr bwMode="auto">
            <a:xfrm>
              <a:off x="6234012" y="2181310"/>
              <a:ext cx="478387" cy="673544"/>
              <a:chOff x="2120" y="689"/>
              <a:chExt cx="1522" cy="1906"/>
            </a:xfrm>
          </p:grpSpPr>
          <p:sp>
            <p:nvSpPr>
              <p:cNvPr id="60" name="Freeform 6"/>
              <p:cNvSpPr>
                <a:spLocks/>
              </p:cNvSpPr>
              <p:nvPr/>
            </p:nvSpPr>
            <p:spPr bwMode="auto">
              <a:xfrm>
                <a:off x="2966" y="833"/>
                <a:ext cx="454" cy="1578"/>
              </a:xfrm>
              <a:custGeom>
                <a:avLst/>
                <a:gdLst>
                  <a:gd name="T0" fmla="*/ 192 w 192"/>
                  <a:gd name="T1" fmla="*/ 668 h 668"/>
                  <a:gd name="T2" fmla="*/ 192 w 192"/>
                  <a:gd name="T3" fmla="*/ 556 h 668"/>
                  <a:gd name="T4" fmla="*/ 162 w 192"/>
                  <a:gd name="T5" fmla="*/ 486 h 668"/>
                  <a:gd name="T6" fmla="*/ 28 w 192"/>
                  <a:gd name="T7" fmla="*/ 344 h 668"/>
                  <a:gd name="T8" fmla="*/ 28 w 192"/>
                  <a:gd name="T9" fmla="*/ 286 h 668"/>
                  <a:gd name="T10" fmla="*/ 170 w 192"/>
                  <a:gd name="T11" fmla="*/ 130 h 668"/>
                  <a:gd name="T12" fmla="*/ 192 w 192"/>
                  <a:gd name="T13" fmla="*/ 70 h 668"/>
                  <a:gd name="T14" fmla="*/ 192 w 192"/>
                  <a:gd name="T15" fmla="*/ 0 h 6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 h="668">
                    <a:moveTo>
                      <a:pt x="192" y="668"/>
                    </a:moveTo>
                    <a:cubicBezTo>
                      <a:pt x="192" y="556"/>
                      <a:pt x="192" y="556"/>
                      <a:pt x="192" y="556"/>
                    </a:cubicBezTo>
                    <a:cubicBezTo>
                      <a:pt x="192" y="556"/>
                      <a:pt x="191" y="515"/>
                      <a:pt x="162" y="486"/>
                    </a:cubicBezTo>
                    <a:cubicBezTo>
                      <a:pt x="133" y="457"/>
                      <a:pt x="28" y="344"/>
                      <a:pt x="28" y="344"/>
                    </a:cubicBezTo>
                    <a:cubicBezTo>
                      <a:pt x="28" y="344"/>
                      <a:pt x="0" y="314"/>
                      <a:pt x="28" y="286"/>
                    </a:cubicBezTo>
                    <a:cubicBezTo>
                      <a:pt x="56" y="258"/>
                      <a:pt x="170" y="130"/>
                      <a:pt x="170" y="130"/>
                    </a:cubicBezTo>
                    <a:cubicBezTo>
                      <a:pt x="170" y="130"/>
                      <a:pt x="192" y="96"/>
                      <a:pt x="192" y="70"/>
                    </a:cubicBezTo>
                    <a:cubicBezTo>
                      <a:pt x="192" y="44"/>
                      <a:pt x="192" y="0"/>
                      <a:pt x="192" y="0"/>
                    </a:cubicBezTo>
                  </a:path>
                </a:pathLst>
              </a:custGeom>
              <a:noFill/>
              <a:ln w="127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61" name="Freeform 7"/>
              <p:cNvSpPr>
                <a:spLocks/>
              </p:cNvSpPr>
              <p:nvPr/>
            </p:nvSpPr>
            <p:spPr bwMode="auto">
              <a:xfrm>
                <a:off x="2319" y="833"/>
                <a:ext cx="453" cy="1578"/>
              </a:xfrm>
              <a:custGeom>
                <a:avLst/>
                <a:gdLst>
                  <a:gd name="T0" fmla="*/ 0 w 192"/>
                  <a:gd name="T1" fmla="*/ 668 h 668"/>
                  <a:gd name="T2" fmla="*/ 0 w 192"/>
                  <a:gd name="T3" fmla="*/ 556 h 668"/>
                  <a:gd name="T4" fmla="*/ 30 w 192"/>
                  <a:gd name="T5" fmla="*/ 486 h 668"/>
                  <a:gd name="T6" fmla="*/ 164 w 192"/>
                  <a:gd name="T7" fmla="*/ 344 h 668"/>
                  <a:gd name="T8" fmla="*/ 164 w 192"/>
                  <a:gd name="T9" fmla="*/ 286 h 668"/>
                  <a:gd name="T10" fmla="*/ 22 w 192"/>
                  <a:gd name="T11" fmla="*/ 130 h 668"/>
                  <a:gd name="T12" fmla="*/ 0 w 192"/>
                  <a:gd name="T13" fmla="*/ 70 h 668"/>
                  <a:gd name="T14" fmla="*/ 0 w 192"/>
                  <a:gd name="T15" fmla="*/ 0 h 6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 h="668">
                    <a:moveTo>
                      <a:pt x="0" y="668"/>
                    </a:moveTo>
                    <a:cubicBezTo>
                      <a:pt x="0" y="556"/>
                      <a:pt x="0" y="556"/>
                      <a:pt x="0" y="556"/>
                    </a:cubicBezTo>
                    <a:cubicBezTo>
                      <a:pt x="0" y="556"/>
                      <a:pt x="1" y="515"/>
                      <a:pt x="30" y="486"/>
                    </a:cubicBezTo>
                    <a:cubicBezTo>
                      <a:pt x="59" y="457"/>
                      <a:pt x="164" y="344"/>
                      <a:pt x="164" y="344"/>
                    </a:cubicBezTo>
                    <a:cubicBezTo>
                      <a:pt x="164" y="344"/>
                      <a:pt x="192" y="314"/>
                      <a:pt x="164" y="286"/>
                    </a:cubicBezTo>
                    <a:cubicBezTo>
                      <a:pt x="136" y="258"/>
                      <a:pt x="22" y="130"/>
                      <a:pt x="22" y="130"/>
                    </a:cubicBezTo>
                    <a:cubicBezTo>
                      <a:pt x="22" y="130"/>
                      <a:pt x="0" y="96"/>
                      <a:pt x="0" y="70"/>
                    </a:cubicBezTo>
                    <a:cubicBezTo>
                      <a:pt x="0" y="44"/>
                      <a:pt x="0" y="0"/>
                      <a:pt x="0" y="0"/>
                    </a:cubicBezTo>
                  </a:path>
                </a:pathLst>
              </a:custGeom>
              <a:noFill/>
              <a:ln w="127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62" name="Freeform 8"/>
              <p:cNvSpPr>
                <a:spLocks/>
              </p:cNvSpPr>
              <p:nvPr/>
            </p:nvSpPr>
            <p:spPr bwMode="auto">
              <a:xfrm>
                <a:off x="2120" y="2439"/>
                <a:ext cx="1522" cy="156"/>
              </a:xfrm>
              <a:custGeom>
                <a:avLst/>
                <a:gdLst>
                  <a:gd name="T0" fmla="*/ 0 w 586"/>
                  <a:gd name="T1" fmla="*/ 20 h 66"/>
                  <a:gd name="T2" fmla="*/ 20 w 586"/>
                  <a:gd name="T3" fmla="*/ 0 h 66"/>
                  <a:gd name="T4" fmla="*/ 566 w 586"/>
                  <a:gd name="T5" fmla="*/ 0 h 66"/>
                  <a:gd name="T6" fmla="*/ 586 w 586"/>
                  <a:gd name="T7" fmla="*/ 20 h 66"/>
                  <a:gd name="T8" fmla="*/ 586 w 586"/>
                  <a:gd name="T9" fmla="*/ 46 h 66"/>
                  <a:gd name="T10" fmla="*/ 566 w 586"/>
                  <a:gd name="T11" fmla="*/ 66 h 66"/>
                  <a:gd name="T12" fmla="*/ 20 w 586"/>
                  <a:gd name="T13" fmla="*/ 66 h 66"/>
                  <a:gd name="T14" fmla="*/ 0 w 586"/>
                  <a:gd name="T15" fmla="*/ 46 h 66"/>
                  <a:gd name="T16" fmla="*/ 0 w 586"/>
                  <a:gd name="T17" fmla="*/ 2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6" h="6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63" name="Freeform 9"/>
              <p:cNvSpPr>
                <a:spLocks/>
              </p:cNvSpPr>
              <p:nvPr/>
            </p:nvSpPr>
            <p:spPr bwMode="auto">
              <a:xfrm>
                <a:off x="2189" y="689"/>
                <a:ext cx="1384" cy="72"/>
              </a:xfrm>
              <a:custGeom>
                <a:avLst/>
                <a:gdLst>
                  <a:gd name="T0" fmla="*/ 0 w 586"/>
                  <a:gd name="T1" fmla="*/ 20 h 66"/>
                  <a:gd name="T2" fmla="*/ 20 w 586"/>
                  <a:gd name="T3" fmla="*/ 0 h 66"/>
                  <a:gd name="T4" fmla="*/ 566 w 586"/>
                  <a:gd name="T5" fmla="*/ 0 h 66"/>
                  <a:gd name="T6" fmla="*/ 586 w 586"/>
                  <a:gd name="T7" fmla="*/ 20 h 66"/>
                  <a:gd name="T8" fmla="*/ 586 w 586"/>
                  <a:gd name="T9" fmla="*/ 46 h 66"/>
                  <a:gd name="T10" fmla="*/ 566 w 586"/>
                  <a:gd name="T11" fmla="*/ 66 h 66"/>
                  <a:gd name="T12" fmla="*/ 20 w 586"/>
                  <a:gd name="T13" fmla="*/ 66 h 66"/>
                  <a:gd name="T14" fmla="*/ 0 w 586"/>
                  <a:gd name="T15" fmla="*/ 46 h 66"/>
                  <a:gd name="T16" fmla="*/ 0 w 586"/>
                  <a:gd name="T17" fmla="*/ 2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6" h="6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grpSp>
      </p:grpSp>
      <p:grpSp>
        <p:nvGrpSpPr>
          <p:cNvPr id="67" name="Group 66"/>
          <p:cNvGrpSpPr/>
          <p:nvPr/>
        </p:nvGrpSpPr>
        <p:grpSpPr>
          <a:xfrm>
            <a:off x="8147386" y="4162972"/>
            <a:ext cx="579109" cy="309600"/>
            <a:chOff x="7468536" y="1742996"/>
            <a:chExt cx="531529" cy="284163"/>
          </a:xfrm>
        </p:grpSpPr>
        <p:sp>
          <p:nvSpPr>
            <p:cNvPr id="77" name="Freeform 1428"/>
            <p:cNvSpPr>
              <a:spLocks/>
            </p:cNvSpPr>
            <p:nvPr/>
          </p:nvSpPr>
          <p:spPr bwMode="auto">
            <a:xfrm rot="10800000">
              <a:off x="7546976" y="1742996"/>
              <a:ext cx="374650" cy="284163"/>
            </a:xfrm>
            <a:custGeom>
              <a:avLst/>
              <a:gdLst>
                <a:gd name="T0" fmla="*/ 0 w 236"/>
                <a:gd name="T1" fmla="*/ 179 h 179"/>
                <a:gd name="T2" fmla="*/ 236 w 236"/>
                <a:gd name="T3" fmla="*/ 179 h 179"/>
                <a:gd name="T4" fmla="*/ 236 w 236"/>
                <a:gd name="T5" fmla="*/ 28 h 179"/>
                <a:gd name="T6" fmla="*/ 146 w 236"/>
                <a:gd name="T7" fmla="*/ 28 h 179"/>
                <a:gd name="T8" fmla="*/ 118 w 236"/>
                <a:gd name="T9" fmla="*/ 0 h 179"/>
                <a:gd name="T10" fmla="*/ 89 w 236"/>
                <a:gd name="T11" fmla="*/ 28 h 179"/>
                <a:gd name="T12" fmla="*/ 0 w 236"/>
                <a:gd name="T13" fmla="*/ 28 h 179"/>
                <a:gd name="T14" fmla="*/ 0 w 236"/>
                <a:gd name="T15" fmla="*/ 179 h 1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179">
                  <a:moveTo>
                    <a:pt x="0" y="179"/>
                  </a:moveTo>
                  <a:lnTo>
                    <a:pt x="236" y="179"/>
                  </a:lnTo>
                  <a:lnTo>
                    <a:pt x="236" y="28"/>
                  </a:lnTo>
                  <a:lnTo>
                    <a:pt x="146" y="28"/>
                  </a:lnTo>
                  <a:lnTo>
                    <a:pt x="118" y="0"/>
                  </a:lnTo>
                  <a:lnTo>
                    <a:pt x="89" y="28"/>
                  </a:lnTo>
                  <a:lnTo>
                    <a:pt x="0" y="28"/>
                  </a:lnTo>
                  <a:lnTo>
                    <a:pt x="0" y="179"/>
                  </a:ln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78" name="Content Placeholder 2"/>
            <p:cNvSpPr txBox="1">
              <a:spLocks/>
            </p:cNvSpPr>
            <p:nvPr/>
          </p:nvSpPr>
          <p:spPr>
            <a:xfrm>
              <a:off x="7468536" y="1749469"/>
              <a:ext cx="531529" cy="22957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100" b="1" dirty="0" smtClean="0">
                  <a:solidFill>
                    <a:schemeClr val="bg1"/>
                  </a:solidFill>
                  <a:ea typeface="Roboto" panose="02000000000000000000" pitchFamily="2" charset="0"/>
                </a:rPr>
                <a:t>75%</a:t>
              </a:r>
              <a:endParaRPr lang="en-US" sz="700" b="1" dirty="0" smtClean="0">
                <a:solidFill>
                  <a:schemeClr val="bg1"/>
                </a:solidFill>
                <a:ea typeface="Roboto" panose="02000000000000000000" pitchFamily="2" charset="0"/>
              </a:endParaRPr>
            </a:p>
          </p:txBody>
        </p:sp>
      </p:grpSp>
      <p:grpSp>
        <p:nvGrpSpPr>
          <p:cNvPr id="69" name="Group 68"/>
          <p:cNvGrpSpPr/>
          <p:nvPr/>
        </p:nvGrpSpPr>
        <p:grpSpPr>
          <a:xfrm>
            <a:off x="8180503" y="4640522"/>
            <a:ext cx="521210" cy="733837"/>
            <a:chOff x="7498932" y="2181310"/>
            <a:chExt cx="478387" cy="673544"/>
          </a:xfrm>
        </p:grpSpPr>
        <p:grpSp>
          <p:nvGrpSpPr>
            <p:cNvPr id="70" name="Group 5"/>
            <p:cNvGrpSpPr>
              <a:grpSpLocks noChangeAspect="1"/>
            </p:cNvGrpSpPr>
            <p:nvPr/>
          </p:nvGrpSpPr>
          <p:grpSpPr bwMode="auto">
            <a:xfrm>
              <a:off x="7498932" y="2181310"/>
              <a:ext cx="478387" cy="673544"/>
              <a:chOff x="2120" y="689"/>
              <a:chExt cx="1522" cy="1906"/>
            </a:xfrm>
          </p:grpSpPr>
          <p:sp>
            <p:nvSpPr>
              <p:cNvPr id="73" name="Freeform 6"/>
              <p:cNvSpPr>
                <a:spLocks/>
              </p:cNvSpPr>
              <p:nvPr/>
            </p:nvSpPr>
            <p:spPr bwMode="auto">
              <a:xfrm>
                <a:off x="2966" y="833"/>
                <a:ext cx="454" cy="1578"/>
              </a:xfrm>
              <a:custGeom>
                <a:avLst/>
                <a:gdLst>
                  <a:gd name="T0" fmla="*/ 192 w 192"/>
                  <a:gd name="T1" fmla="*/ 668 h 668"/>
                  <a:gd name="T2" fmla="*/ 192 w 192"/>
                  <a:gd name="T3" fmla="*/ 556 h 668"/>
                  <a:gd name="T4" fmla="*/ 162 w 192"/>
                  <a:gd name="T5" fmla="*/ 486 h 668"/>
                  <a:gd name="T6" fmla="*/ 28 w 192"/>
                  <a:gd name="T7" fmla="*/ 344 h 668"/>
                  <a:gd name="T8" fmla="*/ 28 w 192"/>
                  <a:gd name="T9" fmla="*/ 286 h 668"/>
                  <a:gd name="T10" fmla="*/ 170 w 192"/>
                  <a:gd name="T11" fmla="*/ 130 h 668"/>
                  <a:gd name="T12" fmla="*/ 192 w 192"/>
                  <a:gd name="T13" fmla="*/ 70 h 668"/>
                  <a:gd name="T14" fmla="*/ 192 w 192"/>
                  <a:gd name="T15" fmla="*/ 0 h 6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 h="668">
                    <a:moveTo>
                      <a:pt x="192" y="668"/>
                    </a:moveTo>
                    <a:cubicBezTo>
                      <a:pt x="192" y="556"/>
                      <a:pt x="192" y="556"/>
                      <a:pt x="192" y="556"/>
                    </a:cubicBezTo>
                    <a:cubicBezTo>
                      <a:pt x="192" y="556"/>
                      <a:pt x="191" y="515"/>
                      <a:pt x="162" y="486"/>
                    </a:cubicBezTo>
                    <a:cubicBezTo>
                      <a:pt x="133" y="457"/>
                      <a:pt x="28" y="344"/>
                      <a:pt x="28" y="344"/>
                    </a:cubicBezTo>
                    <a:cubicBezTo>
                      <a:pt x="28" y="344"/>
                      <a:pt x="0" y="314"/>
                      <a:pt x="28" y="286"/>
                    </a:cubicBezTo>
                    <a:cubicBezTo>
                      <a:pt x="56" y="258"/>
                      <a:pt x="170" y="130"/>
                      <a:pt x="170" y="130"/>
                    </a:cubicBezTo>
                    <a:cubicBezTo>
                      <a:pt x="170" y="130"/>
                      <a:pt x="192" y="96"/>
                      <a:pt x="192" y="70"/>
                    </a:cubicBezTo>
                    <a:cubicBezTo>
                      <a:pt x="192" y="44"/>
                      <a:pt x="192" y="0"/>
                      <a:pt x="192" y="0"/>
                    </a:cubicBezTo>
                  </a:path>
                </a:pathLst>
              </a:custGeom>
              <a:noFill/>
              <a:ln w="127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74" name="Freeform 7"/>
              <p:cNvSpPr>
                <a:spLocks/>
              </p:cNvSpPr>
              <p:nvPr/>
            </p:nvSpPr>
            <p:spPr bwMode="auto">
              <a:xfrm>
                <a:off x="2319" y="833"/>
                <a:ext cx="453" cy="1578"/>
              </a:xfrm>
              <a:custGeom>
                <a:avLst/>
                <a:gdLst>
                  <a:gd name="T0" fmla="*/ 0 w 192"/>
                  <a:gd name="T1" fmla="*/ 668 h 668"/>
                  <a:gd name="T2" fmla="*/ 0 w 192"/>
                  <a:gd name="T3" fmla="*/ 556 h 668"/>
                  <a:gd name="T4" fmla="*/ 30 w 192"/>
                  <a:gd name="T5" fmla="*/ 486 h 668"/>
                  <a:gd name="T6" fmla="*/ 164 w 192"/>
                  <a:gd name="T7" fmla="*/ 344 h 668"/>
                  <a:gd name="T8" fmla="*/ 164 w 192"/>
                  <a:gd name="T9" fmla="*/ 286 h 668"/>
                  <a:gd name="T10" fmla="*/ 22 w 192"/>
                  <a:gd name="T11" fmla="*/ 130 h 668"/>
                  <a:gd name="T12" fmla="*/ 0 w 192"/>
                  <a:gd name="T13" fmla="*/ 70 h 668"/>
                  <a:gd name="T14" fmla="*/ 0 w 192"/>
                  <a:gd name="T15" fmla="*/ 0 h 6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 h="668">
                    <a:moveTo>
                      <a:pt x="0" y="668"/>
                    </a:moveTo>
                    <a:cubicBezTo>
                      <a:pt x="0" y="556"/>
                      <a:pt x="0" y="556"/>
                      <a:pt x="0" y="556"/>
                    </a:cubicBezTo>
                    <a:cubicBezTo>
                      <a:pt x="0" y="556"/>
                      <a:pt x="1" y="515"/>
                      <a:pt x="30" y="486"/>
                    </a:cubicBezTo>
                    <a:cubicBezTo>
                      <a:pt x="59" y="457"/>
                      <a:pt x="164" y="344"/>
                      <a:pt x="164" y="344"/>
                    </a:cubicBezTo>
                    <a:cubicBezTo>
                      <a:pt x="164" y="344"/>
                      <a:pt x="192" y="314"/>
                      <a:pt x="164" y="286"/>
                    </a:cubicBezTo>
                    <a:cubicBezTo>
                      <a:pt x="136" y="258"/>
                      <a:pt x="22" y="130"/>
                      <a:pt x="22" y="130"/>
                    </a:cubicBezTo>
                    <a:cubicBezTo>
                      <a:pt x="22" y="130"/>
                      <a:pt x="0" y="96"/>
                      <a:pt x="0" y="70"/>
                    </a:cubicBezTo>
                    <a:cubicBezTo>
                      <a:pt x="0" y="44"/>
                      <a:pt x="0" y="0"/>
                      <a:pt x="0" y="0"/>
                    </a:cubicBezTo>
                  </a:path>
                </a:pathLst>
              </a:custGeom>
              <a:noFill/>
              <a:ln w="1270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75" name="Freeform 8"/>
              <p:cNvSpPr>
                <a:spLocks/>
              </p:cNvSpPr>
              <p:nvPr/>
            </p:nvSpPr>
            <p:spPr bwMode="auto">
              <a:xfrm>
                <a:off x="2120" y="2439"/>
                <a:ext cx="1522" cy="156"/>
              </a:xfrm>
              <a:custGeom>
                <a:avLst/>
                <a:gdLst>
                  <a:gd name="T0" fmla="*/ 0 w 586"/>
                  <a:gd name="T1" fmla="*/ 20 h 66"/>
                  <a:gd name="T2" fmla="*/ 20 w 586"/>
                  <a:gd name="T3" fmla="*/ 0 h 66"/>
                  <a:gd name="T4" fmla="*/ 566 w 586"/>
                  <a:gd name="T5" fmla="*/ 0 h 66"/>
                  <a:gd name="T6" fmla="*/ 586 w 586"/>
                  <a:gd name="T7" fmla="*/ 20 h 66"/>
                  <a:gd name="T8" fmla="*/ 586 w 586"/>
                  <a:gd name="T9" fmla="*/ 46 h 66"/>
                  <a:gd name="T10" fmla="*/ 566 w 586"/>
                  <a:gd name="T11" fmla="*/ 66 h 66"/>
                  <a:gd name="T12" fmla="*/ 20 w 586"/>
                  <a:gd name="T13" fmla="*/ 66 h 66"/>
                  <a:gd name="T14" fmla="*/ 0 w 586"/>
                  <a:gd name="T15" fmla="*/ 46 h 66"/>
                  <a:gd name="T16" fmla="*/ 0 w 586"/>
                  <a:gd name="T17" fmla="*/ 2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6" h="6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76" name="Freeform 9"/>
              <p:cNvSpPr>
                <a:spLocks/>
              </p:cNvSpPr>
              <p:nvPr/>
            </p:nvSpPr>
            <p:spPr bwMode="auto">
              <a:xfrm>
                <a:off x="2189" y="689"/>
                <a:ext cx="1384" cy="72"/>
              </a:xfrm>
              <a:custGeom>
                <a:avLst/>
                <a:gdLst>
                  <a:gd name="T0" fmla="*/ 0 w 586"/>
                  <a:gd name="T1" fmla="*/ 20 h 66"/>
                  <a:gd name="T2" fmla="*/ 20 w 586"/>
                  <a:gd name="T3" fmla="*/ 0 h 66"/>
                  <a:gd name="T4" fmla="*/ 566 w 586"/>
                  <a:gd name="T5" fmla="*/ 0 h 66"/>
                  <a:gd name="T6" fmla="*/ 586 w 586"/>
                  <a:gd name="T7" fmla="*/ 20 h 66"/>
                  <a:gd name="T8" fmla="*/ 586 w 586"/>
                  <a:gd name="T9" fmla="*/ 46 h 66"/>
                  <a:gd name="T10" fmla="*/ 566 w 586"/>
                  <a:gd name="T11" fmla="*/ 66 h 66"/>
                  <a:gd name="T12" fmla="*/ 20 w 586"/>
                  <a:gd name="T13" fmla="*/ 66 h 66"/>
                  <a:gd name="T14" fmla="*/ 0 w 586"/>
                  <a:gd name="T15" fmla="*/ 46 h 66"/>
                  <a:gd name="T16" fmla="*/ 0 w 586"/>
                  <a:gd name="T17" fmla="*/ 2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6" h="6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grpSp>
        <p:sp>
          <p:nvSpPr>
            <p:cNvPr id="71" name="Freeform 15"/>
            <p:cNvSpPr>
              <a:spLocks/>
            </p:cNvSpPr>
            <p:nvPr/>
          </p:nvSpPr>
          <p:spPr bwMode="auto">
            <a:xfrm rot="10800000">
              <a:off x="7660164" y="2359524"/>
              <a:ext cx="150225" cy="128868"/>
            </a:xfrm>
            <a:custGeom>
              <a:avLst/>
              <a:gdLst>
                <a:gd name="T0" fmla="*/ 372 w 392"/>
                <a:gd name="T1" fmla="*/ 210 h 366"/>
                <a:gd name="T2" fmla="*/ 347 w 392"/>
                <a:gd name="T3" fmla="*/ 180 h 366"/>
                <a:gd name="T4" fmla="*/ 230 w 392"/>
                <a:gd name="T5" fmla="*/ 55 h 366"/>
                <a:gd name="T6" fmla="*/ 191 w 392"/>
                <a:gd name="T7" fmla="*/ 0 h 366"/>
                <a:gd name="T8" fmla="*/ 133 w 392"/>
                <a:gd name="T9" fmla="*/ 89 h 366"/>
                <a:gd name="T10" fmla="*/ 14 w 392"/>
                <a:gd name="T11" fmla="*/ 210 h 366"/>
                <a:gd name="T12" fmla="*/ 0 w 392"/>
                <a:gd name="T13" fmla="*/ 248 h 366"/>
                <a:gd name="T14" fmla="*/ 0 w 392"/>
                <a:gd name="T15" fmla="*/ 366 h 366"/>
                <a:gd name="T16" fmla="*/ 392 w 392"/>
                <a:gd name="T17" fmla="*/ 366 h 366"/>
                <a:gd name="T18" fmla="*/ 392 w 392"/>
                <a:gd name="T19" fmla="*/ 256 h 366"/>
                <a:gd name="T20" fmla="*/ 372 w 392"/>
                <a:gd name="T21" fmla="*/ 21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2" h="366">
                  <a:moveTo>
                    <a:pt x="372" y="210"/>
                  </a:moveTo>
                  <a:cubicBezTo>
                    <a:pt x="347" y="180"/>
                    <a:pt x="347" y="180"/>
                    <a:pt x="347" y="180"/>
                  </a:cubicBezTo>
                  <a:cubicBezTo>
                    <a:pt x="347" y="180"/>
                    <a:pt x="259" y="84"/>
                    <a:pt x="230" y="55"/>
                  </a:cubicBezTo>
                  <a:cubicBezTo>
                    <a:pt x="201" y="25"/>
                    <a:pt x="191" y="0"/>
                    <a:pt x="191" y="0"/>
                  </a:cubicBezTo>
                  <a:cubicBezTo>
                    <a:pt x="191" y="21"/>
                    <a:pt x="166" y="56"/>
                    <a:pt x="133" y="89"/>
                  </a:cubicBezTo>
                  <a:cubicBezTo>
                    <a:pt x="101" y="121"/>
                    <a:pt x="14" y="210"/>
                    <a:pt x="14" y="210"/>
                  </a:cubicBezTo>
                  <a:cubicBezTo>
                    <a:pt x="14" y="210"/>
                    <a:pt x="0" y="228"/>
                    <a:pt x="0" y="248"/>
                  </a:cubicBezTo>
                  <a:cubicBezTo>
                    <a:pt x="0" y="268"/>
                    <a:pt x="0" y="366"/>
                    <a:pt x="0" y="366"/>
                  </a:cubicBezTo>
                  <a:cubicBezTo>
                    <a:pt x="392" y="366"/>
                    <a:pt x="392" y="366"/>
                    <a:pt x="392" y="366"/>
                  </a:cubicBezTo>
                  <a:cubicBezTo>
                    <a:pt x="392" y="256"/>
                    <a:pt x="392" y="256"/>
                    <a:pt x="392" y="256"/>
                  </a:cubicBezTo>
                  <a:cubicBezTo>
                    <a:pt x="392" y="256"/>
                    <a:pt x="384" y="222"/>
                    <a:pt x="372" y="21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sp>
          <p:nvSpPr>
            <p:cNvPr id="72" name="Freeform 15"/>
            <p:cNvSpPr>
              <a:spLocks/>
            </p:cNvSpPr>
            <p:nvPr/>
          </p:nvSpPr>
          <p:spPr bwMode="auto">
            <a:xfrm>
              <a:off x="7594600" y="2497737"/>
              <a:ext cx="285751" cy="287194"/>
            </a:xfrm>
            <a:custGeom>
              <a:avLst/>
              <a:gdLst>
                <a:gd name="T0" fmla="*/ 372 w 392"/>
                <a:gd name="T1" fmla="*/ 210 h 366"/>
                <a:gd name="T2" fmla="*/ 347 w 392"/>
                <a:gd name="T3" fmla="*/ 180 h 366"/>
                <a:gd name="T4" fmla="*/ 230 w 392"/>
                <a:gd name="T5" fmla="*/ 55 h 366"/>
                <a:gd name="T6" fmla="*/ 191 w 392"/>
                <a:gd name="T7" fmla="*/ 0 h 366"/>
                <a:gd name="T8" fmla="*/ 133 w 392"/>
                <a:gd name="T9" fmla="*/ 89 h 366"/>
                <a:gd name="T10" fmla="*/ 14 w 392"/>
                <a:gd name="T11" fmla="*/ 210 h 366"/>
                <a:gd name="T12" fmla="*/ 0 w 392"/>
                <a:gd name="T13" fmla="*/ 248 h 366"/>
                <a:gd name="T14" fmla="*/ 0 w 392"/>
                <a:gd name="T15" fmla="*/ 366 h 366"/>
                <a:gd name="T16" fmla="*/ 392 w 392"/>
                <a:gd name="T17" fmla="*/ 366 h 366"/>
                <a:gd name="T18" fmla="*/ 392 w 392"/>
                <a:gd name="T19" fmla="*/ 256 h 366"/>
                <a:gd name="T20" fmla="*/ 372 w 392"/>
                <a:gd name="T21" fmla="*/ 21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2" h="366">
                  <a:moveTo>
                    <a:pt x="372" y="210"/>
                  </a:moveTo>
                  <a:cubicBezTo>
                    <a:pt x="347" y="180"/>
                    <a:pt x="347" y="180"/>
                    <a:pt x="347" y="180"/>
                  </a:cubicBezTo>
                  <a:cubicBezTo>
                    <a:pt x="347" y="180"/>
                    <a:pt x="259" y="84"/>
                    <a:pt x="230" y="55"/>
                  </a:cubicBezTo>
                  <a:cubicBezTo>
                    <a:pt x="201" y="25"/>
                    <a:pt x="191" y="0"/>
                    <a:pt x="191" y="0"/>
                  </a:cubicBezTo>
                  <a:cubicBezTo>
                    <a:pt x="191" y="21"/>
                    <a:pt x="166" y="56"/>
                    <a:pt x="133" y="89"/>
                  </a:cubicBezTo>
                  <a:cubicBezTo>
                    <a:pt x="101" y="121"/>
                    <a:pt x="14" y="210"/>
                    <a:pt x="14" y="210"/>
                  </a:cubicBezTo>
                  <a:cubicBezTo>
                    <a:pt x="14" y="210"/>
                    <a:pt x="0" y="228"/>
                    <a:pt x="0" y="248"/>
                  </a:cubicBezTo>
                  <a:cubicBezTo>
                    <a:pt x="0" y="268"/>
                    <a:pt x="0" y="366"/>
                    <a:pt x="0" y="366"/>
                  </a:cubicBezTo>
                  <a:cubicBezTo>
                    <a:pt x="392" y="366"/>
                    <a:pt x="392" y="366"/>
                    <a:pt x="392" y="366"/>
                  </a:cubicBezTo>
                  <a:cubicBezTo>
                    <a:pt x="392" y="256"/>
                    <a:pt x="392" y="256"/>
                    <a:pt x="392" y="256"/>
                  </a:cubicBezTo>
                  <a:cubicBezTo>
                    <a:pt x="392" y="256"/>
                    <a:pt x="384" y="222"/>
                    <a:pt x="372" y="21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sz="2400" dirty="0">
                <a:ea typeface="Roboto" panose="02000000000000000000" pitchFamily="2" charset="0"/>
              </a:endParaRPr>
            </a:p>
          </p:txBody>
        </p:sp>
      </p:grpSp>
      <p:sp>
        <p:nvSpPr>
          <p:cNvPr id="81" name="Content Placeholder 2"/>
          <p:cNvSpPr txBox="1">
            <a:spLocks/>
          </p:cNvSpPr>
          <p:nvPr/>
        </p:nvSpPr>
        <p:spPr>
          <a:xfrm>
            <a:off x="9075864" y="2032163"/>
            <a:ext cx="1935853" cy="129840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800" dirty="0" smtClean="0">
                <a:solidFill>
                  <a:schemeClr val="accent5"/>
                </a:solidFill>
                <a:ea typeface="Roboto" panose="02000000000000000000" pitchFamily="2" charset="0"/>
              </a:rPr>
              <a:t>PINTEREST</a:t>
            </a:r>
          </a:p>
          <a:p>
            <a:pPr marL="0" indent="0">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r>
              <a:rPr lang="en-US" sz="1100" dirty="0" smtClean="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consectetur</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adipiscing</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elit</a:t>
            </a:r>
            <a:r>
              <a:rPr lang="en-US" sz="1100" dirty="0">
                <a:solidFill>
                  <a:schemeClr val="bg1">
                    <a:lumMod val="65000"/>
                  </a:schemeClr>
                </a:solidFill>
                <a:ea typeface="Roboto" panose="02000000000000000000" pitchFamily="2" charset="0"/>
              </a:rPr>
              <a:t>. </a:t>
            </a:r>
          </a:p>
        </p:txBody>
      </p:sp>
      <p:sp>
        <p:nvSpPr>
          <p:cNvPr id="82" name="Content Placeholder 2"/>
          <p:cNvSpPr txBox="1">
            <a:spLocks/>
          </p:cNvSpPr>
          <p:nvPr/>
        </p:nvSpPr>
        <p:spPr>
          <a:xfrm>
            <a:off x="9075864" y="4093996"/>
            <a:ext cx="1935853" cy="129840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800" dirty="0" smtClean="0">
                <a:solidFill>
                  <a:schemeClr val="accent6"/>
                </a:solidFill>
                <a:ea typeface="Roboto" panose="02000000000000000000" pitchFamily="2" charset="0"/>
              </a:rPr>
              <a:t>DRIBLE</a:t>
            </a:r>
          </a:p>
          <a:p>
            <a:pPr marL="0" indent="0">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a:t>
            </a:r>
            <a:r>
              <a:rPr lang="en-US" sz="1100" dirty="0" err="1">
                <a:solidFill>
                  <a:schemeClr val="bg1">
                    <a:lumMod val="65000"/>
                  </a:schemeClr>
                </a:solidFill>
                <a:ea typeface="Roboto" panose="02000000000000000000" pitchFamily="2" charset="0"/>
              </a:rPr>
              <a:t>libero</a:t>
            </a:r>
            <a:r>
              <a:rPr lang="en-US" sz="1100" dirty="0">
                <a:solidFill>
                  <a:schemeClr val="bg1">
                    <a:lumMod val="65000"/>
                  </a:schemeClr>
                </a:solidFill>
                <a:ea typeface="Roboto" panose="02000000000000000000" pitchFamily="2" charset="0"/>
              </a:rPr>
              <a:t> </a:t>
            </a:r>
            <a:r>
              <a:rPr lang="en-US" sz="1100" dirty="0" err="1" smtClean="0">
                <a:solidFill>
                  <a:schemeClr val="bg1">
                    <a:lumMod val="65000"/>
                  </a:schemeClr>
                </a:solidFill>
                <a:ea typeface="Roboto" panose="02000000000000000000" pitchFamily="2" charset="0"/>
              </a:rPr>
              <a:t>aliquam</a:t>
            </a:r>
            <a:r>
              <a:rPr lang="en-US" sz="1100" dirty="0" smtClean="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consectetur</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adipiscing</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elit</a:t>
            </a:r>
            <a:r>
              <a:rPr lang="en-US" sz="1100" dirty="0">
                <a:solidFill>
                  <a:schemeClr val="bg1">
                    <a:lumMod val="65000"/>
                  </a:schemeClr>
                </a:solidFill>
                <a:ea typeface="Roboto" panose="02000000000000000000" pitchFamily="2" charset="0"/>
              </a:rPr>
              <a:t>. </a:t>
            </a:r>
          </a:p>
        </p:txBody>
      </p:sp>
    </p:spTree>
    <p:extLst>
      <p:ext uri="{BB962C8B-B14F-4D97-AF65-F5344CB8AC3E}">
        <p14:creationId xmlns:p14="http://schemas.microsoft.com/office/powerpoint/2010/main" val="273850182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53" presetClass="entr" presetSubtype="16" fill="hold" nodeType="withEffect">
                                  <p:stCondLst>
                                    <p:cond delay="150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Effect transition="in" filter="fade">
                                      <p:cBhvr>
                                        <p:cTn id="15" dur="500"/>
                                        <p:tgtEl>
                                          <p:spTgt spid="5"/>
                                        </p:tgtEl>
                                      </p:cBhvr>
                                    </p:animEffect>
                                  </p:childTnLst>
                                </p:cTn>
                              </p:par>
                              <p:par>
                                <p:cTn id="16" presetID="53" presetClass="entr" presetSubtype="16" fill="hold" nodeType="withEffect">
                                  <p:stCondLst>
                                    <p:cond delay="1500"/>
                                  </p:stCondLst>
                                  <p:childTnLst>
                                    <p:set>
                                      <p:cBhvr>
                                        <p:cTn id="17" dur="1" fill="hold">
                                          <p:stCondLst>
                                            <p:cond delay="0"/>
                                          </p:stCondLst>
                                        </p:cTn>
                                        <p:tgtEl>
                                          <p:spTgt spid="15"/>
                                        </p:tgtEl>
                                        <p:attrNameLst>
                                          <p:attrName>style.visibility</p:attrName>
                                        </p:attrNameLst>
                                      </p:cBhvr>
                                      <p:to>
                                        <p:strVal val="visible"/>
                                      </p:to>
                                    </p:set>
                                    <p:anim calcmode="lin" valueType="num">
                                      <p:cBhvr>
                                        <p:cTn id="18" dur="500" fill="hold"/>
                                        <p:tgtEl>
                                          <p:spTgt spid="15"/>
                                        </p:tgtEl>
                                        <p:attrNameLst>
                                          <p:attrName>ppt_w</p:attrName>
                                        </p:attrNameLst>
                                      </p:cBhvr>
                                      <p:tavLst>
                                        <p:tav tm="0">
                                          <p:val>
                                            <p:fltVal val="0"/>
                                          </p:val>
                                        </p:tav>
                                        <p:tav tm="100000">
                                          <p:val>
                                            <p:strVal val="#ppt_w"/>
                                          </p:val>
                                        </p:tav>
                                      </p:tavLst>
                                    </p:anim>
                                    <p:anim calcmode="lin" valueType="num">
                                      <p:cBhvr>
                                        <p:cTn id="19" dur="500" fill="hold"/>
                                        <p:tgtEl>
                                          <p:spTgt spid="15"/>
                                        </p:tgtEl>
                                        <p:attrNameLst>
                                          <p:attrName>ppt_h</p:attrName>
                                        </p:attrNameLst>
                                      </p:cBhvr>
                                      <p:tavLst>
                                        <p:tav tm="0">
                                          <p:val>
                                            <p:fltVal val="0"/>
                                          </p:val>
                                        </p:tav>
                                        <p:tav tm="100000">
                                          <p:val>
                                            <p:strVal val="#ppt_h"/>
                                          </p:val>
                                        </p:tav>
                                      </p:tavLst>
                                    </p:anim>
                                    <p:animEffect transition="in" filter="fade">
                                      <p:cBhvr>
                                        <p:cTn id="20" dur="500"/>
                                        <p:tgtEl>
                                          <p:spTgt spid="15"/>
                                        </p:tgtEl>
                                      </p:cBhvr>
                                    </p:animEffect>
                                  </p:childTnLst>
                                </p:cTn>
                              </p:par>
                              <p:par>
                                <p:cTn id="21" presetID="53" presetClass="entr" presetSubtype="16" fill="hold" nodeType="withEffect">
                                  <p:stCondLst>
                                    <p:cond delay="1500"/>
                                  </p:stCondLst>
                                  <p:childTnLst>
                                    <p:set>
                                      <p:cBhvr>
                                        <p:cTn id="22" dur="1" fill="hold">
                                          <p:stCondLst>
                                            <p:cond delay="0"/>
                                          </p:stCondLst>
                                        </p:cTn>
                                        <p:tgtEl>
                                          <p:spTgt spid="32"/>
                                        </p:tgtEl>
                                        <p:attrNameLst>
                                          <p:attrName>style.visibility</p:attrName>
                                        </p:attrNameLst>
                                      </p:cBhvr>
                                      <p:to>
                                        <p:strVal val="visible"/>
                                      </p:to>
                                    </p:set>
                                    <p:anim calcmode="lin" valueType="num">
                                      <p:cBhvr>
                                        <p:cTn id="23" dur="500" fill="hold"/>
                                        <p:tgtEl>
                                          <p:spTgt spid="32"/>
                                        </p:tgtEl>
                                        <p:attrNameLst>
                                          <p:attrName>ppt_w</p:attrName>
                                        </p:attrNameLst>
                                      </p:cBhvr>
                                      <p:tavLst>
                                        <p:tav tm="0">
                                          <p:val>
                                            <p:fltVal val="0"/>
                                          </p:val>
                                        </p:tav>
                                        <p:tav tm="100000">
                                          <p:val>
                                            <p:strVal val="#ppt_w"/>
                                          </p:val>
                                        </p:tav>
                                      </p:tavLst>
                                    </p:anim>
                                    <p:anim calcmode="lin" valueType="num">
                                      <p:cBhvr>
                                        <p:cTn id="24" dur="500" fill="hold"/>
                                        <p:tgtEl>
                                          <p:spTgt spid="32"/>
                                        </p:tgtEl>
                                        <p:attrNameLst>
                                          <p:attrName>ppt_h</p:attrName>
                                        </p:attrNameLst>
                                      </p:cBhvr>
                                      <p:tavLst>
                                        <p:tav tm="0">
                                          <p:val>
                                            <p:fltVal val="0"/>
                                          </p:val>
                                        </p:tav>
                                        <p:tav tm="100000">
                                          <p:val>
                                            <p:strVal val="#ppt_h"/>
                                          </p:val>
                                        </p:tav>
                                      </p:tavLst>
                                    </p:anim>
                                    <p:animEffect transition="in" filter="fade">
                                      <p:cBhvr>
                                        <p:cTn id="25" dur="500"/>
                                        <p:tgtEl>
                                          <p:spTgt spid="32"/>
                                        </p:tgtEl>
                                      </p:cBhvr>
                                    </p:animEffect>
                                  </p:childTnLst>
                                </p:cTn>
                              </p:par>
                              <p:par>
                                <p:cTn id="26" presetID="53" presetClass="entr" presetSubtype="16" fill="hold" nodeType="withEffect">
                                  <p:stCondLst>
                                    <p:cond delay="1500"/>
                                  </p:stCondLst>
                                  <p:childTnLst>
                                    <p:set>
                                      <p:cBhvr>
                                        <p:cTn id="27" dur="1" fill="hold">
                                          <p:stCondLst>
                                            <p:cond delay="0"/>
                                          </p:stCondLst>
                                        </p:cTn>
                                        <p:tgtEl>
                                          <p:spTgt spid="42"/>
                                        </p:tgtEl>
                                        <p:attrNameLst>
                                          <p:attrName>style.visibility</p:attrName>
                                        </p:attrNameLst>
                                      </p:cBhvr>
                                      <p:to>
                                        <p:strVal val="visible"/>
                                      </p:to>
                                    </p:set>
                                    <p:anim calcmode="lin" valueType="num">
                                      <p:cBhvr>
                                        <p:cTn id="28" dur="500" fill="hold"/>
                                        <p:tgtEl>
                                          <p:spTgt spid="42"/>
                                        </p:tgtEl>
                                        <p:attrNameLst>
                                          <p:attrName>ppt_w</p:attrName>
                                        </p:attrNameLst>
                                      </p:cBhvr>
                                      <p:tavLst>
                                        <p:tav tm="0">
                                          <p:val>
                                            <p:fltVal val="0"/>
                                          </p:val>
                                        </p:tav>
                                        <p:tav tm="100000">
                                          <p:val>
                                            <p:strVal val="#ppt_w"/>
                                          </p:val>
                                        </p:tav>
                                      </p:tavLst>
                                    </p:anim>
                                    <p:anim calcmode="lin" valueType="num">
                                      <p:cBhvr>
                                        <p:cTn id="29" dur="500" fill="hold"/>
                                        <p:tgtEl>
                                          <p:spTgt spid="42"/>
                                        </p:tgtEl>
                                        <p:attrNameLst>
                                          <p:attrName>ppt_h</p:attrName>
                                        </p:attrNameLst>
                                      </p:cBhvr>
                                      <p:tavLst>
                                        <p:tav tm="0">
                                          <p:val>
                                            <p:fltVal val="0"/>
                                          </p:val>
                                        </p:tav>
                                        <p:tav tm="100000">
                                          <p:val>
                                            <p:strVal val="#ppt_h"/>
                                          </p:val>
                                        </p:tav>
                                      </p:tavLst>
                                    </p:anim>
                                    <p:animEffect transition="in" filter="fade">
                                      <p:cBhvr>
                                        <p:cTn id="30" dur="500"/>
                                        <p:tgtEl>
                                          <p:spTgt spid="42"/>
                                        </p:tgtEl>
                                      </p:cBhvr>
                                    </p:animEffect>
                                  </p:childTnLst>
                                </p:cTn>
                              </p:par>
                              <p:par>
                                <p:cTn id="31" presetID="53" presetClass="entr" presetSubtype="16" fill="hold" nodeType="withEffect">
                                  <p:stCondLst>
                                    <p:cond delay="1500"/>
                                  </p:stCondLst>
                                  <p:childTnLst>
                                    <p:set>
                                      <p:cBhvr>
                                        <p:cTn id="32" dur="1" fill="hold">
                                          <p:stCondLst>
                                            <p:cond delay="0"/>
                                          </p:stCondLst>
                                        </p:cTn>
                                        <p:tgtEl>
                                          <p:spTgt spid="57"/>
                                        </p:tgtEl>
                                        <p:attrNameLst>
                                          <p:attrName>style.visibility</p:attrName>
                                        </p:attrNameLst>
                                      </p:cBhvr>
                                      <p:to>
                                        <p:strVal val="visible"/>
                                      </p:to>
                                    </p:set>
                                    <p:anim calcmode="lin" valueType="num">
                                      <p:cBhvr>
                                        <p:cTn id="33" dur="500" fill="hold"/>
                                        <p:tgtEl>
                                          <p:spTgt spid="57"/>
                                        </p:tgtEl>
                                        <p:attrNameLst>
                                          <p:attrName>ppt_w</p:attrName>
                                        </p:attrNameLst>
                                      </p:cBhvr>
                                      <p:tavLst>
                                        <p:tav tm="0">
                                          <p:val>
                                            <p:fltVal val="0"/>
                                          </p:val>
                                        </p:tav>
                                        <p:tav tm="100000">
                                          <p:val>
                                            <p:strVal val="#ppt_w"/>
                                          </p:val>
                                        </p:tav>
                                      </p:tavLst>
                                    </p:anim>
                                    <p:anim calcmode="lin" valueType="num">
                                      <p:cBhvr>
                                        <p:cTn id="34" dur="500" fill="hold"/>
                                        <p:tgtEl>
                                          <p:spTgt spid="57"/>
                                        </p:tgtEl>
                                        <p:attrNameLst>
                                          <p:attrName>ppt_h</p:attrName>
                                        </p:attrNameLst>
                                      </p:cBhvr>
                                      <p:tavLst>
                                        <p:tav tm="0">
                                          <p:val>
                                            <p:fltVal val="0"/>
                                          </p:val>
                                        </p:tav>
                                        <p:tav tm="100000">
                                          <p:val>
                                            <p:strVal val="#ppt_h"/>
                                          </p:val>
                                        </p:tav>
                                      </p:tavLst>
                                    </p:anim>
                                    <p:animEffect transition="in" filter="fade">
                                      <p:cBhvr>
                                        <p:cTn id="35" dur="500"/>
                                        <p:tgtEl>
                                          <p:spTgt spid="57"/>
                                        </p:tgtEl>
                                      </p:cBhvr>
                                    </p:animEffect>
                                  </p:childTnLst>
                                </p:cTn>
                              </p:par>
                              <p:par>
                                <p:cTn id="36" presetID="53" presetClass="entr" presetSubtype="16" fill="hold" nodeType="withEffect">
                                  <p:stCondLst>
                                    <p:cond delay="1500"/>
                                  </p:stCondLst>
                                  <p:childTnLst>
                                    <p:set>
                                      <p:cBhvr>
                                        <p:cTn id="37" dur="1" fill="hold">
                                          <p:stCondLst>
                                            <p:cond delay="0"/>
                                          </p:stCondLst>
                                        </p:cTn>
                                        <p:tgtEl>
                                          <p:spTgt spid="69"/>
                                        </p:tgtEl>
                                        <p:attrNameLst>
                                          <p:attrName>style.visibility</p:attrName>
                                        </p:attrNameLst>
                                      </p:cBhvr>
                                      <p:to>
                                        <p:strVal val="visible"/>
                                      </p:to>
                                    </p:set>
                                    <p:anim calcmode="lin" valueType="num">
                                      <p:cBhvr>
                                        <p:cTn id="38" dur="500" fill="hold"/>
                                        <p:tgtEl>
                                          <p:spTgt spid="69"/>
                                        </p:tgtEl>
                                        <p:attrNameLst>
                                          <p:attrName>ppt_w</p:attrName>
                                        </p:attrNameLst>
                                      </p:cBhvr>
                                      <p:tavLst>
                                        <p:tav tm="0">
                                          <p:val>
                                            <p:fltVal val="0"/>
                                          </p:val>
                                        </p:tav>
                                        <p:tav tm="100000">
                                          <p:val>
                                            <p:strVal val="#ppt_w"/>
                                          </p:val>
                                        </p:tav>
                                      </p:tavLst>
                                    </p:anim>
                                    <p:anim calcmode="lin" valueType="num">
                                      <p:cBhvr>
                                        <p:cTn id="39" dur="500" fill="hold"/>
                                        <p:tgtEl>
                                          <p:spTgt spid="69"/>
                                        </p:tgtEl>
                                        <p:attrNameLst>
                                          <p:attrName>ppt_h</p:attrName>
                                        </p:attrNameLst>
                                      </p:cBhvr>
                                      <p:tavLst>
                                        <p:tav tm="0">
                                          <p:val>
                                            <p:fltVal val="0"/>
                                          </p:val>
                                        </p:tav>
                                        <p:tav tm="100000">
                                          <p:val>
                                            <p:strVal val="#ppt_h"/>
                                          </p:val>
                                        </p:tav>
                                      </p:tavLst>
                                    </p:anim>
                                    <p:animEffect transition="in" filter="fade">
                                      <p:cBhvr>
                                        <p:cTn id="40" dur="500"/>
                                        <p:tgtEl>
                                          <p:spTgt spid="69"/>
                                        </p:tgtEl>
                                      </p:cBhvr>
                                    </p:animEffect>
                                  </p:childTnLst>
                                </p:cTn>
                              </p:par>
                              <p:par>
                                <p:cTn id="41" presetID="53" presetClass="entr" presetSubtype="16" fill="hold" nodeType="withEffect">
                                  <p:stCondLst>
                                    <p:cond delay="2000"/>
                                  </p:stCondLst>
                                  <p:childTnLst>
                                    <p:set>
                                      <p:cBhvr>
                                        <p:cTn id="42" dur="1" fill="hold">
                                          <p:stCondLst>
                                            <p:cond delay="0"/>
                                          </p:stCondLst>
                                        </p:cTn>
                                        <p:tgtEl>
                                          <p:spTgt spid="11"/>
                                        </p:tgtEl>
                                        <p:attrNameLst>
                                          <p:attrName>style.visibility</p:attrName>
                                        </p:attrNameLst>
                                      </p:cBhvr>
                                      <p:to>
                                        <p:strVal val="visible"/>
                                      </p:to>
                                    </p:set>
                                    <p:anim calcmode="lin" valueType="num">
                                      <p:cBhvr>
                                        <p:cTn id="43" dur="500" fill="hold"/>
                                        <p:tgtEl>
                                          <p:spTgt spid="11"/>
                                        </p:tgtEl>
                                        <p:attrNameLst>
                                          <p:attrName>ppt_w</p:attrName>
                                        </p:attrNameLst>
                                      </p:cBhvr>
                                      <p:tavLst>
                                        <p:tav tm="0">
                                          <p:val>
                                            <p:fltVal val="0"/>
                                          </p:val>
                                        </p:tav>
                                        <p:tav tm="100000">
                                          <p:val>
                                            <p:strVal val="#ppt_w"/>
                                          </p:val>
                                        </p:tav>
                                      </p:tavLst>
                                    </p:anim>
                                    <p:anim calcmode="lin" valueType="num">
                                      <p:cBhvr>
                                        <p:cTn id="44" dur="500" fill="hold"/>
                                        <p:tgtEl>
                                          <p:spTgt spid="11"/>
                                        </p:tgtEl>
                                        <p:attrNameLst>
                                          <p:attrName>ppt_h</p:attrName>
                                        </p:attrNameLst>
                                      </p:cBhvr>
                                      <p:tavLst>
                                        <p:tav tm="0">
                                          <p:val>
                                            <p:fltVal val="0"/>
                                          </p:val>
                                        </p:tav>
                                        <p:tav tm="100000">
                                          <p:val>
                                            <p:strVal val="#ppt_h"/>
                                          </p:val>
                                        </p:tav>
                                      </p:tavLst>
                                    </p:anim>
                                    <p:animEffect transition="in" filter="fade">
                                      <p:cBhvr>
                                        <p:cTn id="45" dur="500"/>
                                        <p:tgtEl>
                                          <p:spTgt spid="11"/>
                                        </p:tgtEl>
                                      </p:cBhvr>
                                    </p:animEffect>
                                  </p:childTnLst>
                                </p:cTn>
                              </p:par>
                              <p:par>
                                <p:cTn id="46" presetID="53" presetClass="entr" presetSubtype="16" fill="hold" nodeType="withEffect">
                                  <p:stCondLst>
                                    <p:cond delay="2000"/>
                                  </p:stCondLst>
                                  <p:childTnLst>
                                    <p:set>
                                      <p:cBhvr>
                                        <p:cTn id="47" dur="1" fill="hold">
                                          <p:stCondLst>
                                            <p:cond delay="0"/>
                                          </p:stCondLst>
                                        </p:cTn>
                                        <p:tgtEl>
                                          <p:spTgt spid="21"/>
                                        </p:tgtEl>
                                        <p:attrNameLst>
                                          <p:attrName>style.visibility</p:attrName>
                                        </p:attrNameLst>
                                      </p:cBhvr>
                                      <p:to>
                                        <p:strVal val="visible"/>
                                      </p:to>
                                    </p:set>
                                    <p:anim calcmode="lin" valueType="num">
                                      <p:cBhvr>
                                        <p:cTn id="48" dur="500" fill="hold"/>
                                        <p:tgtEl>
                                          <p:spTgt spid="21"/>
                                        </p:tgtEl>
                                        <p:attrNameLst>
                                          <p:attrName>ppt_w</p:attrName>
                                        </p:attrNameLst>
                                      </p:cBhvr>
                                      <p:tavLst>
                                        <p:tav tm="0">
                                          <p:val>
                                            <p:fltVal val="0"/>
                                          </p:val>
                                        </p:tav>
                                        <p:tav tm="100000">
                                          <p:val>
                                            <p:strVal val="#ppt_w"/>
                                          </p:val>
                                        </p:tav>
                                      </p:tavLst>
                                    </p:anim>
                                    <p:anim calcmode="lin" valueType="num">
                                      <p:cBhvr>
                                        <p:cTn id="49" dur="500" fill="hold"/>
                                        <p:tgtEl>
                                          <p:spTgt spid="21"/>
                                        </p:tgtEl>
                                        <p:attrNameLst>
                                          <p:attrName>ppt_h</p:attrName>
                                        </p:attrNameLst>
                                      </p:cBhvr>
                                      <p:tavLst>
                                        <p:tav tm="0">
                                          <p:val>
                                            <p:fltVal val="0"/>
                                          </p:val>
                                        </p:tav>
                                        <p:tav tm="100000">
                                          <p:val>
                                            <p:strVal val="#ppt_h"/>
                                          </p:val>
                                        </p:tav>
                                      </p:tavLst>
                                    </p:anim>
                                    <p:animEffect transition="in" filter="fade">
                                      <p:cBhvr>
                                        <p:cTn id="50" dur="500"/>
                                        <p:tgtEl>
                                          <p:spTgt spid="21"/>
                                        </p:tgtEl>
                                      </p:cBhvr>
                                    </p:animEffect>
                                  </p:childTnLst>
                                </p:cTn>
                              </p:par>
                              <p:par>
                                <p:cTn id="51" presetID="53" presetClass="entr" presetSubtype="16" fill="hold" nodeType="withEffect">
                                  <p:stCondLst>
                                    <p:cond delay="2000"/>
                                  </p:stCondLst>
                                  <p:childTnLst>
                                    <p:set>
                                      <p:cBhvr>
                                        <p:cTn id="52" dur="1" fill="hold">
                                          <p:stCondLst>
                                            <p:cond delay="0"/>
                                          </p:stCondLst>
                                        </p:cTn>
                                        <p:tgtEl>
                                          <p:spTgt spid="31"/>
                                        </p:tgtEl>
                                        <p:attrNameLst>
                                          <p:attrName>style.visibility</p:attrName>
                                        </p:attrNameLst>
                                      </p:cBhvr>
                                      <p:to>
                                        <p:strVal val="visible"/>
                                      </p:to>
                                    </p:set>
                                    <p:anim calcmode="lin" valueType="num">
                                      <p:cBhvr>
                                        <p:cTn id="53" dur="500" fill="hold"/>
                                        <p:tgtEl>
                                          <p:spTgt spid="31"/>
                                        </p:tgtEl>
                                        <p:attrNameLst>
                                          <p:attrName>ppt_w</p:attrName>
                                        </p:attrNameLst>
                                      </p:cBhvr>
                                      <p:tavLst>
                                        <p:tav tm="0">
                                          <p:val>
                                            <p:fltVal val="0"/>
                                          </p:val>
                                        </p:tav>
                                        <p:tav tm="100000">
                                          <p:val>
                                            <p:strVal val="#ppt_w"/>
                                          </p:val>
                                        </p:tav>
                                      </p:tavLst>
                                    </p:anim>
                                    <p:anim calcmode="lin" valueType="num">
                                      <p:cBhvr>
                                        <p:cTn id="54" dur="500" fill="hold"/>
                                        <p:tgtEl>
                                          <p:spTgt spid="31"/>
                                        </p:tgtEl>
                                        <p:attrNameLst>
                                          <p:attrName>ppt_h</p:attrName>
                                        </p:attrNameLst>
                                      </p:cBhvr>
                                      <p:tavLst>
                                        <p:tav tm="0">
                                          <p:val>
                                            <p:fltVal val="0"/>
                                          </p:val>
                                        </p:tav>
                                        <p:tav tm="100000">
                                          <p:val>
                                            <p:strVal val="#ppt_h"/>
                                          </p:val>
                                        </p:tav>
                                      </p:tavLst>
                                    </p:anim>
                                    <p:animEffect transition="in" filter="fade">
                                      <p:cBhvr>
                                        <p:cTn id="55" dur="500"/>
                                        <p:tgtEl>
                                          <p:spTgt spid="31"/>
                                        </p:tgtEl>
                                      </p:cBhvr>
                                    </p:animEffect>
                                  </p:childTnLst>
                                </p:cTn>
                              </p:par>
                              <p:par>
                                <p:cTn id="56" presetID="53" presetClass="entr" presetSubtype="16" fill="hold" nodeType="withEffect">
                                  <p:stCondLst>
                                    <p:cond delay="2000"/>
                                  </p:stCondLst>
                                  <p:childTnLst>
                                    <p:set>
                                      <p:cBhvr>
                                        <p:cTn id="57" dur="1" fill="hold">
                                          <p:stCondLst>
                                            <p:cond delay="0"/>
                                          </p:stCondLst>
                                        </p:cTn>
                                        <p:tgtEl>
                                          <p:spTgt spid="41"/>
                                        </p:tgtEl>
                                        <p:attrNameLst>
                                          <p:attrName>style.visibility</p:attrName>
                                        </p:attrNameLst>
                                      </p:cBhvr>
                                      <p:to>
                                        <p:strVal val="visible"/>
                                      </p:to>
                                    </p:set>
                                    <p:anim calcmode="lin" valueType="num">
                                      <p:cBhvr>
                                        <p:cTn id="58" dur="500" fill="hold"/>
                                        <p:tgtEl>
                                          <p:spTgt spid="41"/>
                                        </p:tgtEl>
                                        <p:attrNameLst>
                                          <p:attrName>ppt_w</p:attrName>
                                        </p:attrNameLst>
                                      </p:cBhvr>
                                      <p:tavLst>
                                        <p:tav tm="0">
                                          <p:val>
                                            <p:fltVal val="0"/>
                                          </p:val>
                                        </p:tav>
                                        <p:tav tm="100000">
                                          <p:val>
                                            <p:strVal val="#ppt_w"/>
                                          </p:val>
                                        </p:tav>
                                      </p:tavLst>
                                    </p:anim>
                                    <p:anim calcmode="lin" valueType="num">
                                      <p:cBhvr>
                                        <p:cTn id="59" dur="500" fill="hold"/>
                                        <p:tgtEl>
                                          <p:spTgt spid="41"/>
                                        </p:tgtEl>
                                        <p:attrNameLst>
                                          <p:attrName>ppt_h</p:attrName>
                                        </p:attrNameLst>
                                      </p:cBhvr>
                                      <p:tavLst>
                                        <p:tav tm="0">
                                          <p:val>
                                            <p:fltVal val="0"/>
                                          </p:val>
                                        </p:tav>
                                        <p:tav tm="100000">
                                          <p:val>
                                            <p:strVal val="#ppt_h"/>
                                          </p:val>
                                        </p:tav>
                                      </p:tavLst>
                                    </p:anim>
                                    <p:animEffect transition="in" filter="fade">
                                      <p:cBhvr>
                                        <p:cTn id="60" dur="500"/>
                                        <p:tgtEl>
                                          <p:spTgt spid="41"/>
                                        </p:tgtEl>
                                      </p:cBhvr>
                                    </p:animEffect>
                                  </p:childTnLst>
                                </p:cTn>
                              </p:par>
                              <p:par>
                                <p:cTn id="61" presetID="53" presetClass="entr" presetSubtype="16" fill="hold" nodeType="withEffect">
                                  <p:stCondLst>
                                    <p:cond delay="2000"/>
                                  </p:stCondLst>
                                  <p:childTnLst>
                                    <p:set>
                                      <p:cBhvr>
                                        <p:cTn id="62" dur="1" fill="hold">
                                          <p:stCondLst>
                                            <p:cond delay="0"/>
                                          </p:stCondLst>
                                        </p:cTn>
                                        <p:tgtEl>
                                          <p:spTgt spid="56"/>
                                        </p:tgtEl>
                                        <p:attrNameLst>
                                          <p:attrName>style.visibility</p:attrName>
                                        </p:attrNameLst>
                                      </p:cBhvr>
                                      <p:to>
                                        <p:strVal val="visible"/>
                                      </p:to>
                                    </p:set>
                                    <p:anim calcmode="lin" valueType="num">
                                      <p:cBhvr>
                                        <p:cTn id="63" dur="500" fill="hold"/>
                                        <p:tgtEl>
                                          <p:spTgt spid="56"/>
                                        </p:tgtEl>
                                        <p:attrNameLst>
                                          <p:attrName>ppt_w</p:attrName>
                                        </p:attrNameLst>
                                      </p:cBhvr>
                                      <p:tavLst>
                                        <p:tav tm="0">
                                          <p:val>
                                            <p:fltVal val="0"/>
                                          </p:val>
                                        </p:tav>
                                        <p:tav tm="100000">
                                          <p:val>
                                            <p:strVal val="#ppt_w"/>
                                          </p:val>
                                        </p:tav>
                                      </p:tavLst>
                                    </p:anim>
                                    <p:anim calcmode="lin" valueType="num">
                                      <p:cBhvr>
                                        <p:cTn id="64" dur="500" fill="hold"/>
                                        <p:tgtEl>
                                          <p:spTgt spid="56"/>
                                        </p:tgtEl>
                                        <p:attrNameLst>
                                          <p:attrName>ppt_h</p:attrName>
                                        </p:attrNameLst>
                                      </p:cBhvr>
                                      <p:tavLst>
                                        <p:tav tm="0">
                                          <p:val>
                                            <p:fltVal val="0"/>
                                          </p:val>
                                        </p:tav>
                                        <p:tav tm="100000">
                                          <p:val>
                                            <p:strVal val="#ppt_h"/>
                                          </p:val>
                                        </p:tav>
                                      </p:tavLst>
                                    </p:anim>
                                    <p:animEffect transition="in" filter="fade">
                                      <p:cBhvr>
                                        <p:cTn id="65" dur="500"/>
                                        <p:tgtEl>
                                          <p:spTgt spid="56"/>
                                        </p:tgtEl>
                                      </p:cBhvr>
                                    </p:animEffect>
                                  </p:childTnLst>
                                </p:cTn>
                              </p:par>
                              <p:par>
                                <p:cTn id="66" presetID="53" presetClass="entr" presetSubtype="16" fill="hold" nodeType="withEffect">
                                  <p:stCondLst>
                                    <p:cond delay="2000"/>
                                  </p:stCondLst>
                                  <p:childTnLst>
                                    <p:set>
                                      <p:cBhvr>
                                        <p:cTn id="67" dur="1" fill="hold">
                                          <p:stCondLst>
                                            <p:cond delay="0"/>
                                          </p:stCondLst>
                                        </p:cTn>
                                        <p:tgtEl>
                                          <p:spTgt spid="67"/>
                                        </p:tgtEl>
                                        <p:attrNameLst>
                                          <p:attrName>style.visibility</p:attrName>
                                        </p:attrNameLst>
                                      </p:cBhvr>
                                      <p:to>
                                        <p:strVal val="visible"/>
                                      </p:to>
                                    </p:set>
                                    <p:anim calcmode="lin" valueType="num">
                                      <p:cBhvr>
                                        <p:cTn id="68" dur="500" fill="hold"/>
                                        <p:tgtEl>
                                          <p:spTgt spid="67"/>
                                        </p:tgtEl>
                                        <p:attrNameLst>
                                          <p:attrName>ppt_w</p:attrName>
                                        </p:attrNameLst>
                                      </p:cBhvr>
                                      <p:tavLst>
                                        <p:tav tm="0">
                                          <p:val>
                                            <p:fltVal val="0"/>
                                          </p:val>
                                        </p:tav>
                                        <p:tav tm="100000">
                                          <p:val>
                                            <p:strVal val="#ppt_w"/>
                                          </p:val>
                                        </p:tav>
                                      </p:tavLst>
                                    </p:anim>
                                    <p:anim calcmode="lin" valueType="num">
                                      <p:cBhvr>
                                        <p:cTn id="69" dur="500" fill="hold"/>
                                        <p:tgtEl>
                                          <p:spTgt spid="67"/>
                                        </p:tgtEl>
                                        <p:attrNameLst>
                                          <p:attrName>ppt_h</p:attrName>
                                        </p:attrNameLst>
                                      </p:cBhvr>
                                      <p:tavLst>
                                        <p:tav tm="0">
                                          <p:val>
                                            <p:fltVal val="0"/>
                                          </p:val>
                                        </p:tav>
                                        <p:tav tm="100000">
                                          <p:val>
                                            <p:strVal val="#ppt_h"/>
                                          </p:val>
                                        </p:tav>
                                      </p:tavLst>
                                    </p:anim>
                                    <p:animEffect transition="in" filter="fade">
                                      <p:cBhvr>
                                        <p:cTn id="70" dur="500"/>
                                        <p:tgtEl>
                                          <p:spTgt spid="67"/>
                                        </p:tgtEl>
                                      </p:cBhvr>
                                    </p:animEffect>
                                  </p:childTnLst>
                                </p:cTn>
                              </p:par>
                              <p:par>
                                <p:cTn id="71" presetID="2" presetClass="entr" presetSubtype="4" fill="hold" grpId="0" nodeType="withEffect">
                                  <p:stCondLst>
                                    <p:cond delay="2500"/>
                                  </p:stCondLst>
                                  <p:childTnLst>
                                    <p:set>
                                      <p:cBhvr>
                                        <p:cTn id="72" dur="1" fill="hold">
                                          <p:stCondLst>
                                            <p:cond delay="0"/>
                                          </p:stCondLst>
                                        </p:cTn>
                                        <p:tgtEl>
                                          <p:spTgt spid="27"/>
                                        </p:tgtEl>
                                        <p:attrNameLst>
                                          <p:attrName>style.visibility</p:attrName>
                                        </p:attrNameLst>
                                      </p:cBhvr>
                                      <p:to>
                                        <p:strVal val="visible"/>
                                      </p:to>
                                    </p:set>
                                    <p:anim calcmode="lin" valueType="num">
                                      <p:cBhvr additive="base">
                                        <p:cTn id="73" dur="500" fill="hold"/>
                                        <p:tgtEl>
                                          <p:spTgt spid="27"/>
                                        </p:tgtEl>
                                        <p:attrNameLst>
                                          <p:attrName>ppt_x</p:attrName>
                                        </p:attrNameLst>
                                      </p:cBhvr>
                                      <p:tavLst>
                                        <p:tav tm="0">
                                          <p:val>
                                            <p:strVal val="#ppt_x"/>
                                          </p:val>
                                        </p:tav>
                                        <p:tav tm="100000">
                                          <p:val>
                                            <p:strVal val="#ppt_x"/>
                                          </p:val>
                                        </p:tav>
                                      </p:tavLst>
                                    </p:anim>
                                    <p:anim calcmode="lin" valueType="num">
                                      <p:cBhvr additive="base">
                                        <p:cTn id="74" dur="500" fill="hold"/>
                                        <p:tgtEl>
                                          <p:spTgt spid="27"/>
                                        </p:tgtEl>
                                        <p:attrNameLst>
                                          <p:attrName>ppt_y</p:attrName>
                                        </p:attrNameLst>
                                      </p:cBhvr>
                                      <p:tavLst>
                                        <p:tav tm="0">
                                          <p:val>
                                            <p:strVal val="1+#ppt_h/2"/>
                                          </p:val>
                                        </p:tav>
                                        <p:tav tm="100000">
                                          <p:val>
                                            <p:strVal val="#ppt_y"/>
                                          </p:val>
                                        </p:tav>
                                      </p:tavLst>
                                    </p:anim>
                                  </p:childTnLst>
                                </p:cTn>
                              </p:par>
                              <p:par>
                                <p:cTn id="75" presetID="2" presetClass="entr" presetSubtype="4" fill="hold" grpId="0" nodeType="withEffect">
                                  <p:stCondLst>
                                    <p:cond delay="2500"/>
                                  </p:stCondLst>
                                  <p:childTnLst>
                                    <p:set>
                                      <p:cBhvr>
                                        <p:cTn id="76" dur="1" fill="hold">
                                          <p:stCondLst>
                                            <p:cond delay="0"/>
                                          </p:stCondLst>
                                        </p:cTn>
                                        <p:tgtEl>
                                          <p:spTgt spid="28"/>
                                        </p:tgtEl>
                                        <p:attrNameLst>
                                          <p:attrName>style.visibility</p:attrName>
                                        </p:attrNameLst>
                                      </p:cBhvr>
                                      <p:to>
                                        <p:strVal val="visible"/>
                                      </p:to>
                                    </p:set>
                                    <p:anim calcmode="lin" valueType="num">
                                      <p:cBhvr additive="base">
                                        <p:cTn id="77" dur="500" fill="hold"/>
                                        <p:tgtEl>
                                          <p:spTgt spid="28"/>
                                        </p:tgtEl>
                                        <p:attrNameLst>
                                          <p:attrName>ppt_x</p:attrName>
                                        </p:attrNameLst>
                                      </p:cBhvr>
                                      <p:tavLst>
                                        <p:tav tm="0">
                                          <p:val>
                                            <p:strVal val="#ppt_x"/>
                                          </p:val>
                                        </p:tav>
                                        <p:tav tm="100000">
                                          <p:val>
                                            <p:strVal val="#ppt_x"/>
                                          </p:val>
                                        </p:tav>
                                      </p:tavLst>
                                    </p:anim>
                                    <p:anim calcmode="lin" valueType="num">
                                      <p:cBhvr additive="base">
                                        <p:cTn id="78" dur="500" fill="hold"/>
                                        <p:tgtEl>
                                          <p:spTgt spid="28"/>
                                        </p:tgtEl>
                                        <p:attrNameLst>
                                          <p:attrName>ppt_y</p:attrName>
                                        </p:attrNameLst>
                                      </p:cBhvr>
                                      <p:tavLst>
                                        <p:tav tm="0">
                                          <p:val>
                                            <p:strVal val="1+#ppt_h/2"/>
                                          </p:val>
                                        </p:tav>
                                        <p:tav tm="100000">
                                          <p:val>
                                            <p:strVal val="#ppt_y"/>
                                          </p:val>
                                        </p:tav>
                                      </p:tavLst>
                                    </p:anim>
                                  </p:childTnLst>
                                </p:cTn>
                              </p:par>
                              <p:par>
                                <p:cTn id="79" presetID="2" presetClass="entr" presetSubtype="4" fill="hold" grpId="0" nodeType="withEffect">
                                  <p:stCondLst>
                                    <p:cond delay="2500"/>
                                  </p:stCondLst>
                                  <p:childTnLst>
                                    <p:set>
                                      <p:cBhvr>
                                        <p:cTn id="80" dur="1" fill="hold">
                                          <p:stCondLst>
                                            <p:cond delay="0"/>
                                          </p:stCondLst>
                                        </p:cTn>
                                        <p:tgtEl>
                                          <p:spTgt spid="52"/>
                                        </p:tgtEl>
                                        <p:attrNameLst>
                                          <p:attrName>style.visibility</p:attrName>
                                        </p:attrNameLst>
                                      </p:cBhvr>
                                      <p:to>
                                        <p:strVal val="visible"/>
                                      </p:to>
                                    </p:set>
                                    <p:anim calcmode="lin" valueType="num">
                                      <p:cBhvr additive="base">
                                        <p:cTn id="81" dur="500" fill="hold"/>
                                        <p:tgtEl>
                                          <p:spTgt spid="52"/>
                                        </p:tgtEl>
                                        <p:attrNameLst>
                                          <p:attrName>ppt_x</p:attrName>
                                        </p:attrNameLst>
                                      </p:cBhvr>
                                      <p:tavLst>
                                        <p:tav tm="0">
                                          <p:val>
                                            <p:strVal val="#ppt_x"/>
                                          </p:val>
                                        </p:tav>
                                        <p:tav tm="100000">
                                          <p:val>
                                            <p:strVal val="#ppt_x"/>
                                          </p:val>
                                        </p:tav>
                                      </p:tavLst>
                                    </p:anim>
                                    <p:anim calcmode="lin" valueType="num">
                                      <p:cBhvr additive="base">
                                        <p:cTn id="82" dur="500" fill="hold"/>
                                        <p:tgtEl>
                                          <p:spTgt spid="52"/>
                                        </p:tgtEl>
                                        <p:attrNameLst>
                                          <p:attrName>ppt_y</p:attrName>
                                        </p:attrNameLst>
                                      </p:cBhvr>
                                      <p:tavLst>
                                        <p:tav tm="0">
                                          <p:val>
                                            <p:strVal val="1+#ppt_h/2"/>
                                          </p:val>
                                        </p:tav>
                                        <p:tav tm="100000">
                                          <p:val>
                                            <p:strVal val="#ppt_y"/>
                                          </p:val>
                                        </p:tav>
                                      </p:tavLst>
                                    </p:anim>
                                  </p:childTnLst>
                                </p:cTn>
                              </p:par>
                              <p:par>
                                <p:cTn id="83" presetID="2" presetClass="entr" presetSubtype="4" fill="hold" grpId="0" nodeType="withEffect">
                                  <p:stCondLst>
                                    <p:cond delay="2500"/>
                                  </p:stCondLst>
                                  <p:childTnLst>
                                    <p:set>
                                      <p:cBhvr>
                                        <p:cTn id="84" dur="1" fill="hold">
                                          <p:stCondLst>
                                            <p:cond delay="0"/>
                                          </p:stCondLst>
                                        </p:cTn>
                                        <p:tgtEl>
                                          <p:spTgt spid="53"/>
                                        </p:tgtEl>
                                        <p:attrNameLst>
                                          <p:attrName>style.visibility</p:attrName>
                                        </p:attrNameLst>
                                      </p:cBhvr>
                                      <p:to>
                                        <p:strVal val="visible"/>
                                      </p:to>
                                    </p:set>
                                    <p:anim calcmode="lin" valueType="num">
                                      <p:cBhvr additive="base">
                                        <p:cTn id="85" dur="500" fill="hold"/>
                                        <p:tgtEl>
                                          <p:spTgt spid="53"/>
                                        </p:tgtEl>
                                        <p:attrNameLst>
                                          <p:attrName>ppt_x</p:attrName>
                                        </p:attrNameLst>
                                      </p:cBhvr>
                                      <p:tavLst>
                                        <p:tav tm="0">
                                          <p:val>
                                            <p:strVal val="#ppt_x"/>
                                          </p:val>
                                        </p:tav>
                                        <p:tav tm="100000">
                                          <p:val>
                                            <p:strVal val="#ppt_x"/>
                                          </p:val>
                                        </p:tav>
                                      </p:tavLst>
                                    </p:anim>
                                    <p:anim calcmode="lin" valueType="num">
                                      <p:cBhvr additive="base">
                                        <p:cTn id="86" dur="500" fill="hold"/>
                                        <p:tgtEl>
                                          <p:spTgt spid="53"/>
                                        </p:tgtEl>
                                        <p:attrNameLst>
                                          <p:attrName>ppt_y</p:attrName>
                                        </p:attrNameLst>
                                      </p:cBhvr>
                                      <p:tavLst>
                                        <p:tav tm="0">
                                          <p:val>
                                            <p:strVal val="1+#ppt_h/2"/>
                                          </p:val>
                                        </p:tav>
                                        <p:tav tm="100000">
                                          <p:val>
                                            <p:strVal val="#ppt_y"/>
                                          </p:val>
                                        </p:tav>
                                      </p:tavLst>
                                    </p:anim>
                                  </p:childTnLst>
                                </p:cTn>
                              </p:par>
                              <p:par>
                                <p:cTn id="87" presetID="2" presetClass="entr" presetSubtype="4" fill="hold" grpId="0" nodeType="withEffect">
                                  <p:stCondLst>
                                    <p:cond delay="2500"/>
                                  </p:stCondLst>
                                  <p:childTnLst>
                                    <p:set>
                                      <p:cBhvr>
                                        <p:cTn id="88" dur="1" fill="hold">
                                          <p:stCondLst>
                                            <p:cond delay="0"/>
                                          </p:stCondLst>
                                        </p:cTn>
                                        <p:tgtEl>
                                          <p:spTgt spid="81"/>
                                        </p:tgtEl>
                                        <p:attrNameLst>
                                          <p:attrName>style.visibility</p:attrName>
                                        </p:attrNameLst>
                                      </p:cBhvr>
                                      <p:to>
                                        <p:strVal val="visible"/>
                                      </p:to>
                                    </p:set>
                                    <p:anim calcmode="lin" valueType="num">
                                      <p:cBhvr additive="base">
                                        <p:cTn id="89" dur="500" fill="hold"/>
                                        <p:tgtEl>
                                          <p:spTgt spid="81"/>
                                        </p:tgtEl>
                                        <p:attrNameLst>
                                          <p:attrName>ppt_x</p:attrName>
                                        </p:attrNameLst>
                                      </p:cBhvr>
                                      <p:tavLst>
                                        <p:tav tm="0">
                                          <p:val>
                                            <p:strVal val="#ppt_x"/>
                                          </p:val>
                                        </p:tav>
                                        <p:tav tm="100000">
                                          <p:val>
                                            <p:strVal val="#ppt_x"/>
                                          </p:val>
                                        </p:tav>
                                      </p:tavLst>
                                    </p:anim>
                                    <p:anim calcmode="lin" valueType="num">
                                      <p:cBhvr additive="base">
                                        <p:cTn id="90" dur="500" fill="hold"/>
                                        <p:tgtEl>
                                          <p:spTgt spid="81"/>
                                        </p:tgtEl>
                                        <p:attrNameLst>
                                          <p:attrName>ppt_y</p:attrName>
                                        </p:attrNameLst>
                                      </p:cBhvr>
                                      <p:tavLst>
                                        <p:tav tm="0">
                                          <p:val>
                                            <p:strVal val="1+#ppt_h/2"/>
                                          </p:val>
                                        </p:tav>
                                        <p:tav tm="100000">
                                          <p:val>
                                            <p:strVal val="#ppt_y"/>
                                          </p:val>
                                        </p:tav>
                                      </p:tavLst>
                                    </p:anim>
                                  </p:childTnLst>
                                </p:cTn>
                              </p:par>
                              <p:par>
                                <p:cTn id="91" presetID="2" presetClass="entr" presetSubtype="4" fill="hold" grpId="0" nodeType="withEffect">
                                  <p:stCondLst>
                                    <p:cond delay="2500"/>
                                  </p:stCondLst>
                                  <p:childTnLst>
                                    <p:set>
                                      <p:cBhvr>
                                        <p:cTn id="92" dur="1" fill="hold">
                                          <p:stCondLst>
                                            <p:cond delay="0"/>
                                          </p:stCondLst>
                                        </p:cTn>
                                        <p:tgtEl>
                                          <p:spTgt spid="82"/>
                                        </p:tgtEl>
                                        <p:attrNameLst>
                                          <p:attrName>style.visibility</p:attrName>
                                        </p:attrNameLst>
                                      </p:cBhvr>
                                      <p:to>
                                        <p:strVal val="visible"/>
                                      </p:to>
                                    </p:set>
                                    <p:anim calcmode="lin" valueType="num">
                                      <p:cBhvr additive="base">
                                        <p:cTn id="93" dur="500" fill="hold"/>
                                        <p:tgtEl>
                                          <p:spTgt spid="82"/>
                                        </p:tgtEl>
                                        <p:attrNameLst>
                                          <p:attrName>ppt_x</p:attrName>
                                        </p:attrNameLst>
                                      </p:cBhvr>
                                      <p:tavLst>
                                        <p:tav tm="0">
                                          <p:val>
                                            <p:strVal val="#ppt_x"/>
                                          </p:val>
                                        </p:tav>
                                        <p:tav tm="100000">
                                          <p:val>
                                            <p:strVal val="#ppt_x"/>
                                          </p:val>
                                        </p:tav>
                                      </p:tavLst>
                                    </p:anim>
                                    <p:anim calcmode="lin" valueType="num">
                                      <p:cBhvr additive="base">
                                        <p:cTn id="94" dur="500" fill="hold"/>
                                        <p:tgtEl>
                                          <p:spTgt spid="8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27" grpId="0"/>
      <p:bldP spid="28" grpId="0"/>
      <p:bldP spid="52" grpId="0"/>
      <p:bldP spid="53" grpId="0"/>
      <p:bldP spid="81" grpId="0"/>
      <p:bldP spid="82"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67</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Profit Tree Infographic</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3591715" y="2078446"/>
            <a:ext cx="4991194" cy="3594100"/>
            <a:chOff x="4063906" y="1219200"/>
            <a:chExt cx="4991194" cy="3594100"/>
          </a:xfrm>
        </p:grpSpPr>
        <p:sp>
          <p:nvSpPr>
            <p:cNvPr id="6" name="Oval 5"/>
            <p:cNvSpPr/>
            <p:nvPr/>
          </p:nvSpPr>
          <p:spPr bwMode="auto">
            <a:xfrm>
              <a:off x="4063906" y="3660816"/>
              <a:ext cx="4991194" cy="934066"/>
            </a:xfrm>
            <a:prstGeom prst="ellipse">
              <a:avLst/>
            </a:prstGeom>
            <a:gradFill flip="none" rotWithShape="1">
              <a:gsLst>
                <a:gs pos="1000">
                  <a:schemeClr val="tx1"/>
                </a:gs>
                <a:gs pos="100000">
                  <a:schemeClr val="bg1">
                    <a:alpha val="0"/>
                  </a:schemeClr>
                </a:gs>
              </a:gsLst>
              <a:path path="shap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nvGrpSpPr>
            <p:cNvPr id="7" name="Group 6"/>
            <p:cNvGrpSpPr/>
            <p:nvPr/>
          </p:nvGrpSpPr>
          <p:grpSpPr>
            <a:xfrm>
              <a:off x="4325938" y="1219200"/>
              <a:ext cx="4175125" cy="3594100"/>
              <a:chOff x="4325938" y="1219200"/>
              <a:chExt cx="4175125" cy="3594100"/>
            </a:xfrm>
          </p:grpSpPr>
          <p:sp>
            <p:nvSpPr>
              <p:cNvPr id="8" name="Freeform 7"/>
              <p:cNvSpPr>
                <a:spLocks noChangeArrowheads="1"/>
              </p:cNvSpPr>
              <p:nvPr/>
            </p:nvSpPr>
            <p:spPr bwMode="auto">
              <a:xfrm>
                <a:off x="5965825" y="1476375"/>
                <a:ext cx="889000" cy="1911350"/>
              </a:xfrm>
              <a:custGeom>
                <a:avLst/>
                <a:gdLst>
                  <a:gd name="T0" fmla="*/ 521920 w 772584"/>
                  <a:gd name="T1" fmla="*/ 1716301 h 1663700"/>
                  <a:gd name="T2" fmla="*/ 463387 w 772584"/>
                  <a:gd name="T3" fmla="*/ 1380820 h 1663700"/>
                  <a:gd name="T4" fmla="*/ 478021 w 772584"/>
                  <a:gd name="T5" fmla="*/ 1118270 h 1663700"/>
                  <a:gd name="T6" fmla="*/ 756052 w 772584"/>
                  <a:gd name="T7" fmla="*/ 782790 h 1663700"/>
                  <a:gd name="T8" fmla="*/ 873118 w 772584"/>
                  <a:gd name="T9" fmla="*/ 666100 h 1663700"/>
                  <a:gd name="T10" fmla="*/ 653620 w 772584"/>
                  <a:gd name="T11" fmla="*/ 826547 h 1663700"/>
                  <a:gd name="T12" fmla="*/ 478021 w 772584"/>
                  <a:gd name="T13" fmla="*/ 1030754 h 1663700"/>
                  <a:gd name="T14" fmla="*/ 478021 w 772584"/>
                  <a:gd name="T15" fmla="*/ 914065 h 1663700"/>
                  <a:gd name="T16" fmla="*/ 507287 w 772584"/>
                  <a:gd name="T17" fmla="*/ 491067 h 1663700"/>
                  <a:gd name="T18" fmla="*/ 609720 w 772584"/>
                  <a:gd name="T19" fmla="*/ 286861 h 1663700"/>
                  <a:gd name="T20" fmla="*/ 785319 w 772584"/>
                  <a:gd name="T21" fmla="*/ 97241 h 1663700"/>
                  <a:gd name="T22" fmla="*/ 507287 w 772584"/>
                  <a:gd name="T23" fmla="*/ 301447 h 1663700"/>
                  <a:gd name="T24" fmla="*/ 360955 w 772584"/>
                  <a:gd name="T25" fmla="*/ 9724 h 1663700"/>
                  <a:gd name="T26" fmla="*/ 434121 w 772584"/>
                  <a:gd name="T27" fmla="*/ 359792 h 1663700"/>
                  <a:gd name="T28" fmla="*/ 434121 w 772584"/>
                  <a:gd name="T29" fmla="*/ 651515 h 1663700"/>
                  <a:gd name="T30" fmla="*/ 404854 w 772584"/>
                  <a:gd name="T31" fmla="*/ 986995 h 1663700"/>
                  <a:gd name="T32" fmla="*/ 156088 w 772584"/>
                  <a:gd name="T33" fmla="*/ 680686 h 1663700"/>
                  <a:gd name="T34" fmla="*/ 9755 w 772584"/>
                  <a:gd name="T35" fmla="*/ 476481 h 1663700"/>
                  <a:gd name="T36" fmla="*/ 214622 w 772584"/>
                  <a:gd name="T37" fmla="*/ 826547 h 1663700"/>
                  <a:gd name="T38" fmla="*/ 390221 w 772584"/>
                  <a:gd name="T39" fmla="*/ 1103684 h 1663700"/>
                  <a:gd name="T40" fmla="*/ 390221 w 772584"/>
                  <a:gd name="T41" fmla="*/ 1789231 h 1663700"/>
                  <a:gd name="T42" fmla="*/ 507287 w 772584"/>
                  <a:gd name="T43" fmla="*/ 1832990 h 1663700"/>
                  <a:gd name="T44" fmla="*/ 585331 w 772584"/>
                  <a:gd name="T45" fmla="*/ 1832990 h 1663700"/>
                  <a:gd name="T46" fmla="*/ 565820 w 772584"/>
                  <a:gd name="T47" fmla="*/ 1755198 h 1663700"/>
                  <a:gd name="T48" fmla="*/ 521920 w 772584"/>
                  <a:gd name="T49" fmla="*/ 1716301 h 16637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72584"/>
                  <a:gd name="T76" fmla="*/ 0 h 1663700"/>
                  <a:gd name="T77" fmla="*/ 772584 w 772584"/>
                  <a:gd name="T78" fmla="*/ 1663700 h 16637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72584" h="1663700">
                    <a:moveTo>
                      <a:pt x="452967" y="1494367"/>
                    </a:moveTo>
                    <a:cubicBezTo>
                      <a:pt x="438150" y="1440039"/>
                      <a:pt x="408517" y="1289050"/>
                      <a:pt x="402167" y="1202267"/>
                    </a:cubicBezTo>
                    <a:cubicBezTo>
                      <a:pt x="395817" y="1115484"/>
                      <a:pt x="372534" y="1060450"/>
                      <a:pt x="414867" y="973667"/>
                    </a:cubicBezTo>
                    <a:cubicBezTo>
                      <a:pt x="457200" y="886884"/>
                      <a:pt x="599017" y="747184"/>
                      <a:pt x="656167" y="681567"/>
                    </a:cubicBezTo>
                    <a:cubicBezTo>
                      <a:pt x="713317" y="615950"/>
                      <a:pt x="772584" y="573617"/>
                      <a:pt x="757767" y="579967"/>
                    </a:cubicBezTo>
                    <a:cubicBezTo>
                      <a:pt x="742950" y="586317"/>
                      <a:pt x="624417" y="666750"/>
                      <a:pt x="567267" y="719667"/>
                    </a:cubicBezTo>
                    <a:cubicBezTo>
                      <a:pt x="510117" y="772584"/>
                      <a:pt x="440267" y="884767"/>
                      <a:pt x="414867" y="897467"/>
                    </a:cubicBezTo>
                    <a:cubicBezTo>
                      <a:pt x="389467" y="910167"/>
                      <a:pt x="410634" y="874184"/>
                      <a:pt x="414867" y="795867"/>
                    </a:cubicBezTo>
                    <a:cubicBezTo>
                      <a:pt x="419100" y="717550"/>
                      <a:pt x="421217" y="518584"/>
                      <a:pt x="440267" y="427567"/>
                    </a:cubicBezTo>
                    <a:cubicBezTo>
                      <a:pt x="459317" y="336550"/>
                      <a:pt x="488950" y="306917"/>
                      <a:pt x="529167" y="249767"/>
                    </a:cubicBezTo>
                    <a:cubicBezTo>
                      <a:pt x="569384" y="192617"/>
                      <a:pt x="696384" y="82550"/>
                      <a:pt x="681567" y="84667"/>
                    </a:cubicBezTo>
                    <a:cubicBezTo>
                      <a:pt x="666750" y="86784"/>
                      <a:pt x="501650" y="275167"/>
                      <a:pt x="440267" y="262467"/>
                    </a:cubicBezTo>
                    <a:cubicBezTo>
                      <a:pt x="378884" y="249767"/>
                      <a:pt x="323850" y="0"/>
                      <a:pt x="313267" y="8467"/>
                    </a:cubicBezTo>
                    <a:cubicBezTo>
                      <a:pt x="302684" y="16934"/>
                      <a:pt x="366184" y="220134"/>
                      <a:pt x="376767" y="313267"/>
                    </a:cubicBezTo>
                    <a:cubicBezTo>
                      <a:pt x="387350" y="406400"/>
                      <a:pt x="381000" y="476250"/>
                      <a:pt x="376767" y="567267"/>
                    </a:cubicBezTo>
                    <a:cubicBezTo>
                      <a:pt x="372534" y="658284"/>
                      <a:pt x="391584" y="855134"/>
                      <a:pt x="351367" y="859367"/>
                    </a:cubicBezTo>
                    <a:cubicBezTo>
                      <a:pt x="311150" y="863600"/>
                      <a:pt x="192617" y="666750"/>
                      <a:pt x="135467" y="592667"/>
                    </a:cubicBezTo>
                    <a:cubicBezTo>
                      <a:pt x="78317" y="518584"/>
                      <a:pt x="0" y="393700"/>
                      <a:pt x="8467" y="414867"/>
                    </a:cubicBezTo>
                    <a:cubicBezTo>
                      <a:pt x="16934" y="436034"/>
                      <a:pt x="131234" y="628650"/>
                      <a:pt x="186267" y="719667"/>
                    </a:cubicBezTo>
                    <a:cubicBezTo>
                      <a:pt x="241300" y="810684"/>
                      <a:pt x="313267" y="821267"/>
                      <a:pt x="338667" y="960967"/>
                    </a:cubicBezTo>
                    <a:cubicBezTo>
                      <a:pt x="364067" y="1100667"/>
                      <a:pt x="321734" y="1452034"/>
                      <a:pt x="338667" y="1557867"/>
                    </a:cubicBezTo>
                    <a:cubicBezTo>
                      <a:pt x="355600" y="1663700"/>
                      <a:pt x="412045" y="1589617"/>
                      <a:pt x="440267" y="1595967"/>
                    </a:cubicBezTo>
                    <a:cubicBezTo>
                      <a:pt x="468489" y="1602317"/>
                      <a:pt x="499533" y="1607256"/>
                      <a:pt x="508000" y="1595967"/>
                    </a:cubicBezTo>
                    <a:cubicBezTo>
                      <a:pt x="516467" y="1584678"/>
                      <a:pt x="525639" y="1591733"/>
                      <a:pt x="491067" y="1528234"/>
                    </a:cubicBezTo>
                    <a:cubicBezTo>
                      <a:pt x="498828" y="1545168"/>
                      <a:pt x="467784" y="1493661"/>
                      <a:pt x="452967" y="1494367"/>
                    </a:cubicBezTo>
                    <a:close/>
                  </a:path>
                </a:pathLst>
              </a:custGeom>
              <a:gradFill flip="none" rotWithShape="1">
                <a:gsLst>
                  <a:gs pos="0">
                    <a:schemeClr val="accent3">
                      <a:lumMod val="89000"/>
                    </a:schemeClr>
                  </a:gs>
                  <a:gs pos="23000">
                    <a:schemeClr val="accent3">
                      <a:lumMod val="89000"/>
                    </a:schemeClr>
                  </a:gs>
                  <a:gs pos="69000">
                    <a:schemeClr val="accent3">
                      <a:lumMod val="75000"/>
                    </a:schemeClr>
                  </a:gs>
                  <a:gs pos="97000">
                    <a:schemeClr val="accent3">
                      <a:lumMod val="70000"/>
                    </a:schemeClr>
                  </a:gs>
                </a:gsLst>
                <a:path path="circle">
                  <a:fillToRect l="50000" t="50000" r="50000" b="50000"/>
                </a:path>
                <a:tileRect/>
              </a:gradFill>
              <a:ln>
                <a:noFill/>
              </a:ln>
              <a:effectLst>
                <a:outerShdw dist="23000" dir="5400000" rotWithShape="0">
                  <a:srgbClr val="808080">
                    <a:alpha val="34998"/>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nvGrpSpPr>
              <p:cNvPr id="9" name="Group 92"/>
              <p:cNvGrpSpPr>
                <a:grpSpLocks/>
              </p:cNvGrpSpPr>
              <p:nvPr/>
            </p:nvGrpSpPr>
            <p:grpSpPr bwMode="auto">
              <a:xfrm>
                <a:off x="6732588" y="1738313"/>
                <a:ext cx="884237" cy="488950"/>
                <a:chOff x="6732587" y="1738313"/>
                <a:chExt cx="884238" cy="488950"/>
              </a:xfrm>
            </p:grpSpPr>
            <p:sp>
              <p:nvSpPr>
                <p:cNvPr id="86" name="Freeform 85"/>
                <p:cNvSpPr/>
                <p:nvPr/>
              </p:nvSpPr>
              <p:spPr bwMode="auto">
                <a:xfrm>
                  <a:off x="6751637" y="1743075"/>
                  <a:ext cx="865188" cy="473075"/>
                </a:xfrm>
                <a:custGeom>
                  <a:avLst/>
                  <a:gdLst>
                    <a:gd name="connsiteX0" fmla="*/ 11642 w 753534"/>
                    <a:gd name="connsiteY0" fmla="*/ 392642 h 411692"/>
                    <a:gd name="connsiteX1" fmla="*/ 5292 w 753534"/>
                    <a:gd name="connsiteY1" fmla="*/ 284692 h 411692"/>
                    <a:gd name="connsiteX2" fmla="*/ 43392 w 753534"/>
                    <a:gd name="connsiteY2" fmla="*/ 195792 h 411692"/>
                    <a:gd name="connsiteX3" fmla="*/ 125942 w 753534"/>
                    <a:gd name="connsiteY3" fmla="*/ 113242 h 411692"/>
                    <a:gd name="connsiteX4" fmla="*/ 291042 w 753534"/>
                    <a:gd name="connsiteY4" fmla="*/ 30692 h 411692"/>
                    <a:gd name="connsiteX5" fmla="*/ 456142 w 753534"/>
                    <a:gd name="connsiteY5" fmla="*/ 5292 h 411692"/>
                    <a:gd name="connsiteX6" fmla="*/ 684742 w 753534"/>
                    <a:gd name="connsiteY6" fmla="*/ 62442 h 411692"/>
                    <a:gd name="connsiteX7" fmla="*/ 748242 w 753534"/>
                    <a:gd name="connsiteY7" fmla="*/ 100542 h 411692"/>
                    <a:gd name="connsiteX8" fmla="*/ 652992 w 753534"/>
                    <a:gd name="connsiteY8" fmla="*/ 94192 h 411692"/>
                    <a:gd name="connsiteX9" fmla="*/ 564092 w 753534"/>
                    <a:gd name="connsiteY9" fmla="*/ 138642 h 411692"/>
                    <a:gd name="connsiteX10" fmla="*/ 379942 w 753534"/>
                    <a:gd name="connsiteY10" fmla="*/ 278342 h 411692"/>
                    <a:gd name="connsiteX11" fmla="*/ 208492 w 753534"/>
                    <a:gd name="connsiteY11" fmla="*/ 360892 h 411692"/>
                    <a:gd name="connsiteX12" fmla="*/ 68792 w 753534"/>
                    <a:gd name="connsiteY12" fmla="*/ 398992 h 411692"/>
                    <a:gd name="connsiteX13" fmla="*/ 11642 w 753534"/>
                    <a:gd name="connsiteY13" fmla="*/ 392642 h 411692"/>
                    <a:gd name="connsiteX0" fmla="*/ 11642 w 753534"/>
                    <a:gd name="connsiteY0" fmla="*/ 392642 h 411692"/>
                    <a:gd name="connsiteX1" fmla="*/ 5292 w 753534"/>
                    <a:gd name="connsiteY1" fmla="*/ 284692 h 411692"/>
                    <a:gd name="connsiteX2" fmla="*/ 43392 w 753534"/>
                    <a:gd name="connsiteY2" fmla="*/ 195792 h 411692"/>
                    <a:gd name="connsiteX3" fmla="*/ 125942 w 753534"/>
                    <a:gd name="connsiteY3" fmla="*/ 113242 h 411692"/>
                    <a:gd name="connsiteX4" fmla="*/ 291042 w 753534"/>
                    <a:gd name="connsiteY4" fmla="*/ 30692 h 411692"/>
                    <a:gd name="connsiteX5" fmla="*/ 456142 w 753534"/>
                    <a:gd name="connsiteY5" fmla="*/ 5292 h 411692"/>
                    <a:gd name="connsiteX6" fmla="*/ 684742 w 753534"/>
                    <a:gd name="connsiteY6" fmla="*/ 62442 h 411692"/>
                    <a:gd name="connsiteX7" fmla="*/ 748242 w 753534"/>
                    <a:gd name="connsiteY7" fmla="*/ 100542 h 411692"/>
                    <a:gd name="connsiteX8" fmla="*/ 652992 w 753534"/>
                    <a:gd name="connsiteY8" fmla="*/ 94192 h 411692"/>
                    <a:gd name="connsiteX9" fmla="*/ 564092 w 753534"/>
                    <a:gd name="connsiteY9" fmla="*/ 138642 h 411692"/>
                    <a:gd name="connsiteX10" fmla="*/ 379942 w 753534"/>
                    <a:gd name="connsiteY10" fmla="*/ 278342 h 411692"/>
                    <a:gd name="connsiteX11" fmla="*/ 208492 w 753534"/>
                    <a:gd name="connsiteY11" fmla="*/ 360892 h 411692"/>
                    <a:gd name="connsiteX12" fmla="*/ 68792 w 753534"/>
                    <a:gd name="connsiteY12" fmla="*/ 398992 h 411692"/>
                    <a:gd name="connsiteX13" fmla="*/ 11642 w 753534"/>
                    <a:gd name="connsiteY13" fmla="*/ 392642 h 411692"/>
                    <a:gd name="connsiteX0" fmla="*/ 11642 w 753534"/>
                    <a:gd name="connsiteY0" fmla="*/ 392642 h 411692"/>
                    <a:gd name="connsiteX1" fmla="*/ 5292 w 753534"/>
                    <a:gd name="connsiteY1" fmla="*/ 284692 h 411692"/>
                    <a:gd name="connsiteX2" fmla="*/ 43392 w 753534"/>
                    <a:gd name="connsiteY2" fmla="*/ 195792 h 411692"/>
                    <a:gd name="connsiteX3" fmla="*/ 125942 w 753534"/>
                    <a:gd name="connsiteY3" fmla="*/ 113242 h 411692"/>
                    <a:gd name="connsiteX4" fmla="*/ 291042 w 753534"/>
                    <a:gd name="connsiteY4" fmla="*/ 30692 h 411692"/>
                    <a:gd name="connsiteX5" fmla="*/ 456142 w 753534"/>
                    <a:gd name="connsiteY5" fmla="*/ 5292 h 411692"/>
                    <a:gd name="connsiteX6" fmla="*/ 684742 w 753534"/>
                    <a:gd name="connsiteY6" fmla="*/ 62442 h 411692"/>
                    <a:gd name="connsiteX7" fmla="*/ 748242 w 753534"/>
                    <a:gd name="connsiteY7" fmla="*/ 100542 h 411692"/>
                    <a:gd name="connsiteX8" fmla="*/ 652992 w 753534"/>
                    <a:gd name="connsiteY8" fmla="*/ 94192 h 411692"/>
                    <a:gd name="connsiteX9" fmla="*/ 564092 w 753534"/>
                    <a:gd name="connsiteY9" fmla="*/ 138642 h 411692"/>
                    <a:gd name="connsiteX10" fmla="*/ 379942 w 753534"/>
                    <a:gd name="connsiteY10" fmla="*/ 278342 h 411692"/>
                    <a:gd name="connsiteX11" fmla="*/ 208492 w 753534"/>
                    <a:gd name="connsiteY11" fmla="*/ 360892 h 411692"/>
                    <a:gd name="connsiteX12" fmla="*/ 68792 w 753534"/>
                    <a:gd name="connsiteY12" fmla="*/ 398992 h 411692"/>
                    <a:gd name="connsiteX13" fmla="*/ 11642 w 753534"/>
                    <a:gd name="connsiteY13" fmla="*/ 392642 h 411692"/>
                    <a:gd name="connsiteX0" fmla="*/ 11642 w 753534"/>
                    <a:gd name="connsiteY0" fmla="*/ 392642 h 411692"/>
                    <a:gd name="connsiteX1" fmla="*/ 5292 w 753534"/>
                    <a:gd name="connsiteY1" fmla="*/ 284692 h 411692"/>
                    <a:gd name="connsiteX2" fmla="*/ 43392 w 753534"/>
                    <a:gd name="connsiteY2" fmla="*/ 195792 h 411692"/>
                    <a:gd name="connsiteX3" fmla="*/ 125942 w 753534"/>
                    <a:gd name="connsiteY3" fmla="*/ 113242 h 411692"/>
                    <a:gd name="connsiteX4" fmla="*/ 291042 w 753534"/>
                    <a:gd name="connsiteY4" fmla="*/ 30692 h 411692"/>
                    <a:gd name="connsiteX5" fmla="*/ 456142 w 753534"/>
                    <a:gd name="connsiteY5" fmla="*/ 5292 h 411692"/>
                    <a:gd name="connsiteX6" fmla="*/ 684742 w 753534"/>
                    <a:gd name="connsiteY6" fmla="*/ 62442 h 411692"/>
                    <a:gd name="connsiteX7" fmla="*/ 748242 w 753534"/>
                    <a:gd name="connsiteY7" fmla="*/ 100542 h 411692"/>
                    <a:gd name="connsiteX8" fmla="*/ 652992 w 753534"/>
                    <a:gd name="connsiteY8" fmla="*/ 94192 h 411692"/>
                    <a:gd name="connsiteX9" fmla="*/ 564092 w 753534"/>
                    <a:gd name="connsiteY9" fmla="*/ 138642 h 411692"/>
                    <a:gd name="connsiteX10" fmla="*/ 379942 w 753534"/>
                    <a:gd name="connsiteY10" fmla="*/ 278342 h 411692"/>
                    <a:gd name="connsiteX11" fmla="*/ 208492 w 753534"/>
                    <a:gd name="connsiteY11" fmla="*/ 360892 h 411692"/>
                    <a:gd name="connsiteX12" fmla="*/ 68792 w 753534"/>
                    <a:gd name="connsiteY12" fmla="*/ 398992 h 411692"/>
                    <a:gd name="connsiteX13" fmla="*/ 11642 w 753534"/>
                    <a:gd name="connsiteY13" fmla="*/ 392642 h 411692"/>
                    <a:gd name="connsiteX0" fmla="*/ 11642 w 753534"/>
                    <a:gd name="connsiteY0" fmla="*/ 392642 h 411692"/>
                    <a:gd name="connsiteX1" fmla="*/ 5292 w 753534"/>
                    <a:gd name="connsiteY1" fmla="*/ 284692 h 411692"/>
                    <a:gd name="connsiteX2" fmla="*/ 43392 w 753534"/>
                    <a:gd name="connsiteY2" fmla="*/ 195792 h 411692"/>
                    <a:gd name="connsiteX3" fmla="*/ 125942 w 753534"/>
                    <a:gd name="connsiteY3" fmla="*/ 113242 h 411692"/>
                    <a:gd name="connsiteX4" fmla="*/ 291042 w 753534"/>
                    <a:gd name="connsiteY4" fmla="*/ 30692 h 411692"/>
                    <a:gd name="connsiteX5" fmla="*/ 456142 w 753534"/>
                    <a:gd name="connsiteY5" fmla="*/ 5292 h 411692"/>
                    <a:gd name="connsiteX6" fmla="*/ 684742 w 753534"/>
                    <a:gd name="connsiteY6" fmla="*/ 62442 h 411692"/>
                    <a:gd name="connsiteX7" fmla="*/ 748242 w 753534"/>
                    <a:gd name="connsiteY7" fmla="*/ 100542 h 411692"/>
                    <a:gd name="connsiteX8" fmla="*/ 652992 w 753534"/>
                    <a:gd name="connsiteY8" fmla="*/ 94192 h 411692"/>
                    <a:gd name="connsiteX9" fmla="*/ 564092 w 753534"/>
                    <a:gd name="connsiteY9" fmla="*/ 138642 h 411692"/>
                    <a:gd name="connsiteX10" fmla="*/ 379942 w 753534"/>
                    <a:gd name="connsiteY10" fmla="*/ 278342 h 411692"/>
                    <a:gd name="connsiteX11" fmla="*/ 208492 w 753534"/>
                    <a:gd name="connsiteY11" fmla="*/ 360892 h 411692"/>
                    <a:gd name="connsiteX12" fmla="*/ 68792 w 753534"/>
                    <a:gd name="connsiteY12" fmla="*/ 398992 h 411692"/>
                    <a:gd name="connsiteX13" fmla="*/ 11642 w 753534"/>
                    <a:gd name="connsiteY13" fmla="*/ 392642 h 411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534" h="411692">
                      <a:moveTo>
                        <a:pt x="11642" y="392642"/>
                      </a:moveTo>
                      <a:cubicBezTo>
                        <a:pt x="1059" y="373592"/>
                        <a:pt x="0" y="317500"/>
                        <a:pt x="5292" y="284692"/>
                      </a:cubicBezTo>
                      <a:cubicBezTo>
                        <a:pt x="10584" y="251884"/>
                        <a:pt x="23284" y="224367"/>
                        <a:pt x="43392" y="195792"/>
                      </a:cubicBezTo>
                      <a:cubicBezTo>
                        <a:pt x="63500" y="167217"/>
                        <a:pt x="84667" y="140759"/>
                        <a:pt x="125942" y="113242"/>
                      </a:cubicBezTo>
                      <a:cubicBezTo>
                        <a:pt x="167217" y="85725"/>
                        <a:pt x="236009" y="48684"/>
                        <a:pt x="291042" y="30692"/>
                      </a:cubicBezTo>
                      <a:cubicBezTo>
                        <a:pt x="346075" y="12700"/>
                        <a:pt x="390525" y="0"/>
                        <a:pt x="456142" y="5292"/>
                      </a:cubicBezTo>
                      <a:cubicBezTo>
                        <a:pt x="521759" y="10584"/>
                        <a:pt x="636059" y="46567"/>
                        <a:pt x="684742" y="62442"/>
                      </a:cubicBezTo>
                      <a:cubicBezTo>
                        <a:pt x="733425" y="78317"/>
                        <a:pt x="753534" y="95250"/>
                        <a:pt x="748242" y="100542"/>
                      </a:cubicBezTo>
                      <a:cubicBezTo>
                        <a:pt x="742950" y="105834"/>
                        <a:pt x="683684" y="87842"/>
                        <a:pt x="652992" y="94192"/>
                      </a:cubicBezTo>
                      <a:cubicBezTo>
                        <a:pt x="622300" y="100542"/>
                        <a:pt x="609600" y="107950"/>
                        <a:pt x="564092" y="138642"/>
                      </a:cubicBezTo>
                      <a:cubicBezTo>
                        <a:pt x="518584" y="169334"/>
                        <a:pt x="477309" y="222250"/>
                        <a:pt x="379942" y="278342"/>
                      </a:cubicBezTo>
                      <a:cubicBezTo>
                        <a:pt x="307975" y="321734"/>
                        <a:pt x="260350" y="340784"/>
                        <a:pt x="208492" y="360892"/>
                      </a:cubicBezTo>
                      <a:cubicBezTo>
                        <a:pt x="156634" y="381000"/>
                        <a:pt x="101600" y="393700"/>
                        <a:pt x="68792" y="398992"/>
                      </a:cubicBezTo>
                      <a:cubicBezTo>
                        <a:pt x="35984" y="404284"/>
                        <a:pt x="22225" y="411692"/>
                        <a:pt x="11642" y="392642"/>
                      </a:cubicBezTo>
                      <a:close/>
                    </a:path>
                  </a:pathLst>
                </a:custGeom>
                <a:solidFill>
                  <a:srgbClr val="92BF12"/>
                </a:solidFill>
                <a:ln>
                  <a:solidFill>
                    <a:srgbClr val="92BF12"/>
                  </a:solid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87" name="Freeform 86"/>
                <p:cNvSpPr/>
                <p:nvPr/>
              </p:nvSpPr>
              <p:spPr bwMode="auto">
                <a:xfrm>
                  <a:off x="6732587" y="1738313"/>
                  <a:ext cx="873126" cy="488950"/>
                </a:xfrm>
                <a:custGeom>
                  <a:avLst/>
                  <a:gdLst>
                    <a:gd name="connsiteX0" fmla="*/ 33867 w 759884"/>
                    <a:gd name="connsiteY0" fmla="*/ 408517 h 424392"/>
                    <a:gd name="connsiteX1" fmla="*/ 218017 w 759884"/>
                    <a:gd name="connsiteY1" fmla="*/ 243417 h 424392"/>
                    <a:gd name="connsiteX2" fmla="*/ 357717 w 759884"/>
                    <a:gd name="connsiteY2" fmla="*/ 141817 h 424392"/>
                    <a:gd name="connsiteX3" fmla="*/ 497417 w 759884"/>
                    <a:gd name="connsiteY3" fmla="*/ 91017 h 424392"/>
                    <a:gd name="connsiteX4" fmla="*/ 662517 w 759884"/>
                    <a:gd name="connsiteY4" fmla="*/ 71967 h 424392"/>
                    <a:gd name="connsiteX5" fmla="*/ 757767 w 759884"/>
                    <a:gd name="connsiteY5" fmla="*/ 97367 h 424392"/>
                    <a:gd name="connsiteX6" fmla="*/ 649817 w 759884"/>
                    <a:gd name="connsiteY6" fmla="*/ 40217 h 424392"/>
                    <a:gd name="connsiteX7" fmla="*/ 465667 w 759884"/>
                    <a:gd name="connsiteY7" fmla="*/ 2117 h 424392"/>
                    <a:gd name="connsiteX8" fmla="*/ 281517 w 759884"/>
                    <a:gd name="connsiteY8" fmla="*/ 27517 h 424392"/>
                    <a:gd name="connsiteX9" fmla="*/ 135467 w 759884"/>
                    <a:gd name="connsiteY9" fmla="*/ 103717 h 424392"/>
                    <a:gd name="connsiteX10" fmla="*/ 46567 w 759884"/>
                    <a:gd name="connsiteY10" fmla="*/ 205317 h 424392"/>
                    <a:gd name="connsiteX11" fmla="*/ 14817 w 759884"/>
                    <a:gd name="connsiteY11" fmla="*/ 338667 h 424392"/>
                    <a:gd name="connsiteX12" fmla="*/ 33867 w 759884"/>
                    <a:gd name="connsiteY12" fmla="*/ 408517 h 42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9884" h="424392">
                      <a:moveTo>
                        <a:pt x="33867" y="408517"/>
                      </a:moveTo>
                      <a:cubicBezTo>
                        <a:pt x="67734" y="392642"/>
                        <a:pt x="164042" y="287867"/>
                        <a:pt x="218017" y="243417"/>
                      </a:cubicBezTo>
                      <a:cubicBezTo>
                        <a:pt x="271992" y="198967"/>
                        <a:pt x="311150" y="167217"/>
                        <a:pt x="357717" y="141817"/>
                      </a:cubicBezTo>
                      <a:cubicBezTo>
                        <a:pt x="404284" y="116417"/>
                        <a:pt x="446617" y="102659"/>
                        <a:pt x="497417" y="91017"/>
                      </a:cubicBezTo>
                      <a:cubicBezTo>
                        <a:pt x="548217" y="79375"/>
                        <a:pt x="619125" y="70909"/>
                        <a:pt x="662517" y="71967"/>
                      </a:cubicBezTo>
                      <a:cubicBezTo>
                        <a:pt x="705909" y="73025"/>
                        <a:pt x="759884" y="102659"/>
                        <a:pt x="757767" y="97367"/>
                      </a:cubicBezTo>
                      <a:cubicBezTo>
                        <a:pt x="755650" y="92075"/>
                        <a:pt x="698500" y="56092"/>
                        <a:pt x="649817" y="40217"/>
                      </a:cubicBezTo>
                      <a:cubicBezTo>
                        <a:pt x="601134" y="24342"/>
                        <a:pt x="527050" y="4234"/>
                        <a:pt x="465667" y="2117"/>
                      </a:cubicBezTo>
                      <a:cubicBezTo>
                        <a:pt x="404284" y="0"/>
                        <a:pt x="336550" y="10584"/>
                        <a:pt x="281517" y="27517"/>
                      </a:cubicBezTo>
                      <a:cubicBezTo>
                        <a:pt x="226484" y="44450"/>
                        <a:pt x="174625" y="74084"/>
                        <a:pt x="135467" y="103717"/>
                      </a:cubicBezTo>
                      <a:cubicBezTo>
                        <a:pt x="96309" y="133350"/>
                        <a:pt x="66675" y="166159"/>
                        <a:pt x="46567" y="205317"/>
                      </a:cubicBezTo>
                      <a:cubicBezTo>
                        <a:pt x="26459" y="244475"/>
                        <a:pt x="17992" y="302684"/>
                        <a:pt x="14817" y="338667"/>
                      </a:cubicBezTo>
                      <a:cubicBezTo>
                        <a:pt x="11642" y="374650"/>
                        <a:pt x="0" y="424392"/>
                        <a:pt x="33867" y="408517"/>
                      </a:cubicBezTo>
                      <a:close/>
                    </a:path>
                  </a:pathLst>
                </a:custGeom>
                <a:solidFill>
                  <a:srgbClr val="5F7E0C"/>
                </a:solidFill>
                <a:ln>
                  <a:solidFill>
                    <a:srgbClr val="5F7E0C"/>
                  </a:solid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10" name="Group 9"/>
              <p:cNvGrpSpPr>
                <a:grpSpLocks/>
              </p:cNvGrpSpPr>
              <p:nvPr/>
            </p:nvGrpSpPr>
            <p:grpSpPr bwMode="auto">
              <a:xfrm flipH="1">
                <a:off x="5407025" y="1701800"/>
                <a:ext cx="633413" cy="349250"/>
                <a:chOff x="1763183" y="2417233"/>
                <a:chExt cx="769409" cy="424392"/>
              </a:xfrm>
            </p:grpSpPr>
            <p:sp>
              <p:nvSpPr>
                <p:cNvPr id="84" name="Freeform 7"/>
                <p:cNvSpPr/>
                <p:nvPr/>
              </p:nvSpPr>
              <p:spPr>
                <a:xfrm>
                  <a:off x="1778610" y="2421091"/>
                  <a:ext cx="753982" cy="410889"/>
                </a:xfrm>
                <a:custGeom>
                  <a:avLst/>
                  <a:gdLst>
                    <a:gd name="connsiteX0" fmla="*/ 11642 w 753534"/>
                    <a:gd name="connsiteY0" fmla="*/ 392642 h 411692"/>
                    <a:gd name="connsiteX1" fmla="*/ 5292 w 753534"/>
                    <a:gd name="connsiteY1" fmla="*/ 284692 h 411692"/>
                    <a:gd name="connsiteX2" fmla="*/ 43392 w 753534"/>
                    <a:gd name="connsiteY2" fmla="*/ 195792 h 411692"/>
                    <a:gd name="connsiteX3" fmla="*/ 125942 w 753534"/>
                    <a:gd name="connsiteY3" fmla="*/ 113242 h 411692"/>
                    <a:gd name="connsiteX4" fmla="*/ 291042 w 753534"/>
                    <a:gd name="connsiteY4" fmla="*/ 30692 h 411692"/>
                    <a:gd name="connsiteX5" fmla="*/ 456142 w 753534"/>
                    <a:gd name="connsiteY5" fmla="*/ 5292 h 411692"/>
                    <a:gd name="connsiteX6" fmla="*/ 684742 w 753534"/>
                    <a:gd name="connsiteY6" fmla="*/ 62442 h 411692"/>
                    <a:gd name="connsiteX7" fmla="*/ 748242 w 753534"/>
                    <a:gd name="connsiteY7" fmla="*/ 100542 h 411692"/>
                    <a:gd name="connsiteX8" fmla="*/ 652992 w 753534"/>
                    <a:gd name="connsiteY8" fmla="*/ 94192 h 411692"/>
                    <a:gd name="connsiteX9" fmla="*/ 564092 w 753534"/>
                    <a:gd name="connsiteY9" fmla="*/ 138642 h 411692"/>
                    <a:gd name="connsiteX10" fmla="*/ 379942 w 753534"/>
                    <a:gd name="connsiteY10" fmla="*/ 278342 h 411692"/>
                    <a:gd name="connsiteX11" fmla="*/ 208492 w 753534"/>
                    <a:gd name="connsiteY11" fmla="*/ 360892 h 411692"/>
                    <a:gd name="connsiteX12" fmla="*/ 68792 w 753534"/>
                    <a:gd name="connsiteY12" fmla="*/ 398992 h 411692"/>
                    <a:gd name="connsiteX13" fmla="*/ 11642 w 753534"/>
                    <a:gd name="connsiteY13" fmla="*/ 392642 h 411692"/>
                    <a:gd name="connsiteX0" fmla="*/ 11642 w 753534"/>
                    <a:gd name="connsiteY0" fmla="*/ 392642 h 411692"/>
                    <a:gd name="connsiteX1" fmla="*/ 5292 w 753534"/>
                    <a:gd name="connsiteY1" fmla="*/ 284692 h 411692"/>
                    <a:gd name="connsiteX2" fmla="*/ 43392 w 753534"/>
                    <a:gd name="connsiteY2" fmla="*/ 195792 h 411692"/>
                    <a:gd name="connsiteX3" fmla="*/ 125942 w 753534"/>
                    <a:gd name="connsiteY3" fmla="*/ 113242 h 411692"/>
                    <a:gd name="connsiteX4" fmla="*/ 291042 w 753534"/>
                    <a:gd name="connsiteY4" fmla="*/ 30692 h 411692"/>
                    <a:gd name="connsiteX5" fmla="*/ 456142 w 753534"/>
                    <a:gd name="connsiteY5" fmla="*/ 5292 h 411692"/>
                    <a:gd name="connsiteX6" fmla="*/ 684742 w 753534"/>
                    <a:gd name="connsiteY6" fmla="*/ 62442 h 411692"/>
                    <a:gd name="connsiteX7" fmla="*/ 748242 w 753534"/>
                    <a:gd name="connsiteY7" fmla="*/ 100542 h 411692"/>
                    <a:gd name="connsiteX8" fmla="*/ 652992 w 753534"/>
                    <a:gd name="connsiteY8" fmla="*/ 94192 h 411692"/>
                    <a:gd name="connsiteX9" fmla="*/ 564092 w 753534"/>
                    <a:gd name="connsiteY9" fmla="*/ 138642 h 411692"/>
                    <a:gd name="connsiteX10" fmla="*/ 379942 w 753534"/>
                    <a:gd name="connsiteY10" fmla="*/ 278342 h 411692"/>
                    <a:gd name="connsiteX11" fmla="*/ 208492 w 753534"/>
                    <a:gd name="connsiteY11" fmla="*/ 360892 h 411692"/>
                    <a:gd name="connsiteX12" fmla="*/ 68792 w 753534"/>
                    <a:gd name="connsiteY12" fmla="*/ 398992 h 411692"/>
                    <a:gd name="connsiteX13" fmla="*/ 11642 w 753534"/>
                    <a:gd name="connsiteY13" fmla="*/ 392642 h 411692"/>
                    <a:gd name="connsiteX0" fmla="*/ 11642 w 753534"/>
                    <a:gd name="connsiteY0" fmla="*/ 392642 h 411692"/>
                    <a:gd name="connsiteX1" fmla="*/ 5292 w 753534"/>
                    <a:gd name="connsiteY1" fmla="*/ 284692 h 411692"/>
                    <a:gd name="connsiteX2" fmla="*/ 43392 w 753534"/>
                    <a:gd name="connsiteY2" fmla="*/ 195792 h 411692"/>
                    <a:gd name="connsiteX3" fmla="*/ 125942 w 753534"/>
                    <a:gd name="connsiteY3" fmla="*/ 113242 h 411692"/>
                    <a:gd name="connsiteX4" fmla="*/ 291042 w 753534"/>
                    <a:gd name="connsiteY4" fmla="*/ 30692 h 411692"/>
                    <a:gd name="connsiteX5" fmla="*/ 456142 w 753534"/>
                    <a:gd name="connsiteY5" fmla="*/ 5292 h 411692"/>
                    <a:gd name="connsiteX6" fmla="*/ 684742 w 753534"/>
                    <a:gd name="connsiteY6" fmla="*/ 62442 h 411692"/>
                    <a:gd name="connsiteX7" fmla="*/ 748242 w 753534"/>
                    <a:gd name="connsiteY7" fmla="*/ 100542 h 411692"/>
                    <a:gd name="connsiteX8" fmla="*/ 652992 w 753534"/>
                    <a:gd name="connsiteY8" fmla="*/ 94192 h 411692"/>
                    <a:gd name="connsiteX9" fmla="*/ 564092 w 753534"/>
                    <a:gd name="connsiteY9" fmla="*/ 138642 h 411692"/>
                    <a:gd name="connsiteX10" fmla="*/ 379942 w 753534"/>
                    <a:gd name="connsiteY10" fmla="*/ 278342 h 411692"/>
                    <a:gd name="connsiteX11" fmla="*/ 208492 w 753534"/>
                    <a:gd name="connsiteY11" fmla="*/ 360892 h 411692"/>
                    <a:gd name="connsiteX12" fmla="*/ 68792 w 753534"/>
                    <a:gd name="connsiteY12" fmla="*/ 398992 h 411692"/>
                    <a:gd name="connsiteX13" fmla="*/ 11642 w 753534"/>
                    <a:gd name="connsiteY13" fmla="*/ 392642 h 411692"/>
                    <a:gd name="connsiteX0" fmla="*/ 11642 w 753534"/>
                    <a:gd name="connsiteY0" fmla="*/ 392642 h 411692"/>
                    <a:gd name="connsiteX1" fmla="*/ 5292 w 753534"/>
                    <a:gd name="connsiteY1" fmla="*/ 284692 h 411692"/>
                    <a:gd name="connsiteX2" fmla="*/ 43392 w 753534"/>
                    <a:gd name="connsiteY2" fmla="*/ 195792 h 411692"/>
                    <a:gd name="connsiteX3" fmla="*/ 125942 w 753534"/>
                    <a:gd name="connsiteY3" fmla="*/ 113242 h 411692"/>
                    <a:gd name="connsiteX4" fmla="*/ 291042 w 753534"/>
                    <a:gd name="connsiteY4" fmla="*/ 30692 h 411692"/>
                    <a:gd name="connsiteX5" fmla="*/ 456142 w 753534"/>
                    <a:gd name="connsiteY5" fmla="*/ 5292 h 411692"/>
                    <a:gd name="connsiteX6" fmla="*/ 684742 w 753534"/>
                    <a:gd name="connsiteY6" fmla="*/ 62442 h 411692"/>
                    <a:gd name="connsiteX7" fmla="*/ 748242 w 753534"/>
                    <a:gd name="connsiteY7" fmla="*/ 100542 h 411692"/>
                    <a:gd name="connsiteX8" fmla="*/ 652992 w 753534"/>
                    <a:gd name="connsiteY8" fmla="*/ 94192 h 411692"/>
                    <a:gd name="connsiteX9" fmla="*/ 564092 w 753534"/>
                    <a:gd name="connsiteY9" fmla="*/ 138642 h 411692"/>
                    <a:gd name="connsiteX10" fmla="*/ 379942 w 753534"/>
                    <a:gd name="connsiteY10" fmla="*/ 278342 h 411692"/>
                    <a:gd name="connsiteX11" fmla="*/ 208492 w 753534"/>
                    <a:gd name="connsiteY11" fmla="*/ 360892 h 411692"/>
                    <a:gd name="connsiteX12" fmla="*/ 68792 w 753534"/>
                    <a:gd name="connsiteY12" fmla="*/ 398992 h 411692"/>
                    <a:gd name="connsiteX13" fmla="*/ 11642 w 753534"/>
                    <a:gd name="connsiteY13" fmla="*/ 392642 h 411692"/>
                    <a:gd name="connsiteX0" fmla="*/ 11642 w 753534"/>
                    <a:gd name="connsiteY0" fmla="*/ 392642 h 411692"/>
                    <a:gd name="connsiteX1" fmla="*/ 5292 w 753534"/>
                    <a:gd name="connsiteY1" fmla="*/ 284692 h 411692"/>
                    <a:gd name="connsiteX2" fmla="*/ 43392 w 753534"/>
                    <a:gd name="connsiteY2" fmla="*/ 195792 h 411692"/>
                    <a:gd name="connsiteX3" fmla="*/ 125942 w 753534"/>
                    <a:gd name="connsiteY3" fmla="*/ 113242 h 411692"/>
                    <a:gd name="connsiteX4" fmla="*/ 291042 w 753534"/>
                    <a:gd name="connsiteY4" fmla="*/ 30692 h 411692"/>
                    <a:gd name="connsiteX5" fmla="*/ 456142 w 753534"/>
                    <a:gd name="connsiteY5" fmla="*/ 5292 h 411692"/>
                    <a:gd name="connsiteX6" fmla="*/ 684742 w 753534"/>
                    <a:gd name="connsiteY6" fmla="*/ 62442 h 411692"/>
                    <a:gd name="connsiteX7" fmla="*/ 748242 w 753534"/>
                    <a:gd name="connsiteY7" fmla="*/ 100542 h 411692"/>
                    <a:gd name="connsiteX8" fmla="*/ 652992 w 753534"/>
                    <a:gd name="connsiteY8" fmla="*/ 94192 h 411692"/>
                    <a:gd name="connsiteX9" fmla="*/ 564092 w 753534"/>
                    <a:gd name="connsiteY9" fmla="*/ 138642 h 411692"/>
                    <a:gd name="connsiteX10" fmla="*/ 379942 w 753534"/>
                    <a:gd name="connsiteY10" fmla="*/ 278342 h 411692"/>
                    <a:gd name="connsiteX11" fmla="*/ 208492 w 753534"/>
                    <a:gd name="connsiteY11" fmla="*/ 360892 h 411692"/>
                    <a:gd name="connsiteX12" fmla="*/ 68792 w 753534"/>
                    <a:gd name="connsiteY12" fmla="*/ 398992 h 411692"/>
                    <a:gd name="connsiteX13" fmla="*/ 11642 w 753534"/>
                    <a:gd name="connsiteY13" fmla="*/ 392642 h 411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534" h="411692">
                      <a:moveTo>
                        <a:pt x="11642" y="392642"/>
                      </a:moveTo>
                      <a:cubicBezTo>
                        <a:pt x="1059" y="373592"/>
                        <a:pt x="0" y="317500"/>
                        <a:pt x="5292" y="284692"/>
                      </a:cubicBezTo>
                      <a:cubicBezTo>
                        <a:pt x="10584" y="251884"/>
                        <a:pt x="23284" y="224367"/>
                        <a:pt x="43392" y="195792"/>
                      </a:cubicBezTo>
                      <a:cubicBezTo>
                        <a:pt x="63500" y="167217"/>
                        <a:pt x="84667" y="140759"/>
                        <a:pt x="125942" y="113242"/>
                      </a:cubicBezTo>
                      <a:cubicBezTo>
                        <a:pt x="167217" y="85725"/>
                        <a:pt x="236009" y="48684"/>
                        <a:pt x="291042" y="30692"/>
                      </a:cubicBezTo>
                      <a:cubicBezTo>
                        <a:pt x="346075" y="12700"/>
                        <a:pt x="390525" y="0"/>
                        <a:pt x="456142" y="5292"/>
                      </a:cubicBezTo>
                      <a:cubicBezTo>
                        <a:pt x="521759" y="10584"/>
                        <a:pt x="636059" y="46567"/>
                        <a:pt x="684742" y="62442"/>
                      </a:cubicBezTo>
                      <a:cubicBezTo>
                        <a:pt x="733425" y="78317"/>
                        <a:pt x="753534" y="95250"/>
                        <a:pt x="748242" y="100542"/>
                      </a:cubicBezTo>
                      <a:cubicBezTo>
                        <a:pt x="742950" y="105834"/>
                        <a:pt x="683684" y="87842"/>
                        <a:pt x="652992" y="94192"/>
                      </a:cubicBezTo>
                      <a:cubicBezTo>
                        <a:pt x="622300" y="100542"/>
                        <a:pt x="609600" y="107950"/>
                        <a:pt x="564092" y="138642"/>
                      </a:cubicBezTo>
                      <a:cubicBezTo>
                        <a:pt x="518584" y="169334"/>
                        <a:pt x="477309" y="222250"/>
                        <a:pt x="379942" y="278342"/>
                      </a:cubicBezTo>
                      <a:cubicBezTo>
                        <a:pt x="307975" y="321734"/>
                        <a:pt x="260350" y="340784"/>
                        <a:pt x="208492" y="360892"/>
                      </a:cubicBezTo>
                      <a:cubicBezTo>
                        <a:pt x="156634" y="381000"/>
                        <a:pt x="101600" y="393700"/>
                        <a:pt x="68792" y="398992"/>
                      </a:cubicBezTo>
                      <a:cubicBezTo>
                        <a:pt x="35984" y="404284"/>
                        <a:pt x="22225" y="411692"/>
                        <a:pt x="11642" y="392642"/>
                      </a:cubicBezTo>
                      <a:close/>
                    </a:path>
                  </a:pathLst>
                </a:custGeom>
                <a:solidFill>
                  <a:srgbClr val="92BF12"/>
                </a:solidFill>
                <a:ln>
                  <a:solidFill>
                    <a:srgbClr val="92BF12"/>
                  </a:solid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85" name="Freeform 8"/>
                <p:cNvSpPr/>
                <p:nvPr/>
              </p:nvSpPr>
              <p:spPr>
                <a:xfrm>
                  <a:off x="1763183" y="2417233"/>
                  <a:ext cx="759767" cy="424392"/>
                </a:xfrm>
                <a:custGeom>
                  <a:avLst/>
                  <a:gdLst>
                    <a:gd name="connsiteX0" fmla="*/ 33867 w 759884"/>
                    <a:gd name="connsiteY0" fmla="*/ 408517 h 424392"/>
                    <a:gd name="connsiteX1" fmla="*/ 218017 w 759884"/>
                    <a:gd name="connsiteY1" fmla="*/ 243417 h 424392"/>
                    <a:gd name="connsiteX2" fmla="*/ 357717 w 759884"/>
                    <a:gd name="connsiteY2" fmla="*/ 141817 h 424392"/>
                    <a:gd name="connsiteX3" fmla="*/ 497417 w 759884"/>
                    <a:gd name="connsiteY3" fmla="*/ 91017 h 424392"/>
                    <a:gd name="connsiteX4" fmla="*/ 662517 w 759884"/>
                    <a:gd name="connsiteY4" fmla="*/ 71967 h 424392"/>
                    <a:gd name="connsiteX5" fmla="*/ 757767 w 759884"/>
                    <a:gd name="connsiteY5" fmla="*/ 97367 h 424392"/>
                    <a:gd name="connsiteX6" fmla="*/ 649817 w 759884"/>
                    <a:gd name="connsiteY6" fmla="*/ 40217 h 424392"/>
                    <a:gd name="connsiteX7" fmla="*/ 465667 w 759884"/>
                    <a:gd name="connsiteY7" fmla="*/ 2117 h 424392"/>
                    <a:gd name="connsiteX8" fmla="*/ 281517 w 759884"/>
                    <a:gd name="connsiteY8" fmla="*/ 27517 h 424392"/>
                    <a:gd name="connsiteX9" fmla="*/ 135467 w 759884"/>
                    <a:gd name="connsiteY9" fmla="*/ 103717 h 424392"/>
                    <a:gd name="connsiteX10" fmla="*/ 46567 w 759884"/>
                    <a:gd name="connsiteY10" fmla="*/ 205317 h 424392"/>
                    <a:gd name="connsiteX11" fmla="*/ 14817 w 759884"/>
                    <a:gd name="connsiteY11" fmla="*/ 338667 h 424392"/>
                    <a:gd name="connsiteX12" fmla="*/ 33867 w 759884"/>
                    <a:gd name="connsiteY12" fmla="*/ 408517 h 42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9884" h="424392">
                      <a:moveTo>
                        <a:pt x="33867" y="408517"/>
                      </a:moveTo>
                      <a:cubicBezTo>
                        <a:pt x="67734" y="392642"/>
                        <a:pt x="164042" y="287867"/>
                        <a:pt x="218017" y="243417"/>
                      </a:cubicBezTo>
                      <a:cubicBezTo>
                        <a:pt x="271992" y="198967"/>
                        <a:pt x="311150" y="167217"/>
                        <a:pt x="357717" y="141817"/>
                      </a:cubicBezTo>
                      <a:cubicBezTo>
                        <a:pt x="404284" y="116417"/>
                        <a:pt x="446617" y="102659"/>
                        <a:pt x="497417" y="91017"/>
                      </a:cubicBezTo>
                      <a:cubicBezTo>
                        <a:pt x="548217" y="79375"/>
                        <a:pt x="619125" y="70909"/>
                        <a:pt x="662517" y="71967"/>
                      </a:cubicBezTo>
                      <a:cubicBezTo>
                        <a:pt x="705909" y="73025"/>
                        <a:pt x="759884" y="102659"/>
                        <a:pt x="757767" y="97367"/>
                      </a:cubicBezTo>
                      <a:cubicBezTo>
                        <a:pt x="755650" y="92075"/>
                        <a:pt x="698500" y="56092"/>
                        <a:pt x="649817" y="40217"/>
                      </a:cubicBezTo>
                      <a:cubicBezTo>
                        <a:pt x="601134" y="24342"/>
                        <a:pt x="527050" y="4234"/>
                        <a:pt x="465667" y="2117"/>
                      </a:cubicBezTo>
                      <a:cubicBezTo>
                        <a:pt x="404284" y="0"/>
                        <a:pt x="336550" y="10584"/>
                        <a:pt x="281517" y="27517"/>
                      </a:cubicBezTo>
                      <a:cubicBezTo>
                        <a:pt x="226484" y="44450"/>
                        <a:pt x="174625" y="74084"/>
                        <a:pt x="135467" y="103717"/>
                      </a:cubicBezTo>
                      <a:cubicBezTo>
                        <a:pt x="96309" y="133350"/>
                        <a:pt x="66675" y="166159"/>
                        <a:pt x="46567" y="205317"/>
                      </a:cubicBezTo>
                      <a:cubicBezTo>
                        <a:pt x="26459" y="244475"/>
                        <a:pt x="17992" y="302684"/>
                        <a:pt x="14817" y="338667"/>
                      </a:cubicBezTo>
                      <a:cubicBezTo>
                        <a:pt x="11642" y="374650"/>
                        <a:pt x="0" y="424392"/>
                        <a:pt x="33867" y="408517"/>
                      </a:cubicBezTo>
                      <a:close/>
                    </a:path>
                  </a:pathLst>
                </a:custGeom>
                <a:solidFill>
                  <a:srgbClr val="5F7E0C"/>
                </a:solidFill>
                <a:ln>
                  <a:solidFill>
                    <a:srgbClr val="5F7E0C"/>
                  </a:solid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11" name="Group 10"/>
              <p:cNvGrpSpPr>
                <a:grpSpLocks/>
              </p:cNvGrpSpPr>
              <p:nvPr/>
            </p:nvGrpSpPr>
            <p:grpSpPr bwMode="auto">
              <a:xfrm>
                <a:off x="6748463" y="1263650"/>
                <a:ext cx="635000" cy="350838"/>
                <a:chOff x="1763183" y="2417233"/>
                <a:chExt cx="769409" cy="424392"/>
              </a:xfrm>
            </p:grpSpPr>
            <p:sp>
              <p:nvSpPr>
                <p:cNvPr id="82" name="Freeform 81"/>
                <p:cNvSpPr/>
                <p:nvPr/>
              </p:nvSpPr>
              <p:spPr>
                <a:xfrm>
                  <a:off x="1782418" y="2421074"/>
                  <a:ext cx="750174" cy="410949"/>
                </a:xfrm>
                <a:custGeom>
                  <a:avLst/>
                  <a:gdLst>
                    <a:gd name="connsiteX0" fmla="*/ 11642 w 753534"/>
                    <a:gd name="connsiteY0" fmla="*/ 392642 h 411692"/>
                    <a:gd name="connsiteX1" fmla="*/ 5292 w 753534"/>
                    <a:gd name="connsiteY1" fmla="*/ 284692 h 411692"/>
                    <a:gd name="connsiteX2" fmla="*/ 43392 w 753534"/>
                    <a:gd name="connsiteY2" fmla="*/ 195792 h 411692"/>
                    <a:gd name="connsiteX3" fmla="*/ 125942 w 753534"/>
                    <a:gd name="connsiteY3" fmla="*/ 113242 h 411692"/>
                    <a:gd name="connsiteX4" fmla="*/ 291042 w 753534"/>
                    <a:gd name="connsiteY4" fmla="*/ 30692 h 411692"/>
                    <a:gd name="connsiteX5" fmla="*/ 456142 w 753534"/>
                    <a:gd name="connsiteY5" fmla="*/ 5292 h 411692"/>
                    <a:gd name="connsiteX6" fmla="*/ 684742 w 753534"/>
                    <a:gd name="connsiteY6" fmla="*/ 62442 h 411692"/>
                    <a:gd name="connsiteX7" fmla="*/ 748242 w 753534"/>
                    <a:gd name="connsiteY7" fmla="*/ 100542 h 411692"/>
                    <a:gd name="connsiteX8" fmla="*/ 652992 w 753534"/>
                    <a:gd name="connsiteY8" fmla="*/ 94192 h 411692"/>
                    <a:gd name="connsiteX9" fmla="*/ 564092 w 753534"/>
                    <a:gd name="connsiteY9" fmla="*/ 138642 h 411692"/>
                    <a:gd name="connsiteX10" fmla="*/ 379942 w 753534"/>
                    <a:gd name="connsiteY10" fmla="*/ 278342 h 411692"/>
                    <a:gd name="connsiteX11" fmla="*/ 208492 w 753534"/>
                    <a:gd name="connsiteY11" fmla="*/ 360892 h 411692"/>
                    <a:gd name="connsiteX12" fmla="*/ 68792 w 753534"/>
                    <a:gd name="connsiteY12" fmla="*/ 398992 h 411692"/>
                    <a:gd name="connsiteX13" fmla="*/ 11642 w 753534"/>
                    <a:gd name="connsiteY13" fmla="*/ 392642 h 411692"/>
                    <a:gd name="connsiteX0" fmla="*/ 11642 w 753534"/>
                    <a:gd name="connsiteY0" fmla="*/ 392642 h 411692"/>
                    <a:gd name="connsiteX1" fmla="*/ 5292 w 753534"/>
                    <a:gd name="connsiteY1" fmla="*/ 284692 h 411692"/>
                    <a:gd name="connsiteX2" fmla="*/ 43392 w 753534"/>
                    <a:gd name="connsiteY2" fmla="*/ 195792 h 411692"/>
                    <a:gd name="connsiteX3" fmla="*/ 125942 w 753534"/>
                    <a:gd name="connsiteY3" fmla="*/ 113242 h 411692"/>
                    <a:gd name="connsiteX4" fmla="*/ 291042 w 753534"/>
                    <a:gd name="connsiteY4" fmla="*/ 30692 h 411692"/>
                    <a:gd name="connsiteX5" fmla="*/ 456142 w 753534"/>
                    <a:gd name="connsiteY5" fmla="*/ 5292 h 411692"/>
                    <a:gd name="connsiteX6" fmla="*/ 684742 w 753534"/>
                    <a:gd name="connsiteY6" fmla="*/ 62442 h 411692"/>
                    <a:gd name="connsiteX7" fmla="*/ 748242 w 753534"/>
                    <a:gd name="connsiteY7" fmla="*/ 100542 h 411692"/>
                    <a:gd name="connsiteX8" fmla="*/ 652992 w 753534"/>
                    <a:gd name="connsiteY8" fmla="*/ 94192 h 411692"/>
                    <a:gd name="connsiteX9" fmla="*/ 564092 w 753534"/>
                    <a:gd name="connsiteY9" fmla="*/ 138642 h 411692"/>
                    <a:gd name="connsiteX10" fmla="*/ 379942 w 753534"/>
                    <a:gd name="connsiteY10" fmla="*/ 278342 h 411692"/>
                    <a:gd name="connsiteX11" fmla="*/ 208492 w 753534"/>
                    <a:gd name="connsiteY11" fmla="*/ 360892 h 411692"/>
                    <a:gd name="connsiteX12" fmla="*/ 68792 w 753534"/>
                    <a:gd name="connsiteY12" fmla="*/ 398992 h 411692"/>
                    <a:gd name="connsiteX13" fmla="*/ 11642 w 753534"/>
                    <a:gd name="connsiteY13" fmla="*/ 392642 h 411692"/>
                    <a:gd name="connsiteX0" fmla="*/ 11642 w 753534"/>
                    <a:gd name="connsiteY0" fmla="*/ 392642 h 411692"/>
                    <a:gd name="connsiteX1" fmla="*/ 5292 w 753534"/>
                    <a:gd name="connsiteY1" fmla="*/ 284692 h 411692"/>
                    <a:gd name="connsiteX2" fmla="*/ 43392 w 753534"/>
                    <a:gd name="connsiteY2" fmla="*/ 195792 h 411692"/>
                    <a:gd name="connsiteX3" fmla="*/ 125942 w 753534"/>
                    <a:gd name="connsiteY3" fmla="*/ 113242 h 411692"/>
                    <a:gd name="connsiteX4" fmla="*/ 291042 w 753534"/>
                    <a:gd name="connsiteY4" fmla="*/ 30692 h 411692"/>
                    <a:gd name="connsiteX5" fmla="*/ 456142 w 753534"/>
                    <a:gd name="connsiteY5" fmla="*/ 5292 h 411692"/>
                    <a:gd name="connsiteX6" fmla="*/ 684742 w 753534"/>
                    <a:gd name="connsiteY6" fmla="*/ 62442 h 411692"/>
                    <a:gd name="connsiteX7" fmla="*/ 748242 w 753534"/>
                    <a:gd name="connsiteY7" fmla="*/ 100542 h 411692"/>
                    <a:gd name="connsiteX8" fmla="*/ 652992 w 753534"/>
                    <a:gd name="connsiteY8" fmla="*/ 94192 h 411692"/>
                    <a:gd name="connsiteX9" fmla="*/ 564092 w 753534"/>
                    <a:gd name="connsiteY9" fmla="*/ 138642 h 411692"/>
                    <a:gd name="connsiteX10" fmla="*/ 379942 w 753534"/>
                    <a:gd name="connsiteY10" fmla="*/ 278342 h 411692"/>
                    <a:gd name="connsiteX11" fmla="*/ 208492 w 753534"/>
                    <a:gd name="connsiteY11" fmla="*/ 360892 h 411692"/>
                    <a:gd name="connsiteX12" fmla="*/ 68792 w 753534"/>
                    <a:gd name="connsiteY12" fmla="*/ 398992 h 411692"/>
                    <a:gd name="connsiteX13" fmla="*/ 11642 w 753534"/>
                    <a:gd name="connsiteY13" fmla="*/ 392642 h 411692"/>
                    <a:gd name="connsiteX0" fmla="*/ 11642 w 753534"/>
                    <a:gd name="connsiteY0" fmla="*/ 392642 h 411692"/>
                    <a:gd name="connsiteX1" fmla="*/ 5292 w 753534"/>
                    <a:gd name="connsiteY1" fmla="*/ 284692 h 411692"/>
                    <a:gd name="connsiteX2" fmla="*/ 43392 w 753534"/>
                    <a:gd name="connsiteY2" fmla="*/ 195792 h 411692"/>
                    <a:gd name="connsiteX3" fmla="*/ 125942 w 753534"/>
                    <a:gd name="connsiteY3" fmla="*/ 113242 h 411692"/>
                    <a:gd name="connsiteX4" fmla="*/ 291042 w 753534"/>
                    <a:gd name="connsiteY4" fmla="*/ 30692 h 411692"/>
                    <a:gd name="connsiteX5" fmla="*/ 456142 w 753534"/>
                    <a:gd name="connsiteY5" fmla="*/ 5292 h 411692"/>
                    <a:gd name="connsiteX6" fmla="*/ 684742 w 753534"/>
                    <a:gd name="connsiteY6" fmla="*/ 62442 h 411692"/>
                    <a:gd name="connsiteX7" fmla="*/ 748242 w 753534"/>
                    <a:gd name="connsiteY7" fmla="*/ 100542 h 411692"/>
                    <a:gd name="connsiteX8" fmla="*/ 652992 w 753534"/>
                    <a:gd name="connsiteY8" fmla="*/ 94192 h 411692"/>
                    <a:gd name="connsiteX9" fmla="*/ 564092 w 753534"/>
                    <a:gd name="connsiteY9" fmla="*/ 138642 h 411692"/>
                    <a:gd name="connsiteX10" fmla="*/ 379942 w 753534"/>
                    <a:gd name="connsiteY10" fmla="*/ 278342 h 411692"/>
                    <a:gd name="connsiteX11" fmla="*/ 208492 w 753534"/>
                    <a:gd name="connsiteY11" fmla="*/ 360892 h 411692"/>
                    <a:gd name="connsiteX12" fmla="*/ 68792 w 753534"/>
                    <a:gd name="connsiteY12" fmla="*/ 398992 h 411692"/>
                    <a:gd name="connsiteX13" fmla="*/ 11642 w 753534"/>
                    <a:gd name="connsiteY13" fmla="*/ 392642 h 411692"/>
                    <a:gd name="connsiteX0" fmla="*/ 11642 w 753534"/>
                    <a:gd name="connsiteY0" fmla="*/ 392642 h 411692"/>
                    <a:gd name="connsiteX1" fmla="*/ 5292 w 753534"/>
                    <a:gd name="connsiteY1" fmla="*/ 284692 h 411692"/>
                    <a:gd name="connsiteX2" fmla="*/ 43392 w 753534"/>
                    <a:gd name="connsiteY2" fmla="*/ 195792 h 411692"/>
                    <a:gd name="connsiteX3" fmla="*/ 125942 w 753534"/>
                    <a:gd name="connsiteY3" fmla="*/ 113242 h 411692"/>
                    <a:gd name="connsiteX4" fmla="*/ 291042 w 753534"/>
                    <a:gd name="connsiteY4" fmla="*/ 30692 h 411692"/>
                    <a:gd name="connsiteX5" fmla="*/ 456142 w 753534"/>
                    <a:gd name="connsiteY5" fmla="*/ 5292 h 411692"/>
                    <a:gd name="connsiteX6" fmla="*/ 684742 w 753534"/>
                    <a:gd name="connsiteY6" fmla="*/ 62442 h 411692"/>
                    <a:gd name="connsiteX7" fmla="*/ 748242 w 753534"/>
                    <a:gd name="connsiteY7" fmla="*/ 100542 h 411692"/>
                    <a:gd name="connsiteX8" fmla="*/ 652992 w 753534"/>
                    <a:gd name="connsiteY8" fmla="*/ 94192 h 411692"/>
                    <a:gd name="connsiteX9" fmla="*/ 564092 w 753534"/>
                    <a:gd name="connsiteY9" fmla="*/ 138642 h 411692"/>
                    <a:gd name="connsiteX10" fmla="*/ 379942 w 753534"/>
                    <a:gd name="connsiteY10" fmla="*/ 278342 h 411692"/>
                    <a:gd name="connsiteX11" fmla="*/ 208492 w 753534"/>
                    <a:gd name="connsiteY11" fmla="*/ 360892 h 411692"/>
                    <a:gd name="connsiteX12" fmla="*/ 68792 w 753534"/>
                    <a:gd name="connsiteY12" fmla="*/ 398992 h 411692"/>
                    <a:gd name="connsiteX13" fmla="*/ 11642 w 753534"/>
                    <a:gd name="connsiteY13" fmla="*/ 392642 h 411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534" h="411692">
                      <a:moveTo>
                        <a:pt x="11642" y="392642"/>
                      </a:moveTo>
                      <a:cubicBezTo>
                        <a:pt x="1059" y="373592"/>
                        <a:pt x="0" y="317500"/>
                        <a:pt x="5292" y="284692"/>
                      </a:cubicBezTo>
                      <a:cubicBezTo>
                        <a:pt x="10584" y="251884"/>
                        <a:pt x="23284" y="224367"/>
                        <a:pt x="43392" y="195792"/>
                      </a:cubicBezTo>
                      <a:cubicBezTo>
                        <a:pt x="63500" y="167217"/>
                        <a:pt x="84667" y="140759"/>
                        <a:pt x="125942" y="113242"/>
                      </a:cubicBezTo>
                      <a:cubicBezTo>
                        <a:pt x="167217" y="85725"/>
                        <a:pt x="236009" y="48684"/>
                        <a:pt x="291042" y="30692"/>
                      </a:cubicBezTo>
                      <a:cubicBezTo>
                        <a:pt x="346075" y="12700"/>
                        <a:pt x="390525" y="0"/>
                        <a:pt x="456142" y="5292"/>
                      </a:cubicBezTo>
                      <a:cubicBezTo>
                        <a:pt x="521759" y="10584"/>
                        <a:pt x="636059" y="46567"/>
                        <a:pt x="684742" y="62442"/>
                      </a:cubicBezTo>
                      <a:cubicBezTo>
                        <a:pt x="733425" y="78317"/>
                        <a:pt x="753534" y="95250"/>
                        <a:pt x="748242" y="100542"/>
                      </a:cubicBezTo>
                      <a:cubicBezTo>
                        <a:pt x="742950" y="105834"/>
                        <a:pt x="683684" y="87842"/>
                        <a:pt x="652992" y="94192"/>
                      </a:cubicBezTo>
                      <a:cubicBezTo>
                        <a:pt x="622300" y="100542"/>
                        <a:pt x="609600" y="107950"/>
                        <a:pt x="564092" y="138642"/>
                      </a:cubicBezTo>
                      <a:cubicBezTo>
                        <a:pt x="518584" y="169334"/>
                        <a:pt x="477309" y="222250"/>
                        <a:pt x="379942" y="278342"/>
                      </a:cubicBezTo>
                      <a:cubicBezTo>
                        <a:pt x="307975" y="321734"/>
                        <a:pt x="260350" y="340784"/>
                        <a:pt x="208492" y="360892"/>
                      </a:cubicBezTo>
                      <a:cubicBezTo>
                        <a:pt x="156634" y="381000"/>
                        <a:pt x="101600" y="393700"/>
                        <a:pt x="68792" y="398992"/>
                      </a:cubicBezTo>
                      <a:cubicBezTo>
                        <a:pt x="35984" y="404284"/>
                        <a:pt x="22225" y="411692"/>
                        <a:pt x="11642" y="392642"/>
                      </a:cubicBezTo>
                      <a:close/>
                    </a:path>
                  </a:pathLst>
                </a:custGeom>
                <a:solidFill>
                  <a:srgbClr val="92BF12"/>
                </a:solidFill>
                <a:ln>
                  <a:solidFill>
                    <a:srgbClr val="92BF12"/>
                  </a:solid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83" name="Freeform 82"/>
                <p:cNvSpPr/>
                <p:nvPr/>
              </p:nvSpPr>
              <p:spPr>
                <a:xfrm>
                  <a:off x="1767030" y="2417233"/>
                  <a:ext cx="755944" cy="424392"/>
                </a:xfrm>
                <a:custGeom>
                  <a:avLst/>
                  <a:gdLst>
                    <a:gd name="connsiteX0" fmla="*/ 33867 w 759884"/>
                    <a:gd name="connsiteY0" fmla="*/ 408517 h 424392"/>
                    <a:gd name="connsiteX1" fmla="*/ 218017 w 759884"/>
                    <a:gd name="connsiteY1" fmla="*/ 243417 h 424392"/>
                    <a:gd name="connsiteX2" fmla="*/ 357717 w 759884"/>
                    <a:gd name="connsiteY2" fmla="*/ 141817 h 424392"/>
                    <a:gd name="connsiteX3" fmla="*/ 497417 w 759884"/>
                    <a:gd name="connsiteY3" fmla="*/ 91017 h 424392"/>
                    <a:gd name="connsiteX4" fmla="*/ 662517 w 759884"/>
                    <a:gd name="connsiteY4" fmla="*/ 71967 h 424392"/>
                    <a:gd name="connsiteX5" fmla="*/ 757767 w 759884"/>
                    <a:gd name="connsiteY5" fmla="*/ 97367 h 424392"/>
                    <a:gd name="connsiteX6" fmla="*/ 649817 w 759884"/>
                    <a:gd name="connsiteY6" fmla="*/ 40217 h 424392"/>
                    <a:gd name="connsiteX7" fmla="*/ 465667 w 759884"/>
                    <a:gd name="connsiteY7" fmla="*/ 2117 h 424392"/>
                    <a:gd name="connsiteX8" fmla="*/ 281517 w 759884"/>
                    <a:gd name="connsiteY8" fmla="*/ 27517 h 424392"/>
                    <a:gd name="connsiteX9" fmla="*/ 135467 w 759884"/>
                    <a:gd name="connsiteY9" fmla="*/ 103717 h 424392"/>
                    <a:gd name="connsiteX10" fmla="*/ 46567 w 759884"/>
                    <a:gd name="connsiteY10" fmla="*/ 205317 h 424392"/>
                    <a:gd name="connsiteX11" fmla="*/ 14817 w 759884"/>
                    <a:gd name="connsiteY11" fmla="*/ 338667 h 424392"/>
                    <a:gd name="connsiteX12" fmla="*/ 33867 w 759884"/>
                    <a:gd name="connsiteY12" fmla="*/ 408517 h 42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9884" h="424392">
                      <a:moveTo>
                        <a:pt x="33867" y="408517"/>
                      </a:moveTo>
                      <a:cubicBezTo>
                        <a:pt x="67734" y="392642"/>
                        <a:pt x="164042" y="287867"/>
                        <a:pt x="218017" y="243417"/>
                      </a:cubicBezTo>
                      <a:cubicBezTo>
                        <a:pt x="271992" y="198967"/>
                        <a:pt x="311150" y="167217"/>
                        <a:pt x="357717" y="141817"/>
                      </a:cubicBezTo>
                      <a:cubicBezTo>
                        <a:pt x="404284" y="116417"/>
                        <a:pt x="446617" y="102659"/>
                        <a:pt x="497417" y="91017"/>
                      </a:cubicBezTo>
                      <a:cubicBezTo>
                        <a:pt x="548217" y="79375"/>
                        <a:pt x="619125" y="70909"/>
                        <a:pt x="662517" y="71967"/>
                      </a:cubicBezTo>
                      <a:cubicBezTo>
                        <a:pt x="705909" y="73025"/>
                        <a:pt x="759884" y="102659"/>
                        <a:pt x="757767" y="97367"/>
                      </a:cubicBezTo>
                      <a:cubicBezTo>
                        <a:pt x="755650" y="92075"/>
                        <a:pt x="698500" y="56092"/>
                        <a:pt x="649817" y="40217"/>
                      </a:cubicBezTo>
                      <a:cubicBezTo>
                        <a:pt x="601134" y="24342"/>
                        <a:pt x="527050" y="4234"/>
                        <a:pt x="465667" y="2117"/>
                      </a:cubicBezTo>
                      <a:cubicBezTo>
                        <a:pt x="404284" y="0"/>
                        <a:pt x="336550" y="10584"/>
                        <a:pt x="281517" y="27517"/>
                      </a:cubicBezTo>
                      <a:cubicBezTo>
                        <a:pt x="226484" y="44450"/>
                        <a:pt x="174625" y="74084"/>
                        <a:pt x="135467" y="103717"/>
                      </a:cubicBezTo>
                      <a:cubicBezTo>
                        <a:pt x="96309" y="133350"/>
                        <a:pt x="66675" y="166159"/>
                        <a:pt x="46567" y="205317"/>
                      </a:cubicBezTo>
                      <a:cubicBezTo>
                        <a:pt x="26459" y="244475"/>
                        <a:pt x="17992" y="302684"/>
                        <a:pt x="14817" y="338667"/>
                      </a:cubicBezTo>
                      <a:cubicBezTo>
                        <a:pt x="11642" y="374650"/>
                        <a:pt x="0" y="424392"/>
                        <a:pt x="33867" y="408517"/>
                      </a:cubicBezTo>
                      <a:close/>
                    </a:path>
                  </a:pathLst>
                </a:custGeom>
                <a:solidFill>
                  <a:srgbClr val="5F7E0C"/>
                </a:solidFill>
                <a:ln>
                  <a:solidFill>
                    <a:srgbClr val="5F7E0C"/>
                  </a:solid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sp>
            <p:nvSpPr>
              <p:cNvPr id="12" name="Teardrop 11"/>
              <p:cNvSpPr/>
              <p:nvPr/>
            </p:nvSpPr>
            <p:spPr bwMode="auto">
              <a:xfrm rot="15224640">
                <a:off x="6060281" y="1237457"/>
                <a:ext cx="360363" cy="323850"/>
              </a:xfrm>
              <a:prstGeom prst="teardrop">
                <a:avLst/>
              </a:prstGeom>
              <a:gradFill>
                <a:gsLst>
                  <a:gs pos="0">
                    <a:srgbClr val="5F7E0C"/>
                  </a:gs>
                  <a:gs pos="100000">
                    <a:srgbClr val="92BF12"/>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nvGrpSpPr>
              <p:cNvPr id="13" name="Group 287"/>
              <p:cNvGrpSpPr>
                <a:grpSpLocks/>
              </p:cNvGrpSpPr>
              <p:nvPr/>
            </p:nvGrpSpPr>
            <p:grpSpPr bwMode="auto">
              <a:xfrm>
                <a:off x="4851400" y="4267200"/>
                <a:ext cx="1095375" cy="312738"/>
                <a:chOff x="2209800" y="4160516"/>
                <a:chExt cx="952500" cy="271346"/>
              </a:xfrm>
            </p:grpSpPr>
            <p:sp>
              <p:nvSpPr>
                <p:cNvPr id="80" name="Freeform 79"/>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81" name="Oval 80"/>
                <p:cNvSpPr/>
                <p:nvPr/>
              </p:nvSpPr>
              <p:spPr>
                <a:xfrm>
                  <a:off x="2218083" y="4182554"/>
                  <a:ext cx="935935"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14" name="Group 223"/>
              <p:cNvGrpSpPr>
                <a:grpSpLocks/>
              </p:cNvGrpSpPr>
              <p:nvPr/>
            </p:nvGrpSpPr>
            <p:grpSpPr bwMode="auto">
              <a:xfrm>
                <a:off x="4325938" y="4106863"/>
                <a:ext cx="1095375" cy="312737"/>
                <a:chOff x="2209800" y="4160516"/>
                <a:chExt cx="952500" cy="271346"/>
              </a:xfrm>
            </p:grpSpPr>
            <p:sp>
              <p:nvSpPr>
                <p:cNvPr id="78" name="Freeform 77"/>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79" name="Oval 78"/>
                <p:cNvSpPr/>
                <p:nvPr/>
              </p:nvSpPr>
              <p:spPr>
                <a:xfrm>
                  <a:off x="2218083" y="4182554"/>
                  <a:ext cx="935935"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15" name="Group 224"/>
              <p:cNvGrpSpPr>
                <a:grpSpLocks/>
              </p:cNvGrpSpPr>
              <p:nvPr/>
            </p:nvGrpSpPr>
            <p:grpSpPr bwMode="auto">
              <a:xfrm>
                <a:off x="4705350" y="4033838"/>
                <a:ext cx="1095375" cy="312737"/>
                <a:chOff x="2209800" y="4160516"/>
                <a:chExt cx="952500" cy="271346"/>
              </a:xfrm>
            </p:grpSpPr>
            <p:sp>
              <p:nvSpPr>
                <p:cNvPr id="76" name="Freeform 75"/>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77" name="Oval 76"/>
                <p:cNvSpPr/>
                <p:nvPr/>
              </p:nvSpPr>
              <p:spPr>
                <a:xfrm>
                  <a:off x="2218083" y="4182554"/>
                  <a:ext cx="935935"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16" name="Group 227"/>
              <p:cNvGrpSpPr>
                <a:grpSpLocks/>
              </p:cNvGrpSpPr>
              <p:nvPr/>
            </p:nvGrpSpPr>
            <p:grpSpPr bwMode="auto">
              <a:xfrm>
                <a:off x="4502150" y="3932238"/>
                <a:ext cx="1093788" cy="311150"/>
                <a:chOff x="2209800" y="4160516"/>
                <a:chExt cx="952500" cy="271346"/>
              </a:xfrm>
            </p:grpSpPr>
            <p:sp>
              <p:nvSpPr>
                <p:cNvPr id="74" name="Freeform 73"/>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75" name="Oval 74"/>
                <p:cNvSpPr/>
                <p:nvPr/>
              </p:nvSpPr>
              <p:spPr>
                <a:xfrm>
                  <a:off x="2218095" y="4182667"/>
                  <a:ext cx="935911" cy="186896"/>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17" name="Group 230"/>
              <p:cNvGrpSpPr>
                <a:grpSpLocks/>
              </p:cNvGrpSpPr>
              <p:nvPr/>
            </p:nvGrpSpPr>
            <p:grpSpPr bwMode="auto">
              <a:xfrm>
                <a:off x="5303838" y="4122738"/>
                <a:ext cx="1095375" cy="311150"/>
                <a:chOff x="2209800" y="4160516"/>
                <a:chExt cx="952500" cy="271346"/>
              </a:xfrm>
            </p:grpSpPr>
            <p:sp>
              <p:nvSpPr>
                <p:cNvPr id="72" name="Freeform 71"/>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73" name="Oval 72"/>
                <p:cNvSpPr/>
                <p:nvPr/>
              </p:nvSpPr>
              <p:spPr>
                <a:xfrm>
                  <a:off x="2218083" y="4182667"/>
                  <a:ext cx="935935" cy="186896"/>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18" name="Group 233"/>
              <p:cNvGrpSpPr>
                <a:grpSpLocks/>
              </p:cNvGrpSpPr>
              <p:nvPr/>
            </p:nvGrpSpPr>
            <p:grpSpPr bwMode="auto">
              <a:xfrm>
                <a:off x="5537200" y="3946525"/>
                <a:ext cx="1095375" cy="312738"/>
                <a:chOff x="2209800" y="4160516"/>
                <a:chExt cx="952500" cy="271346"/>
              </a:xfrm>
            </p:grpSpPr>
            <p:sp>
              <p:nvSpPr>
                <p:cNvPr id="70" name="Freeform 69"/>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71" name="Oval 70"/>
                <p:cNvSpPr/>
                <p:nvPr/>
              </p:nvSpPr>
              <p:spPr>
                <a:xfrm>
                  <a:off x="2218083" y="4182554"/>
                  <a:ext cx="935935"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19" name="Group 236"/>
              <p:cNvGrpSpPr>
                <a:grpSpLocks/>
              </p:cNvGrpSpPr>
              <p:nvPr/>
            </p:nvGrpSpPr>
            <p:grpSpPr bwMode="auto">
              <a:xfrm>
                <a:off x="6194425" y="4137025"/>
                <a:ext cx="1095375" cy="311150"/>
                <a:chOff x="2209800" y="4160516"/>
                <a:chExt cx="952500" cy="271346"/>
              </a:xfrm>
            </p:grpSpPr>
            <p:sp>
              <p:nvSpPr>
                <p:cNvPr id="68" name="Freeform 67"/>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69" name="Oval 68"/>
                <p:cNvSpPr/>
                <p:nvPr/>
              </p:nvSpPr>
              <p:spPr>
                <a:xfrm>
                  <a:off x="2218083" y="4182667"/>
                  <a:ext cx="935935" cy="186897"/>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20" name="Group 239"/>
              <p:cNvGrpSpPr>
                <a:grpSpLocks/>
              </p:cNvGrpSpPr>
              <p:nvPr/>
            </p:nvGrpSpPr>
            <p:grpSpPr bwMode="auto">
              <a:xfrm>
                <a:off x="6427788" y="3917950"/>
                <a:ext cx="1095375" cy="311150"/>
                <a:chOff x="2209800" y="4160516"/>
                <a:chExt cx="952500" cy="271346"/>
              </a:xfrm>
            </p:grpSpPr>
            <p:sp>
              <p:nvSpPr>
                <p:cNvPr id="66" name="Freeform 65"/>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67" name="Oval 66"/>
                <p:cNvSpPr/>
                <p:nvPr/>
              </p:nvSpPr>
              <p:spPr>
                <a:xfrm>
                  <a:off x="2218083" y="4182667"/>
                  <a:ext cx="935935" cy="186897"/>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21" name="Group 242"/>
              <p:cNvGrpSpPr>
                <a:grpSpLocks/>
              </p:cNvGrpSpPr>
              <p:nvPr/>
            </p:nvGrpSpPr>
            <p:grpSpPr bwMode="auto">
              <a:xfrm>
                <a:off x="6997700" y="4106863"/>
                <a:ext cx="1093788" cy="312737"/>
                <a:chOff x="2209800" y="4160516"/>
                <a:chExt cx="952500" cy="271346"/>
              </a:xfrm>
            </p:grpSpPr>
            <p:sp>
              <p:nvSpPr>
                <p:cNvPr id="64" name="Freeform 63"/>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65" name="Oval 64"/>
                <p:cNvSpPr/>
                <p:nvPr/>
              </p:nvSpPr>
              <p:spPr>
                <a:xfrm>
                  <a:off x="2218095" y="4182554"/>
                  <a:ext cx="935911"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22" name="Group 245"/>
              <p:cNvGrpSpPr>
                <a:grpSpLocks/>
              </p:cNvGrpSpPr>
              <p:nvPr/>
            </p:nvGrpSpPr>
            <p:grpSpPr bwMode="auto">
              <a:xfrm>
                <a:off x="7405688" y="3844925"/>
                <a:ext cx="1095375" cy="311150"/>
                <a:chOff x="2209800" y="4160516"/>
                <a:chExt cx="952500" cy="271346"/>
              </a:xfrm>
            </p:grpSpPr>
            <p:sp>
              <p:nvSpPr>
                <p:cNvPr id="62" name="Freeform 61"/>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63" name="Oval 62"/>
                <p:cNvSpPr/>
                <p:nvPr/>
              </p:nvSpPr>
              <p:spPr>
                <a:xfrm>
                  <a:off x="2218083" y="4182667"/>
                  <a:ext cx="935935" cy="186897"/>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23" name="Group 248"/>
              <p:cNvGrpSpPr>
                <a:grpSpLocks/>
              </p:cNvGrpSpPr>
              <p:nvPr/>
            </p:nvGrpSpPr>
            <p:grpSpPr bwMode="auto">
              <a:xfrm>
                <a:off x="7026275" y="3932238"/>
                <a:ext cx="1095375" cy="311150"/>
                <a:chOff x="2209800" y="4160516"/>
                <a:chExt cx="952500" cy="271346"/>
              </a:xfrm>
            </p:grpSpPr>
            <p:sp>
              <p:nvSpPr>
                <p:cNvPr id="60" name="Freeform 59"/>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61" name="Oval 60"/>
                <p:cNvSpPr/>
                <p:nvPr/>
              </p:nvSpPr>
              <p:spPr>
                <a:xfrm>
                  <a:off x="2218083" y="4182667"/>
                  <a:ext cx="935935" cy="186896"/>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24" name="Group 251"/>
              <p:cNvGrpSpPr>
                <a:grpSpLocks/>
              </p:cNvGrpSpPr>
              <p:nvPr/>
            </p:nvGrpSpPr>
            <p:grpSpPr bwMode="auto">
              <a:xfrm>
                <a:off x="6034088" y="3786188"/>
                <a:ext cx="1095375" cy="312737"/>
                <a:chOff x="2209800" y="4160516"/>
                <a:chExt cx="952500" cy="271346"/>
              </a:xfrm>
            </p:grpSpPr>
            <p:sp>
              <p:nvSpPr>
                <p:cNvPr id="58" name="Freeform 57"/>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59" name="Oval 58"/>
                <p:cNvSpPr/>
                <p:nvPr/>
              </p:nvSpPr>
              <p:spPr>
                <a:xfrm>
                  <a:off x="2218083" y="4182554"/>
                  <a:ext cx="935935"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25" name="Group 254"/>
              <p:cNvGrpSpPr>
                <a:grpSpLocks/>
              </p:cNvGrpSpPr>
              <p:nvPr/>
            </p:nvGrpSpPr>
            <p:grpSpPr bwMode="auto">
              <a:xfrm>
                <a:off x="5157788" y="3800475"/>
                <a:ext cx="1095375" cy="312738"/>
                <a:chOff x="2209800" y="4160516"/>
                <a:chExt cx="952500" cy="271346"/>
              </a:xfrm>
            </p:grpSpPr>
            <p:sp>
              <p:nvSpPr>
                <p:cNvPr id="56" name="Freeform 55"/>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57" name="Oval 56"/>
                <p:cNvSpPr/>
                <p:nvPr/>
              </p:nvSpPr>
              <p:spPr>
                <a:xfrm>
                  <a:off x="2218083" y="4182554"/>
                  <a:ext cx="935935"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26" name="Group 257"/>
              <p:cNvGrpSpPr>
                <a:grpSpLocks/>
              </p:cNvGrpSpPr>
              <p:nvPr/>
            </p:nvGrpSpPr>
            <p:grpSpPr bwMode="auto">
              <a:xfrm>
                <a:off x="4749800" y="3727450"/>
                <a:ext cx="1095375" cy="312738"/>
                <a:chOff x="2209800" y="4160516"/>
                <a:chExt cx="952500" cy="271346"/>
              </a:xfrm>
            </p:grpSpPr>
            <p:sp>
              <p:nvSpPr>
                <p:cNvPr id="54" name="Freeform 53"/>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55" name="Oval 54"/>
                <p:cNvSpPr/>
                <p:nvPr/>
              </p:nvSpPr>
              <p:spPr>
                <a:xfrm>
                  <a:off x="2218083" y="4182554"/>
                  <a:ext cx="935935"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27" name="Group 260"/>
              <p:cNvGrpSpPr>
                <a:grpSpLocks/>
              </p:cNvGrpSpPr>
              <p:nvPr/>
            </p:nvGrpSpPr>
            <p:grpSpPr bwMode="auto">
              <a:xfrm>
                <a:off x="5319713" y="3597275"/>
                <a:ext cx="1093787" cy="311150"/>
                <a:chOff x="2209800" y="4160516"/>
                <a:chExt cx="952500" cy="271346"/>
              </a:xfrm>
            </p:grpSpPr>
            <p:sp>
              <p:nvSpPr>
                <p:cNvPr id="52" name="Freeform 51"/>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53" name="Oval 52"/>
                <p:cNvSpPr/>
                <p:nvPr/>
              </p:nvSpPr>
              <p:spPr>
                <a:xfrm>
                  <a:off x="2218095" y="4182667"/>
                  <a:ext cx="935911" cy="186897"/>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28" name="Group 263"/>
              <p:cNvGrpSpPr>
                <a:grpSpLocks/>
              </p:cNvGrpSpPr>
              <p:nvPr/>
            </p:nvGrpSpPr>
            <p:grpSpPr bwMode="auto">
              <a:xfrm>
                <a:off x="6135688" y="3581400"/>
                <a:ext cx="1095375" cy="312738"/>
                <a:chOff x="2209800" y="4160516"/>
                <a:chExt cx="952500" cy="271346"/>
              </a:xfrm>
            </p:grpSpPr>
            <p:sp>
              <p:nvSpPr>
                <p:cNvPr id="50" name="Freeform 49"/>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51" name="Oval 50"/>
                <p:cNvSpPr/>
                <p:nvPr/>
              </p:nvSpPr>
              <p:spPr>
                <a:xfrm>
                  <a:off x="2218083" y="4182554"/>
                  <a:ext cx="935935"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29" name="Group 266"/>
              <p:cNvGrpSpPr>
                <a:grpSpLocks/>
              </p:cNvGrpSpPr>
              <p:nvPr/>
            </p:nvGrpSpPr>
            <p:grpSpPr bwMode="auto">
              <a:xfrm>
                <a:off x="6938963" y="3713163"/>
                <a:ext cx="1093787" cy="312737"/>
                <a:chOff x="2209800" y="4160516"/>
                <a:chExt cx="952500" cy="271346"/>
              </a:xfrm>
            </p:grpSpPr>
            <p:sp>
              <p:nvSpPr>
                <p:cNvPr id="48" name="Freeform 47"/>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49" name="Oval 48"/>
                <p:cNvSpPr/>
                <p:nvPr/>
              </p:nvSpPr>
              <p:spPr>
                <a:xfrm>
                  <a:off x="2218095" y="4182554"/>
                  <a:ext cx="935911"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30" name="Group 269"/>
              <p:cNvGrpSpPr>
                <a:grpSpLocks/>
              </p:cNvGrpSpPr>
              <p:nvPr/>
            </p:nvGrpSpPr>
            <p:grpSpPr bwMode="auto">
              <a:xfrm>
                <a:off x="6967538" y="3524250"/>
                <a:ext cx="1095375" cy="311150"/>
                <a:chOff x="2209800" y="4160516"/>
                <a:chExt cx="952500" cy="271346"/>
              </a:xfrm>
            </p:grpSpPr>
            <p:sp>
              <p:nvSpPr>
                <p:cNvPr id="46" name="Freeform 45"/>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47" name="Oval 46"/>
                <p:cNvSpPr/>
                <p:nvPr/>
              </p:nvSpPr>
              <p:spPr>
                <a:xfrm>
                  <a:off x="2218083" y="4182667"/>
                  <a:ext cx="935935" cy="186897"/>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31" name="Group 272"/>
              <p:cNvGrpSpPr>
                <a:grpSpLocks/>
              </p:cNvGrpSpPr>
              <p:nvPr/>
            </p:nvGrpSpPr>
            <p:grpSpPr bwMode="auto">
              <a:xfrm>
                <a:off x="6311900" y="3378200"/>
                <a:ext cx="1093788" cy="311150"/>
                <a:chOff x="2209800" y="4160516"/>
                <a:chExt cx="952500" cy="271346"/>
              </a:xfrm>
            </p:grpSpPr>
            <p:sp>
              <p:nvSpPr>
                <p:cNvPr id="44" name="Freeform 43"/>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45" name="Oval 44"/>
                <p:cNvSpPr/>
                <p:nvPr/>
              </p:nvSpPr>
              <p:spPr>
                <a:xfrm>
                  <a:off x="2218095" y="4182667"/>
                  <a:ext cx="935911" cy="186897"/>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32" name="Group 275"/>
              <p:cNvGrpSpPr>
                <a:grpSpLocks/>
              </p:cNvGrpSpPr>
              <p:nvPr/>
            </p:nvGrpSpPr>
            <p:grpSpPr bwMode="auto">
              <a:xfrm>
                <a:off x="5522913" y="3435350"/>
                <a:ext cx="1095375" cy="312738"/>
                <a:chOff x="2209800" y="4160516"/>
                <a:chExt cx="952500" cy="271346"/>
              </a:xfrm>
            </p:grpSpPr>
            <p:sp>
              <p:nvSpPr>
                <p:cNvPr id="42" name="Freeform 41"/>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43" name="Oval 42"/>
                <p:cNvSpPr/>
                <p:nvPr/>
              </p:nvSpPr>
              <p:spPr>
                <a:xfrm>
                  <a:off x="2218083" y="4182554"/>
                  <a:ext cx="935935"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33" name="Group 278"/>
              <p:cNvGrpSpPr>
                <a:grpSpLocks/>
              </p:cNvGrpSpPr>
              <p:nvPr/>
            </p:nvGrpSpPr>
            <p:grpSpPr bwMode="auto">
              <a:xfrm>
                <a:off x="5392738" y="3348038"/>
                <a:ext cx="1093787" cy="312737"/>
                <a:chOff x="2209800" y="4160516"/>
                <a:chExt cx="952500" cy="271346"/>
              </a:xfrm>
            </p:grpSpPr>
            <p:sp>
              <p:nvSpPr>
                <p:cNvPr id="40" name="Freeform 39"/>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41" name="Oval 40"/>
                <p:cNvSpPr/>
                <p:nvPr/>
              </p:nvSpPr>
              <p:spPr>
                <a:xfrm>
                  <a:off x="2218095" y="4182554"/>
                  <a:ext cx="935911"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34" name="Group 281"/>
              <p:cNvGrpSpPr>
                <a:grpSpLocks/>
              </p:cNvGrpSpPr>
              <p:nvPr/>
            </p:nvGrpSpPr>
            <p:grpSpPr bwMode="auto">
              <a:xfrm>
                <a:off x="5989638" y="3217863"/>
                <a:ext cx="1095375" cy="311150"/>
                <a:chOff x="2209800" y="4160516"/>
                <a:chExt cx="952500" cy="271346"/>
              </a:xfrm>
            </p:grpSpPr>
            <p:sp>
              <p:nvSpPr>
                <p:cNvPr id="38" name="Freeform 37"/>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39" name="Oval 38"/>
                <p:cNvSpPr/>
                <p:nvPr/>
              </p:nvSpPr>
              <p:spPr>
                <a:xfrm>
                  <a:off x="2218083" y="4182667"/>
                  <a:ext cx="935935" cy="186896"/>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nvGrpSpPr>
              <p:cNvPr id="35" name="Group 290"/>
              <p:cNvGrpSpPr>
                <a:grpSpLocks/>
              </p:cNvGrpSpPr>
              <p:nvPr/>
            </p:nvGrpSpPr>
            <p:grpSpPr bwMode="auto">
              <a:xfrm>
                <a:off x="6107113" y="4502150"/>
                <a:ext cx="1093787" cy="311150"/>
                <a:chOff x="2209800" y="4160516"/>
                <a:chExt cx="952500" cy="271346"/>
              </a:xfrm>
            </p:grpSpPr>
            <p:sp>
              <p:nvSpPr>
                <p:cNvPr id="36" name="Freeform 35"/>
                <p:cNvSpPr/>
                <p:nvPr/>
              </p:nvSpPr>
              <p:spPr>
                <a:xfrm>
                  <a:off x="2209800" y="4160516"/>
                  <a:ext cx="952500"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sp>
              <p:nvSpPr>
                <p:cNvPr id="37" name="Oval 36"/>
                <p:cNvSpPr/>
                <p:nvPr/>
              </p:nvSpPr>
              <p:spPr>
                <a:xfrm>
                  <a:off x="2218095" y="4182667"/>
                  <a:ext cx="935911" cy="186897"/>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en-US" altLang="id-ID">
                    <a:solidFill>
                      <a:srgbClr val="FFFFFF"/>
                    </a:solidFill>
                    <a:latin typeface="+mn-lt"/>
                    <a:ea typeface="Roboto" panose="02000000000000000000" pitchFamily="2" charset="0"/>
                  </a:endParaRPr>
                </a:p>
              </p:txBody>
            </p:sp>
          </p:grpSp>
        </p:grpSp>
      </p:grpSp>
      <p:cxnSp>
        <p:nvCxnSpPr>
          <p:cNvPr id="88" name="Elbow Connector 87"/>
          <p:cNvCxnSpPr/>
          <p:nvPr/>
        </p:nvCxnSpPr>
        <p:spPr>
          <a:xfrm>
            <a:off x="6659765" y="2247580"/>
            <a:ext cx="1548526" cy="291241"/>
          </a:xfrm>
          <a:prstGeom prst="bentConnector3">
            <a:avLst>
              <a:gd name="adj1" fmla="val 100614"/>
            </a:avLst>
          </a:prstGeom>
          <a:ln w="12700">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89" name="Group 88"/>
          <p:cNvGrpSpPr/>
          <p:nvPr/>
        </p:nvGrpSpPr>
        <p:grpSpPr>
          <a:xfrm>
            <a:off x="8340282" y="2204038"/>
            <a:ext cx="2216731" cy="1330630"/>
            <a:chOff x="8116851" y="2367873"/>
            <a:chExt cx="2750796" cy="1330630"/>
          </a:xfrm>
        </p:grpSpPr>
        <p:sp>
          <p:nvSpPr>
            <p:cNvPr id="90" name="Rectangle 1436"/>
            <p:cNvSpPr>
              <a:spLocks noChangeArrowheads="1"/>
            </p:cNvSpPr>
            <p:nvPr/>
          </p:nvSpPr>
          <p:spPr bwMode="auto">
            <a:xfrm>
              <a:off x="8226175" y="2367873"/>
              <a:ext cx="1542350" cy="276999"/>
            </a:xfrm>
            <a:prstGeom prst="rect">
              <a:avLst/>
            </a:prstGeom>
            <a:noFill/>
            <a:ln>
              <a:noFill/>
            </a:ln>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id-ID" dirty="0" smtClean="0">
                  <a:solidFill>
                    <a:schemeClr val="accent3"/>
                  </a:solidFill>
                  <a:ea typeface="Roboto" panose="02000000000000000000" pitchFamily="2" charset="0"/>
                  <a:cs typeface="Arial" pitchFamily="34" charset="0"/>
                </a:rPr>
                <a:t>Description 3</a:t>
              </a:r>
              <a:endParaRPr kumimoji="0" lang="en-US" sz="4400" i="0" u="none" strike="noStrike" cap="none" normalizeH="0" baseline="0" dirty="0" smtClean="0">
                <a:ln>
                  <a:noFill/>
                </a:ln>
                <a:solidFill>
                  <a:schemeClr val="accent3"/>
                </a:solidFill>
                <a:effectLst/>
                <a:ea typeface="Roboto" panose="02000000000000000000" pitchFamily="2" charset="0"/>
                <a:cs typeface="Arial" pitchFamily="34" charset="0"/>
              </a:endParaRPr>
            </a:p>
          </p:txBody>
        </p:sp>
        <p:sp>
          <p:nvSpPr>
            <p:cNvPr id="91" name="Content Placeholder 2"/>
            <p:cNvSpPr txBox="1">
              <a:spLocks/>
            </p:cNvSpPr>
            <p:nvPr/>
          </p:nvSpPr>
          <p:spPr>
            <a:xfrm>
              <a:off x="8116851" y="2590507"/>
              <a:ext cx="2750796" cy="1107996"/>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00" dirty="0" smtClean="0">
                  <a:ea typeface="Roboto" panose="02000000000000000000" pitchFamily="2" charset="0"/>
                </a:rPr>
                <a:t>Lorem ipsum dolor sit amet, consectetur adipiscing elit. Curabitur elementum posuere pretium. Quisque nibh dolor, dignissim ac dignissim ut, luctus ac </a:t>
              </a:r>
              <a:r>
                <a:rPr lang="en-US" sz="1100" dirty="0" err="1" smtClean="0">
                  <a:ea typeface="Roboto" panose="02000000000000000000" pitchFamily="2" charset="0"/>
                </a:rPr>
                <a:t>urna</a:t>
              </a:r>
              <a:r>
                <a:rPr lang="en-US" sz="1100" dirty="0" smtClean="0">
                  <a:ea typeface="Roboto" panose="02000000000000000000" pitchFamily="2" charset="0"/>
                </a:rPr>
                <a:t>.</a:t>
              </a:r>
              <a:endParaRPr lang="en-US" sz="1100" dirty="0">
                <a:ea typeface="Roboto" panose="02000000000000000000" pitchFamily="2" charset="0"/>
              </a:endParaRPr>
            </a:p>
          </p:txBody>
        </p:sp>
      </p:grpSp>
      <p:cxnSp>
        <p:nvCxnSpPr>
          <p:cNvPr id="92" name="Elbow Connector 91"/>
          <p:cNvCxnSpPr/>
          <p:nvPr/>
        </p:nvCxnSpPr>
        <p:spPr>
          <a:xfrm>
            <a:off x="6612822" y="2922696"/>
            <a:ext cx="1815559" cy="1095675"/>
          </a:xfrm>
          <a:prstGeom prst="bentConnector3">
            <a:avLst>
              <a:gd name="adj1" fmla="val 50000"/>
            </a:avLst>
          </a:prstGeom>
          <a:ln w="12700">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93" name="Group 92"/>
          <p:cNvGrpSpPr/>
          <p:nvPr/>
        </p:nvGrpSpPr>
        <p:grpSpPr>
          <a:xfrm>
            <a:off x="8538860" y="3923842"/>
            <a:ext cx="2216731" cy="1330630"/>
            <a:chOff x="8116851" y="2367873"/>
            <a:chExt cx="2750796" cy="1330630"/>
          </a:xfrm>
        </p:grpSpPr>
        <p:sp>
          <p:nvSpPr>
            <p:cNvPr id="94" name="Rectangle 1436"/>
            <p:cNvSpPr>
              <a:spLocks noChangeArrowheads="1"/>
            </p:cNvSpPr>
            <p:nvPr/>
          </p:nvSpPr>
          <p:spPr bwMode="auto">
            <a:xfrm>
              <a:off x="8226175" y="2367873"/>
              <a:ext cx="1542350" cy="276999"/>
            </a:xfrm>
            <a:prstGeom prst="rect">
              <a:avLst/>
            </a:prstGeom>
            <a:noFill/>
            <a:ln>
              <a:noFill/>
            </a:ln>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id-ID" dirty="0" smtClean="0">
                  <a:solidFill>
                    <a:schemeClr val="accent4"/>
                  </a:solidFill>
                  <a:ea typeface="Roboto" panose="02000000000000000000" pitchFamily="2" charset="0"/>
                  <a:cs typeface="Arial" pitchFamily="34" charset="0"/>
                </a:rPr>
                <a:t>Description 4</a:t>
              </a:r>
              <a:endParaRPr kumimoji="0" lang="en-US" sz="4400" i="0" u="none" strike="noStrike" cap="none" normalizeH="0" baseline="0" dirty="0" smtClean="0">
                <a:ln>
                  <a:noFill/>
                </a:ln>
                <a:solidFill>
                  <a:schemeClr val="accent4"/>
                </a:solidFill>
                <a:effectLst/>
                <a:ea typeface="Roboto" panose="02000000000000000000" pitchFamily="2" charset="0"/>
                <a:cs typeface="Arial" pitchFamily="34" charset="0"/>
              </a:endParaRPr>
            </a:p>
          </p:txBody>
        </p:sp>
        <p:sp>
          <p:nvSpPr>
            <p:cNvPr id="95" name="Content Placeholder 2"/>
            <p:cNvSpPr txBox="1">
              <a:spLocks/>
            </p:cNvSpPr>
            <p:nvPr/>
          </p:nvSpPr>
          <p:spPr>
            <a:xfrm>
              <a:off x="8116851" y="2590507"/>
              <a:ext cx="2750796" cy="1107996"/>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00" dirty="0" smtClean="0">
                  <a:ea typeface="Roboto" panose="02000000000000000000" pitchFamily="2" charset="0"/>
                </a:rPr>
                <a:t>Lorem ipsum dolor sit amet, consectetur adipiscing elit. Curabitur elementum posuere pretium. Quisque nibh dolor, dignissim ac dignissim ut, luctus ac </a:t>
              </a:r>
              <a:r>
                <a:rPr lang="en-US" sz="1100" dirty="0" err="1" smtClean="0">
                  <a:ea typeface="Roboto" panose="02000000000000000000" pitchFamily="2" charset="0"/>
                </a:rPr>
                <a:t>urna</a:t>
              </a:r>
              <a:r>
                <a:rPr lang="en-US" sz="1100" dirty="0" smtClean="0">
                  <a:ea typeface="Roboto" panose="02000000000000000000" pitchFamily="2" charset="0"/>
                </a:rPr>
                <a:t>.</a:t>
              </a:r>
              <a:endParaRPr lang="en-US" sz="1100" dirty="0">
                <a:ea typeface="Roboto" panose="02000000000000000000" pitchFamily="2" charset="0"/>
              </a:endParaRPr>
            </a:p>
          </p:txBody>
        </p:sp>
      </p:grpSp>
      <p:cxnSp>
        <p:nvCxnSpPr>
          <p:cNvPr id="96" name="Elbow Connector 95"/>
          <p:cNvCxnSpPr/>
          <p:nvPr/>
        </p:nvCxnSpPr>
        <p:spPr>
          <a:xfrm rot="10800000" flipV="1">
            <a:off x="4277609" y="2221151"/>
            <a:ext cx="1422372" cy="232880"/>
          </a:xfrm>
          <a:prstGeom prst="bentConnector3">
            <a:avLst>
              <a:gd name="adj1" fmla="val 100001"/>
            </a:avLst>
          </a:prstGeom>
          <a:ln w="12700">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97" name="Elbow Connector 96"/>
          <p:cNvCxnSpPr/>
          <p:nvPr/>
        </p:nvCxnSpPr>
        <p:spPr>
          <a:xfrm rot="10800000" flipV="1">
            <a:off x="3520641" y="2722111"/>
            <a:ext cx="1708348" cy="1198631"/>
          </a:xfrm>
          <a:prstGeom prst="bentConnector3">
            <a:avLst>
              <a:gd name="adj1" fmla="val 34707"/>
            </a:avLst>
          </a:prstGeom>
          <a:ln w="12700">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98" name="Group 97"/>
          <p:cNvGrpSpPr/>
          <p:nvPr/>
        </p:nvGrpSpPr>
        <p:grpSpPr>
          <a:xfrm>
            <a:off x="1974062" y="2170795"/>
            <a:ext cx="2216731" cy="1330630"/>
            <a:chOff x="8116851" y="2367873"/>
            <a:chExt cx="2750796" cy="1330630"/>
          </a:xfrm>
        </p:grpSpPr>
        <p:sp>
          <p:nvSpPr>
            <p:cNvPr id="99" name="Rectangle 1436"/>
            <p:cNvSpPr>
              <a:spLocks noChangeArrowheads="1"/>
            </p:cNvSpPr>
            <p:nvPr/>
          </p:nvSpPr>
          <p:spPr bwMode="auto">
            <a:xfrm>
              <a:off x="9206382" y="2367873"/>
              <a:ext cx="1542350" cy="276999"/>
            </a:xfrm>
            <a:prstGeom prst="rect">
              <a:avLst/>
            </a:prstGeom>
            <a:noFill/>
            <a:ln>
              <a:noFill/>
            </a:ln>
            <a:extLst/>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lang="id-ID" dirty="0" smtClean="0">
                  <a:solidFill>
                    <a:schemeClr val="accent1"/>
                  </a:solidFill>
                  <a:ea typeface="Roboto" panose="02000000000000000000" pitchFamily="2" charset="0"/>
                  <a:cs typeface="Arial" pitchFamily="34" charset="0"/>
                </a:rPr>
                <a:t>Description 1</a:t>
              </a:r>
              <a:endParaRPr kumimoji="0" lang="en-US" sz="4400" i="0" u="none" strike="noStrike" cap="none" normalizeH="0" baseline="0" dirty="0" smtClean="0">
                <a:ln>
                  <a:noFill/>
                </a:ln>
                <a:solidFill>
                  <a:schemeClr val="accent1"/>
                </a:solidFill>
                <a:effectLst/>
                <a:ea typeface="Roboto" panose="02000000000000000000" pitchFamily="2" charset="0"/>
                <a:cs typeface="Arial" pitchFamily="34" charset="0"/>
              </a:endParaRPr>
            </a:p>
          </p:txBody>
        </p:sp>
        <p:sp>
          <p:nvSpPr>
            <p:cNvPr id="100" name="Content Placeholder 2"/>
            <p:cNvSpPr txBox="1">
              <a:spLocks/>
            </p:cNvSpPr>
            <p:nvPr/>
          </p:nvSpPr>
          <p:spPr>
            <a:xfrm>
              <a:off x="8116851" y="2590507"/>
              <a:ext cx="2750796" cy="1107996"/>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en-US" sz="1100" dirty="0" smtClean="0">
                  <a:ea typeface="Roboto" panose="02000000000000000000" pitchFamily="2" charset="0"/>
                </a:rPr>
                <a:t>Lorem ipsum dolor sit amet, consectetur adipiscing elit. Curabitur elementum posuere pretium. Quisque nibh dolor, dignissim ac dignissim ut, luctus ac </a:t>
              </a:r>
              <a:r>
                <a:rPr lang="en-US" sz="1100" dirty="0" err="1" smtClean="0">
                  <a:ea typeface="Roboto" panose="02000000000000000000" pitchFamily="2" charset="0"/>
                </a:rPr>
                <a:t>urna</a:t>
              </a:r>
              <a:r>
                <a:rPr lang="en-US" sz="1100" dirty="0" smtClean="0">
                  <a:ea typeface="Roboto" panose="02000000000000000000" pitchFamily="2" charset="0"/>
                </a:rPr>
                <a:t>.</a:t>
              </a:r>
              <a:endParaRPr lang="en-US" sz="1100" dirty="0">
                <a:ea typeface="Roboto" panose="02000000000000000000" pitchFamily="2" charset="0"/>
              </a:endParaRPr>
            </a:p>
          </p:txBody>
        </p:sp>
      </p:grpSp>
      <p:grpSp>
        <p:nvGrpSpPr>
          <p:cNvPr id="101" name="Group 100"/>
          <p:cNvGrpSpPr/>
          <p:nvPr/>
        </p:nvGrpSpPr>
        <p:grpSpPr>
          <a:xfrm>
            <a:off x="1240183" y="3807644"/>
            <a:ext cx="2216731" cy="1330630"/>
            <a:chOff x="8116851" y="2367873"/>
            <a:chExt cx="2750796" cy="1330630"/>
          </a:xfrm>
        </p:grpSpPr>
        <p:sp>
          <p:nvSpPr>
            <p:cNvPr id="102" name="Rectangle 1436"/>
            <p:cNvSpPr>
              <a:spLocks noChangeArrowheads="1"/>
            </p:cNvSpPr>
            <p:nvPr/>
          </p:nvSpPr>
          <p:spPr bwMode="auto">
            <a:xfrm>
              <a:off x="9206382" y="2367873"/>
              <a:ext cx="1542350" cy="276999"/>
            </a:xfrm>
            <a:prstGeom prst="rect">
              <a:avLst/>
            </a:prstGeom>
            <a:noFill/>
            <a:ln>
              <a:noFill/>
            </a:ln>
            <a:extLst/>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lang="id-ID" dirty="0" smtClean="0">
                  <a:solidFill>
                    <a:schemeClr val="accent2"/>
                  </a:solidFill>
                  <a:ea typeface="Roboto" panose="02000000000000000000" pitchFamily="2" charset="0"/>
                  <a:cs typeface="Arial" pitchFamily="34" charset="0"/>
                </a:rPr>
                <a:t>Description 2</a:t>
              </a:r>
              <a:endParaRPr kumimoji="0" lang="en-US" sz="4400" i="0" u="none" strike="noStrike" cap="none" normalizeH="0" baseline="0" dirty="0" smtClean="0">
                <a:ln>
                  <a:noFill/>
                </a:ln>
                <a:solidFill>
                  <a:schemeClr val="accent2"/>
                </a:solidFill>
                <a:effectLst/>
                <a:ea typeface="Roboto" panose="02000000000000000000" pitchFamily="2" charset="0"/>
                <a:cs typeface="Arial" pitchFamily="34" charset="0"/>
              </a:endParaRPr>
            </a:p>
          </p:txBody>
        </p:sp>
        <p:sp>
          <p:nvSpPr>
            <p:cNvPr id="103" name="Content Placeholder 2"/>
            <p:cNvSpPr txBox="1">
              <a:spLocks/>
            </p:cNvSpPr>
            <p:nvPr/>
          </p:nvSpPr>
          <p:spPr>
            <a:xfrm>
              <a:off x="8116851" y="2590507"/>
              <a:ext cx="2750796" cy="1107996"/>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en-US" sz="1100" dirty="0" smtClean="0">
                  <a:ea typeface="Roboto" panose="02000000000000000000" pitchFamily="2" charset="0"/>
                </a:rPr>
                <a:t>Lorem ipsum dolor sit amet, consectetur adipiscing elit. Curabitur elementum posuere pretium. Quisque nibh dolor, dignissim ac dignissim ut, luctus ac </a:t>
              </a:r>
              <a:r>
                <a:rPr lang="en-US" sz="1100" dirty="0" err="1" smtClean="0">
                  <a:ea typeface="Roboto" panose="02000000000000000000" pitchFamily="2" charset="0"/>
                </a:rPr>
                <a:t>urna</a:t>
              </a:r>
              <a:r>
                <a:rPr lang="en-US" sz="1100" dirty="0" smtClean="0">
                  <a:ea typeface="Roboto" panose="02000000000000000000" pitchFamily="2" charset="0"/>
                </a:rPr>
                <a:t>.</a:t>
              </a:r>
              <a:endParaRPr lang="en-US" sz="1100" dirty="0">
                <a:ea typeface="Roboto" panose="02000000000000000000" pitchFamily="2" charset="0"/>
              </a:endParaRPr>
            </a:p>
          </p:txBody>
        </p:sp>
      </p:grpSp>
    </p:spTree>
    <p:extLst>
      <p:ext uri="{BB962C8B-B14F-4D97-AF65-F5344CB8AC3E}">
        <p14:creationId xmlns:p14="http://schemas.microsoft.com/office/powerpoint/2010/main" val="374591893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4" fill="hold" nodeType="withEffect">
                                  <p:stCondLst>
                                    <p:cond delay="1500"/>
                                  </p:stCondLst>
                                  <p:childTnLst>
                                    <p:set>
                                      <p:cBhvr>
                                        <p:cTn id="12" dur="1" fill="hold">
                                          <p:stCondLst>
                                            <p:cond delay="0"/>
                                          </p:stCondLst>
                                        </p:cTn>
                                        <p:tgtEl>
                                          <p:spTgt spid="5"/>
                                        </p:tgtEl>
                                        <p:attrNameLst>
                                          <p:attrName>style.visibility</p:attrName>
                                        </p:attrNameLst>
                                      </p:cBhvr>
                                      <p:to>
                                        <p:strVal val="visible"/>
                                      </p:to>
                                    </p:set>
                                    <p:animEffect transition="in" filter="wipe(down)">
                                      <p:cBhvr>
                                        <p:cTn id="13" dur="1500"/>
                                        <p:tgtEl>
                                          <p:spTgt spid="5"/>
                                        </p:tgtEl>
                                      </p:cBhvr>
                                    </p:animEffect>
                                  </p:childTnLst>
                                </p:cTn>
                              </p:par>
                              <p:par>
                                <p:cTn id="14" presetID="10" presetClass="entr" presetSubtype="0" fill="hold" nodeType="withEffect">
                                  <p:stCondLst>
                                    <p:cond delay="3000"/>
                                  </p:stCondLst>
                                  <p:childTnLst>
                                    <p:set>
                                      <p:cBhvr>
                                        <p:cTn id="15" dur="1" fill="hold">
                                          <p:stCondLst>
                                            <p:cond delay="0"/>
                                          </p:stCondLst>
                                        </p:cTn>
                                        <p:tgtEl>
                                          <p:spTgt spid="88"/>
                                        </p:tgtEl>
                                        <p:attrNameLst>
                                          <p:attrName>style.visibility</p:attrName>
                                        </p:attrNameLst>
                                      </p:cBhvr>
                                      <p:to>
                                        <p:strVal val="visible"/>
                                      </p:to>
                                    </p:set>
                                    <p:animEffect transition="in" filter="fade">
                                      <p:cBhvr>
                                        <p:cTn id="16" dur="500"/>
                                        <p:tgtEl>
                                          <p:spTgt spid="88"/>
                                        </p:tgtEl>
                                      </p:cBhvr>
                                    </p:animEffect>
                                  </p:childTnLst>
                                </p:cTn>
                              </p:par>
                              <p:par>
                                <p:cTn id="17" presetID="10" presetClass="entr" presetSubtype="0" fill="hold" nodeType="withEffect">
                                  <p:stCondLst>
                                    <p:cond delay="3000"/>
                                  </p:stCondLst>
                                  <p:childTnLst>
                                    <p:set>
                                      <p:cBhvr>
                                        <p:cTn id="18" dur="1" fill="hold">
                                          <p:stCondLst>
                                            <p:cond delay="0"/>
                                          </p:stCondLst>
                                        </p:cTn>
                                        <p:tgtEl>
                                          <p:spTgt spid="92"/>
                                        </p:tgtEl>
                                        <p:attrNameLst>
                                          <p:attrName>style.visibility</p:attrName>
                                        </p:attrNameLst>
                                      </p:cBhvr>
                                      <p:to>
                                        <p:strVal val="visible"/>
                                      </p:to>
                                    </p:set>
                                    <p:animEffect transition="in" filter="fade">
                                      <p:cBhvr>
                                        <p:cTn id="19" dur="500"/>
                                        <p:tgtEl>
                                          <p:spTgt spid="92"/>
                                        </p:tgtEl>
                                      </p:cBhvr>
                                    </p:animEffect>
                                  </p:childTnLst>
                                </p:cTn>
                              </p:par>
                              <p:par>
                                <p:cTn id="20" presetID="10" presetClass="entr" presetSubtype="0" fill="hold" nodeType="withEffect">
                                  <p:stCondLst>
                                    <p:cond delay="3000"/>
                                  </p:stCondLst>
                                  <p:childTnLst>
                                    <p:set>
                                      <p:cBhvr>
                                        <p:cTn id="21" dur="1" fill="hold">
                                          <p:stCondLst>
                                            <p:cond delay="0"/>
                                          </p:stCondLst>
                                        </p:cTn>
                                        <p:tgtEl>
                                          <p:spTgt spid="96"/>
                                        </p:tgtEl>
                                        <p:attrNameLst>
                                          <p:attrName>style.visibility</p:attrName>
                                        </p:attrNameLst>
                                      </p:cBhvr>
                                      <p:to>
                                        <p:strVal val="visible"/>
                                      </p:to>
                                    </p:set>
                                    <p:animEffect transition="in" filter="fade">
                                      <p:cBhvr>
                                        <p:cTn id="22" dur="500"/>
                                        <p:tgtEl>
                                          <p:spTgt spid="96"/>
                                        </p:tgtEl>
                                      </p:cBhvr>
                                    </p:animEffect>
                                  </p:childTnLst>
                                </p:cTn>
                              </p:par>
                              <p:par>
                                <p:cTn id="23" presetID="10" presetClass="entr" presetSubtype="0" fill="hold" nodeType="withEffect">
                                  <p:stCondLst>
                                    <p:cond delay="3000"/>
                                  </p:stCondLst>
                                  <p:childTnLst>
                                    <p:set>
                                      <p:cBhvr>
                                        <p:cTn id="24" dur="1" fill="hold">
                                          <p:stCondLst>
                                            <p:cond delay="0"/>
                                          </p:stCondLst>
                                        </p:cTn>
                                        <p:tgtEl>
                                          <p:spTgt spid="97"/>
                                        </p:tgtEl>
                                        <p:attrNameLst>
                                          <p:attrName>style.visibility</p:attrName>
                                        </p:attrNameLst>
                                      </p:cBhvr>
                                      <p:to>
                                        <p:strVal val="visible"/>
                                      </p:to>
                                    </p:set>
                                    <p:animEffect transition="in" filter="fade">
                                      <p:cBhvr>
                                        <p:cTn id="25" dur="500"/>
                                        <p:tgtEl>
                                          <p:spTgt spid="97"/>
                                        </p:tgtEl>
                                      </p:cBhvr>
                                    </p:animEffect>
                                  </p:childTnLst>
                                </p:cTn>
                              </p:par>
                              <p:par>
                                <p:cTn id="26" presetID="22" presetClass="entr" presetSubtype="8" fill="hold" nodeType="withEffect">
                                  <p:stCondLst>
                                    <p:cond delay="3500"/>
                                  </p:stCondLst>
                                  <p:childTnLst>
                                    <p:set>
                                      <p:cBhvr>
                                        <p:cTn id="27" dur="1" fill="hold">
                                          <p:stCondLst>
                                            <p:cond delay="0"/>
                                          </p:stCondLst>
                                        </p:cTn>
                                        <p:tgtEl>
                                          <p:spTgt spid="89"/>
                                        </p:tgtEl>
                                        <p:attrNameLst>
                                          <p:attrName>style.visibility</p:attrName>
                                        </p:attrNameLst>
                                      </p:cBhvr>
                                      <p:to>
                                        <p:strVal val="visible"/>
                                      </p:to>
                                    </p:set>
                                    <p:animEffect transition="in" filter="wipe(left)">
                                      <p:cBhvr>
                                        <p:cTn id="28" dur="500"/>
                                        <p:tgtEl>
                                          <p:spTgt spid="89"/>
                                        </p:tgtEl>
                                      </p:cBhvr>
                                    </p:animEffect>
                                  </p:childTnLst>
                                </p:cTn>
                              </p:par>
                              <p:par>
                                <p:cTn id="29" presetID="22" presetClass="entr" presetSubtype="8" fill="hold" nodeType="withEffect">
                                  <p:stCondLst>
                                    <p:cond delay="3500"/>
                                  </p:stCondLst>
                                  <p:childTnLst>
                                    <p:set>
                                      <p:cBhvr>
                                        <p:cTn id="30" dur="1" fill="hold">
                                          <p:stCondLst>
                                            <p:cond delay="0"/>
                                          </p:stCondLst>
                                        </p:cTn>
                                        <p:tgtEl>
                                          <p:spTgt spid="93"/>
                                        </p:tgtEl>
                                        <p:attrNameLst>
                                          <p:attrName>style.visibility</p:attrName>
                                        </p:attrNameLst>
                                      </p:cBhvr>
                                      <p:to>
                                        <p:strVal val="visible"/>
                                      </p:to>
                                    </p:set>
                                    <p:animEffect transition="in" filter="wipe(left)">
                                      <p:cBhvr>
                                        <p:cTn id="31" dur="500"/>
                                        <p:tgtEl>
                                          <p:spTgt spid="93"/>
                                        </p:tgtEl>
                                      </p:cBhvr>
                                    </p:animEffect>
                                  </p:childTnLst>
                                </p:cTn>
                              </p:par>
                              <p:par>
                                <p:cTn id="32" presetID="22" presetClass="entr" presetSubtype="2" fill="hold" nodeType="withEffect">
                                  <p:stCondLst>
                                    <p:cond delay="3500"/>
                                  </p:stCondLst>
                                  <p:childTnLst>
                                    <p:set>
                                      <p:cBhvr>
                                        <p:cTn id="33" dur="1" fill="hold">
                                          <p:stCondLst>
                                            <p:cond delay="0"/>
                                          </p:stCondLst>
                                        </p:cTn>
                                        <p:tgtEl>
                                          <p:spTgt spid="98"/>
                                        </p:tgtEl>
                                        <p:attrNameLst>
                                          <p:attrName>style.visibility</p:attrName>
                                        </p:attrNameLst>
                                      </p:cBhvr>
                                      <p:to>
                                        <p:strVal val="visible"/>
                                      </p:to>
                                    </p:set>
                                    <p:animEffect transition="in" filter="wipe(right)">
                                      <p:cBhvr>
                                        <p:cTn id="34" dur="500"/>
                                        <p:tgtEl>
                                          <p:spTgt spid="98"/>
                                        </p:tgtEl>
                                      </p:cBhvr>
                                    </p:animEffect>
                                  </p:childTnLst>
                                </p:cTn>
                              </p:par>
                              <p:par>
                                <p:cTn id="35" presetID="22" presetClass="entr" presetSubtype="2" fill="hold" nodeType="withEffect">
                                  <p:stCondLst>
                                    <p:cond delay="3500"/>
                                  </p:stCondLst>
                                  <p:childTnLst>
                                    <p:set>
                                      <p:cBhvr>
                                        <p:cTn id="36" dur="1" fill="hold">
                                          <p:stCondLst>
                                            <p:cond delay="0"/>
                                          </p:stCondLst>
                                        </p:cTn>
                                        <p:tgtEl>
                                          <p:spTgt spid="101"/>
                                        </p:tgtEl>
                                        <p:attrNameLst>
                                          <p:attrName>style.visibility</p:attrName>
                                        </p:attrNameLst>
                                      </p:cBhvr>
                                      <p:to>
                                        <p:strVal val="visible"/>
                                      </p:to>
                                    </p:set>
                                    <p:animEffect transition="in" filter="wipe(right)">
                                      <p:cBhvr>
                                        <p:cTn id="37" dur="500"/>
                                        <p:tgtEl>
                                          <p:spTgt spid="1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6858000"/>
          </a:xfrm>
          <a:prstGeom prst="rect">
            <a:avLst/>
          </a:prstGeom>
          <a:solidFill>
            <a:schemeClr val="bg2">
              <a:lumMod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Tree Infographic</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 name="Rectangle 5"/>
          <p:cNvSpPr/>
          <p:nvPr/>
        </p:nvSpPr>
        <p:spPr>
          <a:xfrm>
            <a:off x="1107206" y="6422273"/>
            <a:ext cx="398035" cy="276999"/>
          </a:xfrm>
          <a:prstGeom prst="rect">
            <a:avLst/>
          </a:prstGeom>
        </p:spPr>
        <p:txBody>
          <a:bodyPr wrap="square">
            <a:spAutoFit/>
          </a:bodyPr>
          <a:lstStyle/>
          <a:p>
            <a:pPr algn="ctr"/>
            <a:fld id="{B6CDF4B4-146F-4CD0-B0FE-F3CF0468E44B}" type="slidenum">
              <a:rPr lang="id-ID" sz="1200" spc="-150" smtClean="0">
                <a:solidFill>
                  <a:schemeClr val="bg1">
                    <a:lumMod val="50000"/>
                  </a:schemeClr>
                </a:solidFill>
                <a:ea typeface="Roboto" panose="02000000000000000000" pitchFamily="2" charset="0"/>
                <a:cs typeface="Open Sans Light" panose="020B0306030504020204" pitchFamily="34" charset="0"/>
              </a:rPr>
              <a:t>68</a:t>
            </a:fld>
            <a:endParaRPr lang="id-ID" sz="1600" spc="-150" dirty="0">
              <a:solidFill>
                <a:schemeClr val="bg1">
                  <a:lumMod val="50000"/>
                </a:schemeClr>
              </a:solidFill>
              <a:ea typeface="Roboto" panose="02000000000000000000" pitchFamily="2" charset="0"/>
              <a:cs typeface="Open Sans Light" panose="020B0306030504020204" pitchFamily="34" charset="0"/>
            </a:endParaRPr>
          </a:p>
        </p:txBody>
      </p:sp>
      <p:sp>
        <p:nvSpPr>
          <p:cNvPr id="7" name="Freeform 8"/>
          <p:cNvSpPr>
            <a:spLocks/>
          </p:cNvSpPr>
          <p:nvPr/>
        </p:nvSpPr>
        <p:spPr bwMode="auto">
          <a:xfrm>
            <a:off x="7586823" y="3431245"/>
            <a:ext cx="1164657" cy="1425991"/>
          </a:xfrm>
          <a:custGeom>
            <a:avLst/>
            <a:gdLst>
              <a:gd name="T0" fmla="*/ 144 w 144"/>
              <a:gd name="T1" fmla="*/ 59 h 184"/>
              <a:gd name="T2" fmla="*/ 123 w 144"/>
              <a:gd name="T3" fmla="*/ 38 h 184"/>
              <a:gd name="T4" fmla="*/ 120 w 144"/>
              <a:gd name="T5" fmla="*/ 38 h 184"/>
              <a:gd name="T6" fmla="*/ 112 w 144"/>
              <a:gd name="T7" fmla="*/ 28 h 184"/>
              <a:gd name="T8" fmla="*/ 113 w 144"/>
              <a:gd name="T9" fmla="*/ 23 h 184"/>
              <a:gd name="T10" fmla="*/ 90 w 144"/>
              <a:gd name="T11" fmla="*/ 0 h 184"/>
              <a:gd name="T12" fmla="*/ 71 w 144"/>
              <a:gd name="T13" fmla="*/ 12 h 184"/>
              <a:gd name="T14" fmla="*/ 69 w 144"/>
              <a:gd name="T15" fmla="*/ 12 h 184"/>
              <a:gd name="T16" fmla="*/ 48 w 144"/>
              <a:gd name="T17" fmla="*/ 33 h 184"/>
              <a:gd name="T18" fmla="*/ 48 w 144"/>
              <a:gd name="T19" fmla="*/ 35 h 184"/>
              <a:gd name="T20" fmla="*/ 33 w 144"/>
              <a:gd name="T21" fmla="*/ 42 h 184"/>
              <a:gd name="T22" fmla="*/ 21 w 144"/>
              <a:gd name="T23" fmla="*/ 38 h 184"/>
              <a:gd name="T24" fmla="*/ 0 w 144"/>
              <a:gd name="T25" fmla="*/ 59 h 184"/>
              <a:gd name="T26" fmla="*/ 13 w 144"/>
              <a:gd name="T27" fmla="*/ 79 h 184"/>
              <a:gd name="T28" fmla="*/ 57 w 144"/>
              <a:gd name="T29" fmla="*/ 114 h 184"/>
              <a:gd name="T30" fmla="*/ 73 w 144"/>
              <a:gd name="T31" fmla="*/ 148 h 184"/>
              <a:gd name="T32" fmla="*/ 95 w 144"/>
              <a:gd name="T33" fmla="*/ 184 h 184"/>
              <a:gd name="T34" fmla="*/ 104 w 144"/>
              <a:gd name="T35" fmla="*/ 184 h 184"/>
              <a:gd name="T36" fmla="*/ 98 w 144"/>
              <a:gd name="T37" fmla="*/ 142 h 184"/>
              <a:gd name="T38" fmla="*/ 114 w 144"/>
              <a:gd name="T39" fmla="*/ 107 h 184"/>
              <a:gd name="T40" fmla="*/ 134 w 144"/>
              <a:gd name="T41" fmla="*/ 77 h 184"/>
              <a:gd name="T42" fmla="*/ 144 w 144"/>
              <a:gd name="T43" fmla="*/ 5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4" h="184">
                <a:moveTo>
                  <a:pt x="144" y="59"/>
                </a:moveTo>
                <a:cubicBezTo>
                  <a:pt x="144" y="48"/>
                  <a:pt x="134" y="38"/>
                  <a:pt x="123" y="38"/>
                </a:cubicBezTo>
                <a:cubicBezTo>
                  <a:pt x="122" y="38"/>
                  <a:pt x="120" y="38"/>
                  <a:pt x="120" y="38"/>
                </a:cubicBezTo>
                <a:cubicBezTo>
                  <a:pt x="118" y="34"/>
                  <a:pt x="116" y="31"/>
                  <a:pt x="112" y="28"/>
                </a:cubicBezTo>
                <a:cubicBezTo>
                  <a:pt x="113" y="26"/>
                  <a:pt x="113" y="25"/>
                  <a:pt x="113" y="23"/>
                </a:cubicBezTo>
                <a:cubicBezTo>
                  <a:pt x="113" y="11"/>
                  <a:pt x="103" y="0"/>
                  <a:pt x="90" y="0"/>
                </a:cubicBezTo>
                <a:cubicBezTo>
                  <a:pt x="82" y="0"/>
                  <a:pt x="75" y="5"/>
                  <a:pt x="71" y="12"/>
                </a:cubicBezTo>
                <a:cubicBezTo>
                  <a:pt x="70" y="12"/>
                  <a:pt x="70" y="12"/>
                  <a:pt x="69" y="12"/>
                </a:cubicBezTo>
                <a:cubicBezTo>
                  <a:pt x="57" y="12"/>
                  <a:pt x="48" y="21"/>
                  <a:pt x="48" y="33"/>
                </a:cubicBezTo>
                <a:cubicBezTo>
                  <a:pt x="48" y="34"/>
                  <a:pt x="48" y="34"/>
                  <a:pt x="48" y="35"/>
                </a:cubicBezTo>
                <a:cubicBezTo>
                  <a:pt x="42" y="35"/>
                  <a:pt x="37" y="38"/>
                  <a:pt x="33" y="42"/>
                </a:cubicBezTo>
                <a:cubicBezTo>
                  <a:pt x="30" y="40"/>
                  <a:pt x="25" y="38"/>
                  <a:pt x="21" y="38"/>
                </a:cubicBezTo>
                <a:cubicBezTo>
                  <a:pt x="9" y="38"/>
                  <a:pt x="0" y="48"/>
                  <a:pt x="0" y="59"/>
                </a:cubicBezTo>
                <a:cubicBezTo>
                  <a:pt x="0" y="68"/>
                  <a:pt x="5" y="75"/>
                  <a:pt x="13" y="79"/>
                </a:cubicBezTo>
                <a:cubicBezTo>
                  <a:pt x="14" y="84"/>
                  <a:pt x="19" y="113"/>
                  <a:pt x="57" y="114"/>
                </a:cubicBezTo>
                <a:cubicBezTo>
                  <a:pt x="57" y="114"/>
                  <a:pt x="42" y="137"/>
                  <a:pt x="73" y="148"/>
                </a:cubicBezTo>
                <a:cubicBezTo>
                  <a:pt x="73" y="148"/>
                  <a:pt x="95" y="154"/>
                  <a:pt x="95" y="184"/>
                </a:cubicBezTo>
                <a:cubicBezTo>
                  <a:pt x="104" y="184"/>
                  <a:pt x="104" y="184"/>
                  <a:pt x="104" y="184"/>
                </a:cubicBezTo>
                <a:cubicBezTo>
                  <a:pt x="104" y="184"/>
                  <a:pt x="113" y="157"/>
                  <a:pt x="98" y="142"/>
                </a:cubicBezTo>
                <a:cubicBezTo>
                  <a:pt x="83" y="127"/>
                  <a:pt x="121" y="125"/>
                  <a:pt x="114" y="107"/>
                </a:cubicBezTo>
                <a:cubicBezTo>
                  <a:pt x="114" y="107"/>
                  <a:pt x="137" y="97"/>
                  <a:pt x="134" y="77"/>
                </a:cubicBezTo>
                <a:cubicBezTo>
                  <a:pt x="140" y="73"/>
                  <a:pt x="144" y="67"/>
                  <a:pt x="144" y="59"/>
                </a:cubicBezTo>
              </a:path>
            </a:pathLst>
          </a:cu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tileRect/>
          </a:gradFill>
          <a:ln>
            <a:noFill/>
          </a:ln>
        </p:spPr>
        <p:txBody>
          <a:bodyPr vert="horz" wrap="square" lIns="68580" tIns="34290" rIns="68580" bIns="34290" numCol="1" anchor="t" anchorCtr="0" compatLnSpc="1">
            <a:prstTxWarp prst="textNoShape">
              <a:avLst/>
            </a:prstTxWarp>
          </a:bodyPr>
          <a:lstStyle/>
          <a:p>
            <a:endParaRPr lang="id-ID" sz="1350">
              <a:solidFill>
                <a:schemeClr val="bg1">
                  <a:lumMod val="50000"/>
                </a:schemeClr>
              </a:solidFill>
            </a:endParaRPr>
          </a:p>
        </p:txBody>
      </p:sp>
      <p:sp>
        <p:nvSpPr>
          <p:cNvPr id="8" name="Freeform 9"/>
          <p:cNvSpPr>
            <a:spLocks/>
          </p:cNvSpPr>
          <p:nvPr/>
        </p:nvSpPr>
        <p:spPr bwMode="auto">
          <a:xfrm>
            <a:off x="6184235" y="3898965"/>
            <a:ext cx="936241" cy="1141062"/>
          </a:xfrm>
          <a:custGeom>
            <a:avLst/>
            <a:gdLst>
              <a:gd name="T0" fmla="*/ 144 w 144"/>
              <a:gd name="T1" fmla="*/ 59 h 183"/>
              <a:gd name="T2" fmla="*/ 123 w 144"/>
              <a:gd name="T3" fmla="*/ 38 h 183"/>
              <a:gd name="T4" fmla="*/ 120 w 144"/>
              <a:gd name="T5" fmla="*/ 38 h 183"/>
              <a:gd name="T6" fmla="*/ 112 w 144"/>
              <a:gd name="T7" fmla="*/ 28 h 183"/>
              <a:gd name="T8" fmla="*/ 113 w 144"/>
              <a:gd name="T9" fmla="*/ 22 h 183"/>
              <a:gd name="T10" fmla="*/ 91 w 144"/>
              <a:gd name="T11" fmla="*/ 0 h 183"/>
              <a:gd name="T12" fmla="*/ 71 w 144"/>
              <a:gd name="T13" fmla="*/ 11 h 183"/>
              <a:gd name="T14" fmla="*/ 69 w 144"/>
              <a:gd name="T15" fmla="*/ 11 h 183"/>
              <a:gd name="T16" fmla="*/ 48 w 144"/>
              <a:gd name="T17" fmla="*/ 32 h 183"/>
              <a:gd name="T18" fmla="*/ 48 w 144"/>
              <a:gd name="T19" fmla="*/ 34 h 183"/>
              <a:gd name="T20" fmla="*/ 33 w 144"/>
              <a:gd name="T21" fmla="*/ 41 h 183"/>
              <a:gd name="T22" fmla="*/ 21 w 144"/>
              <a:gd name="T23" fmla="*/ 38 h 183"/>
              <a:gd name="T24" fmla="*/ 0 w 144"/>
              <a:gd name="T25" fmla="*/ 59 h 183"/>
              <a:gd name="T26" fmla="*/ 13 w 144"/>
              <a:gd name="T27" fmla="*/ 78 h 183"/>
              <a:gd name="T28" fmla="*/ 58 w 144"/>
              <a:gd name="T29" fmla="*/ 114 h 183"/>
              <a:gd name="T30" fmla="*/ 74 w 144"/>
              <a:gd name="T31" fmla="*/ 148 h 183"/>
              <a:gd name="T32" fmla="*/ 95 w 144"/>
              <a:gd name="T33" fmla="*/ 183 h 183"/>
              <a:gd name="T34" fmla="*/ 104 w 144"/>
              <a:gd name="T35" fmla="*/ 183 h 183"/>
              <a:gd name="T36" fmla="*/ 98 w 144"/>
              <a:gd name="T37" fmla="*/ 141 h 183"/>
              <a:gd name="T38" fmla="*/ 114 w 144"/>
              <a:gd name="T39" fmla="*/ 107 h 183"/>
              <a:gd name="T40" fmla="*/ 134 w 144"/>
              <a:gd name="T41" fmla="*/ 76 h 183"/>
              <a:gd name="T42" fmla="*/ 144 w 144"/>
              <a:gd name="T43" fmla="*/ 59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4" h="183">
                <a:moveTo>
                  <a:pt x="144" y="59"/>
                </a:moveTo>
                <a:cubicBezTo>
                  <a:pt x="144" y="47"/>
                  <a:pt x="134" y="38"/>
                  <a:pt x="123" y="38"/>
                </a:cubicBezTo>
                <a:cubicBezTo>
                  <a:pt x="122" y="38"/>
                  <a:pt x="121" y="38"/>
                  <a:pt x="120" y="38"/>
                </a:cubicBezTo>
                <a:cubicBezTo>
                  <a:pt x="118" y="34"/>
                  <a:pt x="116" y="30"/>
                  <a:pt x="112" y="28"/>
                </a:cubicBezTo>
                <a:cubicBezTo>
                  <a:pt x="113" y="26"/>
                  <a:pt x="113" y="24"/>
                  <a:pt x="113" y="22"/>
                </a:cubicBezTo>
                <a:cubicBezTo>
                  <a:pt x="113" y="10"/>
                  <a:pt x="103" y="0"/>
                  <a:pt x="91" y="0"/>
                </a:cubicBezTo>
                <a:cubicBezTo>
                  <a:pt x="82" y="0"/>
                  <a:pt x="75" y="5"/>
                  <a:pt x="71" y="11"/>
                </a:cubicBezTo>
                <a:cubicBezTo>
                  <a:pt x="70" y="11"/>
                  <a:pt x="70" y="11"/>
                  <a:pt x="69" y="11"/>
                </a:cubicBezTo>
                <a:cubicBezTo>
                  <a:pt x="58" y="11"/>
                  <a:pt x="48" y="21"/>
                  <a:pt x="48" y="32"/>
                </a:cubicBezTo>
                <a:cubicBezTo>
                  <a:pt x="48" y="33"/>
                  <a:pt x="48" y="34"/>
                  <a:pt x="48" y="34"/>
                </a:cubicBezTo>
                <a:cubicBezTo>
                  <a:pt x="42" y="34"/>
                  <a:pt x="37" y="37"/>
                  <a:pt x="33" y="41"/>
                </a:cubicBezTo>
                <a:cubicBezTo>
                  <a:pt x="30" y="39"/>
                  <a:pt x="26" y="38"/>
                  <a:pt x="21" y="38"/>
                </a:cubicBezTo>
                <a:cubicBezTo>
                  <a:pt x="10" y="38"/>
                  <a:pt x="0" y="47"/>
                  <a:pt x="0" y="59"/>
                </a:cubicBezTo>
                <a:cubicBezTo>
                  <a:pt x="0" y="67"/>
                  <a:pt x="5" y="75"/>
                  <a:pt x="13" y="78"/>
                </a:cubicBezTo>
                <a:cubicBezTo>
                  <a:pt x="14" y="83"/>
                  <a:pt x="19" y="113"/>
                  <a:pt x="58" y="114"/>
                </a:cubicBezTo>
                <a:cubicBezTo>
                  <a:pt x="58" y="114"/>
                  <a:pt x="43" y="137"/>
                  <a:pt x="74" y="148"/>
                </a:cubicBezTo>
                <a:cubicBezTo>
                  <a:pt x="74" y="148"/>
                  <a:pt x="95" y="153"/>
                  <a:pt x="95" y="183"/>
                </a:cubicBezTo>
                <a:cubicBezTo>
                  <a:pt x="104" y="183"/>
                  <a:pt x="104" y="183"/>
                  <a:pt x="104" y="183"/>
                </a:cubicBezTo>
                <a:cubicBezTo>
                  <a:pt x="104" y="183"/>
                  <a:pt x="113" y="156"/>
                  <a:pt x="98" y="141"/>
                </a:cubicBezTo>
                <a:cubicBezTo>
                  <a:pt x="83" y="127"/>
                  <a:pt x="121" y="125"/>
                  <a:pt x="114" y="107"/>
                </a:cubicBezTo>
                <a:cubicBezTo>
                  <a:pt x="114" y="107"/>
                  <a:pt x="137" y="96"/>
                  <a:pt x="134" y="76"/>
                </a:cubicBezTo>
                <a:cubicBezTo>
                  <a:pt x="140" y="72"/>
                  <a:pt x="144" y="66"/>
                  <a:pt x="144" y="59"/>
                </a:cubicBezTo>
              </a:path>
            </a:pathLst>
          </a:cu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a:noFill/>
          </a:ln>
        </p:spPr>
        <p:txBody>
          <a:bodyPr vert="horz" wrap="square" lIns="68580" tIns="34290" rIns="68580" bIns="34290" numCol="1" anchor="t" anchorCtr="0" compatLnSpc="1">
            <a:prstTxWarp prst="textNoShape">
              <a:avLst/>
            </a:prstTxWarp>
          </a:bodyPr>
          <a:lstStyle/>
          <a:p>
            <a:endParaRPr lang="id-ID" sz="1350">
              <a:solidFill>
                <a:schemeClr val="bg1">
                  <a:lumMod val="50000"/>
                </a:schemeClr>
              </a:solidFill>
            </a:endParaRPr>
          </a:p>
        </p:txBody>
      </p:sp>
      <p:sp>
        <p:nvSpPr>
          <p:cNvPr id="9" name="Freeform 20"/>
          <p:cNvSpPr>
            <a:spLocks noEditPoints="1"/>
          </p:cNvSpPr>
          <p:nvPr/>
        </p:nvSpPr>
        <p:spPr bwMode="auto">
          <a:xfrm flipH="1">
            <a:off x="9574222" y="3050312"/>
            <a:ext cx="2560638" cy="3371801"/>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tileRect/>
          </a:gradFill>
          <a:ln>
            <a:noFill/>
          </a:ln>
        </p:spPr>
        <p:txBody>
          <a:bodyPr vert="horz" wrap="square" lIns="68580" tIns="34290" rIns="68580" bIns="34290" numCol="1" anchor="t" anchorCtr="0" compatLnSpc="1">
            <a:prstTxWarp prst="textNoShape">
              <a:avLst/>
            </a:prstTxWarp>
          </a:bodyPr>
          <a:lstStyle/>
          <a:p>
            <a:endParaRPr lang="id-ID" sz="1350">
              <a:solidFill>
                <a:schemeClr val="bg1">
                  <a:lumMod val="50000"/>
                </a:schemeClr>
              </a:solidFill>
            </a:endParaRPr>
          </a:p>
        </p:txBody>
      </p:sp>
      <p:sp>
        <p:nvSpPr>
          <p:cNvPr id="10" name="Freeform 20"/>
          <p:cNvSpPr>
            <a:spLocks noEditPoints="1"/>
          </p:cNvSpPr>
          <p:nvPr/>
        </p:nvSpPr>
        <p:spPr bwMode="auto">
          <a:xfrm>
            <a:off x="2264093" y="4956434"/>
            <a:ext cx="1113077" cy="1465679"/>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lin ang="5400000" scaled="1"/>
            <a:tileRect/>
          </a:gradFill>
          <a:ln>
            <a:noFill/>
          </a:ln>
        </p:spPr>
        <p:txBody>
          <a:bodyPr vert="horz" wrap="square" lIns="68580" tIns="34290" rIns="68580" bIns="34290" numCol="1" anchor="t" anchorCtr="0" compatLnSpc="1">
            <a:prstTxWarp prst="textNoShape">
              <a:avLst/>
            </a:prstTxWarp>
          </a:bodyPr>
          <a:lstStyle/>
          <a:p>
            <a:endParaRPr lang="id-ID" sz="1350">
              <a:solidFill>
                <a:schemeClr val="bg1">
                  <a:lumMod val="50000"/>
                </a:schemeClr>
              </a:solidFill>
            </a:endParaRPr>
          </a:p>
        </p:txBody>
      </p:sp>
      <p:sp>
        <p:nvSpPr>
          <p:cNvPr id="11" name="Freeform 20"/>
          <p:cNvSpPr>
            <a:spLocks noEditPoints="1"/>
          </p:cNvSpPr>
          <p:nvPr/>
        </p:nvSpPr>
        <p:spPr bwMode="auto">
          <a:xfrm>
            <a:off x="975304" y="3452640"/>
            <a:ext cx="2255098" cy="2969472"/>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noFill/>
          </a:ln>
        </p:spPr>
        <p:txBody>
          <a:bodyPr vert="horz" wrap="square" lIns="68580" tIns="34290" rIns="68580" bIns="34290" numCol="1" anchor="t" anchorCtr="0" compatLnSpc="1">
            <a:prstTxWarp prst="textNoShape">
              <a:avLst/>
            </a:prstTxWarp>
          </a:bodyPr>
          <a:lstStyle/>
          <a:p>
            <a:endParaRPr lang="id-ID" sz="1350">
              <a:solidFill>
                <a:schemeClr val="bg1">
                  <a:lumMod val="50000"/>
                </a:schemeClr>
              </a:solidFill>
            </a:endParaRPr>
          </a:p>
        </p:txBody>
      </p:sp>
      <p:grpSp>
        <p:nvGrpSpPr>
          <p:cNvPr id="12" name="Group 11"/>
          <p:cNvGrpSpPr/>
          <p:nvPr/>
        </p:nvGrpSpPr>
        <p:grpSpPr>
          <a:xfrm>
            <a:off x="4111583" y="2303706"/>
            <a:ext cx="1221892" cy="739789"/>
            <a:chOff x="2626564" y="1689258"/>
            <a:chExt cx="1344082" cy="813766"/>
          </a:xfrm>
        </p:grpSpPr>
        <p:sp>
          <p:nvSpPr>
            <p:cNvPr id="13" name="Oval 12"/>
            <p:cNvSpPr/>
            <p:nvPr/>
          </p:nvSpPr>
          <p:spPr>
            <a:xfrm>
              <a:off x="3063470" y="1689258"/>
              <a:ext cx="491849" cy="491849"/>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lumMod val="50000"/>
                  </a:schemeClr>
                </a:solidFill>
                <a:ea typeface="Roboto" panose="02000000000000000000" pitchFamily="2" charset="0"/>
              </a:endParaRPr>
            </a:p>
          </p:txBody>
        </p:sp>
        <p:sp>
          <p:nvSpPr>
            <p:cNvPr id="14" name="Content Placeholder 2"/>
            <p:cNvSpPr txBox="1">
              <a:spLocks/>
            </p:cNvSpPr>
            <p:nvPr/>
          </p:nvSpPr>
          <p:spPr>
            <a:xfrm>
              <a:off x="2626564" y="2190750"/>
              <a:ext cx="1344082"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b="1" dirty="0" smtClean="0">
                  <a:solidFill>
                    <a:schemeClr val="bg1">
                      <a:lumMod val="50000"/>
                    </a:schemeClr>
                  </a:solidFill>
                  <a:ea typeface="Roboto" panose="02000000000000000000" pitchFamily="2" charset="0"/>
                </a:rPr>
                <a:t>Social Media</a:t>
              </a:r>
            </a:p>
          </p:txBody>
        </p:sp>
        <p:sp>
          <p:nvSpPr>
            <p:cNvPr id="15" name="Freeform 12"/>
            <p:cNvSpPr>
              <a:spLocks noEditPoints="1"/>
            </p:cNvSpPr>
            <p:nvPr/>
          </p:nvSpPr>
          <p:spPr bwMode="auto">
            <a:xfrm>
              <a:off x="3196104" y="1805323"/>
              <a:ext cx="226579" cy="226579"/>
            </a:xfrm>
            <a:custGeom>
              <a:avLst/>
              <a:gdLst>
                <a:gd name="T0" fmla="*/ 347 w 376"/>
                <a:gd name="T1" fmla="*/ 284 h 376"/>
                <a:gd name="T2" fmla="*/ 347 w 376"/>
                <a:gd name="T3" fmla="*/ 238 h 376"/>
                <a:gd name="T4" fmla="*/ 278 w 376"/>
                <a:gd name="T5" fmla="*/ 169 h 376"/>
                <a:gd name="T6" fmla="*/ 238 w 376"/>
                <a:gd name="T7" fmla="*/ 169 h 376"/>
                <a:gd name="T8" fmla="*/ 207 w 376"/>
                <a:gd name="T9" fmla="*/ 148 h 376"/>
                <a:gd name="T10" fmla="*/ 207 w 376"/>
                <a:gd name="T11" fmla="*/ 92 h 376"/>
                <a:gd name="T12" fmla="*/ 236 w 376"/>
                <a:gd name="T13" fmla="*/ 48 h 376"/>
                <a:gd name="T14" fmla="*/ 188 w 376"/>
                <a:gd name="T15" fmla="*/ 0 h 376"/>
                <a:gd name="T16" fmla="*/ 140 w 376"/>
                <a:gd name="T17" fmla="*/ 48 h 376"/>
                <a:gd name="T18" fmla="*/ 169 w 376"/>
                <a:gd name="T19" fmla="*/ 92 h 376"/>
                <a:gd name="T20" fmla="*/ 169 w 376"/>
                <a:gd name="T21" fmla="*/ 148 h 376"/>
                <a:gd name="T22" fmla="*/ 138 w 376"/>
                <a:gd name="T23" fmla="*/ 169 h 376"/>
                <a:gd name="T24" fmla="*/ 98 w 376"/>
                <a:gd name="T25" fmla="*/ 169 h 376"/>
                <a:gd name="T26" fmla="*/ 29 w 376"/>
                <a:gd name="T27" fmla="*/ 238 h 376"/>
                <a:gd name="T28" fmla="*/ 29 w 376"/>
                <a:gd name="T29" fmla="*/ 284 h 376"/>
                <a:gd name="T30" fmla="*/ 0 w 376"/>
                <a:gd name="T31" fmla="*/ 328 h 376"/>
                <a:gd name="T32" fmla="*/ 48 w 376"/>
                <a:gd name="T33" fmla="*/ 376 h 376"/>
                <a:gd name="T34" fmla="*/ 96 w 376"/>
                <a:gd name="T35" fmla="*/ 328 h 376"/>
                <a:gd name="T36" fmla="*/ 67 w 376"/>
                <a:gd name="T37" fmla="*/ 284 h 376"/>
                <a:gd name="T38" fmla="*/ 67 w 376"/>
                <a:gd name="T39" fmla="*/ 238 h 376"/>
                <a:gd name="T40" fmla="*/ 98 w 376"/>
                <a:gd name="T41" fmla="*/ 207 h 376"/>
                <a:gd name="T42" fmla="*/ 138 w 376"/>
                <a:gd name="T43" fmla="*/ 207 h 376"/>
                <a:gd name="T44" fmla="*/ 169 w 376"/>
                <a:gd name="T45" fmla="*/ 202 h 376"/>
                <a:gd name="T46" fmla="*/ 169 w 376"/>
                <a:gd name="T47" fmla="*/ 284 h 376"/>
                <a:gd name="T48" fmla="*/ 140 w 376"/>
                <a:gd name="T49" fmla="*/ 328 h 376"/>
                <a:gd name="T50" fmla="*/ 188 w 376"/>
                <a:gd name="T51" fmla="*/ 376 h 376"/>
                <a:gd name="T52" fmla="*/ 236 w 376"/>
                <a:gd name="T53" fmla="*/ 328 h 376"/>
                <a:gd name="T54" fmla="*/ 207 w 376"/>
                <a:gd name="T55" fmla="*/ 284 h 376"/>
                <a:gd name="T56" fmla="*/ 207 w 376"/>
                <a:gd name="T57" fmla="*/ 202 h 376"/>
                <a:gd name="T58" fmla="*/ 238 w 376"/>
                <a:gd name="T59" fmla="*/ 207 h 376"/>
                <a:gd name="T60" fmla="*/ 278 w 376"/>
                <a:gd name="T61" fmla="*/ 207 h 376"/>
                <a:gd name="T62" fmla="*/ 309 w 376"/>
                <a:gd name="T63" fmla="*/ 238 h 376"/>
                <a:gd name="T64" fmla="*/ 309 w 376"/>
                <a:gd name="T65" fmla="*/ 284 h 376"/>
                <a:gd name="T66" fmla="*/ 280 w 376"/>
                <a:gd name="T67" fmla="*/ 328 h 376"/>
                <a:gd name="T68" fmla="*/ 328 w 376"/>
                <a:gd name="T69" fmla="*/ 376 h 376"/>
                <a:gd name="T70" fmla="*/ 376 w 376"/>
                <a:gd name="T71" fmla="*/ 328 h 376"/>
                <a:gd name="T72" fmla="*/ 347 w 376"/>
                <a:gd name="T73" fmla="*/ 284 h 376"/>
                <a:gd name="T74" fmla="*/ 75 w 376"/>
                <a:gd name="T75" fmla="*/ 328 h 376"/>
                <a:gd name="T76" fmla="*/ 48 w 376"/>
                <a:gd name="T77" fmla="*/ 356 h 376"/>
                <a:gd name="T78" fmla="*/ 20 w 376"/>
                <a:gd name="T79" fmla="*/ 328 h 376"/>
                <a:gd name="T80" fmla="*/ 48 w 376"/>
                <a:gd name="T81" fmla="*/ 300 h 376"/>
                <a:gd name="T82" fmla="*/ 75 w 376"/>
                <a:gd name="T83" fmla="*/ 328 h 376"/>
                <a:gd name="T84" fmla="*/ 160 w 376"/>
                <a:gd name="T85" fmla="*/ 48 h 376"/>
                <a:gd name="T86" fmla="*/ 188 w 376"/>
                <a:gd name="T87" fmla="*/ 20 h 376"/>
                <a:gd name="T88" fmla="*/ 215 w 376"/>
                <a:gd name="T89" fmla="*/ 48 h 376"/>
                <a:gd name="T90" fmla="*/ 188 w 376"/>
                <a:gd name="T91" fmla="*/ 76 h 376"/>
                <a:gd name="T92" fmla="*/ 160 w 376"/>
                <a:gd name="T93" fmla="*/ 48 h 376"/>
                <a:gd name="T94" fmla="*/ 215 w 376"/>
                <a:gd name="T95" fmla="*/ 328 h 376"/>
                <a:gd name="T96" fmla="*/ 188 w 376"/>
                <a:gd name="T97" fmla="*/ 356 h 376"/>
                <a:gd name="T98" fmla="*/ 160 w 376"/>
                <a:gd name="T99" fmla="*/ 328 h 376"/>
                <a:gd name="T100" fmla="*/ 188 w 376"/>
                <a:gd name="T101" fmla="*/ 300 h 376"/>
                <a:gd name="T102" fmla="*/ 215 w 376"/>
                <a:gd name="T103" fmla="*/ 328 h 376"/>
                <a:gd name="T104" fmla="*/ 328 w 376"/>
                <a:gd name="T105" fmla="*/ 356 h 376"/>
                <a:gd name="T106" fmla="*/ 300 w 376"/>
                <a:gd name="T107" fmla="*/ 328 h 376"/>
                <a:gd name="T108" fmla="*/ 328 w 376"/>
                <a:gd name="T109" fmla="*/ 300 h 376"/>
                <a:gd name="T110" fmla="*/ 355 w 376"/>
                <a:gd name="T111" fmla="*/ 328 h 376"/>
                <a:gd name="T112" fmla="*/ 328 w 376"/>
                <a:gd name="T113" fmla="*/ 35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lumMod val="50000"/>
                  </a:schemeClr>
                </a:solidFill>
                <a:ea typeface="Roboto" panose="02000000000000000000" pitchFamily="2" charset="0"/>
              </a:endParaRPr>
            </a:p>
          </p:txBody>
        </p:sp>
      </p:grpSp>
      <p:grpSp>
        <p:nvGrpSpPr>
          <p:cNvPr id="16" name="Group 15"/>
          <p:cNvGrpSpPr/>
          <p:nvPr/>
        </p:nvGrpSpPr>
        <p:grpSpPr>
          <a:xfrm>
            <a:off x="6165624" y="3227609"/>
            <a:ext cx="1009828" cy="638364"/>
            <a:chOff x="2380637" y="1253453"/>
            <a:chExt cx="1110811" cy="702200"/>
          </a:xfrm>
        </p:grpSpPr>
        <p:sp>
          <p:nvSpPr>
            <p:cNvPr id="17" name="Oval 16"/>
            <p:cNvSpPr/>
            <p:nvPr/>
          </p:nvSpPr>
          <p:spPr>
            <a:xfrm>
              <a:off x="2743588" y="1253453"/>
              <a:ext cx="406486" cy="406486"/>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lumMod val="50000"/>
                  </a:schemeClr>
                </a:solidFill>
                <a:ea typeface="Roboto" panose="02000000000000000000" pitchFamily="2" charset="0"/>
              </a:endParaRPr>
            </a:p>
          </p:txBody>
        </p:sp>
        <p:sp>
          <p:nvSpPr>
            <p:cNvPr id="18" name="Content Placeholder 2"/>
            <p:cNvSpPr txBox="1">
              <a:spLocks/>
            </p:cNvSpPr>
            <p:nvPr/>
          </p:nvSpPr>
          <p:spPr>
            <a:xfrm>
              <a:off x="2380637" y="1643379"/>
              <a:ext cx="1110811"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b="1" dirty="0" smtClean="0">
                  <a:solidFill>
                    <a:schemeClr val="bg1">
                      <a:lumMod val="50000"/>
                    </a:schemeClr>
                  </a:solidFill>
                  <a:ea typeface="Roboto" panose="02000000000000000000" pitchFamily="2" charset="0"/>
                </a:rPr>
                <a:t>Analytics</a:t>
              </a:r>
            </a:p>
          </p:txBody>
        </p:sp>
        <p:sp>
          <p:nvSpPr>
            <p:cNvPr id="19" name="Freeform 17"/>
            <p:cNvSpPr>
              <a:spLocks noEditPoints="1"/>
            </p:cNvSpPr>
            <p:nvPr/>
          </p:nvSpPr>
          <p:spPr bwMode="auto">
            <a:xfrm>
              <a:off x="2841116" y="1375374"/>
              <a:ext cx="189850" cy="162643"/>
            </a:xfrm>
            <a:custGeom>
              <a:avLst/>
              <a:gdLst>
                <a:gd name="T0" fmla="*/ 17 w 405"/>
                <a:gd name="T1" fmla="*/ 202 h 347"/>
                <a:gd name="T2" fmla="*/ 44 w 405"/>
                <a:gd name="T3" fmla="*/ 208 h 347"/>
                <a:gd name="T4" fmla="*/ 64 w 405"/>
                <a:gd name="T5" fmla="*/ 176 h 347"/>
                <a:gd name="T6" fmla="*/ 25 w 405"/>
                <a:gd name="T7" fmla="*/ 166 h 347"/>
                <a:gd name="T8" fmla="*/ 3 w 405"/>
                <a:gd name="T9" fmla="*/ 180 h 347"/>
                <a:gd name="T10" fmla="*/ 17 w 405"/>
                <a:gd name="T11" fmla="*/ 202 h 347"/>
                <a:gd name="T12" fmla="*/ 372 w 405"/>
                <a:gd name="T13" fmla="*/ 207 h 347"/>
                <a:gd name="T14" fmla="*/ 283 w 405"/>
                <a:gd name="T15" fmla="*/ 287 h 347"/>
                <a:gd name="T16" fmla="*/ 178 w 405"/>
                <a:gd name="T17" fmla="*/ 206 h 347"/>
                <a:gd name="T18" fmla="*/ 171 w 405"/>
                <a:gd name="T19" fmla="*/ 203 h 347"/>
                <a:gd name="T20" fmla="*/ 157 w 405"/>
                <a:gd name="T21" fmla="*/ 199 h 347"/>
                <a:gd name="T22" fmla="*/ 137 w 405"/>
                <a:gd name="T23" fmla="*/ 231 h 347"/>
                <a:gd name="T24" fmla="*/ 159 w 405"/>
                <a:gd name="T25" fmla="*/ 237 h 347"/>
                <a:gd name="T26" fmla="*/ 273 w 405"/>
                <a:gd name="T27" fmla="*/ 325 h 347"/>
                <a:gd name="T28" fmla="*/ 284 w 405"/>
                <a:gd name="T29" fmla="*/ 329 h 347"/>
                <a:gd name="T30" fmla="*/ 296 w 405"/>
                <a:gd name="T31" fmla="*/ 324 h 347"/>
                <a:gd name="T32" fmla="*/ 397 w 405"/>
                <a:gd name="T33" fmla="*/ 234 h 347"/>
                <a:gd name="T34" fmla="*/ 398 w 405"/>
                <a:gd name="T35" fmla="*/ 208 h 347"/>
                <a:gd name="T36" fmla="*/ 372 w 405"/>
                <a:gd name="T37" fmla="*/ 207 h 347"/>
                <a:gd name="T38" fmla="*/ 176 w 405"/>
                <a:gd name="T39" fmla="*/ 119 h 347"/>
                <a:gd name="T40" fmla="*/ 274 w 405"/>
                <a:gd name="T41" fmla="*/ 181 h 347"/>
                <a:gd name="T42" fmla="*/ 299 w 405"/>
                <a:gd name="T43" fmla="*/ 176 h 347"/>
                <a:gd name="T44" fmla="*/ 400 w 405"/>
                <a:gd name="T45" fmla="*/ 31 h 347"/>
                <a:gd name="T46" fmla="*/ 395 w 405"/>
                <a:gd name="T47" fmla="*/ 6 h 347"/>
                <a:gd name="T48" fmla="*/ 370 w 405"/>
                <a:gd name="T49" fmla="*/ 11 h 347"/>
                <a:gd name="T50" fmla="*/ 279 w 405"/>
                <a:gd name="T51" fmla="*/ 141 h 347"/>
                <a:gd name="T52" fmla="*/ 181 w 405"/>
                <a:gd name="T53" fmla="*/ 78 h 347"/>
                <a:gd name="T54" fmla="*/ 167 w 405"/>
                <a:gd name="T55" fmla="*/ 76 h 347"/>
                <a:gd name="T56" fmla="*/ 156 w 405"/>
                <a:gd name="T57" fmla="*/ 84 h 347"/>
                <a:gd name="T58" fmla="*/ 6 w 405"/>
                <a:gd name="T59" fmla="*/ 319 h 347"/>
                <a:gd name="T60" fmla="*/ 11 w 405"/>
                <a:gd name="T61" fmla="*/ 344 h 347"/>
                <a:gd name="T62" fmla="*/ 21 w 405"/>
                <a:gd name="T63" fmla="*/ 347 h 347"/>
                <a:gd name="T64" fmla="*/ 36 w 405"/>
                <a:gd name="T65" fmla="*/ 338 h 347"/>
                <a:gd name="T66" fmla="*/ 176 w 405"/>
                <a:gd name="T67" fmla="*/ 119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5" h="347">
                  <a:moveTo>
                    <a:pt x="17" y="202"/>
                  </a:moveTo>
                  <a:cubicBezTo>
                    <a:pt x="44" y="208"/>
                    <a:pt x="44" y="208"/>
                    <a:pt x="44" y="208"/>
                  </a:cubicBezTo>
                  <a:cubicBezTo>
                    <a:pt x="64" y="176"/>
                    <a:pt x="64" y="176"/>
                    <a:pt x="64" y="176"/>
                  </a:cubicBezTo>
                  <a:cubicBezTo>
                    <a:pt x="25" y="166"/>
                    <a:pt x="25" y="166"/>
                    <a:pt x="25" y="166"/>
                  </a:cubicBezTo>
                  <a:cubicBezTo>
                    <a:pt x="16" y="164"/>
                    <a:pt x="6" y="170"/>
                    <a:pt x="3" y="180"/>
                  </a:cubicBezTo>
                  <a:cubicBezTo>
                    <a:pt x="1" y="189"/>
                    <a:pt x="7" y="199"/>
                    <a:pt x="17" y="202"/>
                  </a:cubicBezTo>
                  <a:close/>
                  <a:moveTo>
                    <a:pt x="372" y="207"/>
                  </a:moveTo>
                  <a:cubicBezTo>
                    <a:pt x="283" y="287"/>
                    <a:pt x="283" y="287"/>
                    <a:pt x="283" y="287"/>
                  </a:cubicBezTo>
                  <a:cubicBezTo>
                    <a:pt x="178" y="206"/>
                    <a:pt x="178" y="206"/>
                    <a:pt x="178" y="206"/>
                  </a:cubicBezTo>
                  <a:cubicBezTo>
                    <a:pt x="176" y="204"/>
                    <a:pt x="174" y="203"/>
                    <a:pt x="171" y="203"/>
                  </a:cubicBezTo>
                  <a:cubicBezTo>
                    <a:pt x="157" y="199"/>
                    <a:pt x="157" y="199"/>
                    <a:pt x="157" y="199"/>
                  </a:cubicBezTo>
                  <a:cubicBezTo>
                    <a:pt x="137" y="231"/>
                    <a:pt x="137" y="231"/>
                    <a:pt x="137" y="231"/>
                  </a:cubicBezTo>
                  <a:cubicBezTo>
                    <a:pt x="159" y="237"/>
                    <a:pt x="159" y="237"/>
                    <a:pt x="159" y="237"/>
                  </a:cubicBezTo>
                  <a:cubicBezTo>
                    <a:pt x="273" y="325"/>
                    <a:pt x="273" y="325"/>
                    <a:pt x="273" y="325"/>
                  </a:cubicBezTo>
                  <a:cubicBezTo>
                    <a:pt x="276" y="328"/>
                    <a:pt x="280" y="329"/>
                    <a:pt x="284" y="329"/>
                  </a:cubicBezTo>
                  <a:cubicBezTo>
                    <a:pt x="288" y="329"/>
                    <a:pt x="293" y="327"/>
                    <a:pt x="296" y="324"/>
                  </a:cubicBezTo>
                  <a:cubicBezTo>
                    <a:pt x="397" y="234"/>
                    <a:pt x="397" y="234"/>
                    <a:pt x="397" y="234"/>
                  </a:cubicBezTo>
                  <a:cubicBezTo>
                    <a:pt x="404" y="227"/>
                    <a:pt x="405" y="215"/>
                    <a:pt x="398" y="208"/>
                  </a:cubicBezTo>
                  <a:cubicBezTo>
                    <a:pt x="391" y="201"/>
                    <a:pt x="380" y="200"/>
                    <a:pt x="372" y="207"/>
                  </a:cubicBezTo>
                  <a:close/>
                  <a:moveTo>
                    <a:pt x="176" y="119"/>
                  </a:moveTo>
                  <a:cubicBezTo>
                    <a:pt x="274" y="181"/>
                    <a:pt x="274" y="181"/>
                    <a:pt x="274" y="181"/>
                  </a:cubicBezTo>
                  <a:cubicBezTo>
                    <a:pt x="282" y="186"/>
                    <a:pt x="293" y="184"/>
                    <a:pt x="299" y="176"/>
                  </a:cubicBezTo>
                  <a:cubicBezTo>
                    <a:pt x="400" y="31"/>
                    <a:pt x="400" y="31"/>
                    <a:pt x="400" y="31"/>
                  </a:cubicBezTo>
                  <a:cubicBezTo>
                    <a:pt x="405" y="23"/>
                    <a:pt x="403" y="12"/>
                    <a:pt x="395" y="6"/>
                  </a:cubicBezTo>
                  <a:cubicBezTo>
                    <a:pt x="387" y="0"/>
                    <a:pt x="375" y="2"/>
                    <a:pt x="370" y="11"/>
                  </a:cubicBezTo>
                  <a:cubicBezTo>
                    <a:pt x="279" y="141"/>
                    <a:pt x="279" y="141"/>
                    <a:pt x="279" y="141"/>
                  </a:cubicBezTo>
                  <a:cubicBezTo>
                    <a:pt x="181" y="78"/>
                    <a:pt x="181" y="78"/>
                    <a:pt x="181" y="78"/>
                  </a:cubicBezTo>
                  <a:cubicBezTo>
                    <a:pt x="177" y="76"/>
                    <a:pt x="172" y="75"/>
                    <a:pt x="167" y="76"/>
                  </a:cubicBezTo>
                  <a:cubicBezTo>
                    <a:pt x="162" y="77"/>
                    <a:pt x="158" y="80"/>
                    <a:pt x="156" y="84"/>
                  </a:cubicBezTo>
                  <a:cubicBezTo>
                    <a:pt x="6" y="319"/>
                    <a:pt x="6" y="319"/>
                    <a:pt x="6" y="319"/>
                  </a:cubicBezTo>
                  <a:cubicBezTo>
                    <a:pt x="0" y="328"/>
                    <a:pt x="3" y="339"/>
                    <a:pt x="11" y="344"/>
                  </a:cubicBezTo>
                  <a:cubicBezTo>
                    <a:pt x="14" y="346"/>
                    <a:pt x="18" y="347"/>
                    <a:pt x="21" y="347"/>
                  </a:cubicBezTo>
                  <a:cubicBezTo>
                    <a:pt x="27" y="347"/>
                    <a:pt x="33" y="344"/>
                    <a:pt x="36" y="338"/>
                  </a:cubicBezTo>
                  <a:lnTo>
                    <a:pt x="176" y="1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lumMod val="50000"/>
                  </a:schemeClr>
                </a:solidFill>
                <a:ea typeface="Roboto" panose="02000000000000000000" pitchFamily="2" charset="0"/>
              </a:endParaRPr>
            </a:p>
          </p:txBody>
        </p:sp>
      </p:grpSp>
      <p:grpSp>
        <p:nvGrpSpPr>
          <p:cNvPr id="20" name="Group 19"/>
          <p:cNvGrpSpPr/>
          <p:nvPr/>
        </p:nvGrpSpPr>
        <p:grpSpPr>
          <a:xfrm>
            <a:off x="10207585" y="2061731"/>
            <a:ext cx="1110811" cy="957705"/>
            <a:chOff x="3634249" y="1885950"/>
            <a:chExt cx="1221892" cy="1053475"/>
          </a:xfrm>
        </p:grpSpPr>
        <p:sp>
          <p:nvSpPr>
            <p:cNvPr id="21" name="Oval 20"/>
            <p:cNvSpPr/>
            <p:nvPr/>
          </p:nvSpPr>
          <p:spPr>
            <a:xfrm>
              <a:off x="3895925" y="1885950"/>
              <a:ext cx="720116" cy="720116"/>
            </a:xfrm>
            <a:prstGeom prst="ellips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lumMod val="50000"/>
                  </a:schemeClr>
                </a:solidFill>
                <a:ea typeface="Roboto" panose="02000000000000000000" pitchFamily="2" charset="0"/>
              </a:endParaRPr>
            </a:p>
          </p:txBody>
        </p:sp>
        <p:sp>
          <p:nvSpPr>
            <p:cNvPr id="22" name="Content Placeholder 2"/>
            <p:cNvSpPr txBox="1">
              <a:spLocks/>
            </p:cNvSpPr>
            <p:nvPr/>
          </p:nvSpPr>
          <p:spPr>
            <a:xfrm>
              <a:off x="3634249" y="2627151"/>
              <a:ext cx="1221892"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b="1" dirty="0" smtClean="0">
                  <a:solidFill>
                    <a:schemeClr val="bg1">
                      <a:lumMod val="50000"/>
                    </a:schemeClr>
                  </a:solidFill>
                  <a:ea typeface="Roboto" panose="02000000000000000000" pitchFamily="2" charset="0"/>
                </a:rPr>
                <a:t>Networking</a:t>
              </a:r>
            </a:p>
          </p:txBody>
        </p:sp>
        <p:sp>
          <p:nvSpPr>
            <p:cNvPr id="23" name="Freeform 22"/>
            <p:cNvSpPr>
              <a:spLocks noEditPoints="1"/>
            </p:cNvSpPr>
            <p:nvPr/>
          </p:nvSpPr>
          <p:spPr bwMode="auto">
            <a:xfrm>
              <a:off x="4090068" y="2090929"/>
              <a:ext cx="310251" cy="310606"/>
            </a:xfrm>
            <a:custGeom>
              <a:avLst/>
              <a:gdLst>
                <a:gd name="T0" fmla="*/ 89 w 368"/>
                <a:gd name="T1" fmla="*/ 122 h 368"/>
                <a:gd name="T2" fmla="*/ 101 w 368"/>
                <a:gd name="T3" fmla="*/ 124 h 368"/>
                <a:gd name="T4" fmla="*/ 146 w 368"/>
                <a:gd name="T5" fmla="*/ 82 h 368"/>
                <a:gd name="T6" fmla="*/ 145 w 368"/>
                <a:gd name="T7" fmla="*/ 73 h 368"/>
                <a:gd name="T8" fmla="*/ 147 w 368"/>
                <a:gd name="T9" fmla="*/ 60 h 368"/>
                <a:gd name="T10" fmla="*/ 87 w 368"/>
                <a:gd name="T11" fmla="*/ 27 h 368"/>
                <a:gd name="T12" fmla="*/ 36 w 368"/>
                <a:gd name="T13" fmla="*/ 75 h 368"/>
                <a:gd name="T14" fmla="*/ 72 w 368"/>
                <a:gd name="T15" fmla="*/ 126 h 368"/>
                <a:gd name="T16" fmla="*/ 89 w 368"/>
                <a:gd name="T17" fmla="*/ 122 h 368"/>
                <a:gd name="T18" fmla="*/ 50 w 368"/>
                <a:gd name="T19" fmla="*/ 161 h 368"/>
                <a:gd name="T20" fmla="*/ 53 w 368"/>
                <a:gd name="T21" fmla="*/ 146 h 368"/>
                <a:gd name="T22" fmla="*/ 19 w 368"/>
                <a:gd name="T23" fmla="*/ 101 h 368"/>
                <a:gd name="T24" fmla="*/ 0 w 368"/>
                <a:gd name="T25" fmla="*/ 184 h 368"/>
                <a:gd name="T26" fmla="*/ 26 w 368"/>
                <a:gd name="T27" fmla="*/ 278 h 368"/>
                <a:gd name="T28" fmla="*/ 58 w 368"/>
                <a:gd name="T29" fmla="*/ 185 h 368"/>
                <a:gd name="T30" fmla="*/ 50 w 368"/>
                <a:gd name="T31" fmla="*/ 161 h 368"/>
                <a:gd name="T32" fmla="*/ 184 w 368"/>
                <a:gd name="T33" fmla="*/ 34 h 368"/>
                <a:gd name="T34" fmla="*/ 211 w 368"/>
                <a:gd name="T35" fmla="*/ 44 h 368"/>
                <a:gd name="T36" fmla="*/ 275 w 368"/>
                <a:gd name="T37" fmla="*/ 24 h 368"/>
                <a:gd name="T38" fmla="*/ 184 w 368"/>
                <a:gd name="T39" fmla="*/ 0 h 368"/>
                <a:gd name="T40" fmla="*/ 119 w 368"/>
                <a:gd name="T41" fmla="*/ 12 h 368"/>
                <a:gd name="T42" fmla="*/ 165 w 368"/>
                <a:gd name="T43" fmla="*/ 39 h 368"/>
                <a:gd name="T44" fmla="*/ 184 w 368"/>
                <a:gd name="T45" fmla="*/ 34 h 368"/>
                <a:gd name="T46" fmla="*/ 243 w 368"/>
                <a:gd name="T47" fmla="*/ 218 h 368"/>
                <a:gd name="T48" fmla="*/ 253 w 368"/>
                <a:gd name="T49" fmla="*/ 205 h 368"/>
                <a:gd name="T50" fmla="*/ 200 w 368"/>
                <a:gd name="T51" fmla="*/ 109 h 368"/>
                <a:gd name="T52" fmla="*/ 184 w 368"/>
                <a:gd name="T53" fmla="*/ 112 h 368"/>
                <a:gd name="T54" fmla="*/ 162 w 368"/>
                <a:gd name="T55" fmla="*/ 105 h 368"/>
                <a:gd name="T56" fmla="*/ 122 w 368"/>
                <a:gd name="T57" fmla="*/ 141 h 368"/>
                <a:gd name="T58" fmla="*/ 128 w 368"/>
                <a:gd name="T59" fmla="*/ 161 h 368"/>
                <a:gd name="T60" fmla="*/ 127 w 368"/>
                <a:gd name="T61" fmla="*/ 173 h 368"/>
                <a:gd name="T62" fmla="*/ 243 w 368"/>
                <a:gd name="T63" fmla="*/ 218 h 368"/>
                <a:gd name="T64" fmla="*/ 294 w 368"/>
                <a:gd name="T65" fmla="*/ 271 h 368"/>
                <a:gd name="T66" fmla="*/ 295 w 368"/>
                <a:gd name="T67" fmla="*/ 293 h 368"/>
                <a:gd name="T68" fmla="*/ 292 w 368"/>
                <a:gd name="T69" fmla="*/ 333 h 368"/>
                <a:gd name="T70" fmla="*/ 359 w 368"/>
                <a:gd name="T71" fmla="*/ 240 h 368"/>
                <a:gd name="T72" fmla="*/ 315 w 368"/>
                <a:gd name="T73" fmla="*/ 247 h 368"/>
                <a:gd name="T74" fmla="*/ 294 w 368"/>
                <a:gd name="T75" fmla="*/ 271 h 368"/>
                <a:gd name="T76" fmla="*/ 234 w 368"/>
                <a:gd name="T77" fmla="*/ 244 h 368"/>
                <a:gd name="T78" fmla="*/ 110 w 368"/>
                <a:gd name="T79" fmla="*/ 195 h 368"/>
                <a:gd name="T80" fmla="*/ 89 w 368"/>
                <a:gd name="T81" fmla="*/ 200 h 368"/>
                <a:gd name="T82" fmla="*/ 81 w 368"/>
                <a:gd name="T83" fmla="*/ 200 h 368"/>
                <a:gd name="T84" fmla="*/ 49 w 368"/>
                <a:gd name="T85" fmla="*/ 309 h 368"/>
                <a:gd name="T86" fmla="*/ 112 w 368"/>
                <a:gd name="T87" fmla="*/ 353 h 368"/>
                <a:gd name="T88" fmla="*/ 234 w 368"/>
                <a:gd name="T89" fmla="*/ 244 h 368"/>
                <a:gd name="T90" fmla="*/ 307 w 368"/>
                <a:gd name="T91" fmla="*/ 48 h 368"/>
                <a:gd name="T92" fmla="*/ 223 w 368"/>
                <a:gd name="T93" fmla="*/ 69 h 368"/>
                <a:gd name="T94" fmla="*/ 224 w 368"/>
                <a:gd name="T95" fmla="*/ 73 h 368"/>
                <a:gd name="T96" fmla="*/ 220 w 368"/>
                <a:gd name="T97" fmla="*/ 90 h 368"/>
                <a:gd name="T98" fmla="*/ 279 w 368"/>
                <a:gd name="T99" fmla="*/ 196 h 368"/>
                <a:gd name="T100" fmla="*/ 314 w 368"/>
                <a:gd name="T101" fmla="*/ 220 h 368"/>
                <a:gd name="T102" fmla="*/ 366 w 368"/>
                <a:gd name="T103" fmla="*/ 210 h 368"/>
                <a:gd name="T104" fmla="*/ 368 w 368"/>
                <a:gd name="T105" fmla="*/ 184 h 368"/>
                <a:gd name="T106" fmla="*/ 307 w 368"/>
                <a:gd name="T107" fmla="*/ 48 h 368"/>
                <a:gd name="T108" fmla="*/ 254 w 368"/>
                <a:gd name="T109" fmla="*/ 265 h 368"/>
                <a:gd name="T110" fmla="*/ 139 w 368"/>
                <a:gd name="T111" fmla="*/ 362 h 368"/>
                <a:gd name="T112" fmla="*/ 184 w 368"/>
                <a:gd name="T113" fmla="*/ 368 h 368"/>
                <a:gd name="T114" fmla="*/ 261 w 368"/>
                <a:gd name="T115" fmla="*/ 351 h 368"/>
                <a:gd name="T116" fmla="*/ 267 w 368"/>
                <a:gd name="T117" fmla="*/ 293 h 368"/>
                <a:gd name="T118" fmla="*/ 266 w 368"/>
                <a:gd name="T119" fmla="*/ 272 h 368"/>
                <a:gd name="T120" fmla="*/ 254 w 368"/>
                <a:gd name="T121" fmla="*/ 2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68" h="368">
                  <a:moveTo>
                    <a:pt x="89" y="122"/>
                  </a:moveTo>
                  <a:cubicBezTo>
                    <a:pt x="93" y="122"/>
                    <a:pt x="97" y="123"/>
                    <a:pt x="101" y="124"/>
                  </a:cubicBezTo>
                  <a:cubicBezTo>
                    <a:pt x="115" y="108"/>
                    <a:pt x="130" y="94"/>
                    <a:pt x="146" y="82"/>
                  </a:cubicBezTo>
                  <a:cubicBezTo>
                    <a:pt x="146" y="79"/>
                    <a:pt x="145" y="76"/>
                    <a:pt x="145" y="73"/>
                  </a:cubicBezTo>
                  <a:cubicBezTo>
                    <a:pt x="145" y="68"/>
                    <a:pt x="146" y="64"/>
                    <a:pt x="147" y="60"/>
                  </a:cubicBezTo>
                  <a:cubicBezTo>
                    <a:pt x="129" y="47"/>
                    <a:pt x="109" y="36"/>
                    <a:pt x="87" y="27"/>
                  </a:cubicBezTo>
                  <a:cubicBezTo>
                    <a:pt x="67" y="40"/>
                    <a:pt x="50" y="56"/>
                    <a:pt x="36" y="75"/>
                  </a:cubicBezTo>
                  <a:cubicBezTo>
                    <a:pt x="46" y="93"/>
                    <a:pt x="58" y="110"/>
                    <a:pt x="72" y="126"/>
                  </a:cubicBezTo>
                  <a:cubicBezTo>
                    <a:pt x="77" y="124"/>
                    <a:pt x="83" y="122"/>
                    <a:pt x="89" y="122"/>
                  </a:cubicBezTo>
                  <a:close/>
                  <a:moveTo>
                    <a:pt x="50" y="161"/>
                  </a:moveTo>
                  <a:cubicBezTo>
                    <a:pt x="50" y="156"/>
                    <a:pt x="51" y="151"/>
                    <a:pt x="53" y="146"/>
                  </a:cubicBezTo>
                  <a:cubicBezTo>
                    <a:pt x="41" y="132"/>
                    <a:pt x="29" y="117"/>
                    <a:pt x="19" y="101"/>
                  </a:cubicBezTo>
                  <a:cubicBezTo>
                    <a:pt x="7" y="126"/>
                    <a:pt x="0" y="154"/>
                    <a:pt x="0" y="184"/>
                  </a:cubicBezTo>
                  <a:cubicBezTo>
                    <a:pt x="0" y="218"/>
                    <a:pt x="9" y="250"/>
                    <a:pt x="26" y="278"/>
                  </a:cubicBezTo>
                  <a:cubicBezTo>
                    <a:pt x="32" y="245"/>
                    <a:pt x="43" y="214"/>
                    <a:pt x="58" y="185"/>
                  </a:cubicBezTo>
                  <a:cubicBezTo>
                    <a:pt x="53" y="178"/>
                    <a:pt x="50" y="170"/>
                    <a:pt x="50" y="161"/>
                  </a:cubicBezTo>
                  <a:close/>
                  <a:moveTo>
                    <a:pt x="184" y="34"/>
                  </a:moveTo>
                  <a:cubicBezTo>
                    <a:pt x="195" y="34"/>
                    <a:pt x="204" y="38"/>
                    <a:pt x="211" y="44"/>
                  </a:cubicBezTo>
                  <a:cubicBezTo>
                    <a:pt x="232" y="35"/>
                    <a:pt x="253" y="29"/>
                    <a:pt x="275" y="24"/>
                  </a:cubicBezTo>
                  <a:cubicBezTo>
                    <a:pt x="248" y="9"/>
                    <a:pt x="217" y="0"/>
                    <a:pt x="184" y="0"/>
                  </a:cubicBezTo>
                  <a:cubicBezTo>
                    <a:pt x="161" y="0"/>
                    <a:pt x="139" y="4"/>
                    <a:pt x="119" y="12"/>
                  </a:cubicBezTo>
                  <a:cubicBezTo>
                    <a:pt x="135" y="20"/>
                    <a:pt x="150" y="29"/>
                    <a:pt x="165" y="39"/>
                  </a:cubicBezTo>
                  <a:cubicBezTo>
                    <a:pt x="170" y="36"/>
                    <a:pt x="177" y="34"/>
                    <a:pt x="184" y="34"/>
                  </a:cubicBezTo>
                  <a:close/>
                  <a:moveTo>
                    <a:pt x="243" y="218"/>
                  </a:moveTo>
                  <a:cubicBezTo>
                    <a:pt x="245" y="213"/>
                    <a:pt x="249" y="208"/>
                    <a:pt x="253" y="205"/>
                  </a:cubicBezTo>
                  <a:cubicBezTo>
                    <a:pt x="242" y="169"/>
                    <a:pt x="223" y="137"/>
                    <a:pt x="200" y="109"/>
                  </a:cubicBezTo>
                  <a:cubicBezTo>
                    <a:pt x="195" y="111"/>
                    <a:pt x="190" y="112"/>
                    <a:pt x="184" y="112"/>
                  </a:cubicBezTo>
                  <a:cubicBezTo>
                    <a:pt x="176" y="112"/>
                    <a:pt x="168" y="109"/>
                    <a:pt x="162" y="105"/>
                  </a:cubicBezTo>
                  <a:cubicBezTo>
                    <a:pt x="148" y="115"/>
                    <a:pt x="134" y="128"/>
                    <a:pt x="122" y="141"/>
                  </a:cubicBezTo>
                  <a:cubicBezTo>
                    <a:pt x="126" y="147"/>
                    <a:pt x="128" y="154"/>
                    <a:pt x="128" y="161"/>
                  </a:cubicBezTo>
                  <a:cubicBezTo>
                    <a:pt x="128" y="165"/>
                    <a:pt x="128" y="169"/>
                    <a:pt x="127" y="173"/>
                  </a:cubicBezTo>
                  <a:cubicBezTo>
                    <a:pt x="161" y="196"/>
                    <a:pt x="200" y="212"/>
                    <a:pt x="243" y="218"/>
                  </a:cubicBezTo>
                  <a:close/>
                  <a:moveTo>
                    <a:pt x="294" y="271"/>
                  </a:moveTo>
                  <a:cubicBezTo>
                    <a:pt x="294" y="278"/>
                    <a:pt x="295" y="286"/>
                    <a:pt x="295" y="293"/>
                  </a:cubicBezTo>
                  <a:cubicBezTo>
                    <a:pt x="295" y="307"/>
                    <a:pt x="294" y="320"/>
                    <a:pt x="292" y="333"/>
                  </a:cubicBezTo>
                  <a:cubicBezTo>
                    <a:pt x="323" y="310"/>
                    <a:pt x="347" y="277"/>
                    <a:pt x="359" y="240"/>
                  </a:cubicBezTo>
                  <a:cubicBezTo>
                    <a:pt x="345" y="243"/>
                    <a:pt x="330" y="246"/>
                    <a:pt x="315" y="247"/>
                  </a:cubicBezTo>
                  <a:cubicBezTo>
                    <a:pt x="312" y="258"/>
                    <a:pt x="304" y="266"/>
                    <a:pt x="294" y="271"/>
                  </a:cubicBezTo>
                  <a:close/>
                  <a:moveTo>
                    <a:pt x="234" y="244"/>
                  </a:moveTo>
                  <a:cubicBezTo>
                    <a:pt x="188" y="237"/>
                    <a:pt x="146" y="220"/>
                    <a:pt x="110" y="195"/>
                  </a:cubicBezTo>
                  <a:cubicBezTo>
                    <a:pt x="104" y="198"/>
                    <a:pt x="97" y="200"/>
                    <a:pt x="89" y="200"/>
                  </a:cubicBezTo>
                  <a:cubicBezTo>
                    <a:pt x="86" y="200"/>
                    <a:pt x="84" y="200"/>
                    <a:pt x="81" y="200"/>
                  </a:cubicBezTo>
                  <a:cubicBezTo>
                    <a:pt x="64" y="233"/>
                    <a:pt x="52" y="270"/>
                    <a:pt x="49" y="309"/>
                  </a:cubicBezTo>
                  <a:cubicBezTo>
                    <a:pt x="67" y="328"/>
                    <a:pt x="88" y="343"/>
                    <a:pt x="112" y="353"/>
                  </a:cubicBezTo>
                  <a:cubicBezTo>
                    <a:pt x="142" y="308"/>
                    <a:pt x="184" y="270"/>
                    <a:pt x="234" y="244"/>
                  </a:cubicBezTo>
                  <a:close/>
                  <a:moveTo>
                    <a:pt x="307" y="48"/>
                  </a:moveTo>
                  <a:cubicBezTo>
                    <a:pt x="278" y="50"/>
                    <a:pt x="250" y="58"/>
                    <a:pt x="223" y="69"/>
                  </a:cubicBezTo>
                  <a:cubicBezTo>
                    <a:pt x="224" y="70"/>
                    <a:pt x="224" y="71"/>
                    <a:pt x="224" y="73"/>
                  </a:cubicBezTo>
                  <a:cubicBezTo>
                    <a:pt x="224" y="79"/>
                    <a:pt x="222" y="85"/>
                    <a:pt x="220" y="90"/>
                  </a:cubicBezTo>
                  <a:cubicBezTo>
                    <a:pt x="246" y="121"/>
                    <a:pt x="266" y="157"/>
                    <a:pt x="279" y="196"/>
                  </a:cubicBezTo>
                  <a:cubicBezTo>
                    <a:pt x="295" y="196"/>
                    <a:pt x="309" y="206"/>
                    <a:pt x="314" y="220"/>
                  </a:cubicBezTo>
                  <a:cubicBezTo>
                    <a:pt x="332" y="218"/>
                    <a:pt x="349" y="215"/>
                    <a:pt x="366" y="210"/>
                  </a:cubicBezTo>
                  <a:cubicBezTo>
                    <a:pt x="367" y="201"/>
                    <a:pt x="368" y="193"/>
                    <a:pt x="368" y="184"/>
                  </a:cubicBezTo>
                  <a:cubicBezTo>
                    <a:pt x="368" y="130"/>
                    <a:pt x="344" y="81"/>
                    <a:pt x="307" y="48"/>
                  </a:cubicBezTo>
                  <a:close/>
                  <a:moveTo>
                    <a:pt x="254" y="265"/>
                  </a:moveTo>
                  <a:cubicBezTo>
                    <a:pt x="207" y="287"/>
                    <a:pt x="167" y="321"/>
                    <a:pt x="139" y="362"/>
                  </a:cubicBezTo>
                  <a:cubicBezTo>
                    <a:pt x="153" y="366"/>
                    <a:pt x="168" y="368"/>
                    <a:pt x="184" y="368"/>
                  </a:cubicBezTo>
                  <a:cubicBezTo>
                    <a:pt x="212" y="368"/>
                    <a:pt x="238" y="362"/>
                    <a:pt x="261" y="351"/>
                  </a:cubicBezTo>
                  <a:cubicBezTo>
                    <a:pt x="265" y="332"/>
                    <a:pt x="267" y="313"/>
                    <a:pt x="267" y="293"/>
                  </a:cubicBezTo>
                  <a:cubicBezTo>
                    <a:pt x="267" y="286"/>
                    <a:pt x="267" y="279"/>
                    <a:pt x="266" y="272"/>
                  </a:cubicBezTo>
                  <a:cubicBezTo>
                    <a:pt x="262" y="271"/>
                    <a:pt x="257" y="268"/>
                    <a:pt x="254" y="26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lumMod val="50000"/>
                  </a:schemeClr>
                </a:solidFill>
                <a:ea typeface="Roboto" panose="02000000000000000000" pitchFamily="2" charset="0"/>
              </a:endParaRPr>
            </a:p>
          </p:txBody>
        </p:sp>
      </p:grpSp>
      <p:grpSp>
        <p:nvGrpSpPr>
          <p:cNvPr id="24" name="Group 23"/>
          <p:cNvGrpSpPr/>
          <p:nvPr/>
        </p:nvGrpSpPr>
        <p:grpSpPr>
          <a:xfrm>
            <a:off x="7586823" y="2778515"/>
            <a:ext cx="1221892" cy="574276"/>
            <a:chOff x="3180839" y="2952750"/>
            <a:chExt cx="1344082" cy="631704"/>
          </a:xfrm>
        </p:grpSpPr>
        <p:sp>
          <p:nvSpPr>
            <p:cNvPr id="25" name="Oval 24"/>
            <p:cNvSpPr/>
            <p:nvPr/>
          </p:nvSpPr>
          <p:spPr>
            <a:xfrm>
              <a:off x="3681070" y="2952750"/>
              <a:ext cx="335939" cy="335939"/>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lumMod val="50000"/>
                  </a:schemeClr>
                </a:solidFill>
                <a:ea typeface="Roboto" panose="02000000000000000000" pitchFamily="2" charset="0"/>
              </a:endParaRPr>
            </a:p>
          </p:txBody>
        </p:sp>
        <p:sp>
          <p:nvSpPr>
            <p:cNvPr id="26" name="Content Placeholder 2"/>
            <p:cNvSpPr txBox="1">
              <a:spLocks/>
            </p:cNvSpPr>
            <p:nvPr/>
          </p:nvSpPr>
          <p:spPr>
            <a:xfrm>
              <a:off x="3180839" y="3272180"/>
              <a:ext cx="1344082"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b="1" dirty="0" smtClean="0">
                  <a:solidFill>
                    <a:schemeClr val="bg1">
                      <a:lumMod val="50000"/>
                    </a:schemeClr>
                  </a:solidFill>
                  <a:ea typeface="Roboto" panose="02000000000000000000" pitchFamily="2" charset="0"/>
                </a:rPr>
                <a:t>E-Commerce</a:t>
              </a:r>
            </a:p>
          </p:txBody>
        </p:sp>
        <p:sp>
          <p:nvSpPr>
            <p:cNvPr id="27" name="Freeform 27"/>
            <p:cNvSpPr>
              <a:spLocks noEditPoints="1"/>
            </p:cNvSpPr>
            <p:nvPr/>
          </p:nvSpPr>
          <p:spPr bwMode="auto">
            <a:xfrm>
              <a:off x="3771222" y="3053691"/>
              <a:ext cx="134057" cy="134057"/>
            </a:xfrm>
            <a:custGeom>
              <a:avLst/>
              <a:gdLst>
                <a:gd name="T0" fmla="*/ 60 w 360"/>
                <a:gd name="T1" fmla="*/ 320 h 360"/>
                <a:gd name="T2" fmla="*/ 100 w 360"/>
                <a:gd name="T3" fmla="*/ 360 h 360"/>
                <a:gd name="T4" fmla="*/ 140 w 360"/>
                <a:gd name="T5" fmla="*/ 320 h 360"/>
                <a:gd name="T6" fmla="*/ 100 w 360"/>
                <a:gd name="T7" fmla="*/ 280 h 360"/>
                <a:gd name="T8" fmla="*/ 60 w 360"/>
                <a:gd name="T9" fmla="*/ 320 h 360"/>
                <a:gd name="T10" fmla="*/ 260 w 360"/>
                <a:gd name="T11" fmla="*/ 320 h 360"/>
                <a:gd name="T12" fmla="*/ 300 w 360"/>
                <a:gd name="T13" fmla="*/ 360 h 360"/>
                <a:gd name="T14" fmla="*/ 340 w 360"/>
                <a:gd name="T15" fmla="*/ 320 h 360"/>
                <a:gd name="T16" fmla="*/ 300 w 360"/>
                <a:gd name="T17" fmla="*/ 280 h 360"/>
                <a:gd name="T18" fmla="*/ 260 w 360"/>
                <a:gd name="T19" fmla="*/ 320 h 360"/>
                <a:gd name="T20" fmla="*/ 131 w 360"/>
                <a:gd name="T21" fmla="*/ 225 h 360"/>
                <a:gd name="T22" fmla="*/ 352 w 360"/>
                <a:gd name="T23" fmla="*/ 162 h 360"/>
                <a:gd name="T24" fmla="*/ 360 w 360"/>
                <a:gd name="T25" fmla="*/ 152 h 360"/>
                <a:gd name="T26" fmla="*/ 360 w 360"/>
                <a:gd name="T27" fmla="*/ 42 h 360"/>
                <a:gd name="T28" fmla="*/ 78 w 360"/>
                <a:gd name="T29" fmla="*/ 42 h 360"/>
                <a:gd name="T30" fmla="*/ 78 w 360"/>
                <a:gd name="T31" fmla="*/ 8 h 360"/>
                <a:gd name="T32" fmla="*/ 70 w 360"/>
                <a:gd name="T33" fmla="*/ 0 h 360"/>
                <a:gd name="T34" fmla="*/ 8 w 360"/>
                <a:gd name="T35" fmla="*/ 0 h 360"/>
                <a:gd name="T36" fmla="*/ 0 w 360"/>
                <a:gd name="T37" fmla="*/ 8 h 360"/>
                <a:gd name="T38" fmla="*/ 0 w 360"/>
                <a:gd name="T39" fmla="*/ 40 h 360"/>
                <a:gd name="T40" fmla="*/ 39 w 360"/>
                <a:gd name="T41" fmla="*/ 40 h 360"/>
                <a:gd name="T42" fmla="*/ 78 w 360"/>
                <a:gd name="T43" fmla="*/ 221 h 360"/>
                <a:gd name="T44" fmla="*/ 82 w 360"/>
                <a:gd name="T45" fmla="*/ 240 h 360"/>
                <a:gd name="T46" fmla="*/ 82 w 360"/>
                <a:gd name="T47" fmla="*/ 270 h 360"/>
                <a:gd name="T48" fmla="*/ 90 w 360"/>
                <a:gd name="T49" fmla="*/ 278 h 360"/>
                <a:gd name="T50" fmla="*/ 100 w 360"/>
                <a:gd name="T51" fmla="*/ 278 h 360"/>
                <a:gd name="T52" fmla="*/ 300 w 360"/>
                <a:gd name="T53" fmla="*/ 278 h 360"/>
                <a:gd name="T54" fmla="*/ 352 w 360"/>
                <a:gd name="T55" fmla="*/ 278 h 360"/>
                <a:gd name="T56" fmla="*/ 360 w 360"/>
                <a:gd name="T57" fmla="*/ 270 h 360"/>
                <a:gd name="T58" fmla="*/ 360 w 360"/>
                <a:gd name="T59" fmla="*/ 240 h 360"/>
                <a:gd name="T60" fmla="*/ 135 w 360"/>
                <a:gd name="T61" fmla="*/ 240 h 360"/>
                <a:gd name="T62" fmla="*/ 131 w 360"/>
                <a:gd name="T63" fmla="*/ 22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0" h="360">
                  <a:moveTo>
                    <a:pt x="60" y="320"/>
                  </a:moveTo>
                  <a:cubicBezTo>
                    <a:pt x="60" y="342"/>
                    <a:pt x="78" y="360"/>
                    <a:pt x="100" y="360"/>
                  </a:cubicBezTo>
                  <a:cubicBezTo>
                    <a:pt x="122" y="360"/>
                    <a:pt x="140" y="342"/>
                    <a:pt x="140" y="320"/>
                  </a:cubicBezTo>
                  <a:cubicBezTo>
                    <a:pt x="140" y="298"/>
                    <a:pt x="122" y="280"/>
                    <a:pt x="100" y="280"/>
                  </a:cubicBezTo>
                  <a:cubicBezTo>
                    <a:pt x="78" y="280"/>
                    <a:pt x="60" y="298"/>
                    <a:pt x="60" y="320"/>
                  </a:cubicBezTo>
                  <a:close/>
                  <a:moveTo>
                    <a:pt x="260" y="320"/>
                  </a:moveTo>
                  <a:cubicBezTo>
                    <a:pt x="260" y="342"/>
                    <a:pt x="278" y="360"/>
                    <a:pt x="300" y="360"/>
                  </a:cubicBezTo>
                  <a:cubicBezTo>
                    <a:pt x="322" y="360"/>
                    <a:pt x="340" y="342"/>
                    <a:pt x="340" y="320"/>
                  </a:cubicBezTo>
                  <a:cubicBezTo>
                    <a:pt x="340" y="298"/>
                    <a:pt x="322" y="280"/>
                    <a:pt x="300" y="280"/>
                  </a:cubicBezTo>
                  <a:cubicBezTo>
                    <a:pt x="278" y="280"/>
                    <a:pt x="260" y="298"/>
                    <a:pt x="260" y="320"/>
                  </a:cubicBezTo>
                  <a:close/>
                  <a:moveTo>
                    <a:pt x="131" y="225"/>
                  </a:moveTo>
                  <a:cubicBezTo>
                    <a:pt x="352" y="162"/>
                    <a:pt x="352" y="162"/>
                    <a:pt x="352" y="162"/>
                  </a:cubicBezTo>
                  <a:cubicBezTo>
                    <a:pt x="356" y="161"/>
                    <a:pt x="360" y="156"/>
                    <a:pt x="360" y="152"/>
                  </a:cubicBezTo>
                  <a:cubicBezTo>
                    <a:pt x="360" y="42"/>
                    <a:pt x="360" y="42"/>
                    <a:pt x="360" y="42"/>
                  </a:cubicBezTo>
                  <a:cubicBezTo>
                    <a:pt x="78" y="42"/>
                    <a:pt x="78" y="42"/>
                    <a:pt x="78" y="42"/>
                  </a:cubicBezTo>
                  <a:cubicBezTo>
                    <a:pt x="78" y="8"/>
                    <a:pt x="78" y="8"/>
                    <a:pt x="78" y="8"/>
                  </a:cubicBezTo>
                  <a:cubicBezTo>
                    <a:pt x="78" y="3"/>
                    <a:pt x="74" y="0"/>
                    <a:pt x="70" y="0"/>
                  </a:cubicBezTo>
                  <a:cubicBezTo>
                    <a:pt x="8" y="0"/>
                    <a:pt x="8" y="0"/>
                    <a:pt x="8" y="0"/>
                  </a:cubicBezTo>
                  <a:cubicBezTo>
                    <a:pt x="3" y="0"/>
                    <a:pt x="0" y="3"/>
                    <a:pt x="0" y="8"/>
                  </a:cubicBezTo>
                  <a:cubicBezTo>
                    <a:pt x="0" y="40"/>
                    <a:pt x="0" y="40"/>
                    <a:pt x="0" y="40"/>
                  </a:cubicBezTo>
                  <a:cubicBezTo>
                    <a:pt x="39" y="40"/>
                    <a:pt x="39" y="40"/>
                    <a:pt x="39" y="40"/>
                  </a:cubicBezTo>
                  <a:cubicBezTo>
                    <a:pt x="78" y="221"/>
                    <a:pt x="78" y="221"/>
                    <a:pt x="78" y="221"/>
                  </a:cubicBezTo>
                  <a:cubicBezTo>
                    <a:pt x="82" y="240"/>
                    <a:pt x="82" y="240"/>
                    <a:pt x="82" y="240"/>
                  </a:cubicBezTo>
                  <a:cubicBezTo>
                    <a:pt x="82" y="270"/>
                    <a:pt x="82" y="270"/>
                    <a:pt x="82" y="270"/>
                  </a:cubicBezTo>
                  <a:cubicBezTo>
                    <a:pt x="82" y="274"/>
                    <a:pt x="85" y="278"/>
                    <a:pt x="90" y="278"/>
                  </a:cubicBezTo>
                  <a:cubicBezTo>
                    <a:pt x="100" y="278"/>
                    <a:pt x="100" y="278"/>
                    <a:pt x="100" y="278"/>
                  </a:cubicBezTo>
                  <a:cubicBezTo>
                    <a:pt x="300" y="278"/>
                    <a:pt x="300" y="278"/>
                    <a:pt x="300" y="278"/>
                  </a:cubicBezTo>
                  <a:cubicBezTo>
                    <a:pt x="352" y="278"/>
                    <a:pt x="352" y="278"/>
                    <a:pt x="352" y="278"/>
                  </a:cubicBezTo>
                  <a:cubicBezTo>
                    <a:pt x="356" y="278"/>
                    <a:pt x="360" y="274"/>
                    <a:pt x="360" y="270"/>
                  </a:cubicBezTo>
                  <a:cubicBezTo>
                    <a:pt x="360" y="240"/>
                    <a:pt x="360" y="240"/>
                    <a:pt x="360" y="240"/>
                  </a:cubicBezTo>
                  <a:cubicBezTo>
                    <a:pt x="135" y="240"/>
                    <a:pt x="135" y="240"/>
                    <a:pt x="135" y="240"/>
                  </a:cubicBezTo>
                  <a:cubicBezTo>
                    <a:pt x="112" y="240"/>
                    <a:pt x="111" y="231"/>
                    <a:pt x="131" y="22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lumMod val="50000"/>
                  </a:schemeClr>
                </a:solidFill>
                <a:ea typeface="Roboto" panose="02000000000000000000" pitchFamily="2" charset="0"/>
              </a:endParaRPr>
            </a:p>
          </p:txBody>
        </p:sp>
      </p:grpSp>
      <p:grpSp>
        <p:nvGrpSpPr>
          <p:cNvPr id="28" name="Group 27"/>
          <p:cNvGrpSpPr>
            <a:grpSpLocks noChangeAspect="1"/>
          </p:cNvGrpSpPr>
          <p:nvPr/>
        </p:nvGrpSpPr>
        <p:grpSpPr>
          <a:xfrm>
            <a:off x="1478778" y="2516600"/>
            <a:ext cx="1248460" cy="942247"/>
            <a:chOff x="528856" y="3532502"/>
            <a:chExt cx="1110811" cy="838359"/>
          </a:xfrm>
        </p:grpSpPr>
        <p:sp>
          <p:nvSpPr>
            <p:cNvPr id="29" name="Oval 28"/>
            <p:cNvSpPr/>
            <p:nvPr/>
          </p:nvSpPr>
          <p:spPr>
            <a:xfrm>
              <a:off x="824533" y="3532502"/>
              <a:ext cx="541034" cy="54103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lumMod val="50000"/>
                  </a:schemeClr>
                </a:solidFill>
                <a:ea typeface="Roboto" panose="02000000000000000000" pitchFamily="2" charset="0"/>
              </a:endParaRPr>
            </a:p>
          </p:txBody>
        </p:sp>
        <p:sp>
          <p:nvSpPr>
            <p:cNvPr id="30" name="Content Placeholder 2"/>
            <p:cNvSpPr txBox="1">
              <a:spLocks/>
            </p:cNvSpPr>
            <p:nvPr/>
          </p:nvSpPr>
          <p:spPr>
            <a:xfrm>
              <a:off x="528856" y="4058587"/>
              <a:ext cx="1110811"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b="1" dirty="0" smtClean="0">
                  <a:solidFill>
                    <a:schemeClr val="bg1">
                      <a:lumMod val="50000"/>
                    </a:schemeClr>
                  </a:solidFill>
                  <a:ea typeface="Roboto" panose="02000000000000000000" pitchFamily="2" charset="0"/>
                </a:rPr>
                <a:t>Support</a:t>
              </a:r>
            </a:p>
          </p:txBody>
        </p:sp>
        <p:sp>
          <p:nvSpPr>
            <p:cNvPr id="31" name="Freeform 32"/>
            <p:cNvSpPr>
              <a:spLocks noEditPoints="1"/>
            </p:cNvSpPr>
            <p:nvPr/>
          </p:nvSpPr>
          <p:spPr bwMode="auto">
            <a:xfrm>
              <a:off x="975987" y="3684092"/>
              <a:ext cx="238125" cy="237853"/>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lumMod val="50000"/>
                  </a:schemeClr>
                </a:solidFill>
                <a:ea typeface="Roboto" panose="02000000000000000000" pitchFamily="2" charset="0"/>
              </a:endParaRPr>
            </a:p>
          </p:txBody>
        </p:sp>
      </p:grpSp>
      <p:sp>
        <p:nvSpPr>
          <p:cNvPr id="32" name="Freeform 8"/>
          <p:cNvSpPr>
            <a:spLocks/>
          </p:cNvSpPr>
          <p:nvPr/>
        </p:nvSpPr>
        <p:spPr bwMode="auto">
          <a:xfrm>
            <a:off x="4140201" y="3073769"/>
            <a:ext cx="1164657" cy="1425991"/>
          </a:xfrm>
          <a:custGeom>
            <a:avLst/>
            <a:gdLst>
              <a:gd name="T0" fmla="*/ 144 w 144"/>
              <a:gd name="T1" fmla="*/ 59 h 184"/>
              <a:gd name="T2" fmla="*/ 123 w 144"/>
              <a:gd name="T3" fmla="*/ 38 h 184"/>
              <a:gd name="T4" fmla="*/ 120 w 144"/>
              <a:gd name="T5" fmla="*/ 38 h 184"/>
              <a:gd name="T6" fmla="*/ 112 w 144"/>
              <a:gd name="T7" fmla="*/ 28 h 184"/>
              <a:gd name="T8" fmla="*/ 113 w 144"/>
              <a:gd name="T9" fmla="*/ 23 h 184"/>
              <a:gd name="T10" fmla="*/ 90 w 144"/>
              <a:gd name="T11" fmla="*/ 0 h 184"/>
              <a:gd name="T12" fmla="*/ 71 w 144"/>
              <a:gd name="T13" fmla="*/ 12 h 184"/>
              <a:gd name="T14" fmla="*/ 69 w 144"/>
              <a:gd name="T15" fmla="*/ 12 h 184"/>
              <a:gd name="T16" fmla="*/ 48 w 144"/>
              <a:gd name="T17" fmla="*/ 33 h 184"/>
              <a:gd name="T18" fmla="*/ 48 w 144"/>
              <a:gd name="T19" fmla="*/ 35 h 184"/>
              <a:gd name="T20" fmla="*/ 33 w 144"/>
              <a:gd name="T21" fmla="*/ 42 h 184"/>
              <a:gd name="T22" fmla="*/ 21 w 144"/>
              <a:gd name="T23" fmla="*/ 38 h 184"/>
              <a:gd name="T24" fmla="*/ 0 w 144"/>
              <a:gd name="T25" fmla="*/ 59 h 184"/>
              <a:gd name="T26" fmla="*/ 13 w 144"/>
              <a:gd name="T27" fmla="*/ 79 h 184"/>
              <a:gd name="T28" fmla="*/ 57 w 144"/>
              <a:gd name="T29" fmla="*/ 114 h 184"/>
              <a:gd name="T30" fmla="*/ 73 w 144"/>
              <a:gd name="T31" fmla="*/ 148 h 184"/>
              <a:gd name="T32" fmla="*/ 95 w 144"/>
              <a:gd name="T33" fmla="*/ 184 h 184"/>
              <a:gd name="T34" fmla="*/ 104 w 144"/>
              <a:gd name="T35" fmla="*/ 184 h 184"/>
              <a:gd name="T36" fmla="*/ 98 w 144"/>
              <a:gd name="T37" fmla="*/ 142 h 184"/>
              <a:gd name="T38" fmla="*/ 114 w 144"/>
              <a:gd name="T39" fmla="*/ 107 h 184"/>
              <a:gd name="T40" fmla="*/ 134 w 144"/>
              <a:gd name="T41" fmla="*/ 77 h 184"/>
              <a:gd name="T42" fmla="*/ 144 w 144"/>
              <a:gd name="T43" fmla="*/ 5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4" h="184">
                <a:moveTo>
                  <a:pt x="144" y="59"/>
                </a:moveTo>
                <a:cubicBezTo>
                  <a:pt x="144" y="48"/>
                  <a:pt x="134" y="38"/>
                  <a:pt x="123" y="38"/>
                </a:cubicBezTo>
                <a:cubicBezTo>
                  <a:pt x="122" y="38"/>
                  <a:pt x="120" y="38"/>
                  <a:pt x="120" y="38"/>
                </a:cubicBezTo>
                <a:cubicBezTo>
                  <a:pt x="118" y="34"/>
                  <a:pt x="116" y="31"/>
                  <a:pt x="112" y="28"/>
                </a:cubicBezTo>
                <a:cubicBezTo>
                  <a:pt x="113" y="26"/>
                  <a:pt x="113" y="25"/>
                  <a:pt x="113" y="23"/>
                </a:cubicBezTo>
                <a:cubicBezTo>
                  <a:pt x="113" y="11"/>
                  <a:pt x="103" y="0"/>
                  <a:pt x="90" y="0"/>
                </a:cubicBezTo>
                <a:cubicBezTo>
                  <a:pt x="82" y="0"/>
                  <a:pt x="75" y="5"/>
                  <a:pt x="71" y="12"/>
                </a:cubicBezTo>
                <a:cubicBezTo>
                  <a:pt x="70" y="12"/>
                  <a:pt x="70" y="12"/>
                  <a:pt x="69" y="12"/>
                </a:cubicBezTo>
                <a:cubicBezTo>
                  <a:pt x="57" y="12"/>
                  <a:pt x="48" y="21"/>
                  <a:pt x="48" y="33"/>
                </a:cubicBezTo>
                <a:cubicBezTo>
                  <a:pt x="48" y="34"/>
                  <a:pt x="48" y="34"/>
                  <a:pt x="48" y="35"/>
                </a:cubicBezTo>
                <a:cubicBezTo>
                  <a:pt x="42" y="35"/>
                  <a:pt x="37" y="38"/>
                  <a:pt x="33" y="42"/>
                </a:cubicBezTo>
                <a:cubicBezTo>
                  <a:pt x="30" y="40"/>
                  <a:pt x="25" y="38"/>
                  <a:pt x="21" y="38"/>
                </a:cubicBezTo>
                <a:cubicBezTo>
                  <a:pt x="9" y="38"/>
                  <a:pt x="0" y="48"/>
                  <a:pt x="0" y="59"/>
                </a:cubicBezTo>
                <a:cubicBezTo>
                  <a:pt x="0" y="68"/>
                  <a:pt x="5" y="75"/>
                  <a:pt x="13" y="79"/>
                </a:cubicBezTo>
                <a:cubicBezTo>
                  <a:pt x="14" y="84"/>
                  <a:pt x="19" y="113"/>
                  <a:pt x="57" y="114"/>
                </a:cubicBezTo>
                <a:cubicBezTo>
                  <a:pt x="57" y="114"/>
                  <a:pt x="42" y="137"/>
                  <a:pt x="73" y="148"/>
                </a:cubicBezTo>
                <a:cubicBezTo>
                  <a:pt x="73" y="148"/>
                  <a:pt x="95" y="154"/>
                  <a:pt x="95" y="184"/>
                </a:cubicBezTo>
                <a:cubicBezTo>
                  <a:pt x="104" y="184"/>
                  <a:pt x="104" y="184"/>
                  <a:pt x="104" y="184"/>
                </a:cubicBezTo>
                <a:cubicBezTo>
                  <a:pt x="104" y="184"/>
                  <a:pt x="113" y="157"/>
                  <a:pt x="98" y="142"/>
                </a:cubicBezTo>
                <a:cubicBezTo>
                  <a:pt x="83" y="127"/>
                  <a:pt x="121" y="125"/>
                  <a:pt x="114" y="107"/>
                </a:cubicBezTo>
                <a:cubicBezTo>
                  <a:pt x="114" y="107"/>
                  <a:pt x="137" y="97"/>
                  <a:pt x="134" y="77"/>
                </a:cubicBezTo>
                <a:cubicBezTo>
                  <a:pt x="140" y="73"/>
                  <a:pt x="144" y="67"/>
                  <a:pt x="144" y="59"/>
                </a:cubicBezTo>
              </a:path>
            </a:pathLst>
          </a:cu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tileRect/>
          </a:gradFill>
          <a:ln>
            <a:noFill/>
          </a:ln>
        </p:spPr>
        <p:txBody>
          <a:bodyPr vert="horz" wrap="square" lIns="68580" tIns="34290" rIns="68580" bIns="34290" numCol="1" anchor="t" anchorCtr="0" compatLnSpc="1">
            <a:prstTxWarp prst="textNoShape">
              <a:avLst/>
            </a:prstTxWarp>
          </a:bodyPr>
          <a:lstStyle/>
          <a:p>
            <a:endParaRPr lang="id-ID" sz="1350">
              <a:solidFill>
                <a:schemeClr val="bg1">
                  <a:lumMod val="50000"/>
                </a:schemeClr>
              </a:solidFill>
            </a:endParaRPr>
          </a:p>
        </p:txBody>
      </p:sp>
      <p:grpSp>
        <p:nvGrpSpPr>
          <p:cNvPr id="33" name="Group 32"/>
          <p:cNvGrpSpPr/>
          <p:nvPr/>
        </p:nvGrpSpPr>
        <p:grpSpPr>
          <a:xfrm>
            <a:off x="0" y="3927691"/>
            <a:ext cx="12191999" cy="2944522"/>
            <a:chOff x="0" y="3927691"/>
            <a:chExt cx="12191999" cy="2944522"/>
          </a:xfrm>
          <a:pattFill prst="pct5">
            <a:fgClr>
              <a:schemeClr val="tx1">
                <a:lumMod val="75000"/>
                <a:lumOff val="25000"/>
              </a:schemeClr>
            </a:fgClr>
            <a:bgClr>
              <a:schemeClr val="tx1">
                <a:lumMod val="85000"/>
                <a:lumOff val="15000"/>
              </a:schemeClr>
            </a:bgClr>
          </a:pattFill>
        </p:grpSpPr>
        <p:grpSp>
          <p:nvGrpSpPr>
            <p:cNvPr id="34" name="Group 33"/>
            <p:cNvGrpSpPr/>
            <p:nvPr/>
          </p:nvGrpSpPr>
          <p:grpSpPr>
            <a:xfrm>
              <a:off x="0" y="3927691"/>
              <a:ext cx="12191999" cy="2944522"/>
              <a:chOff x="0" y="3927691"/>
              <a:chExt cx="12191999" cy="2944522"/>
            </a:xfrm>
            <a:grpFill/>
          </p:grpSpPr>
          <p:sp>
            <p:nvSpPr>
              <p:cNvPr id="36" name="Rectangle 35"/>
              <p:cNvSpPr/>
              <p:nvPr/>
            </p:nvSpPr>
            <p:spPr>
              <a:xfrm>
                <a:off x="0" y="6417764"/>
                <a:ext cx="12191999" cy="45444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solidFill>
                    <a:schemeClr val="bg1">
                      <a:lumMod val="50000"/>
                    </a:schemeClr>
                  </a:solidFill>
                </a:endParaRPr>
              </a:p>
            </p:txBody>
          </p:sp>
          <p:sp>
            <p:nvSpPr>
              <p:cNvPr id="37" name="Freeform 5"/>
              <p:cNvSpPr>
                <a:spLocks/>
              </p:cNvSpPr>
              <p:nvPr/>
            </p:nvSpPr>
            <p:spPr bwMode="auto">
              <a:xfrm>
                <a:off x="6916411" y="4697437"/>
                <a:ext cx="1194665" cy="1596260"/>
              </a:xfrm>
              <a:custGeom>
                <a:avLst/>
                <a:gdLst>
                  <a:gd name="T0" fmla="*/ 217 w 252"/>
                  <a:gd name="T1" fmla="*/ 186 h 351"/>
                  <a:gd name="T2" fmla="*/ 191 w 252"/>
                  <a:gd name="T3" fmla="*/ 97 h 351"/>
                  <a:gd name="T4" fmla="*/ 191 w 252"/>
                  <a:gd name="T5" fmla="*/ 0 h 351"/>
                  <a:gd name="T6" fmla="*/ 130 w 252"/>
                  <a:gd name="T7" fmla="*/ 0 h 351"/>
                  <a:gd name="T8" fmla="*/ 122 w 252"/>
                  <a:gd name="T9" fmla="*/ 0 h 351"/>
                  <a:gd name="T10" fmla="*/ 61 w 252"/>
                  <a:gd name="T11" fmla="*/ 0 h 351"/>
                  <a:gd name="T12" fmla="*/ 61 w 252"/>
                  <a:gd name="T13" fmla="*/ 97 h 351"/>
                  <a:gd name="T14" fmla="*/ 35 w 252"/>
                  <a:gd name="T15" fmla="*/ 186 h 351"/>
                  <a:gd name="T16" fmla="*/ 0 w 252"/>
                  <a:gd name="T17" fmla="*/ 334 h 351"/>
                  <a:gd name="T18" fmla="*/ 0 w 252"/>
                  <a:gd name="T19" fmla="*/ 351 h 351"/>
                  <a:gd name="T20" fmla="*/ 124 w 252"/>
                  <a:gd name="T21" fmla="*/ 351 h 351"/>
                  <a:gd name="T22" fmla="*/ 128 w 252"/>
                  <a:gd name="T23" fmla="*/ 351 h 351"/>
                  <a:gd name="T24" fmla="*/ 252 w 252"/>
                  <a:gd name="T25" fmla="*/ 351 h 351"/>
                  <a:gd name="T26" fmla="*/ 252 w 252"/>
                  <a:gd name="T27" fmla="*/ 334 h 351"/>
                  <a:gd name="T28" fmla="*/ 217 w 252"/>
                  <a:gd name="T29" fmla="*/ 186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351">
                    <a:moveTo>
                      <a:pt x="217" y="186"/>
                    </a:moveTo>
                    <a:cubicBezTo>
                      <a:pt x="195" y="147"/>
                      <a:pt x="191" y="97"/>
                      <a:pt x="191" y="97"/>
                    </a:cubicBezTo>
                    <a:cubicBezTo>
                      <a:pt x="191" y="0"/>
                      <a:pt x="191" y="0"/>
                      <a:pt x="191" y="0"/>
                    </a:cubicBezTo>
                    <a:cubicBezTo>
                      <a:pt x="130" y="0"/>
                      <a:pt x="130" y="0"/>
                      <a:pt x="130" y="0"/>
                    </a:cubicBezTo>
                    <a:cubicBezTo>
                      <a:pt x="122" y="0"/>
                      <a:pt x="122" y="0"/>
                      <a:pt x="122" y="0"/>
                    </a:cubicBezTo>
                    <a:cubicBezTo>
                      <a:pt x="61" y="0"/>
                      <a:pt x="61" y="0"/>
                      <a:pt x="61" y="0"/>
                    </a:cubicBezTo>
                    <a:cubicBezTo>
                      <a:pt x="61" y="97"/>
                      <a:pt x="61" y="97"/>
                      <a:pt x="61" y="97"/>
                    </a:cubicBezTo>
                    <a:cubicBezTo>
                      <a:pt x="61" y="97"/>
                      <a:pt x="56" y="147"/>
                      <a:pt x="35" y="186"/>
                    </a:cubicBezTo>
                    <a:cubicBezTo>
                      <a:pt x="13" y="224"/>
                      <a:pt x="0" y="254"/>
                      <a:pt x="0" y="334"/>
                    </a:cubicBezTo>
                    <a:cubicBezTo>
                      <a:pt x="0" y="351"/>
                      <a:pt x="0" y="351"/>
                      <a:pt x="0" y="351"/>
                    </a:cubicBezTo>
                    <a:cubicBezTo>
                      <a:pt x="124" y="351"/>
                      <a:pt x="124" y="351"/>
                      <a:pt x="124" y="351"/>
                    </a:cubicBezTo>
                    <a:cubicBezTo>
                      <a:pt x="128" y="351"/>
                      <a:pt x="128" y="351"/>
                      <a:pt x="128" y="351"/>
                    </a:cubicBezTo>
                    <a:cubicBezTo>
                      <a:pt x="252" y="351"/>
                      <a:pt x="252" y="351"/>
                      <a:pt x="252" y="351"/>
                    </a:cubicBezTo>
                    <a:cubicBezTo>
                      <a:pt x="252" y="334"/>
                      <a:pt x="252" y="334"/>
                      <a:pt x="252" y="334"/>
                    </a:cubicBezTo>
                    <a:cubicBezTo>
                      <a:pt x="252" y="254"/>
                      <a:pt x="239" y="224"/>
                      <a:pt x="217" y="186"/>
                    </a:cubicBezTo>
                  </a:path>
                </a:pathLst>
              </a:custGeom>
              <a:grpFill/>
              <a:ln>
                <a:noFill/>
              </a:ln>
            </p:spPr>
            <p:txBody>
              <a:bodyPr vert="horz" wrap="square" lIns="68580" tIns="34290" rIns="68580" bIns="34290" numCol="1" anchor="t" anchorCtr="0" compatLnSpc="1">
                <a:prstTxWarp prst="textNoShape">
                  <a:avLst/>
                </a:prstTxWarp>
              </a:bodyPr>
              <a:lstStyle/>
              <a:p>
                <a:endParaRPr lang="id-ID" sz="1350">
                  <a:solidFill>
                    <a:schemeClr val="bg1">
                      <a:lumMod val="50000"/>
                    </a:schemeClr>
                  </a:solidFill>
                </a:endParaRPr>
              </a:p>
            </p:txBody>
          </p:sp>
          <p:sp>
            <p:nvSpPr>
              <p:cNvPr id="38" name="Freeform 6"/>
              <p:cNvSpPr>
                <a:spLocks/>
              </p:cNvSpPr>
              <p:nvPr/>
            </p:nvSpPr>
            <p:spPr bwMode="auto">
              <a:xfrm>
                <a:off x="6471913" y="5113468"/>
                <a:ext cx="744659" cy="996202"/>
              </a:xfrm>
              <a:custGeom>
                <a:avLst/>
                <a:gdLst>
                  <a:gd name="T0" fmla="*/ 147 w 170"/>
                  <a:gd name="T1" fmla="*/ 125 h 237"/>
                  <a:gd name="T2" fmla="*/ 129 w 170"/>
                  <a:gd name="T3" fmla="*/ 65 h 237"/>
                  <a:gd name="T4" fmla="*/ 129 w 170"/>
                  <a:gd name="T5" fmla="*/ 0 h 237"/>
                  <a:gd name="T6" fmla="*/ 88 w 170"/>
                  <a:gd name="T7" fmla="*/ 0 h 237"/>
                  <a:gd name="T8" fmla="*/ 82 w 170"/>
                  <a:gd name="T9" fmla="*/ 0 h 237"/>
                  <a:gd name="T10" fmla="*/ 41 w 170"/>
                  <a:gd name="T11" fmla="*/ 0 h 237"/>
                  <a:gd name="T12" fmla="*/ 41 w 170"/>
                  <a:gd name="T13" fmla="*/ 65 h 237"/>
                  <a:gd name="T14" fmla="*/ 23 w 170"/>
                  <a:gd name="T15" fmla="*/ 125 h 237"/>
                  <a:gd name="T16" fmla="*/ 0 w 170"/>
                  <a:gd name="T17" fmla="*/ 225 h 237"/>
                  <a:gd name="T18" fmla="*/ 0 w 170"/>
                  <a:gd name="T19" fmla="*/ 237 h 237"/>
                  <a:gd name="T20" fmla="*/ 83 w 170"/>
                  <a:gd name="T21" fmla="*/ 237 h 237"/>
                  <a:gd name="T22" fmla="*/ 87 w 170"/>
                  <a:gd name="T23" fmla="*/ 237 h 237"/>
                  <a:gd name="T24" fmla="*/ 170 w 170"/>
                  <a:gd name="T25" fmla="*/ 237 h 237"/>
                  <a:gd name="T26" fmla="*/ 170 w 170"/>
                  <a:gd name="T27" fmla="*/ 225 h 237"/>
                  <a:gd name="T28" fmla="*/ 147 w 170"/>
                  <a:gd name="T29" fmla="*/ 12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0" h="237">
                    <a:moveTo>
                      <a:pt x="147" y="125"/>
                    </a:moveTo>
                    <a:cubicBezTo>
                      <a:pt x="132" y="99"/>
                      <a:pt x="129" y="65"/>
                      <a:pt x="129" y="65"/>
                    </a:cubicBezTo>
                    <a:cubicBezTo>
                      <a:pt x="129" y="0"/>
                      <a:pt x="129" y="0"/>
                      <a:pt x="129" y="0"/>
                    </a:cubicBezTo>
                    <a:cubicBezTo>
                      <a:pt x="88" y="0"/>
                      <a:pt x="88" y="0"/>
                      <a:pt x="88" y="0"/>
                    </a:cubicBezTo>
                    <a:cubicBezTo>
                      <a:pt x="82" y="0"/>
                      <a:pt x="82" y="0"/>
                      <a:pt x="82" y="0"/>
                    </a:cubicBezTo>
                    <a:cubicBezTo>
                      <a:pt x="41" y="0"/>
                      <a:pt x="41" y="0"/>
                      <a:pt x="41" y="0"/>
                    </a:cubicBezTo>
                    <a:cubicBezTo>
                      <a:pt x="41" y="65"/>
                      <a:pt x="41" y="65"/>
                      <a:pt x="41" y="65"/>
                    </a:cubicBezTo>
                    <a:cubicBezTo>
                      <a:pt x="41" y="65"/>
                      <a:pt x="38" y="99"/>
                      <a:pt x="23" y="125"/>
                    </a:cubicBezTo>
                    <a:cubicBezTo>
                      <a:pt x="9" y="151"/>
                      <a:pt x="0" y="171"/>
                      <a:pt x="0" y="225"/>
                    </a:cubicBezTo>
                    <a:cubicBezTo>
                      <a:pt x="0" y="237"/>
                      <a:pt x="0" y="237"/>
                      <a:pt x="0" y="237"/>
                    </a:cubicBezTo>
                    <a:cubicBezTo>
                      <a:pt x="83" y="237"/>
                      <a:pt x="83" y="237"/>
                      <a:pt x="83" y="237"/>
                    </a:cubicBezTo>
                    <a:cubicBezTo>
                      <a:pt x="87" y="237"/>
                      <a:pt x="87" y="237"/>
                      <a:pt x="87" y="237"/>
                    </a:cubicBezTo>
                    <a:cubicBezTo>
                      <a:pt x="170" y="237"/>
                      <a:pt x="170" y="237"/>
                      <a:pt x="170" y="237"/>
                    </a:cubicBezTo>
                    <a:cubicBezTo>
                      <a:pt x="170" y="225"/>
                      <a:pt x="170" y="225"/>
                      <a:pt x="170" y="225"/>
                    </a:cubicBezTo>
                    <a:cubicBezTo>
                      <a:pt x="170" y="171"/>
                      <a:pt x="162" y="151"/>
                      <a:pt x="147" y="125"/>
                    </a:cubicBezTo>
                  </a:path>
                </a:pathLst>
              </a:custGeom>
              <a:grpFill/>
              <a:ln>
                <a:noFill/>
              </a:ln>
            </p:spPr>
            <p:txBody>
              <a:bodyPr vert="horz" wrap="square" lIns="68580" tIns="34290" rIns="68580" bIns="34290" numCol="1" anchor="t" anchorCtr="0" compatLnSpc="1">
                <a:prstTxWarp prst="textNoShape">
                  <a:avLst/>
                </a:prstTxWarp>
              </a:bodyPr>
              <a:lstStyle/>
              <a:p>
                <a:endParaRPr lang="id-ID" sz="1350">
                  <a:solidFill>
                    <a:schemeClr val="bg1">
                      <a:lumMod val="50000"/>
                    </a:schemeClr>
                  </a:solidFill>
                </a:endParaRPr>
              </a:p>
            </p:txBody>
          </p:sp>
          <p:sp>
            <p:nvSpPr>
              <p:cNvPr id="39" name="Freeform 7"/>
              <p:cNvSpPr>
                <a:spLocks/>
              </p:cNvSpPr>
              <p:nvPr/>
            </p:nvSpPr>
            <p:spPr bwMode="auto">
              <a:xfrm>
                <a:off x="7987766" y="4917562"/>
                <a:ext cx="865024" cy="1157227"/>
              </a:xfrm>
              <a:custGeom>
                <a:avLst/>
                <a:gdLst>
                  <a:gd name="T0" fmla="*/ 146 w 170"/>
                  <a:gd name="T1" fmla="*/ 125 h 237"/>
                  <a:gd name="T2" fmla="*/ 129 w 170"/>
                  <a:gd name="T3" fmla="*/ 65 h 237"/>
                  <a:gd name="T4" fmla="*/ 129 w 170"/>
                  <a:gd name="T5" fmla="*/ 0 h 237"/>
                  <a:gd name="T6" fmla="*/ 88 w 170"/>
                  <a:gd name="T7" fmla="*/ 0 h 237"/>
                  <a:gd name="T8" fmla="*/ 82 w 170"/>
                  <a:gd name="T9" fmla="*/ 0 h 237"/>
                  <a:gd name="T10" fmla="*/ 41 w 170"/>
                  <a:gd name="T11" fmla="*/ 0 h 237"/>
                  <a:gd name="T12" fmla="*/ 41 w 170"/>
                  <a:gd name="T13" fmla="*/ 65 h 237"/>
                  <a:gd name="T14" fmla="*/ 23 w 170"/>
                  <a:gd name="T15" fmla="*/ 125 h 237"/>
                  <a:gd name="T16" fmla="*/ 0 w 170"/>
                  <a:gd name="T17" fmla="*/ 225 h 237"/>
                  <a:gd name="T18" fmla="*/ 0 w 170"/>
                  <a:gd name="T19" fmla="*/ 237 h 237"/>
                  <a:gd name="T20" fmla="*/ 83 w 170"/>
                  <a:gd name="T21" fmla="*/ 237 h 237"/>
                  <a:gd name="T22" fmla="*/ 86 w 170"/>
                  <a:gd name="T23" fmla="*/ 237 h 237"/>
                  <a:gd name="T24" fmla="*/ 170 w 170"/>
                  <a:gd name="T25" fmla="*/ 237 h 237"/>
                  <a:gd name="T26" fmla="*/ 170 w 170"/>
                  <a:gd name="T27" fmla="*/ 225 h 237"/>
                  <a:gd name="T28" fmla="*/ 146 w 170"/>
                  <a:gd name="T29" fmla="*/ 12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0" h="237">
                    <a:moveTo>
                      <a:pt x="146" y="125"/>
                    </a:moveTo>
                    <a:cubicBezTo>
                      <a:pt x="132" y="99"/>
                      <a:pt x="129" y="65"/>
                      <a:pt x="129" y="65"/>
                    </a:cubicBezTo>
                    <a:cubicBezTo>
                      <a:pt x="129" y="0"/>
                      <a:pt x="129" y="0"/>
                      <a:pt x="129" y="0"/>
                    </a:cubicBezTo>
                    <a:cubicBezTo>
                      <a:pt x="88" y="0"/>
                      <a:pt x="88" y="0"/>
                      <a:pt x="88" y="0"/>
                    </a:cubicBezTo>
                    <a:cubicBezTo>
                      <a:pt x="82" y="0"/>
                      <a:pt x="82" y="0"/>
                      <a:pt x="82" y="0"/>
                    </a:cubicBezTo>
                    <a:cubicBezTo>
                      <a:pt x="41" y="0"/>
                      <a:pt x="41" y="0"/>
                      <a:pt x="41" y="0"/>
                    </a:cubicBezTo>
                    <a:cubicBezTo>
                      <a:pt x="41" y="65"/>
                      <a:pt x="41" y="65"/>
                      <a:pt x="41" y="65"/>
                    </a:cubicBezTo>
                    <a:cubicBezTo>
                      <a:pt x="41" y="65"/>
                      <a:pt x="38" y="99"/>
                      <a:pt x="23" y="125"/>
                    </a:cubicBezTo>
                    <a:cubicBezTo>
                      <a:pt x="8" y="151"/>
                      <a:pt x="0" y="171"/>
                      <a:pt x="0" y="225"/>
                    </a:cubicBezTo>
                    <a:cubicBezTo>
                      <a:pt x="0" y="237"/>
                      <a:pt x="0" y="237"/>
                      <a:pt x="0" y="237"/>
                    </a:cubicBezTo>
                    <a:cubicBezTo>
                      <a:pt x="83" y="237"/>
                      <a:pt x="83" y="237"/>
                      <a:pt x="83" y="237"/>
                    </a:cubicBezTo>
                    <a:cubicBezTo>
                      <a:pt x="86" y="237"/>
                      <a:pt x="86" y="237"/>
                      <a:pt x="86" y="237"/>
                    </a:cubicBezTo>
                    <a:cubicBezTo>
                      <a:pt x="170" y="237"/>
                      <a:pt x="170" y="237"/>
                      <a:pt x="170" y="237"/>
                    </a:cubicBezTo>
                    <a:cubicBezTo>
                      <a:pt x="170" y="225"/>
                      <a:pt x="170" y="225"/>
                      <a:pt x="170" y="225"/>
                    </a:cubicBezTo>
                    <a:cubicBezTo>
                      <a:pt x="170" y="171"/>
                      <a:pt x="161" y="151"/>
                      <a:pt x="146" y="125"/>
                    </a:cubicBezTo>
                  </a:path>
                </a:pathLst>
              </a:custGeom>
              <a:grpFill/>
              <a:ln>
                <a:noFill/>
              </a:ln>
            </p:spPr>
            <p:txBody>
              <a:bodyPr vert="horz" wrap="square" lIns="68580" tIns="34290" rIns="68580" bIns="34290" numCol="1" anchor="t" anchorCtr="0" compatLnSpc="1">
                <a:prstTxWarp prst="textNoShape">
                  <a:avLst/>
                </a:prstTxWarp>
              </a:bodyPr>
              <a:lstStyle/>
              <a:p>
                <a:endParaRPr lang="id-ID" sz="1350">
                  <a:solidFill>
                    <a:schemeClr val="bg1">
                      <a:lumMod val="50000"/>
                    </a:schemeClr>
                  </a:solidFill>
                </a:endParaRPr>
              </a:p>
            </p:txBody>
          </p:sp>
          <p:sp>
            <p:nvSpPr>
              <p:cNvPr id="40" name="Freeform 6"/>
              <p:cNvSpPr>
                <a:spLocks/>
              </p:cNvSpPr>
              <p:nvPr/>
            </p:nvSpPr>
            <p:spPr bwMode="auto">
              <a:xfrm>
                <a:off x="6063352" y="5310909"/>
                <a:ext cx="597073" cy="798762"/>
              </a:xfrm>
              <a:custGeom>
                <a:avLst/>
                <a:gdLst>
                  <a:gd name="T0" fmla="*/ 147 w 170"/>
                  <a:gd name="T1" fmla="*/ 125 h 237"/>
                  <a:gd name="T2" fmla="*/ 129 w 170"/>
                  <a:gd name="T3" fmla="*/ 65 h 237"/>
                  <a:gd name="T4" fmla="*/ 129 w 170"/>
                  <a:gd name="T5" fmla="*/ 0 h 237"/>
                  <a:gd name="T6" fmla="*/ 88 w 170"/>
                  <a:gd name="T7" fmla="*/ 0 h 237"/>
                  <a:gd name="T8" fmla="*/ 82 w 170"/>
                  <a:gd name="T9" fmla="*/ 0 h 237"/>
                  <a:gd name="T10" fmla="*/ 41 w 170"/>
                  <a:gd name="T11" fmla="*/ 0 h 237"/>
                  <a:gd name="T12" fmla="*/ 41 w 170"/>
                  <a:gd name="T13" fmla="*/ 65 h 237"/>
                  <a:gd name="T14" fmla="*/ 23 w 170"/>
                  <a:gd name="T15" fmla="*/ 125 h 237"/>
                  <a:gd name="T16" fmla="*/ 0 w 170"/>
                  <a:gd name="T17" fmla="*/ 225 h 237"/>
                  <a:gd name="T18" fmla="*/ 0 w 170"/>
                  <a:gd name="T19" fmla="*/ 237 h 237"/>
                  <a:gd name="T20" fmla="*/ 83 w 170"/>
                  <a:gd name="T21" fmla="*/ 237 h 237"/>
                  <a:gd name="T22" fmla="*/ 87 w 170"/>
                  <a:gd name="T23" fmla="*/ 237 h 237"/>
                  <a:gd name="T24" fmla="*/ 170 w 170"/>
                  <a:gd name="T25" fmla="*/ 237 h 237"/>
                  <a:gd name="T26" fmla="*/ 170 w 170"/>
                  <a:gd name="T27" fmla="*/ 225 h 237"/>
                  <a:gd name="T28" fmla="*/ 147 w 170"/>
                  <a:gd name="T29" fmla="*/ 12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0" h="237">
                    <a:moveTo>
                      <a:pt x="147" y="125"/>
                    </a:moveTo>
                    <a:cubicBezTo>
                      <a:pt x="132" y="99"/>
                      <a:pt x="129" y="65"/>
                      <a:pt x="129" y="65"/>
                    </a:cubicBezTo>
                    <a:cubicBezTo>
                      <a:pt x="129" y="0"/>
                      <a:pt x="129" y="0"/>
                      <a:pt x="129" y="0"/>
                    </a:cubicBezTo>
                    <a:cubicBezTo>
                      <a:pt x="88" y="0"/>
                      <a:pt x="88" y="0"/>
                      <a:pt x="88" y="0"/>
                    </a:cubicBezTo>
                    <a:cubicBezTo>
                      <a:pt x="82" y="0"/>
                      <a:pt x="82" y="0"/>
                      <a:pt x="82" y="0"/>
                    </a:cubicBezTo>
                    <a:cubicBezTo>
                      <a:pt x="41" y="0"/>
                      <a:pt x="41" y="0"/>
                      <a:pt x="41" y="0"/>
                    </a:cubicBezTo>
                    <a:cubicBezTo>
                      <a:pt x="41" y="65"/>
                      <a:pt x="41" y="65"/>
                      <a:pt x="41" y="65"/>
                    </a:cubicBezTo>
                    <a:cubicBezTo>
                      <a:pt x="41" y="65"/>
                      <a:pt x="38" y="99"/>
                      <a:pt x="23" y="125"/>
                    </a:cubicBezTo>
                    <a:cubicBezTo>
                      <a:pt x="9" y="151"/>
                      <a:pt x="0" y="171"/>
                      <a:pt x="0" y="225"/>
                    </a:cubicBezTo>
                    <a:cubicBezTo>
                      <a:pt x="0" y="237"/>
                      <a:pt x="0" y="237"/>
                      <a:pt x="0" y="237"/>
                    </a:cubicBezTo>
                    <a:cubicBezTo>
                      <a:pt x="83" y="237"/>
                      <a:pt x="83" y="237"/>
                      <a:pt x="83" y="237"/>
                    </a:cubicBezTo>
                    <a:cubicBezTo>
                      <a:pt x="87" y="237"/>
                      <a:pt x="87" y="237"/>
                      <a:pt x="87" y="237"/>
                    </a:cubicBezTo>
                    <a:cubicBezTo>
                      <a:pt x="170" y="237"/>
                      <a:pt x="170" y="237"/>
                      <a:pt x="170" y="237"/>
                    </a:cubicBezTo>
                    <a:cubicBezTo>
                      <a:pt x="170" y="225"/>
                      <a:pt x="170" y="225"/>
                      <a:pt x="170" y="225"/>
                    </a:cubicBezTo>
                    <a:cubicBezTo>
                      <a:pt x="170" y="171"/>
                      <a:pt x="162" y="151"/>
                      <a:pt x="147" y="125"/>
                    </a:cubicBezTo>
                  </a:path>
                </a:pathLst>
              </a:custGeom>
              <a:grpFill/>
              <a:ln>
                <a:noFill/>
              </a:ln>
            </p:spPr>
            <p:txBody>
              <a:bodyPr vert="horz" wrap="square" lIns="68580" tIns="34290" rIns="68580" bIns="34290" numCol="1" anchor="t" anchorCtr="0" compatLnSpc="1">
                <a:prstTxWarp prst="textNoShape">
                  <a:avLst/>
                </a:prstTxWarp>
              </a:bodyPr>
              <a:lstStyle/>
              <a:p>
                <a:endParaRPr lang="id-ID" sz="1350">
                  <a:solidFill>
                    <a:schemeClr val="bg1">
                      <a:lumMod val="50000"/>
                    </a:schemeClr>
                  </a:solidFill>
                </a:endParaRPr>
              </a:p>
            </p:txBody>
          </p:sp>
          <p:sp>
            <p:nvSpPr>
              <p:cNvPr id="41" name="Freeform 40"/>
              <p:cNvSpPr/>
              <p:nvPr/>
            </p:nvSpPr>
            <p:spPr>
              <a:xfrm>
                <a:off x="3751373" y="6061955"/>
                <a:ext cx="5779670" cy="428864"/>
              </a:xfrm>
              <a:custGeom>
                <a:avLst/>
                <a:gdLst>
                  <a:gd name="connsiteX0" fmla="*/ 0 w 3954482"/>
                  <a:gd name="connsiteY0" fmla="*/ 0 h 447850"/>
                  <a:gd name="connsiteX1" fmla="*/ 3728546 w 3954482"/>
                  <a:gd name="connsiteY1" fmla="*/ 0 h 447850"/>
                  <a:gd name="connsiteX2" fmla="*/ 3728546 w 3954482"/>
                  <a:gd name="connsiteY2" fmla="*/ 138410 h 447850"/>
                  <a:gd name="connsiteX3" fmla="*/ 3954482 w 3954482"/>
                  <a:gd name="connsiteY3" fmla="*/ 138410 h 447850"/>
                  <a:gd name="connsiteX4" fmla="*/ 3954482 w 3954482"/>
                  <a:gd name="connsiteY4" fmla="*/ 447850 h 447850"/>
                  <a:gd name="connsiteX5" fmla="*/ 0 w 3954482"/>
                  <a:gd name="connsiteY5" fmla="*/ 447850 h 447850"/>
                  <a:gd name="connsiteX6" fmla="*/ 0 w 3954482"/>
                  <a:gd name="connsiteY6" fmla="*/ 190839 h 447850"/>
                  <a:gd name="connsiteX7" fmla="*/ 0 w 3954482"/>
                  <a:gd name="connsiteY7" fmla="*/ 138410 h 4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54482" h="447850">
                    <a:moveTo>
                      <a:pt x="0" y="0"/>
                    </a:moveTo>
                    <a:lnTo>
                      <a:pt x="3728546" y="0"/>
                    </a:lnTo>
                    <a:lnTo>
                      <a:pt x="3728546" y="138410"/>
                    </a:lnTo>
                    <a:lnTo>
                      <a:pt x="3954482" y="138410"/>
                    </a:lnTo>
                    <a:lnTo>
                      <a:pt x="3954482" y="447850"/>
                    </a:lnTo>
                    <a:lnTo>
                      <a:pt x="0" y="447850"/>
                    </a:lnTo>
                    <a:lnTo>
                      <a:pt x="0" y="190839"/>
                    </a:lnTo>
                    <a:lnTo>
                      <a:pt x="0" y="13841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solidFill>
                    <a:schemeClr val="bg1">
                      <a:lumMod val="50000"/>
                    </a:schemeClr>
                  </a:solidFill>
                </a:endParaRPr>
              </a:p>
            </p:txBody>
          </p:sp>
          <p:sp>
            <p:nvSpPr>
              <p:cNvPr id="42" name="Freeform 16"/>
              <p:cNvSpPr>
                <a:spLocks/>
              </p:cNvSpPr>
              <p:nvPr/>
            </p:nvSpPr>
            <p:spPr bwMode="auto">
              <a:xfrm>
                <a:off x="8485279" y="3927691"/>
                <a:ext cx="1301751" cy="2593195"/>
              </a:xfrm>
              <a:custGeom>
                <a:avLst/>
                <a:gdLst>
                  <a:gd name="T0" fmla="*/ 820 w 820"/>
                  <a:gd name="T1" fmla="*/ 631 h 1375"/>
                  <a:gd name="T2" fmla="*/ 443 w 820"/>
                  <a:gd name="T3" fmla="*/ 446 h 1375"/>
                  <a:gd name="T4" fmla="*/ 443 w 820"/>
                  <a:gd name="T5" fmla="*/ 444 h 1375"/>
                  <a:gd name="T6" fmla="*/ 426 w 820"/>
                  <a:gd name="T7" fmla="*/ 0 h 1375"/>
                  <a:gd name="T8" fmla="*/ 398 w 820"/>
                  <a:gd name="T9" fmla="*/ 0 h 1375"/>
                  <a:gd name="T10" fmla="*/ 381 w 820"/>
                  <a:gd name="T11" fmla="*/ 451 h 1375"/>
                  <a:gd name="T12" fmla="*/ 0 w 820"/>
                  <a:gd name="T13" fmla="*/ 608 h 1375"/>
                  <a:gd name="T14" fmla="*/ 9 w 820"/>
                  <a:gd name="T15" fmla="*/ 636 h 1375"/>
                  <a:gd name="T16" fmla="*/ 388 w 820"/>
                  <a:gd name="T17" fmla="*/ 510 h 1375"/>
                  <a:gd name="T18" fmla="*/ 360 w 820"/>
                  <a:gd name="T19" fmla="*/ 1375 h 1375"/>
                  <a:gd name="T20" fmla="*/ 472 w 820"/>
                  <a:gd name="T21" fmla="*/ 1375 h 1375"/>
                  <a:gd name="T22" fmla="*/ 443 w 820"/>
                  <a:gd name="T23" fmla="*/ 510 h 1375"/>
                  <a:gd name="T24" fmla="*/ 805 w 820"/>
                  <a:gd name="T25" fmla="*/ 660 h 1375"/>
                  <a:gd name="T26" fmla="*/ 820 w 820"/>
                  <a:gd name="T27" fmla="*/ 631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0" h="1375">
                    <a:moveTo>
                      <a:pt x="820" y="631"/>
                    </a:moveTo>
                    <a:lnTo>
                      <a:pt x="443" y="446"/>
                    </a:lnTo>
                    <a:lnTo>
                      <a:pt x="443" y="444"/>
                    </a:lnTo>
                    <a:lnTo>
                      <a:pt x="426" y="0"/>
                    </a:lnTo>
                    <a:lnTo>
                      <a:pt x="398" y="0"/>
                    </a:lnTo>
                    <a:lnTo>
                      <a:pt x="381" y="451"/>
                    </a:lnTo>
                    <a:lnTo>
                      <a:pt x="0" y="608"/>
                    </a:lnTo>
                    <a:lnTo>
                      <a:pt x="9" y="636"/>
                    </a:lnTo>
                    <a:lnTo>
                      <a:pt x="388" y="510"/>
                    </a:lnTo>
                    <a:lnTo>
                      <a:pt x="360" y="1375"/>
                    </a:lnTo>
                    <a:lnTo>
                      <a:pt x="472" y="1375"/>
                    </a:lnTo>
                    <a:lnTo>
                      <a:pt x="443" y="510"/>
                    </a:lnTo>
                    <a:lnTo>
                      <a:pt x="805" y="660"/>
                    </a:lnTo>
                    <a:lnTo>
                      <a:pt x="820" y="631"/>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solidFill>
                    <a:schemeClr val="bg1">
                      <a:lumMod val="50000"/>
                    </a:schemeClr>
                  </a:solidFill>
                </a:endParaRPr>
              </a:p>
            </p:txBody>
          </p:sp>
          <p:sp>
            <p:nvSpPr>
              <p:cNvPr id="43" name="Freeform 16"/>
              <p:cNvSpPr>
                <a:spLocks/>
              </p:cNvSpPr>
              <p:nvPr/>
            </p:nvSpPr>
            <p:spPr bwMode="auto">
              <a:xfrm>
                <a:off x="9400618" y="4935444"/>
                <a:ext cx="1033205" cy="1659058"/>
              </a:xfrm>
              <a:custGeom>
                <a:avLst/>
                <a:gdLst>
                  <a:gd name="T0" fmla="*/ 820 w 820"/>
                  <a:gd name="T1" fmla="*/ 631 h 1375"/>
                  <a:gd name="T2" fmla="*/ 443 w 820"/>
                  <a:gd name="T3" fmla="*/ 446 h 1375"/>
                  <a:gd name="T4" fmla="*/ 443 w 820"/>
                  <a:gd name="T5" fmla="*/ 444 h 1375"/>
                  <a:gd name="T6" fmla="*/ 426 w 820"/>
                  <a:gd name="T7" fmla="*/ 0 h 1375"/>
                  <a:gd name="T8" fmla="*/ 398 w 820"/>
                  <a:gd name="T9" fmla="*/ 0 h 1375"/>
                  <a:gd name="T10" fmla="*/ 381 w 820"/>
                  <a:gd name="T11" fmla="*/ 451 h 1375"/>
                  <a:gd name="T12" fmla="*/ 0 w 820"/>
                  <a:gd name="T13" fmla="*/ 608 h 1375"/>
                  <a:gd name="T14" fmla="*/ 9 w 820"/>
                  <a:gd name="T15" fmla="*/ 636 h 1375"/>
                  <a:gd name="T16" fmla="*/ 388 w 820"/>
                  <a:gd name="T17" fmla="*/ 510 h 1375"/>
                  <a:gd name="T18" fmla="*/ 360 w 820"/>
                  <a:gd name="T19" fmla="*/ 1375 h 1375"/>
                  <a:gd name="T20" fmla="*/ 472 w 820"/>
                  <a:gd name="T21" fmla="*/ 1375 h 1375"/>
                  <a:gd name="T22" fmla="*/ 443 w 820"/>
                  <a:gd name="T23" fmla="*/ 510 h 1375"/>
                  <a:gd name="T24" fmla="*/ 805 w 820"/>
                  <a:gd name="T25" fmla="*/ 660 h 1375"/>
                  <a:gd name="T26" fmla="*/ 820 w 820"/>
                  <a:gd name="T27" fmla="*/ 631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0" h="1375">
                    <a:moveTo>
                      <a:pt x="820" y="631"/>
                    </a:moveTo>
                    <a:lnTo>
                      <a:pt x="443" y="446"/>
                    </a:lnTo>
                    <a:lnTo>
                      <a:pt x="443" y="444"/>
                    </a:lnTo>
                    <a:lnTo>
                      <a:pt x="426" y="0"/>
                    </a:lnTo>
                    <a:lnTo>
                      <a:pt x="398" y="0"/>
                    </a:lnTo>
                    <a:lnTo>
                      <a:pt x="381" y="451"/>
                    </a:lnTo>
                    <a:lnTo>
                      <a:pt x="0" y="608"/>
                    </a:lnTo>
                    <a:lnTo>
                      <a:pt x="9" y="636"/>
                    </a:lnTo>
                    <a:lnTo>
                      <a:pt x="388" y="510"/>
                    </a:lnTo>
                    <a:lnTo>
                      <a:pt x="360" y="1375"/>
                    </a:lnTo>
                    <a:lnTo>
                      <a:pt x="472" y="1375"/>
                    </a:lnTo>
                    <a:lnTo>
                      <a:pt x="443" y="510"/>
                    </a:lnTo>
                    <a:lnTo>
                      <a:pt x="805" y="660"/>
                    </a:lnTo>
                    <a:lnTo>
                      <a:pt x="820" y="631"/>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solidFill>
                    <a:schemeClr val="bg1">
                      <a:lumMod val="50000"/>
                    </a:schemeClr>
                  </a:solidFill>
                </a:endParaRPr>
              </a:p>
            </p:txBody>
          </p:sp>
          <p:sp>
            <p:nvSpPr>
              <p:cNvPr id="44" name="Freeform 16"/>
              <p:cNvSpPr>
                <a:spLocks/>
              </p:cNvSpPr>
              <p:nvPr/>
            </p:nvSpPr>
            <p:spPr bwMode="auto">
              <a:xfrm>
                <a:off x="10186086" y="5462030"/>
                <a:ext cx="705264" cy="1132471"/>
              </a:xfrm>
              <a:custGeom>
                <a:avLst/>
                <a:gdLst>
                  <a:gd name="T0" fmla="*/ 820 w 820"/>
                  <a:gd name="T1" fmla="*/ 631 h 1375"/>
                  <a:gd name="T2" fmla="*/ 443 w 820"/>
                  <a:gd name="T3" fmla="*/ 446 h 1375"/>
                  <a:gd name="T4" fmla="*/ 443 w 820"/>
                  <a:gd name="T5" fmla="*/ 444 h 1375"/>
                  <a:gd name="T6" fmla="*/ 426 w 820"/>
                  <a:gd name="T7" fmla="*/ 0 h 1375"/>
                  <a:gd name="T8" fmla="*/ 398 w 820"/>
                  <a:gd name="T9" fmla="*/ 0 h 1375"/>
                  <a:gd name="T10" fmla="*/ 381 w 820"/>
                  <a:gd name="T11" fmla="*/ 451 h 1375"/>
                  <a:gd name="T12" fmla="*/ 0 w 820"/>
                  <a:gd name="T13" fmla="*/ 608 h 1375"/>
                  <a:gd name="T14" fmla="*/ 9 w 820"/>
                  <a:gd name="T15" fmla="*/ 636 h 1375"/>
                  <a:gd name="T16" fmla="*/ 388 w 820"/>
                  <a:gd name="T17" fmla="*/ 510 h 1375"/>
                  <a:gd name="T18" fmla="*/ 360 w 820"/>
                  <a:gd name="T19" fmla="*/ 1375 h 1375"/>
                  <a:gd name="T20" fmla="*/ 472 w 820"/>
                  <a:gd name="T21" fmla="*/ 1375 h 1375"/>
                  <a:gd name="T22" fmla="*/ 443 w 820"/>
                  <a:gd name="T23" fmla="*/ 510 h 1375"/>
                  <a:gd name="T24" fmla="*/ 805 w 820"/>
                  <a:gd name="T25" fmla="*/ 660 h 1375"/>
                  <a:gd name="T26" fmla="*/ 820 w 820"/>
                  <a:gd name="T27" fmla="*/ 631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0" h="1375">
                    <a:moveTo>
                      <a:pt x="820" y="631"/>
                    </a:moveTo>
                    <a:lnTo>
                      <a:pt x="443" y="446"/>
                    </a:lnTo>
                    <a:lnTo>
                      <a:pt x="443" y="444"/>
                    </a:lnTo>
                    <a:lnTo>
                      <a:pt x="426" y="0"/>
                    </a:lnTo>
                    <a:lnTo>
                      <a:pt x="398" y="0"/>
                    </a:lnTo>
                    <a:lnTo>
                      <a:pt x="381" y="451"/>
                    </a:lnTo>
                    <a:lnTo>
                      <a:pt x="0" y="608"/>
                    </a:lnTo>
                    <a:lnTo>
                      <a:pt x="9" y="636"/>
                    </a:lnTo>
                    <a:lnTo>
                      <a:pt x="388" y="510"/>
                    </a:lnTo>
                    <a:lnTo>
                      <a:pt x="360" y="1375"/>
                    </a:lnTo>
                    <a:lnTo>
                      <a:pt x="472" y="1375"/>
                    </a:lnTo>
                    <a:lnTo>
                      <a:pt x="443" y="510"/>
                    </a:lnTo>
                    <a:lnTo>
                      <a:pt x="805" y="660"/>
                    </a:lnTo>
                    <a:lnTo>
                      <a:pt x="820" y="631"/>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solidFill>
                    <a:schemeClr val="bg1">
                      <a:lumMod val="50000"/>
                    </a:schemeClr>
                  </a:solidFill>
                </a:endParaRPr>
              </a:p>
            </p:txBody>
          </p:sp>
          <p:sp>
            <p:nvSpPr>
              <p:cNvPr id="45" name="Freeform 6"/>
              <p:cNvSpPr>
                <a:spLocks/>
              </p:cNvSpPr>
              <p:nvPr/>
            </p:nvSpPr>
            <p:spPr bwMode="auto">
              <a:xfrm>
                <a:off x="5378724" y="5127982"/>
                <a:ext cx="744659" cy="996202"/>
              </a:xfrm>
              <a:custGeom>
                <a:avLst/>
                <a:gdLst>
                  <a:gd name="T0" fmla="*/ 147 w 170"/>
                  <a:gd name="T1" fmla="*/ 125 h 237"/>
                  <a:gd name="T2" fmla="*/ 129 w 170"/>
                  <a:gd name="T3" fmla="*/ 65 h 237"/>
                  <a:gd name="T4" fmla="*/ 129 w 170"/>
                  <a:gd name="T5" fmla="*/ 0 h 237"/>
                  <a:gd name="T6" fmla="*/ 88 w 170"/>
                  <a:gd name="T7" fmla="*/ 0 h 237"/>
                  <a:gd name="T8" fmla="*/ 82 w 170"/>
                  <a:gd name="T9" fmla="*/ 0 h 237"/>
                  <a:gd name="T10" fmla="*/ 41 w 170"/>
                  <a:gd name="T11" fmla="*/ 0 h 237"/>
                  <a:gd name="T12" fmla="*/ 41 w 170"/>
                  <a:gd name="T13" fmla="*/ 65 h 237"/>
                  <a:gd name="T14" fmla="*/ 23 w 170"/>
                  <a:gd name="T15" fmla="*/ 125 h 237"/>
                  <a:gd name="T16" fmla="*/ 0 w 170"/>
                  <a:gd name="T17" fmla="*/ 225 h 237"/>
                  <a:gd name="T18" fmla="*/ 0 w 170"/>
                  <a:gd name="T19" fmla="*/ 237 h 237"/>
                  <a:gd name="T20" fmla="*/ 83 w 170"/>
                  <a:gd name="T21" fmla="*/ 237 h 237"/>
                  <a:gd name="T22" fmla="*/ 87 w 170"/>
                  <a:gd name="T23" fmla="*/ 237 h 237"/>
                  <a:gd name="T24" fmla="*/ 170 w 170"/>
                  <a:gd name="T25" fmla="*/ 237 h 237"/>
                  <a:gd name="T26" fmla="*/ 170 w 170"/>
                  <a:gd name="T27" fmla="*/ 225 h 237"/>
                  <a:gd name="T28" fmla="*/ 147 w 170"/>
                  <a:gd name="T29" fmla="*/ 12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0" h="237">
                    <a:moveTo>
                      <a:pt x="147" y="125"/>
                    </a:moveTo>
                    <a:cubicBezTo>
                      <a:pt x="132" y="99"/>
                      <a:pt x="129" y="65"/>
                      <a:pt x="129" y="65"/>
                    </a:cubicBezTo>
                    <a:cubicBezTo>
                      <a:pt x="129" y="0"/>
                      <a:pt x="129" y="0"/>
                      <a:pt x="129" y="0"/>
                    </a:cubicBezTo>
                    <a:cubicBezTo>
                      <a:pt x="88" y="0"/>
                      <a:pt x="88" y="0"/>
                      <a:pt x="88" y="0"/>
                    </a:cubicBezTo>
                    <a:cubicBezTo>
                      <a:pt x="82" y="0"/>
                      <a:pt x="82" y="0"/>
                      <a:pt x="82" y="0"/>
                    </a:cubicBezTo>
                    <a:cubicBezTo>
                      <a:pt x="41" y="0"/>
                      <a:pt x="41" y="0"/>
                      <a:pt x="41" y="0"/>
                    </a:cubicBezTo>
                    <a:cubicBezTo>
                      <a:pt x="41" y="65"/>
                      <a:pt x="41" y="65"/>
                      <a:pt x="41" y="65"/>
                    </a:cubicBezTo>
                    <a:cubicBezTo>
                      <a:pt x="41" y="65"/>
                      <a:pt x="38" y="99"/>
                      <a:pt x="23" y="125"/>
                    </a:cubicBezTo>
                    <a:cubicBezTo>
                      <a:pt x="9" y="151"/>
                      <a:pt x="0" y="171"/>
                      <a:pt x="0" y="225"/>
                    </a:cubicBezTo>
                    <a:cubicBezTo>
                      <a:pt x="0" y="237"/>
                      <a:pt x="0" y="237"/>
                      <a:pt x="0" y="237"/>
                    </a:cubicBezTo>
                    <a:cubicBezTo>
                      <a:pt x="83" y="237"/>
                      <a:pt x="83" y="237"/>
                      <a:pt x="83" y="237"/>
                    </a:cubicBezTo>
                    <a:cubicBezTo>
                      <a:pt x="87" y="237"/>
                      <a:pt x="87" y="237"/>
                      <a:pt x="87" y="237"/>
                    </a:cubicBezTo>
                    <a:cubicBezTo>
                      <a:pt x="170" y="237"/>
                      <a:pt x="170" y="237"/>
                      <a:pt x="170" y="237"/>
                    </a:cubicBezTo>
                    <a:cubicBezTo>
                      <a:pt x="170" y="225"/>
                      <a:pt x="170" y="225"/>
                      <a:pt x="170" y="225"/>
                    </a:cubicBezTo>
                    <a:cubicBezTo>
                      <a:pt x="170" y="171"/>
                      <a:pt x="162" y="151"/>
                      <a:pt x="147" y="125"/>
                    </a:cubicBezTo>
                  </a:path>
                </a:pathLst>
              </a:custGeom>
              <a:grpFill/>
              <a:ln>
                <a:noFill/>
              </a:ln>
            </p:spPr>
            <p:txBody>
              <a:bodyPr vert="horz" wrap="square" lIns="68580" tIns="34290" rIns="68580" bIns="34290" numCol="1" anchor="t" anchorCtr="0" compatLnSpc="1">
                <a:prstTxWarp prst="textNoShape">
                  <a:avLst/>
                </a:prstTxWarp>
              </a:bodyPr>
              <a:lstStyle/>
              <a:p>
                <a:endParaRPr lang="id-ID" sz="1350">
                  <a:solidFill>
                    <a:schemeClr val="bg1">
                      <a:lumMod val="50000"/>
                    </a:schemeClr>
                  </a:solidFill>
                </a:endParaRPr>
              </a:p>
            </p:txBody>
          </p:sp>
          <p:sp>
            <p:nvSpPr>
              <p:cNvPr id="46" name="Freeform 5"/>
              <p:cNvSpPr>
                <a:spLocks/>
              </p:cNvSpPr>
              <p:nvPr/>
            </p:nvSpPr>
            <p:spPr bwMode="auto">
              <a:xfrm>
                <a:off x="4341013" y="4527924"/>
                <a:ext cx="1194665" cy="1596260"/>
              </a:xfrm>
              <a:custGeom>
                <a:avLst/>
                <a:gdLst>
                  <a:gd name="T0" fmla="*/ 217 w 252"/>
                  <a:gd name="T1" fmla="*/ 186 h 351"/>
                  <a:gd name="T2" fmla="*/ 191 w 252"/>
                  <a:gd name="T3" fmla="*/ 97 h 351"/>
                  <a:gd name="T4" fmla="*/ 191 w 252"/>
                  <a:gd name="T5" fmla="*/ 0 h 351"/>
                  <a:gd name="T6" fmla="*/ 130 w 252"/>
                  <a:gd name="T7" fmla="*/ 0 h 351"/>
                  <a:gd name="T8" fmla="*/ 122 w 252"/>
                  <a:gd name="T9" fmla="*/ 0 h 351"/>
                  <a:gd name="T10" fmla="*/ 61 w 252"/>
                  <a:gd name="T11" fmla="*/ 0 h 351"/>
                  <a:gd name="T12" fmla="*/ 61 w 252"/>
                  <a:gd name="T13" fmla="*/ 97 h 351"/>
                  <a:gd name="T14" fmla="*/ 35 w 252"/>
                  <a:gd name="T15" fmla="*/ 186 h 351"/>
                  <a:gd name="T16" fmla="*/ 0 w 252"/>
                  <a:gd name="T17" fmla="*/ 334 h 351"/>
                  <a:gd name="T18" fmla="*/ 0 w 252"/>
                  <a:gd name="T19" fmla="*/ 351 h 351"/>
                  <a:gd name="T20" fmla="*/ 124 w 252"/>
                  <a:gd name="T21" fmla="*/ 351 h 351"/>
                  <a:gd name="T22" fmla="*/ 128 w 252"/>
                  <a:gd name="T23" fmla="*/ 351 h 351"/>
                  <a:gd name="T24" fmla="*/ 252 w 252"/>
                  <a:gd name="T25" fmla="*/ 351 h 351"/>
                  <a:gd name="T26" fmla="*/ 252 w 252"/>
                  <a:gd name="T27" fmla="*/ 334 h 351"/>
                  <a:gd name="T28" fmla="*/ 217 w 252"/>
                  <a:gd name="T29" fmla="*/ 186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351">
                    <a:moveTo>
                      <a:pt x="217" y="186"/>
                    </a:moveTo>
                    <a:cubicBezTo>
                      <a:pt x="195" y="147"/>
                      <a:pt x="191" y="97"/>
                      <a:pt x="191" y="97"/>
                    </a:cubicBezTo>
                    <a:cubicBezTo>
                      <a:pt x="191" y="0"/>
                      <a:pt x="191" y="0"/>
                      <a:pt x="191" y="0"/>
                    </a:cubicBezTo>
                    <a:cubicBezTo>
                      <a:pt x="130" y="0"/>
                      <a:pt x="130" y="0"/>
                      <a:pt x="130" y="0"/>
                    </a:cubicBezTo>
                    <a:cubicBezTo>
                      <a:pt x="122" y="0"/>
                      <a:pt x="122" y="0"/>
                      <a:pt x="122" y="0"/>
                    </a:cubicBezTo>
                    <a:cubicBezTo>
                      <a:pt x="61" y="0"/>
                      <a:pt x="61" y="0"/>
                      <a:pt x="61" y="0"/>
                    </a:cubicBezTo>
                    <a:cubicBezTo>
                      <a:pt x="61" y="97"/>
                      <a:pt x="61" y="97"/>
                      <a:pt x="61" y="97"/>
                    </a:cubicBezTo>
                    <a:cubicBezTo>
                      <a:pt x="61" y="97"/>
                      <a:pt x="56" y="147"/>
                      <a:pt x="35" y="186"/>
                    </a:cubicBezTo>
                    <a:cubicBezTo>
                      <a:pt x="13" y="224"/>
                      <a:pt x="0" y="254"/>
                      <a:pt x="0" y="334"/>
                    </a:cubicBezTo>
                    <a:cubicBezTo>
                      <a:pt x="0" y="351"/>
                      <a:pt x="0" y="351"/>
                      <a:pt x="0" y="351"/>
                    </a:cubicBezTo>
                    <a:cubicBezTo>
                      <a:pt x="124" y="351"/>
                      <a:pt x="124" y="351"/>
                      <a:pt x="124" y="351"/>
                    </a:cubicBezTo>
                    <a:cubicBezTo>
                      <a:pt x="128" y="351"/>
                      <a:pt x="128" y="351"/>
                      <a:pt x="128" y="351"/>
                    </a:cubicBezTo>
                    <a:cubicBezTo>
                      <a:pt x="252" y="351"/>
                      <a:pt x="252" y="351"/>
                      <a:pt x="252" y="351"/>
                    </a:cubicBezTo>
                    <a:cubicBezTo>
                      <a:pt x="252" y="334"/>
                      <a:pt x="252" y="334"/>
                      <a:pt x="252" y="334"/>
                    </a:cubicBezTo>
                    <a:cubicBezTo>
                      <a:pt x="252" y="254"/>
                      <a:pt x="239" y="224"/>
                      <a:pt x="217" y="186"/>
                    </a:cubicBezTo>
                  </a:path>
                </a:pathLst>
              </a:custGeom>
              <a:grpFill/>
              <a:ln>
                <a:noFill/>
              </a:ln>
            </p:spPr>
            <p:txBody>
              <a:bodyPr vert="horz" wrap="square" lIns="68580" tIns="34290" rIns="68580" bIns="34290" numCol="1" anchor="t" anchorCtr="0" compatLnSpc="1">
                <a:prstTxWarp prst="textNoShape">
                  <a:avLst/>
                </a:prstTxWarp>
              </a:bodyPr>
              <a:lstStyle/>
              <a:p>
                <a:endParaRPr lang="id-ID" sz="1350">
                  <a:solidFill>
                    <a:schemeClr val="bg1">
                      <a:lumMod val="50000"/>
                    </a:schemeClr>
                  </a:solidFill>
                </a:endParaRPr>
              </a:p>
            </p:txBody>
          </p:sp>
          <p:sp>
            <p:nvSpPr>
              <p:cNvPr id="47" name="Freeform 16"/>
              <p:cNvSpPr>
                <a:spLocks noChangeAspect="1"/>
              </p:cNvSpPr>
              <p:nvPr/>
            </p:nvSpPr>
            <p:spPr bwMode="auto">
              <a:xfrm>
                <a:off x="3385424" y="4995803"/>
                <a:ext cx="929885" cy="1493152"/>
              </a:xfrm>
              <a:custGeom>
                <a:avLst/>
                <a:gdLst>
                  <a:gd name="T0" fmla="*/ 820 w 820"/>
                  <a:gd name="T1" fmla="*/ 631 h 1375"/>
                  <a:gd name="T2" fmla="*/ 443 w 820"/>
                  <a:gd name="T3" fmla="*/ 446 h 1375"/>
                  <a:gd name="T4" fmla="*/ 443 w 820"/>
                  <a:gd name="T5" fmla="*/ 444 h 1375"/>
                  <a:gd name="T6" fmla="*/ 426 w 820"/>
                  <a:gd name="T7" fmla="*/ 0 h 1375"/>
                  <a:gd name="T8" fmla="*/ 398 w 820"/>
                  <a:gd name="T9" fmla="*/ 0 h 1375"/>
                  <a:gd name="T10" fmla="*/ 381 w 820"/>
                  <a:gd name="T11" fmla="*/ 451 h 1375"/>
                  <a:gd name="T12" fmla="*/ 0 w 820"/>
                  <a:gd name="T13" fmla="*/ 608 h 1375"/>
                  <a:gd name="T14" fmla="*/ 9 w 820"/>
                  <a:gd name="T15" fmla="*/ 636 h 1375"/>
                  <a:gd name="T16" fmla="*/ 388 w 820"/>
                  <a:gd name="T17" fmla="*/ 510 h 1375"/>
                  <a:gd name="T18" fmla="*/ 360 w 820"/>
                  <a:gd name="T19" fmla="*/ 1375 h 1375"/>
                  <a:gd name="T20" fmla="*/ 472 w 820"/>
                  <a:gd name="T21" fmla="*/ 1375 h 1375"/>
                  <a:gd name="T22" fmla="*/ 443 w 820"/>
                  <a:gd name="T23" fmla="*/ 510 h 1375"/>
                  <a:gd name="T24" fmla="*/ 805 w 820"/>
                  <a:gd name="T25" fmla="*/ 660 h 1375"/>
                  <a:gd name="T26" fmla="*/ 820 w 820"/>
                  <a:gd name="T27" fmla="*/ 631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0" h="1375">
                    <a:moveTo>
                      <a:pt x="820" y="631"/>
                    </a:moveTo>
                    <a:lnTo>
                      <a:pt x="443" y="446"/>
                    </a:lnTo>
                    <a:lnTo>
                      <a:pt x="443" y="444"/>
                    </a:lnTo>
                    <a:lnTo>
                      <a:pt x="426" y="0"/>
                    </a:lnTo>
                    <a:lnTo>
                      <a:pt x="398" y="0"/>
                    </a:lnTo>
                    <a:lnTo>
                      <a:pt x="381" y="451"/>
                    </a:lnTo>
                    <a:lnTo>
                      <a:pt x="0" y="608"/>
                    </a:lnTo>
                    <a:lnTo>
                      <a:pt x="9" y="636"/>
                    </a:lnTo>
                    <a:lnTo>
                      <a:pt x="388" y="510"/>
                    </a:lnTo>
                    <a:lnTo>
                      <a:pt x="360" y="1375"/>
                    </a:lnTo>
                    <a:lnTo>
                      <a:pt x="472" y="1375"/>
                    </a:lnTo>
                    <a:lnTo>
                      <a:pt x="443" y="510"/>
                    </a:lnTo>
                    <a:lnTo>
                      <a:pt x="805" y="660"/>
                    </a:lnTo>
                    <a:lnTo>
                      <a:pt x="820" y="631"/>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solidFill>
                    <a:schemeClr val="bg1">
                      <a:lumMod val="50000"/>
                    </a:schemeClr>
                  </a:solidFill>
                </a:endParaRPr>
              </a:p>
            </p:txBody>
          </p:sp>
          <p:sp>
            <p:nvSpPr>
              <p:cNvPr id="48" name="Freeform 16"/>
              <p:cNvSpPr>
                <a:spLocks noChangeAspect="1"/>
              </p:cNvSpPr>
              <p:nvPr/>
            </p:nvSpPr>
            <p:spPr bwMode="auto">
              <a:xfrm>
                <a:off x="2949958" y="5731265"/>
                <a:ext cx="502709" cy="807221"/>
              </a:xfrm>
              <a:custGeom>
                <a:avLst/>
                <a:gdLst>
                  <a:gd name="T0" fmla="*/ 820 w 820"/>
                  <a:gd name="T1" fmla="*/ 631 h 1375"/>
                  <a:gd name="T2" fmla="*/ 443 w 820"/>
                  <a:gd name="T3" fmla="*/ 446 h 1375"/>
                  <a:gd name="T4" fmla="*/ 443 w 820"/>
                  <a:gd name="T5" fmla="*/ 444 h 1375"/>
                  <a:gd name="T6" fmla="*/ 426 w 820"/>
                  <a:gd name="T7" fmla="*/ 0 h 1375"/>
                  <a:gd name="T8" fmla="*/ 398 w 820"/>
                  <a:gd name="T9" fmla="*/ 0 h 1375"/>
                  <a:gd name="T10" fmla="*/ 381 w 820"/>
                  <a:gd name="T11" fmla="*/ 451 h 1375"/>
                  <a:gd name="T12" fmla="*/ 0 w 820"/>
                  <a:gd name="T13" fmla="*/ 608 h 1375"/>
                  <a:gd name="T14" fmla="*/ 9 w 820"/>
                  <a:gd name="T15" fmla="*/ 636 h 1375"/>
                  <a:gd name="T16" fmla="*/ 388 w 820"/>
                  <a:gd name="T17" fmla="*/ 510 h 1375"/>
                  <a:gd name="T18" fmla="*/ 360 w 820"/>
                  <a:gd name="T19" fmla="*/ 1375 h 1375"/>
                  <a:gd name="T20" fmla="*/ 472 w 820"/>
                  <a:gd name="T21" fmla="*/ 1375 h 1375"/>
                  <a:gd name="T22" fmla="*/ 443 w 820"/>
                  <a:gd name="T23" fmla="*/ 510 h 1375"/>
                  <a:gd name="T24" fmla="*/ 805 w 820"/>
                  <a:gd name="T25" fmla="*/ 660 h 1375"/>
                  <a:gd name="T26" fmla="*/ 820 w 820"/>
                  <a:gd name="T27" fmla="*/ 631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0" h="1375">
                    <a:moveTo>
                      <a:pt x="820" y="631"/>
                    </a:moveTo>
                    <a:lnTo>
                      <a:pt x="443" y="446"/>
                    </a:lnTo>
                    <a:lnTo>
                      <a:pt x="443" y="444"/>
                    </a:lnTo>
                    <a:lnTo>
                      <a:pt x="426" y="0"/>
                    </a:lnTo>
                    <a:lnTo>
                      <a:pt x="398" y="0"/>
                    </a:lnTo>
                    <a:lnTo>
                      <a:pt x="381" y="451"/>
                    </a:lnTo>
                    <a:lnTo>
                      <a:pt x="0" y="608"/>
                    </a:lnTo>
                    <a:lnTo>
                      <a:pt x="9" y="636"/>
                    </a:lnTo>
                    <a:lnTo>
                      <a:pt x="388" y="510"/>
                    </a:lnTo>
                    <a:lnTo>
                      <a:pt x="360" y="1375"/>
                    </a:lnTo>
                    <a:lnTo>
                      <a:pt x="472" y="1375"/>
                    </a:lnTo>
                    <a:lnTo>
                      <a:pt x="443" y="510"/>
                    </a:lnTo>
                    <a:lnTo>
                      <a:pt x="805" y="660"/>
                    </a:lnTo>
                    <a:lnTo>
                      <a:pt x="820" y="631"/>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solidFill>
                    <a:schemeClr val="bg1">
                      <a:lumMod val="50000"/>
                    </a:schemeClr>
                  </a:solidFill>
                </a:endParaRPr>
              </a:p>
            </p:txBody>
          </p:sp>
        </p:grpSp>
        <p:sp>
          <p:nvSpPr>
            <p:cNvPr id="35" name="Freeform 16"/>
            <p:cNvSpPr>
              <a:spLocks noChangeAspect="1"/>
            </p:cNvSpPr>
            <p:nvPr/>
          </p:nvSpPr>
          <p:spPr bwMode="auto">
            <a:xfrm>
              <a:off x="299331" y="4957179"/>
              <a:ext cx="929885" cy="1493152"/>
            </a:xfrm>
            <a:custGeom>
              <a:avLst/>
              <a:gdLst>
                <a:gd name="T0" fmla="*/ 820 w 820"/>
                <a:gd name="T1" fmla="*/ 631 h 1375"/>
                <a:gd name="T2" fmla="*/ 443 w 820"/>
                <a:gd name="T3" fmla="*/ 446 h 1375"/>
                <a:gd name="T4" fmla="*/ 443 w 820"/>
                <a:gd name="T5" fmla="*/ 444 h 1375"/>
                <a:gd name="T6" fmla="*/ 426 w 820"/>
                <a:gd name="T7" fmla="*/ 0 h 1375"/>
                <a:gd name="T8" fmla="*/ 398 w 820"/>
                <a:gd name="T9" fmla="*/ 0 h 1375"/>
                <a:gd name="T10" fmla="*/ 381 w 820"/>
                <a:gd name="T11" fmla="*/ 451 h 1375"/>
                <a:gd name="T12" fmla="*/ 0 w 820"/>
                <a:gd name="T13" fmla="*/ 608 h 1375"/>
                <a:gd name="T14" fmla="*/ 9 w 820"/>
                <a:gd name="T15" fmla="*/ 636 h 1375"/>
                <a:gd name="T16" fmla="*/ 388 w 820"/>
                <a:gd name="T17" fmla="*/ 510 h 1375"/>
                <a:gd name="T18" fmla="*/ 360 w 820"/>
                <a:gd name="T19" fmla="*/ 1375 h 1375"/>
                <a:gd name="T20" fmla="*/ 472 w 820"/>
                <a:gd name="T21" fmla="*/ 1375 h 1375"/>
                <a:gd name="T22" fmla="*/ 443 w 820"/>
                <a:gd name="T23" fmla="*/ 510 h 1375"/>
                <a:gd name="T24" fmla="*/ 805 w 820"/>
                <a:gd name="T25" fmla="*/ 660 h 1375"/>
                <a:gd name="T26" fmla="*/ 820 w 820"/>
                <a:gd name="T27" fmla="*/ 631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0" h="1375">
                  <a:moveTo>
                    <a:pt x="820" y="631"/>
                  </a:moveTo>
                  <a:lnTo>
                    <a:pt x="443" y="446"/>
                  </a:lnTo>
                  <a:lnTo>
                    <a:pt x="443" y="444"/>
                  </a:lnTo>
                  <a:lnTo>
                    <a:pt x="426" y="0"/>
                  </a:lnTo>
                  <a:lnTo>
                    <a:pt x="398" y="0"/>
                  </a:lnTo>
                  <a:lnTo>
                    <a:pt x="381" y="451"/>
                  </a:lnTo>
                  <a:lnTo>
                    <a:pt x="0" y="608"/>
                  </a:lnTo>
                  <a:lnTo>
                    <a:pt x="9" y="636"/>
                  </a:lnTo>
                  <a:lnTo>
                    <a:pt x="388" y="510"/>
                  </a:lnTo>
                  <a:lnTo>
                    <a:pt x="360" y="1375"/>
                  </a:lnTo>
                  <a:lnTo>
                    <a:pt x="472" y="1375"/>
                  </a:lnTo>
                  <a:lnTo>
                    <a:pt x="443" y="510"/>
                  </a:lnTo>
                  <a:lnTo>
                    <a:pt x="805" y="660"/>
                  </a:lnTo>
                  <a:lnTo>
                    <a:pt x="820" y="631"/>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solidFill>
                  <a:schemeClr val="bg1">
                    <a:lumMod val="50000"/>
                  </a:schemeClr>
                </a:solidFill>
              </a:endParaRPr>
            </a:p>
          </p:txBody>
        </p:sp>
      </p:grpSp>
    </p:spTree>
    <p:extLst>
      <p:ext uri="{BB962C8B-B14F-4D97-AF65-F5344CB8AC3E}">
        <p14:creationId xmlns:p14="http://schemas.microsoft.com/office/powerpoint/2010/main" val="394866849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53" presetClass="entr" presetSubtype="16" fill="hold" grpId="0" nodeType="withEffect">
                                  <p:stCondLst>
                                    <p:cond delay="500"/>
                                  </p:stCondLst>
                                  <p:childTnLst>
                                    <p:set>
                                      <p:cBhvr>
                                        <p:cTn id="12" dur="1" fill="hold">
                                          <p:stCondLst>
                                            <p:cond delay="0"/>
                                          </p:stCondLst>
                                        </p:cTn>
                                        <p:tgtEl>
                                          <p:spTgt spid="6"/>
                                        </p:tgtEl>
                                        <p:attrNameLst>
                                          <p:attrName>style.visibility</p:attrName>
                                        </p:attrNameLst>
                                      </p:cBhvr>
                                      <p:to>
                                        <p:strVal val="visible"/>
                                      </p:to>
                                    </p:set>
                                    <p:anim calcmode="lin" valueType="num">
                                      <p:cBhvr>
                                        <p:cTn id="13" dur="500" fill="hold"/>
                                        <p:tgtEl>
                                          <p:spTgt spid="6"/>
                                        </p:tgtEl>
                                        <p:attrNameLst>
                                          <p:attrName>ppt_w</p:attrName>
                                        </p:attrNameLst>
                                      </p:cBhvr>
                                      <p:tavLst>
                                        <p:tav tm="0">
                                          <p:val>
                                            <p:fltVal val="0"/>
                                          </p:val>
                                        </p:tav>
                                        <p:tav tm="100000">
                                          <p:val>
                                            <p:strVal val="#ppt_w"/>
                                          </p:val>
                                        </p:tav>
                                      </p:tavLst>
                                    </p:anim>
                                    <p:anim calcmode="lin" valueType="num">
                                      <p:cBhvr>
                                        <p:cTn id="14" dur="500" fill="hold"/>
                                        <p:tgtEl>
                                          <p:spTgt spid="6"/>
                                        </p:tgtEl>
                                        <p:attrNameLst>
                                          <p:attrName>ppt_h</p:attrName>
                                        </p:attrNameLst>
                                      </p:cBhvr>
                                      <p:tavLst>
                                        <p:tav tm="0">
                                          <p:val>
                                            <p:fltVal val="0"/>
                                          </p:val>
                                        </p:tav>
                                        <p:tav tm="100000">
                                          <p:val>
                                            <p:strVal val="#ppt_h"/>
                                          </p:val>
                                        </p:tav>
                                      </p:tavLst>
                                    </p:anim>
                                    <p:animEffect transition="in" filter="fade">
                                      <p:cBhvr>
                                        <p:cTn id="15" dur="500"/>
                                        <p:tgtEl>
                                          <p:spTgt spid="6"/>
                                        </p:tgtEl>
                                      </p:cBhvr>
                                    </p:animEffect>
                                  </p:childTnLst>
                                </p:cTn>
                              </p:par>
                              <p:par>
                                <p:cTn id="16" presetID="22" presetClass="entr" presetSubtype="4" fill="hold" nodeType="withEffect">
                                  <p:stCondLst>
                                    <p:cond delay="1500"/>
                                  </p:stCondLst>
                                  <p:childTnLst>
                                    <p:set>
                                      <p:cBhvr>
                                        <p:cTn id="17" dur="1" fill="hold">
                                          <p:stCondLst>
                                            <p:cond delay="0"/>
                                          </p:stCondLst>
                                        </p:cTn>
                                        <p:tgtEl>
                                          <p:spTgt spid="33"/>
                                        </p:tgtEl>
                                        <p:attrNameLst>
                                          <p:attrName>style.visibility</p:attrName>
                                        </p:attrNameLst>
                                      </p:cBhvr>
                                      <p:to>
                                        <p:strVal val="visible"/>
                                      </p:to>
                                    </p:set>
                                    <p:animEffect transition="in" filter="wipe(down)">
                                      <p:cBhvr>
                                        <p:cTn id="18" dur="500"/>
                                        <p:tgtEl>
                                          <p:spTgt spid="33"/>
                                        </p:tgtEl>
                                      </p:cBhvr>
                                    </p:animEffect>
                                  </p:childTnLst>
                                </p:cTn>
                              </p:par>
                              <p:par>
                                <p:cTn id="19" presetID="22" presetClass="entr" presetSubtype="4" fill="hold" grpId="0" nodeType="withEffect">
                                  <p:stCondLst>
                                    <p:cond delay="2000"/>
                                  </p:stCondLst>
                                  <p:childTnLst>
                                    <p:set>
                                      <p:cBhvr>
                                        <p:cTn id="20" dur="1" fill="hold">
                                          <p:stCondLst>
                                            <p:cond delay="0"/>
                                          </p:stCondLst>
                                        </p:cTn>
                                        <p:tgtEl>
                                          <p:spTgt spid="11"/>
                                        </p:tgtEl>
                                        <p:attrNameLst>
                                          <p:attrName>style.visibility</p:attrName>
                                        </p:attrNameLst>
                                      </p:cBhvr>
                                      <p:to>
                                        <p:strVal val="visible"/>
                                      </p:to>
                                    </p:set>
                                    <p:animEffect transition="in" filter="wipe(down)">
                                      <p:cBhvr>
                                        <p:cTn id="21" dur="500"/>
                                        <p:tgtEl>
                                          <p:spTgt spid="11"/>
                                        </p:tgtEl>
                                      </p:cBhvr>
                                    </p:animEffect>
                                  </p:childTnLst>
                                </p:cTn>
                              </p:par>
                              <p:par>
                                <p:cTn id="22" presetID="22" presetClass="entr" presetSubtype="4" fill="hold" grpId="0" nodeType="withEffect">
                                  <p:stCondLst>
                                    <p:cond delay="2000"/>
                                  </p:stCondLst>
                                  <p:childTnLst>
                                    <p:set>
                                      <p:cBhvr>
                                        <p:cTn id="23" dur="1" fill="hold">
                                          <p:stCondLst>
                                            <p:cond delay="0"/>
                                          </p:stCondLst>
                                        </p:cTn>
                                        <p:tgtEl>
                                          <p:spTgt spid="9"/>
                                        </p:tgtEl>
                                        <p:attrNameLst>
                                          <p:attrName>style.visibility</p:attrName>
                                        </p:attrNameLst>
                                      </p:cBhvr>
                                      <p:to>
                                        <p:strVal val="visible"/>
                                      </p:to>
                                    </p:set>
                                    <p:animEffect transition="in" filter="wipe(down)">
                                      <p:cBhvr>
                                        <p:cTn id="24" dur="500"/>
                                        <p:tgtEl>
                                          <p:spTgt spid="9"/>
                                        </p:tgtEl>
                                      </p:cBhvr>
                                    </p:animEffect>
                                  </p:childTnLst>
                                </p:cTn>
                              </p:par>
                              <p:par>
                                <p:cTn id="25" presetID="22" presetClass="entr" presetSubtype="4" fill="hold" grpId="0" nodeType="withEffect">
                                  <p:stCondLst>
                                    <p:cond delay="2000"/>
                                  </p:stCondLst>
                                  <p:childTnLst>
                                    <p:set>
                                      <p:cBhvr>
                                        <p:cTn id="26" dur="1" fill="hold">
                                          <p:stCondLst>
                                            <p:cond delay="0"/>
                                          </p:stCondLst>
                                        </p:cTn>
                                        <p:tgtEl>
                                          <p:spTgt spid="10"/>
                                        </p:tgtEl>
                                        <p:attrNameLst>
                                          <p:attrName>style.visibility</p:attrName>
                                        </p:attrNameLst>
                                      </p:cBhvr>
                                      <p:to>
                                        <p:strVal val="visible"/>
                                      </p:to>
                                    </p:set>
                                    <p:animEffect transition="in" filter="wipe(down)">
                                      <p:cBhvr>
                                        <p:cTn id="27" dur="500"/>
                                        <p:tgtEl>
                                          <p:spTgt spid="10"/>
                                        </p:tgtEl>
                                      </p:cBhvr>
                                    </p:animEffect>
                                  </p:childTnLst>
                                </p:cTn>
                              </p:par>
                              <p:par>
                                <p:cTn id="28" presetID="22" presetClass="entr" presetSubtype="4" fill="hold" grpId="0" nodeType="withEffect">
                                  <p:stCondLst>
                                    <p:cond delay="2500"/>
                                  </p:stCondLst>
                                  <p:childTnLst>
                                    <p:set>
                                      <p:cBhvr>
                                        <p:cTn id="29" dur="1" fill="hold">
                                          <p:stCondLst>
                                            <p:cond delay="0"/>
                                          </p:stCondLst>
                                        </p:cTn>
                                        <p:tgtEl>
                                          <p:spTgt spid="32"/>
                                        </p:tgtEl>
                                        <p:attrNameLst>
                                          <p:attrName>style.visibility</p:attrName>
                                        </p:attrNameLst>
                                      </p:cBhvr>
                                      <p:to>
                                        <p:strVal val="visible"/>
                                      </p:to>
                                    </p:set>
                                    <p:animEffect transition="in" filter="wipe(down)">
                                      <p:cBhvr>
                                        <p:cTn id="30" dur="1000"/>
                                        <p:tgtEl>
                                          <p:spTgt spid="32"/>
                                        </p:tgtEl>
                                      </p:cBhvr>
                                    </p:animEffect>
                                  </p:childTnLst>
                                </p:cTn>
                              </p:par>
                              <p:par>
                                <p:cTn id="31" presetID="22" presetClass="entr" presetSubtype="4" fill="hold" grpId="0" nodeType="withEffect">
                                  <p:stCondLst>
                                    <p:cond delay="2500"/>
                                  </p:stCondLst>
                                  <p:childTnLst>
                                    <p:set>
                                      <p:cBhvr>
                                        <p:cTn id="32" dur="1" fill="hold">
                                          <p:stCondLst>
                                            <p:cond delay="0"/>
                                          </p:stCondLst>
                                        </p:cTn>
                                        <p:tgtEl>
                                          <p:spTgt spid="8"/>
                                        </p:tgtEl>
                                        <p:attrNameLst>
                                          <p:attrName>style.visibility</p:attrName>
                                        </p:attrNameLst>
                                      </p:cBhvr>
                                      <p:to>
                                        <p:strVal val="visible"/>
                                      </p:to>
                                    </p:set>
                                    <p:animEffect transition="in" filter="wipe(down)">
                                      <p:cBhvr>
                                        <p:cTn id="33" dur="1000"/>
                                        <p:tgtEl>
                                          <p:spTgt spid="8"/>
                                        </p:tgtEl>
                                      </p:cBhvr>
                                    </p:animEffect>
                                  </p:childTnLst>
                                </p:cTn>
                              </p:par>
                              <p:par>
                                <p:cTn id="34" presetID="22" presetClass="entr" presetSubtype="4" fill="hold" grpId="0" nodeType="withEffect">
                                  <p:stCondLst>
                                    <p:cond delay="2500"/>
                                  </p:stCondLst>
                                  <p:childTnLst>
                                    <p:set>
                                      <p:cBhvr>
                                        <p:cTn id="35" dur="1" fill="hold">
                                          <p:stCondLst>
                                            <p:cond delay="0"/>
                                          </p:stCondLst>
                                        </p:cTn>
                                        <p:tgtEl>
                                          <p:spTgt spid="7"/>
                                        </p:tgtEl>
                                        <p:attrNameLst>
                                          <p:attrName>style.visibility</p:attrName>
                                        </p:attrNameLst>
                                      </p:cBhvr>
                                      <p:to>
                                        <p:strVal val="visible"/>
                                      </p:to>
                                    </p:set>
                                    <p:animEffect transition="in" filter="wipe(down)">
                                      <p:cBhvr>
                                        <p:cTn id="36" dur="1000"/>
                                        <p:tgtEl>
                                          <p:spTgt spid="7"/>
                                        </p:tgtEl>
                                      </p:cBhvr>
                                    </p:animEffect>
                                  </p:childTnLst>
                                </p:cTn>
                              </p:par>
                            </p:childTnLst>
                          </p:cTn>
                        </p:par>
                        <p:par>
                          <p:cTn id="37" fill="hold">
                            <p:stCondLst>
                              <p:cond delay="3500"/>
                            </p:stCondLst>
                            <p:childTnLst>
                              <p:par>
                                <p:cTn id="38" presetID="53" presetClass="entr" presetSubtype="16" fill="hold" nodeType="afterEffect">
                                  <p:stCondLst>
                                    <p:cond delay="0"/>
                                  </p:stCondLst>
                                  <p:childTnLst>
                                    <p:set>
                                      <p:cBhvr>
                                        <p:cTn id="39" dur="1" fill="hold">
                                          <p:stCondLst>
                                            <p:cond delay="0"/>
                                          </p:stCondLst>
                                        </p:cTn>
                                        <p:tgtEl>
                                          <p:spTgt spid="28"/>
                                        </p:tgtEl>
                                        <p:attrNameLst>
                                          <p:attrName>style.visibility</p:attrName>
                                        </p:attrNameLst>
                                      </p:cBhvr>
                                      <p:to>
                                        <p:strVal val="visible"/>
                                      </p:to>
                                    </p:set>
                                    <p:anim calcmode="lin" valueType="num">
                                      <p:cBhvr>
                                        <p:cTn id="40" dur="500" fill="hold"/>
                                        <p:tgtEl>
                                          <p:spTgt spid="28"/>
                                        </p:tgtEl>
                                        <p:attrNameLst>
                                          <p:attrName>ppt_w</p:attrName>
                                        </p:attrNameLst>
                                      </p:cBhvr>
                                      <p:tavLst>
                                        <p:tav tm="0">
                                          <p:val>
                                            <p:fltVal val="0"/>
                                          </p:val>
                                        </p:tav>
                                        <p:tav tm="100000">
                                          <p:val>
                                            <p:strVal val="#ppt_w"/>
                                          </p:val>
                                        </p:tav>
                                      </p:tavLst>
                                    </p:anim>
                                    <p:anim calcmode="lin" valueType="num">
                                      <p:cBhvr>
                                        <p:cTn id="41" dur="500" fill="hold"/>
                                        <p:tgtEl>
                                          <p:spTgt spid="28"/>
                                        </p:tgtEl>
                                        <p:attrNameLst>
                                          <p:attrName>ppt_h</p:attrName>
                                        </p:attrNameLst>
                                      </p:cBhvr>
                                      <p:tavLst>
                                        <p:tav tm="0">
                                          <p:val>
                                            <p:fltVal val="0"/>
                                          </p:val>
                                        </p:tav>
                                        <p:tav tm="100000">
                                          <p:val>
                                            <p:strVal val="#ppt_h"/>
                                          </p:val>
                                        </p:tav>
                                      </p:tavLst>
                                    </p:anim>
                                    <p:animEffect transition="in" filter="fade">
                                      <p:cBhvr>
                                        <p:cTn id="42" dur="500"/>
                                        <p:tgtEl>
                                          <p:spTgt spid="28"/>
                                        </p:tgtEl>
                                      </p:cBhvr>
                                    </p:animEffect>
                                  </p:childTnLst>
                                </p:cTn>
                              </p:par>
                            </p:childTnLst>
                          </p:cTn>
                        </p:par>
                        <p:par>
                          <p:cTn id="43" fill="hold">
                            <p:stCondLst>
                              <p:cond delay="4000"/>
                            </p:stCondLst>
                            <p:childTnLst>
                              <p:par>
                                <p:cTn id="44" presetID="53" presetClass="entr" presetSubtype="16" fill="hold" nodeType="afterEffect">
                                  <p:stCondLst>
                                    <p:cond delay="0"/>
                                  </p:stCondLst>
                                  <p:childTnLst>
                                    <p:set>
                                      <p:cBhvr>
                                        <p:cTn id="45" dur="1" fill="hold">
                                          <p:stCondLst>
                                            <p:cond delay="0"/>
                                          </p:stCondLst>
                                        </p:cTn>
                                        <p:tgtEl>
                                          <p:spTgt spid="20"/>
                                        </p:tgtEl>
                                        <p:attrNameLst>
                                          <p:attrName>style.visibility</p:attrName>
                                        </p:attrNameLst>
                                      </p:cBhvr>
                                      <p:to>
                                        <p:strVal val="visible"/>
                                      </p:to>
                                    </p:set>
                                    <p:anim calcmode="lin" valueType="num">
                                      <p:cBhvr>
                                        <p:cTn id="46" dur="500" fill="hold"/>
                                        <p:tgtEl>
                                          <p:spTgt spid="20"/>
                                        </p:tgtEl>
                                        <p:attrNameLst>
                                          <p:attrName>ppt_w</p:attrName>
                                        </p:attrNameLst>
                                      </p:cBhvr>
                                      <p:tavLst>
                                        <p:tav tm="0">
                                          <p:val>
                                            <p:fltVal val="0"/>
                                          </p:val>
                                        </p:tav>
                                        <p:tav tm="100000">
                                          <p:val>
                                            <p:strVal val="#ppt_w"/>
                                          </p:val>
                                        </p:tav>
                                      </p:tavLst>
                                    </p:anim>
                                    <p:anim calcmode="lin" valueType="num">
                                      <p:cBhvr>
                                        <p:cTn id="47" dur="500" fill="hold"/>
                                        <p:tgtEl>
                                          <p:spTgt spid="20"/>
                                        </p:tgtEl>
                                        <p:attrNameLst>
                                          <p:attrName>ppt_h</p:attrName>
                                        </p:attrNameLst>
                                      </p:cBhvr>
                                      <p:tavLst>
                                        <p:tav tm="0">
                                          <p:val>
                                            <p:fltVal val="0"/>
                                          </p:val>
                                        </p:tav>
                                        <p:tav tm="100000">
                                          <p:val>
                                            <p:strVal val="#ppt_h"/>
                                          </p:val>
                                        </p:tav>
                                      </p:tavLst>
                                    </p:anim>
                                    <p:animEffect transition="in" filter="fade">
                                      <p:cBhvr>
                                        <p:cTn id="48" dur="500"/>
                                        <p:tgtEl>
                                          <p:spTgt spid="20"/>
                                        </p:tgtEl>
                                      </p:cBhvr>
                                    </p:animEffect>
                                  </p:childTnLst>
                                </p:cTn>
                              </p:par>
                            </p:childTnLst>
                          </p:cTn>
                        </p:par>
                        <p:par>
                          <p:cTn id="49" fill="hold">
                            <p:stCondLst>
                              <p:cond delay="4500"/>
                            </p:stCondLst>
                            <p:childTnLst>
                              <p:par>
                                <p:cTn id="50" presetID="53" presetClass="entr" presetSubtype="16" fill="hold" nodeType="after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p:cTn id="52" dur="500" fill="hold"/>
                                        <p:tgtEl>
                                          <p:spTgt spid="12"/>
                                        </p:tgtEl>
                                        <p:attrNameLst>
                                          <p:attrName>ppt_w</p:attrName>
                                        </p:attrNameLst>
                                      </p:cBhvr>
                                      <p:tavLst>
                                        <p:tav tm="0">
                                          <p:val>
                                            <p:fltVal val="0"/>
                                          </p:val>
                                        </p:tav>
                                        <p:tav tm="100000">
                                          <p:val>
                                            <p:strVal val="#ppt_w"/>
                                          </p:val>
                                        </p:tav>
                                      </p:tavLst>
                                    </p:anim>
                                    <p:anim calcmode="lin" valueType="num">
                                      <p:cBhvr>
                                        <p:cTn id="53" dur="500" fill="hold"/>
                                        <p:tgtEl>
                                          <p:spTgt spid="12"/>
                                        </p:tgtEl>
                                        <p:attrNameLst>
                                          <p:attrName>ppt_h</p:attrName>
                                        </p:attrNameLst>
                                      </p:cBhvr>
                                      <p:tavLst>
                                        <p:tav tm="0">
                                          <p:val>
                                            <p:fltVal val="0"/>
                                          </p:val>
                                        </p:tav>
                                        <p:tav tm="100000">
                                          <p:val>
                                            <p:strVal val="#ppt_h"/>
                                          </p:val>
                                        </p:tav>
                                      </p:tavLst>
                                    </p:anim>
                                    <p:animEffect transition="in" filter="fade">
                                      <p:cBhvr>
                                        <p:cTn id="54" dur="500"/>
                                        <p:tgtEl>
                                          <p:spTgt spid="12"/>
                                        </p:tgtEl>
                                      </p:cBhvr>
                                    </p:animEffect>
                                  </p:childTnLst>
                                </p:cTn>
                              </p:par>
                            </p:childTnLst>
                          </p:cTn>
                        </p:par>
                        <p:par>
                          <p:cTn id="55" fill="hold">
                            <p:stCondLst>
                              <p:cond delay="5000"/>
                            </p:stCondLst>
                            <p:childTnLst>
                              <p:par>
                                <p:cTn id="56" presetID="53" presetClass="entr" presetSubtype="16" fill="hold" nodeType="afterEffect">
                                  <p:stCondLst>
                                    <p:cond delay="0"/>
                                  </p:stCondLst>
                                  <p:childTnLst>
                                    <p:set>
                                      <p:cBhvr>
                                        <p:cTn id="57" dur="1" fill="hold">
                                          <p:stCondLst>
                                            <p:cond delay="0"/>
                                          </p:stCondLst>
                                        </p:cTn>
                                        <p:tgtEl>
                                          <p:spTgt spid="24"/>
                                        </p:tgtEl>
                                        <p:attrNameLst>
                                          <p:attrName>style.visibility</p:attrName>
                                        </p:attrNameLst>
                                      </p:cBhvr>
                                      <p:to>
                                        <p:strVal val="visible"/>
                                      </p:to>
                                    </p:set>
                                    <p:anim calcmode="lin" valueType="num">
                                      <p:cBhvr>
                                        <p:cTn id="58" dur="500" fill="hold"/>
                                        <p:tgtEl>
                                          <p:spTgt spid="24"/>
                                        </p:tgtEl>
                                        <p:attrNameLst>
                                          <p:attrName>ppt_w</p:attrName>
                                        </p:attrNameLst>
                                      </p:cBhvr>
                                      <p:tavLst>
                                        <p:tav tm="0">
                                          <p:val>
                                            <p:fltVal val="0"/>
                                          </p:val>
                                        </p:tav>
                                        <p:tav tm="100000">
                                          <p:val>
                                            <p:strVal val="#ppt_w"/>
                                          </p:val>
                                        </p:tav>
                                      </p:tavLst>
                                    </p:anim>
                                    <p:anim calcmode="lin" valueType="num">
                                      <p:cBhvr>
                                        <p:cTn id="59" dur="500" fill="hold"/>
                                        <p:tgtEl>
                                          <p:spTgt spid="24"/>
                                        </p:tgtEl>
                                        <p:attrNameLst>
                                          <p:attrName>ppt_h</p:attrName>
                                        </p:attrNameLst>
                                      </p:cBhvr>
                                      <p:tavLst>
                                        <p:tav tm="0">
                                          <p:val>
                                            <p:fltVal val="0"/>
                                          </p:val>
                                        </p:tav>
                                        <p:tav tm="100000">
                                          <p:val>
                                            <p:strVal val="#ppt_h"/>
                                          </p:val>
                                        </p:tav>
                                      </p:tavLst>
                                    </p:anim>
                                    <p:animEffect transition="in" filter="fade">
                                      <p:cBhvr>
                                        <p:cTn id="60" dur="500"/>
                                        <p:tgtEl>
                                          <p:spTgt spid="24"/>
                                        </p:tgtEl>
                                      </p:cBhvr>
                                    </p:animEffect>
                                  </p:childTnLst>
                                </p:cTn>
                              </p:par>
                            </p:childTnLst>
                          </p:cTn>
                        </p:par>
                        <p:par>
                          <p:cTn id="61" fill="hold">
                            <p:stCondLst>
                              <p:cond delay="5500"/>
                            </p:stCondLst>
                            <p:childTnLst>
                              <p:par>
                                <p:cTn id="62" presetID="53" presetClass="entr" presetSubtype="16" fill="hold" nodeType="afterEffect">
                                  <p:stCondLst>
                                    <p:cond delay="0"/>
                                  </p:stCondLst>
                                  <p:childTnLst>
                                    <p:set>
                                      <p:cBhvr>
                                        <p:cTn id="63" dur="1" fill="hold">
                                          <p:stCondLst>
                                            <p:cond delay="0"/>
                                          </p:stCondLst>
                                        </p:cTn>
                                        <p:tgtEl>
                                          <p:spTgt spid="16"/>
                                        </p:tgtEl>
                                        <p:attrNameLst>
                                          <p:attrName>style.visibility</p:attrName>
                                        </p:attrNameLst>
                                      </p:cBhvr>
                                      <p:to>
                                        <p:strVal val="visible"/>
                                      </p:to>
                                    </p:set>
                                    <p:anim calcmode="lin" valueType="num">
                                      <p:cBhvr>
                                        <p:cTn id="64" dur="500" fill="hold"/>
                                        <p:tgtEl>
                                          <p:spTgt spid="16"/>
                                        </p:tgtEl>
                                        <p:attrNameLst>
                                          <p:attrName>ppt_w</p:attrName>
                                        </p:attrNameLst>
                                      </p:cBhvr>
                                      <p:tavLst>
                                        <p:tav tm="0">
                                          <p:val>
                                            <p:fltVal val="0"/>
                                          </p:val>
                                        </p:tav>
                                        <p:tav tm="100000">
                                          <p:val>
                                            <p:strVal val="#ppt_w"/>
                                          </p:val>
                                        </p:tav>
                                      </p:tavLst>
                                    </p:anim>
                                    <p:anim calcmode="lin" valueType="num">
                                      <p:cBhvr>
                                        <p:cTn id="65" dur="500" fill="hold"/>
                                        <p:tgtEl>
                                          <p:spTgt spid="16"/>
                                        </p:tgtEl>
                                        <p:attrNameLst>
                                          <p:attrName>ppt_h</p:attrName>
                                        </p:attrNameLst>
                                      </p:cBhvr>
                                      <p:tavLst>
                                        <p:tav tm="0">
                                          <p:val>
                                            <p:fltVal val="0"/>
                                          </p:val>
                                        </p:tav>
                                        <p:tav tm="100000">
                                          <p:val>
                                            <p:strVal val="#ppt_h"/>
                                          </p:val>
                                        </p:tav>
                                      </p:tavLst>
                                    </p:anim>
                                    <p:animEffect transition="in" filter="fade">
                                      <p:cBhvr>
                                        <p:cTn id="66"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p:bldP spid="7" grpId="0" animBg="1"/>
      <p:bldP spid="8" grpId="0" animBg="1"/>
      <p:bldP spid="9" grpId="0" animBg="1"/>
      <p:bldP spid="10" grpId="0" animBg="1"/>
      <p:bldP spid="11" grpId="0" animBg="1"/>
      <p:bldP spid="32"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69</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Cone Infographic</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1047907" y="3811319"/>
            <a:ext cx="3673475" cy="1881187"/>
            <a:chOff x="1047907" y="3811319"/>
            <a:chExt cx="3673475" cy="1881187"/>
          </a:xfrm>
        </p:grpSpPr>
        <p:grpSp>
          <p:nvGrpSpPr>
            <p:cNvPr id="6" name="Group 5"/>
            <p:cNvGrpSpPr>
              <a:grpSpLocks/>
            </p:cNvGrpSpPr>
            <p:nvPr/>
          </p:nvGrpSpPr>
          <p:grpSpPr bwMode="auto">
            <a:xfrm>
              <a:off x="1047907" y="3965306"/>
              <a:ext cx="3673475" cy="1727200"/>
              <a:chOff x="1728" y="3024"/>
              <a:chExt cx="2304" cy="1080"/>
            </a:xfrm>
          </p:grpSpPr>
          <p:sp>
            <p:nvSpPr>
              <p:cNvPr id="8" name="Freeform 5"/>
              <p:cNvSpPr>
                <a:spLocks/>
              </p:cNvSpPr>
              <p:nvPr/>
            </p:nvSpPr>
            <p:spPr bwMode="auto">
              <a:xfrm>
                <a:off x="1728" y="3024"/>
                <a:ext cx="2304" cy="1080"/>
              </a:xfrm>
              <a:custGeom>
                <a:avLst/>
                <a:gdLst>
                  <a:gd name="T0" fmla="*/ 2304 w 2304"/>
                  <a:gd name="T1" fmla="*/ 792 h 1080"/>
                  <a:gd name="T2" fmla="*/ 2302 w 2304"/>
                  <a:gd name="T3" fmla="*/ 806 h 1080"/>
                  <a:gd name="T4" fmla="*/ 2290 w 2304"/>
                  <a:gd name="T5" fmla="*/ 836 h 1080"/>
                  <a:gd name="T6" fmla="*/ 2268 w 2304"/>
                  <a:gd name="T7" fmla="*/ 864 h 1080"/>
                  <a:gd name="T8" fmla="*/ 2234 w 2304"/>
                  <a:gd name="T9" fmla="*/ 892 h 1080"/>
                  <a:gd name="T10" fmla="*/ 2190 w 2304"/>
                  <a:gd name="T11" fmla="*/ 916 h 1080"/>
                  <a:gd name="T12" fmla="*/ 2108 w 2304"/>
                  <a:gd name="T13" fmla="*/ 954 h 1080"/>
                  <a:gd name="T14" fmla="*/ 1966 w 2304"/>
                  <a:gd name="T15" fmla="*/ 996 h 1080"/>
                  <a:gd name="T16" fmla="*/ 1796 w 2304"/>
                  <a:gd name="T17" fmla="*/ 1030 h 1080"/>
                  <a:gd name="T18" fmla="*/ 1600 w 2304"/>
                  <a:gd name="T19" fmla="*/ 1058 h 1080"/>
                  <a:gd name="T20" fmla="*/ 1384 w 2304"/>
                  <a:gd name="T21" fmla="*/ 1074 h 1080"/>
                  <a:gd name="T22" fmla="*/ 1152 w 2304"/>
                  <a:gd name="T23" fmla="*/ 1080 h 1080"/>
                  <a:gd name="T24" fmla="*/ 1034 w 2304"/>
                  <a:gd name="T25" fmla="*/ 1078 h 1080"/>
                  <a:gd name="T26" fmla="*/ 810 w 2304"/>
                  <a:gd name="T27" fmla="*/ 1068 h 1080"/>
                  <a:gd name="T28" fmla="*/ 602 w 2304"/>
                  <a:gd name="T29" fmla="*/ 1046 h 1080"/>
                  <a:gd name="T30" fmla="*/ 420 w 2304"/>
                  <a:gd name="T31" fmla="*/ 1014 h 1080"/>
                  <a:gd name="T32" fmla="*/ 264 w 2304"/>
                  <a:gd name="T33" fmla="*/ 976 h 1080"/>
                  <a:gd name="T34" fmla="*/ 140 w 2304"/>
                  <a:gd name="T35" fmla="*/ 930 h 1080"/>
                  <a:gd name="T36" fmla="*/ 90 w 2304"/>
                  <a:gd name="T37" fmla="*/ 904 h 1080"/>
                  <a:gd name="T38" fmla="*/ 52 w 2304"/>
                  <a:gd name="T39" fmla="*/ 878 h 1080"/>
                  <a:gd name="T40" fmla="*/ 24 w 2304"/>
                  <a:gd name="T41" fmla="*/ 850 h 1080"/>
                  <a:gd name="T42" fmla="*/ 6 w 2304"/>
                  <a:gd name="T43" fmla="*/ 822 h 1080"/>
                  <a:gd name="T44" fmla="*/ 0 w 2304"/>
                  <a:gd name="T45" fmla="*/ 792 h 1080"/>
                  <a:gd name="T46" fmla="*/ 288 w 2304"/>
                  <a:gd name="T47" fmla="*/ 216 h 1080"/>
                  <a:gd name="T48" fmla="*/ 292 w 2304"/>
                  <a:gd name="T49" fmla="*/ 194 h 1080"/>
                  <a:gd name="T50" fmla="*/ 306 w 2304"/>
                  <a:gd name="T51" fmla="*/ 172 h 1080"/>
                  <a:gd name="T52" fmla="*/ 326 w 2304"/>
                  <a:gd name="T53" fmla="*/ 152 h 1080"/>
                  <a:gd name="T54" fmla="*/ 356 w 2304"/>
                  <a:gd name="T55" fmla="*/ 132 h 1080"/>
                  <a:gd name="T56" fmla="*/ 436 w 2304"/>
                  <a:gd name="T57" fmla="*/ 96 h 1080"/>
                  <a:gd name="T58" fmla="*/ 542 w 2304"/>
                  <a:gd name="T59" fmla="*/ 64 h 1080"/>
                  <a:gd name="T60" fmla="*/ 668 w 2304"/>
                  <a:gd name="T61" fmla="*/ 36 h 1080"/>
                  <a:gd name="T62" fmla="*/ 816 w 2304"/>
                  <a:gd name="T63" fmla="*/ 16 h 1080"/>
                  <a:gd name="T64" fmla="*/ 978 w 2304"/>
                  <a:gd name="T65" fmla="*/ 4 h 1080"/>
                  <a:gd name="T66" fmla="*/ 1152 w 2304"/>
                  <a:gd name="T67" fmla="*/ 0 h 1080"/>
                  <a:gd name="T68" fmla="*/ 1240 w 2304"/>
                  <a:gd name="T69" fmla="*/ 2 h 1080"/>
                  <a:gd name="T70" fmla="*/ 1408 w 2304"/>
                  <a:gd name="T71" fmla="*/ 10 h 1080"/>
                  <a:gd name="T72" fmla="*/ 1564 w 2304"/>
                  <a:gd name="T73" fmla="*/ 26 h 1080"/>
                  <a:gd name="T74" fmla="*/ 1702 w 2304"/>
                  <a:gd name="T75" fmla="*/ 50 h 1080"/>
                  <a:gd name="T76" fmla="*/ 1818 w 2304"/>
                  <a:gd name="T77" fmla="*/ 78 h 1080"/>
                  <a:gd name="T78" fmla="*/ 1912 w 2304"/>
                  <a:gd name="T79" fmla="*/ 114 h 1080"/>
                  <a:gd name="T80" fmla="*/ 1964 w 2304"/>
                  <a:gd name="T81" fmla="*/ 142 h 1080"/>
                  <a:gd name="T82" fmla="*/ 1988 w 2304"/>
                  <a:gd name="T83" fmla="*/ 162 h 1080"/>
                  <a:gd name="T84" fmla="*/ 2006 w 2304"/>
                  <a:gd name="T85" fmla="*/ 184 h 1080"/>
                  <a:gd name="T86" fmla="*/ 2014 w 2304"/>
                  <a:gd name="T87" fmla="*/ 204 h 1080"/>
                  <a:gd name="T88" fmla="*/ 2016 w 2304"/>
                  <a:gd name="T89" fmla="*/ 216 h 108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304"/>
                  <a:gd name="T136" fmla="*/ 0 h 1080"/>
                  <a:gd name="T137" fmla="*/ 2304 w 2304"/>
                  <a:gd name="T138" fmla="*/ 1080 h 108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304" h="1080">
                    <a:moveTo>
                      <a:pt x="2016" y="216"/>
                    </a:moveTo>
                    <a:lnTo>
                      <a:pt x="2304" y="792"/>
                    </a:lnTo>
                    <a:lnTo>
                      <a:pt x="2302" y="806"/>
                    </a:lnTo>
                    <a:lnTo>
                      <a:pt x="2298" y="822"/>
                    </a:lnTo>
                    <a:lnTo>
                      <a:pt x="2290" y="836"/>
                    </a:lnTo>
                    <a:lnTo>
                      <a:pt x="2280" y="850"/>
                    </a:lnTo>
                    <a:lnTo>
                      <a:pt x="2268" y="864"/>
                    </a:lnTo>
                    <a:lnTo>
                      <a:pt x="2252" y="878"/>
                    </a:lnTo>
                    <a:lnTo>
                      <a:pt x="2234" y="892"/>
                    </a:lnTo>
                    <a:lnTo>
                      <a:pt x="2214" y="904"/>
                    </a:lnTo>
                    <a:lnTo>
                      <a:pt x="2190" y="916"/>
                    </a:lnTo>
                    <a:lnTo>
                      <a:pt x="2164" y="930"/>
                    </a:lnTo>
                    <a:lnTo>
                      <a:pt x="2108" y="954"/>
                    </a:lnTo>
                    <a:lnTo>
                      <a:pt x="2040" y="976"/>
                    </a:lnTo>
                    <a:lnTo>
                      <a:pt x="1966" y="996"/>
                    </a:lnTo>
                    <a:lnTo>
                      <a:pt x="1884" y="1014"/>
                    </a:lnTo>
                    <a:lnTo>
                      <a:pt x="1796" y="1030"/>
                    </a:lnTo>
                    <a:lnTo>
                      <a:pt x="1702" y="1046"/>
                    </a:lnTo>
                    <a:lnTo>
                      <a:pt x="1600" y="1058"/>
                    </a:lnTo>
                    <a:lnTo>
                      <a:pt x="1494" y="1068"/>
                    </a:lnTo>
                    <a:lnTo>
                      <a:pt x="1384" y="1074"/>
                    </a:lnTo>
                    <a:lnTo>
                      <a:pt x="1270" y="1078"/>
                    </a:lnTo>
                    <a:lnTo>
                      <a:pt x="1152" y="1080"/>
                    </a:lnTo>
                    <a:lnTo>
                      <a:pt x="1034" y="1078"/>
                    </a:lnTo>
                    <a:lnTo>
                      <a:pt x="920" y="1074"/>
                    </a:lnTo>
                    <a:lnTo>
                      <a:pt x="810" y="1068"/>
                    </a:lnTo>
                    <a:lnTo>
                      <a:pt x="704" y="1058"/>
                    </a:lnTo>
                    <a:lnTo>
                      <a:pt x="602" y="1046"/>
                    </a:lnTo>
                    <a:lnTo>
                      <a:pt x="508" y="1030"/>
                    </a:lnTo>
                    <a:lnTo>
                      <a:pt x="420" y="1014"/>
                    </a:lnTo>
                    <a:lnTo>
                      <a:pt x="338" y="996"/>
                    </a:lnTo>
                    <a:lnTo>
                      <a:pt x="264" y="976"/>
                    </a:lnTo>
                    <a:lnTo>
                      <a:pt x="196" y="954"/>
                    </a:lnTo>
                    <a:lnTo>
                      <a:pt x="140" y="930"/>
                    </a:lnTo>
                    <a:lnTo>
                      <a:pt x="114" y="916"/>
                    </a:lnTo>
                    <a:lnTo>
                      <a:pt x="90" y="904"/>
                    </a:lnTo>
                    <a:lnTo>
                      <a:pt x="70" y="892"/>
                    </a:lnTo>
                    <a:lnTo>
                      <a:pt x="52" y="878"/>
                    </a:lnTo>
                    <a:lnTo>
                      <a:pt x="36" y="864"/>
                    </a:lnTo>
                    <a:lnTo>
                      <a:pt x="24" y="850"/>
                    </a:lnTo>
                    <a:lnTo>
                      <a:pt x="14" y="836"/>
                    </a:lnTo>
                    <a:lnTo>
                      <a:pt x="6" y="822"/>
                    </a:lnTo>
                    <a:lnTo>
                      <a:pt x="2" y="806"/>
                    </a:lnTo>
                    <a:lnTo>
                      <a:pt x="0" y="792"/>
                    </a:lnTo>
                    <a:lnTo>
                      <a:pt x="288" y="216"/>
                    </a:lnTo>
                    <a:lnTo>
                      <a:pt x="290" y="204"/>
                    </a:lnTo>
                    <a:lnTo>
                      <a:pt x="292" y="194"/>
                    </a:lnTo>
                    <a:lnTo>
                      <a:pt x="298" y="184"/>
                    </a:lnTo>
                    <a:lnTo>
                      <a:pt x="306" y="172"/>
                    </a:lnTo>
                    <a:lnTo>
                      <a:pt x="316" y="162"/>
                    </a:lnTo>
                    <a:lnTo>
                      <a:pt x="326" y="152"/>
                    </a:lnTo>
                    <a:lnTo>
                      <a:pt x="340" y="142"/>
                    </a:lnTo>
                    <a:lnTo>
                      <a:pt x="356" y="132"/>
                    </a:lnTo>
                    <a:lnTo>
                      <a:pt x="392" y="114"/>
                    </a:lnTo>
                    <a:lnTo>
                      <a:pt x="436" y="96"/>
                    </a:lnTo>
                    <a:lnTo>
                      <a:pt x="486" y="78"/>
                    </a:lnTo>
                    <a:lnTo>
                      <a:pt x="542" y="64"/>
                    </a:lnTo>
                    <a:lnTo>
                      <a:pt x="602" y="50"/>
                    </a:lnTo>
                    <a:lnTo>
                      <a:pt x="668" y="36"/>
                    </a:lnTo>
                    <a:lnTo>
                      <a:pt x="740" y="26"/>
                    </a:lnTo>
                    <a:lnTo>
                      <a:pt x="816" y="16"/>
                    </a:lnTo>
                    <a:lnTo>
                      <a:pt x="896" y="10"/>
                    </a:lnTo>
                    <a:lnTo>
                      <a:pt x="978" y="4"/>
                    </a:lnTo>
                    <a:lnTo>
                      <a:pt x="1064" y="2"/>
                    </a:lnTo>
                    <a:lnTo>
                      <a:pt x="1152" y="0"/>
                    </a:lnTo>
                    <a:lnTo>
                      <a:pt x="1240" y="2"/>
                    </a:lnTo>
                    <a:lnTo>
                      <a:pt x="1326" y="4"/>
                    </a:lnTo>
                    <a:lnTo>
                      <a:pt x="1408" y="10"/>
                    </a:lnTo>
                    <a:lnTo>
                      <a:pt x="1488" y="16"/>
                    </a:lnTo>
                    <a:lnTo>
                      <a:pt x="1564" y="26"/>
                    </a:lnTo>
                    <a:lnTo>
                      <a:pt x="1636" y="36"/>
                    </a:lnTo>
                    <a:lnTo>
                      <a:pt x="1702" y="50"/>
                    </a:lnTo>
                    <a:lnTo>
                      <a:pt x="1762" y="64"/>
                    </a:lnTo>
                    <a:lnTo>
                      <a:pt x="1818" y="78"/>
                    </a:lnTo>
                    <a:lnTo>
                      <a:pt x="1868" y="96"/>
                    </a:lnTo>
                    <a:lnTo>
                      <a:pt x="1912" y="114"/>
                    </a:lnTo>
                    <a:lnTo>
                      <a:pt x="1948" y="132"/>
                    </a:lnTo>
                    <a:lnTo>
                      <a:pt x="1964" y="142"/>
                    </a:lnTo>
                    <a:lnTo>
                      <a:pt x="1978" y="152"/>
                    </a:lnTo>
                    <a:lnTo>
                      <a:pt x="1988" y="162"/>
                    </a:lnTo>
                    <a:lnTo>
                      <a:pt x="1998" y="172"/>
                    </a:lnTo>
                    <a:lnTo>
                      <a:pt x="2006" y="184"/>
                    </a:lnTo>
                    <a:lnTo>
                      <a:pt x="2012" y="194"/>
                    </a:lnTo>
                    <a:lnTo>
                      <a:pt x="2014" y="204"/>
                    </a:lnTo>
                    <a:lnTo>
                      <a:pt x="2016" y="216"/>
                    </a:lnTo>
                    <a:close/>
                  </a:path>
                </a:pathLst>
              </a:cu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b="1" smtClean="0">
                  <a:solidFill>
                    <a:srgbClr val="000000"/>
                  </a:solidFill>
                  <a:ea typeface="微软雅黑" pitchFamily="34" charset="-122"/>
                </a:endParaRPr>
              </a:p>
            </p:txBody>
          </p:sp>
          <p:sp>
            <p:nvSpPr>
              <p:cNvPr id="9" name="Freeform 6"/>
              <p:cNvSpPr>
                <a:spLocks/>
              </p:cNvSpPr>
              <p:nvPr/>
            </p:nvSpPr>
            <p:spPr bwMode="auto">
              <a:xfrm>
                <a:off x="2016" y="3024"/>
                <a:ext cx="1728" cy="432"/>
              </a:xfrm>
              <a:custGeom>
                <a:avLst/>
                <a:gdLst>
                  <a:gd name="T0" fmla="*/ 1728 w 1728"/>
                  <a:gd name="T1" fmla="*/ 216 h 432"/>
                  <a:gd name="T2" fmla="*/ 1724 w 1728"/>
                  <a:gd name="T3" fmla="*/ 238 h 432"/>
                  <a:gd name="T4" fmla="*/ 1710 w 1728"/>
                  <a:gd name="T5" fmla="*/ 260 h 432"/>
                  <a:gd name="T6" fmla="*/ 1690 w 1728"/>
                  <a:gd name="T7" fmla="*/ 280 h 432"/>
                  <a:gd name="T8" fmla="*/ 1660 w 1728"/>
                  <a:gd name="T9" fmla="*/ 300 h 432"/>
                  <a:gd name="T10" fmla="*/ 1580 w 1728"/>
                  <a:gd name="T11" fmla="*/ 336 h 432"/>
                  <a:gd name="T12" fmla="*/ 1474 w 1728"/>
                  <a:gd name="T13" fmla="*/ 368 h 432"/>
                  <a:gd name="T14" fmla="*/ 1348 w 1728"/>
                  <a:gd name="T15" fmla="*/ 396 h 432"/>
                  <a:gd name="T16" fmla="*/ 1200 w 1728"/>
                  <a:gd name="T17" fmla="*/ 416 h 432"/>
                  <a:gd name="T18" fmla="*/ 1038 w 1728"/>
                  <a:gd name="T19" fmla="*/ 428 h 432"/>
                  <a:gd name="T20" fmla="*/ 864 w 1728"/>
                  <a:gd name="T21" fmla="*/ 432 h 432"/>
                  <a:gd name="T22" fmla="*/ 776 w 1728"/>
                  <a:gd name="T23" fmla="*/ 430 h 432"/>
                  <a:gd name="T24" fmla="*/ 608 w 1728"/>
                  <a:gd name="T25" fmla="*/ 422 h 432"/>
                  <a:gd name="T26" fmla="*/ 452 w 1728"/>
                  <a:gd name="T27" fmla="*/ 406 h 432"/>
                  <a:gd name="T28" fmla="*/ 314 w 1728"/>
                  <a:gd name="T29" fmla="*/ 382 h 432"/>
                  <a:gd name="T30" fmla="*/ 198 w 1728"/>
                  <a:gd name="T31" fmla="*/ 354 h 432"/>
                  <a:gd name="T32" fmla="*/ 104 w 1728"/>
                  <a:gd name="T33" fmla="*/ 318 h 432"/>
                  <a:gd name="T34" fmla="*/ 52 w 1728"/>
                  <a:gd name="T35" fmla="*/ 290 h 432"/>
                  <a:gd name="T36" fmla="*/ 28 w 1728"/>
                  <a:gd name="T37" fmla="*/ 270 h 432"/>
                  <a:gd name="T38" fmla="*/ 10 w 1728"/>
                  <a:gd name="T39" fmla="*/ 248 h 432"/>
                  <a:gd name="T40" fmla="*/ 2 w 1728"/>
                  <a:gd name="T41" fmla="*/ 228 h 432"/>
                  <a:gd name="T42" fmla="*/ 0 w 1728"/>
                  <a:gd name="T43" fmla="*/ 216 h 432"/>
                  <a:gd name="T44" fmla="*/ 4 w 1728"/>
                  <a:gd name="T45" fmla="*/ 194 h 432"/>
                  <a:gd name="T46" fmla="*/ 18 w 1728"/>
                  <a:gd name="T47" fmla="*/ 172 h 432"/>
                  <a:gd name="T48" fmla="*/ 38 w 1728"/>
                  <a:gd name="T49" fmla="*/ 152 h 432"/>
                  <a:gd name="T50" fmla="*/ 68 w 1728"/>
                  <a:gd name="T51" fmla="*/ 132 h 432"/>
                  <a:gd name="T52" fmla="*/ 148 w 1728"/>
                  <a:gd name="T53" fmla="*/ 96 h 432"/>
                  <a:gd name="T54" fmla="*/ 254 w 1728"/>
                  <a:gd name="T55" fmla="*/ 64 h 432"/>
                  <a:gd name="T56" fmla="*/ 380 w 1728"/>
                  <a:gd name="T57" fmla="*/ 36 h 432"/>
                  <a:gd name="T58" fmla="*/ 528 w 1728"/>
                  <a:gd name="T59" fmla="*/ 16 h 432"/>
                  <a:gd name="T60" fmla="*/ 690 w 1728"/>
                  <a:gd name="T61" fmla="*/ 4 h 432"/>
                  <a:gd name="T62" fmla="*/ 864 w 1728"/>
                  <a:gd name="T63" fmla="*/ 0 h 432"/>
                  <a:gd name="T64" fmla="*/ 952 w 1728"/>
                  <a:gd name="T65" fmla="*/ 2 h 432"/>
                  <a:gd name="T66" fmla="*/ 1120 w 1728"/>
                  <a:gd name="T67" fmla="*/ 10 h 432"/>
                  <a:gd name="T68" fmla="*/ 1276 w 1728"/>
                  <a:gd name="T69" fmla="*/ 26 h 432"/>
                  <a:gd name="T70" fmla="*/ 1414 w 1728"/>
                  <a:gd name="T71" fmla="*/ 50 h 432"/>
                  <a:gd name="T72" fmla="*/ 1530 w 1728"/>
                  <a:gd name="T73" fmla="*/ 78 h 432"/>
                  <a:gd name="T74" fmla="*/ 1624 w 1728"/>
                  <a:gd name="T75" fmla="*/ 114 h 432"/>
                  <a:gd name="T76" fmla="*/ 1676 w 1728"/>
                  <a:gd name="T77" fmla="*/ 142 h 432"/>
                  <a:gd name="T78" fmla="*/ 1700 w 1728"/>
                  <a:gd name="T79" fmla="*/ 162 h 432"/>
                  <a:gd name="T80" fmla="*/ 1718 w 1728"/>
                  <a:gd name="T81" fmla="*/ 184 h 432"/>
                  <a:gd name="T82" fmla="*/ 1726 w 1728"/>
                  <a:gd name="T83" fmla="*/ 204 h 432"/>
                  <a:gd name="T84" fmla="*/ 1728 w 1728"/>
                  <a:gd name="T85" fmla="*/ 216 h 43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28"/>
                  <a:gd name="T130" fmla="*/ 0 h 432"/>
                  <a:gd name="T131" fmla="*/ 1728 w 1728"/>
                  <a:gd name="T132" fmla="*/ 432 h 43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28" h="432">
                    <a:moveTo>
                      <a:pt x="1728" y="216"/>
                    </a:moveTo>
                    <a:lnTo>
                      <a:pt x="1728" y="216"/>
                    </a:lnTo>
                    <a:lnTo>
                      <a:pt x="1726" y="228"/>
                    </a:lnTo>
                    <a:lnTo>
                      <a:pt x="1724" y="238"/>
                    </a:lnTo>
                    <a:lnTo>
                      <a:pt x="1718" y="248"/>
                    </a:lnTo>
                    <a:lnTo>
                      <a:pt x="1710" y="260"/>
                    </a:lnTo>
                    <a:lnTo>
                      <a:pt x="1700" y="270"/>
                    </a:lnTo>
                    <a:lnTo>
                      <a:pt x="1690" y="280"/>
                    </a:lnTo>
                    <a:lnTo>
                      <a:pt x="1676" y="290"/>
                    </a:lnTo>
                    <a:lnTo>
                      <a:pt x="1660" y="300"/>
                    </a:lnTo>
                    <a:lnTo>
                      <a:pt x="1624" y="318"/>
                    </a:lnTo>
                    <a:lnTo>
                      <a:pt x="1580" y="336"/>
                    </a:lnTo>
                    <a:lnTo>
                      <a:pt x="1530" y="354"/>
                    </a:lnTo>
                    <a:lnTo>
                      <a:pt x="1474" y="368"/>
                    </a:lnTo>
                    <a:lnTo>
                      <a:pt x="1414" y="382"/>
                    </a:lnTo>
                    <a:lnTo>
                      <a:pt x="1348" y="396"/>
                    </a:lnTo>
                    <a:lnTo>
                      <a:pt x="1276" y="406"/>
                    </a:lnTo>
                    <a:lnTo>
                      <a:pt x="1200" y="416"/>
                    </a:lnTo>
                    <a:lnTo>
                      <a:pt x="1120" y="422"/>
                    </a:lnTo>
                    <a:lnTo>
                      <a:pt x="1038" y="428"/>
                    </a:lnTo>
                    <a:lnTo>
                      <a:pt x="952" y="430"/>
                    </a:lnTo>
                    <a:lnTo>
                      <a:pt x="864" y="432"/>
                    </a:lnTo>
                    <a:lnTo>
                      <a:pt x="776" y="430"/>
                    </a:lnTo>
                    <a:lnTo>
                      <a:pt x="690" y="428"/>
                    </a:lnTo>
                    <a:lnTo>
                      <a:pt x="608" y="422"/>
                    </a:lnTo>
                    <a:lnTo>
                      <a:pt x="528" y="416"/>
                    </a:lnTo>
                    <a:lnTo>
                      <a:pt x="452" y="406"/>
                    </a:lnTo>
                    <a:lnTo>
                      <a:pt x="380" y="396"/>
                    </a:lnTo>
                    <a:lnTo>
                      <a:pt x="314" y="382"/>
                    </a:lnTo>
                    <a:lnTo>
                      <a:pt x="254" y="368"/>
                    </a:lnTo>
                    <a:lnTo>
                      <a:pt x="198" y="354"/>
                    </a:lnTo>
                    <a:lnTo>
                      <a:pt x="148" y="336"/>
                    </a:lnTo>
                    <a:lnTo>
                      <a:pt x="104" y="318"/>
                    </a:lnTo>
                    <a:lnTo>
                      <a:pt x="68" y="300"/>
                    </a:lnTo>
                    <a:lnTo>
                      <a:pt x="52" y="290"/>
                    </a:lnTo>
                    <a:lnTo>
                      <a:pt x="38" y="280"/>
                    </a:lnTo>
                    <a:lnTo>
                      <a:pt x="28" y="270"/>
                    </a:lnTo>
                    <a:lnTo>
                      <a:pt x="18" y="260"/>
                    </a:lnTo>
                    <a:lnTo>
                      <a:pt x="10" y="248"/>
                    </a:lnTo>
                    <a:lnTo>
                      <a:pt x="4" y="238"/>
                    </a:lnTo>
                    <a:lnTo>
                      <a:pt x="2" y="228"/>
                    </a:lnTo>
                    <a:lnTo>
                      <a:pt x="0" y="216"/>
                    </a:lnTo>
                    <a:lnTo>
                      <a:pt x="2" y="204"/>
                    </a:lnTo>
                    <a:lnTo>
                      <a:pt x="4" y="194"/>
                    </a:lnTo>
                    <a:lnTo>
                      <a:pt x="10" y="184"/>
                    </a:lnTo>
                    <a:lnTo>
                      <a:pt x="18" y="172"/>
                    </a:lnTo>
                    <a:lnTo>
                      <a:pt x="28" y="162"/>
                    </a:lnTo>
                    <a:lnTo>
                      <a:pt x="38" y="152"/>
                    </a:lnTo>
                    <a:lnTo>
                      <a:pt x="52" y="142"/>
                    </a:lnTo>
                    <a:lnTo>
                      <a:pt x="68" y="132"/>
                    </a:lnTo>
                    <a:lnTo>
                      <a:pt x="104" y="114"/>
                    </a:lnTo>
                    <a:lnTo>
                      <a:pt x="148" y="96"/>
                    </a:lnTo>
                    <a:lnTo>
                      <a:pt x="198" y="78"/>
                    </a:lnTo>
                    <a:lnTo>
                      <a:pt x="254" y="64"/>
                    </a:lnTo>
                    <a:lnTo>
                      <a:pt x="314" y="50"/>
                    </a:lnTo>
                    <a:lnTo>
                      <a:pt x="380" y="36"/>
                    </a:lnTo>
                    <a:lnTo>
                      <a:pt x="452" y="26"/>
                    </a:lnTo>
                    <a:lnTo>
                      <a:pt x="528" y="16"/>
                    </a:lnTo>
                    <a:lnTo>
                      <a:pt x="608" y="10"/>
                    </a:lnTo>
                    <a:lnTo>
                      <a:pt x="690" y="4"/>
                    </a:lnTo>
                    <a:lnTo>
                      <a:pt x="776" y="2"/>
                    </a:lnTo>
                    <a:lnTo>
                      <a:pt x="864" y="0"/>
                    </a:lnTo>
                    <a:lnTo>
                      <a:pt x="952" y="2"/>
                    </a:lnTo>
                    <a:lnTo>
                      <a:pt x="1038" y="4"/>
                    </a:lnTo>
                    <a:lnTo>
                      <a:pt x="1120" y="10"/>
                    </a:lnTo>
                    <a:lnTo>
                      <a:pt x="1200" y="16"/>
                    </a:lnTo>
                    <a:lnTo>
                      <a:pt x="1276" y="26"/>
                    </a:lnTo>
                    <a:lnTo>
                      <a:pt x="1348" y="36"/>
                    </a:lnTo>
                    <a:lnTo>
                      <a:pt x="1414" y="50"/>
                    </a:lnTo>
                    <a:lnTo>
                      <a:pt x="1474" y="64"/>
                    </a:lnTo>
                    <a:lnTo>
                      <a:pt x="1530" y="78"/>
                    </a:lnTo>
                    <a:lnTo>
                      <a:pt x="1580" y="96"/>
                    </a:lnTo>
                    <a:lnTo>
                      <a:pt x="1624" y="114"/>
                    </a:lnTo>
                    <a:lnTo>
                      <a:pt x="1660" y="132"/>
                    </a:lnTo>
                    <a:lnTo>
                      <a:pt x="1676" y="142"/>
                    </a:lnTo>
                    <a:lnTo>
                      <a:pt x="1690" y="152"/>
                    </a:lnTo>
                    <a:lnTo>
                      <a:pt x="1700" y="162"/>
                    </a:lnTo>
                    <a:lnTo>
                      <a:pt x="1710" y="172"/>
                    </a:lnTo>
                    <a:lnTo>
                      <a:pt x="1718" y="184"/>
                    </a:lnTo>
                    <a:lnTo>
                      <a:pt x="1724" y="194"/>
                    </a:lnTo>
                    <a:lnTo>
                      <a:pt x="1726" y="204"/>
                    </a:lnTo>
                    <a:lnTo>
                      <a:pt x="1728" y="216"/>
                    </a:lnTo>
                    <a:close/>
                  </a:path>
                </a:pathLst>
              </a:custGeom>
              <a:gradFill rotWithShape="1">
                <a:gsLst>
                  <a:gs pos="0">
                    <a:srgbClr val="767676">
                      <a:alpha val="0"/>
                    </a:srgbClr>
                  </a:gs>
                  <a:gs pos="100000">
                    <a:srgbClr val="FFFFFF"/>
                  </a:gs>
                </a:gsLst>
                <a:lin ang="5400000" scaled="1"/>
              </a:gradFill>
              <a:ln>
                <a:noFill/>
              </a:ln>
              <a:extLst>
                <a:ext uri="{91240B29-F687-4F45-9708-019B960494DF}">
                  <a14:hiddenLine xmlns:a14="http://schemas.microsoft.com/office/drawing/2010/main" w="12700">
                    <a:solidFill>
                      <a:srgbClr val="000000"/>
                    </a:solidFill>
                    <a:round/>
                    <a:headEnd/>
                    <a:tailEnd/>
                  </a14:hiddenLine>
                </a:ext>
              </a:extLst>
            </p:spPr>
            <p:txBody>
              <a:bodyPr/>
              <a:lstStyle/>
              <a:p>
                <a:endParaRPr lang="zh-CN" altLang="en-US" b="1" smtClean="0">
                  <a:solidFill>
                    <a:srgbClr val="000000"/>
                  </a:solidFill>
                  <a:ea typeface="微软雅黑" pitchFamily="34" charset="-122"/>
                </a:endParaRPr>
              </a:p>
            </p:txBody>
          </p:sp>
        </p:grpSp>
        <p:sp>
          <p:nvSpPr>
            <p:cNvPr id="7" name="Oval 7"/>
            <p:cNvSpPr>
              <a:spLocks noChangeArrowheads="1"/>
            </p:cNvSpPr>
            <p:nvPr/>
          </p:nvSpPr>
          <p:spPr bwMode="auto">
            <a:xfrm>
              <a:off x="1467007" y="3811319"/>
              <a:ext cx="2832100" cy="920750"/>
            </a:xfrm>
            <a:prstGeom prst="ellipse">
              <a:avLst/>
            </a:prstGeom>
            <a:gradFill rotWithShape="1">
              <a:gsLst>
                <a:gs pos="0">
                  <a:srgbClr val="000000">
                    <a:alpha val="50000"/>
                  </a:srgbClr>
                </a:gs>
                <a:gs pos="100000">
                  <a:srgbClr val="FFFFFF">
                    <a:alpha val="0"/>
                  </a:srgbClr>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fontAlgn="ctr" hangingPunct="0">
                <a:lnSpc>
                  <a:spcPct val="120000"/>
                </a:lnSpc>
                <a:spcBef>
                  <a:spcPct val="20000"/>
                </a:spcBef>
                <a:buClr>
                  <a:schemeClr val="accent1"/>
                </a:buClr>
                <a:buSzPct val="60000"/>
                <a:buFont typeface="Wingdings" pitchFamily="2" charset="2"/>
                <a:buChar char="l"/>
                <a:defRPr sz="2000" b="1">
                  <a:solidFill>
                    <a:schemeClr val="tx1"/>
                  </a:solidFill>
                  <a:latin typeface="Arial" charset="0"/>
                  <a:ea typeface="微软雅黑" pitchFamily="34" charset="-122"/>
                </a:defRPr>
              </a:lvl1pPr>
              <a:lvl2pPr marL="742950" indent="-285750" eaLnBrk="0" fontAlgn="ctr" hangingPunct="0">
                <a:lnSpc>
                  <a:spcPct val="120000"/>
                </a:lnSpc>
                <a:spcBef>
                  <a:spcPct val="20000"/>
                </a:spcBef>
                <a:buClr>
                  <a:schemeClr val="accent1"/>
                </a:buClr>
                <a:buSzPct val="60000"/>
                <a:buFont typeface="Wingdings" pitchFamily="2" charset="2"/>
                <a:buChar char="l"/>
                <a:defRPr>
                  <a:solidFill>
                    <a:schemeClr val="tx1"/>
                  </a:solidFill>
                  <a:latin typeface="Arial" charset="0"/>
                  <a:ea typeface="微软雅黑" pitchFamily="34" charset="-122"/>
                </a:defRPr>
              </a:lvl2pPr>
              <a:lvl3pPr marL="1143000" indent="-228600" eaLnBrk="0" fontAlgn="ctr" hangingPunct="0">
                <a:lnSpc>
                  <a:spcPct val="120000"/>
                </a:lnSpc>
                <a:spcBef>
                  <a:spcPct val="20000"/>
                </a:spcBef>
                <a:buClr>
                  <a:schemeClr val="accent1"/>
                </a:buClr>
                <a:buSzPct val="60000"/>
                <a:buFont typeface="Wingdings" pitchFamily="2" charset="2"/>
                <a:buChar char="l"/>
                <a:defRPr sz="1600">
                  <a:solidFill>
                    <a:schemeClr val="tx1"/>
                  </a:solidFill>
                  <a:latin typeface="Arial" charset="0"/>
                  <a:ea typeface="微软雅黑" pitchFamily="34" charset="-122"/>
                </a:defRPr>
              </a:lvl3pPr>
              <a:lvl4pPr marL="1600200" indent="-228600" eaLnBrk="0" fontAlgn="ctr" hangingPunct="0">
                <a:lnSpc>
                  <a:spcPct val="120000"/>
                </a:lnSpc>
                <a:spcBef>
                  <a:spcPct val="20000"/>
                </a:spcBef>
                <a:buClr>
                  <a:schemeClr val="accent1"/>
                </a:buClr>
                <a:buSzPct val="60000"/>
                <a:buFont typeface="Wingdings" pitchFamily="2" charset="2"/>
                <a:buChar char="l"/>
                <a:defRPr sz="1400">
                  <a:solidFill>
                    <a:schemeClr val="tx1"/>
                  </a:solidFill>
                  <a:latin typeface="Arial" charset="0"/>
                  <a:ea typeface="微软雅黑" pitchFamily="34" charset="-122"/>
                </a:defRPr>
              </a:lvl4pPr>
              <a:lvl5pPr marL="2057400" indent="-228600" eaLnBrk="0" fontAlgn="ctr" hangingPunct="0">
                <a:lnSpc>
                  <a:spcPct val="120000"/>
                </a:lnSpc>
                <a:spcBef>
                  <a:spcPct val="20000"/>
                </a:spcBef>
                <a:buClr>
                  <a:schemeClr val="accent1"/>
                </a:buClr>
                <a:buSzPct val="60000"/>
                <a:buFont typeface="Wingdings" pitchFamily="2" charset="2"/>
                <a:buChar char="l"/>
                <a:defRPr sz="1200">
                  <a:solidFill>
                    <a:schemeClr val="tx1"/>
                  </a:solidFill>
                  <a:latin typeface="Arial" charset="0"/>
                  <a:ea typeface="微软雅黑" pitchFamily="34" charset="-122"/>
                </a:defRPr>
              </a:lvl5pPr>
              <a:lvl6pPr marL="2514600" indent="-228600" eaLnBrk="0" fontAlgn="ctr" hangingPunct="0">
                <a:lnSpc>
                  <a:spcPct val="120000"/>
                </a:lnSpc>
                <a:spcBef>
                  <a:spcPct val="20000"/>
                </a:spcBef>
                <a:spcAft>
                  <a:spcPct val="0"/>
                </a:spcAft>
                <a:buClr>
                  <a:schemeClr val="accent1"/>
                </a:buClr>
                <a:buSzPct val="60000"/>
                <a:buFont typeface="Wingdings" pitchFamily="2" charset="2"/>
                <a:buChar char="l"/>
                <a:defRPr sz="1200">
                  <a:solidFill>
                    <a:schemeClr val="tx1"/>
                  </a:solidFill>
                  <a:latin typeface="Arial" charset="0"/>
                  <a:ea typeface="微软雅黑" pitchFamily="34" charset="-122"/>
                </a:defRPr>
              </a:lvl6pPr>
              <a:lvl7pPr marL="2971800" indent="-228600" eaLnBrk="0" fontAlgn="ctr" hangingPunct="0">
                <a:lnSpc>
                  <a:spcPct val="120000"/>
                </a:lnSpc>
                <a:spcBef>
                  <a:spcPct val="20000"/>
                </a:spcBef>
                <a:spcAft>
                  <a:spcPct val="0"/>
                </a:spcAft>
                <a:buClr>
                  <a:schemeClr val="accent1"/>
                </a:buClr>
                <a:buSzPct val="60000"/>
                <a:buFont typeface="Wingdings" pitchFamily="2" charset="2"/>
                <a:buChar char="l"/>
                <a:defRPr sz="1200">
                  <a:solidFill>
                    <a:schemeClr val="tx1"/>
                  </a:solidFill>
                  <a:latin typeface="Arial" charset="0"/>
                  <a:ea typeface="微软雅黑" pitchFamily="34" charset="-122"/>
                </a:defRPr>
              </a:lvl7pPr>
              <a:lvl8pPr marL="3429000" indent="-228600" eaLnBrk="0" fontAlgn="ctr" hangingPunct="0">
                <a:lnSpc>
                  <a:spcPct val="120000"/>
                </a:lnSpc>
                <a:spcBef>
                  <a:spcPct val="20000"/>
                </a:spcBef>
                <a:spcAft>
                  <a:spcPct val="0"/>
                </a:spcAft>
                <a:buClr>
                  <a:schemeClr val="accent1"/>
                </a:buClr>
                <a:buSzPct val="60000"/>
                <a:buFont typeface="Wingdings" pitchFamily="2" charset="2"/>
                <a:buChar char="l"/>
                <a:defRPr sz="1200">
                  <a:solidFill>
                    <a:schemeClr val="tx1"/>
                  </a:solidFill>
                  <a:latin typeface="Arial" charset="0"/>
                  <a:ea typeface="微软雅黑" pitchFamily="34" charset="-122"/>
                </a:defRPr>
              </a:lvl8pPr>
              <a:lvl9pPr marL="3886200" indent="-228600" eaLnBrk="0" fontAlgn="ctr" hangingPunct="0">
                <a:lnSpc>
                  <a:spcPct val="120000"/>
                </a:lnSpc>
                <a:spcBef>
                  <a:spcPct val="20000"/>
                </a:spcBef>
                <a:spcAft>
                  <a:spcPct val="0"/>
                </a:spcAft>
                <a:buClr>
                  <a:schemeClr val="accent1"/>
                </a:buClr>
                <a:buSzPct val="60000"/>
                <a:buFont typeface="Wingdings" pitchFamily="2" charset="2"/>
                <a:buChar char="l"/>
                <a:defRPr sz="1200">
                  <a:solidFill>
                    <a:schemeClr val="tx1"/>
                  </a:solidFill>
                  <a:latin typeface="Arial" charset="0"/>
                  <a:ea typeface="微软雅黑" pitchFamily="34" charset="-122"/>
                </a:defRPr>
              </a:lvl9pPr>
            </a:lstStyle>
            <a:p>
              <a:pPr marL="0" marR="0" lvl="0" indent="0" defTabSz="914400" eaLnBrk="1" fontAlgn="base" latinLnBrk="0" hangingPunct="1">
                <a:lnSpc>
                  <a:spcPct val="100000"/>
                </a:lnSpc>
                <a:spcBef>
                  <a:spcPct val="0"/>
                </a:spcBef>
                <a:spcAft>
                  <a:spcPts val="0"/>
                </a:spcAft>
                <a:buClrTx/>
                <a:buSzTx/>
                <a:buFontTx/>
                <a:buNone/>
                <a:tabLst/>
                <a:defRPr/>
              </a:pPr>
              <a:endParaRPr kumimoji="0" lang="zh-CN" altLang="en-US" sz="1800" b="0" i="0" u="none" strike="noStrike" kern="0" cap="none" spc="0" normalizeH="0" baseline="0" noProof="0" smtClean="0">
                <a:ln>
                  <a:noFill/>
                </a:ln>
                <a:solidFill>
                  <a:srgbClr val="000000"/>
                </a:solidFill>
                <a:effectLst/>
                <a:uLnTx/>
                <a:uFillTx/>
                <a:latin typeface="+mn-lt"/>
                <a:ea typeface="微软雅黑" pitchFamily="34" charset="-122"/>
              </a:endParaRPr>
            </a:p>
          </p:txBody>
        </p:sp>
      </p:grpSp>
      <p:grpSp>
        <p:nvGrpSpPr>
          <p:cNvPr id="10" name="Group 9"/>
          <p:cNvGrpSpPr/>
          <p:nvPr/>
        </p:nvGrpSpPr>
        <p:grpSpPr>
          <a:xfrm>
            <a:off x="1659095" y="2788969"/>
            <a:ext cx="2484437" cy="1541462"/>
            <a:chOff x="1659095" y="2788969"/>
            <a:chExt cx="2484437" cy="1541462"/>
          </a:xfrm>
        </p:grpSpPr>
        <p:grpSp>
          <p:nvGrpSpPr>
            <p:cNvPr id="11" name="Group 8"/>
            <p:cNvGrpSpPr>
              <a:grpSpLocks/>
            </p:cNvGrpSpPr>
            <p:nvPr/>
          </p:nvGrpSpPr>
          <p:grpSpPr bwMode="auto">
            <a:xfrm>
              <a:off x="1659095" y="2957244"/>
              <a:ext cx="2484437" cy="1373187"/>
              <a:chOff x="2016" y="1944"/>
              <a:chExt cx="1728" cy="936"/>
            </a:xfrm>
          </p:grpSpPr>
          <p:sp>
            <p:nvSpPr>
              <p:cNvPr id="13" name="Freeform 9"/>
              <p:cNvSpPr>
                <a:spLocks/>
              </p:cNvSpPr>
              <p:nvPr/>
            </p:nvSpPr>
            <p:spPr bwMode="auto">
              <a:xfrm>
                <a:off x="2016" y="1944"/>
                <a:ext cx="1728" cy="936"/>
              </a:xfrm>
              <a:custGeom>
                <a:avLst/>
                <a:gdLst>
                  <a:gd name="T0" fmla="*/ 1728 w 1728"/>
                  <a:gd name="T1" fmla="*/ 720 h 936"/>
                  <a:gd name="T2" fmla="*/ 1726 w 1728"/>
                  <a:gd name="T3" fmla="*/ 732 h 936"/>
                  <a:gd name="T4" fmla="*/ 1718 w 1728"/>
                  <a:gd name="T5" fmla="*/ 752 h 936"/>
                  <a:gd name="T6" fmla="*/ 1700 w 1728"/>
                  <a:gd name="T7" fmla="*/ 774 h 936"/>
                  <a:gd name="T8" fmla="*/ 1676 w 1728"/>
                  <a:gd name="T9" fmla="*/ 794 h 936"/>
                  <a:gd name="T10" fmla="*/ 1624 w 1728"/>
                  <a:gd name="T11" fmla="*/ 822 h 936"/>
                  <a:gd name="T12" fmla="*/ 1530 w 1728"/>
                  <a:gd name="T13" fmla="*/ 858 h 936"/>
                  <a:gd name="T14" fmla="*/ 1414 w 1728"/>
                  <a:gd name="T15" fmla="*/ 886 h 936"/>
                  <a:gd name="T16" fmla="*/ 1276 w 1728"/>
                  <a:gd name="T17" fmla="*/ 910 h 936"/>
                  <a:gd name="T18" fmla="*/ 1120 w 1728"/>
                  <a:gd name="T19" fmla="*/ 926 h 936"/>
                  <a:gd name="T20" fmla="*/ 952 w 1728"/>
                  <a:gd name="T21" fmla="*/ 934 h 936"/>
                  <a:gd name="T22" fmla="*/ 864 w 1728"/>
                  <a:gd name="T23" fmla="*/ 936 h 936"/>
                  <a:gd name="T24" fmla="*/ 690 w 1728"/>
                  <a:gd name="T25" fmla="*/ 932 h 936"/>
                  <a:gd name="T26" fmla="*/ 528 w 1728"/>
                  <a:gd name="T27" fmla="*/ 920 h 936"/>
                  <a:gd name="T28" fmla="*/ 380 w 1728"/>
                  <a:gd name="T29" fmla="*/ 900 h 936"/>
                  <a:gd name="T30" fmla="*/ 254 w 1728"/>
                  <a:gd name="T31" fmla="*/ 872 h 936"/>
                  <a:gd name="T32" fmla="*/ 148 w 1728"/>
                  <a:gd name="T33" fmla="*/ 840 h 936"/>
                  <a:gd name="T34" fmla="*/ 68 w 1728"/>
                  <a:gd name="T35" fmla="*/ 804 h 936"/>
                  <a:gd name="T36" fmla="*/ 38 w 1728"/>
                  <a:gd name="T37" fmla="*/ 784 h 936"/>
                  <a:gd name="T38" fmla="*/ 18 w 1728"/>
                  <a:gd name="T39" fmla="*/ 764 h 936"/>
                  <a:gd name="T40" fmla="*/ 4 w 1728"/>
                  <a:gd name="T41" fmla="*/ 742 h 936"/>
                  <a:gd name="T42" fmla="*/ 0 w 1728"/>
                  <a:gd name="T43" fmla="*/ 720 h 936"/>
                  <a:gd name="T44" fmla="*/ 288 w 1728"/>
                  <a:gd name="T45" fmla="*/ 144 h 936"/>
                  <a:gd name="T46" fmla="*/ 290 w 1728"/>
                  <a:gd name="T47" fmla="*/ 130 h 936"/>
                  <a:gd name="T48" fmla="*/ 300 w 1728"/>
                  <a:gd name="T49" fmla="*/ 114 h 936"/>
                  <a:gd name="T50" fmla="*/ 334 w 1728"/>
                  <a:gd name="T51" fmla="*/ 88 h 936"/>
                  <a:gd name="T52" fmla="*/ 386 w 1728"/>
                  <a:gd name="T53" fmla="*/ 64 h 936"/>
                  <a:gd name="T54" fmla="*/ 456 w 1728"/>
                  <a:gd name="T55" fmla="*/ 42 h 936"/>
                  <a:gd name="T56" fmla="*/ 542 w 1728"/>
                  <a:gd name="T57" fmla="*/ 24 h 936"/>
                  <a:gd name="T58" fmla="*/ 640 w 1728"/>
                  <a:gd name="T59" fmla="*/ 12 h 936"/>
                  <a:gd name="T60" fmla="*/ 748 w 1728"/>
                  <a:gd name="T61" fmla="*/ 2 h 936"/>
                  <a:gd name="T62" fmla="*/ 864 w 1728"/>
                  <a:gd name="T63" fmla="*/ 0 h 936"/>
                  <a:gd name="T64" fmla="*/ 922 w 1728"/>
                  <a:gd name="T65" fmla="*/ 0 h 936"/>
                  <a:gd name="T66" fmla="*/ 1036 w 1728"/>
                  <a:gd name="T67" fmla="*/ 6 h 936"/>
                  <a:gd name="T68" fmla="*/ 1138 w 1728"/>
                  <a:gd name="T69" fmla="*/ 18 h 936"/>
                  <a:gd name="T70" fmla="*/ 1230 w 1728"/>
                  <a:gd name="T71" fmla="*/ 32 h 936"/>
                  <a:gd name="T72" fmla="*/ 1308 w 1728"/>
                  <a:gd name="T73" fmla="*/ 52 h 936"/>
                  <a:gd name="T74" fmla="*/ 1370 w 1728"/>
                  <a:gd name="T75" fmla="*/ 76 h 936"/>
                  <a:gd name="T76" fmla="*/ 1414 w 1728"/>
                  <a:gd name="T77" fmla="*/ 102 h 936"/>
                  <a:gd name="T78" fmla="*/ 1434 w 1728"/>
                  <a:gd name="T79" fmla="*/ 122 h 936"/>
                  <a:gd name="T80" fmla="*/ 1440 w 1728"/>
                  <a:gd name="T81" fmla="*/ 136 h 936"/>
                  <a:gd name="T82" fmla="*/ 1440 w 1728"/>
                  <a:gd name="T83" fmla="*/ 144 h 9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28"/>
                  <a:gd name="T127" fmla="*/ 0 h 936"/>
                  <a:gd name="T128" fmla="*/ 1728 w 1728"/>
                  <a:gd name="T129" fmla="*/ 936 h 9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28" h="936">
                    <a:moveTo>
                      <a:pt x="1440" y="144"/>
                    </a:moveTo>
                    <a:lnTo>
                      <a:pt x="1728" y="720"/>
                    </a:lnTo>
                    <a:lnTo>
                      <a:pt x="1726" y="732"/>
                    </a:lnTo>
                    <a:lnTo>
                      <a:pt x="1724" y="742"/>
                    </a:lnTo>
                    <a:lnTo>
                      <a:pt x="1718" y="752"/>
                    </a:lnTo>
                    <a:lnTo>
                      <a:pt x="1710" y="764"/>
                    </a:lnTo>
                    <a:lnTo>
                      <a:pt x="1700" y="774"/>
                    </a:lnTo>
                    <a:lnTo>
                      <a:pt x="1690" y="784"/>
                    </a:lnTo>
                    <a:lnTo>
                      <a:pt x="1676" y="794"/>
                    </a:lnTo>
                    <a:lnTo>
                      <a:pt x="1660" y="804"/>
                    </a:lnTo>
                    <a:lnTo>
                      <a:pt x="1624" y="822"/>
                    </a:lnTo>
                    <a:lnTo>
                      <a:pt x="1580" y="840"/>
                    </a:lnTo>
                    <a:lnTo>
                      <a:pt x="1530" y="858"/>
                    </a:lnTo>
                    <a:lnTo>
                      <a:pt x="1474" y="872"/>
                    </a:lnTo>
                    <a:lnTo>
                      <a:pt x="1414" y="886"/>
                    </a:lnTo>
                    <a:lnTo>
                      <a:pt x="1348" y="900"/>
                    </a:lnTo>
                    <a:lnTo>
                      <a:pt x="1276" y="910"/>
                    </a:lnTo>
                    <a:lnTo>
                      <a:pt x="1200" y="920"/>
                    </a:lnTo>
                    <a:lnTo>
                      <a:pt x="1120" y="926"/>
                    </a:lnTo>
                    <a:lnTo>
                      <a:pt x="1038" y="932"/>
                    </a:lnTo>
                    <a:lnTo>
                      <a:pt x="952" y="934"/>
                    </a:lnTo>
                    <a:lnTo>
                      <a:pt x="864" y="936"/>
                    </a:lnTo>
                    <a:lnTo>
                      <a:pt x="776" y="934"/>
                    </a:lnTo>
                    <a:lnTo>
                      <a:pt x="690" y="932"/>
                    </a:lnTo>
                    <a:lnTo>
                      <a:pt x="608" y="926"/>
                    </a:lnTo>
                    <a:lnTo>
                      <a:pt x="528" y="920"/>
                    </a:lnTo>
                    <a:lnTo>
                      <a:pt x="452" y="910"/>
                    </a:lnTo>
                    <a:lnTo>
                      <a:pt x="380" y="900"/>
                    </a:lnTo>
                    <a:lnTo>
                      <a:pt x="314" y="886"/>
                    </a:lnTo>
                    <a:lnTo>
                      <a:pt x="254" y="872"/>
                    </a:lnTo>
                    <a:lnTo>
                      <a:pt x="198" y="858"/>
                    </a:lnTo>
                    <a:lnTo>
                      <a:pt x="148" y="840"/>
                    </a:lnTo>
                    <a:lnTo>
                      <a:pt x="104" y="822"/>
                    </a:lnTo>
                    <a:lnTo>
                      <a:pt x="68" y="804"/>
                    </a:lnTo>
                    <a:lnTo>
                      <a:pt x="52" y="794"/>
                    </a:lnTo>
                    <a:lnTo>
                      <a:pt x="38" y="784"/>
                    </a:lnTo>
                    <a:lnTo>
                      <a:pt x="28" y="774"/>
                    </a:lnTo>
                    <a:lnTo>
                      <a:pt x="18" y="764"/>
                    </a:lnTo>
                    <a:lnTo>
                      <a:pt x="10" y="752"/>
                    </a:lnTo>
                    <a:lnTo>
                      <a:pt x="4" y="742"/>
                    </a:lnTo>
                    <a:lnTo>
                      <a:pt x="2" y="732"/>
                    </a:lnTo>
                    <a:lnTo>
                      <a:pt x="0" y="720"/>
                    </a:lnTo>
                    <a:lnTo>
                      <a:pt x="288" y="144"/>
                    </a:lnTo>
                    <a:lnTo>
                      <a:pt x="288" y="136"/>
                    </a:lnTo>
                    <a:lnTo>
                      <a:pt x="290" y="130"/>
                    </a:lnTo>
                    <a:lnTo>
                      <a:pt x="294" y="122"/>
                    </a:lnTo>
                    <a:lnTo>
                      <a:pt x="300" y="114"/>
                    </a:lnTo>
                    <a:lnTo>
                      <a:pt x="314" y="102"/>
                    </a:lnTo>
                    <a:lnTo>
                      <a:pt x="334" y="88"/>
                    </a:lnTo>
                    <a:lnTo>
                      <a:pt x="358" y="76"/>
                    </a:lnTo>
                    <a:lnTo>
                      <a:pt x="386" y="64"/>
                    </a:lnTo>
                    <a:lnTo>
                      <a:pt x="420" y="52"/>
                    </a:lnTo>
                    <a:lnTo>
                      <a:pt x="456" y="42"/>
                    </a:lnTo>
                    <a:lnTo>
                      <a:pt x="498" y="32"/>
                    </a:lnTo>
                    <a:lnTo>
                      <a:pt x="542" y="24"/>
                    </a:lnTo>
                    <a:lnTo>
                      <a:pt x="590" y="18"/>
                    </a:lnTo>
                    <a:lnTo>
                      <a:pt x="640" y="12"/>
                    </a:lnTo>
                    <a:lnTo>
                      <a:pt x="692" y="6"/>
                    </a:lnTo>
                    <a:lnTo>
                      <a:pt x="748" y="2"/>
                    </a:lnTo>
                    <a:lnTo>
                      <a:pt x="806" y="0"/>
                    </a:lnTo>
                    <a:lnTo>
                      <a:pt x="864" y="0"/>
                    </a:lnTo>
                    <a:lnTo>
                      <a:pt x="922" y="0"/>
                    </a:lnTo>
                    <a:lnTo>
                      <a:pt x="980" y="2"/>
                    </a:lnTo>
                    <a:lnTo>
                      <a:pt x="1036" y="6"/>
                    </a:lnTo>
                    <a:lnTo>
                      <a:pt x="1088" y="12"/>
                    </a:lnTo>
                    <a:lnTo>
                      <a:pt x="1138" y="18"/>
                    </a:lnTo>
                    <a:lnTo>
                      <a:pt x="1186" y="24"/>
                    </a:lnTo>
                    <a:lnTo>
                      <a:pt x="1230" y="32"/>
                    </a:lnTo>
                    <a:lnTo>
                      <a:pt x="1272" y="42"/>
                    </a:lnTo>
                    <a:lnTo>
                      <a:pt x="1308" y="52"/>
                    </a:lnTo>
                    <a:lnTo>
                      <a:pt x="1342" y="64"/>
                    </a:lnTo>
                    <a:lnTo>
                      <a:pt x="1370" y="76"/>
                    </a:lnTo>
                    <a:lnTo>
                      <a:pt x="1394" y="88"/>
                    </a:lnTo>
                    <a:lnTo>
                      <a:pt x="1414" y="102"/>
                    </a:lnTo>
                    <a:lnTo>
                      <a:pt x="1428" y="114"/>
                    </a:lnTo>
                    <a:lnTo>
                      <a:pt x="1434" y="122"/>
                    </a:lnTo>
                    <a:lnTo>
                      <a:pt x="1438" y="130"/>
                    </a:lnTo>
                    <a:lnTo>
                      <a:pt x="1440" y="136"/>
                    </a:lnTo>
                    <a:lnTo>
                      <a:pt x="1440" y="144"/>
                    </a:lnTo>
                    <a:close/>
                  </a:path>
                </a:pathLst>
              </a:cu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b="1" smtClean="0">
                  <a:solidFill>
                    <a:srgbClr val="000000"/>
                  </a:solidFill>
                  <a:ea typeface="微软雅黑" pitchFamily="34" charset="-122"/>
                </a:endParaRPr>
              </a:p>
            </p:txBody>
          </p:sp>
          <p:sp>
            <p:nvSpPr>
              <p:cNvPr id="14" name="Freeform 10"/>
              <p:cNvSpPr>
                <a:spLocks/>
              </p:cNvSpPr>
              <p:nvPr/>
            </p:nvSpPr>
            <p:spPr bwMode="auto">
              <a:xfrm>
                <a:off x="2304" y="1944"/>
                <a:ext cx="1152" cy="288"/>
              </a:xfrm>
              <a:custGeom>
                <a:avLst/>
                <a:gdLst>
                  <a:gd name="T0" fmla="*/ 1152 w 1152"/>
                  <a:gd name="T1" fmla="*/ 144 h 288"/>
                  <a:gd name="T2" fmla="*/ 1150 w 1152"/>
                  <a:gd name="T3" fmla="*/ 158 h 288"/>
                  <a:gd name="T4" fmla="*/ 1140 w 1152"/>
                  <a:gd name="T5" fmla="*/ 174 h 288"/>
                  <a:gd name="T6" fmla="*/ 1106 w 1152"/>
                  <a:gd name="T7" fmla="*/ 200 h 288"/>
                  <a:gd name="T8" fmla="*/ 1054 w 1152"/>
                  <a:gd name="T9" fmla="*/ 224 h 288"/>
                  <a:gd name="T10" fmla="*/ 984 w 1152"/>
                  <a:gd name="T11" fmla="*/ 246 h 288"/>
                  <a:gd name="T12" fmla="*/ 898 w 1152"/>
                  <a:gd name="T13" fmla="*/ 264 h 288"/>
                  <a:gd name="T14" fmla="*/ 800 w 1152"/>
                  <a:gd name="T15" fmla="*/ 276 h 288"/>
                  <a:gd name="T16" fmla="*/ 692 w 1152"/>
                  <a:gd name="T17" fmla="*/ 286 h 288"/>
                  <a:gd name="T18" fmla="*/ 576 w 1152"/>
                  <a:gd name="T19" fmla="*/ 288 h 288"/>
                  <a:gd name="T20" fmla="*/ 518 w 1152"/>
                  <a:gd name="T21" fmla="*/ 288 h 288"/>
                  <a:gd name="T22" fmla="*/ 404 w 1152"/>
                  <a:gd name="T23" fmla="*/ 282 h 288"/>
                  <a:gd name="T24" fmla="*/ 302 w 1152"/>
                  <a:gd name="T25" fmla="*/ 270 h 288"/>
                  <a:gd name="T26" fmla="*/ 210 w 1152"/>
                  <a:gd name="T27" fmla="*/ 256 h 288"/>
                  <a:gd name="T28" fmla="*/ 132 w 1152"/>
                  <a:gd name="T29" fmla="*/ 236 h 288"/>
                  <a:gd name="T30" fmla="*/ 70 w 1152"/>
                  <a:gd name="T31" fmla="*/ 212 h 288"/>
                  <a:gd name="T32" fmla="*/ 26 w 1152"/>
                  <a:gd name="T33" fmla="*/ 186 h 288"/>
                  <a:gd name="T34" fmla="*/ 6 w 1152"/>
                  <a:gd name="T35" fmla="*/ 166 h 288"/>
                  <a:gd name="T36" fmla="*/ 0 w 1152"/>
                  <a:gd name="T37" fmla="*/ 152 h 288"/>
                  <a:gd name="T38" fmla="*/ 0 w 1152"/>
                  <a:gd name="T39" fmla="*/ 144 h 288"/>
                  <a:gd name="T40" fmla="*/ 2 w 1152"/>
                  <a:gd name="T41" fmla="*/ 130 h 288"/>
                  <a:gd name="T42" fmla="*/ 12 w 1152"/>
                  <a:gd name="T43" fmla="*/ 114 h 288"/>
                  <a:gd name="T44" fmla="*/ 46 w 1152"/>
                  <a:gd name="T45" fmla="*/ 88 h 288"/>
                  <a:gd name="T46" fmla="*/ 98 w 1152"/>
                  <a:gd name="T47" fmla="*/ 64 h 288"/>
                  <a:gd name="T48" fmla="*/ 168 w 1152"/>
                  <a:gd name="T49" fmla="*/ 42 h 288"/>
                  <a:gd name="T50" fmla="*/ 254 w 1152"/>
                  <a:gd name="T51" fmla="*/ 24 h 288"/>
                  <a:gd name="T52" fmla="*/ 352 w 1152"/>
                  <a:gd name="T53" fmla="*/ 12 h 288"/>
                  <a:gd name="T54" fmla="*/ 460 w 1152"/>
                  <a:gd name="T55" fmla="*/ 2 h 288"/>
                  <a:gd name="T56" fmla="*/ 576 w 1152"/>
                  <a:gd name="T57" fmla="*/ 0 h 288"/>
                  <a:gd name="T58" fmla="*/ 634 w 1152"/>
                  <a:gd name="T59" fmla="*/ 0 h 288"/>
                  <a:gd name="T60" fmla="*/ 748 w 1152"/>
                  <a:gd name="T61" fmla="*/ 6 h 288"/>
                  <a:gd name="T62" fmla="*/ 850 w 1152"/>
                  <a:gd name="T63" fmla="*/ 18 h 288"/>
                  <a:gd name="T64" fmla="*/ 942 w 1152"/>
                  <a:gd name="T65" fmla="*/ 32 h 288"/>
                  <a:gd name="T66" fmla="*/ 1020 w 1152"/>
                  <a:gd name="T67" fmla="*/ 52 h 288"/>
                  <a:gd name="T68" fmla="*/ 1082 w 1152"/>
                  <a:gd name="T69" fmla="*/ 76 h 288"/>
                  <a:gd name="T70" fmla="*/ 1126 w 1152"/>
                  <a:gd name="T71" fmla="*/ 102 h 288"/>
                  <a:gd name="T72" fmla="*/ 1146 w 1152"/>
                  <a:gd name="T73" fmla="*/ 122 h 288"/>
                  <a:gd name="T74" fmla="*/ 1152 w 1152"/>
                  <a:gd name="T75" fmla="*/ 136 h 288"/>
                  <a:gd name="T76" fmla="*/ 1152 w 1152"/>
                  <a:gd name="T77" fmla="*/ 144 h 2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152"/>
                  <a:gd name="T118" fmla="*/ 0 h 288"/>
                  <a:gd name="T119" fmla="*/ 1152 w 1152"/>
                  <a:gd name="T120" fmla="*/ 288 h 28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152" h="288">
                    <a:moveTo>
                      <a:pt x="1152" y="144"/>
                    </a:moveTo>
                    <a:lnTo>
                      <a:pt x="1152" y="144"/>
                    </a:lnTo>
                    <a:lnTo>
                      <a:pt x="1152" y="152"/>
                    </a:lnTo>
                    <a:lnTo>
                      <a:pt x="1150" y="158"/>
                    </a:lnTo>
                    <a:lnTo>
                      <a:pt x="1146" y="166"/>
                    </a:lnTo>
                    <a:lnTo>
                      <a:pt x="1140" y="174"/>
                    </a:lnTo>
                    <a:lnTo>
                      <a:pt x="1126" y="186"/>
                    </a:lnTo>
                    <a:lnTo>
                      <a:pt x="1106" y="200"/>
                    </a:lnTo>
                    <a:lnTo>
                      <a:pt x="1082" y="212"/>
                    </a:lnTo>
                    <a:lnTo>
                      <a:pt x="1054" y="224"/>
                    </a:lnTo>
                    <a:lnTo>
                      <a:pt x="1020" y="236"/>
                    </a:lnTo>
                    <a:lnTo>
                      <a:pt x="984" y="246"/>
                    </a:lnTo>
                    <a:lnTo>
                      <a:pt x="942" y="256"/>
                    </a:lnTo>
                    <a:lnTo>
                      <a:pt x="898" y="264"/>
                    </a:lnTo>
                    <a:lnTo>
                      <a:pt x="850" y="270"/>
                    </a:lnTo>
                    <a:lnTo>
                      <a:pt x="800" y="276"/>
                    </a:lnTo>
                    <a:lnTo>
                      <a:pt x="748" y="282"/>
                    </a:lnTo>
                    <a:lnTo>
                      <a:pt x="692" y="286"/>
                    </a:lnTo>
                    <a:lnTo>
                      <a:pt x="634" y="288"/>
                    </a:lnTo>
                    <a:lnTo>
                      <a:pt x="576" y="288"/>
                    </a:lnTo>
                    <a:lnTo>
                      <a:pt x="518" y="288"/>
                    </a:lnTo>
                    <a:lnTo>
                      <a:pt x="460" y="286"/>
                    </a:lnTo>
                    <a:lnTo>
                      <a:pt x="404" y="282"/>
                    </a:lnTo>
                    <a:lnTo>
                      <a:pt x="352" y="276"/>
                    </a:lnTo>
                    <a:lnTo>
                      <a:pt x="302" y="270"/>
                    </a:lnTo>
                    <a:lnTo>
                      <a:pt x="254" y="264"/>
                    </a:lnTo>
                    <a:lnTo>
                      <a:pt x="210" y="256"/>
                    </a:lnTo>
                    <a:lnTo>
                      <a:pt x="168" y="246"/>
                    </a:lnTo>
                    <a:lnTo>
                      <a:pt x="132" y="236"/>
                    </a:lnTo>
                    <a:lnTo>
                      <a:pt x="98" y="224"/>
                    </a:lnTo>
                    <a:lnTo>
                      <a:pt x="70" y="212"/>
                    </a:lnTo>
                    <a:lnTo>
                      <a:pt x="46" y="200"/>
                    </a:lnTo>
                    <a:lnTo>
                      <a:pt x="26" y="186"/>
                    </a:lnTo>
                    <a:lnTo>
                      <a:pt x="12" y="174"/>
                    </a:lnTo>
                    <a:lnTo>
                      <a:pt x="6" y="166"/>
                    </a:lnTo>
                    <a:lnTo>
                      <a:pt x="2" y="158"/>
                    </a:lnTo>
                    <a:lnTo>
                      <a:pt x="0" y="152"/>
                    </a:lnTo>
                    <a:lnTo>
                      <a:pt x="0" y="144"/>
                    </a:lnTo>
                    <a:lnTo>
                      <a:pt x="0" y="136"/>
                    </a:lnTo>
                    <a:lnTo>
                      <a:pt x="2" y="130"/>
                    </a:lnTo>
                    <a:lnTo>
                      <a:pt x="6" y="122"/>
                    </a:lnTo>
                    <a:lnTo>
                      <a:pt x="12" y="114"/>
                    </a:lnTo>
                    <a:lnTo>
                      <a:pt x="26" y="102"/>
                    </a:lnTo>
                    <a:lnTo>
                      <a:pt x="46" y="88"/>
                    </a:lnTo>
                    <a:lnTo>
                      <a:pt x="70" y="76"/>
                    </a:lnTo>
                    <a:lnTo>
                      <a:pt x="98" y="64"/>
                    </a:lnTo>
                    <a:lnTo>
                      <a:pt x="132" y="52"/>
                    </a:lnTo>
                    <a:lnTo>
                      <a:pt x="168" y="42"/>
                    </a:lnTo>
                    <a:lnTo>
                      <a:pt x="210" y="32"/>
                    </a:lnTo>
                    <a:lnTo>
                      <a:pt x="254" y="24"/>
                    </a:lnTo>
                    <a:lnTo>
                      <a:pt x="302" y="18"/>
                    </a:lnTo>
                    <a:lnTo>
                      <a:pt x="352" y="12"/>
                    </a:lnTo>
                    <a:lnTo>
                      <a:pt x="404" y="6"/>
                    </a:lnTo>
                    <a:lnTo>
                      <a:pt x="460" y="2"/>
                    </a:lnTo>
                    <a:lnTo>
                      <a:pt x="518" y="0"/>
                    </a:lnTo>
                    <a:lnTo>
                      <a:pt x="576" y="0"/>
                    </a:lnTo>
                    <a:lnTo>
                      <a:pt x="634" y="0"/>
                    </a:lnTo>
                    <a:lnTo>
                      <a:pt x="692" y="2"/>
                    </a:lnTo>
                    <a:lnTo>
                      <a:pt x="748" y="6"/>
                    </a:lnTo>
                    <a:lnTo>
                      <a:pt x="800" y="12"/>
                    </a:lnTo>
                    <a:lnTo>
                      <a:pt x="850" y="18"/>
                    </a:lnTo>
                    <a:lnTo>
                      <a:pt x="898" y="24"/>
                    </a:lnTo>
                    <a:lnTo>
                      <a:pt x="942" y="32"/>
                    </a:lnTo>
                    <a:lnTo>
                      <a:pt x="984" y="42"/>
                    </a:lnTo>
                    <a:lnTo>
                      <a:pt x="1020" y="52"/>
                    </a:lnTo>
                    <a:lnTo>
                      <a:pt x="1054" y="64"/>
                    </a:lnTo>
                    <a:lnTo>
                      <a:pt x="1082" y="76"/>
                    </a:lnTo>
                    <a:lnTo>
                      <a:pt x="1106" y="88"/>
                    </a:lnTo>
                    <a:lnTo>
                      <a:pt x="1126" y="102"/>
                    </a:lnTo>
                    <a:lnTo>
                      <a:pt x="1140" y="114"/>
                    </a:lnTo>
                    <a:lnTo>
                      <a:pt x="1146" y="122"/>
                    </a:lnTo>
                    <a:lnTo>
                      <a:pt x="1150" y="130"/>
                    </a:lnTo>
                    <a:lnTo>
                      <a:pt x="1152" y="136"/>
                    </a:lnTo>
                    <a:lnTo>
                      <a:pt x="1152" y="144"/>
                    </a:lnTo>
                    <a:close/>
                  </a:path>
                </a:pathLst>
              </a:custGeom>
              <a:gradFill rotWithShape="1">
                <a:gsLst>
                  <a:gs pos="0">
                    <a:srgbClr val="767676">
                      <a:alpha val="0"/>
                    </a:srgbClr>
                  </a:gs>
                  <a:gs pos="100000">
                    <a:srgbClr val="FFFFFF"/>
                  </a:gs>
                </a:gsLst>
                <a:lin ang="5400000" scaled="1"/>
              </a:gradFill>
              <a:ln>
                <a:noFill/>
              </a:ln>
              <a:extLst>
                <a:ext uri="{91240B29-F687-4F45-9708-019B960494DF}">
                  <a14:hiddenLine xmlns:a14="http://schemas.microsoft.com/office/drawing/2010/main" w="12700">
                    <a:solidFill>
                      <a:srgbClr val="000000"/>
                    </a:solidFill>
                    <a:round/>
                    <a:headEnd/>
                    <a:tailEnd/>
                  </a14:hiddenLine>
                </a:ext>
              </a:extLst>
            </p:spPr>
            <p:txBody>
              <a:bodyPr/>
              <a:lstStyle/>
              <a:p>
                <a:endParaRPr lang="zh-CN" altLang="en-US" b="1" smtClean="0">
                  <a:solidFill>
                    <a:srgbClr val="000000"/>
                  </a:solidFill>
                  <a:ea typeface="微软雅黑" pitchFamily="34" charset="-122"/>
                </a:endParaRPr>
              </a:p>
            </p:txBody>
          </p:sp>
        </p:grpSp>
        <p:sp>
          <p:nvSpPr>
            <p:cNvPr id="12" name="Oval 11"/>
            <p:cNvSpPr>
              <a:spLocks noChangeArrowheads="1"/>
            </p:cNvSpPr>
            <p:nvPr/>
          </p:nvSpPr>
          <p:spPr bwMode="auto">
            <a:xfrm>
              <a:off x="1927382" y="2788969"/>
              <a:ext cx="1911350" cy="622300"/>
            </a:xfrm>
            <a:prstGeom prst="ellipse">
              <a:avLst/>
            </a:prstGeom>
            <a:gradFill rotWithShape="1">
              <a:gsLst>
                <a:gs pos="0">
                  <a:srgbClr val="000000">
                    <a:alpha val="50000"/>
                  </a:srgbClr>
                </a:gs>
                <a:gs pos="100000">
                  <a:srgbClr val="FFFFFF">
                    <a:alpha val="0"/>
                  </a:srgbClr>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fontAlgn="ctr" hangingPunct="0">
                <a:lnSpc>
                  <a:spcPct val="120000"/>
                </a:lnSpc>
                <a:spcBef>
                  <a:spcPct val="20000"/>
                </a:spcBef>
                <a:buClr>
                  <a:schemeClr val="accent1"/>
                </a:buClr>
                <a:buSzPct val="60000"/>
                <a:buFont typeface="Wingdings" pitchFamily="2" charset="2"/>
                <a:buChar char="l"/>
                <a:defRPr sz="2000" b="1">
                  <a:solidFill>
                    <a:schemeClr val="tx1"/>
                  </a:solidFill>
                  <a:latin typeface="Arial" charset="0"/>
                  <a:ea typeface="微软雅黑" pitchFamily="34" charset="-122"/>
                </a:defRPr>
              </a:lvl1pPr>
              <a:lvl2pPr marL="742950" indent="-285750" eaLnBrk="0" fontAlgn="ctr" hangingPunct="0">
                <a:lnSpc>
                  <a:spcPct val="120000"/>
                </a:lnSpc>
                <a:spcBef>
                  <a:spcPct val="20000"/>
                </a:spcBef>
                <a:buClr>
                  <a:schemeClr val="accent1"/>
                </a:buClr>
                <a:buSzPct val="60000"/>
                <a:buFont typeface="Wingdings" pitchFamily="2" charset="2"/>
                <a:buChar char="l"/>
                <a:defRPr>
                  <a:solidFill>
                    <a:schemeClr val="tx1"/>
                  </a:solidFill>
                  <a:latin typeface="Arial" charset="0"/>
                  <a:ea typeface="微软雅黑" pitchFamily="34" charset="-122"/>
                </a:defRPr>
              </a:lvl2pPr>
              <a:lvl3pPr marL="1143000" indent="-228600" eaLnBrk="0" fontAlgn="ctr" hangingPunct="0">
                <a:lnSpc>
                  <a:spcPct val="120000"/>
                </a:lnSpc>
                <a:spcBef>
                  <a:spcPct val="20000"/>
                </a:spcBef>
                <a:buClr>
                  <a:schemeClr val="accent1"/>
                </a:buClr>
                <a:buSzPct val="60000"/>
                <a:buFont typeface="Wingdings" pitchFamily="2" charset="2"/>
                <a:buChar char="l"/>
                <a:defRPr sz="1600">
                  <a:solidFill>
                    <a:schemeClr val="tx1"/>
                  </a:solidFill>
                  <a:latin typeface="Arial" charset="0"/>
                  <a:ea typeface="微软雅黑" pitchFamily="34" charset="-122"/>
                </a:defRPr>
              </a:lvl3pPr>
              <a:lvl4pPr marL="1600200" indent="-228600" eaLnBrk="0" fontAlgn="ctr" hangingPunct="0">
                <a:lnSpc>
                  <a:spcPct val="120000"/>
                </a:lnSpc>
                <a:spcBef>
                  <a:spcPct val="20000"/>
                </a:spcBef>
                <a:buClr>
                  <a:schemeClr val="accent1"/>
                </a:buClr>
                <a:buSzPct val="60000"/>
                <a:buFont typeface="Wingdings" pitchFamily="2" charset="2"/>
                <a:buChar char="l"/>
                <a:defRPr sz="1400">
                  <a:solidFill>
                    <a:schemeClr val="tx1"/>
                  </a:solidFill>
                  <a:latin typeface="Arial" charset="0"/>
                  <a:ea typeface="微软雅黑" pitchFamily="34" charset="-122"/>
                </a:defRPr>
              </a:lvl4pPr>
              <a:lvl5pPr marL="2057400" indent="-228600" eaLnBrk="0" fontAlgn="ctr" hangingPunct="0">
                <a:lnSpc>
                  <a:spcPct val="120000"/>
                </a:lnSpc>
                <a:spcBef>
                  <a:spcPct val="20000"/>
                </a:spcBef>
                <a:buClr>
                  <a:schemeClr val="accent1"/>
                </a:buClr>
                <a:buSzPct val="60000"/>
                <a:buFont typeface="Wingdings" pitchFamily="2" charset="2"/>
                <a:buChar char="l"/>
                <a:defRPr sz="1200">
                  <a:solidFill>
                    <a:schemeClr val="tx1"/>
                  </a:solidFill>
                  <a:latin typeface="Arial" charset="0"/>
                  <a:ea typeface="微软雅黑" pitchFamily="34" charset="-122"/>
                </a:defRPr>
              </a:lvl5pPr>
              <a:lvl6pPr marL="2514600" indent="-228600" eaLnBrk="0" fontAlgn="ctr" hangingPunct="0">
                <a:lnSpc>
                  <a:spcPct val="120000"/>
                </a:lnSpc>
                <a:spcBef>
                  <a:spcPct val="20000"/>
                </a:spcBef>
                <a:spcAft>
                  <a:spcPct val="0"/>
                </a:spcAft>
                <a:buClr>
                  <a:schemeClr val="accent1"/>
                </a:buClr>
                <a:buSzPct val="60000"/>
                <a:buFont typeface="Wingdings" pitchFamily="2" charset="2"/>
                <a:buChar char="l"/>
                <a:defRPr sz="1200">
                  <a:solidFill>
                    <a:schemeClr val="tx1"/>
                  </a:solidFill>
                  <a:latin typeface="Arial" charset="0"/>
                  <a:ea typeface="微软雅黑" pitchFamily="34" charset="-122"/>
                </a:defRPr>
              </a:lvl6pPr>
              <a:lvl7pPr marL="2971800" indent="-228600" eaLnBrk="0" fontAlgn="ctr" hangingPunct="0">
                <a:lnSpc>
                  <a:spcPct val="120000"/>
                </a:lnSpc>
                <a:spcBef>
                  <a:spcPct val="20000"/>
                </a:spcBef>
                <a:spcAft>
                  <a:spcPct val="0"/>
                </a:spcAft>
                <a:buClr>
                  <a:schemeClr val="accent1"/>
                </a:buClr>
                <a:buSzPct val="60000"/>
                <a:buFont typeface="Wingdings" pitchFamily="2" charset="2"/>
                <a:buChar char="l"/>
                <a:defRPr sz="1200">
                  <a:solidFill>
                    <a:schemeClr val="tx1"/>
                  </a:solidFill>
                  <a:latin typeface="Arial" charset="0"/>
                  <a:ea typeface="微软雅黑" pitchFamily="34" charset="-122"/>
                </a:defRPr>
              </a:lvl7pPr>
              <a:lvl8pPr marL="3429000" indent="-228600" eaLnBrk="0" fontAlgn="ctr" hangingPunct="0">
                <a:lnSpc>
                  <a:spcPct val="120000"/>
                </a:lnSpc>
                <a:spcBef>
                  <a:spcPct val="20000"/>
                </a:spcBef>
                <a:spcAft>
                  <a:spcPct val="0"/>
                </a:spcAft>
                <a:buClr>
                  <a:schemeClr val="accent1"/>
                </a:buClr>
                <a:buSzPct val="60000"/>
                <a:buFont typeface="Wingdings" pitchFamily="2" charset="2"/>
                <a:buChar char="l"/>
                <a:defRPr sz="1200">
                  <a:solidFill>
                    <a:schemeClr val="tx1"/>
                  </a:solidFill>
                  <a:latin typeface="Arial" charset="0"/>
                  <a:ea typeface="微软雅黑" pitchFamily="34" charset="-122"/>
                </a:defRPr>
              </a:lvl8pPr>
              <a:lvl9pPr marL="3886200" indent="-228600" eaLnBrk="0" fontAlgn="ctr" hangingPunct="0">
                <a:lnSpc>
                  <a:spcPct val="120000"/>
                </a:lnSpc>
                <a:spcBef>
                  <a:spcPct val="20000"/>
                </a:spcBef>
                <a:spcAft>
                  <a:spcPct val="0"/>
                </a:spcAft>
                <a:buClr>
                  <a:schemeClr val="accent1"/>
                </a:buClr>
                <a:buSzPct val="60000"/>
                <a:buFont typeface="Wingdings" pitchFamily="2" charset="2"/>
                <a:buChar char="l"/>
                <a:defRPr sz="1200">
                  <a:solidFill>
                    <a:schemeClr val="tx1"/>
                  </a:solidFill>
                  <a:latin typeface="Arial" charset="0"/>
                  <a:ea typeface="微软雅黑" pitchFamily="34" charset="-122"/>
                </a:defRPr>
              </a:lvl9pPr>
            </a:lstStyle>
            <a:p>
              <a:pPr marL="0" marR="0" lvl="0" indent="0" defTabSz="914400" eaLnBrk="1" fontAlgn="base" latinLnBrk="0" hangingPunct="1">
                <a:lnSpc>
                  <a:spcPct val="100000"/>
                </a:lnSpc>
                <a:spcBef>
                  <a:spcPct val="0"/>
                </a:spcBef>
                <a:spcAft>
                  <a:spcPts val="0"/>
                </a:spcAft>
                <a:buClrTx/>
                <a:buSzTx/>
                <a:buFontTx/>
                <a:buNone/>
                <a:tabLst/>
                <a:defRPr/>
              </a:pPr>
              <a:endParaRPr kumimoji="0" lang="zh-CN" altLang="en-US" sz="1800" b="0" i="0" u="none" strike="noStrike" kern="0" cap="none" spc="0" normalizeH="0" baseline="0" noProof="0" smtClean="0">
                <a:ln>
                  <a:noFill/>
                </a:ln>
                <a:solidFill>
                  <a:srgbClr val="000000"/>
                </a:solidFill>
                <a:effectLst/>
                <a:uLnTx/>
                <a:uFillTx/>
                <a:latin typeface="+mn-lt"/>
                <a:ea typeface="微软雅黑" pitchFamily="34" charset="-122"/>
              </a:endParaRPr>
            </a:p>
          </p:txBody>
        </p:sp>
      </p:grpSp>
      <p:sp>
        <p:nvSpPr>
          <p:cNvPr id="15" name="Freeform 12"/>
          <p:cNvSpPr>
            <a:spLocks/>
          </p:cNvSpPr>
          <p:nvPr/>
        </p:nvSpPr>
        <p:spPr bwMode="auto">
          <a:xfrm>
            <a:off x="2186145" y="1636444"/>
            <a:ext cx="1430337" cy="1466850"/>
          </a:xfrm>
          <a:custGeom>
            <a:avLst/>
            <a:gdLst>
              <a:gd name="T0" fmla="*/ 2147483647 w 576"/>
              <a:gd name="T1" fmla="*/ 2147483647 h 648"/>
              <a:gd name="T2" fmla="*/ 2147483647 w 576"/>
              <a:gd name="T3" fmla="*/ 2147483647 h 648"/>
              <a:gd name="T4" fmla="*/ 2147483647 w 576"/>
              <a:gd name="T5" fmla="*/ 2147483647 h 648"/>
              <a:gd name="T6" fmla="*/ 2147483647 w 576"/>
              <a:gd name="T7" fmla="*/ 2147483647 h 648"/>
              <a:gd name="T8" fmla="*/ 2147483647 w 576"/>
              <a:gd name="T9" fmla="*/ 2147483647 h 648"/>
              <a:gd name="T10" fmla="*/ 2147483647 w 576"/>
              <a:gd name="T11" fmla="*/ 2147483647 h 648"/>
              <a:gd name="T12" fmla="*/ 2147483647 w 576"/>
              <a:gd name="T13" fmla="*/ 2147483647 h 648"/>
              <a:gd name="T14" fmla="*/ 2147483647 w 576"/>
              <a:gd name="T15" fmla="*/ 2147483647 h 648"/>
              <a:gd name="T16" fmla="*/ 2147483647 w 576"/>
              <a:gd name="T17" fmla="*/ 2147483647 h 648"/>
              <a:gd name="T18" fmla="*/ 2147483647 w 576"/>
              <a:gd name="T19" fmla="*/ 2147483647 h 648"/>
              <a:gd name="T20" fmla="*/ 2147483647 w 576"/>
              <a:gd name="T21" fmla="*/ 2147483647 h 648"/>
              <a:gd name="T22" fmla="*/ 2133573609 w 576"/>
              <a:gd name="T23" fmla="*/ 2147483647 h 648"/>
              <a:gd name="T24" fmla="*/ 1775924795 w 576"/>
              <a:gd name="T25" fmla="*/ 2147483647 h 648"/>
              <a:gd name="T26" fmla="*/ 1775924795 w 576"/>
              <a:gd name="T27" fmla="*/ 2147483647 h 648"/>
              <a:gd name="T28" fmla="*/ 1418273498 w 576"/>
              <a:gd name="T29" fmla="*/ 2147483647 h 648"/>
              <a:gd name="T30" fmla="*/ 1085285581 w 576"/>
              <a:gd name="T31" fmla="*/ 2147483647 h 648"/>
              <a:gd name="T32" fmla="*/ 776966011 w 576"/>
              <a:gd name="T33" fmla="*/ 2147483647 h 648"/>
              <a:gd name="T34" fmla="*/ 517978169 w 576"/>
              <a:gd name="T35" fmla="*/ 2147483647 h 648"/>
              <a:gd name="T36" fmla="*/ 308319570 w 576"/>
              <a:gd name="T37" fmla="*/ 2147483647 h 648"/>
              <a:gd name="T38" fmla="*/ 209658599 w 576"/>
              <a:gd name="T39" fmla="*/ 2147483647 h 648"/>
              <a:gd name="T40" fmla="*/ 135661008 w 576"/>
              <a:gd name="T41" fmla="*/ 2147483647 h 648"/>
              <a:gd name="T42" fmla="*/ 73997591 w 576"/>
              <a:gd name="T43" fmla="*/ 2147483647 h 648"/>
              <a:gd name="T44" fmla="*/ 36997554 w 576"/>
              <a:gd name="T45" fmla="*/ 2147483647 h 648"/>
              <a:gd name="T46" fmla="*/ 12331690 w 576"/>
              <a:gd name="T47" fmla="*/ 2147483647 h 648"/>
              <a:gd name="T48" fmla="*/ 0 w 576"/>
              <a:gd name="T49" fmla="*/ 2147483647 h 648"/>
              <a:gd name="T50" fmla="*/ 1775924795 w 576"/>
              <a:gd name="T51" fmla="*/ 0 h 648"/>
              <a:gd name="T52" fmla="*/ 2147483647 w 576"/>
              <a:gd name="T53" fmla="*/ 2147483647 h 64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76"/>
              <a:gd name="T82" fmla="*/ 0 h 648"/>
              <a:gd name="T83" fmla="*/ 576 w 576"/>
              <a:gd name="T84" fmla="*/ 648 h 64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76" h="648">
                <a:moveTo>
                  <a:pt x="576" y="576"/>
                </a:moveTo>
                <a:lnTo>
                  <a:pt x="576" y="576"/>
                </a:lnTo>
                <a:lnTo>
                  <a:pt x="574" y="584"/>
                </a:lnTo>
                <a:lnTo>
                  <a:pt x="570" y="590"/>
                </a:lnTo>
                <a:lnTo>
                  <a:pt x="564" y="598"/>
                </a:lnTo>
                <a:lnTo>
                  <a:pt x="554" y="604"/>
                </a:lnTo>
                <a:lnTo>
                  <a:pt x="542" y="610"/>
                </a:lnTo>
                <a:lnTo>
                  <a:pt x="526" y="616"/>
                </a:lnTo>
                <a:lnTo>
                  <a:pt x="492" y="626"/>
                </a:lnTo>
                <a:lnTo>
                  <a:pt x="450" y="636"/>
                </a:lnTo>
                <a:lnTo>
                  <a:pt x="400" y="642"/>
                </a:lnTo>
                <a:lnTo>
                  <a:pt x="346" y="646"/>
                </a:lnTo>
                <a:lnTo>
                  <a:pt x="288" y="648"/>
                </a:lnTo>
                <a:lnTo>
                  <a:pt x="230" y="646"/>
                </a:lnTo>
                <a:lnTo>
                  <a:pt x="176" y="642"/>
                </a:lnTo>
                <a:lnTo>
                  <a:pt x="126" y="636"/>
                </a:lnTo>
                <a:lnTo>
                  <a:pt x="84" y="626"/>
                </a:lnTo>
                <a:lnTo>
                  <a:pt x="50" y="616"/>
                </a:lnTo>
                <a:lnTo>
                  <a:pt x="34" y="610"/>
                </a:lnTo>
                <a:lnTo>
                  <a:pt x="22" y="604"/>
                </a:lnTo>
                <a:lnTo>
                  <a:pt x="12" y="598"/>
                </a:lnTo>
                <a:lnTo>
                  <a:pt x="6" y="590"/>
                </a:lnTo>
                <a:lnTo>
                  <a:pt x="2" y="584"/>
                </a:lnTo>
                <a:lnTo>
                  <a:pt x="0" y="576"/>
                </a:lnTo>
                <a:lnTo>
                  <a:pt x="288" y="0"/>
                </a:lnTo>
                <a:lnTo>
                  <a:pt x="576" y="576"/>
                </a:lnTo>
                <a:close/>
              </a:path>
            </a:pathLst>
          </a:cu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tileRect/>
          </a:gradFill>
          <a:ln>
            <a:noFill/>
          </a:ln>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ea typeface="微软雅黑" pitchFamily="34" charset="-122"/>
            </a:endParaRPr>
          </a:p>
        </p:txBody>
      </p:sp>
      <p:grpSp>
        <p:nvGrpSpPr>
          <p:cNvPr id="16" name="Group 19"/>
          <p:cNvGrpSpPr>
            <a:grpSpLocks/>
          </p:cNvGrpSpPr>
          <p:nvPr/>
        </p:nvGrpSpPr>
        <p:grpSpPr bwMode="auto">
          <a:xfrm>
            <a:off x="3247704" y="2607989"/>
            <a:ext cx="4680000" cy="2208276"/>
            <a:chOff x="1930" y="1737"/>
            <a:chExt cx="3203" cy="1514"/>
          </a:xfrm>
        </p:grpSpPr>
        <p:sp>
          <p:nvSpPr>
            <p:cNvPr id="17" name="Line 20"/>
            <p:cNvSpPr>
              <a:spLocks noChangeShapeType="1"/>
            </p:cNvSpPr>
            <p:nvPr/>
          </p:nvSpPr>
          <p:spPr bwMode="auto">
            <a:xfrm flipH="1">
              <a:off x="2579" y="3251"/>
              <a:ext cx="2545" cy="0"/>
            </a:xfrm>
            <a:prstGeom prst="line">
              <a:avLst/>
            </a:prstGeom>
            <a:noFill/>
            <a:ln w="25400" cap="rnd">
              <a:solidFill>
                <a:schemeClr val="accent2"/>
              </a:solidFill>
              <a:prstDash val="sysDot"/>
              <a:round/>
              <a:headEnd type="diamond" w="lg" len="lg"/>
              <a:tailEnd type="oval" w="med" len="me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ea typeface="微软雅黑" pitchFamily="34" charset="-122"/>
              </a:endParaRPr>
            </a:p>
          </p:txBody>
        </p:sp>
        <p:sp>
          <p:nvSpPr>
            <p:cNvPr id="18" name="Line 21"/>
            <p:cNvSpPr>
              <a:spLocks noChangeShapeType="1"/>
            </p:cNvSpPr>
            <p:nvPr/>
          </p:nvSpPr>
          <p:spPr bwMode="auto">
            <a:xfrm flipH="1">
              <a:off x="1930" y="1737"/>
              <a:ext cx="3203" cy="0"/>
            </a:xfrm>
            <a:prstGeom prst="line">
              <a:avLst/>
            </a:prstGeom>
            <a:noFill/>
            <a:ln w="25400" cap="rnd">
              <a:solidFill>
                <a:schemeClr val="accent4"/>
              </a:solidFill>
              <a:prstDash val="sysDot"/>
              <a:round/>
              <a:headEnd type="diamond" w="lg" len="lg"/>
              <a:tailEnd type="oval" w="med" len="me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ea typeface="微软雅黑" pitchFamily="34" charset="-122"/>
              </a:endParaRPr>
            </a:p>
          </p:txBody>
        </p:sp>
        <p:sp>
          <p:nvSpPr>
            <p:cNvPr id="19" name="Line 22"/>
            <p:cNvSpPr>
              <a:spLocks noChangeShapeType="1"/>
            </p:cNvSpPr>
            <p:nvPr/>
          </p:nvSpPr>
          <p:spPr bwMode="auto">
            <a:xfrm flipH="1">
              <a:off x="2221" y="2462"/>
              <a:ext cx="2903" cy="0"/>
            </a:xfrm>
            <a:prstGeom prst="line">
              <a:avLst/>
            </a:prstGeom>
            <a:noFill/>
            <a:ln w="25400" cap="rnd">
              <a:solidFill>
                <a:schemeClr val="accent3"/>
              </a:solidFill>
              <a:prstDash val="sysDot"/>
              <a:round/>
              <a:headEnd type="diamond" w="lg" len="lg"/>
              <a:tailEnd type="oval" w="med" len="med"/>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rgbClr val="000000"/>
                </a:solidFill>
                <a:effectLst/>
                <a:uLnTx/>
                <a:uFillTx/>
                <a:ea typeface="微软雅黑" pitchFamily="34" charset="-122"/>
              </a:endParaRPr>
            </a:p>
          </p:txBody>
        </p:sp>
      </p:grpSp>
      <p:sp>
        <p:nvSpPr>
          <p:cNvPr id="20" name="Freeform 19"/>
          <p:cNvSpPr>
            <a:spLocks noEditPoints="1"/>
          </p:cNvSpPr>
          <p:nvPr/>
        </p:nvSpPr>
        <p:spPr bwMode="auto">
          <a:xfrm>
            <a:off x="2715885" y="3626028"/>
            <a:ext cx="458640" cy="442874"/>
          </a:xfrm>
          <a:custGeom>
            <a:avLst/>
            <a:gdLst>
              <a:gd name="T0" fmla="*/ 94 w 132"/>
              <a:gd name="T1" fmla="*/ 0 h 128"/>
              <a:gd name="T2" fmla="*/ 56 w 132"/>
              <a:gd name="T3" fmla="*/ 27 h 128"/>
              <a:gd name="T4" fmla="*/ 55 w 132"/>
              <a:gd name="T5" fmla="*/ 27 h 128"/>
              <a:gd name="T6" fmla="*/ 14 w 132"/>
              <a:gd name="T7" fmla="*/ 69 h 128"/>
              <a:gd name="T8" fmla="*/ 1 w 132"/>
              <a:gd name="T9" fmla="*/ 110 h 128"/>
              <a:gd name="T10" fmla="*/ 14 w 132"/>
              <a:gd name="T11" fmla="*/ 128 h 128"/>
              <a:gd name="T12" fmla="*/ 53 w 132"/>
              <a:gd name="T13" fmla="*/ 118 h 128"/>
              <a:gd name="T14" fmla="*/ 120 w 132"/>
              <a:gd name="T15" fmla="*/ 53 h 128"/>
              <a:gd name="T16" fmla="*/ 64 w 132"/>
              <a:gd name="T17" fmla="*/ 95 h 128"/>
              <a:gd name="T18" fmla="*/ 99 w 132"/>
              <a:gd name="T19" fmla="*/ 47 h 128"/>
              <a:gd name="T20" fmla="*/ 95 w 132"/>
              <a:gd name="T21" fmla="*/ 67 h 128"/>
              <a:gd name="T22" fmla="*/ 64 w 132"/>
              <a:gd name="T23" fmla="*/ 98 h 128"/>
              <a:gd name="T24" fmla="*/ 59 w 132"/>
              <a:gd name="T25" fmla="*/ 81 h 128"/>
              <a:gd name="T26" fmla="*/ 46 w 132"/>
              <a:gd name="T27" fmla="*/ 68 h 128"/>
              <a:gd name="T28" fmla="*/ 92 w 132"/>
              <a:gd name="T29" fmla="*/ 36 h 128"/>
              <a:gd name="T30" fmla="*/ 59 w 132"/>
              <a:gd name="T31" fmla="*/ 81 h 128"/>
              <a:gd name="T32" fmla="*/ 30 w 132"/>
              <a:gd name="T33" fmla="*/ 64 h 128"/>
              <a:gd name="T34" fmla="*/ 80 w 132"/>
              <a:gd name="T35" fmla="*/ 29 h 128"/>
              <a:gd name="T36" fmla="*/ 17 w 132"/>
              <a:gd name="T37" fmla="*/ 119 h 128"/>
              <a:gd name="T38" fmla="*/ 8 w 132"/>
              <a:gd name="T39" fmla="*/ 114 h 128"/>
              <a:gd name="T40" fmla="*/ 13 w 132"/>
              <a:gd name="T41" fmla="*/ 96 h 128"/>
              <a:gd name="T42" fmla="*/ 32 w 132"/>
              <a:gd name="T43" fmla="*/ 116 h 128"/>
              <a:gd name="T44" fmla="*/ 35 w 132"/>
              <a:gd name="T45" fmla="*/ 115 h 128"/>
              <a:gd name="T46" fmla="*/ 14 w 132"/>
              <a:gd name="T47" fmla="*/ 92 h 128"/>
              <a:gd name="T48" fmla="*/ 19 w 132"/>
              <a:gd name="T49" fmla="*/ 75 h 128"/>
              <a:gd name="T50" fmla="*/ 52 w 132"/>
              <a:gd name="T51" fmla="*/ 110 h 128"/>
              <a:gd name="T52" fmla="*/ 35 w 132"/>
              <a:gd name="T53" fmla="*/ 115 h 128"/>
              <a:gd name="T54" fmla="*/ 108 w 132"/>
              <a:gd name="T55" fmla="*/ 54 h 128"/>
              <a:gd name="T56" fmla="*/ 98 w 132"/>
              <a:gd name="T57" fmla="*/ 30 h 128"/>
              <a:gd name="T58" fmla="*/ 81 w 132"/>
              <a:gd name="T59" fmla="*/ 13 h 128"/>
              <a:gd name="T60" fmla="*/ 112 w 132"/>
              <a:gd name="T61" fmla="*/ 16 h 128"/>
              <a:gd name="T62" fmla="*/ 115 w 132"/>
              <a:gd name="T63" fmla="*/ 4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2" h="128">
                <a:moveTo>
                  <a:pt x="118" y="10"/>
                </a:moveTo>
                <a:cubicBezTo>
                  <a:pt x="111" y="4"/>
                  <a:pt x="102" y="0"/>
                  <a:pt x="94" y="0"/>
                </a:cubicBezTo>
                <a:cubicBezTo>
                  <a:pt x="87" y="0"/>
                  <a:pt x="80" y="3"/>
                  <a:pt x="75" y="8"/>
                </a:cubicBezTo>
                <a:cubicBezTo>
                  <a:pt x="56" y="27"/>
                  <a:pt x="56" y="27"/>
                  <a:pt x="56" y="27"/>
                </a:cubicBezTo>
                <a:cubicBezTo>
                  <a:pt x="56" y="27"/>
                  <a:pt x="56" y="27"/>
                  <a:pt x="55" y="27"/>
                </a:cubicBezTo>
                <a:cubicBezTo>
                  <a:pt x="55" y="27"/>
                  <a:pt x="55" y="27"/>
                  <a:pt x="55" y="27"/>
                </a:cubicBezTo>
                <a:cubicBezTo>
                  <a:pt x="55" y="27"/>
                  <a:pt x="55" y="27"/>
                  <a:pt x="55" y="27"/>
                </a:cubicBezTo>
                <a:cubicBezTo>
                  <a:pt x="14" y="69"/>
                  <a:pt x="14" y="69"/>
                  <a:pt x="14" y="69"/>
                </a:cubicBezTo>
                <a:cubicBezTo>
                  <a:pt x="12" y="71"/>
                  <a:pt x="11" y="73"/>
                  <a:pt x="10" y="76"/>
                </a:cubicBezTo>
                <a:cubicBezTo>
                  <a:pt x="1" y="110"/>
                  <a:pt x="1" y="110"/>
                  <a:pt x="1" y="110"/>
                </a:cubicBezTo>
                <a:cubicBezTo>
                  <a:pt x="1" y="110"/>
                  <a:pt x="0" y="113"/>
                  <a:pt x="0" y="114"/>
                </a:cubicBezTo>
                <a:cubicBezTo>
                  <a:pt x="0" y="122"/>
                  <a:pt x="6" y="128"/>
                  <a:pt x="14" y="128"/>
                </a:cubicBezTo>
                <a:cubicBezTo>
                  <a:pt x="16" y="128"/>
                  <a:pt x="19" y="127"/>
                  <a:pt x="19" y="127"/>
                </a:cubicBezTo>
                <a:cubicBezTo>
                  <a:pt x="53" y="118"/>
                  <a:pt x="53" y="118"/>
                  <a:pt x="53" y="118"/>
                </a:cubicBezTo>
                <a:cubicBezTo>
                  <a:pt x="55" y="118"/>
                  <a:pt x="57" y="116"/>
                  <a:pt x="59" y="114"/>
                </a:cubicBezTo>
                <a:cubicBezTo>
                  <a:pt x="120" y="53"/>
                  <a:pt x="120" y="53"/>
                  <a:pt x="120" y="53"/>
                </a:cubicBezTo>
                <a:cubicBezTo>
                  <a:pt x="132" y="42"/>
                  <a:pt x="130" y="23"/>
                  <a:pt x="118" y="10"/>
                </a:cubicBezTo>
                <a:close/>
                <a:moveTo>
                  <a:pt x="64" y="95"/>
                </a:moveTo>
                <a:cubicBezTo>
                  <a:pt x="64" y="92"/>
                  <a:pt x="63" y="88"/>
                  <a:pt x="61" y="85"/>
                </a:cubicBezTo>
                <a:cubicBezTo>
                  <a:pt x="99" y="47"/>
                  <a:pt x="99" y="47"/>
                  <a:pt x="99" y="47"/>
                </a:cubicBezTo>
                <a:cubicBezTo>
                  <a:pt x="101" y="54"/>
                  <a:pt x="100" y="62"/>
                  <a:pt x="95" y="67"/>
                </a:cubicBezTo>
                <a:cubicBezTo>
                  <a:pt x="95" y="67"/>
                  <a:pt x="95" y="67"/>
                  <a:pt x="95" y="67"/>
                </a:cubicBezTo>
                <a:cubicBezTo>
                  <a:pt x="95" y="67"/>
                  <a:pt x="95" y="67"/>
                  <a:pt x="95" y="67"/>
                </a:cubicBezTo>
                <a:cubicBezTo>
                  <a:pt x="64" y="98"/>
                  <a:pt x="64" y="98"/>
                  <a:pt x="64" y="98"/>
                </a:cubicBezTo>
                <a:cubicBezTo>
                  <a:pt x="64" y="97"/>
                  <a:pt x="64" y="96"/>
                  <a:pt x="64" y="95"/>
                </a:cubicBezTo>
                <a:close/>
                <a:moveTo>
                  <a:pt x="59" y="81"/>
                </a:moveTo>
                <a:cubicBezTo>
                  <a:pt x="58" y="79"/>
                  <a:pt x="56" y="76"/>
                  <a:pt x="54" y="74"/>
                </a:cubicBezTo>
                <a:cubicBezTo>
                  <a:pt x="51" y="72"/>
                  <a:pt x="49" y="70"/>
                  <a:pt x="46" y="68"/>
                </a:cubicBezTo>
                <a:cubicBezTo>
                  <a:pt x="84" y="30"/>
                  <a:pt x="84" y="30"/>
                  <a:pt x="84" y="30"/>
                </a:cubicBezTo>
                <a:cubicBezTo>
                  <a:pt x="87" y="31"/>
                  <a:pt x="90" y="33"/>
                  <a:pt x="92" y="36"/>
                </a:cubicBezTo>
                <a:cubicBezTo>
                  <a:pt x="94" y="38"/>
                  <a:pt x="96" y="40"/>
                  <a:pt x="97" y="43"/>
                </a:cubicBezTo>
                <a:lnTo>
                  <a:pt x="59" y="81"/>
                </a:lnTo>
                <a:close/>
                <a:moveTo>
                  <a:pt x="42" y="66"/>
                </a:moveTo>
                <a:cubicBezTo>
                  <a:pt x="38" y="65"/>
                  <a:pt x="34" y="64"/>
                  <a:pt x="30" y="64"/>
                </a:cubicBezTo>
                <a:cubicBezTo>
                  <a:pt x="61" y="33"/>
                  <a:pt x="61" y="33"/>
                  <a:pt x="61" y="33"/>
                </a:cubicBezTo>
                <a:cubicBezTo>
                  <a:pt x="66" y="28"/>
                  <a:pt x="73" y="27"/>
                  <a:pt x="80" y="29"/>
                </a:cubicBezTo>
                <a:lnTo>
                  <a:pt x="42" y="66"/>
                </a:lnTo>
                <a:close/>
                <a:moveTo>
                  <a:pt x="17" y="119"/>
                </a:moveTo>
                <a:cubicBezTo>
                  <a:pt x="16" y="120"/>
                  <a:pt x="15" y="120"/>
                  <a:pt x="14" y="120"/>
                </a:cubicBezTo>
                <a:cubicBezTo>
                  <a:pt x="11" y="120"/>
                  <a:pt x="8" y="117"/>
                  <a:pt x="8" y="114"/>
                </a:cubicBezTo>
                <a:cubicBezTo>
                  <a:pt x="8" y="113"/>
                  <a:pt x="8" y="112"/>
                  <a:pt x="8" y="112"/>
                </a:cubicBezTo>
                <a:cubicBezTo>
                  <a:pt x="13" y="96"/>
                  <a:pt x="13" y="96"/>
                  <a:pt x="13" y="96"/>
                </a:cubicBezTo>
                <a:cubicBezTo>
                  <a:pt x="17" y="96"/>
                  <a:pt x="22" y="98"/>
                  <a:pt x="26" y="102"/>
                </a:cubicBezTo>
                <a:cubicBezTo>
                  <a:pt x="30" y="106"/>
                  <a:pt x="32" y="111"/>
                  <a:pt x="32" y="116"/>
                </a:cubicBezTo>
                <a:lnTo>
                  <a:pt x="17" y="119"/>
                </a:lnTo>
                <a:close/>
                <a:moveTo>
                  <a:pt x="35" y="115"/>
                </a:moveTo>
                <a:cubicBezTo>
                  <a:pt x="35" y="109"/>
                  <a:pt x="33" y="104"/>
                  <a:pt x="29" y="99"/>
                </a:cubicBezTo>
                <a:cubicBezTo>
                  <a:pt x="25" y="95"/>
                  <a:pt x="19" y="93"/>
                  <a:pt x="14" y="92"/>
                </a:cubicBezTo>
                <a:cubicBezTo>
                  <a:pt x="18" y="78"/>
                  <a:pt x="18" y="78"/>
                  <a:pt x="18" y="78"/>
                </a:cubicBezTo>
                <a:cubicBezTo>
                  <a:pt x="18" y="77"/>
                  <a:pt x="19" y="76"/>
                  <a:pt x="19" y="75"/>
                </a:cubicBezTo>
                <a:cubicBezTo>
                  <a:pt x="27" y="69"/>
                  <a:pt x="40" y="71"/>
                  <a:pt x="48" y="80"/>
                </a:cubicBezTo>
                <a:cubicBezTo>
                  <a:pt x="57" y="89"/>
                  <a:pt x="59" y="102"/>
                  <a:pt x="52" y="110"/>
                </a:cubicBezTo>
                <a:cubicBezTo>
                  <a:pt x="51" y="110"/>
                  <a:pt x="51" y="111"/>
                  <a:pt x="50" y="111"/>
                </a:cubicBezTo>
                <a:lnTo>
                  <a:pt x="35" y="115"/>
                </a:lnTo>
                <a:close/>
                <a:moveTo>
                  <a:pt x="115" y="47"/>
                </a:moveTo>
                <a:cubicBezTo>
                  <a:pt x="108" y="54"/>
                  <a:pt x="108" y="54"/>
                  <a:pt x="108" y="54"/>
                </a:cubicBezTo>
                <a:cubicBezTo>
                  <a:pt x="108" y="53"/>
                  <a:pt x="108" y="52"/>
                  <a:pt x="108" y="51"/>
                </a:cubicBezTo>
                <a:cubicBezTo>
                  <a:pt x="107" y="43"/>
                  <a:pt x="104" y="36"/>
                  <a:pt x="98" y="30"/>
                </a:cubicBezTo>
                <a:cubicBezTo>
                  <a:pt x="91" y="24"/>
                  <a:pt x="83" y="20"/>
                  <a:pt x="74" y="20"/>
                </a:cubicBezTo>
                <a:cubicBezTo>
                  <a:pt x="81" y="13"/>
                  <a:pt x="81" y="13"/>
                  <a:pt x="81" y="13"/>
                </a:cubicBezTo>
                <a:cubicBezTo>
                  <a:pt x="84" y="10"/>
                  <a:pt x="89" y="8"/>
                  <a:pt x="94" y="8"/>
                </a:cubicBezTo>
                <a:cubicBezTo>
                  <a:pt x="100" y="8"/>
                  <a:pt x="107" y="11"/>
                  <a:pt x="112" y="16"/>
                </a:cubicBezTo>
                <a:cubicBezTo>
                  <a:pt x="117" y="21"/>
                  <a:pt x="120" y="27"/>
                  <a:pt x="120" y="33"/>
                </a:cubicBezTo>
                <a:cubicBezTo>
                  <a:pt x="120" y="38"/>
                  <a:pt x="118" y="43"/>
                  <a:pt x="115" y="4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sp>
        <p:nvSpPr>
          <p:cNvPr id="21" name="Freeform 11"/>
          <p:cNvSpPr>
            <a:spLocks noChangeAspect="1" noEditPoints="1"/>
          </p:cNvSpPr>
          <p:nvPr/>
        </p:nvSpPr>
        <p:spPr bwMode="auto">
          <a:xfrm>
            <a:off x="2663340" y="2368479"/>
            <a:ext cx="479553" cy="480060"/>
          </a:xfrm>
          <a:custGeom>
            <a:avLst/>
            <a:gdLst>
              <a:gd name="T0" fmla="*/ 360 w 400"/>
              <a:gd name="T1" fmla="*/ 184 h 400"/>
              <a:gd name="T2" fmla="*/ 360 w 400"/>
              <a:gd name="T3" fmla="*/ 216 h 400"/>
              <a:gd name="T4" fmla="*/ 400 w 400"/>
              <a:gd name="T5" fmla="*/ 200 h 400"/>
              <a:gd name="T6" fmla="*/ 200 w 400"/>
              <a:gd name="T7" fmla="*/ 90 h 400"/>
              <a:gd name="T8" fmla="*/ 200 w 400"/>
              <a:gd name="T9" fmla="*/ 310 h 400"/>
              <a:gd name="T10" fmla="*/ 200 w 400"/>
              <a:gd name="T11" fmla="*/ 90 h 400"/>
              <a:gd name="T12" fmla="*/ 120 w 400"/>
              <a:gd name="T13" fmla="*/ 200 h 400"/>
              <a:gd name="T14" fmla="*/ 280 w 400"/>
              <a:gd name="T15" fmla="*/ 200 h 400"/>
              <a:gd name="T16" fmla="*/ 59 w 400"/>
              <a:gd name="T17" fmla="*/ 200 h 400"/>
              <a:gd name="T18" fmla="*/ 20 w 400"/>
              <a:gd name="T19" fmla="*/ 184 h 400"/>
              <a:gd name="T20" fmla="*/ 20 w 400"/>
              <a:gd name="T21" fmla="*/ 216 h 400"/>
              <a:gd name="T22" fmla="*/ 59 w 400"/>
              <a:gd name="T23" fmla="*/ 200 h 400"/>
              <a:gd name="T24" fmla="*/ 216 w 400"/>
              <a:gd name="T25" fmla="*/ 40 h 400"/>
              <a:gd name="T26" fmla="*/ 200 w 400"/>
              <a:gd name="T27" fmla="*/ 0 h 400"/>
              <a:gd name="T28" fmla="*/ 184 w 400"/>
              <a:gd name="T29" fmla="*/ 40 h 400"/>
              <a:gd name="T30" fmla="*/ 200 w 400"/>
              <a:gd name="T31" fmla="*/ 340 h 400"/>
              <a:gd name="T32" fmla="*/ 184 w 400"/>
              <a:gd name="T33" fmla="*/ 380 h 400"/>
              <a:gd name="T34" fmla="*/ 216 w 400"/>
              <a:gd name="T35" fmla="*/ 380 h 400"/>
              <a:gd name="T36" fmla="*/ 200 w 400"/>
              <a:gd name="T37" fmla="*/ 340 h 400"/>
              <a:gd name="T38" fmla="*/ 350 w 400"/>
              <a:gd name="T39" fmla="*/ 50 h 400"/>
              <a:gd name="T40" fmla="*/ 310 w 400"/>
              <a:gd name="T41" fmla="*/ 67 h 400"/>
              <a:gd name="T42" fmla="*/ 333 w 400"/>
              <a:gd name="T43" fmla="*/ 89 h 400"/>
              <a:gd name="T44" fmla="*/ 66 w 400"/>
              <a:gd name="T45" fmla="*/ 311 h 400"/>
              <a:gd name="T46" fmla="*/ 50 w 400"/>
              <a:gd name="T47" fmla="*/ 350 h 400"/>
              <a:gd name="T48" fmla="*/ 89 w 400"/>
              <a:gd name="T49" fmla="*/ 333 h 400"/>
              <a:gd name="T50" fmla="*/ 66 w 400"/>
              <a:gd name="T51" fmla="*/ 311 h 400"/>
              <a:gd name="T52" fmla="*/ 50 w 400"/>
              <a:gd name="T53" fmla="*/ 50 h 400"/>
              <a:gd name="T54" fmla="*/ 66 w 400"/>
              <a:gd name="T55" fmla="*/ 89 h 400"/>
              <a:gd name="T56" fmla="*/ 89 w 400"/>
              <a:gd name="T57" fmla="*/ 67 h 400"/>
              <a:gd name="T58" fmla="*/ 310 w 400"/>
              <a:gd name="T59" fmla="*/ 333 h 400"/>
              <a:gd name="T60" fmla="*/ 350 w 400"/>
              <a:gd name="T61" fmla="*/ 350 h 400"/>
              <a:gd name="T62" fmla="*/ 333 w 400"/>
              <a:gd name="T63" fmla="*/ 311 h 400"/>
              <a:gd name="T64" fmla="*/ 310 w 400"/>
              <a:gd name="T65" fmla="*/ 333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0" h="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22" name="Group 21"/>
          <p:cNvGrpSpPr/>
          <p:nvPr/>
        </p:nvGrpSpPr>
        <p:grpSpPr>
          <a:xfrm>
            <a:off x="2686348" y="4984000"/>
            <a:ext cx="451474" cy="442875"/>
            <a:chOff x="6786562" y="796925"/>
            <a:chExt cx="500063" cy="490538"/>
          </a:xfrm>
          <a:solidFill>
            <a:schemeClr val="bg1"/>
          </a:solidFill>
        </p:grpSpPr>
        <p:sp>
          <p:nvSpPr>
            <p:cNvPr id="23" name="Freeform 27"/>
            <p:cNvSpPr>
              <a:spLocks noEditPoints="1"/>
            </p:cNvSpPr>
            <p:nvPr/>
          </p:nvSpPr>
          <p:spPr bwMode="auto">
            <a:xfrm>
              <a:off x="6786562" y="796925"/>
              <a:ext cx="500063" cy="490538"/>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28"/>
            <p:cNvSpPr>
              <a:spLocks noEditPoints="1"/>
            </p:cNvSpPr>
            <p:nvPr/>
          </p:nvSpPr>
          <p:spPr bwMode="auto">
            <a:xfrm>
              <a:off x="6967538" y="969963"/>
              <a:ext cx="134938" cy="138113"/>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 name="Freeform 29"/>
            <p:cNvSpPr>
              <a:spLocks/>
            </p:cNvSpPr>
            <p:nvPr/>
          </p:nvSpPr>
          <p:spPr bwMode="auto">
            <a:xfrm>
              <a:off x="6956425" y="1135063"/>
              <a:ext cx="73025"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30"/>
            <p:cNvSpPr>
              <a:spLocks/>
            </p:cNvSpPr>
            <p:nvPr/>
          </p:nvSpPr>
          <p:spPr bwMode="auto">
            <a:xfrm>
              <a:off x="7043738" y="873125"/>
              <a:ext cx="77788" cy="80963"/>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7" name="Text Box 13"/>
          <p:cNvSpPr txBox="1">
            <a:spLocks noChangeArrowheads="1"/>
          </p:cNvSpPr>
          <p:nvPr/>
        </p:nvSpPr>
        <p:spPr bwMode="auto">
          <a:xfrm>
            <a:off x="5181609" y="2757189"/>
            <a:ext cx="2593980" cy="430887"/>
          </a:xfrm>
          <a:prstGeom prst="rect">
            <a:avLst/>
          </a:prstGeom>
          <a:noFill/>
          <a:ln w="9525" algn="ctr">
            <a:noFill/>
            <a:miter lim="800000"/>
            <a:headEnd/>
            <a:tailEnd/>
          </a:ln>
        </p:spPr>
        <p:txBody>
          <a:bodyPr wrap="none">
            <a:spAutoFit/>
          </a:bodyPr>
          <a:lstStyle/>
          <a:p>
            <a:pPr algn="r" latinLnBrk="1"/>
            <a:r>
              <a:rPr kumimoji="1" lang="en-US" altLang="ko-KR" sz="1100" dirty="0">
                <a:solidFill>
                  <a:schemeClr val="bg1">
                    <a:lumMod val="65000"/>
                  </a:schemeClr>
                </a:solidFill>
                <a:ea typeface="Roboto" panose="02000000000000000000" pitchFamily="2" charset="0"/>
              </a:rPr>
              <a:t>How to revolutionise business models and</a:t>
            </a:r>
          </a:p>
          <a:p>
            <a:pPr algn="r" latinLnBrk="1"/>
            <a:r>
              <a:rPr kumimoji="1" lang="en-US" altLang="ko-KR" sz="1100" dirty="0">
                <a:solidFill>
                  <a:schemeClr val="bg1">
                    <a:lumMod val="65000"/>
                  </a:schemeClr>
                </a:solidFill>
                <a:ea typeface="Roboto" panose="02000000000000000000" pitchFamily="2" charset="0"/>
              </a:rPr>
              <a:t>shift value creation?</a:t>
            </a:r>
          </a:p>
        </p:txBody>
      </p:sp>
      <p:sp>
        <p:nvSpPr>
          <p:cNvPr id="28" name="Text Box 11"/>
          <p:cNvSpPr txBox="1">
            <a:spLocks noChangeArrowheads="1"/>
          </p:cNvSpPr>
          <p:nvPr/>
        </p:nvSpPr>
        <p:spPr bwMode="auto">
          <a:xfrm>
            <a:off x="5298628" y="3800643"/>
            <a:ext cx="2476961" cy="430887"/>
          </a:xfrm>
          <a:prstGeom prst="rect">
            <a:avLst/>
          </a:prstGeom>
          <a:noFill/>
          <a:ln w="9525" algn="ctr">
            <a:noFill/>
            <a:miter lim="800000"/>
            <a:headEnd/>
            <a:tailEnd/>
          </a:ln>
        </p:spPr>
        <p:txBody>
          <a:bodyPr wrap="none">
            <a:spAutoFit/>
          </a:bodyPr>
          <a:lstStyle/>
          <a:p>
            <a:pPr algn="r" latinLnBrk="1"/>
            <a:r>
              <a:rPr kumimoji="1" lang="en-US" altLang="ko-KR" sz="1100" dirty="0">
                <a:solidFill>
                  <a:schemeClr val="bg1">
                    <a:lumMod val="65000"/>
                  </a:schemeClr>
                </a:solidFill>
                <a:ea typeface="Roboto" panose="02000000000000000000" pitchFamily="2" charset="0"/>
              </a:rPr>
              <a:t>How to sell products and process orders</a:t>
            </a:r>
          </a:p>
          <a:p>
            <a:pPr algn="r" latinLnBrk="1"/>
            <a:r>
              <a:rPr kumimoji="1" lang="en-US" altLang="ko-KR" sz="1100" dirty="0">
                <a:solidFill>
                  <a:schemeClr val="bg1">
                    <a:lumMod val="65000"/>
                  </a:schemeClr>
                </a:solidFill>
                <a:ea typeface="Roboto" panose="02000000000000000000" pitchFamily="2" charset="0"/>
              </a:rPr>
              <a:t>Over the Web?</a:t>
            </a:r>
          </a:p>
        </p:txBody>
      </p:sp>
      <p:sp>
        <p:nvSpPr>
          <p:cNvPr id="29" name="Text Box 10"/>
          <p:cNvSpPr txBox="1">
            <a:spLocks noChangeArrowheads="1"/>
          </p:cNvSpPr>
          <p:nvPr/>
        </p:nvSpPr>
        <p:spPr bwMode="auto">
          <a:xfrm>
            <a:off x="5141535" y="4941306"/>
            <a:ext cx="2632452" cy="430887"/>
          </a:xfrm>
          <a:prstGeom prst="rect">
            <a:avLst/>
          </a:prstGeom>
          <a:noFill/>
          <a:ln w="9525" algn="ctr">
            <a:noFill/>
            <a:miter lim="800000"/>
            <a:headEnd/>
            <a:tailEnd/>
          </a:ln>
        </p:spPr>
        <p:txBody>
          <a:bodyPr wrap="none">
            <a:spAutoFit/>
          </a:bodyPr>
          <a:lstStyle/>
          <a:p>
            <a:pPr algn="r" latinLnBrk="1"/>
            <a:r>
              <a:rPr kumimoji="1" lang="en-US" altLang="ko-KR" sz="1100" dirty="0">
                <a:solidFill>
                  <a:schemeClr val="bg1">
                    <a:lumMod val="65000"/>
                  </a:schemeClr>
                </a:solidFill>
                <a:ea typeface="Roboto" panose="02000000000000000000" pitchFamily="2" charset="0"/>
              </a:rPr>
              <a:t>How to reach online user and provide </a:t>
            </a:r>
          </a:p>
          <a:p>
            <a:pPr algn="r" latinLnBrk="1"/>
            <a:r>
              <a:rPr kumimoji="1" lang="en-US" altLang="ko-KR" sz="1100" dirty="0">
                <a:solidFill>
                  <a:schemeClr val="bg1">
                    <a:lumMod val="65000"/>
                  </a:schemeClr>
                </a:solidFill>
                <a:ea typeface="Roboto" panose="02000000000000000000" pitchFamily="2" charset="0"/>
              </a:rPr>
              <a:t>Customised In-depth product information?</a:t>
            </a:r>
          </a:p>
        </p:txBody>
      </p:sp>
      <p:sp>
        <p:nvSpPr>
          <p:cNvPr id="30" name="Text Box 35"/>
          <p:cNvSpPr txBox="1">
            <a:spLocks noChangeArrowheads="1"/>
          </p:cNvSpPr>
          <p:nvPr/>
        </p:nvSpPr>
        <p:spPr bwMode="auto">
          <a:xfrm>
            <a:off x="4818366" y="2286662"/>
            <a:ext cx="2955621" cy="268984"/>
          </a:xfrm>
          <a:prstGeom prst="rect">
            <a:avLst/>
          </a:prstGeom>
          <a:noFill/>
          <a:ln w="9525" algn="ctr">
            <a:noFill/>
            <a:miter lim="800000"/>
            <a:headEnd/>
            <a:tailEnd/>
          </a:ln>
          <a:effectLst/>
        </p:spPr>
        <p:txBody>
          <a:bodyPr wrap="square">
            <a:spAutoFit/>
          </a:bodyPr>
          <a:lstStyle/>
          <a:p>
            <a:pPr algn="r" latinLnBrk="1">
              <a:lnSpc>
                <a:spcPct val="80000"/>
              </a:lnSpc>
              <a:defRPr/>
            </a:pPr>
            <a:r>
              <a:rPr kumimoji="1" lang="en-US" altLang="ko-KR" sz="1400" dirty="0" smtClean="0">
                <a:solidFill>
                  <a:schemeClr val="accent4"/>
                </a:solidFill>
                <a:ea typeface="Roboto" panose="02000000000000000000" pitchFamily="2" charset="0"/>
              </a:rPr>
              <a:t>Business Model</a:t>
            </a:r>
            <a:r>
              <a:rPr kumimoji="1" lang="id-ID" altLang="ko-KR" sz="1400" dirty="0" smtClean="0">
                <a:solidFill>
                  <a:schemeClr val="accent4"/>
                </a:solidFill>
                <a:ea typeface="Roboto" panose="02000000000000000000" pitchFamily="2" charset="0"/>
              </a:rPr>
              <a:t> </a:t>
            </a:r>
            <a:r>
              <a:rPr kumimoji="1" lang="en-US" altLang="ko-KR" sz="1400" dirty="0" smtClean="0">
                <a:solidFill>
                  <a:schemeClr val="accent4"/>
                </a:solidFill>
                <a:ea typeface="Roboto" panose="02000000000000000000" pitchFamily="2" charset="0"/>
              </a:rPr>
              <a:t>Innovation</a:t>
            </a:r>
            <a:endParaRPr kumimoji="1" lang="en-US" altLang="ko-KR" sz="1400" dirty="0">
              <a:solidFill>
                <a:schemeClr val="accent4"/>
              </a:solidFill>
              <a:ea typeface="Roboto" panose="02000000000000000000" pitchFamily="2" charset="0"/>
            </a:endParaRPr>
          </a:p>
        </p:txBody>
      </p:sp>
      <p:sp>
        <p:nvSpPr>
          <p:cNvPr id="31" name="Rectangle 36"/>
          <p:cNvSpPr>
            <a:spLocks noChangeArrowheads="1"/>
          </p:cNvSpPr>
          <p:nvPr/>
        </p:nvSpPr>
        <p:spPr bwMode="auto">
          <a:xfrm>
            <a:off x="5095572" y="4509936"/>
            <a:ext cx="2678415" cy="240275"/>
          </a:xfrm>
          <a:prstGeom prst="rect">
            <a:avLst/>
          </a:prstGeom>
          <a:noFill/>
          <a:ln w="9525" algn="ctr">
            <a:noFill/>
            <a:miter lim="800000"/>
            <a:headEnd/>
            <a:tailEnd/>
          </a:ln>
          <a:effectLst/>
        </p:spPr>
        <p:txBody>
          <a:bodyPr wrap="none" anchor="ctr"/>
          <a:lstStyle/>
          <a:p>
            <a:pPr algn="r" latinLnBrk="1">
              <a:defRPr/>
            </a:pPr>
            <a:r>
              <a:rPr kumimoji="1" lang="en-US" altLang="ko-KR" sz="1400" dirty="0">
                <a:solidFill>
                  <a:schemeClr val="accent2"/>
                </a:solidFill>
                <a:ea typeface="Roboto" panose="02000000000000000000" pitchFamily="2" charset="0"/>
              </a:rPr>
              <a:t>Marketing Innovation</a:t>
            </a:r>
          </a:p>
        </p:txBody>
      </p:sp>
      <p:sp>
        <p:nvSpPr>
          <p:cNvPr id="32" name="Rectangle 37"/>
          <p:cNvSpPr>
            <a:spLocks noChangeArrowheads="1"/>
          </p:cNvSpPr>
          <p:nvPr/>
        </p:nvSpPr>
        <p:spPr bwMode="auto">
          <a:xfrm>
            <a:off x="5242909" y="3365249"/>
            <a:ext cx="2531078" cy="240275"/>
          </a:xfrm>
          <a:prstGeom prst="rect">
            <a:avLst/>
          </a:prstGeom>
          <a:noFill/>
          <a:ln w="9525" algn="ctr">
            <a:noFill/>
            <a:miter lim="800000"/>
            <a:headEnd/>
            <a:tailEnd/>
          </a:ln>
          <a:effectLst/>
        </p:spPr>
        <p:txBody>
          <a:bodyPr wrap="none" anchor="ctr"/>
          <a:lstStyle/>
          <a:p>
            <a:pPr algn="r" latinLnBrk="1">
              <a:defRPr/>
            </a:pPr>
            <a:r>
              <a:rPr kumimoji="1" lang="en-US" altLang="ko-KR" sz="1400" dirty="0">
                <a:solidFill>
                  <a:schemeClr val="accent3"/>
                </a:solidFill>
                <a:ea typeface="Roboto" panose="02000000000000000000" pitchFamily="2" charset="0"/>
              </a:rPr>
              <a:t>Channel Innovation</a:t>
            </a:r>
          </a:p>
        </p:txBody>
      </p:sp>
      <p:sp>
        <p:nvSpPr>
          <p:cNvPr id="33" name="TextBox 32"/>
          <p:cNvSpPr txBox="1"/>
          <p:nvPr/>
        </p:nvSpPr>
        <p:spPr>
          <a:xfrm>
            <a:off x="8466152" y="2325830"/>
            <a:ext cx="2940947" cy="3083340"/>
          </a:xfrm>
          <a:prstGeom prst="rect">
            <a:avLst/>
          </a:prstGeom>
          <a:noFill/>
        </p:spPr>
        <p:txBody>
          <a:bodyPr wrap="square" rIns="144000" bIns="36000" numCol="1" spcCol="360000">
            <a:spAutoFit/>
          </a:bodyPr>
          <a:lstStyle/>
          <a:p>
            <a:pPr eaLnBrk="1" fontAlgn="auto" hangingPunct="1">
              <a:lnSpc>
                <a:spcPct val="150000"/>
              </a:lnSpc>
              <a:spcBef>
                <a:spcPts val="0"/>
              </a:spcBef>
              <a:spcAft>
                <a:spcPts val="0"/>
              </a:spcAft>
              <a:defRPr/>
            </a:pPr>
            <a:r>
              <a:rPr lang="id-ID" sz="2000" dirty="0" smtClean="0">
                <a:solidFill>
                  <a:schemeClr val="bg1">
                    <a:lumMod val="50000"/>
                  </a:schemeClr>
                </a:solidFill>
                <a:ea typeface="Roboto" panose="02000000000000000000" pitchFamily="2" charset="0"/>
              </a:rPr>
              <a:t>Short Description</a:t>
            </a:r>
          </a:p>
          <a:p>
            <a:pP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endParaRPr lang="en-US" sz="1100" dirty="0">
              <a:solidFill>
                <a:schemeClr val="bg1">
                  <a:lumMod val="65000"/>
                </a:schemeClr>
              </a:solidFill>
              <a:ea typeface="Roboto" panose="02000000000000000000" pitchFamily="2" charset="0"/>
            </a:endParaRPr>
          </a:p>
        </p:txBody>
      </p:sp>
    </p:spTree>
    <p:extLst>
      <p:ext uri="{BB962C8B-B14F-4D97-AF65-F5344CB8AC3E}">
        <p14:creationId xmlns:p14="http://schemas.microsoft.com/office/powerpoint/2010/main" val="36633705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 presetClass="entr" presetSubtype="1" fill="hold" nodeType="withEffect">
                                  <p:stCondLst>
                                    <p:cond delay="10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1000" fill="hold"/>
                                        <p:tgtEl>
                                          <p:spTgt spid="5"/>
                                        </p:tgtEl>
                                        <p:attrNameLst>
                                          <p:attrName>ppt_x</p:attrName>
                                        </p:attrNameLst>
                                      </p:cBhvr>
                                      <p:tavLst>
                                        <p:tav tm="0">
                                          <p:val>
                                            <p:strVal val="#ppt_x"/>
                                          </p:val>
                                        </p:tav>
                                        <p:tav tm="100000">
                                          <p:val>
                                            <p:strVal val="#ppt_x"/>
                                          </p:val>
                                        </p:tav>
                                      </p:tavLst>
                                    </p:anim>
                                    <p:anim calcmode="lin" valueType="num">
                                      <p:cBhvr additive="base">
                                        <p:cTn id="14" dur="1000" fill="hold"/>
                                        <p:tgtEl>
                                          <p:spTgt spid="5"/>
                                        </p:tgtEl>
                                        <p:attrNameLst>
                                          <p:attrName>ppt_y</p:attrName>
                                        </p:attrNameLst>
                                      </p:cBhvr>
                                      <p:tavLst>
                                        <p:tav tm="0">
                                          <p:val>
                                            <p:strVal val="0-#ppt_h/2"/>
                                          </p:val>
                                        </p:tav>
                                        <p:tav tm="100000">
                                          <p:val>
                                            <p:strVal val="#ppt_y"/>
                                          </p:val>
                                        </p:tav>
                                      </p:tavLst>
                                    </p:anim>
                                  </p:childTnLst>
                                </p:cTn>
                              </p:par>
                              <p:par>
                                <p:cTn id="15" presetID="2" presetClass="entr" presetSubtype="1" fill="hold" nodeType="withEffect">
                                  <p:stCondLst>
                                    <p:cond delay="200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1000" fill="hold"/>
                                        <p:tgtEl>
                                          <p:spTgt spid="10"/>
                                        </p:tgtEl>
                                        <p:attrNameLst>
                                          <p:attrName>ppt_x</p:attrName>
                                        </p:attrNameLst>
                                      </p:cBhvr>
                                      <p:tavLst>
                                        <p:tav tm="0">
                                          <p:val>
                                            <p:strVal val="#ppt_x"/>
                                          </p:val>
                                        </p:tav>
                                        <p:tav tm="100000">
                                          <p:val>
                                            <p:strVal val="#ppt_x"/>
                                          </p:val>
                                        </p:tav>
                                      </p:tavLst>
                                    </p:anim>
                                    <p:anim calcmode="lin" valueType="num">
                                      <p:cBhvr additive="base">
                                        <p:cTn id="18" dur="1000" fill="hold"/>
                                        <p:tgtEl>
                                          <p:spTgt spid="10"/>
                                        </p:tgtEl>
                                        <p:attrNameLst>
                                          <p:attrName>ppt_y</p:attrName>
                                        </p:attrNameLst>
                                      </p:cBhvr>
                                      <p:tavLst>
                                        <p:tav tm="0">
                                          <p:val>
                                            <p:strVal val="0-#ppt_h/2"/>
                                          </p:val>
                                        </p:tav>
                                        <p:tav tm="100000">
                                          <p:val>
                                            <p:strVal val="#ppt_y"/>
                                          </p:val>
                                        </p:tav>
                                      </p:tavLst>
                                    </p:anim>
                                  </p:childTnLst>
                                </p:cTn>
                              </p:par>
                              <p:par>
                                <p:cTn id="19" presetID="2" presetClass="entr" presetSubtype="1" fill="hold" grpId="0" nodeType="withEffect">
                                  <p:stCondLst>
                                    <p:cond delay="3000"/>
                                  </p:stCondLst>
                                  <p:childTnLst>
                                    <p:set>
                                      <p:cBhvr>
                                        <p:cTn id="20" dur="1" fill="hold">
                                          <p:stCondLst>
                                            <p:cond delay="0"/>
                                          </p:stCondLst>
                                        </p:cTn>
                                        <p:tgtEl>
                                          <p:spTgt spid="15"/>
                                        </p:tgtEl>
                                        <p:attrNameLst>
                                          <p:attrName>style.visibility</p:attrName>
                                        </p:attrNameLst>
                                      </p:cBhvr>
                                      <p:to>
                                        <p:strVal val="visible"/>
                                      </p:to>
                                    </p:set>
                                    <p:anim calcmode="lin" valueType="num">
                                      <p:cBhvr additive="base">
                                        <p:cTn id="21" dur="1000" fill="hold"/>
                                        <p:tgtEl>
                                          <p:spTgt spid="15"/>
                                        </p:tgtEl>
                                        <p:attrNameLst>
                                          <p:attrName>ppt_x</p:attrName>
                                        </p:attrNameLst>
                                      </p:cBhvr>
                                      <p:tavLst>
                                        <p:tav tm="0">
                                          <p:val>
                                            <p:strVal val="#ppt_x"/>
                                          </p:val>
                                        </p:tav>
                                        <p:tav tm="100000">
                                          <p:val>
                                            <p:strVal val="#ppt_x"/>
                                          </p:val>
                                        </p:tav>
                                      </p:tavLst>
                                    </p:anim>
                                    <p:anim calcmode="lin" valueType="num">
                                      <p:cBhvr additive="base">
                                        <p:cTn id="22" dur="1000" fill="hold"/>
                                        <p:tgtEl>
                                          <p:spTgt spid="15"/>
                                        </p:tgtEl>
                                        <p:attrNameLst>
                                          <p:attrName>ppt_y</p:attrName>
                                        </p:attrNameLst>
                                      </p:cBhvr>
                                      <p:tavLst>
                                        <p:tav tm="0">
                                          <p:val>
                                            <p:strVal val="0-#ppt_h/2"/>
                                          </p:val>
                                        </p:tav>
                                        <p:tav tm="100000">
                                          <p:val>
                                            <p:strVal val="#ppt_y"/>
                                          </p:val>
                                        </p:tav>
                                      </p:tavLst>
                                    </p:anim>
                                  </p:childTnLst>
                                </p:cTn>
                              </p:par>
                              <p:par>
                                <p:cTn id="23" presetID="53" presetClass="entr" presetSubtype="16" fill="hold" nodeType="withEffect">
                                  <p:stCondLst>
                                    <p:cond delay="4000"/>
                                  </p:stCondLst>
                                  <p:childTnLst>
                                    <p:set>
                                      <p:cBhvr>
                                        <p:cTn id="24" dur="1" fill="hold">
                                          <p:stCondLst>
                                            <p:cond delay="0"/>
                                          </p:stCondLst>
                                        </p:cTn>
                                        <p:tgtEl>
                                          <p:spTgt spid="22"/>
                                        </p:tgtEl>
                                        <p:attrNameLst>
                                          <p:attrName>style.visibility</p:attrName>
                                        </p:attrNameLst>
                                      </p:cBhvr>
                                      <p:to>
                                        <p:strVal val="visible"/>
                                      </p:to>
                                    </p:set>
                                    <p:anim calcmode="lin" valueType="num">
                                      <p:cBhvr>
                                        <p:cTn id="25" dur="500" fill="hold"/>
                                        <p:tgtEl>
                                          <p:spTgt spid="22"/>
                                        </p:tgtEl>
                                        <p:attrNameLst>
                                          <p:attrName>ppt_w</p:attrName>
                                        </p:attrNameLst>
                                      </p:cBhvr>
                                      <p:tavLst>
                                        <p:tav tm="0">
                                          <p:val>
                                            <p:fltVal val="0"/>
                                          </p:val>
                                        </p:tav>
                                        <p:tav tm="100000">
                                          <p:val>
                                            <p:strVal val="#ppt_w"/>
                                          </p:val>
                                        </p:tav>
                                      </p:tavLst>
                                    </p:anim>
                                    <p:anim calcmode="lin" valueType="num">
                                      <p:cBhvr>
                                        <p:cTn id="26" dur="500" fill="hold"/>
                                        <p:tgtEl>
                                          <p:spTgt spid="22"/>
                                        </p:tgtEl>
                                        <p:attrNameLst>
                                          <p:attrName>ppt_h</p:attrName>
                                        </p:attrNameLst>
                                      </p:cBhvr>
                                      <p:tavLst>
                                        <p:tav tm="0">
                                          <p:val>
                                            <p:fltVal val="0"/>
                                          </p:val>
                                        </p:tav>
                                        <p:tav tm="100000">
                                          <p:val>
                                            <p:strVal val="#ppt_h"/>
                                          </p:val>
                                        </p:tav>
                                      </p:tavLst>
                                    </p:anim>
                                    <p:animEffect transition="in" filter="fade">
                                      <p:cBhvr>
                                        <p:cTn id="27" dur="500"/>
                                        <p:tgtEl>
                                          <p:spTgt spid="22"/>
                                        </p:tgtEl>
                                      </p:cBhvr>
                                    </p:animEffect>
                                  </p:childTnLst>
                                </p:cTn>
                              </p:par>
                              <p:par>
                                <p:cTn id="28" presetID="53" presetClass="entr" presetSubtype="16" fill="hold" grpId="0" nodeType="withEffect">
                                  <p:stCondLst>
                                    <p:cond delay="4000"/>
                                  </p:stCondLst>
                                  <p:childTnLst>
                                    <p:set>
                                      <p:cBhvr>
                                        <p:cTn id="29" dur="1" fill="hold">
                                          <p:stCondLst>
                                            <p:cond delay="0"/>
                                          </p:stCondLst>
                                        </p:cTn>
                                        <p:tgtEl>
                                          <p:spTgt spid="20"/>
                                        </p:tgtEl>
                                        <p:attrNameLst>
                                          <p:attrName>style.visibility</p:attrName>
                                        </p:attrNameLst>
                                      </p:cBhvr>
                                      <p:to>
                                        <p:strVal val="visible"/>
                                      </p:to>
                                    </p:set>
                                    <p:anim calcmode="lin" valueType="num">
                                      <p:cBhvr>
                                        <p:cTn id="30" dur="500" fill="hold"/>
                                        <p:tgtEl>
                                          <p:spTgt spid="20"/>
                                        </p:tgtEl>
                                        <p:attrNameLst>
                                          <p:attrName>ppt_w</p:attrName>
                                        </p:attrNameLst>
                                      </p:cBhvr>
                                      <p:tavLst>
                                        <p:tav tm="0">
                                          <p:val>
                                            <p:fltVal val="0"/>
                                          </p:val>
                                        </p:tav>
                                        <p:tav tm="100000">
                                          <p:val>
                                            <p:strVal val="#ppt_w"/>
                                          </p:val>
                                        </p:tav>
                                      </p:tavLst>
                                    </p:anim>
                                    <p:anim calcmode="lin" valueType="num">
                                      <p:cBhvr>
                                        <p:cTn id="31" dur="500" fill="hold"/>
                                        <p:tgtEl>
                                          <p:spTgt spid="20"/>
                                        </p:tgtEl>
                                        <p:attrNameLst>
                                          <p:attrName>ppt_h</p:attrName>
                                        </p:attrNameLst>
                                      </p:cBhvr>
                                      <p:tavLst>
                                        <p:tav tm="0">
                                          <p:val>
                                            <p:fltVal val="0"/>
                                          </p:val>
                                        </p:tav>
                                        <p:tav tm="100000">
                                          <p:val>
                                            <p:strVal val="#ppt_h"/>
                                          </p:val>
                                        </p:tav>
                                      </p:tavLst>
                                    </p:anim>
                                    <p:animEffect transition="in" filter="fade">
                                      <p:cBhvr>
                                        <p:cTn id="32" dur="500"/>
                                        <p:tgtEl>
                                          <p:spTgt spid="20"/>
                                        </p:tgtEl>
                                      </p:cBhvr>
                                    </p:animEffect>
                                  </p:childTnLst>
                                </p:cTn>
                              </p:par>
                              <p:par>
                                <p:cTn id="33" presetID="53" presetClass="entr" presetSubtype="16" fill="hold" grpId="0" nodeType="withEffect">
                                  <p:stCondLst>
                                    <p:cond delay="4000"/>
                                  </p:stCondLst>
                                  <p:childTnLst>
                                    <p:set>
                                      <p:cBhvr>
                                        <p:cTn id="34" dur="1" fill="hold">
                                          <p:stCondLst>
                                            <p:cond delay="0"/>
                                          </p:stCondLst>
                                        </p:cTn>
                                        <p:tgtEl>
                                          <p:spTgt spid="21"/>
                                        </p:tgtEl>
                                        <p:attrNameLst>
                                          <p:attrName>style.visibility</p:attrName>
                                        </p:attrNameLst>
                                      </p:cBhvr>
                                      <p:to>
                                        <p:strVal val="visible"/>
                                      </p:to>
                                    </p:set>
                                    <p:anim calcmode="lin" valueType="num">
                                      <p:cBhvr>
                                        <p:cTn id="35" dur="500" fill="hold"/>
                                        <p:tgtEl>
                                          <p:spTgt spid="21"/>
                                        </p:tgtEl>
                                        <p:attrNameLst>
                                          <p:attrName>ppt_w</p:attrName>
                                        </p:attrNameLst>
                                      </p:cBhvr>
                                      <p:tavLst>
                                        <p:tav tm="0">
                                          <p:val>
                                            <p:fltVal val="0"/>
                                          </p:val>
                                        </p:tav>
                                        <p:tav tm="100000">
                                          <p:val>
                                            <p:strVal val="#ppt_w"/>
                                          </p:val>
                                        </p:tav>
                                      </p:tavLst>
                                    </p:anim>
                                    <p:anim calcmode="lin" valueType="num">
                                      <p:cBhvr>
                                        <p:cTn id="36" dur="500" fill="hold"/>
                                        <p:tgtEl>
                                          <p:spTgt spid="21"/>
                                        </p:tgtEl>
                                        <p:attrNameLst>
                                          <p:attrName>ppt_h</p:attrName>
                                        </p:attrNameLst>
                                      </p:cBhvr>
                                      <p:tavLst>
                                        <p:tav tm="0">
                                          <p:val>
                                            <p:fltVal val="0"/>
                                          </p:val>
                                        </p:tav>
                                        <p:tav tm="100000">
                                          <p:val>
                                            <p:strVal val="#ppt_h"/>
                                          </p:val>
                                        </p:tav>
                                      </p:tavLst>
                                    </p:anim>
                                    <p:animEffect transition="in" filter="fade">
                                      <p:cBhvr>
                                        <p:cTn id="37" dur="500"/>
                                        <p:tgtEl>
                                          <p:spTgt spid="21"/>
                                        </p:tgtEl>
                                      </p:cBhvr>
                                    </p:animEffect>
                                  </p:childTnLst>
                                </p:cTn>
                              </p:par>
                              <p:par>
                                <p:cTn id="38" presetID="22" presetClass="entr" presetSubtype="8" fill="hold" nodeType="withEffect">
                                  <p:stCondLst>
                                    <p:cond delay="4500"/>
                                  </p:stCondLst>
                                  <p:childTnLst>
                                    <p:set>
                                      <p:cBhvr>
                                        <p:cTn id="39" dur="1" fill="hold">
                                          <p:stCondLst>
                                            <p:cond delay="0"/>
                                          </p:stCondLst>
                                        </p:cTn>
                                        <p:tgtEl>
                                          <p:spTgt spid="16"/>
                                        </p:tgtEl>
                                        <p:attrNameLst>
                                          <p:attrName>style.visibility</p:attrName>
                                        </p:attrNameLst>
                                      </p:cBhvr>
                                      <p:to>
                                        <p:strVal val="visible"/>
                                      </p:to>
                                    </p:set>
                                    <p:animEffect transition="in" filter="wipe(left)">
                                      <p:cBhvr>
                                        <p:cTn id="40" dur="500"/>
                                        <p:tgtEl>
                                          <p:spTgt spid="16"/>
                                        </p:tgtEl>
                                      </p:cBhvr>
                                    </p:animEffect>
                                  </p:childTnLst>
                                </p:cTn>
                              </p:par>
                              <p:par>
                                <p:cTn id="41" presetID="2" presetClass="entr" presetSubtype="1" fill="hold" grpId="0" nodeType="withEffect">
                                  <p:stCondLst>
                                    <p:cond delay="5000"/>
                                  </p:stCondLst>
                                  <p:childTnLst>
                                    <p:set>
                                      <p:cBhvr>
                                        <p:cTn id="42" dur="1" fill="hold">
                                          <p:stCondLst>
                                            <p:cond delay="0"/>
                                          </p:stCondLst>
                                        </p:cTn>
                                        <p:tgtEl>
                                          <p:spTgt spid="31"/>
                                        </p:tgtEl>
                                        <p:attrNameLst>
                                          <p:attrName>style.visibility</p:attrName>
                                        </p:attrNameLst>
                                      </p:cBhvr>
                                      <p:to>
                                        <p:strVal val="visible"/>
                                      </p:to>
                                    </p:set>
                                    <p:anim calcmode="lin" valueType="num">
                                      <p:cBhvr additive="base">
                                        <p:cTn id="43" dur="500" fill="hold"/>
                                        <p:tgtEl>
                                          <p:spTgt spid="31"/>
                                        </p:tgtEl>
                                        <p:attrNameLst>
                                          <p:attrName>ppt_x</p:attrName>
                                        </p:attrNameLst>
                                      </p:cBhvr>
                                      <p:tavLst>
                                        <p:tav tm="0">
                                          <p:val>
                                            <p:strVal val="#ppt_x"/>
                                          </p:val>
                                        </p:tav>
                                        <p:tav tm="100000">
                                          <p:val>
                                            <p:strVal val="#ppt_x"/>
                                          </p:val>
                                        </p:tav>
                                      </p:tavLst>
                                    </p:anim>
                                    <p:anim calcmode="lin" valueType="num">
                                      <p:cBhvr additive="base">
                                        <p:cTn id="44" dur="500" fill="hold"/>
                                        <p:tgtEl>
                                          <p:spTgt spid="31"/>
                                        </p:tgtEl>
                                        <p:attrNameLst>
                                          <p:attrName>ppt_y</p:attrName>
                                        </p:attrNameLst>
                                      </p:cBhvr>
                                      <p:tavLst>
                                        <p:tav tm="0">
                                          <p:val>
                                            <p:strVal val="0-#ppt_h/2"/>
                                          </p:val>
                                        </p:tav>
                                        <p:tav tm="100000">
                                          <p:val>
                                            <p:strVal val="#ppt_y"/>
                                          </p:val>
                                        </p:tav>
                                      </p:tavLst>
                                    </p:anim>
                                  </p:childTnLst>
                                </p:cTn>
                              </p:par>
                              <p:par>
                                <p:cTn id="45" presetID="2" presetClass="entr" presetSubtype="1" fill="hold" grpId="0" nodeType="withEffect">
                                  <p:stCondLst>
                                    <p:cond delay="5000"/>
                                  </p:stCondLst>
                                  <p:childTnLst>
                                    <p:set>
                                      <p:cBhvr>
                                        <p:cTn id="46" dur="1" fill="hold">
                                          <p:stCondLst>
                                            <p:cond delay="0"/>
                                          </p:stCondLst>
                                        </p:cTn>
                                        <p:tgtEl>
                                          <p:spTgt spid="32"/>
                                        </p:tgtEl>
                                        <p:attrNameLst>
                                          <p:attrName>style.visibility</p:attrName>
                                        </p:attrNameLst>
                                      </p:cBhvr>
                                      <p:to>
                                        <p:strVal val="visible"/>
                                      </p:to>
                                    </p:set>
                                    <p:anim calcmode="lin" valueType="num">
                                      <p:cBhvr additive="base">
                                        <p:cTn id="47" dur="500" fill="hold"/>
                                        <p:tgtEl>
                                          <p:spTgt spid="32"/>
                                        </p:tgtEl>
                                        <p:attrNameLst>
                                          <p:attrName>ppt_x</p:attrName>
                                        </p:attrNameLst>
                                      </p:cBhvr>
                                      <p:tavLst>
                                        <p:tav tm="0">
                                          <p:val>
                                            <p:strVal val="#ppt_x"/>
                                          </p:val>
                                        </p:tav>
                                        <p:tav tm="100000">
                                          <p:val>
                                            <p:strVal val="#ppt_x"/>
                                          </p:val>
                                        </p:tav>
                                      </p:tavLst>
                                    </p:anim>
                                    <p:anim calcmode="lin" valueType="num">
                                      <p:cBhvr additive="base">
                                        <p:cTn id="48" dur="500" fill="hold"/>
                                        <p:tgtEl>
                                          <p:spTgt spid="32"/>
                                        </p:tgtEl>
                                        <p:attrNameLst>
                                          <p:attrName>ppt_y</p:attrName>
                                        </p:attrNameLst>
                                      </p:cBhvr>
                                      <p:tavLst>
                                        <p:tav tm="0">
                                          <p:val>
                                            <p:strVal val="0-#ppt_h/2"/>
                                          </p:val>
                                        </p:tav>
                                        <p:tav tm="100000">
                                          <p:val>
                                            <p:strVal val="#ppt_y"/>
                                          </p:val>
                                        </p:tav>
                                      </p:tavLst>
                                    </p:anim>
                                  </p:childTnLst>
                                </p:cTn>
                              </p:par>
                              <p:par>
                                <p:cTn id="49" presetID="2" presetClass="entr" presetSubtype="1" fill="hold" grpId="0" nodeType="withEffect">
                                  <p:stCondLst>
                                    <p:cond delay="5000"/>
                                  </p:stCondLst>
                                  <p:childTnLst>
                                    <p:set>
                                      <p:cBhvr>
                                        <p:cTn id="50" dur="1" fill="hold">
                                          <p:stCondLst>
                                            <p:cond delay="0"/>
                                          </p:stCondLst>
                                        </p:cTn>
                                        <p:tgtEl>
                                          <p:spTgt spid="30"/>
                                        </p:tgtEl>
                                        <p:attrNameLst>
                                          <p:attrName>style.visibility</p:attrName>
                                        </p:attrNameLst>
                                      </p:cBhvr>
                                      <p:to>
                                        <p:strVal val="visible"/>
                                      </p:to>
                                    </p:set>
                                    <p:anim calcmode="lin" valueType="num">
                                      <p:cBhvr additive="base">
                                        <p:cTn id="51" dur="500" fill="hold"/>
                                        <p:tgtEl>
                                          <p:spTgt spid="30"/>
                                        </p:tgtEl>
                                        <p:attrNameLst>
                                          <p:attrName>ppt_x</p:attrName>
                                        </p:attrNameLst>
                                      </p:cBhvr>
                                      <p:tavLst>
                                        <p:tav tm="0">
                                          <p:val>
                                            <p:strVal val="#ppt_x"/>
                                          </p:val>
                                        </p:tav>
                                        <p:tav tm="100000">
                                          <p:val>
                                            <p:strVal val="#ppt_x"/>
                                          </p:val>
                                        </p:tav>
                                      </p:tavLst>
                                    </p:anim>
                                    <p:anim calcmode="lin" valueType="num">
                                      <p:cBhvr additive="base">
                                        <p:cTn id="52" dur="500" fill="hold"/>
                                        <p:tgtEl>
                                          <p:spTgt spid="30"/>
                                        </p:tgtEl>
                                        <p:attrNameLst>
                                          <p:attrName>ppt_y</p:attrName>
                                        </p:attrNameLst>
                                      </p:cBhvr>
                                      <p:tavLst>
                                        <p:tav tm="0">
                                          <p:val>
                                            <p:strVal val="0-#ppt_h/2"/>
                                          </p:val>
                                        </p:tav>
                                        <p:tav tm="100000">
                                          <p:val>
                                            <p:strVal val="#ppt_y"/>
                                          </p:val>
                                        </p:tav>
                                      </p:tavLst>
                                    </p:anim>
                                  </p:childTnLst>
                                </p:cTn>
                              </p:par>
                              <p:par>
                                <p:cTn id="53" presetID="2" presetClass="entr" presetSubtype="4" fill="hold" grpId="0" nodeType="withEffect">
                                  <p:stCondLst>
                                    <p:cond delay="5000"/>
                                  </p:stCondLst>
                                  <p:childTnLst>
                                    <p:set>
                                      <p:cBhvr>
                                        <p:cTn id="54" dur="1" fill="hold">
                                          <p:stCondLst>
                                            <p:cond delay="0"/>
                                          </p:stCondLst>
                                        </p:cTn>
                                        <p:tgtEl>
                                          <p:spTgt spid="27"/>
                                        </p:tgtEl>
                                        <p:attrNameLst>
                                          <p:attrName>style.visibility</p:attrName>
                                        </p:attrNameLst>
                                      </p:cBhvr>
                                      <p:to>
                                        <p:strVal val="visible"/>
                                      </p:to>
                                    </p:set>
                                    <p:anim calcmode="lin" valueType="num">
                                      <p:cBhvr additive="base">
                                        <p:cTn id="55" dur="500" fill="hold"/>
                                        <p:tgtEl>
                                          <p:spTgt spid="27"/>
                                        </p:tgtEl>
                                        <p:attrNameLst>
                                          <p:attrName>ppt_x</p:attrName>
                                        </p:attrNameLst>
                                      </p:cBhvr>
                                      <p:tavLst>
                                        <p:tav tm="0">
                                          <p:val>
                                            <p:strVal val="#ppt_x"/>
                                          </p:val>
                                        </p:tav>
                                        <p:tav tm="100000">
                                          <p:val>
                                            <p:strVal val="#ppt_x"/>
                                          </p:val>
                                        </p:tav>
                                      </p:tavLst>
                                    </p:anim>
                                    <p:anim calcmode="lin" valueType="num">
                                      <p:cBhvr additive="base">
                                        <p:cTn id="56" dur="500" fill="hold"/>
                                        <p:tgtEl>
                                          <p:spTgt spid="27"/>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5000"/>
                                  </p:stCondLst>
                                  <p:childTnLst>
                                    <p:set>
                                      <p:cBhvr>
                                        <p:cTn id="58" dur="1" fill="hold">
                                          <p:stCondLst>
                                            <p:cond delay="0"/>
                                          </p:stCondLst>
                                        </p:cTn>
                                        <p:tgtEl>
                                          <p:spTgt spid="28"/>
                                        </p:tgtEl>
                                        <p:attrNameLst>
                                          <p:attrName>style.visibility</p:attrName>
                                        </p:attrNameLst>
                                      </p:cBhvr>
                                      <p:to>
                                        <p:strVal val="visible"/>
                                      </p:to>
                                    </p:set>
                                    <p:anim calcmode="lin" valueType="num">
                                      <p:cBhvr additive="base">
                                        <p:cTn id="59" dur="500" fill="hold"/>
                                        <p:tgtEl>
                                          <p:spTgt spid="28"/>
                                        </p:tgtEl>
                                        <p:attrNameLst>
                                          <p:attrName>ppt_x</p:attrName>
                                        </p:attrNameLst>
                                      </p:cBhvr>
                                      <p:tavLst>
                                        <p:tav tm="0">
                                          <p:val>
                                            <p:strVal val="#ppt_x"/>
                                          </p:val>
                                        </p:tav>
                                        <p:tav tm="100000">
                                          <p:val>
                                            <p:strVal val="#ppt_x"/>
                                          </p:val>
                                        </p:tav>
                                      </p:tavLst>
                                    </p:anim>
                                    <p:anim calcmode="lin" valueType="num">
                                      <p:cBhvr additive="base">
                                        <p:cTn id="60" dur="500" fill="hold"/>
                                        <p:tgtEl>
                                          <p:spTgt spid="28"/>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5000"/>
                                  </p:stCondLst>
                                  <p:childTnLst>
                                    <p:set>
                                      <p:cBhvr>
                                        <p:cTn id="62" dur="1" fill="hold">
                                          <p:stCondLst>
                                            <p:cond delay="0"/>
                                          </p:stCondLst>
                                        </p:cTn>
                                        <p:tgtEl>
                                          <p:spTgt spid="29"/>
                                        </p:tgtEl>
                                        <p:attrNameLst>
                                          <p:attrName>style.visibility</p:attrName>
                                        </p:attrNameLst>
                                      </p:cBhvr>
                                      <p:to>
                                        <p:strVal val="visible"/>
                                      </p:to>
                                    </p:set>
                                    <p:anim calcmode="lin" valueType="num">
                                      <p:cBhvr additive="base">
                                        <p:cTn id="63" dur="500" fill="hold"/>
                                        <p:tgtEl>
                                          <p:spTgt spid="29"/>
                                        </p:tgtEl>
                                        <p:attrNameLst>
                                          <p:attrName>ppt_x</p:attrName>
                                        </p:attrNameLst>
                                      </p:cBhvr>
                                      <p:tavLst>
                                        <p:tav tm="0">
                                          <p:val>
                                            <p:strVal val="#ppt_x"/>
                                          </p:val>
                                        </p:tav>
                                        <p:tav tm="100000">
                                          <p:val>
                                            <p:strVal val="#ppt_x"/>
                                          </p:val>
                                        </p:tav>
                                      </p:tavLst>
                                    </p:anim>
                                    <p:anim calcmode="lin" valueType="num">
                                      <p:cBhvr additive="base">
                                        <p:cTn id="64" dur="500" fill="hold"/>
                                        <p:tgtEl>
                                          <p:spTgt spid="29"/>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5500"/>
                                  </p:stCondLst>
                                  <p:childTnLst>
                                    <p:set>
                                      <p:cBhvr>
                                        <p:cTn id="66" dur="1" fill="hold">
                                          <p:stCondLst>
                                            <p:cond delay="0"/>
                                          </p:stCondLst>
                                        </p:cTn>
                                        <p:tgtEl>
                                          <p:spTgt spid="33"/>
                                        </p:tgtEl>
                                        <p:attrNameLst>
                                          <p:attrName>style.visibility</p:attrName>
                                        </p:attrNameLst>
                                      </p:cBhvr>
                                      <p:to>
                                        <p:strVal val="visible"/>
                                      </p:to>
                                    </p:set>
                                    <p:anim calcmode="lin" valueType="num">
                                      <p:cBhvr additive="base">
                                        <p:cTn id="67" dur="500" fill="hold"/>
                                        <p:tgtEl>
                                          <p:spTgt spid="33"/>
                                        </p:tgtEl>
                                        <p:attrNameLst>
                                          <p:attrName>ppt_x</p:attrName>
                                        </p:attrNameLst>
                                      </p:cBhvr>
                                      <p:tavLst>
                                        <p:tav tm="0">
                                          <p:val>
                                            <p:strVal val="#ppt_x"/>
                                          </p:val>
                                        </p:tav>
                                        <p:tav tm="100000">
                                          <p:val>
                                            <p:strVal val="#ppt_x"/>
                                          </p:val>
                                        </p:tav>
                                      </p:tavLst>
                                    </p:anim>
                                    <p:anim calcmode="lin" valueType="num">
                                      <p:cBhvr additive="base">
                                        <p:cTn id="68"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15" grpId="0" animBg="1"/>
      <p:bldP spid="20" grpId="0" animBg="1"/>
      <p:bldP spid="21" grpId="0" animBg="1"/>
      <p:bldP spid="27" grpId="0"/>
      <p:bldP spid="28" grpId="0"/>
      <p:bldP spid="29" grpId="0"/>
      <p:bldP spid="30" grpId="0"/>
      <p:bldP spid="31" grpId="0"/>
      <p:bldP spid="32" grpId="0"/>
      <p:bldP spid="33"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70</a:t>
            </a:fld>
            <a:endParaRPr lang="id-ID" sz="1200" b="1" dirty="0">
              <a:solidFill>
                <a:schemeClr val="bg1">
                  <a:lumMod val="50000"/>
                </a:schemeClr>
              </a:solidFill>
            </a:endParaRPr>
          </a:p>
        </p:txBody>
      </p:sp>
      <p:sp>
        <p:nvSpPr>
          <p:cNvPr id="3" name="Content Placeholder 7"/>
          <p:cNvSpPr txBox="1">
            <a:spLocks/>
          </p:cNvSpPr>
          <p:nvPr/>
        </p:nvSpPr>
        <p:spPr>
          <a:xfrm>
            <a:off x="3957844" y="228609"/>
            <a:ext cx="4440566"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Social Media Relationship</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1033034" y="2004079"/>
            <a:ext cx="4802010" cy="3388601"/>
            <a:chOff x="6199748" y="2294758"/>
            <a:chExt cx="4802010" cy="3388601"/>
          </a:xfrm>
        </p:grpSpPr>
        <p:sp>
          <p:nvSpPr>
            <p:cNvPr id="6" name="Freeform 5"/>
            <p:cNvSpPr/>
            <p:nvPr/>
          </p:nvSpPr>
          <p:spPr>
            <a:xfrm>
              <a:off x="7045861" y="2643177"/>
              <a:ext cx="2708066" cy="2708008"/>
            </a:xfrm>
            <a:custGeom>
              <a:avLst/>
              <a:gdLst>
                <a:gd name="connsiteX0" fmla="*/ 0 w 2708066"/>
                <a:gd name="connsiteY0" fmla="*/ 1354004 h 2708008"/>
                <a:gd name="connsiteX1" fmla="*/ 1354033 w 2708066"/>
                <a:gd name="connsiteY1" fmla="*/ 0 h 2708008"/>
                <a:gd name="connsiteX2" fmla="*/ 2708066 w 2708066"/>
                <a:gd name="connsiteY2" fmla="*/ 1354004 h 2708008"/>
                <a:gd name="connsiteX3" fmla="*/ 1354033 w 2708066"/>
                <a:gd name="connsiteY3" fmla="*/ 2708008 h 2708008"/>
                <a:gd name="connsiteX4" fmla="*/ 0 w 2708066"/>
                <a:gd name="connsiteY4" fmla="*/ 1354004 h 27080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8066" h="2708008">
                  <a:moveTo>
                    <a:pt x="0" y="1354004"/>
                  </a:moveTo>
                  <a:cubicBezTo>
                    <a:pt x="0" y="606208"/>
                    <a:pt x="606221" y="0"/>
                    <a:pt x="1354033" y="0"/>
                  </a:cubicBezTo>
                  <a:cubicBezTo>
                    <a:pt x="2101845" y="0"/>
                    <a:pt x="2708066" y="606208"/>
                    <a:pt x="2708066" y="1354004"/>
                  </a:cubicBezTo>
                  <a:cubicBezTo>
                    <a:pt x="2708066" y="2101800"/>
                    <a:pt x="2101845" y="2708008"/>
                    <a:pt x="1354033" y="2708008"/>
                  </a:cubicBezTo>
                  <a:cubicBezTo>
                    <a:pt x="606221" y="2708008"/>
                    <a:pt x="0" y="2101800"/>
                    <a:pt x="0" y="1354004"/>
                  </a:cubicBezTo>
                  <a:close/>
                </a:path>
              </a:pathLst>
            </a:custGeom>
            <a:solidFill>
              <a:schemeClr val="accent1"/>
            </a:solidFill>
            <a:ln>
              <a:noFill/>
            </a:ln>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594707" tIns="594699" rIns="594707" bIns="594699" numCol="1" spcCol="1270" anchor="ctr" anchorCtr="0">
              <a:noAutofit/>
            </a:bodyPr>
            <a:lstStyle/>
            <a:p>
              <a:pPr lvl="0" algn="ctr" defTabSz="2311400">
                <a:lnSpc>
                  <a:spcPct val="90000"/>
                </a:lnSpc>
                <a:spcBef>
                  <a:spcPct val="0"/>
                </a:spcBef>
                <a:spcAft>
                  <a:spcPct val="35000"/>
                </a:spcAft>
              </a:pPr>
              <a:endParaRPr lang="id-ID" sz="5200" kern="1200">
                <a:solidFill>
                  <a:schemeClr val="bg2">
                    <a:lumMod val="75000"/>
                  </a:schemeClr>
                </a:solidFill>
              </a:endParaRPr>
            </a:p>
          </p:txBody>
        </p:sp>
        <p:sp>
          <p:nvSpPr>
            <p:cNvPr id="7" name="Oval 6"/>
            <p:cNvSpPr/>
            <p:nvPr/>
          </p:nvSpPr>
          <p:spPr>
            <a:xfrm>
              <a:off x="8591026" y="2519799"/>
              <a:ext cx="301176" cy="301171"/>
            </a:xfrm>
            <a:prstGeom prst="ellipse">
              <a:avLst/>
            </a:prstGeom>
            <a:solidFill>
              <a:schemeClr val="accent6"/>
            </a:solidFill>
            <a:ln w="25400">
              <a:solidFill>
                <a:schemeClr val="bg2">
                  <a:lumMod val="10000"/>
                </a:schemeClr>
              </a:solid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sp>
        <p:sp>
          <p:nvSpPr>
            <p:cNvPr id="8" name="Oval 7"/>
            <p:cNvSpPr/>
            <p:nvPr/>
          </p:nvSpPr>
          <p:spPr>
            <a:xfrm>
              <a:off x="7877873" y="5149983"/>
              <a:ext cx="218075" cy="218285"/>
            </a:xfrm>
            <a:prstGeom prst="ellipse">
              <a:avLst/>
            </a:prstGeom>
            <a:solidFill>
              <a:schemeClr val="accent6"/>
            </a:solidFill>
            <a:ln w="25400">
              <a:solidFill>
                <a:schemeClr val="bg2">
                  <a:lumMod val="10000"/>
                </a:schemeClr>
              </a:solidFill>
            </a:ln>
          </p:spPr>
          <p:style>
            <a:lnRef idx="2">
              <a:schemeClr val="lt1">
                <a:hueOff val="0"/>
                <a:satOff val="0"/>
                <a:lumOff val="0"/>
                <a:alphaOff val="0"/>
              </a:schemeClr>
            </a:lnRef>
            <a:fillRef idx="1">
              <a:schemeClr val="accent3">
                <a:hueOff val="56240"/>
                <a:satOff val="2879"/>
                <a:lumOff val="1209"/>
                <a:alphaOff val="0"/>
              </a:schemeClr>
            </a:fillRef>
            <a:effectRef idx="0">
              <a:schemeClr val="accent3">
                <a:hueOff val="56240"/>
                <a:satOff val="2879"/>
                <a:lumOff val="1209"/>
                <a:alphaOff val="0"/>
              </a:schemeClr>
            </a:effectRef>
            <a:fontRef idx="minor">
              <a:schemeClr val="lt1"/>
            </a:fontRef>
          </p:style>
        </p:sp>
        <p:sp>
          <p:nvSpPr>
            <p:cNvPr id="9" name="Oval 8"/>
            <p:cNvSpPr/>
            <p:nvPr/>
          </p:nvSpPr>
          <p:spPr>
            <a:xfrm>
              <a:off x="9928187" y="3742198"/>
              <a:ext cx="218075" cy="218285"/>
            </a:xfrm>
            <a:prstGeom prst="ellipse">
              <a:avLst/>
            </a:prstGeom>
            <a:solidFill>
              <a:schemeClr val="accent4">
                <a:lumMod val="40000"/>
                <a:lumOff val="60000"/>
              </a:schemeClr>
            </a:solidFill>
            <a:ln>
              <a:noFill/>
            </a:ln>
          </p:spPr>
          <p:style>
            <a:lnRef idx="2">
              <a:schemeClr val="lt1">
                <a:hueOff val="0"/>
                <a:satOff val="0"/>
                <a:lumOff val="0"/>
                <a:alphaOff val="0"/>
              </a:schemeClr>
            </a:lnRef>
            <a:fillRef idx="1">
              <a:schemeClr val="accent3">
                <a:hueOff val="112479"/>
                <a:satOff val="5757"/>
                <a:lumOff val="2418"/>
                <a:alphaOff val="0"/>
              </a:schemeClr>
            </a:fillRef>
            <a:effectRef idx="0">
              <a:schemeClr val="accent3">
                <a:hueOff val="112479"/>
                <a:satOff val="5757"/>
                <a:lumOff val="2418"/>
                <a:alphaOff val="0"/>
              </a:schemeClr>
            </a:effectRef>
            <a:fontRef idx="minor">
              <a:schemeClr val="lt1"/>
            </a:fontRef>
          </p:style>
        </p:sp>
        <p:sp>
          <p:nvSpPr>
            <p:cNvPr id="10" name="Oval 9"/>
            <p:cNvSpPr/>
            <p:nvPr/>
          </p:nvSpPr>
          <p:spPr>
            <a:xfrm>
              <a:off x="8884647" y="5382188"/>
              <a:ext cx="301176" cy="301171"/>
            </a:xfrm>
            <a:prstGeom prst="ellipse">
              <a:avLst/>
            </a:prstGeom>
            <a:solidFill>
              <a:schemeClr val="accent1">
                <a:lumMod val="40000"/>
                <a:lumOff val="60000"/>
              </a:schemeClr>
            </a:solidFill>
            <a:ln>
              <a:noFill/>
            </a:ln>
          </p:spPr>
          <p:style>
            <a:lnRef idx="2">
              <a:schemeClr val="lt1">
                <a:hueOff val="0"/>
                <a:satOff val="0"/>
                <a:lumOff val="0"/>
                <a:alphaOff val="0"/>
              </a:schemeClr>
            </a:lnRef>
            <a:fillRef idx="1">
              <a:schemeClr val="accent3">
                <a:hueOff val="168719"/>
                <a:satOff val="8636"/>
                <a:lumOff val="3628"/>
                <a:alphaOff val="0"/>
              </a:schemeClr>
            </a:fillRef>
            <a:effectRef idx="0">
              <a:schemeClr val="accent3">
                <a:hueOff val="168719"/>
                <a:satOff val="8636"/>
                <a:lumOff val="3628"/>
                <a:alphaOff val="0"/>
              </a:schemeClr>
            </a:effectRef>
            <a:fontRef idx="minor">
              <a:schemeClr val="lt1"/>
            </a:fontRef>
          </p:style>
        </p:sp>
        <p:sp>
          <p:nvSpPr>
            <p:cNvPr id="11" name="Oval 10"/>
            <p:cNvSpPr/>
            <p:nvPr/>
          </p:nvSpPr>
          <p:spPr>
            <a:xfrm>
              <a:off x="7578045" y="3164374"/>
              <a:ext cx="218075" cy="218285"/>
            </a:xfrm>
            <a:prstGeom prst="ellipse">
              <a:avLst/>
            </a:prstGeom>
            <a:solidFill>
              <a:schemeClr val="accent2">
                <a:lumMod val="40000"/>
                <a:lumOff val="60000"/>
              </a:schemeClr>
            </a:solidFill>
            <a:ln>
              <a:noFill/>
            </a:ln>
          </p:spPr>
          <p:style>
            <a:lnRef idx="2">
              <a:schemeClr val="lt1">
                <a:hueOff val="0"/>
                <a:satOff val="0"/>
                <a:lumOff val="0"/>
                <a:alphaOff val="0"/>
              </a:schemeClr>
            </a:lnRef>
            <a:fillRef idx="1">
              <a:schemeClr val="accent3">
                <a:hueOff val="224959"/>
                <a:satOff val="11515"/>
                <a:lumOff val="4837"/>
                <a:alphaOff val="0"/>
              </a:schemeClr>
            </a:fillRef>
            <a:effectRef idx="0">
              <a:schemeClr val="accent3">
                <a:hueOff val="224959"/>
                <a:satOff val="11515"/>
                <a:lumOff val="4837"/>
                <a:alphaOff val="0"/>
              </a:schemeClr>
            </a:effectRef>
            <a:fontRef idx="minor">
              <a:schemeClr val="lt1"/>
            </a:fontRef>
          </p:style>
        </p:sp>
        <p:sp>
          <p:nvSpPr>
            <p:cNvPr id="12" name="Freeform 11"/>
            <p:cNvSpPr/>
            <p:nvPr/>
          </p:nvSpPr>
          <p:spPr>
            <a:xfrm>
              <a:off x="6199748" y="3131948"/>
              <a:ext cx="1100954" cy="1100602"/>
            </a:xfrm>
            <a:custGeom>
              <a:avLst/>
              <a:gdLst>
                <a:gd name="connsiteX0" fmla="*/ 0 w 1100954"/>
                <a:gd name="connsiteY0" fmla="*/ 550301 h 1100602"/>
                <a:gd name="connsiteX1" fmla="*/ 550477 w 1100954"/>
                <a:gd name="connsiteY1" fmla="*/ 0 h 1100602"/>
                <a:gd name="connsiteX2" fmla="*/ 1100954 w 1100954"/>
                <a:gd name="connsiteY2" fmla="*/ 550301 h 1100602"/>
                <a:gd name="connsiteX3" fmla="*/ 550477 w 1100954"/>
                <a:gd name="connsiteY3" fmla="*/ 1100602 h 1100602"/>
                <a:gd name="connsiteX4" fmla="*/ 0 w 1100954"/>
                <a:gd name="connsiteY4" fmla="*/ 550301 h 1100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954" h="1100602">
                  <a:moveTo>
                    <a:pt x="0" y="550301"/>
                  </a:moveTo>
                  <a:cubicBezTo>
                    <a:pt x="0" y="246378"/>
                    <a:pt x="246457" y="0"/>
                    <a:pt x="550477" y="0"/>
                  </a:cubicBezTo>
                  <a:cubicBezTo>
                    <a:pt x="854497" y="0"/>
                    <a:pt x="1100954" y="246378"/>
                    <a:pt x="1100954" y="550301"/>
                  </a:cubicBezTo>
                  <a:cubicBezTo>
                    <a:pt x="1100954" y="854224"/>
                    <a:pt x="854497" y="1100602"/>
                    <a:pt x="550477" y="1100602"/>
                  </a:cubicBezTo>
                  <a:cubicBezTo>
                    <a:pt x="246457" y="1100602"/>
                    <a:pt x="0" y="854224"/>
                    <a:pt x="0" y="550301"/>
                  </a:cubicBezTo>
                  <a:close/>
                </a:path>
              </a:pathLst>
            </a:custGeom>
            <a:solidFill>
              <a:schemeClr val="accent2"/>
            </a:solidFill>
            <a:ln w="38100">
              <a:solidFill>
                <a:schemeClr val="bg2">
                  <a:lumMod val="10000"/>
                </a:schemeClr>
              </a:solidFill>
            </a:ln>
          </p:spPr>
          <p:style>
            <a:lnRef idx="2">
              <a:schemeClr val="lt1">
                <a:hueOff val="0"/>
                <a:satOff val="0"/>
                <a:lumOff val="0"/>
                <a:alphaOff val="0"/>
              </a:schemeClr>
            </a:lnRef>
            <a:fillRef idx="1">
              <a:schemeClr val="accent3">
                <a:hueOff val="337438"/>
                <a:satOff val="17272"/>
                <a:lumOff val="7255"/>
                <a:alphaOff val="0"/>
              </a:schemeClr>
            </a:fillRef>
            <a:effectRef idx="0">
              <a:schemeClr val="accent3">
                <a:hueOff val="337438"/>
                <a:satOff val="17272"/>
                <a:lumOff val="7255"/>
                <a:alphaOff val="0"/>
              </a:schemeClr>
            </a:effectRef>
            <a:fontRef idx="minor">
              <a:schemeClr val="lt1"/>
            </a:fontRef>
          </p:style>
          <p:txBody>
            <a:bodyPr spcFirstLastPara="0" vert="horz" wrap="square" lIns="241241" tIns="241189" rIns="241241" bIns="241189" numCol="1" spcCol="1270" anchor="ctr" anchorCtr="0">
              <a:noAutofit/>
            </a:bodyPr>
            <a:lstStyle/>
            <a:p>
              <a:pPr lvl="0" algn="ctr" defTabSz="933450">
                <a:lnSpc>
                  <a:spcPct val="90000"/>
                </a:lnSpc>
                <a:spcBef>
                  <a:spcPct val="0"/>
                </a:spcBef>
                <a:spcAft>
                  <a:spcPct val="35000"/>
                </a:spcAft>
              </a:pPr>
              <a:endParaRPr lang="id-ID" sz="2100" kern="1200">
                <a:solidFill>
                  <a:schemeClr val="bg2">
                    <a:lumMod val="75000"/>
                  </a:schemeClr>
                </a:solidFill>
              </a:endParaRPr>
            </a:p>
          </p:txBody>
        </p:sp>
        <p:sp>
          <p:nvSpPr>
            <p:cNvPr id="13" name="Oval 12"/>
            <p:cNvSpPr/>
            <p:nvPr/>
          </p:nvSpPr>
          <p:spPr>
            <a:xfrm>
              <a:off x="9288092" y="4197527"/>
              <a:ext cx="301176" cy="301171"/>
            </a:xfrm>
            <a:prstGeom prst="ellipse">
              <a:avLst/>
            </a:prstGeom>
            <a:solidFill>
              <a:schemeClr val="accent4">
                <a:lumMod val="60000"/>
                <a:lumOff val="40000"/>
              </a:schemeClr>
            </a:solidFill>
            <a:ln>
              <a:noFill/>
            </a:ln>
          </p:spPr>
          <p:style>
            <a:lnRef idx="2">
              <a:schemeClr val="lt1">
                <a:hueOff val="0"/>
                <a:satOff val="0"/>
                <a:lumOff val="0"/>
                <a:alphaOff val="0"/>
              </a:schemeClr>
            </a:lnRef>
            <a:fillRef idx="1">
              <a:schemeClr val="accent3">
                <a:hueOff val="393678"/>
                <a:satOff val="20151"/>
                <a:lumOff val="8464"/>
                <a:alphaOff val="0"/>
              </a:schemeClr>
            </a:fillRef>
            <a:effectRef idx="0">
              <a:schemeClr val="accent3">
                <a:hueOff val="393678"/>
                <a:satOff val="20151"/>
                <a:lumOff val="8464"/>
                <a:alphaOff val="0"/>
              </a:schemeClr>
            </a:effectRef>
            <a:fontRef idx="minor">
              <a:schemeClr val="lt1"/>
            </a:fontRef>
          </p:style>
        </p:sp>
        <p:sp>
          <p:nvSpPr>
            <p:cNvPr id="14" name="Oval 13"/>
            <p:cNvSpPr/>
            <p:nvPr/>
          </p:nvSpPr>
          <p:spPr>
            <a:xfrm>
              <a:off x="6461137" y="4435079"/>
              <a:ext cx="544433" cy="544448"/>
            </a:xfrm>
            <a:prstGeom prst="ellipse">
              <a:avLst/>
            </a:prstGeom>
            <a:solidFill>
              <a:schemeClr val="accent5"/>
            </a:solidFill>
            <a:ln>
              <a:noFill/>
            </a:ln>
          </p:spPr>
          <p:style>
            <a:lnRef idx="2">
              <a:schemeClr val="lt1">
                <a:hueOff val="0"/>
                <a:satOff val="0"/>
                <a:lumOff val="0"/>
                <a:alphaOff val="0"/>
              </a:schemeClr>
            </a:lnRef>
            <a:fillRef idx="1">
              <a:schemeClr val="accent3">
                <a:hueOff val="449917"/>
                <a:satOff val="23029"/>
                <a:lumOff val="9673"/>
                <a:alphaOff val="0"/>
              </a:schemeClr>
            </a:fillRef>
            <a:effectRef idx="0">
              <a:schemeClr val="accent3">
                <a:hueOff val="449917"/>
                <a:satOff val="23029"/>
                <a:lumOff val="9673"/>
                <a:alphaOff val="0"/>
              </a:schemeClr>
            </a:effectRef>
            <a:fontRef idx="minor">
              <a:schemeClr val="lt1"/>
            </a:fontRef>
          </p:style>
        </p:sp>
        <p:sp>
          <p:nvSpPr>
            <p:cNvPr id="15" name="Freeform 14"/>
            <p:cNvSpPr/>
            <p:nvPr/>
          </p:nvSpPr>
          <p:spPr>
            <a:xfrm>
              <a:off x="9900804" y="2294758"/>
              <a:ext cx="1100954" cy="1100602"/>
            </a:xfrm>
            <a:custGeom>
              <a:avLst/>
              <a:gdLst>
                <a:gd name="connsiteX0" fmla="*/ 0 w 1100954"/>
                <a:gd name="connsiteY0" fmla="*/ 550301 h 1100602"/>
                <a:gd name="connsiteX1" fmla="*/ 550477 w 1100954"/>
                <a:gd name="connsiteY1" fmla="*/ 0 h 1100602"/>
                <a:gd name="connsiteX2" fmla="*/ 1100954 w 1100954"/>
                <a:gd name="connsiteY2" fmla="*/ 550301 h 1100602"/>
                <a:gd name="connsiteX3" fmla="*/ 550477 w 1100954"/>
                <a:gd name="connsiteY3" fmla="*/ 1100602 h 1100602"/>
                <a:gd name="connsiteX4" fmla="*/ 0 w 1100954"/>
                <a:gd name="connsiteY4" fmla="*/ 550301 h 1100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954" h="1100602">
                  <a:moveTo>
                    <a:pt x="0" y="550301"/>
                  </a:moveTo>
                  <a:cubicBezTo>
                    <a:pt x="0" y="246378"/>
                    <a:pt x="246457" y="0"/>
                    <a:pt x="550477" y="0"/>
                  </a:cubicBezTo>
                  <a:cubicBezTo>
                    <a:pt x="854497" y="0"/>
                    <a:pt x="1100954" y="246378"/>
                    <a:pt x="1100954" y="550301"/>
                  </a:cubicBezTo>
                  <a:cubicBezTo>
                    <a:pt x="1100954" y="854224"/>
                    <a:pt x="854497" y="1100602"/>
                    <a:pt x="550477" y="1100602"/>
                  </a:cubicBezTo>
                  <a:cubicBezTo>
                    <a:pt x="246457" y="1100602"/>
                    <a:pt x="0" y="854224"/>
                    <a:pt x="0" y="550301"/>
                  </a:cubicBezTo>
                  <a:close/>
                </a:path>
              </a:pathLst>
            </a:custGeom>
            <a:solidFill>
              <a:schemeClr val="accent3"/>
            </a:solidFill>
            <a:ln>
              <a:noFill/>
            </a:ln>
          </p:spPr>
          <p:style>
            <a:lnRef idx="2">
              <a:schemeClr val="lt1">
                <a:hueOff val="0"/>
                <a:satOff val="0"/>
                <a:lumOff val="0"/>
                <a:alphaOff val="0"/>
              </a:schemeClr>
            </a:lnRef>
            <a:fillRef idx="1">
              <a:schemeClr val="accent3">
                <a:hueOff val="506157"/>
                <a:satOff val="25908"/>
                <a:lumOff val="10883"/>
                <a:alphaOff val="0"/>
              </a:schemeClr>
            </a:fillRef>
            <a:effectRef idx="0">
              <a:schemeClr val="accent3">
                <a:hueOff val="506157"/>
                <a:satOff val="25908"/>
                <a:lumOff val="10883"/>
                <a:alphaOff val="0"/>
              </a:schemeClr>
            </a:effectRef>
            <a:fontRef idx="minor">
              <a:schemeClr val="lt1"/>
            </a:fontRef>
          </p:style>
          <p:txBody>
            <a:bodyPr spcFirstLastPara="0" vert="horz" wrap="square" lIns="241241" tIns="241189" rIns="241241" bIns="241189" numCol="1" spcCol="1270" anchor="ctr" anchorCtr="0">
              <a:noAutofit/>
            </a:bodyPr>
            <a:lstStyle/>
            <a:p>
              <a:pPr lvl="0" algn="ctr" defTabSz="933450">
                <a:lnSpc>
                  <a:spcPct val="90000"/>
                </a:lnSpc>
                <a:spcBef>
                  <a:spcPct val="0"/>
                </a:spcBef>
                <a:spcAft>
                  <a:spcPct val="35000"/>
                </a:spcAft>
              </a:pPr>
              <a:endParaRPr lang="id-ID" sz="2100" kern="1200">
                <a:solidFill>
                  <a:schemeClr val="bg2">
                    <a:lumMod val="75000"/>
                  </a:schemeClr>
                </a:solidFill>
              </a:endParaRPr>
            </a:p>
          </p:txBody>
        </p:sp>
        <p:sp>
          <p:nvSpPr>
            <p:cNvPr id="16" name="Oval 15"/>
            <p:cNvSpPr/>
            <p:nvPr/>
          </p:nvSpPr>
          <p:spPr>
            <a:xfrm>
              <a:off x="9540385" y="3373960"/>
              <a:ext cx="301176" cy="301171"/>
            </a:xfrm>
            <a:prstGeom prst="ellipse">
              <a:avLst/>
            </a:prstGeom>
            <a:solidFill>
              <a:schemeClr val="accent5"/>
            </a:solidFill>
            <a:ln w="25400">
              <a:solidFill>
                <a:schemeClr val="bg2">
                  <a:lumMod val="10000"/>
                </a:schemeClr>
              </a:solidFill>
            </a:ln>
          </p:spPr>
          <p:style>
            <a:lnRef idx="2">
              <a:schemeClr val="lt1">
                <a:hueOff val="0"/>
                <a:satOff val="0"/>
                <a:lumOff val="0"/>
                <a:alphaOff val="0"/>
              </a:schemeClr>
            </a:lnRef>
            <a:fillRef idx="1">
              <a:schemeClr val="accent3">
                <a:hueOff val="562397"/>
                <a:satOff val="28787"/>
                <a:lumOff val="12092"/>
                <a:alphaOff val="0"/>
              </a:schemeClr>
            </a:fillRef>
            <a:effectRef idx="0">
              <a:schemeClr val="accent3">
                <a:hueOff val="562397"/>
                <a:satOff val="28787"/>
                <a:lumOff val="12092"/>
                <a:alphaOff val="0"/>
              </a:schemeClr>
            </a:effectRef>
            <a:fontRef idx="minor">
              <a:schemeClr val="lt1"/>
            </a:fontRef>
          </p:style>
        </p:sp>
        <p:sp>
          <p:nvSpPr>
            <p:cNvPr id="17" name="Oval 16"/>
            <p:cNvSpPr/>
            <p:nvPr/>
          </p:nvSpPr>
          <p:spPr>
            <a:xfrm>
              <a:off x="6243062" y="5047837"/>
              <a:ext cx="218075" cy="218285"/>
            </a:xfrm>
            <a:prstGeom prst="ellipse">
              <a:avLst/>
            </a:prstGeom>
            <a:solidFill>
              <a:schemeClr val="accent5">
                <a:lumMod val="40000"/>
                <a:lumOff val="60000"/>
              </a:schemeClr>
            </a:solidFill>
            <a:ln>
              <a:noFill/>
            </a:ln>
          </p:spPr>
          <p:style>
            <a:lnRef idx="2">
              <a:schemeClr val="lt1">
                <a:hueOff val="0"/>
                <a:satOff val="0"/>
                <a:lumOff val="0"/>
                <a:alphaOff val="0"/>
              </a:schemeClr>
            </a:lnRef>
            <a:fillRef idx="1">
              <a:schemeClr val="accent3">
                <a:hueOff val="618636"/>
                <a:satOff val="31665"/>
                <a:lumOff val="13301"/>
                <a:alphaOff val="0"/>
              </a:schemeClr>
            </a:fillRef>
            <a:effectRef idx="0">
              <a:schemeClr val="accent3">
                <a:hueOff val="618636"/>
                <a:satOff val="31665"/>
                <a:lumOff val="13301"/>
                <a:alphaOff val="0"/>
              </a:schemeClr>
            </a:effectRef>
            <a:fontRef idx="minor">
              <a:schemeClr val="lt1"/>
            </a:fontRef>
          </p:style>
        </p:sp>
        <p:sp>
          <p:nvSpPr>
            <p:cNvPr id="18" name="Oval 17"/>
            <p:cNvSpPr/>
            <p:nvPr/>
          </p:nvSpPr>
          <p:spPr>
            <a:xfrm>
              <a:off x="7733702" y="4763552"/>
              <a:ext cx="218075" cy="218285"/>
            </a:xfrm>
            <a:prstGeom prst="ellipse">
              <a:avLst/>
            </a:prstGeom>
            <a:solidFill>
              <a:schemeClr val="accent6">
                <a:lumMod val="40000"/>
                <a:lumOff val="60000"/>
              </a:schemeClr>
            </a:solidFill>
            <a:ln>
              <a:noFill/>
            </a:ln>
          </p:spPr>
          <p:style>
            <a:lnRef idx="2">
              <a:schemeClr val="lt1">
                <a:hueOff val="0"/>
                <a:satOff val="0"/>
                <a:lumOff val="0"/>
                <a:alphaOff val="0"/>
              </a:schemeClr>
            </a:lnRef>
            <a:fillRef idx="1">
              <a:schemeClr val="accent3">
                <a:hueOff val="674876"/>
                <a:satOff val="34544"/>
                <a:lumOff val="14510"/>
                <a:alphaOff val="0"/>
              </a:schemeClr>
            </a:fillRef>
            <a:effectRef idx="0">
              <a:schemeClr val="accent3">
                <a:hueOff val="674876"/>
                <a:satOff val="34544"/>
                <a:lumOff val="14510"/>
                <a:alphaOff val="0"/>
              </a:schemeClr>
            </a:effectRef>
            <a:fontRef idx="minor">
              <a:schemeClr val="lt1"/>
            </a:fontRef>
          </p:style>
        </p:sp>
      </p:grpSp>
      <p:sp>
        <p:nvSpPr>
          <p:cNvPr id="19" name="Title 13"/>
          <p:cNvSpPr txBox="1">
            <a:spLocks/>
          </p:cNvSpPr>
          <p:nvPr/>
        </p:nvSpPr>
        <p:spPr>
          <a:xfrm>
            <a:off x="2742865" y="4203020"/>
            <a:ext cx="963463" cy="25561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600" dirty="0" smtClean="0">
                <a:solidFill>
                  <a:schemeClr val="bg1"/>
                </a:solidFill>
                <a:latin typeface="+mn-lt"/>
                <a:ea typeface="Roboto" panose="02000000000000000000" pitchFamily="2" charset="0"/>
              </a:rPr>
              <a:t>Twitter</a:t>
            </a:r>
            <a:endParaRPr lang="en-US" sz="1400" dirty="0">
              <a:solidFill>
                <a:schemeClr val="bg1"/>
              </a:solidFill>
              <a:latin typeface="+mn-lt"/>
              <a:ea typeface="Roboto" panose="02000000000000000000" pitchFamily="2" charset="0"/>
            </a:endParaRPr>
          </a:p>
        </p:txBody>
      </p:sp>
      <p:sp>
        <p:nvSpPr>
          <p:cNvPr id="20" name="Title 13"/>
          <p:cNvSpPr txBox="1">
            <a:spLocks/>
          </p:cNvSpPr>
          <p:nvPr/>
        </p:nvSpPr>
        <p:spPr>
          <a:xfrm>
            <a:off x="1101785" y="3452446"/>
            <a:ext cx="963463" cy="25561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100" dirty="0" smtClean="0">
                <a:solidFill>
                  <a:schemeClr val="bg1"/>
                </a:solidFill>
                <a:latin typeface="+mn-lt"/>
                <a:ea typeface="Roboto" panose="02000000000000000000" pitchFamily="2" charset="0"/>
              </a:rPr>
              <a:t>Linked</a:t>
            </a:r>
            <a:endParaRPr lang="en-US" sz="1200" dirty="0">
              <a:solidFill>
                <a:schemeClr val="bg1"/>
              </a:solidFill>
              <a:latin typeface="+mn-lt"/>
              <a:ea typeface="Roboto" panose="02000000000000000000" pitchFamily="2" charset="0"/>
            </a:endParaRPr>
          </a:p>
        </p:txBody>
      </p:sp>
      <p:sp>
        <p:nvSpPr>
          <p:cNvPr id="21" name="Title 13"/>
          <p:cNvSpPr txBox="1">
            <a:spLocks/>
          </p:cNvSpPr>
          <p:nvPr/>
        </p:nvSpPr>
        <p:spPr>
          <a:xfrm>
            <a:off x="4803441" y="2599229"/>
            <a:ext cx="963463" cy="25561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100" dirty="0" smtClean="0">
                <a:solidFill>
                  <a:schemeClr val="bg1"/>
                </a:solidFill>
                <a:latin typeface="+mn-lt"/>
                <a:ea typeface="Roboto" panose="02000000000000000000" pitchFamily="2" charset="0"/>
              </a:rPr>
              <a:t>Pinterest</a:t>
            </a:r>
            <a:endParaRPr lang="en-US" sz="1200" dirty="0">
              <a:solidFill>
                <a:schemeClr val="bg1"/>
              </a:solidFill>
              <a:latin typeface="+mn-lt"/>
              <a:ea typeface="Roboto" panose="02000000000000000000" pitchFamily="2" charset="0"/>
            </a:endParaRPr>
          </a:p>
        </p:txBody>
      </p:sp>
      <p:grpSp>
        <p:nvGrpSpPr>
          <p:cNvPr id="22" name="Group 21"/>
          <p:cNvGrpSpPr/>
          <p:nvPr/>
        </p:nvGrpSpPr>
        <p:grpSpPr>
          <a:xfrm>
            <a:off x="6414499" y="3442137"/>
            <a:ext cx="1395690" cy="1008112"/>
            <a:chOff x="539552" y="3507854"/>
            <a:chExt cx="1395690" cy="1008112"/>
          </a:xfrm>
        </p:grpSpPr>
        <p:sp>
          <p:nvSpPr>
            <p:cNvPr id="23" name="Content Placeholder 2"/>
            <p:cNvSpPr txBox="1">
              <a:spLocks/>
            </p:cNvSpPr>
            <p:nvPr/>
          </p:nvSpPr>
          <p:spPr>
            <a:xfrm>
              <a:off x="622928" y="3507854"/>
              <a:ext cx="924736" cy="33079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b="1" dirty="0" smtClean="0">
                  <a:solidFill>
                    <a:schemeClr val="tx1">
                      <a:lumMod val="65000"/>
                      <a:lumOff val="35000"/>
                    </a:schemeClr>
                  </a:solidFill>
                  <a:ea typeface="Roboto" panose="02000000000000000000" pitchFamily="2" charset="0"/>
                </a:rPr>
                <a:t>Best For</a:t>
              </a:r>
              <a:endParaRPr lang="en-US" b="1" dirty="0">
                <a:solidFill>
                  <a:schemeClr val="tx1">
                    <a:lumMod val="65000"/>
                    <a:lumOff val="35000"/>
                  </a:schemeClr>
                </a:solidFill>
                <a:ea typeface="Roboto" panose="02000000000000000000" pitchFamily="2" charset="0"/>
              </a:endParaRPr>
            </a:p>
          </p:txBody>
        </p:sp>
        <p:grpSp>
          <p:nvGrpSpPr>
            <p:cNvPr id="24" name="Group 23"/>
            <p:cNvGrpSpPr/>
            <p:nvPr/>
          </p:nvGrpSpPr>
          <p:grpSpPr>
            <a:xfrm>
              <a:off x="539552" y="3869070"/>
              <a:ext cx="727683" cy="646896"/>
              <a:chOff x="539552" y="3869070"/>
              <a:chExt cx="727683" cy="646896"/>
            </a:xfrm>
          </p:grpSpPr>
          <p:sp>
            <p:nvSpPr>
              <p:cNvPr id="29" name="Oval 28"/>
              <p:cNvSpPr/>
              <p:nvPr/>
            </p:nvSpPr>
            <p:spPr>
              <a:xfrm>
                <a:off x="703503" y="3869070"/>
                <a:ext cx="399782" cy="399782"/>
              </a:xfrm>
              <a:prstGeom prst="ellipse">
                <a:avLst/>
              </a:prstGeom>
              <a:solidFill>
                <a:schemeClr val="accent2"/>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US" dirty="0">
                  <a:solidFill>
                    <a:schemeClr val="bg2">
                      <a:lumMod val="75000"/>
                    </a:schemeClr>
                  </a:solidFill>
                  <a:ea typeface="Roboto" panose="02000000000000000000" pitchFamily="2" charset="0"/>
                </a:endParaRPr>
              </a:p>
            </p:txBody>
          </p:sp>
          <p:sp>
            <p:nvSpPr>
              <p:cNvPr id="30" name="Freeform 6"/>
              <p:cNvSpPr>
                <a:spLocks noEditPoints="1"/>
              </p:cNvSpPr>
              <p:nvPr/>
            </p:nvSpPr>
            <p:spPr bwMode="auto">
              <a:xfrm>
                <a:off x="798783" y="3983553"/>
                <a:ext cx="203732" cy="174535"/>
              </a:xfrm>
              <a:custGeom>
                <a:avLst/>
                <a:gdLst>
                  <a:gd name="T0" fmla="*/ 17 w 405"/>
                  <a:gd name="T1" fmla="*/ 202 h 347"/>
                  <a:gd name="T2" fmla="*/ 44 w 405"/>
                  <a:gd name="T3" fmla="*/ 208 h 347"/>
                  <a:gd name="T4" fmla="*/ 64 w 405"/>
                  <a:gd name="T5" fmla="*/ 176 h 347"/>
                  <a:gd name="T6" fmla="*/ 25 w 405"/>
                  <a:gd name="T7" fmla="*/ 166 h 347"/>
                  <a:gd name="T8" fmla="*/ 3 w 405"/>
                  <a:gd name="T9" fmla="*/ 180 h 347"/>
                  <a:gd name="T10" fmla="*/ 17 w 405"/>
                  <a:gd name="T11" fmla="*/ 202 h 347"/>
                  <a:gd name="T12" fmla="*/ 372 w 405"/>
                  <a:gd name="T13" fmla="*/ 207 h 347"/>
                  <a:gd name="T14" fmla="*/ 283 w 405"/>
                  <a:gd name="T15" fmla="*/ 287 h 347"/>
                  <a:gd name="T16" fmla="*/ 178 w 405"/>
                  <a:gd name="T17" fmla="*/ 206 h 347"/>
                  <a:gd name="T18" fmla="*/ 171 w 405"/>
                  <a:gd name="T19" fmla="*/ 203 h 347"/>
                  <a:gd name="T20" fmla="*/ 157 w 405"/>
                  <a:gd name="T21" fmla="*/ 199 h 347"/>
                  <a:gd name="T22" fmla="*/ 137 w 405"/>
                  <a:gd name="T23" fmla="*/ 231 h 347"/>
                  <a:gd name="T24" fmla="*/ 159 w 405"/>
                  <a:gd name="T25" fmla="*/ 237 h 347"/>
                  <a:gd name="T26" fmla="*/ 273 w 405"/>
                  <a:gd name="T27" fmla="*/ 325 h 347"/>
                  <a:gd name="T28" fmla="*/ 284 w 405"/>
                  <a:gd name="T29" fmla="*/ 329 h 347"/>
                  <a:gd name="T30" fmla="*/ 296 w 405"/>
                  <a:gd name="T31" fmla="*/ 324 h 347"/>
                  <a:gd name="T32" fmla="*/ 397 w 405"/>
                  <a:gd name="T33" fmla="*/ 234 h 347"/>
                  <a:gd name="T34" fmla="*/ 398 w 405"/>
                  <a:gd name="T35" fmla="*/ 208 h 347"/>
                  <a:gd name="T36" fmla="*/ 372 w 405"/>
                  <a:gd name="T37" fmla="*/ 207 h 347"/>
                  <a:gd name="T38" fmla="*/ 176 w 405"/>
                  <a:gd name="T39" fmla="*/ 119 h 347"/>
                  <a:gd name="T40" fmla="*/ 274 w 405"/>
                  <a:gd name="T41" fmla="*/ 181 h 347"/>
                  <a:gd name="T42" fmla="*/ 299 w 405"/>
                  <a:gd name="T43" fmla="*/ 176 h 347"/>
                  <a:gd name="T44" fmla="*/ 400 w 405"/>
                  <a:gd name="T45" fmla="*/ 31 h 347"/>
                  <a:gd name="T46" fmla="*/ 395 w 405"/>
                  <a:gd name="T47" fmla="*/ 6 h 347"/>
                  <a:gd name="T48" fmla="*/ 370 w 405"/>
                  <a:gd name="T49" fmla="*/ 11 h 347"/>
                  <a:gd name="T50" fmla="*/ 279 w 405"/>
                  <a:gd name="T51" fmla="*/ 141 h 347"/>
                  <a:gd name="T52" fmla="*/ 181 w 405"/>
                  <a:gd name="T53" fmla="*/ 78 h 347"/>
                  <a:gd name="T54" fmla="*/ 167 w 405"/>
                  <a:gd name="T55" fmla="*/ 76 h 347"/>
                  <a:gd name="T56" fmla="*/ 156 w 405"/>
                  <a:gd name="T57" fmla="*/ 84 h 347"/>
                  <a:gd name="T58" fmla="*/ 6 w 405"/>
                  <a:gd name="T59" fmla="*/ 319 h 347"/>
                  <a:gd name="T60" fmla="*/ 11 w 405"/>
                  <a:gd name="T61" fmla="*/ 344 h 347"/>
                  <a:gd name="T62" fmla="*/ 21 w 405"/>
                  <a:gd name="T63" fmla="*/ 347 h 347"/>
                  <a:gd name="T64" fmla="*/ 36 w 405"/>
                  <a:gd name="T65" fmla="*/ 338 h 347"/>
                  <a:gd name="T66" fmla="*/ 176 w 405"/>
                  <a:gd name="T67" fmla="*/ 119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5" h="347">
                    <a:moveTo>
                      <a:pt x="17" y="202"/>
                    </a:moveTo>
                    <a:cubicBezTo>
                      <a:pt x="44" y="208"/>
                      <a:pt x="44" y="208"/>
                      <a:pt x="44" y="208"/>
                    </a:cubicBezTo>
                    <a:cubicBezTo>
                      <a:pt x="64" y="176"/>
                      <a:pt x="64" y="176"/>
                      <a:pt x="64" y="176"/>
                    </a:cubicBezTo>
                    <a:cubicBezTo>
                      <a:pt x="25" y="166"/>
                      <a:pt x="25" y="166"/>
                      <a:pt x="25" y="166"/>
                    </a:cubicBezTo>
                    <a:cubicBezTo>
                      <a:pt x="16" y="164"/>
                      <a:pt x="6" y="170"/>
                      <a:pt x="3" y="180"/>
                    </a:cubicBezTo>
                    <a:cubicBezTo>
                      <a:pt x="1" y="189"/>
                      <a:pt x="7" y="199"/>
                      <a:pt x="17" y="202"/>
                    </a:cubicBezTo>
                    <a:close/>
                    <a:moveTo>
                      <a:pt x="372" y="207"/>
                    </a:moveTo>
                    <a:cubicBezTo>
                      <a:pt x="283" y="287"/>
                      <a:pt x="283" y="287"/>
                      <a:pt x="283" y="287"/>
                    </a:cubicBezTo>
                    <a:cubicBezTo>
                      <a:pt x="178" y="206"/>
                      <a:pt x="178" y="206"/>
                      <a:pt x="178" y="206"/>
                    </a:cubicBezTo>
                    <a:cubicBezTo>
                      <a:pt x="176" y="204"/>
                      <a:pt x="174" y="203"/>
                      <a:pt x="171" y="203"/>
                    </a:cubicBezTo>
                    <a:cubicBezTo>
                      <a:pt x="157" y="199"/>
                      <a:pt x="157" y="199"/>
                      <a:pt x="157" y="199"/>
                    </a:cubicBezTo>
                    <a:cubicBezTo>
                      <a:pt x="137" y="231"/>
                      <a:pt x="137" y="231"/>
                      <a:pt x="137" y="231"/>
                    </a:cubicBezTo>
                    <a:cubicBezTo>
                      <a:pt x="159" y="237"/>
                      <a:pt x="159" y="237"/>
                      <a:pt x="159" y="237"/>
                    </a:cubicBezTo>
                    <a:cubicBezTo>
                      <a:pt x="273" y="325"/>
                      <a:pt x="273" y="325"/>
                      <a:pt x="273" y="325"/>
                    </a:cubicBezTo>
                    <a:cubicBezTo>
                      <a:pt x="276" y="328"/>
                      <a:pt x="280" y="329"/>
                      <a:pt x="284" y="329"/>
                    </a:cubicBezTo>
                    <a:cubicBezTo>
                      <a:pt x="288" y="329"/>
                      <a:pt x="293" y="327"/>
                      <a:pt x="296" y="324"/>
                    </a:cubicBezTo>
                    <a:cubicBezTo>
                      <a:pt x="397" y="234"/>
                      <a:pt x="397" y="234"/>
                      <a:pt x="397" y="234"/>
                    </a:cubicBezTo>
                    <a:cubicBezTo>
                      <a:pt x="404" y="227"/>
                      <a:pt x="405" y="215"/>
                      <a:pt x="398" y="208"/>
                    </a:cubicBezTo>
                    <a:cubicBezTo>
                      <a:pt x="391" y="201"/>
                      <a:pt x="380" y="200"/>
                      <a:pt x="372" y="207"/>
                    </a:cubicBezTo>
                    <a:close/>
                    <a:moveTo>
                      <a:pt x="176" y="119"/>
                    </a:moveTo>
                    <a:cubicBezTo>
                      <a:pt x="274" y="181"/>
                      <a:pt x="274" y="181"/>
                      <a:pt x="274" y="181"/>
                    </a:cubicBezTo>
                    <a:cubicBezTo>
                      <a:pt x="282" y="186"/>
                      <a:pt x="293" y="184"/>
                      <a:pt x="299" y="176"/>
                    </a:cubicBezTo>
                    <a:cubicBezTo>
                      <a:pt x="400" y="31"/>
                      <a:pt x="400" y="31"/>
                      <a:pt x="400" y="31"/>
                    </a:cubicBezTo>
                    <a:cubicBezTo>
                      <a:pt x="405" y="23"/>
                      <a:pt x="403" y="12"/>
                      <a:pt x="395" y="6"/>
                    </a:cubicBezTo>
                    <a:cubicBezTo>
                      <a:pt x="387" y="0"/>
                      <a:pt x="375" y="2"/>
                      <a:pt x="370" y="11"/>
                    </a:cubicBezTo>
                    <a:cubicBezTo>
                      <a:pt x="279" y="141"/>
                      <a:pt x="279" y="141"/>
                      <a:pt x="279" y="141"/>
                    </a:cubicBezTo>
                    <a:cubicBezTo>
                      <a:pt x="181" y="78"/>
                      <a:pt x="181" y="78"/>
                      <a:pt x="181" y="78"/>
                    </a:cubicBezTo>
                    <a:cubicBezTo>
                      <a:pt x="177" y="76"/>
                      <a:pt x="172" y="75"/>
                      <a:pt x="167" y="76"/>
                    </a:cubicBezTo>
                    <a:cubicBezTo>
                      <a:pt x="162" y="77"/>
                      <a:pt x="158" y="80"/>
                      <a:pt x="156" y="84"/>
                    </a:cubicBezTo>
                    <a:cubicBezTo>
                      <a:pt x="6" y="319"/>
                      <a:pt x="6" y="319"/>
                      <a:pt x="6" y="319"/>
                    </a:cubicBezTo>
                    <a:cubicBezTo>
                      <a:pt x="0" y="328"/>
                      <a:pt x="3" y="339"/>
                      <a:pt x="11" y="344"/>
                    </a:cubicBezTo>
                    <a:cubicBezTo>
                      <a:pt x="14" y="346"/>
                      <a:pt x="18" y="347"/>
                      <a:pt x="21" y="347"/>
                    </a:cubicBezTo>
                    <a:cubicBezTo>
                      <a:pt x="27" y="347"/>
                      <a:pt x="33" y="344"/>
                      <a:pt x="36" y="338"/>
                    </a:cubicBezTo>
                    <a:lnTo>
                      <a:pt x="176" y="1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solidFill>
                    <a:schemeClr val="bg2">
                      <a:lumMod val="75000"/>
                    </a:schemeClr>
                  </a:solidFill>
                  <a:ea typeface="Roboto" panose="02000000000000000000" pitchFamily="2" charset="0"/>
                </a:endParaRPr>
              </a:p>
            </p:txBody>
          </p:sp>
          <p:sp>
            <p:nvSpPr>
              <p:cNvPr id="31" name="Content Placeholder 2"/>
              <p:cNvSpPr txBox="1">
                <a:spLocks/>
              </p:cNvSpPr>
              <p:nvPr/>
            </p:nvSpPr>
            <p:spPr>
              <a:xfrm>
                <a:off x="539552" y="4266671"/>
                <a:ext cx="727683" cy="24929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solidFill>
                      <a:schemeClr val="bg1">
                        <a:lumMod val="50000"/>
                      </a:schemeClr>
                    </a:solidFill>
                    <a:ea typeface="Roboto" panose="02000000000000000000" pitchFamily="2" charset="0"/>
                  </a:rPr>
                  <a:t>Traffic</a:t>
                </a:r>
              </a:p>
            </p:txBody>
          </p:sp>
        </p:grpSp>
        <p:grpSp>
          <p:nvGrpSpPr>
            <p:cNvPr id="25" name="Group 24"/>
            <p:cNvGrpSpPr/>
            <p:nvPr/>
          </p:nvGrpSpPr>
          <p:grpSpPr>
            <a:xfrm>
              <a:off x="1207559" y="3869070"/>
              <a:ext cx="727683" cy="646896"/>
              <a:chOff x="1207559" y="3869070"/>
              <a:chExt cx="727683" cy="646896"/>
            </a:xfrm>
          </p:grpSpPr>
          <p:sp>
            <p:nvSpPr>
              <p:cNvPr id="26" name="Oval 25"/>
              <p:cNvSpPr/>
              <p:nvPr/>
            </p:nvSpPr>
            <p:spPr>
              <a:xfrm>
                <a:off x="1371510" y="3869070"/>
                <a:ext cx="399782" cy="399782"/>
              </a:xfrm>
              <a:prstGeom prst="ellipse">
                <a:avLst/>
              </a:prstGeom>
              <a:solidFill>
                <a:schemeClr val="accent3"/>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US" dirty="0">
                  <a:solidFill>
                    <a:schemeClr val="bg2">
                      <a:lumMod val="75000"/>
                    </a:schemeClr>
                  </a:solidFill>
                  <a:ea typeface="Roboto" panose="02000000000000000000" pitchFamily="2" charset="0"/>
                </a:endParaRPr>
              </a:p>
            </p:txBody>
          </p:sp>
          <p:sp>
            <p:nvSpPr>
              <p:cNvPr id="27" name="Content Placeholder 2"/>
              <p:cNvSpPr txBox="1">
                <a:spLocks/>
              </p:cNvSpPr>
              <p:nvPr/>
            </p:nvSpPr>
            <p:spPr>
              <a:xfrm>
                <a:off x="1207559" y="4266671"/>
                <a:ext cx="727683" cy="24929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solidFill>
                      <a:schemeClr val="bg1">
                        <a:lumMod val="50000"/>
                      </a:schemeClr>
                    </a:solidFill>
                    <a:ea typeface="Roboto" panose="02000000000000000000" pitchFamily="2" charset="0"/>
                  </a:rPr>
                  <a:t>Visuals</a:t>
                </a:r>
              </a:p>
            </p:txBody>
          </p:sp>
          <p:sp>
            <p:nvSpPr>
              <p:cNvPr id="28" name="Freeform 27"/>
              <p:cNvSpPr>
                <a:spLocks noEditPoints="1"/>
              </p:cNvSpPr>
              <p:nvPr/>
            </p:nvSpPr>
            <p:spPr bwMode="auto">
              <a:xfrm>
                <a:off x="1479158" y="3983146"/>
                <a:ext cx="184484" cy="175346"/>
              </a:xfrm>
              <a:custGeom>
                <a:avLst/>
                <a:gdLst>
                  <a:gd name="T0" fmla="*/ 344 w 402"/>
                  <a:gd name="T1" fmla="*/ 125 h 382"/>
                  <a:gd name="T2" fmla="*/ 303 w 402"/>
                  <a:gd name="T3" fmla="*/ 13 h 382"/>
                  <a:gd name="T4" fmla="*/ 284 w 402"/>
                  <a:gd name="T5" fmla="*/ 3 h 382"/>
                  <a:gd name="T6" fmla="*/ 12 w 402"/>
                  <a:gd name="T7" fmla="*/ 102 h 382"/>
                  <a:gd name="T8" fmla="*/ 3 w 402"/>
                  <a:gd name="T9" fmla="*/ 122 h 382"/>
                  <a:gd name="T10" fmla="*/ 46 w 402"/>
                  <a:gd name="T11" fmla="*/ 241 h 382"/>
                  <a:gd name="T12" fmla="*/ 46 w 402"/>
                  <a:gd name="T13" fmla="*/ 177 h 382"/>
                  <a:gd name="T14" fmla="*/ 97 w 402"/>
                  <a:gd name="T15" fmla="*/ 125 h 382"/>
                  <a:gd name="T16" fmla="*/ 169 w 402"/>
                  <a:gd name="T17" fmla="*/ 125 h 382"/>
                  <a:gd name="T18" fmla="*/ 255 w 402"/>
                  <a:gd name="T19" fmla="*/ 65 h 382"/>
                  <a:gd name="T20" fmla="*/ 304 w 402"/>
                  <a:gd name="T21" fmla="*/ 125 h 382"/>
                  <a:gd name="T22" fmla="*/ 344 w 402"/>
                  <a:gd name="T23" fmla="*/ 125 h 382"/>
                  <a:gd name="T24" fmla="*/ 387 w 402"/>
                  <a:gd name="T25" fmla="*/ 161 h 382"/>
                  <a:gd name="T26" fmla="*/ 97 w 402"/>
                  <a:gd name="T27" fmla="*/ 161 h 382"/>
                  <a:gd name="T28" fmla="*/ 82 w 402"/>
                  <a:gd name="T29" fmla="*/ 177 h 382"/>
                  <a:gd name="T30" fmla="*/ 82 w 402"/>
                  <a:gd name="T31" fmla="*/ 366 h 382"/>
                  <a:gd name="T32" fmla="*/ 97 w 402"/>
                  <a:gd name="T33" fmla="*/ 382 h 382"/>
                  <a:gd name="T34" fmla="*/ 387 w 402"/>
                  <a:gd name="T35" fmla="*/ 382 h 382"/>
                  <a:gd name="T36" fmla="*/ 402 w 402"/>
                  <a:gd name="T37" fmla="*/ 366 h 382"/>
                  <a:gd name="T38" fmla="*/ 402 w 402"/>
                  <a:gd name="T39" fmla="*/ 177 h 382"/>
                  <a:gd name="T40" fmla="*/ 387 w 402"/>
                  <a:gd name="T41" fmla="*/ 161 h 382"/>
                  <a:gd name="T42" fmla="*/ 364 w 402"/>
                  <a:gd name="T43" fmla="*/ 342 h 382"/>
                  <a:gd name="T44" fmla="*/ 125 w 402"/>
                  <a:gd name="T45" fmla="*/ 342 h 382"/>
                  <a:gd name="T46" fmla="*/ 125 w 402"/>
                  <a:gd name="T47" fmla="*/ 307 h 382"/>
                  <a:gd name="T48" fmla="*/ 161 w 402"/>
                  <a:gd name="T49" fmla="*/ 222 h 382"/>
                  <a:gd name="T50" fmla="*/ 217 w 402"/>
                  <a:gd name="T51" fmla="*/ 290 h 382"/>
                  <a:gd name="T52" fmla="*/ 269 w 402"/>
                  <a:gd name="T53" fmla="*/ 237 h 382"/>
                  <a:gd name="T54" fmla="*/ 336 w 402"/>
                  <a:gd name="T55" fmla="*/ 213 h 382"/>
                  <a:gd name="T56" fmla="*/ 364 w 402"/>
                  <a:gd name="T57" fmla="*/ 277 h 382"/>
                  <a:gd name="T58" fmla="*/ 364 w 402"/>
                  <a:gd name="T59" fmla="*/ 342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382">
                    <a:moveTo>
                      <a:pt x="344" y="125"/>
                    </a:moveTo>
                    <a:cubicBezTo>
                      <a:pt x="303" y="13"/>
                      <a:pt x="303" y="13"/>
                      <a:pt x="303" y="13"/>
                    </a:cubicBezTo>
                    <a:cubicBezTo>
                      <a:pt x="300" y="4"/>
                      <a:pt x="291" y="0"/>
                      <a:pt x="284" y="3"/>
                    </a:cubicBezTo>
                    <a:cubicBezTo>
                      <a:pt x="12" y="102"/>
                      <a:pt x="12" y="102"/>
                      <a:pt x="12" y="102"/>
                    </a:cubicBezTo>
                    <a:cubicBezTo>
                      <a:pt x="4" y="105"/>
                      <a:pt x="0" y="114"/>
                      <a:pt x="3" y="122"/>
                    </a:cubicBezTo>
                    <a:cubicBezTo>
                      <a:pt x="46" y="241"/>
                      <a:pt x="46" y="241"/>
                      <a:pt x="46" y="241"/>
                    </a:cubicBezTo>
                    <a:cubicBezTo>
                      <a:pt x="46" y="177"/>
                      <a:pt x="46" y="177"/>
                      <a:pt x="46" y="177"/>
                    </a:cubicBezTo>
                    <a:cubicBezTo>
                      <a:pt x="46" y="149"/>
                      <a:pt x="69" y="125"/>
                      <a:pt x="97" y="125"/>
                    </a:cubicBezTo>
                    <a:cubicBezTo>
                      <a:pt x="169" y="125"/>
                      <a:pt x="169" y="125"/>
                      <a:pt x="169" y="125"/>
                    </a:cubicBezTo>
                    <a:cubicBezTo>
                      <a:pt x="255" y="65"/>
                      <a:pt x="255" y="65"/>
                      <a:pt x="255" y="65"/>
                    </a:cubicBezTo>
                    <a:cubicBezTo>
                      <a:pt x="304" y="125"/>
                      <a:pt x="304" y="125"/>
                      <a:pt x="304" y="125"/>
                    </a:cubicBezTo>
                    <a:lnTo>
                      <a:pt x="344" y="125"/>
                    </a:lnTo>
                    <a:close/>
                    <a:moveTo>
                      <a:pt x="387" y="161"/>
                    </a:moveTo>
                    <a:cubicBezTo>
                      <a:pt x="97" y="161"/>
                      <a:pt x="97" y="161"/>
                      <a:pt x="97" y="161"/>
                    </a:cubicBezTo>
                    <a:cubicBezTo>
                      <a:pt x="89" y="161"/>
                      <a:pt x="82" y="169"/>
                      <a:pt x="82" y="177"/>
                    </a:cubicBezTo>
                    <a:cubicBezTo>
                      <a:pt x="82" y="366"/>
                      <a:pt x="82" y="366"/>
                      <a:pt x="82" y="366"/>
                    </a:cubicBezTo>
                    <a:cubicBezTo>
                      <a:pt x="82" y="375"/>
                      <a:pt x="89" y="382"/>
                      <a:pt x="97" y="382"/>
                    </a:cubicBezTo>
                    <a:cubicBezTo>
                      <a:pt x="387" y="382"/>
                      <a:pt x="387" y="382"/>
                      <a:pt x="387" y="382"/>
                    </a:cubicBezTo>
                    <a:cubicBezTo>
                      <a:pt x="395" y="382"/>
                      <a:pt x="402" y="375"/>
                      <a:pt x="402" y="366"/>
                    </a:cubicBezTo>
                    <a:cubicBezTo>
                      <a:pt x="402" y="177"/>
                      <a:pt x="402" y="177"/>
                      <a:pt x="402" y="177"/>
                    </a:cubicBezTo>
                    <a:cubicBezTo>
                      <a:pt x="402" y="169"/>
                      <a:pt x="395" y="161"/>
                      <a:pt x="387" y="161"/>
                    </a:cubicBezTo>
                    <a:close/>
                    <a:moveTo>
                      <a:pt x="364" y="342"/>
                    </a:moveTo>
                    <a:cubicBezTo>
                      <a:pt x="125" y="342"/>
                      <a:pt x="125" y="342"/>
                      <a:pt x="125" y="342"/>
                    </a:cubicBezTo>
                    <a:cubicBezTo>
                      <a:pt x="125" y="307"/>
                      <a:pt x="125" y="307"/>
                      <a:pt x="125" y="307"/>
                    </a:cubicBezTo>
                    <a:cubicBezTo>
                      <a:pt x="161" y="222"/>
                      <a:pt x="161" y="222"/>
                      <a:pt x="161" y="222"/>
                    </a:cubicBezTo>
                    <a:cubicBezTo>
                      <a:pt x="217" y="290"/>
                      <a:pt x="217" y="290"/>
                      <a:pt x="217" y="290"/>
                    </a:cubicBezTo>
                    <a:cubicBezTo>
                      <a:pt x="269" y="237"/>
                      <a:pt x="269" y="237"/>
                      <a:pt x="269" y="237"/>
                    </a:cubicBezTo>
                    <a:cubicBezTo>
                      <a:pt x="336" y="213"/>
                      <a:pt x="336" y="213"/>
                      <a:pt x="336" y="213"/>
                    </a:cubicBezTo>
                    <a:cubicBezTo>
                      <a:pt x="364" y="277"/>
                      <a:pt x="364" y="277"/>
                      <a:pt x="364" y="277"/>
                    </a:cubicBezTo>
                    <a:lnTo>
                      <a:pt x="364" y="3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solidFill>
                    <a:schemeClr val="bg2">
                      <a:lumMod val="75000"/>
                    </a:schemeClr>
                  </a:solidFill>
                  <a:ea typeface="Roboto" panose="02000000000000000000" pitchFamily="2" charset="0"/>
                </a:endParaRPr>
              </a:p>
            </p:txBody>
          </p:sp>
        </p:grpSp>
      </p:grpSp>
      <p:cxnSp>
        <p:nvCxnSpPr>
          <p:cNvPr id="32" name="Straight Connector 31"/>
          <p:cNvCxnSpPr/>
          <p:nvPr/>
        </p:nvCxnSpPr>
        <p:spPr>
          <a:xfrm>
            <a:off x="7868245" y="3519088"/>
            <a:ext cx="0" cy="90000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33" name="Group 32"/>
          <p:cNvGrpSpPr/>
          <p:nvPr/>
        </p:nvGrpSpPr>
        <p:grpSpPr>
          <a:xfrm>
            <a:off x="7998675" y="3586153"/>
            <a:ext cx="1974000" cy="696805"/>
            <a:chOff x="2339752" y="3651870"/>
            <a:chExt cx="1974000" cy="696805"/>
          </a:xfrm>
        </p:grpSpPr>
        <p:sp>
          <p:nvSpPr>
            <p:cNvPr id="34" name="Content Placeholder 2"/>
            <p:cNvSpPr txBox="1">
              <a:spLocks/>
            </p:cNvSpPr>
            <p:nvPr/>
          </p:nvSpPr>
          <p:spPr>
            <a:xfrm>
              <a:off x="2339752" y="3651870"/>
              <a:ext cx="1368815"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2400" b="1" dirty="0">
                  <a:solidFill>
                    <a:schemeClr val="tx1">
                      <a:lumMod val="65000"/>
                      <a:lumOff val="35000"/>
                    </a:schemeClr>
                  </a:solidFill>
                  <a:ea typeface="Roboto" panose="02000000000000000000" pitchFamily="2" charset="0"/>
                </a:rPr>
                <a:t>8</a:t>
              </a:r>
              <a:r>
                <a:rPr lang="en-US" sz="2400" b="1" dirty="0" smtClean="0">
                  <a:solidFill>
                    <a:schemeClr val="tx1">
                      <a:lumMod val="65000"/>
                      <a:lumOff val="35000"/>
                    </a:schemeClr>
                  </a:solidFill>
                  <a:ea typeface="Roboto" panose="02000000000000000000" pitchFamily="2" charset="0"/>
                </a:rPr>
                <a:t>6,453</a:t>
              </a:r>
              <a:endParaRPr lang="en-US" sz="2400" b="1" dirty="0">
                <a:solidFill>
                  <a:schemeClr val="tx1">
                    <a:lumMod val="65000"/>
                    <a:lumOff val="35000"/>
                  </a:schemeClr>
                </a:solidFill>
                <a:ea typeface="Roboto" panose="02000000000000000000" pitchFamily="2" charset="0"/>
              </a:endParaRPr>
            </a:p>
          </p:txBody>
        </p:sp>
        <p:sp>
          <p:nvSpPr>
            <p:cNvPr id="35" name="Content Placeholder 2"/>
            <p:cNvSpPr txBox="1">
              <a:spLocks/>
            </p:cNvSpPr>
            <p:nvPr/>
          </p:nvSpPr>
          <p:spPr>
            <a:xfrm>
              <a:off x="2343185" y="4017882"/>
              <a:ext cx="1970567" cy="33079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dirty="0" smtClean="0">
                  <a:ea typeface="Roboto" panose="02000000000000000000" pitchFamily="2" charset="0"/>
                </a:rPr>
                <a:t>Pins per day on average</a:t>
              </a:r>
              <a:endParaRPr lang="en-US" dirty="0">
                <a:ea typeface="Roboto" panose="02000000000000000000" pitchFamily="2" charset="0"/>
              </a:endParaRPr>
            </a:p>
          </p:txBody>
        </p:sp>
      </p:grpSp>
      <p:grpSp>
        <p:nvGrpSpPr>
          <p:cNvPr id="36" name="Group 35"/>
          <p:cNvGrpSpPr/>
          <p:nvPr/>
        </p:nvGrpSpPr>
        <p:grpSpPr>
          <a:xfrm>
            <a:off x="8211319" y="4694190"/>
            <a:ext cx="1183218" cy="617654"/>
            <a:chOff x="6930662" y="3724776"/>
            <a:chExt cx="1183218" cy="617654"/>
          </a:xfrm>
        </p:grpSpPr>
        <p:grpSp>
          <p:nvGrpSpPr>
            <p:cNvPr id="37" name="Group 36"/>
            <p:cNvGrpSpPr/>
            <p:nvPr/>
          </p:nvGrpSpPr>
          <p:grpSpPr>
            <a:xfrm>
              <a:off x="6930662" y="3814179"/>
              <a:ext cx="172244" cy="371476"/>
              <a:chOff x="4395788" y="2198688"/>
              <a:chExt cx="344488" cy="742951"/>
            </a:xfrm>
            <a:solidFill>
              <a:schemeClr val="accent4"/>
            </a:solidFill>
          </p:grpSpPr>
          <p:sp>
            <p:nvSpPr>
              <p:cNvPr id="40" name="Oval 39"/>
              <p:cNvSpPr>
                <a:spLocks noChangeArrowheads="1"/>
              </p:cNvSpPr>
              <p:nvPr/>
            </p:nvSpPr>
            <p:spPr bwMode="auto">
              <a:xfrm>
                <a:off x="4511675" y="2198688"/>
                <a:ext cx="109538" cy="112713"/>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2">
                      <a:lumMod val="75000"/>
                    </a:schemeClr>
                  </a:solidFill>
                  <a:ea typeface="Roboto" panose="02000000000000000000" pitchFamily="2" charset="0"/>
                </a:endParaRPr>
              </a:p>
            </p:txBody>
          </p:sp>
          <p:sp>
            <p:nvSpPr>
              <p:cNvPr id="41"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2">
                      <a:lumMod val="75000"/>
                    </a:schemeClr>
                  </a:solidFill>
                  <a:ea typeface="Roboto" panose="02000000000000000000" pitchFamily="2" charset="0"/>
                </a:endParaRPr>
              </a:p>
            </p:txBody>
          </p:sp>
        </p:grpSp>
        <p:sp>
          <p:nvSpPr>
            <p:cNvPr id="38" name="Content Placeholder 2"/>
            <p:cNvSpPr txBox="1">
              <a:spLocks/>
            </p:cNvSpPr>
            <p:nvPr/>
          </p:nvSpPr>
          <p:spPr>
            <a:xfrm>
              <a:off x="7092280" y="3724776"/>
              <a:ext cx="1021600"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2400" b="1" dirty="0">
                  <a:solidFill>
                    <a:schemeClr val="tx1">
                      <a:lumMod val="65000"/>
                      <a:lumOff val="35000"/>
                    </a:schemeClr>
                  </a:solidFill>
                  <a:ea typeface="Roboto" panose="02000000000000000000" pitchFamily="2" charset="0"/>
                </a:rPr>
                <a:t>6</a:t>
              </a:r>
              <a:r>
                <a:rPr lang="en-US" sz="2400" b="1" dirty="0" smtClean="0">
                  <a:solidFill>
                    <a:schemeClr val="tx1">
                      <a:lumMod val="65000"/>
                      <a:lumOff val="35000"/>
                    </a:schemeClr>
                  </a:solidFill>
                  <a:ea typeface="Roboto" panose="02000000000000000000" pitchFamily="2" charset="0"/>
                </a:rPr>
                <a:t>6%</a:t>
              </a:r>
              <a:endParaRPr lang="en-US" sz="2400" b="1" dirty="0">
                <a:solidFill>
                  <a:schemeClr val="tx1">
                    <a:lumMod val="65000"/>
                    <a:lumOff val="35000"/>
                  </a:schemeClr>
                </a:solidFill>
                <a:ea typeface="Roboto" panose="02000000000000000000" pitchFamily="2" charset="0"/>
              </a:endParaRPr>
            </a:p>
          </p:txBody>
        </p:sp>
        <p:sp>
          <p:nvSpPr>
            <p:cNvPr id="39" name="Title 1"/>
            <p:cNvSpPr txBox="1">
              <a:spLocks/>
            </p:cNvSpPr>
            <p:nvPr/>
          </p:nvSpPr>
          <p:spPr>
            <a:xfrm>
              <a:off x="7102906" y="3978872"/>
              <a:ext cx="1010974"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100" dirty="0" smtClean="0">
                  <a:solidFill>
                    <a:schemeClr val="bg1">
                      <a:lumMod val="65000"/>
                    </a:schemeClr>
                  </a:solidFill>
                  <a:latin typeface="+mn-lt"/>
                  <a:ea typeface="Roboto" panose="02000000000000000000" pitchFamily="2" charset="0"/>
                </a:rPr>
                <a:t>Female Users</a:t>
              </a:r>
              <a:endParaRPr lang="en-US" sz="1100" dirty="0">
                <a:solidFill>
                  <a:schemeClr val="bg1">
                    <a:lumMod val="65000"/>
                  </a:schemeClr>
                </a:solidFill>
                <a:latin typeface="+mn-lt"/>
                <a:ea typeface="Roboto" panose="02000000000000000000" pitchFamily="2" charset="0"/>
              </a:endParaRPr>
            </a:p>
          </p:txBody>
        </p:sp>
      </p:grpSp>
      <p:grpSp>
        <p:nvGrpSpPr>
          <p:cNvPr id="42" name="Group 41"/>
          <p:cNvGrpSpPr/>
          <p:nvPr/>
        </p:nvGrpSpPr>
        <p:grpSpPr>
          <a:xfrm>
            <a:off x="9491950" y="4671018"/>
            <a:ext cx="1167641" cy="632168"/>
            <a:chOff x="6946239" y="4278675"/>
            <a:chExt cx="1167641" cy="632168"/>
          </a:xfrm>
        </p:grpSpPr>
        <p:grpSp>
          <p:nvGrpSpPr>
            <p:cNvPr id="43" name="Group 42"/>
            <p:cNvGrpSpPr/>
            <p:nvPr/>
          </p:nvGrpSpPr>
          <p:grpSpPr>
            <a:xfrm>
              <a:off x="6946239" y="4379676"/>
              <a:ext cx="150666" cy="383216"/>
              <a:chOff x="4422775" y="2198688"/>
              <a:chExt cx="292100" cy="742950"/>
            </a:xfrm>
            <a:solidFill>
              <a:schemeClr val="accent2"/>
            </a:solidFill>
          </p:grpSpPr>
          <p:sp>
            <p:nvSpPr>
              <p:cNvPr id="46"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2">
                      <a:lumMod val="75000"/>
                    </a:schemeClr>
                  </a:solidFill>
                  <a:ea typeface="Roboto" panose="02000000000000000000" pitchFamily="2" charset="0"/>
                </a:endParaRPr>
              </a:p>
            </p:txBody>
          </p:sp>
          <p:sp>
            <p:nvSpPr>
              <p:cNvPr id="47" name="Oval 13"/>
              <p:cNvSpPr>
                <a:spLocks noChangeArrowheads="1"/>
              </p:cNvSpPr>
              <p:nvPr/>
            </p:nvSpPr>
            <p:spPr bwMode="auto">
              <a:xfrm>
                <a:off x="4511675" y="2198688"/>
                <a:ext cx="115888" cy="115888"/>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2">
                      <a:lumMod val="75000"/>
                    </a:schemeClr>
                  </a:solidFill>
                  <a:ea typeface="Roboto" panose="02000000000000000000" pitchFamily="2" charset="0"/>
                </a:endParaRPr>
              </a:p>
            </p:txBody>
          </p:sp>
        </p:grpSp>
        <p:sp>
          <p:nvSpPr>
            <p:cNvPr id="44" name="Content Placeholder 2"/>
            <p:cNvSpPr txBox="1">
              <a:spLocks/>
            </p:cNvSpPr>
            <p:nvPr/>
          </p:nvSpPr>
          <p:spPr>
            <a:xfrm>
              <a:off x="7092280" y="4278675"/>
              <a:ext cx="1021600" cy="4586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2400" b="1" dirty="0" smtClean="0">
                  <a:solidFill>
                    <a:schemeClr val="tx1">
                      <a:lumMod val="65000"/>
                      <a:lumOff val="35000"/>
                    </a:schemeClr>
                  </a:solidFill>
                  <a:ea typeface="Roboto" panose="02000000000000000000" pitchFamily="2" charset="0"/>
                </a:rPr>
                <a:t>3</a:t>
              </a:r>
              <a:r>
                <a:rPr lang="en-US" sz="2400" b="1" dirty="0" smtClean="0">
                  <a:solidFill>
                    <a:schemeClr val="tx1">
                      <a:lumMod val="65000"/>
                      <a:lumOff val="35000"/>
                    </a:schemeClr>
                  </a:solidFill>
                  <a:ea typeface="Roboto" panose="02000000000000000000" pitchFamily="2" charset="0"/>
                </a:rPr>
                <a:t>4%</a:t>
              </a:r>
              <a:endParaRPr lang="en-US" sz="2400" b="1" dirty="0">
                <a:solidFill>
                  <a:schemeClr val="tx1">
                    <a:lumMod val="65000"/>
                    <a:lumOff val="35000"/>
                  </a:schemeClr>
                </a:solidFill>
                <a:ea typeface="Roboto" panose="02000000000000000000" pitchFamily="2" charset="0"/>
              </a:endParaRPr>
            </a:p>
          </p:txBody>
        </p:sp>
        <p:sp>
          <p:nvSpPr>
            <p:cNvPr id="45" name="Title 1"/>
            <p:cNvSpPr txBox="1">
              <a:spLocks/>
            </p:cNvSpPr>
            <p:nvPr/>
          </p:nvSpPr>
          <p:spPr>
            <a:xfrm>
              <a:off x="7102906" y="4547285"/>
              <a:ext cx="1010974"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100" dirty="0" smtClean="0">
                  <a:solidFill>
                    <a:schemeClr val="bg1">
                      <a:lumMod val="65000"/>
                    </a:schemeClr>
                  </a:solidFill>
                  <a:latin typeface="+mn-lt"/>
                  <a:ea typeface="Roboto" panose="02000000000000000000" pitchFamily="2" charset="0"/>
                </a:rPr>
                <a:t>Male Users</a:t>
              </a:r>
              <a:endParaRPr lang="en-US" sz="1100" dirty="0">
                <a:solidFill>
                  <a:schemeClr val="bg1">
                    <a:lumMod val="65000"/>
                  </a:schemeClr>
                </a:solidFill>
                <a:latin typeface="+mn-lt"/>
                <a:ea typeface="Roboto" panose="02000000000000000000" pitchFamily="2" charset="0"/>
              </a:endParaRPr>
            </a:p>
          </p:txBody>
        </p:sp>
      </p:grpSp>
      <p:grpSp>
        <p:nvGrpSpPr>
          <p:cNvPr id="48" name="Group 47"/>
          <p:cNvGrpSpPr/>
          <p:nvPr/>
        </p:nvGrpSpPr>
        <p:grpSpPr>
          <a:xfrm>
            <a:off x="6572747" y="4634510"/>
            <a:ext cx="1422548" cy="836576"/>
            <a:chOff x="7330727" y="3566600"/>
            <a:chExt cx="1422548" cy="836576"/>
          </a:xfrm>
        </p:grpSpPr>
        <p:sp>
          <p:nvSpPr>
            <p:cNvPr id="49" name="Freeform 282"/>
            <p:cNvSpPr>
              <a:spLocks noChangeAspect="1"/>
            </p:cNvSpPr>
            <p:nvPr/>
          </p:nvSpPr>
          <p:spPr bwMode="gray">
            <a:xfrm>
              <a:off x="7330727" y="3566600"/>
              <a:ext cx="1422548" cy="836576"/>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accent1"/>
            </a:solidFill>
            <a:ln>
              <a:no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a:lstStyle/>
            <a:p>
              <a:endParaRPr lang="en-US" dirty="0">
                <a:solidFill>
                  <a:schemeClr val="bg2">
                    <a:lumMod val="75000"/>
                  </a:schemeClr>
                </a:solidFill>
                <a:ea typeface="Roboto" panose="02000000000000000000" pitchFamily="2" charset="0"/>
              </a:endParaRPr>
            </a:p>
          </p:txBody>
        </p:sp>
        <p:sp>
          <p:nvSpPr>
            <p:cNvPr id="50" name="Content Placeholder 2"/>
            <p:cNvSpPr txBox="1">
              <a:spLocks/>
            </p:cNvSpPr>
            <p:nvPr/>
          </p:nvSpPr>
          <p:spPr>
            <a:xfrm>
              <a:off x="7350490" y="3687234"/>
              <a:ext cx="997542" cy="41699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2800" b="1" dirty="0" smtClean="0">
                  <a:solidFill>
                    <a:schemeClr val="bg1"/>
                  </a:solidFill>
                  <a:ea typeface="Roboto" panose="02000000000000000000" pitchFamily="2" charset="0"/>
                </a:rPr>
                <a:t>4</a:t>
              </a:r>
              <a:r>
                <a:rPr lang="id-ID" sz="2800" b="1" dirty="0" smtClean="0">
                  <a:solidFill>
                    <a:schemeClr val="bg1"/>
                  </a:solidFill>
                  <a:ea typeface="Roboto" panose="02000000000000000000" pitchFamily="2" charset="0"/>
                </a:rPr>
                <a:t>6</a:t>
              </a:r>
              <a:r>
                <a:rPr lang="en-US" sz="2800" b="1" dirty="0" smtClean="0">
                  <a:solidFill>
                    <a:schemeClr val="bg1"/>
                  </a:solidFill>
                  <a:ea typeface="Roboto" panose="02000000000000000000" pitchFamily="2" charset="0"/>
                </a:rPr>
                <a:t>M</a:t>
              </a:r>
              <a:endParaRPr lang="en-US" sz="2800" b="1" dirty="0">
                <a:solidFill>
                  <a:schemeClr val="bg1"/>
                </a:solidFill>
                <a:ea typeface="Roboto" panose="02000000000000000000" pitchFamily="2" charset="0"/>
              </a:endParaRPr>
            </a:p>
          </p:txBody>
        </p:sp>
      </p:grpSp>
      <p:sp>
        <p:nvSpPr>
          <p:cNvPr id="51" name="TextBox 50"/>
          <p:cNvSpPr txBox="1"/>
          <p:nvPr/>
        </p:nvSpPr>
        <p:spPr>
          <a:xfrm>
            <a:off x="3105258" y="2812241"/>
            <a:ext cx="354705" cy="1569660"/>
          </a:xfrm>
          <a:prstGeom prst="rect">
            <a:avLst/>
          </a:prstGeom>
          <a:noFill/>
        </p:spPr>
        <p:txBody>
          <a:bodyPr wrap="square" rtlCol="0">
            <a:spAutoFit/>
          </a:bodyPr>
          <a:lstStyle/>
          <a:p>
            <a:pPr algn="ctr"/>
            <a:r>
              <a:rPr lang="id-ID" sz="9600" dirty="0">
                <a:solidFill>
                  <a:schemeClr val="bg1"/>
                </a:solidFill>
                <a:latin typeface="FontAwesome" pitchFamily="2" charset="0"/>
              </a:rPr>
              <a:t></a:t>
            </a:r>
          </a:p>
        </p:txBody>
      </p:sp>
      <p:sp>
        <p:nvSpPr>
          <p:cNvPr id="52" name="TextBox 51"/>
          <p:cNvSpPr txBox="1"/>
          <p:nvPr/>
        </p:nvSpPr>
        <p:spPr>
          <a:xfrm>
            <a:off x="5124422" y="2121998"/>
            <a:ext cx="354705" cy="584775"/>
          </a:xfrm>
          <a:prstGeom prst="rect">
            <a:avLst/>
          </a:prstGeom>
          <a:noFill/>
        </p:spPr>
        <p:txBody>
          <a:bodyPr wrap="square" rtlCol="0">
            <a:spAutoFit/>
          </a:bodyPr>
          <a:lstStyle/>
          <a:p>
            <a:pPr algn="ctr"/>
            <a:r>
              <a:rPr lang="id-ID" sz="3200" dirty="0">
                <a:solidFill>
                  <a:schemeClr val="bg1"/>
                </a:solidFill>
                <a:latin typeface="FontAwesome" pitchFamily="2" charset="0"/>
              </a:rPr>
              <a:t></a:t>
            </a:r>
          </a:p>
        </p:txBody>
      </p:sp>
      <p:sp>
        <p:nvSpPr>
          <p:cNvPr id="53" name="TextBox 52"/>
          <p:cNvSpPr txBox="1"/>
          <p:nvPr/>
        </p:nvSpPr>
        <p:spPr>
          <a:xfrm>
            <a:off x="1409433" y="2933960"/>
            <a:ext cx="354705" cy="646331"/>
          </a:xfrm>
          <a:prstGeom prst="rect">
            <a:avLst/>
          </a:prstGeom>
          <a:noFill/>
        </p:spPr>
        <p:txBody>
          <a:bodyPr wrap="square" rtlCol="0">
            <a:spAutoFit/>
          </a:bodyPr>
          <a:lstStyle/>
          <a:p>
            <a:pPr algn="ctr"/>
            <a:r>
              <a:rPr lang="id-ID" sz="3600" dirty="0">
                <a:solidFill>
                  <a:schemeClr val="bg1"/>
                </a:solidFill>
                <a:latin typeface="FontAwesome" pitchFamily="2" charset="0"/>
              </a:rPr>
              <a:t></a:t>
            </a:r>
          </a:p>
        </p:txBody>
      </p:sp>
      <p:grpSp>
        <p:nvGrpSpPr>
          <p:cNvPr id="54" name="Group 53"/>
          <p:cNvGrpSpPr/>
          <p:nvPr/>
        </p:nvGrpSpPr>
        <p:grpSpPr>
          <a:xfrm>
            <a:off x="4449109" y="4322683"/>
            <a:ext cx="544433" cy="544448"/>
            <a:chOff x="4430933" y="3954453"/>
            <a:chExt cx="544433" cy="544448"/>
          </a:xfrm>
        </p:grpSpPr>
        <p:sp>
          <p:nvSpPr>
            <p:cNvPr id="55" name="Oval 54"/>
            <p:cNvSpPr/>
            <p:nvPr/>
          </p:nvSpPr>
          <p:spPr>
            <a:xfrm>
              <a:off x="4430933" y="3954453"/>
              <a:ext cx="544433" cy="544448"/>
            </a:xfrm>
            <a:prstGeom prst="ellipse">
              <a:avLst/>
            </a:prstGeom>
            <a:solidFill>
              <a:schemeClr val="accent4"/>
            </a:solidFill>
            <a:ln>
              <a:noFill/>
            </a:ln>
          </p:spPr>
          <p:style>
            <a:lnRef idx="2">
              <a:schemeClr val="lt1">
                <a:hueOff val="0"/>
                <a:satOff val="0"/>
                <a:lumOff val="0"/>
                <a:alphaOff val="0"/>
              </a:schemeClr>
            </a:lnRef>
            <a:fillRef idx="1">
              <a:schemeClr val="accent3">
                <a:hueOff val="449917"/>
                <a:satOff val="23029"/>
                <a:lumOff val="9673"/>
                <a:alphaOff val="0"/>
              </a:schemeClr>
            </a:fillRef>
            <a:effectRef idx="0">
              <a:schemeClr val="accent3">
                <a:hueOff val="449917"/>
                <a:satOff val="23029"/>
                <a:lumOff val="9673"/>
                <a:alphaOff val="0"/>
              </a:schemeClr>
            </a:effectRef>
            <a:fontRef idx="minor">
              <a:schemeClr val="lt1"/>
            </a:fontRef>
          </p:style>
        </p:sp>
        <p:sp>
          <p:nvSpPr>
            <p:cNvPr id="56" name="Freeform 11"/>
            <p:cNvSpPr>
              <a:spLocks/>
            </p:cNvSpPr>
            <p:nvPr/>
          </p:nvSpPr>
          <p:spPr bwMode="auto">
            <a:xfrm>
              <a:off x="4605722" y="4095340"/>
              <a:ext cx="212853" cy="237201"/>
            </a:xfrm>
            <a:custGeom>
              <a:avLst/>
              <a:gdLst>
                <a:gd name="T0" fmla="*/ 358 w 378"/>
                <a:gd name="T1" fmla="*/ 116 h 374"/>
                <a:gd name="T2" fmla="*/ 192 w 378"/>
                <a:gd name="T3" fmla="*/ 351 h 374"/>
                <a:gd name="T4" fmla="*/ 116 w 378"/>
                <a:gd name="T5" fmla="*/ 319 h 374"/>
                <a:gd name="T6" fmla="*/ 55 w 378"/>
                <a:gd name="T7" fmla="*/ 133 h 374"/>
                <a:gd name="T8" fmla="*/ 14 w 378"/>
                <a:gd name="T9" fmla="*/ 146 h 374"/>
                <a:gd name="T10" fmla="*/ 0 w 378"/>
                <a:gd name="T11" fmla="*/ 126 h 374"/>
                <a:gd name="T12" fmla="*/ 108 w 378"/>
                <a:gd name="T13" fmla="*/ 42 h 374"/>
                <a:gd name="T14" fmla="*/ 169 w 378"/>
                <a:gd name="T15" fmla="*/ 168 h 374"/>
                <a:gd name="T16" fmla="*/ 198 w 378"/>
                <a:gd name="T17" fmla="*/ 241 h 374"/>
                <a:gd name="T18" fmla="*/ 248 w 378"/>
                <a:gd name="T19" fmla="*/ 175 h 374"/>
                <a:gd name="T20" fmla="*/ 206 w 378"/>
                <a:gd name="T21" fmla="*/ 125 h 374"/>
                <a:gd name="T22" fmla="*/ 358 w 378"/>
                <a:gd name="T23" fmla="*/ 116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8" h="374">
                  <a:moveTo>
                    <a:pt x="358" y="116"/>
                  </a:moveTo>
                  <a:cubicBezTo>
                    <a:pt x="338" y="231"/>
                    <a:pt x="225" y="329"/>
                    <a:pt x="192" y="351"/>
                  </a:cubicBezTo>
                  <a:cubicBezTo>
                    <a:pt x="158" y="374"/>
                    <a:pt x="127" y="342"/>
                    <a:pt x="116" y="319"/>
                  </a:cubicBezTo>
                  <a:cubicBezTo>
                    <a:pt x="103" y="292"/>
                    <a:pt x="65" y="146"/>
                    <a:pt x="55" y="133"/>
                  </a:cubicBezTo>
                  <a:cubicBezTo>
                    <a:pt x="45" y="121"/>
                    <a:pt x="14" y="146"/>
                    <a:pt x="14" y="146"/>
                  </a:cubicBezTo>
                  <a:cubicBezTo>
                    <a:pt x="0" y="126"/>
                    <a:pt x="0" y="126"/>
                    <a:pt x="0" y="126"/>
                  </a:cubicBezTo>
                  <a:cubicBezTo>
                    <a:pt x="0" y="126"/>
                    <a:pt x="61" y="51"/>
                    <a:pt x="108" y="42"/>
                  </a:cubicBezTo>
                  <a:cubicBezTo>
                    <a:pt x="157" y="32"/>
                    <a:pt x="157" y="119"/>
                    <a:pt x="169" y="168"/>
                  </a:cubicBezTo>
                  <a:cubicBezTo>
                    <a:pt x="180" y="215"/>
                    <a:pt x="188" y="241"/>
                    <a:pt x="198" y="241"/>
                  </a:cubicBezTo>
                  <a:cubicBezTo>
                    <a:pt x="208" y="241"/>
                    <a:pt x="227" y="215"/>
                    <a:pt x="248" y="175"/>
                  </a:cubicBezTo>
                  <a:cubicBezTo>
                    <a:pt x="269" y="135"/>
                    <a:pt x="247" y="100"/>
                    <a:pt x="206" y="125"/>
                  </a:cubicBezTo>
                  <a:cubicBezTo>
                    <a:pt x="223" y="24"/>
                    <a:pt x="378" y="0"/>
                    <a:pt x="358" y="11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solidFill>
                  <a:schemeClr val="bg2">
                    <a:lumMod val="75000"/>
                  </a:schemeClr>
                </a:solidFill>
              </a:endParaRPr>
            </a:p>
          </p:txBody>
        </p:sp>
      </p:grpSp>
      <p:sp>
        <p:nvSpPr>
          <p:cNvPr id="57" name="Content Placeholder 2"/>
          <p:cNvSpPr txBox="1">
            <a:spLocks/>
          </p:cNvSpPr>
          <p:nvPr/>
        </p:nvSpPr>
        <p:spPr>
          <a:xfrm>
            <a:off x="6505013" y="1768394"/>
            <a:ext cx="4618389" cy="164772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50000"/>
              </a:lnSpc>
              <a:buNone/>
            </a:pPr>
            <a:r>
              <a:rPr lang="id-ID" sz="2000" dirty="0" smtClean="0">
                <a:solidFill>
                  <a:schemeClr val="bg1">
                    <a:lumMod val="50000"/>
                  </a:schemeClr>
                </a:solidFill>
                <a:ea typeface="Roboto" panose="02000000000000000000" pitchFamily="2" charset="0"/>
              </a:rPr>
              <a:t>Analisys</a:t>
            </a:r>
          </a:p>
          <a:p>
            <a:pPr marL="0" indent="0">
              <a:buNone/>
            </a:pPr>
            <a:r>
              <a:rPr lang="en-US" sz="1100" dirty="0" err="1" smtClean="0">
                <a:solidFill>
                  <a:schemeClr val="bg1">
                    <a:lumMod val="65000"/>
                  </a:schemeClr>
                </a:solidFill>
                <a:ea typeface="Roboto" panose="02000000000000000000" pitchFamily="2" charset="0"/>
              </a:rPr>
              <a:t>Lorem</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ipsum dolor sit amet, consectetur adipiscing elit. Fusce suscipit neque non libero aliquam, ut facilisis lacus pretium. Sed imperdiet tincidunt velit laoreet facilisis. Praesent tempus ipsum suscipit, dictum nulla a, sagittis sapien. Curabitur a nisl facilisis lectus posuere pharetra porta sed neque. Fusce porttitor venenatis ipsum at ullamcorper. Suspendisse sodales leo vehicula libero pharetra, ac porttitor metus mollis</a:t>
            </a:r>
            <a:r>
              <a:rPr lang="en-US" sz="1100" dirty="0" smtClean="0">
                <a:solidFill>
                  <a:schemeClr val="bg1">
                    <a:lumMod val="65000"/>
                  </a:schemeClr>
                </a:solidFill>
                <a:ea typeface="Roboto" panose="02000000000000000000" pitchFamily="2" charset="0"/>
              </a:rPr>
              <a:t>.</a:t>
            </a:r>
            <a:endParaRPr lang="en-US" sz="1100" dirty="0">
              <a:solidFill>
                <a:schemeClr val="bg1">
                  <a:lumMod val="65000"/>
                </a:schemeClr>
              </a:solidFill>
              <a:ea typeface="Roboto" panose="02000000000000000000" pitchFamily="2" charset="0"/>
            </a:endParaRPr>
          </a:p>
        </p:txBody>
      </p:sp>
    </p:spTree>
    <p:extLst>
      <p:ext uri="{BB962C8B-B14F-4D97-AF65-F5344CB8AC3E}">
        <p14:creationId xmlns:p14="http://schemas.microsoft.com/office/powerpoint/2010/main" val="109779077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14" presetClass="entr" presetSubtype="5" fill="hold" nodeType="withEffect">
                                  <p:stCondLst>
                                    <p:cond delay="500"/>
                                  </p:stCondLst>
                                  <p:childTnLst>
                                    <p:set>
                                      <p:cBhvr>
                                        <p:cTn id="12" dur="1" fill="hold">
                                          <p:stCondLst>
                                            <p:cond delay="0"/>
                                          </p:stCondLst>
                                        </p:cTn>
                                        <p:tgtEl>
                                          <p:spTgt spid="5"/>
                                        </p:tgtEl>
                                        <p:attrNameLst>
                                          <p:attrName>style.visibility</p:attrName>
                                        </p:attrNameLst>
                                      </p:cBhvr>
                                      <p:to>
                                        <p:strVal val="visible"/>
                                      </p:to>
                                    </p:set>
                                    <p:animEffect transition="in" filter="randombar(vertical)">
                                      <p:cBhvr>
                                        <p:cTn id="13" dur="1000"/>
                                        <p:tgtEl>
                                          <p:spTgt spid="5"/>
                                        </p:tgtEl>
                                      </p:cBhvr>
                                    </p:animEffect>
                                  </p:childTnLst>
                                </p:cTn>
                              </p:par>
                              <p:par>
                                <p:cTn id="14" presetID="22" presetClass="entr" presetSubtype="4" fill="hold" grpId="0" nodeType="withEffect">
                                  <p:stCondLst>
                                    <p:cond delay="2000"/>
                                  </p:stCondLst>
                                  <p:childTnLst>
                                    <p:set>
                                      <p:cBhvr>
                                        <p:cTn id="15" dur="1" fill="hold">
                                          <p:stCondLst>
                                            <p:cond delay="0"/>
                                          </p:stCondLst>
                                        </p:cTn>
                                        <p:tgtEl>
                                          <p:spTgt spid="19"/>
                                        </p:tgtEl>
                                        <p:attrNameLst>
                                          <p:attrName>style.visibility</p:attrName>
                                        </p:attrNameLst>
                                      </p:cBhvr>
                                      <p:to>
                                        <p:strVal val="visible"/>
                                      </p:to>
                                    </p:set>
                                    <p:animEffect transition="in" filter="wipe(down)">
                                      <p:cBhvr>
                                        <p:cTn id="16" dur="500"/>
                                        <p:tgtEl>
                                          <p:spTgt spid="19"/>
                                        </p:tgtEl>
                                      </p:cBhvr>
                                    </p:animEffect>
                                  </p:childTnLst>
                                </p:cTn>
                              </p:par>
                              <p:par>
                                <p:cTn id="17" presetID="22" presetClass="entr" presetSubtype="4" fill="hold" grpId="0" nodeType="withEffect">
                                  <p:stCondLst>
                                    <p:cond delay="2000"/>
                                  </p:stCondLst>
                                  <p:childTnLst>
                                    <p:set>
                                      <p:cBhvr>
                                        <p:cTn id="18" dur="1" fill="hold">
                                          <p:stCondLst>
                                            <p:cond delay="0"/>
                                          </p:stCondLst>
                                        </p:cTn>
                                        <p:tgtEl>
                                          <p:spTgt spid="20"/>
                                        </p:tgtEl>
                                        <p:attrNameLst>
                                          <p:attrName>style.visibility</p:attrName>
                                        </p:attrNameLst>
                                      </p:cBhvr>
                                      <p:to>
                                        <p:strVal val="visible"/>
                                      </p:to>
                                    </p:set>
                                    <p:animEffect transition="in" filter="wipe(down)">
                                      <p:cBhvr>
                                        <p:cTn id="19" dur="500"/>
                                        <p:tgtEl>
                                          <p:spTgt spid="20"/>
                                        </p:tgtEl>
                                      </p:cBhvr>
                                    </p:animEffect>
                                  </p:childTnLst>
                                </p:cTn>
                              </p:par>
                              <p:par>
                                <p:cTn id="20" presetID="22" presetClass="entr" presetSubtype="4" fill="hold" grpId="0" nodeType="withEffect">
                                  <p:stCondLst>
                                    <p:cond delay="2000"/>
                                  </p:stCondLst>
                                  <p:childTnLst>
                                    <p:set>
                                      <p:cBhvr>
                                        <p:cTn id="21" dur="1" fill="hold">
                                          <p:stCondLst>
                                            <p:cond delay="0"/>
                                          </p:stCondLst>
                                        </p:cTn>
                                        <p:tgtEl>
                                          <p:spTgt spid="21"/>
                                        </p:tgtEl>
                                        <p:attrNameLst>
                                          <p:attrName>style.visibility</p:attrName>
                                        </p:attrNameLst>
                                      </p:cBhvr>
                                      <p:to>
                                        <p:strVal val="visible"/>
                                      </p:to>
                                    </p:set>
                                    <p:animEffect transition="in" filter="wipe(down)">
                                      <p:cBhvr>
                                        <p:cTn id="22" dur="500"/>
                                        <p:tgtEl>
                                          <p:spTgt spid="21"/>
                                        </p:tgtEl>
                                      </p:cBhvr>
                                    </p:animEffect>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fade">
                                      <p:cBhvr>
                                        <p:cTn id="26" dur="500"/>
                                        <p:tgtEl>
                                          <p:spTgt spid="22"/>
                                        </p:tgtEl>
                                      </p:cBhvr>
                                    </p:animEffect>
                                  </p:childTnLst>
                                </p:cTn>
                              </p:par>
                            </p:childTnLst>
                          </p:cTn>
                        </p:par>
                        <p:par>
                          <p:cTn id="27" fill="hold">
                            <p:stCondLst>
                              <p:cond delay="3000"/>
                            </p:stCondLst>
                            <p:childTnLst>
                              <p:par>
                                <p:cTn id="28" presetID="22" presetClass="entr" presetSubtype="4" fill="hold" nodeType="afterEffect">
                                  <p:stCondLst>
                                    <p:cond delay="0"/>
                                  </p:stCondLst>
                                  <p:childTnLst>
                                    <p:set>
                                      <p:cBhvr>
                                        <p:cTn id="29" dur="1" fill="hold">
                                          <p:stCondLst>
                                            <p:cond delay="0"/>
                                          </p:stCondLst>
                                        </p:cTn>
                                        <p:tgtEl>
                                          <p:spTgt spid="32"/>
                                        </p:tgtEl>
                                        <p:attrNameLst>
                                          <p:attrName>style.visibility</p:attrName>
                                        </p:attrNameLst>
                                      </p:cBhvr>
                                      <p:to>
                                        <p:strVal val="visible"/>
                                      </p:to>
                                    </p:set>
                                    <p:animEffect transition="in" filter="wipe(down)">
                                      <p:cBhvr>
                                        <p:cTn id="30" dur="500"/>
                                        <p:tgtEl>
                                          <p:spTgt spid="32"/>
                                        </p:tgtEl>
                                      </p:cBhvr>
                                    </p:animEffect>
                                  </p:childTnLst>
                                </p:cTn>
                              </p:par>
                            </p:childTnLst>
                          </p:cTn>
                        </p:par>
                        <p:par>
                          <p:cTn id="31" fill="hold">
                            <p:stCondLst>
                              <p:cond delay="3500"/>
                            </p:stCondLst>
                            <p:childTnLst>
                              <p:par>
                                <p:cTn id="32" presetID="10" presetClass="entr" presetSubtype="0" fill="hold" nodeType="afterEffect">
                                  <p:stCondLst>
                                    <p:cond delay="0"/>
                                  </p:stCondLst>
                                  <p:childTnLst>
                                    <p:set>
                                      <p:cBhvr>
                                        <p:cTn id="33" dur="1" fill="hold">
                                          <p:stCondLst>
                                            <p:cond delay="0"/>
                                          </p:stCondLst>
                                        </p:cTn>
                                        <p:tgtEl>
                                          <p:spTgt spid="33"/>
                                        </p:tgtEl>
                                        <p:attrNameLst>
                                          <p:attrName>style.visibility</p:attrName>
                                        </p:attrNameLst>
                                      </p:cBhvr>
                                      <p:to>
                                        <p:strVal val="visible"/>
                                      </p:to>
                                    </p:set>
                                    <p:animEffect transition="in" filter="fade">
                                      <p:cBhvr>
                                        <p:cTn id="34" dur="500"/>
                                        <p:tgtEl>
                                          <p:spTgt spid="33"/>
                                        </p:tgtEl>
                                      </p:cBhvr>
                                    </p:animEffect>
                                  </p:childTnLst>
                                </p:cTn>
                              </p:par>
                            </p:childTnLst>
                          </p:cTn>
                        </p:par>
                        <p:par>
                          <p:cTn id="35" fill="hold">
                            <p:stCondLst>
                              <p:cond delay="4000"/>
                            </p:stCondLst>
                            <p:childTnLst>
                              <p:par>
                                <p:cTn id="36" presetID="10" presetClass="entr" presetSubtype="0" fill="hold" nodeType="afterEffect">
                                  <p:stCondLst>
                                    <p:cond delay="0"/>
                                  </p:stCondLst>
                                  <p:childTnLst>
                                    <p:set>
                                      <p:cBhvr>
                                        <p:cTn id="37" dur="1" fill="hold">
                                          <p:stCondLst>
                                            <p:cond delay="0"/>
                                          </p:stCondLst>
                                        </p:cTn>
                                        <p:tgtEl>
                                          <p:spTgt spid="48"/>
                                        </p:tgtEl>
                                        <p:attrNameLst>
                                          <p:attrName>style.visibility</p:attrName>
                                        </p:attrNameLst>
                                      </p:cBhvr>
                                      <p:to>
                                        <p:strVal val="visible"/>
                                      </p:to>
                                    </p:set>
                                    <p:animEffect transition="in" filter="fade">
                                      <p:cBhvr>
                                        <p:cTn id="38" dur="500"/>
                                        <p:tgtEl>
                                          <p:spTgt spid="48"/>
                                        </p:tgtEl>
                                      </p:cBhvr>
                                    </p:animEffect>
                                  </p:childTnLst>
                                </p:cTn>
                              </p:par>
                            </p:childTnLst>
                          </p:cTn>
                        </p:par>
                        <p:par>
                          <p:cTn id="39" fill="hold">
                            <p:stCondLst>
                              <p:cond delay="4500"/>
                            </p:stCondLst>
                            <p:childTnLst>
                              <p:par>
                                <p:cTn id="40" presetID="22" presetClass="entr" presetSubtype="8" fill="hold" nodeType="afterEffect">
                                  <p:stCondLst>
                                    <p:cond delay="0"/>
                                  </p:stCondLst>
                                  <p:childTnLst>
                                    <p:set>
                                      <p:cBhvr>
                                        <p:cTn id="41" dur="1" fill="hold">
                                          <p:stCondLst>
                                            <p:cond delay="0"/>
                                          </p:stCondLst>
                                        </p:cTn>
                                        <p:tgtEl>
                                          <p:spTgt spid="36"/>
                                        </p:tgtEl>
                                        <p:attrNameLst>
                                          <p:attrName>style.visibility</p:attrName>
                                        </p:attrNameLst>
                                      </p:cBhvr>
                                      <p:to>
                                        <p:strVal val="visible"/>
                                      </p:to>
                                    </p:set>
                                    <p:animEffect transition="in" filter="wipe(left)">
                                      <p:cBhvr>
                                        <p:cTn id="42" dur="500"/>
                                        <p:tgtEl>
                                          <p:spTgt spid="36"/>
                                        </p:tgtEl>
                                      </p:cBhvr>
                                    </p:animEffect>
                                  </p:childTnLst>
                                </p:cTn>
                              </p:par>
                            </p:childTnLst>
                          </p:cTn>
                        </p:par>
                        <p:par>
                          <p:cTn id="43" fill="hold">
                            <p:stCondLst>
                              <p:cond delay="5000"/>
                            </p:stCondLst>
                            <p:childTnLst>
                              <p:par>
                                <p:cTn id="44" presetID="22" presetClass="entr" presetSubtype="8" fill="hold" nodeType="afterEffect">
                                  <p:stCondLst>
                                    <p:cond delay="0"/>
                                  </p:stCondLst>
                                  <p:childTnLst>
                                    <p:set>
                                      <p:cBhvr>
                                        <p:cTn id="45" dur="1" fill="hold">
                                          <p:stCondLst>
                                            <p:cond delay="0"/>
                                          </p:stCondLst>
                                        </p:cTn>
                                        <p:tgtEl>
                                          <p:spTgt spid="42"/>
                                        </p:tgtEl>
                                        <p:attrNameLst>
                                          <p:attrName>style.visibility</p:attrName>
                                        </p:attrNameLst>
                                      </p:cBhvr>
                                      <p:to>
                                        <p:strVal val="visible"/>
                                      </p:to>
                                    </p:set>
                                    <p:animEffect transition="in" filter="wipe(left)">
                                      <p:cBhvr>
                                        <p:cTn id="46" dur="500"/>
                                        <p:tgtEl>
                                          <p:spTgt spid="42"/>
                                        </p:tgtEl>
                                      </p:cBhvr>
                                    </p:animEffect>
                                  </p:childTnLst>
                                </p:cTn>
                              </p:par>
                              <p:par>
                                <p:cTn id="47" presetID="53" presetClass="entr" presetSubtype="528" fill="hold" grpId="0" nodeType="withEffect">
                                  <p:stCondLst>
                                    <p:cond delay="500"/>
                                  </p:stCondLst>
                                  <p:childTnLst>
                                    <p:set>
                                      <p:cBhvr>
                                        <p:cTn id="48" dur="1" fill="hold">
                                          <p:stCondLst>
                                            <p:cond delay="0"/>
                                          </p:stCondLst>
                                        </p:cTn>
                                        <p:tgtEl>
                                          <p:spTgt spid="51"/>
                                        </p:tgtEl>
                                        <p:attrNameLst>
                                          <p:attrName>style.visibility</p:attrName>
                                        </p:attrNameLst>
                                      </p:cBhvr>
                                      <p:to>
                                        <p:strVal val="visible"/>
                                      </p:to>
                                    </p:set>
                                    <p:anim calcmode="lin" valueType="num">
                                      <p:cBhvr>
                                        <p:cTn id="49" dur="1000" fill="hold"/>
                                        <p:tgtEl>
                                          <p:spTgt spid="51"/>
                                        </p:tgtEl>
                                        <p:attrNameLst>
                                          <p:attrName>ppt_w</p:attrName>
                                        </p:attrNameLst>
                                      </p:cBhvr>
                                      <p:tavLst>
                                        <p:tav tm="0">
                                          <p:val>
                                            <p:fltVal val="0"/>
                                          </p:val>
                                        </p:tav>
                                        <p:tav tm="100000">
                                          <p:val>
                                            <p:strVal val="#ppt_w"/>
                                          </p:val>
                                        </p:tav>
                                      </p:tavLst>
                                    </p:anim>
                                    <p:anim calcmode="lin" valueType="num">
                                      <p:cBhvr>
                                        <p:cTn id="50" dur="1000" fill="hold"/>
                                        <p:tgtEl>
                                          <p:spTgt spid="51"/>
                                        </p:tgtEl>
                                        <p:attrNameLst>
                                          <p:attrName>ppt_h</p:attrName>
                                        </p:attrNameLst>
                                      </p:cBhvr>
                                      <p:tavLst>
                                        <p:tav tm="0">
                                          <p:val>
                                            <p:fltVal val="0"/>
                                          </p:val>
                                        </p:tav>
                                        <p:tav tm="100000">
                                          <p:val>
                                            <p:strVal val="#ppt_h"/>
                                          </p:val>
                                        </p:tav>
                                      </p:tavLst>
                                    </p:anim>
                                    <p:animEffect transition="in" filter="fade">
                                      <p:cBhvr>
                                        <p:cTn id="51" dur="1000"/>
                                        <p:tgtEl>
                                          <p:spTgt spid="51"/>
                                        </p:tgtEl>
                                      </p:cBhvr>
                                    </p:animEffect>
                                    <p:anim calcmode="lin" valueType="num">
                                      <p:cBhvr>
                                        <p:cTn id="52" dur="1000" fill="hold"/>
                                        <p:tgtEl>
                                          <p:spTgt spid="51"/>
                                        </p:tgtEl>
                                        <p:attrNameLst>
                                          <p:attrName>ppt_x</p:attrName>
                                        </p:attrNameLst>
                                      </p:cBhvr>
                                      <p:tavLst>
                                        <p:tav tm="0">
                                          <p:val>
                                            <p:fltVal val="0.5"/>
                                          </p:val>
                                        </p:tav>
                                        <p:tav tm="100000">
                                          <p:val>
                                            <p:strVal val="#ppt_x"/>
                                          </p:val>
                                        </p:tav>
                                      </p:tavLst>
                                    </p:anim>
                                    <p:anim calcmode="lin" valueType="num">
                                      <p:cBhvr>
                                        <p:cTn id="53" dur="1000" fill="hold"/>
                                        <p:tgtEl>
                                          <p:spTgt spid="51"/>
                                        </p:tgtEl>
                                        <p:attrNameLst>
                                          <p:attrName>ppt_y</p:attrName>
                                        </p:attrNameLst>
                                      </p:cBhvr>
                                      <p:tavLst>
                                        <p:tav tm="0">
                                          <p:val>
                                            <p:fltVal val="0.5"/>
                                          </p:val>
                                        </p:tav>
                                        <p:tav tm="100000">
                                          <p:val>
                                            <p:strVal val="#ppt_y"/>
                                          </p:val>
                                        </p:tav>
                                      </p:tavLst>
                                    </p:anim>
                                  </p:childTnLst>
                                </p:cTn>
                              </p:par>
                              <p:par>
                                <p:cTn id="54" presetID="53" presetClass="entr" presetSubtype="528" fill="hold" grpId="0" nodeType="withEffect">
                                  <p:stCondLst>
                                    <p:cond delay="500"/>
                                  </p:stCondLst>
                                  <p:childTnLst>
                                    <p:set>
                                      <p:cBhvr>
                                        <p:cTn id="55" dur="1" fill="hold">
                                          <p:stCondLst>
                                            <p:cond delay="0"/>
                                          </p:stCondLst>
                                        </p:cTn>
                                        <p:tgtEl>
                                          <p:spTgt spid="52"/>
                                        </p:tgtEl>
                                        <p:attrNameLst>
                                          <p:attrName>style.visibility</p:attrName>
                                        </p:attrNameLst>
                                      </p:cBhvr>
                                      <p:to>
                                        <p:strVal val="visible"/>
                                      </p:to>
                                    </p:set>
                                    <p:anim calcmode="lin" valueType="num">
                                      <p:cBhvr>
                                        <p:cTn id="56" dur="1000" fill="hold"/>
                                        <p:tgtEl>
                                          <p:spTgt spid="52"/>
                                        </p:tgtEl>
                                        <p:attrNameLst>
                                          <p:attrName>ppt_w</p:attrName>
                                        </p:attrNameLst>
                                      </p:cBhvr>
                                      <p:tavLst>
                                        <p:tav tm="0">
                                          <p:val>
                                            <p:fltVal val="0"/>
                                          </p:val>
                                        </p:tav>
                                        <p:tav tm="100000">
                                          <p:val>
                                            <p:strVal val="#ppt_w"/>
                                          </p:val>
                                        </p:tav>
                                      </p:tavLst>
                                    </p:anim>
                                    <p:anim calcmode="lin" valueType="num">
                                      <p:cBhvr>
                                        <p:cTn id="57" dur="1000" fill="hold"/>
                                        <p:tgtEl>
                                          <p:spTgt spid="52"/>
                                        </p:tgtEl>
                                        <p:attrNameLst>
                                          <p:attrName>ppt_h</p:attrName>
                                        </p:attrNameLst>
                                      </p:cBhvr>
                                      <p:tavLst>
                                        <p:tav tm="0">
                                          <p:val>
                                            <p:fltVal val="0"/>
                                          </p:val>
                                        </p:tav>
                                        <p:tav tm="100000">
                                          <p:val>
                                            <p:strVal val="#ppt_h"/>
                                          </p:val>
                                        </p:tav>
                                      </p:tavLst>
                                    </p:anim>
                                    <p:animEffect transition="in" filter="fade">
                                      <p:cBhvr>
                                        <p:cTn id="58" dur="1000"/>
                                        <p:tgtEl>
                                          <p:spTgt spid="52"/>
                                        </p:tgtEl>
                                      </p:cBhvr>
                                    </p:animEffect>
                                    <p:anim calcmode="lin" valueType="num">
                                      <p:cBhvr>
                                        <p:cTn id="59" dur="1000" fill="hold"/>
                                        <p:tgtEl>
                                          <p:spTgt spid="52"/>
                                        </p:tgtEl>
                                        <p:attrNameLst>
                                          <p:attrName>ppt_x</p:attrName>
                                        </p:attrNameLst>
                                      </p:cBhvr>
                                      <p:tavLst>
                                        <p:tav tm="0">
                                          <p:val>
                                            <p:fltVal val="0.5"/>
                                          </p:val>
                                        </p:tav>
                                        <p:tav tm="100000">
                                          <p:val>
                                            <p:strVal val="#ppt_x"/>
                                          </p:val>
                                        </p:tav>
                                      </p:tavLst>
                                    </p:anim>
                                    <p:anim calcmode="lin" valueType="num">
                                      <p:cBhvr>
                                        <p:cTn id="60" dur="1000" fill="hold"/>
                                        <p:tgtEl>
                                          <p:spTgt spid="52"/>
                                        </p:tgtEl>
                                        <p:attrNameLst>
                                          <p:attrName>ppt_y</p:attrName>
                                        </p:attrNameLst>
                                      </p:cBhvr>
                                      <p:tavLst>
                                        <p:tav tm="0">
                                          <p:val>
                                            <p:fltVal val="0.5"/>
                                          </p:val>
                                        </p:tav>
                                        <p:tav tm="100000">
                                          <p:val>
                                            <p:strVal val="#ppt_y"/>
                                          </p:val>
                                        </p:tav>
                                      </p:tavLst>
                                    </p:anim>
                                  </p:childTnLst>
                                </p:cTn>
                              </p:par>
                              <p:par>
                                <p:cTn id="61" presetID="53" presetClass="entr" presetSubtype="528" fill="hold" grpId="0" nodeType="withEffect">
                                  <p:stCondLst>
                                    <p:cond delay="500"/>
                                  </p:stCondLst>
                                  <p:childTnLst>
                                    <p:set>
                                      <p:cBhvr>
                                        <p:cTn id="62" dur="1" fill="hold">
                                          <p:stCondLst>
                                            <p:cond delay="0"/>
                                          </p:stCondLst>
                                        </p:cTn>
                                        <p:tgtEl>
                                          <p:spTgt spid="53"/>
                                        </p:tgtEl>
                                        <p:attrNameLst>
                                          <p:attrName>style.visibility</p:attrName>
                                        </p:attrNameLst>
                                      </p:cBhvr>
                                      <p:to>
                                        <p:strVal val="visible"/>
                                      </p:to>
                                    </p:set>
                                    <p:anim calcmode="lin" valueType="num">
                                      <p:cBhvr>
                                        <p:cTn id="63" dur="1000" fill="hold"/>
                                        <p:tgtEl>
                                          <p:spTgt spid="53"/>
                                        </p:tgtEl>
                                        <p:attrNameLst>
                                          <p:attrName>ppt_w</p:attrName>
                                        </p:attrNameLst>
                                      </p:cBhvr>
                                      <p:tavLst>
                                        <p:tav tm="0">
                                          <p:val>
                                            <p:fltVal val="0"/>
                                          </p:val>
                                        </p:tav>
                                        <p:tav tm="100000">
                                          <p:val>
                                            <p:strVal val="#ppt_w"/>
                                          </p:val>
                                        </p:tav>
                                      </p:tavLst>
                                    </p:anim>
                                    <p:anim calcmode="lin" valueType="num">
                                      <p:cBhvr>
                                        <p:cTn id="64" dur="1000" fill="hold"/>
                                        <p:tgtEl>
                                          <p:spTgt spid="53"/>
                                        </p:tgtEl>
                                        <p:attrNameLst>
                                          <p:attrName>ppt_h</p:attrName>
                                        </p:attrNameLst>
                                      </p:cBhvr>
                                      <p:tavLst>
                                        <p:tav tm="0">
                                          <p:val>
                                            <p:fltVal val="0"/>
                                          </p:val>
                                        </p:tav>
                                        <p:tav tm="100000">
                                          <p:val>
                                            <p:strVal val="#ppt_h"/>
                                          </p:val>
                                        </p:tav>
                                      </p:tavLst>
                                    </p:anim>
                                    <p:animEffect transition="in" filter="fade">
                                      <p:cBhvr>
                                        <p:cTn id="65" dur="1000"/>
                                        <p:tgtEl>
                                          <p:spTgt spid="53"/>
                                        </p:tgtEl>
                                      </p:cBhvr>
                                    </p:animEffect>
                                    <p:anim calcmode="lin" valueType="num">
                                      <p:cBhvr>
                                        <p:cTn id="66" dur="1000" fill="hold"/>
                                        <p:tgtEl>
                                          <p:spTgt spid="53"/>
                                        </p:tgtEl>
                                        <p:attrNameLst>
                                          <p:attrName>ppt_x</p:attrName>
                                        </p:attrNameLst>
                                      </p:cBhvr>
                                      <p:tavLst>
                                        <p:tav tm="0">
                                          <p:val>
                                            <p:fltVal val="0.5"/>
                                          </p:val>
                                        </p:tav>
                                        <p:tav tm="100000">
                                          <p:val>
                                            <p:strVal val="#ppt_x"/>
                                          </p:val>
                                        </p:tav>
                                      </p:tavLst>
                                    </p:anim>
                                    <p:anim calcmode="lin" valueType="num">
                                      <p:cBhvr>
                                        <p:cTn id="67" dur="1000" fill="hold"/>
                                        <p:tgtEl>
                                          <p:spTgt spid="53"/>
                                        </p:tgtEl>
                                        <p:attrNameLst>
                                          <p:attrName>ppt_y</p:attrName>
                                        </p:attrNameLst>
                                      </p:cBhvr>
                                      <p:tavLst>
                                        <p:tav tm="0">
                                          <p:val>
                                            <p:fltVal val="0.5"/>
                                          </p:val>
                                        </p:tav>
                                        <p:tav tm="100000">
                                          <p:val>
                                            <p:strVal val="#ppt_y"/>
                                          </p:val>
                                        </p:tav>
                                      </p:tavLst>
                                    </p:anim>
                                  </p:childTnLst>
                                </p:cTn>
                              </p:par>
                              <p:par>
                                <p:cTn id="68" presetID="53" presetClass="entr" presetSubtype="16" fill="hold" nodeType="withEffect">
                                  <p:stCondLst>
                                    <p:cond delay="500"/>
                                  </p:stCondLst>
                                  <p:childTnLst>
                                    <p:set>
                                      <p:cBhvr>
                                        <p:cTn id="69" dur="1" fill="hold">
                                          <p:stCondLst>
                                            <p:cond delay="0"/>
                                          </p:stCondLst>
                                        </p:cTn>
                                        <p:tgtEl>
                                          <p:spTgt spid="54"/>
                                        </p:tgtEl>
                                        <p:attrNameLst>
                                          <p:attrName>style.visibility</p:attrName>
                                        </p:attrNameLst>
                                      </p:cBhvr>
                                      <p:to>
                                        <p:strVal val="visible"/>
                                      </p:to>
                                    </p:set>
                                    <p:anim calcmode="lin" valueType="num">
                                      <p:cBhvr>
                                        <p:cTn id="70" dur="1000" fill="hold"/>
                                        <p:tgtEl>
                                          <p:spTgt spid="54"/>
                                        </p:tgtEl>
                                        <p:attrNameLst>
                                          <p:attrName>ppt_w</p:attrName>
                                        </p:attrNameLst>
                                      </p:cBhvr>
                                      <p:tavLst>
                                        <p:tav tm="0">
                                          <p:val>
                                            <p:fltVal val="0"/>
                                          </p:val>
                                        </p:tav>
                                        <p:tav tm="100000">
                                          <p:val>
                                            <p:strVal val="#ppt_w"/>
                                          </p:val>
                                        </p:tav>
                                      </p:tavLst>
                                    </p:anim>
                                    <p:anim calcmode="lin" valueType="num">
                                      <p:cBhvr>
                                        <p:cTn id="71" dur="1000" fill="hold"/>
                                        <p:tgtEl>
                                          <p:spTgt spid="54"/>
                                        </p:tgtEl>
                                        <p:attrNameLst>
                                          <p:attrName>ppt_h</p:attrName>
                                        </p:attrNameLst>
                                      </p:cBhvr>
                                      <p:tavLst>
                                        <p:tav tm="0">
                                          <p:val>
                                            <p:fltVal val="0"/>
                                          </p:val>
                                        </p:tav>
                                        <p:tav tm="100000">
                                          <p:val>
                                            <p:strVal val="#ppt_h"/>
                                          </p:val>
                                        </p:tav>
                                      </p:tavLst>
                                    </p:anim>
                                    <p:animEffect transition="in" filter="fade">
                                      <p:cBhvr>
                                        <p:cTn id="72" dur="1000"/>
                                        <p:tgtEl>
                                          <p:spTgt spid="54"/>
                                        </p:tgtEl>
                                      </p:cBhvr>
                                    </p:animEffect>
                                  </p:childTnLst>
                                </p:cTn>
                              </p:par>
                              <p:par>
                                <p:cTn id="73" presetID="42" presetClass="entr" presetSubtype="0" fill="hold" grpId="0" nodeType="withEffect">
                                  <p:stCondLst>
                                    <p:cond delay="500"/>
                                  </p:stCondLst>
                                  <p:childTnLst>
                                    <p:set>
                                      <p:cBhvr>
                                        <p:cTn id="74" dur="1" fill="hold">
                                          <p:stCondLst>
                                            <p:cond delay="0"/>
                                          </p:stCondLst>
                                        </p:cTn>
                                        <p:tgtEl>
                                          <p:spTgt spid="57"/>
                                        </p:tgtEl>
                                        <p:attrNameLst>
                                          <p:attrName>style.visibility</p:attrName>
                                        </p:attrNameLst>
                                      </p:cBhvr>
                                      <p:to>
                                        <p:strVal val="visible"/>
                                      </p:to>
                                    </p:set>
                                    <p:animEffect transition="in" filter="fade">
                                      <p:cBhvr>
                                        <p:cTn id="75" dur="1000"/>
                                        <p:tgtEl>
                                          <p:spTgt spid="57"/>
                                        </p:tgtEl>
                                      </p:cBhvr>
                                    </p:animEffect>
                                    <p:anim calcmode="lin" valueType="num">
                                      <p:cBhvr>
                                        <p:cTn id="76" dur="1000" fill="hold"/>
                                        <p:tgtEl>
                                          <p:spTgt spid="57"/>
                                        </p:tgtEl>
                                        <p:attrNameLst>
                                          <p:attrName>ppt_x</p:attrName>
                                        </p:attrNameLst>
                                      </p:cBhvr>
                                      <p:tavLst>
                                        <p:tav tm="0">
                                          <p:val>
                                            <p:strVal val="#ppt_x"/>
                                          </p:val>
                                        </p:tav>
                                        <p:tav tm="100000">
                                          <p:val>
                                            <p:strVal val="#ppt_x"/>
                                          </p:val>
                                        </p:tav>
                                      </p:tavLst>
                                    </p:anim>
                                    <p:anim calcmode="lin" valueType="num">
                                      <p:cBhvr>
                                        <p:cTn id="77" dur="1000" fill="hold"/>
                                        <p:tgtEl>
                                          <p:spTgt spid="5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19" grpId="0"/>
      <p:bldP spid="20" grpId="0"/>
      <p:bldP spid="21" grpId="0"/>
      <p:bldP spid="51" grpId="0"/>
      <p:bldP spid="52" grpId="0"/>
      <p:bldP spid="53" grpId="0"/>
      <p:bldP spid="57"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71</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Reverse List Sample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aphicFrame>
        <p:nvGraphicFramePr>
          <p:cNvPr id="5" name="Chart 4"/>
          <p:cNvGraphicFramePr/>
          <p:nvPr>
            <p:extLst>
              <p:ext uri="{D42A27DB-BD31-4B8C-83A1-F6EECF244321}">
                <p14:modId xmlns:p14="http://schemas.microsoft.com/office/powerpoint/2010/main" val="4166865601"/>
              </p:ext>
            </p:extLst>
          </p:nvPr>
        </p:nvGraphicFramePr>
        <p:xfrm>
          <a:off x="466562" y="1270487"/>
          <a:ext cx="6154056" cy="3757989"/>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Box 5"/>
          <p:cNvSpPr txBox="1"/>
          <p:nvPr/>
        </p:nvSpPr>
        <p:spPr>
          <a:xfrm>
            <a:off x="3625459" y="2370207"/>
            <a:ext cx="661181" cy="523220"/>
          </a:xfrm>
          <a:prstGeom prst="rect">
            <a:avLst/>
          </a:prstGeom>
          <a:noFill/>
        </p:spPr>
        <p:txBody>
          <a:bodyPr wrap="square" rtlCol="0">
            <a:spAutoFit/>
            <a:scene3d>
              <a:camera prst="isometricTopUp"/>
              <a:lightRig rig="threePt" dir="t"/>
            </a:scene3d>
          </a:bodyPr>
          <a:lstStyle/>
          <a:p>
            <a:pPr algn="ctr"/>
            <a:r>
              <a:rPr lang="id-ID" sz="2800" dirty="0">
                <a:solidFill>
                  <a:schemeClr val="bg1"/>
                </a:solidFill>
                <a:effectLst/>
                <a:latin typeface="FontAwesome" pitchFamily="2" charset="0"/>
              </a:rPr>
              <a:t></a:t>
            </a:r>
          </a:p>
        </p:txBody>
      </p:sp>
      <p:sp>
        <p:nvSpPr>
          <p:cNvPr id="7" name="TextBox 6"/>
          <p:cNvSpPr txBox="1"/>
          <p:nvPr/>
        </p:nvSpPr>
        <p:spPr>
          <a:xfrm>
            <a:off x="2918866" y="3368128"/>
            <a:ext cx="661181" cy="584775"/>
          </a:xfrm>
          <a:prstGeom prst="rect">
            <a:avLst/>
          </a:prstGeom>
          <a:noFill/>
        </p:spPr>
        <p:txBody>
          <a:bodyPr wrap="square" rtlCol="0">
            <a:spAutoFit/>
            <a:scene3d>
              <a:camera prst="isometricTopUp"/>
              <a:lightRig rig="threePt" dir="t"/>
            </a:scene3d>
          </a:bodyPr>
          <a:lstStyle/>
          <a:p>
            <a:pPr algn="ctr"/>
            <a:r>
              <a:rPr lang="id-ID" sz="3200" dirty="0">
                <a:solidFill>
                  <a:schemeClr val="bg1"/>
                </a:solidFill>
                <a:latin typeface="FontAwesome" pitchFamily="2" charset="0"/>
              </a:rPr>
              <a:t></a:t>
            </a:r>
            <a:endParaRPr lang="id-ID" sz="2800" dirty="0">
              <a:solidFill>
                <a:schemeClr val="bg1"/>
              </a:solidFill>
              <a:effectLst/>
              <a:latin typeface="FontAwesome" pitchFamily="2" charset="0"/>
            </a:endParaRPr>
          </a:p>
        </p:txBody>
      </p:sp>
      <p:sp>
        <p:nvSpPr>
          <p:cNvPr id="8" name="Rectangle 7"/>
          <p:cNvSpPr/>
          <p:nvPr/>
        </p:nvSpPr>
        <p:spPr>
          <a:xfrm>
            <a:off x="1968967" y="2588094"/>
            <a:ext cx="449162" cy="461665"/>
          </a:xfrm>
          <a:prstGeom prst="rect">
            <a:avLst/>
          </a:prstGeom>
        </p:spPr>
        <p:txBody>
          <a:bodyPr wrap="none">
            <a:spAutoFit/>
            <a:scene3d>
              <a:camera prst="isometricTopUp"/>
              <a:lightRig rig="threePt" dir="t"/>
            </a:scene3d>
          </a:bodyPr>
          <a:lstStyle/>
          <a:p>
            <a:r>
              <a:rPr lang="id-ID" sz="2400" dirty="0">
                <a:solidFill>
                  <a:schemeClr val="bg1"/>
                </a:solidFill>
                <a:latin typeface="FontAwesome" pitchFamily="2" charset="0"/>
              </a:rPr>
              <a:t></a:t>
            </a:r>
          </a:p>
        </p:txBody>
      </p:sp>
      <p:sp>
        <p:nvSpPr>
          <p:cNvPr id="9" name="Rectangle 8"/>
          <p:cNvSpPr/>
          <p:nvPr/>
        </p:nvSpPr>
        <p:spPr>
          <a:xfrm rot="466745">
            <a:off x="2694744" y="2217665"/>
            <a:ext cx="478016" cy="400110"/>
          </a:xfrm>
          <a:prstGeom prst="rect">
            <a:avLst/>
          </a:prstGeom>
        </p:spPr>
        <p:txBody>
          <a:bodyPr wrap="none">
            <a:spAutoFit/>
            <a:scene3d>
              <a:camera prst="isometricTopUp"/>
              <a:lightRig rig="threePt" dir="t"/>
            </a:scene3d>
          </a:bodyPr>
          <a:lstStyle/>
          <a:p>
            <a:r>
              <a:rPr lang="id-ID" sz="2000" dirty="0">
                <a:solidFill>
                  <a:schemeClr val="bg1"/>
                </a:solidFill>
                <a:latin typeface="FontAwesome" pitchFamily="2" charset="0"/>
              </a:rPr>
              <a:t></a:t>
            </a:r>
          </a:p>
        </p:txBody>
      </p:sp>
      <p:cxnSp>
        <p:nvCxnSpPr>
          <p:cNvPr id="10" name="Straight Connector 9"/>
          <p:cNvCxnSpPr/>
          <p:nvPr/>
        </p:nvCxnSpPr>
        <p:spPr>
          <a:xfrm>
            <a:off x="6617498" y="4247092"/>
            <a:ext cx="3743236"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1" name="Group 10"/>
          <p:cNvGrpSpPr>
            <a:grpSpLocks noChangeAspect="1"/>
          </p:cNvGrpSpPr>
          <p:nvPr/>
        </p:nvGrpSpPr>
        <p:grpSpPr>
          <a:xfrm>
            <a:off x="9397615" y="3733870"/>
            <a:ext cx="428278" cy="321294"/>
            <a:chOff x="6383899" y="2991297"/>
            <a:chExt cx="368502" cy="276450"/>
          </a:xfrm>
          <a:solidFill>
            <a:schemeClr val="accent2"/>
          </a:solidFill>
        </p:grpSpPr>
        <p:sp>
          <p:nvSpPr>
            <p:cNvPr id="12" name="Rectangle 11"/>
            <p:cNvSpPr/>
            <p:nvPr/>
          </p:nvSpPr>
          <p:spPr>
            <a:xfrm>
              <a:off x="6383899" y="3019583"/>
              <a:ext cx="360040" cy="174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solidFill>
                <a:ea typeface="Roboto" panose="02000000000000000000" pitchFamily="2" charset="0"/>
              </a:endParaRPr>
            </a:p>
          </p:txBody>
        </p:sp>
        <p:sp>
          <p:nvSpPr>
            <p:cNvPr id="13" name="Isosceles Triangle 12"/>
            <p:cNvSpPr/>
            <p:nvPr/>
          </p:nvSpPr>
          <p:spPr>
            <a:xfrm flipV="1">
              <a:off x="6501162" y="3193843"/>
              <a:ext cx="125514" cy="73904"/>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solidFill>
                <a:ea typeface="Roboto" panose="02000000000000000000" pitchFamily="2" charset="0"/>
              </a:endParaRPr>
            </a:p>
          </p:txBody>
        </p:sp>
        <p:sp>
          <p:nvSpPr>
            <p:cNvPr id="14" name="TextBox 13"/>
            <p:cNvSpPr txBox="1"/>
            <p:nvPr/>
          </p:nvSpPr>
          <p:spPr>
            <a:xfrm>
              <a:off x="6383899" y="2991297"/>
              <a:ext cx="368502" cy="211855"/>
            </a:xfrm>
            <a:prstGeom prst="rect">
              <a:avLst/>
            </a:prstGeom>
            <a:grpFill/>
          </p:spPr>
          <p:txBody>
            <a:bodyPr wrap="square" rtlCol="0">
              <a:spAutoFit/>
            </a:bodyPr>
            <a:lstStyle/>
            <a:p>
              <a:pPr algn="ctr"/>
              <a:r>
                <a:rPr lang="en-US" sz="1000" b="1" dirty="0" smtClean="0">
                  <a:solidFill>
                    <a:schemeClr val="bg1"/>
                  </a:solidFill>
                  <a:ea typeface="Roboto" panose="02000000000000000000" pitchFamily="2" charset="0"/>
                </a:rPr>
                <a:t>98%</a:t>
              </a:r>
              <a:endParaRPr lang="en-US" sz="1000" b="1" dirty="0">
                <a:solidFill>
                  <a:schemeClr val="bg1"/>
                </a:solidFill>
                <a:ea typeface="Roboto" panose="02000000000000000000" pitchFamily="2" charset="0"/>
              </a:endParaRPr>
            </a:p>
          </p:txBody>
        </p:sp>
      </p:grpSp>
      <p:grpSp>
        <p:nvGrpSpPr>
          <p:cNvPr id="15" name="Group 14"/>
          <p:cNvGrpSpPr>
            <a:grpSpLocks noChangeAspect="1"/>
          </p:cNvGrpSpPr>
          <p:nvPr/>
        </p:nvGrpSpPr>
        <p:grpSpPr>
          <a:xfrm>
            <a:off x="9064174" y="3087332"/>
            <a:ext cx="418443" cy="321294"/>
            <a:chOff x="6383899" y="2556942"/>
            <a:chExt cx="360040" cy="276450"/>
          </a:xfrm>
        </p:grpSpPr>
        <p:sp>
          <p:nvSpPr>
            <p:cNvPr id="16" name="Rectangle 15"/>
            <p:cNvSpPr/>
            <p:nvPr/>
          </p:nvSpPr>
          <p:spPr>
            <a:xfrm>
              <a:off x="6383899" y="2585228"/>
              <a:ext cx="360040" cy="1742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solidFill>
                <a:ea typeface="Roboto" panose="02000000000000000000" pitchFamily="2" charset="0"/>
              </a:endParaRPr>
            </a:p>
          </p:txBody>
        </p:sp>
        <p:sp>
          <p:nvSpPr>
            <p:cNvPr id="17" name="Isosceles Triangle 16"/>
            <p:cNvSpPr/>
            <p:nvPr/>
          </p:nvSpPr>
          <p:spPr>
            <a:xfrm flipV="1">
              <a:off x="6501162" y="2759488"/>
              <a:ext cx="125514" cy="73904"/>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solidFill>
                <a:ea typeface="Roboto" panose="02000000000000000000" pitchFamily="2" charset="0"/>
              </a:endParaRPr>
            </a:p>
          </p:txBody>
        </p:sp>
        <p:sp>
          <p:nvSpPr>
            <p:cNvPr id="18" name="TextBox 17"/>
            <p:cNvSpPr txBox="1"/>
            <p:nvPr/>
          </p:nvSpPr>
          <p:spPr>
            <a:xfrm>
              <a:off x="6387924" y="2556942"/>
              <a:ext cx="351989" cy="211855"/>
            </a:xfrm>
            <a:prstGeom prst="rect">
              <a:avLst/>
            </a:prstGeom>
            <a:solidFill>
              <a:schemeClr val="accent3">
                <a:lumMod val="75000"/>
              </a:schemeClr>
            </a:solidFill>
          </p:spPr>
          <p:txBody>
            <a:bodyPr wrap="none" rtlCol="0">
              <a:spAutoFit/>
            </a:bodyPr>
            <a:lstStyle/>
            <a:p>
              <a:pPr algn="ctr"/>
              <a:r>
                <a:rPr lang="en-US" sz="1000" b="1" dirty="0" smtClean="0">
                  <a:solidFill>
                    <a:schemeClr val="bg1"/>
                  </a:solidFill>
                  <a:ea typeface="Roboto" panose="02000000000000000000" pitchFamily="2" charset="0"/>
                </a:rPr>
                <a:t>98%</a:t>
              </a:r>
              <a:endParaRPr lang="en-US" sz="1000" b="1" dirty="0">
                <a:solidFill>
                  <a:schemeClr val="bg1"/>
                </a:solidFill>
                <a:ea typeface="Roboto" panose="02000000000000000000" pitchFamily="2" charset="0"/>
              </a:endParaRPr>
            </a:p>
          </p:txBody>
        </p:sp>
      </p:grpSp>
      <p:grpSp>
        <p:nvGrpSpPr>
          <p:cNvPr id="19" name="Group 18"/>
          <p:cNvGrpSpPr>
            <a:grpSpLocks noChangeAspect="1"/>
          </p:cNvGrpSpPr>
          <p:nvPr/>
        </p:nvGrpSpPr>
        <p:grpSpPr>
          <a:xfrm>
            <a:off x="8502303" y="2431081"/>
            <a:ext cx="409087" cy="321294"/>
            <a:chOff x="6375436" y="2052886"/>
            <a:chExt cx="351990" cy="276450"/>
          </a:xfrm>
          <a:solidFill>
            <a:schemeClr val="accent4"/>
          </a:solidFill>
        </p:grpSpPr>
        <p:sp>
          <p:nvSpPr>
            <p:cNvPr id="20" name="Rectangle 19"/>
            <p:cNvSpPr/>
            <p:nvPr/>
          </p:nvSpPr>
          <p:spPr>
            <a:xfrm>
              <a:off x="6383900" y="2081173"/>
              <a:ext cx="343526" cy="15860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solidFill>
                <a:ea typeface="Roboto" panose="02000000000000000000" pitchFamily="2" charset="0"/>
              </a:endParaRPr>
            </a:p>
          </p:txBody>
        </p:sp>
        <p:sp>
          <p:nvSpPr>
            <p:cNvPr id="21" name="Isosceles Triangle 20"/>
            <p:cNvSpPr/>
            <p:nvPr/>
          </p:nvSpPr>
          <p:spPr>
            <a:xfrm flipV="1">
              <a:off x="6501162" y="2255432"/>
              <a:ext cx="125514" cy="73904"/>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solidFill>
                <a:ea typeface="Roboto" panose="02000000000000000000" pitchFamily="2" charset="0"/>
              </a:endParaRPr>
            </a:p>
          </p:txBody>
        </p:sp>
        <p:sp>
          <p:nvSpPr>
            <p:cNvPr id="22" name="TextBox 21"/>
            <p:cNvSpPr txBox="1"/>
            <p:nvPr/>
          </p:nvSpPr>
          <p:spPr>
            <a:xfrm>
              <a:off x="6375436" y="2052886"/>
              <a:ext cx="351989" cy="211855"/>
            </a:xfrm>
            <a:prstGeom prst="rect">
              <a:avLst/>
            </a:prstGeom>
            <a:grpFill/>
          </p:spPr>
          <p:txBody>
            <a:bodyPr wrap="none" rtlCol="0">
              <a:spAutoFit/>
            </a:bodyPr>
            <a:lstStyle/>
            <a:p>
              <a:pPr algn="ctr"/>
              <a:r>
                <a:rPr lang="en-US" sz="1000" b="1" dirty="0" smtClean="0">
                  <a:solidFill>
                    <a:schemeClr val="bg1"/>
                  </a:solidFill>
                  <a:ea typeface="Roboto" panose="02000000000000000000" pitchFamily="2" charset="0"/>
                </a:rPr>
                <a:t>98%</a:t>
              </a:r>
              <a:endParaRPr lang="en-US" sz="1000" b="1" dirty="0">
                <a:solidFill>
                  <a:schemeClr val="bg1"/>
                </a:solidFill>
                <a:ea typeface="Roboto" panose="02000000000000000000" pitchFamily="2" charset="0"/>
              </a:endParaRPr>
            </a:p>
          </p:txBody>
        </p:sp>
      </p:grpSp>
      <p:sp>
        <p:nvSpPr>
          <p:cNvPr id="23" name="Rounded Rectangle 22"/>
          <p:cNvSpPr>
            <a:spLocks/>
          </p:cNvSpPr>
          <p:nvPr/>
        </p:nvSpPr>
        <p:spPr>
          <a:xfrm>
            <a:off x="6617497" y="2130388"/>
            <a:ext cx="4320000" cy="252000"/>
          </a:xfrm>
          <a:prstGeom prst="roundRect">
            <a:avLst/>
          </a:prstGeom>
          <a:pattFill prst="pct20">
            <a:fgClr>
              <a:schemeClr val="bg2">
                <a:lumMod val="50000"/>
              </a:schemeClr>
            </a:fgClr>
            <a:bgClr>
              <a:schemeClr val="bg2">
                <a:lumMod val="10000"/>
              </a:schemeClr>
            </a:bgClr>
          </a:patt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ea typeface="Roboto" panose="02000000000000000000" pitchFamily="2" charset="0"/>
            </a:endParaRPr>
          </a:p>
        </p:txBody>
      </p:sp>
      <p:sp>
        <p:nvSpPr>
          <p:cNvPr id="24" name="Rounded Rectangle 23"/>
          <p:cNvSpPr>
            <a:spLocks noChangeAspect="1"/>
          </p:cNvSpPr>
          <p:nvPr/>
        </p:nvSpPr>
        <p:spPr>
          <a:xfrm>
            <a:off x="6617499" y="2130388"/>
            <a:ext cx="3653993" cy="252000"/>
          </a:xfrm>
          <a:prstGeom prst="roundRect">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ea typeface="Roboto" panose="02000000000000000000" pitchFamily="2" charset="0"/>
            </a:endParaRPr>
          </a:p>
        </p:txBody>
      </p:sp>
      <p:sp>
        <p:nvSpPr>
          <p:cNvPr id="25" name="Rounded Rectangle 24"/>
          <p:cNvSpPr>
            <a:spLocks/>
          </p:cNvSpPr>
          <p:nvPr/>
        </p:nvSpPr>
        <p:spPr>
          <a:xfrm>
            <a:off x="6617497" y="2779022"/>
            <a:ext cx="4320000" cy="252000"/>
          </a:xfrm>
          <a:prstGeom prst="roundRect">
            <a:avLst/>
          </a:prstGeom>
          <a:pattFill prst="pct20">
            <a:fgClr>
              <a:schemeClr val="bg2">
                <a:lumMod val="50000"/>
              </a:schemeClr>
            </a:fgClr>
            <a:bgClr>
              <a:schemeClr val="bg2">
                <a:lumMod val="10000"/>
              </a:schemeClr>
            </a:bgClr>
          </a:patt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ea typeface="Roboto" panose="02000000000000000000" pitchFamily="2" charset="0"/>
            </a:endParaRPr>
          </a:p>
        </p:txBody>
      </p:sp>
      <p:sp>
        <p:nvSpPr>
          <p:cNvPr id="26" name="Rounded Rectangle 25"/>
          <p:cNvSpPr>
            <a:spLocks noChangeAspect="1"/>
          </p:cNvSpPr>
          <p:nvPr/>
        </p:nvSpPr>
        <p:spPr>
          <a:xfrm>
            <a:off x="6617498" y="2779022"/>
            <a:ext cx="2141996" cy="252000"/>
          </a:xfrm>
          <a:prstGeom prst="round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ea typeface="Roboto" panose="02000000000000000000" pitchFamily="2" charset="0"/>
            </a:endParaRPr>
          </a:p>
        </p:txBody>
      </p:sp>
      <p:sp>
        <p:nvSpPr>
          <p:cNvPr id="27" name="Rounded Rectangle 26"/>
          <p:cNvSpPr>
            <a:spLocks/>
          </p:cNvSpPr>
          <p:nvPr/>
        </p:nvSpPr>
        <p:spPr>
          <a:xfrm>
            <a:off x="6617497" y="3434480"/>
            <a:ext cx="4320000" cy="252000"/>
          </a:xfrm>
          <a:prstGeom prst="roundRect">
            <a:avLst/>
          </a:prstGeom>
          <a:pattFill prst="pct20">
            <a:fgClr>
              <a:schemeClr val="bg2">
                <a:lumMod val="50000"/>
              </a:schemeClr>
            </a:fgClr>
            <a:bgClr>
              <a:schemeClr val="bg2">
                <a:lumMod val="10000"/>
              </a:schemeClr>
            </a:bgClr>
          </a:patt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ea typeface="Roboto" panose="02000000000000000000" pitchFamily="2" charset="0"/>
            </a:endParaRPr>
          </a:p>
        </p:txBody>
      </p:sp>
      <p:sp>
        <p:nvSpPr>
          <p:cNvPr id="28" name="Rounded Rectangle 27"/>
          <p:cNvSpPr>
            <a:spLocks noChangeAspect="1"/>
          </p:cNvSpPr>
          <p:nvPr/>
        </p:nvSpPr>
        <p:spPr>
          <a:xfrm>
            <a:off x="6617498" y="3434480"/>
            <a:ext cx="2688522" cy="252000"/>
          </a:xfrm>
          <a:prstGeom prst="roundRect">
            <a:avLst/>
          </a:prstGeom>
          <a:solidFill>
            <a:schemeClr val="accent3">
              <a:lumMod val="7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ea typeface="Roboto" panose="02000000000000000000" pitchFamily="2" charset="0"/>
            </a:endParaRPr>
          </a:p>
        </p:txBody>
      </p:sp>
      <p:sp>
        <p:nvSpPr>
          <p:cNvPr id="29" name="Rounded Rectangle 28"/>
          <p:cNvSpPr>
            <a:spLocks/>
          </p:cNvSpPr>
          <p:nvPr/>
        </p:nvSpPr>
        <p:spPr>
          <a:xfrm>
            <a:off x="6617497" y="4090810"/>
            <a:ext cx="4320000" cy="252000"/>
          </a:xfrm>
          <a:prstGeom prst="roundRect">
            <a:avLst/>
          </a:prstGeom>
          <a:pattFill prst="pct20">
            <a:fgClr>
              <a:schemeClr val="bg2">
                <a:lumMod val="50000"/>
              </a:schemeClr>
            </a:fgClr>
            <a:bgClr>
              <a:schemeClr val="bg2">
                <a:lumMod val="10000"/>
              </a:schemeClr>
            </a:bgClr>
          </a:patt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ea typeface="Roboto" panose="02000000000000000000" pitchFamily="2" charset="0"/>
            </a:endParaRPr>
          </a:p>
        </p:txBody>
      </p:sp>
      <p:sp>
        <p:nvSpPr>
          <p:cNvPr id="30" name="Rounded Rectangle 29"/>
          <p:cNvSpPr>
            <a:spLocks noChangeAspect="1"/>
          </p:cNvSpPr>
          <p:nvPr/>
        </p:nvSpPr>
        <p:spPr>
          <a:xfrm>
            <a:off x="6617498" y="4090810"/>
            <a:ext cx="3023994" cy="252000"/>
          </a:xfrm>
          <a:prstGeom prst="round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ea typeface="Roboto" panose="02000000000000000000" pitchFamily="2" charset="0"/>
            </a:endParaRPr>
          </a:p>
        </p:txBody>
      </p:sp>
      <p:grpSp>
        <p:nvGrpSpPr>
          <p:cNvPr id="31" name="Group 30"/>
          <p:cNvGrpSpPr>
            <a:grpSpLocks noChangeAspect="1"/>
          </p:cNvGrpSpPr>
          <p:nvPr/>
        </p:nvGrpSpPr>
        <p:grpSpPr>
          <a:xfrm>
            <a:off x="10036943" y="1772124"/>
            <a:ext cx="418443" cy="321294"/>
            <a:chOff x="6383899" y="1395641"/>
            <a:chExt cx="360040" cy="276450"/>
          </a:xfrm>
          <a:solidFill>
            <a:schemeClr val="accent5"/>
          </a:solidFill>
        </p:grpSpPr>
        <p:sp>
          <p:nvSpPr>
            <p:cNvPr id="32" name="Rectangle 31"/>
            <p:cNvSpPr/>
            <p:nvPr/>
          </p:nvSpPr>
          <p:spPr>
            <a:xfrm>
              <a:off x="6383899" y="1423927"/>
              <a:ext cx="360040" cy="174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solidFill>
                <a:ea typeface="Roboto" panose="02000000000000000000" pitchFamily="2" charset="0"/>
              </a:endParaRPr>
            </a:p>
          </p:txBody>
        </p:sp>
        <p:sp>
          <p:nvSpPr>
            <p:cNvPr id="33" name="TextBox 32"/>
            <p:cNvSpPr txBox="1"/>
            <p:nvPr/>
          </p:nvSpPr>
          <p:spPr>
            <a:xfrm>
              <a:off x="6387924" y="1395641"/>
              <a:ext cx="351989" cy="211855"/>
            </a:xfrm>
            <a:prstGeom prst="rect">
              <a:avLst/>
            </a:prstGeom>
            <a:grpFill/>
          </p:spPr>
          <p:txBody>
            <a:bodyPr wrap="none" rtlCol="0">
              <a:spAutoFit/>
            </a:bodyPr>
            <a:lstStyle/>
            <a:p>
              <a:pPr algn="ctr"/>
              <a:r>
                <a:rPr lang="en-US" sz="1000" b="1" dirty="0" smtClean="0">
                  <a:solidFill>
                    <a:schemeClr val="bg1"/>
                  </a:solidFill>
                  <a:ea typeface="Roboto" panose="02000000000000000000" pitchFamily="2" charset="0"/>
                </a:rPr>
                <a:t>98%</a:t>
              </a:r>
              <a:endParaRPr lang="en-US" sz="1000" b="1" dirty="0">
                <a:solidFill>
                  <a:schemeClr val="bg1"/>
                </a:solidFill>
                <a:ea typeface="Roboto" panose="02000000000000000000" pitchFamily="2" charset="0"/>
              </a:endParaRPr>
            </a:p>
          </p:txBody>
        </p:sp>
        <p:sp>
          <p:nvSpPr>
            <p:cNvPr id="34" name="Isosceles Triangle 33"/>
            <p:cNvSpPr/>
            <p:nvPr/>
          </p:nvSpPr>
          <p:spPr>
            <a:xfrm flipV="1">
              <a:off x="6501162" y="1598187"/>
              <a:ext cx="125514" cy="73904"/>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bg1"/>
                </a:solidFill>
                <a:ea typeface="Roboto" panose="02000000000000000000" pitchFamily="2" charset="0"/>
              </a:endParaRPr>
            </a:p>
          </p:txBody>
        </p:sp>
      </p:grpSp>
      <p:sp>
        <p:nvSpPr>
          <p:cNvPr id="35" name="TextBox 34"/>
          <p:cNvSpPr txBox="1"/>
          <p:nvPr/>
        </p:nvSpPr>
        <p:spPr>
          <a:xfrm>
            <a:off x="6616058" y="2551970"/>
            <a:ext cx="1100169" cy="261610"/>
          </a:xfrm>
          <a:prstGeom prst="rect">
            <a:avLst/>
          </a:prstGeom>
          <a:noFill/>
        </p:spPr>
        <p:txBody>
          <a:bodyPr wrap="square" rtlCol="0">
            <a:spAutoFit/>
          </a:bodyPr>
          <a:lstStyle/>
          <a:p>
            <a:pPr algn="just"/>
            <a:r>
              <a:rPr lang="id-ID" sz="1100" dirty="0" smtClean="0">
                <a:solidFill>
                  <a:schemeClr val="bg1">
                    <a:lumMod val="65000"/>
                  </a:schemeClr>
                </a:solidFill>
                <a:ea typeface="Roboto" panose="02000000000000000000" pitchFamily="2" charset="0"/>
              </a:rPr>
              <a:t>Three</a:t>
            </a:r>
            <a:endParaRPr lang="en-US" sz="1000" dirty="0">
              <a:solidFill>
                <a:schemeClr val="bg1">
                  <a:lumMod val="65000"/>
                </a:schemeClr>
              </a:solidFill>
              <a:ea typeface="Roboto" panose="02000000000000000000" pitchFamily="2" charset="0"/>
            </a:endParaRPr>
          </a:p>
        </p:txBody>
      </p:sp>
      <p:sp>
        <p:nvSpPr>
          <p:cNvPr id="36" name="TextBox 35"/>
          <p:cNvSpPr txBox="1"/>
          <p:nvPr/>
        </p:nvSpPr>
        <p:spPr>
          <a:xfrm>
            <a:off x="6618225" y="3838498"/>
            <a:ext cx="866445" cy="261610"/>
          </a:xfrm>
          <a:prstGeom prst="rect">
            <a:avLst/>
          </a:prstGeom>
          <a:noFill/>
        </p:spPr>
        <p:txBody>
          <a:bodyPr wrap="square" rtlCol="0">
            <a:spAutoFit/>
          </a:bodyPr>
          <a:lstStyle/>
          <a:p>
            <a:pPr algn="just"/>
            <a:r>
              <a:rPr lang="id-ID" sz="1100" dirty="0" smtClean="0">
                <a:solidFill>
                  <a:schemeClr val="bg1">
                    <a:lumMod val="65000"/>
                  </a:schemeClr>
                </a:solidFill>
                <a:ea typeface="Roboto" panose="02000000000000000000" pitchFamily="2" charset="0"/>
              </a:rPr>
              <a:t>One</a:t>
            </a:r>
            <a:endParaRPr lang="en-US" sz="1000" dirty="0">
              <a:solidFill>
                <a:schemeClr val="bg1">
                  <a:lumMod val="65000"/>
                </a:schemeClr>
              </a:solidFill>
              <a:ea typeface="Roboto" panose="02000000000000000000" pitchFamily="2" charset="0"/>
            </a:endParaRPr>
          </a:p>
        </p:txBody>
      </p:sp>
      <p:sp>
        <p:nvSpPr>
          <p:cNvPr id="37" name="TextBox 36"/>
          <p:cNvSpPr txBox="1"/>
          <p:nvPr/>
        </p:nvSpPr>
        <p:spPr>
          <a:xfrm>
            <a:off x="6604905" y="1893866"/>
            <a:ext cx="1276049" cy="261610"/>
          </a:xfrm>
          <a:prstGeom prst="rect">
            <a:avLst/>
          </a:prstGeom>
          <a:noFill/>
        </p:spPr>
        <p:txBody>
          <a:bodyPr wrap="square" rtlCol="0">
            <a:spAutoFit/>
          </a:bodyPr>
          <a:lstStyle/>
          <a:p>
            <a:pPr algn="just"/>
            <a:r>
              <a:rPr lang="id-ID" sz="1100" dirty="0" smtClean="0">
                <a:solidFill>
                  <a:schemeClr val="bg1">
                    <a:lumMod val="65000"/>
                  </a:schemeClr>
                </a:solidFill>
                <a:ea typeface="Roboto" panose="02000000000000000000" pitchFamily="2" charset="0"/>
              </a:rPr>
              <a:t>Four</a:t>
            </a:r>
            <a:endParaRPr lang="en-US" sz="1000" dirty="0">
              <a:solidFill>
                <a:schemeClr val="bg1">
                  <a:lumMod val="65000"/>
                </a:schemeClr>
              </a:solidFill>
              <a:ea typeface="Roboto" panose="02000000000000000000" pitchFamily="2" charset="0"/>
            </a:endParaRPr>
          </a:p>
        </p:txBody>
      </p:sp>
      <p:sp>
        <p:nvSpPr>
          <p:cNvPr id="38" name="TextBox 37"/>
          <p:cNvSpPr txBox="1"/>
          <p:nvPr/>
        </p:nvSpPr>
        <p:spPr>
          <a:xfrm>
            <a:off x="6611605" y="3196964"/>
            <a:ext cx="1088277" cy="261610"/>
          </a:xfrm>
          <a:prstGeom prst="rect">
            <a:avLst/>
          </a:prstGeom>
          <a:noFill/>
        </p:spPr>
        <p:txBody>
          <a:bodyPr wrap="square" rtlCol="0">
            <a:spAutoFit/>
          </a:bodyPr>
          <a:lstStyle/>
          <a:p>
            <a:pPr algn="just"/>
            <a:r>
              <a:rPr lang="id-ID" sz="1100" dirty="0" smtClean="0">
                <a:solidFill>
                  <a:schemeClr val="bg1">
                    <a:lumMod val="65000"/>
                  </a:schemeClr>
                </a:solidFill>
                <a:ea typeface="Roboto" panose="02000000000000000000" pitchFamily="2" charset="0"/>
              </a:rPr>
              <a:t>Two</a:t>
            </a:r>
            <a:endParaRPr lang="en-US" sz="1000" dirty="0">
              <a:solidFill>
                <a:schemeClr val="bg1">
                  <a:lumMod val="65000"/>
                </a:schemeClr>
              </a:solidFill>
              <a:ea typeface="Roboto" panose="02000000000000000000" pitchFamily="2" charset="0"/>
            </a:endParaRPr>
          </a:p>
        </p:txBody>
      </p:sp>
      <p:sp>
        <p:nvSpPr>
          <p:cNvPr id="39" name="TextBox 38"/>
          <p:cNvSpPr txBox="1"/>
          <p:nvPr/>
        </p:nvSpPr>
        <p:spPr>
          <a:xfrm>
            <a:off x="732549" y="4628316"/>
            <a:ext cx="10774824" cy="130593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id-ID" sz="2000" dirty="0" smtClean="0">
                <a:solidFill>
                  <a:schemeClr val="bg1">
                    <a:lumMod val="50000"/>
                  </a:schemeClr>
                </a:solidFill>
                <a:ea typeface="Roboto" panose="02000000000000000000" pitchFamily="2" charset="0"/>
              </a:rPr>
              <a:t>Short Description</a:t>
            </a:r>
          </a:p>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131076577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 presetClass="entr" presetSubtype="1" fill="hold" grpId="0" nodeType="withEffect">
                                  <p:stCondLst>
                                    <p:cond delay="0"/>
                                  </p:stCondLst>
                                  <p:childTnLst>
                                    <p:set>
                                      <p:cBhvr>
                                        <p:cTn id="12" dur="1" fill="hold">
                                          <p:stCondLst>
                                            <p:cond delay="0"/>
                                          </p:stCondLst>
                                        </p:cTn>
                                        <p:tgtEl>
                                          <p:spTgt spid="5">
                                            <p:graphicEl>
                                              <a:chart seriesIdx="-3" categoryIdx="-3" bldStep="gridLegend"/>
                                            </p:graphicEl>
                                          </p:spTgt>
                                        </p:tgtEl>
                                        <p:attrNameLst>
                                          <p:attrName>style.visibility</p:attrName>
                                        </p:attrNameLst>
                                      </p:cBhvr>
                                      <p:to>
                                        <p:strVal val="visible"/>
                                      </p:to>
                                    </p:set>
                                    <p:anim calcmode="lin" valueType="num">
                                      <p:cBhvr additive="base">
                                        <p:cTn id="13" dur="500" fill="hold"/>
                                        <p:tgtEl>
                                          <p:spTgt spid="5">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additive="base">
                                        <p:cTn id="14" dur="500" fill="hold"/>
                                        <p:tgtEl>
                                          <p:spTgt spid="5">
                                            <p:graphicEl>
                                              <a:chart seriesIdx="-3" categoryIdx="-3" bldStep="gridLegend"/>
                                            </p:graphicEl>
                                          </p:spTgt>
                                        </p:tgtEl>
                                        <p:attrNameLst>
                                          <p:attrName>ppt_y</p:attrName>
                                        </p:attrNameLst>
                                      </p:cBhvr>
                                      <p:tavLst>
                                        <p:tav tm="0">
                                          <p:val>
                                            <p:strVal val="0-#ppt_h/2"/>
                                          </p:val>
                                        </p:tav>
                                        <p:tav tm="100000">
                                          <p:val>
                                            <p:strVal val="#ppt_y"/>
                                          </p:val>
                                        </p:tav>
                                      </p:tavLst>
                                    </p:anim>
                                  </p:childTnLst>
                                </p:cTn>
                              </p:par>
                              <p:par>
                                <p:cTn id="15" presetID="2" presetClass="entr" presetSubtype="1" fill="hold" grpId="0" nodeType="withEffect">
                                  <p:stCondLst>
                                    <p:cond delay="500"/>
                                  </p:stCondLst>
                                  <p:childTnLst>
                                    <p:set>
                                      <p:cBhvr>
                                        <p:cTn id="16" dur="1" fill="hold">
                                          <p:stCondLst>
                                            <p:cond delay="0"/>
                                          </p:stCondLst>
                                        </p:cTn>
                                        <p:tgtEl>
                                          <p:spTgt spid="5">
                                            <p:graphicEl>
                                              <a:chart seriesIdx="-4" categoryIdx="0" bldStep="category"/>
                                            </p:graphicEl>
                                          </p:spTgt>
                                        </p:tgtEl>
                                        <p:attrNameLst>
                                          <p:attrName>style.visibility</p:attrName>
                                        </p:attrNameLst>
                                      </p:cBhvr>
                                      <p:to>
                                        <p:strVal val="visible"/>
                                      </p:to>
                                    </p:set>
                                    <p:anim calcmode="lin" valueType="num">
                                      <p:cBhvr additive="base">
                                        <p:cTn id="17" dur="500" fill="hold"/>
                                        <p:tgtEl>
                                          <p:spTgt spid="5">
                                            <p:graphicEl>
                                              <a:chart seriesIdx="-4" categoryIdx="0" bldStep="category"/>
                                            </p:graphicEl>
                                          </p:spTgt>
                                        </p:tgtEl>
                                        <p:attrNameLst>
                                          <p:attrName>ppt_x</p:attrName>
                                        </p:attrNameLst>
                                      </p:cBhvr>
                                      <p:tavLst>
                                        <p:tav tm="0">
                                          <p:val>
                                            <p:strVal val="#ppt_x"/>
                                          </p:val>
                                        </p:tav>
                                        <p:tav tm="100000">
                                          <p:val>
                                            <p:strVal val="#ppt_x"/>
                                          </p:val>
                                        </p:tav>
                                      </p:tavLst>
                                    </p:anim>
                                    <p:anim calcmode="lin" valueType="num">
                                      <p:cBhvr additive="base">
                                        <p:cTn id="18" dur="500" fill="hold"/>
                                        <p:tgtEl>
                                          <p:spTgt spid="5">
                                            <p:graphicEl>
                                              <a:chart seriesIdx="-4" categoryIdx="0" bldStep="category"/>
                                            </p:graphicEl>
                                          </p:spTgt>
                                        </p:tgtEl>
                                        <p:attrNameLst>
                                          <p:attrName>ppt_y</p:attrName>
                                        </p:attrNameLst>
                                      </p:cBhvr>
                                      <p:tavLst>
                                        <p:tav tm="0">
                                          <p:val>
                                            <p:strVal val="0-#ppt_h/2"/>
                                          </p:val>
                                        </p:tav>
                                        <p:tav tm="100000">
                                          <p:val>
                                            <p:strVal val="#ppt_y"/>
                                          </p:val>
                                        </p:tav>
                                      </p:tavLst>
                                    </p:anim>
                                  </p:childTnLst>
                                </p:cTn>
                              </p:par>
                              <p:par>
                                <p:cTn id="19" presetID="2" presetClass="entr" presetSubtype="1" fill="hold" grpId="0" nodeType="withEffect">
                                  <p:stCondLst>
                                    <p:cond delay="1000"/>
                                  </p:stCondLst>
                                  <p:childTnLst>
                                    <p:set>
                                      <p:cBhvr>
                                        <p:cTn id="20" dur="1" fill="hold">
                                          <p:stCondLst>
                                            <p:cond delay="0"/>
                                          </p:stCondLst>
                                        </p:cTn>
                                        <p:tgtEl>
                                          <p:spTgt spid="5">
                                            <p:graphicEl>
                                              <a:chart seriesIdx="-4" categoryIdx="1" bldStep="category"/>
                                            </p:graphicEl>
                                          </p:spTgt>
                                        </p:tgtEl>
                                        <p:attrNameLst>
                                          <p:attrName>style.visibility</p:attrName>
                                        </p:attrNameLst>
                                      </p:cBhvr>
                                      <p:to>
                                        <p:strVal val="visible"/>
                                      </p:to>
                                    </p:set>
                                    <p:anim calcmode="lin" valueType="num">
                                      <p:cBhvr additive="base">
                                        <p:cTn id="21" dur="500" fill="hold"/>
                                        <p:tgtEl>
                                          <p:spTgt spid="5">
                                            <p:graphicEl>
                                              <a:chart seriesIdx="-4" categoryIdx="1" bldStep="category"/>
                                            </p:graphicEl>
                                          </p:spTgt>
                                        </p:tgtEl>
                                        <p:attrNameLst>
                                          <p:attrName>ppt_x</p:attrName>
                                        </p:attrNameLst>
                                      </p:cBhvr>
                                      <p:tavLst>
                                        <p:tav tm="0">
                                          <p:val>
                                            <p:strVal val="#ppt_x"/>
                                          </p:val>
                                        </p:tav>
                                        <p:tav tm="100000">
                                          <p:val>
                                            <p:strVal val="#ppt_x"/>
                                          </p:val>
                                        </p:tav>
                                      </p:tavLst>
                                    </p:anim>
                                    <p:anim calcmode="lin" valueType="num">
                                      <p:cBhvr additive="base">
                                        <p:cTn id="22" dur="500" fill="hold"/>
                                        <p:tgtEl>
                                          <p:spTgt spid="5">
                                            <p:graphicEl>
                                              <a:chart seriesIdx="-4" categoryIdx="1" bldStep="category"/>
                                            </p:graphicEl>
                                          </p:spTgt>
                                        </p:tgtEl>
                                        <p:attrNameLst>
                                          <p:attrName>ppt_y</p:attrName>
                                        </p:attrNameLst>
                                      </p:cBhvr>
                                      <p:tavLst>
                                        <p:tav tm="0">
                                          <p:val>
                                            <p:strVal val="0-#ppt_h/2"/>
                                          </p:val>
                                        </p:tav>
                                        <p:tav tm="100000">
                                          <p:val>
                                            <p:strVal val="#ppt_y"/>
                                          </p:val>
                                        </p:tav>
                                      </p:tavLst>
                                    </p:anim>
                                  </p:childTnLst>
                                </p:cTn>
                              </p:par>
                              <p:par>
                                <p:cTn id="23" presetID="2" presetClass="entr" presetSubtype="1" fill="hold" grpId="0" nodeType="withEffect">
                                  <p:stCondLst>
                                    <p:cond delay="1500"/>
                                  </p:stCondLst>
                                  <p:childTnLst>
                                    <p:set>
                                      <p:cBhvr>
                                        <p:cTn id="24" dur="1" fill="hold">
                                          <p:stCondLst>
                                            <p:cond delay="0"/>
                                          </p:stCondLst>
                                        </p:cTn>
                                        <p:tgtEl>
                                          <p:spTgt spid="5">
                                            <p:graphicEl>
                                              <a:chart seriesIdx="-4" categoryIdx="2" bldStep="category"/>
                                            </p:graphicEl>
                                          </p:spTgt>
                                        </p:tgtEl>
                                        <p:attrNameLst>
                                          <p:attrName>style.visibility</p:attrName>
                                        </p:attrNameLst>
                                      </p:cBhvr>
                                      <p:to>
                                        <p:strVal val="visible"/>
                                      </p:to>
                                    </p:set>
                                    <p:anim calcmode="lin" valueType="num">
                                      <p:cBhvr additive="base">
                                        <p:cTn id="25" dur="500" fill="hold"/>
                                        <p:tgtEl>
                                          <p:spTgt spid="5">
                                            <p:graphicEl>
                                              <a:chart seriesIdx="-4" categoryIdx="2" bldStep="category"/>
                                            </p:graphicEl>
                                          </p:spTgt>
                                        </p:tgtEl>
                                        <p:attrNameLst>
                                          <p:attrName>ppt_x</p:attrName>
                                        </p:attrNameLst>
                                      </p:cBhvr>
                                      <p:tavLst>
                                        <p:tav tm="0">
                                          <p:val>
                                            <p:strVal val="#ppt_x"/>
                                          </p:val>
                                        </p:tav>
                                        <p:tav tm="100000">
                                          <p:val>
                                            <p:strVal val="#ppt_x"/>
                                          </p:val>
                                        </p:tav>
                                      </p:tavLst>
                                    </p:anim>
                                    <p:anim calcmode="lin" valueType="num">
                                      <p:cBhvr additive="base">
                                        <p:cTn id="26" dur="500" fill="hold"/>
                                        <p:tgtEl>
                                          <p:spTgt spid="5">
                                            <p:graphicEl>
                                              <a:chart seriesIdx="-4" categoryIdx="2" bldStep="category"/>
                                            </p:graphicEl>
                                          </p:spTgt>
                                        </p:tgtEl>
                                        <p:attrNameLst>
                                          <p:attrName>ppt_y</p:attrName>
                                        </p:attrNameLst>
                                      </p:cBhvr>
                                      <p:tavLst>
                                        <p:tav tm="0">
                                          <p:val>
                                            <p:strVal val="0-#ppt_h/2"/>
                                          </p:val>
                                        </p:tav>
                                        <p:tav tm="100000">
                                          <p:val>
                                            <p:strVal val="#ppt_y"/>
                                          </p:val>
                                        </p:tav>
                                      </p:tavLst>
                                    </p:anim>
                                  </p:childTnLst>
                                </p:cTn>
                              </p:par>
                              <p:par>
                                <p:cTn id="27" presetID="2" presetClass="entr" presetSubtype="1" fill="hold" grpId="0" nodeType="withEffect">
                                  <p:stCondLst>
                                    <p:cond delay="2000"/>
                                  </p:stCondLst>
                                  <p:childTnLst>
                                    <p:set>
                                      <p:cBhvr>
                                        <p:cTn id="28" dur="1" fill="hold">
                                          <p:stCondLst>
                                            <p:cond delay="0"/>
                                          </p:stCondLst>
                                        </p:cTn>
                                        <p:tgtEl>
                                          <p:spTgt spid="5">
                                            <p:graphicEl>
                                              <a:chart seriesIdx="-4" categoryIdx="3" bldStep="category"/>
                                            </p:graphicEl>
                                          </p:spTgt>
                                        </p:tgtEl>
                                        <p:attrNameLst>
                                          <p:attrName>style.visibility</p:attrName>
                                        </p:attrNameLst>
                                      </p:cBhvr>
                                      <p:to>
                                        <p:strVal val="visible"/>
                                      </p:to>
                                    </p:set>
                                    <p:anim calcmode="lin" valueType="num">
                                      <p:cBhvr additive="base">
                                        <p:cTn id="29" dur="500" fill="hold"/>
                                        <p:tgtEl>
                                          <p:spTgt spid="5">
                                            <p:graphicEl>
                                              <a:chart seriesIdx="-4" categoryIdx="3" bldStep="category"/>
                                            </p:graphicEl>
                                          </p:spTgt>
                                        </p:tgtEl>
                                        <p:attrNameLst>
                                          <p:attrName>ppt_x</p:attrName>
                                        </p:attrNameLst>
                                      </p:cBhvr>
                                      <p:tavLst>
                                        <p:tav tm="0">
                                          <p:val>
                                            <p:strVal val="#ppt_x"/>
                                          </p:val>
                                        </p:tav>
                                        <p:tav tm="100000">
                                          <p:val>
                                            <p:strVal val="#ppt_x"/>
                                          </p:val>
                                        </p:tav>
                                      </p:tavLst>
                                    </p:anim>
                                    <p:anim calcmode="lin" valueType="num">
                                      <p:cBhvr additive="base">
                                        <p:cTn id="30" dur="500" fill="hold"/>
                                        <p:tgtEl>
                                          <p:spTgt spid="5">
                                            <p:graphicEl>
                                              <a:chart seriesIdx="-4" categoryIdx="3" bldStep="category"/>
                                            </p:graphicEl>
                                          </p:spTgt>
                                        </p:tgtEl>
                                        <p:attrNameLst>
                                          <p:attrName>ppt_y</p:attrName>
                                        </p:attrNameLst>
                                      </p:cBhvr>
                                      <p:tavLst>
                                        <p:tav tm="0">
                                          <p:val>
                                            <p:strVal val="0-#ppt_h/2"/>
                                          </p:val>
                                        </p:tav>
                                        <p:tav tm="100000">
                                          <p:val>
                                            <p:strVal val="#ppt_y"/>
                                          </p:val>
                                        </p:tav>
                                      </p:tavLst>
                                    </p:anim>
                                  </p:childTnLst>
                                </p:cTn>
                              </p:par>
                              <p:par>
                                <p:cTn id="31" presetID="2" presetClass="entr" presetSubtype="1" fill="hold" grpId="0" nodeType="withEffect">
                                  <p:stCondLst>
                                    <p:cond delay="2500"/>
                                  </p:stCondLst>
                                  <p:childTnLst>
                                    <p:set>
                                      <p:cBhvr>
                                        <p:cTn id="32" dur="1" fill="hold">
                                          <p:stCondLst>
                                            <p:cond delay="0"/>
                                          </p:stCondLst>
                                        </p:cTn>
                                        <p:tgtEl>
                                          <p:spTgt spid="7"/>
                                        </p:tgtEl>
                                        <p:attrNameLst>
                                          <p:attrName>style.visibility</p:attrName>
                                        </p:attrNameLst>
                                      </p:cBhvr>
                                      <p:to>
                                        <p:strVal val="visible"/>
                                      </p:to>
                                    </p:set>
                                    <p:anim calcmode="lin" valueType="num">
                                      <p:cBhvr additive="base">
                                        <p:cTn id="33" dur="500" fill="hold"/>
                                        <p:tgtEl>
                                          <p:spTgt spid="7"/>
                                        </p:tgtEl>
                                        <p:attrNameLst>
                                          <p:attrName>ppt_x</p:attrName>
                                        </p:attrNameLst>
                                      </p:cBhvr>
                                      <p:tavLst>
                                        <p:tav tm="0">
                                          <p:val>
                                            <p:strVal val="#ppt_x"/>
                                          </p:val>
                                        </p:tav>
                                        <p:tav tm="100000">
                                          <p:val>
                                            <p:strVal val="#ppt_x"/>
                                          </p:val>
                                        </p:tav>
                                      </p:tavLst>
                                    </p:anim>
                                    <p:anim calcmode="lin" valueType="num">
                                      <p:cBhvr additive="base">
                                        <p:cTn id="34" dur="500" fill="hold"/>
                                        <p:tgtEl>
                                          <p:spTgt spid="7"/>
                                        </p:tgtEl>
                                        <p:attrNameLst>
                                          <p:attrName>ppt_y</p:attrName>
                                        </p:attrNameLst>
                                      </p:cBhvr>
                                      <p:tavLst>
                                        <p:tav tm="0">
                                          <p:val>
                                            <p:strVal val="0-#ppt_h/2"/>
                                          </p:val>
                                        </p:tav>
                                        <p:tav tm="100000">
                                          <p:val>
                                            <p:strVal val="#ppt_y"/>
                                          </p:val>
                                        </p:tav>
                                      </p:tavLst>
                                    </p:anim>
                                  </p:childTnLst>
                                </p:cTn>
                              </p:par>
                              <p:par>
                                <p:cTn id="35" presetID="2" presetClass="entr" presetSubtype="1" fill="hold" grpId="0" nodeType="withEffect">
                                  <p:stCondLst>
                                    <p:cond delay="300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500" fill="hold"/>
                                        <p:tgtEl>
                                          <p:spTgt spid="6"/>
                                        </p:tgtEl>
                                        <p:attrNameLst>
                                          <p:attrName>ppt_x</p:attrName>
                                        </p:attrNameLst>
                                      </p:cBhvr>
                                      <p:tavLst>
                                        <p:tav tm="0">
                                          <p:val>
                                            <p:strVal val="#ppt_x"/>
                                          </p:val>
                                        </p:tav>
                                        <p:tav tm="100000">
                                          <p:val>
                                            <p:strVal val="#ppt_x"/>
                                          </p:val>
                                        </p:tav>
                                      </p:tavLst>
                                    </p:anim>
                                    <p:anim calcmode="lin" valueType="num">
                                      <p:cBhvr additive="base">
                                        <p:cTn id="38" dur="500" fill="hold"/>
                                        <p:tgtEl>
                                          <p:spTgt spid="6"/>
                                        </p:tgtEl>
                                        <p:attrNameLst>
                                          <p:attrName>ppt_y</p:attrName>
                                        </p:attrNameLst>
                                      </p:cBhvr>
                                      <p:tavLst>
                                        <p:tav tm="0">
                                          <p:val>
                                            <p:strVal val="0-#ppt_h/2"/>
                                          </p:val>
                                        </p:tav>
                                        <p:tav tm="100000">
                                          <p:val>
                                            <p:strVal val="#ppt_y"/>
                                          </p:val>
                                        </p:tav>
                                      </p:tavLst>
                                    </p:anim>
                                  </p:childTnLst>
                                </p:cTn>
                              </p:par>
                              <p:par>
                                <p:cTn id="39" presetID="2" presetClass="entr" presetSubtype="1" fill="hold" grpId="0" nodeType="withEffect">
                                  <p:stCondLst>
                                    <p:cond delay="3500"/>
                                  </p:stCondLst>
                                  <p:childTnLst>
                                    <p:set>
                                      <p:cBhvr>
                                        <p:cTn id="40" dur="1" fill="hold">
                                          <p:stCondLst>
                                            <p:cond delay="0"/>
                                          </p:stCondLst>
                                        </p:cTn>
                                        <p:tgtEl>
                                          <p:spTgt spid="9"/>
                                        </p:tgtEl>
                                        <p:attrNameLst>
                                          <p:attrName>style.visibility</p:attrName>
                                        </p:attrNameLst>
                                      </p:cBhvr>
                                      <p:to>
                                        <p:strVal val="visible"/>
                                      </p:to>
                                    </p:set>
                                    <p:anim calcmode="lin" valueType="num">
                                      <p:cBhvr additive="base">
                                        <p:cTn id="41" dur="500" fill="hold"/>
                                        <p:tgtEl>
                                          <p:spTgt spid="9"/>
                                        </p:tgtEl>
                                        <p:attrNameLst>
                                          <p:attrName>ppt_x</p:attrName>
                                        </p:attrNameLst>
                                      </p:cBhvr>
                                      <p:tavLst>
                                        <p:tav tm="0">
                                          <p:val>
                                            <p:strVal val="#ppt_x"/>
                                          </p:val>
                                        </p:tav>
                                        <p:tav tm="100000">
                                          <p:val>
                                            <p:strVal val="#ppt_x"/>
                                          </p:val>
                                        </p:tav>
                                      </p:tavLst>
                                    </p:anim>
                                    <p:anim calcmode="lin" valueType="num">
                                      <p:cBhvr additive="base">
                                        <p:cTn id="42" dur="500" fill="hold"/>
                                        <p:tgtEl>
                                          <p:spTgt spid="9"/>
                                        </p:tgtEl>
                                        <p:attrNameLst>
                                          <p:attrName>ppt_y</p:attrName>
                                        </p:attrNameLst>
                                      </p:cBhvr>
                                      <p:tavLst>
                                        <p:tav tm="0">
                                          <p:val>
                                            <p:strVal val="0-#ppt_h/2"/>
                                          </p:val>
                                        </p:tav>
                                        <p:tav tm="100000">
                                          <p:val>
                                            <p:strVal val="#ppt_y"/>
                                          </p:val>
                                        </p:tav>
                                      </p:tavLst>
                                    </p:anim>
                                  </p:childTnLst>
                                </p:cTn>
                              </p:par>
                              <p:par>
                                <p:cTn id="43" presetID="2" presetClass="entr" presetSubtype="1" fill="hold" grpId="0" nodeType="withEffect">
                                  <p:stCondLst>
                                    <p:cond delay="4000"/>
                                  </p:stCondLst>
                                  <p:childTnLst>
                                    <p:set>
                                      <p:cBhvr>
                                        <p:cTn id="44" dur="1" fill="hold">
                                          <p:stCondLst>
                                            <p:cond delay="0"/>
                                          </p:stCondLst>
                                        </p:cTn>
                                        <p:tgtEl>
                                          <p:spTgt spid="8"/>
                                        </p:tgtEl>
                                        <p:attrNameLst>
                                          <p:attrName>style.visibility</p:attrName>
                                        </p:attrNameLst>
                                      </p:cBhvr>
                                      <p:to>
                                        <p:strVal val="visible"/>
                                      </p:to>
                                    </p:set>
                                    <p:anim calcmode="lin" valueType="num">
                                      <p:cBhvr additive="base">
                                        <p:cTn id="45" dur="500" fill="hold"/>
                                        <p:tgtEl>
                                          <p:spTgt spid="8"/>
                                        </p:tgtEl>
                                        <p:attrNameLst>
                                          <p:attrName>ppt_x</p:attrName>
                                        </p:attrNameLst>
                                      </p:cBhvr>
                                      <p:tavLst>
                                        <p:tav tm="0">
                                          <p:val>
                                            <p:strVal val="#ppt_x"/>
                                          </p:val>
                                        </p:tav>
                                        <p:tav tm="100000">
                                          <p:val>
                                            <p:strVal val="#ppt_x"/>
                                          </p:val>
                                        </p:tav>
                                      </p:tavLst>
                                    </p:anim>
                                    <p:anim calcmode="lin" valueType="num">
                                      <p:cBhvr additive="base">
                                        <p:cTn id="46" dur="500" fill="hold"/>
                                        <p:tgtEl>
                                          <p:spTgt spid="8"/>
                                        </p:tgtEl>
                                        <p:attrNameLst>
                                          <p:attrName>ppt_y</p:attrName>
                                        </p:attrNameLst>
                                      </p:cBhvr>
                                      <p:tavLst>
                                        <p:tav tm="0">
                                          <p:val>
                                            <p:strVal val="0-#ppt_h/2"/>
                                          </p:val>
                                        </p:tav>
                                        <p:tav tm="100000">
                                          <p:val>
                                            <p:strVal val="#ppt_y"/>
                                          </p:val>
                                        </p:tav>
                                      </p:tavLst>
                                    </p:anim>
                                  </p:childTnLst>
                                </p:cTn>
                              </p:par>
                              <p:par>
                                <p:cTn id="47" presetID="31" presetClass="entr" presetSubtype="0" fill="hold" nodeType="withEffect">
                                  <p:stCondLst>
                                    <p:cond delay="4500"/>
                                  </p:stCondLst>
                                  <p:childTnLst>
                                    <p:set>
                                      <p:cBhvr>
                                        <p:cTn id="48" dur="1" fill="hold">
                                          <p:stCondLst>
                                            <p:cond delay="0"/>
                                          </p:stCondLst>
                                        </p:cTn>
                                        <p:tgtEl>
                                          <p:spTgt spid="10"/>
                                        </p:tgtEl>
                                        <p:attrNameLst>
                                          <p:attrName>style.visibility</p:attrName>
                                        </p:attrNameLst>
                                      </p:cBhvr>
                                      <p:to>
                                        <p:strVal val="visible"/>
                                      </p:to>
                                    </p:set>
                                    <p:anim calcmode="lin" valueType="num">
                                      <p:cBhvr>
                                        <p:cTn id="49" dur="1000" fill="hold"/>
                                        <p:tgtEl>
                                          <p:spTgt spid="10"/>
                                        </p:tgtEl>
                                        <p:attrNameLst>
                                          <p:attrName>ppt_w</p:attrName>
                                        </p:attrNameLst>
                                      </p:cBhvr>
                                      <p:tavLst>
                                        <p:tav tm="0">
                                          <p:val>
                                            <p:fltVal val="0"/>
                                          </p:val>
                                        </p:tav>
                                        <p:tav tm="100000">
                                          <p:val>
                                            <p:strVal val="#ppt_w"/>
                                          </p:val>
                                        </p:tav>
                                      </p:tavLst>
                                    </p:anim>
                                    <p:anim calcmode="lin" valueType="num">
                                      <p:cBhvr>
                                        <p:cTn id="50" dur="1000" fill="hold"/>
                                        <p:tgtEl>
                                          <p:spTgt spid="10"/>
                                        </p:tgtEl>
                                        <p:attrNameLst>
                                          <p:attrName>ppt_h</p:attrName>
                                        </p:attrNameLst>
                                      </p:cBhvr>
                                      <p:tavLst>
                                        <p:tav tm="0">
                                          <p:val>
                                            <p:fltVal val="0"/>
                                          </p:val>
                                        </p:tav>
                                        <p:tav tm="100000">
                                          <p:val>
                                            <p:strVal val="#ppt_h"/>
                                          </p:val>
                                        </p:tav>
                                      </p:tavLst>
                                    </p:anim>
                                    <p:anim calcmode="lin" valueType="num">
                                      <p:cBhvr>
                                        <p:cTn id="51" dur="1000" fill="hold"/>
                                        <p:tgtEl>
                                          <p:spTgt spid="10"/>
                                        </p:tgtEl>
                                        <p:attrNameLst>
                                          <p:attrName>style.rotation</p:attrName>
                                        </p:attrNameLst>
                                      </p:cBhvr>
                                      <p:tavLst>
                                        <p:tav tm="0">
                                          <p:val>
                                            <p:fltVal val="90"/>
                                          </p:val>
                                        </p:tav>
                                        <p:tav tm="100000">
                                          <p:val>
                                            <p:fltVal val="0"/>
                                          </p:val>
                                        </p:tav>
                                      </p:tavLst>
                                    </p:anim>
                                    <p:animEffect transition="in" filter="fade">
                                      <p:cBhvr>
                                        <p:cTn id="52" dur="1000"/>
                                        <p:tgtEl>
                                          <p:spTgt spid="10"/>
                                        </p:tgtEl>
                                      </p:cBhvr>
                                    </p:animEffect>
                                  </p:childTnLst>
                                </p:cTn>
                              </p:par>
                            </p:childTnLst>
                          </p:cTn>
                        </p:par>
                        <p:par>
                          <p:cTn id="53" fill="hold">
                            <p:stCondLst>
                              <p:cond delay="5500"/>
                            </p:stCondLst>
                            <p:childTnLst>
                              <p:par>
                                <p:cTn id="54" presetID="10" presetClass="entr" presetSubtype="0" fill="hold" grpId="0" nodeType="afterEffect">
                                  <p:stCondLst>
                                    <p:cond delay="0"/>
                                  </p:stCondLst>
                                  <p:childTnLst>
                                    <p:set>
                                      <p:cBhvr>
                                        <p:cTn id="55" dur="1" fill="hold">
                                          <p:stCondLst>
                                            <p:cond delay="0"/>
                                          </p:stCondLst>
                                        </p:cTn>
                                        <p:tgtEl>
                                          <p:spTgt spid="23"/>
                                        </p:tgtEl>
                                        <p:attrNameLst>
                                          <p:attrName>style.visibility</p:attrName>
                                        </p:attrNameLst>
                                      </p:cBhvr>
                                      <p:to>
                                        <p:strVal val="visible"/>
                                      </p:to>
                                    </p:set>
                                    <p:animEffect transition="in" filter="fade">
                                      <p:cBhvr>
                                        <p:cTn id="56" dur="500"/>
                                        <p:tgtEl>
                                          <p:spTgt spid="23"/>
                                        </p:tgtEl>
                                      </p:cBhvr>
                                    </p:animEffect>
                                  </p:childTnLst>
                                </p:cTn>
                              </p:par>
                            </p:childTnLst>
                          </p:cTn>
                        </p:par>
                        <p:par>
                          <p:cTn id="57" fill="hold">
                            <p:stCondLst>
                              <p:cond delay="6000"/>
                            </p:stCondLst>
                            <p:childTnLst>
                              <p:par>
                                <p:cTn id="58" presetID="22" presetClass="entr" presetSubtype="8" fill="hold" grpId="0" nodeType="afterEffect">
                                  <p:stCondLst>
                                    <p:cond delay="0"/>
                                  </p:stCondLst>
                                  <p:childTnLst>
                                    <p:set>
                                      <p:cBhvr>
                                        <p:cTn id="59" dur="1" fill="hold">
                                          <p:stCondLst>
                                            <p:cond delay="0"/>
                                          </p:stCondLst>
                                        </p:cTn>
                                        <p:tgtEl>
                                          <p:spTgt spid="24"/>
                                        </p:tgtEl>
                                        <p:attrNameLst>
                                          <p:attrName>style.visibility</p:attrName>
                                        </p:attrNameLst>
                                      </p:cBhvr>
                                      <p:to>
                                        <p:strVal val="visible"/>
                                      </p:to>
                                    </p:set>
                                    <p:animEffect transition="in" filter="wipe(left)">
                                      <p:cBhvr>
                                        <p:cTn id="60" dur="500"/>
                                        <p:tgtEl>
                                          <p:spTgt spid="24"/>
                                        </p:tgtEl>
                                      </p:cBhvr>
                                    </p:animEffect>
                                  </p:childTnLst>
                                </p:cTn>
                              </p:par>
                            </p:childTnLst>
                          </p:cTn>
                        </p:par>
                        <p:par>
                          <p:cTn id="61" fill="hold">
                            <p:stCondLst>
                              <p:cond delay="6500"/>
                            </p:stCondLst>
                            <p:childTnLst>
                              <p:par>
                                <p:cTn id="62" presetID="22" presetClass="entr" presetSubtype="4" fill="hold" nodeType="afterEffect">
                                  <p:stCondLst>
                                    <p:cond delay="0"/>
                                  </p:stCondLst>
                                  <p:childTnLst>
                                    <p:set>
                                      <p:cBhvr>
                                        <p:cTn id="63" dur="1" fill="hold">
                                          <p:stCondLst>
                                            <p:cond delay="0"/>
                                          </p:stCondLst>
                                        </p:cTn>
                                        <p:tgtEl>
                                          <p:spTgt spid="31"/>
                                        </p:tgtEl>
                                        <p:attrNameLst>
                                          <p:attrName>style.visibility</p:attrName>
                                        </p:attrNameLst>
                                      </p:cBhvr>
                                      <p:to>
                                        <p:strVal val="visible"/>
                                      </p:to>
                                    </p:set>
                                    <p:animEffect transition="in" filter="wipe(down)">
                                      <p:cBhvr>
                                        <p:cTn id="64" dur="500"/>
                                        <p:tgtEl>
                                          <p:spTgt spid="31"/>
                                        </p:tgtEl>
                                      </p:cBhvr>
                                    </p:animEffect>
                                  </p:childTnLst>
                                </p:cTn>
                              </p:par>
                            </p:childTnLst>
                          </p:cTn>
                        </p:par>
                        <p:par>
                          <p:cTn id="65" fill="hold">
                            <p:stCondLst>
                              <p:cond delay="7000"/>
                            </p:stCondLst>
                            <p:childTnLst>
                              <p:par>
                                <p:cTn id="66" presetID="10" presetClass="entr" presetSubtype="0" fill="hold" grpId="0" nodeType="afterEffect">
                                  <p:stCondLst>
                                    <p:cond delay="0"/>
                                  </p:stCondLst>
                                  <p:childTnLst>
                                    <p:set>
                                      <p:cBhvr>
                                        <p:cTn id="67" dur="1" fill="hold">
                                          <p:stCondLst>
                                            <p:cond delay="0"/>
                                          </p:stCondLst>
                                        </p:cTn>
                                        <p:tgtEl>
                                          <p:spTgt spid="25"/>
                                        </p:tgtEl>
                                        <p:attrNameLst>
                                          <p:attrName>style.visibility</p:attrName>
                                        </p:attrNameLst>
                                      </p:cBhvr>
                                      <p:to>
                                        <p:strVal val="visible"/>
                                      </p:to>
                                    </p:set>
                                    <p:animEffect transition="in" filter="fade">
                                      <p:cBhvr>
                                        <p:cTn id="68" dur="500"/>
                                        <p:tgtEl>
                                          <p:spTgt spid="25"/>
                                        </p:tgtEl>
                                      </p:cBhvr>
                                    </p:animEffect>
                                  </p:childTnLst>
                                </p:cTn>
                              </p:par>
                            </p:childTnLst>
                          </p:cTn>
                        </p:par>
                        <p:par>
                          <p:cTn id="69" fill="hold">
                            <p:stCondLst>
                              <p:cond delay="7500"/>
                            </p:stCondLst>
                            <p:childTnLst>
                              <p:par>
                                <p:cTn id="70" presetID="22" presetClass="entr" presetSubtype="8" fill="hold" grpId="0" nodeType="after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wipe(left)">
                                      <p:cBhvr>
                                        <p:cTn id="72" dur="500"/>
                                        <p:tgtEl>
                                          <p:spTgt spid="26"/>
                                        </p:tgtEl>
                                      </p:cBhvr>
                                    </p:animEffect>
                                  </p:childTnLst>
                                </p:cTn>
                              </p:par>
                            </p:childTnLst>
                          </p:cTn>
                        </p:par>
                        <p:par>
                          <p:cTn id="73" fill="hold">
                            <p:stCondLst>
                              <p:cond delay="8000"/>
                            </p:stCondLst>
                            <p:childTnLst>
                              <p:par>
                                <p:cTn id="74" presetID="22" presetClass="entr" presetSubtype="4" fill="hold" nodeType="afterEffect">
                                  <p:stCondLst>
                                    <p:cond delay="0"/>
                                  </p:stCondLst>
                                  <p:childTnLst>
                                    <p:set>
                                      <p:cBhvr>
                                        <p:cTn id="75" dur="1" fill="hold">
                                          <p:stCondLst>
                                            <p:cond delay="0"/>
                                          </p:stCondLst>
                                        </p:cTn>
                                        <p:tgtEl>
                                          <p:spTgt spid="19"/>
                                        </p:tgtEl>
                                        <p:attrNameLst>
                                          <p:attrName>style.visibility</p:attrName>
                                        </p:attrNameLst>
                                      </p:cBhvr>
                                      <p:to>
                                        <p:strVal val="visible"/>
                                      </p:to>
                                    </p:set>
                                    <p:animEffect transition="in" filter="wipe(down)">
                                      <p:cBhvr>
                                        <p:cTn id="76" dur="500"/>
                                        <p:tgtEl>
                                          <p:spTgt spid="19"/>
                                        </p:tgtEl>
                                      </p:cBhvr>
                                    </p:animEffect>
                                  </p:childTnLst>
                                </p:cTn>
                              </p:par>
                            </p:childTnLst>
                          </p:cTn>
                        </p:par>
                        <p:par>
                          <p:cTn id="77" fill="hold">
                            <p:stCondLst>
                              <p:cond delay="8500"/>
                            </p:stCondLst>
                            <p:childTnLst>
                              <p:par>
                                <p:cTn id="78" presetID="10" presetClass="entr" presetSubtype="0" fill="hold" grpId="0" nodeType="afterEffect">
                                  <p:stCondLst>
                                    <p:cond delay="0"/>
                                  </p:stCondLst>
                                  <p:childTnLst>
                                    <p:set>
                                      <p:cBhvr>
                                        <p:cTn id="79" dur="1" fill="hold">
                                          <p:stCondLst>
                                            <p:cond delay="0"/>
                                          </p:stCondLst>
                                        </p:cTn>
                                        <p:tgtEl>
                                          <p:spTgt spid="27"/>
                                        </p:tgtEl>
                                        <p:attrNameLst>
                                          <p:attrName>style.visibility</p:attrName>
                                        </p:attrNameLst>
                                      </p:cBhvr>
                                      <p:to>
                                        <p:strVal val="visible"/>
                                      </p:to>
                                    </p:set>
                                    <p:animEffect transition="in" filter="fade">
                                      <p:cBhvr>
                                        <p:cTn id="80" dur="500"/>
                                        <p:tgtEl>
                                          <p:spTgt spid="27"/>
                                        </p:tgtEl>
                                      </p:cBhvr>
                                    </p:animEffect>
                                  </p:childTnLst>
                                </p:cTn>
                              </p:par>
                            </p:childTnLst>
                          </p:cTn>
                        </p:par>
                        <p:par>
                          <p:cTn id="81" fill="hold">
                            <p:stCondLst>
                              <p:cond delay="9000"/>
                            </p:stCondLst>
                            <p:childTnLst>
                              <p:par>
                                <p:cTn id="82" presetID="22" presetClass="entr" presetSubtype="8" fill="hold" grpId="0" nodeType="afterEffect">
                                  <p:stCondLst>
                                    <p:cond delay="0"/>
                                  </p:stCondLst>
                                  <p:childTnLst>
                                    <p:set>
                                      <p:cBhvr>
                                        <p:cTn id="83" dur="1" fill="hold">
                                          <p:stCondLst>
                                            <p:cond delay="0"/>
                                          </p:stCondLst>
                                        </p:cTn>
                                        <p:tgtEl>
                                          <p:spTgt spid="28"/>
                                        </p:tgtEl>
                                        <p:attrNameLst>
                                          <p:attrName>style.visibility</p:attrName>
                                        </p:attrNameLst>
                                      </p:cBhvr>
                                      <p:to>
                                        <p:strVal val="visible"/>
                                      </p:to>
                                    </p:set>
                                    <p:animEffect transition="in" filter="wipe(left)">
                                      <p:cBhvr>
                                        <p:cTn id="84" dur="500"/>
                                        <p:tgtEl>
                                          <p:spTgt spid="28"/>
                                        </p:tgtEl>
                                      </p:cBhvr>
                                    </p:animEffect>
                                  </p:childTnLst>
                                </p:cTn>
                              </p:par>
                            </p:childTnLst>
                          </p:cTn>
                        </p:par>
                        <p:par>
                          <p:cTn id="85" fill="hold">
                            <p:stCondLst>
                              <p:cond delay="9500"/>
                            </p:stCondLst>
                            <p:childTnLst>
                              <p:par>
                                <p:cTn id="86" presetID="22" presetClass="entr" presetSubtype="4" fill="hold" nodeType="afterEffect">
                                  <p:stCondLst>
                                    <p:cond delay="0"/>
                                  </p:stCondLst>
                                  <p:childTnLst>
                                    <p:set>
                                      <p:cBhvr>
                                        <p:cTn id="87" dur="1" fill="hold">
                                          <p:stCondLst>
                                            <p:cond delay="0"/>
                                          </p:stCondLst>
                                        </p:cTn>
                                        <p:tgtEl>
                                          <p:spTgt spid="15"/>
                                        </p:tgtEl>
                                        <p:attrNameLst>
                                          <p:attrName>style.visibility</p:attrName>
                                        </p:attrNameLst>
                                      </p:cBhvr>
                                      <p:to>
                                        <p:strVal val="visible"/>
                                      </p:to>
                                    </p:set>
                                    <p:animEffect transition="in" filter="wipe(down)">
                                      <p:cBhvr>
                                        <p:cTn id="88" dur="500"/>
                                        <p:tgtEl>
                                          <p:spTgt spid="15"/>
                                        </p:tgtEl>
                                      </p:cBhvr>
                                    </p:animEffect>
                                  </p:childTnLst>
                                </p:cTn>
                              </p:par>
                            </p:childTnLst>
                          </p:cTn>
                        </p:par>
                        <p:par>
                          <p:cTn id="89" fill="hold">
                            <p:stCondLst>
                              <p:cond delay="10000"/>
                            </p:stCondLst>
                            <p:childTnLst>
                              <p:par>
                                <p:cTn id="90" presetID="10" presetClass="entr" presetSubtype="0" fill="hold" grpId="0" nodeType="afterEffect">
                                  <p:stCondLst>
                                    <p:cond delay="0"/>
                                  </p:stCondLst>
                                  <p:childTnLst>
                                    <p:set>
                                      <p:cBhvr>
                                        <p:cTn id="91" dur="1" fill="hold">
                                          <p:stCondLst>
                                            <p:cond delay="0"/>
                                          </p:stCondLst>
                                        </p:cTn>
                                        <p:tgtEl>
                                          <p:spTgt spid="29"/>
                                        </p:tgtEl>
                                        <p:attrNameLst>
                                          <p:attrName>style.visibility</p:attrName>
                                        </p:attrNameLst>
                                      </p:cBhvr>
                                      <p:to>
                                        <p:strVal val="visible"/>
                                      </p:to>
                                    </p:set>
                                    <p:animEffect transition="in" filter="fade">
                                      <p:cBhvr>
                                        <p:cTn id="92" dur="500"/>
                                        <p:tgtEl>
                                          <p:spTgt spid="29"/>
                                        </p:tgtEl>
                                      </p:cBhvr>
                                    </p:animEffect>
                                  </p:childTnLst>
                                </p:cTn>
                              </p:par>
                            </p:childTnLst>
                          </p:cTn>
                        </p:par>
                        <p:par>
                          <p:cTn id="93" fill="hold">
                            <p:stCondLst>
                              <p:cond delay="10500"/>
                            </p:stCondLst>
                            <p:childTnLst>
                              <p:par>
                                <p:cTn id="94" presetID="22" presetClass="entr" presetSubtype="8" fill="hold" grpId="0" nodeType="afterEffect">
                                  <p:stCondLst>
                                    <p:cond delay="0"/>
                                  </p:stCondLst>
                                  <p:childTnLst>
                                    <p:set>
                                      <p:cBhvr>
                                        <p:cTn id="95" dur="1" fill="hold">
                                          <p:stCondLst>
                                            <p:cond delay="0"/>
                                          </p:stCondLst>
                                        </p:cTn>
                                        <p:tgtEl>
                                          <p:spTgt spid="30"/>
                                        </p:tgtEl>
                                        <p:attrNameLst>
                                          <p:attrName>style.visibility</p:attrName>
                                        </p:attrNameLst>
                                      </p:cBhvr>
                                      <p:to>
                                        <p:strVal val="visible"/>
                                      </p:to>
                                    </p:set>
                                    <p:animEffect transition="in" filter="wipe(left)">
                                      <p:cBhvr>
                                        <p:cTn id="96" dur="500"/>
                                        <p:tgtEl>
                                          <p:spTgt spid="30"/>
                                        </p:tgtEl>
                                      </p:cBhvr>
                                    </p:animEffect>
                                  </p:childTnLst>
                                </p:cTn>
                              </p:par>
                            </p:childTnLst>
                          </p:cTn>
                        </p:par>
                        <p:par>
                          <p:cTn id="97" fill="hold">
                            <p:stCondLst>
                              <p:cond delay="11000"/>
                            </p:stCondLst>
                            <p:childTnLst>
                              <p:par>
                                <p:cTn id="98" presetID="22" presetClass="entr" presetSubtype="4" fill="hold" nodeType="afterEffect">
                                  <p:stCondLst>
                                    <p:cond delay="0"/>
                                  </p:stCondLst>
                                  <p:childTnLst>
                                    <p:set>
                                      <p:cBhvr>
                                        <p:cTn id="99" dur="1" fill="hold">
                                          <p:stCondLst>
                                            <p:cond delay="0"/>
                                          </p:stCondLst>
                                        </p:cTn>
                                        <p:tgtEl>
                                          <p:spTgt spid="11"/>
                                        </p:tgtEl>
                                        <p:attrNameLst>
                                          <p:attrName>style.visibility</p:attrName>
                                        </p:attrNameLst>
                                      </p:cBhvr>
                                      <p:to>
                                        <p:strVal val="visible"/>
                                      </p:to>
                                    </p:set>
                                    <p:animEffect transition="in" filter="wipe(down)">
                                      <p:cBhvr>
                                        <p:cTn id="100" dur="500"/>
                                        <p:tgtEl>
                                          <p:spTgt spid="11"/>
                                        </p:tgtEl>
                                      </p:cBhvr>
                                    </p:animEffect>
                                  </p:childTnLst>
                                </p:cTn>
                              </p:par>
                              <p:par>
                                <p:cTn id="101" presetID="22" presetClass="entr" presetSubtype="8" fill="hold" grpId="0" nodeType="withEffect">
                                  <p:stCondLst>
                                    <p:cond delay="500"/>
                                  </p:stCondLst>
                                  <p:childTnLst>
                                    <p:set>
                                      <p:cBhvr>
                                        <p:cTn id="102" dur="1" fill="hold">
                                          <p:stCondLst>
                                            <p:cond delay="0"/>
                                          </p:stCondLst>
                                        </p:cTn>
                                        <p:tgtEl>
                                          <p:spTgt spid="37"/>
                                        </p:tgtEl>
                                        <p:attrNameLst>
                                          <p:attrName>style.visibility</p:attrName>
                                        </p:attrNameLst>
                                      </p:cBhvr>
                                      <p:to>
                                        <p:strVal val="visible"/>
                                      </p:to>
                                    </p:set>
                                    <p:animEffect transition="in" filter="wipe(left)">
                                      <p:cBhvr>
                                        <p:cTn id="103" dur="500"/>
                                        <p:tgtEl>
                                          <p:spTgt spid="37"/>
                                        </p:tgtEl>
                                      </p:cBhvr>
                                    </p:animEffect>
                                  </p:childTnLst>
                                </p:cTn>
                              </p:par>
                              <p:par>
                                <p:cTn id="104" presetID="22" presetClass="entr" presetSubtype="8" fill="hold" grpId="0" nodeType="withEffect">
                                  <p:stCondLst>
                                    <p:cond delay="500"/>
                                  </p:stCondLst>
                                  <p:childTnLst>
                                    <p:set>
                                      <p:cBhvr>
                                        <p:cTn id="105" dur="1" fill="hold">
                                          <p:stCondLst>
                                            <p:cond delay="0"/>
                                          </p:stCondLst>
                                        </p:cTn>
                                        <p:tgtEl>
                                          <p:spTgt spid="35"/>
                                        </p:tgtEl>
                                        <p:attrNameLst>
                                          <p:attrName>style.visibility</p:attrName>
                                        </p:attrNameLst>
                                      </p:cBhvr>
                                      <p:to>
                                        <p:strVal val="visible"/>
                                      </p:to>
                                    </p:set>
                                    <p:animEffect transition="in" filter="wipe(left)">
                                      <p:cBhvr>
                                        <p:cTn id="106" dur="500"/>
                                        <p:tgtEl>
                                          <p:spTgt spid="35"/>
                                        </p:tgtEl>
                                      </p:cBhvr>
                                    </p:animEffect>
                                  </p:childTnLst>
                                </p:cTn>
                              </p:par>
                              <p:par>
                                <p:cTn id="107" presetID="22" presetClass="entr" presetSubtype="8" fill="hold" grpId="0" nodeType="withEffect">
                                  <p:stCondLst>
                                    <p:cond delay="500"/>
                                  </p:stCondLst>
                                  <p:childTnLst>
                                    <p:set>
                                      <p:cBhvr>
                                        <p:cTn id="108" dur="1" fill="hold">
                                          <p:stCondLst>
                                            <p:cond delay="0"/>
                                          </p:stCondLst>
                                        </p:cTn>
                                        <p:tgtEl>
                                          <p:spTgt spid="36"/>
                                        </p:tgtEl>
                                        <p:attrNameLst>
                                          <p:attrName>style.visibility</p:attrName>
                                        </p:attrNameLst>
                                      </p:cBhvr>
                                      <p:to>
                                        <p:strVal val="visible"/>
                                      </p:to>
                                    </p:set>
                                    <p:animEffect transition="in" filter="wipe(left)">
                                      <p:cBhvr>
                                        <p:cTn id="109" dur="500"/>
                                        <p:tgtEl>
                                          <p:spTgt spid="36"/>
                                        </p:tgtEl>
                                      </p:cBhvr>
                                    </p:animEffect>
                                  </p:childTnLst>
                                </p:cTn>
                              </p:par>
                              <p:par>
                                <p:cTn id="110" presetID="22" presetClass="entr" presetSubtype="8" fill="hold" grpId="0" nodeType="withEffect">
                                  <p:stCondLst>
                                    <p:cond delay="500"/>
                                  </p:stCondLst>
                                  <p:childTnLst>
                                    <p:set>
                                      <p:cBhvr>
                                        <p:cTn id="111" dur="1" fill="hold">
                                          <p:stCondLst>
                                            <p:cond delay="0"/>
                                          </p:stCondLst>
                                        </p:cTn>
                                        <p:tgtEl>
                                          <p:spTgt spid="38"/>
                                        </p:tgtEl>
                                        <p:attrNameLst>
                                          <p:attrName>style.visibility</p:attrName>
                                        </p:attrNameLst>
                                      </p:cBhvr>
                                      <p:to>
                                        <p:strVal val="visible"/>
                                      </p:to>
                                    </p:set>
                                    <p:animEffect transition="in" filter="wipe(left)">
                                      <p:cBhvr>
                                        <p:cTn id="112" dur="500"/>
                                        <p:tgtEl>
                                          <p:spTgt spid="38"/>
                                        </p:tgtEl>
                                      </p:cBhvr>
                                    </p:animEffect>
                                  </p:childTnLst>
                                </p:cTn>
                              </p:par>
                            </p:childTnLst>
                          </p:cTn>
                        </p:par>
                        <p:par>
                          <p:cTn id="113" fill="hold">
                            <p:stCondLst>
                              <p:cond delay="12000"/>
                            </p:stCondLst>
                            <p:childTnLst>
                              <p:par>
                                <p:cTn id="114" presetID="2" presetClass="entr" presetSubtype="4" fill="hold" grpId="0" nodeType="afterEffect">
                                  <p:stCondLst>
                                    <p:cond delay="0"/>
                                  </p:stCondLst>
                                  <p:childTnLst>
                                    <p:set>
                                      <p:cBhvr>
                                        <p:cTn id="115" dur="1" fill="hold">
                                          <p:stCondLst>
                                            <p:cond delay="0"/>
                                          </p:stCondLst>
                                        </p:cTn>
                                        <p:tgtEl>
                                          <p:spTgt spid="39"/>
                                        </p:tgtEl>
                                        <p:attrNameLst>
                                          <p:attrName>style.visibility</p:attrName>
                                        </p:attrNameLst>
                                      </p:cBhvr>
                                      <p:to>
                                        <p:strVal val="visible"/>
                                      </p:to>
                                    </p:set>
                                    <p:anim calcmode="lin" valueType="num">
                                      <p:cBhvr additive="base">
                                        <p:cTn id="116" dur="1000" fill="hold"/>
                                        <p:tgtEl>
                                          <p:spTgt spid="39"/>
                                        </p:tgtEl>
                                        <p:attrNameLst>
                                          <p:attrName>ppt_x</p:attrName>
                                        </p:attrNameLst>
                                      </p:cBhvr>
                                      <p:tavLst>
                                        <p:tav tm="0">
                                          <p:val>
                                            <p:strVal val="#ppt_x"/>
                                          </p:val>
                                        </p:tav>
                                        <p:tav tm="100000">
                                          <p:val>
                                            <p:strVal val="#ppt_x"/>
                                          </p:val>
                                        </p:tav>
                                      </p:tavLst>
                                    </p:anim>
                                    <p:anim calcmode="lin" valueType="num">
                                      <p:cBhvr additive="base">
                                        <p:cTn id="117" dur="1000" fill="hold"/>
                                        <p:tgtEl>
                                          <p:spTgt spid="3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Graphic spid="5" grpId="0">
        <p:bldSub>
          <a:bldChart bld="category"/>
        </p:bldSub>
      </p:bldGraphic>
      <p:bldP spid="6" grpId="0"/>
      <p:bldP spid="7" grpId="0"/>
      <p:bldP spid="8" grpId="0"/>
      <p:bldP spid="9" grpId="0"/>
      <p:bldP spid="23" grpId="0" animBg="1"/>
      <p:bldP spid="24" grpId="0" animBg="1"/>
      <p:bldP spid="25" grpId="0" animBg="1"/>
      <p:bldP spid="26" grpId="0" animBg="1"/>
      <p:bldP spid="27" grpId="0" animBg="1"/>
      <p:bldP spid="28" grpId="0" animBg="1"/>
      <p:bldP spid="29" grpId="0" animBg="1"/>
      <p:bldP spid="30" grpId="0" animBg="1"/>
      <p:bldP spid="35" grpId="0"/>
      <p:bldP spid="36" grpId="0"/>
      <p:bldP spid="37" grpId="0"/>
      <p:bldP spid="38" grpId="0"/>
      <p:bldP spid="39"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72</a:t>
            </a:fld>
            <a:endParaRPr lang="id-ID" sz="1200" b="1" dirty="0">
              <a:solidFill>
                <a:schemeClr val="bg1">
                  <a:lumMod val="50000"/>
                </a:schemeClr>
              </a:solidFill>
            </a:endParaRPr>
          </a:p>
        </p:txBody>
      </p:sp>
      <p:sp>
        <p:nvSpPr>
          <p:cNvPr id="3" name="Content Placeholder 7"/>
          <p:cNvSpPr txBox="1">
            <a:spLocks/>
          </p:cNvSpPr>
          <p:nvPr/>
        </p:nvSpPr>
        <p:spPr>
          <a:xfrm>
            <a:off x="3964978" y="228609"/>
            <a:ext cx="4354773"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Chevron Process Sample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36" name="Group 35"/>
          <p:cNvGrpSpPr/>
          <p:nvPr/>
        </p:nvGrpSpPr>
        <p:grpSpPr>
          <a:xfrm>
            <a:off x="1944710" y="1784742"/>
            <a:ext cx="8822028" cy="3631041"/>
            <a:chOff x="1944710" y="1784742"/>
            <a:chExt cx="8822028" cy="3631041"/>
          </a:xfrm>
        </p:grpSpPr>
        <p:sp>
          <p:nvSpPr>
            <p:cNvPr id="37" name="Freeform 36"/>
            <p:cNvSpPr/>
            <p:nvPr/>
          </p:nvSpPr>
          <p:spPr>
            <a:xfrm>
              <a:off x="1944710" y="1784742"/>
              <a:ext cx="1689426" cy="838339"/>
            </a:xfrm>
            <a:custGeom>
              <a:avLst/>
              <a:gdLst>
                <a:gd name="connsiteX0" fmla="*/ 0 w 2095848"/>
                <a:gd name="connsiteY0" fmla="*/ 139726 h 838339"/>
                <a:gd name="connsiteX1" fmla="*/ 139726 w 2095848"/>
                <a:gd name="connsiteY1" fmla="*/ 0 h 838339"/>
                <a:gd name="connsiteX2" fmla="*/ 1956122 w 2095848"/>
                <a:gd name="connsiteY2" fmla="*/ 0 h 838339"/>
                <a:gd name="connsiteX3" fmla="*/ 2095848 w 2095848"/>
                <a:gd name="connsiteY3" fmla="*/ 139726 h 838339"/>
                <a:gd name="connsiteX4" fmla="*/ 2095848 w 2095848"/>
                <a:gd name="connsiteY4" fmla="*/ 698613 h 838339"/>
                <a:gd name="connsiteX5" fmla="*/ 1956122 w 2095848"/>
                <a:gd name="connsiteY5" fmla="*/ 838339 h 838339"/>
                <a:gd name="connsiteX6" fmla="*/ 139726 w 2095848"/>
                <a:gd name="connsiteY6" fmla="*/ 838339 h 838339"/>
                <a:gd name="connsiteX7" fmla="*/ 0 w 2095848"/>
                <a:gd name="connsiteY7" fmla="*/ 698613 h 838339"/>
                <a:gd name="connsiteX8" fmla="*/ 0 w 2095848"/>
                <a:gd name="connsiteY8" fmla="*/ 139726 h 83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848" h="838339">
                  <a:moveTo>
                    <a:pt x="0" y="139726"/>
                  </a:moveTo>
                  <a:cubicBezTo>
                    <a:pt x="0" y="62557"/>
                    <a:pt x="62557" y="0"/>
                    <a:pt x="139726" y="0"/>
                  </a:cubicBezTo>
                  <a:lnTo>
                    <a:pt x="1956122" y="0"/>
                  </a:lnTo>
                  <a:cubicBezTo>
                    <a:pt x="2033291" y="0"/>
                    <a:pt x="2095848" y="62557"/>
                    <a:pt x="2095848" y="139726"/>
                  </a:cubicBezTo>
                  <a:lnTo>
                    <a:pt x="2095848" y="698613"/>
                  </a:lnTo>
                  <a:cubicBezTo>
                    <a:pt x="2095848" y="775782"/>
                    <a:pt x="2033291" y="838339"/>
                    <a:pt x="1956122" y="838339"/>
                  </a:cubicBezTo>
                  <a:lnTo>
                    <a:pt x="139726" y="838339"/>
                  </a:lnTo>
                  <a:cubicBezTo>
                    <a:pt x="62557" y="838339"/>
                    <a:pt x="0" y="775782"/>
                    <a:pt x="0" y="698613"/>
                  </a:cubicBezTo>
                  <a:lnTo>
                    <a:pt x="0" y="139726"/>
                  </a:lnTo>
                  <a:close/>
                </a:path>
              </a:pathLst>
            </a:custGeom>
            <a:solidFill>
              <a:schemeClr val="bg2">
                <a:lumMod val="10000"/>
              </a:schemeClr>
            </a:solidFill>
            <a:ln>
              <a:solidFill>
                <a:schemeClr val="accent2"/>
              </a:solidFill>
            </a:ln>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99344" tIns="70134" rIns="40924" bIns="70134" numCol="1" spcCol="1270" anchor="ctr" anchorCtr="0">
              <a:noAutofit/>
            </a:bodyPr>
            <a:lstStyle/>
            <a:p>
              <a:pPr lvl="0" algn="ctr" defTabSz="2044700">
                <a:lnSpc>
                  <a:spcPct val="90000"/>
                </a:lnSpc>
                <a:spcBef>
                  <a:spcPct val="0"/>
                </a:spcBef>
                <a:spcAft>
                  <a:spcPct val="35000"/>
                </a:spcAft>
              </a:pPr>
              <a:endParaRPr lang="id-ID" sz="4600" kern="1200" dirty="0">
                <a:latin typeface="Roboto" panose="02000000000000000000" pitchFamily="2" charset="0"/>
                <a:ea typeface="Roboto" panose="02000000000000000000" pitchFamily="2" charset="0"/>
              </a:endParaRPr>
            </a:p>
          </p:txBody>
        </p:sp>
        <p:sp>
          <p:nvSpPr>
            <p:cNvPr id="39" name="Freeform 38"/>
            <p:cNvSpPr/>
            <p:nvPr/>
          </p:nvSpPr>
          <p:spPr>
            <a:xfrm>
              <a:off x="5293070" y="1859194"/>
              <a:ext cx="5473668" cy="695821"/>
            </a:xfrm>
            <a:custGeom>
              <a:avLst/>
              <a:gdLst>
                <a:gd name="connsiteX0" fmla="*/ 0 w 5715358"/>
                <a:gd name="connsiteY0" fmla="*/ 115972 h 695821"/>
                <a:gd name="connsiteX1" fmla="*/ 115972 w 5715358"/>
                <a:gd name="connsiteY1" fmla="*/ 0 h 695821"/>
                <a:gd name="connsiteX2" fmla="*/ 5599386 w 5715358"/>
                <a:gd name="connsiteY2" fmla="*/ 0 h 695821"/>
                <a:gd name="connsiteX3" fmla="*/ 5715358 w 5715358"/>
                <a:gd name="connsiteY3" fmla="*/ 115972 h 695821"/>
                <a:gd name="connsiteX4" fmla="*/ 5715358 w 5715358"/>
                <a:gd name="connsiteY4" fmla="*/ 579849 h 695821"/>
                <a:gd name="connsiteX5" fmla="*/ 5599386 w 5715358"/>
                <a:gd name="connsiteY5" fmla="*/ 695821 h 695821"/>
                <a:gd name="connsiteX6" fmla="*/ 115972 w 5715358"/>
                <a:gd name="connsiteY6" fmla="*/ 695821 h 695821"/>
                <a:gd name="connsiteX7" fmla="*/ 0 w 5715358"/>
                <a:gd name="connsiteY7" fmla="*/ 579849 h 695821"/>
                <a:gd name="connsiteX8" fmla="*/ 0 w 5715358"/>
                <a:gd name="connsiteY8" fmla="*/ 115972 h 695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358" h="695821">
                  <a:moveTo>
                    <a:pt x="0" y="115972"/>
                  </a:moveTo>
                  <a:cubicBezTo>
                    <a:pt x="0" y="51922"/>
                    <a:pt x="51922" y="0"/>
                    <a:pt x="115972" y="0"/>
                  </a:cubicBezTo>
                  <a:lnTo>
                    <a:pt x="5599386" y="0"/>
                  </a:lnTo>
                  <a:cubicBezTo>
                    <a:pt x="5663436" y="0"/>
                    <a:pt x="5715358" y="51922"/>
                    <a:pt x="5715358" y="115972"/>
                  </a:cubicBezTo>
                  <a:lnTo>
                    <a:pt x="5715358" y="579849"/>
                  </a:lnTo>
                  <a:cubicBezTo>
                    <a:pt x="5715358" y="643899"/>
                    <a:pt x="5663436" y="695821"/>
                    <a:pt x="5599386" y="695821"/>
                  </a:cubicBezTo>
                  <a:lnTo>
                    <a:pt x="115972" y="695821"/>
                  </a:lnTo>
                  <a:cubicBezTo>
                    <a:pt x="51922" y="695821"/>
                    <a:pt x="0" y="643899"/>
                    <a:pt x="0" y="579849"/>
                  </a:cubicBezTo>
                  <a:lnTo>
                    <a:pt x="0" y="115972"/>
                  </a:lnTo>
                  <a:close/>
                </a:path>
              </a:pathLst>
            </a:custGeom>
            <a:solidFill>
              <a:schemeClr val="bg2">
                <a:lumMod val="10000"/>
              </a:schemeClr>
            </a:solidFill>
            <a:ln>
              <a:solidFill>
                <a:schemeClr val="accent2"/>
              </a:solidFill>
            </a:ln>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49207" tIns="41587" rIns="33967" bIns="41587" numCol="1" spcCol="1270" anchor="ctr" anchorCtr="0">
              <a:noAutofit/>
            </a:bodyPr>
            <a:lstStyle/>
            <a:p>
              <a:pPr lvl="0" algn="ctr" defTabSz="533400">
                <a:lnSpc>
                  <a:spcPct val="90000"/>
                </a:lnSpc>
                <a:spcBef>
                  <a:spcPct val="0"/>
                </a:spcBef>
                <a:spcAft>
                  <a:spcPct val="35000"/>
                </a:spcAft>
              </a:pPr>
              <a:endParaRPr lang="id-ID" sz="1050" kern="1200" dirty="0">
                <a:solidFill>
                  <a:schemeClr val="bg1"/>
                </a:solidFill>
                <a:latin typeface="+mn-lt"/>
                <a:ea typeface="Roboto" panose="02000000000000000000" pitchFamily="2" charset="0"/>
              </a:endParaRPr>
            </a:p>
          </p:txBody>
        </p:sp>
        <p:sp>
          <p:nvSpPr>
            <p:cNvPr id="40" name="Freeform 39"/>
            <p:cNvSpPr/>
            <p:nvPr/>
          </p:nvSpPr>
          <p:spPr>
            <a:xfrm>
              <a:off x="1944710" y="2740449"/>
              <a:ext cx="1689426" cy="838339"/>
            </a:xfrm>
            <a:custGeom>
              <a:avLst/>
              <a:gdLst>
                <a:gd name="connsiteX0" fmla="*/ 0 w 2095848"/>
                <a:gd name="connsiteY0" fmla="*/ 139726 h 838339"/>
                <a:gd name="connsiteX1" fmla="*/ 139726 w 2095848"/>
                <a:gd name="connsiteY1" fmla="*/ 0 h 838339"/>
                <a:gd name="connsiteX2" fmla="*/ 1956122 w 2095848"/>
                <a:gd name="connsiteY2" fmla="*/ 0 h 838339"/>
                <a:gd name="connsiteX3" fmla="*/ 2095848 w 2095848"/>
                <a:gd name="connsiteY3" fmla="*/ 139726 h 838339"/>
                <a:gd name="connsiteX4" fmla="*/ 2095848 w 2095848"/>
                <a:gd name="connsiteY4" fmla="*/ 698613 h 838339"/>
                <a:gd name="connsiteX5" fmla="*/ 1956122 w 2095848"/>
                <a:gd name="connsiteY5" fmla="*/ 838339 h 838339"/>
                <a:gd name="connsiteX6" fmla="*/ 139726 w 2095848"/>
                <a:gd name="connsiteY6" fmla="*/ 838339 h 838339"/>
                <a:gd name="connsiteX7" fmla="*/ 0 w 2095848"/>
                <a:gd name="connsiteY7" fmla="*/ 698613 h 838339"/>
                <a:gd name="connsiteX8" fmla="*/ 0 w 2095848"/>
                <a:gd name="connsiteY8" fmla="*/ 139726 h 83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848" h="838339">
                  <a:moveTo>
                    <a:pt x="0" y="139726"/>
                  </a:moveTo>
                  <a:cubicBezTo>
                    <a:pt x="0" y="62557"/>
                    <a:pt x="62557" y="0"/>
                    <a:pt x="139726" y="0"/>
                  </a:cubicBezTo>
                  <a:lnTo>
                    <a:pt x="1956122" y="0"/>
                  </a:lnTo>
                  <a:cubicBezTo>
                    <a:pt x="2033291" y="0"/>
                    <a:pt x="2095848" y="62557"/>
                    <a:pt x="2095848" y="139726"/>
                  </a:cubicBezTo>
                  <a:lnTo>
                    <a:pt x="2095848" y="698613"/>
                  </a:lnTo>
                  <a:cubicBezTo>
                    <a:pt x="2095848" y="775782"/>
                    <a:pt x="2033291" y="838339"/>
                    <a:pt x="1956122" y="838339"/>
                  </a:cubicBezTo>
                  <a:lnTo>
                    <a:pt x="139726" y="838339"/>
                  </a:lnTo>
                  <a:cubicBezTo>
                    <a:pt x="62557" y="838339"/>
                    <a:pt x="0" y="775782"/>
                    <a:pt x="0" y="698613"/>
                  </a:cubicBezTo>
                  <a:lnTo>
                    <a:pt x="0" y="139726"/>
                  </a:lnTo>
                  <a:close/>
                </a:path>
              </a:pathLst>
            </a:custGeom>
            <a:solidFill>
              <a:schemeClr val="bg2">
                <a:lumMod val="10000"/>
              </a:schemeClr>
            </a:solidFill>
            <a:ln>
              <a:solidFill>
                <a:schemeClr val="accent3"/>
              </a:solid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99344" tIns="70134" rIns="40924" bIns="70134" numCol="1" spcCol="1270" anchor="ctr" anchorCtr="0">
              <a:noAutofit/>
            </a:bodyPr>
            <a:lstStyle/>
            <a:p>
              <a:pPr lvl="0" algn="ctr" defTabSz="2044700">
                <a:lnSpc>
                  <a:spcPct val="90000"/>
                </a:lnSpc>
                <a:spcBef>
                  <a:spcPct val="0"/>
                </a:spcBef>
                <a:spcAft>
                  <a:spcPct val="35000"/>
                </a:spcAft>
              </a:pPr>
              <a:endParaRPr lang="id-ID" sz="4600" kern="1200" dirty="0">
                <a:latin typeface="Roboto" panose="02000000000000000000" pitchFamily="2" charset="0"/>
                <a:ea typeface="Roboto" panose="02000000000000000000" pitchFamily="2" charset="0"/>
              </a:endParaRPr>
            </a:p>
          </p:txBody>
        </p:sp>
        <p:sp>
          <p:nvSpPr>
            <p:cNvPr id="42" name="Freeform 41"/>
            <p:cNvSpPr/>
            <p:nvPr/>
          </p:nvSpPr>
          <p:spPr>
            <a:xfrm>
              <a:off x="5293070" y="2814901"/>
              <a:ext cx="5473668" cy="695821"/>
            </a:xfrm>
            <a:custGeom>
              <a:avLst/>
              <a:gdLst>
                <a:gd name="connsiteX0" fmla="*/ 0 w 5715358"/>
                <a:gd name="connsiteY0" fmla="*/ 115972 h 695821"/>
                <a:gd name="connsiteX1" fmla="*/ 115972 w 5715358"/>
                <a:gd name="connsiteY1" fmla="*/ 0 h 695821"/>
                <a:gd name="connsiteX2" fmla="*/ 5599386 w 5715358"/>
                <a:gd name="connsiteY2" fmla="*/ 0 h 695821"/>
                <a:gd name="connsiteX3" fmla="*/ 5715358 w 5715358"/>
                <a:gd name="connsiteY3" fmla="*/ 115972 h 695821"/>
                <a:gd name="connsiteX4" fmla="*/ 5715358 w 5715358"/>
                <a:gd name="connsiteY4" fmla="*/ 579849 h 695821"/>
                <a:gd name="connsiteX5" fmla="*/ 5599386 w 5715358"/>
                <a:gd name="connsiteY5" fmla="*/ 695821 h 695821"/>
                <a:gd name="connsiteX6" fmla="*/ 115972 w 5715358"/>
                <a:gd name="connsiteY6" fmla="*/ 695821 h 695821"/>
                <a:gd name="connsiteX7" fmla="*/ 0 w 5715358"/>
                <a:gd name="connsiteY7" fmla="*/ 579849 h 695821"/>
                <a:gd name="connsiteX8" fmla="*/ 0 w 5715358"/>
                <a:gd name="connsiteY8" fmla="*/ 115972 h 695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358" h="695821">
                  <a:moveTo>
                    <a:pt x="0" y="115972"/>
                  </a:moveTo>
                  <a:cubicBezTo>
                    <a:pt x="0" y="51922"/>
                    <a:pt x="51922" y="0"/>
                    <a:pt x="115972" y="0"/>
                  </a:cubicBezTo>
                  <a:lnTo>
                    <a:pt x="5599386" y="0"/>
                  </a:lnTo>
                  <a:cubicBezTo>
                    <a:pt x="5663436" y="0"/>
                    <a:pt x="5715358" y="51922"/>
                    <a:pt x="5715358" y="115972"/>
                  </a:cubicBezTo>
                  <a:lnTo>
                    <a:pt x="5715358" y="579849"/>
                  </a:lnTo>
                  <a:cubicBezTo>
                    <a:pt x="5715358" y="643899"/>
                    <a:pt x="5663436" y="695821"/>
                    <a:pt x="5599386" y="695821"/>
                  </a:cubicBezTo>
                  <a:lnTo>
                    <a:pt x="115972" y="695821"/>
                  </a:lnTo>
                  <a:cubicBezTo>
                    <a:pt x="51922" y="695821"/>
                    <a:pt x="0" y="643899"/>
                    <a:pt x="0" y="579849"/>
                  </a:cubicBezTo>
                  <a:lnTo>
                    <a:pt x="0" y="115972"/>
                  </a:lnTo>
                  <a:close/>
                </a:path>
              </a:pathLst>
            </a:custGeom>
            <a:solidFill>
              <a:schemeClr val="bg2">
                <a:lumMod val="10000"/>
              </a:schemeClr>
            </a:solidFill>
            <a:ln>
              <a:solidFill>
                <a:schemeClr val="accent3"/>
              </a:solidFill>
            </a:ln>
          </p:spPr>
          <p:style>
            <a:lnRef idx="2">
              <a:schemeClr val="accent5">
                <a:tint val="40000"/>
                <a:alpha val="90000"/>
                <a:hueOff val="0"/>
                <a:satOff val="0"/>
                <a:lumOff val="0"/>
                <a:alphaOff val="0"/>
              </a:schemeClr>
            </a:lnRef>
            <a:fillRef idx="1">
              <a:schemeClr val="accent5">
                <a:tint val="40000"/>
                <a:alpha val="90000"/>
                <a:hueOff val="0"/>
                <a:satOff val="0"/>
                <a:lumOff val="0"/>
                <a:alphaOff val="0"/>
              </a:schemeClr>
            </a:fillRef>
            <a:effectRef idx="0">
              <a:schemeClr val="accent5">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49207" tIns="41587" rIns="33967" bIns="41587" numCol="1" spcCol="1270" anchor="ctr" anchorCtr="0">
              <a:noAutofit/>
            </a:bodyPr>
            <a:lstStyle/>
            <a:p>
              <a:pPr lvl="0" algn="ctr" defTabSz="533400">
                <a:lnSpc>
                  <a:spcPct val="90000"/>
                </a:lnSpc>
                <a:spcBef>
                  <a:spcPct val="0"/>
                </a:spcBef>
                <a:spcAft>
                  <a:spcPct val="35000"/>
                </a:spcAft>
              </a:pPr>
              <a:endParaRPr lang="id-ID" sz="1050" kern="1200" dirty="0">
                <a:solidFill>
                  <a:schemeClr val="bg1"/>
                </a:solidFill>
                <a:latin typeface="+mn-lt"/>
                <a:ea typeface="Roboto" panose="02000000000000000000" pitchFamily="2" charset="0"/>
              </a:endParaRPr>
            </a:p>
          </p:txBody>
        </p:sp>
        <p:sp>
          <p:nvSpPr>
            <p:cNvPr id="43" name="Freeform 42"/>
            <p:cNvSpPr/>
            <p:nvPr/>
          </p:nvSpPr>
          <p:spPr>
            <a:xfrm>
              <a:off x="1944710" y="3660543"/>
              <a:ext cx="1689426" cy="838339"/>
            </a:xfrm>
            <a:custGeom>
              <a:avLst/>
              <a:gdLst>
                <a:gd name="connsiteX0" fmla="*/ 0 w 2095848"/>
                <a:gd name="connsiteY0" fmla="*/ 139726 h 838339"/>
                <a:gd name="connsiteX1" fmla="*/ 139726 w 2095848"/>
                <a:gd name="connsiteY1" fmla="*/ 0 h 838339"/>
                <a:gd name="connsiteX2" fmla="*/ 1956122 w 2095848"/>
                <a:gd name="connsiteY2" fmla="*/ 0 h 838339"/>
                <a:gd name="connsiteX3" fmla="*/ 2095848 w 2095848"/>
                <a:gd name="connsiteY3" fmla="*/ 139726 h 838339"/>
                <a:gd name="connsiteX4" fmla="*/ 2095848 w 2095848"/>
                <a:gd name="connsiteY4" fmla="*/ 698613 h 838339"/>
                <a:gd name="connsiteX5" fmla="*/ 1956122 w 2095848"/>
                <a:gd name="connsiteY5" fmla="*/ 838339 h 838339"/>
                <a:gd name="connsiteX6" fmla="*/ 139726 w 2095848"/>
                <a:gd name="connsiteY6" fmla="*/ 838339 h 838339"/>
                <a:gd name="connsiteX7" fmla="*/ 0 w 2095848"/>
                <a:gd name="connsiteY7" fmla="*/ 698613 h 838339"/>
                <a:gd name="connsiteX8" fmla="*/ 0 w 2095848"/>
                <a:gd name="connsiteY8" fmla="*/ 139726 h 83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848" h="838339">
                  <a:moveTo>
                    <a:pt x="0" y="139726"/>
                  </a:moveTo>
                  <a:cubicBezTo>
                    <a:pt x="0" y="62557"/>
                    <a:pt x="62557" y="0"/>
                    <a:pt x="139726" y="0"/>
                  </a:cubicBezTo>
                  <a:lnTo>
                    <a:pt x="1956122" y="0"/>
                  </a:lnTo>
                  <a:cubicBezTo>
                    <a:pt x="2033291" y="0"/>
                    <a:pt x="2095848" y="62557"/>
                    <a:pt x="2095848" y="139726"/>
                  </a:cubicBezTo>
                  <a:lnTo>
                    <a:pt x="2095848" y="698613"/>
                  </a:lnTo>
                  <a:cubicBezTo>
                    <a:pt x="2095848" y="775782"/>
                    <a:pt x="2033291" y="838339"/>
                    <a:pt x="1956122" y="838339"/>
                  </a:cubicBezTo>
                  <a:lnTo>
                    <a:pt x="139726" y="838339"/>
                  </a:lnTo>
                  <a:cubicBezTo>
                    <a:pt x="62557" y="838339"/>
                    <a:pt x="0" y="775782"/>
                    <a:pt x="0" y="698613"/>
                  </a:cubicBezTo>
                  <a:lnTo>
                    <a:pt x="0" y="139726"/>
                  </a:lnTo>
                  <a:close/>
                </a:path>
              </a:pathLst>
            </a:custGeom>
            <a:solidFill>
              <a:schemeClr val="bg2">
                <a:lumMod val="10000"/>
              </a:schemeClr>
            </a:solidFill>
            <a:ln>
              <a:solidFill>
                <a:schemeClr val="accent4"/>
              </a:solidFill>
            </a:ln>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99344" tIns="70134" rIns="40924" bIns="70134" numCol="1" spcCol="1270" anchor="ctr" anchorCtr="0">
              <a:noAutofit/>
            </a:bodyPr>
            <a:lstStyle/>
            <a:p>
              <a:pPr lvl="0" algn="ctr" defTabSz="2044700">
                <a:lnSpc>
                  <a:spcPct val="90000"/>
                </a:lnSpc>
                <a:spcBef>
                  <a:spcPct val="0"/>
                </a:spcBef>
                <a:spcAft>
                  <a:spcPct val="35000"/>
                </a:spcAft>
              </a:pPr>
              <a:endParaRPr lang="id-ID" sz="4600" kern="1200" dirty="0">
                <a:latin typeface="Roboto" panose="02000000000000000000" pitchFamily="2" charset="0"/>
                <a:ea typeface="Roboto" panose="02000000000000000000" pitchFamily="2" charset="0"/>
              </a:endParaRPr>
            </a:p>
          </p:txBody>
        </p:sp>
        <p:sp>
          <p:nvSpPr>
            <p:cNvPr id="45" name="Freeform 44"/>
            <p:cNvSpPr/>
            <p:nvPr/>
          </p:nvSpPr>
          <p:spPr>
            <a:xfrm>
              <a:off x="5280128" y="3731802"/>
              <a:ext cx="5473668" cy="695821"/>
            </a:xfrm>
            <a:custGeom>
              <a:avLst/>
              <a:gdLst>
                <a:gd name="connsiteX0" fmla="*/ 0 w 5715358"/>
                <a:gd name="connsiteY0" fmla="*/ 115972 h 695821"/>
                <a:gd name="connsiteX1" fmla="*/ 115972 w 5715358"/>
                <a:gd name="connsiteY1" fmla="*/ 0 h 695821"/>
                <a:gd name="connsiteX2" fmla="*/ 5599386 w 5715358"/>
                <a:gd name="connsiteY2" fmla="*/ 0 h 695821"/>
                <a:gd name="connsiteX3" fmla="*/ 5715358 w 5715358"/>
                <a:gd name="connsiteY3" fmla="*/ 115972 h 695821"/>
                <a:gd name="connsiteX4" fmla="*/ 5715358 w 5715358"/>
                <a:gd name="connsiteY4" fmla="*/ 579849 h 695821"/>
                <a:gd name="connsiteX5" fmla="*/ 5599386 w 5715358"/>
                <a:gd name="connsiteY5" fmla="*/ 695821 h 695821"/>
                <a:gd name="connsiteX6" fmla="*/ 115972 w 5715358"/>
                <a:gd name="connsiteY6" fmla="*/ 695821 h 695821"/>
                <a:gd name="connsiteX7" fmla="*/ 0 w 5715358"/>
                <a:gd name="connsiteY7" fmla="*/ 579849 h 695821"/>
                <a:gd name="connsiteX8" fmla="*/ 0 w 5715358"/>
                <a:gd name="connsiteY8" fmla="*/ 115972 h 695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358" h="695821">
                  <a:moveTo>
                    <a:pt x="0" y="115972"/>
                  </a:moveTo>
                  <a:cubicBezTo>
                    <a:pt x="0" y="51922"/>
                    <a:pt x="51922" y="0"/>
                    <a:pt x="115972" y="0"/>
                  </a:cubicBezTo>
                  <a:lnTo>
                    <a:pt x="5599386" y="0"/>
                  </a:lnTo>
                  <a:cubicBezTo>
                    <a:pt x="5663436" y="0"/>
                    <a:pt x="5715358" y="51922"/>
                    <a:pt x="5715358" y="115972"/>
                  </a:cubicBezTo>
                  <a:lnTo>
                    <a:pt x="5715358" y="579849"/>
                  </a:lnTo>
                  <a:cubicBezTo>
                    <a:pt x="5715358" y="643899"/>
                    <a:pt x="5663436" y="695821"/>
                    <a:pt x="5599386" y="695821"/>
                  </a:cubicBezTo>
                  <a:lnTo>
                    <a:pt x="115972" y="695821"/>
                  </a:lnTo>
                  <a:cubicBezTo>
                    <a:pt x="51922" y="695821"/>
                    <a:pt x="0" y="643899"/>
                    <a:pt x="0" y="579849"/>
                  </a:cubicBezTo>
                  <a:lnTo>
                    <a:pt x="0" y="115972"/>
                  </a:lnTo>
                  <a:close/>
                </a:path>
              </a:pathLst>
            </a:custGeom>
            <a:solidFill>
              <a:schemeClr val="bg2">
                <a:lumMod val="10000"/>
              </a:schemeClr>
            </a:solidFill>
            <a:ln>
              <a:solidFill>
                <a:schemeClr val="accent4"/>
              </a:solidFill>
            </a:ln>
          </p:spPr>
          <p:style>
            <a:lnRef idx="2">
              <a:schemeClr val="accent2">
                <a:tint val="40000"/>
                <a:alpha val="90000"/>
                <a:hueOff val="0"/>
                <a:satOff val="0"/>
                <a:lumOff val="0"/>
                <a:alphaOff val="0"/>
              </a:schemeClr>
            </a:lnRef>
            <a:fillRef idx="1">
              <a:schemeClr val="accent2">
                <a:tint val="40000"/>
                <a:alpha val="90000"/>
                <a:hueOff val="0"/>
                <a:satOff val="0"/>
                <a:lumOff val="0"/>
                <a:alphaOff val="0"/>
              </a:schemeClr>
            </a:fillRef>
            <a:effectRef idx="0">
              <a:schemeClr val="accent2">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49207" tIns="41587" rIns="33967" bIns="41587" numCol="1" spcCol="1270" anchor="ctr" anchorCtr="0">
              <a:noAutofit/>
            </a:bodyPr>
            <a:lstStyle/>
            <a:p>
              <a:pPr lvl="0" algn="ctr" defTabSz="533400">
                <a:lnSpc>
                  <a:spcPct val="90000"/>
                </a:lnSpc>
                <a:spcBef>
                  <a:spcPct val="0"/>
                </a:spcBef>
                <a:spcAft>
                  <a:spcPct val="35000"/>
                </a:spcAft>
              </a:pPr>
              <a:endParaRPr lang="id-ID" sz="1050" kern="1200" dirty="0">
                <a:solidFill>
                  <a:schemeClr val="bg1"/>
                </a:solidFill>
                <a:latin typeface="+mn-lt"/>
                <a:ea typeface="Roboto" panose="02000000000000000000" pitchFamily="2" charset="0"/>
              </a:endParaRPr>
            </a:p>
          </p:txBody>
        </p:sp>
        <p:sp>
          <p:nvSpPr>
            <p:cNvPr id="46" name="Freeform 45"/>
            <p:cNvSpPr/>
            <p:nvPr/>
          </p:nvSpPr>
          <p:spPr>
            <a:xfrm>
              <a:off x="1944710" y="4577444"/>
              <a:ext cx="1689426" cy="838339"/>
            </a:xfrm>
            <a:custGeom>
              <a:avLst/>
              <a:gdLst>
                <a:gd name="connsiteX0" fmla="*/ 0 w 2095848"/>
                <a:gd name="connsiteY0" fmla="*/ 139726 h 838339"/>
                <a:gd name="connsiteX1" fmla="*/ 139726 w 2095848"/>
                <a:gd name="connsiteY1" fmla="*/ 0 h 838339"/>
                <a:gd name="connsiteX2" fmla="*/ 1956122 w 2095848"/>
                <a:gd name="connsiteY2" fmla="*/ 0 h 838339"/>
                <a:gd name="connsiteX3" fmla="*/ 2095848 w 2095848"/>
                <a:gd name="connsiteY3" fmla="*/ 139726 h 838339"/>
                <a:gd name="connsiteX4" fmla="*/ 2095848 w 2095848"/>
                <a:gd name="connsiteY4" fmla="*/ 698613 h 838339"/>
                <a:gd name="connsiteX5" fmla="*/ 1956122 w 2095848"/>
                <a:gd name="connsiteY5" fmla="*/ 838339 h 838339"/>
                <a:gd name="connsiteX6" fmla="*/ 139726 w 2095848"/>
                <a:gd name="connsiteY6" fmla="*/ 838339 h 838339"/>
                <a:gd name="connsiteX7" fmla="*/ 0 w 2095848"/>
                <a:gd name="connsiteY7" fmla="*/ 698613 h 838339"/>
                <a:gd name="connsiteX8" fmla="*/ 0 w 2095848"/>
                <a:gd name="connsiteY8" fmla="*/ 139726 h 83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848" h="838339">
                  <a:moveTo>
                    <a:pt x="0" y="139726"/>
                  </a:moveTo>
                  <a:cubicBezTo>
                    <a:pt x="0" y="62557"/>
                    <a:pt x="62557" y="0"/>
                    <a:pt x="139726" y="0"/>
                  </a:cubicBezTo>
                  <a:lnTo>
                    <a:pt x="1956122" y="0"/>
                  </a:lnTo>
                  <a:cubicBezTo>
                    <a:pt x="2033291" y="0"/>
                    <a:pt x="2095848" y="62557"/>
                    <a:pt x="2095848" y="139726"/>
                  </a:cubicBezTo>
                  <a:lnTo>
                    <a:pt x="2095848" y="698613"/>
                  </a:lnTo>
                  <a:cubicBezTo>
                    <a:pt x="2095848" y="775782"/>
                    <a:pt x="2033291" y="838339"/>
                    <a:pt x="1956122" y="838339"/>
                  </a:cubicBezTo>
                  <a:lnTo>
                    <a:pt x="139726" y="838339"/>
                  </a:lnTo>
                  <a:cubicBezTo>
                    <a:pt x="62557" y="838339"/>
                    <a:pt x="0" y="775782"/>
                    <a:pt x="0" y="698613"/>
                  </a:cubicBezTo>
                  <a:lnTo>
                    <a:pt x="0" y="139726"/>
                  </a:lnTo>
                  <a:close/>
                </a:path>
              </a:pathLst>
            </a:custGeom>
            <a:solidFill>
              <a:schemeClr val="bg2">
                <a:lumMod val="10000"/>
              </a:schemeClr>
            </a:solidFill>
            <a:ln>
              <a:solidFill>
                <a:schemeClr val="accent5"/>
              </a:solidFill>
            </a:ln>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99344" tIns="70134" rIns="40924" bIns="70134" numCol="1" spcCol="1270" anchor="ctr" anchorCtr="0">
              <a:noAutofit/>
            </a:bodyPr>
            <a:lstStyle/>
            <a:p>
              <a:pPr lvl="0" algn="ctr" defTabSz="2044700">
                <a:lnSpc>
                  <a:spcPct val="90000"/>
                </a:lnSpc>
                <a:spcBef>
                  <a:spcPct val="0"/>
                </a:spcBef>
                <a:spcAft>
                  <a:spcPct val="35000"/>
                </a:spcAft>
              </a:pPr>
              <a:endParaRPr lang="id-ID" sz="4600" kern="1200" dirty="0">
                <a:latin typeface="Roboto" panose="02000000000000000000" pitchFamily="2" charset="0"/>
                <a:ea typeface="Roboto" panose="02000000000000000000" pitchFamily="2" charset="0"/>
              </a:endParaRPr>
            </a:p>
          </p:txBody>
        </p:sp>
        <p:sp>
          <p:nvSpPr>
            <p:cNvPr id="48" name="Freeform 47"/>
            <p:cNvSpPr/>
            <p:nvPr/>
          </p:nvSpPr>
          <p:spPr>
            <a:xfrm>
              <a:off x="5280128" y="4661638"/>
              <a:ext cx="5473668" cy="695821"/>
            </a:xfrm>
            <a:custGeom>
              <a:avLst/>
              <a:gdLst>
                <a:gd name="connsiteX0" fmla="*/ 0 w 5715358"/>
                <a:gd name="connsiteY0" fmla="*/ 115972 h 695821"/>
                <a:gd name="connsiteX1" fmla="*/ 115972 w 5715358"/>
                <a:gd name="connsiteY1" fmla="*/ 0 h 695821"/>
                <a:gd name="connsiteX2" fmla="*/ 5599386 w 5715358"/>
                <a:gd name="connsiteY2" fmla="*/ 0 h 695821"/>
                <a:gd name="connsiteX3" fmla="*/ 5715358 w 5715358"/>
                <a:gd name="connsiteY3" fmla="*/ 115972 h 695821"/>
                <a:gd name="connsiteX4" fmla="*/ 5715358 w 5715358"/>
                <a:gd name="connsiteY4" fmla="*/ 579849 h 695821"/>
                <a:gd name="connsiteX5" fmla="*/ 5599386 w 5715358"/>
                <a:gd name="connsiteY5" fmla="*/ 695821 h 695821"/>
                <a:gd name="connsiteX6" fmla="*/ 115972 w 5715358"/>
                <a:gd name="connsiteY6" fmla="*/ 695821 h 695821"/>
                <a:gd name="connsiteX7" fmla="*/ 0 w 5715358"/>
                <a:gd name="connsiteY7" fmla="*/ 579849 h 695821"/>
                <a:gd name="connsiteX8" fmla="*/ 0 w 5715358"/>
                <a:gd name="connsiteY8" fmla="*/ 115972 h 695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358" h="695821">
                  <a:moveTo>
                    <a:pt x="0" y="115972"/>
                  </a:moveTo>
                  <a:cubicBezTo>
                    <a:pt x="0" y="51922"/>
                    <a:pt x="51922" y="0"/>
                    <a:pt x="115972" y="0"/>
                  </a:cubicBezTo>
                  <a:lnTo>
                    <a:pt x="5599386" y="0"/>
                  </a:lnTo>
                  <a:cubicBezTo>
                    <a:pt x="5663436" y="0"/>
                    <a:pt x="5715358" y="51922"/>
                    <a:pt x="5715358" y="115972"/>
                  </a:cubicBezTo>
                  <a:lnTo>
                    <a:pt x="5715358" y="579849"/>
                  </a:lnTo>
                  <a:cubicBezTo>
                    <a:pt x="5715358" y="643899"/>
                    <a:pt x="5663436" y="695821"/>
                    <a:pt x="5599386" y="695821"/>
                  </a:cubicBezTo>
                  <a:lnTo>
                    <a:pt x="115972" y="695821"/>
                  </a:lnTo>
                  <a:cubicBezTo>
                    <a:pt x="51922" y="695821"/>
                    <a:pt x="0" y="643899"/>
                    <a:pt x="0" y="579849"/>
                  </a:cubicBezTo>
                  <a:lnTo>
                    <a:pt x="0" y="115972"/>
                  </a:lnTo>
                  <a:close/>
                </a:path>
              </a:pathLst>
            </a:custGeom>
            <a:solidFill>
              <a:schemeClr val="bg2">
                <a:lumMod val="10000"/>
              </a:schemeClr>
            </a:solidFill>
            <a:ln>
              <a:solidFill>
                <a:schemeClr val="accent5"/>
              </a:solidFill>
            </a:ln>
          </p:spPr>
          <p:style>
            <a:lnRef idx="2">
              <a:schemeClr val="accent4">
                <a:tint val="40000"/>
                <a:alpha val="90000"/>
                <a:hueOff val="0"/>
                <a:satOff val="0"/>
                <a:lumOff val="0"/>
                <a:alphaOff val="0"/>
              </a:schemeClr>
            </a:lnRef>
            <a:fillRef idx="1">
              <a:schemeClr val="accent4">
                <a:tint val="40000"/>
                <a:alpha val="90000"/>
                <a:hueOff val="0"/>
                <a:satOff val="0"/>
                <a:lumOff val="0"/>
                <a:alphaOff val="0"/>
              </a:schemeClr>
            </a:fillRef>
            <a:effectRef idx="0">
              <a:schemeClr val="accent4">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49207" tIns="41587" rIns="33967" bIns="41587" numCol="1" spcCol="1270" anchor="ctr" anchorCtr="0">
              <a:noAutofit/>
            </a:bodyPr>
            <a:lstStyle/>
            <a:p>
              <a:pPr lvl="0" algn="ctr" defTabSz="533400">
                <a:lnSpc>
                  <a:spcPct val="90000"/>
                </a:lnSpc>
                <a:spcBef>
                  <a:spcPct val="0"/>
                </a:spcBef>
                <a:spcAft>
                  <a:spcPct val="35000"/>
                </a:spcAft>
              </a:pPr>
              <a:endParaRPr lang="id-ID" sz="1050" kern="1200" dirty="0">
                <a:solidFill>
                  <a:schemeClr val="bg1"/>
                </a:solidFill>
                <a:latin typeface="+mn-lt"/>
                <a:ea typeface="Roboto" panose="02000000000000000000" pitchFamily="2" charset="0"/>
              </a:endParaRPr>
            </a:p>
          </p:txBody>
        </p:sp>
        <p:sp>
          <p:nvSpPr>
            <p:cNvPr id="38" name="Freeform 37"/>
            <p:cNvSpPr/>
            <p:nvPr/>
          </p:nvSpPr>
          <p:spPr>
            <a:xfrm>
              <a:off x="3476572" y="1924368"/>
              <a:ext cx="1981387" cy="565473"/>
            </a:xfrm>
            <a:custGeom>
              <a:avLst/>
              <a:gdLst>
                <a:gd name="connsiteX0" fmla="*/ 0 w 1981387"/>
                <a:gd name="connsiteY0" fmla="*/ 94246 h 565473"/>
                <a:gd name="connsiteX1" fmla="*/ 94246 w 1981387"/>
                <a:gd name="connsiteY1" fmla="*/ 0 h 565473"/>
                <a:gd name="connsiteX2" fmla="*/ 1887142 w 1981387"/>
                <a:gd name="connsiteY2" fmla="*/ 0 h 565473"/>
                <a:gd name="connsiteX3" fmla="*/ 1981388 w 1981387"/>
                <a:gd name="connsiteY3" fmla="*/ 94246 h 565473"/>
                <a:gd name="connsiteX4" fmla="*/ 1981387 w 1981387"/>
                <a:gd name="connsiteY4" fmla="*/ 471228 h 565473"/>
                <a:gd name="connsiteX5" fmla="*/ 1887141 w 1981387"/>
                <a:gd name="connsiteY5" fmla="*/ 565474 h 565473"/>
                <a:gd name="connsiteX6" fmla="*/ 94246 w 1981387"/>
                <a:gd name="connsiteY6" fmla="*/ 565473 h 565473"/>
                <a:gd name="connsiteX7" fmla="*/ 0 w 1981387"/>
                <a:gd name="connsiteY7" fmla="*/ 471227 h 565473"/>
                <a:gd name="connsiteX8" fmla="*/ 0 w 1981387"/>
                <a:gd name="connsiteY8" fmla="*/ 94246 h 56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1387" h="565473">
                  <a:moveTo>
                    <a:pt x="0" y="94246"/>
                  </a:moveTo>
                  <a:cubicBezTo>
                    <a:pt x="0" y="42195"/>
                    <a:pt x="42195" y="0"/>
                    <a:pt x="94246" y="0"/>
                  </a:cubicBezTo>
                  <a:lnTo>
                    <a:pt x="1887142" y="0"/>
                  </a:lnTo>
                  <a:cubicBezTo>
                    <a:pt x="1939193" y="0"/>
                    <a:pt x="1981388" y="42195"/>
                    <a:pt x="1981388" y="94246"/>
                  </a:cubicBezTo>
                  <a:cubicBezTo>
                    <a:pt x="1981388" y="219907"/>
                    <a:pt x="1981387" y="345567"/>
                    <a:pt x="1981387" y="471228"/>
                  </a:cubicBezTo>
                  <a:cubicBezTo>
                    <a:pt x="1981387" y="523279"/>
                    <a:pt x="1939192" y="565474"/>
                    <a:pt x="1887141" y="565474"/>
                  </a:cubicBezTo>
                  <a:lnTo>
                    <a:pt x="94246" y="565473"/>
                  </a:lnTo>
                  <a:cubicBezTo>
                    <a:pt x="42195" y="565473"/>
                    <a:pt x="0" y="523278"/>
                    <a:pt x="0" y="471227"/>
                  </a:cubicBezTo>
                  <a:lnTo>
                    <a:pt x="0" y="94246"/>
                  </a:lnTo>
                  <a:close/>
                </a:path>
              </a:pathLst>
            </a:custGeom>
            <a:solidFill>
              <a:schemeClr val="accent2">
                <a:lumMod val="20000"/>
                <a:lumOff val="80000"/>
              </a:schemeClr>
            </a:solidFill>
            <a:ln>
              <a:noFill/>
            </a:ln>
          </p:spPr>
          <p:style>
            <a:lnRef idx="2">
              <a:schemeClr val="accent2">
                <a:tint val="40000"/>
                <a:alpha val="90000"/>
                <a:hueOff val="0"/>
                <a:satOff val="0"/>
                <a:lumOff val="0"/>
                <a:alphaOff val="0"/>
              </a:schemeClr>
            </a:lnRef>
            <a:fillRef idx="1">
              <a:schemeClr val="accent2">
                <a:tint val="40000"/>
                <a:alpha val="90000"/>
                <a:hueOff val="0"/>
                <a:satOff val="0"/>
                <a:lumOff val="0"/>
                <a:alphaOff val="0"/>
              </a:schemeClr>
            </a:fillRef>
            <a:effectRef idx="0">
              <a:schemeClr val="accent2">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45384" tIns="36494" rIns="27604" bIns="36494" numCol="1" spcCol="1270" anchor="ctr" anchorCtr="0">
              <a:noAutofit/>
            </a:bodyPr>
            <a:lstStyle/>
            <a:p>
              <a:pPr lvl="0" algn="ctr" defTabSz="622300">
                <a:lnSpc>
                  <a:spcPct val="90000"/>
                </a:lnSpc>
                <a:spcBef>
                  <a:spcPct val="0"/>
                </a:spcBef>
                <a:spcAft>
                  <a:spcPct val="35000"/>
                </a:spcAft>
              </a:pPr>
              <a:r>
                <a:rPr lang="id-ID" sz="1400" b="0" kern="1200" dirty="0" smtClean="0">
                  <a:solidFill>
                    <a:schemeClr val="tx1">
                      <a:lumMod val="75000"/>
                      <a:lumOff val="25000"/>
                    </a:schemeClr>
                  </a:solidFill>
                  <a:latin typeface="+mn-lt"/>
                  <a:ea typeface="Roboto" panose="02000000000000000000" pitchFamily="2" charset="0"/>
                </a:rPr>
                <a:t>Vision</a:t>
              </a:r>
              <a:endParaRPr lang="id-ID" sz="1400" b="0" kern="1200" dirty="0">
                <a:solidFill>
                  <a:schemeClr val="tx1">
                    <a:lumMod val="75000"/>
                    <a:lumOff val="25000"/>
                  </a:schemeClr>
                </a:solidFill>
                <a:latin typeface="+mn-lt"/>
                <a:ea typeface="Roboto" panose="02000000000000000000" pitchFamily="2" charset="0"/>
              </a:endParaRPr>
            </a:p>
          </p:txBody>
        </p:sp>
        <p:sp>
          <p:nvSpPr>
            <p:cNvPr id="41" name="Freeform 40"/>
            <p:cNvSpPr/>
            <p:nvPr/>
          </p:nvSpPr>
          <p:spPr>
            <a:xfrm>
              <a:off x="3476572" y="2880075"/>
              <a:ext cx="1981387" cy="565473"/>
            </a:xfrm>
            <a:custGeom>
              <a:avLst/>
              <a:gdLst>
                <a:gd name="connsiteX0" fmla="*/ 0 w 1981387"/>
                <a:gd name="connsiteY0" fmla="*/ 94246 h 565473"/>
                <a:gd name="connsiteX1" fmla="*/ 94246 w 1981387"/>
                <a:gd name="connsiteY1" fmla="*/ 0 h 565473"/>
                <a:gd name="connsiteX2" fmla="*/ 1887142 w 1981387"/>
                <a:gd name="connsiteY2" fmla="*/ 0 h 565473"/>
                <a:gd name="connsiteX3" fmla="*/ 1981388 w 1981387"/>
                <a:gd name="connsiteY3" fmla="*/ 94246 h 565473"/>
                <a:gd name="connsiteX4" fmla="*/ 1981387 w 1981387"/>
                <a:gd name="connsiteY4" fmla="*/ 471228 h 565473"/>
                <a:gd name="connsiteX5" fmla="*/ 1887141 w 1981387"/>
                <a:gd name="connsiteY5" fmla="*/ 565474 h 565473"/>
                <a:gd name="connsiteX6" fmla="*/ 94246 w 1981387"/>
                <a:gd name="connsiteY6" fmla="*/ 565473 h 565473"/>
                <a:gd name="connsiteX7" fmla="*/ 0 w 1981387"/>
                <a:gd name="connsiteY7" fmla="*/ 471227 h 565473"/>
                <a:gd name="connsiteX8" fmla="*/ 0 w 1981387"/>
                <a:gd name="connsiteY8" fmla="*/ 94246 h 56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1387" h="565473">
                  <a:moveTo>
                    <a:pt x="0" y="94246"/>
                  </a:moveTo>
                  <a:cubicBezTo>
                    <a:pt x="0" y="42195"/>
                    <a:pt x="42195" y="0"/>
                    <a:pt x="94246" y="0"/>
                  </a:cubicBezTo>
                  <a:lnTo>
                    <a:pt x="1887142" y="0"/>
                  </a:lnTo>
                  <a:cubicBezTo>
                    <a:pt x="1939193" y="0"/>
                    <a:pt x="1981388" y="42195"/>
                    <a:pt x="1981388" y="94246"/>
                  </a:cubicBezTo>
                  <a:cubicBezTo>
                    <a:pt x="1981388" y="219907"/>
                    <a:pt x="1981387" y="345567"/>
                    <a:pt x="1981387" y="471228"/>
                  </a:cubicBezTo>
                  <a:cubicBezTo>
                    <a:pt x="1981387" y="523279"/>
                    <a:pt x="1939192" y="565474"/>
                    <a:pt x="1887141" y="565474"/>
                  </a:cubicBezTo>
                  <a:lnTo>
                    <a:pt x="94246" y="565473"/>
                  </a:lnTo>
                  <a:cubicBezTo>
                    <a:pt x="42195" y="565473"/>
                    <a:pt x="0" y="523278"/>
                    <a:pt x="0" y="471227"/>
                  </a:cubicBezTo>
                  <a:lnTo>
                    <a:pt x="0" y="94246"/>
                  </a:lnTo>
                  <a:close/>
                </a:path>
              </a:pathLst>
            </a:custGeom>
            <a:solidFill>
              <a:schemeClr val="accent3">
                <a:lumMod val="20000"/>
                <a:lumOff val="80000"/>
              </a:schemeClr>
            </a:solidFill>
            <a:ln>
              <a:noFill/>
            </a:ln>
          </p:spPr>
          <p:style>
            <a:lnRef idx="2">
              <a:schemeClr val="accent4">
                <a:tint val="40000"/>
                <a:alpha val="90000"/>
                <a:hueOff val="0"/>
                <a:satOff val="0"/>
                <a:lumOff val="0"/>
                <a:alphaOff val="0"/>
              </a:schemeClr>
            </a:lnRef>
            <a:fillRef idx="1">
              <a:schemeClr val="accent4">
                <a:tint val="40000"/>
                <a:alpha val="90000"/>
                <a:hueOff val="0"/>
                <a:satOff val="0"/>
                <a:lumOff val="0"/>
                <a:alphaOff val="0"/>
              </a:schemeClr>
            </a:fillRef>
            <a:effectRef idx="0">
              <a:schemeClr val="accent4">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45384" tIns="36494" rIns="27604" bIns="36494" numCol="1" spcCol="1270" anchor="ctr" anchorCtr="0">
              <a:noAutofit/>
            </a:bodyPr>
            <a:lstStyle/>
            <a:p>
              <a:pPr lvl="0" algn="ctr" defTabSz="622300">
                <a:lnSpc>
                  <a:spcPct val="90000"/>
                </a:lnSpc>
                <a:spcBef>
                  <a:spcPct val="0"/>
                </a:spcBef>
                <a:spcAft>
                  <a:spcPct val="35000"/>
                </a:spcAft>
              </a:pPr>
              <a:r>
                <a:rPr lang="id-ID" sz="1400" b="0" kern="1200" smtClean="0">
                  <a:solidFill>
                    <a:schemeClr val="tx1">
                      <a:lumMod val="75000"/>
                      <a:lumOff val="25000"/>
                    </a:schemeClr>
                  </a:solidFill>
                  <a:latin typeface="+mn-lt"/>
                  <a:ea typeface="Roboto" panose="02000000000000000000" pitchFamily="2" charset="0"/>
                </a:rPr>
                <a:t>Brainstorm</a:t>
              </a:r>
              <a:endParaRPr lang="id-ID" sz="1400" b="0" kern="1200" dirty="0">
                <a:solidFill>
                  <a:schemeClr val="tx1">
                    <a:lumMod val="75000"/>
                    <a:lumOff val="25000"/>
                  </a:schemeClr>
                </a:solidFill>
                <a:latin typeface="+mn-lt"/>
                <a:ea typeface="Roboto" panose="02000000000000000000" pitchFamily="2" charset="0"/>
              </a:endParaRPr>
            </a:p>
          </p:txBody>
        </p:sp>
        <p:sp>
          <p:nvSpPr>
            <p:cNvPr id="44" name="Freeform 43"/>
            <p:cNvSpPr/>
            <p:nvPr/>
          </p:nvSpPr>
          <p:spPr>
            <a:xfrm>
              <a:off x="3489514" y="3796976"/>
              <a:ext cx="1981387" cy="565473"/>
            </a:xfrm>
            <a:custGeom>
              <a:avLst/>
              <a:gdLst>
                <a:gd name="connsiteX0" fmla="*/ 0 w 1981387"/>
                <a:gd name="connsiteY0" fmla="*/ 94246 h 565473"/>
                <a:gd name="connsiteX1" fmla="*/ 94246 w 1981387"/>
                <a:gd name="connsiteY1" fmla="*/ 0 h 565473"/>
                <a:gd name="connsiteX2" fmla="*/ 1887142 w 1981387"/>
                <a:gd name="connsiteY2" fmla="*/ 0 h 565473"/>
                <a:gd name="connsiteX3" fmla="*/ 1981388 w 1981387"/>
                <a:gd name="connsiteY3" fmla="*/ 94246 h 565473"/>
                <a:gd name="connsiteX4" fmla="*/ 1981387 w 1981387"/>
                <a:gd name="connsiteY4" fmla="*/ 471228 h 565473"/>
                <a:gd name="connsiteX5" fmla="*/ 1887141 w 1981387"/>
                <a:gd name="connsiteY5" fmla="*/ 565474 h 565473"/>
                <a:gd name="connsiteX6" fmla="*/ 94246 w 1981387"/>
                <a:gd name="connsiteY6" fmla="*/ 565473 h 565473"/>
                <a:gd name="connsiteX7" fmla="*/ 0 w 1981387"/>
                <a:gd name="connsiteY7" fmla="*/ 471227 h 565473"/>
                <a:gd name="connsiteX8" fmla="*/ 0 w 1981387"/>
                <a:gd name="connsiteY8" fmla="*/ 94246 h 56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1387" h="565473">
                  <a:moveTo>
                    <a:pt x="0" y="94246"/>
                  </a:moveTo>
                  <a:cubicBezTo>
                    <a:pt x="0" y="42195"/>
                    <a:pt x="42195" y="0"/>
                    <a:pt x="94246" y="0"/>
                  </a:cubicBezTo>
                  <a:lnTo>
                    <a:pt x="1887142" y="0"/>
                  </a:lnTo>
                  <a:cubicBezTo>
                    <a:pt x="1939193" y="0"/>
                    <a:pt x="1981388" y="42195"/>
                    <a:pt x="1981388" y="94246"/>
                  </a:cubicBezTo>
                  <a:cubicBezTo>
                    <a:pt x="1981388" y="219907"/>
                    <a:pt x="1981387" y="345567"/>
                    <a:pt x="1981387" y="471228"/>
                  </a:cubicBezTo>
                  <a:cubicBezTo>
                    <a:pt x="1981387" y="523279"/>
                    <a:pt x="1939192" y="565474"/>
                    <a:pt x="1887141" y="565474"/>
                  </a:cubicBezTo>
                  <a:lnTo>
                    <a:pt x="94246" y="565473"/>
                  </a:lnTo>
                  <a:cubicBezTo>
                    <a:pt x="42195" y="565473"/>
                    <a:pt x="0" y="523278"/>
                    <a:pt x="0" y="471227"/>
                  </a:cubicBezTo>
                  <a:lnTo>
                    <a:pt x="0" y="94246"/>
                  </a:lnTo>
                  <a:close/>
                </a:path>
              </a:pathLst>
            </a:custGeom>
            <a:solidFill>
              <a:schemeClr val="accent4">
                <a:lumMod val="40000"/>
                <a:lumOff val="60000"/>
              </a:schemeClr>
            </a:solidFill>
            <a:ln>
              <a:noFill/>
            </a:ln>
          </p:spPr>
          <p:style>
            <a:lnRef idx="2">
              <a:schemeClr val="accent6">
                <a:tint val="40000"/>
                <a:alpha val="90000"/>
                <a:hueOff val="0"/>
                <a:satOff val="0"/>
                <a:lumOff val="0"/>
                <a:alphaOff val="0"/>
              </a:schemeClr>
            </a:lnRef>
            <a:fillRef idx="1">
              <a:schemeClr val="accent6">
                <a:tint val="40000"/>
                <a:alpha val="90000"/>
                <a:hueOff val="0"/>
                <a:satOff val="0"/>
                <a:lumOff val="0"/>
                <a:alphaOff val="0"/>
              </a:schemeClr>
            </a:fillRef>
            <a:effectRef idx="0">
              <a:schemeClr val="accent6">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45384" tIns="36494" rIns="27604" bIns="36494" numCol="1" spcCol="1270" anchor="ctr" anchorCtr="0">
              <a:noAutofit/>
            </a:bodyPr>
            <a:lstStyle/>
            <a:p>
              <a:pPr lvl="0" algn="ctr" defTabSz="622300">
                <a:lnSpc>
                  <a:spcPct val="90000"/>
                </a:lnSpc>
                <a:spcBef>
                  <a:spcPct val="0"/>
                </a:spcBef>
                <a:spcAft>
                  <a:spcPct val="35000"/>
                </a:spcAft>
              </a:pPr>
              <a:r>
                <a:rPr lang="id-ID" sz="1400" b="0" kern="1200" smtClean="0">
                  <a:solidFill>
                    <a:schemeClr val="tx1">
                      <a:lumMod val="75000"/>
                      <a:lumOff val="25000"/>
                    </a:schemeClr>
                  </a:solidFill>
                  <a:latin typeface="+mn-lt"/>
                  <a:ea typeface="Roboto" panose="02000000000000000000" pitchFamily="2" charset="0"/>
                </a:rPr>
                <a:t>Conseptualization</a:t>
              </a:r>
              <a:endParaRPr lang="id-ID" sz="1400" b="0" kern="1200" dirty="0">
                <a:solidFill>
                  <a:schemeClr val="tx1">
                    <a:lumMod val="75000"/>
                    <a:lumOff val="25000"/>
                  </a:schemeClr>
                </a:solidFill>
                <a:latin typeface="+mn-lt"/>
                <a:ea typeface="Roboto" panose="02000000000000000000" pitchFamily="2" charset="0"/>
              </a:endParaRPr>
            </a:p>
          </p:txBody>
        </p:sp>
        <p:sp>
          <p:nvSpPr>
            <p:cNvPr id="47" name="Freeform 46"/>
            <p:cNvSpPr/>
            <p:nvPr/>
          </p:nvSpPr>
          <p:spPr>
            <a:xfrm>
              <a:off x="3489514" y="4726813"/>
              <a:ext cx="1981387" cy="565473"/>
            </a:xfrm>
            <a:custGeom>
              <a:avLst/>
              <a:gdLst>
                <a:gd name="connsiteX0" fmla="*/ 0 w 1981387"/>
                <a:gd name="connsiteY0" fmla="*/ 94246 h 565473"/>
                <a:gd name="connsiteX1" fmla="*/ 94246 w 1981387"/>
                <a:gd name="connsiteY1" fmla="*/ 0 h 565473"/>
                <a:gd name="connsiteX2" fmla="*/ 1887142 w 1981387"/>
                <a:gd name="connsiteY2" fmla="*/ 0 h 565473"/>
                <a:gd name="connsiteX3" fmla="*/ 1981388 w 1981387"/>
                <a:gd name="connsiteY3" fmla="*/ 94246 h 565473"/>
                <a:gd name="connsiteX4" fmla="*/ 1981387 w 1981387"/>
                <a:gd name="connsiteY4" fmla="*/ 471228 h 565473"/>
                <a:gd name="connsiteX5" fmla="*/ 1887141 w 1981387"/>
                <a:gd name="connsiteY5" fmla="*/ 565474 h 565473"/>
                <a:gd name="connsiteX6" fmla="*/ 94246 w 1981387"/>
                <a:gd name="connsiteY6" fmla="*/ 565473 h 565473"/>
                <a:gd name="connsiteX7" fmla="*/ 0 w 1981387"/>
                <a:gd name="connsiteY7" fmla="*/ 471227 h 565473"/>
                <a:gd name="connsiteX8" fmla="*/ 0 w 1981387"/>
                <a:gd name="connsiteY8" fmla="*/ 94246 h 56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1387" h="565473">
                  <a:moveTo>
                    <a:pt x="0" y="94246"/>
                  </a:moveTo>
                  <a:cubicBezTo>
                    <a:pt x="0" y="42195"/>
                    <a:pt x="42195" y="0"/>
                    <a:pt x="94246" y="0"/>
                  </a:cubicBezTo>
                  <a:lnTo>
                    <a:pt x="1887142" y="0"/>
                  </a:lnTo>
                  <a:cubicBezTo>
                    <a:pt x="1939193" y="0"/>
                    <a:pt x="1981388" y="42195"/>
                    <a:pt x="1981388" y="94246"/>
                  </a:cubicBezTo>
                  <a:cubicBezTo>
                    <a:pt x="1981388" y="219907"/>
                    <a:pt x="1981387" y="345567"/>
                    <a:pt x="1981387" y="471228"/>
                  </a:cubicBezTo>
                  <a:cubicBezTo>
                    <a:pt x="1981387" y="523279"/>
                    <a:pt x="1939192" y="565474"/>
                    <a:pt x="1887141" y="565474"/>
                  </a:cubicBezTo>
                  <a:lnTo>
                    <a:pt x="94246" y="565473"/>
                  </a:lnTo>
                  <a:cubicBezTo>
                    <a:pt x="42195" y="565473"/>
                    <a:pt x="0" y="523278"/>
                    <a:pt x="0" y="471227"/>
                  </a:cubicBezTo>
                  <a:lnTo>
                    <a:pt x="0" y="94246"/>
                  </a:lnTo>
                  <a:close/>
                </a:path>
              </a:pathLst>
            </a:custGeom>
            <a:solidFill>
              <a:schemeClr val="accent5">
                <a:lumMod val="20000"/>
                <a:lumOff val="80000"/>
              </a:schemeClr>
            </a:solidFill>
            <a:ln>
              <a:noFill/>
            </a:ln>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spcFirstLastPara="0" vert="horz" wrap="square" lIns="45384" tIns="36494" rIns="27604" bIns="36494" numCol="1" spcCol="1270" anchor="ctr" anchorCtr="0">
              <a:noAutofit/>
            </a:bodyPr>
            <a:lstStyle/>
            <a:p>
              <a:pPr lvl="0" algn="ctr" defTabSz="622300">
                <a:lnSpc>
                  <a:spcPct val="90000"/>
                </a:lnSpc>
                <a:spcBef>
                  <a:spcPct val="0"/>
                </a:spcBef>
                <a:spcAft>
                  <a:spcPct val="35000"/>
                </a:spcAft>
              </a:pPr>
              <a:r>
                <a:rPr lang="id-ID" sz="1400" b="0" kern="1200" smtClean="0">
                  <a:solidFill>
                    <a:schemeClr val="tx1">
                      <a:lumMod val="75000"/>
                      <a:lumOff val="25000"/>
                    </a:schemeClr>
                  </a:solidFill>
                  <a:latin typeface="+mn-lt"/>
                  <a:ea typeface="Roboto" panose="02000000000000000000" pitchFamily="2" charset="0"/>
                </a:rPr>
                <a:t>Proposal</a:t>
              </a:r>
              <a:endParaRPr lang="id-ID" sz="1400" b="0" kern="1200" dirty="0">
                <a:solidFill>
                  <a:schemeClr val="tx1">
                    <a:lumMod val="75000"/>
                    <a:lumOff val="25000"/>
                  </a:schemeClr>
                </a:solidFill>
                <a:latin typeface="+mn-lt"/>
                <a:ea typeface="Roboto" panose="02000000000000000000" pitchFamily="2" charset="0"/>
              </a:endParaRPr>
            </a:p>
          </p:txBody>
        </p:sp>
      </p:grpSp>
      <p:sp>
        <p:nvSpPr>
          <p:cNvPr id="6" name="Freeform 6"/>
          <p:cNvSpPr>
            <a:spLocks noEditPoints="1"/>
          </p:cNvSpPr>
          <p:nvPr/>
        </p:nvSpPr>
        <p:spPr bwMode="auto">
          <a:xfrm>
            <a:off x="2654178" y="2058019"/>
            <a:ext cx="240978" cy="256699"/>
          </a:xfrm>
          <a:custGeom>
            <a:avLst/>
            <a:gdLst>
              <a:gd name="T0" fmla="*/ 67 w 376"/>
              <a:gd name="T1" fmla="*/ 3 h 401"/>
              <a:gd name="T2" fmla="*/ 62 w 376"/>
              <a:gd name="T3" fmla="*/ 3 h 401"/>
              <a:gd name="T4" fmla="*/ 0 w 376"/>
              <a:gd name="T5" fmla="*/ 159 h 401"/>
              <a:gd name="T6" fmla="*/ 65 w 376"/>
              <a:gd name="T7" fmla="*/ 223 h 401"/>
              <a:gd name="T8" fmla="*/ 129 w 376"/>
              <a:gd name="T9" fmla="*/ 159 h 401"/>
              <a:gd name="T10" fmla="*/ 67 w 376"/>
              <a:gd name="T11" fmla="*/ 3 h 401"/>
              <a:gd name="T12" fmla="*/ 313 w 376"/>
              <a:gd name="T13" fmla="*/ 3 h 401"/>
              <a:gd name="T14" fmla="*/ 309 w 376"/>
              <a:gd name="T15" fmla="*/ 3 h 401"/>
              <a:gd name="T16" fmla="*/ 246 w 376"/>
              <a:gd name="T17" fmla="*/ 159 h 401"/>
              <a:gd name="T18" fmla="*/ 311 w 376"/>
              <a:gd name="T19" fmla="*/ 223 h 401"/>
              <a:gd name="T20" fmla="*/ 376 w 376"/>
              <a:gd name="T21" fmla="*/ 159 h 401"/>
              <a:gd name="T22" fmla="*/ 313 w 376"/>
              <a:gd name="T23" fmla="*/ 3 h 401"/>
              <a:gd name="T24" fmla="*/ 185 w 376"/>
              <a:gd name="T25" fmla="*/ 180 h 401"/>
              <a:gd name="T26" fmla="*/ 123 w 376"/>
              <a:gd name="T27" fmla="*/ 337 h 401"/>
              <a:gd name="T28" fmla="*/ 188 w 376"/>
              <a:gd name="T29" fmla="*/ 401 h 401"/>
              <a:gd name="T30" fmla="*/ 253 w 376"/>
              <a:gd name="T31" fmla="*/ 337 h 401"/>
              <a:gd name="T32" fmla="*/ 190 w 376"/>
              <a:gd name="T33" fmla="*/ 180 h 401"/>
              <a:gd name="T34" fmla="*/ 185 w 376"/>
              <a:gd name="T35" fmla="*/ 18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 name="Freeform 11"/>
          <p:cNvSpPr>
            <a:spLocks noEditPoints="1"/>
          </p:cNvSpPr>
          <p:nvPr/>
        </p:nvSpPr>
        <p:spPr bwMode="auto">
          <a:xfrm>
            <a:off x="2611974" y="3026876"/>
            <a:ext cx="310577" cy="310906"/>
          </a:xfrm>
          <a:custGeom>
            <a:avLst/>
            <a:gdLst>
              <a:gd name="T0" fmla="*/ 360 w 400"/>
              <a:gd name="T1" fmla="*/ 184 h 400"/>
              <a:gd name="T2" fmla="*/ 360 w 400"/>
              <a:gd name="T3" fmla="*/ 216 h 400"/>
              <a:gd name="T4" fmla="*/ 400 w 400"/>
              <a:gd name="T5" fmla="*/ 200 h 400"/>
              <a:gd name="T6" fmla="*/ 200 w 400"/>
              <a:gd name="T7" fmla="*/ 90 h 400"/>
              <a:gd name="T8" fmla="*/ 200 w 400"/>
              <a:gd name="T9" fmla="*/ 310 h 400"/>
              <a:gd name="T10" fmla="*/ 200 w 400"/>
              <a:gd name="T11" fmla="*/ 90 h 400"/>
              <a:gd name="T12" fmla="*/ 120 w 400"/>
              <a:gd name="T13" fmla="*/ 200 h 400"/>
              <a:gd name="T14" fmla="*/ 280 w 400"/>
              <a:gd name="T15" fmla="*/ 200 h 400"/>
              <a:gd name="T16" fmla="*/ 59 w 400"/>
              <a:gd name="T17" fmla="*/ 200 h 400"/>
              <a:gd name="T18" fmla="*/ 20 w 400"/>
              <a:gd name="T19" fmla="*/ 184 h 400"/>
              <a:gd name="T20" fmla="*/ 20 w 400"/>
              <a:gd name="T21" fmla="*/ 216 h 400"/>
              <a:gd name="T22" fmla="*/ 59 w 400"/>
              <a:gd name="T23" fmla="*/ 200 h 400"/>
              <a:gd name="T24" fmla="*/ 216 w 400"/>
              <a:gd name="T25" fmla="*/ 40 h 400"/>
              <a:gd name="T26" fmla="*/ 200 w 400"/>
              <a:gd name="T27" fmla="*/ 0 h 400"/>
              <a:gd name="T28" fmla="*/ 184 w 400"/>
              <a:gd name="T29" fmla="*/ 40 h 400"/>
              <a:gd name="T30" fmla="*/ 200 w 400"/>
              <a:gd name="T31" fmla="*/ 340 h 400"/>
              <a:gd name="T32" fmla="*/ 184 w 400"/>
              <a:gd name="T33" fmla="*/ 380 h 400"/>
              <a:gd name="T34" fmla="*/ 216 w 400"/>
              <a:gd name="T35" fmla="*/ 380 h 400"/>
              <a:gd name="T36" fmla="*/ 200 w 400"/>
              <a:gd name="T37" fmla="*/ 340 h 400"/>
              <a:gd name="T38" fmla="*/ 350 w 400"/>
              <a:gd name="T39" fmla="*/ 50 h 400"/>
              <a:gd name="T40" fmla="*/ 310 w 400"/>
              <a:gd name="T41" fmla="*/ 67 h 400"/>
              <a:gd name="T42" fmla="*/ 333 w 400"/>
              <a:gd name="T43" fmla="*/ 89 h 400"/>
              <a:gd name="T44" fmla="*/ 66 w 400"/>
              <a:gd name="T45" fmla="*/ 311 h 400"/>
              <a:gd name="T46" fmla="*/ 50 w 400"/>
              <a:gd name="T47" fmla="*/ 350 h 400"/>
              <a:gd name="T48" fmla="*/ 89 w 400"/>
              <a:gd name="T49" fmla="*/ 333 h 400"/>
              <a:gd name="T50" fmla="*/ 66 w 400"/>
              <a:gd name="T51" fmla="*/ 311 h 400"/>
              <a:gd name="T52" fmla="*/ 50 w 400"/>
              <a:gd name="T53" fmla="*/ 50 h 400"/>
              <a:gd name="T54" fmla="*/ 66 w 400"/>
              <a:gd name="T55" fmla="*/ 89 h 400"/>
              <a:gd name="T56" fmla="*/ 89 w 400"/>
              <a:gd name="T57" fmla="*/ 67 h 400"/>
              <a:gd name="T58" fmla="*/ 310 w 400"/>
              <a:gd name="T59" fmla="*/ 333 h 400"/>
              <a:gd name="T60" fmla="*/ 350 w 400"/>
              <a:gd name="T61" fmla="*/ 350 h 400"/>
              <a:gd name="T62" fmla="*/ 333 w 400"/>
              <a:gd name="T63" fmla="*/ 311 h 400"/>
              <a:gd name="T64" fmla="*/ 310 w 400"/>
              <a:gd name="T65" fmla="*/ 333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0" h="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 name="Freeform 21"/>
          <p:cNvSpPr>
            <a:spLocks noEditPoints="1"/>
          </p:cNvSpPr>
          <p:nvPr/>
        </p:nvSpPr>
        <p:spPr bwMode="auto">
          <a:xfrm>
            <a:off x="2644225" y="4857678"/>
            <a:ext cx="264573" cy="265408"/>
          </a:xfrm>
          <a:custGeom>
            <a:avLst/>
            <a:gdLst>
              <a:gd name="T0" fmla="*/ 390 w 403"/>
              <a:gd name="T1" fmla="*/ 150 h 404"/>
              <a:gd name="T2" fmla="*/ 241 w 403"/>
              <a:gd name="T3" fmla="*/ 110 h 404"/>
              <a:gd name="T4" fmla="*/ 215 w 403"/>
              <a:gd name="T5" fmla="*/ 13 h 404"/>
              <a:gd name="T6" fmla="*/ 195 w 403"/>
              <a:gd name="T7" fmla="*/ 2 h 404"/>
              <a:gd name="T8" fmla="*/ 14 w 403"/>
              <a:gd name="T9" fmla="*/ 51 h 404"/>
              <a:gd name="T10" fmla="*/ 2 w 403"/>
              <a:gd name="T11" fmla="*/ 70 h 404"/>
              <a:gd name="T12" fmla="*/ 67 w 403"/>
              <a:gd name="T13" fmla="*/ 311 h 404"/>
              <a:gd name="T14" fmla="*/ 86 w 403"/>
              <a:gd name="T15" fmla="*/ 322 h 404"/>
              <a:gd name="T16" fmla="*/ 159 w 403"/>
              <a:gd name="T17" fmla="*/ 302 h 404"/>
              <a:gd name="T18" fmla="*/ 149 w 403"/>
              <a:gd name="T19" fmla="*/ 339 h 404"/>
              <a:gd name="T20" fmla="*/ 160 w 403"/>
              <a:gd name="T21" fmla="*/ 358 h 404"/>
              <a:gd name="T22" fmla="*/ 322 w 403"/>
              <a:gd name="T23" fmla="*/ 401 h 404"/>
              <a:gd name="T24" fmla="*/ 342 w 403"/>
              <a:gd name="T25" fmla="*/ 391 h 404"/>
              <a:gd name="T26" fmla="*/ 401 w 403"/>
              <a:gd name="T27" fmla="*/ 169 h 404"/>
              <a:gd name="T28" fmla="*/ 390 w 403"/>
              <a:gd name="T29" fmla="*/ 150 h 404"/>
              <a:gd name="T30" fmla="*/ 34 w 403"/>
              <a:gd name="T31" fmla="*/ 75 h 404"/>
              <a:gd name="T32" fmla="*/ 191 w 403"/>
              <a:gd name="T33" fmla="*/ 33 h 404"/>
              <a:gd name="T34" fmla="*/ 249 w 403"/>
              <a:gd name="T35" fmla="*/ 249 h 404"/>
              <a:gd name="T36" fmla="*/ 92 w 403"/>
              <a:gd name="T37" fmla="*/ 291 h 404"/>
              <a:gd name="T38" fmla="*/ 34 w 403"/>
              <a:gd name="T39" fmla="*/ 75 h 404"/>
              <a:gd name="T40" fmla="*/ 315 w 403"/>
              <a:gd name="T41" fmla="*/ 371 h 404"/>
              <a:gd name="T42" fmla="*/ 179 w 403"/>
              <a:gd name="T43" fmla="*/ 334 h 404"/>
              <a:gd name="T44" fmla="*/ 190 w 403"/>
              <a:gd name="T45" fmla="*/ 294 h 404"/>
              <a:gd name="T46" fmla="*/ 268 w 403"/>
              <a:gd name="T47" fmla="*/ 273 h 404"/>
              <a:gd name="T48" fmla="*/ 279 w 403"/>
              <a:gd name="T49" fmla="*/ 254 h 404"/>
              <a:gd name="T50" fmla="*/ 249 w 403"/>
              <a:gd name="T51" fmla="*/ 142 h 404"/>
              <a:gd name="T52" fmla="*/ 368 w 403"/>
              <a:gd name="T53" fmla="*/ 174 h 404"/>
              <a:gd name="T54" fmla="*/ 315 w 403"/>
              <a:gd name="T55" fmla="*/ 371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3" h="404">
                <a:moveTo>
                  <a:pt x="390" y="150"/>
                </a:moveTo>
                <a:cubicBezTo>
                  <a:pt x="241" y="110"/>
                  <a:pt x="241" y="110"/>
                  <a:pt x="241" y="110"/>
                </a:cubicBezTo>
                <a:cubicBezTo>
                  <a:pt x="215" y="13"/>
                  <a:pt x="215" y="13"/>
                  <a:pt x="215" y="13"/>
                </a:cubicBezTo>
                <a:cubicBezTo>
                  <a:pt x="213" y="5"/>
                  <a:pt x="204" y="0"/>
                  <a:pt x="195" y="2"/>
                </a:cubicBezTo>
                <a:cubicBezTo>
                  <a:pt x="14" y="51"/>
                  <a:pt x="14" y="51"/>
                  <a:pt x="14" y="51"/>
                </a:cubicBezTo>
                <a:cubicBezTo>
                  <a:pt x="5" y="53"/>
                  <a:pt x="0" y="62"/>
                  <a:pt x="2" y="70"/>
                </a:cubicBezTo>
                <a:cubicBezTo>
                  <a:pt x="67" y="311"/>
                  <a:pt x="67" y="311"/>
                  <a:pt x="67" y="311"/>
                </a:cubicBezTo>
                <a:cubicBezTo>
                  <a:pt x="69" y="319"/>
                  <a:pt x="78" y="324"/>
                  <a:pt x="86" y="322"/>
                </a:cubicBezTo>
                <a:cubicBezTo>
                  <a:pt x="159" y="302"/>
                  <a:pt x="159" y="302"/>
                  <a:pt x="159" y="302"/>
                </a:cubicBezTo>
                <a:cubicBezTo>
                  <a:pt x="149" y="339"/>
                  <a:pt x="149" y="339"/>
                  <a:pt x="149" y="339"/>
                </a:cubicBezTo>
                <a:cubicBezTo>
                  <a:pt x="147" y="347"/>
                  <a:pt x="152" y="356"/>
                  <a:pt x="160" y="358"/>
                </a:cubicBezTo>
                <a:cubicBezTo>
                  <a:pt x="322" y="401"/>
                  <a:pt x="322" y="401"/>
                  <a:pt x="322" y="401"/>
                </a:cubicBezTo>
                <a:cubicBezTo>
                  <a:pt x="331" y="404"/>
                  <a:pt x="340" y="399"/>
                  <a:pt x="342" y="391"/>
                </a:cubicBezTo>
                <a:cubicBezTo>
                  <a:pt x="401" y="169"/>
                  <a:pt x="401" y="169"/>
                  <a:pt x="401" y="169"/>
                </a:cubicBezTo>
                <a:cubicBezTo>
                  <a:pt x="403" y="161"/>
                  <a:pt x="398" y="152"/>
                  <a:pt x="390" y="150"/>
                </a:cubicBezTo>
                <a:close/>
                <a:moveTo>
                  <a:pt x="34" y="75"/>
                </a:moveTo>
                <a:cubicBezTo>
                  <a:pt x="191" y="33"/>
                  <a:pt x="191" y="33"/>
                  <a:pt x="191" y="33"/>
                </a:cubicBezTo>
                <a:cubicBezTo>
                  <a:pt x="249" y="249"/>
                  <a:pt x="249" y="249"/>
                  <a:pt x="249" y="249"/>
                </a:cubicBezTo>
                <a:cubicBezTo>
                  <a:pt x="92" y="291"/>
                  <a:pt x="92" y="291"/>
                  <a:pt x="92" y="291"/>
                </a:cubicBezTo>
                <a:lnTo>
                  <a:pt x="34" y="75"/>
                </a:lnTo>
                <a:close/>
                <a:moveTo>
                  <a:pt x="315" y="371"/>
                </a:moveTo>
                <a:cubicBezTo>
                  <a:pt x="179" y="334"/>
                  <a:pt x="179" y="334"/>
                  <a:pt x="179" y="334"/>
                </a:cubicBezTo>
                <a:cubicBezTo>
                  <a:pt x="190" y="294"/>
                  <a:pt x="190" y="294"/>
                  <a:pt x="190" y="294"/>
                </a:cubicBezTo>
                <a:cubicBezTo>
                  <a:pt x="268" y="273"/>
                  <a:pt x="268" y="273"/>
                  <a:pt x="268" y="273"/>
                </a:cubicBezTo>
                <a:cubicBezTo>
                  <a:pt x="276" y="271"/>
                  <a:pt x="282" y="262"/>
                  <a:pt x="279" y="254"/>
                </a:cubicBezTo>
                <a:cubicBezTo>
                  <a:pt x="249" y="142"/>
                  <a:pt x="249" y="142"/>
                  <a:pt x="249" y="142"/>
                </a:cubicBezTo>
                <a:cubicBezTo>
                  <a:pt x="368" y="174"/>
                  <a:pt x="368" y="174"/>
                  <a:pt x="368" y="174"/>
                </a:cubicBezTo>
                <a:lnTo>
                  <a:pt x="315" y="371"/>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 name="Freeform 16"/>
          <p:cNvSpPr>
            <a:spLocks noChangeAspect="1" noEditPoints="1"/>
          </p:cNvSpPr>
          <p:nvPr/>
        </p:nvSpPr>
        <p:spPr bwMode="auto">
          <a:xfrm>
            <a:off x="2643451" y="3952943"/>
            <a:ext cx="247631" cy="248213"/>
          </a:xfrm>
          <a:custGeom>
            <a:avLst/>
            <a:gdLst>
              <a:gd name="T0" fmla="*/ 136 w 360"/>
              <a:gd name="T1" fmla="*/ 226 h 361"/>
              <a:gd name="T2" fmla="*/ 56 w 360"/>
              <a:gd name="T3" fmla="*/ 194 h 361"/>
              <a:gd name="T4" fmla="*/ 56 w 360"/>
              <a:gd name="T5" fmla="*/ 221 h 361"/>
              <a:gd name="T6" fmla="*/ 136 w 360"/>
              <a:gd name="T7" fmla="*/ 253 h 361"/>
              <a:gd name="T8" fmla="*/ 136 w 360"/>
              <a:gd name="T9" fmla="*/ 226 h 361"/>
              <a:gd name="T10" fmla="*/ 136 w 360"/>
              <a:gd name="T11" fmla="*/ 143 h 361"/>
              <a:gd name="T12" fmla="*/ 56 w 360"/>
              <a:gd name="T13" fmla="*/ 111 h 361"/>
              <a:gd name="T14" fmla="*/ 56 w 360"/>
              <a:gd name="T15" fmla="*/ 138 h 361"/>
              <a:gd name="T16" fmla="*/ 136 w 360"/>
              <a:gd name="T17" fmla="*/ 170 h 361"/>
              <a:gd name="T18" fmla="*/ 136 w 360"/>
              <a:gd name="T19" fmla="*/ 143 h 361"/>
              <a:gd name="T20" fmla="*/ 351 w 360"/>
              <a:gd name="T21" fmla="*/ 4 h 361"/>
              <a:gd name="T22" fmla="*/ 332 w 360"/>
              <a:gd name="T23" fmla="*/ 2 h 361"/>
              <a:gd name="T24" fmla="*/ 180 w 360"/>
              <a:gd name="T25" fmla="*/ 63 h 361"/>
              <a:gd name="T26" fmla="*/ 27 w 360"/>
              <a:gd name="T27" fmla="*/ 2 h 361"/>
              <a:gd name="T28" fmla="*/ 8 w 360"/>
              <a:gd name="T29" fmla="*/ 4 h 361"/>
              <a:gd name="T30" fmla="*/ 0 w 360"/>
              <a:gd name="T31" fmla="*/ 21 h 361"/>
              <a:gd name="T32" fmla="*/ 0 w 360"/>
              <a:gd name="T33" fmla="*/ 277 h 361"/>
              <a:gd name="T34" fmla="*/ 12 w 360"/>
              <a:gd name="T35" fmla="*/ 295 h 361"/>
              <a:gd name="T36" fmla="*/ 172 w 360"/>
              <a:gd name="T37" fmla="*/ 359 h 361"/>
              <a:gd name="T38" fmla="*/ 176 w 360"/>
              <a:gd name="T39" fmla="*/ 361 h 361"/>
              <a:gd name="T40" fmla="*/ 180 w 360"/>
              <a:gd name="T41" fmla="*/ 361 h 361"/>
              <a:gd name="T42" fmla="*/ 184 w 360"/>
              <a:gd name="T43" fmla="*/ 361 h 361"/>
              <a:gd name="T44" fmla="*/ 187 w 360"/>
              <a:gd name="T45" fmla="*/ 359 h 361"/>
              <a:gd name="T46" fmla="*/ 347 w 360"/>
              <a:gd name="T47" fmla="*/ 295 h 361"/>
              <a:gd name="T48" fmla="*/ 360 w 360"/>
              <a:gd name="T49" fmla="*/ 277 h 361"/>
              <a:gd name="T50" fmla="*/ 360 w 360"/>
              <a:gd name="T51" fmla="*/ 21 h 361"/>
              <a:gd name="T52" fmla="*/ 351 w 360"/>
              <a:gd name="T53" fmla="*/ 4 h 361"/>
              <a:gd name="T54" fmla="*/ 160 w 360"/>
              <a:gd name="T55" fmla="*/ 320 h 361"/>
              <a:gd name="T56" fmla="*/ 32 w 360"/>
              <a:gd name="T57" fmla="*/ 269 h 361"/>
              <a:gd name="T58" fmla="*/ 32 w 360"/>
              <a:gd name="T59" fmla="*/ 45 h 361"/>
              <a:gd name="T60" fmla="*/ 160 w 360"/>
              <a:gd name="T61" fmla="*/ 96 h 361"/>
              <a:gd name="T62" fmla="*/ 160 w 360"/>
              <a:gd name="T63" fmla="*/ 320 h 361"/>
              <a:gd name="T64" fmla="*/ 328 w 360"/>
              <a:gd name="T65" fmla="*/ 269 h 361"/>
              <a:gd name="T66" fmla="*/ 200 w 360"/>
              <a:gd name="T67" fmla="*/ 320 h 361"/>
              <a:gd name="T68" fmla="*/ 200 w 360"/>
              <a:gd name="T69" fmla="*/ 96 h 361"/>
              <a:gd name="T70" fmla="*/ 328 w 360"/>
              <a:gd name="T71" fmla="*/ 45 h 361"/>
              <a:gd name="T72" fmla="*/ 328 w 360"/>
              <a:gd name="T73" fmla="*/ 269 h 361"/>
              <a:gd name="T74" fmla="*/ 304 w 360"/>
              <a:gd name="T75" fmla="*/ 194 h 361"/>
              <a:gd name="T76" fmla="*/ 224 w 360"/>
              <a:gd name="T77" fmla="*/ 226 h 361"/>
              <a:gd name="T78" fmla="*/ 224 w 360"/>
              <a:gd name="T79" fmla="*/ 253 h 361"/>
              <a:gd name="T80" fmla="*/ 304 w 360"/>
              <a:gd name="T81" fmla="*/ 221 h 361"/>
              <a:gd name="T82" fmla="*/ 304 w 360"/>
              <a:gd name="T83" fmla="*/ 194 h 361"/>
              <a:gd name="T84" fmla="*/ 304 w 360"/>
              <a:gd name="T85" fmla="*/ 111 h 361"/>
              <a:gd name="T86" fmla="*/ 224 w 360"/>
              <a:gd name="T87" fmla="*/ 143 h 361"/>
              <a:gd name="T88" fmla="*/ 224 w 360"/>
              <a:gd name="T89" fmla="*/ 170 h 361"/>
              <a:gd name="T90" fmla="*/ 304 w 360"/>
              <a:gd name="T91" fmla="*/ 138 h 361"/>
              <a:gd name="T92" fmla="*/ 304 w 360"/>
              <a:gd name="T93" fmla="*/ 11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0" h="361">
                <a:moveTo>
                  <a:pt x="136" y="226"/>
                </a:moveTo>
                <a:cubicBezTo>
                  <a:pt x="56" y="194"/>
                  <a:pt x="56" y="194"/>
                  <a:pt x="56" y="194"/>
                </a:cubicBezTo>
                <a:cubicBezTo>
                  <a:pt x="56" y="221"/>
                  <a:pt x="56" y="221"/>
                  <a:pt x="56" y="221"/>
                </a:cubicBezTo>
                <a:cubicBezTo>
                  <a:pt x="136" y="253"/>
                  <a:pt x="136" y="253"/>
                  <a:pt x="136" y="253"/>
                </a:cubicBezTo>
                <a:lnTo>
                  <a:pt x="136" y="226"/>
                </a:lnTo>
                <a:close/>
                <a:moveTo>
                  <a:pt x="136" y="143"/>
                </a:moveTo>
                <a:cubicBezTo>
                  <a:pt x="56" y="111"/>
                  <a:pt x="56" y="111"/>
                  <a:pt x="56" y="111"/>
                </a:cubicBezTo>
                <a:cubicBezTo>
                  <a:pt x="56" y="138"/>
                  <a:pt x="56" y="138"/>
                  <a:pt x="56" y="138"/>
                </a:cubicBezTo>
                <a:cubicBezTo>
                  <a:pt x="136" y="170"/>
                  <a:pt x="136" y="170"/>
                  <a:pt x="136" y="170"/>
                </a:cubicBezTo>
                <a:lnTo>
                  <a:pt x="136" y="143"/>
                </a:lnTo>
                <a:close/>
                <a:moveTo>
                  <a:pt x="351" y="4"/>
                </a:moveTo>
                <a:cubicBezTo>
                  <a:pt x="345" y="1"/>
                  <a:pt x="338" y="0"/>
                  <a:pt x="332" y="2"/>
                </a:cubicBezTo>
                <a:cubicBezTo>
                  <a:pt x="180" y="63"/>
                  <a:pt x="180" y="63"/>
                  <a:pt x="180" y="63"/>
                </a:cubicBezTo>
                <a:cubicBezTo>
                  <a:pt x="27" y="2"/>
                  <a:pt x="27" y="2"/>
                  <a:pt x="27" y="2"/>
                </a:cubicBezTo>
                <a:cubicBezTo>
                  <a:pt x="21" y="0"/>
                  <a:pt x="14" y="1"/>
                  <a:pt x="8" y="4"/>
                </a:cubicBezTo>
                <a:cubicBezTo>
                  <a:pt x="3" y="8"/>
                  <a:pt x="0" y="14"/>
                  <a:pt x="0" y="21"/>
                </a:cubicBezTo>
                <a:cubicBezTo>
                  <a:pt x="0" y="277"/>
                  <a:pt x="0" y="277"/>
                  <a:pt x="0" y="277"/>
                </a:cubicBezTo>
                <a:cubicBezTo>
                  <a:pt x="0" y="285"/>
                  <a:pt x="5" y="292"/>
                  <a:pt x="12" y="295"/>
                </a:cubicBezTo>
                <a:cubicBezTo>
                  <a:pt x="172" y="359"/>
                  <a:pt x="172" y="359"/>
                  <a:pt x="172" y="359"/>
                </a:cubicBezTo>
                <a:cubicBezTo>
                  <a:pt x="172" y="359"/>
                  <a:pt x="175" y="360"/>
                  <a:pt x="176" y="361"/>
                </a:cubicBezTo>
                <a:cubicBezTo>
                  <a:pt x="177" y="361"/>
                  <a:pt x="178" y="361"/>
                  <a:pt x="180" y="361"/>
                </a:cubicBezTo>
                <a:cubicBezTo>
                  <a:pt x="181" y="361"/>
                  <a:pt x="182" y="361"/>
                  <a:pt x="184" y="361"/>
                </a:cubicBezTo>
                <a:cubicBezTo>
                  <a:pt x="184" y="360"/>
                  <a:pt x="187" y="359"/>
                  <a:pt x="187" y="359"/>
                </a:cubicBezTo>
                <a:cubicBezTo>
                  <a:pt x="347" y="295"/>
                  <a:pt x="347" y="295"/>
                  <a:pt x="347" y="295"/>
                </a:cubicBezTo>
                <a:cubicBezTo>
                  <a:pt x="355" y="292"/>
                  <a:pt x="360" y="285"/>
                  <a:pt x="360" y="277"/>
                </a:cubicBezTo>
                <a:cubicBezTo>
                  <a:pt x="360" y="21"/>
                  <a:pt x="360" y="21"/>
                  <a:pt x="360" y="21"/>
                </a:cubicBezTo>
                <a:cubicBezTo>
                  <a:pt x="360" y="14"/>
                  <a:pt x="356" y="8"/>
                  <a:pt x="351" y="4"/>
                </a:cubicBezTo>
                <a:close/>
                <a:moveTo>
                  <a:pt x="160" y="320"/>
                </a:moveTo>
                <a:cubicBezTo>
                  <a:pt x="32" y="269"/>
                  <a:pt x="32" y="269"/>
                  <a:pt x="32" y="269"/>
                </a:cubicBezTo>
                <a:cubicBezTo>
                  <a:pt x="32" y="45"/>
                  <a:pt x="32" y="45"/>
                  <a:pt x="32" y="45"/>
                </a:cubicBezTo>
                <a:cubicBezTo>
                  <a:pt x="160" y="96"/>
                  <a:pt x="160" y="96"/>
                  <a:pt x="160" y="96"/>
                </a:cubicBezTo>
                <a:lnTo>
                  <a:pt x="160" y="320"/>
                </a:lnTo>
                <a:close/>
                <a:moveTo>
                  <a:pt x="328" y="269"/>
                </a:moveTo>
                <a:cubicBezTo>
                  <a:pt x="200" y="320"/>
                  <a:pt x="200" y="320"/>
                  <a:pt x="200" y="320"/>
                </a:cubicBezTo>
                <a:cubicBezTo>
                  <a:pt x="200" y="96"/>
                  <a:pt x="200" y="96"/>
                  <a:pt x="200" y="96"/>
                </a:cubicBezTo>
                <a:cubicBezTo>
                  <a:pt x="328" y="45"/>
                  <a:pt x="328" y="45"/>
                  <a:pt x="328" y="45"/>
                </a:cubicBezTo>
                <a:lnTo>
                  <a:pt x="328" y="269"/>
                </a:lnTo>
                <a:close/>
                <a:moveTo>
                  <a:pt x="304" y="194"/>
                </a:moveTo>
                <a:cubicBezTo>
                  <a:pt x="224" y="226"/>
                  <a:pt x="224" y="226"/>
                  <a:pt x="224" y="226"/>
                </a:cubicBezTo>
                <a:cubicBezTo>
                  <a:pt x="224" y="253"/>
                  <a:pt x="224" y="253"/>
                  <a:pt x="224" y="253"/>
                </a:cubicBezTo>
                <a:cubicBezTo>
                  <a:pt x="304" y="221"/>
                  <a:pt x="304" y="221"/>
                  <a:pt x="304" y="221"/>
                </a:cubicBezTo>
                <a:lnTo>
                  <a:pt x="304" y="194"/>
                </a:lnTo>
                <a:close/>
                <a:moveTo>
                  <a:pt x="304" y="111"/>
                </a:moveTo>
                <a:cubicBezTo>
                  <a:pt x="224" y="143"/>
                  <a:pt x="224" y="143"/>
                  <a:pt x="224" y="143"/>
                </a:cubicBezTo>
                <a:cubicBezTo>
                  <a:pt x="224" y="170"/>
                  <a:pt x="224" y="170"/>
                  <a:pt x="224" y="170"/>
                </a:cubicBezTo>
                <a:cubicBezTo>
                  <a:pt x="304" y="138"/>
                  <a:pt x="304" y="138"/>
                  <a:pt x="304" y="138"/>
                </a:cubicBezTo>
                <a:lnTo>
                  <a:pt x="304" y="11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9" name="TextBox 48"/>
          <p:cNvSpPr txBox="1"/>
          <p:nvPr/>
        </p:nvSpPr>
        <p:spPr>
          <a:xfrm>
            <a:off x="5666705" y="1906073"/>
            <a:ext cx="4842456" cy="769441"/>
          </a:xfrm>
          <a:prstGeom prst="rect">
            <a:avLst/>
          </a:prstGeom>
          <a:noFill/>
        </p:spPr>
        <p:txBody>
          <a:bodyPr wrap="square" rtlCol="0">
            <a:spAutoFit/>
          </a:bodyPr>
          <a:lstStyle/>
          <a:p>
            <a:pPr lvl="0" algn="ctr"/>
            <a:r>
              <a:rPr lang="en-US" sz="1100" dirty="0">
                <a:solidFill>
                  <a:schemeClr val="accent2"/>
                </a:solidFill>
                <a:ea typeface="Roboto" panose="02000000000000000000" pitchFamily="2" charset="0"/>
              </a:rPr>
              <a:t>There are many variations of passages of </a:t>
            </a:r>
            <a:r>
              <a:rPr lang="en-US" sz="1100" dirty="0" err="1">
                <a:solidFill>
                  <a:schemeClr val="accent2"/>
                </a:solidFill>
                <a:ea typeface="Roboto" panose="02000000000000000000" pitchFamily="2" charset="0"/>
              </a:rPr>
              <a:t>Lorem</a:t>
            </a:r>
            <a:r>
              <a:rPr lang="en-US" sz="1100" dirty="0">
                <a:solidFill>
                  <a:schemeClr val="accent2"/>
                </a:solidFill>
                <a:ea typeface="Roboto" panose="02000000000000000000" pitchFamily="2" charset="0"/>
              </a:rPr>
              <a:t> </a:t>
            </a:r>
            <a:r>
              <a:rPr lang="en-US" sz="1100" dirty="0" err="1">
                <a:solidFill>
                  <a:schemeClr val="accent2"/>
                </a:solidFill>
                <a:ea typeface="Roboto" panose="02000000000000000000" pitchFamily="2" charset="0"/>
              </a:rPr>
              <a:t>Ipsum</a:t>
            </a:r>
            <a:r>
              <a:rPr lang="en-US" sz="1100" dirty="0">
                <a:solidFill>
                  <a:schemeClr val="accent2"/>
                </a:solidFill>
                <a:ea typeface="Roboto" panose="02000000000000000000" pitchFamily="2" charset="0"/>
              </a:rPr>
              <a:t> available, but the majority have suffered alteration in some form, by injected humor, or randomized words which don't look even slightly believable.</a:t>
            </a:r>
            <a:endParaRPr lang="id-ID" sz="1100" dirty="0">
              <a:solidFill>
                <a:schemeClr val="accent2"/>
              </a:solidFill>
              <a:ea typeface="Roboto" panose="02000000000000000000" pitchFamily="2" charset="0"/>
            </a:endParaRPr>
          </a:p>
          <a:p>
            <a:pPr algn="ctr"/>
            <a:endParaRPr lang="id-ID" sz="1100" dirty="0">
              <a:solidFill>
                <a:schemeClr val="accent2"/>
              </a:solidFill>
            </a:endParaRPr>
          </a:p>
        </p:txBody>
      </p:sp>
      <p:sp>
        <p:nvSpPr>
          <p:cNvPr id="50" name="TextBox 49"/>
          <p:cNvSpPr txBox="1"/>
          <p:nvPr/>
        </p:nvSpPr>
        <p:spPr>
          <a:xfrm>
            <a:off x="5691120" y="2866251"/>
            <a:ext cx="4842456" cy="769441"/>
          </a:xfrm>
          <a:prstGeom prst="rect">
            <a:avLst/>
          </a:prstGeom>
          <a:noFill/>
        </p:spPr>
        <p:txBody>
          <a:bodyPr wrap="square" rtlCol="0">
            <a:spAutoFit/>
          </a:bodyPr>
          <a:lstStyle/>
          <a:p>
            <a:pPr lvl="0" algn="ctr"/>
            <a:r>
              <a:rPr lang="en-US" sz="1100" dirty="0">
                <a:solidFill>
                  <a:schemeClr val="accent3"/>
                </a:solidFill>
                <a:ea typeface="Roboto" panose="02000000000000000000" pitchFamily="2" charset="0"/>
              </a:rPr>
              <a:t>There are many variations of passages of </a:t>
            </a:r>
            <a:r>
              <a:rPr lang="en-US" sz="1100" dirty="0" err="1">
                <a:solidFill>
                  <a:schemeClr val="accent3"/>
                </a:solidFill>
                <a:ea typeface="Roboto" panose="02000000000000000000" pitchFamily="2" charset="0"/>
              </a:rPr>
              <a:t>Lorem</a:t>
            </a:r>
            <a:r>
              <a:rPr lang="en-US" sz="1100" dirty="0">
                <a:solidFill>
                  <a:schemeClr val="accent3"/>
                </a:solidFill>
                <a:ea typeface="Roboto" panose="02000000000000000000" pitchFamily="2" charset="0"/>
              </a:rPr>
              <a:t> </a:t>
            </a:r>
            <a:r>
              <a:rPr lang="en-US" sz="1100" dirty="0" err="1">
                <a:solidFill>
                  <a:schemeClr val="accent3"/>
                </a:solidFill>
                <a:ea typeface="Roboto" panose="02000000000000000000" pitchFamily="2" charset="0"/>
              </a:rPr>
              <a:t>Ipsum</a:t>
            </a:r>
            <a:r>
              <a:rPr lang="en-US" sz="1100" dirty="0">
                <a:solidFill>
                  <a:schemeClr val="accent3"/>
                </a:solidFill>
                <a:ea typeface="Roboto" panose="02000000000000000000" pitchFamily="2" charset="0"/>
              </a:rPr>
              <a:t> available, but the majority have suffered alteration in some form, by injected humor, or randomized words which don't look even slightly believable.</a:t>
            </a:r>
            <a:endParaRPr lang="id-ID" sz="1100" dirty="0">
              <a:solidFill>
                <a:schemeClr val="accent3"/>
              </a:solidFill>
              <a:ea typeface="Roboto" panose="02000000000000000000" pitchFamily="2" charset="0"/>
            </a:endParaRPr>
          </a:p>
          <a:p>
            <a:pPr algn="ctr"/>
            <a:endParaRPr lang="id-ID" sz="1100" dirty="0">
              <a:solidFill>
                <a:schemeClr val="accent3"/>
              </a:solidFill>
            </a:endParaRPr>
          </a:p>
        </p:txBody>
      </p:sp>
      <p:sp>
        <p:nvSpPr>
          <p:cNvPr id="51" name="TextBox 50"/>
          <p:cNvSpPr txBox="1"/>
          <p:nvPr/>
        </p:nvSpPr>
        <p:spPr>
          <a:xfrm>
            <a:off x="5666705" y="3796976"/>
            <a:ext cx="4842456" cy="769441"/>
          </a:xfrm>
          <a:prstGeom prst="rect">
            <a:avLst/>
          </a:prstGeom>
          <a:noFill/>
        </p:spPr>
        <p:txBody>
          <a:bodyPr wrap="square" rtlCol="0">
            <a:spAutoFit/>
          </a:bodyPr>
          <a:lstStyle/>
          <a:p>
            <a:pPr lvl="0" algn="ctr"/>
            <a:r>
              <a:rPr lang="en-US" sz="1100" dirty="0">
                <a:solidFill>
                  <a:schemeClr val="accent4"/>
                </a:solidFill>
                <a:ea typeface="Roboto" panose="02000000000000000000" pitchFamily="2" charset="0"/>
              </a:rPr>
              <a:t>There are many variations of passages of </a:t>
            </a:r>
            <a:r>
              <a:rPr lang="en-US" sz="1100" dirty="0" err="1">
                <a:solidFill>
                  <a:schemeClr val="accent4"/>
                </a:solidFill>
                <a:ea typeface="Roboto" panose="02000000000000000000" pitchFamily="2" charset="0"/>
              </a:rPr>
              <a:t>Lorem</a:t>
            </a:r>
            <a:r>
              <a:rPr lang="en-US" sz="1100" dirty="0">
                <a:solidFill>
                  <a:schemeClr val="accent4"/>
                </a:solidFill>
                <a:ea typeface="Roboto" panose="02000000000000000000" pitchFamily="2" charset="0"/>
              </a:rPr>
              <a:t> </a:t>
            </a:r>
            <a:r>
              <a:rPr lang="en-US" sz="1100" dirty="0" err="1">
                <a:solidFill>
                  <a:schemeClr val="accent4"/>
                </a:solidFill>
                <a:ea typeface="Roboto" panose="02000000000000000000" pitchFamily="2" charset="0"/>
              </a:rPr>
              <a:t>Ipsum</a:t>
            </a:r>
            <a:r>
              <a:rPr lang="en-US" sz="1100" dirty="0">
                <a:solidFill>
                  <a:schemeClr val="accent4"/>
                </a:solidFill>
                <a:ea typeface="Roboto" panose="02000000000000000000" pitchFamily="2" charset="0"/>
              </a:rPr>
              <a:t> available, but the majority have suffered alteration in some form, by injected humor, or randomized words which don't look even slightly believable.</a:t>
            </a:r>
            <a:endParaRPr lang="id-ID" sz="1100" dirty="0">
              <a:solidFill>
                <a:schemeClr val="accent4"/>
              </a:solidFill>
              <a:ea typeface="Roboto" panose="02000000000000000000" pitchFamily="2" charset="0"/>
            </a:endParaRPr>
          </a:p>
          <a:p>
            <a:pPr algn="ctr"/>
            <a:endParaRPr lang="id-ID" sz="1100" dirty="0">
              <a:solidFill>
                <a:schemeClr val="accent4"/>
              </a:solidFill>
            </a:endParaRPr>
          </a:p>
        </p:txBody>
      </p:sp>
      <p:sp>
        <p:nvSpPr>
          <p:cNvPr id="52" name="TextBox 51"/>
          <p:cNvSpPr txBox="1"/>
          <p:nvPr/>
        </p:nvSpPr>
        <p:spPr>
          <a:xfrm>
            <a:off x="5666705" y="4713877"/>
            <a:ext cx="4842456" cy="769441"/>
          </a:xfrm>
          <a:prstGeom prst="rect">
            <a:avLst/>
          </a:prstGeom>
          <a:noFill/>
        </p:spPr>
        <p:txBody>
          <a:bodyPr wrap="square" rtlCol="0">
            <a:spAutoFit/>
          </a:bodyPr>
          <a:lstStyle/>
          <a:p>
            <a:pPr lvl="0" algn="ctr"/>
            <a:r>
              <a:rPr lang="en-US" sz="1100" dirty="0">
                <a:solidFill>
                  <a:schemeClr val="accent5"/>
                </a:solidFill>
                <a:ea typeface="Roboto" panose="02000000000000000000" pitchFamily="2" charset="0"/>
              </a:rPr>
              <a:t>There are many variations of passages of </a:t>
            </a:r>
            <a:r>
              <a:rPr lang="en-US" sz="1100" dirty="0" err="1">
                <a:solidFill>
                  <a:schemeClr val="accent5"/>
                </a:solidFill>
                <a:ea typeface="Roboto" panose="02000000000000000000" pitchFamily="2" charset="0"/>
              </a:rPr>
              <a:t>Lorem</a:t>
            </a:r>
            <a:r>
              <a:rPr lang="en-US" sz="1100" dirty="0">
                <a:solidFill>
                  <a:schemeClr val="accent5"/>
                </a:solidFill>
                <a:ea typeface="Roboto" panose="02000000000000000000" pitchFamily="2" charset="0"/>
              </a:rPr>
              <a:t> </a:t>
            </a:r>
            <a:r>
              <a:rPr lang="en-US" sz="1100" dirty="0" err="1">
                <a:solidFill>
                  <a:schemeClr val="accent5"/>
                </a:solidFill>
                <a:ea typeface="Roboto" panose="02000000000000000000" pitchFamily="2" charset="0"/>
              </a:rPr>
              <a:t>Ipsum</a:t>
            </a:r>
            <a:r>
              <a:rPr lang="en-US" sz="1100" dirty="0">
                <a:solidFill>
                  <a:schemeClr val="accent5"/>
                </a:solidFill>
                <a:ea typeface="Roboto" panose="02000000000000000000" pitchFamily="2" charset="0"/>
              </a:rPr>
              <a:t> available, but the majority have suffered alteration in some form, by injected humor, or randomized words which don't look even slightly believable.</a:t>
            </a:r>
            <a:endParaRPr lang="id-ID" sz="1100" dirty="0">
              <a:solidFill>
                <a:schemeClr val="accent5"/>
              </a:solidFill>
              <a:ea typeface="Roboto" panose="02000000000000000000" pitchFamily="2" charset="0"/>
            </a:endParaRPr>
          </a:p>
          <a:p>
            <a:pPr algn="ctr"/>
            <a:endParaRPr lang="id-ID" sz="1100" dirty="0">
              <a:solidFill>
                <a:schemeClr val="accent5"/>
              </a:solidFill>
            </a:endParaRPr>
          </a:p>
        </p:txBody>
      </p:sp>
    </p:spTree>
    <p:extLst>
      <p:ext uri="{BB962C8B-B14F-4D97-AF65-F5344CB8AC3E}">
        <p14:creationId xmlns:p14="http://schemas.microsoft.com/office/powerpoint/2010/main" val="117637389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16" presetClass="entr" presetSubtype="37" fill="hold" nodeType="withEffect">
                                  <p:stCondLst>
                                    <p:cond delay="1500"/>
                                  </p:stCondLst>
                                  <p:childTnLst>
                                    <p:set>
                                      <p:cBhvr>
                                        <p:cTn id="12" dur="1" fill="hold">
                                          <p:stCondLst>
                                            <p:cond delay="0"/>
                                          </p:stCondLst>
                                        </p:cTn>
                                        <p:tgtEl>
                                          <p:spTgt spid="36"/>
                                        </p:tgtEl>
                                        <p:attrNameLst>
                                          <p:attrName>style.visibility</p:attrName>
                                        </p:attrNameLst>
                                      </p:cBhvr>
                                      <p:to>
                                        <p:strVal val="visible"/>
                                      </p:to>
                                    </p:set>
                                    <p:animEffect transition="in" filter="barn(outVertical)">
                                      <p:cBhvr>
                                        <p:cTn id="13" dur="1000"/>
                                        <p:tgtEl>
                                          <p:spTgt spid="36"/>
                                        </p:tgtEl>
                                      </p:cBhvr>
                                    </p:animEffect>
                                  </p:childTnLst>
                                </p:cTn>
                              </p:par>
                              <p:par>
                                <p:cTn id="14" presetID="53" presetClass="entr" presetSubtype="16" fill="hold" grpId="0" nodeType="withEffect">
                                  <p:stCondLst>
                                    <p:cond delay="2500"/>
                                  </p:stCondLst>
                                  <p:childTnLst>
                                    <p:set>
                                      <p:cBhvr>
                                        <p:cTn id="15" dur="1" fill="hold">
                                          <p:stCondLst>
                                            <p:cond delay="0"/>
                                          </p:stCondLst>
                                        </p:cTn>
                                        <p:tgtEl>
                                          <p:spTgt spid="6"/>
                                        </p:tgtEl>
                                        <p:attrNameLst>
                                          <p:attrName>style.visibility</p:attrName>
                                        </p:attrNameLst>
                                      </p:cBhvr>
                                      <p:to>
                                        <p:strVal val="visible"/>
                                      </p:to>
                                    </p:set>
                                    <p:anim calcmode="lin" valueType="num">
                                      <p:cBhvr>
                                        <p:cTn id="16" dur="500" fill="hold"/>
                                        <p:tgtEl>
                                          <p:spTgt spid="6"/>
                                        </p:tgtEl>
                                        <p:attrNameLst>
                                          <p:attrName>ppt_w</p:attrName>
                                        </p:attrNameLst>
                                      </p:cBhvr>
                                      <p:tavLst>
                                        <p:tav tm="0">
                                          <p:val>
                                            <p:fltVal val="0"/>
                                          </p:val>
                                        </p:tav>
                                        <p:tav tm="100000">
                                          <p:val>
                                            <p:strVal val="#ppt_w"/>
                                          </p:val>
                                        </p:tav>
                                      </p:tavLst>
                                    </p:anim>
                                    <p:anim calcmode="lin" valueType="num">
                                      <p:cBhvr>
                                        <p:cTn id="17" dur="500" fill="hold"/>
                                        <p:tgtEl>
                                          <p:spTgt spid="6"/>
                                        </p:tgtEl>
                                        <p:attrNameLst>
                                          <p:attrName>ppt_h</p:attrName>
                                        </p:attrNameLst>
                                      </p:cBhvr>
                                      <p:tavLst>
                                        <p:tav tm="0">
                                          <p:val>
                                            <p:fltVal val="0"/>
                                          </p:val>
                                        </p:tav>
                                        <p:tav tm="100000">
                                          <p:val>
                                            <p:strVal val="#ppt_h"/>
                                          </p:val>
                                        </p:tav>
                                      </p:tavLst>
                                    </p:anim>
                                    <p:animEffect transition="in" filter="fade">
                                      <p:cBhvr>
                                        <p:cTn id="18" dur="500"/>
                                        <p:tgtEl>
                                          <p:spTgt spid="6"/>
                                        </p:tgtEl>
                                      </p:cBhvr>
                                    </p:animEffect>
                                  </p:childTnLst>
                                </p:cTn>
                              </p:par>
                              <p:par>
                                <p:cTn id="19" presetID="53" presetClass="entr" presetSubtype="16" fill="hold" grpId="0" nodeType="withEffect">
                                  <p:stCondLst>
                                    <p:cond delay="250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par>
                                <p:cTn id="24" presetID="53" presetClass="entr" presetSubtype="16" fill="hold" grpId="0" nodeType="withEffect">
                                  <p:stCondLst>
                                    <p:cond delay="2500"/>
                                  </p:stCondLst>
                                  <p:childTnLst>
                                    <p:set>
                                      <p:cBhvr>
                                        <p:cTn id="25" dur="1" fill="hold">
                                          <p:stCondLst>
                                            <p:cond delay="0"/>
                                          </p:stCondLst>
                                        </p:cTn>
                                        <p:tgtEl>
                                          <p:spTgt spid="9"/>
                                        </p:tgtEl>
                                        <p:attrNameLst>
                                          <p:attrName>style.visibility</p:attrName>
                                        </p:attrNameLst>
                                      </p:cBhvr>
                                      <p:to>
                                        <p:strVal val="visible"/>
                                      </p:to>
                                    </p:set>
                                    <p:anim calcmode="lin" valueType="num">
                                      <p:cBhvr>
                                        <p:cTn id="26" dur="500" fill="hold"/>
                                        <p:tgtEl>
                                          <p:spTgt spid="9"/>
                                        </p:tgtEl>
                                        <p:attrNameLst>
                                          <p:attrName>ppt_w</p:attrName>
                                        </p:attrNameLst>
                                      </p:cBhvr>
                                      <p:tavLst>
                                        <p:tav tm="0">
                                          <p:val>
                                            <p:fltVal val="0"/>
                                          </p:val>
                                        </p:tav>
                                        <p:tav tm="100000">
                                          <p:val>
                                            <p:strVal val="#ppt_w"/>
                                          </p:val>
                                        </p:tav>
                                      </p:tavLst>
                                    </p:anim>
                                    <p:anim calcmode="lin" valueType="num">
                                      <p:cBhvr>
                                        <p:cTn id="27" dur="500" fill="hold"/>
                                        <p:tgtEl>
                                          <p:spTgt spid="9"/>
                                        </p:tgtEl>
                                        <p:attrNameLst>
                                          <p:attrName>ppt_h</p:attrName>
                                        </p:attrNameLst>
                                      </p:cBhvr>
                                      <p:tavLst>
                                        <p:tav tm="0">
                                          <p:val>
                                            <p:fltVal val="0"/>
                                          </p:val>
                                        </p:tav>
                                        <p:tav tm="100000">
                                          <p:val>
                                            <p:strVal val="#ppt_h"/>
                                          </p:val>
                                        </p:tav>
                                      </p:tavLst>
                                    </p:anim>
                                    <p:animEffect transition="in" filter="fade">
                                      <p:cBhvr>
                                        <p:cTn id="28" dur="500"/>
                                        <p:tgtEl>
                                          <p:spTgt spid="9"/>
                                        </p:tgtEl>
                                      </p:cBhvr>
                                    </p:animEffect>
                                  </p:childTnLst>
                                </p:cTn>
                              </p:par>
                              <p:par>
                                <p:cTn id="29" presetID="53" presetClass="entr" presetSubtype="16" fill="hold" grpId="0" nodeType="withEffect">
                                  <p:stCondLst>
                                    <p:cond delay="2500"/>
                                  </p:stCondLst>
                                  <p:childTnLst>
                                    <p:set>
                                      <p:cBhvr>
                                        <p:cTn id="30" dur="1" fill="hold">
                                          <p:stCondLst>
                                            <p:cond delay="0"/>
                                          </p:stCondLst>
                                        </p:cTn>
                                        <p:tgtEl>
                                          <p:spTgt spid="8"/>
                                        </p:tgtEl>
                                        <p:attrNameLst>
                                          <p:attrName>style.visibility</p:attrName>
                                        </p:attrNameLst>
                                      </p:cBhvr>
                                      <p:to>
                                        <p:strVal val="visible"/>
                                      </p:to>
                                    </p:set>
                                    <p:anim calcmode="lin" valueType="num">
                                      <p:cBhvr>
                                        <p:cTn id="31" dur="500" fill="hold"/>
                                        <p:tgtEl>
                                          <p:spTgt spid="8"/>
                                        </p:tgtEl>
                                        <p:attrNameLst>
                                          <p:attrName>ppt_w</p:attrName>
                                        </p:attrNameLst>
                                      </p:cBhvr>
                                      <p:tavLst>
                                        <p:tav tm="0">
                                          <p:val>
                                            <p:fltVal val="0"/>
                                          </p:val>
                                        </p:tav>
                                        <p:tav tm="100000">
                                          <p:val>
                                            <p:strVal val="#ppt_w"/>
                                          </p:val>
                                        </p:tav>
                                      </p:tavLst>
                                    </p:anim>
                                    <p:anim calcmode="lin" valueType="num">
                                      <p:cBhvr>
                                        <p:cTn id="32" dur="500" fill="hold"/>
                                        <p:tgtEl>
                                          <p:spTgt spid="8"/>
                                        </p:tgtEl>
                                        <p:attrNameLst>
                                          <p:attrName>ppt_h</p:attrName>
                                        </p:attrNameLst>
                                      </p:cBhvr>
                                      <p:tavLst>
                                        <p:tav tm="0">
                                          <p:val>
                                            <p:fltVal val="0"/>
                                          </p:val>
                                        </p:tav>
                                        <p:tav tm="100000">
                                          <p:val>
                                            <p:strVal val="#ppt_h"/>
                                          </p:val>
                                        </p:tav>
                                      </p:tavLst>
                                    </p:anim>
                                    <p:animEffect transition="in" filter="fade">
                                      <p:cBhvr>
                                        <p:cTn id="33" dur="500"/>
                                        <p:tgtEl>
                                          <p:spTgt spid="8"/>
                                        </p:tgtEl>
                                      </p:cBhvr>
                                    </p:animEffect>
                                  </p:childTnLst>
                                </p:cTn>
                              </p:par>
                              <p:par>
                                <p:cTn id="34" presetID="16" presetClass="entr" presetSubtype="21" fill="hold" grpId="0" nodeType="withEffect">
                                  <p:stCondLst>
                                    <p:cond delay="3000"/>
                                  </p:stCondLst>
                                  <p:childTnLst>
                                    <p:set>
                                      <p:cBhvr>
                                        <p:cTn id="35" dur="1" fill="hold">
                                          <p:stCondLst>
                                            <p:cond delay="0"/>
                                          </p:stCondLst>
                                        </p:cTn>
                                        <p:tgtEl>
                                          <p:spTgt spid="49"/>
                                        </p:tgtEl>
                                        <p:attrNameLst>
                                          <p:attrName>style.visibility</p:attrName>
                                        </p:attrNameLst>
                                      </p:cBhvr>
                                      <p:to>
                                        <p:strVal val="visible"/>
                                      </p:to>
                                    </p:set>
                                    <p:animEffect transition="in" filter="barn(inVertical)">
                                      <p:cBhvr>
                                        <p:cTn id="36" dur="500"/>
                                        <p:tgtEl>
                                          <p:spTgt spid="49"/>
                                        </p:tgtEl>
                                      </p:cBhvr>
                                    </p:animEffect>
                                  </p:childTnLst>
                                </p:cTn>
                              </p:par>
                              <p:par>
                                <p:cTn id="37" presetID="16" presetClass="entr" presetSubtype="21" fill="hold" grpId="0" nodeType="withEffect">
                                  <p:stCondLst>
                                    <p:cond delay="3000"/>
                                  </p:stCondLst>
                                  <p:childTnLst>
                                    <p:set>
                                      <p:cBhvr>
                                        <p:cTn id="38" dur="1" fill="hold">
                                          <p:stCondLst>
                                            <p:cond delay="0"/>
                                          </p:stCondLst>
                                        </p:cTn>
                                        <p:tgtEl>
                                          <p:spTgt spid="50"/>
                                        </p:tgtEl>
                                        <p:attrNameLst>
                                          <p:attrName>style.visibility</p:attrName>
                                        </p:attrNameLst>
                                      </p:cBhvr>
                                      <p:to>
                                        <p:strVal val="visible"/>
                                      </p:to>
                                    </p:set>
                                    <p:animEffect transition="in" filter="barn(inVertical)">
                                      <p:cBhvr>
                                        <p:cTn id="39" dur="500"/>
                                        <p:tgtEl>
                                          <p:spTgt spid="50"/>
                                        </p:tgtEl>
                                      </p:cBhvr>
                                    </p:animEffect>
                                  </p:childTnLst>
                                </p:cTn>
                              </p:par>
                              <p:par>
                                <p:cTn id="40" presetID="16" presetClass="entr" presetSubtype="21" fill="hold" grpId="0" nodeType="withEffect">
                                  <p:stCondLst>
                                    <p:cond delay="3000"/>
                                  </p:stCondLst>
                                  <p:childTnLst>
                                    <p:set>
                                      <p:cBhvr>
                                        <p:cTn id="41" dur="1" fill="hold">
                                          <p:stCondLst>
                                            <p:cond delay="0"/>
                                          </p:stCondLst>
                                        </p:cTn>
                                        <p:tgtEl>
                                          <p:spTgt spid="51"/>
                                        </p:tgtEl>
                                        <p:attrNameLst>
                                          <p:attrName>style.visibility</p:attrName>
                                        </p:attrNameLst>
                                      </p:cBhvr>
                                      <p:to>
                                        <p:strVal val="visible"/>
                                      </p:to>
                                    </p:set>
                                    <p:animEffect transition="in" filter="barn(inVertical)">
                                      <p:cBhvr>
                                        <p:cTn id="42" dur="500"/>
                                        <p:tgtEl>
                                          <p:spTgt spid="51"/>
                                        </p:tgtEl>
                                      </p:cBhvr>
                                    </p:animEffect>
                                  </p:childTnLst>
                                </p:cTn>
                              </p:par>
                              <p:par>
                                <p:cTn id="43" presetID="16" presetClass="entr" presetSubtype="21" fill="hold" grpId="0" nodeType="withEffect">
                                  <p:stCondLst>
                                    <p:cond delay="3000"/>
                                  </p:stCondLst>
                                  <p:childTnLst>
                                    <p:set>
                                      <p:cBhvr>
                                        <p:cTn id="44" dur="1" fill="hold">
                                          <p:stCondLst>
                                            <p:cond delay="0"/>
                                          </p:stCondLst>
                                        </p:cTn>
                                        <p:tgtEl>
                                          <p:spTgt spid="52"/>
                                        </p:tgtEl>
                                        <p:attrNameLst>
                                          <p:attrName>style.visibility</p:attrName>
                                        </p:attrNameLst>
                                      </p:cBhvr>
                                      <p:to>
                                        <p:strVal val="visible"/>
                                      </p:to>
                                    </p:set>
                                    <p:animEffect transition="in" filter="barn(inVertical)">
                                      <p:cBhvr>
                                        <p:cTn id="45"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animBg="1"/>
      <p:bldP spid="7" grpId="0" animBg="1"/>
      <p:bldP spid="8" grpId="0" animBg="1"/>
      <p:bldP spid="9" grpId="0" animBg="1"/>
      <p:bldP spid="49" grpId="0"/>
      <p:bldP spid="50" grpId="0"/>
      <p:bldP spid="51" grpId="0"/>
      <p:bldP spid="52"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73</a:t>
            </a:fld>
            <a:endParaRPr lang="id-ID" sz="1200" b="1" dirty="0">
              <a:solidFill>
                <a:schemeClr val="bg1">
                  <a:lumMod val="50000"/>
                </a:schemeClr>
              </a:solidFill>
            </a:endParaRPr>
          </a:p>
        </p:txBody>
      </p:sp>
      <p:sp>
        <p:nvSpPr>
          <p:cNvPr id="3" name="Content Placeholder 7"/>
          <p:cNvSpPr txBox="1">
            <a:spLocks/>
          </p:cNvSpPr>
          <p:nvPr/>
        </p:nvSpPr>
        <p:spPr>
          <a:xfrm>
            <a:off x="3882595" y="228609"/>
            <a:ext cx="4651805"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Increasing Arrow Process</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aphicFrame>
        <p:nvGraphicFramePr>
          <p:cNvPr id="5" name="Diagram 4"/>
          <p:cNvGraphicFramePr/>
          <p:nvPr>
            <p:extLst>
              <p:ext uri="{D42A27DB-BD31-4B8C-83A1-F6EECF244321}">
                <p14:modId xmlns:p14="http://schemas.microsoft.com/office/powerpoint/2010/main" val="1225241171"/>
              </p:ext>
            </p:extLst>
          </p:nvPr>
        </p:nvGraphicFramePr>
        <p:xfrm>
          <a:off x="1040790" y="2075801"/>
          <a:ext cx="10033611" cy="326191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6" name="Content Placeholder 2"/>
          <p:cNvSpPr txBox="1">
            <a:spLocks/>
          </p:cNvSpPr>
          <p:nvPr/>
        </p:nvSpPr>
        <p:spPr>
          <a:xfrm>
            <a:off x="1318164" y="3841129"/>
            <a:ext cx="1944915" cy="12772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en-US" sz="1100" dirty="0" smtClean="0"/>
              <a:t>Lorem ipsum dolor sit amet, consectetur adipiscing elit. Curabitur elementum posuere pretium. Quisque nibh dolor, dignissim ac dignissim ut, luctus ac urna. Aliquam aliquet non massa quis </a:t>
            </a:r>
            <a:r>
              <a:rPr lang="en-US" sz="1100" dirty="0" err="1" smtClean="0"/>
              <a:t>tincidunt</a:t>
            </a:r>
            <a:r>
              <a:rPr lang="en-US" sz="1100" dirty="0" smtClean="0"/>
              <a:t>.</a:t>
            </a:r>
            <a:endParaRPr lang="en-US" sz="1100" dirty="0"/>
          </a:p>
        </p:txBody>
      </p:sp>
      <p:sp>
        <p:nvSpPr>
          <p:cNvPr id="7" name="Freeform 6"/>
          <p:cNvSpPr>
            <a:spLocks noEditPoints="1"/>
          </p:cNvSpPr>
          <p:nvPr/>
        </p:nvSpPr>
        <p:spPr bwMode="auto">
          <a:xfrm>
            <a:off x="2811199" y="2771892"/>
            <a:ext cx="352418" cy="386611"/>
          </a:xfrm>
          <a:custGeom>
            <a:avLst/>
            <a:gdLst>
              <a:gd name="T0" fmla="*/ 67 w 376"/>
              <a:gd name="T1" fmla="*/ 3 h 401"/>
              <a:gd name="T2" fmla="*/ 62 w 376"/>
              <a:gd name="T3" fmla="*/ 3 h 401"/>
              <a:gd name="T4" fmla="*/ 0 w 376"/>
              <a:gd name="T5" fmla="*/ 159 h 401"/>
              <a:gd name="T6" fmla="*/ 65 w 376"/>
              <a:gd name="T7" fmla="*/ 223 h 401"/>
              <a:gd name="T8" fmla="*/ 129 w 376"/>
              <a:gd name="T9" fmla="*/ 159 h 401"/>
              <a:gd name="T10" fmla="*/ 67 w 376"/>
              <a:gd name="T11" fmla="*/ 3 h 401"/>
              <a:gd name="T12" fmla="*/ 313 w 376"/>
              <a:gd name="T13" fmla="*/ 3 h 401"/>
              <a:gd name="T14" fmla="*/ 309 w 376"/>
              <a:gd name="T15" fmla="*/ 3 h 401"/>
              <a:gd name="T16" fmla="*/ 246 w 376"/>
              <a:gd name="T17" fmla="*/ 159 h 401"/>
              <a:gd name="T18" fmla="*/ 311 w 376"/>
              <a:gd name="T19" fmla="*/ 223 h 401"/>
              <a:gd name="T20" fmla="*/ 376 w 376"/>
              <a:gd name="T21" fmla="*/ 159 h 401"/>
              <a:gd name="T22" fmla="*/ 313 w 376"/>
              <a:gd name="T23" fmla="*/ 3 h 401"/>
              <a:gd name="T24" fmla="*/ 185 w 376"/>
              <a:gd name="T25" fmla="*/ 180 h 401"/>
              <a:gd name="T26" fmla="*/ 123 w 376"/>
              <a:gd name="T27" fmla="*/ 337 h 401"/>
              <a:gd name="T28" fmla="*/ 188 w 376"/>
              <a:gd name="T29" fmla="*/ 401 h 401"/>
              <a:gd name="T30" fmla="*/ 253 w 376"/>
              <a:gd name="T31" fmla="*/ 337 h 401"/>
              <a:gd name="T32" fmla="*/ 190 w 376"/>
              <a:gd name="T33" fmla="*/ 180 h 401"/>
              <a:gd name="T34" fmla="*/ 185 w 376"/>
              <a:gd name="T35" fmla="*/ 18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 name="Freeform 31"/>
          <p:cNvSpPr>
            <a:spLocks noEditPoints="1"/>
          </p:cNvSpPr>
          <p:nvPr/>
        </p:nvSpPr>
        <p:spPr bwMode="auto">
          <a:xfrm>
            <a:off x="5168851" y="3224635"/>
            <a:ext cx="346864" cy="487105"/>
          </a:xfrm>
          <a:custGeom>
            <a:avLst/>
            <a:gdLst>
              <a:gd name="T0" fmla="*/ 90 w 293"/>
              <a:gd name="T1" fmla="*/ 383 h 400"/>
              <a:gd name="T2" fmla="*/ 147 w 293"/>
              <a:gd name="T3" fmla="*/ 400 h 400"/>
              <a:gd name="T4" fmla="*/ 203 w 293"/>
              <a:gd name="T5" fmla="*/ 383 h 400"/>
              <a:gd name="T6" fmla="*/ 203 w 293"/>
              <a:gd name="T7" fmla="*/ 342 h 400"/>
              <a:gd name="T8" fmla="*/ 90 w 293"/>
              <a:gd name="T9" fmla="*/ 342 h 400"/>
              <a:gd name="T10" fmla="*/ 90 w 293"/>
              <a:gd name="T11" fmla="*/ 383 h 400"/>
              <a:gd name="T12" fmla="*/ 201 w 293"/>
              <a:gd name="T13" fmla="*/ 318 h 400"/>
              <a:gd name="T14" fmla="*/ 286 w 293"/>
              <a:gd name="T15" fmla="*/ 116 h 400"/>
              <a:gd name="T16" fmla="*/ 147 w 293"/>
              <a:gd name="T17" fmla="*/ 0 h 400"/>
              <a:gd name="T18" fmla="*/ 7 w 293"/>
              <a:gd name="T19" fmla="*/ 116 h 400"/>
              <a:gd name="T20" fmla="*/ 93 w 293"/>
              <a:gd name="T21" fmla="*/ 318 h 400"/>
              <a:gd name="T22" fmla="*/ 201 w 293"/>
              <a:gd name="T23" fmla="*/ 318 h 400"/>
              <a:gd name="T24" fmla="*/ 50 w 293"/>
              <a:gd name="T25" fmla="*/ 119 h 400"/>
              <a:gd name="T26" fmla="*/ 147 w 293"/>
              <a:gd name="T27" fmla="*/ 41 h 400"/>
              <a:gd name="T28" fmla="*/ 244 w 293"/>
              <a:gd name="T29" fmla="*/ 119 h 400"/>
              <a:gd name="T30" fmla="*/ 208 w 293"/>
              <a:gd name="T31" fmla="*/ 198 h 400"/>
              <a:gd name="T32" fmla="*/ 163 w 293"/>
              <a:gd name="T33" fmla="*/ 283 h 400"/>
              <a:gd name="T34" fmla="*/ 130 w 293"/>
              <a:gd name="T35" fmla="*/ 283 h 400"/>
              <a:gd name="T36" fmla="*/ 86 w 293"/>
              <a:gd name="T37" fmla="*/ 198 h 400"/>
              <a:gd name="T38" fmla="*/ 50 w 293"/>
              <a:gd name="T39" fmla="*/ 119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3" h="400">
                <a:moveTo>
                  <a:pt x="90" y="383"/>
                </a:moveTo>
                <a:cubicBezTo>
                  <a:pt x="106" y="393"/>
                  <a:pt x="125" y="400"/>
                  <a:pt x="147" y="400"/>
                </a:cubicBezTo>
                <a:cubicBezTo>
                  <a:pt x="169" y="400"/>
                  <a:pt x="187" y="393"/>
                  <a:pt x="203" y="383"/>
                </a:cubicBezTo>
                <a:cubicBezTo>
                  <a:pt x="203" y="342"/>
                  <a:pt x="203" y="342"/>
                  <a:pt x="203" y="342"/>
                </a:cubicBezTo>
                <a:cubicBezTo>
                  <a:pt x="90" y="342"/>
                  <a:pt x="90" y="342"/>
                  <a:pt x="90" y="342"/>
                </a:cubicBezTo>
                <a:lnTo>
                  <a:pt x="90" y="383"/>
                </a:lnTo>
                <a:close/>
                <a:moveTo>
                  <a:pt x="201" y="318"/>
                </a:moveTo>
                <a:cubicBezTo>
                  <a:pt x="201" y="231"/>
                  <a:pt x="293" y="203"/>
                  <a:pt x="286" y="116"/>
                </a:cubicBezTo>
                <a:cubicBezTo>
                  <a:pt x="282" y="61"/>
                  <a:pt x="245" y="0"/>
                  <a:pt x="147" y="0"/>
                </a:cubicBezTo>
                <a:cubicBezTo>
                  <a:pt x="49" y="0"/>
                  <a:pt x="12" y="61"/>
                  <a:pt x="7" y="116"/>
                </a:cubicBezTo>
                <a:cubicBezTo>
                  <a:pt x="0" y="203"/>
                  <a:pt x="93" y="231"/>
                  <a:pt x="93" y="318"/>
                </a:cubicBezTo>
                <a:lnTo>
                  <a:pt x="201" y="318"/>
                </a:lnTo>
                <a:close/>
                <a:moveTo>
                  <a:pt x="50" y="119"/>
                </a:moveTo>
                <a:cubicBezTo>
                  <a:pt x="54" y="67"/>
                  <a:pt x="89" y="41"/>
                  <a:pt x="147" y="41"/>
                </a:cubicBezTo>
                <a:cubicBezTo>
                  <a:pt x="204" y="41"/>
                  <a:pt x="240" y="67"/>
                  <a:pt x="244" y="119"/>
                </a:cubicBezTo>
                <a:cubicBezTo>
                  <a:pt x="246" y="148"/>
                  <a:pt x="230" y="167"/>
                  <a:pt x="208" y="198"/>
                </a:cubicBezTo>
                <a:cubicBezTo>
                  <a:pt x="192" y="221"/>
                  <a:pt x="172" y="248"/>
                  <a:pt x="163" y="283"/>
                </a:cubicBezTo>
                <a:cubicBezTo>
                  <a:pt x="130" y="283"/>
                  <a:pt x="130" y="283"/>
                  <a:pt x="130" y="283"/>
                </a:cubicBezTo>
                <a:cubicBezTo>
                  <a:pt x="121" y="248"/>
                  <a:pt x="102" y="221"/>
                  <a:pt x="86" y="198"/>
                </a:cubicBezTo>
                <a:cubicBezTo>
                  <a:pt x="64" y="167"/>
                  <a:pt x="47" y="148"/>
                  <a:pt x="50" y="119"/>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9" name="Freeform 49"/>
          <p:cNvSpPr>
            <a:spLocks noEditPoints="1"/>
          </p:cNvSpPr>
          <p:nvPr/>
        </p:nvSpPr>
        <p:spPr bwMode="auto">
          <a:xfrm>
            <a:off x="7403924" y="3759658"/>
            <a:ext cx="428859" cy="376154"/>
          </a:xfrm>
          <a:custGeom>
            <a:avLst/>
            <a:gdLst>
              <a:gd name="T0" fmla="*/ 182 w 400"/>
              <a:gd name="T1" fmla="*/ 180 h 340"/>
              <a:gd name="T2" fmla="*/ 218 w 400"/>
              <a:gd name="T3" fmla="*/ 180 h 340"/>
              <a:gd name="T4" fmla="*/ 218 w 400"/>
              <a:gd name="T5" fmla="*/ 220 h 340"/>
              <a:gd name="T6" fmla="*/ 400 w 400"/>
              <a:gd name="T7" fmla="*/ 220 h 340"/>
              <a:gd name="T8" fmla="*/ 396 w 400"/>
              <a:gd name="T9" fmla="*/ 103 h 340"/>
              <a:gd name="T10" fmla="*/ 356 w 400"/>
              <a:gd name="T11" fmla="*/ 60 h 340"/>
              <a:gd name="T12" fmla="*/ 292 w 400"/>
              <a:gd name="T13" fmla="*/ 60 h 340"/>
              <a:gd name="T14" fmla="*/ 268 w 400"/>
              <a:gd name="T15" fmla="*/ 15 h 340"/>
              <a:gd name="T16" fmla="*/ 244 w 400"/>
              <a:gd name="T17" fmla="*/ 0 h 340"/>
              <a:gd name="T18" fmla="*/ 155 w 400"/>
              <a:gd name="T19" fmla="*/ 0 h 340"/>
              <a:gd name="T20" fmla="*/ 132 w 400"/>
              <a:gd name="T21" fmla="*/ 15 h 340"/>
              <a:gd name="T22" fmla="*/ 108 w 400"/>
              <a:gd name="T23" fmla="*/ 60 h 340"/>
              <a:gd name="T24" fmla="*/ 44 w 400"/>
              <a:gd name="T25" fmla="*/ 60 h 340"/>
              <a:gd name="T26" fmla="*/ 4 w 400"/>
              <a:gd name="T27" fmla="*/ 103 h 340"/>
              <a:gd name="T28" fmla="*/ 0 w 400"/>
              <a:gd name="T29" fmla="*/ 220 h 340"/>
              <a:gd name="T30" fmla="*/ 182 w 400"/>
              <a:gd name="T31" fmla="*/ 220 h 340"/>
              <a:gd name="T32" fmla="*/ 182 w 400"/>
              <a:gd name="T33" fmla="*/ 180 h 340"/>
              <a:gd name="T34" fmla="*/ 153 w 400"/>
              <a:gd name="T35" fmla="*/ 38 h 340"/>
              <a:gd name="T36" fmla="*/ 169 w 400"/>
              <a:gd name="T37" fmla="*/ 28 h 340"/>
              <a:gd name="T38" fmla="*/ 230 w 400"/>
              <a:gd name="T39" fmla="*/ 28 h 340"/>
              <a:gd name="T40" fmla="*/ 247 w 400"/>
              <a:gd name="T41" fmla="*/ 38 h 340"/>
              <a:gd name="T42" fmla="*/ 258 w 400"/>
              <a:gd name="T43" fmla="*/ 60 h 340"/>
              <a:gd name="T44" fmla="*/ 141 w 400"/>
              <a:gd name="T45" fmla="*/ 60 h 340"/>
              <a:gd name="T46" fmla="*/ 153 w 400"/>
              <a:gd name="T47" fmla="*/ 38 h 340"/>
              <a:gd name="T48" fmla="*/ 218 w 400"/>
              <a:gd name="T49" fmla="*/ 280 h 340"/>
              <a:gd name="T50" fmla="*/ 182 w 400"/>
              <a:gd name="T51" fmla="*/ 280 h 340"/>
              <a:gd name="T52" fmla="*/ 182 w 400"/>
              <a:gd name="T53" fmla="*/ 240 h 340"/>
              <a:gd name="T54" fmla="*/ 10 w 400"/>
              <a:gd name="T55" fmla="*/ 240 h 340"/>
              <a:gd name="T56" fmla="*/ 14 w 400"/>
              <a:gd name="T57" fmla="*/ 306 h 340"/>
              <a:gd name="T58" fmla="*/ 50 w 400"/>
              <a:gd name="T59" fmla="*/ 340 h 340"/>
              <a:gd name="T60" fmla="*/ 350 w 400"/>
              <a:gd name="T61" fmla="*/ 340 h 340"/>
              <a:gd name="T62" fmla="*/ 386 w 400"/>
              <a:gd name="T63" fmla="*/ 306 h 340"/>
              <a:gd name="T64" fmla="*/ 390 w 400"/>
              <a:gd name="T65" fmla="*/ 240 h 340"/>
              <a:gd name="T66" fmla="*/ 218 w 400"/>
              <a:gd name="T67" fmla="*/ 240 h 340"/>
              <a:gd name="T68" fmla="*/ 218 w 400"/>
              <a:gd name="T69" fmla="*/ 28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0" h="340">
                <a:moveTo>
                  <a:pt x="182" y="180"/>
                </a:moveTo>
                <a:cubicBezTo>
                  <a:pt x="218" y="180"/>
                  <a:pt x="218" y="180"/>
                  <a:pt x="218" y="180"/>
                </a:cubicBezTo>
                <a:cubicBezTo>
                  <a:pt x="218" y="220"/>
                  <a:pt x="218" y="220"/>
                  <a:pt x="218" y="220"/>
                </a:cubicBezTo>
                <a:cubicBezTo>
                  <a:pt x="400" y="220"/>
                  <a:pt x="400" y="220"/>
                  <a:pt x="400" y="220"/>
                </a:cubicBezTo>
                <a:cubicBezTo>
                  <a:pt x="400" y="220"/>
                  <a:pt x="397" y="131"/>
                  <a:pt x="396" y="103"/>
                </a:cubicBezTo>
                <a:cubicBezTo>
                  <a:pt x="395" y="76"/>
                  <a:pt x="385" y="60"/>
                  <a:pt x="356" y="60"/>
                </a:cubicBezTo>
                <a:cubicBezTo>
                  <a:pt x="292" y="60"/>
                  <a:pt x="292" y="60"/>
                  <a:pt x="292" y="60"/>
                </a:cubicBezTo>
                <a:cubicBezTo>
                  <a:pt x="282" y="41"/>
                  <a:pt x="271" y="21"/>
                  <a:pt x="268" y="15"/>
                </a:cubicBezTo>
                <a:cubicBezTo>
                  <a:pt x="261" y="2"/>
                  <a:pt x="259" y="0"/>
                  <a:pt x="244" y="0"/>
                </a:cubicBezTo>
                <a:cubicBezTo>
                  <a:pt x="155" y="0"/>
                  <a:pt x="155" y="0"/>
                  <a:pt x="155" y="0"/>
                </a:cubicBezTo>
                <a:cubicBezTo>
                  <a:pt x="141" y="0"/>
                  <a:pt x="138" y="2"/>
                  <a:pt x="132" y="15"/>
                </a:cubicBezTo>
                <a:cubicBezTo>
                  <a:pt x="129" y="21"/>
                  <a:pt x="118" y="41"/>
                  <a:pt x="108" y="60"/>
                </a:cubicBezTo>
                <a:cubicBezTo>
                  <a:pt x="44" y="60"/>
                  <a:pt x="44" y="60"/>
                  <a:pt x="44" y="60"/>
                </a:cubicBezTo>
                <a:cubicBezTo>
                  <a:pt x="14" y="60"/>
                  <a:pt x="5" y="76"/>
                  <a:pt x="4" y="103"/>
                </a:cubicBezTo>
                <a:cubicBezTo>
                  <a:pt x="3" y="129"/>
                  <a:pt x="0" y="220"/>
                  <a:pt x="0" y="220"/>
                </a:cubicBezTo>
                <a:cubicBezTo>
                  <a:pt x="182" y="220"/>
                  <a:pt x="182" y="220"/>
                  <a:pt x="182" y="220"/>
                </a:cubicBezTo>
                <a:lnTo>
                  <a:pt x="182" y="180"/>
                </a:lnTo>
                <a:close/>
                <a:moveTo>
                  <a:pt x="153" y="38"/>
                </a:moveTo>
                <a:cubicBezTo>
                  <a:pt x="157" y="30"/>
                  <a:pt x="159" y="28"/>
                  <a:pt x="169" y="28"/>
                </a:cubicBezTo>
                <a:cubicBezTo>
                  <a:pt x="230" y="28"/>
                  <a:pt x="230" y="28"/>
                  <a:pt x="230" y="28"/>
                </a:cubicBezTo>
                <a:cubicBezTo>
                  <a:pt x="241" y="28"/>
                  <a:pt x="242" y="30"/>
                  <a:pt x="247" y="38"/>
                </a:cubicBezTo>
                <a:cubicBezTo>
                  <a:pt x="248" y="41"/>
                  <a:pt x="253" y="50"/>
                  <a:pt x="258" y="60"/>
                </a:cubicBezTo>
                <a:cubicBezTo>
                  <a:pt x="141" y="60"/>
                  <a:pt x="141" y="60"/>
                  <a:pt x="141" y="60"/>
                </a:cubicBezTo>
                <a:cubicBezTo>
                  <a:pt x="146" y="50"/>
                  <a:pt x="151" y="41"/>
                  <a:pt x="153" y="38"/>
                </a:cubicBezTo>
                <a:close/>
                <a:moveTo>
                  <a:pt x="218" y="280"/>
                </a:moveTo>
                <a:cubicBezTo>
                  <a:pt x="182" y="280"/>
                  <a:pt x="182" y="280"/>
                  <a:pt x="182" y="280"/>
                </a:cubicBezTo>
                <a:cubicBezTo>
                  <a:pt x="182" y="240"/>
                  <a:pt x="182" y="240"/>
                  <a:pt x="182" y="240"/>
                </a:cubicBezTo>
                <a:cubicBezTo>
                  <a:pt x="10" y="240"/>
                  <a:pt x="10" y="240"/>
                  <a:pt x="10" y="240"/>
                </a:cubicBezTo>
                <a:cubicBezTo>
                  <a:pt x="10" y="240"/>
                  <a:pt x="12" y="276"/>
                  <a:pt x="14" y="306"/>
                </a:cubicBezTo>
                <a:cubicBezTo>
                  <a:pt x="14" y="319"/>
                  <a:pt x="18" y="340"/>
                  <a:pt x="50" y="340"/>
                </a:cubicBezTo>
                <a:cubicBezTo>
                  <a:pt x="350" y="340"/>
                  <a:pt x="350" y="340"/>
                  <a:pt x="350" y="340"/>
                </a:cubicBezTo>
                <a:cubicBezTo>
                  <a:pt x="381" y="340"/>
                  <a:pt x="385" y="319"/>
                  <a:pt x="386" y="306"/>
                </a:cubicBezTo>
                <a:cubicBezTo>
                  <a:pt x="388" y="275"/>
                  <a:pt x="390" y="240"/>
                  <a:pt x="390" y="240"/>
                </a:cubicBezTo>
                <a:cubicBezTo>
                  <a:pt x="218" y="240"/>
                  <a:pt x="218" y="240"/>
                  <a:pt x="218" y="240"/>
                </a:cubicBezTo>
                <a:lnTo>
                  <a:pt x="218" y="28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0" name="Freeform 36"/>
          <p:cNvSpPr>
            <a:spLocks noEditPoints="1"/>
          </p:cNvSpPr>
          <p:nvPr/>
        </p:nvSpPr>
        <p:spPr bwMode="auto">
          <a:xfrm>
            <a:off x="10147528" y="4316753"/>
            <a:ext cx="483727" cy="279158"/>
          </a:xfrm>
          <a:custGeom>
            <a:avLst/>
            <a:gdLst>
              <a:gd name="T0" fmla="*/ 200 w 400"/>
              <a:gd name="T1" fmla="*/ 0 h 224"/>
              <a:gd name="T2" fmla="*/ 0 w 400"/>
              <a:gd name="T3" fmla="*/ 112 h 224"/>
              <a:gd name="T4" fmla="*/ 200 w 400"/>
              <a:gd name="T5" fmla="*/ 224 h 224"/>
              <a:gd name="T6" fmla="*/ 400 w 400"/>
              <a:gd name="T7" fmla="*/ 112 h 224"/>
              <a:gd name="T8" fmla="*/ 200 w 400"/>
              <a:gd name="T9" fmla="*/ 0 h 224"/>
              <a:gd name="T10" fmla="*/ 200 w 400"/>
              <a:gd name="T11" fmla="*/ 198 h 224"/>
              <a:gd name="T12" fmla="*/ 111 w 400"/>
              <a:gd name="T13" fmla="*/ 112 h 224"/>
              <a:gd name="T14" fmla="*/ 200 w 400"/>
              <a:gd name="T15" fmla="*/ 26 h 224"/>
              <a:gd name="T16" fmla="*/ 289 w 400"/>
              <a:gd name="T17" fmla="*/ 112 h 224"/>
              <a:gd name="T18" fmla="*/ 200 w 400"/>
              <a:gd name="T19" fmla="*/ 198 h 224"/>
              <a:gd name="T20" fmla="*/ 200 w 400"/>
              <a:gd name="T21" fmla="*/ 112 h 224"/>
              <a:gd name="T22" fmla="*/ 200 w 400"/>
              <a:gd name="T23" fmla="*/ 69 h 224"/>
              <a:gd name="T24" fmla="*/ 155 w 400"/>
              <a:gd name="T25" fmla="*/ 112 h 224"/>
              <a:gd name="T26" fmla="*/ 200 w 400"/>
              <a:gd name="T27" fmla="*/ 155 h 224"/>
              <a:gd name="T28" fmla="*/ 244 w 400"/>
              <a:gd name="T29" fmla="*/ 112 h 224"/>
              <a:gd name="T30" fmla="*/ 200 w 400"/>
              <a:gd name="T31" fmla="*/ 11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0" h="224">
                <a:moveTo>
                  <a:pt x="200" y="0"/>
                </a:moveTo>
                <a:cubicBezTo>
                  <a:pt x="69" y="0"/>
                  <a:pt x="0" y="97"/>
                  <a:pt x="0" y="112"/>
                </a:cubicBezTo>
                <a:cubicBezTo>
                  <a:pt x="0" y="127"/>
                  <a:pt x="69" y="224"/>
                  <a:pt x="200" y="224"/>
                </a:cubicBezTo>
                <a:cubicBezTo>
                  <a:pt x="331" y="224"/>
                  <a:pt x="400" y="127"/>
                  <a:pt x="400" y="112"/>
                </a:cubicBezTo>
                <a:cubicBezTo>
                  <a:pt x="400" y="97"/>
                  <a:pt x="331" y="0"/>
                  <a:pt x="200" y="0"/>
                </a:cubicBezTo>
                <a:close/>
                <a:moveTo>
                  <a:pt x="200" y="198"/>
                </a:moveTo>
                <a:cubicBezTo>
                  <a:pt x="151" y="198"/>
                  <a:pt x="111" y="159"/>
                  <a:pt x="111" y="112"/>
                </a:cubicBezTo>
                <a:cubicBezTo>
                  <a:pt x="111" y="64"/>
                  <a:pt x="151" y="26"/>
                  <a:pt x="200" y="26"/>
                </a:cubicBezTo>
                <a:cubicBezTo>
                  <a:pt x="249" y="26"/>
                  <a:pt x="289" y="64"/>
                  <a:pt x="289" y="112"/>
                </a:cubicBezTo>
                <a:cubicBezTo>
                  <a:pt x="289" y="159"/>
                  <a:pt x="249" y="198"/>
                  <a:pt x="200" y="198"/>
                </a:cubicBezTo>
                <a:close/>
                <a:moveTo>
                  <a:pt x="200" y="112"/>
                </a:moveTo>
                <a:cubicBezTo>
                  <a:pt x="192" y="103"/>
                  <a:pt x="213" y="69"/>
                  <a:pt x="200" y="69"/>
                </a:cubicBezTo>
                <a:cubicBezTo>
                  <a:pt x="175" y="69"/>
                  <a:pt x="155" y="88"/>
                  <a:pt x="155" y="112"/>
                </a:cubicBezTo>
                <a:cubicBezTo>
                  <a:pt x="155" y="136"/>
                  <a:pt x="175" y="155"/>
                  <a:pt x="200" y="155"/>
                </a:cubicBezTo>
                <a:cubicBezTo>
                  <a:pt x="224" y="155"/>
                  <a:pt x="244" y="136"/>
                  <a:pt x="244" y="112"/>
                </a:cubicBezTo>
                <a:cubicBezTo>
                  <a:pt x="244" y="101"/>
                  <a:pt x="207" y="119"/>
                  <a:pt x="200" y="112"/>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1" name="Content Placeholder 2"/>
          <p:cNvSpPr txBox="1">
            <a:spLocks/>
          </p:cNvSpPr>
          <p:nvPr/>
        </p:nvSpPr>
        <p:spPr>
          <a:xfrm>
            <a:off x="3626821" y="4294807"/>
            <a:ext cx="1944915" cy="1107996"/>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en-US" sz="1100" dirty="0" smtClean="0"/>
              <a:t>Lorem ipsum dolor sit amet, consectetur adipiscing elit. Curabitur elementum posuere pretium. Quisque nibh dolor, dignissim ac dignissim ut, luctus ac </a:t>
            </a:r>
            <a:r>
              <a:rPr lang="en-US" sz="1100" dirty="0" err="1" smtClean="0"/>
              <a:t>urna</a:t>
            </a:r>
            <a:r>
              <a:rPr lang="id-ID" sz="1100" dirty="0" smtClean="0"/>
              <a:t>.</a:t>
            </a:r>
            <a:endParaRPr lang="en-US" sz="1100" dirty="0"/>
          </a:p>
        </p:txBody>
      </p:sp>
      <p:sp>
        <p:nvSpPr>
          <p:cNvPr id="12" name="Content Placeholder 2"/>
          <p:cNvSpPr txBox="1">
            <a:spLocks/>
          </p:cNvSpPr>
          <p:nvPr/>
        </p:nvSpPr>
        <p:spPr>
          <a:xfrm>
            <a:off x="5990898" y="4720676"/>
            <a:ext cx="1944915" cy="1107996"/>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en-US" sz="1100" dirty="0" smtClean="0"/>
              <a:t>Lorem ipsum dolor sit amet, consectetur adipiscing elit. Curabitur elementum posuere pretium. Quisque nibh dolor, dignissim ac dignissim ut, luctus ac </a:t>
            </a:r>
            <a:r>
              <a:rPr lang="en-US" sz="1100" dirty="0" err="1" smtClean="0"/>
              <a:t>urna</a:t>
            </a:r>
            <a:r>
              <a:rPr lang="en-US" sz="1100" dirty="0" smtClean="0"/>
              <a:t>.</a:t>
            </a:r>
            <a:endParaRPr lang="en-US" sz="1100" dirty="0"/>
          </a:p>
        </p:txBody>
      </p:sp>
      <p:sp>
        <p:nvSpPr>
          <p:cNvPr id="13" name="Content Placeholder 2"/>
          <p:cNvSpPr txBox="1">
            <a:spLocks/>
          </p:cNvSpPr>
          <p:nvPr/>
        </p:nvSpPr>
        <p:spPr>
          <a:xfrm>
            <a:off x="8188715" y="5227005"/>
            <a:ext cx="2534703" cy="1107996"/>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en-US" sz="1100" dirty="0" smtClean="0"/>
              <a:t>Lorem ipsum dolor sit amet, consectetur adipiscing elit. Curabitur elementum posuere pretium. Quisque nibh dolor, dignissim ac dignissim ut, luctus ac urna. Aliquam aliquet non massa quis tincidunt. </a:t>
            </a:r>
            <a:endParaRPr lang="en-US" sz="1100" dirty="0"/>
          </a:p>
        </p:txBody>
      </p:sp>
      <p:sp>
        <p:nvSpPr>
          <p:cNvPr id="14" name="Rectangle 1436"/>
          <p:cNvSpPr>
            <a:spLocks noChangeArrowheads="1"/>
          </p:cNvSpPr>
          <p:nvPr/>
        </p:nvSpPr>
        <p:spPr bwMode="auto">
          <a:xfrm>
            <a:off x="1749916" y="2848259"/>
            <a:ext cx="92121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id-ID" sz="1600" dirty="0" smtClean="0">
                <a:solidFill>
                  <a:schemeClr val="bg1"/>
                </a:solidFill>
                <a:cs typeface="Arial" pitchFamily="34" charset="0"/>
              </a:rPr>
              <a:t>Brainstorm</a:t>
            </a:r>
            <a:endParaRPr kumimoji="0" lang="en-US" sz="4000" i="0" u="none" strike="noStrike" cap="none" normalizeH="0" baseline="0" dirty="0" smtClean="0">
              <a:ln>
                <a:noFill/>
              </a:ln>
              <a:solidFill>
                <a:schemeClr val="bg1"/>
              </a:solidFill>
              <a:effectLst/>
              <a:cs typeface="Arial" pitchFamily="34" charset="0"/>
            </a:endParaRPr>
          </a:p>
        </p:txBody>
      </p:sp>
      <p:sp>
        <p:nvSpPr>
          <p:cNvPr id="15" name="Rectangle 1436"/>
          <p:cNvSpPr>
            <a:spLocks noChangeArrowheads="1"/>
          </p:cNvSpPr>
          <p:nvPr/>
        </p:nvSpPr>
        <p:spPr bwMode="auto">
          <a:xfrm>
            <a:off x="3620259" y="3336754"/>
            <a:ext cx="148778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id-ID" sz="1600" dirty="0" smtClean="0">
                <a:solidFill>
                  <a:schemeClr val="bg1"/>
                </a:solidFill>
                <a:cs typeface="Arial" pitchFamily="34" charset="0"/>
              </a:rPr>
              <a:t>Conseptualization</a:t>
            </a:r>
            <a:endParaRPr kumimoji="0" lang="en-US" sz="4000" i="0" u="none" strike="noStrike" cap="none" normalizeH="0" baseline="0" dirty="0" smtClean="0">
              <a:ln>
                <a:noFill/>
              </a:ln>
              <a:solidFill>
                <a:schemeClr val="bg1"/>
              </a:solidFill>
              <a:effectLst/>
              <a:cs typeface="Arial" pitchFamily="34" charset="0"/>
            </a:endParaRPr>
          </a:p>
        </p:txBody>
      </p:sp>
      <p:sp>
        <p:nvSpPr>
          <p:cNvPr id="16" name="Rectangle 1436"/>
          <p:cNvSpPr>
            <a:spLocks noChangeArrowheads="1"/>
          </p:cNvSpPr>
          <p:nvPr/>
        </p:nvSpPr>
        <p:spPr bwMode="auto">
          <a:xfrm>
            <a:off x="6491998" y="3846816"/>
            <a:ext cx="72442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id-ID" sz="1600" dirty="0" smtClean="0">
                <a:solidFill>
                  <a:schemeClr val="bg1"/>
                </a:solidFill>
                <a:cs typeface="Arial" pitchFamily="34" charset="0"/>
              </a:rPr>
              <a:t>Proposal</a:t>
            </a:r>
            <a:endParaRPr kumimoji="0" lang="en-US" sz="4000" i="0" u="none" strike="noStrike" cap="none" normalizeH="0" baseline="0" dirty="0" smtClean="0">
              <a:ln>
                <a:noFill/>
              </a:ln>
              <a:solidFill>
                <a:schemeClr val="bg1"/>
              </a:solidFill>
              <a:effectLst/>
              <a:cs typeface="Arial" pitchFamily="34" charset="0"/>
            </a:endParaRPr>
          </a:p>
        </p:txBody>
      </p:sp>
      <p:sp>
        <p:nvSpPr>
          <p:cNvPr id="17" name="Rectangle 1436"/>
          <p:cNvSpPr>
            <a:spLocks noChangeArrowheads="1"/>
          </p:cNvSpPr>
          <p:nvPr/>
        </p:nvSpPr>
        <p:spPr bwMode="auto">
          <a:xfrm>
            <a:off x="9189484" y="4295167"/>
            <a:ext cx="77283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id-ID" sz="1600" dirty="0" smtClean="0">
                <a:solidFill>
                  <a:schemeClr val="bg1"/>
                </a:solidFill>
                <a:cs typeface="Arial" pitchFamily="34" charset="0"/>
              </a:rPr>
              <a:t>Revisions</a:t>
            </a:r>
            <a:endParaRPr kumimoji="0" lang="en-US" sz="4000" i="0" u="none" strike="noStrike" cap="none" normalizeH="0" baseline="0" dirty="0" smtClean="0">
              <a:ln>
                <a:noFill/>
              </a:ln>
              <a:solidFill>
                <a:schemeClr val="bg1"/>
              </a:solidFill>
              <a:effectLst/>
              <a:cs typeface="Arial" pitchFamily="34" charset="0"/>
            </a:endParaRPr>
          </a:p>
        </p:txBody>
      </p:sp>
    </p:spTree>
    <p:extLst>
      <p:ext uri="{BB962C8B-B14F-4D97-AF65-F5344CB8AC3E}">
        <p14:creationId xmlns:p14="http://schemas.microsoft.com/office/powerpoint/2010/main" val="238173744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4" fill="hold" grpId="0" nodeType="withEffect">
                                  <p:stCondLst>
                                    <p:cond delay="2000"/>
                                  </p:stCondLst>
                                  <p:childTnLst>
                                    <p:set>
                                      <p:cBhvr>
                                        <p:cTn id="12" dur="1" fill="hold">
                                          <p:stCondLst>
                                            <p:cond delay="0"/>
                                          </p:stCondLst>
                                        </p:cTn>
                                        <p:tgtEl>
                                          <p:spTgt spid="5"/>
                                        </p:tgtEl>
                                        <p:attrNameLst>
                                          <p:attrName>style.visibility</p:attrName>
                                        </p:attrNameLst>
                                      </p:cBhvr>
                                      <p:to>
                                        <p:strVal val="visible"/>
                                      </p:to>
                                    </p:set>
                                    <p:animEffect transition="in" filter="wipe(down)">
                                      <p:cBhvr>
                                        <p:cTn id="13" dur="1000"/>
                                        <p:tgtEl>
                                          <p:spTgt spid="5"/>
                                        </p:tgtEl>
                                      </p:cBhvr>
                                    </p:animEffect>
                                  </p:childTnLst>
                                </p:cTn>
                              </p:par>
                              <p:par>
                                <p:cTn id="14" presetID="21" presetClass="entr" presetSubtype="1" fill="hold" grpId="0" nodeType="withEffect">
                                  <p:stCondLst>
                                    <p:cond delay="3000"/>
                                  </p:stCondLst>
                                  <p:childTnLst>
                                    <p:set>
                                      <p:cBhvr>
                                        <p:cTn id="15" dur="1" fill="hold">
                                          <p:stCondLst>
                                            <p:cond delay="0"/>
                                          </p:stCondLst>
                                        </p:cTn>
                                        <p:tgtEl>
                                          <p:spTgt spid="7"/>
                                        </p:tgtEl>
                                        <p:attrNameLst>
                                          <p:attrName>style.visibility</p:attrName>
                                        </p:attrNameLst>
                                      </p:cBhvr>
                                      <p:to>
                                        <p:strVal val="visible"/>
                                      </p:to>
                                    </p:set>
                                    <p:animEffect transition="in" filter="wheel(1)">
                                      <p:cBhvr>
                                        <p:cTn id="16" dur="2000"/>
                                        <p:tgtEl>
                                          <p:spTgt spid="7"/>
                                        </p:tgtEl>
                                      </p:cBhvr>
                                    </p:animEffect>
                                  </p:childTnLst>
                                </p:cTn>
                              </p:par>
                              <p:par>
                                <p:cTn id="17" presetID="21" presetClass="entr" presetSubtype="1" fill="hold" grpId="0" nodeType="withEffect">
                                  <p:stCondLst>
                                    <p:cond delay="3000"/>
                                  </p:stCondLst>
                                  <p:childTnLst>
                                    <p:set>
                                      <p:cBhvr>
                                        <p:cTn id="18" dur="1" fill="hold">
                                          <p:stCondLst>
                                            <p:cond delay="0"/>
                                          </p:stCondLst>
                                        </p:cTn>
                                        <p:tgtEl>
                                          <p:spTgt spid="8"/>
                                        </p:tgtEl>
                                        <p:attrNameLst>
                                          <p:attrName>style.visibility</p:attrName>
                                        </p:attrNameLst>
                                      </p:cBhvr>
                                      <p:to>
                                        <p:strVal val="visible"/>
                                      </p:to>
                                    </p:set>
                                    <p:animEffect transition="in" filter="wheel(1)">
                                      <p:cBhvr>
                                        <p:cTn id="19" dur="2000"/>
                                        <p:tgtEl>
                                          <p:spTgt spid="8"/>
                                        </p:tgtEl>
                                      </p:cBhvr>
                                    </p:animEffect>
                                  </p:childTnLst>
                                </p:cTn>
                              </p:par>
                              <p:par>
                                <p:cTn id="20" presetID="21" presetClass="entr" presetSubtype="1" fill="hold" grpId="0" nodeType="withEffect">
                                  <p:stCondLst>
                                    <p:cond delay="3000"/>
                                  </p:stCondLst>
                                  <p:childTnLst>
                                    <p:set>
                                      <p:cBhvr>
                                        <p:cTn id="21" dur="1" fill="hold">
                                          <p:stCondLst>
                                            <p:cond delay="0"/>
                                          </p:stCondLst>
                                        </p:cTn>
                                        <p:tgtEl>
                                          <p:spTgt spid="9"/>
                                        </p:tgtEl>
                                        <p:attrNameLst>
                                          <p:attrName>style.visibility</p:attrName>
                                        </p:attrNameLst>
                                      </p:cBhvr>
                                      <p:to>
                                        <p:strVal val="visible"/>
                                      </p:to>
                                    </p:set>
                                    <p:animEffect transition="in" filter="wheel(1)">
                                      <p:cBhvr>
                                        <p:cTn id="22" dur="2000"/>
                                        <p:tgtEl>
                                          <p:spTgt spid="9"/>
                                        </p:tgtEl>
                                      </p:cBhvr>
                                    </p:animEffect>
                                  </p:childTnLst>
                                </p:cTn>
                              </p:par>
                              <p:par>
                                <p:cTn id="23" presetID="21" presetClass="entr" presetSubtype="1" fill="hold" grpId="0" nodeType="withEffect">
                                  <p:stCondLst>
                                    <p:cond delay="3000"/>
                                  </p:stCondLst>
                                  <p:childTnLst>
                                    <p:set>
                                      <p:cBhvr>
                                        <p:cTn id="24" dur="1" fill="hold">
                                          <p:stCondLst>
                                            <p:cond delay="0"/>
                                          </p:stCondLst>
                                        </p:cTn>
                                        <p:tgtEl>
                                          <p:spTgt spid="10"/>
                                        </p:tgtEl>
                                        <p:attrNameLst>
                                          <p:attrName>style.visibility</p:attrName>
                                        </p:attrNameLst>
                                      </p:cBhvr>
                                      <p:to>
                                        <p:strVal val="visible"/>
                                      </p:to>
                                    </p:set>
                                    <p:animEffect transition="in" filter="wheel(1)">
                                      <p:cBhvr>
                                        <p:cTn id="25" dur="2000"/>
                                        <p:tgtEl>
                                          <p:spTgt spid="10"/>
                                        </p:tgtEl>
                                      </p:cBhvr>
                                    </p:animEffect>
                                  </p:childTnLst>
                                </p:cTn>
                              </p:par>
                              <p:par>
                                <p:cTn id="26" presetID="2" presetClass="entr" presetSubtype="2" fill="hold" grpId="0" nodeType="withEffect">
                                  <p:stCondLst>
                                    <p:cond delay="5000"/>
                                  </p:stCondLst>
                                  <p:childTnLst>
                                    <p:set>
                                      <p:cBhvr>
                                        <p:cTn id="27" dur="1" fill="hold">
                                          <p:stCondLst>
                                            <p:cond delay="0"/>
                                          </p:stCondLst>
                                        </p:cTn>
                                        <p:tgtEl>
                                          <p:spTgt spid="14"/>
                                        </p:tgtEl>
                                        <p:attrNameLst>
                                          <p:attrName>style.visibility</p:attrName>
                                        </p:attrNameLst>
                                      </p:cBhvr>
                                      <p:to>
                                        <p:strVal val="visible"/>
                                      </p:to>
                                    </p:set>
                                    <p:anim calcmode="lin" valueType="num">
                                      <p:cBhvr additive="base">
                                        <p:cTn id="28" dur="500" fill="hold"/>
                                        <p:tgtEl>
                                          <p:spTgt spid="14"/>
                                        </p:tgtEl>
                                        <p:attrNameLst>
                                          <p:attrName>ppt_x</p:attrName>
                                        </p:attrNameLst>
                                      </p:cBhvr>
                                      <p:tavLst>
                                        <p:tav tm="0">
                                          <p:val>
                                            <p:strVal val="1+#ppt_w/2"/>
                                          </p:val>
                                        </p:tav>
                                        <p:tav tm="100000">
                                          <p:val>
                                            <p:strVal val="#ppt_x"/>
                                          </p:val>
                                        </p:tav>
                                      </p:tavLst>
                                    </p:anim>
                                    <p:anim calcmode="lin" valueType="num">
                                      <p:cBhvr additive="base">
                                        <p:cTn id="29" dur="500" fill="hold"/>
                                        <p:tgtEl>
                                          <p:spTgt spid="14"/>
                                        </p:tgtEl>
                                        <p:attrNameLst>
                                          <p:attrName>ppt_y</p:attrName>
                                        </p:attrNameLst>
                                      </p:cBhvr>
                                      <p:tavLst>
                                        <p:tav tm="0">
                                          <p:val>
                                            <p:strVal val="#ppt_y"/>
                                          </p:val>
                                        </p:tav>
                                        <p:tav tm="100000">
                                          <p:val>
                                            <p:strVal val="#ppt_y"/>
                                          </p:val>
                                        </p:tav>
                                      </p:tavLst>
                                    </p:anim>
                                  </p:childTnLst>
                                </p:cTn>
                              </p:par>
                              <p:par>
                                <p:cTn id="30" presetID="2" presetClass="entr" presetSubtype="2" fill="hold" grpId="0" nodeType="withEffect">
                                  <p:stCondLst>
                                    <p:cond delay="5000"/>
                                  </p:stCondLst>
                                  <p:childTnLst>
                                    <p:set>
                                      <p:cBhvr>
                                        <p:cTn id="31" dur="1" fill="hold">
                                          <p:stCondLst>
                                            <p:cond delay="0"/>
                                          </p:stCondLst>
                                        </p:cTn>
                                        <p:tgtEl>
                                          <p:spTgt spid="15"/>
                                        </p:tgtEl>
                                        <p:attrNameLst>
                                          <p:attrName>style.visibility</p:attrName>
                                        </p:attrNameLst>
                                      </p:cBhvr>
                                      <p:to>
                                        <p:strVal val="visible"/>
                                      </p:to>
                                    </p:set>
                                    <p:anim calcmode="lin" valueType="num">
                                      <p:cBhvr additive="base">
                                        <p:cTn id="32" dur="500" fill="hold"/>
                                        <p:tgtEl>
                                          <p:spTgt spid="15"/>
                                        </p:tgtEl>
                                        <p:attrNameLst>
                                          <p:attrName>ppt_x</p:attrName>
                                        </p:attrNameLst>
                                      </p:cBhvr>
                                      <p:tavLst>
                                        <p:tav tm="0">
                                          <p:val>
                                            <p:strVal val="1+#ppt_w/2"/>
                                          </p:val>
                                        </p:tav>
                                        <p:tav tm="100000">
                                          <p:val>
                                            <p:strVal val="#ppt_x"/>
                                          </p:val>
                                        </p:tav>
                                      </p:tavLst>
                                    </p:anim>
                                    <p:anim calcmode="lin" valueType="num">
                                      <p:cBhvr additive="base">
                                        <p:cTn id="33" dur="500" fill="hold"/>
                                        <p:tgtEl>
                                          <p:spTgt spid="15"/>
                                        </p:tgtEl>
                                        <p:attrNameLst>
                                          <p:attrName>ppt_y</p:attrName>
                                        </p:attrNameLst>
                                      </p:cBhvr>
                                      <p:tavLst>
                                        <p:tav tm="0">
                                          <p:val>
                                            <p:strVal val="#ppt_y"/>
                                          </p:val>
                                        </p:tav>
                                        <p:tav tm="100000">
                                          <p:val>
                                            <p:strVal val="#ppt_y"/>
                                          </p:val>
                                        </p:tav>
                                      </p:tavLst>
                                    </p:anim>
                                  </p:childTnLst>
                                </p:cTn>
                              </p:par>
                              <p:par>
                                <p:cTn id="34" presetID="2" presetClass="entr" presetSubtype="2" fill="hold" grpId="0" nodeType="withEffect">
                                  <p:stCondLst>
                                    <p:cond delay="5000"/>
                                  </p:stCondLst>
                                  <p:childTnLst>
                                    <p:set>
                                      <p:cBhvr>
                                        <p:cTn id="35" dur="1" fill="hold">
                                          <p:stCondLst>
                                            <p:cond delay="0"/>
                                          </p:stCondLst>
                                        </p:cTn>
                                        <p:tgtEl>
                                          <p:spTgt spid="16"/>
                                        </p:tgtEl>
                                        <p:attrNameLst>
                                          <p:attrName>style.visibility</p:attrName>
                                        </p:attrNameLst>
                                      </p:cBhvr>
                                      <p:to>
                                        <p:strVal val="visible"/>
                                      </p:to>
                                    </p:set>
                                    <p:anim calcmode="lin" valueType="num">
                                      <p:cBhvr additive="base">
                                        <p:cTn id="36" dur="500" fill="hold"/>
                                        <p:tgtEl>
                                          <p:spTgt spid="16"/>
                                        </p:tgtEl>
                                        <p:attrNameLst>
                                          <p:attrName>ppt_x</p:attrName>
                                        </p:attrNameLst>
                                      </p:cBhvr>
                                      <p:tavLst>
                                        <p:tav tm="0">
                                          <p:val>
                                            <p:strVal val="1+#ppt_w/2"/>
                                          </p:val>
                                        </p:tav>
                                        <p:tav tm="100000">
                                          <p:val>
                                            <p:strVal val="#ppt_x"/>
                                          </p:val>
                                        </p:tav>
                                      </p:tavLst>
                                    </p:anim>
                                    <p:anim calcmode="lin" valueType="num">
                                      <p:cBhvr additive="base">
                                        <p:cTn id="37" dur="500" fill="hold"/>
                                        <p:tgtEl>
                                          <p:spTgt spid="16"/>
                                        </p:tgtEl>
                                        <p:attrNameLst>
                                          <p:attrName>ppt_y</p:attrName>
                                        </p:attrNameLst>
                                      </p:cBhvr>
                                      <p:tavLst>
                                        <p:tav tm="0">
                                          <p:val>
                                            <p:strVal val="#ppt_y"/>
                                          </p:val>
                                        </p:tav>
                                        <p:tav tm="100000">
                                          <p:val>
                                            <p:strVal val="#ppt_y"/>
                                          </p:val>
                                        </p:tav>
                                      </p:tavLst>
                                    </p:anim>
                                  </p:childTnLst>
                                </p:cTn>
                              </p:par>
                              <p:par>
                                <p:cTn id="38" presetID="2" presetClass="entr" presetSubtype="2" fill="hold" grpId="0" nodeType="withEffect">
                                  <p:stCondLst>
                                    <p:cond delay="5000"/>
                                  </p:stCondLst>
                                  <p:childTnLst>
                                    <p:set>
                                      <p:cBhvr>
                                        <p:cTn id="39" dur="1" fill="hold">
                                          <p:stCondLst>
                                            <p:cond delay="0"/>
                                          </p:stCondLst>
                                        </p:cTn>
                                        <p:tgtEl>
                                          <p:spTgt spid="17"/>
                                        </p:tgtEl>
                                        <p:attrNameLst>
                                          <p:attrName>style.visibility</p:attrName>
                                        </p:attrNameLst>
                                      </p:cBhvr>
                                      <p:to>
                                        <p:strVal val="visible"/>
                                      </p:to>
                                    </p:set>
                                    <p:anim calcmode="lin" valueType="num">
                                      <p:cBhvr additive="base">
                                        <p:cTn id="40" dur="500" fill="hold"/>
                                        <p:tgtEl>
                                          <p:spTgt spid="17"/>
                                        </p:tgtEl>
                                        <p:attrNameLst>
                                          <p:attrName>ppt_x</p:attrName>
                                        </p:attrNameLst>
                                      </p:cBhvr>
                                      <p:tavLst>
                                        <p:tav tm="0">
                                          <p:val>
                                            <p:strVal val="1+#ppt_w/2"/>
                                          </p:val>
                                        </p:tav>
                                        <p:tav tm="100000">
                                          <p:val>
                                            <p:strVal val="#ppt_x"/>
                                          </p:val>
                                        </p:tav>
                                      </p:tavLst>
                                    </p:anim>
                                    <p:anim calcmode="lin" valueType="num">
                                      <p:cBhvr additive="base">
                                        <p:cTn id="41" dur="500" fill="hold"/>
                                        <p:tgtEl>
                                          <p:spTgt spid="17"/>
                                        </p:tgtEl>
                                        <p:attrNameLst>
                                          <p:attrName>ppt_y</p:attrName>
                                        </p:attrNameLst>
                                      </p:cBhvr>
                                      <p:tavLst>
                                        <p:tav tm="0">
                                          <p:val>
                                            <p:strVal val="#ppt_y"/>
                                          </p:val>
                                        </p:tav>
                                        <p:tav tm="100000">
                                          <p:val>
                                            <p:strVal val="#ppt_y"/>
                                          </p:val>
                                        </p:tav>
                                      </p:tavLst>
                                    </p:anim>
                                  </p:childTnLst>
                                </p:cTn>
                              </p:par>
                              <p:par>
                                <p:cTn id="42" presetID="42" presetClass="entr" presetSubtype="0" fill="hold" grpId="0" nodeType="withEffect">
                                  <p:stCondLst>
                                    <p:cond delay="5500"/>
                                  </p:stCondLst>
                                  <p:childTnLst>
                                    <p:set>
                                      <p:cBhvr>
                                        <p:cTn id="43" dur="1" fill="hold">
                                          <p:stCondLst>
                                            <p:cond delay="0"/>
                                          </p:stCondLst>
                                        </p:cTn>
                                        <p:tgtEl>
                                          <p:spTgt spid="6"/>
                                        </p:tgtEl>
                                        <p:attrNameLst>
                                          <p:attrName>style.visibility</p:attrName>
                                        </p:attrNameLst>
                                      </p:cBhvr>
                                      <p:to>
                                        <p:strVal val="visible"/>
                                      </p:to>
                                    </p:set>
                                    <p:animEffect transition="in" filter="fade">
                                      <p:cBhvr>
                                        <p:cTn id="44" dur="1000"/>
                                        <p:tgtEl>
                                          <p:spTgt spid="6"/>
                                        </p:tgtEl>
                                      </p:cBhvr>
                                    </p:animEffect>
                                    <p:anim calcmode="lin" valueType="num">
                                      <p:cBhvr>
                                        <p:cTn id="45" dur="1000" fill="hold"/>
                                        <p:tgtEl>
                                          <p:spTgt spid="6"/>
                                        </p:tgtEl>
                                        <p:attrNameLst>
                                          <p:attrName>ppt_x</p:attrName>
                                        </p:attrNameLst>
                                      </p:cBhvr>
                                      <p:tavLst>
                                        <p:tav tm="0">
                                          <p:val>
                                            <p:strVal val="#ppt_x"/>
                                          </p:val>
                                        </p:tav>
                                        <p:tav tm="100000">
                                          <p:val>
                                            <p:strVal val="#ppt_x"/>
                                          </p:val>
                                        </p:tav>
                                      </p:tavLst>
                                    </p:anim>
                                    <p:anim calcmode="lin" valueType="num">
                                      <p:cBhvr>
                                        <p:cTn id="46" dur="1000" fill="hold"/>
                                        <p:tgtEl>
                                          <p:spTgt spid="6"/>
                                        </p:tgtEl>
                                        <p:attrNameLst>
                                          <p:attrName>ppt_y</p:attrName>
                                        </p:attrNameLst>
                                      </p:cBhvr>
                                      <p:tavLst>
                                        <p:tav tm="0">
                                          <p:val>
                                            <p:strVal val="#ppt_y+.1"/>
                                          </p:val>
                                        </p:tav>
                                        <p:tav tm="100000">
                                          <p:val>
                                            <p:strVal val="#ppt_y"/>
                                          </p:val>
                                        </p:tav>
                                      </p:tavLst>
                                    </p:anim>
                                  </p:childTnLst>
                                </p:cTn>
                              </p:par>
                              <p:par>
                                <p:cTn id="47" presetID="42" presetClass="entr" presetSubtype="0" fill="hold" grpId="0" nodeType="withEffect">
                                  <p:stCondLst>
                                    <p:cond delay="5500"/>
                                  </p:stCondLst>
                                  <p:childTnLst>
                                    <p:set>
                                      <p:cBhvr>
                                        <p:cTn id="48" dur="1" fill="hold">
                                          <p:stCondLst>
                                            <p:cond delay="0"/>
                                          </p:stCondLst>
                                        </p:cTn>
                                        <p:tgtEl>
                                          <p:spTgt spid="11"/>
                                        </p:tgtEl>
                                        <p:attrNameLst>
                                          <p:attrName>style.visibility</p:attrName>
                                        </p:attrNameLst>
                                      </p:cBhvr>
                                      <p:to>
                                        <p:strVal val="visible"/>
                                      </p:to>
                                    </p:set>
                                    <p:animEffect transition="in" filter="fade">
                                      <p:cBhvr>
                                        <p:cTn id="49" dur="1000"/>
                                        <p:tgtEl>
                                          <p:spTgt spid="11"/>
                                        </p:tgtEl>
                                      </p:cBhvr>
                                    </p:animEffect>
                                    <p:anim calcmode="lin" valueType="num">
                                      <p:cBhvr>
                                        <p:cTn id="50" dur="1000" fill="hold"/>
                                        <p:tgtEl>
                                          <p:spTgt spid="11"/>
                                        </p:tgtEl>
                                        <p:attrNameLst>
                                          <p:attrName>ppt_x</p:attrName>
                                        </p:attrNameLst>
                                      </p:cBhvr>
                                      <p:tavLst>
                                        <p:tav tm="0">
                                          <p:val>
                                            <p:strVal val="#ppt_x"/>
                                          </p:val>
                                        </p:tav>
                                        <p:tav tm="100000">
                                          <p:val>
                                            <p:strVal val="#ppt_x"/>
                                          </p:val>
                                        </p:tav>
                                      </p:tavLst>
                                    </p:anim>
                                    <p:anim calcmode="lin" valueType="num">
                                      <p:cBhvr>
                                        <p:cTn id="51" dur="1000" fill="hold"/>
                                        <p:tgtEl>
                                          <p:spTgt spid="11"/>
                                        </p:tgtEl>
                                        <p:attrNameLst>
                                          <p:attrName>ppt_y</p:attrName>
                                        </p:attrNameLst>
                                      </p:cBhvr>
                                      <p:tavLst>
                                        <p:tav tm="0">
                                          <p:val>
                                            <p:strVal val="#ppt_y+.1"/>
                                          </p:val>
                                        </p:tav>
                                        <p:tav tm="100000">
                                          <p:val>
                                            <p:strVal val="#ppt_y"/>
                                          </p:val>
                                        </p:tav>
                                      </p:tavLst>
                                    </p:anim>
                                  </p:childTnLst>
                                </p:cTn>
                              </p:par>
                              <p:par>
                                <p:cTn id="52" presetID="42" presetClass="entr" presetSubtype="0" fill="hold" grpId="0" nodeType="withEffect">
                                  <p:stCondLst>
                                    <p:cond delay="5500"/>
                                  </p:stCondLst>
                                  <p:childTnLst>
                                    <p:set>
                                      <p:cBhvr>
                                        <p:cTn id="53" dur="1" fill="hold">
                                          <p:stCondLst>
                                            <p:cond delay="0"/>
                                          </p:stCondLst>
                                        </p:cTn>
                                        <p:tgtEl>
                                          <p:spTgt spid="12"/>
                                        </p:tgtEl>
                                        <p:attrNameLst>
                                          <p:attrName>style.visibility</p:attrName>
                                        </p:attrNameLst>
                                      </p:cBhvr>
                                      <p:to>
                                        <p:strVal val="visible"/>
                                      </p:to>
                                    </p:set>
                                    <p:animEffect transition="in" filter="fade">
                                      <p:cBhvr>
                                        <p:cTn id="54" dur="1000"/>
                                        <p:tgtEl>
                                          <p:spTgt spid="12"/>
                                        </p:tgtEl>
                                      </p:cBhvr>
                                    </p:animEffect>
                                    <p:anim calcmode="lin" valueType="num">
                                      <p:cBhvr>
                                        <p:cTn id="55" dur="1000" fill="hold"/>
                                        <p:tgtEl>
                                          <p:spTgt spid="12"/>
                                        </p:tgtEl>
                                        <p:attrNameLst>
                                          <p:attrName>ppt_x</p:attrName>
                                        </p:attrNameLst>
                                      </p:cBhvr>
                                      <p:tavLst>
                                        <p:tav tm="0">
                                          <p:val>
                                            <p:strVal val="#ppt_x"/>
                                          </p:val>
                                        </p:tav>
                                        <p:tav tm="100000">
                                          <p:val>
                                            <p:strVal val="#ppt_x"/>
                                          </p:val>
                                        </p:tav>
                                      </p:tavLst>
                                    </p:anim>
                                    <p:anim calcmode="lin" valueType="num">
                                      <p:cBhvr>
                                        <p:cTn id="56" dur="1000" fill="hold"/>
                                        <p:tgtEl>
                                          <p:spTgt spid="12"/>
                                        </p:tgtEl>
                                        <p:attrNameLst>
                                          <p:attrName>ppt_y</p:attrName>
                                        </p:attrNameLst>
                                      </p:cBhvr>
                                      <p:tavLst>
                                        <p:tav tm="0">
                                          <p:val>
                                            <p:strVal val="#ppt_y+.1"/>
                                          </p:val>
                                        </p:tav>
                                        <p:tav tm="100000">
                                          <p:val>
                                            <p:strVal val="#ppt_y"/>
                                          </p:val>
                                        </p:tav>
                                      </p:tavLst>
                                    </p:anim>
                                  </p:childTnLst>
                                </p:cTn>
                              </p:par>
                              <p:par>
                                <p:cTn id="57" presetID="42" presetClass="entr" presetSubtype="0" fill="hold" grpId="0" nodeType="withEffect">
                                  <p:stCondLst>
                                    <p:cond delay="5500"/>
                                  </p:stCondLst>
                                  <p:childTnLst>
                                    <p:set>
                                      <p:cBhvr>
                                        <p:cTn id="58" dur="1" fill="hold">
                                          <p:stCondLst>
                                            <p:cond delay="0"/>
                                          </p:stCondLst>
                                        </p:cTn>
                                        <p:tgtEl>
                                          <p:spTgt spid="13"/>
                                        </p:tgtEl>
                                        <p:attrNameLst>
                                          <p:attrName>style.visibility</p:attrName>
                                        </p:attrNameLst>
                                      </p:cBhvr>
                                      <p:to>
                                        <p:strVal val="visible"/>
                                      </p:to>
                                    </p:set>
                                    <p:animEffect transition="in" filter="fade">
                                      <p:cBhvr>
                                        <p:cTn id="59" dur="1000"/>
                                        <p:tgtEl>
                                          <p:spTgt spid="13"/>
                                        </p:tgtEl>
                                      </p:cBhvr>
                                    </p:animEffect>
                                    <p:anim calcmode="lin" valueType="num">
                                      <p:cBhvr>
                                        <p:cTn id="60" dur="1000" fill="hold"/>
                                        <p:tgtEl>
                                          <p:spTgt spid="13"/>
                                        </p:tgtEl>
                                        <p:attrNameLst>
                                          <p:attrName>ppt_x</p:attrName>
                                        </p:attrNameLst>
                                      </p:cBhvr>
                                      <p:tavLst>
                                        <p:tav tm="0">
                                          <p:val>
                                            <p:strVal val="#ppt_x"/>
                                          </p:val>
                                        </p:tav>
                                        <p:tav tm="100000">
                                          <p:val>
                                            <p:strVal val="#ppt_x"/>
                                          </p:val>
                                        </p:tav>
                                      </p:tavLst>
                                    </p:anim>
                                    <p:anim calcmode="lin" valueType="num">
                                      <p:cBhvr>
                                        <p:cTn id="61"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Graphic spid="5" grpId="0">
        <p:bldAsOne/>
      </p:bldGraphic>
      <p:bldP spid="6" grpId="0"/>
      <p:bldP spid="7" grpId="0" animBg="1"/>
      <p:bldP spid="8" grpId="0" animBg="1"/>
      <p:bldP spid="9" grpId="0" animBg="1"/>
      <p:bldP spid="10" grpId="0" animBg="1"/>
      <p:bldP spid="11" grpId="0"/>
      <p:bldP spid="12" grpId="0"/>
      <p:bldP spid="13" grpId="0"/>
      <p:bldP spid="14" grpId="0"/>
      <p:bldP spid="15" grpId="0"/>
      <p:bldP spid="16" grpId="0"/>
      <p:bldP spid="17"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74</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Phased Process Sample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aphicFrame>
        <p:nvGraphicFramePr>
          <p:cNvPr id="5" name="Diagram 4"/>
          <p:cNvGraphicFramePr/>
          <p:nvPr>
            <p:extLst>
              <p:ext uri="{D42A27DB-BD31-4B8C-83A1-F6EECF244321}">
                <p14:modId xmlns:p14="http://schemas.microsoft.com/office/powerpoint/2010/main" val="2564033004"/>
              </p:ext>
            </p:extLst>
          </p:nvPr>
        </p:nvGraphicFramePr>
        <p:xfrm>
          <a:off x="2032000" y="511841"/>
          <a:ext cx="8128000" cy="541866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pSp>
        <p:nvGrpSpPr>
          <p:cNvPr id="6" name="Group 5"/>
          <p:cNvGrpSpPr/>
          <p:nvPr/>
        </p:nvGrpSpPr>
        <p:grpSpPr>
          <a:xfrm>
            <a:off x="5391354" y="4229470"/>
            <a:ext cx="2039315" cy="537350"/>
            <a:chOff x="3021941" y="3440870"/>
            <a:chExt cx="2039315" cy="537350"/>
          </a:xfrm>
        </p:grpSpPr>
        <p:sp>
          <p:nvSpPr>
            <p:cNvPr id="7" name="Rectangle 6"/>
            <p:cNvSpPr/>
            <p:nvPr/>
          </p:nvSpPr>
          <p:spPr>
            <a:xfrm>
              <a:off x="3021941" y="3440870"/>
              <a:ext cx="2039315" cy="537350"/>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8" name="Rectangle 7"/>
            <p:cNvSpPr/>
            <p:nvPr/>
          </p:nvSpPr>
          <p:spPr>
            <a:xfrm>
              <a:off x="3021941" y="3440870"/>
              <a:ext cx="2039315" cy="537350"/>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45720" tIns="45720" rIns="45720" bIns="45720" numCol="1" spcCol="1270" anchor="ctr" anchorCtr="0">
              <a:noAutofit/>
            </a:bodyPr>
            <a:lstStyle/>
            <a:p>
              <a:pPr lvl="0" algn="ctr" defTabSz="533400">
                <a:lnSpc>
                  <a:spcPct val="90000"/>
                </a:lnSpc>
                <a:spcBef>
                  <a:spcPct val="0"/>
                </a:spcBef>
                <a:spcAft>
                  <a:spcPct val="35000"/>
                </a:spcAft>
              </a:pPr>
              <a:r>
                <a:rPr lang="id-ID" sz="1100" b="0" kern="1200" dirty="0" smtClean="0">
                  <a:solidFill>
                    <a:schemeClr val="bg1">
                      <a:lumMod val="65000"/>
                    </a:schemeClr>
                  </a:solidFill>
                  <a:ea typeface="Roboto" panose="02000000000000000000" pitchFamily="2" charset="0"/>
                </a:rPr>
                <a:t>Client Review </a:t>
              </a:r>
              <a:endParaRPr lang="id-ID" sz="1100" b="0" kern="1200" dirty="0">
                <a:solidFill>
                  <a:schemeClr val="bg1">
                    <a:lumMod val="65000"/>
                  </a:schemeClr>
                </a:solidFill>
                <a:ea typeface="Roboto" panose="02000000000000000000" pitchFamily="2" charset="0"/>
              </a:endParaRPr>
            </a:p>
          </p:txBody>
        </p:sp>
      </p:grpSp>
      <p:grpSp>
        <p:nvGrpSpPr>
          <p:cNvPr id="9" name="Group 8"/>
          <p:cNvGrpSpPr/>
          <p:nvPr/>
        </p:nvGrpSpPr>
        <p:grpSpPr>
          <a:xfrm>
            <a:off x="7493071" y="4229470"/>
            <a:ext cx="2039315" cy="537350"/>
            <a:chOff x="5123658" y="3440870"/>
            <a:chExt cx="2039315" cy="537350"/>
          </a:xfrm>
        </p:grpSpPr>
        <p:sp>
          <p:nvSpPr>
            <p:cNvPr id="10" name="Rectangle 9"/>
            <p:cNvSpPr/>
            <p:nvPr/>
          </p:nvSpPr>
          <p:spPr>
            <a:xfrm>
              <a:off x="5123658" y="3440870"/>
              <a:ext cx="2039315" cy="537350"/>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11" name="Rectangle 10"/>
            <p:cNvSpPr/>
            <p:nvPr/>
          </p:nvSpPr>
          <p:spPr>
            <a:xfrm>
              <a:off x="5123658" y="3440870"/>
              <a:ext cx="2039315" cy="537350"/>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45720" tIns="45720" rIns="45720" bIns="45720" numCol="1" spcCol="1270" anchor="ctr" anchorCtr="0">
              <a:noAutofit/>
            </a:bodyPr>
            <a:lstStyle/>
            <a:p>
              <a:pPr lvl="0" algn="ctr" defTabSz="533400">
                <a:lnSpc>
                  <a:spcPct val="90000"/>
                </a:lnSpc>
                <a:spcBef>
                  <a:spcPct val="0"/>
                </a:spcBef>
                <a:spcAft>
                  <a:spcPct val="35000"/>
                </a:spcAft>
              </a:pPr>
              <a:r>
                <a:rPr lang="id-ID" sz="1100" b="0" kern="1200" dirty="0" smtClean="0">
                  <a:solidFill>
                    <a:schemeClr val="bg1">
                      <a:lumMod val="65000"/>
                    </a:schemeClr>
                  </a:solidFill>
                  <a:ea typeface="Roboto" panose="02000000000000000000" pitchFamily="2" charset="0"/>
                </a:rPr>
                <a:t>Project Launch</a:t>
              </a:r>
              <a:endParaRPr lang="id-ID" sz="1100" b="0" kern="1200" dirty="0">
                <a:solidFill>
                  <a:schemeClr val="bg1">
                    <a:lumMod val="65000"/>
                  </a:schemeClr>
                </a:solidFill>
                <a:ea typeface="Roboto" panose="02000000000000000000" pitchFamily="2" charset="0"/>
              </a:endParaRPr>
            </a:p>
          </p:txBody>
        </p:sp>
      </p:grpSp>
      <p:grpSp>
        <p:nvGrpSpPr>
          <p:cNvPr id="12" name="Group 11"/>
          <p:cNvGrpSpPr/>
          <p:nvPr/>
        </p:nvGrpSpPr>
        <p:grpSpPr>
          <a:xfrm>
            <a:off x="2659613" y="4229470"/>
            <a:ext cx="2067025" cy="537350"/>
            <a:chOff x="290200" y="3440870"/>
            <a:chExt cx="2067025" cy="537350"/>
          </a:xfrm>
        </p:grpSpPr>
        <p:sp>
          <p:nvSpPr>
            <p:cNvPr id="13" name="Rectangle 12"/>
            <p:cNvSpPr/>
            <p:nvPr/>
          </p:nvSpPr>
          <p:spPr>
            <a:xfrm>
              <a:off x="317910" y="3440870"/>
              <a:ext cx="2039315" cy="537350"/>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14" name="Rectangle 13"/>
            <p:cNvSpPr/>
            <p:nvPr/>
          </p:nvSpPr>
          <p:spPr>
            <a:xfrm>
              <a:off x="290200" y="3440870"/>
              <a:ext cx="2039315" cy="537350"/>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45720" tIns="45720" rIns="45720" bIns="45720" numCol="1" spcCol="1270" anchor="ctr" anchorCtr="0">
              <a:noAutofit/>
            </a:bodyPr>
            <a:lstStyle/>
            <a:p>
              <a:pPr lvl="0" algn="ctr" defTabSz="533400">
                <a:lnSpc>
                  <a:spcPct val="90000"/>
                </a:lnSpc>
                <a:spcBef>
                  <a:spcPct val="0"/>
                </a:spcBef>
                <a:spcAft>
                  <a:spcPct val="35000"/>
                </a:spcAft>
              </a:pPr>
              <a:r>
                <a:rPr lang="id-ID" sz="1100" b="0" kern="1200" dirty="0" smtClean="0">
                  <a:solidFill>
                    <a:schemeClr val="bg1">
                      <a:lumMod val="65000"/>
                    </a:schemeClr>
                  </a:solidFill>
                  <a:ea typeface="Roboto" panose="02000000000000000000" pitchFamily="2" charset="0"/>
                </a:rPr>
                <a:t>Meet</a:t>
              </a:r>
              <a:endParaRPr lang="id-ID" sz="1100" b="0" kern="1200" dirty="0">
                <a:solidFill>
                  <a:schemeClr val="bg1">
                    <a:lumMod val="65000"/>
                  </a:schemeClr>
                </a:solidFill>
                <a:ea typeface="Roboto" panose="02000000000000000000" pitchFamily="2" charset="0"/>
              </a:endParaRPr>
            </a:p>
          </p:txBody>
        </p:sp>
      </p:grpSp>
      <p:cxnSp>
        <p:nvCxnSpPr>
          <p:cNvPr id="15" name="Straight Connector 14"/>
          <p:cNvCxnSpPr/>
          <p:nvPr/>
        </p:nvCxnSpPr>
        <p:spPr>
          <a:xfrm flipH="1">
            <a:off x="3078057" y="4651840"/>
            <a:ext cx="6120000" cy="0"/>
          </a:xfrm>
          <a:prstGeom prst="line">
            <a:avLst/>
          </a:prstGeom>
          <a:ln w="12700">
            <a:solidFill>
              <a:schemeClr val="bg1">
                <a:lumMod val="75000"/>
              </a:schemeClr>
            </a:solidFill>
            <a:prstDash val="sysDash"/>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3078057" y="4347335"/>
            <a:ext cx="6120000" cy="0"/>
          </a:xfrm>
          <a:prstGeom prst="line">
            <a:avLst/>
          </a:prstGeom>
          <a:ln w="12700">
            <a:solidFill>
              <a:schemeClr val="bg1">
                <a:lumMod val="75000"/>
              </a:schemeClr>
            </a:solidFill>
            <a:prstDash val="sysDash"/>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732549" y="5106619"/>
            <a:ext cx="10774824" cy="81804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70992143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 presetClass="entr" presetSubtype="4" fill="hold" grpId="0" nodeType="withEffect">
                                  <p:stCondLst>
                                    <p:cond delay="500"/>
                                  </p:stCondLst>
                                  <p:childTnLst>
                                    <p:set>
                                      <p:cBhvr>
                                        <p:cTn id="12" dur="1" fill="hold">
                                          <p:stCondLst>
                                            <p:cond delay="0"/>
                                          </p:stCondLst>
                                        </p:cTn>
                                        <p:tgtEl>
                                          <p:spTgt spid="5">
                                            <p:graphicEl>
                                              <a:dgm id="{1885FD36-3EAC-4597-B764-EC69E6237EA1}"/>
                                            </p:graphicEl>
                                          </p:spTgt>
                                        </p:tgtEl>
                                        <p:attrNameLst>
                                          <p:attrName>style.visibility</p:attrName>
                                        </p:attrNameLst>
                                      </p:cBhvr>
                                      <p:to>
                                        <p:strVal val="visible"/>
                                      </p:to>
                                    </p:set>
                                    <p:anim calcmode="lin" valueType="num">
                                      <p:cBhvr additive="base">
                                        <p:cTn id="13" dur="500" fill="hold"/>
                                        <p:tgtEl>
                                          <p:spTgt spid="5">
                                            <p:graphicEl>
                                              <a:dgm id="{1885FD36-3EAC-4597-B764-EC69E6237EA1}"/>
                                            </p:graphicEl>
                                          </p:spTgt>
                                        </p:tgtEl>
                                        <p:attrNameLst>
                                          <p:attrName>ppt_x</p:attrName>
                                        </p:attrNameLst>
                                      </p:cBhvr>
                                      <p:tavLst>
                                        <p:tav tm="0">
                                          <p:val>
                                            <p:strVal val="#ppt_x"/>
                                          </p:val>
                                        </p:tav>
                                        <p:tav tm="100000">
                                          <p:val>
                                            <p:strVal val="#ppt_x"/>
                                          </p:val>
                                        </p:tav>
                                      </p:tavLst>
                                    </p:anim>
                                    <p:anim calcmode="lin" valueType="num">
                                      <p:cBhvr additive="base">
                                        <p:cTn id="14" dur="500" fill="hold"/>
                                        <p:tgtEl>
                                          <p:spTgt spid="5">
                                            <p:graphicEl>
                                              <a:dgm id="{1885FD36-3EAC-4597-B764-EC69E6237EA1}"/>
                                            </p:graphicEl>
                                          </p:spTgt>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1000"/>
                                  </p:stCondLst>
                                  <p:childTnLst>
                                    <p:set>
                                      <p:cBhvr>
                                        <p:cTn id="16" dur="1" fill="hold">
                                          <p:stCondLst>
                                            <p:cond delay="0"/>
                                          </p:stCondLst>
                                        </p:cTn>
                                        <p:tgtEl>
                                          <p:spTgt spid="5">
                                            <p:graphicEl>
                                              <a:dgm id="{8F2A0720-B4EA-4F6B-804F-86245650A3CE}"/>
                                            </p:graphicEl>
                                          </p:spTgt>
                                        </p:tgtEl>
                                        <p:attrNameLst>
                                          <p:attrName>style.visibility</p:attrName>
                                        </p:attrNameLst>
                                      </p:cBhvr>
                                      <p:to>
                                        <p:strVal val="visible"/>
                                      </p:to>
                                    </p:set>
                                    <p:anim calcmode="lin" valueType="num">
                                      <p:cBhvr additive="base">
                                        <p:cTn id="17" dur="500" fill="hold"/>
                                        <p:tgtEl>
                                          <p:spTgt spid="5">
                                            <p:graphicEl>
                                              <a:dgm id="{8F2A0720-B4EA-4F6B-804F-86245650A3CE}"/>
                                            </p:graphicEl>
                                          </p:spTgt>
                                        </p:tgtEl>
                                        <p:attrNameLst>
                                          <p:attrName>ppt_x</p:attrName>
                                        </p:attrNameLst>
                                      </p:cBhvr>
                                      <p:tavLst>
                                        <p:tav tm="0">
                                          <p:val>
                                            <p:strVal val="#ppt_x"/>
                                          </p:val>
                                        </p:tav>
                                        <p:tav tm="100000">
                                          <p:val>
                                            <p:strVal val="#ppt_x"/>
                                          </p:val>
                                        </p:tav>
                                      </p:tavLst>
                                    </p:anim>
                                    <p:anim calcmode="lin" valueType="num">
                                      <p:cBhvr additive="base">
                                        <p:cTn id="18" dur="500" fill="hold"/>
                                        <p:tgtEl>
                                          <p:spTgt spid="5">
                                            <p:graphicEl>
                                              <a:dgm id="{8F2A0720-B4EA-4F6B-804F-86245650A3CE}"/>
                                            </p:graphicEl>
                                          </p:spTgt>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1500"/>
                                  </p:stCondLst>
                                  <p:childTnLst>
                                    <p:set>
                                      <p:cBhvr>
                                        <p:cTn id="20" dur="1" fill="hold">
                                          <p:stCondLst>
                                            <p:cond delay="0"/>
                                          </p:stCondLst>
                                        </p:cTn>
                                        <p:tgtEl>
                                          <p:spTgt spid="5">
                                            <p:graphicEl>
                                              <a:dgm id="{F22EAD75-F68B-4E62-8955-26BC23D03664}"/>
                                            </p:graphicEl>
                                          </p:spTgt>
                                        </p:tgtEl>
                                        <p:attrNameLst>
                                          <p:attrName>style.visibility</p:attrName>
                                        </p:attrNameLst>
                                      </p:cBhvr>
                                      <p:to>
                                        <p:strVal val="visible"/>
                                      </p:to>
                                    </p:set>
                                    <p:anim calcmode="lin" valueType="num">
                                      <p:cBhvr additive="base">
                                        <p:cTn id="21" dur="500" fill="hold"/>
                                        <p:tgtEl>
                                          <p:spTgt spid="5">
                                            <p:graphicEl>
                                              <a:dgm id="{F22EAD75-F68B-4E62-8955-26BC23D03664}"/>
                                            </p:graphicEl>
                                          </p:spTgt>
                                        </p:tgtEl>
                                        <p:attrNameLst>
                                          <p:attrName>ppt_x</p:attrName>
                                        </p:attrNameLst>
                                      </p:cBhvr>
                                      <p:tavLst>
                                        <p:tav tm="0">
                                          <p:val>
                                            <p:strVal val="#ppt_x"/>
                                          </p:val>
                                        </p:tav>
                                        <p:tav tm="100000">
                                          <p:val>
                                            <p:strVal val="#ppt_x"/>
                                          </p:val>
                                        </p:tav>
                                      </p:tavLst>
                                    </p:anim>
                                    <p:anim calcmode="lin" valueType="num">
                                      <p:cBhvr additive="base">
                                        <p:cTn id="22" dur="500" fill="hold"/>
                                        <p:tgtEl>
                                          <p:spTgt spid="5">
                                            <p:graphicEl>
                                              <a:dgm id="{F22EAD75-F68B-4E62-8955-26BC23D03664}"/>
                                            </p:graphicEl>
                                          </p:spTgt>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2000"/>
                                  </p:stCondLst>
                                  <p:childTnLst>
                                    <p:set>
                                      <p:cBhvr>
                                        <p:cTn id="24" dur="1" fill="hold">
                                          <p:stCondLst>
                                            <p:cond delay="0"/>
                                          </p:stCondLst>
                                        </p:cTn>
                                        <p:tgtEl>
                                          <p:spTgt spid="5">
                                            <p:graphicEl>
                                              <a:dgm id="{F31267BC-1C01-4F34-A9B6-1A8CD3E0A54D}"/>
                                            </p:graphicEl>
                                          </p:spTgt>
                                        </p:tgtEl>
                                        <p:attrNameLst>
                                          <p:attrName>style.visibility</p:attrName>
                                        </p:attrNameLst>
                                      </p:cBhvr>
                                      <p:to>
                                        <p:strVal val="visible"/>
                                      </p:to>
                                    </p:set>
                                    <p:anim calcmode="lin" valueType="num">
                                      <p:cBhvr additive="base">
                                        <p:cTn id="25" dur="500" fill="hold"/>
                                        <p:tgtEl>
                                          <p:spTgt spid="5">
                                            <p:graphicEl>
                                              <a:dgm id="{F31267BC-1C01-4F34-A9B6-1A8CD3E0A54D}"/>
                                            </p:graphicEl>
                                          </p:spTgt>
                                        </p:tgtEl>
                                        <p:attrNameLst>
                                          <p:attrName>ppt_x</p:attrName>
                                        </p:attrNameLst>
                                      </p:cBhvr>
                                      <p:tavLst>
                                        <p:tav tm="0">
                                          <p:val>
                                            <p:strVal val="#ppt_x"/>
                                          </p:val>
                                        </p:tav>
                                        <p:tav tm="100000">
                                          <p:val>
                                            <p:strVal val="#ppt_x"/>
                                          </p:val>
                                        </p:tav>
                                      </p:tavLst>
                                    </p:anim>
                                    <p:anim calcmode="lin" valueType="num">
                                      <p:cBhvr additive="base">
                                        <p:cTn id="26" dur="500" fill="hold"/>
                                        <p:tgtEl>
                                          <p:spTgt spid="5">
                                            <p:graphicEl>
                                              <a:dgm id="{F31267BC-1C01-4F34-A9B6-1A8CD3E0A54D}"/>
                                            </p:graphicEl>
                                          </p:spTgt>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2500"/>
                                  </p:stCondLst>
                                  <p:childTnLst>
                                    <p:set>
                                      <p:cBhvr>
                                        <p:cTn id="28" dur="1" fill="hold">
                                          <p:stCondLst>
                                            <p:cond delay="0"/>
                                          </p:stCondLst>
                                        </p:cTn>
                                        <p:tgtEl>
                                          <p:spTgt spid="5">
                                            <p:graphicEl>
                                              <a:dgm id="{C137D076-7393-4404-8139-6058D500CB5E}"/>
                                            </p:graphicEl>
                                          </p:spTgt>
                                        </p:tgtEl>
                                        <p:attrNameLst>
                                          <p:attrName>style.visibility</p:attrName>
                                        </p:attrNameLst>
                                      </p:cBhvr>
                                      <p:to>
                                        <p:strVal val="visible"/>
                                      </p:to>
                                    </p:set>
                                    <p:anim calcmode="lin" valueType="num">
                                      <p:cBhvr additive="base">
                                        <p:cTn id="29" dur="500" fill="hold"/>
                                        <p:tgtEl>
                                          <p:spTgt spid="5">
                                            <p:graphicEl>
                                              <a:dgm id="{C137D076-7393-4404-8139-6058D500CB5E}"/>
                                            </p:graphicEl>
                                          </p:spTgt>
                                        </p:tgtEl>
                                        <p:attrNameLst>
                                          <p:attrName>ppt_x</p:attrName>
                                        </p:attrNameLst>
                                      </p:cBhvr>
                                      <p:tavLst>
                                        <p:tav tm="0">
                                          <p:val>
                                            <p:strVal val="#ppt_x"/>
                                          </p:val>
                                        </p:tav>
                                        <p:tav tm="100000">
                                          <p:val>
                                            <p:strVal val="#ppt_x"/>
                                          </p:val>
                                        </p:tav>
                                      </p:tavLst>
                                    </p:anim>
                                    <p:anim calcmode="lin" valueType="num">
                                      <p:cBhvr additive="base">
                                        <p:cTn id="30" dur="500" fill="hold"/>
                                        <p:tgtEl>
                                          <p:spTgt spid="5">
                                            <p:graphicEl>
                                              <a:dgm id="{C137D076-7393-4404-8139-6058D500CB5E}"/>
                                            </p:graphicEl>
                                          </p:spTgt>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3000"/>
                                  </p:stCondLst>
                                  <p:childTnLst>
                                    <p:set>
                                      <p:cBhvr>
                                        <p:cTn id="32" dur="1" fill="hold">
                                          <p:stCondLst>
                                            <p:cond delay="0"/>
                                          </p:stCondLst>
                                        </p:cTn>
                                        <p:tgtEl>
                                          <p:spTgt spid="5">
                                            <p:graphicEl>
                                              <a:dgm id="{0E188060-87A3-4E04-A8BB-FE5FB9BAD350}"/>
                                            </p:graphicEl>
                                          </p:spTgt>
                                        </p:tgtEl>
                                        <p:attrNameLst>
                                          <p:attrName>style.visibility</p:attrName>
                                        </p:attrNameLst>
                                      </p:cBhvr>
                                      <p:to>
                                        <p:strVal val="visible"/>
                                      </p:to>
                                    </p:set>
                                    <p:anim calcmode="lin" valueType="num">
                                      <p:cBhvr additive="base">
                                        <p:cTn id="33" dur="500" fill="hold"/>
                                        <p:tgtEl>
                                          <p:spTgt spid="5">
                                            <p:graphicEl>
                                              <a:dgm id="{0E188060-87A3-4E04-A8BB-FE5FB9BAD350}"/>
                                            </p:graphicEl>
                                          </p:spTgt>
                                        </p:tgtEl>
                                        <p:attrNameLst>
                                          <p:attrName>ppt_x</p:attrName>
                                        </p:attrNameLst>
                                      </p:cBhvr>
                                      <p:tavLst>
                                        <p:tav tm="0">
                                          <p:val>
                                            <p:strVal val="#ppt_x"/>
                                          </p:val>
                                        </p:tav>
                                        <p:tav tm="100000">
                                          <p:val>
                                            <p:strVal val="#ppt_x"/>
                                          </p:val>
                                        </p:tav>
                                      </p:tavLst>
                                    </p:anim>
                                    <p:anim calcmode="lin" valueType="num">
                                      <p:cBhvr additive="base">
                                        <p:cTn id="34" dur="500" fill="hold"/>
                                        <p:tgtEl>
                                          <p:spTgt spid="5">
                                            <p:graphicEl>
                                              <a:dgm id="{0E188060-87A3-4E04-A8BB-FE5FB9BAD350}"/>
                                            </p:graphicEl>
                                          </p:spTgt>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3500"/>
                                  </p:stCondLst>
                                  <p:childTnLst>
                                    <p:set>
                                      <p:cBhvr>
                                        <p:cTn id="36" dur="1" fill="hold">
                                          <p:stCondLst>
                                            <p:cond delay="0"/>
                                          </p:stCondLst>
                                        </p:cTn>
                                        <p:tgtEl>
                                          <p:spTgt spid="5">
                                            <p:graphicEl>
                                              <a:dgm id="{CEAAACC5-2394-47E1-B5B3-9B3A267E2840}"/>
                                            </p:graphicEl>
                                          </p:spTgt>
                                        </p:tgtEl>
                                        <p:attrNameLst>
                                          <p:attrName>style.visibility</p:attrName>
                                        </p:attrNameLst>
                                      </p:cBhvr>
                                      <p:to>
                                        <p:strVal val="visible"/>
                                      </p:to>
                                    </p:set>
                                    <p:anim calcmode="lin" valueType="num">
                                      <p:cBhvr additive="base">
                                        <p:cTn id="37" dur="500" fill="hold"/>
                                        <p:tgtEl>
                                          <p:spTgt spid="5">
                                            <p:graphicEl>
                                              <a:dgm id="{CEAAACC5-2394-47E1-B5B3-9B3A267E2840}"/>
                                            </p:graphicEl>
                                          </p:spTgt>
                                        </p:tgtEl>
                                        <p:attrNameLst>
                                          <p:attrName>ppt_x</p:attrName>
                                        </p:attrNameLst>
                                      </p:cBhvr>
                                      <p:tavLst>
                                        <p:tav tm="0">
                                          <p:val>
                                            <p:strVal val="#ppt_x"/>
                                          </p:val>
                                        </p:tav>
                                        <p:tav tm="100000">
                                          <p:val>
                                            <p:strVal val="#ppt_x"/>
                                          </p:val>
                                        </p:tav>
                                      </p:tavLst>
                                    </p:anim>
                                    <p:anim calcmode="lin" valueType="num">
                                      <p:cBhvr additive="base">
                                        <p:cTn id="38" dur="500" fill="hold"/>
                                        <p:tgtEl>
                                          <p:spTgt spid="5">
                                            <p:graphicEl>
                                              <a:dgm id="{CEAAACC5-2394-47E1-B5B3-9B3A267E2840}"/>
                                            </p:graphicEl>
                                          </p:spTgt>
                                        </p:tgtEl>
                                        <p:attrNameLst>
                                          <p:attrName>ppt_y</p:attrName>
                                        </p:attrNameLst>
                                      </p:cBhvr>
                                      <p:tavLst>
                                        <p:tav tm="0">
                                          <p:val>
                                            <p:strVal val="1+#ppt_h/2"/>
                                          </p:val>
                                        </p:tav>
                                        <p:tav tm="100000">
                                          <p:val>
                                            <p:strVal val="#ppt_y"/>
                                          </p:val>
                                        </p:tav>
                                      </p:tavLst>
                                    </p:anim>
                                  </p:childTnLst>
                                </p:cTn>
                              </p:par>
                              <p:par>
                                <p:cTn id="39" presetID="2" presetClass="entr" presetSubtype="4" fill="hold" grpId="0" nodeType="withEffect">
                                  <p:stCondLst>
                                    <p:cond delay="4000"/>
                                  </p:stCondLst>
                                  <p:childTnLst>
                                    <p:set>
                                      <p:cBhvr>
                                        <p:cTn id="40" dur="1" fill="hold">
                                          <p:stCondLst>
                                            <p:cond delay="0"/>
                                          </p:stCondLst>
                                        </p:cTn>
                                        <p:tgtEl>
                                          <p:spTgt spid="5">
                                            <p:graphicEl>
                                              <a:dgm id="{A60122BB-1FBA-43E5-8098-D6AFA62E766F}"/>
                                            </p:graphicEl>
                                          </p:spTgt>
                                        </p:tgtEl>
                                        <p:attrNameLst>
                                          <p:attrName>style.visibility</p:attrName>
                                        </p:attrNameLst>
                                      </p:cBhvr>
                                      <p:to>
                                        <p:strVal val="visible"/>
                                      </p:to>
                                    </p:set>
                                    <p:anim calcmode="lin" valueType="num">
                                      <p:cBhvr additive="base">
                                        <p:cTn id="41" dur="500" fill="hold"/>
                                        <p:tgtEl>
                                          <p:spTgt spid="5">
                                            <p:graphicEl>
                                              <a:dgm id="{A60122BB-1FBA-43E5-8098-D6AFA62E766F}"/>
                                            </p:graphicEl>
                                          </p:spTgt>
                                        </p:tgtEl>
                                        <p:attrNameLst>
                                          <p:attrName>ppt_x</p:attrName>
                                        </p:attrNameLst>
                                      </p:cBhvr>
                                      <p:tavLst>
                                        <p:tav tm="0">
                                          <p:val>
                                            <p:strVal val="#ppt_x"/>
                                          </p:val>
                                        </p:tav>
                                        <p:tav tm="100000">
                                          <p:val>
                                            <p:strVal val="#ppt_x"/>
                                          </p:val>
                                        </p:tav>
                                      </p:tavLst>
                                    </p:anim>
                                    <p:anim calcmode="lin" valueType="num">
                                      <p:cBhvr additive="base">
                                        <p:cTn id="42" dur="500" fill="hold"/>
                                        <p:tgtEl>
                                          <p:spTgt spid="5">
                                            <p:graphicEl>
                                              <a:dgm id="{A60122BB-1FBA-43E5-8098-D6AFA62E766F}"/>
                                            </p:graphicEl>
                                          </p:spTgt>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4500"/>
                                  </p:stCondLst>
                                  <p:childTnLst>
                                    <p:set>
                                      <p:cBhvr>
                                        <p:cTn id="44" dur="1" fill="hold">
                                          <p:stCondLst>
                                            <p:cond delay="0"/>
                                          </p:stCondLst>
                                        </p:cTn>
                                        <p:tgtEl>
                                          <p:spTgt spid="5">
                                            <p:graphicEl>
                                              <a:dgm id="{040309A8-6F06-48C1-9218-EC573B0C5B1D}"/>
                                            </p:graphicEl>
                                          </p:spTgt>
                                        </p:tgtEl>
                                        <p:attrNameLst>
                                          <p:attrName>style.visibility</p:attrName>
                                        </p:attrNameLst>
                                      </p:cBhvr>
                                      <p:to>
                                        <p:strVal val="visible"/>
                                      </p:to>
                                    </p:set>
                                    <p:anim calcmode="lin" valueType="num">
                                      <p:cBhvr additive="base">
                                        <p:cTn id="45" dur="500" fill="hold"/>
                                        <p:tgtEl>
                                          <p:spTgt spid="5">
                                            <p:graphicEl>
                                              <a:dgm id="{040309A8-6F06-48C1-9218-EC573B0C5B1D}"/>
                                            </p:graphicEl>
                                          </p:spTgt>
                                        </p:tgtEl>
                                        <p:attrNameLst>
                                          <p:attrName>ppt_x</p:attrName>
                                        </p:attrNameLst>
                                      </p:cBhvr>
                                      <p:tavLst>
                                        <p:tav tm="0">
                                          <p:val>
                                            <p:strVal val="#ppt_x"/>
                                          </p:val>
                                        </p:tav>
                                        <p:tav tm="100000">
                                          <p:val>
                                            <p:strVal val="#ppt_x"/>
                                          </p:val>
                                        </p:tav>
                                      </p:tavLst>
                                    </p:anim>
                                    <p:anim calcmode="lin" valueType="num">
                                      <p:cBhvr additive="base">
                                        <p:cTn id="46" dur="500" fill="hold"/>
                                        <p:tgtEl>
                                          <p:spTgt spid="5">
                                            <p:graphicEl>
                                              <a:dgm id="{040309A8-6F06-48C1-9218-EC573B0C5B1D}"/>
                                            </p:graphicEl>
                                          </p:spTgt>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5000"/>
                                  </p:stCondLst>
                                  <p:childTnLst>
                                    <p:set>
                                      <p:cBhvr>
                                        <p:cTn id="48" dur="1" fill="hold">
                                          <p:stCondLst>
                                            <p:cond delay="0"/>
                                          </p:stCondLst>
                                        </p:cTn>
                                        <p:tgtEl>
                                          <p:spTgt spid="5">
                                            <p:graphicEl>
                                              <a:dgm id="{476304C9-80DF-4B0E-AABF-B9046CB85A09}"/>
                                            </p:graphicEl>
                                          </p:spTgt>
                                        </p:tgtEl>
                                        <p:attrNameLst>
                                          <p:attrName>style.visibility</p:attrName>
                                        </p:attrNameLst>
                                      </p:cBhvr>
                                      <p:to>
                                        <p:strVal val="visible"/>
                                      </p:to>
                                    </p:set>
                                    <p:anim calcmode="lin" valueType="num">
                                      <p:cBhvr additive="base">
                                        <p:cTn id="49" dur="500" fill="hold"/>
                                        <p:tgtEl>
                                          <p:spTgt spid="5">
                                            <p:graphicEl>
                                              <a:dgm id="{476304C9-80DF-4B0E-AABF-B9046CB85A09}"/>
                                            </p:graphicEl>
                                          </p:spTgt>
                                        </p:tgtEl>
                                        <p:attrNameLst>
                                          <p:attrName>ppt_x</p:attrName>
                                        </p:attrNameLst>
                                      </p:cBhvr>
                                      <p:tavLst>
                                        <p:tav tm="0">
                                          <p:val>
                                            <p:strVal val="#ppt_x"/>
                                          </p:val>
                                        </p:tav>
                                        <p:tav tm="100000">
                                          <p:val>
                                            <p:strVal val="#ppt_x"/>
                                          </p:val>
                                        </p:tav>
                                      </p:tavLst>
                                    </p:anim>
                                    <p:anim calcmode="lin" valueType="num">
                                      <p:cBhvr additive="base">
                                        <p:cTn id="50" dur="500" fill="hold"/>
                                        <p:tgtEl>
                                          <p:spTgt spid="5">
                                            <p:graphicEl>
                                              <a:dgm id="{476304C9-80DF-4B0E-AABF-B9046CB85A09}"/>
                                            </p:graphicEl>
                                          </p:spTgt>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5500"/>
                                  </p:stCondLst>
                                  <p:childTnLst>
                                    <p:set>
                                      <p:cBhvr>
                                        <p:cTn id="52" dur="1" fill="hold">
                                          <p:stCondLst>
                                            <p:cond delay="0"/>
                                          </p:stCondLst>
                                        </p:cTn>
                                        <p:tgtEl>
                                          <p:spTgt spid="5">
                                            <p:graphicEl>
                                              <a:dgm id="{B6611EAB-2CF7-4CE4-A998-391665E20567}"/>
                                            </p:graphicEl>
                                          </p:spTgt>
                                        </p:tgtEl>
                                        <p:attrNameLst>
                                          <p:attrName>style.visibility</p:attrName>
                                        </p:attrNameLst>
                                      </p:cBhvr>
                                      <p:to>
                                        <p:strVal val="visible"/>
                                      </p:to>
                                    </p:set>
                                    <p:anim calcmode="lin" valueType="num">
                                      <p:cBhvr additive="base">
                                        <p:cTn id="53" dur="500" fill="hold"/>
                                        <p:tgtEl>
                                          <p:spTgt spid="5">
                                            <p:graphicEl>
                                              <a:dgm id="{B6611EAB-2CF7-4CE4-A998-391665E20567}"/>
                                            </p:graphicEl>
                                          </p:spTgt>
                                        </p:tgtEl>
                                        <p:attrNameLst>
                                          <p:attrName>ppt_x</p:attrName>
                                        </p:attrNameLst>
                                      </p:cBhvr>
                                      <p:tavLst>
                                        <p:tav tm="0">
                                          <p:val>
                                            <p:strVal val="#ppt_x"/>
                                          </p:val>
                                        </p:tav>
                                        <p:tav tm="100000">
                                          <p:val>
                                            <p:strVal val="#ppt_x"/>
                                          </p:val>
                                        </p:tav>
                                      </p:tavLst>
                                    </p:anim>
                                    <p:anim calcmode="lin" valueType="num">
                                      <p:cBhvr additive="base">
                                        <p:cTn id="54" dur="500" fill="hold"/>
                                        <p:tgtEl>
                                          <p:spTgt spid="5">
                                            <p:graphicEl>
                                              <a:dgm id="{B6611EAB-2CF7-4CE4-A998-391665E20567}"/>
                                            </p:graphicEl>
                                          </p:spTgt>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6000"/>
                                  </p:stCondLst>
                                  <p:childTnLst>
                                    <p:set>
                                      <p:cBhvr>
                                        <p:cTn id="56" dur="1" fill="hold">
                                          <p:stCondLst>
                                            <p:cond delay="0"/>
                                          </p:stCondLst>
                                        </p:cTn>
                                        <p:tgtEl>
                                          <p:spTgt spid="5">
                                            <p:graphicEl>
                                              <a:dgm id="{A213D170-8FD3-45FA-8BA5-8F47CEEE9EEE}"/>
                                            </p:graphicEl>
                                          </p:spTgt>
                                        </p:tgtEl>
                                        <p:attrNameLst>
                                          <p:attrName>style.visibility</p:attrName>
                                        </p:attrNameLst>
                                      </p:cBhvr>
                                      <p:to>
                                        <p:strVal val="visible"/>
                                      </p:to>
                                    </p:set>
                                    <p:anim calcmode="lin" valueType="num">
                                      <p:cBhvr additive="base">
                                        <p:cTn id="57" dur="500" fill="hold"/>
                                        <p:tgtEl>
                                          <p:spTgt spid="5">
                                            <p:graphicEl>
                                              <a:dgm id="{A213D170-8FD3-45FA-8BA5-8F47CEEE9EEE}"/>
                                            </p:graphicEl>
                                          </p:spTgt>
                                        </p:tgtEl>
                                        <p:attrNameLst>
                                          <p:attrName>ppt_x</p:attrName>
                                        </p:attrNameLst>
                                      </p:cBhvr>
                                      <p:tavLst>
                                        <p:tav tm="0">
                                          <p:val>
                                            <p:strVal val="#ppt_x"/>
                                          </p:val>
                                        </p:tav>
                                        <p:tav tm="100000">
                                          <p:val>
                                            <p:strVal val="#ppt_x"/>
                                          </p:val>
                                        </p:tav>
                                      </p:tavLst>
                                    </p:anim>
                                    <p:anim calcmode="lin" valueType="num">
                                      <p:cBhvr additive="base">
                                        <p:cTn id="58" dur="500" fill="hold"/>
                                        <p:tgtEl>
                                          <p:spTgt spid="5">
                                            <p:graphicEl>
                                              <a:dgm id="{A213D170-8FD3-45FA-8BA5-8F47CEEE9EEE}"/>
                                            </p:graphicEl>
                                          </p:spTgt>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6500"/>
                                  </p:stCondLst>
                                  <p:childTnLst>
                                    <p:set>
                                      <p:cBhvr>
                                        <p:cTn id="60" dur="1" fill="hold">
                                          <p:stCondLst>
                                            <p:cond delay="0"/>
                                          </p:stCondLst>
                                        </p:cTn>
                                        <p:tgtEl>
                                          <p:spTgt spid="5">
                                            <p:graphicEl>
                                              <a:dgm id="{469FCECB-301D-4FD2-847F-311F6DF4635F}"/>
                                            </p:graphicEl>
                                          </p:spTgt>
                                        </p:tgtEl>
                                        <p:attrNameLst>
                                          <p:attrName>style.visibility</p:attrName>
                                        </p:attrNameLst>
                                      </p:cBhvr>
                                      <p:to>
                                        <p:strVal val="visible"/>
                                      </p:to>
                                    </p:set>
                                    <p:anim calcmode="lin" valueType="num">
                                      <p:cBhvr additive="base">
                                        <p:cTn id="61" dur="500" fill="hold"/>
                                        <p:tgtEl>
                                          <p:spTgt spid="5">
                                            <p:graphicEl>
                                              <a:dgm id="{469FCECB-301D-4FD2-847F-311F6DF4635F}"/>
                                            </p:graphicEl>
                                          </p:spTgt>
                                        </p:tgtEl>
                                        <p:attrNameLst>
                                          <p:attrName>ppt_x</p:attrName>
                                        </p:attrNameLst>
                                      </p:cBhvr>
                                      <p:tavLst>
                                        <p:tav tm="0">
                                          <p:val>
                                            <p:strVal val="#ppt_x"/>
                                          </p:val>
                                        </p:tav>
                                        <p:tav tm="100000">
                                          <p:val>
                                            <p:strVal val="#ppt_x"/>
                                          </p:val>
                                        </p:tav>
                                      </p:tavLst>
                                    </p:anim>
                                    <p:anim calcmode="lin" valueType="num">
                                      <p:cBhvr additive="base">
                                        <p:cTn id="62" dur="500" fill="hold"/>
                                        <p:tgtEl>
                                          <p:spTgt spid="5">
                                            <p:graphicEl>
                                              <a:dgm id="{469FCECB-301D-4FD2-847F-311F6DF4635F}"/>
                                            </p:graphicEl>
                                          </p:spTgt>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7000"/>
                                  </p:stCondLst>
                                  <p:childTnLst>
                                    <p:set>
                                      <p:cBhvr>
                                        <p:cTn id="64" dur="1" fill="hold">
                                          <p:stCondLst>
                                            <p:cond delay="0"/>
                                          </p:stCondLst>
                                        </p:cTn>
                                        <p:tgtEl>
                                          <p:spTgt spid="5">
                                            <p:graphicEl>
                                              <a:dgm id="{19F26973-01ED-4894-B0FD-34EFD428A77C}"/>
                                            </p:graphicEl>
                                          </p:spTgt>
                                        </p:tgtEl>
                                        <p:attrNameLst>
                                          <p:attrName>style.visibility</p:attrName>
                                        </p:attrNameLst>
                                      </p:cBhvr>
                                      <p:to>
                                        <p:strVal val="visible"/>
                                      </p:to>
                                    </p:set>
                                    <p:anim calcmode="lin" valueType="num">
                                      <p:cBhvr additive="base">
                                        <p:cTn id="65" dur="500" fill="hold"/>
                                        <p:tgtEl>
                                          <p:spTgt spid="5">
                                            <p:graphicEl>
                                              <a:dgm id="{19F26973-01ED-4894-B0FD-34EFD428A77C}"/>
                                            </p:graphicEl>
                                          </p:spTgt>
                                        </p:tgtEl>
                                        <p:attrNameLst>
                                          <p:attrName>ppt_x</p:attrName>
                                        </p:attrNameLst>
                                      </p:cBhvr>
                                      <p:tavLst>
                                        <p:tav tm="0">
                                          <p:val>
                                            <p:strVal val="#ppt_x"/>
                                          </p:val>
                                        </p:tav>
                                        <p:tav tm="100000">
                                          <p:val>
                                            <p:strVal val="#ppt_x"/>
                                          </p:val>
                                        </p:tav>
                                      </p:tavLst>
                                    </p:anim>
                                    <p:anim calcmode="lin" valueType="num">
                                      <p:cBhvr additive="base">
                                        <p:cTn id="66" dur="500" fill="hold"/>
                                        <p:tgtEl>
                                          <p:spTgt spid="5">
                                            <p:graphicEl>
                                              <a:dgm id="{19F26973-01ED-4894-B0FD-34EFD428A77C}"/>
                                            </p:graphicEl>
                                          </p:spTgt>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7500"/>
                                  </p:stCondLst>
                                  <p:childTnLst>
                                    <p:set>
                                      <p:cBhvr>
                                        <p:cTn id="68" dur="1" fill="hold">
                                          <p:stCondLst>
                                            <p:cond delay="0"/>
                                          </p:stCondLst>
                                        </p:cTn>
                                        <p:tgtEl>
                                          <p:spTgt spid="5">
                                            <p:graphicEl>
                                              <a:dgm id="{1850C77F-A162-431F-BEC6-C7E78ECBA712}"/>
                                            </p:graphicEl>
                                          </p:spTgt>
                                        </p:tgtEl>
                                        <p:attrNameLst>
                                          <p:attrName>style.visibility</p:attrName>
                                        </p:attrNameLst>
                                      </p:cBhvr>
                                      <p:to>
                                        <p:strVal val="visible"/>
                                      </p:to>
                                    </p:set>
                                    <p:anim calcmode="lin" valueType="num">
                                      <p:cBhvr additive="base">
                                        <p:cTn id="69" dur="500" fill="hold"/>
                                        <p:tgtEl>
                                          <p:spTgt spid="5">
                                            <p:graphicEl>
                                              <a:dgm id="{1850C77F-A162-431F-BEC6-C7E78ECBA712}"/>
                                            </p:graphicEl>
                                          </p:spTgt>
                                        </p:tgtEl>
                                        <p:attrNameLst>
                                          <p:attrName>ppt_x</p:attrName>
                                        </p:attrNameLst>
                                      </p:cBhvr>
                                      <p:tavLst>
                                        <p:tav tm="0">
                                          <p:val>
                                            <p:strVal val="#ppt_x"/>
                                          </p:val>
                                        </p:tav>
                                        <p:tav tm="100000">
                                          <p:val>
                                            <p:strVal val="#ppt_x"/>
                                          </p:val>
                                        </p:tav>
                                      </p:tavLst>
                                    </p:anim>
                                    <p:anim calcmode="lin" valueType="num">
                                      <p:cBhvr additive="base">
                                        <p:cTn id="70" dur="500" fill="hold"/>
                                        <p:tgtEl>
                                          <p:spTgt spid="5">
                                            <p:graphicEl>
                                              <a:dgm id="{1850C77F-A162-431F-BEC6-C7E78ECBA712}"/>
                                            </p:graphicEl>
                                          </p:spTgt>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stCondLst>
                                    <p:cond delay="8000"/>
                                  </p:stCondLst>
                                  <p:childTnLst>
                                    <p:set>
                                      <p:cBhvr>
                                        <p:cTn id="72" dur="1" fill="hold">
                                          <p:stCondLst>
                                            <p:cond delay="0"/>
                                          </p:stCondLst>
                                        </p:cTn>
                                        <p:tgtEl>
                                          <p:spTgt spid="5">
                                            <p:graphicEl>
                                              <a:dgm id="{ACA7C68B-B9EF-4648-98FD-6251AB8EDAE1}"/>
                                            </p:graphicEl>
                                          </p:spTgt>
                                        </p:tgtEl>
                                        <p:attrNameLst>
                                          <p:attrName>style.visibility</p:attrName>
                                        </p:attrNameLst>
                                      </p:cBhvr>
                                      <p:to>
                                        <p:strVal val="visible"/>
                                      </p:to>
                                    </p:set>
                                    <p:anim calcmode="lin" valueType="num">
                                      <p:cBhvr additive="base">
                                        <p:cTn id="73" dur="500" fill="hold"/>
                                        <p:tgtEl>
                                          <p:spTgt spid="5">
                                            <p:graphicEl>
                                              <a:dgm id="{ACA7C68B-B9EF-4648-98FD-6251AB8EDAE1}"/>
                                            </p:graphicEl>
                                          </p:spTgt>
                                        </p:tgtEl>
                                        <p:attrNameLst>
                                          <p:attrName>ppt_x</p:attrName>
                                        </p:attrNameLst>
                                      </p:cBhvr>
                                      <p:tavLst>
                                        <p:tav tm="0">
                                          <p:val>
                                            <p:strVal val="#ppt_x"/>
                                          </p:val>
                                        </p:tav>
                                        <p:tav tm="100000">
                                          <p:val>
                                            <p:strVal val="#ppt_x"/>
                                          </p:val>
                                        </p:tav>
                                      </p:tavLst>
                                    </p:anim>
                                    <p:anim calcmode="lin" valueType="num">
                                      <p:cBhvr additive="base">
                                        <p:cTn id="74" dur="500" fill="hold"/>
                                        <p:tgtEl>
                                          <p:spTgt spid="5">
                                            <p:graphicEl>
                                              <a:dgm id="{ACA7C68B-B9EF-4648-98FD-6251AB8EDAE1}"/>
                                            </p:graphicEl>
                                          </p:spTgt>
                                        </p:tgtEl>
                                        <p:attrNameLst>
                                          <p:attrName>ppt_y</p:attrName>
                                        </p:attrNameLst>
                                      </p:cBhvr>
                                      <p:tavLst>
                                        <p:tav tm="0">
                                          <p:val>
                                            <p:strVal val="1+#ppt_h/2"/>
                                          </p:val>
                                        </p:tav>
                                        <p:tav tm="100000">
                                          <p:val>
                                            <p:strVal val="#ppt_y"/>
                                          </p:val>
                                        </p:tav>
                                      </p:tavLst>
                                    </p:anim>
                                  </p:childTnLst>
                                </p:cTn>
                              </p:par>
                              <p:par>
                                <p:cTn id="75" presetID="2" presetClass="entr" presetSubtype="8" fill="hold" nodeType="withEffect">
                                  <p:stCondLst>
                                    <p:cond delay="8500"/>
                                  </p:stCondLst>
                                  <p:childTnLst>
                                    <p:set>
                                      <p:cBhvr>
                                        <p:cTn id="76" dur="1" fill="hold">
                                          <p:stCondLst>
                                            <p:cond delay="0"/>
                                          </p:stCondLst>
                                        </p:cTn>
                                        <p:tgtEl>
                                          <p:spTgt spid="16"/>
                                        </p:tgtEl>
                                        <p:attrNameLst>
                                          <p:attrName>style.visibility</p:attrName>
                                        </p:attrNameLst>
                                      </p:cBhvr>
                                      <p:to>
                                        <p:strVal val="visible"/>
                                      </p:to>
                                    </p:set>
                                    <p:anim calcmode="lin" valueType="num">
                                      <p:cBhvr additive="base">
                                        <p:cTn id="77" dur="500" fill="hold"/>
                                        <p:tgtEl>
                                          <p:spTgt spid="16"/>
                                        </p:tgtEl>
                                        <p:attrNameLst>
                                          <p:attrName>ppt_x</p:attrName>
                                        </p:attrNameLst>
                                      </p:cBhvr>
                                      <p:tavLst>
                                        <p:tav tm="0">
                                          <p:val>
                                            <p:strVal val="0-#ppt_w/2"/>
                                          </p:val>
                                        </p:tav>
                                        <p:tav tm="100000">
                                          <p:val>
                                            <p:strVal val="#ppt_x"/>
                                          </p:val>
                                        </p:tav>
                                      </p:tavLst>
                                    </p:anim>
                                    <p:anim calcmode="lin" valueType="num">
                                      <p:cBhvr additive="base">
                                        <p:cTn id="78" dur="500" fill="hold"/>
                                        <p:tgtEl>
                                          <p:spTgt spid="16"/>
                                        </p:tgtEl>
                                        <p:attrNameLst>
                                          <p:attrName>ppt_y</p:attrName>
                                        </p:attrNameLst>
                                      </p:cBhvr>
                                      <p:tavLst>
                                        <p:tav tm="0">
                                          <p:val>
                                            <p:strVal val="#ppt_y"/>
                                          </p:val>
                                        </p:tav>
                                        <p:tav tm="100000">
                                          <p:val>
                                            <p:strVal val="#ppt_y"/>
                                          </p:val>
                                        </p:tav>
                                      </p:tavLst>
                                    </p:anim>
                                  </p:childTnLst>
                                </p:cTn>
                              </p:par>
                              <p:par>
                                <p:cTn id="79" presetID="2" presetClass="entr" presetSubtype="2" fill="hold" nodeType="withEffect">
                                  <p:stCondLst>
                                    <p:cond delay="8500"/>
                                  </p:stCondLst>
                                  <p:childTnLst>
                                    <p:set>
                                      <p:cBhvr>
                                        <p:cTn id="80" dur="1" fill="hold">
                                          <p:stCondLst>
                                            <p:cond delay="0"/>
                                          </p:stCondLst>
                                        </p:cTn>
                                        <p:tgtEl>
                                          <p:spTgt spid="15"/>
                                        </p:tgtEl>
                                        <p:attrNameLst>
                                          <p:attrName>style.visibility</p:attrName>
                                        </p:attrNameLst>
                                      </p:cBhvr>
                                      <p:to>
                                        <p:strVal val="visible"/>
                                      </p:to>
                                    </p:set>
                                    <p:anim calcmode="lin" valueType="num">
                                      <p:cBhvr additive="base">
                                        <p:cTn id="81" dur="500" fill="hold"/>
                                        <p:tgtEl>
                                          <p:spTgt spid="15"/>
                                        </p:tgtEl>
                                        <p:attrNameLst>
                                          <p:attrName>ppt_x</p:attrName>
                                        </p:attrNameLst>
                                      </p:cBhvr>
                                      <p:tavLst>
                                        <p:tav tm="0">
                                          <p:val>
                                            <p:strVal val="1+#ppt_w/2"/>
                                          </p:val>
                                        </p:tav>
                                        <p:tav tm="100000">
                                          <p:val>
                                            <p:strVal val="#ppt_x"/>
                                          </p:val>
                                        </p:tav>
                                      </p:tavLst>
                                    </p:anim>
                                    <p:anim calcmode="lin" valueType="num">
                                      <p:cBhvr additive="base">
                                        <p:cTn id="82" dur="500" fill="hold"/>
                                        <p:tgtEl>
                                          <p:spTgt spid="15"/>
                                        </p:tgtEl>
                                        <p:attrNameLst>
                                          <p:attrName>ppt_y</p:attrName>
                                        </p:attrNameLst>
                                      </p:cBhvr>
                                      <p:tavLst>
                                        <p:tav tm="0">
                                          <p:val>
                                            <p:strVal val="#ppt_y"/>
                                          </p:val>
                                        </p:tav>
                                        <p:tav tm="100000">
                                          <p:val>
                                            <p:strVal val="#ppt_y"/>
                                          </p:val>
                                        </p:tav>
                                      </p:tavLst>
                                    </p:anim>
                                  </p:childTnLst>
                                </p:cTn>
                              </p:par>
                              <p:par>
                                <p:cTn id="83" presetID="16" presetClass="entr" presetSubtype="37" fill="hold" nodeType="withEffect">
                                  <p:stCondLst>
                                    <p:cond delay="9000"/>
                                  </p:stCondLst>
                                  <p:childTnLst>
                                    <p:set>
                                      <p:cBhvr>
                                        <p:cTn id="84" dur="1" fill="hold">
                                          <p:stCondLst>
                                            <p:cond delay="0"/>
                                          </p:stCondLst>
                                        </p:cTn>
                                        <p:tgtEl>
                                          <p:spTgt spid="12"/>
                                        </p:tgtEl>
                                        <p:attrNameLst>
                                          <p:attrName>style.visibility</p:attrName>
                                        </p:attrNameLst>
                                      </p:cBhvr>
                                      <p:to>
                                        <p:strVal val="visible"/>
                                      </p:to>
                                    </p:set>
                                    <p:animEffect transition="in" filter="barn(outVertical)">
                                      <p:cBhvr>
                                        <p:cTn id="85" dur="1000"/>
                                        <p:tgtEl>
                                          <p:spTgt spid="12"/>
                                        </p:tgtEl>
                                      </p:cBhvr>
                                    </p:animEffect>
                                  </p:childTnLst>
                                </p:cTn>
                              </p:par>
                              <p:par>
                                <p:cTn id="86" presetID="16" presetClass="entr" presetSubtype="37" fill="hold" nodeType="withEffect">
                                  <p:stCondLst>
                                    <p:cond delay="9000"/>
                                  </p:stCondLst>
                                  <p:childTnLst>
                                    <p:set>
                                      <p:cBhvr>
                                        <p:cTn id="87" dur="1" fill="hold">
                                          <p:stCondLst>
                                            <p:cond delay="0"/>
                                          </p:stCondLst>
                                        </p:cTn>
                                        <p:tgtEl>
                                          <p:spTgt spid="6"/>
                                        </p:tgtEl>
                                        <p:attrNameLst>
                                          <p:attrName>style.visibility</p:attrName>
                                        </p:attrNameLst>
                                      </p:cBhvr>
                                      <p:to>
                                        <p:strVal val="visible"/>
                                      </p:to>
                                    </p:set>
                                    <p:animEffect transition="in" filter="barn(outVertical)">
                                      <p:cBhvr>
                                        <p:cTn id="88" dur="1000"/>
                                        <p:tgtEl>
                                          <p:spTgt spid="6"/>
                                        </p:tgtEl>
                                      </p:cBhvr>
                                    </p:animEffect>
                                  </p:childTnLst>
                                </p:cTn>
                              </p:par>
                              <p:par>
                                <p:cTn id="89" presetID="16" presetClass="entr" presetSubtype="37" fill="hold" nodeType="withEffect">
                                  <p:stCondLst>
                                    <p:cond delay="9000"/>
                                  </p:stCondLst>
                                  <p:childTnLst>
                                    <p:set>
                                      <p:cBhvr>
                                        <p:cTn id="90" dur="1" fill="hold">
                                          <p:stCondLst>
                                            <p:cond delay="0"/>
                                          </p:stCondLst>
                                        </p:cTn>
                                        <p:tgtEl>
                                          <p:spTgt spid="9"/>
                                        </p:tgtEl>
                                        <p:attrNameLst>
                                          <p:attrName>style.visibility</p:attrName>
                                        </p:attrNameLst>
                                      </p:cBhvr>
                                      <p:to>
                                        <p:strVal val="visible"/>
                                      </p:to>
                                    </p:set>
                                    <p:animEffect transition="in" filter="barn(outVertical)">
                                      <p:cBhvr>
                                        <p:cTn id="91" dur="1000"/>
                                        <p:tgtEl>
                                          <p:spTgt spid="9"/>
                                        </p:tgtEl>
                                      </p:cBhvr>
                                    </p:animEffect>
                                  </p:childTnLst>
                                </p:cTn>
                              </p:par>
                            </p:childTnLst>
                          </p:cTn>
                        </p:par>
                        <p:par>
                          <p:cTn id="92" fill="hold">
                            <p:stCondLst>
                              <p:cond delay="10000"/>
                            </p:stCondLst>
                            <p:childTnLst>
                              <p:par>
                                <p:cTn id="93" presetID="2" presetClass="entr" presetSubtype="4" fill="hold" grpId="0" nodeType="afterEffect">
                                  <p:stCondLst>
                                    <p:cond delay="0"/>
                                  </p:stCondLst>
                                  <p:childTnLst>
                                    <p:set>
                                      <p:cBhvr>
                                        <p:cTn id="94" dur="1" fill="hold">
                                          <p:stCondLst>
                                            <p:cond delay="0"/>
                                          </p:stCondLst>
                                        </p:cTn>
                                        <p:tgtEl>
                                          <p:spTgt spid="17"/>
                                        </p:tgtEl>
                                        <p:attrNameLst>
                                          <p:attrName>style.visibility</p:attrName>
                                        </p:attrNameLst>
                                      </p:cBhvr>
                                      <p:to>
                                        <p:strVal val="visible"/>
                                      </p:to>
                                    </p:set>
                                    <p:anim calcmode="lin" valueType="num">
                                      <p:cBhvr additive="base">
                                        <p:cTn id="95" dur="1000" fill="hold"/>
                                        <p:tgtEl>
                                          <p:spTgt spid="17"/>
                                        </p:tgtEl>
                                        <p:attrNameLst>
                                          <p:attrName>ppt_x</p:attrName>
                                        </p:attrNameLst>
                                      </p:cBhvr>
                                      <p:tavLst>
                                        <p:tav tm="0">
                                          <p:val>
                                            <p:strVal val="#ppt_x"/>
                                          </p:val>
                                        </p:tav>
                                        <p:tav tm="100000">
                                          <p:val>
                                            <p:strVal val="#ppt_x"/>
                                          </p:val>
                                        </p:tav>
                                      </p:tavLst>
                                    </p:anim>
                                    <p:anim calcmode="lin" valueType="num">
                                      <p:cBhvr additive="base">
                                        <p:cTn id="96" dur="10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Graphic spid="5" grpId="0">
        <p:bldSub>
          <a:bldDgm bld="one"/>
        </p:bldSub>
      </p:bldGraphic>
      <p:bldP spid="17"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75</a:t>
            </a:fld>
            <a:endParaRPr lang="id-ID" sz="1200" b="1" dirty="0">
              <a:solidFill>
                <a:schemeClr val="bg1">
                  <a:lumMod val="50000"/>
                </a:schemeClr>
              </a:solidFill>
            </a:endParaRPr>
          </a:p>
        </p:txBody>
      </p:sp>
      <p:sp>
        <p:nvSpPr>
          <p:cNvPr id="3" name="Content Placeholder 7"/>
          <p:cNvSpPr txBox="1">
            <a:spLocks/>
          </p:cNvSpPr>
          <p:nvPr/>
        </p:nvSpPr>
        <p:spPr>
          <a:xfrm>
            <a:off x="3620220" y="228609"/>
            <a:ext cx="4890733"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Design Process Infographic</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Oval 4"/>
          <p:cNvSpPr>
            <a:spLocks noChangeAspect="1"/>
          </p:cNvSpPr>
          <p:nvPr/>
        </p:nvSpPr>
        <p:spPr>
          <a:xfrm>
            <a:off x="6727832" y="3341988"/>
            <a:ext cx="324303" cy="324303"/>
          </a:xfrm>
          <a:prstGeom prst="ellipse">
            <a:avLst/>
          </a:prstGeom>
          <a:solidFill>
            <a:schemeClr val="tx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lumMod val="65000"/>
                </a:schemeClr>
              </a:solidFill>
            </a:endParaRPr>
          </a:p>
        </p:txBody>
      </p:sp>
      <p:sp>
        <p:nvSpPr>
          <p:cNvPr id="6" name="Oval 5"/>
          <p:cNvSpPr>
            <a:spLocks noChangeAspect="1"/>
          </p:cNvSpPr>
          <p:nvPr/>
        </p:nvSpPr>
        <p:spPr>
          <a:xfrm>
            <a:off x="1183228" y="3017685"/>
            <a:ext cx="972910" cy="972910"/>
          </a:xfrm>
          <a:prstGeom prst="ellipse">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lumMod val="65000"/>
                </a:schemeClr>
              </a:solidFill>
            </a:endParaRPr>
          </a:p>
        </p:txBody>
      </p:sp>
      <p:sp>
        <p:nvSpPr>
          <p:cNvPr id="7" name="Oval 6"/>
          <p:cNvSpPr>
            <a:spLocks noChangeAspect="1"/>
          </p:cNvSpPr>
          <p:nvPr/>
        </p:nvSpPr>
        <p:spPr>
          <a:xfrm>
            <a:off x="6066149" y="3125854"/>
            <a:ext cx="756709" cy="756709"/>
          </a:xfrm>
          <a:prstGeom prst="ellipse">
            <a:avLst/>
          </a:prstGeom>
          <a:solidFill>
            <a:schemeClr val="accent3">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lumMod val="65000"/>
                </a:schemeClr>
              </a:solidFill>
            </a:endParaRPr>
          </a:p>
        </p:txBody>
      </p:sp>
      <p:sp>
        <p:nvSpPr>
          <p:cNvPr id="8" name="Oval 7"/>
          <p:cNvSpPr>
            <a:spLocks noChangeAspect="1"/>
          </p:cNvSpPr>
          <p:nvPr/>
        </p:nvSpPr>
        <p:spPr>
          <a:xfrm>
            <a:off x="2010717" y="2963634"/>
            <a:ext cx="1081012" cy="1081012"/>
          </a:xfrm>
          <a:prstGeom prst="ellipse">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lumMod val="65000"/>
                </a:schemeClr>
              </a:solidFill>
            </a:endParaRPr>
          </a:p>
        </p:txBody>
      </p:sp>
      <p:sp>
        <p:nvSpPr>
          <p:cNvPr id="9" name="Oval 8"/>
          <p:cNvSpPr>
            <a:spLocks noChangeAspect="1"/>
          </p:cNvSpPr>
          <p:nvPr/>
        </p:nvSpPr>
        <p:spPr>
          <a:xfrm>
            <a:off x="4401596" y="2845712"/>
            <a:ext cx="1297214" cy="1297214"/>
          </a:xfrm>
          <a:prstGeom prst="ellipse">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lumMod val="65000"/>
                </a:schemeClr>
              </a:solidFill>
            </a:endParaRPr>
          </a:p>
        </p:txBody>
      </p:sp>
      <p:sp>
        <p:nvSpPr>
          <p:cNvPr id="10" name="Oval 9"/>
          <p:cNvSpPr>
            <a:spLocks noChangeAspect="1"/>
          </p:cNvSpPr>
          <p:nvPr/>
        </p:nvSpPr>
        <p:spPr>
          <a:xfrm>
            <a:off x="2925944" y="3109611"/>
            <a:ext cx="756709" cy="756709"/>
          </a:xfrm>
          <a:prstGeom prst="ellipse">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lumMod val="65000"/>
                </a:schemeClr>
              </a:solidFill>
            </a:endParaRPr>
          </a:p>
        </p:txBody>
      </p:sp>
      <p:sp>
        <p:nvSpPr>
          <p:cNvPr id="11" name="Oval 10"/>
          <p:cNvSpPr>
            <a:spLocks noChangeAspect="1"/>
          </p:cNvSpPr>
          <p:nvPr/>
        </p:nvSpPr>
        <p:spPr>
          <a:xfrm>
            <a:off x="3492809" y="2963634"/>
            <a:ext cx="1081012" cy="1081012"/>
          </a:xfrm>
          <a:prstGeom prst="ellipse">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lumMod val="65000"/>
                </a:schemeClr>
              </a:solidFill>
            </a:endParaRPr>
          </a:p>
        </p:txBody>
      </p:sp>
      <p:sp>
        <p:nvSpPr>
          <p:cNvPr id="12" name="Oval 11"/>
          <p:cNvSpPr>
            <a:spLocks noChangeAspect="1"/>
          </p:cNvSpPr>
          <p:nvPr/>
        </p:nvSpPr>
        <p:spPr>
          <a:xfrm>
            <a:off x="5569604" y="3163661"/>
            <a:ext cx="648607" cy="648607"/>
          </a:xfrm>
          <a:prstGeom prst="ellipse">
            <a:avLst/>
          </a:prstGeom>
          <a:solidFill>
            <a:schemeClr val="accent3">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lumMod val="65000"/>
                </a:schemeClr>
              </a:solidFill>
            </a:endParaRPr>
          </a:p>
        </p:txBody>
      </p:sp>
      <p:sp>
        <p:nvSpPr>
          <p:cNvPr id="13" name="Oval 12"/>
          <p:cNvSpPr>
            <a:spLocks noChangeAspect="1"/>
          </p:cNvSpPr>
          <p:nvPr/>
        </p:nvSpPr>
        <p:spPr>
          <a:xfrm>
            <a:off x="6955503" y="2737611"/>
            <a:ext cx="1513416" cy="1513416"/>
          </a:xfrm>
          <a:prstGeom prst="ellipse">
            <a:avLst/>
          </a:prstGeom>
          <a:solidFill>
            <a:schemeClr val="accent4">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lumMod val="65000"/>
                </a:schemeClr>
              </a:solidFill>
            </a:endParaRPr>
          </a:p>
        </p:txBody>
      </p:sp>
      <p:sp>
        <p:nvSpPr>
          <p:cNvPr id="14" name="Oval 13"/>
          <p:cNvSpPr>
            <a:spLocks noChangeAspect="1"/>
          </p:cNvSpPr>
          <p:nvPr/>
        </p:nvSpPr>
        <p:spPr>
          <a:xfrm>
            <a:off x="8281392" y="3001509"/>
            <a:ext cx="972910" cy="972910"/>
          </a:xfrm>
          <a:prstGeom prst="ellipse">
            <a:avLst/>
          </a:prstGeom>
          <a:solidFill>
            <a:schemeClr val="accent4">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lumMod val="65000"/>
                </a:schemeClr>
              </a:solidFill>
            </a:endParaRPr>
          </a:p>
        </p:txBody>
      </p:sp>
      <p:sp>
        <p:nvSpPr>
          <p:cNvPr id="15" name="Oval 14"/>
          <p:cNvSpPr>
            <a:spLocks noChangeAspect="1"/>
          </p:cNvSpPr>
          <p:nvPr/>
        </p:nvSpPr>
        <p:spPr>
          <a:xfrm>
            <a:off x="10100102" y="3183871"/>
            <a:ext cx="648607" cy="648607"/>
          </a:xfrm>
          <a:prstGeom prst="ellipse">
            <a:avLst/>
          </a:prstGeom>
          <a:solidFill>
            <a:schemeClr val="accent5">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lumMod val="65000"/>
                </a:schemeClr>
              </a:solidFill>
            </a:endParaRPr>
          </a:p>
        </p:txBody>
      </p:sp>
      <p:sp>
        <p:nvSpPr>
          <p:cNvPr id="16" name="Oval 15"/>
          <p:cNvSpPr>
            <a:spLocks noChangeAspect="1"/>
          </p:cNvSpPr>
          <p:nvPr/>
        </p:nvSpPr>
        <p:spPr>
          <a:xfrm>
            <a:off x="9139709" y="2963783"/>
            <a:ext cx="1081012" cy="1081012"/>
          </a:xfrm>
          <a:prstGeom prst="ellipse">
            <a:avLst/>
          </a:prstGeom>
          <a:solidFill>
            <a:schemeClr val="accent5">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lumMod val="65000"/>
                </a:schemeClr>
              </a:solidFill>
            </a:endParaRPr>
          </a:p>
        </p:txBody>
      </p:sp>
      <p:sp>
        <p:nvSpPr>
          <p:cNvPr id="17" name="Oval 16"/>
          <p:cNvSpPr>
            <a:spLocks noChangeAspect="1"/>
          </p:cNvSpPr>
          <p:nvPr/>
        </p:nvSpPr>
        <p:spPr>
          <a:xfrm>
            <a:off x="10665366" y="3271077"/>
            <a:ext cx="468000" cy="468000"/>
          </a:xfrm>
          <a:prstGeom prst="ellipse">
            <a:avLst/>
          </a:prstGeom>
          <a:solidFill>
            <a:schemeClr val="accent6">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lumMod val="65000"/>
                </a:schemeClr>
              </a:solidFill>
            </a:endParaRPr>
          </a:p>
        </p:txBody>
      </p:sp>
      <p:sp>
        <p:nvSpPr>
          <p:cNvPr id="18" name="Oval 17"/>
          <p:cNvSpPr>
            <a:spLocks noChangeAspect="1"/>
          </p:cNvSpPr>
          <p:nvPr/>
        </p:nvSpPr>
        <p:spPr>
          <a:xfrm>
            <a:off x="687069" y="3170016"/>
            <a:ext cx="648607" cy="648607"/>
          </a:xfrm>
          <a:prstGeom prst="ellipse">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lumMod val="65000"/>
                </a:schemeClr>
              </a:solidFill>
            </a:endParaRPr>
          </a:p>
        </p:txBody>
      </p:sp>
      <p:grpSp>
        <p:nvGrpSpPr>
          <p:cNvPr id="19" name="Group 18"/>
          <p:cNvGrpSpPr/>
          <p:nvPr/>
        </p:nvGrpSpPr>
        <p:grpSpPr>
          <a:xfrm>
            <a:off x="2150306" y="4096630"/>
            <a:ext cx="772006" cy="670399"/>
            <a:chOff x="1061796" y="3001245"/>
            <a:chExt cx="772006" cy="670399"/>
          </a:xfrm>
        </p:grpSpPr>
        <p:cxnSp>
          <p:nvCxnSpPr>
            <p:cNvPr id="20" name="Straight Connector 19"/>
            <p:cNvCxnSpPr/>
            <p:nvPr/>
          </p:nvCxnSpPr>
          <p:spPr>
            <a:xfrm>
              <a:off x="1447800" y="3001245"/>
              <a:ext cx="0" cy="504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21" name="Rectangle 1436"/>
            <p:cNvSpPr>
              <a:spLocks noChangeArrowheads="1"/>
            </p:cNvSpPr>
            <p:nvPr/>
          </p:nvSpPr>
          <p:spPr bwMode="auto">
            <a:xfrm>
              <a:off x="1061796" y="3486978"/>
              <a:ext cx="77200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200" dirty="0" smtClean="0">
                  <a:solidFill>
                    <a:schemeClr val="bg1">
                      <a:lumMod val="65000"/>
                    </a:schemeClr>
                  </a:solidFill>
                  <a:cs typeface="Arial" pitchFamily="34" charset="0"/>
                </a:rPr>
                <a:t>Project Brief</a:t>
              </a:r>
              <a:endParaRPr kumimoji="0" lang="en-US" sz="3200" i="0" u="none" strike="noStrike" cap="none" normalizeH="0" baseline="0" dirty="0" smtClean="0">
                <a:ln>
                  <a:noFill/>
                </a:ln>
                <a:solidFill>
                  <a:schemeClr val="bg1">
                    <a:lumMod val="65000"/>
                  </a:schemeClr>
                </a:solidFill>
                <a:effectLst/>
                <a:cs typeface="Arial" pitchFamily="34" charset="0"/>
              </a:endParaRPr>
            </a:p>
          </p:txBody>
        </p:sp>
      </p:grpSp>
      <p:grpSp>
        <p:nvGrpSpPr>
          <p:cNvPr id="22" name="Group 21"/>
          <p:cNvGrpSpPr/>
          <p:nvPr/>
        </p:nvGrpSpPr>
        <p:grpSpPr>
          <a:xfrm>
            <a:off x="1248267" y="2150682"/>
            <a:ext cx="828881" cy="791984"/>
            <a:chOff x="1505216" y="1577812"/>
            <a:chExt cx="828881" cy="791984"/>
          </a:xfrm>
        </p:grpSpPr>
        <p:cxnSp>
          <p:nvCxnSpPr>
            <p:cNvPr id="23" name="Straight Connector 22"/>
            <p:cNvCxnSpPr/>
            <p:nvPr/>
          </p:nvCxnSpPr>
          <p:spPr>
            <a:xfrm flipV="1">
              <a:off x="1919654" y="1757796"/>
              <a:ext cx="0" cy="612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24" name="Rectangle 1436"/>
            <p:cNvSpPr>
              <a:spLocks noChangeArrowheads="1"/>
            </p:cNvSpPr>
            <p:nvPr/>
          </p:nvSpPr>
          <p:spPr bwMode="auto">
            <a:xfrm>
              <a:off x="1505216" y="1577812"/>
              <a:ext cx="82888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200" dirty="0" smtClean="0">
                  <a:solidFill>
                    <a:schemeClr val="bg1">
                      <a:lumMod val="65000"/>
                    </a:schemeClr>
                  </a:solidFill>
                  <a:cs typeface="Arial" pitchFamily="34" charset="0"/>
                </a:rPr>
                <a:t>Data Analysis</a:t>
              </a:r>
              <a:endParaRPr kumimoji="0" lang="en-US" sz="3200" i="0" u="none" strike="noStrike" cap="none" normalizeH="0" baseline="0" dirty="0" smtClean="0">
                <a:ln>
                  <a:noFill/>
                </a:ln>
                <a:solidFill>
                  <a:schemeClr val="bg1">
                    <a:lumMod val="65000"/>
                  </a:schemeClr>
                </a:solidFill>
                <a:effectLst/>
                <a:cs typeface="Arial" pitchFamily="34" charset="0"/>
              </a:endParaRPr>
            </a:p>
          </p:txBody>
        </p:sp>
      </p:grpSp>
      <p:grpSp>
        <p:nvGrpSpPr>
          <p:cNvPr id="25" name="Group 24"/>
          <p:cNvGrpSpPr/>
          <p:nvPr/>
        </p:nvGrpSpPr>
        <p:grpSpPr>
          <a:xfrm>
            <a:off x="4829049" y="2150682"/>
            <a:ext cx="407547" cy="617179"/>
            <a:chOff x="2773889" y="1577812"/>
            <a:chExt cx="407547" cy="617179"/>
          </a:xfrm>
        </p:grpSpPr>
        <p:cxnSp>
          <p:nvCxnSpPr>
            <p:cNvPr id="26" name="Straight Connector 25"/>
            <p:cNvCxnSpPr/>
            <p:nvPr/>
          </p:nvCxnSpPr>
          <p:spPr>
            <a:xfrm flipV="1">
              <a:off x="2977662" y="1762991"/>
              <a:ext cx="0" cy="432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27" name="Rectangle 1436"/>
            <p:cNvSpPr>
              <a:spLocks noChangeArrowheads="1"/>
            </p:cNvSpPr>
            <p:nvPr/>
          </p:nvSpPr>
          <p:spPr bwMode="auto">
            <a:xfrm>
              <a:off x="2773889" y="1577812"/>
              <a:ext cx="40754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200" dirty="0" smtClean="0">
                  <a:solidFill>
                    <a:schemeClr val="bg1">
                      <a:lumMod val="65000"/>
                    </a:schemeClr>
                  </a:solidFill>
                  <a:cs typeface="Arial" pitchFamily="34" charset="0"/>
                </a:rPr>
                <a:t>Sketch</a:t>
              </a:r>
              <a:endParaRPr kumimoji="0" lang="en-US" sz="3200" i="0" u="none" strike="noStrike" cap="none" normalizeH="0" baseline="0" dirty="0" smtClean="0">
                <a:ln>
                  <a:noFill/>
                </a:ln>
                <a:solidFill>
                  <a:schemeClr val="bg1">
                    <a:lumMod val="65000"/>
                  </a:schemeClr>
                </a:solidFill>
                <a:effectLst/>
                <a:cs typeface="Arial" pitchFamily="34" charset="0"/>
              </a:endParaRPr>
            </a:p>
          </p:txBody>
        </p:sp>
      </p:grpSp>
      <p:grpSp>
        <p:nvGrpSpPr>
          <p:cNvPr id="28" name="Group 27"/>
          <p:cNvGrpSpPr/>
          <p:nvPr/>
        </p:nvGrpSpPr>
        <p:grpSpPr>
          <a:xfrm>
            <a:off x="2830760" y="2150682"/>
            <a:ext cx="913648" cy="863984"/>
            <a:chOff x="3807449" y="1577812"/>
            <a:chExt cx="913648" cy="863984"/>
          </a:xfrm>
        </p:grpSpPr>
        <p:cxnSp>
          <p:nvCxnSpPr>
            <p:cNvPr id="29" name="Straight Connector 28"/>
            <p:cNvCxnSpPr/>
            <p:nvPr/>
          </p:nvCxnSpPr>
          <p:spPr>
            <a:xfrm flipV="1">
              <a:off x="4264270" y="1757796"/>
              <a:ext cx="0" cy="684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30" name="Rectangle 1436"/>
            <p:cNvSpPr>
              <a:spLocks noChangeArrowheads="1"/>
            </p:cNvSpPr>
            <p:nvPr/>
          </p:nvSpPr>
          <p:spPr bwMode="auto">
            <a:xfrm>
              <a:off x="3807449" y="1577812"/>
              <a:ext cx="91364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200" dirty="0" smtClean="0">
                  <a:solidFill>
                    <a:schemeClr val="bg1">
                      <a:lumMod val="65000"/>
                    </a:schemeClr>
                  </a:solidFill>
                  <a:cs typeface="Arial" pitchFamily="34" charset="0"/>
                </a:rPr>
                <a:t>Client Revision</a:t>
              </a:r>
              <a:endParaRPr kumimoji="0" lang="en-US" sz="3200" i="0" u="none" strike="noStrike" cap="none" normalizeH="0" baseline="0" dirty="0" smtClean="0">
                <a:ln>
                  <a:noFill/>
                </a:ln>
                <a:solidFill>
                  <a:schemeClr val="bg1">
                    <a:lumMod val="65000"/>
                  </a:schemeClr>
                </a:solidFill>
                <a:effectLst/>
                <a:cs typeface="Arial" pitchFamily="34" charset="0"/>
              </a:endParaRPr>
            </a:p>
          </p:txBody>
        </p:sp>
      </p:grpSp>
      <p:grpSp>
        <p:nvGrpSpPr>
          <p:cNvPr id="31" name="Group 30"/>
          <p:cNvGrpSpPr/>
          <p:nvPr/>
        </p:nvGrpSpPr>
        <p:grpSpPr>
          <a:xfrm>
            <a:off x="5726213" y="2150682"/>
            <a:ext cx="306942" cy="903446"/>
            <a:chOff x="5069162" y="1577812"/>
            <a:chExt cx="306942" cy="903446"/>
          </a:xfrm>
        </p:grpSpPr>
        <p:cxnSp>
          <p:nvCxnSpPr>
            <p:cNvPr id="32" name="Straight Connector 31"/>
            <p:cNvCxnSpPr/>
            <p:nvPr/>
          </p:nvCxnSpPr>
          <p:spPr>
            <a:xfrm flipV="1">
              <a:off x="5222632" y="1761258"/>
              <a:ext cx="0" cy="720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33" name="Rectangle 1436"/>
            <p:cNvSpPr>
              <a:spLocks noChangeArrowheads="1"/>
            </p:cNvSpPr>
            <p:nvPr/>
          </p:nvSpPr>
          <p:spPr bwMode="auto">
            <a:xfrm>
              <a:off x="5069162" y="1577812"/>
              <a:ext cx="3069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200" dirty="0" smtClean="0">
                  <a:solidFill>
                    <a:schemeClr val="bg1">
                      <a:lumMod val="65000"/>
                    </a:schemeClr>
                  </a:solidFill>
                  <a:cs typeface="Arial" pitchFamily="34" charset="0"/>
                </a:rPr>
                <a:t>Fixes</a:t>
              </a:r>
              <a:endParaRPr kumimoji="0" lang="en-US" sz="3200" i="0" u="none" strike="noStrike" cap="none" normalizeH="0" baseline="0" dirty="0" smtClean="0">
                <a:ln>
                  <a:noFill/>
                </a:ln>
                <a:solidFill>
                  <a:schemeClr val="bg1">
                    <a:lumMod val="65000"/>
                  </a:schemeClr>
                </a:solidFill>
                <a:effectLst/>
                <a:cs typeface="Arial" pitchFamily="34" charset="0"/>
              </a:endParaRPr>
            </a:p>
          </p:txBody>
        </p:sp>
      </p:grpSp>
      <p:grpSp>
        <p:nvGrpSpPr>
          <p:cNvPr id="34" name="Group 33"/>
          <p:cNvGrpSpPr/>
          <p:nvPr/>
        </p:nvGrpSpPr>
        <p:grpSpPr>
          <a:xfrm>
            <a:off x="8498333" y="2150682"/>
            <a:ext cx="531364" cy="757716"/>
            <a:chOff x="6319758" y="1577812"/>
            <a:chExt cx="531364" cy="757716"/>
          </a:xfrm>
        </p:grpSpPr>
        <p:cxnSp>
          <p:nvCxnSpPr>
            <p:cNvPr id="35" name="Straight Connector 34"/>
            <p:cNvCxnSpPr/>
            <p:nvPr/>
          </p:nvCxnSpPr>
          <p:spPr>
            <a:xfrm flipV="1">
              <a:off x="6585440" y="1759528"/>
              <a:ext cx="0" cy="576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36" name="Rectangle 1436"/>
            <p:cNvSpPr>
              <a:spLocks noChangeArrowheads="1"/>
            </p:cNvSpPr>
            <p:nvPr/>
          </p:nvSpPr>
          <p:spPr bwMode="auto">
            <a:xfrm>
              <a:off x="6319758" y="1577812"/>
              <a:ext cx="53136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200" dirty="0" smtClean="0">
                  <a:solidFill>
                    <a:schemeClr val="bg1">
                      <a:lumMod val="65000"/>
                    </a:schemeClr>
                  </a:solidFill>
                  <a:cs typeface="Arial" pitchFamily="34" charset="0"/>
                </a:rPr>
                <a:t>Meet up</a:t>
              </a:r>
              <a:endParaRPr kumimoji="0" lang="en-US" sz="3200" i="0" u="none" strike="noStrike" cap="none" normalizeH="0" baseline="0" dirty="0" smtClean="0">
                <a:ln>
                  <a:noFill/>
                </a:ln>
                <a:solidFill>
                  <a:schemeClr val="bg1">
                    <a:lumMod val="65000"/>
                  </a:schemeClr>
                </a:solidFill>
                <a:effectLst/>
                <a:cs typeface="Arial" pitchFamily="34" charset="0"/>
              </a:endParaRPr>
            </a:p>
          </p:txBody>
        </p:sp>
      </p:grpSp>
      <p:grpSp>
        <p:nvGrpSpPr>
          <p:cNvPr id="37" name="Group 36"/>
          <p:cNvGrpSpPr/>
          <p:nvPr/>
        </p:nvGrpSpPr>
        <p:grpSpPr>
          <a:xfrm>
            <a:off x="10222953" y="2150682"/>
            <a:ext cx="398892" cy="935984"/>
            <a:chOff x="7291602" y="1577812"/>
            <a:chExt cx="398892" cy="935984"/>
          </a:xfrm>
        </p:grpSpPr>
        <p:cxnSp>
          <p:nvCxnSpPr>
            <p:cNvPr id="38" name="Straight Connector 37"/>
            <p:cNvCxnSpPr/>
            <p:nvPr/>
          </p:nvCxnSpPr>
          <p:spPr>
            <a:xfrm flipV="1">
              <a:off x="7491048" y="1757796"/>
              <a:ext cx="0" cy="756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39" name="Rectangle 1436"/>
            <p:cNvSpPr>
              <a:spLocks noChangeArrowheads="1"/>
            </p:cNvSpPr>
            <p:nvPr/>
          </p:nvSpPr>
          <p:spPr bwMode="auto">
            <a:xfrm>
              <a:off x="7291602" y="1577812"/>
              <a:ext cx="39889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200" dirty="0" smtClean="0">
                  <a:solidFill>
                    <a:schemeClr val="bg1">
                      <a:lumMod val="65000"/>
                    </a:schemeClr>
                  </a:solidFill>
                  <a:cs typeface="Arial" pitchFamily="34" charset="0"/>
                </a:rPr>
                <a:t>Revise</a:t>
              </a:r>
              <a:endParaRPr kumimoji="0" lang="en-US" sz="3200" i="0" u="none" strike="noStrike" cap="none" normalizeH="0" baseline="0" dirty="0" smtClean="0">
                <a:ln>
                  <a:noFill/>
                </a:ln>
                <a:solidFill>
                  <a:schemeClr val="bg1">
                    <a:lumMod val="65000"/>
                  </a:schemeClr>
                </a:solidFill>
                <a:effectLst/>
                <a:cs typeface="Arial" pitchFamily="34" charset="0"/>
              </a:endParaRPr>
            </a:p>
          </p:txBody>
        </p:sp>
      </p:grpSp>
      <p:grpSp>
        <p:nvGrpSpPr>
          <p:cNvPr id="40" name="Group 39"/>
          <p:cNvGrpSpPr/>
          <p:nvPr/>
        </p:nvGrpSpPr>
        <p:grpSpPr>
          <a:xfrm>
            <a:off x="711571" y="3906120"/>
            <a:ext cx="565732" cy="860909"/>
            <a:chOff x="2222941" y="2810735"/>
            <a:chExt cx="565732" cy="860909"/>
          </a:xfrm>
        </p:grpSpPr>
        <p:cxnSp>
          <p:nvCxnSpPr>
            <p:cNvPr id="41" name="Straight Connector 40"/>
            <p:cNvCxnSpPr/>
            <p:nvPr/>
          </p:nvCxnSpPr>
          <p:spPr>
            <a:xfrm>
              <a:off x="2505808" y="2810735"/>
              <a:ext cx="0" cy="684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42" name="Rectangle 1436"/>
            <p:cNvSpPr>
              <a:spLocks noChangeArrowheads="1"/>
            </p:cNvSpPr>
            <p:nvPr/>
          </p:nvSpPr>
          <p:spPr bwMode="auto">
            <a:xfrm>
              <a:off x="2222941" y="3486978"/>
              <a:ext cx="56573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200" dirty="0" smtClean="0">
                  <a:solidFill>
                    <a:schemeClr val="bg1">
                      <a:lumMod val="65000"/>
                    </a:schemeClr>
                  </a:solidFill>
                  <a:cs typeface="Arial" pitchFamily="34" charset="0"/>
                </a:rPr>
                <a:t>Research</a:t>
              </a:r>
              <a:endParaRPr kumimoji="0" lang="en-US" sz="3200" i="0" u="none" strike="noStrike" cap="none" normalizeH="0" baseline="0" dirty="0" smtClean="0">
                <a:ln>
                  <a:noFill/>
                </a:ln>
                <a:solidFill>
                  <a:schemeClr val="bg1">
                    <a:lumMod val="65000"/>
                  </a:schemeClr>
                </a:solidFill>
                <a:effectLst/>
                <a:cs typeface="Arial" pitchFamily="34" charset="0"/>
              </a:endParaRPr>
            </a:p>
          </p:txBody>
        </p:sp>
      </p:grpSp>
      <p:grpSp>
        <p:nvGrpSpPr>
          <p:cNvPr id="43" name="Group 42"/>
          <p:cNvGrpSpPr/>
          <p:nvPr/>
        </p:nvGrpSpPr>
        <p:grpSpPr>
          <a:xfrm>
            <a:off x="3731397" y="4145115"/>
            <a:ext cx="605037" cy="621914"/>
            <a:chOff x="3261299" y="3049730"/>
            <a:chExt cx="605037" cy="621914"/>
          </a:xfrm>
        </p:grpSpPr>
        <p:cxnSp>
          <p:nvCxnSpPr>
            <p:cNvPr id="44" name="Straight Connector 43"/>
            <p:cNvCxnSpPr/>
            <p:nvPr/>
          </p:nvCxnSpPr>
          <p:spPr>
            <a:xfrm>
              <a:off x="3563816" y="3049730"/>
              <a:ext cx="0" cy="432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45" name="Rectangle 1436"/>
            <p:cNvSpPr>
              <a:spLocks noChangeArrowheads="1"/>
            </p:cNvSpPr>
            <p:nvPr/>
          </p:nvSpPr>
          <p:spPr bwMode="auto">
            <a:xfrm>
              <a:off x="3261299" y="3486978"/>
              <a:ext cx="6050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200" dirty="0" smtClean="0">
                  <a:solidFill>
                    <a:schemeClr val="bg1">
                      <a:lumMod val="65000"/>
                    </a:schemeClr>
                  </a:solidFill>
                  <a:cs typeface="Arial" pitchFamily="34" charset="0"/>
                </a:rPr>
                <a:t>Proposals</a:t>
              </a:r>
              <a:endParaRPr kumimoji="0" lang="en-US" sz="3200" i="0" u="none" strike="noStrike" cap="none" normalizeH="0" baseline="0" dirty="0" smtClean="0">
                <a:ln>
                  <a:noFill/>
                </a:ln>
                <a:solidFill>
                  <a:schemeClr val="bg1">
                    <a:lumMod val="65000"/>
                  </a:schemeClr>
                </a:solidFill>
                <a:effectLst/>
                <a:cs typeface="Arial" pitchFamily="34" charset="0"/>
              </a:endParaRPr>
            </a:p>
          </p:txBody>
        </p:sp>
      </p:grpSp>
      <p:grpSp>
        <p:nvGrpSpPr>
          <p:cNvPr id="46" name="Group 45"/>
          <p:cNvGrpSpPr/>
          <p:nvPr/>
        </p:nvGrpSpPr>
        <p:grpSpPr>
          <a:xfrm>
            <a:off x="5975221" y="3954615"/>
            <a:ext cx="909223" cy="812414"/>
            <a:chOff x="4410467" y="2859230"/>
            <a:chExt cx="909223" cy="812414"/>
          </a:xfrm>
        </p:grpSpPr>
        <p:cxnSp>
          <p:nvCxnSpPr>
            <p:cNvPr id="47" name="Straight Connector 46"/>
            <p:cNvCxnSpPr/>
            <p:nvPr/>
          </p:nvCxnSpPr>
          <p:spPr>
            <a:xfrm>
              <a:off x="4865078" y="2859230"/>
              <a:ext cx="0" cy="612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48" name="Rectangle 1436"/>
            <p:cNvSpPr>
              <a:spLocks noChangeArrowheads="1"/>
            </p:cNvSpPr>
            <p:nvPr/>
          </p:nvSpPr>
          <p:spPr bwMode="auto">
            <a:xfrm>
              <a:off x="4410467" y="3486978"/>
              <a:ext cx="90922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200" dirty="0" smtClean="0">
                  <a:solidFill>
                    <a:schemeClr val="bg1">
                      <a:lumMod val="65000"/>
                    </a:schemeClr>
                  </a:solidFill>
                  <a:cs typeface="Arial" pitchFamily="34" charset="0"/>
                </a:rPr>
                <a:t>Improvements</a:t>
              </a:r>
              <a:endParaRPr kumimoji="0" lang="en-US" sz="3200" i="0" u="none" strike="noStrike" cap="none" normalizeH="0" baseline="0" dirty="0" smtClean="0">
                <a:ln>
                  <a:noFill/>
                </a:ln>
                <a:solidFill>
                  <a:schemeClr val="bg1">
                    <a:lumMod val="65000"/>
                  </a:schemeClr>
                </a:solidFill>
                <a:effectLst/>
                <a:cs typeface="Arial" pitchFamily="34" charset="0"/>
              </a:endParaRPr>
            </a:p>
          </p:txBody>
        </p:sp>
      </p:grpSp>
      <p:grpSp>
        <p:nvGrpSpPr>
          <p:cNvPr id="49" name="Group 48"/>
          <p:cNvGrpSpPr/>
          <p:nvPr/>
        </p:nvGrpSpPr>
        <p:grpSpPr>
          <a:xfrm>
            <a:off x="7435617" y="4276735"/>
            <a:ext cx="544123" cy="490294"/>
            <a:chOff x="5574826" y="3181350"/>
            <a:chExt cx="544123" cy="490294"/>
          </a:xfrm>
        </p:grpSpPr>
        <p:cxnSp>
          <p:nvCxnSpPr>
            <p:cNvPr id="50" name="Straight Connector 49"/>
            <p:cNvCxnSpPr/>
            <p:nvPr/>
          </p:nvCxnSpPr>
          <p:spPr>
            <a:xfrm>
              <a:off x="5846886" y="3181350"/>
              <a:ext cx="0" cy="3048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51" name="Rectangle 1436"/>
            <p:cNvSpPr>
              <a:spLocks noChangeArrowheads="1"/>
            </p:cNvSpPr>
            <p:nvPr/>
          </p:nvSpPr>
          <p:spPr bwMode="auto">
            <a:xfrm>
              <a:off x="5574826" y="3486978"/>
              <a:ext cx="54412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200" dirty="0" smtClean="0">
                  <a:solidFill>
                    <a:schemeClr val="bg1">
                      <a:lumMod val="65000"/>
                    </a:schemeClr>
                  </a:solidFill>
                  <a:cs typeface="Arial" pitchFamily="34" charset="0"/>
                </a:rPr>
                <a:t>Proposal</a:t>
              </a:r>
              <a:endParaRPr kumimoji="0" lang="en-US" sz="3200" i="0" u="none" strike="noStrike" cap="none" normalizeH="0" baseline="0" dirty="0" smtClean="0">
                <a:ln>
                  <a:noFill/>
                </a:ln>
                <a:solidFill>
                  <a:schemeClr val="bg1">
                    <a:lumMod val="65000"/>
                  </a:schemeClr>
                </a:solidFill>
                <a:effectLst/>
                <a:cs typeface="Arial" pitchFamily="34" charset="0"/>
              </a:endParaRPr>
            </a:p>
          </p:txBody>
        </p:sp>
      </p:grpSp>
      <p:grpSp>
        <p:nvGrpSpPr>
          <p:cNvPr id="52" name="Group 51"/>
          <p:cNvGrpSpPr/>
          <p:nvPr/>
        </p:nvGrpSpPr>
        <p:grpSpPr>
          <a:xfrm>
            <a:off x="9525920" y="4096630"/>
            <a:ext cx="306942" cy="670399"/>
            <a:chOff x="6865725" y="3001245"/>
            <a:chExt cx="306942" cy="670399"/>
          </a:xfrm>
        </p:grpSpPr>
        <p:cxnSp>
          <p:nvCxnSpPr>
            <p:cNvPr id="53" name="Straight Connector 52"/>
            <p:cNvCxnSpPr/>
            <p:nvPr/>
          </p:nvCxnSpPr>
          <p:spPr>
            <a:xfrm>
              <a:off x="7019194" y="3001245"/>
              <a:ext cx="0" cy="504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54" name="Rectangle 1436"/>
            <p:cNvSpPr>
              <a:spLocks noChangeArrowheads="1"/>
            </p:cNvSpPr>
            <p:nvPr/>
          </p:nvSpPr>
          <p:spPr bwMode="auto">
            <a:xfrm>
              <a:off x="6865725" y="3486978"/>
              <a:ext cx="3069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200" dirty="0" smtClean="0">
                  <a:solidFill>
                    <a:schemeClr val="bg1">
                      <a:lumMod val="65000"/>
                    </a:schemeClr>
                  </a:solidFill>
                  <a:cs typeface="Arial" pitchFamily="34" charset="0"/>
                </a:rPr>
                <a:t>Fixes</a:t>
              </a:r>
              <a:endParaRPr kumimoji="0" lang="en-US" sz="3200" i="0" u="none" strike="noStrike" cap="none" normalizeH="0" baseline="0" dirty="0" smtClean="0">
                <a:ln>
                  <a:noFill/>
                </a:ln>
                <a:solidFill>
                  <a:schemeClr val="bg1">
                    <a:lumMod val="65000"/>
                  </a:schemeClr>
                </a:solidFill>
                <a:effectLst/>
                <a:cs typeface="Arial" pitchFamily="34" charset="0"/>
              </a:endParaRPr>
            </a:p>
          </p:txBody>
        </p:sp>
      </p:grpSp>
      <p:grpSp>
        <p:nvGrpSpPr>
          <p:cNvPr id="55" name="Group 54"/>
          <p:cNvGrpSpPr/>
          <p:nvPr/>
        </p:nvGrpSpPr>
        <p:grpSpPr>
          <a:xfrm>
            <a:off x="10683706" y="3746795"/>
            <a:ext cx="444031" cy="1020234"/>
            <a:chOff x="7626587" y="2651410"/>
            <a:chExt cx="444031" cy="1020234"/>
          </a:xfrm>
        </p:grpSpPr>
        <p:cxnSp>
          <p:nvCxnSpPr>
            <p:cNvPr id="56" name="Straight Connector 55"/>
            <p:cNvCxnSpPr/>
            <p:nvPr/>
          </p:nvCxnSpPr>
          <p:spPr>
            <a:xfrm>
              <a:off x="7848600" y="2651410"/>
              <a:ext cx="0" cy="828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57" name="Rectangle 1436"/>
            <p:cNvSpPr>
              <a:spLocks noChangeArrowheads="1"/>
            </p:cNvSpPr>
            <p:nvPr/>
          </p:nvSpPr>
          <p:spPr bwMode="auto">
            <a:xfrm>
              <a:off x="7626587" y="3486978"/>
              <a:ext cx="44403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200" dirty="0" smtClean="0">
                  <a:solidFill>
                    <a:schemeClr val="bg1">
                      <a:lumMod val="65000"/>
                    </a:schemeClr>
                  </a:solidFill>
                  <a:cs typeface="Arial" pitchFamily="34" charset="0"/>
                </a:rPr>
                <a:t>Launch</a:t>
              </a:r>
              <a:endParaRPr kumimoji="0" lang="en-US" sz="3200" i="0" u="none" strike="noStrike" cap="none" normalizeH="0" baseline="0" dirty="0" smtClean="0">
                <a:ln>
                  <a:noFill/>
                </a:ln>
                <a:solidFill>
                  <a:schemeClr val="bg1">
                    <a:lumMod val="65000"/>
                  </a:schemeClr>
                </a:solidFill>
                <a:effectLst/>
                <a:cs typeface="Arial" pitchFamily="34" charset="0"/>
              </a:endParaRPr>
            </a:p>
          </p:txBody>
        </p:sp>
      </p:grpSp>
      <p:grpSp>
        <p:nvGrpSpPr>
          <p:cNvPr id="58" name="Group 57"/>
          <p:cNvGrpSpPr/>
          <p:nvPr/>
        </p:nvGrpSpPr>
        <p:grpSpPr>
          <a:xfrm>
            <a:off x="819612" y="5619523"/>
            <a:ext cx="10305033" cy="321657"/>
            <a:chOff x="667890" y="4248150"/>
            <a:chExt cx="7655077" cy="304800"/>
          </a:xfrm>
        </p:grpSpPr>
        <p:cxnSp>
          <p:nvCxnSpPr>
            <p:cNvPr id="59" name="Straight Connector 58"/>
            <p:cNvCxnSpPr/>
            <p:nvPr/>
          </p:nvCxnSpPr>
          <p:spPr>
            <a:xfrm flipH="1">
              <a:off x="667890" y="4552950"/>
              <a:ext cx="7655077" cy="0"/>
            </a:xfrm>
            <a:prstGeom prst="line">
              <a:avLst/>
            </a:prstGeom>
            <a:ln w="127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flipH="1">
              <a:off x="667890" y="4248150"/>
              <a:ext cx="7655077" cy="0"/>
            </a:xfrm>
            <a:prstGeom prst="line">
              <a:avLst/>
            </a:prstGeom>
            <a:ln w="127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grpSp>
        <p:nvGrpSpPr>
          <p:cNvPr id="61" name="Group 60"/>
          <p:cNvGrpSpPr/>
          <p:nvPr/>
        </p:nvGrpSpPr>
        <p:grpSpPr>
          <a:xfrm>
            <a:off x="1725644" y="5706181"/>
            <a:ext cx="8458974" cy="169277"/>
            <a:chOff x="344560" y="4334808"/>
            <a:chExt cx="8458974" cy="169277"/>
          </a:xfrm>
        </p:grpSpPr>
        <p:grpSp>
          <p:nvGrpSpPr>
            <p:cNvPr id="62" name="Group 61"/>
            <p:cNvGrpSpPr/>
            <p:nvPr/>
          </p:nvGrpSpPr>
          <p:grpSpPr>
            <a:xfrm>
              <a:off x="344560" y="4334808"/>
              <a:ext cx="511580" cy="169277"/>
              <a:chOff x="344560" y="4334808"/>
              <a:chExt cx="511580" cy="169277"/>
            </a:xfrm>
          </p:grpSpPr>
          <p:sp>
            <p:nvSpPr>
              <p:cNvPr id="78" name="Oval 77"/>
              <p:cNvSpPr/>
              <p:nvPr/>
            </p:nvSpPr>
            <p:spPr>
              <a:xfrm>
                <a:off x="344560" y="4340781"/>
                <a:ext cx="141942" cy="141942"/>
              </a:xfrm>
              <a:prstGeom prst="ellipse">
                <a:avLst/>
              </a:prstGeom>
              <a:solidFill>
                <a:schemeClr val="accent1">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bg1">
                      <a:lumMod val="65000"/>
                    </a:schemeClr>
                  </a:solidFill>
                </a:endParaRPr>
              </a:p>
            </p:txBody>
          </p:sp>
          <p:sp>
            <p:nvSpPr>
              <p:cNvPr id="79" name="Rectangle 1436"/>
              <p:cNvSpPr>
                <a:spLocks noChangeArrowheads="1"/>
              </p:cNvSpPr>
              <p:nvPr/>
            </p:nvSpPr>
            <p:spPr bwMode="auto">
              <a:xfrm>
                <a:off x="541951" y="4334808"/>
                <a:ext cx="31418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100" b="1" dirty="0" smtClean="0">
                    <a:solidFill>
                      <a:schemeClr val="bg1">
                        <a:lumMod val="65000"/>
                      </a:schemeClr>
                    </a:solidFill>
                    <a:cs typeface="Arial" pitchFamily="34" charset="0"/>
                  </a:rPr>
                  <a:t>Meet</a:t>
                </a:r>
                <a:endParaRPr kumimoji="0" lang="en-US" sz="2800" b="1" i="0" u="none" strike="noStrike" cap="none" normalizeH="0" baseline="0" dirty="0" smtClean="0">
                  <a:ln>
                    <a:noFill/>
                  </a:ln>
                  <a:solidFill>
                    <a:schemeClr val="bg1">
                      <a:lumMod val="65000"/>
                    </a:schemeClr>
                  </a:solidFill>
                  <a:effectLst/>
                  <a:cs typeface="Arial" pitchFamily="34" charset="0"/>
                </a:endParaRPr>
              </a:p>
            </p:txBody>
          </p:sp>
        </p:grpSp>
        <p:grpSp>
          <p:nvGrpSpPr>
            <p:cNvPr id="63" name="Group 62"/>
            <p:cNvGrpSpPr/>
            <p:nvPr/>
          </p:nvGrpSpPr>
          <p:grpSpPr>
            <a:xfrm>
              <a:off x="1658945" y="4334808"/>
              <a:ext cx="990878" cy="169277"/>
              <a:chOff x="2175216" y="4334808"/>
              <a:chExt cx="990878" cy="169277"/>
            </a:xfrm>
          </p:grpSpPr>
          <p:sp>
            <p:nvSpPr>
              <p:cNvPr id="76" name="Oval 75"/>
              <p:cNvSpPr/>
              <p:nvPr/>
            </p:nvSpPr>
            <p:spPr>
              <a:xfrm>
                <a:off x="2175216" y="4340781"/>
                <a:ext cx="141942" cy="141942"/>
              </a:xfrm>
              <a:prstGeom prst="ellipse">
                <a:avLst/>
              </a:prstGeom>
              <a:solidFill>
                <a:schemeClr val="accent2">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bg1">
                      <a:lumMod val="65000"/>
                    </a:schemeClr>
                  </a:solidFill>
                </a:endParaRPr>
              </a:p>
            </p:txBody>
          </p:sp>
          <p:sp>
            <p:nvSpPr>
              <p:cNvPr id="77" name="Rectangle 1436"/>
              <p:cNvSpPr>
                <a:spLocks noChangeArrowheads="1"/>
              </p:cNvSpPr>
              <p:nvPr/>
            </p:nvSpPr>
            <p:spPr bwMode="auto">
              <a:xfrm>
                <a:off x="2372607" y="4334808"/>
                <a:ext cx="793487"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100" b="1" dirty="0" smtClean="0">
                    <a:solidFill>
                      <a:schemeClr val="bg1">
                        <a:lumMod val="65000"/>
                      </a:schemeClr>
                    </a:solidFill>
                    <a:cs typeface="Arial" pitchFamily="34" charset="0"/>
                  </a:rPr>
                  <a:t>Development</a:t>
                </a:r>
                <a:endParaRPr kumimoji="0" lang="en-US" sz="2800" b="1" i="0" u="none" strike="noStrike" cap="none" normalizeH="0" baseline="0" dirty="0" smtClean="0">
                  <a:ln>
                    <a:noFill/>
                  </a:ln>
                  <a:solidFill>
                    <a:schemeClr val="bg1">
                      <a:lumMod val="65000"/>
                    </a:schemeClr>
                  </a:solidFill>
                  <a:effectLst/>
                  <a:cs typeface="Arial" pitchFamily="34" charset="0"/>
                </a:endParaRPr>
              </a:p>
            </p:txBody>
          </p:sp>
        </p:grpSp>
        <p:grpSp>
          <p:nvGrpSpPr>
            <p:cNvPr id="64" name="Group 63"/>
            <p:cNvGrpSpPr/>
            <p:nvPr/>
          </p:nvGrpSpPr>
          <p:grpSpPr>
            <a:xfrm>
              <a:off x="3394826" y="4334808"/>
              <a:ext cx="748824" cy="169277"/>
              <a:chOff x="3764770" y="4334808"/>
              <a:chExt cx="748824" cy="169277"/>
            </a:xfrm>
          </p:grpSpPr>
          <p:sp>
            <p:nvSpPr>
              <p:cNvPr id="74" name="Oval 73"/>
              <p:cNvSpPr/>
              <p:nvPr/>
            </p:nvSpPr>
            <p:spPr>
              <a:xfrm>
                <a:off x="3764770" y="4340781"/>
                <a:ext cx="141942" cy="141942"/>
              </a:xfrm>
              <a:prstGeom prst="ellipse">
                <a:avLst/>
              </a:prstGeom>
              <a:solidFill>
                <a:schemeClr val="accent3">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bg1">
                      <a:lumMod val="65000"/>
                    </a:schemeClr>
                  </a:solidFill>
                </a:endParaRPr>
              </a:p>
            </p:txBody>
          </p:sp>
          <p:sp>
            <p:nvSpPr>
              <p:cNvPr id="75" name="Rectangle 1436"/>
              <p:cNvSpPr>
                <a:spLocks noChangeArrowheads="1"/>
              </p:cNvSpPr>
              <p:nvPr/>
            </p:nvSpPr>
            <p:spPr bwMode="auto">
              <a:xfrm>
                <a:off x="3962161" y="4334808"/>
                <a:ext cx="551433"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100" b="1" dirty="0" smtClean="0">
                    <a:solidFill>
                      <a:schemeClr val="bg1">
                        <a:lumMod val="65000"/>
                      </a:schemeClr>
                    </a:solidFill>
                    <a:cs typeface="Arial" pitchFamily="34" charset="0"/>
                  </a:rPr>
                  <a:t>Revisions</a:t>
                </a:r>
                <a:endParaRPr kumimoji="0" lang="en-US" sz="2800" b="1" i="0" u="none" strike="noStrike" cap="none" normalizeH="0" baseline="0" dirty="0" smtClean="0">
                  <a:ln>
                    <a:noFill/>
                  </a:ln>
                  <a:solidFill>
                    <a:schemeClr val="bg1">
                      <a:lumMod val="65000"/>
                    </a:schemeClr>
                  </a:solidFill>
                  <a:effectLst/>
                  <a:cs typeface="Arial" pitchFamily="34" charset="0"/>
                </a:endParaRPr>
              </a:p>
            </p:txBody>
          </p:sp>
        </p:grpSp>
        <p:grpSp>
          <p:nvGrpSpPr>
            <p:cNvPr id="65" name="Group 64"/>
            <p:cNvGrpSpPr/>
            <p:nvPr/>
          </p:nvGrpSpPr>
          <p:grpSpPr>
            <a:xfrm>
              <a:off x="4925608" y="4334808"/>
              <a:ext cx="1000496" cy="169277"/>
              <a:chOff x="5476983" y="4334808"/>
              <a:chExt cx="1000496" cy="169277"/>
            </a:xfrm>
          </p:grpSpPr>
          <p:sp>
            <p:nvSpPr>
              <p:cNvPr id="72" name="Oval 71"/>
              <p:cNvSpPr/>
              <p:nvPr/>
            </p:nvSpPr>
            <p:spPr>
              <a:xfrm>
                <a:off x="5476983" y="4340781"/>
                <a:ext cx="141942" cy="141942"/>
              </a:xfrm>
              <a:prstGeom prst="ellipse">
                <a:avLst/>
              </a:prstGeom>
              <a:solidFill>
                <a:schemeClr val="accent4">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bg1">
                      <a:lumMod val="65000"/>
                    </a:schemeClr>
                  </a:solidFill>
                </a:endParaRPr>
              </a:p>
            </p:txBody>
          </p:sp>
          <p:sp>
            <p:nvSpPr>
              <p:cNvPr id="73" name="Rectangle 1436"/>
              <p:cNvSpPr>
                <a:spLocks noChangeArrowheads="1"/>
              </p:cNvSpPr>
              <p:nvPr/>
            </p:nvSpPr>
            <p:spPr bwMode="auto">
              <a:xfrm>
                <a:off x="5674374" y="4334808"/>
                <a:ext cx="80310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100" b="1" dirty="0" smtClean="0">
                    <a:solidFill>
                      <a:schemeClr val="bg1">
                        <a:lumMod val="65000"/>
                      </a:schemeClr>
                    </a:solidFill>
                    <a:cs typeface="Arial" pitchFamily="34" charset="0"/>
                  </a:rPr>
                  <a:t>Client Review</a:t>
                </a:r>
                <a:endParaRPr kumimoji="0" lang="en-US" sz="2800" b="1" i="0" u="none" strike="noStrike" cap="none" normalizeH="0" baseline="0" dirty="0" smtClean="0">
                  <a:ln>
                    <a:noFill/>
                  </a:ln>
                  <a:solidFill>
                    <a:schemeClr val="bg1">
                      <a:lumMod val="65000"/>
                    </a:schemeClr>
                  </a:solidFill>
                  <a:effectLst/>
                  <a:cs typeface="Arial" pitchFamily="34" charset="0"/>
                </a:endParaRPr>
              </a:p>
            </p:txBody>
          </p:sp>
        </p:grpSp>
        <p:grpSp>
          <p:nvGrpSpPr>
            <p:cNvPr id="66" name="Group 65"/>
            <p:cNvGrpSpPr/>
            <p:nvPr/>
          </p:nvGrpSpPr>
          <p:grpSpPr>
            <a:xfrm>
              <a:off x="7745330" y="4334808"/>
              <a:ext cx="1058204" cy="169277"/>
              <a:chOff x="7745330" y="4334808"/>
              <a:chExt cx="1058204" cy="169277"/>
            </a:xfrm>
          </p:grpSpPr>
          <p:sp>
            <p:nvSpPr>
              <p:cNvPr id="70" name="Oval 69"/>
              <p:cNvSpPr/>
              <p:nvPr/>
            </p:nvSpPr>
            <p:spPr>
              <a:xfrm>
                <a:off x="7745330" y="4340781"/>
                <a:ext cx="141942" cy="141942"/>
              </a:xfrm>
              <a:prstGeom prst="ellipse">
                <a:avLst/>
              </a:prstGeom>
              <a:solidFill>
                <a:schemeClr val="accent6">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bg1">
                      <a:lumMod val="65000"/>
                    </a:schemeClr>
                  </a:solidFill>
                </a:endParaRPr>
              </a:p>
            </p:txBody>
          </p:sp>
          <p:sp>
            <p:nvSpPr>
              <p:cNvPr id="71" name="Rectangle 1436"/>
              <p:cNvSpPr>
                <a:spLocks noChangeArrowheads="1"/>
              </p:cNvSpPr>
              <p:nvPr/>
            </p:nvSpPr>
            <p:spPr bwMode="auto">
              <a:xfrm>
                <a:off x="7942721" y="4334808"/>
                <a:ext cx="860813"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100" b="1" dirty="0" smtClean="0">
                    <a:solidFill>
                      <a:schemeClr val="bg1">
                        <a:lumMod val="65000"/>
                      </a:schemeClr>
                    </a:solidFill>
                    <a:cs typeface="Arial" pitchFamily="34" charset="0"/>
                  </a:rPr>
                  <a:t>Project Launch</a:t>
                </a:r>
                <a:endParaRPr kumimoji="0" lang="en-US" sz="2800" b="1" i="0" u="none" strike="noStrike" cap="none" normalizeH="0" baseline="0" dirty="0" smtClean="0">
                  <a:ln>
                    <a:noFill/>
                  </a:ln>
                  <a:solidFill>
                    <a:schemeClr val="bg1">
                      <a:lumMod val="65000"/>
                    </a:schemeClr>
                  </a:solidFill>
                  <a:effectLst/>
                  <a:cs typeface="Arial" pitchFamily="34" charset="0"/>
                </a:endParaRPr>
              </a:p>
            </p:txBody>
          </p:sp>
        </p:grpSp>
        <p:grpSp>
          <p:nvGrpSpPr>
            <p:cNvPr id="67" name="Group 66"/>
            <p:cNvGrpSpPr/>
            <p:nvPr/>
          </p:nvGrpSpPr>
          <p:grpSpPr>
            <a:xfrm>
              <a:off x="6624360" y="4334808"/>
              <a:ext cx="487535" cy="169277"/>
              <a:chOff x="6954816" y="4334808"/>
              <a:chExt cx="487535" cy="169277"/>
            </a:xfrm>
          </p:grpSpPr>
          <p:sp>
            <p:nvSpPr>
              <p:cNvPr id="68" name="Oval 67"/>
              <p:cNvSpPr/>
              <p:nvPr/>
            </p:nvSpPr>
            <p:spPr>
              <a:xfrm>
                <a:off x="6954816" y="4340781"/>
                <a:ext cx="141942" cy="141942"/>
              </a:xfrm>
              <a:prstGeom prst="ellipse">
                <a:avLst/>
              </a:prstGeom>
              <a:solidFill>
                <a:schemeClr val="accent5">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bg1">
                      <a:lumMod val="65000"/>
                    </a:schemeClr>
                  </a:solidFill>
                </a:endParaRPr>
              </a:p>
            </p:txBody>
          </p:sp>
          <p:sp>
            <p:nvSpPr>
              <p:cNvPr id="69" name="Rectangle 1436"/>
              <p:cNvSpPr>
                <a:spLocks noChangeArrowheads="1"/>
              </p:cNvSpPr>
              <p:nvPr/>
            </p:nvSpPr>
            <p:spPr bwMode="auto">
              <a:xfrm>
                <a:off x="7152207" y="4334808"/>
                <a:ext cx="29014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100" b="1" dirty="0" smtClean="0">
                    <a:solidFill>
                      <a:schemeClr val="bg1">
                        <a:lumMod val="65000"/>
                      </a:schemeClr>
                    </a:solidFill>
                    <a:cs typeface="Arial" pitchFamily="34" charset="0"/>
                  </a:rPr>
                  <a:t>Fixes</a:t>
                </a:r>
                <a:endParaRPr kumimoji="0" lang="en-US" sz="2800" b="1" i="0" u="none" strike="noStrike" cap="none" normalizeH="0" baseline="0" dirty="0" smtClean="0">
                  <a:ln>
                    <a:noFill/>
                  </a:ln>
                  <a:solidFill>
                    <a:schemeClr val="bg1">
                      <a:lumMod val="65000"/>
                    </a:schemeClr>
                  </a:solidFill>
                  <a:effectLst/>
                  <a:cs typeface="Arial" pitchFamily="34" charset="0"/>
                </a:endParaRPr>
              </a:p>
            </p:txBody>
          </p:sp>
        </p:grpSp>
      </p:grpSp>
      <p:sp>
        <p:nvSpPr>
          <p:cNvPr id="80" name="Freeform 36"/>
          <p:cNvSpPr>
            <a:spLocks noChangeAspect="1" noEditPoints="1"/>
          </p:cNvSpPr>
          <p:nvPr/>
        </p:nvSpPr>
        <p:spPr bwMode="auto">
          <a:xfrm>
            <a:off x="6233092" y="3363370"/>
            <a:ext cx="411921" cy="230833"/>
          </a:xfrm>
          <a:custGeom>
            <a:avLst/>
            <a:gdLst>
              <a:gd name="T0" fmla="*/ 200 w 400"/>
              <a:gd name="T1" fmla="*/ 0 h 224"/>
              <a:gd name="T2" fmla="*/ 0 w 400"/>
              <a:gd name="T3" fmla="*/ 112 h 224"/>
              <a:gd name="T4" fmla="*/ 200 w 400"/>
              <a:gd name="T5" fmla="*/ 224 h 224"/>
              <a:gd name="T6" fmla="*/ 400 w 400"/>
              <a:gd name="T7" fmla="*/ 112 h 224"/>
              <a:gd name="T8" fmla="*/ 200 w 400"/>
              <a:gd name="T9" fmla="*/ 0 h 224"/>
              <a:gd name="T10" fmla="*/ 200 w 400"/>
              <a:gd name="T11" fmla="*/ 198 h 224"/>
              <a:gd name="T12" fmla="*/ 111 w 400"/>
              <a:gd name="T13" fmla="*/ 112 h 224"/>
              <a:gd name="T14" fmla="*/ 200 w 400"/>
              <a:gd name="T15" fmla="*/ 26 h 224"/>
              <a:gd name="T16" fmla="*/ 289 w 400"/>
              <a:gd name="T17" fmla="*/ 112 h 224"/>
              <a:gd name="T18" fmla="*/ 200 w 400"/>
              <a:gd name="T19" fmla="*/ 198 h 224"/>
              <a:gd name="T20" fmla="*/ 200 w 400"/>
              <a:gd name="T21" fmla="*/ 112 h 224"/>
              <a:gd name="T22" fmla="*/ 200 w 400"/>
              <a:gd name="T23" fmla="*/ 69 h 224"/>
              <a:gd name="T24" fmla="*/ 155 w 400"/>
              <a:gd name="T25" fmla="*/ 112 h 224"/>
              <a:gd name="T26" fmla="*/ 200 w 400"/>
              <a:gd name="T27" fmla="*/ 155 h 224"/>
              <a:gd name="T28" fmla="*/ 244 w 400"/>
              <a:gd name="T29" fmla="*/ 112 h 224"/>
              <a:gd name="T30" fmla="*/ 200 w 400"/>
              <a:gd name="T31" fmla="*/ 11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0" h="224">
                <a:moveTo>
                  <a:pt x="200" y="0"/>
                </a:moveTo>
                <a:cubicBezTo>
                  <a:pt x="69" y="0"/>
                  <a:pt x="0" y="97"/>
                  <a:pt x="0" y="112"/>
                </a:cubicBezTo>
                <a:cubicBezTo>
                  <a:pt x="0" y="127"/>
                  <a:pt x="69" y="224"/>
                  <a:pt x="200" y="224"/>
                </a:cubicBezTo>
                <a:cubicBezTo>
                  <a:pt x="331" y="224"/>
                  <a:pt x="400" y="127"/>
                  <a:pt x="400" y="112"/>
                </a:cubicBezTo>
                <a:cubicBezTo>
                  <a:pt x="400" y="97"/>
                  <a:pt x="331" y="0"/>
                  <a:pt x="200" y="0"/>
                </a:cubicBezTo>
                <a:close/>
                <a:moveTo>
                  <a:pt x="200" y="198"/>
                </a:moveTo>
                <a:cubicBezTo>
                  <a:pt x="151" y="198"/>
                  <a:pt x="111" y="159"/>
                  <a:pt x="111" y="112"/>
                </a:cubicBezTo>
                <a:cubicBezTo>
                  <a:pt x="111" y="64"/>
                  <a:pt x="151" y="26"/>
                  <a:pt x="200" y="26"/>
                </a:cubicBezTo>
                <a:cubicBezTo>
                  <a:pt x="249" y="26"/>
                  <a:pt x="289" y="64"/>
                  <a:pt x="289" y="112"/>
                </a:cubicBezTo>
                <a:cubicBezTo>
                  <a:pt x="289" y="159"/>
                  <a:pt x="249" y="198"/>
                  <a:pt x="200" y="198"/>
                </a:cubicBezTo>
                <a:close/>
                <a:moveTo>
                  <a:pt x="200" y="112"/>
                </a:moveTo>
                <a:cubicBezTo>
                  <a:pt x="192" y="103"/>
                  <a:pt x="213" y="69"/>
                  <a:pt x="200" y="69"/>
                </a:cubicBezTo>
                <a:cubicBezTo>
                  <a:pt x="175" y="69"/>
                  <a:pt x="155" y="88"/>
                  <a:pt x="155" y="112"/>
                </a:cubicBezTo>
                <a:cubicBezTo>
                  <a:pt x="155" y="136"/>
                  <a:pt x="175" y="155"/>
                  <a:pt x="200" y="155"/>
                </a:cubicBezTo>
                <a:cubicBezTo>
                  <a:pt x="224" y="155"/>
                  <a:pt x="244" y="136"/>
                  <a:pt x="244" y="112"/>
                </a:cubicBezTo>
                <a:cubicBezTo>
                  <a:pt x="244" y="101"/>
                  <a:pt x="207" y="119"/>
                  <a:pt x="200" y="11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1" name="Freeform 6"/>
          <p:cNvSpPr>
            <a:spLocks noChangeAspect="1" noEditPoints="1"/>
          </p:cNvSpPr>
          <p:nvPr/>
        </p:nvSpPr>
        <p:spPr bwMode="auto">
          <a:xfrm>
            <a:off x="2374559" y="3320446"/>
            <a:ext cx="342490" cy="300855"/>
          </a:xfrm>
          <a:custGeom>
            <a:avLst/>
            <a:gdLst>
              <a:gd name="T0" fmla="*/ 400 w 400"/>
              <a:gd name="T1" fmla="*/ 352 h 352"/>
              <a:gd name="T2" fmla="*/ 394 w 400"/>
              <a:gd name="T3" fmla="*/ 268 h 352"/>
              <a:gd name="T4" fmla="*/ 342 w 400"/>
              <a:gd name="T5" fmla="*/ 236 h 352"/>
              <a:gd name="T6" fmla="*/ 303 w 400"/>
              <a:gd name="T7" fmla="*/ 191 h 352"/>
              <a:gd name="T8" fmla="*/ 316 w 400"/>
              <a:gd name="T9" fmla="*/ 157 h 352"/>
              <a:gd name="T10" fmla="*/ 327 w 400"/>
              <a:gd name="T11" fmla="*/ 134 h 352"/>
              <a:gd name="T12" fmla="*/ 322 w 400"/>
              <a:gd name="T13" fmla="*/ 122 h 352"/>
              <a:gd name="T14" fmla="*/ 325 w 400"/>
              <a:gd name="T15" fmla="*/ 98 h 352"/>
              <a:gd name="T16" fmla="*/ 278 w 400"/>
              <a:gd name="T17" fmla="*/ 51 h 352"/>
              <a:gd name="T18" fmla="*/ 230 w 400"/>
              <a:gd name="T19" fmla="*/ 98 h 352"/>
              <a:gd name="T20" fmla="*/ 233 w 400"/>
              <a:gd name="T21" fmla="*/ 122 h 352"/>
              <a:gd name="T22" fmla="*/ 229 w 400"/>
              <a:gd name="T23" fmla="*/ 134 h 352"/>
              <a:gd name="T24" fmla="*/ 240 w 400"/>
              <a:gd name="T25" fmla="*/ 157 h 352"/>
              <a:gd name="T26" fmla="*/ 253 w 400"/>
              <a:gd name="T27" fmla="*/ 191 h 352"/>
              <a:gd name="T28" fmla="*/ 236 w 400"/>
              <a:gd name="T29" fmla="*/ 224 h 352"/>
              <a:gd name="T30" fmla="*/ 310 w 400"/>
              <a:gd name="T31" fmla="*/ 292 h 352"/>
              <a:gd name="T32" fmla="*/ 310 w 400"/>
              <a:gd name="T33" fmla="*/ 352 h 352"/>
              <a:gd name="T34" fmla="*/ 400 w 400"/>
              <a:gd name="T35" fmla="*/ 352 h 352"/>
              <a:gd name="T36" fmla="*/ 204 w 400"/>
              <a:gd name="T37" fmla="*/ 247 h 352"/>
              <a:gd name="T38" fmla="*/ 152 w 400"/>
              <a:gd name="T39" fmla="*/ 187 h 352"/>
              <a:gd name="T40" fmla="*/ 169 w 400"/>
              <a:gd name="T41" fmla="*/ 142 h 352"/>
              <a:gd name="T42" fmla="*/ 184 w 400"/>
              <a:gd name="T43" fmla="*/ 111 h 352"/>
              <a:gd name="T44" fmla="*/ 179 w 400"/>
              <a:gd name="T45" fmla="*/ 95 h 352"/>
              <a:gd name="T46" fmla="*/ 183 w 400"/>
              <a:gd name="T47" fmla="*/ 63 h 352"/>
              <a:gd name="T48" fmla="*/ 119 w 400"/>
              <a:gd name="T49" fmla="*/ 0 h 352"/>
              <a:gd name="T50" fmla="*/ 55 w 400"/>
              <a:gd name="T51" fmla="*/ 63 h 352"/>
              <a:gd name="T52" fmla="*/ 59 w 400"/>
              <a:gd name="T53" fmla="*/ 95 h 352"/>
              <a:gd name="T54" fmla="*/ 53 w 400"/>
              <a:gd name="T55" fmla="*/ 111 h 352"/>
              <a:gd name="T56" fmla="*/ 68 w 400"/>
              <a:gd name="T57" fmla="*/ 142 h 352"/>
              <a:gd name="T58" fmla="*/ 86 w 400"/>
              <a:gd name="T59" fmla="*/ 187 h 352"/>
              <a:gd name="T60" fmla="*/ 33 w 400"/>
              <a:gd name="T61" fmla="*/ 247 h 352"/>
              <a:gd name="T62" fmla="*/ 0 w 400"/>
              <a:gd name="T63" fmla="*/ 279 h 352"/>
              <a:gd name="T64" fmla="*/ 0 w 400"/>
              <a:gd name="T65" fmla="*/ 352 h 352"/>
              <a:gd name="T66" fmla="*/ 278 w 400"/>
              <a:gd name="T67" fmla="*/ 352 h 352"/>
              <a:gd name="T68" fmla="*/ 278 w 400"/>
              <a:gd name="T69" fmla="*/ 297 h 352"/>
              <a:gd name="T70" fmla="*/ 204 w 400"/>
              <a:gd name="T71" fmla="*/ 247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00" h="352">
                <a:moveTo>
                  <a:pt x="400" y="352"/>
                </a:moveTo>
                <a:cubicBezTo>
                  <a:pt x="400" y="352"/>
                  <a:pt x="399" y="276"/>
                  <a:pt x="394" y="268"/>
                </a:cubicBezTo>
                <a:cubicBezTo>
                  <a:pt x="387" y="257"/>
                  <a:pt x="371" y="249"/>
                  <a:pt x="342" y="236"/>
                </a:cubicBezTo>
                <a:cubicBezTo>
                  <a:pt x="312" y="224"/>
                  <a:pt x="303" y="213"/>
                  <a:pt x="303" y="191"/>
                </a:cubicBezTo>
                <a:cubicBezTo>
                  <a:pt x="303" y="177"/>
                  <a:pt x="312" y="182"/>
                  <a:pt x="316" y="157"/>
                </a:cubicBezTo>
                <a:cubicBezTo>
                  <a:pt x="317" y="147"/>
                  <a:pt x="325" y="157"/>
                  <a:pt x="327" y="134"/>
                </a:cubicBezTo>
                <a:cubicBezTo>
                  <a:pt x="327" y="124"/>
                  <a:pt x="322" y="122"/>
                  <a:pt x="322" y="122"/>
                </a:cubicBezTo>
                <a:cubicBezTo>
                  <a:pt x="322" y="122"/>
                  <a:pt x="325" y="108"/>
                  <a:pt x="325" y="98"/>
                </a:cubicBezTo>
                <a:cubicBezTo>
                  <a:pt x="327" y="85"/>
                  <a:pt x="319" y="51"/>
                  <a:pt x="278" y="51"/>
                </a:cubicBezTo>
                <a:cubicBezTo>
                  <a:pt x="236" y="51"/>
                  <a:pt x="229" y="85"/>
                  <a:pt x="230" y="98"/>
                </a:cubicBezTo>
                <a:cubicBezTo>
                  <a:pt x="231" y="108"/>
                  <a:pt x="233" y="122"/>
                  <a:pt x="233" y="122"/>
                </a:cubicBezTo>
                <a:cubicBezTo>
                  <a:pt x="233" y="122"/>
                  <a:pt x="229" y="124"/>
                  <a:pt x="229" y="134"/>
                </a:cubicBezTo>
                <a:cubicBezTo>
                  <a:pt x="230" y="157"/>
                  <a:pt x="238" y="147"/>
                  <a:pt x="240" y="157"/>
                </a:cubicBezTo>
                <a:cubicBezTo>
                  <a:pt x="244" y="182"/>
                  <a:pt x="253" y="177"/>
                  <a:pt x="253" y="191"/>
                </a:cubicBezTo>
                <a:cubicBezTo>
                  <a:pt x="253" y="206"/>
                  <a:pt x="248" y="216"/>
                  <a:pt x="236" y="224"/>
                </a:cubicBezTo>
                <a:cubicBezTo>
                  <a:pt x="301" y="257"/>
                  <a:pt x="310" y="263"/>
                  <a:pt x="310" y="292"/>
                </a:cubicBezTo>
                <a:cubicBezTo>
                  <a:pt x="310" y="352"/>
                  <a:pt x="310" y="352"/>
                  <a:pt x="310" y="352"/>
                </a:cubicBezTo>
                <a:lnTo>
                  <a:pt x="400" y="352"/>
                </a:lnTo>
                <a:close/>
                <a:moveTo>
                  <a:pt x="204" y="247"/>
                </a:moveTo>
                <a:cubicBezTo>
                  <a:pt x="165" y="231"/>
                  <a:pt x="152" y="217"/>
                  <a:pt x="152" y="187"/>
                </a:cubicBezTo>
                <a:cubicBezTo>
                  <a:pt x="152" y="169"/>
                  <a:pt x="164" y="175"/>
                  <a:pt x="169" y="142"/>
                </a:cubicBezTo>
                <a:cubicBezTo>
                  <a:pt x="172" y="129"/>
                  <a:pt x="182" y="142"/>
                  <a:pt x="184" y="111"/>
                </a:cubicBezTo>
                <a:cubicBezTo>
                  <a:pt x="184" y="98"/>
                  <a:pt x="179" y="95"/>
                  <a:pt x="179" y="95"/>
                </a:cubicBezTo>
                <a:cubicBezTo>
                  <a:pt x="179" y="95"/>
                  <a:pt x="181" y="77"/>
                  <a:pt x="183" y="63"/>
                </a:cubicBezTo>
                <a:cubicBezTo>
                  <a:pt x="184" y="45"/>
                  <a:pt x="174" y="0"/>
                  <a:pt x="119" y="0"/>
                </a:cubicBezTo>
                <a:cubicBezTo>
                  <a:pt x="64" y="0"/>
                  <a:pt x="54" y="45"/>
                  <a:pt x="55" y="63"/>
                </a:cubicBezTo>
                <a:cubicBezTo>
                  <a:pt x="56" y="77"/>
                  <a:pt x="59" y="95"/>
                  <a:pt x="59" y="95"/>
                </a:cubicBezTo>
                <a:cubicBezTo>
                  <a:pt x="59" y="95"/>
                  <a:pt x="53" y="98"/>
                  <a:pt x="53" y="111"/>
                </a:cubicBezTo>
                <a:cubicBezTo>
                  <a:pt x="55" y="142"/>
                  <a:pt x="66" y="129"/>
                  <a:pt x="68" y="142"/>
                </a:cubicBezTo>
                <a:cubicBezTo>
                  <a:pt x="74" y="175"/>
                  <a:pt x="86" y="169"/>
                  <a:pt x="86" y="187"/>
                </a:cubicBezTo>
                <a:cubicBezTo>
                  <a:pt x="86" y="217"/>
                  <a:pt x="73" y="231"/>
                  <a:pt x="33" y="247"/>
                </a:cubicBezTo>
                <a:cubicBezTo>
                  <a:pt x="21" y="252"/>
                  <a:pt x="0" y="260"/>
                  <a:pt x="0" y="279"/>
                </a:cubicBezTo>
                <a:cubicBezTo>
                  <a:pt x="0" y="352"/>
                  <a:pt x="0" y="352"/>
                  <a:pt x="0" y="352"/>
                </a:cubicBezTo>
                <a:cubicBezTo>
                  <a:pt x="278" y="352"/>
                  <a:pt x="278" y="352"/>
                  <a:pt x="278" y="352"/>
                </a:cubicBezTo>
                <a:cubicBezTo>
                  <a:pt x="278" y="352"/>
                  <a:pt x="278" y="309"/>
                  <a:pt x="278" y="297"/>
                </a:cubicBezTo>
                <a:cubicBezTo>
                  <a:pt x="278" y="280"/>
                  <a:pt x="244" y="264"/>
                  <a:pt x="204" y="247"/>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2" name="Freeform 26"/>
          <p:cNvSpPr>
            <a:spLocks noEditPoints="1"/>
          </p:cNvSpPr>
          <p:nvPr/>
        </p:nvSpPr>
        <p:spPr bwMode="auto">
          <a:xfrm>
            <a:off x="4883597" y="3326161"/>
            <a:ext cx="343385" cy="305674"/>
          </a:xfrm>
          <a:custGeom>
            <a:avLst/>
            <a:gdLst>
              <a:gd name="T0" fmla="*/ 62 w 401"/>
              <a:gd name="T1" fmla="*/ 116 h 357"/>
              <a:gd name="T2" fmla="*/ 117 w 401"/>
              <a:gd name="T3" fmla="*/ 135 h 357"/>
              <a:gd name="T4" fmla="*/ 124 w 401"/>
              <a:gd name="T5" fmla="*/ 133 h 357"/>
              <a:gd name="T6" fmla="*/ 155 w 401"/>
              <a:gd name="T7" fmla="*/ 106 h 357"/>
              <a:gd name="T8" fmla="*/ 156 w 401"/>
              <a:gd name="T9" fmla="*/ 100 h 357"/>
              <a:gd name="T10" fmla="*/ 141 w 401"/>
              <a:gd name="T11" fmla="*/ 81 h 357"/>
              <a:gd name="T12" fmla="*/ 219 w 401"/>
              <a:gd name="T13" fmla="*/ 1 h 357"/>
              <a:gd name="T14" fmla="*/ 160 w 401"/>
              <a:gd name="T15" fmla="*/ 1 h 357"/>
              <a:gd name="T16" fmla="*/ 86 w 401"/>
              <a:gd name="T17" fmla="*/ 39 h 357"/>
              <a:gd name="T18" fmla="*/ 55 w 401"/>
              <a:gd name="T19" fmla="*/ 63 h 357"/>
              <a:gd name="T20" fmla="*/ 43 w 401"/>
              <a:gd name="T21" fmla="*/ 90 h 357"/>
              <a:gd name="T22" fmla="*/ 18 w 401"/>
              <a:gd name="T23" fmla="*/ 98 h 357"/>
              <a:gd name="T24" fmla="*/ 3 w 401"/>
              <a:gd name="T25" fmla="*/ 110 h 357"/>
              <a:gd name="T26" fmla="*/ 2 w 401"/>
              <a:gd name="T27" fmla="*/ 120 h 357"/>
              <a:gd name="T28" fmla="*/ 30 w 401"/>
              <a:gd name="T29" fmla="*/ 150 h 357"/>
              <a:gd name="T30" fmla="*/ 41 w 401"/>
              <a:gd name="T31" fmla="*/ 152 h 357"/>
              <a:gd name="T32" fmla="*/ 55 w 401"/>
              <a:gd name="T33" fmla="*/ 139 h 357"/>
              <a:gd name="T34" fmla="*/ 62 w 401"/>
              <a:gd name="T35" fmla="*/ 116 h 357"/>
              <a:gd name="T36" fmla="*/ 177 w 401"/>
              <a:gd name="T37" fmla="*/ 126 h 357"/>
              <a:gd name="T38" fmla="*/ 169 w 401"/>
              <a:gd name="T39" fmla="*/ 125 h 357"/>
              <a:gd name="T40" fmla="*/ 140 w 401"/>
              <a:gd name="T41" fmla="*/ 150 h 357"/>
              <a:gd name="T42" fmla="*/ 139 w 401"/>
              <a:gd name="T43" fmla="*/ 158 h 357"/>
              <a:gd name="T44" fmla="*/ 305 w 401"/>
              <a:gd name="T45" fmla="*/ 347 h 357"/>
              <a:gd name="T46" fmla="*/ 320 w 401"/>
              <a:gd name="T47" fmla="*/ 348 h 357"/>
              <a:gd name="T48" fmla="*/ 340 w 401"/>
              <a:gd name="T49" fmla="*/ 332 h 357"/>
              <a:gd name="T50" fmla="*/ 341 w 401"/>
              <a:gd name="T51" fmla="*/ 317 h 357"/>
              <a:gd name="T52" fmla="*/ 177 w 401"/>
              <a:gd name="T53" fmla="*/ 126 h 357"/>
              <a:gd name="T54" fmla="*/ 398 w 401"/>
              <a:gd name="T55" fmla="*/ 46 h 357"/>
              <a:gd name="T56" fmla="*/ 389 w 401"/>
              <a:gd name="T57" fmla="*/ 42 h 357"/>
              <a:gd name="T58" fmla="*/ 369 w 401"/>
              <a:gd name="T59" fmla="*/ 72 h 357"/>
              <a:gd name="T60" fmla="*/ 331 w 401"/>
              <a:gd name="T61" fmla="*/ 80 h 357"/>
              <a:gd name="T62" fmla="*/ 320 w 401"/>
              <a:gd name="T63" fmla="*/ 45 h 357"/>
              <a:gd name="T64" fmla="*/ 338 w 401"/>
              <a:gd name="T65" fmla="*/ 13 h 357"/>
              <a:gd name="T66" fmla="*/ 330 w 401"/>
              <a:gd name="T67" fmla="*/ 6 h 357"/>
              <a:gd name="T68" fmla="*/ 274 w 401"/>
              <a:gd name="T69" fmla="*/ 51 h 357"/>
              <a:gd name="T70" fmla="*/ 257 w 401"/>
              <a:gd name="T71" fmla="*/ 121 h 357"/>
              <a:gd name="T72" fmla="*/ 230 w 401"/>
              <a:gd name="T73" fmla="*/ 149 h 357"/>
              <a:gd name="T74" fmla="*/ 257 w 401"/>
              <a:gd name="T75" fmla="*/ 181 h 357"/>
              <a:gd name="T76" fmla="*/ 290 w 401"/>
              <a:gd name="T77" fmla="*/ 149 h 357"/>
              <a:gd name="T78" fmla="*/ 330 w 401"/>
              <a:gd name="T79" fmla="*/ 137 h 357"/>
              <a:gd name="T80" fmla="*/ 391 w 401"/>
              <a:gd name="T81" fmla="*/ 112 h 357"/>
              <a:gd name="T82" fmla="*/ 398 w 401"/>
              <a:gd name="T83" fmla="*/ 46 h 357"/>
              <a:gd name="T84" fmla="*/ 55 w 401"/>
              <a:gd name="T85" fmla="*/ 319 h 357"/>
              <a:gd name="T86" fmla="*/ 55 w 401"/>
              <a:gd name="T87" fmla="*/ 334 h 357"/>
              <a:gd name="T88" fmla="*/ 74 w 401"/>
              <a:gd name="T89" fmla="*/ 353 h 357"/>
              <a:gd name="T90" fmla="*/ 89 w 401"/>
              <a:gd name="T91" fmla="*/ 351 h 357"/>
              <a:gd name="T92" fmla="*/ 187 w 401"/>
              <a:gd name="T93" fmla="*/ 254 h 357"/>
              <a:gd name="T94" fmla="*/ 157 w 401"/>
              <a:gd name="T95" fmla="*/ 220 h 357"/>
              <a:gd name="T96" fmla="*/ 55 w 401"/>
              <a:gd name="T97" fmla="*/ 31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1" h="357">
                <a:moveTo>
                  <a:pt x="62" y="116"/>
                </a:moveTo>
                <a:cubicBezTo>
                  <a:pt x="81" y="101"/>
                  <a:pt x="97" y="111"/>
                  <a:pt x="117" y="135"/>
                </a:cubicBezTo>
                <a:cubicBezTo>
                  <a:pt x="120" y="138"/>
                  <a:pt x="123" y="135"/>
                  <a:pt x="124" y="133"/>
                </a:cubicBezTo>
                <a:cubicBezTo>
                  <a:pt x="126" y="132"/>
                  <a:pt x="154" y="107"/>
                  <a:pt x="155" y="106"/>
                </a:cubicBezTo>
                <a:cubicBezTo>
                  <a:pt x="156" y="105"/>
                  <a:pt x="158" y="102"/>
                  <a:pt x="156" y="100"/>
                </a:cubicBezTo>
                <a:cubicBezTo>
                  <a:pt x="154" y="98"/>
                  <a:pt x="146" y="88"/>
                  <a:pt x="141" y="81"/>
                </a:cubicBezTo>
                <a:cubicBezTo>
                  <a:pt x="105" y="34"/>
                  <a:pt x="240" y="2"/>
                  <a:pt x="219" y="1"/>
                </a:cubicBezTo>
                <a:cubicBezTo>
                  <a:pt x="208" y="1"/>
                  <a:pt x="166" y="0"/>
                  <a:pt x="160" y="1"/>
                </a:cubicBezTo>
                <a:cubicBezTo>
                  <a:pt x="134" y="4"/>
                  <a:pt x="102" y="28"/>
                  <a:pt x="86" y="39"/>
                </a:cubicBezTo>
                <a:cubicBezTo>
                  <a:pt x="64" y="53"/>
                  <a:pt x="57" y="62"/>
                  <a:pt x="55" y="63"/>
                </a:cubicBezTo>
                <a:cubicBezTo>
                  <a:pt x="49" y="68"/>
                  <a:pt x="54" y="80"/>
                  <a:pt x="43" y="90"/>
                </a:cubicBezTo>
                <a:cubicBezTo>
                  <a:pt x="32" y="100"/>
                  <a:pt x="25" y="92"/>
                  <a:pt x="18" y="98"/>
                </a:cubicBezTo>
                <a:cubicBezTo>
                  <a:pt x="15" y="101"/>
                  <a:pt x="5" y="108"/>
                  <a:pt x="3" y="110"/>
                </a:cubicBezTo>
                <a:cubicBezTo>
                  <a:pt x="0" y="113"/>
                  <a:pt x="0" y="117"/>
                  <a:pt x="2" y="120"/>
                </a:cubicBezTo>
                <a:cubicBezTo>
                  <a:pt x="2" y="120"/>
                  <a:pt x="28" y="148"/>
                  <a:pt x="30" y="150"/>
                </a:cubicBezTo>
                <a:cubicBezTo>
                  <a:pt x="32" y="153"/>
                  <a:pt x="38" y="155"/>
                  <a:pt x="41" y="152"/>
                </a:cubicBezTo>
                <a:cubicBezTo>
                  <a:pt x="45" y="149"/>
                  <a:pt x="54" y="141"/>
                  <a:pt x="55" y="139"/>
                </a:cubicBezTo>
                <a:cubicBezTo>
                  <a:pt x="57" y="138"/>
                  <a:pt x="54" y="122"/>
                  <a:pt x="62" y="116"/>
                </a:cubicBezTo>
                <a:close/>
                <a:moveTo>
                  <a:pt x="177" y="126"/>
                </a:moveTo>
                <a:cubicBezTo>
                  <a:pt x="174" y="123"/>
                  <a:pt x="171" y="123"/>
                  <a:pt x="169" y="125"/>
                </a:cubicBezTo>
                <a:cubicBezTo>
                  <a:pt x="140" y="150"/>
                  <a:pt x="140" y="150"/>
                  <a:pt x="140" y="150"/>
                </a:cubicBezTo>
                <a:cubicBezTo>
                  <a:pt x="138" y="152"/>
                  <a:pt x="137" y="156"/>
                  <a:pt x="139" y="158"/>
                </a:cubicBezTo>
                <a:cubicBezTo>
                  <a:pt x="305" y="347"/>
                  <a:pt x="305" y="347"/>
                  <a:pt x="305" y="347"/>
                </a:cubicBezTo>
                <a:cubicBezTo>
                  <a:pt x="309" y="352"/>
                  <a:pt x="316" y="352"/>
                  <a:pt x="320" y="348"/>
                </a:cubicBezTo>
                <a:cubicBezTo>
                  <a:pt x="340" y="332"/>
                  <a:pt x="340" y="332"/>
                  <a:pt x="340" y="332"/>
                </a:cubicBezTo>
                <a:cubicBezTo>
                  <a:pt x="344" y="328"/>
                  <a:pt x="345" y="321"/>
                  <a:pt x="341" y="317"/>
                </a:cubicBezTo>
                <a:lnTo>
                  <a:pt x="177" y="126"/>
                </a:lnTo>
                <a:close/>
                <a:moveTo>
                  <a:pt x="398" y="46"/>
                </a:moveTo>
                <a:cubicBezTo>
                  <a:pt x="396" y="36"/>
                  <a:pt x="391" y="38"/>
                  <a:pt x="389" y="42"/>
                </a:cubicBezTo>
                <a:cubicBezTo>
                  <a:pt x="386" y="46"/>
                  <a:pt x="374" y="64"/>
                  <a:pt x="369" y="72"/>
                </a:cubicBezTo>
                <a:cubicBezTo>
                  <a:pt x="364" y="80"/>
                  <a:pt x="353" y="96"/>
                  <a:pt x="331" y="80"/>
                </a:cubicBezTo>
                <a:cubicBezTo>
                  <a:pt x="308" y="64"/>
                  <a:pt x="316" y="53"/>
                  <a:pt x="320" y="45"/>
                </a:cubicBezTo>
                <a:cubicBezTo>
                  <a:pt x="324" y="38"/>
                  <a:pt x="336" y="16"/>
                  <a:pt x="338" y="13"/>
                </a:cubicBezTo>
                <a:cubicBezTo>
                  <a:pt x="340" y="11"/>
                  <a:pt x="338" y="3"/>
                  <a:pt x="330" y="6"/>
                </a:cubicBezTo>
                <a:cubicBezTo>
                  <a:pt x="323" y="9"/>
                  <a:pt x="280" y="27"/>
                  <a:pt x="274" y="51"/>
                </a:cubicBezTo>
                <a:cubicBezTo>
                  <a:pt x="268" y="76"/>
                  <a:pt x="279" y="99"/>
                  <a:pt x="257" y="121"/>
                </a:cubicBezTo>
                <a:cubicBezTo>
                  <a:pt x="230" y="149"/>
                  <a:pt x="230" y="149"/>
                  <a:pt x="230" y="149"/>
                </a:cubicBezTo>
                <a:cubicBezTo>
                  <a:pt x="257" y="181"/>
                  <a:pt x="257" y="181"/>
                  <a:pt x="257" y="181"/>
                </a:cubicBezTo>
                <a:cubicBezTo>
                  <a:pt x="290" y="149"/>
                  <a:pt x="290" y="149"/>
                  <a:pt x="290" y="149"/>
                </a:cubicBezTo>
                <a:cubicBezTo>
                  <a:pt x="298" y="141"/>
                  <a:pt x="315" y="134"/>
                  <a:pt x="330" y="137"/>
                </a:cubicBezTo>
                <a:cubicBezTo>
                  <a:pt x="363" y="144"/>
                  <a:pt x="381" y="132"/>
                  <a:pt x="391" y="112"/>
                </a:cubicBezTo>
                <a:cubicBezTo>
                  <a:pt x="401" y="94"/>
                  <a:pt x="399" y="56"/>
                  <a:pt x="398" y="46"/>
                </a:cubicBezTo>
                <a:close/>
                <a:moveTo>
                  <a:pt x="55" y="319"/>
                </a:moveTo>
                <a:cubicBezTo>
                  <a:pt x="50" y="323"/>
                  <a:pt x="50" y="330"/>
                  <a:pt x="55" y="334"/>
                </a:cubicBezTo>
                <a:cubicBezTo>
                  <a:pt x="74" y="353"/>
                  <a:pt x="74" y="353"/>
                  <a:pt x="74" y="353"/>
                </a:cubicBezTo>
                <a:cubicBezTo>
                  <a:pt x="78" y="357"/>
                  <a:pt x="84" y="355"/>
                  <a:pt x="89" y="351"/>
                </a:cubicBezTo>
                <a:cubicBezTo>
                  <a:pt x="187" y="254"/>
                  <a:pt x="187" y="254"/>
                  <a:pt x="187" y="254"/>
                </a:cubicBezTo>
                <a:cubicBezTo>
                  <a:pt x="157" y="220"/>
                  <a:pt x="157" y="220"/>
                  <a:pt x="157" y="220"/>
                </a:cubicBezTo>
                <a:lnTo>
                  <a:pt x="55" y="319"/>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3" name="Freeform 16"/>
          <p:cNvSpPr>
            <a:spLocks noEditPoints="1"/>
          </p:cNvSpPr>
          <p:nvPr/>
        </p:nvSpPr>
        <p:spPr bwMode="auto">
          <a:xfrm>
            <a:off x="7571241" y="3342496"/>
            <a:ext cx="325709" cy="326475"/>
          </a:xfrm>
          <a:custGeom>
            <a:avLst/>
            <a:gdLst>
              <a:gd name="T0" fmla="*/ 136 w 360"/>
              <a:gd name="T1" fmla="*/ 226 h 361"/>
              <a:gd name="T2" fmla="*/ 56 w 360"/>
              <a:gd name="T3" fmla="*/ 194 h 361"/>
              <a:gd name="T4" fmla="*/ 56 w 360"/>
              <a:gd name="T5" fmla="*/ 221 h 361"/>
              <a:gd name="T6" fmla="*/ 136 w 360"/>
              <a:gd name="T7" fmla="*/ 253 h 361"/>
              <a:gd name="T8" fmla="*/ 136 w 360"/>
              <a:gd name="T9" fmla="*/ 226 h 361"/>
              <a:gd name="T10" fmla="*/ 136 w 360"/>
              <a:gd name="T11" fmla="*/ 143 h 361"/>
              <a:gd name="T12" fmla="*/ 56 w 360"/>
              <a:gd name="T13" fmla="*/ 111 h 361"/>
              <a:gd name="T14" fmla="*/ 56 w 360"/>
              <a:gd name="T15" fmla="*/ 138 h 361"/>
              <a:gd name="T16" fmla="*/ 136 w 360"/>
              <a:gd name="T17" fmla="*/ 170 h 361"/>
              <a:gd name="T18" fmla="*/ 136 w 360"/>
              <a:gd name="T19" fmla="*/ 143 h 361"/>
              <a:gd name="T20" fmla="*/ 351 w 360"/>
              <a:gd name="T21" fmla="*/ 4 h 361"/>
              <a:gd name="T22" fmla="*/ 332 w 360"/>
              <a:gd name="T23" fmla="*/ 2 h 361"/>
              <a:gd name="T24" fmla="*/ 180 w 360"/>
              <a:gd name="T25" fmla="*/ 63 h 361"/>
              <a:gd name="T26" fmla="*/ 27 w 360"/>
              <a:gd name="T27" fmla="*/ 2 h 361"/>
              <a:gd name="T28" fmla="*/ 8 w 360"/>
              <a:gd name="T29" fmla="*/ 4 h 361"/>
              <a:gd name="T30" fmla="*/ 0 w 360"/>
              <a:gd name="T31" fmla="*/ 21 h 361"/>
              <a:gd name="T32" fmla="*/ 0 w 360"/>
              <a:gd name="T33" fmla="*/ 277 h 361"/>
              <a:gd name="T34" fmla="*/ 12 w 360"/>
              <a:gd name="T35" fmla="*/ 295 h 361"/>
              <a:gd name="T36" fmla="*/ 172 w 360"/>
              <a:gd name="T37" fmla="*/ 359 h 361"/>
              <a:gd name="T38" fmla="*/ 176 w 360"/>
              <a:gd name="T39" fmla="*/ 361 h 361"/>
              <a:gd name="T40" fmla="*/ 180 w 360"/>
              <a:gd name="T41" fmla="*/ 361 h 361"/>
              <a:gd name="T42" fmla="*/ 184 w 360"/>
              <a:gd name="T43" fmla="*/ 361 h 361"/>
              <a:gd name="T44" fmla="*/ 187 w 360"/>
              <a:gd name="T45" fmla="*/ 359 h 361"/>
              <a:gd name="T46" fmla="*/ 347 w 360"/>
              <a:gd name="T47" fmla="*/ 295 h 361"/>
              <a:gd name="T48" fmla="*/ 360 w 360"/>
              <a:gd name="T49" fmla="*/ 277 h 361"/>
              <a:gd name="T50" fmla="*/ 360 w 360"/>
              <a:gd name="T51" fmla="*/ 21 h 361"/>
              <a:gd name="T52" fmla="*/ 351 w 360"/>
              <a:gd name="T53" fmla="*/ 4 h 361"/>
              <a:gd name="T54" fmla="*/ 160 w 360"/>
              <a:gd name="T55" fmla="*/ 320 h 361"/>
              <a:gd name="T56" fmla="*/ 32 w 360"/>
              <a:gd name="T57" fmla="*/ 269 h 361"/>
              <a:gd name="T58" fmla="*/ 32 w 360"/>
              <a:gd name="T59" fmla="*/ 45 h 361"/>
              <a:gd name="T60" fmla="*/ 160 w 360"/>
              <a:gd name="T61" fmla="*/ 96 h 361"/>
              <a:gd name="T62" fmla="*/ 160 w 360"/>
              <a:gd name="T63" fmla="*/ 320 h 361"/>
              <a:gd name="T64" fmla="*/ 328 w 360"/>
              <a:gd name="T65" fmla="*/ 269 h 361"/>
              <a:gd name="T66" fmla="*/ 200 w 360"/>
              <a:gd name="T67" fmla="*/ 320 h 361"/>
              <a:gd name="T68" fmla="*/ 200 w 360"/>
              <a:gd name="T69" fmla="*/ 96 h 361"/>
              <a:gd name="T70" fmla="*/ 328 w 360"/>
              <a:gd name="T71" fmla="*/ 45 h 361"/>
              <a:gd name="T72" fmla="*/ 328 w 360"/>
              <a:gd name="T73" fmla="*/ 269 h 361"/>
              <a:gd name="T74" fmla="*/ 304 w 360"/>
              <a:gd name="T75" fmla="*/ 194 h 361"/>
              <a:gd name="T76" fmla="*/ 224 w 360"/>
              <a:gd name="T77" fmla="*/ 226 h 361"/>
              <a:gd name="T78" fmla="*/ 224 w 360"/>
              <a:gd name="T79" fmla="*/ 253 h 361"/>
              <a:gd name="T80" fmla="*/ 304 w 360"/>
              <a:gd name="T81" fmla="*/ 221 h 361"/>
              <a:gd name="T82" fmla="*/ 304 w 360"/>
              <a:gd name="T83" fmla="*/ 194 h 361"/>
              <a:gd name="T84" fmla="*/ 304 w 360"/>
              <a:gd name="T85" fmla="*/ 111 h 361"/>
              <a:gd name="T86" fmla="*/ 224 w 360"/>
              <a:gd name="T87" fmla="*/ 143 h 361"/>
              <a:gd name="T88" fmla="*/ 224 w 360"/>
              <a:gd name="T89" fmla="*/ 170 h 361"/>
              <a:gd name="T90" fmla="*/ 304 w 360"/>
              <a:gd name="T91" fmla="*/ 138 h 361"/>
              <a:gd name="T92" fmla="*/ 304 w 360"/>
              <a:gd name="T93" fmla="*/ 11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0" h="361">
                <a:moveTo>
                  <a:pt x="136" y="226"/>
                </a:moveTo>
                <a:cubicBezTo>
                  <a:pt x="56" y="194"/>
                  <a:pt x="56" y="194"/>
                  <a:pt x="56" y="194"/>
                </a:cubicBezTo>
                <a:cubicBezTo>
                  <a:pt x="56" y="221"/>
                  <a:pt x="56" y="221"/>
                  <a:pt x="56" y="221"/>
                </a:cubicBezTo>
                <a:cubicBezTo>
                  <a:pt x="136" y="253"/>
                  <a:pt x="136" y="253"/>
                  <a:pt x="136" y="253"/>
                </a:cubicBezTo>
                <a:lnTo>
                  <a:pt x="136" y="226"/>
                </a:lnTo>
                <a:close/>
                <a:moveTo>
                  <a:pt x="136" y="143"/>
                </a:moveTo>
                <a:cubicBezTo>
                  <a:pt x="56" y="111"/>
                  <a:pt x="56" y="111"/>
                  <a:pt x="56" y="111"/>
                </a:cubicBezTo>
                <a:cubicBezTo>
                  <a:pt x="56" y="138"/>
                  <a:pt x="56" y="138"/>
                  <a:pt x="56" y="138"/>
                </a:cubicBezTo>
                <a:cubicBezTo>
                  <a:pt x="136" y="170"/>
                  <a:pt x="136" y="170"/>
                  <a:pt x="136" y="170"/>
                </a:cubicBezTo>
                <a:lnTo>
                  <a:pt x="136" y="143"/>
                </a:lnTo>
                <a:close/>
                <a:moveTo>
                  <a:pt x="351" y="4"/>
                </a:moveTo>
                <a:cubicBezTo>
                  <a:pt x="345" y="1"/>
                  <a:pt x="338" y="0"/>
                  <a:pt x="332" y="2"/>
                </a:cubicBezTo>
                <a:cubicBezTo>
                  <a:pt x="180" y="63"/>
                  <a:pt x="180" y="63"/>
                  <a:pt x="180" y="63"/>
                </a:cubicBezTo>
                <a:cubicBezTo>
                  <a:pt x="27" y="2"/>
                  <a:pt x="27" y="2"/>
                  <a:pt x="27" y="2"/>
                </a:cubicBezTo>
                <a:cubicBezTo>
                  <a:pt x="21" y="0"/>
                  <a:pt x="14" y="1"/>
                  <a:pt x="8" y="4"/>
                </a:cubicBezTo>
                <a:cubicBezTo>
                  <a:pt x="3" y="8"/>
                  <a:pt x="0" y="14"/>
                  <a:pt x="0" y="21"/>
                </a:cubicBezTo>
                <a:cubicBezTo>
                  <a:pt x="0" y="277"/>
                  <a:pt x="0" y="277"/>
                  <a:pt x="0" y="277"/>
                </a:cubicBezTo>
                <a:cubicBezTo>
                  <a:pt x="0" y="285"/>
                  <a:pt x="5" y="292"/>
                  <a:pt x="12" y="295"/>
                </a:cubicBezTo>
                <a:cubicBezTo>
                  <a:pt x="172" y="359"/>
                  <a:pt x="172" y="359"/>
                  <a:pt x="172" y="359"/>
                </a:cubicBezTo>
                <a:cubicBezTo>
                  <a:pt x="172" y="359"/>
                  <a:pt x="175" y="360"/>
                  <a:pt x="176" y="361"/>
                </a:cubicBezTo>
                <a:cubicBezTo>
                  <a:pt x="177" y="361"/>
                  <a:pt x="178" y="361"/>
                  <a:pt x="180" y="361"/>
                </a:cubicBezTo>
                <a:cubicBezTo>
                  <a:pt x="181" y="361"/>
                  <a:pt x="182" y="361"/>
                  <a:pt x="184" y="361"/>
                </a:cubicBezTo>
                <a:cubicBezTo>
                  <a:pt x="184" y="360"/>
                  <a:pt x="187" y="359"/>
                  <a:pt x="187" y="359"/>
                </a:cubicBezTo>
                <a:cubicBezTo>
                  <a:pt x="347" y="295"/>
                  <a:pt x="347" y="295"/>
                  <a:pt x="347" y="295"/>
                </a:cubicBezTo>
                <a:cubicBezTo>
                  <a:pt x="355" y="292"/>
                  <a:pt x="360" y="285"/>
                  <a:pt x="360" y="277"/>
                </a:cubicBezTo>
                <a:cubicBezTo>
                  <a:pt x="360" y="21"/>
                  <a:pt x="360" y="21"/>
                  <a:pt x="360" y="21"/>
                </a:cubicBezTo>
                <a:cubicBezTo>
                  <a:pt x="360" y="14"/>
                  <a:pt x="356" y="8"/>
                  <a:pt x="351" y="4"/>
                </a:cubicBezTo>
                <a:close/>
                <a:moveTo>
                  <a:pt x="160" y="320"/>
                </a:moveTo>
                <a:cubicBezTo>
                  <a:pt x="32" y="269"/>
                  <a:pt x="32" y="269"/>
                  <a:pt x="32" y="269"/>
                </a:cubicBezTo>
                <a:cubicBezTo>
                  <a:pt x="32" y="45"/>
                  <a:pt x="32" y="45"/>
                  <a:pt x="32" y="45"/>
                </a:cubicBezTo>
                <a:cubicBezTo>
                  <a:pt x="160" y="96"/>
                  <a:pt x="160" y="96"/>
                  <a:pt x="160" y="96"/>
                </a:cubicBezTo>
                <a:lnTo>
                  <a:pt x="160" y="320"/>
                </a:lnTo>
                <a:close/>
                <a:moveTo>
                  <a:pt x="328" y="269"/>
                </a:moveTo>
                <a:cubicBezTo>
                  <a:pt x="200" y="320"/>
                  <a:pt x="200" y="320"/>
                  <a:pt x="200" y="320"/>
                </a:cubicBezTo>
                <a:cubicBezTo>
                  <a:pt x="200" y="96"/>
                  <a:pt x="200" y="96"/>
                  <a:pt x="200" y="96"/>
                </a:cubicBezTo>
                <a:cubicBezTo>
                  <a:pt x="328" y="45"/>
                  <a:pt x="328" y="45"/>
                  <a:pt x="328" y="45"/>
                </a:cubicBezTo>
                <a:lnTo>
                  <a:pt x="328" y="269"/>
                </a:lnTo>
                <a:close/>
                <a:moveTo>
                  <a:pt x="304" y="194"/>
                </a:moveTo>
                <a:cubicBezTo>
                  <a:pt x="224" y="226"/>
                  <a:pt x="224" y="226"/>
                  <a:pt x="224" y="226"/>
                </a:cubicBezTo>
                <a:cubicBezTo>
                  <a:pt x="224" y="253"/>
                  <a:pt x="224" y="253"/>
                  <a:pt x="224" y="253"/>
                </a:cubicBezTo>
                <a:cubicBezTo>
                  <a:pt x="304" y="221"/>
                  <a:pt x="304" y="221"/>
                  <a:pt x="304" y="221"/>
                </a:cubicBezTo>
                <a:lnTo>
                  <a:pt x="304" y="194"/>
                </a:lnTo>
                <a:close/>
                <a:moveTo>
                  <a:pt x="304" y="111"/>
                </a:moveTo>
                <a:cubicBezTo>
                  <a:pt x="224" y="143"/>
                  <a:pt x="224" y="143"/>
                  <a:pt x="224" y="143"/>
                </a:cubicBezTo>
                <a:cubicBezTo>
                  <a:pt x="224" y="170"/>
                  <a:pt x="224" y="170"/>
                  <a:pt x="224" y="170"/>
                </a:cubicBezTo>
                <a:cubicBezTo>
                  <a:pt x="304" y="138"/>
                  <a:pt x="304" y="138"/>
                  <a:pt x="304" y="138"/>
                </a:cubicBezTo>
                <a:lnTo>
                  <a:pt x="304" y="111"/>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 name="Freeform 26"/>
          <p:cNvSpPr>
            <a:spLocks noChangeAspect="1"/>
          </p:cNvSpPr>
          <p:nvPr/>
        </p:nvSpPr>
        <p:spPr bwMode="auto">
          <a:xfrm>
            <a:off x="9554575" y="3345077"/>
            <a:ext cx="263930" cy="248835"/>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5" name="Freeform 21"/>
          <p:cNvSpPr>
            <a:spLocks noChangeAspect="1" noEditPoints="1"/>
          </p:cNvSpPr>
          <p:nvPr/>
        </p:nvSpPr>
        <p:spPr bwMode="auto">
          <a:xfrm>
            <a:off x="10769069" y="3368319"/>
            <a:ext cx="252000" cy="252000"/>
          </a:xfrm>
          <a:custGeom>
            <a:avLst/>
            <a:gdLst>
              <a:gd name="T0" fmla="*/ 222 w 363"/>
              <a:gd name="T1" fmla="*/ 242 h 372"/>
              <a:gd name="T2" fmla="*/ 348 w 363"/>
              <a:gd name="T3" fmla="*/ 23 h 372"/>
              <a:gd name="T4" fmla="*/ 345 w 363"/>
              <a:gd name="T5" fmla="*/ 18 h 372"/>
              <a:gd name="T6" fmla="*/ 340 w 363"/>
              <a:gd name="T7" fmla="*/ 16 h 372"/>
              <a:gd name="T8" fmla="*/ 127 w 363"/>
              <a:gd name="T9" fmla="*/ 144 h 372"/>
              <a:gd name="T10" fmla="*/ 7 w 363"/>
              <a:gd name="T11" fmla="*/ 246 h 372"/>
              <a:gd name="T12" fmla="*/ 25 w 363"/>
              <a:gd name="T13" fmla="*/ 265 h 372"/>
              <a:gd name="T14" fmla="*/ 68 w 363"/>
              <a:gd name="T15" fmla="*/ 249 h 372"/>
              <a:gd name="T16" fmla="*/ 120 w 363"/>
              <a:gd name="T17" fmla="*/ 302 h 372"/>
              <a:gd name="T18" fmla="*/ 104 w 363"/>
              <a:gd name="T19" fmla="*/ 346 h 372"/>
              <a:gd name="T20" fmla="*/ 123 w 363"/>
              <a:gd name="T21" fmla="*/ 364 h 372"/>
              <a:gd name="T22" fmla="*/ 222 w 363"/>
              <a:gd name="T23" fmla="*/ 242 h 372"/>
              <a:gd name="T24" fmla="*/ 242 w 363"/>
              <a:gd name="T25" fmla="*/ 124 h 372"/>
              <a:gd name="T26" fmla="*/ 242 w 363"/>
              <a:gd name="T27" fmla="*/ 79 h 372"/>
              <a:gd name="T28" fmla="*/ 286 w 363"/>
              <a:gd name="T29" fmla="*/ 79 h 372"/>
              <a:gd name="T30" fmla="*/ 286 w 363"/>
              <a:gd name="T31" fmla="*/ 124 h 372"/>
              <a:gd name="T32" fmla="*/ 242 w 363"/>
              <a:gd name="T33" fmla="*/ 124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3" h="372">
                <a:moveTo>
                  <a:pt x="222" y="242"/>
                </a:moveTo>
                <a:cubicBezTo>
                  <a:pt x="222" y="242"/>
                  <a:pt x="363" y="140"/>
                  <a:pt x="348" y="23"/>
                </a:cubicBezTo>
                <a:cubicBezTo>
                  <a:pt x="347" y="21"/>
                  <a:pt x="346" y="19"/>
                  <a:pt x="345" y="18"/>
                </a:cubicBezTo>
                <a:cubicBezTo>
                  <a:pt x="344" y="17"/>
                  <a:pt x="343" y="16"/>
                  <a:pt x="340" y="16"/>
                </a:cubicBezTo>
                <a:cubicBezTo>
                  <a:pt x="226" y="0"/>
                  <a:pt x="127" y="144"/>
                  <a:pt x="127" y="144"/>
                </a:cubicBezTo>
                <a:cubicBezTo>
                  <a:pt x="40" y="134"/>
                  <a:pt x="46" y="151"/>
                  <a:pt x="7" y="246"/>
                </a:cubicBezTo>
                <a:cubicBezTo>
                  <a:pt x="0" y="264"/>
                  <a:pt x="12" y="270"/>
                  <a:pt x="25" y="265"/>
                </a:cubicBezTo>
                <a:cubicBezTo>
                  <a:pt x="39" y="260"/>
                  <a:pt x="68" y="249"/>
                  <a:pt x="68" y="249"/>
                </a:cubicBezTo>
                <a:cubicBezTo>
                  <a:pt x="120" y="302"/>
                  <a:pt x="120" y="302"/>
                  <a:pt x="120" y="302"/>
                </a:cubicBezTo>
                <a:cubicBezTo>
                  <a:pt x="120" y="302"/>
                  <a:pt x="109" y="332"/>
                  <a:pt x="104" y="346"/>
                </a:cubicBezTo>
                <a:cubicBezTo>
                  <a:pt x="99" y="359"/>
                  <a:pt x="105" y="372"/>
                  <a:pt x="123" y="364"/>
                </a:cubicBezTo>
                <a:cubicBezTo>
                  <a:pt x="215" y="324"/>
                  <a:pt x="232" y="330"/>
                  <a:pt x="222" y="242"/>
                </a:cubicBezTo>
                <a:close/>
                <a:moveTo>
                  <a:pt x="242" y="124"/>
                </a:moveTo>
                <a:cubicBezTo>
                  <a:pt x="230" y="111"/>
                  <a:pt x="230" y="91"/>
                  <a:pt x="242" y="79"/>
                </a:cubicBezTo>
                <a:cubicBezTo>
                  <a:pt x="254" y="67"/>
                  <a:pt x="274" y="67"/>
                  <a:pt x="286" y="79"/>
                </a:cubicBezTo>
                <a:cubicBezTo>
                  <a:pt x="297" y="91"/>
                  <a:pt x="297" y="111"/>
                  <a:pt x="286" y="124"/>
                </a:cubicBezTo>
                <a:cubicBezTo>
                  <a:pt x="274" y="136"/>
                  <a:pt x="254" y="136"/>
                  <a:pt x="242" y="124"/>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dirty="0"/>
          </a:p>
        </p:txBody>
      </p:sp>
    </p:spTree>
    <p:extLst>
      <p:ext uri="{BB962C8B-B14F-4D97-AF65-F5344CB8AC3E}">
        <p14:creationId xmlns:p14="http://schemas.microsoft.com/office/powerpoint/2010/main" val="193292913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53" presetClass="entr" presetSubtype="16" fill="hold" grpId="0" nodeType="afterEffect">
                                  <p:stCondLst>
                                    <p:cond delay="0"/>
                                  </p:stCondLst>
                                  <p:childTnLst>
                                    <p:set>
                                      <p:cBhvr>
                                        <p:cTn id="13" dur="1" fill="hold">
                                          <p:stCondLst>
                                            <p:cond delay="0"/>
                                          </p:stCondLst>
                                        </p:cTn>
                                        <p:tgtEl>
                                          <p:spTgt spid="18"/>
                                        </p:tgtEl>
                                        <p:attrNameLst>
                                          <p:attrName>style.visibility</p:attrName>
                                        </p:attrNameLst>
                                      </p:cBhvr>
                                      <p:to>
                                        <p:strVal val="visible"/>
                                      </p:to>
                                    </p:set>
                                    <p:anim calcmode="lin" valueType="num">
                                      <p:cBhvr>
                                        <p:cTn id="14" dur="500" fill="hold"/>
                                        <p:tgtEl>
                                          <p:spTgt spid="18"/>
                                        </p:tgtEl>
                                        <p:attrNameLst>
                                          <p:attrName>ppt_w</p:attrName>
                                        </p:attrNameLst>
                                      </p:cBhvr>
                                      <p:tavLst>
                                        <p:tav tm="0">
                                          <p:val>
                                            <p:fltVal val="0"/>
                                          </p:val>
                                        </p:tav>
                                        <p:tav tm="100000">
                                          <p:val>
                                            <p:strVal val="#ppt_w"/>
                                          </p:val>
                                        </p:tav>
                                      </p:tavLst>
                                    </p:anim>
                                    <p:anim calcmode="lin" valueType="num">
                                      <p:cBhvr>
                                        <p:cTn id="15" dur="500" fill="hold"/>
                                        <p:tgtEl>
                                          <p:spTgt spid="18"/>
                                        </p:tgtEl>
                                        <p:attrNameLst>
                                          <p:attrName>ppt_h</p:attrName>
                                        </p:attrNameLst>
                                      </p:cBhvr>
                                      <p:tavLst>
                                        <p:tav tm="0">
                                          <p:val>
                                            <p:fltVal val="0"/>
                                          </p:val>
                                        </p:tav>
                                        <p:tav tm="100000">
                                          <p:val>
                                            <p:strVal val="#ppt_h"/>
                                          </p:val>
                                        </p:tav>
                                      </p:tavLst>
                                    </p:anim>
                                    <p:animEffect transition="in" filter="fade">
                                      <p:cBhvr>
                                        <p:cTn id="16" dur="500"/>
                                        <p:tgtEl>
                                          <p:spTgt spid="18"/>
                                        </p:tgtEl>
                                      </p:cBhvr>
                                    </p:animEffect>
                                  </p:childTnLst>
                                </p:cTn>
                              </p:par>
                            </p:childTnLst>
                          </p:cTn>
                        </p:par>
                        <p:par>
                          <p:cTn id="17" fill="hold">
                            <p:stCondLst>
                              <p:cond delay="2000"/>
                            </p:stCondLst>
                            <p:childTnLst>
                              <p:par>
                                <p:cTn id="18" presetID="53" presetClass="entr" presetSubtype="16" fill="hold" grpId="0" nodeType="afterEffect">
                                  <p:stCondLst>
                                    <p:cond delay="0"/>
                                  </p:stCondLst>
                                  <p:childTnLst>
                                    <p:set>
                                      <p:cBhvr>
                                        <p:cTn id="19" dur="1" fill="hold">
                                          <p:stCondLst>
                                            <p:cond delay="0"/>
                                          </p:stCondLst>
                                        </p:cTn>
                                        <p:tgtEl>
                                          <p:spTgt spid="8"/>
                                        </p:tgtEl>
                                        <p:attrNameLst>
                                          <p:attrName>style.visibility</p:attrName>
                                        </p:attrNameLst>
                                      </p:cBhvr>
                                      <p:to>
                                        <p:strVal val="visible"/>
                                      </p:to>
                                    </p:set>
                                    <p:anim calcmode="lin" valueType="num">
                                      <p:cBhvr>
                                        <p:cTn id="20" dur="500" fill="hold"/>
                                        <p:tgtEl>
                                          <p:spTgt spid="8"/>
                                        </p:tgtEl>
                                        <p:attrNameLst>
                                          <p:attrName>ppt_w</p:attrName>
                                        </p:attrNameLst>
                                      </p:cBhvr>
                                      <p:tavLst>
                                        <p:tav tm="0">
                                          <p:val>
                                            <p:fltVal val="0"/>
                                          </p:val>
                                        </p:tav>
                                        <p:tav tm="100000">
                                          <p:val>
                                            <p:strVal val="#ppt_w"/>
                                          </p:val>
                                        </p:tav>
                                      </p:tavLst>
                                    </p:anim>
                                    <p:anim calcmode="lin" valueType="num">
                                      <p:cBhvr>
                                        <p:cTn id="21" dur="500" fill="hold"/>
                                        <p:tgtEl>
                                          <p:spTgt spid="8"/>
                                        </p:tgtEl>
                                        <p:attrNameLst>
                                          <p:attrName>ppt_h</p:attrName>
                                        </p:attrNameLst>
                                      </p:cBhvr>
                                      <p:tavLst>
                                        <p:tav tm="0">
                                          <p:val>
                                            <p:fltVal val="0"/>
                                          </p:val>
                                        </p:tav>
                                        <p:tav tm="100000">
                                          <p:val>
                                            <p:strVal val="#ppt_h"/>
                                          </p:val>
                                        </p:tav>
                                      </p:tavLst>
                                    </p:anim>
                                    <p:animEffect transition="in" filter="fade">
                                      <p:cBhvr>
                                        <p:cTn id="22" dur="500"/>
                                        <p:tgtEl>
                                          <p:spTgt spid="8"/>
                                        </p:tgtEl>
                                      </p:cBhvr>
                                    </p:animEffect>
                                  </p:childTnLst>
                                </p:cTn>
                              </p:par>
                            </p:childTnLst>
                          </p:cTn>
                        </p:par>
                        <p:par>
                          <p:cTn id="23" fill="hold">
                            <p:stCondLst>
                              <p:cond delay="2500"/>
                            </p:stCondLst>
                            <p:childTnLst>
                              <p:par>
                                <p:cTn id="24" presetID="53" presetClass="entr" presetSubtype="16" fill="hold" grpId="0" nodeType="afterEffect">
                                  <p:stCondLst>
                                    <p:cond delay="0"/>
                                  </p:stCondLst>
                                  <p:childTnLst>
                                    <p:set>
                                      <p:cBhvr>
                                        <p:cTn id="25" dur="1" fill="hold">
                                          <p:stCondLst>
                                            <p:cond delay="0"/>
                                          </p:stCondLst>
                                        </p:cTn>
                                        <p:tgtEl>
                                          <p:spTgt spid="6"/>
                                        </p:tgtEl>
                                        <p:attrNameLst>
                                          <p:attrName>style.visibility</p:attrName>
                                        </p:attrNameLst>
                                      </p:cBhvr>
                                      <p:to>
                                        <p:strVal val="visible"/>
                                      </p:to>
                                    </p:set>
                                    <p:anim calcmode="lin" valueType="num">
                                      <p:cBhvr>
                                        <p:cTn id="26" dur="500" fill="hold"/>
                                        <p:tgtEl>
                                          <p:spTgt spid="6"/>
                                        </p:tgtEl>
                                        <p:attrNameLst>
                                          <p:attrName>ppt_w</p:attrName>
                                        </p:attrNameLst>
                                      </p:cBhvr>
                                      <p:tavLst>
                                        <p:tav tm="0">
                                          <p:val>
                                            <p:fltVal val="0"/>
                                          </p:val>
                                        </p:tav>
                                        <p:tav tm="100000">
                                          <p:val>
                                            <p:strVal val="#ppt_w"/>
                                          </p:val>
                                        </p:tav>
                                      </p:tavLst>
                                    </p:anim>
                                    <p:anim calcmode="lin" valueType="num">
                                      <p:cBhvr>
                                        <p:cTn id="27" dur="500" fill="hold"/>
                                        <p:tgtEl>
                                          <p:spTgt spid="6"/>
                                        </p:tgtEl>
                                        <p:attrNameLst>
                                          <p:attrName>ppt_h</p:attrName>
                                        </p:attrNameLst>
                                      </p:cBhvr>
                                      <p:tavLst>
                                        <p:tav tm="0">
                                          <p:val>
                                            <p:fltVal val="0"/>
                                          </p:val>
                                        </p:tav>
                                        <p:tav tm="100000">
                                          <p:val>
                                            <p:strVal val="#ppt_h"/>
                                          </p:val>
                                        </p:tav>
                                      </p:tavLst>
                                    </p:anim>
                                    <p:animEffect transition="in" filter="fade">
                                      <p:cBhvr>
                                        <p:cTn id="28" dur="500"/>
                                        <p:tgtEl>
                                          <p:spTgt spid="6"/>
                                        </p:tgtEl>
                                      </p:cBhvr>
                                    </p:animEffect>
                                  </p:childTnLst>
                                </p:cTn>
                              </p:par>
                            </p:childTnLst>
                          </p:cTn>
                        </p:par>
                        <p:par>
                          <p:cTn id="29" fill="hold">
                            <p:stCondLst>
                              <p:cond delay="3000"/>
                            </p:stCondLst>
                            <p:childTnLst>
                              <p:par>
                                <p:cTn id="30" presetID="53" presetClass="entr" presetSubtype="16" fill="hold" grpId="0" nodeType="afterEffect">
                                  <p:stCondLst>
                                    <p:cond delay="0"/>
                                  </p:stCondLst>
                                  <p:childTnLst>
                                    <p:set>
                                      <p:cBhvr>
                                        <p:cTn id="31" dur="1" fill="hold">
                                          <p:stCondLst>
                                            <p:cond delay="0"/>
                                          </p:stCondLst>
                                        </p:cTn>
                                        <p:tgtEl>
                                          <p:spTgt spid="10"/>
                                        </p:tgtEl>
                                        <p:attrNameLst>
                                          <p:attrName>style.visibility</p:attrName>
                                        </p:attrNameLst>
                                      </p:cBhvr>
                                      <p:to>
                                        <p:strVal val="visible"/>
                                      </p:to>
                                    </p:set>
                                    <p:anim calcmode="lin" valueType="num">
                                      <p:cBhvr>
                                        <p:cTn id="32" dur="500" fill="hold"/>
                                        <p:tgtEl>
                                          <p:spTgt spid="10"/>
                                        </p:tgtEl>
                                        <p:attrNameLst>
                                          <p:attrName>ppt_w</p:attrName>
                                        </p:attrNameLst>
                                      </p:cBhvr>
                                      <p:tavLst>
                                        <p:tav tm="0">
                                          <p:val>
                                            <p:fltVal val="0"/>
                                          </p:val>
                                        </p:tav>
                                        <p:tav tm="100000">
                                          <p:val>
                                            <p:strVal val="#ppt_w"/>
                                          </p:val>
                                        </p:tav>
                                      </p:tavLst>
                                    </p:anim>
                                    <p:anim calcmode="lin" valueType="num">
                                      <p:cBhvr>
                                        <p:cTn id="33" dur="500" fill="hold"/>
                                        <p:tgtEl>
                                          <p:spTgt spid="10"/>
                                        </p:tgtEl>
                                        <p:attrNameLst>
                                          <p:attrName>ppt_h</p:attrName>
                                        </p:attrNameLst>
                                      </p:cBhvr>
                                      <p:tavLst>
                                        <p:tav tm="0">
                                          <p:val>
                                            <p:fltVal val="0"/>
                                          </p:val>
                                        </p:tav>
                                        <p:tav tm="100000">
                                          <p:val>
                                            <p:strVal val="#ppt_h"/>
                                          </p:val>
                                        </p:tav>
                                      </p:tavLst>
                                    </p:anim>
                                    <p:animEffect transition="in" filter="fade">
                                      <p:cBhvr>
                                        <p:cTn id="34" dur="500"/>
                                        <p:tgtEl>
                                          <p:spTgt spid="10"/>
                                        </p:tgtEl>
                                      </p:cBhvr>
                                    </p:animEffect>
                                  </p:childTnLst>
                                </p:cTn>
                              </p:par>
                            </p:childTnLst>
                          </p:cTn>
                        </p:par>
                        <p:par>
                          <p:cTn id="35" fill="hold">
                            <p:stCondLst>
                              <p:cond delay="3500"/>
                            </p:stCondLst>
                            <p:childTnLst>
                              <p:par>
                                <p:cTn id="36" presetID="53" presetClass="entr" presetSubtype="16" fill="hold" grpId="0" nodeType="afterEffect">
                                  <p:stCondLst>
                                    <p:cond delay="0"/>
                                  </p:stCondLst>
                                  <p:childTnLst>
                                    <p:set>
                                      <p:cBhvr>
                                        <p:cTn id="37" dur="1" fill="hold">
                                          <p:stCondLst>
                                            <p:cond delay="0"/>
                                          </p:stCondLst>
                                        </p:cTn>
                                        <p:tgtEl>
                                          <p:spTgt spid="9"/>
                                        </p:tgtEl>
                                        <p:attrNameLst>
                                          <p:attrName>style.visibility</p:attrName>
                                        </p:attrNameLst>
                                      </p:cBhvr>
                                      <p:to>
                                        <p:strVal val="visible"/>
                                      </p:to>
                                    </p:set>
                                    <p:anim calcmode="lin" valueType="num">
                                      <p:cBhvr>
                                        <p:cTn id="38" dur="500" fill="hold"/>
                                        <p:tgtEl>
                                          <p:spTgt spid="9"/>
                                        </p:tgtEl>
                                        <p:attrNameLst>
                                          <p:attrName>ppt_w</p:attrName>
                                        </p:attrNameLst>
                                      </p:cBhvr>
                                      <p:tavLst>
                                        <p:tav tm="0">
                                          <p:val>
                                            <p:fltVal val="0"/>
                                          </p:val>
                                        </p:tav>
                                        <p:tav tm="100000">
                                          <p:val>
                                            <p:strVal val="#ppt_w"/>
                                          </p:val>
                                        </p:tav>
                                      </p:tavLst>
                                    </p:anim>
                                    <p:anim calcmode="lin" valueType="num">
                                      <p:cBhvr>
                                        <p:cTn id="39" dur="500" fill="hold"/>
                                        <p:tgtEl>
                                          <p:spTgt spid="9"/>
                                        </p:tgtEl>
                                        <p:attrNameLst>
                                          <p:attrName>ppt_h</p:attrName>
                                        </p:attrNameLst>
                                      </p:cBhvr>
                                      <p:tavLst>
                                        <p:tav tm="0">
                                          <p:val>
                                            <p:fltVal val="0"/>
                                          </p:val>
                                        </p:tav>
                                        <p:tav tm="100000">
                                          <p:val>
                                            <p:strVal val="#ppt_h"/>
                                          </p:val>
                                        </p:tav>
                                      </p:tavLst>
                                    </p:anim>
                                    <p:animEffect transition="in" filter="fade">
                                      <p:cBhvr>
                                        <p:cTn id="40" dur="500"/>
                                        <p:tgtEl>
                                          <p:spTgt spid="9"/>
                                        </p:tgtEl>
                                      </p:cBhvr>
                                    </p:animEffect>
                                  </p:childTnLst>
                                </p:cTn>
                              </p:par>
                            </p:childTnLst>
                          </p:cTn>
                        </p:par>
                        <p:par>
                          <p:cTn id="41" fill="hold">
                            <p:stCondLst>
                              <p:cond delay="4000"/>
                            </p:stCondLst>
                            <p:childTnLst>
                              <p:par>
                                <p:cTn id="42" presetID="53" presetClass="entr" presetSubtype="16" fill="hold" grpId="0" nodeType="afterEffect">
                                  <p:stCondLst>
                                    <p:cond delay="0"/>
                                  </p:stCondLst>
                                  <p:childTnLst>
                                    <p:set>
                                      <p:cBhvr>
                                        <p:cTn id="43" dur="1" fill="hold">
                                          <p:stCondLst>
                                            <p:cond delay="0"/>
                                          </p:stCondLst>
                                        </p:cTn>
                                        <p:tgtEl>
                                          <p:spTgt spid="11"/>
                                        </p:tgtEl>
                                        <p:attrNameLst>
                                          <p:attrName>style.visibility</p:attrName>
                                        </p:attrNameLst>
                                      </p:cBhvr>
                                      <p:to>
                                        <p:strVal val="visible"/>
                                      </p:to>
                                    </p:set>
                                    <p:anim calcmode="lin" valueType="num">
                                      <p:cBhvr>
                                        <p:cTn id="44" dur="500" fill="hold"/>
                                        <p:tgtEl>
                                          <p:spTgt spid="11"/>
                                        </p:tgtEl>
                                        <p:attrNameLst>
                                          <p:attrName>ppt_w</p:attrName>
                                        </p:attrNameLst>
                                      </p:cBhvr>
                                      <p:tavLst>
                                        <p:tav tm="0">
                                          <p:val>
                                            <p:fltVal val="0"/>
                                          </p:val>
                                        </p:tav>
                                        <p:tav tm="100000">
                                          <p:val>
                                            <p:strVal val="#ppt_w"/>
                                          </p:val>
                                        </p:tav>
                                      </p:tavLst>
                                    </p:anim>
                                    <p:anim calcmode="lin" valueType="num">
                                      <p:cBhvr>
                                        <p:cTn id="45" dur="500" fill="hold"/>
                                        <p:tgtEl>
                                          <p:spTgt spid="11"/>
                                        </p:tgtEl>
                                        <p:attrNameLst>
                                          <p:attrName>ppt_h</p:attrName>
                                        </p:attrNameLst>
                                      </p:cBhvr>
                                      <p:tavLst>
                                        <p:tav tm="0">
                                          <p:val>
                                            <p:fltVal val="0"/>
                                          </p:val>
                                        </p:tav>
                                        <p:tav tm="100000">
                                          <p:val>
                                            <p:strVal val="#ppt_h"/>
                                          </p:val>
                                        </p:tav>
                                      </p:tavLst>
                                    </p:anim>
                                    <p:animEffect transition="in" filter="fade">
                                      <p:cBhvr>
                                        <p:cTn id="46" dur="500"/>
                                        <p:tgtEl>
                                          <p:spTgt spid="11"/>
                                        </p:tgtEl>
                                      </p:cBhvr>
                                    </p:animEffect>
                                  </p:childTnLst>
                                </p:cTn>
                              </p:par>
                            </p:childTnLst>
                          </p:cTn>
                        </p:par>
                        <p:par>
                          <p:cTn id="47" fill="hold">
                            <p:stCondLst>
                              <p:cond delay="4500"/>
                            </p:stCondLst>
                            <p:childTnLst>
                              <p:par>
                                <p:cTn id="48" presetID="53" presetClass="entr" presetSubtype="16" fill="hold" grpId="0" nodeType="afterEffect">
                                  <p:stCondLst>
                                    <p:cond delay="0"/>
                                  </p:stCondLst>
                                  <p:childTnLst>
                                    <p:set>
                                      <p:cBhvr>
                                        <p:cTn id="49" dur="1" fill="hold">
                                          <p:stCondLst>
                                            <p:cond delay="0"/>
                                          </p:stCondLst>
                                        </p:cTn>
                                        <p:tgtEl>
                                          <p:spTgt spid="5"/>
                                        </p:tgtEl>
                                        <p:attrNameLst>
                                          <p:attrName>style.visibility</p:attrName>
                                        </p:attrNameLst>
                                      </p:cBhvr>
                                      <p:to>
                                        <p:strVal val="visible"/>
                                      </p:to>
                                    </p:set>
                                    <p:anim calcmode="lin" valueType="num">
                                      <p:cBhvr>
                                        <p:cTn id="50" dur="500" fill="hold"/>
                                        <p:tgtEl>
                                          <p:spTgt spid="5"/>
                                        </p:tgtEl>
                                        <p:attrNameLst>
                                          <p:attrName>ppt_w</p:attrName>
                                        </p:attrNameLst>
                                      </p:cBhvr>
                                      <p:tavLst>
                                        <p:tav tm="0">
                                          <p:val>
                                            <p:fltVal val="0"/>
                                          </p:val>
                                        </p:tav>
                                        <p:tav tm="100000">
                                          <p:val>
                                            <p:strVal val="#ppt_w"/>
                                          </p:val>
                                        </p:tav>
                                      </p:tavLst>
                                    </p:anim>
                                    <p:anim calcmode="lin" valueType="num">
                                      <p:cBhvr>
                                        <p:cTn id="51" dur="500" fill="hold"/>
                                        <p:tgtEl>
                                          <p:spTgt spid="5"/>
                                        </p:tgtEl>
                                        <p:attrNameLst>
                                          <p:attrName>ppt_h</p:attrName>
                                        </p:attrNameLst>
                                      </p:cBhvr>
                                      <p:tavLst>
                                        <p:tav tm="0">
                                          <p:val>
                                            <p:fltVal val="0"/>
                                          </p:val>
                                        </p:tav>
                                        <p:tav tm="100000">
                                          <p:val>
                                            <p:strVal val="#ppt_h"/>
                                          </p:val>
                                        </p:tav>
                                      </p:tavLst>
                                    </p:anim>
                                    <p:animEffect transition="in" filter="fade">
                                      <p:cBhvr>
                                        <p:cTn id="52" dur="500"/>
                                        <p:tgtEl>
                                          <p:spTgt spid="5"/>
                                        </p:tgtEl>
                                      </p:cBhvr>
                                    </p:animEffect>
                                  </p:childTnLst>
                                </p:cTn>
                              </p:par>
                            </p:childTnLst>
                          </p:cTn>
                        </p:par>
                        <p:par>
                          <p:cTn id="53" fill="hold">
                            <p:stCondLst>
                              <p:cond delay="5000"/>
                            </p:stCondLst>
                            <p:childTnLst>
                              <p:par>
                                <p:cTn id="54" presetID="53" presetClass="entr" presetSubtype="16" fill="hold" grpId="0" nodeType="afterEffect">
                                  <p:stCondLst>
                                    <p:cond delay="0"/>
                                  </p:stCondLst>
                                  <p:childTnLst>
                                    <p:set>
                                      <p:cBhvr>
                                        <p:cTn id="55" dur="1" fill="hold">
                                          <p:stCondLst>
                                            <p:cond delay="0"/>
                                          </p:stCondLst>
                                        </p:cTn>
                                        <p:tgtEl>
                                          <p:spTgt spid="7"/>
                                        </p:tgtEl>
                                        <p:attrNameLst>
                                          <p:attrName>style.visibility</p:attrName>
                                        </p:attrNameLst>
                                      </p:cBhvr>
                                      <p:to>
                                        <p:strVal val="visible"/>
                                      </p:to>
                                    </p:set>
                                    <p:anim calcmode="lin" valueType="num">
                                      <p:cBhvr>
                                        <p:cTn id="56" dur="500" fill="hold"/>
                                        <p:tgtEl>
                                          <p:spTgt spid="7"/>
                                        </p:tgtEl>
                                        <p:attrNameLst>
                                          <p:attrName>ppt_w</p:attrName>
                                        </p:attrNameLst>
                                      </p:cBhvr>
                                      <p:tavLst>
                                        <p:tav tm="0">
                                          <p:val>
                                            <p:fltVal val="0"/>
                                          </p:val>
                                        </p:tav>
                                        <p:tav tm="100000">
                                          <p:val>
                                            <p:strVal val="#ppt_w"/>
                                          </p:val>
                                        </p:tav>
                                      </p:tavLst>
                                    </p:anim>
                                    <p:anim calcmode="lin" valueType="num">
                                      <p:cBhvr>
                                        <p:cTn id="57" dur="500" fill="hold"/>
                                        <p:tgtEl>
                                          <p:spTgt spid="7"/>
                                        </p:tgtEl>
                                        <p:attrNameLst>
                                          <p:attrName>ppt_h</p:attrName>
                                        </p:attrNameLst>
                                      </p:cBhvr>
                                      <p:tavLst>
                                        <p:tav tm="0">
                                          <p:val>
                                            <p:fltVal val="0"/>
                                          </p:val>
                                        </p:tav>
                                        <p:tav tm="100000">
                                          <p:val>
                                            <p:strVal val="#ppt_h"/>
                                          </p:val>
                                        </p:tav>
                                      </p:tavLst>
                                    </p:anim>
                                    <p:animEffect transition="in" filter="fade">
                                      <p:cBhvr>
                                        <p:cTn id="58" dur="500"/>
                                        <p:tgtEl>
                                          <p:spTgt spid="7"/>
                                        </p:tgtEl>
                                      </p:cBhvr>
                                    </p:animEffect>
                                  </p:childTnLst>
                                </p:cTn>
                              </p:par>
                            </p:childTnLst>
                          </p:cTn>
                        </p:par>
                        <p:par>
                          <p:cTn id="59" fill="hold">
                            <p:stCondLst>
                              <p:cond delay="5500"/>
                            </p:stCondLst>
                            <p:childTnLst>
                              <p:par>
                                <p:cTn id="60" presetID="53" presetClass="entr" presetSubtype="16" fill="hold" grpId="0" nodeType="afterEffect">
                                  <p:stCondLst>
                                    <p:cond delay="0"/>
                                  </p:stCondLst>
                                  <p:childTnLst>
                                    <p:set>
                                      <p:cBhvr>
                                        <p:cTn id="61" dur="1" fill="hold">
                                          <p:stCondLst>
                                            <p:cond delay="0"/>
                                          </p:stCondLst>
                                        </p:cTn>
                                        <p:tgtEl>
                                          <p:spTgt spid="12"/>
                                        </p:tgtEl>
                                        <p:attrNameLst>
                                          <p:attrName>style.visibility</p:attrName>
                                        </p:attrNameLst>
                                      </p:cBhvr>
                                      <p:to>
                                        <p:strVal val="visible"/>
                                      </p:to>
                                    </p:set>
                                    <p:anim calcmode="lin" valueType="num">
                                      <p:cBhvr>
                                        <p:cTn id="62" dur="500" fill="hold"/>
                                        <p:tgtEl>
                                          <p:spTgt spid="12"/>
                                        </p:tgtEl>
                                        <p:attrNameLst>
                                          <p:attrName>ppt_w</p:attrName>
                                        </p:attrNameLst>
                                      </p:cBhvr>
                                      <p:tavLst>
                                        <p:tav tm="0">
                                          <p:val>
                                            <p:fltVal val="0"/>
                                          </p:val>
                                        </p:tav>
                                        <p:tav tm="100000">
                                          <p:val>
                                            <p:strVal val="#ppt_w"/>
                                          </p:val>
                                        </p:tav>
                                      </p:tavLst>
                                    </p:anim>
                                    <p:anim calcmode="lin" valueType="num">
                                      <p:cBhvr>
                                        <p:cTn id="63" dur="500" fill="hold"/>
                                        <p:tgtEl>
                                          <p:spTgt spid="12"/>
                                        </p:tgtEl>
                                        <p:attrNameLst>
                                          <p:attrName>ppt_h</p:attrName>
                                        </p:attrNameLst>
                                      </p:cBhvr>
                                      <p:tavLst>
                                        <p:tav tm="0">
                                          <p:val>
                                            <p:fltVal val="0"/>
                                          </p:val>
                                        </p:tav>
                                        <p:tav tm="100000">
                                          <p:val>
                                            <p:strVal val="#ppt_h"/>
                                          </p:val>
                                        </p:tav>
                                      </p:tavLst>
                                    </p:anim>
                                    <p:animEffect transition="in" filter="fade">
                                      <p:cBhvr>
                                        <p:cTn id="64" dur="500"/>
                                        <p:tgtEl>
                                          <p:spTgt spid="12"/>
                                        </p:tgtEl>
                                      </p:cBhvr>
                                    </p:animEffect>
                                  </p:childTnLst>
                                </p:cTn>
                              </p:par>
                            </p:childTnLst>
                          </p:cTn>
                        </p:par>
                        <p:par>
                          <p:cTn id="65" fill="hold">
                            <p:stCondLst>
                              <p:cond delay="6000"/>
                            </p:stCondLst>
                            <p:childTnLst>
                              <p:par>
                                <p:cTn id="66" presetID="53" presetClass="entr" presetSubtype="16" fill="hold" grpId="0" nodeType="afterEffect">
                                  <p:stCondLst>
                                    <p:cond delay="0"/>
                                  </p:stCondLst>
                                  <p:childTnLst>
                                    <p:set>
                                      <p:cBhvr>
                                        <p:cTn id="67" dur="1" fill="hold">
                                          <p:stCondLst>
                                            <p:cond delay="0"/>
                                          </p:stCondLst>
                                        </p:cTn>
                                        <p:tgtEl>
                                          <p:spTgt spid="13"/>
                                        </p:tgtEl>
                                        <p:attrNameLst>
                                          <p:attrName>style.visibility</p:attrName>
                                        </p:attrNameLst>
                                      </p:cBhvr>
                                      <p:to>
                                        <p:strVal val="visible"/>
                                      </p:to>
                                    </p:set>
                                    <p:anim calcmode="lin" valueType="num">
                                      <p:cBhvr>
                                        <p:cTn id="68" dur="500" fill="hold"/>
                                        <p:tgtEl>
                                          <p:spTgt spid="13"/>
                                        </p:tgtEl>
                                        <p:attrNameLst>
                                          <p:attrName>ppt_w</p:attrName>
                                        </p:attrNameLst>
                                      </p:cBhvr>
                                      <p:tavLst>
                                        <p:tav tm="0">
                                          <p:val>
                                            <p:fltVal val="0"/>
                                          </p:val>
                                        </p:tav>
                                        <p:tav tm="100000">
                                          <p:val>
                                            <p:strVal val="#ppt_w"/>
                                          </p:val>
                                        </p:tav>
                                      </p:tavLst>
                                    </p:anim>
                                    <p:anim calcmode="lin" valueType="num">
                                      <p:cBhvr>
                                        <p:cTn id="69" dur="500" fill="hold"/>
                                        <p:tgtEl>
                                          <p:spTgt spid="13"/>
                                        </p:tgtEl>
                                        <p:attrNameLst>
                                          <p:attrName>ppt_h</p:attrName>
                                        </p:attrNameLst>
                                      </p:cBhvr>
                                      <p:tavLst>
                                        <p:tav tm="0">
                                          <p:val>
                                            <p:fltVal val="0"/>
                                          </p:val>
                                        </p:tav>
                                        <p:tav tm="100000">
                                          <p:val>
                                            <p:strVal val="#ppt_h"/>
                                          </p:val>
                                        </p:tav>
                                      </p:tavLst>
                                    </p:anim>
                                    <p:animEffect transition="in" filter="fade">
                                      <p:cBhvr>
                                        <p:cTn id="70" dur="500"/>
                                        <p:tgtEl>
                                          <p:spTgt spid="13"/>
                                        </p:tgtEl>
                                      </p:cBhvr>
                                    </p:animEffect>
                                  </p:childTnLst>
                                </p:cTn>
                              </p:par>
                            </p:childTnLst>
                          </p:cTn>
                        </p:par>
                        <p:par>
                          <p:cTn id="71" fill="hold">
                            <p:stCondLst>
                              <p:cond delay="6500"/>
                            </p:stCondLst>
                            <p:childTnLst>
                              <p:par>
                                <p:cTn id="72" presetID="53" presetClass="entr" presetSubtype="16" fill="hold" grpId="0" nodeType="afterEffect">
                                  <p:stCondLst>
                                    <p:cond delay="0"/>
                                  </p:stCondLst>
                                  <p:childTnLst>
                                    <p:set>
                                      <p:cBhvr>
                                        <p:cTn id="73" dur="1" fill="hold">
                                          <p:stCondLst>
                                            <p:cond delay="0"/>
                                          </p:stCondLst>
                                        </p:cTn>
                                        <p:tgtEl>
                                          <p:spTgt spid="14"/>
                                        </p:tgtEl>
                                        <p:attrNameLst>
                                          <p:attrName>style.visibility</p:attrName>
                                        </p:attrNameLst>
                                      </p:cBhvr>
                                      <p:to>
                                        <p:strVal val="visible"/>
                                      </p:to>
                                    </p:set>
                                    <p:anim calcmode="lin" valueType="num">
                                      <p:cBhvr>
                                        <p:cTn id="74" dur="500" fill="hold"/>
                                        <p:tgtEl>
                                          <p:spTgt spid="14"/>
                                        </p:tgtEl>
                                        <p:attrNameLst>
                                          <p:attrName>ppt_w</p:attrName>
                                        </p:attrNameLst>
                                      </p:cBhvr>
                                      <p:tavLst>
                                        <p:tav tm="0">
                                          <p:val>
                                            <p:fltVal val="0"/>
                                          </p:val>
                                        </p:tav>
                                        <p:tav tm="100000">
                                          <p:val>
                                            <p:strVal val="#ppt_w"/>
                                          </p:val>
                                        </p:tav>
                                      </p:tavLst>
                                    </p:anim>
                                    <p:anim calcmode="lin" valueType="num">
                                      <p:cBhvr>
                                        <p:cTn id="75" dur="500" fill="hold"/>
                                        <p:tgtEl>
                                          <p:spTgt spid="14"/>
                                        </p:tgtEl>
                                        <p:attrNameLst>
                                          <p:attrName>ppt_h</p:attrName>
                                        </p:attrNameLst>
                                      </p:cBhvr>
                                      <p:tavLst>
                                        <p:tav tm="0">
                                          <p:val>
                                            <p:fltVal val="0"/>
                                          </p:val>
                                        </p:tav>
                                        <p:tav tm="100000">
                                          <p:val>
                                            <p:strVal val="#ppt_h"/>
                                          </p:val>
                                        </p:tav>
                                      </p:tavLst>
                                    </p:anim>
                                    <p:animEffect transition="in" filter="fade">
                                      <p:cBhvr>
                                        <p:cTn id="76" dur="500"/>
                                        <p:tgtEl>
                                          <p:spTgt spid="14"/>
                                        </p:tgtEl>
                                      </p:cBhvr>
                                    </p:animEffect>
                                  </p:childTnLst>
                                </p:cTn>
                              </p:par>
                            </p:childTnLst>
                          </p:cTn>
                        </p:par>
                        <p:par>
                          <p:cTn id="77" fill="hold">
                            <p:stCondLst>
                              <p:cond delay="7000"/>
                            </p:stCondLst>
                            <p:childTnLst>
                              <p:par>
                                <p:cTn id="78" presetID="53" presetClass="entr" presetSubtype="16" fill="hold" grpId="0" nodeType="afterEffect">
                                  <p:stCondLst>
                                    <p:cond delay="0"/>
                                  </p:stCondLst>
                                  <p:childTnLst>
                                    <p:set>
                                      <p:cBhvr>
                                        <p:cTn id="79" dur="1" fill="hold">
                                          <p:stCondLst>
                                            <p:cond delay="0"/>
                                          </p:stCondLst>
                                        </p:cTn>
                                        <p:tgtEl>
                                          <p:spTgt spid="15"/>
                                        </p:tgtEl>
                                        <p:attrNameLst>
                                          <p:attrName>style.visibility</p:attrName>
                                        </p:attrNameLst>
                                      </p:cBhvr>
                                      <p:to>
                                        <p:strVal val="visible"/>
                                      </p:to>
                                    </p:set>
                                    <p:anim calcmode="lin" valueType="num">
                                      <p:cBhvr>
                                        <p:cTn id="80" dur="500" fill="hold"/>
                                        <p:tgtEl>
                                          <p:spTgt spid="15"/>
                                        </p:tgtEl>
                                        <p:attrNameLst>
                                          <p:attrName>ppt_w</p:attrName>
                                        </p:attrNameLst>
                                      </p:cBhvr>
                                      <p:tavLst>
                                        <p:tav tm="0">
                                          <p:val>
                                            <p:fltVal val="0"/>
                                          </p:val>
                                        </p:tav>
                                        <p:tav tm="100000">
                                          <p:val>
                                            <p:strVal val="#ppt_w"/>
                                          </p:val>
                                        </p:tav>
                                      </p:tavLst>
                                    </p:anim>
                                    <p:anim calcmode="lin" valueType="num">
                                      <p:cBhvr>
                                        <p:cTn id="81" dur="500" fill="hold"/>
                                        <p:tgtEl>
                                          <p:spTgt spid="15"/>
                                        </p:tgtEl>
                                        <p:attrNameLst>
                                          <p:attrName>ppt_h</p:attrName>
                                        </p:attrNameLst>
                                      </p:cBhvr>
                                      <p:tavLst>
                                        <p:tav tm="0">
                                          <p:val>
                                            <p:fltVal val="0"/>
                                          </p:val>
                                        </p:tav>
                                        <p:tav tm="100000">
                                          <p:val>
                                            <p:strVal val="#ppt_h"/>
                                          </p:val>
                                        </p:tav>
                                      </p:tavLst>
                                    </p:anim>
                                    <p:animEffect transition="in" filter="fade">
                                      <p:cBhvr>
                                        <p:cTn id="82" dur="500"/>
                                        <p:tgtEl>
                                          <p:spTgt spid="15"/>
                                        </p:tgtEl>
                                      </p:cBhvr>
                                    </p:animEffect>
                                  </p:childTnLst>
                                </p:cTn>
                              </p:par>
                            </p:childTnLst>
                          </p:cTn>
                        </p:par>
                        <p:par>
                          <p:cTn id="83" fill="hold">
                            <p:stCondLst>
                              <p:cond delay="7500"/>
                            </p:stCondLst>
                            <p:childTnLst>
                              <p:par>
                                <p:cTn id="84" presetID="53" presetClass="entr" presetSubtype="16" fill="hold" grpId="0" nodeType="afterEffect">
                                  <p:stCondLst>
                                    <p:cond delay="0"/>
                                  </p:stCondLst>
                                  <p:childTnLst>
                                    <p:set>
                                      <p:cBhvr>
                                        <p:cTn id="85" dur="1" fill="hold">
                                          <p:stCondLst>
                                            <p:cond delay="0"/>
                                          </p:stCondLst>
                                        </p:cTn>
                                        <p:tgtEl>
                                          <p:spTgt spid="16"/>
                                        </p:tgtEl>
                                        <p:attrNameLst>
                                          <p:attrName>style.visibility</p:attrName>
                                        </p:attrNameLst>
                                      </p:cBhvr>
                                      <p:to>
                                        <p:strVal val="visible"/>
                                      </p:to>
                                    </p:set>
                                    <p:anim calcmode="lin" valueType="num">
                                      <p:cBhvr>
                                        <p:cTn id="86" dur="500" fill="hold"/>
                                        <p:tgtEl>
                                          <p:spTgt spid="16"/>
                                        </p:tgtEl>
                                        <p:attrNameLst>
                                          <p:attrName>ppt_w</p:attrName>
                                        </p:attrNameLst>
                                      </p:cBhvr>
                                      <p:tavLst>
                                        <p:tav tm="0">
                                          <p:val>
                                            <p:fltVal val="0"/>
                                          </p:val>
                                        </p:tav>
                                        <p:tav tm="100000">
                                          <p:val>
                                            <p:strVal val="#ppt_w"/>
                                          </p:val>
                                        </p:tav>
                                      </p:tavLst>
                                    </p:anim>
                                    <p:anim calcmode="lin" valueType="num">
                                      <p:cBhvr>
                                        <p:cTn id="87" dur="500" fill="hold"/>
                                        <p:tgtEl>
                                          <p:spTgt spid="16"/>
                                        </p:tgtEl>
                                        <p:attrNameLst>
                                          <p:attrName>ppt_h</p:attrName>
                                        </p:attrNameLst>
                                      </p:cBhvr>
                                      <p:tavLst>
                                        <p:tav tm="0">
                                          <p:val>
                                            <p:fltVal val="0"/>
                                          </p:val>
                                        </p:tav>
                                        <p:tav tm="100000">
                                          <p:val>
                                            <p:strVal val="#ppt_h"/>
                                          </p:val>
                                        </p:tav>
                                      </p:tavLst>
                                    </p:anim>
                                    <p:animEffect transition="in" filter="fade">
                                      <p:cBhvr>
                                        <p:cTn id="88" dur="500"/>
                                        <p:tgtEl>
                                          <p:spTgt spid="16"/>
                                        </p:tgtEl>
                                      </p:cBhvr>
                                    </p:animEffect>
                                  </p:childTnLst>
                                </p:cTn>
                              </p:par>
                            </p:childTnLst>
                          </p:cTn>
                        </p:par>
                        <p:par>
                          <p:cTn id="89" fill="hold">
                            <p:stCondLst>
                              <p:cond delay="8000"/>
                            </p:stCondLst>
                            <p:childTnLst>
                              <p:par>
                                <p:cTn id="90" presetID="53" presetClass="entr" presetSubtype="16" fill="hold" grpId="0" nodeType="afterEffect">
                                  <p:stCondLst>
                                    <p:cond delay="0"/>
                                  </p:stCondLst>
                                  <p:childTnLst>
                                    <p:set>
                                      <p:cBhvr>
                                        <p:cTn id="91" dur="1" fill="hold">
                                          <p:stCondLst>
                                            <p:cond delay="0"/>
                                          </p:stCondLst>
                                        </p:cTn>
                                        <p:tgtEl>
                                          <p:spTgt spid="17"/>
                                        </p:tgtEl>
                                        <p:attrNameLst>
                                          <p:attrName>style.visibility</p:attrName>
                                        </p:attrNameLst>
                                      </p:cBhvr>
                                      <p:to>
                                        <p:strVal val="visible"/>
                                      </p:to>
                                    </p:set>
                                    <p:anim calcmode="lin" valueType="num">
                                      <p:cBhvr>
                                        <p:cTn id="92" dur="500" fill="hold"/>
                                        <p:tgtEl>
                                          <p:spTgt spid="17"/>
                                        </p:tgtEl>
                                        <p:attrNameLst>
                                          <p:attrName>ppt_w</p:attrName>
                                        </p:attrNameLst>
                                      </p:cBhvr>
                                      <p:tavLst>
                                        <p:tav tm="0">
                                          <p:val>
                                            <p:fltVal val="0"/>
                                          </p:val>
                                        </p:tav>
                                        <p:tav tm="100000">
                                          <p:val>
                                            <p:strVal val="#ppt_w"/>
                                          </p:val>
                                        </p:tav>
                                      </p:tavLst>
                                    </p:anim>
                                    <p:anim calcmode="lin" valueType="num">
                                      <p:cBhvr>
                                        <p:cTn id="93" dur="500" fill="hold"/>
                                        <p:tgtEl>
                                          <p:spTgt spid="17"/>
                                        </p:tgtEl>
                                        <p:attrNameLst>
                                          <p:attrName>ppt_h</p:attrName>
                                        </p:attrNameLst>
                                      </p:cBhvr>
                                      <p:tavLst>
                                        <p:tav tm="0">
                                          <p:val>
                                            <p:fltVal val="0"/>
                                          </p:val>
                                        </p:tav>
                                        <p:tav tm="100000">
                                          <p:val>
                                            <p:strVal val="#ppt_h"/>
                                          </p:val>
                                        </p:tav>
                                      </p:tavLst>
                                    </p:anim>
                                    <p:animEffect transition="in" filter="fade">
                                      <p:cBhvr>
                                        <p:cTn id="94" dur="500"/>
                                        <p:tgtEl>
                                          <p:spTgt spid="17"/>
                                        </p:tgtEl>
                                      </p:cBhvr>
                                    </p:animEffect>
                                  </p:childTnLst>
                                </p:cTn>
                              </p:par>
                              <p:par>
                                <p:cTn id="95" presetID="53" presetClass="entr" presetSubtype="16" fill="hold" grpId="0" nodeType="withEffect">
                                  <p:stCondLst>
                                    <p:cond delay="500"/>
                                  </p:stCondLst>
                                  <p:childTnLst>
                                    <p:set>
                                      <p:cBhvr>
                                        <p:cTn id="96" dur="1" fill="hold">
                                          <p:stCondLst>
                                            <p:cond delay="0"/>
                                          </p:stCondLst>
                                        </p:cTn>
                                        <p:tgtEl>
                                          <p:spTgt spid="81"/>
                                        </p:tgtEl>
                                        <p:attrNameLst>
                                          <p:attrName>style.visibility</p:attrName>
                                        </p:attrNameLst>
                                      </p:cBhvr>
                                      <p:to>
                                        <p:strVal val="visible"/>
                                      </p:to>
                                    </p:set>
                                    <p:anim calcmode="lin" valueType="num">
                                      <p:cBhvr>
                                        <p:cTn id="97" dur="1000" fill="hold"/>
                                        <p:tgtEl>
                                          <p:spTgt spid="81"/>
                                        </p:tgtEl>
                                        <p:attrNameLst>
                                          <p:attrName>ppt_w</p:attrName>
                                        </p:attrNameLst>
                                      </p:cBhvr>
                                      <p:tavLst>
                                        <p:tav tm="0">
                                          <p:val>
                                            <p:fltVal val="0"/>
                                          </p:val>
                                        </p:tav>
                                        <p:tav tm="100000">
                                          <p:val>
                                            <p:strVal val="#ppt_w"/>
                                          </p:val>
                                        </p:tav>
                                      </p:tavLst>
                                    </p:anim>
                                    <p:anim calcmode="lin" valueType="num">
                                      <p:cBhvr>
                                        <p:cTn id="98" dur="1000" fill="hold"/>
                                        <p:tgtEl>
                                          <p:spTgt spid="81"/>
                                        </p:tgtEl>
                                        <p:attrNameLst>
                                          <p:attrName>ppt_h</p:attrName>
                                        </p:attrNameLst>
                                      </p:cBhvr>
                                      <p:tavLst>
                                        <p:tav tm="0">
                                          <p:val>
                                            <p:fltVal val="0"/>
                                          </p:val>
                                        </p:tav>
                                        <p:tav tm="100000">
                                          <p:val>
                                            <p:strVal val="#ppt_h"/>
                                          </p:val>
                                        </p:tav>
                                      </p:tavLst>
                                    </p:anim>
                                    <p:animEffect transition="in" filter="fade">
                                      <p:cBhvr>
                                        <p:cTn id="99" dur="1000"/>
                                        <p:tgtEl>
                                          <p:spTgt spid="81"/>
                                        </p:tgtEl>
                                      </p:cBhvr>
                                    </p:animEffect>
                                  </p:childTnLst>
                                </p:cTn>
                              </p:par>
                              <p:par>
                                <p:cTn id="100" presetID="53" presetClass="entr" presetSubtype="16" fill="hold" grpId="0" nodeType="withEffect">
                                  <p:stCondLst>
                                    <p:cond delay="500"/>
                                  </p:stCondLst>
                                  <p:childTnLst>
                                    <p:set>
                                      <p:cBhvr>
                                        <p:cTn id="101" dur="1" fill="hold">
                                          <p:stCondLst>
                                            <p:cond delay="0"/>
                                          </p:stCondLst>
                                        </p:cTn>
                                        <p:tgtEl>
                                          <p:spTgt spid="82"/>
                                        </p:tgtEl>
                                        <p:attrNameLst>
                                          <p:attrName>style.visibility</p:attrName>
                                        </p:attrNameLst>
                                      </p:cBhvr>
                                      <p:to>
                                        <p:strVal val="visible"/>
                                      </p:to>
                                    </p:set>
                                    <p:anim calcmode="lin" valueType="num">
                                      <p:cBhvr>
                                        <p:cTn id="102" dur="1000" fill="hold"/>
                                        <p:tgtEl>
                                          <p:spTgt spid="82"/>
                                        </p:tgtEl>
                                        <p:attrNameLst>
                                          <p:attrName>ppt_w</p:attrName>
                                        </p:attrNameLst>
                                      </p:cBhvr>
                                      <p:tavLst>
                                        <p:tav tm="0">
                                          <p:val>
                                            <p:fltVal val="0"/>
                                          </p:val>
                                        </p:tav>
                                        <p:tav tm="100000">
                                          <p:val>
                                            <p:strVal val="#ppt_w"/>
                                          </p:val>
                                        </p:tav>
                                      </p:tavLst>
                                    </p:anim>
                                    <p:anim calcmode="lin" valueType="num">
                                      <p:cBhvr>
                                        <p:cTn id="103" dur="1000" fill="hold"/>
                                        <p:tgtEl>
                                          <p:spTgt spid="82"/>
                                        </p:tgtEl>
                                        <p:attrNameLst>
                                          <p:attrName>ppt_h</p:attrName>
                                        </p:attrNameLst>
                                      </p:cBhvr>
                                      <p:tavLst>
                                        <p:tav tm="0">
                                          <p:val>
                                            <p:fltVal val="0"/>
                                          </p:val>
                                        </p:tav>
                                        <p:tav tm="100000">
                                          <p:val>
                                            <p:strVal val="#ppt_h"/>
                                          </p:val>
                                        </p:tav>
                                      </p:tavLst>
                                    </p:anim>
                                    <p:animEffect transition="in" filter="fade">
                                      <p:cBhvr>
                                        <p:cTn id="104" dur="1000"/>
                                        <p:tgtEl>
                                          <p:spTgt spid="82"/>
                                        </p:tgtEl>
                                      </p:cBhvr>
                                    </p:animEffect>
                                  </p:childTnLst>
                                </p:cTn>
                              </p:par>
                              <p:par>
                                <p:cTn id="105" presetID="53" presetClass="entr" presetSubtype="16" fill="hold" grpId="0" nodeType="withEffect">
                                  <p:stCondLst>
                                    <p:cond delay="500"/>
                                  </p:stCondLst>
                                  <p:childTnLst>
                                    <p:set>
                                      <p:cBhvr>
                                        <p:cTn id="106" dur="1" fill="hold">
                                          <p:stCondLst>
                                            <p:cond delay="0"/>
                                          </p:stCondLst>
                                        </p:cTn>
                                        <p:tgtEl>
                                          <p:spTgt spid="80"/>
                                        </p:tgtEl>
                                        <p:attrNameLst>
                                          <p:attrName>style.visibility</p:attrName>
                                        </p:attrNameLst>
                                      </p:cBhvr>
                                      <p:to>
                                        <p:strVal val="visible"/>
                                      </p:to>
                                    </p:set>
                                    <p:anim calcmode="lin" valueType="num">
                                      <p:cBhvr>
                                        <p:cTn id="107" dur="1000" fill="hold"/>
                                        <p:tgtEl>
                                          <p:spTgt spid="80"/>
                                        </p:tgtEl>
                                        <p:attrNameLst>
                                          <p:attrName>ppt_w</p:attrName>
                                        </p:attrNameLst>
                                      </p:cBhvr>
                                      <p:tavLst>
                                        <p:tav tm="0">
                                          <p:val>
                                            <p:fltVal val="0"/>
                                          </p:val>
                                        </p:tav>
                                        <p:tav tm="100000">
                                          <p:val>
                                            <p:strVal val="#ppt_w"/>
                                          </p:val>
                                        </p:tav>
                                      </p:tavLst>
                                    </p:anim>
                                    <p:anim calcmode="lin" valueType="num">
                                      <p:cBhvr>
                                        <p:cTn id="108" dur="1000" fill="hold"/>
                                        <p:tgtEl>
                                          <p:spTgt spid="80"/>
                                        </p:tgtEl>
                                        <p:attrNameLst>
                                          <p:attrName>ppt_h</p:attrName>
                                        </p:attrNameLst>
                                      </p:cBhvr>
                                      <p:tavLst>
                                        <p:tav tm="0">
                                          <p:val>
                                            <p:fltVal val="0"/>
                                          </p:val>
                                        </p:tav>
                                        <p:tav tm="100000">
                                          <p:val>
                                            <p:strVal val="#ppt_h"/>
                                          </p:val>
                                        </p:tav>
                                      </p:tavLst>
                                    </p:anim>
                                    <p:animEffect transition="in" filter="fade">
                                      <p:cBhvr>
                                        <p:cTn id="109" dur="1000"/>
                                        <p:tgtEl>
                                          <p:spTgt spid="80"/>
                                        </p:tgtEl>
                                      </p:cBhvr>
                                    </p:animEffect>
                                  </p:childTnLst>
                                </p:cTn>
                              </p:par>
                              <p:par>
                                <p:cTn id="110" presetID="53" presetClass="entr" presetSubtype="16" fill="hold" grpId="0" nodeType="withEffect">
                                  <p:stCondLst>
                                    <p:cond delay="500"/>
                                  </p:stCondLst>
                                  <p:childTnLst>
                                    <p:set>
                                      <p:cBhvr>
                                        <p:cTn id="111" dur="1" fill="hold">
                                          <p:stCondLst>
                                            <p:cond delay="0"/>
                                          </p:stCondLst>
                                        </p:cTn>
                                        <p:tgtEl>
                                          <p:spTgt spid="83"/>
                                        </p:tgtEl>
                                        <p:attrNameLst>
                                          <p:attrName>style.visibility</p:attrName>
                                        </p:attrNameLst>
                                      </p:cBhvr>
                                      <p:to>
                                        <p:strVal val="visible"/>
                                      </p:to>
                                    </p:set>
                                    <p:anim calcmode="lin" valueType="num">
                                      <p:cBhvr>
                                        <p:cTn id="112" dur="1000" fill="hold"/>
                                        <p:tgtEl>
                                          <p:spTgt spid="83"/>
                                        </p:tgtEl>
                                        <p:attrNameLst>
                                          <p:attrName>ppt_w</p:attrName>
                                        </p:attrNameLst>
                                      </p:cBhvr>
                                      <p:tavLst>
                                        <p:tav tm="0">
                                          <p:val>
                                            <p:fltVal val="0"/>
                                          </p:val>
                                        </p:tav>
                                        <p:tav tm="100000">
                                          <p:val>
                                            <p:strVal val="#ppt_w"/>
                                          </p:val>
                                        </p:tav>
                                      </p:tavLst>
                                    </p:anim>
                                    <p:anim calcmode="lin" valueType="num">
                                      <p:cBhvr>
                                        <p:cTn id="113" dur="1000" fill="hold"/>
                                        <p:tgtEl>
                                          <p:spTgt spid="83"/>
                                        </p:tgtEl>
                                        <p:attrNameLst>
                                          <p:attrName>ppt_h</p:attrName>
                                        </p:attrNameLst>
                                      </p:cBhvr>
                                      <p:tavLst>
                                        <p:tav tm="0">
                                          <p:val>
                                            <p:fltVal val="0"/>
                                          </p:val>
                                        </p:tav>
                                        <p:tav tm="100000">
                                          <p:val>
                                            <p:strVal val="#ppt_h"/>
                                          </p:val>
                                        </p:tav>
                                      </p:tavLst>
                                    </p:anim>
                                    <p:animEffect transition="in" filter="fade">
                                      <p:cBhvr>
                                        <p:cTn id="114" dur="1000"/>
                                        <p:tgtEl>
                                          <p:spTgt spid="83"/>
                                        </p:tgtEl>
                                      </p:cBhvr>
                                    </p:animEffect>
                                  </p:childTnLst>
                                </p:cTn>
                              </p:par>
                              <p:par>
                                <p:cTn id="115" presetID="53" presetClass="entr" presetSubtype="16" fill="hold" grpId="0" nodeType="withEffect">
                                  <p:stCondLst>
                                    <p:cond delay="500"/>
                                  </p:stCondLst>
                                  <p:childTnLst>
                                    <p:set>
                                      <p:cBhvr>
                                        <p:cTn id="116" dur="1" fill="hold">
                                          <p:stCondLst>
                                            <p:cond delay="0"/>
                                          </p:stCondLst>
                                        </p:cTn>
                                        <p:tgtEl>
                                          <p:spTgt spid="84"/>
                                        </p:tgtEl>
                                        <p:attrNameLst>
                                          <p:attrName>style.visibility</p:attrName>
                                        </p:attrNameLst>
                                      </p:cBhvr>
                                      <p:to>
                                        <p:strVal val="visible"/>
                                      </p:to>
                                    </p:set>
                                    <p:anim calcmode="lin" valueType="num">
                                      <p:cBhvr>
                                        <p:cTn id="117" dur="1000" fill="hold"/>
                                        <p:tgtEl>
                                          <p:spTgt spid="84"/>
                                        </p:tgtEl>
                                        <p:attrNameLst>
                                          <p:attrName>ppt_w</p:attrName>
                                        </p:attrNameLst>
                                      </p:cBhvr>
                                      <p:tavLst>
                                        <p:tav tm="0">
                                          <p:val>
                                            <p:fltVal val="0"/>
                                          </p:val>
                                        </p:tav>
                                        <p:tav tm="100000">
                                          <p:val>
                                            <p:strVal val="#ppt_w"/>
                                          </p:val>
                                        </p:tav>
                                      </p:tavLst>
                                    </p:anim>
                                    <p:anim calcmode="lin" valueType="num">
                                      <p:cBhvr>
                                        <p:cTn id="118" dur="1000" fill="hold"/>
                                        <p:tgtEl>
                                          <p:spTgt spid="84"/>
                                        </p:tgtEl>
                                        <p:attrNameLst>
                                          <p:attrName>ppt_h</p:attrName>
                                        </p:attrNameLst>
                                      </p:cBhvr>
                                      <p:tavLst>
                                        <p:tav tm="0">
                                          <p:val>
                                            <p:fltVal val="0"/>
                                          </p:val>
                                        </p:tav>
                                        <p:tav tm="100000">
                                          <p:val>
                                            <p:strVal val="#ppt_h"/>
                                          </p:val>
                                        </p:tav>
                                      </p:tavLst>
                                    </p:anim>
                                    <p:animEffect transition="in" filter="fade">
                                      <p:cBhvr>
                                        <p:cTn id="119" dur="1000"/>
                                        <p:tgtEl>
                                          <p:spTgt spid="84"/>
                                        </p:tgtEl>
                                      </p:cBhvr>
                                    </p:animEffect>
                                  </p:childTnLst>
                                </p:cTn>
                              </p:par>
                              <p:par>
                                <p:cTn id="120" presetID="53" presetClass="entr" presetSubtype="16" fill="hold" grpId="0" nodeType="withEffect">
                                  <p:stCondLst>
                                    <p:cond delay="500"/>
                                  </p:stCondLst>
                                  <p:childTnLst>
                                    <p:set>
                                      <p:cBhvr>
                                        <p:cTn id="121" dur="1" fill="hold">
                                          <p:stCondLst>
                                            <p:cond delay="0"/>
                                          </p:stCondLst>
                                        </p:cTn>
                                        <p:tgtEl>
                                          <p:spTgt spid="85"/>
                                        </p:tgtEl>
                                        <p:attrNameLst>
                                          <p:attrName>style.visibility</p:attrName>
                                        </p:attrNameLst>
                                      </p:cBhvr>
                                      <p:to>
                                        <p:strVal val="visible"/>
                                      </p:to>
                                    </p:set>
                                    <p:anim calcmode="lin" valueType="num">
                                      <p:cBhvr>
                                        <p:cTn id="122" dur="1000" fill="hold"/>
                                        <p:tgtEl>
                                          <p:spTgt spid="85"/>
                                        </p:tgtEl>
                                        <p:attrNameLst>
                                          <p:attrName>ppt_w</p:attrName>
                                        </p:attrNameLst>
                                      </p:cBhvr>
                                      <p:tavLst>
                                        <p:tav tm="0">
                                          <p:val>
                                            <p:fltVal val="0"/>
                                          </p:val>
                                        </p:tav>
                                        <p:tav tm="100000">
                                          <p:val>
                                            <p:strVal val="#ppt_w"/>
                                          </p:val>
                                        </p:tav>
                                      </p:tavLst>
                                    </p:anim>
                                    <p:anim calcmode="lin" valueType="num">
                                      <p:cBhvr>
                                        <p:cTn id="123" dur="1000" fill="hold"/>
                                        <p:tgtEl>
                                          <p:spTgt spid="85"/>
                                        </p:tgtEl>
                                        <p:attrNameLst>
                                          <p:attrName>ppt_h</p:attrName>
                                        </p:attrNameLst>
                                      </p:cBhvr>
                                      <p:tavLst>
                                        <p:tav tm="0">
                                          <p:val>
                                            <p:fltVal val="0"/>
                                          </p:val>
                                        </p:tav>
                                        <p:tav tm="100000">
                                          <p:val>
                                            <p:strVal val="#ppt_h"/>
                                          </p:val>
                                        </p:tav>
                                      </p:tavLst>
                                    </p:anim>
                                    <p:animEffect transition="in" filter="fade">
                                      <p:cBhvr>
                                        <p:cTn id="124" dur="1000"/>
                                        <p:tgtEl>
                                          <p:spTgt spid="85"/>
                                        </p:tgtEl>
                                      </p:cBhvr>
                                    </p:animEffect>
                                  </p:childTnLst>
                                </p:cTn>
                              </p:par>
                            </p:childTnLst>
                          </p:cTn>
                        </p:par>
                        <p:par>
                          <p:cTn id="125" fill="hold">
                            <p:stCondLst>
                              <p:cond delay="9500"/>
                            </p:stCondLst>
                            <p:childTnLst>
                              <p:par>
                                <p:cTn id="126" presetID="22" presetClass="entr" presetSubtype="1" fill="hold" nodeType="afterEffect">
                                  <p:stCondLst>
                                    <p:cond delay="0"/>
                                  </p:stCondLst>
                                  <p:childTnLst>
                                    <p:set>
                                      <p:cBhvr>
                                        <p:cTn id="127" dur="1" fill="hold">
                                          <p:stCondLst>
                                            <p:cond delay="0"/>
                                          </p:stCondLst>
                                        </p:cTn>
                                        <p:tgtEl>
                                          <p:spTgt spid="19"/>
                                        </p:tgtEl>
                                        <p:attrNameLst>
                                          <p:attrName>style.visibility</p:attrName>
                                        </p:attrNameLst>
                                      </p:cBhvr>
                                      <p:to>
                                        <p:strVal val="visible"/>
                                      </p:to>
                                    </p:set>
                                    <p:animEffect transition="in" filter="wipe(up)">
                                      <p:cBhvr>
                                        <p:cTn id="128" dur="500"/>
                                        <p:tgtEl>
                                          <p:spTgt spid="19"/>
                                        </p:tgtEl>
                                      </p:cBhvr>
                                    </p:animEffect>
                                  </p:childTnLst>
                                </p:cTn>
                              </p:par>
                            </p:childTnLst>
                          </p:cTn>
                        </p:par>
                        <p:par>
                          <p:cTn id="129" fill="hold">
                            <p:stCondLst>
                              <p:cond delay="10000"/>
                            </p:stCondLst>
                            <p:childTnLst>
                              <p:par>
                                <p:cTn id="130" presetID="22" presetClass="entr" presetSubtype="4" fill="hold" nodeType="afterEffect">
                                  <p:stCondLst>
                                    <p:cond delay="0"/>
                                  </p:stCondLst>
                                  <p:childTnLst>
                                    <p:set>
                                      <p:cBhvr>
                                        <p:cTn id="131" dur="1" fill="hold">
                                          <p:stCondLst>
                                            <p:cond delay="0"/>
                                          </p:stCondLst>
                                        </p:cTn>
                                        <p:tgtEl>
                                          <p:spTgt spid="22"/>
                                        </p:tgtEl>
                                        <p:attrNameLst>
                                          <p:attrName>style.visibility</p:attrName>
                                        </p:attrNameLst>
                                      </p:cBhvr>
                                      <p:to>
                                        <p:strVal val="visible"/>
                                      </p:to>
                                    </p:set>
                                    <p:animEffect transition="in" filter="wipe(down)">
                                      <p:cBhvr>
                                        <p:cTn id="132" dur="500"/>
                                        <p:tgtEl>
                                          <p:spTgt spid="22"/>
                                        </p:tgtEl>
                                      </p:cBhvr>
                                    </p:animEffect>
                                  </p:childTnLst>
                                </p:cTn>
                              </p:par>
                            </p:childTnLst>
                          </p:cTn>
                        </p:par>
                        <p:par>
                          <p:cTn id="133" fill="hold">
                            <p:stCondLst>
                              <p:cond delay="10500"/>
                            </p:stCondLst>
                            <p:childTnLst>
                              <p:par>
                                <p:cTn id="134" presetID="22" presetClass="entr" presetSubtype="1" fill="hold" nodeType="afterEffect">
                                  <p:stCondLst>
                                    <p:cond delay="0"/>
                                  </p:stCondLst>
                                  <p:childTnLst>
                                    <p:set>
                                      <p:cBhvr>
                                        <p:cTn id="135" dur="1" fill="hold">
                                          <p:stCondLst>
                                            <p:cond delay="0"/>
                                          </p:stCondLst>
                                        </p:cTn>
                                        <p:tgtEl>
                                          <p:spTgt spid="40"/>
                                        </p:tgtEl>
                                        <p:attrNameLst>
                                          <p:attrName>style.visibility</p:attrName>
                                        </p:attrNameLst>
                                      </p:cBhvr>
                                      <p:to>
                                        <p:strVal val="visible"/>
                                      </p:to>
                                    </p:set>
                                    <p:animEffect transition="in" filter="wipe(up)">
                                      <p:cBhvr>
                                        <p:cTn id="136" dur="500"/>
                                        <p:tgtEl>
                                          <p:spTgt spid="40"/>
                                        </p:tgtEl>
                                      </p:cBhvr>
                                    </p:animEffect>
                                  </p:childTnLst>
                                </p:cTn>
                              </p:par>
                            </p:childTnLst>
                          </p:cTn>
                        </p:par>
                        <p:par>
                          <p:cTn id="137" fill="hold">
                            <p:stCondLst>
                              <p:cond delay="11000"/>
                            </p:stCondLst>
                            <p:childTnLst>
                              <p:par>
                                <p:cTn id="138" presetID="22" presetClass="entr" presetSubtype="4" fill="hold" nodeType="afterEffect">
                                  <p:stCondLst>
                                    <p:cond delay="0"/>
                                  </p:stCondLst>
                                  <p:childTnLst>
                                    <p:set>
                                      <p:cBhvr>
                                        <p:cTn id="139" dur="1" fill="hold">
                                          <p:stCondLst>
                                            <p:cond delay="0"/>
                                          </p:stCondLst>
                                        </p:cTn>
                                        <p:tgtEl>
                                          <p:spTgt spid="25"/>
                                        </p:tgtEl>
                                        <p:attrNameLst>
                                          <p:attrName>style.visibility</p:attrName>
                                        </p:attrNameLst>
                                      </p:cBhvr>
                                      <p:to>
                                        <p:strVal val="visible"/>
                                      </p:to>
                                    </p:set>
                                    <p:animEffect transition="in" filter="wipe(down)">
                                      <p:cBhvr>
                                        <p:cTn id="140" dur="500"/>
                                        <p:tgtEl>
                                          <p:spTgt spid="25"/>
                                        </p:tgtEl>
                                      </p:cBhvr>
                                    </p:animEffect>
                                  </p:childTnLst>
                                </p:cTn>
                              </p:par>
                            </p:childTnLst>
                          </p:cTn>
                        </p:par>
                        <p:par>
                          <p:cTn id="141" fill="hold">
                            <p:stCondLst>
                              <p:cond delay="11500"/>
                            </p:stCondLst>
                            <p:childTnLst>
                              <p:par>
                                <p:cTn id="142" presetID="22" presetClass="entr" presetSubtype="1" fill="hold" nodeType="afterEffect">
                                  <p:stCondLst>
                                    <p:cond delay="0"/>
                                  </p:stCondLst>
                                  <p:childTnLst>
                                    <p:set>
                                      <p:cBhvr>
                                        <p:cTn id="143" dur="1" fill="hold">
                                          <p:stCondLst>
                                            <p:cond delay="0"/>
                                          </p:stCondLst>
                                        </p:cTn>
                                        <p:tgtEl>
                                          <p:spTgt spid="43"/>
                                        </p:tgtEl>
                                        <p:attrNameLst>
                                          <p:attrName>style.visibility</p:attrName>
                                        </p:attrNameLst>
                                      </p:cBhvr>
                                      <p:to>
                                        <p:strVal val="visible"/>
                                      </p:to>
                                    </p:set>
                                    <p:animEffect transition="in" filter="wipe(up)">
                                      <p:cBhvr>
                                        <p:cTn id="144" dur="500"/>
                                        <p:tgtEl>
                                          <p:spTgt spid="43"/>
                                        </p:tgtEl>
                                      </p:cBhvr>
                                    </p:animEffect>
                                  </p:childTnLst>
                                </p:cTn>
                              </p:par>
                            </p:childTnLst>
                          </p:cTn>
                        </p:par>
                        <p:par>
                          <p:cTn id="145" fill="hold">
                            <p:stCondLst>
                              <p:cond delay="12000"/>
                            </p:stCondLst>
                            <p:childTnLst>
                              <p:par>
                                <p:cTn id="146" presetID="22" presetClass="entr" presetSubtype="4" fill="hold" nodeType="afterEffect">
                                  <p:stCondLst>
                                    <p:cond delay="0"/>
                                  </p:stCondLst>
                                  <p:childTnLst>
                                    <p:set>
                                      <p:cBhvr>
                                        <p:cTn id="147" dur="1" fill="hold">
                                          <p:stCondLst>
                                            <p:cond delay="0"/>
                                          </p:stCondLst>
                                        </p:cTn>
                                        <p:tgtEl>
                                          <p:spTgt spid="28"/>
                                        </p:tgtEl>
                                        <p:attrNameLst>
                                          <p:attrName>style.visibility</p:attrName>
                                        </p:attrNameLst>
                                      </p:cBhvr>
                                      <p:to>
                                        <p:strVal val="visible"/>
                                      </p:to>
                                    </p:set>
                                    <p:animEffect transition="in" filter="wipe(down)">
                                      <p:cBhvr>
                                        <p:cTn id="148" dur="500"/>
                                        <p:tgtEl>
                                          <p:spTgt spid="28"/>
                                        </p:tgtEl>
                                      </p:cBhvr>
                                    </p:animEffect>
                                  </p:childTnLst>
                                </p:cTn>
                              </p:par>
                            </p:childTnLst>
                          </p:cTn>
                        </p:par>
                        <p:par>
                          <p:cTn id="149" fill="hold">
                            <p:stCondLst>
                              <p:cond delay="12500"/>
                            </p:stCondLst>
                            <p:childTnLst>
                              <p:par>
                                <p:cTn id="150" presetID="22" presetClass="entr" presetSubtype="1" fill="hold" nodeType="afterEffect">
                                  <p:stCondLst>
                                    <p:cond delay="0"/>
                                  </p:stCondLst>
                                  <p:childTnLst>
                                    <p:set>
                                      <p:cBhvr>
                                        <p:cTn id="151" dur="1" fill="hold">
                                          <p:stCondLst>
                                            <p:cond delay="0"/>
                                          </p:stCondLst>
                                        </p:cTn>
                                        <p:tgtEl>
                                          <p:spTgt spid="46"/>
                                        </p:tgtEl>
                                        <p:attrNameLst>
                                          <p:attrName>style.visibility</p:attrName>
                                        </p:attrNameLst>
                                      </p:cBhvr>
                                      <p:to>
                                        <p:strVal val="visible"/>
                                      </p:to>
                                    </p:set>
                                    <p:animEffect transition="in" filter="wipe(up)">
                                      <p:cBhvr>
                                        <p:cTn id="152" dur="500"/>
                                        <p:tgtEl>
                                          <p:spTgt spid="46"/>
                                        </p:tgtEl>
                                      </p:cBhvr>
                                    </p:animEffect>
                                  </p:childTnLst>
                                </p:cTn>
                              </p:par>
                            </p:childTnLst>
                          </p:cTn>
                        </p:par>
                        <p:par>
                          <p:cTn id="153" fill="hold">
                            <p:stCondLst>
                              <p:cond delay="13000"/>
                            </p:stCondLst>
                            <p:childTnLst>
                              <p:par>
                                <p:cTn id="154" presetID="22" presetClass="entr" presetSubtype="4" fill="hold" nodeType="afterEffect">
                                  <p:stCondLst>
                                    <p:cond delay="0"/>
                                  </p:stCondLst>
                                  <p:childTnLst>
                                    <p:set>
                                      <p:cBhvr>
                                        <p:cTn id="155" dur="1" fill="hold">
                                          <p:stCondLst>
                                            <p:cond delay="0"/>
                                          </p:stCondLst>
                                        </p:cTn>
                                        <p:tgtEl>
                                          <p:spTgt spid="31"/>
                                        </p:tgtEl>
                                        <p:attrNameLst>
                                          <p:attrName>style.visibility</p:attrName>
                                        </p:attrNameLst>
                                      </p:cBhvr>
                                      <p:to>
                                        <p:strVal val="visible"/>
                                      </p:to>
                                    </p:set>
                                    <p:animEffect transition="in" filter="wipe(down)">
                                      <p:cBhvr>
                                        <p:cTn id="156" dur="500"/>
                                        <p:tgtEl>
                                          <p:spTgt spid="31"/>
                                        </p:tgtEl>
                                      </p:cBhvr>
                                    </p:animEffect>
                                  </p:childTnLst>
                                </p:cTn>
                              </p:par>
                            </p:childTnLst>
                          </p:cTn>
                        </p:par>
                        <p:par>
                          <p:cTn id="157" fill="hold">
                            <p:stCondLst>
                              <p:cond delay="13500"/>
                            </p:stCondLst>
                            <p:childTnLst>
                              <p:par>
                                <p:cTn id="158" presetID="22" presetClass="entr" presetSubtype="1" fill="hold" nodeType="afterEffect">
                                  <p:stCondLst>
                                    <p:cond delay="0"/>
                                  </p:stCondLst>
                                  <p:childTnLst>
                                    <p:set>
                                      <p:cBhvr>
                                        <p:cTn id="159" dur="1" fill="hold">
                                          <p:stCondLst>
                                            <p:cond delay="0"/>
                                          </p:stCondLst>
                                        </p:cTn>
                                        <p:tgtEl>
                                          <p:spTgt spid="49"/>
                                        </p:tgtEl>
                                        <p:attrNameLst>
                                          <p:attrName>style.visibility</p:attrName>
                                        </p:attrNameLst>
                                      </p:cBhvr>
                                      <p:to>
                                        <p:strVal val="visible"/>
                                      </p:to>
                                    </p:set>
                                    <p:animEffect transition="in" filter="wipe(up)">
                                      <p:cBhvr>
                                        <p:cTn id="160" dur="500"/>
                                        <p:tgtEl>
                                          <p:spTgt spid="49"/>
                                        </p:tgtEl>
                                      </p:cBhvr>
                                    </p:animEffect>
                                  </p:childTnLst>
                                </p:cTn>
                              </p:par>
                            </p:childTnLst>
                          </p:cTn>
                        </p:par>
                        <p:par>
                          <p:cTn id="161" fill="hold">
                            <p:stCondLst>
                              <p:cond delay="14000"/>
                            </p:stCondLst>
                            <p:childTnLst>
                              <p:par>
                                <p:cTn id="162" presetID="22" presetClass="entr" presetSubtype="4" fill="hold" nodeType="afterEffect">
                                  <p:stCondLst>
                                    <p:cond delay="0"/>
                                  </p:stCondLst>
                                  <p:childTnLst>
                                    <p:set>
                                      <p:cBhvr>
                                        <p:cTn id="163" dur="1" fill="hold">
                                          <p:stCondLst>
                                            <p:cond delay="0"/>
                                          </p:stCondLst>
                                        </p:cTn>
                                        <p:tgtEl>
                                          <p:spTgt spid="34"/>
                                        </p:tgtEl>
                                        <p:attrNameLst>
                                          <p:attrName>style.visibility</p:attrName>
                                        </p:attrNameLst>
                                      </p:cBhvr>
                                      <p:to>
                                        <p:strVal val="visible"/>
                                      </p:to>
                                    </p:set>
                                    <p:animEffect transition="in" filter="wipe(down)">
                                      <p:cBhvr>
                                        <p:cTn id="164" dur="500"/>
                                        <p:tgtEl>
                                          <p:spTgt spid="34"/>
                                        </p:tgtEl>
                                      </p:cBhvr>
                                    </p:animEffect>
                                  </p:childTnLst>
                                </p:cTn>
                              </p:par>
                            </p:childTnLst>
                          </p:cTn>
                        </p:par>
                        <p:par>
                          <p:cTn id="165" fill="hold">
                            <p:stCondLst>
                              <p:cond delay="14500"/>
                            </p:stCondLst>
                            <p:childTnLst>
                              <p:par>
                                <p:cTn id="166" presetID="22" presetClass="entr" presetSubtype="1" fill="hold" nodeType="afterEffect">
                                  <p:stCondLst>
                                    <p:cond delay="0"/>
                                  </p:stCondLst>
                                  <p:childTnLst>
                                    <p:set>
                                      <p:cBhvr>
                                        <p:cTn id="167" dur="1" fill="hold">
                                          <p:stCondLst>
                                            <p:cond delay="0"/>
                                          </p:stCondLst>
                                        </p:cTn>
                                        <p:tgtEl>
                                          <p:spTgt spid="52"/>
                                        </p:tgtEl>
                                        <p:attrNameLst>
                                          <p:attrName>style.visibility</p:attrName>
                                        </p:attrNameLst>
                                      </p:cBhvr>
                                      <p:to>
                                        <p:strVal val="visible"/>
                                      </p:to>
                                    </p:set>
                                    <p:animEffect transition="in" filter="wipe(up)">
                                      <p:cBhvr>
                                        <p:cTn id="168" dur="500"/>
                                        <p:tgtEl>
                                          <p:spTgt spid="52"/>
                                        </p:tgtEl>
                                      </p:cBhvr>
                                    </p:animEffect>
                                  </p:childTnLst>
                                </p:cTn>
                              </p:par>
                            </p:childTnLst>
                          </p:cTn>
                        </p:par>
                        <p:par>
                          <p:cTn id="169" fill="hold">
                            <p:stCondLst>
                              <p:cond delay="15000"/>
                            </p:stCondLst>
                            <p:childTnLst>
                              <p:par>
                                <p:cTn id="170" presetID="22" presetClass="entr" presetSubtype="4" fill="hold" nodeType="afterEffect">
                                  <p:stCondLst>
                                    <p:cond delay="0"/>
                                  </p:stCondLst>
                                  <p:childTnLst>
                                    <p:set>
                                      <p:cBhvr>
                                        <p:cTn id="171" dur="1" fill="hold">
                                          <p:stCondLst>
                                            <p:cond delay="0"/>
                                          </p:stCondLst>
                                        </p:cTn>
                                        <p:tgtEl>
                                          <p:spTgt spid="37"/>
                                        </p:tgtEl>
                                        <p:attrNameLst>
                                          <p:attrName>style.visibility</p:attrName>
                                        </p:attrNameLst>
                                      </p:cBhvr>
                                      <p:to>
                                        <p:strVal val="visible"/>
                                      </p:to>
                                    </p:set>
                                    <p:animEffect transition="in" filter="wipe(down)">
                                      <p:cBhvr>
                                        <p:cTn id="172" dur="500"/>
                                        <p:tgtEl>
                                          <p:spTgt spid="37"/>
                                        </p:tgtEl>
                                      </p:cBhvr>
                                    </p:animEffect>
                                  </p:childTnLst>
                                </p:cTn>
                              </p:par>
                            </p:childTnLst>
                          </p:cTn>
                        </p:par>
                        <p:par>
                          <p:cTn id="173" fill="hold">
                            <p:stCondLst>
                              <p:cond delay="15500"/>
                            </p:stCondLst>
                            <p:childTnLst>
                              <p:par>
                                <p:cTn id="174" presetID="22" presetClass="entr" presetSubtype="1" fill="hold" nodeType="afterEffect">
                                  <p:stCondLst>
                                    <p:cond delay="0"/>
                                  </p:stCondLst>
                                  <p:childTnLst>
                                    <p:set>
                                      <p:cBhvr>
                                        <p:cTn id="175" dur="1" fill="hold">
                                          <p:stCondLst>
                                            <p:cond delay="0"/>
                                          </p:stCondLst>
                                        </p:cTn>
                                        <p:tgtEl>
                                          <p:spTgt spid="55"/>
                                        </p:tgtEl>
                                        <p:attrNameLst>
                                          <p:attrName>style.visibility</p:attrName>
                                        </p:attrNameLst>
                                      </p:cBhvr>
                                      <p:to>
                                        <p:strVal val="visible"/>
                                      </p:to>
                                    </p:set>
                                    <p:animEffect transition="in" filter="wipe(up)">
                                      <p:cBhvr>
                                        <p:cTn id="176" dur="500"/>
                                        <p:tgtEl>
                                          <p:spTgt spid="55"/>
                                        </p:tgtEl>
                                      </p:cBhvr>
                                    </p:animEffect>
                                  </p:childTnLst>
                                </p:cTn>
                              </p:par>
                            </p:childTnLst>
                          </p:cTn>
                        </p:par>
                        <p:par>
                          <p:cTn id="177" fill="hold">
                            <p:stCondLst>
                              <p:cond delay="16000"/>
                            </p:stCondLst>
                            <p:childTnLst>
                              <p:par>
                                <p:cTn id="178" presetID="16" presetClass="entr" presetSubtype="37" fill="hold" nodeType="afterEffect">
                                  <p:stCondLst>
                                    <p:cond delay="0"/>
                                  </p:stCondLst>
                                  <p:childTnLst>
                                    <p:set>
                                      <p:cBhvr>
                                        <p:cTn id="179" dur="1" fill="hold">
                                          <p:stCondLst>
                                            <p:cond delay="0"/>
                                          </p:stCondLst>
                                        </p:cTn>
                                        <p:tgtEl>
                                          <p:spTgt spid="58"/>
                                        </p:tgtEl>
                                        <p:attrNameLst>
                                          <p:attrName>style.visibility</p:attrName>
                                        </p:attrNameLst>
                                      </p:cBhvr>
                                      <p:to>
                                        <p:strVal val="visible"/>
                                      </p:to>
                                    </p:set>
                                    <p:animEffect transition="in" filter="barn(outVertical)">
                                      <p:cBhvr>
                                        <p:cTn id="180" dur="500"/>
                                        <p:tgtEl>
                                          <p:spTgt spid="58"/>
                                        </p:tgtEl>
                                      </p:cBhvr>
                                    </p:animEffect>
                                  </p:childTnLst>
                                </p:cTn>
                              </p:par>
                            </p:childTnLst>
                          </p:cTn>
                        </p:par>
                        <p:par>
                          <p:cTn id="181" fill="hold">
                            <p:stCondLst>
                              <p:cond delay="16500"/>
                            </p:stCondLst>
                            <p:childTnLst>
                              <p:par>
                                <p:cTn id="182" presetID="10" presetClass="entr" presetSubtype="0" fill="hold" nodeType="afterEffect">
                                  <p:stCondLst>
                                    <p:cond delay="0"/>
                                  </p:stCondLst>
                                  <p:childTnLst>
                                    <p:set>
                                      <p:cBhvr>
                                        <p:cTn id="183" dur="1" fill="hold">
                                          <p:stCondLst>
                                            <p:cond delay="0"/>
                                          </p:stCondLst>
                                        </p:cTn>
                                        <p:tgtEl>
                                          <p:spTgt spid="61"/>
                                        </p:tgtEl>
                                        <p:attrNameLst>
                                          <p:attrName>style.visibility</p:attrName>
                                        </p:attrNameLst>
                                      </p:cBhvr>
                                      <p:to>
                                        <p:strVal val="visible"/>
                                      </p:to>
                                    </p:set>
                                    <p:animEffect transition="in" filter="fade">
                                      <p:cBhvr>
                                        <p:cTn id="184"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80" grpId="0" animBg="1"/>
      <p:bldP spid="81" grpId="0" animBg="1"/>
      <p:bldP spid="82" grpId="0" animBg="1"/>
      <p:bldP spid="83" grpId="0" animBg="1"/>
      <p:bldP spid="84" grpId="0" animBg="1"/>
      <p:bldP spid="85"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76</a:t>
            </a:fld>
            <a:endParaRPr lang="id-ID" sz="1200" b="1" dirty="0">
              <a:solidFill>
                <a:schemeClr val="bg1">
                  <a:lumMod val="50000"/>
                </a:schemeClr>
              </a:solidFill>
            </a:endParaRPr>
          </a:p>
        </p:txBody>
      </p:sp>
      <p:sp>
        <p:nvSpPr>
          <p:cNvPr id="3" name="Content Placeholder 7"/>
          <p:cNvSpPr txBox="1">
            <a:spLocks/>
          </p:cNvSpPr>
          <p:nvPr/>
        </p:nvSpPr>
        <p:spPr>
          <a:xfrm>
            <a:off x="3746833" y="228609"/>
            <a:ext cx="4567176"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Rotation Gear Infographic</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a:grpSpLocks noChangeAspect="1"/>
          </p:cNvGrpSpPr>
          <p:nvPr/>
        </p:nvGrpSpPr>
        <p:grpSpPr>
          <a:xfrm rot="4351113">
            <a:off x="6598156" y="1807151"/>
            <a:ext cx="5088257" cy="3509695"/>
            <a:chOff x="940378" y="1114346"/>
            <a:chExt cx="7056438" cy="4867275"/>
          </a:xfrm>
        </p:grpSpPr>
        <p:sp>
          <p:nvSpPr>
            <p:cNvPr id="6" name="Arc 682"/>
            <p:cNvSpPr>
              <a:spLocks/>
            </p:cNvSpPr>
            <p:nvPr/>
          </p:nvSpPr>
          <p:spPr bwMode="auto">
            <a:xfrm rot="18746405">
              <a:off x="3554196" y="1119903"/>
              <a:ext cx="1014413" cy="1003300"/>
            </a:xfrm>
            <a:custGeom>
              <a:avLst/>
              <a:gdLst>
                <a:gd name="T0" fmla="*/ 2147483647 w 21600"/>
                <a:gd name="T1" fmla="*/ 0 h 21356"/>
                <a:gd name="T2" fmla="*/ 2147483647 w 21600"/>
                <a:gd name="T3" fmla="*/ 2147483647 h 21356"/>
                <a:gd name="T4" fmla="*/ 0 w 21600"/>
                <a:gd name="T5" fmla="*/ 2147483647 h 21356"/>
                <a:gd name="T6" fmla="*/ 0 60000 65536"/>
                <a:gd name="T7" fmla="*/ 0 60000 65536"/>
                <a:gd name="T8" fmla="*/ 0 60000 65536"/>
                <a:gd name="T9" fmla="*/ 0 w 21600"/>
                <a:gd name="T10" fmla="*/ 0 h 21356"/>
                <a:gd name="T11" fmla="*/ 21600 w 21600"/>
                <a:gd name="T12" fmla="*/ 21356 h 21356"/>
              </a:gdLst>
              <a:ahLst/>
              <a:cxnLst>
                <a:cxn ang="T6">
                  <a:pos x="T0" y="T1"/>
                </a:cxn>
                <a:cxn ang="T7">
                  <a:pos x="T2" y="T3"/>
                </a:cxn>
                <a:cxn ang="T8">
                  <a:pos x="T4" y="T5"/>
                </a:cxn>
              </a:cxnLst>
              <a:rect l="T9" t="T10" r="T11" b="T12"/>
              <a:pathLst>
                <a:path w="21600" h="21356" fill="none" extrusionOk="0">
                  <a:moveTo>
                    <a:pt x="3237" y="-1"/>
                  </a:moveTo>
                  <a:cubicBezTo>
                    <a:pt x="13795" y="1600"/>
                    <a:pt x="21600" y="10676"/>
                    <a:pt x="21600" y="21356"/>
                  </a:cubicBezTo>
                </a:path>
                <a:path w="21600" h="21356" stroke="0" extrusionOk="0">
                  <a:moveTo>
                    <a:pt x="3237" y="-1"/>
                  </a:moveTo>
                  <a:cubicBezTo>
                    <a:pt x="13795" y="1600"/>
                    <a:pt x="21600" y="10676"/>
                    <a:pt x="21600" y="21356"/>
                  </a:cubicBezTo>
                  <a:lnTo>
                    <a:pt x="0" y="21356"/>
                  </a:lnTo>
                  <a:lnTo>
                    <a:pt x="3237" y="-1"/>
                  </a:lnTo>
                  <a:close/>
                </a:path>
              </a:pathLst>
            </a:custGeom>
            <a:noFill/>
            <a:ln w="38100">
              <a:solidFill>
                <a:schemeClr val="bg1">
                  <a:lumMod val="50000"/>
                </a:schemeClr>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1" fontAlgn="base" latinLnBrk="1" hangingPunct="1">
                <a:lnSpc>
                  <a:spcPct val="100000"/>
                </a:lnSpc>
                <a:spcBef>
                  <a:spcPct val="0"/>
                </a:spcBef>
                <a:spcAft>
                  <a:spcPct val="0"/>
                </a:spcAft>
                <a:buClrTx/>
                <a:buSzTx/>
                <a:buFontTx/>
                <a:buNone/>
                <a:tabLst/>
                <a:defRPr/>
              </a:pPr>
              <a:endParaRPr kumimoji="1" lang="zh-CN" altLang="en-US" sz="2400" b="0" i="0" u="none" strike="noStrike" kern="0" cap="none" spc="0" normalizeH="0" baseline="0" noProof="0" smtClean="0">
                <a:ln>
                  <a:noFill/>
                </a:ln>
                <a:solidFill>
                  <a:schemeClr val="bg1">
                    <a:lumMod val="65000"/>
                  </a:schemeClr>
                </a:solidFill>
                <a:effectLst/>
                <a:uLnTx/>
                <a:uFillTx/>
                <a:ea typeface="Gulim" pitchFamily="34" charset="-127"/>
              </a:endParaRPr>
            </a:p>
          </p:txBody>
        </p:sp>
        <p:sp>
          <p:nvSpPr>
            <p:cNvPr id="7" name="Freeform 673"/>
            <p:cNvSpPr>
              <a:spLocks noEditPoints="1"/>
            </p:cNvSpPr>
            <p:nvPr/>
          </p:nvSpPr>
          <p:spPr bwMode="auto">
            <a:xfrm rot="21275257">
              <a:off x="4204278" y="1579484"/>
              <a:ext cx="2628900" cy="2630487"/>
            </a:xfrm>
            <a:custGeom>
              <a:avLst/>
              <a:gdLst>
                <a:gd name="T0" fmla="*/ 2147483647 w 1816"/>
                <a:gd name="T1" fmla="*/ 2147483647 h 1816"/>
                <a:gd name="T2" fmla="*/ 2147483647 w 1816"/>
                <a:gd name="T3" fmla="*/ 2147483647 h 1816"/>
                <a:gd name="T4" fmla="*/ 2147483647 w 1816"/>
                <a:gd name="T5" fmla="*/ 2147483647 h 1816"/>
                <a:gd name="T6" fmla="*/ 2147483647 w 1816"/>
                <a:gd name="T7" fmla="*/ 2147483647 h 1816"/>
                <a:gd name="T8" fmla="*/ 2147483647 w 1816"/>
                <a:gd name="T9" fmla="*/ 2147483647 h 1816"/>
                <a:gd name="T10" fmla="*/ 2147483647 w 1816"/>
                <a:gd name="T11" fmla="*/ 2147483647 h 1816"/>
                <a:gd name="T12" fmla="*/ 2147483647 w 1816"/>
                <a:gd name="T13" fmla="*/ 2147483647 h 1816"/>
                <a:gd name="T14" fmla="*/ 2147483647 w 1816"/>
                <a:gd name="T15" fmla="*/ 2147483647 h 1816"/>
                <a:gd name="T16" fmla="*/ 2147483647 w 1816"/>
                <a:gd name="T17" fmla="*/ 2147483647 h 1816"/>
                <a:gd name="T18" fmla="*/ 2147483647 w 1816"/>
                <a:gd name="T19" fmla="*/ 2147483647 h 1816"/>
                <a:gd name="T20" fmla="*/ 2147483647 w 1816"/>
                <a:gd name="T21" fmla="*/ 2147483647 h 1816"/>
                <a:gd name="T22" fmla="*/ 2147483647 w 1816"/>
                <a:gd name="T23" fmla="*/ 2147483647 h 1816"/>
                <a:gd name="T24" fmla="*/ 0 w 1816"/>
                <a:gd name="T25" fmla="*/ 2147483647 h 1816"/>
                <a:gd name="T26" fmla="*/ 2147483647 w 1816"/>
                <a:gd name="T27" fmla="*/ 2147483647 h 1816"/>
                <a:gd name="T28" fmla="*/ 2147483647 w 1816"/>
                <a:gd name="T29" fmla="*/ 2147483647 h 1816"/>
                <a:gd name="T30" fmla="*/ 2147483647 w 1816"/>
                <a:gd name="T31" fmla="*/ 2147483647 h 1816"/>
                <a:gd name="T32" fmla="*/ 2147483647 w 1816"/>
                <a:gd name="T33" fmla="*/ 2147483647 h 1816"/>
                <a:gd name="T34" fmla="*/ 2147483647 w 1816"/>
                <a:gd name="T35" fmla="*/ 2147483647 h 1816"/>
                <a:gd name="T36" fmla="*/ 2147483647 w 1816"/>
                <a:gd name="T37" fmla="*/ 2147483647 h 1816"/>
                <a:gd name="T38" fmla="*/ 2147483647 w 1816"/>
                <a:gd name="T39" fmla="*/ 2147483647 h 1816"/>
                <a:gd name="T40" fmla="*/ 2147483647 w 1816"/>
                <a:gd name="T41" fmla="*/ 2147483647 h 1816"/>
                <a:gd name="T42" fmla="*/ 2147483647 w 1816"/>
                <a:gd name="T43" fmla="*/ 2147483647 h 1816"/>
                <a:gd name="T44" fmla="*/ 2147483647 w 1816"/>
                <a:gd name="T45" fmla="*/ 2147483647 h 1816"/>
                <a:gd name="T46" fmla="*/ 2147483647 w 1816"/>
                <a:gd name="T47" fmla="*/ 2147483647 h 1816"/>
                <a:gd name="T48" fmla="*/ 2147483647 w 1816"/>
                <a:gd name="T49" fmla="*/ 2147483647 h 1816"/>
                <a:gd name="T50" fmla="*/ 2147483647 w 1816"/>
                <a:gd name="T51" fmla="*/ 2147483647 h 1816"/>
                <a:gd name="T52" fmla="*/ 2147483647 w 1816"/>
                <a:gd name="T53" fmla="*/ 2147483647 h 1816"/>
                <a:gd name="T54" fmla="*/ 2147483647 w 1816"/>
                <a:gd name="T55" fmla="*/ 2147483647 h 1816"/>
                <a:gd name="T56" fmla="*/ 2147483647 w 1816"/>
                <a:gd name="T57" fmla="*/ 2147483647 h 1816"/>
                <a:gd name="T58" fmla="*/ 2147483647 w 1816"/>
                <a:gd name="T59" fmla="*/ 2147483647 h 1816"/>
                <a:gd name="T60" fmla="*/ 2147483647 w 1816"/>
                <a:gd name="T61" fmla="*/ 2147483647 h 1816"/>
                <a:gd name="T62" fmla="*/ 2147483647 w 1816"/>
                <a:gd name="T63" fmla="*/ 2147483647 h 1816"/>
                <a:gd name="T64" fmla="*/ 2147483647 w 1816"/>
                <a:gd name="T65" fmla="*/ 2147483647 h 1816"/>
                <a:gd name="T66" fmla="*/ 2147483647 w 1816"/>
                <a:gd name="T67" fmla="*/ 2147483647 h 1816"/>
                <a:gd name="T68" fmla="*/ 2147483647 w 1816"/>
                <a:gd name="T69" fmla="*/ 2147483647 h 1816"/>
                <a:gd name="T70" fmla="*/ 2147483647 w 1816"/>
                <a:gd name="T71" fmla="*/ 2147483647 h 1816"/>
                <a:gd name="T72" fmla="*/ 2147483647 w 1816"/>
                <a:gd name="T73" fmla="*/ 2147483647 h 1816"/>
                <a:gd name="T74" fmla="*/ 2147483647 w 1816"/>
                <a:gd name="T75" fmla="*/ 2147483647 h 1816"/>
                <a:gd name="T76" fmla="*/ 2147483647 w 1816"/>
                <a:gd name="T77" fmla="*/ 2147483647 h 1816"/>
                <a:gd name="T78" fmla="*/ 2147483647 w 1816"/>
                <a:gd name="T79" fmla="*/ 2147483647 h 1816"/>
                <a:gd name="T80" fmla="*/ 2147483647 w 1816"/>
                <a:gd name="T81" fmla="*/ 2147483647 h 1816"/>
                <a:gd name="T82" fmla="*/ 2147483647 w 1816"/>
                <a:gd name="T83" fmla="*/ 2147483647 h 1816"/>
                <a:gd name="T84" fmla="*/ 2147483647 w 1816"/>
                <a:gd name="T85" fmla="*/ 2147483647 h 1816"/>
                <a:gd name="T86" fmla="*/ 2147483647 w 1816"/>
                <a:gd name="T87" fmla="*/ 2147483647 h 1816"/>
                <a:gd name="T88" fmla="*/ 2147483647 w 1816"/>
                <a:gd name="T89" fmla="*/ 2147483647 h 1816"/>
                <a:gd name="T90" fmla="*/ 2147483647 w 1816"/>
                <a:gd name="T91" fmla="*/ 2147483647 h 1816"/>
                <a:gd name="T92" fmla="*/ 2147483647 w 1816"/>
                <a:gd name="T93" fmla="*/ 2147483647 h 1816"/>
                <a:gd name="T94" fmla="*/ 2147483647 w 1816"/>
                <a:gd name="T95" fmla="*/ 2147483647 h 1816"/>
                <a:gd name="T96" fmla="*/ 2147483647 w 1816"/>
                <a:gd name="T97" fmla="*/ 2147483647 h 1816"/>
                <a:gd name="T98" fmla="*/ 2147483647 w 1816"/>
                <a:gd name="T99" fmla="*/ 2147483647 h 1816"/>
                <a:gd name="T100" fmla="*/ 2147483647 w 1816"/>
                <a:gd name="T101" fmla="*/ 2147483647 h 1816"/>
                <a:gd name="T102" fmla="*/ 2147483647 w 1816"/>
                <a:gd name="T103" fmla="*/ 2147483647 h 181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16"/>
                <a:gd name="T157" fmla="*/ 0 h 1816"/>
                <a:gd name="T158" fmla="*/ 1816 w 1816"/>
                <a:gd name="T159" fmla="*/ 1816 h 181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16" h="1816">
                  <a:moveTo>
                    <a:pt x="1816" y="978"/>
                  </a:moveTo>
                  <a:lnTo>
                    <a:pt x="1816" y="836"/>
                  </a:lnTo>
                  <a:lnTo>
                    <a:pt x="1710" y="836"/>
                  </a:lnTo>
                  <a:lnTo>
                    <a:pt x="1706" y="792"/>
                  </a:lnTo>
                  <a:lnTo>
                    <a:pt x="1698" y="750"/>
                  </a:lnTo>
                  <a:lnTo>
                    <a:pt x="1688" y="708"/>
                  </a:lnTo>
                  <a:lnTo>
                    <a:pt x="1678" y="666"/>
                  </a:lnTo>
                  <a:lnTo>
                    <a:pt x="1774" y="626"/>
                  </a:lnTo>
                  <a:lnTo>
                    <a:pt x="1718" y="494"/>
                  </a:lnTo>
                  <a:lnTo>
                    <a:pt x="1622" y="534"/>
                  </a:lnTo>
                  <a:lnTo>
                    <a:pt x="1602" y="496"/>
                  </a:lnTo>
                  <a:lnTo>
                    <a:pt x="1578" y="460"/>
                  </a:lnTo>
                  <a:lnTo>
                    <a:pt x="1552" y="424"/>
                  </a:lnTo>
                  <a:lnTo>
                    <a:pt x="1526" y="390"/>
                  </a:lnTo>
                  <a:lnTo>
                    <a:pt x="1600" y="316"/>
                  </a:lnTo>
                  <a:lnTo>
                    <a:pt x="1498" y="216"/>
                  </a:lnTo>
                  <a:lnTo>
                    <a:pt x="1426" y="290"/>
                  </a:lnTo>
                  <a:lnTo>
                    <a:pt x="1392" y="262"/>
                  </a:lnTo>
                  <a:lnTo>
                    <a:pt x="1356" y="236"/>
                  </a:lnTo>
                  <a:lnTo>
                    <a:pt x="1318" y="214"/>
                  </a:lnTo>
                  <a:lnTo>
                    <a:pt x="1280" y="192"/>
                  </a:lnTo>
                  <a:lnTo>
                    <a:pt x="1320" y="96"/>
                  </a:lnTo>
                  <a:lnTo>
                    <a:pt x="1188" y="42"/>
                  </a:lnTo>
                  <a:lnTo>
                    <a:pt x="1150" y="138"/>
                  </a:lnTo>
                  <a:lnTo>
                    <a:pt x="1108" y="126"/>
                  </a:lnTo>
                  <a:lnTo>
                    <a:pt x="1066" y="116"/>
                  </a:lnTo>
                  <a:lnTo>
                    <a:pt x="1022" y="110"/>
                  </a:lnTo>
                  <a:lnTo>
                    <a:pt x="978" y="104"/>
                  </a:lnTo>
                  <a:lnTo>
                    <a:pt x="978" y="0"/>
                  </a:lnTo>
                  <a:lnTo>
                    <a:pt x="836" y="0"/>
                  </a:lnTo>
                  <a:lnTo>
                    <a:pt x="836" y="104"/>
                  </a:lnTo>
                  <a:lnTo>
                    <a:pt x="792" y="110"/>
                  </a:lnTo>
                  <a:lnTo>
                    <a:pt x="750" y="116"/>
                  </a:lnTo>
                  <a:lnTo>
                    <a:pt x="706" y="126"/>
                  </a:lnTo>
                  <a:lnTo>
                    <a:pt x="666" y="138"/>
                  </a:lnTo>
                  <a:lnTo>
                    <a:pt x="626" y="42"/>
                  </a:lnTo>
                  <a:lnTo>
                    <a:pt x="494" y="96"/>
                  </a:lnTo>
                  <a:lnTo>
                    <a:pt x="534" y="192"/>
                  </a:lnTo>
                  <a:lnTo>
                    <a:pt x="496" y="214"/>
                  </a:lnTo>
                  <a:lnTo>
                    <a:pt x="460" y="236"/>
                  </a:lnTo>
                  <a:lnTo>
                    <a:pt x="424" y="262"/>
                  </a:lnTo>
                  <a:lnTo>
                    <a:pt x="390" y="290"/>
                  </a:lnTo>
                  <a:lnTo>
                    <a:pt x="316" y="216"/>
                  </a:lnTo>
                  <a:lnTo>
                    <a:pt x="216" y="316"/>
                  </a:lnTo>
                  <a:lnTo>
                    <a:pt x="288" y="390"/>
                  </a:lnTo>
                  <a:lnTo>
                    <a:pt x="262" y="424"/>
                  </a:lnTo>
                  <a:lnTo>
                    <a:pt x="236" y="460"/>
                  </a:lnTo>
                  <a:lnTo>
                    <a:pt x="214" y="496"/>
                  </a:lnTo>
                  <a:lnTo>
                    <a:pt x="192" y="534"/>
                  </a:lnTo>
                  <a:lnTo>
                    <a:pt x="96" y="494"/>
                  </a:lnTo>
                  <a:lnTo>
                    <a:pt x="42" y="626"/>
                  </a:lnTo>
                  <a:lnTo>
                    <a:pt x="138" y="666"/>
                  </a:lnTo>
                  <a:lnTo>
                    <a:pt x="126" y="708"/>
                  </a:lnTo>
                  <a:lnTo>
                    <a:pt x="116" y="750"/>
                  </a:lnTo>
                  <a:lnTo>
                    <a:pt x="108" y="792"/>
                  </a:lnTo>
                  <a:lnTo>
                    <a:pt x="104" y="836"/>
                  </a:lnTo>
                  <a:lnTo>
                    <a:pt x="0" y="836"/>
                  </a:lnTo>
                  <a:lnTo>
                    <a:pt x="0" y="978"/>
                  </a:lnTo>
                  <a:lnTo>
                    <a:pt x="104" y="978"/>
                  </a:lnTo>
                  <a:lnTo>
                    <a:pt x="108" y="1022"/>
                  </a:lnTo>
                  <a:lnTo>
                    <a:pt x="116" y="1066"/>
                  </a:lnTo>
                  <a:lnTo>
                    <a:pt x="126" y="1108"/>
                  </a:lnTo>
                  <a:lnTo>
                    <a:pt x="138" y="1150"/>
                  </a:lnTo>
                  <a:lnTo>
                    <a:pt x="42" y="1190"/>
                  </a:lnTo>
                  <a:lnTo>
                    <a:pt x="96" y="1320"/>
                  </a:lnTo>
                  <a:lnTo>
                    <a:pt x="192" y="1280"/>
                  </a:lnTo>
                  <a:lnTo>
                    <a:pt x="214" y="1320"/>
                  </a:lnTo>
                  <a:lnTo>
                    <a:pt x="236" y="1356"/>
                  </a:lnTo>
                  <a:lnTo>
                    <a:pt x="262" y="1392"/>
                  </a:lnTo>
                  <a:lnTo>
                    <a:pt x="288" y="1426"/>
                  </a:lnTo>
                  <a:lnTo>
                    <a:pt x="216" y="1500"/>
                  </a:lnTo>
                  <a:lnTo>
                    <a:pt x="316" y="1600"/>
                  </a:lnTo>
                  <a:lnTo>
                    <a:pt x="390" y="1526"/>
                  </a:lnTo>
                  <a:lnTo>
                    <a:pt x="424" y="1554"/>
                  </a:lnTo>
                  <a:lnTo>
                    <a:pt x="460" y="1578"/>
                  </a:lnTo>
                  <a:lnTo>
                    <a:pt x="496" y="1602"/>
                  </a:lnTo>
                  <a:lnTo>
                    <a:pt x="534" y="1622"/>
                  </a:lnTo>
                  <a:lnTo>
                    <a:pt x="494" y="1718"/>
                  </a:lnTo>
                  <a:lnTo>
                    <a:pt x="626" y="1774"/>
                  </a:lnTo>
                  <a:lnTo>
                    <a:pt x="666" y="1678"/>
                  </a:lnTo>
                  <a:lnTo>
                    <a:pt x="706" y="1690"/>
                  </a:lnTo>
                  <a:lnTo>
                    <a:pt x="750" y="1698"/>
                  </a:lnTo>
                  <a:lnTo>
                    <a:pt x="792" y="1706"/>
                  </a:lnTo>
                  <a:lnTo>
                    <a:pt x="836" y="1712"/>
                  </a:lnTo>
                  <a:lnTo>
                    <a:pt x="836" y="1816"/>
                  </a:lnTo>
                  <a:lnTo>
                    <a:pt x="978" y="1816"/>
                  </a:lnTo>
                  <a:lnTo>
                    <a:pt x="978" y="1712"/>
                  </a:lnTo>
                  <a:lnTo>
                    <a:pt x="1022" y="1706"/>
                  </a:lnTo>
                  <a:lnTo>
                    <a:pt x="1066" y="1698"/>
                  </a:lnTo>
                  <a:lnTo>
                    <a:pt x="1108" y="1690"/>
                  </a:lnTo>
                  <a:lnTo>
                    <a:pt x="1150" y="1678"/>
                  </a:lnTo>
                  <a:lnTo>
                    <a:pt x="1188" y="1774"/>
                  </a:lnTo>
                  <a:lnTo>
                    <a:pt x="1320" y="1718"/>
                  </a:lnTo>
                  <a:lnTo>
                    <a:pt x="1280" y="1622"/>
                  </a:lnTo>
                  <a:lnTo>
                    <a:pt x="1318" y="1602"/>
                  </a:lnTo>
                  <a:lnTo>
                    <a:pt x="1356" y="1578"/>
                  </a:lnTo>
                  <a:lnTo>
                    <a:pt x="1392" y="1554"/>
                  </a:lnTo>
                  <a:lnTo>
                    <a:pt x="1426" y="1526"/>
                  </a:lnTo>
                  <a:lnTo>
                    <a:pt x="1498" y="1600"/>
                  </a:lnTo>
                  <a:lnTo>
                    <a:pt x="1600" y="1500"/>
                  </a:lnTo>
                  <a:lnTo>
                    <a:pt x="1526" y="1426"/>
                  </a:lnTo>
                  <a:lnTo>
                    <a:pt x="1552" y="1392"/>
                  </a:lnTo>
                  <a:lnTo>
                    <a:pt x="1578" y="1356"/>
                  </a:lnTo>
                  <a:lnTo>
                    <a:pt x="1602" y="1320"/>
                  </a:lnTo>
                  <a:lnTo>
                    <a:pt x="1622" y="1280"/>
                  </a:lnTo>
                  <a:lnTo>
                    <a:pt x="1718" y="1320"/>
                  </a:lnTo>
                  <a:lnTo>
                    <a:pt x="1774" y="1190"/>
                  </a:lnTo>
                  <a:lnTo>
                    <a:pt x="1678" y="1150"/>
                  </a:lnTo>
                  <a:lnTo>
                    <a:pt x="1688" y="1108"/>
                  </a:lnTo>
                  <a:lnTo>
                    <a:pt x="1698" y="1066"/>
                  </a:lnTo>
                  <a:lnTo>
                    <a:pt x="1706" y="1022"/>
                  </a:lnTo>
                  <a:lnTo>
                    <a:pt x="1710" y="978"/>
                  </a:lnTo>
                  <a:lnTo>
                    <a:pt x="1816" y="978"/>
                  </a:lnTo>
                  <a:close/>
                  <a:moveTo>
                    <a:pt x="908" y="1614"/>
                  </a:moveTo>
                  <a:lnTo>
                    <a:pt x="908" y="1614"/>
                  </a:lnTo>
                  <a:lnTo>
                    <a:pt x="872" y="1612"/>
                  </a:lnTo>
                  <a:lnTo>
                    <a:pt x="836" y="1610"/>
                  </a:lnTo>
                  <a:lnTo>
                    <a:pt x="800" y="1606"/>
                  </a:lnTo>
                  <a:lnTo>
                    <a:pt x="766" y="1600"/>
                  </a:lnTo>
                  <a:lnTo>
                    <a:pt x="730" y="1592"/>
                  </a:lnTo>
                  <a:lnTo>
                    <a:pt x="698" y="1582"/>
                  </a:lnTo>
                  <a:lnTo>
                    <a:pt x="664" y="1570"/>
                  </a:lnTo>
                  <a:lnTo>
                    <a:pt x="632" y="1558"/>
                  </a:lnTo>
                  <a:lnTo>
                    <a:pt x="602" y="1544"/>
                  </a:lnTo>
                  <a:lnTo>
                    <a:pt x="570" y="1528"/>
                  </a:lnTo>
                  <a:lnTo>
                    <a:pt x="542" y="1512"/>
                  </a:lnTo>
                  <a:lnTo>
                    <a:pt x="512" y="1492"/>
                  </a:lnTo>
                  <a:lnTo>
                    <a:pt x="484" y="1474"/>
                  </a:lnTo>
                  <a:lnTo>
                    <a:pt x="458" y="1452"/>
                  </a:lnTo>
                  <a:lnTo>
                    <a:pt x="432" y="1430"/>
                  </a:lnTo>
                  <a:lnTo>
                    <a:pt x="408" y="1406"/>
                  </a:lnTo>
                  <a:lnTo>
                    <a:pt x="384" y="1382"/>
                  </a:lnTo>
                  <a:lnTo>
                    <a:pt x="362" y="1356"/>
                  </a:lnTo>
                  <a:lnTo>
                    <a:pt x="342" y="1330"/>
                  </a:lnTo>
                  <a:lnTo>
                    <a:pt x="322" y="1302"/>
                  </a:lnTo>
                  <a:lnTo>
                    <a:pt x="304" y="1274"/>
                  </a:lnTo>
                  <a:lnTo>
                    <a:pt x="286" y="1244"/>
                  </a:lnTo>
                  <a:lnTo>
                    <a:pt x="272" y="1214"/>
                  </a:lnTo>
                  <a:lnTo>
                    <a:pt x="256" y="1182"/>
                  </a:lnTo>
                  <a:lnTo>
                    <a:pt x="244" y="1150"/>
                  </a:lnTo>
                  <a:lnTo>
                    <a:pt x="234" y="1118"/>
                  </a:lnTo>
                  <a:lnTo>
                    <a:pt x="224" y="1084"/>
                  </a:lnTo>
                  <a:lnTo>
                    <a:pt x="216" y="1050"/>
                  </a:lnTo>
                  <a:lnTo>
                    <a:pt x="210" y="1016"/>
                  </a:lnTo>
                  <a:lnTo>
                    <a:pt x="206" y="980"/>
                  </a:lnTo>
                  <a:lnTo>
                    <a:pt x="202" y="944"/>
                  </a:lnTo>
                  <a:lnTo>
                    <a:pt x="202" y="908"/>
                  </a:lnTo>
                  <a:lnTo>
                    <a:pt x="202" y="872"/>
                  </a:lnTo>
                  <a:lnTo>
                    <a:pt x="206" y="836"/>
                  </a:lnTo>
                  <a:lnTo>
                    <a:pt x="210" y="800"/>
                  </a:lnTo>
                  <a:lnTo>
                    <a:pt x="216" y="766"/>
                  </a:lnTo>
                  <a:lnTo>
                    <a:pt x="224" y="732"/>
                  </a:lnTo>
                  <a:lnTo>
                    <a:pt x="234" y="698"/>
                  </a:lnTo>
                  <a:lnTo>
                    <a:pt x="244" y="664"/>
                  </a:lnTo>
                  <a:lnTo>
                    <a:pt x="256" y="632"/>
                  </a:lnTo>
                  <a:lnTo>
                    <a:pt x="272" y="602"/>
                  </a:lnTo>
                  <a:lnTo>
                    <a:pt x="286" y="572"/>
                  </a:lnTo>
                  <a:lnTo>
                    <a:pt x="304" y="542"/>
                  </a:lnTo>
                  <a:lnTo>
                    <a:pt x="322" y="512"/>
                  </a:lnTo>
                  <a:lnTo>
                    <a:pt x="342" y="486"/>
                  </a:lnTo>
                  <a:lnTo>
                    <a:pt x="362" y="458"/>
                  </a:lnTo>
                  <a:lnTo>
                    <a:pt x="384" y="432"/>
                  </a:lnTo>
                  <a:lnTo>
                    <a:pt x="408" y="408"/>
                  </a:lnTo>
                  <a:lnTo>
                    <a:pt x="432" y="386"/>
                  </a:lnTo>
                  <a:lnTo>
                    <a:pt x="458" y="362"/>
                  </a:lnTo>
                  <a:lnTo>
                    <a:pt x="484" y="342"/>
                  </a:lnTo>
                  <a:lnTo>
                    <a:pt x="512" y="322"/>
                  </a:lnTo>
                  <a:lnTo>
                    <a:pt x="542" y="304"/>
                  </a:lnTo>
                  <a:lnTo>
                    <a:pt x="570" y="286"/>
                  </a:lnTo>
                  <a:lnTo>
                    <a:pt x="602" y="272"/>
                  </a:lnTo>
                  <a:lnTo>
                    <a:pt x="632" y="258"/>
                  </a:lnTo>
                  <a:lnTo>
                    <a:pt x="664" y="244"/>
                  </a:lnTo>
                  <a:lnTo>
                    <a:pt x="698" y="234"/>
                  </a:lnTo>
                  <a:lnTo>
                    <a:pt x="730" y="224"/>
                  </a:lnTo>
                  <a:lnTo>
                    <a:pt x="766" y="216"/>
                  </a:lnTo>
                  <a:lnTo>
                    <a:pt x="800" y="210"/>
                  </a:lnTo>
                  <a:lnTo>
                    <a:pt x="836" y="206"/>
                  </a:lnTo>
                  <a:lnTo>
                    <a:pt x="872" y="202"/>
                  </a:lnTo>
                  <a:lnTo>
                    <a:pt x="908" y="202"/>
                  </a:lnTo>
                  <a:lnTo>
                    <a:pt x="944" y="202"/>
                  </a:lnTo>
                  <a:lnTo>
                    <a:pt x="980" y="206"/>
                  </a:lnTo>
                  <a:lnTo>
                    <a:pt x="1014" y="210"/>
                  </a:lnTo>
                  <a:lnTo>
                    <a:pt x="1050" y="216"/>
                  </a:lnTo>
                  <a:lnTo>
                    <a:pt x="1084" y="224"/>
                  </a:lnTo>
                  <a:lnTo>
                    <a:pt x="1118" y="234"/>
                  </a:lnTo>
                  <a:lnTo>
                    <a:pt x="1150" y="244"/>
                  </a:lnTo>
                  <a:lnTo>
                    <a:pt x="1182" y="258"/>
                  </a:lnTo>
                  <a:lnTo>
                    <a:pt x="1214" y="272"/>
                  </a:lnTo>
                  <a:lnTo>
                    <a:pt x="1244" y="286"/>
                  </a:lnTo>
                  <a:lnTo>
                    <a:pt x="1274" y="304"/>
                  </a:lnTo>
                  <a:lnTo>
                    <a:pt x="1302" y="322"/>
                  </a:lnTo>
                  <a:lnTo>
                    <a:pt x="1330" y="342"/>
                  </a:lnTo>
                  <a:lnTo>
                    <a:pt x="1356" y="362"/>
                  </a:lnTo>
                  <a:lnTo>
                    <a:pt x="1382" y="386"/>
                  </a:lnTo>
                  <a:lnTo>
                    <a:pt x="1406" y="408"/>
                  </a:lnTo>
                  <a:lnTo>
                    <a:pt x="1430" y="432"/>
                  </a:lnTo>
                  <a:lnTo>
                    <a:pt x="1452" y="458"/>
                  </a:lnTo>
                  <a:lnTo>
                    <a:pt x="1474" y="486"/>
                  </a:lnTo>
                  <a:lnTo>
                    <a:pt x="1492" y="512"/>
                  </a:lnTo>
                  <a:lnTo>
                    <a:pt x="1512" y="542"/>
                  </a:lnTo>
                  <a:lnTo>
                    <a:pt x="1528" y="572"/>
                  </a:lnTo>
                  <a:lnTo>
                    <a:pt x="1544" y="602"/>
                  </a:lnTo>
                  <a:lnTo>
                    <a:pt x="1558" y="632"/>
                  </a:lnTo>
                  <a:lnTo>
                    <a:pt x="1570" y="664"/>
                  </a:lnTo>
                  <a:lnTo>
                    <a:pt x="1582" y="698"/>
                  </a:lnTo>
                  <a:lnTo>
                    <a:pt x="1592" y="732"/>
                  </a:lnTo>
                  <a:lnTo>
                    <a:pt x="1598" y="766"/>
                  </a:lnTo>
                  <a:lnTo>
                    <a:pt x="1606" y="800"/>
                  </a:lnTo>
                  <a:lnTo>
                    <a:pt x="1610" y="836"/>
                  </a:lnTo>
                  <a:lnTo>
                    <a:pt x="1612" y="872"/>
                  </a:lnTo>
                  <a:lnTo>
                    <a:pt x="1614" y="908"/>
                  </a:lnTo>
                  <a:lnTo>
                    <a:pt x="1612" y="944"/>
                  </a:lnTo>
                  <a:lnTo>
                    <a:pt x="1610" y="980"/>
                  </a:lnTo>
                  <a:lnTo>
                    <a:pt x="1606" y="1016"/>
                  </a:lnTo>
                  <a:lnTo>
                    <a:pt x="1598" y="1050"/>
                  </a:lnTo>
                  <a:lnTo>
                    <a:pt x="1592" y="1084"/>
                  </a:lnTo>
                  <a:lnTo>
                    <a:pt x="1582" y="1118"/>
                  </a:lnTo>
                  <a:lnTo>
                    <a:pt x="1570" y="1150"/>
                  </a:lnTo>
                  <a:lnTo>
                    <a:pt x="1558" y="1182"/>
                  </a:lnTo>
                  <a:lnTo>
                    <a:pt x="1544" y="1214"/>
                  </a:lnTo>
                  <a:lnTo>
                    <a:pt x="1528" y="1244"/>
                  </a:lnTo>
                  <a:lnTo>
                    <a:pt x="1512" y="1274"/>
                  </a:lnTo>
                  <a:lnTo>
                    <a:pt x="1492" y="1302"/>
                  </a:lnTo>
                  <a:lnTo>
                    <a:pt x="1474" y="1330"/>
                  </a:lnTo>
                  <a:lnTo>
                    <a:pt x="1452" y="1356"/>
                  </a:lnTo>
                  <a:lnTo>
                    <a:pt x="1430" y="1382"/>
                  </a:lnTo>
                  <a:lnTo>
                    <a:pt x="1406" y="1406"/>
                  </a:lnTo>
                  <a:lnTo>
                    <a:pt x="1382" y="1430"/>
                  </a:lnTo>
                  <a:lnTo>
                    <a:pt x="1356" y="1452"/>
                  </a:lnTo>
                  <a:lnTo>
                    <a:pt x="1330" y="1474"/>
                  </a:lnTo>
                  <a:lnTo>
                    <a:pt x="1302" y="1492"/>
                  </a:lnTo>
                  <a:lnTo>
                    <a:pt x="1274" y="1512"/>
                  </a:lnTo>
                  <a:lnTo>
                    <a:pt x="1244" y="1528"/>
                  </a:lnTo>
                  <a:lnTo>
                    <a:pt x="1214" y="1544"/>
                  </a:lnTo>
                  <a:lnTo>
                    <a:pt x="1182" y="1558"/>
                  </a:lnTo>
                  <a:lnTo>
                    <a:pt x="1150" y="1570"/>
                  </a:lnTo>
                  <a:lnTo>
                    <a:pt x="1118" y="1582"/>
                  </a:lnTo>
                  <a:lnTo>
                    <a:pt x="1084" y="1592"/>
                  </a:lnTo>
                  <a:lnTo>
                    <a:pt x="1050" y="1600"/>
                  </a:lnTo>
                  <a:lnTo>
                    <a:pt x="1014" y="1606"/>
                  </a:lnTo>
                  <a:lnTo>
                    <a:pt x="980" y="1610"/>
                  </a:lnTo>
                  <a:lnTo>
                    <a:pt x="944" y="1612"/>
                  </a:lnTo>
                  <a:lnTo>
                    <a:pt x="908" y="1614"/>
                  </a:lnTo>
                  <a:close/>
                </a:path>
              </a:pathLst>
            </a:custGeom>
            <a:solidFill>
              <a:srgbClr val="808080">
                <a:alpha val="79999"/>
              </a:srgbClr>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pPr fontAlgn="base" latinLnBrk="1">
                <a:spcBef>
                  <a:spcPct val="0"/>
                </a:spcBef>
                <a:spcAft>
                  <a:spcPct val="0"/>
                </a:spcAft>
              </a:pPr>
              <a:endParaRPr kumimoji="1" lang="zh-CN" altLang="en-US" sz="2400" smtClean="0">
                <a:solidFill>
                  <a:schemeClr val="bg1">
                    <a:lumMod val="65000"/>
                  </a:schemeClr>
                </a:solidFill>
                <a:ea typeface="Gulim" pitchFamily="34" charset="-127"/>
              </a:endParaRPr>
            </a:p>
          </p:txBody>
        </p:sp>
        <p:sp>
          <p:nvSpPr>
            <p:cNvPr id="8" name="Freeform 675"/>
            <p:cNvSpPr>
              <a:spLocks noEditPoints="1"/>
            </p:cNvSpPr>
            <p:nvPr/>
          </p:nvSpPr>
          <p:spPr bwMode="auto">
            <a:xfrm rot="21275257">
              <a:off x="940378" y="1649334"/>
              <a:ext cx="3429000" cy="3429000"/>
            </a:xfrm>
            <a:custGeom>
              <a:avLst/>
              <a:gdLst>
                <a:gd name="T0" fmla="*/ 2147483647 w 2622"/>
                <a:gd name="T1" fmla="*/ 2147483647 h 2622"/>
                <a:gd name="T2" fmla="*/ 2147483647 w 2622"/>
                <a:gd name="T3" fmla="*/ 2147483647 h 2622"/>
                <a:gd name="T4" fmla="*/ 2147483647 w 2622"/>
                <a:gd name="T5" fmla="*/ 2147483647 h 2622"/>
                <a:gd name="T6" fmla="*/ 2147483647 w 2622"/>
                <a:gd name="T7" fmla="*/ 2147483647 h 2622"/>
                <a:gd name="T8" fmla="*/ 2147483647 w 2622"/>
                <a:gd name="T9" fmla="*/ 2147483647 h 2622"/>
                <a:gd name="T10" fmla="*/ 2147483647 w 2622"/>
                <a:gd name="T11" fmla="*/ 2147483647 h 2622"/>
                <a:gd name="T12" fmla="*/ 2147483647 w 2622"/>
                <a:gd name="T13" fmla="*/ 2147483647 h 2622"/>
                <a:gd name="T14" fmla="*/ 2147483647 w 2622"/>
                <a:gd name="T15" fmla="*/ 2147483647 h 2622"/>
                <a:gd name="T16" fmla="*/ 2147483647 w 2622"/>
                <a:gd name="T17" fmla="*/ 2147483647 h 2622"/>
                <a:gd name="T18" fmla="*/ 2147483647 w 2622"/>
                <a:gd name="T19" fmla="*/ 2147483647 h 2622"/>
                <a:gd name="T20" fmla="*/ 2147483647 w 2622"/>
                <a:gd name="T21" fmla="*/ 2147483647 h 2622"/>
                <a:gd name="T22" fmla="*/ 2147483647 w 2622"/>
                <a:gd name="T23" fmla="*/ 2147483647 h 2622"/>
                <a:gd name="T24" fmla="*/ 2147483647 w 2622"/>
                <a:gd name="T25" fmla="*/ 2147483647 h 2622"/>
                <a:gd name="T26" fmla="*/ 2147483647 w 2622"/>
                <a:gd name="T27" fmla="*/ 2147483647 h 2622"/>
                <a:gd name="T28" fmla="*/ 2147483647 w 2622"/>
                <a:gd name="T29" fmla="*/ 2147483647 h 2622"/>
                <a:gd name="T30" fmla="*/ 2147483647 w 2622"/>
                <a:gd name="T31" fmla="*/ 2147483647 h 2622"/>
                <a:gd name="T32" fmla="*/ 2147483647 w 2622"/>
                <a:gd name="T33" fmla="*/ 2147483647 h 2622"/>
                <a:gd name="T34" fmla="*/ 2147483647 w 2622"/>
                <a:gd name="T35" fmla="*/ 2147483647 h 2622"/>
                <a:gd name="T36" fmla="*/ 2147483647 w 2622"/>
                <a:gd name="T37" fmla="*/ 2147483647 h 2622"/>
                <a:gd name="T38" fmla="*/ 2147483647 w 2622"/>
                <a:gd name="T39" fmla="*/ 2147483647 h 2622"/>
                <a:gd name="T40" fmla="*/ 2147483647 w 2622"/>
                <a:gd name="T41" fmla="*/ 2147483647 h 2622"/>
                <a:gd name="T42" fmla="*/ 2147483647 w 2622"/>
                <a:gd name="T43" fmla="*/ 2147483647 h 2622"/>
                <a:gd name="T44" fmla="*/ 2147483647 w 2622"/>
                <a:gd name="T45" fmla="*/ 2147483647 h 2622"/>
                <a:gd name="T46" fmla="*/ 2147483647 w 2622"/>
                <a:gd name="T47" fmla="*/ 2147483647 h 2622"/>
                <a:gd name="T48" fmla="*/ 2147483647 w 2622"/>
                <a:gd name="T49" fmla="*/ 2147483647 h 2622"/>
                <a:gd name="T50" fmla="*/ 2147483647 w 2622"/>
                <a:gd name="T51" fmla="*/ 2147483647 h 2622"/>
                <a:gd name="T52" fmla="*/ 2147483647 w 2622"/>
                <a:gd name="T53" fmla="*/ 2147483647 h 2622"/>
                <a:gd name="T54" fmla="*/ 2147483647 w 2622"/>
                <a:gd name="T55" fmla="*/ 2147483647 h 2622"/>
                <a:gd name="T56" fmla="*/ 2147483647 w 2622"/>
                <a:gd name="T57" fmla="*/ 2147483647 h 2622"/>
                <a:gd name="T58" fmla="*/ 2147483647 w 2622"/>
                <a:gd name="T59" fmla="*/ 2147483647 h 2622"/>
                <a:gd name="T60" fmla="*/ 2147483647 w 2622"/>
                <a:gd name="T61" fmla="*/ 2147483647 h 2622"/>
                <a:gd name="T62" fmla="*/ 2147483647 w 2622"/>
                <a:gd name="T63" fmla="*/ 2147483647 h 2622"/>
                <a:gd name="T64" fmla="*/ 2147483647 w 2622"/>
                <a:gd name="T65" fmla="*/ 2147483647 h 2622"/>
                <a:gd name="T66" fmla="*/ 2147483647 w 2622"/>
                <a:gd name="T67" fmla="*/ 2147483647 h 2622"/>
                <a:gd name="T68" fmla="*/ 2147483647 w 2622"/>
                <a:gd name="T69" fmla="*/ 2147483647 h 2622"/>
                <a:gd name="T70" fmla="*/ 2147483647 w 2622"/>
                <a:gd name="T71" fmla="*/ 2147483647 h 2622"/>
                <a:gd name="T72" fmla="*/ 2147483647 w 2622"/>
                <a:gd name="T73" fmla="*/ 2147483647 h 2622"/>
                <a:gd name="T74" fmla="*/ 2147483647 w 2622"/>
                <a:gd name="T75" fmla="*/ 2147483647 h 2622"/>
                <a:gd name="T76" fmla="*/ 2147483647 w 2622"/>
                <a:gd name="T77" fmla="*/ 2147483647 h 2622"/>
                <a:gd name="T78" fmla="*/ 2147483647 w 2622"/>
                <a:gd name="T79" fmla="*/ 2147483647 h 2622"/>
                <a:gd name="T80" fmla="*/ 2147483647 w 2622"/>
                <a:gd name="T81" fmla="*/ 2147483647 h 2622"/>
                <a:gd name="T82" fmla="*/ 2147483647 w 2622"/>
                <a:gd name="T83" fmla="*/ 2147483647 h 2622"/>
                <a:gd name="T84" fmla="*/ 2147483647 w 2622"/>
                <a:gd name="T85" fmla="*/ 2147483647 h 2622"/>
                <a:gd name="T86" fmla="*/ 2147483647 w 2622"/>
                <a:gd name="T87" fmla="*/ 2147483647 h 2622"/>
                <a:gd name="T88" fmla="*/ 2147483647 w 2622"/>
                <a:gd name="T89" fmla="*/ 2147483647 h 2622"/>
                <a:gd name="T90" fmla="*/ 2147483647 w 2622"/>
                <a:gd name="T91" fmla="*/ 2147483647 h 2622"/>
                <a:gd name="T92" fmla="*/ 2147483647 w 2622"/>
                <a:gd name="T93" fmla="*/ 2147483647 h 2622"/>
                <a:gd name="T94" fmla="*/ 2147483647 w 2622"/>
                <a:gd name="T95" fmla="*/ 2147483647 h 2622"/>
                <a:gd name="T96" fmla="*/ 2147483647 w 2622"/>
                <a:gd name="T97" fmla="*/ 2147483647 h 2622"/>
                <a:gd name="T98" fmla="*/ 2147483647 w 2622"/>
                <a:gd name="T99" fmla="*/ 2147483647 h 2622"/>
                <a:gd name="T100" fmla="*/ 2147483647 w 2622"/>
                <a:gd name="T101" fmla="*/ 2147483647 h 2622"/>
                <a:gd name="T102" fmla="*/ 2147483647 w 2622"/>
                <a:gd name="T103" fmla="*/ 2147483647 h 2622"/>
                <a:gd name="T104" fmla="*/ 2147483647 w 2622"/>
                <a:gd name="T105" fmla="*/ 2147483647 h 2622"/>
                <a:gd name="T106" fmla="*/ 2147483647 w 2622"/>
                <a:gd name="T107" fmla="*/ 2147483647 h 26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622"/>
                <a:gd name="T163" fmla="*/ 0 h 2622"/>
                <a:gd name="T164" fmla="*/ 2622 w 2622"/>
                <a:gd name="T165" fmla="*/ 2622 h 262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622" h="2622">
                  <a:moveTo>
                    <a:pt x="2622" y="1382"/>
                  </a:moveTo>
                  <a:lnTo>
                    <a:pt x="2622" y="1240"/>
                  </a:lnTo>
                  <a:lnTo>
                    <a:pt x="2520" y="1240"/>
                  </a:lnTo>
                  <a:lnTo>
                    <a:pt x="2516" y="1196"/>
                  </a:lnTo>
                  <a:lnTo>
                    <a:pt x="2512" y="1152"/>
                  </a:lnTo>
                  <a:lnTo>
                    <a:pt x="2506" y="1110"/>
                  </a:lnTo>
                  <a:lnTo>
                    <a:pt x="2498" y="1068"/>
                  </a:lnTo>
                  <a:lnTo>
                    <a:pt x="2596" y="1040"/>
                  </a:lnTo>
                  <a:lnTo>
                    <a:pt x="2560" y="904"/>
                  </a:lnTo>
                  <a:lnTo>
                    <a:pt x="2460" y="930"/>
                  </a:lnTo>
                  <a:lnTo>
                    <a:pt x="2446" y="888"/>
                  </a:lnTo>
                  <a:lnTo>
                    <a:pt x="2430" y="848"/>
                  </a:lnTo>
                  <a:lnTo>
                    <a:pt x="2412" y="808"/>
                  </a:lnTo>
                  <a:lnTo>
                    <a:pt x="2394" y="768"/>
                  </a:lnTo>
                  <a:lnTo>
                    <a:pt x="2482" y="718"/>
                  </a:lnTo>
                  <a:lnTo>
                    <a:pt x="2412" y="594"/>
                  </a:lnTo>
                  <a:lnTo>
                    <a:pt x="2322" y="646"/>
                  </a:lnTo>
                  <a:lnTo>
                    <a:pt x="2298" y="610"/>
                  </a:lnTo>
                  <a:lnTo>
                    <a:pt x="2272" y="574"/>
                  </a:lnTo>
                  <a:lnTo>
                    <a:pt x="2244" y="540"/>
                  </a:lnTo>
                  <a:lnTo>
                    <a:pt x="2216" y="508"/>
                  </a:lnTo>
                  <a:lnTo>
                    <a:pt x="2290" y="434"/>
                  </a:lnTo>
                  <a:lnTo>
                    <a:pt x="2188" y="334"/>
                  </a:lnTo>
                  <a:lnTo>
                    <a:pt x="2116" y="406"/>
                  </a:lnTo>
                  <a:lnTo>
                    <a:pt x="2082" y="378"/>
                  </a:lnTo>
                  <a:lnTo>
                    <a:pt x="2048" y="352"/>
                  </a:lnTo>
                  <a:lnTo>
                    <a:pt x="2014" y="326"/>
                  </a:lnTo>
                  <a:lnTo>
                    <a:pt x="1978" y="300"/>
                  </a:lnTo>
                  <a:lnTo>
                    <a:pt x="2028" y="212"/>
                  </a:lnTo>
                  <a:lnTo>
                    <a:pt x="1906" y="140"/>
                  </a:lnTo>
                  <a:lnTo>
                    <a:pt x="1854" y="230"/>
                  </a:lnTo>
                  <a:lnTo>
                    <a:pt x="1816" y="210"/>
                  </a:lnTo>
                  <a:lnTo>
                    <a:pt x="1776" y="194"/>
                  </a:lnTo>
                  <a:lnTo>
                    <a:pt x="1734" y="178"/>
                  </a:lnTo>
                  <a:lnTo>
                    <a:pt x="1694" y="162"/>
                  </a:lnTo>
                  <a:lnTo>
                    <a:pt x="1720" y="64"/>
                  </a:lnTo>
                  <a:lnTo>
                    <a:pt x="1582" y="26"/>
                  </a:lnTo>
                  <a:lnTo>
                    <a:pt x="1556" y="126"/>
                  </a:lnTo>
                  <a:lnTo>
                    <a:pt x="1514" y="118"/>
                  </a:lnTo>
                  <a:lnTo>
                    <a:pt x="1470" y="112"/>
                  </a:lnTo>
                  <a:lnTo>
                    <a:pt x="1426" y="106"/>
                  </a:lnTo>
                  <a:lnTo>
                    <a:pt x="1382" y="104"/>
                  </a:lnTo>
                  <a:lnTo>
                    <a:pt x="1382" y="0"/>
                  </a:lnTo>
                  <a:lnTo>
                    <a:pt x="1240" y="0"/>
                  </a:lnTo>
                  <a:lnTo>
                    <a:pt x="1240" y="104"/>
                  </a:lnTo>
                  <a:lnTo>
                    <a:pt x="1196" y="106"/>
                  </a:lnTo>
                  <a:lnTo>
                    <a:pt x="1154" y="112"/>
                  </a:lnTo>
                  <a:lnTo>
                    <a:pt x="1110" y="118"/>
                  </a:lnTo>
                  <a:lnTo>
                    <a:pt x="1068" y="126"/>
                  </a:lnTo>
                  <a:lnTo>
                    <a:pt x="1042" y="26"/>
                  </a:lnTo>
                  <a:lnTo>
                    <a:pt x="904" y="64"/>
                  </a:lnTo>
                  <a:lnTo>
                    <a:pt x="930" y="162"/>
                  </a:lnTo>
                  <a:lnTo>
                    <a:pt x="890" y="178"/>
                  </a:lnTo>
                  <a:lnTo>
                    <a:pt x="848" y="194"/>
                  </a:lnTo>
                  <a:lnTo>
                    <a:pt x="808" y="210"/>
                  </a:lnTo>
                  <a:lnTo>
                    <a:pt x="770" y="230"/>
                  </a:lnTo>
                  <a:lnTo>
                    <a:pt x="718" y="140"/>
                  </a:lnTo>
                  <a:lnTo>
                    <a:pt x="594" y="212"/>
                  </a:lnTo>
                  <a:lnTo>
                    <a:pt x="646" y="300"/>
                  </a:lnTo>
                  <a:lnTo>
                    <a:pt x="610" y="326"/>
                  </a:lnTo>
                  <a:lnTo>
                    <a:pt x="576" y="352"/>
                  </a:lnTo>
                  <a:lnTo>
                    <a:pt x="542" y="378"/>
                  </a:lnTo>
                  <a:lnTo>
                    <a:pt x="508" y="406"/>
                  </a:lnTo>
                  <a:lnTo>
                    <a:pt x="436" y="334"/>
                  </a:lnTo>
                  <a:lnTo>
                    <a:pt x="334" y="434"/>
                  </a:lnTo>
                  <a:lnTo>
                    <a:pt x="408" y="508"/>
                  </a:lnTo>
                  <a:lnTo>
                    <a:pt x="378" y="540"/>
                  </a:lnTo>
                  <a:lnTo>
                    <a:pt x="352" y="574"/>
                  </a:lnTo>
                  <a:lnTo>
                    <a:pt x="326" y="610"/>
                  </a:lnTo>
                  <a:lnTo>
                    <a:pt x="302" y="646"/>
                  </a:lnTo>
                  <a:lnTo>
                    <a:pt x="212" y="594"/>
                  </a:lnTo>
                  <a:lnTo>
                    <a:pt x="140" y="718"/>
                  </a:lnTo>
                  <a:lnTo>
                    <a:pt x="230" y="768"/>
                  </a:lnTo>
                  <a:lnTo>
                    <a:pt x="212" y="808"/>
                  </a:lnTo>
                  <a:lnTo>
                    <a:pt x="194" y="848"/>
                  </a:lnTo>
                  <a:lnTo>
                    <a:pt x="178" y="888"/>
                  </a:lnTo>
                  <a:lnTo>
                    <a:pt x="164" y="930"/>
                  </a:lnTo>
                  <a:lnTo>
                    <a:pt x="64" y="904"/>
                  </a:lnTo>
                  <a:lnTo>
                    <a:pt x="26" y="1040"/>
                  </a:lnTo>
                  <a:lnTo>
                    <a:pt x="126" y="1068"/>
                  </a:lnTo>
                  <a:lnTo>
                    <a:pt x="118" y="1110"/>
                  </a:lnTo>
                  <a:lnTo>
                    <a:pt x="112" y="1152"/>
                  </a:lnTo>
                  <a:lnTo>
                    <a:pt x="108" y="1196"/>
                  </a:lnTo>
                  <a:lnTo>
                    <a:pt x="104" y="1240"/>
                  </a:lnTo>
                  <a:lnTo>
                    <a:pt x="0" y="1240"/>
                  </a:lnTo>
                  <a:lnTo>
                    <a:pt x="0" y="1382"/>
                  </a:lnTo>
                  <a:lnTo>
                    <a:pt x="104" y="1382"/>
                  </a:lnTo>
                  <a:lnTo>
                    <a:pt x="108" y="1426"/>
                  </a:lnTo>
                  <a:lnTo>
                    <a:pt x="112" y="1470"/>
                  </a:lnTo>
                  <a:lnTo>
                    <a:pt x="118" y="1512"/>
                  </a:lnTo>
                  <a:lnTo>
                    <a:pt x="126" y="1556"/>
                  </a:lnTo>
                  <a:lnTo>
                    <a:pt x="26" y="1582"/>
                  </a:lnTo>
                  <a:lnTo>
                    <a:pt x="64" y="1720"/>
                  </a:lnTo>
                  <a:lnTo>
                    <a:pt x="164" y="1692"/>
                  </a:lnTo>
                  <a:lnTo>
                    <a:pt x="178" y="1734"/>
                  </a:lnTo>
                  <a:lnTo>
                    <a:pt x="194" y="1774"/>
                  </a:lnTo>
                  <a:lnTo>
                    <a:pt x="212" y="1814"/>
                  </a:lnTo>
                  <a:lnTo>
                    <a:pt x="230" y="1854"/>
                  </a:lnTo>
                  <a:lnTo>
                    <a:pt x="140" y="1906"/>
                  </a:lnTo>
                  <a:lnTo>
                    <a:pt x="212" y="2028"/>
                  </a:lnTo>
                  <a:lnTo>
                    <a:pt x="302" y="1978"/>
                  </a:lnTo>
                  <a:lnTo>
                    <a:pt x="326" y="2014"/>
                  </a:lnTo>
                  <a:lnTo>
                    <a:pt x="352" y="2048"/>
                  </a:lnTo>
                  <a:lnTo>
                    <a:pt x="378" y="2082"/>
                  </a:lnTo>
                  <a:lnTo>
                    <a:pt x="408" y="2116"/>
                  </a:lnTo>
                  <a:lnTo>
                    <a:pt x="334" y="2188"/>
                  </a:lnTo>
                  <a:lnTo>
                    <a:pt x="436" y="2288"/>
                  </a:lnTo>
                  <a:lnTo>
                    <a:pt x="508" y="2216"/>
                  </a:lnTo>
                  <a:lnTo>
                    <a:pt x="542" y="2244"/>
                  </a:lnTo>
                  <a:lnTo>
                    <a:pt x="576" y="2272"/>
                  </a:lnTo>
                  <a:lnTo>
                    <a:pt x="610" y="2298"/>
                  </a:lnTo>
                  <a:lnTo>
                    <a:pt x="646" y="2322"/>
                  </a:lnTo>
                  <a:lnTo>
                    <a:pt x="594" y="2412"/>
                  </a:lnTo>
                  <a:lnTo>
                    <a:pt x="718" y="2482"/>
                  </a:lnTo>
                  <a:lnTo>
                    <a:pt x="770" y="2394"/>
                  </a:lnTo>
                  <a:lnTo>
                    <a:pt x="808" y="2412"/>
                  </a:lnTo>
                  <a:lnTo>
                    <a:pt x="848" y="2430"/>
                  </a:lnTo>
                  <a:lnTo>
                    <a:pt x="890" y="2446"/>
                  </a:lnTo>
                  <a:lnTo>
                    <a:pt x="930" y="2460"/>
                  </a:lnTo>
                  <a:lnTo>
                    <a:pt x="904" y="2560"/>
                  </a:lnTo>
                  <a:lnTo>
                    <a:pt x="1042" y="2596"/>
                  </a:lnTo>
                  <a:lnTo>
                    <a:pt x="1068" y="2498"/>
                  </a:lnTo>
                  <a:lnTo>
                    <a:pt x="1110" y="2504"/>
                  </a:lnTo>
                  <a:lnTo>
                    <a:pt x="1154" y="2512"/>
                  </a:lnTo>
                  <a:lnTo>
                    <a:pt x="1196" y="2516"/>
                  </a:lnTo>
                  <a:lnTo>
                    <a:pt x="1240" y="2520"/>
                  </a:lnTo>
                  <a:lnTo>
                    <a:pt x="1240" y="2622"/>
                  </a:lnTo>
                  <a:lnTo>
                    <a:pt x="1382" y="2622"/>
                  </a:lnTo>
                  <a:lnTo>
                    <a:pt x="1382" y="2520"/>
                  </a:lnTo>
                  <a:lnTo>
                    <a:pt x="1426" y="2516"/>
                  </a:lnTo>
                  <a:lnTo>
                    <a:pt x="1470" y="2512"/>
                  </a:lnTo>
                  <a:lnTo>
                    <a:pt x="1514" y="2504"/>
                  </a:lnTo>
                  <a:lnTo>
                    <a:pt x="1556" y="2498"/>
                  </a:lnTo>
                  <a:lnTo>
                    <a:pt x="1582" y="2596"/>
                  </a:lnTo>
                  <a:lnTo>
                    <a:pt x="1720" y="2560"/>
                  </a:lnTo>
                  <a:lnTo>
                    <a:pt x="1694" y="2460"/>
                  </a:lnTo>
                  <a:lnTo>
                    <a:pt x="1734" y="2446"/>
                  </a:lnTo>
                  <a:lnTo>
                    <a:pt x="1776" y="2430"/>
                  </a:lnTo>
                  <a:lnTo>
                    <a:pt x="1816" y="2412"/>
                  </a:lnTo>
                  <a:lnTo>
                    <a:pt x="1854" y="2394"/>
                  </a:lnTo>
                  <a:lnTo>
                    <a:pt x="1906" y="2482"/>
                  </a:lnTo>
                  <a:lnTo>
                    <a:pt x="2028" y="2412"/>
                  </a:lnTo>
                  <a:lnTo>
                    <a:pt x="1978" y="2322"/>
                  </a:lnTo>
                  <a:lnTo>
                    <a:pt x="2014" y="2298"/>
                  </a:lnTo>
                  <a:lnTo>
                    <a:pt x="2048" y="2272"/>
                  </a:lnTo>
                  <a:lnTo>
                    <a:pt x="2082" y="2244"/>
                  </a:lnTo>
                  <a:lnTo>
                    <a:pt x="2116" y="2216"/>
                  </a:lnTo>
                  <a:lnTo>
                    <a:pt x="2188" y="2288"/>
                  </a:lnTo>
                  <a:lnTo>
                    <a:pt x="2290" y="2188"/>
                  </a:lnTo>
                  <a:lnTo>
                    <a:pt x="2216" y="2116"/>
                  </a:lnTo>
                  <a:lnTo>
                    <a:pt x="2244" y="2082"/>
                  </a:lnTo>
                  <a:lnTo>
                    <a:pt x="2272" y="2048"/>
                  </a:lnTo>
                  <a:lnTo>
                    <a:pt x="2298" y="2014"/>
                  </a:lnTo>
                  <a:lnTo>
                    <a:pt x="2322" y="1978"/>
                  </a:lnTo>
                  <a:lnTo>
                    <a:pt x="2412" y="2028"/>
                  </a:lnTo>
                  <a:lnTo>
                    <a:pt x="2482" y="1906"/>
                  </a:lnTo>
                  <a:lnTo>
                    <a:pt x="2394" y="1854"/>
                  </a:lnTo>
                  <a:lnTo>
                    <a:pt x="2412" y="1814"/>
                  </a:lnTo>
                  <a:lnTo>
                    <a:pt x="2430" y="1774"/>
                  </a:lnTo>
                  <a:lnTo>
                    <a:pt x="2446" y="1734"/>
                  </a:lnTo>
                  <a:lnTo>
                    <a:pt x="2460" y="1692"/>
                  </a:lnTo>
                  <a:lnTo>
                    <a:pt x="2560" y="1720"/>
                  </a:lnTo>
                  <a:lnTo>
                    <a:pt x="2596" y="1582"/>
                  </a:lnTo>
                  <a:lnTo>
                    <a:pt x="2498" y="1556"/>
                  </a:lnTo>
                  <a:lnTo>
                    <a:pt x="2506" y="1512"/>
                  </a:lnTo>
                  <a:lnTo>
                    <a:pt x="2512" y="1470"/>
                  </a:lnTo>
                  <a:lnTo>
                    <a:pt x="2516" y="1426"/>
                  </a:lnTo>
                  <a:lnTo>
                    <a:pt x="2520" y="1382"/>
                  </a:lnTo>
                  <a:lnTo>
                    <a:pt x="2622" y="1382"/>
                  </a:lnTo>
                  <a:close/>
                  <a:moveTo>
                    <a:pt x="1312" y="2420"/>
                  </a:moveTo>
                  <a:lnTo>
                    <a:pt x="1312" y="2420"/>
                  </a:lnTo>
                  <a:lnTo>
                    <a:pt x="1254" y="2420"/>
                  </a:lnTo>
                  <a:lnTo>
                    <a:pt x="1198" y="2416"/>
                  </a:lnTo>
                  <a:lnTo>
                    <a:pt x="1142" y="2408"/>
                  </a:lnTo>
                  <a:lnTo>
                    <a:pt x="1088" y="2398"/>
                  </a:lnTo>
                  <a:lnTo>
                    <a:pt x="1034" y="2386"/>
                  </a:lnTo>
                  <a:lnTo>
                    <a:pt x="982" y="2370"/>
                  </a:lnTo>
                  <a:lnTo>
                    <a:pt x="930" y="2354"/>
                  </a:lnTo>
                  <a:lnTo>
                    <a:pt x="880" y="2334"/>
                  </a:lnTo>
                  <a:lnTo>
                    <a:pt x="830" y="2312"/>
                  </a:lnTo>
                  <a:lnTo>
                    <a:pt x="782" y="2286"/>
                  </a:lnTo>
                  <a:lnTo>
                    <a:pt x="736" y="2260"/>
                  </a:lnTo>
                  <a:lnTo>
                    <a:pt x="692" y="2232"/>
                  </a:lnTo>
                  <a:lnTo>
                    <a:pt x="648" y="2200"/>
                  </a:lnTo>
                  <a:lnTo>
                    <a:pt x="606" y="2168"/>
                  </a:lnTo>
                  <a:lnTo>
                    <a:pt x="566" y="2132"/>
                  </a:lnTo>
                  <a:lnTo>
                    <a:pt x="528" y="2096"/>
                  </a:lnTo>
                  <a:lnTo>
                    <a:pt x="490" y="2058"/>
                  </a:lnTo>
                  <a:lnTo>
                    <a:pt x="456" y="2018"/>
                  </a:lnTo>
                  <a:lnTo>
                    <a:pt x="422" y="1976"/>
                  </a:lnTo>
                  <a:lnTo>
                    <a:pt x="392" y="1932"/>
                  </a:lnTo>
                  <a:lnTo>
                    <a:pt x="362" y="1886"/>
                  </a:lnTo>
                  <a:lnTo>
                    <a:pt x="336" y="1840"/>
                  </a:lnTo>
                  <a:lnTo>
                    <a:pt x="312" y="1792"/>
                  </a:lnTo>
                  <a:lnTo>
                    <a:pt x="290" y="1744"/>
                  </a:lnTo>
                  <a:lnTo>
                    <a:pt x="270" y="1692"/>
                  </a:lnTo>
                  <a:lnTo>
                    <a:pt x="252" y="1642"/>
                  </a:lnTo>
                  <a:lnTo>
                    <a:pt x="238" y="1588"/>
                  </a:lnTo>
                  <a:lnTo>
                    <a:pt x="224" y="1534"/>
                  </a:lnTo>
                  <a:lnTo>
                    <a:pt x="216" y="1480"/>
                  </a:lnTo>
                  <a:lnTo>
                    <a:pt x="208" y="1424"/>
                  </a:lnTo>
                  <a:lnTo>
                    <a:pt x="204" y="1368"/>
                  </a:lnTo>
                  <a:lnTo>
                    <a:pt x="202" y="1312"/>
                  </a:lnTo>
                  <a:lnTo>
                    <a:pt x="204" y="1254"/>
                  </a:lnTo>
                  <a:lnTo>
                    <a:pt x="208" y="1198"/>
                  </a:lnTo>
                  <a:lnTo>
                    <a:pt x="216" y="1142"/>
                  </a:lnTo>
                  <a:lnTo>
                    <a:pt x="224" y="1088"/>
                  </a:lnTo>
                  <a:lnTo>
                    <a:pt x="238" y="1034"/>
                  </a:lnTo>
                  <a:lnTo>
                    <a:pt x="252" y="982"/>
                  </a:lnTo>
                  <a:lnTo>
                    <a:pt x="270" y="930"/>
                  </a:lnTo>
                  <a:lnTo>
                    <a:pt x="290" y="880"/>
                  </a:lnTo>
                  <a:lnTo>
                    <a:pt x="312" y="830"/>
                  </a:lnTo>
                  <a:lnTo>
                    <a:pt x="336" y="782"/>
                  </a:lnTo>
                  <a:lnTo>
                    <a:pt x="362" y="736"/>
                  </a:lnTo>
                  <a:lnTo>
                    <a:pt x="392" y="692"/>
                  </a:lnTo>
                  <a:lnTo>
                    <a:pt x="422" y="648"/>
                  </a:lnTo>
                  <a:lnTo>
                    <a:pt x="456" y="606"/>
                  </a:lnTo>
                  <a:lnTo>
                    <a:pt x="490" y="566"/>
                  </a:lnTo>
                  <a:lnTo>
                    <a:pt x="528" y="526"/>
                  </a:lnTo>
                  <a:lnTo>
                    <a:pt x="566" y="490"/>
                  </a:lnTo>
                  <a:lnTo>
                    <a:pt x="606" y="456"/>
                  </a:lnTo>
                  <a:lnTo>
                    <a:pt x="648" y="422"/>
                  </a:lnTo>
                  <a:lnTo>
                    <a:pt x="692" y="392"/>
                  </a:lnTo>
                  <a:lnTo>
                    <a:pt x="736" y="362"/>
                  </a:lnTo>
                  <a:lnTo>
                    <a:pt x="782" y="336"/>
                  </a:lnTo>
                  <a:lnTo>
                    <a:pt x="830" y="312"/>
                  </a:lnTo>
                  <a:lnTo>
                    <a:pt x="880" y="290"/>
                  </a:lnTo>
                  <a:lnTo>
                    <a:pt x="930" y="270"/>
                  </a:lnTo>
                  <a:lnTo>
                    <a:pt x="982" y="252"/>
                  </a:lnTo>
                  <a:lnTo>
                    <a:pt x="1034" y="236"/>
                  </a:lnTo>
                  <a:lnTo>
                    <a:pt x="1088" y="224"/>
                  </a:lnTo>
                  <a:lnTo>
                    <a:pt x="1142" y="214"/>
                  </a:lnTo>
                  <a:lnTo>
                    <a:pt x="1198" y="208"/>
                  </a:lnTo>
                  <a:lnTo>
                    <a:pt x="1254" y="204"/>
                  </a:lnTo>
                  <a:lnTo>
                    <a:pt x="1312" y="202"/>
                  </a:lnTo>
                  <a:lnTo>
                    <a:pt x="1368" y="204"/>
                  </a:lnTo>
                  <a:lnTo>
                    <a:pt x="1426" y="208"/>
                  </a:lnTo>
                  <a:lnTo>
                    <a:pt x="1480" y="214"/>
                  </a:lnTo>
                  <a:lnTo>
                    <a:pt x="1536" y="224"/>
                  </a:lnTo>
                  <a:lnTo>
                    <a:pt x="1588" y="236"/>
                  </a:lnTo>
                  <a:lnTo>
                    <a:pt x="1642" y="252"/>
                  </a:lnTo>
                  <a:lnTo>
                    <a:pt x="1694" y="270"/>
                  </a:lnTo>
                  <a:lnTo>
                    <a:pt x="1744" y="290"/>
                  </a:lnTo>
                  <a:lnTo>
                    <a:pt x="1792" y="312"/>
                  </a:lnTo>
                  <a:lnTo>
                    <a:pt x="1840" y="336"/>
                  </a:lnTo>
                  <a:lnTo>
                    <a:pt x="1886" y="362"/>
                  </a:lnTo>
                  <a:lnTo>
                    <a:pt x="1932" y="392"/>
                  </a:lnTo>
                  <a:lnTo>
                    <a:pt x="1976" y="422"/>
                  </a:lnTo>
                  <a:lnTo>
                    <a:pt x="2018" y="456"/>
                  </a:lnTo>
                  <a:lnTo>
                    <a:pt x="2058" y="490"/>
                  </a:lnTo>
                  <a:lnTo>
                    <a:pt x="2096" y="526"/>
                  </a:lnTo>
                  <a:lnTo>
                    <a:pt x="2132" y="566"/>
                  </a:lnTo>
                  <a:lnTo>
                    <a:pt x="2168" y="606"/>
                  </a:lnTo>
                  <a:lnTo>
                    <a:pt x="2200" y="648"/>
                  </a:lnTo>
                  <a:lnTo>
                    <a:pt x="2232" y="692"/>
                  </a:lnTo>
                  <a:lnTo>
                    <a:pt x="2260" y="736"/>
                  </a:lnTo>
                  <a:lnTo>
                    <a:pt x="2288" y="782"/>
                  </a:lnTo>
                  <a:lnTo>
                    <a:pt x="2312" y="830"/>
                  </a:lnTo>
                  <a:lnTo>
                    <a:pt x="2334" y="880"/>
                  </a:lnTo>
                  <a:lnTo>
                    <a:pt x="2354" y="930"/>
                  </a:lnTo>
                  <a:lnTo>
                    <a:pt x="2372" y="982"/>
                  </a:lnTo>
                  <a:lnTo>
                    <a:pt x="2386" y="1034"/>
                  </a:lnTo>
                  <a:lnTo>
                    <a:pt x="2398" y="1088"/>
                  </a:lnTo>
                  <a:lnTo>
                    <a:pt x="2408" y="1142"/>
                  </a:lnTo>
                  <a:lnTo>
                    <a:pt x="2416" y="1198"/>
                  </a:lnTo>
                  <a:lnTo>
                    <a:pt x="2420" y="1254"/>
                  </a:lnTo>
                  <a:lnTo>
                    <a:pt x="2422" y="1312"/>
                  </a:lnTo>
                  <a:lnTo>
                    <a:pt x="2420" y="1368"/>
                  </a:lnTo>
                  <a:lnTo>
                    <a:pt x="2416" y="1424"/>
                  </a:lnTo>
                  <a:lnTo>
                    <a:pt x="2408" y="1480"/>
                  </a:lnTo>
                  <a:lnTo>
                    <a:pt x="2398" y="1534"/>
                  </a:lnTo>
                  <a:lnTo>
                    <a:pt x="2386" y="1588"/>
                  </a:lnTo>
                  <a:lnTo>
                    <a:pt x="2372" y="1642"/>
                  </a:lnTo>
                  <a:lnTo>
                    <a:pt x="2354" y="1692"/>
                  </a:lnTo>
                  <a:lnTo>
                    <a:pt x="2334" y="1744"/>
                  </a:lnTo>
                  <a:lnTo>
                    <a:pt x="2312" y="1792"/>
                  </a:lnTo>
                  <a:lnTo>
                    <a:pt x="2288" y="1840"/>
                  </a:lnTo>
                  <a:lnTo>
                    <a:pt x="2260" y="1886"/>
                  </a:lnTo>
                  <a:lnTo>
                    <a:pt x="2232" y="1932"/>
                  </a:lnTo>
                  <a:lnTo>
                    <a:pt x="2200" y="1976"/>
                  </a:lnTo>
                  <a:lnTo>
                    <a:pt x="2168" y="2018"/>
                  </a:lnTo>
                  <a:lnTo>
                    <a:pt x="2132" y="2058"/>
                  </a:lnTo>
                  <a:lnTo>
                    <a:pt x="2096" y="2096"/>
                  </a:lnTo>
                  <a:lnTo>
                    <a:pt x="2058" y="2132"/>
                  </a:lnTo>
                  <a:lnTo>
                    <a:pt x="2018" y="2168"/>
                  </a:lnTo>
                  <a:lnTo>
                    <a:pt x="1976" y="2200"/>
                  </a:lnTo>
                  <a:lnTo>
                    <a:pt x="1932" y="2232"/>
                  </a:lnTo>
                  <a:lnTo>
                    <a:pt x="1886" y="2260"/>
                  </a:lnTo>
                  <a:lnTo>
                    <a:pt x="1840" y="2286"/>
                  </a:lnTo>
                  <a:lnTo>
                    <a:pt x="1792" y="2312"/>
                  </a:lnTo>
                  <a:lnTo>
                    <a:pt x="1744" y="2334"/>
                  </a:lnTo>
                  <a:lnTo>
                    <a:pt x="1694" y="2354"/>
                  </a:lnTo>
                  <a:lnTo>
                    <a:pt x="1642" y="2370"/>
                  </a:lnTo>
                  <a:lnTo>
                    <a:pt x="1588" y="2386"/>
                  </a:lnTo>
                  <a:lnTo>
                    <a:pt x="1536" y="2398"/>
                  </a:lnTo>
                  <a:lnTo>
                    <a:pt x="1480" y="2408"/>
                  </a:lnTo>
                  <a:lnTo>
                    <a:pt x="1426" y="2416"/>
                  </a:lnTo>
                  <a:lnTo>
                    <a:pt x="1368" y="2420"/>
                  </a:lnTo>
                  <a:lnTo>
                    <a:pt x="1312" y="2420"/>
                  </a:lnTo>
                  <a:close/>
                </a:path>
              </a:pathLst>
            </a:custGeom>
            <a:solidFill>
              <a:srgbClr val="808080">
                <a:alpha val="79999"/>
              </a:srgbClr>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pPr fontAlgn="base" latinLnBrk="1">
                <a:spcBef>
                  <a:spcPct val="0"/>
                </a:spcBef>
                <a:spcAft>
                  <a:spcPct val="0"/>
                </a:spcAft>
              </a:pPr>
              <a:endParaRPr kumimoji="1" lang="zh-CN" altLang="en-US" sz="2400" smtClean="0">
                <a:solidFill>
                  <a:schemeClr val="bg1">
                    <a:lumMod val="65000"/>
                  </a:schemeClr>
                </a:solidFill>
                <a:ea typeface="Gulim" pitchFamily="34" charset="-127"/>
              </a:endParaRPr>
            </a:p>
          </p:txBody>
        </p:sp>
        <p:sp>
          <p:nvSpPr>
            <p:cNvPr id="9" name="Oval 676"/>
            <p:cNvSpPr>
              <a:spLocks noChangeArrowheads="1"/>
            </p:cNvSpPr>
            <p:nvPr/>
          </p:nvSpPr>
          <p:spPr bwMode="auto">
            <a:xfrm rot="21275257">
              <a:off x="1307091" y="2016046"/>
              <a:ext cx="2695575" cy="2693988"/>
            </a:xfrm>
            <a:prstGeom prst="ellipse">
              <a:avLst/>
            </a:prstGeom>
            <a:solidFill>
              <a:schemeClr val="accent2"/>
            </a:soli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p>
              <a:pPr fontAlgn="base" latinLnBrk="1">
                <a:spcBef>
                  <a:spcPct val="0"/>
                </a:spcBef>
                <a:spcAft>
                  <a:spcPct val="0"/>
                </a:spcAft>
              </a:pPr>
              <a:endParaRPr kumimoji="1" lang="ko-KR" altLang="en-US" sz="2400" smtClean="0">
                <a:solidFill>
                  <a:schemeClr val="bg1">
                    <a:lumMod val="65000"/>
                  </a:schemeClr>
                </a:solidFill>
                <a:ea typeface="Gulim" pitchFamily="34" charset="-127"/>
              </a:endParaRPr>
            </a:p>
          </p:txBody>
        </p:sp>
        <p:sp>
          <p:nvSpPr>
            <p:cNvPr id="10" name="Oval 677"/>
            <p:cNvSpPr>
              <a:spLocks noChangeArrowheads="1"/>
            </p:cNvSpPr>
            <p:nvPr/>
          </p:nvSpPr>
          <p:spPr bwMode="auto">
            <a:xfrm rot="21275257">
              <a:off x="4617028" y="1993821"/>
              <a:ext cx="1801813" cy="1801813"/>
            </a:xfrm>
            <a:prstGeom prst="ellipse">
              <a:avLst/>
            </a:prstGeom>
            <a:solidFill>
              <a:schemeClr val="accent3"/>
            </a:soli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p>
              <a:pPr fontAlgn="base" latinLnBrk="1">
                <a:spcBef>
                  <a:spcPct val="0"/>
                </a:spcBef>
                <a:spcAft>
                  <a:spcPct val="0"/>
                </a:spcAft>
              </a:pPr>
              <a:endParaRPr kumimoji="1" lang="ko-KR" altLang="en-US" sz="2400" dirty="0" smtClean="0">
                <a:solidFill>
                  <a:schemeClr val="bg1">
                    <a:lumMod val="65000"/>
                  </a:schemeClr>
                </a:solidFill>
                <a:ea typeface="Gulim" pitchFamily="34" charset="-127"/>
              </a:endParaRPr>
            </a:p>
          </p:txBody>
        </p:sp>
        <p:sp>
          <p:nvSpPr>
            <p:cNvPr id="11" name="Freeform 679"/>
            <p:cNvSpPr>
              <a:spLocks noEditPoints="1"/>
            </p:cNvSpPr>
            <p:nvPr/>
          </p:nvSpPr>
          <p:spPr bwMode="auto">
            <a:xfrm rot="21275257">
              <a:off x="5693353" y="3676571"/>
              <a:ext cx="2303463" cy="2305050"/>
            </a:xfrm>
            <a:custGeom>
              <a:avLst/>
              <a:gdLst>
                <a:gd name="T0" fmla="*/ 2147483647 w 1816"/>
                <a:gd name="T1" fmla="*/ 2147483647 h 1816"/>
                <a:gd name="T2" fmla="*/ 2147483647 w 1816"/>
                <a:gd name="T3" fmla="*/ 2147483647 h 1816"/>
                <a:gd name="T4" fmla="*/ 2147483647 w 1816"/>
                <a:gd name="T5" fmla="*/ 2147483647 h 1816"/>
                <a:gd name="T6" fmla="*/ 2147483647 w 1816"/>
                <a:gd name="T7" fmla="*/ 2147483647 h 1816"/>
                <a:gd name="T8" fmla="*/ 2147483647 w 1816"/>
                <a:gd name="T9" fmla="*/ 2147483647 h 1816"/>
                <a:gd name="T10" fmla="*/ 2147483647 w 1816"/>
                <a:gd name="T11" fmla="*/ 2147483647 h 1816"/>
                <a:gd name="T12" fmla="*/ 2147483647 w 1816"/>
                <a:gd name="T13" fmla="*/ 2147483647 h 1816"/>
                <a:gd name="T14" fmla="*/ 2147483647 w 1816"/>
                <a:gd name="T15" fmla="*/ 2147483647 h 1816"/>
                <a:gd name="T16" fmla="*/ 2147483647 w 1816"/>
                <a:gd name="T17" fmla="*/ 2147483647 h 1816"/>
                <a:gd name="T18" fmla="*/ 2147483647 w 1816"/>
                <a:gd name="T19" fmla="*/ 2147483647 h 1816"/>
                <a:gd name="T20" fmla="*/ 2147483647 w 1816"/>
                <a:gd name="T21" fmla="*/ 2147483647 h 1816"/>
                <a:gd name="T22" fmla="*/ 2147483647 w 1816"/>
                <a:gd name="T23" fmla="*/ 2147483647 h 1816"/>
                <a:gd name="T24" fmla="*/ 0 w 1816"/>
                <a:gd name="T25" fmla="*/ 2147483647 h 1816"/>
                <a:gd name="T26" fmla="*/ 2147483647 w 1816"/>
                <a:gd name="T27" fmla="*/ 2147483647 h 1816"/>
                <a:gd name="T28" fmla="*/ 2147483647 w 1816"/>
                <a:gd name="T29" fmla="*/ 2147483647 h 1816"/>
                <a:gd name="T30" fmla="*/ 2147483647 w 1816"/>
                <a:gd name="T31" fmla="*/ 2147483647 h 1816"/>
                <a:gd name="T32" fmla="*/ 2147483647 w 1816"/>
                <a:gd name="T33" fmla="*/ 2147483647 h 1816"/>
                <a:gd name="T34" fmla="*/ 2147483647 w 1816"/>
                <a:gd name="T35" fmla="*/ 2147483647 h 1816"/>
                <a:gd name="T36" fmla="*/ 2147483647 w 1816"/>
                <a:gd name="T37" fmla="*/ 2147483647 h 1816"/>
                <a:gd name="T38" fmla="*/ 2147483647 w 1816"/>
                <a:gd name="T39" fmla="*/ 2147483647 h 1816"/>
                <a:gd name="T40" fmla="*/ 2147483647 w 1816"/>
                <a:gd name="T41" fmla="*/ 2147483647 h 1816"/>
                <a:gd name="T42" fmla="*/ 2147483647 w 1816"/>
                <a:gd name="T43" fmla="*/ 2147483647 h 1816"/>
                <a:gd name="T44" fmla="*/ 2147483647 w 1816"/>
                <a:gd name="T45" fmla="*/ 2147483647 h 1816"/>
                <a:gd name="T46" fmla="*/ 2147483647 w 1816"/>
                <a:gd name="T47" fmla="*/ 2147483647 h 1816"/>
                <a:gd name="T48" fmla="*/ 2147483647 w 1816"/>
                <a:gd name="T49" fmla="*/ 2147483647 h 1816"/>
                <a:gd name="T50" fmla="*/ 2147483647 w 1816"/>
                <a:gd name="T51" fmla="*/ 2147483647 h 1816"/>
                <a:gd name="T52" fmla="*/ 2147483647 w 1816"/>
                <a:gd name="T53" fmla="*/ 2147483647 h 1816"/>
                <a:gd name="T54" fmla="*/ 2147483647 w 1816"/>
                <a:gd name="T55" fmla="*/ 2147483647 h 1816"/>
                <a:gd name="T56" fmla="*/ 2147483647 w 1816"/>
                <a:gd name="T57" fmla="*/ 2147483647 h 1816"/>
                <a:gd name="T58" fmla="*/ 2147483647 w 1816"/>
                <a:gd name="T59" fmla="*/ 2147483647 h 1816"/>
                <a:gd name="T60" fmla="*/ 2147483647 w 1816"/>
                <a:gd name="T61" fmla="*/ 2147483647 h 1816"/>
                <a:gd name="T62" fmla="*/ 2147483647 w 1816"/>
                <a:gd name="T63" fmla="*/ 2147483647 h 1816"/>
                <a:gd name="T64" fmla="*/ 2147483647 w 1816"/>
                <a:gd name="T65" fmla="*/ 2147483647 h 1816"/>
                <a:gd name="T66" fmla="*/ 2147483647 w 1816"/>
                <a:gd name="T67" fmla="*/ 2147483647 h 1816"/>
                <a:gd name="T68" fmla="*/ 2147483647 w 1816"/>
                <a:gd name="T69" fmla="*/ 2147483647 h 1816"/>
                <a:gd name="T70" fmla="*/ 2147483647 w 1816"/>
                <a:gd name="T71" fmla="*/ 2147483647 h 1816"/>
                <a:gd name="T72" fmla="*/ 2147483647 w 1816"/>
                <a:gd name="T73" fmla="*/ 2147483647 h 1816"/>
                <a:gd name="T74" fmla="*/ 2147483647 w 1816"/>
                <a:gd name="T75" fmla="*/ 2147483647 h 1816"/>
                <a:gd name="T76" fmla="*/ 2147483647 w 1816"/>
                <a:gd name="T77" fmla="*/ 2147483647 h 1816"/>
                <a:gd name="T78" fmla="*/ 2147483647 w 1816"/>
                <a:gd name="T79" fmla="*/ 2147483647 h 1816"/>
                <a:gd name="T80" fmla="*/ 2147483647 w 1816"/>
                <a:gd name="T81" fmla="*/ 2147483647 h 1816"/>
                <a:gd name="T82" fmla="*/ 2147483647 w 1816"/>
                <a:gd name="T83" fmla="*/ 2147483647 h 1816"/>
                <a:gd name="T84" fmla="*/ 2147483647 w 1816"/>
                <a:gd name="T85" fmla="*/ 2147483647 h 1816"/>
                <a:gd name="T86" fmla="*/ 2147483647 w 1816"/>
                <a:gd name="T87" fmla="*/ 2147483647 h 1816"/>
                <a:gd name="T88" fmla="*/ 2147483647 w 1816"/>
                <a:gd name="T89" fmla="*/ 2147483647 h 1816"/>
                <a:gd name="T90" fmla="*/ 2147483647 w 1816"/>
                <a:gd name="T91" fmla="*/ 2147483647 h 1816"/>
                <a:gd name="T92" fmla="*/ 2147483647 w 1816"/>
                <a:gd name="T93" fmla="*/ 2147483647 h 1816"/>
                <a:gd name="T94" fmla="*/ 2147483647 w 1816"/>
                <a:gd name="T95" fmla="*/ 2147483647 h 1816"/>
                <a:gd name="T96" fmla="*/ 2147483647 w 1816"/>
                <a:gd name="T97" fmla="*/ 2147483647 h 1816"/>
                <a:gd name="T98" fmla="*/ 2147483647 w 1816"/>
                <a:gd name="T99" fmla="*/ 2147483647 h 1816"/>
                <a:gd name="T100" fmla="*/ 2147483647 w 1816"/>
                <a:gd name="T101" fmla="*/ 2147483647 h 1816"/>
                <a:gd name="T102" fmla="*/ 2147483647 w 1816"/>
                <a:gd name="T103" fmla="*/ 2147483647 h 181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16"/>
                <a:gd name="T157" fmla="*/ 0 h 1816"/>
                <a:gd name="T158" fmla="*/ 1816 w 1816"/>
                <a:gd name="T159" fmla="*/ 1816 h 181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16" h="1816">
                  <a:moveTo>
                    <a:pt x="1816" y="978"/>
                  </a:moveTo>
                  <a:lnTo>
                    <a:pt x="1816" y="836"/>
                  </a:lnTo>
                  <a:lnTo>
                    <a:pt x="1710" y="836"/>
                  </a:lnTo>
                  <a:lnTo>
                    <a:pt x="1706" y="792"/>
                  </a:lnTo>
                  <a:lnTo>
                    <a:pt x="1698" y="750"/>
                  </a:lnTo>
                  <a:lnTo>
                    <a:pt x="1688" y="708"/>
                  </a:lnTo>
                  <a:lnTo>
                    <a:pt x="1678" y="666"/>
                  </a:lnTo>
                  <a:lnTo>
                    <a:pt x="1774" y="626"/>
                  </a:lnTo>
                  <a:lnTo>
                    <a:pt x="1718" y="494"/>
                  </a:lnTo>
                  <a:lnTo>
                    <a:pt x="1622" y="534"/>
                  </a:lnTo>
                  <a:lnTo>
                    <a:pt x="1602" y="496"/>
                  </a:lnTo>
                  <a:lnTo>
                    <a:pt x="1578" y="460"/>
                  </a:lnTo>
                  <a:lnTo>
                    <a:pt x="1552" y="424"/>
                  </a:lnTo>
                  <a:lnTo>
                    <a:pt x="1526" y="390"/>
                  </a:lnTo>
                  <a:lnTo>
                    <a:pt x="1600" y="316"/>
                  </a:lnTo>
                  <a:lnTo>
                    <a:pt x="1498" y="216"/>
                  </a:lnTo>
                  <a:lnTo>
                    <a:pt x="1426" y="290"/>
                  </a:lnTo>
                  <a:lnTo>
                    <a:pt x="1392" y="262"/>
                  </a:lnTo>
                  <a:lnTo>
                    <a:pt x="1356" y="236"/>
                  </a:lnTo>
                  <a:lnTo>
                    <a:pt x="1318" y="214"/>
                  </a:lnTo>
                  <a:lnTo>
                    <a:pt x="1280" y="192"/>
                  </a:lnTo>
                  <a:lnTo>
                    <a:pt x="1320" y="96"/>
                  </a:lnTo>
                  <a:lnTo>
                    <a:pt x="1188" y="42"/>
                  </a:lnTo>
                  <a:lnTo>
                    <a:pt x="1150" y="138"/>
                  </a:lnTo>
                  <a:lnTo>
                    <a:pt x="1108" y="126"/>
                  </a:lnTo>
                  <a:lnTo>
                    <a:pt x="1066" y="116"/>
                  </a:lnTo>
                  <a:lnTo>
                    <a:pt x="1022" y="110"/>
                  </a:lnTo>
                  <a:lnTo>
                    <a:pt x="978" y="104"/>
                  </a:lnTo>
                  <a:lnTo>
                    <a:pt x="978" y="0"/>
                  </a:lnTo>
                  <a:lnTo>
                    <a:pt x="836" y="0"/>
                  </a:lnTo>
                  <a:lnTo>
                    <a:pt x="836" y="104"/>
                  </a:lnTo>
                  <a:lnTo>
                    <a:pt x="792" y="110"/>
                  </a:lnTo>
                  <a:lnTo>
                    <a:pt x="750" y="116"/>
                  </a:lnTo>
                  <a:lnTo>
                    <a:pt x="706" y="126"/>
                  </a:lnTo>
                  <a:lnTo>
                    <a:pt x="666" y="138"/>
                  </a:lnTo>
                  <a:lnTo>
                    <a:pt x="626" y="42"/>
                  </a:lnTo>
                  <a:lnTo>
                    <a:pt x="494" y="96"/>
                  </a:lnTo>
                  <a:lnTo>
                    <a:pt x="534" y="192"/>
                  </a:lnTo>
                  <a:lnTo>
                    <a:pt x="496" y="214"/>
                  </a:lnTo>
                  <a:lnTo>
                    <a:pt x="460" y="236"/>
                  </a:lnTo>
                  <a:lnTo>
                    <a:pt x="424" y="262"/>
                  </a:lnTo>
                  <a:lnTo>
                    <a:pt x="390" y="290"/>
                  </a:lnTo>
                  <a:lnTo>
                    <a:pt x="316" y="216"/>
                  </a:lnTo>
                  <a:lnTo>
                    <a:pt x="216" y="316"/>
                  </a:lnTo>
                  <a:lnTo>
                    <a:pt x="288" y="390"/>
                  </a:lnTo>
                  <a:lnTo>
                    <a:pt x="262" y="424"/>
                  </a:lnTo>
                  <a:lnTo>
                    <a:pt x="236" y="460"/>
                  </a:lnTo>
                  <a:lnTo>
                    <a:pt x="214" y="496"/>
                  </a:lnTo>
                  <a:lnTo>
                    <a:pt x="192" y="534"/>
                  </a:lnTo>
                  <a:lnTo>
                    <a:pt x="96" y="494"/>
                  </a:lnTo>
                  <a:lnTo>
                    <a:pt x="42" y="626"/>
                  </a:lnTo>
                  <a:lnTo>
                    <a:pt x="138" y="666"/>
                  </a:lnTo>
                  <a:lnTo>
                    <a:pt x="126" y="708"/>
                  </a:lnTo>
                  <a:lnTo>
                    <a:pt x="116" y="750"/>
                  </a:lnTo>
                  <a:lnTo>
                    <a:pt x="108" y="792"/>
                  </a:lnTo>
                  <a:lnTo>
                    <a:pt x="104" y="836"/>
                  </a:lnTo>
                  <a:lnTo>
                    <a:pt x="0" y="836"/>
                  </a:lnTo>
                  <a:lnTo>
                    <a:pt x="0" y="978"/>
                  </a:lnTo>
                  <a:lnTo>
                    <a:pt x="104" y="978"/>
                  </a:lnTo>
                  <a:lnTo>
                    <a:pt x="108" y="1022"/>
                  </a:lnTo>
                  <a:lnTo>
                    <a:pt x="116" y="1066"/>
                  </a:lnTo>
                  <a:lnTo>
                    <a:pt x="126" y="1108"/>
                  </a:lnTo>
                  <a:lnTo>
                    <a:pt x="138" y="1150"/>
                  </a:lnTo>
                  <a:lnTo>
                    <a:pt x="42" y="1190"/>
                  </a:lnTo>
                  <a:lnTo>
                    <a:pt x="96" y="1320"/>
                  </a:lnTo>
                  <a:lnTo>
                    <a:pt x="192" y="1280"/>
                  </a:lnTo>
                  <a:lnTo>
                    <a:pt x="214" y="1320"/>
                  </a:lnTo>
                  <a:lnTo>
                    <a:pt x="236" y="1356"/>
                  </a:lnTo>
                  <a:lnTo>
                    <a:pt x="262" y="1392"/>
                  </a:lnTo>
                  <a:lnTo>
                    <a:pt x="288" y="1426"/>
                  </a:lnTo>
                  <a:lnTo>
                    <a:pt x="216" y="1500"/>
                  </a:lnTo>
                  <a:lnTo>
                    <a:pt x="316" y="1600"/>
                  </a:lnTo>
                  <a:lnTo>
                    <a:pt x="390" y="1526"/>
                  </a:lnTo>
                  <a:lnTo>
                    <a:pt x="424" y="1554"/>
                  </a:lnTo>
                  <a:lnTo>
                    <a:pt x="460" y="1578"/>
                  </a:lnTo>
                  <a:lnTo>
                    <a:pt x="496" y="1602"/>
                  </a:lnTo>
                  <a:lnTo>
                    <a:pt x="534" y="1622"/>
                  </a:lnTo>
                  <a:lnTo>
                    <a:pt x="494" y="1718"/>
                  </a:lnTo>
                  <a:lnTo>
                    <a:pt x="626" y="1774"/>
                  </a:lnTo>
                  <a:lnTo>
                    <a:pt x="666" y="1678"/>
                  </a:lnTo>
                  <a:lnTo>
                    <a:pt x="706" y="1690"/>
                  </a:lnTo>
                  <a:lnTo>
                    <a:pt x="750" y="1698"/>
                  </a:lnTo>
                  <a:lnTo>
                    <a:pt x="792" y="1706"/>
                  </a:lnTo>
                  <a:lnTo>
                    <a:pt x="836" y="1712"/>
                  </a:lnTo>
                  <a:lnTo>
                    <a:pt x="836" y="1816"/>
                  </a:lnTo>
                  <a:lnTo>
                    <a:pt x="978" y="1816"/>
                  </a:lnTo>
                  <a:lnTo>
                    <a:pt x="978" y="1712"/>
                  </a:lnTo>
                  <a:lnTo>
                    <a:pt x="1022" y="1706"/>
                  </a:lnTo>
                  <a:lnTo>
                    <a:pt x="1066" y="1698"/>
                  </a:lnTo>
                  <a:lnTo>
                    <a:pt x="1108" y="1690"/>
                  </a:lnTo>
                  <a:lnTo>
                    <a:pt x="1150" y="1678"/>
                  </a:lnTo>
                  <a:lnTo>
                    <a:pt x="1188" y="1774"/>
                  </a:lnTo>
                  <a:lnTo>
                    <a:pt x="1320" y="1718"/>
                  </a:lnTo>
                  <a:lnTo>
                    <a:pt x="1280" y="1622"/>
                  </a:lnTo>
                  <a:lnTo>
                    <a:pt x="1318" y="1602"/>
                  </a:lnTo>
                  <a:lnTo>
                    <a:pt x="1356" y="1578"/>
                  </a:lnTo>
                  <a:lnTo>
                    <a:pt x="1392" y="1554"/>
                  </a:lnTo>
                  <a:lnTo>
                    <a:pt x="1426" y="1526"/>
                  </a:lnTo>
                  <a:lnTo>
                    <a:pt x="1498" y="1600"/>
                  </a:lnTo>
                  <a:lnTo>
                    <a:pt x="1600" y="1500"/>
                  </a:lnTo>
                  <a:lnTo>
                    <a:pt x="1526" y="1426"/>
                  </a:lnTo>
                  <a:lnTo>
                    <a:pt x="1552" y="1392"/>
                  </a:lnTo>
                  <a:lnTo>
                    <a:pt x="1578" y="1356"/>
                  </a:lnTo>
                  <a:lnTo>
                    <a:pt x="1602" y="1320"/>
                  </a:lnTo>
                  <a:lnTo>
                    <a:pt x="1622" y="1280"/>
                  </a:lnTo>
                  <a:lnTo>
                    <a:pt x="1718" y="1320"/>
                  </a:lnTo>
                  <a:lnTo>
                    <a:pt x="1774" y="1190"/>
                  </a:lnTo>
                  <a:lnTo>
                    <a:pt x="1678" y="1150"/>
                  </a:lnTo>
                  <a:lnTo>
                    <a:pt x="1688" y="1108"/>
                  </a:lnTo>
                  <a:lnTo>
                    <a:pt x="1698" y="1066"/>
                  </a:lnTo>
                  <a:lnTo>
                    <a:pt x="1706" y="1022"/>
                  </a:lnTo>
                  <a:lnTo>
                    <a:pt x="1710" y="978"/>
                  </a:lnTo>
                  <a:lnTo>
                    <a:pt x="1816" y="978"/>
                  </a:lnTo>
                  <a:close/>
                  <a:moveTo>
                    <a:pt x="908" y="1614"/>
                  </a:moveTo>
                  <a:lnTo>
                    <a:pt x="908" y="1614"/>
                  </a:lnTo>
                  <a:lnTo>
                    <a:pt x="872" y="1612"/>
                  </a:lnTo>
                  <a:lnTo>
                    <a:pt x="836" y="1610"/>
                  </a:lnTo>
                  <a:lnTo>
                    <a:pt x="800" y="1606"/>
                  </a:lnTo>
                  <a:lnTo>
                    <a:pt x="766" y="1600"/>
                  </a:lnTo>
                  <a:lnTo>
                    <a:pt x="730" y="1592"/>
                  </a:lnTo>
                  <a:lnTo>
                    <a:pt x="698" y="1582"/>
                  </a:lnTo>
                  <a:lnTo>
                    <a:pt x="664" y="1570"/>
                  </a:lnTo>
                  <a:lnTo>
                    <a:pt x="632" y="1558"/>
                  </a:lnTo>
                  <a:lnTo>
                    <a:pt x="602" y="1544"/>
                  </a:lnTo>
                  <a:lnTo>
                    <a:pt x="570" y="1528"/>
                  </a:lnTo>
                  <a:lnTo>
                    <a:pt x="542" y="1512"/>
                  </a:lnTo>
                  <a:lnTo>
                    <a:pt x="512" y="1492"/>
                  </a:lnTo>
                  <a:lnTo>
                    <a:pt x="484" y="1474"/>
                  </a:lnTo>
                  <a:lnTo>
                    <a:pt x="458" y="1452"/>
                  </a:lnTo>
                  <a:lnTo>
                    <a:pt x="432" y="1430"/>
                  </a:lnTo>
                  <a:lnTo>
                    <a:pt x="408" y="1406"/>
                  </a:lnTo>
                  <a:lnTo>
                    <a:pt x="384" y="1382"/>
                  </a:lnTo>
                  <a:lnTo>
                    <a:pt x="362" y="1356"/>
                  </a:lnTo>
                  <a:lnTo>
                    <a:pt x="342" y="1330"/>
                  </a:lnTo>
                  <a:lnTo>
                    <a:pt x="322" y="1302"/>
                  </a:lnTo>
                  <a:lnTo>
                    <a:pt x="304" y="1274"/>
                  </a:lnTo>
                  <a:lnTo>
                    <a:pt x="286" y="1244"/>
                  </a:lnTo>
                  <a:lnTo>
                    <a:pt x="272" y="1214"/>
                  </a:lnTo>
                  <a:lnTo>
                    <a:pt x="256" y="1182"/>
                  </a:lnTo>
                  <a:lnTo>
                    <a:pt x="244" y="1150"/>
                  </a:lnTo>
                  <a:lnTo>
                    <a:pt x="234" y="1118"/>
                  </a:lnTo>
                  <a:lnTo>
                    <a:pt x="224" y="1084"/>
                  </a:lnTo>
                  <a:lnTo>
                    <a:pt x="216" y="1050"/>
                  </a:lnTo>
                  <a:lnTo>
                    <a:pt x="210" y="1016"/>
                  </a:lnTo>
                  <a:lnTo>
                    <a:pt x="206" y="980"/>
                  </a:lnTo>
                  <a:lnTo>
                    <a:pt x="202" y="944"/>
                  </a:lnTo>
                  <a:lnTo>
                    <a:pt x="202" y="908"/>
                  </a:lnTo>
                  <a:lnTo>
                    <a:pt x="202" y="872"/>
                  </a:lnTo>
                  <a:lnTo>
                    <a:pt x="206" y="836"/>
                  </a:lnTo>
                  <a:lnTo>
                    <a:pt x="210" y="800"/>
                  </a:lnTo>
                  <a:lnTo>
                    <a:pt x="216" y="766"/>
                  </a:lnTo>
                  <a:lnTo>
                    <a:pt x="224" y="732"/>
                  </a:lnTo>
                  <a:lnTo>
                    <a:pt x="234" y="698"/>
                  </a:lnTo>
                  <a:lnTo>
                    <a:pt x="244" y="664"/>
                  </a:lnTo>
                  <a:lnTo>
                    <a:pt x="256" y="632"/>
                  </a:lnTo>
                  <a:lnTo>
                    <a:pt x="272" y="602"/>
                  </a:lnTo>
                  <a:lnTo>
                    <a:pt x="286" y="572"/>
                  </a:lnTo>
                  <a:lnTo>
                    <a:pt x="304" y="542"/>
                  </a:lnTo>
                  <a:lnTo>
                    <a:pt x="322" y="512"/>
                  </a:lnTo>
                  <a:lnTo>
                    <a:pt x="342" y="486"/>
                  </a:lnTo>
                  <a:lnTo>
                    <a:pt x="362" y="458"/>
                  </a:lnTo>
                  <a:lnTo>
                    <a:pt x="384" y="432"/>
                  </a:lnTo>
                  <a:lnTo>
                    <a:pt x="408" y="408"/>
                  </a:lnTo>
                  <a:lnTo>
                    <a:pt x="432" y="386"/>
                  </a:lnTo>
                  <a:lnTo>
                    <a:pt x="458" y="362"/>
                  </a:lnTo>
                  <a:lnTo>
                    <a:pt x="484" y="342"/>
                  </a:lnTo>
                  <a:lnTo>
                    <a:pt x="512" y="322"/>
                  </a:lnTo>
                  <a:lnTo>
                    <a:pt x="542" y="304"/>
                  </a:lnTo>
                  <a:lnTo>
                    <a:pt x="570" y="286"/>
                  </a:lnTo>
                  <a:lnTo>
                    <a:pt x="602" y="272"/>
                  </a:lnTo>
                  <a:lnTo>
                    <a:pt x="632" y="258"/>
                  </a:lnTo>
                  <a:lnTo>
                    <a:pt x="664" y="244"/>
                  </a:lnTo>
                  <a:lnTo>
                    <a:pt x="698" y="234"/>
                  </a:lnTo>
                  <a:lnTo>
                    <a:pt x="730" y="224"/>
                  </a:lnTo>
                  <a:lnTo>
                    <a:pt x="766" y="216"/>
                  </a:lnTo>
                  <a:lnTo>
                    <a:pt x="800" y="210"/>
                  </a:lnTo>
                  <a:lnTo>
                    <a:pt x="836" y="206"/>
                  </a:lnTo>
                  <a:lnTo>
                    <a:pt x="872" y="202"/>
                  </a:lnTo>
                  <a:lnTo>
                    <a:pt x="908" y="202"/>
                  </a:lnTo>
                  <a:lnTo>
                    <a:pt x="944" y="202"/>
                  </a:lnTo>
                  <a:lnTo>
                    <a:pt x="980" y="206"/>
                  </a:lnTo>
                  <a:lnTo>
                    <a:pt x="1014" y="210"/>
                  </a:lnTo>
                  <a:lnTo>
                    <a:pt x="1050" y="216"/>
                  </a:lnTo>
                  <a:lnTo>
                    <a:pt x="1084" y="224"/>
                  </a:lnTo>
                  <a:lnTo>
                    <a:pt x="1118" y="234"/>
                  </a:lnTo>
                  <a:lnTo>
                    <a:pt x="1150" y="244"/>
                  </a:lnTo>
                  <a:lnTo>
                    <a:pt x="1182" y="258"/>
                  </a:lnTo>
                  <a:lnTo>
                    <a:pt x="1214" y="272"/>
                  </a:lnTo>
                  <a:lnTo>
                    <a:pt x="1244" y="286"/>
                  </a:lnTo>
                  <a:lnTo>
                    <a:pt x="1274" y="304"/>
                  </a:lnTo>
                  <a:lnTo>
                    <a:pt x="1302" y="322"/>
                  </a:lnTo>
                  <a:lnTo>
                    <a:pt x="1330" y="342"/>
                  </a:lnTo>
                  <a:lnTo>
                    <a:pt x="1356" y="362"/>
                  </a:lnTo>
                  <a:lnTo>
                    <a:pt x="1382" y="386"/>
                  </a:lnTo>
                  <a:lnTo>
                    <a:pt x="1406" y="408"/>
                  </a:lnTo>
                  <a:lnTo>
                    <a:pt x="1430" y="432"/>
                  </a:lnTo>
                  <a:lnTo>
                    <a:pt x="1452" y="458"/>
                  </a:lnTo>
                  <a:lnTo>
                    <a:pt x="1474" y="486"/>
                  </a:lnTo>
                  <a:lnTo>
                    <a:pt x="1492" y="512"/>
                  </a:lnTo>
                  <a:lnTo>
                    <a:pt x="1512" y="542"/>
                  </a:lnTo>
                  <a:lnTo>
                    <a:pt x="1528" y="572"/>
                  </a:lnTo>
                  <a:lnTo>
                    <a:pt x="1544" y="602"/>
                  </a:lnTo>
                  <a:lnTo>
                    <a:pt x="1558" y="632"/>
                  </a:lnTo>
                  <a:lnTo>
                    <a:pt x="1570" y="664"/>
                  </a:lnTo>
                  <a:lnTo>
                    <a:pt x="1582" y="698"/>
                  </a:lnTo>
                  <a:lnTo>
                    <a:pt x="1592" y="732"/>
                  </a:lnTo>
                  <a:lnTo>
                    <a:pt x="1598" y="766"/>
                  </a:lnTo>
                  <a:lnTo>
                    <a:pt x="1606" y="800"/>
                  </a:lnTo>
                  <a:lnTo>
                    <a:pt x="1610" y="836"/>
                  </a:lnTo>
                  <a:lnTo>
                    <a:pt x="1612" y="872"/>
                  </a:lnTo>
                  <a:lnTo>
                    <a:pt x="1614" y="908"/>
                  </a:lnTo>
                  <a:lnTo>
                    <a:pt x="1612" y="944"/>
                  </a:lnTo>
                  <a:lnTo>
                    <a:pt x="1610" y="980"/>
                  </a:lnTo>
                  <a:lnTo>
                    <a:pt x="1606" y="1016"/>
                  </a:lnTo>
                  <a:lnTo>
                    <a:pt x="1598" y="1050"/>
                  </a:lnTo>
                  <a:lnTo>
                    <a:pt x="1592" y="1084"/>
                  </a:lnTo>
                  <a:lnTo>
                    <a:pt x="1582" y="1118"/>
                  </a:lnTo>
                  <a:lnTo>
                    <a:pt x="1570" y="1150"/>
                  </a:lnTo>
                  <a:lnTo>
                    <a:pt x="1558" y="1182"/>
                  </a:lnTo>
                  <a:lnTo>
                    <a:pt x="1544" y="1214"/>
                  </a:lnTo>
                  <a:lnTo>
                    <a:pt x="1528" y="1244"/>
                  </a:lnTo>
                  <a:lnTo>
                    <a:pt x="1512" y="1274"/>
                  </a:lnTo>
                  <a:lnTo>
                    <a:pt x="1492" y="1302"/>
                  </a:lnTo>
                  <a:lnTo>
                    <a:pt x="1474" y="1330"/>
                  </a:lnTo>
                  <a:lnTo>
                    <a:pt x="1452" y="1356"/>
                  </a:lnTo>
                  <a:lnTo>
                    <a:pt x="1430" y="1382"/>
                  </a:lnTo>
                  <a:lnTo>
                    <a:pt x="1406" y="1406"/>
                  </a:lnTo>
                  <a:lnTo>
                    <a:pt x="1382" y="1430"/>
                  </a:lnTo>
                  <a:lnTo>
                    <a:pt x="1356" y="1452"/>
                  </a:lnTo>
                  <a:lnTo>
                    <a:pt x="1330" y="1474"/>
                  </a:lnTo>
                  <a:lnTo>
                    <a:pt x="1302" y="1492"/>
                  </a:lnTo>
                  <a:lnTo>
                    <a:pt x="1274" y="1512"/>
                  </a:lnTo>
                  <a:lnTo>
                    <a:pt x="1244" y="1528"/>
                  </a:lnTo>
                  <a:lnTo>
                    <a:pt x="1214" y="1544"/>
                  </a:lnTo>
                  <a:lnTo>
                    <a:pt x="1182" y="1558"/>
                  </a:lnTo>
                  <a:lnTo>
                    <a:pt x="1150" y="1570"/>
                  </a:lnTo>
                  <a:lnTo>
                    <a:pt x="1118" y="1582"/>
                  </a:lnTo>
                  <a:lnTo>
                    <a:pt x="1084" y="1592"/>
                  </a:lnTo>
                  <a:lnTo>
                    <a:pt x="1050" y="1600"/>
                  </a:lnTo>
                  <a:lnTo>
                    <a:pt x="1014" y="1606"/>
                  </a:lnTo>
                  <a:lnTo>
                    <a:pt x="980" y="1610"/>
                  </a:lnTo>
                  <a:lnTo>
                    <a:pt x="944" y="1612"/>
                  </a:lnTo>
                  <a:lnTo>
                    <a:pt x="908" y="1614"/>
                  </a:lnTo>
                  <a:close/>
                </a:path>
              </a:pathLst>
            </a:custGeom>
            <a:solidFill>
              <a:srgbClr val="808080">
                <a:alpha val="79999"/>
              </a:srgbClr>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pPr fontAlgn="base" latinLnBrk="1">
                <a:spcBef>
                  <a:spcPct val="0"/>
                </a:spcBef>
                <a:spcAft>
                  <a:spcPct val="0"/>
                </a:spcAft>
              </a:pPr>
              <a:endParaRPr kumimoji="1" lang="zh-CN" altLang="en-US" sz="2400" smtClean="0">
                <a:solidFill>
                  <a:schemeClr val="bg1">
                    <a:lumMod val="65000"/>
                  </a:schemeClr>
                </a:solidFill>
                <a:ea typeface="Gulim" pitchFamily="34" charset="-127"/>
              </a:endParaRPr>
            </a:p>
          </p:txBody>
        </p:sp>
        <p:sp>
          <p:nvSpPr>
            <p:cNvPr id="12" name="Oval 680"/>
            <p:cNvSpPr>
              <a:spLocks noChangeArrowheads="1"/>
            </p:cNvSpPr>
            <p:nvPr/>
          </p:nvSpPr>
          <p:spPr bwMode="auto">
            <a:xfrm rot="21275257">
              <a:off x="6055303" y="4040109"/>
              <a:ext cx="1577975" cy="1577975"/>
            </a:xfrm>
            <a:prstGeom prst="ellipse">
              <a:avLst/>
            </a:prstGeom>
            <a:solidFill>
              <a:schemeClr val="accent4"/>
            </a:soli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p>
              <a:pPr fontAlgn="base" latinLnBrk="1">
                <a:spcBef>
                  <a:spcPct val="0"/>
                </a:spcBef>
                <a:spcAft>
                  <a:spcPct val="0"/>
                </a:spcAft>
              </a:pPr>
              <a:endParaRPr kumimoji="1" lang="ko-KR" altLang="en-US" sz="2400" smtClean="0">
                <a:solidFill>
                  <a:schemeClr val="bg1">
                    <a:lumMod val="65000"/>
                  </a:schemeClr>
                </a:solidFill>
                <a:ea typeface="Gulim" pitchFamily="34" charset="-127"/>
              </a:endParaRPr>
            </a:p>
          </p:txBody>
        </p:sp>
        <p:sp>
          <p:nvSpPr>
            <p:cNvPr id="13" name="Arc 681"/>
            <p:cNvSpPr>
              <a:spLocks/>
            </p:cNvSpPr>
            <p:nvPr/>
          </p:nvSpPr>
          <p:spPr bwMode="auto">
            <a:xfrm rot="7501686">
              <a:off x="4141572" y="3609103"/>
              <a:ext cx="1906587" cy="1549400"/>
            </a:xfrm>
            <a:custGeom>
              <a:avLst/>
              <a:gdLst>
                <a:gd name="T0" fmla="*/ 2147483647 w 21600"/>
                <a:gd name="T1" fmla="*/ 0 h 15695"/>
                <a:gd name="T2" fmla="*/ 2147483647 w 21600"/>
                <a:gd name="T3" fmla="*/ 2147483647 h 15695"/>
                <a:gd name="T4" fmla="*/ 0 w 21600"/>
                <a:gd name="T5" fmla="*/ 2147483647 h 15695"/>
                <a:gd name="T6" fmla="*/ 0 60000 65536"/>
                <a:gd name="T7" fmla="*/ 0 60000 65536"/>
                <a:gd name="T8" fmla="*/ 0 60000 65536"/>
                <a:gd name="T9" fmla="*/ 0 w 21600"/>
                <a:gd name="T10" fmla="*/ 0 h 15695"/>
                <a:gd name="T11" fmla="*/ 21600 w 21600"/>
                <a:gd name="T12" fmla="*/ 15695 h 15695"/>
              </a:gdLst>
              <a:ahLst/>
              <a:cxnLst>
                <a:cxn ang="T6">
                  <a:pos x="T0" y="T1"/>
                </a:cxn>
                <a:cxn ang="T7">
                  <a:pos x="T2" y="T3"/>
                </a:cxn>
                <a:cxn ang="T8">
                  <a:pos x="T4" y="T5"/>
                </a:cxn>
              </a:cxnLst>
              <a:rect l="T9" t="T10" r="T11" b="T12"/>
              <a:pathLst>
                <a:path w="21600" h="15695" fill="none" extrusionOk="0">
                  <a:moveTo>
                    <a:pt x="14840" y="-1"/>
                  </a:moveTo>
                  <a:cubicBezTo>
                    <a:pt x="19155" y="4079"/>
                    <a:pt x="21600" y="9756"/>
                    <a:pt x="21600" y="15695"/>
                  </a:cubicBezTo>
                </a:path>
                <a:path w="21600" h="15695" stroke="0" extrusionOk="0">
                  <a:moveTo>
                    <a:pt x="14840" y="-1"/>
                  </a:moveTo>
                  <a:cubicBezTo>
                    <a:pt x="19155" y="4079"/>
                    <a:pt x="21600" y="9756"/>
                    <a:pt x="21600" y="15695"/>
                  </a:cubicBezTo>
                  <a:lnTo>
                    <a:pt x="0" y="15695"/>
                  </a:lnTo>
                  <a:lnTo>
                    <a:pt x="14840" y="-1"/>
                  </a:lnTo>
                  <a:close/>
                </a:path>
              </a:pathLst>
            </a:custGeom>
            <a:noFill/>
            <a:ln w="38100">
              <a:solidFill>
                <a:schemeClr val="bg1">
                  <a:lumMod val="50000"/>
                </a:schemeClr>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1" fontAlgn="base" latinLnBrk="1" hangingPunct="1">
                <a:lnSpc>
                  <a:spcPct val="100000"/>
                </a:lnSpc>
                <a:spcBef>
                  <a:spcPct val="0"/>
                </a:spcBef>
                <a:spcAft>
                  <a:spcPct val="0"/>
                </a:spcAft>
                <a:buClrTx/>
                <a:buSzTx/>
                <a:buFontTx/>
                <a:buNone/>
                <a:tabLst/>
                <a:defRPr/>
              </a:pPr>
              <a:endParaRPr kumimoji="1" lang="zh-CN" altLang="en-US" sz="2400" b="0" i="0" u="none" strike="noStrike" kern="0" cap="none" spc="0" normalizeH="0" baseline="0" noProof="0" smtClean="0">
                <a:ln>
                  <a:noFill/>
                </a:ln>
                <a:solidFill>
                  <a:schemeClr val="bg1">
                    <a:lumMod val="65000"/>
                  </a:schemeClr>
                </a:solidFill>
                <a:effectLst/>
                <a:uLnTx/>
                <a:uFillTx/>
                <a:ea typeface="Gulim" pitchFamily="34" charset="-127"/>
              </a:endParaRPr>
            </a:p>
          </p:txBody>
        </p:sp>
        <p:sp>
          <p:nvSpPr>
            <p:cNvPr id="14" name="Arc 683"/>
            <p:cNvSpPr>
              <a:spLocks/>
            </p:cNvSpPr>
            <p:nvPr/>
          </p:nvSpPr>
          <p:spPr bwMode="auto">
            <a:xfrm rot="256945">
              <a:off x="7018916" y="2744709"/>
              <a:ext cx="620712" cy="898525"/>
            </a:xfrm>
            <a:custGeom>
              <a:avLst/>
              <a:gdLst>
                <a:gd name="T0" fmla="*/ 2147483647 w 21600"/>
                <a:gd name="T1" fmla="*/ 0 h 31203"/>
                <a:gd name="T2" fmla="*/ 2147483647 w 21600"/>
                <a:gd name="T3" fmla="*/ 2147483647 h 31203"/>
                <a:gd name="T4" fmla="*/ 0 w 21600"/>
                <a:gd name="T5" fmla="*/ 2147483647 h 31203"/>
                <a:gd name="T6" fmla="*/ 0 60000 65536"/>
                <a:gd name="T7" fmla="*/ 0 60000 65536"/>
                <a:gd name="T8" fmla="*/ 0 60000 65536"/>
                <a:gd name="T9" fmla="*/ 0 w 21600"/>
                <a:gd name="T10" fmla="*/ 0 h 31203"/>
                <a:gd name="T11" fmla="*/ 21600 w 21600"/>
                <a:gd name="T12" fmla="*/ 31203 h 31203"/>
              </a:gdLst>
              <a:ahLst/>
              <a:cxnLst>
                <a:cxn ang="T6">
                  <a:pos x="T0" y="T1"/>
                </a:cxn>
                <a:cxn ang="T7">
                  <a:pos x="T2" y="T3"/>
                </a:cxn>
                <a:cxn ang="T8">
                  <a:pos x="T4" y="T5"/>
                </a:cxn>
              </a:cxnLst>
              <a:rect l="T9" t="T10" r="T11" b="T12"/>
              <a:pathLst>
                <a:path w="21600" h="31203" fill="none" extrusionOk="0">
                  <a:moveTo>
                    <a:pt x="3237" y="-1"/>
                  </a:moveTo>
                  <a:cubicBezTo>
                    <a:pt x="13795" y="1600"/>
                    <a:pt x="21600" y="10676"/>
                    <a:pt x="21600" y="21356"/>
                  </a:cubicBezTo>
                  <a:cubicBezTo>
                    <a:pt x="21600" y="24780"/>
                    <a:pt x="20785" y="28155"/>
                    <a:pt x="19224" y="31202"/>
                  </a:cubicBezTo>
                </a:path>
                <a:path w="21600" h="31203" stroke="0" extrusionOk="0">
                  <a:moveTo>
                    <a:pt x="3237" y="-1"/>
                  </a:moveTo>
                  <a:cubicBezTo>
                    <a:pt x="13795" y="1600"/>
                    <a:pt x="21600" y="10676"/>
                    <a:pt x="21600" y="21356"/>
                  </a:cubicBezTo>
                  <a:cubicBezTo>
                    <a:pt x="21600" y="24780"/>
                    <a:pt x="20785" y="28155"/>
                    <a:pt x="19224" y="31202"/>
                  </a:cubicBezTo>
                  <a:lnTo>
                    <a:pt x="0" y="21356"/>
                  </a:lnTo>
                  <a:lnTo>
                    <a:pt x="3237" y="-1"/>
                  </a:lnTo>
                  <a:close/>
                </a:path>
              </a:pathLst>
            </a:custGeom>
            <a:noFill/>
            <a:ln w="38100">
              <a:solidFill>
                <a:schemeClr val="bg1">
                  <a:lumMod val="50000"/>
                </a:schemeClr>
              </a:solidFill>
              <a:prstDash val="sysDot"/>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1" fontAlgn="base" latinLnBrk="1" hangingPunct="1">
                <a:lnSpc>
                  <a:spcPct val="100000"/>
                </a:lnSpc>
                <a:spcBef>
                  <a:spcPct val="0"/>
                </a:spcBef>
                <a:spcAft>
                  <a:spcPct val="0"/>
                </a:spcAft>
                <a:buClrTx/>
                <a:buSzTx/>
                <a:buFontTx/>
                <a:buNone/>
                <a:tabLst/>
                <a:defRPr/>
              </a:pPr>
              <a:endParaRPr kumimoji="1" lang="zh-CN" altLang="en-US" sz="2400" b="0" i="0" u="none" strike="noStrike" kern="0" cap="none" spc="0" normalizeH="0" baseline="0" noProof="0" smtClean="0">
                <a:ln>
                  <a:noFill/>
                </a:ln>
                <a:solidFill>
                  <a:schemeClr val="bg1">
                    <a:lumMod val="65000"/>
                  </a:schemeClr>
                </a:solidFill>
                <a:effectLst/>
                <a:uLnTx/>
                <a:uFillTx/>
                <a:ea typeface="Gulim" pitchFamily="34" charset="-127"/>
              </a:endParaRPr>
            </a:p>
          </p:txBody>
        </p:sp>
      </p:grpSp>
      <p:sp>
        <p:nvSpPr>
          <p:cNvPr id="15" name="Content Placeholder 2"/>
          <p:cNvSpPr txBox="1">
            <a:spLocks/>
          </p:cNvSpPr>
          <p:nvPr/>
        </p:nvSpPr>
        <p:spPr>
          <a:xfrm>
            <a:off x="10499633" y="2752262"/>
            <a:ext cx="790498" cy="31557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b="1" dirty="0" smtClean="0">
                <a:solidFill>
                  <a:schemeClr val="bg1">
                    <a:lumMod val="50000"/>
                  </a:schemeClr>
                </a:solidFill>
                <a:ea typeface="Roboto" panose="02000000000000000000" pitchFamily="2" charset="0"/>
              </a:rPr>
              <a:t>Video</a:t>
            </a:r>
            <a:endParaRPr lang="en-US" sz="1100" b="1" dirty="0">
              <a:solidFill>
                <a:schemeClr val="bg1">
                  <a:lumMod val="50000"/>
                </a:schemeClr>
              </a:solidFill>
              <a:ea typeface="Roboto" panose="02000000000000000000" pitchFamily="2" charset="0"/>
            </a:endParaRPr>
          </a:p>
        </p:txBody>
      </p:sp>
      <p:sp>
        <p:nvSpPr>
          <p:cNvPr id="16" name="Content Placeholder 2"/>
          <p:cNvSpPr txBox="1">
            <a:spLocks/>
          </p:cNvSpPr>
          <p:nvPr/>
        </p:nvSpPr>
        <p:spPr>
          <a:xfrm>
            <a:off x="10105131" y="5443952"/>
            <a:ext cx="790498" cy="31557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b="1" dirty="0" smtClean="0">
                <a:solidFill>
                  <a:schemeClr val="bg1">
                    <a:lumMod val="50000"/>
                  </a:schemeClr>
                </a:solidFill>
                <a:ea typeface="Roboto" panose="02000000000000000000" pitchFamily="2" charset="0"/>
              </a:rPr>
              <a:t>Web</a:t>
            </a:r>
            <a:endParaRPr lang="en-US" sz="1100" b="1" dirty="0">
              <a:solidFill>
                <a:schemeClr val="bg1">
                  <a:lumMod val="50000"/>
                </a:schemeClr>
              </a:solidFill>
              <a:ea typeface="Roboto" panose="02000000000000000000" pitchFamily="2" charset="0"/>
            </a:endParaRPr>
          </a:p>
        </p:txBody>
      </p:sp>
      <p:sp>
        <p:nvSpPr>
          <p:cNvPr id="17" name="Content Placeholder 2"/>
          <p:cNvSpPr txBox="1">
            <a:spLocks/>
          </p:cNvSpPr>
          <p:nvPr/>
        </p:nvSpPr>
        <p:spPr>
          <a:xfrm>
            <a:off x="7335973" y="3901767"/>
            <a:ext cx="790498" cy="31557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b="1" dirty="0" smtClean="0">
                <a:solidFill>
                  <a:schemeClr val="bg1">
                    <a:lumMod val="50000"/>
                  </a:schemeClr>
                </a:solidFill>
                <a:ea typeface="Roboto" panose="02000000000000000000" pitchFamily="2" charset="0"/>
              </a:rPr>
              <a:t>Graphic</a:t>
            </a:r>
            <a:endParaRPr lang="en-US" sz="1100" b="1" dirty="0">
              <a:solidFill>
                <a:schemeClr val="bg1">
                  <a:lumMod val="50000"/>
                </a:schemeClr>
              </a:solidFill>
              <a:ea typeface="Roboto" panose="02000000000000000000" pitchFamily="2" charset="0"/>
            </a:endParaRPr>
          </a:p>
        </p:txBody>
      </p:sp>
      <p:grpSp>
        <p:nvGrpSpPr>
          <p:cNvPr id="18" name="Group 17"/>
          <p:cNvGrpSpPr/>
          <p:nvPr/>
        </p:nvGrpSpPr>
        <p:grpSpPr>
          <a:xfrm>
            <a:off x="8586479" y="5284162"/>
            <a:ext cx="378565" cy="378564"/>
            <a:chOff x="5607370" y="3562829"/>
            <a:chExt cx="587140" cy="587140"/>
          </a:xfrm>
          <a:noFill/>
        </p:grpSpPr>
        <p:sp>
          <p:nvSpPr>
            <p:cNvPr id="19" name="Freeform 15"/>
            <p:cNvSpPr>
              <a:spLocks noEditPoints="1"/>
            </p:cNvSpPr>
            <p:nvPr/>
          </p:nvSpPr>
          <p:spPr bwMode="auto">
            <a:xfrm>
              <a:off x="5746497" y="3702123"/>
              <a:ext cx="308897" cy="308544"/>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endParaRPr lang="en-US" sz="2800" dirty="0">
                <a:solidFill>
                  <a:schemeClr val="bg1">
                    <a:lumMod val="65000"/>
                  </a:schemeClr>
                </a:solidFill>
              </a:endParaRPr>
            </a:p>
          </p:txBody>
        </p:sp>
        <p:sp>
          <p:nvSpPr>
            <p:cNvPr id="20" name="Freeform 23"/>
            <p:cNvSpPr>
              <a:spLocks noEditPoints="1"/>
            </p:cNvSpPr>
            <p:nvPr/>
          </p:nvSpPr>
          <p:spPr bwMode="auto">
            <a:xfrm>
              <a:off x="5607370" y="3562829"/>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endParaRPr lang="en-US" sz="2800" dirty="0">
                <a:solidFill>
                  <a:schemeClr val="bg1">
                    <a:lumMod val="65000"/>
                  </a:schemeClr>
                </a:solidFill>
              </a:endParaRPr>
            </a:p>
          </p:txBody>
        </p:sp>
      </p:grpSp>
      <p:grpSp>
        <p:nvGrpSpPr>
          <p:cNvPr id="21" name="Group 20"/>
          <p:cNvGrpSpPr/>
          <p:nvPr/>
        </p:nvGrpSpPr>
        <p:grpSpPr>
          <a:xfrm>
            <a:off x="8600669" y="1989694"/>
            <a:ext cx="543740" cy="543740"/>
            <a:chOff x="6665323" y="3562825"/>
            <a:chExt cx="587140" cy="587140"/>
          </a:xfrm>
          <a:noFill/>
        </p:grpSpPr>
        <p:sp>
          <p:nvSpPr>
            <p:cNvPr id="22" name="Freeform 19"/>
            <p:cNvSpPr>
              <a:spLocks noEditPoints="1"/>
            </p:cNvSpPr>
            <p:nvPr/>
          </p:nvSpPr>
          <p:spPr bwMode="auto">
            <a:xfrm>
              <a:off x="6808144" y="3735126"/>
              <a:ext cx="301499" cy="242538"/>
            </a:xfrm>
            <a:custGeom>
              <a:avLst/>
              <a:gdLst>
                <a:gd name="T0" fmla="*/ 393 w 400"/>
                <a:gd name="T1" fmla="*/ 61 h 322"/>
                <a:gd name="T2" fmla="*/ 300 w 400"/>
                <a:gd name="T3" fmla="*/ 3 h 322"/>
                <a:gd name="T4" fmla="*/ 286 w 400"/>
                <a:gd name="T5" fmla="*/ 3 h 322"/>
                <a:gd name="T6" fmla="*/ 200 w 400"/>
                <a:gd name="T7" fmla="*/ 57 h 322"/>
                <a:gd name="T8" fmla="*/ 113 w 400"/>
                <a:gd name="T9" fmla="*/ 3 h 322"/>
                <a:gd name="T10" fmla="*/ 100 w 400"/>
                <a:gd name="T11" fmla="*/ 3 h 322"/>
                <a:gd name="T12" fmla="*/ 6 w 400"/>
                <a:gd name="T13" fmla="*/ 61 h 322"/>
                <a:gd name="T14" fmla="*/ 0 w 400"/>
                <a:gd name="T15" fmla="*/ 73 h 322"/>
                <a:gd name="T16" fmla="*/ 0 w 400"/>
                <a:gd name="T17" fmla="*/ 307 h 322"/>
                <a:gd name="T18" fmla="*/ 6 w 400"/>
                <a:gd name="T19" fmla="*/ 319 h 322"/>
                <a:gd name="T20" fmla="*/ 20 w 400"/>
                <a:gd name="T21" fmla="*/ 319 h 322"/>
                <a:gd name="T22" fmla="*/ 106 w 400"/>
                <a:gd name="T23" fmla="*/ 265 h 322"/>
                <a:gd name="T24" fmla="*/ 193 w 400"/>
                <a:gd name="T25" fmla="*/ 319 h 322"/>
                <a:gd name="T26" fmla="*/ 207 w 400"/>
                <a:gd name="T27" fmla="*/ 319 h 322"/>
                <a:gd name="T28" fmla="*/ 293 w 400"/>
                <a:gd name="T29" fmla="*/ 265 h 322"/>
                <a:gd name="T30" fmla="*/ 380 w 400"/>
                <a:gd name="T31" fmla="*/ 319 h 322"/>
                <a:gd name="T32" fmla="*/ 387 w 400"/>
                <a:gd name="T33" fmla="*/ 321 h 322"/>
                <a:gd name="T34" fmla="*/ 393 w 400"/>
                <a:gd name="T35" fmla="*/ 319 h 322"/>
                <a:gd name="T36" fmla="*/ 400 w 400"/>
                <a:gd name="T37" fmla="*/ 307 h 322"/>
                <a:gd name="T38" fmla="*/ 400 w 400"/>
                <a:gd name="T39" fmla="*/ 73 h 322"/>
                <a:gd name="T40" fmla="*/ 393 w 400"/>
                <a:gd name="T41" fmla="*/ 61 h 322"/>
                <a:gd name="T42" fmla="*/ 93 w 400"/>
                <a:gd name="T43" fmla="*/ 241 h 322"/>
                <a:gd name="T44" fmla="*/ 26 w 400"/>
                <a:gd name="T45" fmla="*/ 283 h 322"/>
                <a:gd name="T46" fmla="*/ 26 w 400"/>
                <a:gd name="T47" fmla="*/ 81 h 322"/>
                <a:gd name="T48" fmla="*/ 93 w 400"/>
                <a:gd name="T49" fmla="*/ 39 h 322"/>
                <a:gd name="T50" fmla="*/ 93 w 400"/>
                <a:gd name="T51" fmla="*/ 241 h 322"/>
                <a:gd name="T52" fmla="*/ 187 w 400"/>
                <a:gd name="T53" fmla="*/ 283 h 322"/>
                <a:gd name="T54" fmla="*/ 119 w 400"/>
                <a:gd name="T55" fmla="*/ 241 h 322"/>
                <a:gd name="T56" fmla="*/ 119 w 400"/>
                <a:gd name="T57" fmla="*/ 39 h 322"/>
                <a:gd name="T58" fmla="*/ 187 w 400"/>
                <a:gd name="T59" fmla="*/ 81 h 322"/>
                <a:gd name="T60" fmla="*/ 187 w 400"/>
                <a:gd name="T61" fmla="*/ 283 h 322"/>
                <a:gd name="T62" fmla="*/ 280 w 400"/>
                <a:gd name="T63" fmla="*/ 241 h 322"/>
                <a:gd name="T64" fmla="*/ 213 w 400"/>
                <a:gd name="T65" fmla="*/ 283 h 322"/>
                <a:gd name="T66" fmla="*/ 213 w 400"/>
                <a:gd name="T67" fmla="*/ 81 h 322"/>
                <a:gd name="T68" fmla="*/ 280 w 400"/>
                <a:gd name="T69" fmla="*/ 39 h 322"/>
                <a:gd name="T70" fmla="*/ 280 w 400"/>
                <a:gd name="T71" fmla="*/ 241 h 322"/>
                <a:gd name="T72" fmla="*/ 374 w 400"/>
                <a:gd name="T73" fmla="*/ 283 h 322"/>
                <a:gd name="T74" fmla="*/ 306 w 400"/>
                <a:gd name="T75" fmla="*/ 241 h 322"/>
                <a:gd name="T76" fmla="*/ 306 w 400"/>
                <a:gd name="T77" fmla="*/ 39 h 322"/>
                <a:gd name="T78" fmla="*/ 374 w 400"/>
                <a:gd name="T79" fmla="*/ 81 h 322"/>
                <a:gd name="T80" fmla="*/ 374 w 400"/>
                <a:gd name="T81" fmla="*/ 28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0" h="322">
                  <a:moveTo>
                    <a:pt x="393" y="61"/>
                  </a:moveTo>
                  <a:cubicBezTo>
                    <a:pt x="300" y="3"/>
                    <a:pt x="300" y="3"/>
                    <a:pt x="300" y="3"/>
                  </a:cubicBezTo>
                  <a:cubicBezTo>
                    <a:pt x="296" y="0"/>
                    <a:pt x="291" y="0"/>
                    <a:pt x="286" y="3"/>
                  </a:cubicBezTo>
                  <a:cubicBezTo>
                    <a:pt x="200" y="57"/>
                    <a:pt x="200" y="57"/>
                    <a:pt x="200" y="57"/>
                  </a:cubicBezTo>
                  <a:cubicBezTo>
                    <a:pt x="113" y="3"/>
                    <a:pt x="113" y="3"/>
                    <a:pt x="113" y="3"/>
                  </a:cubicBezTo>
                  <a:cubicBezTo>
                    <a:pt x="109" y="0"/>
                    <a:pt x="104" y="0"/>
                    <a:pt x="100" y="3"/>
                  </a:cubicBezTo>
                  <a:cubicBezTo>
                    <a:pt x="6" y="61"/>
                    <a:pt x="6" y="61"/>
                    <a:pt x="6" y="61"/>
                  </a:cubicBezTo>
                  <a:cubicBezTo>
                    <a:pt x="2" y="64"/>
                    <a:pt x="0" y="68"/>
                    <a:pt x="0" y="73"/>
                  </a:cubicBezTo>
                  <a:cubicBezTo>
                    <a:pt x="0" y="307"/>
                    <a:pt x="0" y="307"/>
                    <a:pt x="0" y="307"/>
                  </a:cubicBezTo>
                  <a:cubicBezTo>
                    <a:pt x="0" y="312"/>
                    <a:pt x="2" y="317"/>
                    <a:pt x="6" y="319"/>
                  </a:cubicBezTo>
                  <a:cubicBezTo>
                    <a:pt x="11" y="322"/>
                    <a:pt x="16" y="321"/>
                    <a:pt x="20" y="319"/>
                  </a:cubicBezTo>
                  <a:cubicBezTo>
                    <a:pt x="106" y="265"/>
                    <a:pt x="106" y="265"/>
                    <a:pt x="106" y="265"/>
                  </a:cubicBezTo>
                  <a:cubicBezTo>
                    <a:pt x="193" y="319"/>
                    <a:pt x="193" y="319"/>
                    <a:pt x="193" y="319"/>
                  </a:cubicBezTo>
                  <a:cubicBezTo>
                    <a:pt x="197" y="322"/>
                    <a:pt x="202" y="322"/>
                    <a:pt x="207" y="319"/>
                  </a:cubicBezTo>
                  <a:cubicBezTo>
                    <a:pt x="293" y="265"/>
                    <a:pt x="293" y="265"/>
                    <a:pt x="293" y="265"/>
                  </a:cubicBezTo>
                  <a:cubicBezTo>
                    <a:pt x="380" y="319"/>
                    <a:pt x="380" y="319"/>
                    <a:pt x="380" y="319"/>
                  </a:cubicBezTo>
                  <a:cubicBezTo>
                    <a:pt x="382" y="320"/>
                    <a:pt x="384" y="321"/>
                    <a:pt x="387" y="321"/>
                  </a:cubicBezTo>
                  <a:cubicBezTo>
                    <a:pt x="389" y="321"/>
                    <a:pt x="391" y="320"/>
                    <a:pt x="393" y="319"/>
                  </a:cubicBezTo>
                  <a:cubicBezTo>
                    <a:pt x="397" y="317"/>
                    <a:pt x="400" y="312"/>
                    <a:pt x="400" y="307"/>
                  </a:cubicBezTo>
                  <a:cubicBezTo>
                    <a:pt x="400" y="73"/>
                    <a:pt x="400" y="73"/>
                    <a:pt x="400" y="73"/>
                  </a:cubicBezTo>
                  <a:cubicBezTo>
                    <a:pt x="400" y="68"/>
                    <a:pt x="397" y="64"/>
                    <a:pt x="393" y="61"/>
                  </a:cubicBezTo>
                  <a:close/>
                  <a:moveTo>
                    <a:pt x="93" y="241"/>
                  </a:moveTo>
                  <a:cubicBezTo>
                    <a:pt x="26" y="283"/>
                    <a:pt x="26" y="283"/>
                    <a:pt x="26" y="283"/>
                  </a:cubicBezTo>
                  <a:cubicBezTo>
                    <a:pt x="26" y="81"/>
                    <a:pt x="26" y="81"/>
                    <a:pt x="26" y="81"/>
                  </a:cubicBezTo>
                  <a:cubicBezTo>
                    <a:pt x="93" y="39"/>
                    <a:pt x="93" y="39"/>
                    <a:pt x="93" y="39"/>
                  </a:cubicBezTo>
                  <a:lnTo>
                    <a:pt x="93" y="241"/>
                  </a:lnTo>
                  <a:close/>
                  <a:moveTo>
                    <a:pt x="187" y="283"/>
                  </a:moveTo>
                  <a:cubicBezTo>
                    <a:pt x="119" y="241"/>
                    <a:pt x="119" y="241"/>
                    <a:pt x="119" y="241"/>
                  </a:cubicBezTo>
                  <a:cubicBezTo>
                    <a:pt x="119" y="39"/>
                    <a:pt x="119" y="39"/>
                    <a:pt x="119" y="39"/>
                  </a:cubicBezTo>
                  <a:cubicBezTo>
                    <a:pt x="187" y="81"/>
                    <a:pt x="187" y="81"/>
                    <a:pt x="187" y="81"/>
                  </a:cubicBezTo>
                  <a:lnTo>
                    <a:pt x="187" y="283"/>
                  </a:lnTo>
                  <a:close/>
                  <a:moveTo>
                    <a:pt x="280" y="241"/>
                  </a:moveTo>
                  <a:cubicBezTo>
                    <a:pt x="213" y="283"/>
                    <a:pt x="213" y="283"/>
                    <a:pt x="213" y="283"/>
                  </a:cubicBezTo>
                  <a:cubicBezTo>
                    <a:pt x="213" y="81"/>
                    <a:pt x="213" y="81"/>
                    <a:pt x="213" y="81"/>
                  </a:cubicBezTo>
                  <a:cubicBezTo>
                    <a:pt x="280" y="39"/>
                    <a:pt x="280" y="39"/>
                    <a:pt x="280" y="39"/>
                  </a:cubicBezTo>
                  <a:lnTo>
                    <a:pt x="280" y="241"/>
                  </a:lnTo>
                  <a:close/>
                  <a:moveTo>
                    <a:pt x="374" y="283"/>
                  </a:moveTo>
                  <a:cubicBezTo>
                    <a:pt x="306" y="241"/>
                    <a:pt x="306" y="241"/>
                    <a:pt x="306" y="241"/>
                  </a:cubicBezTo>
                  <a:cubicBezTo>
                    <a:pt x="306" y="39"/>
                    <a:pt x="306" y="39"/>
                    <a:pt x="306" y="39"/>
                  </a:cubicBezTo>
                  <a:cubicBezTo>
                    <a:pt x="374" y="81"/>
                    <a:pt x="374" y="81"/>
                    <a:pt x="374" y="81"/>
                  </a:cubicBezTo>
                  <a:lnTo>
                    <a:pt x="374" y="283"/>
                  </a:ln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endParaRPr lang="en-US" sz="2800" dirty="0">
                <a:solidFill>
                  <a:schemeClr val="bg1">
                    <a:lumMod val="65000"/>
                  </a:schemeClr>
                </a:solidFill>
              </a:endParaRPr>
            </a:p>
          </p:txBody>
        </p:sp>
        <p:sp>
          <p:nvSpPr>
            <p:cNvPr id="23" name="Freeform 23"/>
            <p:cNvSpPr>
              <a:spLocks noEditPoints="1"/>
            </p:cNvSpPr>
            <p:nvPr/>
          </p:nvSpPr>
          <p:spPr bwMode="auto">
            <a:xfrm>
              <a:off x="6665323"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endParaRPr lang="en-US" sz="2800" dirty="0">
                <a:solidFill>
                  <a:schemeClr val="bg1">
                    <a:lumMod val="65000"/>
                  </a:schemeClr>
                </a:solidFill>
              </a:endParaRPr>
            </a:p>
          </p:txBody>
        </p:sp>
      </p:grpSp>
      <p:grpSp>
        <p:nvGrpSpPr>
          <p:cNvPr id="24" name="Group 23"/>
          <p:cNvGrpSpPr/>
          <p:nvPr/>
        </p:nvGrpSpPr>
        <p:grpSpPr>
          <a:xfrm>
            <a:off x="9623661" y="3934421"/>
            <a:ext cx="378565" cy="378565"/>
            <a:chOff x="7740352" y="3562825"/>
            <a:chExt cx="587140" cy="587140"/>
          </a:xfrm>
          <a:noFill/>
        </p:grpSpPr>
        <p:sp>
          <p:nvSpPr>
            <p:cNvPr id="25" name="Freeform 24"/>
            <p:cNvSpPr>
              <a:spLocks noEditPoints="1"/>
            </p:cNvSpPr>
            <p:nvPr/>
          </p:nvSpPr>
          <p:spPr bwMode="auto">
            <a:xfrm>
              <a:off x="7740352"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endParaRPr lang="en-US" sz="2800" dirty="0">
                <a:solidFill>
                  <a:schemeClr val="bg1">
                    <a:lumMod val="65000"/>
                  </a:schemeClr>
                </a:solidFill>
              </a:endParaRPr>
            </a:p>
          </p:txBody>
        </p:sp>
        <p:sp>
          <p:nvSpPr>
            <p:cNvPr id="26" name="Freeform 27"/>
            <p:cNvSpPr>
              <a:spLocks noEditPoints="1"/>
            </p:cNvSpPr>
            <p:nvPr/>
          </p:nvSpPr>
          <p:spPr bwMode="auto">
            <a:xfrm>
              <a:off x="7931746" y="3722078"/>
              <a:ext cx="204352" cy="268635"/>
            </a:xfrm>
            <a:custGeom>
              <a:avLst/>
              <a:gdLst>
                <a:gd name="T0" fmla="*/ 96 w 256"/>
                <a:gd name="T1" fmla="*/ 48 h 336"/>
                <a:gd name="T2" fmla="*/ 48 w 256"/>
                <a:gd name="T3" fmla="*/ 0 h 336"/>
                <a:gd name="T4" fmla="*/ 0 w 256"/>
                <a:gd name="T5" fmla="*/ 48 h 336"/>
                <a:gd name="T6" fmla="*/ 29 w 256"/>
                <a:gd name="T7" fmla="*/ 92 h 336"/>
                <a:gd name="T8" fmla="*/ 29 w 256"/>
                <a:gd name="T9" fmla="*/ 244 h 336"/>
                <a:gd name="T10" fmla="*/ 0 w 256"/>
                <a:gd name="T11" fmla="*/ 288 h 336"/>
                <a:gd name="T12" fmla="*/ 48 w 256"/>
                <a:gd name="T13" fmla="*/ 336 h 336"/>
                <a:gd name="T14" fmla="*/ 96 w 256"/>
                <a:gd name="T15" fmla="*/ 288 h 336"/>
                <a:gd name="T16" fmla="*/ 67 w 256"/>
                <a:gd name="T17" fmla="*/ 244 h 336"/>
                <a:gd name="T18" fmla="*/ 67 w 256"/>
                <a:gd name="T19" fmla="*/ 92 h 336"/>
                <a:gd name="T20" fmla="*/ 96 w 256"/>
                <a:gd name="T21" fmla="*/ 48 h 336"/>
                <a:gd name="T22" fmla="*/ 75 w 256"/>
                <a:gd name="T23" fmla="*/ 288 h 336"/>
                <a:gd name="T24" fmla="*/ 48 w 256"/>
                <a:gd name="T25" fmla="*/ 316 h 336"/>
                <a:gd name="T26" fmla="*/ 20 w 256"/>
                <a:gd name="T27" fmla="*/ 288 h 336"/>
                <a:gd name="T28" fmla="*/ 48 w 256"/>
                <a:gd name="T29" fmla="*/ 260 h 336"/>
                <a:gd name="T30" fmla="*/ 75 w 256"/>
                <a:gd name="T31" fmla="*/ 288 h 336"/>
                <a:gd name="T32" fmla="*/ 48 w 256"/>
                <a:gd name="T33" fmla="*/ 76 h 336"/>
                <a:gd name="T34" fmla="*/ 20 w 256"/>
                <a:gd name="T35" fmla="*/ 48 h 336"/>
                <a:gd name="T36" fmla="*/ 48 w 256"/>
                <a:gd name="T37" fmla="*/ 20 h 336"/>
                <a:gd name="T38" fmla="*/ 75 w 256"/>
                <a:gd name="T39" fmla="*/ 48 h 336"/>
                <a:gd name="T40" fmla="*/ 48 w 256"/>
                <a:gd name="T41" fmla="*/ 76 h 336"/>
                <a:gd name="T42" fmla="*/ 227 w 256"/>
                <a:gd name="T43" fmla="*/ 244 h 336"/>
                <a:gd name="T44" fmla="*/ 227 w 256"/>
                <a:gd name="T45" fmla="*/ 92 h 336"/>
                <a:gd name="T46" fmla="*/ 256 w 256"/>
                <a:gd name="T47" fmla="*/ 48 h 336"/>
                <a:gd name="T48" fmla="*/ 208 w 256"/>
                <a:gd name="T49" fmla="*/ 0 h 336"/>
                <a:gd name="T50" fmla="*/ 160 w 256"/>
                <a:gd name="T51" fmla="*/ 48 h 336"/>
                <a:gd name="T52" fmla="*/ 189 w 256"/>
                <a:gd name="T53" fmla="*/ 92 h 336"/>
                <a:gd name="T54" fmla="*/ 189 w 256"/>
                <a:gd name="T55" fmla="*/ 244 h 336"/>
                <a:gd name="T56" fmla="*/ 160 w 256"/>
                <a:gd name="T57" fmla="*/ 288 h 336"/>
                <a:gd name="T58" fmla="*/ 208 w 256"/>
                <a:gd name="T59" fmla="*/ 336 h 336"/>
                <a:gd name="T60" fmla="*/ 256 w 256"/>
                <a:gd name="T61" fmla="*/ 288 h 336"/>
                <a:gd name="T62" fmla="*/ 227 w 256"/>
                <a:gd name="T63" fmla="*/ 244 h 336"/>
                <a:gd name="T64" fmla="*/ 180 w 256"/>
                <a:gd name="T65" fmla="*/ 48 h 336"/>
                <a:gd name="T66" fmla="*/ 208 w 256"/>
                <a:gd name="T67" fmla="*/ 20 h 336"/>
                <a:gd name="T68" fmla="*/ 235 w 256"/>
                <a:gd name="T69" fmla="*/ 48 h 336"/>
                <a:gd name="T70" fmla="*/ 208 w 256"/>
                <a:gd name="T71" fmla="*/ 76 h 336"/>
                <a:gd name="T72" fmla="*/ 180 w 256"/>
                <a:gd name="T73" fmla="*/ 48 h 336"/>
                <a:gd name="T74" fmla="*/ 208 w 256"/>
                <a:gd name="T75" fmla="*/ 316 h 336"/>
                <a:gd name="T76" fmla="*/ 180 w 256"/>
                <a:gd name="T77" fmla="*/ 288 h 336"/>
                <a:gd name="T78" fmla="*/ 208 w 256"/>
                <a:gd name="T79" fmla="*/ 260 h 336"/>
                <a:gd name="T80" fmla="*/ 235 w 256"/>
                <a:gd name="T81" fmla="*/ 288 h 336"/>
                <a:gd name="T82" fmla="*/ 208 w 256"/>
                <a:gd name="T83" fmla="*/ 31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336">
                  <a:moveTo>
                    <a:pt x="96" y="48"/>
                  </a:move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1"/>
                    <a:pt x="67" y="244"/>
                  </a:cubicBezTo>
                  <a:cubicBezTo>
                    <a:pt x="67" y="92"/>
                    <a:pt x="67" y="92"/>
                    <a:pt x="67" y="92"/>
                  </a:cubicBezTo>
                  <a:cubicBezTo>
                    <a:pt x="84" y="85"/>
                    <a:pt x="96" y="68"/>
                    <a:pt x="96" y="48"/>
                  </a:cubicBezTo>
                  <a:close/>
                  <a:moveTo>
                    <a:pt x="75" y="288"/>
                  </a:moveTo>
                  <a:cubicBezTo>
                    <a:pt x="75" y="303"/>
                    <a:pt x="63" y="316"/>
                    <a:pt x="48" y="316"/>
                  </a:cubicBezTo>
                  <a:cubicBezTo>
                    <a:pt x="32" y="316"/>
                    <a:pt x="20" y="303"/>
                    <a:pt x="20" y="288"/>
                  </a:cubicBezTo>
                  <a:cubicBezTo>
                    <a:pt x="20" y="273"/>
                    <a:pt x="32" y="260"/>
                    <a:pt x="48" y="260"/>
                  </a:cubicBezTo>
                  <a:cubicBezTo>
                    <a:pt x="63" y="260"/>
                    <a:pt x="75" y="273"/>
                    <a:pt x="75" y="288"/>
                  </a:cubicBezTo>
                  <a:close/>
                  <a:moveTo>
                    <a:pt x="48" y="76"/>
                  </a:moveTo>
                  <a:cubicBezTo>
                    <a:pt x="32" y="76"/>
                    <a:pt x="20" y="63"/>
                    <a:pt x="20" y="48"/>
                  </a:cubicBezTo>
                  <a:cubicBezTo>
                    <a:pt x="20" y="33"/>
                    <a:pt x="32" y="20"/>
                    <a:pt x="48" y="20"/>
                  </a:cubicBezTo>
                  <a:cubicBezTo>
                    <a:pt x="63" y="20"/>
                    <a:pt x="75" y="33"/>
                    <a:pt x="75" y="48"/>
                  </a:cubicBezTo>
                  <a:cubicBezTo>
                    <a:pt x="75" y="63"/>
                    <a:pt x="63" y="76"/>
                    <a:pt x="48" y="76"/>
                  </a:cubicBezTo>
                  <a:close/>
                  <a:moveTo>
                    <a:pt x="227" y="244"/>
                  </a:moveTo>
                  <a:cubicBezTo>
                    <a:pt x="227" y="92"/>
                    <a:pt x="227" y="92"/>
                    <a:pt x="227" y="92"/>
                  </a:cubicBezTo>
                  <a:cubicBezTo>
                    <a:pt x="244" y="85"/>
                    <a:pt x="256" y="68"/>
                    <a:pt x="256" y="48"/>
                  </a:cubicBezTo>
                  <a:cubicBezTo>
                    <a:pt x="256" y="21"/>
                    <a:pt x="234" y="0"/>
                    <a:pt x="208" y="0"/>
                  </a:cubicBezTo>
                  <a:cubicBezTo>
                    <a:pt x="181" y="0"/>
                    <a:pt x="160" y="21"/>
                    <a:pt x="160" y="48"/>
                  </a:cubicBezTo>
                  <a:cubicBezTo>
                    <a:pt x="160" y="68"/>
                    <a:pt x="172" y="85"/>
                    <a:pt x="189" y="92"/>
                  </a:cubicBezTo>
                  <a:cubicBezTo>
                    <a:pt x="189" y="244"/>
                    <a:pt x="189" y="244"/>
                    <a:pt x="189" y="244"/>
                  </a:cubicBezTo>
                  <a:cubicBezTo>
                    <a:pt x="172" y="251"/>
                    <a:pt x="160" y="268"/>
                    <a:pt x="160" y="288"/>
                  </a:cubicBezTo>
                  <a:cubicBezTo>
                    <a:pt x="160" y="314"/>
                    <a:pt x="181" y="336"/>
                    <a:pt x="208" y="336"/>
                  </a:cubicBezTo>
                  <a:cubicBezTo>
                    <a:pt x="234" y="336"/>
                    <a:pt x="256" y="314"/>
                    <a:pt x="256" y="288"/>
                  </a:cubicBezTo>
                  <a:cubicBezTo>
                    <a:pt x="256" y="268"/>
                    <a:pt x="244" y="251"/>
                    <a:pt x="227" y="244"/>
                  </a:cubicBezTo>
                  <a:close/>
                  <a:moveTo>
                    <a:pt x="180" y="48"/>
                  </a:moveTo>
                  <a:cubicBezTo>
                    <a:pt x="180" y="33"/>
                    <a:pt x="192" y="20"/>
                    <a:pt x="208" y="20"/>
                  </a:cubicBezTo>
                  <a:cubicBezTo>
                    <a:pt x="223" y="20"/>
                    <a:pt x="235" y="33"/>
                    <a:pt x="235" y="48"/>
                  </a:cubicBezTo>
                  <a:cubicBezTo>
                    <a:pt x="235" y="63"/>
                    <a:pt x="223" y="76"/>
                    <a:pt x="208" y="76"/>
                  </a:cubicBezTo>
                  <a:cubicBezTo>
                    <a:pt x="192" y="76"/>
                    <a:pt x="180" y="63"/>
                    <a:pt x="180" y="48"/>
                  </a:cubicBezTo>
                  <a:close/>
                  <a:moveTo>
                    <a:pt x="208" y="316"/>
                  </a:moveTo>
                  <a:cubicBezTo>
                    <a:pt x="192" y="316"/>
                    <a:pt x="180" y="303"/>
                    <a:pt x="180" y="288"/>
                  </a:cubicBezTo>
                  <a:cubicBezTo>
                    <a:pt x="180" y="273"/>
                    <a:pt x="192" y="260"/>
                    <a:pt x="208" y="260"/>
                  </a:cubicBezTo>
                  <a:cubicBezTo>
                    <a:pt x="223" y="260"/>
                    <a:pt x="235" y="273"/>
                    <a:pt x="235" y="288"/>
                  </a:cubicBezTo>
                  <a:cubicBezTo>
                    <a:pt x="235" y="303"/>
                    <a:pt x="223" y="316"/>
                    <a:pt x="208" y="316"/>
                  </a:cubicBezTo>
                  <a:close/>
                </a:path>
              </a:pathLst>
            </a:custGeom>
            <a:grpFill/>
            <a:ln>
              <a:solidFill>
                <a:schemeClr val="bg1">
                  <a:lumMod val="95000"/>
                </a:schemeClr>
              </a:solidFill>
            </a:ln>
          </p:spPr>
          <p:txBody>
            <a:bodyPr vert="horz" wrap="square" lIns="91440" tIns="45720" rIns="91440" bIns="45720" numCol="1" anchor="t" anchorCtr="0" compatLnSpc="1">
              <a:prstTxWarp prst="textNoShape">
                <a:avLst/>
              </a:prstTxWarp>
            </a:bodyPr>
            <a:lstStyle/>
            <a:p>
              <a:endParaRPr lang="en-US" sz="2800" dirty="0">
                <a:solidFill>
                  <a:schemeClr val="bg1">
                    <a:lumMod val="65000"/>
                  </a:schemeClr>
                </a:solidFill>
              </a:endParaRPr>
            </a:p>
          </p:txBody>
        </p:sp>
      </p:grpSp>
      <p:sp>
        <p:nvSpPr>
          <p:cNvPr id="27" name="Content Placeholder 2"/>
          <p:cNvSpPr txBox="1">
            <a:spLocks/>
          </p:cNvSpPr>
          <p:nvPr/>
        </p:nvSpPr>
        <p:spPr>
          <a:xfrm>
            <a:off x="1654630" y="1822842"/>
            <a:ext cx="5041932"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Font typeface="Arial" pitchFamily="34" charset="0"/>
              <a:buNone/>
            </a:pPr>
            <a:r>
              <a:rPr lang="en-US" sz="1800" dirty="0" smtClean="0">
                <a:solidFill>
                  <a:schemeClr val="accent2"/>
                </a:solidFill>
                <a:ea typeface="Roboto" panose="02000000000000000000" pitchFamily="2" charset="0"/>
              </a:rPr>
              <a:t>Web</a:t>
            </a:r>
          </a:p>
          <a:p>
            <a:pPr marL="0" indent="0" algn="r">
              <a:buNone/>
            </a:pPr>
            <a:r>
              <a:rPr lang="en-US" sz="1100" dirty="0" err="1">
                <a:ea typeface="Roboto" panose="02000000000000000000" pitchFamily="2" charset="0"/>
              </a:rPr>
              <a:t>Curabitur</a:t>
            </a:r>
            <a:r>
              <a:rPr lang="en-US" sz="1100" dirty="0">
                <a:ea typeface="Roboto" panose="02000000000000000000" pitchFamily="2" charset="0"/>
              </a:rPr>
              <a:t> a </a:t>
            </a:r>
            <a:r>
              <a:rPr lang="en-US" sz="1100" dirty="0" err="1">
                <a:ea typeface="Roboto" panose="02000000000000000000" pitchFamily="2" charset="0"/>
              </a:rPr>
              <a:t>nisl</a:t>
            </a:r>
            <a:r>
              <a:rPr lang="en-US" sz="1100" dirty="0">
                <a:ea typeface="Roboto" panose="02000000000000000000" pitchFamily="2" charset="0"/>
              </a:rPr>
              <a:t> </a:t>
            </a:r>
            <a:r>
              <a:rPr lang="en-US" sz="1100" dirty="0" err="1">
                <a:ea typeface="Roboto" panose="02000000000000000000" pitchFamily="2" charset="0"/>
              </a:rPr>
              <a:t>facilisis</a:t>
            </a:r>
            <a:r>
              <a:rPr lang="en-US" sz="1100" dirty="0">
                <a:ea typeface="Roboto" panose="02000000000000000000" pitchFamily="2" charset="0"/>
              </a:rPr>
              <a:t> </a:t>
            </a:r>
            <a:r>
              <a:rPr lang="en-US" sz="1100" dirty="0" err="1">
                <a:ea typeface="Roboto" panose="02000000000000000000" pitchFamily="2" charset="0"/>
              </a:rPr>
              <a:t>lectus</a:t>
            </a:r>
            <a:r>
              <a:rPr lang="en-US" sz="1100" dirty="0">
                <a:ea typeface="Roboto" panose="02000000000000000000" pitchFamily="2" charset="0"/>
              </a:rPr>
              <a:t> </a:t>
            </a:r>
            <a:r>
              <a:rPr lang="en-US" sz="1100" dirty="0" err="1">
                <a:ea typeface="Roboto" panose="02000000000000000000" pitchFamily="2" charset="0"/>
              </a:rPr>
              <a:t>posuere</a:t>
            </a:r>
            <a:r>
              <a:rPr lang="en-US" sz="1100" dirty="0">
                <a:ea typeface="Roboto" panose="02000000000000000000" pitchFamily="2" charset="0"/>
              </a:rPr>
              <a:t> </a:t>
            </a:r>
            <a:r>
              <a:rPr lang="en-US" sz="1100" dirty="0" err="1">
                <a:ea typeface="Roboto" panose="02000000000000000000" pitchFamily="2" charset="0"/>
              </a:rPr>
              <a:t>pharetra</a:t>
            </a:r>
            <a:r>
              <a:rPr lang="en-US" sz="1100" dirty="0">
                <a:ea typeface="Roboto" panose="02000000000000000000" pitchFamily="2" charset="0"/>
              </a:rPr>
              <a:t> </a:t>
            </a:r>
            <a:r>
              <a:rPr lang="en-US" sz="1100" dirty="0" err="1">
                <a:ea typeface="Roboto" panose="02000000000000000000" pitchFamily="2" charset="0"/>
              </a:rPr>
              <a:t>porta</a:t>
            </a:r>
            <a:r>
              <a:rPr lang="en-US" sz="1100" dirty="0">
                <a:ea typeface="Roboto" panose="02000000000000000000" pitchFamily="2" charset="0"/>
              </a:rPr>
              <a:t> </a:t>
            </a:r>
            <a:r>
              <a:rPr lang="en-US" sz="1100" dirty="0" err="1">
                <a:ea typeface="Roboto" panose="02000000000000000000" pitchFamily="2" charset="0"/>
              </a:rPr>
              <a:t>sed</a:t>
            </a:r>
            <a:r>
              <a:rPr lang="en-US" sz="1100" dirty="0">
                <a:ea typeface="Roboto" panose="02000000000000000000" pitchFamily="2" charset="0"/>
              </a:rPr>
              <a:t> </a:t>
            </a:r>
            <a:r>
              <a:rPr lang="en-US" sz="1100" dirty="0" err="1">
                <a:ea typeface="Roboto" panose="02000000000000000000" pitchFamily="2" charset="0"/>
              </a:rPr>
              <a:t>neque</a:t>
            </a:r>
            <a:r>
              <a:rPr lang="en-US" sz="1100" dirty="0">
                <a:ea typeface="Roboto" panose="02000000000000000000" pitchFamily="2" charset="0"/>
              </a:rPr>
              <a:t>. </a:t>
            </a:r>
            <a:r>
              <a:rPr lang="en-US" sz="1100" dirty="0" err="1">
                <a:ea typeface="Roboto" panose="02000000000000000000" pitchFamily="2" charset="0"/>
              </a:rPr>
              <a:t>Fusce</a:t>
            </a:r>
            <a:r>
              <a:rPr lang="en-US" sz="1100" dirty="0">
                <a:ea typeface="Roboto" panose="02000000000000000000" pitchFamily="2" charset="0"/>
              </a:rPr>
              <a:t> </a:t>
            </a:r>
            <a:r>
              <a:rPr lang="en-US" sz="1100" dirty="0" err="1">
                <a:ea typeface="Roboto" panose="02000000000000000000" pitchFamily="2" charset="0"/>
              </a:rPr>
              <a:t>porttitor</a:t>
            </a:r>
            <a:r>
              <a:rPr lang="en-US" sz="1100" dirty="0">
                <a:ea typeface="Roboto" panose="02000000000000000000" pitchFamily="2" charset="0"/>
              </a:rPr>
              <a:t> </a:t>
            </a:r>
            <a:r>
              <a:rPr lang="en-US" sz="1100" dirty="0" err="1">
                <a:ea typeface="Roboto" panose="02000000000000000000" pitchFamily="2" charset="0"/>
              </a:rPr>
              <a:t>venenatis</a:t>
            </a:r>
            <a:r>
              <a:rPr lang="en-US" sz="1100" dirty="0">
                <a:ea typeface="Roboto" panose="02000000000000000000" pitchFamily="2" charset="0"/>
              </a:rPr>
              <a:t> </a:t>
            </a:r>
            <a:r>
              <a:rPr lang="en-US" sz="1100" dirty="0" err="1">
                <a:ea typeface="Roboto" panose="02000000000000000000" pitchFamily="2" charset="0"/>
              </a:rPr>
              <a:t>ipsum</a:t>
            </a:r>
            <a:r>
              <a:rPr lang="en-US" sz="1100" dirty="0">
                <a:ea typeface="Roboto" panose="02000000000000000000" pitchFamily="2" charset="0"/>
              </a:rPr>
              <a:t> at </a:t>
            </a:r>
            <a:r>
              <a:rPr lang="en-US" sz="1100" dirty="0" err="1">
                <a:ea typeface="Roboto" panose="02000000000000000000" pitchFamily="2" charset="0"/>
              </a:rPr>
              <a:t>ullamcorper</a:t>
            </a:r>
            <a:r>
              <a:rPr lang="en-US" sz="1100" dirty="0">
                <a:ea typeface="Roboto" panose="02000000000000000000" pitchFamily="2" charset="0"/>
              </a:rPr>
              <a:t>.</a:t>
            </a:r>
          </a:p>
        </p:txBody>
      </p:sp>
      <p:sp>
        <p:nvSpPr>
          <p:cNvPr id="28" name="Content Placeholder 2"/>
          <p:cNvSpPr txBox="1">
            <a:spLocks/>
          </p:cNvSpPr>
          <p:nvPr/>
        </p:nvSpPr>
        <p:spPr>
          <a:xfrm>
            <a:off x="1654629" y="2622712"/>
            <a:ext cx="5041933"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Font typeface="Arial" pitchFamily="34" charset="0"/>
              <a:buNone/>
            </a:pPr>
            <a:r>
              <a:rPr lang="en-US" sz="1800" dirty="0" smtClean="0">
                <a:solidFill>
                  <a:schemeClr val="accent3"/>
                </a:solidFill>
                <a:ea typeface="Roboto" panose="02000000000000000000" pitchFamily="2" charset="0"/>
              </a:rPr>
              <a:t>Video</a:t>
            </a:r>
            <a:endParaRPr lang="en-US" sz="2000" dirty="0" smtClean="0">
              <a:solidFill>
                <a:schemeClr val="accent3"/>
              </a:solidFill>
              <a:ea typeface="Roboto" panose="02000000000000000000" pitchFamily="2" charset="0"/>
            </a:endParaRPr>
          </a:p>
          <a:p>
            <a:pPr marL="0" indent="0" algn="r">
              <a:buNone/>
            </a:pPr>
            <a:r>
              <a:rPr lang="en-US" sz="1100" dirty="0" err="1">
                <a:ea typeface="Roboto" panose="02000000000000000000" pitchFamily="2" charset="0"/>
              </a:rPr>
              <a:t>Curabitur</a:t>
            </a:r>
            <a:r>
              <a:rPr lang="en-US" sz="1100" dirty="0">
                <a:ea typeface="Roboto" panose="02000000000000000000" pitchFamily="2" charset="0"/>
              </a:rPr>
              <a:t> a </a:t>
            </a:r>
            <a:r>
              <a:rPr lang="en-US" sz="1100" dirty="0" err="1">
                <a:ea typeface="Roboto" panose="02000000000000000000" pitchFamily="2" charset="0"/>
              </a:rPr>
              <a:t>nisl</a:t>
            </a:r>
            <a:r>
              <a:rPr lang="en-US" sz="1100" dirty="0">
                <a:ea typeface="Roboto" panose="02000000000000000000" pitchFamily="2" charset="0"/>
              </a:rPr>
              <a:t> </a:t>
            </a:r>
            <a:r>
              <a:rPr lang="en-US" sz="1100" dirty="0" err="1">
                <a:ea typeface="Roboto" panose="02000000000000000000" pitchFamily="2" charset="0"/>
              </a:rPr>
              <a:t>facilisis</a:t>
            </a:r>
            <a:r>
              <a:rPr lang="en-US" sz="1100" dirty="0">
                <a:ea typeface="Roboto" panose="02000000000000000000" pitchFamily="2" charset="0"/>
              </a:rPr>
              <a:t> </a:t>
            </a:r>
            <a:r>
              <a:rPr lang="en-US" sz="1100" dirty="0" err="1">
                <a:ea typeface="Roboto" panose="02000000000000000000" pitchFamily="2" charset="0"/>
              </a:rPr>
              <a:t>lectus</a:t>
            </a:r>
            <a:r>
              <a:rPr lang="en-US" sz="1100" dirty="0">
                <a:ea typeface="Roboto" panose="02000000000000000000" pitchFamily="2" charset="0"/>
              </a:rPr>
              <a:t> </a:t>
            </a:r>
            <a:r>
              <a:rPr lang="en-US" sz="1100" dirty="0" err="1">
                <a:ea typeface="Roboto" panose="02000000000000000000" pitchFamily="2" charset="0"/>
              </a:rPr>
              <a:t>posuere</a:t>
            </a:r>
            <a:r>
              <a:rPr lang="en-US" sz="1100" dirty="0">
                <a:ea typeface="Roboto" panose="02000000000000000000" pitchFamily="2" charset="0"/>
              </a:rPr>
              <a:t> </a:t>
            </a:r>
            <a:r>
              <a:rPr lang="en-US" sz="1100" dirty="0" err="1">
                <a:ea typeface="Roboto" panose="02000000000000000000" pitchFamily="2" charset="0"/>
              </a:rPr>
              <a:t>pharetra</a:t>
            </a:r>
            <a:r>
              <a:rPr lang="en-US" sz="1100" dirty="0">
                <a:ea typeface="Roboto" panose="02000000000000000000" pitchFamily="2" charset="0"/>
              </a:rPr>
              <a:t> </a:t>
            </a:r>
            <a:r>
              <a:rPr lang="en-US" sz="1100" dirty="0" err="1">
                <a:ea typeface="Roboto" panose="02000000000000000000" pitchFamily="2" charset="0"/>
              </a:rPr>
              <a:t>porta</a:t>
            </a:r>
            <a:r>
              <a:rPr lang="en-US" sz="1100" dirty="0">
                <a:ea typeface="Roboto" panose="02000000000000000000" pitchFamily="2" charset="0"/>
              </a:rPr>
              <a:t> </a:t>
            </a:r>
            <a:r>
              <a:rPr lang="en-US" sz="1100" dirty="0" err="1">
                <a:ea typeface="Roboto" panose="02000000000000000000" pitchFamily="2" charset="0"/>
              </a:rPr>
              <a:t>sed</a:t>
            </a:r>
            <a:r>
              <a:rPr lang="en-US" sz="1100" dirty="0">
                <a:ea typeface="Roboto" panose="02000000000000000000" pitchFamily="2" charset="0"/>
              </a:rPr>
              <a:t> </a:t>
            </a:r>
            <a:r>
              <a:rPr lang="en-US" sz="1100" dirty="0" err="1">
                <a:ea typeface="Roboto" panose="02000000000000000000" pitchFamily="2" charset="0"/>
              </a:rPr>
              <a:t>neque</a:t>
            </a:r>
            <a:r>
              <a:rPr lang="en-US" sz="1100" dirty="0">
                <a:ea typeface="Roboto" panose="02000000000000000000" pitchFamily="2" charset="0"/>
              </a:rPr>
              <a:t>. </a:t>
            </a:r>
            <a:r>
              <a:rPr lang="en-US" sz="1100" dirty="0" err="1">
                <a:ea typeface="Roboto" panose="02000000000000000000" pitchFamily="2" charset="0"/>
              </a:rPr>
              <a:t>Fusce</a:t>
            </a:r>
            <a:r>
              <a:rPr lang="en-US" sz="1100" dirty="0">
                <a:ea typeface="Roboto" panose="02000000000000000000" pitchFamily="2" charset="0"/>
              </a:rPr>
              <a:t> </a:t>
            </a:r>
            <a:r>
              <a:rPr lang="en-US" sz="1100" dirty="0" err="1">
                <a:ea typeface="Roboto" panose="02000000000000000000" pitchFamily="2" charset="0"/>
              </a:rPr>
              <a:t>porttitor</a:t>
            </a:r>
            <a:r>
              <a:rPr lang="en-US" sz="1100" dirty="0">
                <a:ea typeface="Roboto" panose="02000000000000000000" pitchFamily="2" charset="0"/>
              </a:rPr>
              <a:t> </a:t>
            </a:r>
            <a:r>
              <a:rPr lang="en-US" sz="1100" dirty="0" err="1">
                <a:ea typeface="Roboto" panose="02000000000000000000" pitchFamily="2" charset="0"/>
              </a:rPr>
              <a:t>venenatis</a:t>
            </a:r>
            <a:r>
              <a:rPr lang="en-US" sz="1100" dirty="0">
                <a:ea typeface="Roboto" panose="02000000000000000000" pitchFamily="2" charset="0"/>
              </a:rPr>
              <a:t> </a:t>
            </a:r>
            <a:r>
              <a:rPr lang="en-US" sz="1100" dirty="0" err="1">
                <a:ea typeface="Roboto" panose="02000000000000000000" pitchFamily="2" charset="0"/>
              </a:rPr>
              <a:t>ipsum</a:t>
            </a:r>
            <a:r>
              <a:rPr lang="en-US" sz="1100" dirty="0">
                <a:ea typeface="Roboto" panose="02000000000000000000" pitchFamily="2" charset="0"/>
              </a:rPr>
              <a:t> at </a:t>
            </a:r>
            <a:r>
              <a:rPr lang="en-US" sz="1100" dirty="0" err="1">
                <a:ea typeface="Roboto" panose="02000000000000000000" pitchFamily="2" charset="0"/>
              </a:rPr>
              <a:t>ullamcorper</a:t>
            </a:r>
            <a:r>
              <a:rPr lang="en-US" sz="1100" dirty="0">
                <a:ea typeface="Roboto" panose="02000000000000000000" pitchFamily="2" charset="0"/>
              </a:rPr>
              <a:t>.</a:t>
            </a:r>
          </a:p>
        </p:txBody>
      </p:sp>
      <p:sp>
        <p:nvSpPr>
          <p:cNvPr id="29" name="Content Placeholder 2"/>
          <p:cNvSpPr txBox="1">
            <a:spLocks/>
          </p:cNvSpPr>
          <p:nvPr/>
        </p:nvSpPr>
        <p:spPr>
          <a:xfrm>
            <a:off x="1654630" y="3425945"/>
            <a:ext cx="5041932"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Font typeface="Arial" pitchFamily="34" charset="0"/>
              <a:buNone/>
            </a:pPr>
            <a:r>
              <a:rPr lang="en-US" sz="1800" dirty="0" smtClean="0">
                <a:solidFill>
                  <a:schemeClr val="accent4"/>
                </a:solidFill>
                <a:ea typeface="Roboto" panose="02000000000000000000" pitchFamily="2" charset="0"/>
              </a:rPr>
              <a:t>Graphic</a:t>
            </a:r>
          </a:p>
          <a:p>
            <a:pPr marL="0" indent="0" algn="r">
              <a:buNone/>
            </a:pPr>
            <a:r>
              <a:rPr lang="en-US" sz="1100" dirty="0" err="1">
                <a:ea typeface="Roboto" panose="02000000000000000000" pitchFamily="2" charset="0"/>
              </a:rPr>
              <a:t>Curabitur</a:t>
            </a:r>
            <a:r>
              <a:rPr lang="en-US" sz="1100" dirty="0">
                <a:ea typeface="Roboto" panose="02000000000000000000" pitchFamily="2" charset="0"/>
              </a:rPr>
              <a:t> a </a:t>
            </a:r>
            <a:r>
              <a:rPr lang="en-US" sz="1100" dirty="0" err="1">
                <a:ea typeface="Roboto" panose="02000000000000000000" pitchFamily="2" charset="0"/>
              </a:rPr>
              <a:t>nisl</a:t>
            </a:r>
            <a:r>
              <a:rPr lang="en-US" sz="1100" dirty="0">
                <a:ea typeface="Roboto" panose="02000000000000000000" pitchFamily="2" charset="0"/>
              </a:rPr>
              <a:t> </a:t>
            </a:r>
            <a:r>
              <a:rPr lang="en-US" sz="1100" dirty="0" err="1">
                <a:ea typeface="Roboto" panose="02000000000000000000" pitchFamily="2" charset="0"/>
              </a:rPr>
              <a:t>facilisis</a:t>
            </a:r>
            <a:r>
              <a:rPr lang="en-US" sz="1100" dirty="0">
                <a:ea typeface="Roboto" panose="02000000000000000000" pitchFamily="2" charset="0"/>
              </a:rPr>
              <a:t> </a:t>
            </a:r>
            <a:r>
              <a:rPr lang="en-US" sz="1100" dirty="0" err="1">
                <a:ea typeface="Roboto" panose="02000000000000000000" pitchFamily="2" charset="0"/>
              </a:rPr>
              <a:t>lectus</a:t>
            </a:r>
            <a:r>
              <a:rPr lang="en-US" sz="1100" dirty="0">
                <a:ea typeface="Roboto" panose="02000000000000000000" pitchFamily="2" charset="0"/>
              </a:rPr>
              <a:t> </a:t>
            </a:r>
            <a:r>
              <a:rPr lang="en-US" sz="1100" dirty="0" err="1">
                <a:ea typeface="Roboto" panose="02000000000000000000" pitchFamily="2" charset="0"/>
              </a:rPr>
              <a:t>posuere</a:t>
            </a:r>
            <a:r>
              <a:rPr lang="en-US" sz="1100" dirty="0">
                <a:ea typeface="Roboto" panose="02000000000000000000" pitchFamily="2" charset="0"/>
              </a:rPr>
              <a:t> </a:t>
            </a:r>
            <a:r>
              <a:rPr lang="en-US" sz="1100" dirty="0" err="1">
                <a:ea typeface="Roboto" panose="02000000000000000000" pitchFamily="2" charset="0"/>
              </a:rPr>
              <a:t>pharetra</a:t>
            </a:r>
            <a:r>
              <a:rPr lang="en-US" sz="1100" dirty="0">
                <a:ea typeface="Roboto" panose="02000000000000000000" pitchFamily="2" charset="0"/>
              </a:rPr>
              <a:t> </a:t>
            </a:r>
            <a:r>
              <a:rPr lang="en-US" sz="1100" dirty="0" err="1">
                <a:ea typeface="Roboto" panose="02000000000000000000" pitchFamily="2" charset="0"/>
              </a:rPr>
              <a:t>porta</a:t>
            </a:r>
            <a:r>
              <a:rPr lang="en-US" sz="1100" dirty="0">
                <a:ea typeface="Roboto" panose="02000000000000000000" pitchFamily="2" charset="0"/>
              </a:rPr>
              <a:t> </a:t>
            </a:r>
            <a:r>
              <a:rPr lang="en-US" sz="1100" dirty="0" err="1">
                <a:ea typeface="Roboto" panose="02000000000000000000" pitchFamily="2" charset="0"/>
              </a:rPr>
              <a:t>sed</a:t>
            </a:r>
            <a:r>
              <a:rPr lang="en-US" sz="1100" dirty="0">
                <a:ea typeface="Roboto" panose="02000000000000000000" pitchFamily="2" charset="0"/>
              </a:rPr>
              <a:t> </a:t>
            </a:r>
            <a:r>
              <a:rPr lang="en-US" sz="1100" dirty="0" err="1">
                <a:ea typeface="Roboto" panose="02000000000000000000" pitchFamily="2" charset="0"/>
              </a:rPr>
              <a:t>neque</a:t>
            </a:r>
            <a:r>
              <a:rPr lang="en-US" sz="1100" dirty="0">
                <a:ea typeface="Roboto" panose="02000000000000000000" pitchFamily="2" charset="0"/>
              </a:rPr>
              <a:t>. </a:t>
            </a:r>
            <a:r>
              <a:rPr lang="en-US" sz="1100" dirty="0" err="1">
                <a:ea typeface="Roboto" panose="02000000000000000000" pitchFamily="2" charset="0"/>
              </a:rPr>
              <a:t>Fusce</a:t>
            </a:r>
            <a:r>
              <a:rPr lang="en-US" sz="1100" dirty="0">
                <a:ea typeface="Roboto" panose="02000000000000000000" pitchFamily="2" charset="0"/>
              </a:rPr>
              <a:t> </a:t>
            </a:r>
            <a:r>
              <a:rPr lang="en-US" sz="1100" dirty="0" err="1">
                <a:ea typeface="Roboto" panose="02000000000000000000" pitchFamily="2" charset="0"/>
              </a:rPr>
              <a:t>porttitor</a:t>
            </a:r>
            <a:r>
              <a:rPr lang="en-US" sz="1100" dirty="0">
                <a:ea typeface="Roboto" panose="02000000000000000000" pitchFamily="2" charset="0"/>
              </a:rPr>
              <a:t> </a:t>
            </a:r>
            <a:r>
              <a:rPr lang="en-US" sz="1100" dirty="0" err="1">
                <a:ea typeface="Roboto" panose="02000000000000000000" pitchFamily="2" charset="0"/>
              </a:rPr>
              <a:t>venenatis</a:t>
            </a:r>
            <a:r>
              <a:rPr lang="en-US" sz="1100" dirty="0">
                <a:ea typeface="Roboto" panose="02000000000000000000" pitchFamily="2" charset="0"/>
              </a:rPr>
              <a:t> </a:t>
            </a:r>
            <a:r>
              <a:rPr lang="en-US" sz="1100" dirty="0" err="1">
                <a:ea typeface="Roboto" panose="02000000000000000000" pitchFamily="2" charset="0"/>
              </a:rPr>
              <a:t>ipsum</a:t>
            </a:r>
            <a:r>
              <a:rPr lang="en-US" sz="1100" dirty="0">
                <a:ea typeface="Roboto" panose="02000000000000000000" pitchFamily="2" charset="0"/>
              </a:rPr>
              <a:t> at </a:t>
            </a:r>
            <a:r>
              <a:rPr lang="en-US" sz="1100" dirty="0" err="1">
                <a:ea typeface="Roboto" panose="02000000000000000000" pitchFamily="2" charset="0"/>
              </a:rPr>
              <a:t>ullamcorper</a:t>
            </a:r>
            <a:r>
              <a:rPr lang="en-US" sz="1100" dirty="0">
                <a:ea typeface="Roboto" panose="02000000000000000000" pitchFamily="2" charset="0"/>
              </a:rPr>
              <a:t>.</a:t>
            </a:r>
          </a:p>
        </p:txBody>
      </p:sp>
      <p:sp>
        <p:nvSpPr>
          <p:cNvPr id="30" name="TextBox 29"/>
          <p:cNvSpPr txBox="1"/>
          <p:nvPr/>
        </p:nvSpPr>
        <p:spPr>
          <a:xfrm>
            <a:off x="750631" y="4267202"/>
            <a:ext cx="6003987" cy="1559846"/>
          </a:xfrm>
          <a:prstGeom prst="rect">
            <a:avLst/>
          </a:prstGeom>
          <a:noFill/>
        </p:spPr>
        <p:txBody>
          <a:bodyPr wrap="square" rIns="144000" bIns="36000" numCol="1" spcCol="360000">
            <a:spAutoFit/>
          </a:bodyPr>
          <a:lstStyle/>
          <a:p>
            <a:pPr algn="r" eaLnBrk="1" fontAlgn="auto" hangingPunct="1">
              <a:lnSpc>
                <a:spcPct val="150000"/>
              </a:lnSpc>
              <a:spcBef>
                <a:spcPts val="0"/>
              </a:spcBef>
              <a:spcAft>
                <a:spcPts val="0"/>
              </a:spcAft>
              <a:defRPr/>
            </a:pPr>
            <a:r>
              <a:rPr lang="id-ID" sz="2000" dirty="0" smtClean="0">
                <a:solidFill>
                  <a:schemeClr val="bg1">
                    <a:lumMod val="50000"/>
                  </a:schemeClr>
                </a:solidFill>
                <a:ea typeface="Roboto" panose="02000000000000000000" pitchFamily="2" charset="0"/>
              </a:rPr>
              <a:t>Simple Analisys</a:t>
            </a:r>
          </a:p>
          <a:p>
            <a:pPr algn="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a:t>
            </a:r>
            <a:r>
              <a:rPr lang="en-US" sz="1100" dirty="0" smtClean="0">
                <a:solidFill>
                  <a:schemeClr val="bg1">
                    <a:lumMod val="65000"/>
                  </a:schemeClr>
                </a:solidFill>
                <a:ea typeface="Roboto" panose="02000000000000000000" pitchFamily="2" charset="0"/>
              </a:rPr>
              <a:t>humor</a:t>
            </a:r>
            <a:r>
              <a:rPr lang="id-ID" sz="1100" dirty="0" smtClean="0">
                <a:solidFill>
                  <a:schemeClr val="bg1">
                    <a:lumMod val="65000"/>
                  </a:schemeClr>
                </a:solidFill>
                <a:ea typeface="Roboto" panose="02000000000000000000" pitchFamily="2" charset="0"/>
              </a:rPr>
              <a:t>.</a:t>
            </a:r>
            <a:endParaRPr lang="en-US" sz="1100" dirty="0">
              <a:solidFill>
                <a:schemeClr val="bg1">
                  <a:lumMod val="65000"/>
                </a:schemeClr>
              </a:solidFill>
              <a:ea typeface="Roboto" panose="02000000000000000000" pitchFamily="2" charset="0"/>
            </a:endParaRPr>
          </a:p>
        </p:txBody>
      </p:sp>
    </p:spTree>
    <p:extLst>
      <p:ext uri="{BB962C8B-B14F-4D97-AF65-F5344CB8AC3E}">
        <p14:creationId xmlns:p14="http://schemas.microsoft.com/office/powerpoint/2010/main" val="350821699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31" presetClass="entr" presetSubtype="0" fill="hold" nodeType="withEffect">
                                  <p:stCondLst>
                                    <p:cond delay="150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 calcmode="lin" valueType="num">
                                      <p:cBhvr>
                                        <p:cTn id="15" dur="1000" fill="hold"/>
                                        <p:tgtEl>
                                          <p:spTgt spid="5"/>
                                        </p:tgtEl>
                                        <p:attrNameLst>
                                          <p:attrName>style.rotation</p:attrName>
                                        </p:attrNameLst>
                                      </p:cBhvr>
                                      <p:tavLst>
                                        <p:tav tm="0">
                                          <p:val>
                                            <p:fltVal val="90"/>
                                          </p:val>
                                        </p:tav>
                                        <p:tav tm="100000">
                                          <p:val>
                                            <p:fltVal val="0"/>
                                          </p:val>
                                        </p:tav>
                                      </p:tavLst>
                                    </p:anim>
                                    <p:animEffect transition="in" filter="fade">
                                      <p:cBhvr>
                                        <p:cTn id="16" dur="1000"/>
                                        <p:tgtEl>
                                          <p:spTgt spid="5"/>
                                        </p:tgtEl>
                                      </p:cBhvr>
                                    </p:animEffect>
                                  </p:childTnLst>
                                </p:cTn>
                              </p:par>
                              <p:par>
                                <p:cTn id="17" presetID="53" presetClass="entr" presetSubtype="16" fill="hold" nodeType="withEffect">
                                  <p:stCondLst>
                                    <p:cond delay="2500"/>
                                  </p:stCondLst>
                                  <p:childTnLst>
                                    <p:set>
                                      <p:cBhvr>
                                        <p:cTn id="18" dur="1" fill="hold">
                                          <p:stCondLst>
                                            <p:cond delay="0"/>
                                          </p:stCondLst>
                                        </p:cTn>
                                        <p:tgtEl>
                                          <p:spTgt spid="21"/>
                                        </p:tgtEl>
                                        <p:attrNameLst>
                                          <p:attrName>style.visibility</p:attrName>
                                        </p:attrNameLst>
                                      </p:cBhvr>
                                      <p:to>
                                        <p:strVal val="visible"/>
                                      </p:to>
                                    </p:set>
                                    <p:anim calcmode="lin" valueType="num">
                                      <p:cBhvr>
                                        <p:cTn id="19" dur="500" fill="hold"/>
                                        <p:tgtEl>
                                          <p:spTgt spid="21"/>
                                        </p:tgtEl>
                                        <p:attrNameLst>
                                          <p:attrName>ppt_w</p:attrName>
                                        </p:attrNameLst>
                                      </p:cBhvr>
                                      <p:tavLst>
                                        <p:tav tm="0">
                                          <p:val>
                                            <p:fltVal val="0"/>
                                          </p:val>
                                        </p:tav>
                                        <p:tav tm="100000">
                                          <p:val>
                                            <p:strVal val="#ppt_w"/>
                                          </p:val>
                                        </p:tav>
                                      </p:tavLst>
                                    </p:anim>
                                    <p:anim calcmode="lin" valueType="num">
                                      <p:cBhvr>
                                        <p:cTn id="20" dur="500" fill="hold"/>
                                        <p:tgtEl>
                                          <p:spTgt spid="21"/>
                                        </p:tgtEl>
                                        <p:attrNameLst>
                                          <p:attrName>ppt_h</p:attrName>
                                        </p:attrNameLst>
                                      </p:cBhvr>
                                      <p:tavLst>
                                        <p:tav tm="0">
                                          <p:val>
                                            <p:fltVal val="0"/>
                                          </p:val>
                                        </p:tav>
                                        <p:tav tm="100000">
                                          <p:val>
                                            <p:strVal val="#ppt_h"/>
                                          </p:val>
                                        </p:tav>
                                      </p:tavLst>
                                    </p:anim>
                                    <p:animEffect transition="in" filter="fade">
                                      <p:cBhvr>
                                        <p:cTn id="21" dur="500"/>
                                        <p:tgtEl>
                                          <p:spTgt spid="21"/>
                                        </p:tgtEl>
                                      </p:cBhvr>
                                    </p:animEffect>
                                  </p:childTnLst>
                                </p:cTn>
                              </p:par>
                              <p:par>
                                <p:cTn id="22" presetID="53" presetClass="entr" presetSubtype="16" fill="hold" nodeType="withEffect">
                                  <p:stCondLst>
                                    <p:cond delay="3000"/>
                                  </p:stCondLst>
                                  <p:childTnLst>
                                    <p:set>
                                      <p:cBhvr>
                                        <p:cTn id="23" dur="1" fill="hold">
                                          <p:stCondLst>
                                            <p:cond delay="0"/>
                                          </p:stCondLst>
                                        </p:cTn>
                                        <p:tgtEl>
                                          <p:spTgt spid="24"/>
                                        </p:tgtEl>
                                        <p:attrNameLst>
                                          <p:attrName>style.visibility</p:attrName>
                                        </p:attrNameLst>
                                      </p:cBhvr>
                                      <p:to>
                                        <p:strVal val="visible"/>
                                      </p:to>
                                    </p:set>
                                    <p:anim calcmode="lin" valueType="num">
                                      <p:cBhvr>
                                        <p:cTn id="24" dur="500" fill="hold"/>
                                        <p:tgtEl>
                                          <p:spTgt spid="24"/>
                                        </p:tgtEl>
                                        <p:attrNameLst>
                                          <p:attrName>ppt_w</p:attrName>
                                        </p:attrNameLst>
                                      </p:cBhvr>
                                      <p:tavLst>
                                        <p:tav tm="0">
                                          <p:val>
                                            <p:fltVal val="0"/>
                                          </p:val>
                                        </p:tav>
                                        <p:tav tm="100000">
                                          <p:val>
                                            <p:strVal val="#ppt_w"/>
                                          </p:val>
                                        </p:tav>
                                      </p:tavLst>
                                    </p:anim>
                                    <p:anim calcmode="lin" valueType="num">
                                      <p:cBhvr>
                                        <p:cTn id="25" dur="500" fill="hold"/>
                                        <p:tgtEl>
                                          <p:spTgt spid="24"/>
                                        </p:tgtEl>
                                        <p:attrNameLst>
                                          <p:attrName>ppt_h</p:attrName>
                                        </p:attrNameLst>
                                      </p:cBhvr>
                                      <p:tavLst>
                                        <p:tav tm="0">
                                          <p:val>
                                            <p:fltVal val="0"/>
                                          </p:val>
                                        </p:tav>
                                        <p:tav tm="100000">
                                          <p:val>
                                            <p:strVal val="#ppt_h"/>
                                          </p:val>
                                        </p:tav>
                                      </p:tavLst>
                                    </p:anim>
                                    <p:animEffect transition="in" filter="fade">
                                      <p:cBhvr>
                                        <p:cTn id="26" dur="500"/>
                                        <p:tgtEl>
                                          <p:spTgt spid="24"/>
                                        </p:tgtEl>
                                      </p:cBhvr>
                                    </p:animEffect>
                                  </p:childTnLst>
                                </p:cTn>
                              </p:par>
                              <p:par>
                                <p:cTn id="27" presetID="53" presetClass="entr" presetSubtype="16" fill="hold" nodeType="withEffect">
                                  <p:stCondLst>
                                    <p:cond delay="3500"/>
                                  </p:stCondLst>
                                  <p:childTnLst>
                                    <p:set>
                                      <p:cBhvr>
                                        <p:cTn id="28" dur="1" fill="hold">
                                          <p:stCondLst>
                                            <p:cond delay="0"/>
                                          </p:stCondLst>
                                        </p:cTn>
                                        <p:tgtEl>
                                          <p:spTgt spid="18"/>
                                        </p:tgtEl>
                                        <p:attrNameLst>
                                          <p:attrName>style.visibility</p:attrName>
                                        </p:attrNameLst>
                                      </p:cBhvr>
                                      <p:to>
                                        <p:strVal val="visible"/>
                                      </p:to>
                                    </p:set>
                                    <p:anim calcmode="lin" valueType="num">
                                      <p:cBhvr>
                                        <p:cTn id="29" dur="500" fill="hold"/>
                                        <p:tgtEl>
                                          <p:spTgt spid="18"/>
                                        </p:tgtEl>
                                        <p:attrNameLst>
                                          <p:attrName>ppt_w</p:attrName>
                                        </p:attrNameLst>
                                      </p:cBhvr>
                                      <p:tavLst>
                                        <p:tav tm="0">
                                          <p:val>
                                            <p:fltVal val="0"/>
                                          </p:val>
                                        </p:tav>
                                        <p:tav tm="100000">
                                          <p:val>
                                            <p:strVal val="#ppt_w"/>
                                          </p:val>
                                        </p:tav>
                                      </p:tavLst>
                                    </p:anim>
                                    <p:anim calcmode="lin" valueType="num">
                                      <p:cBhvr>
                                        <p:cTn id="30" dur="500" fill="hold"/>
                                        <p:tgtEl>
                                          <p:spTgt spid="18"/>
                                        </p:tgtEl>
                                        <p:attrNameLst>
                                          <p:attrName>ppt_h</p:attrName>
                                        </p:attrNameLst>
                                      </p:cBhvr>
                                      <p:tavLst>
                                        <p:tav tm="0">
                                          <p:val>
                                            <p:fltVal val="0"/>
                                          </p:val>
                                        </p:tav>
                                        <p:tav tm="100000">
                                          <p:val>
                                            <p:strVal val="#ppt_h"/>
                                          </p:val>
                                        </p:tav>
                                      </p:tavLst>
                                    </p:anim>
                                    <p:animEffect transition="in" filter="fade">
                                      <p:cBhvr>
                                        <p:cTn id="31" dur="500"/>
                                        <p:tgtEl>
                                          <p:spTgt spid="18"/>
                                        </p:tgtEl>
                                      </p:cBhvr>
                                    </p:animEffect>
                                  </p:childTnLst>
                                </p:cTn>
                              </p:par>
                              <p:par>
                                <p:cTn id="32" presetID="22" presetClass="entr" presetSubtype="8" fill="hold" grpId="0" nodeType="withEffect">
                                  <p:stCondLst>
                                    <p:cond delay="4000"/>
                                  </p:stCondLst>
                                  <p:childTnLst>
                                    <p:set>
                                      <p:cBhvr>
                                        <p:cTn id="33" dur="1" fill="hold">
                                          <p:stCondLst>
                                            <p:cond delay="0"/>
                                          </p:stCondLst>
                                        </p:cTn>
                                        <p:tgtEl>
                                          <p:spTgt spid="17"/>
                                        </p:tgtEl>
                                        <p:attrNameLst>
                                          <p:attrName>style.visibility</p:attrName>
                                        </p:attrNameLst>
                                      </p:cBhvr>
                                      <p:to>
                                        <p:strVal val="visible"/>
                                      </p:to>
                                    </p:set>
                                    <p:animEffect transition="in" filter="wipe(left)">
                                      <p:cBhvr>
                                        <p:cTn id="34" dur="500"/>
                                        <p:tgtEl>
                                          <p:spTgt spid="17"/>
                                        </p:tgtEl>
                                      </p:cBhvr>
                                    </p:animEffect>
                                  </p:childTnLst>
                                </p:cTn>
                              </p:par>
                              <p:par>
                                <p:cTn id="35" presetID="22" presetClass="entr" presetSubtype="8" fill="hold" grpId="0" nodeType="withEffect">
                                  <p:stCondLst>
                                    <p:cond delay="4000"/>
                                  </p:stCondLst>
                                  <p:childTnLst>
                                    <p:set>
                                      <p:cBhvr>
                                        <p:cTn id="36" dur="1" fill="hold">
                                          <p:stCondLst>
                                            <p:cond delay="0"/>
                                          </p:stCondLst>
                                        </p:cTn>
                                        <p:tgtEl>
                                          <p:spTgt spid="15"/>
                                        </p:tgtEl>
                                        <p:attrNameLst>
                                          <p:attrName>style.visibility</p:attrName>
                                        </p:attrNameLst>
                                      </p:cBhvr>
                                      <p:to>
                                        <p:strVal val="visible"/>
                                      </p:to>
                                    </p:set>
                                    <p:animEffect transition="in" filter="wipe(left)">
                                      <p:cBhvr>
                                        <p:cTn id="37" dur="500"/>
                                        <p:tgtEl>
                                          <p:spTgt spid="15"/>
                                        </p:tgtEl>
                                      </p:cBhvr>
                                    </p:animEffect>
                                  </p:childTnLst>
                                </p:cTn>
                              </p:par>
                              <p:par>
                                <p:cTn id="38" presetID="22" presetClass="entr" presetSubtype="8" fill="hold" grpId="0" nodeType="withEffect">
                                  <p:stCondLst>
                                    <p:cond delay="4000"/>
                                  </p:stCondLst>
                                  <p:childTnLst>
                                    <p:set>
                                      <p:cBhvr>
                                        <p:cTn id="39" dur="1" fill="hold">
                                          <p:stCondLst>
                                            <p:cond delay="0"/>
                                          </p:stCondLst>
                                        </p:cTn>
                                        <p:tgtEl>
                                          <p:spTgt spid="16"/>
                                        </p:tgtEl>
                                        <p:attrNameLst>
                                          <p:attrName>style.visibility</p:attrName>
                                        </p:attrNameLst>
                                      </p:cBhvr>
                                      <p:to>
                                        <p:strVal val="visible"/>
                                      </p:to>
                                    </p:set>
                                    <p:animEffect transition="in" filter="wipe(left)">
                                      <p:cBhvr>
                                        <p:cTn id="40" dur="500"/>
                                        <p:tgtEl>
                                          <p:spTgt spid="16"/>
                                        </p:tgtEl>
                                      </p:cBhvr>
                                    </p:animEffect>
                                  </p:childTnLst>
                                </p:cTn>
                              </p:par>
                            </p:childTnLst>
                          </p:cTn>
                        </p:par>
                        <p:par>
                          <p:cTn id="41" fill="hold">
                            <p:stCondLst>
                              <p:cond delay="4500"/>
                            </p:stCondLst>
                            <p:childTnLst>
                              <p:par>
                                <p:cTn id="42" presetID="10" presetClass="entr" presetSubtype="0" fill="hold" grpId="0" nodeType="afterEffect">
                                  <p:stCondLst>
                                    <p:cond delay="0"/>
                                  </p:stCondLst>
                                  <p:childTnLst>
                                    <p:set>
                                      <p:cBhvr>
                                        <p:cTn id="43" dur="1" fill="hold">
                                          <p:stCondLst>
                                            <p:cond delay="0"/>
                                          </p:stCondLst>
                                        </p:cTn>
                                        <p:tgtEl>
                                          <p:spTgt spid="27"/>
                                        </p:tgtEl>
                                        <p:attrNameLst>
                                          <p:attrName>style.visibility</p:attrName>
                                        </p:attrNameLst>
                                      </p:cBhvr>
                                      <p:to>
                                        <p:strVal val="visible"/>
                                      </p:to>
                                    </p:set>
                                    <p:animEffect transition="in" filter="fade">
                                      <p:cBhvr>
                                        <p:cTn id="44" dur="500"/>
                                        <p:tgtEl>
                                          <p:spTgt spid="27"/>
                                        </p:tgtEl>
                                      </p:cBhvr>
                                    </p:animEffect>
                                  </p:childTnLst>
                                </p:cTn>
                              </p:par>
                            </p:childTnLst>
                          </p:cTn>
                        </p:par>
                        <p:par>
                          <p:cTn id="45" fill="hold">
                            <p:stCondLst>
                              <p:cond delay="5000"/>
                            </p:stCondLst>
                            <p:childTnLst>
                              <p:par>
                                <p:cTn id="46" presetID="10" presetClass="entr" presetSubtype="0" fill="hold" grpId="0" nodeType="afterEffect">
                                  <p:stCondLst>
                                    <p:cond delay="0"/>
                                  </p:stCondLst>
                                  <p:childTnLst>
                                    <p:set>
                                      <p:cBhvr>
                                        <p:cTn id="47" dur="1" fill="hold">
                                          <p:stCondLst>
                                            <p:cond delay="0"/>
                                          </p:stCondLst>
                                        </p:cTn>
                                        <p:tgtEl>
                                          <p:spTgt spid="28"/>
                                        </p:tgtEl>
                                        <p:attrNameLst>
                                          <p:attrName>style.visibility</p:attrName>
                                        </p:attrNameLst>
                                      </p:cBhvr>
                                      <p:to>
                                        <p:strVal val="visible"/>
                                      </p:to>
                                    </p:set>
                                    <p:animEffect transition="in" filter="fade">
                                      <p:cBhvr>
                                        <p:cTn id="48" dur="500"/>
                                        <p:tgtEl>
                                          <p:spTgt spid="28"/>
                                        </p:tgtEl>
                                      </p:cBhvr>
                                    </p:animEffect>
                                  </p:childTnLst>
                                </p:cTn>
                              </p:par>
                            </p:childTnLst>
                          </p:cTn>
                        </p:par>
                        <p:par>
                          <p:cTn id="49" fill="hold">
                            <p:stCondLst>
                              <p:cond delay="5500"/>
                            </p:stCondLst>
                            <p:childTnLst>
                              <p:par>
                                <p:cTn id="50" presetID="10" presetClass="entr" presetSubtype="0" fill="hold" grpId="0" nodeType="afterEffect">
                                  <p:stCondLst>
                                    <p:cond delay="0"/>
                                  </p:stCondLst>
                                  <p:childTnLst>
                                    <p:set>
                                      <p:cBhvr>
                                        <p:cTn id="51" dur="1" fill="hold">
                                          <p:stCondLst>
                                            <p:cond delay="0"/>
                                          </p:stCondLst>
                                        </p:cTn>
                                        <p:tgtEl>
                                          <p:spTgt spid="29"/>
                                        </p:tgtEl>
                                        <p:attrNameLst>
                                          <p:attrName>style.visibility</p:attrName>
                                        </p:attrNameLst>
                                      </p:cBhvr>
                                      <p:to>
                                        <p:strVal val="visible"/>
                                      </p:to>
                                    </p:set>
                                    <p:animEffect transition="in" filter="fade">
                                      <p:cBhvr>
                                        <p:cTn id="52" dur="500"/>
                                        <p:tgtEl>
                                          <p:spTgt spid="29"/>
                                        </p:tgtEl>
                                      </p:cBhvr>
                                    </p:animEffect>
                                  </p:childTnLst>
                                </p:cTn>
                              </p:par>
                              <p:par>
                                <p:cTn id="53" presetID="2" presetClass="entr" presetSubtype="4" fill="hold" grpId="0" nodeType="withEffect">
                                  <p:stCondLst>
                                    <p:cond delay="500"/>
                                  </p:stCondLst>
                                  <p:childTnLst>
                                    <p:set>
                                      <p:cBhvr>
                                        <p:cTn id="54" dur="1" fill="hold">
                                          <p:stCondLst>
                                            <p:cond delay="0"/>
                                          </p:stCondLst>
                                        </p:cTn>
                                        <p:tgtEl>
                                          <p:spTgt spid="30"/>
                                        </p:tgtEl>
                                        <p:attrNameLst>
                                          <p:attrName>style.visibility</p:attrName>
                                        </p:attrNameLst>
                                      </p:cBhvr>
                                      <p:to>
                                        <p:strVal val="visible"/>
                                      </p:to>
                                    </p:set>
                                    <p:anim calcmode="lin" valueType="num">
                                      <p:cBhvr additive="base">
                                        <p:cTn id="55" dur="500" fill="hold"/>
                                        <p:tgtEl>
                                          <p:spTgt spid="30"/>
                                        </p:tgtEl>
                                        <p:attrNameLst>
                                          <p:attrName>ppt_x</p:attrName>
                                        </p:attrNameLst>
                                      </p:cBhvr>
                                      <p:tavLst>
                                        <p:tav tm="0">
                                          <p:val>
                                            <p:strVal val="#ppt_x"/>
                                          </p:val>
                                        </p:tav>
                                        <p:tav tm="100000">
                                          <p:val>
                                            <p:strVal val="#ppt_x"/>
                                          </p:val>
                                        </p:tav>
                                      </p:tavLst>
                                    </p:anim>
                                    <p:anim calcmode="lin" valueType="num">
                                      <p:cBhvr additive="base">
                                        <p:cTn id="56"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15" grpId="0"/>
      <p:bldP spid="16" grpId="0"/>
      <p:bldP spid="17" grpId="0"/>
      <p:bldP spid="27" grpId="0"/>
      <p:bldP spid="28" grpId="0"/>
      <p:bldP spid="29" grpId="0"/>
      <p:bldP spid="30"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77</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DNA Bussinesman</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Ellipse 109"/>
          <p:cNvSpPr/>
          <p:nvPr/>
        </p:nvSpPr>
        <p:spPr bwMode="auto">
          <a:xfrm>
            <a:off x="2172898" y="3858826"/>
            <a:ext cx="1497251" cy="169117"/>
          </a:xfrm>
          <a:prstGeom prst="ellipse">
            <a:avLst/>
          </a:prstGeom>
          <a:gradFill flip="none" rotWithShape="1">
            <a:gsLst>
              <a:gs pos="24000">
                <a:sysClr val="windowText" lastClr="000000">
                  <a:alpha val="22000"/>
                </a:sysClr>
              </a:gs>
              <a:gs pos="100000">
                <a:sysClr val="window" lastClr="FFFFFF">
                  <a:alpha val="0"/>
                </a:sysClr>
              </a:gs>
            </a:gsLst>
            <a:path path="shape">
              <a:fillToRect l="50000" t="50000" r="50000" b="50000"/>
            </a:path>
            <a:tileRect/>
          </a:gradFill>
          <a:ln w="9525" cap="flat" cmpd="sng" algn="ctr">
            <a:noFill/>
            <a:prstDash val="solid"/>
          </a:ln>
          <a:effectLst/>
        </p:spPr>
        <p:txBody>
          <a:bodyPr anchor="ctr"/>
          <a:lstStyle/>
          <a:p>
            <a:pPr algn="ctr">
              <a:defRPr/>
            </a:pPr>
            <a:endParaRPr lang="en-US" sz="1100">
              <a:solidFill>
                <a:schemeClr val="bg1">
                  <a:lumMod val="65000"/>
                </a:schemeClr>
              </a:solidFill>
              <a:ea typeface="Roboto" panose="02000000000000000000" pitchFamily="2" charset="0"/>
            </a:endParaRPr>
          </a:p>
        </p:txBody>
      </p:sp>
      <p:grpSp>
        <p:nvGrpSpPr>
          <p:cNvPr id="6" name="Gruppe 169"/>
          <p:cNvGrpSpPr>
            <a:grpSpLocks/>
          </p:cNvGrpSpPr>
          <p:nvPr/>
        </p:nvGrpSpPr>
        <p:grpSpPr bwMode="auto">
          <a:xfrm>
            <a:off x="2524767" y="1993356"/>
            <a:ext cx="892571" cy="1890895"/>
            <a:chOff x="1430138" y="2383969"/>
            <a:chExt cx="1373279" cy="2909660"/>
          </a:xfrm>
        </p:grpSpPr>
        <p:grpSp>
          <p:nvGrpSpPr>
            <p:cNvPr id="7" name="Gruppe 168"/>
            <p:cNvGrpSpPr>
              <a:grpSpLocks/>
            </p:cNvGrpSpPr>
            <p:nvPr/>
          </p:nvGrpSpPr>
          <p:grpSpPr bwMode="auto">
            <a:xfrm>
              <a:off x="1485704" y="2383969"/>
              <a:ext cx="1317713" cy="2798238"/>
              <a:chOff x="1485704" y="2383969"/>
              <a:chExt cx="1317713" cy="2798238"/>
            </a:xfrm>
          </p:grpSpPr>
          <p:grpSp>
            <p:nvGrpSpPr>
              <p:cNvPr id="11" name="Gruppe 61"/>
              <p:cNvGrpSpPr>
                <a:grpSpLocks/>
              </p:cNvGrpSpPr>
              <p:nvPr/>
            </p:nvGrpSpPr>
            <p:grpSpPr bwMode="auto">
              <a:xfrm rot="-52394">
                <a:off x="1532257" y="2383969"/>
                <a:ext cx="1228302" cy="2798238"/>
                <a:chOff x="4189413" y="876300"/>
                <a:chExt cx="2693987" cy="6137275"/>
              </a:xfrm>
            </p:grpSpPr>
            <p:sp>
              <p:nvSpPr>
                <p:cNvPr id="15" name="Freeform 6"/>
                <p:cNvSpPr>
                  <a:spLocks/>
                </p:cNvSpPr>
                <p:nvPr/>
              </p:nvSpPr>
              <p:spPr bwMode="auto">
                <a:xfrm>
                  <a:off x="4189413" y="3808413"/>
                  <a:ext cx="2474912" cy="2844800"/>
                </a:xfrm>
                <a:custGeom>
                  <a:avLst/>
                  <a:gdLst>
                    <a:gd name="T0" fmla="*/ 0 w 3117"/>
                    <a:gd name="T1" fmla="*/ 2147483647 h 3585"/>
                    <a:gd name="T2" fmla="*/ 2147483647 w 3117"/>
                    <a:gd name="T3" fmla="*/ 2147483647 h 3585"/>
                    <a:gd name="T4" fmla="*/ 2147483647 w 3117"/>
                    <a:gd name="T5" fmla="*/ 2147483647 h 3585"/>
                    <a:gd name="T6" fmla="*/ 2147483647 w 3117"/>
                    <a:gd name="T7" fmla="*/ 2147483647 h 3585"/>
                    <a:gd name="T8" fmla="*/ 2147483647 w 3117"/>
                    <a:gd name="T9" fmla="*/ 2147483647 h 3585"/>
                    <a:gd name="T10" fmla="*/ 2147483647 w 3117"/>
                    <a:gd name="T11" fmla="*/ 2147483647 h 3585"/>
                    <a:gd name="T12" fmla="*/ 2147483647 w 3117"/>
                    <a:gd name="T13" fmla="*/ 2147483647 h 3585"/>
                    <a:gd name="T14" fmla="*/ 2147483647 w 3117"/>
                    <a:gd name="T15" fmla="*/ 2147483647 h 3585"/>
                    <a:gd name="T16" fmla="*/ 2147483647 w 3117"/>
                    <a:gd name="T17" fmla="*/ 2147483647 h 3585"/>
                    <a:gd name="T18" fmla="*/ 2147483647 w 3117"/>
                    <a:gd name="T19" fmla="*/ 2147483647 h 3585"/>
                    <a:gd name="T20" fmla="*/ 2147483647 w 3117"/>
                    <a:gd name="T21" fmla="*/ 2147483647 h 3585"/>
                    <a:gd name="T22" fmla="*/ 2147483647 w 3117"/>
                    <a:gd name="T23" fmla="*/ 2147483647 h 3585"/>
                    <a:gd name="T24" fmla="*/ 2147483647 w 3117"/>
                    <a:gd name="T25" fmla="*/ 2147483647 h 3585"/>
                    <a:gd name="T26" fmla="*/ 2147483647 w 3117"/>
                    <a:gd name="T27" fmla="*/ 2147483647 h 3585"/>
                    <a:gd name="T28" fmla="*/ 2147483647 w 3117"/>
                    <a:gd name="T29" fmla="*/ 2147483647 h 3585"/>
                    <a:gd name="T30" fmla="*/ 2147483647 w 3117"/>
                    <a:gd name="T31" fmla="*/ 2147483647 h 3585"/>
                    <a:gd name="T32" fmla="*/ 2147483647 w 3117"/>
                    <a:gd name="T33" fmla="*/ 2147483647 h 3585"/>
                    <a:gd name="T34" fmla="*/ 2147483647 w 3117"/>
                    <a:gd name="T35" fmla="*/ 2147483647 h 3585"/>
                    <a:gd name="T36" fmla="*/ 2147483647 w 3117"/>
                    <a:gd name="T37" fmla="*/ 2147483647 h 3585"/>
                    <a:gd name="T38" fmla="*/ 2147483647 w 3117"/>
                    <a:gd name="T39" fmla="*/ 2147483647 h 3585"/>
                    <a:gd name="T40" fmla="*/ 2147483647 w 3117"/>
                    <a:gd name="T41" fmla="*/ 2147483647 h 3585"/>
                    <a:gd name="T42" fmla="*/ 2147483647 w 3117"/>
                    <a:gd name="T43" fmla="*/ 2147483647 h 3585"/>
                    <a:gd name="T44" fmla="*/ 2147483647 w 3117"/>
                    <a:gd name="T45" fmla="*/ 2147483647 h 3585"/>
                    <a:gd name="T46" fmla="*/ 2147483647 w 3117"/>
                    <a:gd name="T47" fmla="*/ 2147483647 h 3585"/>
                    <a:gd name="T48" fmla="*/ 2147483647 w 3117"/>
                    <a:gd name="T49" fmla="*/ 2147483647 h 3585"/>
                    <a:gd name="T50" fmla="*/ 2147483647 w 3117"/>
                    <a:gd name="T51" fmla="*/ 2147483647 h 3585"/>
                    <a:gd name="T52" fmla="*/ 2147483647 w 3117"/>
                    <a:gd name="T53" fmla="*/ 2147483647 h 3585"/>
                    <a:gd name="T54" fmla="*/ 2147483647 w 3117"/>
                    <a:gd name="T55" fmla="*/ 2147483647 h 3585"/>
                    <a:gd name="T56" fmla="*/ 2147483647 w 3117"/>
                    <a:gd name="T57" fmla="*/ 2147483647 h 3585"/>
                    <a:gd name="T58" fmla="*/ 2147483647 w 3117"/>
                    <a:gd name="T59" fmla="*/ 2147483647 h 3585"/>
                    <a:gd name="T60" fmla="*/ 2147483647 w 3117"/>
                    <a:gd name="T61" fmla="*/ 2147483647 h 3585"/>
                    <a:gd name="T62" fmla="*/ 2147483647 w 3117"/>
                    <a:gd name="T63" fmla="*/ 2147483647 h 3585"/>
                    <a:gd name="T64" fmla="*/ 2147483647 w 3117"/>
                    <a:gd name="T65" fmla="*/ 2147483647 h 3585"/>
                    <a:gd name="T66" fmla="*/ 2147483647 w 3117"/>
                    <a:gd name="T67" fmla="*/ 2147483647 h 3585"/>
                    <a:gd name="T68" fmla="*/ 2147483647 w 3117"/>
                    <a:gd name="T69" fmla="*/ 2147483647 h 3585"/>
                    <a:gd name="T70" fmla="*/ 2147483647 w 3117"/>
                    <a:gd name="T71" fmla="*/ 2147483647 h 3585"/>
                    <a:gd name="T72" fmla="*/ 2147483647 w 3117"/>
                    <a:gd name="T73" fmla="*/ 2147483647 h 3585"/>
                    <a:gd name="T74" fmla="*/ 2147483647 w 3117"/>
                    <a:gd name="T75" fmla="*/ 2147483647 h 3585"/>
                    <a:gd name="T76" fmla="*/ 2147483647 w 3117"/>
                    <a:gd name="T77" fmla="*/ 2147483647 h 3585"/>
                    <a:gd name="T78" fmla="*/ 2147483647 w 3117"/>
                    <a:gd name="T79" fmla="*/ 2147483647 h 3585"/>
                    <a:gd name="T80" fmla="*/ 2147483647 w 3117"/>
                    <a:gd name="T81" fmla="*/ 2147483647 h 3585"/>
                    <a:gd name="T82" fmla="*/ 2147483647 w 3117"/>
                    <a:gd name="T83" fmla="*/ 2147483647 h 3585"/>
                    <a:gd name="T84" fmla="*/ 2147483647 w 3117"/>
                    <a:gd name="T85" fmla="*/ 2147483647 h 3585"/>
                    <a:gd name="T86" fmla="*/ 2147483647 w 3117"/>
                    <a:gd name="T87" fmla="*/ 2147483647 h 3585"/>
                    <a:gd name="T88" fmla="*/ 2147483647 w 3117"/>
                    <a:gd name="T89" fmla="*/ 2147483647 h 3585"/>
                    <a:gd name="T90" fmla="*/ 2147483647 w 3117"/>
                    <a:gd name="T91" fmla="*/ 2147483647 h 3585"/>
                    <a:gd name="T92" fmla="*/ 2147483647 w 3117"/>
                    <a:gd name="T93" fmla="*/ 2147483647 h 3585"/>
                    <a:gd name="T94" fmla="*/ 2147483647 w 3117"/>
                    <a:gd name="T95" fmla="*/ 2147483647 h 3585"/>
                    <a:gd name="T96" fmla="*/ 2147483647 w 3117"/>
                    <a:gd name="T97" fmla="*/ 2147483647 h 35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117"/>
                    <a:gd name="T148" fmla="*/ 0 h 3585"/>
                    <a:gd name="T149" fmla="*/ 3117 w 3117"/>
                    <a:gd name="T150" fmla="*/ 3585 h 358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117" h="3585">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lnTo>
                        <a:pt x="0" y="3585"/>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id-ID" sz="1000">
                    <a:solidFill>
                      <a:schemeClr val="bg1"/>
                    </a:solidFill>
                    <a:latin typeface="+mn-lt"/>
                    <a:ea typeface="Roboto" panose="02000000000000000000" pitchFamily="2" charset="0"/>
                  </a:endParaRPr>
                </a:p>
              </p:txBody>
            </p:sp>
            <p:sp>
              <p:nvSpPr>
                <p:cNvPr id="16" name="Freeform 7"/>
                <p:cNvSpPr>
                  <a:spLocks/>
                </p:cNvSpPr>
                <p:nvPr/>
              </p:nvSpPr>
              <p:spPr bwMode="auto">
                <a:xfrm>
                  <a:off x="4189413" y="3808413"/>
                  <a:ext cx="2474912" cy="2844800"/>
                </a:xfrm>
                <a:custGeom>
                  <a:avLst/>
                  <a:gdLst>
                    <a:gd name="T0" fmla="*/ 0 w 3117"/>
                    <a:gd name="T1" fmla="*/ 2147483647 h 3585"/>
                    <a:gd name="T2" fmla="*/ 2147483647 w 3117"/>
                    <a:gd name="T3" fmla="*/ 2147483647 h 3585"/>
                    <a:gd name="T4" fmla="*/ 2147483647 w 3117"/>
                    <a:gd name="T5" fmla="*/ 2147483647 h 3585"/>
                    <a:gd name="T6" fmla="*/ 2147483647 w 3117"/>
                    <a:gd name="T7" fmla="*/ 2147483647 h 3585"/>
                    <a:gd name="T8" fmla="*/ 2147483647 w 3117"/>
                    <a:gd name="T9" fmla="*/ 2147483647 h 3585"/>
                    <a:gd name="T10" fmla="*/ 2147483647 w 3117"/>
                    <a:gd name="T11" fmla="*/ 2147483647 h 3585"/>
                    <a:gd name="T12" fmla="*/ 2147483647 w 3117"/>
                    <a:gd name="T13" fmla="*/ 2147483647 h 3585"/>
                    <a:gd name="T14" fmla="*/ 2147483647 w 3117"/>
                    <a:gd name="T15" fmla="*/ 2147483647 h 3585"/>
                    <a:gd name="T16" fmla="*/ 2147483647 w 3117"/>
                    <a:gd name="T17" fmla="*/ 2147483647 h 3585"/>
                    <a:gd name="T18" fmla="*/ 2147483647 w 3117"/>
                    <a:gd name="T19" fmla="*/ 2147483647 h 3585"/>
                    <a:gd name="T20" fmla="*/ 2147483647 w 3117"/>
                    <a:gd name="T21" fmla="*/ 2147483647 h 3585"/>
                    <a:gd name="T22" fmla="*/ 2147483647 w 3117"/>
                    <a:gd name="T23" fmla="*/ 2147483647 h 3585"/>
                    <a:gd name="T24" fmla="*/ 2147483647 w 3117"/>
                    <a:gd name="T25" fmla="*/ 2147483647 h 3585"/>
                    <a:gd name="T26" fmla="*/ 2147483647 w 3117"/>
                    <a:gd name="T27" fmla="*/ 2147483647 h 3585"/>
                    <a:gd name="T28" fmla="*/ 2147483647 w 3117"/>
                    <a:gd name="T29" fmla="*/ 2147483647 h 3585"/>
                    <a:gd name="T30" fmla="*/ 2147483647 w 3117"/>
                    <a:gd name="T31" fmla="*/ 2147483647 h 3585"/>
                    <a:gd name="T32" fmla="*/ 2147483647 w 3117"/>
                    <a:gd name="T33" fmla="*/ 2147483647 h 3585"/>
                    <a:gd name="T34" fmla="*/ 2147483647 w 3117"/>
                    <a:gd name="T35" fmla="*/ 2147483647 h 3585"/>
                    <a:gd name="T36" fmla="*/ 2147483647 w 3117"/>
                    <a:gd name="T37" fmla="*/ 2147483647 h 3585"/>
                    <a:gd name="T38" fmla="*/ 2147483647 w 3117"/>
                    <a:gd name="T39" fmla="*/ 2147483647 h 3585"/>
                    <a:gd name="T40" fmla="*/ 2147483647 w 3117"/>
                    <a:gd name="T41" fmla="*/ 2147483647 h 3585"/>
                    <a:gd name="T42" fmla="*/ 2147483647 w 3117"/>
                    <a:gd name="T43" fmla="*/ 2147483647 h 3585"/>
                    <a:gd name="T44" fmla="*/ 2147483647 w 3117"/>
                    <a:gd name="T45" fmla="*/ 2147483647 h 3585"/>
                    <a:gd name="T46" fmla="*/ 2147483647 w 3117"/>
                    <a:gd name="T47" fmla="*/ 2147483647 h 3585"/>
                    <a:gd name="T48" fmla="*/ 2147483647 w 3117"/>
                    <a:gd name="T49" fmla="*/ 2147483647 h 3585"/>
                    <a:gd name="T50" fmla="*/ 2147483647 w 3117"/>
                    <a:gd name="T51" fmla="*/ 2147483647 h 3585"/>
                    <a:gd name="T52" fmla="*/ 2147483647 w 3117"/>
                    <a:gd name="T53" fmla="*/ 2147483647 h 3585"/>
                    <a:gd name="T54" fmla="*/ 2147483647 w 3117"/>
                    <a:gd name="T55" fmla="*/ 2147483647 h 3585"/>
                    <a:gd name="T56" fmla="*/ 2147483647 w 3117"/>
                    <a:gd name="T57" fmla="*/ 2147483647 h 3585"/>
                    <a:gd name="T58" fmla="*/ 2147483647 w 3117"/>
                    <a:gd name="T59" fmla="*/ 2147483647 h 3585"/>
                    <a:gd name="T60" fmla="*/ 2147483647 w 3117"/>
                    <a:gd name="T61" fmla="*/ 2147483647 h 3585"/>
                    <a:gd name="T62" fmla="*/ 2147483647 w 3117"/>
                    <a:gd name="T63" fmla="*/ 2147483647 h 3585"/>
                    <a:gd name="T64" fmla="*/ 2147483647 w 3117"/>
                    <a:gd name="T65" fmla="*/ 2147483647 h 3585"/>
                    <a:gd name="T66" fmla="*/ 2147483647 w 3117"/>
                    <a:gd name="T67" fmla="*/ 2147483647 h 3585"/>
                    <a:gd name="T68" fmla="*/ 2147483647 w 3117"/>
                    <a:gd name="T69" fmla="*/ 2147483647 h 3585"/>
                    <a:gd name="T70" fmla="*/ 2147483647 w 3117"/>
                    <a:gd name="T71" fmla="*/ 2147483647 h 3585"/>
                    <a:gd name="T72" fmla="*/ 2147483647 w 3117"/>
                    <a:gd name="T73" fmla="*/ 2147483647 h 3585"/>
                    <a:gd name="T74" fmla="*/ 2147483647 w 3117"/>
                    <a:gd name="T75" fmla="*/ 2147483647 h 3585"/>
                    <a:gd name="T76" fmla="*/ 2147483647 w 3117"/>
                    <a:gd name="T77" fmla="*/ 2147483647 h 3585"/>
                    <a:gd name="T78" fmla="*/ 2147483647 w 3117"/>
                    <a:gd name="T79" fmla="*/ 2147483647 h 3585"/>
                    <a:gd name="T80" fmla="*/ 2147483647 w 3117"/>
                    <a:gd name="T81" fmla="*/ 2147483647 h 3585"/>
                    <a:gd name="T82" fmla="*/ 2147483647 w 3117"/>
                    <a:gd name="T83" fmla="*/ 2147483647 h 3585"/>
                    <a:gd name="T84" fmla="*/ 2147483647 w 3117"/>
                    <a:gd name="T85" fmla="*/ 2147483647 h 3585"/>
                    <a:gd name="T86" fmla="*/ 2147483647 w 3117"/>
                    <a:gd name="T87" fmla="*/ 2147483647 h 3585"/>
                    <a:gd name="T88" fmla="*/ 2147483647 w 3117"/>
                    <a:gd name="T89" fmla="*/ 2147483647 h 3585"/>
                    <a:gd name="T90" fmla="*/ 2147483647 w 3117"/>
                    <a:gd name="T91" fmla="*/ 2147483647 h 3585"/>
                    <a:gd name="T92" fmla="*/ 2147483647 w 3117"/>
                    <a:gd name="T93" fmla="*/ 2147483647 h 3585"/>
                    <a:gd name="T94" fmla="*/ 2147483647 w 3117"/>
                    <a:gd name="T95" fmla="*/ 2147483647 h 3585"/>
                    <a:gd name="T96" fmla="*/ 2147483647 w 3117"/>
                    <a:gd name="T97" fmla="*/ 2147483647 h 35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117"/>
                    <a:gd name="T148" fmla="*/ 0 h 3585"/>
                    <a:gd name="T149" fmla="*/ 3117 w 3117"/>
                    <a:gd name="T150" fmla="*/ 3585 h 358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117" h="3585">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id-ID" sz="1000">
                    <a:solidFill>
                      <a:schemeClr val="bg1"/>
                    </a:solidFill>
                    <a:latin typeface="+mn-lt"/>
                    <a:ea typeface="Roboto" panose="02000000000000000000" pitchFamily="2" charset="0"/>
                  </a:endParaRPr>
                </a:p>
              </p:txBody>
            </p:sp>
            <p:sp>
              <p:nvSpPr>
                <p:cNvPr id="17" name="Freeform 8"/>
                <p:cNvSpPr>
                  <a:spLocks/>
                </p:cNvSpPr>
                <p:nvPr/>
              </p:nvSpPr>
              <p:spPr bwMode="auto">
                <a:xfrm>
                  <a:off x="4587118" y="860407"/>
                  <a:ext cx="2117077" cy="3639230"/>
                </a:xfrm>
                <a:custGeom>
                  <a:avLst/>
                  <a:gdLst/>
                  <a:ahLst/>
                  <a:cxnLst>
                    <a:cxn ang="0">
                      <a:pos x="2656" y="3717"/>
                    </a:cxn>
                    <a:cxn ang="0">
                      <a:pos x="2658" y="3705"/>
                    </a:cxn>
                    <a:cxn ang="0">
                      <a:pos x="2660" y="3646"/>
                    </a:cxn>
                    <a:cxn ang="0">
                      <a:pos x="2656" y="3579"/>
                    </a:cxn>
                    <a:cxn ang="0">
                      <a:pos x="2644" y="3487"/>
                    </a:cxn>
                    <a:cxn ang="0">
                      <a:pos x="2619" y="3375"/>
                    </a:cxn>
                    <a:cxn ang="0">
                      <a:pos x="2576" y="3238"/>
                    </a:cxn>
                    <a:cxn ang="0">
                      <a:pos x="2511" y="3077"/>
                    </a:cxn>
                    <a:cxn ang="0">
                      <a:pos x="2422" y="2894"/>
                    </a:cxn>
                    <a:cxn ang="0">
                      <a:pos x="2305" y="2686"/>
                    </a:cxn>
                    <a:cxn ang="0">
                      <a:pos x="2154" y="2454"/>
                    </a:cxn>
                    <a:cxn ang="0">
                      <a:pos x="1965" y="2199"/>
                    </a:cxn>
                    <a:cxn ang="0">
                      <a:pos x="1735" y="1920"/>
                    </a:cxn>
                    <a:cxn ang="0">
                      <a:pos x="1535" y="1694"/>
                    </a:cxn>
                    <a:cxn ang="0">
                      <a:pos x="1386" y="1535"/>
                    </a:cxn>
                    <a:cxn ang="0">
                      <a:pos x="1225" y="1372"/>
                    </a:cxn>
                    <a:cxn ang="0">
                      <a:pos x="1050" y="1202"/>
                    </a:cxn>
                    <a:cxn ang="0">
                      <a:pos x="862" y="1025"/>
                    </a:cxn>
                    <a:cxn ang="0">
                      <a:pos x="662" y="842"/>
                    </a:cxn>
                    <a:cxn ang="0">
                      <a:pos x="556" y="748"/>
                    </a:cxn>
                    <a:cxn ang="0">
                      <a:pos x="483" y="664"/>
                    </a:cxn>
                    <a:cxn ang="0">
                      <a:pos x="414" y="571"/>
                    </a:cxn>
                    <a:cxn ang="0">
                      <a:pos x="342" y="457"/>
                    </a:cxn>
                    <a:cxn ang="0">
                      <a:pos x="277" y="336"/>
                    </a:cxn>
                    <a:cxn ang="0">
                      <a:pos x="251" y="273"/>
                    </a:cxn>
                    <a:cxn ang="0">
                      <a:pos x="234" y="212"/>
                    </a:cxn>
                    <a:cxn ang="0">
                      <a:pos x="224" y="153"/>
                    </a:cxn>
                    <a:cxn ang="0">
                      <a:pos x="226" y="96"/>
                    </a:cxn>
                    <a:cxn ang="0">
                      <a:pos x="240" y="45"/>
                    </a:cxn>
                    <a:cxn ang="0">
                      <a:pos x="267" y="0"/>
                    </a:cxn>
                    <a:cxn ang="0">
                      <a:pos x="18" y="774"/>
                    </a:cxn>
                    <a:cxn ang="0">
                      <a:pos x="6" y="807"/>
                    </a:cxn>
                    <a:cxn ang="0">
                      <a:pos x="0" y="840"/>
                    </a:cxn>
                    <a:cxn ang="0">
                      <a:pos x="2" y="876"/>
                    </a:cxn>
                    <a:cxn ang="0">
                      <a:pos x="6" y="889"/>
                    </a:cxn>
                    <a:cxn ang="0">
                      <a:pos x="28" y="948"/>
                    </a:cxn>
                    <a:cxn ang="0">
                      <a:pos x="77" y="1048"/>
                    </a:cxn>
                    <a:cxn ang="0">
                      <a:pos x="161" y="1194"/>
                    </a:cxn>
                    <a:cxn ang="0">
                      <a:pos x="293" y="1382"/>
                    </a:cxn>
                    <a:cxn ang="0">
                      <a:pos x="379" y="1492"/>
                    </a:cxn>
                    <a:cxn ang="0">
                      <a:pos x="479" y="1614"/>
                    </a:cxn>
                    <a:cxn ang="0">
                      <a:pos x="597" y="1747"/>
                    </a:cxn>
                    <a:cxn ang="0">
                      <a:pos x="732" y="1893"/>
                    </a:cxn>
                    <a:cxn ang="0">
                      <a:pos x="887" y="2048"/>
                    </a:cxn>
                    <a:cxn ang="0">
                      <a:pos x="1062" y="2217"/>
                    </a:cxn>
                    <a:cxn ang="0">
                      <a:pos x="1256" y="2395"/>
                    </a:cxn>
                    <a:cxn ang="0">
                      <a:pos x="1311" y="2444"/>
                    </a:cxn>
                    <a:cxn ang="0">
                      <a:pos x="1455" y="2584"/>
                    </a:cxn>
                    <a:cxn ang="0">
                      <a:pos x="1659" y="2802"/>
                    </a:cxn>
                    <a:cxn ang="0">
                      <a:pos x="1775" y="2933"/>
                    </a:cxn>
                    <a:cxn ang="0">
                      <a:pos x="1894" y="3081"/>
                    </a:cxn>
                    <a:cxn ang="0">
                      <a:pos x="2014" y="3242"/>
                    </a:cxn>
                    <a:cxn ang="0">
                      <a:pos x="2132" y="3410"/>
                    </a:cxn>
                    <a:cxn ang="0">
                      <a:pos x="2244" y="3591"/>
                    </a:cxn>
                    <a:cxn ang="0">
                      <a:pos x="2344" y="3778"/>
                    </a:cxn>
                    <a:cxn ang="0">
                      <a:pos x="2430" y="3970"/>
                    </a:cxn>
                    <a:cxn ang="0">
                      <a:pos x="2483" y="4117"/>
                    </a:cxn>
                    <a:cxn ang="0">
                      <a:pos x="2513" y="4217"/>
                    </a:cxn>
                    <a:cxn ang="0">
                      <a:pos x="2536" y="4316"/>
                    </a:cxn>
                    <a:cxn ang="0">
                      <a:pos x="2554" y="4416"/>
                    </a:cxn>
                    <a:cxn ang="0">
                      <a:pos x="2566" y="4516"/>
                    </a:cxn>
                    <a:cxn ang="0">
                      <a:pos x="2570" y="4567"/>
                    </a:cxn>
                  </a:cxnLst>
                  <a:rect l="0" t="0" r="r" b="b"/>
                  <a:pathLst>
                    <a:path w="2660" h="4567">
                      <a:moveTo>
                        <a:pt x="2570" y="4567"/>
                      </a:moveTo>
                      <a:lnTo>
                        <a:pt x="2656" y="3717"/>
                      </a:lnTo>
                      <a:lnTo>
                        <a:pt x="2656" y="3717"/>
                      </a:lnTo>
                      <a:lnTo>
                        <a:pt x="2658" y="3705"/>
                      </a:lnTo>
                      <a:lnTo>
                        <a:pt x="2660" y="3672"/>
                      </a:lnTo>
                      <a:lnTo>
                        <a:pt x="2660" y="3646"/>
                      </a:lnTo>
                      <a:lnTo>
                        <a:pt x="2660" y="3615"/>
                      </a:lnTo>
                      <a:lnTo>
                        <a:pt x="2656" y="3579"/>
                      </a:lnTo>
                      <a:lnTo>
                        <a:pt x="2652" y="3536"/>
                      </a:lnTo>
                      <a:lnTo>
                        <a:pt x="2644" y="3487"/>
                      </a:lnTo>
                      <a:lnTo>
                        <a:pt x="2633" y="3434"/>
                      </a:lnTo>
                      <a:lnTo>
                        <a:pt x="2619" y="3375"/>
                      </a:lnTo>
                      <a:lnTo>
                        <a:pt x="2599" y="3308"/>
                      </a:lnTo>
                      <a:lnTo>
                        <a:pt x="2576" y="3238"/>
                      </a:lnTo>
                      <a:lnTo>
                        <a:pt x="2546" y="3159"/>
                      </a:lnTo>
                      <a:lnTo>
                        <a:pt x="2511" y="3077"/>
                      </a:lnTo>
                      <a:lnTo>
                        <a:pt x="2470" y="2988"/>
                      </a:lnTo>
                      <a:lnTo>
                        <a:pt x="2422" y="2894"/>
                      </a:lnTo>
                      <a:lnTo>
                        <a:pt x="2368" y="2792"/>
                      </a:lnTo>
                      <a:lnTo>
                        <a:pt x="2305" y="2686"/>
                      </a:lnTo>
                      <a:lnTo>
                        <a:pt x="2232" y="2574"/>
                      </a:lnTo>
                      <a:lnTo>
                        <a:pt x="2154" y="2454"/>
                      </a:lnTo>
                      <a:lnTo>
                        <a:pt x="2063" y="2331"/>
                      </a:lnTo>
                      <a:lnTo>
                        <a:pt x="1965" y="2199"/>
                      </a:lnTo>
                      <a:lnTo>
                        <a:pt x="1855" y="2062"/>
                      </a:lnTo>
                      <a:lnTo>
                        <a:pt x="1735" y="1920"/>
                      </a:lnTo>
                      <a:lnTo>
                        <a:pt x="1606" y="1771"/>
                      </a:lnTo>
                      <a:lnTo>
                        <a:pt x="1535" y="1694"/>
                      </a:lnTo>
                      <a:lnTo>
                        <a:pt x="1463" y="1616"/>
                      </a:lnTo>
                      <a:lnTo>
                        <a:pt x="1386" y="1535"/>
                      </a:lnTo>
                      <a:lnTo>
                        <a:pt x="1308" y="1455"/>
                      </a:lnTo>
                      <a:lnTo>
                        <a:pt x="1225" y="1372"/>
                      </a:lnTo>
                      <a:lnTo>
                        <a:pt x="1139" y="1288"/>
                      </a:lnTo>
                      <a:lnTo>
                        <a:pt x="1050" y="1202"/>
                      </a:lnTo>
                      <a:lnTo>
                        <a:pt x="958" y="1113"/>
                      </a:lnTo>
                      <a:lnTo>
                        <a:pt x="862" y="1025"/>
                      </a:lnTo>
                      <a:lnTo>
                        <a:pt x="764" y="935"/>
                      </a:lnTo>
                      <a:lnTo>
                        <a:pt x="662" y="842"/>
                      </a:lnTo>
                      <a:lnTo>
                        <a:pt x="556" y="748"/>
                      </a:lnTo>
                      <a:lnTo>
                        <a:pt x="556" y="748"/>
                      </a:lnTo>
                      <a:lnTo>
                        <a:pt x="534" y="725"/>
                      </a:lnTo>
                      <a:lnTo>
                        <a:pt x="483" y="664"/>
                      </a:lnTo>
                      <a:lnTo>
                        <a:pt x="452" y="620"/>
                      </a:lnTo>
                      <a:lnTo>
                        <a:pt x="414" y="571"/>
                      </a:lnTo>
                      <a:lnTo>
                        <a:pt x="377" y="516"/>
                      </a:lnTo>
                      <a:lnTo>
                        <a:pt x="342" y="457"/>
                      </a:lnTo>
                      <a:lnTo>
                        <a:pt x="306" y="399"/>
                      </a:lnTo>
                      <a:lnTo>
                        <a:pt x="277" y="336"/>
                      </a:lnTo>
                      <a:lnTo>
                        <a:pt x="263" y="304"/>
                      </a:lnTo>
                      <a:lnTo>
                        <a:pt x="251" y="273"/>
                      </a:lnTo>
                      <a:lnTo>
                        <a:pt x="242" y="242"/>
                      </a:lnTo>
                      <a:lnTo>
                        <a:pt x="234" y="212"/>
                      </a:lnTo>
                      <a:lnTo>
                        <a:pt x="228" y="183"/>
                      </a:lnTo>
                      <a:lnTo>
                        <a:pt x="224" y="153"/>
                      </a:lnTo>
                      <a:lnTo>
                        <a:pt x="224" y="124"/>
                      </a:lnTo>
                      <a:lnTo>
                        <a:pt x="226" y="96"/>
                      </a:lnTo>
                      <a:lnTo>
                        <a:pt x="232" y="71"/>
                      </a:lnTo>
                      <a:lnTo>
                        <a:pt x="240" y="45"/>
                      </a:lnTo>
                      <a:lnTo>
                        <a:pt x="251" y="22"/>
                      </a:lnTo>
                      <a:lnTo>
                        <a:pt x="267" y="0"/>
                      </a:lnTo>
                      <a:lnTo>
                        <a:pt x="18" y="774"/>
                      </a:lnTo>
                      <a:lnTo>
                        <a:pt x="18" y="774"/>
                      </a:lnTo>
                      <a:lnTo>
                        <a:pt x="14" y="783"/>
                      </a:lnTo>
                      <a:lnTo>
                        <a:pt x="6" y="807"/>
                      </a:lnTo>
                      <a:lnTo>
                        <a:pt x="2" y="823"/>
                      </a:lnTo>
                      <a:lnTo>
                        <a:pt x="0" y="840"/>
                      </a:lnTo>
                      <a:lnTo>
                        <a:pt x="0" y="858"/>
                      </a:lnTo>
                      <a:lnTo>
                        <a:pt x="2" y="876"/>
                      </a:lnTo>
                      <a:lnTo>
                        <a:pt x="2" y="876"/>
                      </a:lnTo>
                      <a:lnTo>
                        <a:pt x="6" y="889"/>
                      </a:lnTo>
                      <a:lnTo>
                        <a:pt x="14" y="913"/>
                      </a:lnTo>
                      <a:lnTo>
                        <a:pt x="28" y="948"/>
                      </a:lnTo>
                      <a:lnTo>
                        <a:pt x="49" y="993"/>
                      </a:lnTo>
                      <a:lnTo>
                        <a:pt x="77" y="1048"/>
                      </a:lnTo>
                      <a:lnTo>
                        <a:pt x="114" y="1115"/>
                      </a:lnTo>
                      <a:lnTo>
                        <a:pt x="161" y="1194"/>
                      </a:lnTo>
                      <a:lnTo>
                        <a:pt x="220" y="1282"/>
                      </a:lnTo>
                      <a:lnTo>
                        <a:pt x="293" y="1382"/>
                      </a:lnTo>
                      <a:lnTo>
                        <a:pt x="334" y="1435"/>
                      </a:lnTo>
                      <a:lnTo>
                        <a:pt x="379" y="1492"/>
                      </a:lnTo>
                      <a:lnTo>
                        <a:pt x="428" y="1553"/>
                      </a:lnTo>
                      <a:lnTo>
                        <a:pt x="479" y="1614"/>
                      </a:lnTo>
                      <a:lnTo>
                        <a:pt x="536" y="1681"/>
                      </a:lnTo>
                      <a:lnTo>
                        <a:pt x="597" y="1747"/>
                      </a:lnTo>
                      <a:lnTo>
                        <a:pt x="664" y="1818"/>
                      </a:lnTo>
                      <a:lnTo>
                        <a:pt x="732" y="1893"/>
                      </a:lnTo>
                      <a:lnTo>
                        <a:pt x="807" y="1969"/>
                      </a:lnTo>
                      <a:lnTo>
                        <a:pt x="887" y="2048"/>
                      </a:lnTo>
                      <a:lnTo>
                        <a:pt x="972" y="2130"/>
                      </a:lnTo>
                      <a:lnTo>
                        <a:pt x="1062" y="2217"/>
                      </a:lnTo>
                      <a:lnTo>
                        <a:pt x="1156" y="2305"/>
                      </a:lnTo>
                      <a:lnTo>
                        <a:pt x="1256" y="2395"/>
                      </a:lnTo>
                      <a:lnTo>
                        <a:pt x="1256" y="2395"/>
                      </a:lnTo>
                      <a:lnTo>
                        <a:pt x="1311" y="2444"/>
                      </a:lnTo>
                      <a:lnTo>
                        <a:pt x="1374" y="2505"/>
                      </a:lnTo>
                      <a:lnTo>
                        <a:pt x="1455" y="2584"/>
                      </a:lnTo>
                      <a:lnTo>
                        <a:pt x="1551" y="2684"/>
                      </a:lnTo>
                      <a:lnTo>
                        <a:pt x="1659" y="2802"/>
                      </a:lnTo>
                      <a:lnTo>
                        <a:pt x="1716" y="2867"/>
                      </a:lnTo>
                      <a:lnTo>
                        <a:pt x="1775" y="2933"/>
                      </a:lnTo>
                      <a:lnTo>
                        <a:pt x="1834" y="3006"/>
                      </a:lnTo>
                      <a:lnTo>
                        <a:pt x="1894" y="3081"/>
                      </a:lnTo>
                      <a:lnTo>
                        <a:pt x="1955" y="3159"/>
                      </a:lnTo>
                      <a:lnTo>
                        <a:pt x="2014" y="3242"/>
                      </a:lnTo>
                      <a:lnTo>
                        <a:pt x="2075" y="3324"/>
                      </a:lnTo>
                      <a:lnTo>
                        <a:pt x="2132" y="3410"/>
                      </a:lnTo>
                      <a:lnTo>
                        <a:pt x="2189" y="3501"/>
                      </a:lnTo>
                      <a:lnTo>
                        <a:pt x="2244" y="3591"/>
                      </a:lnTo>
                      <a:lnTo>
                        <a:pt x="2295" y="3683"/>
                      </a:lnTo>
                      <a:lnTo>
                        <a:pt x="2344" y="3778"/>
                      </a:lnTo>
                      <a:lnTo>
                        <a:pt x="2389" y="3874"/>
                      </a:lnTo>
                      <a:lnTo>
                        <a:pt x="2430" y="3970"/>
                      </a:lnTo>
                      <a:lnTo>
                        <a:pt x="2466" y="4068"/>
                      </a:lnTo>
                      <a:lnTo>
                        <a:pt x="2483" y="4117"/>
                      </a:lnTo>
                      <a:lnTo>
                        <a:pt x="2499" y="4166"/>
                      </a:lnTo>
                      <a:lnTo>
                        <a:pt x="2513" y="4217"/>
                      </a:lnTo>
                      <a:lnTo>
                        <a:pt x="2525" y="4267"/>
                      </a:lnTo>
                      <a:lnTo>
                        <a:pt x="2536" y="4316"/>
                      </a:lnTo>
                      <a:lnTo>
                        <a:pt x="2546" y="4367"/>
                      </a:lnTo>
                      <a:lnTo>
                        <a:pt x="2554" y="4416"/>
                      </a:lnTo>
                      <a:lnTo>
                        <a:pt x="2560" y="4467"/>
                      </a:lnTo>
                      <a:lnTo>
                        <a:pt x="2566" y="4516"/>
                      </a:lnTo>
                      <a:lnTo>
                        <a:pt x="2570" y="4567"/>
                      </a:lnTo>
                      <a:lnTo>
                        <a:pt x="2570" y="4567"/>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tileRect/>
                </a:gradFill>
                <a:ln w="9525">
                  <a:noFill/>
                  <a:round/>
                  <a:headEnd/>
                  <a:tailEnd/>
                </a:ln>
              </p:spPr>
              <p:txBody>
                <a:bodyPr/>
                <a:lstStyle/>
                <a:p>
                  <a:pPr>
                    <a:defRPr/>
                  </a:pPr>
                  <a:endParaRPr lang="en-US" sz="1000">
                    <a:solidFill>
                      <a:schemeClr val="bg1"/>
                    </a:solidFill>
                    <a:ea typeface="Roboto" panose="02000000000000000000" pitchFamily="2" charset="0"/>
                  </a:endParaRPr>
                </a:p>
              </p:txBody>
            </p:sp>
            <p:sp>
              <p:nvSpPr>
                <p:cNvPr id="18" name="Freeform 9"/>
                <p:cNvSpPr>
                  <a:spLocks/>
                </p:cNvSpPr>
                <p:nvPr/>
              </p:nvSpPr>
              <p:spPr bwMode="auto">
                <a:xfrm>
                  <a:off x="4406689" y="957896"/>
                  <a:ext cx="2475728" cy="3360628"/>
                </a:xfrm>
                <a:custGeom>
                  <a:avLst/>
                  <a:gdLst/>
                  <a:ahLst/>
                  <a:cxnLst>
                    <a:cxn ang="0">
                      <a:pos x="10" y="3383"/>
                    </a:cxn>
                    <a:cxn ang="0">
                      <a:pos x="8" y="3375"/>
                    </a:cxn>
                    <a:cxn ang="0">
                      <a:pos x="0" y="3316"/>
                    </a:cxn>
                    <a:cxn ang="0">
                      <a:pos x="0" y="3267"/>
                    </a:cxn>
                    <a:cxn ang="0">
                      <a:pos x="6" y="3202"/>
                    </a:cxn>
                    <a:cxn ang="0">
                      <a:pos x="20" y="3124"/>
                    </a:cxn>
                    <a:cxn ang="0">
                      <a:pos x="48" y="3033"/>
                    </a:cxn>
                    <a:cxn ang="0">
                      <a:pos x="87" y="2929"/>
                    </a:cxn>
                    <a:cxn ang="0">
                      <a:pos x="146" y="2811"/>
                    </a:cxn>
                    <a:cxn ang="0">
                      <a:pos x="222" y="2682"/>
                    </a:cxn>
                    <a:cxn ang="0">
                      <a:pos x="322" y="2540"/>
                    </a:cxn>
                    <a:cxn ang="0">
                      <a:pos x="446" y="2387"/>
                    </a:cxn>
                    <a:cxn ang="0">
                      <a:pos x="599" y="2222"/>
                    </a:cxn>
                    <a:cxn ang="0">
                      <a:pos x="784" y="2048"/>
                    </a:cxn>
                    <a:cxn ang="0">
                      <a:pos x="1002" y="1859"/>
                    </a:cxn>
                    <a:cxn ang="0">
                      <a:pos x="1255" y="1661"/>
                    </a:cxn>
                    <a:cxn ang="0">
                      <a:pos x="1514" y="1466"/>
                    </a:cxn>
                    <a:cxn ang="0">
                      <a:pos x="1963" y="1127"/>
                    </a:cxn>
                    <a:cxn ang="0">
                      <a:pos x="2323" y="844"/>
                    </a:cxn>
                    <a:cxn ang="0">
                      <a:pos x="2598" y="610"/>
                    </a:cxn>
                    <a:cxn ang="0">
                      <a:pos x="2707" y="512"/>
                    </a:cxn>
                    <a:cxn ang="0">
                      <a:pos x="2798" y="422"/>
                    </a:cxn>
                    <a:cxn ang="0">
                      <a:pos x="2870" y="343"/>
                    </a:cxn>
                    <a:cxn ang="0">
                      <a:pos x="2927" y="271"/>
                    </a:cxn>
                    <a:cxn ang="0">
                      <a:pos x="2969" y="206"/>
                    </a:cxn>
                    <a:cxn ang="0">
                      <a:pos x="2994" y="147"/>
                    </a:cxn>
                    <a:cxn ang="0">
                      <a:pos x="3006" y="94"/>
                    </a:cxn>
                    <a:cxn ang="0">
                      <a:pos x="3004" y="45"/>
                    </a:cxn>
                    <a:cxn ang="0">
                      <a:pos x="2990" y="0"/>
                    </a:cxn>
                    <a:cxn ang="0">
                      <a:pos x="3102" y="813"/>
                    </a:cxn>
                    <a:cxn ang="0">
                      <a:pos x="3080" y="860"/>
                    </a:cxn>
                    <a:cxn ang="0">
                      <a:pos x="3035" y="940"/>
                    </a:cxn>
                    <a:cxn ang="0">
                      <a:pos x="2963" y="1052"/>
                    </a:cxn>
                    <a:cxn ang="0">
                      <a:pos x="2859" y="1190"/>
                    </a:cxn>
                    <a:cxn ang="0">
                      <a:pos x="2717" y="1347"/>
                    </a:cxn>
                    <a:cxn ang="0">
                      <a:pos x="2633" y="1431"/>
                    </a:cxn>
                    <a:cxn ang="0">
                      <a:pos x="2537" y="1517"/>
                    </a:cxn>
                    <a:cxn ang="0">
                      <a:pos x="2431" y="1608"/>
                    </a:cxn>
                    <a:cxn ang="0">
                      <a:pos x="2313" y="1698"/>
                    </a:cxn>
                    <a:cxn ang="0">
                      <a:pos x="2183" y="1790"/>
                    </a:cxn>
                    <a:cxn ang="0">
                      <a:pos x="1889" y="1989"/>
                    </a:cxn>
                    <a:cxn ang="0">
                      <a:pos x="1561" y="2216"/>
                    </a:cxn>
                    <a:cxn ang="0">
                      <a:pos x="1390" y="2342"/>
                    </a:cxn>
                    <a:cxn ang="0">
                      <a:pos x="1219" y="2474"/>
                    </a:cxn>
                    <a:cxn ang="0">
                      <a:pos x="1049" y="2613"/>
                    </a:cxn>
                    <a:cxn ang="0">
                      <a:pos x="882" y="2760"/>
                    </a:cxn>
                    <a:cxn ang="0">
                      <a:pos x="723" y="2915"/>
                    </a:cxn>
                    <a:cxn ang="0">
                      <a:pos x="574" y="3076"/>
                    </a:cxn>
                    <a:cxn ang="0">
                      <a:pos x="434" y="3247"/>
                    </a:cxn>
                    <a:cxn ang="0">
                      <a:pos x="311" y="3424"/>
                    </a:cxn>
                    <a:cxn ang="0">
                      <a:pos x="254" y="3516"/>
                    </a:cxn>
                    <a:cxn ang="0">
                      <a:pos x="203" y="3610"/>
                    </a:cxn>
                    <a:cxn ang="0">
                      <a:pos x="156" y="3705"/>
                    </a:cxn>
                    <a:cxn ang="0">
                      <a:pos x="112" y="3803"/>
                    </a:cxn>
                    <a:cxn ang="0">
                      <a:pos x="77" y="3903"/>
                    </a:cxn>
                    <a:cxn ang="0">
                      <a:pos x="46" y="4003"/>
                    </a:cxn>
                    <a:cxn ang="0">
                      <a:pos x="20" y="4107"/>
                    </a:cxn>
                    <a:cxn ang="0">
                      <a:pos x="2" y="4211"/>
                    </a:cxn>
                  </a:cxnLst>
                  <a:rect l="0" t="0" r="r" b="b"/>
                  <a:pathLst>
                    <a:path w="3102" h="4211">
                      <a:moveTo>
                        <a:pt x="2" y="4211"/>
                      </a:moveTo>
                      <a:lnTo>
                        <a:pt x="10" y="3383"/>
                      </a:lnTo>
                      <a:lnTo>
                        <a:pt x="10" y="3383"/>
                      </a:lnTo>
                      <a:lnTo>
                        <a:pt x="8" y="3375"/>
                      </a:lnTo>
                      <a:lnTo>
                        <a:pt x="4" y="3353"/>
                      </a:lnTo>
                      <a:lnTo>
                        <a:pt x="0" y="3316"/>
                      </a:lnTo>
                      <a:lnTo>
                        <a:pt x="0" y="3292"/>
                      </a:lnTo>
                      <a:lnTo>
                        <a:pt x="0" y="3267"/>
                      </a:lnTo>
                      <a:lnTo>
                        <a:pt x="2" y="3235"/>
                      </a:lnTo>
                      <a:lnTo>
                        <a:pt x="6" y="3202"/>
                      </a:lnTo>
                      <a:lnTo>
                        <a:pt x="12" y="3165"/>
                      </a:lnTo>
                      <a:lnTo>
                        <a:pt x="20" y="3124"/>
                      </a:lnTo>
                      <a:lnTo>
                        <a:pt x="32" y="3080"/>
                      </a:lnTo>
                      <a:lnTo>
                        <a:pt x="48" y="3033"/>
                      </a:lnTo>
                      <a:lnTo>
                        <a:pt x="65" y="2982"/>
                      </a:lnTo>
                      <a:lnTo>
                        <a:pt x="87" y="2929"/>
                      </a:lnTo>
                      <a:lnTo>
                        <a:pt x="114" y="2872"/>
                      </a:lnTo>
                      <a:lnTo>
                        <a:pt x="146" y="2811"/>
                      </a:lnTo>
                      <a:lnTo>
                        <a:pt x="181" y="2749"/>
                      </a:lnTo>
                      <a:lnTo>
                        <a:pt x="222" y="2682"/>
                      </a:lnTo>
                      <a:lnTo>
                        <a:pt x="269" y="2613"/>
                      </a:lnTo>
                      <a:lnTo>
                        <a:pt x="322" y="2540"/>
                      </a:lnTo>
                      <a:lnTo>
                        <a:pt x="381" y="2466"/>
                      </a:lnTo>
                      <a:lnTo>
                        <a:pt x="446" y="2387"/>
                      </a:lnTo>
                      <a:lnTo>
                        <a:pt x="521" y="2307"/>
                      </a:lnTo>
                      <a:lnTo>
                        <a:pt x="599" y="2222"/>
                      </a:lnTo>
                      <a:lnTo>
                        <a:pt x="688" y="2136"/>
                      </a:lnTo>
                      <a:lnTo>
                        <a:pt x="784" y="2048"/>
                      </a:lnTo>
                      <a:lnTo>
                        <a:pt x="888" y="1955"/>
                      </a:lnTo>
                      <a:lnTo>
                        <a:pt x="1002" y="1859"/>
                      </a:lnTo>
                      <a:lnTo>
                        <a:pt x="1123" y="1763"/>
                      </a:lnTo>
                      <a:lnTo>
                        <a:pt x="1255" y="1661"/>
                      </a:lnTo>
                      <a:lnTo>
                        <a:pt x="1255" y="1661"/>
                      </a:lnTo>
                      <a:lnTo>
                        <a:pt x="1514" y="1466"/>
                      </a:lnTo>
                      <a:lnTo>
                        <a:pt x="1751" y="1290"/>
                      </a:lnTo>
                      <a:lnTo>
                        <a:pt x="1963" y="1127"/>
                      </a:lnTo>
                      <a:lnTo>
                        <a:pt x="2154" y="977"/>
                      </a:lnTo>
                      <a:lnTo>
                        <a:pt x="2323" y="844"/>
                      </a:lnTo>
                      <a:lnTo>
                        <a:pt x="2470" y="722"/>
                      </a:lnTo>
                      <a:lnTo>
                        <a:pt x="2598" y="610"/>
                      </a:lnTo>
                      <a:lnTo>
                        <a:pt x="2654" y="561"/>
                      </a:lnTo>
                      <a:lnTo>
                        <a:pt x="2707" y="512"/>
                      </a:lnTo>
                      <a:lnTo>
                        <a:pt x="2755" y="467"/>
                      </a:lnTo>
                      <a:lnTo>
                        <a:pt x="2798" y="422"/>
                      </a:lnTo>
                      <a:lnTo>
                        <a:pt x="2835" y="381"/>
                      </a:lnTo>
                      <a:lnTo>
                        <a:pt x="2870" y="343"/>
                      </a:lnTo>
                      <a:lnTo>
                        <a:pt x="2900" y="306"/>
                      </a:lnTo>
                      <a:lnTo>
                        <a:pt x="2927" y="271"/>
                      </a:lnTo>
                      <a:lnTo>
                        <a:pt x="2949" y="237"/>
                      </a:lnTo>
                      <a:lnTo>
                        <a:pt x="2969" y="206"/>
                      </a:lnTo>
                      <a:lnTo>
                        <a:pt x="2982" y="176"/>
                      </a:lnTo>
                      <a:lnTo>
                        <a:pt x="2994" y="147"/>
                      </a:lnTo>
                      <a:lnTo>
                        <a:pt x="3002" y="119"/>
                      </a:lnTo>
                      <a:lnTo>
                        <a:pt x="3006" y="94"/>
                      </a:lnTo>
                      <a:lnTo>
                        <a:pt x="3006" y="68"/>
                      </a:lnTo>
                      <a:lnTo>
                        <a:pt x="3004" y="45"/>
                      </a:lnTo>
                      <a:lnTo>
                        <a:pt x="2998" y="23"/>
                      </a:lnTo>
                      <a:lnTo>
                        <a:pt x="2990" y="0"/>
                      </a:lnTo>
                      <a:lnTo>
                        <a:pt x="3102" y="813"/>
                      </a:lnTo>
                      <a:lnTo>
                        <a:pt x="3102" y="813"/>
                      </a:lnTo>
                      <a:lnTo>
                        <a:pt x="3092" y="834"/>
                      </a:lnTo>
                      <a:lnTo>
                        <a:pt x="3080" y="860"/>
                      </a:lnTo>
                      <a:lnTo>
                        <a:pt x="3061" y="897"/>
                      </a:lnTo>
                      <a:lnTo>
                        <a:pt x="3035" y="940"/>
                      </a:lnTo>
                      <a:lnTo>
                        <a:pt x="3002" y="993"/>
                      </a:lnTo>
                      <a:lnTo>
                        <a:pt x="2963" y="1052"/>
                      </a:lnTo>
                      <a:lnTo>
                        <a:pt x="2916" y="1117"/>
                      </a:lnTo>
                      <a:lnTo>
                        <a:pt x="2859" y="1190"/>
                      </a:lnTo>
                      <a:lnTo>
                        <a:pt x="2792" y="1266"/>
                      </a:lnTo>
                      <a:lnTo>
                        <a:pt x="2717" y="1347"/>
                      </a:lnTo>
                      <a:lnTo>
                        <a:pt x="2676" y="1388"/>
                      </a:lnTo>
                      <a:lnTo>
                        <a:pt x="2633" y="1431"/>
                      </a:lnTo>
                      <a:lnTo>
                        <a:pt x="2586" y="1474"/>
                      </a:lnTo>
                      <a:lnTo>
                        <a:pt x="2537" y="1517"/>
                      </a:lnTo>
                      <a:lnTo>
                        <a:pt x="2486" y="1563"/>
                      </a:lnTo>
                      <a:lnTo>
                        <a:pt x="2431" y="1608"/>
                      </a:lnTo>
                      <a:lnTo>
                        <a:pt x="2374" y="1653"/>
                      </a:lnTo>
                      <a:lnTo>
                        <a:pt x="2313" y="1698"/>
                      </a:lnTo>
                      <a:lnTo>
                        <a:pt x="2250" y="1745"/>
                      </a:lnTo>
                      <a:lnTo>
                        <a:pt x="2183" y="1790"/>
                      </a:lnTo>
                      <a:lnTo>
                        <a:pt x="2183" y="1790"/>
                      </a:lnTo>
                      <a:lnTo>
                        <a:pt x="1889" y="1989"/>
                      </a:lnTo>
                      <a:lnTo>
                        <a:pt x="1728" y="2099"/>
                      </a:lnTo>
                      <a:lnTo>
                        <a:pt x="1561" y="2216"/>
                      </a:lnTo>
                      <a:lnTo>
                        <a:pt x="1477" y="2277"/>
                      </a:lnTo>
                      <a:lnTo>
                        <a:pt x="1390" y="2342"/>
                      </a:lnTo>
                      <a:lnTo>
                        <a:pt x="1304" y="2407"/>
                      </a:lnTo>
                      <a:lnTo>
                        <a:pt x="1219" y="2474"/>
                      </a:lnTo>
                      <a:lnTo>
                        <a:pt x="1133" y="2542"/>
                      </a:lnTo>
                      <a:lnTo>
                        <a:pt x="1049" y="2613"/>
                      </a:lnTo>
                      <a:lnTo>
                        <a:pt x="964" y="2686"/>
                      </a:lnTo>
                      <a:lnTo>
                        <a:pt x="882" y="2760"/>
                      </a:lnTo>
                      <a:lnTo>
                        <a:pt x="801" y="2837"/>
                      </a:lnTo>
                      <a:lnTo>
                        <a:pt x="723" y="2915"/>
                      </a:lnTo>
                      <a:lnTo>
                        <a:pt x="646" y="2996"/>
                      </a:lnTo>
                      <a:lnTo>
                        <a:pt x="574" y="3076"/>
                      </a:lnTo>
                      <a:lnTo>
                        <a:pt x="503" y="3161"/>
                      </a:lnTo>
                      <a:lnTo>
                        <a:pt x="434" y="3247"/>
                      </a:lnTo>
                      <a:lnTo>
                        <a:pt x="370" y="3336"/>
                      </a:lnTo>
                      <a:lnTo>
                        <a:pt x="311" y="3424"/>
                      </a:lnTo>
                      <a:lnTo>
                        <a:pt x="281" y="3471"/>
                      </a:lnTo>
                      <a:lnTo>
                        <a:pt x="254" y="3516"/>
                      </a:lnTo>
                      <a:lnTo>
                        <a:pt x="226" y="3563"/>
                      </a:lnTo>
                      <a:lnTo>
                        <a:pt x="203" y="3610"/>
                      </a:lnTo>
                      <a:lnTo>
                        <a:pt x="177" y="3658"/>
                      </a:lnTo>
                      <a:lnTo>
                        <a:pt x="156" y="3705"/>
                      </a:lnTo>
                      <a:lnTo>
                        <a:pt x="134" y="3754"/>
                      </a:lnTo>
                      <a:lnTo>
                        <a:pt x="112" y="3803"/>
                      </a:lnTo>
                      <a:lnTo>
                        <a:pt x="95" y="3852"/>
                      </a:lnTo>
                      <a:lnTo>
                        <a:pt x="77" y="3903"/>
                      </a:lnTo>
                      <a:lnTo>
                        <a:pt x="59" y="3952"/>
                      </a:lnTo>
                      <a:lnTo>
                        <a:pt x="46" y="4003"/>
                      </a:lnTo>
                      <a:lnTo>
                        <a:pt x="32" y="4054"/>
                      </a:lnTo>
                      <a:lnTo>
                        <a:pt x="20" y="4107"/>
                      </a:lnTo>
                      <a:lnTo>
                        <a:pt x="10" y="4158"/>
                      </a:lnTo>
                      <a:lnTo>
                        <a:pt x="2" y="4211"/>
                      </a:lnTo>
                      <a:lnTo>
                        <a:pt x="2" y="4211"/>
                      </a:lnTo>
                      <a:close/>
                    </a:path>
                  </a:pathLst>
                </a:custGeom>
                <a:gradFill flip="none" rotWithShape="1">
                  <a:gsLst>
                    <a:gs pos="29000">
                      <a:schemeClr val="bg2">
                        <a:lumMod val="25000"/>
                      </a:schemeClr>
                    </a:gs>
                    <a:gs pos="11000">
                      <a:schemeClr val="accent1">
                        <a:lumMod val="25000"/>
                      </a:schemeClr>
                    </a:gs>
                    <a:gs pos="56000">
                      <a:schemeClr val="accent1">
                        <a:lumMod val="25000"/>
                      </a:schemeClr>
                    </a:gs>
                    <a:gs pos="75000">
                      <a:schemeClr val="bg2">
                        <a:lumMod val="10000"/>
                      </a:schemeClr>
                    </a:gs>
                  </a:gsLst>
                  <a:lin ang="11400000" scaled="0"/>
                  <a:tileRect/>
                </a:gradFill>
                <a:ln w="9525">
                  <a:noFill/>
                  <a:round/>
                  <a:headEnd/>
                  <a:tailEnd/>
                </a:ln>
              </p:spPr>
              <p:txBody>
                <a:bodyPr/>
                <a:lstStyle/>
                <a:p>
                  <a:pPr>
                    <a:defRPr/>
                  </a:pPr>
                  <a:endParaRPr lang="en-US" sz="1000">
                    <a:solidFill>
                      <a:schemeClr val="bg1"/>
                    </a:solidFill>
                    <a:ea typeface="Roboto" panose="02000000000000000000" pitchFamily="2" charset="0"/>
                  </a:endParaRPr>
                </a:p>
              </p:txBody>
            </p:sp>
            <p:sp>
              <p:nvSpPr>
                <p:cNvPr id="19" name="Freeform 10"/>
                <p:cNvSpPr>
                  <a:spLocks/>
                </p:cNvSpPr>
                <p:nvPr/>
              </p:nvSpPr>
              <p:spPr bwMode="auto">
                <a:xfrm>
                  <a:off x="4345828" y="3504644"/>
                  <a:ext cx="2235466" cy="3510378"/>
                </a:xfrm>
                <a:custGeom>
                  <a:avLst/>
                  <a:gdLst/>
                  <a:ahLst/>
                  <a:cxnLst>
                    <a:cxn ang="0">
                      <a:pos x="82" y="0"/>
                    </a:cxn>
                    <a:cxn ang="0">
                      <a:pos x="57" y="77"/>
                    </a:cxn>
                    <a:cxn ang="0">
                      <a:pos x="35" y="167"/>
                    </a:cxn>
                    <a:cxn ang="0">
                      <a:pos x="16" y="287"/>
                    </a:cxn>
                    <a:cxn ang="0">
                      <a:pos x="2" y="436"/>
                    </a:cxn>
                    <a:cxn ang="0">
                      <a:pos x="2" y="609"/>
                    </a:cxn>
                    <a:cxn ang="0">
                      <a:pos x="8" y="703"/>
                    </a:cxn>
                    <a:cxn ang="0">
                      <a:pos x="20" y="803"/>
                    </a:cxn>
                    <a:cxn ang="0">
                      <a:pos x="37" y="905"/>
                    </a:cxn>
                    <a:cxn ang="0">
                      <a:pos x="61" y="1013"/>
                    </a:cxn>
                    <a:cxn ang="0">
                      <a:pos x="86" y="1100"/>
                    </a:cxn>
                    <a:cxn ang="0">
                      <a:pos x="149" y="1279"/>
                    </a:cxn>
                    <a:cxn ang="0">
                      <a:pos x="233" y="1463"/>
                    </a:cxn>
                    <a:cxn ang="0">
                      <a:pos x="341" y="1655"/>
                    </a:cxn>
                    <a:cxn ang="0">
                      <a:pos x="469" y="1850"/>
                    </a:cxn>
                    <a:cxn ang="0">
                      <a:pos x="618" y="2050"/>
                    </a:cxn>
                    <a:cxn ang="0">
                      <a:pos x="789" y="2252"/>
                    </a:cxn>
                    <a:cxn ang="0">
                      <a:pos x="981" y="2457"/>
                    </a:cxn>
                    <a:cxn ang="0">
                      <a:pos x="1085" y="2561"/>
                    </a:cxn>
                    <a:cxn ang="0">
                      <a:pos x="1533" y="2991"/>
                    </a:cxn>
                    <a:cxn ang="0">
                      <a:pos x="1896" y="3348"/>
                    </a:cxn>
                    <a:cxn ang="0">
                      <a:pos x="2179" y="3642"/>
                    </a:cxn>
                    <a:cxn ang="0">
                      <a:pos x="2342" y="3823"/>
                    </a:cxn>
                    <a:cxn ang="0">
                      <a:pos x="2428" y="3929"/>
                    </a:cxn>
                    <a:cxn ang="0">
                      <a:pos x="2501" y="4023"/>
                    </a:cxn>
                    <a:cxn ang="0">
                      <a:pos x="2556" y="4106"/>
                    </a:cxn>
                    <a:cxn ang="0">
                      <a:pos x="2595" y="4180"/>
                    </a:cxn>
                    <a:cxn ang="0">
                      <a:pos x="2620" y="4245"/>
                    </a:cxn>
                    <a:cxn ang="0">
                      <a:pos x="2632" y="4302"/>
                    </a:cxn>
                    <a:cxn ang="0">
                      <a:pos x="2630" y="4353"/>
                    </a:cxn>
                    <a:cxn ang="0">
                      <a:pos x="2619" y="4400"/>
                    </a:cxn>
                    <a:cxn ang="0">
                      <a:pos x="2817" y="3629"/>
                    </a:cxn>
                    <a:cxn ang="0">
                      <a:pos x="2811" y="3605"/>
                    </a:cxn>
                    <a:cxn ang="0">
                      <a:pos x="2785" y="3540"/>
                    </a:cxn>
                    <a:cxn ang="0">
                      <a:pos x="2740" y="3436"/>
                    </a:cxn>
                    <a:cxn ang="0">
                      <a:pos x="2668" y="3303"/>
                    </a:cxn>
                    <a:cxn ang="0">
                      <a:pos x="2566" y="3140"/>
                    </a:cxn>
                    <a:cxn ang="0">
                      <a:pos x="2463" y="3004"/>
                    </a:cxn>
                    <a:cxn ang="0">
                      <a:pos x="2385" y="2908"/>
                    </a:cxn>
                    <a:cxn ang="0">
                      <a:pos x="2297" y="2808"/>
                    </a:cxn>
                    <a:cxn ang="0">
                      <a:pos x="2196" y="2706"/>
                    </a:cxn>
                    <a:cxn ang="0">
                      <a:pos x="2085" y="2600"/>
                    </a:cxn>
                    <a:cxn ang="0">
                      <a:pos x="2024" y="2545"/>
                    </a:cxn>
                    <a:cxn ang="0">
                      <a:pos x="1753" y="2317"/>
                    </a:cxn>
                    <a:cxn ang="0">
                      <a:pos x="1447" y="2066"/>
                    </a:cxn>
                    <a:cxn ang="0">
                      <a:pos x="1207" y="1862"/>
                    </a:cxn>
                    <a:cxn ang="0">
                      <a:pos x="1046" y="1716"/>
                    </a:cxn>
                    <a:cxn ang="0">
                      <a:pos x="891" y="1565"/>
                    </a:cxn>
                    <a:cxn ang="0">
                      <a:pos x="740" y="1406"/>
                    </a:cxn>
                    <a:cxn ang="0">
                      <a:pos x="599" y="1241"/>
                    </a:cxn>
                    <a:cxn ang="0">
                      <a:pos x="469" y="1070"/>
                    </a:cxn>
                    <a:cxn ang="0">
                      <a:pos x="353" y="892"/>
                    </a:cxn>
                    <a:cxn ang="0">
                      <a:pos x="302" y="799"/>
                    </a:cxn>
                    <a:cxn ang="0">
                      <a:pos x="255" y="705"/>
                    </a:cxn>
                    <a:cxn ang="0">
                      <a:pos x="212" y="611"/>
                    </a:cxn>
                    <a:cxn ang="0">
                      <a:pos x="177" y="513"/>
                    </a:cxn>
                    <a:cxn ang="0">
                      <a:pos x="145" y="415"/>
                    </a:cxn>
                    <a:cxn ang="0">
                      <a:pos x="120" y="312"/>
                    </a:cxn>
                    <a:cxn ang="0">
                      <a:pos x="100" y="210"/>
                    </a:cxn>
                    <a:cxn ang="0">
                      <a:pos x="86" y="106"/>
                    </a:cxn>
                    <a:cxn ang="0">
                      <a:pos x="82" y="0"/>
                    </a:cxn>
                  </a:cxnLst>
                  <a:rect l="0" t="0" r="r" b="b"/>
                  <a:pathLst>
                    <a:path w="2817" h="4420">
                      <a:moveTo>
                        <a:pt x="82" y="0"/>
                      </a:moveTo>
                      <a:lnTo>
                        <a:pt x="82" y="0"/>
                      </a:lnTo>
                      <a:lnTo>
                        <a:pt x="74" y="20"/>
                      </a:lnTo>
                      <a:lnTo>
                        <a:pt x="57" y="77"/>
                      </a:lnTo>
                      <a:lnTo>
                        <a:pt x="47" y="118"/>
                      </a:lnTo>
                      <a:lnTo>
                        <a:pt x="35" y="167"/>
                      </a:lnTo>
                      <a:lnTo>
                        <a:pt x="25" y="224"/>
                      </a:lnTo>
                      <a:lnTo>
                        <a:pt x="16" y="287"/>
                      </a:lnTo>
                      <a:lnTo>
                        <a:pt x="8" y="360"/>
                      </a:lnTo>
                      <a:lnTo>
                        <a:pt x="2" y="436"/>
                      </a:lnTo>
                      <a:lnTo>
                        <a:pt x="0" y="521"/>
                      </a:lnTo>
                      <a:lnTo>
                        <a:pt x="2" y="609"/>
                      </a:lnTo>
                      <a:lnTo>
                        <a:pt x="4" y="656"/>
                      </a:lnTo>
                      <a:lnTo>
                        <a:pt x="8" y="703"/>
                      </a:lnTo>
                      <a:lnTo>
                        <a:pt x="14" y="752"/>
                      </a:lnTo>
                      <a:lnTo>
                        <a:pt x="20" y="803"/>
                      </a:lnTo>
                      <a:lnTo>
                        <a:pt x="27" y="854"/>
                      </a:lnTo>
                      <a:lnTo>
                        <a:pt x="37" y="905"/>
                      </a:lnTo>
                      <a:lnTo>
                        <a:pt x="49" y="958"/>
                      </a:lnTo>
                      <a:lnTo>
                        <a:pt x="61" y="1013"/>
                      </a:lnTo>
                      <a:lnTo>
                        <a:pt x="61" y="1013"/>
                      </a:lnTo>
                      <a:lnTo>
                        <a:pt x="86" y="1100"/>
                      </a:lnTo>
                      <a:lnTo>
                        <a:pt x="116" y="1188"/>
                      </a:lnTo>
                      <a:lnTo>
                        <a:pt x="149" y="1279"/>
                      </a:lnTo>
                      <a:lnTo>
                        <a:pt x="188" y="1371"/>
                      </a:lnTo>
                      <a:lnTo>
                        <a:pt x="233" y="1463"/>
                      </a:lnTo>
                      <a:lnTo>
                        <a:pt x="285" y="1559"/>
                      </a:lnTo>
                      <a:lnTo>
                        <a:pt x="341" y="1655"/>
                      </a:lnTo>
                      <a:lnTo>
                        <a:pt x="402" y="1752"/>
                      </a:lnTo>
                      <a:lnTo>
                        <a:pt x="469" y="1850"/>
                      </a:lnTo>
                      <a:lnTo>
                        <a:pt x="540" y="1950"/>
                      </a:lnTo>
                      <a:lnTo>
                        <a:pt x="618" y="2050"/>
                      </a:lnTo>
                      <a:lnTo>
                        <a:pt x="701" y="2150"/>
                      </a:lnTo>
                      <a:lnTo>
                        <a:pt x="789" y="2252"/>
                      </a:lnTo>
                      <a:lnTo>
                        <a:pt x="881" y="2354"/>
                      </a:lnTo>
                      <a:lnTo>
                        <a:pt x="981" y="2457"/>
                      </a:lnTo>
                      <a:lnTo>
                        <a:pt x="1085" y="2561"/>
                      </a:lnTo>
                      <a:lnTo>
                        <a:pt x="1085" y="2561"/>
                      </a:lnTo>
                      <a:lnTo>
                        <a:pt x="1321" y="2784"/>
                      </a:lnTo>
                      <a:lnTo>
                        <a:pt x="1533" y="2991"/>
                      </a:lnTo>
                      <a:lnTo>
                        <a:pt x="1725" y="3177"/>
                      </a:lnTo>
                      <a:lnTo>
                        <a:pt x="1896" y="3348"/>
                      </a:lnTo>
                      <a:lnTo>
                        <a:pt x="2045" y="3503"/>
                      </a:lnTo>
                      <a:lnTo>
                        <a:pt x="2179" y="3642"/>
                      </a:lnTo>
                      <a:lnTo>
                        <a:pt x="2291" y="3766"/>
                      </a:lnTo>
                      <a:lnTo>
                        <a:pt x="2342" y="3823"/>
                      </a:lnTo>
                      <a:lnTo>
                        <a:pt x="2387" y="3878"/>
                      </a:lnTo>
                      <a:lnTo>
                        <a:pt x="2428" y="3929"/>
                      </a:lnTo>
                      <a:lnTo>
                        <a:pt x="2467" y="3978"/>
                      </a:lnTo>
                      <a:lnTo>
                        <a:pt x="2501" y="4023"/>
                      </a:lnTo>
                      <a:lnTo>
                        <a:pt x="2530" y="4067"/>
                      </a:lnTo>
                      <a:lnTo>
                        <a:pt x="2556" y="4106"/>
                      </a:lnTo>
                      <a:lnTo>
                        <a:pt x="2577" y="4145"/>
                      </a:lnTo>
                      <a:lnTo>
                        <a:pt x="2595" y="4180"/>
                      </a:lnTo>
                      <a:lnTo>
                        <a:pt x="2609" y="4214"/>
                      </a:lnTo>
                      <a:lnTo>
                        <a:pt x="2620" y="4245"/>
                      </a:lnTo>
                      <a:lnTo>
                        <a:pt x="2628" y="4275"/>
                      </a:lnTo>
                      <a:lnTo>
                        <a:pt x="2632" y="4302"/>
                      </a:lnTo>
                      <a:lnTo>
                        <a:pt x="2634" y="4330"/>
                      </a:lnTo>
                      <a:lnTo>
                        <a:pt x="2630" y="4353"/>
                      </a:lnTo>
                      <a:lnTo>
                        <a:pt x="2626" y="4377"/>
                      </a:lnTo>
                      <a:lnTo>
                        <a:pt x="2619" y="4400"/>
                      </a:lnTo>
                      <a:lnTo>
                        <a:pt x="2607" y="4420"/>
                      </a:lnTo>
                      <a:lnTo>
                        <a:pt x="2817" y="3629"/>
                      </a:lnTo>
                      <a:lnTo>
                        <a:pt x="2817" y="3629"/>
                      </a:lnTo>
                      <a:lnTo>
                        <a:pt x="2811" y="3605"/>
                      </a:lnTo>
                      <a:lnTo>
                        <a:pt x="2801" y="3578"/>
                      </a:lnTo>
                      <a:lnTo>
                        <a:pt x="2785" y="3540"/>
                      </a:lnTo>
                      <a:lnTo>
                        <a:pt x="2766" y="3493"/>
                      </a:lnTo>
                      <a:lnTo>
                        <a:pt x="2740" y="3436"/>
                      </a:lnTo>
                      <a:lnTo>
                        <a:pt x="2707" y="3373"/>
                      </a:lnTo>
                      <a:lnTo>
                        <a:pt x="2668" y="3303"/>
                      </a:lnTo>
                      <a:lnTo>
                        <a:pt x="2620" y="3224"/>
                      </a:lnTo>
                      <a:lnTo>
                        <a:pt x="2566" y="3140"/>
                      </a:lnTo>
                      <a:lnTo>
                        <a:pt x="2501" y="3051"/>
                      </a:lnTo>
                      <a:lnTo>
                        <a:pt x="2463" y="3004"/>
                      </a:lnTo>
                      <a:lnTo>
                        <a:pt x="2426" y="2957"/>
                      </a:lnTo>
                      <a:lnTo>
                        <a:pt x="2385" y="2908"/>
                      </a:lnTo>
                      <a:lnTo>
                        <a:pt x="2342" y="2859"/>
                      </a:lnTo>
                      <a:lnTo>
                        <a:pt x="2297" y="2808"/>
                      </a:lnTo>
                      <a:lnTo>
                        <a:pt x="2248" y="2757"/>
                      </a:lnTo>
                      <a:lnTo>
                        <a:pt x="2196" y="2706"/>
                      </a:lnTo>
                      <a:lnTo>
                        <a:pt x="2142" y="2653"/>
                      </a:lnTo>
                      <a:lnTo>
                        <a:pt x="2085" y="2600"/>
                      </a:lnTo>
                      <a:lnTo>
                        <a:pt x="2024" y="2545"/>
                      </a:lnTo>
                      <a:lnTo>
                        <a:pt x="2024" y="2545"/>
                      </a:lnTo>
                      <a:lnTo>
                        <a:pt x="1894" y="2435"/>
                      </a:lnTo>
                      <a:lnTo>
                        <a:pt x="1753" y="2317"/>
                      </a:lnTo>
                      <a:lnTo>
                        <a:pt x="1604" y="2195"/>
                      </a:lnTo>
                      <a:lnTo>
                        <a:pt x="1447" y="2066"/>
                      </a:lnTo>
                      <a:lnTo>
                        <a:pt x="1288" y="1930"/>
                      </a:lnTo>
                      <a:lnTo>
                        <a:pt x="1207" y="1862"/>
                      </a:lnTo>
                      <a:lnTo>
                        <a:pt x="1127" y="1789"/>
                      </a:lnTo>
                      <a:lnTo>
                        <a:pt x="1046" y="1716"/>
                      </a:lnTo>
                      <a:lnTo>
                        <a:pt x="968" y="1642"/>
                      </a:lnTo>
                      <a:lnTo>
                        <a:pt x="891" y="1565"/>
                      </a:lnTo>
                      <a:lnTo>
                        <a:pt x="815" y="1487"/>
                      </a:lnTo>
                      <a:lnTo>
                        <a:pt x="740" y="1406"/>
                      </a:lnTo>
                      <a:lnTo>
                        <a:pt x="669" y="1324"/>
                      </a:lnTo>
                      <a:lnTo>
                        <a:pt x="599" y="1241"/>
                      </a:lnTo>
                      <a:lnTo>
                        <a:pt x="532" y="1157"/>
                      </a:lnTo>
                      <a:lnTo>
                        <a:pt x="469" y="1070"/>
                      </a:lnTo>
                      <a:lnTo>
                        <a:pt x="410" y="982"/>
                      </a:lnTo>
                      <a:lnTo>
                        <a:pt x="353" y="892"/>
                      </a:lnTo>
                      <a:lnTo>
                        <a:pt x="328" y="845"/>
                      </a:lnTo>
                      <a:lnTo>
                        <a:pt x="302" y="799"/>
                      </a:lnTo>
                      <a:lnTo>
                        <a:pt x="279" y="752"/>
                      </a:lnTo>
                      <a:lnTo>
                        <a:pt x="255" y="705"/>
                      </a:lnTo>
                      <a:lnTo>
                        <a:pt x="233" y="658"/>
                      </a:lnTo>
                      <a:lnTo>
                        <a:pt x="212" y="611"/>
                      </a:lnTo>
                      <a:lnTo>
                        <a:pt x="194" y="562"/>
                      </a:lnTo>
                      <a:lnTo>
                        <a:pt x="177" y="513"/>
                      </a:lnTo>
                      <a:lnTo>
                        <a:pt x="159" y="464"/>
                      </a:lnTo>
                      <a:lnTo>
                        <a:pt x="145" y="415"/>
                      </a:lnTo>
                      <a:lnTo>
                        <a:pt x="131" y="364"/>
                      </a:lnTo>
                      <a:lnTo>
                        <a:pt x="120" y="312"/>
                      </a:lnTo>
                      <a:lnTo>
                        <a:pt x="108" y="261"/>
                      </a:lnTo>
                      <a:lnTo>
                        <a:pt x="100" y="210"/>
                      </a:lnTo>
                      <a:lnTo>
                        <a:pt x="92" y="159"/>
                      </a:lnTo>
                      <a:lnTo>
                        <a:pt x="86" y="106"/>
                      </a:lnTo>
                      <a:lnTo>
                        <a:pt x="84" y="53"/>
                      </a:lnTo>
                      <a:lnTo>
                        <a:pt x="82" y="0"/>
                      </a:lnTo>
                      <a:lnTo>
                        <a:pt x="82" y="0"/>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tileRect/>
                </a:gradFill>
                <a:ln w="9525">
                  <a:noFill/>
                  <a:round/>
                  <a:headEnd/>
                  <a:tailEnd/>
                </a:ln>
              </p:spPr>
              <p:txBody>
                <a:bodyPr/>
                <a:lstStyle/>
                <a:p>
                  <a:pPr>
                    <a:defRPr/>
                  </a:pPr>
                  <a:endParaRPr lang="en-US" sz="1000">
                    <a:solidFill>
                      <a:schemeClr val="bg1"/>
                    </a:solidFill>
                    <a:ea typeface="Roboto" panose="02000000000000000000" pitchFamily="2" charset="0"/>
                  </a:endParaRPr>
                </a:p>
              </p:txBody>
            </p:sp>
            <p:sp>
              <p:nvSpPr>
                <p:cNvPr id="20" name="Freeform 11"/>
                <p:cNvSpPr>
                  <a:spLocks/>
                </p:cNvSpPr>
                <p:nvPr/>
              </p:nvSpPr>
              <p:spPr bwMode="auto">
                <a:xfrm>
                  <a:off x="4530948" y="4007166"/>
                  <a:ext cx="2019580" cy="146266"/>
                </a:xfrm>
                <a:custGeom>
                  <a:avLst/>
                  <a:gdLst/>
                  <a:ahLst/>
                  <a:cxnLst>
                    <a:cxn ang="0">
                      <a:pos x="0" y="0"/>
                    </a:cxn>
                    <a:cxn ang="0">
                      <a:pos x="0" y="0"/>
                    </a:cxn>
                    <a:cxn ang="0">
                      <a:pos x="19" y="47"/>
                    </a:cxn>
                    <a:cxn ang="0">
                      <a:pos x="43" y="94"/>
                    </a:cxn>
                    <a:cxn ang="0">
                      <a:pos x="66" y="140"/>
                    </a:cxn>
                    <a:cxn ang="0">
                      <a:pos x="90" y="185"/>
                    </a:cxn>
                    <a:cxn ang="0">
                      <a:pos x="2512" y="185"/>
                    </a:cxn>
                    <a:cxn ang="0">
                      <a:pos x="2512" y="185"/>
                    </a:cxn>
                    <a:cxn ang="0">
                      <a:pos x="2544" y="118"/>
                    </a:cxn>
                    <a:cxn ang="0">
                      <a:pos x="2544" y="118"/>
                    </a:cxn>
                    <a:cxn ang="0">
                      <a:pos x="2522" y="59"/>
                    </a:cxn>
                    <a:cxn ang="0">
                      <a:pos x="2498" y="0"/>
                    </a:cxn>
                    <a:cxn ang="0">
                      <a:pos x="3" y="0"/>
                    </a:cxn>
                    <a:cxn ang="0">
                      <a:pos x="3" y="0"/>
                    </a:cxn>
                    <a:cxn ang="0">
                      <a:pos x="0" y="0"/>
                    </a:cxn>
                    <a:cxn ang="0">
                      <a:pos x="0" y="0"/>
                    </a:cxn>
                  </a:cxnLst>
                  <a:rect l="0" t="0" r="r" b="b"/>
                  <a:pathLst>
                    <a:path w="2544" h="185">
                      <a:moveTo>
                        <a:pt x="0" y="0"/>
                      </a:moveTo>
                      <a:lnTo>
                        <a:pt x="0" y="0"/>
                      </a:lnTo>
                      <a:lnTo>
                        <a:pt x="19" y="47"/>
                      </a:lnTo>
                      <a:lnTo>
                        <a:pt x="43" y="94"/>
                      </a:lnTo>
                      <a:lnTo>
                        <a:pt x="66" y="140"/>
                      </a:lnTo>
                      <a:lnTo>
                        <a:pt x="90" y="185"/>
                      </a:lnTo>
                      <a:lnTo>
                        <a:pt x="2512" y="185"/>
                      </a:lnTo>
                      <a:lnTo>
                        <a:pt x="2512" y="185"/>
                      </a:lnTo>
                      <a:lnTo>
                        <a:pt x="2544" y="118"/>
                      </a:lnTo>
                      <a:lnTo>
                        <a:pt x="2544" y="118"/>
                      </a:lnTo>
                      <a:lnTo>
                        <a:pt x="2522" y="59"/>
                      </a:lnTo>
                      <a:lnTo>
                        <a:pt x="2498" y="0"/>
                      </a:lnTo>
                      <a:lnTo>
                        <a:pt x="3" y="0"/>
                      </a:lnTo>
                      <a:lnTo>
                        <a:pt x="3" y="0"/>
                      </a:lnTo>
                      <a:lnTo>
                        <a:pt x="0" y="0"/>
                      </a:lnTo>
                      <a:lnTo>
                        <a:pt x="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21" name="Freeform 12"/>
                <p:cNvSpPr>
                  <a:spLocks/>
                </p:cNvSpPr>
                <p:nvPr/>
              </p:nvSpPr>
              <p:spPr bwMode="auto">
                <a:xfrm>
                  <a:off x="4819587" y="4489263"/>
                  <a:ext cx="1633073" cy="146266"/>
                </a:xfrm>
                <a:custGeom>
                  <a:avLst/>
                  <a:gdLst/>
                  <a:ahLst/>
                  <a:cxnLst>
                    <a:cxn ang="0">
                      <a:pos x="1959" y="0"/>
                    </a:cxn>
                    <a:cxn ang="0">
                      <a:pos x="1896" y="0"/>
                    </a:cxn>
                    <a:cxn ang="0">
                      <a:pos x="0" y="0"/>
                    </a:cxn>
                    <a:cxn ang="0">
                      <a:pos x="0" y="0"/>
                    </a:cxn>
                    <a:cxn ang="0">
                      <a:pos x="78" y="92"/>
                    </a:cxn>
                    <a:cxn ang="0">
                      <a:pos x="159" y="185"/>
                    </a:cxn>
                    <a:cxn ang="0">
                      <a:pos x="1749" y="185"/>
                    </a:cxn>
                    <a:cxn ang="0">
                      <a:pos x="1959" y="185"/>
                    </a:cxn>
                    <a:cxn ang="0">
                      <a:pos x="1959" y="185"/>
                    </a:cxn>
                    <a:cxn ang="0">
                      <a:pos x="1978" y="183"/>
                    </a:cxn>
                    <a:cxn ang="0">
                      <a:pos x="1996" y="177"/>
                    </a:cxn>
                    <a:cxn ang="0">
                      <a:pos x="2012" y="169"/>
                    </a:cxn>
                    <a:cxn ang="0">
                      <a:pos x="2025" y="157"/>
                    </a:cxn>
                    <a:cxn ang="0">
                      <a:pos x="2037" y="144"/>
                    </a:cxn>
                    <a:cxn ang="0">
                      <a:pos x="2047" y="128"/>
                    </a:cxn>
                    <a:cxn ang="0">
                      <a:pos x="2051" y="110"/>
                    </a:cxn>
                    <a:cxn ang="0">
                      <a:pos x="2053" y="92"/>
                    </a:cxn>
                    <a:cxn ang="0">
                      <a:pos x="2053" y="92"/>
                    </a:cxn>
                    <a:cxn ang="0">
                      <a:pos x="2051" y="73"/>
                    </a:cxn>
                    <a:cxn ang="0">
                      <a:pos x="2047" y="57"/>
                    </a:cxn>
                    <a:cxn ang="0">
                      <a:pos x="2037" y="41"/>
                    </a:cxn>
                    <a:cxn ang="0">
                      <a:pos x="2025" y="28"/>
                    </a:cxn>
                    <a:cxn ang="0">
                      <a:pos x="2012" y="16"/>
                    </a:cxn>
                    <a:cxn ang="0">
                      <a:pos x="1996" y="8"/>
                    </a:cxn>
                    <a:cxn ang="0">
                      <a:pos x="1978" y="2"/>
                    </a:cxn>
                    <a:cxn ang="0">
                      <a:pos x="1959" y="0"/>
                    </a:cxn>
                    <a:cxn ang="0">
                      <a:pos x="1959" y="0"/>
                    </a:cxn>
                  </a:cxnLst>
                  <a:rect l="0" t="0" r="r" b="b"/>
                  <a:pathLst>
                    <a:path w="2053" h="185">
                      <a:moveTo>
                        <a:pt x="1959" y="0"/>
                      </a:moveTo>
                      <a:lnTo>
                        <a:pt x="1896" y="0"/>
                      </a:lnTo>
                      <a:lnTo>
                        <a:pt x="0" y="0"/>
                      </a:lnTo>
                      <a:lnTo>
                        <a:pt x="0" y="0"/>
                      </a:lnTo>
                      <a:lnTo>
                        <a:pt x="78" y="92"/>
                      </a:lnTo>
                      <a:lnTo>
                        <a:pt x="159" y="185"/>
                      </a:lnTo>
                      <a:lnTo>
                        <a:pt x="1749" y="185"/>
                      </a:lnTo>
                      <a:lnTo>
                        <a:pt x="1959" y="185"/>
                      </a:lnTo>
                      <a:lnTo>
                        <a:pt x="1959" y="185"/>
                      </a:lnTo>
                      <a:lnTo>
                        <a:pt x="1978" y="183"/>
                      </a:lnTo>
                      <a:lnTo>
                        <a:pt x="1996" y="177"/>
                      </a:lnTo>
                      <a:lnTo>
                        <a:pt x="2012" y="169"/>
                      </a:lnTo>
                      <a:lnTo>
                        <a:pt x="2025" y="157"/>
                      </a:lnTo>
                      <a:lnTo>
                        <a:pt x="2037" y="144"/>
                      </a:lnTo>
                      <a:lnTo>
                        <a:pt x="2047" y="128"/>
                      </a:lnTo>
                      <a:lnTo>
                        <a:pt x="2051" y="110"/>
                      </a:lnTo>
                      <a:lnTo>
                        <a:pt x="2053" y="92"/>
                      </a:lnTo>
                      <a:lnTo>
                        <a:pt x="2053" y="92"/>
                      </a:lnTo>
                      <a:lnTo>
                        <a:pt x="2051" y="73"/>
                      </a:lnTo>
                      <a:lnTo>
                        <a:pt x="2047" y="57"/>
                      </a:lnTo>
                      <a:lnTo>
                        <a:pt x="2037" y="41"/>
                      </a:lnTo>
                      <a:lnTo>
                        <a:pt x="2025" y="28"/>
                      </a:lnTo>
                      <a:lnTo>
                        <a:pt x="2012" y="16"/>
                      </a:lnTo>
                      <a:lnTo>
                        <a:pt x="1996" y="8"/>
                      </a:lnTo>
                      <a:lnTo>
                        <a:pt x="1978" y="2"/>
                      </a:lnTo>
                      <a:lnTo>
                        <a:pt x="1959" y="0"/>
                      </a:lnTo>
                      <a:lnTo>
                        <a:pt x="1959" y="0"/>
                      </a:lnTo>
                      <a:close/>
                    </a:path>
                  </a:pathLst>
                </a:custGeom>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22" name="Freeform 13"/>
                <p:cNvSpPr>
                  <a:spLocks/>
                </p:cNvSpPr>
                <p:nvPr/>
              </p:nvSpPr>
              <p:spPr bwMode="auto">
                <a:xfrm>
                  <a:off x="5223980" y="4915726"/>
                  <a:ext cx="1027199" cy="146266"/>
                </a:xfrm>
                <a:custGeom>
                  <a:avLst/>
                  <a:gdLst/>
                  <a:ahLst/>
                  <a:cxnLst>
                    <a:cxn ang="0">
                      <a:pos x="1199" y="0"/>
                    </a:cxn>
                    <a:cxn ang="0">
                      <a:pos x="915" y="0"/>
                    </a:cxn>
                    <a:cxn ang="0">
                      <a:pos x="0" y="0"/>
                    </a:cxn>
                    <a:cxn ang="0">
                      <a:pos x="0" y="0"/>
                    </a:cxn>
                    <a:cxn ang="0">
                      <a:pos x="104" y="93"/>
                    </a:cxn>
                    <a:cxn ang="0">
                      <a:pos x="208" y="185"/>
                    </a:cxn>
                    <a:cxn ang="0">
                      <a:pos x="713" y="185"/>
                    </a:cxn>
                    <a:cxn ang="0">
                      <a:pos x="1199" y="185"/>
                    </a:cxn>
                    <a:cxn ang="0">
                      <a:pos x="1199" y="185"/>
                    </a:cxn>
                    <a:cxn ang="0">
                      <a:pos x="1217" y="183"/>
                    </a:cxn>
                    <a:cxn ang="0">
                      <a:pos x="1235" y="177"/>
                    </a:cxn>
                    <a:cxn ang="0">
                      <a:pos x="1250" y="169"/>
                    </a:cxn>
                    <a:cxn ang="0">
                      <a:pos x="1264" y="157"/>
                    </a:cxn>
                    <a:cxn ang="0">
                      <a:pos x="1276" y="144"/>
                    </a:cxn>
                    <a:cxn ang="0">
                      <a:pos x="1286" y="128"/>
                    </a:cxn>
                    <a:cxn ang="0">
                      <a:pos x="1292" y="110"/>
                    </a:cxn>
                    <a:cxn ang="0">
                      <a:pos x="1294" y="93"/>
                    </a:cxn>
                    <a:cxn ang="0">
                      <a:pos x="1294" y="93"/>
                    </a:cxn>
                    <a:cxn ang="0">
                      <a:pos x="1292" y="73"/>
                    </a:cxn>
                    <a:cxn ang="0">
                      <a:pos x="1286" y="55"/>
                    </a:cxn>
                    <a:cxn ang="0">
                      <a:pos x="1276" y="40"/>
                    </a:cxn>
                    <a:cxn ang="0">
                      <a:pos x="1264" y="28"/>
                    </a:cxn>
                    <a:cxn ang="0">
                      <a:pos x="1250" y="16"/>
                    </a:cxn>
                    <a:cxn ang="0">
                      <a:pos x="1235" y="6"/>
                    </a:cxn>
                    <a:cxn ang="0">
                      <a:pos x="1217" y="2"/>
                    </a:cxn>
                    <a:cxn ang="0">
                      <a:pos x="1199" y="0"/>
                    </a:cxn>
                    <a:cxn ang="0">
                      <a:pos x="1199" y="0"/>
                    </a:cxn>
                  </a:cxnLst>
                  <a:rect l="0" t="0" r="r" b="b"/>
                  <a:pathLst>
                    <a:path w="1294" h="185">
                      <a:moveTo>
                        <a:pt x="1199" y="0"/>
                      </a:moveTo>
                      <a:lnTo>
                        <a:pt x="915" y="0"/>
                      </a:lnTo>
                      <a:lnTo>
                        <a:pt x="0" y="0"/>
                      </a:lnTo>
                      <a:lnTo>
                        <a:pt x="0" y="0"/>
                      </a:lnTo>
                      <a:lnTo>
                        <a:pt x="104" y="93"/>
                      </a:lnTo>
                      <a:lnTo>
                        <a:pt x="208" y="185"/>
                      </a:lnTo>
                      <a:lnTo>
                        <a:pt x="713" y="185"/>
                      </a:lnTo>
                      <a:lnTo>
                        <a:pt x="1199" y="185"/>
                      </a:lnTo>
                      <a:lnTo>
                        <a:pt x="1199" y="185"/>
                      </a:lnTo>
                      <a:lnTo>
                        <a:pt x="1217" y="183"/>
                      </a:lnTo>
                      <a:lnTo>
                        <a:pt x="1235" y="177"/>
                      </a:lnTo>
                      <a:lnTo>
                        <a:pt x="1250" y="169"/>
                      </a:lnTo>
                      <a:lnTo>
                        <a:pt x="1264" y="157"/>
                      </a:lnTo>
                      <a:lnTo>
                        <a:pt x="1276" y="144"/>
                      </a:lnTo>
                      <a:lnTo>
                        <a:pt x="1286" y="128"/>
                      </a:lnTo>
                      <a:lnTo>
                        <a:pt x="1292" y="110"/>
                      </a:lnTo>
                      <a:lnTo>
                        <a:pt x="1294" y="93"/>
                      </a:lnTo>
                      <a:lnTo>
                        <a:pt x="1294" y="93"/>
                      </a:lnTo>
                      <a:lnTo>
                        <a:pt x="1292" y="73"/>
                      </a:lnTo>
                      <a:lnTo>
                        <a:pt x="1286" y="55"/>
                      </a:lnTo>
                      <a:lnTo>
                        <a:pt x="1276" y="40"/>
                      </a:lnTo>
                      <a:lnTo>
                        <a:pt x="1264" y="28"/>
                      </a:lnTo>
                      <a:lnTo>
                        <a:pt x="1250" y="16"/>
                      </a:lnTo>
                      <a:lnTo>
                        <a:pt x="1235" y="6"/>
                      </a:lnTo>
                      <a:lnTo>
                        <a:pt x="1217" y="2"/>
                      </a:lnTo>
                      <a:lnTo>
                        <a:pt x="1199" y="0"/>
                      </a:lnTo>
                      <a:lnTo>
                        <a:pt x="1199"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23" name="Freeform 14"/>
                <p:cNvSpPr>
                  <a:spLocks/>
                </p:cNvSpPr>
                <p:nvPr/>
              </p:nvSpPr>
              <p:spPr bwMode="auto">
                <a:xfrm>
                  <a:off x="4801421" y="3166277"/>
                  <a:ext cx="1281389" cy="146266"/>
                </a:xfrm>
                <a:custGeom>
                  <a:avLst/>
                  <a:gdLst/>
                  <a:ahLst/>
                  <a:cxnLst>
                    <a:cxn ang="0">
                      <a:pos x="1464" y="0"/>
                    </a:cxn>
                    <a:cxn ang="0">
                      <a:pos x="381" y="0"/>
                    </a:cxn>
                    <a:cxn ang="0">
                      <a:pos x="94" y="0"/>
                    </a:cxn>
                    <a:cxn ang="0">
                      <a:pos x="94" y="0"/>
                    </a:cxn>
                    <a:cxn ang="0">
                      <a:pos x="75" y="2"/>
                    </a:cxn>
                    <a:cxn ang="0">
                      <a:pos x="57" y="8"/>
                    </a:cxn>
                    <a:cxn ang="0">
                      <a:pos x="41" y="16"/>
                    </a:cxn>
                    <a:cxn ang="0">
                      <a:pos x="28" y="28"/>
                    </a:cxn>
                    <a:cxn ang="0">
                      <a:pos x="16" y="41"/>
                    </a:cxn>
                    <a:cxn ang="0">
                      <a:pos x="8" y="57"/>
                    </a:cxn>
                    <a:cxn ang="0">
                      <a:pos x="2" y="75"/>
                    </a:cxn>
                    <a:cxn ang="0">
                      <a:pos x="0" y="93"/>
                    </a:cxn>
                    <a:cxn ang="0">
                      <a:pos x="0" y="93"/>
                    </a:cxn>
                    <a:cxn ang="0">
                      <a:pos x="2" y="112"/>
                    </a:cxn>
                    <a:cxn ang="0">
                      <a:pos x="8" y="130"/>
                    </a:cxn>
                    <a:cxn ang="0">
                      <a:pos x="16" y="146"/>
                    </a:cxn>
                    <a:cxn ang="0">
                      <a:pos x="28" y="159"/>
                    </a:cxn>
                    <a:cxn ang="0">
                      <a:pos x="41" y="169"/>
                    </a:cxn>
                    <a:cxn ang="0">
                      <a:pos x="57" y="179"/>
                    </a:cxn>
                    <a:cxn ang="0">
                      <a:pos x="75" y="183"/>
                    </a:cxn>
                    <a:cxn ang="0">
                      <a:pos x="94" y="185"/>
                    </a:cxn>
                    <a:cxn ang="0">
                      <a:pos x="192" y="185"/>
                    </a:cxn>
                    <a:cxn ang="0">
                      <a:pos x="1618" y="185"/>
                    </a:cxn>
                    <a:cxn ang="0">
                      <a:pos x="1618" y="185"/>
                    </a:cxn>
                    <a:cxn ang="0">
                      <a:pos x="1541" y="91"/>
                    </a:cxn>
                    <a:cxn ang="0">
                      <a:pos x="1464" y="0"/>
                    </a:cxn>
                    <a:cxn ang="0">
                      <a:pos x="1464" y="0"/>
                    </a:cxn>
                  </a:cxnLst>
                  <a:rect l="0" t="0" r="r" b="b"/>
                  <a:pathLst>
                    <a:path w="1618" h="185">
                      <a:moveTo>
                        <a:pt x="1464" y="0"/>
                      </a:moveTo>
                      <a:lnTo>
                        <a:pt x="381" y="0"/>
                      </a:lnTo>
                      <a:lnTo>
                        <a:pt x="94" y="0"/>
                      </a:lnTo>
                      <a:lnTo>
                        <a:pt x="94" y="0"/>
                      </a:lnTo>
                      <a:lnTo>
                        <a:pt x="75" y="2"/>
                      </a:lnTo>
                      <a:lnTo>
                        <a:pt x="57" y="8"/>
                      </a:lnTo>
                      <a:lnTo>
                        <a:pt x="41" y="16"/>
                      </a:lnTo>
                      <a:lnTo>
                        <a:pt x="28" y="28"/>
                      </a:lnTo>
                      <a:lnTo>
                        <a:pt x="16" y="41"/>
                      </a:lnTo>
                      <a:lnTo>
                        <a:pt x="8" y="57"/>
                      </a:lnTo>
                      <a:lnTo>
                        <a:pt x="2" y="75"/>
                      </a:lnTo>
                      <a:lnTo>
                        <a:pt x="0" y="93"/>
                      </a:lnTo>
                      <a:lnTo>
                        <a:pt x="0" y="93"/>
                      </a:lnTo>
                      <a:lnTo>
                        <a:pt x="2" y="112"/>
                      </a:lnTo>
                      <a:lnTo>
                        <a:pt x="8" y="130"/>
                      </a:lnTo>
                      <a:lnTo>
                        <a:pt x="16" y="146"/>
                      </a:lnTo>
                      <a:lnTo>
                        <a:pt x="28" y="159"/>
                      </a:lnTo>
                      <a:lnTo>
                        <a:pt x="41" y="169"/>
                      </a:lnTo>
                      <a:lnTo>
                        <a:pt x="57" y="179"/>
                      </a:lnTo>
                      <a:lnTo>
                        <a:pt x="75" y="183"/>
                      </a:lnTo>
                      <a:lnTo>
                        <a:pt x="94" y="185"/>
                      </a:lnTo>
                      <a:lnTo>
                        <a:pt x="192" y="185"/>
                      </a:lnTo>
                      <a:lnTo>
                        <a:pt x="1618" y="185"/>
                      </a:lnTo>
                      <a:lnTo>
                        <a:pt x="1618" y="185"/>
                      </a:lnTo>
                      <a:lnTo>
                        <a:pt x="1541" y="91"/>
                      </a:lnTo>
                      <a:lnTo>
                        <a:pt x="1464" y="0"/>
                      </a:lnTo>
                      <a:lnTo>
                        <a:pt x="1464"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24" name="Freeform 15"/>
                <p:cNvSpPr>
                  <a:spLocks/>
                </p:cNvSpPr>
                <p:nvPr/>
              </p:nvSpPr>
              <p:spPr bwMode="auto">
                <a:xfrm>
                  <a:off x="4512530" y="3615710"/>
                  <a:ext cx="1876815" cy="146266"/>
                </a:xfrm>
                <a:custGeom>
                  <a:avLst/>
                  <a:gdLst/>
                  <a:ahLst/>
                  <a:cxnLst>
                    <a:cxn ang="0">
                      <a:pos x="2253" y="0"/>
                    </a:cxn>
                    <a:cxn ang="0">
                      <a:pos x="239" y="0"/>
                    </a:cxn>
                    <a:cxn ang="0">
                      <a:pos x="104" y="0"/>
                    </a:cxn>
                    <a:cxn ang="0">
                      <a:pos x="104" y="0"/>
                    </a:cxn>
                    <a:cxn ang="0">
                      <a:pos x="82" y="2"/>
                    </a:cxn>
                    <a:cxn ang="0">
                      <a:pos x="63" y="8"/>
                    </a:cxn>
                    <a:cxn ang="0">
                      <a:pos x="45" y="17"/>
                    </a:cxn>
                    <a:cxn ang="0">
                      <a:pos x="29" y="27"/>
                    </a:cxn>
                    <a:cxn ang="0">
                      <a:pos x="18" y="41"/>
                    </a:cxn>
                    <a:cxn ang="0">
                      <a:pos x="8" y="57"/>
                    </a:cxn>
                    <a:cxn ang="0">
                      <a:pos x="2" y="74"/>
                    </a:cxn>
                    <a:cxn ang="0">
                      <a:pos x="0" y="92"/>
                    </a:cxn>
                    <a:cxn ang="0">
                      <a:pos x="0" y="92"/>
                    </a:cxn>
                    <a:cxn ang="0">
                      <a:pos x="2" y="112"/>
                    </a:cxn>
                    <a:cxn ang="0">
                      <a:pos x="8" y="129"/>
                    </a:cxn>
                    <a:cxn ang="0">
                      <a:pos x="18" y="145"/>
                    </a:cxn>
                    <a:cxn ang="0">
                      <a:pos x="29" y="159"/>
                    </a:cxn>
                    <a:cxn ang="0">
                      <a:pos x="45" y="169"/>
                    </a:cxn>
                    <a:cxn ang="0">
                      <a:pos x="63" y="178"/>
                    </a:cxn>
                    <a:cxn ang="0">
                      <a:pos x="82" y="184"/>
                    </a:cxn>
                    <a:cxn ang="0">
                      <a:pos x="104" y="184"/>
                    </a:cxn>
                    <a:cxn ang="0">
                      <a:pos x="120" y="184"/>
                    </a:cxn>
                    <a:cxn ang="0">
                      <a:pos x="2363" y="184"/>
                    </a:cxn>
                    <a:cxn ang="0">
                      <a:pos x="2363" y="184"/>
                    </a:cxn>
                    <a:cxn ang="0">
                      <a:pos x="2308" y="92"/>
                    </a:cxn>
                    <a:cxn ang="0">
                      <a:pos x="2253" y="0"/>
                    </a:cxn>
                    <a:cxn ang="0">
                      <a:pos x="2253" y="0"/>
                    </a:cxn>
                  </a:cxnLst>
                  <a:rect l="0" t="0" r="r" b="b"/>
                  <a:pathLst>
                    <a:path w="2363" h="184">
                      <a:moveTo>
                        <a:pt x="2253" y="0"/>
                      </a:moveTo>
                      <a:lnTo>
                        <a:pt x="239" y="0"/>
                      </a:lnTo>
                      <a:lnTo>
                        <a:pt x="104" y="0"/>
                      </a:lnTo>
                      <a:lnTo>
                        <a:pt x="104" y="0"/>
                      </a:lnTo>
                      <a:lnTo>
                        <a:pt x="82" y="2"/>
                      </a:lnTo>
                      <a:lnTo>
                        <a:pt x="63" y="8"/>
                      </a:lnTo>
                      <a:lnTo>
                        <a:pt x="45" y="17"/>
                      </a:lnTo>
                      <a:lnTo>
                        <a:pt x="29" y="27"/>
                      </a:lnTo>
                      <a:lnTo>
                        <a:pt x="18" y="41"/>
                      </a:lnTo>
                      <a:lnTo>
                        <a:pt x="8" y="57"/>
                      </a:lnTo>
                      <a:lnTo>
                        <a:pt x="2" y="74"/>
                      </a:lnTo>
                      <a:lnTo>
                        <a:pt x="0" y="92"/>
                      </a:lnTo>
                      <a:lnTo>
                        <a:pt x="0" y="92"/>
                      </a:lnTo>
                      <a:lnTo>
                        <a:pt x="2" y="112"/>
                      </a:lnTo>
                      <a:lnTo>
                        <a:pt x="8" y="129"/>
                      </a:lnTo>
                      <a:lnTo>
                        <a:pt x="18" y="145"/>
                      </a:lnTo>
                      <a:lnTo>
                        <a:pt x="29" y="159"/>
                      </a:lnTo>
                      <a:lnTo>
                        <a:pt x="45" y="169"/>
                      </a:lnTo>
                      <a:lnTo>
                        <a:pt x="63" y="178"/>
                      </a:lnTo>
                      <a:lnTo>
                        <a:pt x="82" y="184"/>
                      </a:lnTo>
                      <a:lnTo>
                        <a:pt x="104" y="184"/>
                      </a:lnTo>
                      <a:lnTo>
                        <a:pt x="120" y="184"/>
                      </a:lnTo>
                      <a:lnTo>
                        <a:pt x="2363" y="184"/>
                      </a:lnTo>
                      <a:lnTo>
                        <a:pt x="2363" y="184"/>
                      </a:lnTo>
                      <a:lnTo>
                        <a:pt x="2308" y="92"/>
                      </a:lnTo>
                      <a:lnTo>
                        <a:pt x="2253" y="0"/>
                      </a:lnTo>
                      <a:lnTo>
                        <a:pt x="2253" y="0"/>
                      </a:lnTo>
                      <a:close/>
                    </a:path>
                  </a:pathLst>
                </a:custGeom>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25" name="Freeform 16"/>
                <p:cNvSpPr>
                  <a:spLocks/>
                </p:cNvSpPr>
                <p:nvPr/>
              </p:nvSpPr>
              <p:spPr bwMode="auto">
                <a:xfrm>
                  <a:off x="4872273" y="1487071"/>
                  <a:ext cx="1539059" cy="149747"/>
                </a:xfrm>
                <a:custGeom>
                  <a:avLst/>
                  <a:gdLst/>
                  <a:ahLst/>
                  <a:cxnLst>
                    <a:cxn ang="0">
                      <a:pos x="150" y="0"/>
                    </a:cxn>
                    <a:cxn ang="0">
                      <a:pos x="89" y="0"/>
                    </a:cxn>
                    <a:cxn ang="0">
                      <a:pos x="89" y="0"/>
                    </a:cxn>
                    <a:cxn ang="0">
                      <a:pos x="71" y="2"/>
                    </a:cxn>
                    <a:cxn ang="0">
                      <a:pos x="53" y="8"/>
                    </a:cxn>
                    <a:cxn ang="0">
                      <a:pos x="40" y="16"/>
                    </a:cxn>
                    <a:cxn ang="0">
                      <a:pos x="26" y="28"/>
                    </a:cxn>
                    <a:cxn ang="0">
                      <a:pos x="14" y="42"/>
                    </a:cxn>
                    <a:cxn ang="0">
                      <a:pos x="6" y="57"/>
                    </a:cxn>
                    <a:cxn ang="0">
                      <a:pos x="0" y="73"/>
                    </a:cxn>
                    <a:cxn ang="0">
                      <a:pos x="0" y="93"/>
                    </a:cxn>
                    <a:cxn ang="0">
                      <a:pos x="0" y="93"/>
                    </a:cxn>
                    <a:cxn ang="0">
                      <a:pos x="0" y="110"/>
                    </a:cxn>
                    <a:cxn ang="0">
                      <a:pos x="6" y="128"/>
                    </a:cxn>
                    <a:cxn ang="0">
                      <a:pos x="14" y="144"/>
                    </a:cxn>
                    <a:cxn ang="0">
                      <a:pos x="26" y="157"/>
                    </a:cxn>
                    <a:cxn ang="0">
                      <a:pos x="40" y="169"/>
                    </a:cxn>
                    <a:cxn ang="0">
                      <a:pos x="53" y="177"/>
                    </a:cxn>
                    <a:cxn ang="0">
                      <a:pos x="71" y="183"/>
                    </a:cxn>
                    <a:cxn ang="0">
                      <a:pos x="89" y="185"/>
                    </a:cxn>
                    <a:cxn ang="0">
                      <a:pos x="287" y="185"/>
                    </a:cxn>
                    <a:cxn ang="0">
                      <a:pos x="1736" y="185"/>
                    </a:cxn>
                    <a:cxn ang="0">
                      <a:pos x="1736" y="185"/>
                    </a:cxn>
                    <a:cxn ang="0">
                      <a:pos x="1846" y="89"/>
                    </a:cxn>
                    <a:cxn ang="0">
                      <a:pos x="1942" y="0"/>
                    </a:cxn>
                    <a:cxn ang="0">
                      <a:pos x="150" y="0"/>
                    </a:cxn>
                  </a:cxnLst>
                  <a:rect l="0" t="0" r="r" b="b"/>
                  <a:pathLst>
                    <a:path w="1942" h="185">
                      <a:moveTo>
                        <a:pt x="150" y="0"/>
                      </a:moveTo>
                      <a:lnTo>
                        <a:pt x="89" y="0"/>
                      </a:lnTo>
                      <a:lnTo>
                        <a:pt x="89" y="0"/>
                      </a:lnTo>
                      <a:lnTo>
                        <a:pt x="71" y="2"/>
                      </a:lnTo>
                      <a:lnTo>
                        <a:pt x="53" y="8"/>
                      </a:lnTo>
                      <a:lnTo>
                        <a:pt x="40" y="16"/>
                      </a:lnTo>
                      <a:lnTo>
                        <a:pt x="26" y="28"/>
                      </a:lnTo>
                      <a:lnTo>
                        <a:pt x="14" y="42"/>
                      </a:lnTo>
                      <a:lnTo>
                        <a:pt x="6" y="57"/>
                      </a:lnTo>
                      <a:lnTo>
                        <a:pt x="0" y="73"/>
                      </a:lnTo>
                      <a:lnTo>
                        <a:pt x="0" y="93"/>
                      </a:lnTo>
                      <a:lnTo>
                        <a:pt x="0" y="93"/>
                      </a:lnTo>
                      <a:lnTo>
                        <a:pt x="0" y="110"/>
                      </a:lnTo>
                      <a:lnTo>
                        <a:pt x="6" y="128"/>
                      </a:lnTo>
                      <a:lnTo>
                        <a:pt x="14" y="144"/>
                      </a:lnTo>
                      <a:lnTo>
                        <a:pt x="26" y="157"/>
                      </a:lnTo>
                      <a:lnTo>
                        <a:pt x="40" y="169"/>
                      </a:lnTo>
                      <a:lnTo>
                        <a:pt x="53" y="177"/>
                      </a:lnTo>
                      <a:lnTo>
                        <a:pt x="71" y="183"/>
                      </a:lnTo>
                      <a:lnTo>
                        <a:pt x="89" y="185"/>
                      </a:lnTo>
                      <a:lnTo>
                        <a:pt x="287" y="185"/>
                      </a:lnTo>
                      <a:lnTo>
                        <a:pt x="1736" y="185"/>
                      </a:lnTo>
                      <a:lnTo>
                        <a:pt x="1736" y="185"/>
                      </a:lnTo>
                      <a:lnTo>
                        <a:pt x="1846" y="89"/>
                      </a:lnTo>
                      <a:lnTo>
                        <a:pt x="1942" y="0"/>
                      </a:lnTo>
                      <a:lnTo>
                        <a:pt x="15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26" name="Freeform 17"/>
                <p:cNvSpPr>
                  <a:spLocks/>
                </p:cNvSpPr>
                <p:nvPr/>
              </p:nvSpPr>
              <p:spPr bwMode="auto">
                <a:xfrm>
                  <a:off x="5046750" y="1919920"/>
                  <a:ext cx="860061" cy="146266"/>
                </a:xfrm>
                <a:custGeom>
                  <a:avLst/>
                  <a:gdLst/>
                  <a:ahLst/>
                  <a:cxnLst>
                    <a:cxn ang="0">
                      <a:pos x="357" y="0"/>
                    </a:cxn>
                    <a:cxn ang="0">
                      <a:pos x="88" y="0"/>
                    </a:cxn>
                    <a:cxn ang="0">
                      <a:pos x="88" y="0"/>
                    </a:cxn>
                    <a:cxn ang="0">
                      <a:pos x="71" y="1"/>
                    </a:cxn>
                    <a:cxn ang="0">
                      <a:pos x="53" y="5"/>
                    </a:cxn>
                    <a:cxn ang="0">
                      <a:pos x="39" y="15"/>
                    </a:cxn>
                    <a:cxn ang="0">
                      <a:pos x="25" y="27"/>
                    </a:cxn>
                    <a:cxn ang="0">
                      <a:pos x="14" y="39"/>
                    </a:cxn>
                    <a:cxn ang="0">
                      <a:pos x="6" y="54"/>
                    </a:cxn>
                    <a:cxn ang="0">
                      <a:pos x="2" y="72"/>
                    </a:cxn>
                    <a:cxn ang="0">
                      <a:pos x="0" y="92"/>
                    </a:cxn>
                    <a:cxn ang="0">
                      <a:pos x="0" y="92"/>
                    </a:cxn>
                    <a:cxn ang="0">
                      <a:pos x="2" y="109"/>
                    </a:cxn>
                    <a:cxn ang="0">
                      <a:pos x="6" y="127"/>
                    </a:cxn>
                    <a:cxn ang="0">
                      <a:pos x="14" y="143"/>
                    </a:cxn>
                    <a:cxn ang="0">
                      <a:pos x="25" y="157"/>
                    </a:cxn>
                    <a:cxn ang="0">
                      <a:pos x="39" y="168"/>
                    </a:cxn>
                    <a:cxn ang="0">
                      <a:pos x="53" y="176"/>
                    </a:cxn>
                    <a:cxn ang="0">
                      <a:pos x="71" y="182"/>
                    </a:cxn>
                    <a:cxn ang="0">
                      <a:pos x="88" y="184"/>
                    </a:cxn>
                    <a:cxn ang="0">
                      <a:pos x="548" y="184"/>
                    </a:cxn>
                    <a:cxn ang="0">
                      <a:pos x="856" y="184"/>
                    </a:cxn>
                    <a:cxn ang="0">
                      <a:pos x="856" y="184"/>
                    </a:cxn>
                    <a:cxn ang="0">
                      <a:pos x="1084" y="0"/>
                    </a:cxn>
                    <a:cxn ang="0">
                      <a:pos x="357" y="0"/>
                    </a:cxn>
                  </a:cxnLst>
                  <a:rect l="0" t="0" r="r" b="b"/>
                  <a:pathLst>
                    <a:path w="1084" h="184">
                      <a:moveTo>
                        <a:pt x="357" y="0"/>
                      </a:moveTo>
                      <a:lnTo>
                        <a:pt x="88" y="0"/>
                      </a:lnTo>
                      <a:lnTo>
                        <a:pt x="88" y="0"/>
                      </a:lnTo>
                      <a:lnTo>
                        <a:pt x="71" y="1"/>
                      </a:lnTo>
                      <a:lnTo>
                        <a:pt x="53" y="5"/>
                      </a:lnTo>
                      <a:lnTo>
                        <a:pt x="39" y="15"/>
                      </a:lnTo>
                      <a:lnTo>
                        <a:pt x="25" y="27"/>
                      </a:lnTo>
                      <a:lnTo>
                        <a:pt x="14" y="39"/>
                      </a:lnTo>
                      <a:lnTo>
                        <a:pt x="6" y="54"/>
                      </a:lnTo>
                      <a:lnTo>
                        <a:pt x="2" y="72"/>
                      </a:lnTo>
                      <a:lnTo>
                        <a:pt x="0" y="92"/>
                      </a:lnTo>
                      <a:lnTo>
                        <a:pt x="0" y="92"/>
                      </a:lnTo>
                      <a:lnTo>
                        <a:pt x="2" y="109"/>
                      </a:lnTo>
                      <a:lnTo>
                        <a:pt x="6" y="127"/>
                      </a:lnTo>
                      <a:lnTo>
                        <a:pt x="14" y="143"/>
                      </a:lnTo>
                      <a:lnTo>
                        <a:pt x="25" y="157"/>
                      </a:lnTo>
                      <a:lnTo>
                        <a:pt x="39" y="168"/>
                      </a:lnTo>
                      <a:lnTo>
                        <a:pt x="53" y="176"/>
                      </a:lnTo>
                      <a:lnTo>
                        <a:pt x="71" y="182"/>
                      </a:lnTo>
                      <a:lnTo>
                        <a:pt x="88" y="184"/>
                      </a:lnTo>
                      <a:lnTo>
                        <a:pt x="548" y="184"/>
                      </a:lnTo>
                      <a:lnTo>
                        <a:pt x="856" y="184"/>
                      </a:lnTo>
                      <a:lnTo>
                        <a:pt x="856" y="184"/>
                      </a:lnTo>
                      <a:lnTo>
                        <a:pt x="1084" y="0"/>
                      </a:lnTo>
                      <a:lnTo>
                        <a:pt x="357"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27" name="Line 18"/>
                <p:cNvSpPr>
                  <a:spLocks noChangeShapeType="1"/>
                </p:cNvSpPr>
                <p:nvPr/>
              </p:nvSpPr>
              <p:spPr bwMode="auto">
                <a:xfrm>
                  <a:off x="4376738" y="1223963"/>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id-ID" sz="1000">
                    <a:solidFill>
                      <a:schemeClr val="bg1"/>
                    </a:solidFill>
                    <a:ea typeface="Roboto" panose="02000000000000000000" pitchFamily="2" charset="0"/>
                  </a:endParaRPr>
                </a:p>
              </p:txBody>
            </p:sp>
            <p:sp>
              <p:nvSpPr>
                <p:cNvPr id="28" name="Line 19"/>
                <p:cNvSpPr>
                  <a:spLocks noChangeShapeType="1"/>
                </p:cNvSpPr>
                <p:nvPr/>
              </p:nvSpPr>
              <p:spPr bwMode="auto">
                <a:xfrm>
                  <a:off x="4376738" y="1223963"/>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id-ID" sz="1000">
                    <a:solidFill>
                      <a:schemeClr val="bg1"/>
                    </a:solidFill>
                    <a:ea typeface="Roboto" panose="02000000000000000000" pitchFamily="2" charset="0"/>
                  </a:endParaRPr>
                </a:p>
              </p:txBody>
            </p:sp>
            <p:sp>
              <p:nvSpPr>
                <p:cNvPr id="29" name="Freeform 20"/>
                <p:cNvSpPr>
                  <a:spLocks/>
                </p:cNvSpPr>
                <p:nvPr/>
              </p:nvSpPr>
              <p:spPr bwMode="auto">
                <a:xfrm>
                  <a:off x="4531480" y="6484891"/>
                  <a:ext cx="1741017" cy="146266"/>
                </a:xfrm>
                <a:custGeom>
                  <a:avLst/>
                  <a:gdLst/>
                  <a:ahLst/>
                  <a:cxnLst>
                    <a:cxn ang="0">
                      <a:pos x="390" y="0"/>
                    </a:cxn>
                    <a:cxn ang="0">
                      <a:pos x="121" y="0"/>
                    </a:cxn>
                    <a:cxn ang="0">
                      <a:pos x="121" y="0"/>
                    </a:cxn>
                    <a:cxn ang="0">
                      <a:pos x="96" y="2"/>
                    </a:cxn>
                    <a:cxn ang="0">
                      <a:pos x="74" y="6"/>
                    </a:cxn>
                    <a:cxn ang="0">
                      <a:pos x="53" y="16"/>
                    </a:cxn>
                    <a:cxn ang="0">
                      <a:pos x="35" y="28"/>
                    </a:cxn>
                    <a:cxn ang="0">
                      <a:pos x="19" y="40"/>
                    </a:cxn>
                    <a:cxn ang="0">
                      <a:pos x="9" y="55"/>
                    </a:cxn>
                    <a:cxn ang="0">
                      <a:pos x="1" y="73"/>
                    </a:cxn>
                    <a:cxn ang="0">
                      <a:pos x="0" y="83"/>
                    </a:cxn>
                    <a:cxn ang="0">
                      <a:pos x="0" y="93"/>
                    </a:cxn>
                    <a:cxn ang="0">
                      <a:pos x="0" y="93"/>
                    </a:cxn>
                    <a:cxn ang="0">
                      <a:pos x="0" y="103"/>
                    </a:cxn>
                    <a:cxn ang="0">
                      <a:pos x="1" y="110"/>
                    </a:cxn>
                    <a:cxn ang="0">
                      <a:pos x="9" y="128"/>
                    </a:cxn>
                    <a:cxn ang="0">
                      <a:pos x="19" y="144"/>
                    </a:cxn>
                    <a:cxn ang="0">
                      <a:pos x="35" y="158"/>
                    </a:cxn>
                    <a:cxn ang="0">
                      <a:pos x="53" y="169"/>
                    </a:cxn>
                    <a:cxn ang="0">
                      <a:pos x="74" y="177"/>
                    </a:cxn>
                    <a:cxn ang="0">
                      <a:pos x="96" y="183"/>
                    </a:cxn>
                    <a:cxn ang="0">
                      <a:pos x="121" y="185"/>
                    </a:cxn>
                    <a:cxn ang="0">
                      <a:pos x="204" y="185"/>
                    </a:cxn>
                    <a:cxn ang="0">
                      <a:pos x="2192" y="185"/>
                    </a:cxn>
                    <a:cxn ang="0">
                      <a:pos x="2192" y="185"/>
                    </a:cxn>
                    <a:cxn ang="0">
                      <a:pos x="2120" y="97"/>
                    </a:cxn>
                    <a:cxn ang="0">
                      <a:pos x="2037" y="0"/>
                    </a:cxn>
                    <a:cxn ang="0">
                      <a:pos x="390" y="0"/>
                    </a:cxn>
                  </a:cxnLst>
                  <a:rect l="0" t="0" r="r" b="b"/>
                  <a:pathLst>
                    <a:path w="2192" h="185">
                      <a:moveTo>
                        <a:pt x="390" y="0"/>
                      </a:moveTo>
                      <a:lnTo>
                        <a:pt x="121" y="0"/>
                      </a:lnTo>
                      <a:lnTo>
                        <a:pt x="121" y="0"/>
                      </a:lnTo>
                      <a:lnTo>
                        <a:pt x="96" y="2"/>
                      </a:lnTo>
                      <a:lnTo>
                        <a:pt x="74" y="6"/>
                      </a:lnTo>
                      <a:lnTo>
                        <a:pt x="53" y="16"/>
                      </a:lnTo>
                      <a:lnTo>
                        <a:pt x="35" y="28"/>
                      </a:lnTo>
                      <a:lnTo>
                        <a:pt x="19" y="40"/>
                      </a:lnTo>
                      <a:lnTo>
                        <a:pt x="9" y="55"/>
                      </a:lnTo>
                      <a:lnTo>
                        <a:pt x="1" y="73"/>
                      </a:lnTo>
                      <a:lnTo>
                        <a:pt x="0" y="83"/>
                      </a:lnTo>
                      <a:lnTo>
                        <a:pt x="0" y="93"/>
                      </a:lnTo>
                      <a:lnTo>
                        <a:pt x="0" y="93"/>
                      </a:lnTo>
                      <a:lnTo>
                        <a:pt x="0" y="103"/>
                      </a:lnTo>
                      <a:lnTo>
                        <a:pt x="1" y="110"/>
                      </a:lnTo>
                      <a:lnTo>
                        <a:pt x="9" y="128"/>
                      </a:lnTo>
                      <a:lnTo>
                        <a:pt x="19" y="144"/>
                      </a:lnTo>
                      <a:lnTo>
                        <a:pt x="35" y="158"/>
                      </a:lnTo>
                      <a:lnTo>
                        <a:pt x="53" y="169"/>
                      </a:lnTo>
                      <a:lnTo>
                        <a:pt x="74" y="177"/>
                      </a:lnTo>
                      <a:lnTo>
                        <a:pt x="96" y="183"/>
                      </a:lnTo>
                      <a:lnTo>
                        <a:pt x="121" y="185"/>
                      </a:lnTo>
                      <a:lnTo>
                        <a:pt x="204" y="185"/>
                      </a:lnTo>
                      <a:lnTo>
                        <a:pt x="2192" y="185"/>
                      </a:lnTo>
                      <a:lnTo>
                        <a:pt x="2192" y="185"/>
                      </a:lnTo>
                      <a:lnTo>
                        <a:pt x="2120" y="97"/>
                      </a:lnTo>
                      <a:lnTo>
                        <a:pt x="2037" y="0"/>
                      </a:lnTo>
                      <a:lnTo>
                        <a:pt x="39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30" name="Freeform 21"/>
                <p:cNvSpPr>
                  <a:spLocks/>
                </p:cNvSpPr>
                <p:nvPr/>
              </p:nvSpPr>
              <p:spPr bwMode="auto">
                <a:xfrm>
                  <a:off x="4816523" y="6059224"/>
                  <a:ext cx="1072467" cy="146266"/>
                </a:xfrm>
                <a:custGeom>
                  <a:avLst/>
                  <a:gdLst/>
                  <a:ahLst/>
                  <a:cxnLst>
                    <a:cxn ang="0">
                      <a:pos x="1166" y="0"/>
                    </a:cxn>
                    <a:cxn ang="0">
                      <a:pos x="746" y="0"/>
                    </a:cxn>
                    <a:cxn ang="0">
                      <a:pos x="121" y="0"/>
                    </a:cxn>
                    <a:cxn ang="0">
                      <a:pos x="121" y="0"/>
                    </a:cxn>
                    <a:cxn ang="0">
                      <a:pos x="98" y="2"/>
                    </a:cxn>
                    <a:cxn ang="0">
                      <a:pos x="74" y="8"/>
                    </a:cxn>
                    <a:cxn ang="0">
                      <a:pos x="55" y="16"/>
                    </a:cxn>
                    <a:cxn ang="0">
                      <a:pos x="35" y="28"/>
                    </a:cxn>
                    <a:cxn ang="0">
                      <a:pos x="21" y="42"/>
                    </a:cxn>
                    <a:cxn ang="0">
                      <a:pos x="10" y="57"/>
                    </a:cxn>
                    <a:cxn ang="0">
                      <a:pos x="4" y="73"/>
                    </a:cxn>
                    <a:cxn ang="0">
                      <a:pos x="2" y="83"/>
                    </a:cxn>
                    <a:cxn ang="0">
                      <a:pos x="0" y="93"/>
                    </a:cxn>
                    <a:cxn ang="0">
                      <a:pos x="0" y="93"/>
                    </a:cxn>
                    <a:cxn ang="0">
                      <a:pos x="2" y="102"/>
                    </a:cxn>
                    <a:cxn ang="0">
                      <a:pos x="4" y="110"/>
                    </a:cxn>
                    <a:cxn ang="0">
                      <a:pos x="10" y="128"/>
                    </a:cxn>
                    <a:cxn ang="0">
                      <a:pos x="21" y="144"/>
                    </a:cxn>
                    <a:cxn ang="0">
                      <a:pos x="35" y="157"/>
                    </a:cxn>
                    <a:cxn ang="0">
                      <a:pos x="55" y="169"/>
                    </a:cxn>
                    <a:cxn ang="0">
                      <a:pos x="74" y="177"/>
                    </a:cxn>
                    <a:cxn ang="0">
                      <a:pos x="98" y="183"/>
                    </a:cxn>
                    <a:cxn ang="0">
                      <a:pos x="121" y="185"/>
                    </a:cxn>
                    <a:cxn ang="0">
                      <a:pos x="488" y="185"/>
                    </a:cxn>
                    <a:cxn ang="0">
                      <a:pos x="1350" y="185"/>
                    </a:cxn>
                    <a:cxn ang="0">
                      <a:pos x="1350" y="185"/>
                    </a:cxn>
                    <a:cxn ang="0">
                      <a:pos x="1166" y="0"/>
                    </a:cxn>
                    <a:cxn ang="0">
                      <a:pos x="1166" y="0"/>
                    </a:cxn>
                  </a:cxnLst>
                  <a:rect l="0" t="0" r="r" b="b"/>
                  <a:pathLst>
                    <a:path w="1350" h="185">
                      <a:moveTo>
                        <a:pt x="1166" y="0"/>
                      </a:moveTo>
                      <a:lnTo>
                        <a:pt x="746" y="0"/>
                      </a:lnTo>
                      <a:lnTo>
                        <a:pt x="121" y="0"/>
                      </a:lnTo>
                      <a:lnTo>
                        <a:pt x="121" y="0"/>
                      </a:lnTo>
                      <a:lnTo>
                        <a:pt x="98" y="2"/>
                      </a:lnTo>
                      <a:lnTo>
                        <a:pt x="74" y="8"/>
                      </a:lnTo>
                      <a:lnTo>
                        <a:pt x="55" y="16"/>
                      </a:lnTo>
                      <a:lnTo>
                        <a:pt x="35" y="28"/>
                      </a:lnTo>
                      <a:lnTo>
                        <a:pt x="21" y="42"/>
                      </a:lnTo>
                      <a:lnTo>
                        <a:pt x="10" y="57"/>
                      </a:lnTo>
                      <a:lnTo>
                        <a:pt x="4" y="73"/>
                      </a:lnTo>
                      <a:lnTo>
                        <a:pt x="2" y="83"/>
                      </a:lnTo>
                      <a:lnTo>
                        <a:pt x="0" y="93"/>
                      </a:lnTo>
                      <a:lnTo>
                        <a:pt x="0" y="93"/>
                      </a:lnTo>
                      <a:lnTo>
                        <a:pt x="2" y="102"/>
                      </a:lnTo>
                      <a:lnTo>
                        <a:pt x="4" y="110"/>
                      </a:lnTo>
                      <a:lnTo>
                        <a:pt x="10" y="128"/>
                      </a:lnTo>
                      <a:lnTo>
                        <a:pt x="21" y="144"/>
                      </a:lnTo>
                      <a:lnTo>
                        <a:pt x="35" y="157"/>
                      </a:lnTo>
                      <a:lnTo>
                        <a:pt x="55" y="169"/>
                      </a:lnTo>
                      <a:lnTo>
                        <a:pt x="74" y="177"/>
                      </a:lnTo>
                      <a:lnTo>
                        <a:pt x="98" y="183"/>
                      </a:lnTo>
                      <a:lnTo>
                        <a:pt x="121" y="185"/>
                      </a:lnTo>
                      <a:lnTo>
                        <a:pt x="488" y="185"/>
                      </a:lnTo>
                      <a:lnTo>
                        <a:pt x="1350" y="185"/>
                      </a:lnTo>
                      <a:lnTo>
                        <a:pt x="1350" y="185"/>
                      </a:lnTo>
                      <a:lnTo>
                        <a:pt x="1166" y="0"/>
                      </a:lnTo>
                      <a:lnTo>
                        <a:pt x="1166"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grpSp>
          <p:grpSp>
            <p:nvGrpSpPr>
              <p:cNvPr id="12" name="Gruppe 164"/>
              <p:cNvGrpSpPr>
                <a:grpSpLocks/>
              </p:cNvGrpSpPr>
              <p:nvPr/>
            </p:nvGrpSpPr>
            <p:grpSpPr bwMode="auto">
              <a:xfrm>
                <a:off x="1485704" y="2391909"/>
                <a:ext cx="1317713" cy="415396"/>
                <a:chOff x="1516184" y="2391909"/>
                <a:chExt cx="1317713" cy="415396"/>
              </a:xfrm>
            </p:grpSpPr>
            <p:sp>
              <p:nvSpPr>
                <p:cNvPr id="13" name="Rektangel 155"/>
                <p:cNvSpPr>
                  <a:spLocks noChangeArrowheads="1"/>
                </p:cNvSpPr>
                <p:nvPr/>
              </p:nvSpPr>
              <p:spPr bwMode="auto">
                <a:xfrm>
                  <a:off x="1516184" y="2391909"/>
                  <a:ext cx="1317713" cy="371551"/>
                </a:xfrm>
                <a:prstGeom prst="rect">
                  <a:avLst/>
                </a:pr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tileRect/>
                </a:gradFill>
                <a:ln w="9525">
                  <a:noFill/>
                  <a:miter lim="800000"/>
                  <a:headEnd/>
                  <a:tailEnd/>
                </a:ln>
                <a:effectLst/>
              </p:spPr>
              <p:txBody>
                <a:bodyPr anchor="ctr"/>
                <a:lstStyle/>
                <a:p>
                  <a:pPr algn="ctr">
                    <a:defRPr/>
                  </a:pPr>
                  <a:endParaRPr lang="en-US" sz="1000">
                    <a:solidFill>
                      <a:schemeClr val="bg1"/>
                    </a:solidFill>
                    <a:ea typeface="Roboto" panose="02000000000000000000" pitchFamily="2" charset="0"/>
                  </a:endParaRPr>
                </a:p>
              </p:txBody>
            </p:sp>
            <p:sp>
              <p:nvSpPr>
                <p:cNvPr id="14" name="Text Box 52"/>
                <p:cNvSpPr txBox="1">
                  <a:spLocks noChangeArrowheads="1"/>
                </p:cNvSpPr>
                <p:nvPr/>
              </p:nvSpPr>
              <p:spPr bwMode="gray">
                <a:xfrm>
                  <a:off x="1555874" y="2428427"/>
                  <a:ext cx="1201818" cy="378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80168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80168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80168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80168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80168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20000"/>
                    </a:spcBef>
                  </a:pPr>
                  <a:r>
                    <a:rPr lang="id-ID" altLang="id-ID" sz="1000" noProof="1" smtClean="0">
                      <a:solidFill>
                        <a:schemeClr val="bg1"/>
                      </a:solidFill>
                      <a:latin typeface="+mn-lt"/>
                      <a:ea typeface="Roboto" panose="02000000000000000000" pitchFamily="2" charset="0"/>
                      <a:cs typeface="Arial" panose="020B0604020202020204" pitchFamily="34" charset="0"/>
                    </a:rPr>
                    <a:t>Phase 1</a:t>
                  </a:r>
                  <a:endParaRPr lang="id-ID" altLang="id-ID" sz="1000" noProof="1">
                    <a:solidFill>
                      <a:schemeClr val="bg1"/>
                    </a:solidFill>
                    <a:latin typeface="+mn-lt"/>
                    <a:ea typeface="Roboto" panose="02000000000000000000" pitchFamily="2" charset="0"/>
                    <a:cs typeface="Arial" panose="020B0604020202020204" pitchFamily="34" charset="0"/>
                  </a:endParaRPr>
                </a:p>
              </p:txBody>
            </p:sp>
          </p:grpSp>
        </p:grpSp>
        <p:grpSp>
          <p:nvGrpSpPr>
            <p:cNvPr id="8" name="Gruppe 165"/>
            <p:cNvGrpSpPr>
              <a:grpSpLocks/>
            </p:cNvGrpSpPr>
            <p:nvPr/>
          </p:nvGrpSpPr>
          <p:grpSpPr bwMode="auto">
            <a:xfrm>
              <a:off x="1430138" y="4914751"/>
              <a:ext cx="1317713" cy="378878"/>
              <a:chOff x="1521578" y="2384911"/>
              <a:chExt cx="1317713" cy="378878"/>
            </a:xfrm>
          </p:grpSpPr>
          <p:sp>
            <p:nvSpPr>
              <p:cNvPr id="9" name="Rektangel 166"/>
              <p:cNvSpPr>
                <a:spLocks noChangeArrowheads="1"/>
              </p:cNvSpPr>
              <p:nvPr/>
            </p:nvSpPr>
            <p:spPr bwMode="auto">
              <a:xfrm>
                <a:off x="1521578" y="2393060"/>
                <a:ext cx="1317713" cy="365199"/>
              </a:xfrm>
              <a:prstGeom prst="rect">
                <a:avLst/>
              </a:pr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tileRect/>
              </a:gradFill>
              <a:ln w="9525">
                <a:noFill/>
                <a:miter lim="800000"/>
                <a:headEnd/>
                <a:tailEnd/>
              </a:ln>
              <a:effectLst/>
            </p:spPr>
            <p:txBody>
              <a:bodyPr anchor="ctr"/>
              <a:lstStyle/>
              <a:p>
                <a:pPr algn="ctr">
                  <a:defRPr/>
                </a:pPr>
                <a:endParaRPr lang="en-US" sz="1000">
                  <a:solidFill>
                    <a:schemeClr val="bg1"/>
                  </a:solidFill>
                  <a:ea typeface="Roboto" panose="02000000000000000000" pitchFamily="2" charset="0"/>
                </a:endParaRPr>
              </a:p>
            </p:txBody>
          </p:sp>
          <p:sp>
            <p:nvSpPr>
              <p:cNvPr id="10" name="Text Box 52"/>
              <p:cNvSpPr txBox="1">
                <a:spLocks noChangeArrowheads="1"/>
              </p:cNvSpPr>
              <p:nvPr/>
            </p:nvSpPr>
            <p:spPr bwMode="gray">
              <a:xfrm>
                <a:off x="1543910" y="2384911"/>
                <a:ext cx="1236744" cy="378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80168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80168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80168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80168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80168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20000"/>
                  </a:spcBef>
                </a:pPr>
                <a:r>
                  <a:rPr lang="id-ID" altLang="id-ID" sz="1000" noProof="1" smtClean="0">
                    <a:solidFill>
                      <a:schemeClr val="bg1"/>
                    </a:solidFill>
                    <a:latin typeface="+mn-lt"/>
                    <a:ea typeface="Roboto" panose="02000000000000000000" pitchFamily="2" charset="0"/>
                    <a:cs typeface="Arial" panose="020B0604020202020204" pitchFamily="34" charset="0"/>
                  </a:rPr>
                  <a:t>Attitude</a:t>
                </a:r>
                <a:endParaRPr lang="id-ID" altLang="id-ID" sz="1000" noProof="1">
                  <a:solidFill>
                    <a:schemeClr val="bg1"/>
                  </a:solidFill>
                  <a:latin typeface="+mn-lt"/>
                  <a:ea typeface="Roboto" panose="02000000000000000000" pitchFamily="2" charset="0"/>
                  <a:cs typeface="Arial" panose="020B0604020202020204" pitchFamily="34" charset="0"/>
                </a:endParaRPr>
              </a:p>
            </p:txBody>
          </p:sp>
        </p:grpSp>
      </p:grpSp>
      <p:sp>
        <p:nvSpPr>
          <p:cNvPr id="31" name="Ellipse 109"/>
          <p:cNvSpPr/>
          <p:nvPr/>
        </p:nvSpPr>
        <p:spPr bwMode="auto">
          <a:xfrm>
            <a:off x="3713487" y="3880657"/>
            <a:ext cx="1497251" cy="169117"/>
          </a:xfrm>
          <a:prstGeom prst="ellipse">
            <a:avLst/>
          </a:prstGeom>
          <a:gradFill flip="none" rotWithShape="1">
            <a:gsLst>
              <a:gs pos="24000">
                <a:sysClr val="windowText" lastClr="000000">
                  <a:alpha val="22000"/>
                </a:sysClr>
              </a:gs>
              <a:gs pos="100000">
                <a:sysClr val="window" lastClr="FFFFFF">
                  <a:alpha val="0"/>
                </a:sysClr>
              </a:gs>
            </a:gsLst>
            <a:path path="shape">
              <a:fillToRect l="50000" t="50000" r="50000" b="50000"/>
            </a:path>
            <a:tileRect/>
          </a:gradFill>
          <a:ln w="9525" cap="flat" cmpd="sng" algn="ctr">
            <a:noFill/>
            <a:prstDash val="solid"/>
          </a:ln>
          <a:effectLst/>
        </p:spPr>
        <p:txBody>
          <a:bodyPr anchor="ctr"/>
          <a:lstStyle/>
          <a:p>
            <a:pPr algn="ctr">
              <a:defRPr/>
            </a:pPr>
            <a:endParaRPr lang="en-US" sz="1100">
              <a:solidFill>
                <a:schemeClr val="bg1">
                  <a:lumMod val="65000"/>
                </a:schemeClr>
              </a:solidFill>
              <a:ea typeface="Roboto" panose="02000000000000000000" pitchFamily="2" charset="0"/>
            </a:endParaRPr>
          </a:p>
        </p:txBody>
      </p:sp>
      <p:grpSp>
        <p:nvGrpSpPr>
          <p:cNvPr id="32" name="Gruppe 169"/>
          <p:cNvGrpSpPr>
            <a:grpSpLocks/>
          </p:cNvGrpSpPr>
          <p:nvPr/>
        </p:nvGrpSpPr>
        <p:grpSpPr bwMode="auto">
          <a:xfrm>
            <a:off x="4065356" y="2015187"/>
            <a:ext cx="892571" cy="1890895"/>
            <a:chOff x="1430138" y="2383969"/>
            <a:chExt cx="1373279" cy="2909660"/>
          </a:xfrm>
        </p:grpSpPr>
        <p:grpSp>
          <p:nvGrpSpPr>
            <p:cNvPr id="33" name="Gruppe 168"/>
            <p:cNvGrpSpPr>
              <a:grpSpLocks/>
            </p:cNvGrpSpPr>
            <p:nvPr/>
          </p:nvGrpSpPr>
          <p:grpSpPr bwMode="auto">
            <a:xfrm>
              <a:off x="1485704" y="2383969"/>
              <a:ext cx="1317713" cy="2798238"/>
              <a:chOff x="1485704" y="2383969"/>
              <a:chExt cx="1317713" cy="2798238"/>
            </a:xfrm>
          </p:grpSpPr>
          <p:grpSp>
            <p:nvGrpSpPr>
              <p:cNvPr id="37" name="Gruppe 61"/>
              <p:cNvGrpSpPr>
                <a:grpSpLocks/>
              </p:cNvGrpSpPr>
              <p:nvPr/>
            </p:nvGrpSpPr>
            <p:grpSpPr bwMode="auto">
              <a:xfrm rot="-52394">
                <a:off x="1532257" y="2383969"/>
                <a:ext cx="1228302" cy="2798238"/>
                <a:chOff x="4189413" y="876300"/>
                <a:chExt cx="2693987" cy="6137275"/>
              </a:xfrm>
            </p:grpSpPr>
            <p:sp>
              <p:nvSpPr>
                <p:cNvPr id="41" name="Freeform 6"/>
                <p:cNvSpPr>
                  <a:spLocks/>
                </p:cNvSpPr>
                <p:nvPr/>
              </p:nvSpPr>
              <p:spPr bwMode="auto">
                <a:xfrm>
                  <a:off x="4189413" y="3808413"/>
                  <a:ext cx="2474912" cy="2844800"/>
                </a:xfrm>
                <a:custGeom>
                  <a:avLst/>
                  <a:gdLst>
                    <a:gd name="T0" fmla="*/ 0 w 3117"/>
                    <a:gd name="T1" fmla="*/ 2147483647 h 3585"/>
                    <a:gd name="T2" fmla="*/ 2147483647 w 3117"/>
                    <a:gd name="T3" fmla="*/ 2147483647 h 3585"/>
                    <a:gd name="T4" fmla="*/ 2147483647 w 3117"/>
                    <a:gd name="T5" fmla="*/ 2147483647 h 3585"/>
                    <a:gd name="T6" fmla="*/ 2147483647 w 3117"/>
                    <a:gd name="T7" fmla="*/ 2147483647 h 3585"/>
                    <a:gd name="T8" fmla="*/ 2147483647 w 3117"/>
                    <a:gd name="T9" fmla="*/ 2147483647 h 3585"/>
                    <a:gd name="T10" fmla="*/ 2147483647 w 3117"/>
                    <a:gd name="T11" fmla="*/ 2147483647 h 3585"/>
                    <a:gd name="T12" fmla="*/ 2147483647 w 3117"/>
                    <a:gd name="T13" fmla="*/ 2147483647 h 3585"/>
                    <a:gd name="T14" fmla="*/ 2147483647 w 3117"/>
                    <a:gd name="T15" fmla="*/ 2147483647 h 3585"/>
                    <a:gd name="T16" fmla="*/ 2147483647 w 3117"/>
                    <a:gd name="T17" fmla="*/ 2147483647 h 3585"/>
                    <a:gd name="T18" fmla="*/ 2147483647 w 3117"/>
                    <a:gd name="T19" fmla="*/ 2147483647 h 3585"/>
                    <a:gd name="T20" fmla="*/ 2147483647 w 3117"/>
                    <a:gd name="T21" fmla="*/ 2147483647 h 3585"/>
                    <a:gd name="T22" fmla="*/ 2147483647 w 3117"/>
                    <a:gd name="T23" fmla="*/ 2147483647 h 3585"/>
                    <a:gd name="T24" fmla="*/ 2147483647 w 3117"/>
                    <a:gd name="T25" fmla="*/ 2147483647 h 3585"/>
                    <a:gd name="T26" fmla="*/ 2147483647 w 3117"/>
                    <a:gd name="T27" fmla="*/ 2147483647 h 3585"/>
                    <a:gd name="T28" fmla="*/ 2147483647 w 3117"/>
                    <a:gd name="T29" fmla="*/ 2147483647 h 3585"/>
                    <a:gd name="T30" fmla="*/ 2147483647 w 3117"/>
                    <a:gd name="T31" fmla="*/ 2147483647 h 3585"/>
                    <a:gd name="T32" fmla="*/ 2147483647 w 3117"/>
                    <a:gd name="T33" fmla="*/ 2147483647 h 3585"/>
                    <a:gd name="T34" fmla="*/ 2147483647 w 3117"/>
                    <a:gd name="T35" fmla="*/ 2147483647 h 3585"/>
                    <a:gd name="T36" fmla="*/ 2147483647 w 3117"/>
                    <a:gd name="T37" fmla="*/ 2147483647 h 3585"/>
                    <a:gd name="T38" fmla="*/ 2147483647 w 3117"/>
                    <a:gd name="T39" fmla="*/ 2147483647 h 3585"/>
                    <a:gd name="T40" fmla="*/ 2147483647 w 3117"/>
                    <a:gd name="T41" fmla="*/ 2147483647 h 3585"/>
                    <a:gd name="T42" fmla="*/ 2147483647 w 3117"/>
                    <a:gd name="T43" fmla="*/ 2147483647 h 3585"/>
                    <a:gd name="T44" fmla="*/ 2147483647 w 3117"/>
                    <a:gd name="T45" fmla="*/ 2147483647 h 3585"/>
                    <a:gd name="T46" fmla="*/ 2147483647 w 3117"/>
                    <a:gd name="T47" fmla="*/ 2147483647 h 3585"/>
                    <a:gd name="T48" fmla="*/ 2147483647 w 3117"/>
                    <a:gd name="T49" fmla="*/ 2147483647 h 3585"/>
                    <a:gd name="T50" fmla="*/ 2147483647 w 3117"/>
                    <a:gd name="T51" fmla="*/ 2147483647 h 3585"/>
                    <a:gd name="T52" fmla="*/ 2147483647 w 3117"/>
                    <a:gd name="T53" fmla="*/ 2147483647 h 3585"/>
                    <a:gd name="T54" fmla="*/ 2147483647 w 3117"/>
                    <a:gd name="T55" fmla="*/ 2147483647 h 3585"/>
                    <a:gd name="T56" fmla="*/ 2147483647 w 3117"/>
                    <a:gd name="T57" fmla="*/ 2147483647 h 3585"/>
                    <a:gd name="T58" fmla="*/ 2147483647 w 3117"/>
                    <a:gd name="T59" fmla="*/ 2147483647 h 3585"/>
                    <a:gd name="T60" fmla="*/ 2147483647 w 3117"/>
                    <a:gd name="T61" fmla="*/ 2147483647 h 3585"/>
                    <a:gd name="T62" fmla="*/ 2147483647 w 3117"/>
                    <a:gd name="T63" fmla="*/ 2147483647 h 3585"/>
                    <a:gd name="T64" fmla="*/ 2147483647 w 3117"/>
                    <a:gd name="T65" fmla="*/ 2147483647 h 3585"/>
                    <a:gd name="T66" fmla="*/ 2147483647 w 3117"/>
                    <a:gd name="T67" fmla="*/ 2147483647 h 3585"/>
                    <a:gd name="T68" fmla="*/ 2147483647 w 3117"/>
                    <a:gd name="T69" fmla="*/ 2147483647 h 3585"/>
                    <a:gd name="T70" fmla="*/ 2147483647 w 3117"/>
                    <a:gd name="T71" fmla="*/ 2147483647 h 3585"/>
                    <a:gd name="T72" fmla="*/ 2147483647 w 3117"/>
                    <a:gd name="T73" fmla="*/ 2147483647 h 3585"/>
                    <a:gd name="T74" fmla="*/ 2147483647 w 3117"/>
                    <a:gd name="T75" fmla="*/ 2147483647 h 3585"/>
                    <a:gd name="T76" fmla="*/ 2147483647 w 3117"/>
                    <a:gd name="T77" fmla="*/ 2147483647 h 3585"/>
                    <a:gd name="T78" fmla="*/ 2147483647 w 3117"/>
                    <a:gd name="T79" fmla="*/ 2147483647 h 3585"/>
                    <a:gd name="T80" fmla="*/ 2147483647 w 3117"/>
                    <a:gd name="T81" fmla="*/ 2147483647 h 3585"/>
                    <a:gd name="T82" fmla="*/ 2147483647 w 3117"/>
                    <a:gd name="T83" fmla="*/ 2147483647 h 3585"/>
                    <a:gd name="T84" fmla="*/ 2147483647 w 3117"/>
                    <a:gd name="T85" fmla="*/ 2147483647 h 3585"/>
                    <a:gd name="T86" fmla="*/ 2147483647 w 3117"/>
                    <a:gd name="T87" fmla="*/ 2147483647 h 3585"/>
                    <a:gd name="T88" fmla="*/ 2147483647 w 3117"/>
                    <a:gd name="T89" fmla="*/ 2147483647 h 3585"/>
                    <a:gd name="T90" fmla="*/ 2147483647 w 3117"/>
                    <a:gd name="T91" fmla="*/ 2147483647 h 3585"/>
                    <a:gd name="T92" fmla="*/ 2147483647 w 3117"/>
                    <a:gd name="T93" fmla="*/ 2147483647 h 3585"/>
                    <a:gd name="T94" fmla="*/ 2147483647 w 3117"/>
                    <a:gd name="T95" fmla="*/ 2147483647 h 3585"/>
                    <a:gd name="T96" fmla="*/ 2147483647 w 3117"/>
                    <a:gd name="T97" fmla="*/ 2147483647 h 35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117"/>
                    <a:gd name="T148" fmla="*/ 0 h 3585"/>
                    <a:gd name="T149" fmla="*/ 3117 w 3117"/>
                    <a:gd name="T150" fmla="*/ 3585 h 358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117" h="3585">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lnTo>
                        <a:pt x="0" y="3585"/>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id-ID" sz="1000">
                    <a:solidFill>
                      <a:schemeClr val="bg1"/>
                    </a:solidFill>
                    <a:latin typeface="+mn-lt"/>
                    <a:ea typeface="Roboto" panose="02000000000000000000" pitchFamily="2" charset="0"/>
                  </a:endParaRPr>
                </a:p>
              </p:txBody>
            </p:sp>
            <p:sp>
              <p:nvSpPr>
                <p:cNvPr id="42" name="Freeform 7"/>
                <p:cNvSpPr>
                  <a:spLocks/>
                </p:cNvSpPr>
                <p:nvPr/>
              </p:nvSpPr>
              <p:spPr bwMode="auto">
                <a:xfrm>
                  <a:off x="4189413" y="3808413"/>
                  <a:ext cx="2474912" cy="2844800"/>
                </a:xfrm>
                <a:custGeom>
                  <a:avLst/>
                  <a:gdLst>
                    <a:gd name="T0" fmla="*/ 0 w 3117"/>
                    <a:gd name="T1" fmla="*/ 2147483647 h 3585"/>
                    <a:gd name="T2" fmla="*/ 2147483647 w 3117"/>
                    <a:gd name="T3" fmla="*/ 2147483647 h 3585"/>
                    <a:gd name="T4" fmla="*/ 2147483647 w 3117"/>
                    <a:gd name="T5" fmla="*/ 2147483647 h 3585"/>
                    <a:gd name="T6" fmla="*/ 2147483647 w 3117"/>
                    <a:gd name="T7" fmla="*/ 2147483647 h 3585"/>
                    <a:gd name="T8" fmla="*/ 2147483647 w 3117"/>
                    <a:gd name="T9" fmla="*/ 2147483647 h 3585"/>
                    <a:gd name="T10" fmla="*/ 2147483647 w 3117"/>
                    <a:gd name="T11" fmla="*/ 2147483647 h 3585"/>
                    <a:gd name="T12" fmla="*/ 2147483647 w 3117"/>
                    <a:gd name="T13" fmla="*/ 2147483647 h 3585"/>
                    <a:gd name="T14" fmla="*/ 2147483647 w 3117"/>
                    <a:gd name="T15" fmla="*/ 2147483647 h 3585"/>
                    <a:gd name="T16" fmla="*/ 2147483647 w 3117"/>
                    <a:gd name="T17" fmla="*/ 2147483647 h 3585"/>
                    <a:gd name="T18" fmla="*/ 2147483647 w 3117"/>
                    <a:gd name="T19" fmla="*/ 2147483647 h 3585"/>
                    <a:gd name="T20" fmla="*/ 2147483647 w 3117"/>
                    <a:gd name="T21" fmla="*/ 2147483647 h 3585"/>
                    <a:gd name="T22" fmla="*/ 2147483647 w 3117"/>
                    <a:gd name="T23" fmla="*/ 2147483647 h 3585"/>
                    <a:gd name="T24" fmla="*/ 2147483647 w 3117"/>
                    <a:gd name="T25" fmla="*/ 2147483647 h 3585"/>
                    <a:gd name="T26" fmla="*/ 2147483647 w 3117"/>
                    <a:gd name="T27" fmla="*/ 2147483647 h 3585"/>
                    <a:gd name="T28" fmla="*/ 2147483647 w 3117"/>
                    <a:gd name="T29" fmla="*/ 2147483647 h 3585"/>
                    <a:gd name="T30" fmla="*/ 2147483647 w 3117"/>
                    <a:gd name="T31" fmla="*/ 2147483647 h 3585"/>
                    <a:gd name="T32" fmla="*/ 2147483647 w 3117"/>
                    <a:gd name="T33" fmla="*/ 2147483647 h 3585"/>
                    <a:gd name="T34" fmla="*/ 2147483647 w 3117"/>
                    <a:gd name="T35" fmla="*/ 2147483647 h 3585"/>
                    <a:gd name="T36" fmla="*/ 2147483647 w 3117"/>
                    <a:gd name="T37" fmla="*/ 2147483647 h 3585"/>
                    <a:gd name="T38" fmla="*/ 2147483647 w 3117"/>
                    <a:gd name="T39" fmla="*/ 2147483647 h 3585"/>
                    <a:gd name="T40" fmla="*/ 2147483647 w 3117"/>
                    <a:gd name="T41" fmla="*/ 2147483647 h 3585"/>
                    <a:gd name="T42" fmla="*/ 2147483647 w 3117"/>
                    <a:gd name="T43" fmla="*/ 2147483647 h 3585"/>
                    <a:gd name="T44" fmla="*/ 2147483647 w 3117"/>
                    <a:gd name="T45" fmla="*/ 2147483647 h 3585"/>
                    <a:gd name="T46" fmla="*/ 2147483647 w 3117"/>
                    <a:gd name="T47" fmla="*/ 2147483647 h 3585"/>
                    <a:gd name="T48" fmla="*/ 2147483647 w 3117"/>
                    <a:gd name="T49" fmla="*/ 2147483647 h 3585"/>
                    <a:gd name="T50" fmla="*/ 2147483647 w 3117"/>
                    <a:gd name="T51" fmla="*/ 2147483647 h 3585"/>
                    <a:gd name="T52" fmla="*/ 2147483647 w 3117"/>
                    <a:gd name="T53" fmla="*/ 2147483647 h 3585"/>
                    <a:gd name="T54" fmla="*/ 2147483647 w 3117"/>
                    <a:gd name="T55" fmla="*/ 2147483647 h 3585"/>
                    <a:gd name="T56" fmla="*/ 2147483647 w 3117"/>
                    <a:gd name="T57" fmla="*/ 2147483647 h 3585"/>
                    <a:gd name="T58" fmla="*/ 2147483647 w 3117"/>
                    <a:gd name="T59" fmla="*/ 2147483647 h 3585"/>
                    <a:gd name="T60" fmla="*/ 2147483647 w 3117"/>
                    <a:gd name="T61" fmla="*/ 2147483647 h 3585"/>
                    <a:gd name="T62" fmla="*/ 2147483647 w 3117"/>
                    <a:gd name="T63" fmla="*/ 2147483647 h 3585"/>
                    <a:gd name="T64" fmla="*/ 2147483647 w 3117"/>
                    <a:gd name="T65" fmla="*/ 2147483647 h 3585"/>
                    <a:gd name="T66" fmla="*/ 2147483647 w 3117"/>
                    <a:gd name="T67" fmla="*/ 2147483647 h 3585"/>
                    <a:gd name="T68" fmla="*/ 2147483647 w 3117"/>
                    <a:gd name="T69" fmla="*/ 2147483647 h 3585"/>
                    <a:gd name="T70" fmla="*/ 2147483647 w 3117"/>
                    <a:gd name="T71" fmla="*/ 2147483647 h 3585"/>
                    <a:gd name="T72" fmla="*/ 2147483647 w 3117"/>
                    <a:gd name="T73" fmla="*/ 2147483647 h 3585"/>
                    <a:gd name="T74" fmla="*/ 2147483647 w 3117"/>
                    <a:gd name="T75" fmla="*/ 2147483647 h 3585"/>
                    <a:gd name="T76" fmla="*/ 2147483647 w 3117"/>
                    <a:gd name="T77" fmla="*/ 2147483647 h 3585"/>
                    <a:gd name="T78" fmla="*/ 2147483647 w 3117"/>
                    <a:gd name="T79" fmla="*/ 2147483647 h 3585"/>
                    <a:gd name="T80" fmla="*/ 2147483647 w 3117"/>
                    <a:gd name="T81" fmla="*/ 2147483647 h 3585"/>
                    <a:gd name="T82" fmla="*/ 2147483647 w 3117"/>
                    <a:gd name="T83" fmla="*/ 2147483647 h 3585"/>
                    <a:gd name="T84" fmla="*/ 2147483647 w 3117"/>
                    <a:gd name="T85" fmla="*/ 2147483647 h 3585"/>
                    <a:gd name="T86" fmla="*/ 2147483647 w 3117"/>
                    <a:gd name="T87" fmla="*/ 2147483647 h 3585"/>
                    <a:gd name="T88" fmla="*/ 2147483647 w 3117"/>
                    <a:gd name="T89" fmla="*/ 2147483647 h 3585"/>
                    <a:gd name="T90" fmla="*/ 2147483647 w 3117"/>
                    <a:gd name="T91" fmla="*/ 2147483647 h 3585"/>
                    <a:gd name="T92" fmla="*/ 2147483647 w 3117"/>
                    <a:gd name="T93" fmla="*/ 2147483647 h 3585"/>
                    <a:gd name="T94" fmla="*/ 2147483647 w 3117"/>
                    <a:gd name="T95" fmla="*/ 2147483647 h 3585"/>
                    <a:gd name="T96" fmla="*/ 2147483647 w 3117"/>
                    <a:gd name="T97" fmla="*/ 2147483647 h 35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117"/>
                    <a:gd name="T148" fmla="*/ 0 h 3585"/>
                    <a:gd name="T149" fmla="*/ 3117 w 3117"/>
                    <a:gd name="T150" fmla="*/ 3585 h 358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117" h="3585">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id-ID" sz="1000">
                    <a:solidFill>
                      <a:schemeClr val="bg1"/>
                    </a:solidFill>
                    <a:latin typeface="+mn-lt"/>
                    <a:ea typeface="Roboto" panose="02000000000000000000" pitchFamily="2" charset="0"/>
                  </a:endParaRPr>
                </a:p>
              </p:txBody>
            </p:sp>
            <p:sp>
              <p:nvSpPr>
                <p:cNvPr id="43" name="Freeform 8"/>
                <p:cNvSpPr>
                  <a:spLocks/>
                </p:cNvSpPr>
                <p:nvPr/>
              </p:nvSpPr>
              <p:spPr bwMode="auto">
                <a:xfrm>
                  <a:off x="4587118" y="860407"/>
                  <a:ext cx="2117077" cy="3639230"/>
                </a:xfrm>
                <a:custGeom>
                  <a:avLst/>
                  <a:gdLst/>
                  <a:ahLst/>
                  <a:cxnLst>
                    <a:cxn ang="0">
                      <a:pos x="2656" y="3717"/>
                    </a:cxn>
                    <a:cxn ang="0">
                      <a:pos x="2658" y="3705"/>
                    </a:cxn>
                    <a:cxn ang="0">
                      <a:pos x="2660" y="3646"/>
                    </a:cxn>
                    <a:cxn ang="0">
                      <a:pos x="2656" y="3579"/>
                    </a:cxn>
                    <a:cxn ang="0">
                      <a:pos x="2644" y="3487"/>
                    </a:cxn>
                    <a:cxn ang="0">
                      <a:pos x="2619" y="3375"/>
                    </a:cxn>
                    <a:cxn ang="0">
                      <a:pos x="2576" y="3238"/>
                    </a:cxn>
                    <a:cxn ang="0">
                      <a:pos x="2511" y="3077"/>
                    </a:cxn>
                    <a:cxn ang="0">
                      <a:pos x="2422" y="2894"/>
                    </a:cxn>
                    <a:cxn ang="0">
                      <a:pos x="2305" y="2686"/>
                    </a:cxn>
                    <a:cxn ang="0">
                      <a:pos x="2154" y="2454"/>
                    </a:cxn>
                    <a:cxn ang="0">
                      <a:pos x="1965" y="2199"/>
                    </a:cxn>
                    <a:cxn ang="0">
                      <a:pos x="1735" y="1920"/>
                    </a:cxn>
                    <a:cxn ang="0">
                      <a:pos x="1535" y="1694"/>
                    </a:cxn>
                    <a:cxn ang="0">
                      <a:pos x="1386" y="1535"/>
                    </a:cxn>
                    <a:cxn ang="0">
                      <a:pos x="1225" y="1372"/>
                    </a:cxn>
                    <a:cxn ang="0">
                      <a:pos x="1050" y="1202"/>
                    </a:cxn>
                    <a:cxn ang="0">
                      <a:pos x="862" y="1025"/>
                    </a:cxn>
                    <a:cxn ang="0">
                      <a:pos x="662" y="842"/>
                    </a:cxn>
                    <a:cxn ang="0">
                      <a:pos x="556" y="748"/>
                    </a:cxn>
                    <a:cxn ang="0">
                      <a:pos x="483" y="664"/>
                    </a:cxn>
                    <a:cxn ang="0">
                      <a:pos x="414" y="571"/>
                    </a:cxn>
                    <a:cxn ang="0">
                      <a:pos x="342" y="457"/>
                    </a:cxn>
                    <a:cxn ang="0">
                      <a:pos x="277" y="336"/>
                    </a:cxn>
                    <a:cxn ang="0">
                      <a:pos x="251" y="273"/>
                    </a:cxn>
                    <a:cxn ang="0">
                      <a:pos x="234" y="212"/>
                    </a:cxn>
                    <a:cxn ang="0">
                      <a:pos x="224" y="153"/>
                    </a:cxn>
                    <a:cxn ang="0">
                      <a:pos x="226" y="96"/>
                    </a:cxn>
                    <a:cxn ang="0">
                      <a:pos x="240" y="45"/>
                    </a:cxn>
                    <a:cxn ang="0">
                      <a:pos x="267" y="0"/>
                    </a:cxn>
                    <a:cxn ang="0">
                      <a:pos x="18" y="774"/>
                    </a:cxn>
                    <a:cxn ang="0">
                      <a:pos x="6" y="807"/>
                    </a:cxn>
                    <a:cxn ang="0">
                      <a:pos x="0" y="840"/>
                    </a:cxn>
                    <a:cxn ang="0">
                      <a:pos x="2" y="876"/>
                    </a:cxn>
                    <a:cxn ang="0">
                      <a:pos x="6" y="889"/>
                    </a:cxn>
                    <a:cxn ang="0">
                      <a:pos x="28" y="948"/>
                    </a:cxn>
                    <a:cxn ang="0">
                      <a:pos x="77" y="1048"/>
                    </a:cxn>
                    <a:cxn ang="0">
                      <a:pos x="161" y="1194"/>
                    </a:cxn>
                    <a:cxn ang="0">
                      <a:pos x="293" y="1382"/>
                    </a:cxn>
                    <a:cxn ang="0">
                      <a:pos x="379" y="1492"/>
                    </a:cxn>
                    <a:cxn ang="0">
                      <a:pos x="479" y="1614"/>
                    </a:cxn>
                    <a:cxn ang="0">
                      <a:pos x="597" y="1747"/>
                    </a:cxn>
                    <a:cxn ang="0">
                      <a:pos x="732" y="1893"/>
                    </a:cxn>
                    <a:cxn ang="0">
                      <a:pos x="887" y="2048"/>
                    </a:cxn>
                    <a:cxn ang="0">
                      <a:pos x="1062" y="2217"/>
                    </a:cxn>
                    <a:cxn ang="0">
                      <a:pos x="1256" y="2395"/>
                    </a:cxn>
                    <a:cxn ang="0">
                      <a:pos x="1311" y="2444"/>
                    </a:cxn>
                    <a:cxn ang="0">
                      <a:pos x="1455" y="2584"/>
                    </a:cxn>
                    <a:cxn ang="0">
                      <a:pos x="1659" y="2802"/>
                    </a:cxn>
                    <a:cxn ang="0">
                      <a:pos x="1775" y="2933"/>
                    </a:cxn>
                    <a:cxn ang="0">
                      <a:pos x="1894" y="3081"/>
                    </a:cxn>
                    <a:cxn ang="0">
                      <a:pos x="2014" y="3242"/>
                    </a:cxn>
                    <a:cxn ang="0">
                      <a:pos x="2132" y="3410"/>
                    </a:cxn>
                    <a:cxn ang="0">
                      <a:pos x="2244" y="3591"/>
                    </a:cxn>
                    <a:cxn ang="0">
                      <a:pos x="2344" y="3778"/>
                    </a:cxn>
                    <a:cxn ang="0">
                      <a:pos x="2430" y="3970"/>
                    </a:cxn>
                    <a:cxn ang="0">
                      <a:pos x="2483" y="4117"/>
                    </a:cxn>
                    <a:cxn ang="0">
                      <a:pos x="2513" y="4217"/>
                    </a:cxn>
                    <a:cxn ang="0">
                      <a:pos x="2536" y="4316"/>
                    </a:cxn>
                    <a:cxn ang="0">
                      <a:pos x="2554" y="4416"/>
                    </a:cxn>
                    <a:cxn ang="0">
                      <a:pos x="2566" y="4516"/>
                    </a:cxn>
                    <a:cxn ang="0">
                      <a:pos x="2570" y="4567"/>
                    </a:cxn>
                  </a:cxnLst>
                  <a:rect l="0" t="0" r="r" b="b"/>
                  <a:pathLst>
                    <a:path w="2660" h="4567">
                      <a:moveTo>
                        <a:pt x="2570" y="4567"/>
                      </a:moveTo>
                      <a:lnTo>
                        <a:pt x="2656" y="3717"/>
                      </a:lnTo>
                      <a:lnTo>
                        <a:pt x="2656" y="3717"/>
                      </a:lnTo>
                      <a:lnTo>
                        <a:pt x="2658" y="3705"/>
                      </a:lnTo>
                      <a:lnTo>
                        <a:pt x="2660" y="3672"/>
                      </a:lnTo>
                      <a:lnTo>
                        <a:pt x="2660" y="3646"/>
                      </a:lnTo>
                      <a:lnTo>
                        <a:pt x="2660" y="3615"/>
                      </a:lnTo>
                      <a:lnTo>
                        <a:pt x="2656" y="3579"/>
                      </a:lnTo>
                      <a:lnTo>
                        <a:pt x="2652" y="3536"/>
                      </a:lnTo>
                      <a:lnTo>
                        <a:pt x="2644" y="3487"/>
                      </a:lnTo>
                      <a:lnTo>
                        <a:pt x="2633" y="3434"/>
                      </a:lnTo>
                      <a:lnTo>
                        <a:pt x="2619" y="3375"/>
                      </a:lnTo>
                      <a:lnTo>
                        <a:pt x="2599" y="3308"/>
                      </a:lnTo>
                      <a:lnTo>
                        <a:pt x="2576" y="3238"/>
                      </a:lnTo>
                      <a:lnTo>
                        <a:pt x="2546" y="3159"/>
                      </a:lnTo>
                      <a:lnTo>
                        <a:pt x="2511" y="3077"/>
                      </a:lnTo>
                      <a:lnTo>
                        <a:pt x="2470" y="2988"/>
                      </a:lnTo>
                      <a:lnTo>
                        <a:pt x="2422" y="2894"/>
                      </a:lnTo>
                      <a:lnTo>
                        <a:pt x="2368" y="2792"/>
                      </a:lnTo>
                      <a:lnTo>
                        <a:pt x="2305" y="2686"/>
                      </a:lnTo>
                      <a:lnTo>
                        <a:pt x="2232" y="2574"/>
                      </a:lnTo>
                      <a:lnTo>
                        <a:pt x="2154" y="2454"/>
                      </a:lnTo>
                      <a:lnTo>
                        <a:pt x="2063" y="2331"/>
                      </a:lnTo>
                      <a:lnTo>
                        <a:pt x="1965" y="2199"/>
                      </a:lnTo>
                      <a:lnTo>
                        <a:pt x="1855" y="2062"/>
                      </a:lnTo>
                      <a:lnTo>
                        <a:pt x="1735" y="1920"/>
                      </a:lnTo>
                      <a:lnTo>
                        <a:pt x="1606" y="1771"/>
                      </a:lnTo>
                      <a:lnTo>
                        <a:pt x="1535" y="1694"/>
                      </a:lnTo>
                      <a:lnTo>
                        <a:pt x="1463" y="1616"/>
                      </a:lnTo>
                      <a:lnTo>
                        <a:pt x="1386" y="1535"/>
                      </a:lnTo>
                      <a:lnTo>
                        <a:pt x="1308" y="1455"/>
                      </a:lnTo>
                      <a:lnTo>
                        <a:pt x="1225" y="1372"/>
                      </a:lnTo>
                      <a:lnTo>
                        <a:pt x="1139" y="1288"/>
                      </a:lnTo>
                      <a:lnTo>
                        <a:pt x="1050" y="1202"/>
                      </a:lnTo>
                      <a:lnTo>
                        <a:pt x="958" y="1113"/>
                      </a:lnTo>
                      <a:lnTo>
                        <a:pt x="862" y="1025"/>
                      </a:lnTo>
                      <a:lnTo>
                        <a:pt x="764" y="935"/>
                      </a:lnTo>
                      <a:lnTo>
                        <a:pt x="662" y="842"/>
                      </a:lnTo>
                      <a:lnTo>
                        <a:pt x="556" y="748"/>
                      </a:lnTo>
                      <a:lnTo>
                        <a:pt x="556" y="748"/>
                      </a:lnTo>
                      <a:lnTo>
                        <a:pt x="534" y="725"/>
                      </a:lnTo>
                      <a:lnTo>
                        <a:pt x="483" y="664"/>
                      </a:lnTo>
                      <a:lnTo>
                        <a:pt x="452" y="620"/>
                      </a:lnTo>
                      <a:lnTo>
                        <a:pt x="414" y="571"/>
                      </a:lnTo>
                      <a:lnTo>
                        <a:pt x="377" y="516"/>
                      </a:lnTo>
                      <a:lnTo>
                        <a:pt x="342" y="457"/>
                      </a:lnTo>
                      <a:lnTo>
                        <a:pt x="306" y="399"/>
                      </a:lnTo>
                      <a:lnTo>
                        <a:pt x="277" y="336"/>
                      </a:lnTo>
                      <a:lnTo>
                        <a:pt x="263" y="304"/>
                      </a:lnTo>
                      <a:lnTo>
                        <a:pt x="251" y="273"/>
                      </a:lnTo>
                      <a:lnTo>
                        <a:pt x="242" y="242"/>
                      </a:lnTo>
                      <a:lnTo>
                        <a:pt x="234" y="212"/>
                      </a:lnTo>
                      <a:lnTo>
                        <a:pt x="228" y="183"/>
                      </a:lnTo>
                      <a:lnTo>
                        <a:pt x="224" y="153"/>
                      </a:lnTo>
                      <a:lnTo>
                        <a:pt x="224" y="124"/>
                      </a:lnTo>
                      <a:lnTo>
                        <a:pt x="226" y="96"/>
                      </a:lnTo>
                      <a:lnTo>
                        <a:pt x="232" y="71"/>
                      </a:lnTo>
                      <a:lnTo>
                        <a:pt x="240" y="45"/>
                      </a:lnTo>
                      <a:lnTo>
                        <a:pt x="251" y="22"/>
                      </a:lnTo>
                      <a:lnTo>
                        <a:pt x="267" y="0"/>
                      </a:lnTo>
                      <a:lnTo>
                        <a:pt x="18" y="774"/>
                      </a:lnTo>
                      <a:lnTo>
                        <a:pt x="18" y="774"/>
                      </a:lnTo>
                      <a:lnTo>
                        <a:pt x="14" y="783"/>
                      </a:lnTo>
                      <a:lnTo>
                        <a:pt x="6" y="807"/>
                      </a:lnTo>
                      <a:lnTo>
                        <a:pt x="2" y="823"/>
                      </a:lnTo>
                      <a:lnTo>
                        <a:pt x="0" y="840"/>
                      </a:lnTo>
                      <a:lnTo>
                        <a:pt x="0" y="858"/>
                      </a:lnTo>
                      <a:lnTo>
                        <a:pt x="2" y="876"/>
                      </a:lnTo>
                      <a:lnTo>
                        <a:pt x="2" y="876"/>
                      </a:lnTo>
                      <a:lnTo>
                        <a:pt x="6" y="889"/>
                      </a:lnTo>
                      <a:lnTo>
                        <a:pt x="14" y="913"/>
                      </a:lnTo>
                      <a:lnTo>
                        <a:pt x="28" y="948"/>
                      </a:lnTo>
                      <a:lnTo>
                        <a:pt x="49" y="993"/>
                      </a:lnTo>
                      <a:lnTo>
                        <a:pt x="77" y="1048"/>
                      </a:lnTo>
                      <a:lnTo>
                        <a:pt x="114" y="1115"/>
                      </a:lnTo>
                      <a:lnTo>
                        <a:pt x="161" y="1194"/>
                      </a:lnTo>
                      <a:lnTo>
                        <a:pt x="220" y="1282"/>
                      </a:lnTo>
                      <a:lnTo>
                        <a:pt x="293" y="1382"/>
                      </a:lnTo>
                      <a:lnTo>
                        <a:pt x="334" y="1435"/>
                      </a:lnTo>
                      <a:lnTo>
                        <a:pt x="379" y="1492"/>
                      </a:lnTo>
                      <a:lnTo>
                        <a:pt x="428" y="1553"/>
                      </a:lnTo>
                      <a:lnTo>
                        <a:pt x="479" y="1614"/>
                      </a:lnTo>
                      <a:lnTo>
                        <a:pt x="536" y="1681"/>
                      </a:lnTo>
                      <a:lnTo>
                        <a:pt x="597" y="1747"/>
                      </a:lnTo>
                      <a:lnTo>
                        <a:pt x="664" y="1818"/>
                      </a:lnTo>
                      <a:lnTo>
                        <a:pt x="732" y="1893"/>
                      </a:lnTo>
                      <a:lnTo>
                        <a:pt x="807" y="1969"/>
                      </a:lnTo>
                      <a:lnTo>
                        <a:pt x="887" y="2048"/>
                      </a:lnTo>
                      <a:lnTo>
                        <a:pt x="972" y="2130"/>
                      </a:lnTo>
                      <a:lnTo>
                        <a:pt x="1062" y="2217"/>
                      </a:lnTo>
                      <a:lnTo>
                        <a:pt x="1156" y="2305"/>
                      </a:lnTo>
                      <a:lnTo>
                        <a:pt x="1256" y="2395"/>
                      </a:lnTo>
                      <a:lnTo>
                        <a:pt x="1256" y="2395"/>
                      </a:lnTo>
                      <a:lnTo>
                        <a:pt x="1311" y="2444"/>
                      </a:lnTo>
                      <a:lnTo>
                        <a:pt x="1374" y="2505"/>
                      </a:lnTo>
                      <a:lnTo>
                        <a:pt x="1455" y="2584"/>
                      </a:lnTo>
                      <a:lnTo>
                        <a:pt x="1551" y="2684"/>
                      </a:lnTo>
                      <a:lnTo>
                        <a:pt x="1659" y="2802"/>
                      </a:lnTo>
                      <a:lnTo>
                        <a:pt x="1716" y="2867"/>
                      </a:lnTo>
                      <a:lnTo>
                        <a:pt x="1775" y="2933"/>
                      </a:lnTo>
                      <a:lnTo>
                        <a:pt x="1834" y="3006"/>
                      </a:lnTo>
                      <a:lnTo>
                        <a:pt x="1894" y="3081"/>
                      </a:lnTo>
                      <a:lnTo>
                        <a:pt x="1955" y="3159"/>
                      </a:lnTo>
                      <a:lnTo>
                        <a:pt x="2014" y="3242"/>
                      </a:lnTo>
                      <a:lnTo>
                        <a:pt x="2075" y="3324"/>
                      </a:lnTo>
                      <a:lnTo>
                        <a:pt x="2132" y="3410"/>
                      </a:lnTo>
                      <a:lnTo>
                        <a:pt x="2189" y="3501"/>
                      </a:lnTo>
                      <a:lnTo>
                        <a:pt x="2244" y="3591"/>
                      </a:lnTo>
                      <a:lnTo>
                        <a:pt x="2295" y="3683"/>
                      </a:lnTo>
                      <a:lnTo>
                        <a:pt x="2344" y="3778"/>
                      </a:lnTo>
                      <a:lnTo>
                        <a:pt x="2389" y="3874"/>
                      </a:lnTo>
                      <a:lnTo>
                        <a:pt x="2430" y="3970"/>
                      </a:lnTo>
                      <a:lnTo>
                        <a:pt x="2466" y="4068"/>
                      </a:lnTo>
                      <a:lnTo>
                        <a:pt x="2483" y="4117"/>
                      </a:lnTo>
                      <a:lnTo>
                        <a:pt x="2499" y="4166"/>
                      </a:lnTo>
                      <a:lnTo>
                        <a:pt x="2513" y="4217"/>
                      </a:lnTo>
                      <a:lnTo>
                        <a:pt x="2525" y="4267"/>
                      </a:lnTo>
                      <a:lnTo>
                        <a:pt x="2536" y="4316"/>
                      </a:lnTo>
                      <a:lnTo>
                        <a:pt x="2546" y="4367"/>
                      </a:lnTo>
                      <a:lnTo>
                        <a:pt x="2554" y="4416"/>
                      </a:lnTo>
                      <a:lnTo>
                        <a:pt x="2560" y="4467"/>
                      </a:lnTo>
                      <a:lnTo>
                        <a:pt x="2566" y="4516"/>
                      </a:lnTo>
                      <a:lnTo>
                        <a:pt x="2570" y="4567"/>
                      </a:lnTo>
                      <a:lnTo>
                        <a:pt x="2570" y="4567"/>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tileRect/>
                </a:gradFill>
                <a:ln w="9525">
                  <a:noFill/>
                  <a:round/>
                  <a:headEnd/>
                  <a:tailEnd/>
                </a:ln>
              </p:spPr>
              <p:txBody>
                <a:bodyPr/>
                <a:lstStyle/>
                <a:p>
                  <a:pPr>
                    <a:defRPr/>
                  </a:pPr>
                  <a:endParaRPr lang="en-US" sz="1000">
                    <a:solidFill>
                      <a:schemeClr val="bg1"/>
                    </a:solidFill>
                    <a:ea typeface="Roboto" panose="02000000000000000000" pitchFamily="2" charset="0"/>
                  </a:endParaRPr>
                </a:p>
              </p:txBody>
            </p:sp>
            <p:sp>
              <p:nvSpPr>
                <p:cNvPr id="44" name="Freeform 9"/>
                <p:cNvSpPr>
                  <a:spLocks/>
                </p:cNvSpPr>
                <p:nvPr/>
              </p:nvSpPr>
              <p:spPr bwMode="auto">
                <a:xfrm>
                  <a:off x="4406689" y="957896"/>
                  <a:ext cx="2475728" cy="3360628"/>
                </a:xfrm>
                <a:custGeom>
                  <a:avLst/>
                  <a:gdLst/>
                  <a:ahLst/>
                  <a:cxnLst>
                    <a:cxn ang="0">
                      <a:pos x="10" y="3383"/>
                    </a:cxn>
                    <a:cxn ang="0">
                      <a:pos x="8" y="3375"/>
                    </a:cxn>
                    <a:cxn ang="0">
                      <a:pos x="0" y="3316"/>
                    </a:cxn>
                    <a:cxn ang="0">
                      <a:pos x="0" y="3267"/>
                    </a:cxn>
                    <a:cxn ang="0">
                      <a:pos x="6" y="3202"/>
                    </a:cxn>
                    <a:cxn ang="0">
                      <a:pos x="20" y="3124"/>
                    </a:cxn>
                    <a:cxn ang="0">
                      <a:pos x="48" y="3033"/>
                    </a:cxn>
                    <a:cxn ang="0">
                      <a:pos x="87" y="2929"/>
                    </a:cxn>
                    <a:cxn ang="0">
                      <a:pos x="146" y="2811"/>
                    </a:cxn>
                    <a:cxn ang="0">
                      <a:pos x="222" y="2682"/>
                    </a:cxn>
                    <a:cxn ang="0">
                      <a:pos x="322" y="2540"/>
                    </a:cxn>
                    <a:cxn ang="0">
                      <a:pos x="446" y="2387"/>
                    </a:cxn>
                    <a:cxn ang="0">
                      <a:pos x="599" y="2222"/>
                    </a:cxn>
                    <a:cxn ang="0">
                      <a:pos x="784" y="2048"/>
                    </a:cxn>
                    <a:cxn ang="0">
                      <a:pos x="1002" y="1859"/>
                    </a:cxn>
                    <a:cxn ang="0">
                      <a:pos x="1255" y="1661"/>
                    </a:cxn>
                    <a:cxn ang="0">
                      <a:pos x="1514" y="1466"/>
                    </a:cxn>
                    <a:cxn ang="0">
                      <a:pos x="1963" y="1127"/>
                    </a:cxn>
                    <a:cxn ang="0">
                      <a:pos x="2323" y="844"/>
                    </a:cxn>
                    <a:cxn ang="0">
                      <a:pos x="2598" y="610"/>
                    </a:cxn>
                    <a:cxn ang="0">
                      <a:pos x="2707" y="512"/>
                    </a:cxn>
                    <a:cxn ang="0">
                      <a:pos x="2798" y="422"/>
                    </a:cxn>
                    <a:cxn ang="0">
                      <a:pos x="2870" y="343"/>
                    </a:cxn>
                    <a:cxn ang="0">
                      <a:pos x="2927" y="271"/>
                    </a:cxn>
                    <a:cxn ang="0">
                      <a:pos x="2969" y="206"/>
                    </a:cxn>
                    <a:cxn ang="0">
                      <a:pos x="2994" y="147"/>
                    </a:cxn>
                    <a:cxn ang="0">
                      <a:pos x="3006" y="94"/>
                    </a:cxn>
                    <a:cxn ang="0">
                      <a:pos x="3004" y="45"/>
                    </a:cxn>
                    <a:cxn ang="0">
                      <a:pos x="2990" y="0"/>
                    </a:cxn>
                    <a:cxn ang="0">
                      <a:pos x="3102" y="813"/>
                    </a:cxn>
                    <a:cxn ang="0">
                      <a:pos x="3080" y="860"/>
                    </a:cxn>
                    <a:cxn ang="0">
                      <a:pos x="3035" y="940"/>
                    </a:cxn>
                    <a:cxn ang="0">
                      <a:pos x="2963" y="1052"/>
                    </a:cxn>
                    <a:cxn ang="0">
                      <a:pos x="2859" y="1190"/>
                    </a:cxn>
                    <a:cxn ang="0">
                      <a:pos x="2717" y="1347"/>
                    </a:cxn>
                    <a:cxn ang="0">
                      <a:pos x="2633" y="1431"/>
                    </a:cxn>
                    <a:cxn ang="0">
                      <a:pos x="2537" y="1517"/>
                    </a:cxn>
                    <a:cxn ang="0">
                      <a:pos x="2431" y="1608"/>
                    </a:cxn>
                    <a:cxn ang="0">
                      <a:pos x="2313" y="1698"/>
                    </a:cxn>
                    <a:cxn ang="0">
                      <a:pos x="2183" y="1790"/>
                    </a:cxn>
                    <a:cxn ang="0">
                      <a:pos x="1889" y="1989"/>
                    </a:cxn>
                    <a:cxn ang="0">
                      <a:pos x="1561" y="2216"/>
                    </a:cxn>
                    <a:cxn ang="0">
                      <a:pos x="1390" y="2342"/>
                    </a:cxn>
                    <a:cxn ang="0">
                      <a:pos x="1219" y="2474"/>
                    </a:cxn>
                    <a:cxn ang="0">
                      <a:pos x="1049" y="2613"/>
                    </a:cxn>
                    <a:cxn ang="0">
                      <a:pos x="882" y="2760"/>
                    </a:cxn>
                    <a:cxn ang="0">
                      <a:pos x="723" y="2915"/>
                    </a:cxn>
                    <a:cxn ang="0">
                      <a:pos x="574" y="3076"/>
                    </a:cxn>
                    <a:cxn ang="0">
                      <a:pos x="434" y="3247"/>
                    </a:cxn>
                    <a:cxn ang="0">
                      <a:pos x="311" y="3424"/>
                    </a:cxn>
                    <a:cxn ang="0">
                      <a:pos x="254" y="3516"/>
                    </a:cxn>
                    <a:cxn ang="0">
                      <a:pos x="203" y="3610"/>
                    </a:cxn>
                    <a:cxn ang="0">
                      <a:pos x="156" y="3705"/>
                    </a:cxn>
                    <a:cxn ang="0">
                      <a:pos x="112" y="3803"/>
                    </a:cxn>
                    <a:cxn ang="0">
                      <a:pos x="77" y="3903"/>
                    </a:cxn>
                    <a:cxn ang="0">
                      <a:pos x="46" y="4003"/>
                    </a:cxn>
                    <a:cxn ang="0">
                      <a:pos x="20" y="4107"/>
                    </a:cxn>
                    <a:cxn ang="0">
                      <a:pos x="2" y="4211"/>
                    </a:cxn>
                  </a:cxnLst>
                  <a:rect l="0" t="0" r="r" b="b"/>
                  <a:pathLst>
                    <a:path w="3102" h="4211">
                      <a:moveTo>
                        <a:pt x="2" y="4211"/>
                      </a:moveTo>
                      <a:lnTo>
                        <a:pt x="10" y="3383"/>
                      </a:lnTo>
                      <a:lnTo>
                        <a:pt x="10" y="3383"/>
                      </a:lnTo>
                      <a:lnTo>
                        <a:pt x="8" y="3375"/>
                      </a:lnTo>
                      <a:lnTo>
                        <a:pt x="4" y="3353"/>
                      </a:lnTo>
                      <a:lnTo>
                        <a:pt x="0" y="3316"/>
                      </a:lnTo>
                      <a:lnTo>
                        <a:pt x="0" y="3292"/>
                      </a:lnTo>
                      <a:lnTo>
                        <a:pt x="0" y="3267"/>
                      </a:lnTo>
                      <a:lnTo>
                        <a:pt x="2" y="3235"/>
                      </a:lnTo>
                      <a:lnTo>
                        <a:pt x="6" y="3202"/>
                      </a:lnTo>
                      <a:lnTo>
                        <a:pt x="12" y="3165"/>
                      </a:lnTo>
                      <a:lnTo>
                        <a:pt x="20" y="3124"/>
                      </a:lnTo>
                      <a:lnTo>
                        <a:pt x="32" y="3080"/>
                      </a:lnTo>
                      <a:lnTo>
                        <a:pt x="48" y="3033"/>
                      </a:lnTo>
                      <a:lnTo>
                        <a:pt x="65" y="2982"/>
                      </a:lnTo>
                      <a:lnTo>
                        <a:pt x="87" y="2929"/>
                      </a:lnTo>
                      <a:lnTo>
                        <a:pt x="114" y="2872"/>
                      </a:lnTo>
                      <a:lnTo>
                        <a:pt x="146" y="2811"/>
                      </a:lnTo>
                      <a:lnTo>
                        <a:pt x="181" y="2749"/>
                      </a:lnTo>
                      <a:lnTo>
                        <a:pt x="222" y="2682"/>
                      </a:lnTo>
                      <a:lnTo>
                        <a:pt x="269" y="2613"/>
                      </a:lnTo>
                      <a:lnTo>
                        <a:pt x="322" y="2540"/>
                      </a:lnTo>
                      <a:lnTo>
                        <a:pt x="381" y="2466"/>
                      </a:lnTo>
                      <a:lnTo>
                        <a:pt x="446" y="2387"/>
                      </a:lnTo>
                      <a:lnTo>
                        <a:pt x="521" y="2307"/>
                      </a:lnTo>
                      <a:lnTo>
                        <a:pt x="599" y="2222"/>
                      </a:lnTo>
                      <a:lnTo>
                        <a:pt x="688" y="2136"/>
                      </a:lnTo>
                      <a:lnTo>
                        <a:pt x="784" y="2048"/>
                      </a:lnTo>
                      <a:lnTo>
                        <a:pt x="888" y="1955"/>
                      </a:lnTo>
                      <a:lnTo>
                        <a:pt x="1002" y="1859"/>
                      </a:lnTo>
                      <a:lnTo>
                        <a:pt x="1123" y="1763"/>
                      </a:lnTo>
                      <a:lnTo>
                        <a:pt x="1255" y="1661"/>
                      </a:lnTo>
                      <a:lnTo>
                        <a:pt x="1255" y="1661"/>
                      </a:lnTo>
                      <a:lnTo>
                        <a:pt x="1514" y="1466"/>
                      </a:lnTo>
                      <a:lnTo>
                        <a:pt x="1751" y="1290"/>
                      </a:lnTo>
                      <a:lnTo>
                        <a:pt x="1963" y="1127"/>
                      </a:lnTo>
                      <a:lnTo>
                        <a:pt x="2154" y="977"/>
                      </a:lnTo>
                      <a:lnTo>
                        <a:pt x="2323" y="844"/>
                      </a:lnTo>
                      <a:lnTo>
                        <a:pt x="2470" y="722"/>
                      </a:lnTo>
                      <a:lnTo>
                        <a:pt x="2598" y="610"/>
                      </a:lnTo>
                      <a:lnTo>
                        <a:pt x="2654" y="561"/>
                      </a:lnTo>
                      <a:lnTo>
                        <a:pt x="2707" y="512"/>
                      </a:lnTo>
                      <a:lnTo>
                        <a:pt x="2755" y="467"/>
                      </a:lnTo>
                      <a:lnTo>
                        <a:pt x="2798" y="422"/>
                      </a:lnTo>
                      <a:lnTo>
                        <a:pt x="2835" y="381"/>
                      </a:lnTo>
                      <a:lnTo>
                        <a:pt x="2870" y="343"/>
                      </a:lnTo>
                      <a:lnTo>
                        <a:pt x="2900" y="306"/>
                      </a:lnTo>
                      <a:lnTo>
                        <a:pt x="2927" y="271"/>
                      </a:lnTo>
                      <a:lnTo>
                        <a:pt x="2949" y="237"/>
                      </a:lnTo>
                      <a:lnTo>
                        <a:pt x="2969" y="206"/>
                      </a:lnTo>
                      <a:lnTo>
                        <a:pt x="2982" y="176"/>
                      </a:lnTo>
                      <a:lnTo>
                        <a:pt x="2994" y="147"/>
                      </a:lnTo>
                      <a:lnTo>
                        <a:pt x="3002" y="119"/>
                      </a:lnTo>
                      <a:lnTo>
                        <a:pt x="3006" y="94"/>
                      </a:lnTo>
                      <a:lnTo>
                        <a:pt x="3006" y="68"/>
                      </a:lnTo>
                      <a:lnTo>
                        <a:pt x="3004" y="45"/>
                      </a:lnTo>
                      <a:lnTo>
                        <a:pt x="2998" y="23"/>
                      </a:lnTo>
                      <a:lnTo>
                        <a:pt x="2990" y="0"/>
                      </a:lnTo>
                      <a:lnTo>
                        <a:pt x="3102" y="813"/>
                      </a:lnTo>
                      <a:lnTo>
                        <a:pt x="3102" y="813"/>
                      </a:lnTo>
                      <a:lnTo>
                        <a:pt x="3092" y="834"/>
                      </a:lnTo>
                      <a:lnTo>
                        <a:pt x="3080" y="860"/>
                      </a:lnTo>
                      <a:lnTo>
                        <a:pt x="3061" y="897"/>
                      </a:lnTo>
                      <a:lnTo>
                        <a:pt x="3035" y="940"/>
                      </a:lnTo>
                      <a:lnTo>
                        <a:pt x="3002" y="993"/>
                      </a:lnTo>
                      <a:lnTo>
                        <a:pt x="2963" y="1052"/>
                      </a:lnTo>
                      <a:lnTo>
                        <a:pt x="2916" y="1117"/>
                      </a:lnTo>
                      <a:lnTo>
                        <a:pt x="2859" y="1190"/>
                      </a:lnTo>
                      <a:lnTo>
                        <a:pt x="2792" y="1266"/>
                      </a:lnTo>
                      <a:lnTo>
                        <a:pt x="2717" y="1347"/>
                      </a:lnTo>
                      <a:lnTo>
                        <a:pt x="2676" y="1388"/>
                      </a:lnTo>
                      <a:lnTo>
                        <a:pt x="2633" y="1431"/>
                      </a:lnTo>
                      <a:lnTo>
                        <a:pt x="2586" y="1474"/>
                      </a:lnTo>
                      <a:lnTo>
                        <a:pt x="2537" y="1517"/>
                      </a:lnTo>
                      <a:lnTo>
                        <a:pt x="2486" y="1563"/>
                      </a:lnTo>
                      <a:lnTo>
                        <a:pt x="2431" y="1608"/>
                      </a:lnTo>
                      <a:lnTo>
                        <a:pt x="2374" y="1653"/>
                      </a:lnTo>
                      <a:lnTo>
                        <a:pt x="2313" y="1698"/>
                      </a:lnTo>
                      <a:lnTo>
                        <a:pt x="2250" y="1745"/>
                      </a:lnTo>
                      <a:lnTo>
                        <a:pt x="2183" y="1790"/>
                      </a:lnTo>
                      <a:lnTo>
                        <a:pt x="2183" y="1790"/>
                      </a:lnTo>
                      <a:lnTo>
                        <a:pt x="1889" y="1989"/>
                      </a:lnTo>
                      <a:lnTo>
                        <a:pt x="1728" y="2099"/>
                      </a:lnTo>
                      <a:lnTo>
                        <a:pt x="1561" y="2216"/>
                      </a:lnTo>
                      <a:lnTo>
                        <a:pt x="1477" y="2277"/>
                      </a:lnTo>
                      <a:lnTo>
                        <a:pt x="1390" y="2342"/>
                      </a:lnTo>
                      <a:lnTo>
                        <a:pt x="1304" y="2407"/>
                      </a:lnTo>
                      <a:lnTo>
                        <a:pt x="1219" y="2474"/>
                      </a:lnTo>
                      <a:lnTo>
                        <a:pt x="1133" y="2542"/>
                      </a:lnTo>
                      <a:lnTo>
                        <a:pt x="1049" y="2613"/>
                      </a:lnTo>
                      <a:lnTo>
                        <a:pt x="964" y="2686"/>
                      </a:lnTo>
                      <a:lnTo>
                        <a:pt x="882" y="2760"/>
                      </a:lnTo>
                      <a:lnTo>
                        <a:pt x="801" y="2837"/>
                      </a:lnTo>
                      <a:lnTo>
                        <a:pt x="723" y="2915"/>
                      </a:lnTo>
                      <a:lnTo>
                        <a:pt x="646" y="2996"/>
                      </a:lnTo>
                      <a:lnTo>
                        <a:pt x="574" y="3076"/>
                      </a:lnTo>
                      <a:lnTo>
                        <a:pt x="503" y="3161"/>
                      </a:lnTo>
                      <a:lnTo>
                        <a:pt x="434" y="3247"/>
                      </a:lnTo>
                      <a:lnTo>
                        <a:pt x="370" y="3336"/>
                      </a:lnTo>
                      <a:lnTo>
                        <a:pt x="311" y="3424"/>
                      </a:lnTo>
                      <a:lnTo>
                        <a:pt x="281" y="3471"/>
                      </a:lnTo>
                      <a:lnTo>
                        <a:pt x="254" y="3516"/>
                      </a:lnTo>
                      <a:lnTo>
                        <a:pt x="226" y="3563"/>
                      </a:lnTo>
                      <a:lnTo>
                        <a:pt x="203" y="3610"/>
                      </a:lnTo>
                      <a:lnTo>
                        <a:pt x="177" y="3658"/>
                      </a:lnTo>
                      <a:lnTo>
                        <a:pt x="156" y="3705"/>
                      </a:lnTo>
                      <a:lnTo>
                        <a:pt x="134" y="3754"/>
                      </a:lnTo>
                      <a:lnTo>
                        <a:pt x="112" y="3803"/>
                      </a:lnTo>
                      <a:lnTo>
                        <a:pt x="95" y="3852"/>
                      </a:lnTo>
                      <a:lnTo>
                        <a:pt x="77" y="3903"/>
                      </a:lnTo>
                      <a:lnTo>
                        <a:pt x="59" y="3952"/>
                      </a:lnTo>
                      <a:lnTo>
                        <a:pt x="46" y="4003"/>
                      </a:lnTo>
                      <a:lnTo>
                        <a:pt x="32" y="4054"/>
                      </a:lnTo>
                      <a:lnTo>
                        <a:pt x="20" y="4107"/>
                      </a:lnTo>
                      <a:lnTo>
                        <a:pt x="10" y="4158"/>
                      </a:lnTo>
                      <a:lnTo>
                        <a:pt x="2" y="4211"/>
                      </a:lnTo>
                      <a:lnTo>
                        <a:pt x="2" y="4211"/>
                      </a:lnTo>
                      <a:close/>
                    </a:path>
                  </a:pathLst>
                </a:custGeom>
                <a:gradFill flip="none" rotWithShape="1">
                  <a:gsLst>
                    <a:gs pos="29000">
                      <a:schemeClr val="bg2">
                        <a:lumMod val="25000"/>
                      </a:schemeClr>
                    </a:gs>
                    <a:gs pos="11000">
                      <a:schemeClr val="accent1">
                        <a:lumMod val="25000"/>
                      </a:schemeClr>
                    </a:gs>
                    <a:gs pos="56000">
                      <a:schemeClr val="accent1">
                        <a:lumMod val="25000"/>
                      </a:schemeClr>
                    </a:gs>
                    <a:gs pos="75000">
                      <a:schemeClr val="bg2">
                        <a:lumMod val="10000"/>
                      </a:schemeClr>
                    </a:gs>
                  </a:gsLst>
                  <a:lin ang="11400000" scaled="0"/>
                  <a:tileRect/>
                </a:gradFill>
                <a:ln w="9525">
                  <a:noFill/>
                  <a:round/>
                  <a:headEnd/>
                  <a:tailEnd/>
                </a:ln>
              </p:spPr>
              <p:txBody>
                <a:bodyPr/>
                <a:lstStyle/>
                <a:p>
                  <a:pPr>
                    <a:defRPr/>
                  </a:pPr>
                  <a:endParaRPr lang="en-US" sz="1000">
                    <a:solidFill>
                      <a:schemeClr val="bg1"/>
                    </a:solidFill>
                    <a:ea typeface="Roboto" panose="02000000000000000000" pitchFamily="2" charset="0"/>
                  </a:endParaRPr>
                </a:p>
              </p:txBody>
            </p:sp>
            <p:sp>
              <p:nvSpPr>
                <p:cNvPr id="45" name="Freeform 10"/>
                <p:cNvSpPr>
                  <a:spLocks/>
                </p:cNvSpPr>
                <p:nvPr/>
              </p:nvSpPr>
              <p:spPr bwMode="auto">
                <a:xfrm>
                  <a:off x="4345828" y="3504644"/>
                  <a:ext cx="2235466" cy="3510378"/>
                </a:xfrm>
                <a:custGeom>
                  <a:avLst/>
                  <a:gdLst/>
                  <a:ahLst/>
                  <a:cxnLst>
                    <a:cxn ang="0">
                      <a:pos x="82" y="0"/>
                    </a:cxn>
                    <a:cxn ang="0">
                      <a:pos x="57" y="77"/>
                    </a:cxn>
                    <a:cxn ang="0">
                      <a:pos x="35" y="167"/>
                    </a:cxn>
                    <a:cxn ang="0">
                      <a:pos x="16" y="287"/>
                    </a:cxn>
                    <a:cxn ang="0">
                      <a:pos x="2" y="436"/>
                    </a:cxn>
                    <a:cxn ang="0">
                      <a:pos x="2" y="609"/>
                    </a:cxn>
                    <a:cxn ang="0">
                      <a:pos x="8" y="703"/>
                    </a:cxn>
                    <a:cxn ang="0">
                      <a:pos x="20" y="803"/>
                    </a:cxn>
                    <a:cxn ang="0">
                      <a:pos x="37" y="905"/>
                    </a:cxn>
                    <a:cxn ang="0">
                      <a:pos x="61" y="1013"/>
                    </a:cxn>
                    <a:cxn ang="0">
                      <a:pos x="86" y="1100"/>
                    </a:cxn>
                    <a:cxn ang="0">
                      <a:pos x="149" y="1279"/>
                    </a:cxn>
                    <a:cxn ang="0">
                      <a:pos x="233" y="1463"/>
                    </a:cxn>
                    <a:cxn ang="0">
                      <a:pos x="341" y="1655"/>
                    </a:cxn>
                    <a:cxn ang="0">
                      <a:pos x="469" y="1850"/>
                    </a:cxn>
                    <a:cxn ang="0">
                      <a:pos x="618" y="2050"/>
                    </a:cxn>
                    <a:cxn ang="0">
                      <a:pos x="789" y="2252"/>
                    </a:cxn>
                    <a:cxn ang="0">
                      <a:pos x="981" y="2457"/>
                    </a:cxn>
                    <a:cxn ang="0">
                      <a:pos x="1085" y="2561"/>
                    </a:cxn>
                    <a:cxn ang="0">
                      <a:pos x="1533" y="2991"/>
                    </a:cxn>
                    <a:cxn ang="0">
                      <a:pos x="1896" y="3348"/>
                    </a:cxn>
                    <a:cxn ang="0">
                      <a:pos x="2179" y="3642"/>
                    </a:cxn>
                    <a:cxn ang="0">
                      <a:pos x="2342" y="3823"/>
                    </a:cxn>
                    <a:cxn ang="0">
                      <a:pos x="2428" y="3929"/>
                    </a:cxn>
                    <a:cxn ang="0">
                      <a:pos x="2501" y="4023"/>
                    </a:cxn>
                    <a:cxn ang="0">
                      <a:pos x="2556" y="4106"/>
                    </a:cxn>
                    <a:cxn ang="0">
                      <a:pos x="2595" y="4180"/>
                    </a:cxn>
                    <a:cxn ang="0">
                      <a:pos x="2620" y="4245"/>
                    </a:cxn>
                    <a:cxn ang="0">
                      <a:pos x="2632" y="4302"/>
                    </a:cxn>
                    <a:cxn ang="0">
                      <a:pos x="2630" y="4353"/>
                    </a:cxn>
                    <a:cxn ang="0">
                      <a:pos x="2619" y="4400"/>
                    </a:cxn>
                    <a:cxn ang="0">
                      <a:pos x="2817" y="3629"/>
                    </a:cxn>
                    <a:cxn ang="0">
                      <a:pos x="2811" y="3605"/>
                    </a:cxn>
                    <a:cxn ang="0">
                      <a:pos x="2785" y="3540"/>
                    </a:cxn>
                    <a:cxn ang="0">
                      <a:pos x="2740" y="3436"/>
                    </a:cxn>
                    <a:cxn ang="0">
                      <a:pos x="2668" y="3303"/>
                    </a:cxn>
                    <a:cxn ang="0">
                      <a:pos x="2566" y="3140"/>
                    </a:cxn>
                    <a:cxn ang="0">
                      <a:pos x="2463" y="3004"/>
                    </a:cxn>
                    <a:cxn ang="0">
                      <a:pos x="2385" y="2908"/>
                    </a:cxn>
                    <a:cxn ang="0">
                      <a:pos x="2297" y="2808"/>
                    </a:cxn>
                    <a:cxn ang="0">
                      <a:pos x="2196" y="2706"/>
                    </a:cxn>
                    <a:cxn ang="0">
                      <a:pos x="2085" y="2600"/>
                    </a:cxn>
                    <a:cxn ang="0">
                      <a:pos x="2024" y="2545"/>
                    </a:cxn>
                    <a:cxn ang="0">
                      <a:pos x="1753" y="2317"/>
                    </a:cxn>
                    <a:cxn ang="0">
                      <a:pos x="1447" y="2066"/>
                    </a:cxn>
                    <a:cxn ang="0">
                      <a:pos x="1207" y="1862"/>
                    </a:cxn>
                    <a:cxn ang="0">
                      <a:pos x="1046" y="1716"/>
                    </a:cxn>
                    <a:cxn ang="0">
                      <a:pos x="891" y="1565"/>
                    </a:cxn>
                    <a:cxn ang="0">
                      <a:pos x="740" y="1406"/>
                    </a:cxn>
                    <a:cxn ang="0">
                      <a:pos x="599" y="1241"/>
                    </a:cxn>
                    <a:cxn ang="0">
                      <a:pos x="469" y="1070"/>
                    </a:cxn>
                    <a:cxn ang="0">
                      <a:pos x="353" y="892"/>
                    </a:cxn>
                    <a:cxn ang="0">
                      <a:pos x="302" y="799"/>
                    </a:cxn>
                    <a:cxn ang="0">
                      <a:pos x="255" y="705"/>
                    </a:cxn>
                    <a:cxn ang="0">
                      <a:pos x="212" y="611"/>
                    </a:cxn>
                    <a:cxn ang="0">
                      <a:pos x="177" y="513"/>
                    </a:cxn>
                    <a:cxn ang="0">
                      <a:pos x="145" y="415"/>
                    </a:cxn>
                    <a:cxn ang="0">
                      <a:pos x="120" y="312"/>
                    </a:cxn>
                    <a:cxn ang="0">
                      <a:pos x="100" y="210"/>
                    </a:cxn>
                    <a:cxn ang="0">
                      <a:pos x="86" y="106"/>
                    </a:cxn>
                    <a:cxn ang="0">
                      <a:pos x="82" y="0"/>
                    </a:cxn>
                  </a:cxnLst>
                  <a:rect l="0" t="0" r="r" b="b"/>
                  <a:pathLst>
                    <a:path w="2817" h="4420">
                      <a:moveTo>
                        <a:pt x="82" y="0"/>
                      </a:moveTo>
                      <a:lnTo>
                        <a:pt x="82" y="0"/>
                      </a:lnTo>
                      <a:lnTo>
                        <a:pt x="74" y="20"/>
                      </a:lnTo>
                      <a:lnTo>
                        <a:pt x="57" y="77"/>
                      </a:lnTo>
                      <a:lnTo>
                        <a:pt x="47" y="118"/>
                      </a:lnTo>
                      <a:lnTo>
                        <a:pt x="35" y="167"/>
                      </a:lnTo>
                      <a:lnTo>
                        <a:pt x="25" y="224"/>
                      </a:lnTo>
                      <a:lnTo>
                        <a:pt x="16" y="287"/>
                      </a:lnTo>
                      <a:lnTo>
                        <a:pt x="8" y="360"/>
                      </a:lnTo>
                      <a:lnTo>
                        <a:pt x="2" y="436"/>
                      </a:lnTo>
                      <a:lnTo>
                        <a:pt x="0" y="521"/>
                      </a:lnTo>
                      <a:lnTo>
                        <a:pt x="2" y="609"/>
                      </a:lnTo>
                      <a:lnTo>
                        <a:pt x="4" y="656"/>
                      </a:lnTo>
                      <a:lnTo>
                        <a:pt x="8" y="703"/>
                      </a:lnTo>
                      <a:lnTo>
                        <a:pt x="14" y="752"/>
                      </a:lnTo>
                      <a:lnTo>
                        <a:pt x="20" y="803"/>
                      </a:lnTo>
                      <a:lnTo>
                        <a:pt x="27" y="854"/>
                      </a:lnTo>
                      <a:lnTo>
                        <a:pt x="37" y="905"/>
                      </a:lnTo>
                      <a:lnTo>
                        <a:pt x="49" y="958"/>
                      </a:lnTo>
                      <a:lnTo>
                        <a:pt x="61" y="1013"/>
                      </a:lnTo>
                      <a:lnTo>
                        <a:pt x="61" y="1013"/>
                      </a:lnTo>
                      <a:lnTo>
                        <a:pt x="86" y="1100"/>
                      </a:lnTo>
                      <a:lnTo>
                        <a:pt x="116" y="1188"/>
                      </a:lnTo>
                      <a:lnTo>
                        <a:pt x="149" y="1279"/>
                      </a:lnTo>
                      <a:lnTo>
                        <a:pt x="188" y="1371"/>
                      </a:lnTo>
                      <a:lnTo>
                        <a:pt x="233" y="1463"/>
                      </a:lnTo>
                      <a:lnTo>
                        <a:pt x="285" y="1559"/>
                      </a:lnTo>
                      <a:lnTo>
                        <a:pt x="341" y="1655"/>
                      </a:lnTo>
                      <a:lnTo>
                        <a:pt x="402" y="1752"/>
                      </a:lnTo>
                      <a:lnTo>
                        <a:pt x="469" y="1850"/>
                      </a:lnTo>
                      <a:lnTo>
                        <a:pt x="540" y="1950"/>
                      </a:lnTo>
                      <a:lnTo>
                        <a:pt x="618" y="2050"/>
                      </a:lnTo>
                      <a:lnTo>
                        <a:pt x="701" y="2150"/>
                      </a:lnTo>
                      <a:lnTo>
                        <a:pt x="789" y="2252"/>
                      </a:lnTo>
                      <a:lnTo>
                        <a:pt x="881" y="2354"/>
                      </a:lnTo>
                      <a:lnTo>
                        <a:pt x="981" y="2457"/>
                      </a:lnTo>
                      <a:lnTo>
                        <a:pt x="1085" y="2561"/>
                      </a:lnTo>
                      <a:lnTo>
                        <a:pt x="1085" y="2561"/>
                      </a:lnTo>
                      <a:lnTo>
                        <a:pt x="1321" y="2784"/>
                      </a:lnTo>
                      <a:lnTo>
                        <a:pt x="1533" y="2991"/>
                      </a:lnTo>
                      <a:lnTo>
                        <a:pt x="1725" y="3177"/>
                      </a:lnTo>
                      <a:lnTo>
                        <a:pt x="1896" y="3348"/>
                      </a:lnTo>
                      <a:lnTo>
                        <a:pt x="2045" y="3503"/>
                      </a:lnTo>
                      <a:lnTo>
                        <a:pt x="2179" y="3642"/>
                      </a:lnTo>
                      <a:lnTo>
                        <a:pt x="2291" y="3766"/>
                      </a:lnTo>
                      <a:lnTo>
                        <a:pt x="2342" y="3823"/>
                      </a:lnTo>
                      <a:lnTo>
                        <a:pt x="2387" y="3878"/>
                      </a:lnTo>
                      <a:lnTo>
                        <a:pt x="2428" y="3929"/>
                      </a:lnTo>
                      <a:lnTo>
                        <a:pt x="2467" y="3978"/>
                      </a:lnTo>
                      <a:lnTo>
                        <a:pt x="2501" y="4023"/>
                      </a:lnTo>
                      <a:lnTo>
                        <a:pt x="2530" y="4067"/>
                      </a:lnTo>
                      <a:lnTo>
                        <a:pt x="2556" y="4106"/>
                      </a:lnTo>
                      <a:lnTo>
                        <a:pt x="2577" y="4145"/>
                      </a:lnTo>
                      <a:lnTo>
                        <a:pt x="2595" y="4180"/>
                      </a:lnTo>
                      <a:lnTo>
                        <a:pt x="2609" y="4214"/>
                      </a:lnTo>
                      <a:lnTo>
                        <a:pt x="2620" y="4245"/>
                      </a:lnTo>
                      <a:lnTo>
                        <a:pt x="2628" y="4275"/>
                      </a:lnTo>
                      <a:lnTo>
                        <a:pt x="2632" y="4302"/>
                      </a:lnTo>
                      <a:lnTo>
                        <a:pt x="2634" y="4330"/>
                      </a:lnTo>
                      <a:lnTo>
                        <a:pt x="2630" y="4353"/>
                      </a:lnTo>
                      <a:lnTo>
                        <a:pt x="2626" y="4377"/>
                      </a:lnTo>
                      <a:lnTo>
                        <a:pt x="2619" y="4400"/>
                      </a:lnTo>
                      <a:lnTo>
                        <a:pt x="2607" y="4420"/>
                      </a:lnTo>
                      <a:lnTo>
                        <a:pt x="2817" y="3629"/>
                      </a:lnTo>
                      <a:lnTo>
                        <a:pt x="2817" y="3629"/>
                      </a:lnTo>
                      <a:lnTo>
                        <a:pt x="2811" y="3605"/>
                      </a:lnTo>
                      <a:lnTo>
                        <a:pt x="2801" y="3578"/>
                      </a:lnTo>
                      <a:lnTo>
                        <a:pt x="2785" y="3540"/>
                      </a:lnTo>
                      <a:lnTo>
                        <a:pt x="2766" y="3493"/>
                      </a:lnTo>
                      <a:lnTo>
                        <a:pt x="2740" y="3436"/>
                      </a:lnTo>
                      <a:lnTo>
                        <a:pt x="2707" y="3373"/>
                      </a:lnTo>
                      <a:lnTo>
                        <a:pt x="2668" y="3303"/>
                      </a:lnTo>
                      <a:lnTo>
                        <a:pt x="2620" y="3224"/>
                      </a:lnTo>
                      <a:lnTo>
                        <a:pt x="2566" y="3140"/>
                      </a:lnTo>
                      <a:lnTo>
                        <a:pt x="2501" y="3051"/>
                      </a:lnTo>
                      <a:lnTo>
                        <a:pt x="2463" y="3004"/>
                      </a:lnTo>
                      <a:lnTo>
                        <a:pt x="2426" y="2957"/>
                      </a:lnTo>
                      <a:lnTo>
                        <a:pt x="2385" y="2908"/>
                      </a:lnTo>
                      <a:lnTo>
                        <a:pt x="2342" y="2859"/>
                      </a:lnTo>
                      <a:lnTo>
                        <a:pt x="2297" y="2808"/>
                      </a:lnTo>
                      <a:lnTo>
                        <a:pt x="2248" y="2757"/>
                      </a:lnTo>
                      <a:lnTo>
                        <a:pt x="2196" y="2706"/>
                      </a:lnTo>
                      <a:lnTo>
                        <a:pt x="2142" y="2653"/>
                      </a:lnTo>
                      <a:lnTo>
                        <a:pt x="2085" y="2600"/>
                      </a:lnTo>
                      <a:lnTo>
                        <a:pt x="2024" y="2545"/>
                      </a:lnTo>
                      <a:lnTo>
                        <a:pt x="2024" y="2545"/>
                      </a:lnTo>
                      <a:lnTo>
                        <a:pt x="1894" y="2435"/>
                      </a:lnTo>
                      <a:lnTo>
                        <a:pt x="1753" y="2317"/>
                      </a:lnTo>
                      <a:lnTo>
                        <a:pt x="1604" y="2195"/>
                      </a:lnTo>
                      <a:lnTo>
                        <a:pt x="1447" y="2066"/>
                      </a:lnTo>
                      <a:lnTo>
                        <a:pt x="1288" y="1930"/>
                      </a:lnTo>
                      <a:lnTo>
                        <a:pt x="1207" y="1862"/>
                      </a:lnTo>
                      <a:lnTo>
                        <a:pt x="1127" y="1789"/>
                      </a:lnTo>
                      <a:lnTo>
                        <a:pt x="1046" y="1716"/>
                      </a:lnTo>
                      <a:lnTo>
                        <a:pt x="968" y="1642"/>
                      </a:lnTo>
                      <a:lnTo>
                        <a:pt x="891" y="1565"/>
                      </a:lnTo>
                      <a:lnTo>
                        <a:pt x="815" y="1487"/>
                      </a:lnTo>
                      <a:lnTo>
                        <a:pt x="740" y="1406"/>
                      </a:lnTo>
                      <a:lnTo>
                        <a:pt x="669" y="1324"/>
                      </a:lnTo>
                      <a:lnTo>
                        <a:pt x="599" y="1241"/>
                      </a:lnTo>
                      <a:lnTo>
                        <a:pt x="532" y="1157"/>
                      </a:lnTo>
                      <a:lnTo>
                        <a:pt x="469" y="1070"/>
                      </a:lnTo>
                      <a:lnTo>
                        <a:pt x="410" y="982"/>
                      </a:lnTo>
                      <a:lnTo>
                        <a:pt x="353" y="892"/>
                      </a:lnTo>
                      <a:lnTo>
                        <a:pt x="328" y="845"/>
                      </a:lnTo>
                      <a:lnTo>
                        <a:pt x="302" y="799"/>
                      </a:lnTo>
                      <a:lnTo>
                        <a:pt x="279" y="752"/>
                      </a:lnTo>
                      <a:lnTo>
                        <a:pt x="255" y="705"/>
                      </a:lnTo>
                      <a:lnTo>
                        <a:pt x="233" y="658"/>
                      </a:lnTo>
                      <a:lnTo>
                        <a:pt x="212" y="611"/>
                      </a:lnTo>
                      <a:lnTo>
                        <a:pt x="194" y="562"/>
                      </a:lnTo>
                      <a:lnTo>
                        <a:pt x="177" y="513"/>
                      </a:lnTo>
                      <a:lnTo>
                        <a:pt x="159" y="464"/>
                      </a:lnTo>
                      <a:lnTo>
                        <a:pt x="145" y="415"/>
                      </a:lnTo>
                      <a:lnTo>
                        <a:pt x="131" y="364"/>
                      </a:lnTo>
                      <a:lnTo>
                        <a:pt x="120" y="312"/>
                      </a:lnTo>
                      <a:lnTo>
                        <a:pt x="108" y="261"/>
                      </a:lnTo>
                      <a:lnTo>
                        <a:pt x="100" y="210"/>
                      </a:lnTo>
                      <a:lnTo>
                        <a:pt x="92" y="159"/>
                      </a:lnTo>
                      <a:lnTo>
                        <a:pt x="86" y="106"/>
                      </a:lnTo>
                      <a:lnTo>
                        <a:pt x="84" y="53"/>
                      </a:lnTo>
                      <a:lnTo>
                        <a:pt x="82" y="0"/>
                      </a:lnTo>
                      <a:lnTo>
                        <a:pt x="82" y="0"/>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tileRect/>
                </a:gradFill>
                <a:ln w="9525">
                  <a:noFill/>
                  <a:round/>
                  <a:headEnd/>
                  <a:tailEnd/>
                </a:ln>
              </p:spPr>
              <p:txBody>
                <a:bodyPr/>
                <a:lstStyle/>
                <a:p>
                  <a:pPr>
                    <a:defRPr/>
                  </a:pPr>
                  <a:endParaRPr lang="en-US" sz="1000">
                    <a:solidFill>
                      <a:schemeClr val="bg1"/>
                    </a:solidFill>
                    <a:ea typeface="Roboto" panose="02000000000000000000" pitchFamily="2" charset="0"/>
                  </a:endParaRPr>
                </a:p>
              </p:txBody>
            </p:sp>
            <p:sp>
              <p:nvSpPr>
                <p:cNvPr id="46" name="Freeform 11"/>
                <p:cNvSpPr>
                  <a:spLocks/>
                </p:cNvSpPr>
                <p:nvPr/>
              </p:nvSpPr>
              <p:spPr bwMode="auto">
                <a:xfrm>
                  <a:off x="4530948" y="4007166"/>
                  <a:ext cx="2019580" cy="146266"/>
                </a:xfrm>
                <a:custGeom>
                  <a:avLst/>
                  <a:gdLst/>
                  <a:ahLst/>
                  <a:cxnLst>
                    <a:cxn ang="0">
                      <a:pos x="0" y="0"/>
                    </a:cxn>
                    <a:cxn ang="0">
                      <a:pos x="0" y="0"/>
                    </a:cxn>
                    <a:cxn ang="0">
                      <a:pos x="19" y="47"/>
                    </a:cxn>
                    <a:cxn ang="0">
                      <a:pos x="43" y="94"/>
                    </a:cxn>
                    <a:cxn ang="0">
                      <a:pos x="66" y="140"/>
                    </a:cxn>
                    <a:cxn ang="0">
                      <a:pos x="90" y="185"/>
                    </a:cxn>
                    <a:cxn ang="0">
                      <a:pos x="2512" y="185"/>
                    </a:cxn>
                    <a:cxn ang="0">
                      <a:pos x="2512" y="185"/>
                    </a:cxn>
                    <a:cxn ang="0">
                      <a:pos x="2544" y="118"/>
                    </a:cxn>
                    <a:cxn ang="0">
                      <a:pos x="2544" y="118"/>
                    </a:cxn>
                    <a:cxn ang="0">
                      <a:pos x="2522" y="59"/>
                    </a:cxn>
                    <a:cxn ang="0">
                      <a:pos x="2498" y="0"/>
                    </a:cxn>
                    <a:cxn ang="0">
                      <a:pos x="3" y="0"/>
                    </a:cxn>
                    <a:cxn ang="0">
                      <a:pos x="3" y="0"/>
                    </a:cxn>
                    <a:cxn ang="0">
                      <a:pos x="0" y="0"/>
                    </a:cxn>
                    <a:cxn ang="0">
                      <a:pos x="0" y="0"/>
                    </a:cxn>
                  </a:cxnLst>
                  <a:rect l="0" t="0" r="r" b="b"/>
                  <a:pathLst>
                    <a:path w="2544" h="185">
                      <a:moveTo>
                        <a:pt x="0" y="0"/>
                      </a:moveTo>
                      <a:lnTo>
                        <a:pt x="0" y="0"/>
                      </a:lnTo>
                      <a:lnTo>
                        <a:pt x="19" y="47"/>
                      </a:lnTo>
                      <a:lnTo>
                        <a:pt x="43" y="94"/>
                      </a:lnTo>
                      <a:lnTo>
                        <a:pt x="66" y="140"/>
                      </a:lnTo>
                      <a:lnTo>
                        <a:pt x="90" y="185"/>
                      </a:lnTo>
                      <a:lnTo>
                        <a:pt x="2512" y="185"/>
                      </a:lnTo>
                      <a:lnTo>
                        <a:pt x="2512" y="185"/>
                      </a:lnTo>
                      <a:lnTo>
                        <a:pt x="2544" y="118"/>
                      </a:lnTo>
                      <a:lnTo>
                        <a:pt x="2544" y="118"/>
                      </a:lnTo>
                      <a:lnTo>
                        <a:pt x="2522" y="59"/>
                      </a:lnTo>
                      <a:lnTo>
                        <a:pt x="2498" y="0"/>
                      </a:lnTo>
                      <a:lnTo>
                        <a:pt x="3" y="0"/>
                      </a:lnTo>
                      <a:lnTo>
                        <a:pt x="3" y="0"/>
                      </a:lnTo>
                      <a:lnTo>
                        <a:pt x="0" y="0"/>
                      </a:lnTo>
                      <a:lnTo>
                        <a:pt x="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47" name="Freeform 12"/>
                <p:cNvSpPr>
                  <a:spLocks/>
                </p:cNvSpPr>
                <p:nvPr/>
              </p:nvSpPr>
              <p:spPr bwMode="auto">
                <a:xfrm>
                  <a:off x="4819587" y="4489263"/>
                  <a:ext cx="1633073" cy="146266"/>
                </a:xfrm>
                <a:custGeom>
                  <a:avLst/>
                  <a:gdLst/>
                  <a:ahLst/>
                  <a:cxnLst>
                    <a:cxn ang="0">
                      <a:pos x="1959" y="0"/>
                    </a:cxn>
                    <a:cxn ang="0">
                      <a:pos x="1896" y="0"/>
                    </a:cxn>
                    <a:cxn ang="0">
                      <a:pos x="0" y="0"/>
                    </a:cxn>
                    <a:cxn ang="0">
                      <a:pos x="0" y="0"/>
                    </a:cxn>
                    <a:cxn ang="0">
                      <a:pos x="78" y="92"/>
                    </a:cxn>
                    <a:cxn ang="0">
                      <a:pos x="159" y="185"/>
                    </a:cxn>
                    <a:cxn ang="0">
                      <a:pos x="1749" y="185"/>
                    </a:cxn>
                    <a:cxn ang="0">
                      <a:pos x="1959" y="185"/>
                    </a:cxn>
                    <a:cxn ang="0">
                      <a:pos x="1959" y="185"/>
                    </a:cxn>
                    <a:cxn ang="0">
                      <a:pos x="1978" y="183"/>
                    </a:cxn>
                    <a:cxn ang="0">
                      <a:pos x="1996" y="177"/>
                    </a:cxn>
                    <a:cxn ang="0">
                      <a:pos x="2012" y="169"/>
                    </a:cxn>
                    <a:cxn ang="0">
                      <a:pos x="2025" y="157"/>
                    </a:cxn>
                    <a:cxn ang="0">
                      <a:pos x="2037" y="144"/>
                    </a:cxn>
                    <a:cxn ang="0">
                      <a:pos x="2047" y="128"/>
                    </a:cxn>
                    <a:cxn ang="0">
                      <a:pos x="2051" y="110"/>
                    </a:cxn>
                    <a:cxn ang="0">
                      <a:pos x="2053" y="92"/>
                    </a:cxn>
                    <a:cxn ang="0">
                      <a:pos x="2053" y="92"/>
                    </a:cxn>
                    <a:cxn ang="0">
                      <a:pos x="2051" y="73"/>
                    </a:cxn>
                    <a:cxn ang="0">
                      <a:pos x="2047" y="57"/>
                    </a:cxn>
                    <a:cxn ang="0">
                      <a:pos x="2037" y="41"/>
                    </a:cxn>
                    <a:cxn ang="0">
                      <a:pos x="2025" y="28"/>
                    </a:cxn>
                    <a:cxn ang="0">
                      <a:pos x="2012" y="16"/>
                    </a:cxn>
                    <a:cxn ang="0">
                      <a:pos x="1996" y="8"/>
                    </a:cxn>
                    <a:cxn ang="0">
                      <a:pos x="1978" y="2"/>
                    </a:cxn>
                    <a:cxn ang="0">
                      <a:pos x="1959" y="0"/>
                    </a:cxn>
                    <a:cxn ang="0">
                      <a:pos x="1959" y="0"/>
                    </a:cxn>
                  </a:cxnLst>
                  <a:rect l="0" t="0" r="r" b="b"/>
                  <a:pathLst>
                    <a:path w="2053" h="185">
                      <a:moveTo>
                        <a:pt x="1959" y="0"/>
                      </a:moveTo>
                      <a:lnTo>
                        <a:pt x="1896" y="0"/>
                      </a:lnTo>
                      <a:lnTo>
                        <a:pt x="0" y="0"/>
                      </a:lnTo>
                      <a:lnTo>
                        <a:pt x="0" y="0"/>
                      </a:lnTo>
                      <a:lnTo>
                        <a:pt x="78" y="92"/>
                      </a:lnTo>
                      <a:lnTo>
                        <a:pt x="159" y="185"/>
                      </a:lnTo>
                      <a:lnTo>
                        <a:pt x="1749" y="185"/>
                      </a:lnTo>
                      <a:lnTo>
                        <a:pt x="1959" y="185"/>
                      </a:lnTo>
                      <a:lnTo>
                        <a:pt x="1959" y="185"/>
                      </a:lnTo>
                      <a:lnTo>
                        <a:pt x="1978" y="183"/>
                      </a:lnTo>
                      <a:lnTo>
                        <a:pt x="1996" y="177"/>
                      </a:lnTo>
                      <a:lnTo>
                        <a:pt x="2012" y="169"/>
                      </a:lnTo>
                      <a:lnTo>
                        <a:pt x="2025" y="157"/>
                      </a:lnTo>
                      <a:lnTo>
                        <a:pt x="2037" y="144"/>
                      </a:lnTo>
                      <a:lnTo>
                        <a:pt x="2047" y="128"/>
                      </a:lnTo>
                      <a:lnTo>
                        <a:pt x="2051" y="110"/>
                      </a:lnTo>
                      <a:lnTo>
                        <a:pt x="2053" y="92"/>
                      </a:lnTo>
                      <a:lnTo>
                        <a:pt x="2053" y="92"/>
                      </a:lnTo>
                      <a:lnTo>
                        <a:pt x="2051" y="73"/>
                      </a:lnTo>
                      <a:lnTo>
                        <a:pt x="2047" y="57"/>
                      </a:lnTo>
                      <a:lnTo>
                        <a:pt x="2037" y="41"/>
                      </a:lnTo>
                      <a:lnTo>
                        <a:pt x="2025" y="28"/>
                      </a:lnTo>
                      <a:lnTo>
                        <a:pt x="2012" y="16"/>
                      </a:lnTo>
                      <a:lnTo>
                        <a:pt x="1996" y="8"/>
                      </a:lnTo>
                      <a:lnTo>
                        <a:pt x="1978" y="2"/>
                      </a:lnTo>
                      <a:lnTo>
                        <a:pt x="1959" y="0"/>
                      </a:lnTo>
                      <a:lnTo>
                        <a:pt x="1959" y="0"/>
                      </a:lnTo>
                      <a:close/>
                    </a:path>
                  </a:pathLst>
                </a:custGeom>
                <a:gradFill flip="none" rotWithShape="1">
                  <a:gsLst>
                    <a:gs pos="0">
                      <a:schemeClr val="accent2">
                        <a:lumMod val="40000"/>
                        <a:lumOff val="60000"/>
                      </a:schemeClr>
                    </a:gs>
                    <a:gs pos="46000">
                      <a:schemeClr val="accent2">
                        <a:lumMod val="95000"/>
                        <a:lumOff val="5000"/>
                      </a:schemeClr>
                    </a:gs>
                    <a:gs pos="100000">
                      <a:schemeClr val="accent2">
                        <a:lumMod val="6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48" name="Freeform 13"/>
                <p:cNvSpPr>
                  <a:spLocks/>
                </p:cNvSpPr>
                <p:nvPr/>
              </p:nvSpPr>
              <p:spPr bwMode="auto">
                <a:xfrm>
                  <a:off x="5223980" y="4915726"/>
                  <a:ext cx="1027199" cy="146266"/>
                </a:xfrm>
                <a:custGeom>
                  <a:avLst/>
                  <a:gdLst/>
                  <a:ahLst/>
                  <a:cxnLst>
                    <a:cxn ang="0">
                      <a:pos x="1199" y="0"/>
                    </a:cxn>
                    <a:cxn ang="0">
                      <a:pos x="915" y="0"/>
                    </a:cxn>
                    <a:cxn ang="0">
                      <a:pos x="0" y="0"/>
                    </a:cxn>
                    <a:cxn ang="0">
                      <a:pos x="0" y="0"/>
                    </a:cxn>
                    <a:cxn ang="0">
                      <a:pos x="104" y="93"/>
                    </a:cxn>
                    <a:cxn ang="0">
                      <a:pos x="208" y="185"/>
                    </a:cxn>
                    <a:cxn ang="0">
                      <a:pos x="713" y="185"/>
                    </a:cxn>
                    <a:cxn ang="0">
                      <a:pos x="1199" y="185"/>
                    </a:cxn>
                    <a:cxn ang="0">
                      <a:pos x="1199" y="185"/>
                    </a:cxn>
                    <a:cxn ang="0">
                      <a:pos x="1217" y="183"/>
                    </a:cxn>
                    <a:cxn ang="0">
                      <a:pos x="1235" y="177"/>
                    </a:cxn>
                    <a:cxn ang="0">
                      <a:pos x="1250" y="169"/>
                    </a:cxn>
                    <a:cxn ang="0">
                      <a:pos x="1264" y="157"/>
                    </a:cxn>
                    <a:cxn ang="0">
                      <a:pos x="1276" y="144"/>
                    </a:cxn>
                    <a:cxn ang="0">
                      <a:pos x="1286" y="128"/>
                    </a:cxn>
                    <a:cxn ang="0">
                      <a:pos x="1292" y="110"/>
                    </a:cxn>
                    <a:cxn ang="0">
                      <a:pos x="1294" y="93"/>
                    </a:cxn>
                    <a:cxn ang="0">
                      <a:pos x="1294" y="93"/>
                    </a:cxn>
                    <a:cxn ang="0">
                      <a:pos x="1292" y="73"/>
                    </a:cxn>
                    <a:cxn ang="0">
                      <a:pos x="1286" y="55"/>
                    </a:cxn>
                    <a:cxn ang="0">
                      <a:pos x="1276" y="40"/>
                    </a:cxn>
                    <a:cxn ang="0">
                      <a:pos x="1264" y="28"/>
                    </a:cxn>
                    <a:cxn ang="0">
                      <a:pos x="1250" y="16"/>
                    </a:cxn>
                    <a:cxn ang="0">
                      <a:pos x="1235" y="6"/>
                    </a:cxn>
                    <a:cxn ang="0">
                      <a:pos x="1217" y="2"/>
                    </a:cxn>
                    <a:cxn ang="0">
                      <a:pos x="1199" y="0"/>
                    </a:cxn>
                    <a:cxn ang="0">
                      <a:pos x="1199" y="0"/>
                    </a:cxn>
                  </a:cxnLst>
                  <a:rect l="0" t="0" r="r" b="b"/>
                  <a:pathLst>
                    <a:path w="1294" h="185">
                      <a:moveTo>
                        <a:pt x="1199" y="0"/>
                      </a:moveTo>
                      <a:lnTo>
                        <a:pt x="915" y="0"/>
                      </a:lnTo>
                      <a:lnTo>
                        <a:pt x="0" y="0"/>
                      </a:lnTo>
                      <a:lnTo>
                        <a:pt x="0" y="0"/>
                      </a:lnTo>
                      <a:lnTo>
                        <a:pt x="104" y="93"/>
                      </a:lnTo>
                      <a:lnTo>
                        <a:pt x="208" y="185"/>
                      </a:lnTo>
                      <a:lnTo>
                        <a:pt x="713" y="185"/>
                      </a:lnTo>
                      <a:lnTo>
                        <a:pt x="1199" y="185"/>
                      </a:lnTo>
                      <a:lnTo>
                        <a:pt x="1199" y="185"/>
                      </a:lnTo>
                      <a:lnTo>
                        <a:pt x="1217" y="183"/>
                      </a:lnTo>
                      <a:lnTo>
                        <a:pt x="1235" y="177"/>
                      </a:lnTo>
                      <a:lnTo>
                        <a:pt x="1250" y="169"/>
                      </a:lnTo>
                      <a:lnTo>
                        <a:pt x="1264" y="157"/>
                      </a:lnTo>
                      <a:lnTo>
                        <a:pt x="1276" y="144"/>
                      </a:lnTo>
                      <a:lnTo>
                        <a:pt x="1286" y="128"/>
                      </a:lnTo>
                      <a:lnTo>
                        <a:pt x="1292" y="110"/>
                      </a:lnTo>
                      <a:lnTo>
                        <a:pt x="1294" y="93"/>
                      </a:lnTo>
                      <a:lnTo>
                        <a:pt x="1294" y="93"/>
                      </a:lnTo>
                      <a:lnTo>
                        <a:pt x="1292" y="73"/>
                      </a:lnTo>
                      <a:lnTo>
                        <a:pt x="1286" y="55"/>
                      </a:lnTo>
                      <a:lnTo>
                        <a:pt x="1276" y="40"/>
                      </a:lnTo>
                      <a:lnTo>
                        <a:pt x="1264" y="28"/>
                      </a:lnTo>
                      <a:lnTo>
                        <a:pt x="1250" y="16"/>
                      </a:lnTo>
                      <a:lnTo>
                        <a:pt x="1235" y="6"/>
                      </a:lnTo>
                      <a:lnTo>
                        <a:pt x="1217" y="2"/>
                      </a:lnTo>
                      <a:lnTo>
                        <a:pt x="1199" y="0"/>
                      </a:lnTo>
                      <a:lnTo>
                        <a:pt x="1199"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49" name="Freeform 14"/>
                <p:cNvSpPr>
                  <a:spLocks/>
                </p:cNvSpPr>
                <p:nvPr/>
              </p:nvSpPr>
              <p:spPr bwMode="auto">
                <a:xfrm>
                  <a:off x="4801421" y="3166277"/>
                  <a:ext cx="1281389" cy="146266"/>
                </a:xfrm>
                <a:custGeom>
                  <a:avLst/>
                  <a:gdLst/>
                  <a:ahLst/>
                  <a:cxnLst>
                    <a:cxn ang="0">
                      <a:pos x="1464" y="0"/>
                    </a:cxn>
                    <a:cxn ang="0">
                      <a:pos x="381" y="0"/>
                    </a:cxn>
                    <a:cxn ang="0">
                      <a:pos x="94" y="0"/>
                    </a:cxn>
                    <a:cxn ang="0">
                      <a:pos x="94" y="0"/>
                    </a:cxn>
                    <a:cxn ang="0">
                      <a:pos x="75" y="2"/>
                    </a:cxn>
                    <a:cxn ang="0">
                      <a:pos x="57" y="8"/>
                    </a:cxn>
                    <a:cxn ang="0">
                      <a:pos x="41" y="16"/>
                    </a:cxn>
                    <a:cxn ang="0">
                      <a:pos x="28" y="28"/>
                    </a:cxn>
                    <a:cxn ang="0">
                      <a:pos x="16" y="41"/>
                    </a:cxn>
                    <a:cxn ang="0">
                      <a:pos x="8" y="57"/>
                    </a:cxn>
                    <a:cxn ang="0">
                      <a:pos x="2" y="75"/>
                    </a:cxn>
                    <a:cxn ang="0">
                      <a:pos x="0" y="93"/>
                    </a:cxn>
                    <a:cxn ang="0">
                      <a:pos x="0" y="93"/>
                    </a:cxn>
                    <a:cxn ang="0">
                      <a:pos x="2" y="112"/>
                    </a:cxn>
                    <a:cxn ang="0">
                      <a:pos x="8" y="130"/>
                    </a:cxn>
                    <a:cxn ang="0">
                      <a:pos x="16" y="146"/>
                    </a:cxn>
                    <a:cxn ang="0">
                      <a:pos x="28" y="159"/>
                    </a:cxn>
                    <a:cxn ang="0">
                      <a:pos x="41" y="169"/>
                    </a:cxn>
                    <a:cxn ang="0">
                      <a:pos x="57" y="179"/>
                    </a:cxn>
                    <a:cxn ang="0">
                      <a:pos x="75" y="183"/>
                    </a:cxn>
                    <a:cxn ang="0">
                      <a:pos x="94" y="185"/>
                    </a:cxn>
                    <a:cxn ang="0">
                      <a:pos x="192" y="185"/>
                    </a:cxn>
                    <a:cxn ang="0">
                      <a:pos x="1618" y="185"/>
                    </a:cxn>
                    <a:cxn ang="0">
                      <a:pos x="1618" y="185"/>
                    </a:cxn>
                    <a:cxn ang="0">
                      <a:pos x="1541" y="91"/>
                    </a:cxn>
                    <a:cxn ang="0">
                      <a:pos x="1464" y="0"/>
                    </a:cxn>
                    <a:cxn ang="0">
                      <a:pos x="1464" y="0"/>
                    </a:cxn>
                  </a:cxnLst>
                  <a:rect l="0" t="0" r="r" b="b"/>
                  <a:pathLst>
                    <a:path w="1618" h="185">
                      <a:moveTo>
                        <a:pt x="1464" y="0"/>
                      </a:moveTo>
                      <a:lnTo>
                        <a:pt x="381" y="0"/>
                      </a:lnTo>
                      <a:lnTo>
                        <a:pt x="94" y="0"/>
                      </a:lnTo>
                      <a:lnTo>
                        <a:pt x="94" y="0"/>
                      </a:lnTo>
                      <a:lnTo>
                        <a:pt x="75" y="2"/>
                      </a:lnTo>
                      <a:lnTo>
                        <a:pt x="57" y="8"/>
                      </a:lnTo>
                      <a:lnTo>
                        <a:pt x="41" y="16"/>
                      </a:lnTo>
                      <a:lnTo>
                        <a:pt x="28" y="28"/>
                      </a:lnTo>
                      <a:lnTo>
                        <a:pt x="16" y="41"/>
                      </a:lnTo>
                      <a:lnTo>
                        <a:pt x="8" y="57"/>
                      </a:lnTo>
                      <a:lnTo>
                        <a:pt x="2" y="75"/>
                      </a:lnTo>
                      <a:lnTo>
                        <a:pt x="0" y="93"/>
                      </a:lnTo>
                      <a:lnTo>
                        <a:pt x="0" y="93"/>
                      </a:lnTo>
                      <a:lnTo>
                        <a:pt x="2" y="112"/>
                      </a:lnTo>
                      <a:lnTo>
                        <a:pt x="8" y="130"/>
                      </a:lnTo>
                      <a:lnTo>
                        <a:pt x="16" y="146"/>
                      </a:lnTo>
                      <a:lnTo>
                        <a:pt x="28" y="159"/>
                      </a:lnTo>
                      <a:lnTo>
                        <a:pt x="41" y="169"/>
                      </a:lnTo>
                      <a:lnTo>
                        <a:pt x="57" y="179"/>
                      </a:lnTo>
                      <a:lnTo>
                        <a:pt x="75" y="183"/>
                      </a:lnTo>
                      <a:lnTo>
                        <a:pt x="94" y="185"/>
                      </a:lnTo>
                      <a:lnTo>
                        <a:pt x="192" y="185"/>
                      </a:lnTo>
                      <a:lnTo>
                        <a:pt x="1618" y="185"/>
                      </a:lnTo>
                      <a:lnTo>
                        <a:pt x="1618" y="185"/>
                      </a:lnTo>
                      <a:lnTo>
                        <a:pt x="1541" y="91"/>
                      </a:lnTo>
                      <a:lnTo>
                        <a:pt x="1464" y="0"/>
                      </a:lnTo>
                      <a:lnTo>
                        <a:pt x="1464"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50" name="Freeform 15"/>
                <p:cNvSpPr>
                  <a:spLocks/>
                </p:cNvSpPr>
                <p:nvPr/>
              </p:nvSpPr>
              <p:spPr bwMode="auto">
                <a:xfrm>
                  <a:off x="4512530" y="3615710"/>
                  <a:ext cx="1876815" cy="146266"/>
                </a:xfrm>
                <a:custGeom>
                  <a:avLst/>
                  <a:gdLst/>
                  <a:ahLst/>
                  <a:cxnLst>
                    <a:cxn ang="0">
                      <a:pos x="2253" y="0"/>
                    </a:cxn>
                    <a:cxn ang="0">
                      <a:pos x="239" y="0"/>
                    </a:cxn>
                    <a:cxn ang="0">
                      <a:pos x="104" y="0"/>
                    </a:cxn>
                    <a:cxn ang="0">
                      <a:pos x="104" y="0"/>
                    </a:cxn>
                    <a:cxn ang="0">
                      <a:pos x="82" y="2"/>
                    </a:cxn>
                    <a:cxn ang="0">
                      <a:pos x="63" y="8"/>
                    </a:cxn>
                    <a:cxn ang="0">
                      <a:pos x="45" y="17"/>
                    </a:cxn>
                    <a:cxn ang="0">
                      <a:pos x="29" y="27"/>
                    </a:cxn>
                    <a:cxn ang="0">
                      <a:pos x="18" y="41"/>
                    </a:cxn>
                    <a:cxn ang="0">
                      <a:pos x="8" y="57"/>
                    </a:cxn>
                    <a:cxn ang="0">
                      <a:pos x="2" y="74"/>
                    </a:cxn>
                    <a:cxn ang="0">
                      <a:pos x="0" y="92"/>
                    </a:cxn>
                    <a:cxn ang="0">
                      <a:pos x="0" y="92"/>
                    </a:cxn>
                    <a:cxn ang="0">
                      <a:pos x="2" y="112"/>
                    </a:cxn>
                    <a:cxn ang="0">
                      <a:pos x="8" y="129"/>
                    </a:cxn>
                    <a:cxn ang="0">
                      <a:pos x="18" y="145"/>
                    </a:cxn>
                    <a:cxn ang="0">
                      <a:pos x="29" y="159"/>
                    </a:cxn>
                    <a:cxn ang="0">
                      <a:pos x="45" y="169"/>
                    </a:cxn>
                    <a:cxn ang="0">
                      <a:pos x="63" y="178"/>
                    </a:cxn>
                    <a:cxn ang="0">
                      <a:pos x="82" y="184"/>
                    </a:cxn>
                    <a:cxn ang="0">
                      <a:pos x="104" y="184"/>
                    </a:cxn>
                    <a:cxn ang="0">
                      <a:pos x="120" y="184"/>
                    </a:cxn>
                    <a:cxn ang="0">
                      <a:pos x="2363" y="184"/>
                    </a:cxn>
                    <a:cxn ang="0">
                      <a:pos x="2363" y="184"/>
                    </a:cxn>
                    <a:cxn ang="0">
                      <a:pos x="2308" y="92"/>
                    </a:cxn>
                    <a:cxn ang="0">
                      <a:pos x="2253" y="0"/>
                    </a:cxn>
                    <a:cxn ang="0">
                      <a:pos x="2253" y="0"/>
                    </a:cxn>
                  </a:cxnLst>
                  <a:rect l="0" t="0" r="r" b="b"/>
                  <a:pathLst>
                    <a:path w="2363" h="184">
                      <a:moveTo>
                        <a:pt x="2253" y="0"/>
                      </a:moveTo>
                      <a:lnTo>
                        <a:pt x="239" y="0"/>
                      </a:lnTo>
                      <a:lnTo>
                        <a:pt x="104" y="0"/>
                      </a:lnTo>
                      <a:lnTo>
                        <a:pt x="104" y="0"/>
                      </a:lnTo>
                      <a:lnTo>
                        <a:pt x="82" y="2"/>
                      </a:lnTo>
                      <a:lnTo>
                        <a:pt x="63" y="8"/>
                      </a:lnTo>
                      <a:lnTo>
                        <a:pt x="45" y="17"/>
                      </a:lnTo>
                      <a:lnTo>
                        <a:pt x="29" y="27"/>
                      </a:lnTo>
                      <a:lnTo>
                        <a:pt x="18" y="41"/>
                      </a:lnTo>
                      <a:lnTo>
                        <a:pt x="8" y="57"/>
                      </a:lnTo>
                      <a:lnTo>
                        <a:pt x="2" y="74"/>
                      </a:lnTo>
                      <a:lnTo>
                        <a:pt x="0" y="92"/>
                      </a:lnTo>
                      <a:lnTo>
                        <a:pt x="0" y="92"/>
                      </a:lnTo>
                      <a:lnTo>
                        <a:pt x="2" y="112"/>
                      </a:lnTo>
                      <a:lnTo>
                        <a:pt x="8" y="129"/>
                      </a:lnTo>
                      <a:lnTo>
                        <a:pt x="18" y="145"/>
                      </a:lnTo>
                      <a:lnTo>
                        <a:pt x="29" y="159"/>
                      </a:lnTo>
                      <a:lnTo>
                        <a:pt x="45" y="169"/>
                      </a:lnTo>
                      <a:lnTo>
                        <a:pt x="63" y="178"/>
                      </a:lnTo>
                      <a:lnTo>
                        <a:pt x="82" y="184"/>
                      </a:lnTo>
                      <a:lnTo>
                        <a:pt x="104" y="184"/>
                      </a:lnTo>
                      <a:lnTo>
                        <a:pt x="120" y="184"/>
                      </a:lnTo>
                      <a:lnTo>
                        <a:pt x="2363" y="184"/>
                      </a:lnTo>
                      <a:lnTo>
                        <a:pt x="2363" y="184"/>
                      </a:lnTo>
                      <a:lnTo>
                        <a:pt x="2308" y="92"/>
                      </a:lnTo>
                      <a:lnTo>
                        <a:pt x="2253" y="0"/>
                      </a:lnTo>
                      <a:lnTo>
                        <a:pt x="2253" y="0"/>
                      </a:lnTo>
                      <a:close/>
                    </a:path>
                  </a:pathLst>
                </a:custGeom>
                <a:gradFill flip="none" rotWithShape="1">
                  <a:gsLst>
                    <a:gs pos="0">
                      <a:schemeClr val="accent2">
                        <a:lumMod val="40000"/>
                        <a:lumOff val="60000"/>
                      </a:schemeClr>
                    </a:gs>
                    <a:gs pos="46000">
                      <a:schemeClr val="accent2">
                        <a:lumMod val="95000"/>
                        <a:lumOff val="5000"/>
                      </a:schemeClr>
                    </a:gs>
                    <a:gs pos="100000">
                      <a:schemeClr val="accent2">
                        <a:lumMod val="6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51" name="Freeform 16"/>
                <p:cNvSpPr>
                  <a:spLocks/>
                </p:cNvSpPr>
                <p:nvPr/>
              </p:nvSpPr>
              <p:spPr bwMode="auto">
                <a:xfrm>
                  <a:off x="4872273" y="1487071"/>
                  <a:ext cx="1539059" cy="149747"/>
                </a:xfrm>
                <a:custGeom>
                  <a:avLst/>
                  <a:gdLst/>
                  <a:ahLst/>
                  <a:cxnLst>
                    <a:cxn ang="0">
                      <a:pos x="150" y="0"/>
                    </a:cxn>
                    <a:cxn ang="0">
                      <a:pos x="89" y="0"/>
                    </a:cxn>
                    <a:cxn ang="0">
                      <a:pos x="89" y="0"/>
                    </a:cxn>
                    <a:cxn ang="0">
                      <a:pos x="71" y="2"/>
                    </a:cxn>
                    <a:cxn ang="0">
                      <a:pos x="53" y="8"/>
                    </a:cxn>
                    <a:cxn ang="0">
                      <a:pos x="40" y="16"/>
                    </a:cxn>
                    <a:cxn ang="0">
                      <a:pos x="26" y="28"/>
                    </a:cxn>
                    <a:cxn ang="0">
                      <a:pos x="14" y="42"/>
                    </a:cxn>
                    <a:cxn ang="0">
                      <a:pos x="6" y="57"/>
                    </a:cxn>
                    <a:cxn ang="0">
                      <a:pos x="0" y="73"/>
                    </a:cxn>
                    <a:cxn ang="0">
                      <a:pos x="0" y="93"/>
                    </a:cxn>
                    <a:cxn ang="0">
                      <a:pos x="0" y="93"/>
                    </a:cxn>
                    <a:cxn ang="0">
                      <a:pos x="0" y="110"/>
                    </a:cxn>
                    <a:cxn ang="0">
                      <a:pos x="6" y="128"/>
                    </a:cxn>
                    <a:cxn ang="0">
                      <a:pos x="14" y="144"/>
                    </a:cxn>
                    <a:cxn ang="0">
                      <a:pos x="26" y="157"/>
                    </a:cxn>
                    <a:cxn ang="0">
                      <a:pos x="40" y="169"/>
                    </a:cxn>
                    <a:cxn ang="0">
                      <a:pos x="53" y="177"/>
                    </a:cxn>
                    <a:cxn ang="0">
                      <a:pos x="71" y="183"/>
                    </a:cxn>
                    <a:cxn ang="0">
                      <a:pos x="89" y="185"/>
                    </a:cxn>
                    <a:cxn ang="0">
                      <a:pos x="287" y="185"/>
                    </a:cxn>
                    <a:cxn ang="0">
                      <a:pos x="1736" y="185"/>
                    </a:cxn>
                    <a:cxn ang="0">
                      <a:pos x="1736" y="185"/>
                    </a:cxn>
                    <a:cxn ang="0">
                      <a:pos x="1846" y="89"/>
                    </a:cxn>
                    <a:cxn ang="0">
                      <a:pos x="1942" y="0"/>
                    </a:cxn>
                    <a:cxn ang="0">
                      <a:pos x="150" y="0"/>
                    </a:cxn>
                  </a:cxnLst>
                  <a:rect l="0" t="0" r="r" b="b"/>
                  <a:pathLst>
                    <a:path w="1942" h="185">
                      <a:moveTo>
                        <a:pt x="150" y="0"/>
                      </a:moveTo>
                      <a:lnTo>
                        <a:pt x="89" y="0"/>
                      </a:lnTo>
                      <a:lnTo>
                        <a:pt x="89" y="0"/>
                      </a:lnTo>
                      <a:lnTo>
                        <a:pt x="71" y="2"/>
                      </a:lnTo>
                      <a:lnTo>
                        <a:pt x="53" y="8"/>
                      </a:lnTo>
                      <a:lnTo>
                        <a:pt x="40" y="16"/>
                      </a:lnTo>
                      <a:lnTo>
                        <a:pt x="26" y="28"/>
                      </a:lnTo>
                      <a:lnTo>
                        <a:pt x="14" y="42"/>
                      </a:lnTo>
                      <a:lnTo>
                        <a:pt x="6" y="57"/>
                      </a:lnTo>
                      <a:lnTo>
                        <a:pt x="0" y="73"/>
                      </a:lnTo>
                      <a:lnTo>
                        <a:pt x="0" y="93"/>
                      </a:lnTo>
                      <a:lnTo>
                        <a:pt x="0" y="93"/>
                      </a:lnTo>
                      <a:lnTo>
                        <a:pt x="0" y="110"/>
                      </a:lnTo>
                      <a:lnTo>
                        <a:pt x="6" y="128"/>
                      </a:lnTo>
                      <a:lnTo>
                        <a:pt x="14" y="144"/>
                      </a:lnTo>
                      <a:lnTo>
                        <a:pt x="26" y="157"/>
                      </a:lnTo>
                      <a:lnTo>
                        <a:pt x="40" y="169"/>
                      </a:lnTo>
                      <a:lnTo>
                        <a:pt x="53" y="177"/>
                      </a:lnTo>
                      <a:lnTo>
                        <a:pt x="71" y="183"/>
                      </a:lnTo>
                      <a:lnTo>
                        <a:pt x="89" y="185"/>
                      </a:lnTo>
                      <a:lnTo>
                        <a:pt x="287" y="185"/>
                      </a:lnTo>
                      <a:lnTo>
                        <a:pt x="1736" y="185"/>
                      </a:lnTo>
                      <a:lnTo>
                        <a:pt x="1736" y="185"/>
                      </a:lnTo>
                      <a:lnTo>
                        <a:pt x="1846" y="89"/>
                      </a:lnTo>
                      <a:lnTo>
                        <a:pt x="1942" y="0"/>
                      </a:lnTo>
                      <a:lnTo>
                        <a:pt x="15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52" name="Freeform 17"/>
                <p:cNvSpPr>
                  <a:spLocks/>
                </p:cNvSpPr>
                <p:nvPr/>
              </p:nvSpPr>
              <p:spPr bwMode="auto">
                <a:xfrm>
                  <a:off x="5046750" y="1919920"/>
                  <a:ext cx="860061" cy="146266"/>
                </a:xfrm>
                <a:custGeom>
                  <a:avLst/>
                  <a:gdLst/>
                  <a:ahLst/>
                  <a:cxnLst>
                    <a:cxn ang="0">
                      <a:pos x="357" y="0"/>
                    </a:cxn>
                    <a:cxn ang="0">
                      <a:pos x="88" y="0"/>
                    </a:cxn>
                    <a:cxn ang="0">
                      <a:pos x="88" y="0"/>
                    </a:cxn>
                    <a:cxn ang="0">
                      <a:pos x="71" y="1"/>
                    </a:cxn>
                    <a:cxn ang="0">
                      <a:pos x="53" y="5"/>
                    </a:cxn>
                    <a:cxn ang="0">
                      <a:pos x="39" y="15"/>
                    </a:cxn>
                    <a:cxn ang="0">
                      <a:pos x="25" y="27"/>
                    </a:cxn>
                    <a:cxn ang="0">
                      <a:pos x="14" y="39"/>
                    </a:cxn>
                    <a:cxn ang="0">
                      <a:pos x="6" y="54"/>
                    </a:cxn>
                    <a:cxn ang="0">
                      <a:pos x="2" y="72"/>
                    </a:cxn>
                    <a:cxn ang="0">
                      <a:pos x="0" y="92"/>
                    </a:cxn>
                    <a:cxn ang="0">
                      <a:pos x="0" y="92"/>
                    </a:cxn>
                    <a:cxn ang="0">
                      <a:pos x="2" y="109"/>
                    </a:cxn>
                    <a:cxn ang="0">
                      <a:pos x="6" y="127"/>
                    </a:cxn>
                    <a:cxn ang="0">
                      <a:pos x="14" y="143"/>
                    </a:cxn>
                    <a:cxn ang="0">
                      <a:pos x="25" y="157"/>
                    </a:cxn>
                    <a:cxn ang="0">
                      <a:pos x="39" y="168"/>
                    </a:cxn>
                    <a:cxn ang="0">
                      <a:pos x="53" y="176"/>
                    </a:cxn>
                    <a:cxn ang="0">
                      <a:pos x="71" y="182"/>
                    </a:cxn>
                    <a:cxn ang="0">
                      <a:pos x="88" y="184"/>
                    </a:cxn>
                    <a:cxn ang="0">
                      <a:pos x="548" y="184"/>
                    </a:cxn>
                    <a:cxn ang="0">
                      <a:pos x="856" y="184"/>
                    </a:cxn>
                    <a:cxn ang="0">
                      <a:pos x="856" y="184"/>
                    </a:cxn>
                    <a:cxn ang="0">
                      <a:pos x="1084" y="0"/>
                    </a:cxn>
                    <a:cxn ang="0">
                      <a:pos x="357" y="0"/>
                    </a:cxn>
                  </a:cxnLst>
                  <a:rect l="0" t="0" r="r" b="b"/>
                  <a:pathLst>
                    <a:path w="1084" h="184">
                      <a:moveTo>
                        <a:pt x="357" y="0"/>
                      </a:moveTo>
                      <a:lnTo>
                        <a:pt x="88" y="0"/>
                      </a:lnTo>
                      <a:lnTo>
                        <a:pt x="88" y="0"/>
                      </a:lnTo>
                      <a:lnTo>
                        <a:pt x="71" y="1"/>
                      </a:lnTo>
                      <a:lnTo>
                        <a:pt x="53" y="5"/>
                      </a:lnTo>
                      <a:lnTo>
                        <a:pt x="39" y="15"/>
                      </a:lnTo>
                      <a:lnTo>
                        <a:pt x="25" y="27"/>
                      </a:lnTo>
                      <a:lnTo>
                        <a:pt x="14" y="39"/>
                      </a:lnTo>
                      <a:lnTo>
                        <a:pt x="6" y="54"/>
                      </a:lnTo>
                      <a:lnTo>
                        <a:pt x="2" y="72"/>
                      </a:lnTo>
                      <a:lnTo>
                        <a:pt x="0" y="92"/>
                      </a:lnTo>
                      <a:lnTo>
                        <a:pt x="0" y="92"/>
                      </a:lnTo>
                      <a:lnTo>
                        <a:pt x="2" y="109"/>
                      </a:lnTo>
                      <a:lnTo>
                        <a:pt x="6" y="127"/>
                      </a:lnTo>
                      <a:lnTo>
                        <a:pt x="14" y="143"/>
                      </a:lnTo>
                      <a:lnTo>
                        <a:pt x="25" y="157"/>
                      </a:lnTo>
                      <a:lnTo>
                        <a:pt x="39" y="168"/>
                      </a:lnTo>
                      <a:lnTo>
                        <a:pt x="53" y="176"/>
                      </a:lnTo>
                      <a:lnTo>
                        <a:pt x="71" y="182"/>
                      </a:lnTo>
                      <a:lnTo>
                        <a:pt x="88" y="184"/>
                      </a:lnTo>
                      <a:lnTo>
                        <a:pt x="548" y="184"/>
                      </a:lnTo>
                      <a:lnTo>
                        <a:pt x="856" y="184"/>
                      </a:lnTo>
                      <a:lnTo>
                        <a:pt x="856" y="184"/>
                      </a:lnTo>
                      <a:lnTo>
                        <a:pt x="1084" y="0"/>
                      </a:lnTo>
                      <a:lnTo>
                        <a:pt x="357"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53" name="Line 18"/>
                <p:cNvSpPr>
                  <a:spLocks noChangeShapeType="1"/>
                </p:cNvSpPr>
                <p:nvPr/>
              </p:nvSpPr>
              <p:spPr bwMode="auto">
                <a:xfrm>
                  <a:off x="4376738" y="1223963"/>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id-ID" sz="1000">
                    <a:solidFill>
                      <a:schemeClr val="bg1"/>
                    </a:solidFill>
                    <a:ea typeface="Roboto" panose="02000000000000000000" pitchFamily="2" charset="0"/>
                  </a:endParaRPr>
                </a:p>
              </p:txBody>
            </p:sp>
            <p:sp>
              <p:nvSpPr>
                <p:cNvPr id="54" name="Line 19"/>
                <p:cNvSpPr>
                  <a:spLocks noChangeShapeType="1"/>
                </p:cNvSpPr>
                <p:nvPr/>
              </p:nvSpPr>
              <p:spPr bwMode="auto">
                <a:xfrm>
                  <a:off x="4376738" y="1223963"/>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id-ID" sz="1000">
                    <a:solidFill>
                      <a:schemeClr val="bg1"/>
                    </a:solidFill>
                    <a:ea typeface="Roboto" panose="02000000000000000000" pitchFamily="2" charset="0"/>
                  </a:endParaRPr>
                </a:p>
              </p:txBody>
            </p:sp>
            <p:sp>
              <p:nvSpPr>
                <p:cNvPr id="55" name="Freeform 20"/>
                <p:cNvSpPr>
                  <a:spLocks/>
                </p:cNvSpPr>
                <p:nvPr/>
              </p:nvSpPr>
              <p:spPr bwMode="auto">
                <a:xfrm>
                  <a:off x="4531480" y="6484891"/>
                  <a:ext cx="1741017" cy="146266"/>
                </a:xfrm>
                <a:custGeom>
                  <a:avLst/>
                  <a:gdLst/>
                  <a:ahLst/>
                  <a:cxnLst>
                    <a:cxn ang="0">
                      <a:pos x="390" y="0"/>
                    </a:cxn>
                    <a:cxn ang="0">
                      <a:pos x="121" y="0"/>
                    </a:cxn>
                    <a:cxn ang="0">
                      <a:pos x="121" y="0"/>
                    </a:cxn>
                    <a:cxn ang="0">
                      <a:pos x="96" y="2"/>
                    </a:cxn>
                    <a:cxn ang="0">
                      <a:pos x="74" y="6"/>
                    </a:cxn>
                    <a:cxn ang="0">
                      <a:pos x="53" y="16"/>
                    </a:cxn>
                    <a:cxn ang="0">
                      <a:pos x="35" y="28"/>
                    </a:cxn>
                    <a:cxn ang="0">
                      <a:pos x="19" y="40"/>
                    </a:cxn>
                    <a:cxn ang="0">
                      <a:pos x="9" y="55"/>
                    </a:cxn>
                    <a:cxn ang="0">
                      <a:pos x="1" y="73"/>
                    </a:cxn>
                    <a:cxn ang="0">
                      <a:pos x="0" y="83"/>
                    </a:cxn>
                    <a:cxn ang="0">
                      <a:pos x="0" y="93"/>
                    </a:cxn>
                    <a:cxn ang="0">
                      <a:pos x="0" y="93"/>
                    </a:cxn>
                    <a:cxn ang="0">
                      <a:pos x="0" y="103"/>
                    </a:cxn>
                    <a:cxn ang="0">
                      <a:pos x="1" y="110"/>
                    </a:cxn>
                    <a:cxn ang="0">
                      <a:pos x="9" y="128"/>
                    </a:cxn>
                    <a:cxn ang="0">
                      <a:pos x="19" y="144"/>
                    </a:cxn>
                    <a:cxn ang="0">
                      <a:pos x="35" y="158"/>
                    </a:cxn>
                    <a:cxn ang="0">
                      <a:pos x="53" y="169"/>
                    </a:cxn>
                    <a:cxn ang="0">
                      <a:pos x="74" y="177"/>
                    </a:cxn>
                    <a:cxn ang="0">
                      <a:pos x="96" y="183"/>
                    </a:cxn>
                    <a:cxn ang="0">
                      <a:pos x="121" y="185"/>
                    </a:cxn>
                    <a:cxn ang="0">
                      <a:pos x="204" y="185"/>
                    </a:cxn>
                    <a:cxn ang="0">
                      <a:pos x="2192" y="185"/>
                    </a:cxn>
                    <a:cxn ang="0">
                      <a:pos x="2192" y="185"/>
                    </a:cxn>
                    <a:cxn ang="0">
                      <a:pos x="2120" y="97"/>
                    </a:cxn>
                    <a:cxn ang="0">
                      <a:pos x="2037" y="0"/>
                    </a:cxn>
                    <a:cxn ang="0">
                      <a:pos x="390" y="0"/>
                    </a:cxn>
                  </a:cxnLst>
                  <a:rect l="0" t="0" r="r" b="b"/>
                  <a:pathLst>
                    <a:path w="2192" h="185">
                      <a:moveTo>
                        <a:pt x="390" y="0"/>
                      </a:moveTo>
                      <a:lnTo>
                        <a:pt x="121" y="0"/>
                      </a:lnTo>
                      <a:lnTo>
                        <a:pt x="121" y="0"/>
                      </a:lnTo>
                      <a:lnTo>
                        <a:pt x="96" y="2"/>
                      </a:lnTo>
                      <a:lnTo>
                        <a:pt x="74" y="6"/>
                      </a:lnTo>
                      <a:lnTo>
                        <a:pt x="53" y="16"/>
                      </a:lnTo>
                      <a:lnTo>
                        <a:pt x="35" y="28"/>
                      </a:lnTo>
                      <a:lnTo>
                        <a:pt x="19" y="40"/>
                      </a:lnTo>
                      <a:lnTo>
                        <a:pt x="9" y="55"/>
                      </a:lnTo>
                      <a:lnTo>
                        <a:pt x="1" y="73"/>
                      </a:lnTo>
                      <a:lnTo>
                        <a:pt x="0" y="83"/>
                      </a:lnTo>
                      <a:lnTo>
                        <a:pt x="0" y="93"/>
                      </a:lnTo>
                      <a:lnTo>
                        <a:pt x="0" y="93"/>
                      </a:lnTo>
                      <a:lnTo>
                        <a:pt x="0" y="103"/>
                      </a:lnTo>
                      <a:lnTo>
                        <a:pt x="1" y="110"/>
                      </a:lnTo>
                      <a:lnTo>
                        <a:pt x="9" y="128"/>
                      </a:lnTo>
                      <a:lnTo>
                        <a:pt x="19" y="144"/>
                      </a:lnTo>
                      <a:lnTo>
                        <a:pt x="35" y="158"/>
                      </a:lnTo>
                      <a:lnTo>
                        <a:pt x="53" y="169"/>
                      </a:lnTo>
                      <a:lnTo>
                        <a:pt x="74" y="177"/>
                      </a:lnTo>
                      <a:lnTo>
                        <a:pt x="96" y="183"/>
                      </a:lnTo>
                      <a:lnTo>
                        <a:pt x="121" y="185"/>
                      </a:lnTo>
                      <a:lnTo>
                        <a:pt x="204" y="185"/>
                      </a:lnTo>
                      <a:lnTo>
                        <a:pt x="2192" y="185"/>
                      </a:lnTo>
                      <a:lnTo>
                        <a:pt x="2192" y="185"/>
                      </a:lnTo>
                      <a:lnTo>
                        <a:pt x="2120" y="97"/>
                      </a:lnTo>
                      <a:lnTo>
                        <a:pt x="2037" y="0"/>
                      </a:lnTo>
                      <a:lnTo>
                        <a:pt x="39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56" name="Freeform 21"/>
                <p:cNvSpPr>
                  <a:spLocks/>
                </p:cNvSpPr>
                <p:nvPr/>
              </p:nvSpPr>
              <p:spPr bwMode="auto">
                <a:xfrm>
                  <a:off x="4816523" y="6059224"/>
                  <a:ext cx="1072467" cy="146266"/>
                </a:xfrm>
                <a:custGeom>
                  <a:avLst/>
                  <a:gdLst/>
                  <a:ahLst/>
                  <a:cxnLst>
                    <a:cxn ang="0">
                      <a:pos x="1166" y="0"/>
                    </a:cxn>
                    <a:cxn ang="0">
                      <a:pos x="746" y="0"/>
                    </a:cxn>
                    <a:cxn ang="0">
                      <a:pos x="121" y="0"/>
                    </a:cxn>
                    <a:cxn ang="0">
                      <a:pos x="121" y="0"/>
                    </a:cxn>
                    <a:cxn ang="0">
                      <a:pos x="98" y="2"/>
                    </a:cxn>
                    <a:cxn ang="0">
                      <a:pos x="74" y="8"/>
                    </a:cxn>
                    <a:cxn ang="0">
                      <a:pos x="55" y="16"/>
                    </a:cxn>
                    <a:cxn ang="0">
                      <a:pos x="35" y="28"/>
                    </a:cxn>
                    <a:cxn ang="0">
                      <a:pos x="21" y="42"/>
                    </a:cxn>
                    <a:cxn ang="0">
                      <a:pos x="10" y="57"/>
                    </a:cxn>
                    <a:cxn ang="0">
                      <a:pos x="4" y="73"/>
                    </a:cxn>
                    <a:cxn ang="0">
                      <a:pos x="2" y="83"/>
                    </a:cxn>
                    <a:cxn ang="0">
                      <a:pos x="0" y="93"/>
                    </a:cxn>
                    <a:cxn ang="0">
                      <a:pos x="0" y="93"/>
                    </a:cxn>
                    <a:cxn ang="0">
                      <a:pos x="2" y="102"/>
                    </a:cxn>
                    <a:cxn ang="0">
                      <a:pos x="4" y="110"/>
                    </a:cxn>
                    <a:cxn ang="0">
                      <a:pos x="10" y="128"/>
                    </a:cxn>
                    <a:cxn ang="0">
                      <a:pos x="21" y="144"/>
                    </a:cxn>
                    <a:cxn ang="0">
                      <a:pos x="35" y="157"/>
                    </a:cxn>
                    <a:cxn ang="0">
                      <a:pos x="55" y="169"/>
                    </a:cxn>
                    <a:cxn ang="0">
                      <a:pos x="74" y="177"/>
                    </a:cxn>
                    <a:cxn ang="0">
                      <a:pos x="98" y="183"/>
                    </a:cxn>
                    <a:cxn ang="0">
                      <a:pos x="121" y="185"/>
                    </a:cxn>
                    <a:cxn ang="0">
                      <a:pos x="488" y="185"/>
                    </a:cxn>
                    <a:cxn ang="0">
                      <a:pos x="1350" y="185"/>
                    </a:cxn>
                    <a:cxn ang="0">
                      <a:pos x="1350" y="185"/>
                    </a:cxn>
                    <a:cxn ang="0">
                      <a:pos x="1166" y="0"/>
                    </a:cxn>
                    <a:cxn ang="0">
                      <a:pos x="1166" y="0"/>
                    </a:cxn>
                  </a:cxnLst>
                  <a:rect l="0" t="0" r="r" b="b"/>
                  <a:pathLst>
                    <a:path w="1350" h="185">
                      <a:moveTo>
                        <a:pt x="1166" y="0"/>
                      </a:moveTo>
                      <a:lnTo>
                        <a:pt x="746" y="0"/>
                      </a:lnTo>
                      <a:lnTo>
                        <a:pt x="121" y="0"/>
                      </a:lnTo>
                      <a:lnTo>
                        <a:pt x="121" y="0"/>
                      </a:lnTo>
                      <a:lnTo>
                        <a:pt x="98" y="2"/>
                      </a:lnTo>
                      <a:lnTo>
                        <a:pt x="74" y="8"/>
                      </a:lnTo>
                      <a:lnTo>
                        <a:pt x="55" y="16"/>
                      </a:lnTo>
                      <a:lnTo>
                        <a:pt x="35" y="28"/>
                      </a:lnTo>
                      <a:lnTo>
                        <a:pt x="21" y="42"/>
                      </a:lnTo>
                      <a:lnTo>
                        <a:pt x="10" y="57"/>
                      </a:lnTo>
                      <a:lnTo>
                        <a:pt x="4" y="73"/>
                      </a:lnTo>
                      <a:lnTo>
                        <a:pt x="2" y="83"/>
                      </a:lnTo>
                      <a:lnTo>
                        <a:pt x="0" y="93"/>
                      </a:lnTo>
                      <a:lnTo>
                        <a:pt x="0" y="93"/>
                      </a:lnTo>
                      <a:lnTo>
                        <a:pt x="2" y="102"/>
                      </a:lnTo>
                      <a:lnTo>
                        <a:pt x="4" y="110"/>
                      </a:lnTo>
                      <a:lnTo>
                        <a:pt x="10" y="128"/>
                      </a:lnTo>
                      <a:lnTo>
                        <a:pt x="21" y="144"/>
                      </a:lnTo>
                      <a:lnTo>
                        <a:pt x="35" y="157"/>
                      </a:lnTo>
                      <a:lnTo>
                        <a:pt x="55" y="169"/>
                      </a:lnTo>
                      <a:lnTo>
                        <a:pt x="74" y="177"/>
                      </a:lnTo>
                      <a:lnTo>
                        <a:pt x="98" y="183"/>
                      </a:lnTo>
                      <a:lnTo>
                        <a:pt x="121" y="185"/>
                      </a:lnTo>
                      <a:lnTo>
                        <a:pt x="488" y="185"/>
                      </a:lnTo>
                      <a:lnTo>
                        <a:pt x="1350" y="185"/>
                      </a:lnTo>
                      <a:lnTo>
                        <a:pt x="1350" y="185"/>
                      </a:lnTo>
                      <a:lnTo>
                        <a:pt x="1166" y="0"/>
                      </a:lnTo>
                      <a:lnTo>
                        <a:pt x="1166"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grpSp>
          <p:grpSp>
            <p:nvGrpSpPr>
              <p:cNvPr id="38" name="Gruppe 164"/>
              <p:cNvGrpSpPr>
                <a:grpSpLocks/>
              </p:cNvGrpSpPr>
              <p:nvPr/>
            </p:nvGrpSpPr>
            <p:grpSpPr bwMode="auto">
              <a:xfrm>
                <a:off x="1485704" y="2391909"/>
                <a:ext cx="1317713" cy="415396"/>
                <a:chOff x="1516184" y="2391909"/>
                <a:chExt cx="1317713" cy="415396"/>
              </a:xfrm>
            </p:grpSpPr>
            <p:sp>
              <p:nvSpPr>
                <p:cNvPr id="39" name="Rektangel 155"/>
                <p:cNvSpPr>
                  <a:spLocks noChangeArrowheads="1"/>
                </p:cNvSpPr>
                <p:nvPr/>
              </p:nvSpPr>
              <p:spPr bwMode="auto">
                <a:xfrm>
                  <a:off x="1516184" y="2391909"/>
                  <a:ext cx="1317713" cy="371551"/>
                </a:xfrm>
                <a:prstGeom prst="rect">
                  <a:avLst/>
                </a:pr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tileRect/>
                </a:gradFill>
                <a:ln w="9525">
                  <a:noFill/>
                  <a:miter lim="800000"/>
                  <a:headEnd/>
                  <a:tailEnd/>
                </a:ln>
                <a:effectLst/>
              </p:spPr>
              <p:txBody>
                <a:bodyPr anchor="ctr"/>
                <a:lstStyle/>
                <a:p>
                  <a:pPr algn="ctr">
                    <a:defRPr/>
                  </a:pPr>
                  <a:endParaRPr lang="en-US" sz="1000">
                    <a:solidFill>
                      <a:schemeClr val="bg1"/>
                    </a:solidFill>
                    <a:ea typeface="Roboto" panose="02000000000000000000" pitchFamily="2" charset="0"/>
                  </a:endParaRPr>
                </a:p>
              </p:txBody>
            </p:sp>
            <p:sp>
              <p:nvSpPr>
                <p:cNvPr id="40" name="Text Box 52"/>
                <p:cNvSpPr txBox="1">
                  <a:spLocks noChangeArrowheads="1"/>
                </p:cNvSpPr>
                <p:nvPr/>
              </p:nvSpPr>
              <p:spPr bwMode="gray">
                <a:xfrm>
                  <a:off x="1555874" y="2428427"/>
                  <a:ext cx="1201818" cy="378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80168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80168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80168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80168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80168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20000"/>
                    </a:spcBef>
                  </a:pPr>
                  <a:r>
                    <a:rPr lang="id-ID" altLang="id-ID" sz="1000" noProof="1" smtClean="0">
                      <a:solidFill>
                        <a:schemeClr val="bg1"/>
                      </a:solidFill>
                      <a:latin typeface="+mn-lt"/>
                      <a:ea typeface="Roboto" panose="02000000000000000000" pitchFamily="2" charset="0"/>
                      <a:cs typeface="Arial" panose="020B0604020202020204" pitchFamily="34" charset="0"/>
                    </a:rPr>
                    <a:t>Phase 2</a:t>
                  </a:r>
                  <a:endParaRPr lang="id-ID" altLang="id-ID" sz="1000" noProof="1">
                    <a:solidFill>
                      <a:schemeClr val="bg1"/>
                    </a:solidFill>
                    <a:latin typeface="+mn-lt"/>
                    <a:ea typeface="Roboto" panose="02000000000000000000" pitchFamily="2" charset="0"/>
                    <a:cs typeface="Arial" panose="020B0604020202020204" pitchFamily="34" charset="0"/>
                  </a:endParaRPr>
                </a:p>
              </p:txBody>
            </p:sp>
          </p:grpSp>
        </p:grpSp>
        <p:grpSp>
          <p:nvGrpSpPr>
            <p:cNvPr id="34" name="Gruppe 165"/>
            <p:cNvGrpSpPr>
              <a:grpSpLocks/>
            </p:cNvGrpSpPr>
            <p:nvPr/>
          </p:nvGrpSpPr>
          <p:grpSpPr bwMode="auto">
            <a:xfrm>
              <a:off x="1430138" y="4914751"/>
              <a:ext cx="1317713" cy="378878"/>
              <a:chOff x="1521578" y="2384911"/>
              <a:chExt cx="1317713" cy="378878"/>
            </a:xfrm>
          </p:grpSpPr>
          <p:sp>
            <p:nvSpPr>
              <p:cNvPr id="35" name="Rektangel 166"/>
              <p:cNvSpPr>
                <a:spLocks noChangeArrowheads="1"/>
              </p:cNvSpPr>
              <p:nvPr/>
            </p:nvSpPr>
            <p:spPr bwMode="auto">
              <a:xfrm>
                <a:off x="1521578" y="2393060"/>
                <a:ext cx="1317713" cy="365199"/>
              </a:xfrm>
              <a:prstGeom prst="rect">
                <a:avLst/>
              </a:pr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tileRect/>
              </a:gradFill>
              <a:ln w="9525">
                <a:noFill/>
                <a:miter lim="800000"/>
                <a:headEnd/>
                <a:tailEnd/>
              </a:ln>
              <a:effectLst/>
            </p:spPr>
            <p:txBody>
              <a:bodyPr anchor="ctr"/>
              <a:lstStyle/>
              <a:p>
                <a:pPr algn="ctr">
                  <a:defRPr/>
                </a:pPr>
                <a:endParaRPr lang="en-US" sz="1000">
                  <a:solidFill>
                    <a:schemeClr val="bg1"/>
                  </a:solidFill>
                  <a:ea typeface="Roboto" panose="02000000000000000000" pitchFamily="2" charset="0"/>
                </a:endParaRPr>
              </a:p>
            </p:txBody>
          </p:sp>
          <p:sp>
            <p:nvSpPr>
              <p:cNvPr id="36" name="Text Box 52"/>
              <p:cNvSpPr txBox="1">
                <a:spLocks noChangeArrowheads="1"/>
              </p:cNvSpPr>
              <p:nvPr/>
            </p:nvSpPr>
            <p:spPr bwMode="gray">
              <a:xfrm>
                <a:off x="1543910" y="2384911"/>
                <a:ext cx="1236744" cy="378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80168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80168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80168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80168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80168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20000"/>
                  </a:spcBef>
                </a:pPr>
                <a:r>
                  <a:rPr lang="id-ID" altLang="id-ID" sz="1000" noProof="1" smtClean="0">
                    <a:solidFill>
                      <a:schemeClr val="bg1"/>
                    </a:solidFill>
                    <a:latin typeface="+mn-lt"/>
                    <a:ea typeface="Roboto" panose="02000000000000000000" pitchFamily="2" charset="0"/>
                    <a:cs typeface="Arial" panose="020B0604020202020204" pitchFamily="34" charset="0"/>
                  </a:rPr>
                  <a:t>Luck</a:t>
                </a:r>
                <a:endParaRPr lang="id-ID" altLang="id-ID" sz="1000" noProof="1">
                  <a:solidFill>
                    <a:schemeClr val="bg1"/>
                  </a:solidFill>
                  <a:latin typeface="+mn-lt"/>
                  <a:ea typeface="Roboto" panose="02000000000000000000" pitchFamily="2" charset="0"/>
                  <a:cs typeface="Arial" panose="020B0604020202020204" pitchFamily="34" charset="0"/>
                </a:endParaRPr>
              </a:p>
            </p:txBody>
          </p:sp>
        </p:grpSp>
      </p:grpSp>
      <p:sp>
        <p:nvSpPr>
          <p:cNvPr id="57" name="Ellipse 109"/>
          <p:cNvSpPr/>
          <p:nvPr/>
        </p:nvSpPr>
        <p:spPr bwMode="auto">
          <a:xfrm>
            <a:off x="5287804" y="3866323"/>
            <a:ext cx="1497251" cy="169117"/>
          </a:xfrm>
          <a:prstGeom prst="ellipse">
            <a:avLst/>
          </a:prstGeom>
          <a:gradFill flip="none" rotWithShape="1">
            <a:gsLst>
              <a:gs pos="24000">
                <a:sysClr val="windowText" lastClr="000000">
                  <a:alpha val="22000"/>
                </a:sysClr>
              </a:gs>
              <a:gs pos="100000">
                <a:sysClr val="window" lastClr="FFFFFF">
                  <a:alpha val="0"/>
                </a:sysClr>
              </a:gs>
            </a:gsLst>
            <a:path path="shape">
              <a:fillToRect l="50000" t="50000" r="50000" b="50000"/>
            </a:path>
            <a:tileRect/>
          </a:gradFill>
          <a:ln w="9525" cap="flat" cmpd="sng" algn="ctr">
            <a:noFill/>
            <a:prstDash val="solid"/>
          </a:ln>
          <a:effectLst/>
        </p:spPr>
        <p:txBody>
          <a:bodyPr anchor="ctr"/>
          <a:lstStyle/>
          <a:p>
            <a:pPr algn="ctr">
              <a:defRPr/>
            </a:pPr>
            <a:endParaRPr lang="en-US" sz="1100">
              <a:solidFill>
                <a:schemeClr val="bg1">
                  <a:lumMod val="65000"/>
                </a:schemeClr>
              </a:solidFill>
              <a:ea typeface="Roboto" panose="02000000000000000000" pitchFamily="2" charset="0"/>
            </a:endParaRPr>
          </a:p>
        </p:txBody>
      </p:sp>
      <p:grpSp>
        <p:nvGrpSpPr>
          <p:cNvPr id="58" name="Gruppe 169"/>
          <p:cNvGrpSpPr>
            <a:grpSpLocks/>
          </p:cNvGrpSpPr>
          <p:nvPr/>
        </p:nvGrpSpPr>
        <p:grpSpPr bwMode="auto">
          <a:xfrm>
            <a:off x="5639673" y="2000853"/>
            <a:ext cx="892571" cy="1890895"/>
            <a:chOff x="1430138" y="2383969"/>
            <a:chExt cx="1373279" cy="2909660"/>
          </a:xfrm>
        </p:grpSpPr>
        <p:grpSp>
          <p:nvGrpSpPr>
            <p:cNvPr id="59" name="Gruppe 168"/>
            <p:cNvGrpSpPr>
              <a:grpSpLocks/>
            </p:cNvGrpSpPr>
            <p:nvPr/>
          </p:nvGrpSpPr>
          <p:grpSpPr bwMode="auto">
            <a:xfrm>
              <a:off x="1485704" y="2383969"/>
              <a:ext cx="1317713" cy="2798238"/>
              <a:chOff x="1485704" y="2383969"/>
              <a:chExt cx="1317713" cy="2798238"/>
            </a:xfrm>
          </p:grpSpPr>
          <p:grpSp>
            <p:nvGrpSpPr>
              <p:cNvPr id="63" name="Gruppe 61"/>
              <p:cNvGrpSpPr>
                <a:grpSpLocks/>
              </p:cNvGrpSpPr>
              <p:nvPr/>
            </p:nvGrpSpPr>
            <p:grpSpPr bwMode="auto">
              <a:xfrm rot="-52394">
                <a:off x="1532257" y="2383969"/>
                <a:ext cx="1228302" cy="2798238"/>
                <a:chOff x="4189413" y="876300"/>
                <a:chExt cx="2693987" cy="6137275"/>
              </a:xfrm>
            </p:grpSpPr>
            <p:sp>
              <p:nvSpPr>
                <p:cNvPr id="67" name="Freeform 6"/>
                <p:cNvSpPr>
                  <a:spLocks/>
                </p:cNvSpPr>
                <p:nvPr/>
              </p:nvSpPr>
              <p:spPr bwMode="auto">
                <a:xfrm>
                  <a:off x="4189413" y="3808413"/>
                  <a:ext cx="2474912" cy="2844800"/>
                </a:xfrm>
                <a:custGeom>
                  <a:avLst/>
                  <a:gdLst>
                    <a:gd name="T0" fmla="*/ 0 w 3117"/>
                    <a:gd name="T1" fmla="*/ 2147483647 h 3585"/>
                    <a:gd name="T2" fmla="*/ 2147483647 w 3117"/>
                    <a:gd name="T3" fmla="*/ 2147483647 h 3585"/>
                    <a:gd name="T4" fmla="*/ 2147483647 w 3117"/>
                    <a:gd name="T5" fmla="*/ 2147483647 h 3585"/>
                    <a:gd name="T6" fmla="*/ 2147483647 w 3117"/>
                    <a:gd name="T7" fmla="*/ 2147483647 h 3585"/>
                    <a:gd name="T8" fmla="*/ 2147483647 w 3117"/>
                    <a:gd name="T9" fmla="*/ 2147483647 h 3585"/>
                    <a:gd name="T10" fmla="*/ 2147483647 w 3117"/>
                    <a:gd name="T11" fmla="*/ 2147483647 h 3585"/>
                    <a:gd name="T12" fmla="*/ 2147483647 w 3117"/>
                    <a:gd name="T13" fmla="*/ 2147483647 h 3585"/>
                    <a:gd name="T14" fmla="*/ 2147483647 w 3117"/>
                    <a:gd name="T15" fmla="*/ 2147483647 h 3585"/>
                    <a:gd name="T16" fmla="*/ 2147483647 w 3117"/>
                    <a:gd name="T17" fmla="*/ 2147483647 h 3585"/>
                    <a:gd name="T18" fmla="*/ 2147483647 w 3117"/>
                    <a:gd name="T19" fmla="*/ 2147483647 h 3585"/>
                    <a:gd name="T20" fmla="*/ 2147483647 w 3117"/>
                    <a:gd name="T21" fmla="*/ 2147483647 h 3585"/>
                    <a:gd name="T22" fmla="*/ 2147483647 w 3117"/>
                    <a:gd name="T23" fmla="*/ 2147483647 h 3585"/>
                    <a:gd name="T24" fmla="*/ 2147483647 w 3117"/>
                    <a:gd name="T25" fmla="*/ 2147483647 h 3585"/>
                    <a:gd name="T26" fmla="*/ 2147483647 w 3117"/>
                    <a:gd name="T27" fmla="*/ 2147483647 h 3585"/>
                    <a:gd name="T28" fmla="*/ 2147483647 w 3117"/>
                    <a:gd name="T29" fmla="*/ 2147483647 h 3585"/>
                    <a:gd name="T30" fmla="*/ 2147483647 w 3117"/>
                    <a:gd name="T31" fmla="*/ 2147483647 h 3585"/>
                    <a:gd name="T32" fmla="*/ 2147483647 w 3117"/>
                    <a:gd name="T33" fmla="*/ 2147483647 h 3585"/>
                    <a:gd name="T34" fmla="*/ 2147483647 w 3117"/>
                    <a:gd name="T35" fmla="*/ 2147483647 h 3585"/>
                    <a:gd name="T36" fmla="*/ 2147483647 w 3117"/>
                    <a:gd name="T37" fmla="*/ 2147483647 h 3585"/>
                    <a:gd name="T38" fmla="*/ 2147483647 w 3117"/>
                    <a:gd name="T39" fmla="*/ 2147483647 h 3585"/>
                    <a:gd name="T40" fmla="*/ 2147483647 w 3117"/>
                    <a:gd name="T41" fmla="*/ 2147483647 h 3585"/>
                    <a:gd name="T42" fmla="*/ 2147483647 w 3117"/>
                    <a:gd name="T43" fmla="*/ 2147483647 h 3585"/>
                    <a:gd name="T44" fmla="*/ 2147483647 w 3117"/>
                    <a:gd name="T45" fmla="*/ 2147483647 h 3585"/>
                    <a:gd name="T46" fmla="*/ 2147483647 w 3117"/>
                    <a:gd name="T47" fmla="*/ 2147483647 h 3585"/>
                    <a:gd name="T48" fmla="*/ 2147483647 w 3117"/>
                    <a:gd name="T49" fmla="*/ 2147483647 h 3585"/>
                    <a:gd name="T50" fmla="*/ 2147483647 w 3117"/>
                    <a:gd name="T51" fmla="*/ 2147483647 h 3585"/>
                    <a:gd name="T52" fmla="*/ 2147483647 w 3117"/>
                    <a:gd name="T53" fmla="*/ 2147483647 h 3585"/>
                    <a:gd name="T54" fmla="*/ 2147483647 w 3117"/>
                    <a:gd name="T55" fmla="*/ 2147483647 h 3585"/>
                    <a:gd name="T56" fmla="*/ 2147483647 w 3117"/>
                    <a:gd name="T57" fmla="*/ 2147483647 h 3585"/>
                    <a:gd name="T58" fmla="*/ 2147483647 w 3117"/>
                    <a:gd name="T59" fmla="*/ 2147483647 h 3585"/>
                    <a:gd name="T60" fmla="*/ 2147483647 w 3117"/>
                    <a:gd name="T61" fmla="*/ 2147483647 h 3585"/>
                    <a:gd name="T62" fmla="*/ 2147483647 w 3117"/>
                    <a:gd name="T63" fmla="*/ 2147483647 h 3585"/>
                    <a:gd name="T64" fmla="*/ 2147483647 w 3117"/>
                    <a:gd name="T65" fmla="*/ 2147483647 h 3585"/>
                    <a:gd name="T66" fmla="*/ 2147483647 w 3117"/>
                    <a:gd name="T67" fmla="*/ 2147483647 h 3585"/>
                    <a:gd name="T68" fmla="*/ 2147483647 w 3117"/>
                    <a:gd name="T69" fmla="*/ 2147483647 h 3585"/>
                    <a:gd name="T70" fmla="*/ 2147483647 w 3117"/>
                    <a:gd name="T71" fmla="*/ 2147483647 h 3585"/>
                    <a:gd name="T72" fmla="*/ 2147483647 w 3117"/>
                    <a:gd name="T73" fmla="*/ 2147483647 h 3585"/>
                    <a:gd name="T74" fmla="*/ 2147483647 w 3117"/>
                    <a:gd name="T75" fmla="*/ 2147483647 h 3585"/>
                    <a:gd name="T76" fmla="*/ 2147483647 w 3117"/>
                    <a:gd name="T77" fmla="*/ 2147483647 h 3585"/>
                    <a:gd name="T78" fmla="*/ 2147483647 w 3117"/>
                    <a:gd name="T79" fmla="*/ 2147483647 h 3585"/>
                    <a:gd name="T80" fmla="*/ 2147483647 w 3117"/>
                    <a:gd name="T81" fmla="*/ 2147483647 h 3585"/>
                    <a:gd name="T82" fmla="*/ 2147483647 w 3117"/>
                    <a:gd name="T83" fmla="*/ 2147483647 h 3585"/>
                    <a:gd name="T84" fmla="*/ 2147483647 w 3117"/>
                    <a:gd name="T85" fmla="*/ 2147483647 h 3585"/>
                    <a:gd name="T86" fmla="*/ 2147483647 w 3117"/>
                    <a:gd name="T87" fmla="*/ 2147483647 h 3585"/>
                    <a:gd name="T88" fmla="*/ 2147483647 w 3117"/>
                    <a:gd name="T89" fmla="*/ 2147483647 h 3585"/>
                    <a:gd name="T90" fmla="*/ 2147483647 w 3117"/>
                    <a:gd name="T91" fmla="*/ 2147483647 h 3585"/>
                    <a:gd name="T92" fmla="*/ 2147483647 w 3117"/>
                    <a:gd name="T93" fmla="*/ 2147483647 h 3585"/>
                    <a:gd name="T94" fmla="*/ 2147483647 w 3117"/>
                    <a:gd name="T95" fmla="*/ 2147483647 h 3585"/>
                    <a:gd name="T96" fmla="*/ 2147483647 w 3117"/>
                    <a:gd name="T97" fmla="*/ 2147483647 h 35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117"/>
                    <a:gd name="T148" fmla="*/ 0 h 3585"/>
                    <a:gd name="T149" fmla="*/ 3117 w 3117"/>
                    <a:gd name="T150" fmla="*/ 3585 h 358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117" h="3585">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lnTo>
                        <a:pt x="0" y="3585"/>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id-ID" sz="1000">
                    <a:solidFill>
                      <a:schemeClr val="bg1"/>
                    </a:solidFill>
                    <a:latin typeface="+mn-lt"/>
                    <a:ea typeface="Roboto" panose="02000000000000000000" pitchFamily="2" charset="0"/>
                  </a:endParaRPr>
                </a:p>
              </p:txBody>
            </p:sp>
            <p:sp>
              <p:nvSpPr>
                <p:cNvPr id="68" name="Freeform 7"/>
                <p:cNvSpPr>
                  <a:spLocks/>
                </p:cNvSpPr>
                <p:nvPr/>
              </p:nvSpPr>
              <p:spPr bwMode="auto">
                <a:xfrm>
                  <a:off x="4189413" y="3808413"/>
                  <a:ext cx="2474912" cy="2844800"/>
                </a:xfrm>
                <a:custGeom>
                  <a:avLst/>
                  <a:gdLst>
                    <a:gd name="T0" fmla="*/ 0 w 3117"/>
                    <a:gd name="T1" fmla="*/ 2147483647 h 3585"/>
                    <a:gd name="T2" fmla="*/ 2147483647 w 3117"/>
                    <a:gd name="T3" fmla="*/ 2147483647 h 3585"/>
                    <a:gd name="T4" fmla="*/ 2147483647 w 3117"/>
                    <a:gd name="T5" fmla="*/ 2147483647 h 3585"/>
                    <a:gd name="T6" fmla="*/ 2147483647 w 3117"/>
                    <a:gd name="T7" fmla="*/ 2147483647 h 3585"/>
                    <a:gd name="T8" fmla="*/ 2147483647 w 3117"/>
                    <a:gd name="T9" fmla="*/ 2147483647 h 3585"/>
                    <a:gd name="T10" fmla="*/ 2147483647 w 3117"/>
                    <a:gd name="T11" fmla="*/ 2147483647 h 3585"/>
                    <a:gd name="T12" fmla="*/ 2147483647 w 3117"/>
                    <a:gd name="T13" fmla="*/ 2147483647 h 3585"/>
                    <a:gd name="T14" fmla="*/ 2147483647 w 3117"/>
                    <a:gd name="T15" fmla="*/ 2147483647 h 3585"/>
                    <a:gd name="T16" fmla="*/ 2147483647 w 3117"/>
                    <a:gd name="T17" fmla="*/ 2147483647 h 3585"/>
                    <a:gd name="T18" fmla="*/ 2147483647 w 3117"/>
                    <a:gd name="T19" fmla="*/ 2147483647 h 3585"/>
                    <a:gd name="T20" fmla="*/ 2147483647 w 3117"/>
                    <a:gd name="T21" fmla="*/ 2147483647 h 3585"/>
                    <a:gd name="T22" fmla="*/ 2147483647 w 3117"/>
                    <a:gd name="T23" fmla="*/ 2147483647 h 3585"/>
                    <a:gd name="T24" fmla="*/ 2147483647 w 3117"/>
                    <a:gd name="T25" fmla="*/ 2147483647 h 3585"/>
                    <a:gd name="T26" fmla="*/ 2147483647 w 3117"/>
                    <a:gd name="T27" fmla="*/ 2147483647 h 3585"/>
                    <a:gd name="T28" fmla="*/ 2147483647 w 3117"/>
                    <a:gd name="T29" fmla="*/ 2147483647 h 3585"/>
                    <a:gd name="T30" fmla="*/ 2147483647 w 3117"/>
                    <a:gd name="T31" fmla="*/ 2147483647 h 3585"/>
                    <a:gd name="T32" fmla="*/ 2147483647 w 3117"/>
                    <a:gd name="T33" fmla="*/ 2147483647 h 3585"/>
                    <a:gd name="T34" fmla="*/ 2147483647 w 3117"/>
                    <a:gd name="T35" fmla="*/ 2147483647 h 3585"/>
                    <a:gd name="T36" fmla="*/ 2147483647 w 3117"/>
                    <a:gd name="T37" fmla="*/ 2147483647 h 3585"/>
                    <a:gd name="T38" fmla="*/ 2147483647 w 3117"/>
                    <a:gd name="T39" fmla="*/ 2147483647 h 3585"/>
                    <a:gd name="T40" fmla="*/ 2147483647 w 3117"/>
                    <a:gd name="T41" fmla="*/ 2147483647 h 3585"/>
                    <a:gd name="T42" fmla="*/ 2147483647 w 3117"/>
                    <a:gd name="T43" fmla="*/ 2147483647 h 3585"/>
                    <a:gd name="T44" fmla="*/ 2147483647 w 3117"/>
                    <a:gd name="T45" fmla="*/ 2147483647 h 3585"/>
                    <a:gd name="T46" fmla="*/ 2147483647 w 3117"/>
                    <a:gd name="T47" fmla="*/ 2147483647 h 3585"/>
                    <a:gd name="T48" fmla="*/ 2147483647 w 3117"/>
                    <a:gd name="T49" fmla="*/ 2147483647 h 3585"/>
                    <a:gd name="T50" fmla="*/ 2147483647 w 3117"/>
                    <a:gd name="T51" fmla="*/ 2147483647 h 3585"/>
                    <a:gd name="T52" fmla="*/ 2147483647 w 3117"/>
                    <a:gd name="T53" fmla="*/ 2147483647 h 3585"/>
                    <a:gd name="T54" fmla="*/ 2147483647 w 3117"/>
                    <a:gd name="T55" fmla="*/ 2147483647 h 3585"/>
                    <a:gd name="T56" fmla="*/ 2147483647 w 3117"/>
                    <a:gd name="T57" fmla="*/ 2147483647 h 3585"/>
                    <a:gd name="T58" fmla="*/ 2147483647 w 3117"/>
                    <a:gd name="T59" fmla="*/ 2147483647 h 3585"/>
                    <a:gd name="T60" fmla="*/ 2147483647 w 3117"/>
                    <a:gd name="T61" fmla="*/ 2147483647 h 3585"/>
                    <a:gd name="T62" fmla="*/ 2147483647 w 3117"/>
                    <a:gd name="T63" fmla="*/ 2147483647 h 3585"/>
                    <a:gd name="T64" fmla="*/ 2147483647 w 3117"/>
                    <a:gd name="T65" fmla="*/ 2147483647 h 3585"/>
                    <a:gd name="T66" fmla="*/ 2147483647 w 3117"/>
                    <a:gd name="T67" fmla="*/ 2147483647 h 3585"/>
                    <a:gd name="T68" fmla="*/ 2147483647 w 3117"/>
                    <a:gd name="T69" fmla="*/ 2147483647 h 3585"/>
                    <a:gd name="T70" fmla="*/ 2147483647 w 3117"/>
                    <a:gd name="T71" fmla="*/ 2147483647 h 3585"/>
                    <a:gd name="T72" fmla="*/ 2147483647 w 3117"/>
                    <a:gd name="T73" fmla="*/ 2147483647 h 3585"/>
                    <a:gd name="T74" fmla="*/ 2147483647 w 3117"/>
                    <a:gd name="T75" fmla="*/ 2147483647 h 3585"/>
                    <a:gd name="T76" fmla="*/ 2147483647 w 3117"/>
                    <a:gd name="T77" fmla="*/ 2147483647 h 3585"/>
                    <a:gd name="T78" fmla="*/ 2147483647 w 3117"/>
                    <a:gd name="T79" fmla="*/ 2147483647 h 3585"/>
                    <a:gd name="T80" fmla="*/ 2147483647 w 3117"/>
                    <a:gd name="T81" fmla="*/ 2147483647 h 3585"/>
                    <a:gd name="T82" fmla="*/ 2147483647 w 3117"/>
                    <a:gd name="T83" fmla="*/ 2147483647 h 3585"/>
                    <a:gd name="T84" fmla="*/ 2147483647 w 3117"/>
                    <a:gd name="T85" fmla="*/ 2147483647 h 3585"/>
                    <a:gd name="T86" fmla="*/ 2147483647 w 3117"/>
                    <a:gd name="T87" fmla="*/ 2147483647 h 3585"/>
                    <a:gd name="T88" fmla="*/ 2147483647 w 3117"/>
                    <a:gd name="T89" fmla="*/ 2147483647 h 3585"/>
                    <a:gd name="T90" fmla="*/ 2147483647 w 3117"/>
                    <a:gd name="T91" fmla="*/ 2147483647 h 3585"/>
                    <a:gd name="T92" fmla="*/ 2147483647 w 3117"/>
                    <a:gd name="T93" fmla="*/ 2147483647 h 3585"/>
                    <a:gd name="T94" fmla="*/ 2147483647 w 3117"/>
                    <a:gd name="T95" fmla="*/ 2147483647 h 3585"/>
                    <a:gd name="T96" fmla="*/ 2147483647 w 3117"/>
                    <a:gd name="T97" fmla="*/ 2147483647 h 35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117"/>
                    <a:gd name="T148" fmla="*/ 0 h 3585"/>
                    <a:gd name="T149" fmla="*/ 3117 w 3117"/>
                    <a:gd name="T150" fmla="*/ 3585 h 358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117" h="3585">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id-ID" sz="1000">
                    <a:solidFill>
                      <a:schemeClr val="bg1"/>
                    </a:solidFill>
                    <a:latin typeface="+mn-lt"/>
                    <a:ea typeface="Roboto" panose="02000000000000000000" pitchFamily="2" charset="0"/>
                  </a:endParaRPr>
                </a:p>
              </p:txBody>
            </p:sp>
            <p:sp>
              <p:nvSpPr>
                <p:cNvPr id="69" name="Freeform 8"/>
                <p:cNvSpPr>
                  <a:spLocks/>
                </p:cNvSpPr>
                <p:nvPr/>
              </p:nvSpPr>
              <p:spPr bwMode="auto">
                <a:xfrm>
                  <a:off x="4587118" y="860407"/>
                  <a:ext cx="2117077" cy="3639230"/>
                </a:xfrm>
                <a:custGeom>
                  <a:avLst/>
                  <a:gdLst/>
                  <a:ahLst/>
                  <a:cxnLst>
                    <a:cxn ang="0">
                      <a:pos x="2656" y="3717"/>
                    </a:cxn>
                    <a:cxn ang="0">
                      <a:pos x="2658" y="3705"/>
                    </a:cxn>
                    <a:cxn ang="0">
                      <a:pos x="2660" y="3646"/>
                    </a:cxn>
                    <a:cxn ang="0">
                      <a:pos x="2656" y="3579"/>
                    </a:cxn>
                    <a:cxn ang="0">
                      <a:pos x="2644" y="3487"/>
                    </a:cxn>
                    <a:cxn ang="0">
                      <a:pos x="2619" y="3375"/>
                    </a:cxn>
                    <a:cxn ang="0">
                      <a:pos x="2576" y="3238"/>
                    </a:cxn>
                    <a:cxn ang="0">
                      <a:pos x="2511" y="3077"/>
                    </a:cxn>
                    <a:cxn ang="0">
                      <a:pos x="2422" y="2894"/>
                    </a:cxn>
                    <a:cxn ang="0">
                      <a:pos x="2305" y="2686"/>
                    </a:cxn>
                    <a:cxn ang="0">
                      <a:pos x="2154" y="2454"/>
                    </a:cxn>
                    <a:cxn ang="0">
                      <a:pos x="1965" y="2199"/>
                    </a:cxn>
                    <a:cxn ang="0">
                      <a:pos x="1735" y="1920"/>
                    </a:cxn>
                    <a:cxn ang="0">
                      <a:pos x="1535" y="1694"/>
                    </a:cxn>
                    <a:cxn ang="0">
                      <a:pos x="1386" y="1535"/>
                    </a:cxn>
                    <a:cxn ang="0">
                      <a:pos x="1225" y="1372"/>
                    </a:cxn>
                    <a:cxn ang="0">
                      <a:pos x="1050" y="1202"/>
                    </a:cxn>
                    <a:cxn ang="0">
                      <a:pos x="862" y="1025"/>
                    </a:cxn>
                    <a:cxn ang="0">
                      <a:pos x="662" y="842"/>
                    </a:cxn>
                    <a:cxn ang="0">
                      <a:pos x="556" y="748"/>
                    </a:cxn>
                    <a:cxn ang="0">
                      <a:pos x="483" y="664"/>
                    </a:cxn>
                    <a:cxn ang="0">
                      <a:pos x="414" y="571"/>
                    </a:cxn>
                    <a:cxn ang="0">
                      <a:pos x="342" y="457"/>
                    </a:cxn>
                    <a:cxn ang="0">
                      <a:pos x="277" y="336"/>
                    </a:cxn>
                    <a:cxn ang="0">
                      <a:pos x="251" y="273"/>
                    </a:cxn>
                    <a:cxn ang="0">
                      <a:pos x="234" y="212"/>
                    </a:cxn>
                    <a:cxn ang="0">
                      <a:pos x="224" y="153"/>
                    </a:cxn>
                    <a:cxn ang="0">
                      <a:pos x="226" y="96"/>
                    </a:cxn>
                    <a:cxn ang="0">
                      <a:pos x="240" y="45"/>
                    </a:cxn>
                    <a:cxn ang="0">
                      <a:pos x="267" y="0"/>
                    </a:cxn>
                    <a:cxn ang="0">
                      <a:pos x="18" y="774"/>
                    </a:cxn>
                    <a:cxn ang="0">
                      <a:pos x="6" y="807"/>
                    </a:cxn>
                    <a:cxn ang="0">
                      <a:pos x="0" y="840"/>
                    </a:cxn>
                    <a:cxn ang="0">
                      <a:pos x="2" y="876"/>
                    </a:cxn>
                    <a:cxn ang="0">
                      <a:pos x="6" y="889"/>
                    </a:cxn>
                    <a:cxn ang="0">
                      <a:pos x="28" y="948"/>
                    </a:cxn>
                    <a:cxn ang="0">
                      <a:pos x="77" y="1048"/>
                    </a:cxn>
                    <a:cxn ang="0">
                      <a:pos x="161" y="1194"/>
                    </a:cxn>
                    <a:cxn ang="0">
                      <a:pos x="293" y="1382"/>
                    </a:cxn>
                    <a:cxn ang="0">
                      <a:pos x="379" y="1492"/>
                    </a:cxn>
                    <a:cxn ang="0">
                      <a:pos x="479" y="1614"/>
                    </a:cxn>
                    <a:cxn ang="0">
                      <a:pos x="597" y="1747"/>
                    </a:cxn>
                    <a:cxn ang="0">
                      <a:pos x="732" y="1893"/>
                    </a:cxn>
                    <a:cxn ang="0">
                      <a:pos x="887" y="2048"/>
                    </a:cxn>
                    <a:cxn ang="0">
                      <a:pos x="1062" y="2217"/>
                    </a:cxn>
                    <a:cxn ang="0">
                      <a:pos x="1256" y="2395"/>
                    </a:cxn>
                    <a:cxn ang="0">
                      <a:pos x="1311" y="2444"/>
                    </a:cxn>
                    <a:cxn ang="0">
                      <a:pos x="1455" y="2584"/>
                    </a:cxn>
                    <a:cxn ang="0">
                      <a:pos x="1659" y="2802"/>
                    </a:cxn>
                    <a:cxn ang="0">
                      <a:pos x="1775" y="2933"/>
                    </a:cxn>
                    <a:cxn ang="0">
                      <a:pos x="1894" y="3081"/>
                    </a:cxn>
                    <a:cxn ang="0">
                      <a:pos x="2014" y="3242"/>
                    </a:cxn>
                    <a:cxn ang="0">
                      <a:pos x="2132" y="3410"/>
                    </a:cxn>
                    <a:cxn ang="0">
                      <a:pos x="2244" y="3591"/>
                    </a:cxn>
                    <a:cxn ang="0">
                      <a:pos x="2344" y="3778"/>
                    </a:cxn>
                    <a:cxn ang="0">
                      <a:pos x="2430" y="3970"/>
                    </a:cxn>
                    <a:cxn ang="0">
                      <a:pos x="2483" y="4117"/>
                    </a:cxn>
                    <a:cxn ang="0">
                      <a:pos x="2513" y="4217"/>
                    </a:cxn>
                    <a:cxn ang="0">
                      <a:pos x="2536" y="4316"/>
                    </a:cxn>
                    <a:cxn ang="0">
                      <a:pos x="2554" y="4416"/>
                    </a:cxn>
                    <a:cxn ang="0">
                      <a:pos x="2566" y="4516"/>
                    </a:cxn>
                    <a:cxn ang="0">
                      <a:pos x="2570" y="4567"/>
                    </a:cxn>
                  </a:cxnLst>
                  <a:rect l="0" t="0" r="r" b="b"/>
                  <a:pathLst>
                    <a:path w="2660" h="4567">
                      <a:moveTo>
                        <a:pt x="2570" y="4567"/>
                      </a:moveTo>
                      <a:lnTo>
                        <a:pt x="2656" y="3717"/>
                      </a:lnTo>
                      <a:lnTo>
                        <a:pt x="2656" y="3717"/>
                      </a:lnTo>
                      <a:lnTo>
                        <a:pt x="2658" y="3705"/>
                      </a:lnTo>
                      <a:lnTo>
                        <a:pt x="2660" y="3672"/>
                      </a:lnTo>
                      <a:lnTo>
                        <a:pt x="2660" y="3646"/>
                      </a:lnTo>
                      <a:lnTo>
                        <a:pt x="2660" y="3615"/>
                      </a:lnTo>
                      <a:lnTo>
                        <a:pt x="2656" y="3579"/>
                      </a:lnTo>
                      <a:lnTo>
                        <a:pt x="2652" y="3536"/>
                      </a:lnTo>
                      <a:lnTo>
                        <a:pt x="2644" y="3487"/>
                      </a:lnTo>
                      <a:lnTo>
                        <a:pt x="2633" y="3434"/>
                      </a:lnTo>
                      <a:lnTo>
                        <a:pt x="2619" y="3375"/>
                      </a:lnTo>
                      <a:lnTo>
                        <a:pt x="2599" y="3308"/>
                      </a:lnTo>
                      <a:lnTo>
                        <a:pt x="2576" y="3238"/>
                      </a:lnTo>
                      <a:lnTo>
                        <a:pt x="2546" y="3159"/>
                      </a:lnTo>
                      <a:lnTo>
                        <a:pt x="2511" y="3077"/>
                      </a:lnTo>
                      <a:lnTo>
                        <a:pt x="2470" y="2988"/>
                      </a:lnTo>
                      <a:lnTo>
                        <a:pt x="2422" y="2894"/>
                      </a:lnTo>
                      <a:lnTo>
                        <a:pt x="2368" y="2792"/>
                      </a:lnTo>
                      <a:lnTo>
                        <a:pt x="2305" y="2686"/>
                      </a:lnTo>
                      <a:lnTo>
                        <a:pt x="2232" y="2574"/>
                      </a:lnTo>
                      <a:lnTo>
                        <a:pt x="2154" y="2454"/>
                      </a:lnTo>
                      <a:lnTo>
                        <a:pt x="2063" y="2331"/>
                      </a:lnTo>
                      <a:lnTo>
                        <a:pt x="1965" y="2199"/>
                      </a:lnTo>
                      <a:lnTo>
                        <a:pt x="1855" y="2062"/>
                      </a:lnTo>
                      <a:lnTo>
                        <a:pt x="1735" y="1920"/>
                      </a:lnTo>
                      <a:lnTo>
                        <a:pt x="1606" y="1771"/>
                      </a:lnTo>
                      <a:lnTo>
                        <a:pt x="1535" y="1694"/>
                      </a:lnTo>
                      <a:lnTo>
                        <a:pt x="1463" y="1616"/>
                      </a:lnTo>
                      <a:lnTo>
                        <a:pt x="1386" y="1535"/>
                      </a:lnTo>
                      <a:lnTo>
                        <a:pt x="1308" y="1455"/>
                      </a:lnTo>
                      <a:lnTo>
                        <a:pt x="1225" y="1372"/>
                      </a:lnTo>
                      <a:lnTo>
                        <a:pt x="1139" y="1288"/>
                      </a:lnTo>
                      <a:lnTo>
                        <a:pt x="1050" y="1202"/>
                      </a:lnTo>
                      <a:lnTo>
                        <a:pt x="958" y="1113"/>
                      </a:lnTo>
                      <a:lnTo>
                        <a:pt x="862" y="1025"/>
                      </a:lnTo>
                      <a:lnTo>
                        <a:pt x="764" y="935"/>
                      </a:lnTo>
                      <a:lnTo>
                        <a:pt x="662" y="842"/>
                      </a:lnTo>
                      <a:lnTo>
                        <a:pt x="556" y="748"/>
                      </a:lnTo>
                      <a:lnTo>
                        <a:pt x="556" y="748"/>
                      </a:lnTo>
                      <a:lnTo>
                        <a:pt x="534" y="725"/>
                      </a:lnTo>
                      <a:lnTo>
                        <a:pt x="483" y="664"/>
                      </a:lnTo>
                      <a:lnTo>
                        <a:pt x="452" y="620"/>
                      </a:lnTo>
                      <a:lnTo>
                        <a:pt x="414" y="571"/>
                      </a:lnTo>
                      <a:lnTo>
                        <a:pt x="377" y="516"/>
                      </a:lnTo>
                      <a:lnTo>
                        <a:pt x="342" y="457"/>
                      </a:lnTo>
                      <a:lnTo>
                        <a:pt x="306" y="399"/>
                      </a:lnTo>
                      <a:lnTo>
                        <a:pt x="277" y="336"/>
                      </a:lnTo>
                      <a:lnTo>
                        <a:pt x="263" y="304"/>
                      </a:lnTo>
                      <a:lnTo>
                        <a:pt x="251" y="273"/>
                      </a:lnTo>
                      <a:lnTo>
                        <a:pt x="242" y="242"/>
                      </a:lnTo>
                      <a:lnTo>
                        <a:pt x="234" y="212"/>
                      </a:lnTo>
                      <a:lnTo>
                        <a:pt x="228" y="183"/>
                      </a:lnTo>
                      <a:lnTo>
                        <a:pt x="224" y="153"/>
                      </a:lnTo>
                      <a:lnTo>
                        <a:pt x="224" y="124"/>
                      </a:lnTo>
                      <a:lnTo>
                        <a:pt x="226" y="96"/>
                      </a:lnTo>
                      <a:lnTo>
                        <a:pt x="232" y="71"/>
                      </a:lnTo>
                      <a:lnTo>
                        <a:pt x="240" y="45"/>
                      </a:lnTo>
                      <a:lnTo>
                        <a:pt x="251" y="22"/>
                      </a:lnTo>
                      <a:lnTo>
                        <a:pt x="267" y="0"/>
                      </a:lnTo>
                      <a:lnTo>
                        <a:pt x="18" y="774"/>
                      </a:lnTo>
                      <a:lnTo>
                        <a:pt x="18" y="774"/>
                      </a:lnTo>
                      <a:lnTo>
                        <a:pt x="14" y="783"/>
                      </a:lnTo>
                      <a:lnTo>
                        <a:pt x="6" y="807"/>
                      </a:lnTo>
                      <a:lnTo>
                        <a:pt x="2" y="823"/>
                      </a:lnTo>
                      <a:lnTo>
                        <a:pt x="0" y="840"/>
                      </a:lnTo>
                      <a:lnTo>
                        <a:pt x="0" y="858"/>
                      </a:lnTo>
                      <a:lnTo>
                        <a:pt x="2" y="876"/>
                      </a:lnTo>
                      <a:lnTo>
                        <a:pt x="2" y="876"/>
                      </a:lnTo>
                      <a:lnTo>
                        <a:pt x="6" y="889"/>
                      </a:lnTo>
                      <a:lnTo>
                        <a:pt x="14" y="913"/>
                      </a:lnTo>
                      <a:lnTo>
                        <a:pt x="28" y="948"/>
                      </a:lnTo>
                      <a:lnTo>
                        <a:pt x="49" y="993"/>
                      </a:lnTo>
                      <a:lnTo>
                        <a:pt x="77" y="1048"/>
                      </a:lnTo>
                      <a:lnTo>
                        <a:pt x="114" y="1115"/>
                      </a:lnTo>
                      <a:lnTo>
                        <a:pt x="161" y="1194"/>
                      </a:lnTo>
                      <a:lnTo>
                        <a:pt x="220" y="1282"/>
                      </a:lnTo>
                      <a:lnTo>
                        <a:pt x="293" y="1382"/>
                      </a:lnTo>
                      <a:lnTo>
                        <a:pt x="334" y="1435"/>
                      </a:lnTo>
                      <a:lnTo>
                        <a:pt x="379" y="1492"/>
                      </a:lnTo>
                      <a:lnTo>
                        <a:pt x="428" y="1553"/>
                      </a:lnTo>
                      <a:lnTo>
                        <a:pt x="479" y="1614"/>
                      </a:lnTo>
                      <a:lnTo>
                        <a:pt x="536" y="1681"/>
                      </a:lnTo>
                      <a:lnTo>
                        <a:pt x="597" y="1747"/>
                      </a:lnTo>
                      <a:lnTo>
                        <a:pt x="664" y="1818"/>
                      </a:lnTo>
                      <a:lnTo>
                        <a:pt x="732" y="1893"/>
                      </a:lnTo>
                      <a:lnTo>
                        <a:pt x="807" y="1969"/>
                      </a:lnTo>
                      <a:lnTo>
                        <a:pt x="887" y="2048"/>
                      </a:lnTo>
                      <a:lnTo>
                        <a:pt x="972" y="2130"/>
                      </a:lnTo>
                      <a:lnTo>
                        <a:pt x="1062" y="2217"/>
                      </a:lnTo>
                      <a:lnTo>
                        <a:pt x="1156" y="2305"/>
                      </a:lnTo>
                      <a:lnTo>
                        <a:pt x="1256" y="2395"/>
                      </a:lnTo>
                      <a:lnTo>
                        <a:pt x="1256" y="2395"/>
                      </a:lnTo>
                      <a:lnTo>
                        <a:pt x="1311" y="2444"/>
                      </a:lnTo>
                      <a:lnTo>
                        <a:pt x="1374" y="2505"/>
                      </a:lnTo>
                      <a:lnTo>
                        <a:pt x="1455" y="2584"/>
                      </a:lnTo>
                      <a:lnTo>
                        <a:pt x="1551" y="2684"/>
                      </a:lnTo>
                      <a:lnTo>
                        <a:pt x="1659" y="2802"/>
                      </a:lnTo>
                      <a:lnTo>
                        <a:pt x="1716" y="2867"/>
                      </a:lnTo>
                      <a:lnTo>
                        <a:pt x="1775" y="2933"/>
                      </a:lnTo>
                      <a:lnTo>
                        <a:pt x="1834" y="3006"/>
                      </a:lnTo>
                      <a:lnTo>
                        <a:pt x="1894" y="3081"/>
                      </a:lnTo>
                      <a:lnTo>
                        <a:pt x="1955" y="3159"/>
                      </a:lnTo>
                      <a:lnTo>
                        <a:pt x="2014" y="3242"/>
                      </a:lnTo>
                      <a:lnTo>
                        <a:pt x="2075" y="3324"/>
                      </a:lnTo>
                      <a:lnTo>
                        <a:pt x="2132" y="3410"/>
                      </a:lnTo>
                      <a:lnTo>
                        <a:pt x="2189" y="3501"/>
                      </a:lnTo>
                      <a:lnTo>
                        <a:pt x="2244" y="3591"/>
                      </a:lnTo>
                      <a:lnTo>
                        <a:pt x="2295" y="3683"/>
                      </a:lnTo>
                      <a:lnTo>
                        <a:pt x="2344" y="3778"/>
                      </a:lnTo>
                      <a:lnTo>
                        <a:pt x="2389" y="3874"/>
                      </a:lnTo>
                      <a:lnTo>
                        <a:pt x="2430" y="3970"/>
                      </a:lnTo>
                      <a:lnTo>
                        <a:pt x="2466" y="4068"/>
                      </a:lnTo>
                      <a:lnTo>
                        <a:pt x="2483" y="4117"/>
                      </a:lnTo>
                      <a:lnTo>
                        <a:pt x="2499" y="4166"/>
                      </a:lnTo>
                      <a:lnTo>
                        <a:pt x="2513" y="4217"/>
                      </a:lnTo>
                      <a:lnTo>
                        <a:pt x="2525" y="4267"/>
                      </a:lnTo>
                      <a:lnTo>
                        <a:pt x="2536" y="4316"/>
                      </a:lnTo>
                      <a:lnTo>
                        <a:pt x="2546" y="4367"/>
                      </a:lnTo>
                      <a:lnTo>
                        <a:pt x="2554" y="4416"/>
                      </a:lnTo>
                      <a:lnTo>
                        <a:pt x="2560" y="4467"/>
                      </a:lnTo>
                      <a:lnTo>
                        <a:pt x="2566" y="4516"/>
                      </a:lnTo>
                      <a:lnTo>
                        <a:pt x="2570" y="4567"/>
                      </a:lnTo>
                      <a:lnTo>
                        <a:pt x="2570" y="4567"/>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tileRect/>
                </a:gradFill>
                <a:ln w="9525">
                  <a:noFill/>
                  <a:round/>
                  <a:headEnd/>
                  <a:tailEnd/>
                </a:ln>
              </p:spPr>
              <p:txBody>
                <a:bodyPr/>
                <a:lstStyle/>
                <a:p>
                  <a:pPr>
                    <a:defRPr/>
                  </a:pPr>
                  <a:endParaRPr lang="en-US" sz="1000">
                    <a:solidFill>
                      <a:schemeClr val="bg1"/>
                    </a:solidFill>
                    <a:ea typeface="Roboto" panose="02000000000000000000" pitchFamily="2" charset="0"/>
                  </a:endParaRPr>
                </a:p>
              </p:txBody>
            </p:sp>
            <p:sp>
              <p:nvSpPr>
                <p:cNvPr id="70" name="Freeform 9"/>
                <p:cNvSpPr>
                  <a:spLocks/>
                </p:cNvSpPr>
                <p:nvPr/>
              </p:nvSpPr>
              <p:spPr bwMode="auto">
                <a:xfrm>
                  <a:off x="4406689" y="957896"/>
                  <a:ext cx="2475728" cy="3360628"/>
                </a:xfrm>
                <a:custGeom>
                  <a:avLst/>
                  <a:gdLst/>
                  <a:ahLst/>
                  <a:cxnLst>
                    <a:cxn ang="0">
                      <a:pos x="10" y="3383"/>
                    </a:cxn>
                    <a:cxn ang="0">
                      <a:pos x="8" y="3375"/>
                    </a:cxn>
                    <a:cxn ang="0">
                      <a:pos x="0" y="3316"/>
                    </a:cxn>
                    <a:cxn ang="0">
                      <a:pos x="0" y="3267"/>
                    </a:cxn>
                    <a:cxn ang="0">
                      <a:pos x="6" y="3202"/>
                    </a:cxn>
                    <a:cxn ang="0">
                      <a:pos x="20" y="3124"/>
                    </a:cxn>
                    <a:cxn ang="0">
                      <a:pos x="48" y="3033"/>
                    </a:cxn>
                    <a:cxn ang="0">
                      <a:pos x="87" y="2929"/>
                    </a:cxn>
                    <a:cxn ang="0">
                      <a:pos x="146" y="2811"/>
                    </a:cxn>
                    <a:cxn ang="0">
                      <a:pos x="222" y="2682"/>
                    </a:cxn>
                    <a:cxn ang="0">
                      <a:pos x="322" y="2540"/>
                    </a:cxn>
                    <a:cxn ang="0">
                      <a:pos x="446" y="2387"/>
                    </a:cxn>
                    <a:cxn ang="0">
                      <a:pos x="599" y="2222"/>
                    </a:cxn>
                    <a:cxn ang="0">
                      <a:pos x="784" y="2048"/>
                    </a:cxn>
                    <a:cxn ang="0">
                      <a:pos x="1002" y="1859"/>
                    </a:cxn>
                    <a:cxn ang="0">
                      <a:pos x="1255" y="1661"/>
                    </a:cxn>
                    <a:cxn ang="0">
                      <a:pos x="1514" y="1466"/>
                    </a:cxn>
                    <a:cxn ang="0">
                      <a:pos x="1963" y="1127"/>
                    </a:cxn>
                    <a:cxn ang="0">
                      <a:pos x="2323" y="844"/>
                    </a:cxn>
                    <a:cxn ang="0">
                      <a:pos x="2598" y="610"/>
                    </a:cxn>
                    <a:cxn ang="0">
                      <a:pos x="2707" y="512"/>
                    </a:cxn>
                    <a:cxn ang="0">
                      <a:pos x="2798" y="422"/>
                    </a:cxn>
                    <a:cxn ang="0">
                      <a:pos x="2870" y="343"/>
                    </a:cxn>
                    <a:cxn ang="0">
                      <a:pos x="2927" y="271"/>
                    </a:cxn>
                    <a:cxn ang="0">
                      <a:pos x="2969" y="206"/>
                    </a:cxn>
                    <a:cxn ang="0">
                      <a:pos x="2994" y="147"/>
                    </a:cxn>
                    <a:cxn ang="0">
                      <a:pos x="3006" y="94"/>
                    </a:cxn>
                    <a:cxn ang="0">
                      <a:pos x="3004" y="45"/>
                    </a:cxn>
                    <a:cxn ang="0">
                      <a:pos x="2990" y="0"/>
                    </a:cxn>
                    <a:cxn ang="0">
                      <a:pos x="3102" y="813"/>
                    </a:cxn>
                    <a:cxn ang="0">
                      <a:pos x="3080" y="860"/>
                    </a:cxn>
                    <a:cxn ang="0">
                      <a:pos x="3035" y="940"/>
                    </a:cxn>
                    <a:cxn ang="0">
                      <a:pos x="2963" y="1052"/>
                    </a:cxn>
                    <a:cxn ang="0">
                      <a:pos x="2859" y="1190"/>
                    </a:cxn>
                    <a:cxn ang="0">
                      <a:pos x="2717" y="1347"/>
                    </a:cxn>
                    <a:cxn ang="0">
                      <a:pos x="2633" y="1431"/>
                    </a:cxn>
                    <a:cxn ang="0">
                      <a:pos x="2537" y="1517"/>
                    </a:cxn>
                    <a:cxn ang="0">
                      <a:pos x="2431" y="1608"/>
                    </a:cxn>
                    <a:cxn ang="0">
                      <a:pos x="2313" y="1698"/>
                    </a:cxn>
                    <a:cxn ang="0">
                      <a:pos x="2183" y="1790"/>
                    </a:cxn>
                    <a:cxn ang="0">
                      <a:pos x="1889" y="1989"/>
                    </a:cxn>
                    <a:cxn ang="0">
                      <a:pos x="1561" y="2216"/>
                    </a:cxn>
                    <a:cxn ang="0">
                      <a:pos x="1390" y="2342"/>
                    </a:cxn>
                    <a:cxn ang="0">
                      <a:pos x="1219" y="2474"/>
                    </a:cxn>
                    <a:cxn ang="0">
                      <a:pos x="1049" y="2613"/>
                    </a:cxn>
                    <a:cxn ang="0">
                      <a:pos x="882" y="2760"/>
                    </a:cxn>
                    <a:cxn ang="0">
                      <a:pos x="723" y="2915"/>
                    </a:cxn>
                    <a:cxn ang="0">
                      <a:pos x="574" y="3076"/>
                    </a:cxn>
                    <a:cxn ang="0">
                      <a:pos x="434" y="3247"/>
                    </a:cxn>
                    <a:cxn ang="0">
                      <a:pos x="311" y="3424"/>
                    </a:cxn>
                    <a:cxn ang="0">
                      <a:pos x="254" y="3516"/>
                    </a:cxn>
                    <a:cxn ang="0">
                      <a:pos x="203" y="3610"/>
                    </a:cxn>
                    <a:cxn ang="0">
                      <a:pos x="156" y="3705"/>
                    </a:cxn>
                    <a:cxn ang="0">
                      <a:pos x="112" y="3803"/>
                    </a:cxn>
                    <a:cxn ang="0">
                      <a:pos x="77" y="3903"/>
                    </a:cxn>
                    <a:cxn ang="0">
                      <a:pos x="46" y="4003"/>
                    </a:cxn>
                    <a:cxn ang="0">
                      <a:pos x="20" y="4107"/>
                    </a:cxn>
                    <a:cxn ang="0">
                      <a:pos x="2" y="4211"/>
                    </a:cxn>
                  </a:cxnLst>
                  <a:rect l="0" t="0" r="r" b="b"/>
                  <a:pathLst>
                    <a:path w="3102" h="4211">
                      <a:moveTo>
                        <a:pt x="2" y="4211"/>
                      </a:moveTo>
                      <a:lnTo>
                        <a:pt x="10" y="3383"/>
                      </a:lnTo>
                      <a:lnTo>
                        <a:pt x="10" y="3383"/>
                      </a:lnTo>
                      <a:lnTo>
                        <a:pt x="8" y="3375"/>
                      </a:lnTo>
                      <a:lnTo>
                        <a:pt x="4" y="3353"/>
                      </a:lnTo>
                      <a:lnTo>
                        <a:pt x="0" y="3316"/>
                      </a:lnTo>
                      <a:lnTo>
                        <a:pt x="0" y="3292"/>
                      </a:lnTo>
                      <a:lnTo>
                        <a:pt x="0" y="3267"/>
                      </a:lnTo>
                      <a:lnTo>
                        <a:pt x="2" y="3235"/>
                      </a:lnTo>
                      <a:lnTo>
                        <a:pt x="6" y="3202"/>
                      </a:lnTo>
                      <a:lnTo>
                        <a:pt x="12" y="3165"/>
                      </a:lnTo>
                      <a:lnTo>
                        <a:pt x="20" y="3124"/>
                      </a:lnTo>
                      <a:lnTo>
                        <a:pt x="32" y="3080"/>
                      </a:lnTo>
                      <a:lnTo>
                        <a:pt x="48" y="3033"/>
                      </a:lnTo>
                      <a:lnTo>
                        <a:pt x="65" y="2982"/>
                      </a:lnTo>
                      <a:lnTo>
                        <a:pt x="87" y="2929"/>
                      </a:lnTo>
                      <a:lnTo>
                        <a:pt x="114" y="2872"/>
                      </a:lnTo>
                      <a:lnTo>
                        <a:pt x="146" y="2811"/>
                      </a:lnTo>
                      <a:lnTo>
                        <a:pt x="181" y="2749"/>
                      </a:lnTo>
                      <a:lnTo>
                        <a:pt x="222" y="2682"/>
                      </a:lnTo>
                      <a:lnTo>
                        <a:pt x="269" y="2613"/>
                      </a:lnTo>
                      <a:lnTo>
                        <a:pt x="322" y="2540"/>
                      </a:lnTo>
                      <a:lnTo>
                        <a:pt x="381" y="2466"/>
                      </a:lnTo>
                      <a:lnTo>
                        <a:pt x="446" y="2387"/>
                      </a:lnTo>
                      <a:lnTo>
                        <a:pt x="521" y="2307"/>
                      </a:lnTo>
                      <a:lnTo>
                        <a:pt x="599" y="2222"/>
                      </a:lnTo>
                      <a:lnTo>
                        <a:pt x="688" y="2136"/>
                      </a:lnTo>
                      <a:lnTo>
                        <a:pt x="784" y="2048"/>
                      </a:lnTo>
                      <a:lnTo>
                        <a:pt x="888" y="1955"/>
                      </a:lnTo>
                      <a:lnTo>
                        <a:pt x="1002" y="1859"/>
                      </a:lnTo>
                      <a:lnTo>
                        <a:pt x="1123" y="1763"/>
                      </a:lnTo>
                      <a:lnTo>
                        <a:pt x="1255" y="1661"/>
                      </a:lnTo>
                      <a:lnTo>
                        <a:pt x="1255" y="1661"/>
                      </a:lnTo>
                      <a:lnTo>
                        <a:pt x="1514" y="1466"/>
                      </a:lnTo>
                      <a:lnTo>
                        <a:pt x="1751" y="1290"/>
                      </a:lnTo>
                      <a:lnTo>
                        <a:pt x="1963" y="1127"/>
                      </a:lnTo>
                      <a:lnTo>
                        <a:pt x="2154" y="977"/>
                      </a:lnTo>
                      <a:lnTo>
                        <a:pt x="2323" y="844"/>
                      </a:lnTo>
                      <a:lnTo>
                        <a:pt x="2470" y="722"/>
                      </a:lnTo>
                      <a:lnTo>
                        <a:pt x="2598" y="610"/>
                      </a:lnTo>
                      <a:lnTo>
                        <a:pt x="2654" y="561"/>
                      </a:lnTo>
                      <a:lnTo>
                        <a:pt x="2707" y="512"/>
                      </a:lnTo>
                      <a:lnTo>
                        <a:pt x="2755" y="467"/>
                      </a:lnTo>
                      <a:lnTo>
                        <a:pt x="2798" y="422"/>
                      </a:lnTo>
                      <a:lnTo>
                        <a:pt x="2835" y="381"/>
                      </a:lnTo>
                      <a:lnTo>
                        <a:pt x="2870" y="343"/>
                      </a:lnTo>
                      <a:lnTo>
                        <a:pt x="2900" y="306"/>
                      </a:lnTo>
                      <a:lnTo>
                        <a:pt x="2927" y="271"/>
                      </a:lnTo>
                      <a:lnTo>
                        <a:pt x="2949" y="237"/>
                      </a:lnTo>
                      <a:lnTo>
                        <a:pt x="2969" y="206"/>
                      </a:lnTo>
                      <a:lnTo>
                        <a:pt x="2982" y="176"/>
                      </a:lnTo>
                      <a:lnTo>
                        <a:pt x="2994" y="147"/>
                      </a:lnTo>
                      <a:lnTo>
                        <a:pt x="3002" y="119"/>
                      </a:lnTo>
                      <a:lnTo>
                        <a:pt x="3006" y="94"/>
                      </a:lnTo>
                      <a:lnTo>
                        <a:pt x="3006" y="68"/>
                      </a:lnTo>
                      <a:lnTo>
                        <a:pt x="3004" y="45"/>
                      </a:lnTo>
                      <a:lnTo>
                        <a:pt x="2998" y="23"/>
                      </a:lnTo>
                      <a:lnTo>
                        <a:pt x="2990" y="0"/>
                      </a:lnTo>
                      <a:lnTo>
                        <a:pt x="3102" y="813"/>
                      </a:lnTo>
                      <a:lnTo>
                        <a:pt x="3102" y="813"/>
                      </a:lnTo>
                      <a:lnTo>
                        <a:pt x="3092" y="834"/>
                      </a:lnTo>
                      <a:lnTo>
                        <a:pt x="3080" y="860"/>
                      </a:lnTo>
                      <a:lnTo>
                        <a:pt x="3061" y="897"/>
                      </a:lnTo>
                      <a:lnTo>
                        <a:pt x="3035" y="940"/>
                      </a:lnTo>
                      <a:lnTo>
                        <a:pt x="3002" y="993"/>
                      </a:lnTo>
                      <a:lnTo>
                        <a:pt x="2963" y="1052"/>
                      </a:lnTo>
                      <a:lnTo>
                        <a:pt x="2916" y="1117"/>
                      </a:lnTo>
                      <a:lnTo>
                        <a:pt x="2859" y="1190"/>
                      </a:lnTo>
                      <a:lnTo>
                        <a:pt x="2792" y="1266"/>
                      </a:lnTo>
                      <a:lnTo>
                        <a:pt x="2717" y="1347"/>
                      </a:lnTo>
                      <a:lnTo>
                        <a:pt x="2676" y="1388"/>
                      </a:lnTo>
                      <a:lnTo>
                        <a:pt x="2633" y="1431"/>
                      </a:lnTo>
                      <a:lnTo>
                        <a:pt x="2586" y="1474"/>
                      </a:lnTo>
                      <a:lnTo>
                        <a:pt x="2537" y="1517"/>
                      </a:lnTo>
                      <a:lnTo>
                        <a:pt x="2486" y="1563"/>
                      </a:lnTo>
                      <a:lnTo>
                        <a:pt x="2431" y="1608"/>
                      </a:lnTo>
                      <a:lnTo>
                        <a:pt x="2374" y="1653"/>
                      </a:lnTo>
                      <a:lnTo>
                        <a:pt x="2313" y="1698"/>
                      </a:lnTo>
                      <a:lnTo>
                        <a:pt x="2250" y="1745"/>
                      </a:lnTo>
                      <a:lnTo>
                        <a:pt x="2183" y="1790"/>
                      </a:lnTo>
                      <a:lnTo>
                        <a:pt x="2183" y="1790"/>
                      </a:lnTo>
                      <a:lnTo>
                        <a:pt x="1889" y="1989"/>
                      </a:lnTo>
                      <a:lnTo>
                        <a:pt x="1728" y="2099"/>
                      </a:lnTo>
                      <a:lnTo>
                        <a:pt x="1561" y="2216"/>
                      </a:lnTo>
                      <a:lnTo>
                        <a:pt x="1477" y="2277"/>
                      </a:lnTo>
                      <a:lnTo>
                        <a:pt x="1390" y="2342"/>
                      </a:lnTo>
                      <a:lnTo>
                        <a:pt x="1304" y="2407"/>
                      </a:lnTo>
                      <a:lnTo>
                        <a:pt x="1219" y="2474"/>
                      </a:lnTo>
                      <a:lnTo>
                        <a:pt x="1133" y="2542"/>
                      </a:lnTo>
                      <a:lnTo>
                        <a:pt x="1049" y="2613"/>
                      </a:lnTo>
                      <a:lnTo>
                        <a:pt x="964" y="2686"/>
                      </a:lnTo>
                      <a:lnTo>
                        <a:pt x="882" y="2760"/>
                      </a:lnTo>
                      <a:lnTo>
                        <a:pt x="801" y="2837"/>
                      </a:lnTo>
                      <a:lnTo>
                        <a:pt x="723" y="2915"/>
                      </a:lnTo>
                      <a:lnTo>
                        <a:pt x="646" y="2996"/>
                      </a:lnTo>
                      <a:lnTo>
                        <a:pt x="574" y="3076"/>
                      </a:lnTo>
                      <a:lnTo>
                        <a:pt x="503" y="3161"/>
                      </a:lnTo>
                      <a:lnTo>
                        <a:pt x="434" y="3247"/>
                      </a:lnTo>
                      <a:lnTo>
                        <a:pt x="370" y="3336"/>
                      </a:lnTo>
                      <a:lnTo>
                        <a:pt x="311" y="3424"/>
                      </a:lnTo>
                      <a:lnTo>
                        <a:pt x="281" y="3471"/>
                      </a:lnTo>
                      <a:lnTo>
                        <a:pt x="254" y="3516"/>
                      </a:lnTo>
                      <a:lnTo>
                        <a:pt x="226" y="3563"/>
                      </a:lnTo>
                      <a:lnTo>
                        <a:pt x="203" y="3610"/>
                      </a:lnTo>
                      <a:lnTo>
                        <a:pt x="177" y="3658"/>
                      </a:lnTo>
                      <a:lnTo>
                        <a:pt x="156" y="3705"/>
                      </a:lnTo>
                      <a:lnTo>
                        <a:pt x="134" y="3754"/>
                      </a:lnTo>
                      <a:lnTo>
                        <a:pt x="112" y="3803"/>
                      </a:lnTo>
                      <a:lnTo>
                        <a:pt x="95" y="3852"/>
                      </a:lnTo>
                      <a:lnTo>
                        <a:pt x="77" y="3903"/>
                      </a:lnTo>
                      <a:lnTo>
                        <a:pt x="59" y="3952"/>
                      </a:lnTo>
                      <a:lnTo>
                        <a:pt x="46" y="4003"/>
                      </a:lnTo>
                      <a:lnTo>
                        <a:pt x="32" y="4054"/>
                      </a:lnTo>
                      <a:lnTo>
                        <a:pt x="20" y="4107"/>
                      </a:lnTo>
                      <a:lnTo>
                        <a:pt x="10" y="4158"/>
                      </a:lnTo>
                      <a:lnTo>
                        <a:pt x="2" y="4211"/>
                      </a:lnTo>
                      <a:lnTo>
                        <a:pt x="2" y="4211"/>
                      </a:lnTo>
                      <a:close/>
                    </a:path>
                  </a:pathLst>
                </a:custGeom>
                <a:gradFill flip="none" rotWithShape="1">
                  <a:gsLst>
                    <a:gs pos="29000">
                      <a:schemeClr val="bg2">
                        <a:lumMod val="25000"/>
                      </a:schemeClr>
                    </a:gs>
                    <a:gs pos="11000">
                      <a:schemeClr val="accent1">
                        <a:lumMod val="25000"/>
                      </a:schemeClr>
                    </a:gs>
                    <a:gs pos="56000">
                      <a:schemeClr val="accent1">
                        <a:lumMod val="25000"/>
                      </a:schemeClr>
                    </a:gs>
                    <a:gs pos="75000">
                      <a:schemeClr val="bg2">
                        <a:lumMod val="10000"/>
                      </a:schemeClr>
                    </a:gs>
                  </a:gsLst>
                  <a:lin ang="11400000" scaled="0"/>
                  <a:tileRect/>
                </a:gradFill>
                <a:ln w="9525">
                  <a:noFill/>
                  <a:round/>
                  <a:headEnd/>
                  <a:tailEnd/>
                </a:ln>
              </p:spPr>
              <p:txBody>
                <a:bodyPr/>
                <a:lstStyle/>
                <a:p>
                  <a:pPr>
                    <a:defRPr/>
                  </a:pPr>
                  <a:endParaRPr lang="en-US" sz="1000">
                    <a:solidFill>
                      <a:schemeClr val="bg1"/>
                    </a:solidFill>
                    <a:ea typeface="Roboto" panose="02000000000000000000" pitchFamily="2" charset="0"/>
                  </a:endParaRPr>
                </a:p>
              </p:txBody>
            </p:sp>
            <p:sp>
              <p:nvSpPr>
                <p:cNvPr id="71" name="Freeform 10"/>
                <p:cNvSpPr>
                  <a:spLocks/>
                </p:cNvSpPr>
                <p:nvPr/>
              </p:nvSpPr>
              <p:spPr bwMode="auto">
                <a:xfrm>
                  <a:off x="4345828" y="3504644"/>
                  <a:ext cx="2235466" cy="3510378"/>
                </a:xfrm>
                <a:custGeom>
                  <a:avLst/>
                  <a:gdLst/>
                  <a:ahLst/>
                  <a:cxnLst>
                    <a:cxn ang="0">
                      <a:pos x="82" y="0"/>
                    </a:cxn>
                    <a:cxn ang="0">
                      <a:pos x="57" y="77"/>
                    </a:cxn>
                    <a:cxn ang="0">
                      <a:pos x="35" y="167"/>
                    </a:cxn>
                    <a:cxn ang="0">
                      <a:pos x="16" y="287"/>
                    </a:cxn>
                    <a:cxn ang="0">
                      <a:pos x="2" y="436"/>
                    </a:cxn>
                    <a:cxn ang="0">
                      <a:pos x="2" y="609"/>
                    </a:cxn>
                    <a:cxn ang="0">
                      <a:pos x="8" y="703"/>
                    </a:cxn>
                    <a:cxn ang="0">
                      <a:pos x="20" y="803"/>
                    </a:cxn>
                    <a:cxn ang="0">
                      <a:pos x="37" y="905"/>
                    </a:cxn>
                    <a:cxn ang="0">
                      <a:pos x="61" y="1013"/>
                    </a:cxn>
                    <a:cxn ang="0">
                      <a:pos x="86" y="1100"/>
                    </a:cxn>
                    <a:cxn ang="0">
                      <a:pos x="149" y="1279"/>
                    </a:cxn>
                    <a:cxn ang="0">
                      <a:pos x="233" y="1463"/>
                    </a:cxn>
                    <a:cxn ang="0">
                      <a:pos x="341" y="1655"/>
                    </a:cxn>
                    <a:cxn ang="0">
                      <a:pos x="469" y="1850"/>
                    </a:cxn>
                    <a:cxn ang="0">
                      <a:pos x="618" y="2050"/>
                    </a:cxn>
                    <a:cxn ang="0">
                      <a:pos x="789" y="2252"/>
                    </a:cxn>
                    <a:cxn ang="0">
                      <a:pos x="981" y="2457"/>
                    </a:cxn>
                    <a:cxn ang="0">
                      <a:pos x="1085" y="2561"/>
                    </a:cxn>
                    <a:cxn ang="0">
                      <a:pos x="1533" y="2991"/>
                    </a:cxn>
                    <a:cxn ang="0">
                      <a:pos x="1896" y="3348"/>
                    </a:cxn>
                    <a:cxn ang="0">
                      <a:pos x="2179" y="3642"/>
                    </a:cxn>
                    <a:cxn ang="0">
                      <a:pos x="2342" y="3823"/>
                    </a:cxn>
                    <a:cxn ang="0">
                      <a:pos x="2428" y="3929"/>
                    </a:cxn>
                    <a:cxn ang="0">
                      <a:pos x="2501" y="4023"/>
                    </a:cxn>
                    <a:cxn ang="0">
                      <a:pos x="2556" y="4106"/>
                    </a:cxn>
                    <a:cxn ang="0">
                      <a:pos x="2595" y="4180"/>
                    </a:cxn>
                    <a:cxn ang="0">
                      <a:pos x="2620" y="4245"/>
                    </a:cxn>
                    <a:cxn ang="0">
                      <a:pos x="2632" y="4302"/>
                    </a:cxn>
                    <a:cxn ang="0">
                      <a:pos x="2630" y="4353"/>
                    </a:cxn>
                    <a:cxn ang="0">
                      <a:pos x="2619" y="4400"/>
                    </a:cxn>
                    <a:cxn ang="0">
                      <a:pos x="2817" y="3629"/>
                    </a:cxn>
                    <a:cxn ang="0">
                      <a:pos x="2811" y="3605"/>
                    </a:cxn>
                    <a:cxn ang="0">
                      <a:pos x="2785" y="3540"/>
                    </a:cxn>
                    <a:cxn ang="0">
                      <a:pos x="2740" y="3436"/>
                    </a:cxn>
                    <a:cxn ang="0">
                      <a:pos x="2668" y="3303"/>
                    </a:cxn>
                    <a:cxn ang="0">
                      <a:pos x="2566" y="3140"/>
                    </a:cxn>
                    <a:cxn ang="0">
                      <a:pos x="2463" y="3004"/>
                    </a:cxn>
                    <a:cxn ang="0">
                      <a:pos x="2385" y="2908"/>
                    </a:cxn>
                    <a:cxn ang="0">
                      <a:pos x="2297" y="2808"/>
                    </a:cxn>
                    <a:cxn ang="0">
                      <a:pos x="2196" y="2706"/>
                    </a:cxn>
                    <a:cxn ang="0">
                      <a:pos x="2085" y="2600"/>
                    </a:cxn>
                    <a:cxn ang="0">
                      <a:pos x="2024" y="2545"/>
                    </a:cxn>
                    <a:cxn ang="0">
                      <a:pos x="1753" y="2317"/>
                    </a:cxn>
                    <a:cxn ang="0">
                      <a:pos x="1447" y="2066"/>
                    </a:cxn>
                    <a:cxn ang="0">
                      <a:pos x="1207" y="1862"/>
                    </a:cxn>
                    <a:cxn ang="0">
                      <a:pos x="1046" y="1716"/>
                    </a:cxn>
                    <a:cxn ang="0">
                      <a:pos x="891" y="1565"/>
                    </a:cxn>
                    <a:cxn ang="0">
                      <a:pos x="740" y="1406"/>
                    </a:cxn>
                    <a:cxn ang="0">
                      <a:pos x="599" y="1241"/>
                    </a:cxn>
                    <a:cxn ang="0">
                      <a:pos x="469" y="1070"/>
                    </a:cxn>
                    <a:cxn ang="0">
                      <a:pos x="353" y="892"/>
                    </a:cxn>
                    <a:cxn ang="0">
                      <a:pos x="302" y="799"/>
                    </a:cxn>
                    <a:cxn ang="0">
                      <a:pos x="255" y="705"/>
                    </a:cxn>
                    <a:cxn ang="0">
                      <a:pos x="212" y="611"/>
                    </a:cxn>
                    <a:cxn ang="0">
                      <a:pos x="177" y="513"/>
                    </a:cxn>
                    <a:cxn ang="0">
                      <a:pos x="145" y="415"/>
                    </a:cxn>
                    <a:cxn ang="0">
                      <a:pos x="120" y="312"/>
                    </a:cxn>
                    <a:cxn ang="0">
                      <a:pos x="100" y="210"/>
                    </a:cxn>
                    <a:cxn ang="0">
                      <a:pos x="86" y="106"/>
                    </a:cxn>
                    <a:cxn ang="0">
                      <a:pos x="82" y="0"/>
                    </a:cxn>
                  </a:cxnLst>
                  <a:rect l="0" t="0" r="r" b="b"/>
                  <a:pathLst>
                    <a:path w="2817" h="4420">
                      <a:moveTo>
                        <a:pt x="82" y="0"/>
                      </a:moveTo>
                      <a:lnTo>
                        <a:pt x="82" y="0"/>
                      </a:lnTo>
                      <a:lnTo>
                        <a:pt x="74" y="20"/>
                      </a:lnTo>
                      <a:lnTo>
                        <a:pt x="57" y="77"/>
                      </a:lnTo>
                      <a:lnTo>
                        <a:pt x="47" y="118"/>
                      </a:lnTo>
                      <a:lnTo>
                        <a:pt x="35" y="167"/>
                      </a:lnTo>
                      <a:lnTo>
                        <a:pt x="25" y="224"/>
                      </a:lnTo>
                      <a:lnTo>
                        <a:pt x="16" y="287"/>
                      </a:lnTo>
                      <a:lnTo>
                        <a:pt x="8" y="360"/>
                      </a:lnTo>
                      <a:lnTo>
                        <a:pt x="2" y="436"/>
                      </a:lnTo>
                      <a:lnTo>
                        <a:pt x="0" y="521"/>
                      </a:lnTo>
                      <a:lnTo>
                        <a:pt x="2" y="609"/>
                      </a:lnTo>
                      <a:lnTo>
                        <a:pt x="4" y="656"/>
                      </a:lnTo>
                      <a:lnTo>
                        <a:pt x="8" y="703"/>
                      </a:lnTo>
                      <a:lnTo>
                        <a:pt x="14" y="752"/>
                      </a:lnTo>
                      <a:lnTo>
                        <a:pt x="20" y="803"/>
                      </a:lnTo>
                      <a:lnTo>
                        <a:pt x="27" y="854"/>
                      </a:lnTo>
                      <a:lnTo>
                        <a:pt x="37" y="905"/>
                      </a:lnTo>
                      <a:lnTo>
                        <a:pt x="49" y="958"/>
                      </a:lnTo>
                      <a:lnTo>
                        <a:pt x="61" y="1013"/>
                      </a:lnTo>
                      <a:lnTo>
                        <a:pt x="61" y="1013"/>
                      </a:lnTo>
                      <a:lnTo>
                        <a:pt x="86" y="1100"/>
                      </a:lnTo>
                      <a:lnTo>
                        <a:pt x="116" y="1188"/>
                      </a:lnTo>
                      <a:lnTo>
                        <a:pt x="149" y="1279"/>
                      </a:lnTo>
                      <a:lnTo>
                        <a:pt x="188" y="1371"/>
                      </a:lnTo>
                      <a:lnTo>
                        <a:pt x="233" y="1463"/>
                      </a:lnTo>
                      <a:lnTo>
                        <a:pt x="285" y="1559"/>
                      </a:lnTo>
                      <a:lnTo>
                        <a:pt x="341" y="1655"/>
                      </a:lnTo>
                      <a:lnTo>
                        <a:pt x="402" y="1752"/>
                      </a:lnTo>
                      <a:lnTo>
                        <a:pt x="469" y="1850"/>
                      </a:lnTo>
                      <a:lnTo>
                        <a:pt x="540" y="1950"/>
                      </a:lnTo>
                      <a:lnTo>
                        <a:pt x="618" y="2050"/>
                      </a:lnTo>
                      <a:lnTo>
                        <a:pt x="701" y="2150"/>
                      </a:lnTo>
                      <a:lnTo>
                        <a:pt x="789" y="2252"/>
                      </a:lnTo>
                      <a:lnTo>
                        <a:pt x="881" y="2354"/>
                      </a:lnTo>
                      <a:lnTo>
                        <a:pt x="981" y="2457"/>
                      </a:lnTo>
                      <a:lnTo>
                        <a:pt x="1085" y="2561"/>
                      </a:lnTo>
                      <a:lnTo>
                        <a:pt x="1085" y="2561"/>
                      </a:lnTo>
                      <a:lnTo>
                        <a:pt x="1321" y="2784"/>
                      </a:lnTo>
                      <a:lnTo>
                        <a:pt x="1533" y="2991"/>
                      </a:lnTo>
                      <a:lnTo>
                        <a:pt x="1725" y="3177"/>
                      </a:lnTo>
                      <a:lnTo>
                        <a:pt x="1896" y="3348"/>
                      </a:lnTo>
                      <a:lnTo>
                        <a:pt x="2045" y="3503"/>
                      </a:lnTo>
                      <a:lnTo>
                        <a:pt x="2179" y="3642"/>
                      </a:lnTo>
                      <a:lnTo>
                        <a:pt x="2291" y="3766"/>
                      </a:lnTo>
                      <a:lnTo>
                        <a:pt x="2342" y="3823"/>
                      </a:lnTo>
                      <a:lnTo>
                        <a:pt x="2387" y="3878"/>
                      </a:lnTo>
                      <a:lnTo>
                        <a:pt x="2428" y="3929"/>
                      </a:lnTo>
                      <a:lnTo>
                        <a:pt x="2467" y="3978"/>
                      </a:lnTo>
                      <a:lnTo>
                        <a:pt x="2501" y="4023"/>
                      </a:lnTo>
                      <a:lnTo>
                        <a:pt x="2530" y="4067"/>
                      </a:lnTo>
                      <a:lnTo>
                        <a:pt x="2556" y="4106"/>
                      </a:lnTo>
                      <a:lnTo>
                        <a:pt x="2577" y="4145"/>
                      </a:lnTo>
                      <a:lnTo>
                        <a:pt x="2595" y="4180"/>
                      </a:lnTo>
                      <a:lnTo>
                        <a:pt x="2609" y="4214"/>
                      </a:lnTo>
                      <a:lnTo>
                        <a:pt x="2620" y="4245"/>
                      </a:lnTo>
                      <a:lnTo>
                        <a:pt x="2628" y="4275"/>
                      </a:lnTo>
                      <a:lnTo>
                        <a:pt x="2632" y="4302"/>
                      </a:lnTo>
                      <a:lnTo>
                        <a:pt x="2634" y="4330"/>
                      </a:lnTo>
                      <a:lnTo>
                        <a:pt x="2630" y="4353"/>
                      </a:lnTo>
                      <a:lnTo>
                        <a:pt x="2626" y="4377"/>
                      </a:lnTo>
                      <a:lnTo>
                        <a:pt x="2619" y="4400"/>
                      </a:lnTo>
                      <a:lnTo>
                        <a:pt x="2607" y="4420"/>
                      </a:lnTo>
                      <a:lnTo>
                        <a:pt x="2817" y="3629"/>
                      </a:lnTo>
                      <a:lnTo>
                        <a:pt x="2817" y="3629"/>
                      </a:lnTo>
                      <a:lnTo>
                        <a:pt x="2811" y="3605"/>
                      </a:lnTo>
                      <a:lnTo>
                        <a:pt x="2801" y="3578"/>
                      </a:lnTo>
                      <a:lnTo>
                        <a:pt x="2785" y="3540"/>
                      </a:lnTo>
                      <a:lnTo>
                        <a:pt x="2766" y="3493"/>
                      </a:lnTo>
                      <a:lnTo>
                        <a:pt x="2740" y="3436"/>
                      </a:lnTo>
                      <a:lnTo>
                        <a:pt x="2707" y="3373"/>
                      </a:lnTo>
                      <a:lnTo>
                        <a:pt x="2668" y="3303"/>
                      </a:lnTo>
                      <a:lnTo>
                        <a:pt x="2620" y="3224"/>
                      </a:lnTo>
                      <a:lnTo>
                        <a:pt x="2566" y="3140"/>
                      </a:lnTo>
                      <a:lnTo>
                        <a:pt x="2501" y="3051"/>
                      </a:lnTo>
                      <a:lnTo>
                        <a:pt x="2463" y="3004"/>
                      </a:lnTo>
                      <a:lnTo>
                        <a:pt x="2426" y="2957"/>
                      </a:lnTo>
                      <a:lnTo>
                        <a:pt x="2385" y="2908"/>
                      </a:lnTo>
                      <a:lnTo>
                        <a:pt x="2342" y="2859"/>
                      </a:lnTo>
                      <a:lnTo>
                        <a:pt x="2297" y="2808"/>
                      </a:lnTo>
                      <a:lnTo>
                        <a:pt x="2248" y="2757"/>
                      </a:lnTo>
                      <a:lnTo>
                        <a:pt x="2196" y="2706"/>
                      </a:lnTo>
                      <a:lnTo>
                        <a:pt x="2142" y="2653"/>
                      </a:lnTo>
                      <a:lnTo>
                        <a:pt x="2085" y="2600"/>
                      </a:lnTo>
                      <a:lnTo>
                        <a:pt x="2024" y="2545"/>
                      </a:lnTo>
                      <a:lnTo>
                        <a:pt x="2024" y="2545"/>
                      </a:lnTo>
                      <a:lnTo>
                        <a:pt x="1894" y="2435"/>
                      </a:lnTo>
                      <a:lnTo>
                        <a:pt x="1753" y="2317"/>
                      </a:lnTo>
                      <a:lnTo>
                        <a:pt x="1604" y="2195"/>
                      </a:lnTo>
                      <a:lnTo>
                        <a:pt x="1447" y="2066"/>
                      </a:lnTo>
                      <a:lnTo>
                        <a:pt x="1288" y="1930"/>
                      </a:lnTo>
                      <a:lnTo>
                        <a:pt x="1207" y="1862"/>
                      </a:lnTo>
                      <a:lnTo>
                        <a:pt x="1127" y="1789"/>
                      </a:lnTo>
                      <a:lnTo>
                        <a:pt x="1046" y="1716"/>
                      </a:lnTo>
                      <a:lnTo>
                        <a:pt x="968" y="1642"/>
                      </a:lnTo>
                      <a:lnTo>
                        <a:pt x="891" y="1565"/>
                      </a:lnTo>
                      <a:lnTo>
                        <a:pt x="815" y="1487"/>
                      </a:lnTo>
                      <a:lnTo>
                        <a:pt x="740" y="1406"/>
                      </a:lnTo>
                      <a:lnTo>
                        <a:pt x="669" y="1324"/>
                      </a:lnTo>
                      <a:lnTo>
                        <a:pt x="599" y="1241"/>
                      </a:lnTo>
                      <a:lnTo>
                        <a:pt x="532" y="1157"/>
                      </a:lnTo>
                      <a:lnTo>
                        <a:pt x="469" y="1070"/>
                      </a:lnTo>
                      <a:lnTo>
                        <a:pt x="410" y="982"/>
                      </a:lnTo>
                      <a:lnTo>
                        <a:pt x="353" y="892"/>
                      </a:lnTo>
                      <a:lnTo>
                        <a:pt x="328" y="845"/>
                      </a:lnTo>
                      <a:lnTo>
                        <a:pt x="302" y="799"/>
                      </a:lnTo>
                      <a:lnTo>
                        <a:pt x="279" y="752"/>
                      </a:lnTo>
                      <a:lnTo>
                        <a:pt x="255" y="705"/>
                      </a:lnTo>
                      <a:lnTo>
                        <a:pt x="233" y="658"/>
                      </a:lnTo>
                      <a:lnTo>
                        <a:pt x="212" y="611"/>
                      </a:lnTo>
                      <a:lnTo>
                        <a:pt x="194" y="562"/>
                      </a:lnTo>
                      <a:lnTo>
                        <a:pt x="177" y="513"/>
                      </a:lnTo>
                      <a:lnTo>
                        <a:pt x="159" y="464"/>
                      </a:lnTo>
                      <a:lnTo>
                        <a:pt x="145" y="415"/>
                      </a:lnTo>
                      <a:lnTo>
                        <a:pt x="131" y="364"/>
                      </a:lnTo>
                      <a:lnTo>
                        <a:pt x="120" y="312"/>
                      </a:lnTo>
                      <a:lnTo>
                        <a:pt x="108" y="261"/>
                      </a:lnTo>
                      <a:lnTo>
                        <a:pt x="100" y="210"/>
                      </a:lnTo>
                      <a:lnTo>
                        <a:pt x="92" y="159"/>
                      </a:lnTo>
                      <a:lnTo>
                        <a:pt x="86" y="106"/>
                      </a:lnTo>
                      <a:lnTo>
                        <a:pt x="84" y="53"/>
                      </a:lnTo>
                      <a:lnTo>
                        <a:pt x="82" y="0"/>
                      </a:lnTo>
                      <a:lnTo>
                        <a:pt x="82" y="0"/>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tileRect/>
                </a:gradFill>
                <a:ln w="9525">
                  <a:noFill/>
                  <a:round/>
                  <a:headEnd/>
                  <a:tailEnd/>
                </a:ln>
              </p:spPr>
              <p:txBody>
                <a:bodyPr/>
                <a:lstStyle/>
                <a:p>
                  <a:pPr>
                    <a:defRPr/>
                  </a:pPr>
                  <a:endParaRPr lang="en-US" sz="1000">
                    <a:solidFill>
                      <a:schemeClr val="bg1"/>
                    </a:solidFill>
                    <a:ea typeface="Roboto" panose="02000000000000000000" pitchFamily="2" charset="0"/>
                  </a:endParaRPr>
                </a:p>
              </p:txBody>
            </p:sp>
            <p:sp>
              <p:nvSpPr>
                <p:cNvPr id="72" name="Freeform 11"/>
                <p:cNvSpPr>
                  <a:spLocks/>
                </p:cNvSpPr>
                <p:nvPr/>
              </p:nvSpPr>
              <p:spPr bwMode="auto">
                <a:xfrm>
                  <a:off x="4530948" y="4007166"/>
                  <a:ext cx="2019580" cy="146266"/>
                </a:xfrm>
                <a:custGeom>
                  <a:avLst/>
                  <a:gdLst/>
                  <a:ahLst/>
                  <a:cxnLst>
                    <a:cxn ang="0">
                      <a:pos x="0" y="0"/>
                    </a:cxn>
                    <a:cxn ang="0">
                      <a:pos x="0" y="0"/>
                    </a:cxn>
                    <a:cxn ang="0">
                      <a:pos x="19" y="47"/>
                    </a:cxn>
                    <a:cxn ang="0">
                      <a:pos x="43" y="94"/>
                    </a:cxn>
                    <a:cxn ang="0">
                      <a:pos x="66" y="140"/>
                    </a:cxn>
                    <a:cxn ang="0">
                      <a:pos x="90" y="185"/>
                    </a:cxn>
                    <a:cxn ang="0">
                      <a:pos x="2512" y="185"/>
                    </a:cxn>
                    <a:cxn ang="0">
                      <a:pos x="2512" y="185"/>
                    </a:cxn>
                    <a:cxn ang="0">
                      <a:pos x="2544" y="118"/>
                    </a:cxn>
                    <a:cxn ang="0">
                      <a:pos x="2544" y="118"/>
                    </a:cxn>
                    <a:cxn ang="0">
                      <a:pos x="2522" y="59"/>
                    </a:cxn>
                    <a:cxn ang="0">
                      <a:pos x="2498" y="0"/>
                    </a:cxn>
                    <a:cxn ang="0">
                      <a:pos x="3" y="0"/>
                    </a:cxn>
                    <a:cxn ang="0">
                      <a:pos x="3" y="0"/>
                    </a:cxn>
                    <a:cxn ang="0">
                      <a:pos x="0" y="0"/>
                    </a:cxn>
                    <a:cxn ang="0">
                      <a:pos x="0" y="0"/>
                    </a:cxn>
                  </a:cxnLst>
                  <a:rect l="0" t="0" r="r" b="b"/>
                  <a:pathLst>
                    <a:path w="2544" h="185">
                      <a:moveTo>
                        <a:pt x="0" y="0"/>
                      </a:moveTo>
                      <a:lnTo>
                        <a:pt x="0" y="0"/>
                      </a:lnTo>
                      <a:lnTo>
                        <a:pt x="19" y="47"/>
                      </a:lnTo>
                      <a:lnTo>
                        <a:pt x="43" y="94"/>
                      </a:lnTo>
                      <a:lnTo>
                        <a:pt x="66" y="140"/>
                      </a:lnTo>
                      <a:lnTo>
                        <a:pt x="90" y="185"/>
                      </a:lnTo>
                      <a:lnTo>
                        <a:pt x="2512" y="185"/>
                      </a:lnTo>
                      <a:lnTo>
                        <a:pt x="2512" y="185"/>
                      </a:lnTo>
                      <a:lnTo>
                        <a:pt x="2544" y="118"/>
                      </a:lnTo>
                      <a:lnTo>
                        <a:pt x="2544" y="118"/>
                      </a:lnTo>
                      <a:lnTo>
                        <a:pt x="2522" y="59"/>
                      </a:lnTo>
                      <a:lnTo>
                        <a:pt x="2498" y="0"/>
                      </a:lnTo>
                      <a:lnTo>
                        <a:pt x="3" y="0"/>
                      </a:lnTo>
                      <a:lnTo>
                        <a:pt x="3" y="0"/>
                      </a:lnTo>
                      <a:lnTo>
                        <a:pt x="0" y="0"/>
                      </a:lnTo>
                      <a:lnTo>
                        <a:pt x="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73" name="Freeform 12"/>
                <p:cNvSpPr>
                  <a:spLocks/>
                </p:cNvSpPr>
                <p:nvPr/>
              </p:nvSpPr>
              <p:spPr bwMode="auto">
                <a:xfrm>
                  <a:off x="4819587" y="4489263"/>
                  <a:ext cx="1633073" cy="146266"/>
                </a:xfrm>
                <a:custGeom>
                  <a:avLst/>
                  <a:gdLst/>
                  <a:ahLst/>
                  <a:cxnLst>
                    <a:cxn ang="0">
                      <a:pos x="1959" y="0"/>
                    </a:cxn>
                    <a:cxn ang="0">
                      <a:pos x="1896" y="0"/>
                    </a:cxn>
                    <a:cxn ang="0">
                      <a:pos x="0" y="0"/>
                    </a:cxn>
                    <a:cxn ang="0">
                      <a:pos x="0" y="0"/>
                    </a:cxn>
                    <a:cxn ang="0">
                      <a:pos x="78" y="92"/>
                    </a:cxn>
                    <a:cxn ang="0">
                      <a:pos x="159" y="185"/>
                    </a:cxn>
                    <a:cxn ang="0">
                      <a:pos x="1749" y="185"/>
                    </a:cxn>
                    <a:cxn ang="0">
                      <a:pos x="1959" y="185"/>
                    </a:cxn>
                    <a:cxn ang="0">
                      <a:pos x="1959" y="185"/>
                    </a:cxn>
                    <a:cxn ang="0">
                      <a:pos x="1978" y="183"/>
                    </a:cxn>
                    <a:cxn ang="0">
                      <a:pos x="1996" y="177"/>
                    </a:cxn>
                    <a:cxn ang="0">
                      <a:pos x="2012" y="169"/>
                    </a:cxn>
                    <a:cxn ang="0">
                      <a:pos x="2025" y="157"/>
                    </a:cxn>
                    <a:cxn ang="0">
                      <a:pos x="2037" y="144"/>
                    </a:cxn>
                    <a:cxn ang="0">
                      <a:pos x="2047" y="128"/>
                    </a:cxn>
                    <a:cxn ang="0">
                      <a:pos x="2051" y="110"/>
                    </a:cxn>
                    <a:cxn ang="0">
                      <a:pos x="2053" y="92"/>
                    </a:cxn>
                    <a:cxn ang="0">
                      <a:pos x="2053" y="92"/>
                    </a:cxn>
                    <a:cxn ang="0">
                      <a:pos x="2051" y="73"/>
                    </a:cxn>
                    <a:cxn ang="0">
                      <a:pos x="2047" y="57"/>
                    </a:cxn>
                    <a:cxn ang="0">
                      <a:pos x="2037" y="41"/>
                    </a:cxn>
                    <a:cxn ang="0">
                      <a:pos x="2025" y="28"/>
                    </a:cxn>
                    <a:cxn ang="0">
                      <a:pos x="2012" y="16"/>
                    </a:cxn>
                    <a:cxn ang="0">
                      <a:pos x="1996" y="8"/>
                    </a:cxn>
                    <a:cxn ang="0">
                      <a:pos x="1978" y="2"/>
                    </a:cxn>
                    <a:cxn ang="0">
                      <a:pos x="1959" y="0"/>
                    </a:cxn>
                    <a:cxn ang="0">
                      <a:pos x="1959" y="0"/>
                    </a:cxn>
                  </a:cxnLst>
                  <a:rect l="0" t="0" r="r" b="b"/>
                  <a:pathLst>
                    <a:path w="2053" h="185">
                      <a:moveTo>
                        <a:pt x="1959" y="0"/>
                      </a:moveTo>
                      <a:lnTo>
                        <a:pt x="1896" y="0"/>
                      </a:lnTo>
                      <a:lnTo>
                        <a:pt x="0" y="0"/>
                      </a:lnTo>
                      <a:lnTo>
                        <a:pt x="0" y="0"/>
                      </a:lnTo>
                      <a:lnTo>
                        <a:pt x="78" y="92"/>
                      </a:lnTo>
                      <a:lnTo>
                        <a:pt x="159" y="185"/>
                      </a:lnTo>
                      <a:lnTo>
                        <a:pt x="1749" y="185"/>
                      </a:lnTo>
                      <a:lnTo>
                        <a:pt x="1959" y="185"/>
                      </a:lnTo>
                      <a:lnTo>
                        <a:pt x="1959" y="185"/>
                      </a:lnTo>
                      <a:lnTo>
                        <a:pt x="1978" y="183"/>
                      </a:lnTo>
                      <a:lnTo>
                        <a:pt x="1996" y="177"/>
                      </a:lnTo>
                      <a:lnTo>
                        <a:pt x="2012" y="169"/>
                      </a:lnTo>
                      <a:lnTo>
                        <a:pt x="2025" y="157"/>
                      </a:lnTo>
                      <a:lnTo>
                        <a:pt x="2037" y="144"/>
                      </a:lnTo>
                      <a:lnTo>
                        <a:pt x="2047" y="128"/>
                      </a:lnTo>
                      <a:lnTo>
                        <a:pt x="2051" y="110"/>
                      </a:lnTo>
                      <a:lnTo>
                        <a:pt x="2053" y="92"/>
                      </a:lnTo>
                      <a:lnTo>
                        <a:pt x="2053" y="92"/>
                      </a:lnTo>
                      <a:lnTo>
                        <a:pt x="2051" y="73"/>
                      </a:lnTo>
                      <a:lnTo>
                        <a:pt x="2047" y="57"/>
                      </a:lnTo>
                      <a:lnTo>
                        <a:pt x="2037" y="41"/>
                      </a:lnTo>
                      <a:lnTo>
                        <a:pt x="2025" y="28"/>
                      </a:lnTo>
                      <a:lnTo>
                        <a:pt x="2012" y="16"/>
                      </a:lnTo>
                      <a:lnTo>
                        <a:pt x="1996" y="8"/>
                      </a:lnTo>
                      <a:lnTo>
                        <a:pt x="1978" y="2"/>
                      </a:lnTo>
                      <a:lnTo>
                        <a:pt x="1959" y="0"/>
                      </a:lnTo>
                      <a:lnTo>
                        <a:pt x="1959" y="0"/>
                      </a:lnTo>
                      <a:close/>
                    </a:path>
                  </a:pathLst>
                </a:custGeom>
                <a:gradFill flip="none" rotWithShape="1">
                  <a:gsLst>
                    <a:gs pos="0">
                      <a:schemeClr val="accent3">
                        <a:lumMod val="40000"/>
                        <a:lumOff val="60000"/>
                      </a:schemeClr>
                    </a:gs>
                    <a:gs pos="46000">
                      <a:schemeClr val="accent3">
                        <a:lumMod val="95000"/>
                        <a:lumOff val="5000"/>
                      </a:schemeClr>
                    </a:gs>
                    <a:gs pos="100000">
                      <a:schemeClr val="accent3">
                        <a:lumMod val="6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74" name="Freeform 13"/>
                <p:cNvSpPr>
                  <a:spLocks/>
                </p:cNvSpPr>
                <p:nvPr/>
              </p:nvSpPr>
              <p:spPr bwMode="auto">
                <a:xfrm>
                  <a:off x="5223980" y="4915726"/>
                  <a:ext cx="1027199" cy="146266"/>
                </a:xfrm>
                <a:custGeom>
                  <a:avLst/>
                  <a:gdLst/>
                  <a:ahLst/>
                  <a:cxnLst>
                    <a:cxn ang="0">
                      <a:pos x="1199" y="0"/>
                    </a:cxn>
                    <a:cxn ang="0">
                      <a:pos x="915" y="0"/>
                    </a:cxn>
                    <a:cxn ang="0">
                      <a:pos x="0" y="0"/>
                    </a:cxn>
                    <a:cxn ang="0">
                      <a:pos x="0" y="0"/>
                    </a:cxn>
                    <a:cxn ang="0">
                      <a:pos x="104" y="93"/>
                    </a:cxn>
                    <a:cxn ang="0">
                      <a:pos x="208" y="185"/>
                    </a:cxn>
                    <a:cxn ang="0">
                      <a:pos x="713" y="185"/>
                    </a:cxn>
                    <a:cxn ang="0">
                      <a:pos x="1199" y="185"/>
                    </a:cxn>
                    <a:cxn ang="0">
                      <a:pos x="1199" y="185"/>
                    </a:cxn>
                    <a:cxn ang="0">
                      <a:pos x="1217" y="183"/>
                    </a:cxn>
                    <a:cxn ang="0">
                      <a:pos x="1235" y="177"/>
                    </a:cxn>
                    <a:cxn ang="0">
                      <a:pos x="1250" y="169"/>
                    </a:cxn>
                    <a:cxn ang="0">
                      <a:pos x="1264" y="157"/>
                    </a:cxn>
                    <a:cxn ang="0">
                      <a:pos x="1276" y="144"/>
                    </a:cxn>
                    <a:cxn ang="0">
                      <a:pos x="1286" y="128"/>
                    </a:cxn>
                    <a:cxn ang="0">
                      <a:pos x="1292" y="110"/>
                    </a:cxn>
                    <a:cxn ang="0">
                      <a:pos x="1294" y="93"/>
                    </a:cxn>
                    <a:cxn ang="0">
                      <a:pos x="1294" y="93"/>
                    </a:cxn>
                    <a:cxn ang="0">
                      <a:pos x="1292" y="73"/>
                    </a:cxn>
                    <a:cxn ang="0">
                      <a:pos x="1286" y="55"/>
                    </a:cxn>
                    <a:cxn ang="0">
                      <a:pos x="1276" y="40"/>
                    </a:cxn>
                    <a:cxn ang="0">
                      <a:pos x="1264" y="28"/>
                    </a:cxn>
                    <a:cxn ang="0">
                      <a:pos x="1250" y="16"/>
                    </a:cxn>
                    <a:cxn ang="0">
                      <a:pos x="1235" y="6"/>
                    </a:cxn>
                    <a:cxn ang="0">
                      <a:pos x="1217" y="2"/>
                    </a:cxn>
                    <a:cxn ang="0">
                      <a:pos x="1199" y="0"/>
                    </a:cxn>
                    <a:cxn ang="0">
                      <a:pos x="1199" y="0"/>
                    </a:cxn>
                  </a:cxnLst>
                  <a:rect l="0" t="0" r="r" b="b"/>
                  <a:pathLst>
                    <a:path w="1294" h="185">
                      <a:moveTo>
                        <a:pt x="1199" y="0"/>
                      </a:moveTo>
                      <a:lnTo>
                        <a:pt x="915" y="0"/>
                      </a:lnTo>
                      <a:lnTo>
                        <a:pt x="0" y="0"/>
                      </a:lnTo>
                      <a:lnTo>
                        <a:pt x="0" y="0"/>
                      </a:lnTo>
                      <a:lnTo>
                        <a:pt x="104" y="93"/>
                      </a:lnTo>
                      <a:lnTo>
                        <a:pt x="208" y="185"/>
                      </a:lnTo>
                      <a:lnTo>
                        <a:pt x="713" y="185"/>
                      </a:lnTo>
                      <a:lnTo>
                        <a:pt x="1199" y="185"/>
                      </a:lnTo>
                      <a:lnTo>
                        <a:pt x="1199" y="185"/>
                      </a:lnTo>
                      <a:lnTo>
                        <a:pt x="1217" y="183"/>
                      </a:lnTo>
                      <a:lnTo>
                        <a:pt x="1235" y="177"/>
                      </a:lnTo>
                      <a:lnTo>
                        <a:pt x="1250" y="169"/>
                      </a:lnTo>
                      <a:lnTo>
                        <a:pt x="1264" y="157"/>
                      </a:lnTo>
                      <a:lnTo>
                        <a:pt x="1276" y="144"/>
                      </a:lnTo>
                      <a:lnTo>
                        <a:pt x="1286" y="128"/>
                      </a:lnTo>
                      <a:lnTo>
                        <a:pt x="1292" y="110"/>
                      </a:lnTo>
                      <a:lnTo>
                        <a:pt x="1294" y="93"/>
                      </a:lnTo>
                      <a:lnTo>
                        <a:pt x="1294" y="93"/>
                      </a:lnTo>
                      <a:lnTo>
                        <a:pt x="1292" y="73"/>
                      </a:lnTo>
                      <a:lnTo>
                        <a:pt x="1286" y="55"/>
                      </a:lnTo>
                      <a:lnTo>
                        <a:pt x="1276" y="40"/>
                      </a:lnTo>
                      <a:lnTo>
                        <a:pt x="1264" y="28"/>
                      </a:lnTo>
                      <a:lnTo>
                        <a:pt x="1250" y="16"/>
                      </a:lnTo>
                      <a:lnTo>
                        <a:pt x="1235" y="6"/>
                      </a:lnTo>
                      <a:lnTo>
                        <a:pt x="1217" y="2"/>
                      </a:lnTo>
                      <a:lnTo>
                        <a:pt x="1199" y="0"/>
                      </a:lnTo>
                      <a:lnTo>
                        <a:pt x="1199"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75" name="Freeform 14"/>
                <p:cNvSpPr>
                  <a:spLocks/>
                </p:cNvSpPr>
                <p:nvPr/>
              </p:nvSpPr>
              <p:spPr bwMode="auto">
                <a:xfrm>
                  <a:off x="4801421" y="3166277"/>
                  <a:ext cx="1281389" cy="146266"/>
                </a:xfrm>
                <a:custGeom>
                  <a:avLst/>
                  <a:gdLst/>
                  <a:ahLst/>
                  <a:cxnLst>
                    <a:cxn ang="0">
                      <a:pos x="1464" y="0"/>
                    </a:cxn>
                    <a:cxn ang="0">
                      <a:pos x="381" y="0"/>
                    </a:cxn>
                    <a:cxn ang="0">
                      <a:pos x="94" y="0"/>
                    </a:cxn>
                    <a:cxn ang="0">
                      <a:pos x="94" y="0"/>
                    </a:cxn>
                    <a:cxn ang="0">
                      <a:pos x="75" y="2"/>
                    </a:cxn>
                    <a:cxn ang="0">
                      <a:pos x="57" y="8"/>
                    </a:cxn>
                    <a:cxn ang="0">
                      <a:pos x="41" y="16"/>
                    </a:cxn>
                    <a:cxn ang="0">
                      <a:pos x="28" y="28"/>
                    </a:cxn>
                    <a:cxn ang="0">
                      <a:pos x="16" y="41"/>
                    </a:cxn>
                    <a:cxn ang="0">
                      <a:pos x="8" y="57"/>
                    </a:cxn>
                    <a:cxn ang="0">
                      <a:pos x="2" y="75"/>
                    </a:cxn>
                    <a:cxn ang="0">
                      <a:pos x="0" y="93"/>
                    </a:cxn>
                    <a:cxn ang="0">
                      <a:pos x="0" y="93"/>
                    </a:cxn>
                    <a:cxn ang="0">
                      <a:pos x="2" y="112"/>
                    </a:cxn>
                    <a:cxn ang="0">
                      <a:pos x="8" y="130"/>
                    </a:cxn>
                    <a:cxn ang="0">
                      <a:pos x="16" y="146"/>
                    </a:cxn>
                    <a:cxn ang="0">
                      <a:pos x="28" y="159"/>
                    </a:cxn>
                    <a:cxn ang="0">
                      <a:pos x="41" y="169"/>
                    </a:cxn>
                    <a:cxn ang="0">
                      <a:pos x="57" y="179"/>
                    </a:cxn>
                    <a:cxn ang="0">
                      <a:pos x="75" y="183"/>
                    </a:cxn>
                    <a:cxn ang="0">
                      <a:pos x="94" y="185"/>
                    </a:cxn>
                    <a:cxn ang="0">
                      <a:pos x="192" y="185"/>
                    </a:cxn>
                    <a:cxn ang="0">
                      <a:pos x="1618" y="185"/>
                    </a:cxn>
                    <a:cxn ang="0">
                      <a:pos x="1618" y="185"/>
                    </a:cxn>
                    <a:cxn ang="0">
                      <a:pos x="1541" y="91"/>
                    </a:cxn>
                    <a:cxn ang="0">
                      <a:pos x="1464" y="0"/>
                    </a:cxn>
                    <a:cxn ang="0">
                      <a:pos x="1464" y="0"/>
                    </a:cxn>
                  </a:cxnLst>
                  <a:rect l="0" t="0" r="r" b="b"/>
                  <a:pathLst>
                    <a:path w="1618" h="185">
                      <a:moveTo>
                        <a:pt x="1464" y="0"/>
                      </a:moveTo>
                      <a:lnTo>
                        <a:pt x="381" y="0"/>
                      </a:lnTo>
                      <a:lnTo>
                        <a:pt x="94" y="0"/>
                      </a:lnTo>
                      <a:lnTo>
                        <a:pt x="94" y="0"/>
                      </a:lnTo>
                      <a:lnTo>
                        <a:pt x="75" y="2"/>
                      </a:lnTo>
                      <a:lnTo>
                        <a:pt x="57" y="8"/>
                      </a:lnTo>
                      <a:lnTo>
                        <a:pt x="41" y="16"/>
                      </a:lnTo>
                      <a:lnTo>
                        <a:pt x="28" y="28"/>
                      </a:lnTo>
                      <a:lnTo>
                        <a:pt x="16" y="41"/>
                      </a:lnTo>
                      <a:lnTo>
                        <a:pt x="8" y="57"/>
                      </a:lnTo>
                      <a:lnTo>
                        <a:pt x="2" y="75"/>
                      </a:lnTo>
                      <a:lnTo>
                        <a:pt x="0" y="93"/>
                      </a:lnTo>
                      <a:lnTo>
                        <a:pt x="0" y="93"/>
                      </a:lnTo>
                      <a:lnTo>
                        <a:pt x="2" y="112"/>
                      </a:lnTo>
                      <a:lnTo>
                        <a:pt x="8" y="130"/>
                      </a:lnTo>
                      <a:lnTo>
                        <a:pt x="16" y="146"/>
                      </a:lnTo>
                      <a:lnTo>
                        <a:pt x="28" y="159"/>
                      </a:lnTo>
                      <a:lnTo>
                        <a:pt x="41" y="169"/>
                      </a:lnTo>
                      <a:lnTo>
                        <a:pt x="57" y="179"/>
                      </a:lnTo>
                      <a:lnTo>
                        <a:pt x="75" y="183"/>
                      </a:lnTo>
                      <a:lnTo>
                        <a:pt x="94" y="185"/>
                      </a:lnTo>
                      <a:lnTo>
                        <a:pt x="192" y="185"/>
                      </a:lnTo>
                      <a:lnTo>
                        <a:pt x="1618" y="185"/>
                      </a:lnTo>
                      <a:lnTo>
                        <a:pt x="1618" y="185"/>
                      </a:lnTo>
                      <a:lnTo>
                        <a:pt x="1541" y="91"/>
                      </a:lnTo>
                      <a:lnTo>
                        <a:pt x="1464" y="0"/>
                      </a:lnTo>
                      <a:lnTo>
                        <a:pt x="1464"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76" name="Freeform 15"/>
                <p:cNvSpPr>
                  <a:spLocks/>
                </p:cNvSpPr>
                <p:nvPr/>
              </p:nvSpPr>
              <p:spPr bwMode="auto">
                <a:xfrm>
                  <a:off x="4512530" y="3615710"/>
                  <a:ext cx="1876815" cy="146266"/>
                </a:xfrm>
                <a:custGeom>
                  <a:avLst/>
                  <a:gdLst/>
                  <a:ahLst/>
                  <a:cxnLst>
                    <a:cxn ang="0">
                      <a:pos x="2253" y="0"/>
                    </a:cxn>
                    <a:cxn ang="0">
                      <a:pos x="239" y="0"/>
                    </a:cxn>
                    <a:cxn ang="0">
                      <a:pos x="104" y="0"/>
                    </a:cxn>
                    <a:cxn ang="0">
                      <a:pos x="104" y="0"/>
                    </a:cxn>
                    <a:cxn ang="0">
                      <a:pos x="82" y="2"/>
                    </a:cxn>
                    <a:cxn ang="0">
                      <a:pos x="63" y="8"/>
                    </a:cxn>
                    <a:cxn ang="0">
                      <a:pos x="45" y="17"/>
                    </a:cxn>
                    <a:cxn ang="0">
                      <a:pos x="29" y="27"/>
                    </a:cxn>
                    <a:cxn ang="0">
                      <a:pos x="18" y="41"/>
                    </a:cxn>
                    <a:cxn ang="0">
                      <a:pos x="8" y="57"/>
                    </a:cxn>
                    <a:cxn ang="0">
                      <a:pos x="2" y="74"/>
                    </a:cxn>
                    <a:cxn ang="0">
                      <a:pos x="0" y="92"/>
                    </a:cxn>
                    <a:cxn ang="0">
                      <a:pos x="0" y="92"/>
                    </a:cxn>
                    <a:cxn ang="0">
                      <a:pos x="2" y="112"/>
                    </a:cxn>
                    <a:cxn ang="0">
                      <a:pos x="8" y="129"/>
                    </a:cxn>
                    <a:cxn ang="0">
                      <a:pos x="18" y="145"/>
                    </a:cxn>
                    <a:cxn ang="0">
                      <a:pos x="29" y="159"/>
                    </a:cxn>
                    <a:cxn ang="0">
                      <a:pos x="45" y="169"/>
                    </a:cxn>
                    <a:cxn ang="0">
                      <a:pos x="63" y="178"/>
                    </a:cxn>
                    <a:cxn ang="0">
                      <a:pos x="82" y="184"/>
                    </a:cxn>
                    <a:cxn ang="0">
                      <a:pos x="104" y="184"/>
                    </a:cxn>
                    <a:cxn ang="0">
                      <a:pos x="120" y="184"/>
                    </a:cxn>
                    <a:cxn ang="0">
                      <a:pos x="2363" y="184"/>
                    </a:cxn>
                    <a:cxn ang="0">
                      <a:pos x="2363" y="184"/>
                    </a:cxn>
                    <a:cxn ang="0">
                      <a:pos x="2308" y="92"/>
                    </a:cxn>
                    <a:cxn ang="0">
                      <a:pos x="2253" y="0"/>
                    </a:cxn>
                    <a:cxn ang="0">
                      <a:pos x="2253" y="0"/>
                    </a:cxn>
                  </a:cxnLst>
                  <a:rect l="0" t="0" r="r" b="b"/>
                  <a:pathLst>
                    <a:path w="2363" h="184">
                      <a:moveTo>
                        <a:pt x="2253" y="0"/>
                      </a:moveTo>
                      <a:lnTo>
                        <a:pt x="239" y="0"/>
                      </a:lnTo>
                      <a:lnTo>
                        <a:pt x="104" y="0"/>
                      </a:lnTo>
                      <a:lnTo>
                        <a:pt x="104" y="0"/>
                      </a:lnTo>
                      <a:lnTo>
                        <a:pt x="82" y="2"/>
                      </a:lnTo>
                      <a:lnTo>
                        <a:pt x="63" y="8"/>
                      </a:lnTo>
                      <a:lnTo>
                        <a:pt x="45" y="17"/>
                      </a:lnTo>
                      <a:lnTo>
                        <a:pt x="29" y="27"/>
                      </a:lnTo>
                      <a:lnTo>
                        <a:pt x="18" y="41"/>
                      </a:lnTo>
                      <a:lnTo>
                        <a:pt x="8" y="57"/>
                      </a:lnTo>
                      <a:lnTo>
                        <a:pt x="2" y="74"/>
                      </a:lnTo>
                      <a:lnTo>
                        <a:pt x="0" y="92"/>
                      </a:lnTo>
                      <a:lnTo>
                        <a:pt x="0" y="92"/>
                      </a:lnTo>
                      <a:lnTo>
                        <a:pt x="2" y="112"/>
                      </a:lnTo>
                      <a:lnTo>
                        <a:pt x="8" y="129"/>
                      </a:lnTo>
                      <a:lnTo>
                        <a:pt x="18" y="145"/>
                      </a:lnTo>
                      <a:lnTo>
                        <a:pt x="29" y="159"/>
                      </a:lnTo>
                      <a:lnTo>
                        <a:pt x="45" y="169"/>
                      </a:lnTo>
                      <a:lnTo>
                        <a:pt x="63" y="178"/>
                      </a:lnTo>
                      <a:lnTo>
                        <a:pt x="82" y="184"/>
                      </a:lnTo>
                      <a:lnTo>
                        <a:pt x="104" y="184"/>
                      </a:lnTo>
                      <a:lnTo>
                        <a:pt x="120" y="184"/>
                      </a:lnTo>
                      <a:lnTo>
                        <a:pt x="2363" y="184"/>
                      </a:lnTo>
                      <a:lnTo>
                        <a:pt x="2363" y="184"/>
                      </a:lnTo>
                      <a:lnTo>
                        <a:pt x="2308" y="92"/>
                      </a:lnTo>
                      <a:lnTo>
                        <a:pt x="2253" y="0"/>
                      </a:lnTo>
                      <a:lnTo>
                        <a:pt x="2253" y="0"/>
                      </a:lnTo>
                      <a:close/>
                    </a:path>
                  </a:pathLst>
                </a:custGeom>
                <a:gradFill flip="none" rotWithShape="1">
                  <a:gsLst>
                    <a:gs pos="0">
                      <a:schemeClr val="accent3">
                        <a:lumMod val="40000"/>
                        <a:lumOff val="60000"/>
                      </a:schemeClr>
                    </a:gs>
                    <a:gs pos="46000">
                      <a:schemeClr val="accent3">
                        <a:lumMod val="95000"/>
                        <a:lumOff val="5000"/>
                      </a:schemeClr>
                    </a:gs>
                    <a:gs pos="100000">
                      <a:schemeClr val="accent3">
                        <a:lumMod val="6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77" name="Freeform 16"/>
                <p:cNvSpPr>
                  <a:spLocks/>
                </p:cNvSpPr>
                <p:nvPr/>
              </p:nvSpPr>
              <p:spPr bwMode="auto">
                <a:xfrm>
                  <a:off x="4872273" y="1487071"/>
                  <a:ext cx="1539059" cy="149747"/>
                </a:xfrm>
                <a:custGeom>
                  <a:avLst/>
                  <a:gdLst/>
                  <a:ahLst/>
                  <a:cxnLst>
                    <a:cxn ang="0">
                      <a:pos x="150" y="0"/>
                    </a:cxn>
                    <a:cxn ang="0">
                      <a:pos x="89" y="0"/>
                    </a:cxn>
                    <a:cxn ang="0">
                      <a:pos x="89" y="0"/>
                    </a:cxn>
                    <a:cxn ang="0">
                      <a:pos x="71" y="2"/>
                    </a:cxn>
                    <a:cxn ang="0">
                      <a:pos x="53" y="8"/>
                    </a:cxn>
                    <a:cxn ang="0">
                      <a:pos x="40" y="16"/>
                    </a:cxn>
                    <a:cxn ang="0">
                      <a:pos x="26" y="28"/>
                    </a:cxn>
                    <a:cxn ang="0">
                      <a:pos x="14" y="42"/>
                    </a:cxn>
                    <a:cxn ang="0">
                      <a:pos x="6" y="57"/>
                    </a:cxn>
                    <a:cxn ang="0">
                      <a:pos x="0" y="73"/>
                    </a:cxn>
                    <a:cxn ang="0">
                      <a:pos x="0" y="93"/>
                    </a:cxn>
                    <a:cxn ang="0">
                      <a:pos x="0" y="93"/>
                    </a:cxn>
                    <a:cxn ang="0">
                      <a:pos x="0" y="110"/>
                    </a:cxn>
                    <a:cxn ang="0">
                      <a:pos x="6" y="128"/>
                    </a:cxn>
                    <a:cxn ang="0">
                      <a:pos x="14" y="144"/>
                    </a:cxn>
                    <a:cxn ang="0">
                      <a:pos x="26" y="157"/>
                    </a:cxn>
                    <a:cxn ang="0">
                      <a:pos x="40" y="169"/>
                    </a:cxn>
                    <a:cxn ang="0">
                      <a:pos x="53" y="177"/>
                    </a:cxn>
                    <a:cxn ang="0">
                      <a:pos x="71" y="183"/>
                    </a:cxn>
                    <a:cxn ang="0">
                      <a:pos x="89" y="185"/>
                    </a:cxn>
                    <a:cxn ang="0">
                      <a:pos x="287" y="185"/>
                    </a:cxn>
                    <a:cxn ang="0">
                      <a:pos x="1736" y="185"/>
                    </a:cxn>
                    <a:cxn ang="0">
                      <a:pos x="1736" y="185"/>
                    </a:cxn>
                    <a:cxn ang="0">
                      <a:pos x="1846" y="89"/>
                    </a:cxn>
                    <a:cxn ang="0">
                      <a:pos x="1942" y="0"/>
                    </a:cxn>
                    <a:cxn ang="0">
                      <a:pos x="150" y="0"/>
                    </a:cxn>
                  </a:cxnLst>
                  <a:rect l="0" t="0" r="r" b="b"/>
                  <a:pathLst>
                    <a:path w="1942" h="185">
                      <a:moveTo>
                        <a:pt x="150" y="0"/>
                      </a:moveTo>
                      <a:lnTo>
                        <a:pt x="89" y="0"/>
                      </a:lnTo>
                      <a:lnTo>
                        <a:pt x="89" y="0"/>
                      </a:lnTo>
                      <a:lnTo>
                        <a:pt x="71" y="2"/>
                      </a:lnTo>
                      <a:lnTo>
                        <a:pt x="53" y="8"/>
                      </a:lnTo>
                      <a:lnTo>
                        <a:pt x="40" y="16"/>
                      </a:lnTo>
                      <a:lnTo>
                        <a:pt x="26" y="28"/>
                      </a:lnTo>
                      <a:lnTo>
                        <a:pt x="14" y="42"/>
                      </a:lnTo>
                      <a:lnTo>
                        <a:pt x="6" y="57"/>
                      </a:lnTo>
                      <a:lnTo>
                        <a:pt x="0" y="73"/>
                      </a:lnTo>
                      <a:lnTo>
                        <a:pt x="0" y="93"/>
                      </a:lnTo>
                      <a:lnTo>
                        <a:pt x="0" y="93"/>
                      </a:lnTo>
                      <a:lnTo>
                        <a:pt x="0" y="110"/>
                      </a:lnTo>
                      <a:lnTo>
                        <a:pt x="6" y="128"/>
                      </a:lnTo>
                      <a:lnTo>
                        <a:pt x="14" y="144"/>
                      </a:lnTo>
                      <a:lnTo>
                        <a:pt x="26" y="157"/>
                      </a:lnTo>
                      <a:lnTo>
                        <a:pt x="40" y="169"/>
                      </a:lnTo>
                      <a:lnTo>
                        <a:pt x="53" y="177"/>
                      </a:lnTo>
                      <a:lnTo>
                        <a:pt x="71" y="183"/>
                      </a:lnTo>
                      <a:lnTo>
                        <a:pt x="89" y="185"/>
                      </a:lnTo>
                      <a:lnTo>
                        <a:pt x="287" y="185"/>
                      </a:lnTo>
                      <a:lnTo>
                        <a:pt x="1736" y="185"/>
                      </a:lnTo>
                      <a:lnTo>
                        <a:pt x="1736" y="185"/>
                      </a:lnTo>
                      <a:lnTo>
                        <a:pt x="1846" y="89"/>
                      </a:lnTo>
                      <a:lnTo>
                        <a:pt x="1942" y="0"/>
                      </a:lnTo>
                      <a:lnTo>
                        <a:pt x="15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78" name="Freeform 17"/>
                <p:cNvSpPr>
                  <a:spLocks/>
                </p:cNvSpPr>
                <p:nvPr/>
              </p:nvSpPr>
              <p:spPr bwMode="auto">
                <a:xfrm>
                  <a:off x="5046750" y="1919920"/>
                  <a:ext cx="860061" cy="146266"/>
                </a:xfrm>
                <a:custGeom>
                  <a:avLst/>
                  <a:gdLst/>
                  <a:ahLst/>
                  <a:cxnLst>
                    <a:cxn ang="0">
                      <a:pos x="357" y="0"/>
                    </a:cxn>
                    <a:cxn ang="0">
                      <a:pos x="88" y="0"/>
                    </a:cxn>
                    <a:cxn ang="0">
                      <a:pos x="88" y="0"/>
                    </a:cxn>
                    <a:cxn ang="0">
                      <a:pos x="71" y="1"/>
                    </a:cxn>
                    <a:cxn ang="0">
                      <a:pos x="53" y="5"/>
                    </a:cxn>
                    <a:cxn ang="0">
                      <a:pos x="39" y="15"/>
                    </a:cxn>
                    <a:cxn ang="0">
                      <a:pos x="25" y="27"/>
                    </a:cxn>
                    <a:cxn ang="0">
                      <a:pos x="14" y="39"/>
                    </a:cxn>
                    <a:cxn ang="0">
                      <a:pos x="6" y="54"/>
                    </a:cxn>
                    <a:cxn ang="0">
                      <a:pos x="2" y="72"/>
                    </a:cxn>
                    <a:cxn ang="0">
                      <a:pos x="0" y="92"/>
                    </a:cxn>
                    <a:cxn ang="0">
                      <a:pos x="0" y="92"/>
                    </a:cxn>
                    <a:cxn ang="0">
                      <a:pos x="2" y="109"/>
                    </a:cxn>
                    <a:cxn ang="0">
                      <a:pos x="6" y="127"/>
                    </a:cxn>
                    <a:cxn ang="0">
                      <a:pos x="14" y="143"/>
                    </a:cxn>
                    <a:cxn ang="0">
                      <a:pos x="25" y="157"/>
                    </a:cxn>
                    <a:cxn ang="0">
                      <a:pos x="39" y="168"/>
                    </a:cxn>
                    <a:cxn ang="0">
                      <a:pos x="53" y="176"/>
                    </a:cxn>
                    <a:cxn ang="0">
                      <a:pos x="71" y="182"/>
                    </a:cxn>
                    <a:cxn ang="0">
                      <a:pos x="88" y="184"/>
                    </a:cxn>
                    <a:cxn ang="0">
                      <a:pos x="548" y="184"/>
                    </a:cxn>
                    <a:cxn ang="0">
                      <a:pos x="856" y="184"/>
                    </a:cxn>
                    <a:cxn ang="0">
                      <a:pos x="856" y="184"/>
                    </a:cxn>
                    <a:cxn ang="0">
                      <a:pos x="1084" y="0"/>
                    </a:cxn>
                    <a:cxn ang="0">
                      <a:pos x="357" y="0"/>
                    </a:cxn>
                  </a:cxnLst>
                  <a:rect l="0" t="0" r="r" b="b"/>
                  <a:pathLst>
                    <a:path w="1084" h="184">
                      <a:moveTo>
                        <a:pt x="357" y="0"/>
                      </a:moveTo>
                      <a:lnTo>
                        <a:pt x="88" y="0"/>
                      </a:lnTo>
                      <a:lnTo>
                        <a:pt x="88" y="0"/>
                      </a:lnTo>
                      <a:lnTo>
                        <a:pt x="71" y="1"/>
                      </a:lnTo>
                      <a:lnTo>
                        <a:pt x="53" y="5"/>
                      </a:lnTo>
                      <a:lnTo>
                        <a:pt x="39" y="15"/>
                      </a:lnTo>
                      <a:lnTo>
                        <a:pt x="25" y="27"/>
                      </a:lnTo>
                      <a:lnTo>
                        <a:pt x="14" y="39"/>
                      </a:lnTo>
                      <a:lnTo>
                        <a:pt x="6" y="54"/>
                      </a:lnTo>
                      <a:lnTo>
                        <a:pt x="2" y="72"/>
                      </a:lnTo>
                      <a:lnTo>
                        <a:pt x="0" y="92"/>
                      </a:lnTo>
                      <a:lnTo>
                        <a:pt x="0" y="92"/>
                      </a:lnTo>
                      <a:lnTo>
                        <a:pt x="2" y="109"/>
                      </a:lnTo>
                      <a:lnTo>
                        <a:pt x="6" y="127"/>
                      </a:lnTo>
                      <a:lnTo>
                        <a:pt x="14" y="143"/>
                      </a:lnTo>
                      <a:lnTo>
                        <a:pt x="25" y="157"/>
                      </a:lnTo>
                      <a:lnTo>
                        <a:pt x="39" y="168"/>
                      </a:lnTo>
                      <a:lnTo>
                        <a:pt x="53" y="176"/>
                      </a:lnTo>
                      <a:lnTo>
                        <a:pt x="71" y="182"/>
                      </a:lnTo>
                      <a:lnTo>
                        <a:pt x="88" y="184"/>
                      </a:lnTo>
                      <a:lnTo>
                        <a:pt x="548" y="184"/>
                      </a:lnTo>
                      <a:lnTo>
                        <a:pt x="856" y="184"/>
                      </a:lnTo>
                      <a:lnTo>
                        <a:pt x="856" y="184"/>
                      </a:lnTo>
                      <a:lnTo>
                        <a:pt x="1084" y="0"/>
                      </a:lnTo>
                      <a:lnTo>
                        <a:pt x="357"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79" name="Line 18"/>
                <p:cNvSpPr>
                  <a:spLocks noChangeShapeType="1"/>
                </p:cNvSpPr>
                <p:nvPr/>
              </p:nvSpPr>
              <p:spPr bwMode="auto">
                <a:xfrm>
                  <a:off x="4376738" y="1223963"/>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id-ID" sz="1000">
                    <a:solidFill>
                      <a:schemeClr val="bg1"/>
                    </a:solidFill>
                    <a:ea typeface="Roboto" panose="02000000000000000000" pitchFamily="2" charset="0"/>
                  </a:endParaRPr>
                </a:p>
              </p:txBody>
            </p:sp>
            <p:sp>
              <p:nvSpPr>
                <p:cNvPr id="80" name="Line 19"/>
                <p:cNvSpPr>
                  <a:spLocks noChangeShapeType="1"/>
                </p:cNvSpPr>
                <p:nvPr/>
              </p:nvSpPr>
              <p:spPr bwMode="auto">
                <a:xfrm>
                  <a:off x="4376738" y="1223963"/>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id-ID" sz="1000">
                    <a:solidFill>
                      <a:schemeClr val="bg1"/>
                    </a:solidFill>
                    <a:ea typeface="Roboto" panose="02000000000000000000" pitchFamily="2" charset="0"/>
                  </a:endParaRPr>
                </a:p>
              </p:txBody>
            </p:sp>
            <p:sp>
              <p:nvSpPr>
                <p:cNvPr id="81" name="Freeform 20"/>
                <p:cNvSpPr>
                  <a:spLocks/>
                </p:cNvSpPr>
                <p:nvPr/>
              </p:nvSpPr>
              <p:spPr bwMode="auto">
                <a:xfrm>
                  <a:off x="4531480" y="6484891"/>
                  <a:ext cx="1741017" cy="146266"/>
                </a:xfrm>
                <a:custGeom>
                  <a:avLst/>
                  <a:gdLst/>
                  <a:ahLst/>
                  <a:cxnLst>
                    <a:cxn ang="0">
                      <a:pos x="390" y="0"/>
                    </a:cxn>
                    <a:cxn ang="0">
                      <a:pos x="121" y="0"/>
                    </a:cxn>
                    <a:cxn ang="0">
                      <a:pos x="121" y="0"/>
                    </a:cxn>
                    <a:cxn ang="0">
                      <a:pos x="96" y="2"/>
                    </a:cxn>
                    <a:cxn ang="0">
                      <a:pos x="74" y="6"/>
                    </a:cxn>
                    <a:cxn ang="0">
                      <a:pos x="53" y="16"/>
                    </a:cxn>
                    <a:cxn ang="0">
                      <a:pos x="35" y="28"/>
                    </a:cxn>
                    <a:cxn ang="0">
                      <a:pos x="19" y="40"/>
                    </a:cxn>
                    <a:cxn ang="0">
                      <a:pos x="9" y="55"/>
                    </a:cxn>
                    <a:cxn ang="0">
                      <a:pos x="1" y="73"/>
                    </a:cxn>
                    <a:cxn ang="0">
                      <a:pos x="0" y="83"/>
                    </a:cxn>
                    <a:cxn ang="0">
                      <a:pos x="0" y="93"/>
                    </a:cxn>
                    <a:cxn ang="0">
                      <a:pos x="0" y="93"/>
                    </a:cxn>
                    <a:cxn ang="0">
                      <a:pos x="0" y="103"/>
                    </a:cxn>
                    <a:cxn ang="0">
                      <a:pos x="1" y="110"/>
                    </a:cxn>
                    <a:cxn ang="0">
                      <a:pos x="9" y="128"/>
                    </a:cxn>
                    <a:cxn ang="0">
                      <a:pos x="19" y="144"/>
                    </a:cxn>
                    <a:cxn ang="0">
                      <a:pos x="35" y="158"/>
                    </a:cxn>
                    <a:cxn ang="0">
                      <a:pos x="53" y="169"/>
                    </a:cxn>
                    <a:cxn ang="0">
                      <a:pos x="74" y="177"/>
                    </a:cxn>
                    <a:cxn ang="0">
                      <a:pos x="96" y="183"/>
                    </a:cxn>
                    <a:cxn ang="0">
                      <a:pos x="121" y="185"/>
                    </a:cxn>
                    <a:cxn ang="0">
                      <a:pos x="204" y="185"/>
                    </a:cxn>
                    <a:cxn ang="0">
                      <a:pos x="2192" y="185"/>
                    </a:cxn>
                    <a:cxn ang="0">
                      <a:pos x="2192" y="185"/>
                    </a:cxn>
                    <a:cxn ang="0">
                      <a:pos x="2120" y="97"/>
                    </a:cxn>
                    <a:cxn ang="0">
                      <a:pos x="2037" y="0"/>
                    </a:cxn>
                    <a:cxn ang="0">
                      <a:pos x="390" y="0"/>
                    </a:cxn>
                  </a:cxnLst>
                  <a:rect l="0" t="0" r="r" b="b"/>
                  <a:pathLst>
                    <a:path w="2192" h="185">
                      <a:moveTo>
                        <a:pt x="390" y="0"/>
                      </a:moveTo>
                      <a:lnTo>
                        <a:pt x="121" y="0"/>
                      </a:lnTo>
                      <a:lnTo>
                        <a:pt x="121" y="0"/>
                      </a:lnTo>
                      <a:lnTo>
                        <a:pt x="96" y="2"/>
                      </a:lnTo>
                      <a:lnTo>
                        <a:pt x="74" y="6"/>
                      </a:lnTo>
                      <a:lnTo>
                        <a:pt x="53" y="16"/>
                      </a:lnTo>
                      <a:lnTo>
                        <a:pt x="35" y="28"/>
                      </a:lnTo>
                      <a:lnTo>
                        <a:pt x="19" y="40"/>
                      </a:lnTo>
                      <a:lnTo>
                        <a:pt x="9" y="55"/>
                      </a:lnTo>
                      <a:lnTo>
                        <a:pt x="1" y="73"/>
                      </a:lnTo>
                      <a:lnTo>
                        <a:pt x="0" y="83"/>
                      </a:lnTo>
                      <a:lnTo>
                        <a:pt x="0" y="93"/>
                      </a:lnTo>
                      <a:lnTo>
                        <a:pt x="0" y="93"/>
                      </a:lnTo>
                      <a:lnTo>
                        <a:pt x="0" y="103"/>
                      </a:lnTo>
                      <a:lnTo>
                        <a:pt x="1" y="110"/>
                      </a:lnTo>
                      <a:lnTo>
                        <a:pt x="9" y="128"/>
                      </a:lnTo>
                      <a:lnTo>
                        <a:pt x="19" y="144"/>
                      </a:lnTo>
                      <a:lnTo>
                        <a:pt x="35" y="158"/>
                      </a:lnTo>
                      <a:lnTo>
                        <a:pt x="53" y="169"/>
                      </a:lnTo>
                      <a:lnTo>
                        <a:pt x="74" y="177"/>
                      </a:lnTo>
                      <a:lnTo>
                        <a:pt x="96" y="183"/>
                      </a:lnTo>
                      <a:lnTo>
                        <a:pt x="121" y="185"/>
                      </a:lnTo>
                      <a:lnTo>
                        <a:pt x="204" y="185"/>
                      </a:lnTo>
                      <a:lnTo>
                        <a:pt x="2192" y="185"/>
                      </a:lnTo>
                      <a:lnTo>
                        <a:pt x="2192" y="185"/>
                      </a:lnTo>
                      <a:lnTo>
                        <a:pt x="2120" y="97"/>
                      </a:lnTo>
                      <a:lnTo>
                        <a:pt x="2037" y="0"/>
                      </a:lnTo>
                      <a:lnTo>
                        <a:pt x="39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82" name="Freeform 21"/>
                <p:cNvSpPr>
                  <a:spLocks/>
                </p:cNvSpPr>
                <p:nvPr/>
              </p:nvSpPr>
              <p:spPr bwMode="auto">
                <a:xfrm>
                  <a:off x="4816523" y="6059224"/>
                  <a:ext cx="1072467" cy="146266"/>
                </a:xfrm>
                <a:custGeom>
                  <a:avLst/>
                  <a:gdLst/>
                  <a:ahLst/>
                  <a:cxnLst>
                    <a:cxn ang="0">
                      <a:pos x="1166" y="0"/>
                    </a:cxn>
                    <a:cxn ang="0">
                      <a:pos x="746" y="0"/>
                    </a:cxn>
                    <a:cxn ang="0">
                      <a:pos x="121" y="0"/>
                    </a:cxn>
                    <a:cxn ang="0">
                      <a:pos x="121" y="0"/>
                    </a:cxn>
                    <a:cxn ang="0">
                      <a:pos x="98" y="2"/>
                    </a:cxn>
                    <a:cxn ang="0">
                      <a:pos x="74" y="8"/>
                    </a:cxn>
                    <a:cxn ang="0">
                      <a:pos x="55" y="16"/>
                    </a:cxn>
                    <a:cxn ang="0">
                      <a:pos x="35" y="28"/>
                    </a:cxn>
                    <a:cxn ang="0">
                      <a:pos x="21" y="42"/>
                    </a:cxn>
                    <a:cxn ang="0">
                      <a:pos x="10" y="57"/>
                    </a:cxn>
                    <a:cxn ang="0">
                      <a:pos x="4" y="73"/>
                    </a:cxn>
                    <a:cxn ang="0">
                      <a:pos x="2" y="83"/>
                    </a:cxn>
                    <a:cxn ang="0">
                      <a:pos x="0" y="93"/>
                    </a:cxn>
                    <a:cxn ang="0">
                      <a:pos x="0" y="93"/>
                    </a:cxn>
                    <a:cxn ang="0">
                      <a:pos x="2" y="102"/>
                    </a:cxn>
                    <a:cxn ang="0">
                      <a:pos x="4" y="110"/>
                    </a:cxn>
                    <a:cxn ang="0">
                      <a:pos x="10" y="128"/>
                    </a:cxn>
                    <a:cxn ang="0">
                      <a:pos x="21" y="144"/>
                    </a:cxn>
                    <a:cxn ang="0">
                      <a:pos x="35" y="157"/>
                    </a:cxn>
                    <a:cxn ang="0">
                      <a:pos x="55" y="169"/>
                    </a:cxn>
                    <a:cxn ang="0">
                      <a:pos x="74" y="177"/>
                    </a:cxn>
                    <a:cxn ang="0">
                      <a:pos x="98" y="183"/>
                    </a:cxn>
                    <a:cxn ang="0">
                      <a:pos x="121" y="185"/>
                    </a:cxn>
                    <a:cxn ang="0">
                      <a:pos x="488" y="185"/>
                    </a:cxn>
                    <a:cxn ang="0">
                      <a:pos x="1350" y="185"/>
                    </a:cxn>
                    <a:cxn ang="0">
                      <a:pos x="1350" y="185"/>
                    </a:cxn>
                    <a:cxn ang="0">
                      <a:pos x="1166" y="0"/>
                    </a:cxn>
                    <a:cxn ang="0">
                      <a:pos x="1166" y="0"/>
                    </a:cxn>
                  </a:cxnLst>
                  <a:rect l="0" t="0" r="r" b="b"/>
                  <a:pathLst>
                    <a:path w="1350" h="185">
                      <a:moveTo>
                        <a:pt x="1166" y="0"/>
                      </a:moveTo>
                      <a:lnTo>
                        <a:pt x="746" y="0"/>
                      </a:lnTo>
                      <a:lnTo>
                        <a:pt x="121" y="0"/>
                      </a:lnTo>
                      <a:lnTo>
                        <a:pt x="121" y="0"/>
                      </a:lnTo>
                      <a:lnTo>
                        <a:pt x="98" y="2"/>
                      </a:lnTo>
                      <a:lnTo>
                        <a:pt x="74" y="8"/>
                      </a:lnTo>
                      <a:lnTo>
                        <a:pt x="55" y="16"/>
                      </a:lnTo>
                      <a:lnTo>
                        <a:pt x="35" y="28"/>
                      </a:lnTo>
                      <a:lnTo>
                        <a:pt x="21" y="42"/>
                      </a:lnTo>
                      <a:lnTo>
                        <a:pt x="10" y="57"/>
                      </a:lnTo>
                      <a:lnTo>
                        <a:pt x="4" y="73"/>
                      </a:lnTo>
                      <a:lnTo>
                        <a:pt x="2" y="83"/>
                      </a:lnTo>
                      <a:lnTo>
                        <a:pt x="0" y="93"/>
                      </a:lnTo>
                      <a:lnTo>
                        <a:pt x="0" y="93"/>
                      </a:lnTo>
                      <a:lnTo>
                        <a:pt x="2" y="102"/>
                      </a:lnTo>
                      <a:lnTo>
                        <a:pt x="4" y="110"/>
                      </a:lnTo>
                      <a:lnTo>
                        <a:pt x="10" y="128"/>
                      </a:lnTo>
                      <a:lnTo>
                        <a:pt x="21" y="144"/>
                      </a:lnTo>
                      <a:lnTo>
                        <a:pt x="35" y="157"/>
                      </a:lnTo>
                      <a:lnTo>
                        <a:pt x="55" y="169"/>
                      </a:lnTo>
                      <a:lnTo>
                        <a:pt x="74" y="177"/>
                      </a:lnTo>
                      <a:lnTo>
                        <a:pt x="98" y="183"/>
                      </a:lnTo>
                      <a:lnTo>
                        <a:pt x="121" y="185"/>
                      </a:lnTo>
                      <a:lnTo>
                        <a:pt x="488" y="185"/>
                      </a:lnTo>
                      <a:lnTo>
                        <a:pt x="1350" y="185"/>
                      </a:lnTo>
                      <a:lnTo>
                        <a:pt x="1350" y="185"/>
                      </a:lnTo>
                      <a:lnTo>
                        <a:pt x="1166" y="0"/>
                      </a:lnTo>
                      <a:lnTo>
                        <a:pt x="1166"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grpSp>
          <p:grpSp>
            <p:nvGrpSpPr>
              <p:cNvPr id="64" name="Gruppe 164"/>
              <p:cNvGrpSpPr>
                <a:grpSpLocks/>
              </p:cNvGrpSpPr>
              <p:nvPr/>
            </p:nvGrpSpPr>
            <p:grpSpPr bwMode="auto">
              <a:xfrm>
                <a:off x="1485704" y="2391909"/>
                <a:ext cx="1317713" cy="415396"/>
                <a:chOff x="1516184" y="2391909"/>
                <a:chExt cx="1317713" cy="415396"/>
              </a:xfrm>
            </p:grpSpPr>
            <p:sp>
              <p:nvSpPr>
                <p:cNvPr id="65" name="Rektangel 155"/>
                <p:cNvSpPr>
                  <a:spLocks noChangeArrowheads="1"/>
                </p:cNvSpPr>
                <p:nvPr/>
              </p:nvSpPr>
              <p:spPr bwMode="auto">
                <a:xfrm>
                  <a:off x="1516184" y="2391909"/>
                  <a:ext cx="1317713" cy="371551"/>
                </a:xfrm>
                <a:prstGeom prst="rect">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9525">
                  <a:noFill/>
                  <a:miter lim="800000"/>
                  <a:headEnd/>
                  <a:tailEnd/>
                </a:ln>
                <a:effectLst/>
              </p:spPr>
              <p:txBody>
                <a:bodyPr anchor="ctr"/>
                <a:lstStyle/>
                <a:p>
                  <a:pPr algn="ctr">
                    <a:defRPr/>
                  </a:pPr>
                  <a:endParaRPr lang="en-US" sz="1000">
                    <a:solidFill>
                      <a:schemeClr val="bg1"/>
                    </a:solidFill>
                    <a:ea typeface="Roboto" panose="02000000000000000000" pitchFamily="2" charset="0"/>
                  </a:endParaRPr>
                </a:p>
              </p:txBody>
            </p:sp>
            <p:sp>
              <p:nvSpPr>
                <p:cNvPr id="66" name="Text Box 52"/>
                <p:cNvSpPr txBox="1">
                  <a:spLocks noChangeArrowheads="1"/>
                </p:cNvSpPr>
                <p:nvPr/>
              </p:nvSpPr>
              <p:spPr bwMode="gray">
                <a:xfrm>
                  <a:off x="1555874" y="2428427"/>
                  <a:ext cx="1201818" cy="378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80168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80168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80168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80168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80168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20000"/>
                    </a:spcBef>
                  </a:pPr>
                  <a:r>
                    <a:rPr lang="id-ID" altLang="id-ID" sz="1000" noProof="1" smtClean="0">
                      <a:solidFill>
                        <a:schemeClr val="bg1"/>
                      </a:solidFill>
                      <a:latin typeface="+mn-lt"/>
                      <a:ea typeface="Roboto" panose="02000000000000000000" pitchFamily="2" charset="0"/>
                      <a:cs typeface="Arial" panose="020B0604020202020204" pitchFamily="34" charset="0"/>
                    </a:rPr>
                    <a:t>Phase 3</a:t>
                  </a:r>
                  <a:endParaRPr lang="id-ID" altLang="id-ID" sz="1000" noProof="1">
                    <a:solidFill>
                      <a:schemeClr val="bg1"/>
                    </a:solidFill>
                    <a:latin typeface="+mn-lt"/>
                    <a:ea typeface="Roboto" panose="02000000000000000000" pitchFamily="2" charset="0"/>
                    <a:cs typeface="Arial" panose="020B0604020202020204" pitchFamily="34" charset="0"/>
                  </a:endParaRPr>
                </a:p>
              </p:txBody>
            </p:sp>
          </p:grpSp>
        </p:grpSp>
        <p:grpSp>
          <p:nvGrpSpPr>
            <p:cNvPr id="60" name="Gruppe 165"/>
            <p:cNvGrpSpPr>
              <a:grpSpLocks/>
            </p:cNvGrpSpPr>
            <p:nvPr/>
          </p:nvGrpSpPr>
          <p:grpSpPr bwMode="auto">
            <a:xfrm>
              <a:off x="1430138" y="4914751"/>
              <a:ext cx="1317713" cy="378878"/>
              <a:chOff x="1521578" y="2384911"/>
              <a:chExt cx="1317713" cy="378878"/>
            </a:xfrm>
          </p:grpSpPr>
          <p:sp>
            <p:nvSpPr>
              <p:cNvPr id="61" name="Rektangel 166"/>
              <p:cNvSpPr>
                <a:spLocks noChangeArrowheads="1"/>
              </p:cNvSpPr>
              <p:nvPr/>
            </p:nvSpPr>
            <p:spPr bwMode="auto">
              <a:xfrm>
                <a:off x="1521578" y="2393060"/>
                <a:ext cx="1317713" cy="365199"/>
              </a:xfrm>
              <a:prstGeom prst="rect">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9525">
                <a:noFill/>
                <a:miter lim="800000"/>
                <a:headEnd/>
                <a:tailEnd/>
              </a:ln>
              <a:effectLst/>
            </p:spPr>
            <p:txBody>
              <a:bodyPr anchor="ctr"/>
              <a:lstStyle/>
              <a:p>
                <a:pPr algn="ctr">
                  <a:defRPr/>
                </a:pPr>
                <a:endParaRPr lang="en-US" sz="1000">
                  <a:solidFill>
                    <a:schemeClr val="bg1"/>
                  </a:solidFill>
                  <a:ea typeface="Roboto" panose="02000000000000000000" pitchFamily="2" charset="0"/>
                </a:endParaRPr>
              </a:p>
            </p:txBody>
          </p:sp>
          <p:sp>
            <p:nvSpPr>
              <p:cNvPr id="62" name="Text Box 52"/>
              <p:cNvSpPr txBox="1">
                <a:spLocks noChangeArrowheads="1"/>
              </p:cNvSpPr>
              <p:nvPr/>
            </p:nvSpPr>
            <p:spPr bwMode="gray">
              <a:xfrm>
                <a:off x="1543910" y="2384911"/>
                <a:ext cx="1236744" cy="378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80168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80168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80168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80168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80168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20000"/>
                  </a:spcBef>
                </a:pPr>
                <a:r>
                  <a:rPr lang="id-ID" altLang="id-ID" sz="1000" noProof="1" smtClean="0">
                    <a:solidFill>
                      <a:schemeClr val="bg1"/>
                    </a:solidFill>
                    <a:latin typeface="+mn-lt"/>
                    <a:ea typeface="Roboto" panose="02000000000000000000" pitchFamily="2" charset="0"/>
                    <a:cs typeface="Arial" panose="020B0604020202020204" pitchFamily="34" charset="0"/>
                  </a:rPr>
                  <a:t>Brain</a:t>
                </a:r>
                <a:endParaRPr lang="id-ID" altLang="id-ID" sz="1000" noProof="1">
                  <a:solidFill>
                    <a:schemeClr val="bg1"/>
                  </a:solidFill>
                  <a:latin typeface="+mn-lt"/>
                  <a:ea typeface="Roboto" panose="02000000000000000000" pitchFamily="2" charset="0"/>
                  <a:cs typeface="Arial" panose="020B0604020202020204" pitchFamily="34" charset="0"/>
                </a:endParaRPr>
              </a:p>
            </p:txBody>
          </p:sp>
        </p:grpSp>
      </p:grpSp>
      <p:sp>
        <p:nvSpPr>
          <p:cNvPr id="83" name="Ellipse 109"/>
          <p:cNvSpPr/>
          <p:nvPr/>
        </p:nvSpPr>
        <p:spPr bwMode="auto">
          <a:xfrm>
            <a:off x="6824402" y="3866323"/>
            <a:ext cx="1497251" cy="169117"/>
          </a:xfrm>
          <a:prstGeom prst="ellipse">
            <a:avLst/>
          </a:prstGeom>
          <a:gradFill flip="none" rotWithShape="1">
            <a:gsLst>
              <a:gs pos="24000">
                <a:sysClr val="windowText" lastClr="000000">
                  <a:alpha val="22000"/>
                </a:sysClr>
              </a:gs>
              <a:gs pos="100000">
                <a:sysClr val="window" lastClr="FFFFFF">
                  <a:alpha val="0"/>
                </a:sysClr>
              </a:gs>
            </a:gsLst>
            <a:path path="shape">
              <a:fillToRect l="50000" t="50000" r="50000" b="50000"/>
            </a:path>
            <a:tileRect/>
          </a:gradFill>
          <a:ln w="9525" cap="flat" cmpd="sng" algn="ctr">
            <a:noFill/>
            <a:prstDash val="solid"/>
          </a:ln>
          <a:effectLst/>
        </p:spPr>
        <p:txBody>
          <a:bodyPr anchor="ctr"/>
          <a:lstStyle/>
          <a:p>
            <a:pPr algn="ctr">
              <a:defRPr/>
            </a:pPr>
            <a:endParaRPr lang="en-US" sz="1100">
              <a:solidFill>
                <a:schemeClr val="bg1">
                  <a:lumMod val="65000"/>
                </a:schemeClr>
              </a:solidFill>
              <a:ea typeface="Roboto" panose="02000000000000000000" pitchFamily="2" charset="0"/>
            </a:endParaRPr>
          </a:p>
        </p:txBody>
      </p:sp>
      <p:grpSp>
        <p:nvGrpSpPr>
          <p:cNvPr id="84" name="Gruppe 169"/>
          <p:cNvGrpSpPr>
            <a:grpSpLocks/>
          </p:cNvGrpSpPr>
          <p:nvPr/>
        </p:nvGrpSpPr>
        <p:grpSpPr bwMode="auto">
          <a:xfrm>
            <a:off x="7176271" y="1996146"/>
            <a:ext cx="892571" cy="1895601"/>
            <a:chOff x="1430138" y="2376727"/>
            <a:chExt cx="1373279" cy="2916902"/>
          </a:xfrm>
        </p:grpSpPr>
        <p:grpSp>
          <p:nvGrpSpPr>
            <p:cNvPr id="85" name="Gruppe 168"/>
            <p:cNvGrpSpPr>
              <a:grpSpLocks/>
            </p:cNvGrpSpPr>
            <p:nvPr/>
          </p:nvGrpSpPr>
          <p:grpSpPr bwMode="auto">
            <a:xfrm>
              <a:off x="1485704" y="2376727"/>
              <a:ext cx="1317713" cy="2806144"/>
              <a:chOff x="1485704" y="2376727"/>
              <a:chExt cx="1317713" cy="2806144"/>
            </a:xfrm>
          </p:grpSpPr>
          <p:grpSp>
            <p:nvGrpSpPr>
              <p:cNvPr id="89" name="Gruppe 61"/>
              <p:cNvGrpSpPr>
                <a:grpSpLocks/>
              </p:cNvGrpSpPr>
              <p:nvPr/>
            </p:nvGrpSpPr>
            <p:grpSpPr bwMode="auto">
              <a:xfrm rot="-52394">
                <a:off x="1532207" y="2376727"/>
                <a:ext cx="1227854" cy="2806144"/>
                <a:chOff x="4189413" y="860407"/>
                <a:chExt cx="2693005" cy="6154615"/>
              </a:xfrm>
            </p:grpSpPr>
            <p:sp>
              <p:nvSpPr>
                <p:cNvPr id="93" name="Freeform 6"/>
                <p:cNvSpPr>
                  <a:spLocks/>
                </p:cNvSpPr>
                <p:nvPr/>
              </p:nvSpPr>
              <p:spPr bwMode="auto">
                <a:xfrm>
                  <a:off x="4189413" y="3808413"/>
                  <a:ext cx="2474912" cy="2844800"/>
                </a:xfrm>
                <a:custGeom>
                  <a:avLst/>
                  <a:gdLst>
                    <a:gd name="T0" fmla="*/ 0 w 3117"/>
                    <a:gd name="T1" fmla="*/ 2147483647 h 3585"/>
                    <a:gd name="T2" fmla="*/ 2147483647 w 3117"/>
                    <a:gd name="T3" fmla="*/ 2147483647 h 3585"/>
                    <a:gd name="T4" fmla="*/ 2147483647 w 3117"/>
                    <a:gd name="T5" fmla="*/ 2147483647 h 3585"/>
                    <a:gd name="T6" fmla="*/ 2147483647 w 3117"/>
                    <a:gd name="T7" fmla="*/ 2147483647 h 3585"/>
                    <a:gd name="T8" fmla="*/ 2147483647 w 3117"/>
                    <a:gd name="T9" fmla="*/ 2147483647 h 3585"/>
                    <a:gd name="T10" fmla="*/ 2147483647 w 3117"/>
                    <a:gd name="T11" fmla="*/ 2147483647 h 3585"/>
                    <a:gd name="T12" fmla="*/ 2147483647 w 3117"/>
                    <a:gd name="T13" fmla="*/ 2147483647 h 3585"/>
                    <a:gd name="T14" fmla="*/ 2147483647 w 3117"/>
                    <a:gd name="T15" fmla="*/ 2147483647 h 3585"/>
                    <a:gd name="T16" fmla="*/ 2147483647 w 3117"/>
                    <a:gd name="T17" fmla="*/ 2147483647 h 3585"/>
                    <a:gd name="T18" fmla="*/ 2147483647 w 3117"/>
                    <a:gd name="T19" fmla="*/ 2147483647 h 3585"/>
                    <a:gd name="T20" fmla="*/ 2147483647 w 3117"/>
                    <a:gd name="T21" fmla="*/ 2147483647 h 3585"/>
                    <a:gd name="T22" fmla="*/ 2147483647 w 3117"/>
                    <a:gd name="T23" fmla="*/ 2147483647 h 3585"/>
                    <a:gd name="T24" fmla="*/ 2147483647 w 3117"/>
                    <a:gd name="T25" fmla="*/ 2147483647 h 3585"/>
                    <a:gd name="T26" fmla="*/ 2147483647 w 3117"/>
                    <a:gd name="T27" fmla="*/ 2147483647 h 3585"/>
                    <a:gd name="T28" fmla="*/ 2147483647 w 3117"/>
                    <a:gd name="T29" fmla="*/ 2147483647 h 3585"/>
                    <a:gd name="T30" fmla="*/ 2147483647 w 3117"/>
                    <a:gd name="T31" fmla="*/ 2147483647 h 3585"/>
                    <a:gd name="T32" fmla="*/ 2147483647 w 3117"/>
                    <a:gd name="T33" fmla="*/ 2147483647 h 3585"/>
                    <a:gd name="T34" fmla="*/ 2147483647 w 3117"/>
                    <a:gd name="T35" fmla="*/ 2147483647 h 3585"/>
                    <a:gd name="T36" fmla="*/ 2147483647 w 3117"/>
                    <a:gd name="T37" fmla="*/ 2147483647 h 3585"/>
                    <a:gd name="T38" fmla="*/ 2147483647 w 3117"/>
                    <a:gd name="T39" fmla="*/ 2147483647 h 3585"/>
                    <a:gd name="T40" fmla="*/ 2147483647 w 3117"/>
                    <a:gd name="T41" fmla="*/ 2147483647 h 3585"/>
                    <a:gd name="T42" fmla="*/ 2147483647 w 3117"/>
                    <a:gd name="T43" fmla="*/ 2147483647 h 3585"/>
                    <a:gd name="T44" fmla="*/ 2147483647 w 3117"/>
                    <a:gd name="T45" fmla="*/ 2147483647 h 3585"/>
                    <a:gd name="T46" fmla="*/ 2147483647 w 3117"/>
                    <a:gd name="T47" fmla="*/ 2147483647 h 3585"/>
                    <a:gd name="T48" fmla="*/ 2147483647 w 3117"/>
                    <a:gd name="T49" fmla="*/ 2147483647 h 3585"/>
                    <a:gd name="T50" fmla="*/ 2147483647 w 3117"/>
                    <a:gd name="T51" fmla="*/ 2147483647 h 3585"/>
                    <a:gd name="T52" fmla="*/ 2147483647 w 3117"/>
                    <a:gd name="T53" fmla="*/ 2147483647 h 3585"/>
                    <a:gd name="T54" fmla="*/ 2147483647 w 3117"/>
                    <a:gd name="T55" fmla="*/ 2147483647 h 3585"/>
                    <a:gd name="T56" fmla="*/ 2147483647 w 3117"/>
                    <a:gd name="T57" fmla="*/ 2147483647 h 3585"/>
                    <a:gd name="T58" fmla="*/ 2147483647 w 3117"/>
                    <a:gd name="T59" fmla="*/ 2147483647 h 3585"/>
                    <a:gd name="T60" fmla="*/ 2147483647 w 3117"/>
                    <a:gd name="T61" fmla="*/ 2147483647 h 3585"/>
                    <a:gd name="T62" fmla="*/ 2147483647 w 3117"/>
                    <a:gd name="T63" fmla="*/ 2147483647 h 3585"/>
                    <a:gd name="T64" fmla="*/ 2147483647 w 3117"/>
                    <a:gd name="T65" fmla="*/ 2147483647 h 3585"/>
                    <a:gd name="T66" fmla="*/ 2147483647 w 3117"/>
                    <a:gd name="T67" fmla="*/ 2147483647 h 3585"/>
                    <a:gd name="T68" fmla="*/ 2147483647 w 3117"/>
                    <a:gd name="T69" fmla="*/ 2147483647 h 3585"/>
                    <a:gd name="T70" fmla="*/ 2147483647 w 3117"/>
                    <a:gd name="T71" fmla="*/ 2147483647 h 3585"/>
                    <a:gd name="T72" fmla="*/ 2147483647 w 3117"/>
                    <a:gd name="T73" fmla="*/ 2147483647 h 3585"/>
                    <a:gd name="T74" fmla="*/ 2147483647 w 3117"/>
                    <a:gd name="T75" fmla="*/ 2147483647 h 3585"/>
                    <a:gd name="T76" fmla="*/ 2147483647 w 3117"/>
                    <a:gd name="T77" fmla="*/ 2147483647 h 3585"/>
                    <a:gd name="T78" fmla="*/ 2147483647 w 3117"/>
                    <a:gd name="T79" fmla="*/ 2147483647 h 3585"/>
                    <a:gd name="T80" fmla="*/ 2147483647 w 3117"/>
                    <a:gd name="T81" fmla="*/ 2147483647 h 3585"/>
                    <a:gd name="T82" fmla="*/ 2147483647 w 3117"/>
                    <a:gd name="T83" fmla="*/ 2147483647 h 3585"/>
                    <a:gd name="T84" fmla="*/ 2147483647 w 3117"/>
                    <a:gd name="T85" fmla="*/ 2147483647 h 3585"/>
                    <a:gd name="T86" fmla="*/ 2147483647 w 3117"/>
                    <a:gd name="T87" fmla="*/ 2147483647 h 3585"/>
                    <a:gd name="T88" fmla="*/ 2147483647 w 3117"/>
                    <a:gd name="T89" fmla="*/ 2147483647 h 3585"/>
                    <a:gd name="T90" fmla="*/ 2147483647 w 3117"/>
                    <a:gd name="T91" fmla="*/ 2147483647 h 3585"/>
                    <a:gd name="T92" fmla="*/ 2147483647 w 3117"/>
                    <a:gd name="T93" fmla="*/ 2147483647 h 3585"/>
                    <a:gd name="T94" fmla="*/ 2147483647 w 3117"/>
                    <a:gd name="T95" fmla="*/ 2147483647 h 3585"/>
                    <a:gd name="T96" fmla="*/ 2147483647 w 3117"/>
                    <a:gd name="T97" fmla="*/ 2147483647 h 35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117"/>
                    <a:gd name="T148" fmla="*/ 0 h 3585"/>
                    <a:gd name="T149" fmla="*/ 3117 w 3117"/>
                    <a:gd name="T150" fmla="*/ 3585 h 358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117" h="3585">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lnTo>
                        <a:pt x="0" y="3585"/>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id-ID" sz="1000">
                    <a:solidFill>
                      <a:schemeClr val="bg1"/>
                    </a:solidFill>
                    <a:latin typeface="+mn-lt"/>
                    <a:ea typeface="Roboto" panose="02000000000000000000" pitchFamily="2" charset="0"/>
                  </a:endParaRPr>
                </a:p>
              </p:txBody>
            </p:sp>
            <p:sp>
              <p:nvSpPr>
                <p:cNvPr id="94" name="Freeform 7"/>
                <p:cNvSpPr>
                  <a:spLocks/>
                </p:cNvSpPr>
                <p:nvPr/>
              </p:nvSpPr>
              <p:spPr bwMode="auto">
                <a:xfrm>
                  <a:off x="4189413" y="3808413"/>
                  <a:ext cx="2474912" cy="2844800"/>
                </a:xfrm>
                <a:custGeom>
                  <a:avLst/>
                  <a:gdLst>
                    <a:gd name="T0" fmla="*/ 0 w 3117"/>
                    <a:gd name="T1" fmla="*/ 2147483647 h 3585"/>
                    <a:gd name="T2" fmla="*/ 2147483647 w 3117"/>
                    <a:gd name="T3" fmla="*/ 2147483647 h 3585"/>
                    <a:gd name="T4" fmla="*/ 2147483647 w 3117"/>
                    <a:gd name="T5" fmla="*/ 2147483647 h 3585"/>
                    <a:gd name="T6" fmla="*/ 2147483647 w 3117"/>
                    <a:gd name="T7" fmla="*/ 2147483647 h 3585"/>
                    <a:gd name="T8" fmla="*/ 2147483647 w 3117"/>
                    <a:gd name="T9" fmla="*/ 2147483647 h 3585"/>
                    <a:gd name="T10" fmla="*/ 2147483647 w 3117"/>
                    <a:gd name="T11" fmla="*/ 2147483647 h 3585"/>
                    <a:gd name="T12" fmla="*/ 2147483647 w 3117"/>
                    <a:gd name="T13" fmla="*/ 2147483647 h 3585"/>
                    <a:gd name="T14" fmla="*/ 2147483647 w 3117"/>
                    <a:gd name="T15" fmla="*/ 2147483647 h 3585"/>
                    <a:gd name="T16" fmla="*/ 2147483647 w 3117"/>
                    <a:gd name="T17" fmla="*/ 2147483647 h 3585"/>
                    <a:gd name="T18" fmla="*/ 2147483647 w 3117"/>
                    <a:gd name="T19" fmla="*/ 2147483647 h 3585"/>
                    <a:gd name="T20" fmla="*/ 2147483647 w 3117"/>
                    <a:gd name="T21" fmla="*/ 2147483647 h 3585"/>
                    <a:gd name="T22" fmla="*/ 2147483647 w 3117"/>
                    <a:gd name="T23" fmla="*/ 2147483647 h 3585"/>
                    <a:gd name="T24" fmla="*/ 2147483647 w 3117"/>
                    <a:gd name="T25" fmla="*/ 2147483647 h 3585"/>
                    <a:gd name="T26" fmla="*/ 2147483647 w 3117"/>
                    <a:gd name="T27" fmla="*/ 2147483647 h 3585"/>
                    <a:gd name="T28" fmla="*/ 2147483647 w 3117"/>
                    <a:gd name="T29" fmla="*/ 2147483647 h 3585"/>
                    <a:gd name="T30" fmla="*/ 2147483647 w 3117"/>
                    <a:gd name="T31" fmla="*/ 2147483647 h 3585"/>
                    <a:gd name="T32" fmla="*/ 2147483647 w 3117"/>
                    <a:gd name="T33" fmla="*/ 2147483647 h 3585"/>
                    <a:gd name="T34" fmla="*/ 2147483647 w 3117"/>
                    <a:gd name="T35" fmla="*/ 2147483647 h 3585"/>
                    <a:gd name="T36" fmla="*/ 2147483647 w 3117"/>
                    <a:gd name="T37" fmla="*/ 2147483647 h 3585"/>
                    <a:gd name="T38" fmla="*/ 2147483647 w 3117"/>
                    <a:gd name="T39" fmla="*/ 2147483647 h 3585"/>
                    <a:gd name="T40" fmla="*/ 2147483647 w 3117"/>
                    <a:gd name="T41" fmla="*/ 2147483647 h 3585"/>
                    <a:gd name="T42" fmla="*/ 2147483647 w 3117"/>
                    <a:gd name="T43" fmla="*/ 2147483647 h 3585"/>
                    <a:gd name="T44" fmla="*/ 2147483647 w 3117"/>
                    <a:gd name="T45" fmla="*/ 2147483647 h 3585"/>
                    <a:gd name="T46" fmla="*/ 2147483647 w 3117"/>
                    <a:gd name="T47" fmla="*/ 2147483647 h 3585"/>
                    <a:gd name="T48" fmla="*/ 2147483647 w 3117"/>
                    <a:gd name="T49" fmla="*/ 2147483647 h 3585"/>
                    <a:gd name="T50" fmla="*/ 2147483647 w 3117"/>
                    <a:gd name="T51" fmla="*/ 2147483647 h 3585"/>
                    <a:gd name="T52" fmla="*/ 2147483647 w 3117"/>
                    <a:gd name="T53" fmla="*/ 2147483647 h 3585"/>
                    <a:gd name="T54" fmla="*/ 2147483647 w 3117"/>
                    <a:gd name="T55" fmla="*/ 2147483647 h 3585"/>
                    <a:gd name="T56" fmla="*/ 2147483647 w 3117"/>
                    <a:gd name="T57" fmla="*/ 2147483647 h 3585"/>
                    <a:gd name="T58" fmla="*/ 2147483647 w 3117"/>
                    <a:gd name="T59" fmla="*/ 2147483647 h 3585"/>
                    <a:gd name="T60" fmla="*/ 2147483647 w 3117"/>
                    <a:gd name="T61" fmla="*/ 2147483647 h 3585"/>
                    <a:gd name="T62" fmla="*/ 2147483647 w 3117"/>
                    <a:gd name="T63" fmla="*/ 2147483647 h 3585"/>
                    <a:gd name="T64" fmla="*/ 2147483647 w 3117"/>
                    <a:gd name="T65" fmla="*/ 2147483647 h 3585"/>
                    <a:gd name="T66" fmla="*/ 2147483647 w 3117"/>
                    <a:gd name="T67" fmla="*/ 2147483647 h 3585"/>
                    <a:gd name="T68" fmla="*/ 2147483647 w 3117"/>
                    <a:gd name="T69" fmla="*/ 2147483647 h 3585"/>
                    <a:gd name="T70" fmla="*/ 2147483647 w 3117"/>
                    <a:gd name="T71" fmla="*/ 2147483647 h 3585"/>
                    <a:gd name="T72" fmla="*/ 2147483647 w 3117"/>
                    <a:gd name="T73" fmla="*/ 2147483647 h 3585"/>
                    <a:gd name="T74" fmla="*/ 2147483647 w 3117"/>
                    <a:gd name="T75" fmla="*/ 2147483647 h 3585"/>
                    <a:gd name="T76" fmla="*/ 2147483647 w 3117"/>
                    <a:gd name="T77" fmla="*/ 2147483647 h 3585"/>
                    <a:gd name="T78" fmla="*/ 2147483647 w 3117"/>
                    <a:gd name="T79" fmla="*/ 2147483647 h 3585"/>
                    <a:gd name="T80" fmla="*/ 2147483647 w 3117"/>
                    <a:gd name="T81" fmla="*/ 2147483647 h 3585"/>
                    <a:gd name="T82" fmla="*/ 2147483647 w 3117"/>
                    <a:gd name="T83" fmla="*/ 2147483647 h 3585"/>
                    <a:gd name="T84" fmla="*/ 2147483647 w 3117"/>
                    <a:gd name="T85" fmla="*/ 2147483647 h 3585"/>
                    <a:gd name="T86" fmla="*/ 2147483647 w 3117"/>
                    <a:gd name="T87" fmla="*/ 2147483647 h 3585"/>
                    <a:gd name="T88" fmla="*/ 2147483647 w 3117"/>
                    <a:gd name="T89" fmla="*/ 2147483647 h 3585"/>
                    <a:gd name="T90" fmla="*/ 2147483647 w 3117"/>
                    <a:gd name="T91" fmla="*/ 2147483647 h 3585"/>
                    <a:gd name="T92" fmla="*/ 2147483647 w 3117"/>
                    <a:gd name="T93" fmla="*/ 2147483647 h 3585"/>
                    <a:gd name="T94" fmla="*/ 2147483647 w 3117"/>
                    <a:gd name="T95" fmla="*/ 2147483647 h 3585"/>
                    <a:gd name="T96" fmla="*/ 2147483647 w 3117"/>
                    <a:gd name="T97" fmla="*/ 2147483647 h 35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117"/>
                    <a:gd name="T148" fmla="*/ 0 h 3585"/>
                    <a:gd name="T149" fmla="*/ 3117 w 3117"/>
                    <a:gd name="T150" fmla="*/ 3585 h 358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117" h="3585">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id-ID" sz="1000">
                    <a:solidFill>
                      <a:schemeClr val="bg1"/>
                    </a:solidFill>
                    <a:latin typeface="+mn-lt"/>
                    <a:ea typeface="Roboto" panose="02000000000000000000" pitchFamily="2" charset="0"/>
                  </a:endParaRPr>
                </a:p>
              </p:txBody>
            </p:sp>
            <p:sp>
              <p:nvSpPr>
                <p:cNvPr id="95" name="Freeform 8"/>
                <p:cNvSpPr>
                  <a:spLocks/>
                </p:cNvSpPr>
                <p:nvPr/>
              </p:nvSpPr>
              <p:spPr bwMode="auto">
                <a:xfrm>
                  <a:off x="4587118" y="860407"/>
                  <a:ext cx="2117077" cy="3639230"/>
                </a:xfrm>
                <a:custGeom>
                  <a:avLst/>
                  <a:gdLst/>
                  <a:ahLst/>
                  <a:cxnLst>
                    <a:cxn ang="0">
                      <a:pos x="2656" y="3717"/>
                    </a:cxn>
                    <a:cxn ang="0">
                      <a:pos x="2658" y="3705"/>
                    </a:cxn>
                    <a:cxn ang="0">
                      <a:pos x="2660" y="3646"/>
                    </a:cxn>
                    <a:cxn ang="0">
                      <a:pos x="2656" y="3579"/>
                    </a:cxn>
                    <a:cxn ang="0">
                      <a:pos x="2644" y="3487"/>
                    </a:cxn>
                    <a:cxn ang="0">
                      <a:pos x="2619" y="3375"/>
                    </a:cxn>
                    <a:cxn ang="0">
                      <a:pos x="2576" y="3238"/>
                    </a:cxn>
                    <a:cxn ang="0">
                      <a:pos x="2511" y="3077"/>
                    </a:cxn>
                    <a:cxn ang="0">
                      <a:pos x="2422" y="2894"/>
                    </a:cxn>
                    <a:cxn ang="0">
                      <a:pos x="2305" y="2686"/>
                    </a:cxn>
                    <a:cxn ang="0">
                      <a:pos x="2154" y="2454"/>
                    </a:cxn>
                    <a:cxn ang="0">
                      <a:pos x="1965" y="2199"/>
                    </a:cxn>
                    <a:cxn ang="0">
                      <a:pos x="1735" y="1920"/>
                    </a:cxn>
                    <a:cxn ang="0">
                      <a:pos x="1535" y="1694"/>
                    </a:cxn>
                    <a:cxn ang="0">
                      <a:pos x="1386" y="1535"/>
                    </a:cxn>
                    <a:cxn ang="0">
                      <a:pos x="1225" y="1372"/>
                    </a:cxn>
                    <a:cxn ang="0">
                      <a:pos x="1050" y="1202"/>
                    </a:cxn>
                    <a:cxn ang="0">
                      <a:pos x="862" y="1025"/>
                    </a:cxn>
                    <a:cxn ang="0">
                      <a:pos x="662" y="842"/>
                    </a:cxn>
                    <a:cxn ang="0">
                      <a:pos x="556" y="748"/>
                    </a:cxn>
                    <a:cxn ang="0">
                      <a:pos x="483" y="664"/>
                    </a:cxn>
                    <a:cxn ang="0">
                      <a:pos x="414" y="571"/>
                    </a:cxn>
                    <a:cxn ang="0">
                      <a:pos x="342" y="457"/>
                    </a:cxn>
                    <a:cxn ang="0">
                      <a:pos x="277" y="336"/>
                    </a:cxn>
                    <a:cxn ang="0">
                      <a:pos x="251" y="273"/>
                    </a:cxn>
                    <a:cxn ang="0">
                      <a:pos x="234" y="212"/>
                    </a:cxn>
                    <a:cxn ang="0">
                      <a:pos x="224" y="153"/>
                    </a:cxn>
                    <a:cxn ang="0">
                      <a:pos x="226" y="96"/>
                    </a:cxn>
                    <a:cxn ang="0">
                      <a:pos x="240" y="45"/>
                    </a:cxn>
                    <a:cxn ang="0">
                      <a:pos x="267" y="0"/>
                    </a:cxn>
                    <a:cxn ang="0">
                      <a:pos x="18" y="774"/>
                    </a:cxn>
                    <a:cxn ang="0">
                      <a:pos x="6" y="807"/>
                    </a:cxn>
                    <a:cxn ang="0">
                      <a:pos x="0" y="840"/>
                    </a:cxn>
                    <a:cxn ang="0">
                      <a:pos x="2" y="876"/>
                    </a:cxn>
                    <a:cxn ang="0">
                      <a:pos x="6" y="889"/>
                    </a:cxn>
                    <a:cxn ang="0">
                      <a:pos x="28" y="948"/>
                    </a:cxn>
                    <a:cxn ang="0">
                      <a:pos x="77" y="1048"/>
                    </a:cxn>
                    <a:cxn ang="0">
                      <a:pos x="161" y="1194"/>
                    </a:cxn>
                    <a:cxn ang="0">
                      <a:pos x="293" y="1382"/>
                    </a:cxn>
                    <a:cxn ang="0">
                      <a:pos x="379" y="1492"/>
                    </a:cxn>
                    <a:cxn ang="0">
                      <a:pos x="479" y="1614"/>
                    </a:cxn>
                    <a:cxn ang="0">
                      <a:pos x="597" y="1747"/>
                    </a:cxn>
                    <a:cxn ang="0">
                      <a:pos x="732" y="1893"/>
                    </a:cxn>
                    <a:cxn ang="0">
                      <a:pos x="887" y="2048"/>
                    </a:cxn>
                    <a:cxn ang="0">
                      <a:pos x="1062" y="2217"/>
                    </a:cxn>
                    <a:cxn ang="0">
                      <a:pos x="1256" y="2395"/>
                    </a:cxn>
                    <a:cxn ang="0">
                      <a:pos x="1311" y="2444"/>
                    </a:cxn>
                    <a:cxn ang="0">
                      <a:pos x="1455" y="2584"/>
                    </a:cxn>
                    <a:cxn ang="0">
                      <a:pos x="1659" y="2802"/>
                    </a:cxn>
                    <a:cxn ang="0">
                      <a:pos x="1775" y="2933"/>
                    </a:cxn>
                    <a:cxn ang="0">
                      <a:pos x="1894" y="3081"/>
                    </a:cxn>
                    <a:cxn ang="0">
                      <a:pos x="2014" y="3242"/>
                    </a:cxn>
                    <a:cxn ang="0">
                      <a:pos x="2132" y="3410"/>
                    </a:cxn>
                    <a:cxn ang="0">
                      <a:pos x="2244" y="3591"/>
                    </a:cxn>
                    <a:cxn ang="0">
                      <a:pos x="2344" y="3778"/>
                    </a:cxn>
                    <a:cxn ang="0">
                      <a:pos x="2430" y="3970"/>
                    </a:cxn>
                    <a:cxn ang="0">
                      <a:pos x="2483" y="4117"/>
                    </a:cxn>
                    <a:cxn ang="0">
                      <a:pos x="2513" y="4217"/>
                    </a:cxn>
                    <a:cxn ang="0">
                      <a:pos x="2536" y="4316"/>
                    </a:cxn>
                    <a:cxn ang="0">
                      <a:pos x="2554" y="4416"/>
                    </a:cxn>
                    <a:cxn ang="0">
                      <a:pos x="2566" y="4516"/>
                    </a:cxn>
                    <a:cxn ang="0">
                      <a:pos x="2570" y="4567"/>
                    </a:cxn>
                  </a:cxnLst>
                  <a:rect l="0" t="0" r="r" b="b"/>
                  <a:pathLst>
                    <a:path w="2660" h="4567">
                      <a:moveTo>
                        <a:pt x="2570" y="4567"/>
                      </a:moveTo>
                      <a:lnTo>
                        <a:pt x="2656" y="3717"/>
                      </a:lnTo>
                      <a:lnTo>
                        <a:pt x="2656" y="3717"/>
                      </a:lnTo>
                      <a:lnTo>
                        <a:pt x="2658" y="3705"/>
                      </a:lnTo>
                      <a:lnTo>
                        <a:pt x="2660" y="3672"/>
                      </a:lnTo>
                      <a:lnTo>
                        <a:pt x="2660" y="3646"/>
                      </a:lnTo>
                      <a:lnTo>
                        <a:pt x="2660" y="3615"/>
                      </a:lnTo>
                      <a:lnTo>
                        <a:pt x="2656" y="3579"/>
                      </a:lnTo>
                      <a:lnTo>
                        <a:pt x="2652" y="3536"/>
                      </a:lnTo>
                      <a:lnTo>
                        <a:pt x="2644" y="3487"/>
                      </a:lnTo>
                      <a:lnTo>
                        <a:pt x="2633" y="3434"/>
                      </a:lnTo>
                      <a:lnTo>
                        <a:pt x="2619" y="3375"/>
                      </a:lnTo>
                      <a:lnTo>
                        <a:pt x="2599" y="3308"/>
                      </a:lnTo>
                      <a:lnTo>
                        <a:pt x="2576" y="3238"/>
                      </a:lnTo>
                      <a:lnTo>
                        <a:pt x="2546" y="3159"/>
                      </a:lnTo>
                      <a:lnTo>
                        <a:pt x="2511" y="3077"/>
                      </a:lnTo>
                      <a:lnTo>
                        <a:pt x="2470" y="2988"/>
                      </a:lnTo>
                      <a:lnTo>
                        <a:pt x="2422" y="2894"/>
                      </a:lnTo>
                      <a:lnTo>
                        <a:pt x="2368" y="2792"/>
                      </a:lnTo>
                      <a:lnTo>
                        <a:pt x="2305" y="2686"/>
                      </a:lnTo>
                      <a:lnTo>
                        <a:pt x="2232" y="2574"/>
                      </a:lnTo>
                      <a:lnTo>
                        <a:pt x="2154" y="2454"/>
                      </a:lnTo>
                      <a:lnTo>
                        <a:pt x="2063" y="2331"/>
                      </a:lnTo>
                      <a:lnTo>
                        <a:pt x="1965" y="2199"/>
                      </a:lnTo>
                      <a:lnTo>
                        <a:pt x="1855" y="2062"/>
                      </a:lnTo>
                      <a:lnTo>
                        <a:pt x="1735" y="1920"/>
                      </a:lnTo>
                      <a:lnTo>
                        <a:pt x="1606" y="1771"/>
                      </a:lnTo>
                      <a:lnTo>
                        <a:pt x="1535" y="1694"/>
                      </a:lnTo>
                      <a:lnTo>
                        <a:pt x="1463" y="1616"/>
                      </a:lnTo>
                      <a:lnTo>
                        <a:pt x="1386" y="1535"/>
                      </a:lnTo>
                      <a:lnTo>
                        <a:pt x="1308" y="1455"/>
                      </a:lnTo>
                      <a:lnTo>
                        <a:pt x="1225" y="1372"/>
                      </a:lnTo>
                      <a:lnTo>
                        <a:pt x="1139" y="1288"/>
                      </a:lnTo>
                      <a:lnTo>
                        <a:pt x="1050" y="1202"/>
                      </a:lnTo>
                      <a:lnTo>
                        <a:pt x="958" y="1113"/>
                      </a:lnTo>
                      <a:lnTo>
                        <a:pt x="862" y="1025"/>
                      </a:lnTo>
                      <a:lnTo>
                        <a:pt x="764" y="935"/>
                      </a:lnTo>
                      <a:lnTo>
                        <a:pt x="662" y="842"/>
                      </a:lnTo>
                      <a:lnTo>
                        <a:pt x="556" y="748"/>
                      </a:lnTo>
                      <a:lnTo>
                        <a:pt x="556" y="748"/>
                      </a:lnTo>
                      <a:lnTo>
                        <a:pt x="534" y="725"/>
                      </a:lnTo>
                      <a:lnTo>
                        <a:pt x="483" y="664"/>
                      </a:lnTo>
                      <a:lnTo>
                        <a:pt x="452" y="620"/>
                      </a:lnTo>
                      <a:lnTo>
                        <a:pt x="414" y="571"/>
                      </a:lnTo>
                      <a:lnTo>
                        <a:pt x="377" y="516"/>
                      </a:lnTo>
                      <a:lnTo>
                        <a:pt x="342" y="457"/>
                      </a:lnTo>
                      <a:lnTo>
                        <a:pt x="306" y="399"/>
                      </a:lnTo>
                      <a:lnTo>
                        <a:pt x="277" y="336"/>
                      </a:lnTo>
                      <a:lnTo>
                        <a:pt x="263" y="304"/>
                      </a:lnTo>
                      <a:lnTo>
                        <a:pt x="251" y="273"/>
                      </a:lnTo>
                      <a:lnTo>
                        <a:pt x="242" y="242"/>
                      </a:lnTo>
                      <a:lnTo>
                        <a:pt x="234" y="212"/>
                      </a:lnTo>
                      <a:lnTo>
                        <a:pt x="228" y="183"/>
                      </a:lnTo>
                      <a:lnTo>
                        <a:pt x="224" y="153"/>
                      </a:lnTo>
                      <a:lnTo>
                        <a:pt x="224" y="124"/>
                      </a:lnTo>
                      <a:lnTo>
                        <a:pt x="226" y="96"/>
                      </a:lnTo>
                      <a:lnTo>
                        <a:pt x="232" y="71"/>
                      </a:lnTo>
                      <a:lnTo>
                        <a:pt x="240" y="45"/>
                      </a:lnTo>
                      <a:lnTo>
                        <a:pt x="251" y="22"/>
                      </a:lnTo>
                      <a:lnTo>
                        <a:pt x="267" y="0"/>
                      </a:lnTo>
                      <a:lnTo>
                        <a:pt x="18" y="774"/>
                      </a:lnTo>
                      <a:lnTo>
                        <a:pt x="18" y="774"/>
                      </a:lnTo>
                      <a:lnTo>
                        <a:pt x="14" y="783"/>
                      </a:lnTo>
                      <a:lnTo>
                        <a:pt x="6" y="807"/>
                      </a:lnTo>
                      <a:lnTo>
                        <a:pt x="2" y="823"/>
                      </a:lnTo>
                      <a:lnTo>
                        <a:pt x="0" y="840"/>
                      </a:lnTo>
                      <a:lnTo>
                        <a:pt x="0" y="858"/>
                      </a:lnTo>
                      <a:lnTo>
                        <a:pt x="2" y="876"/>
                      </a:lnTo>
                      <a:lnTo>
                        <a:pt x="2" y="876"/>
                      </a:lnTo>
                      <a:lnTo>
                        <a:pt x="6" y="889"/>
                      </a:lnTo>
                      <a:lnTo>
                        <a:pt x="14" y="913"/>
                      </a:lnTo>
                      <a:lnTo>
                        <a:pt x="28" y="948"/>
                      </a:lnTo>
                      <a:lnTo>
                        <a:pt x="49" y="993"/>
                      </a:lnTo>
                      <a:lnTo>
                        <a:pt x="77" y="1048"/>
                      </a:lnTo>
                      <a:lnTo>
                        <a:pt x="114" y="1115"/>
                      </a:lnTo>
                      <a:lnTo>
                        <a:pt x="161" y="1194"/>
                      </a:lnTo>
                      <a:lnTo>
                        <a:pt x="220" y="1282"/>
                      </a:lnTo>
                      <a:lnTo>
                        <a:pt x="293" y="1382"/>
                      </a:lnTo>
                      <a:lnTo>
                        <a:pt x="334" y="1435"/>
                      </a:lnTo>
                      <a:lnTo>
                        <a:pt x="379" y="1492"/>
                      </a:lnTo>
                      <a:lnTo>
                        <a:pt x="428" y="1553"/>
                      </a:lnTo>
                      <a:lnTo>
                        <a:pt x="479" y="1614"/>
                      </a:lnTo>
                      <a:lnTo>
                        <a:pt x="536" y="1681"/>
                      </a:lnTo>
                      <a:lnTo>
                        <a:pt x="597" y="1747"/>
                      </a:lnTo>
                      <a:lnTo>
                        <a:pt x="664" y="1818"/>
                      </a:lnTo>
                      <a:lnTo>
                        <a:pt x="732" y="1893"/>
                      </a:lnTo>
                      <a:lnTo>
                        <a:pt x="807" y="1969"/>
                      </a:lnTo>
                      <a:lnTo>
                        <a:pt x="887" y="2048"/>
                      </a:lnTo>
                      <a:lnTo>
                        <a:pt x="972" y="2130"/>
                      </a:lnTo>
                      <a:lnTo>
                        <a:pt x="1062" y="2217"/>
                      </a:lnTo>
                      <a:lnTo>
                        <a:pt x="1156" y="2305"/>
                      </a:lnTo>
                      <a:lnTo>
                        <a:pt x="1256" y="2395"/>
                      </a:lnTo>
                      <a:lnTo>
                        <a:pt x="1256" y="2395"/>
                      </a:lnTo>
                      <a:lnTo>
                        <a:pt x="1311" y="2444"/>
                      </a:lnTo>
                      <a:lnTo>
                        <a:pt x="1374" y="2505"/>
                      </a:lnTo>
                      <a:lnTo>
                        <a:pt x="1455" y="2584"/>
                      </a:lnTo>
                      <a:lnTo>
                        <a:pt x="1551" y="2684"/>
                      </a:lnTo>
                      <a:lnTo>
                        <a:pt x="1659" y="2802"/>
                      </a:lnTo>
                      <a:lnTo>
                        <a:pt x="1716" y="2867"/>
                      </a:lnTo>
                      <a:lnTo>
                        <a:pt x="1775" y="2933"/>
                      </a:lnTo>
                      <a:lnTo>
                        <a:pt x="1834" y="3006"/>
                      </a:lnTo>
                      <a:lnTo>
                        <a:pt x="1894" y="3081"/>
                      </a:lnTo>
                      <a:lnTo>
                        <a:pt x="1955" y="3159"/>
                      </a:lnTo>
                      <a:lnTo>
                        <a:pt x="2014" y="3242"/>
                      </a:lnTo>
                      <a:lnTo>
                        <a:pt x="2075" y="3324"/>
                      </a:lnTo>
                      <a:lnTo>
                        <a:pt x="2132" y="3410"/>
                      </a:lnTo>
                      <a:lnTo>
                        <a:pt x="2189" y="3501"/>
                      </a:lnTo>
                      <a:lnTo>
                        <a:pt x="2244" y="3591"/>
                      </a:lnTo>
                      <a:lnTo>
                        <a:pt x="2295" y="3683"/>
                      </a:lnTo>
                      <a:lnTo>
                        <a:pt x="2344" y="3778"/>
                      </a:lnTo>
                      <a:lnTo>
                        <a:pt x="2389" y="3874"/>
                      </a:lnTo>
                      <a:lnTo>
                        <a:pt x="2430" y="3970"/>
                      </a:lnTo>
                      <a:lnTo>
                        <a:pt x="2466" y="4068"/>
                      </a:lnTo>
                      <a:lnTo>
                        <a:pt x="2483" y="4117"/>
                      </a:lnTo>
                      <a:lnTo>
                        <a:pt x="2499" y="4166"/>
                      </a:lnTo>
                      <a:lnTo>
                        <a:pt x="2513" y="4217"/>
                      </a:lnTo>
                      <a:lnTo>
                        <a:pt x="2525" y="4267"/>
                      </a:lnTo>
                      <a:lnTo>
                        <a:pt x="2536" y="4316"/>
                      </a:lnTo>
                      <a:lnTo>
                        <a:pt x="2546" y="4367"/>
                      </a:lnTo>
                      <a:lnTo>
                        <a:pt x="2554" y="4416"/>
                      </a:lnTo>
                      <a:lnTo>
                        <a:pt x="2560" y="4467"/>
                      </a:lnTo>
                      <a:lnTo>
                        <a:pt x="2566" y="4516"/>
                      </a:lnTo>
                      <a:lnTo>
                        <a:pt x="2570" y="4567"/>
                      </a:lnTo>
                      <a:lnTo>
                        <a:pt x="2570" y="4567"/>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tileRect/>
                </a:gradFill>
                <a:ln w="9525">
                  <a:noFill/>
                  <a:round/>
                  <a:headEnd/>
                  <a:tailEnd/>
                </a:ln>
              </p:spPr>
              <p:txBody>
                <a:bodyPr/>
                <a:lstStyle/>
                <a:p>
                  <a:pPr>
                    <a:defRPr/>
                  </a:pPr>
                  <a:endParaRPr lang="en-US" sz="1000">
                    <a:solidFill>
                      <a:schemeClr val="bg1"/>
                    </a:solidFill>
                    <a:ea typeface="Roboto" panose="02000000000000000000" pitchFamily="2" charset="0"/>
                  </a:endParaRPr>
                </a:p>
              </p:txBody>
            </p:sp>
            <p:sp>
              <p:nvSpPr>
                <p:cNvPr id="96" name="Freeform 9"/>
                <p:cNvSpPr>
                  <a:spLocks/>
                </p:cNvSpPr>
                <p:nvPr/>
              </p:nvSpPr>
              <p:spPr bwMode="auto">
                <a:xfrm>
                  <a:off x="4406688" y="957899"/>
                  <a:ext cx="2475730" cy="3360629"/>
                </a:xfrm>
                <a:custGeom>
                  <a:avLst/>
                  <a:gdLst/>
                  <a:ahLst/>
                  <a:cxnLst>
                    <a:cxn ang="0">
                      <a:pos x="10" y="3383"/>
                    </a:cxn>
                    <a:cxn ang="0">
                      <a:pos x="8" y="3375"/>
                    </a:cxn>
                    <a:cxn ang="0">
                      <a:pos x="0" y="3316"/>
                    </a:cxn>
                    <a:cxn ang="0">
                      <a:pos x="0" y="3267"/>
                    </a:cxn>
                    <a:cxn ang="0">
                      <a:pos x="6" y="3202"/>
                    </a:cxn>
                    <a:cxn ang="0">
                      <a:pos x="20" y="3124"/>
                    </a:cxn>
                    <a:cxn ang="0">
                      <a:pos x="48" y="3033"/>
                    </a:cxn>
                    <a:cxn ang="0">
                      <a:pos x="87" y="2929"/>
                    </a:cxn>
                    <a:cxn ang="0">
                      <a:pos x="146" y="2811"/>
                    </a:cxn>
                    <a:cxn ang="0">
                      <a:pos x="222" y="2682"/>
                    </a:cxn>
                    <a:cxn ang="0">
                      <a:pos x="322" y="2540"/>
                    </a:cxn>
                    <a:cxn ang="0">
                      <a:pos x="446" y="2387"/>
                    </a:cxn>
                    <a:cxn ang="0">
                      <a:pos x="599" y="2222"/>
                    </a:cxn>
                    <a:cxn ang="0">
                      <a:pos x="784" y="2048"/>
                    </a:cxn>
                    <a:cxn ang="0">
                      <a:pos x="1002" y="1859"/>
                    </a:cxn>
                    <a:cxn ang="0">
                      <a:pos x="1255" y="1661"/>
                    </a:cxn>
                    <a:cxn ang="0">
                      <a:pos x="1514" y="1466"/>
                    </a:cxn>
                    <a:cxn ang="0">
                      <a:pos x="1963" y="1127"/>
                    </a:cxn>
                    <a:cxn ang="0">
                      <a:pos x="2323" y="844"/>
                    </a:cxn>
                    <a:cxn ang="0">
                      <a:pos x="2598" y="610"/>
                    </a:cxn>
                    <a:cxn ang="0">
                      <a:pos x="2707" y="512"/>
                    </a:cxn>
                    <a:cxn ang="0">
                      <a:pos x="2798" y="422"/>
                    </a:cxn>
                    <a:cxn ang="0">
                      <a:pos x="2870" y="343"/>
                    </a:cxn>
                    <a:cxn ang="0">
                      <a:pos x="2927" y="271"/>
                    </a:cxn>
                    <a:cxn ang="0">
                      <a:pos x="2969" y="206"/>
                    </a:cxn>
                    <a:cxn ang="0">
                      <a:pos x="2994" y="147"/>
                    </a:cxn>
                    <a:cxn ang="0">
                      <a:pos x="3006" y="94"/>
                    </a:cxn>
                    <a:cxn ang="0">
                      <a:pos x="3004" y="45"/>
                    </a:cxn>
                    <a:cxn ang="0">
                      <a:pos x="2990" y="0"/>
                    </a:cxn>
                    <a:cxn ang="0">
                      <a:pos x="3102" y="813"/>
                    </a:cxn>
                    <a:cxn ang="0">
                      <a:pos x="3080" y="860"/>
                    </a:cxn>
                    <a:cxn ang="0">
                      <a:pos x="3035" y="940"/>
                    </a:cxn>
                    <a:cxn ang="0">
                      <a:pos x="2963" y="1052"/>
                    </a:cxn>
                    <a:cxn ang="0">
                      <a:pos x="2859" y="1190"/>
                    </a:cxn>
                    <a:cxn ang="0">
                      <a:pos x="2717" y="1347"/>
                    </a:cxn>
                    <a:cxn ang="0">
                      <a:pos x="2633" y="1431"/>
                    </a:cxn>
                    <a:cxn ang="0">
                      <a:pos x="2537" y="1517"/>
                    </a:cxn>
                    <a:cxn ang="0">
                      <a:pos x="2431" y="1608"/>
                    </a:cxn>
                    <a:cxn ang="0">
                      <a:pos x="2313" y="1698"/>
                    </a:cxn>
                    <a:cxn ang="0">
                      <a:pos x="2183" y="1790"/>
                    </a:cxn>
                    <a:cxn ang="0">
                      <a:pos x="1889" y="1989"/>
                    </a:cxn>
                    <a:cxn ang="0">
                      <a:pos x="1561" y="2216"/>
                    </a:cxn>
                    <a:cxn ang="0">
                      <a:pos x="1390" y="2342"/>
                    </a:cxn>
                    <a:cxn ang="0">
                      <a:pos x="1219" y="2474"/>
                    </a:cxn>
                    <a:cxn ang="0">
                      <a:pos x="1049" y="2613"/>
                    </a:cxn>
                    <a:cxn ang="0">
                      <a:pos x="882" y="2760"/>
                    </a:cxn>
                    <a:cxn ang="0">
                      <a:pos x="723" y="2915"/>
                    </a:cxn>
                    <a:cxn ang="0">
                      <a:pos x="574" y="3076"/>
                    </a:cxn>
                    <a:cxn ang="0">
                      <a:pos x="434" y="3247"/>
                    </a:cxn>
                    <a:cxn ang="0">
                      <a:pos x="311" y="3424"/>
                    </a:cxn>
                    <a:cxn ang="0">
                      <a:pos x="254" y="3516"/>
                    </a:cxn>
                    <a:cxn ang="0">
                      <a:pos x="203" y="3610"/>
                    </a:cxn>
                    <a:cxn ang="0">
                      <a:pos x="156" y="3705"/>
                    </a:cxn>
                    <a:cxn ang="0">
                      <a:pos x="112" y="3803"/>
                    </a:cxn>
                    <a:cxn ang="0">
                      <a:pos x="77" y="3903"/>
                    </a:cxn>
                    <a:cxn ang="0">
                      <a:pos x="46" y="4003"/>
                    </a:cxn>
                    <a:cxn ang="0">
                      <a:pos x="20" y="4107"/>
                    </a:cxn>
                    <a:cxn ang="0">
                      <a:pos x="2" y="4211"/>
                    </a:cxn>
                  </a:cxnLst>
                  <a:rect l="0" t="0" r="r" b="b"/>
                  <a:pathLst>
                    <a:path w="3102" h="4211">
                      <a:moveTo>
                        <a:pt x="2" y="4211"/>
                      </a:moveTo>
                      <a:lnTo>
                        <a:pt x="10" y="3383"/>
                      </a:lnTo>
                      <a:lnTo>
                        <a:pt x="10" y="3383"/>
                      </a:lnTo>
                      <a:lnTo>
                        <a:pt x="8" y="3375"/>
                      </a:lnTo>
                      <a:lnTo>
                        <a:pt x="4" y="3353"/>
                      </a:lnTo>
                      <a:lnTo>
                        <a:pt x="0" y="3316"/>
                      </a:lnTo>
                      <a:lnTo>
                        <a:pt x="0" y="3292"/>
                      </a:lnTo>
                      <a:lnTo>
                        <a:pt x="0" y="3267"/>
                      </a:lnTo>
                      <a:lnTo>
                        <a:pt x="2" y="3235"/>
                      </a:lnTo>
                      <a:lnTo>
                        <a:pt x="6" y="3202"/>
                      </a:lnTo>
                      <a:lnTo>
                        <a:pt x="12" y="3165"/>
                      </a:lnTo>
                      <a:lnTo>
                        <a:pt x="20" y="3124"/>
                      </a:lnTo>
                      <a:lnTo>
                        <a:pt x="32" y="3080"/>
                      </a:lnTo>
                      <a:lnTo>
                        <a:pt x="48" y="3033"/>
                      </a:lnTo>
                      <a:lnTo>
                        <a:pt x="65" y="2982"/>
                      </a:lnTo>
                      <a:lnTo>
                        <a:pt x="87" y="2929"/>
                      </a:lnTo>
                      <a:lnTo>
                        <a:pt x="114" y="2872"/>
                      </a:lnTo>
                      <a:lnTo>
                        <a:pt x="146" y="2811"/>
                      </a:lnTo>
                      <a:lnTo>
                        <a:pt x="181" y="2749"/>
                      </a:lnTo>
                      <a:lnTo>
                        <a:pt x="222" y="2682"/>
                      </a:lnTo>
                      <a:lnTo>
                        <a:pt x="269" y="2613"/>
                      </a:lnTo>
                      <a:lnTo>
                        <a:pt x="322" y="2540"/>
                      </a:lnTo>
                      <a:lnTo>
                        <a:pt x="381" y="2466"/>
                      </a:lnTo>
                      <a:lnTo>
                        <a:pt x="446" y="2387"/>
                      </a:lnTo>
                      <a:lnTo>
                        <a:pt x="521" y="2307"/>
                      </a:lnTo>
                      <a:lnTo>
                        <a:pt x="599" y="2222"/>
                      </a:lnTo>
                      <a:lnTo>
                        <a:pt x="688" y="2136"/>
                      </a:lnTo>
                      <a:lnTo>
                        <a:pt x="784" y="2048"/>
                      </a:lnTo>
                      <a:lnTo>
                        <a:pt x="888" y="1955"/>
                      </a:lnTo>
                      <a:lnTo>
                        <a:pt x="1002" y="1859"/>
                      </a:lnTo>
                      <a:lnTo>
                        <a:pt x="1123" y="1763"/>
                      </a:lnTo>
                      <a:lnTo>
                        <a:pt x="1255" y="1661"/>
                      </a:lnTo>
                      <a:lnTo>
                        <a:pt x="1255" y="1661"/>
                      </a:lnTo>
                      <a:lnTo>
                        <a:pt x="1514" y="1466"/>
                      </a:lnTo>
                      <a:lnTo>
                        <a:pt x="1751" y="1290"/>
                      </a:lnTo>
                      <a:lnTo>
                        <a:pt x="1963" y="1127"/>
                      </a:lnTo>
                      <a:lnTo>
                        <a:pt x="2154" y="977"/>
                      </a:lnTo>
                      <a:lnTo>
                        <a:pt x="2323" y="844"/>
                      </a:lnTo>
                      <a:lnTo>
                        <a:pt x="2470" y="722"/>
                      </a:lnTo>
                      <a:lnTo>
                        <a:pt x="2598" y="610"/>
                      </a:lnTo>
                      <a:lnTo>
                        <a:pt x="2654" y="561"/>
                      </a:lnTo>
                      <a:lnTo>
                        <a:pt x="2707" y="512"/>
                      </a:lnTo>
                      <a:lnTo>
                        <a:pt x="2755" y="467"/>
                      </a:lnTo>
                      <a:lnTo>
                        <a:pt x="2798" y="422"/>
                      </a:lnTo>
                      <a:lnTo>
                        <a:pt x="2835" y="381"/>
                      </a:lnTo>
                      <a:lnTo>
                        <a:pt x="2870" y="343"/>
                      </a:lnTo>
                      <a:lnTo>
                        <a:pt x="2900" y="306"/>
                      </a:lnTo>
                      <a:lnTo>
                        <a:pt x="2927" y="271"/>
                      </a:lnTo>
                      <a:lnTo>
                        <a:pt x="2949" y="237"/>
                      </a:lnTo>
                      <a:lnTo>
                        <a:pt x="2969" y="206"/>
                      </a:lnTo>
                      <a:lnTo>
                        <a:pt x="2982" y="176"/>
                      </a:lnTo>
                      <a:lnTo>
                        <a:pt x="2994" y="147"/>
                      </a:lnTo>
                      <a:lnTo>
                        <a:pt x="3002" y="119"/>
                      </a:lnTo>
                      <a:lnTo>
                        <a:pt x="3006" y="94"/>
                      </a:lnTo>
                      <a:lnTo>
                        <a:pt x="3006" y="68"/>
                      </a:lnTo>
                      <a:lnTo>
                        <a:pt x="3004" y="45"/>
                      </a:lnTo>
                      <a:lnTo>
                        <a:pt x="2998" y="23"/>
                      </a:lnTo>
                      <a:lnTo>
                        <a:pt x="2990" y="0"/>
                      </a:lnTo>
                      <a:lnTo>
                        <a:pt x="3102" y="813"/>
                      </a:lnTo>
                      <a:lnTo>
                        <a:pt x="3102" y="813"/>
                      </a:lnTo>
                      <a:lnTo>
                        <a:pt x="3092" y="834"/>
                      </a:lnTo>
                      <a:lnTo>
                        <a:pt x="3080" y="860"/>
                      </a:lnTo>
                      <a:lnTo>
                        <a:pt x="3061" y="897"/>
                      </a:lnTo>
                      <a:lnTo>
                        <a:pt x="3035" y="940"/>
                      </a:lnTo>
                      <a:lnTo>
                        <a:pt x="3002" y="993"/>
                      </a:lnTo>
                      <a:lnTo>
                        <a:pt x="2963" y="1052"/>
                      </a:lnTo>
                      <a:lnTo>
                        <a:pt x="2916" y="1117"/>
                      </a:lnTo>
                      <a:lnTo>
                        <a:pt x="2859" y="1190"/>
                      </a:lnTo>
                      <a:lnTo>
                        <a:pt x="2792" y="1266"/>
                      </a:lnTo>
                      <a:lnTo>
                        <a:pt x="2717" y="1347"/>
                      </a:lnTo>
                      <a:lnTo>
                        <a:pt x="2676" y="1388"/>
                      </a:lnTo>
                      <a:lnTo>
                        <a:pt x="2633" y="1431"/>
                      </a:lnTo>
                      <a:lnTo>
                        <a:pt x="2586" y="1474"/>
                      </a:lnTo>
                      <a:lnTo>
                        <a:pt x="2537" y="1517"/>
                      </a:lnTo>
                      <a:lnTo>
                        <a:pt x="2486" y="1563"/>
                      </a:lnTo>
                      <a:lnTo>
                        <a:pt x="2431" y="1608"/>
                      </a:lnTo>
                      <a:lnTo>
                        <a:pt x="2374" y="1653"/>
                      </a:lnTo>
                      <a:lnTo>
                        <a:pt x="2313" y="1698"/>
                      </a:lnTo>
                      <a:lnTo>
                        <a:pt x="2250" y="1745"/>
                      </a:lnTo>
                      <a:lnTo>
                        <a:pt x="2183" y="1790"/>
                      </a:lnTo>
                      <a:lnTo>
                        <a:pt x="2183" y="1790"/>
                      </a:lnTo>
                      <a:lnTo>
                        <a:pt x="1889" y="1989"/>
                      </a:lnTo>
                      <a:lnTo>
                        <a:pt x="1728" y="2099"/>
                      </a:lnTo>
                      <a:lnTo>
                        <a:pt x="1561" y="2216"/>
                      </a:lnTo>
                      <a:lnTo>
                        <a:pt x="1477" y="2277"/>
                      </a:lnTo>
                      <a:lnTo>
                        <a:pt x="1390" y="2342"/>
                      </a:lnTo>
                      <a:lnTo>
                        <a:pt x="1304" y="2407"/>
                      </a:lnTo>
                      <a:lnTo>
                        <a:pt x="1219" y="2474"/>
                      </a:lnTo>
                      <a:lnTo>
                        <a:pt x="1133" y="2542"/>
                      </a:lnTo>
                      <a:lnTo>
                        <a:pt x="1049" y="2613"/>
                      </a:lnTo>
                      <a:lnTo>
                        <a:pt x="964" y="2686"/>
                      </a:lnTo>
                      <a:lnTo>
                        <a:pt x="882" y="2760"/>
                      </a:lnTo>
                      <a:lnTo>
                        <a:pt x="801" y="2837"/>
                      </a:lnTo>
                      <a:lnTo>
                        <a:pt x="723" y="2915"/>
                      </a:lnTo>
                      <a:lnTo>
                        <a:pt x="646" y="2996"/>
                      </a:lnTo>
                      <a:lnTo>
                        <a:pt x="574" y="3076"/>
                      </a:lnTo>
                      <a:lnTo>
                        <a:pt x="503" y="3161"/>
                      </a:lnTo>
                      <a:lnTo>
                        <a:pt x="434" y="3247"/>
                      </a:lnTo>
                      <a:lnTo>
                        <a:pt x="370" y="3336"/>
                      </a:lnTo>
                      <a:lnTo>
                        <a:pt x="311" y="3424"/>
                      </a:lnTo>
                      <a:lnTo>
                        <a:pt x="281" y="3471"/>
                      </a:lnTo>
                      <a:lnTo>
                        <a:pt x="254" y="3516"/>
                      </a:lnTo>
                      <a:lnTo>
                        <a:pt x="226" y="3563"/>
                      </a:lnTo>
                      <a:lnTo>
                        <a:pt x="203" y="3610"/>
                      </a:lnTo>
                      <a:lnTo>
                        <a:pt x="177" y="3658"/>
                      </a:lnTo>
                      <a:lnTo>
                        <a:pt x="156" y="3705"/>
                      </a:lnTo>
                      <a:lnTo>
                        <a:pt x="134" y="3754"/>
                      </a:lnTo>
                      <a:lnTo>
                        <a:pt x="112" y="3803"/>
                      </a:lnTo>
                      <a:lnTo>
                        <a:pt x="95" y="3852"/>
                      </a:lnTo>
                      <a:lnTo>
                        <a:pt x="77" y="3903"/>
                      </a:lnTo>
                      <a:lnTo>
                        <a:pt x="59" y="3952"/>
                      </a:lnTo>
                      <a:lnTo>
                        <a:pt x="46" y="4003"/>
                      </a:lnTo>
                      <a:lnTo>
                        <a:pt x="32" y="4054"/>
                      </a:lnTo>
                      <a:lnTo>
                        <a:pt x="20" y="4107"/>
                      </a:lnTo>
                      <a:lnTo>
                        <a:pt x="10" y="4158"/>
                      </a:lnTo>
                      <a:lnTo>
                        <a:pt x="2" y="4211"/>
                      </a:lnTo>
                      <a:lnTo>
                        <a:pt x="2" y="4211"/>
                      </a:lnTo>
                      <a:close/>
                    </a:path>
                  </a:pathLst>
                </a:custGeom>
                <a:gradFill flip="none" rotWithShape="1">
                  <a:gsLst>
                    <a:gs pos="29000">
                      <a:schemeClr val="bg2">
                        <a:lumMod val="25000"/>
                      </a:schemeClr>
                    </a:gs>
                    <a:gs pos="11000">
                      <a:schemeClr val="accent1">
                        <a:lumMod val="25000"/>
                      </a:schemeClr>
                    </a:gs>
                    <a:gs pos="56000">
                      <a:schemeClr val="accent1">
                        <a:lumMod val="25000"/>
                      </a:schemeClr>
                    </a:gs>
                    <a:gs pos="75000">
                      <a:schemeClr val="bg2">
                        <a:lumMod val="10000"/>
                      </a:schemeClr>
                    </a:gs>
                  </a:gsLst>
                  <a:lin ang="11400000" scaled="0"/>
                  <a:tileRect/>
                </a:gradFill>
                <a:ln w="9525">
                  <a:noFill/>
                  <a:round/>
                  <a:headEnd/>
                  <a:tailEnd/>
                </a:ln>
              </p:spPr>
              <p:txBody>
                <a:bodyPr/>
                <a:lstStyle/>
                <a:p>
                  <a:pPr>
                    <a:defRPr/>
                  </a:pPr>
                  <a:endParaRPr lang="en-US" sz="1000">
                    <a:solidFill>
                      <a:schemeClr val="bg1"/>
                    </a:solidFill>
                    <a:ea typeface="Roboto" panose="02000000000000000000" pitchFamily="2" charset="0"/>
                  </a:endParaRPr>
                </a:p>
              </p:txBody>
            </p:sp>
            <p:sp>
              <p:nvSpPr>
                <p:cNvPr id="97" name="Freeform 10"/>
                <p:cNvSpPr>
                  <a:spLocks/>
                </p:cNvSpPr>
                <p:nvPr/>
              </p:nvSpPr>
              <p:spPr bwMode="auto">
                <a:xfrm>
                  <a:off x="4345828" y="3504644"/>
                  <a:ext cx="2235466" cy="3510378"/>
                </a:xfrm>
                <a:custGeom>
                  <a:avLst/>
                  <a:gdLst/>
                  <a:ahLst/>
                  <a:cxnLst>
                    <a:cxn ang="0">
                      <a:pos x="82" y="0"/>
                    </a:cxn>
                    <a:cxn ang="0">
                      <a:pos x="57" y="77"/>
                    </a:cxn>
                    <a:cxn ang="0">
                      <a:pos x="35" y="167"/>
                    </a:cxn>
                    <a:cxn ang="0">
                      <a:pos x="16" y="287"/>
                    </a:cxn>
                    <a:cxn ang="0">
                      <a:pos x="2" y="436"/>
                    </a:cxn>
                    <a:cxn ang="0">
                      <a:pos x="2" y="609"/>
                    </a:cxn>
                    <a:cxn ang="0">
                      <a:pos x="8" y="703"/>
                    </a:cxn>
                    <a:cxn ang="0">
                      <a:pos x="20" y="803"/>
                    </a:cxn>
                    <a:cxn ang="0">
                      <a:pos x="37" y="905"/>
                    </a:cxn>
                    <a:cxn ang="0">
                      <a:pos x="61" y="1013"/>
                    </a:cxn>
                    <a:cxn ang="0">
                      <a:pos x="86" y="1100"/>
                    </a:cxn>
                    <a:cxn ang="0">
                      <a:pos x="149" y="1279"/>
                    </a:cxn>
                    <a:cxn ang="0">
                      <a:pos x="233" y="1463"/>
                    </a:cxn>
                    <a:cxn ang="0">
                      <a:pos x="341" y="1655"/>
                    </a:cxn>
                    <a:cxn ang="0">
                      <a:pos x="469" y="1850"/>
                    </a:cxn>
                    <a:cxn ang="0">
                      <a:pos x="618" y="2050"/>
                    </a:cxn>
                    <a:cxn ang="0">
                      <a:pos x="789" y="2252"/>
                    </a:cxn>
                    <a:cxn ang="0">
                      <a:pos x="981" y="2457"/>
                    </a:cxn>
                    <a:cxn ang="0">
                      <a:pos x="1085" y="2561"/>
                    </a:cxn>
                    <a:cxn ang="0">
                      <a:pos x="1533" y="2991"/>
                    </a:cxn>
                    <a:cxn ang="0">
                      <a:pos x="1896" y="3348"/>
                    </a:cxn>
                    <a:cxn ang="0">
                      <a:pos x="2179" y="3642"/>
                    </a:cxn>
                    <a:cxn ang="0">
                      <a:pos x="2342" y="3823"/>
                    </a:cxn>
                    <a:cxn ang="0">
                      <a:pos x="2428" y="3929"/>
                    </a:cxn>
                    <a:cxn ang="0">
                      <a:pos x="2501" y="4023"/>
                    </a:cxn>
                    <a:cxn ang="0">
                      <a:pos x="2556" y="4106"/>
                    </a:cxn>
                    <a:cxn ang="0">
                      <a:pos x="2595" y="4180"/>
                    </a:cxn>
                    <a:cxn ang="0">
                      <a:pos x="2620" y="4245"/>
                    </a:cxn>
                    <a:cxn ang="0">
                      <a:pos x="2632" y="4302"/>
                    </a:cxn>
                    <a:cxn ang="0">
                      <a:pos x="2630" y="4353"/>
                    </a:cxn>
                    <a:cxn ang="0">
                      <a:pos x="2619" y="4400"/>
                    </a:cxn>
                    <a:cxn ang="0">
                      <a:pos x="2817" y="3629"/>
                    </a:cxn>
                    <a:cxn ang="0">
                      <a:pos x="2811" y="3605"/>
                    </a:cxn>
                    <a:cxn ang="0">
                      <a:pos x="2785" y="3540"/>
                    </a:cxn>
                    <a:cxn ang="0">
                      <a:pos x="2740" y="3436"/>
                    </a:cxn>
                    <a:cxn ang="0">
                      <a:pos x="2668" y="3303"/>
                    </a:cxn>
                    <a:cxn ang="0">
                      <a:pos x="2566" y="3140"/>
                    </a:cxn>
                    <a:cxn ang="0">
                      <a:pos x="2463" y="3004"/>
                    </a:cxn>
                    <a:cxn ang="0">
                      <a:pos x="2385" y="2908"/>
                    </a:cxn>
                    <a:cxn ang="0">
                      <a:pos x="2297" y="2808"/>
                    </a:cxn>
                    <a:cxn ang="0">
                      <a:pos x="2196" y="2706"/>
                    </a:cxn>
                    <a:cxn ang="0">
                      <a:pos x="2085" y="2600"/>
                    </a:cxn>
                    <a:cxn ang="0">
                      <a:pos x="2024" y="2545"/>
                    </a:cxn>
                    <a:cxn ang="0">
                      <a:pos x="1753" y="2317"/>
                    </a:cxn>
                    <a:cxn ang="0">
                      <a:pos x="1447" y="2066"/>
                    </a:cxn>
                    <a:cxn ang="0">
                      <a:pos x="1207" y="1862"/>
                    </a:cxn>
                    <a:cxn ang="0">
                      <a:pos x="1046" y="1716"/>
                    </a:cxn>
                    <a:cxn ang="0">
                      <a:pos x="891" y="1565"/>
                    </a:cxn>
                    <a:cxn ang="0">
                      <a:pos x="740" y="1406"/>
                    </a:cxn>
                    <a:cxn ang="0">
                      <a:pos x="599" y="1241"/>
                    </a:cxn>
                    <a:cxn ang="0">
                      <a:pos x="469" y="1070"/>
                    </a:cxn>
                    <a:cxn ang="0">
                      <a:pos x="353" y="892"/>
                    </a:cxn>
                    <a:cxn ang="0">
                      <a:pos x="302" y="799"/>
                    </a:cxn>
                    <a:cxn ang="0">
                      <a:pos x="255" y="705"/>
                    </a:cxn>
                    <a:cxn ang="0">
                      <a:pos x="212" y="611"/>
                    </a:cxn>
                    <a:cxn ang="0">
                      <a:pos x="177" y="513"/>
                    </a:cxn>
                    <a:cxn ang="0">
                      <a:pos x="145" y="415"/>
                    </a:cxn>
                    <a:cxn ang="0">
                      <a:pos x="120" y="312"/>
                    </a:cxn>
                    <a:cxn ang="0">
                      <a:pos x="100" y="210"/>
                    </a:cxn>
                    <a:cxn ang="0">
                      <a:pos x="86" y="106"/>
                    </a:cxn>
                    <a:cxn ang="0">
                      <a:pos x="82" y="0"/>
                    </a:cxn>
                  </a:cxnLst>
                  <a:rect l="0" t="0" r="r" b="b"/>
                  <a:pathLst>
                    <a:path w="2817" h="4420">
                      <a:moveTo>
                        <a:pt x="82" y="0"/>
                      </a:moveTo>
                      <a:lnTo>
                        <a:pt x="82" y="0"/>
                      </a:lnTo>
                      <a:lnTo>
                        <a:pt x="74" y="20"/>
                      </a:lnTo>
                      <a:lnTo>
                        <a:pt x="57" y="77"/>
                      </a:lnTo>
                      <a:lnTo>
                        <a:pt x="47" y="118"/>
                      </a:lnTo>
                      <a:lnTo>
                        <a:pt x="35" y="167"/>
                      </a:lnTo>
                      <a:lnTo>
                        <a:pt x="25" y="224"/>
                      </a:lnTo>
                      <a:lnTo>
                        <a:pt x="16" y="287"/>
                      </a:lnTo>
                      <a:lnTo>
                        <a:pt x="8" y="360"/>
                      </a:lnTo>
                      <a:lnTo>
                        <a:pt x="2" y="436"/>
                      </a:lnTo>
                      <a:lnTo>
                        <a:pt x="0" y="521"/>
                      </a:lnTo>
                      <a:lnTo>
                        <a:pt x="2" y="609"/>
                      </a:lnTo>
                      <a:lnTo>
                        <a:pt x="4" y="656"/>
                      </a:lnTo>
                      <a:lnTo>
                        <a:pt x="8" y="703"/>
                      </a:lnTo>
                      <a:lnTo>
                        <a:pt x="14" y="752"/>
                      </a:lnTo>
                      <a:lnTo>
                        <a:pt x="20" y="803"/>
                      </a:lnTo>
                      <a:lnTo>
                        <a:pt x="27" y="854"/>
                      </a:lnTo>
                      <a:lnTo>
                        <a:pt x="37" y="905"/>
                      </a:lnTo>
                      <a:lnTo>
                        <a:pt x="49" y="958"/>
                      </a:lnTo>
                      <a:lnTo>
                        <a:pt x="61" y="1013"/>
                      </a:lnTo>
                      <a:lnTo>
                        <a:pt x="61" y="1013"/>
                      </a:lnTo>
                      <a:lnTo>
                        <a:pt x="86" y="1100"/>
                      </a:lnTo>
                      <a:lnTo>
                        <a:pt x="116" y="1188"/>
                      </a:lnTo>
                      <a:lnTo>
                        <a:pt x="149" y="1279"/>
                      </a:lnTo>
                      <a:lnTo>
                        <a:pt x="188" y="1371"/>
                      </a:lnTo>
                      <a:lnTo>
                        <a:pt x="233" y="1463"/>
                      </a:lnTo>
                      <a:lnTo>
                        <a:pt x="285" y="1559"/>
                      </a:lnTo>
                      <a:lnTo>
                        <a:pt x="341" y="1655"/>
                      </a:lnTo>
                      <a:lnTo>
                        <a:pt x="402" y="1752"/>
                      </a:lnTo>
                      <a:lnTo>
                        <a:pt x="469" y="1850"/>
                      </a:lnTo>
                      <a:lnTo>
                        <a:pt x="540" y="1950"/>
                      </a:lnTo>
                      <a:lnTo>
                        <a:pt x="618" y="2050"/>
                      </a:lnTo>
                      <a:lnTo>
                        <a:pt x="701" y="2150"/>
                      </a:lnTo>
                      <a:lnTo>
                        <a:pt x="789" y="2252"/>
                      </a:lnTo>
                      <a:lnTo>
                        <a:pt x="881" y="2354"/>
                      </a:lnTo>
                      <a:lnTo>
                        <a:pt x="981" y="2457"/>
                      </a:lnTo>
                      <a:lnTo>
                        <a:pt x="1085" y="2561"/>
                      </a:lnTo>
                      <a:lnTo>
                        <a:pt x="1085" y="2561"/>
                      </a:lnTo>
                      <a:lnTo>
                        <a:pt x="1321" y="2784"/>
                      </a:lnTo>
                      <a:lnTo>
                        <a:pt x="1533" y="2991"/>
                      </a:lnTo>
                      <a:lnTo>
                        <a:pt x="1725" y="3177"/>
                      </a:lnTo>
                      <a:lnTo>
                        <a:pt x="1896" y="3348"/>
                      </a:lnTo>
                      <a:lnTo>
                        <a:pt x="2045" y="3503"/>
                      </a:lnTo>
                      <a:lnTo>
                        <a:pt x="2179" y="3642"/>
                      </a:lnTo>
                      <a:lnTo>
                        <a:pt x="2291" y="3766"/>
                      </a:lnTo>
                      <a:lnTo>
                        <a:pt x="2342" y="3823"/>
                      </a:lnTo>
                      <a:lnTo>
                        <a:pt x="2387" y="3878"/>
                      </a:lnTo>
                      <a:lnTo>
                        <a:pt x="2428" y="3929"/>
                      </a:lnTo>
                      <a:lnTo>
                        <a:pt x="2467" y="3978"/>
                      </a:lnTo>
                      <a:lnTo>
                        <a:pt x="2501" y="4023"/>
                      </a:lnTo>
                      <a:lnTo>
                        <a:pt x="2530" y="4067"/>
                      </a:lnTo>
                      <a:lnTo>
                        <a:pt x="2556" y="4106"/>
                      </a:lnTo>
                      <a:lnTo>
                        <a:pt x="2577" y="4145"/>
                      </a:lnTo>
                      <a:lnTo>
                        <a:pt x="2595" y="4180"/>
                      </a:lnTo>
                      <a:lnTo>
                        <a:pt x="2609" y="4214"/>
                      </a:lnTo>
                      <a:lnTo>
                        <a:pt x="2620" y="4245"/>
                      </a:lnTo>
                      <a:lnTo>
                        <a:pt x="2628" y="4275"/>
                      </a:lnTo>
                      <a:lnTo>
                        <a:pt x="2632" y="4302"/>
                      </a:lnTo>
                      <a:lnTo>
                        <a:pt x="2634" y="4330"/>
                      </a:lnTo>
                      <a:lnTo>
                        <a:pt x="2630" y="4353"/>
                      </a:lnTo>
                      <a:lnTo>
                        <a:pt x="2626" y="4377"/>
                      </a:lnTo>
                      <a:lnTo>
                        <a:pt x="2619" y="4400"/>
                      </a:lnTo>
                      <a:lnTo>
                        <a:pt x="2607" y="4420"/>
                      </a:lnTo>
                      <a:lnTo>
                        <a:pt x="2817" y="3629"/>
                      </a:lnTo>
                      <a:lnTo>
                        <a:pt x="2817" y="3629"/>
                      </a:lnTo>
                      <a:lnTo>
                        <a:pt x="2811" y="3605"/>
                      </a:lnTo>
                      <a:lnTo>
                        <a:pt x="2801" y="3578"/>
                      </a:lnTo>
                      <a:lnTo>
                        <a:pt x="2785" y="3540"/>
                      </a:lnTo>
                      <a:lnTo>
                        <a:pt x="2766" y="3493"/>
                      </a:lnTo>
                      <a:lnTo>
                        <a:pt x="2740" y="3436"/>
                      </a:lnTo>
                      <a:lnTo>
                        <a:pt x="2707" y="3373"/>
                      </a:lnTo>
                      <a:lnTo>
                        <a:pt x="2668" y="3303"/>
                      </a:lnTo>
                      <a:lnTo>
                        <a:pt x="2620" y="3224"/>
                      </a:lnTo>
                      <a:lnTo>
                        <a:pt x="2566" y="3140"/>
                      </a:lnTo>
                      <a:lnTo>
                        <a:pt x="2501" y="3051"/>
                      </a:lnTo>
                      <a:lnTo>
                        <a:pt x="2463" y="3004"/>
                      </a:lnTo>
                      <a:lnTo>
                        <a:pt x="2426" y="2957"/>
                      </a:lnTo>
                      <a:lnTo>
                        <a:pt x="2385" y="2908"/>
                      </a:lnTo>
                      <a:lnTo>
                        <a:pt x="2342" y="2859"/>
                      </a:lnTo>
                      <a:lnTo>
                        <a:pt x="2297" y="2808"/>
                      </a:lnTo>
                      <a:lnTo>
                        <a:pt x="2248" y="2757"/>
                      </a:lnTo>
                      <a:lnTo>
                        <a:pt x="2196" y="2706"/>
                      </a:lnTo>
                      <a:lnTo>
                        <a:pt x="2142" y="2653"/>
                      </a:lnTo>
                      <a:lnTo>
                        <a:pt x="2085" y="2600"/>
                      </a:lnTo>
                      <a:lnTo>
                        <a:pt x="2024" y="2545"/>
                      </a:lnTo>
                      <a:lnTo>
                        <a:pt x="2024" y="2545"/>
                      </a:lnTo>
                      <a:lnTo>
                        <a:pt x="1894" y="2435"/>
                      </a:lnTo>
                      <a:lnTo>
                        <a:pt x="1753" y="2317"/>
                      </a:lnTo>
                      <a:lnTo>
                        <a:pt x="1604" y="2195"/>
                      </a:lnTo>
                      <a:lnTo>
                        <a:pt x="1447" y="2066"/>
                      </a:lnTo>
                      <a:lnTo>
                        <a:pt x="1288" y="1930"/>
                      </a:lnTo>
                      <a:lnTo>
                        <a:pt x="1207" y="1862"/>
                      </a:lnTo>
                      <a:lnTo>
                        <a:pt x="1127" y="1789"/>
                      </a:lnTo>
                      <a:lnTo>
                        <a:pt x="1046" y="1716"/>
                      </a:lnTo>
                      <a:lnTo>
                        <a:pt x="968" y="1642"/>
                      </a:lnTo>
                      <a:lnTo>
                        <a:pt x="891" y="1565"/>
                      </a:lnTo>
                      <a:lnTo>
                        <a:pt x="815" y="1487"/>
                      </a:lnTo>
                      <a:lnTo>
                        <a:pt x="740" y="1406"/>
                      </a:lnTo>
                      <a:lnTo>
                        <a:pt x="669" y="1324"/>
                      </a:lnTo>
                      <a:lnTo>
                        <a:pt x="599" y="1241"/>
                      </a:lnTo>
                      <a:lnTo>
                        <a:pt x="532" y="1157"/>
                      </a:lnTo>
                      <a:lnTo>
                        <a:pt x="469" y="1070"/>
                      </a:lnTo>
                      <a:lnTo>
                        <a:pt x="410" y="982"/>
                      </a:lnTo>
                      <a:lnTo>
                        <a:pt x="353" y="892"/>
                      </a:lnTo>
                      <a:lnTo>
                        <a:pt x="328" y="845"/>
                      </a:lnTo>
                      <a:lnTo>
                        <a:pt x="302" y="799"/>
                      </a:lnTo>
                      <a:lnTo>
                        <a:pt x="279" y="752"/>
                      </a:lnTo>
                      <a:lnTo>
                        <a:pt x="255" y="705"/>
                      </a:lnTo>
                      <a:lnTo>
                        <a:pt x="233" y="658"/>
                      </a:lnTo>
                      <a:lnTo>
                        <a:pt x="212" y="611"/>
                      </a:lnTo>
                      <a:lnTo>
                        <a:pt x="194" y="562"/>
                      </a:lnTo>
                      <a:lnTo>
                        <a:pt x="177" y="513"/>
                      </a:lnTo>
                      <a:lnTo>
                        <a:pt x="159" y="464"/>
                      </a:lnTo>
                      <a:lnTo>
                        <a:pt x="145" y="415"/>
                      </a:lnTo>
                      <a:lnTo>
                        <a:pt x="131" y="364"/>
                      </a:lnTo>
                      <a:lnTo>
                        <a:pt x="120" y="312"/>
                      </a:lnTo>
                      <a:lnTo>
                        <a:pt x="108" y="261"/>
                      </a:lnTo>
                      <a:lnTo>
                        <a:pt x="100" y="210"/>
                      </a:lnTo>
                      <a:lnTo>
                        <a:pt x="92" y="159"/>
                      </a:lnTo>
                      <a:lnTo>
                        <a:pt x="86" y="106"/>
                      </a:lnTo>
                      <a:lnTo>
                        <a:pt x="84" y="53"/>
                      </a:lnTo>
                      <a:lnTo>
                        <a:pt x="82" y="0"/>
                      </a:lnTo>
                      <a:lnTo>
                        <a:pt x="82" y="0"/>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tileRect/>
                </a:gradFill>
                <a:ln w="9525">
                  <a:noFill/>
                  <a:round/>
                  <a:headEnd/>
                  <a:tailEnd/>
                </a:ln>
              </p:spPr>
              <p:txBody>
                <a:bodyPr/>
                <a:lstStyle/>
                <a:p>
                  <a:pPr>
                    <a:defRPr/>
                  </a:pPr>
                  <a:endParaRPr lang="en-US" sz="1000">
                    <a:solidFill>
                      <a:schemeClr val="bg1"/>
                    </a:solidFill>
                    <a:ea typeface="Roboto" panose="02000000000000000000" pitchFamily="2" charset="0"/>
                  </a:endParaRPr>
                </a:p>
              </p:txBody>
            </p:sp>
            <p:sp>
              <p:nvSpPr>
                <p:cNvPr id="98" name="Freeform 11"/>
                <p:cNvSpPr>
                  <a:spLocks/>
                </p:cNvSpPr>
                <p:nvPr/>
              </p:nvSpPr>
              <p:spPr bwMode="auto">
                <a:xfrm>
                  <a:off x="4530948" y="4007166"/>
                  <a:ext cx="2019580" cy="146266"/>
                </a:xfrm>
                <a:custGeom>
                  <a:avLst/>
                  <a:gdLst/>
                  <a:ahLst/>
                  <a:cxnLst>
                    <a:cxn ang="0">
                      <a:pos x="0" y="0"/>
                    </a:cxn>
                    <a:cxn ang="0">
                      <a:pos x="0" y="0"/>
                    </a:cxn>
                    <a:cxn ang="0">
                      <a:pos x="19" y="47"/>
                    </a:cxn>
                    <a:cxn ang="0">
                      <a:pos x="43" y="94"/>
                    </a:cxn>
                    <a:cxn ang="0">
                      <a:pos x="66" y="140"/>
                    </a:cxn>
                    <a:cxn ang="0">
                      <a:pos x="90" y="185"/>
                    </a:cxn>
                    <a:cxn ang="0">
                      <a:pos x="2512" y="185"/>
                    </a:cxn>
                    <a:cxn ang="0">
                      <a:pos x="2512" y="185"/>
                    </a:cxn>
                    <a:cxn ang="0">
                      <a:pos x="2544" y="118"/>
                    </a:cxn>
                    <a:cxn ang="0">
                      <a:pos x="2544" y="118"/>
                    </a:cxn>
                    <a:cxn ang="0">
                      <a:pos x="2522" y="59"/>
                    </a:cxn>
                    <a:cxn ang="0">
                      <a:pos x="2498" y="0"/>
                    </a:cxn>
                    <a:cxn ang="0">
                      <a:pos x="3" y="0"/>
                    </a:cxn>
                    <a:cxn ang="0">
                      <a:pos x="3" y="0"/>
                    </a:cxn>
                    <a:cxn ang="0">
                      <a:pos x="0" y="0"/>
                    </a:cxn>
                    <a:cxn ang="0">
                      <a:pos x="0" y="0"/>
                    </a:cxn>
                  </a:cxnLst>
                  <a:rect l="0" t="0" r="r" b="b"/>
                  <a:pathLst>
                    <a:path w="2544" h="185">
                      <a:moveTo>
                        <a:pt x="0" y="0"/>
                      </a:moveTo>
                      <a:lnTo>
                        <a:pt x="0" y="0"/>
                      </a:lnTo>
                      <a:lnTo>
                        <a:pt x="19" y="47"/>
                      </a:lnTo>
                      <a:lnTo>
                        <a:pt x="43" y="94"/>
                      </a:lnTo>
                      <a:lnTo>
                        <a:pt x="66" y="140"/>
                      </a:lnTo>
                      <a:lnTo>
                        <a:pt x="90" y="185"/>
                      </a:lnTo>
                      <a:lnTo>
                        <a:pt x="2512" y="185"/>
                      </a:lnTo>
                      <a:lnTo>
                        <a:pt x="2512" y="185"/>
                      </a:lnTo>
                      <a:lnTo>
                        <a:pt x="2544" y="118"/>
                      </a:lnTo>
                      <a:lnTo>
                        <a:pt x="2544" y="118"/>
                      </a:lnTo>
                      <a:lnTo>
                        <a:pt x="2522" y="59"/>
                      </a:lnTo>
                      <a:lnTo>
                        <a:pt x="2498" y="0"/>
                      </a:lnTo>
                      <a:lnTo>
                        <a:pt x="3" y="0"/>
                      </a:lnTo>
                      <a:lnTo>
                        <a:pt x="3" y="0"/>
                      </a:lnTo>
                      <a:lnTo>
                        <a:pt x="0" y="0"/>
                      </a:lnTo>
                      <a:lnTo>
                        <a:pt x="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99" name="Freeform 12"/>
                <p:cNvSpPr>
                  <a:spLocks/>
                </p:cNvSpPr>
                <p:nvPr/>
              </p:nvSpPr>
              <p:spPr bwMode="auto">
                <a:xfrm>
                  <a:off x="4819587" y="4489263"/>
                  <a:ext cx="1633073" cy="146266"/>
                </a:xfrm>
                <a:custGeom>
                  <a:avLst/>
                  <a:gdLst/>
                  <a:ahLst/>
                  <a:cxnLst>
                    <a:cxn ang="0">
                      <a:pos x="1959" y="0"/>
                    </a:cxn>
                    <a:cxn ang="0">
                      <a:pos x="1896" y="0"/>
                    </a:cxn>
                    <a:cxn ang="0">
                      <a:pos x="0" y="0"/>
                    </a:cxn>
                    <a:cxn ang="0">
                      <a:pos x="0" y="0"/>
                    </a:cxn>
                    <a:cxn ang="0">
                      <a:pos x="78" y="92"/>
                    </a:cxn>
                    <a:cxn ang="0">
                      <a:pos x="159" y="185"/>
                    </a:cxn>
                    <a:cxn ang="0">
                      <a:pos x="1749" y="185"/>
                    </a:cxn>
                    <a:cxn ang="0">
                      <a:pos x="1959" y="185"/>
                    </a:cxn>
                    <a:cxn ang="0">
                      <a:pos x="1959" y="185"/>
                    </a:cxn>
                    <a:cxn ang="0">
                      <a:pos x="1978" y="183"/>
                    </a:cxn>
                    <a:cxn ang="0">
                      <a:pos x="1996" y="177"/>
                    </a:cxn>
                    <a:cxn ang="0">
                      <a:pos x="2012" y="169"/>
                    </a:cxn>
                    <a:cxn ang="0">
                      <a:pos x="2025" y="157"/>
                    </a:cxn>
                    <a:cxn ang="0">
                      <a:pos x="2037" y="144"/>
                    </a:cxn>
                    <a:cxn ang="0">
                      <a:pos x="2047" y="128"/>
                    </a:cxn>
                    <a:cxn ang="0">
                      <a:pos x="2051" y="110"/>
                    </a:cxn>
                    <a:cxn ang="0">
                      <a:pos x="2053" y="92"/>
                    </a:cxn>
                    <a:cxn ang="0">
                      <a:pos x="2053" y="92"/>
                    </a:cxn>
                    <a:cxn ang="0">
                      <a:pos x="2051" y="73"/>
                    </a:cxn>
                    <a:cxn ang="0">
                      <a:pos x="2047" y="57"/>
                    </a:cxn>
                    <a:cxn ang="0">
                      <a:pos x="2037" y="41"/>
                    </a:cxn>
                    <a:cxn ang="0">
                      <a:pos x="2025" y="28"/>
                    </a:cxn>
                    <a:cxn ang="0">
                      <a:pos x="2012" y="16"/>
                    </a:cxn>
                    <a:cxn ang="0">
                      <a:pos x="1996" y="8"/>
                    </a:cxn>
                    <a:cxn ang="0">
                      <a:pos x="1978" y="2"/>
                    </a:cxn>
                    <a:cxn ang="0">
                      <a:pos x="1959" y="0"/>
                    </a:cxn>
                    <a:cxn ang="0">
                      <a:pos x="1959" y="0"/>
                    </a:cxn>
                  </a:cxnLst>
                  <a:rect l="0" t="0" r="r" b="b"/>
                  <a:pathLst>
                    <a:path w="2053" h="185">
                      <a:moveTo>
                        <a:pt x="1959" y="0"/>
                      </a:moveTo>
                      <a:lnTo>
                        <a:pt x="1896" y="0"/>
                      </a:lnTo>
                      <a:lnTo>
                        <a:pt x="0" y="0"/>
                      </a:lnTo>
                      <a:lnTo>
                        <a:pt x="0" y="0"/>
                      </a:lnTo>
                      <a:lnTo>
                        <a:pt x="78" y="92"/>
                      </a:lnTo>
                      <a:lnTo>
                        <a:pt x="159" y="185"/>
                      </a:lnTo>
                      <a:lnTo>
                        <a:pt x="1749" y="185"/>
                      </a:lnTo>
                      <a:lnTo>
                        <a:pt x="1959" y="185"/>
                      </a:lnTo>
                      <a:lnTo>
                        <a:pt x="1959" y="185"/>
                      </a:lnTo>
                      <a:lnTo>
                        <a:pt x="1978" y="183"/>
                      </a:lnTo>
                      <a:lnTo>
                        <a:pt x="1996" y="177"/>
                      </a:lnTo>
                      <a:lnTo>
                        <a:pt x="2012" y="169"/>
                      </a:lnTo>
                      <a:lnTo>
                        <a:pt x="2025" y="157"/>
                      </a:lnTo>
                      <a:lnTo>
                        <a:pt x="2037" y="144"/>
                      </a:lnTo>
                      <a:lnTo>
                        <a:pt x="2047" y="128"/>
                      </a:lnTo>
                      <a:lnTo>
                        <a:pt x="2051" y="110"/>
                      </a:lnTo>
                      <a:lnTo>
                        <a:pt x="2053" y="92"/>
                      </a:lnTo>
                      <a:lnTo>
                        <a:pt x="2053" y="92"/>
                      </a:lnTo>
                      <a:lnTo>
                        <a:pt x="2051" y="73"/>
                      </a:lnTo>
                      <a:lnTo>
                        <a:pt x="2047" y="57"/>
                      </a:lnTo>
                      <a:lnTo>
                        <a:pt x="2037" y="41"/>
                      </a:lnTo>
                      <a:lnTo>
                        <a:pt x="2025" y="28"/>
                      </a:lnTo>
                      <a:lnTo>
                        <a:pt x="2012" y="16"/>
                      </a:lnTo>
                      <a:lnTo>
                        <a:pt x="1996" y="8"/>
                      </a:lnTo>
                      <a:lnTo>
                        <a:pt x="1978" y="2"/>
                      </a:lnTo>
                      <a:lnTo>
                        <a:pt x="1959" y="0"/>
                      </a:lnTo>
                      <a:lnTo>
                        <a:pt x="1959" y="0"/>
                      </a:lnTo>
                      <a:close/>
                    </a:path>
                  </a:pathLst>
                </a:custGeom>
                <a:gradFill flip="none" rotWithShape="1">
                  <a:gsLst>
                    <a:gs pos="0">
                      <a:schemeClr val="accent4">
                        <a:lumMod val="40000"/>
                        <a:lumOff val="60000"/>
                      </a:schemeClr>
                    </a:gs>
                    <a:gs pos="46000">
                      <a:schemeClr val="accent4">
                        <a:lumMod val="95000"/>
                        <a:lumOff val="5000"/>
                      </a:schemeClr>
                    </a:gs>
                    <a:gs pos="100000">
                      <a:schemeClr val="accent4">
                        <a:lumMod val="6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100" name="Freeform 13"/>
                <p:cNvSpPr>
                  <a:spLocks/>
                </p:cNvSpPr>
                <p:nvPr/>
              </p:nvSpPr>
              <p:spPr bwMode="auto">
                <a:xfrm>
                  <a:off x="5223980" y="4915726"/>
                  <a:ext cx="1027199" cy="146266"/>
                </a:xfrm>
                <a:custGeom>
                  <a:avLst/>
                  <a:gdLst/>
                  <a:ahLst/>
                  <a:cxnLst>
                    <a:cxn ang="0">
                      <a:pos x="1199" y="0"/>
                    </a:cxn>
                    <a:cxn ang="0">
                      <a:pos x="915" y="0"/>
                    </a:cxn>
                    <a:cxn ang="0">
                      <a:pos x="0" y="0"/>
                    </a:cxn>
                    <a:cxn ang="0">
                      <a:pos x="0" y="0"/>
                    </a:cxn>
                    <a:cxn ang="0">
                      <a:pos x="104" y="93"/>
                    </a:cxn>
                    <a:cxn ang="0">
                      <a:pos x="208" y="185"/>
                    </a:cxn>
                    <a:cxn ang="0">
                      <a:pos x="713" y="185"/>
                    </a:cxn>
                    <a:cxn ang="0">
                      <a:pos x="1199" y="185"/>
                    </a:cxn>
                    <a:cxn ang="0">
                      <a:pos x="1199" y="185"/>
                    </a:cxn>
                    <a:cxn ang="0">
                      <a:pos x="1217" y="183"/>
                    </a:cxn>
                    <a:cxn ang="0">
                      <a:pos x="1235" y="177"/>
                    </a:cxn>
                    <a:cxn ang="0">
                      <a:pos x="1250" y="169"/>
                    </a:cxn>
                    <a:cxn ang="0">
                      <a:pos x="1264" y="157"/>
                    </a:cxn>
                    <a:cxn ang="0">
                      <a:pos x="1276" y="144"/>
                    </a:cxn>
                    <a:cxn ang="0">
                      <a:pos x="1286" y="128"/>
                    </a:cxn>
                    <a:cxn ang="0">
                      <a:pos x="1292" y="110"/>
                    </a:cxn>
                    <a:cxn ang="0">
                      <a:pos x="1294" y="93"/>
                    </a:cxn>
                    <a:cxn ang="0">
                      <a:pos x="1294" y="93"/>
                    </a:cxn>
                    <a:cxn ang="0">
                      <a:pos x="1292" y="73"/>
                    </a:cxn>
                    <a:cxn ang="0">
                      <a:pos x="1286" y="55"/>
                    </a:cxn>
                    <a:cxn ang="0">
                      <a:pos x="1276" y="40"/>
                    </a:cxn>
                    <a:cxn ang="0">
                      <a:pos x="1264" y="28"/>
                    </a:cxn>
                    <a:cxn ang="0">
                      <a:pos x="1250" y="16"/>
                    </a:cxn>
                    <a:cxn ang="0">
                      <a:pos x="1235" y="6"/>
                    </a:cxn>
                    <a:cxn ang="0">
                      <a:pos x="1217" y="2"/>
                    </a:cxn>
                    <a:cxn ang="0">
                      <a:pos x="1199" y="0"/>
                    </a:cxn>
                    <a:cxn ang="0">
                      <a:pos x="1199" y="0"/>
                    </a:cxn>
                  </a:cxnLst>
                  <a:rect l="0" t="0" r="r" b="b"/>
                  <a:pathLst>
                    <a:path w="1294" h="185">
                      <a:moveTo>
                        <a:pt x="1199" y="0"/>
                      </a:moveTo>
                      <a:lnTo>
                        <a:pt x="915" y="0"/>
                      </a:lnTo>
                      <a:lnTo>
                        <a:pt x="0" y="0"/>
                      </a:lnTo>
                      <a:lnTo>
                        <a:pt x="0" y="0"/>
                      </a:lnTo>
                      <a:lnTo>
                        <a:pt x="104" y="93"/>
                      </a:lnTo>
                      <a:lnTo>
                        <a:pt x="208" y="185"/>
                      </a:lnTo>
                      <a:lnTo>
                        <a:pt x="713" y="185"/>
                      </a:lnTo>
                      <a:lnTo>
                        <a:pt x="1199" y="185"/>
                      </a:lnTo>
                      <a:lnTo>
                        <a:pt x="1199" y="185"/>
                      </a:lnTo>
                      <a:lnTo>
                        <a:pt x="1217" y="183"/>
                      </a:lnTo>
                      <a:lnTo>
                        <a:pt x="1235" y="177"/>
                      </a:lnTo>
                      <a:lnTo>
                        <a:pt x="1250" y="169"/>
                      </a:lnTo>
                      <a:lnTo>
                        <a:pt x="1264" y="157"/>
                      </a:lnTo>
                      <a:lnTo>
                        <a:pt x="1276" y="144"/>
                      </a:lnTo>
                      <a:lnTo>
                        <a:pt x="1286" y="128"/>
                      </a:lnTo>
                      <a:lnTo>
                        <a:pt x="1292" y="110"/>
                      </a:lnTo>
                      <a:lnTo>
                        <a:pt x="1294" y="93"/>
                      </a:lnTo>
                      <a:lnTo>
                        <a:pt x="1294" y="93"/>
                      </a:lnTo>
                      <a:lnTo>
                        <a:pt x="1292" y="73"/>
                      </a:lnTo>
                      <a:lnTo>
                        <a:pt x="1286" y="55"/>
                      </a:lnTo>
                      <a:lnTo>
                        <a:pt x="1276" y="40"/>
                      </a:lnTo>
                      <a:lnTo>
                        <a:pt x="1264" y="28"/>
                      </a:lnTo>
                      <a:lnTo>
                        <a:pt x="1250" y="16"/>
                      </a:lnTo>
                      <a:lnTo>
                        <a:pt x="1235" y="6"/>
                      </a:lnTo>
                      <a:lnTo>
                        <a:pt x="1217" y="2"/>
                      </a:lnTo>
                      <a:lnTo>
                        <a:pt x="1199" y="0"/>
                      </a:lnTo>
                      <a:lnTo>
                        <a:pt x="1199"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101" name="Freeform 14"/>
                <p:cNvSpPr>
                  <a:spLocks/>
                </p:cNvSpPr>
                <p:nvPr/>
              </p:nvSpPr>
              <p:spPr bwMode="auto">
                <a:xfrm>
                  <a:off x="4801421" y="3166277"/>
                  <a:ext cx="1281389" cy="146266"/>
                </a:xfrm>
                <a:custGeom>
                  <a:avLst/>
                  <a:gdLst/>
                  <a:ahLst/>
                  <a:cxnLst>
                    <a:cxn ang="0">
                      <a:pos x="1464" y="0"/>
                    </a:cxn>
                    <a:cxn ang="0">
                      <a:pos x="381" y="0"/>
                    </a:cxn>
                    <a:cxn ang="0">
                      <a:pos x="94" y="0"/>
                    </a:cxn>
                    <a:cxn ang="0">
                      <a:pos x="94" y="0"/>
                    </a:cxn>
                    <a:cxn ang="0">
                      <a:pos x="75" y="2"/>
                    </a:cxn>
                    <a:cxn ang="0">
                      <a:pos x="57" y="8"/>
                    </a:cxn>
                    <a:cxn ang="0">
                      <a:pos x="41" y="16"/>
                    </a:cxn>
                    <a:cxn ang="0">
                      <a:pos x="28" y="28"/>
                    </a:cxn>
                    <a:cxn ang="0">
                      <a:pos x="16" y="41"/>
                    </a:cxn>
                    <a:cxn ang="0">
                      <a:pos x="8" y="57"/>
                    </a:cxn>
                    <a:cxn ang="0">
                      <a:pos x="2" y="75"/>
                    </a:cxn>
                    <a:cxn ang="0">
                      <a:pos x="0" y="93"/>
                    </a:cxn>
                    <a:cxn ang="0">
                      <a:pos x="0" y="93"/>
                    </a:cxn>
                    <a:cxn ang="0">
                      <a:pos x="2" y="112"/>
                    </a:cxn>
                    <a:cxn ang="0">
                      <a:pos x="8" y="130"/>
                    </a:cxn>
                    <a:cxn ang="0">
                      <a:pos x="16" y="146"/>
                    </a:cxn>
                    <a:cxn ang="0">
                      <a:pos x="28" y="159"/>
                    </a:cxn>
                    <a:cxn ang="0">
                      <a:pos x="41" y="169"/>
                    </a:cxn>
                    <a:cxn ang="0">
                      <a:pos x="57" y="179"/>
                    </a:cxn>
                    <a:cxn ang="0">
                      <a:pos x="75" y="183"/>
                    </a:cxn>
                    <a:cxn ang="0">
                      <a:pos x="94" y="185"/>
                    </a:cxn>
                    <a:cxn ang="0">
                      <a:pos x="192" y="185"/>
                    </a:cxn>
                    <a:cxn ang="0">
                      <a:pos x="1618" y="185"/>
                    </a:cxn>
                    <a:cxn ang="0">
                      <a:pos x="1618" y="185"/>
                    </a:cxn>
                    <a:cxn ang="0">
                      <a:pos x="1541" y="91"/>
                    </a:cxn>
                    <a:cxn ang="0">
                      <a:pos x="1464" y="0"/>
                    </a:cxn>
                    <a:cxn ang="0">
                      <a:pos x="1464" y="0"/>
                    </a:cxn>
                  </a:cxnLst>
                  <a:rect l="0" t="0" r="r" b="b"/>
                  <a:pathLst>
                    <a:path w="1618" h="185">
                      <a:moveTo>
                        <a:pt x="1464" y="0"/>
                      </a:moveTo>
                      <a:lnTo>
                        <a:pt x="381" y="0"/>
                      </a:lnTo>
                      <a:lnTo>
                        <a:pt x="94" y="0"/>
                      </a:lnTo>
                      <a:lnTo>
                        <a:pt x="94" y="0"/>
                      </a:lnTo>
                      <a:lnTo>
                        <a:pt x="75" y="2"/>
                      </a:lnTo>
                      <a:lnTo>
                        <a:pt x="57" y="8"/>
                      </a:lnTo>
                      <a:lnTo>
                        <a:pt x="41" y="16"/>
                      </a:lnTo>
                      <a:lnTo>
                        <a:pt x="28" y="28"/>
                      </a:lnTo>
                      <a:lnTo>
                        <a:pt x="16" y="41"/>
                      </a:lnTo>
                      <a:lnTo>
                        <a:pt x="8" y="57"/>
                      </a:lnTo>
                      <a:lnTo>
                        <a:pt x="2" y="75"/>
                      </a:lnTo>
                      <a:lnTo>
                        <a:pt x="0" y="93"/>
                      </a:lnTo>
                      <a:lnTo>
                        <a:pt x="0" y="93"/>
                      </a:lnTo>
                      <a:lnTo>
                        <a:pt x="2" y="112"/>
                      </a:lnTo>
                      <a:lnTo>
                        <a:pt x="8" y="130"/>
                      </a:lnTo>
                      <a:lnTo>
                        <a:pt x="16" y="146"/>
                      </a:lnTo>
                      <a:lnTo>
                        <a:pt x="28" y="159"/>
                      </a:lnTo>
                      <a:lnTo>
                        <a:pt x="41" y="169"/>
                      </a:lnTo>
                      <a:lnTo>
                        <a:pt x="57" y="179"/>
                      </a:lnTo>
                      <a:lnTo>
                        <a:pt x="75" y="183"/>
                      </a:lnTo>
                      <a:lnTo>
                        <a:pt x="94" y="185"/>
                      </a:lnTo>
                      <a:lnTo>
                        <a:pt x="192" y="185"/>
                      </a:lnTo>
                      <a:lnTo>
                        <a:pt x="1618" y="185"/>
                      </a:lnTo>
                      <a:lnTo>
                        <a:pt x="1618" y="185"/>
                      </a:lnTo>
                      <a:lnTo>
                        <a:pt x="1541" y="91"/>
                      </a:lnTo>
                      <a:lnTo>
                        <a:pt x="1464" y="0"/>
                      </a:lnTo>
                      <a:lnTo>
                        <a:pt x="1464"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102" name="Freeform 15"/>
                <p:cNvSpPr>
                  <a:spLocks/>
                </p:cNvSpPr>
                <p:nvPr/>
              </p:nvSpPr>
              <p:spPr bwMode="auto">
                <a:xfrm>
                  <a:off x="4512530" y="3615710"/>
                  <a:ext cx="1876815" cy="146266"/>
                </a:xfrm>
                <a:custGeom>
                  <a:avLst/>
                  <a:gdLst/>
                  <a:ahLst/>
                  <a:cxnLst>
                    <a:cxn ang="0">
                      <a:pos x="2253" y="0"/>
                    </a:cxn>
                    <a:cxn ang="0">
                      <a:pos x="239" y="0"/>
                    </a:cxn>
                    <a:cxn ang="0">
                      <a:pos x="104" y="0"/>
                    </a:cxn>
                    <a:cxn ang="0">
                      <a:pos x="104" y="0"/>
                    </a:cxn>
                    <a:cxn ang="0">
                      <a:pos x="82" y="2"/>
                    </a:cxn>
                    <a:cxn ang="0">
                      <a:pos x="63" y="8"/>
                    </a:cxn>
                    <a:cxn ang="0">
                      <a:pos x="45" y="17"/>
                    </a:cxn>
                    <a:cxn ang="0">
                      <a:pos x="29" y="27"/>
                    </a:cxn>
                    <a:cxn ang="0">
                      <a:pos x="18" y="41"/>
                    </a:cxn>
                    <a:cxn ang="0">
                      <a:pos x="8" y="57"/>
                    </a:cxn>
                    <a:cxn ang="0">
                      <a:pos x="2" y="74"/>
                    </a:cxn>
                    <a:cxn ang="0">
                      <a:pos x="0" y="92"/>
                    </a:cxn>
                    <a:cxn ang="0">
                      <a:pos x="0" y="92"/>
                    </a:cxn>
                    <a:cxn ang="0">
                      <a:pos x="2" y="112"/>
                    </a:cxn>
                    <a:cxn ang="0">
                      <a:pos x="8" y="129"/>
                    </a:cxn>
                    <a:cxn ang="0">
                      <a:pos x="18" y="145"/>
                    </a:cxn>
                    <a:cxn ang="0">
                      <a:pos x="29" y="159"/>
                    </a:cxn>
                    <a:cxn ang="0">
                      <a:pos x="45" y="169"/>
                    </a:cxn>
                    <a:cxn ang="0">
                      <a:pos x="63" y="178"/>
                    </a:cxn>
                    <a:cxn ang="0">
                      <a:pos x="82" y="184"/>
                    </a:cxn>
                    <a:cxn ang="0">
                      <a:pos x="104" y="184"/>
                    </a:cxn>
                    <a:cxn ang="0">
                      <a:pos x="120" y="184"/>
                    </a:cxn>
                    <a:cxn ang="0">
                      <a:pos x="2363" y="184"/>
                    </a:cxn>
                    <a:cxn ang="0">
                      <a:pos x="2363" y="184"/>
                    </a:cxn>
                    <a:cxn ang="0">
                      <a:pos x="2308" y="92"/>
                    </a:cxn>
                    <a:cxn ang="0">
                      <a:pos x="2253" y="0"/>
                    </a:cxn>
                    <a:cxn ang="0">
                      <a:pos x="2253" y="0"/>
                    </a:cxn>
                  </a:cxnLst>
                  <a:rect l="0" t="0" r="r" b="b"/>
                  <a:pathLst>
                    <a:path w="2363" h="184">
                      <a:moveTo>
                        <a:pt x="2253" y="0"/>
                      </a:moveTo>
                      <a:lnTo>
                        <a:pt x="239" y="0"/>
                      </a:lnTo>
                      <a:lnTo>
                        <a:pt x="104" y="0"/>
                      </a:lnTo>
                      <a:lnTo>
                        <a:pt x="104" y="0"/>
                      </a:lnTo>
                      <a:lnTo>
                        <a:pt x="82" y="2"/>
                      </a:lnTo>
                      <a:lnTo>
                        <a:pt x="63" y="8"/>
                      </a:lnTo>
                      <a:lnTo>
                        <a:pt x="45" y="17"/>
                      </a:lnTo>
                      <a:lnTo>
                        <a:pt x="29" y="27"/>
                      </a:lnTo>
                      <a:lnTo>
                        <a:pt x="18" y="41"/>
                      </a:lnTo>
                      <a:lnTo>
                        <a:pt x="8" y="57"/>
                      </a:lnTo>
                      <a:lnTo>
                        <a:pt x="2" y="74"/>
                      </a:lnTo>
                      <a:lnTo>
                        <a:pt x="0" y="92"/>
                      </a:lnTo>
                      <a:lnTo>
                        <a:pt x="0" y="92"/>
                      </a:lnTo>
                      <a:lnTo>
                        <a:pt x="2" y="112"/>
                      </a:lnTo>
                      <a:lnTo>
                        <a:pt x="8" y="129"/>
                      </a:lnTo>
                      <a:lnTo>
                        <a:pt x="18" y="145"/>
                      </a:lnTo>
                      <a:lnTo>
                        <a:pt x="29" y="159"/>
                      </a:lnTo>
                      <a:lnTo>
                        <a:pt x="45" y="169"/>
                      </a:lnTo>
                      <a:lnTo>
                        <a:pt x="63" y="178"/>
                      </a:lnTo>
                      <a:lnTo>
                        <a:pt x="82" y="184"/>
                      </a:lnTo>
                      <a:lnTo>
                        <a:pt x="104" y="184"/>
                      </a:lnTo>
                      <a:lnTo>
                        <a:pt x="120" y="184"/>
                      </a:lnTo>
                      <a:lnTo>
                        <a:pt x="2363" y="184"/>
                      </a:lnTo>
                      <a:lnTo>
                        <a:pt x="2363" y="184"/>
                      </a:lnTo>
                      <a:lnTo>
                        <a:pt x="2308" y="92"/>
                      </a:lnTo>
                      <a:lnTo>
                        <a:pt x="2253" y="0"/>
                      </a:lnTo>
                      <a:lnTo>
                        <a:pt x="2253" y="0"/>
                      </a:lnTo>
                      <a:close/>
                    </a:path>
                  </a:pathLst>
                </a:custGeom>
                <a:gradFill flip="none" rotWithShape="1">
                  <a:gsLst>
                    <a:gs pos="0">
                      <a:schemeClr val="accent4">
                        <a:lumMod val="40000"/>
                        <a:lumOff val="60000"/>
                      </a:schemeClr>
                    </a:gs>
                    <a:gs pos="46000">
                      <a:schemeClr val="accent4">
                        <a:lumMod val="95000"/>
                        <a:lumOff val="5000"/>
                      </a:schemeClr>
                    </a:gs>
                    <a:gs pos="100000">
                      <a:schemeClr val="accent4">
                        <a:lumMod val="6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103" name="Freeform 16"/>
                <p:cNvSpPr>
                  <a:spLocks/>
                </p:cNvSpPr>
                <p:nvPr/>
              </p:nvSpPr>
              <p:spPr bwMode="auto">
                <a:xfrm>
                  <a:off x="4872273" y="1487071"/>
                  <a:ext cx="1539059" cy="149747"/>
                </a:xfrm>
                <a:custGeom>
                  <a:avLst/>
                  <a:gdLst/>
                  <a:ahLst/>
                  <a:cxnLst>
                    <a:cxn ang="0">
                      <a:pos x="150" y="0"/>
                    </a:cxn>
                    <a:cxn ang="0">
                      <a:pos x="89" y="0"/>
                    </a:cxn>
                    <a:cxn ang="0">
                      <a:pos x="89" y="0"/>
                    </a:cxn>
                    <a:cxn ang="0">
                      <a:pos x="71" y="2"/>
                    </a:cxn>
                    <a:cxn ang="0">
                      <a:pos x="53" y="8"/>
                    </a:cxn>
                    <a:cxn ang="0">
                      <a:pos x="40" y="16"/>
                    </a:cxn>
                    <a:cxn ang="0">
                      <a:pos x="26" y="28"/>
                    </a:cxn>
                    <a:cxn ang="0">
                      <a:pos x="14" y="42"/>
                    </a:cxn>
                    <a:cxn ang="0">
                      <a:pos x="6" y="57"/>
                    </a:cxn>
                    <a:cxn ang="0">
                      <a:pos x="0" y="73"/>
                    </a:cxn>
                    <a:cxn ang="0">
                      <a:pos x="0" y="93"/>
                    </a:cxn>
                    <a:cxn ang="0">
                      <a:pos x="0" y="93"/>
                    </a:cxn>
                    <a:cxn ang="0">
                      <a:pos x="0" y="110"/>
                    </a:cxn>
                    <a:cxn ang="0">
                      <a:pos x="6" y="128"/>
                    </a:cxn>
                    <a:cxn ang="0">
                      <a:pos x="14" y="144"/>
                    </a:cxn>
                    <a:cxn ang="0">
                      <a:pos x="26" y="157"/>
                    </a:cxn>
                    <a:cxn ang="0">
                      <a:pos x="40" y="169"/>
                    </a:cxn>
                    <a:cxn ang="0">
                      <a:pos x="53" y="177"/>
                    </a:cxn>
                    <a:cxn ang="0">
                      <a:pos x="71" y="183"/>
                    </a:cxn>
                    <a:cxn ang="0">
                      <a:pos x="89" y="185"/>
                    </a:cxn>
                    <a:cxn ang="0">
                      <a:pos x="287" y="185"/>
                    </a:cxn>
                    <a:cxn ang="0">
                      <a:pos x="1736" y="185"/>
                    </a:cxn>
                    <a:cxn ang="0">
                      <a:pos x="1736" y="185"/>
                    </a:cxn>
                    <a:cxn ang="0">
                      <a:pos x="1846" y="89"/>
                    </a:cxn>
                    <a:cxn ang="0">
                      <a:pos x="1942" y="0"/>
                    </a:cxn>
                    <a:cxn ang="0">
                      <a:pos x="150" y="0"/>
                    </a:cxn>
                  </a:cxnLst>
                  <a:rect l="0" t="0" r="r" b="b"/>
                  <a:pathLst>
                    <a:path w="1942" h="185">
                      <a:moveTo>
                        <a:pt x="150" y="0"/>
                      </a:moveTo>
                      <a:lnTo>
                        <a:pt x="89" y="0"/>
                      </a:lnTo>
                      <a:lnTo>
                        <a:pt x="89" y="0"/>
                      </a:lnTo>
                      <a:lnTo>
                        <a:pt x="71" y="2"/>
                      </a:lnTo>
                      <a:lnTo>
                        <a:pt x="53" y="8"/>
                      </a:lnTo>
                      <a:lnTo>
                        <a:pt x="40" y="16"/>
                      </a:lnTo>
                      <a:lnTo>
                        <a:pt x="26" y="28"/>
                      </a:lnTo>
                      <a:lnTo>
                        <a:pt x="14" y="42"/>
                      </a:lnTo>
                      <a:lnTo>
                        <a:pt x="6" y="57"/>
                      </a:lnTo>
                      <a:lnTo>
                        <a:pt x="0" y="73"/>
                      </a:lnTo>
                      <a:lnTo>
                        <a:pt x="0" y="93"/>
                      </a:lnTo>
                      <a:lnTo>
                        <a:pt x="0" y="93"/>
                      </a:lnTo>
                      <a:lnTo>
                        <a:pt x="0" y="110"/>
                      </a:lnTo>
                      <a:lnTo>
                        <a:pt x="6" y="128"/>
                      </a:lnTo>
                      <a:lnTo>
                        <a:pt x="14" y="144"/>
                      </a:lnTo>
                      <a:lnTo>
                        <a:pt x="26" y="157"/>
                      </a:lnTo>
                      <a:lnTo>
                        <a:pt x="40" y="169"/>
                      </a:lnTo>
                      <a:lnTo>
                        <a:pt x="53" y="177"/>
                      </a:lnTo>
                      <a:lnTo>
                        <a:pt x="71" y="183"/>
                      </a:lnTo>
                      <a:lnTo>
                        <a:pt x="89" y="185"/>
                      </a:lnTo>
                      <a:lnTo>
                        <a:pt x="287" y="185"/>
                      </a:lnTo>
                      <a:lnTo>
                        <a:pt x="1736" y="185"/>
                      </a:lnTo>
                      <a:lnTo>
                        <a:pt x="1736" y="185"/>
                      </a:lnTo>
                      <a:lnTo>
                        <a:pt x="1846" y="89"/>
                      </a:lnTo>
                      <a:lnTo>
                        <a:pt x="1942" y="0"/>
                      </a:lnTo>
                      <a:lnTo>
                        <a:pt x="15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104" name="Freeform 17"/>
                <p:cNvSpPr>
                  <a:spLocks/>
                </p:cNvSpPr>
                <p:nvPr/>
              </p:nvSpPr>
              <p:spPr bwMode="auto">
                <a:xfrm>
                  <a:off x="5046750" y="1919920"/>
                  <a:ext cx="860061" cy="146266"/>
                </a:xfrm>
                <a:custGeom>
                  <a:avLst/>
                  <a:gdLst/>
                  <a:ahLst/>
                  <a:cxnLst>
                    <a:cxn ang="0">
                      <a:pos x="357" y="0"/>
                    </a:cxn>
                    <a:cxn ang="0">
                      <a:pos x="88" y="0"/>
                    </a:cxn>
                    <a:cxn ang="0">
                      <a:pos x="88" y="0"/>
                    </a:cxn>
                    <a:cxn ang="0">
                      <a:pos x="71" y="1"/>
                    </a:cxn>
                    <a:cxn ang="0">
                      <a:pos x="53" y="5"/>
                    </a:cxn>
                    <a:cxn ang="0">
                      <a:pos x="39" y="15"/>
                    </a:cxn>
                    <a:cxn ang="0">
                      <a:pos x="25" y="27"/>
                    </a:cxn>
                    <a:cxn ang="0">
                      <a:pos x="14" y="39"/>
                    </a:cxn>
                    <a:cxn ang="0">
                      <a:pos x="6" y="54"/>
                    </a:cxn>
                    <a:cxn ang="0">
                      <a:pos x="2" y="72"/>
                    </a:cxn>
                    <a:cxn ang="0">
                      <a:pos x="0" y="92"/>
                    </a:cxn>
                    <a:cxn ang="0">
                      <a:pos x="0" y="92"/>
                    </a:cxn>
                    <a:cxn ang="0">
                      <a:pos x="2" y="109"/>
                    </a:cxn>
                    <a:cxn ang="0">
                      <a:pos x="6" y="127"/>
                    </a:cxn>
                    <a:cxn ang="0">
                      <a:pos x="14" y="143"/>
                    </a:cxn>
                    <a:cxn ang="0">
                      <a:pos x="25" y="157"/>
                    </a:cxn>
                    <a:cxn ang="0">
                      <a:pos x="39" y="168"/>
                    </a:cxn>
                    <a:cxn ang="0">
                      <a:pos x="53" y="176"/>
                    </a:cxn>
                    <a:cxn ang="0">
                      <a:pos x="71" y="182"/>
                    </a:cxn>
                    <a:cxn ang="0">
                      <a:pos x="88" y="184"/>
                    </a:cxn>
                    <a:cxn ang="0">
                      <a:pos x="548" y="184"/>
                    </a:cxn>
                    <a:cxn ang="0">
                      <a:pos x="856" y="184"/>
                    </a:cxn>
                    <a:cxn ang="0">
                      <a:pos x="856" y="184"/>
                    </a:cxn>
                    <a:cxn ang="0">
                      <a:pos x="1084" y="0"/>
                    </a:cxn>
                    <a:cxn ang="0">
                      <a:pos x="357" y="0"/>
                    </a:cxn>
                  </a:cxnLst>
                  <a:rect l="0" t="0" r="r" b="b"/>
                  <a:pathLst>
                    <a:path w="1084" h="184">
                      <a:moveTo>
                        <a:pt x="357" y="0"/>
                      </a:moveTo>
                      <a:lnTo>
                        <a:pt x="88" y="0"/>
                      </a:lnTo>
                      <a:lnTo>
                        <a:pt x="88" y="0"/>
                      </a:lnTo>
                      <a:lnTo>
                        <a:pt x="71" y="1"/>
                      </a:lnTo>
                      <a:lnTo>
                        <a:pt x="53" y="5"/>
                      </a:lnTo>
                      <a:lnTo>
                        <a:pt x="39" y="15"/>
                      </a:lnTo>
                      <a:lnTo>
                        <a:pt x="25" y="27"/>
                      </a:lnTo>
                      <a:lnTo>
                        <a:pt x="14" y="39"/>
                      </a:lnTo>
                      <a:lnTo>
                        <a:pt x="6" y="54"/>
                      </a:lnTo>
                      <a:lnTo>
                        <a:pt x="2" y="72"/>
                      </a:lnTo>
                      <a:lnTo>
                        <a:pt x="0" y="92"/>
                      </a:lnTo>
                      <a:lnTo>
                        <a:pt x="0" y="92"/>
                      </a:lnTo>
                      <a:lnTo>
                        <a:pt x="2" y="109"/>
                      </a:lnTo>
                      <a:lnTo>
                        <a:pt x="6" y="127"/>
                      </a:lnTo>
                      <a:lnTo>
                        <a:pt x="14" y="143"/>
                      </a:lnTo>
                      <a:lnTo>
                        <a:pt x="25" y="157"/>
                      </a:lnTo>
                      <a:lnTo>
                        <a:pt x="39" y="168"/>
                      </a:lnTo>
                      <a:lnTo>
                        <a:pt x="53" y="176"/>
                      </a:lnTo>
                      <a:lnTo>
                        <a:pt x="71" y="182"/>
                      </a:lnTo>
                      <a:lnTo>
                        <a:pt x="88" y="184"/>
                      </a:lnTo>
                      <a:lnTo>
                        <a:pt x="548" y="184"/>
                      </a:lnTo>
                      <a:lnTo>
                        <a:pt x="856" y="184"/>
                      </a:lnTo>
                      <a:lnTo>
                        <a:pt x="856" y="184"/>
                      </a:lnTo>
                      <a:lnTo>
                        <a:pt x="1084" y="0"/>
                      </a:lnTo>
                      <a:lnTo>
                        <a:pt x="357"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105" name="Line 18"/>
                <p:cNvSpPr>
                  <a:spLocks noChangeShapeType="1"/>
                </p:cNvSpPr>
                <p:nvPr/>
              </p:nvSpPr>
              <p:spPr bwMode="auto">
                <a:xfrm>
                  <a:off x="4376738" y="1223963"/>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id-ID" sz="1000">
                    <a:solidFill>
                      <a:schemeClr val="bg1"/>
                    </a:solidFill>
                    <a:ea typeface="Roboto" panose="02000000000000000000" pitchFamily="2" charset="0"/>
                  </a:endParaRPr>
                </a:p>
              </p:txBody>
            </p:sp>
            <p:sp>
              <p:nvSpPr>
                <p:cNvPr id="106" name="Line 19"/>
                <p:cNvSpPr>
                  <a:spLocks noChangeShapeType="1"/>
                </p:cNvSpPr>
                <p:nvPr/>
              </p:nvSpPr>
              <p:spPr bwMode="auto">
                <a:xfrm>
                  <a:off x="4376738" y="1223963"/>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id-ID" sz="1000">
                    <a:solidFill>
                      <a:schemeClr val="bg1"/>
                    </a:solidFill>
                    <a:ea typeface="Roboto" panose="02000000000000000000" pitchFamily="2" charset="0"/>
                  </a:endParaRPr>
                </a:p>
              </p:txBody>
            </p:sp>
            <p:sp>
              <p:nvSpPr>
                <p:cNvPr id="107" name="Freeform 20"/>
                <p:cNvSpPr>
                  <a:spLocks/>
                </p:cNvSpPr>
                <p:nvPr/>
              </p:nvSpPr>
              <p:spPr bwMode="auto">
                <a:xfrm>
                  <a:off x="4531480" y="6484891"/>
                  <a:ext cx="1741017" cy="146266"/>
                </a:xfrm>
                <a:custGeom>
                  <a:avLst/>
                  <a:gdLst/>
                  <a:ahLst/>
                  <a:cxnLst>
                    <a:cxn ang="0">
                      <a:pos x="390" y="0"/>
                    </a:cxn>
                    <a:cxn ang="0">
                      <a:pos x="121" y="0"/>
                    </a:cxn>
                    <a:cxn ang="0">
                      <a:pos x="121" y="0"/>
                    </a:cxn>
                    <a:cxn ang="0">
                      <a:pos x="96" y="2"/>
                    </a:cxn>
                    <a:cxn ang="0">
                      <a:pos x="74" y="6"/>
                    </a:cxn>
                    <a:cxn ang="0">
                      <a:pos x="53" y="16"/>
                    </a:cxn>
                    <a:cxn ang="0">
                      <a:pos x="35" y="28"/>
                    </a:cxn>
                    <a:cxn ang="0">
                      <a:pos x="19" y="40"/>
                    </a:cxn>
                    <a:cxn ang="0">
                      <a:pos x="9" y="55"/>
                    </a:cxn>
                    <a:cxn ang="0">
                      <a:pos x="1" y="73"/>
                    </a:cxn>
                    <a:cxn ang="0">
                      <a:pos x="0" y="83"/>
                    </a:cxn>
                    <a:cxn ang="0">
                      <a:pos x="0" y="93"/>
                    </a:cxn>
                    <a:cxn ang="0">
                      <a:pos x="0" y="93"/>
                    </a:cxn>
                    <a:cxn ang="0">
                      <a:pos x="0" y="103"/>
                    </a:cxn>
                    <a:cxn ang="0">
                      <a:pos x="1" y="110"/>
                    </a:cxn>
                    <a:cxn ang="0">
                      <a:pos x="9" y="128"/>
                    </a:cxn>
                    <a:cxn ang="0">
                      <a:pos x="19" y="144"/>
                    </a:cxn>
                    <a:cxn ang="0">
                      <a:pos x="35" y="158"/>
                    </a:cxn>
                    <a:cxn ang="0">
                      <a:pos x="53" y="169"/>
                    </a:cxn>
                    <a:cxn ang="0">
                      <a:pos x="74" y="177"/>
                    </a:cxn>
                    <a:cxn ang="0">
                      <a:pos x="96" y="183"/>
                    </a:cxn>
                    <a:cxn ang="0">
                      <a:pos x="121" y="185"/>
                    </a:cxn>
                    <a:cxn ang="0">
                      <a:pos x="204" y="185"/>
                    </a:cxn>
                    <a:cxn ang="0">
                      <a:pos x="2192" y="185"/>
                    </a:cxn>
                    <a:cxn ang="0">
                      <a:pos x="2192" y="185"/>
                    </a:cxn>
                    <a:cxn ang="0">
                      <a:pos x="2120" y="97"/>
                    </a:cxn>
                    <a:cxn ang="0">
                      <a:pos x="2037" y="0"/>
                    </a:cxn>
                    <a:cxn ang="0">
                      <a:pos x="390" y="0"/>
                    </a:cxn>
                  </a:cxnLst>
                  <a:rect l="0" t="0" r="r" b="b"/>
                  <a:pathLst>
                    <a:path w="2192" h="185">
                      <a:moveTo>
                        <a:pt x="390" y="0"/>
                      </a:moveTo>
                      <a:lnTo>
                        <a:pt x="121" y="0"/>
                      </a:lnTo>
                      <a:lnTo>
                        <a:pt x="121" y="0"/>
                      </a:lnTo>
                      <a:lnTo>
                        <a:pt x="96" y="2"/>
                      </a:lnTo>
                      <a:lnTo>
                        <a:pt x="74" y="6"/>
                      </a:lnTo>
                      <a:lnTo>
                        <a:pt x="53" y="16"/>
                      </a:lnTo>
                      <a:lnTo>
                        <a:pt x="35" y="28"/>
                      </a:lnTo>
                      <a:lnTo>
                        <a:pt x="19" y="40"/>
                      </a:lnTo>
                      <a:lnTo>
                        <a:pt x="9" y="55"/>
                      </a:lnTo>
                      <a:lnTo>
                        <a:pt x="1" y="73"/>
                      </a:lnTo>
                      <a:lnTo>
                        <a:pt x="0" y="83"/>
                      </a:lnTo>
                      <a:lnTo>
                        <a:pt x="0" y="93"/>
                      </a:lnTo>
                      <a:lnTo>
                        <a:pt x="0" y="93"/>
                      </a:lnTo>
                      <a:lnTo>
                        <a:pt x="0" y="103"/>
                      </a:lnTo>
                      <a:lnTo>
                        <a:pt x="1" y="110"/>
                      </a:lnTo>
                      <a:lnTo>
                        <a:pt x="9" y="128"/>
                      </a:lnTo>
                      <a:lnTo>
                        <a:pt x="19" y="144"/>
                      </a:lnTo>
                      <a:lnTo>
                        <a:pt x="35" y="158"/>
                      </a:lnTo>
                      <a:lnTo>
                        <a:pt x="53" y="169"/>
                      </a:lnTo>
                      <a:lnTo>
                        <a:pt x="74" y="177"/>
                      </a:lnTo>
                      <a:lnTo>
                        <a:pt x="96" y="183"/>
                      </a:lnTo>
                      <a:lnTo>
                        <a:pt x="121" y="185"/>
                      </a:lnTo>
                      <a:lnTo>
                        <a:pt x="204" y="185"/>
                      </a:lnTo>
                      <a:lnTo>
                        <a:pt x="2192" y="185"/>
                      </a:lnTo>
                      <a:lnTo>
                        <a:pt x="2192" y="185"/>
                      </a:lnTo>
                      <a:lnTo>
                        <a:pt x="2120" y="97"/>
                      </a:lnTo>
                      <a:lnTo>
                        <a:pt x="2037" y="0"/>
                      </a:lnTo>
                      <a:lnTo>
                        <a:pt x="39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108" name="Freeform 21"/>
                <p:cNvSpPr>
                  <a:spLocks/>
                </p:cNvSpPr>
                <p:nvPr/>
              </p:nvSpPr>
              <p:spPr bwMode="auto">
                <a:xfrm>
                  <a:off x="4816523" y="6059224"/>
                  <a:ext cx="1072467" cy="146266"/>
                </a:xfrm>
                <a:custGeom>
                  <a:avLst/>
                  <a:gdLst/>
                  <a:ahLst/>
                  <a:cxnLst>
                    <a:cxn ang="0">
                      <a:pos x="1166" y="0"/>
                    </a:cxn>
                    <a:cxn ang="0">
                      <a:pos x="746" y="0"/>
                    </a:cxn>
                    <a:cxn ang="0">
                      <a:pos x="121" y="0"/>
                    </a:cxn>
                    <a:cxn ang="0">
                      <a:pos x="121" y="0"/>
                    </a:cxn>
                    <a:cxn ang="0">
                      <a:pos x="98" y="2"/>
                    </a:cxn>
                    <a:cxn ang="0">
                      <a:pos x="74" y="8"/>
                    </a:cxn>
                    <a:cxn ang="0">
                      <a:pos x="55" y="16"/>
                    </a:cxn>
                    <a:cxn ang="0">
                      <a:pos x="35" y="28"/>
                    </a:cxn>
                    <a:cxn ang="0">
                      <a:pos x="21" y="42"/>
                    </a:cxn>
                    <a:cxn ang="0">
                      <a:pos x="10" y="57"/>
                    </a:cxn>
                    <a:cxn ang="0">
                      <a:pos x="4" y="73"/>
                    </a:cxn>
                    <a:cxn ang="0">
                      <a:pos x="2" y="83"/>
                    </a:cxn>
                    <a:cxn ang="0">
                      <a:pos x="0" y="93"/>
                    </a:cxn>
                    <a:cxn ang="0">
                      <a:pos x="0" y="93"/>
                    </a:cxn>
                    <a:cxn ang="0">
                      <a:pos x="2" y="102"/>
                    </a:cxn>
                    <a:cxn ang="0">
                      <a:pos x="4" y="110"/>
                    </a:cxn>
                    <a:cxn ang="0">
                      <a:pos x="10" y="128"/>
                    </a:cxn>
                    <a:cxn ang="0">
                      <a:pos x="21" y="144"/>
                    </a:cxn>
                    <a:cxn ang="0">
                      <a:pos x="35" y="157"/>
                    </a:cxn>
                    <a:cxn ang="0">
                      <a:pos x="55" y="169"/>
                    </a:cxn>
                    <a:cxn ang="0">
                      <a:pos x="74" y="177"/>
                    </a:cxn>
                    <a:cxn ang="0">
                      <a:pos x="98" y="183"/>
                    </a:cxn>
                    <a:cxn ang="0">
                      <a:pos x="121" y="185"/>
                    </a:cxn>
                    <a:cxn ang="0">
                      <a:pos x="488" y="185"/>
                    </a:cxn>
                    <a:cxn ang="0">
                      <a:pos x="1350" y="185"/>
                    </a:cxn>
                    <a:cxn ang="0">
                      <a:pos x="1350" y="185"/>
                    </a:cxn>
                    <a:cxn ang="0">
                      <a:pos x="1166" y="0"/>
                    </a:cxn>
                    <a:cxn ang="0">
                      <a:pos x="1166" y="0"/>
                    </a:cxn>
                  </a:cxnLst>
                  <a:rect l="0" t="0" r="r" b="b"/>
                  <a:pathLst>
                    <a:path w="1350" h="185">
                      <a:moveTo>
                        <a:pt x="1166" y="0"/>
                      </a:moveTo>
                      <a:lnTo>
                        <a:pt x="746" y="0"/>
                      </a:lnTo>
                      <a:lnTo>
                        <a:pt x="121" y="0"/>
                      </a:lnTo>
                      <a:lnTo>
                        <a:pt x="121" y="0"/>
                      </a:lnTo>
                      <a:lnTo>
                        <a:pt x="98" y="2"/>
                      </a:lnTo>
                      <a:lnTo>
                        <a:pt x="74" y="8"/>
                      </a:lnTo>
                      <a:lnTo>
                        <a:pt x="55" y="16"/>
                      </a:lnTo>
                      <a:lnTo>
                        <a:pt x="35" y="28"/>
                      </a:lnTo>
                      <a:lnTo>
                        <a:pt x="21" y="42"/>
                      </a:lnTo>
                      <a:lnTo>
                        <a:pt x="10" y="57"/>
                      </a:lnTo>
                      <a:lnTo>
                        <a:pt x="4" y="73"/>
                      </a:lnTo>
                      <a:lnTo>
                        <a:pt x="2" y="83"/>
                      </a:lnTo>
                      <a:lnTo>
                        <a:pt x="0" y="93"/>
                      </a:lnTo>
                      <a:lnTo>
                        <a:pt x="0" y="93"/>
                      </a:lnTo>
                      <a:lnTo>
                        <a:pt x="2" y="102"/>
                      </a:lnTo>
                      <a:lnTo>
                        <a:pt x="4" y="110"/>
                      </a:lnTo>
                      <a:lnTo>
                        <a:pt x="10" y="128"/>
                      </a:lnTo>
                      <a:lnTo>
                        <a:pt x="21" y="144"/>
                      </a:lnTo>
                      <a:lnTo>
                        <a:pt x="35" y="157"/>
                      </a:lnTo>
                      <a:lnTo>
                        <a:pt x="55" y="169"/>
                      </a:lnTo>
                      <a:lnTo>
                        <a:pt x="74" y="177"/>
                      </a:lnTo>
                      <a:lnTo>
                        <a:pt x="98" y="183"/>
                      </a:lnTo>
                      <a:lnTo>
                        <a:pt x="121" y="185"/>
                      </a:lnTo>
                      <a:lnTo>
                        <a:pt x="488" y="185"/>
                      </a:lnTo>
                      <a:lnTo>
                        <a:pt x="1350" y="185"/>
                      </a:lnTo>
                      <a:lnTo>
                        <a:pt x="1350" y="185"/>
                      </a:lnTo>
                      <a:lnTo>
                        <a:pt x="1166" y="0"/>
                      </a:lnTo>
                      <a:lnTo>
                        <a:pt x="1166"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grpSp>
          <p:grpSp>
            <p:nvGrpSpPr>
              <p:cNvPr id="90" name="Gruppe 164"/>
              <p:cNvGrpSpPr>
                <a:grpSpLocks/>
              </p:cNvGrpSpPr>
              <p:nvPr/>
            </p:nvGrpSpPr>
            <p:grpSpPr bwMode="auto">
              <a:xfrm>
                <a:off x="1485704" y="2391909"/>
                <a:ext cx="1317713" cy="415397"/>
                <a:chOff x="1516184" y="2391909"/>
                <a:chExt cx="1317713" cy="415397"/>
              </a:xfrm>
            </p:grpSpPr>
            <p:sp>
              <p:nvSpPr>
                <p:cNvPr id="91" name="Rektangel 155"/>
                <p:cNvSpPr>
                  <a:spLocks noChangeArrowheads="1"/>
                </p:cNvSpPr>
                <p:nvPr/>
              </p:nvSpPr>
              <p:spPr bwMode="auto">
                <a:xfrm>
                  <a:off x="1516184" y="2391909"/>
                  <a:ext cx="1317713" cy="371551"/>
                </a:xfrm>
                <a:prstGeom prst="rect">
                  <a:avLst/>
                </a:pr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tileRect/>
                </a:gradFill>
                <a:ln w="9525">
                  <a:noFill/>
                  <a:miter lim="800000"/>
                  <a:headEnd/>
                  <a:tailEnd/>
                </a:ln>
                <a:effectLst/>
              </p:spPr>
              <p:txBody>
                <a:bodyPr anchor="ctr"/>
                <a:lstStyle/>
                <a:p>
                  <a:pPr algn="ctr">
                    <a:defRPr/>
                  </a:pPr>
                  <a:endParaRPr lang="en-US" sz="1000">
                    <a:solidFill>
                      <a:schemeClr val="bg1"/>
                    </a:solidFill>
                    <a:ea typeface="Roboto" panose="02000000000000000000" pitchFamily="2" charset="0"/>
                  </a:endParaRPr>
                </a:p>
              </p:txBody>
            </p:sp>
            <p:sp>
              <p:nvSpPr>
                <p:cNvPr id="92" name="Text Box 52"/>
                <p:cNvSpPr txBox="1">
                  <a:spLocks noChangeArrowheads="1"/>
                </p:cNvSpPr>
                <p:nvPr/>
              </p:nvSpPr>
              <p:spPr bwMode="gray">
                <a:xfrm>
                  <a:off x="1555874" y="2428427"/>
                  <a:ext cx="1201818" cy="378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80168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80168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80168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80168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80168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20000"/>
                    </a:spcBef>
                  </a:pPr>
                  <a:r>
                    <a:rPr lang="id-ID" altLang="id-ID" sz="1000" noProof="1" smtClean="0">
                      <a:solidFill>
                        <a:schemeClr val="bg1"/>
                      </a:solidFill>
                      <a:latin typeface="+mn-lt"/>
                      <a:ea typeface="Roboto" panose="02000000000000000000" pitchFamily="2" charset="0"/>
                      <a:cs typeface="Arial" panose="020B0604020202020204" pitchFamily="34" charset="0"/>
                    </a:rPr>
                    <a:t>Phase 4</a:t>
                  </a:r>
                  <a:endParaRPr lang="id-ID" altLang="id-ID" sz="1000" noProof="1">
                    <a:solidFill>
                      <a:schemeClr val="bg1"/>
                    </a:solidFill>
                    <a:latin typeface="+mn-lt"/>
                    <a:ea typeface="Roboto" panose="02000000000000000000" pitchFamily="2" charset="0"/>
                    <a:cs typeface="Arial" panose="020B0604020202020204" pitchFamily="34" charset="0"/>
                  </a:endParaRPr>
                </a:p>
              </p:txBody>
            </p:sp>
          </p:grpSp>
        </p:grpSp>
        <p:grpSp>
          <p:nvGrpSpPr>
            <p:cNvPr id="86" name="Gruppe 165"/>
            <p:cNvGrpSpPr>
              <a:grpSpLocks/>
            </p:cNvGrpSpPr>
            <p:nvPr/>
          </p:nvGrpSpPr>
          <p:grpSpPr bwMode="auto">
            <a:xfrm>
              <a:off x="1430138" y="4914751"/>
              <a:ext cx="1317713" cy="378878"/>
              <a:chOff x="1521578" y="2384911"/>
              <a:chExt cx="1317713" cy="378878"/>
            </a:xfrm>
          </p:grpSpPr>
          <p:sp>
            <p:nvSpPr>
              <p:cNvPr id="87" name="Rektangel 166"/>
              <p:cNvSpPr>
                <a:spLocks noChangeArrowheads="1"/>
              </p:cNvSpPr>
              <p:nvPr/>
            </p:nvSpPr>
            <p:spPr bwMode="auto">
              <a:xfrm>
                <a:off x="1521578" y="2393060"/>
                <a:ext cx="1317713" cy="365199"/>
              </a:xfrm>
              <a:prstGeom prst="rect">
                <a:avLst/>
              </a:pr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tileRect/>
              </a:gradFill>
              <a:ln w="9525">
                <a:noFill/>
                <a:miter lim="800000"/>
                <a:headEnd/>
                <a:tailEnd/>
              </a:ln>
              <a:effectLst/>
            </p:spPr>
            <p:txBody>
              <a:bodyPr anchor="ctr"/>
              <a:lstStyle/>
              <a:p>
                <a:pPr algn="ctr">
                  <a:defRPr/>
                </a:pPr>
                <a:endParaRPr lang="en-US" sz="1000">
                  <a:solidFill>
                    <a:schemeClr val="bg1"/>
                  </a:solidFill>
                  <a:ea typeface="Roboto" panose="02000000000000000000" pitchFamily="2" charset="0"/>
                </a:endParaRPr>
              </a:p>
            </p:txBody>
          </p:sp>
          <p:sp>
            <p:nvSpPr>
              <p:cNvPr id="88" name="Text Box 52"/>
              <p:cNvSpPr txBox="1">
                <a:spLocks noChangeArrowheads="1"/>
              </p:cNvSpPr>
              <p:nvPr/>
            </p:nvSpPr>
            <p:spPr bwMode="gray">
              <a:xfrm>
                <a:off x="1543910" y="2384911"/>
                <a:ext cx="1236744" cy="378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80168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80168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80168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80168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80168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20000"/>
                  </a:spcBef>
                </a:pPr>
                <a:r>
                  <a:rPr lang="id-ID" altLang="id-ID" sz="1000" noProof="1" smtClean="0">
                    <a:solidFill>
                      <a:schemeClr val="bg1"/>
                    </a:solidFill>
                    <a:latin typeface="+mn-lt"/>
                    <a:ea typeface="Roboto" panose="02000000000000000000" pitchFamily="2" charset="0"/>
                    <a:cs typeface="Arial" panose="020B0604020202020204" pitchFamily="34" charset="0"/>
                  </a:rPr>
                  <a:t>Network</a:t>
                </a:r>
                <a:endParaRPr lang="id-ID" altLang="id-ID" sz="1000" noProof="1">
                  <a:solidFill>
                    <a:schemeClr val="bg1"/>
                  </a:solidFill>
                  <a:latin typeface="+mn-lt"/>
                  <a:ea typeface="Roboto" panose="02000000000000000000" pitchFamily="2" charset="0"/>
                  <a:cs typeface="Arial" panose="020B0604020202020204" pitchFamily="34" charset="0"/>
                </a:endParaRPr>
              </a:p>
            </p:txBody>
          </p:sp>
        </p:grpSp>
      </p:grpSp>
      <p:sp>
        <p:nvSpPr>
          <p:cNvPr id="109" name="Ellipse 109"/>
          <p:cNvSpPr/>
          <p:nvPr/>
        </p:nvSpPr>
        <p:spPr bwMode="auto">
          <a:xfrm>
            <a:off x="8408548" y="3866323"/>
            <a:ext cx="1497251" cy="169117"/>
          </a:xfrm>
          <a:prstGeom prst="ellipse">
            <a:avLst/>
          </a:prstGeom>
          <a:gradFill flip="none" rotWithShape="1">
            <a:gsLst>
              <a:gs pos="24000">
                <a:sysClr val="windowText" lastClr="000000">
                  <a:alpha val="22000"/>
                </a:sysClr>
              </a:gs>
              <a:gs pos="100000">
                <a:sysClr val="window" lastClr="FFFFFF">
                  <a:alpha val="0"/>
                </a:sysClr>
              </a:gs>
            </a:gsLst>
            <a:path path="shape">
              <a:fillToRect l="50000" t="50000" r="50000" b="50000"/>
            </a:path>
            <a:tileRect/>
          </a:gradFill>
          <a:ln w="9525" cap="flat" cmpd="sng" algn="ctr">
            <a:noFill/>
            <a:prstDash val="solid"/>
          </a:ln>
          <a:effectLst/>
        </p:spPr>
        <p:txBody>
          <a:bodyPr anchor="ctr"/>
          <a:lstStyle/>
          <a:p>
            <a:pPr algn="ctr">
              <a:defRPr/>
            </a:pPr>
            <a:endParaRPr lang="en-US" sz="1100">
              <a:solidFill>
                <a:schemeClr val="bg1">
                  <a:lumMod val="65000"/>
                </a:schemeClr>
              </a:solidFill>
              <a:ea typeface="Roboto" panose="02000000000000000000" pitchFamily="2" charset="0"/>
            </a:endParaRPr>
          </a:p>
        </p:txBody>
      </p:sp>
      <p:grpSp>
        <p:nvGrpSpPr>
          <p:cNvPr id="110" name="Gruppe 169"/>
          <p:cNvGrpSpPr>
            <a:grpSpLocks/>
          </p:cNvGrpSpPr>
          <p:nvPr/>
        </p:nvGrpSpPr>
        <p:grpSpPr bwMode="auto">
          <a:xfrm>
            <a:off x="8760417" y="2000853"/>
            <a:ext cx="892571" cy="1890895"/>
            <a:chOff x="1430138" y="2383969"/>
            <a:chExt cx="1373279" cy="2909660"/>
          </a:xfrm>
        </p:grpSpPr>
        <p:grpSp>
          <p:nvGrpSpPr>
            <p:cNvPr id="111" name="Gruppe 168"/>
            <p:cNvGrpSpPr>
              <a:grpSpLocks/>
            </p:cNvGrpSpPr>
            <p:nvPr/>
          </p:nvGrpSpPr>
          <p:grpSpPr bwMode="auto">
            <a:xfrm>
              <a:off x="1485704" y="2383969"/>
              <a:ext cx="1317713" cy="2798238"/>
              <a:chOff x="1485704" y="2383969"/>
              <a:chExt cx="1317713" cy="2798238"/>
            </a:xfrm>
          </p:grpSpPr>
          <p:grpSp>
            <p:nvGrpSpPr>
              <p:cNvPr id="115" name="Gruppe 61"/>
              <p:cNvGrpSpPr>
                <a:grpSpLocks/>
              </p:cNvGrpSpPr>
              <p:nvPr/>
            </p:nvGrpSpPr>
            <p:grpSpPr bwMode="auto">
              <a:xfrm rot="-52394">
                <a:off x="1532257" y="2383969"/>
                <a:ext cx="1228302" cy="2798238"/>
                <a:chOff x="4189413" y="876300"/>
                <a:chExt cx="2693987" cy="6137275"/>
              </a:xfrm>
            </p:grpSpPr>
            <p:sp>
              <p:nvSpPr>
                <p:cNvPr id="119" name="Freeform 6"/>
                <p:cNvSpPr>
                  <a:spLocks/>
                </p:cNvSpPr>
                <p:nvPr/>
              </p:nvSpPr>
              <p:spPr bwMode="auto">
                <a:xfrm>
                  <a:off x="4189413" y="3808413"/>
                  <a:ext cx="2474912" cy="2844800"/>
                </a:xfrm>
                <a:custGeom>
                  <a:avLst/>
                  <a:gdLst>
                    <a:gd name="T0" fmla="*/ 0 w 3117"/>
                    <a:gd name="T1" fmla="*/ 2147483647 h 3585"/>
                    <a:gd name="T2" fmla="*/ 2147483647 w 3117"/>
                    <a:gd name="T3" fmla="*/ 2147483647 h 3585"/>
                    <a:gd name="T4" fmla="*/ 2147483647 w 3117"/>
                    <a:gd name="T5" fmla="*/ 2147483647 h 3585"/>
                    <a:gd name="T6" fmla="*/ 2147483647 w 3117"/>
                    <a:gd name="T7" fmla="*/ 2147483647 h 3585"/>
                    <a:gd name="T8" fmla="*/ 2147483647 w 3117"/>
                    <a:gd name="T9" fmla="*/ 2147483647 h 3585"/>
                    <a:gd name="T10" fmla="*/ 2147483647 w 3117"/>
                    <a:gd name="T11" fmla="*/ 2147483647 h 3585"/>
                    <a:gd name="T12" fmla="*/ 2147483647 w 3117"/>
                    <a:gd name="T13" fmla="*/ 2147483647 h 3585"/>
                    <a:gd name="T14" fmla="*/ 2147483647 w 3117"/>
                    <a:gd name="T15" fmla="*/ 2147483647 h 3585"/>
                    <a:gd name="T16" fmla="*/ 2147483647 w 3117"/>
                    <a:gd name="T17" fmla="*/ 2147483647 h 3585"/>
                    <a:gd name="T18" fmla="*/ 2147483647 w 3117"/>
                    <a:gd name="T19" fmla="*/ 2147483647 h 3585"/>
                    <a:gd name="T20" fmla="*/ 2147483647 w 3117"/>
                    <a:gd name="T21" fmla="*/ 2147483647 h 3585"/>
                    <a:gd name="T22" fmla="*/ 2147483647 w 3117"/>
                    <a:gd name="T23" fmla="*/ 2147483647 h 3585"/>
                    <a:gd name="T24" fmla="*/ 2147483647 w 3117"/>
                    <a:gd name="T25" fmla="*/ 2147483647 h 3585"/>
                    <a:gd name="T26" fmla="*/ 2147483647 w 3117"/>
                    <a:gd name="T27" fmla="*/ 2147483647 h 3585"/>
                    <a:gd name="T28" fmla="*/ 2147483647 w 3117"/>
                    <a:gd name="T29" fmla="*/ 2147483647 h 3585"/>
                    <a:gd name="T30" fmla="*/ 2147483647 w 3117"/>
                    <a:gd name="T31" fmla="*/ 2147483647 h 3585"/>
                    <a:gd name="T32" fmla="*/ 2147483647 w 3117"/>
                    <a:gd name="T33" fmla="*/ 2147483647 h 3585"/>
                    <a:gd name="T34" fmla="*/ 2147483647 w 3117"/>
                    <a:gd name="T35" fmla="*/ 2147483647 h 3585"/>
                    <a:gd name="T36" fmla="*/ 2147483647 w 3117"/>
                    <a:gd name="T37" fmla="*/ 2147483647 h 3585"/>
                    <a:gd name="T38" fmla="*/ 2147483647 w 3117"/>
                    <a:gd name="T39" fmla="*/ 2147483647 h 3585"/>
                    <a:gd name="T40" fmla="*/ 2147483647 w 3117"/>
                    <a:gd name="T41" fmla="*/ 2147483647 h 3585"/>
                    <a:gd name="T42" fmla="*/ 2147483647 w 3117"/>
                    <a:gd name="T43" fmla="*/ 2147483647 h 3585"/>
                    <a:gd name="T44" fmla="*/ 2147483647 w 3117"/>
                    <a:gd name="T45" fmla="*/ 2147483647 h 3585"/>
                    <a:gd name="T46" fmla="*/ 2147483647 w 3117"/>
                    <a:gd name="T47" fmla="*/ 2147483647 h 3585"/>
                    <a:gd name="T48" fmla="*/ 2147483647 w 3117"/>
                    <a:gd name="T49" fmla="*/ 2147483647 h 3585"/>
                    <a:gd name="T50" fmla="*/ 2147483647 w 3117"/>
                    <a:gd name="T51" fmla="*/ 2147483647 h 3585"/>
                    <a:gd name="T52" fmla="*/ 2147483647 w 3117"/>
                    <a:gd name="T53" fmla="*/ 2147483647 h 3585"/>
                    <a:gd name="T54" fmla="*/ 2147483647 w 3117"/>
                    <a:gd name="T55" fmla="*/ 2147483647 h 3585"/>
                    <a:gd name="T56" fmla="*/ 2147483647 w 3117"/>
                    <a:gd name="T57" fmla="*/ 2147483647 h 3585"/>
                    <a:gd name="T58" fmla="*/ 2147483647 w 3117"/>
                    <a:gd name="T59" fmla="*/ 2147483647 h 3585"/>
                    <a:gd name="T60" fmla="*/ 2147483647 w 3117"/>
                    <a:gd name="T61" fmla="*/ 2147483647 h 3585"/>
                    <a:gd name="T62" fmla="*/ 2147483647 w 3117"/>
                    <a:gd name="T63" fmla="*/ 2147483647 h 3585"/>
                    <a:gd name="T64" fmla="*/ 2147483647 w 3117"/>
                    <a:gd name="T65" fmla="*/ 2147483647 h 3585"/>
                    <a:gd name="T66" fmla="*/ 2147483647 w 3117"/>
                    <a:gd name="T67" fmla="*/ 2147483647 h 3585"/>
                    <a:gd name="T68" fmla="*/ 2147483647 w 3117"/>
                    <a:gd name="T69" fmla="*/ 2147483647 h 3585"/>
                    <a:gd name="T70" fmla="*/ 2147483647 w 3117"/>
                    <a:gd name="T71" fmla="*/ 2147483647 h 3585"/>
                    <a:gd name="T72" fmla="*/ 2147483647 w 3117"/>
                    <a:gd name="T73" fmla="*/ 2147483647 h 3585"/>
                    <a:gd name="T74" fmla="*/ 2147483647 w 3117"/>
                    <a:gd name="T75" fmla="*/ 2147483647 h 3585"/>
                    <a:gd name="T76" fmla="*/ 2147483647 w 3117"/>
                    <a:gd name="T77" fmla="*/ 2147483647 h 3585"/>
                    <a:gd name="T78" fmla="*/ 2147483647 w 3117"/>
                    <a:gd name="T79" fmla="*/ 2147483647 h 3585"/>
                    <a:gd name="T80" fmla="*/ 2147483647 w 3117"/>
                    <a:gd name="T81" fmla="*/ 2147483647 h 3585"/>
                    <a:gd name="T82" fmla="*/ 2147483647 w 3117"/>
                    <a:gd name="T83" fmla="*/ 2147483647 h 3585"/>
                    <a:gd name="T84" fmla="*/ 2147483647 w 3117"/>
                    <a:gd name="T85" fmla="*/ 2147483647 h 3585"/>
                    <a:gd name="T86" fmla="*/ 2147483647 w 3117"/>
                    <a:gd name="T87" fmla="*/ 2147483647 h 3585"/>
                    <a:gd name="T88" fmla="*/ 2147483647 w 3117"/>
                    <a:gd name="T89" fmla="*/ 2147483647 h 3585"/>
                    <a:gd name="T90" fmla="*/ 2147483647 w 3117"/>
                    <a:gd name="T91" fmla="*/ 2147483647 h 3585"/>
                    <a:gd name="T92" fmla="*/ 2147483647 w 3117"/>
                    <a:gd name="T93" fmla="*/ 2147483647 h 3585"/>
                    <a:gd name="T94" fmla="*/ 2147483647 w 3117"/>
                    <a:gd name="T95" fmla="*/ 2147483647 h 3585"/>
                    <a:gd name="T96" fmla="*/ 2147483647 w 3117"/>
                    <a:gd name="T97" fmla="*/ 2147483647 h 35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117"/>
                    <a:gd name="T148" fmla="*/ 0 h 3585"/>
                    <a:gd name="T149" fmla="*/ 3117 w 3117"/>
                    <a:gd name="T150" fmla="*/ 3585 h 358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117" h="3585">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lnTo>
                        <a:pt x="0" y="3585"/>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id-ID" sz="1000">
                    <a:solidFill>
                      <a:schemeClr val="bg1"/>
                    </a:solidFill>
                    <a:latin typeface="+mn-lt"/>
                    <a:ea typeface="Roboto" panose="02000000000000000000" pitchFamily="2" charset="0"/>
                  </a:endParaRPr>
                </a:p>
              </p:txBody>
            </p:sp>
            <p:sp>
              <p:nvSpPr>
                <p:cNvPr id="120" name="Freeform 7"/>
                <p:cNvSpPr>
                  <a:spLocks/>
                </p:cNvSpPr>
                <p:nvPr/>
              </p:nvSpPr>
              <p:spPr bwMode="auto">
                <a:xfrm>
                  <a:off x="4189413" y="3808413"/>
                  <a:ext cx="2474912" cy="2844800"/>
                </a:xfrm>
                <a:custGeom>
                  <a:avLst/>
                  <a:gdLst>
                    <a:gd name="T0" fmla="*/ 0 w 3117"/>
                    <a:gd name="T1" fmla="*/ 2147483647 h 3585"/>
                    <a:gd name="T2" fmla="*/ 2147483647 w 3117"/>
                    <a:gd name="T3" fmla="*/ 2147483647 h 3585"/>
                    <a:gd name="T4" fmla="*/ 2147483647 w 3117"/>
                    <a:gd name="T5" fmla="*/ 2147483647 h 3585"/>
                    <a:gd name="T6" fmla="*/ 2147483647 w 3117"/>
                    <a:gd name="T7" fmla="*/ 2147483647 h 3585"/>
                    <a:gd name="T8" fmla="*/ 2147483647 w 3117"/>
                    <a:gd name="T9" fmla="*/ 2147483647 h 3585"/>
                    <a:gd name="T10" fmla="*/ 2147483647 w 3117"/>
                    <a:gd name="T11" fmla="*/ 2147483647 h 3585"/>
                    <a:gd name="T12" fmla="*/ 2147483647 w 3117"/>
                    <a:gd name="T13" fmla="*/ 2147483647 h 3585"/>
                    <a:gd name="T14" fmla="*/ 2147483647 w 3117"/>
                    <a:gd name="T15" fmla="*/ 2147483647 h 3585"/>
                    <a:gd name="T16" fmla="*/ 2147483647 w 3117"/>
                    <a:gd name="T17" fmla="*/ 2147483647 h 3585"/>
                    <a:gd name="T18" fmla="*/ 2147483647 w 3117"/>
                    <a:gd name="T19" fmla="*/ 2147483647 h 3585"/>
                    <a:gd name="T20" fmla="*/ 2147483647 w 3117"/>
                    <a:gd name="T21" fmla="*/ 2147483647 h 3585"/>
                    <a:gd name="T22" fmla="*/ 2147483647 w 3117"/>
                    <a:gd name="T23" fmla="*/ 2147483647 h 3585"/>
                    <a:gd name="T24" fmla="*/ 2147483647 w 3117"/>
                    <a:gd name="T25" fmla="*/ 2147483647 h 3585"/>
                    <a:gd name="T26" fmla="*/ 2147483647 w 3117"/>
                    <a:gd name="T27" fmla="*/ 2147483647 h 3585"/>
                    <a:gd name="T28" fmla="*/ 2147483647 w 3117"/>
                    <a:gd name="T29" fmla="*/ 2147483647 h 3585"/>
                    <a:gd name="T30" fmla="*/ 2147483647 w 3117"/>
                    <a:gd name="T31" fmla="*/ 2147483647 h 3585"/>
                    <a:gd name="T32" fmla="*/ 2147483647 w 3117"/>
                    <a:gd name="T33" fmla="*/ 2147483647 h 3585"/>
                    <a:gd name="T34" fmla="*/ 2147483647 w 3117"/>
                    <a:gd name="T35" fmla="*/ 2147483647 h 3585"/>
                    <a:gd name="T36" fmla="*/ 2147483647 w 3117"/>
                    <a:gd name="T37" fmla="*/ 2147483647 h 3585"/>
                    <a:gd name="T38" fmla="*/ 2147483647 w 3117"/>
                    <a:gd name="T39" fmla="*/ 2147483647 h 3585"/>
                    <a:gd name="T40" fmla="*/ 2147483647 w 3117"/>
                    <a:gd name="T41" fmla="*/ 2147483647 h 3585"/>
                    <a:gd name="T42" fmla="*/ 2147483647 w 3117"/>
                    <a:gd name="T43" fmla="*/ 2147483647 h 3585"/>
                    <a:gd name="T44" fmla="*/ 2147483647 w 3117"/>
                    <a:gd name="T45" fmla="*/ 2147483647 h 3585"/>
                    <a:gd name="T46" fmla="*/ 2147483647 w 3117"/>
                    <a:gd name="T47" fmla="*/ 2147483647 h 3585"/>
                    <a:gd name="T48" fmla="*/ 2147483647 w 3117"/>
                    <a:gd name="T49" fmla="*/ 2147483647 h 3585"/>
                    <a:gd name="T50" fmla="*/ 2147483647 w 3117"/>
                    <a:gd name="T51" fmla="*/ 2147483647 h 3585"/>
                    <a:gd name="T52" fmla="*/ 2147483647 w 3117"/>
                    <a:gd name="T53" fmla="*/ 2147483647 h 3585"/>
                    <a:gd name="T54" fmla="*/ 2147483647 w 3117"/>
                    <a:gd name="T55" fmla="*/ 2147483647 h 3585"/>
                    <a:gd name="T56" fmla="*/ 2147483647 w 3117"/>
                    <a:gd name="T57" fmla="*/ 2147483647 h 3585"/>
                    <a:gd name="T58" fmla="*/ 2147483647 w 3117"/>
                    <a:gd name="T59" fmla="*/ 2147483647 h 3585"/>
                    <a:gd name="T60" fmla="*/ 2147483647 w 3117"/>
                    <a:gd name="T61" fmla="*/ 2147483647 h 3585"/>
                    <a:gd name="T62" fmla="*/ 2147483647 w 3117"/>
                    <a:gd name="T63" fmla="*/ 2147483647 h 3585"/>
                    <a:gd name="T64" fmla="*/ 2147483647 w 3117"/>
                    <a:gd name="T65" fmla="*/ 2147483647 h 3585"/>
                    <a:gd name="T66" fmla="*/ 2147483647 w 3117"/>
                    <a:gd name="T67" fmla="*/ 2147483647 h 3585"/>
                    <a:gd name="T68" fmla="*/ 2147483647 w 3117"/>
                    <a:gd name="T69" fmla="*/ 2147483647 h 3585"/>
                    <a:gd name="T70" fmla="*/ 2147483647 w 3117"/>
                    <a:gd name="T71" fmla="*/ 2147483647 h 3585"/>
                    <a:gd name="T72" fmla="*/ 2147483647 w 3117"/>
                    <a:gd name="T73" fmla="*/ 2147483647 h 3585"/>
                    <a:gd name="T74" fmla="*/ 2147483647 w 3117"/>
                    <a:gd name="T75" fmla="*/ 2147483647 h 3585"/>
                    <a:gd name="T76" fmla="*/ 2147483647 w 3117"/>
                    <a:gd name="T77" fmla="*/ 2147483647 h 3585"/>
                    <a:gd name="T78" fmla="*/ 2147483647 w 3117"/>
                    <a:gd name="T79" fmla="*/ 2147483647 h 3585"/>
                    <a:gd name="T80" fmla="*/ 2147483647 w 3117"/>
                    <a:gd name="T81" fmla="*/ 2147483647 h 3585"/>
                    <a:gd name="T82" fmla="*/ 2147483647 w 3117"/>
                    <a:gd name="T83" fmla="*/ 2147483647 h 3585"/>
                    <a:gd name="T84" fmla="*/ 2147483647 w 3117"/>
                    <a:gd name="T85" fmla="*/ 2147483647 h 3585"/>
                    <a:gd name="T86" fmla="*/ 2147483647 w 3117"/>
                    <a:gd name="T87" fmla="*/ 2147483647 h 3585"/>
                    <a:gd name="T88" fmla="*/ 2147483647 w 3117"/>
                    <a:gd name="T89" fmla="*/ 2147483647 h 3585"/>
                    <a:gd name="T90" fmla="*/ 2147483647 w 3117"/>
                    <a:gd name="T91" fmla="*/ 2147483647 h 3585"/>
                    <a:gd name="T92" fmla="*/ 2147483647 w 3117"/>
                    <a:gd name="T93" fmla="*/ 2147483647 h 3585"/>
                    <a:gd name="T94" fmla="*/ 2147483647 w 3117"/>
                    <a:gd name="T95" fmla="*/ 2147483647 h 3585"/>
                    <a:gd name="T96" fmla="*/ 2147483647 w 3117"/>
                    <a:gd name="T97" fmla="*/ 2147483647 h 35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117"/>
                    <a:gd name="T148" fmla="*/ 0 h 3585"/>
                    <a:gd name="T149" fmla="*/ 3117 w 3117"/>
                    <a:gd name="T150" fmla="*/ 3585 h 358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117" h="3585">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id-ID" sz="1000">
                    <a:solidFill>
                      <a:schemeClr val="bg1"/>
                    </a:solidFill>
                    <a:latin typeface="+mn-lt"/>
                    <a:ea typeface="Roboto" panose="02000000000000000000" pitchFamily="2" charset="0"/>
                  </a:endParaRPr>
                </a:p>
              </p:txBody>
            </p:sp>
            <p:sp>
              <p:nvSpPr>
                <p:cNvPr id="121" name="Freeform 8"/>
                <p:cNvSpPr>
                  <a:spLocks/>
                </p:cNvSpPr>
                <p:nvPr/>
              </p:nvSpPr>
              <p:spPr bwMode="auto">
                <a:xfrm>
                  <a:off x="4587118" y="860407"/>
                  <a:ext cx="2117077" cy="3639230"/>
                </a:xfrm>
                <a:custGeom>
                  <a:avLst/>
                  <a:gdLst/>
                  <a:ahLst/>
                  <a:cxnLst>
                    <a:cxn ang="0">
                      <a:pos x="2656" y="3717"/>
                    </a:cxn>
                    <a:cxn ang="0">
                      <a:pos x="2658" y="3705"/>
                    </a:cxn>
                    <a:cxn ang="0">
                      <a:pos x="2660" y="3646"/>
                    </a:cxn>
                    <a:cxn ang="0">
                      <a:pos x="2656" y="3579"/>
                    </a:cxn>
                    <a:cxn ang="0">
                      <a:pos x="2644" y="3487"/>
                    </a:cxn>
                    <a:cxn ang="0">
                      <a:pos x="2619" y="3375"/>
                    </a:cxn>
                    <a:cxn ang="0">
                      <a:pos x="2576" y="3238"/>
                    </a:cxn>
                    <a:cxn ang="0">
                      <a:pos x="2511" y="3077"/>
                    </a:cxn>
                    <a:cxn ang="0">
                      <a:pos x="2422" y="2894"/>
                    </a:cxn>
                    <a:cxn ang="0">
                      <a:pos x="2305" y="2686"/>
                    </a:cxn>
                    <a:cxn ang="0">
                      <a:pos x="2154" y="2454"/>
                    </a:cxn>
                    <a:cxn ang="0">
                      <a:pos x="1965" y="2199"/>
                    </a:cxn>
                    <a:cxn ang="0">
                      <a:pos x="1735" y="1920"/>
                    </a:cxn>
                    <a:cxn ang="0">
                      <a:pos x="1535" y="1694"/>
                    </a:cxn>
                    <a:cxn ang="0">
                      <a:pos x="1386" y="1535"/>
                    </a:cxn>
                    <a:cxn ang="0">
                      <a:pos x="1225" y="1372"/>
                    </a:cxn>
                    <a:cxn ang="0">
                      <a:pos x="1050" y="1202"/>
                    </a:cxn>
                    <a:cxn ang="0">
                      <a:pos x="862" y="1025"/>
                    </a:cxn>
                    <a:cxn ang="0">
                      <a:pos x="662" y="842"/>
                    </a:cxn>
                    <a:cxn ang="0">
                      <a:pos x="556" y="748"/>
                    </a:cxn>
                    <a:cxn ang="0">
                      <a:pos x="483" y="664"/>
                    </a:cxn>
                    <a:cxn ang="0">
                      <a:pos x="414" y="571"/>
                    </a:cxn>
                    <a:cxn ang="0">
                      <a:pos x="342" y="457"/>
                    </a:cxn>
                    <a:cxn ang="0">
                      <a:pos x="277" y="336"/>
                    </a:cxn>
                    <a:cxn ang="0">
                      <a:pos x="251" y="273"/>
                    </a:cxn>
                    <a:cxn ang="0">
                      <a:pos x="234" y="212"/>
                    </a:cxn>
                    <a:cxn ang="0">
                      <a:pos x="224" y="153"/>
                    </a:cxn>
                    <a:cxn ang="0">
                      <a:pos x="226" y="96"/>
                    </a:cxn>
                    <a:cxn ang="0">
                      <a:pos x="240" y="45"/>
                    </a:cxn>
                    <a:cxn ang="0">
                      <a:pos x="267" y="0"/>
                    </a:cxn>
                    <a:cxn ang="0">
                      <a:pos x="18" y="774"/>
                    </a:cxn>
                    <a:cxn ang="0">
                      <a:pos x="6" y="807"/>
                    </a:cxn>
                    <a:cxn ang="0">
                      <a:pos x="0" y="840"/>
                    </a:cxn>
                    <a:cxn ang="0">
                      <a:pos x="2" y="876"/>
                    </a:cxn>
                    <a:cxn ang="0">
                      <a:pos x="6" y="889"/>
                    </a:cxn>
                    <a:cxn ang="0">
                      <a:pos x="28" y="948"/>
                    </a:cxn>
                    <a:cxn ang="0">
                      <a:pos x="77" y="1048"/>
                    </a:cxn>
                    <a:cxn ang="0">
                      <a:pos x="161" y="1194"/>
                    </a:cxn>
                    <a:cxn ang="0">
                      <a:pos x="293" y="1382"/>
                    </a:cxn>
                    <a:cxn ang="0">
                      <a:pos x="379" y="1492"/>
                    </a:cxn>
                    <a:cxn ang="0">
                      <a:pos x="479" y="1614"/>
                    </a:cxn>
                    <a:cxn ang="0">
                      <a:pos x="597" y="1747"/>
                    </a:cxn>
                    <a:cxn ang="0">
                      <a:pos x="732" y="1893"/>
                    </a:cxn>
                    <a:cxn ang="0">
                      <a:pos x="887" y="2048"/>
                    </a:cxn>
                    <a:cxn ang="0">
                      <a:pos x="1062" y="2217"/>
                    </a:cxn>
                    <a:cxn ang="0">
                      <a:pos x="1256" y="2395"/>
                    </a:cxn>
                    <a:cxn ang="0">
                      <a:pos x="1311" y="2444"/>
                    </a:cxn>
                    <a:cxn ang="0">
                      <a:pos x="1455" y="2584"/>
                    </a:cxn>
                    <a:cxn ang="0">
                      <a:pos x="1659" y="2802"/>
                    </a:cxn>
                    <a:cxn ang="0">
                      <a:pos x="1775" y="2933"/>
                    </a:cxn>
                    <a:cxn ang="0">
                      <a:pos x="1894" y="3081"/>
                    </a:cxn>
                    <a:cxn ang="0">
                      <a:pos x="2014" y="3242"/>
                    </a:cxn>
                    <a:cxn ang="0">
                      <a:pos x="2132" y="3410"/>
                    </a:cxn>
                    <a:cxn ang="0">
                      <a:pos x="2244" y="3591"/>
                    </a:cxn>
                    <a:cxn ang="0">
                      <a:pos x="2344" y="3778"/>
                    </a:cxn>
                    <a:cxn ang="0">
                      <a:pos x="2430" y="3970"/>
                    </a:cxn>
                    <a:cxn ang="0">
                      <a:pos x="2483" y="4117"/>
                    </a:cxn>
                    <a:cxn ang="0">
                      <a:pos x="2513" y="4217"/>
                    </a:cxn>
                    <a:cxn ang="0">
                      <a:pos x="2536" y="4316"/>
                    </a:cxn>
                    <a:cxn ang="0">
                      <a:pos x="2554" y="4416"/>
                    </a:cxn>
                    <a:cxn ang="0">
                      <a:pos x="2566" y="4516"/>
                    </a:cxn>
                    <a:cxn ang="0">
                      <a:pos x="2570" y="4567"/>
                    </a:cxn>
                  </a:cxnLst>
                  <a:rect l="0" t="0" r="r" b="b"/>
                  <a:pathLst>
                    <a:path w="2660" h="4567">
                      <a:moveTo>
                        <a:pt x="2570" y="4567"/>
                      </a:moveTo>
                      <a:lnTo>
                        <a:pt x="2656" y="3717"/>
                      </a:lnTo>
                      <a:lnTo>
                        <a:pt x="2656" y="3717"/>
                      </a:lnTo>
                      <a:lnTo>
                        <a:pt x="2658" y="3705"/>
                      </a:lnTo>
                      <a:lnTo>
                        <a:pt x="2660" y="3672"/>
                      </a:lnTo>
                      <a:lnTo>
                        <a:pt x="2660" y="3646"/>
                      </a:lnTo>
                      <a:lnTo>
                        <a:pt x="2660" y="3615"/>
                      </a:lnTo>
                      <a:lnTo>
                        <a:pt x="2656" y="3579"/>
                      </a:lnTo>
                      <a:lnTo>
                        <a:pt x="2652" y="3536"/>
                      </a:lnTo>
                      <a:lnTo>
                        <a:pt x="2644" y="3487"/>
                      </a:lnTo>
                      <a:lnTo>
                        <a:pt x="2633" y="3434"/>
                      </a:lnTo>
                      <a:lnTo>
                        <a:pt x="2619" y="3375"/>
                      </a:lnTo>
                      <a:lnTo>
                        <a:pt x="2599" y="3308"/>
                      </a:lnTo>
                      <a:lnTo>
                        <a:pt x="2576" y="3238"/>
                      </a:lnTo>
                      <a:lnTo>
                        <a:pt x="2546" y="3159"/>
                      </a:lnTo>
                      <a:lnTo>
                        <a:pt x="2511" y="3077"/>
                      </a:lnTo>
                      <a:lnTo>
                        <a:pt x="2470" y="2988"/>
                      </a:lnTo>
                      <a:lnTo>
                        <a:pt x="2422" y="2894"/>
                      </a:lnTo>
                      <a:lnTo>
                        <a:pt x="2368" y="2792"/>
                      </a:lnTo>
                      <a:lnTo>
                        <a:pt x="2305" y="2686"/>
                      </a:lnTo>
                      <a:lnTo>
                        <a:pt x="2232" y="2574"/>
                      </a:lnTo>
                      <a:lnTo>
                        <a:pt x="2154" y="2454"/>
                      </a:lnTo>
                      <a:lnTo>
                        <a:pt x="2063" y="2331"/>
                      </a:lnTo>
                      <a:lnTo>
                        <a:pt x="1965" y="2199"/>
                      </a:lnTo>
                      <a:lnTo>
                        <a:pt x="1855" y="2062"/>
                      </a:lnTo>
                      <a:lnTo>
                        <a:pt x="1735" y="1920"/>
                      </a:lnTo>
                      <a:lnTo>
                        <a:pt x="1606" y="1771"/>
                      </a:lnTo>
                      <a:lnTo>
                        <a:pt x="1535" y="1694"/>
                      </a:lnTo>
                      <a:lnTo>
                        <a:pt x="1463" y="1616"/>
                      </a:lnTo>
                      <a:lnTo>
                        <a:pt x="1386" y="1535"/>
                      </a:lnTo>
                      <a:lnTo>
                        <a:pt x="1308" y="1455"/>
                      </a:lnTo>
                      <a:lnTo>
                        <a:pt x="1225" y="1372"/>
                      </a:lnTo>
                      <a:lnTo>
                        <a:pt x="1139" y="1288"/>
                      </a:lnTo>
                      <a:lnTo>
                        <a:pt x="1050" y="1202"/>
                      </a:lnTo>
                      <a:lnTo>
                        <a:pt x="958" y="1113"/>
                      </a:lnTo>
                      <a:lnTo>
                        <a:pt x="862" y="1025"/>
                      </a:lnTo>
                      <a:lnTo>
                        <a:pt x="764" y="935"/>
                      </a:lnTo>
                      <a:lnTo>
                        <a:pt x="662" y="842"/>
                      </a:lnTo>
                      <a:lnTo>
                        <a:pt x="556" y="748"/>
                      </a:lnTo>
                      <a:lnTo>
                        <a:pt x="556" y="748"/>
                      </a:lnTo>
                      <a:lnTo>
                        <a:pt x="534" y="725"/>
                      </a:lnTo>
                      <a:lnTo>
                        <a:pt x="483" y="664"/>
                      </a:lnTo>
                      <a:lnTo>
                        <a:pt x="452" y="620"/>
                      </a:lnTo>
                      <a:lnTo>
                        <a:pt x="414" y="571"/>
                      </a:lnTo>
                      <a:lnTo>
                        <a:pt x="377" y="516"/>
                      </a:lnTo>
                      <a:lnTo>
                        <a:pt x="342" y="457"/>
                      </a:lnTo>
                      <a:lnTo>
                        <a:pt x="306" y="399"/>
                      </a:lnTo>
                      <a:lnTo>
                        <a:pt x="277" y="336"/>
                      </a:lnTo>
                      <a:lnTo>
                        <a:pt x="263" y="304"/>
                      </a:lnTo>
                      <a:lnTo>
                        <a:pt x="251" y="273"/>
                      </a:lnTo>
                      <a:lnTo>
                        <a:pt x="242" y="242"/>
                      </a:lnTo>
                      <a:lnTo>
                        <a:pt x="234" y="212"/>
                      </a:lnTo>
                      <a:lnTo>
                        <a:pt x="228" y="183"/>
                      </a:lnTo>
                      <a:lnTo>
                        <a:pt x="224" y="153"/>
                      </a:lnTo>
                      <a:lnTo>
                        <a:pt x="224" y="124"/>
                      </a:lnTo>
                      <a:lnTo>
                        <a:pt x="226" y="96"/>
                      </a:lnTo>
                      <a:lnTo>
                        <a:pt x="232" y="71"/>
                      </a:lnTo>
                      <a:lnTo>
                        <a:pt x="240" y="45"/>
                      </a:lnTo>
                      <a:lnTo>
                        <a:pt x="251" y="22"/>
                      </a:lnTo>
                      <a:lnTo>
                        <a:pt x="267" y="0"/>
                      </a:lnTo>
                      <a:lnTo>
                        <a:pt x="18" y="774"/>
                      </a:lnTo>
                      <a:lnTo>
                        <a:pt x="18" y="774"/>
                      </a:lnTo>
                      <a:lnTo>
                        <a:pt x="14" y="783"/>
                      </a:lnTo>
                      <a:lnTo>
                        <a:pt x="6" y="807"/>
                      </a:lnTo>
                      <a:lnTo>
                        <a:pt x="2" y="823"/>
                      </a:lnTo>
                      <a:lnTo>
                        <a:pt x="0" y="840"/>
                      </a:lnTo>
                      <a:lnTo>
                        <a:pt x="0" y="858"/>
                      </a:lnTo>
                      <a:lnTo>
                        <a:pt x="2" y="876"/>
                      </a:lnTo>
                      <a:lnTo>
                        <a:pt x="2" y="876"/>
                      </a:lnTo>
                      <a:lnTo>
                        <a:pt x="6" y="889"/>
                      </a:lnTo>
                      <a:lnTo>
                        <a:pt x="14" y="913"/>
                      </a:lnTo>
                      <a:lnTo>
                        <a:pt x="28" y="948"/>
                      </a:lnTo>
                      <a:lnTo>
                        <a:pt x="49" y="993"/>
                      </a:lnTo>
                      <a:lnTo>
                        <a:pt x="77" y="1048"/>
                      </a:lnTo>
                      <a:lnTo>
                        <a:pt x="114" y="1115"/>
                      </a:lnTo>
                      <a:lnTo>
                        <a:pt x="161" y="1194"/>
                      </a:lnTo>
                      <a:lnTo>
                        <a:pt x="220" y="1282"/>
                      </a:lnTo>
                      <a:lnTo>
                        <a:pt x="293" y="1382"/>
                      </a:lnTo>
                      <a:lnTo>
                        <a:pt x="334" y="1435"/>
                      </a:lnTo>
                      <a:lnTo>
                        <a:pt x="379" y="1492"/>
                      </a:lnTo>
                      <a:lnTo>
                        <a:pt x="428" y="1553"/>
                      </a:lnTo>
                      <a:lnTo>
                        <a:pt x="479" y="1614"/>
                      </a:lnTo>
                      <a:lnTo>
                        <a:pt x="536" y="1681"/>
                      </a:lnTo>
                      <a:lnTo>
                        <a:pt x="597" y="1747"/>
                      </a:lnTo>
                      <a:lnTo>
                        <a:pt x="664" y="1818"/>
                      </a:lnTo>
                      <a:lnTo>
                        <a:pt x="732" y="1893"/>
                      </a:lnTo>
                      <a:lnTo>
                        <a:pt x="807" y="1969"/>
                      </a:lnTo>
                      <a:lnTo>
                        <a:pt x="887" y="2048"/>
                      </a:lnTo>
                      <a:lnTo>
                        <a:pt x="972" y="2130"/>
                      </a:lnTo>
                      <a:lnTo>
                        <a:pt x="1062" y="2217"/>
                      </a:lnTo>
                      <a:lnTo>
                        <a:pt x="1156" y="2305"/>
                      </a:lnTo>
                      <a:lnTo>
                        <a:pt x="1256" y="2395"/>
                      </a:lnTo>
                      <a:lnTo>
                        <a:pt x="1256" y="2395"/>
                      </a:lnTo>
                      <a:lnTo>
                        <a:pt x="1311" y="2444"/>
                      </a:lnTo>
                      <a:lnTo>
                        <a:pt x="1374" y="2505"/>
                      </a:lnTo>
                      <a:lnTo>
                        <a:pt x="1455" y="2584"/>
                      </a:lnTo>
                      <a:lnTo>
                        <a:pt x="1551" y="2684"/>
                      </a:lnTo>
                      <a:lnTo>
                        <a:pt x="1659" y="2802"/>
                      </a:lnTo>
                      <a:lnTo>
                        <a:pt x="1716" y="2867"/>
                      </a:lnTo>
                      <a:lnTo>
                        <a:pt x="1775" y="2933"/>
                      </a:lnTo>
                      <a:lnTo>
                        <a:pt x="1834" y="3006"/>
                      </a:lnTo>
                      <a:lnTo>
                        <a:pt x="1894" y="3081"/>
                      </a:lnTo>
                      <a:lnTo>
                        <a:pt x="1955" y="3159"/>
                      </a:lnTo>
                      <a:lnTo>
                        <a:pt x="2014" y="3242"/>
                      </a:lnTo>
                      <a:lnTo>
                        <a:pt x="2075" y="3324"/>
                      </a:lnTo>
                      <a:lnTo>
                        <a:pt x="2132" y="3410"/>
                      </a:lnTo>
                      <a:lnTo>
                        <a:pt x="2189" y="3501"/>
                      </a:lnTo>
                      <a:lnTo>
                        <a:pt x="2244" y="3591"/>
                      </a:lnTo>
                      <a:lnTo>
                        <a:pt x="2295" y="3683"/>
                      </a:lnTo>
                      <a:lnTo>
                        <a:pt x="2344" y="3778"/>
                      </a:lnTo>
                      <a:lnTo>
                        <a:pt x="2389" y="3874"/>
                      </a:lnTo>
                      <a:lnTo>
                        <a:pt x="2430" y="3970"/>
                      </a:lnTo>
                      <a:lnTo>
                        <a:pt x="2466" y="4068"/>
                      </a:lnTo>
                      <a:lnTo>
                        <a:pt x="2483" y="4117"/>
                      </a:lnTo>
                      <a:lnTo>
                        <a:pt x="2499" y="4166"/>
                      </a:lnTo>
                      <a:lnTo>
                        <a:pt x="2513" y="4217"/>
                      </a:lnTo>
                      <a:lnTo>
                        <a:pt x="2525" y="4267"/>
                      </a:lnTo>
                      <a:lnTo>
                        <a:pt x="2536" y="4316"/>
                      </a:lnTo>
                      <a:lnTo>
                        <a:pt x="2546" y="4367"/>
                      </a:lnTo>
                      <a:lnTo>
                        <a:pt x="2554" y="4416"/>
                      </a:lnTo>
                      <a:lnTo>
                        <a:pt x="2560" y="4467"/>
                      </a:lnTo>
                      <a:lnTo>
                        <a:pt x="2566" y="4516"/>
                      </a:lnTo>
                      <a:lnTo>
                        <a:pt x="2570" y="4567"/>
                      </a:lnTo>
                      <a:lnTo>
                        <a:pt x="2570" y="4567"/>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tileRect/>
                </a:gradFill>
                <a:ln w="9525">
                  <a:noFill/>
                  <a:round/>
                  <a:headEnd/>
                  <a:tailEnd/>
                </a:ln>
              </p:spPr>
              <p:txBody>
                <a:bodyPr/>
                <a:lstStyle/>
                <a:p>
                  <a:pPr>
                    <a:defRPr/>
                  </a:pPr>
                  <a:endParaRPr lang="en-US" sz="1000">
                    <a:solidFill>
                      <a:schemeClr val="bg1"/>
                    </a:solidFill>
                    <a:ea typeface="Roboto" panose="02000000000000000000" pitchFamily="2" charset="0"/>
                  </a:endParaRPr>
                </a:p>
              </p:txBody>
            </p:sp>
            <p:sp>
              <p:nvSpPr>
                <p:cNvPr id="122" name="Freeform 9"/>
                <p:cNvSpPr>
                  <a:spLocks/>
                </p:cNvSpPr>
                <p:nvPr/>
              </p:nvSpPr>
              <p:spPr bwMode="auto">
                <a:xfrm>
                  <a:off x="4406689" y="957896"/>
                  <a:ext cx="2475728" cy="3360628"/>
                </a:xfrm>
                <a:custGeom>
                  <a:avLst/>
                  <a:gdLst/>
                  <a:ahLst/>
                  <a:cxnLst>
                    <a:cxn ang="0">
                      <a:pos x="10" y="3383"/>
                    </a:cxn>
                    <a:cxn ang="0">
                      <a:pos x="8" y="3375"/>
                    </a:cxn>
                    <a:cxn ang="0">
                      <a:pos x="0" y="3316"/>
                    </a:cxn>
                    <a:cxn ang="0">
                      <a:pos x="0" y="3267"/>
                    </a:cxn>
                    <a:cxn ang="0">
                      <a:pos x="6" y="3202"/>
                    </a:cxn>
                    <a:cxn ang="0">
                      <a:pos x="20" y="3124"/>
                    </a:cxn>
                    <a:cxn ang="0">
                      <a:pos x="48" y="3033"/>
                    </a:cxn>
                    <a:cxn ang="0">
                      <a:pos x="87" y="2929"/>
                    </a:cxn>
                    <a:cxn ang="0">
                      <a:pos x="146" y="2811"/>
                    </a:cxn>
                    <a:cxn ang="0">
                      <a:pos x="222" y="2682"/>
                    </a:cxn>
                    <a:cxn ang="0">
                      <a:pos x="322" y="2540"/>
                    </a:cxn>
                    <a:cxn ang="0">
                      <a:pos x="446" y="2387"/>
                    </a:cxn>
                    <a:cxn ang="0">
                      <a:pos x="599" y="2222"/>
                    </a:cxn>
                    <a:cxn ang="0">
                      <a:pos x="784" y="2048"/>
                    </a:cxn>
                    <a:cxn ang="0">
                      <a:pos x="1002" y="1859"/>
                    </a:cxn>
                    <a:cxn ang="0">
                      <a:pos x="1255" y="1661"/>
                    </a:cxn>
                    <a:cxn ang="0">
                      <a:pos x="1514" y="1466"/>
                    </a:cxn>
                    <a:cxn ang="0">
                      <a:pos x="1963" y="1127"/>
                    </a:cxn>
                    <a:cxn ang="0">
                      <a:pos x="2323" y="844"/>
                    </a:cxn>
                    <a:cxn ang="0">
                      <a:pos x="2598" y="610"/>
                    </a:cxn>
                    <a:cxn ang="0">
                      <a:pos x="2707" y="512"/>
                    </a:cxn>
                    <a:cxn ang="0">
                      <a:pos x="2798" y="422"/>
                    </a:cxn>
                    <a:cxn ang="0">
                      <a:pos x="2870" y="343"/>
                    </a:cxn>
                    <a:cxn ang="0">
                      <a:pos x="2927" y="271"/>
                    </a:cxn>
                    <a:cxn ang="0">
                      <a:pos x="2969" y="206"/>
                    </a:cxn>
                    <a:cxn ang="0">
                      <a:pos x="2994" y="147"/>
                    </a:cxn>
                    <a:cxn ang="0">
                      <a:pos x="3006" y="94"/>
                    </a:cxn>
                    <a:cxn ang="0">
                      <a:pos x="3004" y="45"/>
                    </a:cxn>
                    <a:cxn ang="0">
                      <a:pos x="2990" y="0"/>
                    </a:cxn>
                    <a:cxn ang="0">
                      <a:pos x="3102" y="813"/>
                    </a:cxn>
                    <a:cxn ang="0">
                      <a:pos x="3080" y="860"/>
                    </a:cxn>
                    <a:cxn ang="0">
                      <a:pos x="3035" y="940"/>
                    </a:cxn>
                    <a:cxn ang="0">
                      <a:pos x="2963" y="1052"/>
                    </a:cxn>
                    <a:cxn ang="0">
                      <a:pos x="2859" y="1190"/>
                    </a:cxn>
                    <a:cxn ang="0">
                      <a:pos x="2717" y="1347"/>
                    </a:cxn>
                    <a:cxn ang="0">
                      <a:pos x="2633" y="1431"/>
                    </a:cxn>
                    <a:cxn ang="0">
                      <a:pos x="2537" y="1517"/>
                    </a:cxn>
                    <a:cxn ang="0">
                      <a:pos x="2431" y="1608"/>
                    </a:cxn>
                    <a:cxn ang="0">
                      <a:pos x="2313" y="1698"/>
                    </a:cxn>
                    <a:cxn ang="0">
                      <a:pos x="2183" y="1790"/>
                    </a:cxn>
                    <a:cxn ang="0">
                      <a:pos x="1889" y="1989"/>
                    </a:cxn>
                    <a:cxn ang="0">
                      <a:pos x="1561" y="2216"/>
                    </a:cxn>
                    <a:cxn ang="0">
                      <a:pos x="1390" y="2342"/>
                    </a:cxn>
                    <a:cxn ang="0">
                      <a:pos x="1219" y="2474"/>
                    </a:cxn>
                    <a:cxn ang="0">
                      <a:pos x="1049" y="2613"/>
                    </a:cxn>
                    <a:cxn ang="0">
                      <a:pos x="882" y="2760"/>
                    </a:cxn>
                    <a:cxn ang="0">
                      <a:pos x="723" y="2915"/>
                    </a:cxn>
                    <a:cxn ang="0">
                      <a:pos x="574" y="3076"/>
                    </a:cxn>
                    <a:cxn ang="0">
                      <a:pos x="434" y="3247"/>
                    </a:cxn>
                    <a:cxn ang="0">
                      <a:pos x="311" y="3424"/>
                    </a:cxn>
                    <a:cxn ang="0">
                      <a:pos x="254" y="3516"/>
                    </a:cxn>
                    <a:cxn ang="0">
                      <a:pos x="203" y="3610"/>
                    </a:cxn>
                    <a:cxn ang="0">
                      <a:pos x="156" y="3705"/>
                    </a:cxn>
                    <a:cxn ang="0">
                      <a:pos x="112" y="3803"/>
                    </a:cxn>
                    <a:cxn ang="0">
                      <a:pos x="77" y="3903"/>
                    </a:cxn>
                    <a:cxn ang="0">
                      <a:pos x="46" y="4003"/>
                    </a:cxn>
                    <a:cxn ang="0">
                      <a:pos x="20" y="4107"/>
                    </a:cxn>
                    <a:cxn ang="0">
                      <a:pos x="2" y="4211"/>
                    </a:cxn>
                  </a:cxnLst>
                  <a:rect l="0" t="0" r="r" b="b"/>
                  <a:pathLst>
                    <a:path w="3102" h="4211">
                      <a:moveTo>
                        <a:pt x="2" y="4211"/>
                      </a:moveTo>
                      <a:lnTo>
                        <a:pt x="10" y="3383"/>
                      </a:lnTo>
                      <a:lnTo>
                        <a:pt x="10" y="3383"/>
                      </a:lnTo>
                      <a:lnTo>
                        <a:pt x="8" y="3375"/>
                      </a:lnTo>
                      <a:lnTo>
                        <a:pt x="4" y="3353"/>
                      </a:lnTo>
                      <a:lnTo>
                        <a:pt x="0" y="3316"/>
                      </a:lnTo>
                      <a:lnTo>
                        <a:pt x="0" y="3292"/>
                      </a:lnTo>
                      <a:lnTo>
                        <a:pt x="0" y="3267"/>
                      </a:lnTo>
                      <a:lnTo>
                        <a:pt x="2" y="3235"/>
                      </a:lnTo>
                      <a:lnTo>
                        <a:pt x="6" y="3202"/>
                      </a:lnTo>
                      <a:lnTo>
                        <a:pt x="12" y="3165"/>
                      </a:lnTo>
                      <a:lnTo>
                        <a:pt x="20" y="3124"/>
                      </a:lnTo>
                      <a:lnTo>
                        <a:pt x="32" y="3080"/>
                      </a:lnTo>
                      <a:lnTo>
                        <a:pt x="48" y="3033"/>
                      </a:lnTo>
                      <a:lnTo>
                        <a:pt x="65" y="2982"/>
                      </a:lnTo>
                      <a:lnTo>
                        <a:pt x="87" y="2929"/>
                      </a:lnTo>
                      <a:lnTo>
                        <a:pt x="114" y="2872"/>
                      </a:lnTo>
                      <a:lnTo>
                        <a:pt x="146" y="2811"/>
                      </a:lnTo>
                      <a:lnTo>
                        <a:pt x="181" y="2749"/>
                      </a:lnTo>
                      <a:lnTo>
                        <a:pt x="222" y="2682"/>
                      </a:lnTo>
                      <a:lnTo>
                        <a:pt x="269" y="2613"/>
                      </a:lnTo>
                      <a:lnTo>
                        <a:pt x="322" y="2540"/>
                      </a:lnTo>
                      <a:lnTo>
                        <a:pt x="381" y="2466"/>
                      </a:lnTo>
                      <a:lnTo>
                        <a:pt x="446" y="2387"/>
                      </a:lnTo>
                      <a:lnTo>
                        <a:pt x="521" y="2307"/>
                      </a:lnTo>
                      <a:lnTo>
                        <a:pt x="599" y="2222"/>
                      </a:lnTo>
                      <a:lnTo>
                        <a:pt x="688" y="2136"/>
                      </a:lnTo>
                      <a:lnTo>
                        <a:pt x="784" y="2048"/>
                      </a:lnTo>
                      <a:lnTo>
                        <a:pt x="888" y="1955"/>
                      </a:lnTo>
                      <a:lnTo>
                        <a:pt x="1002" y="1859"/>
                      </a:lnTo>
                      <a:lnTo>
                        <a:pt x="1123" y="1763"/>
                      </a:lnTo>
                      <a:lnTo>
                        <a:pt x="1255" y="1661"/>
                      </a:lnTo>
                      <a:lnTo>
                        <a:pt x="1255" y="1661"/>
                      </a:lnTo>
                      <a:lnTo>
                        <a:pt x="1514" y="1466"/>
                      </a:lnTo>
                      <a:lnTo>
                        <a:pt x="1751" y="1290"/>
                      </a:lnTo>
                      <a:lnTo>
                        <a:pt x="1963" y="1127"/>
                      </a:lnTo>
                      <a:lnTo>
                        <a:pt x="2154" y="977"/>
                      </a:lnTo>
                      <a:lnTo>
                        <a:pt x="2323" y="844"/>
                      </a:lnTo>
                      <a:lnTo>
                        <a:pt x="2470" y="722"/>
                      </a:lnTo>
                      <a:lnTo>
                        <a:pt x="2598" y="610"/>
                      </a:lnTo>
                      <a:lnTo>
                        <a:pt x="2654" y="561"/>
                      </a:lnTo>
                      <a:lnTo>
                        <a:pt x="2707" y="512"/>
                      </a:lnTo>
                      <a:lnTo>
                        <a:pt x="2755" y="467"/>
                      </a:lnTo>
                      <a:lnTo>
                        <a:pt x="2798" y="422"/>
                      </a:lnTo>
                      <a:lnTo>
                        <a:pt x="2835" y="381"/>
                      </a:lnTo>
                      <a:lnTo>
                        <a:pt x="2870" y="343"/>
                      </a:lnTo>
                      <a:lnTo>
                        <a:pt x="2900" y="306"/>
                      </a:lnTo>
                      <a:lnTo>
                        <a:pt x="2927" y="271"/>
                      </a:lnTo>
                      <a:lnTo>
                        <a:pt x="2949" y="237"/>
                      </a:lnTo>
                      <a:lnTo>
                        <a:pt x="2969" y="206"/>
                      </a:lnTo>
                      <a:lnTo>
                        <a:pt x="2982" y="176"/>
                      </a:lnTo>
                      <a:lnTo>
                        <a:pt x="2994" y="147"/>
                      </a:lnTo>
                      <a:lnTo>
                        <a:pt x="3002" y="119"/>
                      </a:lnTo>
                      <a:lnTo>
                        <a:pt x="3006" y="94"/>
                      </a:lnTo>
                      <a:lnTo>
                        <a:pt x="3006" y="68"/>
                      </a:lnTo>
                      <a:lnTo>
                        <a:pt x="3004" y="45"/>
                      </a:lnTo>
                      <a:lnTo>
                        <a:pt x="2998" y="23"/>
                      </a:lnTo>
                      <a:lnTo>
                        <a:pt x="2990" y="0"/>
                      </a:lnTo>
                      <a:lnTo>
                        <a:pt x="3102" y="813"/>
                      </a:lnTo>
                      <a:lnTo>
                        <a:pt x="3102" y="813"/>
                      </a:lnTo>
                      <a:lnTo>
                        <a:pt x="3092" y="834"/>
                      </a:lnTo>
                      <a:lnTo>
                        <a:pt x="3080" y="860"/>
                      </a:lnTo>
                      <a:lnTo>
                        <a:pt x="3061" y="897"/>
                      </a:lnTo>
                      <a:lnTo>
                        <a:pt x="3035" y="940"/>
                      </a:lnTo>
                      <a:lnTo>
                        <a:pt x="3002" y="993"/>
                      </a:lnTo>
                      <a:lnTo>
                        <a:pt x="2963" y="1052"/>
                      </a:lnTo>
                      <a:lnTo>
                        <a:pt x="2916" y="1117"/>
                      </a:lnTo>
                      <a:lnTo>
                        <a:pt x="2859" y="1190"/>
                      </a:lnTo>
                      <a:lnTo>
                        <a:pt x="2792" y="1266"/>
                      </a:lnTo>
                      <a:lnTo>
                        <a:pt x="2717" y="1347"/>
                      </a:lnTo>
                      <a:lnTo>
                        <a:pt x="2676" y="1388"/>
                      </a:lnTo>
                      <a:lnTo>
                        <a:pt x="2633" y="1431"/>
                      </a:lnTo>
                      <a:lnTo>
                        <a:pt x="2586" y="1474"/>
                      </a:lnTo>
                      <a:lnTo>
                        <a:pt x="2537" y="1517"/>
                      </a:lnTo>
                      <a:lnTo>
                        <a:pt x="2486" y="1563"/>
                      </a:lnTo>
                      <a:lnTo>
                        <a:pt x="2431" y="1608"/>
                      </a:lnTo>
                      <a:lnTo>
                        <a:pt x="2374" y="1653"/>
                      </a:lnTo>
                      <a:lnTo>
                        <a:pt x="2313" y="1698"/>
                      </a:lnTo>
                      <a:lnTo>
                        <a:pt x="2250" y="1745"/>
                      </a:lnTo>
                      <a:lnTo>
                        <a:pt x="2183" y="1790"/>
                      </a:lnTo>
                      <a:lnTo>
                        <a:pt x="2183" y="1790"/>
                      </a:lnTo>
                      <a:lnTo>
                        <a:pt x="1889" y="1989"/>
                      </a:lnTo>
                      <a:lnTo>
                        <a:pt x="1728" y="2099"/>
                      </a:lnTo>
                      <a:lnTo>
                        <a:pt x="1561" y="2216"/>
                      </a:lnTo>
                      <a:lnTo>
                        <a:pt x="1477" y="2277"/>
                      </a:lnTo>
                      <a:lnTo>
                        <a:pt x="1390" y="2342"/>
                      </a:lnTo>
                      <a:lnTo>
                        <a:pt x="1304" y="2407"/>
                      </a:lnTo>
                      <a:lnTo>
                        <a:pt x="1219" y="2474"/>
                      </a:lnTo>
                      <a:lnTo>
                        <a:pt x="1133" y="2542"/>
                      </a:lnTo>
                      <a:lnTo>
                        <a:pt x="1049" y="2613"/>
                      </a:lnTo>
                      <a:lnTo>
                        <a:pt x="964" y="2686"/>
                      </a:lnTo>
                      <a:lnTo>
                        <a:pt x="882" y="2760"/>
                      </a:lnTo>
                      <a:lnTo>
                        <a:pt x="801" y="2837"/>
                      </a:lnTo>
                      <a:lnTo>
                        <a:pt x="723" y="2915"/>
                      </a:lnTo>
                      <a:lnTo>
                        <a:pt x="646" y="2996"/>
                      </a:lnTo>
                      <a:lnTo>
                        <a:pt x="574" y="3076"/>
                      </a:lnTo>
                      <a:lnTo>
                        <a:pt x="503" y="3161"/>
                      </a:lnTo>
                      <a:lnTo>
                        <a:pt x="434" y="3247"/>
                      </a:lnTo>
                      <a:lnTo>
                        <a:pt x="370" y="3336"/>
                      </a:lnTo>
                      <a:lnTo>
                        <a:pt x="311" y="3424"/>
                      </a:lnTo>
                      <a:lnTo>
                        <a:pt x="281" y="3471"/>
                      </a:lnTo>
                      <a:lnTo>
                        <a:pt x="254" y="3516"/>
                      </a:lnTo>
                      <a:lnTo>
                        <a:pt x="226" y="3563"/>
                      </a:lnTo>
                      <a:lnTo>
                        <a:pt x="203" y="3610"/>
                      </a:lnTo>
                      <a:lnTo>
                        <a:pt x="177" y="3658"/>
                      </a:lnTo>
                      <a:lnTo>
                        <a:pt x="156" y="3705"/>
                      </a:lnTo>
                      <a:lnTo>
                        <a:pt x="134" y="3754"/>
                      </a:lnTo>
                      <a:lnTo>
                        <a:pt x="112" y="3803"/>
                      </a:lnTo>
                      <a:lnTo>
                        <a:pt x="95" y="3852"/>
                      </a:lnTo>
                      <a:lnTo>
                        <a:pt x="77" y="3903"/>
                      </a:lnTo>
                      <a:lnTo>
                        <a:pt x="59" y="3952"/>
                      </a:lnTo>
                      <a:lnTo>
                        <a:pt x="46" y="4003"/>
                      </a:lnTo>
                      <a:lnTo>
                        <a:pt x="32" y="4054"/>
                      </a:lnTo>
                      <a:lnTo>
                        <a:pt x="20" y="4107"/>
                      </a:lnTo>
                      <a:lnTo>
                        <a:pt x="10" y="4158"/>
                      </a:lnTo>
                      <a:lnTo>
                        <a:pt x="2" y="4211"/>
                      </a:lnTo>
                      <a:lnTo>
                        <a:pt x="2" y="4211"/>
                      </a:lnTo>
                      <a:close/>
                    </a:path>
                  </a:pathLst>
                </a:custGeom>
                <a:gradFill flip="none" rotWithShape="1">
                  <a:gsLst>
                    <a:gs pos="29000">
                      <a:schemeClr val="bg2">
                        <a:lumMod val="25000"/>
                      </a:schemeClr>
                    </a:gs>
                    <a:gs pos="11000">
                      <a:schemeClr val="accent1">
                        <a:lumMod val="25000"/>
                      </a:schemeClr>
                    </a:gs>
                    <a:gs pos="56000">
                      <a:schemeClr val="accent1">
                        <a:lumMod val="25000"/>
                      </a:schemeClr>
                    </a:gs>
                    <a:gs pos="75000">
                      <a:schemeClr val="bg2">
                        <a:lumMod val="10000"/>
                      </a:schemeClr>
                    </a:gs>
                  </a:gsLst>
                  <a:lin ang="11400000" scaled="0"/>
                  <a:tileRect/>
                </a:gradFill>
                <a:ln w="9525">
                  <a:noFill/>
                  <a:round/>
                  <a:headEnd/>
                  <a:tailEnd/>
                </a:ln>
              </p:spPr>
              <p:txBody>
                <a:bodyPr/>
                <a:lstStyle/>
                <a:p>
                  <a:pPr>
                    <a:defRPr/>
                  </a:pPr>
                  <a:endParaRPr lang="en-US" sz="1000">
                    <a:solidFill>
                      <a:schemeClr val="bg1"/>
                    </a:solidFill>
                    <a:ea typeface="Roboto" panose="02000000000000000000" pitchFamily="2" charset="0"/>
                  </a:endParaRPr>
                </a:p>
              </p:txBody>
            </p:sp>
            <p:sp>
              <p:nvSpPr>
                <p:cNvPr id="123" name="Freeform 10"/>
                <p:cNvSpPr>
                  <a:spLocks/>
                </p:cNvSpPr>
                <p:nvPr/>
              </p:nvSpPr>
              <p:spPr bwMode="auto">
                <a:xfrm>
                  <a:off x="4345828" y="3504644"/>
                  <a:ext cx="2235466" cy="3510378"/>
                </a:xfrm>
                <a:custGeom>
                  <a:avLst/>
                  <a:gdLst/>
                  <a:ahLst/>
                  <a:cxnLst>
                    <a:cxn ang="0">
                      <a:pos x="82" y="0"/>
                    </a:cxn>
                    <a:cxn ang="0">
                      <a:pos x="57" y="77"/>
                    </a:cxn>
                    <a:cxn ang="0">
                      <a:pos x="35" y="167"/>
                    </a:cxn>
                    <a:cxn ang="0">
                      <a:pos x="16" y="287"/>
                    </a:cxn>
                    <a:cxn ang="0">
                      <a:pos x="2" y="436"/>
                    </a:cxn>
                    <a:cxn ang="0">
                      <a:pos x="2" y="609"/>
                    </a:cxn>
                    <a:cxn ang="0">
                      <a:pos x="8" y="703"/>
                    </a:cxn>
                    <a:cxn ang="0">
                      <a:pos x="20" y="803"/>
                    </a:cxn>
                    <a:cxn ang="0">
                      <a:pos x="37" y="905"/>
                    </a:cxn>
                    <a:cxn ang="0">
                      <a:pos x="61" y="1013"/>
                    </a:cxn>
                    <a:cxn ang="0">
                      <a:pos x="86" y="1100"/>
                    </a:cxn>
                    <a:cxn ang="0">
                      <a:pos x="149" y="1279"/>
                    </a:cxn>
                    <a:cxn ang="0">
                      <a:pos x="233" y="1463"/>
                    </a:cxn>
                    <a:cxn ang="0">
                      <a:pos x="341" y="1655"/>
                    </a:cxn>
                    <a:cxn ang="0">
                      <a:pos x="469" y="1850"/>
                    </a:cxn>
                    <a:cxn ang="0">
                      <a:pos x="618" y="2050"/>
                    </a:cxn>
                    <a:cxn ang="0">
                      <a:pos x="789" y="2252"/>
                    </a:cxn>
                    <a:cxn ang="0">
                      <a:pos x="981" y="2457"/>
                    </a:cxn>
                    <a:cxn ang="0">
                      <a:pos x="1085" y="2561"/>
                    </a:cxn>
                    <a:cxn ang="0">
                      <a:pos x="1533" y="2991"/>
                    </a:cxn>
                    <a:cxn ang="0">
                      <a:pos x="1896" y="3348"/>
                    </a:cxn>
                    <a:cxn ang="0">
                      <a:pos x="2179" y="3642"/>
                    </a:cxn>
                    <a:cxn ang="0">
                      <a:pos x="2342" y="3823"/>
                    </a:cxn>
                    <a:cxn ang="0">
                      <a:pos x="2428" y="3929"/>
                    </a:cxn>
                    <a:cxn ang="0">
                      <a:pos x="2501" y="4023"/>
                    </a:cxn>
                    <a:cxn ang="0">
                      <a:pos x="2556" y="4106"/>
                    </a:cxn>
                    <a:cxn ang="0">
                      <a:pos x="2595" y="4180"/>
                    </a:cxn>
                    <a:cxn ang="0">
                      <a:pos x="2620" y="4245"/>
                    </a:cxn>
                    <a:cxn ang="0">
                      <a:pos x="2632" y="4302"/>
                    </a:cxn>
                    <a:cxn ang="0">
                      <a:pos x="2630" y="4353"/>
                    </a:cxn>
                    <a:cxn ang="0">
                      <a:pos x="2619" y="4400"/>
                    </a:cxn>
                    <a:cxn ang="0">
                      <a:pos x="2817" y="3629"/>
                    </a:cxn>
                    <a:cxn ang="0">
                      <a:pos x="2811" y="3605"/>
                    </a:cxn>
                    <a:cxn ang="0">
                      <a:pos x="2785" y="3540"/>
                    </a:cxn>
                    <a:cxn ang="0">
                      <a:pos x="2740" y="3436"/>
                    </a:cxn>
                    <a:cxn ang="0">
                      <a:pos x="2668" y="3303"/>
                    </a:cxn>
                    <a:cxn ang="0">
                      <a:pos x="2566" y="3140"/>
                    </a:cxn>
                    <a:cxn ang="0">
                      <a:pos x="2463" y="3004"/>
                    </a:cxn>
                    <a:cxn ang="0">
                      <a:pos x="2385" y="2908"/>
                    </a:cxn>
                    <a:cxn ang="0">
                      <a:pos x="2297" y="2808"/>
                    </a:cxn>
                    <a:cxn ang="0">
                      <a:pos x="2196" y="2706"/>
                    </a:cxn>
                    <a:cxn ang="0">
                      <a:pos x="2085" y="2600"/>
                    </a:cxn>
                    <a:cxn ang="0">
                      <a:pos x="2024" y="2545"/>
                    </a:cxn>
                    <a:cxn ang="0">
                      <a:pos x="1753" y="2317"/>
                    </a:cxn>
                    <a:cxn ang="0">
                      <a:pos x="1447" y="2066"/>
                    </a:cxn>
                    <a:cxn ang="0">
                      <a:pos x="1207" y="1862"/>
                    </a:cxn>
                    <a:cxn ang="0">
                      <a:pos x="1046" y="1716"/>
                    </a:cxn>
                    <a:cxn ang="0">
                      <a:pos x="891" y="1565"/>
                    </a:cxn>
                    <a:cxn ang="0">
                      <a:pos x="740" y="1406"/>
                    </a:cxn>
                    <a:cxn ang="0">
                      <a:pos x="599" y="1241"/>
                    </a:cxn>
                    <a:cxn ang="0">
                      <a:pos x="469" y="1070"/>
                    </a:cxn>
                    <a:cxn ang="0">
                      <a:pos x="353" y="892"/>
                    </a:cxn>
                    <a:cxn ang="0">
                      <a:pos x="302" y="799"/>
                    </a:cxn>
                    <a:cxn ang="0">
                      <a:pos x="255" y="705"/>
                    </a:cxn>
                    <a:cxn ang="0">
                      <a:pos x="212" y="611"/>
                    </a:cxn>
                    <a:cxn ang="0">
                      <a:pos x="177" y="513"/>
                    </a:cxn>
                    <a:cxn ang="0">
                      <a:pos x="145" y="415"/>
                    </a:cxn>
                    <a:cxn ang="0">
                      <a:pos x="120" y="312"/>
                    </a:cxn>
                    <a:cxn ang="0">
                      <a:pos x="100" y="210"/>
                    </a:cxn>
                    <a:cxn ang="0">
                      <a:pos x="86" y="106"/>
                    </a:cxn>
                    <a:cxn ang="0">
                      <a:pos x="82" y="0"/>
                    </a:cxn>
                  </a:cxnLst>
                  <a:rect l="0" t="0" r="r" b="b"/>
                  <a:pathLst>
                    <a:path w="2817" h="4420">
                      <a:moveTo>
                        <a:pt x="82" y="0"/>
                      </a:moveTo>
                      <a:lnTo>
                        <a:pt x="82" y="0"/>
                      </a:lnTo>
                      <a:lnTo>
                        <a:pt x="74" y="20"/>
                      </a:lnTo>
                      <a:lnTo>
                        <a:pt x="57" y="77"/>
                      </a:lnTo>
                      <a:lnTo>
                        <a:pt x="47" y="118"/>
                      </a:lnTo>
                      <a:lnTo>
                        <a:pt x="35" y="167"/>
                      </a:lnTo>
                      <a:lnTo>
                        <a:pt x="25" y="224"/>
                      </a:lnTo>
                      <a:lnTo>
                        <a:pt x="16" y="287"/>
                      </a:lnTo>
                      <a:lnTo>
                        <a:pt x="8" y="360"/>
                      </a:lnTo>
                      <a:lnTo>
                        <a:pt x="2" y="436"/>
                      </a:lnTo>
                      <a:lnTo>
                        <a:pt x="0" y="521"/>
                      </a:lnTo>
                      <a:lnTo>
                        <a:pt x="2" y="609"/>
                      </a:lnTo>
                      <a:lnTo>
                        <a:pt x="4" y="656"/>
                      </a:lnTo>
                      <a:lnTo>
                        <a:pt x="8" y="703"/>
                      </a:lnTo>
                      <a:lnTo>
                        <a:pt x="14" y="752"/>
                      </a:lnTo>
                      <a:lnTo>
                        <a:pt x="20" y="803"/>
                      </a:lnTo>
                      <a:lnTo>
                        <a:pt x="27" y="854"/>
                      </a:lnTo>
                      <a:lnTo>
                        <a:pt x="37" y="905"/>
                      </a:lnTo>
                      <a:lnTo>
                        <a:pt x="49" y="958"/>
                      </a:lnTo>
                      <a:lnTo>
                        <a:pt x="61" y="1013"/>
                      </a:lnTo>
                      <a:lnTo>
                        <a:pt x="61" y="1013"/>
                      </a:lnTo>
                      <a:lnTo>
                        <a:pt x="86" y="1100"/>
                      </a:lnTo>
                      <a:lnTo>
                        <a:pt x="116" y="1188"/>
                      </a:lnTo>
                      <a:lnTo>
                        <a:pt x="149" y="1279"/>
                      </a:lnTo>
                      <a:lnTo>
                        <a:pt x="188" y="1371"/>
                      </a:lnTo>
                      <a:lnTo>
                        <a:pt x="233" y="1463"/>
                      </a:lnTo>
                      <a:lnTo>
                        <a:pt x="285" y="1559"/>
                      </a:lnTo>
                      <a:lnTo>
                        <a:pt x="341" y="1655"/>
                      </a:lnTo>
                      <a:lnTo>
                        <a:pt x="402" y="1752"/>
                      </a:lnTo>
                      <a:lnTo>
                        <a:pt x="469" y="1850"/>
                      </a:lnTo>
                      <a:lnTo>
                        <a:pt x="540" y="1950"/>
                      </a:lnTo>
                      <a:lnTo>
                        <a:pt x="618" y="2050"/>
                      </a:lnTo>
                      <a:lnTo>
                        <a:pt x="701" y="2150"/>
                      </a:lnTo>
                      <a:lnTo>
                        <a:pt x="789" y="2252"/>
                      </a:lnTo>
                      <a:lnTo>
                        <a:pt x="881" y="2354"/>
                      </a:lnTo>
                      <a:lnTo>
                        <a:pt x="981" y="2457"/>
                      </a:lnTo>
                      <a:lnTo>
                        <a:pt x="1085" y="2561"/>
                      </a:lnTo>
                      <a:lnTo>
                        <a:pt x="1085" y="2561"/>
                      </a:lnTo>
                      <a:lnTo>
                        <a:pt x="1321" y="2784"/>
                      </a:lnTo>
                      <a:lnTo>
                        <a:pt x="1533" y="2991"/>
                      </a:lnTo>
                      <a:lnTo>
                        <a:pt x="1725" y="3177"/>
                      </a:lnTo>
                      <a:lnTo>
                        <a:pt x="1896" y="3348"/>
                      </a:lnTo>
                      <a:lnTo>
                        <a:pt x="2045" y="3503"/>
                      </a:lnTo>
                      <a:lnTo>
                        <a:pt x="2179" y="3642"/>
                      </a:lnTo>
                      <a:lnTo>
                        <a:pt x="2291" y="3766"/>
                      </a:lnTo>
                      <a:lnTo>
                        <a:pt x="2342" y="3823"/>
                      </a:lnTo>
                      <a:lnTo>
                        <a:pt x="2387" y="3878"/>
                      </a:lnTo>
                      <a:lnTo>
                        <a:pt x="2428" y="3929"/>
                      </a:lnTo>
                      <a:lnTo>
                        <a:pt x="2467" y="3978"/>
                      </a:lnTo>
                      <a:lnTo>
                        <a:pt x="2501" y="4023"/>
                      </a:lnTo>
                      <a:lnTo>
                        <a:pt x="2530" y="4067"/>
                      </a:lnTo>
                      <a:lnTo>
                        <a:pt x="2556" y="4106"/>
                      </a:lnTo>
                      <a:lnTo>
                        <a:pt x="2577" y="4145"/>
                      </a:lnTo>
                      <a:lnTo>
                        <a:pt x="2595" y="4180"/>
                      </a:lnTo>
                      <a:lnTo>
                        <a:pt x="2609" y="4214"/>
                      </a:lnTo>
                      <a:lnTo>
                        <a:pt x="2620" y="4245"/>
                      </a:lnTo>
                      <a:lnTo>
                        <a:pt x="2628" y="4275"/>
                      </a:lnTo>
                      <a:lnTo>
                        <a:pt x="2632" y="4302"/>
                      </a:lnTo>
                      <a:lnTo>
                        <a:pt x="2634" y="4330"/>
                      </a:lnTo>
                      <a:lnTo>
                        <a:pt x="2630" y="4353"/>
                      </a:lnTo>
                      <a:lnTo>
                        <a:pt x="2626" y="4377"/>
                      </a:lnTo>
                      <a:lnTo>
                        <a:pt x="2619" y="4400"/>
                      </a:lnTo>
                      <a:lnTo>
                        <a:pt x="2607" y="4420"/>
                      </a:lnTo>
                      <a:lnTo>
                        <a:pt x="2817" y="3629"/>
                      </a:lnTo>
                      <a:lnTo>
                        <a:pt x="2817" y="3629"/>
                      </a:lnTo>
                      <a:lnTo>
                        <a:pt x="2811" y="3605"/>
                      </a:lnTo>
                      <a:lnTo>
                        <a:pt x="2801" y="3578"/>
                      </a:lnTo>
                      <a:lnTo>
                        <a:pt x="2785" y="3540"/>
                      </a:lnTo>
                      <a:lnTo>
                        <a:pt x="2766" y="3493"/>
                      </a:lnTo>
                      <a:lnTo>
                        <a:pt x="2740" y="3436"/>
                      </a:lnTo>
                      <a:lnTo>
                        <a:pt x="2707" y="3373"/>
                      </a:lnTo>
                      <a:lnTo>
                        <a:pt x="2668" y="3303"/>
                      </a:lnTo>
                      <a:lnTo>
                        <a:pt x="2620" y="3224"/>
                      </a:lnTo>
                      <a:lnTo>
                        <a:pt x="2566" y="3140"/>
                      </a:lnTo>
                      <a:lnTo>
                        <a:pt x="2501" y="3051"/>
                      </a:lnTo>
                      <a:lnTo>
                        <a:pt x="2463" y="3004"/>
                      </a:lnTo>
                      <a:lnTo>
                        <a:pt x="2426" y="2957"/>
                      </a:lnTo>
                      <a:lnTo>
                        <a:pt x="2385" y="2908"/>
                      </a:lnTo>
                      <a:lnTo>
                        <a:pt x="2342" y="2859"/>
                      </a:lnTo>
                      <a:lnTo>
                        <a:pt x="2297" y="2808"/>
                      </a:lnTo>
                      <a:lnTo>
                        <a:pt x="2248" y="2757"/>
                      </a:lnTo>
                      <a:lnTo>
                        <a:pt x="2196" y="2706"/>
                      </a:lnTo>
                      <a:lnTo>
                        <a:pt x="2142" y="2653"/>
                      </a:lnTo>
                      <a:lnTo>
                        <a:pt x="2085" y="2600"/>
                      </a:lnTo>
                      <a:lnTo>
                        <a:pt x="2024" y="2545"/>
                      </a:lnTo>
                      <a:lnTo>
                        <a:pt x="2024" y="2545"/>
                      </a:lnTo>
                      <a:lnTo>
                        <a:pt x="1894" y="2435"/>
                      </a:lnTo>
                      <a:lnTo>
                        <a:pt x="1753" y="2317"/>
                      </a:lnTo>
                      <a:lnTo>
                        <a:pt x="1604" y="2195"/>
                      </a:lnTo>
                      <a:lnTo>
                        <a:pt x="1447" y="2066"/>
                      </a:lnTo>
                      <a:lnTo>
                        <a:pt x="1288" y="1930"/>
                      </a:lnTo>
                      <a:lnTo>
                        <a:pt x="1207" y="1862"/>
                      </a:lnTo>
                      <a:lnTo>
                        <a:pt x="1127" y="1789"/>
                      </a:lnTo>
                      <a:lnTo>
                        <a:pt x="1046" y="1716"/>
                      </a:lnTo>
                      <a:lnTo>
                        <a:pt x="968" y="1642"/>
                      </a:lnTo>
                      <a:lnTo>
                        <a:pt x="891" y="1565"/>
                      </a:lnTo>
                      <a:lnTo>
                        <a:pt x="815" y="1487"/>
                      </a:lnTo>
                      <a:lnTo>
                        <a:pt x="740" y="1406"/>
                      </a:lnTo>
                      <a:lnTo>
                        <a:pt x="669" y="1324"/>
                      </a:lnTo>
                      <a:lnTo>
                        <a:pt x="599" y="1241"/>
                      </a:lnTo>
                      <a:lnTo>
                        <a:pt x="532" y="1157"/>
                      </a:lnTo>
                      <a:lnTo>
                        <a:pt x="469" y="1070"/>
                      </a:lnTo>
                      <a:lnTo>
                        <a:pt x="410" y="982"/>
                      </a:lnTo>
                      <a:lnTo>
                        <a:pt x="353" y="892"/>
                      </a:lnTo>
                      <a:lnTo>
                        <a:pt x="328" y="845"/>
                      </a:lnTo>
                      <a:lnTo>
                        <a:pt x="302" y="799"/>
                      </a:lnTo>
                      <a:lnTo>
                        <a:pt x="279" y="752"/>
                      </a:lnTo>
                      <a:lnTo>
                        <a:pt x="255" y="705"/>
                      </a:lnTo>
                      <a:lnTo>
                        <a:pt x="233" y="658"/>
                      </a:lnTo>
                      <a:lnTo>
                        <a:pt x="212" y="611"/>
                      </a:lnTo>
                      <a:lnTo>
                        <a:pt x="194" y="562"/>
                      </a:lnTo>
                      <a:lnTo>
                        <a:pt x="177" y="513"/>
                      </a:lnTo>
                      <a:lnTo>
                        <a:pt x="159" y="464"/>
                      </a:lnTo>
                      <a:lnTo>
                        <a:pt x="145" y="415"/>
                      </a:lnTo>
                      <a:lnTo>
                        <a:pt x="131" y="364"/>
                      </a:lnTo>
                      <a:lnTo>
                        <a:pt x="120" y="312"/>
                      </a:lnTo>
                      <a:lnTo>
                        <a:pt x="108" y="261"/>
                      </a:lnTo>
                      <a:lnTo>
                        <a:pt x="100" y="210"/>
                      </a:lnTo>
                      <a:lnTo>
                        <a:pt x="92" y="159"/>
                      </a:lnTo>
                      <a:lnTo>
                        <a:pt x="86" y="106"/>
                      </a:lnTo>
                      <a:lnTo>
                        <a:pt x="84" y="53"/>
                      </a:lnTo>
                      <a:lnTo>
                        <a:pt x="82" y="0"/>
                      </a:lnTo>
                      <a:lnTo>
                        <a:pt x="82" y="0"/>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tileRect/>
                </a:gradFill>
                <a:ln w="9525">
                  <a:noFill/>
                  <a:round/>
                  <a:headEnd/>
                  <a:tailEnd/>
                </a:ln>
              </p:spPr>
              <p:txBody>
                <a:bodyPr/>
                <a:lstStyle/>
                <a:p>
                  <a:pPr>
                    <a:defRPr/>
                  </a:pPr>
                  <a:endParaRPr lang="en-US" sz="1000">
                    <a:solidFill>
                      <a:schemeClr val="bg1"/>
                    </a:solidFill>
                    <a:ea typeface="Roboto" panose="02000000000000000000" pitchFamily="2" charset="0"/>
                  </a:endParaRPr>
                </a:p>
              </p:txBody>
            </p:sp>
            <p:sp>
              <p:nvSpPr>
                <p:cNvPr id="124" name="Freeform 11"/>
                <p:cNvSpPr>
                  <a:spLocks/>
                </p:cNvSpPr>
                <p:nvPr/>
              </p:nvSpPr>
              <p:spPr bwMode="auto">
                <a:xfrm>
                  <a:off x="4530948" y="4007166"/>
                  <a:ext cx="2019580" cy="146266"/>
                </a:xfrm>
                <a:custGeom>
                  <a:avLst/>
                  <a:gdLst/>
                  <a:ahLst/>
                  <a:cxnLst>
                    <a:cxn ang="0">
                      <a:pos x="0" y="0"/>
                    </a:cxn>
                    <a:cxn ang="0">
                      <a:pos x="0" y="0"/>
                    </a:cxn>
                    <a:cxn ang="0">
                      <a:pos x="19" y="47"/>
                    </a:cxn>
                    <a:cxn ang="0">
                      <a:pos x="43" y="94"/>
                    </a:cxn>
                    <a:cxn ang="0">
                      <a:pos x="66" y="140"/>
                    </a:cxn>
                    <a:cxn ang="0">
                      <a:pos x="90" y="185"/>
                    </a:cxn>
                    <a:cxn ang="0">
                      <a:pos x="2512" y="185"/>
                    </a:cxn>
                    <a:cxn ang="0">
                      <a:pos x="2512" y="185"/>
                    </a:cxn>
                    <a:cxn ang="0">
                      <a:pos x="2544" y="118"/>
                    </a:cxn>
                    <a:cxn ang="0">
                      <a:pos x="2544" y="118"/>
                    </a:cxn>
                    <a:cxn ang="0">
                      <a:pos x="2522" y="59"/>
                    </a:cxn>
                    <a:cxn ang="0">
                      <a:pos x="2498" y="0"/>
                    </a:cxn>
                    <a:cxn ang="0">
                      <a:pos x="3" y="0"/>
                    </a:cxn>
                    <a:cxn ang="0">
                      <a:pos x="3" y="0"/>
                    </a:cxn>
                    <a:cxn ang="0">
                      <a:pos x="0" y="0"/>
                    </a:cxn>
                    <a:cxn ang="0">
                      <a:pos x="0" y="0"/>
                    </a:cxn>
                  </a:cxnLst>
                  <a:rect l="0" t="0" r="r" b="b"/>
                  <a:pathLst>
                    <a:path w="2544" h="185">
                      <a:moveTo>
                        <a:pt x="0" y="0"/>
                      </a:moveTo>
                      <a:lnTo>
                        <a:pt x="0" y="0"/>
                      </a:lnTo>
                      <a:lnTo>
                        <a:pt x="19" y="47"/>
                      </a:lnTo>
                      <a:lnTo>
                        <a:pt x="43" y="94"/>
                      </a:lnTo>
                      <a:lnTo>
                        <a:pt x="66" y="140"/>
                      </a:lnTo>
                      <a:lnTo>
                        <a:pt x="90" y="185"/>
                      </a:lnTo>
                      <a:lnTo>
                        <a:pt x="2512" y="185"/>
                      </a:lnTo>
                      <a:lnTo>
                        <a:pt x="2512" y="185"/>
                      </a:lnTo>
                      <a:lnTo>
                        <a:pt x="2544" y="118"/>
                      </a:lnTo>
                      <a:lnTo>
                        <a:pt x="2544" y="118"/>
                      </a:lnTo>
                      <a:lnTo>
                        <a:pt x="2522" y="59"/>
                      </a:lnTo>
                      <a:lnTo>
                        <a:pt x="2498" y="0"/>
                      </a:lnTo>
                      <a:lnTo>
                        <a:pt x="3" y="0"/>
                      </a:lnTo>
                      <a:lnTo>
                        <a:pt x="3" y="0"/>
                      </a:lnTo>
                      <a:lnTo>
                        <a:pt x="0" y="0"/>
                      </a:lnTo>
                      <a:lnTo>
                        <a:pt x="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125" name="Freeform 12"/>
                <p:cNvSpPr>
                  <a:spLocks/>
                </p:cNvSpPr>
                <p:nvPr/>
              </p:nvSpPr>
              <p:spPr bwMode="auto">
                <a:xfrm>
                  <a:off x="4819587" y="4489263"/>
                  <a:ext cx="1633073" cy="146266"/>
                </a:xfrm>
                <a:custGeom>
                  <a:avLst/>
                  <a:gdLst/>
                  <a:ahLst/>
                  <a:cxnLst>
                    <a:cxn ang="0">
                      <a:pos x="1959" y="0"/>
                    </a:cxn>
                    <a:cxn ang="0">
                      <a:pos x="1896" y="0"/>
                    </a:cxn>
                    <a:cxn ang="0">
                      <a:pos x="0" y="0"/>
                    </a:cxn>
                    <a:cxn ang="0">
                      <a:pos x="0" y="0"/>
                    </a:cxn>
                    <a:cxn ang="0">
                      <a:pos x="78" y="92"/>
                    </a:cxn>
                    <a:cxn ang="0">
                      <a:pos x="159" y="185"/>
                    </a:cxn>
                    <a:cxn ang="0">
                      <a:pos x="1749" y="185"/>
                    </a:cxn>
                    <a:cxn ang="0">
                      <a:pos x="1959" y="185"/>
                    </a:cxn>
                    <a:cxn ang="0">
                      <a:pos x="1959" y="185"/>
                    </a:cxn>
                    <a:cxn ang="0">
                      <a:pos x="1978" y="183"/>
                    </a:cxn>
                    <a:cxn ang="0">
                      <a:pos x="1996" y="177"/>
                    </a:cxn>
                    <a:cxn ang="0">
                      <a:pos x="2012" y="169"/>
                    </a:cxn>
                    <a:cxn ang="0">
                      <a:pos x="2025" y="157"/>
                    </a:cxn>
                    <a:cxn ang="0">
                      <a:pos x="2037" y="144"/>
                    </a:cxn>
                    <a:cxn ang="0">
                      <a:pos x="2047" y="128"/>
                    </a:cxn>
                    <a:cxn ang="0">
                      <a:pos x="2051" y="110"/>
                    </a:cxn>
                    <a:cxn ang="0">
                      <a:pos x="2053" y="92"/>
                    </a:cxn>
                    <a:cxn ang="0">
                      <a:pos x="2053" y="92"/>
                    </a:cxn>
                    <a:cxn ang="0">
                      <a:pos x="2051" y="73"/>
                    </a:cxn>
                    <a:cxn ang="0">
                      <a:pos x="2047" y="57"/>
                    </a:cxn>
                    <a:cxn ang="0">
                      <a:pos x="2037" y="41"/>
                    </a:cxn>
                    <a:cxn ang="0">
                      <a:pos x="2025" y="28"/>
                    </a:cxn>
                    <a:cxn ang="0">
                      <a:pos x="2012" y="16"/>
                    </a:cxn>
                    <a:cxn ang="0">
                      <a:pos x="1996" y="8"/>
                    </a:cxn>
                    <a:cxn ang="0">
                      <a:pos x="1978" y="2"/>
                    </a:cxn>
                    <a:cxn ang="0">
                      <a:pos x="1959" y="0"/>
                    </a:cxn>
                    <a:cxn ang="0">
                      <a:pos x="1959" y="0"/>
                    </a:cxn>
                  </a:cxnLst>
                  <a:rect l="0" t="0" r="r" b="b"/>
                  <a:pathLst>
                    <a:path w="2053" h="185">
                      <a:moveTo>
                        <a:pt x="1959" y="0"/>
                      </a:moveTo>
                      <a:lnTo>
                        <a:pt x="1896" y="0"/>
                      </a:lnTo>
                      <a:lnTo>
                        <a:pt x="0" y="0"/>
                      </a:lnTo>
                      <a:lnTo>
                        <a:pt x="0" y="0"/>
                      </a:lnTo>
                      <a:lnTo>
                        <a:pt x="78" y="92"/>
                      </a:lnTo>
                      <a:lnTo>
                        <a:pt x="159" y="185"/>
                      </a:lnTo>
                      <a:lnTo>
                        <a:pt x="1749" y="185"/>
                      </a:lnTo>
                      <a:lnTo>
                        <a:pt x="1959" y="185"/>
                      </a:lnTo>
                      <a:lnTo>
                        <a:pt x="1959" y="185"/>
                      </a:lnTo>
                      <a:lnTo>
                        <a:pt x="1978" y="183"/>
                      </a:lnTo>
                      <a:lnTo>
                        <a:pt x="1996" y="177"/>
                      </a:lnTo>
                      <a:lnTo>
                        <a:pt x="2012" y="169"/>
                      </a:lnTo>
                      <a:lnTo>
                        <a:pt x="2025" y="157"/>
                      </a:lnTo>
                      <a:lnTo>
                        <a:pt x="2037" y="144"/>
                      </a:lnTo>
                      <a:lnTo>
                        <a:pt x="2047" y="128"/>
                      </a:lnTo>
                      <a:lnTo>
                        <a:pt x="2051" y="110"/>
                      </a:lnTo>
                      <a:lnTo>
                        <a:pt x="2053" y="92"/>
                      </a:lnTo>
                      <a:lnTo>
                        <a:pt x="2053" y="92"/>
                      </a:lnTo>
                      <a:lnTo>
                        <a:pt x="2051" y="73"/>
                      </a:lnTo>
                      <a:lnTo>
                        <a:pt x="2047" y="57"/>
                      </a:lnTo>
                      <a:lnTo>
                        <a:pt x="2037" y="41"/>
                      </a:lnTo>
                      <a:lnTo>
                        <a:pt x="2025" y="28"/>
                      </a:lnTo>
                      <a:lnTo>
                        <a:pt x="2012" y="16"/>
                      </a:lnTo>
                      <a:lnTo>
                        <a:pt x="1996" y="8"/>
                      </a:lnTo>
                      <a:lnTo>
                        <a:pt x="1978" y="2"/>
                      </a:lnTo>
                      <a:lnTo>
                        <a:pt x="1959" y="0"/>
                      </a:lnTo>
                      <a:lnTo>
                        <a:pt x="1959" y="0"/>
                      </a:lnTo>
                      <a:close/>
                    </a:path>
                  </a:pathLst>
                </a:custGeom>
                <a:gradFill flip="none" rotWithShape="1">
                  <a:gsLst>
                    <a:gs pos="0">
                      <a:schemeClr val="accent5">
                        <a:lumMod val="40000"/>
                        <a:lumOff val="60000"/>
                      </a:schemeClr>
                    </a:gs>
                    <a:gs pos="46000">
                      <a:schemeClr val="accent5">
                        <a:lumMod val="95000"/>
                        <a:lumOff val="5000"/>
                      </a:schemeClr>
                    </a:gs>
                    <a:gs pos="100000">
                      <a:schemeClr val="accent5">
                        <a:lumMod val="6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126" name="Freeform 13"/>
                <p:cNvSpPr>
                  <a:spLocks/>
                </p:cNvSpPr>
                <p:nvPr/>
              </p:nvSpPr>
              <p:spPr bwMode="auto">
                <a:xfrm>
                  <a:off x="5223980" y="4915726"/>
                  <a:ext cx="1027199" cy="146266"/>
                </a:xfrm>
                <a:custGeom>
                  <a:avLst/>
                  <a:gdLst/>
                  <a:ahLst/>
                  <a:cxnLst>
                    <a:cxn ang="0">
                      <a:pos x="1199" y="0"/>
                    </a:cxn>
                    <a:cxn ang="0">
                      <a:pos x="915" y="0"/>
                    </a:cxn>
                    <a:cxn ang="0">
                      <a:pos x="0" y="0"/>
                    </a:cxn>
                    <a:cxn ang="0">
                      <a:pos x="0" y="0"/>
                    </a:cxn>
                    <a:cxn ang="0">
                      <a:pos x="104" y="93"/>
                    </a:cxn>
                    <a:cxn ang="0">
                      <a:pos x="208" y="185"/>
                    </a:cxn>
                    <a:cxn ang="0">
                      <a:pos x="713" y="185"/>
                    </a:cxn>
                    <a:cxn ang="0">
                      <a:pos x="1199" y="185"/>
                    </a:cxn>
                    <a:cxn ang="0">
                      <a:pos x="1199" y="185"/>
                    </a:cxn>
                    <a:cxn ang="0">
                      <a:pos x="1217" y="183"/>
                    </a:cxn>
                    <a:cxn ang="0">
                      <a:pos x="1235" y="177"/>
                    </a:cxn>
                    <a:cxn ang="0">
                      <a:pos x="1250" y="169"/>
                    </a:cxn>
                    <a:cxn ang="0">
                      <a:pos x="1264" y="157"/>
                    </a:cxn>
                    <a:cxn ang="0">
                      <a:pos x="1276" y="144"/>
                    </a:cxn>
                    <a:cxn ang="0">
                      <a:pos x="1286" y="128"/>
                    </a:cxn>
                    <a:cxn ang="0">
                      <a:pos x="1292" y="110"/>
                    </a:cxn>
                    <a:cxn ang="0">
                      <a:pos x="1294" y="93"/>
                    </a:cxn>
                    <a:cxn ang="0">
                      <a:pos x="1294" y="93"/>
                    </a:cxn>
                    <a:cxn ang="0">
                      <a:pos x="1292" y="73"/>
                    </a:cxn>
                    <a:cxn ang="0">
                      <a:pos x="1286" y="55"/>
                    </a:cxn>
                    <a:cxn ang="0">
                      <a:pos x="1276" y="40"/>
                    </a:cxn>
                    <a:cxn ang="0">
                      <a:pos x="1264" y="28"/>
                    </a:cxn>
                    <a:cxn ang="0">
                      <a:pos x="1250" y="16"/>
                    </a:cxn>
                    <a:cxn ang="0">
                      <a:pos x="1235" y="6"/>
                    </a:cxn>
                    <a:cxn ang="0">
                      <a:pos x="1217" y="2"/>
                    </a:cxn>
                    <a:cxn ang="0">
                      <a:pos x="1199" y="0"/>
                    </a:cxn>
                    <a:cxn ang="0">
                      <a:pos x="1199" y="0"/>
                    </a:cxn>
                  </a:cxnLst>
                  <a:rect l="0" t="0" r="r" b="b"/>
                  <a:pathLst>
                    <a:path w="1294" h="185">
                      <a:moveTo>
                        <a:pt x="1199" y="0"/>
                      </a:moveTo>
                      <a:lnTo>
                        <a:pt x="915" y="0"/>
                      </a:lnTo>
                      <a:lnTo>
                        <a:pt x="0" y="0"/>
                      </a:lnTo>
                      <a:lnTo>
                        <a:pt x="0" y="0"/>
                      </a:lnTo>
                      <a:lnTo>
                        <a:pt x="104" y="93"/>
                      </a:lnTo>
                      <a:lnTo>
                        <a:pt x="208" y="185"/>
                      </a:lnTo>
                      <a:lnTo>
                        <a:pt x="713" y="185"/>
                      </a:lnTo>
                      <a:lnTo>
                        <a:pt x="1199" y="185"/>
                      </a:lnTo>
                      <a:lnTo>
                        <a:pt x="1199" y="185"/>
                      </a:lnTo>
                      <a:lnTo>
                        <a:pt x="1217" y="183"/>
                      </a:lnTo>
                      <a:lnTo>
                        <a:pt x="1235" y="177"/>
                      </a:lnTo>
                      <a:lnTo>
                        <a:pt x="1250" y="169"/>
                      </a:lnTo>
                      <a:lnTo>
                        <a:pt x="1264" y="157"/>
                      </a:lnTo>
                      <a:lnTo>
                        <a:pt x="1276" y="144"/>
                      </a:lnTo>
                      <a:lnTo>
                        <a:pt x="1286" y="128"/>
                      </a:lnTo>
                      <a:lnTo>
                        <a:pt x="1292" y="110"/>
                      </a:lnTo>
                      <a:lnTo>
                        <a:pt x="1294" y="93"/>
                      </a:lnTo>
                      <a:lnTo>
                        <a:pt x="1294" y="93"/>
                      </a:lnTo>
                      <a:lnTo>
                        <a:pt x="1292" y="73"/>
                      </a:lnTo>
                      <a:lnTo>
                        <a:pt x="1286" y="55"/>
                      </a:lnTo>
                      <a:lnTo>
                        <a:pt x="1276" y="40"/>
                      </a:lnTo>
                      <a:lnTo>
                        <a:pt x="1264" y="28"/>
                      </a:lnTo>
                      <a:lnTo>
                        <a:pt x="1250" y="16"/>
                      </a:lnTo>
                      <a:lnTo>
                        <a:pt x="1235" y="6"/>
                      </a:lnTo>
                      <a:lnTo>
                        <a:pt x="1217" y="2"/>
                      </a:lnTo>
                      <a:lnTo>
                        <a:pt x="1199" y="0"/>
                      </a:lnTo>
                      <a:lnTo>
                        <a:pt x="1199"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127" name="Freeform 14"/>
                <p:cNvSpPr>
                  <a:spLocks/>
                </p:cNvSpPr>
                <p:nvPr/>
              </p:nvSpPr>
              <p:spPr bwMode="auto">
                <a:xfrm>
                  <a:off x="4801421" y="3166277"/>
                  <a:ext cx="1281389" cy="146266"/>
                </a:xfrm>
                <a:custGeom>
                  <a:avLst/>
                  <a:gdLst/>
                  <a:ahLst/>
                  <a:cxnLst>
                    <a:cxn ang="0">
                      <a:pos x="1464" y="0"/>
                    </a:cxn>
                    <a:cxn ang="0">
                      <a:pos x="381" y="0"/>
                    </a:cxn>
                    <a:cxn ang="0">
                      <a:pos x="94" y="0"/>
                    </a:cxn>
                    <a:cxn ang="0">
                      <a:pos x="94" y="0"/>
                    </a:cxn>
                    <a:cxn ang="0">
                      <a:pos x="75" y="2"/>
                    </a:cxn>
                    <a:cxn ang="0">
                      <a:pos x="57" y="8"/>
                    </a:cxn>
                    <a:cxn ang="0">
                      <a:pos x="41" y="16"/>
                    </a:cxn>
                    <a:cxn ang="0">
                      <a:pos x="28" y="28"/>
                    </a:cxn>
                    <a:cxn ang="0">
                      <a:pos x="16" y="41"/>
                    </a:cxn>
                    <a:cxn ang="0">
                      <a:pos x="8" y="57"/>
                    </a:cxn>
                    <a:cxn ang="0">
                      <a:pos x="2" y="75"/>
                    </a:cxn>
                    <a:cxn ang="0">
                      <a:pos x="0" y="93"/>
                    </a:cxn>
                    <a:cxn ang="0">
                      <a:pos x="0" y="93"/>
                    </a:cxn>
                    <a:cxn ang="0">
                      <a:pos x="2" y="112"/>
                    </a:cxn>
                    <a:cxn ang="0">
                      <a:pos x="8" y="130"/>
                    </a:cxn>
                    <a:cxn ang="0">
                      <a:pos x="16" y="146"/>
                    </a:cxn>
                    <a:cxn ang="0">
                      <a:pos x="28" y="159"/>
                    </a:cxn>
                    <a:cxn ang="0">
                      <a:pos x="41" y="169"/>
                    </a:cxn>
                    <a:cxn ang="0">
                      <a:pos x="57" y="179"/>
                    </a:cxn>
                    <a:cxn ang="0">
                      <a:pos x="75" y="183"/>
                    </a:cxn>
                    <a:cxn ang="0">
                      <a:pos x="94" y="185"/>
                    </a:cxn>
                    <a:cxn ang="0">
                      <a:pos x="192" y="185"/>
                    </a:cxn>
                    <a:cxn ang="0">
                      <a:pos x="1618" y="185"/>
                    </a:cxn>
                    <a:cxn ang="0">
                      <a:pos x="1618" y="185"/>
                    </a:cxn>
                    <a:cxn ang="0">
                      <a:pos x="1541" y="91"/>
                    </a:cxn>
                    <a:cxn ang="0">
                      <a:pos x="1464" y="0"/>
                    </a:cxn>
                    <a:cxn ang="0">
                      <a:pos x="1464" y="0"/>
                    </a:cxn>
                  </a:cxnLst>
                  <a:rect l="0" t="0" r="r" b="b"/>
                  <a:pathLst>
                    <a:path w="1618" h="185">
                      <a:moveTo>
                        <a:pt x="1464" y="0"/>
                      </a:moveTo>
                      <a:lnTo>
                        <a:pt x="381" y="0"/>
                      </a:lnTo>
                      <a:lnTo>
                        <a:pt x="94" y="0"/>
                      </a:lnTo>
                      <a:lnTo>
                        <a:pt x="94" y="0"/>
                      </a:lnTo>
                      <a:lnTo>
                        <a:pt x="75" y="2"/>
                      </a:lnTo>
                      <a:lnTo>
                        <a:pt x="57" y="8"/>
                      </a:lnTo>
                      <a:lnTo>
                        <a:pt x="41" y="16"/>
                      </a:lnTo>
                      <a:lnTo>
                        <a:pt x="28" y="28"/>
                      </a:lnTo>
                      <a:lnTo>
                        <a:pt x="16" y="41"/>
                      </a:lnTo>
                      <a:lnTo>
                        <a:pt x="8" y="57"/>
                      </a:lnTo>
                      <a:lnTo>
                        <a:pt x="2" y="75"/>
                      </a:lnTo>
                      <a:lnTo>
                        <a:pt x="0" y="93"/>
                      </a:lnTo>
                      <a:lnTo>
                        <a:pt x="0" y="93"/>
                      </a:lnTo>
                      <a:lnTo>
                        <a:pt x="2" y="112"/>
                      </a:lnTo>
                      <a:lnTo>
                        <a:pt x="8" y="130"/>
                      </a:lnTo>
                      <a:lnTo>
                        <a:pt x="16" y="146"/>
                      </a:lnTo>
                      <a:lnTo>
                        <a:pt x="28" y="159"/>
                      </a:lnTo>
                      <a:lnTo>
                        <a:pt x="41" y="169"/>
                      </a:lnTo>
                      <a:lnTo>
                        <a:pt x="57" y="179"/>
                      </a:lnTo>
                      <a:lnTo>
                        <a:pt x="75" y="183"/>
                      </a:lnTo>
                      <a:lnTo>
                        <a:pt x="94" y="185"/>
                      </a:lnTo>
                      <a:lnTo>
                        <a:pt x="192" y="185"/>
                      </a:lnTo>
                      <a:lnTo>
                        <a:pt x="1618" y="185"/>
                      </a:lnTo>
                      <a:lnTo>
                        <a:pt x="1618" y="185"/>
                      </a:lnTo>
                      <a:lnTo>
                        <a:pt x="1541" y="91"/>
                      </a:lnTo>
                      <a:lnTo>
                        <a:pt x="1464" y="0"/>
                      </a:lnTo>
                      <a:lnTo>
                        <a:pt x="1464"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128" name="Freeform 15"/>
                <p:cNvSpPr>
                  <a:spLocks/>
                </p:cNvSpPr>
                <p:nvPr/>
              </p:nvSpPr>
              <p:spPr bwMode="auto">
                <a:xfrm>
                  <a:off x="4512530" y="3615710"/>
                  <a:ext cx="1876815" cy="146266"/>
                </a:xfrm>
                <a:custGeom>
                  <a:avLst/>
                  <a:gdLst/>
                  <a:ahLst/>
                  <a:cxnLst>
                    <a:cxn ang="0">
                      <a:pos x="2253" y="0"/>
                    </a:cxn>
                    <a:cxn ang="0">
                      <a:pos x="239" y="0"/>
                    </a:cxn>
                    <a:cxn ang="0">
                      <a:pos x="104" y="0"/>
                    </a:cxn>
                    <a:cxn ang="0">
                      <a:pos x="104" y="0"/>
                    </a:cxn>
                    <a:cxn ang="0">
                      <a:pos x="82" y="2"/>
                    </a:cxn>
                    <a:cxn ang="0">
                      <a:pos x="63" y="8"/>
                    </a:cxn>
                    <a:cxn ang="0">
                      <a:pos x="45" y="17"/>
                    </a:cxn>
                    <a:cxn ang="0">
                      <a:pos x="29" y="27"/>
                    </a:cxn>
                    <a:cxn ang="0">
                      <a:pos x="18" y="41"/>
                    </a:cxn>
                    <a:cxn ang="0">
                      <a:pos x="8" y="57"/>
                    </a:cxn>
                    <a:cxn ang="0">
                      <a:pos x="2" y="74"/>
                    </a:cxn>
                    <a:cxn ang="0">
                      <a:pos x="0" y="92"/>
                    </a:cxn>
                    <a:cxn ang="0">
                      <a:pos x="0" y="92"/>
                    </a:cxn>
                    <a:cxn ang="0">
                      <a:pos x="2" y="112"/>
                    </a:cxn>
                    <a:cxn ang="0">
                      <a:pos x="8" y="129"/>
                    </a:cxn>
                    <a:cxn ang="0">
                      <a:pos x="18" y="145"/>
                    </a:cxn>
                    <a:cxn ang="0">
                      <a:pos x="29" y="159"/>
                    </a:cxn>
                    <a:cxn ang="0">
                      <a:pos x="45" y="169"/>
                    </a:cxn>
                    <a:cxn ang="0">
                      <a:pos x="63" y="178"/>
                    </a:cxn>
                    <a:cxn ang="0">
                      <a:pos x="82" y="184"/>
                    </a:cxn>
                    <a:cxn ang="0">
                      <a:pos x="104" y="184"/>
                    </a:cxn>
                    <a:cxn ang="0">
                      <a:pos x="120" y="184"/>
                    </a:cxn>
                    <a:cxn ang="0">
                      <a:pos x="2363" y="184"/>
                    </a:cxn>
                    <a:cxn ang="0">
                      <a:pos x="2363" y="184"/>
                    </a:cxn>
                    <a:cxn ang="0">
                      <a:pos x="2308" y="92"/>
                    </a:cxn>
                    <a:cxn ang="0">
                      <a:pos x="2253" y="0"/>
                    </a:cxn>
                    <a:cxn ang="0">
                      <a:pos x="2253" y="0"/>
                    </a:cxn>
                  </a:cxnLst>
                  <a:rect l="0" t="0" r="r" b="b"/>
                  <a:pathLst>
                    <a:path w="2363" h="184">
                      <a:moveTo>
                        <a:pt x="2253" y="0"/>
                      </a:moveTo>
                      <a:lnTo>
                        <a:pt x="239" y="0"/>
                      </a:lnTo>
                      <a:lnTo>
                        <a:pt x="104" y="0"/>
                      </a:lnTo>
                      <a:lnTo>
                        <a:pt x="104" y="0"/>
                      </a:lnTo>
                      <a:lnTo>
                        <a:pt x="82" y="2"/>
                      </a:lnTo>
                      <a:lnTo>
                        <a:pt x="63" y="8"/>
                      </a:lnTo>
                      <a:lnTo>
                        <a:pt x="45" y="17"/>
                      </a:lnTo>
                      <a:lnTo>
                        <a:pt x="29" y="27"/>
                      </a:lnTo>
                      <a:lnTo>
                        <a:pt x="18" y="41"/>
                      </a:lnTo>
                      <a:lnTo>
                        <a:pt x="8" y="57"/>
                      </a:lnTo>
                      <a:lnTo>
                        <a:pt x="2" y="74"/>
                      </a:lnTo>
                      <a:lnTo>
                        <a:pt x="0" y="92"/>
                      </a:lnTo>
                      <a:lnTo>
                        <a:pt x="0" y="92"/>
                      </a:lnTo>
                      <a:lnTo>
                        <a:pt x="2" y="112"/>
                      </a:lnTo>
                      <a:lnTo>
                        <a:pt x="8" y="129"/>
                      </a:lnTo>
                      <a:lnTo>
                        <a:pt x="18" y="145"/>
                      </a:lnTo>
                      <a:lnTo>
                        <a:pt x="29" y="159"/>
                      </a:lnTo>
                      <a:lnTo>
                        <a:pt x="45" y="169"/>
                      </a:lnTo>
                      <a:lnTo>
                        <a:pt x="63" y="178"/>
                      </a:lnTo>
                      <a:lnTo>
                        <a:pt x="82" y="184"/>
                      </a:lnTo>
                      <a:lnTo>
                        <a:pt x="104" y="184"/>
                      </a:lnTo>
                      <a:lnTo>
                        <a:pt x="120" y="184"/>
                      </a:lnTo>
                      <a:lnTo>
                        <a:pt x="2363" y="184"/>
                      </a:lnTo>
                      <a:lnTo>
                        <a:pt x="2363" y="184"/>
                      </a:lnTo>
                      <a:lnTo>
                        <a:pt x="2308" y="92"/>
                      </a:lnTo>
                      <a:lnTo>
                        <a:pt x="2253" y="0"/>
                      </a:lnTo>
                      <a:lnTo>
                        <a:pt x="2253" y="0"/>
                      </a:lnTo>
                      <a:close/>
                    </a:path>
                  </a:pathLst>
                </a:custGeom>
                <a:gradFill flip="none" rotWithShape="1">
                  <a:gsLst>
                    <a:gs pos="0">
                      <a:schemeClr val="accent5">
                        <a:lumMod val="40000"/>
                        <a:lumOff val="60000"/>
                      </a:schemeClr>
                    </a:gs>
                    <a:gs pos="46000">
                      <a:schemeClr val="accent5">
                        <a:lumMod val="95000"/>
                        <a:lumOff val="5000"/>
                      </a:schemeClr>
                    </a:gs>
                    <a:gs pos="100000">
                      <a:schemeClr val="accent5">
                        <a:lumMod val="6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129" name="Freeform 16"/>
                <p:cNvSpPr>
                  <a:spLocks/>
                </p:cNvSpPr>
                <p:nvPr/>
              </p:nvSpPr>
              <p:spPr bwMode="auto">
                <a:xfrm>
                  <a:off x="4872273" y="1487071"/>
                  <a:ext cx="1539059" cy="149747"/>
                </a:xfrm>
                <a:custGeom>
                  <a:avLst/>
                  <a:gdLst/>
                  <a:ahLst/>
                  <a:cxnLst>
                    <a:cxn ang="0">
                      <a:pos x="150" y="0"/>
                    </a:cxn>
                    <a:cxn ang="0">
                      <a:pos x="89" y="0"/>
                    </a:cxn>
                    <a:cxn ang="0">
                      <a:pos x="89" y="0"/>
                    </a:cxn>
                    <a:cxn ang="0">
                      <a:pos x="71" y="2"/>
                    </a:cxn>
                    <a:cxn ang="0">
                      <a:pos x="53" y="8"/>
                    </a:cxn>
                    <a:cxn ang="0">
                      <a:pos x="40" y="16"/>
                    </a:cxn>
                    <a:cxn ang="0">
                      <a:pos x="26" y="28"/>
                    </a:cxn>
                    <a:cxn ang="0">
                      <a:pos x="14" y="42"/>
                    </a:cxn>
                    <a:cxn ang="0">
                      <a:pos x="6" y="57"/>
                    </a:cxn>
                    <a:cxn ang="0">
                      <a:pos x="0" y="73"/>
                    </a:cxn>
                    <a:cxn ang="0">
                      <a:pos x="0" y="93"/>
                    </a:cxn>
                    <a:cxn ang="0">
                      <a:pos x="0" y="93"/>
                    </a:cxn>
                    <a:cxn ang="0">
                      <a:pos x="0" y="110"/>
                    </a:cxn>
                    <a:cxn ang="0">
                      <a:pos x="6" y="128"/>
                    </a:cxn>
                    <a:cxn ang="0">
                      <a:pos x="14" y="144"/>
                    </a:cxn>
                    <a:cxn ang="0">
                      <a:pos x="26" y="157"/>
                    </a:cxn>
                    <a:cxn ang="0">
                      <a:pos x="40" y="169"/>
                    </a:cxn>
                    <a:cxn ang="0">
                      <a:pos x="53" y="177"/>
                    </a:cxn>
                    <a:cxn ang="0">
                      <a:pos x="71" y="183"/>
                    </a:cxn>
                    <a:cxn ang="0">
                      <a:pos x="89" y="185"/>
                    </a:cxn>
                    <a:cxn ang="0">
                      <a:pos x="287" y="185"/>
                    </a:cxn>
                    <a:cxn ang="0">
                      <a:pos x="1736" y="185"/>
                    </a:cxn>
                    <a:cxn ang="0">
                      <a:pos x="1736" y="185"/>
                    </a:cxn>
                    <a:cxn ang="0">
                      <a:pos x="1846" y="89"/>
                    </a:cxn>
                    <a:cxn ang="0">
                      <a:pos x="1942" y="0"/>
                    </a:cxn>
                    <a:cxn ang="0">
                      <a:pos x="150" y="0"/>
                    </a:cxn>
                  </a:cxnLst>
                  <a:rect l="0" t="0" r="r" b="b"/>
                  <a:pathLst>
                    <a:path w="1942" h="185">
                      <a:moveTo>
                        <a:pt x="150" y="0"/>
                      </a:moveTo>
                      <a:lnTo>
                        <a:pt x="89" y="0"/>
                      </a:lnTo>
                      <a:lnTo>
                        <a:pt x="89" y="0"/>
                      </a:lnTo>
                      <a:lnTo>
                        <a:pt x="71" y="2"/>
                      </a:lnTo>
                      <a:lnTo>
                        <a:pt x="53" y="8"/>
                      </a:lnTo>
                      <a:lnTo>
                        <a:pt x="40" y="16"/>
                      </a:lnTo>
                      <a:lnTo>
                        <a:pt x="26" y="28"/>
                      </a:lnTo>
                      <a:lnTo>
                        <a:pt x="14" y="42"/>
                      </a:lnTo>
                      <a:lnTo>
                        <a:pt x="6" y="57"/>
                      </a:lnTo>
                      <a:lnTo>
                        <a:pt x="0" y="73"/>
                      </a:lnTo>
                      <a:lnTo>
                        <a:pt x="0" y="93"/>
                      </a:lnTo>
                      <a:lnTo>
                        <a:pt x="0" y="93"/>
                      </a:lnTo>
                      <a:lnTo>
                        <a:pt x="0" y="110"/>
                      </a:lnTo>
                      <a:lnTo>
                        <a:pt x="6" y="128"/>
                      </a:lnTo>
                      <a:lnTo>
                        <a:pt x="14" y="144"/>
                      </a:lnTo>
                      <a:lnTo>
                        <a:pt x="26" y="157"/>
                      </a:lnTo>
                      <a:lnTo>
                        <a:pt x="40" y="169"/>
                      </a:lnTo>
                      <a:lnTo>
                        <a:pt x="53" y="177"/>
                      </a:lnTo>
                      <a:lnTo>
                        <a:pt x="71" y="183"/>
                      </a:lnTo>
                      <a:lnTo>
                        <a:pt x="89" y="185"/>
                      </a:lnTo>
                      <a:lnTo>
                        <a:pt x="287" y="185"/>
                      </a:lnTo>
                      <a:lnTo>
                        <a:pt x="1736" y="185"/>
                      </a:lnTo>
                      <a:lnTo>
                        <a:pt x="1736" y="185"/>
                      </a:lnTo>
                      <a:lnTo>
                        <a:pt x="1846" y="89"/>
                      </a:lnTo>
                      <a:lnTo>
                        <a:pt x="1942" y="0"/>
                      </a:lnTo>
                      <a:lnTo>
                        <a:pt x="15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130" name="Freeform 17"/>
                <p:cNvSpPr>
                  <a:spLocks/>
                </p:cNvSpPr>
                <p:nvPr/>
              </p:nvSpPr>
              <p:spPr bwMode="auto">
                <a:xfrm>
                  <a:off x="5046750" y="1919920"/>
                  <a:ext cx="860061" cy="146266"/>
                </a:xfrm>
                <a:custGeom>
                  <a:avLst/>
                  <a:gdLst/>
                  <a:ahLst/>
                  <a:cxnLst>
                    <a:cxn ang="0">
                      <a:pos x="357" y="0"/>
                    </a:cxn>
                    <a:cxn ang="0">
                      <a:pos x="88" y="0"/>
                    </a:cxn>
                    <a:cxn ang="0">
                      <a:pos x="88" y="0"/>
                    </a:cxn>
                    <a:cxn ang="0">
                      <a:pos x="71" y="1"/>
                    </a:cxn>
                    <a:cxn ang="0">
                      <a:pos x="53" y="5"/>
                    </a:cxn>
                    <a:cxn ang="0">
                      <a:pos x="39" y="15"/>
                    </a:cxn>
                    <a:cxn ang="0">
                      <a:pos x="25" y="27"/>
                    </a:cxn>
                    <a:cxn ang="0">
                      <a:pos x="14" y="39"/>
                    </a:cxn>
                    <a:cxn ang="0">
                      <a:pos x="6" y="54"/>
                    </a:cxn>
                    <a:cxn ang="0">
                      <a:pos x="2" y="72"/>
                    </a:cxn>
                    <a:cxn ang="0">
                      <a:pos x="0" y="92"/>
                    </a:cxn>
                    <a:cxn ang="0">
                      <a:pos x="0" y="92"/>
                    </a:cxn>
                    <a:cxn ang="0">
                      <a:pos x="2" y="109"/>
                    </a:cxn>
                    <a:cxn ang="0">
                      <a:pos x="6" y="127"/>
                    </a:cxn>
                    <a:cxn ang="0">
                      <a:pos x="14" y="143"/>
                    </a:cxn>
                    <a:cxn ang="0">
                      <a:pos x="25" y="157"/>
                    </a:cxn>
                    <a:cxn ang="0">
                      <a:pos x="39" y="168"/>
                    </a:cxn>
                    <a:cxn ang="0">
                      <a:pos x="53" y="176"/>
                    </a:cxn>
                    <a:cxn ang="0">
                      <a:pos x="71" y="182"/>
                    </a:cxn>
                    <a:cxn ang="0">
                      <a:pos x="88" y="184"/>
                    </a:cxn>
                    <a:cxn ang="0">
                      <a:pos x="548" y="184"/>
                    </a:cxn>
                    <a:cxn ang="0">
                      <a:pos x="856" y="184"/>
                    </a:cxn>
                    <a:cxn ang="0">
                      <a:pos x="856" y="184"/>
                    </a:cxn>
                    <a:cxn ang="0">
                      <a:pos x="1084" y="0"/>
                    </a:cxn>
                    <a:cxn ang="0">
                      <a:pos x="357" y="0"/>
                    </a:cxn>
                  </a:cxnLst>
                  <a:rect l="0" t="0" r="r" b="b"/>
                  <a:pathLst>
                    <a:path w="1084" h="184">
                      <a:moveTo>
                        <a:pt x="357" y="0"/>
                      </a:moveTo>
                      <a:lnTo>
                        <a:pt x="88" y="0"/>
                      </a:lnTo>
                      <a:lnTo>
                        <a:pt x="88" y="0"/>
                      </a:lnTo>
                      <a:lnTo>
                        <a:pt x="71" y="1"/>
                      </a:lnTo>
                      <a:lnTo>
                        <a:pt x="53" y="5"/>
                      </a:lnTo>
                      <a:lnTo>
                        <a:pt x="39" y="15"/>
                      </a:lnTo>
                      <a:lnTo>
                        <a:pt x="25" y="27"/>
                      </a:lnTo>
                      <a:lnTo>
                        <a:pt x="14" y="39"/>
                      </a:lnTo>
                      <a:lnTo>
                        <a:pt x="6" y="54"/>
                      </a:lnTo>
                      <a:lnTo>
                        <a:pt x="2" y="72"/>
                      </a:lnTo>
                      <a:lnTo>
                        <a:pt x="0" y="92"/>
                      </a:lnTo>
                      <a:lnTo>
                        <a:pt x="0" y="92"/>
                      </a:lnTo>
                      <a:lnTo>
                        <a:pt x="2" y="109"/>
                      </a:lnTo>
                      <a:lnTo>
                        <a:pt x="6" y="127"/>
                      </a:lnTo>
                      <a:lnTo>
                        <a:pt x="14" y="143"/>
                      </a:lnTo>
                      <a:lnTo>
                        <a:pt x="25" y="157"/>
                      </a:lnTo>
                      <a:lnTo>
                        <a:pt x="39" y="168"/>
                      </a:lnTo>
                      <a:lnTo>
                        <a:pt x="53" y="176"/>
                      </a:lnTo>
                      <a:lnTo>
                        <a:pt x="71" y="182"/>
                      </a:lnTo>
                      <a:lnTo>
                        <a:pt x="88" y="184"/>
                      </a:lnTo>
                      <a:lnTo>
                        <a:pt x="548" y="184"/>
                      </a:lnTo>
                      <a:lnTo>
                        <a:pt x="856" y="184"/>
                      </a:lnTo>
                      <a:lnTo>
                        <a:pt x="856" y="184"/>
                      </a:lnTo>
                      <a:lnTo>
                        <a:pt x="1084" y="0"/>
                      </a:lnTo>
                      <a:lnTo>
                        <a:pt x="357"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131" name="Line 18"/>
                <p:cNvSpPr>
                  <a:spLocks noChangeShapeType="1"/>
                </p:cNvSpPr>
                <p:nvPr/>
              </p:nvSpPr>
              <p:spPr bwMode="auto">
                <a:xfrm>
                  <a:off x="4376738" y="1223963"/>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id-ID" sz="1000">
                    <a:solidFill>
                      <a:schemeClr val="bg1"/>
                    </a:solidFill>
                    <a:ea typeface="Roboto" panose="02000000000000000000" pitchFamily="2" charset="0"/>
                  </a:endParaRPr>
                </a:p>
              </p:txBody>
            </p:sp>
            <p:sp>
              <p:nvSpPr>
                <p:cNvPr id="132" name="Line 19"/>
                <p:cNvSpPr>
                  <a:spLocks noChangeShapeType="1"/>
                </p:cNvSpPr>
                <p:nvPr/>
              </p:nvSpPr>
              <p:spPr bwMode="auto">
                <a:xfrm>
                  <a:off x="4376738" y="1223963"/>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id-ID" sz="1000">
                    <a:solidFill>
                      <a:schemeClr val="bg1"/>
                    </a:solidFill>
                    <a:ea typeface="Roboto" panose="02000000000000000000" pitchFamily="2" charset="0"/>
                  </a:endParaRPr>
                </a:p>
              </p:txBody>
            </p:sp>
            <p:sp>
              <p:nvSpPr>
                <p:cNvPr id="133" name="Freeform 20"/>
                <p:cNvSpPr>
                  <a:spLocks/>
                </p:cNvSpPr>
                <p:nvPr/>
              </p:nvSpPr>
              <p:spPr bwMode="auto">
                <a:xfrm>
                  <a:off x="4531480" y="6484891"/>
                  <a:ext cx="1741017" cy="146266"/>
                </a:xfrm>
                <a:custGeom>
                  <a:avLst/>
                  <a:gdLst/>
                  <a:ahLst/>
                  <a:cxnLst>
                    <a:cxn ang="0">
                      <a:pos x="390" y="0"/>
                    </a:cxn>
                    <a:cxn ang="0">
                      <a:pos x="121" y="0"/>
                    </a:cxn>
                    <a:cxn ang="0">
                      <a:pos x="121" y="0"/>
                    </a:cxn>
                    <a:cxn ang="0">
                      <a:pos x="96" y="2"/>
                    </a:cxn>
                    <a:cxn ang="0">
                      <a:pos x="74" y="6"/>
                    </a:cxn>
                    <a:cxn ang="0">
                      <a:pos x="53" y="16"/>
                    </a:cxn>
                    <a:cxn ang="0">
                      <a:pos x="35" y="28"/>
                    </a:cxn>
                    <a:cxn ang="0">
                      <a:pos x="19" y="40"/>
                    </a:cxn>
                    <a:cxn ang="0">
                      <a:pos x="9" y="55"/>
                    </a:cxn>
                    <a:cxn ang="0">
                      <a:pos x="1" y="73"/>
                    </a:cxn>
                    <a:cxn ang="0">
                      <a:pos x="0" y="83"/>
                    </a:cxn>
                    <a:cxn ang="0">
                      <a:pos x="0" y="93"/>
                    </a:cxn>
                    <a:cxn ang="0">
                      <a:pos x="0" y="93"/>
                    </a:cxn>
                    <a:cxn ang="0">
                      <a:pos x="0" y="103"/>
                    </a:cxn>
                    <a:cxn ang="0">
                      <a:pos x="1" y="110"/>
                    </a:cxn>
                    <a:cxn ang="0">
                      <a:pos x="9" y="128"/>
                    </a:cxn>
                    <a:cxn ang="0">
                      <a:pos x="19" y="144"/>
                    </a:cxn>
                    <a:cxn ang="0">
                      <a:pos x="35" y="158"/>
                    </a:cxn>
                    <a:cxn ang="0">
                      <a:pos x="53" y="169"/>
                    </a:cxn>
                    <a:cxn ang="0">
                      <a:pos x="74" y="177"/>
                    </a:cxn>
                    <a:cxn ang="0">
                      <a:pos x="96" y="183"/>
                    </a:cxn>
                    <a:cxn ang="0">
                      <a:pos x="121" y="185"/>
                    </a:cxn>
                    <a:cxn ang="0">
                      <a:pos x="204" y="185"/>
                    </a:cxn>
                    <a:cxn ang="0">
                      <a:pos x="2192" y="185"/>
                    </a:cxn>
                    <a:cxn ang="0">
                      <a:pos x="2192" y="185"/>
                    </a:cxn>
                    <a:cxn ang="0">
                      <a:pos x="2120" y="97"/>
                    </a:cxn>
                    <a:cxn ang="0">
                      <a:pos x="2037" y="0"/>
                    </a:cxn>
                    <a:cxn ang="0">
                      <a:pos x="390" y="0"/>
                    </a:cxn>
                  </a:cxnLst>
                  <a:rect l="0" t="0" r="r" b="b"/>
                  <a:pathLst>
                    <a:path w="2192" h="185">
                      <a:moveTo>
                        <a:pt x="390" y="0"/>
                      </a:moveTo>
                      <a:lnTo>
                        <a:pt x="121" y="0"/>
                      </a:lnTo>
                      <a:lnTo>
                        <a:pt x="121" y="0"/>
                      </a:lnTo>
                      <a:lnTo>
                        <a:pt x="96" y="2"/>
                      </a:lnTo>
                      <a:lnTo>
                        <a:pt x="74" y="6"/>
                      </a:lnTo>
                      <a:lnTo>
                        <a:pt x="53" y="16"/>
                      </a:lnTo>
                      <a:lnTo>
                        <a:pt x="35" y="28"/>
                      </a:lnTo>
                      <a:lnTo>
                        <a:pt x="19" y="40"/>
                      </a:lnTo>
                      <a:lnTo>
                        <a:pt x="9" y="55"/>
                      </a:lnTo>
                      <a:lnTo>
                        <a:pt x="1" y="73"/>
                      </a:lnTo>
                      <a:lnTo>
                        <a:pt x="0" y="83"/>
                      </a:lnTo>
                      <a:lnTo>
                        <a:pt x="0" y="93"/>
                      </a:lnTo>
                      <a:lnTo>
                        <a:pt x="0" y="93"/>
                      </a:lnTo>
                      <a:lnTo>
                        <a:pt x="0" y="103"/>
                      </a:lnTo>
                      <a:lnTo>
                        <a:pt x="1" y="110"/>
                      </a:lnTo>
                      <a:lnTo>
                        <a:pt x="9" y="128"/>
                      </a:lnTo>
                      <a:lnTo>
                        <a:pt x="19" y="144"/>
                      </a:lnTo>
                      <a:lnTo>
                        <a:pt x="35" y="158"/>
                      </a:lnTo>
                      <a:lnTo>
                        <a:pt x="53" y="169"/>
                      </a:lnTo>
                      <a:lnTo>
                        <a:pt x="74" y="177"/>
                      </a:lnTo>
                      <a:lnTo>
                        <a:pt x="96" y="183"/>
                      </a:lnTo>
                      <a:lnTo>
                        <a:pt x="121" y="185"/>
                      </a:lnTo>
                      <a:lnTo>
                        <a:pt x="204" y="185"/>
                      </a:lnTo>
                      <a:lnTo>
                        <a:pt x="2192" y="185"/>
                      </a:lnTo>
                      <a:lnTo>
                        <a:pt x="2192" y="185"/>
                      </a:lnTo>
                      <a:lnTo>
                        <a:pt x="2120" y="97"/>
                      </a:lnTo>
                      <a:lnTo>
                        <a:pt x="2037" y="0"/>
                      </a:lnTo>
                      <a:lnTo>
                        <a:pt x="39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sp>
              <p:nvSpPr>
                <p:cNvPr id="134" name="Freeform 21"/>
                <p:cNvSpPr>
                  <a:spLocks/>
                </p:cNvSpPr>
                <p:nvPr/>
              </p:nvSpPr>
              <p:spPr bwMode="auto">
                <a:xfrm>
                  <a:off x="4816523" y="6059224"/>
                  <a:ext cx="1072467" cy="146266"/>
                </a:xfrm>
                <a:custGeom>
                  <a:avLst/>
                  <a:gdLst/>
                  <a:ahLst/>
                  <a:cxnLst>
                    <a:cxn ang="0">
                      <a:pos x="1166" y="0"/>
                    </a:cxn>
                    <a:cxn ang="0">
                      <a:pos x="746" y="0"/>
                    </a:cxn>
                    <a:cxn ang="0">
                      <a:pos x="121" y="0"/>
                    </a:cxn>
                    <a:cxn ang="0">
                      <a:pos x="121" y="0"/>
                    </a:cxn>
                    <a:cxn ang="0">
                      <a:pos x="98" y="2"/>
                    </a:cxn>
                    <a:cxn ang="0">
                      <a:pos x="74" y="8"/>
                    </a:cxn>
                    <a:cxn ang="0">
                      <a:pos x="55" y="16"/>
                    </a:cxn>
                    <a:cxn ang="0">
                      <a:pos x="35" y="28"/>
                    </a:cxn>
                    <a:cxn ang="0">
                      <a:pos x="21" y="42"/>
                    </a:cxn>
                    <a:cxn ang="0">
                      <a:pos x="10" y="57"/>
                    </a:cxn>
                    <a:cxn ang="0">
                      <a:pos x="4" y="73"/>
                    </a:cxn>
                    <a:cxn ang="0">
                      <a:pos x="2" y="83"/>
                    </a:cxn>
                    <a:cxn ang="0">
                      <a:pos x="0" y="93"/>
                    </a:cxn>
                    <a:cxn ang="0">
                      <a:pos x="0" y="93"/>
                    </a:cxn>
                    <a:cxn ang="0">
                      <a:pos x="2" y="102"/>
                    </a:cxn>
                    <a:cxn ang="0">
                      <a:pos x="4" y="110"/>
                    </a:cxn>
                    <a:cxn ang="0">
                      <a:pos x="10" y="128"/>
                    </a:cxn>
                    <a:cxn ang="0">
                      <a:pos x="21" y="144"/>
                    </a:cxn>
                    <a:cxn ang="0">
                      <a:pos x="35" y="157"/>
                    </a:cxn>
                    <a:cxn ang="0">
                      <a:pos x="55" y="169"/>
                    </a:cxn>
                    <a:cxn ang="0">
                      <a:pos x="74" y="177"/>
                    </a:cxn>
                    <a:cxn ang="0">
                      <a:pos x="98" y="183"/>
                    </a:cxn>
                    <a:cxn ang="0">
                      <a:pos x="121" y="185"/>
                    </a:cxn>
                    <a:cxn ang="0">
                      <a:pos x="488" y="185"/>
                    </a:cxn>
                    <a:cxn ang="0">
                      <a:pos x="1350" y="185"/>
                    </a:cxn>
                    <a:cxn ang="0">
                      <a:pos x="1350" y="185"/>
                    </a:cxn>
                    <a:cxn ang="0">
                      <a:pos x="1166" y="0"/>
                    </a:cxn>
                    <a:cxn ang="0">
                      <a:pos x="1166" y="0"/>
                    </a:cxn>
                  </a:cxnLst>
                  <a:rect l="0" t="0" r="r" b="b"/>
                  <a:pathLst>
                    <a:path w="1350" h="185">
                      <a:moveTo>
                        <a:pt x="1166" y="0"/>
                      </a:moveTo>
                      <a:lnTo>
                        <a:pt x="746" y="0"/>
                      </a:lnTo>
                      <a:lnTo>
                        <a:pt x="121" y="0"/>
                      </a:lnTo>
                      <a:lnTo>
                        <a:pt x="121" y="0"/>
                      </a:lnTo>
                      <a:lnTo>
                        <a:pt x="98" y="2"/>
                      </a:lnTo>
                      <a:lnTo>
                        <a:pt x="74" y="8"/>
                      </a:lnTo>
                      <a:lnTo>
                        <a:pt x="55" y="16"/>
                      </a:lnTo>
                      <a:lnTo>
                        <a:pt x="35" y="28"/>
                      </a:lnTo>
                      <a:lnTo>
                        <a:pt x="21" y="42"/>
                      </a:lnTo>
                      <a:lnTo>
                        <a:pt x="10" y="57"/>
                      </a:lnTo>
                      <a:lnTo>
                        <a:pt x="4" y="73"/>
                      </a:lnTo>
                      <a:lnTo>
                        <a:pt x="2" y="83"/>
                      </a:lnTo>
                      <a:lnTo>
                        <a:pt x="0" y="93"/>
                      </a:lnTo>
                      <a:lnTo>
                        <a:pt x="0" y="93"/>
                      </a:lnTo>
                      <a:lnTo>
                        <a:pt x="2" y="102"/>
                      </a:lnTo>
                      <a:lnTo>
                        <a:pt x="4" y="110"/>
                      </a:lnTo>
                      <a:lnTo>
                        <a:pt x="10" y="128"/>
                      </a:lnTo>
                      <a:lnTo>
                        <a:pt x="21" y="144"/>
                      </a:lnTo>
                      <a:lnTo>
                        <a:pt x="35" y="157"/>
                      </a:lnTo>
                      <a:lnTo>
                        <a:pt x="55" y="169"/>
                      </a:lnTo>
                      <a:lnTo>
                        <a:pt x="74" y="177"/>
                      </a:lnTo>
                      <a:lnTo>
                        <a:pt x="98" y="183"/>
                      </a:lnTo>
                      <a:lnTo>
                        <a:pt x="121" y="185"/>
                      </a:lnTo>
                      <a:lnTo>
                        <a:pt x="488" y="185"/>
                      </a:lnTo>
                      <a:lnTo>
                        <a:pt x="1350" y="185"/>
                      </a:lnTo>
                      <a:lnTo>
                        <a:pt x="1350" y="185"/>
                      </a:lnTo>
                      <a:lnTo>
                        <a:pt x="1166" y="0"/>
                      </a:lnTo>
                      <a:lnTo>
                        <a:pt x="1166"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typeface="Roboto" panose="02000000000000000000" pitchFamily="2" charset="0"/>
                  </a:endParaRPr>
                </a:p>
              </p:txBody>
            </p:sp>
          </p:grpSp>
          <p:grpSp>
            <p:nvGrpSpPr>
              <p:cNvPr id="116" name="Gruppe 164"/>
              <p:cNvGrpSpPr>
                <a:grpSpLocks/>
              </p:cNvGrpSpPr>
              <p:nvPr/>
            </p:nvGrpSpPr>
            <p:grpSpPr bwMode="auto">
              <a:xfrm>
                <a:off x="1485704" y="2391909"/>
                <a:ext cx="1317713" cy="415396"/>
                <a:chOff x="1516184" y="2391909"/>
                <a:chExt cx="1317713" cy="415396"/>
              </a:xfrm>
            </p:grpSpPr>
            <p:sp>
              <p:nvSpPr>
                <p:cNvPr id="117" name="Rektangel 155"/>
                <p:cNvSpPr>
                  <a:spLocks noChangeArrowheads="1"/>
                </p:cNvSpPr>
                <p:nvPr/>
              </p:nvSpPr>
              <p:spPr bwMode="auto">
                <a:xfrm>
                  <a:off x="1516184" y="2391909"/>
                  <a:ext cx="1317713" cy="371551"/>
                </a:xfrm>
                <a:prstGeom prst="rect">
                  <a:avLst/>
                </a:pr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tileRect/>
                </a:gradFill>
                <a:ln w="9525">
                  <a:noFill/>
                  <a:miter lim="800000"/>
                  <a:headEnd/>
                  <a:tailEnd/>
                </a:ln>
                <a:effectLst/>
              </p:spPr>
              <p:txBody>
                <a:bodyPr anchor="ctr"/>
                <a:lstStyle/>
                <a:p>
                  <a:pPr algn="ctr">
                    <a:defRPr/>
                  </a:pPr>
                  <a:endParaRPr lang="en-US" sz="1000">
                    <a:solidFill>
                      <a:schemeClr val="bg1"/>
                    </a:solidFill>
                    <a:ea typeface="Roboto" panose="02000000000000000000" pitchFamily="2" charset="0"/>
                  </a:endParaRPr>
                </a:p>
              </p:txBody>
            </p:sp>
            <p:sp>
              <p:nvSpPr>
                <p:cNvPr id="118" name="Text Box 52"/>
                <p:cNvSpPr txBox="1">
                  <a:spLocks noChangeArrowheads="1"/>
                </p:cNvSpPr>
                <p:nvPr/>
              </p:nvSpPr>
              <p:spPr bwMode="gray">
                <a:xfrm>
                  <a:off x="1555874" y="2428427"/>
                  <a:ext cx="1201818" cy="378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80168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80168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80168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80168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80168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20000"/>
                    </a:spcBef>
                  </a:pPr>
                  <a:r>
                    <a:rPr lang="id-ID" altLang="id-ID" sz="1000" noProof="1" smtClean="0">
                      <a:solidFill>
                        <a:schemeClr val="bg1"/>
                      </a:solidFill>
                      <a:latin typeface="+mn-lt"/>
                      <a:ea typeface="Roboto" panose="02000000000000000000" pitchFamily="2" charset="0"/>
                      <a:cs typeface="Arial" panose="020B0604020202020204" pitchFamily="34" charset="0"/>
                    </a:rPr>
                    <a:t>Phase 5</a:t>
                  </a:r>
                  <a:endParaRPr lang="id-ID" altLang="id-ID" sz="1000" noProof="1">
                    <a:solidFill>
                      <a:schemeClr val="bg1"/>
                    </a:solidFill>
                    <a:latin typeface="+mn-lt"/>
                    <a:ea typeface="Roboto" panose="02000000000000000000" pitchFamily="2" charset="0"/>
                    <a:cs typeface="Arial" panose="020B0604020202020204" pitchFamily="34" charset="0"/>
                  </a:endParaRPr>
                </a:p>
              </p:txBody>
            </p:sp>
          </p:grpSp>
        </p:grpSp>
        <p:grpSp>
          <p:nvGrpSpPr>
            <p:cNvPr id="112" name="Gruppe 165"/>
            <p:cNvGrpSpPr>
              <a:grpSpLocks/>
            </p:cNvGrpSpPr>
            <p:nvPr/>
          </p:nvGrpSpPr>
          <p:grpSpPr bwMode="auto">
            <a:xfrm>
              <a:off x="1430138" y="4914751"/>
              <a:ext cx="1317713" cy="378878"/>
              <a:chOff x="1521578" y="2384911"/>
              <a:chExt cx="1317713" cy="378878"/>
            </a:xfrm>
          </p:grpSpPr>
          <p:sp>
            <p:nvSpPr>
              <p:cNvPr id="113" name="Rektangel 166"/>
              <p:cNvSpPr>
                <a:spLocks noChangeArrowheads="1"/>
              </p:cNvSpPr>
              <p:nvPr/>
            </p:nvSpPr>
            <p:spPr bwMode="auto">
              <a:xfrm>
                <a:off x="1521578" y="2393060"/>
                <a:ext cx="1317713" cy="365199"/>
              </a:xfrm>
              <a:prstGeom prst="rect">
                <a:avLst/>
              </a:pr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tileRect/>
              </a:gradFill>
              <a:ln w="9525">
                <a:noFill/>
                <a:miter lim="800000"/>
                <a:headEnd/>
                <a:tailEnd/>
              </a:ln>
              <a:effectLst/>
            </p:spPr>
            <p:txBody>
              <a:bodyPr anchor="ctr"/>
              <a:lstStyle/>
              <a:p>
                <a:pPr algn="ctr">
                  <a:defRPr/>
                </a:pPr>
                <a:endParaRPr lang="en-US" sz="1000">
                  <a:solidFill>
                    <a:schemeClr val="bg1"/>
                  </a:solidFill>
                  <a:ea typeface="Roboto" panose="02000000000000000000" pitchFamily="2" charset="0"/>
                </a:endParaRPr>
              </a:p>
            </p:txBody>
          </p:sp>
          <p:sp>
            <p:nvSpPr>
              <p:cNvPr id="114" name="Text Box 52"/>
              <p:cNvSpPr txBox="1">
                <a:spLocks noChangeArrowheads="1"/>
              </p:cNvSpPr>
              <p:nvPr/>
            </p:nvSpPr>
            <p:spPr bwMode="gray">
              <a:xfrm>
                <a:off x="1543910" y="2384911"/>
                <a:ext cx="1236744" cy="378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80168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80168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80168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80168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80168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20000"/>
                  </a:spcBef>
                </a:pPr>
                <a:r>
                  <a:rPr lang="id-ID" altLang="id-ID" sz="1000" noProof="1" smtClean="0">
                    <a:solidFill>
                      <a:schemeClr val="bg1"/>
                    </a:solidFill>
                    <a:latin typeface="+mn-lt"/>
                    <a:ea typeface="Roboto" panose="02000000000000000000" pitchFamily="2" charset="0"/>
                    <a:cs typeface="Arial" panose="020B0604020202020204" pitchFamily="34" charset="0"/>
                  </a:rPr>
                  <a:t>Hardwork</a:t>
                </a:r>
                <a:endParaRPr lang="id-ID" altLang="id-ID" sz="1000" noProof="1">
                  <a:solidFill>
                    <a:schemeClr val="bg1"/>
                  </a:solidFill>
                  <a:latin typeface="+mn-lt"/>
                  <a:ea typeface="Roboto" panose="02000000000000000000" pitchFamily="2" charset="0"/>
                  <a:cs typeface="Arial" panose="020B0604020202020204" pitchFamily="34" charset="0"/>
                </a:endParaRPr>
              </a:p>
            </p:txBody>
          </p:sp>
        </p:grpSp>
      </p:grpSp>
      <p:sp>
        <p:nvSpPr>
          <p:cNvPr id="135" name="TextBox 134"/>
          <p:cNvSpPr txBox="1"/>
          <p:nvPr/>
        </p:nvSpPr>
        <p:spPr>
          <a:xfrm>
            <a:off x="2768024" y="4103172"/>
            <a:ext cx="323557" cy="523220"/>
          </a:xfrm>
          <a:prstGeom prst="rect">
            <a:avLst/>
          </a:prstGeom>
          <a:noFill/>
        </p:spPr>
        <p:txBody>
          <a:bodyPr wrap="square" rtlCol="0">
            <a:spAutoFit/>
          </a:bodyPr>
          <a:lstStyle/>
          <a:p>
            <a:pPr algn="ctr"/>
            <a:r>
              <a:rPr lang="id-ID" sz="2800" dirty="0">
                <a:solidFill>
                  <a:schemeClr val="accent1"/>
                </a:solidFill>
                <a:latin typeface="Sosa" pitchFamily="2" charset="0"/>
              </a:rPr>
              <a:t>p</a:t>
            </a:r>
            <a:endParaRPr lang="id-ID" sz="2800" dirty="0">
              <a:solidFill>
                <a:schemeClr val="accent1"/>
              </a:solidFill>
              <a:latin typeface="FontAwesome" pitchFamily="2" charset="0"/>
            </a:endParaRPr>
          </a:p>
        </p:txBody>
      </p:sp>
      <p:sp>
        <p:nvSpPr>
          <p:cNvPr id="136" name="TextBox 135"/>
          <p:cNvSpPr txBox="1"/>
          <p:nvPr/>
        </p:nvSpPr>
        <p:spPr>
          <a:xfrm>
            <a:off x="4313300" y="4140490"/>
            <a:ext cx="323557" cy="523220"/>
          </a:xfrm>
          <a:prstGeom prst="rect">
            <a:avLst/>
          </a:prstGeom>
          <a:noFill/>
        </p:spPr>
        <p:txBody>
          <a:bodyPr wrap="square" rtlCol="0">
            <a:spAutoFit/>
          </a:bodyPr>
          <a:lstStyle/>
          <a:p>
            <a:pPr algn="ctr"/>
            <a:r>
              <a:rPr lang="id-ID" sz="2800" dirty="0">
                <a:solidFill>
                  <a:schemeClr val="accent2"/>
                </a:solidFill>
                <a:latin typeface="Sosa" pitchFamily="2" charset="0"/>
              </a:rPr>
              <a:t>e</a:t>
            </a:r>
            <a:endParaRPr lang="id-ID" sz="2800" dirty="0">
              <a:solidFill>
                <a:schemeClr val="accent2"/>
              </a:solidFill>
              <a:latin typeface="FontAwesome" pitchFamily="2" charset="0"/>
            </a:endParaRPr>
          </a:p>
        </p:txBody>
      </p:sp>
      <p:sp>
        <p:nvSpPr>
          <p:cNvPr id="137" name="TextBox 136"/>
          <p:cNvSpPr txBox="1"/>
          <p:nvPr/>
        </p:nvSpPr>
        <p:spPr>
          <a:xfrm>
            <a:off x="5910064" y="4139830"/>
            <a:ext cx="323557" cy="523220"/>
          </a:xfrm>
          <a:prstGeom prst="rect">
            <a:avLst/>
          </a:prstGeom>
          <a:noFill/>
        </p:spPr>
        <p:txBody>
          <a:bodyPr wrap="square" rtlCol="0">
            <a:spAutoFit/>
          </a:bodyPr>
          <a:lstStyle/>
          <a:p>
            <a:pPr algn="ctr"/>
            <a:r>
              <a:rPr lang="id-ID" sz="2800" dirty="0">
                <a:solidFill>
                  <a:schemeClr val="accent3"/>
                </a:solidFill>
                <a:latin typeface="Sosa" pitchFamily="2" charset="0"/>
              </a:rPr>
              <a:t>X</a:t>
            </a:r>
            <a:endParaRPr lang="id-ID" sz="2800" dirty="0">
              <a:solidFill>
                <a:schemeClr val="accent3"/>
              </a:solidFill>
              <a:latin typeface="FontAwesome" pitchFamily="2" charset="0"/>
            </a:endParaRPr>
          </a:p>
        </p:txBody>
      </p:sp>
      <p:sp>
        <p:nvSpPr>
          <p:cNvPr id="138" name="TextBox 137"/>
          <p:cNvSpPr txBox="1"/>
          <p:nvPr/>
        </p:nvSpPr>
        <p:spPr>
          <a:xfrm>
            <a:off x="7432978" y="4139830"/>
            <a:ext cx="323557" cy="523220"/>
          </a:xfrm>
          <a:prstGeom prst="rect">
            <a:avLst/>
          </a:prstGeom>
          <a:noFill/>
        </p:spPr>
        <p:txBody>
          <a:bodyPr wrap="square" rtlCol="0">
            <a:spAutoFit/>
          </a:bodyPr>
          <a:lstStyle/>
          <a:p>
            <a:pPr algn="ctr"/>
            <a:r>
              <a:rPr lang="id-ID" sz="2800" dirty="0">
                <a:solidFill>
                  <a:schemeClr val="accent4"/>
                </a:solidFill>
                <a:latin typeface="Sosa" pitchFamily="2" charset="0"/>
              </a:rPr>
              <a:t>ä</a:t>
            </a:r>
            <a:endParaRPr lang="id-ID" sz="2800" dirty="0">
              <a:solidFill>
                <a:schemeClr val="accent4"/>
              </a:solidFill>
              <a:latin typeface="FontAwesome" pitchFamily="2" charset="0"/>
            </a:endParaRPr>
          </a:p>
        </p:txBody>
      </p:sp>
      <p:sp>
        <p:nvSpPr>
          <p:cNvPr id="139" name="TextBox 138"/>
          <p:cNvSpPr txBox="1"/>
          <p:nvPr/>
        </p:nvSpPr>
        <p:spPr>
          <a:xfrm>
            <a:off x="9048535" y="4139088"/>
            <a:ext cx="323557" cy="523220"/>
          </a:xfrm>
          <a:prstGeom prst="rect">
            <a:avLst/>
          </a:prstGeom>
          <a:noFill/>
        </p:spPr>
        <p:txBody>
          <a:bodyPr wrap="square" rtlCol="0">
            <a:spAutoFit/>
          </a:bodyPr>
          <a:lstStyle/>
          <a:p>
            <a:pPr algn="ctr"/>
            <a:r>
              <a:rPr lang="id-ID" sz="2800" dirty="0">
                <a:solidFill>
                  <a:schemeClr val="accent5"/>
                </a:solidFill>
                <a:latin typeface="Sosa" pitchFamily="2" charset="0"/>
              </a:rPr>
              <a:t>Z</a:t>
            </a:r>
            <a:endParaRPr lang="id-ID" sz="2800" dirty="0">
              <a:solidFill>
                <a:schemeClr val="accent5"/>
              </a:solidFill>
              <a:latin typeface="FontAwesome" pitchFamily="2" charset="0"/>
            </a:endParaRPr>
          </a:p>
        </p:txBody>
      </p:sp>
      <p:sp>
        <p:nvSpPr>
          <p:cNvPr id="140" name="Oval 139"/>
          <p:cNvSpPr>
            <a:spLocks noChangeAspect="1"/>
          </p:cNvSpPr>
          <p:nvPr/>
        </p:nvSpPr>
        <p:spPr>
          <a:xfrm>
            <a:off x="2654930" y="4144756"/>
            <a:ext cx="540000" cy="540000"/>
          </a:xfrm>
          <a:prstGeom prst="ellips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lumMod val="65000"/>
                </a:schemeClr>
              </a:solidFill>
            </a:endParaRPr>
          </a:p>
        </p:txBody>
      </p:sp>
      <p:sp>
        <p:nvSpPr>
          <p:cNvPr id="141" name="Oval 140"/>
          <p:cNvSpPr>
            <a:spLocks noChangeAspect="1"/>
          </p:cNvSpPr>
          <p:nvPr/>
        </p:nvSpPr>
        <p:spPr>
          <a:xfrm>
            <a:off x="4201831" y="4144756"/>
            <a:ext cx="540000" cy="540000"/>
          </a:xfrm>
          <a:prstGeom prst="ellips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lumMod val="65000"/>
                </a:schemeClr>
              </a:solidFill>
            </a:endParaRPr>
          </a:p>
        </p:txBody>
      </p:sp>
      <p:sp>
        <p:nvSpPr>
          <p:cNvPr id="142" name="Oval 141"/>
          <p:cNvSpPr>
            <a:spLocks noChangeAspect="1"/>
          </p:cNvSpPr>
          <p:nvPr/>
        </p:nvSpPr>
        <p:spPr>
          <a:xfrm>
            <a:off x="5784618" y="4145141"/>
            <a:ext cx="540000" cy="540000"/>
          </a:xfrm>
          <a:prstGeom prst="ellips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lumMod val="65000"/>
                </a:schemeClr>
              </a:solidFill>
            </a:endParaRPr>
          </a:p>
        </p:txBody>
      </p:sp>
      <p:sp>
        <p:nvSpPr>
          <p:cNvPr id="143" name="Oval 142"/>
          <p:cNvSpPr>
            <a:spLocks noChangeAspect="1"/>
          </p:cNvSpPr>
          <p:nvPr/>
        </p:nvSpPr>
        <p:spPr>
          <a:xfrm>
            <a:off x="7316239" y="4144756"/>
            <a:ext cx="540000" cy="540000"/>
          </a:xfrm>
          <a:prstGeom prst="ellips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lumMod val="65000"/>
                </a:schemeClr>
              </a:solidFill>
            </a:endParaRPr>
          </a:p>
        </p:txBody>
      </p:sp>
      <p:sp>
        <p:nvSpPr>
          <p:cNvPr id="144" name="Oval 143"/>
          <p:cNvSpPr>
            <a:spLocks noChangeAspect="1"/>
          </p:cNvSpPr>
          <p:nvPr/>
        </p:nvSpPr>
        <p:spPr>
          <a:xfrm>
            <a:off x="8918899" y="4144756"/>
            <a:ext cx="540000" cy="540000"/>
          </a:xfrm>
          <a:prstGeom prst="ellipse">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solidFill>
                <a:schemeClr val="bg1">
                  <a:lumMod val="65000"/>
                </a:schemeClr>
              </a:solidFill>
            </a:endParaRPr>
          </a:p>
        </p:txBody>
      </p:sp>
      <p:sp>
        <p:nvSpPr>
          <p:cNvPr id="145" name="Content Placeholder 2"/>
          <p:cNvSpPr txBox="1">
            <a:spLocks/>
          </p:cNvSpPr>
          <p:nvPr/>
        </p:nvSpPr>
        <p:spPr>
          <a:xfrm>
            <a:off x="3734736" y="4743540"/>
            <a:ext cx="1458767" cy="675573"/>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800" dirty="0" smtClean="0">
                <a:solidFill>
                  <a:schemeClr val="bg1">
                    <a:lumMod val="50000"/>
                  </a:schemeClr>
                </a:solidFill>
                <a:ea typeface="Roboto" panose="02000000000000000000" pitchFamily="2" charset="0"/>
              </a:rPr>
              <a:t>Luck</a:t>
            </a:r>
            <a:endParaRPr lang="en-US" sz="2000" dirty="0" smtClean="0">
              <a:solidFill>
                <a:schemeClr val="bg1">
                  <a:lumMod val="50000"/>
                </a:schemeClr>
              </a:solidFill>
              <a:ea typeface="Roboto" panose="02000000000000000000" pitchFamily="2" charset="0"/>
            </a:endParaRPr>
          </a:p>
          <a:p>
            <a:pPr marL="0" indent="0" algn="ctr">
              <a:buFont typeface="Arial" pitchFamily="34" charset="0"/>
              <a:buNone/>
            </a:pPr>
            <a:r>
              <a:rPr lang="en-US" sz="1100" dirty="0" smtClean="0">
                <a:ea typeface="Roboto" panose="02000000000000000000" pitchFamily="2" charset="0"/>
              </a:rPr>
              <a:t>Lorem ipsum dolor sit amet, consectetur adipiscing elit.</a:t>
            </a:r>
            <a:endParaRPr lang="en-US" sz="1100" dirty="0">
              <a:ea typeface="Roboto" panose="02000000000000000000" pitchFamily="2" charset="0"/>
            </a:endParaRPr>
          </a:p>
        </p:txBody>
      </p:sp>
      <p:sp>
        <p:nvSpPr>
          <p:cNvPr id="146" name="Content Placeholder 2"/>
          <p:cNvSpPr txBox="1">
            <a:spLocks/>
          </p:cNvSpPr>
          <p:nvPr/>
        </p:nvSpPr>
        <p:spPr>
          <a:xfrm>
            <a:off x="6881808" y="4743537"/>
            <a:ext cx="1458767" cy="675573"/>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800" dirty="0" smtClean="0">
                <a:solidFill>
                  <a:schemeClr val="bg1">
                    <a:lumMod val="50000"/>
                  </a:schemeClr>
                </a:solidFill>
                <a:ea typeface="Roboto" panose="02000000000000000000" pitchFamily="2" charset="0"/>
              </a:rPr>
              <a:t>Network</a:t>
            </a:r>
            <a:endParaRPr lang="en-US" sz="2000" dirty="0" smtClean="0">
              <a:solidFill>
                <a:schemeClr val="bg1">
                  <a:lumMod val="50000"/>
                </a:schemeClr>
              </a:solidFill>
              <a:ea typeface="Roboto" panose="02000000000000000000" pitchFamily="2" charset="0"/>
            </a:endParaRPr>
          </a:p>
          <a:p>
            <a:pPr marL="0" indent="0" algn="ctr">
              <a:buFont typeface="Arial" pitchFamily="34" charset="0"/>
              <a:buNone/>
            </a:pPr>
            <a:r>
              <a:rPr lang="en-US" sz="1100" dirty="0" smtClean="0">
                <a:ea typeface="Roboto" panose="02000000000000000000" pitchFamily="2" charset="0"/>
              </a:rPr>
              <a:t>Lorem ipsum dolor sit amet, consectetur adipiscing elit.</a:t>
            </a:r>
            <a:endParaRPr lang="en-US" sz="1100" dirty="0">
              <a:ea typeface="Roboto" panose="02000000000000000000" pitchFamily="2" charset="0"/>
            </a:endParaRPr>
          </a:p>
        </p:txBody>
      </p:sp>
      <p:sp>
        <p:nvSpPr>
          <p:cNvPr id="147" name="Content Placeholder 2"/>
          <p:cNvSpPr txBox="1">
            <a:spLocks/>
          </p:cNvSpPr>
          <p:nvPr/>
        </p:nvSpPr>
        <p:spPr>
          <a:xfrm>
            <a:off x="2181033" y="4742499"/>
            <a:ext cx="1458767" cy="675573"/>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800" dirty="0" smtClean="0">
                <a:solidFill>
                  <a:schemeClr val="bg1">
                    <a:lumMod val="50000"/>
                  </a:schemeClr>
                </a:solidFill>
                <a:ea typeface="Roboto" panose="02000000000000000000" pitchFamily="2" charset="0"/>
              </a:rPr>
              <a:t>Attitude</a:t>
            </a:r>
            <a:endParaRPr lang="en-US" sz="2000" dirty="0" smtClean="0">
              <a:solidFill>
                <a:schemeClr val="bg1">
                  <a:lumMod val="50000"/>
                </a:schemeClr>
              </a:solidFill>
              <a:ea typeface="Roboto" panose="02000000000000000000" pitchFamily="2" charset="0"/>
            </a:endParaRPr>
          </a:p>
          <a:p>
            <a:pPr marL="0" indent="0" algn="ctr">
              <a:buFont typeface="Arial" pitchFamily="34" charset="0"/>
              <a:buNone/>
            </a:pPr>
            <a:r>
              <a:rPr lang="en-US" sz="1100" dirty="0" smtClean="0">
                <a:ea typeface="Roboto" panose="02000000000000000000" pitchFamily="2" charset="0"/>
              </a:rPr>
              <a:t>Lorem ipsum dolor sit amet, consectetur adipiscing elit.</a:t>
            </a:r>
            <a:endParaRPr lang="en-US" sz="1100" dirty="0">
              <a:ea typeface="Roboto" panose="02000000000000000000" pitchFamily="2" charset="0"/>
            </a:endParaRPr>
          </a:p>
        </p:txBody>
      </p:sp>
      <p:sp>
        <p:nvSpPr>
          <p:cNvPr id="148" name="Content Placeholder 2"/>
          <p:cNvSpPr txBox="1">
            <a:spLocks/>
          </p:cNvSpPr>
          <p:nvPr/>
        </p:nvSpPr>
        <p:spPr>
          <a:xfrm>
            <a:off x="5337303" y="4742500"/>
            <a:ext cx="1458767" cy="675574"/>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800" dirty="0" smtClean="0">
                <a:solidFill>
                  <a:schemeClr val="bg1">
                    <a:lumMod val="50000"/>
                  </a:schemeClr>
                </a:solidFill>
                <a:ea typeface="Roboto" panose="02000000000000000000" pitchFamily="2" charset="0"/>
              </a:rPr>
              <a:t>Brain</a:t>
            </a:r>
            <a:endParaRPr lang="en-US" sz="2000" dirty="0" smtClean="0">
              <a:solidFill>
                <a:schemeClr val="bg1">
                  <a:lumMod val="50000"/>
                </a:schemeClr>
              </a:solidFill>
              <a:ea typeface="Roboto" panose="02000000000000000000" pitchFamily="2" charset="0"/>
            </a:endParaRPr>
          </a:p>
          <a:p>
            <a:pPr marL="0" indent="0" algn="ctr">
              <a:buFont typeface="Arial" pitchFamily="34" charset="0"/>
              <a:buNone/>
            </a:pPr>
            <a:r>
              <a:rPr lang="en-US" sz="1100" dirty="0" smtClean="0">
                <a:ea typeface="Roboto" panose="02000000000000000000" pitchFamily="2" charset="0"/>
              </a:rPr>
              <a:t>Lorem ipsum dolor sit amet, consectetur adipiscing elit.</a:t>
            </a:r>
            <a:endParaRPr lang="en-US" sz="1100" dirty="0">
              <a:ea typeface="Roboto" panose="02000000000000000000" pitchFamily="2" charset="0"/>
            </a:endParaRPr>
          </a:p>
        </p:txBody>
      </p:sp>
      <p:sp>
        <p:nvSpPr>
          <p:cNvPr id="149" name="Content Placeholder 2"/>
          <p:cNvSpPr txBox="1">
            <a:spLocks/>
          </p:cNvSpPr>
          <p:nvPr/>
        </p:nvSpPr>
        <p:spPr>
          <a:xfrm>
            <a:off x="8362948" y="4742498"/>
            <a:ext cx="1651903" cy="675573"/>
          </a:xfrm>
          <a:prstGeom prst="rect">
            <a:avLst/>
          </a:prstGeom>
          <a:noFill/>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800" dirty="0" smtClean="0">
                <a:solidFill>
                  <a:schemeClr val="bg1">
                    <a:lumMod val="50000"/>
                  </a:schemeClr>
                </a:solidFill>
                <a:ea typeface="Roboto" panose="02000000000000000000" pitchFamily="2" charset="0"/>
              </a:rPr>
              <a:t>Hardwork</a:t>
            </a:r>
            <a:endParaRPr lang="en-US" sz="1800" dirty="0" smtClean="0">
              <a:solidFill>
                <a:schemeClr val="bg1">
                  <a:lumMod val="50000"/>
                </a:schemeClr>
              </a:solidFill>
              <a:ea typeface="Roboto" panose="02000000000000000000" pitchFamily="2" charset="0"/>
            </a:endParaRPr>
          </a:p>
          <a:p>
            <a:pPr marL="0" indent="0" algn="ctr">
              <a:buFont typeface="Arial" pitchFamily="34" charset="0"/>
              <a:buNone/>
            </a:pPr>
            <a:r>
              <a:rPr lang="en-US" sz="1100" dirty="0" smtClean="0">
                <a:ea typeface="Roboto" panose="02000000000000000000" pitchFamily="2" charset="0"/>
              </a:rPr>
              <a:t>Lorem ipsum dolor sit amet, consectetur adipiscing elit.</a:t>
            </a:r>
            <a:endParaRPr lang="en-US" sz="1100" dirty="0">
              <a:ea typeface="Roboto" panose="02000000000000000000" pitchFamily="2" charset="0"/>
            </a:endParaRPr>
          </a:p>
        </p:txBody>
      </p:sp>
    </p:spTree>
    <p:extLst>
      <p:ext uri="{BB962C8B-B14F-4D97-AF65-F5344CB8AC3E}">
        <p14:creationId xmlns:p14="http://schemas.microsoft.com/office/powerpoint/2010/main" val="158561632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16" presetClass="entr" presetSubtype="42" fill="hold" nodeType="withEffect">
                                  <p:stCondLst>
                                    <p:cond delay="1500"/>
                                  </p:stCondLst>
                                  <p:childTnLst>
                                    <p:set>
                                      <p:cBhvr>
                                        <p:cTn id="12" dur="1" fill="hold">
                                          <p:stCondLst>
                                            <p:cond delay="0"/>
                                          </p:stCondLst>
                                        </p:cTn>
                                        <p:tgtEl>
                                          <p:spTgt spid="6"/>
                                        </p:tgtEl>
                                        <p:attrNameLst>
                                          <p:attrName>style.visibility</p:attrName>
                                        </p:attrNameLst>
                                      </p:cBhvr>
                                      <p:to>
                                        <p:strVal val="visible"/>
                                      </p:to>
                                    </p:set>
                                    <p:animEffect transition="in" filter="barn(outHorizontal)">
                                      <p:cBhvr>
                                        <p:cTn id="13" dur="500"/>
                                        <p:tgtEl>
                                          <p:spTgt spid="6"/>
                                        </p:tgtEl>
                                      </p:cBhvr>
                                    </p:animEffect>
                                  </p:childTnLst>
                                </p:cTn>
                              </p:par>
                              <p:par>
                                <p:cTn id="14" presetID="16" presetClass="entr" presetSubtype="42" fill="hold" nodeType="withEffect">
                                  <p:stCondLst>
                                    <p:cond delay="1500"/>
                                  </p:stCondLst>
                                  <p:childTnLst>
                                    <p:set>
                                      <p:cBhvr>
                                        <p:cTn id="15" dur="1" fill="hold">
                                          <p:stCondLst>
                                            <p:cond delay="0"/>
                                          </p:stCondLst>
                                        </p:cTn>
                                        <p:tgtEl>
                                          <p:spTgt spid="32"/>
                                        </p:tgtEl>
                                        <p:attrNameLst>
                                          <p:attrName>style.visibility</p:attrName>
                                        </p:attrNameLst>
                                      </p:cBhvr>
                                      <p:to>
                                        <p:strVal val="visible"/>
                                      </p:to>
                                    </p:set>
                                    <p:animEffect transition="in" filter="barn(outHorizontal)">
                                      <p:cBhvr>
                                        <p:cTn id="16" dur="500"/>
                                        <p:tgtEl>
                                          <p:spTgt spid="32"/>
                                        </p:tgtEl>
                                      </p:cBhvr>
                                    </p:animEffect>
                                  </p:childTnLst>
                                </p:cTn>
                              </p:par>
                              <p:par>
                                <p:cTn id="17" presetID="16" presetClass="entr" presetSubtype="42" fill="hold" nodeType="withEffect">
                                  <p:stCondLst>
                                    <p:cond delay="1500"/>
                                  </p:stCondLst>
                                  <p:childTnLst>
                                    <p:set>
                                      <p:cBhvr>
                                        <p:cTn id="18" dur="1" fill="hold">
                                          <p:stCondLst>
                                            <p:cond delay="0"/>
                                          </p:stCondLst>
                                        </p:cTn>
                                        <p:tgtEl>
                                          <p:spTgt spid="58"/>
                                        </p:tgtEl>
                                        <p:attrNameLst>
                                          <p:attrName>style.visibility</p:attrName>
                                        </p:attrNameLst>
                                      </p:cBhvr>
                                      <p:to>
                                        <p:strVal val="visible"/>
                                      </p:to>
                                    </p:set>
                                    <p:animEffect transition="in" filter="barn(outHorizontal)">
                                      <p:cBhvr>
                                        <p:cTn id="19" dur="500"/>
                                        <p:tgtEl>
                                          <p:spTgt spid="58"/>
                                        </p:tgtEl>
                                      </p:cBhvr>
                                    </p:animEffect>
                                  </p:childTnLst>
                                </p:cTn>
                              </p:par>
                              <p:par>
                                <p:cTn id="20" presetID="16" presetClass="entr" presetSubtype="42" fill="hold" nodeType="withEffect">
                                  <p:stCondLst>
                                    <p:cond delay="1500"/>
                                  </p:stCondLst>
                                  <p:childTnLst>
                                    <p:set>
                                      <p:cBhvr>
                                        <p:cTn id="21" dur="1" fill="hold">
                                          <p:stCondLst>
                                            <p:cond delay="0"/>
                                          </p:stCondLst>
                                        </p:cTn>
                                        <p:tgtEl>
                                          <p:spTgt spid="84"/>
                                        </p:tgtEl>
                                        <p:attrNameLst>
                                          <p:attrName>style.visibility</p:attrName>
                                        </p:attrNameLst>
                                      </p:cBhvr>
                                      <p:to>
                                        <p:strVal val="visible"/>
                                      </p:to>
                                    </p:set>
                                    <p:animEffect transition="in" filter="barn(outHorizontal)">
                                      <p:cBhvr>
                                        <p:cTn id="22" dur="500"/>
                                        <p:tgtEl>
                                          <p:spTgt spid="84"/>
                                        </p:tgtEl>
                                      </p:cBhvr>
                                    </p:animEffect>
                                  </p:childTnLst>
                                </p:cTn>
                              </p:par>
                              <p:par>
                                <p:cTn id="23" presetID="16" presetClass="entr" presetSubtype="42" fill="hold" nodeType="withEffect">
                                  <p:stCondLst>
                                    <p:cond delay="1500"/>
                                  </p:stCondLst>
                                  <p:childTnLst>
                                    <p:set>
                                      <p:cBhvr>
                                        <p:cTn id="24" dur="1" fill="hold">
                                          <p:stCondLst>
                                            <p:cond delay="0"/>
                                          </p:stCondLst>
                                        </p:cTn>
                                        <p:tgtEl>
                                          <p:spTgt spid="110"/>
                                        </p:tgtEl>
                                        <p:attrNameLst>
                                          <p:attrName>style.visibility</p:attrName>
                                        </p:attrNameLst>
                                      </p:cBhvr>
                                      <p:to>
                                        <p:strVal val="visible"/>
                                      </p:to>
                                    </p:set>
                                    <p:animEffect transition="in" filter="barn(outHorizontal)">
                                      <p:cBhvr>
                                        <p:cTn id="25" dur="500"/>
                                        <p:tgtEl>
                                          <p:spTgt spid="110"/>
                                        </p:tgtEl>
                                      </p:cBhvr>
                                    </p:animEffect>
                                  </p:childTnLst>
                                </p:cTn>
                              </p:par>
                              <p:par>
                                <p:cTn id="26" presetID="16" presetClass="entr" presetSubtype="37" fill="hold" grpId="0" nodeType="withEffect">
                                  <p:stCondLst>
                                    <p:cond delay="2000"/>
                                  </p:stCondLst>
                                  <p:childTnLst>
                                    <p:set>
                                      <p:cBhvr>
                                        <p:cTn id="27" dur="1" fill="hold">
                                          <p:stCondLst>
                                            <p:cond delay="0"/>
                                          </p:stCondLst>
                                        </p:cTn>
                                        <p:tgtEl>
                                          <p:spTgt spid="5"/>
                                        </p:tgtEl>
                                        <p:attrNameLst>
                                          <p:attrName>style.visibility</p:attrName>
                                        </p:attrNameLst>
                                      </p:cBhvr>
                                      <p:to>
                                        <p:strVal val="visible"/>
                                      </p:to>
                                    </p:set>
                                    <p:animEffect transition="in" filter="barn(outVertical)">
                                      <p:cBhvr>
                                        <p:cTn id="28" dur="500"/>
                                        <p:tgtEl>
                                          <p:spTgt spid="5"/>
                                        </p:tgtEl>
                                      </p:cBhvr>
                                    </p:animEffect>
                                  </p:childTnLst>
                                </p:cTn>
                              </p:par>
                              <p:par>
                                <p:cTn id="29" presetID="16" presetClass="entr" presetSubtype="37" fill="hold" grpId="0" nodeType="withEffect">
                                  <p:stCondLst>
                                    <p:cond delay="2000"/>
                                  </p:stCondLst>
                                  <p:childTnLst>
                                    <p:set>
                                      <p:cBhvr>
                                        <p:cTn id="30" dur="1" fill="hold">
                                          <p:stCondLst>
                                            <p:cond delay="0"/>
                                          </p:stCondLst>
                                        </p:cTn>
                                        <p:tgtEl>
                                          <p:spTgt spid="31"/>
                                        </p:tgtEl>
                                        <p:attrNameLst>
                                          <p:attrName>style.visibility</p:attrName>
                                        </p:attrNameLst>
                                      </p:cBhvr>
                                      <p:to>
                                        <p:strVal val="visible"/>
                                      </p:to>
                                    </p:set>
                                    <p:animEffect transition="in" filter="barn(outVertical)">
                                      <p:cBhvr>
                                        <p:cTn id="31" dur="500"/>
                                        <p:tgtEl>
                                          <p:spTgt spid="31"/>
                                        </p:tgtEl>
                                      </p:cBhvr>
                                    </p:animEffect>
                                  </p:childTnLst>
                                </p:cTn>
                              </p:par>
                              <p:par>
                                <p:cTn id="32" presetID="16" presetClass="entr" presetSubtype="37" fill="hold" grpId="0" nodeType="withEffect">
                                  <p:stCondLst>
                                    <p:cond delay="2000"/>
                                  </p:stCondLst>
                                  <p:childTnLst>
                                    <p:set>
                                      <p:cBhvr>
                                        <p:cTn id="33" dur="1" fill="hold">
                                          <p:stCondLst>
                                            <p:cond delay="0"/>
                                          </p:stCondLst>
                                        </p:cTn>
                                        <p:tgtEl>
                                          <p:spTgt spid="57"/>
                                        </p:tgtEl>
                                        <p:attrNameLst>
                                          <p:attrName>style.visibility</p:attrName>
                                        </p:attrNameLst>
                                      </p:cBhvr>
                                      <p:to>
                                        <p:strVal val="visible"/>
                                      </p:to>
                                    </p:set>
                                    <p:animEffect transition="in" filter="barn(outVertical)">
                                      <p:cBhvr>
                                        <p:cTn id="34" dur="500"/>
                                        <p:tgtEl>
                                          <p:spTgt spid="57"/>
                                        </p:tgtEl>
                                      </p:cBhvr>
                                    </p:animEffect>
                                  </p:childTnLst>
                                </p:cTn>
                              </p:par>
                              <p:par>
                                <p:cTn id="35" presetID="16" presetClass="entr" presetSubtype="37" fill="hold" grpId="0" nodeType="withEffect">
                                  <p:stCondLst>
                                    <p:cond delay="2000"/>
                                  </p:stCondLst>
                                  <p:childTnLst>
                                    <p:set>
                                      <p:cBhvr>
                                        <p:cTn id="36" dur="1" fill="hold">
                                          <p:stCondLst>
                                            <p:cond delay="0"/>
                                          </p:stCondLst>
                                        </p:cTn>
                                        <p:tgtEl>
                                          <p:spTgt spid="83"/>
                                        </p:tgtEl>
                                        <p:attrNameLst>
                                          <p:attrName>style.visibility</p:attrName>
                                        </p:attrNameLst>
                                      </p:cBhvr>
                                      <p:to>
                                        <p:strVal val="visible"/>
                                      </p:to>
                                    </p:set>
                                    <p:animEffect transition="in" filter="barn(outVertical)">
                                      <p:cBhvr>
                                        <p:cTn id="37" dur="500"/>
                                        <p:tgtEl>
                                          <p:spTgt spid="83"/>
                                        </p:tgtEl>
                                      </p:cBhvr>
                                    </p:animEffect>
                                  </p:childTnLst>
                                </p:cTn>
                              </p:par>
                              <p:par>
                                <p:cTn id="38" presetID="16" presetClass="entr" presetSubtype="37" fill="hold" grpId="0" nodeType="withEffect">
                                  <p:stCondLst>
                                    <p:cond delay="2000"/>
                                  </p:stCondLst>
                                  <p:childTnLst>
                                    <p:set>
                                      <p:cBhvr>
                                        <p:cTn id="39" dur="1" fill="hold">
                                          <p:stCondLst>
                                            <p:cond delay="0"/>
                                          </p:stCondLst>
                                        </p:cTn>
                                        <p:tgtEl>
                                          <p:spTgt spid="109"/>
                                        </p:tgtEl>
                                        <p:attrNameLst>
                                          <p:attrName>style.visibility</p:attrName>
                                        </p:attrNameLst>
                                      </p:cBhvr>
                                      <p:to>
                                        <p:strVal val="visible"/>
                                      </p:to>
                                    </p:set>
                                    <p:animEffect transition="in" filter="barn(outVertical)">
                                      <p:cBhvr>
                                        <p:cTn id="40" dur="500"/>
                                        <p:tgtEl>
                                          <p:spTgt spid="109"/>
                                        </p:tgtEl>
                                      </p:cBhvr>
                                    </p:animEffect>
                                  </p:childTnLst>
                                </p:cTn>
                              </p:par>
                              <p:par>
                                <p:cTn id="41" presetID="53" presetClass="entr" presetSubtype="16" fill="hold" grpId="0" nodeType="withEffect">
                                  <p:stCondLst>
                                    <p:cond delay="2500"/>
                                  </p:stCondLst>
                                  <p:childTnLst>
                                    <p:set>
                                      <p:cBhvr>
                                        <p:cTn id="42" dur="1" fill="hold">
                                          <p:stCondLst>
                                            <p:cond delay="0"/>
                                          </p:stCondLst>
                                        </p:cTn>
                                        <p:tgtEl>
                                          <p:spTgt spid="135"/>
                                        </p:tgtEl>
                                        <p:attrNameLst>
                                          <p:attrName>style.visibility</p:attrName>
                                        </p:attrNameLst>
                                      </p:cBhvr>
                                      <p:to>
                                        <p:strVal val="visible"/>
                                      </p:to>
                                    </p:set>
                                    <p:anim calcmode="lin" valueType="num">
                                      <p:cBhvr>
                                        <p:cTn id="43" dur="500" fill="hold"/>
                                        <p:tgtEl>
                                          <p:spTgt spid="135"/>
                                        </p:tgtEl>
                                        <p:attrNameLst>
                                          <p:attrName>ppt_w</p:attrName>
                                        </p:attrNameLst>
                                      </p:cBhvr>
                                      <p:tavLst>
                                        <p:tav tm="0">
                                          <p:val>
                                            <p:fltVal val="0"/>
                                          </p:val>
                                        </p:tav>
                                        <p:tav tm="100000">
                                          <p:val>
                                            <p:strVal val="#ppt_w"/>
                                          </p:val>
                                        </p:tav>
                                      </p:tavLst>
                                    </p:anim>
                                    <p:anim calcmode="lin" valueType="num">
                                      <p:cBhvr>
                                        <p:cTn id="44" dur="500" fill="hold"/>
                                        <p:tgtEl>
                                          <p:spTgt spid="135"/>
                                        </p:tgtEl>
                                        <p:attrNameLst>
                                          <p:attrName>ppt_h</p:attrName>
                                        </p:attrNameLst>
                                      </p:cBhvr>
                                      <p:tavLst>
                                        <p:tav tm="0">
                                          <p:val>
                                            <p:fltVal val="0"/>
                                          </p:val>
                                        </p:tav>
                                        <p:tav tm="100000">
                                          <p:val>
                                            <p:strVal val="#ppt_h"/>
                                          </p:val>
                                        </p:tav>
                                      </p:tavLst>
                                    </p:anim>
                                    <p:animEffect transition="in" filter="fade">
                                      <p:cBhvr>
                                        <p:cTn id="45" dur="500"/>
                                        <p:tgtEl>
                                          <p:spTgt spid="135"/>
                                        </p:tgtEl>
                                      </p:cBhvr>
                                    </p:animEffect>
                                  </p:childTnLst>
                                </p:cTn>
                              </p:par>
                              <p:par>
                                <p:cTn id="46" presetID="53" presetClass="entr" presetSubtype="16" fill="hold" grpId="0" nodeType="withEffect">
                                  <p:stCondLst>
                                    <p:cond delay="2500"/>
                                  </p:stCondLst>
                                  <p:childTnLst>
                                    <p:set>
                                      <p:cBhvr>
                                        <p:cTn id="47" dur="1" fill="hold">
                                          <p:stCondLst>
                                            <p:cond delay="0"/>
                                          </p:stCondLst>
                                        </p:cTn>
                                        <p:tgtEl>
                                          <p:spTgt spid="136"/>
                                        </p:tgtEl>
                                        <p:attrNameLst>
                                          <p:attrName>style.visibility</p:attrName>
                                        </p:attrNameLst>
                                      </p:cBhvr>
                                      <p:to>
                                        <p:strVal val="visible"/>
                                      </p:to>
                                    </p:set>
                                    <p:anim calcmode="lin" valueType="num">
                                      <p:cBhvr>
                                        <p:cTn id="48" dur="500" fill="hold"/>
                                        <p:tgtEl>
                                          <p:spTgt spid="136"/>
                                        </p:tgtEl>
                                        <p:attrNameLst>
                                          <p:attrName>ppt_w</p:attrName>
                                        </p:attrNameLst>
                                      </p:cBhvr>
                                      <p:tavLst>
                                        <p:tav tm="0">
                                          <p:val>
                                            <p:fltVal val="0"/>
                                          </p:val>
                                        </p:tav>
                                        <p:tav tm="100000">
                                          <p:val>
                                            <p:strVal val="#ppt_w"/>
                                          </p:val>
                                        </p:tav>
                                      </p:tavLst>
                                    </p:anim>
                                    <p:anim calcmode="lin" valueType="num">
                                      <p:cBhvr>
                                        <p:cTn id="49" dur="500" fill="hold"/>
                                        <p:tgtEl>
                                          <p:spTgt spid="136"/>
                                        </p:tgtEl>
                                        <p:attrNameLst>
                                          <p:attrName>ppt_h</p:attrName>
                                        </p:attrNameLst>
                                      </p:cBhvr>
                                      <p:tavLst>
                                        <p:tav tm="0">
                                          <p:val>
                                            <p:fltVal val="0"/>
                                          </p:val>
                                        </p:tav>
                                        <p:tav tm="100000">
                                          <p:val>
                                            <p:strVal val="#ppt_h"/>
                                          </p:val>
                                        </p:tav>
                                      </p:tavLst>
                                    </p:anim>
                                    <p:animEffect transition="in" filter="fade">
                                      <p:cBhvr>
                                        <p:cTn id="50" dur="500"/>
                                        <p:tgtEl>
                                          <p:spTgt spid="136"/>
                                        </p:tgtEl>
                                      </p:cBhvr>
                                    </p:animEffect>
                                  </p:childTnLst>
                                </p:cTn>
                              </p:par>
                              <p:par>
                                <p:cTn id="51" presetID="53" presetClass="entr" presetSubtype="16" fill="hold" grpId="0" nodeType="withEffect">
                                  <p:stCondLst>
                                    <p:cond delay="2500"/>
                                  </p:stCondLst>
                                  <p:childTnLst>
                                    <p:set>
                                      <p:cBhvr>
                                        <p:cTn id="52" dur="1" fill="hold">
                                          <p:stCondLst>
                                            <p:cond delay="0"/>
                                          </p:stCondLst>
                                        </p:cTn>
                                        <p:tgtEl>
                                          <p:spTgt spid="137"/>
                                        </p:tgtEl>
                                        <p:attrNameLst>
                                          <p:attrName>style.visibility</p:attrName>
                                        </p:attrNameLst>
                                      </p:cBhvr>
                                      <p:to>
                                        <p:strVal val="visible"/>
                                      </p:to>
                                    </p:set>
                                    <p:anim calcmode="lin" valueType="num">
                                      <p:cBhvr>
                                        <p:cTn id="53" dur="500" fill="hold"/>
                                        <p:tgtEl>
                                          <p:spTgt spid="137"/>
                                        </p:tgtEl>
                                        <p:attrNameLst>
                                          <p:attrName>ppt_w</p:attrName>
                                        </p:attrNameLst>
                                      </p:cBhvr>
                                      <p:tavLst>
                                        <p:tav tm="0">
                                          <p:val>
                                            <p:fltVal val="0"/>
                                          </p:val>
                                        </p:tav>
                                        <p:tav tm="100000">
                                          <p:val>
                                            <p:strVal val="#ppt_w"/>
                                          </p:val>
                                        </p:tav>
                                      </p:tavLst>
                                    </p:anim>
                                    <p:anim calcmode="lin" valueType="num">
                                      <p:cBhvr>
                                        <p:cTn id="54" dur="500" fill="hold"/>
                                        <p:tgtEl>
                                          <p:spTgt spid="137"/>
                                        </p:tgtEl>
                                        <p:attrNameLst>
                                          <p:attrName>ppt_h</p:attrName>
                                        </p:attrNameLst>
                                      </p:cBhvr>
                                      <p:tavLst>
                                        <p:tav tm="0">
                                          <p:val>
                                            <p:fltVal val="0"/>
                                          </p:val>
                                        </p:tav>
                                        <p:tav tm="100000">
                                          <p:val>
                                            <p:strVal val="#ppt_h"/>
                                          </p:val>
                                        </p:tav>
                                      </p:tavLst>
                                    </p:anim>
                                    <p:animEffect transition="in" filter="fade">
                                      <p:cBhvr>
                                        <p:cTn id="55" dur="500"/>
                                        <p:tgtEl>
                                          <p:spTgt spid="137"/>
                                        </p:tgtEl>
                                      </p:cBhvr>
                                    </p:animEffect>
                                  </p:childTnLst>
                                </p:cTn>
                              </p:par>
                              <p:par>
                                <p:cTn id="56" presetID="53" presetClass="entr" presetSubtype="16" fill="hold" grpId="0" nodeType="withEffect">
                                  <p:stCondLst>
                                    <p:cond delay="2500"/>
                                  </p:stCondLst>
                                  <p:childTnLst>
                                    <p:set>
                                      <p:cBhvr>
                                        <p:cTn id="57" dur="1" fill="hold">
                                          <p:stCondLst>
                                            <p:cond delay="0"/>
                                          </p:stCondLst>
                                        </p:cTn>
                                        <p:tgtEl>
                                          <p:spTgt spid="138"/>
                                        </p:tgtEl>
                                        <p:attrNameLst>
                                          <p:attrName>style.visibility</p:attrName>
                                        </p:attrNameLst>
                                      </p:cBhvr>
                                      <p:to>
                                        <p:strVal val="visible"/>
                                      </p:to>
                                    </p:set>
                                    <p:anim calcmode="lin" valueType="num">
                                      <p:cBhvr>
                                        <p:cTn id="58" dur="500" fill="hold"/>
                                        <p:tgtEl>
                                          <p:spTgt spid="138"/>
                                        </p:tgtEl>
                                        <p:attrNameLst>
                                          <p:attrName>ppt_w</p:attrName>
                                        </p:attrNameLst>
                                      </p:cBhvr>
                                      <p:tavLst>
                                        <p:tav tm="0">
                                          <p:val>
                                            <p:fltVal val="0"/>
                                          </p:val>
                                        </p:tav>
                                        <p:tav tm="100000">
                                          <p:val>
                                            <p:strVal val="#ppt_w"/>
                                          </p:val>
                                        </p:tav>
                                      </p:tavLst>
                                    </p:anim>
                                    <p:anim calcmode="lin" valueType="num">
                                      <p:cBhvr>
                                        <p:cTn id="59" dur="500" fill="hold"/>
                                        <p:tgtEl>
                                          <p:spTgt spid="138"/>
                                        </p:tgtEl>
                                        <p:attrNameLst>
                                          <p:attrName>ppt_h</p:attrName>
                                        </p:attrNameLst>
                                      </p:cBhvr>
                                      <p:tavLst>
                                        <p:tav tm="0">
                                          <p:val>
                                            <p:fltVal val="0"/>
                                          </p:val>
                                        </p:tav>
                                        <p:tav tm="100000">
                                          <p:val>
                                            <p:strVal val="#ppt_h"/>
                                          </p:val>
                                        </p:tav>
                                      </p:tavLst>
                                    </p:anim>
                                    <p:animEffect transition="in" filter="fade">
                                      <p:cBhvr>
                                        <p:cTn id="60" dur="500"/>
                                        <p:tgtEl>
                                          <p:spTgt spid="138"/>
                                        </p:tgtEl>
                                      </p:cBhvr>
                                    </p:animEffect>
                                  </p:childTnLst>
                                </p:cTn>
                              </p:par>
                              <p:par>
                                <p:cTn id="61" presetID="53" presetClass="entr" presetSubtype="16" fill="hold" grpId="0" nodeType="withEffect">
                                  <p:stCondLst>
                                    <p:cond delay="2500"/>
                                  </p:stCondLst>
                                  <p:childTnLst>
                                    <p:set>
                                      <p:cBhvr>
                                        <p:cTn id="62" dur="1" fill="hold">
                                          <p:stCondLst>
                                            <p:cond delay="0"/>
                                          </p:stCondLst>
                                        </p:cTn>
                                        <p:tgtEl>
                                          <p:spTgt spid="139"/>
                                        </p:tgtEl>
                                        <p:attrNameLst>
                                          <p:attrName>style.visibility</p:attrName>
                                        </p:attrNameLst>
                                      </p:cBhvr>
                                      <p:to>
                                        <p:strVal val="visible"/>
                                      </p:to>
                                    </p:set>
                                    <p:anim calcmode="lin" valueType="num">
                                      <p:cBhvr>
                                        <p:cTn id="63" dur="500" fill="hold"/>
                                        <p:tgtEl>
                                          <p:spTgt spid="139"/>
                                        </p:tgtEl>
                                        <p:attrNameLst>
                                          <p:attrName>ppt_w</p:attrName>
                                        </p:attrNameLst>
                                      </p:cBhvr>
                                      <p:tavLst>
                                        <p:tav tm="0">
                                          <p:val>
                                            <p:fltVal val="0"/>
                                          </p:val>
                                        </p:tav>
                                        <p:tav tm="100000">
                                          <p:val>
                                            <p:strVal val="#ppt_w"/>
                                          </p:val>
                                        </p:tav>
                                      </p:tavLst>
                                    </p:anim>
                                    <p:anim calcmode="lin" valueType="num">
                                      <p:cBhvr>
                                        <p:cTn id="64" dur="500" fill="hold"/>
                                        <p:tgtEl>
                                          <p:spTgt spid="139"/>
                                        </p:tgtEl>
                                        <p:attrNameLst>
                                          <p:attrName>ppt_h</p:attrName>
                                        </p:attrNameLst>
                                      </p:cBhvr>
                                      <p:tavLst>
                                        <p:tav tm="0">
                                          <p:val>
                                            <p:fltVal val="0"/>
                                          </p:val>
                                        </p:tav>
                                        <p:tav tm="100000">
                                          <p:val>
                                            <p:strVal val="#ppt_h"/>
                                          </p:val>
                                        </p:tav>
                                      </p:tavLst>
                                    </p:anim>
                                    <p:animEffect transition="in" filter="fade">
                                      <p:cBhvr>
                                        <p:cTn id="65" dur="500"/>
                                        <p:tgtEl>
                                          <p:spTgt spid="139"/>
                                        </p:tgtEl>
                                      </p:cBhvr>
                                    </p:animEffect>
                                  </p:childTnLst>
                                </p:cTn>
                              </p:par>
                              <p:par>
                                <p:cTn id="66" presetID="53" presetClass="entr" presetSubtype="16" fill="hold" grpId="0" nodeType="withEffect">
                                  <p:stCondLst>
                                    <p:cond delay="3000"/>
                                  </p:stCondLst>
                                  <p:childTnLst>
                                    <p:set>
                                      <p:cBhvr>
                                        <p:cTn id="67" dur="1" fill="hold">
                                          <p:stCondLst>
                                            <p:cond delay="0"/>
                                          </p:stCondLst>
                                        </p:cTn>
                                        <p:tgtEl>
                                          <p:spTgt spid="140"/>
                                        </p:tgtEl>
                                        <p:attrNameLst>
                                          <p:attrName>style.visibility</p:attrName>
                                        </p:attrNameLst>
                                      </p:cBhvr>
                                      <p:to>
                                        <p:strVal val="visible"/>
                                      </p:to>
                                    </p:set>
                                    <p:anim calcmode="lin" valueType="num">
                                      <p:cBhvr>
                                        <p:cTn id="68" dur="1000" fill="hold"/>
                                        <p:tgtEl>
                                          <p:spTgt spid="140"/>
                                        </p:tgtEl>
                                        <p:attrNameLst>
                                          <p:attrName>ppt_w</p:attrName>
                                        </p:attrNameLst>
                                      </p:cBhvr>
                                      <p:tavLst>
                                        <p:tav tm="0">
                                          <p:val>
                                            <p:fltVal val="0"/>
                                          </p:val>
                                        </p:tav>
                                        <p:tav tm="100000">
                                          <p:val>
                                            <p:strVal val="#ppt_w"/>
                                          </p:val>
                                        </p:tav>
                                      </p:tavLst>
                                    </p:anim>
                                    <p:anim calcmode="lin" valueType="num">
                                      <p:cBhvr>
                                        <p:cTn id="69" dur="1000" fill="hold"/>
                                        <p:tgtEl>
                                          <p:spTgt spid="140"/>
                                        </p:tgtEl>
                                        <p:attrNameLst>
                                          <p:attrName>ppt_h</p:attrName>
                                        </p:attrNameLst>
                                      </p:cBhvr>
                                      <p:tavLst>
                                        <p:tav tm="0">
                                          <p:val>
                                            <p:fltVal val="0"/>
                                          </p:val>
                                        </p:tav>
                                        <p:tav tm="100000">
                                          <p:val>
                                            <p:strVal val="#ppt_h"/>
                                          </p:val>
                                        </p:tav>
                                      </p:tavLst>
                                    </p:anim>
                                    <p:animEffect transition="in" filter="fade">
                                      <p:cBhvr>
                                        <p:cTn id="70" dur="1000"/>
                                        <p:tgtEl>
                                          <p:spTgt spid="140"/>
                                        </p:tgtEl>
                                      </p:cBhvr>
                                    </p:animEffect>
                                  </p:childTnLst>
                                </p:cTn>
                              </p:par>
                              <p:par>
                                <p:cTn id="71" presetID="53" presetClass="entr" presetSubtype="16" fill="hold" grpId="0" nodeType="withEffect">
                                  <p:stCondLst>
                                    <p:cond delay="3000"/>
                                  </p:stCondLst>
                                  <p:childTnLst>
                                    <p:set>
                                      <p:cBhvr>
                                        <p:cTn id="72" dur="1" fill="hold">
                                          <p:stCondLst>
                                            <p:cond delay="0"/>
                                          </p:stCondLst>
                                        </p:cTn>
                                        <p:tgtEl>
                                          <p:spTgt spid="141"/>
                                        </p:tgtEl>
                                        <p:attrNameLst>
                                          <p:attrName>style.visibility</p:attrName>
                                        </p:attrNameLst>
                                      </p:cBhvr>
                                      <p:to>
                                        <p:strVal val="visible"/>
                                      </p:to>
                                    </p:set>
                                    <p:anim calcmode="lin" valueType="num">
                                      <p:cBhvr>
                                        <p:cTn id="73" dur="1000" fill="hold"/>
                                        <p:tgtEl>
                                          <p:spTgt spid="141"/>
                                        </p:tgtEl>
                                        <p:attrNameLst>
                                          <p:attrName>ppt_w</p:attrName>
                                        </p:attrNameLst>
                                      </p:cBhvr>
                                      <p:tavLst>
                                        <p:tav tm="0">
                                          <p:val>
                                            <p:fltVal val="0"/>
                                          </p:val>
                                        </p:tav>
                                        <p:tav tm="100000">
                                          <p:val>
                                            <p:strVal val="#ppt_w"/>
                                          </p:val>
                                        </p:tav>
                                      </p:tavLst>
                                    </p:anim>
                                    <p:anim calcmode="lin" valueType="num">
                                      <p:cBhvr>
                                        <p:cTn id="74" dur="1000" fill="hold"/>
                                        <p:tgtEl>
                                          <p:spTgt spid="141"/>
                                        </p:tgtEl>
                                        <p:attrNameLst>
                                          <p:attrName>ppt_h</p:attrName>
                                        </p:attrNameLst>
                                      </p:cBhvr>
                                      <p:tavLst>
                                        <p:tav tm="0">
                                          <p:val>
                                            <p:fltVal val="0"/>
                                          </p:val>
                                        </p:tav>
                                        <p:tav tm="100000">
                                          <p:val>
                                            <p:strVal val="#ppt_h"/>
                                          </p:val>
                                        </p:tav>
                                      </p:tavLst>
                                    </p:anim>
                                    <p:animEffect transition="in" filter="fade">
                                      <p:cBhvr>
                                        <p:cTn id="75" dur="1000"/>
                                        <p:tgtEl>
                                          <p:spTgt spid="141"/>
                                        </p:tgtEl>
                                      </p:cBhvr>
                                    </p:animEffect>
                                  </p:childTnLst>
                                </p:cTn>
                              </p:par>
                              <p:par>
                                <p:cTn id="76" presetID="53" presetClass="entr" presetSubtype="16" fill="hold" grpId="0" nodeType="withEffect">
                                  <p:stCondLst>
                                    <p:cond delay="3000"/>
                                  </p:stCondLst>
                                  <p:childTnLst>
                                    <p:set>
                                      <p:cBhvr>
                                        <p:cTn id="77" dur="1" fill="hold">
                                          <p:stCondLst>
                                            <p:cond delay="0"/>
                                          </p:stCondLst>
                                        </p:cTn>
                                        <p:tgtEl>
                                          <p:spTgt spid="142"/>
                                        </p:tgtEl>
                                        <p:attrNameLst>
                                          <p:attrName>style.visibility</p:attrName>
                                        </p:attrNameLst>
                                      </p:cBhvr>
                                      <p:to>
                                        <p:strVal val="visible"/>
                                      </p:to>
                                    </p:set>
                                    <p:anim calcmode="lin" valueType="num">
                                      <p:cBhvr>
                                        <p:cTn id="78" dur="1000" fill="hold"/>
                                        <p:tgtEl>
                                          <p:spTgt spid="142"/>
                                        </p:tgtEl>
                                        <p:attrNameLst>
                                          <p:attrName>ppt_w</p:attrName>
                                        </p:attrNameLst>
                                      </p:cBhvr>
                                      <p:tavLst>
                                        <p:tav tm="0">
                                          <p:val>
                                            <p:fltVal val="0"/>
                                          </p:val>
                                        </p:tav>
                                        <p:tav tm="100000">
                                          <p:val>
                                            <p:strVal val="#ppt_w"/>
                                          </p:val>
                                        </p:tav>
                                      </p:tavLst>
                                    </p:anim>
                                    <p:anim calcmode="lin" valueType="num">
                                      <p:cBhvr>
                                        <p:cTn id="79" dur="1000" fill="hold"/>
                                        <p:tgtEl>
                                          <p:spTgt spid="142"/>
                                        </p:tgtEl>
                                        <p:attrNameLst>
                                          <p:attrName>ppt_h</p:attrName>
                                        </p:attrNameLst>
                                      </p:cBhvr>
                                      <p:tavLst>
                                        <p:tav tm="0">
                                          <p:val>
                                            <p:fltVal val="0"/>
                                          </p:val>
                                        </p:tav>
                                        <p:tav tm="100000">
                                          <p:val>
                                            <p:strVal val="#ppt_h"/>
                                          </p:val>
                                        </p:tav>
                                      </p:tavLst>
                                    </p:anim>
                                    <p:animEffect transition="in" filter="fade">
                                      <p:cBhvr>
                                        <p:cTn id="80" dur="1000"/>
                                        <p:tgtEl>
                                          <p:spTgt spid="142"/>
                                        </p:tgtEl>
                                      </p:cBhvr>
                                    </p:animEffect>
                                  </p:childTnLst>
                                </p:cTn>
                              </p:par>
                              <p:par>
                                <p:cTn id="81" presetID="53" presetClass="entr" presetSubtype="16" fill="hold" grpId="0" nodeType="withEffect">
                                  <p:stCondLst>
                                    <p:cond delay="3000"/>
                                  </p:stCondLst>
                                  <p:childTnLst>
                                    <p:set>
                                      <p:cBhvr>
                                        <p:cTn id="82" dur="1" fill="hold">
                                          <p:stCondLst>
                                            <p:cond delay="0"/>
                                          </p:stCondLst>
                                        </p:cTn>
                                        <p:tgtEl>
                                          <p:spTgt spid="143"/>
                                        </p:tgtEl>
                                        <p:attrNameLst>
                                          <p:attrName>style.visibility</p:attrName>
                                        </p:attrNameLst>
                                      </p:cBhvr>
                                      <p:to>
                                        <p:strVal val="visible"/>
                                      </p:to>
                                    </p:set>
                                    <p:anim calcmode="lin" valueType="num">
                                      <p:cBhvr>
                                        <p:cTn id="83" dur="1000" fill="hold"/>
                                        <p:tgtEl>
                                          <p:spTgt spid="143"/>
                                        </p:tgtEl>
                                        <p:attrNameLst>
                                          <p:attrName>ppt_w</p:attrName>
                                        </p:attrNameLst>
                                      </p:cBhvr>
                                      <p:tavLst>
                                        <p:tav tm="0">
                                          <p:val>
                                            <p:fltVal val="0"/>
                                          </p:val>
                                        </p:tav>
                                        <p:tav tm="100000">
                                          <p:val>
                                            <p:strVal val="#ppt_w"/>
                                          </p:val>
                                        </p:tav>
                                      </p:tavLst>
                                    </p:anim>
                                    <p:anim calcmode="lin" valueType="num">
                                      <p:cBhvr>
                                        <p:cTn id="84" dur="1000" fill="hold"/>
                                        <p:tgtEl>
                                          <p:spTgt spid="143"/>
                                        </p:tgtEl>
                                        <p:attrNameLst>
                                          <p:attrName>ppt_h</p:attrName>
                                        </p:attrNameLst>
                                      </p:cBhvr>
                                      <p:tavLst>
                                        <p:tav tm="0">
                                          <p:val>
                                            <p:fltVal val="0"/>
                                          </p:val>
                                        </p:tav>
                                        <p:tav tm="100000">
                                          <p:val>
                                            <p:strVal val="#ppt_h"/>
                                          </p:val>
                                        </p:tav>
                                      </p:tavLst>
                                    </p:anim>
                                    <p:animEffect transition="in" filter="fade">
                                      <p:cBhvr>
                                        <p:cTn id="85" dur="1000"/>
                                        <p:tgtEl>
                                          <p:spTgt spid="143"/>
                                        </p:tgtEl>
                                      </p:cBhvr>
                                    </p:animEffect>
                                  </p:childTnLst>
                                </p:cTn>
                              </p:par>
                              <p:par>
                                <p:cTn id="86" presetID="53" presetClass="entr" presetSubtype="16" fill="hold" grpId="0" nodeType="withEffect">
                                  <p:stCondLst>
                                    <p:cond delay="3000"/>
                                  </p:stCondLst>
                                  <p:childTnLst>
                                    <p:set>
                                      <p:cBhvr>
                                        <p:cTn id="87" dur="1" fill="hold">
                                          <p:stCondLst>
                                            <p:cond delay="0"/>
                                          </p:stCondLst>
                                        </p:cTn>
                                        <p:tgtEl>
                                          <p:spTgt spid="144"/>
                                        </p:tgtEl>
                                        <p:attrNameLst>
                                          <p:attrName>style.visibility</p:attrName>
                                        </p:attrNameLst>
                                      </p:cBhvr>
                                      <p:to>
                                        <p:strVal val="visible"/>
                                      </p:to>
                                    </p:set>
                                    <p:anim calcmode="lin" valueType="num">
                                      <p:cBhvr>
                                        <p:cTn id="88" dur="1000" fill="hold"/>
                                        <p:tgtEl>
                                          <p:spTgt spid="144"/>
                                        </p:tgtEl>
                                        <p:attrNameLst>
                                          <p:attrName>ppt_w</p:attrName>
                                        </p:attrNameLst>
                                      </p:cBhvr>
                                      <p:tavLst>
                                        <p:tav tm="0">
                                          <p:val>
                                            <p:fltVal val="0"/>
                                          </p:val>
                                        </p:tav>
                                        <p:tav tm="100000">
                                          <p:val>
                                            <p:strVal val="#ppt_w"/>
                                          </p:val>
                                        </p:tav>
                                      </p:tavLst>
                                    </p:anim>
                                    <p:anim calcmode="lin" valueType="num">
                                      <p:cBhvr>
                                        <p:cTn id="89" dur="1000" fill="hold"/>
                                        <p:tgtEl>
                                          <p:spTgt spid="144"/>
                                        </p:tgtEl>
                                        <p:attrNameLst>
                                          <p:attrName>ppt_h</p:attrName>
                                        </p:attrNameLst>
                                      </p:cBhvr>
                                      <p:tavLst>
                                        <p:tav tm="0">
                                          <p:val>
                                            <p:fltVal val="0"/>
                                          </p:val>
                                        </p:tav>
                                        <p:tav tm="100000">
                                          <p:val>
                                            <p:strVal val="#ppt_h"/>
                                          </p:val>
                                        </p:tav>
                                      </p:tavLst>
                                    </p:anim>
                                    <p:animEffect transition="in" filter="fade">
                                      <p:cBhvr>
                                        <p:cTn id="90" dur="1000"/>
                                        <p:tgtEl>
                                          <p:spTgt spid="144"/>
                                        </p:tgtEl>
                                      </p:cBhvr>
                                    </p:animEffect>
                                  </p:childTnLst>
                                </p:cTn>
                              </p:par>
                              <p:par>
                                <p:cTn id="91" presetID="22" presetClass="entr" presetSubtype="1" fill="hold" grpId="0" nodeType="withEffect">
                                  <p:stCondLst>
                                    <p:cond delay="4000"/>
                                  </p:stCondLst>
                                  <p:childTnLst>
                                    <p:set>
                                      <p:cBhvr>
                                        <p:cTn id="92" dur="1" fill="hold">
                                          <p:stCondLst>
                                            <p:cond delay="0"/>
                                          </p:stCondLst>
                                        </p:cTn>
                                        <p:tgtEl>
                                          <p:spTgt spid="147"/>
                                        </p:tgtEl>
                                        <p:attrNameLst>
                                          <p:attrName>style.visibility</p:attrName>
                                        </p:attrNameLst>
                                      </p:cBhvr>
                                      <p:to>
                                        <p:strVal val="visible"/>
                                      </p:to>
                                    </p:set>
                                    <p:animEffect transition="in" filter="wipe(up)">
                                      <p:cBhvr>
                                        <p:cTn id="93" dur="1000"/>
                                        <p:tgtEl>
                                          <p:spTgt spid="147"/>
                                        </p:tgtEl>
                                      </p:cBhvr>
                                    </p:animEffect>
                                  </p:childTnLst>
                                </p:cTn>
                              </p:par>
                              <p:par>
                                <p:cTn id="94" presetID="22" presetClass="entr" presetSubtype="1" fill="hold" grpId="0" nodeType="withEffect">
                                  <p:stCondLst>
                                    <p:cond delay="4000"/>
                                  </p:stCondLst>
                                  <p:childTnLst>
                                    <p:set>
                                      <p:cBhvr>
                                        <p:cTn id="95" dur="1" fill="hold">
                                          <p:stCondLst>
                                            <p:cond delay="0"/>
                                          </p:stCondLst>
                                        </p:cTn>
                                        <p:tgtEl>
                                          <p:spTgt spid="145"/>
                                        </p:tgtEl>
                                        <p:attrNameLst>
                                          <p:attrName>style.visibility</p:attrName>
                                        </p:attrNameLst>
                                      </p:cBhvr>
                                      <p:to>
                                        <p:strVal val="visible"/>
                                      </p:to>
                                    </p:set>
                                    <p:animEffect transition="in" filter="wipe(up)">
                                      <p:cBhvr>
                                        <p:cTn id="96" dur="1000"/>
                                        <p:tgtEl>
                                          <p:spTgt spid="145"/>
                                        </p:tgtEl>
                                      </p:cBhvr>
                                    </p:animEffect>
                                  </p:childTnLst>
                                </p:cTn>
                              </p:par>
                              <p:par>
                                <p:cTn id="97" presetID="22" presetClass="entr" presetSubtype="1" fill="hold" grpId="0" nodeType="withEffect">
                                  <p:stCondLst>
                                    <p:cond delay="4000"/>
                                  </p:stCondLst>
                                  <p:childTnLst>
                                    <p:set>
                                      <p:cBhvr>
                                        <p:cTn id="98" dur="1" fill="hold">
                                          <p:stCondLst>
                                            <p:cond delay="0"/>
                                          </p:stCondLst>
                                        </p:cTn>
                                        <p:tgtEl>
                                          <p:spTgt spid="148"/>
                                        </p:tgtEl>
                                        <p:attrNameLst>
                                          <p:attrName>style.visibility</p:attrName>
                                        </p:attrNameLst>
                                      </p:cBhvr>
                                      <p:to>
                                        <p:strVal val="visible"/>
                                      </p:to>
                                    </p:set>
                                    <p:animEffect transition="in" filter="wipe(up)">
                                      <p:cBhvr>
                                        <p:cTn id="99" dur="1000"/>
                                        <p:tgtEl>
                                          <p:spTgt spid="148"/>
                                        </p:tgtEl>
                                      </p:cBhvr>
                                    </p:animEffect>
                                  </p:childTnLst>
                                </p:cTn>
                              </p:par>
                              <p:par>
                                <p:cTn id="100" presetID="22" presetClass="entr" presetSubtype="1" fill="hold" grpId="0" nodeType="withEffect">
                                  <p:stCondLst>
                                    <p:cond delay="4000"/>
                                  </p:stCondLst>
                                  <p:childTnLst>
                                    <p:set>
                                      <p:cBhvr>
                                        <p:cTn id="101" dur="1" fill="hold">
                                          <p:stCondLst>
                                            <p:cond delay="0"/>
                                          </p:stCondLst>
                                        </p:cTn>
                                        <p:tgtEl>
                                          <p:spTgt spid="146"/>
                                        </p:tgtEl>
                                        <p:attrNameLst>
                                          <p:attrName>style.visibility</p:attrName>
                                        </p:attrNameLst>
                                      </p:cBhvr>
                                      <p:to>
                                        <p:strVal val="visible"/>
                                      </p:to>
                                    </p:set>
                                    <p:animEffect transition="in" filter="wipe(up)">
                                      <p:cBhvr>
                                        <p:cTn id="102" dur="1000"/>
                                        <p:tgtEl>
                                          <p:spTgt spid="146"/>
                                        </p:tgtEl>
                                      </p:cBhvr>
                                    </p:animEffect>
                                  </p:childTnLst>
                                </p:cTn>
                              </p:par>
                              <p:par>
                                <p:cTn id="103" presetID="22" presetClass="entr" presetSubtype="1" fill="hold" grpId="0" nodeType="withEffect">
                                  <p:stCondLst>
                                    <p:cond delay="4000"/>
                                  </p:stCondLst>
                                  <p:childTnLst>
                                    <p:set>
                                      <p:cBhvr>
                                        <p:cTn id="104" dur="1" fill="hold">
                                          <p:stCondLst>
                                            <p:cond delay="0"/>
                                          </p:stCondLst>
                                        </p:cTn>
                                        <p:tgtEl>
                                          <p:spTgt spid="149"/>
                                        </p:tgtEl>
                                        <p:attrNameLst>
                                          <p:attrName>style.visibility</p:attrName>
                                        </p:attrNameLst>
                                      </p:cBhvr>
                                      <p:to>
                                        <p:strVal val="visible"/>
                                      </p:to>
                                    </p:set>
                                    <p:animEffect transition="in" filter="wipe(up)">
                                      <p:cBhvr>
                                        <p:cTn id="105" dur="1000"/>
                                        <p:tgtEl>
                                          <p:spTgt spid="1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31" grpId="0" animBg="1"/>
      <p:bldP spid="57" grpId="0" animBg="1"/>
      <p:bldP spid="83" grpId="0" animBg="1"/>
      <p:bldP spid="109" grpId="0" animBg="1"/>
      <p:bldP spid="135" grpId="0"/>
      <p:bldP spid="136" grpId="0"/>
      <p:bldP spid="137" grpId="0"/>
      <p:bldP spid="138" grpId="0"/>
      <p:bldP spid="139" grpId="0"/>
      <p:bldP spid="140" grpId="0" animBg="1"/>
      <p:bldP spid="141" grpId="0" animBg="1"/>
      <p:bldP spid="142" grpId="0" animBg="1"/>
      <p:bldP spid="143" grpId="0" animBg="1"/>
      <p:bldP spid="144" grpId="0" animBg="1"/>
      <p:bldP spid="145" grpId="0"/>
      <p:bldP spid="146" grpId="0"/>
      <p:bldP spid="147" grpId="0"/>
      <p:bldP spid="148" grpId="0"/>
      <p:bldP spid="149"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78</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DNA Infographic</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32" name="Group 31"/>
          <p:cNvGrpSpPr/>
          <p:nvPr/>
        </p:nvGrpSpPr>
        <p:grpSpPr>
          <a:xfrm>
            <a:off x="4407096" y="2542215"/>
            <a:ext cx="772476" cy="147486"/>
            <a:chOff x="8202964" y="2727956"/>
            <a:chExt cx="772476" cy="147486"/>
          </a:xfrm>
        </p:grpSpPr>
        <p:sp>
          <p:nvSpPr>
            <p:cNvPr id="33" name="Rektangel 36"/>
            <p:cNvSpPr>
              <a:spLocks noChangeArrowheads="1"/>
            </p:cNvSpPr>
            <p:nvPr/>
          </p:nvSpPr>
          <p:spPr bwMode="auto">
            <a:xfrm>
              <a:off x="8202964" y="2727956"/>
              <a:ext cx="720001" cy="108000"/>
            </a:xfrm>
            <a:prstGeom prst="rect">
              <a:avLst/>
            </a:prstGeom>
            <a:solidFill>
              <a:schemeClr val="accent1">
                <a:lumMod val="50000"/>
              </a:schemeClr>
            </a:solidFill>
            <a:ln w="25400">
              <a:noFill/>
              <a:miter lim="800000"/>
              <a:headEnd/>
              <a:tailEnd/>
            </a:ln>
            <a:effectLst/>
          </p:spPr>
          <p:txBody>
            <a:bodyPr anchor="ctr"/>
            <a:lstStyle/>
            <a:p>
              <a:pPr indent="-342900" algn="ctr">
                <a:buFont typeface="Calibri" pitchFamily="-112" charset="0"/>
                <a:buAutoNum type="arabicPeriod"/>
                <a:defRPr/>
              </a:pPr>
              <a:endParaRPr lang="en-US" sz="1600" noProof="1">
                <a:solidFill>
                  <a:schemeClr val="bg1">
                    <a:lumMod val="50000"/>
                  </a:schemeClr>
                </a:solidFill>
                <a:ea typeface="ＭＳ Ｐゴシック" pitchFamily="-112" charset="-128"/>
              </a:endParaRPr>
            </a:p>
          </p:txBody>
        </p:sp>
        <p:sp>
          <p:nvSpPr>
            <p:cNvPr id="34" name="Rektangel 36"/>
            <p:cNvSpPr>
              <a:spLocks noChangeArrowheads="1"/>
            </p:cNvSpPr>
            <p:nvPr/>
          </p:nvSpPr>
          <p:spPr bwMode="auto">
            <a:xfrm>
              <a:off x="8255439" y="2767442"/>
              <a:ext cx="720001" cy="108000"/>
            </a:xfrm>
            <a:prstGeom prst="rect">
              <a:avLst/>
            </a:prstGeom>
            <a:solidFill>
              <a:schemeClr val="accent1"/>
            </a:solidFill>
            <a:ln w="25400">
              <a:noFill/>
              <a:miter lim="800000"/>
              <a:headEnd/>
              <a:tailEnd/>
            </a:ln>
            <a:effectLst/>
          </p:spPr>
          <p:txBody>
            <a:bodyPr anchor="ctr"/>
            <a:lstStyle/>
            <a:p>
              <a:pPr indent="-342900" algn="ctr">
                <a:buFont typeface="Calibri" pitchFamily="-112" charset="0"/>
                <a:buAutoNum type="arabicPeriod"/>
                <a:defRPr/>
              </a:pPr>
              <a:endParaRPr lang="en-US" sz="1600" noProof="1">
                <a:solidFill>
                  <a:schemeClr val="bg1">
                    <a:lumMod val="50000"/>
                  </a:schemeClr>
                </a:solidFill>
                <a:ea typeface="ＭＳ Ｐゴシック" pitchFamily="-112" charset="-128"/>
              </a:endParaRPr>
            </a:p>
          </p:txBody>
        </p:sp>
      </p:grpSp>
      <p:sp>
        <p:nvSpPr>
          <p:cNvPr id="35" name="Text Box 52"/>
          <p:cNvSpPr txBox="1">
            <a:spLocks noChangeArrowheads="1"/>
          </p:cNvSpPr>
          <p:nvPr/>
        </p:nvSpPr>
        <p:spPr bwMode="gray">
          <a:xfrm>
            <a:off x="5178272" y="2496431"/>
            <a:ext cx="16610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80168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80168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80168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80168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80168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spcBef>
                <a:spcPct val="20000"/>
              </a:spcBef>
            </a:pPr>
            <a:r>
              <a:rPr lang="id-ID" altLang="id-ID" sz="1200" noProof="1" smtClean="0">
                <a:solidFill>
                  <a:schemeClr val="bg1">
                    <a:lumMod val="50000"/>
                  </a:schemeClr>
                </a:solidFill>
                <a:latin typeface="+mn-lt"/>
                <a:cs typeface="Arial" panose="020B0604020202020204" pitchFamily="34" charset="0"/>
              </a:rPr>
              <a:t>Be Winner.</a:t>
            </a:r>
            <a:endParaRPr lang="id-ID" altLang="id-ID" sz="1200" noProof="1">
              <a:solidFill>
                <a:schemeClr val="bg1">
                  <a:lumMod val="50000"/>
                </a:schemeClr>
              </a:solidFill>
              <a:latin typeface="+mn-lt"/>
              <a:cs typeface="Arial" panose="020B0604020202020204" pitchFamily="34" charset="0"/>
            </a:endParaRPr>
          </a:p>
        </p:txBody>
      </p:sp>
      <p:grpSp>
        <p:nvGrpSpPr>
          <p:cNvPr id="36" name="Group 35"/>
          <p:cNvGrpSpPr/>
          <p:nvPr/>
        </p:nvGrpSpPr>
        <p:grpSpPr>
          <a:xfrm>
            <a:off x="6664788" y="2543464"/>
            <a:ext cx="775083" cy="151894"/>
            <a:chOff x="8204838" y="3628933"/>
            <a:chExt cx="775083" cy="151894"/>
          </a:xfrm>
        </p:grpSpPr>
        <p:sp>
          <p:nvSpPr>
            <p:cNvPr id="37" name="Rektangel 36"/>
            <p:cNvSpPr>
              <a:spLocks noChangeArrowheads="1"/>
            </p:cNvSpPr>
            <p:nvPr/>
          </p:nvSpPr>
          <p:spPr bwMode="auto">
            <a:xfrm>
              <a:off x="8204838" y="3628933"/>
              <a:ext cx="720001" cy="108000"/>
            </a:xfrm>
            <a:prstGeom prst="rect">
              <a:avLst/>
            </a:prstGeom>
            <a:solidFill>
              <a:schemeClr val="accent3">
                <a:lumMod val="50000"/>
              </a:schemeClr>
            </a:solidFill>
            <a:ln w="25400">
              <a:noFill/>
              <a:miter lim="800000"/>
              <a:headEnd/>
              <a:tailEnd/>
            </a:ln>
            <a:effectLst/>
          </p:spPr>
          <p:txBody>
            <a:bodyPr anchor="ctr"/>
            <a:lstStyle/>
            <a:p>
              <a:pPr indent="-342900" algn="ctr">
                <a:buFont typeface="Calibri" pitchFamily="-112" charset="0"/>
                <a:buAutoNum type="arabicPeriod"/>
                <a:defRPr/>
              </a:pPr>
              <a:endParaRPr lang="en-US" sz="1600" noProof="1">
                <a:solidFill>
                  <a:schemeClr val="bg1">
                    <a:lumMod val="50000"/>
                  </a:schemeClr>
                </a:solidFill>
                <a:ea typeface="ＭＳ Ｐゴシック" pitchFamily="-112" charset="-128"/>
              </a:endParaRPr>
            </a:p>
          </p:txBody>
        </p:sp>
        <p:sp>
          <p:nvSpPr>
            <p:cNvPr id="38" name="Rektangel 36"/>
            <p:cNvSpPr>
              <a:spLocks noChangeArrowheads="1"/>
            </p:cNvSpPr>
            <p:nvPr/>
          </p:nvSpPr>
          <p:spPr bwMode="auto">
            <a:xfrm>
              <a:off x="8259921" y="3672827"/>
              <a:ext cx="720000" cy="108000"/>
            </a:xfrm>
            <a:prstGeom prst="rect">
              <a:avLst/>
            </a:prstGeom>
            <a:solidFill>
              <a:schemeClr val="accent3"/>
            </a:solidFill>
            <a:ln w="25400">
              <a:noFill/>
              <a:miter lim="800000"/>
              <a:headEnd/>
              <a:tailEnd/>
            </a:ln>
            <a:effectLst/>
          </p:spPr>
          <p:txBody>
            <a:bodyPr anchor="ctr"/>
            <a:lstStyle/>
            <a:p>
              <a:pPr indent="-342900" algn="ctr">
                <a:buFont typeface="Calibri" pitchFamily="-112" charset="0"/>
                <a:buAutoNum type="arabicPeriod"/>
                <a:defRPr/>
              </a:pPr>
              <a:endParaRPr lang="en-US" sz="1600" noProof="1">
                <a:solidFill>
                  <a:schemeClr val="bg1">
                    <a:lumMod val="50000"/>
                  </a:schemeClr>
                </a:solidFill>
                <a:ea typeface="ＭＳ Ｐゴシック" pitchFamily="-112" charset="-128"/>
              </a:endParaRPr>
            </a:p>
          </p:txBody>
        </p:sp>
      </p:grpSp>
      <p:sp>
        <p:nvSpPr>
          <p:cNvPr id="39" name="Text Box 52"/>
          <p:cNvSpPr txBox="1">
            <a:spLocks noChangeArrowheads="1"/>
          </p:cNvSpPr>
          <p:nvPr/>
        </p:nvSpPr>
        <p:spPr bwMode="gray">
          <a:xfrm>
            <a:off x="7465101" y="2509723"/>
            <a:ext cx="16610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80168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80168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80168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80168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80168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spcBef>
                <a:spcPct val="20000"/>
              </a:spcBef>
            </a:pPr>
            <a:r>
              <a:rPr lang="id-ID" altLang="id-ID" sz="1200" noProof="1" smtClean="0">
                <a:solidFill>
                  <a:schemeClr val="bg1">
                    <a:lumMod val="50000"/>
                  </a:schemeClr>
                </a:solidFill>
                <a:latin typeface="+mn-lt"/>
                <a:cs typeface="Arial" panose="020B0604020202020204" pitchFamily="34" charset="0"/>
              </a:rPr>
              <a:t>Be a Growth.</a:t>
            </a:r>
            <a:endParaRPr lang="id-ID" altLang="id-ID" sz="1200" noProof="1">
              <a:solidFill>
                <a:schemeClr val="bg1">
                  <a:lumMod val="50000"/>
                </a:schemeClr>
              </a:solidFill>
              <a:latin typeface="+mn-lt"/>
              <a:cs typeface="Arial" panose="020B0604020202020204" pitchFamily="34" charset="0"/>
            </a:endParaRPr>
          </a:p>
        </p:txBody>
      </p:sp>
      <p:grpSp>
        <p:nvGrpSpPr>
          <p:cNvPr id="40" name="Group 39"/>
          <p:cNvGrpSpPr/>
          <p:nvPr/>
        </p:nvGrpSpPr>
        <p:grpSpPr>
          <a:xfrm>
            <a:off x="4405103" y="3008820"/>
            <a:ext cx="774464" cy="143611"/>
            <a:chOff x="8200971" y="3194561"/>
            <a:chExt cx="774464" cy="143611"/>
          </a:xfrm>
        </p:grpSpPr>
        <p:sp>
          <p:nvSpPr>
            <p:cNvPr id="41" name="Rektangel 36"/>
            <p:cNvSpPr>
              <a:spLocks noChangeArrowheads="1"/>
            </p:cNvSpPr>
            <p:nvPr/>
          </p:nvSpPr>
          <p:spPr bwMode="auto">
            <a:xfrm>
              <a:off x="8200971" y="3194561"/>
              <a:ext cx="720001" cy="108000"/>
            </a:xfrm>
            <a:prstGeom prst="rect">
              <a:avLst/>
            </a:prstGeom>
            <a:solidFill>
              <a:schemeClr val="accent2">
                <a:lumMod val="50000"/>
              </a:schemeClr>
            </a:solidFill>
            <a:ln w="25400">
              <a:noFill/>
              <a:miter lim="800000"/>
              <a:headEnd/>
              <a:tailEnd/>
            </a:ln>
            <a:effectLst/>
          </p:spPr>
          <p:txBody>
            <a:bodyPr anchor="ctr"/>
            <a:lstStyle/>
            <a:p>
              <a:pPr indent="-342900" algn="ctr">
                <a:buFont typeface="Calibri" pitchFamily="-112" charset="0"/>
                <a:buAutoNum type="arabicPeriod"/>
                <a:defRPr/>
              </a:pPr>
              <a:endParaRPr lang="en-US" sz="1600" noProof="1">
                <a:solidFill>
                  <a:schemeClr val="bg1">
                    <a:lumMod val="50000"/>
                  </a:schemeClr>
                </a:solidFill>
                <a:ea typeface="ＭＳ Ｐゴシック" pitchFamily="-112" charset="-128"/>
              </a:endParaRPr>
            </a:p>
          </p:txBody>
        </p:sp>
        <p:sp>
          <p:nvSpPr>
            <p:cNvPr id="42" name="Rektangel 36"/>
            <p:cNvSpPr>
              <a:spLocks noChangeArrowheads="1"/>
            </p:cNvSpPr>
            <p:nvPr/>
          </p:nvSpPr>
          <p:spPr bwMode="auto">
            <a:xfrm>
              <a:off x="8255435" y="3230172"/>
              <a:ext cx="720000" cy="108000"/>
            </a:xfrm>
            <a:prstGeom prst="rect">
              <a:avLst/>
            </a:prstGeom>
            <a:solidFill>
              <a:schemeClr val="accent2"/>
            </a:solidFill>
            <a:ln w="25400">
              <a:noFill/>
              <a:miter lim="800000"/>
              <a:headEnd/>
              <a:tailEnd/>
            </a:ln>
            <a:effectLst/>
          </p:spPr>
          <p:txBody>
            <a:bodyPr anchor="ctr"/>
            <a:lstStyle/>
            <a:p>
              <a:pPr indent="-342900" algn="ctr">
                <a:buFont typeface="Calibri" pitchFamily="-112" charset="0"/>
                <a:buAutoNum type="arabicPeriod"/>
                <a:defRPr/>
              </a:pPr>
              <a:endParaRPr lang="en-US" sz="1600" noProof="1">
                <a:solidFill>
                  <a:schemeClr val="bg1">
                    <a:lumMod val="50000"/>
                  </a:schemeClr>
                </a:solidFill>
                <a:ea typeface="ＭＳ Ｐゴシック" pitchFamily="-112" charset="-128"/>
              </a:endParaRPr>
            </a:p>
          </p:txBody>
        </p:sp>
      </p:grpSp>
      <p:sp>
        <p:nvSpPr>
          <p:cNvPr id="43" name="Text Box 52"/>
          <p:cNvSpPr txBox="1">
            <a:spLocks noChangeArrowheads="1"/>
          </p:cNvSpPr>
          <p:nvPr/>
        </p:nvSpPr>
        <p:spPr bwMode="gray">
          <a:xfrm>
            <a:off x="5190940" y="2952941"/>
            <a:ext cx="166102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80168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80168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80168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80168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80168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spcBef>
                <a:spcPct val="20000"/>
              </a:spcBef>
            </a:pPr>
            <a:r>
              <a:rPr lang="id-ID" altLang="id-ID" sz="1200" noProof="1" smtClean="0">
                <a:solidFill>
                  <a:schemeClr val="bg1">
                    <a:lumMod val="50000"/>
                  </a:schemeClr>
                </a:solidFill>
                <a:latin typeface="+mn-lt"/>
                <a:cs typeface="Arial" panose="020B0604020202020204" pitchFamily="34" charset="0"/>
              </a:rPr>
              <a:t>Be Champion.</a:t>
            </a:r>
            <a:endParaRPr lang="id-ID" altLang="id-ID" sz="1200" noProof="1">
              <a:solidFill>
                <a:schemeClr val="bg1">
                  <a:lumMod val="50000"/>
                </a:schemeClr>
              </a:solidFill>
              <a:latin typeface="+mn-lt"/>
              <a:cs typeface="Arial" panose="020B0604020202020204" pitchFamily="34" charset="0"/>
            </a:endParaRPr>
          </a:p>
        </p:txBody>
      </p:sp>
      <p:grpSp>
        <p:nvGrpSpPr>
          <p:cNvPr id="44" name="Group 43"/>
          <p:cNvGrpSpPr/>
          <p:nvPr/>
        </p:nvGrpSpPr>
        <p:grpSpPr>
          <a:xfrm>
            <a:off x="6667148" y="2976738"/>
            <a:ext cx="772725" cy="151471"/>
            <a:chOff x="8200971" y="4010911"/>
            <a:chExt cx="772725" cy="151471"/>
          </a:xfrm>
        </p:grpSpPr>
        <p:sp>
          <p:nvSpPr>
            <p:cNvPr id="45" name="Rektangel 36"/>
            <p:cNvSpPr>
              <a:spLocks noChangeArrowheads="1"/>
            </p:cNvSpPr>
            <p:nvPr/>
          </p:nvSpPr>
          <p:spPr bwMode="auto">
            <a:xfrm>
              <a:off x="8200971" y="4010911"/>
              <a:ext cx="720001" cy="108000"/>
            </a:xfrm>
            <a:prstGeom prst="rect">
              <a:avLst/>
            </a:prstGeom>
            <a:solidFill>
              <a:schemeClr val="accent4">
                <a:lumMod val="50000"/>
              </a:schemeClr>
            </a:solidFill>
            <a:ln w="25400">
              <a:noFill/>
              <a:miter lim="800000"/>
              <a:headEnd/>
              <a:tailEnd/>
            </a:ln>
            <a:effectLst/>
          </p:spPr>
          <p:txBody>
            <a:bodyPr anchor="ctr"/>
            <a:lstStyle/>
            <a:p>
              <a:pPr indent="-342900" algn="ctr">
                <a:buFont typeface="Calibri" pitchFamily="-112" charset="0"/>
                <a:buAutoNum type="arabicPeriod"/>
                <a:defRPr/>
              </a:pPr>
              <a:endParaRPr lang="en-US" sz="1600" noProof="1">
                <a:solidFill>
                  <a:schemeClr val="bg1">
                    <a:lumMod val="50000"/>
                  </a:schemeClr>
                </a:solidFill>
                <a:ea typeface="ＭＳ Ｐゴシック" pitchFamily="-112" charset="-128"/>
              </a:endParaRPr>
            </a:p>
          </p:txBody>
        </p:sp>
        <p:sp>
          <p:nvSpPr>
            <p:cNvPr id="46" name="Rektangel 36"/>
            <p:cNvSpPr>
              <a:spLocks noChangeArrowheads="1"/>
            </p:cNvSpPr>
            <p:nvPr/>
          </p:nvSpPr>
          <p:spPr bwMode="auto">
            <a:xfrm>
              <a:off x="8253696" y="4054382"/>
              <a:ext cx="720000" cy="108000"/>
            </a:xfrm>
            <a:prstGeom prst="rect">
              <a:avLst/>
            </a:prstGeom>
            <a:solidFill>
              <a:schemeClr val="accent4"/>
            </a:solidFill>
            <a:ln w="25400">
              <a:noFill/>
              <a:miter lim="800000"/>
              <a:headEnd/>
              <a:tailEnd/>
            </a:ln>
            <a:effectLst/>
          </p:spPr>
          <p:txBody>
            <a:bodyPr anchor="ctr"/>
            <a:lstStyle/>
            <a:p>
              <a:pPr indent="-342900" algn="ctr">
                <a:buFont typeface="Calibri" pitchFamily="-112" charset="0"/>
                <a:buAutoNum type="arabicPeriod"/>
                <a:defRPr/>
              </a:pPr>
              <a:endParaRPr lang="en-US" sz="1600" noProof="1">
                <a:solidFill>
                  <a:schemeClr val="bg1">
                    <a:lumMod val="50000"/>
                  </a:schemeClr>
                </a:solidFill>
                <a:ea typeface="ＭＳ Ｐゴシック" pitchFamily="-112" charset="-128"/>
              </a:endParaRPr>
            </a:p>
          </p:txBody>
        </p:sp>
      </p:grpSp>
      <p:sp>
        <p:nvSpPr>
          <p:cNvPr id="47" name="Text Box 52"/>
          <p:cNvSpPr txBox="1">
            <a:spLocks noChangeArrowheads="1"/>
          </p:cNvSpPr>
          <p:nvPr/>
        </p:nvSpPr>
        <p:spPr bwMode="gray">
          <a:xfrm>
            <a:off x="7465101" y="2942574"/>
            <a:ext cx="16610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80168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80168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80168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80168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80168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spcBef>
                <a:spcPct val="20000"/>
              </a:spcBef>
            </a:pPr>
            <a:r>
              <a:rPr lang="id-ID" altLang="id-ID" sz="1200" noProof="1" smtClean="0">
                <a:solidFill>
                  <a:schemeClr val="bg1">
                    <a:lumMod val="50000"/>
                  </a:schemeClr>
                </a:solidFill>
                <a:latin typeface="+mn-lt"/>
                <a:cs typeface="Arial" panose="020B0604020202020204" pitchFamily="34" charset="0"/>
              </a:rPr>
              <a:t>Opportunity</a:t>
            </a:r>
            <a:endParaRPr lang="id-ID" altLang="id-ID" sz="1200" noProof="1">
              <a:solidFill>
                <a:schemeClr val="bg1">
                  <a:lumMod val="50000"/>
                </a:schemeClr>
              </a:solidFill>
              <a:latin typeface="+mn-lt"/>
              <a:cs typeface="Arial" panose="020B0604020202020204" pitchFamily="34" charset="0"/>
            </a:endParaRPr>
          </a:p>
        </p:txBody>
      </p:sp>
      <p:grpSp>
        <p:nvGrpSpPr>
          <p:cNvPr id="48" name="Group 47"/>
          <p:cNvGrpSpPr/>
          <p:nvPr/>
        </p:nvGrpSpPr>
        <p:grpSpPr>
          <a:xfrm>
            <a:off x="8958651" y="2544018"/>
            <a:ext cx="791897" cy="159201"/>
            <a:chOff x="8195657" y="4437553"/>
            <a:chExt cx="791897" cy="159201"/>
          </a:xfrm>
        </p:grpSpPr>
        <p:sp>
          <p:nvSpPr>
            <p:cNvPr id="49" name="Rektangel 36"/>
            <p:cNvSpPr>
              <a:spLocks noChangeArrowheads="1"/>
            </p:cNvSpPr>
            <p:nvPr/>
          </p:nvSpPr>
          <p:spPr bwMode="auto">
            <a:xfrm>
              <a:off x="8195657" y="4437553"/>
              <a:ext cx="720001" cy="108000"/>
            </a:xfrm>
            <a:prstGeom prst="rect">
              <a:avLst/>
            </a:prstGeom>
            <a:solidFill>
              <a:schemeClr val="accent5">
                <a:lumMod val="50000"/>
              </a:schemeClr>
            </a:solidFill>
            <a:ln w="25400">
              <a:noFill/>
              <a:miter lim="800000"/>
              <a:headEnd/>
              <a:tailEnd/>
            </a:ln>
            <a:effectLst/>
          </p:spPr>
          <p:txBody>
            <a:bodyPr anchor="ctr"/>
            <a:lstStyle/>
            <a:p>
              <a:pPr indent="-342900" algn="ctr">
                <a:buFont typeface="Calibri" pitchFamily="-112" charset="0"/>
                <a:buAutoNum type="arabicPeriod"/>
                <a:defRPr/>
              </a:pPr>
              <a:endParaRPr lang="en-US" sz="1600" noProof="1">
                <a:solidFill>
                  <a:schemeClr val="bg1">
                    <a:lumMod val="50000"/>
                  </a:schemeClr>
                </a:solidFill>
                <a:ea typeface="ＭＳ Ｐゴシック" pitchFamily="-112" charset="-128"/>
              </a:endParaRPr>
            </a:p>
          </p:txBody>
        </p:sp>
        <p:sp>
          <p:nvSpPr>
            <p:cNvPr id="50" name="Rektangel 36"/>
            <p:cNvSpPr>
              <a:spLocks noChangeArrowheads="1"/>
            </p:cNvSpPr>
            <p:nvPr/>
          </p:nvSpPr>
          <p:spPr bwMode="auto">
            <a:xfrm>
              <a:off x="8267554" y="4488754"/>
              <a:ext cx="720000" cy="108000"/>
            </a:xfrm>
            <a:prstGeom prst="rect">
              <a:avLst/>
            </a:prstGeom>
            <a:solidFill>
              <a:schemeClr val="accent5"/>
            </a:solidFill>
            <a:ln w="25400">
              <a:noFill/>
              <a:miter lim="800000"/>
              <a:headEnd/>
              <a:tailEnd/>
            </a:ln>
            <a:effectLst/>
          </p:spPr>
          <p:txBody>
            <a:bodyPr anchor="ctr"/>
            <a:lstStyle/>
            <a:p>
              <a:pPr indent="-342900" algn="ctr">
                <a:buFont typeface="Calibri" pitchFamily="-112" charset="0"/>
                <a:buAutoNum type="arabicPeriod"/>
                <a:defRPr/>
              </a:pPr>
              <a:endParaRPr lang="en-US" sz="1600" noProof="1">
                <a:solidFill>
                  <a:schemeClr val="bg1">
                    <a:lumMod val="50000"/>
                  </a:schemeClr>
                </a:solidFill>
                <a:ea typeface="ＭＳ Ｐゴシック" pitchFamily="-112" charset="-128"/>
              </a:endParaRPr>
            </a:p>
          </p:txBody>
        </p:sp>
      </p:grpSp>
      <p:sp>
        <p:nvSpPr>
          <p:cNvPr id="51" name="Text Box 52"/>
          <p:cNvSpPr txBox="1">
            <a:spLocks noChangeArrowheads="1"/>
          </p:cNvSpPr>
          <p:nvPr/>
        </p:nvSpPr>
        <p:spPr bwMode="gray">
          <a:xfrm>
            <a:off x="9761919" y="2503729"/>
            <a:ext cx="166102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80168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80168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80168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80168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80168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spcBef>
                <a:spcPct val="20000"/>
              </a:spcBef>
            </a:pPr>
            <a:r>
              <a:rPr lang="id-ID" altLang="id-ID" sz="1200" noProof="1" smtClean="0">
                <a:solidFill>
                  <a:schemeClr val="bg1">
                    <a:lumMod val="50000"/>
                  </a:schemeClr>
                </a:solidFill>
                <a:latin typeface="+mn-lt"/>
                <a:cs typeface="Arial" panose="020B0604020202020204" pitchFamily="34" charset="0"/>
              </a:rPr>
              <a:t>Professional</a:t>
            </a:r>
            <a:endParaRPr lang="id-ID" altLang="id-ID" sz="1200" noProof="1">
              <a:solidFill>
                <a:schemeClr val="bg1">
                  <a:lumMod val="50000"/>
                </a:schemeClr>
              </a:solidFill>
              <a:latin typeface="+mn-lt"/>
              <a:cs typeface="Arial" panose="020B0604020202020204" pitchFamily="34" charset="0"/>
            </a:endParaRPr>
          </a:p>
        </p:txBody>
      </p:sp>
      <p:grpSp>
        <p:nvGrpSpPr>
          <p:cNvPr id="52" name="Group 51"/>
          <p:cNvGrpSpPr/>
          <p:nvPr/>
        </p:nvGrpSpPr>
        <p:grpSpPr>
          <a:xfrm>
            <a:off x="8953508" y="2987688"/>
            <a:ext cx="797040" cy="140521"/>
            <a:chOff x="8202964" y="4862895"/>
            <a:chExt cx="797040" cy="140521"/>
          </a:xfrm>
        </p:grpSpPr>
        <p:sp>
          <p:nvSpPr>
            <p:cNvPr id="53" name="Rektangel 36"/>
            <p:cNvSpPr>
              <a:spLocks noChangeArrowheads="1"/>
            </p:cNvSpPr>
            <p:nvPr/>
          </p:nvSpPr>
          <p:spPr bwMode="auto">
            <a:xfrm>
              <a:off x="8202964" y="4862895"/>
              <a:ext cx="720001" cy="108000"/>
            </a:xfrm>
            <a:prstGeom prst="rect">
              <a:avLst/>
            </a:prstGeom>
            <a:solidFill>
              <a:schemeClr val="accent6">
                <a:lumMod val="50000"/>
              </a:schemeClr>
            </a:solidFill>
            <a:ln w="25400">
              <a:noFill/>
              <a:miter lim="800000"/>
              <a:headEnd/>
              <a:tailEnd/>
            </a:ln>
            <a:effectLst/>
          </p:spPr>
          <p:txBody>
            <a:bodyPr anchor="ctr"/>
            <a:lstStyle/>
            <a:p>
              <a:pPr indent="-342900" algn="ctr">
                <a:buFont typeface="Calibri" pitchFamily="-112" charset="0"/>
                <a:buAutoNum type="arabicPeriod"/>
                <a:defRPr/>
              </a:pPr>
              <a:endParaRPr lang="en-US" sz="1600" noProof="1">
                <a:solidFill>
                  <a:schemeClr val="bg1">
                    <a:lumMod val="50000"/>
                  </a:schemeClr>
                </a:solidFill>
                <a:ea typeface="ＭＳ Ｐゴシック" pitchFamily="-112" charset="-128"/>
              </a:endParaRPr>
            </a:p>
          </p:txBody>
        </p:sp>
        <p:sp>
          <p:nvSpPr>
            <p:cNvPr id="54" name="Rektangel 36"/>
            <p:cNvSpPr>
              <a:spLocks noChangeArrowheads="1"/>
            </p:cNvSpPr>
            <p:nvPr/>
          </p:nvSpPr>
          <p:spPr bwMode="auto">
            <a:xfrm>
              <a:off x="8280004" y="4895416"/>
              <a:ext cx="720000" cy="108000"/>
            </a:xfrm>
            <a:prstGeom prst="rect">
              <a:avLst/>
            </a:prstGeom>
            <a:solidFill>
              <a:schemeClr val="accent6"/>
            </a:solidFill>
            <a:ln w="25400">
              <a:noFill/>
              <a:miter lim="800000"/>
              <a:headEnd/>
              <a:tailEnd/>
            </a:ln>
            <a:effectLst/>
          </p:spPr>
          <p:txBody>
            <a:bodyPr anchor="ctr"/>
            <a:lstStyle/>
            <a:p>
              <a:pPr indent="-342900" algn="ctr">
                <a:buFont typeface="Calibri" pitchFamily="-112" charset="0"/>
                <a:buAutoNum type="arabicPeriod"/>
                <a:defRPr/>
              </a:pPr>
              <a:endParaRPr lang="en-US" sz="1600" noProof="1">
                <a:solidFill>
                  <a:schemeClr val="bg1">
                    <a:lumMod val="50000"/>
                  </a:schemeClr>
                </a:solidFill>
                <a:ea typeface="ＭＳ Ｐゴシック" pitchFamily="-112" charset="-128"/>
              </a:endParaRPr>
            </a:p>
          </p:txBody>
        </p:sp>
      </p:grpSp>
      <p:sp>
        <p:nvSpPr>
          <p:cNvPr id="55" name="Text Box 52"/>
          <p:cNvSpPr txBox="1">
            <a:spLocks noChangeArrowheads="1"/>
          </p:cNvSpPr>
          <p:nvPr/>
        </p:nvSpPr>
        <p:spPr bwMode="gray">
          <a:xfrm>
            <a:off x="9761923" y="2942574"/>
            <a:ext cx="16610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801688"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defTabSz="801688"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defTabSz="801688"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defTabSz="801688"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defTabSz="801688"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801688"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spcBef>
                <a:spcPct val="20000"/>
              </a:spcBef>
            </a:pPr>
            <a:r>
              <a:rPr lang="id-ID" altLang="id-ID" sz="1200" noProof="1" smtClean="0">
                <a:solidFill>
                  <a:schemeClr val="bg1">
                    <a:lumMod val="50000"/>
                  </a:schemeClr>
                </a:solidFill>
                <a:latin typeface="+mn-lt"/>
                <a:cs typeface="Arial" panose="020B0604020202020204" pitchFamily="34" charset="0"/>
              </a:rPr>
              <a:t>Hardwork</a:t>
            </a:r>
            <a:endParaRPr lang="id-ID" altLang="id-ID" sz="1200" noProof="1">
              <a:solidFill>
                <a:schemeClr val="bg1">
                  <a:lumMod val="50000"/>
                </a:schemeClr>
              </a:solidFill>
              <a:latin typeface="+mn-lt"/>
              <a:cs typeface="Arial" panose="020B0604020202020204" pitchFamily="34" charset="0"/>
            </a:endParaRPr>
          </a:p>
        </p:txBody>
      </p:sp>
      <p:sp>
        <p:nvSpPr>
          <p:cNvPr id="56" name="TextBox 55"/>
          <p:cNvSpPr txBox="1"/>
          <p:nvPr/>
        </p:nvSpPr>
        <p:spPr>
          <a:xfrm>
            <a:off x="4335459" y="3743205"/>
            <a:ext cx="3938538" cy="400110"/>
          </a:xfrm>
          <a:prstGeom prst="rect">
            <a:avLst/>
          </a:prstGeom>
          <a:noFill/>
        </p:spPr>
        <p:txBody>
          <a:bodyPr wrap="square" rtlCol="0">
            <a:spAutoFit/>
          </a:bodyPr>
          <a:lstStyle/>
          <a:p>
            <a:r>
              <a:rPr lang="id-ID" sz="2000" dirty="0" smtClean="0">
                <a:solidFill>
                  <a:schemeClr val="bg1">
                    <a:lumMod val="50000"/>
                  </a:schemeClr>
                </a:solidFill>
              </a:rPr>
              <a:t>Company Statement</a:t>
            </a:r>
            <a:endParaRPr lang="id-ID" sz="2000" dirty="0">
              <a:solidFill>
                <a:schemeClr val="bg1">
                  <a:lumMod val="50000"/>
                </a:schemeClr>
              </a:solidFill>
            </a:endParaRPr>
          </a:p>
        </p:txBody>
      </p:sp>
      <p:sp>
        <p:nvSpPr>
          <p:cNvPr id="57" name="TextBox 56"/>
          <p:cNvSpPr txBox="1"/>
          <p:nvPr/>
        </p:nvSpPr>
        <p:spPr>
          <a:xfrm>
            <a:off x="4335459" y="4110660"/>
            <a:ext cx="3938538" cy="307777"/>
          </a:xfrm>
          <a:prstGeom prst="rect">
            <a:avLst/>
          </a:prstGeom>
          <a:noFill/>
        </p:spPr>
        <p:txBody>
          <a:bodyPr wrap="square" rtlCol="0">
            <a:spAutoFit/>
          </a:bodyPr>
          <a:lstStyle/>
          <a:p>
            <a:r>
              <a:rPr lang="id-ID" sz="1400" dirty="0" smtClean="0">
                <a:solidFill>
                  <a:schemeClr val="bg1">
                    <a:lumMod val="65000"/>
                  </a:schemeClr>
                </a:solidFill>
              </a:rPr>
              <a:t>Something about me that you should know</a:t>
            </a:r>
            <a:endParaRPr lang="en-US" sz="1400" dirty="0">
              <a:solidFill>
                <a:schemeClr val="bg1">
                  <a:lumMod val="65000"/>
                </a:schemeClr>
              </a:solidFill>
            </a:endParaRPr>
          </a:p>
        </p:txBody>
      </p:sp>
      <p:sp>
        <p:nvSpPr>
          <p:cNvPr id="58" name="TextBox 34"/>
          <p:cNvSpPr txBox="1"/>
          <p:nvPr/>
        </p:nvSpPr>
        <p:spPr>
          <a:xfrm>
            <a:off x="4335457" y="4609963"/>
            <a:ext cx="6593793" cy="769441"/>
          </a:xfrm>
          <a:prstGeom prst="rect">
            <a:avLst/>
          </a:prstGeom>
          <a:noFill/>
        </p:spPr>
        <p:txBody>
          <a:bodyPr wrap="square" rtlCol="0">
            <a:spAutoFit/>
          </a:bodyPr>
          <a:lstStyle>
            <a:defPPr>
              <a:defRPr lang="id-ID"/>
            </a:defPPr>
            <a:lvl1pPr marL="0" algn="l" defTabSz="914332" rtl="0" eaLnBrk="1" latinLnBrk="0" hangingPunct="1">
              <a:defRPr sz="1800" kern="1200">
                <a:solidFill>
                  <a:schemeClr val="tx1"/>
                </a:solidFill>
                <a:latin typeface="+mn-lt"/>
                <a:ea typeface="+mn-ea"/>
                <a:cs typeface="+mn-cs"/>
              </a:defRPr>
            </a:lvl1pPr>
            <a:lvl2pPr marL="457167" algn="l" defTabSz="914332" rtl="0" eaLnBrk="1" latinLnBrk="0" hangingPunct="1">
              <a:defRPr sz="1800" kern="1200">
                <a:solidFill>
                  <a:schemeClr val="tx1"/>
                </a:solidFill>
                <a:latin typeface="+mn-lt"/>
                <a:ea typeface="+mn-ea"/>
                <a:cs typeface="+mn-cs"/>
              </a:defRPr>
            </a:lvl2pPr>
            <a:lvl3pPr marL="914332" algn="l" defTabSz="914332" rtl="0" eaLnBrk="1" latinLnBrk="0" hangingPunct="1">
              <a:defRPr sz="1800" kern="1200">
                <a:solidFill>
                  <a:schemeClr val="tx1"/>
                </a:solidFill>
                <a:latin typeface="+mn-lt"/>
                <a:ea typeface="+mn-ea"/>
                <a:cs typeface="+mn-cs"/>
              </a:defRPr>
            </a:lvl3pPr>
            <a:lvl4pPr marL="1371498" algn="l" defTabSz="914332" rtl="0" eaLnBrk="1" latinLnBrk="0" hangingPunct="1">
              <a:defRPr sz="1800" kern="1200">
                <a:solidFill>
                  <a:schemeClr val="tx1"/>
                </a:solidFill>
                <a:latin typeface="+mn-lt"/>
                <a:ea typeface="+mn-ea"/>
                <a:cs typeface="+mn-cs"/>
              </a:defRPr>
            </a:lvl4pPr>
            <a:lvl5pPr marL="1828664" algn="l" defTabSz="914332" rtl="0" eaLnBrk="1" latinLnBrk="0" hangingPunct="1">
              <a:defRPr sz="1800" kern="1200">
                <a:solidFill>
                  <a:schemeClr val="tx1"/>
                </a:solidFill>
                <a:latin typeface="+mn-lt"/>
                <a:ea typeface="+mn-ea"/>
                <a:cs typeface="+mn-cs"/>
              </a:defRPr>
            </a:lvl5pPr>
            <a:lvl6pPr marL="2285830" algn="l" defTabSz="914332" rtl="0" eaLnBrk="1" latinLnBrk="0" hangingPunct="1">
              <a:defRPr sz="1800" kern="1200">
                <a:solidFill>
                  <a:schemeClr val="tx1"/>
                </a:solidFill>
                <a:latin typeface="+mn-lt"/>
                <a:ea typeface="+mn-ea"/>
                <a:cs typeface="+mn-cs"/>
              </a:defRPr>
            </a:lvl6pPr>
            <a:lvl7pPr marL="2742994" algn="l" defTabSz="914332" rtl="0" eaLnBrk="1" latinLnBrk="0" hangingPunct="1">
              <a:defRPr sz="1800" kern="1200">
                <a:solidFill>
                  <a:schemeClr val="tx1"/>
                </a:solidFill>
                <a:latin typeface="+mn-lt"/>
                <a:ea typeface="+mn-ea"/>
                <a:cs typeface="+mn-cs"/>
              </a:defRPr>
            </a:lvl7pPr>
            <a:lvl8pPr marL="3200160" algn="l" defTabSz="914332" rtl="0" eaLnBrk="1" latinLnBrk="0" hangingPunct="1">
              <a:defRPr sz="1800" kern="1200">
                <a:solidFill>
                  <a:schemeClr val="tx1"/>
                </a:solidFill>
                <a:latin typeface="+mn-lt"/>
                <a:ea typeface="+mn-ea"/>
                <a:cs typeface="+mn-cs"/>
              </a:defRPr>
            </a:lvl8pPr>
            <a:lvl9pPr marL="3657327" algn="l" defTabSz="914332" rtl="0" eaLnBrk="1" latinLnBrk="0" hangingPunct="1">
              <a:defRPr sz="1800" kern="1200">
                <a:solidFill>
                  <a:schemeClr val="tx1"/>
                </a:solidFill>
                <a:latin typeface="+mn-lt"/>
                <a:ea typeface="+mn-ea"/>
                <a:cs typeface="+mn-cs"/>
              </a:defRPr>
            </a:lvl9pPr>
          </a:lstStyle>
          <a:p>
            <a:r>
              <a:rPr lang="id-ID" sz="1100" dirty="0">
                <a:solidFill>
                  <a:schemeClr val="bg1">
                    <a:lumMod val="65000"/>
                  </a:schemeClr>
                </a:solidFill>
              </a:rPr>
              <a:t>Suitable for all categories business and personal presentation, eaque ipsa quae ab illo inventore veritatis et quasi architecto beatae vitae dicta sunt explicabo. Suitable for all categories business and personal presentation, </a:t>
            </a:r>
            <a:r>
              <a:rPr lang="id-ID" sz="1100" dirty="0" smtClean="0">
                <a:solidFill>
                  <a:schemeClr val="bg1">
                    <a:lumMod val="65000"/>
                  </a:schemeClr>
                </a:solidFill>
              </a:rPr>
              <a:t>eaque </a:t>
            </a:r>
            <a:r>
              <a:rPr lang="id-ID" sz="1100" dirty="0">
                <a:solidFill>
                  <a:schemeClr val="bg1">
                    <a:lumMod val="65000"/>
                  </a:schemeClr>
                </a:solidFill>
              </a:rPr>
              <a:t>ipsa quae ab illo eaque ipsa quae ab illo inventore veritatis et quasi architecto beatae vitae dicta sunt explicabo. Suitable for all categories business and personal </a:t>
            </a:r>
            <a:r>
              <a:rPr lang="id-ID" sz="1100" dirty="0" smtClean="0">
                <a:solidFill>
                  <a:schemeClr val="bg1">
                    <a:lumMod val="65000"/>
                  </a:schemeClr>
                </a:solidFill>
              </a:rPr>
              <a:t>presentation.</a:t>
            </a:r>
            <a:endParaRPr lang="id-ID" sz="1100" dirty="0">
              <a:solidFill>
                <a:schemeClr val="bg1">
                  <a:lumMod val="65000"/>
                </a:schemeClr>
              </a:solidFill>
            </a:endParaRPr>
          </a:p>
        </p:txBody>
      </p:sp>
      <p:grpSp>
        <p:nvGrpSpPr>
          <p:cNvPr id="59" name="Group 58"/>
          <p:cNvGrpSpPr>
            <a:grpSpLocks noChangeAspect="1"/>
          </p:cNvGrpSpPr>
          <p:nvPr/>
        </p:nvGrpSpPr>
        <p:grpSpPr>
          <a:xfrm rot="20849407">
            <a:off x="318073" y="1776495"/>
            <a:ext cx="3247976" cy="4304283"/>
            <a:chOff x="910876" y="1349524"/>
            <a:chExt cx="3789307" cy="5021663"/>
          </a:xfrm>
        </p:grpSpPr>
        <p:sp>
          <p:nvSpPr>
            <p:cNvPr id="60" name="Ellipse 89"/>
            <p:cNvSpPr/>
            <p:nvPr/>
          </p:nvSpPr>
          <p:spPr bwMode="auto">
            <a:xfrm rot="750593">
              <a:off x="910876" y="5988663"/>
              <a:ext cx="3497502" cy="382524"/>
            </a:xfrm>
            <a:prstGeom prst="ellipse">
              <a:avLst/>
            </a:prstGeom>
            <a:gradFill flip="none" rotWithShape="1">
              <a:gsLst>
                <a:gs pos="24000">
                  <a:sysClr val="windowText" lastClr="000000">
                    <a:alpha val="22000"/>
                  </a:sysClr>
                </a:gs>
                <a:gs pos="100000">
                  <a:sysClr val="window" lastClr="FFFFFF">
                    <a:alpha val="0"/>
                  </a:sysClr>
                </a:gs>
              </a:gsLst>
              <a:path path="shape">
                <a:fillToRect l="50000" t="50000" r="50000" b="50000"/>
              </a:path>
              <a:tileRect/>
            </a:gradFill>
            <a:ln w="9525" cap="flat" cmpd="sng" algn="ctr">
              <a:noFill/>
              <a:prstDash val="solid"/>
            </a:ln>
            <a:effectLst/>
          </p:spPr>
          <p:txBody>
            <a:bodyPr anchor="ctr"/>
            <a:lstStyle/>
            <a:p>
              <a:pPr algn="ctr">
                <a:defRPr/>
              </a:pPr>
              <a:endParaRPr lang="en-US" sz="2400">
                <a:solidFill>
                  <a:srgbClr val="FFFFFF"/>
                </a:solidFill>
                <a:ea typeface="ＭＳ Ｐゴシック" pitchFamily="-112" charset="-128"/>
              </a:endParaRPr>
            </a:p>
          </p:txBody>
        </p:sp>
        <p:grpSp>
          <p:nvGrpSpPr>
            <p:cNvPr id="61" name="Gruppe 41"/>
            <p:cNvGrpSpPr>
              <a:grpSpLocks/>
            </p:cNvGrpSpPr>
            <p:nvPr/>
          </p:nvGrpSpPr>
          <p:grpSpPr bwMode="auto">
            <a:xfrm>
              <a:off x="2225826" y="1349524"/>
              <a:ext cx="2474357" cy="4769946"/>
              <a:chOff x="3113991" y="714010"/>
              <a:chExt cx="2857232" cy="5506859"/>
            </a:xfrm>
          </p:grpSpPr>
          <p:grpSp>
            <p:nvGrpSpPr>
              <p:cNvPr id="62" name="Gruppe 61"/>
              <p:cNvGrpSpPr>
                <a:grpSpLocks/>
              </p:cNvGrpSpPr>
              <p:nvPr/>
            </p:nvGrpSpPr>
            <p:grpSpPr bwMode="auto">
              <a:xfrm rot="713261">
                <a:off x="3113991" y="714010"/>
                <a:ext cx="2417263" cy="5506859"/>
                <a:chOff x="4189413" y="876300"/>
                <a:chExt cx="2693987" cy="6137275"/>
              </a:xfrm>
            </p:grpSpPr>
            <p:sp>
              <p:nvSpPr>
                <p:cNvPr id="65" name="Freeform 6"/>
                <p:cNvSpPr>
                  <a:spLocks/>
                </p:cNvSpPr>
                <p:nvPr/>
              </p:nvSpPr>
              <p:spPr bwMode="auto">
                <a:xfrm>
                  <a:off x="4189413" y="3808413"/>
                  <a:ext cx="2474912" cy="2844800"/>
                </a:xfrm>
                <a:custGeom>
                  <a:avLst/>
                  <a:gdLst>
                    <a:gd name="T0" fmla="*/ 0 w 3117"/>
                    <a:gd name="T1" fmla="*/ 2147483647 h 3585"/>
                    <a:gd name="T2" fmla="*/ 2147483647 w 3117"/>
                    <a:gd name="T3" fmla="*/ 2147483647 h 3585"/>
                    <a:gd name="T4" fmla="*/ 2147483647 w 3117"/>
                    <a:gd name="T5" fmla="*/ 2147483647 h 3585"/>
                    <a:gd name="T6" fmla="*/ 2147483647 w 3117"/>
                    <a:gd name="T7" fmla="*/ 2147483647 h 3585"/>
                    <a:gd name="T8" fmla="*/ 2147483647 w 3117"/>
                    <a:gd name="T9" fmla="*/ 2147483647 h 3585"/>
                    <a:gd name="T10" fmla="*/ 2147483647 w 3117"/>
                    <a:gd name="T11" fmla="*/ 2147483647 h 3585"/>
                    <a:gd name="T12" fmla="*/ 2147483647 w 3117"/>
                    <a:gd name="T13" fmla="*/ 2147483647 h 3585"/>
                    <a:gd name="T14" fmla="*/ 2147483647 w 3117"/>
                    <a:gd name="T15" fmla="*/ 2147483647 h 3585"/>
                    <a:gd name="T16" fmla="*/ 2147483647 w 3117"/>
                    <a:gd name="T17" fmla="*/ 2147483647 h 3585"/>
                    <a:gd name="T18" fmla="*/ 2147483647 w 3117"/>
                    <a:gd name="T19" fmla="*/ 2147483647 h 3585"/>
                    <a:gd name="T20" fmla="*/ 2147483647 w 3117"/>
                    <a:gd name="T21" fmla="*/ 2147483647 h 3585"/>
                    <a:gd name="T22" fmla="*/ 2147483647 w 3117"/>
                    <a:gd name="T23" fmla="*/ 2147483647 h 3585"/>
                    <a:gd name="T24" fmla="*/ 2147483647 w 3117"/>
                    <a:gd name="T25" fmla="*/ 2147483647 h 3585"/>
                    <a:gd name="T26" fmla="*/ 2147483647 w 3117"/>
                    <a:gd name="T27" fmla="*/ 2147483647 h 3585"/>
                    <a:gd name="T28" fmla="*/ 2147483647 w 3117"/>
                    <a:gd name="T29" fmla="*/ 2147483647 h 3585"/>
                    <a:gd name="T30" fmla="*/ 2147483647 w 3117"/>
                    <a:gd name="T31" fmla="*/ 2147483647 h 3585"/>
                    <a:gd name="T32" fmla="*/ 2147483647 w 3117"/>
                    <a:gd name="T33" fmla="*/ 2147483647 h 3585"/>
                    <a:gd name="T34" fmla="*/ 2147483647 w 3117"/>
                    <a:gd name="T35" fmla="*/ 2147483647 h 3585"/>
                    <a:gd name="T36" fmla="*/ 2147483647 w 3117"/>
                    <a:gd name="T37" fmla="*/ 2147483647 h 3585"/>
                    <a:gd name="T38" fmla="*/ 2147483647 w 3117"/>
                    <a:gd name="T39" fmla="*/ 2147483647 h 3585"/>
                    <a:gd name="T40" fmla="*/ 2147483647 w 3117"/>
                    <a:gd name="T41" fmla="*/ 2147483647 h 3585"/>
                    <a:gd name="T42" fmla="*/ 2147483647 w 3117"/>
                    <a:gd name="T43" fmla="*/ 2147483647 h 3585"/>
                    <a:gd name="T44" fmla="*/ 2147483647 w 3117"/>
                    <a:gd name="T45" fmla="*/ 2147483647 h 3585"/>
                    <a:gd name="T46" fmla="*/ 2147483647 w 3117"/>
                    <a:gd name="T47" fmla="*/ 2147483647 h 3585"/>
                    <a:gd name="T48" fmla="*/ 2147483647 w 3117"/>
                    <a:gd name="T49" fmla="*/ 2147483647 h 3585"/>
                    <a:gd name="T50" fmla="*/ 2147483647 w 3117"/>
                    <a:gd name="T51" fmla="*/ 2147483647 h 3585"/>
                    <a:gd name="T52" fmla="*/ 2147483647 w 3117"/>
                    <a:gd name="T53" fmla="*/ 2147483647 h 3585"/>
                    <a:gd name="T54" fmla="*/ 2147483647 w 3117"/>
                    <a:gd name="T55" fmla="*/ 2147483647 h 3585"/>
                    <a:gd name="T56" fmla="*/ 2147483647 w 3117"/>
                    <a:gd name="T57" fmla="*/ 2147483647 h 3585"/>
                    <a:gd name="T58" fmla="*/ 2147483647 w 3117"/>
                    <a:gd name="T59" fmla="*/ 2147483647 h 3585"/>
                    <a:gd name="T60" fmla="*/ 2147483647 w 3117"/>
                    <a:gd name="T61" fmla="*/ 2147483647 h 3585"/>
                    <a:gd name="T62" fmla="*/ 2147483647 w 3117"/>
                    <a:gd name="T63" fmla="*/ 2147483647 h 3585"/>
                    <a:gd name="T64" fmla="*/ 2147483647 w 3117"/>
                    <a:gd name="T65" fmla="*/ 2147483647 h 3585"/>
                    <a:gd name="T66" fmla="*/ 2147483647 w 3117"/>
                    <a:gd name="T67" fmla="*/ 2147483647 h 3585"/>
                    <a:gd name="T68" fmla="*/ 2147483647 w 3117"/>
                    <a:gd name="T69" fmla="*/ 2147483647 h 3585"/>
                    <a:gd name="T70" fmla="*/ 2147483647 w 3117"/>
                    <a:gd name="T71" fmla="*/ 2147483647 h 3585"/>
                    <a:gd name="T72" fmla="*/ 2147483647 w 3117"/>
                    <a:gd name="T73" fmla="*/ 2147483647 h 3585"/>
                    <a:gd name="T74" fmla="*/ 2147483647 w 3117"/>
                    <a:gd name="T75" fmla="*/ 2147483647 h 3585"/>
                    <a:gd name="T76" fmla="*/ 2147483647 w 3117"/>
                    <a:gd name="T77" fmla="*/ 2147483647 h 3585"/>
                    <a:gd name="T78" fmla="*/ 2147483647 w 3117"/>
                    <a:gd name="T79" fmla="*/ 2147483647 h 3585"/>
                    <a:gd name="T80" fmla="*/ 2147483647 w 3117"/>
                    <a:gd name="T81" fmla="*/ 2147483647 h 3585"/>
                    <a:gd name="T82" fmla="*/ 2147483647 w 3117"/>
                    <a:gd name="T83" fmla="*/ 2147483647 h 3585"/>
                    <a:gd name="T84" fmla="*/ 2147483647 w 3117"/>
                    <a:gd name="T85" fmla="*/ 2147483647 h 3585"/>
                    <a:gd name="T86" fmla="*/ 2147483647 w 3117"/>
                    <a:gd name="T87" fmla="*/ 2147483647 h 3585"/>
                    <a:gd name="T88" fmla="*/ 2147483647 w 3117"/>
                    <a:gd name="T89" fmla="*/ 2147483647 h 3585"/>
                    <a:gd name="T90" fmla="*/ 2147483647 w 3117"/>
                    <a:gd name="T91" fmla="*/ 2147483647 h 3585"/>
                    <a:gd name="T92" fmla="*/ 2147483647 w 3117"/>
                    <a:gd name="T93" fmla="*/ 2147483647 h 3585"/>
                    <a:gd name="T94" fmla="*/ 2147483647 w 3117"/>
                    <a:gd name="T95" fmla="*/ 2147483647 h 3585"/>
                    <a:gd name="T96" fmla="*/ 2147483647 w 3117"/>
                    <a:gd name="T97" fmla="*/ 2147483647 h 35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117"/>
                    <a:gd name="T148" fmla="*/ 0 h 3585"/>
                    <a:gd name="T149" fmla="*/ 3117 w 3117"/>
                    <a:gd name="T150" fmla="*/ 3585 h 358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117" h="3585">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lnTo>
                        <a:pt x="0" y="3585"/>
                      </a:lnTo>
                      <a:close/>
                    </a:path>
                  </a:pathLst>
                </a:custGeom>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id-ID" sz="2400">
                    <a:latin typeface="+mn-lt"/>
                  </a:endParaRPr>
                </a:p>
              </p:txBody>
            </p:sp>
            <p:sp>
              <p:nvSpPr>
                <p:cNvPr id="66" name="Freeform 7"/>
                <p:cNvSpPr>
                  <a:spLocks/>
                </p:cNvSpPr>
                <p:nvPr/>
              </p:nvSpPr>
              <p:spPr bwMode="auto">
                <a:xfrm>
                  <a:off x="4189413" y="3808413"/>
                  <a:ext cx="2474912" cy="2844800"/>
                </a:xfrm>
                <a:custGeom>
                  <a:avLst/>
                  <a:gdLst>
                    <a:gd name="T0" fmla="*/ 0 w 3117"/>
                    <a:gd name="T1" fmla="*/ 2147483647 h 3585"/>
                    <a:gd name="T2" fmla="*/ 2147483647 w 3117"/>
                    <a:gd name="T3" fmla="*/ 2147483647 h 3585"/>
                    <a:gd name="T4" fmla="*/ 2147483647 w 3117"/>
                    <a:gd name="T5" fmla="*/ 2147483647 h 3585"/>
                    <a:gd name="T6" fmla="*/ 2147483647 w 3117"/>
                    <a:gd name="T7" fmla="*/ 2147483647 h 3585"/>
                    <a:gd name="T8" fmla="*/ 2147483647 w 3117"/>
                    <a:gd name="T9" fmla="*/ 2147483647 h 3585"/>
                    <a:gd name="T10" fmla="*/ 2147483647 w 3117"/>
                    <a:gd name="T11" fmla="*/ 2147483647 h 3585"/>
                    <a:gd name="T12" fmla="*/ 2147483647 w 3117"/>
                    <a:gd name="T13" fmla="*/ 2147483647 h 3585"/>
                    <a:gd name="T14" fmla="*/ 2147483647 w 3117"/>
                    <a:gd name="T15" fmla="*/ 2147483647 h 3585"/>
                    <a:gd name="T16" fmla="*/ 2147483647 w 3117"/>
                    <a:gd name="T17" fmla="*/ 2147483647 h 3585"/>
                    <a:gd name="T18" fmla="*/ 2147483647 w 3117"/>
                    <a:gd name="T19" fmla="*/ 2147483647 h 3585"/>
                    <a:gd name="T20" fmla="*/ 2147483647 w 3117"/>
                    <a:gd name="T21" fmla="*/ 2147483647 h 3585"/>
                    <a:gd name="T22" fmla="*/ 2147483647 w 3117"/>
                    <a:gd name="T23" fmla="*/ 2147483647 h 3585"/>
                    <a:gd name="T24" fmla="*/ 2147483647 w 3117"/>
                    <a:gd name="T25" fmla="*/ 2147483647 h 3585"/>
                    <a:gd name="T26" fmla="*/ 2147483647 w 3117"/>
                    <a:gd name="T27" fmla="*/ 2147483647 h 3585"/>
                    <a:gd name="T28" fmla="*/ 2147483647 w 3117"/>
                    <a:gd name="T29" fmla="*/ 2147483647 h 3585"/>
                    <a:gd name="T30" fmla="*/ 2147483647 w 3117"/>
                    <a:gd name="T31" fmla="*/ 2147483647 h 3585"/>
                    <a:gd name="T32" fmla="*/ 2147483647 w 3117"/>
                    <a:gd name="T33" fmla="*/ 2147483647 h 3585"/>
                    <a:gd name="T34" fmla="*/ 2147483647 w 3117"/>
                    <a:gd name="T35" fmla="*/ 2147483647 h 3585"/>
                    <a:gd name="T36" fmla="*/ 2147483647 w 3117"/>
                    <a:gd name="T37" fmla="*/ 2147483647 h 3585"/>
                    <a:gd name="T38" fmla="*/ 2147483647 w 3117"/>
                    <a:gd name="T39" fmla="*/ 2147483647 h 3585"/>
                    <a:gd name="T40" fmla="*/ 2147483647 w 3117"/>
                    <a:gd name="T41" fmla="*/ 2147483647 h 3585"/>
                    <a:gd name="T42" fmla="*/ 2147483647 w 3117"/>
                    <a:gd name="T43" fmla="*/ 2147483647 h 3585"/>
                    <a:gd name="T44" fmla="*/ 2147483647 w 3117"/>
                    <a:gd name="T45" fmla="*/ 2147483647 h 3585"/>
                    <a:gd name="T46" fmla="*/ 2147483647 w 3117"/>
                    <a:gd name="T47" fmla="*/ 2147483647 h 3585"/>
                    <a:gd name="T48" fmla="*/ 2147483647 w 3117"/>
                    <a:gd name="T49" fmla="*/ 2147483647 h 3585"/>
                    <a:gd name="T50" fmla="*/ 2147483647 w 3117"/>
                    <a:gd name="T51" fmla="*/ 2147483647 h 3585"/>
                    <a:gd name="T52" fmla="*/ 2147483647 w 3117"/>
                    <a:gd name="T53" fmla="*/ 2147483647 h 3585"/>
                    <a:gd name="T54" fmla="*/ 2147483647 w 3117"/>
                    <a:gd name="T55" fmla="*/ 2147483647 h 3585"/>
                    <a:gd name="T56" fmla="*/ 2147483647 w 3117"/>
                    <a:gd name="T57" fmla="*/ 2147483647 h 3585"/>
                    <a:gd name="T58" fmla="*/ 2147483647 w 3117"/>
                    <a:gd name="T59" fmla="*/ 2147483647 h 3585"/>
                    <a:gd name="T60" fmla="*/ 2147483647 w 3117"/>
                    <a:gd name="T61" fmla="*/ 2147483647 h 3585"/>
                    <a:gd name="T62" fmla="*/ 2147483647 w 3117"/>
                    <a:gd name="T63" fmla="*/ 2147483647 h 3585"/>
                    <a:gd name="T64" fmla="*/ 2147483647 w 3117"/>
                    <a:gd name="T65" fmla="*/ 2147483647 h 3585"/>
                    <a:gd name="T66" fmla="*/ 2147483647 w 3117"/>
                    <a:gd name="T67" fmla="*/ 2147483647 h 3585"/>
                    <a:gd name="T68" fmla="*/ 2147483647 w 3117"/>
                    <a:gd name="T69" fmla="*/ 2147483647 h 3585"/>
                    <a:gd name="T70" fmla="*/ 2147483647 w 3117"/>
                    <a:gd name="T71" fmla="*/ 2147483647 h 3585"/>
                    <a:gd name="T72" fmla="*/ 2147483647 w 3117"/>
                    <a:gd name="T73" fmla="*/ 2147483647 h 3585"/>
                    <a:gd name="T74" fmla="*/ 2147483647 w 3117"/>
                    <a:gd name="T75" fmla="*/ 2147483647 h 3585"/>
                    <a:gd name="T76" fmla="*/ 2147483647 w 3117"/>
                    <a:gd name="T77" fmla="*/ 2147483647 h 3585"/>
                    <a:gd name="T78" fmla="*/ 2147483647 w 3117"/>
                    <a:gd name="T79" fmla="*/ 2147483647 h 3585"/>
                    <a:gd name="T80" fmla="*/ 2147483647 w 3117"/>
                    <a:gd name="T81" fmla="*/ 2147483647 h 3585"/>
                    <a:gd name="T82" fmla="*/ 2147483647 w 3117"/>
                    <a:gd name="T83" fmla="*/ 2147483647 h 3585"/>
                    <a:gd name="T84" fmla="*/ 2147483647 w 3117"/>
                    <a:gd name="T85" fmla="*/ 2147483647 h 3585"/>
                    <a:gd name="T86" fmla="*/ 2147483647 w 3117"/>
                    <a:gd name="T87" fmla="*/ 2147483647 h 3585"/>
                    <a:gd name="T88" fmla="*/ 2147483647 w 3117"/>
                    <a:gd name="T89" fmla="*/ 2147483647 h 3585"/>
                    <a:gd name="T90" fmla="*/ 2147483647 w 3117"/>
                    <a:gd name="T91" fmla="*/ 2147483647 h 3585"/>
                    <a:gd name="T92" fmla="*/ 2147483647 w 3117"/>
                    <a:gd name="T93" fmla="*/ 2147483647 h 3585"/>
                    <a:gd name="T94" fmla="*/ 2147483647 w 3117"/>
                    <a:gd name="T95" fmla="*/ 2147483647 h 3585"/>
                    <a:gd name="T96" fmla="*/ 2147483647 w 3117"/>
                    <a:gd name="T97" fmla="*/ 2147483647 h 35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117"/>
                    <a:gd name="T148" fmla="*/ 0 h 3585"/>
                    <a:gd name="T149" fmla="*/ 3117 w 3117"/>
                    <a:gd name="T150" fmla="*/ 3585 h 358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117" h="3585">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endParaRPr lang="en-US" altLang="id-ID" sz="2400">
                    <a:latin typeface="+mn-lt"/>
                  </a:endParaRPr>
                </a:p>
              </p:txBody>
            </p:sp>
            <p:sp>
              <p:nvSpPr>
                <p:cNvPr id="67" name="Freeform 8"/>
                <p:cNvSpPr>
                  <a:spLocks/>
                </p:cNvSpPr>
                <p:nvPr/>
              </p:nvSpPr>
              <p:spPr bwMode="auto">
                <a:xfrm>
                  <a:off x="4594683" y="875439"/>
                  <a:ext cx="2111078" cy="3625044"/>
                </a:xfrm>
                <a:custGeom>
                  <a:avLst/>
                  <a:gdLst/>
                  <a:ahLst/>
                  <a:cxnLst>
                    <a:cxn ang="0">
                      <a:pos x="2656" y="3717"/>
                    </a:cxn>
                    <a:cxn ang="0">
                      <a:pos x="2658" y="3705"/>
                    </a:cxn>
                    <a:cxn ang="0">
                      <a:pos x="2660" y="3646"/>
                    </a:cxn>
                    <a:cxn ang="0">
                      <a:pos x="2656" y="3579"/>
                    </a:cxn>
                    <a:cxn ang="0">
                      <a:pos x="2644" y="3487"/>
                    </a:cxn>
                    <a:cxn ang="0">
                      <a:pos x="2619" y="3375"/>
                    </a:cxn>
                    <a:cxn ang="0">
                      <a:pos x="2576" y="3238"/>
                    </a:cxn>
                    <a:cxn ang="0">
                      <a:pos x="2511" y="3077"/>
                    </a:cxn>
                    <a:cxn ang="0">
                      <a:pos x="2422" y="2894"/>
                    </a:cxn>
                    <a:cxn ang="0">
                      <a:pos x="2305" y="2686"/>
                    </a:cxn>
                    <a:cxn ang="0">
                      <a:pos x="2154" y="2454"/>
                    </a:cxn>
                    <a:cxn ang="0">
                      <a:pos x="1965" y="2199"/>
                    </a:cxn>
                    <a:cxn ang="0">
                      <a:pos x="1735" y="1920"/>
                    </a:cxn>
                    <a:cxn ang="0">
                      <a:pos x="1535" y="1694"/>
                    </a:cxn>
                    <a:cxn ang="0">
                      <a:pos x="1386" y="1535"/>
                    </a:cxn>
                    <a:cxn ang="0">
                      <a:pos x="1225" y="1372"/>
                    </a:cxn>
                    <a:cxn ang="0">
                      <a:pos x="1050" y="1202"/>
                    </a:cxn>
                    <a:cxn ang="0">
                      <a:pos x="862" y="1025"/>
                    </a:cxn>
                    <a:cxn ang="0">
                      <a:pos x="662" y="842"/>
                    </a:cxn>
                    <a:cxn ang="0">
                      <a:pos x="556" y="748"/>
                    </a:cxn>
                    <a:cxn ang="0">
                      <a:pos x="483" y="664"/>
                    </a:cxn>
                    <a:cxn ang="0">
                      <a:pos x="414" y="571"/>
                    </a:cxn>
                    <a:cxn ang="0">
                      <a:pos x="342" y="457"/>
                    </a:cxn>
                    <a:cxn ang="0">
                      <a:pos x="277" y="336"/>
                    </a:cxn>
                    <a:cxn ang="0">
                      <a:pos x="251" y="273"/>
                    </a:cxn>
                    <a:cxn ang="0">
                      <a:pos x="234" y="212"/>
                    </a:cxn>
                    <a:cxn ang="0">
                      <a:pos x="224" y="153"/>
                    </a:cxn>
                    <a:cxn ang="0">
                      <a:pos x="226" y="96"/>
                    </a:cxn>
                    <a:cxn ang="0">
                      <a:pos x="240" y="45"/>
                    </a:cxn>
                    <a:cxn ang="0">
                      <a:pos x="267" y="0"/>
                    </a:cxn>
                    <a:cxn ang="0">
                      <a:pos x="18" y="774"/>
                    </a:cxn>
                    <a:cxn ang="0">
                      <a:pos x="6" y="807"/>
                    </a:cxn>
                    <a:cxn ang="0">
                      <a:pos x="0" y="840"/>
                    </a:cxn>
                    <a:cxn ang="0">
                      <a:pos x="2" y="876"/>
                    </a:cxn>
                    <a:cxn ang="0">
                      <a:pos x="6" y="889"/>
                    </a:cxn>
                    <a:cxn ang="0">
                      <a:pos x="28" y="948"/>
                    </a:cxn>
                    <a:cxn ang="0">
                      <a:pos x="77" y="1048"/>
                    </a:cxn>
                    <a:cxn ang="0">
                      <a:pos x="161" y="1194"/>
                    </a:cxn>
                    <a:cxn ang="0">
                      <a:pos x="293" y="1382"/>
                    </a:cxn>
                    <a:cxn ang="0">
                      <a:pos x="379" y="1492"/>
                    </a:cxn>
                    <a:cxn ang="0">
                      <a:pos x="479" y="1614"/>
                    </a:cxn>
                    <a:cxn ang="0">
                      <a:pos x="597" y="1747"/>
                    </a:cxn>
                    <a:cxn ang="0">
                      <a:pos x="732" y="1893"/>
                    </a:cxn>
                    <a:cxn ang="0">
                      <a:pos x="887" y="2048"/>
                    </a:cxn>
                    <a:cxn ang="0">
                      <a:pos x="1062" y="2217"/>
                    </a:cxn>
                    <a:cxn ang="0">
                      <a:pos x="1256" y="2395"/>
                    </a:cxn>
                    <a:cxn ang="0">
                      <a:pos x="1311" y="2444"/>
                    </a:cxn>
                    <a:cxn ang="0">
                      <a:pos x="1455" y="2584"/>
                    </a:cxn>
                    <a:cxn ang="0">
                      <a:pos x="1659" y="2802"/>
                    </a:cxn>
                    <a:cxn ang="0">
                      <a:pos x="1775" y="2933"/>
                    </a:cxn>
                    <a:cxn ang="0">
                      <a:pos x="1894" y="3081"/>
                    </a:cxn>
                    <a:cxn ang="0">
                      <a:pos x="2014" y="3242"/>
                    </a:cxn>
                    <a:cxn ang="0">
                      <a:pos x="2132" y="3410"/>
                    </a:cxn>
                    <a:cxn ang="0">
                      <a:pos x="2244" y="3591"/>
                    </a:cxn>
                    <a:cxn ang="0">
                      <a:pos x="2344" y="3778"/>
                    </a:cxn>
                    <a:cxn ang="0">
                      <a:pos x="2430" y="3970"/>
                    </a:cxn>
                    <a:cxn ang="0">
                      <a:pos x="2483" y="4117"/>
                    </a:cxn>
                    <a:cxn ang="0">
                      <a:pos x="2513" y="4217"/>
                    </a:cxn>
                    <a:cxn ang="0">
                      <a:pos x="2536" y="4316"/>
                    </a:cxn>
                    <a:cxn ang="0">
                      <a:pos x="2554" y="4416"/>
                    </a:cxn>
                    <a:cxn ang="0">
                      <a:pos x="2566" y="4516"/>
                    </a:cxn>
                    <a:cxn ang="0">
                      <a:pos x="2570" y="4567"/>
                    </a:cxn>
                  </a:cxnLst>
                  <a:rect l="0" t="0" r="r" b="b"/>
                  <a:pathLst>
                    <a:path w="2660" h="4567">
                      <a:moveTo>
                        <a:pt x="2570" y="4567"/>
                      </a:moveTo>
                      <a:lnTo>
                        <a:pt x="2656" y="3717"/>
                      </a:lnTo>
                      <a:lnTo>
                        <a:pt x="2656" y="3717"/>
                      </a:lnTo>
                      <a:lnTo>
                        <a:pt x="2658" y="3705"/>
                      </a:lnTo>
                      <a:lnTo>
                        <a:pt x="2660" y="3672"/>
                      </a:lnTo>
                      <a:lnTo>
                        <a:pt x="2660" y="3646"/>
                      </a:lnTo>
                      <a:lnTo>
                        <a:pt x="2660" y="3615"/>
                      </a:lnTo>
                      <a:lnTo>
                        <a:pt x="2656" y="3579"/>
                      </a:lnTo>
                      <a:lnTo>
                        <a:pt x="2652" y="3536"/>
                      </a:lnTo>
                      <a:lnTo>
                        <a:pt x="2644" y="3487"/>
                      </a:lnTo>
                      <a:lnTo>
                        <a:pt x="2633" y="3434"/>
                      </a:lnTo>
                      <a:lnTo>
                        <a:pt x="2619" y="3375"/>
                      </a:lnTo>
                      <a:lnTo>
                        <a:pt x="2599" y="3308"/>
                      </a:lnTo>
                      <a:lnTo>
                        <a:pt x="2576" y="3238"/>
                      </a:lnTo>
                      <a:lnTo>
                        <a:pt x="2546" y="3159"/>
                      </a:lnTo>
                      <a:lnTo>
                        <a:pt x="2511" y="3077"/>
                      </a:lnTo>
                      <a:lnTo>
                        <a:pt x="2470" y="2988"/>
                      </a:lnTo>
                      <a:lnTo>
                        <a:pt x="2422" y="2894"/>
                      </a:lnTo>
                      <a:lnTo>
                        <a:pt x="2368" y="2792"/>
                      </a:lnTo>
                      <a:lnTo>
                        <a:pt x="2305" y="2686"/>
                      </a:lnTo>
                      <a:lnTo>
                        <a:pt x="2232" y="2574"/>
                      </a:lnTo>
                      <a:lnTo>
                        <a:pt x="2154" y="2454"/>
                      </a:lnTo>
                      <a:lnTo>
                        <a:pt x="2063" y="2331"/>
                      </a:lnTo>
                      <a:lnTo>
                        <a:pt x="1965" y="2199"/>
                      </a:lnTo>
                      <a:lnTo>
                        <a:pt x="1855" y="2062"/>
                      </a:lnTo>
                      <a:lnTo>
                        <a:pt x="1735" y="1920"/>
                      </a:lnTo>
                      <a:lnTo>
                        <a:pt x="1606" y="1771"/>
                      </a:lnTo>
                      <a:lnTo>
                        <a:pt x="1535" y="1694"/>
                      </a:lnTo>
                      <a:lnTo>
                        <a:pt x="1463" y="1616"/>
                      </a:lnTo>
                      <a:lnTo>
                        <a:pt x="1386" y="1535"/>
                      </a:lnTo>
                      <a:lnTo>
                        <a:pt x="1308" y="1455"/>
                      </a:lnTo>
                      <a:lnTo>
                        <a:pt x="1225" y="1372"/>
                      </a:lnTo>
                      <a:lnTo>
                        <a:pt x="1139" y="1288"/>
                      </a:lnTo>
                      <a:lnTo>
                        <a:pt x="1050" y="1202"/>
                      </a:lnTo>
                      <a:lnTo>
                        <a:pt x="958" y="1113"/>
                      </a:lnTo>
                      <a:lnTo>
                        <a:pt x="862" y="1025"/>
                      </a:lnTo>
                      <a:lnTo>
                        <a:pt x="764" y="935"/>
                      </a:lnTo>
                      <a:lnTo>
                        <a:pt x="662" y="842"/>
                      </a:lnTo>
                      <a:lnTo>
                        <a:pt x="556" y="748"/>
                      </a:lnTo>
                      <a:lnTo>
                        <a:pt x="556" y="748"/>
                      </a:lnTo>
                      <a:lnTo>
                        <a:pt x="534" y="725"/>
                      </a:lnTo>
                      <a:lnTo>
                        <a:pt x="483" y="664"/>
                      </a:lnTo>
                      <a:lnTo>
                        <a:pt x="452" y="620"/>
                      </a:lnTo>
                      <a:lnTo>
                        <a:pt x="414" y="571"/>
                      </a:lnTo>
                      <a:lnTo>
                        <a:pt x="377" y="516"/>
                      </a:lnTo>
                      <a:lnTo>
                        <a:pt x="342" y="457"/>
                      </a:lnTo>
                      <a:lnTo>
                        <a:pt x="306" y="399"/>
                      </a:lnTo>
                      <a:lnTo>
                        <a:pt x="277" y="336"/>
                      </a:lnTo>
                      <a:lnTo>
                        <a:pt x="263" y="304"/>
                      </a:lnTo>
                      <a:lnTo>
                        <a:pt x="251" y="273"/>
                      </a:lnTo>
                      <a:lnTo>
                        <a:pt x="242" y="242"/>
                      </a:lnTo>
                      <a:lnTo>
                        <a:pt x="234" y="212"/>
                      </a:lnTo>
                      <a:lnTo>
                        <a:pt x="228" y="183"/>
                      </a:lnTo>
                      <a:lnTo>
                        <a:pt x="224" y="153"/>
                      </a:lnTo>
                      <a:lnTo>
                        <a:pt x="224" y="124"/>
                      </a:lnTo>
                      <a:lnTo>
                        <a:pt x="226" y="96"/>
                      </a:lnTo>
                      <a:lnTo>
                        <a:pt x="232" y="71"/>
                      </a:lnTo>
                      <a:lnTo>
                        <a:pt x="240" y="45"/>
                      </a:lnTo>
                      <a:lnTo>
                        <a:pt x="251" y="22"/>
                      </a:lnTo>
                      <a:lnTo>
                        <a:pt x="267" y="0"/>
                      </a:lnTo>
                      <a:lnTo>
                        <a:pt x="18" y="774"/>
                      </a:lnTo>
                      <a:lnTo>
                        <a:pt x="18" y="774"/>
                      </a:lnTo>
                      <a:lnTo>
                        <a:pt x="14" y="783"/>
                      </a:lnTo>
                      <a:lnTo>
                        <a:pt x="6" y="807"/>
                      </a:lnTo>
                      <a:lnTo>
                        <a:pt x="2" y="823"/>
                      </a:lnTo>
                      <a:lnTo>
                        <a:pt x="0" y="840"/>
                      </a:lnTo>
                      <a:lnTo>
                        <a:pt x="0" y="858"/>
                      </a:lnTo>
                      <a:lnTo>
                        <a:pt x="2" y="876"/>
                      </a:lnTo>
                      <a:lnTo>
                        <a:pt x="2" y="876"/>
                      </a:lnTo>
                      <a:lnTo>
                        <a:pt x="6" y="889"/>
                      </a:lnTo>
                      <a:lnTo>
                        <a:pt x="14" y="913"/>
                      </a:lnTo>
                      <a:lnTo>
                        <a:pt x="28" y="948"/>
                      </a:lnTo>
                      <a:lnTo>
                        <a:pt x="49" y="993"/>
                      </a:lnTo>
                      <a:lnTo>
                        <a:pt x="77" y="1048"/>
                      </a:lnTo>
                      <a:lnTo>
                        <a:pt x="114" y="1115"/>
                      </a:lnTo>
                      <a:lnTo>
                        <a:pt x="161" y="1194"/>
                      </a:lnTo>
                      <a:lnTo>
                        <a:pt x="220" y="1282"/>
                      </a:lnTo>
                      <a:lnTo>
                        <a:pt x="293" y="1382"/>
                      </a:lnTo>
                      <a:lnTo>
                        <a:pt x="334" y="1435"/>
                      </a:lnTo>
                      <a:lnTo>
                        <a:pt x="379" y="1492"/>
                      </a:lnTo>
                      <a:lnTo>
                        <a:pt x="428" y="1553"/>
                      </a:lnTo>
                      <a:lnTo>
                        <a:pt x="479" y="1614"/>
                      </a:lnTo>
                      <a:lnTo>
                        <a:pt x="536" y="1681"/>
                      </a:lnTo>
                      <a:lnTo>
                        <a:pt x="597" y="1747"/>
                      </a:lnTo>
                      <a:lnTo>
                        <a:pt x="664" y="1818"/>
                      </a:lnTo>
                      <a:lnTo>
                        <a:pt x="732" y="1893"/>
                      </a:lnTo>
                      <a:lnTo>
                        <a:pt x="807" y="1969"/>
                      </a:lnTo>
                      <a:lnTo>
                        <a:pt x="887" y="2048"/>
                      </a:lnTo>
                      <a:lnTo>
                        <a:pt x="972" y="2130"/>
                      </a:lnTo>
                      <a:lnTo>
                        <a:pt x="1062" y="2217"/>
                      </a:lnTo>
                      <a:lnTo>
                        <a:pt x="1156" y="2305"/>
                      </a:lnTo>
                      <a:lnTo>
                        <a:pt x="1256" y="2395"/>
                      </a:lnTo>
                      <a:lnTo>
                        <a:pt x="1256" y="2395"/>
                      </a:lnTo>
                      <a:lnTo>
                        <a:pt x="1311" y="2444"/>
                      </a:lnTo>
                      <a:lnTo>
                        <a:pt x="1374" y="2505"/>
                      </a:lnTo>
                      <a:lnTo>
                        <a:pt x="1455" y="2584"/>
                      </a:lnTo>
                      <a:lnTo>
                        <a:pt x="1551" y="2684"/>
                      </a:lnTo>
                      <a:lnTo>
                        <a:pt x="1659" y="2802"/>
                      </a:lnTo>
                      <a:lnTo>
                        <a:pt x="1716" y="2867"/>
                      </a:lnTo>
                      <a:lnTo>
                        <a:pt x="1775" y="2933"/>
                      </a:lnTo>
                      <a:lnTo>
                        <a:pt x="1834" y="3006"/>
                      </a:lnTo>
                      <a:lnTo>
                        <a:pt x="1894" y="3081"/>
                      </a:lnTo>
                      <a:lnTo>
                        <a:pt x="1955" y="3159"/>
                      </a:lnTo>
                      <a:lnTo>
                        <a:pt x="2014" y="3242"/>
                      </a:lnTo>
                      <a:lnTo>
                        <a:pt x="2075" y="3324"/>
                      </a:lnTo>
                      <a:lnTo>
                        <a:pt x="2132" y="3410"/>
                      </a:lnTo>
                      <a:lnTo>
                        <a:pt x="2189" y="3501"/>
                      </a:lnTo>
                      <a:lnTo>
                        <a:pt x="2244" y="3591"/>
                      </a:lnTo>
                      <a:lnTo>
                        <a:pt x="2295" y="3683"/>
                      </a:lnTo>
                      <a:lnTo>
                        <a:pt x="2344" y="3778"/>
                      </a:lnTo>
                      <a:lnTo>
                        <a:pt x="2389" y="3874"/>
                      </a:lnTo>
                      <a:lnTo>
                        <a:pt x="2430" y="3970"/>
                      </a:lnTo>
                      <a:lnTo>
                        <a:pt x="2466" y="4068"/>
                      </a:lnTo>
                      <a:lnTo>
                        <a:pt x="2483" y="4117"/>
                      </a:lnTo>
                      <a:lnTo>
                        <a:pt x="2499" y="4166"/>
                      </a:lnTo>
                      <a:lnTo>
                        <a:pt x="2513" y="4217"/>
                      </a:lnTo>
                      <a:lnTo>
                        <a:pt x="2525" y="4267"/>
                      </a:lnTo>
                      <a:lnTo>
                        <a:pt x="2536" y="4316"/>
                      </a:lnTo>
                      <a:lnTo>
                        <a:pt x="2546" y="4367"/>
                      </a:lnTo>
                      <a:lnTo>
                        <a:pt x="2554" y="4416"/>
                      </a:lnTo>
                      <a:lnTo>
                        <a:pt x="2560" y="4467"/>
                      </a:lnTo>
                      <a:lnTo>
                        <a:pt x="2566" y="4516"/>
                      </a:lnTo>
                      <a:lnTo>
                        <a:pt x="2570" y="4567"/>
                      </a:lnTo>
                      <a:lnTo>
                        <a:pt x="2570" y="4567"/>
                      </a:lnTo>
                      <a:close/>
                    </a:path>
                  </a:pathLst>
                </a:custGeom>
                <a:gradFill flip="none" rotWithShape="1">
                  <a:gsLst>
                    <a:gs pos="0">
                      <a:schemeClr val="accent6">
                        <a:lumMod val="40000"/>
                        <a:lumOff val="60000"/>
                      </a:schemeClr>
                    </a:gs>
                    <a:gs pos="46000">
                      <a:schemeClr val="accent6">
                        <a:lumMod val="95000"/>
                        <a:lumOff val="5000"/>
                      </a:schemeClr>
                    </a:gs>
                    <a:gs pos="100000">
                      <a:schemeClr val="accent6">
                        <a:lumMod val="60000"/>
                      </a:schemeClr>
                    </a:gs>
                  </a:gsLst>
                  <a:path path="circle">
                    <a:fillToRect l="100000" t="100000"/>
                  </a:path>
                  <a:tileRect r="-100000" b="-100000"/>
                </a:gradFill>
                <a:ln w="9525">
                  <a:noFill/>
                  <a:round/>
                  <a:headEnd/>
                  <a:tailEnd/>
                </a:ln>
              </p:spPr>
              <p:txBody>
                <a:bodyPr/>
                <a:lstStyle/>
                <a:p>
                  <a:pPr>
                    <a:defRPr/>
                  </a:pPr>
                  <a:endParaRPr lang="en-US" sz="2400">
                    <a:ea typeface="ＭＳ Ｐゴシック" pitchFamily="-112" charset="-128"/>
                  </a:endParaRPr>
                </a:p>
              </p:txBody>
            </p:sp>
            <p:sp>
              <p:nvSpPr>
                <p:cNvPr id="68" name="Freeform 9"/>
                <p:cNvSpPr>
                  <a:spLocks/>
                </p:cNvSpPr>
                <p:nvPr/>
              </p:nvSpPr>
              <p:spPr bwMode="auto">
                <a:xfrm>
                  <a:off x="4415233" y="971050"/>
                  <a:ext cx="2459681" cy="3341976"/>
                </a:xfrm>
                <a:custGeom>
                  <a:avLst/>
                  <a:gdLst/>
                  <a:ahLst/>
                  <a:cxnLst>
                    <a:cxn ang="0">
                      <a:pos x="10" y="3383"/>
                    </a:cxn>
                    <a:cxn ang="0">
                      <a:pos x="8" y="3375"/>
                    </a:cxn>
                    <a:cxn ang="0">
                      <a:pos x="0" y="3316"/>
                    </a:cxn>
                    <a:cxn ang="0">
                      <a:pos x="0" y="3267"/>
                    </a:cxn>
                    <a:cxn ang="0">
                      <a:pos x="6" y="3202"/>
                    </a:cxn>
                    <a:cxn ang="0">
                      <a:pos x="20" y="3124"/>
                    </a:cxn>
                    <a:cxn ang="0">
                      <a:pos x="48" y="3033"/>
                    </a:cxn>
                    <a:cxn ang="0">
                      <a:pos x="87" y="2929"/>
                    </a:cxn>
                    <a:cxn ang="0">
                      <a:pos x="146" y="2811"/>
                    </a:cxn>
                    <a:cxn ang="0">
                      <a:pos x="222" y="2682"/>
                    </a:cxn>
                    <a:cxn ang="0">
                      <a:pos x="322" y="2540"/>
                    </a:cxn>
                    <a:cxn ang="0">
                      <a:pos x="446" y="2387"/>
                    </a:cxn>
                    <a:cxn ang="0">
                      <a:pos x="599" y="2222"/>
                    </a:cxn>
                    <a:cxn ang="0">
                      <a:pos x="784" y="2048"/>
                    </a:cxn>
                    <a:cxn ang="0">
                      <a:pos x="1002" y="1859"/>
                    </a:cxn>
                    <a:cxn ang="0">
                      <a:pos x="1255" y="1661"/>
                    </a:cxn>
                    <a:cxn ang="0">
                      <a:pos x="1514" y="1466"/>
                    </a:cxn>
                    <a:cxn ang="0">
                      <a:pos x="1963" y="1127"/>
                    </a:cxn>
                    <a:cxn ang="0">
                      <a:pos x="2323" y="844"/>
                    </a:cxn>
                    <a:cxn ang="0">
                      <a:pos x="2598" y="610"/>
                    </a:cxn>
                    <a:cxn ang="0">
                      <a:pos x="2707" y="512"/>
                    </a:cxn>
                    <a:cxn ang="0">
                      <a:pos x="2798" y="422"/>
                    </a:cxn>
                    <a:cxn ang="0">
                      <a:pos x="2870" y="343"/>
                    </a:cxn>
                    <a:cxn ang="0">
                      <a:pos x="2927" y="271"/>
                    </a:cxn>
                    <a:cxn ang="0">
                      <a:pos x="2969" y="206"/>
                    </a:cxn>
                    <a:cxn ang="0">
                      <a:pos x="2994" y="147"/>
                    </a:cxn>
                    <a:cxn ang="0">
                      <a:pos x="3006" y="94"/>
                    </a:cxn>
                    <a:cxn ang="0">
                      <a:pos x="3004" y="45"/>
                    </a:cxn>
                    <a:cxn ang="0">
                      <a:pos x="2990" y="0"/>
                    </a:cxn>
                    <a:cxn ang="0">
                      <a:pos x="3102" y="813"/>
                    </a:cxn>
                    <a:cxn ang="0">
                      <a:pos x="3080" y="860"/>
                    </a:cxn>
                    <a:cxn ang="0">
                      <a:pos x="3035" y="940"/>
                    </a:cxn>
                    <a:cxn ang="0">
                      <a:pos x="2963" y="1052"/>
                    </a:cxn>
                    <a:cxn ang="0">
                      <a:pos x="2859" y="1190"/>
                    </a:cxn>
                    <a:cxn ang="0">
                      <a:pos x="2717" y="1347"/>
                    </a:cxn>
                    <a:cxn ang="0">
                      <a:pos x="2633" y="1431"/>
                    </a:cxn>
                    <a:cxn ang="0">
                      <a:pos x="2537" y="1517"/>
                    </a:cxn>
                    <a:cxn ang="0">
                      <a:pos x="2431" y="1608"/>
                    </a:cxn>
                    <a:cxn ang="0">
                      <a:pos x="2313" y="1698"/>
                    </a:cxn>
                    <a:cxn ang="0">
                      <a:pos x="2183" y="1790"/>
                    </a:cxn>
                    <a:cxn ang="0">
                      <a:pos x="1889" y="1989"/>
                    </a:cxn>
                    <a:cxn ang="0">
                      <a:pos x="1561" y="2216"/>
                    </a:cxn>
                    <a:cxn ang="0">
                      <a:pos x="1390" y="2342"/>
                    </a:cxn>
                    <a:cxn ang="0">
                      <a:pos x="1219" y="2474"/>
                    </a:cxn>
                    <a:cxn ang="0">
                      <a:pos x="1049" y="2613"/>
                    </a:cxn>
                    <a:cxn ang="0">
                      <a:pos x="882" y="2760"/>
                    </a:cxn>
                    <a:cxn ang="0">
                      <a:pos x="723" y="2915"/>
                    </a:cxn>
                    <a:cxn ang="0">
                      <a:pos x="574" y="3076"/>
                    </a:cxn>
                    <a:cxn ang="0">
                      <a:pos x="434" y="3247"/>
                    </a:cxn>
                    <a:cxn ang="0">
                      <a:pos x="311" y="3424"/>
                    </a:cxn>
                    <a:cxn ang="0">
                      <a:pos x="254" y="3516"/>
                    </a:cxn>
                    <a:cxn ang="0">
                      <a:pos x="203" y="3610"/>
                    </a:cxn>
                    <a:cxn ang="0">
                      <a:pos x="156" y="3705"/>
                    </a:cxn>
                    <a:cxn ang="0">
                      <a:pos x="112" y="3803"/>
                    </a:cxn>
                    <a:cxn ang="0">
                      <a:pos x="77" y="3903"/>
                    </a:cxn>
                    <a:cxn ang="0">
                      <a:pos x="46" y="4003"/>
                    </a:cxn>
                    <a:cxn ang="0">
                      <a:pos x="20" y="4107"/>
                    </a:cxn>
                    <a:cxn ang="0">
                      <a:pos x="2" y="4211"/>
                    </a:cxn>
                  </a:cxnLst>
                  <a:rect l="0" t="0" r="r" b="b"/>
                  <a:pathLst>
                    <a:path w="3102" h="4211">
                      <a:moveTo>
                        <a:pt x="2" y="4211"/>
                      </a:moveTo>
                      <a:lnTo>
                        <a:pt x="10" y="3383"/>
                      </a:lnTo>
                      <a:lnTo>
                        <a:pt x="10" y="3383"/>
                      </a:lnTo>
                      <a:lnTo>
                        <a:pt x="8" y="3375"/>
                      </a:lnTo>
                      <a:lnTo>
                        <a:pt x="4" y="3353"/>
                      </a:lnTo>
                      <a:lnTo>
                        <a:pt x="0" y="3316"/>
                      </a:lnTo>
                      <a:lnTo>
                        <a:pt x="0" y="3292"/>
                      </a:lnTo>
                      <a:lnTo>
                        <a:pt x="0" y="3267"/>
                      </a:lnTo>
                      <a:lnTo>
                        <a:pt x="2" y="3235"/>
                      </a:lnTo>
                      <a:lnTo>
                        <a:pt x="6" y="3202"/>
                      </a:lnTo>
                      <a:lnTo>
                        <a:pt x="12" y="3165"/>
                      </a:lnTo>
                      <a:lnTo>
                        <a:pt x="20" y="3124"/>
                      </a:lnTo>
                      <a:lnTo>
                        <a:pt x="32" y="3080"/>
                      </a:lnTo>
                      <a:lnTo>
                        <a:pt x="48" y="3033"/>
                      </a:lnTo>
                      <a:lnTo>
                        <a:pt x="65" y="2982"/>
                      </a:lnTo>
                      <a:lnTo>
                        <a:pt x="87" y="2929"/>
                      </a:lnTo>
                      <a:lnTo>
                        <a:pt x="114" y="2872"/>
                      </a:lnTo>
                      <a:lnTo>
                        <a:pt x="146" y="2811"/>
                      </a:lnTo>
                      <a:lnTo>
                        <a:pt x="181" y="2749"/>
                      </a:lnTo>
                      <a:lnTo>
                        <a:pt x="222" y="2682"/>
                      </a:lnTo>
                      <a:lnTo>
                        <a:pt x="269" y="2613"/>
                      </a:lnTo>
                      <a:lnTo>
                        <a:pt x="322" y="2540"/>
                      </a:lnTo>
                      <a:lnTo>
                        <a:pt x="381" y="2466"/>
                      </a:lnTo>
                      <a:lnTo>
                        <a:pt x="446" y="2387"/>
                      </a:lnTo>
                      <a:lnTo>
                        <a:pt x="521" y="2307"/>
                      </a:lnTo>
                      <a:lnTo>
                        <a:pt x="599" y="2222"/>
                      </a:lnTo>
                      <a:lnTo>
                        <a:pt x="688" y="2136"/>
                      </a:lnTo>
                      <a:lnTo>
                        <a:pt x="784" y="2048"/>
                      </a:lnTo>
                      <a:lnTo>
                        <a:pt x="888" y="1955"/>
                      </a:lnTo>
                      <a:lnTo>
                        <a:pt x="1002" y="1859"/>
                      </a:lnTo>
                      <a:lnTo>
                        <a:pt x="1123" y="1763"/>
                      </a:lnTo>
                      <a:lnTo>
                        <a:pt x="1255" y="1661"/>
                      </a:lnTo>
                      <a:lnTo>
                        <a:pt x="1255" y="1661"/>
                      </a:lnTo>
                      <a:lnTo>
                        <a:pt x="1514" y="1466"/>
                      </a:lnTo>
                      <a:lnTo>
                        <a:pt x="1751" y="1290"/>
                      </a:lnTo>
                      <a:lnTo>
                        <a:pt x="1963" y="1127"/>
                      </a:lnTo>
                      <a:lnTo>
                        <a:pt x="2154" y="977"/>
                      </a:lnTo>
                      <a:lnTo>
                        <a:pt x="2323" y="844"/>
                      </a:lnTo>
                      <a:lnTo>
                        <a:pt x="2470" y="722"/>
                      </a:lnTo>
                      <a:lnTo>
                        <a:pt x="2598" y="610"/>
                      </a:lnTo>
                      <a:lnTo>
                        <a:pt x="2654" y="561"/>
                      </a:lnTo>
                      <a:lnTo>
                        <a:pt x="2707" y="512"/>
                      </a:lnTo>
                      <a:lnTo>
                        <a:pt x="2755" y="467"/>
                      </a:lnTo>
                      <a:lnTo>
                        <a:pt x="2798" y="422"/>
                      </a:lnTo>
                      <a:lnTo>
                        <a:pt x="2835" y="381"/>
                      </a:lnTo>
                      <a:lnTo>
                        <a:pt x="2870" y="343"/>
                      </a:lnTo>
                      <a:lnTo>
                        <a:pt x="2900" y="306"/>
                      </a:lnTo>
                      <a:lnTo>
                        <a:pt x="2927" y="271"/>
                      </a:lnTo>
                      <a:lnTo>
                        <a:pt x="2949" y="237"/>
                      </a:lnTo>
                      <a:lnTo>
                        <a:pt x="2969" y="206"/>
                      </a:lnTo>
                      <a:lnTo>
                        <a:pt x="2982" y="176"/>
                      </a:lnTo>
                      <a:lnTo>
                        <a:pt x="2994" y="147"/>
                      </a:lnTo>
                      <a:lnTo>
                        <a:pt x="3002" y="119"/>
                      </a:lnTo>
                      <a:lnTo>
                        <a:pt x="3006" y="94"/>
                      </a:lnTo>
                      <a:lnTo>
                        <a:pt x="3006" y="68"/>
                      </a:lnTo>
                      <a:lnTo>
                        <a:pt x="3004" y="45"/>
                      </a:lnTo>
                      <a:lnTo>
                        <a:pt x="2998" y="23"/>
                      </a:lnTo>
                      <a:lnTo>
                        <a:pt x="2990" y="0"/>
                      </a:lnTo>
                      <a:lnTo>
                        <a:pt x="3102" y="813"/>
                      </a:lnTo>
                      <a:lnTo>
                        <a:pt x="3102" y="813"/>
                      </a:lnTo>
                      <a:lnTo>
                        <a:pt x="3092" y="834"/>
                      </a:lnTo>
                      <a:lnTo>
                        <a:pt x="3080" y="860"/>
                      </a:lnTo>
                      <a:lnTo>
                        <a:pt x="3061" y="897"/>
                      </a:lnTo>
                      <a:lnTo>
                        <a:pt x="3035" y="940"/>
                      </a:lnTo>
                      <a:lnTo>
                        <a:pt x="3002" y="993"/>
                      </a:lnTo>
                      <a:lnTo>
                        <a:pt x="2963" y="1052"/>
                      </a:lnTo>
                      <a:lnTo>
                        <a:pt x="2916" y="1117"/>
                      </a:lnTo>
                      <a:lnTo>
                        <a:pt x="2859" y="1190"/>
                      </a:lnTo>
                      <a:lnTo>
                        <a:pt x="2792" y="1266"/>
                      </a:lnTo>
                      <a:lnTo>
                        <a:pt x="2717" y="1347"/>
                      </a:lnTo>
                      <a:lnTo>
                        <a:pt x="2676" y="1388"/>
                      </a:lnTo>
                      <a:lnTo>
                        <a:pt x="2633" y="1431"/>
                      </a:lnTo>
                      <a:lnTo>
                        <a:pt x="2586" y="1474"/>
                      </a:lnTo>
                      <a:lnTo>
                        <a:pt x="2537" y="1517"/>
                      </a:lnTo>
                      <a:lnTo>
                        <a:pt x="2486" y="1563"/>
                      </a:lnTo>
                      <a:lnTo>
                        <a:pt x="2431" y="1608"/>
                      </a:lnTo>
                      <a:lnTo>
                        <a:pt x="2374" y="1653"/>
                      </a:lnTo>
                      <a:lnTo>
                        <a:pt x="2313" y="1698"/>
                      </a:lnTo>
                      <a:lnTo>
                        <a:pt x="2250" y="1745"/>
                      </a:lnTo>
                      <a:lnTo>
                        <a:pt x="2183" y="1790"/>
                      </a:lnTo>
                      <a:lnTo>
                        <a:pt x="2183" y="1790"/>
                      </a:lnTo>
                      <a:lnTo>
                        <a:pt x="1889" y="1989"/>
                      </a:lnTo>
                      <a:lnTo>
                        <a:pt x="1728" y="2099"/>
                      </a:lnTo>
                      <a:lnTo>
                        <a:pt x="1561" y="2216"/>
                      </a:lnTo>
                      <a:lnTo>
                        <a:pt x="1477" y="2277"/>
                      </a:lnTo>
                      <a:lnTo>
                        <a:pt x="1390" y="2342"/>
                      </a:lnTo>
                      <a:lnTo>
                        <a:pt x="1304" y="2407"/>
                      </a:lnTo>
                      <a:lnTo>
                        <a:pt x="1219" y="2474"/>
                      </a:lnTo>
                      <a:lnTo>
                        <a:pt x="1133" y="2542"/>
                      </a:lnTo>
                      <a:lnTo>
                        <a:pt x="1049" y="2613"/>
                      </a:lnTo>
                      <a:lnTo>
                        <a:pt x="964" y="2686"/>
                      </a:lnTo>
                      <a:lnTo>
                        <a:pt x="882" y="2760"/>
                      </a:lnTo>
                      <a:lnTo>
                        <a:pt x="801" y="2837"/>
                      </a:lnTo>
                      <a:lnTo>
                        <a:pt x="723" y="2915"/>
                      </a:lnTo>
                      <a:lnTo>
                        <a:pt x="646" y="2996"/>
                      </a:lnTo>
                      <a:lnTo>
                        <a:pt x="574" y="3076"/>
                      </a:lnTo>
                      <a:lnTo>
                        <a:pt x="503" y="3161"/>
                      </a:lnTo>
                      <a:lnTo>
                        <a:pt x="434" y="3247"/>
                      </a:lnTo>
                      <a:lnTo>
                        <a:pt x="370" y="3336"/>
                      </a:lnTo>
                      <a:lnTo>
                        <a:pt x="311" y="3424"/>
                      </a:lnTo>
                      <a:lnTo>
                        <a:pt x="281" y="3471"/>
                      </a:lnTo>
                      <a:lnTo>
                        <a:pt x="254" y="3516"/>
                      </a:lnTo>
                      <a:lnTo>
                        <a:pt x="226" y="3563"/>
                      </a:lnTo>
                      <a:lnTo>
                        <a:pt x="203" y="3610"/>
                      </a:lnTo>
                      <a:lnTo>
                        <a:pt x="177" y="3658"/>
                      </a:lnTo>
                      <a:lnTo>
                        <a:pt x="156" y="3705"/>
                      </a:lnTo>
                      <a:lnTo>
                        <a:pt x="134" y="3754"/>
                      </a:lnTo>
                      <a:lnTo>
                        <a:pt x="112" y="3803"/>
                      </a:lnTo>
                      <a:lnTo>
                        <a:pt x="95" y="3852"/>
                      </a:lnTo>
                      <a:lnTo>
                        <a:pt x="77" y="3903"/>
                      </a:lnTo>
                      <a:lnTo>
                        <a:pt x="59" y="3952"/>
                      </a:lnTo>
                      <a:lnTo>
                        <a:pt x="46" y="4003"/>
                      </a:lnTo>
                      <a:lnTo>
                        <a:pt x="32" y="4054"/>
                      </a:lnTo>
                      <a:lnTo>
                        <a:pt x="20" y="4107"/>
                      </a:lnTo>
                      <a:lnTo>
                        <a:pt x="10" y="4158"/>
                      </a:lnTo>
                      <a:lnTo>
                        <a:pt x="2" y="4211"/>
                      </a:lnTo>
                      <a:lnTo>
                        <a:pt x="2" y="4211"/>
                      </a:lnTo>
                      <a:close/>
                    </a:path>
                  </a:pathLst>
                </a:custGeom>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a:ln w="9525">
                  <a:noFill/>
                  <a:round/>
                  <a:headEnd/>
                  <a:tailEnd/>
                </a:ln>
              </p:spPr>
              <p:txBody>
                <a:bodyPr/>
                <a:lstStyle/>
                <a:p>
                  <a:pPr>
                    <a:defRPr/>
                  </a:pPr>
                  <a:endParaRPr lang="en-US" sz="2400">
                    <a:ea typeface="ＭＳ Ｐゴシック" pitchFamily="-112" charset="-128"/>
                  </a:endParaRPr>
                </a:p>
              </p:txBody>
            </p:sp>
            <p:sp>
              <p:nvSpPr>
                <p:cNvPr id="69" name="Freeform 10"/>
                <p:cNvSpPr>
                  <a:spLocks/>
                </p:cNvSpPr>
                <p:nvPr/>
              </p:nvSpPr>
              <p:spPr bwMode="auto">
                <a:xfrm>
                  <a:off x="4354258" y="3504327"/>
                  <a:ext cx="2234948" cy="3508278"/>
                </a:xfrm>
                <a:custGeom>
                  <a:avLst/>
                  <a:gdLst/>
                  <a:ahLst/>
                  <a:cxnLst>
                    <a:cxn ang="0">
                      <a:pos x="82" y="0"/>
                    </a:cxn>
                    <a:cxn ang="0">
                      <a:pos x="57" y="77"/>
                    </a:cxn>
                    <a:cxn ang="0">
                      <a:pos x="35" y="167"/>
                    </a:cxn>
                    <a:cxn ang="0">
                      <a:pos x="16" y="287"/>
                    </a:cxn>
                    <a:cxn ang="0">
                      <a:pos x="2" y="436"/>
                    </a:cxn>
                    <a:cxn ang="0">
                      <a:pos x="2" y="609"/>
                    </a:cxn>
                    <a:cxn ang="0">
                      <a:pos x="8" y="703"/>
                    </a:cxn>
                    <a:cxn ang="0">
                      <a:pos x="20" y="803"/>
                    </a:cxn>
                    <a:cxn ang="0">
                      <a:pos x="37" y="905"/>
                    </a:cxn>
                    <a:cxn ang="0">
                      <a:pos x="61" y="1013"/>
                    </a:cxn>
                    <a:cxn ang="0">
                      <a:pos x="86" y="1100"/>
                    </a:cxn>
                    <a:cxn ang="0">
                      <a:pos x="149" y="1279"/>
                    </a:cxn>
                    <a:cxn ang="0">
                      <a:pos x="233" y="1463"/>
                    </a:cxn>
                    <a:cxn ang="0">
                      <a:pos x="341" y="1655"/>
                    </a:cxn>
                    <a:cxn ang="0">
                      <a:pos x="469" y="1850"/>
                    </a:cxn>
                    <a:cxn ang="0">
                      <a:pos x="618" y="2050"/>
                    </a:cxn>
                    <a:cxn ang="0">
                      <a:pos x="789" y="2252"/>
                    </a:cxn>
                    <a:cxn ang="0">
                      <a:pos x="981" y="2457"/>
                    </a:cxn>
                    <a:cxn ang="0">
                      <a:pos x="1085" y="2561"/>
                    </a:cxn>
                    <a:cxn ang="0">
                      <a:pos x="1533" y="2991"/>
                    </a:cxn>
                    <a:cxn ang="0">
                      <a:pos x="1896" y="3348"/>
                    </a:cxn>
                    <a:cxn ang="0">
                      <a:pos x="2179" y="3642"/>
                    </a:cxn>
                    <a:cxn ang="0">
                      <a:pos x="2342" y="3823"/>
                    </a:cxn>
                    <a:cxn ang="0">
                      <a:pos x="2428" y="3929"/>
                    </a:cxn>
                    <a:cxn ang="0">
                      <a:pos x="2501" y="4023"/>
                    </a:cxn>
                    <a:cxn ang="0">
                      <a:pos x="2556" y="4106"/>
                    </a:cxn>
                    <a:cxn ang="0">
                      <a:pos x="2595" y="4180"/>
                    </a:cxn>
                    <a:cxn ang="0">
                      <a:pos x="2620" y="4245"/>
                    </a:cxn>
                    <a:cxn ang="0">
                      <a:pos x="2632" y="4302"/>
                    </a:cxn>
                    <a:cxn ang="0">
                      <a:pos x="2630" y="4353"/>
                    </a:cxn>
                    <a:cxn ang="0">
                      <a:pos x="2619" y="4400"/>
                    </a:cxn>
                    <a:cxn ang="0">
                      <a:pos x="2817" y="3629"/>
                    </a:cxn>
                    <a:cxn ang="0">
                      <a:pos x="2811" y="3605"/>
                    </a:cxn>
                    <a:cxn ang="0">
                      <a:pos x="2785" y="3540"/>
                    </a:cxn>
                    <a:cxn ang="0">
                      <a:pos x="2740" y="3436"/>
                    </a:cxn>
                    <a:cxn ang="0">
                      <a:pos x="2668" y="3303"/>
                    </a:cxn>
                    <a:cxn ang="0">
                      <a:pos x="2566" y="3140"/>
                    </a:cxn>
                    <a:cxn ang="0">
                      <a:pos x="2463" y="3004"/>
                    </a:cxn>
                    <a:cxn ang="0">
                      <a:pos x="2385" y="2908"/>
                    </a:cxn>
                    <a:cxn ang="0">
                      <a:pos x="2297" y="2808"/>
                    </a:cxn>
                    <a:cxn ang="0">
                      <a:pos x="2196" y="2706"/>
                    </a:cxn>
                    <a:cxn ang="0">
                      <a:pos x="2085" y="2600"/>
                    </a:cxn>
                    <a:cxn ang="0">
                      <a:pos x="2024" y="2545"/>
                    </a:cxn>
                    <a:cxn ang="0">
                      <a:pos x="1753" y="2317"/>
                    </a:cxn>
                    <a:cxn ang="0">
                      <a:pos x="1447" y="2066"/>
                    </a:cxn>
                    <a:cxn ang="0">
                      <a:pos x="1207" y="1862"/>
                    </a:cxn>
                    <a:cxn ang="0">
                      <a:pos x="1046" y="1716"/>
                    </a:cxn>
                    <a:cxn ang="0">
                      <a:pos x="891" y="1565"/>
                    </a:cxn>
                    <a:cxn ang="0">
                      <a:pos x="740" y="1406"/>
                    </a:cxn>
                    <a:cxn ang="0">
                      <a:pos x="599" y="1241"/>
                    </a:cxn>
                    <a:cxn ang="0">
                      <a:pos x="469" y="1070"/>
                    </a:cxn>
                    <a:cxn ang="0">
                      <a:pos x="353" y="892"/>
                    </a:cxn>
                    <a:cxn ang="0">
                      <a:pos x="302" y="799"/>
                    </a:cxn>
                    <a:cxn ang="0">
                      <a:pos x="255" y="705"/>
                    </a:cxn>
                    <a:cxn ang="0">
                      <a:pos x="212" y="611"/>
                    </a:cxn>
                    <a:cxn ang="0">
                      <a:pos x="177" y="513"/>
                    </a:cxn>
                    <a:cxn ang="0">
                      <a:pos x="145" y="415"/>
                    </a:cxn>
                    <a:cxn ang="0">
                      <a:pos x="120" y="312"/>
                    </a:cxn>
                    <a:cxn ang="0">
                      <a:pos x="100" y="210"/>
                    </a:cxn>
                    <a:cxn ang="0">
                      <a:pos x="86" y="106"/>
                    </a:cxn>
                    <a:cxn ang="0">
                      <a:pos x="82" y="0"/>
                    </a:cxn>
                  </a:cxnLst>
                  <a:rect l="0" t="0" r="r" b="b"/>
                  <a:pathLst>
                    <a:path w="2817" h="4420">
                      <a:moveTo>
                        <a:pt x="82" y="0"/>
                      </a:moveTo>
                      <a:lnTo>
                        <a:pt x="82" y="0"/>
                      </a:lnTo>
                      <a:lnTo>
                        <a:pt x="74" y="20"/>
                      </a:lnTo>
                      <a:lnTo>
                        <a:pt x="57" y="77"/>
                      </a:lnTo>
                      <a:lnTo>
                        <a:pt x="47" y="118"/>
                      </a:lnTo>
                      <a:lnTo>
                        <a:pt x="35" y="167"/>
                      </a:lnTo>
                      <a:lnTo>
                        <a:pt x="25" y="224"/>
                      </a:lnTo>
                      <a:lnTo>
                        <a:pt x="16" y="287"/>
                      </a:lnTo>
                      <a:lnTo>
                        <a:pt x="8" y="360"/>
                      </a:lnTo>
                      <a:lnTo>
                        <a:pt x="2" y="436"/>
                      </a:lnTo>
                      <a:lnTo>
                        <a:pt x="0" y="521"/>
                      </a:lnTo>
                      <a:lnTo>
                        <a:pt x="2" y="609"/>
                      </a:lnTo>
                      <a:lnTo>
                        <a:pt x="4" y="656"/>
                      </a:lnTo>
                      <a:lnTo>
                        <a:pt x="8" y="703"/>
                      </a:lnTo>
                      <a:lnTo>
                        <a:pt x="14" y="752"/>
                      </a:lnTo>
                      <a:lnTo>
                        <a:pt x="20" y="803"/>
                      </a:lnTo>
                      <a:lnTo>
                        <a:pt x="27" y="854"/>
                      </a:lnTo>
                      <a:lnTo>
                        <a:pt x="37" y="905"/>
                      </a:lnTo>
                      <a:lnTo>
                        <a:pt x="49" y="958"/>
                      </a:lnTo>
                      <a:lnTo>
                        <a:pt x="61" y="1013"/>
                      </a:lnTo>
                      <a:lnTo>
                        <a:pt x="61" y="1013"/>
                      </a:lnTo>
                      <a:lnTo>
                        <a:pt x="86" y="1100"/>
                      </a:lnTo>
                      <a:lnTo>
                        <a:pt x="116" y="1188"/>
                      </a:lnTo>
                      <a:lnTo>
                        <a:pt x="149" y="1279"/>
                      </a:lnTo>
                      <a:lnTo>
                        <a:pt x="188" y="1371"/>
                      </a:lnTo>
                      <a:lnTo>
                        <a:pt x="233" y="1463"/>
                      </a:lnTo>
                      <a:lnTo>
                        <a:pt x="285" y="1559"/>
                      </a:lnTo>
                      <a:lnTo>
                        <a:pt x="341" y="1655"/>
                      </a:lnTo>
                      <a:lnTo>
                        <a:pt x="402" y="1752"/>
                      </a:lnTo>
                      <a:lnTo>
                        <a:pt x="469" y="1850"/>
                      </a:lnTo>
                      <a:lnTo>
                        <a:pt x="540" y="1950"/>
                      </a:lnTo>
                      <a:lnTo>
                        <a:pt x="618" y="2050"/>
                      </a:lnTo>
                      <a:lnTo>
                        <a:pt x="701" y="2150"/>
                      </a:lnTo>
                      <a:lnTo>
                        <a:pt x="789" y="2252"/>
                      </a:lnTo>
                      <a:lnTo>
                        <a:pt x="881" y="2354"/>
                      </a:lnTo>
                      <a:lnTo>
                        <a:pt x="981" y="2457"/>
                      </a:lnTo>
                      <a:lnTo>
                        <a:pt x="1085" y="2561"/>
                      </a:lnTo>
                      <a:lnTo>
                        <a:pt x="1085" y="2561"/>
                      </a:lnTo>
                      <a:lnTo>
                        <a:pt x="1321" y="2784"/>
                      </a:lnTo>
                      <a:lnTo>
                        <a:pt x="1533" y="2991"/>
                      </a:lnTo>
                      <a:lnTo>
                        <a:pt x="1725" y="3177"/>
                      </a:lnTo>
                      <a:lnTo>
                        <a:pt x="1896" y="3348"/>
                      </a:lnTo>
                      <a:lnTo>
                        <a:pt x="2045" y="3503"/>
                      </a:lnTo>
                      <a:lnTo>
                        <a:pt x="2179" y="3642"/>
                      </a:lnTo>
                      <a:lnTo>
                        <a:pt x="2291" y="3766"/>
                      </a:lnTo>
                      <a:lnTo>
                        <a:pt x="2342" y="3823"/>
                      </a:lnTo>
                      <a:lnTo>
                        <a:pt x="2387" y="3878"/>
                      </a:lnTo>
                      <a:lnTo>
                        <a:pt x="2428" y="3929"/>
                      </a:lnTo>
                      <a:lnTo>
                        <a:pt x="2467" y="3978"/>
                      </a:lnTo>
                      <a:lnTo>
                        <a:pt x="2501" y="4023"/>
                      </a:lnTo>
                      <a:lnTo>
                        <a:pt x="2530" y="4067"/>
                      </a:lnTo>
                      <a:lnTo>
                        <a:pt x="2556" y="4106"/>
                      </a:lnTo>
                      <a:lnTo>
                        <a:pt x="2577" y="4145"/>
                      </a:lnTo>
                      <a:lnTo>
                        <a:pt x="2595" y="4180"/>
                      </a:lnTo>
                      <a:lnTo>
                        <a:pt x="2609" y="4214"/>
                      </a:lnTo>
                      <a:lnTo>
                        <a:pt x="2620" y="4245"/>
                      </a:lnTo>
                      <a:lnTo>
                        <a:pt x="2628" y="4275"/>
                      </a:lnTo>
                      <a:lnTo>
                        <a:pt x="2632" y="4302"/>
                      </a:lnTo>
                      <a:lnTo>
                        <a:pt x="2634" y="4330"/>
                      </a:lnTo>
                      <a:lnTo>
                        <a:pt x="2630" y="4353"/>
                      </a:lnTo>
                      <a:lnTo>
                        <a:pt x="2626" y="4377"/>
                      </a:lnTo>
                      <a:lnTo>
                        <a:pt x="2619" y="4400"/>
                      </a:lnTo>
                      <a:lnTo>
                        <a:pt x="2607" y="4420"/>
                      </a:lnTo>
                      <a:lnTo>
                        <a:pt x="2817" y="3629"/>
                      </a:lnTo>
                      <a:lnTo>
                        <a:pt x="2817" y="3629"/>
                      </a:lnTo>
                      <a:lnTo>
                        <a:pt x="2811" y="3605"/>
                      </a:lnTo>
                      <a:lnTo>
                        <a:pt x="2801" y="3578"/>
                      </a:lnTo>
                      <a:lnTo>
                        <a:pt x="2785" y="3540"/>
                      </a:lnTo>
                      <a:lnTo>
                        <a:pt x="2766" y="3493"/>
                      </a:lnTo>
                      <a:lnTo>
                        <a:pt x="2740" y="3436"/>
                      </a:lnTo>
                      <a:lnTo>
                        <a:pt x="2707" y="3373"/>
                      </a:lnTo>
                      <a:lnTo>
                        <a:pt x="2668" y="3303"/>
                      </a:lnTo>
                      <a:lnTo>
                        <a:pt x="2620" y="3224"/>
                      </a:lnTo>
                      <a:lnTo>
                        <a:pt x="2566" y="3140"/>
                      </a:lnTo>
                      <a:lnTo>
                        <a:pt x="2501" y="3051"/>
                      </a:lnTo>
                      <a:lnTo>
                        <a:pt x="2463" y="3004"/>
                      </a:lnTo>
                      <a:lnTo>
                        <a:pt x="2426" y="2957"/>
                      </a:lnTo>
                      <a:lnTo>
                        <a:pt x="2385" y="2908"/>
                      </a:lnTo>
                      <a:lnTo>
                        <a:pt x="2342" y="2859"/>
                      </a:lnTo>
                      <a:lnTo>
                        <a:pt x="2297" y="2808"/>
                      </a:lnTo>
                      <a:lnTo>
                        <a:pt x="2248" y="2757"/>
                      </a:lnTo>
                      <a:lnTo>
                        <a:pt x="2196" y="2706"/>
                      </a:lnTo>
                      <a:lnTo>
                        <a:pt x="2142" y="2653"/>
                      </a:lnTo>
                      <a:lnTo>
                        <a:pt x="2085" y="2600"/>
                      </a:lnTo>
                      <a:lnTo>
                        <a:pt x="2024" y="2545"/>
                      </a:lnTo>
                      <a:lnTo>
                        <a:pt x="2024" y="2545"/>
                      </a:lnTo>
                      <a:lnTo>
                        <a:pt x="1894" y="2435"/>
                      </a:lnTo>
                      <a:lnTo>
                        <a:pt x="1753" y="2317"/>
                      </a:lnTo>
                      <a:lnTo>
                        <a:pt x="1604" y="2195"/>
                      </a:lnTo>
                      <a:lnTo>
                        <a:pt x="1447" y="2066"/>
                      </a:lnTo>
                      <a:lnTo>
                        <a:pt x="1288" y="1930"/>
                      </a:lnTo>
                      <a:lnTo>
                        <a:pt x="1207" y="1862"/>
                      </a:lnTo>
                      <a:lnTo>
                        <a:pt x="1127" y="1789"/>
                      </a:lnTo>
                      <a:lnTo>
                        <a:pt x="1046" y="1716"/>
                      </a:lnTo>
                      <a:lnTo>
                        <a:pt x="968" y="1642"/>
                      </a:lnTo>
                      <a:lnTo>
                        <a:pt x="891" y="1565"/>
                      </a:lnTo>
                      <a:lnTo>
                        <a:pt x="815" y="1487"/>
                      </a:lnTo>
                      <a:lnTo>
                        <a:pt x="740" y="1406"/>
                      </a:lnTo>
                      <a:lnTo>
                        <a:pt x="669" y="1324"/>
                      </a:lnTo>
                      <a:lnTo>
                        <a:pt x="599" y="1241"/>
                      </a:lnTo>
                      <a:lnTo>
                        <a:pt x="532" y="1157"/>
                      </a:lnTo>
                      <a:lnTo>
                        <a:pt x="469" y="1070"/>
                      </a:lnTo>
                      <a:lnTo>
                        <a:pt x="410" y="982"/>
                      </a:lnTo>
                      <a:lnTo>
                        <a:pt x="353" y="892"/>
                      </a:lnTo>
                      <a:lnTo>
                        <a:pt x="328" y="845"/>
                      </a:lnTo>
                      <a:lnTo>
                        <a:pt x="302" y="799"/>
                      </a:lnTo>
                      <a:lnTo>
                        <a:pt x="279" y="752"/>
                      </a:lnTo>
                      <a:lnTo>
                        <a:pt x="255" y="705"/>
                      </a:lnTo>
                      <a:lnTo>
                        <a:pt x="233" y="658"/>
                      </a:lnTo>
                      <a:lnTo>
                        <a:pt x="212" y="611"/>
                      </a:lnTo>
                      <a:lnTo>
                        <a:pt x="194" y="562"/>
                      </a:lnTo>
                      <a:lnTo>
                        <a:pt x="177" y="513"/>
                      </a:lnTo>
                      <a:lnTo>
                        <a:pt x="159" y="464"/>
                      </a:lnTo>
                      <a:lnTo>
                        <a:pt x="145" y="415"/>
                      </a:lnTo>
                      <a:lnTo>
                        <a:pt x="131" y="364"/>
                      </a:lnTo>
                      <a:lnTo>
                        <a:pt x="120" y="312"/>
                      </a:lnTo>
                      <a:lnTo>
                        <a:pt x="108" y="261"/>
                      </a:lnTo>
                      <a:lnTo>
                        <a:pt x="100" y="210"/>
                      </a:lnTo>
                      <a:lnTo>
                        <a:pt x="92" y="159"/>
                      </a:lnTo>
                      <a:lnTo>
                        <a:pt x="86" y="106"/>
                      </a:lnTo>
                      <a:lnTo>
                        <a:pt x="84" y="53"/>
                      </a:lnTo>
                      <a:lnTo>
                        <a:pt x="82" y="0"/>
                      </a:lnTo>
                      <a:lnTo>
                        <a:pt x="82" y="0"/>
                      </a:lnTo>
                      <a:close/>
                    </a:path>
                  </a:pathLst>
                </a:custGeom>
                <a:gradFill flip="none" rotWithShape="1">
                  <a:gsLst>
                    <a:gs pos="0">
                      <a:schemeClr val="accent6">
                        <a:lumMod val="5000"/>
                        <a:lumOff val="95000"/>
                      </a:schemeClr>
                    </a:gs>
                    <a:gs pos="74000">
                      <a:schemeClr val="accent6">
                        <a:lumMod val="45000"/>
                        <a:lumOff val="55000"/>
                      </a:schemeClr>
                    </a:gs>
                    <a:gs pos="83000">
                      <a:schemeClr val="accent6">
                        <a:lumMod val="45000"/>
                        <a:lumOff val="55000"/>
                      </a:schemeClr>
                    </a:gs>
                    <a:gs pos="100000">
                      <a:schemeClr val="accent6">
                        <a:lumMod val="30000"/>
                        <a:lumOff val="70000"/>
                      </a:schemeClr>
                    </a:gs>
                  </a:gsLst>
                  <a:lin ang="5400000" scaled="1"/>
                  <a:tileRect/>
                </a:gradFill>
                <a:ln w="9525">
                  <a:noFill/>
                  <a:round/>
                  <a:headEnd/>
                  <a:tailEnd/>
                </a:ln>
              </p:spPr>
              <p:txBody>
                <a:bodyPr/>
                <a:lstStyle/>
                <a:p>
                  <a:pPr>
                    <a:defRPr/>
                  </a:pPr>
                  <a:endParaRPr lang="en-US" sz="2400">
                    <a:ea typeface="ＭＳ Ｐゴシック" pitchFamily="-112" charset="-128"/>
                  </a:endParaRPr>
                </a:p>
              </p:txBody>
            </p:sp>
            <p:sp>
              <p:nvSpPr>
                <p:cNvPr id="70" name="Freeform 11"/>
                <p:cNvSpPr>
                  <a:spLocks/>
                </p:cNvSpPr>
                <p:nvPr/>
              </p:nvSpPr>
              <p:spPr bwMode="auto">
                <a:xfrm>
                  <a:off x="4546325" y="4021844"/>
                  <a:ext cx="2011983" cy="146842"/>
                </a:xfrm>
                <a:custGeom>
                  <a:avLst/>
                  <a:gdLst/>
                  <a:ahLst/>
                  <a:cxnLst>
                    <a:cxn ang="0">
                      <a:pos x="0" y="0"/>
                    </a:cxn>
                    <a:cxn ang="0">
                      <a:pos x="0" y="0"/>
                    </a:cxn>
                    <a:cxn ang="0">
                      <a:pos x="19" y="47"/>
                    </a:cxn>
                    <a:cxn ang="0">
                      <a:pos x="43" y="94"/>
                    </a:cxn>
                    <a:cxn ang="0">
                      <a:pos x="66" y="140"/>
                    </a:cxn>
                    <a:cxn ang="0">
                      <a:pos x="90" y="185"/>
                    </a:cxn>
                    <a:cxn ang="0">
                      <a:pos x="2512" y="185"/>
                    </a:cxn>
                    <a:cxn ang="0">
                      <a:pos x="2512" y="185"/>
                    </a:cxn>
                    <a:cxn ang="0">
                      <a:pos x="2544" y="118"/>
                    </a:cxn>
                    <a:cxn ang="0">
                      <a:pos x="2544" y="118"/>
                    </a:cxn>
                    <a:cxn ang="0">
                      <a:pos x="2522" y="59"/>
                    </a:cxn>
                    <a:cxn ang="0">
                      <a:pos x="2498" y="0"/>
                    </a:cxn>
                    <a:cxn ang="0">
                      <a:pos x="3" y="0"/>
                    </a:cxn>
                    <a:cxn ang="0">
                      <a:pos x="3" y="0"/>
                    </a:cxn>
                    <a:cxn ang="0">
                      <a:pos x="0" y="0"/>
                    </a:cxn>
                    <a:cxn ang="0">
                      <a:pos x="0" y="0"/>
                    </a:cxn>
                  </a:cxnLst>
                  <a:rect l="0" t="0" r="r" b="b"/>
                  <a:pathLst>
                    <a:path w="2544" h="185">
                      <a:moveTo>
                        <a:pt x="0" y="0"/>
                      </a:moveTo>
                      <a:lnTo>
                        <a:pt x="0" y="0"/>
                      </a:lnTo>
                      <a:lnTo>
                        <a:pt x="19" y="47"/>
                      </a:lnTo>
                      <a:lnTo>
                        <a:pt x="43" y="94"/>
                      </a:lnTo>
                      <a:lnTo>
                        <a:pt x="66" y="140"/>
                      </a:lnTo>
                      <a:lnTo>
                        <a:pt x="90" y="185"/>
                      </a:lnTo>
                      <a:lnTo>
                        <a:pt x="2512" y="185"/>
                      </a:lnTo>
                      <a:lnTo>
                        <a:pt x="2512" y="185"/>
                      </a:lnTo>
                      <a:lnTo>
                        <a:pt x="2544" y="118"/>
                      </a:lnTo>
                      <a:lnTo>
                        <a:pt x="2544" y="118"/>
                      </a:lnTo>
                      <a:lnTo>
                        <a:pt x="2522" y="59"/>
                      </a:lnTo>
                      <a:lnTo>
                        <a:pt x="2498" y="0"/>
                      </a:lnTo>
                      <a:lnTo>
                        <a:pt x="3" y="0"/>
                      </a:lnTo>
                      <a:lnTo>
                        <a:pt x="3" y="0"/>
                      </a:lnTo>
                      <a:lnTo>
                        <a:pt x="0" y="0"/>
                      </a:lnTo>
                      <a:lnTo>
                        <a:pt x="0" y="0"/>
                      </a:lnTo>
                      <a:close/>
                    </a:path>
                  </a:pathLst>
                </a:cu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400">
                    <a:solidFill>
                      <a:srgbClr val="FFFFFF"/>
                    </a:solidFill>
                    <a:ea typeface="ＭＳ Ｐゴシック" pitchFamily="-112" charset="-128"/>
                  </a:endParaRPr>
                </a:p>
              </p:txBody>
            </p:sp>
            <p:sp>
              <p:nvSpPr>
                <p:cNvPr id="71" name="Freeform 12"/>
                <p:cNvSpPr>
                  <a:spLocks/>
                </p:cNvSpPr>
                <p:nvPr/>
              </p:nvSpPr>
              <p:spPr bwMode="auto">
                <a:xfrm>
                  <a:off x="4828566" y="4489004"/>
                  <a:ext cx="1629759" cy="146841"/>
                </a:xfrm>
                <a:custGeom>
                  <a:avLst/>
                  <a:gdLst/>
                  <a:ahLst/>
                  <a:cxnLst>
                    <a:cxn ang="0">
                      <a:pos x="1959" y="0"/>
                    </a:cxn>
                    <a:cxn ang="0">
                      <a:pos x="1896" y="0"/>
                    </a:cxn>
                    <a:cxn ang="0">
                      <a:pos x="0" y="0"/>
                    </a:cxn>
                    <a:cxn ang="0">
                      <a:pos x="0" y="0"/>
                    </a:cxn>
                    <a:cxn ang="0">
                      <a:pos x="78" y="92"/>
                    </a:cxn>
                    <a:cxn ang="0">
                      <a:pos x="159" y="185"/>
                    </a:cxn>
                    <a:cxn ang="0">
                      <a:pos x="1749" y="185"/>
                    </a:cxn>
                    <a:cxn ang="0">
                      <a:pos x="1959" y="185"/>
                    </a:cxn>
                    <a:cxn ang="0">
                      <a:pos x="1959" y="185"/>
                    </a:cxn>
                    <a:cxn ang="0">
                      <a:pos x="1978" y="183"/>
                    </a:cxn>
                    <a:cxn ang="0">
                      <a:pos x="1996" y="177"/>
                    </a:cxn>
                    <a:cxn ang="0">
                      <a:pos x="2012" y="169"/>
                    </a:cxn>
                    <a:cxn ang="0">
                      <a:pos x="2025" y="157"/>
                    </a:cxn>
                    <a:cxn ang="0">
                      <a:pos x="2037" y="144"/>
                    </a:cxn>
                    <a:cxn ang="0">
                      <a:pos x="2047" y="128"/>
                    </a:cxn>
                    <a:cxn ang="0">
                      <a:pos x="2051" y="110"/>
                    </a:cxn>
                    <a:cxn ang="0">
                      <a:pos x="2053" y="92"/>
                    </a:cxn>
                    <a:cxn ang="0">
                      <a:pos x="2053" y="92"/>
                    </a:cxn>
                    <a:cxn ang="0">
                      <a:pos x="2051" y="73"/>
                    </a:cxn>
                    <a:cxn ang="0">
                      <a:pos x="2047" y="57"/>
                    </a:cxn>
                    <a:cxn ang="0">
                      <a:pos x="2037" y="41"/>
                    </a:cxn>
                    <a:cxn ang="0">
                      <a:pos x="2025" y="28"/>
                    </a:cxn>
                    <a:cxn ang="0">
                      <a:pos x="2012" y="16"/>
                    </a:cxn>
                    <a:cxn ang="0">
                      <a:pos x="1996" y="8"/>
                    </a:cxn>
                    <a:cxn ang="0">
                      <a:pos x="1978" y="2"/>
                    </a:cxn>
                    <a:cxn ang="0">
                      <a:pos x="1959" y="0"/>
                    </a:cxn>
                    <a:cxn ang="0">
                      <a:pos x="1959" y="0"/>
                    </a:cxn>
                  </a:cxnLst>
                  <a:rect l="0" t="0" r="r" b="b"/>
                  <a:pathLst>
                    <a:path w="2053" h="185">
                      <a:moveTo>
                        <a:pt x="1959" y="0"/>
                      </a:moveTo>
                      <a:lnTo>
                        <a:pt x="1896" y="0"/>
                      </a:lnTo>
                      <a:lnTo>
                        <a:pt x="0" y="0"/>
                      </a:lnTo>
                      <a:lnTo>
                        <a:pt x="0" y="0"/>
                      </a:lnTo>
                      <a:lnTo>
                        <a:pt x="78" y="92"/>
                      </a:lnTo>
                      <a:lnTo>
                        <a:pt x="159" y="185"/>
                      </a:lnTo>
                      <a:lnTo>
                        <a:pt x="1749" y="185"/>
                      </a:lnTo>
                      <a:lnTo>
                        <a:pt x="1959" y="185"/>
                      </a:lnTo>
                      <a:lnTo>
                        <a:pt x="1959" y="185"/>
                      </a:lnTo>
                      <a:lnTo>
                        <a:pt x="1978" y="183"/>
                      </a:lnTo>
                      <a:lnTo>
                        <a:pt x="1996" y="177"/>
                      </a:lnTo>
                      <a:lnTo>
                        <a:pt x="2012" y="169"/>
                      </a:lnTo>
                      <a:lnTo>
                        <a:pt x="2025" y="157"/>
                      </a:lnTo>
                      <a:lnTo>
                        <a:pt x="2037" y="144"/>
                      </a:lnTo>
                      <a:lnTo>
                        <a:pt x="2047" y="128"/>
                      </a:lnTo>
                      <a:lnTo>
                        <a:pt x="2051" y="110"/>
                      </a:lnTo>
                      <a:lnTo>
                        <a:pt x="2053" y="92"/>
                      </a:lnTo>
                      <a:lnTo>
                        <a:pt x="2053" y="92"/>
                      </a:lnTo>
                      <a:lnTo>
                        <a:pt x="2051" y="73"/>
                      </a:lnTo>
                      <a:lnTo>
                        <a:pt x="2047" y="57"/>
                      </a:lnTo>
                      <a:lnTo>
                        <a:pt x="2037" y="41"/>
                      </a:lnTo>
                      <a:lnTo>
                        <a:pt x="2025" y="28"/>
                      </a:lnTo>
                      <a:lnTo>
                        <a:pt x="2012" y="16"/>
                      </a:lnTo>
                      <a:lnTo>
                        <a:pt x="1996" y="8"/>
                      </a:lnTo>
                      <a:lnTo>
                        <a:pt x="1978" y="2"/>
                      </a:lnTo>
                      <a:lnTo>
                        <a:pt x="1959" y="0"/>
                      </a:lnTo>
                      <a:lnTo>
                        <a:pt x="1959" y="0"/>
                      </a:lnTo>
                      <a:close/>
                    </a:path>
                  </a:pathLst>
                </a:cu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400">
                    <a:solidFill>
                      <a:srgbClr val="FFFFFF"/>
                    </a:solidFill>
                    <a:ea typeface="ＭＳ Ｐゴシック" pitchFamily="-112" charset="-128"/>
                  </a:endParaRPr>
                </a:p>
              </p:txBody>
            </p:sp>
            <p:sp>
              <p:nvSpPr>
                <p:cNvPr id="72" name="Freeform 13"/>
                <p:cNvSpPr>
                  <a:spLocks/>
                </p:cNvSpPr>
                <p:nvPr/>
              </p:nvSpPr>
              <p:spPr bwMode="auto">
                <a:xfrm>
                  <a:off x="5235869" y="4909895"/>
                  <a:ext cx="1024572" cy="145073"/>
                </a:xfrm>
                <a:custGeom>
                  <a:avLst/>
                  <a:gdLst/>
                  <a:ahLst/>
                  <a:cxnLst>
                    <a:cxn ang="0">
                      <a:pos x="1199" y="0"/>
                    </a:cxn>
                    <a:cxn ang="0">
                      <a:pos x="915" y="0"/>
                    </a:cxn>
                    <a:cxn ang="0">
                      <a:pos x="0" y="0"/>
                    </a:cxn>
                    <a:cxn ang="0">
                      <a:pos x="0" y="0"/>
                    </a:cxn>
                    <a:cxn ang="0">
                      <a:pos x="104" y="93"/>
                    </a:cxn>
                    <a:cxn ang="0">
                      <a:pos x="208" y="185"/>
                    </a:cxn>
                    <a:cxn ang="0">
                      <a:pos x="713" y="185"/>
                    </a:cxn>
                    <a:cxn ang="0">
                      <a:pos x="1199" y="185"/>
                    </a:cxn>
                    <a:cxn ang="0">
                      <a:pos x="1199" y="185"/>
                    </a:cxn>
                    <a:cxn ang="0">
                      <a:pos x="1217" y="183"/>
                    </a:cxn>
                    <a:cxn ang="0">
                      <a:pos x="1235" y="177"/>
                    </a:cxn>
                    <a:cxn ang="0">
                      <a:pos x="1250" y="169"/>
                    </a:cxn>
                    <a:cxn ang="0">
                      <a:pos x="1264" y="157"/>
                    </a:cxn>
                    <a:cxn ang="0">
                      <a:pos x="1276" y="144"/>
                    </a:cxn>
                    <a:cxn ang="0">
                      <a:pos x="1286" y="128"/>
                    </a:cxn>
                    <a:cxn ang="0">
                      <a:pos x="1292" y="110"/>
                    </a:cxn>
                    <a:cxn ang="0">
                      <a:pos x="1294" y="93"/>
                    </a:cxn>
                    <a:cxn ang="0">
                      <a:pos x="1294" y="93"/>
                    </a:cxn>
                    <a:cxn ang="0">
                      <a:pos x="1292" y="73"/>
                    </a:cxn>
                    <a:cxn ang="0">
                      <a:pos x="1286" y="55"/>
                    </a:cxn>
                    <a:cxn ang="0">
                      <a:pos x="1276" y="40"/>
                    </a:cxn>
                    <a:cxn ang="0">
                      <a:pos x="1264" y="28"/>
                    </a:cxn>
                    <a:cxn ang="0">
                      <a:pos x="1250" y="16"/>
                    </a:cxn>
                    <a:cxn ang="0">
                      <a:pos x="1235" y="6"/>
                    </a:cxn>
                    <a:cxn ang="0">
                      <a:pos x="1217" y="2"/>
                    </a:cxn>
                    <a:cxn ang="0">
                      <a:pos x="1199" y="0"/>
                    </a:cxn>
                    <a:cxn ang="0">
                      <a:pos x="1199" y="0"/>
                    </a:cxn>
                  </a:cxnLst>
                  <a:rect l="0" t="0" r="r" b="b"/>
                  <a:pathLst>
                    <a:path w="1294" h="185">
                      <a:moveTo>
                        <a:pt x="1199" y="0"/>
                      </a:moveTo>
                      <a:lnTo>
                        <a:pt x="915" y="0"/>
                      </a:lnTo>
                      <a:lnTo>
                        <a:pt x="0" y="0"/>
                      </a:lnTo>
                      <a:lnTo>
                        <a:pt x="0" y="0"/>
                      </a:lnTo>
                      <a:lnTo>
                        <a:pt x="104" y="93"/>
                      </a:lnTo>
                      <a:lnTo>
                        <a:pt x="208" y="185"/>
                      </a:lnTo>
                      <a:lnTo>
                        <a:pt x="713" y="185"/>
                      </a:lnTo>
                      <a:lnTo>
                        <a:pt x="1199" y="185"/>
                      </a:lnTo>
                      <a:lnTo>
                        <a:pt x="1199" y="185"/>
                      </a:lnTo>
                      <a:lnTo>
                        <a:pt x="1217" y="183"/>
                      </a:lnTo>
                      <a:lnTo>
                        <a:pt x="1235" y="177"/>
                      </a:lnTo>
                      <a:lnTo>
                        <a:pt x="1250" y="169"/>
                      </a:lnTo>
                      <a:lnTo>
                        <a:pt x="1264" y="157"/>
                      </a:lnTo>
                      <a:lnTo>
                        <a:pt x="1276" y="144"/>
                      </a:lnTo>
                      <a:lnTo>
                        <a:pt x="1286" y="128"/>
                      </a:lnTo>
                      <a:lnTo>
                        <a:pt x="1292" y="110"/>
                      </a:lnTo>
                      <a:lnTo>
                        <a:pt x="1294" y="93"/>
                      </a:lnTo>
                      <a:lnTo>
                        <a:pt x="1294" y="93"/>
                      </a:lnTo>
                      <a:lnTo>
                        <a:pt x="1292" y="73"/>
                      </a:lnTo>
                      <a:lnTo>
                        <a:pt x="1286" y="55"/>
                      </a:lnTo>
                      <a:lnTo>
                        <a:pt x="1276" y="40"/>
                      </a:lnTo>
                      <a:lnTo>
                        <a:pt x="1264" y="28"/>
                      </a:lnTo>
                      <a:lnTo>
                        <a:pt x="1250" y="16"/>
                      </a:lnTo>
                      <a:lnTo>
                        <a:pt x="1235" y="6"/>
                      </a:lnTo>
                      <a:lnTo>
                        <a:pt x="1217" y="2"/>
                      </a:lnTo>
                      <a:lnTo>
                        <a:pt x="1199" y="0"/>
                      </a:lnTo>
                      <a:lnTo>
                        <a:pt x="1199" y="0"/>
                      </a:lnTo>
                      <a:close/>
                    </a:path>
                  </a:pathLst>
                </a:cu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400">
                    <a:solidFill>
                      <a:srgbClr val="FFFFFF"/>
                    </a:solidFill>
                    <a:ea typeface="ＭＳ Ｐゴシック" pitchFamily="-112" charset="-128"/>
                  </a:endParaRPr>
                </a:p>
              </p:txBody>
            </p:sp>
            <p:sp>
              <p:nvSpPr>
                <p:cNvPr id="73" name="Freeform 14"/>
                <p:cNvSpPr>
                  <a:spLocks/>
                </p:cNvSpPr>
                <p:nvPr/>
              </p:nvSpPr>
              <p:spPr bwMode="auto">
                <a:xfrm>
                  <a:off x="4813189" y="3163901"/>
                  <a:ext cx="1281158" cy="145073"/>
                </a:xfrm>
                <a:custGeom>
                  <a:avLst/>
                  <a:gdLst/>
                  <a:ahLst/>
                  <a:cxnLst>
                    <a:cxn ang="0">
                      <a:pos x="1464" y="0"/>
                    </a:cxn>
                    <a:cxn ang="0">
                      <a:pos x="381" y="0"/>
                    </a:cxn>
                    <a:cxn ang="0">
                      <a:pos x="94" y="0"/>
                    </a:cxn>
                    <a:cxn ang="0">
                      <a:pos x="94" y="0"/>
                    </a:cxn>
                    <a:cxn ang="0">
                      <a:pos x="75" y="2"/>
                    </a:cxn>
                    <a:cxn ang="0">
                      <a:pos x="57" y="8"/>
                    </a:cxn>
                    <a:cxn ang="0">
                      <a:pos x="41" y="16"/>
                    </a:cxn>
                    <a:cxn ang="0">
                      <a:pos x="28" y="28"/>
                    </a:cxn>
                    <a:cxn ang="0">
                      <a:pos x="16" y="41"/>
                    </a:cxn>
                    <a:cxn ang="0">
                      <a:pos x="8" y="57"/>
                    </a:cxn>
                    <a:cxn ang="0">
                      <a:pos x="2" y="75"/>
                    </a:cxn>
                    <a:cxn ang="0">
                      <a:pos x="0" y="93"/>
                    </a:cxn>
                    <a:cxn ang="0">
                      <a:pos x="0" y="93"/>
                    </a:cxn>
                    <a:cxn ang="0">
                      <a:pos x="2" y="112"/>
                    </a:cxn>
                    <a:cxn ang="0">
                      <a:pos x="8" y="130"/>
                    </a:cxn>
                    <a:cxn ang="0">
                      <a:pos x="16" y="146"/>
                    </a:cxn>
                    <a:cxn ang="0">
                      <a:pos x="28" y="159"/>
                    </a:cxn>
                    <a:cxn ang="0">
                      <a:pos x="41" y="169"/>
                    </a:cxn>
                    <a:cxn ang="0">
                      <a:pos x="57" y="179"/>
                    </a:cxn>
                    <a:cxn ang="0">
                      <a:pos x="75" y="183"/>
                    </a:cxn>
                    <a:cxn ang="0">
                      <a:pos x="94" y="185"/>
                    </a:cxn>
                    <a:cxn ang="0">
                      <a:pos x="192" y="185"/>
                    </a:cxn>
                    <a:cxn ang="0">
                      <a:pos x="1618" y="185"/>
                    </a:cxn>
                    <a:cxn ang="0">
                      <a:pos x="1618" y="185"/>
                    </a:cxn>
                    <a:cxn ang="0">
                      <a:pos x="1541" y="91"/>
                    </a:cxn>
                    <a:cxn ang="0">
                      <a:pos x="1464" y="0"/>
                    </a:cxn>
                    <a:cxn ang="0">
                      <a:pos x="1464" y="0"/>
                    </a:cxn>
                  </a:cxnLst>
                  <a:rect l="0" t="0" r="r" b="b"/>
                  <a:pathLst>
                    <a:path w="1618" h="185">
                      <a:moveTo>
                        <a:pt x="1464" y="0"/>
                      </a:moveTo>
                      <a:lnTo>
                        <a:pt x="381" y="0"/>
                      </a:lnTo>
                      <a:lnTo>
                        <a:pt x="94" y="0"/>
                      </a:lnTo>
                      <a:lnTo>
                        <a:pt x="94" y="0"/>
                      </a:lnTo>
                      <a:lnTo>
                        <a:pt x="75" y="2"/>
                      </a:lnTo>
                      <a:lnTo>
                        <a:pt x="57" y="8"/>
                      </a:lnTo>
                      <a:lnTo>
                        <a:pt x="41" y="16"/>
                      </a:lnTo>
                      <a:lnTo>
                        <a:pt x="28" y="28"/>
                      </a:lnTo>
                      <a:lnTo>
                        <a:pt x="16" y="41"/>
                      </a:lnTo>
                      <a:lnTo>
                        <a:pt x="8" y="57"/>
                      </a:lnTo>
                      <a:lnTo>
                        <a:pt x="2" y="75"/>
                      </a:lnTo>
                      <a:lnTo>
                        <a:pt x="0" y="93"/>
                      </a:lnTo>
                      <a:lnTo>
                        <a:pt x="0" y="93"/>
                      </a:lnTo>
                      <a:lnTo>
                        <a:pt x="2" y="112"/>
                      </a:lnTo>
                      <a:lnTo>
                        <a:pt x="8" y="130"/>
                      </a:lnTo>
                      <a:lnTo>
                        <a:pt x="16" y="146"/>
                      </a:lnTo>
                      <a:lnTo>
                        <a:pt x="28" y="159"/>
                      </a:lnTo>
                      <a:lnTo>
                        <a:pt x="41" y="169"/>
                      </a:lnTo>
                      <a:lnTo>
                        <a:pt x="57" y="179"/>
                      </a:lnTo>
                      <a:lnTo>
                        <a:pt x="75" y="183"/>
                      </a:lnTo>
                      <a:lnTo>
                        <a:pt x="94" y="185"/>
                      </a:lnTo>
                      <a:lnTo>
                        <a:pt x="192" y="185"/>
                      </a:lnTo>
                      <a:lnTo>
                        <a:pt x="1618" y="185"/>
                      </a:lnTo>
                      <a:lnTo>
                        <a:pt x="1618" y="185"/>
                      </a:lnTo>
                      <a:lnTo>
                        <a:pt x="1541" y="91"/>
                      </a:lnTo>
                      <a:lnTo>
                        <a:pt x="1464" y="0"/>
                      </a:lnTo>
                      <a:lnTo>
                        <a:pt x="1464" y="0"/>
                      </a:lnTo>
                      <a:close/>
                    </a:path>
                  </a:pathLst>
                </a:cu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400">
                    <a:solidFill>
                      <a:srgbClr val="FFFFFF"/>
                    </a:solidFill>
                    <a:ea typeface="ＭＳ Ｐゴシック" pitchFamily="-112" charset="-128"/>
                  </a:endParaRPr>
                </a:p>
              </p:txBody>
            </p:sp>
            <p:sp>
              <p:nvSpPr>
                <p:cNvPr id="74" name="Freeform 15"/>
                <p:cNvSpPr>
                  <a:spLocks/>
                </p:cNvSpPr>
                <p:nvPr/>
              </p:nvSpPr>
              <p:spPr bwMode="auto">
                <a:xfrm>
                  <a:off x="4520453" y="3614931"/>
                  <a:ext cx="1875728" cy="145073"/>
                </a:xfrm>
                <a:custGeom>
                  <a:avLst/>
                  <a:gdLst/>
                  <a:ahLst/>
                  <a:cxnLst>
                    <a:cxn ang="0">
                      <a:pos x="2253" y="0"/>
                    </a:cxn>
                    <a:cxn ang="0">
                      <a:pos x="239" y="0"/>
                    </a:cxn>
                    <a:cxn ang="0">
                      <a:pos x="104" y="0"/>
                    </a:cxn>
                    <a:cxn ang="0">
                      <a:pos x="104" y="0"/>
                    </a:cxn>
                    <a:cxn ang="0">
                      <a:pos x="82" y="2"/>
                    </a:cxn>
                    <a:cxn ang="0">
                      <a:pos x="63" y="8"/>
                    </a:cxn>
                    <a:cxn ang="0">
                      <a:pos x="45" y="17"/>
                    </a:cxn>
                    <a:cxn ang="0">
                      <a:pos x="29" y="27"/>
                    </a:cxn>
                    <a:cxn ang="0">
                      <a:pos x="18" y="41"/>
                    </a:cxn>
                    <a:cxn ang="0">
                      <a:pos x="8" y="57"/>
                    </a:cxn>
                    <a:cxn ang="0">
                      <a:pos x="2" y="74"/>
                    </a:cxn>
                    <a:cxn ang="0">
                      <a:pos x="0" y="92"/>
                    </a:cxn>
                    <a:cxn ang="0">
                      <a:pos x="0" y="92"/>
                    </a:cxn>
                    <a:cxn ang="0">
                      <a:pos x="2" y="112"/>
                    </a:cxn>
                    <a:cxn ang="0">
                      <a:pos x="8" y="129"/>
                    </a:cxn>
                    <a:cxn ang="0">
                      <a:pos x="18" y="145"/>
                    </a:cxn>
                    <a:cxn ang="0">
                      <a:pos x="29" y="159"/>
                    </a:cxn>
                    <a:cxn ang="0">
                      <a:pos x="45" y="169"/>
                    </a:cxn>
                    <a:cxn ang="0">
                      <a:pos x="63" y="178"/>
                    </a:cxn>
                    <a:cxn ang="0">
                      <a:pos x="82" y="184"/>
                    </a:cxn>
                    <a:cxn ang="0">
                      <a:pos x="104" y="184"/>
                    </a:cxn>
                    <a:cxn ang="0">
                      <a:pos x="120" y="184"/>
                    </a:cxn>
                    <a:cxn ang="0">
                      <a:pos x="2363" y="184"/>
                    </a:cxn>
                    <a:cxn ang="0">
                      <a:pos x="2363" y="184"/>
                    </a:cxn>
                    <a:cxn ang="0">
                      <a:pos x="2308" y="92"/>
                    </a:cxn>
                    <a:cxn ang="0">
                      <a:pos x="2253" y="0"/>
                    </a:cxn>
                    <a:cxn ang="0">
                      <a:pos x="2253" y="0"/>
                    </a:cxn>
                  </a:cxnLst>
                  <a:rect l="0" t="0" r="r" b="b"/>
                  <a:pathLst>
                    <a:path w="2363" h="184">
                      <a:moveTo>
                        <a:pt x="2253" y="0"/>
                      </a:moveTo>
                      <a:lnTo>
                        <a:pt x="239" y="0"/>
                      </a:lnTo>
                      <a:lnTo>
                        <a:pt x="104" y="0"/>
                      </a:lnTo>
                      <a:lnTo>
                        <a:pt x="104" y="0"/>
                      </a:lnTo>
                      <a:lnTo>
                        <a:pt x="82" y="2"/>
                      </a:lnTo>
                      <a:lnTo>
                        <a:pt x="63" y="8"/>
                      </a:lnTo>
                      <a:lnTo>
                        <a:pt x="45" y="17"/>
                      </a:lnTo>
                      <a:lnTo>
                        <a:pt x="29" y="27"/>
                      </a:lnTo>
                      <a:lnTo>
                        <a:pt x="18" y="41"/>
                      </a:lnTo>
                      <a:lnTo>
                        <a:pt x="8" y="57"/>
                      </a:lnTo>
                      <a:lnTo>
                        <a:pt x="2" y="74"/>
                      </a:lnTo>
                      <a:lnTo>
                        <a:pt x="0" y="92"/>
                      </a:lnTo>
                      <a:lnTo>
                        <a:pt x="0" y="92"/>
                      </a:lnTo>
                      <a:lnTo>
                        <a:pt x="2" y="112"/>
                      </a:lnTo>
                      <a:lnTo>
                        <a:pt x="8" y="129"/>
                      </a:lnTo>
                      <a:lnTo>
                        <a:pt x="18" y="145"/>
                      </a:lnTo>
                      <a:lnTo>
                        <a:pt x="29" y="159"/>
                      </a:lnTo>
                      <a:lnTo>
                        <a:pt x="45" y="169"/>
                      </a:lnTo>
                      <a:lnTo>
                        <a:pt x="63" y="178"/>
                      </a:lnTo>
                      <a:lnTo>
                        <a:pt x="82" y="184"/>
                      </a:lnTo>
                      <a:lnTo>
                        <a:pt x="104" y="184"/>
                      </a:lnTo>
                      <a:lnTo>
                        <a:pt x="120" y="184"/>
                      </a:lnTo>
                      <a:lnTo>
                        <a:pt x="2363" y="184"/>
                      </a:lnTo>
                      <a:lnTo>
                        <a:pt x="2363" y="184"/>
                      </a:lnTo>
                      <a:lnTo>
                        <a:pt x="2308" y="92"/>
                      </a:lnTo>
                      <a:lnTo>
                        <a:pt x="2253" y="0"/>
                      </a:lnTo>
                      <a:lnTo>
                        <a:pt x="2253" y="0"/>
                      </a:lnTo>
                      <a:close/>
                    </a:path>
                  </a:pathLst>
                </a:cu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400">
                    <a:solidFill>
                      <a:srgbClr val="FFFFFF"/>
                    </a:solidFill>
                    <a:ea typeface="ＭＳ Ｐゴシック" pitchFamily="-112" charset="-128"/>
                  </a:endParaRPr>
                </a:p>
              </p:txBody>
            </p:sp>
            <p:sp>
              <p:nvSpPr>
                <p:cNvPr id="75" name="Freeform 16"/>
                <p:cNvSpPr>
                  <a:spLocks/>
                </p:cNvSpPr>
                <p:nvPr/>
              </p:nvSpPr>
              <p:spPr bwMode="auto">
                <a:xfrm>
                  <a:off x="4882007" y="1493452"/>
                  <a:ext cx="1537744" cy="145073"/>
                </a:xfrm>
                <a:custGeom>
                  <a:avLst/>
                  <a:gdLst/>
                  <a:ahLst/>
                  <a:cxnLst>
                    <a:cxn ang="0">
                      <a:pos x="150" y="0"/>
                    </a:cxn>
                    <a:cxn ang="0">
                      <a:pos x="89" y="0"/>
                    </a:cxn>
                    <a:cxn ang="0">
                      <a:pos x="89" y="0"/>
                    </a:cxn>
                    <a:cxn ang="0">
                      <a:pos x="71" y="2"/>
                    </a:cxn>
                    <a:cxn ang="0">
                      <a:pos x="53" y="8"/>
                    </a:cxn>
                    <a:cxn ang="0">
                      <a:pos x="40" y="16"/>
                    </a:cxn>
                    <a:cxn ang="0">
                      <a:pos x="26" y="28"/>
                    </a:cxn>
                    <a:cxn ang="0">
                      <a:pos x="14" y="42"/>
                    </a:cxn>
                    <a:cxn ang="0">
                      <a:pos x="6" y="57"/>
                    </a:cxn>
                    <a:cxn ang="0">
                      <a:pos x="0" y="73"/>
                    </a:cxn>
                    <a:cxn ang="0">
                      <a:pos x="0" y="93"/>
                    </a:cxn>
                    <a:cxn ang="0">
                      <a:pos x="0" y="93"/>
                    </a:cxn>
                    <a:cxn ang="0">
                      <a:pos x="0" y="110"/>
                    </a:cxn>
                    <a:cxn ang="0">
                      <a:pos x="6" y="128"/>
                    </a:cxn>
                    <a:cxn ang="0">
                      <a:pos x="14" y="144"/>
                    </a:cxn>
                    <a:cxn ang="0">
                      <a:pos x="26" y="157"/>
                    </a:cxn>
                    <a:cxn ang="0">
                      <a:pos x="40" y="169"/>
                    </a:cxn>
                    <a:cxn ang="0">
                      <a:pos x="53" y="177"/>
                    </a:cxn>
                    <a:cxn ang="0">
                      <a:pos x="71" y="183"/>
                    </a:cxn>
                    <a:cxn ang="0">
                      <a:pos x="89" y="185"/>
                    </a:cxn>
                    <a:cxn ang="0">
                      <a:pos x="287" y="185"/>
                    </a:cxn>
                    <a:cxn ang="0">
                      <a:pos x="1736" y="185"/>
                    </a:cxn>
                    <a:cxn ang="0">
                      <a:pos x="1736" y="185"/>
                    </a:cxn>
                    <a:cxn ang="0">
                      <a:pos x="1846" y="89"/>
                    </a:cxn>
                    <a:cxn ang="0">
                      <a:pos x="1942" y="0"/>
                    </a:cxn>
                    <a:cxn ang="0">
                      <a:pos x="150" y="0"/>
                    </a:cxn>
                  </a:cxnLst>
                  <a:rect l="0" t="0" r="r" b="b"/>
                  <a:pathLst>
                    <a:path w="1942" h="185">
                      <a:moveTo>
                        <a:pt x="150" y="0"/>
                      </a:moveTo>
                      <a:lnTo>
                        <a:pt x="89" y="0"/>
                      </a:lnTo>
                      <a:lnTo>
                        <a:pt x="89" y="0"/>
                      </a:lnTo>
                      <a:lnTo>
                        <a:pt x="71" y="2"/>
                      </a:lnTo>
                      <a:lnTo>
                        <a:pt x="53" y="8"/>
                      </a:lnTo>
                      <a:lnTo>
                        <a:pt x="40" y="16"/>
                      </a:lnTo>
                      <a:lnTo>
                        <a:pt x="26" y="28"/>
                      </a:lnTo>
                      <a:lnTo>
                        <a:pt x="14" y="42"/>
                      </a:lnTo>
                      <a:lnTo>
                        <a:pt x="6" y="57"/>
                      </a:lnTo>
                      <a:lnTo>
                        <a:pt x="0" y="73"/>
                      </a:lnTo>
                      <a:lnTo>
                        <a:pt x="0" y="93"/>
                      </a:lnTo>
                      <a:lnTo>
                        <a:pt x="0" y="93"/>
                      </a:lnTo>
                      <a:lnTo>
                        <a:pt x="0" y="110"/>
                      </a:lnTo>
                      <a:lnTo>
                        <a:pt x="6" y="128"/>
                      </a:lnTo>
                      <a:lnTo>
                        <a:pt x="14" y="144"/>
                      </a:lnTo>
                      <a:lnTo>
                        <a:pt x="26" y="157"/>
                      </a:lnTo>
                      <a:lnTo>
                        <a:pt x="40" y="169"/>
                      </a:lnTo>
                      <a:lnTo>
                        <a:pt x="53" y="177"/>
                      </a:lnTo>
                      <a:lnTo>
                        <a:pt x="71" y="183"/>
                      </a:lnTo>
                      <a:lnTo>
                        <a:pt x="89" y="185"/>
                      </a:lnTo>
                      <a:lnTo>
                        <a:pt x="287" y="185"/>
                      </a:lnTo>
                      <a:lnTo>
                        <a:pt x="1736" y="185"/>
                      </a:lnTo>
                      <a:lnTo>
                        <a:pt x="1736" y="185"/>
                      </a:lnTo>
                      <a:lnTo>
                        <a:pt x="1846" y="89"/>
                      </a:lnTo>
                      <a:lnTo>
                        <a:pt x="1942" y="0"/>
                      </a:lnTo>
                      <a:lnTo>
                        <a:pt x="150" y="0"/>
                      </a:lnTo>
                      <a:close/>
                    </a:path>
                  </a:pathLst>
                </a:cu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400">
                    <a:solidFill>
                      <a:srgbClr val="FFFFFF"/>
                    </a:solidFill>
                    <a:ea typeface="ＭＳ Ｐゴシック" pitchFamily="-112" charset="-128"/>
                  </a:endParaRPr>
                </a:p>
              </p:txBody>
            </p:sp>
            <p:sp>
              <p:nvSpPr>
                <p:cNvPr id="76" name="Freeform 17"/>
                <p:cNvSpPr>
                  <a:spLocks/>
                </p:cNvSpPr>
                <p:nvPr/>
              </p:nvSpPr>
              <p:spPr bwMode="auto">
                <a:xfrm>
                  <a:off x="5054408" y="1917216"/>
                  <a:ext cx="860004" cy="146842"/>
                </a:xfrm>
                <a:custGeom>
                  <a:avLst/>
                  <a:gdLst/>
                  <a:ahLst/>
                  <a:cxnLst>
                    <a:cxn ang="0">
                      <a:pos x="357" y="0"/>
                    </a:cxn>
                    <a:cxn ang="0">
                      <a:pos x="88" y="0"/>
                    </a:cxn>
                    <a:cxn ang="0">
                      <a:pos x="88" y="0"/>
                    </a:cxn>
                    <a:cxn ang="0">
                      <a:pos x="71" y="1"/>
                    </a:cxn>
                    <a:cxn ang="0">
                      <a:pos x="53" y="5"/>
                    </a:cxn>
                    <a:cxn ang="0">
                      <a:pos x="39" y="15"/>
                    </a:cxn>
                    <a:cxn ang="0">
                      <a:pos x="25" y="27"/>
                    </a:cxn>
                    <a:cxn ang="0">
                      <a:pos x="14" y="39"/>
                    </a:cxn>
                    <a:cxn ang="0">
                      <a:pos x="6" y="54"/>
                    </a:cxn>
                    <a:cxn ang="0">
                      <a:pos x="2" y="72"/>
                    </a:cxn>
                    <a:cxn ang="0">
                      <a:pos x="0" y="92"/>
                    </a:cxn>
                    <a:cxn ang="0">
                      <a:pos x="0" y="92"/>
                    </a:cxn>
                    <a:cxn ang="0">
                      <a:pos x="2" y="109"/>
                    </a:cxn>
                    <a:cxn ang="0">
                      <a:pos x="6" y="127"/>
                    </a:cxn>
                    <a:cxn ang="0">
                      <a:pos x="14" y="143"/>
                    </a:cxn>
                    <a:cxn ang="0">
                      <a:pos x="25" y="157"/>
                    </a:cxn>
                    <a:cxn ang="0">
                      <a:pos x="39" y="168"/>
                    </a:cxn>
                    <a:cxn ang="0">
                      <a:pos x="53" y="176"/>
                    </a:cxn>
                    <a:cxn ang="0">
                      <a:pos x="71" y="182"/>
                    </a:cxn>
                    <a:cxn ang="0">
                      <a:pos x="88" y="184"/>
                    </a:cxn>
                    <a:cxn ang="0">
                      <a:pos x="548" y="184"/>
                    </a:cxn>
                    <a:cxn ang="0">
                      <a:pos x="856" y="184"/>
                    </a:cxn>
                    <a:cxn ang="0">
                      <a:pos x="856" y="184"/>
                    </a:cxn>
                    <a:cxn ang="0">
                      <a:pos x="1084" y="0"/>
                    </a:cxn>
                    <a:cxn ang="0">
                      <a:pos x="357" y="0"/>
                    </a:cxn>
                  </a:cxnLst>
                  <a:rect l="0" t="0" r="r" b="b"/>
                  <a:pathLst>
                    <a:path w="1084" h="184">
                      <a:moveTo>
                        <a:pt x="357" y="0"/>
                      </a:moveTo>
                      <a:lnTo>
                        <a:pt x="88" y="0"/>
                      </a:lnTo>
                      <a:lnTo>
                        <a:pt x="88" y="0"/>
                      </a:lnTo>
                      <a:lnTo>
                        <a:pt x="71" y="1"/>
                      </a:lnTo>
                      <a:lnTo>
                        <a:pt x="53" y="5"/>
                      </a:lnTo>
                      <a:lnTo>
                        <a:pt x="39" y="15"/>
                      </a:lnTo>
                      <a:lnTo>
                        <a:pt x="25" y="27"/>
                      </a:lnTo>
                      <a:lnTo>
                        <a:pt x="14" y="39"/>
                      </a:lnTo>
                      <a:lnTo>
                        <a:pt x="6" y="54"/>
                      </a:lnTo>
                      <a:lnTo>
                        <a:pt x="2" y="72"/>
                      </a:lnTo>
                      <a:lnTo>
                        <a:pt x="0" y="92"/>
                      </a:lnTo>
                      <a:lnTo>
                        <a:pt x="0" y="92"/>
                      </a:lnTo>
                      <a:lnTo>
                        <a:pt x="2" y="109"/>
                      </a:lnTo>
                      <a:lnTo>
                        <a:pt x="6" y="127"/>
                      </a:lnTo>
                      <a:lnTo>
                        <a:pt x="14" y="143"/>
                      </a:lnTo>
                      <a:lnTo>
                        <a:pt x="25" y="157"/>
                      </a:lnTo>
                      <a:lnTo>
                        <a:pt x="39" y="168"/>
                      </a:lnTo>
                      <a:lnTo>
                        <a:pt x="53" y="176"/>
                      </a:lnTo>
                      <a:lnTo>
                        <a:pt x="71" y="182"/>
                      </a:lnTo>
                      <a:lnTo>
                        <a:pt x="88" y="184"/>
                      </a:lnTo>
                      <a:lnTo>
                        <a:pt x="548" y="184"/>
                      </a:lnTo>
                      <a:lnTo>
                        <a:pt x="856" y="184"/>
                      </a:lnTo>
                      <a:lnTo>
                        <a:pt x="856" y="184"/>
                      </a:lnTo>
                      <a:lnTo>
                        <a:pt x="1084" y="0"/>
                      </a:lnTo>
                      <a:lnTo>
                        <a:pt x="357" y="0"/>
                      </a:lnTo>
                      <a:close/>
                    </a:path>
                  </a:pathLst>
                </a:cu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400">
                    <a:solidFill>
                      <a:srgbClr val="FFFFFF"/>
                    </a:solidFill>
                    <a:ea typeface="ＭＳ Ｐゴシック" pitchFamily="-112" charset="-128"/>
                  </a:endParaRPr>
                </a:p>
              </p:txBody>
            </p:sp>
            <p:sp>
              <p:nvSpPr>
                <p:cNvPr id="77" name="Line 18"/>
                <p:cNvSpPr>
                  <a:spLocks noChangeShapeType="1"/>
                </p:cNvSpPr>
                <p:nvPr/>
              </p:nvSpPr>
              <p:spPr bwMode="auto">
                <a:xfrm>
                  <a:off x="4376738" y="1223963"/>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id-ID" sz="2400"/>
                </a:p>
              </p:txBody>
            </p:sp>
            <p:sp>
              <p:nvSpPr>
                <p:cNvPr id="78" name="Line 19"/>
                <p:cNvSpPr>
                  <a:spLocks noChangeShapeType="1"/>
                </p:cNvSpPr>
                <p:nvPr/>
              </p:nvSpPr>
              <p:spPr bwMode="auto">
                <a:xfrm>
                  <a:off x="4376738" y="1223963"/>
                  <a:ext cx="158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id-ID" sz="2400"/>
                </a:p>
              </p:txBody>
            </p:sp>
            <p:sp>
              <p:nvSpPr>
                <p:cNvPr id="79" name="Freeform 20"/>
                <p:cNvSpPr>
                  <a:spLocks/>
                </p:cNvSpPr>
                <p:nvPr/>
              </p:nvSpPr>
              <p:spPr bwMode="auto">
                <a:xfrm>
                  <a:off x="4540112" y="6480094"/>
                  <a:ext cx="1737703" cy="146841"/>
                </a:xfrm>
                <a:custGeom>
                  <a:avLst/>
                  <a:gdLst/>
                  <a:ahLst/>
                  <a:cxnLst>
                    <a:cxn ang="0">
                      <a:pos x="390" y="0"/>
                    </a:cxn>
                    <a:cxn ang="0">
                      <a:pos x="121" y="0"/>
                    </a:cxn>
                    <a:cxn ang="0">
                      <a:pos x="121" y="0"/>
                    </a:cxn>
                    <a:cxn ang="0">
                      <a:pos x="96" y="2"/>
                    </a:cxn>
                    <a:cxn ang="0">
                      <a:pos x="74" y="6"/>
                    </a:cxn>
                    <a:cxn ang="0">
                      <a:pos x="53" y="16"/>
                    </a:cxn>
                    <a:cxn ang="0">
                      <a:pos x="35" y="28"/>
                    </a:cxn>
                    <a:cxn ang="0">
                      <a:pos x="19" y="40"/>
                    </a:cxn>
                    <a:cxn ang="0">
                      <a:pos x="9" y="55"/>
                    </a:cxn>
                    <a:cxn ang="0">
                      <a:pos x="1" y="73"/>
                    </a:cxn>
                    <a:cxn ang="0">
                      <a:pos x="0" y="83"/>
                    </a:cxn>
                    <a:cxn ang="0">
                      <a:pos x="0" y="93"/>
                    </a:cxn>
                    <a:cxn ang="0">
                      <a:pos x="0" y="93"/>
                    </a:cxn>
                    <a:cxn ang="0">
                      <a:pos x="0" y="103"/>
                    </a:cxn>
                    <a:cxn ang="0">
                      <a:pos x="1" y="110"/>
                    </a:cxn>
                    <a:cxn ang="0">
                      <a:pos x="9" y="128"/>
                    </a:cxn>
                    <a:cxn ang="0">
                      <a:pos x="19" y="144"/>
                    </a:cxn>
                    <a:cxn ang="0">
                      <a:pos x="35" y="158"/>
                    </a:cxn>
                    <a:cxn ang="0">
                      <a:pos x="53" y="169"/>
                    </a:cxn>
                    <a:cxn ang="0">
                      <a:pos x="74" y="177"/>
                    </a:cxn>
                    <a:cxn ang="0">
                      <a:pos x="96" y="183"/>
                    </a:cxn>
                    <a:cxn ang="0">
                      <a:pos x="121" y="185"/>
                    </a:cxn>
                    <a:cxn ang="0">
                      <a:pos x="204" y="185"/>
                    </a:cxn>
                    <a:cxn ang="0">
                      <a:pos x="2192" y="185"/>
                    </a:cxn>
                    <a:cxn ang="0">
                      <a:pos x="2192" y="185"/>
                    </a:cxn>
                    <a:cxn ang="0">
                      <a:pos x="2120" y="97"/>
                    </a:cxn>
                    <a:cxn ang="0">
                      <a:pos x="2037" y="0"/>
                    </a:cxn>
                    <a:cxn ang="0">
                      <a:pos x="390" y="0"/>
                    </a:cxn>
                  </a:cxnLst>
                  <a:rect l="0" t="0" r="r" b="b"/>
                  <a:pathLst>
                    <a:path w="2192" h="185">
                      <a:moveTo>
                        <a:pt x="390" y="0"/>
                      </a:moveTo>
                      <a:lnTo>
                        <a:pt x="121" y="0"/>
                      </a:lnTo>
                      <a:lnTo>
                        <a:pt x="121" y="0"/>
                      </a:lnTo>
                      <a:lnTo>
                        <a:pt x="96" y="2"/>
                      </a:lnTo>
                      <a:lnTo>
                        <a:pt x="74" y="6"/>
                      </a:lnTo>
                      <a:lnTo>
                        <a:pt x="53" y="16"/>
                      </a:lnTo>
                      <a:lnTo>
                        <a:pt x="35" y="28"/>
                      </a:lnTo>
                      <a:lnTo>
                        <a:pt x="19" y="40"/>
                      </a:lnTo>
                      <a:lnTo>
                        <a:pt x="9" y="55"/>
                      </a:lnTo>
                      <a:lnTo>
                        <a:pt x="1" y="73"/>
                      </a:lnTo>
                      <a:lnTo>
                        <a:pt x="0" y="83"/>
                      </a:lnTo>
                      <a:lnTo>
                        <a:pt x="0" y="93"/>
                      </a:lnTo>
                      <a:lnTo>
                        <a:pt x="0" y="93"/>
                      </a:lnTo>
                      <a:lnTo>
                        <a:pt x="0" y="103"/>
                      </a:lnTo>
                      <a:lnTo>
                        <a:pt x="1" y="110"/>
                      </a:lnTo>
                      <a:lnTo>
                        <a:pt x="9" y="128"/>
                      </a:lnTo>
                      <a:lnTo>
                        <a:pt x="19" y="144"/>
                      </a:lnTo>
                      <a:lnTo>
                        <a:pt x="35" y="158"/>
                      </a:lnTo>
                      <a:lnTo>
                        <a:pt x="53" y="169"/>
                      </a:lnTo>
                      <a:lnTo>
                        <a:pt x="74" y="177"/>
                      </a:lnTo>
                      <a:lnTo>
                        <a:pt x="96" y="183"/>
                      </a:lnTo>
                      <a:lnTo>
                        <a:pt x="121" y="185"/>
                      </a:lnTo>
                      <a:lnTo>
                        <a:pt x="204" y="185"/>
                      </a:lnTo>
                      <a:lnTo>
                        <a:pt x="2192" y="185"/>
                      </a:lnTo>
                      <a:lnTo>
                        <a:pt x="2192" y="185"/>
                      </a:lnTo>
                      <a:lnTo>
                        <a:pt x="2120" y="97"/>
                      </a:lnTo>
                      <a:lnTo>
                        <a:pt x="2037" y="0"/>
                      </a:lnTo>
                      <a:lnTo>
                        <a:pt x="390" y="0"/>
                      </a:lnTo>
                      <a:close/>
                    </a:path>
                  </a:pathLst>
                </a:cu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400">
                    <a:solidFill>
                      <a:srgbClr val="FFFFFF"/>
                    </a:solidFill>
                    <a:ea typeface="ＭＳ Ｐゴシック" pitchFamily="-112" charset="-128"/>
                  </a:endParaRPr>
                </a:p>
              </p:txBody>
            </p:sp>
            <p:sp>
              <p:nvSpPr>
                <p:cNvPr id="80" name="Freeform 21"/>
                <p:cNvSpPr>
                  <a:spLocks/>
                </p:cNvSpPr>
                <p:nvPr/>
              </p:nvSpPr>
              <p:spPr bwMode="auto">
                <a:xfrm>
                  <a:off x="4831582" y="6061884"/>
                  <a:ext cx="1074119" cy="145073"/>
                </a:xfrm>
                <a:custGeom>
                  <a:avLst/>
                  <a:gdLst/>
                  <a:ahLst/>
                  <a:cxnLst>
                    <a:cxn ang="0">
                      <a:pos x="1166" y="0"/>
                    </a:cxn>
                    <a:cxn ang="0">
                      <a:pos x="746" y="0"/>
                    </a:cxn>
                    <a:cxn ang="0">
                      <a:pos x="121" y="0"/>
                    </a:cxn>
                    <a:cxn ang="0">
                      <a:pos x="121" y="0"/>
                    </a:cxn>
                    <a:cxn ang="0">
                      <a:pos x="98" y="2"/>
                    </a:cxn>
                    <a:cxn ang="0">
                      <a:pos x="74" y="8"/>
                    </a:cxn>
                    <a:cxn ang="0">
                      <a:pos x="55" y="16"/>
                    </a:cxn>
                    <a:cxn ang="0">
                      <a:pos x="35" y="28"/>
                    </a:cxn>
                    <a:cxn ang="0">
                      <a:pos x="21" y="42"/>
                    </a:cxn>
                    <a:cxn ang="0">
                      <a:pos x="10" y="57"/>
                    </a:cxn>
                    <a:cxn ang="0">
                      <a:pos x="4" y="73"/>
                    </a:cxn>
                    <a:cxn ang="0">
                      <a:pos x="2" y="83"/>
                    </a:cxn>
                    <a:cxn ang="0">
                      <a:pos x="0" y="93"/>
                    </a:cxn>
                    <a:cxn ang="0">
                      <a:pos x="0" y="93"/>
                    </a:cxn>
                    <a:cxn ang="0">
                      <a:pos x="2" y="102"/>
                    </a:cxn>
                    <a:cxn ang="0">
                      <a:pos x="4" y="110"/>
                    </a:cxn>
                    <a:cxn ang="0">
                      <a:pos x="10" y="128"/>
                    </a:cxn>
                    <a:cxn ang="0">
                      <a:pos x="21" y="144"/>
                    </a:cxn>
                    <a:cxn ang="0">
                      <a:pos x="35" y="157"/>
                    </a:cxn>
                    <a:cxn ang="0">
                      <a:pos x="55" y="169"/>
                    </a:cxn>
                    <a:cxn ang="0">
                      <a:pos x="74" y="177"/>
                    </a:cxn>
                    <a:cxn ang="0">
                      <a:pos x="98" y="183"/>
                    </a:cxn>
                    <a:cxn ang="0">
                      <a:pos x="121" y="185"/>
                    </a:cxn>
                    <a:cxn ang="0">
                      <a:pos x="488" y="185"/>
                    </a:cxn>
                    <a:cxn ang="0">
                      <a:pos x="1350" y="185"/>
                    </a:cxn>
                    <a:cxn ang="0">
                      <a:pos x="1350" y="185"/>
                    </a:cxn>
                    <a:cxn ang="0">
                      <a:pos x="1166" y="0"/>
                    </a:cxn>
                    <a:cxn ang="0">
                      <a:pos x="1166" y="0"/>
                    </a:cxn>
                  </a:cxnLst>
                  <a:rect l="0" t="0" r="r" b="b"/>
                  <a:pathLst>
                    <a:path w="1350" h="185">
                      <a:moveTo>
                        <a:pt x="1166" y="0"/>
                      </a:moveTo>
                      <a:lnTo>
                        <a:pt x="746" y="0"/>
                      </a:lnTo>
                      <a:lnTo>
                        <a:pt x="121" y="0"/>
                      </a:lnTo>
                      <a:lnTo>
                        <a:pt x="121" y="0"/>
                      </a:lnTo>
                      <a:lnTo>
                        <a:pt x="98" y="2"/>
                      </a:lnTo>
                      <a:lnTo>
                        <a:pt x="74" y="8"/>
                      </a:lnTo>
                      <a:lnTo>
                        <a:pt x="55" y="16"/>
                      </a:lnTo>
                      <a:lnTo>
                        <a:pt x="35" y="28"/>
                      </a:lnTo>
                      <a:lnTo>
                        <a:pt x="21" y="42"/>
                      </a:lnTo>
                      <a:lnTo>
                        <a:pt x="10" y="57"/>
                      </a:lnTo>
                      <a:lnTo>
                        <a:pt x="4" y="73"/>
                      </a:lnTo>
                      <a:lnTo>
                        <a:pt x="2" y="83"/>
                      </a:lnTo>
                      <a:lnTo>
                        <a:pt x="0" y="93"/>
                      </a:lnTo>
                      <a:lnTo>
                        <a:pt x="0" y="93"/>
                      </a:lnTo>
                      <a:lnTo>
                        <a:pt x="2" y="102"/>
                      </a:lnTo>
                      <a:lnTo>
                        <a:pt x="4" y="110"/>
                      </a:lnTo>
                      <a:lnTo>
                        <a:pt x="10" y="128"/>
                      </a:lnTo>
                      <a:lnTo>
                        <a:pt x="21" y="144"/>
                      </a:lnTo>
                      <a:lnTo>
                        <a:pt x="35" y="157"/>
                      </a:lnTo>
                      <a:lnTo>
                        <a:pt x="55" y="169"/>
                      </a:lnTo>
                      <a:lnTo>
                        <a:pt x="74" y="177"/>
                      </a:lnTo>
                      <a:lnTo>
                        <a:pt x="98" y="183"/>
                      </a:lnTo>
                      <a:lnTo>
                        <a:pt x="121" y="185"/>
                      </a:lnTo>
                      <a:lnTo>
                        <a:pt x="488" y="185"/>
                      </a:lnTo>
                      <a:lnTo>
                        <a:pt x="1350" y="185"/>
                      </a:lnTo>
                      <a:lnTo>
                        <a:pt x="1350" y="185"/>
                      </a:lnTo>
                      <a:lnTo>
                        <a:pt x="1166" y="0"/>
                      </a:lnTo>
                      <a:lnTo>
                        <a:pt x="1166" y="0"/>
                      </a:lnTo>
                      <a:close/>
                    </a:path>
                  </a:pathLst>
                </a:cu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400">
                    <a:solidFill>
                      <a:srgbClr val="FFFFFF"/>
                    </a:solidFill>
                    <a:ea typeface="ＭＳ Ｐゴシック" pitchFamily="-112" charset="-128"/>
                  </a:endParaRPr>
                </a:p>
              </p:txBody>
            </p:sp>
          </p:grpSp>
          <p:sp>
            <p:nvSpPr>
              <p:cNvPr id="63" name="Rektangel 106"/>
              <p:cNvSpPr>
                <a:spLocks noChangeArrowheads="1"/>
              </p:cNvSpPr>
              <p:nvPr/>
            </p:nvSpPr>
            <p:spPr bwMode="auto">
              <a:xfrm rot="3438876">
                <a:off x="3087031" y="4684063"/>
                <a:ext cx="1987835" cy="4146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id-ID" altLang="id-ID" sz="1400" noProof="1" smtClean="0">
                    <a:solidFill>
                      <a:schemeClr val="bg1"/>
                    </a:solidFill>
                    <a:latin typeface="+mn-lt"/>
                    <a:cs typeface="Arial" panose="020B0604020202020204" pitchFamily="34" charset="0"/>
                  </a:rPr>
                  <a:t>How to succes ?? </a:t>
                </a:r>
                <a:endParaRPr lang="da-DK" altLang="id-ID" dirty="0">
                  <a:solidFill>
                    <a:schemeClr val="bg1"/>
                  </a:solidFill>
                  <a:latin typeface="+mn-lt"/>
                </a:endParaRPr>
              </a:p>
            </p:txBody>
          </p:sp>
          <p:sp>
            <p:nvSpPr>
              <p:cNvPr id="64" name="Rektangel 107"/>
              <p:cNvSpPr>
                <a:spLocks noChangeArrowheads="1"/>
              </p:cNvSpPr>
              <p:nvPr/>
            </p:nvSpPr>
            <p:spPr bwMode="auto">
              <a:xfrm rot="19934632">
                <a:off x="3713365" y="1879880"/>
                <a:ext cx="2257858" cy="414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id-ID" altLang="id-ID" sz="1400" noProof="1" smtClean="0">
                    <a:solidFill>
                      <a:schemeClr val="bg1"/>
                    </a:solidFill>
                    <a:latin typeface="+mn-lt"/>
                    <a:cs typeface="Arial" panose="020B0604020202020204" pitchFamily="34" charset="0"/>
                  </a:rPr>
                  <a:t>How to profitable ??</a:t>
                </a:r>
                <a:endParaRPr lang="da-DK" altLang="id-ID" dirty="0">
                  <a:solidFill>
                    <a:schemeClr val="bg1"/>
                  </a:solidFill>
                  <a:latin typeface="+mn-lt"/>
                </a:endParaRPr>
              </a:p>
            </p:txBody>
          </p:sp>
        </p:grpSp>
      </p:grpSp>
      <p:cxnSp>
        <p:nvCxnSpPr>
          <p:cNvPr id="81" name="Straight Connector 80"/>
          <p:cNvCxnSpPr/>
          <p:nvPr/>
        </p:nvCxnSpPr>
        <p:spPr>
          <a:xfrm>
            <a:off x="4409612" y="3606280"/>
            <a:ext cx="6480000" cy="0"/>
          </a:xfrm>
          <a:prstGeom prst="line">
            <a:avLst/>
          </a:prstGeom>
          <a:ln w="12700">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1534974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6" presetClass="entr" presetSubtype="32" fill="hold" nodeType="withEffect">
                                  <p:stCondLst>
                                    <p:cond delay="0"/>
                                  </p:stCondLst>
                                  <p:childTnLst>
                                    <p:set>
                                      <p:cBhvr>
                                        <p:cTn id="12" dur="1" fill="hold">
                                          <p:stCondLst>
                                            <p:cond delay="0"/>
                                          </p:stCondLst>
                                        </p:cTn>
                                        <p:tgtEl>
                                          <p:spTgt spid="59"/>
                                        </p:tgtEl>
                                        <p:attrNameLst>
                                          <p:attrName>style.visibility</p:attrName>
                                        </p:attrNameLst>
                                      </p:cBhvr>
                                      <p:to>
                                        <p:strVal val="visible"/>
                                      </p:to>
                                    </p:set>
                                    <p:animEffect transition="in" filter="circle(out)">
                                      <p:cBhvr>
                                        <p:cTn id="13" dur="2000"/>
                                        <p:tgtEl>
                                          <p:spTgt spid="59"/>
                                        </p:tgtEl>
                                      </p:cBhvr>
                                    </p:animEffect>
                                  </p:childTnLst>
                                </p:cTn>
                              </p:par>
                            </p:childTnLst>
                          </p:cTn>
                        </p:par>
                        <p:par>
                          <p:cTn id="14" fill="hold">
                            <p:stCondLst>
                              <p:cond delay="2000"/>
                            </p:stCondLst>
                            <p:childTnLst>
                              <p:par>
                                <p:cTn id="15" presetID="10" presetClass="entr" presetSubtype="0" fill="hold" grpId="0" nodeType="after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fade">
                                      <p:cBhvr>
                                        <p:cTn id="17" dur="500"/>
                                        <p:tgtEl>
                                          <p:spTgt spid="56"/>
                                        </p:tgtEl>
                                      </p:cBhvr>
                                    </p:animEffect>
                                  </p:childTnLst>
                                </p:cTn>
                              </p:par>
                            </p:childTnLst>
                          </p:cTn>
                        </p:par>
                        <p:par>
                          <p:cTn id="18" fill="hold">
                            <p:stCondLst>
                              <p:cond delay="2500"/>
                            </p:stCondLst>
                            <p:childTnLst>
                              <p:par>
                                <p:cTn id="19" presetID="10" presetClass="entr" presetSubtype="0" fill="hold" grpId="0" nodeType="afterEffect">
                                  <p:stCondLst>
                                    <p:cond delay="0"/>
                                  </p:stCondLst>
                                  <p:childTnLst>
                                    <p:set>
                                      <p:cBhvr>
                                        <p:cTn id="20" dur="1" fill="hold">
                                          <p:stCondLst>
                                            <p:cond delay="0"/>
                                          </p:stCondLst>
                                        </p:cTn>
                                        <p:tgtEl>
                                          <p:spTgt spid="57"/>
                                        </p:tgtEl>
                                        <p:attrNameLst>
                                          <p:attrName>style.visibility</p:attrName>
                                        </p:attrNameLst>
                                      </p:cBhvr>
                                      <p:to>
                                        <p:strVal val="visible"/>
                                      </p:to>
                                    </p:set>
                                    <p:animEffect transition="in" filter="fade">
                                      <p:cBhvr>
                                        <p:cTn id="21" dur="500"/>
                                        <p:tgtEl>
                                          <p:spTgt spid="57"/>
                                        </p:tgtEl>
                                      </p:cBhvr>
                                    </p:animEffect>
                                  </p:childTnLst>
                                </p:cTn>
                              </p:par>
                            </p:childTnLst>
                          </p:cTn>
                        </p:par>
                        <p:par>
                          <p:cTn id="22" fill="hold">
                            <p:stCondLst>
                              <p:cond delay="3000"/>
                            </p:stCondLst>
                            <p:childTnLst>
                              <p:par>
                                <p:cTn id="23" presetID="10" presetClass="entr" presetSubtype="0" fill="hold" grpId="0" nodeType="afterEffect">
                                  <p:stCondLst>
                                    <p:cond delay="0"/>
                                  </p:stCondLst>
                                  <p:childTnLst>
                                    <p:set>
                                      <p:cBhvr>
                                        <p:cTn id="24" dur="1" fill="hold">
                                          <p:stCondLst>
                                            <p:cond delay="0"/>
                                          </p:stCondLst>
                                        </p:cTn>
                                        <p:tgtEl>
                                          <p:spTgt spid="58"/>
                                        </p:tgtEl>
                                        <p:attrNameLst>
                                          <p:attrName>style.visibility</p:attrName>
                                        </p:attrNameLst>
                                      </p:cBhvr>
                                      <p:to>
                                        <p:strVal val="visible"/>
                                      </p:to>
                                    </p:set>
                                    <p:animEffect transition="in" filter="fade">
                                      <p:cBhvr>
                                        <p:cTn id="25" dur="500"/>
                                        <p:tgtEl>
                                          <p:spTgt spid="58"/>
                                        </p:tgtEl>
                                      </p:cBhvr>
                                    </p:animEffect>
                                  </p:childTnLst>
                                </p:cTn>
                              </p:par>
                            </p:childTnLst>
                          </p:cTn>
                        </p:par>
                        <p:par>
                          <p:cTn id="26" fill="hold">
                            <p:stCondLst>
                              <p:cond delay="3500"/>
                            </p:stCondLst>
                            <p:childTnLst>
                              <p:par>
                                <p:cTn id="27" presetID="10" presetClass="entr" presetSubtype="0" fill="hold" nodeType="afterEffect">
                                  <p:stCondLst>
                                    <p:cond delay="0"/>
                                  </p:stCondLst>
                                  <p:childTnLst>
                                    <p:set>
                                      <p:cBhvr>
                                        <p:cTn id="28" dur="1" fill="hold">
                                          <p:stCondLst>
                                            <p:cond delay="0"/>
                                          </p:stCondLst>
                                        </p:cTn>
                                        <p:tgtEl>
                                          <p:spTgt spid="32"/>
                                        </p:tgtEl>
                                        <p:attrNameLst>
                                          <p:attrName>style.visibility</p:attrName>
                                        </p:attrNameLst>
                                      </p:cBhvr>
                                      <p:to>
                                        <p:strVal val="visible"/>
                                      </p:to>
                                    </p:set>
                                    <p:animEffect transition="in" filter="fade">
                                      <p:cBhvr>
                                        <p:cTn id="29" dur="500"/>
                                        <p:tgtEl>
                                          <p:spTgt spid="32"/>
                                        </p:tgtEl>
                                      </p:cBhvr>
                                    </p:animEffect>
                                  </p:childTnLst>
                                </p:cTn>
                              </p:par>
                            </p:childTnLst>
                          </p:cTn>
                        </p:par>
                        <p:par>
                          <p:cTn id="30" fill="hold">
                            <p:stCondLst>
                              <p:cond delay="4000"/>
                            </p:stCondLst>
                            <p:childTnLst>
                              <p:par>
                                <p:cTn id="31" presetID="10" presetClass="entr" presetSubtype="0" fill="hold" grpId="0" nodeType="after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fade">
                                      <p:cBhvr>
                                        <p:cTn id="33" dur="500"/>
                                        <p:tgtEl>
                                          <p:spTgt spid="35"/>
                                        </p:tgtEl>
                                      </p:cBhvr>
                                    </p:animEffect>
                                  </p:childTnLst>
                                </p:cTn>
                              </p:par>
                            </p:childTnLst>
                          </p:cTn>
                        </p:par>
                        <p:par>
                          <p:cTn id="34" fill="hold">
                            <p:stCondLst>
                              <p:cond delay="4500"/>
                            </p:stCondLst>
                            <p:childTnLst>
                              <p:par>
                                <p:cTn id="35" presetID="10" presetClass="entr" presetSubtype="0" fill="hold" nodeType="afterEffect">
                                  <p:stCondLst>
                                    <p:cond delay="0"/>
                                  </p:stCondLst>
                                  <p:childTnLst>
                                    <p:set>
                                      <p:cBhvr>
                                        <p:cTn id="36" dur="1" fill="hold">
                                          <p:stCondLst>
                                            <p:cond delay="0"/>
                                          </p:stCondLst>
                                        </p:cTn>
                                        <p:tgtEl>
                                          <p:spTgt spid="40"/>
                                        </p:tgtEl>
                                        <p:attrNameLst>
                                          <p:attrName>style.visibility</p:attrName>
                                        </p:attrNameLst>
                                      </p:cBhvr>
                                      <p:to>
                                        <p:strVal val="visible"/>
                                      </p:to>
                                    </p:set>
                                    <p:animEffect transition="in" filter="fade">
                                      <p:cBhvr>
                                        <p:cTn id="37" dur="500"/>
                                        <p:tgtEl>
                                          <p:spTgt spid="40"/>
                                        </p:tgtEl>
                                      </p:cBhvr>
                                    </p:animEffect>
                                  </p:childTnLst>
                                </p:cTn>
                              </p:par>
                            </p:childTnLst>
                          </p:cTn>
                        </p:par>
                        <p:par>
                          <p:cTn id="38" fill="hold">
                            <p:stCondLst>
                              <p:cond delay="5000"/>
                            </p:stCondLst>
                            <p:childTnLst>
                              <p:par>
                                <p:cTn id="39" presetID="10" presetClass="entr" presetSubtype="0" fill="hold" grpId="0" nodeType="afterEffect">
                                  <p:stCondLst>
                                    <p:cond delay="0"/>
                                  </p:stCondLst>
                                  <p:childTnLst>
                                    <p:set>
                                      <p:cBhvr>
                                        <p:cTn id="40" dur="1" fill="hold">
                                          <p:stCondLst>
                                            <p:cond delay="0"/>
                                          </p:stCondLst>
                                        </p:cTn>
                                        <p:tgtEl>
                                          <p:spTgt spid="43"/>
                                        </p:tgtEl>
                                        <p:attrNameLst>
                                          <p:attrName>style.visibility</p:attrName>
                                        </p:attrNameLst>
                                      </p:cBhvr>
                                      <p:to>
                                        <p:strVal val="visible"/>
                                      </p:to>
                                    </p:set>
                                    <p:animEffect transition="in" filter="fade">
                                      <p:cBhvr>
                                        <p:cTn id="41" dur="500"/>
                                        <p:tgtEl>
                                          <p:spTgt spid="43"/>
                                        </p:tgtEl>
                                      </p:cBhvr>
                                    </p:animEffect>
                                  </p:childTnLst>
                                </p:cTn>
                              </p:par>
                            </p:childTnLst>
                          </p:cTn>
                        </p:par>
                        <p:par>
                          <p:cTn id="42" fill="hold">
                            <p:stCondLst>
                              <p:cond delay="5500"/>
                            </p:stCondLst>
                            <p:childTnLst>
                              <p:par>
                                <p:cTn id="43" presetID="10" presetClass="entr" presetSubtype="0" fill="hold" nodeType="afterEffect">
                                  <p:stCondLst>
                                    <p:cond delay="0"/>
                                  </p:stCondLst>
                                  <p:childTnLst>
                                    <p:set>
                                      <p:cBhvr>
                                        <p:cTn id="44" dur="1" fill="hold">
                                          <p:stCondLst>
                                            <p:cond delay="0"/>
                                          </p:stCondLst>
                                        </p:cTn>
                                        <p:tgtEl>
                                          <p:spTgt spid="36"/>
                                        </p:tgtEl>
                                        <p:attrNameLst>
                                          <p:attrName>style.visibility</p:attrName>
                                        </p:attrNameLst>
                                      </p:cBhvr>
                                      <p:to>
                                        <p:strVal val="visible"/>
                                      </p:to>
                                    </p:set>
                                    <p:animEffect transition="in" filter="fade">
                                      <p:cBhvr>
                                        <p:cTn id="45" dur="500"/>
                                        <p:tgtEl>
                                          <p:spTgt spid="36"/>
                                        </p:tgtEl>
                                      </p:cBhvr>
                                    </p:animEffect>
                                  </p:childTnLst>
                                </p:cTn>
                              </p:par>
                            </p:childTnLst>
                          </p:cTn>
                        </p:par>
                        <p:par>
                          <p:cTn id="46" fill="hold">
                            <p:stCondLst>
                              <p:cond delay="6000"/>
                            </p:stCondLst>
                            <p:childTnLst>
                              <p:par>
                                <p:cTn id="47" presetID="10" presetClass="entr" presetSubtype="0" fill="hold" grpId="0" nodeType="afterEffect">
                                  <p:stCondLst>
                                    <p:cond delay="0"/>
                                  </p:stCondLst>
                                  <p:childTnLst>
                                    <p:set>
                                      <p:cBhvr>
                                        <p:cTn id="48" dur="1" fill="hold">
                                          <p:stCondLst>
                                            <p:cond delay="0"/>
                                          </p:stCondLst>
                                        </p:cTn>
                                        <p:tgtEl>
                                          <p:spTgt spid="39"/>
                                        </p:tgtEl>
                                        <p:attrNameLst>
                                          <p:attrName>style.visibility</p:attrName>
                                        </p:attrNameLst>
                                      </p:cBhvr>
                                      <p:to>
                                        <p:strVal val="visible"/>
                                      </p:to>
                                    </p:set>
                                    <p:animEffect transition="in" filter="fade">
                                      <p:cBhvr>
                                        <p:cTn id="49" dur="500"/>
                                        <p:tgtEl>
                                          <p:spTgt spid="39"/>
                                        </p:tgtEl>
                                      </p:cBhvr>
                                    </p:animEffect>
                                  </p:childTnLst>
                                </p:cTn>
                              </p:par>
                            </p:childTnLst>
                          </p:cTn>
                        </p:par>
                        <p:par>
                          <p:cTn id="50" fill="hold">
                            <p:stCondLst>
                              <p:cond delay="6500"/>
                            </p:stCondLst>
                            <p:childTnLst>
                              <p:par>
                                <p:cTn id="51" presetID="10" presetClass="entr" presetSubtype="0" fill="hold" nodeType="afterEffect">
                                  <p:stCondLst>
                                    <p:cond delay="0"/>
                                  </p:stCondLst>
                                  <p:childTnLst>
                                    <p:set>
                                      <p:cBhvr>
                                        <p:cTn id="52" dur="1" fill="hold">
                                          <p:stCondLst>
                                            <p:cond delay="0"/>
                                          </p:stCondLst>
                                        </p:cTn>
                                        <p:tgtEl>
                                          <p:spTgt spid="44"/>
                                        </p:tgtEl>
                                        <p:attrNameLst>
                                          <p:attrName>style.visibility</p:attrName>
                                        </p:attrNameLst>
                                      </p:cBhvr>
                                      <p:to>
                                        <p:strVal val="visible"/>
                                      </p:to>
                                    </p:set>
                                    <p:animEffect transition="in" filter="fade">
                                      <p:cBhvr>
                                        <p:cTn id="53" dur="500"/>
                                        <p:tgtEl>
                                          <p:spTgt spid="44"/>
                                        </p:tgtEl>
                                      </p:cBhvr>
                                    </p:animEffect>
                                  </p:childTnLst>
                                </p:cTn>
                              </p:par>
                            </p:childTnLst>
                          </p:cTn>
                        </p:par>
                        <p:par>
                          <p:cTn id="54" fill="hold">
                            <p:stCondLst>
                              <p:cond delay="7000"/>
                            </p:stCondLst>
                            <p:childTnLst>
                              <p:par>
                                <p:cTn id="55" presetID="10" presetClass="entr" presetSubtype="0"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fade">
                                      <p:cBhvr>
                                        <p:cTn id="57" dur="500"/>
                                        <p:tgtEl>
                                          <p:spTgt spid="47"/>
                                        </p:tgtEl>
                                      </p:cBhvr>
                                    </p:animEffect>
                                  </p:childTnLst>
                                </p:cTn>
                              </p:par>
                            </p:childTnLst>
                          </p:cTn>
                        </p:par>
                        <p:par>
                          <p:cTn id="58" fill="hold">
                            <p:stCondLst>
                              <p:cond delay="7500"/>
                            </p:stCondLst>
                            <p:childTnLst>
                              <p:par>
                                <p:cTn id="59" presetID="10" presetClass="entr" presetSubtype="0" fill="hold" nodeType="afterEffect">
                                  <p:stCondLst>
                                    <p:cond delay="0"/>
                                  </p:stCondLst>
                                  <p:childTnLst>
                                    <p:set>
                                      <p:cBhvr>
                                        <p:cTn id="60" dur="1" fill="hold">
                                          <p:stCondLst>
                                            <p:cond delay="0"/>
                                          </p:stCondLst>
                                        </p:cTn>
                                        <p:tgtEl>
                                          <p:spTgt spid="48"/>
                                        </p:tgtEl>
                                        <p:attrNameLst>
                                          <p:attrName>style.visibility</p:attrName>
                                        </p:attrNameLst>
                                      </p:cBhvr>
                                      <p:to>
                                        <p:strVal val="visible"/>
                                      </p:to>
                                    </p:set>
                                    <p:animEffect transition="in" filter="fade">
                                      <p:cBhvr>
                                        <p:cTn id="61" dur="500"/>
                                        <p:tgtEl>
                                          <p:spTgt spid="48"/>
                                        </p:tgtEl>
                                      </p:cBhvr>
                                    </p:animEffect>
                                  </p:childTnLst>
                                </p:cTn>
                              </p:par>
                            </p:childTnLst>
                          </p:cTn>
                        </p:par>
                        <p:par>
                          <p:cTn id="62" fill="hold">
                            <p:stCondLst>
                              <p:cond delay="8000"/>
                            </p:stCondLst>
                            <p:childTnLst>
                              <p:par>
                                <p:cTn id="63" presetID="10" presetClass="entr" presetSubtype="0" fill="hold" grpId="0" nodeType="afterEffect">
                                  <p:stCondLst>
                                    <p:cond delay="0"/>
                                  </p:stCondLst>
                                  <p:childTnLst>
                                    <p:set>
                                      <p:cBhvr>
                                        <p:cTn id="64" dur="1" fill="hold">
                                          <p:stCondLst>
                                            <p:cond delay="0"/>
                                          </p:stCondLst>
                                        </p:cTn>
                                        <p:tgtEl>
                                          <p:spTgt spid="51"/>
                                        </p:tgtEl>
                                        <p:attrNameLst>
                                          <p:attrName>style.visibility</p:attrName>
                                        </p:attrNameLst>
                                      </p:cBhvr>
                                      <p:to>
                                        <p:strVal val="visible"/>
                                      </p:to>
                                    </p:set>
                                    <p:animEffect transition="in" filter="fade">
                                      <p:cBhvr>
                                        <p:cTn id="65" dur="500"/>
                                        <p:tgtEl>
                                          <p:spTgt spid="51"/>
                                        </p:tgtEl>
                                      </p:cBhvr>
                                    </p:animEffect>
                                  </p:childTnLst>
                                </p:cTn>
                              </p:par>
                            </p:childTnLst>
                          </p:cTn>
                        </p:par>
                        <p:par>
                          <p:cTn id="66" fill="hold">
                            <p:stCondLst>
                              <p:cond delay="8500"/>
                            </p:stCondLst>
                            <p:childTnLst>
                              <p:par>
                                <p:cTn id="67" presetID="10" presetClass="entr" presetSubtype="0" fill="hold" nodeType="afterEffect">
                                  <p:stCondLst>
                                    <p:cond delay="0"/>
                                  </p:stCondLst>
                                  <p:childTnLst>
                                    <p:set>
                                      <p:cBhvr>
                                        <p:cTn id="68" dur="1" fill="hold">
                                          <p:stCondLst>
                                            <p:cond delay="0"/>
                                          </p:stCondLst>
                                        </p:cTn>
                                        <p:tgtEl>
                                          <p:spTgt spid="52"/>
                                        </p:tgtEl>
                                        <p:attrNameLst>
                                          <p:attrName>style.visibility</p:attrName>
                                        </p:attrNameLst>
                                      </p:cBhvr>
                                      <p:to>
                                        <p:strVal val="visible"/>
                                      </p:to>
                                    </p:set>
                                    <p:animEffect transition="in" filter="fade">
                                      <p:cBhvr>
                                        <p:cTn id="69" dur="500"/>
                                        <p:tgtEl>
                                          <p:spTgt spid="52"/>
                                        </p:tgtEl>
                                      </p:cBhvr>
                                    </p:animEffect>
                                  </p:childTnLst>
                                </p:cTn>
                              </p:par>
                            </p:childTnLst>
                          </p:cTn>
                        </p:par>
                        <p:par>
                          <p:cTn id="70" fill="hold">
                            <p:stCondLst>
                              <p:cond delay="9000"/>
                            </p:stCondLst>
                            <p:childTnLst>
                              <p:par>
                                <p:cTn id="71" presetID="10" presetClass="entr" presetSubtype="0" fill="hold" grpId="0" nodeType="afterEffect">
                                  <p:stCondLst>
                                    <p:cond delay="0"/>
                                  </p:stCondLst>
                                  <p:childTnLst>
                                    <p:set>
                                      <p:cBhvr>
                                        <p:cTn id="72" dur="1" fill="hold">
                                          <p:stCondLst>
                                            <p:cond delay="0"/>
                                          </p:stCondLst>
                                        </p:cTn>
                                        <p:tgtEl>
                                          <p:spTgt spid="55"/>
                                        </p:tgtEl>
                                        <p:attrNameLst>
                                          <p:attrName>style.visibility</p:attrName>
                                        </p:attrNameLst>
                                      </p:cBhvr>
                                      <p:to>
                                        <p:strVal val="visible"/>
                                      </p:to>
                                    </p:set>
                                    <p:animEffect transition="in" filter="fade">
                                      <p:cBhvr>
                                        <p:cTn id="73" dur="500"/>
                                        <p:tgtEl>
                                          <p:spTgt spid="55"/>
                                        </p:tgtEl>
                                      </p:cBhvr>
                                    </p:animEffect>
                                  </p:childTnLst>
                                </p:cTn>
                              </p:par>
                              <p:par>
                                <p:cTn id="74" presetID="31" presetClass="entr" presetSubtype="0" fill="hold" nodeType="withEffect">
                                  <p:stCondLst>
                                    <p:cond delay="1000"/>
                                  </p:stCondLst>
                                  <p:childTnLst>
                                    <p:set>
                                      <p:cBhvr>
                                        <p:cTn id="75" dur="1" fill="hold">
                                          <p:stCondLst>
                                            <p:cond delay="0"/>
                                          </p:stCondLst>
                                        </p:cTn>
                                        <p:tgtEl>
                                          <p:spTgt spid="81"/>
                                        </p:tgtEl>
                                        <p:attrNameLst>
                                          <p:attrName>style.visibility</p:attrName>
                                        </p:attrNameLst>
                                      </p:cBhvr>
                                      <p:to>
                                        <p:strVal val="visible"/>
                                      </p:to>
                                    </p:set>
                                    <p:anim calcmode="lin" valueType="num">
                                      <p:cBhvr>
                                        <p:cTn id="76" dur="1000" fill="hold"/>
                                        <p:tgtEl>
                                          <p:spTgt spid="81"/>
                                        </p:tgtEl>
                                        <p:attrNameLst>
                                          <p:attrName>ppt_w</p:attrName>
                                        </p:attrNameLst>
                                      </p:cBhvr>
                                      <p:tavLst>
                                        <p:tav tm="0">
                                          <p:val>
                                            <p:fltVal val="0"/>
                                          </p:val>
                                        </p:tav>
                                        <p:tav tm="100000">
                                          <p:val>
                                            <p:strVal val="#ppt_w"/>
                                          </p:val>
                                        </p:tav>
                                      </p:tavLst>
                                    </p:anim>
                                    <p:anim calcmode="lin" valueType="num">
                                      <p:cBhvr>
                                        <p:cTn id="77" dur="1000" fill="hold"/>
                                        <p:tgtEl>
                                          <p:spTgt spid="81"/>
                                        </p:tgtEl>
                                        <p:attrNameLst>
                                          <p:attrName>ppt_h</p:attrName>
                                        </p:attrNameLst>
                                      </p:cBhvr>
                                      <p:tavLst>
                                        <p:tav tm="0">
                                          <p:val>
                                            <p:fltVal val="0"/>
                                          </p:val>
                                        </p:tav>
                                        <p:tav tm="100000">
                                          <p:val>
                                            <p:strVal val="#ppt_h"/>
                                          </p:val>
                                        </p:tav>
                                      </p:tavLst>
                                    </p:anim>
                                    <p:anim calcmode="lin" valueType="num">
                                      <p:cBhvr>
                                        <p:cTn id="78" dur="1000" fill="hold"/>
                                        <p:tgtEl>
                                          <p:spTgt spid="81"/>
                                        </p:tgtEl>
                                        <p:attrNameLst>
                                          <p:attrName>style.rotation</p:attrName>
                                        </p:attrNameLst>
                                      </p:cBhvr>
                                      <p:tavLst>
                                        <p:tav tm="0">
                                          <p:val>
                                            <p:fltVal val="90"/>
                                          </p:val>
                                        </p:tav>
                                        <p:tav tm="100000">
                                          <p:val>
                                            <p:fltVal val="0"/>
                                          </p:val>
                                        </p:tav>
                                      </p:tavLst>
                                    </p:anim>
                                    <p:animEffect transition="in" filter="fade">
                                      <p:cBhvr>
                                        <p:cTn id="79"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35" grpId="0"/>
      <p:bldP spid="39" grpId="0"/>
      <p:bldP spid="43" grpId="0"/>
      <p:bldP spid="47" grpId="0"/>
      <p:bldP spid="51" grpId="0"/>
      <p:bldP spid="55" grpId="0"/>
      <p:bldP spid="56" grpId="0"/>
      <p:bldP spid="57" grpId="0"/>
      <p:bldP spid="58"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79</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Cylinder Infographic</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4"/>
          <p:cNvSpPr/>
          <p:nvPr/>
        </p:nvSpPr>
        <p:spPr>
          <a:xfrm>
            <a:off x="-174171" y="969890"/>
            <a:ext cx="7089839" cy="595342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5"/>
          <p:cNvGrpSpPr>
            <a:grpSpLocks noChangeAspect="1"/>
          </p:cNvGrpSpPr>
          <p:nvPr/>
        </p:nvGrpSpPr>
        <p:grpSpPr>
          <a:xfrm>
            <a:off x="4617396" y="1942921"/>
            <a:ext cx="6949566" cy="4242301"/>
            <a:chOff x="5323579" y="2044833"/>
            <a:chExt cx="5997564" cy="3661160"/>
          </a:xfrm>
        </p:grpSpPr>
        <p:grpSp>
          <p:nvGrpSpPr>
            <p:cNvPr id="7" name="Group 20"/>
            <p:cNvGrpSpPr>
              <a:grpSpLocks/>
            </p:cNvGrpSpPr>
            <p:nvPr/>
          </p:nvGrpSpPr>
          <p:grpSpPr bwMode="auto">
            <a:xfrm>
              <a:off x="8432961" y="3313146"/>
              <a:ext cx="744402" cy="1822590"/>
              <a:chOff x="1529" y="1871"/>
              <a:chExt cx="919" cy="1497"/>
            </a:xfrm>
          </p:grpSpPr>
          <p:sp>
            <p:nvSpPr>
              <p:cNvPr id="34" name="Freeform 21"/>
              <p:cNvSpPr>
                <a:spLocks/>
              </p:cNvSpPr>
              <p:nvPr/>
            </p:nvSpPr>
            <p:spPr bwMode="gray">
              <a:xfrm>
                <a:off x="1529" y="1871"/>
                <a:ext cx="919" cy="1497"/>
              </a:xfrm>
              <a:custGeom>
                <a:avLst/>
                <a:gdLst>
                  <a:gd name="T0" fmla="*/ 7 w 919"/>
                  <a:gd name="T1" fmla="*/ 76 h 1497"/>
                  <a:gd name="T2" fmla="*/ 7 w 919"/>
                  <a:gd name="T3" fmla="*/ 1429 h 1497"/>
                  <a:gd name="T4" fmla="*/ 441 w 919"/>
                  <a:gd name="T5" fmla="*/ 1497 h 1497"/>
                  <a:gd name="T6" fmla="*/ 919 w 919"/>
                  <a:gd name="T7" fmla="*/ 1425 h 1497"/>
                  <a:gd name="T8" fmla="*/ 918 w 919"/>
                  <a:gd name="T9" fmla="*/ 73 h 1497"/>
                  <a:gd name="T10" fmla="*/ 414 w 919"/>
                  <a:gd name="T11" fmla="*/ 0 h 1497"/>
                  <a:gd name="T12" fmla="*/ 7 w 919"/>
                  <a:gd name="T13" fmla="*/ 76 h 1497"/>
                  <a:gd name="T14" fmla="*/ 0 60000 65536"/>
                  <a:gd name="T15" fmla="*/ 0 60000 65536"/>
                  <a:gd name="T16" fmla="*/ 0 60000 65536"/>
                  <a:gd name="T17" fmla="*/ 0 60000 65536"/>
                  <a:gd name="T18" fmla="*/ 0 60000 65536"/>
                  <a:gd name="T19" fmla="*/ 0 60000 65536"/>
                  <a:gd name="T20" fmla="*/ 0 60000 65536"/>
                  <a:gd name="T21" fmla="*/ 0 w 919"/>
                  <a:gd name="T22" fmla="*/ 0 h 1497"/>
                  <a:gd name="T23" fmla="*/ 919 w 919"/>
                  <a:gd name="T24" fmla="*/ 1497 h 14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9" h="1497">
                    <a:moveTo>
                      <a:pt x="7" y="76"/>
                    </a:moveTo>
                    <a:cubicBezTo>
                      <a:pt x="7" y="76"/>
                      <a:pt x="7" y="752"/>
                      <a:pt x="7" y="1429"/>
                    </a:cubicBezTo>
                    <a:cubicBezTo>
                      <a:pt x="33" y="1477"/>
                      <a:pt x="289" y="1495"/>
                      <a:pt x="441" y="1497"/>
                    </a:cubicBezTo>
                    <a:cubicBezTo>
                      <a:pt x="593" y="1497"/>
                      <a:pt x="898" y="1486"/>
                      <a:pt x="919" y="1425"/>
                    </a:cubicBezTo>
                    <a:cubicBezTo>
                      <a:pt x="918" y="749"/>
                      <a:pt x="918" y="73"/>
                      <a:pt x="918" y="73"/>
                    </a:cubicBezTo>
                    <a:cubicBezTo>
                      <a:pt x="904" y="12"/>
                      <a:pt x="566" y="0"/>
                      <a:pt x="414" y="0"/>
                    </a:cubicBezTo>
                    <a:cubicBezTo>
                      <a:pt x="262" y="0"/>
                      <a:pt x="0" y="28"/>
                      <a:pt x="7" y="76"/>
                    </a:cubicBezTo>
                    <a:close/>
                  </a:path>
                </a:pathLst>
              </a:custGeom>
              <a:gradFill rotWithShape="1">
                <a:gsLst>
                  <a:gs pos="0">
                    <a:srgbClr val="BABABA">
                      <a:alpha val="50000"/>
                    </a:srgbClr>
                  </a:gs>
                  <a:gs pos="50000">
                    <a:srgbClr val="FFFFFF">
                      <a:alpha val="50000"/>
                    </a:srgbClr>
                  </a:gs>
                  <a:gs pos="100000">
                    <a:srgbClr val="BABABA">
                      <a:alpha val="50000"/>
                    </a:srgb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050" i="0" u="none" strike="noStrike" kern="0" cap="none" spc="0" normalizeH="0" baseline="0" noProof="0" smtClean="0">
                  <a:ln>
                    <a:noFill/>
                  </a:ln>
                  <a:solidFill>
                    <a:schemeClr val="bg1">
                      <a:lumMod val="65000"/>
                    </a:schemeClr>
                  </a:solidFill>
                  <a:effectLst/>
                  <a:uLnTx/>
                  <a:uFillTx/>
                  <a:latin typeface="Roboto" panose="02000000000000000000" pitchFamily="2" charset="0"/>
                </a:endParaRPr>
              </a:p>
            </p:txBody>
          </p:sp>
          <p:sp>
            <p:nvSpPr>
              <p:cNvPr id="35" name="Oval 22"/>
              <p:cNvSpPr>
                <a:spLocks noChangeArrowheads="1"/>
              </p:cNvSpPr>
              <p:nvPr/>
            </p:nvSpPr>
            <p:spPr bwMode="gray">
              <a:xfrm>
                <a:off x="1536" y="1872"/>
                <a:ext cx="912" cy="144"/>
              </a:xfrm>
              <a:prstGeom prst="ellipse">
                <a:avLst/>
              </a:prstGeom>
              <a:solidFill>
                <a:srgbClr val="FFFFFF">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050" i="0" u="none" strike="noStrike" kern="0" cap="none" spc="0" normalizeH="0" baseline="0" noProof="0" smtClean="0">
                  <a:ln>
                    <a:noFill/>
                  </a:ln>
                  <a:solidFill>
                    <a:schemeClr val="bg1">
                      <a:lumMod val="65000"/>
                    </a:schemeClr>
                  </a:solidFill>
                  <a:effectLst/>
                  <a:uLnTx/>
                  <a:uFillTx/>
                  <a:latin typeface="Roboto" panose="02000000000000000000" pitchFamily="2" charset="0"/>
                </a:endParaRPr>
              </a:p>
            </p:txBody>
          </p:sp>
          <p:sp>
            <p:nvSpPr>
              <p:cNvPr id="36" name="Oval 23"/>
              <p:cNvSpPr>
                <a:spLocks noChangeArrowheads="1"/>
              </p:cNvSpPr>
              <p:nvPr/>
            </p:nvSpPr>
            <p:spPr bwMode="gray">
              <a:xfrm>
                <a:off x="1536" y="3224"/>
                <a:ext cx="912" cy="144"/>
              </a:xfrm>
              <a:prstGeom prst="ellipse">
                <a:avLst/>
              </a:prstGeom>
              <a:solidFill>
                <a:srgbClr val="FFFFFF">
                  <a:alpha val="1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050" i="0" u="none" strike="noStrike" kern="0" cap="none" spc="0" normalizeH="0" baseline="0" noProof="0" smtClean="0">
                  <a:ln>
                    <a:noFill/>
                  </a:ln>
                  <a:solidFill>
                    <a:schemeClr val="bg1">
                      <a:lumMod val="65000"/>
                    </a:schemeClr>
                  </a:solidFill>
                  <a:effectLst/>
                  <a:uLnTx/>
                  <a:uFillTx/>
                  <a:latin typeface="Roboto" panose="02000000000000000000" pitchFamily="2" charset="0"/>
                </a:endParaRPr>
              </a:p>
            </p:txBody>
          </p:sp>
        </p:grpSp>
        <p:sp>
          <p:nvSpPr>
            <p:cNvPr id="8" name="Freeform 24"/>
            <p:cNvSpPr>
              <a:spLocks/>
            </p:cNvSpPr>
            <p:nvPr/>
          </p:nvSpPr>
          <p:spPr bwMode="gray">
            <a:xfrm>
              <a:off x="9381413" y="3173334"/>
              <a:ext cx="743143" cy="2118588"/>
            </a:xfrm>
            <a:custGeom>
              <a:avLst/>
              <a:gdLst>
                <a:gd name="T0" fmla="*/ 7 w 919"/>
                <a:gd name="T1" fmla="*/ 76 h 1497"/>
                <a:gd name="T2" fmla="*/ 7 w 919"/>
                <a:gd name="T3" fmla="*/ 1429 h 1497"/>
                <a:gd name="T4" fmla="*/ 441 w 919"/>
                <a:gd name="T5" fmla="*/ 1497 h 1497"/>
                <a:gd name="T6" fmla="*/ 919 w 919"/>
                <a:gd name="T7" fmla="*/ 1425 h 1497"/>
                <a:gd name="T8" fmla="*/ 918 w 919"/>
                <a:gd name="T9" fmla="*/ 73 h 1497"/>
                <a:gd name="T10" fmla="*/ 414 w 919"/>
                <a:gd name="T11" fmla="*/ 0 h 1497"/>
                <a:gd name="T12" fmla="*/ 7 w 919"/>
                <a:gd name="T13" fmla="*/ 76 h 1497"/>
                <a:gd name="T14" fmla="*/ 0 60000 65536"/>
                <a:gd name="T15" fmla="*/ 0 60000 65536"/>
                <a:gd name="T16" fmla="*/ 0 60000 65536"/>
                <a:gd name="T17" fmla="*/ 0 60000 65536"/>
                <a:gd name="T18" fmla="*/ 0 60000 65536"/>
                <a:gd name="T19" fmla="*/ 0 60000 65536"/>
                <a:gd name="T20" fmla="*/ 0 60000 65536"/>
                <a:gd name="T21" fmla="*/ 0 w 919"/>
                <a:gd name="T22" fmla="*/ 0 h 1497"/>
                <a:gd name="T23" fmla="*/ 919 w 919"/>
                <a:gd name="T24" fmla="*/ 1497 h 14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9" h="1497">
                  <a:moveTo>
                    <a:pt x="7" y="76"/>
                  </a:moveTo>
                  <a:cubicBezTo>
                    <a:pt x="7" y="76"/>
                    <a:pt x="7" y="752"/>
                    <a:pt x="7" y="1429"/>
                  </a:cubicBezTo>
                  <a:cubicBezTo>
                    <a:pt x="33" y="1477"/>
                    <a:pt x="289" y="1495"/>
                    <a:pt x="441" y="1497"/>
                  </a:cubicBezTo>
                  <a:cubicBezTo>
                    <a:pt x="593" y="1497"/>
                    <a:pt x="898" y="1486"/>
                    <a:pt x="919" y="1425"/>
                  </a:cubicBezTo>
                  <a:cubicBezTo>
                    <a:pt x="918" y="749"/>
                    <a:pt x="918" y="73"/>
                    <a:pt x="918" y="73"/>
                  </a:cubicBezTo>
                  <a:cubicBezTo>
                    <a:pt x="904" y="12"/>
                    <a:pt x="566" y="0"/>
                    <a:pt x="414" y="0"/>
                  </a:cubicBezTo>
                  <a:cubicBezTo>
                    <a:pt x="262" y="0"/>
                    <a:pt x="0" y="28"/>
                    <a:pt x="7" y="76"/>
                  </a:cubicBezTo>
                  <a:close/>
                </a:path>
              </a:pathLst>
            </a:custGeom>
            <a:gradFill rotWithShape="1">
              <a:gsLst>
                <a:gs pos="0">
                  <a:srgbClr val="BABABA">
                    <a:alpha val="50000"/>
                  </a:srgbClr>
                </a:gs>
                <a:gs pos="50000">
                  <a:srgbClr val="FFFFFF">
                    <a:alpha val="50000"/>
                  </a:srgbClr>
                </a:gs>
                <a:gs pos="100000">
                  <a:srgbClr val="BABABA">
                    <a:alpha val="50000"/>
                  </a:srgb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050" i="0" u="none" strike="noStrike" kern="0" cap="none" spc="0" normalizeH="0" baseline="0" noProof="0" smtClean="0">
                <a:ln>
                  <a:noFill/>
                </a:ln>
                <a:solidFill>
                  <a:schemeClr val="bg1">
                    <a:lumMod val="65000"/>
                  </a:schemeClr>
                </a:solidFill>
                <a:effectLst/>
                <a:uLnTx/>
                <a:uFillTx/>
                <a:latin typeface="Roboto" panose="02000000000000000000" pitchFamily="2" charset="0"/>
              </a:endParaRPr>
            </a:p>
          </p:txBody>
        </p:sp>
        <p:sp>
          <p:nvSpPr>
            <p:cNvPr id="9" name="Oval 25"/>
            <p:cNvSpPr>
              <a:spLocks noChangeArrowheads="1"/>
            </p:cNvSpPr>
            <p:nvPr/>
          </p:nvSpPr>
          <p:spPr bwMode="gray">
            <a:xfrm>
              <a:off x="9386451" y="3174593"/>
              <a:ext cx="738105" cy="204050"/>
            </a:xfrm>
            <a:prstGeom prst="ellipse">
              <a:avLst/>
            </a:prstGeom>
            <a:solidFill>
              <a:srgbClr val="FFFFFF">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050" i="0" u="none" strike="noStrike" kern="0" cap="none" spc="0" normalizeH="0" baseline="0" noProof="0" smtClean="0">
                <a:ln>
                  <a:noFill/>
                </a:ln>
                <a:solidFill>
                  <a:schemeClr val="bg1">
                    <a:lumMod val="65000"/>
                  </a:schemeClr>
                </a:solidFill>
                <a:effectLst/>
                <a:uLnTx/>
                <a:uFillTx/>
                <a:latin typeface="Roboto" panose="02000000000000000000" pitchFamily="2" charset="0"/>
              </a:endParaRPr>
            </a:p>
          </p:txBody>
        </p:sp>
        <p:sp>
          <p:nvSpPr>
            <p:cNvPr id="10" name="Oval 26"/>
            <p:cNvSpPr>
              <a:spLocks noChangeArrowheads="1"/>
            </p:cNvSpPr>
            <p:nvPr/>
          </p:nvSpPr>
          <p:spPr bwMode="gray">
            <a:xfrm>
              <a:off x="9386451" y="5087872"/>
              <a:ext cx="738105" cy="204050"/>
            </a:xfrm>
            <a:prstGeom prst="ellipse">
              <a:avLst/>
            </a:prstGeom>
            <a:solidFill>
              <a:srgbClr val="FFFFFF">
                <a:alpha val="1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050" i="0" u="none" strike="noStrike" kern="0" cap="none" spc="0" normalizeH="0" baseline="0" noProof="0" smtClean="0">
                <a:ln>
                  <a:noFill/>
                </a:ln>
                <a:solidFill>
                  <a:schemeClr val="bg1">
                    <a:lumMod val="65000"/>
                  </a:schemeClr>
                </a:solidFill>
                <a:effectLst/>
                <a:uLnTx/>
                <a:uFillTx/>
                <a:latin typeface="Roboto" panose="02000000000000000000" pitchFamily="2" charset="0"/>
              </a:endParaRPr>
            </a:p>
          </p:txBody>
        </p:sp>
        <p:grpSp>
          <p:nvGrpSpPr>
            <p:cNvPr id="11" name="Group 27"/>
            <p:cNvGrpSpPr>
              <a:grpSpLocks/>
            </p:cNvGrpSpPr>
            <p:nvPr/>
          </p:nvGrpSpPr>
          <p:grpSpPr bwMode="auto">
            <a:xfrm>
              <a:off x="7512219" y="3412651"/>
              <a:ext cx="744403" cy="1542967"/>
              <a:chOff x="1529" y="1871"/>
              <a:chExt cx="919" cy="1497"/>
            </a:xfrm>
          </p:grpSpPr>
          <p:sp>
            <p:nvSpPr>
              <p:cNvPr id="31" name="Freeform 28"/>
              <p:cNvSpPr>
                <a:spLocks/>
              </p:cNvSpPr>
              <p:nvPr/>
            </p:nvSpPr>
            <p:spPr bwMode="gray">
              <a:xfrm>
                <a:off x="1529" y="1871"/>
                <a:ext cx="919" cy="1497"/>
              </a:xfrm>
              <a:custGeom>
                <a:avLst/>
                <a:gdLst>
                  <a:gd name="T0" fmla="*/ 7 w 919"/>
                  <a:gd name="T1" fmla="*/ 76 h 1497"/>
                  <a:gd name="T2" fmla="*/ 7 w 919"/>
                  <a:gd name="T3" fmla="*/ 1429 h 1497"/>
                  <a:gd name="T4" fmla="*/ 441 w 919"/>
                  <a:gd name="T5" fmla="*/ 1497 h 1497"/>
                  <a:gd name="T6" fmla="*/ 919 w 919"/>
                  <a:gd name="T7" fmla="*/ 1425 h 1497"/>
                  <a:gd name="T8" fmla="*/ 918 w 919"/>
                  <a:gd name="T9" fmla="*/ 73 h 1497"/>
                  <a:gd name="T10" fmla="*/ 414 w 919"/>
                  <a:gd name="T11" fmla="*/ 0 h 1497"/>
                  <a:gd name="T12" fmla="*/ 7 w 919"/>
                  <a:gd name="T13" fmla="*/ 76 h 1497"/>
                  <a:gd name="T14" fmla="*/ 0 60000 65536"/>
                  <a:gd name="T15" fmla="*/ 0 60000 65536"/>
                  <a:gd name="T16" fmla="*/ 0 60000 65536"/>
                  <a:gd name="T17" fmla="*/ 0 60000 65536"/>
                  <a:gd name="T18" fmla="*/ 0 60000 65536"/>
                  <a:gd name="T19" fmla="*/ 0 60000 65536"/>
                  <a:gd name="T20" fmla="*/ 0 60000 65536"/>
                  <a:gd name="T21" fmla="*/ 0 w 919"/>
                  <a:gd name="T22" fmla="*/ 0 h 1497"/>
                  <a:gd name="T23" fmla="*/ 919 w 919"/>
                  <a:gd name="T24" fmla="*/ 1497 h 14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9" h="1497">
                    <a:moveTo>
                      <a:pt x="7" y="76"/>
                    </a:moveTo>
                    <a:cubicBezTo>
                      <a:pt x="7" y="76"/>
                      <a:pt x="7" y="752"/>
                      <a:pt x="7" y="1429"/>
                    </a:cubicBezTo>
                    <a:cubicBezTo>
                      <a:pt x="33" y="1477"/>
                      <a:pt x="289" y="1495"/>
                      <a:pt x="441" y="1497"/>
                    </a:cubicBezTo>
                    <a:cubicBezTo>
                      <a:pt x="593" y="1497"/>
                      <a:pt x="898" y="1486"/>
                      <a:pt x="919" y="1425"/>
                    </a:cubicBezTo>
                    <a:cubicBezTo>
                      <a:pt x="918" y="749"/>
                      <a:pt x="918" y="73"/>
                      <a:pt x="918" y="73"/>
                    </a:cubicBezTo>
                    <a:cubicBezTo>
                      <a:pt x="904" y="12"/>
                      <a:pt x="566" y="0"/>
                      <a:pt x="414" y="0"/>
                    </a:cubicBezTo>
                    <a:cubicBezTo>
                      <a:pt x="262" y="0"/>
                      <a:pt x="0" y="28"/>
                      <a:pt x="7" y="76"/>
                    </a:cubicBezTo>
                    <a:close/>
                  </a:path>
                </a:pathLst>
              </a:custGeom>
              <a:gradFill rotWithShape="1">
                <a:gsLst>
                  <a:gs pos="0">
                    <a:srgbClr val="BABABA">
                      <a:alpha val="50000"/>
                    </a:srgbClr>
                  </a:gs>
                  <a:gs pos="50000">
                    <a:srgbClr val="FFFFFF">
                      <a:alpha val="50000"/>
                    </a:srgbClr>
                  </a:gs>
                  <a:gs pos="100000">
                    <a:srgbClr val="BABABA">
                      <a:alpha val="50000"/>
                    </a:srgb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050" i="0" u="none" strike="noStrike" kern="0" cap="none" spc="0" normalizeH="0" baseline="0" noProof="0" smtClean="0">
                  <a:ln>
                    <a:noFill/>
                  </a:ln>
                  <a:solidFill>
                    <a:schemeClr val="bg1">
                      <a:lumMod val="65000"/>
                    </a:schemeClr>
                  </a:solidFill>
                  <a:effectLst/>
                  <a:uLnTx/>
                  <a:uFillTx/>
                  <a:latin typeface="Roboto" panose="02000000000000000000" pitchFamily="2" charset="0"/>
                </a:endParaRPr>
              </a:p>
            </p:txBody>
          </p:sp>
          <p:sp>
            <p:nvSpPr>
              <p:cNvPr id="32" name="Oval 29"/>
              <p:cNvSpPr>
                <a:spLocks noChangeArrowheads="1"/>
              </p:cNvSpPr>
              <p:nvPr/>
            </p:nvSpPr>
            <p:spPr bwMode="gray">
              <a:xfrm>
                <a:off x="1536" y="1872"/>
                <a:ext cx="912" cy="144"/>
              </a:xfrm>
              <a:prstGeom prst="ellipse">
                <a:avLst/>
              </a:prstGeom>
              <a:solidFill>
                <a:srgbClr val="FFFFFF">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050" i="0" u="none" strike="noStrike" kern="0" cap="none" spc="0" normalizeH="0" baseline="0" noProof="0" smtClean="0">
                  <a:ln>
                    <a:noFill/>
                  </a:ln>
                  <a:solidFill>
                    <a:schemeClr val="bg1">
                      <a:lumMod val="65000"/>
                    </a:schemeClr>
                  </a:solidFill>
                  <a:effectLst/>
                  <a:uLnTx/>
                  <a:uFillTx/>
                  <a:latin typeface="Roboto" panose="02000000000000000000" pitchFamily="2" charset="0"/>
                </a:endParaRPr>
              </a:p>
            </p:txBody>
          </p:sp>
          <p:sp>
            <p:nvSpPr>
              <p:cNvPr id="33" name="Oval 30"/>
              <p:cNvSpPr>
                <a:spLocks noChangeArrowheads="1"/>
              </p:cNvSpPr>
              <p:nvPr/>
            </p:nvSpPr>
            <p:spPr bwMode="gray">
              <a:xfrm>
                <a:off x="1536" y="3224"/>
                <a:ext cx="912" cy="144"/>
              </a:xfrm>
              <a:prstGeom prst="ellipse">
                <a:avLst/>
              </a:prstGeom>
              <a:solidFill>
                <a:srgbClr val="FFFFFF">
                  <a:alpha val="1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050" i="0" u="none" strike="noStrike" kern="0" cap="none" spc="0" normalizeH="0" baseline="0" noProof="0" smtClean="0">
                  <a:ln>
                    <a:noFill/>
                  </a:ln>
                  <a:solidFill>
                    <a:schemeClr val="bg1">
                      <a:lumMod val="65000"/>
                    </a:schemeClr>
                  </a:solidFill>
                  <a:effectLst/>
                  <a:uLnTx/>
                  <a:uFillTx/>
                  <a:latin typeface="Roboto" panose="02000000000000000000" pitchFamily="2" charset="0"/>
                </a:endParaRPr>
              </a:p>
            </p:txBody>
          </p:sp>
        </p:grpSp>
        <p:sp>
          <p:nvSpPr>
            <p:cNvPr id="12" name="Freeform 31"/>
            <p:cNvSpPr>
              <a:spLocks/>
            </p:cNvSpPr>
            <p:nvPr/>
          </p:nvSpPr>
          <p:spPr bwMode="gray">
            <a:xfrm>
              <a:off x="10332385" y="3025965"/>
              <a:ext cx="743143" cy="2415846"/>
            </a:xfrm>
            <a:custGeom>
              <a:avLst/>
              <a:gdLst>
                <a:gd name="T0" fmla="*/ 7 w 919"/>
                <a:gd name="T1" fmla="*/ 76 h 1497"/>
                <a:gd name="T2" fmla="*/ 7 w 919"/>
                <a:gd name="T3" fmla="*/ 1429 h 1497"/>
                <a:gd name="T4" fmla="*/ 441 w 919"/>
                <a:gd name="T5" fmla="*/ 1497 h 1497"/>
                <a:gd name="T6" fmla="*/ 919 w 919"/>
                <a:gd name="T7" fmla="*/ 1425 h 1497"/>
                <a:gd name="T8" fmla="*/ 918 w 919"/>
                <a:gd name="T9" fmla="*/ 73 h 1497"/>
                <a:gd name="T10" fmla="*/ 414 w 919"/>
                <a:gd name="T11" fmla="*/ 0 h 1497"/>
                <a:gd name="T12" fmla="*/ 7 w 919"/>
                <a:gd name="T13" fmla="*/ 76 h 1497"/>
                <a:gd name="T14" fmla="*/ 0 60000 65536"/>
                <a:gd name="T15" fmla="*/ 0 60000 65536"/>
                <a:gd name="T16" fmla="*/ 0 60000 65536"/>
                <a:gd name="T17" fmla="*/ 0 60000 65536"/>
                <a:gd name="T18" fmla="*/ 0 60000 65536"/>
                <a:gd name="T19" fmla="*/ 0 60000 65536"/>
                <a:gd name="T20" fmla="*/ 0 60000 65536"/>
                <a:gd name="T21" fmla="*/ 0 w 919"/>
                <a:gd name="T22" fmla="*/ 0 h 1497"/>
                <a:gd name="T23" fmla="*/ 919 w 919"/>
                <a:gd name="T24" fmla="*/ 1497 h 14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9" h="1497">
                  <a:moveTo>
                    <a:pt x="7" y="76"/>
                  </a:moveTo>
                  <a:cubicBezTo>
                    <a:pt x="7" y="76"/>
                    <a:pt x="7" y="752"/>
                    <a:pt x="7" y="1429"/>
                  </a:cubicBezTo>
                  <a:cubicBezTo>
                    <a:pt x="33" y="1477"/>
                    <a:pt x="289" y="1495"/>
                    <a:pt x="441" y="1497"/>
                  </a:cubicBezTo>
                  <a:cubicBezTo>
                    <a:pt x="593" y="1497"/>
                    <a:pt x="898" y="1486"/>
                    <a:pt x="919" y="1425"/>
                  </a:cubicBezTo>
                  <a:cubicBezTo>
                    <a:pt x="918" y="749"/>
                    <a:pt x="918" y="73"/>
                    <a:pt x="918" y="73"/>
                  </a:cubicBezTo>
                  <a:cubicBezTo>
                    <a:pt x="904" y="12"/>
                    <a:pt x="566" y="0"/>
                    <a:pt x="414" y="0"/>
                  </a:cubicBezTo>
                  <a:cubicBezTo>
                    <a:pt x="262" y="0"/>
                    <a:pt x="0" y="28"/>
                    <a:pt x="7" y="76"/>
                  </a:cubicBezTo>
                  <a:close/>
                </a:path>
              </a:pathLst>
            </a:custGeom>
            <a:gradFill rotWithShape="1">
              <a:gsLst>
                <a:gs pos="0">
                  <a:srgbClr val="BABABA">
                    <a:alpha val="50000"/>
                  </a:srgbClr>
                </a:gs>
                <a:gs pos="50000">
                  <a:srgbClr val="FFFFFF">
                    <a:alpha val="50000"/>
                  </a:srgbClr>
                </a:gs>
                <a:gs pos="100000">
                  <a:srgbClr val="BABABA">
                    <a:alpha val="50000"/>
                  </a:srgb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050" i="0" u="none" strike="noStrike" kern="0" cap="none" spc="0" normalizeH="0" baseline="0" noProof="0" smtClean="0">
                <a:ln>
                  <a:noFill/>
                </a:ln>
                <a:solidFill>
                  <a:schemeClr val="bg1">
                    <a:lumMod val="65000"/>
                  </a:schemeClr>
                </a:solidFill>
                <a:effectLst/>
                <a:uLnTx/>
                <a:uFillTx/>
                <a:latin typeface="Roboto" panose="02000000000000000000" pitchFamily="2" charset="0"/>
              </a:endParaRPr>
            </a:p>
          </p:txBody>
        </p:sp>
        <p:sp>
          <p:nvSpPr>
            <p:cNvPr id="13" name="Oval 32"/>
            <p:cNvSpPr>
              <a:spLocks noChangeArrowheads="1"/>
            </p:cNvSpPr>
            <p:nvPr/>
          </p:nvSpPr>
          <p:spPr bwMode="gray">
            <a:xfrm>
              <a:off x="10337423" y="5210050"/>
              <a:ext cx="738105" cy="231760"/>
            </a:xfrm>
            <a:prstGeom prst="ellipse">
              <a:avLst/>
            </a:prstGeom>
            <a:solidFill>
              <a:srgbClr val="FFFFFF">
                <a:alpha val="1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050" i="0" u="none" strike="noStrike" kern="0" cap="none" spc="0" normalizeH="0" baseline="0" noProof="0" smtClean="0">
                <a:ln>
                  <a:noFill/>
                </a:ln>
                <a:solidFill>
                  <a:schemeClr val="bg1">
                    <a:lumMod val="65000"/>
                  </a:schemeClr>
                </a:solidFill>
                <a:effectLst/>
                <a:uLnTx/>
                <a:uFillTx/>
                <a:latin typeface="Roboto" panose="02000000000000000000" pitchFamily="2" charset="0"/>
              </a:endParaRPr>
            </a:p>
          </p:txBody>
        </p:sp>
        <p:sp>
          <p:nvSpPr>
            <p:cNvPr id="14" name="AutoShape 33"/>
            <p:cNvSpPr>
              <a:spLocks noChangeArrowheads="1"/>
            </p:cNvSpPr>
            <p:nvPr/>
          </p:nvSpPr>
          <p:spPr bwMode="gray">
            <a:xfrm>
              <a:off x="10342461" y="4411486"/>
              <a:ext cx="736845" cy="1020248"/>
            </a:xfrm>
            <a:prstGeom prst="can">
              <a:avLst>
                <a:gd name="adj" fmla="val 26994"/>
              </a:avLst>
            </a:pr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tileRect/>
            </a:gradFill>
            <a:ln w="9525">
              <a:solidFill>
                <a:srgbClr val="F8F8F8">
                  <a:alpha val="14999"/>
                </a:srgbClr>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050" i="0" u="none" strike="noStrike" kern="0" cap="none" spc="0" normalizeH="0" baseline="0" noProof="0">
                <a:ln>
                  <a:noFill/>
                </a:ln>
                <a:solidFill>
                  <a:schemeClr val="bg1">
                    <a:lumMod val="65000"/>
                  </a:schemeClr>
                </a:solidFill>
                <a:effectLst/>
                <a:uLnTx/>
                <a:uFillTx/>
                <a:latin typeface="Roboto" panose="02000000000000000000" pitchFamily="2" charset="0"/>
              </a:endParaRPr>
            </a:p>
          </p:txBody>
        </p:sp>
        <p:sp>
          <p:nvSpPr>
            <p:cNvPr id="15" name="AutoShape 34"/>
            <p:cNvSpPr>
              <a:spLocks noChangeArrowheads="1"/>
            </p:cNvSpPr>
            <p:nvPr/>
          </p:nvSpPr>
          <p:spPr bwMode="gray">
            <a:xfrm>
              <a:off x="7518517" y="4459350"/>
              <a:ext cx="738105" cy="495009"/>
            </a:xfrm>
            <a:prstGeom prst="can">
              <a:avLst>
                <a:gd name="adj" fmla="val 30417"/>
              </a:avLst>
            </a:pr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tileRect/>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050" i="0" u="none" strike="noStrike" kern="0" cap="none" spc="0" normalizeH="0" baseline="0" noProof="0">
                <a:ln>
                  <a:noFill/>
                </a:ln>
                <a:solidFill>
                  <a:schemeClr val="bg1">
                    <a:lumMod val="65000"/>
                  </a:schemeClr>
                </a:solidFill>
                <a:effectLst/>
                <a:uLnTx/>
                <a:uFillTx/>
                <a:latin typeface="Roboto" panose="02000000000000000000" pitchFamily="2" charset="0"/>
              </a:endParaRPr>
            </a:p>
          </p:txBody>
        </p:sp>
        <p:sp>
          <p:nvSpPr>
            <p:cNvPr id="16" name="AutoShape 35"/>
            <p:cNvSpPr>
              <a:spLocks noChangeArrowheads="1"/>
            </p:cNvSpPr>
            <p:nvPr/>
          </p:nvSpPr>
          <p:spPr bwMode="ltGray">
            <a:xfrm>
              <a:off x="8441778" y="4118007"/>
              <a:ext cx="738105" cy="1020248"/>
            </a:xfrm>
            <a:prstGeom prst="can">
              <a:avLst>
                <a:gd name="adj" fmla="val 26948"/>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050" i="0" u="none" strike="noStrike" kern="0" cap="none" spc="0" normalizeH="0" baseline="0" noProof="0">
                <a:ln>
                  <a:noFill/>
                </a:ln>
                <a:solidFill>
                  <a:schemeClr val="bg1">
                    <a:lumMod val="65000"/>
                  </a:schemeClr>
                </a:solidFill>
                <a:effectLst/>
                <a:uLnTx/>
                <a:uFillTx/>
                <a:latin typeface="Roboto" panose="02000000000000000000" pitchFamily="2" charset="0"/>
              </a:endParaRPr>
            </a:p>
          </p:txBody>
        </p:sp>
        <p:sp>
          <p:nvSpPr>
            <p:cNvPr id="17" name="AutoShape 36"/>
            <p:cNvSpPr>
              <a:spLocks noChangeArrowheads="1"/>
            </p:cNvSpPr>
            <p:nvPr/>
          </p:nvSpPr>
          <p:spPr bwMode="gray">
            <a:xfrm>
              <a:off x="9382673" y="3766589"/>
              <a:ext cx="738105" cy="1525333"/>
            </a:xfrm>
            <a:prstGeom prst="can">
              <a:avLst>
                <a:gd name="adj" fmla="val 30022"/>
              </a:avLst>
            </a:pr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tileRect/>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050" i="0" u="none" strike="noStrike" kern="0" cap="none" spc="0" normalizeH="0" baseline="0" noProof="0">
                <a:ln>
                  <a:noFill/>
                </a:ln>
                <a:solidFill>
                  <a:schemeClr val="bg1">
                    <a:lumMod val="65000"/>
                  </a:schemeClr>
                </a:solidFill>
                <a:effectLst/>
                <a:uLnTx/>
                <a:uFillTx/>
                <a:latin typeface="Roboto" panose="02000000000000000000" pitchFamily="2" charset="0"/>
              </a:endParaRPr>
            </a:p>
          </p:txBody>
        </p:sp>
        <p:sp>
          <p:nvSpPr>
            <p:cNvPr id="18" name="Text Box 37"/>
            <p:cNvSpPr txBox="1">
              <a:spLocks noChangeArrowheads="1"/>
            </p:cNvSpPr>
            <p:nvPr/>
          </p:nvSpPr>
          <p:spPr bwMode="auto">
            <a:xfrm>
              <a:off x="7542447" y="4193337"/>
              <a:ext cx="604591" cy="265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400" b="1" i="0" u="none" strike="noStrike" kern="0" cap="none" spc="0" normalizeH="0" baseline="0" noProof="0" dirty="0" smtClean="0">
                  <a:ln>
                    <a:noFill/>
                  </a:ln>
                  <a:solidFill>
                    <a:schemeClr val="accent2"/>
                  </a:solidFill>
                  <a:effectLst/>
                  <a:uLnTx/>
                  <a:uFillTx/>
                  <a:latin typeface="+mn-lt"/>
                  <a:ea typeface="Roboto" panose="02000000000000000000" pitchFamily="2" charset="0"/>
                </a:rPr>
                <a:t>30%</a:t>
              </a:r>
            </a:p>
          </p:txBody>
        </p:sp>
        <p:sp>
          <p:nvSpPr>
            <p:cNvPr id="19" name="Text Box 38"/>
            <p:cNvSpPr txBox="1">
              <a:spLocks noChangeArrowheads="1"/>
            </p:cNvSpPr>
            <p:nvPr/>
          </p:nvSpPr>
          <p:spPr bwMode="auto">
            <a:xfrm>
              <a:off x="8508535" y="3879543"/>
              <a:ext cx="604591" cy="265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400" b="1" i="0" u="none" strike="noStrike" kern="0" cap="none" spc="0" normalizeH="0" baseline="0" noProof="0" dirty="0" smtClean="0">
                  <a:ln>
                    <a:noFill/>
                  </a:ln>
                  <a:solidFill>
                    <a:schemeClr val="accent3"/>
                  </a:solidFill>
                  <a:effectLst/>
                  <a:uLnTx/>
                  <a:uFillTx/>
                  <a:latin typeface="+mn-lt"/>
                  <a:ea typeface="Roboto" panose="02000000000000000000" pitchFamily="2" charset="0"/>
                </a:rPr>
                <a:t>60%</a:t>
              </a:r>
            </a:p>
          </p:txBody>
        </p:sp>
        <p:sp>
          <p:nvSpPr>
            <p:cNvPr id="20" name="Text Box 39"/>
            <p:cNvSpPr txBox="1">
              <a:spLocks noChangeArrowheads="1"/>
            </p:cNvSpPr>
            <p:nvPr/>
          </p:nvSpPr>
          <p:spPr bwMode="auto">
            <a:xfrm>
              <a:off x="9446910" y="3528067"/>
              <a:ext cx="604591" cy="265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400" b="1" i="0" u="none" strike="noStrike" kern="0" cap="none" spc="0" normalizeH="0" baseline="0" noProof="0" dirty="0" smtClean="0">
                  <a:ln>
                    <a:noFill/>
                  </a:ln>
                  <a:solidFill>
                    <a:schemeClr val="accent4"/>
                  </a:solidFill>
                  <a:effectLst/>
                  <a:uLnTx/>
                  <a:uFillTx/>
                  <a:latin typeface="+mn-lt"/>
                  <a:ea typeface="Roboto" panose="02000000000000000000" pitchFamily="2" charset="0"/>
                </a:rPr>
                <a:t>80%</a:t>
              </a:r>
            </a:p>
          </p:txBody>
        </p:sp>
        <p:sp>
          <p:nvSpPr>
            <p:cNvPr id="21" name="Text Box 40"/>
            <p:cNvSpPr txBox="1">
              <a:spLocks noChangeArrowheads="1"/>
            </p:cNvSpPr>
            <p:nvPr/>
          </p:nvSpPr>
          <p:spPr bwMode="blackWhite">
            <a:xfrm>
              <a:off x="10414256" y="4176801"/>
              <a:ext cx="604591" cy="265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宋体" charset="-122"/>
                </a:defRPr>
              </a:lvl1pPr>
              <a:lvl2pPr marL="742950" indent="-285750" eaLnBrk="0" hangingPunct="0">
                <a:defRPr>
                  <a:solidFill>
                    <a:schemeClr val="tx1"/>
                  </a:solidFill>
                  <a:latin typeface="Arial" charset="0"/>
                  <a:ea typeface="宋体" charset="-122"/>
                </a:defRPr>
              </a:lvl2pPr>
              <a:lvl3pPr marL="1143000" indent="-228600" eaLnBrk="0" hangingPunct="0">
                <a:defRPr>
                  <a:solidFill>
                    <a:schemeClr val="tx1"/>
                  </a:solidFill>
                  <a:latin typeface="Arial" charset="0"/>
                  <a:ea typeface="宋体" charset="-122"/>
                </a:defRPr>
              </a:lvl3pPr>
              <a:lvl4pPr marL="1600200" indent="-228600" eaLnBrk="0" hangingPunct="0">
                <a:defRPr>
                  <a:solidFill>
                    <a:schemeClr val="tx1"/>
                  </a:solidFill>
                  <a:latin typeface="Arial" charset="0"/>
                  <a:ea typeface="宋体" charset="-122"/>
                </a:defRPr>
              </a:lvl4pPr>
              <a:lvl5pPr marL="2057400" indent="-228600" eaLnBrk="0" hangingPunct="0">
                <a:defRPr>
                  <a:solidFill>
                    <a:schemeClr val="tx1"/>
                  </a:solidFill>
                  <a:latin typeface="Arial" charset="0"/>
                  <a:ea typeface="宋体" charset="-122"/>
                </a:defRPr>
              </a:lvl5pPr>
              <a:lvl6pPr marL="2514600" indent="-228600" eaLnBrk="0" fontAlgn="base" hangingPunct="0">
                <a:spcBef>
                  <a:spcPct val="0"/>
                </a:spcBef>
                <a:spcAft>
                  <a:spcPct val="0"/>
                </a:spcAft>
                <a:defRPr>
                  <a:solidFill>
                    <a:schemeClr val="tx1"/>
                  </a:solidFill>
                  <a:latin typeface="Arial" charset="0"/>
                  <a:ea typeface="宋体" charset="-122"/>
                </a:defRPr>
              </a:lvl6pPr>
              <a:lvl7pPr marL="2971800" indent="-228600" eaLnBrk="0" fontAlgn="base" hangingPunct="0">
                <a:spcBef>
                  <a:spcPct val="0"/>
                </a:spcBef>
                <a:spcAft>
                  <a:spcPct val="0"/>
                </a:spcAft>
                <a:defRPr>
                  <a:solidFill>
                    <a:schemeClr val="tx1"/>
                  </a:solidFill>
                  <a:latin typeface="Arial" charset="0"/>
                  <a:ea typeface="宋体" charset="-122"/>
                </a:defRPr>
              </a:lvl7pPr>
              <a:lvl8pPr marL="3429000" indent="-228600" eaLnBrk="0" fontAlgn="base" hangingPunct="0">
                <a:spcBef>
                  <a:spcPct val="0"/>
                </a:spcBef>
                <a:spcAft>
                  <a:spcPct val="0"/>
                </a:spcAft>
                <a:defRPr>
                  <a:solidFill>
                    <a:schemeClr val="tx1"/>
                  </a:solidFill>
                  <a:latin typeface="Arial" charset="0"/>
                  <a:ea typeface="宋体" charset="-122"/>
                </a:defRPr>
              </a:lvl8pPr>
              <a:lvl9pPr marL="3886200" indent="-228600" eaLnBrk="0" fontAlgn="base" hangingPunct="0">
                <a:spcBef>
                  <a:spcPct val="0"/>
                </a:spcBef>
                <a:spcAft>
                  <a:spcPct val="0"/>
                </a:spcAft>
                <a:defRPr>
                  <a:solidFill>
                    <a:schemeClr val="tx1"/>
                  </a:solidFill>
                  <a:latin typeface="Arial" charset="0"/>
                  <a:ea typeface="宋体" charset="-122"/>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altLang="zh-CN" sz="1400" b="1" i="0" u="none" strike="noStrike" kern="0" cap="none" spc="0" normalizeH="0" baseline="0" noProof="0" dirty="0" smtClean="0">
                  <a:ln>
                    <a:noFill/>
                  </a:ln>
                  <a:solidFill>
                    <a:schemeClr val="accent5"/>
                  </a:solidFill>
                  <a:effectLst/>
                  <a:uLnTx/>
                  <a:uFillTx/>
                  <a:latin typeface="+mn-lt"/>
                  <a:ea typeface="Roboto" panose="02000000000000000000" pitchFamily="2" charset="0"/>
                </a:rPr>
                <a:t>60%</a:t>
              </a:r>
            </a:p>
          </p:txBody>
        </p:sp>
        <p:sp>
          <p:nvSpPr>
            <p:cNvPr id="22" name="Rectangle 41"/>
            <p:cNvSpPr>
              <a:spLocks noChangeArrowheads="1"/>
            </p:cNvSpPr>
            <p:nvPr/>
          </p:nvSpPr>
          <p:spPr bwMode="auto">
            <a:xfrm>
              <a:off x="9144615" y="5346199"/>
              <a:ext cx="1148723" cy="211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id-ID" altLang="zh-CN" sz="1100" i="0" u="none" strike="noStrike" kern="0" cap="none" spc="0" normalizeH="0" baseline="0" noProof="0" dirty="0" smtClean="0">
                  <a:ln>
                    <a:noFill/>
                  </a:ln>
                  <a:solidFill>
                    <a:schemeClr val="bg1">
                      <a:lumMod val="65000"/>
                    </a:schemeClr>
                  </a:solidFill>
                  <a:effectLst/>
                  <a:uLnTx/>
                  <a:uFillTx/>
                  <a:ea typeface="Roboto" panose="02000000000000000000" pitchFamily="2" charset="0"/>
                </a:rPr>
                <a:t>Content 3</a:t>
              </a:r>
              <a:endParaRPr kumimoji="0" lang="en-US" altLang="zh-CN" sz="1100" i="0" u="none" strike="noStrike" kern="0" cap="none" spc="0" normalizeH="0" baseline="0" noProof="0" dirty="0" smtClean="0">
                <a:ln>
                  <a:noFill/>
                </a:ln>
                <a:solidFill>
                  <a:schemeClr val="bg1">
                    <a:lumMod val="65000"/>
                  </a:schemeClr>
                </a:solidFill>
                <a:effectLst/>
                <a:uLnTx/>
                <a:uFillTx/>
                <a:ea typeface="Roboto" panose="02000000000000000000" pitchFamily="2" charset="0"/>
              </a:endParaRPr>
            </a:p>
          </p:txBody>
        </p:sp>
        <p:sp>
          <p:nvSpPr>
            <p:cNvPr id="23" name="Rectangle 42"/>
            <p:cNvSpPr>
              <a:spLocks noChangeArrowheads="1"/>
            </p:cNvSpPr>
            <p:nvPr/>
          </p:nvSpPr>
          <p:spPr bwMode="auto">
            <a:xfrm>
              <a:off x="10095587" y="5494829"/>
              <a:ext cx="1225556" cy="211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id-ID" altLang="zh-CN" sz="1100" i="0" u="none" strike="noStrike" kern="0" cap="none" spc="0" normalizeH="0" baseline="0" noProof="0" dirty="0" smtClean="0">
                  <a:ln>
                    <a:noFill/>
                  </a:ln>
                  <a:solidFill>
                    <a:schemeClr val="bg1">
                      <a:lumMod val="65000"/>
                    </a:schemeClr>
                  </a:solidFill>
                  <a:effectLst/>
                  <a:uLnTx/>
                  <a:uFillTx/>
                  <a:ea typeface="Roboto" panose="02000000000000000000" pitchFamily="2" charset="0"/>
                </a:rPr>
                <a:t>Content 4</a:t>
              </a:r>
              <a:endParaRPr kumimoji="0" lang="en-US" altLang="zh-CN" sz="1100" i="0" u="none" strike="noStrike" kern="0" cap="none" spc="0" normalizeH="0" baseline="0" noProof="0" dirty="0" smtClean="0">
                <a:ln>
                  <a:noFill/>
                </a:ln>
                <a:solidFill>
                  <a:schemeClr val="bg1">
                    <a:lumMod val="65000"/>
                  </a:schemeClr>
                </a:solidFill>
                <a:effectLst/>
                <a:uLnTx/>
                <a:uFillTx/>
                <a:ea typeface="Roboto" panose="02000000000000000000" pitchFamily="2" charset="0"/>
              </a:endParaRPr>
            </a:p>
          </p:txBody>
        </p:sp>
        <p:sp>
          <p:nvSpPr>
            <p:cNvPr id="24" name="AutoShape 43"/>
            <p:cNvSpPr>
              <a:spLocks/>
            </p:cNvSpPr>
            <p:nvPr/>
          </p:nvSpPr>
          <p:spPr bwMode="auto">
            <a:xfrm>
              <a:off x="5323579" y="3116724"/>
              <a:ext cx="1592090" cy="246875"/>
            </a:xfrm>
            <a:prstGeom prst="accentCallout2">
              <a:avLst>
                <a:gd name="adj1" fmla="val 36736"/>
                <a:gd name="adj2" fmla="val 103796"/>
                <a:gd name="adj3" fmla="val 36736"/>
                <a:gd name="adj4" fmla="val 133546"/>
                <a:gd name="adj5" fmla="val 136222"/>
                <a:gd name="adj6" fmla="val 153481"/>
              </a:avLst>
            </a:prstGeom>
            <a:noFill/>
            <a:ln w="12700">
              <a:solidFill>
                <a:schemeClr val="bg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lvl="0" algn="r">
                <a:lnSpc>
                  <a:spcPct val="90000"/>
                </a:lnSpc>
                <a:defRPr/>
              </a:pPr>
              <a:r>
                <a:rPr lang="en-US" sz="1100" dirty="0" err="1" smtClean="0">
                  <a:solidFill>
                    <a:schemeClr val="bg1">
                      <a:lumMod val="65000"/>
                    </a:schemeClr>
                  </a:solidFill>
                  <a:ea typeface="Roboto" panose="02000000000000000000" pitchFamily="2" charset="0"/>
                </a:rPr>
                <a:t>Curabitur</a:t>
              </a:r>
              <a:r>
                <a:rPr lang="en-US" sz="1100" dirty="0" smtClean="0">
                  <a:solidFill>
                    <a:schemeClr val="bg1">
                      <a:lumMod val="65000"/>
                    </a:schemeClr>
                  </a:solidFill>
                  <a:ea typeface="Roboto" panose="02000000000000000000" pitchFamily="2" charset="0"/>
                </a:rPr>
                <a:t> </a:t>
              </a:r>
              <a:r>
                <a:rPr lang="en-US" sz="1100" dirty="0">
                  <a:solidFill>
                    <a:schemeClr val="bg1">
                      <a:lumMod val="65000"/>
                    </a:schemeClr>
                  </a:solidFill>
                  <a:ea typeface="Roboto" panose="02000000000000000000" pitchFamily="2" charset="0"/>
                </a:rPr>
                <a:t>a </a:t>
              </a:r>
              <a:r>
                <a:rPr lang="en-US" sz="1100" dirty="0" err="1">
                  <a:solidFill>
                    <a:schemeClr val="bg1">
                      <a:lumMod val="65000"/>
                    </a:schemeClr>
                  </a:solidFill>
                  <a:ea typeface="Roboto" panose="02000000000000000000" pitchFamily="2" charset="0"/>
                </a:rPr>
                <a:t>nisl</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facilisis</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lectus</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posuere</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pharetra</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porta</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sed</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neque</a:t>
              </a:r>
              <a:r>
                <a:rPr lang="en-US" sz="1100" dirty="0">
                  <a:solidFill>
                    <a:schemeClr val="bg1">
                      <a:lumMod val="65000"/>
                    </a:schemeClr>
                  </a:solidFill>
                  <a:ea typeface="Roboto" panose="02000000000000000000" pitchFamily="2" charset="0"/>
                </a:rPr>
                <a:t>.</a:t>
              </a:r>
              <a:endParaRPr kumimoji="0" lang="en-US" altLang="zh-CN" sz="1100" i="0" u="none" strike="noStrike" kern="0" cap="none" spc="0" normalizeH="0" baseline="0" noProof="0" dirty="0" smtClean="0">
                <a:ln>
                  <a:noFill/>
                </a:ln>
                <a:solidFill>
                  <a:schemeClr val="bg1">
                    <a:lumMod val="65000"/>
                  </a:schemeClr>
                </a:solidFill>
                <a:effectLst/>
                <a:uLnTx/>
                <a:uFillTx/>
                <a:ea typeface="Roboto" panose="02000000000000000000" pitchFamily="2" charset="0"/>
              </a:endParaRPr>
            </a:p>
          </p:txBody>
        </p:sp>
        <p:sp>
          <p:nvSpPr>
            <p:cNvPr id="25" name="AutoShape 44"/>
            <p:cNvSpPr>
              <a:spLocks/>
            </p:cNvSpPr>
            <p:nvPr/>
          </p:nvSpPr>
          <p:spPr bwMode="auto">
            <a:xfrm>
              <a:off x="6532761" y="2709883"/>
              <a:ext cx="1592090" cy="246875"/>
            </a:xfrm>
            <a:prstGeom prst="accentCallout2">
              <a:avLst>
                <a:gd name="adj1" fmla="val 36736"/>
                <a:gd name="adj2" fmla="val 103796"/>
                <a:gd name="adj3" fmla="val 36736"/>
                <a:gd name="adj4" fmla="val 130537"/>
                <a:gd name="adj5" fmla="val 264287"/>
                <a:gd name="adj6" fmla="val 145884"/>
              </a:avLst>
            </a:prstGeom>
            <a:noFill/>
            <a:ln w="12700">
              <a:solidFill>
                <a:schemeClr val="bg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lvl="0" algn="r">
                <a:lnSpc>
                  <a:spcPct val="90000"/>
                </a:lnSpc>
                <a:defRPr/>
              </a:pPr>
              <a:r>
                <a:rPr lang="en-US" sz="1100" dirty="0" err="1">
                  <a:solidFill>
                    <a:schemeClr val="bg1">
                      <a:lumMod val="65000"/>
                    </a:schemeClr>
                  </a:solidFill>
                  <a:ea typeface="Roboto" panose="02000000000000000000" pitchFamily="2" charset="0"/>
                </a:rPr>
                <a:t>Curabitur</a:t>
              </a:r>
              <a:r>
                <a:rPr lang="en-US" sz="1100" dirty="0">
                  <a:solidFill>
                    <a:schemeClr val="bg1">
                      <a:lumMod val="65000"/>
                    </a:schemeClr>
                  </a:solidFill>
                  <a:ea typeface="Roboto" panose="02000000000000000000" pitchFamily="2" charset="0"/>
                </a:rPr>
                <a:t> a </a:t>
              </a:r>
              <a:r>
                <a:rPr lang="en-US" sz="1100" dirty="0" err="1">
                  <a:solidFill>
                    <a:schemeClr val="bg1">
                      <a:lumMod val="65000"/>
                    </a:schemeClr>
                  </a:solidFill>
                  <a:ea typeface="Roboto" panose="02000000000000000000" pitchFamily="2" charset="0"/>
                </a:rPr>
                <a:t>nisl</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facilisis</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lectus</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posuere</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pharetra</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porta</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sed</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neque</a:t>
              </a:r>
              <a:r>
                <a:rPr lang="en-US" sz="1100" dirty="0">
                  <a:solidFill>
                    <a:schemeClr val="bg1">
                      <a:lumMod val="65000"/>
                    </a:schemeClr>
                  </a:solidFill>
                  <a:ea typeface="Roboto" panose="02000000000000000000" pitchFamily="2" charset="0"/>
                </a:rPr>
                <a:t>.</a:t>
              </a:r>
              <a:endParaRPr lang="en-US" altLang="zh-CN" sz="1100" kern="0" dirty="0">
                <a:solidFill>
                  <a:schemeClr val="bg1">
                    <a:lumMod val="65000"/>
                  </a:schemeClr>
                </a:solidFill>
                <a:ea typeface="Roboto" panose="02000000000000000000" pitchFamily="2" charset="0"/>
              </a:endParaRPr>
            </a:p>
          </p:txBody>
        </p:sp>
        <p:sp>
          <p:nvSpPr>
            <p:cNvPr id="26" name="AutoShape 45"/>
            <p:cNvSpPr>
              <a:spLocks/>
            </p:cNvSpPr>
            <p:nvPr/>
          </p:nvSpPr>
          <p:spPr bwMode="auto">
            <a:xfrm>
              <a:off x="8527912" y="2044833"/>
              <a:ext cx="1632396" cy="261990"/>
            </a:xfrm>
            <a:prstGeom prst="accentCallout2">
              <a:avLst>
                <a:gd name="adj1" fmla="val 34616"/>
                <a:gd name="adj2" fmla="val 103704"/>
                <a:gd name="adj3" fmla="val 34616"/>
                <a:gd name="adj4" fmla="val 117051"/>
                <a:gd name="adj5" fmla="val 399037"/>
                <a:gd name="adj6" fmla="val 129245"/>
              </a:avLst>
            </a:prstGeom>
            <a:noFill/>
            <a:ln w="12700">
              <a:solidFill>
                <a:schemeClr val="bg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lvl="0" algn="r">
                <a:lnSpc>
                  <a:spcPct val="90000"/>
                </a:lnSpc>
                <a:defRPr/>
              </a:pPr>
              <a:r>
                <a:rPr lang="en-US" sz="1100" dirty="0" err="1">
                  <a:solidFill>
                    <a:schemeClr val="bg1">
                      <a:lumMod val="65000"/>
                    </a:schemeClr>
                  </a:solidFill>
                  <a:ea typeface="Roboto" panose="02000000000000000000" pitchFamily="2" charset="0"/>
                </a:rPr>
                <a:t>Curabitur</a:t>
              </a:r>
              <a:r>
                <a:rPr lang="en-US" sz="1100" dirty="0">
                  <a:solidFill>
                    <a:schemeClr val="bg1">
                      <a:lumMod val="65000"/>
                    </a:schemeClr>
                  </a:solidFill>
                  <a:ea typeface="Roboto" panose="02000000000000000000" pitchFamily="2" charset="0"/>
                </a:rPr>
                <a:t> a </a:t>
              </a:r>
              <a:r>
                <a:rPr lang="en-US" sz="1100" dirty="0" err="1">
                  <a:solidFill>
                    <a:schemeClr val="bg1">
                      <a:lumMod val="65000"/>
                    </a:schemeClr>
                  </a:solidFill>
                  <a:ea typeface="Roboto" panose="02000000000000000000" pitchFamily="2" charset="0"/>
                </a:rPr>
                <a:t>nisl</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facilisis</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lectus</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posuere</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pharetra</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porta</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sed</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neque</a:t>
              </a:r>
              <a:r>
                <a:rPr lang="en-US" sz="1100" dirty="0">
                  <a:solidFill>
                    <a:schemeClr val="bg1">
                      <a:lumMod val="65000"/>
                    </a:schemeClr>
                  </a:solidFill>
                  <a:ea typeface="Roboto" panose="02000000000000000000" pitchFamily="2" charset="0"/>
                </a:rPr>
                <a:t>.</a:t>
              </a:r>
              <a:endParaRPr lang="en-US" altLang="zh-CN" sz="1100" kern="0" dirty="0">
                <a:solidFill>
                  <a:schemeClr val="bg1">
                    <a:lumMod val="65000"/>
                  </a:schemeClr>
                </a:solidFill>
                <a:ea typeface="Roboto" panose="02000000000000000000" pitchFamily="2" charset="0"/>
              </a:endParaRPr>
            </a:p>
          </p:txBody>
        </p:sp>
        <p:sp>
          <p:nvSpPr>
            <p:cNvPr id="27" name="Rectangle 46"/>
            <p:cNvSpPr>
              <a:spLocks noChangeArrowheads="1"/>
            </p:cNvSpPr>
            <p:nvPr/>
          </p:nvSpPr>
          <p:spPr bwMode="auto">
            <a:xfrm>
              <a:off x="8235326" y="5197571"/>
              <a:ext cx="1148723" cy="211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lang="id-ID" altLang="zh-CN" sz="1100" kern="0" dirty="0" smtClean="0">
                  <a:solidFill>
                    <a:schemeClr val="bg1">
                      <a:lumMod val="65000"/>
                    </a:schemeClr>
                  </a:solidFill>
                  <a:ea typeface="Roboto" panose="02000000000000000000" pitchFamily="2" charset="0"/>
                </a:rPr>
                <a:t>Content 2</a:t>
              </a:r>
              <a:endParaRPr kumimoji="0" lang="en-US" altLang="zh-CN" sz="1100" i="0" u="none" strike="noStrike" kern="0" cap="none" spc="0" normalizeH="0" baseline="0" noProof="0" dirty="0" smtClean="0">
                <a:ln>
                  <a:noFill/>
                </a:ln>
                <a:solidFill>
                  <a:schemeClr val="bg1">
                    <a:lumMod val="65000"/>
                  </a:schemeClr>
                </a:solidFill>
                <a:effectLst/>
                <a:uLnTx/>
                <a:uFillTx/>
                <a:ea typeface="Roboto" panose="02000000000000000000" pitchFamily="2" charset="0"/>
              </a:endParaRPr>
            </a:p>
          </p:txBody>
        </p:sp>
        <p:sp>
          <p:nvSpPr>
            <p:cNvPr id="28" name="Rectangle 47"/>
            <p:cNvSpPr>
              <a:spLocks noChangeArrowheads="1"/>
            </p:cNvSpPr>
            <p:nvPr/>
          </p:nvSpPr>
          <p:spPr bwMode="auto">
            <a:xfrm>
              <a:off x="7299410" y="5019915"/>
              <a:ext cx="1148723" cy="211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lang="id-ID" altLang="zh-CN" sz="1100" kern="0" dirty="0" smtClean="0">
                  <a:solidFill>
                    <a:schemeClr val="bg1">
                      <a:lumMod val="65000"/>
                    </a:schemeClr>
                  </a:solidFill>
                  <a:ea typeface="Roboto" panose="02000000000000000000" pitchFamily="2" charset="0"/>
                </a:rPr>
                <a:t>Content 1</a:t>
              </a:r>
              <a:endParaRPr kumimoji="0" lang="en-US" altLang="zh-CN" sz="1100" i="0" u="none" strike="noStrike" kern="0" cap="none" spc="0" normalizeH="0" baseline="0" noProof="0" dirty="0" smtClean="0">
                <a:ln>
                  <a:noFill/>
                </a:ln>
                <a:solidFill>
                  <a:schemeClr val="bg1">
                    <a:lumMod val="65000"/>
                  </a:schemeClr>
                </a:solidFill>
                <a:effectLst/>
                <a:uLnTx/>
                <a:uFillTx/>
                <a:ea typeface="Roboto" panose="02000000000000000000" pitchFamily="2" charset="0"/>
              </a:endParaRPr>
            </a:p>
          </p:txBody>
        </p:sp>
        <p:sp>
          <p:nvSpPr>
            <p:cNvPr id="29" name="AutoShape 48"/>
            <p:cNvSpPr>
              <a:spLocks/>
            </p:cNvSpPr>
            <p:nvPr/>
          </p:nvSpPr>
          <p:spPr bwMode="auto">
            <a:xfrm>
              <a:off x="7439649" y="2347127"/>
              <a:ext cx="1641214" cy="246875"/>
            </a:xfrm>
            <a:prstGeom prst="accentCallout2">
              <a:avLst>
                <a:gd name="adj1" fmla="val 36736"/>
                <a:gd name="adj2" fmla="val 103685"/>
                <a:gd name="adj3" fmla="val 36736"/>
                <a:gd name="adj4" fmla="val 126708"/>
                <a:gd name="adj5" fmla="val 362755"/>
                <a:gd name="adj6" fmla="val 140981"/>
              </a:avLst>
            </a:prstGeom>
            <a:noFill/>
            <a:ln w="12700">
              <a:solidFill>
                <a:schemeClr val="bg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lvl="0" algn="r">
                <a:lnSpc>
                  <a:spcPct val="90000"/>
                </a:lnSpc>
                <a:defRPr/>
              </a:pPr>
              <a:r>
                <a:rPr lang="en-US" sz="1100" dirty="0" err="1">
                  <a:solidFill>
                    <a:schemeClr val="bg1">
                      <a:lumMod val="65000"/>
                    </a:schemeClr>
                  </a:solidFill>
                  <a:ea typeface="Roboto" panose="02000000000000000000" pitchFamily="2" charset="0"/>
                </a:rPr>
                <a:t>Curabitur</a:t>
              </a:r>
              <a:r>
                <a:rPr lang="en-US" sz="1100" dirty="0">
                  <a:solidFill>
                    <a:schemeClr val="bg1">
                      <a:lumMod val="65000"/>
                    </a:schemeClr>
                  </a:solidFill>
                  <a:ea typeface="Roboto" panose="02000000000000000000" pitchFamily="2" charset="0"/>
                </a:rPr>
                <a:t> a </a:t>
              </a:r>
              <a:r>
                <a:rPr lang="en-US" sz="1100" dirty="0" err="1">
                  <a:solidFill>
                    <a:schemeClr val="bg1">
                      <a:lumMod val="65000"/>
                    </a:schemeClr>
                  </a:solidFill>
                  <a:ea typeface="Roboto" panose="02000000000000000000" pitchFamily="2" charset="0"/>
                </a:rPr>
                <a:t>nisl</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facilisis</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lectus</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posuere</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pharetra</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porta</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sed</a:t>
              </a:r>
              <a:r>
                <a:rPr lang="en-US" sz="1100" dirty="0">
                  <a:solidFill>
                    <a:schemeClr val="bg1">
                      <a:lumMod val="65000"/>
                    </a:schemeClr>
                  </a:solidFill>
                  <a:ea typeface="Roboto" panose="02000000000000000000" pitchFamily="2" charset="0"/>
                </a:rPr>
                <a:t> </a:t>
              </a:r>
              <a:r>
                <a:rPr lang="en-US" sz="1100" dirty="0" err="1">
                  <a:solidFill>
                    <a:schemeClr val="bg1">
                      <a:lumMod val="65000"/>
                    </a:schemeClr>
                  </a:solidFill>
                  <a:ea typeface="Roboto" panose="02000000000000000000" pitchFamily="2" charset="0"/>
                </a:rPr>
                <a:t>neque</a:t>
              </a:r>
              <a:r>
                <a:rPr lang="en-US" sz="1100" dirty="0">
                  <a:solidFill>
                    <a:schemeClr val="bg1">
                      <a:lumMod val="65000"/>
                    </a:schemeClr>
                  </a:solidFill>
                  <a:ea typeface="Roboto" panose="02000000000000000000" pitchFamily="2" charset="0"/>
                </a:rPr>
                <a:t>.</a:t>
              </a:r>
              <a:endParaRPr lang="en-US" altLang="zh-CN" sz="1100" kern="0" dirty="0">
                <a:solidFill>
                  <a:schemeClr val="bg1">
                    <a:lumMod val="65000"/>
                  </a:schemeClr>
                </a:solidFill>
                <a:ea typeface="Roboto" panose="02000000000000000000" pitchFamily="2" charset="0"/>
              </a:endParaRPr>
            </a:p>
          </p:txBody>
        </p:sp>
        <p:sp>
          <p:nvSpPr>
            <p:cNvPr id="30" name="Oval 49"/>
            <p:cNvSpPr>
              <a:spLocks noChangeArrowheads="1"/>
            </p:cNvSpPr>
            <p:nvPr/>
          </p:nvSpPr>
          <p:spPr bwMode="gray">
            <a:xfrm>
              <a:off x="10328605" y="3033518"/>
              <a:ext cx="738105" cy="204050"/>
            </a:xfrm>
            <a:prstGeom prst="ellipse">
              <a:avLst/>
            </a:prstGeom>
            <a:solidFill>
              <a:srgbClr val="FFFFFF">
                <a:alpha val="3019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050" i="0" u="none" strike="noStrike" kern="0" cap="none" spc="0" normalizeH="0" baseline="0" noProof="0" smtClean="0">
                <a:ln>
                  <a:noFill/>
                </a:ln>
                <a:solidFill>
                  <a:schemeClr val="bg1">
                    <a:lumMod val="65000"/>
                  </a:schemeClr>
                </a:solidFill>
                <a:effectLst/>
                <a:uLnTx/>
                <a:uFillTx/>
                <a:latin typeface="Roboto" panose="02000000000000000000" pitchFamily="2" charset="0"/>
              </a:endParaRPr>
            </a:p>
          </p:txBody>
        </p:sp>
      </p:grpSp>
    </p:spTree>
    <p:extLst>
      <p:ext uri="{BB962C8B-B14F-4D97-AF65-F5344CB8AC3E}">
        <p14:creationId xmlns:p14="http://schemas.microsoft.com/office/powerpoint/2010/main" val="208161084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10" presetClass="entr" presetSubtype="0" fill="hold" grpId="0" nodeType="withEffect">
                                  <p:stCondLst>
                                    <p:cond delay="200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par>
                                <p:cTn id="14" presetID="22" presetClass="entr" presetSubtype="4" fill="hold" nodeType="withEffect">
                                  <p:stCondLst>
                                    <p:cond delay="2500"/>
                                  </p:stCondLst>
                                  <p:childTnLst>
                                    <p:set>
                                      <p:cBhvr>
                                        <p:cTn id="15" dur="1" fill="hold">
                                          <p:stCondLst>
                                            <p:cond delay="0"/>
                                          </p:stCondLst>
                                        </p:cTn>
                                        <p:tgtEl>
                                          <p:spTgt spid="6"/>
                                        </p:tgtEl>
                                        <p:attrNameLst>
                                          <p:attrName>style.visibility</p:attrName>
                                        </p:attrNameLst>
                                      </p:cBhvr>
                                      <p:to>
                                        <p:strVal val="visible"/>
                                      </p:to>
                                    </p:set>
                                    <p:animEffect transition="in" filter="wipe(down)">
                                      <p:cBhvr>
                                        <p:cTn id="16"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80</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Brainstorming</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4239546" y="3440445"/>
            <a:ext cx="3743326" cy="3020455"/>
            <a:chOff x="4239546" y="3425931"/>
            <a:chExt cx="3743326" cy="3020455"/>
          </a:xfrm>
        </p:grpSpPr>
        <p:grpSp>
          <p:nvGrpSpPr>
            <p:cNvPr id="6" name="Group 5"/>
            <p:cNvGrpSpPr/>
            <p:nvPr/>
          </p:nvGrpSpPr>
          <p:grpSpPr>
            <a:xfrm>
              <a:off x="4239546" y="5018827"/>
              <a:ext cx="3743326" cy="1427559"/>
              <a:chOff x="3597275" y="4287838"/>
              <a:chExt cx="4991101" cy="1903412"/>
            </a:xfrm>
            <a:effectLst>
              <a:outerShdw blurRad="50800" dist="38100" dir="5400000" algn="t" rotWithShape="0">
                <a:prstClr val="black">
                  <a:alpha val="40000"/>
                </a:prstClr>
              </a:outerShdw>
            </a:effectLst>
          </p:grpSpPr>
          <p:sp>
            <p:nvSpPr>
              <p:cNvPr id="123" name="Freeform 5"/>
              <p:cNvSpPr>
                <a:spLocks/>
              </p:cNvSpPr>
              <p:nvPr/>
            </p:nvSpPr>
            <p:spPr bwMode="auto">
              <a:xfrm>
                <a:off x="3635375" y="4692650"/>
                <a:ext cx="4897438" cy="1498600"/>
              </a:xfrm>
              <a:custGeom>
                <a:avLst/>
                <a:gdLst>
                  <a:gd name="T0" fmla="*/ 0 w 1766"/>
                  <a:gd name="T1" fmla="*/ 504 h 539"/>
                  <a:gd name="T2" fmla="*/ 0 w 1766"/>
                  <a:gd name="T3" fmla="*/ 506 h 539"/>
                  <a:gd name="T4" fmla="*/ 0 w 1766"/>
                  <a:gd name="T5" fmla="*/ 506 h 539"/>
                  <a:gd name="T6" fmla="*/ 0 w 1766"/>
                  <a:gd name="T7" fmla="*/ 506 h 539"/>
                  <a:gd name="T8" fmla="*/ 110 w 1766"/>
                  <a:gd name="T9" fmla="*/ 539 h 539"/>
                  <a:gd name="T10" fmla="*/ 1696 w 1766"/>
                  <a:gd name="T11" fmla="*/ 538 h 539"/>
                  <a:gd name="T12" fmla="*/ 1763 w 1766"/>
                  <a:gd name="T13" fmla="*/ 512 h 539"/>
                  <a:gd name="T14" fmla="*/ 1766 w 1766"/>
                  <a:gd name="T15" fmla="*/ 469 h 539"/>
                  <a:gd name="T16" fmla="*/ 1766 w 1766"/>
                  <a:gd name="T17" fmla="*/ 469 h 539"/>
                  <a:gd name="T18" fmla="*/ 1724 w 1766"/>
                  <a:gd name="T19" fmla="*/ 424 h 539"/>
                  <a:gd name="T20" fmla="*/ 1271 w 1766"/>
                  <a:gd name="T21" fmla="*/ 37 h 539"/>
                  <a:gd name="T22" fmla="*/ 1178 w 1766"/>
                  <a:gd name="T23" fmla="*/ 0 h 539"/>
                  <a:gd name="T24" fmla="*/ 546 w 1766"/>
                  <a:gd name="T25" fmla="*/ 0 h 539"/>
                  <a:gd name="T26" fmla="*/ 467 w 1766"/>
                  <a:gd name="T27" fmla="*/ 30 h 539"/>
                  <a:gd name="T28" fmla="*/ 44 w 1766"/>
                  <a:gd name="T29" fmla="*/ 422 h 539"/>
                  <a:gd name="T30" fmla="*/ 3 w 1766"/>
                  <a:gd name="T31" fmla="*/ 465 h 539"/>
                  <a:gd name="T32" fmla="*/ 3 w 1766"/>
                  <a:gd name="T33" fmla="*/ 465 h 539"/>
                  <a:gd name="T34" fmla="*/ 0 w 1766"/>
                  <a:gd name="T35" fmla="*/ 50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66" h="539">
                    <a:moveTo>
                      <a:pt x="0" y="504"/>
                    </a:moveTo>
                    <a:cubicBezTo>
                      <a:pt x="0" y="504"/>
                      <a:pt x="0" y="505"/>
                      <a:pt x="0" y="506"/>
                    </a:cubicBezTo>
                    <a:cubicBezTo>
                      <a:pt x="0" y="506"/>
                      <a:pt x="0" y="506"/>
                      <a:pt x="0" y="506"/>
                    </a:cubicBezTo>
                    <a:cubicBezTo>
                      <a:pt x="0" y="506"/>
                      <a:pt x="0" y="506"/>
                      <a:pt x="0" y="506"/>
                    </a:cubicBezTo>
                    <a:cubicBezTo>
                      <a:pt x="0" y="526"/>
                      <a:pt x="26" y="539"/>
                      <a:pt x="110" y="539"/>
                    </a:cubicBezTo>
                    <a:cubicBezTo>
                      <a:pt x="1696" y="538"/>
                      <a:pt x="1696" y="538"/>
                      <a:pt x="1696" y="538"/>
                    </a:cubicBezTo>
                    <a:cubicBezTo>
                      <a:pt x="1747" y="538"/>
                      <a:pt x="1764" y="528"/>
                      <a:pt x="1763" y="512"/>
                    </a:cubicBezTo>
                    <a:cubicBezTo>
                      <a:pt x="1766" y="469"/>
                      <a:pt x="1766" y="469"/>
                      <a:pt x="1766" y="469"/>
                    </a:cubicBezTo>
                    <a:cubicBezTo>
                      <a:pt x="1766" y="469"/>
                      <a:pt x="1766" y="469"/>
                      <a:pt x="1766" y="469"/>
                    </a:cubicBezTo>
                    <a:cubicBezTo>
                      <a:pt x="1763" y="457"/>
                      <a:pt x="1739" y="442"/>
                      <a:pt x="1724" y="424"/>
                    </a:cubicBezTo>
                    <a:cubicBezTo>
                      <a:pt x="1271" y="37"/>
                      <a:pt x="1271" y="37"/>
                      <a:pt x="1271" y="37"/>
                    </a:cubicBezTo>
                    <a:cubicBezTo>
                      <a:pt x="1249" y="18"/>
                      <a:pt x="1235" y="0"/>
                      <a:pt x="1178" y="0"/>
                    </a:cubicBezTo>
                    <a:cubicBezTo>
                      <a:pt x="546" y="0"/>
                      <a:pt x="546" y="0"/>
                      <a:pt x="546" y="0"/>
                    </a:cubicBezTo>
                    <a:cubicBezTo>
                      <a:pt x="501" y="0"/>
                      <a:pt x="485" y="8"/>
                      <a:pt x="467" y="30"/>
                    </a:cubicBezTo>
                    <a:cubicBezTo>
                      <a:pt x="44" y="422"/>
                      <a:pt x="44" y="422"/>
                      <a:pt x="44" y="422"/>
                    </a:cubicBezTo>
                    <a:cubicBezTo>
                      <a:pt x="33" y="433"/>
                      <a:pt x="10" y="452"/>
                      <a:pt x="3" y="465"/>
                    </a:cubicBezTo>
                    <a:cubicBezTo>
                      <a:pt x="3" y="465"/>
                      <a:pt x="3" y="465"/>
                      <a:pt x="3" y="465"/>
                    </a:cubicBezTo>
                    <a:lnTo>
                      <a:pt x="0" y="504"/>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id-ID" sz="1600"/>
              </a:p>
            </p:txBody>
          </p:sp>
          <p:sp>
            <p:nvSpPr>
              <p:cNvPr id="124" name="Freeform 6"/>
              <p:cNvSpPr>
                <a:spLocks/>
              </p:cNvSpPr>
              <p:nvPr/>
            </p:nvSpPr>
            <p:spPr bwMode="auto">
              <a:xfrm>
                <a:off x="3597275" y="4287838"/>
                <a:ext cx="4991101" cy="1792287"/>
              </a:xfrm>
              <a:custGeom>
                <a:avLst/>
                <a:gdLst>
                  <a:gd name="T0" fmla="*/ 1202 w 1800"/>
                  <a:gd name="T1" fmla="*/ 0 h 645"/>
                  <a:gd name="T2" fmla="*/ 570 w 1800"/>
                  <a:gd name="T3" fmla="*/ 0 h 645"/>
                  <a:gd name="T4" fmla="*/ 491 w 1800"/>
                  <a:gd name="T5" fmla="*/ 30 h 645"/>
                  <a:gd name="T6" fmla="*/ 34 w 1800"/>
                  <a:gd name="T7" fmla="*/ 578 h 645"/>
                  <a:gd name="T8" fmla="*/ 126 w 1800"/>
                  <a:gd name="T9" fmla="*/ 645 h 645"/>
                  <a:gd name="T10" fmla="*/ 1712 w 1800"/>
                  <a:gd name="T11" fmla="*/ 644 h 645"/>
                  <a:gd name="T12" fmla="*/ 1757 w 1800"/>
                  <a:gd name="T13" fmla="*/ 577 h 645"/>
                  <a:gd name="T14" fmla="*/ 1295 w 1800"/>
                  <a:gd name="T15" fmla="*/ 37 h 645"/>
                  <a:gd name="T16" fmla="*/ 1202 w 1800"/>
                  <a:gd name="T17" fmla="*/ 0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0" h="645">
                    <a:moveTo>
                      <a:pt x="1202" y="0"/>
                    </a:moveTo>
                    <a:cubicBezTo>
                      <a:pt x="570" y="0"/>
                      <a:pt x="570" y="0"/>
                      <a:pt x="570" y="0"/>
                    </a:cubicBezTo>
                    <a:cubicBezTo>
                      <a:pt x="525" y="0"/>
                      <a:pt x="509" y="8"/>
                      <a:pt x="491" y="30"/>
                    </a:cubicBezTo>
                    <a:cubicBezTo>
                      <a:pt x="34" y="578"/>
                      <a:pt x="34" y="578"/>
                      <a:pt x="34" y="578"/>
                    </a:cubicBezTo>
                    <a:cubicBezTo>
                      <a:pt x="4" y="614"/>
                      <a:pt x="0" y="645"/>
                      <a:pt x="126" y="645"/>
                    </a:cubicBezTo>
                    <a:cubicBezTo>
                      <a:pt x="1712" y="644"/>
                      <a:pt x="1712" y="644"/>
                      <a:pt x="1712" y="644"/>
                    </a:cubicBezTo>
                    <a:cubicBezTo>
                      <a:pt x="1800" y="644"/>
                      <a:pt x="1788" y="613"/>
                      <a:pt x="1757" y="577"/>
                    </a:cubicBezTo>
                    <a:cubicBezTo>
                      <a:pt x="1295" y="37"/>
                      <a:pt x="1295" y="37"/>
                      <a:pt x="1295" y="37"/>
                    </a:cubicBezTo>
                    <a:cubicBezTo>
                      <a:pt x="1276" y="15"/>
                      <a:pt x="1259" y="0"/>
                      <a:pt x="1202" y="0"/>
                    </a:cubicBezTo>
                    <a:close/>
                  </a:path>
                </a:pathLst>
              </a:custGeom>
              <a:solidFill>
                <a:schemeClr val="tx1">
                  <a:lumMod val="65000"/>
                  <a:lumOff val="35000"/>
                </a:schemeClr>
              </a:solidFill>
              <a:ln>
                <a:noFill/>
              </a:ln>
            </p:spPr>
            <p:txBody>
              <a:bodyPr vert="horz" wrap="square" lIns="68580" tIns="34290" rIns="68580" bIns="34290" numCol="1" anchor="t" anchorCtr="0" compatLnSpc="1">
                <a:prstTxWarp prst="textNoShape">
                  <a:avLst/>
                </a:prstTxWarp>
              </a:bodyPr>
              <a:lstStyle/>
              <a:p>
                <a:endParaRPr lang="id-ID" sz="1600"/>
              </a:p>
            </p:txBody>
          </p:sp>
          <p:sp>
            <p:nvSpPr>
              <p:cNvPr id="125" name="Freeform 7"/>
              <p:cNvSpPr>
                <a:spLocks/>
              </p:cNvSpPr>
              <p:nvPr/>
            </p:nvSpPr>
            <p:spPr bwMode="auto">
              <a:xfrm>
                <a:off x="3910013" y="4381500"/>
                <a:ext cx="4352925" cy="1535112"/>
              </a:xfrm>
              <a:custGeom>
                <a:avLst/>
                <a:gdLst>
                  <a:gd name="T0" fmla="*/ 0 w 2742"/>
                  <a:gd name="T1" fmla="*/ 967 h 967"/>
                  <a:gd name="T2" fmla="*/ 2742 w 2742"/>
                  <a:gd name="T3" fmla="*/ 963 h 967"/>
                  <a:gd name="T4" fmla="*/ 1998 w 2742"/>
                  <a:gd name="T5" fmla="*/ 0 h 967"/>
                  <a:gd name="T6" fmla="*/ 728 w 2742"/>
                  <a:gd name="T7" fmla="*/ 2 h 967"/>
                  <a:gd name="T8" fmla="*/ 0 w 2742"/>
                  <a:gd name="T9" fmla="*/ 967 h 967"/>
                </a:gdLst>
                <a:ahLst/>
                <a:cxnLst>
                  <a:cxn ang="0">
                    <a:pos x="T0" y="T1"/>
                  </a:cxn>
                  <a:cxn ang="0">
                    <a:pos x="T2" y="T3"/>
                  </a:cxn>
                  <a:cxn ang="0">
                    <a:pos x="T4" y="T5"/>
                  </a:cxn>
                  <a:cxn ang="0">
                    <a:pos x="T6" y="T7"/>
                  </a:cxn>
                  <a:cxn ang="0">
                    <a:pos x="T8" y="T9"/>
                  </a:cxn>
                </a:cxnLst>
                <a:rect l="0" t="0" r="r" b="b"/>
                <a:pathLst>
                  <a:path w="2742" h="967">
                    <a:moveTo>
                      <a:pt x="0" y="967"/>
                    </a:moveTo>
                    <a:lnTo>
                      <a:pt x="2742" y="963"/>
                    </a:lnTo>
                    <a:lnTo>
                      <a:pt x="1998" y="0"/>
                    </a:lnTo>
                    <a:lnTo>
                      <a:pt x="728" y="2"/>
                    </a:lnTo>
                    <a:lnTo>
                      <a:pt x="0" y="967"/>
                    </a:lnTo>
                    <a:close/>
                  </a:path>
                </a:pathLst>
              </a:cu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endParaRPr lang="id-ID" sz="1600"/>
              </a:p>
            </p:txBody>
          </p:sp>
          <p:sp>
            <p:nvSpPr>
              <p:cNvPr id="126" name="Freeform 8"/>
              <p:cNvSpPr>
                <a:spLocks/>
              </p:cNvSpPr>
              <p:nvPr/>
            </p:nvSpPr>
            <p:spPr bwMode="auto">
              <a:xfrm>
                <a:off x="5684838" y="4321175"/>
                <a:ext cx="757238" cy="26987"/>
              </a:xfrm>
              <a:custGeom>
                <a:avLst/>
                <a:gdLst>
                  <a:gd name="T0" fmla="*/ 259 w 273"/>
                  <a:gd name="T1" fmla="*/ 0 h 10"/>
                  <a:gd name="T2" fmla="*/ 136 w 273"/>
                  <a:gd name="T3" fmla="*/ 1 h 10"/>
                  <a:gd name="T4" fmla="*/ 14 w 273"/>
                  <a:gd name="T5" fmla="*/ 1 h 10"/>
                  <a:gd name="T6" fmla="*/ 0 w 273"/>
                  <a:gd name="T7" fmla="*/ 6 h 10"/>
                  <a:gd name="T8" fmla="*/ 0 w 273"/>
                  <a:gd name="T9" fmla="*/ 6 h 10"/>
                  <a:gd name="T10" fmla="*/ 11 w 273"/>
                  <a:gd name="T11" fmla="*/ 10 h 10"/>
                  <a:gd name="T12" fmla="*/ 136 w 273"/>
                  <a:gd name="T13" fmla="*/ 10 h 10"/>
                  <a:gd name="T14" fmla="*/ 261 w 273"/>
                  <a:gd name="T15" fmla="*/ 10 h 10"/>
                  <a:gd name="T16" fmla="*/ 272 w 273"/>
                  <a:gd name="T17" fmla="*/ 5 h 10"/>
                  <a:gd name="T18" fmla="*/ 272 w 273"/>
                  <a:gd name="T19" fmla="*/ 5 h 10"/>
                  <a:gd name="T20" fmla="*/ 259 w 273"/>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3" h="10">
                    <a:moveTo>
                      <a:pt x="259" y="0"/>
                    </a:moveTo>
                    <a:cubicBezTo>
                      <a:pt x="218" y="0"/>
                      <a:pt x="177" y="1"/>
                      <a:pt x="136" y="1"/>
                    </a:cubicBezTo>
                    <a:cubicBezTo>
                      <a:pt x="95" y="1"/>
                      <a:pt x="54" y="1"/>
                      <a:pt x="14" y="1"/>
                    </a:cubicBezTo>
                    <a:cubicBezTo>
                      <a:pt x="7" y="1"/>
                      <a:pt x="1" y="3"/>
                      <a:pt x="0" y="6"/>
                    </a:cubicBezTo>
                    <a:cubicBezTo>
                      <a:pt x="0" y="6"/>
                      <a:pt x="0" y="6"/>
                      <a:pt x="0" y="6"/>
                    </a:cubicBezTo>
                    <a:cubicBezTo>
                      <a:pt x="0" y="8"/>
                      <a:pt x="4" y="10"/>
                      <a:pt x="11" y="10"/>
                    </a:cubicBezTo>
                    <a:cubicBezTo>
                      <a:pt x="53" y="10"/>
                      <a:pt x="95" y="10"/>
                      <a:pt x="136" y="10"/>
                    </a:cubicBezTo>
                    <a:cubicBezTo>
                      <a:pt x="178" y="10"/>
                      <a:pt x="219" y="10"/>
                      <a:pt x="261" y="10"/>
                    </a:cubicBezTo>
                    <a:cubicBezTo>
                      <a:pt x="268" y="10"/>
                      <a:pt x="273" y="8"/>
                      <a:pt x="272" y="5"/>
                    </a:cubicBezTo>
                    <a:cubicBezTo>
                      <a:pt x="272" y="5"/>
                      <a:pt x="272" y="5"/>
                      <a:pt x="272" y="5"/>
                    </a:cubicBezTo>
                    <a:cubicBezTo>
                      <a:pt x="272" y="3"/>
                      <a:pt x="265" y="0"/>
                      <a:pt x="25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p>
            </p:txBody>
          </p:sp>
          <p:sp>
            <p:nvSpPr>
              <p:cNvPr id="127" name="Freeform 9"/>
              <p:cNvSpPr>
                <a:spLocks noEditPoints="1"/>
              </p:cNvSpPr>
              <p:nvPr/>
            </p:nvSpPr>
            <p:spPr bwMode="auto">
              <a:xfrm>
                <a:off x="5830888" y="5949950"/>
                <a:ext cx="504825" cy="92075"/>
              </a:xfrm>
              <a:custGeom>
                <a:avLst/>
                <a:gdLst>
                  <a:gd name="T0" fmla="*/ 91 w 182"/>
                  <a:gd name="T1" fmla="*/ 6 h 33"/>
                  <a:gd name="T2" fmla="*/ 119 w 182"/>
                  <a:gd name="T3" fmla="*/ 17 h 33"/>
                  <a:gd name="T4" fmla="*/ 119 w 182"/>
                  <a:gd name="T5" fmla="*/ 29 h 33"/>
                  <a:gd name="T6" fmla="*/ 99 w 182"/>
                  <a:gd name="T7" fmla="*/ 29 h 33"/>
                  <a:gd name="T8" fmla="*/ 99 w 182"/>
                  <a:gd name="T9" fmla="*/ 24 h 33"/>
                  <a:gd name="T10" fmla="*/ 90 w 182"/>
                  <a:gd name="T11" fmla="*/ 21 h 33"/>
                  <a:gd name="T12" fmla="*/ 90 w 182"/>
                  <a:gd name="T13" fmla="*/ 21 h 33"/>
                  <a:gd name="T14" fmla="*/ 90 w 182"/>
                  <a:gd name="T15" fmla="*/ 33 h 33"/>
                  <a:gd name="T16" fmla="*/ 91 w 182"/>
                  <a:gd name="T17" fmla="*/ 33 h 33"/>
                  <a:gd name="T18" fmla="*/ 181 w 182"/>
                  <a:gd name="T19" fmla="*/ 16 h 33"/>
                  <a:gd name="T20" fmla="*/ 90 w 182"/>
                  <a:gd name="T21" fmla="*/ 0 h 33"/>
                  <a:gd name="T22" fmla="*/ 90 w 182"/>
                  <a:gd name="T23" fmla="*/ 2 h 33"/>
                  <a:gd name="T24" fmla="*/ 92 w 182"/>
                  <a:gd name="T25" fmla="*/ 2 h 33"/>
                  <a:gd name="T26" fmla="*/ 130 w 182"/>
                  <a:gd name="T27" fmla="*/ 17 h 33"/>
                  <a:gd name="T28" fmla="*/ 126 w 182"/>
                  <a:gd name="T29" fmla="*/ 18 h 33"/>
                  <a:gd name="T30" fmla="*/ 91 w 182"/>
                  <a:gd name="T31" fmla="*/ 5 h 33"/>
                  <a:gd name="T32" fmla="*/ 90 w 182"/>
                  <a:gd name="T33" fmla="*/ 5 h 33"/>
                  <a:gd name="T34" fmla="*/ 90 w 182"/>
                  <a:gd name="T35" fmla="*/ 7 h 33"/>
                  <a:gd name="T36" fmla="*/ 91 w 182"/>
                  <a:gd name="T37" fmla="*/ 6 h 33"/>
                  <a:gd name="T38" fmla="*/ 90 w 182"/>
                  <a:gd name="T39" fmla="*/ 21 h 33"/>
                  <a:gd name="T40" fmla="*/ 82 w 182"/>
                  <a:gd name="T41" fmla="*/ 24 h 33"/>
                  <a:gd name="T42" fmla="*/ 81 w 182"/>
                  <a:gd name="T43" fmla="*/ 29 h 33"/>
                  <a:gd name="T44" fmla="*/ 61 w 182"/>
                  <a:gd name="T45" fmla="*/ 29 h 33"/>
                  <a:gd name="T46" fmla="*/ 62 w 182"/>
                  <a:gd name="T47" fmla="*/ 17 h 33"/>
                  <a:gd name="T48" fmla="*/ 90 w 182"/>
                  <a:gd name="T49" fmla="*/ 7 h 33"/>
                  <a:gd name="T50" fmla="*/ 90 w 182"/>
                  <a:gd name="T51" fmla="*/ 5 h 33"/>
                  <a:gd name="T52" fmla="*/ 55 w 182"/>
                  <a:gd name="T53" fmla="*/ 18 h 33"/>
                  <a:gd name="T54" fmla="*/ 51 w 182"/>
                  <a:gd name="T55" fmla="*/ 17 h 33"/>
                  <a:gd name="T56" fmla="*/ 68 w 182"/>
                  <a:gd name="T57" fmla="*/ 10 h 33"/>
                  <a:gd name="T58" fmla="*/ 69 w 182"/>
                  <a:gd name="T59" fmla="*/ 3 h 33"/>
                  <a:gd name="T60" fmla="*/ 77 w 182"/>
                  <a:gd name="T61" fmla="*/ 3 h 33"/>
                  <a:gd name="T62" fmla="*/ 77 w 182"/>
                  <a:gd name="T63" fmla="*/ 7 h 33"/>
                  <a:gd name="T64" fmla="*/ 90 w 182"/>
                  <a:gd name="T65" fmla="*/ 2 h 33"/>
                  <a:gd name="T66" fmla="*/ 90 w 182"/>
                  <a:gd name="T67" fmla="*/ 0 h 33"/>
                  <a:gd name="T68" fmla="*/ 90 w 182"/>
                  <a:gd name="T69" fmla="*/ 0 h 33"/>
                  <a:gd name="T70" fmla="*/ 1 w 182"/>
                  <a:gd name="T71" fmla="*/ 16 h 33"/>
                  <a:gd name="T72" fmla="*/ 90 w 182"/>
                  <a:gd name="T73" fmla="*/ 33 h 33"/>
                  <a:gd name="T74" fmla="*/ 90 w 182"/>
                  <a:gd name="T75"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33">
                    <a:moveTo>
                      <a:pt x="91" y="6"/>
                    </a:moveTo>
                    <a:cubicBezTo>
                      <a:pt x="119" y="17"/>
                      <a:pt x="119" y="17"/>
                      <a:pt x="119" y="17"/>
                    </a:cubicBezTo>
                    <a:cubicBezTo>
                      <a:pt x="119" y="29"/>
                      <a:pt x="119" y="29"/>
                      <a:pt x="119" y="29"/>
                    </a:cubicBezTo>
                    <a:cubicBezTo>
                      <a:pt x="99" y="29"/>
                      <a:pt x="99" y="29"/>
                      <a:pt x="99" y="29"/>
                    </a:cubicBezTo>
                    <a:cubicBezTo>
                      <a:pt x="99" y="24"/>
                      <a:pt x="99" y="24"/>
                      <a:pt x="99" y="24"/>
                    </a:cubicBezTo>
                    <a:cubicBezTo>
                      <a:pt x="99" y="22"/>
                      <a:pt x="95" y="21"/>
                      <a:pt x="90" y="21"/>
                    </a:cubicBezTo>
                    <a:cubicBezTo>
                      <a:pt x="90" y="21"/>
                      <a:pt x="90" y="21"/>
                      <a:pt x="90" y="21"/>
                    </a:cubicBezTo>
                    <a:cubicBezTo>
                      <a:pt x="90" y="33"/>
                      <a:pt x="90" y="33"/>
                      <a:pt x="90" y="33"/>
                    </a:cubicBezTo>
                    <a:cubicBezTo>
                      <a:pt x="91" y="33"/>
                      <a:pt x="91" y="33"/>
                      <a:pt x="91" y="33"/>
                    </a:cubicBezTo>
                    <a:cubicBezTo>
                      <a:pt x="142" y="33"/>
                      <a:pt x="182" y="25"/>
                      <a:pt x="181" y="16"/>
                    </a:cubicBezTo>
                    <a:cubicBezTo>
                      <a:pt x="180" y="7"/>
                      <a:pt x="139" y="0"/>
                      <a:pt x="90" y="0"/>
                    </a:cubicBezTo>
                    <a:cubicBezTo>
                      <a:pt x="90" y="2"/>
                      <a:pt x="90" y="2"/>
                      <a:pt x="90" y="2"/>
                    </a:cubicBezTo>
                    <a:cubicBezTo>
                      <a:pt x="92" y="2"/>
                      <a:pt x="92" y="2"/>
                      <a:pt x="92" y="2"/>
                    </a:cubicBezTo>
                    <a:cubicBezTo>
                      <a:pt x="130" y="17"/>
                      <a:pt x="130" y="17"/>
                      <a:pt x="130" y="17"/>
                    </a:cubicBezTo>
                    <a:cubicBezTo>
                      <a:pt x="126" y="18"/>
                      <a:pt x="126" y="18"/>
                      <a:pt x="126" y="18"/>
                    </a:cubicBezTo>
                    <a:cubicBezTo>
                      <a:pt x="91" y="5"/>
                      <a:pt x="91" y="5"/>
                      <a:pt x="91" y="5"/>
                    </a:cubicBezTo>
                    <a:cubicBezTo>
                      <a:pt x="90" y="5"/>
                      <a:pt x="90" y="5"/>
                      <a:pt x="90" y="5"/>
                    </a:cubicBezTo>
                    <a:cubicBezTo>
                      <a:pt x="90" y="7"/>
                      <a:pt x="90" y="7"/>
                      <a:pt x="90" y="7"/>
                    </a:cubicBezTo>
                    <a:lnTo>
                      <a:pt x="91" y="6"/>
                    </a:lnTo>
                    <a:close/>
                    <a:moveTo>
                      <a:pt x="90" y="21"/>
                    </a:moveTo>
                    <a:cubicBezTo>
                      <a:pt x="86" y="21"/>
                      <a:pt x="82" y="22"/>
                      <a:pt x="82" y="24"/>
                    </a:cubicBezTo>
                    <a:cubicBezTo>
                      <a:pt x="81" y="29"/>
                      <a:pt x="81" y="29"/>
                      <a:pt x="81" y="29"/>
                    </a:cubicBezTo>
                    <a:cubicBezTo>
                      <a:pt x="61" y="29"/>
                      <a:pt x="61" y="29"/>
                      <a:pt x="61" y="29"/>
                    </a:cubicBezTo>
                    <a:cubicBezTo>
                      <a:pt x="62" y="17"/>
                      <a:pt x="62" y="17"/>
                      <a:pt x="62" y="17"/>
                    </a:cubicBezTo>
                    <a:cubicBezTo>
                      <a:pt x="90" y="7"/>
                      <a:pt x="90" y="7"/>
                      <a:pt x="90" y="7"/>
                    </a:cubicBezTo>
                    <a:cubicBezTo>
                      <a:pt x="90" y="5"/>
                      <a:pt x="90" y="5"/>
                      <a:pt x="90" y="5"/>
                    </a:cubicBezTo>
                    <a:cubicBezTo>
                      <a:pt x="55" y="18"/>
                      <a:pt x="55" y="18"/>
                      <a:pt x="55" y="18"/>
                    </a:cubicBezTo>
                    <a:cubicBezTo>
                      <a:pt x="51" y="17"/>
                      <a:pt x="51" y="17"/>
                      <a:pt x="51" y="17"/>
                    </a:cubicBezTo>
                    <a:cubicBezTo>
                      <a:pt x="68" y="10"/>
                      <a:pt x="68" y="10"/>
                      <a:pt x="68" y="10"/>
                    </a:cubicBezTo>
                    <a:cubicBezTo>
                      <a:pt x="69" y="3"/>
                      <a:pt x="69" y="3"/>
                      <a:pt x="69" y="3"/>
                    </a:cubicBezTo>
                    <a:cubicBezTo>
                      <a:pt x="77" y="3"/>
                      <a:pt x="77" y="3"/>
                      <a:pt x="77" y="3"/>
                    </a:cubicBezTo>
                    <a:cubicBezTo>
                      <a:pt x="77" y="7"/>
                      <a:pt x="77" y="7"/>
                      <a:pt x="77" y="7"/>
                    </a:cubicBezTo>
                    <a:cubicBezTo>
                      <a:pt x="90" y="2"/>
                      <a:pt x="90" y="2"/>
                      <a:pt x="90" y="2"/>
                    </a:cubicBezTo>
                    <a:cubicBezTo>
                      <a:pt x="90" y="0"/>
                      <a:pt x="90" y="0"/>
                      <a:pt x="90" y="0"/>
                    </a:cubicBezTo>
                    <a:cubicBezTo>
                      <a:pt x="90" y="0"/>
                      <a:pt x="90" y="0"/>
                      <a:pt x="90" y="0"/>
                    </a:cubicBezTo>
                    <a:cubicBezTo>
                      <a:pt x="41" y="0"/>
                      <a:pt x="1" y="7"/>
                      <a:pt x="1" y="16"/>
                    </a:cubicBezTo>
                    <a:cubicBezTo>
                      <a:pt x="0" y="25"/>
                      <a:pt x="40" y="33"/>
                      <a:pt x="90" y="33"/>
                    </a:cubicBezTo>
                    <a:lnTo>
                      <a:pt x="9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p>
            </p:txBody>
          </p:sp>
        </p:grpSp>
        <p:sp>
          <p:nvSpPr>
            <p:cNvPr id="7" name="Freeform 18"/>
            <p:cNvSpPr>
              <a:spLocks noEditPoints="1"/>
            </p:cNvSpPr>
            <p:nvPr/>
          </p:nvSpPr>
          <p:spPr bwMode="auto">
            <a:xfrm>
              <a:off x="6749357" y="3760496"/>
              <a:ext cx="277416" cy="264319"/>
            </a:xfrm>
            <a:custGeom>
              <a:avLst/>
              <a:gdLst>
                <a:gd name="T0" fmla="*/ 145 w 164"/>
                <a:gd name="T1" fmla="*/ 34 h 156"/>
                <a:gd name="T2" fmla="*/ 147 w 164"/>
                <a:gd name="T3" fmla="*/ 100 h 156"/>
                <a:gd name="T4" fmla="*/ 144 w 164"/>
                <a:gd name="T5" fmla="*/ 103 h 156"/>
                <a:gd name="T6" fmla="*/ 135 w 164"/>
                <a:gd name="T7" fmla="*/ 101 h 156"/>
                <a:gd name="T8" fmla="*/ 117 w 164"/>
                <a:gd name="T9" fmla="*/ 108 h 156"/>
                <a:gd name="T10" fmla="*/ 117 w 164"/>
                <a:gd name="T11" fmla="*/ 143 h 156"/>
                <a:gd name="T12" fmla="*/ 135 w 164"/>
                <a:gd name="T13" fmla="*/ 151 h 156"/>
                <a:gd name="T14" fmla="*/ 160 w 164"/>
                <a:gd name="T15" fmla="*/ 126 h 156"/>
                <a:gd name="T16" fmla="*/ 160 w 164"/>
                <a:gd name="T17" fmla="*/ 37 h 156"/>
                <a:gd name="T18" fmla="*/ 145 w 164"/>
                <a:gd name="T19" fmla="*/ 5 h 156"/>
                <a:gd name="T20" fmla="*/ 82 w 164"/>
                <a:gd name="T21" fmla="*/ 0 h 156"/>
                <a:gd name="T22" fmla="*/ 162 w 164"/>
                <a:gd name="T23" fmla="*/ 0 h 156"/>
                <a:gd name="T24" fmla="*/ 164 w 164"/>
                <a:gd name="T25" fmla="*/ 37 h 156"/>
                <a:gd name="T26" fmla="*/ 164 w 164"/>
                <a:gd name="T27" fmla="*/ 126 h 156"/>
                <a:gd name="T28" fmla="*/ 156 w 164"/>
                <a:gd name="T29" fmla="*/ 147 h 156"/>
                <a:gd name="T30" fmla="*/ 114 w 164"/>
                <a:gd name="T31" fmla="*/ 147 h 156"/>
                <a:gd name="T32" fmla="*/ 105 w 164"/>
                <a:gd name="T33" fmla="*/ 126 h 156"/>
                <a:gd name="T34" fmla="*/ 114 w 164"/>
                <a:gd name="T35" fmla="*/ 105 h 156"/>
                <a:gd name="T36" fmla="*/ 114 w 164"/>
                <a:gd name="T37" fmla="*/ 105 h 156"/>
                <a:gd name="T38" fmla="*/ 140 w 164"/>
                <a:gd name="T39" fmla="*/ 97 h 156"/>
                <a:gd name="T40" fmla="*/ 142 w 164"/>
                <a:gd name="T41" fmla="*/ 39 h 156"/>
                <a:gd name="T42" fmla="*/ 82 w 164"/>
                <a:gd name="T43" fmla="*/ 34 h 156"/>
                <a:gd name="T44" fmla="*/ 47 w 164"/>
                <a:gd name="T45" fmla="*/ 144 h 156"/>
                <a:gd name="T46" fmla="*/ 54 w 164"/>
                <a:gd name="T47" fmla="*/ 126 h 156"/>
                <a:gd name="T48" fmla="*/ 54 w 164"/>
                <a:gd name="T49" fmla="*/ 37 h 156"/>
                <a:gd name="T50" fmla="*/ 82 w 164"/>
                <a:gd name="T51" fmla="*/ 34 h 156"/>
                <a:gd name="T52" fmla="*/ 59 w 164"/>
                <a:gd name="T53" fmla="*/ 39 h 156"/>
                <a:gd name="T54" fmla="*/ 59 w 164"/>
                <a:gd name="T55" fmla="*/ 126 h 156"/>
                <a:gd name="T56" fmla="*/ 50 w 164"/>
                <a:gd name="T57" fmla="*/ 147 h 156"/>
                <a:gd name="T58" fmla="*/ 29 w 164"/>
                <a:gd name="T59" fmla="*/ 156 h 156"/>
                <a:gd name="T60" fmla="*/ 0 w 164"/>
                <a:gd name="T61" fmla="*/ 126 h 156"/>
                <a:gd name="T62" fmla="*/ 29 w 164"/>
                <a:gd name="T63" fmla="*/ 96 h 156"/>
                <a:gd name="T64" fmla="*/ 37 w 164"/>
                <a:gd name="T65" fmla="*/ 97 h 156"/>
                <a:gd name="T66" fmla="*/ 37 w 164"/>
                <a:gd name="T67" fmla="*/ 2 h 156"/>
                <a:gd name="T68" fmla="*/ 57 w 164"/>
                <a:gd name="T69" fmla="*/ 0 h 156"/>
                <a:gd name="T70" fmla="*/ 82 w 164"/>
                <a:gd name="T71" fmla="*/ 5 h 156"/>
                <a:gd name="T72" fmla="*/ 42 w 164"/>
                <a:gd name="T73" fmla="*/ 5 h 156"/>
                <a:gd name="T74" fmla="*/ 42 w 164"/>
                <a:gd name="T75" fmla="*/ 100 h 156"/>
                <a:gd name="T76" fmla="*/ 39 w 164"/>
                <a:gd name="T77" fmla="*/ 103 h 156"/>
                <a:gd name="T78" fmla="*/ 29 w 164"/>
                <a:gd name="T79" fmla="*/ 101 h 156"/>
                <a:gd name="T80" fmla="*/ 4 w 164"/>
                <a:gd name="T81" fmla="*/ 126 h 156"/>
                <a:gd name="T82" fmla="*/ 29 w 164"/>
                <a:gd name="T83" fmla="*/ 15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4" h="156">
                  <a:moveTo>
                    <a:pt x="82" y="34"/>
                  </a:moveTo>
                  <a:cubicBezTo>
                    <a:pt x="145" y="34"/>
                    <a:pt x="145" y="34"/>
                    <a:pt x="145" y="34"/>
                  </a:cubicBezTo>
                  <a:cubicBezTo>
                    <a:pt x="146" y="34"/>
                    <a:pt x="147" y="36"/>
                    <a:pt x="147" y="37"/>
                  </a:cubicBezTo>
                  <a:cubicBezTo>
                    <a:pt x="147" y="100"/>
                    <a:pt x="147" y="100"/>
                    <a:pt x="147" y="100"/>
                  </a:cubicBezTo>
                  <a:cubicBezTo>
                    <a:pt x="147" y="102"/>
                    <a:pt x="146" y="103"/>
                    <a:pt x="145" y="103"/>
                  </a:cubicBezTo>
                  <a:cubicBezTo>
                    <a:pt x="144" y="103"/>
                    <a:pt x="144" y="103"/>
                    <a:pt x="144" y="103"/>
                  </a:cubicBezTo>
                  <a:cubicBezTo>
                    <a:pt x="142" y="102"/>
                    <a:pt x="141" y="102"/>
                    <a:pt x="139" y="101"/>
                  </a:cubicBezTo>
                  <a:cubicBezTo>
                    <a:pt x="138" y="101"/>
                    <a:pt x="136" y="101"/>
                    <a:pt x="135" y="101"/>
                  </a:cubicBezTo>
                  <a:cubicBezTo>
                    <a:pt x="128" y="101"/>
                    <a:pt x="121" y="104"/>
                    <a:pt x="117" y="108"/>
                  </a:cubicBezTo>
                  <a:cubicBezTo>
                    <a:pt x="117" y="108"/>
                    <a:pt x="117" y="108"/>
                    <a:pt x="117" y="108"/>
                  </a:cubicBezTo>
                  <a:cubicBezTo>
                    <a:pt x="112" y="113"/>
                    <a:pt x="110" y="119"/>
                    <a:pt x="110" y="126"/>
                  </a:cubicBezTo>
                  <a:cubicBezTo>
                    <a:pt x="110" y="133"/>
                    <a:pt x="112" y="139"/>
                    <a:pt x="117" y="143"/>
                  </a:cubicBezTo>
                  <a:cubicBezTo>
                    <a:pt x="117" y="144"/>
                    <a:pt x="117" y="144"/>
                    <a:pt x="117" y="144"/>
                  </a:cubicBezTo>
                  <a:cubicBezTo>
                    <a:pt x="122" y="148"/>
                    <a:pt x="128" y="151"/>
                    <a:pt x="135" y="151"/>
                  </a:cubicBezTo>
                  <a:cubicBezTo>
                    <a:pt x="142" y="151"/>
                    <a:pt x="148" y="148"/>
                    <a:pt x="152" y="143"/>
                  </a:cubicBezTo>
                  <a:cubicBezTo>
                    <a:pt x="157" y="139"/>
                    <a:pt x="160" y="133"/>
                    <a:pt x="160" y="126"/>
                  </a:cubicBezTo>
                  <a:cubicBezTo>
                    <a:pt x="160" y="126"/>
                    <a:pt x="160" y="126"/>
                    <a:pt x="160" y="126"/>
                  </a:cubicBezTo>
                  <a:cubicBezTo>
                    <a:pt x="160" y="37"/>
                    <a:pt x="160" y="37"/>
                    <a:pt x="160" y="37"/>
                  </a:cubicBezTo>
                  <a:cubicBezTo>
                    <a:pt x="160" y="5"/>
                    <a:pt x="160" y="5"/>
                    <a:pt x="160" y="5"/>
                  </a:cubicBezTo>
                  <a:cubicBezTo>
                    <a:pt x="145" y="5"/>
                    <a:pt x="145" y="5"/>
                    <a:pt x="145" y="5"/>
                  </a:cubicBezTo>
                  <a:cubicBezTo>
                    <a:pt x="82" y="5"/>
                    <a:pt x="82" y="5"/>
                    <a:pt x="82" y="5"/>
                  </a:cubicBezTo>
                  <a:cubicBezTo>
                    <a:pt x="82" y="0"/>
                    <a:pt x="82" y="0"/>
                    <a:pt x="82" y="0"/>
                  </a:cubicBezTo>
                  <a:cubicBezTo>
                    <a:pt x="145" y="0"/>
                    <a:pt x="145" y="0"/>
                    <a:pt x="145" y="0"/>
                  </a:cubicBezTo>
                  <a:cubicBezTo>
                    <a:pt x="162" y="0"/>
                    <a:pt x="162" y="0"/>
                    <a:pt x="162" y="0"/>
                  </a:cubicBezTo>
                  <a:cubicBezTo>
                    <a:pt x="163" y="0"/>
                    <a:pt x="164" y="1"/>
                    <a:pt x="164" y="2"/>
                  </a:cubicBezTo>
                  <a:cubicBezTo>
                    <a:pt x="164" y="37"/>
                    <a:pt x="164" y="37"/>
                    <a:pt x="164" y="37"/>
                  </a:cubicBezTo>
                  <a:cubicBezTo>
                    <a:pt x="164" y="126"/>
                    <a:pt x="164" y="126"/>
                    <a:pt x="164" y="126"/>
                  </a:cubicBezTo>
                  <a:cubicBezTo>
                    <a:pt x="164" y="126"/>
                    <a:pt x="164" y="126"/>
                    <a:pt x="164" y="126"/>
                  </a:cubicBezTo>
                  <a:cubicBezTo>
                    <a:pt x="164" y="126"/>
                    <a:pt x="164" y="126"/>
                    <a:pt x="164" y="126"/>
                  </a:cubicBezTo>
                  <a:cubicBezTo>
                    <a:pt x="164" y="134"/>
                    <a:pt x="161" y="141"/>
                    <a:pt x="156" y="147"/>
                  </a:cubicBezTo>
                  <a:cubicBezTo>
                    <a:pt x="150" y="152"/>
                    <a:pt x="143" y="156"/>
                    <a:pt x="135" y="156"/>
                  </a:cubicBezTo>
                  <a:cubicBezTo>
                    <a:pt x="126" y="156"/>
                    <a:pt x="119" y="152"/>
                    <a:pt x="114" y="147"/>
                  </a:cubicBezTo>
                  <a:cubicBezTo>
                    <a:pt x="114" y="147"/>
                    <a:pt x="114" y="147"/>
                    <a:pt x="114" y="147"/>
                  </a:cubicBezTo>
                  <a:cubicBezTo>
                    <a:pt x="108" y="141"/>
                    <a:pt x="105" y="134"/>
                    <a:pt x="105" y="126"/>
                  </a:cubicBezTo>
                  <a:cubicBezTo>
                    <a:pt x="105" y="118"/>
                    <a:pt x="108" y="110"/>
                    <a:pt x="114" y="105"/>
                  </a:cubicBezTo>
                  <a:cubicBezTo>
                    <a:pt x="114" y="105"/>
                    <a:pt x="114" y="105"/>
                    <a:pt x="114" y="105"/>
                  </a:cubicBezTo>
                  <a:cubicBezTo>
                    <a:pt x="114" y="105"/>
                    <a:pt x="114" y="105"/>
                    <a:pt x="114" y="105"/>
                  </a:cubicBezTo>
                  <a:cubicBezTo>
                    <a:pt x="114" y="105"/>
                    <a:pt x="114" y="105"/>
                    <a:pt x="114" y="105"/>
                  </a:cubicBezTo>
                  <a:cubicBezTo>
                    <a:pt x="119" y="99"/>
                    <a:pt x="126" y="96"/>
                    <a:pt x="135" y="96"/>
                  </a:cubicBezTo>
                  <a:cubicBezTo>
                    <a:pt x="137" y="96"/>
                    <a:pt x="138" y="96"/>
                    <a:pt x="140" y="97"/>
                  </a:cubicBezTo>
                  <a:cubicBezTo>
                    <a:pt x="141" y="97"/>
                    <a:pt x="142" y="97"/>
                    <a:pt x="142" y="97"/>
                  </a:cubicBezTo>
                  <a:cubicBezTo>
                    <a:pt x="142" y="39"/>
                    <a:pt x="142" y="39"/>
                    <a:pt x="142" y="39"/>
                  </a:cubicBezTo>
                  <a:cubicBezTo>
                    <a:pt x="82" y="39"/>
                    <a:pt x="82" y="39"/>
                    <a:pt x="82" y="39"/>
                  </a:cubicBezTo>
                  <a:lnTo>
                    <a:pt x="82" y="34"/>
                  </a:lnTo>
                  <a:close/>
                  <a:moveTo>
                    <a:pt x="29" y="151"/>
                  </a:moveTo>
                  <a:cubicBezTo>
                    <a:pt x="36" y="151"/>
                    <a:pt x="43" y="148"/>
                    <a:pt x="47" y="144"/>
                  </a:cubicBezTo>
                  <a:cubicBezTo>
                    <a:pt x="47" y="143"/>
                    <a:pt x="47" y="143"/>
                    <a:pt x="47" y="143"/>
                  </a:cubicBezTo>
                  <a:cubicBezTo>
                    <a:pt x="52" y="139"/>
                    <a:pt x="54" y="133"/>
                    <a:pt x="54" y="126"/>
                  </a:cubicBezTo>
                  <a:cubicBezTo>
                    <a:pt x="54" y="126"/>
                    <a:pt x="54" y="126"/>
                    <a:pt x="54" y="126"/>
                  </a:cubicBezTo>
                  <a:cubicBezTo>
                    <a:pt x="54" y="37"/>
                    <a:pt x="54" y="37"/>
                    <a:pt x="54" y="37"/>
                  </a:cubicBezTo>
                  <a:cubicBezTo>
                    <a:pt x="54" y="36"/>
                    <a:pt x="55" y="34"/>
                    <a:pt x="57" y="34"/>
                  </a:cubicBezTo>
                  <a:cubicBezTo>
                    <a:pt x="82" y="34"/>
                    <a:pt x="82" y="34"/>
                    <a:pt x="82" y="34"/>
                  </a:cubicBezTo>
                  <a:cubicBezTo>
                    <a:pt x="82" y="39"/>
                    <a:pt x="82" y="39"/>
                    <a:pt x="82" y="39"/>
                  </a:cubicBezTo>
                  <a:cubicBezTo>
                    <a:pt x="59" y="39"/>
                    <a:pt x="59" y="39"/>
                    <a:pt x="59" y="39"/>
                  </a:cubicBezTo>
                  <a:cubicBezTo>
                    <a:pt x="59" y="126"/>
                    <a:pt x="59" y="126"/>
                    <a:pt x="59" y="126"/>
                  </a:cubicBezTo>
                  <a:cubicBezTo>
                    <a:pt x="59" y="126"/>
                    <a:pt x="59" y="126"/>
                    <a:pt x="59" y="126"/>
                  </a:cubicBezTo>
                  <a:cubicBezTo>
                    <a:pt x="59" y="134"/>
                    <a:pt x="56" y="141"/>
                    <a:pt x="50" y="147"/>
                  </a:cubicBezTo>
                  <a:cubicBezTo>
                    <a:pt x="50" y="147"/>
                    <a:pt x="50" y="147"/>
                    <a:pt x="50" y="147"/>
                  </a:cubicBezTo>
                  <a:cubicBezTo>
                    <a:pt x="50" y="147"/>
                    <a:pt x="50" y="147"/>
                    <a:pt x="50" y="147"/>
                  </a:cubicBezTo>
                  <a:cubicBezTo>
                    <a:pt x="45" y="152"/>
                    <a:pt x="38" y="156"/>
                    <a:pt x="29" y="156"/>
                  </a:cubicBezTo>
                  <a:cubicBezTo>
                    <a:pt x="21" y="156"/>
                    <a:pt x="14" y="152"/>
                    <a:pt x="8" y="147"/>
                  </a:cubicBezTo>
                  <a:cubicBezTo>
                    <a:pt x="3" y="141"/>
                    <a:pt x="0" y="134"/>
                    <a:pt x="0" y="126"/>
                  </a:cubicBezTo>
                  <a:cubicBezTo>
                    <a:pt x="0" y="118"/>
                    <a:pt x="3" y="110"/>
                    <a:pt x="8" y="105"/>
                  </a:cubicBezTo>
                  <a:cubicBezTo>
                    <a:pt x="14" y="99"/>
                    <a:pt x="21" y="96"/>
                    <a:pt x="29" y="96"/>
                  </a:cubicBezTo>
                  <a:cubicBezTo>
                    <a:pt x="31" y="96"/>
                    <a:pt x="33" y="96"/>
                    <a:pt x="35" y="97"/>
                  </a:cubicBezTo>
                  <a:cubicBezTo>
                    <a:pt x="36" y="97"/>
                    <a:pt x="36" y="97"/>
                    <a:pt x="37" y="97"/>
                  </a:cubicBezTo>
                  <a:cubicBezTo>
                    <a:pt x="37" y="37"/>
                    <a:pt x="37" y="37"/>
                    <a:pt x="37" y="37"/>
                  </a:cubicBezTo>
                  <a:cubicBezTo>
                    <a:pt x="37" y="2"/>
                    <a:pt x="37" y="2"/>
                    <a:pt x="37" y="2"/>
                  </a:cubicBezTo>
                  <a:cubicBezTo>
                    <a:pt x="37" y="1"/>
                    <a:pt x="38" y="0"/>
                    <a:pt x="40" y="0"/>
                  </a:cubicBezTo>
                  <a:cubicBezTo>
                    <a:pt x="57" y="0"/>
                    <a:pt x="57" y="0"/>
                    <a:pt x="57" y="0"/>
                  </a:cubicBezTo>
                  <a:cubicBezTo>
                    <a:pt x="82" y="0"/>
                    <a:pt x="82" y="0"/>
                    <a:pt x="82" y="0"/>
                  </a:cubicBezTo>
                  <a:cubicBezTo>
                    <a:pt x="82" y="5"/>
                    <a:pt x="82" y="5"/>
                    <a:pt x="82" y="5"/>
                  </a:cubicBezTo>
                  <a:cubicBezTo>
                    <a:pt x="57" y="5"/>
                    <a:pt x="57" y="5"/>
                    <a:pt x="57" y="5"/>
                  </a:cubicBezTo>
                  <a:cubicBezTo>
                    <a:pt x="42" y="5"/>
                    <a:pt x="42" y="5"/>
                    <a:pt x="42" y="5"/>
                  </a:cubicBezTo>
                  <a:cubicBezTo>
                    <a:pt x="42" y="37"/>
                    <a:pt x="42" y="37"/>
                    <a:pt x="42" y="37"/>
                  </a:cubicBezTo>
                  <a:cubicBezTo>
                    <a:pt x="42" y="100"/>
                    <a:pt x="42" y="100"/>
                    <a:pt x="42" y="100"/>
                  </a:cubicBezTo>
                  <a:cubicBezTo>
                    <a:pt x="42" y="102"/>
                    <a:pt x="41" y="103"/>
                    <a:pt x="40" y="103"/>
                  </a:cubicBezTo>
                  <a:cubicBezTo>
                    <a:pt x="39" y="103"/>
                    <a:pt x="39" y="103"/>
                    <a:pt x="39" y="103"/>
                  </a:cubicBezTo>
                  <a:cubicBezTo>
                    <a:pt x="37" y="102"/>
                    <a:pt x="36" y="102"/>
                    <a:pt x="34" y="101"/>
                  </a:cubicBezTo>
                  <a:cubicBezTo>
                    <a:pt x="33" y="101"/>
                    <a:pt x="31" y="101"/>
                    <a:pt x="29" y="101"/>
                  </a:cubicBezTo>
                  <a:cubicBezTo>
                    <a:pt x="23" y="101"/>
                    <a:pt x="16" y="104"/>
                    <a:pt x="12" y="108"/>
                  </a:cubicBezTo>
                  <a:cubicBezTo>
                    <a:pt x="7" y="113"/>
                    <a:pt x="4" y="119"/>
                    <a:pt x="4" y="126"/>
                  </a:cubicBezTo>
                  <a:cubicBezTo>
                    <a:pt x="4" y="133"/>
                    <a:pt x="7" y="139"/>
                    <a:pt x="12" y="143"/>
                  </a:cubicBezTo>
                  <a:cubicBezTo>
                    <a:pt x="16" y="148"/>
                    <a:pt x="23" y="151"/>
                    <a:pt x="29" y="151"/>
                  </a:cubicBezTo>
                  <a:close/>
                </a:path>
              </a:pathLst>
            </a:custGeom>
            <a:solidFill>
              <a:srgbClr val="35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8" name="Freeform 20"/>
            <p:cNvSpPr>
              <a:spLocks noEditPoints="1"/>
            </p:cNvSpPr>
            <p:nvPr/>
          </p:nvSpPr>
          <p:spPr bwMode="auto">
            <a:xfrm>
              <a:off x="5976641" y="3940281"/>
              <a:ext cx="183356" cy="192881"/>
            </a:xfrm>
            <a:custGeom>
              <a:avLst/>
              <a:gdLst>
                <a:gd name="T0" fmla="*/ 54 w 108"/>
                <a:gd name="T1" fmla="*/ 108 h 114"/>
                <a:gd name="T2" fmla="*/ 54 w 108"/>
                <a:gd name="T3" fmla="*/ 108 h 114"/>
                <a:gd name="T4" fmla="*/ 100 w 108"/>
                <a:gd name="T5" fmla="*/ 50 h 114"/>
                <a:gd name="T6" fmla="*/ 87 w 108"/>
                <a:gd name="T7" fmla="*/ 50 h 114"/>
                <a:gd name="T8" fmla="*/ 85 w 108"/>
                <a:gd name="T9" fmla="*/ 48 h 114"/>
                <a:gd name="T10" fmla="*/ 85 w 108"/>
                <a:gd name="T11" fmla="*/ 4 h 114"/>
                <a:gd name="T12" fmla="*/ 54 w 108"/>
                <a:gd name="T13" fmla="*/ 4 h 114"/>
                <a:gd name="T14" fmla="*/ 54 w 108"/>
                <a:gd name="T15" fmla="*/ 0 h 114"/>
                <a:gd name="T16" fmla="*/ 87 w 108"/>
                <a:gd name="T17" fmla="*/ 0 h 114"/>
                <a:gd name="T18" fmla="*/ 90 w 108"/>
                <a:gd name="T19" fmla="*/ 2 h 114"/>
                <a:gd name="T20" fmla="*/ 90 w 108"/>
                <a:gd name="T21" fmla="*/ 45 h 114"/>
                <a:gd name="T22" fmla="*/ 105 w 108"/>
                <a:gd name="T23" fmla="*/ 45 h 114"/>
                <a:gd name="T24" fmla="*/ 105 w 108"/>
                <a:gd name="T25" fmla="*/ 45 h 114"/>
                <a:gd name="T26" fmla="*/ 107 w 108"/>
                <a:gd name="T27" fmla="*/ 46 h 114"/>
                <a:gd name="T28" fmla="*/ 107 w 108"/>
                <a:gd name="T29" fmla="*/ 49 h 114"/>
                <a:gd name="T30" fmla="*/ 56 w 108"/>
                <a:gd name="T31" fmla="*/ 113 h 114"/>
                <a:gd name="T32" fmla="*/ 55 w 108"/>
                <a:gd name="T33" fmla="*/ 113 h 114"/>
                <a:gd name="T34" fmla="*/ 54 w 108"/>
                <a:gd name="T35" fmla="*/ 114 h 114"/>
                <a:gd name="T36" fmla="*/ 54 w 108"/>
                <a:gd name="T37" fmla="*/ 108 h 114"/>
                <a:gd name="T38" fmla="*/ 20 w 108"/>
                <a:gd name="T39" fmla="*/ 50 h 114"/>
                <a:gd name="T40" fmla="*/ 8 w 108"/>
                <a:gd name="T41" fmla="*/ 50 h 114"/>
                <a:gd name="T42" fmla="*/ 54 w 108"/>
                <a:gd name="T43" fmla="*/ 108 h 114"/>
                <a:gd name="T44" fmla="*/ 54 w 108"/>
                <a:gd name="T45" fmla="*/ 114 h 114"/>
                <a:gd name="T46" fmla="*/ 52 w 108"/>
                <a:gd name="T47" fmla="*/ 113 h 114"/>
                <a:gd name="T48" fmla="*/ 1 w 108"/>
                <a:gd name="T49" fmla="*/ 50 h 114"/>
                <a:gd name="T50" fmla="*/ 0 w 108"/>
                <a:gd name="T51" fmla="*/ 48 h 114"/>
                <a:gd name="T52" fmla="*/ 3 w 108"/>
                <a:gd name="T53" fmla="*/ 45 h 114"/>
                <a:gd name="T54" fmla="*/ 18 w 108"/>
                <a:gd name="T55" fmla="*/ 45 h 114"/>
                <a:gd name="T56" fmla="*/ 18 w 108"/>
                <a:gd name="T57" fmla="*/ 2 h 114"/>
                <a:gd name="T58" fmla="*/ 20 w 108"/>
                <a:gd name="T59" fmla="*/ 0 h 114"/>
                <a:gd name="T60" fmla="*/ 54 w 108"/>
                <a:gd name="T61" fmla="*/ 0 h 114"/>
                <a:gd name="T62" fmla="*/ 54 w 108"/>
                <a:gd name="T63" fmla="*/ 4 h 114"/>
                <a:gd name="T64" fmla="*/ 23 w 108"/>
                <a:gd name="T65" fmla="*/ 4 h 114"/>
                <a:gd name="T66" fmla="*/ 23 w 108"/>
                <a:gd name="T67" fmla="*/ 48 h 114"/>
                <a:gd name="T68" fmla="*/ 20 w 108"/>
                <a:gd name="T69" fmla="*/ 5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8" h="114">
                  <a:moveTo>
                    <a:pt x="54" y="108"/>
                  </a:moveTo>
                  <a:cubicBezTo>
                    <a:pt x="54" y="108"/>
                    <a:pt x="54" y="108"/>
                    <a:pt x="54" y="108"/>
                  </a:cubicBezTo>
                  <a:cubicBezTo>
                    <a:pt x="100" y="50"/>
                    <a:pt x="100" y="50"/>
                    <a:pt x="100" y="50"/>
                  </a:cubicBezTo>
                  <a:cubicBezTo>
                    <a:pt x="87" y="50"/>
                    <a:pt x="87" y="50"/>
                    <a:pt x="87" y="50"/>
                  </a:cubicBezTo>
                  <a:cubicBezTo>
                    <a:pt x="86" y="50"/>
                    <a:pt x="85" y="49"/>
                    <a:pt x="85" y="48"/>
                  </a:cubicBezTo>
                  <a:cubicBezTo>
                    <a:pt x="85" y="4"/>
                    <a:pt x="85" y="4"/>
                    <a:pt x="85" y="4"/>
                  </a:cubicBezTo>
                  <a:cubicBezTo>
                    <a:pt x="54" y="4"/>
                    <a:pt x="54" y="4"/>
                    <a:pt x="54" y="4"/>
                  </a:cubicBezTo>
                  <a:cubicBezTo>
                    <a:pt x="54" y="0"/>
                    <a:pt x="54" y="0"/>
                    <a:pt x="54" y="0"/>
                  </a:cubicBezTo>
                  <a:cubicBezTo>
                    <a:pt x="87" y="0"/>
                    <a:pt x="87" y="0"/>
                    <a:pt x="87" y="0"/>
                  </a:cubicBezTo>
                  <a:cubicBezTo>
                    <a:pt x="89" y="0"/>
                    <a:pt x="90" y="1"/>
                    <a:pt x="90" y="2"/>
                  </a:cubicBezTo>
                  <a:cubicBezTo>
                    <a:pt x="90" y="45"/>
                    <a:pt x="90" y="45"/>
                    <a:pt x="90" y="45"/>
                  </a:cubicBezTo>
                  <a:cubicBezTo>
                    <a:pt x="105" y="45"/>
                    <a:pt x="105" y="45"/>
                    <a:pt x="105" y="45"/>
                  </a:cubicBezTo>
                  <a:cubicBezTo>
                    <a:pt x="105" y="45"/>
                    <a:pt x="105" y="45"/>
                    <a:pt x="105" y="45"/>
                  </a:cubicBezTo>
                  <a:cubicBezTo>
                    <a:pt x="106" y="45"/>
                    <a:pt x="106" y="46"/>
                    <a:pt x="107" y="46"/>
                  </a:cubicBezTo>
                  <a:cubicBezTo>
                    <a:pt x="108" y="47"/>
                    <a:pt x="108" y="48"/>
                    <a:pt x="107" y="49"/>
                  </a:cubicBezTo>
                  <a:cubicBezTo>
                    <a:pt x="56" y="113"/>
                    <a:pt x="56" y="113"/>
                    <a:pt x="56" y="113"/>
                  </a:cubicBezTo>
                  <a:cubicBezTo>
                    <a:pt x="56" y="113"/>
                    <a:pt x="55" y="113"/>
                    <a:pt x="55" y="113"/>
                  </a:cubicBezTo>
                  <a:cubicBezTo>
                    <a:pt x="55" y="114"/>
                    <a:pt x="54" y="114"/>
                    <a:pt x="54" y="114"/>
                  </a:cubicBezTo>
                  <a:lnTo>
                    <a:pt x="54" y="108"/>
                  </a:lnTo>
                  <a:close/>
                  <a:moveTo>
                    <a:pt x="20" y="50"/>
                  </a:moveTo>
                  <a:cubicBezTo>
                    <a:pt x="8" y="50"/>
                    <a:pt x="8" y="50"/>
                    <a:pt x="8" y="50"/>
                  </a:cubicBezTo>
                  <a:cubicBezTo>
                    <a:pt x="54" y="108"/>
                    <a:pt x="54" y="108"/>
                    <a:pt x="54" y="108"/>
                  </a:cubicBezTo>
                  <a:cubicBezTo>
                    <a:pt x="54" y="114"/>
                    <a:pt x="54" y="114"/>
                    <a:pt x="54" y="114"/>
                  </a:cubicBezTo>
                  <a:cubicBezTo>
                    <a:pt x="53" y="114"/>
                    <a:pt x="52" y="114"/>
                    <a:pt x="52" y="113"/>
                  </a:cubicBezTo>
                  <a:cubicBezTo>
                    <a:pt x="1" y="50"/>
                    <a:pt x="1" y="50"/>
                    <a:pt x="1" y="50"/>
                  </a:cubicBezTo>
                  <a:cubicBezTo>
                    <a:pt x="0" y="49"/>
                    <a:pt x="0" y="49"/>
                    <a:pt x="0" y="48"/>
                  </a:cubicBezTo>
                  <a:cubicBezTo>
                    <a:pt x="0" y="47"/>
                    <a:pt x="1" y="45"/>
                    <a:pt x="3" y="45"/>
                  </a:cubicBezTo>
                  <a:cubicBezTo>
                    <a:pt x="18" y="45"/>
                    <a:pt x="18" y="45"/>
                    <a:pt x="18" y="45"/>
                  </a:cubicBezTo>
                  <a:cubicBezTo>
                    <a:pt x="18" y="2"/>
                    <a:pt x="18" y="2"/>
                    <a:pt x="18" y="2"/>
                  </a:cubicBezTo>
                  <a:cubicBezTo>
                    <a:pt x="18" y="1"/>
                    <a:pt x="19" y="0"/>
                    <a:pt x="20" y="0"/>
                  </a:cubicBezTo>
                  <a:cubicBezTo>
                    <a:pt x="54" y="0"/>
                    <a:pt x="54" y="0"/>
                    <a:pt x="54" y="0"/>
                  </a:cubicBezTo>
                  <a:cubicBezTo>
                    <a:pt x="54" y="4"/>
                    <a:pt x="54" y="4"/>
                    <a:pt x="54" y="4"/>
                  </a:cubicBezTo>
                  <a:cubicBezTo>
                    <a:pt x="23" y="4"/>
                    <a:pt x="23" y="4"/>
                    <a:pt x="23" y="4"/>
                  </a:cubicBezTo>
                  <a:cubicBezTo>
                    <a:pt x="23" y="48"/>
                    <a:pt x="23" y="48"/>
                    <a:pt x="23" y="48"/>
                  </a:cubicBezTo>
                  <a:cubicBezTo>
                    <a:pt x="23" y="49"/>
                    <a:pt x="22" y="50"/>
                    <a:pt x="20" y="50"/>
                  </a:cubicBezTo>
                  <a:close/>
                </a:path>
              </a:pathLst>
            </a:custGeom>
            <a:solidFill>
              <a:srgbClr val="35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9" name="Freeform 21"/>
            <p:cNvSpPr>
              <a:spLocks noEditPoints="1"/>
            </p:cNvSpPr>
            <p:nvPr/>
          </p:nvSpPr>
          <p:spPr bwMode="auto">
            <a:xfrm>
              <a:off x="6880325" y="4096253"/>
              <a:ext cx="273844" cy="275035"/>
            </a:xfrm>
            <a:custGeom>
              <a:avLst/>
              <a:gdLst>
                <a:gd name="T0" fmla="*/ 135 w 162"/>
                <a:gd name="T1" fmla="*/ 135 h 162"/>
                <a:gd name="T2" fmla="*/ 135 w 162"/>
                <a:gd name="T3" fmla="*/ 27 h 162"/>
                <a:gd name="T4" fmla="*/ 81 w 162"/>
                <a:gd name="T5" fmla="*/ 0 h 162"/>
                <a:gd name="T6" fmla="*/ 162 w 162"/>
                <a:gd name="T7" fmla="*/ 81 h 162"/>
                <a:gd name="T8" fmla="*/ 81 w 162"/>
                <a:gd name="T9" fmla="*/ 162 h 162"/>
                <a:gd name="T10" fmla="*/ 81 w 162"/>
                <a:gd name="T11" fmla="*/ 147 h 162"/>
                <a:gd name="T12" fmla="*/ 146 w 162"/>
                <a:gd name="T13" fmla="*/ 81 h 162"/>
                <a:gd name="T14" fmla="*/ 111 w 162"/>
                <a:gd name="T15" fmla="*/ 23 h 162"/>
                <a:gd name="T16" fmla="*/ 101 w 162"/>
                <a:gd name="T17" fmla="*/ 36 h 162"/>
                <a:gd name="T18" fmla="*/ 122 w 162"/>
                <a:gd name="T19" fmla="*/ 56 h 162"/>
                <a:gd name="T20" fmla="*/ 115 w 162"/>
                <a:gd name="T21" fmla="*/ 115 h 162"/>
                <a:gd name="T22" fmla="*/ 81 w 162"/>
                <a:gd name="T23" fmla="*/ 134 h 162"/>
                <a:gd name="T24" fmla="*/ 133 w 162"/>
                <a:gd name="T25" fmla="*/ 81 h 162"/>
                <a:gd name="T26" fmla="*/ 107 w 162"/>
                <a:gd name="T27" fmla="*/ 36 h 162"/>
                <a:gd name="T28" fmla="*/ 133 w 162"/>
                <a:gd name="T29" fmla="*/ 49 h 162"/>
                <a:gd name="T30" fmla="*/ 124 w 162"/>
                <a:gd name="T31" fmla="*/ 124 h 162"/>
                <a:gd name="T32" fmla="*/ 81 w 162"/>
                <a:gd name="T33" fmla="*/ 147 h 162"/>
                <a:gd name="T34" fmla="*/ 88 w 162"/>
                <a:gd name="T35" fmla="*/ 83 h 162"/>
                <a:gd name="T36" fmla="*/ 90 w 162"/>
                <a:gd name="T37" fmla="*/ 12 h 162"/>
                <a:gd name="T38" fmla="*/ 81 w 162"/>
                <a:gd name="T39" fmla="*/ 9 h 162"/>
                <a:gd name="T40" fmla="*/ 85 w 162"/>
                <a:gd name="T41" fmla="*/ 14 h 162"/>
                <a:gd name="T42" fmla="*/ 81 w 162"/>
                <a:gd name="T43" fmla="*/ 79 h 162"/>
                <a:gd name="T44" fmla="*/ 81 w 162"/>
                <a:gd name="T45" fmla="*/ 5 h 162"/>
                <a:gd name="T46" fmla="*/ 5 w 162"/>
                <a:gd name="T47" fmla="*/ 81 h 162"/>
                <a:gd name="T48" fmla="*/ 81 w 162"/>
                <a:gd name="T49" fmla="*/ 157 h 162"/>
                <a:gd name="T50" fmla="*/ 24 w 162"/>
                <a:gd name="T51" fmla="*/ 139 h 162"/>
                <a:gd name="T52" fmla="*/ 24 w 162"/>
                <a:gd name="T53" fmla="*/ 24 h 162"/>
                <a:gd name="T54" fmla="*/ 81 w 162"/>
                <a:gd name="T55" fmla="*/ 5 h 162"/>
                <a:gd name="T56" fmla="*/ 74 w 162"/>
                <a:gd name="T57" fmla="*/ 9 h 162"/>
                <a:gd name="T58" fmla="*/ 72 w 162"/>
                <a:gd name="T59" fmla="*/ 81 h 162"/>
                <a:gd name="T60" fmla="*/ 81 w 162"/>
                <a:gd name="T61" fmla="*/ 83 h 162"/>
                <a:gd name="T62" fmla="*/ 77 w 162"/>
                <a:gd name="T63" fmla="*/ 79 h 162"/>
                <a:gd name="T64" fmla="*/ 81 w 162"/>
                <a:gd name="T65" fmla="*/ 14 h 162"/>
                <a:gd name="T66" fmla="*/ 81 w 162"/>
                <a:gd name="T67" fmla="*/ 129 h 162"/>
                <a:gd name="T68" fmla="*/ 33 w 162"/>
                <a:gd name="T69" fmla="*/ 81 h 162"/>
                <a:gd name="T70" fmla="*/ 40 w 162"/>
                <a:gd name="T71" fmla="*/ 56 h 162"/>
                <a:gd name="T72" fmla="*/ 61 w 162"/>
                <a:gd name="T73" fmla="*/ 36 h 162"/>
                <a:gd name="T74" fmla="*/ 51 w 162"/>
                <a:gd name="T75" fmla="*/ 23 h 162"/>
                <a:gd name="T76" fmla="*/ 16 w 162"/>
                <a:gd name="T77" fmla="*/ 81 h 162"/>
                <a:gd name="T78" fmla="*/ 81 w 162"/>
                <a:gd name="T79" fmla="*/ 147 h 162"/>
                <a:gd name="T80" fmla="*/ 38 w 162"/>
                <a:gd name="T81" fmla="*/ 124 h 162"/>
                <a:gd name="T82" fmla="*/ 29 w 162"/>
                <a:gd name="T83" fmla="*/ 49 h 162"/>
                <a:gd name="T84" fmla="*/ 55 w 162"/>
                <a:gd name="T85" fmla="*/ 36 h 162"/>
                <a:gd name="T86" fmla="*/ 36 w 162"/>
                <a:gd name="T87" fmla="*/ 54 h 162"/>
                <a:gd name="T88" fmla="*/ 44 w 162"/>
                <a:gd name="T89" fmla="*/ 118 h 162"/>
                <a:gd name="T90" fmla="*/ 81 w 162"/>
                <a:gd name="T91" fmla="*/ 12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 h="162">
                  <a:moveTo>
                    <a:pt x="81" y="157"/>
                  </a:moveTo>
                  <a:cubicBezTo>
                    <a:pt x="102" y="157"/>
                    <a:pt x="121" y="149"/>
                    <a:pt x="135" y="135"/>
                  </a:cubicBezTo>
                  <a:cubicBezTo>
                    <a:pt x="149" y="121"/>
                    <a:pt x="157" y="102"/>
                    <a:pt x="157" y="81"/>
                  </a:cubicBezTo>
                  <a:cubicBezTo>
                    <a:pt x="157" y="60"/>
                    <a:pt x="149" y="41"/>
                    <a:pt x="135" y="27"/>
                  </a:cubicBezTo>
                  <a:cubicBezTo>
                    <a:pt x="121" y="13"/>
                    <a:pt x="102" y="5"/>
                    <a:pt x="81" y="5"/>
                  </a:cubicBezTo>
                  <a:cubicBezTo>
                    <a:pt x="81" y="0"/>
                    <a:pt x="81" y="0"/>
                    <a:pt x="81" y="0"/>
                  </a:cubicBezTo>
                  <a:cubicBezTo>
                    <a:pt x="103" y="0"/>
                    <a:pt x="124" y="9"/>
                    <a:pt x="138" y="24"/>
                  </a:cubicBezTo>
                  <a:cubicBezTo>
                    <a:pt x="153" y="39"/>
                    <a:pt x="162" y="59"/>
                    <a:pt x="162" y="81"/>
                  </a:cubicBezTo>
                  <a:cubicBezTo>
                    <a:pt x="162" y="104"/>
                    <a:pt x="153" y="124"/>
                    <a:pt x="138" y="139"/>
                  </a:cubicBezTo>
                  <a:cubicBezTo>
                    <a:pt x="124" y="153"/>
                    <a:pt x="103" y="162"/>
                    <a:pt x="81" y="162"/>
                  </a:cubicBezTo>
                  <a:cubicBezTo>
                    <a:pt x="81" y="157"/>
                    <a:pt x="81" y="157"/>
                    <a:pt x="81" y="157"/>
                  </a:cubicBezTo>
                  <a:close/>
                  <a:moveTo>
                    <a:pt x="81" y="147"/>
                  </a:moveTo>
                  <a:cubicBezTo>
                    <a:pt x="99" y="147"/>
                    <a:pt x="115" y="139"/>
                    <a:pt x="127" y="127"/>
                  </a:cubicBezTo>
                  <a:cubicBezTo>
                    <a:pt x="139" y="116"/>
                    <a:pt x="146" y="99"/>
                    <a:pt x="146" y="81"/>
                  </a:cubicBezTo>
                  <a:cubicBezTo>
                    <a:pt x="146" y="69"/>
                    <a:pt x="143" y="57"/>
                    <a:pt x="137" y="47"/>
                  </a:cubicBezTo>
                  <a:cubicBezTo>
                    <a:pt x="131" y="37"/>
                    <a:pt x="122" y="29"/>
                    <a:pt x="111" y="23"/>
                  </a:cubicBezTo>
                  <a:cubicBezTo>
                    <a:pt x="109" y="22"/>
                    <a:pt x="108" y="23"/>
                    <a:pt x="107" y="24"/>
                  </a:cubicBezTo>
                  <a:cubicBezTo>
                    <a:pt x="101" y="36"/>
                    <a:pt x="101" y="36"/>
                    <a:pt x="101" y="36"/>
                  </a:cubicBezTo>
                  <a:cubicBezTo>
                    <a:pt x="101" y="37"/>
                    <a:pt x="101" y="38"/>
                    <a:pt x="102" y="39"/>
                  </a:cubicBezTo>
                  <a:cubicBezTo>
                    <a:pt x="110" y="43"/>
                    <a:pt x="117" y="49"/>
                    <a:pt x="122" y="56"/>
                  </a:cubicBezTo>
                  <a:cubicBezTo>
                    <a:pt x="126" y="64"/>
                    <a:pt x="128" y="72"/>
                    <a:pt x="128" y="81"/>
                  </a:cubicBezTo>
                  <a:cubicBezTo>
                    <a:pt x="128" y="94"/>
                    <a:pt x="123" y="106"/>
                    <a:pt x="115" y="115"/>
                  </a:cubicBezTo>
                  <a:cubicBezTo>
                    <a:pt x="106" y="123"/>
                    <a:pt x="94" y="129"/>
                    <a:pt x="81" y="129"/>
                  </a:cubicBezTo>
                  <a:cubicBezTo>
                    <a:pt x="81" y="134"/>
                    <a:pt x="81" y="134"/>
                    <a:pt x="81" y="134"/>
                  </a:cubicBezTo>
                  <a:cubicBezTo>
                    <a:pt x="95" y="134"/>
                    <a:pt x="108" y="128"/>
                    <a:pt x="118" y="118"/>
                  </a:cubicBezTo>
                  <a:cubicBezTo>
                    <a:pt x="127" y="109"/>
                    <a:pt x="133" y="96"/>
                    <a:pt x="133" y="81"/>
                  </a:cubicBezTo>
                  <a:cubicBezTo>
                    <a:pt x="133" y="71"/>
                    <a:pt x="131" y="62"/>
                    <a:pt x="126" y="54"/>
                  </a:cubicBezTo>
                  <a:cubicBezTo>
                    <a:pt x="121" y="46"/>
                    <a:pt x="115" y="40"/>
                    <a:pt x="107" y="36"/>
                  </a:cubicBezTo>
                  <a:cubicBezTo>
                    <a:pt x="110" y="28"/>
                    <a:pt x="110" y="28"/>
                    <a:pt x="110" y="28"/>
                  </a:cubicBezTo>
                  <a:cubicBezTo>
                    <a:pt x="120" y="33"/>
                    <a:pt x="127" y="41"/>
                    <a:pt x="133" y="49"/>
                  </a:cubicBezTo>
                  <a:cubicBezTo>
                    <a:pt x="138" y="59"/>
                    <a:pt x="142" y="70"/>
                    <a:pt x="142" y="81"/>
                  </a:cubicBezTo>
                  <a:cubicBezTo>
                    <a:pt x="142" y="98"/>
                    <a:pt x="135" y="113"/>
                    <a:pt x="124" y="124"/>
                  </a:cubicBezTo>
                  <a:cubicBezTo>
                    <a:pt x="113" y="135"/>
                    <a:pt x="98" y="142"/>
                    <a:pt x="81" y="142"/>
                  </a:cubicBezTo>
                  <a:cubicBezTo>
                    <a:pt x="81" y="147"/>
                    <a:pt x="81" y="147"/>
                    <a:pt x="81" y="147"/>
                  </a:cubicBezTo>
                  <a:close/>
                  <a:moveTo>
                    <a:pt x="81" y="83"/>
                  </a:moveTo>
                  <a:cubicBezTo>
                    <a:pt x="88" y="83"/>
                    <a:pt x="88" y="83"/>
                    <a:pt x="88" y="83"/>
                  </a:cubicBezTo>
                  <a:cubicBezTo>
                    <a:pt x="89" y="83"/>
                    <a:pt x="90" y="82"/>
                    <a:pt x="90" y="81"/>
                  </a:cubicBezTo>
                  <a:cubicBezTo>
                    <a:pt x="90" y="12"/>
                    <a:pt x="90" y="12"/>
                    <a:pt x="90" y="12"/>
                  </a:cubicBezTo>
                  <a:cubicBezTo>
                    <a:pt x="90" y="10"/>
                    <a:pt x="89" y="9"/>
                    <a:pt x="88" y="9"/>
                  </a:cubicBezTo>
                  <a:cubicBezTo>
                    <a:pt x="81" y="9"/>
                    <a:pt x="81" y="9"/>
                    <a:pt x="81" y="9"/>
                  </a:cubicBezTo>
                  <a:cubicBezTo>
                    <a:pt x="81" y="14"/>
                    <a:pt x="81" y="14"/>
                    <a:pt x="81" y="14"/>
                  </a:cubicBezTo>
                  <a:cubicBezTo>
                    <a:pt x="85" y="14"/>
                    <a:pt x="85" y="14"/>
                    <a:pt x="85" y="14"/>
                  </a:cubicBezTo>
                  <a:cubicBezTo>
                    <a:pt x="85" y="79"/>
                    <a:pt x="85" y="79"/>
                    <a:pt x="85" y="79"/>
                  </a:cubicBezTo>
                  <a:cubicBezTo>
                    <a:pt x="81" y="79"/>
                    <a:pt x="81" y="79"/>
                    <a:pt x="81" y="79"/>
                  </a:cubicBezTo>
                  <a:lnTo>
                    <a:pt x="81" y="83"/>
                  </a:lnTo>
                  <a:close/>
                  <a:moveTo>
                    <a:pt x="81" y="5"/>
                  </a:moveTo>
                  <a:cubicBezTo>
                    <a:pt x="60" y="5"/>
                    <a:pt x="41" y="13"/>
                    <a:pt x="27" y="27"/>
                  </a:cubicBezTo>
                  <a:cubicBezTo>
                    <a:pt x="13" y="41"/>
                    <a:pt x="5" y="60"/>
                    <a:pt x="5" y="81"/>
                  </a:cubicBezTo>
                  <a:cubicBezTo>
                    <a:pt x="5" y="102"/>
                    <a:pt x="13" y="121"/>
                    <a:pt x="27" y="135"/>
                  </a:cubicBezTo>
                  <a:cubicBezTo>
                    <a:pt x="41" y="149"/>
                    <a:pt x="60" y="157"/>
                    <a:pt x="81" y="157"/>
                  </a:cubicBezTo>
                  <a:cubicBezTo>
                    <a:pt x="81" y="162"/>
                    <a:pt x="81" y="162"/>
                    <a:pt x="81" y="162"/>
                  </a:cubicBezTo>
                  <a:cubicBezTo>
                    <a:pt x="59" y="162"/>
                    <a:pt x="38" y="153"/>
                    <a:pt x="24" y="139"/>
                  </a:cubicBezTo>
                  <a:cubicBezTo>
                    <a:pt x="9" y="124"/>
                    <a:pt x="0" y="104"/>
                    <a:pt x="0" y="81"/>
                  </a:cubicBezTo>
                  <a:cubicBezTo>
                    <a:pt x="0" y="59"/>
                    <a:pt x="9" y="39"/>
                    <a:pt x="24" y="24"/>
                  </a:cubicBezTo>
                  <a:cubicBezTo>
                    <a:pt x="38" y="9"/>
                    <a:pt x="59" y="0"/>
                    <a:pt x="81" y="0"/>
                  </a:cubicBezTo>
                  <a:cubicBezTo>
                    <a:pt x="81" y="5"/>
                    <a:pt x="81" y="5"/>
                    <a:pt x="81" y="5"/>
                  </a:cubicBezTo>
                  <a:close/>
                  <a:moveTo>
                    <a:pt x="81" y="9"/>
                  </a:moveTo>
                  <a:cubicBezTo>
                    <a:pt x="74" y="9"/>
                    <a:pt x="74" y="9"/>
                    <a:pt x="74" y="9"/>
                  </a:cubicBezTo>
                  <a:cubicBezTo>
                    <a:pt x="73" y="9"/>
                    <a:pt x="72" y="10"/>
                    <a:pt x="72" y="12"/>
                  </a:cubicBezTo>
                  <a:cubicBezTo>
                    <a:pt x="72" y="81"/>
                    <a:pt x="72" y="81"/>
                    <a:pt x="72" y="81"/>
                  </a:cubicBezTo>
                  <a:cubicBezTo>
                    <a:pt x="72" y="82"/>
                    <a:pt x="73" y="83"/>
                    <a:pt x="74" y="83"/>
                  </a:cubicBezTo>
                  <a:cubicBezTo>
                    <a:pt x="81" y="83"/>
                    <a:pt x="81" y="83"/>
                    <a:pt x="81" y="83"/>
                  </a:cubicBezTo>
                  <a:cubicBezTo>
                    <a:pt x="81" y="79"/>
                    <a:pt x="81" y="79"/>
                    <a:pt x="81" y="79"/>
                  </a:cubicBezTo>
                  <a:cubicBezTo>
                    <a:pt x="77" y="79"/>
                    <a:pt x="77" y="79"/>
                    <a:pt x="77" y="79"/>
                  </a:cubicBezTo>
                  <a:cubicBezTo>
                    <a:pt x="77" y="14"/>
                    <a:pt x="77" y="14"/>
                    <a:pt x="77" y="14"/>
                  </a:cubicBezTo>
                  <a:cubicBezTo>
                    <a:pt x="81" y="14"/>
                    <a:pt x="81" y="14"/>
                    <a:pt x="81" y="14"/>
                  </a:cubicBezTo>
                  <a:cubicBezTo>
                    <a:pt x="81" y="9"/>
                    <a:pt x="81" y="9"/>
                    <a:pt x="81" y="9"/>
                  </a:cubicBezTo>
                  <a:close/>
                  <a:moveTo>
                    <a:pt x="81" y="129"/>
                  </a:moveTo>
                  <a:cubicBezTo>
                    <a:pt x="68" y="129"/>
                    <a:pt x="56" y="123"/>
                    <a:pt x="47" y="115"/>
                  </a:cubicBezTo>
                  <a:cubicBezTo>
                    <a:pt x="39" y="106"/>
                    <a:pt x="33" y="94"/>
                    <a:pt x="33" y="81"/>
                  </a:cubicBezTo>
                  <a:cubicBezTo>
                    <a:pt x="33" y="72"/>
                    <a:pt x="36" y="64"/>
                    <a:pt x="40" y="56"/>
                  </a:cubicBezTo>
                  <a:cubicBezTo>
                    <a:pt x="40" y="56"/>
                    <a:pt x="40" y="56"/>
                    <a:pt x="40" y="56"/>
                  </a:cubicBezTo>
                  <a:cubicBezTo>
                    <a:pt x="45" y="49"/>
                    <a:pt x="51" y="43"/>
                    <a:pt x="60" y="39"/>
                  </a:cubicBezTo>
                  <a:cubicBezTo>
                    <a:pt x="61" y="38"/>
                    <a:pt x="61" y="37"/>
                    <a:pt x="61" y="36"/>
                  </a:cubicBezTo>
                  <a:cubicBezTo>
                    <a:pt x="55" y="24"/>
                    <a:pt x="55" y="24"/>
                    <a:pt x="55" y="24"/>
                  </a:cubicBezTo>
                  <a:cubicBezTo>
                    <a:pt x="54" y="23"/>
                    <a:pt x="53" y="22"/>
                    <a:pt x="51" y="23"/>
                  </a:cubicBezTo>
                  <a:cubicBezTo>
                    <a:pt x="40" y="29"/>
                    <a:pt x="31" y="37"/>
                    <a:pt x="25" y="47"/>
                  </a:cubicBezTo>
                  <a:cubicBezTo>
                    <a:pt x="19" y="57"/>
                    <a:pt x="16" y="69"/>
                    <a:pt x="16" y="81"/>
                  </a:cubicBezTo>
                  <a:cubicBezTo>
                    <a:pt x="16" y="99"/>
                    <a:pt x="23" y="116"/>
                    <a:pt x="35" y="127"/>
                  </a:cubicBezTo>
                  <a:cubicBezTo>
                    <a:pt x="47" y="139"/>
                    <a:pt x="63" y="147"/>
                    <a:pt x="81" y="147"/>
                  </a:cubicBezTo>
                  <a:cubicBezTo>
                    <a:pt x="81" y="142"/>
                    <a:pt x="81" y="142"/>
                    <a:pt x="81" y="142"/>
                  </a:cubicBezTo>
                  <a:cubicBezTo>
                    <a:pt x="64" y="142"/>
                    <a:pt x="49" y="135"/>
                    <a:pt x="38" y="124"/>
                  </a:cubicBezTo>
                  <a:cubicBezTo>
                    <a:pt x="27" y="113"/>
                    <a:pt x="20" y="98"/>
                    <a:pt x="20" y="81"/>
                  </a:cubicBezTo>
                  <a:cubicBezTo>
                    <a:pt x="20" y="70"/>
                    <a:pt x="24" y="59"/>
                    <a:pt x="29" y="49"/>
                  </a:cubicBezTo>
                  <a:cubicBezTo>
                    <a:pt x="35" y="41"/>
                    <a:pt x="42" y="33"/>
                    <a:pt x="52" y="28"/>
                  </a:cubicBezTo>
                  <a:cubicBezTo>
                    <a:pt x="55" y="36"/>
                    <a:pt x="55" y="36"/>
                    <a:pt x="55" y="36"/>
                  </a:cubicBezTo>
                  <a:cubicBezTo>
                    <a:pt x="47" y="40"/>
                    <a:pt x="41" y="46"/>
                    <a:pt x="36" y="54"/>
                  </a:cubicBezTo>
                  <a:cubicBezTo>
                    <a:pt x="36" y="54"/>
                    <a:pt x="36" y="54"/>
                    <a:pt x="36" y="54"/>
                  </a:cubicBezTo>
                  <a:cubicBezTo>
                    <a:pt x="31" y="62"/>
                    <a:pt x="29" y="71"/>
                    <a:pt x="29" y="81"/>
                  </a:cubicBezTo>
                  <a:cubicBezTo>
                    <a:pt x="29" y="96"/>
                    <a:pt x="35" y="109"/>
                    <a:pt x="44" y="118"/>
                  </a:cubicBezTo>
                  <a:cubicBezTo>
                    <a:pt x="53" y="128"/>
                    <a:pt x="67" y="134"/>
                    <a:pt x="81" y="134"/>
                  </a:cubicBezTo>
                  <a:lnTo>
                    <a:pt x="81" y="129"/>
                  </a:lnTo>
                  <a:close/>
                </a:path>
              </a:pathLst>
            </a:custGeom>
            <a:solidFill>
              <a:srgbClr val="35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0" name="Freeform 28"/>
            <p:cNvSpPr>
              <a:spLocks noEditPoints="1"/>
            </p:cNvSpPr>
            <p:nvPr/>
          </p:nvSpPr>
          <p:spPr bwMode="auto">
            <a:xfrm>
              <a:off x="5700416" y="4049819"/>
              <a:ext cx="308372" cy="378619"/>
            </a:xfrm>
            <a:custGeom>
              <a:avLst/>
              <a:gdLst>
                <a:gd name="T0" fmla="*/ 171 w 182"/>
                <a:gd name="T1" fmla="*/ 218 h 223"/>
                <a:gd name="T2" fmla="*/ 120 w 182"/>
                <a:gd name="T3" fmla="*/ 125 h 223"/>
                <a:gd name="T4" fmla="*/ 104 w 182"/>
                <a:gd name="T5" fmla="*/ 74 h 223"/>
                <a:gd name="T6" fmla="*/ 129 w 182"/>
                <a:gd name="T7" fmla="*/ 127 h 223"/>
                <a:gd name="T8" fmla="*/ 182 w 182"/>
                <a:gd name="T9" fmla="*/ 221 h 223"/>
                <a:gd name="T10" fmla="*/ 125 w 182"/>
                <a:gd name="T11" fmla="*/ 206 h 223"/>
                <a:gd name="T12" fmla="*/ 112 w 182"/>
                <a:gd name="T13" fmla="*/ 190 h 223"/>
                <a:gd name="T14" fmla="*/ 106 w 182"/>
                <a:gd name="T15" fmla="*/ 185 h 223"/>
                <a:gd name="T16" fmla="*/ 107 w 182"/>
                <a:gd name="T17" fmla="*/ 170 h 223"/>
                <a:gd name="T18" fmla="*/ 106 w 182"/>
                <a:gd name="T19" fmla="*/ 151 h 223"/>
                <a:gd name="T20" fmla="*/ 104 w 182"/>
                <a:gd name="T21" fmla="*/ 167 h 223"/>
                <a:gd name="T22" fmla="*/ 91 w 182"/>
                <a:gd name="T23" fmla="*/ 201 h 223"/>
                <a:gd name="T24" fmla="*/ 104 w 182"/>
                <a:gd name="T25" fmla="*/ 74 h 223"/>
                <a:gd name="T26" fmla="*/ 91 w 182"/>
                <a:gd name="T27" fmla="*/ 0 h 223"/>
                <a:gd name="T28" fmla="*/ 102 w 182"/>
                <a:gd name="T29" fmla="*/ 35 h 223"/>
                <a:gd name="T30" fmla="*/ 103 w 182"/>
                <a:gd name="T31" fmla="*/ 141 h 223"/>
                <a:gd name="T32" fmla="*/ 99 w 182"/>
                <a:gd name="T33" fmla="*/ 139 h 223"/>
                <a:gd name="T34" fmla="*/ 102 w 182"/>
                <a:gd name="T35" fmla="*/ 127 h 223"/>
                <a:gd name="T36" fmla="*/ 97 w 182"/>
                <a:gd name="T37" fmla="*/ 157 h 223"/>
                <a:gd name="T38" fmla="*/ 103 w 182"/>
                <a:gd name="T39" fmla="*/ 157 h 223"/>
                <a:gd name="T40" fmla="*/ 91 w 182"/>
                <a:gd name="T41" fmla="*/ 170 h 223"/>
                <a:gd name="T42" fmla="*/ 104 w 182"/>
                <a:gd name="T43" fmla="*/ 176 h 223"/>
                <a:gd name="T44" fmla="*/ 104 w 182"/>
                <a:gd name="T45" fmla="*/ 185 h 223"/>
                <a:gd name="T46" fmla="*/ 97 w 182"/>
                <a:gd name="T47" fmla="*/ 108 h 223"/>
                <a:gd name="T48" fmla="*/ 91 w 182"/>
                <a:gd name="T49" fmla="*/ 100 h 223"/>
                <a:gd name="T50" fmla="*/ 91 w 182"/>
                <a:gd name="T51" fmla="*/ 201 h 223"/>
                <a:gd name="T52" fmla="*/ 78 w 182"/>
                <a:gd name="T53" fmla="*/ 201 h 223"/>
                <a:gd name="T54" fmla="*/ 85 w 182"/>
                <a:gd name="T55" fmla="*/ 38 h 223"/>
                <a:gd name="T56" fmla="*/ 82 w 182"/>
                <a:gd name="T57" fmla="*/ 33 h 223"/>
                <a:gd name="T58" fmla="*/ 91 w 182"/>
                <a:gd name="T59" fmla="*/ 17 h 223"/>
                <a:gd name="T60" fmla="*/ 87 w 182"/>
                <a:gd name="T61" fmla="*/ 111 h 223"/>
                <a:gd name="T62" fmla="*/ 90 w 182"/>
                <a:gd name="T63" fmla="*/ 106 h 223"/>
                <a:gd name="T64" fmla="*/ 91 w 182"/>
                <a:gd name="T65" fmla="*/ 130 h 223"/>
                <a:gd name="T66" fmla="*/ 91 w 182"/>
                <a:gd name="T67" fmla="*/ 153 h 223"/>
                <a:gd name="T68" fmla="*/ 78 w 182"/>
                <a:gd name="T69" fmla="*/ 139 h 223"/>
                <a:gd name="T70" fmla="*/ 91 w 182"/>
                <a:gd name="T71" fmla="*/ 125 h 223"/>
                <a:gd name="T72" fmla="*/ 89 w 182"/>
                <a:gd name="T73" fmla="*/ 165 h 223"/>
                <a:gd name="T74" fmla="*/ 78 w 182"/>
                <a:gd name="T75" fmla="*/ 190 h 223"/>
                <a:gd name="T76" fmla="*/ 85 w 182"/>
                <a:gd name="T77" fmla="*/ 160 h 223"/>
                <a:gd name="T78" fmla="*/ 79 w 182"/>
                <a:gd name="T79" fmla="*/ 151 h 223"/>
                <a:gd name="T80" fmla="*/ 78 w 182"/>
                <a:gd name="T81" fmla="*/ 160 h 223"/>
                <a:gd name="T82" fmla="*/ 56 w 182"/>
                <a:gd name="T83" fmla="*/ 201 h 223"/>
                <a:gd name="T84" fmla="*/ 40 w 182"/>
                <a:gd name="T85" fmla="*/ 222 h 223"/>
                <a:gd name="T86" fmla="*/ 1 w 182"/>
                <a:gd name="T87" fmla="*/ 218 h 223"/>
                <a:gd name="T88" fmla="*/ 53 w 182"/>
                <a:gd name="T89" fmla="*/ 109 h 223"/>
                <a:gd name="T90" fmla="*/ 70 w 182"/>
                <a:gd name="T91" fmla="*/ 109 h 223"/>
                <a:gd name="T92" fmla="*/ 62 w 182"/>
                <a:gd name="T93" fmla="*/ 125 h 223"/>
                <a:gd name="T94" fmla="*/ 78 w 182"/>
                <a:gd name="T95" fmla="*/ 139 h 223"/>
                <a:gd name="T96" fmla="*/ 78 w 182"/>
                <a:gd name="T97" fmla="*/ 151 h 223"/>
                <a:gd name="T98" fmla="*/ 72 w 182"/>
                <a:gd name="T99" fmla="*/ 170 h 223"/>
                <a:gd name="T100" fmla="*/ 78 w 182"/>
                <a:gd name="T101" fmla="*/ 160 h 223"/>
                <a:gd name="T102" fmla="*/ 70 w 182"/>
                <a:gd name="T103" fmla="*/ 190 h 223"/>
                <a:gd name="T104" fmla="*/ 78 w 182"/>
                <a:gd name="T105" fmla="*/ 17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2" h="223">
                  <a:moveTo>
                    <a:pt x="104" y="201"/>
                  </a:moveTo>
                  <a:cubicBezTo>
                    <a:pt x="126" y="201"/>
                    <a:pt x="126" y="201"/>
                    <a:pt x="126" y="201"/>
                  </a:cubicBezTo>
                  <a:cubicBezTo>
                    <a:pt x="127" y="201"/>
                    <a:pt x="128" y="201"/>
                    <a:pt x="128" y="202"/>
                  </a:cubicBezTo>
                  <a:cubicBezTo>
                    <a:pt x="145" y="218"/>
                    <a:pt x="145" y="218"/>
                    <a:pt x="145" y="218"/>
                  </a:cubicBezTo>
                  <a:cubicBezTo>
                    <a:pt x="171" y="218"/>
                    <a:pt x="171" y="218"/>
                    <a:pt x="171" y="218"/>
                  </a:cubicBezTo>
                  <a:cubicBezTo>
                    <a:pt x="161" y="211"/>
                    <a:pt x="152" y="201"/>
                    <a:pt x="145" y="189"/>
                  </a:cubicBezTo>
                  <a:cubicBezTo>
                    <a:pt x="133" y="171"/>
                    <a:pt x="125" y="149"/>
                    <a:pt x="118" y="128"/>
                  </a:cubicBezTo>
                  <a:cubicBezTo>
                    <a:pt x="117" y="127"/>
                    <a:pt x="118" y="125"/>
                    <a:pt x="119" y="125"/>
                  </a:cubicBezTo>
                  <a:cubicBezTo>
                    <a:pt x="120" y="125"/>
                    <a:pt x="120" y="125"/>
                    <a:pt x="120" y="125"/>
                  </a:cubicBezTo>
                  <a:cubicBezTo>
                    <a:pt x="120" y="125"/>
                    <a:pt x="120" y="125"/>
                    <a:pt x="120" y="125"/>
                  </a:cubicBezTo>
                  <a:cubicBezTo>
                    <a:pt x="124" y="125"/>
                    <a:pt x="124" y="125"/>
                    <a:pt x="124" y="125"/>
                  </a:cubicBezTo>
                  <a:cubicBezTo>
                    <a:pt x="124" y="111"/>
                    <a:pt x="124" y="111"/>
                    <a:pt x="124" y="111"/>
                  </a:cubicBezTo>
                  <a:cubicBezTo>
                    <a:pt x="115" y="111"/>
                    <a:pt x="115" y="111"/>
                    <a:pt x="115" y="111"/>
                  </a:cubicBezTo>
                  <a:cubicBezTo>
                    <a:pt x="113" y="111"/>
                    <a:pt x="113" y="110"/>
                    <a:pt x="112" y="109"/>
                  </a:cubicBezTo>
                  <a:cubicBezTo>
                    <a:pt x="109" y="96"/>
                    <a:pt x="106" y="84"/>
                    <a:pt x="104" y="74"/>
                  </a:cubicBezTo>
                  <a:cubicBezTo>
                    <a:pt x="104" y="46"/>
                    <a:pt x="104" y="46"/>
                    <a:pt x="104" y="46"/>
                  </a:cubicBezTo>
                  <a:cubicBezTo>
                    <a:pt x="106" y="58"/>
                    <a:pt x="110" y="81"/>
                    <a:pt x="116" y="106"/>
                  </a:cubicBezTo>
                  <a:cubicBezTo>
                    <a:pt x="126" y="106"/>
                    <a:pt x="126" y="106"/>
                    <a:pt x="126" y="106"/>
                  </a:cubicBezTo>
                  <a:cubicBezTo>
                    <a:pt x="128" y="106"/>
                    <a:pt x="129" y="107"/>
                    <a:pt x="129" y="109"/>
                  </a:cubicBezTo>
                  <a:cubicBezTo>
                    <a:pt x="129" y="127"/>
                    <a:pt x="129" y="127"/>
                    <a:pt x="129" y="127"/>
                  </a:cubicBezTo>
                  <a:cubicBezTo>
                    <a:pt x="129" y="128"/>
                    <a:pt x="128" y="130"/>
                    <a:pt x="126" y="130"/>
                  </a:cubicBezTo>
                  <a:cubicBezTo>
                    <a:pt x="123" y="130"/>
                    <a:pt x="123" y="130"/>
                    <a:pt x="123" y="130"/>
                  </a:cubicBezTo>
                  <a:cubicBezTo>
                    <a:pt x="130" y="150"/>
                    <a:pt x="138" y="170"/>
                    <a:pt x="149" y="186"/>
                  </a:cubicBezTo>
                  <a:cubicBezTo>
                    <a:pt x="158" y="200"/>
                    <a:pt x="168" y="212"/>
                    <a:pt x="181" y="218"/>
                  </a:cubicBezTo>
                  <a:cubicBezTo>
                    <a:pt x="181" y="219"/>
                    <a:pt x="182" y="220"/>
                    <a:pt x="182" y="221"/>
                  </a:cubicBezTo>
                  <a:cubicBezTo>
                    <a:pt x="182" y="222"/>
                    <a:pt x="181" y="223"/>
                    <a:pt x="179" y="223"/>
                  </a:cubicBezTo>
                  <a:cubicBezTo>
                    <a:pt x="144" y="223"/>
                    <a:pt x="144" y="223"/>
                    <a:pt x="144" y="223"/>
                  </a:cubicBezTo>
                  <a:cubicBezTo>
                    <a:pt x="144" y="223"/>
                    <a:pt x="144" y="223"/>
                    <a:pt x="144" y="223"/>
                  </a:cubicBezTo>
                  <a:cubicBezTo>
                    <a:pt x="144" y="223"/>
                    <a:pt x="143" y="223"/>
                    <a:pt x="143" y="222"/>
                  </a:cubicBezTo>
                  <a:cubicBezTo>
                    <a:pt x="125" y="206"/>
                    <a:pt x="125" y="206"/>
                    <a:pt x="125" y="206"/>
                  </a:cubicBezTo>
                  <a:cubicBezTo>
                    <a:pt x="104" y="206"/>
                    <a:pt x="104" y="206"/>
                    <a:pt x="104" y="206"/>
                  </a:cubicBezTo>
                  <a:cubicBezTo>
                    <a:pt x="104" y="201"/>
                    <a:pt x="104" y="201"/>
                    <a:pt x="104" y="201"/>
                  </a:cubicBezTo>
                  <a:close/>
                  <a:moveTo>
                    <a:pt x="104" y="190"/>
                  </a:moveTo>
                  <a:cubicBezTo>
                    <a:pt x="112" y="190"/>
                    <a:pt x="112" y="190"/>
                    <a:pt x="112" y="190"/>
                  </a:cubicBezTo>
                  <a:cubicBezTo>
                    <a:pt x="112" y="190"/>
                    <a:pt x="112" y="190"/>
                    <a:pt x="112" y="190"/>
                  </a:cubicBezTo>
                  <a:cubicBezTo>
                    <a:pt x="113" y="190"/>
                    <a:pt x="113" y="189"/>
                    <a:pt x="114" y="189"/>
                  </a:cubicBezTo>
                  <a:cubicBezTo>
                    <a:pt x="115" y="188"/>
                    <a:pt x="115" y="187"/>
                    <a:pt x="114" y="186"/>
                  </a:cubicBezTo>
                  <a:cubicBezTo>
                    <a:pt x="104" y="176"/>
                    <a:pt x="104" y="176"/>
                    <a:pt x="104" y="176"/>
                  </a:cubicBezTo>
                  <a:cubicBezTo>
                    <a:pt x="104" y="183"/>
                    <a:pt x="104" y="183"/>
                    <a:pt x="104" y="183"/>
                  </a:cubicBezTo>
                  <a:cubicBezTo>
                    <a:pt x="106" y="185"/>
                    <a:pt x="106" y="185"/>
                    <a:pt x="106" y="185"/>
                  </a:cubicBezTo>
                  <a:cubicBezTo>
                    <a:pt x="104" y="185"/>
                    <a:pt x="104" y="185"/>
                    <a:pt x="104" y="185"/>
                  </a:cubicBezTo>
                  <a:cubicBezTo>
                    <a:pt x="104" y="190"/>
                    <a:pt x="104" y="190"/>
                    <a:pt x="104" y="190"/>
                  </a:cubicBezTo>
                  <a:close/>
                  <a:moveTo>
                    <a:pt x="104" y="167"/>
                  </a:moveTo>
                  <a:cubicBezTo>
                    <a:pt x="107" y="170"/>
                    <a:pt x="107" y="170"/>
                    <a:pt x="107" y="170"/>
                  </a:cubicBezTo>
                  <a:cubicBezTo>
                    <a:pt x="107" y="170"/>
                    <a:pt x="107" y="170"/>
                    <a:pt x="107" y="170"/>
                  </a:cubicBezTo>
                  <a:cubicBezTo>
                    <a:pt x="108" y="170"/>
                    <a:pt x="109" y="170"/>
                    <a:pt x="109" y="170"/>
                  </a:cubicBezTo>
                  <a:cubicBezTo>
                    <a:pt x="111" y="170"/>
                    <a:pt x="111" y="168"/>
                    <a:pt x="111" y="167"/>
                  </a:cubicBezTo>
                  <a:cubicBezTo>
                    <a:pt x="110" y="165"/>
                    <a:pt x="110" y="162"/>
                    <a:pt x="109" y="160"/>
                  </a:cubicBezTo>
                  <a:cubicBezTo>
                    <a:pt x="108" y="157"/>
                    <a:pt x="108" y="155"/>
                    <a:pt x="107" y="152"/>
                  </a:cubicBezTo>
                  <a:cubicBezTo>
                    <a:pt x="107" y="152"/>
                    <a:pt x="107" y="151"/>
                    <a:pt x="106" y="151"/>
                  </a:cubicBezTo>
                  <a:cubicBezTo>
                    <a:pt x="106" y="150"/>
                    <a:pt x="105" y="150"/>
                    <a:pt x="104" y="151"/>
                  </a:cubicBezTo>
                  <a:cubicBezTo>
                    <a:pt x="104" y="160"/>
                    <a:pt x="104" y="160"/>
                    <a:pt x="104" y="160"/>
                  </a:cubicBezTo>
                  <a:cubicBezTo>
                    <a:pt x="104" y="160"/>
                    <a:pt x="104" y="160"/>
                    <a:pt x="104" y="160"/>
                  </a:cubicBezTo>
                  <a:cubicBezTo>
                    <a:pt x="104" y="160"/>
                    <a:pt x="104" y="160"/>
                    <a:pt x="104" y="160"/>
                  </a:cubicBezTo>
                  <a:cubicBezTo>
                    <a:pt x="104" y="167"/>
                    <a:pt x="104" y="167"/>
                    <a:pt x="104" y="167"/>
                  </a:cubicBezTo>
                  <a:close/>
                  <a:moveTo>
                    <a:pt x="104" y="141"/>
                  </a:moveTo>
                  <a:cubicBezTo>
                    <a:pt x="104" y="140"/>
                    <a:pt x="104" y="140"/>
                    <a:pt x="104" y="139"/>
                  </a:cubicBezTo>
                  <a:cubicBezTo>
                    <a:pt x="104" y="138"/>
                    <a:pt x="104" y="138"/>
                    <a:pt x="104" y="138"/>
                  </a:cubicBezTo>
                  <a:lnTo>
                    <a:pt x="104" y="141"/>
                  </a:lnTo>
                  <a:close/>
                  <a:moveTo>
                    <a:pt x="91" y="201"/>
                  </a:moveTo>
                  <a:cubicBezTo>
                    <a:pt x="104" y="201"/>
                    <a:pt x="104" y="201"/>
                    <a:pt x="104" y="201"/>
                  </a:cubicBezTo>
                  <a:cubicBezTo>
                    <a:pt x="104" y="206"/>
                    <a:pt x="104" y="206"/>
                    <a:pt x="104" y="206"/>
                  </a:cubicBezTo>
                  <a:cubicBezTo>
                    <a:pt x="91" y="206"/>
                    <a:pt x="91" y="206"/>
                    <a:pt x="91" y="206"/>
                  </a:cubicBezTo>
                  <a:cubicBezTo>
                    <a:pt x="91" y="201"/>
                    <a:pt x="91" y="201"/>
                    <a:pt x="91" y="201"/>
                  </a:cubicBezTo>
                  <a:close/>
                  <a:moveTo>
                    <a:pt x="104" y="74"/>
                  </a:moveTo>
                  <a:cubicBezTo>
                    <a:pt x="100" y="56"/>
                    <a:pt x="99" y="43"/>
                    <a:pt x="98" y="38"/>
                  </a:cubicBezTo>
                  <a:cubicBezTo>
                    <a:pt x="97" y="38"/>
                    <a:pt x="97" y="38"/>
                    <a:pt x="97" y="38"/>
                  </a:cubicBezTo>
                  <a:cubicBezTo>
                    <a:pt x="95" y="38"/>
                    <a:pt x="94" y="37"/>
                    <a:pt x="94" y="36"/>
                  </a:cubicBezTo>
                  <a:cubicBezTo>
                    <a:pt x="91" y="17"/>
                    <a:pt x="91" y="17"/>
                    <a:pt x="91" y="17"/>
                  </a:cubicBezTo>
                  <a:cubicBezTo>
                    <a:pt x="91" y="0"/>
                    <a:pt x="91" y="0"/>
                    <a:pt x="91" y="0"/>
                  </a:cubicBezTo>
                  <a:cubicBezTo>
                    <a:pt x="92" y="0"/>
                    <a:pt x="93" y="1"/>
                    <a:pt x="93" y="2"/>
                  </a:cubicBezTo>
                  <a:cubicBezTo>
                    <a:pt x="99" y="33"/>
                    <a:pt x="99" y="33"/>
                    <a:pt x="99" y="33"/>
                  </a:cubicBezTo>
                  <a:cubicBezTo>
                    <a:pt x="100" y="33"/>
                    <a:pt x="100" y="33"/>
                    <a:pt x="100" y="33"/>
                  </a:cubicBezTo>
                  <a:cubicBezTo>
                    <a:pt x="100" y="33"/>
                    <a:pt x="100" y="33"/>
                    <a:pt x="100" y="33"/>
                  </a:cubicBezTo>
                  <a:cubicBezTo>
                    <a:pt x="101" y="33"/>
                    <a:pt x="102" y="34"/>
                    <a:pt x="102" y="35"/>
                  </a:cubicBezTo>
                  <a:cubicBezTo>
                    <a:pt x="102" y="35"/>
                    <a:pt x="103" y="39"/>
                    <a:pt x="104" y="46"/>
                  </a:cubicBezTo>
                  <a:cubicBezTo>
                    <a:pt x="104" y="74"/>
                    <a:pt x="104" y="74"/>
                    <a:pt x="104" y="74"/>
                  </a:cubicBezTo>
                  <a:close/>
                  <a:moveTo>
                    <a:pt x="104" y="138"/>
                  </a:moveTo>
                  <a:cubicBezTo>
                    <a:pt x="104" y="141"/>
                    <a:pt x="104" y="141"/>
                    <a:pt x="104" y="141"/>
                  </a:cubicBezTo>
                  <a:cubicBezTo>
                    <a:pt x="104" y="141"/>
                    <a:pt x="104" y="141"/>
                    <a:pt x="103" y="141"/>
                  </a:cubicBezTo>
                  <a:cubicBezTo>
                    <a:pt x="103" y="141"/>
                    <a:pt x="103" y="141"/>
                    <a:pt x="103" y="141"/>
                  </a:cubicBezTo>
                  <a:cubicBezTo>
                    <a:pt x="93" y="152"/>
                    <a:pt x="93" y="152"/>
                    <a:pt x="93" y="152"/>
                  </a:cubicBezTo>
                  <a:cubicBezTo>
                    <a:pt x="92" y="152"/>
                    <a:pt x="92" y="153"/>
                    <a:pt x="91" y="153"/>
                  </a:cubicBezTo>
                  <a:cubicBezTo>
                    <a:pt x="91" y="147"/>
                    <a:pt x="91" y="147"/>
                    <a:pt x="91" y="147"/>
                  </a:cubicBezTo>
                  <a:cubicBezTo>
                    <a:pt x="99" y="139"/>
                    <a:pt x="99" y="139"/>
                    <a:pt x="99" y="139"/>
                  </a:cubicBezTo>
                  <a:cubicBezTo>
                    <a:pt x="98" y="135"/>
                    <a:pt x="98" y="132"/>
                    <a:pt x="97" y="130"/>
                  </a:cubicBezTo>
                  <a:cubicBezTo>
                    <a:pt x="91" y="130"/>
                    <a:pt x="91" y="130"/>
                    <a:pt x="91" y="130"/>
                  </a:cubicBezTo>
                  <a:cubicBezTo>
                    <a:pt x="91" y="125"/>
                    <a:pt x="91" y="125"/>
                    <a:pt x="91" y="125"/>
                  </a:cubicBezTo>
                  <a:cubicBezTo>
                    <a:pt x="99" y="125"/>
                    <a:pt x="99" y="125"/>
                    <a:pt x="99" y="125"/>
                  </a:cubicBezTo>
                  <a:cubicBezTo>
                    <a:pt x="100" y="125"/>
                    <a:pt x="101" y="126"/>
                    <a:pt x="102" y="127"/>
                  </a:cubicBezTo>
                  <a:cubicBezTo>
                    <a:pt x="102" y="127"/>
                    <a:pt x="103" y="132"/>
                    <a:pt x="104" y="138"/>
                  </a:cubicBezTo>
                  <a:close/>
                  <a:moveTo>
                    <a:pt x="104" y="151"/>
                  </a:moveTo>
                  <a:cubicBezTo>
                    <a:pt x="104" y="151"/>
                    <a:pt x="103" y="151"/>
                    <a:pt x="103" y="151"/>
                  </a:cubicBezTo>
                  <a:cubicBezTo>
                    <a:pt x="98" y="156"/>
                    <a:pt x="98" y="156"/>
                    <a:pt x="98" y="156"/>
                  </a:cubicBezTo>
                  <a:cubicBezTo>
                    <a:pt x="97" y="157"/>
                    <a:pt x="97" y="157"/>
                    <a:pt x="97" y="157"/>
                  </a:cubicBezTo>
                  <a:cubicBezTo>
                    <a:pt x="96" y="158"/>
                    <a:pt x="96" y="159"/>
                    <a:pt x="97" y="160"/>
                  </a:cubicBezTo>
                  <a:cubicBezTo>
                    <a:pt x="104" y="167"/>
                    <a:pt x="104" y="167"/>
                    <a:pt x="104" y="167"/>
                  </a:cubicBezTo>
                  <a:cubicBezTo>
                    <a:pt x="104" y="160"/>
                    <a:pt x="104" y="160"/>
                    <a:pt x="104" y="160"/>
                  </a:cubicBezTo>
                  <a:cubicBezTo>
                    <a:pt x="103" y="158"/>
                    <a:pt x="103" y="158"/>
                    <a:pt x="103" y="158"/>
                  </a:cubicBezTo>
                  <a:cubicBezTo>
                    <a:pt x="103" y="157"/>
                    <a:pt x="103" y="157"/>
                    <a:pt x="103" y="157"/>
                  </a:cubicBezTo>
                  <a:cubicBezTo>
                    <a:pt x="104" y="160"/>
                    <a:pt x="104" y="160"/>
                    <a:pt x="104" y="160"/>
                  </a:cubicBezTo>
                  <a:cubicBezTo>
                    <a:pt x="104" y="151"/>
                    <a:pt x="104" y="151"/>
                    <a:pt x="104" y="151"/>
                  </a:cubicBezTo>
                  <a:close/>
                  <a:moveTo>
                    <a:pt x="104" y="176"/>
                  </a:moveTo>
                  <a:cubicBezTo>
                    <a:pt x="104" y="183"/>
                    <a:pt x="104" y="183"/>
                    <a:pt x="104" y="183"/>
                  </a:cubicBezTo>
                  <a:cubicBezTo>
                    <a:pt x="91" y="170"/>
                    <a:pt x="91" y="170"/>
                    <a:pt x="91" y="170"/>
                  </a:cubicBezTo>
                  <a:cubicBezTo>
                    <a:pt x="91" y="170"/>
                    <a:pt x="91" y="170"/>
                    <a:pt x="91" y="170"/>
                  </a:cubicBezTo>
                  <a:cubicBezTo>
                    <a:pt x="91" y="164"/>
                    <a:pt x="91" y="164"/>
                    <a:pt x="91" y="164"/>
                  </a:cubicBezTo>
                  <a:cubicBezTo>
                    <a:pt x="92" y="164"/>
                    <a:pt x="92" y="164"/>
                    <a:pt x="93" y="165"/>
                  </a:cubicBezTo>
                  <a:cubicBezTo>
                    <a:pt x="93" y="165"/>
                    <a:pt x="93" y="165"/>
                    <a:pt x="93" y="165"/>
                  </a:cubicBezTo>
                  <a:cubicBezTo>
                    <a:pt x="104" y="176"/>
                    <a:pt x="104" y="176"/>
                    <a:pt x="104" y="176"/>
                  </a:cubicBezTo>
                  <a:close/>
                  <a:moveTo>
                    <a:pt x="104" y="185"/>
                  </a:moveTo>
                  <a:cubicBezTo>
                    <a:pt x="104" y="190"/>
                    <a:pt x="104" y="190"/>
                    <a:pt x="104" y="190"/>
                  </a:cubicBezTo>
                  <a:cubicBezTo>
                    <a:pt x="91" y="190"/>
                    <a:pt x="91" y="190"/>
                    <a:pt x="91" y="190"/>
                  </a:cubicBezTo>
                  <a:cubicBezTo>
                    <a:pt x="91" y="185"/>
                    <a:pt x="91" y="185"/>
                    <a:pt x="91" y="185"/>
                  </a:cubicBezTo>
                  <a:cubicBezTo>
                    <a:pt x="104" y="185"/>
                    <a:pt x="104" y="185"/>
                    <a:pt x="104" y="185"/>
                  </a:cubicBezTo>
                  <a:close/>
                  <a:moveTo>
                    <a:pt x="91" y="111"/>
                  </a:moveTo>
                  <a:cubicBezTo>
                    <a:pt x="95" y="111"/>
                    <a:pt x="95" y="111"/>
                    <a:pt x="95" y="111"/>
                  </a:cubicBezTo>
                  <a:cubicBezTo>
                    <a:pt x="95" y="111"/>
                    <a:pt x="95" y="111"/>
                    <a:pt x="95" y="111"/>
                  </a:cubicBezTo>
                  <a:cubicBezTo>
                    <a:pt x="95" y="111"/>
                    <a:pt x="95" y="111"/>
                    <a:pt x="95" y="111"/>
                  </a:cubicBezTo>
                  <a:cubicBezTo>
                    <a:pt x="96" y="111"/>
                    <a:pt x="97" y="110"/>
                    <a:pt x="97" y="108"/>
                  </a:cubicBezTo>
                  <a:cubicBezTo>
                    <a:pt x="95" y="99"/>
                    <a:pt x="93" y="67"/>
                    <a:pt x="93" y="67"/>
                  </a:cubicBezTo>
                  <a:cubicBezTo>
                    <a:pt x="93" y="66"/>
                    <a:pt x="92" y="65"/>
                    <a:pt x="91" y="65"/>
                  </a:cubicBezTo>
                  <a:cubicBezTo>
                    <a:pt x="91" y="65"/>
                    <a:pt x="91" y="65"/>
                    <a:pt x="91" y="65"/>
                  </a:cubicBezTo>
                  <a:cubicBezTo>
                    <a:pt x="91" y="100"/>
                    <a:pt x="91" y="100"/>
                    <a:pt x="91" y="100"/>
                  </a:cubicBezTo>
                  <a:cubicBezTo>
                    <a:pt x="91" y="100"/>
                    <a:pt x="91" y="100"/>
                    <a:pt x="91" y="100"/>
                  </a:cubicBezTo>
                  <a:cubicBezTo>
                    <a:pt x="91" y="102"/>
                    <a:pt x="92" y="104"/>
                    <a:pt x="92" y="106"/>
                  </a:cubicBezTo>
                  <a:cubicBezTo>
                    <a:pt x="91" y="106"/>
                    <a:pt x="91" y="106"/>
                    <a:pt x="91" y="106"/>
                  </a:cubicBezTo>
                  <a:lnTo>
                    <a:pt x="91" y="111"/>
                  </a:lnTo>
                  <a:close/>
                  <a:moveTo>
                    <a:pt x="78" y="201"/>
                  </a:moveTo>
                  <a:cubicBezTo>
                    <a:pt x="91" y="201"/>
                    <a:pt x="91" y="201"/>
                    <a:pt x="91" y="201"/>
                  </a:cubicBezTo>
                  <a:cubicBezTo>
                    <a:pt x="91" y="201"/>
                    <a:pt x="91" y="201"/>
                    <a:pt x="91" y="201"/>
                  </a:cubicBezTo>
                  <a:cubicBezTo>
                    <a:pt x="91" y="206"/>
                    <a:pt x="91" y="206"/>
                    <a:pt x="91" y="206"/>
                  </a:cubicBezTo>
                  <a:cubicBezTo>
                    <a:pt x="91" y="206"/>
                    <a:pt x="91" y="206"/>
                    <a:pt x="91" y="206"/>
                  </a:cubicBezTo>
                  <a:cubicBezTo>
                    <a:pt x="78" y="206"/>
                    <a:pt x="78" y="206"/>
                    <a:pt x="78" y="206"/>
                  </a:cubicBezTo>
                  <a:cubicBezTo>
                    <a:pt x="78" y="201"/>
                    <a:pt x="78" y="201"/>
                    <a:pt x="78" y="201"/>
                  </a:cubicBezTo>
                  <a:close/>
                  <a:moveTo>
                    <a:pt x="91" y="17"/>
                  </a:moveTo>
                  <a:cubicBezTo>
                    <a:pt x="91" y="17"/>
                    <a:pt x="91" y="17"/>
                    <a:pt x="91" y="17"/>
                  </a:cubicBezTo>
                  <a:cubicBezTo>
                    <a:pt x="88" y="36"/>
                    <a:pt x="88" y="36"/>
                    <a:pt x="88" y="36"/>
                  </a:cubicBezTo>
                  <a:cubicBezTo>
                    <a:pt x="88" y="37"/>
                    <a:pt x="87" y="38"/>
                    <a:pt x="85" y="38"/>
                  </a:cubicBezTo>
                  <a:cubicBezTo>
                    <a:pt x="85" y="38"/>
                    <a:pt x="85" y="38"/>
                    <a:pt x="85" y="38"/>
                  </a:cubicBezTo>
                  <a:cubicBezTo>
                    <a:pt x="84" y="38"/>
                    <a:pt x="84" y="38"/>
                    <a:pt x="84" y="38"/>
                  </a:cubicBezTo>
                  <a:cubicBezTo>
                    <a:pt x="84" y="43"/>
                    <a:pt x="82" y="56"/>
                    <a:pt x="78" y="74"/>
                  </a:cubicBezTo>
                  <a:cubicBezTo>
                    <a:pt x="78" y="46"/>
                    <a:pt x="78" y="46"/>
                    <a:pt x="78" y="46"/>
                  </a:cubicBezTo>
                  <a:cubicBezTo>
                    <a:pt x="79" y="40"/>
                    <a:pt x="80" y="36"/>
                    <a:pt x="80" y="35"/>
                  </a:cubicBezTo>
                  <a:cubicBezTo>
                    <a:pt x="80" y="34"/>
                    <a:pt x="81" y="33"/>
                    <a:pt x="82" y="33"/>
                  </a:cubicBezTo>
                  <a:cubicBezTo>
                    <a:pt x="83" y="33"/>
                    <a:pt x="83" y="33"/>
                    <a:pt x="83" y="33"/>
                  </a:cubicBezTo>
                  <a:cubicBezTo>
                    <a:pt x="89" y="2"/>
                    <a:pt x="89" y="2"/>
                    <a:pt x="89" y="2"/>
                  </a:cubicBezTo>
                  <a:cubicBezTo>
                    <a:pt x="89" y="1"/>
                    <a:pt x="90" y="1"/>
                    <a:pt x="91" y="0"/>
                  </a:cubicBezTo>
                  <a:cubicBezTo>
                    <a:pt x="91" y="0"/>
                    <a:pt x="91" y="0"/>
                    <a:pt x="91" y="0"/>
                  </a:cubicBezTo>
                  <a:cubicBezTo>
                    <a:pt x="91" y="17"/>
                    <a:pt x="91" y="17"/>
                    <a:pt x="91" y="17"/>
                  </a:cubicBezTo>
                  <a:close/>
                  <a:moveTo>
                    <a:pt x="91" y="65"/>
                  </a:moveTo>
                  <a:cubicBezTo>
                    <a:pt x="90" y="65"/>
                    <a:pt x="89" y="66"/>
                    <a:pt x="89" y="67"/>
                  </a:cubicBezTo>
                  <a:cubicBezTo>
                    <a:pt x="89" y="67"/>
                    <a:pt x="87" y="98"/>
                    <a:pt x="85" y="108"/>
                  </a:cubicBezTo>
                  <a:cubicBezTo>
                    <a:pt x="85" y="108"/>
                    <a:pt x="85" y="109"/>
                    <a:pt x="85" y="109"/>
                  </a:cubicBezTo>
                  <a:cubicBezTo>
                    <a:pt x="85" y="110"/>
                    <a:pt x="86" y="111"/>
                    <a:pt x="87" y="111"/>
                  </a:cubicBezTo>
                  <a:cubicBezTo>
                    <a:pt x="91" y="111"/>
                    <a:pt x="91" y="111"/>
                    <a:pt x="91" y="111"/>
                  </a:cubicBezTo>
                  <a:cubicBezTo>
                    <a:pt x="91" y="111"/>
                    <a:pt x="91" y="111"/>
                    <a:pt x="91" y="111"/>
                  </a:cubicBezTo>
                  <a:cubicBezTo>
                    <a:pt x="91" y="106"/>
                    <a:pt x="91" y="106"/>
                    <a:pt x="91" y="106"/>
                  </a:cubicBezTo>
                  <a:cubicBezTo>
                    <a:pt x="91" y="106"/>
                    <a:pt x="91" y="106"/>
                    <a:pt x="91" y="106"/>
                  </a:cubicBezTo>
                  <a:cubicBezTo>
                    <a:pt x="90" y="106"/>
                    <a:pt x="90" y="106"/>
                    <a:pt x="90" y="106"/>
                  </a:cubicBezTo>
                  <a:cubicBezTo>
                    <a:pt x="91" y="104"/>
                    <a:pt x="91" y="102"/>
                    <a:pt x="91" y="100"/>
                  </a:cubicBezTo>
                  <a:cubicBezTo>
                    <a:pt x="91" y="65"/>
                    <a:pt x="91" y="65"/>
                    <a:pt x="91" y="65"/>
                  </a:cubicBezTo>
                  <a:close/>
                  <a:moveTo>
                    <a:pt x="91" y="125"/>
                  </a:moveTo>
                  <a:cubicBezTo>
                    <a:pt x="91" y="130"/>
                    <a:pt x="91" y="130"/>
                    <a:pt x="91" y="130"/>
                  </a:cubicBezTo>
                  <a:cubicBezTo>
                    <a:pt x="91" y="130"/>
                    <a:pt x="91" y="130"/>
                    <a:pt x="91" y="130"/>
                  </a:cubicBezTo>
                  <a:cubicBezTo>
                    <a:pt x="85" y="130"/>
                    <a:pt x="85" y="130"/>
                    <a:pt x="85" y="130"/>
                  </a:cubicBezTo>
                  <a:cubicBezTo>
                    <a:pt x="84" y="132"/>
                    <a:pt x="84" y="135"/>
                    <a:pt x="83" y="139"/>
                  </a:cubicBezTo>
                  <a:cubicBezTo>
                    <a:pt x="91" y="147"/>
                    <a:pt x="91" y="147"/>
                    <a:pt x="91" y="147"/>
                  </a:cubicBezTo>
                  <a:cubicBezTo>
                    <a:pt x="91" y="147"/>
                    <a:pt x="91" y="147"/>
                    <a:pt x="91" y="147"/>
                  </a:cubicBezTo>
                  <a:cubicBezTo>
                    <a:pt x="91" y="153"/>
                    <a:pt x="91" y="153"/>
                    <a:pt x="91" y="153"/>
                  </a:cubicBezTo>
                  <a:cubicBezTo>
                    <a:pt x="90" y="153"/>
                    <a:pt x="90" y="152"/>
                    <a:pt x="89" y="152"/>
                  </a:cubicBezTo>
                  <a:cubicBezTo>
                    <a:pt x="89" y="152"/>
                    <a:pt x="89" y="152"/>
                    <a:pt x="89" y="152"/>
                  </a:cubicBezTo>
                  <a:cubicBezTo>
                    <a:pt x="79" y="141"/>
                    <a:pt x="79" y="141"/>
                    <a:pt x="79" y="141"/>
                  </a:cubicBezTo>
                  <a:cubicBezTo>
                    <a:pt x="78" y="141"/>
                    <a:pt x="78" y="141"/>
                    <a:pt x="78" y="141"/>
                  </a:cubicBezTo>
                  <a:cubicBezTo>
                    <a:pt x="78" y="139"/>
                    <a:pt x="78" y="139"/>
                    <a:pt x="78" y="139"/>
                  </a:cubicBezTo>
                  <a:cubicBezTo>
                    <a:pt x="80" y="132"/>
                    <a:pt x="80" y="127"/>
                    <a:pt x="80" y="127"/>
                  </a:cubicBezTo>
                  <a:cubicBezTo>
                    <a:pt x="81" y="126"/>
                    <a:pt x="82" y="125"/>
                    <a:pt x="83" y="125"/>
                  </a:cubicBezTo>
                  <a:cubicBezTo>
                    <a:pt x="83" y="125"/>
                    <a:pt x="83" y="125"/>
                    <a:pt x="83" y="125"/>
                  </a:cubicBezTo>
                  <a:cubicBezTo>
                    <a:pt x="91" y="125"/>
                    <a:pt x="91" y="125"/>
                    <a:pt x="91" y="125"/>
                  </a:cubicBezTo>
                  <a:cubicBezTo>
                    <a:pt x="91" y="125"/>
                    <a:pt x="91" y="125"/>
                    <a:pt x="91" y="125"/>
                  </a:cubicBezTo>
                  <a:close/>
                  <a:moveTo>
                    <a:pt x="91" y="164"/>
                  </a:moveTo>
                  <a:cubicBezTo>
                    <a:pt x="91" y="170"/>
                    <a:pt x="91" y="170"/>
                    <a:pt x="91" y="170"/>
                  </a:cubicBezTo>
                  <a:cubicBezTo>
                    <a:pt x="78" y="183"/>
                    <a:pt x="78" y="183"/>
                    <a:pt x="78" y="183"/>
                  </a:cubicBezTo>
                  <a:cubicBezTo>
                    <a:pt x="78" y="176"/>
                    <a:pt x="78" y="176"/>
                    <a:pt x="78" y="176"/>
                  </a:cubicBezTo>
                  <a:cubicBezTo>
                    <a:pt x="89" y="165"/>
                    <a:pt x="89" y="165"/>
                    <a:pt x="89" y="165"/>
                  </a:cubicBezTo>
                  <a:cubicBezTo>
                    <a:pt x="90" y="164"/>
                    <a:pt x="90" y="164"/>
                    <a:pt x="91" y="164"/>
                  </a:cubicBezTo>
                  <a:close/>
                  <a:moveTo>
                    <a:pt x="91" y="185"/>
                  </a:moveTo>
                  <a:cubicBezTo>
                    <a:pt x="91" y="190"/>
                    <a:pt x="91" y="190"/>
                    <a:pt x="91" y="190"/>
                  </a:cubicBezTo>
                  <a:cubicBezTo>
                    <a:pt x="91" y="190"/>
                    <a:pt x="91" y="190"/>
                    <a:pt x="91" y="190"/>
                  </a:cubicBezTo>
                  <a:cubicBezTo>
                    <a:pt x="78" y="190"/>
                    <a:pt x="78" y="190"/>
                    <a:pt x="78" y="190"/>
                  </a:cubicBezTo>
                  <a:cubicBezTo>
                    <a:pt x="78" y="185"/>
                    <a:pt x="78" y="185"/>
                    <a:pt x="78" y="185"/>
                  </a:cubicBezTo>
                  <a:cubicBezTo>
                    <a:pt x="91" y="185"/>
                    <a:pt x="91" y="185"/>
                    <a:pt x="91" y="185"/>
                  </a:cubicBezTo>
                  <a:cubicBezTo>
                    <a:pt x="91" y="185"/>
                    <a:pt x="91" y="185"/>
                    <a:pt x="91" y="185"/>
                  </a:cubicBezTo>
                  <a:close/>
                  <a:moveTo>
                    <a:pt x="78" y="167"/>
                  </a:moveTo>
                  <a:cubicBezTo>
                    <a:pt x="85" y="160"/>
                    <a:pt x="85" y="160"/>
                    <a:pt x="85" y="160"/>
                  </a:cubicBezTo>
                  <a:cubicBezTo>
                    <a:pt x="85" y="160"/>
                    <a:pt x="85" y="160"/>
                    <a:pt x="85" y="160"/>
                  </a:cubicBezTo>
                  <a:cubicBezTo>
                    <a:pt x="85" y="160"/>
                    <a:pt x="85" y="160"/>
                    <a:pt x="85" y="160"/>
                  </a:cubicBezTo>
                  <a:cubicBezTo>
                    <a:pt x="86" y="159"/>
                    <a:pt x="86" y="158"/>
                    <a:pt x="85" y="157"/>
                  </a:cubicBezTo>
                  <a:cubicBezTo>
                    <a:pt x="79" y="151"/>
                    <a:pt x="79" y="151"/>
                    <a:pt x="79" y="151"/>
                  </a:cubicBezTo>
                  <a:cubicBezTo>
                    <a:pt x="79" y="151"/>
                    <a:pt x="79" y="151"/>
                    <a:pt x="79" y="151"/>
                  </a:cubicBezTo>
                  <a:cubicBezTo>
                    <a:pt x="79" y="151"/>
                    <a:pt x="79" y="151"/>
                    <a:pt x="78" y="151"/>
                  </a:cubicBezTo>
                  <a:cubicBezTo>
                    <a:pt x="78" y="160"/>
                    <a:pt x="78" y="160"/>
                    <a:pt x="78" y="160"/>
                  </a:cubicBezTo>
                  <a:cubicBezTo>
                    <a:pt x="79" y="157"/>
                    <a:pt x="79" y="157"/>
                    <a:pt x="79" y="157"/>
                  </a:cubicBezTo>
                  <a:cubicBezTo>
                    <a:pt x="80" y="158"/>
                    <a:pt x="80" y="158"/>
                    <a:pt x="80" y="158"/>
                  </a:cubicBezTo>
                  <a:cubicBezTo>
                    <a:pt x="78" y="160"/>
                    <a:pt x="78" y="160"/>
                    <a:pt x="78" y="160"/>
                  </a:cubicBezTo>
                  <a:lnTo>
                    <a:pt x="78" y="167"/>
                  </a:lnTo>
                  <a:close/>
                  <a:moveTo>
                    <a:pt x="11" y="218"/>
                  </a:moveTo>
                  <a:cubicBezTo>
                    <a:pt x="37" y="218"/>
                    <a:pt x="37" y="218"/>
                    <a:pt x="37" y="218"/>
                  </a:cubicBezTo>
                  <a:cubicBezTo>
                    <a:pt x="54" y="202"/>
                    <a:pt x="54" y="202"/>
                    <a:pt x="54" y="202"/>
                  </a:cubicBezTo>
                  <a:cubicBezTo>
                    <a:pt x="55" y="201"/>
                    <a:pt x="55" y="201"/>
                    <a:pt x="56" y="201"/>
                  </a:cubicBezTo>
                  <a:cubicBezTo>
                    <a:pt x="56" y="201"/>
                    <a:pt x="56" y="201"/>
                    <a:pt x="56" y="201"/>
                  </a:cubicBezTo>
                  <a:cubicBezTo>
                    <a:pt x="78" y="201"/>
                    <a:pt x="78" y="201"/>
                    <a:pt x="78" y="201"/>
                  </a:cubicBezTo>
                  <a:cubicBezTo>
                    <a:pt x="78" y="206"/>
                    <a:pt x="78" y="206"/>
                    <a:pt x="78" y="206"/>
                  </a:cubicBezTo>
                  <a:cubicBezTo>
                    <a:pt x="57" y="206"/>
                    <a:pt x="57" y="206"/>
                    <a:pt x="57" y="206"/>
                  </a:cubicBezTo>
                  <a:cubicBezTo>
                    <a:pt x="40" y="222"/>
                    <a:pt x="40" y="222"/>
                    <a:pt x="40" y="222"/>
                  </a:cubicBezTo>
                  <a:cubicBezTo>
                    <a:pt x="39" y="223"/>
                    <a:pt x="39" y="223"/>
                    <a:pt x="38" y="223"/>
                  </a:cubicBezTo>
                  <a:cubicBezTo>
                    <a:pt x="3" y="223"/>
                    <a:pt x="3" y="223"/>
                    <a:pt x="3" y="223"/>
                  </a:cubicBezTo>
                  <a:cubicBezTo>
                    <a:pt x="3" y="223"/>
                    <a:pt x="3" y="223"/>
                    <a:pt x="3" y="223"/>
                  </a:cubicBezTo>
                  <a:cubicBezTo>
                    <a:pt x="2" y="223"/>
                    <a:pt x="1" y="223"/>
                    <a:pt x="0" y="222"/>
                  </a:cubicBezTo>
                  <a:cubicBezTo>
                    <a:pt x="0" y="221"/>
                    <a:pt x="0" y="219"/>
                    <a:pt x="1" y="218"/>
                  </a:cubicBezTo>
                  <a:cubicBezTo>
                    <a:pt x="15" y="211"/>
                    <a:pt x="27" y="198"/>
                    <a:pt x="36" y="181"/>
                  </a:cubicBezTo>
                  <a:cubicBezTo>
                    <a:pt x="45" y="166"/>
                    <a:pt x="53" y="148"/>
                    <a:pt x="59" y="130"/>
                  </a:cubicBezTo>
                  <a:cubicBezTo>
                    <a:pt x="56" y="130"/>
                    <a:pt x="56" y="130"/>
                    <a:pt x="56" y="130"/>
                  </a:cubicBezTo>
                  <a:cubicBezTo>
                    <a:pt x="54" y="130"/>
                    <a:pt x="53" y="128"/>
                    <a:pt x="53" y="127"/>
                  </a:cubicBezTo>
                  <a:cubicBezTo>
                    <a:pt x="53" y="109"/>
                    <a:pt x="53" y="109"/>
                    <a:pt x="53" y="109"/>
                  </a:cubicBezTo>
                  <a:cubicBezTo>
                    <a:pt x="53" y="107"/>
                    <a:pt x="54" y="106"/>
                    <a:pt x="56" y="106"/>
                  </a:cubicBezTo>
                  <a:cubicBezTo>
                    <a:pt x="66" y="106"/>
                    <a:pt x="66" y="106"/>
                    <a:pt x="66" y="106"/>
                  </a:cubicBezTo>
                  <a:cubicBezTo>
                    <a:pt x="72" y="81"/>
                    <a:pt x="76" y="59"/>
                    <a:pt x="78" y="46"/>
                  </a:cubicBezTo>
                  <a:cubicBezTo>
                    <a:pt x="78" y="74"/>
                    <a:pt x="78" y="74"/>
                    <a:pt x="78" y="74"/>
                  </a:cubicBezTo>
                  <a:cubicBezTo>
                    <a:pt x="76" y="84"/>
                    <a:pt x="73" y="97"/>
                    <a:pt x="70" y="109"/>
                  </a:cubicBezTo>
                  <a:cubicBezTo>
                    <a:pt x="69" y="110"/>
                    <a:pt x="69" y="111"/>
                    <a:pt x="67" y="111"/>
                  </a:cubicBezTo>
                  <a:cubicBezTo>
                    <a:pt x="67" y="111"/>
                    <a:pt x="67" y="111"/>
                    <a:pt x="67" y="111"/>
                  </a:cubicBezTo>
                  <a:cubicBezTo>
                    <a:pt x="58" y="111"/>
                    <a:pt x="58" y="111"/>
                    <a:pt x="58" y="111"/>
                  </a:cubicBezTo>
                  <a:cubicBezTo>
                    <a:pt x="58" y="125"/>
                    <a:pt x="58" y="125"/>
                    <a:pt x="58" y="125"/>
                  </a:cubicBezTo>
                  <a:cubicBezTo>
                    <a:pt x="62" y="125"/>
                    <a:pt x="62" y="125"/>
                    <a:pt x="62" y="125"/>
                  </a:cubicBezTo>
                  <a:cubicBezTo>
                    <a:pt x="63" y="125"/>
                    <a:pt x="64" y="126"/>
                    <a:pt x="64" y="127"/>
                  </a:cubicBezTo>
                  <a:cubicBezTo>
                    <a:pt x="64" y="127"/>
                    <a:pt x="64" y="128"/>
                    <a:pt x="64" y="128"/>
                  </a:cubicBezTo>
                  <a:cubicBezTo>
                    <a:pt x="58" y="148"/>
                    <a:pt x="50" y="167"/>
                    <a:pt x="40" y="184"/>
                  </a:cubicBezTo>
                  <a:cubicBezTo>
                    <a:pt x="32" y="198"/>
                    <a:pt x="22" y="210"/>
                    <a:pt x="11" y="218"/>
                  </a:cubicBezTo>
                  <a:close/>
                  <a:moveTo>
                    <a:pt x="78" y="139"/>
                  </a:moveTo>
                  <a:cubicBezTo>
                    <a:pt x="78" y="139"/>
                    <a:pt x="78" y="139"/>
                    <a:pt x="78" y="139"/>
                  </a:cubicBezTo>
                  <a:cubicBezTo>
                    <a:pt x="78" y="139"/>
                    <a:pt x="78" y="139"/>
                    <a:pt x="78" y="139"/>
                  </a:cubicBezTo>
                  <a:cubicBezTo>
                    <a:pt x="78" y="140"/>
                    <a:pt x="78" y="140"/>
                    <a:pt x="78" y="141"/>
                  </a:cubicBezTo>
                  <a:cubicBezTo>
                    <a:pt x="78" y="139"/>
                    <a:pt x="78" y="139"/>
                    <a:pt x="78" y="139"/>
                  </a:cubicBezTo>
                  <a:close/>
                  <a:moveTo>
                    <a:pt x="78" y="151"/>
                  </a:moveTo>
                  <a:cubicBezTo>
                    <a:pt x="78" y="150"/>
                    <a:pt x="78" y="150"/>
                    <a:pt x="78" y="150"/>
                  </a:cubicBezTo>
                  <a:cubicBezTo>
                    <a:pt x="77" y="150"/>
                    <a:pt x="75" y="151"/>
                    <a:pt x="75" y="152"/>
                  </a:cubicBezTo>
                  <a:cubicBezTo>
                    <a:pt x="74" y="155"/>
                    <a:pt x="74" y="157"/>
                    <a:pt x="73" y="160"/>
                  </a:cubicBezTo>
                  <a:cubicBezTo>
                    <a:pt x="72" y="162"/>
                    <a:pt x="72" y="165"/>
                    <a:pt x="71" y="167"/>
                  </a:cubicBezTo>
                  <a:cubicBezTo>
                    <a:pt x="71" y="168"/>
                    <a:pt x="71" y="169"/>
                    <a:pt x="72" y="170"/>
                  </a:cubicBezTo>
                  <a:cubicBezTo>
                    <a:pt x="73" y="171"/>
                    <a:pt x="74" y="171"/>
                    <a:pt x="75" y="170"/>
                  </a:cubicBezTo>
                  <a:cubicBezTo>
                    <a:pt x="78" y="167"/>
                    <a:pt x="78" y="167"/>
                    <a:pt x="78" y="167"/>
                  </a:cubicBezTo>
                  <a:cubicBezTo>
                    <a:pt x="78" y="160"/>
                    <a:pt x="78" y="160"/>
                    <a:pt x="78" y="160"/>
                  </a:cubicBezTo>
                  <a:cubicBezTo>
                    <a:pt x="78" y="160"/>
                    <a:pt x="78" y="160"/>
                    <a:pt x="78" y="160"/>
                  </a:cubicBezTo>
                  <a:cubicBezTo>
                    <a:pt x="78" y="160"/>
                    <a:pt x="78" y="160"/>
                    <a:pt x="78" y="160"/>
                  </a:cubicBezTo>
                  <a:cubicBezTo>
                    <a:pt x="78" y="151"/>
                    <a:pt x="78" y="151"/>
                    <a:pt x="78" y="151"/>
                  </a:cubicBezTo>
                  <a:close/>
                  <a:moveTo>
                    <a:pt x="78" y="176"/>
                  </a:moveTo>
                  <a:cubicBezTo>
                    <a:pt x="68" y="186"/>
                    <a:pt x="68" y="186"/>
                    <a:pt x="68" y="186"/>
                  </a:cubicBezTo>
                  <a:cubicBezTo>
                    <a:pt x="68" y="186"/>
                    <a:pt x="68" y="187"/>
                    <a:pt x="68" y="187"/>
                  </a:cubicBezTo>
                  <a:cubicBezTo>
                    <a:pt x="68" y="189"/>
                    <a:pt x="69" y="190"/>
                    <a:pt x="70" y="190"/>
                  </a:cubicBezTo>
                  <a:cubicBezTo>
                    <a:pt x="78" y="190"/>
                    <a:pt x="78" y="190"/>
                    <a:pt x="78" y="190"/>
                  </a:cubicBezTo>
                  <a:cubicBezTo>
                    <a:pt x="78" y="185"/>
                    <a:pt x="78" y="185"/>
                    <a:pt x="78" y="185"/>
                  </a:cubicBezTo>
                  <a:cubicBezTo>
                    <a:pt x="76" y="185"/>
                    <a:pt x="76" y="185"/>
                    <a:pt x="76" y="185"/>
                  </a:cubicBezTo>
                  <a:cubicBezTo>
                    <a:pt x="78" y="183"/>
                    <a:pt x="78" y="183"/>
                    <a:pt x="78" y="183"/>
                  </a:cubicBezTo>
                  <a:lnTo>
                    <a:pt x="78" y="176"/>
                  </a:lnTo>
                  <a:close/>
                </a:path>
              </a:pathLst>
            </a:custGeom>
            <a:solidFill>
              <a:srgbClr val="35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1" name="Freeform 37"/>
            <p:cNvSpPr>
              <a:spLocks noEditPoints="1"/>
            </p:cNvSpPr>
            <p:nvPr/>
          </p:nvSpPr>
          <p:spPr bwMode="auto">
            <a:xfrm>
              <a:off x="5952829" y="3712871"/>
              <a:ext cx="351235" cy="167879"/>
            </a:xfrm>
            <a:custGeom>
              <a:avLst/>
              <a:gdLst>
                <a:gd name="T0" fmla="*/ 205 w 207"/>
                <a:gd name="T1" fmla="*/ 99 h 99"/>
                <a:gd name="T2" fmla="*/ 183 w 207"/>
                <a:gd name="T3" fmla="*/ 18 h 99"/>
                <a:gd name="T4" fmla="*/ 169 w 207"/>
                <a:gd name="T5" fmla="*/ 94 h 99"/>
                <a:gd name="T6" fmla="*/ 176 w 207"/>
                <a:gd name="T7" fmla="*/ 31 h 99"/>
                <a:gd name="T8" fmla="*/ 169 w 207"/>
                <a:gd name="T9" fmla="*/ 68 h 99"/>
                <a:gd name="T10" fmla="*/ 169 w 207"/>
                <a:gd name="T11" fmla="*/ 40 h 99"/>
                <a:gd name="T12" fmla="*/ 156 w 207"/>
                <a:gd name="T13" fmla="*/ 99 h 99"/>
                <a:gd name="T14" fmla="*/ 163 w 207"/>
                <a:gd name="T15" fmla="*/ 45 h 99"/>
                <a:gd name="T16" fmla="*/ 169 w 207"/>
                <a:gd name="T17" fmla="*/ 68 h 99"/>
                <a:gd name="T18" fmla="*/ 156 w 207"/>
                <a:gd name="T19" fmla="*/ 36 h 99"/>
                <a:gd name="T20" fmla="*/ 165 w 207"/>
                <a:gd name="T21" fmla="*/ 36 h 99"/>
                <a:gd name="T22" fmla="*/ 143 w 207"/>
                <a:gd name="T23" fmla="*/ 0 h 99"/>
                <a:gd name="T24" fmla="*/ 147 w 207"/>
                <a:gd name="T25" fmla="*/ 36 h 99"/>
                <a:gd name="T26" fmla="*/ 156 w 207"/>
                <a:gd name="T27" fmla="*/ 68 h 99"/>
                <a:gd name="T28" fmla="*/ 149 w 207"/>
                <a:gd name="T29" fmla="*/ 45 h 99"/>
                <a:gd name="T30" fmla="*/ 143 w 207"/>
                <a:gd name="T31" fmla="*/ 94 h 99"/>
                <a:gd name="T32" fmla="*/ 143 w 207"/>
                <a:gd name="T33" fmla="*/ 40 h 99"/>
                <a:gd name="T34" fmla="*/ 134 w 207"/>
                <a:gd name="T35" fmla="*/ 40 h 99"/>
                <a:gd name="T36" fmla="*/ 129 w 207"/>
                <a:gd name="T37" fmla="*/ 90 h 99"/>
                <a:gd name="T38" fmla="*/ 138 w 207"/>
                <a:gd name="T39" fmla="*/ 14 h 99"/>
                <a:gd name="T40" fmla="*/ 116 w 207"/>
                <a:gd name="T41" fmla="*/ 94 h 99"/>
                <a:gd name="T42" fmla="*/ 123 w 207"/>
                <a:gd name="T43" fmla="*/ 31 h 99"/>
                <a:gd name="T44" fmla="*/ 129 w 207"/>
                <a:gd name="T45" fmla="*/ 72 h 99"/>
                <a:gd name="T46" fmla="*/ 116 w 207"/>
                <a:gd name="T47" fmla="*/ 63 h 99"/>
                <a:gd name="T48" fmla="*/ 125 w 207"/>
                <a:gd name="T49" fmla="*/ 63 h 99"/>
                <a:gd name="T50" fmla="*/ 104 w 207"/>
                <a:gd name="T51" fmla="*/ 0 h 99"/>
                <a:gd name="T52" fmla="*/ 107 w 207"/>
                <a:gd name="T53" fmla="*/ 63 h 99"/>
                <a:gd name="T54" fmla="*/ 116 w 207"/>
                <a:gd name="T55" fmla="*/ 68 h 99"/>
                <a:gd name="T56" fmla="*/ 109 w 207"/>
                <a:gd name="T57" fmla="*/ 18 h 99"/>
                <a:gd name="T58" fmla="*/ 104 w 207"/>
                <a:gd name="T59" fmla="*/ 94 h 99"/>
                <a:gd name="T60" fmla="*/ 104 w 207"/>
                <a:gd name="T61" fmla="*/ 14 h 99"/>
                <a:gd name="T62" fmla="*/ 94 w 207"/>
                <a:gd name="T63" fmla="*/ 14 h 99"/>
                <a:gd name="T64" fmla="*/ 90 w 207"/>
                <a:gd name="T65" fmla="*/ 90 h 99"/>
                <a:gd name="T66" fmla="*/ 99 w 207"/>
                <a:gd name="T67" fmla="*/ 40 h 99"/>
                <a:gd name="T68" fmla="*/ 76 w 207"/>
                <a:gd name="T69" fmla="*/ 94 h 99"/>
                <a:gd name="T70" fmla="*/ 83 w 207"/>
                <a:gd name="T71" fmla="*/ 58 h 99"/>
                <a:gd name="T72" fmla="*/ 90 w 207"/>
                <a:gd name="T73" fmla="*/ 72 h 99"/>
                <a:gd name="T74" fmla="*/ 76 w 207"/>
                <a:gd name="T75" fmla="*/ 36 h 99"/>
                <a:gd name="T76" fmla="*/ 85 w 207"/>
                <a:gd name="T77" fmla="*/ 36 h 99"/>
                <a:gd name="T78" fmla="*/ 63 w 207"/>
                <a:gd name="T79" fmla="*/ 0 h 99"/>
                <a:gd name="T80" fmla="*/ 68 w 207"/>
                <a:gd name="T81" fmla="*/ 36 h 99"/>
                <a:gd name="T82" fmla="*/ 76 w 207"/>
                <a:gd name="T83" fmla="*/ 68 h 99"/>
                <a:gd name="T84" fmla="*/ 70 w 207"/>
                <a:gd name="T85" fmla="*/ 45 h 99"/>
                <a:gd name="T86" fmla="*/ 63 w 207"/>
                <a:gd name="T87" fmla="*/ 94 h 99"/>
                <a:gd name="T88" fmla="*/ 63 w 207"/>
                <a:gd name="T89" fmla="*/ 40 h 99"/>
                <a:gd name="T90" fmla="*/ 54 w 207"/>
                <a:gd name="T91" fmla="*/ 40 h 99"/>
                <a:gd name="T92" fmla="*/ 50 w 207"/>
                <a:gd name="T93" fmla="*/ 90 h 99"/>
                <a:gd name="T94" fmla="*/ 59 w 207"/>
                <a:gd name="T95" fmla="*/ 14 h 99"/>
                <a:gd name="T96" fmla="*/ 37 w 207"/>
                <a:gd name="T97" fmla="*/ 94 h 99"/>
                <a:gd name="T98" fmla="*/ 44 w 207"/>
                <a:gd name="T99" fmla="*/ 31 h 99"/>
                <a:gd name="T100" fmla="*/ 50 w 207"/>
                <a:gd name="T101" fmla="*/ 72 h 99"/>
                <a:gd name="T102" fmla="*/ 37 w 207"/>
                <a:gd name="T103" fmla="*/ 58 h 99"/>
                <a:gd name="T104" fmla="*/ 37 w 207"/>
                <a:gd name="T105" fmla="*/ 63 h 99"/>
                <a:gd name="T106" fmla="*/ 37 w 207"/>
                <a:gd name="T107" fmla="*/ 0 h 99"/>
                <a:gd name="T108" fmla="*/ 25 w 207"/>
                <a:gd name="T109" fmla="*/ 60 h 99"/>
                <a:gd name="T110" fmla="*/ 37 w 207"/>
                <a:gd name="T111" fmla="*/ 68 h 99"/>
                <a:gd name="T112" fmla="*/ 35 w 207"/>
                <a:gd name="T113" fmla="*/ 16 h 99"/>
                <a:gd name="T114" fmla="*/ 0 w 207"/>
                <a:gd name="T115" fmla="*/ 3 h 99"/>
                <a:gd name="T116" fmla="*/ 12 w 207"/>
                <a:gd name="T117" fmla="*/ 3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 h="99">
                  <a:moveTo>
                    <a:pt x="183" y="94"/>
                  </a:moveTo>
                  <a:cubicBezTo>
                    <a:pt x="202" y="94"/>
                    <a:pt x="202" y="94"/>
                    <a:pt x="202" y="94"/>
                  </a:cubicBezTo>
                  <a:cubicBezTo>
                    <a:pt x="202" y="5"/>
                    <a:pt x="202" y="5"/>
                    <a:pt x="202" y="5"/>
                  </a:cubicBezTo>
                  <a:cubicBezTo>
                    <a:pt x="183" y="5"/>
                    <a:pt x="183" y="5"/>
                    <a:pt x="183" y="5"/>
                  </a:cubicBezTo>
                  <a:cubicBezTo>
                    <a:pt x="183" y="0"/>
                    <a:pt x="183" y="0"/>
                    <a:pt x="183" y="0"/>
                  </a:cubicBezTo>
                  <a:cubicBezTo>
                    <a:pt x="205" y="0"/>
                    <a:pt x="205" y="0"/>
                    <a:pt x="205" y="0"/>
                  </a:cubicBezTo>
                  <a:cubicBezTo>
                    <a:pt x="206" y="0"/>
                    <a:pt x="207" y="1"/>
                    <a:pt x="207" y="3"/>
                  </a:cubicBezTo>
                  <a:cubicBezTo>
                    <a:pt x="207" y="97"/>
                    <a:pt x="207" y="97"/>
                    <a:pt x="207" y="97"/>
                  </a:cubicBezTo>
                  <a:cubicBezTo>
                    <a:pt x="207" y="98"/>
                    <a:pt x="206" y="99"/>
                    <a:pt x="205" y="99"/>
                  </a:cubicBezTo>
                  <a:cubicBezTo>
                    <a:pt x="183" y="99"/>
                    <a:pt x="183" y="99"/>
                    <a:pt x="183" y="99"/>
                  </a:cubicBezTo>
                  <a:cubicBezTo>
                    <a:pt x="183" y="94"/>
                    <a:pt x="183" y="94"/>
                    <a:pt x="183" y="94"/>
                  </a:cubicBezTo>
                  <a:close/>
                  <a:moveTo>
                    <a:pt x="183" y="36"/>
                  </a:moveTo>
                  <a:cubicBezTo>
                    <a:pt x="191" y="36"/>
                    <a:pt x="191" y="36"/>
                    <a:pt x="191" y="36"/>
                  </a:cubicBezTo>
                  <a:cubicBezTo>
                    <a:pt x="193" y="36"/>
                    <a:pt x="194" y="35"/>
                    <a:pt x="194" y="34"/>
                  </a:cubicBezTo>
                  <a:cubicBezTo>
                    <a:pt x="194" y="16"/>
                    <a:pt x="194" y="16"/>
                    <a:pt x="194" y="16"/>
                  </a:cubicBezTo>
                  <a:cubicBezTo>
                    <a:pt x="194" y="15"/>
                    <a:pt x="193" y="14"/>
                    <a:pt x="191" y="14"/>
                  </a:cubicBezTo>
                  <a:cubicBezTo>
                    <a:pt x="183" y="14"/>
                    <a:pt x="183" y="14"/>
                    <a:pt x="183" y="14"/>
                  </a:cubicBezTo>
                  <a:cubicBezTo>
                    <a:pt x="183" y="18"/>
                    <a:pt x="183" y="18"/>
                    <a:pt x="183" y="18"/>
                  </a:cubicBezTo>
                  <a:cubicBezTo>
                    <a:pt x="189" y="18"/>
                    <a:pt x="189" y="18"/>
                    <a:pt x="189" y="18"/>
                  </a:cubicBezTo>
                  <a:cubicBezTo>
                    <a:pt x="189" y="31"/>
                    <a:pt x="189" y="31"/>
                    <a:pt x="189" y="31"/>
                  </a:cubicBezTo>
                  <a:cubicBezTo>
                    <a:pt x="183" y="31"/>
                    <a:pt x="183" y="31"/>
                    <a:pt x="183" y="31"/>
                  </a:cubicBezTo>
                  <a:lnTo>
                    <a:pt x="183" y="36"/>
                  </a:lnTo>
                  <a:close/>
                  <a:moveTo>
                    <a:pt x="169" y="94"/>
                  </a:moveTo>
                  <a:cubicBezTo>
                    <a:pt x="183" y="94"/>
                    <a:pt x="183" y="94"/>
                    <a:pt x="183" y="94"/>
                  </a:cubicBezTo>
                  <a:cubicBezTo>
                    <a:pt x="183" y="99"/>
                    <a:pt x="183" y="99"/>
                    <a:pt x="183" y="99"/>
                  </a:cubicBezTo>
                  <a:cubicBezTo>
                    <a:pt x="169" y="99"/>
                    <a:pt x="169" y="99"/>
                    <a:pt x="169" y="99"/>
                  </a:cubicBezTo>
                  <a:cubicBezTo>
                    <a:pt x="169" y="94"/>
                    <a:pt x="169" y="94"/>
                    <a:pt x="169" y="94"/>
                  </a:cubicBezTo>
                  <a:close/>
                  <a:moveTo>
                    <a:pt x="183" y="5"/>
                  </a:moveTo>
                  <a:cubicBezTo>
                    <a:pt x="169" y="5"/>
                    <a:pt x="169" y="5"/>
                    <a:pt x="169" y="5"/>
                  </a:cubicBezTo>
                  <a:cubicBezTo>
                    <a:pt x="169" y="0"/>
                    <a:pt x="169" y="0"/>
                    <a:pt x="169" y="0"/>
                  </a:cubicBezTo>
                  <a:cubicBezTo>
                    <a:pt x="183" y="0"/>
                    <a:pt x="183" y="0"/>
                    <a:pt x="183" y="0"/>
                  </a:cubicBezTo>
                  <a:cubicBezTo>
                    <a:pt x="183" y="5"/>
                    <a:pt x="183" y="5"/>
                    <a:pt x="183" y="5"/>
                  </a:cubicBezTo>
                  <a:close/>
                  <a:moveTo>
                    <a:pt x="183" y="14"/>
                  </a:moveTo>
                  <a:cubicBezTo>
                    <a:pt x="183" y="18"/>
                    <a:pt x="183" y="18"/>
                    <a:pt x="183" y="18"/>
                  </a:cubicBezTo>
                  <a:cubicBezTo>
                    <a:pt x="176" y="18"/>
                    <a:pt x="176" y="18"/>
                    <a:pt x="176" y="18"/>
                  </a:cubicBezTo>
                  <a:cubicBezTo>
                    <a:pt x="176" y="31"/>
                    <a:pt x="176" y="31"/>
                    <a:pt x="176" y="31"/>
                  </a:cubicBezTo>
                  <a:cubicBezTo>
                    <a:pt x="183" y="31"/>
                    <a:pt x="183" y="31"/>
                    <a:pt x="183" y="31"/>
                  </a:cubicBezTo>
                  <a:cubicBezTo>
                    <a:pt x="183" y="36"/>
                    <a:pt x="183" y="36"/>
                    <a:pt x="183" y="36"/>
                  </a:cubicBezTo>
                  <a:cubicBezTo>
                    <a:pt x="174" y="36"/>
                    <a:pt x="174" y="36"/>
                    <a:pt x="174" y="36"/>
                  </a:cubicBezTo>
                  <a:cubicBezTo>
                    <a:pt x="172" y="36"/>
                    <a:pt x="171" y="35"/>
                    <a:pt x="171" y="34"/>
                  </a:cubicBezTo>
                  <a:cubicBezTo>
                    <a:pt x="171" y="16"/>
                    <a:pt x="171" y="16"/>
                    <a:pt x="171" y="16"/>
                  </a:cubicBezTo>
                  <a:cubicBezTo>
                    <a:pt x="171" y="15"/>
                    <a:pt x="172" y="14"/>
                    <a:pt x="174" y="14"/>
                  </a:cubicBezTo>
                  <a:cubicBezTo>
                    <a:pt x="183" y="14"/>
                    <a:pt x="183" y="14"/>
                    <a:pt x="183" y="14"/>
                  </a:cubicBezTo>
                  <a:close/>
                  <a:moveTo>
                    <a:pt x="169" y="90"/>
                  </a:moveTo>
                  <a:cubicBezTo>
                    <a:pt x="169" y="68"/>
                    <a:pt x="169" y="68"/>
                    <a:pt x="169" y="68"/>
                  </a:cubicBezTo>
                  <a:cubicBezTo>
                    <a:pt x="171" y="68"/>
                    <a:pt x="172" y="69"/>
                    <a:pt x="172" y="70"/>
                  </a:cubicBezTo>
                  <a:cubicBezTo>
                    <a:pt x="172" y="88"/>
                    <a:pt x="172" y="88"/>
                    <a:pt x="172" y="88"/>
                  </a:cubicBezTo>
                  <a:cubicBezTo>
                    <a:pt x="172" y="89"/>
                    <a:pt x="171" y="90"/>
                    <a:pt x="169" y="90"/>
                  </a:cubicBezTo>
                  <a:close/>
                  <a:moveTo>
                    <a:pt x="169" y="63"/>
                  </a:moveTo>
                  <a:cubicBezTo>
                    <a:pt x="169" y="58"/>
                    <a:pt x="169" y="58"/>
                    <a:pt x="169" y="58"/>
                  </a:cubicBezTo>
                  <a:cubicBezTo>
                    <a:pt x="176" y="58"/>
                    <a:pt x="176" y="58"/>
                    <a:pt x="176" y="58"/>
                  </a:cubicBezTo>
                  <a:cubicBezTo>
                    <a:pt x="176" y="45"/>
                    <a:pt x="176" y="45"/>
                    <a:pt x="176" y="45"/>
                  </a:cubicBezTo>
                  <a:cubicBezTo>
                    <a:pt x="169" y="45"/>
                    <a:pt x="169" y="45"/>
                    <a:pt x="169" y="45"/>
                  </a:cubicBezTo>
                  <a:cubicBezTo>
                    <a:pt x="169" y="40"/>
                    <a:pt x="169" y="40"/>
                    <a:pt x="169" y="40"/>
                  </a:cubicBezTo>
                  <a:cubicBezTo>
                    <a:pt x="178" y="40"/>
                    <a:pt x="178" y="40"/>
                    <a:pt x="178" y="40"/>
                  </a:cubicBezTo>
                  <a:cubicBezTo>
                    <a:pt x="179" y="40"/>
                    <a:pt x="180" y="41"/>
                    <a:pt x="180" y="42"/>
                  </a:cubicBezTo>
                  <a:cubicBezTo>
                    <a:pt x="180" y="60"/>
                    <a:pt x="180" y="60"/>
                    <a:pt x="180" y="60"/>
                  </a:cubicBezTo>
                  <a:cubicBezTo>
                    <a:pt x="180" y="61"/>
                    <a:pt x="179" y="63"/>
                    <a:pt x="178" y="63"/>
                  </a:cubicBezTo>
                  <a:lnTo>
                    <a:pt x="169" y="63"/>
                  </a:lnTo>
                  <a:close/>
                  <a:moveTo>
                    <a:pt x="156" y="94"/>
                  </a:moveTo>
                  <a:cubicBezTo>
                    <a:pt x="169" y="94"/>
                    <a:pt x="169" y="94"/>
                    <a:pt x="169" y="94"/>
                  </a:cubicBezTo>
                  <a:cubicBezTo>
                    <a:pt x="169" y="99"/>
                    <a:pt x="169" y="99"/>
                    <a:pt x="169" y="99"/>
                  </a:cubicBezTo>
                  <a:cubicBezTo>
                    <a:pt x="156" y="99"/>
                    <a:pt x="156" y="99"/>
                    <a:pt x="156" y="99"/>
                  </a:cubicBezTo>
                  <a:cubicBezTo>
                    <a:pt x="156" y="94"/>
                    <a:pt x="156" y="94"/>
                    <a:pt x="156" y="94"/>
                  </a:cubicBezTo>
                  <a:close/>
                  <a:moveTo>
                    <a:pt x="169" y="5"/>
                  </a:moveTo>
                  <a:cubicBezTo>
                    <a:pt x="156" y="5"/>
                    <a:pt x="156" y="5"/>
                    <a:pt x="156" y="5"/>
                  </a:cubicBezTo>
                  <a:cubicBezTo>
                    <a:pt x="156" y="0"/>
                    <a:pt x="156" y="0"/>
                    <a:pt x="156" y="0"/>
                  </a:cubicBezTo>
                  <a:cubicBezTo>
                    <a:pt x="169" y="0"/>
                    <a:pt x="169" y="0"/>
                    <a:pt x="169" y="0"/>
                  </a:cubicBezTo>
                  <a:cubicBezTo>
                    <a:pt x="169" y="5"/>
                    <a:pt x="169" y="5"/>
                    <a:pt x="169" y="5"/>
                  </a:cubicBezTo>
                  <a:close/>
                  <a:moveTo>
                    <a:pt x="169" y="40"/>
                  </a:moveTo>
                  <a:cubicBezTo>
                    <a:pt x="169" y="45"/>
                    <a:pt x="169" y="45"/>
                    <a:pt x="169" y="45"/>
                  </a:cubicBezTo>
                  <a:cubicBezTo>
                    <a:pt x="163" y="45"/>
                    <a:pt x="163" y="45"/>
                    <a:pt x="163" y="45"/>
                  </a:cubicBezTo>
                  <a:cubicBezTo>
                    <a:pt x="163" y="58"/>
                    <a:pt x="163" y="58"/>
                    <a:pt x="163" y="58"/>
                  </a:cubicBezTo>
                  <a:cubicBezTo>
                    <a:pt x="169" y="58"/>
                    <a:pt x="169" y="58"/>
                    <a:pt x="169" y="58"/>
                  </a:cubicBezTo>
                  <a:cubicBezTo>
                    <a:pt x="169" y="63"/>
                    <a:pt x="169" y="63"/>
                    <a:pt x="169" y="63"/>
                  </a:cubicBezTo>
                  <a:cubicBezTo>
                    <a:pt x="160" y="63"/>
                    <a:pt x="160" y="63"/>
                    <a:pt x="160" y="63"/>
                  </a:cubicBezTo>
                  <a:cubicBezTo>
                    <a:pt x="159" y="63"/>
                    <a:pt x="158" y="61"/>
                    <a:pt x="158" y="60"/>
                  </a:cubicBezTo>
                  <a:cubicBezTo>
                    <a:pt x="158" y="42"/>
                    <a:pt x="158" y="42"/>
                    <a:pt x="158" y="42"/>
                  </a:cubicBezTo>
                  <a:cubicBezTo>
                    <a:pt x="158" y="41"/>
                    <a:pt x="159" y="40"/>
                    <a:pt x="160" y="40"/>
                  </a:cubicBezTo>
                  <a:cubicBezTo>
                    <a:pt x="169" y="40"/>
                    <a:pt x="169" y="40"/>
                    <a:pt x="169" y="40"/>
                  </a:cubicBezTo>
                  <a:close/>
                  <a:moveTo>
                    <a:pt x="169" y="68"/>
                  </a:moveTo>
                  <a:cubicBezTo>
                    <a:pt x="169" y="90"/>
                    <a:pt x="169" y="90"/>
                    <a:pt x="169" y="90"/>
                  </a:cubicBezTo>
                  <a:cubicBezTo>
                    <a:pt x="156" y="90"/>
                    <a:pt x="156" y="90"/>
                    <a:pt x="156" y="90"/>
                  </a:cubicBezTo>
                  <a:cubicBezTo>
                    <a:pt x="156" y="85"/>
                    <a:pt x="156" y="85"/>
                    <a:pt x="156" y="85"/>
                  </a:cubicBezTo>
                  <a:cubicBezTo>
                    <a:pt x="167" y="85"/>
                    <a:pt x="167" y="85"/>
                    <a:pt x="167" y="85"/>
                  </a:cubicBezTo>
                  <a:cubicBezTo>
                    <a:pt x="167" y="72"/>
                    <a:pt x="167" y="72"/>
                    <a:pt x="167" y="72"/>
                  </a:cubicBezTo>
                  <a:cubicBezTo>
                    <a:pt x="156" y="72"/>
                    <a:pt x="156" y="72"/>
                    <a:pt x="156" y="72"/>
                  </a:cubicBezTo>
                  <a:cubicBezTo>
                    <a:pt x="156" y="68"/>
                    <a:pt x="156" y="68"/>
                    <a:pt x="156" y="68"/>
                  </a:cubicBezTo>
                  <a:cubicBezTo>
                    <a:pt x="169" y="68"/>
                    <a:pt x="169" y="68"/>
                    <a:pt x="169" y="68"/>
                  </a:cubicBezTo>
                  <a:close/>
                  <a:moveTo>
                    <a:pt x="156" y="36"/>
                  </a:moveTo>
                  <a:cubicBezTo>
                    <a:pt x="156" y="31"/>
                    <a:pt x="156" y="31"/>
                    <a:pt x="156" y="31"/>
                  </a:cubicBezTo>
                  <a:cubicBezTo>
                    <a:pt x="162" y="31"/>
                    <a:pt x="162" y="31"/>
                    <a:pt x="162" y="31"/>
                  </a:cubicBezTo>
                  <a:cubicBezTo>
                    <a:pt x="162" y="18"/>
                    <a:pt x="162" y="18"/>
                    <a:pt x="162" y="18"/>
                  </a:cubicBezTo>
                  <a:cubicBezTo>
                    <a:pt x="156" y="18"/>
                    <a:pt x="156" y="18"/>
                    <a:pt x="156" y="18"/>
                  </a:cubicBezTo>
                  <a:cubicBezTo>
                    <a:pt x="156" y="14"/>
                    <a:pt x="156" y="14"/>
                    <a:pt x="156" y="14"/>
                  </a:cubicBezTo>
                  <a:cubicBezTo>
                    <a:pt x="165" y="14"/>
                    <a:pt x="165" y="14"/>
                    <a:pt x="165" y="14"/>
                  </a:cubicBezTo>
                  <a:cubicBezTo>
                    <a:pt x="166" y="14"/>
                    <a:pt x="167" y="15"/>
                    <a:pt x="167" y="16"/>
                  </a:cubicBezTo>
                  <a:cubicBezTo>
                    <a:pt x="167" y="34"/>
                    <a:pt x="167" y="34"/>
                    <a:pt x="167" y="34"/>
                  </a:cubicBezTo>
                  <a:cubicBezTo>
                    <a:pt x="167" y="35"/>
                    <a:pt x="166" y="36"/>
                    <a:pt x="165" y="36"/>
                  </a:cubicBezTo>
                  <a:lnTo>
                    <a:pt x="156" y="36"/>
                  </a:lnTo>
                  <a:close/>
                  <a:moveTo>
                    <a:pt x="143" y="94"/>
                  </a:moveTo>
                  <a:cubicBezTo>
                    <a:pt x="156" y="94"/>
                    <a:pt x="156" y="94"/>
                    <a:pt x="156" y="94"/>
                  </a:cubicBezTo>
                  <a:cubicBezTo>
                    <a:pt x="156" y="99"/>
                    <a:pt x="156" y="99"/>
                    <a:pt x="156" y="99"/>
                  </a:cubicBezTo>
                  <a:cubicBezTo>
                    <a:pt x="143" y="99"/>
                    <a:pt x="143" y="99"/>
                    <a:pt x="143" y="99"/>
                  </a:cubicBezTo>
                  <a:cubicBezTo>
                    <a:pt x="143" y="94"/>
                    <a:pt x="143" y="94"/>
                    <a:pt x="143" y="94"/>
                  </a:cubicBezTo>
                  <a:close/>
                  <a:moveTo>
                    <a:pt x="156" y="5"/>
                  </a:moveTo>
                  <a:cubicBezTo>
                    <a:pt x="143" y="5"/>
                    <a:pt x="143" y="5"/>
                    <a:pt x="143" y="5"/>
                  </a:cubicBezTo>
                  <a:cubicBezTo>
                    <a:pt x="143" y="0"/>
                    <a:pt x="143" y="0"/>
                    <a:pt x="143" y="0"/>
                  </a:cubicBezTo>
                  <a:cubicBezTo>
                    <a:pt x="156" y="0"/>
                    <a:pt x="156" y="0"/>
                    <a:pt x="156" y="0"/>
                  </a:cubicBezTo>
                  <a:cubicBezTo>
                    <a:pt x="156" y="5"/>
                    <a:pt x="156" y="5"/>
                    <a:pt x="156" y="5"/>
                  </a:cubicBezTo>
                  <a:close/>
                  <a:moveTo>
                    <a:pt x="156" y="14"/>
                  </a:moveTo>
                  <a:cubicBezTo>
                    <a:pt x="156" y="18"/>
                    <a:pt x="156" y="18"/>
                    <a:pt x="156" y="18"/>
                  </a:cubicBezTo>
                  <a:cubicBezTo>
                    <a:pt x="150" y="18"/>
                    <a:pt x="150" y="18"/>
                    <a:pt x="150" y="18"/>
                  </a:cubicBezTo>
                  <a:cubicBezTo>
                    <a:pt x="150" y="31"/>
                    <a:pt x="150" y="31"/>
                    <a:pt x="150" y="31"/>
                  </a:cubicBezTo>
                  <a:cubicBezTo>
                    <a:pt x="156" y="31"/>
                    <a:pt x="156" y="31"/>
                    <a:pt x="156" y="31"/>
                  </a:cubicBezTo>
                  <a:cubicBezTo>
                    <a:pt x="156" y="36"/>
                    <a:pt x="156" y="36"/>
                    <a:pt x="156" y="36"/>
                  </a:cubicBezTo>
                  <a:cubicBezTo>
                    <a:pt x="147" y="36"/>
                    <a:pt x="147" y="36"/>
                    <a:pt x="147" y="36"/>
                  </a:cubicBezTo>
                  <a:cubicBezTo>
                    <a:pt x="146" y="36"/>
                    <a:pt x="145" y="35"/>
                    <a:pt x="145" y="34"/>
                  </a:cubicBezTo>
                  <a:cubicBezTo>
                    <a:pt x="145" y="16"/>
                    <a:pt x="145" y="16"/>
                    <a:pt x="145" y="16"/>
                  </a:cubicBezTo>
                  <a:cubicBezTo>
                    <a:pt x="145" y="15"/>
                    <a:pt x="146" y="14"/>
                    <a:pt x="147" y="14"/>
                  </a:cubicBezTo>
                  <a:cubicBezTo>
                    <a:pt x="156" y="14"/>
                    <a:pt x="156" y="14"/>
                    <a:pt x="156" y="14"/>
                  </a:cubicBezTo>
                  <a:close/>
                  <a:moveTo>
                    <a:pt x="156" y="68"/>
                  </a:moveTo>
                  <a:cubicBezTo>
                    <a:pt x="156" y="72"/>
                    <a:pt x="156" y="72"/>
                    <a:pt x="156" y="72"/>
                  </a:cubicBezTo>
                  <a:cubicBezTo>
                    <a:pt x="143" y="72"/>
                    <a:pt x="143" y="72"/>
                    <a:pt x="143" y="72"/>
                  </a:cubicBezTo>
                  <a:cubicBezTo>
                    <a:pt x="143" y="68"/>
                    <a:pt x="143" y="68"/>
                    <a:pt x="143" y="68"/>
                  </a:cubicBezTo>
                  <a:cubicBezTo>
                    <a:pt x="156" y="68"/>
                    <a:pt x="156" y="68"/>
                    <a:pt x="156" y="68"/>
                  </a:cubicBezTo>
                  <a:close/>
                  <a:moveTo>
                    <a:pt x="156" y="85"/>
                  </a:moveTo>
                  <a:cubicBezTo>
                    <a:pt x="156" y="90"/>
                    <a:pt x="156" y="90"/>
                    <a:pt x="156" y="90"/>
                  </a:cubicBezTo>
                  <a:cubicBezTo>
                    <a:pt x="143" y="90"/>
                    <a:pt x="143" y="90"/>
                    <a:pt x="143" y="90"/>
                  </a:cubicBezTo>
                  <a:cubicBezTo>
                    <a:pt x="143" y="85"/>
                    <a:pt x="143" y="85"/>
                    <a:pt x="143" y="85"/>
                  </a:cubicBezTo>
                  <a:cubicBezTo>
                    <a:pt x="156" y="85"/>
                    <a:pt x="156" y="85"/>
                    <a:pt x="156" y="85"/>
                  </a:cubicBezTo>
                  <a:close/>
                  <a:moveTo>
                    <a:pt x="143" y="63"/>
                  </a:moveTo>
                  <a:cubicBezTo>
                    <a:pt x="143" y="58"/>
                    <a:pt x="143" y="58"/>
                    <a:pt x="143" y="58"/>
                  </a:cubicBezTo>
                  <a:cubicBezTo>
                    <a:pt x="149" y="58"/>
                    <a:pt x="149" y="58"/>
                    <a:pt x="149" y="58"/>
                  </a:cubicBezTo>
                  <a:cubicBezTo>
                    <a:pt x="149" y="45"/>
                    <a:pt x="149" y="45"/>
                    <a:pt x="149" y="45"/>
                  </a:cubicBezTo>
                  <a:cubicBezTo>
                    <a:pt x="143" y="45"/>
                    <a:pt x="143" y="45"/>
                    <a:pt x="143" y="45"/>
                  </a:cubicBezTo>
                  <a:cubicBezTo>
                    <a:pt x="143" y="40"/>
                    <a:pt x="143" y="40"/>
                    <a:pt x="143" y="40"/>
                  </a:cubicBezTo>
                  <a:cubicBezTo>
                    <a:pt x="152" y="40"/>
                    <a:pt x="152" y="40"/>
                    <a:pt x="152" y="40"/>
                  </a:cubicBezTo>
                  <a:cubicBezTo>
                    <a:pt x="153" y="40"/>
                    <a:pt x="154" y="41"/>
                    <a:pt x="154" y="42"/>
                  </a:cubicBezTo>
                  <a:cubicBezTo>
                    <a:pt x="154" y="60"/>
                    <a:pt x="154" y="60"/>
                    <a:pt x="154" y="60"/>
                  </a:cubicBezTo>
                  <a:cubicBezTo>
                    <a:pt x="154" y="61"/>
                    <a:pt x="153" y="63"/>
                    <a:pt x="152" y="63"/>
                  </a:cubicBezTo>
                  <a:lnTo>
                    <a:pt x="143" y="63"/>
                  </a:lnTo>
                  <a:close/>
                  <a:moveTo>
                    <a:pt x="129" y="94"/>
                  </a:moveTo>
                  <a:cubicBezTo>
                    <a:pt x="143" y="94"/>
                    <a:pt x="143" y="94"/>
                    <a:pt x="143" y="94"/>
                  </a:cubicBezTo>
                  <a:cubicBezTo>
                    <a:pt x="143" y="99"/>
                    <a:pt x="143" y="99"/>
                    <a:pt x="143" y="99"/>
                  </a:cubicBezTo>
                  <a:cubicBezTo>
                    <a:pt x="129" y="99"/>
                    <a:pt x="129" y="99"/>
                    <a:pt x="129" y="99"/>
                  </a:cubicBezTo>
                  <a:cubicBezTo>
                    <a:pt x="129" y="94"/>
                    <a:pt x="129" y="94"/>
                    <a:pt x="129" y="94"/>
                  </a:cubicBezTo>
                  <a:close/>
                  <a:moveTo>
                    <a:pt x="143" y="5"/>
                  </a:moveTo>
                  <a:cubicBezTo>
                    <a:pt x="129" y="5"/>
                    <a:pt x="129" y="5"/>
                    <a:pt x="129" y="5"/>
                  </a:cubicBezTo>
                  <a:cubicBezTo>
                    <a:pt x="129" y="0"/>
                    <a:pt x="129" y="0"/>
                    <a:pt x="129" y="0"/>
                  </a:cubicBezTo>
                  <a:cubicBezTo>
                    <a:pt x="143" y="0"/>
                    <a:pt x="143" y="0"/>
                    <a:pt x="143" y="0"/>
                  </a:cubicBezTo>
                  <a:cubicBezTo>
                    <a:pt x="143" y="5"/>
                    <a:pt x="143" y="5"/>
                    <a:pt x="143" y="5"/>
                  </a:cubicBezTo>
                  <a:close/>
                  <a:moveTo>
                    <a:pt x="143" y="40"/>
                  </a:moveTo>
                  <a:cubicBezTo>
                    <a:pt x="143" y="45"/>
                    <a:pt x="143" y="45"/>
                    <a:pt x="143" y="45"/>
                  </a:cubicBezTo>
                  <a:cubicBezTo>
                    <a:pt x="136" y="45"/>
                    <a:pt x="136" y="45"/>
                    <a:pt x="136" y="45"/>
                  </a:cubicBezTo>
                  <a:cubicBezTo>
                    <a:pt x="136" y="58"/>
                    <a:pt x="136" y="58"/>
                    <a:pt x="136" y="58"/>
                  </a:cubicBezTo>
                  <a:cubicBezTo>
                    <a:pt x="143" y="58"/>
                    <a:pt x="143" y="58"/>
                    <a:pt x="143" y="58"/>
                  </a:cubicBezTo>
                  <a:cubicBezTo>
                    <a:pt x="143" y="63"/>
                    <a:pt x="143" y="63"/>
                    <a:pt x="143" y="63"/>
                  </a:cubicBezTo>
                  <a:cubicBezTo>
                    <a:pt x="134" y="63"/>
                    <a:pt x="134" y="63"/>
                    <a:pt x="134" y="63"/>
                  </a:cubicBezTo>
                  <a:cubicBezTo>
                    <a:pt x="133" y="63"/>
                    <a:pt x="132" y="61"/>
                    <a:pt x="132" y="60"/>
                  </a:cubicBezTo>
                  <a:cubicBezTo>
                    <a:pt x="132" y="42"/>
                    <a:pt x="132" y="42"/>
                    <a:pt x="132" y="42"/>
                  </a:cubicBezTo>
                  <a:cubicBezTo>
                    <a:pt x="132" y="41"/>
                    <a:pt x="133" y="40"/>
                    <a:pt x="134" y="40"/>
                  </a:cubicBezTo>
                  <a:cubicBezTo>
                    <a:pt x="143" y="40"/>
                    <a:pt x="143" y="40"/>
                    <a:pt x="143" y="40"/>
                  </a:cubicBezTo>
                  <a:close/>
                  <a:moveTo>
                    <a:pt x="143" y="68"/>
                  </a:moveTo>
                  <a:cubicBezTo>
                    <a:pt x="143" y="72"/>
                    <a:pt x="143" y="72"/>
                    <a:pt x="143" y="72"/>
                  </a:cubicBezTo>
                  <a:cubicBezTo>
                    <a:pt x="129" y="72"/>
                    <a:pt x="129" y="72"/>
                    <a:pt x="129" y="72"/>
                  </a:cubicBezTo>
                  <a:cubicBezTo>
                    <a:pt x="129" y="68"/>
                    <a:pt x="129" y="68"/>
                    <a:pt x="129" y="68"/>
                  </a:cubicBezTo>
                  <a:cubicBezTo>
                    <a:pt x="143" y="68"/>
                    <a:pt x="143" y="68"/>
                    <a:pt x="143" y="68"/>
                  </a:cubicBezTo>
                  <a:close/>
                  <a:moveTo>
                    <a:pt x="143" y="85"/>
                  </a:moveTo>
                  <a:cubicBezTo>
                    <a:pt x="143" y="90"/>
                    <a:pt x="143" y="90"/>
                    <a:pt x="143" y="90"/>
                  </a:cubicBezTo>
                  <a:cubicBezTo>
                    <a:pt x="129" y="90"/>
                    <a:pt x="129" y="90"/>
                    <a:pt x="129" y="90"/>
                  </a:cubicBezTo>
                  <a:cubicBezTo>
                    <a:pt x="129" y="85"/>
                    <a:pt x="129" y="85"/>
                    <a:pt x="129" y="85"/>
                  </a:cubicBezTo>
                  <a:cubicBezTo>
                    <a:pt x="143" y="85"/>
                    <a:pt x="143" y="85"/>
                    <a:pt x="143" y="85"/>
                  </a:cubicBezTo>
                  <a:close/>
                  <a:moveTo>
                    <a:pt x="129" y="36"/>
                  </a:moveTo>
                  <a:cubicBezTo>
                    <a:pt x="129" y="31"/>
                    <a:pt x="129" y="31"/>
                    <a:pt x="129" y="31"/>
                  </a:cubicBezTo>
                  <a:cubicBezTo>
                    <a:pt x="136" y="31"/>
                    <a:pt x="136" y="31"/>
                    <a:pt x="136" y="31"/>
                  </a:cubicBezTo>
                  <a:cubicBezTo>
                    <a:pt x="136" y="18"/>
                    <a:pt x="136" y="18"/>
                    <a:pt x="136" y="18"/>
                  </a:cubicBezTo>
                  <a:cubicBezTo>
                    <a:pt x="129" y="18"/>
                    <a:pt x="129" y="18"/>
                    <a:pt x="129" y="18"/>
                  </a:cubicBezTo>
                  <a:cubicBezTo>
                    <a:pt x="129" y="14"/>
                    <a:pt x="129" y="14"/>
                    <a:pt x="129" y="14"/>
                  </a:cubicBezTo>
                  <a:cubicBezTo>
                    <a:pt x="138" y="14"/>
                    <a:pt x="138" y="14"/>
                    <a:pt x="138" y="14"/>
                  </a:cubicBezTo>
                  <a:cubicBezTo>
                    <a:pt x="140" y="14"/>
                    <a:pt x="141" y="15"/>
                    <a:pt x="141" y="16"/>
                  </a:cubicBezTo>
                  <a:cubicBezTo>
                    <a:pt x="141" y="34"/>
                    <a:pt x="141" y="34"/>
                    <a:pt x="141" y="34"/>
                  </a:cubicBezTo>
                  <a:cubicBezTo>
                    <a:pt x="141" y="35"/>
                    <a:pt x="140" y="36"/>
                    <a:pt x="138" y="36"/>
                  </a:cubicBezTo>
                  <a:lnTo>
                    <a:pt x="129" y="36"/>
                  </a:lnTo>
                  <a:close/>
                  <a:moveTo>
                    <a:pt x="116" y="94"/>
                  </a:moveTo>
                  <a:cubicBezTo>
                    <a:pt x="129" y="94"/>
                    <a:pt x="129" y="94"/>
                    <a:pt x="129" y="94"/>
                  </a:cubicBezTo>
                  <a:cubicBezTo>
                    <a:pt x="129" y="99"/>
                    <a:pt x="129" y="99"/>
                    <a:pt x="129" y="99"/>
                  </a:cubicBezTo>
                  <a:cubicBezTo>
                    <a:pt x="116" y="99"/>
                    <a:pt x="116" y="99"/>
                    <a:pt x="116" y="99"/>
                  </a:cubicBezTo>
                  <a:cubicBezTo>
                    <a:pt x="116" y="94"/>
                    <a:pt x="116" y="94"/>
                    <a:pt x="116" y="94"/>
                  </a:cubicBezTo>
                  <a:close/>
                  <a:moveTo>
                    <a:pt x="129" y="5"/>
                  </a:moveTo>
                  <a:cubicBezTo>
                    <a:pt x="116" y="5"/>
                    <a:pt x="116" y="5"/>
                    <a:pt x="116" y="5"/>
                  </a:cubicBezTo>
                  <a:cubicBezTo>
                    <a:pt x="116" y="0"/>
                    <a:pt x="116" y="0"/>
                    <a:pt x="116" y="0"/>
                  </a:cubicBezTo>
                  <a:cubicBezTo>
                    <a:pt x="129" y="0"/>
                    <a:pt x="129" y="0"/>
                    <a:pt x="129" y="0"/>
                  </a:cubicBezTo>
                  <a:cubicBezTo>
                    <a:pt x="129" y="5"/>
                    <a:pt x="129" y="5"/>
                    <a:pt x="129" y="5"/>
                  </a:cubicBezTo>
                  <a:close/>
                  <a:moveTo>
                    <a:pt x="129" y="14"/>
                  </a:moveTo>
                  <a:cubicBezTo>
                    <a:pt x="129" y="18"/>
                    <a:pt x="129" y="18"/>
                    <a:pt x="129" y="18"/>
                  </a:cubicBezTo>
                  <a:cubicBezTo>
                    <a:pt x="123" y="18"/>
                    <a:pt x="123" y="18"/>
                    <a:pt x="123" y="18"/>
                  </a:cubicBezTo>
                  <a:cubicBezTo>
                    <a:pt x="123" y="31"/>
                    <a:pt x="123" y="31"/>
                    <a:pt x="123" y="31"/>
                  </a:cubicBezTo>
                  <a:cubicBezTo>
                    <a:pt x="129" y="31"/>
                    <a:pt x="129" y="31"/>
                    <a:pt x="129" y="31"/>
                  </a:cubicBezTo>
                  <a:cubicBezTo>
                    <a:pt x="129" y="36"/>
                    <a:pt x="129" y="36"/>
                    <a:pt x="129" y="36"/>
                  </a:cubicBezTo>
                  <a:cubicBezTo>
                    <a:pt x="121" y="36"/>
                    <a:pt x="121" y="36"/>
                    <a:pt x="121" y="36"/>
                  </a:cubicBezTo>
                  <a:cubicBezTo>
                    <a:pt x="119" y="36"/>
                    <a:pt x="118" y="35"/>
                    <a:pt x="118" y="34"/>
                  </a:cubicBezTo>
                  <a:cubicBezTo>
                    <a:pt x="118" y="16"/>
                    <a:pt x="118" y="16"/>
                    <a:pt x="118" y="16"/>
                  </a:cubicBezTo>
                  <a:cubicBezTo>
                    <a:pt x="118" y="15"/>
                    <a:pt x="119" y="14"/>
                    <a:pt x="121" y="14"/>
                  </a:cubicBezTo>
                  <a:cubicBezTo>
                    <a:pt x="129" y="14"/>
                    <a:pt x="129" y="14"/>
                    <a:pt x="129" y="14"/>
                  </a:cubicBezTo>
                  <a:close/>
                  <a:moveTo>
                    <a:pt x="129" y="68"/>
                  </a:moveTo>
                  <a:cubicBezTo>
                    <a:pt x="129" y="72"/>
                    <a:pt x="129" y="72"/>
                    <a:pt x="129" y="72"/>
                  </a:cubicBezTo>
                  <a:cubicBezTo>
                    <a:pt x="116" y="72"/>
                    <a:pt x="116" y="72"/>
                    <a:pt x="116" y="72"/>
                  </a:cubicBezTo>
                  <a:cubicBezTo>
                    <a:pt x="116" y="68"/>
                    <a:pt x="116" y="68"/>
                    <a:pt x="116" y="68"/>
                  </a:cubicBezTo>
                  <a:cubicBezTo>
                    <a:pt x="129" y="68"/>
                    <a:pt x="129" y="68"/>
                    <a:pt x="129" y="68"/>
                  </a:cubicBezTo>
                  <a:close/>
                  <a:moveTo>
                    <a:pt x="129" y="85"/>
                  </a:moveTo>
                  <a:cubicBezTo>
                    <a:pt x="129" y="90"/>
                    <a:pt x="129" y="90"/>
                    <a:pt x="129" y="90"/>
                  </a:cubicBezTo>
                  <a:cubicBezTo>
                    <a:pt x="116" y="90"/>
                    <a:pt x="116" y="90"/>
                    <a:pt x="116" y="90"/>
                  </a:cubicBezTo>
                  <a:cubicBezTo>
                    <a:pt x="116" y="85"/>
                    <a:pt x="116" y="85"/>
                    <a:pt x="116" y="85"/>
                  </a:cubicBezTo>
                  <a:cubicBezTo>
                    <a:pt x="129" y="85"/>
                    <a:pt x="129" y="85"/>
                    <a:pt x="129" y="85"/>
                  </a:cubicBezTo>
                  <a:close/>
                  <a:moveTo>
                    <a:pt x="116" y="63"/>
                  </a:moveTo>
                  <a:cubicBezTo>
                    <a:pt x="116" y="58"/>
                    <a:pt x="116" y="58"/>
                    <a:pt x="116" y="58"/>
                  </a:cubicBezTo>
                  <a:cubicBezTo>
                    <a:pt x="123" y="58"/>
                    <a:pt x="123" y="58"/>
                    <a:pt x="123" y="58"/>
                  </a:cubicBezTo>
                  <a:cubicBezTo>
                    <a:pt x="123" y="45"/>
                    <a:pt x="123" y="45"/>
                    <a:pt x="123" y="45"/>
                  </a:cubicBezTo>
                  <a:cubicBezTo>
                    <a:pt x="116" y="45"/>
                    <a:pt x="116" y="45"/>
                    <a:pt x="116" y="45"/>
                  </a:cubicBezTo>
                  <a:cubicBezTo>
                    <a:pt x="116" y="40"/>
                    <a:pt x="116" y="40"/>
                    <a:pt x="116" y="40"/>
                  </a:cubicBezTo>
                  <a:cubicBezTo>
                    <a:pt x="125" y="40"/>
                    <a:pt x="125" y="40"/>
                    <a:pt x="125" y="40"/>
                  </a:cubicBezTo>
                  <a:cubicBezTo>
                    <a:pt x="126" y="40"/>
                    <a:pt x="127" y="41"/>
                    <a:pt x="127" y="42"/>
                  </a:cubicBezTo>
                  <a:cubicBezTo>
                    <a:pt x="127" y="60"/>
                    <a:pt x="127" y="60"/>
                    <a:pt x="127" y="60"/>
                  </a:cubicBezTo>
                  <a:cubicBezTo>
                    <a:pt x="127" y="61"/>
                    <a:pt x="126" y="63"/>
                    <a:pt x="125" y="63"/>
                  </a:cubicBezTo>
                  <a:lnTo>
                    <a:pt x="116" y="63"/>
                  </a:lnTo>
                  <a:close/>
                  <a:moveTo>
                    <a:pt x="104" y="94"/>
                  </a:moveTo>
                  <a:cubicBezTo>
                    <a:pt x="116" y="94"/>
                    <a:pt x="116" y="94"/>
                    <a:pt x="116" y="94"/>
                  </a:cubicBezTo>
                  <a:cubicBezTo>
                    <a:pt x="116" y="99"/>
                    <a:pt x="116" y="99"/>
                    <a:pt x="116" y="99"/>
                  </a:cubicBezTo>
                  <a:cubicBezTo>
                    <a:pt x="104" y="99"/>
                    <a:pt x="104" y="99"/>
                    <a:pt x="104" y="99"/>
                  </a:cubicBezTo>
                  <a:cubicBezTo>
                    <a:pt x="104" y="94"/>
                    <a:pt x="104" y="94"/>
                    <a:pt x="104" y="94"/>
                  </a:cubicBezTo>
                  <a:close/>
                  <a:moveTo>
                    <a:pt x="116" y="5"/>
                  </a:moveTo>
                  <a:cubicBezTo>
                    <a:pt x="104" y="5"/>
                    <a:pt x="104" y="5"/>
                    <a:pt x="104" y="5"/>
                  </a:cubicBezTo>
                  <a:cubicBezTo>
                    <a:pt x="104" y="0"/>
                    <a:pt x="104" y="0"/>
                    <a:pt x="104" y="0"/>
                  </a:cubicBezTo>
                  <a:cubicBezTo>
                    <a:pt x="116" y="0"/>
                    <a:pt x="116" y="0"/>
                    <a:pt x="116" y="0"/>
                  </a:cubicBezTo>
                  <a:cubicBezTo>
                    <a:pt x="116" y="5"/>
                    <a:pt x="116" y="5"/>
                    <a:pt x="116" y="5"/>
                  </a:cubicBezTo>
                  <a:close/>
                  <a:moveTo>
                    <a:pt x="116" y="40"/>
                  </a:moveTo>
                  <a:cubicBezTo>
                    <a:pt x="116" y="45"/>
                    <a:pt x="116" y="45"/>
                    <a:pt x="116" y="45"/>
                  </a:cubicBezTo>
                  <a:cubicBezTo>
                    <a:pt x="110" y="45"/>
                    <a:pt x="110" y="45"/>
                    <a:pt x="110" y="45"/>
                  </a:cubicBezTo>
                  <a:cubicBezTo>
                    <a:pt x="110" y="58"/>
                    <a:pt x="110" y="58"/>
                    <a:pt x="110" y="58"/>
                  </a:cubicBezTo>
                  <a:cubicBezTo>
                    <a:pt x="116" y="58"/>
                    <a:pt x="116" y="58"/>
                    <a:pt x="116" y="58"/>
                  </a:cubicBezTo>
                  <a:cubicBezTo>
                    <a:pt x="116" y="63"/>
                    <a:pt x="116" y="63"/>
                    <a:pt x="116" y="63"/>
                  </a:cubicBezTo>
                  <a:cubicBezTo>
                    <a:pt x="107" y="63"/>
                    <a:pt x="107" y="63"/>
                    <a:pt x="107" y="63"/>
                  </a:cubicBezTo>
                  <a:cubicBezTo>
                    <a:pt x="106" y="63"/>
                    <a:pt x="105" y="61"/>
                    <a:pt x="105" y="60"/>
                  </a:cubicBezTo>
                  <a:cubicBezTo>
                    <a:pt x="105" y="42"/>
                    <a:pt x="105" y="42"/>
                    <a:pt x="105" y="42"/>
                  </a:cubicBezTo>
                  <a:cubicBezTo>
                    <a:pt x="105" y="41"/>
                    <a:pt x="106" y="40"/>
                    <a:pt x="107" y="40"/>
                  </a:cubicBezTo>
                  <a:cubicBezTo>
                    <a:pt x="116" y="40"/>
                    <a:pt x="116" y="40"/>
                    <a:pt x="116" y="40"/>
                  </a:cubicBezTo>
                  <a:close/>
                  <a:moveTo>
                    <a:pt x="116" y="68"/>
                  </a:moveTo>
                  <a:cubicBezTo>
                    <a:pt x="116" y="72"/>
                    <a:pt x="116" y="72"/>
                    <a:pt x="116" y="72"/>
                  </a:cubicBezTo>
                  <a:cubicBezTo>
                    <a:pt x="104" y="72"/>
                    <a:pt x="104" y="72"/>
                    <a:pt x="104" y="72"/>
                  </a:cubicBezTo>
                  <a:cubicBezTo>
                    <a:pt x="104" y="68"/>
                    <a:pt x="104" y="68"/>
                    <a:pt x="104" y="68"/>
                  </a:cubicBezTo>
                  <a:cubicBezTo>
                    <a:pt x="116" y="68"/>
                    <a:pt x="116" y="68"/>
                    <a:pt x="116" y="68"/>
                  </a:cubicBezTo>
                  <a:close/>
                  <a:moveTo>
                    <a:pt x="116" y="85"/>
                  </a:moveTo>
                  <a:cubicBezTo>
                    <a:pt x="116" y="90"/>
                    <a:pt x="116" y="90"/>
                    <a:pt x="116" y="90"/>
                  </a:cubicBezTo>
                  <a:cubicBezTo>
                    <a:pt x="104" y="90"/>
                    <a:pt x="104" y="90"/>
                    <a:pt x="104" y="90"/>
                  </a:cubicBezTo>
                  <a:cubicBezTo>
                    <a:pt x="104" y="85"/>
                    <a:pt x="104" y="85"/>
                    <a:pt x="104" y="85"/>
                  </a:cubicBezTo>
                  <a:cubicBezTo>
                    <a:pt x="116" y="85"/>
                    <a:pt x="116" y="85"/>
                    <a:pt x="116" y="85"/>
                  </a:cubicBezTo>
                  <a:close/>
                  <a:moveTo>
                    <a:pt x="104" y="36"/>
                  </a:moveTo>
                  <a:cubicBezTo>
                    <a:pt x="104" y="31"/>
                    <a:pt x="104" y="31"/>
                    <a:pt x="104" y="31"/>
                  </a:cubicBezTo>
                  <a:cubicBezTo>
                    <a:pt x="109" y="31"/>
                    <a:pt x="109" y="31"/>
                    <a:pt x="109" y="31"/>
                  </a:cubicBezTo>
                  <a:cubicBezTo>
                    <a:pt x="109" y="18"/>
                    <a:pt x="109" y="18"/>
                    <a:pt x="109" y="18"/>
                  </a:cubicBezTo>
                  <a:cubicBezTo>
                    <a:pt x="104" y="18"/>
                    <a:pt x="104" y="18"/>
                    <a:pt x="104" y="18"/>
                  </a:cubicBezTo>
                  <a:cubicBezTo>
                    <a:pt x="104" y="14"/>
                    <a:pt x="104" y="14"/>
                    <a:pt x="104" y="14"/>
                  </a:cubicBezTo>
                  <a:cubicBezTo>
                    <a:pt x="112" y="14"/>
                    <a:pt x="112" y="14"/>
                    <a:pt x="112" y="14"/>
                  </a:cubicBezTo>
                  <a:cubicBezTo>
                    <a:pt x="113" y="14"/>
                    <a:pt x="114" y="15"/>
                    <a:pt x="114" y="16"/>
                  </a:cubicBezTo>
                  <a:cubicBezTo>
                    <a:pt x="114" y="34"/>
                    <a:pt x="114" y="34"/>
                    <a:pt x="114" y="34"/>
                  </a:cubicBezTo>
                  <a:cubicBezTo>
                    <a:pt x="114" y="35"/>
                    <a:pt x="113" y="36"/>
                    <a:pt x="112" y="36"/>
                  </a:cubicBezTo>
                  <a:lnTo>
                    <a:pt x="104" y="36"/>
                  </a:lnTo>
                  <a:close/>
                  <a:moveTo>
                    <a:pt x="90" y="94"/>
                  </a:moveTo>
                  <a:cubicBezTo>
                    <a:pt x="104" y="94"/>
                    <a:pt x="104" y="94"/>
                    <a:pt x="104" y="94"/>
                  </a:cubicBezTo>
                  <a:cubicBezTo>
                    <a:pt x="104" y="99"/>
                    <a:pt x="104" y="99"/>
                    <a:pt x="104" y="99"/>
                  </a:cubicBezTo>
                  <a:cubicBezTo>
                    <a:pt x="90" y="99"/>
                    <a:pt x="90" y="99"/>
                    <a:pt x="90" y="99"/>
                  </a:cubicBezTo>
                  <a:cubicBezTo>
                    <a:pt x="90" y="94"/>
                    <a:pt x="90" y="94"/>
                    <a:pt x="90" y="94"/>
                  </a:cubicBezTo>
                  <a:close/>
                  <a:moveTo>
                    <a:pt x="104" y="5"/>
                  </a:moveTo>
                  <a:cubicBezTo>
                    <a:pt x="90" y="5"/>
                    <a:pt x="90" y="5"/>
                    <a:pt x="90" y="5"/>
                  </a:cubicBezTo>
                  <a:cubicBezTo>
                    <a:pt x="90" y="0"/>
                    <a:pt x="90" y="0"/>
                    <a:pt x="90" y="0"/>
                  </a:cubicBezTo>
                  <a:cubicBezTo>
                    <a:pt x="104" y="0"/>
                    <a:pt x="104" y="0"/>
                    <a:pt x="104" y="0"/>
                  </a:cubicBezTo>
                  <a:cubicBezTo>
                    <a:pt x="104" y="5"/>
                    <a:pt x="104" y="5"/>
                    <a:pt x="104" y="5"/>
                  </a:cubicBezTo>
                  <a:close/>
                  <a:moveTo>
                    <a:pt x="104" y="14"/>
                  </a:moveTo>
                  <a:cubicBezTo>
                    <a:pt x="104" y="18"/>
                    <a:pt x="104" y="18"/>
                    <a:pt x="104" y="18"/>
                  </a:cubicBezTo>
                  <a:cubicBezTo>
                    <a:pt x="97" y="18"/>
                    <a:pt x="97" y="18"/>
                    <a:pt x="97" y="18"/>
                  </a:cubicBezTo>
                  <a:cubicBezTo>
                    <a:pt x="97" y="31"/>
                    <a:pt x="97" y="31"/>
                    <a:pt x="97" y="31"/>
                  </a:cubicBezTo>
                  <a:cubicBezTo>
                    <a:pt x="104" y="31"/>
                    <a:pt x="104" y="31"/>
                    <a:pt x="104" y="31"/>
                  </a:cubicBezTo>
                  <a:cubicBezTo>
                    <a:pt x="104" y="36"/>
                    <a:pt x="104" y="36"/>
                    <a:pt x="104" y="36"/>
                  </a:cubicBezTo>
                  <a:cubicBezTo>
                    <a:pt x="94" y="36"/>
                    <a:pt x="94" y="36"/>
                    <a:pt x="94" y="36"/>
                  </a:cubicBezTo>
                  <a:cubicBezTo>
                    <a:pt x="93" y="36"/>
                    <a:pt x="92" y="35"/>
                    <a:pt x="92" y="34"/>
                  </a:cubicBezTo>
                  <a:cubicBezTo>
                    <a:pt x="92" y="16"/>
                    <a:pt x="92" y="16"/>
                    <a:pt x="92" y="16"/>
                  </a:cubicBezTo>
                  <a:cubicBezTo>
                    <a:pt x="92" y="15"/>
                    <a:pt x="93" y="14"/>
                    <a:pt x="94" y="14"/>
                  </a:cubicBezTo>
                  <a:cubicBezTo>
                    <a:pt x="104" y="14"/>
                    <a:pt x="104" y="14"/>
                    <a:pt x="104" y="14"/>
                  </a:cubicBezTo>
                  <a:close/>
                  <a:moveTo>
                    <a:pt x="104" y="68"/>
                  </a:moveTo>
                  <a:cubicBezTo>
                    <a:pt x="104" y="72"/>
                    <a:pt x="104" y="72"/>
                    <a:pt x="104" y="72"/>
                  </a:cubicBezTo>
                  <a:cubicBezTo>
                    <a:pt x="90" y="72"/>
                    <a:pt x="90" y="72"/>
                    <a:pt x="90" y="72"/>
                  </a:cubicBezTo>
                  <a:cubicBezTo>
                    <a:pt x="90" y="68"/>
                    <a:pt x="90" y="68"/>
                    <a:pt x="90" y="68"/>
                  </a:cubicBezTo>
                  <a:cubicBezTo>
                    <a:pt x="104" y="68"/>
                    <a:pt x="104" y="68"/>
                    <a:pt x="104" y="68"/>
                  </a:cubicBezTo>
                  <a:close/>
                  <a:moveTo>
                    <a:pt x="104" y="85"/>
                  </a:moveTo>
                  <a:cubicBezTo>
                    <a:pt x="104" y="90"/>
                    <a:pt x="104" y="90"/>
                    <a:pt x="104" y="90"/>
                  </a:cubicBezTo>
                  <a:cubicBezTo>
                    <a:pt x="90" y="90"/>
                    <a:pt x="90" y="90"/>
                    <a:pt x="90" y="90"/>
                  </a:cubicBezTo>
                  <a:cubicBezTo>
                    <a:pt x="90" y="85"/>
                    <a:pt x="90" y="85"/>
                    <a:pt x="90" y="85"/>
                  </a:cubicBezTo>
                  <a:cubicBezTo>
                    <a:pt x="104" y="85"/>
                    <a:pt x="104" y="85"/>
                    <a:pt x="104" y="85"/>
                  </a:cubicBezTo>
                  <a:close/>
                  <a:moveTo>
                    <a:pt x="90" y="63"/>
                  </a:moveTo>
                  <a:cubicBezTo>
                    <a:pt x="90" y="58"/>
                    <a:pt x="90" y="58"/>
                    <a:pt x="90" y="58"/>
                  </a:cubicBezTo>
                  <a:cubicBezTo>
                    <a:pt x="96" y="58"/>
                    <a:pt x="96" y="58"/>
                    <a:pt x="96" y="58"/>
                  </a:cubicBezTo>
                  <a:cubicBezTo>
                    <a:pt x="96" y="45"/>
                    <a:pt x="96" y="45"/>
                    <a:pt x="96" y="45"/>
                  </a:cubicBezTo>
                  <a:cubicBezTo>
                    <a:pt x="90" y="45"/>
                    <a:pt x="90" y="45"/>
                    <a:pt x="90" y="45"/>
                  </a:cubicBezTo>
                  <a:cubicBezTo>
                    <a:pt x="90" y="40"/>
                    <a:pt x="90" y="40"/>
                    <a:pt x="90" y="40"/>
                  </a:cubicBezTo>
                  <a:cubicBezTo>
                    <a:pt x="99" y="40"/>
                    <a:pt x="99" y="40"/>
                    <a:pt x="99" y="40"/>
                  </a:cubicBezTo>
                  <a:cubicBezTo>
                    <a:pt x="100" y="40"/>
                    <a:pt x="101" y="41"/>
                    <a:pt x="101" y="42"/>
                  </a:cubicBezTo>
                  <a:cubicBezTo>
                    <a:pt x="101" y="60"/>
                    <a:pt x="101" y="60"/>
                    <a:pt x="101" y="60"/>
                  </a:cubicBezTo>
                  <a:cubicBezTo>
                    <a:pt x="101" y="61"/>
                    <a:pt x="100" y="63"/>
                    <a:pt x="99" y="63"/>
                  </a:cubicBezTo>
                  <a:lnTo>
                    <a:pt x="90" y="63"/>
                  </a:lnTo>
                  <a:close/>
                  <a:moveTo>
                    <a:pt x="76" y="94"/>
                  </a:moveTo>
                  <a:cubicBezTo>
                    <a:pt x="90" y="94"/>
                    <a:pt x="90" y="94"/>
                    <a:pt x="90" y="94"/>
                  </a:cubicBezTo>
                  <a:cubicBezTo>
                    <a:pt x="90" y="99"/>
                    <a:pt x="90" y="99"/>
                    <a:pt x="90" y="99"/>
                  </a:cubicBezTo>
                  <a:cubicBezTo>
                    <a:pt x="76" y="99"/>
                    <a:pt x="76" y="99"/>
                    <a:pt x="76" y="99"/>
                  </a:cubicBezTo>
                  <a:cubicBezTo>
                    <a:pt x="76" y="94"/>
                    <a:pt x="76" y="94"/>
                    <a:pt x="76" y="94"/>
                  </a:cubicBezTo>
                  <a:close/>
                  <a:moveTo>
                    <a:pt x="90" y="5"/>
                  </a:moveTo>
                  <a:cubicBezTo>
                    <a:pt x="76" y="5"/>
                    <a:pt x="76" y="5"/>
                    <a:pt x="76" y="5"/>
                  </a:cubicBezTo>
                  <a:cubicBezTo>
                    <a:pt x="76" y="0"/>
                    <a:pt x="76" y="0"/>
                    <a:pt x="76" y="0"/>
                  </a:cubicBezTo>
                  <a:cubicBezTo>
                    <a:pt x="90" y="0"/>
                    <a:pt x="90" y="0"/>
                    <a:pt x="90" y="0"/>
                  </a:cubicBezTo>
                  <a:cubicBezTo>
                    <a:pt x="90" y="5"/>
                    <a:pt x="90" y="5"/>
                    <a:pt x="90" y="5"/>
                  </a:cubicBezTo>
                  <a:close/>
                  <a:moveTo>
                    <a:pt x="90" y="40"/>
                  </a:moveTo>
                  <a:cubicBezTo>
                    <a:pt x="90" y="45"/>
                    <a:pt x="90" y="45"/>
                    <a:pt x="90" y="45"/>
                  </a:cubicBezTo>
                  <a:cubicBezTo>
                    <a:pt x="83" y="45"/>
                    <a:pt x="83" y="45"/>
                    <a:pt x="83" y="45"/>
                  </a:cubicBezTo>
                  <a:cubicBezTo>
                    <a:pt x="83" y="58"/>
                    <a:pt x="83" y="58"/>
                    <a:pt x="83" y="58"/>
                  </a:cubicBezTo>
                  <a:cubicBezTo>
                    <a:pt x="90" y="58"/>
                    <a:pt x="90" y="58"/>
                    <a:pt x="90" y="58"/>
                  </a:cubicBezTo>
                  <a:cubicBezTo>
                    <a:pt x="90" y="63"/>
                    <a:pt x="90" y="63"/>
                    <a:pt x="90" y="63"/>
                  </a:cubicBezTo>
                  <a:cubicBezTo>
                    <a:pt x="81" y="63"/>
                    <a:pt x="81" y="63"/>
                    <a:pt x="81" y="63"/>
                  </a:cubicBezTo>
                  <a:cubicBezTo>
                    <a:pt x="80" y="63"/>
                    <a:pt x="78" y="61"/>
                    <a:pt x="78" y="60"/>
                  </a:cubicBezTo>
                  <a:cubicBezTo>
                    <a:pt x="78" y="42"/>
                    <a:pt x="78" y="42"/>
                    <a:pt x="78" y="42"/>
                  </a:cubicBezTo>
                  <a:cubicBezTo>
                    <a:pt x="78" y="41"/>
                    <a:pt x="80" y="40"/>
                    <a:pt x="81" y="40"/>
                  </a:cubicBezTo>
                  <a:cubicBezTo>
                    <a:pt x="90" y="40"/>
                    <a:pt x="90" y="40"/>
                    <a:pt x="90" y="40"/>
                  </a:cubicBezTo>
                  <a:close/>
                  <a:moveTo>
                    <a:pt x="90" y="68"/>
                  </a:moveTo>
                  <a:cubicBezTo>
                    <a:pt x="90" y="72"/>
                    <a:pt x="90" y="72"/>
                    <a:pt x="90" y="72"/>
                  </a:cubicBezTo>
                  <a:cubicBezTo>
                    <a:pt x="76" y="72"/>
                    <a:pt x="76" y="72"/>
                    <a:pt x="76" y="72"/>
                  </a:cubicBezTo>
                  <a:cubicBezTo>
                    <a:pt x="76" y="68"/>
                    <a:pt x="76" y="68"/>
                    <a:pt x="76" y="68"/>
                  </a:cubicBezTo>
                  <a:cubicBezTo>
                    <a:pt x="90" y="68"/>
                    <a:pt x="90" y="68"/>
                    <a:pt x="90" y="68"/>
                  </a:cubicBezTo>
                  <a:close/>
                  <a:moveTo>
                    <a:pt x="90" y="85"/>
                  </a:moveTo>
                  <a:cubicBezTo>
                    <a:pt x="90" y="90"/>
                    <a:pt x="90" y="90"/>
                    <a:pt x="90" y="90"/>
                  </a:cubicBezTo>
                  <a:cubicBezTo>
                    <a:pt x="76" y="90"/>
                    <a:pt x="76" y="90"/>
                    <a:pt x="76" y="90"/>
                  </a:cubicBezTo>
                  <a:cubicBezTo>
                    <a:pt x="76" y="85"/>
                    <a:pt x="76" y="85"/>
                    <a:pt x="76" y="85"/>
                  </a:cubicBezTo>
                  <a:cubicBezTo>
                    <a:pt x="90" y="85"/>
                    <a:pt x="90" y="85"/>
                    <a:pt x="90" y="85"/>
                  </a:cubicBezTo>
                  <a:close/>
                  <a:moveTo>
                    <a:pt x="76" y="36"/>
                  </a:moveTo>
                  <a:cubicBezTo>
                    <a:pt x="76" y="31"/>
                    <a:pt x="76" y="31"/>
                    <a:pt x="76" y="31"/>
                  </a:cubicBezTo>
                  <a:cubicBezTo>
                    <a:pt x="83" y="31"/>
                    <a:pt x="83" y="31"/>
                    <a:pt x="83" y="31"/>
                  </a:cubicBezTo>
                  <a:cubicBezTo>
                    <a:pt x="83" y="18"/>
                    <a:pt x="83" y="18"/>
                    <a:pt x="83" y="18"/>
                  </a:cubicBezTo>
                  <a:cubicBezTo>
                    <a:pt x="76" y="18"/>
                    <a:pt x="76" y="18"/>
                    <a:pt x="76" y="18"/>
                  </a:cubicBezTo>
                  <a:cubicBezTo>
                    <a:pt x="76" y="14"/>
                    <a:pt x="76" y="14"/>
                    <a:pt x="76" y="14"/>
                  </a:cubicBezTo>
                  <a:cubicBezTo>
                    <a:pt x="85" y="14"/>
                    <a:pt x="85" y="14"/>
                    <a:pt x="85" y="14"/>
                  </a:cubicBezTo>
                  <a:cubicBezTo>
                    <a:pt x="87" y="14"/>
                    <a:pt x="88" y="15"/>
                    <a:pt x="88" y="16"/>
                  </a:cubicBezTo>
                  <a:cubicBezTo>
                    <a:pt x="88" y="34"/>
                    <a:pt x="88" y="34"/>
                    <a:pt x="88" y="34"/>
                  </a:cubicBezTo>
                  <a:cubicBezTo>
                    <a:pt x="88" y="35"/>
                    <a:pt x="87" y="36"/>
                    <a:pt x="85" y="36"/>
                  </a:cubicBezTo>
                  <a:lnTo>
                    <a:pt x="76" y="36"/>
                  </a:lnTo>
                  <a:close/>
                  <a:moveTo>
                    <a:pt x="63" y="94"/>
                  </a:moveTo>
                  <a:cubicBezTo>
                    <a:pt x="76" y="94"/>
                    <a:pt x="76" y="94"/>
                    <a:pt x="76" y="94"/>
                  </a:cubicBezTo>
                  <a:cubicBezTo>
                    <a:pt x="76" y="99"/>
                    <a:pt x="76" y="99"/>
                    <a:pt x="76" y="99"/>
                  </a:cubicBezTo>
                  <a:cubicBezTo>
                    <a:pt x="63" y="99"/>
                    <a:pt x="63" y="99"/>
                    <a:pt x="63" y="99"/>
                  </a:cubicBezTo>
                  <a:cubicBezTo>
                    <a:pt x="63" y="94"/>
                    <a:pt x="63" y="94"/>
                    <a:pt x="63" y="94"/>
                  </a:cubicBezTo>
                  <a:close/>
                  <a:moveTo>
                    <a:pt x="76" y="5"/>
                  </a:moveTo>
                  <a:cubicBezTo>
                    <a:pt x="63" y="5"/>
                    <a:pt x="63" y="5"/>
                    <a:pt x="63" y="5"/>
                  </a:cubicBezTo>
                  <a:cubicBezTo>
                    <a:pt x="63" y="0"/>
                    <a:pt x="63" y="0"/>
                    <a:pt x="63" y="0"/>
                  </a:cubicBezTo>
                  <a:cubicBezTo>
                    <a:pt x="76" y="0"/>
                    <a:pt x="76" y="0"/>
                    <a:pt x="76" y="0"/>
                  </a:cubicBezTo>
                  <a:cubicBezTo>
                    <a:pt x="76" y="5"/>
                    <a:pt x="76" y="5"/>
                    <a:pt x="76" y="5"/>
                  </a:cubicBezTo>
                  <a:close/>
                  <a:moveTo>
                    <a:pt x="76" y="14"/>
                  </a:moveTo>
                  <a:cubicBezTo>
                    <a:pt x="76" y="18"/>
                    <a:pt x="76" y="18"/>
                    <a:pt x="76" y="18"/>
                  </a:cubicBezTo>
                  <a:cubicBezTo>
                    <a:pt x="70" y="18"/>
                    <a:pt x="70" y="18"/>
                    <a:pt x="70" y="18"/>
                  </a:cubicBezTo>
                  <a:cubicBezTo>
                    <a:pt x="70" y="31"/>
                    <a:pt x="70" y="31"/>
                    <a:pt x="70" y="31"/>
                  </a:cubicBezTo>
                  <a:cubicBezTo>
                    <a:pt x="76" y="31"/>
                    <a:pt x="76" y="31"/>
                    <a:pt x="76" y="31"/>
                  </a:cubicBezTo>
                  <a:cubicBezTo>
                    <a:pt x="76" y="36"/>
                    <a:pt x="76" y="36"/>
                    <a:pt x="76" y="36"/>
                  </a:cubicBezTo>
                  <a:cubicBezTo>
                    <a:pt x="68" y="36"/>
                    <a:pt x="68" y="36"/>
                    <a:pt x="68" y="36"/>
                  </a:cubicBezTo>
                  <a:cubicBezTo>
                    <a:pt x="66" y="36"/>
                    <a:pt x="65" y="35"/>
                    <a:pt x="65" y="34"/>
                  </a:cubicBezTo>
                  <a:cubicBezTo>
                    <a:pt x="65" y="16"/>
                    <a:pt x="65" y="16"/>
                    <a:pt x="65" y="16"/>
                  </a:cubicBezTo>
                  <a:cubicBezTo>
                    <a:pt x="65" y="15"/>
                    <a:pt x="66" y="14"/>
                    <a:pt x="68" y="14"/>
                  </a:cubicBezTo>
                  <a:cubicBezTo>
                    <a:pt x="76" y="14"/>
                    <a:pt x="76" y="14"/>
                    <a:pt x="76" y="14"/>
                  </a:cubicBezTo>
                  <a:close/>
                  <a:moveTo>
                    <a:pt x="76" y="68"/>
                  </a:moveTo>
                  <a:cubicBezTo>
                    <a:pt x="76" y="72"/>
                    <a:pt x="76" y="72"/>
                    <a:pt x="76" y="72"/>
                  </a:cubicBezTo>
                  <a:cubicBezTo>
                    <a:pt x="63" y="72"/>
                    <a:pt x="63" y="72"/>
                    <a:pt x="63" y="72"/>
                  </a:cubicBezTo>
                  <a:cubicBezTo>
                    <a:pt x="63" y="68"/>
                    <a:pt x="63" y="68"/>
                    <a:pt x="63" y="68"/>
                  </a:cubicBezTo>
                  <a:cubicBezTo>
                    <a:pt x="76" y="68"/>
                    <a:pt x="76" y="68"/>
                    <a:pt x="76" y="68"/>
                  </a:cubicBezTo>
                  <a:close/>
                  <a:moveTo>
                    <a:pt x="76" y="85"/>
                  </a:moveTo>
                  <a:cubicBezTo>
                    <a:pt x="76" y="90"/>
                    <a:pt x="76" y="90"/>
                    <a:pt x="76" y="90"/>
                  </a:cubicBezTo>
                  <a:cubicBezTo>
                    <a:pt x="63" y="90"/>
                    <a:pt x="63" y="90"/>
                    <a:pt x="63" y="90"/>
                  </a:cubicBezTo>
                  <a:cubicBezTo>
                    <a:pt x="63" y="85"/>
                    <a:pt x="63" y="85"/>
                    <a:pt x="63" y="85"/>
                  </a:cubicBezTo>
                  <a:cubicBezTo>
                    <a:pt x="76" y="85"/>
                    <a:pt x="76" y="85"/>
                    <a:pt x="76" y="85"/>
                  </a:cubicBezTo>
                  <a:close/>
                  <a:moveTo>
                    <a:pt x="63" y="63"/>
                  </a:moveTo>
                  <a:cubicBezTo>
                    <a:pt x="63" y="58"/>
                    <a:pt x="63" y="58"/>
                    <a:pt x="63" y="58"/>
                  </a:cubicBezTo>
                  <a:cubicBezTo>
                    <a:pt x="70" y="58"/>
                    <a:pt x="70" y="58"/>
                    <a:pt x="70" y="58"/>
                  </a:cubicBezTo>
                  <a:cubicBezTo>
                    <a:pt x="70" y="45"/>
                    <a:pt x="70" y="45"/>
                    <a:pt x="70" y="45"/>
                  </a:cubicBezTo>
                  <a:cubicBezTo>
                    <a:pt x="63" y="45"/>
                    <a:pt x="63" y="45"/>
                    <a:pt x="63" y="45"/>
                  </a:cubicBezTo>
                  <a:cubicBezTo>
                    <a:pt x="63" y="40"/>
                    <a:pt x="63" y="40"/>
                    <a:pt x="63" y="40"/>
                  </a:cubicBezTo>
                  <a:cubicBezTo>
                    <a:pt x="72" y="40"/>
                    <a:pt x="72" y="40"/>
                    <a:pt x="72" y="40"/>
                  </a:cubicBezTo>
                  <a:cubicBezTo>
                    <a:pt x="73" y="40"/>
                    <a:pt x="74" y="41"/>
                    <a:pt x="74" y="42"/>
                  </a:cubicBezTo>
                  <a:cubicBezTo>
                    <a:pt x="74" y="60"/>
                    <a:pt x="74" y="60"/>
                    <a:pt x="74" y="60"/>
                  </a:cubicBezTo>
                  <a:cubicBezTo>
                    <a:pt x="74" y="61"/>
                    <a:pt x="73" y="63"/>
                    <a:pt x="72" y="63"/>
                  </a:cubicBezTo>
                  <a:lnTo>
                    <a:pt x="63" y="63"/>
                  </a:lnTo>
                  <a:close/>
                  <a:moveTo>
                    <a:pt x="50" y="94"/>
                  </a:moveTo>
                  <a:cubicBezTo>
                    <a:pt x="63" y="94"/>
                    <a:pt x="63" y="94"/>
                    <a:pt x="63" y="94"/>
                  </a:cubicBezTo>
                  <a:cubicBezTo>
                    <a:pt x="63" y="99"/>
                    <a:pt x="63" y="99"/>
                    <a:pt x="63" y="99"/>
                  </a:cubicBezTo>
                  <a:cubicBezTo>
                    <a:pt x="50" y="99"/>
                    <a:pt x="50" y="99"/>
                    <a:pt x="50" y="99"/>
                  </a:cubicBezTo>
                  <a:cubicBezTo>
                    <a:pt x="50" y="94"/>
                    <a:pt x="50" y="94"/>
                    <a:pt x="50" y="94"/>
                  </a:cubicBezTo>
                  <a:close/>
                  <a:moveTo>
                    <a:pt x="63" y="5"/>
                  </a:moveTo>
                  <a:cubicBezTo>
                    <a:pt x="50" y="5"/>
                    <a:pt x="50" y="5"/>
                    <a:pt x="50" y="5"/>
                  </a:cubicBezTo>
                  <a:cubicBezTo>
                    <a:pt x="50" y="0"/>
                    <a:pt x="50" y="0"/>
                    <a:pt x="50" y="0"/>
                  </a:cubicBezTo>
                  <a:cubicBezTo>
                    <a:pt x="63" y="0"/>
                    <a:pt x="63" y="0"/>
                    <a:pt x="63" y="0"/>
                  </a:cubicBezTo>
                  <a:cubicBezTo>
                    <a:pt x="63" y="5"/>
                    <a:pt x="63" y="5"/>
                    <a:pt x="63" y="5"/>
                  </a:cubicBezTo>
                  <a:close/>
                  <a:moveTo>
                    <a:pt x="63" y="40"/>
                  </a:moveTo>
                  <a:cubicBezTo>
                    <a:pt x="63" y="45"/>
                    <a:pt x="63" y="45"/>
                    <a:pt x="63" y="45"/>
                  </a:cubicBezTo>
                  <a:cubicBezTo>
                    <a:pt x="57" y="45"/>
                    <a:pt x="57" y="45"/>
                    <a:pt x="57" y="45"/>
                  </a:cubicBezTo>
                  <a:cubicBezTo>
                    <a:pt x="57" y="58"/>
                    <a:pt x="57" y="58"/>
                    <a:pt x="57" y="58"/>
                  </a:cubicBezTo>
                  <a:cubicBezTo>
                    <a:pt x="63" y="58"/>
                    <a:pt x="63" y="58"/>
                    <a:pt x="63" y="58"/>
                  </a:cubicBezTo>
                  <a:cubicBezTo>
                    <a:pt x="63" y="63"/>
                    <a:pt x="63" y="63"/>
                    <a:pt x="63" y="63"/>
                  </a:cubicBezTo>
                  <a:cubicBezTo>
                    <a:pt x="54" y="63"/>
                    <a:pt x="54" y="63"/>
                    <a:pt x="54" y="63"/>
                  </a:cubicBezTo>
                  <a:cubicBezTo>
                    <a:pt x="53" y="63"/>
                    <a:pt x="52" y="61"/>
                    <a:pt x="52" y="60"/>
                  </a:cubicBezTo>
                  <a:cubicBezTo>
                    <a:pt x="52" y="42"/>
                    <a:pt x="52" y="42"/>
                    <a:pt x="52" y="42"/>
                  </a:cubicBezTo>
                  <a:cubicBezTo>
                    <a:pt x="52" y="41"/>
                    <a:pt x="53" y="40"/>
                    <a:pt x="54" y="40"/>
                  </a:cubicBezTo>
                  <a:cubicBezTo>
                    <a:pt x="63" y="40"/>
                    <a:pt x="63" y="40"/>
                    <a:pt x="63" y="40"/>
                  </a:cubicBezTo>
                  <a:close/>
                  <a:moveTo>
                    <a:pt x="63" y="68"/>
                  </a:moveTo>
                  <a:cubicBezTo>
                    <a:pt x="63" y="72"/>
                    <a:pt x="63" y="72"/>
                    <a:pt x="63" y="72"/>
                  </a:cubicBezTo>
                  <a:cubicBezTo>
                    <a:pt x="50" y="72"/>
                    <a:pt x="50" y="72"/>
                    <a:pt x="50" y="72"/>
                  </a:cubicBezTo>
                  <a:cubicBezTo>
                    <a:pt x="50" y="68"/>
                    <a:pt x="50" y="68"/>
                    <a:pt x="50" y="68"/>
                  </a:cubicBezTo>
                  <a:cubicBezTo>
                    <a:pt x="63" y="68"/>
                    <a:pt x="63" y="68"/>
                    <a:pt x="63" y="68"/>
                  </a:cubicBezTo>
                  <a:close/>
                  <a:moveTo>
                    <a:pt x="63" y="85"/>
                  </a:moveTo>
                  <a:cubicBezTo>
                    <a:pt x="63" y="90"/>
                    <a:pt x="63" y="90"/>
                    <a:pt x="63" y="90"/>
                  </a:cubicBezTo>
                  <a:cubicBezTo>
                    <a:pt x="50" y="90"/>
                    <a:pt x="50" y="90"/>
                    <a:pt x="50" y="90"/>
                  </a:cubicBezTo>
                  <a:cubicBezTo>
                    <a:pt x="50" y="85"/>
                    <a:pt x="50" y="85"/>
                    <a:pt x="50" y="85"/>
                  </a:cubicBezTo>
                  <a:cubicBezTo>
                    <a:pt x="63" y="85"/>
                    <a:pt x="63" y="85"/>
                    <a:pt x="63" y="85"/>
                  </a:cubicBezTo>
                  <a:close/>
                  <a:moveTo>
                    <a:pt x="50" y="36"/>
                  </a:moveTo>
                  <a:cubicBezTo>
                    <a:pt x="50" y="31"/>
                    <a:pt x="50" y="31"/>
                    <a:pt x="50" y="31"/>
                  </a:cubicBezTo>
                  <a:cubicBezTo>
                    <a:pt x="56" y="31"/>
                    <a:pt x="56" y="31"/>
                    <a:pt x="56" y="31"/>
                  </a:cubicBezTo>
                  <a:cubicBezTo>
                    <a:pt x="56" y="18"/>
                    <a:pt x="56" y="18"/>
                    <a:pt x="56" y="18"/>
                  </a:cubicBezTo>
                  <a:cubicBezTo>
                    <a:pt x="50" y="18"/>
                    <a:pt x="50" y="18"/>
                    <a:pt x="50" y="18"/>
                  </a:cubicBezTo>
                  <a:cubicBezTo>
                    <a:pt x="50" y="14"/>
                    <a:pt x="50" y="14"/>
                    <a:pt x="50" y="14"/>
                  </a:cubicBezTo>
                  <a:cubicBezTo>
                    <a:pt x="59" y="14"/>
                    <a:pt x="59" y="14"/>
                    <a:pt x="59" y="14"/>
                  </a:cubicBezTo>
                  <a:cubicBezTo>
                    <a:pt x="60" y="14"/>
                    <a:pt x="61" y="15"/>
                    <a:pt x="61" y="16"/>
                  </a:cubicBezTo>
                  <a:cubicBezTo>
                    <a:pt x="61" y="34"/>
                    <a:pt x="61" y="34"/>
                    <a:pt x="61" y="34"/>
                  </a:cubicBezTo>
                  <a:cubicBezTo>
                    <a:pt x="61" y="35"/>
                    <a:pt x="60" y="36"/>
                    <a:pt x="59" y="36"/>
                  </a:cubicBezTo>
                  <a:lnTo>
                    <a:pt x="50" y="36"/>
                  </a:lnTo>
                  <a:close/>
                  <a:moveTo>
                    <a:pt x="37" y="94"/>
                  </a:moveTo>
                  <a:cubicBezTo>
                    <a:pt x="50" y="94"/>
                    <a:pt x="50" y="94"/>
                    <a:pt x="50" y="94"/>
                  </a:cubicBezTo>
                  <a:cubicBezTo>
                    <a:pt x="50" y="99"/>
                    <a:pt x="50" y="99"/>
                    <a:pt x="50" y="99"/>
                  </a:cubicBezTo>
                  <a:cubicBezTo>
                    <a:pt x="37" y="99"/>
                    <a:pt x="37" y="99"/>
                    <a:pt x="37" y="99"/>
                  </a:cubicBezTo>
                  <a:cubicBezTo>
                    <a:pt x="37" y="94"/>
                    <a:pt x="37" y="94"/>
                    <a:pt x="37" y="94"/>
                  </a:cubicBezTo>
                  <a:close/>
                  <a:moveTo>
                    <a:pt x="50" y="5"/>
                  </a:moveTo>
                  <a:cubicBezTo>
                    <a:pt x="37" y="5"/>
                    <a:pt x="37" y="5"/>
                    <a:pt x="37" y="5"/>
                  </a:cubicBezTo>
                  <a:cubicBezTo>
                    <a:pt x="37" y="0"/>
                    <a:pt x="37" y="0"/>
                    <a:pt x="37" y="0"/>
                  </a:cubicBezTo>
                  <a:cubicBezTo>
                    <a:pt x="50" y="0"/>
                    <a:pt x="50" y="0"/>
                    <a:pt x="50" y="0"/>
                  </a:cubicBezTo>
                  <a:cubicBezTo>
                    <a:pt x="50" y="5"/>
                    <a:pt x="50" y="5"/>
                    <a:pt x="50" y="5"/>
                  </a:cubicBezTo>
                  <a:close/>
                  <a:moveTo>
                    <a:pt x="50" y="14"/>
                  </a:moveTo>
                  <a:cubicBezTo>
                    <a:pt x="50" y="18"/>
                    <a:pt x="50" y="18"/>
                    <a:pt x="50" y="18"/>
                  </a:cubicBezTo>
                  <a:cubicBezTo>
                    <a:pt x="44" y="18"/>
                    <a:pt x="44" y="18"/>
                    <a:pt x="44" y="18"/>
                  </a:cubicBezTo>
                  <a:cubicBezTo>
                    <a:pt x="44" y="31"/>
                    <a:pt x="44" y="31"/>
                    <a:pt x="44" y="31"/>
                  </a:cubicBezTo>
                  <a:cubicBezTo>
                    <a:pt x="50" y="31"/>
                    <a:pt x="50" y="31"/>
                    <a:pt x="50" y="31"/>
                  </a:cubicBezTo>
                  <a:cubicBezTo>
                    <a:pt x="50" y="36"/>
                    <a:pt x="50" y="36"/>
                    <a:pt x="50" y="36"/>
                  </a:cubicBezTo>
                  <a:cubicBezTo>
                    <a:pt x="41" y="36"/>
                    <a:pt x="41" y="36"/>
                    <a:pt x="41" y="36"/>
                  </a:cubicBezTo>
                  <a:cubicBezTo>
                    <a:pt x="40" y="36"/>
                    <a:pt x="39" y="35"/>
                    <a:pt x="39" y="34"/>
                  </a:cubicBezTo>
                  <a:cubicBezTo>
                    <a:pt x="39" y="16"/>
                    <a:pt x="39" y="16"/>
                    <a:pt x="39" y="16"/>
                  </a:cubicBezTo>
                  <a:cubicBezTo>
                    <a:pt x="39" y="15"/>
                    <a:pt x="40" y="14"/>
                    <a:pt x="41" y="14"/>
                  </a:cubicBezTo>
                  <a:cubicBezTo>
                    <a:pt x="50" y="14"/>
                    <a:pt x="50" y="14"/>
                    <a:pt x="50" y="14"/>
                  </a:cubicBezTo>
                  <a:close/>
                  <a:moveTo>
                    <a:pt x="50" y="68"/>
                  </a:moveTo>
                  <a:cubicBezTo>
                    <a:pt x="50" y="72"/>
                    <a:pt x="50" y="72"/>
                    <a:pt x="50" y="72"/>
                  </a:cubicBezTo>
                  <a:cubicBezTo>
                    <a:pt x="39" y="72"/>
                    <a:pt x="39" y="72"/>
                    <a:pt x="39" y="72"/>
                  </a:cubicBezTo>
                  <a:cubicBezTo>
                    <a:pt x="39" y="85"/>
                    <a:pt x="39" y="85"/>
                    <a:pt x="39" y="85"/>
                  </a:cubicBezTo>
                  <a:cubicBezTo>
                    <a:pt x="50" y="85"/>
                    <a:pt x="50" y="85"/>
                    <a:pt x="50" y="85"/>
                  </a:cubicBezTo>
                  <a:cubicBezTo>
                    <a:pt x="50" y="90"/>
                    <a:pt x="50" y="90"/>
                    <a:pt x="50" y="90"/>
                  </a:cubicBezTo>
                  <a:cubicBezTo>
                    <a:pt x="37" y="90"/>
                    <a:pt x="37" y="90"/>
                    <a:pt x="37" y="90"/>
                  </a:cubicBezTo>
                  <a:cubicBezTo>
                    <a:pt x="37" y="68"/>
                    <a:pt x="37" y="68"/>
                    <a:pt x="37" y="68"/>
                  </a:cubicBezTo>
                  <a:cubicBezTo>
                    <a:pt x="50" y="68"/>
                    <a:pt x="50" y="68"/>
                    <a:pt x="50" y="68"/>
                  </a:cubicBezTo>
                  <a:close/>
                  <a:moveTo>
                    <a:pt x="37" y="63"/>
                  </a:moveTo>
                  <a:cubicBezTo>
                    <a:pt x="37" y="58"/>
                    <a:pt x="37" y="58"/>
                    <a:pt x="37" y="58"/>
                  </a:cubicBezTo>
                  <a:cubicBezTo>
                    <a:pt x="43" y="58"/>
                    <a:pt x="43" y="58"/>
                    <a:pt x="43" y="58"/>
                  </a:cubicBezTo>
                  <a:cubicBezTo>
                    <a:pt x="43" y="45"/>
                    <a:pt x="43" y="45"/>
                    <a:pt x="43" y="45"/>
                  </a:cubicBezTo>
                  <a:cubicBezTo>
                    <a:pt x="37" y="45"/>
                    <a:pt x="37" y="45"/>
                    <a:pt x="37" y="45"/>
                  </a:cubicBezTo>
                  <a:cubicBezTo>
                    <a:pt x="37" y="40"/>
                    <a:pt x="37" y="40"/>
                    <a:pt x="37" y="40"/>
                  </a:cubicBezTo>
                  <a:cubicBezTo>
                    <a:pt x="46" y="40"/>
                    <a:pt x="46" y="40"/>
                    <a:pt x="46" y="40"/>
                  </a:cubicBezTo>
                  <a:cubicBezTo>
                    <a:pt x="47" y="40"/>
                    <a:pt x="48" y="41"/>
                    <a:pt x="48" y="42"/>
                  </a:cubicBezTo>
                  <a:cubicBezTo>
                    <a:pt x="48" y="60"/>
                    <a:pt x="48" y="60"/>
                    <a:pt x="48" y="60"/>
                  </a:cubicBezTo>
                  <a:cubicBezTo>
                    <a:pt x="48" y="61"/>
                    <a:pt x="47" y="63"/>
                    <a:pt x="46" y="63"/>
                  </a:cubicBezTo>
                  <a:lnTo>
                    <a:pt x="37" y="63"/>
                  </a:lnTo>
                  <a:close/>
                  <a:moveTo>
                    <a:pt x="23" y="94"/>
                  </a:moveTo>
                  <a:cubicBezTo>
                    <a:pt x="37" y="94"/>
                    <a:pt x="37" y="94"/>
                    <a:pt x="37" y="94"/>
                  </a:cubicBezTo>
                  <a:cubicBezTo>
                    <a:pt x="37" y="99"/>
                    <a:pt x="37" y="99"/>
                    <a:pt x="37" y="99"/>
                  </a:cubicBezTo>
                  <a:cubicBezTo>
                    <a:pt x="23" y="99"/>
                    <a:pt x="23" y="99"/>
                    <a:pt x="23" y="99"/>
                  </a:cubicBezTo>
                  <a:cubicBezTo>
                    <a:pt x="23" y="94"/>
                    <a:pt x="23" y="94"/>
                    <a:pt x="23" y="94"/>
                  </a:cubicBezTo>
                  <a:close/>
                  <a:moveTo>
                    <a:pt x="37" y="5"/>
                  </a:moveTo>
                  <a:cubicBezTo>
                    <a:pt x="23" y="5"/>
                    <a:pt x="23" y="5"/>
                    <a:pt x="23" y="5"/>
                  </a:cubicBezTo>
                  <a:cubicBezTo>
                    <a:pt x="23" y="0"/>
                    <a:pt x="23" y="0"/>
                    <a:pt x="23" y="0"/>
                  </a:cubicBezTo>
                  <a:cubicBezTo>
                    <a:pt x="37" y="0"/>
                    <a:pt x="37" y="0"/>
                    <a:pt x="37" y="0"/>
                  </a:cubicBezTo>
                  <a:cubicBezTo>
                    <a:pt x="37" y="5"/>
                    <a:pt x="37" y="5"/>
                    <a:pt x="37" y="5"/>
                  </a:cubicBezTo>
                  <a:close/>
                  <a:moveTo>
                    <a:pt x="37" y="40"/>
                  </a:moveTo>
                  <a:cubicBezTo>
                    <a:pt x="37" y="45"/>
                    <a:pt x="37" y="45"/>
                    <a:pt x="37" y="45"/>
                  </a:cubicBezTo>
                  <a:cubicBezTo>
                    <a:pt x="30" y="45"/>
                    <a:pt x="30" y="45"/>
                    <a:pt x="30" y="45"/>
                  </a:cubicBezTo>
                  <a:cubicBezTo>
                    <a:pt x="30" y="58"/>
                    <a:pt x="30" y="58"/>
                    <a:pt x="30" y="58"/>
                  </a:cubicBezTo>
                  <a:cubicBezTo>
                    <a:pt x="37" y="58"/>
                    <a:pt x="37" y="58"/>
                    <a:pt x="37" y="58"/>
                  </a:cubicBezTo>
                  <a:cubicBezTo>
                    <a:pt x="37" y="63"/>
                    <a:pt x="37" y="63"/>
                    <a:pt x="37" y="63"/>
                  </a:cubicBezTo>
                  <a:cubicBezTo>
                    <a:pt x="28" y="63"/>
                    <a:pt x="28" y="63"/>
                    <a:pt x="28" y="63"/>
                  </a:cubicBezTo>
                  <a:cubicBezTo>
                    <a:pt x="27" y="63"/>
                    <a:pt x="25" y="61"/>
                    <a:pt x="25" y="60"/>
                  </a:cubicBezTo>
                  <a:cubicBezTo>
                    <a:pt x="25" y="42"/>
                    <a:pt x="25" y="42"/>
                    <a:pt x="25" y="42"/>
                  </a:cubicBezTo>
                  <a:cubicBezTo>
                    <a:pt x="25" y="41"/>
                    <a:pt x="27" y="40"/>
                    <a:pt x="28" y="40"/>
                  </a:cubicBezTo>
                  <a:cubicBezTo>
                    <a:pt x="37" y="40"/>
                    <a:pt x="37" y="40"/>
                    <a:pt x="37" y="40"/>
                  </a:cubicBezTo>
                  <a:close/>
                  <a:moveTo>
                    <a:pt x="37" y="68"/>
                  </a:moveTo>
                  <a:cubicBezTo>
                    <a:pt x="37" y="90"/>
                    <a:pt x="37" y="90"/>
                    <a:pt x="37" y="90"/>
                  </a:cubicBezTo>
                  <a:cubicBezTo>
                    <a:pt x="37" y="90"/>
                    <a:pt x="37" y="90"/>
                    <a:pt x="37" y="90"/>
                  </a:cubicBezTo>
                  <a:cubicBezTo>
                    <a:pt x="35" y="90"/>
                    <a:pt x="34" y="89"/>
                    <a:pt x="34" y="88"/>
                  </a:cubicBezTo>
                  <a:cubicBezTo>
                    <a:pt x="34" y="70"/>
                    <a:pt x="34" y="70"/>
                    <a:pt x="34" y="70"/>
                  </a:cubicBezTo>
                  <a:cubicBezTo>
                    <a:pt x="34" y="69"/>
                    <a:pt x="35" y="68"/>
                    <a:pt x="37" y="68"/>
                  </a:cubicBezTo>
                  <a:cubicBezTo>
                    <a:pt x="37" y="68"/>
                    <a:pt x="37" y="68"/>
                    <a:pt x="37" y="68"/>
                  </a:cubicBezTo>
                  <a:close/>
                  <a:moveTo>
                    <a:pt x="23" y="36"/>
                  </a:moveTo>
                  <a:cubicBezTo>
                    <a:pt x="23" y="31"/>
                    <a:pt x="23" y="31"/>
                    <a:pt x="23" y="31"/>
                  </a:cubicBezTo>
                  <a:cubicBezTo>
                    <a:pt x="30" y="31"/>
                    <a:pt x="30" y="31"/>
                    <a:pt x="30" y="31"/>
                  </a:cubicBezTo>
                  <a:cubicBezTo>
                    <a:pt x="30" y="18"/>
                    <a:pt x="30" y="18"/>
                    <a:pt x="30" y="18"/>
                  </a:cubicBezTo>
                  <a:cubicBezTo>
                    <a:pt x="23" y="18"/>
                    <a:pt x="23" y="18"/>
                    <a:pt x="23" y="18"/>
                  </a:cubicBezTo>
                  <a:cubicBezTo>
                    <a:pt x="23" y="14"/>
                    <a:pt x="23" y="14"/>
                    <a:pt x="23" y="14"/>
                  </a:cubicBezTo>
                  <a:cubicBezTo>
                    <a:pt x="32" y="14"/>
                    <a:pt x="32" y="14"/>
                    <a:pt x="32" y="14"/>
                  </a:cubicBezTo>
                  <a:cubicBezTo>
                    <a:pt x="34" y="14"/>
                    <a:pt x="35" y="15"/>
                    <a:pt x="35" y="16"/>
                  </a:cubicBezTo>
                  <a:cubicBezTo>
                    <a:pt x="35" y="34"/>
                    <a:pt x="35" y="34"/>
                    <a:pt x="35" y="34"/>
                  </a:cubicBezTo>
                  <a:cubicBezTo>
                    <a:pt x="35" y="35"/>
                    <a:pt x="34" y="36"/>
                    <a:pt x="32" y="36"/>
                  </a:cubicBezTo>
                  <a:lnTo>
                    <a:pt x="23" y="36"/>
                  </a:lnTo>
                  <a:close/>
                  <a:moveTo>
                    <a:pt x="5" y="94"/>
                  </a:moveTo>
                  <a:cubicBezTo>
                    <a:pt x="23" y="94"/>
                    <a:pt x="23" y="94"/>
                    <a:pt x="23" y="94"/>
                  </a:cubicBezTo>
                  <a:cubicBezTo>
                    <a:pt x="23" y="99"/>
                    <a:pt x="23" y="99"/>
                    <a:pt x="23" y="99"/>
                  </a:cubicBezTo>
                  <a:cubicBezTo>
                    <a:pt x="2" y="99"/>
                    <a:pt x="2" y="99"/>
                    <a:pt x="2" y="99"/>
                  </a:cubicBezTo>
                  <a:cubicBezTo>
                    <a:pt x="1" y="99"/>
                    <a:pt x="0" y="98"/>
                    <a:pt x="0" y="97"/>
                  </a:cubicBezTo>
                  <a:cubicBezTo>
                    <a:pt x="0" y="3"/>
                    <a:pt x="0" y="3"/>
                    <a:pt x="0" y="3"/>
                  </a:cubicBezTo>
                  <a:cubicBezTo>
                    <a:pt x="0" y="1"/>
                    <a:pt x="1" y="0"/>
                    <a:pt x="2" y="0"/>
                  </a:cubicBezTo>
                  <a:cubicBezTo>
                    <a:pt x="23" y="0"/>
                    <a:pt x="23" y="0"/>
                    <a:pt x="23" y="0"/>
                  </a:cubicBezTo>
                  <a:cubicBezTo>
                    <a:pt x="23" y="5"/>
                    <a:pt x="23" y="5"/>
                    <a:pt x="23" y="5"/>
                  </a:cubicBezTo>
                  <a:cubicBezTo>
                    <a:pt x="5" y="5"/>
                    <a:pt x="5" y="5"/>
                    <a:pt x="5" y="5"/>
                  </a:cubicBezTo>
                  <a:cubicBezTo>
                    <a:pt x="5" y="94"/>
                    <a:pt x="5" y="94"/>
                    <a:pt x="5" y="94"/>
                  </a:cubicBezTo>
                  <a:close/>
                  <a:moveTo>
                    <a:pt x="23" y="14"/>
                  </a:moveTo>
                  <a:cubicBezTo>
                    <a:pt x="15" y="14"/>
                    <a:pt x="15" y="14"/>
                    <a:pt x="15" y="14"/>
                  </a:cubicBezTo>
                  <a:cubicBezTo>
                    <a:pt x="13" y="14"/>
                    <a:pt x="12" y="15"/>
                    <a:pt x="12" y="16"/>
                  </a:cubicBezTo>
                  <a:cubicBezTo>
                    <a:pt x="12" y="34"/>
                    <a:pt x="12" y="34"/>
                    <a:pt x="12" y="34"/>
                  </a:cubicBezTo>
                  <a:cubicBezTo>
                    <a:pt x="12" y="35"/>
                    <a:pt x="13" y="36"/>
                    <a:pt x="15" y="36"/>
                  </a:cubicBezTo>
                  <a:cubicBezTo>
                    <a:pt x="23" y="36"/>
                    <a:pt x="23" y="36"/>
                    <a:pt x="23" y="36"/>
                  </a:cubicBezTo>
                  <a:cubicBezTo>
                    <a:pt x="23" y="31"/>
                    <a:pt x="23" y="31"/>
                    <a:pt x="23" y="31"/>
                  </a:cubicBezTo>
                  <a:cubicBezTo>
                    <a:pt x="17" y="31"/>
                    <a:pt x="17" y="31"/>
                    <a:pt x="17" y="31"/>
                  </a:cubicBezTo>
                  <a:cubicBezTo>
                    <a:pt x="17" y="18"/>
                    <a:pt x="17" y="18"/>
                    <a:pt x="17" y="18"/>
                  </a:cubicBezTo>
                  <a:cubicBezTo>
                    <a:pt x="23" y="18"/>
                    <a:pt x="23" y="18"/>
                    <a:pt x="23" y="18"/>
                  </a:cubicBezTo>
                  <a:lnTo>
                    <a:pt x="23" y="14"/>
                  </a:lnTo>
                  <a:close/>
                </a:path>
              </a:pathLst>
            </a:custGeom>
            <a:solidFill>
              <a:srgbClr val="35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2" name="Freeform 105"/>
            <p:cNvSpPr>
              <a:spLocks noEditPoints="1"/>
            </p:cNvSpPr>
            <p:nvPr/>
          </p:nvSpPr>
          <p:spPr bwMode="auto">
            <a:xfrm>
              <a:off x="5736135" y="4503446"/>
              <a:ext cx="141685" cy="309563"/>
            </a:xfrm>
            <a:custGeom>
              <a:avLst/>
              <a:gdLst>
                <a:gd name="T0" fmla="*/ 75 w 84"/>
                <a:gd name="T1" fmla="*/ 31 h 183"/>
                <a:gd name="T2" fmla="*/ 55 w 84"/>
                <a:gd name="T3" fmla="*/ 28 h 183"/>
                <a:gd name="T4" fmla="*/ 57 w 84"/>
                <a:gd name="T5" fmla="*/ 18 h 183"/>
                <a:gd name="T6" fmla="*/ 78 w 84"/>
                <a:gd name="T7" fmla="*/ 12 h 183"/>
                <a:gd name="T8" fmla="*/ 77 w 84"/>
                <a:gd name="T9" fmla="*/ 6 h 183"/>
                <a:gd name="T10" fmla="*/ 51 w 84"/>
                <a:gd name="T11" fmla="*/ 10 h 183"/>
                <a:gd name="T12" fmla="*/ 72 w 84"/>
                <a:gd name="T13" fmla="*/ 1 h 183"/>
                <a:gd name="T14" fmla="*/ 83 w 84"/>
                <a:gd name="T15" fmla="*/ 8 h 183"/>
                <a:gd name="T16" fmla="*/ 76 w 84"/>
                <a:gd name="T17" fmla="*/ 19 h 183"/>
                <a:gd name="T18" fmla="*/ 78 w 84"/>
                <a:gd name="T19" fmla="*/ 26 h 183"/>
                <a:gd name="T20" fmla="*/ 78 w 84"/>
                <a:gd name="T21" fmla="*/ 183 h 183"/>
                <a:gd name="T22" fmla="*/ 51 w 84"/>
                <a:gd name="T23" fmla="*/ 167 h 183"/>
                <a:gd name="T24" fmla="*/ 65 w 84"/>
                <a:gd name="T25" fmla="*/ 60 h 183"/>
                <a:gd name="T26" fmla="*/ 57 w 84"/>
                <a:gd name="T27" fmla="*/ 58 h 183"/>
                <a:gd name="T28" fmla="*/ 55 w 84"/>
                <a:gd name="T29" fmla="*/ 95 h 183"/>
                <a:gd name="T30" fmla="*/ 51 w 84"/>
                <a:gd name="T31" fmla="*/ 99 h 183"/>
                <a:gd name="T32" fmla="*/ 51 w 84"/>
                <a:gd name="T33" fmla="*/ 99 h 183"/>
                <a:gd name="T34" fmla="*/ 52 w 84"/>
                <a:gd name="T35" fmla="*/ 104 h 183"/>
                <a:gd name="T36" fmla="*/ 60 w 84"/>
                <a:gd name="T37" fmla="*/ 95 h 183"/>
                <a:gd name="T38" fmla="*/ 60 w 84"/>
                <a:gd name="T39" fmla="*/ 63 h 183"/>
                <a:gd name="T40" fmla="*/ 51 w 84"/>
                <a:gd name="T41" fmla="*/ 167 h 183"/>
                <a:gd name="T42" fmla="*/ 46 w 84"/>
                <a:gd name="T43" fmla="*/ 17 h 183"/>
                <a:gd name="T44" fmla="*/ 44 w 84"/>
                <a:gd name="T45" fmla="*/ 31 h 183"/>
                <a:gd name="T46" fmla="*/ 42 w 84"/>
                <a:gd name="T47" fmla="*/ 12 h 183"/>
                <a:gd name="T48" fmla="*/ 50 w 84"/>
                <a:gd name="T49" fmla="*/ 6 h 183"/>
                <a:gd name="T50" fmla="*/ 51 w 84"/>
                <a:gd name="T51" fmla="*/ 11 h 183"/>
                <a:gd name="T52" fmla="*/ 42 w 84"/>
                <a:gd name="T53" fmla="*/ 178 h 183"/>
                <a:gd name="T54" fmla="*/ 42 w 84"/>
                <a:gd name="T55" fmla="*/ 183 h 183"/>
                <a:gd name="T56" fmla="*/ 51 w 84"/>
                <a:gd name="T57" fmla="*/ 99 h 183"/>
                <a:gd name="T58" fmla="*/ 51 w 84"/>
                <a:gd name="T59" fmla="*/ 104 h 183"/>
                <a:gd name="T60" fmla="*/ 44 w 84"/>
                <a:gd name="T61" fmla="*/ 102 h 183"/>
                <a:gd name="T62" fmla="*/ 44 w 84"/>
                <a:gd name="T63" fmla="*/ 58 h 183"/>
                <a:gd name="T64" fmla="*/ 46 w 84"/>
                <a:gd name="T65" fmla="*/ 84 h 183"/>
                <a:gd name="T66" fmla="*/ 47 w 84"/>
                <a:gd name="T67" fmla="*/ 98 h 183"/>
                <a:gd name="T68" fmla="*/ 51 w 84"/>
                <a:gd name="T69" fmla="*/ 99 h 183"/>
                <a:gd name="T70" fmla="*/ 51 w 84"/>
                <a:gd name="T71" fmla="*/ 162 h 183"/>
                <a:gd name="T72" fmla="*/ 42 w 84"/>
                <a:gd name="T73" fmla="*/ 162 h 183"/>
                <a:gd name="T74" fmla="*/ 5 w 84"/>
                <a:gd name="T75" fmla="*/ 31 h 183"/>
                <a:gd name="T76" fmla="*/ 42 w 84"/>
                <a:gd name="T77" fmla="*/ 183 h 183"/>
                <a:gd name="T78" fmla="*/ 0 w 84"/>
                <a:gd name="T79" fmla="*/ 29 h 183"/>
                <a:gd name="T80" fmla="*/ 41 w 84"/>
                <a:gd name="T81" fmla="*/ 17 h 183"/>
                <a:gd name="T82" fmla="*/ 42 w 84"/>
                <a:gd name="T83" fmla="*/ 12 h 183"/>
                <a:gd name="T84" fmla="*/ 18 w 84"/>
                <a:gd name="T85" fmla="*/ 58 h 183"/>
                <a:gd name="T86" fmla="*/ 18 w 84"/>
                <a:gd name="T87" fmla="*/ 167 h 183"/>
                <a:gd name="T88" fmla="*/ 20 w 84"/>
                <a:gd name="T89" fmla="*/ 162 h 183"/>
                <a:gd name="T90" fmla="*/ 41 w 84"/>
                <a:gd name="T91" fmla="*/ 84 h 183"/>
                <a:gd name="T92" fmla="*/ 42 w 84"/>
                <a:gd name="T93" fmla="*/ 5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 h="183">
                  <a:moveTo>
                    <a:pt x="51" y="178"/>
                  </a:moveTo>
                  <a:cubicBezTo>
                    <a:pt x="75" y="178"/>
                    <a:pt x="75" y="178"/>
                    <a:pt x="75" y="178"/>
                  </a:cubicBezTo>
                  <a:cubicBezTo>
                    <a:pt x="75" y="31"/>
                    <a:pt x="75" y="31"/>
                    <a:pt x="75" y="31"/>
                  </a:cubicBezTo>
                  <a:cubicBezTo>
                    <a:pt x="57" y="31"/>
                    <a:pt x="57" y="31"/>
                    <a:pt x="57" y="31"/>
                  </a:cubicBezTo>
                  <a:cubicBezTo>
                    <a:pt x="56" y="31"/>
                    <a:pt x="55" y="30"/>
                    <a:pt x="55" y="29"/>
                  </a:cubicBezTo>
                  <a:cubicBezTo>
                    <a:pt x="55" y="28"/>
                    <a:pt x="55" y="28"/>
                    <a:pt x="55" y="28"/>
                  </a:cubicBezTo>
                  <a:cubicBezTo>
                    <a:pt x="55" y="21"/>
                    <a:pt x="55" y="21"/>
                    <a:pt x="55" y="21"/>
                  </a:cubicBezTo>
                  <a:cubicBezTo>
                    <a:pt x="55" y="20"/>
                    <a:pt x="56" y="19"/>
                    <a:pt x="57" y="18"/>
                  </a:cubicBezTo>
                  <a:cubicBezTo>
                    <a:pt x="57" y="18"/>
                    <a:pt x="57" y="18"/>
                    <a:pt x="57" y="18"/>
                  </a:cubicBezTo>
                  <a:cubicBezTo>
                    <a:pt x="75" y="14"/>
                    <a:pt x="75" y="14"/>
                    <a:pt x="75" y="14"/>
                  </a:cubicBezTo>
                  <a:cubicBezTo>
                    <a:pt x="75" y="14"/>
                    <a:pt x="75" y="14"/>
                    <a:pt x="75" y="14"/>
                  </a:cubicBezTo>
                  <a:cubicBezTo>
                    <a:pt x="76" y="14"/>
                    <a:pt x="77" y="13"/>
                    <a:pt x="78" y="12"/>
                  </a:cubicBezTo>
                  <a:cubicBezTo>
                    <a:pt x="79" y="11"/>
                    <a:pt x="79" y="10"/>
                    <a:pt x="79" y="9"/>
                  </a:cubicBezTo>
                  <a:cubicBezTo>
                    <a:pt x="79" y="9"/>
                    <a:pt x="79" y="9"/>
                    <a:pt x="79" y="9"/>
                  </a:cubicBezTo>
                  <a:cubicBezTo>
                    <a:pt x="78" y="8"/>
                    <a:pt x="78" y="7"/>
                    <a:pt x="77" y="6"/>
                  </a:cubicBezTo>
                  <a:cubicBezTo>
                    <a:pt x="76" y="5"/>
                    <a:pt x="74" y="5"/>
                    <a:pt x="73" y="5"/>
                  </a:cubicBezTo>
                  <a:cubicBezTo>
                    <a:pt x="73" y="5"/>
                    <a:pt x="73" y="5"/>
                    <a:pt x="73" y="5"/>
                  </a:cubicBezTo>
                  <a:cubicBezTo>
                    <a:pt x="51" y="10"/>
                    <a:pt x="51" y="10"/>
                    <a:pt x="51" y="10"/>
                  </a:cubicBezTo>
                  <a:cubicBezTo>
                    <a:pt x="51" y="5"/>
                    <a:pt x="51" y="5"/>
                    <a:pt x="51" y="5"/>
                  </a:cubicBezTo>
                  <a:cubicBezTo>
                    <a:pt x="72" y="1"/>
                    <a:pt x="72" y="1"/>
                    <a:pt x="72" y="1"/>
                  </a:cubicBezTo>
                  <a:cubicBezTo>
                    <a:pt x="72" y="1"/>
                    <a:pt x="72" y="1"/>
                    <a:pt x="72" y="1"/>
                  </a:cubicBezTo>
                  <a:cubicBezTo>
                    <a:pt x="75" y="0"/>
                    <a:pt x="77" y="1"/>
                    <a:pt x="79" y="2"/>
                  </a:cubicBezTo>
                  <a:cubicBezTo>
                    <a:pt x="81" y="3"/>
                    <a:pt x="83" y="5"/>
                    <a:pt x="83" y="8"/>
                  </a:cubicBezTo>
                  <a:cubicBezTo>
                    <a:pt x="83" y="8"/>
                    <a:pt x="83" y="8"/>
                    <a:pt x="83" y="8"/>
                  </a:cubicBezTo>
                  <a:cubicBezTo>
                    <a:pt x="84" y="10"/>
                    <a:pt x="83" y="13"/>
                    <a:pt x="82" y="15"/>
                  </a:cubicBezTo>
                  <a:cubicBezTo>
                    <a:pt x="81" y="17"/>
                    <a:pt x="79" y="18"/>
                    <a:pt x="76" y="19"/>
                  </a:cubicBezTo>
                  <a:cubicBezTo>
                    <a:pt x="76" y="19"/>
                    <a:pt x="76" y="19"/>
                    <a:pt x="76" y="19"/>
                  </a:cubicBezTo>
                  <a:cubicBezTo>
                    <a:pt x="60" y="23"/>
                    <a:pt x="60" y="23"/>
                    <a:pt x="60" y="23"/>
                  </a:cubicBezTo>
                  <a:cubicBezTo>
                    <a:pt x="60" y="26"/>
                    <a:pt x="60" y="26"/>
                    <a:pt x="60" y="26"/>
                  </a:cubicBezTo>
                  <a:cubicBezTo>
                    <a:pt x="78" y="26"/>
                    <a:pt x="78" y="26"/>
                    <a:pt x="78" y="26"/>
                  </a:cubicBezTo>
                  <a:cubicBezTo>
                    <a:pt x="79" y="26"/>
                    <a:pt x="80" y="27"/>
                    <a:pt x="80" y="29"/>
                  </a:cubicBezTo>
                  <a:cubicBezTo>
                    <a:pt x="80" y="180"/>
                    <a:pt x="80" y="180"/>
                    <a:pt x="80" y="180"/>
                  </a:cubicBezTo>
                  <a:cubicBezTo>
                    <a:pt x="80" y="182"/>
                    <a:pt x="79" y="183"/>
                    <a:pt x="78" y="183"/>
                  </a:cubicBezTo>
                  <a:cubicBezTo>
                    <a:pt x="51" y="183"/>
                    <a:pt x="51" y="183"/>
                    <a:pt x="51" y="183"/>
                  </a:cubicBezTo>
                  <a:cubicBezTo>
                    <a:pt x="51" y="178"/>
                    <a:pt x="51" y="178"/>
                    <a:pt x="51" y="178"/>
                  </a:cubicBezTo>
                  <a:close/>
                  <a:moveTo>
                    <a:pt x="51" y="167"/>
                  </a:moveTo>
                  <a:cubicBezTo>
                    <a:pt x="62" y="167"/>
                    <a:pt x="62" y="167"/>
                    <a:pt x="62" y="167"/>
                  </a:cubicBezTo>
                  <a:cubicBezTo>
                    <a:pt x="64" y="167"/>
                    <a:pt x="65" y="166"/>
                    <a:pt x="65" y="164"/>
                  </a:cubicBezTo>
                  <a:cubicBezTo>
                    <a:pt x="65" y="60"/>
                    <a:pt x="65" y="60"/>
                    <a:pt x="65" y="60"/>
                  </a:cubicBezTo>
                  <a:cubicBezTo>
                    <a:pt x="65" y="59"/>
                    <a:pt x="64" y="58"/>
                    <a:pt x="62" y="58"/>
                  </a:cubicBezTo>
                  <a:cubicBezTo>
                    <a:pt x="57" y="58"/>
                    <a:pt x="57" y="58"/>
                    <a:pt x="57" y="58"/>
                  </a:cubicBezTo>
                  <a:cubicBezTo>
                    <a:pt x="57" y="58"/>
                    <a:pt x="57" y="58"/>
                    <a:pt x="57" y="58"/>
                  </a:cubicBezTo>
                  <a:cubicBezTo>
                    <a:pt x="56" y="58"/>
                    <a:pt x="55" y="59"/>
                    <a:pt x="55" y="60"/>
                  </a:cubicBezTo>
                  <a:cubicBezTo>
                    <a:pt x="55" y="95"/>
                    <a:pt x="55" y="95"/>
                    <a:pt x="55" y="95"/>
                  </a:cubicBezTo>
                  <a:cubicBezTo>
                    <a:pt x="55" y="95"/>
                    <a:pt x="55" y="95"/>
                    <a:pt x="55" y="95"/>
                  </a:cubicBezTo>
                  <a:cubicBezTo>
                    <a:pt x="55" y="96"/>
                    <a:pt x="55" y="97"/>
                    <a:pt x="54" y="98"/>
                  </a:cubicBezTo>
                  <a:cubicBezTo>
                    <a:pt x="53" y="99"/>
                    <a:pt x="53" y="99"/>
                    <a:pt x="52" y="99"/>
                  </a:cubicBezTo>
                  <a:cubicBezTo>
                    <a:pt x="51" y="99"/>
                    <a:pt x="51" y="99"/>
                    <a:pt x="51" y="99"/>
                  </a:cubicBezTo>
                  <a:cubicBezTo>
                    <a:pt x="51" y="99"/>
                    <a:pt x="51" y="99"/>
                    <a:pt x="51" y="99"/>
                  </a:cubicBezTo>
                  <a:cubicBezTo>
                    <a:pt x="51" y="99"/>
                    <a:pt x="51" y="99"/>
                    <a:pt x="52" y="99"/>
                  </a:cubicBezTo>
                  <a:cubicBezTo>
                    <a:pt x="51" y="99"/>
                    <a:pt x="51" y="99"/>
                    <a:pt x="51" y="99"/>
                  </a:cubicBezTo>
                  <a:cubicBezTo>
                    <a:pt x="51" y="104"/>
                    <a:pt x="51" y="104"/>
                    <a:pt x="51" y="104"/>
                  </a:cubicBezTo>
                  <a:cubicBezTo>
                    <a:pt x="52" y="104"/>
                    <a:pt x="52" y="104"/>
                    <a:pt x="52" y="104"/>
                  </a:cubicBezTo>
                  <a:cubicBezTo>
                    <a:pt x="52" y="104"/>
                    <a:pt x="52" y="104"/>
                    <a:pt x="52" y="104"/>
                  </a:cubicBezTo>
                  <a:cubicBezTo>
                    <a:pt x="52" y="104"/>
                    <a:pt x="52" y="104"/>
                    <a:pt x="53" y="104"/>
                  </a:cubicBezTo>
                  <a:cubicBezTo>
                    <a:pt x="55" y="104"/>
                    <a:pt x="57" y="102"/>
                    <a:pt x="58" y="101"/>
                  </a:cubicBezTo>
                  <a:cubicBezTo>
                    <a:pt x="59" y="99"/>
                    <a:pt x="60" y="97"/>
                    <a:pt x="60" y="95"/>
                  </a:cubicBezTo>
                  <a:cubicBezTo>
                    <a:pt x="60" y="95"/>
                    <a:pt x="60" y="95"/>
                    <a:pt x="60" y="95"/>
                  </a:cubicBezTo>
                  <a:cubicBezTo>
                    <a:pt x="60" y="63"/>
                    <a:pt x="60" y="63"/>
                    <a:pt x="60" y="63"/>
                  </a:cubicBezTo>
                  <a:cubicBezTo>
                    <a:pt x="60" y="63"/>
                    <a:pt x="60" y="63"/>
                    <a:pt x="60" y="63"/>
                  </a:cubicBezTo>
                  <a:cubicBezTo>
                    <a:pt x="60" y="162"/>
                    <a:pt x="60" y="162"/>
                    <a:pt x="60" y="162"/>
                  </a:cubicBezTo>
                  <a:cubicBezTo>
                    <a:pt x="51" y="162"/>
                    <a:pt x="51" y="162"/>
                    <a:pt x="51" y="162"/>
                  </a:cubicBezTo>
                  <a:lnTo>
                    <a:pt x="51" y="167"/>
                  </a:lnTo>
                  <a:close/>
                  <a:moveTo>
                    <a:pt x="47" y="12"/>
                  </a:moveTo>
                  <a:cubicBezTo>
                    <a:pt x="46" y="14"/>
                    <a:pt x="46" y="15"/>
                    <a:pt x="46" y="17"/>
                  </a:cubicBezTo>
                  <a:cubicBezTo>
                    <a:pt x="46" y="17"/>
                    <a:pt x="46" y="17"/>
                    <a:pt x="46" y="17"/>
                  </a:cubicBezTo>
                  <a:cubicBezTo>
                    <a:pt x="46" y="17"/>
                    <a:pt x="46" y="17"/>
                    <a:pt x="46" y="17"/>
                  </a:cubicBezTo>
                  <a:cubicBezTo>
                    <a:pt x="46" y="29"/>
                    <a:pt x="46" y="29"/>
                    <a:pt x="46" y="29"/>
                  </a:cubicBezTo>
                  <a:cubicBezTo>
                    <a:pt x="46" y="30"/>
                    <a:pt x="45" y="31"/>
                    <a:pt x="44" y="31"/>
                  </a:cubicBezTo>
                  <a:cubicBezTo>
                    <a:pt x="44" y="31"/>
                    <a:pt x="44" y="31"/>
                    <a:pt x="44" y="31"/>
                  </a:cubicBezTo>
                  <a:cubicBezTo>
                    <a:pt x="42" y="31"/>
                    <a:pt x="42" y="31"/>
                    <a:pt x="42" y="31"/>
                  </a:cubicBezTo>
                  <a:cubicBezTo>
                    <a:pt x="42" y="12"/>
                    <a:pt x="42" y="12"/>
                    <a:pt x="42" y="12"/>
                  </a:cubicBezTo>
                  <a:cubicBezTo>
                    <a:pt x="42" y="11"/>
                    <a:pt x="43" y="10"/>
                    <a:pt x="43" y="9"/>
                  </a:cubicBezTo>
                  <a:cubicBezTo>
                    <a:pt x="44" y="8"/>
                    <a:pt x="45" y="7"/>
                    <a:pt x="46" y="7"/>
                  </a:cubicBezTo>
                  <a:cubicBezTo>
                    <a:pt x="47" y="6"/>
                    <a:pt x="49" y="6"/>
                    <a:pt x="50" y="6"/>
                  </a:cubicBezTo>
                  <a:cubicBezTo>
                    <a:pt x="51" y="5"/>
                    <a:pt x="51" y="5"/>
                    <a:pt x="51" y="5"/>
                  </a:cubicBezTo>
                  <a:cubicBezTo>
                    <a:pt x="51" y="10"/>
                    <a:pt x="51" y="10"/>
                    <a:pt x="51" y="10"/>
                  </a:cubicBezTo>
                  <a:cubicBezTo>
                    <a:pt x="51" y="11"/>
                    <a:pt x="51" y="11"/>
                    <a:pt x="51" y="11"/>
                  </a:cubicBezTo>
                  <a:cubicBezTo>
                    <a:pt x="50" y="11"/>
                    <a:pt x="49" y="11"/>
                    <a:pt x="48" y="11"/>
                  </a:cubicBezTo>
                  <a:cubicBezTo>
                    <a:pt x="48" y="12"/>
                    <a:pt x="47" y="12"/>
                    <a:pt x="47" y="12"/>
                  </a:cubicBezTo>
                  <a:close/>
                  <a:moveTo>
                    <a:pt x="42" y="178"/>
                  </a:moveTo>
                  <a:cubicBezTo>
                    <a:pt x="51" y="178"/>
                    <a:pt x="51" y="178"/>
                    <a:pt x="51" y="178"/>
                  </a:cubicBezTo>
                  <a:cubicBezTo>
                    <a:pt x="51" y="183"/>
                    <a:pt x="51" y="183"/>
                    <a:pt x="51" y="183"/>
                  </a:cubicBezTo>
                  <a:cubicBezTo>
                    <a:pt x="42" y="183"/>
                    <a:pt x="42" y="183"/>
                    <a:pt x="42" y="183"/>
                  </a:cubicBezTo>
                  <a:cubicBezTo>
                    <a:pt x="42" y="178"/>
                    <a:pt x="42" y="178"/>
                    <a:pt x="42" y="178"/>
                  </a:cubicBezTo>
                  <a:close/>
                  <a:moveTo>
                    <a:pt x="51" y="99"/>
                  </a:moveTo>
                  <a:cubicBezTo>
                    <a:pt x="51" y="99"/>
                    <a:pt x="51" y="99"/>
                    <a:pt x="51" y="99"/>
                  </a:cubicBezTo>
                  <a:cubicBezTo>
                    <a:pt x="51" y="99"/>
                    <a:pt x="51" y="99"/>
                    <a:pt x="51" y="99"/>
                  </a:cubicBezTo>
                  <a:cubicBezTo>
                    <a:pt x="51" y="99"/>
                    <a:pt x="51" y="99"/>
                    <a:pt x="51" y="99"/>
                  </a:cubicBezTo>
                  <a:cubicBezTo>
                    <a:pt x="51" y="104"/>
                    <a:pt x="51" y="104"/>
                    <a:pt x="51" y="104"/>
                  </a:cubicBezTo>
                  <a:cubicBezTo>
                    <a:pt x="51" y="104"/>
                    <a:pt x="51" y="104"/>
                    <a:pt x="51" y="104"/>
                  </a:cubicBezTo>
                  <a:cubicBezTo>
                    <a:pt x="48" y="104"/>
                    <a:pt x="46" y="103"/>
                    <a:pt x="44" y="102"/>
                  </a:cubicBezTo>
                  <a:cubicBezTo>
                    <a:pt x="44" y="102"/>
                    <a:pt x="44" y="102"/>
                    <a:pt x="44" y="102"/>
                  </a:cubicBezTo>
                  <a:cubicBezTo>
                    <a:pt x="43" y="101"/>
                    <a:pt x="42" y="100"/>
                    <a:pt x="42" y="98"/>
                  </a:cubicBezTo>
                  <a:cubicBezTo>
                    <a:pt x="42" y="58"/>
                    <a:pt x="42" y="58"/>
                    <a:pt x="42" y="58"/>
                  </a:cubicBezTo>
                  <a:cubicBezTo>
                    <a:pt x="44" y="58"/>
                    <a:pt x="44" y="58"/>
                    <a:pt x="44" y="58"/>
                  </a:cubicBezTo>
                  <a:cubicBezTo>
                    <a:pt x="45" y="58"/>
                    <a:pt x="46" y="59"/>
                    <a:pt x="46" y="60"/>
                  </a:cubicBezTo>
                  <a:cubicBezTo>
                    <a:pt x="46" y="60"/>
                    <a:pt x="46" y="60"/>
                    <a:pt x="46" y="60"/>
                  </a:cubicBezTo>
                  <a:cubicBezTo>
                    <a:pt x="46" y="84"/>
                    <a:pt x="46" y="84"/>
                    <a:pt x="46" y="84"/>
                  </a:cubicBezTo>
                  <a:cubicBezTo>
                    <a:pt x="46" y="95"/>
                    <a:pt x="46" y="95"/>
                    <a:pt x="46" y="95"/>
                  </a:cubicBezTo>
                  <a:cubicBezTo>
                    <a:pt x="46" y="96"/>
                    <a:pt x="46" y="97"/>
                    <a:pt x="47" y="98"/>
                  </a:cubicBezTo>
                  <a:cubicBezTo>
                    <a:pt x="47" y="98"/>
                    <a:pt x="47" y="98"/>
                    <a:pt x="47" y="98"/>
                  </a:cubicBezTo>
                  <a:cubicBezTo>
                    <a:pt x="47" y="98"/>
                    <a:pt x="47" y="98"/>
                    <a:pt x="47" y="98"/>
                  </a:cubicBezTo>
                  <a:cubicBezTo>
                    <a:pt x="48" y="99"/>
                    <a:pt x="49" y="99"/>
                    <a:pt x="51" y="99"/>
                  </a:cubicBezTo>
                  <a:cubicBezTo>
                    <a:pt x="51" y="99"/>
                    <a:pt x="51" y="99"/>
                    <a:pt x="51" y="99"/>
                  </a:cubicBezTo>
                  <a:cubicBezTo>
                    <a:pt x="51" y="99"/>
                    <a:pt x="51" y="99"/>
                    <a:pt x="51" y="99"/>
                  </a:cubicBezTo>
                  <a:cubicBezTo>
                    <a:pt x="51" y="99"/>
                    <a:pt x="51" y="99"/>
                    <a:pt x="51" y="99"/>
                  </a:cubicBezTo>
                  <a:close/>
                  <a:moveTo>
                    <a:pt x="51" y="162"/>
                  </a:moveTo>
                  <a:cubicBezTo>
                    <a:pt x="51" y="167"/>
                    <a:pt x="51" y="167"/>
                    <a:pt x="51" y="167"/>
                  </a:cubicBezTo>
                  <a:cubicBezTo>
                    <a:pt x="42" y="167"/>
                    <a:pt x="42" y="167"/>
                    <a:pt x="42" y="167"/>
                  </a:cubicBezTo>
                  <a:cubicBezTo>
                    <a:pt x="42" y="162"/>
                    <a:pt x="42" y="162"/>
                    <a:pt x="42" y="162"/>
                  </a:cubicBezTo>
                  <a:lnTo>
                    <a:pt x="51" y="162"/>
                  </a:lnTo>
                  <a:close/>
                  <a:moveTo>
                    <a:pt x="42" y="31"/>
                  </a:moveTo>
                  <a:cubicBezTo>
                    <a:pt x="5" y="31"/>
                    <a:pt x="5" y="31"/>
                    <a:pt x="5" y="31"/>
                  </a:cubicBezTo>
                  <a:cubicBezTo>
                    <a:pt x="5" y="178"/>
                    <a:pt x="5" y="178"/>
                    <a:pt x="5" y="178"/>
                  </a:cubicBezTo>
                  <a:cubicBezTo>
                    <a:pt x="42" y="178"/>
                    <a:pt x="42" y="178"/>
                    <a:pt x="42" y="178"/>
                  </a:cubicBezTo>
                  <a:cubicBezTo>
                    <a:pt x="42" y="183"/>
                    <a:pt x="42" y="183"/>
                    <a:pt x="42" y="183"/>
                  </a:cubicBezTo>
                  <a:cubicBezTo>
                    <a:pt x="3" y="183"/>
                    <a:pt x="3" y="183"/>
                    <a:pt x="3" y="183"/>
                  </a:cubicBezTo>
                  <a:cubicBezTo>
                    <a:pt x="1" y="183"/>
                    <a:pt x="0" y="182"/>
                    <a:pt x="0" y="180"/>
                  </a:cubicBezTo>
                  <a:cubicBezTo>
                    <a:pt x="0" y="29"/>
                    <a:pt x="0" y="29"/>
                    <a:pt x="0" y="29"/>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4"/>
                    <a:pt x="42" y="12"/>
                  </a:cubicBezTo>
                  <a:cubicBezTo>
                    <a:pt x="42" y="31"/>
                    <a:pt x="42" y="31"/>
                    <a:pt x="42" y="31"/>
                  </a:cubicBezTo>
                  <a:close/>
                  <a:moveTo>
                    <a:pt x="42" y="58"/>
                  </a:moveTo>
                  <a:cubicBezTo>
                    <a:pt x="18" y="58"/>
                    <a:pt x="18" y="58"/>
                    <a:pt x="18" y="58"/>
                  </a:cubicBezTo>
                  <a:cubicBezTo>
                    <a:pt x="17" y="58"/>
                    <a:pt x="16" y="59"/>
                    <a:pt x="16" y="60"/>
                  </a:cubicBezTo>
                  <a:cubicBezTo>
                    <a:pt x="16" y="164"/>
                    <a:pt x="16" y="164"/>
                    <a:pt x="16" y="164"/>
                  </a:cubicBezTo>
                  <a:cubicBezTo>
                    <a:pt x="16" y="166"/>
                    <a:pt x="17" y="167"/>
                    <a:pt x="18" y="167"/>
                  </a:cubicBezTo>
                  <a:cubicBezTo>
                    <a:pt x="42" y="167"/>
                    <a:pt x="42" y="167"/>
                    <a:pt x="42" y="167"/>
                  </a:cubicBezTo>
                  <a:cubicBezTo>
                    <a:pt x="42" y="162"/>
                    <a:pt x="42" y="162"/>
                    <a:pt x="42" y="162"/>
                  </a:cubicBezTo>
                  <a:cubicBezTo>
                    <a:pt x="20" y="162"/>
                    <a:pt x="20" y="162"/>
                    <a:pt x="20" y="162"/>
                  </a:cubicBezTo>
                  <a:cubicBezTo>
                    <a:pt x="20" y="63"/>
                    <a:pt x="20" y="63"/>
                    <a:pt x="20" y="63"/>
                  </a:cubicBezTo>
                  <a:cubicBezTo>
                    <a:pt x="41" y="63"/>
                    <a:pt x="41" y="63"/>
                    <a:pt x="41" y="63"/>
                  </a:cubicBezTo>
                  <a:cubicBezTo>
                    <a:pt x="41" y="84"/>
                    <a:pt x="41" y="84"/>
                    <a:pt x="41" y="84"/>
                  </a:cubicBezTo>
                  <a:cubicBezTo>
                    <a:pt x="41" y="95"/>
                    <a:pt x="41" y="95"/>
                    <a:pt x="41" y="95"/>
                  </a:cubicBezTo>
                  <a:cubicBezTo>
                    <a:pt x="41" y="96"/>
                    <a:pt x="41" y="97"/>
                    <a:pt x="42" y="98"/>
                  </a:cubicBezTo>
                  <a:lnTo>
                    <a:pt x="42" y="58"/>
                  </a:lnTo>
                  <a:close/>
                </a:path>
              </a:pathLst>
            </a:custGeom>
            <a:solidFill>
              <a:srgbClr val="35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3" name="Freeform 150"/>
            <p:cNvSpPr>
              <a:spLocks noEditPoints="1"/>
            </p:cNvSpPr>
            <p:nvPr/>
          </p:nvSpPr>
          <p:spPr bwMode="auto">
            <a:xfrm>
              <a:off x="4831260" y="3885512"/>
              <a:ext cx="245269" cy="64294"/>
            </a:xfrm>
            <a:custGeom>
              <a:avLst/>
              <a:gdLst>
                <a:gd name="T0" fmla="*/ 130 w 145"/>
                <a:gd name="T1" fmla="*/ 25 h 38"/>
                <a:gd name="T2" fmla="*/ 73 w 145"/>
                <a:gd name="T3" fmla="*/ 25 h 38"/>
                <a:gd name="T4" fmla="*/ 73 w 145"/>
                <a:gd name="T5" fmla="*/ 20 h 38"/>
                <a:gd name="T6" fmla="*/ 128 w 145"/>
                <a:gd name="T7" fmla="*/ 20 h 38"/>
                <a:gd name="T8" fmla="*/ 128 w 145"/>
                <a:gd name="T9" fmla="*/ 2 h 38"/>
                <a:gd name="T10" fmla="*/ 130 w 145"/>
                <a:gd name="T11" fmla="*/ 0 h 38"/>
                <a:gd name="T12" fmla="*/ 143 w 145"/>
                <a:gd name="T13" fmla="*/ 0 h 38"/>
                <a:gd name="T14" fmla="*/ 145 w 145"/>
                <a:gd name="T15" fmla="*/ 2 h 38"/>
                <a:gd name="T16" fmla="*/ 145 w 145"/>
                <a:gd name="T17" fmla="*/ 36 h 38"/>
                <a:gd name="T18" fmla="*/ 143 w 145"/>
                <a:gd name="T19" fmla="*/ 38 h 38"/>
                <a:gd name="T20" fmla="*/ 73 w 145"/>
                <a:gd name="T21" fmla="*/ 38 h 38"/>
                <a:gd name="T22" fmla="*/ 73 w 145"/>
                <a:gd name="T23" fmla="*/ 33 h 38"/>
                <a:gd name="T24" fmla="*/ 141 w 145"/>
                <a:gd name="T25" fmla="*/ 33 h 38"/>
                <a:gd name="T26" fmla="*/ 141 w 145"/>
                <a:gd name="T27" fmla="*/ 4 h 38"/>
                <a:gd name="T28" fmla="*/ 132 w 145"/>
                <a:gd name="T29" fmla="*/ 4 h 38"/>
                <a:gd name="T30" fmla="*/ 132 w 145"/>
                <a:gd name="T31" fmla="*/ 23 h 38"/>
                <a:gd name="T32" fmla="*/ 130 w 145"/>
                <a:gd name="T33" fmla="*/ 25 h 38"/>
                <a:gd name="T34" fmla="*/ 73 w 145"/>
                <a:gd name="T35" fmla="*/ 25 h 38"/>
                <a:gd name="T36" fmla="*/ 15 w 145"/>
                <a:gd name="T37" fmla="*/ 25 h 38"/>
                <a:gd name="T38" fmla="*/ 13 w 145"/>
                <a:gd name="T39" fmla="*/ 23 h 38"/>
                <a:gd name="T40" fmla="*/ 13 w 145"/>
                <a:gd name="T41" fmla="*/ 5 h 38"/>
                <a:gd name="T42" fmla="*/ 4 w 145"/>
                <a:gd name="T43" fmla="*/ 5 h 38"/>
                <a:gd name="T44" fmla="*/ 4 w 145"/>
                <a:gd name="T45" fmla="*/ 33 h 38"/>
                <a:gd name="T46" fmla="*/ 73 w 145"/>
                <a:gd name="T47" fmla="*/ 33 h 38"/>
                <a:gd name="T48" fmla="*/ 73 w 145"/>
                <a:gd name="T49" fmla="*/ 38 h 38"/>
                <a:gd name="T50" fmla="*/ 2 w 145"/>
                <a:gd name="T51" fmla="*/ 38 h 38"/>
                <a:gd name="T52" fmla="*/ 0 w 145"/>
                <a:gd name="T53" fmla="*/ 36 h 38"/>
                <a:gd name="T54" fmla="*/ 0 w 145"/>
                <a:gd name="T55" fmla="*/ 2 h 38"/>
                <a:gd name="T56" fmla="*/ 2 w 145"/>
                <a:gd name="T57" fmla="*/ 0 h 38"/>
                <a:gd name="T58" fmla="*/ 15 w 145"/>
                <a:gd name="T59" fmla="*/ 0 h 38"/>
                <a:gd name="T60" fmla="*/ 17 w 145"/>
                <a:gd name="T61" fmla="*/ 2 h 38"/>
                <a:gd name="T62" fmla="*/ 17 w 145"/>
                <a:gd name="T63" fmla="*/ 20 h 38"/>
                <a:gd name="T64" fmla="*/ 73 w 145"/>
                <a:gd name="T65" fmla="*/ 20 h 38"/>
                <a:gd name="T66" fmla="*/ 73 w 145"/>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5" h="38">
                  <a:moveTo>
                    <a:pt x="130" y="25"/>
                  </a:moveTo>
                  <a:cubicBezTo>
                    <a:pt x="73" y="25"/>
                    <a:pt x="73" y="25"/>
                    <a:pt x="73" y="25"/>
                  </a:cubicBezTo>
                  <a:cubicBezTo>
                    <a:pt x="73" y="20"/>
                    <a:pt x="73" y="20"/>
                    <a:pt x="73" y="20"/>
                  </a:cubicBezTo>
                  <a:cubicBezTo>
                    <a:pt x="128" y="20"/>
                    <a:pt x="128" y="20"/>
                    <a:pt x="128" y="20"/>
                  </a:cubicBezTo>
                  <a:cubicBezTo>
                    <a:pt x="128" y="2"/>
                    <a:pt x="128" y="2"/>
                    <a:pt x="128" y="2"/>
                  </a:cubicBezTo>
                  <a:cubicBezTo>
                    <a:pt x="128" y="1"/>
                    <a:pt x="129" y="0"/>
                    <a:pt x="130" y="0"/>
                  </a:cubicBezTo>
                  <a:cubicBezTo>
                    <a:pt x="143" y="0"/>
                    <a:pt x="143" y="0"/>
                    <a:pt x="143" y="0"/>
                  </a:cubicBezTo>
                  <a:cubicBezTo>
                    <a:pt x="144" y="0"/>
                    <a:pt x="145" y="1"/>
                    <a:pt x="145" y="2"/>
                  </a:cubicBezTo>
                  <a:cubicBezTo>
                    <a:pt x="145" y="36"/>
                    <a:pt x="145" y="36"/>
                    <a:pt x="145" y="36"/>
                  </a:cubicBezTo>
                  <a:cubicBezTo>
                    <a:pt x="145" y="37"/>
                    <a:pt x="144" y="38"/>
                    <a:pt x="143" y="38"/>
                  </a:cubicBezTo>
                  <a:cubicBezTo>
                    <a:pt x="73" y="38"/>
                    <a:pt x="73" y="38"/>
                    <a:pt x="73" y="38"/>
                  </a:cubicBezTo>
                  <a:cubicBezTo>
                    <a:pt x="73" y="33"/>
                    <a:pt x="73" y="33"/>
                    <a:pt x="73" y="33"/>
                  </a:cubicBezTo>
                  <a:cubicBezTo>
                    <a:pt x="141" y="33"/>
                    <a:pt x="141" y="33"/>
                    <a:pt x="141" y="33"/>
                  </a:cubicBezTo>
                  <a:cubicBezTo>
                    <a:pt x="141" y="4"/>
                    <a:pt x="141" y="4"/>
                    <a:pt x="141" y="4"/>
                  </a:cubicBezTo>
                  <a:cubicBezTo>
                    <a:pt x="132" y="4"/>
                    <a:pt x="132" y="4"/>
                    <a:pt x="132" y="4"/>
                  </a:cubicBezTo>
                  <a:cubicBezTo>
                    <a:pt x="132" y="23"/>
                    <a:pt x="132" y="23"/>
                    <a:pt x="132" y="23"/>
                  </a:cubicBezTo>
                  <a:cubicBezTo>
                    <a:pt x="132" y="24"/>
                    <a:pt x="131" y="25"/>
                    <a:pt x="130" y="25"/>
                  </a:cubicBezTo>
                  <a:close/>
                  <a:moveTo>
                    <a:pt x="73" y="25"/>
                  </a:moveTo>
                  <a:cubicBezTo>
                    <a:pt x="15" y="25"/>
                    <a:pt x="15" y="25"/>
                    <a:pt x="15" y="25"/>
                  </a:cubicBezTo>
                  <a:cubicBezTo>
                    <a:pt x="14" y="25"/>
                    <a:pt x="13" y="24"/>
                    <a:pt x="13" y="23"/>
                  </a:cubicBezTo>
                  <a:cubicBezTo>
                    <a:pt x="13" y="5"/>
                    <a:pt x="13" y="5"/>
                    <a:pt x="13" y="5"/>
                  </a:cubicBezTo>
                  <a:cubicBezTo>
                    <a:pt x="4" y="5"/>
                    <a:pt x="4" y="5"/>
                    <a:pt x="4" y="5"/>
                  </a:cubicBezTo>
                  <a:cubicBezTo>
                    <a:pt x="4" y="33"/>
                    <a:pt x="4" y="33"/>
                    <a:pt x="4" y="33"/>
                  </a:cubicBezTo>
                  <a:cubicBezTo>
                    <a:pt x="73" y="33"/>
                    <a:pt x="73" y="33"/>
                    <a:pt x="73" y="33"/>
                  </a:cubicBezTo>
                  <a:cubicBezTo>
                    <a:pt x="73" y="38"/>
                    <a:pt x="73" y="38"/>
                    <a:pt x="73" y="38"/>
                  </a:cubicBezTo>
                  <a:cubicBezTo>
                    <a:pt x="2" y="38"/>
                    <a:pt x="2" y="38"/>
                    <a:pt x="2" y="38"/>
                  </a:cubicBezTo>
                  <a:cubicBezTo>
                    <a:pt x="1" y="38"/>
                    <a:pt x="0" y="37"/>
                    <a:pt x="0" y="36"/>
                  </a:cubicBezTo>
                  <a:cubicBezTo>
                    <a:pt x="0" y="2"/>
                    <a:pt x="0" y="2"/>
                    <a:pt x="0" y="2"/>
                  </a:cubicBezTo>
                  <a:cubicBezTo>
                    <a:pt x="0" y="1"/>
                    <a:pt x="1" y="0"/>
                    <a:pt x="2" y="0"/>
                  </a:cubicBezTo>
                  <a:cubicBezTo>
                    <a:pt x="15" y="0"/>
                    <a:pt x="15" y="0"/>
                    <a:pt x="15" y="0"/>
                  </a:cubicBezTo>
                  <a:cubicBezTo>
                    <a:pt x="16" y="0"/>
                    <a:pt x="17" y="1"/>
                    <a:pt x="17" y="2"/>
                  </a:cubicBezTo>
                  <a:cubicBezTo>
                    <a:pt x="17" y="20"/>
                    <a:pt x="17" y="20"/>
                    <a:pt x="17" y="20"/>
                  </a:cubicBezTo>
                  <a:cubicBezTo>
                    <a:pt x="73" y="20"/>
                    <a:pt x="73" y="20"/>
                    <a:pt x="73" y="20"/>
                  </a:cubicBezTo>
                  <a:lnTo>
                    <a:pt x="73" y="25"/>
                  </a:lnTo>
                  <a:close/>
                </a:path>
              </a:pathLst>
            </a:custGeom>
            <a:solidFill>
              <a:srgbClr val="35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4" name="Freeform 151"/>
            <p:cNvSpPr>
              <a:spLocks noEditPoints="1"/>
            </p:cNvSpPr>
            <p:nvPr/>
          </p:nvSpPr>
          <p:spPr bwMode="auto">
            <a:xfrm>
              <a:off x="4863407" y="3716444"/>
              <a:ext cx="184547" cy="196454"/>
            </a:xfrm>
            <a:custGeom>
              <a:avLst/>
              <a:gdLst>
                <a:gd name="T0" fmla="*/ 55 w 109"/>
                <a:gd name="T1" fmla="*/ 111 h 116"/>
                <a:gd name="T2" fmla="*/ 86 w 109"/>
                <a:gd name="T3" fmla="*/ 111 h 116"/>
                <a:gd name="T4" fmla="*/ 86 w 109"/>
                <a:gd name="T5" fmla="*/ 67 h 116"/>
                <a:gd name="T6" fmla="*/ 89 w 109"/>
                <a:gd name="T7" fmla="*/ 64 h 116"/>
                <a:gd name="T8" fmla="*/ 102 w 109"/>
                <a:gd name="T9" fmla="*/ 64 h 116"/>
                <a:gd name="T10" fmla="*/ 55 w 109"/>
                <a:gd name="T11" fmla="*/ 6 h 116"/>
                <a:gd name="T12" fmla="*/ 55 w 109"/>
                <a:gd name="T13" fmla="*/ 6 h 116"/>
                <a:gd name="T14" fmla="*/ 55 w 109"/>
                <a:gd name="T15" fmla="*/ 0 h 116"/>
                <a:gd name="T16" fmla="*/ 57 w 109"/>
                <a:gd name="T17" fmla="*/ 1 h 116"/>
                <a:gd name="T18" fmla="*/ 109 w 109"/>
                <a:gd name="T19" fmla="*/ 65 h 116"/>
                <a:gd name="T20" fmla="*/ 109 w 109"/>
                <a:gd name="T21" fmla="*/ 67 h 116"/>
                <a:gd name="T22" fmla="*/ 107 w 109"/>
                <a:gd name="T23" fmla="*/ 69 h 116"/>
                <a:gd name="T24" fmla="*/ 91 w 109"/>
                <a:gd name="T25" fmla="*/ 69 h 116"/>
                <a:gd name="T26" fmla="*/ 91 w 109"/>
                <a:gd name="T27" fmla="*/ 113 h 116"/>
                <a:gd name="T28" fmla="*/ 89 w 109"/>
                <a:gd name="T29" fmla="*/ 116 h 116"/>
                <a:gd name="T30" fmla="*/ 55 w 109"/>
                <a:gd name="T31" fmla="*/ 116 h 116"/>
                <a:gd name="T32" fmla="*/ 55 w 109"/>
                <a:gd name="T33" fmla="*/ 111 h 116"/>
                <a:gd name="T34" fmla="*/ 23 w 109"/>
                <a:gd name="T35" fmla="*/ 67 h 116"/>
                <a:gd name="T36" fmla="*/ 23 w 109"/>
                <a:gd name="T37" fmla="*/ 111 h 116"/>
                <a:gd name="T38" fmla="*/ 55 w 109"/>
                <a:gd name="T39" fmla="*/ 111 h 116"/>
                <a:gd name="T40" fmla="*/ 55 w 109"/>
                <a:gd name="T41" fmla="*/ 116 h 116"/>
                <a:gd name="T42" fmla="*/ 21 w 109"/>
                <a:gd name="T43" fmla="*/ 116 h 116"/>
                <a:gd name="T44" fmla="*/ 19 w 109"/>
                <a:gd name="T45" fmla="*/ 113 h 116"/>
                <a:gd name="T46" fmla="*/ 19 w 109"/>
                <a:gd name="T47" fmla="*/ 69 h 116"/>
                <a:gd name="T48" fmla="*/ 3 w 109"/>
                <a:gd name="T49" fmla="*/ 69 h 116"/>
                <a:gd name="T50" fmla="*/ 3 w 109"/>
                <a:gd name="T51" fmla="*/ 69 h 116"/>
                <a:gd name="T52" fmla="*/ 1 w 109"/>
                <a:gd name="T53" fmla="*/ 69 h 116"/>
                <a:gd name="T54" fmla="*/ 1 w 109"/>
                <a:gd name="T55" fmla="*/ 65 h 116"/>
                <a:gd name="T56" fmla="*/ 53 w 109"/>
                <a:gd name="T57" fmla="*/ 1 h 116"/>
                <a:gd name="T58" fmla="*/ 53 w 109"/>
                <a:gd name="T59" fmla="*/ 0 h 116"/>
                <a:gd name="T60" fmla="*/ 55 w 109"/>
                <a:gd name="T61" fmla="*/ 0 h 116"/>
                <a:gd name="T62" fmla="*/ 55 w 109"/>
                <a:gd name="T63" fmla="*/ 6 h 116"/>
                <a:gd name="T64" fmla="*/ 8 w 109"/>
                <a:gd name="T65" fmla="*/ 64 h 116"/>
                <a:gd name="T66" fmla="*/ 21 w 109"/>
                <a:gd name="T67" fmla="*/ 64 h 116"/>
                <a:gd name="T68" fmla="*/ 23 w 109"/>
                <a:gd name="T69" fmla="*/ 6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116">
                  <a:moveTo>
                    <a:pt x="55" y="111"/>
                  </a:moveTo>
                  <a:cubicBezTo>
                    <a:pt x="86" y="111"/>
                    <a:pt x="86" y="111"/>
                    <a:pt x="86" y="111"/>
                  </a:cubicBezTo>
                  <a:cubicBezTo>
                    <a:pt x="86" y="67"/>
                    <a:pt x="86" y="67"/>
                    <a:pt x="86" y="67"/>
                  </a:cubicBezTo>
                  <a:cubicBezTo>
                    <a:pt x="86" y="65"/>
                    <a:pt x="88" y="64"/>
                    <a:pt x="89" y="64"/>
                  </a:cubicBezTo>
                  <a:cubicBezTo>
                    <a:pt x="102" y="64"/>
                    <a:pt x="102" y="64"/>
                    <a:pt x="102" y="64"/>
                  </a:cubicBezTo>
                  <a:cubicBezTo>
                    <a:pt x="55" y="6"/>
                    <a:pt x="55" y="6"/>
                    <a:pt x="55" y="6"/>
                  </a:cubicBezTo>
                  <a:cubicBezTo>
                    <a:pt x="55" y="6"/>
                    <a:pt x="55" y="6"/>
                    <a:pt x="55" y="6"/>
                  </a:cubicBezTo>
                  <a:cubicBezTo>
                    <a:pt x="55" y="0"/>
                    <a:pt x="55" y="0"/>
                    <a:pt x="55" y="0"/>
                  </a:cubicBezTo>
                  <a:cubicBezTo>
                    <a:pt x="56" y="0"/>
                    <a:pt x="56" y="0"/>
                    <a:pt x="57" y="1"/>
                  </a:cubicBezTo>
                  <a:cubicBezTo>
                    <a:pt x="109" y="65"/>
                    <a:pt x="109" y="65"/>
                    <a:pt x="109" y="65"/>
                  </a:cubicBezTo>
                  <a:cubicBezTo>
                    <a:pt x="109" y="65"/>
                    <a:pt x="109" y="66"/>
                    <a:pt x="109" y="67"/>
                  </a:cubicBezTo>
                  <a:cubicBezTo>
                    <a:pt x="109" y="68"/>
                    <a:pt x="108" y="69"/>
                    <a:pt x="107" y="69"/>
                  </a:cubicBezTo>
                  <a:cubicBezTo>
                    <a:pt x="91" y="69"/>
                    <a:pt x="91" y="69"/>
                    <a:pt x="91" y="69"/>
                  </a:cubicBezTo>
                  <a:cubicBezTo>
                    <a:pt x="91" y="113"/>
                    <a:pt x="91" y="113"/>
                    <a:pt x="91" y="113"/>
                  </a:cubicBezTo>
                  <a:cubicBezTo>
                    <a:pt x="91" y="115"/>
                    <a:pt x="90" y="116"/>
                    <a:pt x="89" y="116"/>
                  </a:cubicBezTo>
                  <a:cubicBezTo>
                    <a:pt x="55" y="116"/>
                    <a:pt x="55" y="116"/>
                    <a:pt x="55" y="116"/>
                  </a:cubicBezTo>
                  <a:lnTo>
                    <a:pt x="55" y="111"/>
                  </a:lnTo>
                  <a:close/>
                  <a:moveTo>
                    <a:pt x="23" y="67"/>
                  </a:moveTo>
                  <a:cubicBezTo>
                    <a:pt x="23" y="111"/>
                    <a:pt x="23" y="111"/>
                    <a:pt x="23" y="111"/>
                  </a:cubicBezTo>
                  <a:cubicBezTo>
                    <a:pt x="55" y="111"/>
                    <a:pt x="55" y="111"/>
                    <a:pt x="55" y="111"/>
                  </a:cubicBezTo>
                  <a:cubicBezTo>
                    <a:pt x="55" y="116"/>
                    <a:pt x="55" y="116"/>
                    <a:pt x="55" y="116"/>
                  </a:cubicBezTo>
                  <a:cubicBezTo>
                    <a:pt x="21" y="116"/>
                    <a:pt x="21" y="116"/>
                    <a:pt x="21" y="116"/>
                  </a:cubicBezTo>
                  <a:cubicBezTo>
                    <a:pt x="20" y="116"/>
                    <a:pt x="19" y="115"/>
                    <a:pt x="19" y="113"/>
                  </a:cubicBezTo>
                  <a:cubicBezTo>
                    <a:pt x="19" y="69"/>
                    <a:pt x="19" y="69"/>
                    <a:pt x="19" y="69"/>
                  </a:cubicBezTo>
                  <a:cubicBezTo>
                    <a:pt x="3" y="69"/>
                    <a:pt x="3" y="69"/>
                    <a:pt x="3" y="69"/>
                  </a:cubicBezTo>
                  <a:cubicBezTo>
                    <a:pt x="3" y="69"/>
                    <a:pt x="3" y="69"/>
                    <a:pt x="3" y="69"/>
                  </a:cubicBezTo>
                  <a:cubicBezTo>
                    <a:pt x="2" y="69"/>
                    <a:pt x="2" y="69"/>
                    <a:pt x="1" y="69"/>
                  </a:cubicBezTo>
                  <a:cubicBezTo>
                    <a:pt x="0" y="68"/>
                    <a:pt x="0" y="66"/>
                    <a:pt x="1" y="65"/>
                  </a:cubicBezTo>
                  <a:cubicBezTo>
                    <a:pt x="53" y="1"/>
                    <a:pt x="53" y="1"/>
                    <a:pt x="53" y="1"/>
                  </a:cubicBezTo>
                  <a:cubicBezTo>
                    <a:pt x="53" y="0"/>
                    <a:pt x="53" y="0"/>
                    <a:pt x="53" y="0"/>
                  </a:cubicBezTo>
                  <a:cubicBezTo>
                    <a:pt x="54" y="0"/>
                    <a:pt x="54" y="0"/>
                    <a:pt x="55" y="0"/>
                  </a:cubicBezTo>
                  <a:cubicBezTo>
                    <a:pt x="55" y="6"/>
                    <a:pt x="55" y="6"/>
                    <a:pt x="55" y="6"/>
                  </a:cubicBezTo>
                  <a:cubicBezTo>
                    <a:pt x="8" y="64"/>
                    <a:pt x="8" y="64"/>
                    <a:pt x="8" y="64"/>
                  </a:cubicBezTo>
                  <a:cubicBezTo>
                    <a:pt x="21" y="64"/>
                    <a:pt x="21" y="64"/>
                    <a:pt x="21" y="64"/>
                  </a:cubicBezTo>
                  <a:cubicBezTo>
                    <a:pt x="22" y="64"/>
                    <a:pt x="23" y="65"/>
                    <a:pt x="23" y="67"/>
                  </a:cubicBezTo>
                  <a:close/>
                </a:path>
              </a:pathLst>
            </a:custGeom>
            <a:solidFill>
              <a:srgbClr val="35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5" name="Freeform 162"/>
            <p:cNvSpPr>
              <a:spLocks noEditPoints="1"/>
            </p:cNvSpPr>
            <p:nvPr/>
          </p:nvSpPr>
          <p:spPr bwMode="auto">
            <a:xfrm>
              <a:off x="5457529" y="3623575"/>
              <a:ext cx="159544" cy="447675"/>
            </a:xfrm>
            <a:custGeom>
              <a:avLst/>
              <a:gdLst>
                <a:gd name="T0" fmla="*/ 57 w 94"/>
                <a:gd name="T1" fmla="*/ 260 h 264"/>
                <a:gd name="T2" fmla="*/ 58 w 94"/>
                <a:gd name="T3" fmla="*/ 119 h 264"/>
                <a:gd name="T4" fmla="*/ 82 w 94"/>
                <a:gd name="T5" fmla="*/ 91 h 264"/>
                <a:gd name="T6" fmla="*/ 88 w 94"/>
                <a:gd name="T7" fmla="*/ 79 h 264"/>
                <a:gd name="T8" fmla="*/ 81 w 94"/>
                <a:gd name="T9" fmla="*/ 38 h 264"/>
                <a:gd name="T10" fmla="*/ 78 w 94"/>
                <a:gd name="T11" fmla="*/ 31 h 264"/>
                <a:gd name="T12" fmla="*/ 71 w 94"/>
                <a:gd name="T13" fmla="*/ 63 h 264"/>
                <a:gd name="T14" fmla="*/ 68 w 94"/>
                <a:gd name="T15" fmla="*/ 66 h 264"/>
                <a:gd name="T16" fmla="*/ 60 w 94"/>
                <a:gd name="T17" fmla="*/ 66 h 264"/>
                <a:gd name="T18" fmla="*/ 51 w 94"/>
                <a:gd name="T19" fmla="*/ 5 h 264"/>
                <a:gd name="T20" fmla="*/ 47 w 94"/>
                <a:gd name="T21" fmla="*/ 0 h 264"/>
                <a:gd name="T22" fmla="*/ 53 w 94"/>
                <a:gd name="T23" fmla="*/ 0 h 264"/>
                <a:gd name="T24" fmla="*/ 62 w 94"/>
                <a:gd name="T25" fmla="*/ 61 h 264"/>
                <a:gd name="T26" fmla="*/ 59 w 94"/>
                <a:gd name="T27" fmla="*/ 3 h 264"/>
                <a:gd name="T28" fmla="*/ 62 w 94"/>
                <a:gd name="T29" fmla="*/ 0 h 264"/>
                <a:gd name="T30" fmla="*/ 84 w 94"/>
                <a:gd name="T31" fmla="*/ 32 h 264"/>
                <a:gd name="T32" fmla="*/ 93 w 94"/>
                <a:gd name="T33" fmla="*/ 65 h 264"/>
                <a:gd name="T34" fmla="*/ 87 w 94"/>
                <a:gd name="T35" fmla="*/ 94 h 264"/>
                <a:gd name="T36" fmla="*/ 74 w 94"/>
                <a:gd name="T37" fmla="*/ 112 h 264"/>
                <a:gd name="T38" fmla="*/ 62 w 94"/>
                <a:gd name="T39" fmla="*/ 262 h 264"/>
                <a:gd name="T40" fmla="*/ 47 w 94"/>
                <a:gd name="T41" fmla="*/ 264 h 264"/>
                <a:gd name="T42" fmla="*/ 15 w 94"/>
                <a:gd name="T43" fmla="*/ 34 h 264"/>
                <a:gd name="T44" fmla="*/ 6 w 94"/>
                <a:gd name="T45" fmla="*/ 66 h 264"/>
                <a:gd name="T46" fmla="*/ 12 w 94"/>
                <a:gd name="T47" fmla="*/ 91 h 264"/>
                <a:gd name="T48" fmla="*/ 36 w 94"/>
                <a:gd name="T49" fmla="*/ 119 h 264"/>
                <a:gd name="T50" fmla="*/ 37 w 94"/>
                <a:gd name="T51" fmla="*/ 121 h 264"/>
                <a:gd name="T52" fmla="*/ 47 w 94"/>
                <a:gd name="T53" fmla="*/ 260 h 264"/>
                <a:gd name="T54" fmla="*/ 35 w 94"/>
                <a:gd name="T55" fmla="*/ 264 h 264"/>
                <a:gd name="T56" fmla="*/ 32 w 94"/>
                <a:gd name="T57" fmla="*/ 122 h 264"/>
                <a:gd name="T58" fmla="*/ 7 w 94"/>
                <a:gd name="T59" fmla="*/ 94 h 264"/>
                <a:gd name="T60" fmla="*/ 1 w 94"/>
                <a:gd name="T61" fmla="*/ 65 h 264"/>
                <a:gd name="T62" fmla="*/ 10 w 94"/>
                <a:gd name="T63" fmla="*/ 32 h 264"/>
                <a:gd name="T64" fmla="*/ 32 w 94"/>
                <a:gd name="T65" fmla="*/ 0 h 264"/>
                <a:gd name="T66" fmla="*/ 33 w 94"/>
                <a:gd name="T67" fmla="*/ 0 h 264"/>
                <a:gd name="T68" fmla="*/ 29 w 94"/>
                <a:gd name="T69" fmla="*/ 61 h 264"/>
                <a:gd name="T70" fmla="*/ 38 w 94"/>
                <a:gd name="T71" fmla="*/ 2 h 264"/>
                <a:gd name="T72" fmla="*/ 47 w 94"/>
                <a:gd name="T73" fmla="*/ 0 h 264"/>
                <a:gd name="T74" fmla="*/ 47 w 94"/>
                <a:gd name="T75" fmla="*/ 5 h 264"/>
                <a:gd name="T76" fmla="*/ 43 w 94"/>
                <a:gd name="T77" fmla="*/ 5 h 264"/>
                <a:gd name="T78" fmla="*/ 34 w 94"/>
                <a:gd name="T79" fmla="*/ 66 h 264"/>
                <a:gd name="T80" fmla="*/ 26 w 94"/>
                <a:gd name="T81" fmla="*/ 66 h 264"/>
                <a:gd name="T82" fmla="*/ 24 w 94"/>
                <a:gd name="T83" fmla="*/ 63 h 264"/>
                <a:gd name="T84" fmla="*/ 16 w 94"/>
                <a:gd name="T85" fmla="*/ 3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 h="264">
                  <a:moveTo>
                    <a:pt x="47" y="260"/>
                  </a:moveTo>
                  <a:cubicBezTo>
                    <a:pt x="57" y="260"/>
                    <a:pt x="57" y="260"/>
                    <a:pt x="57" y="260"/>
                  </a:cubicBezTo>
                  <a:cubicBezTo>
                    <a:pt x="57" y="121"/>
                    <a:pt x="57" y="121"/>
                    <a:pt x="57" y="121"/>
                  </a:cubicBezTo>
                  <a:cubicBezTo>
                    <a:pt x="57" y="120"/>
                    <a:pt x="57" y="119"/>
                    <a:pt x="58" y="119"/>
                  </a:cubicBezTo>
                  <a:cubicBezTo>
                    <a:pt x="62" y="116"/>
                    <a:pt x="67" y="113"/>
                    <a:pt x="70" y="109"/>
                  </a:cubicBezTo>
                  <a:cubicBezTo>
                    <a:pt x="75" y="103"/>
                    <a:pt x="79" y="96"/>
                    <a:pt x="82" y="91"/>
                  </a:cubicBezTo>
                  <a:cubicBezTo>
                    <a:pt x="82" y="91"/>
                    <a:pt x="82" y="91"/>
                    <a:pt x="82" y="91"/>
                  </a:cubicBezTo>
                  <a:cubicBezTo>
                    <a:pt x="85" y="87"/>
                    <a:pt x="87" y="83"/>
                    <a:pt x="88" y="79"/>
                  </a:cubicBezTo>
                  <a:cubicBezTo>
                    <a:pt x="89" y="75"/>
                    <a:pt x="89" y="71"/>
                    <a:pt x="88" y="66"/>
                  </a:cubicBezTo>
                  <a:cubicBezTo>
                    <a:pt x="87" y="56"/>
                    <a:pt x="84" y="47"/>
                    <a:pt x="81" y="38"/>
                  </a:cubicBezTo>
                  <a:cubicBezTo>
                    <a:pt x="80" y="37"/>
                    <a:pt x="80" y="36"/>
                    <a:pt x="79" y="34"/>
                  </a:cubicBezTo>
                  <a:cubicBezTo>
                    <a:pt x="79" y="32"/>
                    <a:pt x="78" y="32"/>
                    <a:pt x="78" y="31"/>
                  </a:cubicBezTo>
                  <a:cubicBezTo>
                    <a:pt x="76" y="23"/>
                    <a:pt x="71" y="10"/>
                    <a:pt x="64" y="6"/>
                  </a:cubicBezTo>
                  <a:cubicBezTo>
                    <a:pt x="71" y="63"/>
                    <a:pt x="71" y="63"/>
                    <a:pt x="71" y="63"/>
                  </a:cubicBezTo>
                  <a:cubicBezTo>
                    <a:pt x="71" y="64"/>
                    <a:pt x="70" y="66"/>
                    <a:pt x="68" y="66"/>
                  </a:cubicBezTo>
                  <a:cubicBezTo>
                    <a:pt x="68" y="66"/>
                    <a:pt x="68" y="66"/>
                    <a:pt x="68" y="66"/>
                  </a:cubicBezTo>
                  <a:cubicBezTo>
                    <a:pt x="68" y="66"/>
                    <a:pt x="68" y="66"/>
                    <a:pt x="68" y="66"/>
                  </a:cubicBezTo>
                  <a:cubicBezTo>
                    <a:pt x="60" y="66"/>
                    <a:pt x="60" y="66"/>
                    <a:pt x="60" y="66"/>
                  </a:cubicBezTo>
                  <a:cubicBezTo>
                    <a:pt x="59" y="66"/>
                    <a:pt x="58" y="65"/>
                    <a:pt x="58" y="63"/>
                  </a:cubicBezTo>
                  <a:cubicBezTo>
                    <a:pt x="51" y="5"/>
                    <a:pt x="51" y="5"/>
                    <a:pt x="51" y="5"/>
                  </a:cubicBezTo>
                  <a:cubicBezTo>
                    <a:pt x="47" y="5"/>
                    <a:pt x="47" y="5"/>
                    <a:pt x="47" y="5"/>
                  </a:cubicBezTo>
                  <a:cubicBezTo>
                    <a:pt x="47" y="0"/>
                    <a:pt x="47" y="0"/>
                    <a:pt x="47" y="0"/>
                  </a:cubicBezTo>
                  <a:cubicBezTo>
                    <a:pt x="53" y="0"/>
                    <a:pt x="53" y="0"/>
                    <a:pt x="53" y="0"/>
                  </a:cubicBezTo>
                  <a:cubicBezTo>
                    <a:pt x="53" y="0"/>
                    <a:pt x="53" y="0"/>
                    <a:pt x="53" y="0"/>
                  </a:cubicBezTo>
                  <a:cubicBezTo>
                    <a:pt x="55" y="0"/>
                    <a:pt x="56" y="1"/>
                    <a:pt x="56" y="2"/>
                  </a:cubicBezTo>
                  <a:cubicBezTo>
                    <a:pt x="62" y="61"/>
                    <a:pt x="62" y="61"/>
                    <a:pt x="62" y="61"/>
                  </a:cubicBezTo>
                  <a:cubicBezTo>
                    <a:pt x="65" y="61"/>
                    <a:pt x="65" y="61"/>
                    <a:pt x="65" y="61"/>
                  </a:cubicBezTo>
                  <a:cubicBezTo>
                    <a:pt x="59" y="3"/>
                    <a:pt x="59" y="3"/>
                    <a:pt x="59" y="3"/>
                  </a:cubicBezTo>
                  <a:cubicBezTo>
                    <a:pt x="59" y="3"/>
                    <a:pt x="59" y="3"/>
                    <a:pt x="59" y="3"/>
                  </a:cubicBezTo>
                  <a:cubicBezTo>
                    <a:pt x="59" y="1"/>
                    <a:pt x="61" y="0"/>
                    <a:pt x="62" y="0"/>
                  </a:cubicBezTo>
                  <a:cubicBezTo>
                    <a:pt x="73" y="2"/>
                    <a:pt x="79" y="20"/>
                    <a:pt x="83" y="29"/>
                  </a:cubicBezTo>
                  <a:cubicBezTo>
                    <a:pt x="84" y="32"/>
                    <a:pt x="84" y="32"/>
                    <a:pt x="84" y="32"/>
                  </a:cubicBezTo>
                  <a:cubicBezTo>
                    <a:pt x="85" y="36"/>
                    <a:pt x="85" y="36"/>
                    <a:pt x="85" y="36"/>
                  </a:cubicBezTo>
                  <a:cubicBezTo>
                    <a:pt x="89" y="45"/>
                    <a:pt x="92" y="55"/>
                    <a:pt x="93" y="65"/>
                  </a:cubicBezTo>
                  <a:cubicBezTo>
                    <a:pt x="94" y="71"/>
                    <a:pt x="94" y="75"/>
                    <a:pt x="92" y="80"/>
                  </a:cubicBezTo>
                  <a:cubicBezTo>
                    <a:pt x="91" y="85"/>
                    <a:pt x="89" y="89"/>
                    <a:pt x="87" y="94"/>
                  </a:cubicBezTo>
                  <a:cubicBezTo>
                    <a:pt x="87" y="94"/>
                    <a:pt x="87" y="94"/>
                    <a:pt x="87" y="94"/>
                  </a:cubicBezTo>
                  <a:cubicBezTo>
                    <a:pt x="84" y="99"/>
                    <a:pt x="79" y="106"/>
                    <a:pt x="74" y="112"/>
                  </a:cubicBezTo>
                  <a:cubicBezTo>
                    <a:pt x="70" y="116"/>
                    <a:pt x="66" y="120"/>
                    <a:pt x="62" y="122"/>
                  </a:cubicBezTo>
                  <a:cubicBezTo>
                    <a:pt x="62" y="262"/>
                    <a:pt x="62" y="262"/>
                    <a:pt x="62" y="262"/>
                  </a:cubicBezTo>
                  <a:cubicBezTo>
                    <a:pt x="62" y="263"/>
                    <a:pt x="60" y="264"/>
                    <a:pt x="59" y="264"/>
                  </a:cubicBezTo>
                  <a:cubicBezTo>
                    <a:pt x="47" y="264"/>
                    <a:pt x="47" y="264"/>
                    <a:pt x="47" y="264"/>
                  </a:cubicBezTo>
                  <a:lnTo>
                    <a:pt x="47" y="260"/>
                  </a:lnTo>
                  <a:close/>
                  <a:moveTo>
                    <a:pt x="15" y="34"/>
                  </a:moveTo>
                  <a:cubicBezTo>
                    <a:pt x="14" y="36"/>
                    <a:pt x="14" y="37"/>
                    <a:pt x="13" y="38"/>
                  </a:cubicBezTo>
                  <a:cubicBezTo>
                    <a:pt x="10" y="47"/>
                    <a:pt x="7" y="56"/>
                    <a:pt x="6" y="66"/>
                  </a:cubicBezTo>
                  <a:cubicBezTo>
                    <a:pt x="5" y="71"/>
                    <a:pt x="5" y="75"/>
                    <a:pt x="6" y="79"/>
                  </a:cubicBezTo>
                  <a:cubicBezTo>
                    <a:pt x="7" y="83"/>
                    <a:pt x="9" y="87"/>
                    <a:pt x="12" y="91"/>
                  </a:cubicBezTo>
                  <a:cubicBezTo>
                    <a:pt x="15" y="96"/>
                    <a:pt x="19" y="103"/>
                    <a:pt x="24" y="108"/>
                  </a:cubicBezTo>
                  <a:cubicBezTo>
                    <a:pt x="27" y="113"/>
                    <a:pt x="31" y="116"/>
                    <a:pt x="36" y="119"/>
                  </a:cubicBezTo>
                  <a:cubicBezTo>
                    <a:pt x="37" y="119"/>
                    <a:pt x="37" y="120"/>
                    <a:pt x="37" y="121"/>
                  </a:cubicBezTo>
                  <a:cubicBezTo>
                    <a:pt x="37" y="121"/>
                    <a:pt x="37" y="121"/>
                    <a:pt x="37" y="121"/>
                  </a:cubicBezTo>
                  <a:cubicBezTo>
                    <a:pt x="37" y="260"/>
                    <a:pt x="37" y="260"/>
                    <a:pt x="37" y="260"/>
                  </a:cubicBezTo>
                  <a:cubicBezTo>
                    <a:pt x="47" y="260"/>
                    <a:pt x="47" y="260"/>
                    <a:pt x="47" y="260"/>
                  </a:cubicBezTo>
                  <a:cubicBezTo>
                    <a:pt x="47" y="264"/>
                    <a:pt x="47" y="264"/>
                    <a:pt x="47" y="264"/>
                  </a:cubicBezTo>
                  <a:cubicBezTo>
                    <a:pt x="35" y="264"/>
                    <a:pt x="35" y="264"/>
                    <a:pt x="35" y="264"/>
                  </a:cubicBezTo>
                  <a:cubicBezTo>
                    <a:pt x="33" y="264"/>
                    <a:pt x="32" y="263"/>
                    <a:pt x="32" y="262"/>
                  </a:cubicBezTo>
                  <a:cubicBezTo>
                    <a:pt x="32" y="122"/>
                    <a:pt x="32" y="122"/>
                    <a:pt x="32" y="122"/>
                  </a:cubicBezTo>
                  <a:cubicBezTo>
                    <a:pt x="28" y="119"/>
                    <a:pt x="24" y="116"/>
                    <a:pt x="20" y="112"/>
                  </a:cubicBezTo>
                  <a:cubicBezTo>
                    <a:pt x="15" y="106"/>
                    <a:pt x="10" y="99"/>
                    <a:pt x="7" y="94"/>
                  </a:cubicBezTo>
                  <a:cubicBezTo>
                    <a:pt x="5" y="89"/>
                    <a:pt x="3" y="85"/>
                    <a:pt x="2" y="80"/>
                  </a:cubicBezTo>
                  <a:cubicBezTo>
                    <a:pt x="0" y="75"/>
                    <a:pt x="0" y="71"/>
                    <a:pt x="1" y="65"/>
                  </a:cubicBezTo>
                  <a:cubicBezTo>
                    <a:pt x="2" y="55"/>
                    <a:pt x="5" y="45"/>
                    <a:pt x="9" y="36"/>
                  </a:cubicBezTo>
                  <a:cubicBezTo>
                    <a:pt x="10" y="32"/>
                    <a:pt x="10" y="32"/>
                    <a:pt x="10" y="32"/>
                  </a:cubicBezTo>
                  <a:cubicBezTo>
                    <a:pt x="11" y="29"/>
                    <a:pt x="11" y="29"/>
                    <a:pt x="11" y="29"/>
                  </a:cubicBezTo>
                  <a:cubicBezTo>
                    <a:pt x="15" y="20"/>
                    <a:pt x="21" y="2"/>
                    <a:pt x="32" y="0"/>
                  </a:cubicBezTo>
                  <a:cubicBezTo>
                    <a:pt x="32" y="0"/>
                    <a:pt x="32" y="0"/>
                    <a:pt x="32" y="0"/>
                  </a:cubicBezTo>
                  <a:cubicBezTo>
                    <a:pt x="32" y="0"/>
                    <a:pt x="32" y="0"/>
                    <a:pt x="33" y="0"/>
                  </a:cubicBezTo>
                  <a:cubicBezTo>
                    <a:pt x="34" y="1"/>
                    <a:pt x="35" y="2"/>
                    <a:pt x="35" y="3"/>
                  </a:cubicBezTo>
                  <a:cubicBezTo>
                    <a:pt x="29" y="61"/>
                    <a:pt x="29" y="61"/>
                    <a:pt x="29" y="61"/>
                  </a:cubicBezTo>
                  <a:cubicBezTo>
                    <a:pt x="32" y="61"/>
                    <a:pt x="32" y="61"/>
                    <a:pt x="32" y="61"/>
                  </a:cubicBezTo>
                  <a:cubicBezTo>
                    <a:pt x="38" y="2"/>
                    <a:pt x="38" y="2"/>
                    <a:pt x="38" y="2"/>
                  </a:cubicBezTo>
                  <a:cubicBezTo>
                    <a:pt x="38" y="1"/>
                    <a:pt x="39" y="0"/>
                    <a:pt x="41" y="0"/>
                  </a:cubicBezTo>
                  <a:cubicBezTo>
                    <a:pt x="47" y="0"/>
                    <a:pt x="47" y="0"/>
                    <a:pt x="47" y="0"/>
                  </a:cubicBezTo>
                  <a:cubicBezTo>
                    <a:pt x="47" y="0"/>
                    <a:pt x="47" y="0"/>
                    <a:pt x="47" y="0"/>
                  </a:cubicBezTo>
                  <a:cubicBezTo>
                    <a:pt x="47" y="5"/>
                    <a:pt x="47" y="5"/>
                    <a:pt x="47" y="5"/>
                  </a:cubicBezTo>
                  <a:cubicBezTo>
                    <a:pt x="47" y="5"/>
                    <a:pt x="47" y="5"/>
                    <a:pt x="47" y="5"/>
                  </a:cubicBezTo>
                  <a:cubicBezTo>
                    <a:pt x="43" y="5"/>
                    <a:pt x="43" y="5"/>
                    <a:pt x="43" y="5"/>
                  </a:cubicBezTo>
                  <a:cubicBezTo>
                    <a:pt x="36" y="64"/>
                    <a:pt x="36" y="64"/>
                    <a:pt x="36" y="64"/>
                  </a:cubicBezTo>
                  <a:cubicBezTo>
                    <a:pt x="36" y="65"/>
                    <a:pt x="35" y="66"/>
                    <a:pt x="34" y="66"/>
                  </a:cubicBezTo>
                  <a:cubicBezTo>
                    <a:pt x="34" y="66"/>
                    <a:pt x="34" y="66"/>
                    <a:pt x="34" y="66"/>
                  </a:cubicBezTo>
                  <a:cubicBezTo>
                    <a:pt x="26" y="66"/>
                    <a:pt x="26" y="66"/>
                    <a:pt x="26" y="66"/>
                  </a:cubicBezTo>
                  <a:cubicBezTo>
                    <a:pt x="25" y="66"/>
                    <a:pt x="23" y="65"/>
                    <a:pt x="23" y="63"/>
                  </a:cubicBezTo>
                  <a:cubicBezTo>
                    <a:pt x="23" y="63"/>
                    <a:pt x="23" y="63"/>
                    <a:pt x="24" y="63"/>
                  </a:cubicBezTo>
                  <a:cubicBezTo>
                    <a:pt x="30" y="6"/>
                    <a:pt x="30" y="6"/>
                    <a:pt x="30" y="6"/>
                  </a:cubicBezTo>
                  <a:cubicBezTo>
                    <a:pt x="23" y="10"/>
                    <a:pt x="18" y="23"/>
                    <a:pt x="16" y="31"/>
                  </a:cubicBezTo>
                  <a:cubicBezTo>
                    <a:pt x="16" y="32"/>
                    <a:pt x="15" y="32"/>
                    <a:pt x="15" y="34"/>
                  </a:cubicBezTo>
                  <a:close/>
                </a:path>
              </a:pathLst>
            </a:custGeom>
            <a:solidFill>
              <a:srgbClr val="35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6" name="Freeform 193"/>
            <p:cNvSpPr>
              <a:spLocks noEditPoints="1"/>
            </p:cNvSpPr>
            <p:nvPr/>
          </p:nvSpPr>
          <p:spPr bwMode="auto">
            <a:xfrm>
              <a:off x="5459910" y="4729665"/>
              <a:ext cx="253604" cy="261938"/>
            </a:xfrm>
            <a:custGeom>
              <a:avLst/>
              <a:gdLst>
                <a:gd name="T0" fmla="*/ 115 w 150"/>
                <a:gd name="T1" fmla="*/ 79 h 154"/>
                <a:gd name="T2" fmla="*/ 111 w 150"/>
                <a:gd name="T3" fmla="*/ 76 h 154"/>
                <a:gd name="T4" fmla="*/ 96 w 150"/>
                <a:gd name="T5" fmla="*/ 54 h 154"/>
                <a:gd name="T6" fmla="*/ 75 w 150"/>
                <a:gd name="T7" fmla="*/ 36 h 154"/>
                <a:gd name="T8" fmla="*/ 84 w 150"/>
                <a:gd name="T9" fmla="*/ 37 h 154"/>
                <a:gd name="T10" fmla="*/ 114 w 150"/>
                <a:gd name="T11" fmla="*/ 73 h 154"/>
                <a:gd name="T12" fmla="*/ 118 w 150"/>
                <a:gd name="T13" fmla="*/ 76 h 154"/>
                <a:gd name="T14" fmla="*/ 148 w 150"/>
                <a:gd name="T15" fmla="*/ 105 h 154"/>
                <a:gd name="T16" fmla="*/ 148 w 150"/>
                <a:gd name="T17" fmla="*/ 118 h 154"/>
                <a:gd name="T18" fmla="*/ 114 w 150"/>
                <a:gd name="T19" fmla="*/ 152 h 154"/>
                <a:gd name="T20" fmla="*/ 114 w 150"/>
                <a:gd name="T21" fmla="*/ 152 h 154"/>
                <a:gd name="T22" fmla="*/ 108 w 150"/>
                <a:gd name="T23" fmla="*/ 154 h 154"/>
                <a:gd name="T24" fmla="*/ 101 w 150"/>
                <a:gd name="T25" fmla="*/ 152 h 154"/>
                <a:gd name="T26" fmla="*/ 101 w 150"/>
                <a:gd name="T27" fmla="*/ 152 h 154"/>
                <a:gd name="T28" fmla="*/ 99 w 150"/>
                <a:gd name="T29" fmla="*/ 149 h 154"/>
                <a:gd name="T30" fmla="*/ 94 w 150"/>
                <a:gd name="T31" fmla="*/ 146 h 154"/>
                <a:gd name="T32" fmla="*/ 75 w 150"/>
                <a:gd name="T33" fmla="*/ 145 h 154"/>
                <a:gd name="T34" fmla="*/ 89 w 150"/>
                <a:gd name="T35" fmla="*/ 140 h 154"/>
                <a:gd name="T36" fmla="*/ 96 w 150"/>
                <a:gd name="T37" fmla="*/ 142 h 154"/>
                <a:gd name="T38" fmla="*/ 102 w 150"/>
                <a:gd name="T39" fmla="*/ 146 h 154"/>
                <a:gd name="T40" fmla="*/ 105 w 150"/>
                <a:gd name="T41" fmla="*/ 148 h 154"/>
                <a:gd name="T42" fmla="*/ 105 w 150"/>
                <a:gd name="T43" fmla="*/ 148 h 154"/>
                <a:gd name="T44" fmla="*/ 108 w 150"/>
                <a:gd name="T45" fmla="*/ 150 h 154"/>
                <a:gd name="T46" fmla="*/ 111 w 150"/>
                <a:gd name="T47" fmla="*/ 148 h 154"/>
                <a:gd name="T48" fmla="*/ 111 w 150"/>
                <a:gd name="T49" fmla="*/ 148 h 154"/>
                <a:gd name="T50" fmla="*/ 145 w 150"/>
                <a:gd name="T51" fmla="*/ 112 h 154"/>
                <a:gd name="T52" fmla="*/ 75 w 150"/>
                <a:gd name="T53" fmla="*/ 36 h 154"/>
                <a:gd name="T54" fmla="*/ 67 w 150"/>
                <a:gd name="T55" fmla="*/ 10 h 154"/>
                <a:gd name="T56" fmla="*/ 64 w 150"/>
                <a:gd name="T57" fmla="*/ 5 h 154"/>
                <a:gd name="T58" fmla="*/ 55 w 150"/>
                <a:gd name="T59" fmla="*/ 10 h 154"/>
                <a:gd name="T60" fmla="*/ 51 w 150"/>
                <a:gd name="T61" fmla="*/ 21 h 154"/>
                <a:gd name="T62" fmla="*/ 59 w 150"/>
                <a:gd name="T63" fmla="*/ 42 h 154"/>
                <a:gd name="T64" fmla="*/ 62 w 150"/>
                <a:gd name="T65" fmla="*/ 50 h 154"/>
                <a:gd name="T66" fmla="*/ 58 w 150"/>
                <a:gd name="T67" fmla="*/ 60 h 154"/>
                <a:gd name="T68" fmla="*/ 14 w 150"/>
                <a:gd name="T69" fmla="*/ 60 h 154"/>
                <a:gd name="T70" fmla="*/ 6 w 150"/>
                <a:gd name="T71" fmla="*/ 64 h 154"/>
                <a:gd name="T72" fmla="*/ 5 w 150"/>
                <a:gd name="T73" fmla="*/ 72 h 154"/>
                <a:gd name="T74" fmla="*/ 31 w 150"/>
                <a:gd name="T75" fmla="*/ 139 h 154"/>
                <a:gd name="T76" fmla="*/ 75 w 150"/>
                <a:gd name="T77" fmla="*/ 140 h 154"/>
                <a:gd name="T78" fmla="*/ 35 w 150"/>
                <a:gd name="T79" fmla="*/ 145 h 154"/>
                <a:gd name="T80" fmla="*/ 24 w 150"/>
                <a:gd name="T81" fmla="*/ 137 h 154"/>
                <a:gd name="T82" fmla="*/ 0 w 150"/>
                <a:gd name="T83" fmla="*/ 68 h 154"/>
                <a:gd name="T84" fmla="*/ 8 w 150"/>
                <a:gd name="T85" fmla="*/ 57 h 154"/>
                <a:gd name="T86" fmla="*/ 56 w 150"/>
                <a:gd name="T87" fmla="*/ 56 h 154"/>
                <a:gd name="T88" fmla="*/ 55 w 150"/>
                <a:gd name="T89" fmla="*/ 45 h 154"/>
                <a:gd name="T90" fmla="*/ 54 w 150"/>
                <a:gd name="T91" fmla="*/ 43 h 154"/>
                <a:gd name="T92" fmla="*/ 48 w 150"/>
                <a:gd name="T93" fmla="*/ 14 h 154"/>
                <a:gd name="T94" fmla="*/ 60 w 150"/>
                <a:gd name="T95" fmla="*/ 1 h 154"/>
                <a:gd name="T96" fmla="*/ 70 w 150"/>
                <a:gd name="T97" fmla="*/ 4 h 154"/>
                <a:gd name="T98" fmla="*/ 72 w 150"/>
                <a:gd name="T99" fmla="*/ 15 h 154"/>
                <a:gd name="T100" fmla="*/ 75 w 150"/>
                <a:gd name="T101" fmla="*/ 3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0" h="154">
                  <a:moveTo>
                    <a:pt x="144" y="109"/>
                  </a:moveTo>
                  <a:cubicBezTo>
                    <a:pt x="115" y="79"/>
                    <a:pt x="115" y="79"/>
                    <a:pt x="115" y="79"/>
                  </a:cubicBezTo>
                  <a:cubicBezTo>
                    <a:pt x="115" y="79"/>
                    <a:pt x="115" y="79"/>
                    <a:pt x="115" y="79"/>
                  </a:cubicBezTo>
                  <a:cubicBezTo>
                    <a:pt x="113" y="78"/>
                    <a:pt x="112" y="77"/>
                    <a:pt x="111" y="76"/>
                  </a:cubicBezTo>
                  <a:cubicBezTo>
                    <a:pt x="110" y="74"/>
                    <a:pt x="109" y="73"/>
                    <a:pt x="109" y="73"/>
                  </a:cubicBezTo>
                  <a:cubicBezTo>
                    <a:pt x="109" y="73"/>
                    <a:pt x="104" y="64"/>
                    <a:pt x="96" y="54"/>
                  </a:cubicBezTo>
                  <a:cubicBezTo>
                    <a:pt x="92" y="49"/>
                    <a:pt x="87" y="44"/>
                    <a:pt x="81" y="41"/>
                  </a:cubicBezTo>
                  <a:cubicBezTo>
                    <a:pt x="79" y="39"/>
                    <a:pt x="77" y="38"/>
                    <a:pt x="75" y="36"/>
                  </a:cubicBezTo>
                  <a:cubicBezTo>
                    <a:pt x="75" y="29"/>
                    <a:pt x="75" y="29"/>
                    <a:pt x="75" y="29"/>
                  </a:cubicBezTo>
                  <a:cubicBezTo>
                    <a:pt x="77" y="32"/>
                    <a:pt x="80" y="34"/>
                    <a:pt x="84" y="37"/>
                  </a:cubicBezTo>
                  <a:cubicBezTo>
                    <a:pt x="90" y="41"/>
                    <a:pt x="95" y="46"/>
                    <a:pt x="99" y="51"/>
                  </a:cubicBezTo>
                  <a:cubicBezTo>
                    <a:pt x="108" y="61"/>
                    <a:pt x="114" y="73"/>
                    <a:pt x="114" y="73"/>
                  </a:cubicBezTo>
                  <a:cubicBezTo>
                    <a:pt x="114" y="73"/>
                    <a:pt x="114" y="72"/>
                    <a:pt x="115" y="72"/>
                  </a:cubicBezTo>
                  <a:cubicBezTo>
                    <a:pt x="116" y="73"/>
                    <a:pt x="117" y="74"/>
                    <a:pt x="118" y="76"/>
                  </a:cubicBezTo>
                  <a:cubicBezTo>
                    <a:pt x="118" y="76"/>
                    <a:pt x="118" y="76"/>
                    <a:pt x="118" y="76"/>
                  </a:cubicBezTo>
                  <a:cubicBezTo>
                    <a:pt x="148" y="105"/>
                    <a:pt x="148" y="105"/>
                    <a:pt x="148" y="105"/>
                  </a:cubicBezTo>
                  <a:cubicBezTo>
                    <a:pt x="149" y="107"/>
                    <a:pt x="150" y="109"/>
                    <a:pt x="150" y="112"/>
                  </a:cubicBezTo>
                  <a:cubicBezTo>
                    <a:pt x="150" y="114"/>
                    <a:pt x="149" y="117"/>
                    <a:pt x="148" y="118"/>
                  </a:cubicBezTo>
                  <a:cubicBezTo>
                    <a:pt x="114" y="152"/>
                    <a:pt x="114" y="152"/>
                    <a:pt x="114" y="152"/>
                  </a:cubicBezTo>
                  <a:cubicBezTo>
                    <a:pt x="114" y="152"/>
                    <a:pt x="114" y="152"/>
                    <a:pt x="114" y="152"/>
                  </a:cubicBezTo>
                  <a:cubicBezTo>
                    <a:pt x="114" y="152"/>
                    <a:pt x="114" y="152"/>
                    <a:pt x="114" y="152"/>
                  </a:cubicBezTo>
                  <a:cubicBezTo>
                    <a:pt x="114" y="152"/>
                    <a:pt x="114" y="152"/>
                    <a:pt x="114" y="152"/>
                  </a:cubicBezTo>
                  <a:cubicBezTo>
                    <a:pt x="112" y="153"/>
                    <a:pt x="110" y="154"/>
                    <a:pt x="108" y="154"/>
                  </a:cubicBezTo>
                  <a:cubicBezTo>
                    <a:pt x="108" y="154"/>
                    <a:pt x="108" y="154"/>
                    <a:pt x="108" y="154"/>
                  </a:cubicBezTo>
                  <a:cubicBezTo>
                    <a:pt x="105" y="154"/>
                    <a:pt x="103" y="153"/>
                    <a:pt x="101" y="152"/>
                  </a:cubicBezTo>
                  <a:cubicBezTo>
                    <a:pt x="101" y="152"/>
                    <a:pt x="101" y="152"/>
                    <a:pt x="101" y="152"/>
                  </a:cubicBezTo>
                  <a:cubicBezTo>
                    <a:pt x="101" y="152"/>
                    <a:pt x="101" y="152"/>
                    <a:pt x="101" y="152"/>
                  </a:cubicBezTo>
                  <a:cubicBezTo>
                    <a:pt x="101" y="152"/>
                    <a:pt x="101" y="152"/>
                    <a:pt x="101" y="152"/>
                  </a:cubicBezTo>
                  <a:cubicBezTo>
                    <a:pt x="99" y="149"/>
                    <a:pt x="99" y="149"/>
                    <a:pt x="99" y="149"/>
                  </a:cubicBezTo>
                  <a:cubicBezTo>
                    <a:pt x="99" y="149"/>
                    <a:pt x="99" y="149"/>
                    <a:pt x="99" y="149"/>
                  </a:cubicBezTo>
                  <a:cubicBezTo>
                    <a:pt x="98" y="148"/>
                    <a:pt x="96" y="147"/>
                    <a:pt x="94" y="146"/>
                  </a:cubicBezTo>
                  <a:cubicBezTo>
                    <a:pt x="94" y="146"/>
                    <a:pt x="94" y="146"/>
                    <a:pt x="94" y="146"/>
                  </a:cubicBezTo>
                  <a:cubicBezTo>
                    <a:pt x="92" y="145"/>
                    <a:pt x="90" y="145"/>
                    <a:pt x="89" y="145"/>
                  </a:cubicBezTo>
                  <a:cubicBezTo>
                    <a:pt x="75" y="145"/>
                    <a:pt x="75" y="145"/>
                    <a:pt x="75" y="145"/>
                  </a:cubicBezTo>
                  <a:cubicBezTo>
                    <a:pt x="75" y="140"/>
                    <a:pt x="75" y="140"/>
                    <a:pt x="75" y="140"/>
                  </a:cubicBezTo>
                  <a:cubicBezTo>
                    <a:pt x="89" y="140"/>
                    <a:pt x="89" y="140"/>
                    <a:pt x="89" y="140"/>
                  </a:cubicBezTo>
                  <a:cubicBezTo>
                    <a:pt x="91" y="140"/>
                    <a:pt x="93" y="141"/>
                    <a:pt x="96" y="142"/>
                  </a:cubicBezTo>
                  <a:cubicBezTo>
                    <a:pt x="96" y="142"/>
                    <a:pt x="96" y="142"/>
                    <a:pt x="96" y="142"/>
                  </a:cubicBezTo>
                  <a:cubicBezTo>
                    <a:pt x="96" y="142"/>
                    <a:pt x="96" y="142"/>
                    <a:pt x="96" y="142"/>
                  </a:cubicBezTo>
                  <a:cubicBezTo>
                    <a:pt x="98" y="143"/>
                    <a:pt x="100" y="144"/>
                    <a:pt x="102" y="146"/>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9"/>
                    <a:pt x="107" y="150"/>
                    <a:pt x="108" y="150"/>
                  </a:cubicBezTo>
                  <a:cubicBezTo>
                    <a:pt x="108" y="150"/>
                    <a:pt x="108" y="150"/>
                    <a:pt x="108" y="150"/>
                  </a:cubicBezTo>
                  <a:cubicBezTo>
                    <a:pt x="109" y="150"/>
                    <a:pt x="110" y="149"/>
                    <a:pt x="111" y="148"/>
                  </a:cubicBezTo>
                  <a:cubicBezTo>
                    <a:pt x="111" y="148"/>
                    <a:pt x="111" y="148"/>
                    <a:pt x="111" y="148"/>
                  </a:cubicBezTo>
                  <a:cubicBezTo>
                    <a:pt x="111" y="148"/>
                    <a:pt x="111" y="148"/>
                    <a:pt x="111" y="148"/>
                  </a:cubicBezTo>
                  <a:cubicBezTo>
                    <a:pt x="144" y="115"/>
                    <a:pt x="144" y="115"/>
                    <a:pt x="144" y="115"/>
                  </a:cubicBezTo>
                  <a:cubicBezTo>
                    <a:pt x="145" y="114"/>
                    <a:pt x="145" y="113"/>
                    <a:pt x="145" y="112"/>
                  </a:cubicBezTo>
                  <a:cubicBezTo>
                    <a:pt x="145" y="111"/>
                    <a:pt x="145" y="110"/>
                    <a:pt x="144" y="109"/>
                  </a:cubicBezTo>
                  <a:close/>
                  <a:moveTo>
                    <a:pt x="75" y="36"/>
                  </a:moveTo>
                  <a:cubicBezTo>
                    <a:pt x="66" y="28"/>
                    <a:pt x="66" y="21"/>
                    <a:pt x="67" y="14"/>
                  </a:cubicBezTo>
                  <a:cubicBezTo>
                    <a:pt x="67" y="13"/>
                    <a:pt x="67" y="11"/>
                    <a:pt x="67" y="10"/>
                  </a:cubicBezTo>
                  <a:cubicBezTo>
                    <a:pt x="67" y="8"/>
                    <a:pt x="67" y="7"/>
                    <a:pt x="66" y="7"/>
                  </a:cubicBezTo>
                  <a:cubicBezTo>
                    <a:pt x="66" y="6"/>
                    <a:pt x="65" y="6"/>
                    <a:pt x="64" y="5"/>
                  </a:cubicBezTo>
                  <a:cubicBezTo>
                    <a:pt x="63" y="5"/>
                    <a:pt x="62" y="5"/>
                    <a:pt x="61" y="6"/>
                  </a:cubicBezTo>
                  <a:cubicBezTo>
                    <a:pt x="59" y="6"/>
                    <a:pt x="57" y="8"/>
                    <a:pt x="55" y="10"/>
                  </a:cubicBezTo>
                  <a:cubicBezTo>
                    <a:pt x="54" y="11"/>
                    <a:pt x="53" y="13"/>
                    <a:pt x="53" y="15"/>
                  </a:cubicBezTo>
                  <a:cubicBezTo>
                    <a:pt x="52" y="18"/>
                    <a:pt x="51" y="20"/>
                    <a:pt x="51" y="21"/>
                  </a:cubicBezTo>
                  <a:cubicBezTo>
                    <a:pt x="50" y="30"/>
                    <a:pt x="54" y="36"/>
                    <a:pt x="57" y="40"/>
                  </a:cubicBezTo>
                  <a:cubicBezTo>
                    <a:pt x="58" y="41"/>
                    <a:pt x="59" y="42"/>
                    <a:pt x="59" y="42"/>
                  </a:cubicBezTo>
                  <a:cubicBezTo>
                    <a:pt x="59" y="42"/>
                    <a:pt x="59" y="42"/>
                    <a:pt x="59" y="42"/>
                  </a:cubicBezTo>
                  <a:cubicBezTo>
                    <a:pt x="61" y="44"/>
                    <a:pt x="61" y="47"/>
                    <a:pt x="62" y="50"/>
                  </a:cubicBezTo>
                  <a:cubicBezTo>
                    <a:pt x="62" y="53"/>
                    <a:pt x="62" y="56"/>
                    <a:pt x="61" y="59"/>
                  </a:cubicBezTo>
                  <a:cubicBezTo>
                    <a:pt x="60" y="60"/>
                    <a:pt x="59" y="60"/>
                    <a:pt x="58" y="60"/>
                  </a:cubicBezTo>
                  <a:cubicBezTo>
                    <a:pt x="58" y="60"/>
                    <a:pt x="58" y="60"/>
                    <a:pt x="58" y="60"/>
                  </a:cubicBezTo>
                  <a:cubicBezTo>
                    <a:pt x="14" y="60"/>
                    <a:pt x="14" y="60"/>
                    <a:pt x="14" y="60"/>
                  </a:cubicBezTo>
                  <a:cubicBezTo>
                    <a:pt x="12" y="60"/>
                    <a:pt x="11" y="61"/>
                    <a:pt x="10" y="61"/>
                  </a:cubicBezTo>
                  <a:cubicBezTo>
                    <a:pt x="8" y="62"/>
                    <a:pt x="7" y="63"/>
                    <a:pt x="6" y="64"/>
                  </a:cubicBezTo>
                  <a:cubicBezTo>
                    <a:pt x="5" y="65"/>
                    <a:pt x="5" y="67"/>
                    <a:pt x="5" y="68"/>
                  </a:cubicBezTo>
                  <a:cubicBezTo>
                    <a:pt x="5" y="70"/>
                    <a:pt x="5" y="71"/>
                    <a:pt x="5" y="72"/>
                  </a:cubicBezTo>
                  <a:cubicBezTo>
                    <a:pt x="28" y="135"/>
                    <a:pt x="28" y="135"/>
                    <a:pt x="28" y="135"/>
                  </a:cubicBezTo>
                  <a:cubicBezTo>
                    <a:pt x="29" y="137"/>
                    <a:pt x="30" y="138"/>
                    <a:pt x="31" y="139"/>
                  </a:cubicBezTo>
                  <a:cubicBezTo>
                    <a:pt x="32" y="140"/>
                    <a:pt x="34" y="140"/>
                    <a:pt x="35" y="140"/>
                  </a:cubicBezTo>
                  <a:cubicBezTo>
                    <a:pt x="75" y="140"/>
                    <a:pt x="75" y="140"/>
                    <a:pt x="75" y="140"/>
                  </a:cubicBezTo>
                  <a:cubicBezTo>
                    <a:pt x="75" y="145"/>
                    <a:pt x="75" y="145"/>
                    <a:pt x="75" y="145"/>
                  </a:cubicBezTo>
                  <a:cubicBezTo>
                    <a:pt x="35" y="145"/>
                    <a:pt x="35" y="145"/>
                    <a:pt x="35" y="145"/>
                  </a:cubicBezTo>
                  <a:cubicBezTo>
                    <a:pt x="33" y="145"/>
                    <a:pt x="30" y="144"/>
                    <a:pt x="28" y="143"/>
                  </a:cubicBezTo>
                  <a:cubicBezTo>
                    <a:pt x="26" y="141"/>
                    <a:pt x="24" y="139"/>
                    <a:pt x="24" y="137"/>
                  </a:cubicBezTo>
                  <a:cubicBezTo>
                    <a:pt x="1" y="74"/>
                    <a:pt x="1" y="74"/>
                    <a:pt x="1" y="74"/>
                  </a:cubicBezTo>
                  <a:cubicBezTo>
                    <a:pt x="0" y="72"/>
                    <a:pt x="0" y="70"/>
                    <a:pt x="0" y="68"/>
                  </a:cubicBezTo>
                  <a:cubicBezTo>
                    <a:pt x="0" y="66"/>
                    <a:pt x="1" y="63"/>
                    <a:pt x="2" y="61"/>
                  </a:cubicBezTo>
                  <a:cubicBezTo>
                    <a:pt x="3" y="59"/>
                    <a:pt x="6" y="58"/>
                    <a:pt x="8" y="57"/>
                  </a:cubicBezTo>
                  <a:cubicBezTo>
                    <a:pt x="10" y="56"/>
                    <a:pt x="12" y="56"/>
                    <a:pt x="14" y="56"/>
                  </a:cubicBezTo>
                  <a:cubicBezTo>
                    <a:pt x="56" y="56"/>
                    <a:pt x="56" y="56"/>
                    <a:pt x="56" y="56"/>
                  </a:cubicBezTo>
                  <a:cubicBezTo>
                    <a:pt x="57" y="54"/>
                    <a:pt x="57" y="52"/>
                    <a:pt x="57" y="50"/>
                  </a:cubicBezTo>
                  <a:cubicBezTo>
                    <a:pt x="57" y="48"/>
                    <a:pt x="56" y="46"/>
                    <a:pt x="55" y="45"/>
                  </a:cubicBezTo>
                  <a:cubicBezTo>
                    <a:pt x="55" y="45"/>
                    <a:pt x="55" y="45"/>
                    <a:pt x="55" y="45"/>
                  </a:cubicBezTo>
                  <a:cubicBezTo>
                    <a:pt x="55" y="44"/>
                    <a:pt x="54" y="43"/>
                    <a:pt x="54" y="43"/>
                  </a:cubicBezTo>
                  <a:cubicBezTo>
                    <a:pt x="50" y="38"/>
                    <a:pt x="45" y="31"/>
                    <a:pt x="46" y="21"/>
                  </a:cubicBezTo>
                  <a:cubicBezTo>
                    <a:pt x="46" y="19"/>
                    <a:pt x="47" y="16"/>
                    <a:pt x="48" y="14"/>
                  </a:cubicBezTo>
                  <a:cubicBezTo>
                    <a:pt x="49" y="11"/>
                    <a:pt x="50" y="9"/>
                    <a:pt x="52" y="7"/>
                  </a:cubicBezTo>
                  <a:cubicBezTo>
                    <a:pt x="54" y="4"/>
                    <a:pt x="57" y="2"/>
                    <a:pt x="60" y="1"/>
                  </a:cubicBezTo>
                  <a:cubicBezTo>
                    <a:pt x="62" y="0"/>
                    <a:pt x="64" y="0"/>
                    <a:pt x="66" y="1"/>
                  </a:cubicBezTo>
                  <a:cubicBezTo>
                    <a:pt x="68" y="1"/>
                    <a:pt x="69" y="2"/>
                    <a:pt x="70" y="4"/>
                  </a:cubicBezTo>
                  <a:cubicBezTo>
                    <a:pt x="71" y="5"/>
                    <a:pt x="72" y="7"/>
                    <a:pt x="72" y="10"/>
                  </a:cubicBezTo>
                  <a:cubicBezTo>
                    <a:pt x="72" y="11"/>
                    <a:pt x="72" y="13"/>
                    <a:pt x="72" y="15"/>
                  </a:cubicBezTo>
                  <a:cubicBezTo>
                    <a:pt x="71" y="19"/>
                    <a:pt x="71" y="24"/>
                    <a:pt x="75" y="29"/>
                  </a:cubicBezTo>
                  <a:lnTo>
                    <a:pt x="75" y="36"/>
                  </a:lnTo>
                  <a:close/>
                </a:path>
              </a:pathLst>
            </a:custGeom>
            <a:solidFill>
              <a:srgbClr val="35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7" name="Freeform 204"/>
            <p:cNvSpPr>
              <a:spLocks noEditPoints="1"/>
            </p:cNvSpPr>
            <p:nvPr/>
          </p:nvSpPr>
          <p:spPr bwMode="auto">
            <a:xfrm>
              <a:off x="5263457" y="3856937"/>
              <a:ext cx="178594" cy="107156"/>
            </a:xfrm>
            <a:custGeom>
              <a:avLst/>
              <a:gdLst>
                <a:gd name="T0" fmla="*/ 53 w 106"/>
                <a:gd name="T1" fmla="*/ 5 h 63"/>
                <a:gd name="T2" fmla="*/ 81 w 106"/>
                <a:gd name="T3" fmla="*/ 0 h 63"/>
                <a:gd name="T4" fmla="*/ 103 w 106"/>
                <a:gd name="T5" fmla="*/ 0 h 63"/>
                <a:gd name="T6" fmla="*/ 106 w 106"/>
                <a:gd name="T7" fmla="*/ 60 h 63"/>
                <a:gd name="T8" fmla="*/ 53 w 106"/>
                <a:gd name="T9" fmla="*/ 63 h 63"/>
                <a:gd name="T10" fmla="*/ 101 w 106"/>
                <a:gd name="T11" fmla="*/ 58 h 63"/>
                <a:gd name="T12" fmla="*/ 93 w 106"/>
                <a:gd name="T13" fmla="*/ 5 h 63"/>
                <a:gd name="T14" fmla="*/ 53 w 106"/>
                <a:gd name="T15" fmla="*/ 52 h 63"/>
                <a:gd name="T16" fmla="*/ 59 w 106"/>
                <a:gd name="T17" fmla="*/ 49 h 63"/>
                <a:gd name="T18" fmla="*/ 63 w 106"/>
                <a:gd name="T19" fmla="*/ 33 h 63"/>
                <a:gd name="T20" fmla="*/ 61 w 106"/>
                <a:gd name="T21" fmla="*/ 19 h 63"/>
                <a:gd name="T22" fmla="*/ 53 w 106"/>
                <a:gd name="T23" fmla="*/ 21 h 63"/>
                <a:gd name="T24" fmla="*/ 60 w 106"/>
                <a:gd name="T25" fmla="*/ 27 h 63"/>
                <a:gd name="T26" fmla="*/ 56 w 106"/>
                <a:gd name="T27" fmla="*/ 33 h 63"/>
                <a:gd name="T28" fmla="*/ 55 w 106"/>
                <a:gd name="T29" fmla="*/ 36 h 63"/>
                <a:gd name="T30" fmla="*/ 53 w 106"/>
                <a:gd name="T31" fmla="*/ 47 h 63"/>
                <a:gd name="T32" fmla="*/ 53 w 106"/>
                <a:gd name="T33" fmla="*/ 5 h 63"/>
                <a:gd name="T34" fmla="*/ 5 w 106"/>
                <a:gd name="T35" fmla="*/ 58 h 63"/>
                <a:gd name="T36" fmla="*/ 53 w 106"/>
                <a:gd name="T37" fmla="*/ 63 h 63"/>
                <a:gd name="T38" fmla="*/ 0 w 106"/>
                <a:gd name="T39" fmla="*/ 60 h 63"/>
                <a:gd name="T40" fmla="*/ 3 w 106"/>
                <a:gd name="T41" fmla="*/ 0 h 63"/>
                <a:gd name="T42" fmla="*/ 53 w 106"/>
                <a:gd name="T43" fmla="*/ 5 h 63"/>
                <a:gd name="T44" fmla="*/ 53 w 106"/>
                <a:gd name="T45" fmla="*/ 16 h 63"/>
                <a:gd name="T46" fmla="*/ 42 w 106"/>
                <a:gd name="T47" fmla="*/ 27 h 63"/>
                <a:gd name="T48" fmla="*/ 43 w 106"/>
                <a:gd name="T49" fmla="*/ 33 h 63"/>
                <a:gd name="T50" fmla="*/ 47 w 106"/>
                <a:gd name="T51" fmla="*/ 37 h 63"/>
                <a:gd name="T52" fmla="*/ 49 w 106"/>
                <a:gd name="T53" fmla="*/ 52 h 63"/>
                <a:gd name="T54" fmla="*/ 53 w 106"/>
                <a:gd name="T55" fmla="*/ 47 h 63"/>
                <a:gd name="T56" fmla="*/ 52 w 106"/>
                <a:gd name="T57" fmla="*/ 36 h 63"/>
                <a:gd name="T58" fmla="*/ 47 w 106"/>
                <a:gd name="T59" fmla="*/ 31 h 63"/>
                <a:gd name="T60" fmla="*/ 46 w 106"/>
                <a:gd name="T61" fmla="*/ 27 h 63"/>
                <a:gd name="T62" fmla="*/ 53 w 106"/>
                <a:gd name="T63" fmla="*/ 21 h 63"/>
                <a:gd name="T64" fmla="*/ 53 w 106"/>
                <a:gd name="T65" fmla="*/ 1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63">
                  <a:moveTo>
                    <a:pt x="81" y="5"/>
                  </a:moveTo>
                  <a:cubicBezTo>
                    <a:pt x="53" y="5"/>
                    <a:pt x="53" y="5"/>
                    <a:pt x="53" y="5"/>
                  </a:cubicBezTo>
                  <a:cubicBezTo>
                    <a:pt x="53" y="0"/>
                    <a:pt x="53" y="0"/>
                    <a:pt x="53" y="0"/>
                  </a:cubicBezTo>
                  <a:cubicBezTo>
                    <a:pt x="81" y="0"/>
                    <a:pt x="81" y="0"/>
                    <a:pt x="81" y="0"/>
                  </a:cubicBezTo>
                  <a:cubicBezTo>
                    <a:pt x="93" y="0"/>
                    <a:pt x="93" y="0"/>
                    <a:pt x="93" y="0"/>
                  </a:cubicBezTo>
                  <a:cubicBezTo>
                    <a:pt x="103" y="0"/>
                    <a:pt x="103" y="0"/>
                    <a:pt x="103" y="0"/>
                  </a:cubicBezTo>
                  <a:cubicBezTo>
                    <a:pt x="105" y="0"/>
                    <a:pt x="106" y="1"/>
                    <a:pt x="106" y="2"/>
                  </a:cubicBezTo>
                  <a:cubicBezTo>
                    <a:pt x="106" y="60"/>
                    <a:pt x="106" y="60"/>
                    <a:pt x="106" y="60"/>
                  </a:cubicBezTo>
                  <a:cubicBezTo>
                    <a:pt x="106" y="61"/>
                    <a:pt x="105" y="63"/>
                    <a:pt x="103" y="63"/>
                  </a:cubicBezTo>
                  <a:cubicBezTo>
                    <a:pt x="53" y="63"/>
                    <a:pt x="53" y="63"/>
                    <a:pt x="53" y="63"/>
                  </a:cubicBezTo>
                  <a:cubicBezTo>
                    <a:pt x="53" y="58"/>
                    <a:pt x="53" y="58"/>
                    <a:pt x="53" y="58"/>
                  </a:cubicBezTo>
                  <a:cubicBezTo>
                    <a:pt x="101" y="58"/>
                    <a:pt x="101" y="58"/>
                    <a:pt x="101" y="58"/>
                  </a:cubicBezTo>
                  <a:cubicBezTo>
                    <a:pt x="101" y="5"/>
                    <a:pt x="101" y="5"/>
                    <a:pt x="101" y="5"/>
                  </a:cubicBezTo>
                  <a:cubicBezTo>
                    <a:pt x="93" y="5"/>
                    <a:pt x="93" y="5"/>
                    <a:pt x="93" y="5"/>
                  </a:cubicBezTo>
                  <a:cubicBezTo>
                    <a:pt x="81" y="5"/>
                    <a:pt x="81" y="5"/>
                    <a:pt x="81" y="5"/>
                  </a:cubicBezTo>
                  <a:close/>
                  <a:moveTo>
                    <a:pt x="53" y="52"/>
                  </a:moveTo>
                  <a:cubicBezTo>
                    <a:pt x="57" y="52"/>
                    <a:pt x="57" y="52"/>
                    <a:pt x="57" y="52"/>
                  </a:cubicBezTo>
                  <a:cubicBezTo>
                    <a:pt x="58" y="52"/>
                    <a:pt x="59" y="51"/>
                    <a:pt x="59" y="49"/>
                  </a:cubicBezTo>
                  <a:cubicBezTo>
                    <a:pt x="59" y="37"/>
                    <a:pt x="59" y="37"/>
                    <a:pt x="59" y="37"/>
                  </a:cubicBezTo>
                  <a:cubicBezTo>
                    <a:pt x="61" y="36"/>
                    <a:pt x="62" y="35"/>
                    <a:pt x="63" y="33"/>
                  </a:cubicBezTo>
                  <a:cubicBezTo>
                    <a:pt x="64" y="32"/>
                    <a:pt x="65" y="30"/>
                    <a:pt x="65" y="27"/>
                  </a:cubicBezTo>
                  <a:cubicBezTo>
                    <a:pt x="65" y="24"/>
                    <a:pt x="63" y="21"/>
                    <a:pt x="61" y="19"/>
                  </a:cubicBezTo>
                  <a:cubicBezTo>
                    <a:pt x="59" y="17"/>
                    <a:pt x="56" y="16"/>
                    <a:pt x="53" y="16"/>
                  </a:cubicBezTo>
                  <a:cubicBezTo>
                    <a:pt x="53" y="21"/>
                    <a:pt x="53" y="21"/>
                    <a:pt x="53" y="21"/>
                  </a:cubicBezTo>
                  <a:cubicBezTo>
                    <a:pt x="55" y="21"/>
                    <a:pt x="57" y="21"/>
                    <a:pt x="58" y="23"/>
                  </a:cubicBezTo>
                  <a:cubicBezTo>
                    <a:pt x="59" y="24"/>
                    <a:pt x="60" y="25"/>
                    <a:pt x="60" y="27"/>
                  </a:cubicBezTo>
                  <a:cubicBezTo>
                    <a:pt x="60" y="29"/>
                    <a:pt x="59" y="30"/>
                    <a:pt x="59" y="31"/>
                  </a:cubicBezTo>
                  <a:cubicBezTo>
                    <a:pt x="58" y="32"/>
                    <a:pt x="57" y="33"/>
                    <a:pt x="56" y="33"/>
                  </a:cubicBezTo>
                  <a:cubicBezTo>
                    <a:pt x="55" y="34"/>
                    <a:pt x="55" y="35"/>
                    <a:pt x="55" y="36"/>
                  </a:cubicBezTo>
                  <a:cubicBezTo>
                    <a:pt x="55" y="36"/>
                    <a:pt x="55" y="36"/>
                    <a:pt x="55" y="36"/>
                  </a:cubicBezTo>
                  <a:cubicBezTo>
                    <a:pt x="55" y="47"/>
                    <a:pt x="55" y="47"/>
                    <a:pt x="55" y="47"/>
                  </a:cubicBezTo>
                  <a:cubicBezTo>
                    <a:pt x="53" y="47"/>
                    <a:pt x="53" y="47"/>
                    <a:pt x="53" y="47"/>
                  </a:cubicBezTo>
                  <a:lnTo>
                    <a:pt x="53" y="52"/>
                  </a:lnTo>
                  <a:close/>
                  <a:moveTo>
                    <a:pt x="53" y="5"/>
                  </a:moveTo>
                  <a:cubicBezTo>
                    <a:pt x="5" y="5"/>
                    <a:pt x="5" y="5"/>
                    <a:pt x="5" y="5"/>
                  </a:cubicBezTo>
                  <a:cubicBezTo>
                    <a:pt x="5" y="58"/>
                    <a:pt x="5" y="58"/>
                    <a:pt x="5" y="58"/>
                  </a:cubicBezTo>
                  <a:cubicBezTo>
                    <a:pt x="53" y="58"/>
                    <a:pt x="53" y="58"/>
                    <a:pt x="53" y="58"/>
                  </a:cubicBezTo>
                  <a:cubicBezTo>
                    <a:pt x="53" y="63"/>
                    <a:pt x="53" y="63"/>
                    <a:pt x="53" y="63"/>
                  </a:cubicBezTo>
                  <a:cubicBezTo>
                    <a:pt x="3" y="63"/>
                    <a:pt x="3" y="63"/>
                    <a:pt x="3" y="63"/>
                  </a:cubicBezTo>
                  <a:cubicBezTo>
                    <a:pt x="1" y="63"/>
                    <a:pt x="0" y="61"/>
                    <a:pt x="0" y="60"/>
                  </a:cubicBezTo>
                  <a:cubicBezTo>
                    <a:pt x="0" y="2"/>
                    <a:pt x="0" y="2"/>
                    <a:pt x="0" y="2"/>
                  </a:cubicBezTo>
                  <a:cubicBezTo>
                    <a:pt x="0" y="1"/>
                    <a:pt x="1" y="0"/>
                    <a:pt x="3" y="0"/>
                  </a:cubicBezTo>
                  <a:cubicBezTo>
                    <a:pt x="53" y="0"/>
                    <a:pt x="53" y="0"/>
                    <a:pt x="53" y="0"/>
                  </a:cubicBezTo>
                  <a:cubicBezTo>
                    <a:pt x="53" y="5"/>
                    <a:pt x="53" y="5"/>
                    <a:pt x="53" y="5"/>
                  </a:cubicBezTo>
                  <a:close/>
                  <a:moveTo>
                    <a:pt x="53" y="16"/>
                  </a:moveTo>
                  <a:cubicBezTo>
                    <a:pt x="53" y="16"/>
                    <a:pt x="53" y="16"/>
                    <a:pt x="53" y="16"/>
                  </a:cubicBezTo>
                  <a:cubicBezTo>
                    <a:pt x="50" y="16"/>
                    <a:pt x="47" y="17"/>
                    <a:pt x="45" y="19"/>
                  </a:cubicBezTo>
                  <a:cubicBezTo>
                    <a:pt x="43" y="21"/>
                    <a:pt x="42" y="24"/>
                    <a:pt x="42" y="27"/>
                  </a:cubicBezTo>
                  <a:cubicBezTo>
                    <a:pt x="42" y="30"/>
                    <a:pt x="42" y="32"/>
                    <a:pt x="43" y="33"/>
                  </a:cubicBezTo>
                  <a:cubicBezTo>
                    <a:pt x="43" y="33"/>
                    <a:pt x="43" y="33"/>
                    <a:pt x="43" y="33"/>
                  </a:cubicBezTo>
                  <a:cubicBezTo>
                    <a:pt x="43" y="33"/>
                    <a:pt x="43" y="33"/>
                    <a:pt x="43" y="33"/>
                  </a:cubicBezTo>
                  <a:cubicBezTo>
                    <a:pt x="44" y="35"/>
                    <a:pt x="45" y="36"/>
                    <a:pt x="47" y="37"/>
                  </a:cubicBezTo>
                  <a:cubicBezTo>
                    <a:pt x="47" y="49"/>
                    <a:pt x="47" y="49"/>
                    <a:pt x="47" y="49"/>
                  </a:cubicBezTo>
                  <a:cubicBezTo>
                    <a:pt x="47" y="51"/>
                    <a:pt x="48" y="52"/>
                    <a:pt x="49" y="52"/>
                  </a:cubicBezTo>
                  <a:cubicBezTo>
                    <a:pt x="53" y="52"/>
                    <a:pt x="53" y="52"/>
                    <a:pt x="53" y="52"/>
                  </a:cubicBezTo>
                  <a:cubicBezTo>
                    <a:pt x="53" y="47"/>
                    <a:pt x="53" y="47"/>
                    <a:pt x="53" y="47"/>
                  </a:cubicBezTo>
                  <a:cubicBezTo>
                    <a:pt x="52" y="47"/>
                    <a:pt x="52" y="47"/>
                    <a:pt x="52" y="47"/>
                  </a:cubicBezTo>
                  <a:cubicBezTo>
                    <a:pt x="52" y="36"/>
                    <a:pt x="52" y="36"/>
                    <a:pt x="52" y="36"/>
                  </a:cubicBezTo>
                  <a:cubicBezTo>
                    <a:pt x="52" y="35"/>
                    <a:pt x="51" y="34"/>
                    <a:pt x="50" y="33"/>
                  </a:cubicBezTo>
                  <a:cubicBezTo>
                    <a:pt x="49" y="33"/>
                    <a:pt x="48" y="32"/>
                    <a:pt x="47" y="31"/>
                  </a:cubicBezTo>
                  <a:cubicBezTo>
                    <a:pt x="47" y="31"/>
                    <a:pt x="47" y="31"/>
                    <a:pt x="47" y="31"/>
                  </a:cubicBezTo>
                  <a:cubicBezTo>
                    <a:pt x="47" y="30"/>
                    <a:pt x="46" y="29"/>
                    <a:pt x="46" y="27"/>
                  </a:cubicBezTo>
                  <a:cubicBezTo>
                    <a:pt x="46" y="25"/>
                    <a:pt x="47" y="24"/>
                    <a:pt x="48" y="23"/>
                  </a:cubicBezTo>
                  <a:cubicBezTo>
                    <a:pt x="50" y="21"/>
                    <a:pt x="51" y="21"/>
                    <a:pt x="53" y="21"/>
                  </a:cubicBezTo>
                  <a:cubicBezTo>
                    <a:pt x="53" y="21"/>
                    <a:pt x="53" y="21"/>
                    <a:pt x="53" y="21"/>
                  </a:cubicBezTo>
                  <a:lnTo>
                    <a:pt x="53" y="16"/>
                  </a:lnTo>
                  <a:close/>
                </a:path>
              </a:pathLst>
            </a:custGeom>
            <a:solidFill>
              <a:srgbClr val="35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8" name="Freeform 267"/>
            <p:cNvSpPr>
              <a:spLocks noEditPoints="1"/>
            </p:cNvSpPr>
            <p:nvPr/>
          </p:nvSpPr>
          <p:spPr bwMode="auto">
            <a:xfrm>
              <a:off x="6661250" y="4553453"/>
              <a:ext cx="40481" cy="90488"/>
            </a:xfrm>
            <a:custGeom>
              <a:avLst/>
              <a:gdLst>
                <a:gd name="T0" fmla="*/ 17 w 24"/>
                <a:gd name="T1" fmla="*/ 42 h 53"/>
                <a:gd name="T2" fmla="*/ 14 w 24"/>
                <a:gd name="T3" fmla="*/ 24 h 53"/>
                <a:gd name="T4" fmla="*/ 12 w 24"/>
                <a:gd name="T5" fmla="*/ 19 h 53"/>
                <a:gd name="T6" fmla="*/ 13 w 24"/>
                <a:gd name="T7" fmla="*/ 10 h 53"/>
                <a:gd name="T8" fmla="*/ 14 w 24"/>
                <a:gd name="T9" fmla="*/ 6 h 53"/>
                <a:gd name="T10" fmla="*/ 13 w 24"/>
                <a:gd name="T11" fmla="*/ 5 h 53"/>
                <a:gd name="T12" fmla="*/ 12 w 24"/>
                <a:gd name="T13" fmla="*/ 0 h 53"/>
                <a:gd name="T14" fmla="*/ 18 w 24"/>
                <a:gd name="T15" fmla="*/ 3 h 53"/>
                <a:gd name="T16" fmla="*/ 20 w 24"/>
                <a:gd name="T17" fmla="*/ 6 h 53"/>
                <a:gd name="T18" fmla="*/ 16 w 24"/>
                <a:gd name="T19" fmla="*/ 16 h 53"/>
                <a:gd name="T20" fmla="*/ 18 w 24"/>
                <a:gd name="T21" fmla="*/ 22 h 53"/>
                <a:gd name="T22" fmla="*/ 21 w 24"/>
                <a:gd name="T23" fmla="*/ 44 h 53"/>
                <a:gd name="T24" fmla="*/ 12 w 24"/>
                <a:gd name="T25" fmla="*/ 52 h 53"/>
                <a:gd name="T26" fmla="*/ 12 w 24"/>
                <a:gd name="T27" fmla="*/ 40 h 53"/>
                <a:gd name="T28" fmla="*/ 12 w 24"/>
                <a:gd name="T29" fmla="*/ 32 h 53"/>
                <a:gd name="T30" fmla="*/ 9 w 24"/>
                <a:gd name="T31" fmla="*/ 41 h 53"/>
                <a:gd name="T32" fmla="*/ 8 w 24"/>
                <a:gd name="T33" fmla="*/ 45 h 53"/>
                <a:gd name="T34" fmla="*/ 8 w 24"/>
                <a:gd name="T35" fmla="*/ 47 h 53"/>
                <a:gd name="T36" fmla="*/ 12 w 24"/>
                <a:gd name="T37" fmla="*/ 47 h 53"/>
                <a:gd name="T38" fmla="*/ 5 w 24"/>
                <a:gd name="T39" fmla="*/ 50 h 53"/>
                <a:gd name="T40" fmla="*/ 3 w 24"/>
                <a:gd name="T41" fmla="*/ 47 h 53"/>
                <a:gd name="T42" fmla="*/ 8 w 24"/>
                <a:gd name="T43" fmla="*/ 37 h 53"/>
                <a:gd name="T44" fmla="*/ 3 w 24"/>
                <a:gd name="T45" fmla="*/ 26 h 53"/>
                <a:gd name="T46" fmla="*/ 1 w 24"/>
                <a:gd name="T47" fmla="*/ 22 h 53"/>
                <a:gd name="T48" fmla="*/ 8 w 24"/>
                <a:gd name="T49" fmla="*/ 1 h 53"/>
                <a:gd name="T50" fmla="*/ 12 w 24"/>
                <a:gd name="T51" fmla="*/ 5 h 53"/>
                <a:gd name="T52" fmla="*/ 6 w 24"/>
                <a:gd name="T53" fmla="*/ 11 h 53"/>
                <a:gd name="T54" fmla="*/ 6 w 24"/>
                <a:gd name="T55" fmla="*/ 21 h 53"/>
                <a:gd name="T56" fmla="*/ 12 w 24"/>
                <a:gd name="T57" fmla="*/ 19 h 53"/>
                <a:gd name="T58" fmla="*/ 11 w 24"/>
                <a:gd name="T59" fmla="*/ 17 h 53"/>
                <a:gd name="T60" fmla="*/ 12 w 24"/>
                <a:gd name="T61" fmla="*/ 32 h 53"/>
                <a:gd name="T62" fmla="*/ 9 w 24"/>
                <a:gd name="T63" fmla="*/ 41 h 53"/>
                <a:gd name="T64" fmla="*/ 12 w 24"/>
                <a:gd name="T65"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53">
                  <a:moveTo>
                    <a:pt x="12" y="47"/>
                  </a:moveTo>
                  <a:cubicBezTo>
                    <a:pt x="14" y="46"/>
                    <a:pt x="16" y="44"/>
                    <a:pt x="17" y="42"/>
                  </a:cubicBezTo>
                  <a:cubicBezTo>
                    <a:pt x="18" y="39"/>
                    <a:pt x="19" y="35"/>
                    <a:pt x="18" y="32"/>
                  </a:cubicBezTo>
                  <a:cubicBezTo>
                    <a:pt x="17" y="29"/>
                    <a:pt x="16" y="27"/>
                    <a:pt x="14" y="24"/>
                  </a:cubicBezTo>
                  <a:cubicBezTo>
                    <a:pt x="14" y="23"/>
                    <a:pt x="13" y="22"/>
                    <a:pt x="13" y="22"/>
                  </a:cubicBezTo>
                  <a:cubicBezTo>
                    <a:pt x="13" y="21"/>
                    <a:pt x="12" y="20"/>
                    <a:pt x="12" y="19"/>
                  </a:cubicBezTo>
                  <a:cubicBezTo>
                    <a:pt x="12" y="12"/>
                    <a:pt x="12" y="12"/>
                    <a:pt x="12" y="12"/>
                  </a:cubicBezTo>
                  <a:cubicBezTo>
                    <a:pt x="12" y="11"/>
                    <a:pt x="13" y="11"/>
                    <a:pt x="13" y="10"/>
                  </a:cubicBezTo>
                  <a:cubicBezTo>
                    <a:pt x="15" y="10"/>
                    <a:pt x="15" y="8"/>
                    <a:pt x="15" y="7"/>
                  </a:cubicBezTo>
                  <a:cubicBezTo>
                    <a:pt x="15" y="7"/>
                    <a:pt x="15"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20" y="6"/>
                  </a:cubicBezTo>
                  <a:cubicBezTo>
                    <a:pt x="20" y="9"/>
                    <a:pt x="19" y="12"/>
                    <a:pt x="16" y="14"/>
                  </a:cubicBezTo>
                  <a:cubicBezTo>
                    <a:pt x="16" y="15"/>
                    <a:pt x="16" y="15"/>
                    <a:pt x="16" y="16"/>
                  </a:cubicBezTo>
                  <a:cubicBezTo>
                    <a:pt x="16" y="17"/>
                    <a:pt x="17" y="18"/>
                    <a:pt x="17" y="19"/>
                  </a:cubicBezTo>
                  <a:cubicBezTo>
                    <a:pt x="18" y="20"/>
                    <a:pt x="18" y="21"/>
                    <a:pt x="18" y="22"/>
                  </a:cubicBezTo>
                  <a:cubicBezTo>
                    <a:pt x="20" y="24"/>
                    <a:pt x="22" y="27"/>
                    <a:pt x="22" y="31"/>
                  </a:cubicBezTo>
                  <a:cubicBezTo>
                    <a:pt x="24" y="35"/>
                    <a:pt x="23" y="40"/>
                    <a:pt x="21" y="44"/>
                  </a:cubicBezTo>
                  <a:cubicBezTo>
                    <a:pt x="20" y="47"/>
                    <a:pt x="17" y="50"/>
                    <a:pt x="12" y="52"/>
                  </a:cubicBezTo>
                  <a:cubicBezTo>
                    <a:pt x="12" y="52"/>
                    <a:pt x="12" y="52"/>
                    <a:pt x="12" y="52"/>
                  </a:cubicBezTo>
                  <a:cubicBezTo>
                    <a:pt x="12" y="47"/>
                    <a:pt x="12" y="47"/>
                    <a:pt x="12" y="47"/>
                  </a:cubicBezTo>
                  <a:close/>
                  <a:moveTo>
                    <a:pt x="12" y="40"/>
                  </a:moveTo>
                  <a:cubicBezTo>
                    <a:pt x="13" y="38"/>
                    <a:pt x="13" y="35"/>
                    <a:pt x="12" y="32"/>
                  </a:cubicBezTo>
                  <a:cubicBezTo>
                    <a:pt x="12" y="32"/>
                    <a:pt x="12" y="32"/>
                    <a:pt x="12" y="32"/>
                  </a:cubicBezTo>
                  <a:lnTo>
                    <a:pt x="12" y="40"/>
                  </a:lnTo>
                  <a:close/>
                  <a:moveTo>
                    <a:pt x="9" y="41"/>
                  </a:moveTo>
                  <a:cubicBezTo>
                    <a:pt x="8" y="42"/>
                    <a:pt x="7" y="43"/>
                    <a:pt x="7" y="44"/>
                  </a:cubicBezTo>
                  <a:cubicBezTo>
                    <a:pt x="7" y="44"/>
                    <a:pt x="7" y="45"/>
                    <a:pt x="8" y="45"/>
                  </a:cubicBezTo>
                  <a:cubicBezTo>
                    <a:pt x="8" y="46"/>
                    <a:pt x="8" y="46"/>
                    <a:pt x="8" y="46"/>
                  </a:cubicBezTo>
                  <a:cubicBezTo>
                    <a:pt x="8" y="47"/>
                    <a:pt x="8" y="47"/>
                    <a:pt x="8" y="47"/>
                  </a:cubicBezTo>
                  <a:cubicBezTo>
                    <a:pt x="9" y="47"/>
                    <a:pt x="10" y="47"/>
                    <a:pt x="11" y="47"/>
                  </a:cubicBezTo>
                  <a:cubicBezTo>
                    <a:pt x="11" y="47"/>
                    <a:pt x="11" y="47"/>
                    <a:pt x="12" y="47"/>
                  </a:cubicBezTo>
                  <a:cubicBezTo>
                    <a:pt x="12" y="52"/>
                    <a:pt x="12" y="52"/>
                    <a:pt x="12" y="52"/>
                  </a:cubicBezTo>
                  <a:cubicBezTo>
                    <a:pt x="9" y="53"/>
                    <a:pt x="6" y="52"/>
                    <a:pt x="5" y="50"/>
                  </a:cubicBezTo>
                  <a:cubicBezTo>
                    <a:pt x="4" y="50"/>
                    <a:pt x="4" y="50"/>
                    <a:pt x="4" y="50"/>
                  </a:cubicBezTo>
                  <a:cubicBezTo>
                    <a:pt x="4" y="49"/>
                    <a:pt x="3" y="48"/>
                    <a:pt x="3" y="47"/>
                  </a:cubicBezTo>
                  <a:cubicBezTo>
                    <a:pt x="3" y="46"/>
                    <a:pt x="3" y="45"/>
                    <a:pt x="3" y="44"/>
                  </a:cubicBezTo>
                  <a:cubicBezTo>
                    <a:pt x="3" y="41"/>
                    <a:pt x="4" y="38"/>
                    <a:pt x="8" y="37"/>
                  </a:cubicBezTo>
                  <a:cubicBezTo>
                    <a:pt x="8" y="37"/>
                    <a:pt x="8" y="35"/>
                    <a:pt x="7" y="34"/>
                  </a:cubicBezTo>
                  <a:cubicBezTo>
                    <a:pt x="6" y="31"/>
                    <a:pt x="5" y="28"/>
                    <a:pt x="3" y="26"/>
                  </a:cubicBezTo>
                  <a:cubicBezTo>
                    <a:pt x="2" y="24"/>
                    <a:pt x="2" y="23"/>
                    <a:pt x="2"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6" y="11"/>
                  </a:cubicBezTo>
                  <a:cubicBezTo>
                    <a:pt x="5" y="14"/>
                    <a:pt x="5" y="18"/>
                    <a:pt x="6" y="21"/>
                  </a:cubicBezTo>
                  <a:cubicBezTo>
                    <a:pt x="6" y="21"/>
                    <a:pt x="6" y="21"/>
                    <a:pt x="6" y="21"/>
                  </a:cubicBezTo>
                  <a:cubicBezTo>
                    <a:pt x="9" y="41"/>
                    <a:pt x="9" y="41"/>
                    <a:pt x="9" y="41"/>
                  </a:cubicBezTo>
                  <a:close/>
                  <a:moveTo>
                    <a:pt x="12" y="19"/>
                  </a:moveTo>
                  <a:cubicBezTo>
                    <a:pt x="12" y="12"/>
                    <a:pt x="12" y="12"/>
                    <a:pt x="12" y="12"/>
                  </a:cubicBezTo>
                  <a:cubicBezTo>
                    <a:pt x="11" y="13"/>
                    <a:pt x="11" y="15"/>
                    <a:pt x="11" y="17"/>
                  </a:cubicBezTo>
                  <a:cubicBezTo>
                    <a:pt x="11" y="17"/>
                    <a:pt x="11" y="18"/>
                    <a:pt x="12" y="19"/>
                  </a:cubicBezTo>
                  <a:close/>
                  <a:moveTo>
                    <a:pt x="12" y="32"/>
                  </a:moveTo>
                  <a:cubicBezTo>
                    <a:pt x="11" y="29"/>
                    <a:pt x="9" y="26"/>
                    <a:pt x="7" y="23"/>
                  </a:cubicBezTo>
                  <a:cubicBezTo>
                    <a:pt x="9" y="41"/>
                    <a:pt x="9" y="41"/>
                    <a:pt x="9" y="41"/>
                  </a:cubicBezTo>
                  <a:cubicBezTo>
                    <a:pt x="10" y="41"/>
                    <a:pt x="11" y="40"/>
                    <a:pt x="12" y="40"/>
                  </a:cubicBezTo>
                  <a:lnTo>
                    <a:pt x="12" y="32"/>
                  </a:lnTo>
                  <a:close/>
                </a:path>
              </a:pathLst>
            </a:custGeom>
            <a:solidFill>
              <a:srgbClr val="35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9" name="Freeform 285"/>
            <p:cNvSpPr>
              <a:spLocks noEditPoints="1"/>
            </p:cNvSpPr>
            <p:nvPr/>
          </p:nvSpPr>
          <p:spPr bwMode="auto">
            <a:xfrm>
              <a:off x="5861150" y="4877304"/>
              <a:ext cx="64294" cy="164306"/>
            </a:xfrm>
            <a:custGeom>
              <a:avLst/>
              <a:gdLst>
                <a:gd name="T0" fmla="*/ 21 w 38"/>
                <a:gd name="T1" fmla="*/ 92 h 97"/>
                <a:gd name="T2" fmla="*/ 21 w 38"/>
                <a:gd name="T3" fmla="*/ 47 h 97"/>
                <a:gd name="T4" fmla="*/ 23 w 38"/>
                <a:gd name="T5" fmla="*/ 44 h 97"/>
                <a:gd name="T6" fmla="*/ 30 w 38"/>
                <a:gd name="T7" fmla="*/ 38 h 97"/>
                <a:gd name="T8" fmla="*/ 33 w 38"/>
                <a:gd name="T9" fmla="*/ 27 h 97"/>
                <a:gd name="T10" fmla="*/ 28 w 38"/>
                <a:gd name="T11" fmla="*/ 11 h 97"/>
                <a:gd name="T12" fmla="*/ 19 w 38"/>
                <a:gd name="T13" fmla="*/ 5 h 97"/>
                <a:gd name="T14" fmla="*/ 19 w 38"/>
                <a:gd name="T15" fmla="*/ 0 h 97"/>
                <a:gd name="T16" fmla="*/ 32 w 38"/>
                <a:gd name="T17" fmla="*/ 9 h 97"/>
                <a:gd name="T18" fmla="*/ 38 w 38"/>
                <a:gd name="T19" fmla="*/ 27 h 97"/>
                <a:gd name="T20" fmla="*/ 34 w 38"/>
                <a:gd name="T21" fmla="*/ 41 h 97"/>
                <a:gd name="T22" fmla="*/ 26 w 38"/>
                <a:gd name="T23" fmla="*/ 48 h 97"/>
                <a:gd name="T24" fmla="*/ 26 w 38"/>
                <a:gd name="T25" fmla="*/ 95 h 97"/>
                <a:gd name="T26" fmla="*/ 23 w 38"/>
                <a:gd name="T27" fmla="*/ 97 h 97"/>
                <a:gd name="T28" fmla="*/ 19 w 38"/>
                <a:gd name="T29" fmla="*/ 97 h 97"/>
                <a:gd name="T30" fmla="*/ 19 w 38"/>
                <a:gd name="T31" fmla="*/ 92 h 97"/>
                <a:gd name="T32" fmla="*/ 21 w 38"/>
                <a:gd name="T33" fmla="*/ 92 h 97"/>
                <a:gd name="T34" fmla="*/ 19 w 38"/>
                <a:gd name="T35" fmla="*/ 5 h 97"/>
                <a:gd name="T36" fmla="*/ 10 w 38"/>
                <a:gd name="T37" fmla="*/ 11 h 97"/>
                <a:gd name="T38" fmla="*/ 5 w 38"/>
                <a:gd name="T39" fmla="*/ 27 h 97"/>
                <a:gd name="T40" fmla="*/ 8 w 38"/>
                <a:gd name="T41" fmla="*/ 38 h 97"/>
                <a:gd name="T42" fmla="*/ 16 w 38"/>
                <a:gd name="T43" fmla="*/ 44 h 97"/>
                <a:gd name="T44" fmla="*/ 17 w 38"/>
                <a:gd name="T45" fmla="*/ 47 h 97"/>
                <a:gd name="T46" fmla="*/ 17 w 38"/>
                <a:gd name="T47" fmla="*/ 47 h 97"/>
                <a:gd name="T48" fmla="*/ 17 w 38"/>
                <a:gd name="T49" fmla="*/ 92 h 97"/>
                <a:gd name="T50" fmla="*/ 19 w 38"/>
                <a:gd name="T51" fmla="*/ 92 h 97"/>
                <a:gd name="T52" fmla="*/ 19 w 38"/>
                <a:gd name="T53" fmla="*/ 97 h 97"/>
                <a:gd name="T54" fmla="*/ 15 w 38"/>
                <a:gd name="T55" fmla="*/ 97 h 97"/>
                <a:gd name="T56" fmla="*/ 12 w 38"/>
                <a:gd name="T57" fmla="*/ 95 h 97"/>
                <a:gd name="T58" fmla="*/ 12 w 38"/>
                <a:gd name="T59" fmla="*/ 48 h 97"/>
                <a:gd name="T60" fmla="*/ 4 w 38"/>
                <a:gd name="T61" fmla="*/ 41 h 97"/>
                <a:gd name="T62" fmla="*/ 0 w 38"/>
                <a:gd name="T63" fmla="*/ 27 h 97"/>
                <a:gd name="T64" fmla="*/ 6 w 38"/>
                <a:gd name="T65" fmla="*/ 9 h 97"/>
                <a:gd name="T66" fmla="*/ 19 w 38"/>
                <a:gd name="T67" fmla="*/ 0 h 97"/>
                <a:gd name="T68" fmla="*/ 19 w 38"/>
                <a:gd name="T69" fmla="*/ 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 h="97">
                  <a:moveTo>
                    <a:pt x="21" y="92"/>
                  </a:moveTo>
                  <a:cubicBezTo>
                    <a:pt x="21" y="47"/>
                    <a:pt x="21" y="47"/>
                    <a:pt x="21" y="47"/>
                  </a:cubicBezTo>
                  <a:cubicBezTo>
                    <a:pt x="21" y="45"/>
                    <a:pt x="22" y="44"/>
                    <a:pt x="23" y="44"/>
                  </a:cubicBezTo>
                  <a:cubicBezTo>
                    <a:pt x="26" y="43"/>
                    <a:pt x="28" y="41"/>
                    <a:pt x="30" y="38"/>
                  </a:cubicBezTo>
                  <a:cubicBezTo>
                    <a:pt x="32" y="35"/>
                    <a:pt x="33" y="31"/>
                    <a:pt x="33" y="27"/>
                  </a:cubicBezTo>
                  <a:cubicBezTo>
                    <a:pt x="33" y="22"/>
                    <a:pt x="31" y="16"/>
                    <a:pt x="28" y="11"/>
                  </a:cubicBezTo>
                  <a:cubicBezTo>
                    <a:pt x="26" y="8"/>
                    <a:pt x="23" y="5"/>
                    <a:pt x="19" y="5"/>
                  </a:cubicBezTo>
                  <a:cubicBezTo>
                    <a:pt x="19" y="0"/>
                    <a:pt x="19" y="0"/>
                    <a:pt x="19" y="0"/>
                  </a:cubicBezTo>
                  <a:cubicBezTo>
                    <a:pt x="24" y="0"/>
                    <a:pt x="29" y="4"/>
                    <a:pt x="32" y="9"/>
                  </a:cubicBezTo>
                  <a:cubicBezTo>
                    <a:pt x="36" y="14"/>
                    <a:pt x="38" y="21"/>
                    <a:pt x="38" y="27"/>
                  </a:cubicBezTo>
                  <a:cubicBezTo>
                    <a:pt x="38" y="32"/>
                    <a:pt x="37" y="37"/>
                    <a:pt x="34" y="41"/>
                  </a:cubicBezTo>
                  <a:cubicBezTo>
                    <a:pt x="32" y="44"/>
                    <a:pt x="29" y="47"/>
                    <a:pt x="26" y="48"/>
                  </a:cubicBezTo>
                  <a:cubicBezTo>
                    <a:pt x="26" y="95"/>
                    <a:pt x="26" y="95"/>
                    <a:pt x="26" y="95"/>
                  </a:cubicBezTo>
                  <a:cubicBezTo>
                    <a:pt x="26" y="96"/>
                    <a:pt x="25" y="97"/>
                    <a:pt x="23" y="97"/>
                  </a:cubicBezTo>
                  <a:cubicBezTo>
                    <a:pt x="19" y="97"/>
                    <a:pt x="19" y="97"/>
                    <a:pt x="19" y="97"/>
                  </a:cubicBezTo>
                  <a:cubicBezTo>
                    <a:pt x="19" y="92"/>
                    <a:pt x="19" y="92"/>
                    <a:pt x="19" y="92"/>
                  </a:cubicBezTo>
                  <a:lnTo>
                    <a:pt x="21" y="92"/>
                  </a:lnTo>
                  <a:close/>
                  <a:moveTo>
                    <a:pt x="19" y="5"/>
                  </a:moveTo>
                  <a:cubicBezTo>
                    <a:pt x="16" y="5"/>
                    <a:pt x="12" y="8"/>
                    <a:pt x="10" y="11"/>
                  </a:cubicBezTo>
                  <a:cubicBezTo>
                    <a:pt x="7" y="16"/>
                    <a:pt x="5" y="22"/>
                    <a:pt x="5" y="27"/>
                  </a:cubicBezTo>
                  <a:cubicBezTo>
                    <a:pt x="5" y="31"/>
                    <a:pt x="6" y="35"/>
                    <a:pt x="8" y="38"/>
                  </a:cubicBezTo>
                  <a:cubicBezTo>
                    <a:pt x="10" y="41"/>
                    <a:pt x="13" y="43"/>
                    <a:pt x="16" y="44"/>
                  </a:cubicBezTo>
                  <a:cubicBezTo>
                    <a:pt x="17" y="45"/>
                    <a:pt x="17" y="46"/>
                    <a:pt x="17" y="47"/>
                  </a:cubicBezTo>
                  <a:cubicBezTo>
                    <a:pt x="17" y="47"/>
                    <a:pt x="17" y="47"/>
                    <a:pt x="17" y="47"/>
                  </a:cubicBezTo>
                  <a:cubicBezTo>
                    <a:pt x="17" y="92"/>
                    <a:pt x="17" y="92"/>
                    <a:pt x="17" y="92"/>
                  </a:cubicBezTo>
                  <a:cubicBezTo>
                    <a:pt x="19" y="92"/>
                    <a:pt x="19" y="92"/>
                    <a:pt x="19" y="92"/>
                  </a:cubicBezTo>
                  <a:cubicBezTo>
                    <a:pt x="19" y="97"/>
                    <a:pt x="19" y="97"/>
                    <a:pt x="19" y="97"/>
                  </a:cubicBezTo>
                  <a:cubicBezTo>
                    <a:pt x="15" y="97"/>
                    <a:pt x="15" y="97"/>
                    <a:pt x="15" y="97"/>
                  </a:cubicBezTo>
                  <a:cubicBezTo>
                    <a:pt x="14" y="97"/>
                    <a:pt x="12" y="96"/>
                    <a:pt x="12" y="95"/>
                  </a:cubicBezTo>
                  <a:cubicBezTo>
                    <a:pt x="12" y="48"/>
                    <a:pt x="12" y="48"/>
                    <a:pt x="12" y="48"/>
                  </a:cubicBezTo>
                  <a:cubicBezTo>
                    <a:pt x="9" y="47"/>
                    <a:pt x="6" y="44"/>
                    <a:pt x="4" y="41"/>
                  </a:cubicBezTo>
                  <a:cubicBezTo>
                    <a:pt x="2" y="37"/>
                    <a:pt x="0" y="32"/>
                    <a:pt x="0" y="27"/>
                  </a:cubicBezTo>
                  <a:cubicBezTo>
                    <a:pt x="0" y="21"/>
                    <a:pt x="2" y="14"/>
                    <a:pt x="6" y="9"/>
                  </a:cubicBezTo>
                  <a:cubicBezTo>
                    <a:pt x="9" y="4"/>
                    <a:pt x="14" y="0"/>
                    <a:pt x="19" y="0"/>
                  </a:cubicBezTo>
                  <a:lnTo>
                    <a:pt x="19" y="5"/>
                  </a:lnTo>
                  <a:close/>
                </a:path>
              </a:pathLst>
            </a:custGeom>
            <a:solidFill>
              <a:srgbClr val="35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20" name="Freeform 289"/>
            <p:cNvSpPr>
              <a:spLocks noEditPoints="1"/>
            </p:cNvSpPr>
            <p:nvPr/>
          </p:nvSpPr>
          <p:spPr bwMode="auto">
            <a:xfrm>
              <a:off x="7358957" y="3536659"/>
              <a:ext cx="195263" cy="195263"/>
            </a:xfrm>
            <a:custGeom>
              <a:avLst/>
              <a:gdLst>
                <a:gd name="T0" fmla="*/ 58 w 115"/>
                <a:gd name="T1" fmla="*/ 110 h 115"/>
                <a:gd name="T2" fmla="*/ 95 w 115"/>
                <a:gd name="T3" fmla="*/ 95 h 115"/>
                <a:gd name="T4" fmla="*/ 111 w 115"/>
                <a:gd name="T5" fmla="*/ 57 h 115"/>
                <a:gd name="T6" fmla="*/ 95 w 115"/>
                <a:gd name="T7" fmla="*/ 20 h 115"/>
                <a:gd name="T8" fmla="*/ 58 w 115"/>
                <a:gd name="T9" fmla="*/ 4 h 115"/>
                <a:gd name="T10" fmla="*/ 58 w 115"/>
                <a:gd name="T11" fmla="*/ 4 h 115"/>
                <a:gd name="T12" fmla="*/ 58 w 115"/>
                <a:gd name="T13" fmla="*/ 0 h 115"/>
                <a:gd name="T14" fmla="*/ 58 w 115"/>
                <a:gd name="T15" fmla="*/ 0 h 115"/>
                <a:gd name="T16" fmla="*/ 98 w 115"/>
                <a:gd name="T17" fmla="*/ 17 h 115"/>
                <a:gd name="T18" fmla="*/ 115 w 115"/>
                <a:gd name="T19" fmla="*/ 57 h 115"/>
                <a:gd name="T20" fmla="*/ 98 w 115"/>
                <a:gd name="T21" fmla="*/ 98 h 115"/>
                <a:gd name="T22" fmla="*/ 58 w 115"/>
                <a:gd name="T23" fmla="*/ 115 h 115"/>
                <a:gd name="T24" fmla="*/ 58 w 115"/>
                <a:gd name="T25" fmla="*/ 115 h 115"/>
                <a:gd name="T26" fmla="*/ 58 w 115"/>
                <a:gd name="T27" fmla="*/ 110 h 115"/>
                <a:gd name="T28" fmla="*/ 58 w 115"/>
                <a:gd name="T29" fmla="*/ 110 h 115"/>
                <a:gd name="T30" fmla="*/ 58 w 115"/>
                <a:gd name="T31" fmla="*/ 76 h 115"/>
                <a:gd name="T32" fmla="*/ 70 w 115"/>
                <a:gd name="T33" fmla="*/ 71 h 115"/>
                <a:gd name="T34" fmla="*/ 71 w 115"/>
                <a:gd name="T35" fmla="*/ 69 h 115"/>
                <a:gd name="T36" fmla="*/ 88 w 115"/>
                <a:gd name="T37" fmla="*/ 30 h 115"/>
                <a:gd name="T38" fmla="*/ 88 w 115"/>
                <a:gd name="T39" fmla="*/ 30 h 115"/>
                <a:gd name="T40" fmla="*/ 88 w 115"/>
                <a:gd name="T41" fmla="*/ 30 h 115"/>
                <a:gd name="T42" fmla="*/ 88 w 115"/>
                <a:gd name="T43" fmla="*/ 28 h 115"/>
                <a:gd name="T44" fmla="*/ 85 w 115"/>
                <a:gd name="T45" fmla="*/ 27 h 115"/>
                <a:gd name="T46" fmla="*/ 58 w 115"/>
                <a:gd name="T47" fmla="*/ 39 h 115"/>
                <a:gd name="T48" fmla="*/ 58 w 115"/>
                <a:gd name="T49" fmla="*/ 44 h 115"/>
                <a:gd name="T50" fmla="*/ 81 w 115"/>
                <a:gd name="T51" fmla="*/ 34 h 115"/>
                <a:gd name="T52" fmla="*/ 67 w 115"/>
                <a:gd name="T53" fmla="*/ 67 h 115"/>
                <a:gd name="T54" fmla="*/ 58 w 115"/>
                <a:gd name="T55" fmla="*/ 71 h 115"/>
                <a:gd name="T56" fmla="*/ 58 w 115"/>
                <a:gd name="T57" fmla="*/ 76 h 115"/>
                <a:gd name="T58" fmla="*/ 58 w 115"/>
                <a:gd name="T59" fmla="*/ 4 h 115"/>
                <a:gd name="T60" fmla="*/ 20 w 115"/>
                <a:gd name="T61" fmla="*/ 20 h 115"/>
                <a:gd name="T62" fmla="*/ 5 w 115"/>
                <a:gd name="T63" fmla="*/ 57 h 115"/>
                <a:gd name="T64" fmla="*/ 20 w 115"/>
                <a:gd name="T65" fmla="*/ 95 h 115"/>
                <a:gd name="T66" fmla="*/ 58 w 115"/>
                <a:gd name="T67" fmla="*/ 110 h 115"/>
                <a:gd name="T68" fmla="*/ 58 w 115"/>
                <a:gd name="T69" fmla="*/ 115 h 115"/>
                <a:gd name="T70" fmla="*/ 17 w 115"/>
                <a:gd name="T71" fmla="*/ 98 h 115"/>
                <a:gd name="T72" fmla="*/ 0 w 115"/>
                <a:gd name="T73" fmla="*/ 57 h 115"/>
                <a:gd name="T74" fmla="*/ 17 w 115"/>
                <a:gd name="T75" fmla="*/ 17 h 115"/>
                <a:gd name="T76" fmla="*/ 58 w 115"/>
                <a:gd name="T77" fmla="*/ 0 h 115"/>
                <a:gd name="T78" fmla="*/ 58 w 115"/>
                <a:gd name="T79" fmla="*/ 4 h 115"/>
                <a:gd name="T80" fmla="*/ 58 w 115"/>
                <a:gd name="T81" fmla="*/ 39 h 115"/>
                <a:gd name="T82" fmla="*/ 46 w 115"/>
                <a:gd name="T83" fmla="*/ 44 h 115"/>
                <a:gd name="T84" fmla="*/ 44 w 115"/>
                <a:gd name="T85" fmla="*/ 45 h 115"/>
                <a:gd name="T86" fmla="*/ 27 w 115"/>
                <a:gd name="T87" fmla="*/ 85 h 115"/>
                <a:gd name="T88" fmla="*/ 27 w 115"/>
                <a:gd name="T89" fmla="*/ 85 h 115"/>
                <a:gd name="T90" fmla="*/ 27 w 115"/>
                <a:gd name="T91" fmla="*/ 85 h 115"/>
                <a:gd name="T92" fmla="*/ 27 w 115"/>
                <a:gd name="T93" fmla="*/ 87 h 115"/>
                <a:gd name="T94" fmla="*/ 30 w 115"/>
                <a:gd name="T95" fmla="*/ 88 h 115"/>
                <a:gd name="T96" fmla="*/ 58 w 115"/>
                <a:gd name="T97" fmla="*/ 76 h 115"/>
                <a:gd name="T98" fmla="*/ 58 w 115"/>
                <a:gd name="T99" fmla="*/ 71 h 115"/>
                <a:gd name="T100" fmla="*/ 34 w 115"/>
                <a:gd name="T101" fmla="*/ 81 h 115"/>
                <a:gd name="T102" fmla="*/ 48 w 115"/>
                <a:gd name="T103" fmla="*/ 48 h 115"/>
                <a:gd name="T104" fmla="*/ 58 w 115"/>
                <a:gd name="T105" fmla="*/ 44 h 115"/>
                <a:gd name="T106" fmla="*/ 58 w 115"/>
                <a:gd name="T107" fmla="*/ 3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5" h="115">
                  <a:moveTo>
                    <a:pt x="58" y="110"/>
                  </a:moveTo>
                  <a:cubicBezTo>
                    <a:pt x="72" y="110"/>
                    <a:pt x="85" y="104"/>
                    <a:pt x="95" y="95"/>
                  </a:cubicBezTo>
                  <a:cubicBezTo>
                    <a:pt x="105" y="85"/>
                    <a:pt x="111" y="72"/>
                    <a:pt x="111" y="57"/>
                  </a:cubicBezTo>
                  <a:cubicBezTo>
                    <a:pt x="111" y="43"/>
                    <a:pt x="105" y="30"/>
                    <a:pt x="95" y="20"/>
                  </a:cubicBezTo>
                  <a:cubicBezTo>
                    <a:pt x="85" y="10"/>
                    <a:pt x="72" y="4"/>
                    <a:pt x="58" y="4"/>
                  </a:cubicBezTo>
                  <a:cubicBezTo>
                    <a:pt x="58" y="4"/>
                    <a:pt x="58" y="4"/>
                    <a:pt x="58" y="4"/>
                  </a:cubicBezTo>
                  <a:cubicBezTo>
                    <a:pt x="58" y="0"/>
                    <a:pt x="58" y="0"/>
                    <a:pt x="58" y="0"/>
                  </a:cubicBezTo>
                  <a:cubicBezTo>
                    <a:pt x="58" y="0"/>
                    <a:pt x="58" y="0"/>
                    <a:pt x="58" y="0"/>
                  </a:cubicBezTo>
                  <a:cubicBezTo>
                    <a:pt x="74" y="0"/>
                    <a:pt x="88" y="6"/>
                    <a:pt x="98" y="17"/>
                  </a:cubicBezTo>
                  <a:cubicBezTo>
                    <a:pt x="109" y="27"/>
                    <a:pt x="115" y="41"/>
                    <a:pt x="115" y="57"/>
                  </a:cubicBezTo>
                  <a:cubicBezTo>
                    <a:pt x="115" y="73"/>
                    <a:pt x="109" y="88"/>
                    <a:pt x="98" y="98"/>
                  </a:cubicBezTo>
                  <a:cubicBezTo>
                    <a:pt x="88" y="109"/>
                    <a:pt x="74" y="115"/>
                    <a:pt x="58" y="115"/>
                  </a:cubicBezTo>
                  <a:cubicBezTo>
                    <a:pt x="58" y="115"/>
                    <a:pt x="58" y="115"/>
                    <a:pt x="58" y="115"/>
                  </a:cubicBezTo>
                  <a:cubicBezTo>
                    <a:pt x="58" y="110"/>
                    <a:pt x="58" y="110"/>
                    <a:pt x="58" y="110"/>
                  </a:cubicBezTo>
                  <a:cubicBezTo>
                    <a:pt x="58" y="110"/>
                    <a:pt x="58" y="110"/>
                    <a:pt x="58" y="110"/>
                  </a:cubicBezTo>
                  <a:close/>
                  <a:moveTo>
                    <a:pt x="58" y="76"/>
                  </a:moveTo>
                  <a:cubicBezTo>
                    <a:pt x="70" y="71"/>
                    <a:pt x="70" y="71"/>
                    <a:pt x="70" y="71"/>
                  </a:cubicBezTo>
                  <a:cubicBezTo>
                    <a:pt x="70" y="70"/>
                    <a:pt x="71" y="70"/>
                    <a:pt x="71" y="69"/>
                  </a:cubicBezTo>
                  <a:cubicBezTo>
                    <a:pt x="88" y="30"/>
                    <a:pt x="88" y="30"/>
                    <a:pt x="88" y="30"/>
                  </a:cubicBezTo>
                  <a:cubicBezTo>
                    <a:pt x="88" y="30"/>
                    <a:pt x="88" y="30"/>
                    <a:pt x="88" y="30"/>
                  </a:cubicBezTo>
                  <a:cubicBezTo>
                    <a:pt x="88" y="30"/>
                    <a:pt x="88" y="30"/>
                    <a:pt x="88" y="30"/>
                  </a:cubicBezTo>
                  <a:cubicBezTo>
                    <a:pt x="88" y="29"/>
                    <a:pt x="88" y="29"/>
                    <a:pt x="88" y="28"/>
                  </a:cubicBezTo>
                  <a:cubicBezTo>
                    <a:pt x="88" y="27"/>
                    <a:pt x="86" y="26"/>
                    <a:pt x="85" y="27"/>
                  </a:cubicBezTo>
                  <a:cubicBezTo>
                    <a:pt x="58" y="39"/>
                    <a:pt x="58" y="39"/>
                    <a:pt x="58" y="39"/>
                  </a:cubicBezTo>
                  <a:cubicBezTo>
                    <a:pt x="58" y="44"/>
                    <a:pt x="58" y="44"/>
                    <a:pt x="58" y="44"/>
                  </a:cubicBezTo>
                  <a:cubicBezTo>
                    <a:pt x="81" y="34"/>
                    <a:pt x="81" y="34"/>
                    <a:pt x="81" y="34"/>
                  </a:cubicBezTo>
                  <a:cubicBezTo>
                    <a:pt x="67" y="67"/>
                    <a:pt x="67" y="67"/>
                    <a:pt x="67" y="67"/>
                  </a:cubicBezTo>
                  <a:cubicBezTo>
                    <a:pt x="58" y="71"/>
                    <a:pt x="58" y="71"/>
                    <a:pt x="58" y="71"/>
                  </a:cubicBezTo>
                  <a:lnTo>
                    <a:pt x="58" y="76"/>
                  </a:lnTo>
                  <a:close/>
                  <a:moveTo>
                    <a:pt x="58" y="4"/>
                  </a:moveTo>
                  <a:cubicBezTo>
                    <a:pt x="43" y="4"/>
                    <a:pt x="30" y="10"/>
                    <a:pt x="20" y="20"/>
                  </a:cubicBezTo>
                  <a:cubicBezTo>
                    <a:pt x="11" y="30"/>
                    <a:pt x="5" y="43"/>
                    <a:pt x="5" y="57"/>
                  </a:cubicBezTo>
                  <a:cubicBezTo>
                    <a:pt x="5" y="72"/>
                    <a:pt x="11" y="85"/>
                    <a:pt x="20" y="95"/>
                  </a:cubicBezTo>
                  <a:cubicBezTo>
                    <a:pt x="30" y="104"/>
                    <a:pt x="43" y="110"/>
                    <a:pt x="58" y="110"/>
                  </a:cubicBezTo>
                  <a:cubicBezTo>
                    <a:pt x="58" y="115"/>
                    <a:pt x="58" y="115"/>
                    <a:pt x="58" y="115"/>
                  </a:cubicBezTo>
                  <a:cubicBezTo>
                    <a:pt x="42" y="115"/>
                    <a:pt x="27" y="109"/>
                    <a:pt x="17" y="98"/>
                  </a:cubicBezTo>
                  <a:cubicBezTo>
                    <a:pt x="6" y="88"/>
                    <a:pt x="0" y="73"/>
                    <a:pt x="0" y="57"/>
                  </a:cubicBezTo>
                  <a:cubicBezTo>
                    <a:pt x="0" y="41"/>
                    <a:pt x="6" y="27"/>
                    <a:pt x="17" y="17"/>
                  </a:cubicBezTo>
                  <a:cubicBezTo>
                    <a:pt x="27" y="6"/>
                    <a:pt x="42" y="0"/>
                    <a:pt x="58" y="0"/>
                  </a:cubicBezTo>
                  <a:cubicBezTo>
                    <a:pt x="58" y="4"/>
                    <a:pt x="58" y="4"/>
                    <a:pt x="58" y="4"/>
                  </a:cubicBezTo>
                  <a:close/>
                  <a:moveTo>
                    <a:pt x="58" y="39"/>
                  </a:moveTo>
                  <a:cubicBezTo>
                    <a:pt x="46" y="44"/>
                    <a:pt x="46" y="44"/>
                    <a:pt x="46" y="44"/>
                  </a:cubicBezTo>
                  <a:cubicBezTo>
                    <a:pt x="45" y="44"/>
                    <a:pt x="45" y="45"/>
                    <a:pt x="44" y="45"/>
                  </a:cubicBezTo>
                  <a:cubicBezTo>
                    <a:pt x="27" y="85"/>
                    <a:pt x="27" y="85"/>
                    <a:pt x="27" y="85"/>
                  </a:cubicBezTo>
                  <a:cubicBezTo>
                    <a:pt x="27" y="85"/>
                    <a:pt x="27" y="85"/>
                    <a:pt x="27" y="85"/>
                  </a:cubicBezTo>
                  <a:cubicBezTo>
                    <a:pt x="27" y="85"/>
                    <a:pt x="27" y="85"/>
                    <a:pt x="27" y="85"/>
                  </a:cubicBezTo>
                  <a:cubicBezTo>
                    <a:pt x="27" y="85"/>
                    <a:pt x="27" y="86"/>
                    <a:pt x="27" y="87"/>
                  </a:cubicBezTo>
                  <a:cubicBezTo>
                    <a:pt x="28" y="88"/>
                    <a:pt x="29" y="88"/>
                    <a:pt x="30" y="88"/>
                  </a:cubicBezTo>
                  <a:cubicBezTo>
                    <a:pt x="58" y="76"/>
                    <a:pt x="58" y="76"/>
                    <a:pt x="58" y="76"/>
                  </a:cubicBezTo>
                  <a:cubicBezTo>
                    <a:pt x="58" y="71"/>
                    <a:pt x="58" y="71"/>
                    <a:pt x="58" y="71"/>
                  </a:cubicBezTo>
                  <a:cubicBezTo>
                    <a:pt x="34" y="81"/>
                    <a:pt x="34" y="81"/>
                    <a:pt x="34" y="81"/>
                  </a:cubicBezTo>
                  <a:cubicBezTo>
                    <a:pt x="48" y="48"/>
                    <a:pt x="48" y="48"/>
                    <a:pt x="48" y="48"/>
                  </a:cubicBezTo>
                  <a:cubicBezTo>
                    <a:pt x="58" y="44"/>
                    <a:pt x="58" y="44"/>
                    <a:pt x="58" y="44"/>
                  </a:cubicBezTo>
                  <a:lnTo>
                    <a:pt x="58" y="39"/>
                  </a:lnTo>
                  <a:close/>
                </a:path>
              </a:pathLst>
            </a:custGeom>
            <a:solidFill>
              <a:srgbClr val="35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21" name="Freeform 327"/>
            <p:cNvSpPr>
              <a:spLocks noEditPoints="1"/>
            </p:cNvSpPr>
            <p:nvPr/>
          </p:nvSpPr>
          <p:spPr bwMode="auto">
            <a:xfrm>
              <a:off x="6149282" y="4521307"/>
              <a:ext cx="167879" cy="127397"/>
            </a:xfrm>
            <a:custGeom>
              <a:avLst/>
              <a:gdLst>
                <a:gd name="T0" fmla="*/ 49 w 99"/>
                <a:gd name="T1" fmla="*/ 7 h 75"/>
                <a:gd name="T2" fmla="*/ 79 w 99"/>
                <a:gd name="T3" fmla="*/ 20 h 75"/>
                <a:gd name="T4" fmla="*/ 91 w 99"/>
                <a:gd name="T5" fmla="*/ 49 h 75"/>
                <a:gd name="T6" fmla="*/ 91 w 99"/>
                <a:gd name="T7" fmla="*/ 51 h 75"/>
                <a:gd name="T8" fmla="*/ 91 w 99"/>
                <a:gd name="T9" fmla="*/ 51 h 75"/>
                <a:gd name="T10" fmla="*/ 91 w 99"/>
                <a:gd name="T11" fmla="*/ 53 h 75"/>
                <a:gd name="T12" fmla="*/ 92 w 99"/>
                <a:gd name="T13" fmla="*/ 55 h 75"/>
                <a:gd name="T14" fmla="*/ 93 w 99"/>
                <a:gd name="T15" fmla="*/ 59 h 75"/>
                <a:gd name="T16" fmla="*/ 93 w 99"/>
                <a:gd name="T17" fmla="*/ 60 h 75"/>
                <a:gd name="T18" fmla="*/ 94 w 99"/>
                <a:gd name="T19" fmla="*/ 49 h 75"/>
                <a:gd name="T20" fmla="*/ 81 w 99"/>
                <a:gd name="T21" fmla="*/ 18 h 75"/>
                <a:gd name="T22" fmla="*/ 49 w 99"/>
                <a:gd name="T23" fmla="*/ 4 h 75"/>
                <a:gd name="T24" fmla="*/ 49 w 99"/>
                <a:gd name="T25" fmla="*/ 0 h 75"/>
                <a:gd name="T26" fmla="*/ 84 w 99"/>
                <a:gd name="T27" fmla="*/ 14 h 75"/>
                <a:gd name="T28" fmla="*/ 99 w 99"/>
                <a:gd name="T29" fmla="*/ 49 h 75"/>
                <a:gd name="T30" fmla="*/ 97 w 99"/>
                <a:gd name="T31" fmla="*/ 62 h 75"/>
                <a:gd name="T32" fmla="*/ 92 w 99"/>
                <a:gd name="T33" fmla="*/ 73 h 75"/>
                <a:gd name="T34" fmla="*/ 90 w 99"/>
                <a:gd name="T35" fmla="*/ 75 h 75"/>
                <a:gd name="T36" fmla="*/ 88 w 99"/>
                <a:gd name="T37" fmla="*/ 72 h 75"/>
                <a:gd name="T38" fmla="*/ 88 w 99"/>
                <a:gd name="T39" fmla="*/ 59 h 75"/>
                <a:gd name="T40" fmla="*/ 87 w 99"/>
                <a:gd name="T41" fmla="*/ 57 h 75"/>
                <a:gd name="T42" fmla="*/ 86 w 99"/>
                <a:gd name="T43" fmla="*/ 55 h 75"/>
                <a:gd name="T44" fmla="*/ 86 w 99"/>
                <a:gd name="T45" fmla="*/ 55 h 75"/>
                <a:gd name="T46" fmla="*/ 86 w 99"/>
                <a:gd name="T47" fmla="*/ 53 h 75"/>
                <a:gd name="T48" fmla="*/ 86 w 99"/>
                <a:gd name="T49" fmla="*/ 51 h 75"/>
                <a:gd name="T50" fmla="*/ 86 w 99"/>
                <a:gd name="T51" fmla="*/ 51 h 75"/>
                <a:gd name="T52" fmla="*/ 86 w 99"/>
                <a:gd name="T53" fmla="*/ 49 h 75"/>
                <a:gd name="T54" fmla="*/ 75 w 99"/>
                <a:gd name="T55" fmla="*/ 23 h 75"/>
                <a:gd name="T56" fmla="*/ 49 w 99"/>
                <a:gd name="T57" fmla="*/ 12 h 75"/>
                <a:gd name="T58" fmla="*/ 49 w 99"/>
                <a:gd name="T59" fmla="*/ 7 h 75"/>
                <a:gd name="T60" fmla="*/ 49 w 99"/>
                <a:gd name="T61" fmla="*/ 4 h 75"/>
                <a:gd name="T62" fmla="*/ 18 w 99"/>
                <a:gd name="T63" fmla="*/ 18 h 75"/>
                <a:gd name="T64" fmla="*/ 5 w 99"/>
                <a:gd name="T65" fmla="*/ 49 h 75"/>
                <a:gd name="T66" fmla="*/ 6 w 99"/>
                <a:gd name="T67" fmla="*/ 58 h 75"/>
                <a:gd name="T68" fmla="*/ 6 w 99"/>
                <a:gd name="T69" fmla="*/ 55 h 75"/>
                <a:gd name="T70" fmla="*/ 8 w 99"/>
                <a:gd name="T71" fmla="*/ 52 h 75"/>
                <a:gd name="T72" fmla="*/ 8 w 99"/>
                <a:gd name="T73" fmla="*/ 51 h 75"/>
                <a:gd name="T74" fmla="*/ 8 w 99"/>
                <a:gd name="T75" fmla="*/ 49 h 75"/>
                <a:gd name="T76" fmla="*/ 20 w 99"/>
                <a:gd name="T77" fmla="*/ 20 h 75"/>
                <a:gd name="T78" fmla="*/ 49 w 99"/>
                <a:gd name="T79" fmla="*/ 7 h 75"/>
                <a:gd name="T80" fmla="*/ 49 w 99"/>
                <a:gd name="T81" fmla="*/ 7 h 75"/>
                <a:gd name="T82" fmla="*/ 49 w 99"/>
                <a:gd name="T83" fmla="*/ 7 h 75"/>
                <a:gd name="T84" fmla="*/ 49 w 99"/>
                <a:gd name="T85" fmla="*/ 12 h 75"/>
                <a:gd name="T86" fmla="*/ 49 w 99"/>
                <a:gd name="T87" fmla="*/ 12 h 75"/>
                <a:gd name="T88" fmla="*/ 23 w 99"/>
                <a:gd name="T89" fmla="*/ 23 h 75"/>
                <a:gd name="T90" fmla="*/ 13 w 99"/>
                <a:gd name="T91" fmla="*/ 49 h 75"/>
                <a:gd name="T92" fmla="*/ 13 w 99"/>
                <a:gd name="T93" fmla="*/ 51 h 75"/>
                <a:gd name="T94" fmla="*/ 13 w 99"/>
                <a:gd name="T95" fmla="*/ 52 h 75"/>
                <a:gd name="T96" fmla="*/ 12 w 99"/>
                <a:gd name="T97" fmla="*/ 54 h 75"/>
                <a:gd name="T98" fmla="*/ 11 w 99"/>
                <a:gd name="T99" fmla="*/ 57 h 75"/>
                <a:gd name="T100" fmla="*/ 10 w 99"/>
                <a:gd name="T101" fmla="*/ 59 h 75"/>
                <a:gd name="T102" fmla="*/ 10 w 99"/>
                <a:gd name="T103" fmla="*/ 72 h 75"/>
                <a:gd name="T104" fmla="*/ 10 w 99"/>
                <a:gd name="T105" fmla="*/ 72 h 75"/>
                <a:gd name="T106" fmla="*/ 9 w 99"/>
                <a:gd name="T107" fmla="*/ 74 h 75"/>
                <a:gd name="T108" fmla="*/ 6 w 99"/>
                <a:gd name="T109" fmla="*/ 73 h 75"/>
                <a:gd name="T110" fmla="*/ 2 w 99"/>
                <a:gd name="T111" fmla="*/ 61 h 75"/>
                <a:gd name="T112" fmla="*/ 0 w 99"/>
                <a:gd name="T113" fmla="*/ 49 h 75"/>
                <a:gd name="T114" fmla="*/ 14 w 99"/>
                <a:gd name="T115" fmla="*/ 14 h 75"/>
                <a:gd name="T116" fmla="*/ 49 w 99"/>
                <a:gd name="T117" fmla="*/ 0 h 75"/>
                <a:gd name="T118" fmla="*/ 49 w 99"/>
                <a:gd name="T119" fmla="*/ 0 h 75"/>
                <a:gd name="T120" fmla="*/ 49 w 99"/>
                <a:gd name="T121" fmla="*/ 0 h 75"/>
                <a:gd name="T122" fmla="*/ 49 w 99"/>
                <a:gd name="T123"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 h="75">
                  <a:moveTo>
                    <a:pt x="49" y="7"/>
                  </a:moveTo>
                  <a:cubicBezTo>
                    <a:pt x="61" y="7"/>
                    <a:pt x="71" y="12"/>
                    <a:pt x="79" y="20"/>
                  </a:cubicBezTo>
                  <a:cubicBezTo>
                    <a:pt x="86" y="27"/>
                    <a:pt x="91" y="38"/>
                    <a:pt x="91" y="49"/>
                  </a:cubicBezTo>
                  <a:cubicBezTo>
                    <a:pt x="91" y="50"/>
                    <a:pt x="91" y="51"/>
                    <a:pt x="91" y="51"/>
                  </a:cubicBezTo>
                  <a:cubicBezTo>
                    <a:pt x="91" y="51"/>
                    <a:pt x="91" y="51"/>
                    <a:pt x="91" y="51"/>
                  </a:cubicBezTo>
                  <a:cubicBezTo>
                    <a:pt x="91" y="52"/>
                    <a:pt x="91" y="52"/>
                    <a:pt x="91" y="53"/>
                  </a:cubicBezTo>
                  <a:cubicBezTo>
                    <a:pt x="91" y="53"/>
                    <a:pt x="92" y="54"/>
                    <a:pt x="92" y="55"/>
                  </a:cubicBezTo>
                  <a:cubicBezTo>
                    <a:pt x="92" y="57"/>
                    <a:pt x="93" y="58"/>
                    <a:pt x="93" y="59"/>
                  </a:cubicBezTo>
                  <a:cubicBezTo>
                    <a:pt x="93" y="60"/>
                    <a:pt x="93" y="60"/>
                    <a:pt x="93" y="60"/>
                  </a:cubicBezTo>
                  <a:cubicBezTo>
                    <a:pt x="93" y="56"/>
                    <a:pt x="94" y="53"/>
                    <a:pt x="94" y="49"/>
                  </a:cubicBezTo>
                  <a:cubicBezTo>
                    <a:pt x="94" y="37"/>
                    <a:pt x="89" y="26"/>
                    <a:pt x="81" y="18"/>
                  </a:cubicBezTo>
                  <a:cubicBezTo>
                    <a:pt x="73" y="10"/>
                    <a:pt x="62" y="4"/>
                    <a:pt x="49" y="4"/>
                  </a:cubicBezTo>
                  <a:cubicBezTo>
                    <a:pt x="49" y="0"/>
                    <a:pt x="49" y="0"/>
                    <a:pt x="49" y="0"/>
                  </a:cubicBezTo>
                  <a:cubicBezTo>
                    <a:pt x="63" y="0"/>
                    <a:pt x="75" y="5"/>
                    <a:pt x="84" y="14"/>
                  </a:cubicBezTo>
                  <a:cubicBezTo>
                    <a:pt x="93" y="23"/>
                    <a:pt x="99" y="36"/>
                    <a:pt x="99" y="49"/>
                  </a:cubicBezTo>
                  <a:cubicBezTo>
                    <a:pt x="99" y="53"/>
                    <a:pt x="98" y="58"/>
                    <a:pt x="97" y="62"/>
                  </a:cubicBezTo>
                  <a:cubicBezTo>
                    <a:pt x="96" y="66"/>
                    <a:pt x="94" y="70"/>
                    <a:pt x="92" y="73"/>
                  </a:cubicBezTo>
                  <a:cubicBezTo>
                    <a:pt x="92" y="74"/>
                    <a:pt x="91" y="75"/>
                    <a:pt x="90" y="75"/>
                  </a:cubicBezTo>
                  <a:cubicBezTo>
                    <a:pt x="89" y="75"/>
                    <a:pt x="88" y="73"/>
                    <a:pt x="88" y="72"/>
                  </a:cubicBezTo>
                  <a:cubicBezTo>
                    <a:pt x="88" y="59"/>
                    <a:pt x="88" y="59"/>
                    <a:pt x="88" y="59"/>
                  </a:cubicBezTo>
                  <a:cubicBezTo>
                    <a:pt x="88" y="58"/>
                    <a:pt x="88" y="58"/>
                    <a:pt x="87" y="57"/>
                  </a:cubicBezTo>
                  <a:cubicBezTo>
                    <a:pt x="87" y="56"/>
                    <a:pt x="87" y="55"/>
                    <a:pt x="86" y="55"/>
                  </a:cubicBezTo>
                  <a:cubicBezTo>
                    <a:pt x="86" y="55"/>
                    <a:pt x="86" y="55"/>
                    <a:pt x="86" y="55"/>
                  </a:cubicBezTo>
                  <a:cubicBezTo>
                    <a:pt x="86" y="54"/>
                    <a:pt x="86" y="54"/>
                    <a:pt x="86" y="53"/>
                  </a:cubicBezTo>
                  <a:cubicBezTo>
                    <a:pt x="86" y="52"/>
                    <a:pt x="86" y="52"/>
                    <a:pt x="86" y="51"/>
                  </a:cubicBezTo>
                  <a:cubicBezTo>
                    <a:pt x="86" y="51"/>
                    <a:pt x="86" y="51"/>
                    <a:pt x="86" y="51"/>
                  </a:cubicBezTo>
                  <a:cubicBezTo>
                    <a:pt x="86" y="50"/>
                    <a:pt x="86" y="50"/>
                    <a:pt x="86" y="49"/>
                  </a:cubicBezTo>
                  <a:cubicBezTo>
                    <a:pt x="86" y="39"/>
                    <a:pt x="82" y="30"/>
                    <a:pt x="75" y="23"/>
                  </a:cubicBezTo>
                  <a:cubicBezTo>
                    <a:pt x="69" y="16"/>
                    <a:pt x="59" y="12"/>
                    <a:pt x="49" y="12"/>
                  </a:cubicBezTo>
                  <a:lnTo>
                    <a:pt x="49" y="7"/>
                  </a:lnTo>
                  <a:close/>
                  <a:moveTo>
                    <a:pt x="49" y="4"/>
                  </a:moveTo>
                  <a:cubicBezTo>
                    <a:pt x="37" y="4"/>
                    <a:pt x="26" y="10"/>
                    <a:pt x="18" y="18"/>
                  </a:cubicBezTo>
                  <a:cubicBezTo>
                    <a:pt x="10" y="26"/>
                    <a:pt x="5" y="37"/>
                    <a:pt x="5" y="49"/>
                  </a:cubicBezTo>
                  <a:cubicBezTo>
                    <a:pt x="5" y="52"/>
                    <a:pt x="5" y="55"/>
                    <a:pt x="6" y="58"/>
                  </a:cubicBezTo>
                  <a:cubicBezTo>
                    <a:pt x="6" y="57"/>
                    <a:pt x="6" y="56"/>
                    <a:pt x="6" y="55"/>
                  </a:cubicBezTo>
                  <a:cubicBezTo>
                    <a:pt x="7" y="54"/>
                    <a:pt x="7" y="53"/>
                    <a:pt x="8" y="52"/>
                  </a:cubicBezTo>
                  <a:cubicBezTo>
                    <a:pt x="8" y="52"/>
                    <a:pt x="8" y="51"/>
                    <a:pt x="8" y="51"/>
                  </a:cubicBezTo>
                  <a:cubicBezTo>
                    <a:pt x="8" y="50"/>
                    <a:pt x="8" y="50"/>
                    <a:pt x="8" y="49"/>
                  </a:cubicBezTo>
                  <a:cubicBezTo>
                    <a:pt x="8" y="38"/>
                    <a:pt x="12" y="27"/>
                    <a:pt x="20" y="20"/>
                  </a:cubicBezTo>
                  <a:cubicBezTo>
                    <a:pt x="27" y="12"/>
                    <a:pt x="38" y="7"/>
                    <a:pt x="49" y="7"/>
                  </a:cubicBezTo>
                  <a:cubicBezTo>
                    <a:pt x="49" y="7"/>
                    <a:pt x="49" y="7"/>
                    <a:pt x="49" y="7"/>
                  </a:cubicBezTo>
                  <a:cubicBezTo>
                    <a:pt x="49" y="7"/>
                    <a:pt x="49" y="7"/>
                    <a:pt x="49" y="7"/>
                  </a:cubicBezTo>
                  <a:cubicBezTo>
                    <a:pt x="49" y="12"/>
                    <a:pt x="49" y="12"/>
                    <a:pt x="49" y="12"/>
                  </a:cubicBezTo>
                  <a:cubicBezTo>
                    <a:pt x="49" y="12"/>
                    <a:pt x="49" y="12"/>
                    <a:pt x="49" y="12"/>
                  </a:cubicBezTo>
                  <a:cubicBezTo>
                    <a:pt x="39" y="12"/>
                    <a:pt x="30" y="16"/>
                    <a:pt x="23" y="23"/>
                  </a:cubicBezTo>
                  <a:cubicBezTo>
                    <a:pt x="17" y="30"/>
                    <a:pt x="13" y="39"/>
                    <a:pt x="13" y="49"/>
                  </a:cubicBezTo>
                  <a:cubicBezTo>
                    <a:pt x="13" y="50"/>
                    <a:pt x="13" y="50"/>
                    <a:pt x="13" y="51"/>
                  </a:cubicBezTo>
                  <a:cubicBezTo>
                    <a:pt x="13" y="51"/>
                    <a:pt x="13" y="52"/>
                    <a:pt x="13" y="52"/>
                  </a:cubicBezTo>
                  <a:cubicBezTo>
                    <a:pt x="13" y="53"/>
                    <a:pt x="13" y="54"/>
                    <a:pt x="12" y="54"/>
                  </a:cubicBezTo>
                  <a:cubicBezTo>
                    <a:pt x="12" y="55"/>
                    <a:pt x="11" y="56"/>
                    <a:pt x="11" y="57"/>
                  </a:cubicBezTo>
                  <a:cubicBezTo>
                    <a:pt x="11" y="57"/>
                    <a:pt x="10" y="58"/>
                    <a:pt x="10" y="59"/>
                  </a:cubicBezTo>
                  <a:cubicBezTo>
                    <a:pt x="10" y="72"/>
                    <a:pt x="10" y="72"/>
                    <a:pt x="10" y="72"/>
                  </a:cubicBezTo>
                  <a:cubicBezTo>
                    <a:pt x="10" y="72"/>
                    <a:pt x="10" y="72"/>
                    <a:pt x="10" y="72"/>
                  </a:cubicBezTo>
                  <a:cubicBezTo>
                    <a:pt x="10" y="72"/>
                    <a:pt x="10" y="73"/>
                    <a:pt x="9" y="74"/>
                  </a:cubicBezTo>
                  <a:cubicBezTo>
                    <a:pt x="8" y="74"/>
                    <a:pt x="7" y="74"/>
                    <a:pt x="6" y="73"/>
                  </a:cubicBezTo>
                  <a:cubicBezTo>
                    <a:pt x="4" y="69"/>
                    <a:pt x="3" y="65"/>
                    <a:pt x="2" y="61"/>
                  </a:cubicBezTo>
                  <a:cubicBezTo>
                    <a:pt x="1" y="57"/>
                    <a:pt x="0" y="53"/>
                    <a:pt x="0" y="49"/>
                  </a:cubicBezTo>
                  <a:cubicBezTo>
                    <a:pt x="0" y="36"/>
                    <a:pt x="6" y="23"/>
                    <a:pt x="14" y="14"/>
                  </a:cubicBezTo>
                  <a:cubicBezTo>
                    <a:pt x="23" y="5"/>
                    <a:pt x="36" y="0"/>
                    <a:pt x="49" y="0"/>
                  </a:cubicBezTo>
                  <a:cubicBezTo>
                    <a:pt x="49" y="0"/>
                    <a:pt x="49" y="0"/>
                    <a:pt x="49" y="0"/>
                  </a:cubicBezTo>
                  <a:cubicBezTo>
                    <a:pt x="49" y="0"/>
                    <a:pt x="49" y="0"/>
                    <a:pt x="49" y="0"/>
                  </a:cubicBezTo>
                  <a:cubicBezTo>
                    <a:pt x="49" y="4"/>
                    <a:pt x="49" y="4"/>
                    <a:pt x="49" y="4"/>
                  </a:cubicBezTo>
                  <a:close/>
                </a:path>
              </a:pathLst>
            </a:custGeom>
            <a:solidFill>
              <a:srgbClr val="358F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22" name="Freeform 13"/>
            <p:cNvSpPr>
              <a:spLocks noEditPoints="1"/>
            </p:cNvSpPr>
            <p:nvPr/>
          </p:nvSpPr>
          <p:spPr bwMode="auto">
            <a:xfrm>
              <a:off x="6981530" y="3441409"/>
              <a:ext cx="300038" cy="227410"/>
            </a:xfrm>
            <a:custGeom>
              <a:avLst/>
              <a:gdLst>
                <a:gd name="T0" fmla="*/ 141 w 177"/>
                <a:gd name="T1" fmla="*/ 36 h 134"/>
                <a:gd name="T2" fmla="*/ 163 w 177"/>
                <a:gd name="T3" fmla="*/ 93 h 134"/>
                <a:gd name="T4" fmla="*/ 163 w 177"/>
                <a:gd name="T5" fmla="*/ 96 h 134"/>
                <a:gd name="T6" fmla="*/ 166 w 177"/>
                <a:gd name="T7" fmla="*/ 108 h 134"/>
                <a:gd name="T8" fmla="*/ 172 w 177"/>
                <a:gd name="T9" fmla="*/ 90 h 134"/>
                <a:gd name="T10" fmla="*/ 129 w 177"/>
                <a:gd name="T11" fmla="*/ 16 h 134"/>
                <a:gd name="T12" fmla="*/ 89 w 177"/>
                <a:gd name="T13" fmla="*/ 0 h 134"/>
                <a:gd name="T14" fmla="*/ 165 w 177"/>
                <a:gd name="T15" fmla="*/ 45 h 134"/>
                <a:gd name="T16" fmla="*/ 166 w 177"/>
                <a:gd name="T17" fmla="*/ 133 h 134"/>
                <a:gd name="T18" fmla="*/ 161 w 177"/>
                <a:gd name="T19" fmla="*/ 132 h 134"/>
                <a:gd name="T20" fmla="*/ 160 w 177"/>
                <a:gd name="T21" fmla="*/ 103 h 134"/>
                <a:gd name="T22" fmla="*/ 157 w 177"/>
                <a:gd name="T23" fmla="*/ 97 h 134"/>
                <a:gd name="T24" fmla="*/ 157 w 177"/>
                <a:gd name="T25" fmla="*/ 93 h 134"/>
                <a:gd name="T26" fmla="*/ 137 w 177"/>
                <a:gd name="T27" fmla="*/ 40 h 134"/>
                <a:gd name="T28" fmla="*/ 89 w 177"/>
                <a:gd name="T29" fmla="*/ 14 h 134"/>
                <a:gd name="T30" fmla="*/ 49 w 177"/>
                <a:gd name="T31" fmla="*/ 16 h 134"/>
                <a:gd name="T32" fmla="*/ 5 w 177"/>
                <a:gd name="T33" fmla="*/ 90 h 134"/>
                <a:gd name="T34" fmla="*/ 10 w 177"/>
                <a:gd name="T35" fmla="*/ 108 h 134"/>
                <a:gd name="T36" fmla="*/ 14 w 177"/>
                <a:gd name="T37" fmla="*/ 95 h 134"/>
                <a:gd name="T38" fmla="*/ 14 w 177"/>
                <a:gd name="T39" fmla="*/ 89 h 134"/>
                <a:gd name="T40" fmla="*/ 88 w 177"/>
                <a:gd name="T41" fmla="*/ 14 h 134"/>
                <a:gd name="T42" fmla="*/ 89 w 177"/>
                <a:gd name="T43" fmla="*/ 14 h 134"/>
                <a:gd name="T44" fmla="*/ 88 w 177"/>
                <a:gd name="T45" fmla="*/ 20 h 134"/>
                <a:gd name="T46" fmla="*/ 20 w 177"/>
                <a:gd name="T47" fmla="*/ 89 h 134"/>
                <a:gd name="T48" fmla="*/ 20 w 177"/>
                <a:gd name="T49" fmla="*/ 96 h 134"/>
                <a:gd name="T50" fmla="*/ 19 w 177"/>
                <a:gd name="T51" fmla="*/ 98 h 134"/>
                <a:gd name="T52" fmla="*/ 16 w 177"/>
                <a:gd name="T53" fmla="*/ 108 h 134"/>
                <a:gd name="T54" fmla="*/ 16 w 177"/>
                <a:gd name="T55" fmla="*/ 130 h 134"/>
                <a:gd name="T56" fmla="*/ 10 w 177"/>
                <a:gd name="T57" fmla="*/ 132 h 134"/>
                <a:gd name="T58" fmla="*/ 12 w 177"/>
                <a:gd name="T59" fmla="*/ 44 h 134"/>
                <a:gd name="T60" fmla="*/ 88 w 177"/>
                <a:gd name="T61" fmla="*/ 0 h 134"/>
                <a:gd name="T62" fmla="*/ 89 w 177"/>
                <a:gd name="T63" fmla="*/ 0 h 134"/>
                <a:gd name="T64" fmla="*/ 88 w 177"/>
                <a:gd name="T65" fmla="*/ 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7" h="134">
                  <a:moveTo>
                    <a:pt x="89" y="14"/>
                  </a:moveTo>
                  <a:cubicBezTo>
                    <a:pt x="109" y="14"/>
                    <a:pt x="128" y="23"/>
                    <a:pt x="141" y="36"/>
                  </a:cubicBezTo>
                  <a:cubicBezTo>
                    <a:pt x="155" y="50"/>
                    <a:pt x="163" y="69"/>
                    <a:pt x="163" y="89"/>
                  </a:cubicBezTo>
                  <a:cubicBezTo>
                    <a:pt x="163" y="90"/>
                    <a:pt x="163" y="92"/>
                    <a:pt x="163" y="93"/>
                  </a:cubicBezTo>
                  <a:cubicBezTo>
                    <a:pt x="163" y="93"/>
                    <a:pt x="163" y="93"/>
                    <a:pt x="163" y="93"/>
                  </a:cubicBezTo>
                  <a:cubicBezTo>
                    <a:pt x="163" y="94"/>
                    <a:pt x="163" y="95"/>
                    <a:pt x="163" y="96"/>
                  </a:cubicBezTo>
                  <a:cubicBezTo>
                    <a:pt x="164" y="98"/>
                    <a:pt x="165" y="99"/>
                    <a:pt x="165" y="101"/>
                  </a:cubicBezTo>
                  <a:cubicBezTo>
                    <a:pt x="166" y="103"/>
                    <a:pt x="166" y="105"/>
                    <a:pt x="166" y="108"/>
                  </a:cubicBezTo>
                  <a:cubicBezTo>
                    <a:pt x="166" y="119"/>
                    <a:pt x="166" y="119"/>
                    <a:pt x="166" y="119"/>
                  </a:cubicBezTo>
                  <a:cubicBezTo>
                    <a:pt x="170" y="109"/>
                    <a:pt x="172" y="100"/>
                    <a:pt x="172" y="90"/>
                  </a:cubicBezTo>
                  <a:cubicBezTo>
                    <a:pt x="172" y="75"/>
                    <a:pt x="168" y="60"/>
                    <a:pt x="160" y="47"/>
                  </a:cubicBezTo>
                  <a:cubicBezTo>
                    <a:pt x="153" y="35"/>
                    <a:pt x="142" y="24"/>
                    <a:pt x="129" y="16"/>
                  </a:cubicBezTo>
                  <a:cubicBezTo>
                    <a:pt x="117" y="10"/>
                    <a:pt x="104" y="6"/>
                    <a:pt x="89" y="6"/>
                  </a:cubicBezTo>
                  <a:cubicBezTo>
                    <a:pt x="89" y="0"/>
                    <a:pt x="89" y="0"/>
                    <a:pt x="89" y="0"/>
                  </a:cubicBezTo>
                  <a:cubicBezTo>
                    <a:pt x="105" y="0"/>
                    <a:pt x="119" y="4"/>
                    <a:pt x="132" y="11"/>
                  </a:cubicBezTo>
                  <a:cubicBezTo>
                    <a:pt x="146" y="19"/>
                    <a:pt x="157" y="31"/>
                    <a:pt x="165" y="45"/>
                  </a:cubicBezTo>
                  <a:cubicBezTo>
                    <a:pt x="173" y="58"/>
                    <a:pt x="177" y="74"/>
                    <a:pt x="177" y="90"/>
                  </a:cubicBezTo>
                  <a:cubicBezTo>
                    <a:pt x="177" y="104"/>
                    <a:pt x="174" y="119"/>
                    <a:pt x="166" y="133"/>
                  </a:cubicBezTo>
                  <a:cubicBezTo>
                    <a:pt x="166" y="134"/>
                    <a:pt x="165" y="134"/>
                    <a:pt x="163" y="134"/>
                  </a:cubicBezTo>
                  <a:cubicBezTo>
                    <a:pt x="162" y="134"/>
                    <a:pt x="161" y="133"/>
                    <a:pt x="161" y="132"/>
                  </a:cubicBezTo>
                  <a:cubicBezTo>
                    <a:pt x="161" y="108"/>
                    <a:pt x="161" y="108"/>
                    <a:pt x="161" y="108"/>
                  </a:cubicBezTo>
                  <a:cubicBezTo>
                    <a:pt x="161" y="106"/>
                    <a:pt x="160" y="104"/>
                    <a:pt x="160" y="103"/>
                  </a:cubicBezTo>
                  <a:cubicBezTo>
                    <a:pt x="159" y="101"/>
                    <a:pt x="159" y="100"/>
                    <a:pt x="158" y="99"/>
                  </a:cubicBezTo>
                  <a:cubicBezTo>
                    <a:pt x="157" y="98"/>
                    <a:pt x="157" y="97"/>
                    <a:pt x="157" y="97"/>
                  </a:cubicBezTo>
                  <a:cubicBezTo>
                    <a:pt x="157" y="95"/>
                    <a:pt x="157" y="94"/>
                    <a:pt x="157" y="93"/>
                  </a:cubicBezTo>
                  <a:cubicBezTo>
                    <a:pt x="157" y="93"/>
                    <a:pt x="157" y="93"/>
                    <a:pt x="157" y="93"/>
                  </a:cubicBezTo>
                  <a:cubicBezTo>
                    <a:pt x="157" y="92"/>
                    <a:pt x="157" y="91"/>
                    <a:pt x="157" y="89"/>
                  </a:cubicBezTo>
                  <a:cubicBezTo>
                    <a:pt x="157" y="70"/>
                    <a:pt x="150" y="53"/>
                    <a:pt x="137" y="40"/>
                  </a:cubicBezTo>
                  <a:cubicBezTo>
                    <a:pt x="125" y="28"/>
                    <a:pt x="108" y="20"/>
                    <a:pt x="89" y="20"/>
                  </a:cubicBezTo>
                  <a:lnTo>
                    <a:pt x="89" y="14"/>
                  </a:lnTo>
                  <a:close/>
                  <a:moveTo>
                    <a:pt x="88" y="6"/>
                  </a:moveTo>
                  <a:cubicBezTo>
                    <a:pt x="74" y="6"/>
                    <a:pt x="61" y="9"/>
                    <a:pt x="49" y="16"/>
                  </a:cubicBezTo>
                  <a:cubicBezTo>
                    <a:pt x="36" y="23"/>
                    <a:pt x="25" y="34"/>
                    <a:pt x="17" y="47"/>
                  </a:cubicBezTo>
                  <a:cubicBezTo>
                    <a:pt x="9" y="60"/>
                    <a:pt x="5" y="75"/>
                    <a:pt x="5" y="90"/>
                  </a:cubicBezTo>
                  <a:cubicBezTo>
                    <a:pt x="5" y="99"/>
                    <a:pt x="7" y="108"/>
                    <a:pt x="10" y="117"/>
                  </a:cubicBezTo>
                  <a:cubicBezTo>
                    <a:pt x="10" y="108"/>
                    <a:pt x="10" y="108"/>
                    <a:pt x="10" y="108"/>
                  </a:cubicBezTo>
                  <a:cubicBezTo>
                    <a:pt x="10" y="105"/>
                    <a:pt x="11" y="103"/>
                    <a:pt x="11" y="101"/>
                  </a:cubicBezTo>
                  <a:cubicBezTo>
                    <a:pt x="12" y="99"/>
                    <a:pt x="13" y="97"/>
                    <a:pt x="14" y="95"/>
                  </a:cubicBezTo>
                  <a:cubicBezTo>
                    <a:pt x="14" y="94"/>
                    <a:pt x="14" y="94"/>
                    <a:pt x="14" y="93"/>
                  </a:cubicBezTo>
                  <a:cubicBezTo>
                    <a:pt x="14" y="92"/>
                    <a:pt x="14" y="90"/>
                    <a:pt x="14" y="89"/>
                  </a:cubicBezTo>
                  <a:cubicBezTo>
                    <a:pt x="14" y="69"/>
                    <a:pt x="22" y="50"/>
                    <a:pt x="36" y="36"/>
                  </a:cubicBezTo>
                  <a:cubicBezTo>
                    <a:pt x="49" y="23"/>
                    <a:pt x="68" y="14"/>
                    <a:pt x="88" y="14"/>
                  </a:cubicBezTo>
                  <a:cubicBezTo>
                    <a:pt x="88" y="14"/>
                    <a:pt x="88" y="14"/>
                    <a:pt x="88" y="14"/>
                  </a:cubicBezTo>
                  <a:cubicBezTo>
                    <a:pt x="89" y="14"/>
                    <a:pt x="89" y="14"/>
                    <a:pt x="89" y="14"/>
                  </a:cubicBezTo>
                  <a:cubicBezTo>
                    <a:pt x="89" y="20"/>
                    <a:pt x="89" y="20"/>
                    <a:pt x="89" y="20"/>
                  </a:cubicBezTo>
                  <a:cubicBezTo>
                    <a:pt x="88" y="20"/>
                    <a:pt x="88" y="20"/>
                    <a:pt x="88" y="20"/>
                  </a:cubicBezTo>
                  <a:cubicBezTo>
                    <a:pt x="70" y="20"/>
                    <a:pt x="52" y="28"/>
                    <a:pt x="40" y="40"/>
                  </a:cubicBezTo>
                  <a:cubicBezTo>
                    <a:pt x="27" y="53"/>
                    <a:pt x="20" y="70"/>
                    <a:pt x="20" y="89"/>
                  </a:cubicBezTo>
                  <a:cubicBezTo>
                    <a:pt x="20" y="90"/>
                    <a:pt x="20" y="92"/>
                    <a:pt x="20" y="93"/>
                  </a:cubicBezTo>
                  <a:cubicBezTo>
                    <a:pt x="20" y="94"/>
                    <a:pt x="20" y="95"/>
                    <a:pt x="20" y="96"/>
                  </a:cubicBezTo>
                  <a:cubicBezTo>
                    <a:pt x="20" y="96"/>
                    <a:pt x="20" y="96"/>
                    <a:pt x="20" y="96"/>
                  </a:cubicBezTo>
                  <a:cubicBezTo>
                    <a:pt x="20" y="97"/>
                    <a:pt x="20" y="97"/>
                    <a:pt x="19" y="98"/>
                  </a:cubicBezTo>
                  <a:cubicBezTo>
                    <a:pt x="18" y="99"/>
                    <a:pt x="17" y="101"/>
                    <a:pt x="17" y="103"/>
                  </a:cubicBezTo>
                  <a:cubicBezTo>
                    <a:pt x="16" y="104"/>
                    <a:pt x="16" y="106"/>
                    <a:pt x="16" y="108"/>
                  </a:cubicBezTo>
                  <a:cubicBezTo>
                    <a:pt x="16" y="130"/>
                    <a:pt x="16" y="130"/>
                    <a:pt x="16" y="130"/>
                  </a:cubicBezTo>
                  <a:cubicBezTo>
                    <a:pt x="16" y="130"/>
                    <a:pt x="16" y="130"/>
                    <a:pt x="16" y="130"/>
                  </a:cubicBezTo>
                  <a:cubicBezTo>
                    <a:pt x="16" y="131"/>
                    <a:pt x="15" y="132"/>
                    <a:pt x="14" y="133"/>
                  </a:cubicBezTo>
                  <a:cubicBezTo>
                    <a:pt x="13" y="134"/>
                    <a:pt x="11" y="133"/>
                    <a:pt x="10" y="132"/>
                  </a:cubicBezTo>
                  <a:cubicBezTo>
                    <a:pt x="3" y="118"/>
                    <a:pt x="0" y="104"/>
                    <a:pt x="0" y="90"/>
                  </a:cubicBezTo>
                  <a:cubicBezTo>
                    <a:pt x="0" y="74"/>
                    <a:pt x="4" y="58"/>
                    <a:pt x="12" y="44"/>
                  </a:cubicBezTo>
                  <a:cubicBezTo>
                    <a:pt x="20" y="30"/>
                    <a:pt x="32" y="18"/>
                    <a:pt x="47" y="11"/>
                  </a:cubicBezTo>
                  <a:cubicBezTo>
                    <a:pt x="59" y="4"/>
                    <a:pt x="73" y="0"/>
                    <a:pt x="88" y="0"/>
                  </a:cubicBezTo>
                  <a:cubicBezTo>
                    <a:pt x="88" y="0"/>
                    <a:pt x="88" y="0"/>
                    <a:pt x="88" y="0"/>
                  </a:cubicBezTo>
                  <a:cubicBezTo>
                    <a:pt x="89" y="0"/>
                    <a:pt x="89" y="0"/>
                    <a:pt x="89" y="0"/>
                  </a:cubicBezTo>
                  <a:cubicBezTo>
                    <a:pt x="89" y="6"/>
                    <a:pt x="89" y="6"/>
                    <a:pt x="89" y="6"/>
                  </a:cubicBezTo>
                  <a:lnTo>
                    <a:pt x="88" y="6"/>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23" name="Freeform 14"/>
            <p:cNvSpPr>
              <a:spLocks noEditPoints="1"/>
            </p:cNvSpPr>
            <p:nvPr/>
          </p:nvSpPr>
          <p:spPr bwMode="auto">
            <a:xfrm>
              <a:off x="7173220" y="3589046"/>
              <a:ext cx="72629" cy="125016"/>
            </a:xfrm>
            <a:custGeom>
              <a:avLst/>
              <a:gdLst>
                <a:gd name="T0" fmla="*/ 38 w 43"/>
                <a:gd name="T1" fmla="*/ 53 h 74"/>
                <a:gd name="T2" fmla="*/ 38 w 43"/>
                <a:gd name="T3" fmla="*/ 43 h 74"/>
                <a:gd name="T4" fmla="*/ 38 w 43"/>
                <a:gd name="T5" fmla="*/ 21 h 74"/>
                <a:gd name="T6" fmla="*/ 38 w 43"/>
                <a:gd name="T7" fmla="*/ 20 h 74"/>
                <a:gd name="T8" fmla="*/ 37 w 43"/>
                <a:gd name="T9" fmla="*/ 19 h 74"/>
                <a:gd name="T10" fmla="*/ 37 w 43"/>
                <a:gd name="T11" fmla="*/ 19 h 74"/>
                <a:gd name="T12" fmla="*/ 30 w 43"/>
                <a:gd name="T13" fmla="*/ 10 h 74"/>
                <a:gd name="T14" fmla="*/ 22 w 43"/>
                <a:gd name="T15" fmla="*/ 7 h 74"/>
                <a:gd name="T16" fmla="*/ 22 w 43"/>
                <a:gd name="T17" fmla="*/ 1 h 74"/>
                <a:gd name="T18" fmla="*/ 33 w 43"/>
                <a:gd name="T19" fmla="*/ 5 h 74"/>
                <a:gd name="T20" fmla="*/ 43 w 43"/>
                <a:gd name="T21" fmla="*/ 18 h 74"/>
                <a:gd name="T22" fmla="*/ 43 w 43"/>
                <a:gd name="T23" fmla="*/ 18 h 74"/>
                <a:gd name="T24" fmla="*/ 43 w 43"/>
                <a:gd name="T25" fmla="*/ 20 h 74"/>
                <a:gd name="T26" fmla="*/ 43 w 43"/>
                <a:gd name="T27" fmla="*/ 21 h 74"/>
                <a:gd name="T28" fmla="*/ 43 w 43"/>
                <a:gd name="T29" fmla="*/ 43 h 74"/>
                <a:gd name="T30" fmla="*/ 43 w 43"/>
                <a:gd name="T31" fmla="*/ 53 h 74"/>
                <a:gd name="T32" fmla="*/ 34 w 43"/>
                <a:gd name="T33" fmla="*/ 69 h 74"/>
                <a:gd name="T34" fmla="*/ 22 w 43"/>
                <a:gd name="T35" fmla="*/ 74 h 74"/>
                <a:gd name="T36" fmla="*/ 22 w 43"/>
                <a:gd name="T37" fmla="*/ 68 h 74"/>
                <a:gd name="T38" fmla="*/ 31 w 43"/>
                <a:gd name="T39" fmla="*/ 64 h 74"/>
                <a:gd name="T40" fmla="*/ 38 w 43"/>
                <a:gd name="T41" fmla="*/ 53 h 74"/>
                <a:gd name="T42" fmla="*/ 22 w 43"/>
                <a:gd name="T43" fmla="*/ 7 h 74"/>
                <a:gd name="T44" fmla="*/ 14 w 43"/>
                <a:gd name="T45" fmla="*/ 6 h 74"/>
                <a:gd name="T46" fmla="*/ 6 w 43"/>
                <a:gd name="T47" fmla="*/ 6 h 74"/>
                <a:gd name="T48" fmla="*/ 6 w 43"/>
                <a:gd name="T49" fmla="*/ 69 h 74"/>
                <a:gd name="T50" fmla="*/ 14 w 43"/>
                <a:gd name="T51" fmla="*/ 69 h 74"/>
                <a:gd name="T52" fmla="*/ 22 w 43"/>
                <a:gd name="T53" fmla="*/ 68 h 74"/>
                <a:gd name="T54" fmla="*/ 22 w 43"/>
                <a:gd name="T55" fmla="*/ 74 h 74"/>
                <a:gd name="T56" fmla="*/ 14 w 43"/>
                <a:gd name="T57" fmla="*/ 74 h 74"/>
                <a:gd name="T58" fmla="*/ 3 w 43"/>
                <a:gd name="T59" fmla="*/ 74 h 74"/>
                <a:gd name="T60" fmla="*/ 0 w 43"/>
                <a:gd name="T61" fmla="*/ 71 h 74"/>
                <a:gd name="T62" fmla="*/ 0 w 43"/>
                <a:gd name="T63" fmla="*/ 3 h 74"/>
                <a:gd name="T64" fmla="*/ 3 w 43"/>
                <a:gd name="T65" fmla="*/ 0 h 74"/>
                <a:gd name="T66" fmla="*/ 14 w 43"/>
                <a:gd name="T67" fmla="*/ 0 h 74"/>
                <a:gd name="T68" fmla="*/ 22 w 43"/>
                <a:gd name="T69" fmla="*/ 1 h 74"/>
                <a:gd name="T70" fmla="*/ 22 w 43"/>
                <a:gd name="T71" fmla="*/ 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38" y="53"/>
                  </a:moveTo>
                  <a:cubicBezTo>
                    <a:pt x="38" y="43"/>
                    <a:pt x="38" y="43"/>
                    <a:pt x="38" y="43"/>
                  </a:cubicBezTo>
                  <a:cubicBezTo>
                    <a:pt x="38" y="21"/>
                    <a:pt x="38" y="21"/>
                    <a:pt x="38" y="21"/>
                  </a:cubicBezTo>
                  <a:cubicBezTo>
                    <a:pt x="38" y="21"/>
                    <a:pt x="38" y="21"/>
                    <a:pt x="38" y="20"/>
                  </a:cubicBezTo>
                  <a:cubicBezTo>
                    <a:pt x="37" y="20"/>
                    <a:pt x="37" y="20"/>
                    <a:pt x="37" y="19"/>
                  </a:cubicBezTo>
                  <a:cubicBezTo>
                    <a:pt x="37" y="19"/>
                    <a:pt x="37" y="19"/>
                    <a:pt x="37" y="19"/>
                  </a:cubicBezTo>
                  <a:cubicBezTo>
                    <a:pt x="37" y="16"/>
                    <a:pt x="34" y="12"/>
                    <a:pt x="30" y="10"/>
                  </a:cubicBezTo>
                  <a:cubicBezTo>
                    <a:pt x="28" y="9"/>
                    <a:pt x="25" y="8"/>
                    <a:pt x="22" y="7"/>
                  </a:cubicBezTo>
                  <a:cubicBezTo>
                    <a:pt x="22" y="1"/>
                    <a:pt x="22" y="1"/>
                    <a:pt x="22" y="1"/>
                  </a:cubicBezTo>
                  <a:cubicBezTo>
                    <a:pt x="26" y="2"/>
                    <a:pt x="30" y="3"/>
                    <a:pt x="33" y="5"/>
                  </a:cubicBezTo>
                  <a:cubicBezTo>
                    <a:pt x="38" y="8"/>
                    <a:pt x="42" y="13"/>
                    <a:pt x="43" y="18"/>
                  </a:cubicBezTo>
                  <a:cubicBezTo>
                    <a:pt x="43" y="18"/>
                    <a:pt x="43" y="18"/>
                    <a:pt x="43" y="18"/>
                  </a:cubicBezTo>
                  <a:cubicBezTo>
                    <a:pt x="43" y="19"/>
                    <a:pt x="43" y="19"/>
                    <a:pt x="43" y="20"/>
                  </a:cubicBezTo>
                  <a:cubicBezTo>
                    <a:pt x="43" y="20"/>
                    <a:pt x="43" y="21"/>
                    <a:pt x="43" y="21"/>
                  </a:cubicBezTo>
                  <a:cubicBezTo>
                    <a:pt x="43" y="43"/>
                    <a:pt x="43" y="43"/>
                    <a:pt x="43" y="43"/>
                  </a:cubicBezTo>
                  <a:cubicBezTo>
                    <a:pt x="43" y="53"/>
                    <a:pt x="43" y="53"/>
                    <a:pt x="43" y="53"/>
                  </a:cubicBezTo>
                  <a:cubicBezTo>
                    <a:pt x="43" y="59"/>
                    <a:pt x="40" y="65"/>
                    <a:pt x="34" y="69"/>
                  </a:cubicBezTo>
                  <a:cubicBezTo>
                    <a:pt x="31" y="71"/>
                    <a:pt x="26" y="73"/>
                    <a:pt x="22" y="74"/>
                  </a:cubicBezTo>
                  <a:cubicBezTo>
                    <a:pt x="22" y="68"/>
                    <a:pt x="22" y="68"/>
                    <a:pt x="22" y="68"/>
                  </a:cubicBezTo>
                  <a:cubicBezTo>
                    <a:pt x="25" y="67"/>
                    <a:pt x="28" y="66"/>
                    <a:pt x="31" y="64"/>
                  </a:cubicBezTo>
                  <a:cubicBezTo>
                    <a:pt x="35" y="61"/>
                    <a:pt x="38" y="57"/>
                    <a:pt x="38" y="53"/>
                  </a:cubicBezTo>
                  <a:close/>
                  <a:moveTo>
                    <a:pt x="22" y="7"/>
                  </a:moveTo>
                  <a:cubicBezTo>
                    <a:pt x="19" y="6"/>
                    <a:pt x="17" y="6"/>
                    <a:pt x="14" y="6"/>
                  </a:cubicBezTo>
                  <a:cubicBezTo>
                    <a:pt x="6" y="6"/>
                    <a:pt x="6" y="6"/>
                    <a:pt x="6" y="6"/>
                  </a:cubicBezTo>
                  <a:cubicBezTo>
                    <a:pt x="6" y="69"/>
                    <a:pt x="6" y="69"/>
                    <a:pt x="6" y="69"/>
                  </a:cubicBezTo>
                  <a:cubicBezTo>
                    <a:pt x="14" y="69"/>
                    <a:pt x="14" y="69"/>
                    <a:pt x="14" y="69"/>
                  </a:cubicBezTo>
                  <a:cubicBezTo>
                    <a:pt x="17" y="69"/>
                    <a:pt x="19" y="68"/>
                    <a:pt x="22" y="68"/>
                  </a:cubicBezTo>
                  <a:cubicBezTo>
                    <a:pt x="22" y="74"/>
                    <a:pt x="22" y="74"/>
                    <a:pt x="22" y="74"/>
                  </a:cubicBezTo>
                  <a:cubicBezTo>
                    <a:pt x="19" y="74"/>
                    <a:pt x="17" y="74"/>
                    <a:pt x="14" y="74"/>
                  </a:cubicBezTo>
                  <a:cubicBezTo>
                    <a:pt x="3" y="74"/>
                    <a:pt x="3" y="74"/>
                    <a:pt x="3" y="74"/>
                  </a:cubicBezTo>
                  <a:cubicBezTo>
                    <a:pt x="1" y="74"/>
                    <a:pt x="0" y="73"/>
                    <a:pt x="0" y="71"/>
                  </a:cubicBezTo>
                  <a:cubicBezTo>
                    <a:pt x="0" y="3"/>
                    <a:pt x="0" y="3"/>
                    <a:pt x="0" y="3"/>
                  </a:cubicBezTo>
                  <a:cubicBezTo>
                    <a:pt x="0" y="2"/>
                    <a:pt x="1" y="0"/>
                    <a:pt x="3" y="0"/>
                  </a:cubicBezTo>
                  <a:cubicBezTo>
                    <a:pt x="14" y="0"/>
                    <a:pt x="14" y="0"/>
                    <a:pt x="14" y="0"/>
                  </a:cubicBezTo>
                  <a:cubicBezTo>
                    <a:pt x="17" y="0"/>
                    <a:pt x="19" y="1"/>
                    <a:pt x="22" y="1"/>
                  </a:cubicBezTo>
                  <a:lnTo>
                    <a:pt x="22" y="7"/>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24" name="Freeform 15"/>
            <p:cNvSpPr>
              <a:spLocks noEditPoints="1"/>
            </p:cNvSpPr>
            <p:nvPr/>
          </p:nvSpPr>
          <p:spPr bwMode="auto">
            <a:xfrm>
              <a:off x="7017248" y="3589046"/>
              <a:ext cx="72629" cy="125016"/>
            </a:xfrm>
            <a:custGeom>
              <a:avLst/>
              <a:gdLst>
                <a:gd name="T0" fmla="*/ 22 w 43"/>
                <a:gd name="T1" fmla="*/ 1 h 74"/>
                <a:gd name="T2" fmla="*/ 29 w 43"/>
                <a:gd name="T3" fmla="*/ 0 h 74"/>
                <a:gd name="T4" fmla="*/ 40 w 43"/>
                <a:gd name="T5" fmla="*/ 0 h 74"/>
                <a:gd name="T6" fmla="*/ 43 w 43"/>
                <a:gd name="T7" fmla="*/ 3 h 74"/>
                <a:gd name="T8" fmla="*/ 43 w 43"/>
                <a:gd name="T9" fmla="*/ 71 h 74"/>
                <a:gd name="T10" fmla="*/ 40 w 43"/>
                <a:gd name="T11" fmla="*/ 74 h 74"/>
                <a:gd name="T12" fmla="*/ 29 w 43"/>
                <a:gd name="T13" fmla="*/ 74 h 74"/>
                <a:gd name="T14" fmla="*/ 22 w 43"/>
                <a:gd name="T15" fmla="*/ 74 h 74"/>
                <a:gd name="T16" fmla="*/ 22 w 43"/>
                <a:gd name="T17" fmla="*/ 68 h 74"/>
                <a:gd name="T18" fmla="*/ 29 w 43"/>
                <a:gd name="T19" fmla="*/ 69 h 74"/>
                <a:gd name="T20" fmla="*/ 37 w 43"/>
                <a:gd name="T21" fmla="*/ 69 h 74"/>
                <a:gd name="T22" fmla="*/ 37 w 43"/>
                <a:gd name="T23" fmla="*/ 6 h 74"/>
                <a:gd name="T24" fmla="*/ 29 w 43"/>
                <a:gd name="T25" fmla="*/ 6 h 74"/>
                <a:gd name="T26" fmla="*/ 22 w 43"/>
                <a:gd name="T27" fmla="*/ 7 h 74"/>
                <a:gd name="T28" fmla="*/ 22 w 43"/>
                <a:gd name="T29" fmla="*/ 1 h 74"/>
                <a:gd name="T30" fmla="*/ 0 w 43"/>
                <a:gd name="T31" fmla="*/ 53 h 74"/>
                <a:gd name="T32" fmla="*/ 0 w 43"/>
                <a:gd name="T33" fmla="*/ 43 h 74"/>
                <a:gd name="T34" fmla="*/ 0 w 43"/>
                <a:gd name="T35" fmla="*/ 21 h 74"/>
                <a:gd name="T36" fmla="*/ 0 w 43"/>
                <a:gd name="T37" fmla="*/ 20 h 74"/>
                <a:gd name="T38" fmla="*/ 0 w 43"/>
                <a:gd name="T39" fmla="*/ 18 h 74"/>
                <a:gd name="T40" fmla="*/ 0 w 43"/>
                <a:gd name="T41" fmla="*/ 18 h 74"/>
                <a:gd name="T42" fmla="*/ 10 w 43"/>
                <a:gd name="T43" fmla="*/ 5 h 74"/>
                <a:gd name="T44" fmla="*/ 22 w 43"/>
                <a:gd name="T45" fmla="*/ 1 h 74"/>
                <a:gd name="T46" fmla="*/ 22 w 43"/>
                <a:gd name="T47" fmla="*/ 7 h 74"/>
                <a:gd name="T48" fmla="*/ 13 w 43"/>
                <a:gd name="T49" fmla="*/ 10 h 74"/>
                <a:gd name="T50" fmla="*/ 6 w 43"/>
                <a:gd name="T51" fmla="*/ 19 h 74"/>
                <a:gd name="T52" fmla="*/ 6 w 43"/>
                <a:gd name="T53" fmla="*/ 19 h 74"/>
                <a:gd name="T54" fmla="*/ 6 w 43"/>
                <a:gd name="T55" fmla="*/ 20 h 74"/>
                <a:gd name="T56" fmla="*/ 6 w 43"/>
                <a:gd name="T57" fmla="*/ 21 h 74"/>
                <a:gd name="T58" fmla="*/ 6 w 43"/>
                <a:gd name="T59" fmla="*/ 43 h 74"/>
                <a:gd name="T60" fmla="*/ 6 w 43"/>
                <a:gd name="T61" fmla="*/ 53 h 74"/>
                <a:gd name="T62" fmla="*/ 12 w 43"/>
                <a:gd name="T63" fmla="*/ 64 h 74"/>
                <a:gd name="T64" fmla="*/ 22 w 43"/>
                <a:gd name="T65" fmla="*/ 68 h 74"/>
                <a:gd name="T66" fmla="*/ 22 w 43"/>
                <a:gd name="T67" fmla="*/ 74 h 74"/>
                <a:gd name="T68" fmla="*/ 9 w 43"/>
                <a:gd name="T69" fmla="*/ 69 h 74"/>
                <a:gd name="T70" fmla="*/ 0 w 43"/>
                <a:gd name="T71" fmla="*/ 5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22" y="1"/>
                  </a:moveTo>
                  <a:cubicBezTo>
                    <a:pt x="24" y="1"/>
                    <a:pt x="27" y="0"/>
                    <a:pt x="29" y="0"/>
                  </a:cubicBezTo>
                  <a:cubicBezTo>
                    <a:pt x="40" y="0"/>
                    <a:pt x="40" y="0"/>
                    <a:pt x="40" y="0"/>
                  </a:cubicBezTo>
                  <a:cubicBezTo>
                    <a:pt x="42" y="0"/>
                    <a:pt x="43" y="2"/>
                    <a:pt x="43" y="3"/>
                  </a:cubicBezTo>
                  <a:cubicBezTo>
                    <a:pt x="43" y="71"/>
                    <a:pt x="43" y="71"/>
                    <a:pt x="43" y="71"/>
                  </a:cubicBezTo>
                  <a:cubicBezTo>
                    <a:pt x="43" y="73"/>
                    <a:pt x="42" y="74"/>
                    <a:pt x="40" y="74"/>
                  </a:cubicBezTo>
                  <a:cubicBezTo>
                    <a:pt x="29" y="74"/>
                    <a:pt x="29" y="74"/>
                    <a:pt x="29" y="74"/>
                  </a:cubicBezTo>
                  <a:cubicBezTo>
                    <a:pt x="27" y="74"/>
                    <a:pt x="24" y="74"/>
                    <a:pt x="22" y="74"/>
                  </a:cubicBezTo>
                  <a:cubicBezTo>
                    <a:pt x="22" y="68"/>
                    <a:pt x="22" y="68"/>
                    <a:pt x="22" y="68"/>
                  </a:cubicBezTo>
                  <a:cubicBezTo>
                    <a:pt x="24" y="68"/>
                    <a:pt x="27" y="69"/>
                    <a:pt x="29" y="69"/>
                  </a:cubicBezTo>
                  <a:cubicBezTo>
                    <a:pt x="37" y="69"/>
                    <a:pt x="37" y="69"/>
                    <a:pt x="37" y="69"/>
                  </a:cubicBezTo>
                  <a:cubicBezTo>
                    <a:pt x="37" y="6"/>
                    <a:pt x="37" y="6"/>
                    <a:pt x="37" y="6"/>
                  </a:cubicBezTo>
                  <a:cubicBezTo>
                    <a:pt x="29" y="6"/>
                    <a:pt x="29" y="6"/>
                    <a:pt x="29" y="6"/>
                  </a:cubicBezTo>
                  <a:cubicBezTo>
                    <a:pt x="27" y="6"/>
                    <a:pt x="24" y="6"/>
                    <a:pt x="22" y="7"/>
                  </a:cubicBezTo>
                  <a:lnTo>
                    <a:pt x="22" y="1"/>
                  </a:lnTo>
                  <a:close/>
                  <a:moveTo>
                    <a:pt x="0" y="53"/>
                  </a:moveTo>
                  <a:cubicBezTo>
                    <a:pt x="0" y="43"/>
                    <a:pt x="0" y="43"/>
                    <a:pt x="0" y="43"/>
                  </a:cubicBezTo>
                  <a:cubicBezTo>
                    <a:pt x="0" y="21"/>
                    <a:pt x="0" y="21"/>
                    <a:pt x="0" y="21"/>
                  </a:cubicBezTo>
                  <a:cubicBezTo>
                    <a:pt x="0" y="21"/>
                    <a:pt x="0" y="20"/>
                    <a:pt x="0" y="20"/>
                  </a:cubicBezTo>
                  <a:cubicBezTo>
                    <a:pt x="0" y="19"/>
                    <a:pt x="0" y="19"/>
                    <a:pt x="0" y="18"/>
                  </a:cubicBezTo>
                  <a:cubicBezTo>
                    <a:pt x="0" y="18"/>
                    <a:pt x="0" y="18"/>
                    <a:pt x="0" y="18"/>
                  </a:cubicBezTo>
                  <a:cubicBezTo>
                    <a:pt x="1" y="13"/>
                    <a:pt x="5" y="8"/>
                    <a:pt x="10" y="5"/>
                  </a:cubicBezTo>
                  <a:cubicBezTo>
                    <a:pt x="13" y="3"/>
                    <a:pt x="17" y="2"/>
                    <a:pt x="22" y="1"/>
                  </a:cubicBezTo>
                  <a:cubicBezTo>
                    <a:pt x="22" y="7"/>
                    <a:pt x="22" y="7"/>
                    <a:pt x="22" y="7"/>
                  </a:cubicBezTo>
                  <a:cubicBezTo>
                    <a:pt x="18" y="8"/>
                    <a:pt x="16" y="9"/>
                    <a:pt x="13" y="10"/>
                  </a:cubicBezTo>
                  <a:cubicBezTo>
                    <a:pt x="9" y="12"/>
                    <a:pt x="6" y="16"/>
                    <a:pt x="6" y="19"/>
                  </a:cubicBezTo>
                  <a:cubicBezTo>
                    <a:pt x="6" y="19"/>
                    <a:pt x="6" y="19"/>
                    <a:pt x="6" y="19"/>
                  </a:cubicBezTo>
                  <a:cubicBezTo>
                    <a:pt x="6" y="20"/>
                    <a:pt x="6" y="20"/>
                    <a:pt x="6" y="20"/>
                  </a:cubicBezTo>
                  <a:cubicBezTo>
                    <a:pt x="6" y="21"/>
                    <a:pt x="6" y="21"/>
                    <a:pt x="6" y="21"/>
                  </a:cubicBezTo>
                  <a:cubicBezTo>
                    <a:pt x="6" y="43"/>
                    <a:pt x="6" y="43"/>
                    <a:pt x="6" y="43"/>
                  </a:cubicBezTo>
                  <a:cubicBezTo>
                    <a:pt x="6" y="53"/>
                    <a:pt x="6" y="53"/>
                    <a:pt x="6" y="53"/>
                  </a:cubicBezTo>
                  <a:cubicBezTo>
                    <a:pt x="6" y="57"/>
                    <a:pt x="8" y="61"/>
                    <a:pt x="12" y="64"/>
                  </a:cubicBezTo>
                  <a:cubicBezTo>
                    <a:pt x="15" y="66"/>
                    <a:pt x="18" y="67"/>
                    <a:pt x="22" y="68"/>
                  </a:cubicBezTo>
                  <a:cubicBezTo>
                    <a:pt x="22" y="74"/>
                    <a:pt x="22" y="74"/>
                    <a:pt x="22" y="74"/>
                  </a:cubicBezTo>
                  <a:cubicBezTo>
                    <a:pt x="17" y="73"/>
                    <a:pt x="12" y="71"/>
                    <a:pt x="9" y="69"/>
                  </a:cubicBezTo>
                  <a:cubicBezTo>
                    <a:pt x="3" y="65"/>
                    <a:pt x="0" y="59"/>
                    <a:pt x="0" y="53"/>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25" name="Freeform 16"/>
            <p:cNvSpPr>
              <a:spLocks noEditPoints="1"/>
            </p:cNvSpPr>
            <p:nvPr/>
          </p:nvSpPr>
          <p:spPr bwMode="auto">
            <a:xfrm>
              <a:off x="6337401" y="3487844"/>
              <a:ext cx="188119" cy="167879"/>
            </a:xfrm>
            <a:custGeom>
              <a:avLst/>
              <a:gdLst>
                <a:gd name="T0" fmla="*/ 56 w 111"/>
                <a:gd name="T1" fmla="*/ 89 h 99"/>
                <a:gd name="T2" fmla="*/ 65 w 111"/>
                <a:gd name="T3" fmla="*/ 91 h 99"/>
                <a:gd name="T4" fmla="*/ 72 w 111"/>
                <a:gd name="T5" fmla="*/ 93 h 99"/>
                <a:gd name="T6" fmla="*/ 77 w 111"/>
                <a:gd name="T7" fmla="*/ 94 h 99"/>
                <a:gd name="T8" fmla="*/ 83 w 111"/>
                <a:gd name="T9" fmla="*/ 92 h 99"/>
                <a:gd name="T10" fmla="*/ 90 w 111"/>
                <a:gd name="T11" fmla="*/ 84 h 99"/>
                <a:gd name="T12" fmla="*/ 91 w 111"/>
                <a:gd name="T13" fmla="*/ 83 h 99"/>
                <a:gd name="T14" fmla="*/ 106 w 111"/>
                <a:gd name="T15" fmla="*/ 46 h 99"/>
                <a:gd name="T16" fmla="*/ 106 w 111"/>
                <a:gd name="T17" fmla="*/ 37 h 99"/>
                <a:gd name="T18" fmla="*/ 106 w 111"/>
                <a:gd name="T19" fmla="*/ 35 h 99"/>
                <a:gd name="T20" fmla="*/ 95 w 111"/>
                <a:gd name="T21" fmla="*/ 12 h 99"/>
                <a:gd name="T22" fmla="*/ 94 w 111"/>
                <a:gd name="T23" fmla="*/ 11 h 99"/>
                <a:gd name="T24" fmla="*/ 65 w 111"/>
                <a:gd name="T25" fmla="*/ 7 h 99"/>
                <a:gd name="T26" fmla="*/ 55 w 111"/>
                <a:gd name="T27" fmla="*/ 5 h 99"/>
                <a:gd name="T28" fmla="*/ 72 w 111"/>
                <a:gd name="T29" fmla="*/ 0 h 99"/>
                <a:gd name="T30" fmla="*/ 98 w 111"/>
                <a:gd name="T31" fmla="*/ 8 h 99"/>
                <a:gd name="T32" fmla="*/ 106 w 111"/>
                <a:gd name="T33" fmla="*/ 19 h 99"/>
                <a:gd name="T34" fmla="*/ 111 w 111"/>
                <a:gd name="T35" fmla="*/ 36 h 99"/>
                <a:gd name="T36" fmla="*/ 111 w 111"/>
                <a:gd name="T37" fmla="*/ 36 h 99"/>
                <a:gd name="T38" fmla="*/ 111 w 111"/>
                <a:gd name="T39" fmla="*/ 43 h 99"/>
                <a:gd name="T40" fmla="*/ 109 w 111"/>
                <a:gd name="T41" fmla="*/ 56 h 99"/>
                <a:gd name="T42" fmla="*/ 94 w 111"/>
                <a:gd name="T43" fmla="*/ 86 h 99"/>
                <a:gd name="T44" fmla="*/ 91 w 111"/>
                <a:gd name="T45" fmla="*/ 91 h 99"/>
                <a:gd name="T46" fmla="*/ 78 w 111"/>
                <a:gd name="T47" fmla="*/ 99 h 99"/>
                <a:gd name="T48" fmla="*/ 71 w 111"/>
                <a:gd name="T49" fmla="*/ 98 h 99"/>
                <a:gd name="T50" fmla="*/ 62 w 111"/>
                <a:gd name="T51" fmla="*/ 95 h 99"/>
                <a:gd name="T52" fmla="*/ 56 w 111"/>
                <a:gd name="T53" fmla="*/ 94 h 99"/>
                <a:gd name="T54" fmla="*/ 29 w 111"/>
                <a:gd name="T55" fmla="*/ 92 h 99"/>
                <a:gd name="T56" fmla="*/ 39 w 111"/>
                <a:gd name="T57" fmla="*/ 93 h 99"/>
                <a:gd name="T58" fmla="*/ 42 w 111"/>
                <a:gd name="T59" fmla="*/ 93 h 99"/>
                <a:gd name="T60" fmla="*/ 48 w 111"/>
                <a:gd name="T61" fmla="*/ 90 h 99"/>
                <a:gd name="T62" fmla="*/ 55 w 111"/>
                <a:gd name="T63" fmla="*/ 94 h 99"/>
                <a:gd name="T64" fmla="*/ 46 w 111"/>
                <a:gd name="T65" fmla="*/ 96 h 99"/>
                <a:gd name="T66" fmla="*/ 40 w 111"/>
                <a:gd name="T67" fmla="*/ 98 h 99"/>
                <a:gd name="T68" fmla="*/ 55 w 111"/>
                <a:gd name="T69" fmla="*/ 10 h 99"/>
                <a:gd name="T70" fmla="*/ 55 w 111"/>
                <a:gd name="T71" fmla="*/ 10 h 99"/>
                <a:gd name="T72" fmla="*/ 46 w 111"/>
                <a:gd name="T73" fmla="*/ 7 h 99"/>
                <a:gd name="T74" fmla="*/ 29 w 111"/>
                <a:gd name="T75" fmla="*/ 1 h 99"/>
                <a:gd name="T76" fmla="*/ 52 w 111"/>
                <a:gd name="T77" fmla="*/ 4 h 99"/>
                <a:gd name="T78" fmla="*/ 29 w 111"/>
                <a:gd name="T79" fmla="*/ 92 h 99"/>
                <a:gd name="T80" fmla="*/ 5 w 111"/>
                <a:gd name="T81" fmla="*/ 35 h 99"/>
                <a:gd name="T82" fmla="*/ 5 w 111"/>
                <a:gd name="T83" fmla="*/ 37 h 99"/>
                <a:gd name="T84" fmla="*/ 5 w 111"/>
                <a:gd name="T85" fmla="*/ 46 h 99"/>
                <a:gd name="T86" fmla="*/ 20 w 111"/>
                <a:gd name="T87" fmla="*/ 83 h 99"/>
                <a:gd name="T88" fmla="*/ 24 w 111"/>
                <a:gd name="T89" fmla="*/ 88 h 99"/>
                <a:gd name="T90" fmla="*/ 29 w 111"/>
                <a:gd name="T91" fmla="*/ 92 h 99"/>
                <a:gd name="T92" fmla="*/ 24 w 111"/>
                <a:gd name="T93" fmla="*/ 95 h 99"/>
                <a:gd name="T94" fmla="*/ 17 w 111"/>
                <a:gd name="T95" fmla="*/ 87 h 99"/>
                <a:gd name="T96" fmla="*/ 5 w 111"/>
                <a:gd name="T97" fmla="*/ 64 h 99"/>
                <a:gd name="T98" fmla="*/ 0 w 111"/>
                <a:gd name="T99" fmla="*/ 43 h 99"/>
                <a:gd name="T100" fmla="*/ 0 w 111"/>
                <a:gd name="T101" fmla="*/ 37 h 99"/>
                <a:gd name="T102" fmla="*/ 1 w 111"/>
                <a:gd name="T103" fmla="*/ 30 h 99"/>
                <a:gd name="T104" fmla="*/ 13 w 111"/>
                <a:gd name="T105" fmla="*/ 8 h 99"/>
                <a:gd name="T106" fmla="*/ 29 w 111"/>
                <a:gd name="T107" fmla="*/ 1 h 99"/>
                <a:gd name="T108" fmla="*/ 17 w 111"/>
                <a:gd name="T109" fmla="*/ 11 h 99"/>
                <a:gd name="T110" fmla="*/ 29 w 111"/>
                <a:gd name="T111" fmla="*/ 9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99">
                  <a:moveTo>
                    <a:pt x="55" y="89"/>
                  </a:moveTo>
                  <a:cubicBezTo>
                    <a:pt x="55" y="89"/>
                    <a:pt x="55" y="89"/>
                    <a:pt x="55" y="89"/>
                  </a:cubicBezTo>
                  <a:cubicBezTo>
                    <a:pt x="56" y="89"/>
                    <a:pt x="56" y="89"/>
                    <a:pt x="56" y="89"/>
                  </a:cubicBezTo>
                  <a:cubicBezTo>
                    <a:pt x="56" y="89"/>
                    <a:pt x="56" y="89"/>
                    <a:pt x="56" y="89"/>
                  </a:cubicBezTo>
                  <a:cubicBezTo>
                    <a:pt x="57" y="89"/>
                    <a:pt x="58" y="89"/>
                    <a:pt x="59" y="89"/>
                  </a:cubicBezTo>
                  <a:cubicBezTo>
                    <a:pt x="61" y="90"/>
                    <a:pt x="62" y="90"/>
                    <a:pt x="63" y="90"/>
                  </a:cubicBezTo>
                  <a:cubicBezTo>
                    <a:pt x="63" y="90"/>
                    <a:pt x="63" y="90"/>
                    <a:pt x="63" y="90"/>
                  </a:cubicBezTo>
                  <a:cubicBezTo>
                    <a:pt x="64" y="90"/>
                    <a:pt x="64" y="91"/>
                    <a:pt x="65" y="91"/>
                  </a:cubicBezTo>
                  <a:cubicBezTo>
                    <a:pt x="65" y="91"/>
                    <a:pt x="66" y="91"/>
                    <a:pt x="67" y="92"/>
                  </a:cubicBezTo>
                  <a:cubicBezTo>
                    <a:pt x="68" y="92"/>
                    <a:pt x="68" y="92"/>
                    <a:pt x="69" y="93"/>
                  </a:cubicBezTo>
                  <a:cubicBezTo>
                    <a:pt x="70" y="93"/>
                    <a:pt x="71" y="93"/>
                    <a:pt x="72" y="93"/>
                  </a:cubicBezTo>
                  <a:cubicBezTo>
                    <a:pt x="72" y="93"/>
                    <a:pt x="72" y="93"/>
                    <a:pt x="72" y="93"/>
                  </a:cubicBezTo>
                  <a:cubicBezTo>
                    <a:pt x="72" y="93"/>
                    <a:pt x="72" y="93"/>
                    <a:pt x="72" y="93"/>
                  </a:cubicBezTo>
                  <a:cubicBezTo>
                    <a:pt x="72" y="93"/>
                    <a:pt x="72" y="93"/>
                    <a:pt x="72" y="93"/>
                  </a:cubicBezTo>
                  <a:cubicBezTo>
                    <a:pt x="72" y="93"/>
                    <a:pt x="72" y="93"/>
                    <a:pt x="72" y="93"/>
                  </a:cubicBezTo>
                  <a:cubicBezTo>
                    <a:pt x="74" y="94"/>
                    <a:pt x="76" y="94"/>
                    <a:pt x="77" y="94"/>
                  </a:cubicBezTo>
                  <a:cubicBezTo>
                    <a:pt x="79" y="94"/>
                    <a:pt x="80" y="93"/>
                    <a:pt x="82" y="92"/>
                  </a:cubicBezTo>
                  <a:cubicBezTo>
                    <a:pt x="82" y="92"/>
                    <a:pt x="82" y="92"/>
                    <a:pt x="82" y="92"/>
                  </a:cubicBezTo>
                  <a:cubicBezTo>
                    <a:pt x="82" y="92"/>
                    <a:pt x="82" y="92"/>
                    <a:pt x="82" y="92"/>
                  </a:cubicBezTo>
                  <a:cubicBezTo>
                    <a:pt x="82" y="92"/>
                    <a:pt x="82" y="92"/>
                    <a:pt x="83" y="92"/>
                  </a:cubicBezTo>
                  <a:cubicBezTo>
                    <a:pt x="83" y="91"/>
                    <a:pt x="83" y="91"/>
                    <a:pt x="84" y="91"/>
                  </a:cubicBezTo>
                  <a:cubicBezTo>
                    <a:pt x="85" y="90"/>
                    <a:pt x="86" y="89"/>
                    <a:pt x="87" y="88"/>
                  </a:cubicBezTo>
                  <a:cubicBezTo>
                    <a:pt x="87" y="88"/>
                    <a:pt x="87" y="88"/>
                    <a:pt x="87" y="88"/>
                  </a:cubicBezTo>
                  <a:cubicBezTo>
                    <a:pt x="88" y="86"/>
                    <a:pt x="89" y="85"/>
                    <a:pt x="90" y="84"/>
                  </a:cubicBezTo>
                  <a:cubicBezTo>
                    <a:pt x="90" y="84"/>
                    <a:pt x="90" y="84"/>
                    <a:pt x="90" y="84"/>
                  </a:cubicBezTo>
                  <a:cubicBezTo>
                    <a:pt x="91" y="83"/>
                    <a:pt x="91" y="83"/>
                    <a:pt x="91" y="83"/>
                  </a:cubicBezTo>
                  <a:cubicBezTo>
                    <a:pt x="91" y="83"/>
                    <a:pt x="91" y="83"/>
                    <a:pt x="91" y="83"/>
                  </a:cubicBezTo>
                  <a:cubicBezTo>
                    <a:pt x="91" y="83"/>
                    <a:pt x="91" y="83"/>
                    <a:pt x="91" y="83"/>
                  </a:cubicBezTo>
                  <a:cubicBezTo>
                    <a:pt x="93" y="80"/>
                    <a:pt x="95" y="77"/>
                    <a:pt x="97" y="74"/>
                  </a:cubicBezTo>
                  <a:cubicBezTo>
                    <a:pt x="99" y="70"/>
                    <a:pt x="100" y="67"/>
                    <a:pt x="102" y="63"/>
                  </a:cubicBezTo>
                  <a:cubicBezTo>
                    <a:pt x="103" y="60"/>
                    <a:pt x="103" y="57"/>
                    <a:pt x="104" y="55"/>
                  </a:cubicBezTo>
                  <a:cubicBezTo>
                    <a:pt x="105" y="52"/>
                    <a:pt x="105" y="49"/>
                    <a:pt x="106" y="46"/>
                  </a:cubicBezTo>
                  <a:cubicBezTo>
                    <a:pt x="106" y="46"/>
                    <a:pt x="106" y="46"/>
                    <a:pt x="106" y="46"/>
                  </a:cubicBezTo>
                  <a:cubicBezTo>
                    <a:pt x="106" y="44"/>
                    <a:pt x="106" y="44"/>
                    <a:pt x="106" y="44"/>
                  </a:cubicBezTo>
                  <a:cubicBezTo>
                    <a:pt x="106" y="42"/>
                    <a:pt x="106" y="42"/>
                    <a:pt x="106" y="42"/>
                  </a:cubicBezTo>
                  <a:cubicBezTo>
                    <a:pt x="106" y="37"/>
                    <a:pt x="106" y="37"/>
                    <a:pt x="106" y="37"/>
                  </a:cubicBezTo>
                  <a:cubicBezTo>
                    <a:pt x="106" y="37"/>
                    <a:pt x="106" y="37"/>
                    <a:pt x="106" y="37"/>
                  </a:cubicBezTo>
                  <a:cubicBezTo>
                    <a:pt x="106" y="37"/>
                    <a:pt x="106" y="37"/>
                    <a:pt x="106" y="37"/>
                  </a:cubicBezTo>
                  <a:cubicBezTo>
                    <a:pt x="106" y="37"/>
                    <a:pt x="106" y="37"/>
                    <a:pt x="106" y="37"/>
                  </a:cubicBezTo>
                  <a:cubicBezTo>
                    <a:pt x="106" y="36"/>
                    <a:pt x="106" y="35"/>
                    <a:pt x="106" y="35"/>
                  </a:cubicBezTo>
                  <a:cubicBezTo>
                    <a:pt x="106" y="34"/>
                    <a:pt x="105" y="32"/>
                    <a:pt x="105" y="31"/>
                  </a:cubicBezTo>
                  <a:cubicBezTo>
                    <a:pt x="105" y="28"/>
                    <a:pt x="104" y="24"/>
                    <a:pt x="102" y="21"/>
                  </a:cubicBezTo>
                  <a:cubicBezTo>
                    <a:pt x="100" y="18"/>
                    <a:pt x="99" y="15"/>
                    <a:pt x="96" y="13"/>
                  </a:cubicBezTo>
                  <a:cubicBezTo>
                    <a:pt x="96" y="13"/>
                    <a:pt x="95" y="12"/>
                    <a:pt x="95" y="12"/>
                  </a:cubicBezTo>
                  <a:cubicBezTo>
                    <a:pt x="95" y="12"/>
                    <a:pt x="95" y="12"/>
                    <a:pt x="95" y="12"/>
                  </a:cubicBezTo>
                  <a:cubicBezTo>
                    <a:pt x="95" y="12"/>
                    <a:pt x="94" y="11"/>
                    <a:pt x="94" y="11"/>
                  </a:cubicBezTo>
                  <a:cubicBezTo>
                    <a:pt x="94" y="11"/>
                    <a:pt x="94" y="11"/>
                    <a:pt x="94" y="11"/>
                  </a:cubicBezTo>
                  <a:cubicBezTo>
                    <a:pt x="94" y="11"/>
                    <a:pt x="94" y="11"/>
                    <a:pt x="94" y="11"/>
                  </a:cubicBezTo>
                  <a:cubicBezTo>
                    <a:pt x="92" y="9"/>
                    <a:pt x="90" y="8"/>
                    <a:pt x="87" y="7"/>
                  </a:cubicBezTo>
                  <a:cubicBezTo>
                    <a:pt x="85" y="6"/>
                    <a:pt x="83" y="6"/>
                    <a:pt x="80" y="5"/>
                  </a:cubicBezTo>
                  <a:cubicBezTo>
                    <a:pt x="77" y="5"/>
                    <a:pt x="75" y="5"/>
                    <a:pt x="72" y="5"/>
                  </a:cubicBezTo>
                  <a:cubicBezTo>
                    <a:pt x="70" y="6"/>
                    <a:pt x="67" y="6"/>
                    <a:pt x="65" y="7"/>
                  </a:cubicBezTo>
                  <a:cubicBezTo>
                    <a:pt x="64" y="8"/>
                    <a:pt x="62" y="8"/>
                    <a:pt x="61" y="9"/>
                  </a:cubicBezTo>
                  <a:cubicBezTo>
                    <a:pt x="59" y="9"/>
                    <a:pt x="56" y="10"/>
                    <a:pt x="56" y="10"/>
                  </a:cubicBezTo>
                  <a:cubicBezTo>
                    <a:pt x="56" y="10"/>
                    <a:pt x="56" y="10"/>
                    <a:pt x="55" y="10"/>
                  </a:cubicBezTo>
                  <a:cubicBezTo>
                    <a:pt x="55" y="5"/>
                    <a:pt x="55" y="5"/>
                    <a:pt x="55" y="5"/>
                  </a:cubicBezTo>
                  <a:cubicBezTo>
                    <a:pt x="55" y="5"/>
                    <a:pt x="55" y="5"/>
                    <a:pt x="55" y="5"/>
                  </a:cubicBezTo>
                  <a:cubicBezTo>
                    <a:pt x="59" y="4"/>
                    <a:pt x="59" y="4"/>
                    <a:pt x="59" y="4"/>
                  </a:cubicBezTo>
                  <a:cubicBezTo>
                    <a:pt x="61" y="3"/>
                    <a:pt x="62" y="3"/>
                    <a:pt x="63" y="3"/>
                  </a:cubicBezTo>
                  <a:cubicBezTo>
                    <a:pt x="66" y="2"/>
                    <a:pt x="69" y="1"/>
                    <a:pt x="72" y="0"/>
                  </a:cubicBezTo>
                  <a:cubicBezTo>
                    <a:pt x="75" y="0"/>
                    <a:pt x="78" y="0"/>
                    <a:pt x="81" y="0"/>
                  </a:cubicBezTo>
                  <a:cubicBezTo>
                    <a:pt x="84" y="1"/>
                    <a:pt x="87" y="2"/>
                    <a:pt x="89" y="3"/>
                  </a:cubicBezTo>
                  <a:cubicBezTo>
                    <a:pt x="92" y="4"/>
                    <a:pt x="95" y="5"/>
                    <a:pt x="97" y="7"/>
                  </a:cubicBezTo>
                  <a:cubicBezTo>
                    <a:pt x="97" y="8"/>
                    <a:pt x="98" y="8"/>
                    <a:pt x="98" y="8"/>
                  </a:cubicBezTo>
                  <a:cubicBezTo>
                    <a:pt x="98" y="8"/>
                    <a:pt x="98" y="8"/>
                    <a:pt x="98" y="8"/>
                  </a:cubicBezTo>
                  <a:cubicBezTo>
                    <a:pt x="98" y="8"/>
                    <a:pt x="98" y="8"/>
                    <a:pt x="98" y="8"/>
                  </a:cubicBezTo>
                  <a:cubicBezTo>
                    <a:pt x="99" y="9"/>
                    <a:pt x="99" y="9"/>
                    <a:pt x="99" y="9"/>
                  </a:cubicBezTo>
                  <a:cubicBezTo>
                    <a:pt x="102" y="12"/>
                    <a:pt x="105" y="16"/>
                    <a:pt x="106" y="19"/>
                  </a:cubicBezTo>
                  <a:cubicBezTo>
                    <a:pt x="108" y="23"/>
                    <a:pt x="109" y="26"/>
                    <a:pt x="110" y="30"/>
                  </a:cubicBezTo>
                  <a:cubicBezTo>
                    <a:pt x="110" y="32"/>
                    <a:pt x="110" y="33"/>
                    <a:pt x="110" y="34"/>
                  </a:cubicBezTo>
                  <a:cubicBezTo>
                    <a:pt x="110" y="35"/>
                    <a:pt x="111" y="35"/>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7"/>
                    <a:pt x="111" y="37"/>
                    <a:pt x="111" y="37"/>
                  </a:cubicBezTo>
                  <a:cubicBezTo>
                    <a:pt x="111" y="42"/>
                    <a:pt x="111" y="42"/>
                    <a:pt x="111" y="42"/>
                  </a:cubicBezTo>
                  <a:cubicBezTo>
                    <a:pt x="111" y="42"/>
                    <a:pt x="111" y="42"/>
                    <a:pt x="111" y="42"/>
                  </a:cubicBezTo>
                  <a:cubicBezTo>
                    <a:pt x="111" y="43"/>
                    <a:pt x="111" y="43"/>
                    <a:pt x="111" y="43"/>
                  </a:cubicBezTo>
                  <a:cubicBezTo>
                    <a:pt x="111" y="45"/>
                    <a:pt x="111" y="45"/>
                    <a:pt x="111" y="45"/>
                  </a:cubicBezTo>
                  <a:cubicBezTo>
                    <a:pt x="110" y="46"/>
                    <a:pt x="110" y="46"/>
                    <a:pt x="110" y="46"/>
                  </a:cubicBezTo>
                  <a:cubicBezTo>
                    <a:pt x="110" y="47"/>
                    <a:pt x="110" y="47"/>
                    <a:pt x="110" y="47"/>
                  </a:cubicBezTo>
                  <a:cubicBezTo>
                    <a:pt x="110" y="50"/>
                    <a:pt x="110" y="53"/>
                    <a:pt x="109" y="56"/>
                  </a:cubicBezTo>
                  <a:cubicBezTo>
                    <a:pt x="108" y="59"/>
                    <a:pt x="107" y="62"/>
                    <a:pt x="106" y="64"/>
                  </a:cubicBezTo>
                  <a:cubicBezTo>
                    <a:pt x="105" y="68"/>
                    <a:pt x="103" y="72"/>
                    <a:pt x="101" y="76"/>
                  </a:cubicBezTo>
                  <a:cubicBezTo>
                    <a:pt x="99" y="79"/>
                    <a:pt x="97" y="83"/>
                    <a:pt x="94" y="86"/>
                  </a:cubicBezTo>
                  <a:cubicBezTo>
                    <a:pt x="94" y="86"/>
                    <a:pt x="94" y="86"/>
                    <a:pt x="94" y="86"/>
                  </a:cubicBezTo>
                  <a:cubicBezTo>
                    <a:pt x="94" y="87"/>
                    <a:pt x="94" y="87"/>
                    <a:pt x="94" y="87"/>
                  </a:cubicBezTo>
                  <a:cubicBezTo>
                    <a:pt x="94" y="87"/>
                    <a:pt x="94" y="87"/>
                    <a:pt x="94" y="87"/>
                  </a:cubicBezTo>
                  <a:cubicBezTo>
                    <a:pt x="93" y="88"/>
                    <a:pt x="92" y="89"/>
                    <a:pt x="91" y="91"/>
                  </a:cubicBezTo>
                  <a:cubicBezTo>
                    <a:pt x="91" y="91"/>
                    <a:pt x="91" y="91"/>
                    <a:pt x="91" y="91"/>
                  </a:cubicBezTo>
                  <a:cubicBezTo>
                    <a:pt x="89" y="92"/>
                    <a:pt x="88" y="94"/>
                    <a:pt x="87" y="95"/>
                  </a:cubicBezTo>
                  <a:cubicBezTo>
                    <a:pt x="86" y="95"/>
                    <a:pt x="86" y="95"/>
                    <a:pt x="85" y="96"/>
                  </a:cubicBezTo>
                  <a:cubicBezTo>
                    <a:pt x="85" y="96"/>
                    <a:pt x="85" y="96"/>
                    <a:pt x="84" y="96"/>
                  </a:cubicBezTo>
                  <a:cubicBezTo>
                    <a:pt x="82" y="98"/>
                    <a:pt x="80" y="98"/>
                    <a:pt x="78" y="99"/>
                  </a:cubicBezTo>
                  <a:cubicBezTo>
                    <a:pt x="76" y="99"/>
                    <a:pt x="73" y="99"/>
                    <a:pt x="71" y="98"/>
                  </a:cubicBezTo>
                  <a:cubicBezTo>
                    <a:pt x="71" y="98"/>
                    <a:pt x="71" y="98"/>
                    <a:pt x="71" y="98"/>
                  </a:cubicBezTo>
                  <a:cubicBezTo>
                    <a:pt x="71" y="98"/>
                    <a:pt x="71" y="98"/>
                    <a:pt x="71" y="98"/>
                  </a:cubicBezTo>
                  <a:cubicBezTo>
                    <a:pt x="71" y="98"/>
                    <a:pt x="71" y="98"/>
                    <a:pt x="71" y="98"/>
                  </a:cubicBezTo>
                  <a:cubicBezTo>
                    <a:pt x="70" y="98"/>
                    <a:pt x="69" y="97"/>
                    <a:pt x="68" y="97"/>
                  </a:cubicBezTo>
                  <a:cubicBezTo>
                    <a:pt x="67" y="97"/>
                    <a:pt x="66" y="96"/>
                    <a:pt x="65" y="96"/>
                  </a:cubicBezTo>
                  <a:cubicBezTo>
                    <a:pt x="64" y="96"/>
                    <a:pt x="64" y="96"/>
                    <a:pt x="63" y="95"/>
                  </a:cubicBezTo>
                  <a:cubicBezTo>
                    <a:pt x="63" y="95"/>
                    <a:pt x="62" y="95"/>
                    <a:pt x="62" y="95"/>
                  </a:cubicBezTo>
                  <a:cubicBezTo>
                    <a:pt x="62" y="95"/>
                    <a:pt x="62" y="95"/>
                    <a:pt x="62" y="95"/>
                  </a:cubicBezTo>
                  <a:cubicBezTo>
                    <a:pt x="61" y="94"/>
                    <a:pt x="60" y="94"/>
                    <a:pt x="59" y="94"/>
                  </a:cubicBezTo>
                  <a:cubicBezTo>
                    <a:pt x="58" y="94"/>
                    <a:pt x="57" y="94"/>
                    <a:pt x="56" y="94"/>
                  </a:cubicBezTo>
                  <a:cubicBezTo>
                    <a:pt x="56" y="94"/>
                    <a:pt x="56" y="94"/>
                    <a:pt x="56" y="94"/>
                  </a:cubicBezTo>
                  <a:cubicBezTo>
                    <a:pt x="55" y="94"/>
                    <a:pt x="55" y="94"/>
                    <a:pt x="55" y="94"/>
                  </a:cubicBezTo>
                  <a:cubicBezTo>
                    <a:pt x="55" y="94"/>
                    <a:pt x="55" y="94"/>
                    <a:pt x="55" y="94"/>
                  </a:cubicBezTo>
                  <a:lnTo>
                    <a:pt x="55" y="89"/>
                  </a:lnTo>
                  <a:close/>
                  <a:moveTo>
                    <a:pt x="29" y="92"/>
                  </a:moveTo>
                  <a:cubicBezTo>
                    <a:pt x="29" y="92"/>
                    <a:pt x="29" y="92"/>
                    <a:pt x="29" y="92"/>
                  </a:cubicBezTo>
                  <a:cubicBezTo>
                    <a:pt x="31" y="93"/>
                    <a:pt x="32" y="94"/>
                    <a:pt x="34" y="94"/>
                  </a:cubicBezTo>
                  <a:cubicBezTo>
                    <a:pt x="35" y="94"/>
                    <a:pt x="37" y="94"/>
                    <a:pt x="39" y="93"/>
                  </a:cubicBezTo>
                  <a:cubicBezTo>
                    <a:pt x="39" y="93"/>
                    <a:pt x="39" y="93"/>
                    <a:pt x="39" y="93"/>
                  </a:cubicBezTo>
                  <a:cubicBezTo>
                    <a:pt x="39" y="93"/>
                    <a:pt x="39" y="93"/>
                    <a:pt x="39" y="93"/>
                  </a:cubicBezTo>
                  <a:cubicBezTo>
                    <a:pt x="39" y="93"/>
                    <a:pt x="39" y="93"/>
                    <a:pt x="39" y="93"/>
                  </a:cubicBezTo>
                  <a:cubicBezTo>
                    <a:pt x="39" y="93"/>
                    <a:pt x="39" y="93"/>
                    <a:pt x="39" y="93"/>
                  </a:cubicBezTo>
                  <a:cubicBezTo>
                    <a:pt x="40" y="93"/>
                    <a:pt x="41" y="93"/>
                    <a:pt x="42" y="93"/>
                  </a:cubicBezTo>
                  <a:cubicBezTo>
                    <a:pt x="42" y="92"/>
                    <a:pt x="43" y="92"/>
                    <a:pt x="44" y="92"/>
                  </a:cubicBezTo>
                  <a:cubicBezTo>
                    <a:pt x="45" y="91"/>
                    <a:pt x="46" y="91"/>
                    <a:pt x="46" y="91"/>
                  </a:cubicBezTo>
                  <a:cubicBezTo>
                    <a:pt x="47" y="91"/>
                    <a:pt x="47" y="90"/>
                    <a:pt x="48" y="90"/>
                  </a:cubicBezTo>
                  <a:cubicBezTo>
                    <a:pt x="48" y="90"/>
                    <a:pt x="48" y="90"/>
                    <a:pt x="48" y="90"/>
                  </a:cubicBezTo>
                  <a:cubicBezTo>
                    <a:pt x="48" y="90"/>
                    <a:pt x="48" y="90"/>
                    <a:pt x="48" y="90"/>
                  </a:cubicBezTo>
                  <a:cubicBezTo>
                    <a:pt x="49" y="90"/>
                    <a:pt x="50" y="90"/>
                    <a:pt x="51" y="90"/>
                  </a:cubicBezTo>
                  <a:cubicBezTo>
                    <a:pt x="53" y="89"/>
                    <a:pt x="55" y="89"/>
                    <a:pt x="55" y="89"/>
                  </a:cubicBezTo>
                  <a:cubicBezTo>
                    <a:pt x="55" y="94"/>
                    <a:pt x="55" y="94"/>
                    <a:pt x="55" y="94"/>
                  </a:cubicBezTo>
                  <a:cubicBezTo>
                    <a:pt x="55" y="94"/>
                    <a:pt x="54" y="94"/>
                    <a:pt x="52" y="94"/>
                  </a:cubicBezTo>
                  <a:cubicBezTo>
                    <a:pt x="51" y="94"/>
                    <a:pt x="50" y="95"/>
                    <a:pt x="49" y="95"/>
                  </a:cubicBezTo>
                  <a:cubicBezTo>
                    <a:pt x="49" y="95"/>
                    <a:pt x="48" y="95"/>
                    <a:pt x="48" y="95"/>
                  </a:cubicBezTo>
                  <a:cubicBezTo>
                    <a:pt x="47" y="96"/>
                    <a:pt x="47" y="96"/>
                    <a:pt x="46" y="96"/>
                  </a:cubicBezTo>
                  <a:cubicBezTo>
                    <a:pt x="45" y="96"/>
                    <a:pt x="44" y="97"/>
                    <a:pt x="43" y="97"/>
                  </a:cubicBezTo>
                  <a:cubicBezTo>
                    <a:pt x="42" y="97"/>
                    <a:pt x="41" y="98"/>
                    <a:pt x="40" y="98"/>
                  </a:cubicBezTo>
                  <a:cubicBezTo>
                    <a:pt x="40" y="98"/>
                    <a:pt x="40" y="98"/>
                    <a:pt x="40" y="98"/>
                  </a:cubicBezTo>
                  <a:cubicBezTo>
                    <a:pt x="40" y="98"/>
                    <a:pt x="40" y="98"/>
                    <a:pt x="40" y="98"/>
                  </a:cubicBezTo>
                  <a:cubicBezTo>
                    <a:pt x="38" y="99"/>
                    <a:pt x="35" y="99"/>
                    <a:pt x="33" y="99"/>
                  </a:cubicBezTo>
                  <a:cubicBezTo>
                    <a:pt x="32" y="99"/>
                    <a:pt x="30" y="98"/>
                    <a:pt x="29" y="98"/>
                  </a:cubicBezTo>
                  <a:cubicBezTo>
                    <a:pt x="29" y="92"/>
                    <a:pt x="29" y="92"/>
                    <a:pt x="29" y="92"/>
                  </a:cubicBezTo>
                  <a:close/>
                  <a:moveTo>
                    <a:pt x="55" y="10"/>
                  </a:move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2" y="9"/>
                    <a:pt x="50" y="9"/>
                  </a:cubicBezTo>
                  <a:cubicBezTo>
                    <a:pt x="49" y="8"/>
                    <a:pt x="47" y="8"/>
                    <a:pt x="46" y="7"/>
                  </a:cubicBezTo>
                  <a:cubicBezTo>
                    <a:pt x="44" y="6"/>
                    <a:pt x="41" y="6"/>
                    <a:pt x="39" y="5"/>
                  </a:cubicBezTo>
                  <a:cubicBezTo>
                    <a:pt x="36" y="5"/>
                    <a:pt x="34" y="5"/>
                    <a:pt x="31" y="5"/>
                  </a:cubicBezTo>
                  <a:cubicBezTo>
                    <a:pt x="30" y="5"/>
                    <a:pt x="30" y="5"/>
                    <a:pt x="29" y="5"/>
                  </a:cubicBezTo>
                  <a:cubicBezTo>
                    <a:pt x="29" y="1"/>
                    <a:pt x="29" y="1"/>
                    <a:pt x="29" y="1"/>
                  </a:cubicBezTo>
                  <a:cubicBezTo>
                    <a:pt x="30" y="0"/>
                    <a:pt x="30" y="0"/>
                    <a:pt x="30" y="0"/>
                  </a:cubicBezTo>
                  <a:cubicBezTo>
                    <a:pt x="33" y="0"/>
                    <a:pt x="36" y="0"/>
                    <a:pt x="39" y="0"/>
                  </a:cubicBezTo>
                  <a:cubicBezTo>
                    <a:pt x="42" y="1"/>
                    <a:pt x="45" y="2"/>
                    <a:pt x="48" y="3"/>
                  </a:cubicBezTo>
                  <a:cubicBezTo>
                    <a:pt x="49" y="3"/>
                    <a:pt x="50" y="3"/>
                    <a:pt x="52" y="4"/>
                  </a:cubicBezTo>
                  <a:cubicBezTo>
                    <a:pt x="55" y="5"/>
                    <a:pt x="55" y="5"/>
                    <a:pt x="55" y="5"/>
                  </a:cubicBezTo>
                  <a:cubicBezTo>
                    <a:pt x="55" y="10"/>
                    <a:pt x="55" y="10"/>
                    <a:pt x="55" y="10"/>
                  </a:cubicBezTo>
                  <a:close/>
                  <a:moveTo>
                    <a:pt x="29" y="92"/>
                  </a:moveTo>
                  <a:cubicBezTo>
                    <a:pt x="29" y="92"/>
                    <a:pt x="29" y="92"/>
                    <a:pt x="29" y="92"/>
                  </a:cubicBezTo>
                  <a:close/>
                  <a:moveTo>
                    <a:pt x="15" y="13"/>
                  </a:moveTo>
                  <a:cubicBezTo>
                    <a:pt x="12" y="15"/>
                    <a:pt x="10" y="18"/>
                    <a:pt x="9" y="21"/>
                  </a:cubicBezTo>
                  <a:cubicBezTo>
                    <a:pt x="7" y="24"/>
                    <a:pt x="6" y="28"/>
                    <a:pt x="6" y="31"/>
                  </a:cubicBezTo>
                  <a:cubicBezTo>
                    <a:pt x="6" y="32"/>
                    <a:pt x="5" y="34"/>
                    <a:pt x="5" y="35"/>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4"/>
                    <a:pt x="5" y="44"/>
                    <a:pt x="5" y="44"/>
                  </a:cubicBezTo>
                  <a:cubicBezTo>
                    <a:pt x="5" y="45"/>
                    <a:pt x="5" y="45"/>
                    <a:pt x="5" y="46"/>
                  </a:cubicBezTo>
                  <a:cubicBezTo>
                    <a:pt x="6" y="49"/>
                    <a:pt x="6" y="52"/>
                    <a:pt x="7" y="55"/>
                  </a:cubicBezTo>
                  <a:cubicBezTo>
                    <a:pt x="7" y="57"/>
                    <a:pt x="8" y="60"/>
                    <a:pt x="9" y="63"/>
                  </a:cubicBezTo>
                  <a:cubicBezTo>
                    <a:pt x="11" y="67"/>
                    <a:pt x="12" y="70"/>
                    <a:pt x="14" y="74"/>
                  </a:cubicBezTo>
                  <a:cubicBezTo>
                    <a:pt x="16" y="77"/>
                    <a:pt x="18" y="80"/>
                    <a:pt x="20" y="83"/>
                  </a:cubicBezTo>
                  <a:cubicBezTo>
                    <a:pt x="20" y="83"/>
                    <a:pt x="20" y="83"/>
                    <a:pt x="20" y="83"/>
                  </a:cubicBezTo>
                  <a:cubicBezTo>
                    <a:pt x="21" y="84"/>
                    <a:pt x="21" y="84"/>
                    <a:pt x="21" y="84"/>
                  </a:cubicBezTo>
                  <a:cubicBezTo>
                    <a:pt x="21" y="84"/>
                    <a:pt x="21" y="84"/>
                    <a:pt x="21" y="84"/>
                  </a:cubicBezTo>
                  <a:cubicBezTo>
                    <a:pt x="22" y="85"/>
                    <a:pt x="23" y="87"/>
                    <a:pt x="24" y="88"/>
                  </a:cubicBezTo>
                  <a:cubicBezTo>
                    <a:pt x="25" y="89"/>
                    <a:pt x="26" y="90"/>
                    <a:pt x="27" y="91"/>
                  </a:cubicBezTo>
                  <a:cubicBezTo>
                    <a:pt x="28" y="91"/>
                    <a:pt x="28" y="91"/>
                    <a:pt x="28" y="92"/>
                  </a:cubicBezTo>
                  <a:cubicBezTo>
                    <a:pt x="28" y="92"/>
                    <a:pt x="29" y="92"/>
                    <a:pt x="29" y="92"/>
                  </a:cubicBezTo>
                  <a:cubicBezTo>
                    <a:pt x="29" y="92"/>
                    <a:pt x="29" y="92"/>
                    <a:pt x="29" y="92"/>
                  </a:cubicBezTo>
                  <a:cubicBezTo>
                    <a:pt x="29" y="98"/>
                    <a:pt x="29" y="98"/>
                    <a:pt x="29" y="98"/>
                  </a:cubicBezTo>
                  <a:cubicBezTo>
                    <a:pt x="28" y="97"/>
                    <a:pt x="27" y="97"/>
                    <a:pt x="27" y="96"/>
                  </a:cubicBezTo>
                  <a:cubicBezTo>
                    <a:pt x="26" y="96"/>
                    <a:pt x="26" y="96"/>
                    <a:pt x="25" y="96"/>
                  </a:cubicBezTo>
                  <a:cubicBezTo>
                    <a:pt x="25" y="95"/>
                    <a:pt x="25" y="95"/>
                    <a:pt x="24" y="95"/>
                  </a:cubicBezTo>
                  <a:cubicBezTo>
                    <a:pt x="23" y="94"/>
                    <a:pt x="22" y="92"/>
                    <a:pt x="20" y="91"/>
                  </a:cubicBezTo>
                  <a:cubicBezTo>
                    <a:pt x="19" y="90"/>
                    <a:pt x="18" y="88"/>
                    <a:pt x="17" y="87"/>
                  </a:cubicBezTo>
                  <a:cubicBezTo>
                    <a:pt x="17" y="87"/>
                    <a:pt x="17" y="87"/>
                    <a:pt x="17" y="87"/>
                  </a:cubicBezTo>
                  <a:cubicBezTo>
                    <a:pt x="17" y="87"/>
                    <a:pt x="17" y="87"/>
                    <a:pt x="17" y="87"/>
                  </a:cubicBezTo>
                  <a:cubicBezTo>
                    <a:pt x="17" y="86"/>
                    <a:pt x="17" y="86"/>
                    <a:pt x="17" y="86"/>
                  </a:cubicBezTo>
                  <a:cubicBezTo>
                    <a:pt x="17" y="86"/>
                    <a:pt x="17" y="86"/>
                    <a:pt x="17" y="86"/>
                  </a:cubicBezTo>
                  <a:cubicBezTo>
                    <a:pt x="14" y="83"/>
                    <a:pt x="12" y="79"/>
                    <a:pt x="10" y="76"/>
                  </a:cubicBezTo>
                  <a:cubicBezTo>
                    <a:pt x="8" y="72"/>
                    <a:pt x="6" y="68"/>
                    <a:pt x="5" y="64"/>
                  </a:cubicBezTo>
                  <a:cubicBezTo>
                    <a:pt x="4" y="62"/>
                    <a:pt x="3" y="59"/>
                    <a:pt x="2" y="56"/>
                  </a:cubicBezTo>
                  <a:cubicBezTo>
                    <a:pt x="1" y="53"/>
                    <a:pt x="1" y="50"/>
                    <a:pt x="1" y="47"/>
                  </a:cubicBezTo>
                  <a:cubicBezTo>
                    <a:pt x="0" y="44"/>
                    <a:pt x="0" y="44"/>
                    <a:pt x="0" y="44"/>
                  </a:cubicBezTo>
                  <a:cubicBezTo>
                    <a:pt x="0" y="43"/>
                    <a:pt x="0" y="43"/>
                    <a:pt x="0" y="43"/>
                  </a:cubicBezTo>
                  <a:cubicBezTo>
                    <a:pt x="0" y="43"/>
                    <a:pt x="0" y="43"/>
                    <a:pt x="0" y="42"/>
                  </a:cubicBezTo>
                  <a:cubicBezTo>
                    <a:pt x="0" y="37"/>
                    <a:pt x="0" y="37"/>
                    <a:pt x="0" y="37"/>
                  </a:cubicBezTo>
                  <a:cubicBezTo>
                    <a:pt x="0" y="37"/>
                    <a:pt x="0" y="37"/>
                    <a:pt x="0" y="37"/>
                  </a:cubicBezTo>
                  <a:cubicBezTo>
                    <a:pt x="0" y="37"/>
                    <a:pt x="0" y="37"/>
                    <a:pt x="0" y="37"/>
                  </a:cubicBezTo>
                  <a:cubicBezTo>
                    <a:pt x="0" y="36"/>
                    <a:pt x="0" y="36"/>
                    <a:pt x="0" y="36"/>
                  </a:cubicBezTo>
                  <a:cubicBezTo>
                    <a:pt x="0" y="36"/>
                    <a:pt x="0" y="36"/>
                    <a:pt x="0" y="36"/>
                  </a:cubicBezTo>
                  <a:cubicBezTo>
                    <a:pt x="0" y="35"/>
                    <a:pt x="0" y="35"/>
                    <a:pt x="1" y="34"/>
                  </a:cubicBezTo>
                  <a:cubicBezTo>
                    <a:pt x="1" y="33"/>
                    <a:pt x="1" y="32"/>
                    <a:pt x="1" y="30"/>
                  </a:cubicBezTo>
                  <a:cubicBezTo>
                    <a:pt x="2" y="26"/>
                    <a:pt x="3" y="23"/>
                    <a:pt x="5" y="19"/>
                  </a:cubicBezTo>
                  <a:cubicBezTo>
                    <a:pt x="6" y="16"/>
                    <a:pt x="9" y="12"/>
                    <a:pt x="12" y="9"/>
                  </a:cubicBezTo>
                  <a:cubicBezTo>
                    <a:pt x="12" y="9"/>
                    <a:pt x="12" y="9"/>
                    <a:pt x="13" y="8"/>
                  </a:cubicBezTo>
                  <a:cubicBezTo>
                    <a:pt x="13" y="8"/>
                    <a:pt x="13" y="8"/>
                    <a:pt x="13" y="8"/>
                  </a:cubicBezTo>
                  <a:cubicBezTo>
                    <a:pt x="13" y="8"/>
                    <a:pt x="14" y="8"/>
                    <a:pt x="14" y="7"/>
                  </a:cubicBezTo>
                  <a:cubicBezTo>
                    <a:pt x="14" y="7"/>
                    <a:pt x="14" y="7"/>
                    <a:pt x="14" y="7"/>
                  </a:cubicBezTo>
                  <a:cubicBezTo>
                    <a:pt x="16" y="5"/>
                    <a:pt x="19" y="4"/>
                    <a:pt x="22" y="3"/>
                  </a:cubicBezTo>
                  <a:cubicBezTo>
                    <a:pt x="24" y="2"/>
                    <a:pt x="27" y="1"/>
                    <a:pt x="29" y="1"/>
                  </a:cubicBezTo>
                  <a:cubicBezTo>
                    <a:pt x="29" y="5"/>
                    <a:pt x="29" y="5"/>
                    <a:pt x="29" y="5"/>
                  </a:cubicBezTo>
                  <a:cubicBezTo>
                    <a:pt x="27" y="6"/>
                    <a:pt x="25" y="6"/>
                    <a:pt x="24" y="7"/>
                  </a:cubicBezTo>
                  <a:cubicBezTo>
                    <a:pt x="21" y="8"/>
                    <a:pt x="19" y="9"/>
                    <a:pt x="17" y="11"/>
                  </a:cubicBezTo>
                  <a:cubicBezTo>
                    <a:pt x="17" y="11"/>
                    <a:pt x="17" y="11"/>
                    <a:pt x="17" y="11"/>
                  </a:cubicBezTo>
                  <a:cubicBezTo>
                    <a:pt x="17" y="11"/>
                    <a:pt x="16" y="12"/>
                    <a:pt x="16" y="12"/>
                  </a:cubicBezTo>
                  <a:cubicBezTo>
                    <a:pt x="16" y="12"/>
                    <a:pt x="16" y="12"/>
                    <a:pt x="16" y="12"/>
                  </a:cubicBezTo>
                  <a:cubicBezTo>
                    <a:pt x="16" y="12"/>
                    <a:pt x="15" y="13"/>
                    <a:pt x="15" y="13"/>
                  </a:cubicBezTo>
                  <a:close/>
                  <a:moveTo>
                    <a:pt x="29" y="92"/>
                  </a:moveTo>
                  <a:cubicBezTo>
                    <a:pt x="29" y="92"/>
                    <a:pt x="29" y="92"/>
                    <a:pt x="29" y="92"/>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26" name="Freeform 19"/>
            <p:cNvSpPr>
              <a:spLocks noEditPoints="1"/>
            </p:cNvSpPr>
            <p:nvPr/>
          </p:nvSpPr>
          <p:spPr bwMode="auto">
            <a:xfrm>
              <a:off x="5944495" y="4105778"/>
              <a:ext cx="241697" cy="65485"/>
            </a:xfrm>
            <a:custGeom>
              <a:avLst/>
              <a:gdLst>
                <a:gd name="T0" fmla="*/ 139 w 143"/>
                <a:gd name="T1" fmla="*/ 5 h 38"/>
                <a:gd name="T2" fmla="*/ 131 w 143"/>
                <a:gd name="T3" fmla="*/ 5 h 38"/>
                <a:gd name="T4" fmla="*/ 131 w 143"/>
                <a:gd name="T5" fmla="*/ 23 h 38"/>
                <a:gd name="T6" fmla="*/ 128 w 143"/>
                <a:gd name="T7" fmla="*/ 25 h 38"/>
                <a:gd name="T8" fmla="*/ 71 w 143"/>
                <a:gd name="T9" fmla="*/ 25 h 38"/>
                <a:gd name="T10" fmla="*/ 71 w 143"/>
                <a:gd name="T11" fmla="*/ 21 h 38"/>
                <a:gd name="T12" fmla="*/ 126 w 143"/>
                <a:gd name="T13" fmla="*/ 21 h 38"/>
                <a:gd name="T14" fmla="*/ 126 w 143"/>
                <a:gd name="T15" fmla="*/ 2 h 38"/>
                <a:gd name="T16" fmla="*/ 128 w 143"/>
                <a:gd name="T17" fmla="*/ 0 h 38"/>
                <a:gd name="T18" fmla="*/ 141 w 143"/>
                <a:gd name="T19" fmla="*/ 0 h 38"/>
                <a:gd name="T20" fmla="*/ 143 w 143"/>
                <a:gd name="T21" fmla="*/ 2 h 38"/>
                <a:gd name="T22" fmla="*/ 143 w 143"/>
                <a:gd name="T23" fmla="*/ 36 h 38"/>
                <a:gd name="T24" fmla="*/ 141 w 143"/>
                <a:gd name="T25" fmla="*/ 38 h 38"/>
                <a:gd name="T26" fmla="*/ 71 w 143"/>
                <a:gd name="T27" fmla="*/ 38 h 38"/>
                <a:gd name="T28" fmla="*/ 71 w 143"/>
                <a:gd name="T29" fmla="*/ 33 h 38"/>
                <a:gd name="T30" fmla="*/ 139 w 143"/>
                <a:gd name="T31" fmla="*/ 33 h 38"/>
                <a:gd name="T32" fmla="*/ 139 w 143"/>
                <a:gd name="T33" fmla="*/ 5 h 38"/>
                <a:gd name="T34" fmla="*/ 71 w 143"/>
                <a:gd name="T35" fmla="*/ 25 h 38"/>
                <a:gd name="T36" fmla="*/ 15 w 143"/>
                <a:gd name="T37" fmla="*/ 25 h 38"/>
                <a:gd name="T38" fmla="*/ 12 w 143"/>
                <a:gd name="T39" fmla="*/ 23 h 38"/>
                <a:gd name="T40" fmla="*/ 12 w 143"/>
                <a:gd name="T41" fmla="*/ 5 h 38"/>
                <a:gd name="T42" fmla="*/ 4 w 143"/>
                <a:gd name="T43" fmla="*/ 5 h 38"/>
                <a:gd name="T44" fmla="*/ 4 w 143"/>
                <a:gd name="T45" fmla="*/ 33 h 38"/>
                <a:gd name="T46" fmla="*/ 71 w 143"/>
                <a:gd name="T47" fmla="*/ 33 h 38"/>
                <a:gd name="T48" fmla="*/ 71 w 143"/>
                <a:gd name="T49" fmla="*/ 38 h 38"/>
                <a:gd name="T50" fmla="*/ 2 w 143"/>
                <a:gd name="T51" fmla="*/ 38 h 38"/>
                <a:gd name="T52" fmla="*/ 0 w 143"/>
                <a:gd name="T53" fmla="*/ 36 h 38"/>
                <a:gd name="T54" fmla="*/ 0 w 143"/>
                <a:gd name="T55" fmla="*/ 3 h 38"/>
                <a:gd name="T56" fmla="*/ 2 w 143"/>
                <a:gd name="T57" fmla="*/ 1 h 38"/>
                <a:gd name="T58" fmla="*/ 15 w 143"/>
                <a:gd name="T59" fmla="*/ 1 h 38"/>
                <a:gd name="T60" fmla="*/ 17 w 143"/>
                <a:gd name="T61" fmla="*/ 3 h 38"/>
                <a:gd name="T62" fmla="*/ 17 w 143"/>
                <a:gd name="T63" fmla="*/ 21 h 38"/>
                <a:gd name="T64" fmla="*/ 71 w 143"/>
                <a:gd name="T65" fmla="*/ 21 h 38"/>
                <a:gd name="T66" fmla="*/ 71 w 143"/>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3" h="38">
                  <a:moveTo>
                    <a:pt x="139" y="5"/>
                  </a:moveTo>
                  <a:cubicBezTo>
                    <a:pt x="131" y="5"/>
                    <a:pt x="131" y="5"/>
                    <a:pt x="131" y="5"/>
                  </a:cubicBezTo>
                  <a:cubicBezTo>
                    <a:pt x="131" y="23"/>
                    <a:pt x="131" y="23"/>
                    <a:pt x="131" y="23"/>
                  </a:cubicBezTo>
                  <a:cubicBezTo>
                    <a:pt x="131" y="24"/>
                    <a:pt x="129" y="25"/>
                    <a:pt x="128" y="25"/>
                  </a:cubicBezTo>
                  <a:cubicBezTo>
                    <a:pt x="71" y="25"/>
                    <a:pt x="71" y="25"/>
                    <a:pt x="71" y="25"/>
                  </a:cubicBezTo>
                  <a:cubicBezTo>
                    <a:pt x="71" y="21"/>
                    <a:pt x="71" y="21"/>
                    <a:pt x="71" y="21"/>
                  </a:cubicBezTo>
                  <a:cubicBezTo>
                    <a:pt x="126" y="21"/>
                    <a:pt x="126" y="21"/>
                    <a:pt x="126" y="21"/>
                  </a:cubicBezTo>
                  <a:cubicBezTo>
                    <a:pt x="126" y="2"/>
                    <a:pt x="126" y="2"/>
                    <a:pt x="126" y="2"/>
                  </a:cubicBezTo>
                  <a:cubicBezTo>
                    <a:pt x="126" y="1"/>
                    <a:pt x="127" y="0"/>
                    <a:pt x="128" y="0"/>
                  </a:cubicBezTo>
                  <a:cubicBezTo>
                    <a:pt x="141" y="0"/>
                    <a:pt x="141" y="0"/>
                    <a:pt x="141" y="0"/>
                  </a:cubicBezTo>
                  <a:cubicBezTo>
                    <a:pt x="142" y="0"/>
                    <a:pt x="143" y="1"/>
                    <a:pt x="143" y="2"/>
                  </a:cubicBezTo>
                  <a:cubicBezTo>
                    <a:pt x="143" y="36"/>
                    <a:pt x="143" y="36"/>
                    <a:pt x="143" y="36"/>
                  </a:cubicBezTo>
                  <a:cubicBezTo>
                    <a:pt x="143" y="37"/>
                    <a:pt x="142" y="38"/>
                    <a:pt x="141" y="38"/>
                  </a:cubicBezTo>
                  <a:cubicBezTo>
                    <a:pt x="71" y="38"/>
                    <a:pt x="71" y="38"/>
                    <a:pt x="71" y="38"/>
                  </a:cubicBezTo>
                  <a:cubicBezTo>
                    <a:pt x="71" y="33"/>
                    <a:pt x="71" y="33"/>
                    <a:pt x="71" y="33"/>
                  </a:cubicBezTo>
                  <a:cubicBezTo>
                    <a:pt x="139" y="33"/>
                    <a:pt x="139" y="33"/>
                    <a:pt x="139" y="33"/>
                  </a:cubicBezTo>
                  <a:lnTo>
                    <a:pt x="139" y="5"/>
                  </a:lnTo>
                  <a:close/>
                  <a:moveTo>
                    <a:pt x="71" y="25"/>
                  </a:moveTo>
                  <a:cubicBezTo>
                    <a:pt x="15" y="25"/>
                    <a:pt x="15" y="25"/>
                    <a:pt x="15" y="25"/>
                  </a:cubicBezTo>
                  <a:cubicBezTo>
                    <a:pt x="13" y="25"/>
                    <a:pt x="12" y="24"/>
                    <a:pt x="12" y="23"/>
                  </a:cubicBezTo>
                  <a:cubicBezTo>
                    <a:pt x="12" y="5"/>
                    <a:pt x="12" y="5"/>
                    <a:pt x="12" y="5"/>
                  </a:cubicBezTo>
                  <a:cubicBezTo>
                    <a:pt x="4" y="5"/>
                    <a:pt x="4" y="5"/>
                    <a:pt x="4" y="5"/>
                  </a:cubicBezTo>
                  <a:cubicBezTo>
                    <a:pt x="4" y="33"/>
                    <a:pt x="4" y="33"/>
                    <a:pt x="4" y="33"/>
                  </a:cubicBezTo>
                  <a:cubicBezTo>
                    <a:pt x="71" y="33"/>
                    <a:pt x="71" y="33"/>
                    <a:pt x="71" y="33"/>
                  </a:cubicBezTo>
                  <a:cubicBezTo>
                    <a:pt x="71" y="38"/>
                    <a:pt x="71" y="38"/>
                    <a:pt x="71" y="38"/>
                  </a:cubicBezTo>
                  <a:cubicBezTo>
                    <a:pt x="2" y="38"/>
                    <a:pt x="2" y="38"/>
                    <a:pt x="2" y="38"/>
                  </a:cubicBezTo>
                  <a:cubicBezTo>
                    <a:pt x="1" y="38"/>
                    <a:pt x="0" y="37"/>
                    <a:pt x="0" y="36"/>
                  </a:cubicBezTo>
                  <a:cubicBezTo>
                    <a:pt x="0" y="3"/>
                    <a:pt x="0" y="3"/>
                    <a:pt x="0" y="3"/>
                  </a:cubicBezTo>
                  <a:cubicBezTo>
                    <a:pt x="0" y="2"/>
                    <a:pt x="1" y="1"/>
                    <a:pt x="2" y="1"/>
                  </a:cubicBezTo>
                  <a:cubicBezTo>
                    <a:pt x="15" y="1"/>
                    <a:pt x="15" y="1"/>
                    <a:pt x="15" y="1"/>
                  </a:cubicBezTo>
                  <a:cubicBezTo>
                    <a:pt x="16" y="1"/>
                    <a:pt x="17" y="2"/>
                    <a:pt x="17" y="3"/>
                  </a:cubicBezTo>
                  <a:cubicBezTo>
                    <a:pt x="17" y="21"/>
                    <a:pt x="17" y="21"/>
                    <a:pt x="17" y="21"/>
                  </a:cubicBezTo>
                  <a:cubicBezTo>
                    <a:pt x="71" y="21"/>
                    <a:pt x="71" y="21"/>
                    <a:pt x="71" y="21"/>
                  </a:cubicBezTo>
                  <a:lnTo>
                    <a:pt x="71" y="25"/>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27" name="Freeform 22"/>
            <p:cNvSpPr>
              <a:spLocks noEditPoints="1"/>
            </p:cNvSpPr>
            <p:nvPr/>
          </p:nvSpPr>
          <p:spPr bwMode="auto">
            <a:xfrm>
              <a:off x="6288586" y="3941471"/>
              <a:ext cx="215504" cy="130969"/>
            </a:xfrm>
            <a:custGeom>
              <a:avLst/>
              <a:gdLst>
                <a:gd name="T0" fmla="*/ 73 w 127"/>
                <a:gd name="T1" fmla="*/ 7 h 77"/>
                <a:gd name="T2" fmla="*/ 73 w 127"/>
                <a:gd name="T3" fmla="*/ 15 h 77"/>
                <a:gd name="T4" fmla="*/ 71 w 127"/>
                <a:gd name="T5" fmla="*/ 17 h 77"/>
                <a:gd name="T6" fmla="*/ 63 w 127"/>
                <a:gd name="T7" fmla="*/ 17 h 77"/>
                <a:gd name="T8" fmla="*/ 63 w 127"/>
                <a:gd name="T9" fmla="*/ 13 h 77"/>
                <a:gd name="T10" fmla="*/ 69 w 127"/>
                <a:gd name="T11" fmla="*/ 12 h 77"/>
                <a:gd name="T12" fmla="*/ 69 w 127"/>
                <a:gd name="T13" fmla="*/ 2 h 77"/>
                <a:gd name="T14" fmla="*/ 69 w 127"/>
                <a:gd name="T15" fmla="*/ 2 h 77"/>
                <a:gd name="T16" fmla="*/ 69 w 127"/>
                <a:gd name="T17" fmla="*/ 1 h 77"/>
                <a:gd name="T18" fmla="*/ 72 w 127"/>
                <a:gd name="T19" fmla="*/ 0 h 77"/>
                <a:gd name="T20" fmla="*/ 126 w 127"/>
                <a:gd name="T21" fmla="*/ 36 h 77"/>
                <a:gd name="T22" fmla="*/ 127 w 127"/>
                <a:gd name="T23" fmla="*/ 36 h 77"/>
                <a:gd name="T24" fmla="*/ 126 w 127"/>
                <a:gd name="T25" fmla="*/ 40 h 77"/>
                <a:gd name="T26" fmla="*/ 73 w 127"/>
                <a:gd name="T27" fmla="*/ 75 h 77"/>
                <a:gd name="T28" fmla="*/ 71 w 127"/>
                <a:gd name="T29" fmla="*/ 75 h 77"/>
                <a:gd name="T30" fmla="*/ 69 w 127"/>
                <a:gd name="T31" fmla="*/ 73 h 77"/>
                <a:gd name="T32" fmla="*/ 69 w 127"/>
                <a:gd name="T33" fmla="*/ 63 h 77"/>
                <a:gd name="T34" fmla="*/ 63 w 127"/>
                <a:gd name="T35" fmla="*/ 63 h 77"/>
                <a:gd name="T36" fmla="*/ 63 w 127"/>
                <a:gd name="T37" fmla="*/ 58 h 77"/>
                <a:gd name="T38" fmla="*/ 71 w 127"/>
                <a:gd name="T39" fmla="*/ 58 h 77"/>
                <a:gd name="T40" fmla="*/ 73 w 127"/>
                <a:gd name="T41" fmla="*/ 61 h 77"/>
                <a:gd name="T42" fmla="*/ 73 w 127"/>
                <a:gd name="T43" fmla="*/ 68 h 77"/>
                <a:gd name="T44" fmla="*/ 120 w 127"/>
                <a:gd name="T45" fmla="*/ 38 h 77"/>
                <a:gd name="T46" fmla="*/ 73 w 127"/>
                <a:gd name="T47" fmla="*/ 7 h 77"/>
                <a:gd name="T48" fmla="*/ 63 w 127"/>
                <a:gd name="T49" fmla="*/ 17 h 77"/>
                <a:gd name="T50" fmla="*/ 5 w 127"/>
                <a:gd name="T51" fmla="*/ 70 h 77"/>
                <a:gd name="T52" fmla="*/ 63 w 127"/>
                <a:gd name="T53" fmla="*/ 58 h 77"/>
                <a:gd name="T54" fmla="*/ 63 w 127"/>
                <a:gd name="T55" fmla="*/ 63 h 77"/>
                <a:gd name="T56" fmla="*/ 4 w 127"/>
                <a:gd name="T57" fmla="*/ 76 h 77"/>
                <a:gd name="T58" fmla="*/ 2 w 127"/>
                <a:gd name="T59" fmla="*/ 77 h 77"/>
                <a:gd name="T60" fmla="*/ 0 w 127"/>
                <a:gd name="T61" fmla="*/ 74 h 77"/>
                <a:gd name="T62" fmla="*/ 63 w 127"/>
                <a:gd name="T63" fmla="*/ 13 h 77"/>
                <a:gd name="T64" fmla="*/ 63 w 127"/>
                <a:gd name="T65" fmla="*/ 1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73" y="7"/>
                  </a:moveTo>
                  <a:cubicBezTo>
                    <a:pt x="73" y="15"/>
                    <a:pt x="73" y="15"/>
                    <a:pt x="73" y="15"/>
                  </a:cubicBezTo>
                  <a:cubicBezTo>
                    <a:pt x="73" y="16"/>
                    <a:pt x="72" y="17"/>
                    <a:pt x="71" y="17"/>
                  </a:cubicBezTo>
                  <a:cubicBezTo>
                    <a:pt x="68" y="17"/>
                    <a:pt x="65" y="17"/>
                    <a:pt x="63" y="17"/>
                  </a:cubicBezTo>
                  <a:cubicBezTo>
                    <a:pt x="63" y="13"/>
                    <a:pt x="63" y="13"/>
                    <a:pt x="63" y="13"/>
                  </a:cubicBezTo>
                  <a:cubicBezTo>
                    <a:pt x="65" y="12"/>
                    <a:pt x="67" y="12"/>
                    <a:pt x="69" y="12"/>
                  </a:cubicBezTo>
                  <a:cubicBezTo>
                    <a:pt x="69" y="2"/>
                    <a:pt x="69" y="2"/>
                    <a:pt x="69" y="2"/>
                  </a:cubicBezTo>
                  <a:cubicBezTo>
                    <a:pt x="69" y="2"/>
                    <a:pt x="69" y="2"/>
                    <a:pt x="69" y="2"/>
                  </a:cubicBezTo>
                  <a:cubicBezTo>
                    <a:pt x="69" y="2"/>
                    <a:pt x="69" y="1"/>
                    <a:pt x="69" y="1"/>
                  </a:cubicBezTo>
                  <a:cubicBezTo>
                    <a:pt x="70" y="0"/>
                    <a:pt x="71" y="0"/>
                    <a:pt x="72" y="0"/>
                  </a:cubicBezTo>
                  <a:cubicBezTo>
                    <a:pt x="126" y="36"/>
                    <a:pt x="126" y="36"/>
                    <a:pt x="126" y="36"/>
                  </a:cubicBezTo>
                  <a:cubicBezTo>
                    <a:pt x="126" y="36"/>
                    <a:pt x="126" y="36"/>
                    <a:pt x="127" y="36"/>
                  </a:cubicBezTo>
                  <a:cubicBezTo>
                    <a:pt x="127" y="37"/>
                    <a:pt x="127" y="39"/>
                    <a:pt x="126" y="40"/>
                  </a:cubicBezTo>
                  <a:cubicBezTo>
                    <a:pt x="73" y="75"/>
                    <a:pt x="73" y="75"/>
                    <a:pt x="73" y="75"/>
                  </a:cubicBezTo>
                  <a:cubicBezTo>
                    <a:pt x="72" y="75"/>
                    <a:pt x="72" y="75"/>
                    <a:pt x="71" y="75"/>
                  </a:cubicBezTo>
                  <a:cubicBezTo>
                    <a:pt x="70" y="75"/>
                    <a:pt x="69" y="74"/>
                    <a:pt x="69" y="73"/>
                  </a:cubicBezTo>
                  <a:cubicBezTo>
                    <a:pt x="69" y="63"/>
                    <a:pt x="69" y="63"/>
                    <a:pt x="69" y="63"/>
                  </a:cubicBezTo>
                  <a:cubicBezTo>
                    <a:pt x="67" y="63"/>
                    <a:pt x="65" y="63"/>
                    <a:pt x="63" y="63"/>
                  </a:cubicBezTo>
                  <a:cubicBezTo>
                    <a:pt x="63" y="58"/>
                    <a:pt x="63" y="58"/>
                    <a:pt x="63" y="58"/>
                  </a:cubicBezTo>
                  <a:cubicBezTo>
                    <a:pt x="65" y="58"/>
                    <a:pt x="68" y="58"/>
                    <a:pt x="71" y="58"/>
                  </a:cubicBezTo>
                  <a:cubicBezTo>
                    <a:pt x="72" y="58"/>
                    <a:pt x="73" y="59"/>
                    <a:pt x="73" y="61"/>
                  </a:cubicBezTo>
                  <a:cubicBezTo>
                    <a:pt x="73" y="68"/>
                    <a:pt x="73" y="68"/>
                    <a:pt x="73" y="68"/>
                  </a:cubicBezTo>
                  <a:cubicBezTo>
                    <a:pt x="120" y="38"/>
                    <a:pt x="120" y="38"/>
                    <a:pt x="120" y="38"/>
                  </a:cubicBezTo>
                  <a:lnTo>
                    <a:pt x="73" y="7"/>
                  </a:lnTo>
                  <a:close/>
                  <a:moveTo>
                    <a:pt x="63" y="17"/>
                  </a:moveTo>
                  <a:cubicBezTo>
                    <a:pt x="21" y="21"/>
                    <a:pt x="9" y="57"/>
                    <a:pt x="5" y="70"/>
                  </a:cubicBezTo>
                  <a:cubicBezTo>
                    <a:pt x="13" y="66"/>
                    <a:pt x="31" y="59"/>
                    <a:pt x="63" y="58"/>
                  </a:cubicBezTo>
                  <a:cubicBezTo>
                    <a:pt x="63" y="63"/>
                    <a:pt x="63" y="63"/>
                    <a:pt x="63" y="63"/>
                  </a:cubicBezTo>
                  <a:cubicBezTo>
                    <a:pt x="22" y="64"/>
                    <a:pt x="5" y="75"/>
                    <a:pt x="4" y="76"/>
                  </a:cubicBezTo>
                  <a:cubicBezTo>
                    <a:pt x="3" y="77"/>
                    <a:pt x="2" y="77"/>
                    <a:pt x="2" y="77"/>
                  </a:cubicBezTo>
                  <a:cubicBezTo>
                    <a:pt x="0" y="76"/>
                    <a:pt x="0" y="75"/>
                    <a:pt x="0" y="74"/>
                  </a:cubicBezTo>
                  <a:cubicBezTo>
                    <a:pt x="0" y="74"/>
                    <a:pt x="7" y="18"/>
                    <a:pt x="63" y="13"/>
                  </a:cubicBezTo>
                  <a:lnTo>
                    <a:pt x="63" y="17"/>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28" name="Freeform 23"/>
            <p:cNvSpPr>
              <a:spLocks noEditPoints="1"/>
            </p:cNvSpPr>
            <p:nvPr/>
          </p:nvSpPr>
          <p:spPr bwMode="auto">
            <a:xfrm>
              <a:off x="6265964" y="4049819"/>
              <a:ext cx="215504" cy="130969"/>
            </a:xfrm>
            <a:custGeom>
              <a:avLst/>
              <a:gdLst>
                <a:gd name="T0" fmla="*/ 64 w 127"/>
                <a:gd name="T1" fmla="*/ 60 h 77"/>
                <a:gd name="T2" fmla="*/ 121 w 127"/>
                <a:gd name="T3" fmla="*/ 7 h 77"/>
                <a:gd name="T4" fmla="*/ 64 w 127"/>
                <a:gd name="T5" fmla="*/ 18 h 77"/>
                <a:gd name="T6" fmla="*/ 64 w 127"/>
                <a:gd name="T7" fmla="*/ 14 h 77"/>
                <a:gd name="T8" fmla="*/ 123 w 127"/>
                <a:gd name="T9" fmla="*/ 1 h 77"/>
                <a:gd name="T10" fmla="*/ 125 w 127"/>
                <a:gd name="T11" fmla="*/ 0 h 77"/>
                <a:gd name="T12" fmla="*/ 127 w 127"/>
                <a:gd name="T13" fmla="*/ 3 h 77"/>
                <a:gd name="T14" fmla="*/ 64 w 127"/>
                <a:gd name="T15" fmla="*/ 64 h 77"/>
                <a:gd name="T16" fmla="*/ 64 w 127"/>
                <a:gd name="T17" fmla="*/ 60 h 77"/>
                <a:gd name="T18" fmla="*/ 54 w 127"/>
                <a:gd name="T19" fmla="*/ 70 h 77"/>
                <a:gd name="T20" fmla="*/ 54 w 127"/>
                <a:gd name="T21" fmla="*/ 62 h 77"/>
                <a:gd name="T22" fmla="*/ 56 w 127"/>
                <a:gd name="T23" fmla="*/ 60 h 77"/>
                <a:gd name="T24" fmla="*/ 64 w 127"/>
                <a:gd name="T25" fmla="*/ 60 h 77"/>
                <a:gd name="T26" fmla="*/ 64 w 127"/>
                <a:gd name="T27" fmla="*/ 64 h 77"/>
                <a:gd name="T28" fmla="*/ 59 w 127"/>
                <a:gd name="T29" fmla="*/ 65 h 77"/>
                <a:gd name="T30" fmla="*/ 59 w 127"/>
                <a:gd name="T31" fmla="*/ 75 h 77"/>
                <a:gd name="T32" fmla="*/ 59 w 127"/>
                <a:gd name="T33" fmla="*/ 75 h 77"/>
                <a:gd name="T34" fmla="*/ 58 w 127"/>
                <a:gd name="T35" fmla="*/ 76 h 77"/>
                <a:gd name="T36" fmla="*/ 55 w 127"/>
                <a:gd name="T37" fmla="*/ 76 h 77"/>
                <a:gd name="T38" fmla="*/ 2 w 127"/>
                <a:gd name="T39" fmla="*/ 41 h 77"/>
                <a:gd name="T40" fmla="*/ 1 w 127"/>
                <a:gd name="T41" fmla="*/ 41 h 77"/>
                <a:gd name="T42" fmla="*/ 2 w 127"/>
                <a:gd name="T43" fmla="*/ 37 h 77"/>
                <a:gd name="T44" fmla="*/ 55 w 127"/>
                <a:gd name="T45" fmla="*/ 2 h 77"/>
                <a:gd name="T46" fmla="*/ 56 w 127"/>
                <a:gd name="T47" fmla="*/ 2 h 77"/>
                <a:gd name="T48" fmla="*/ 59 w 127"/>
                <a:gd name="T49" fmla="*/ 4 h 77"/>
                <a:gd name="T50" fmla="*/ 59 w 127"/>
                <a:gd name="T51" fmla="*/ 14 h 77"/>
                <a:gd name="T52" fmla="*/ 64 w 127"/>
                <a:gd name="T53" fmla="*/ 14 h 77"/>
                <a:gd name="T54" fmla="*/ 64 w 127"/>
                <a:gd name="T55" fmla="*/ 18 h 77"/>
                <a:gd name="T56" fmla="*/ 56 w 127"/>
                <a:gd name="T57" fmla="*/ 19 h 77"/>
                <a:gd name="T58" fmla="*/ 54 w 127"/>
                <a:gd name="T59" fmla="*/ 16 h 77"/>
                <a:gd name="T60" fmla="*/ 54 w 127"/>
                <a:gd name="T61" fmla="*/ 8 h 77"/>
                <a:gd name="T62" fmla="*/ 7 w 127"/>
                <a:gd name="T63" fmla="*/ 39 h 77"/>
                <a:gd name="T64" fmla="*/ 54 w 127"/>
                <a:gd name="T65"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64" y="60"/>
                  </a:moveTo>
                  <a:cubicBezTo>
                    <a:pt x="107" y="56"/>
                    <a:pt x="118" y="20"/>
                    <a:pt x="121" y="7"/>
                  </a:cubicBezTo>
                  <a:cubicBezTo>
                    <a:pt x="114" y="11"/>
                    <a:pt x="96" y="17"/>
                    <a:pt x="64" y="18"/>
                  </a:cubicBezTo>
                  <a:cubicBezTo>
                    <a:pt x="64" y="14"/>
                    <a:pt x="64" y="14"/>
                    <a:pt x="64" y="14"/>
                  </a:cubicBezTo>
                  <a:cubicBezTo>
                    <a:pt x="106" y="12"/>
                    <a:pt x="122" y="1"/>
                    <a:pt x="123" y="1"/>
                  </a:cubicBezTo>
                  <a:cubicBezTo>
                    <a:pt x="124" y="0"/>
                    <a:pt x="124" y="0"/>
                    <a:pt x="125" y="0"/>
                  </a:cubicBezTo>
                  <a:cubicBezTo>
                    <a:pt x="126" y="0"/>
                    <a:pt x="127" y="2"/>
                    <a:pt x="127" y="3"/>
                  </a:cubicBezTo>
                  <a:cubicBezTo>
                    <a:pt x="127" y="3"/>
                    <a:pt x="120" y="59"/>
                    <a:pt x="64" y="64"/>
                  </a:cubicBezTo>
                  <a:lnTo>
                    <a:pt x="64" y="60"/>
                  </a:lnTo>
                  <a:close/>
                  <a:moveTo>
                    <a:pt x="54" y="70"/>
                  </a:moveTo>
                  <a:cubicBezTo>
                    <a:pt x="54" y="62"/>
                    <a:pt x="54" y="62"/>
                    <a:pt x="54" y="62"/>
                  </a:cubicBezTo>
                  <a:cubicBezTo>
                    <a:pt x="54" y="61"/>
                    <a:pt x="55" y="60"/>
                    <a:pt x="56" y="60"/>
                  </a:cubicBezTo>
                  <a:cubicBezTo>
                    <a:pt x="59" y="60"/>
                    <a:pt x="62" y="60"/>
                    <a:pt x="64" y="60"/>
                  </a:cubicBezTo>
                  <a:cubicBezTo>
                    <a:pt x="64" y="64"/>
                    <a:pt x="64" y="64"/>
                    <a:pt x="64" y="64"/>
                  </a:cubicBezTo>
                  <a:cubicBezTo>
                    <a:pt x="63" y="64"/>
                    <a:pt x="61" y="65"/>
                    <a:pt x="59" y="65"/>
                  </a:cubicBezTo>
                  <a:cubicBezTo>
                    <a:pt x="59" y="75"/>
                    <a:pt x="59" y="75"/>
                    <a:pt x="59" y="75"/>
                  </a:cubicBezTo>
                  <a:cubicBezTo>
                    <a:pt x="59" y="75"/>
                    <a:pt x="59" y="75"/>
                    <a:pt x="59" y="75"/>
                  </a:cubicBezTo>
                  <a:cubicBezTo>
                    <a:pt x="59" y="75"/>
                    <a:pt x="59" y="75"/>
                    <a:pt x="58" y="76"/>
                  </a:cubicBezTo>
                  <a:cubicBezTo>
                    <a:pt x="58" y="77"/>
                    <a:pt x="56" y="77"/>
                    <a:pt x="55" y="76"/>
                  </a:cubicBezTo>
                  <a:cubicBezTo>
                    <a:pt x="2" y="41"/>
                    <a:pt x="2" y="41"/>
                    <a:pt x="2" y="41"/>
                  </a:cubicBezTo>
                  <a:cubicBezTo>
                    <a:pt x="1" y="41"/>
                    <a:pt x="1" y="41"/>
                    <a:pt x="1" y="41"/>
                  </a:cubicBezTo>
                  <a:cubicBezTo>
                    <a:pt x="0" y="39"/>
                    <a:pt x="1" y="38"/>
                    <a:pt x="2" y="37"/>
                  </a:cubicBezTo>
                  <a:cubicBezTo>
                    <a:pt x="55" y="2"/>
                    <a:pt x="55" y="2"/>
                    <a:pt x="55" y="2"/>
                  </a:cubicBezTo>
                  <a:cubicBezTo>
                    <a:pt x="55" y="2"/>
                    <a:pt x="56" y="2"/>
                    <a:pt x="56" y="2"/>
                  </a:cubicBezTo>
                  <a:cubicBezTo>
                    <a:pt x="58" y="2"/>
                    <a:pt x="59" y="3"/>
                    <a:pt x="59" y="4"/>
                  </a:cubicBezTo>
                  <a:cubicBezTo>
                    <a:pt x="59" y="14"/>
                    <a:pt x="59" y="14"/>
                    <a:pt x="59" y="14"/>
                  </a:cubicBezTo>
                  <a:cubicBezTo>
                    <a:pt x="61" y="14"/>
                    <a:pt x="63" y="14"/>
                    <a:pt x="64" y="14"/>
                  </a:cubicBezTo>
                  <a:cubicBezTo>
                    <a:pt x="64" y="18"/>
                    <a:pt x="64" y="18"/>
                    <a:pt x="64" y="18"/>
                  </a:cubicBezTo>
                  <a:cubicBezTo>
                    <a:pt x="62" y="19"/>
                    <a:pt x="59" y="19"/>
                    <a:pt x="56" y="19"/>
                  </a:cubicBezTo>
                  <a:cubicBezTo>
                    <a:pt x="55" y="19"/>
                    <a:pt x="54" y="17"/>
                    <a:pt x="54" y="16"/>
                  </a:cubicBezTo>
                  <a:cubicBezTo>
                    <a:pt x="54" y="8"/>
                    <a:pt x="54" y="8"/>
                    <a:pt x="54" y="8"/>
                  </a:cubicBezTo>
                  <a:cubicBezTo>
                    <a:pt x="7" y="39"/>
                    <a:pt x="7" y="39"/>
                    <a:pt x="7" y="39"/>
                  </a:cubicBezTo>
                  <a:lnTo>
                    <a:pt x="54" y="70"/>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29" name="Freeform 29"/>
            <p:cNvSpPr>
              <a:spLocks noEditPoints="1"/>
            </p:cNvSpPr>
            <p:nvPr/>
          </p:nvSpPr>
          <p:spPr bwMode="auto">
            <a:xfrm>
              <a:off x="6396932" y="3704537"/>
              <a:ext cx="273844" cy="255985"/>
            </a:xfrm>
            <a:custGeom>
              <a:avLst/>
              <a:gdLst>
                <a:gd name="T0" fmla="*/ 103 w 162"/>
                <a:gd name="T1" fmla="*/ 56 h 151"/>
                <a:gd name="T2" fmla="*/ 125 w 162"/>
                <a:gd name="T3" fmla="*/ 50 h 151"/>
                <a:gd name="T4" fmla="*/ 139 w 162"/>
                <a:gd name="T5" fmla="*/ 55 h 151"/>
                <a:gd name="T6" fmla="*/ 150 w 162"/>
                <a:gd name="T7" fmla="*/ 60 h 151"/>
                <a:gd name="T8" fmla="*/ 155 w 162"/>
                <a:gd name="T9" fmla="*/ 59 h 151"/>
                <a:gd name="T10" fmla="*/ 154 w 162"/>
                <a:gd name="T11" fmla="*/ 37 h 151"/>
                <a:gd name="T12" fmla="*/ 154 w 162"/>
                <a:gd name="T13" fmla="*/ 37 h 151"/>
                <a:gd name="T14" fmla="*/ 137 w 162"/>
                <a:gd name="T15" fmla="*/ 12 h 151"/>
                <a:gd name="T16" fmla="*/ 108 w 162"/>
                <a:gd name="T17" fmla="*/ 7 h 151"/>
                <a:gd name="T18" fmla="*/ 107 w 162"/>
                <a:gd name="T19" fmla="*/ 7 h 151"/>
                <a:gd name="T20" fmla="*/ 89 w 162"/>
                <a:gd name="T21" fmla="*/ 16 h 151"/>
                <a:gd name="T22" fmla="*/ 81 w 162"/>
                <a:gd name="T23" fmla="*/ 19 h 151"/>
                <a:gd name="T24" fmla="*/ 86 w 162"/>
                <a:gd name="T25" fmla="*/ 13 h 151"/>
                <a:gd name="T26" fmla="*/ 106 w 162"/>
                <a:gd name="T27" fmla="*/ 2 h 151"/>
                <a:gd name="T28" fmla="*/ 106 w 162"/>
                <a:gd name="T29" fmla="*/ 2 h 151"/>
                <a:gd name="T30" fmla="*/ 106 w 162"/>
                <a:gd name="T31" fmla="*/ 2 h 151"/>
                <a:gd name="T32" fmla="*/ 140 w 162"/>
                <a:gd name="T33" fmla="*/ 8 h 151"/>
                <a:gd name="T34" fmla="*/ 159 w 162"/>
                <a:gd name="T35" fmla="*/ 36 h 151"/>
                <a:gd name="T36" fmla="*/ 159 w 162"/>
                <a:gd name="T37" fmla="*/ 36 h 151"/>
                <a:gd name="T38" fmla="*/ 160 w 162"/>
                <a:gd name="T39" fmla="*/ 61 h 151"/>
                <a:gd name="T40" fmla="*/ 160 w 162"/>
                <a:gd name="T41" fmla="*/ 61 h 151"/>
                <a:gd name="T42" fmla="*/ 152 w 162"/>
                <a:gd name="T43" fmla="*/ 65 h 151"/>
                <a:gd name="T44" fmla="*/ 147 w 162"/>
                <a:gd name="T45" fmla="*/ 67 h 151"/>
                <a:gd name="T46" fmla="*/ 147 w 162"/>
                <a:gd name="T47" fmla="*/ 67 h 151"/>
                <a:gd name="T48" fmla="*/ 137 w 162"/>
                <a:gd name="T49" fmla="*/ 59 h 151"/>
                <a:gd name="T50" fmla="*/ 125 w 162"/>
                <a:gd name="T51" fmla="*/ 54 h 151"/>
                <a:gd name="T52" fmla="*/ 106 w 162"/>
                <a:gd name="T53" fmla="*/ 60 h 151"/>
                <a:gd name="T54" fmla="*/ 97 w 162"/>
                <a:gd name="T55" fmla="*/ 74 h 151"/>
                <a:gd name="T56" fmla="*/ 100 w 162"/>
                <a:gd name="T57" fmla="*/ 103 h 151"/>
                <a:gd name="T58" fmla="*/ 120 w 162"/>
                <a:gd name="T59" fmla="*/ 132 h 151"/>
                <a:gd name="T60" fmla="*/ 112 w 162"/>
                <a:gd name="T61" fmla="*/ 143 h 151"/>
                <a:gd name="T62" fmla="*/ 103 w 162"/>
                <a:gd name="T63" fmla="*/ 150 h 151"/>
                <a:gd name="T64" fmla="*/ 81 w 162"/>
                <a:gd name="T65" fmla="*/ 144 h 151"/>
                <a:gd name="T66" fmla="*/ 101 w 162"/>
                <a:gd name="T67" fmla="*/ 146 h 151"/>
                <a:gd name="T68" fmla="*/ 115 w 162"/>
                <a:gd name="T69" fmla="*/ 133 h 151"/>
                <a:gd name="T70" fmla="*/ 92 w 162"/>
                <a:gd name="T71" fmla="*/ 73 h 151"/>
                <a:gd name="T72" fmla="*/ 78 w 162"/>
                <a:gd name="T73" fmla="*/ 34 h 151"/>
                <a:gd name="T74" fmla="*/ 74 w 162"/>
                <a:gd name="T75" fmla="*/ 34 h 151"/>
                <a:gd name="T76" fmla="*/ 37 w 162"/>
                <a:gd name="T77" fmla="*/ 23 h 151"/>
                <a:gd name="T78" fmla="*/ 7 w 162"/>
                <a:gd name="T79" fmla="*/ 69 h 151"/>
                <a:gd name="T80" fmla="*/ 7 w 162"/>
                <a:gd name="T81" fmla="*/ 70 h 151"/>
                <a:gd name="T82" fmla="*/ 81 w 162"/>
                <a:gd name="T83" fmla="*/ 144 h 151"/>
                <a:gd name="T84" fmla="*/ 8 w 162"/>
                <a:gd name="T85" fmla="*/ 37 h 151"/>
                <a:gd name="T86" fmla="*/ 59 w 162"/>
                <a:gd name="T87" fmla="*/ 19 h 151"/>
                <a:gd name="T88" fmla="*/ 81 w 162"/>
                <a:gd name="T89" fmla="*/ 1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51">
                  <a:moveTo>
                    <a:pt x="92" y="73"/>
                  </a:moveTo>
                  <a:cubicBezTo>
                    <a:pt x="94" y="66"/>
                    <a:pt x="98" y="60"/>
                    <a:pt x="103" y="56"/>
                  </a:cubicBezTo>
                  <a:cubicBezTo>
                    <a:pt x="108" y="52"/>
                    <a:pt x="115" y="49"/>
                    <a:pt x="122" y="49"/>
                  </a:cubicBezTo>
                  <a:cubicBezTo>
                    <a:pt x="123" y="49"/>
                    <a:pt x="124" y="49"/>
                    <a:pt x="125" y="50"/>
                  </a:cubicBezTo>
                  <a:cubicBezTo>
                    <a:pt x="126" y="50"/>
                    <a:pt x="127" y="50"/>
                    <a:pt x="128" y="50"/>
                  </a:cubicBezTo>
                  <a:cubicBezTo>
                    <a:pt x="132" y="51"/>
                    <a:pt x="136" y="53"/>
                    <a:pt x="139" y="55"/>
                  </a:cubicBezTo>
                  <a:cubicBezTo>
                    <a:pt x="142" y="57"/>
                    <a:pt x="144" y="59"/>
                    <a:pt x="146" y="62"/>
                  </a:cubicBezTo>
                  <a:cubicBezTo>
                    <a:pt x="148" y="61"/>
                    <a:pt x="149" y="61"/>
                    <a:pt x="150" y="60"/>
                  </a:cubicBezTo>
                  <a:cubicBezTo>
                    <a:pt x="150" y="60"/>
                    <a:pt x="150" y="60"/>
                    <a:pt x="150" y="60"/>
                  </a:cubicBezTo>
                  <a:cubicBezTo>
                    <a:pt x="152" y="60"/>
                    <a:pt x="153" y="59"/>
                    <a:pt x="155" y="59"/>
                  </a:cubicBezTo>
                  <a:cubicBezTo>
                    <a:pt x="157" y="45"/>
                    <a:pt x="154" y="37"/>
                    <a:pt x="154" y="37"/>
                  </a:cubicBezTo>
                  <a:cubicBezTo>
                    <a:pt x="154" y="37"/>
                    <a:pt x="154" y="37"/>
                    <a:pt x="154" y="37"/>
                  </a:cubicBezTo>
                  <a:cubicBezTo>
                    <a:pt x="154" y="37"/>
                    <a:pt x="154" y="37"/>
                    <a:pt x="154" y="37"/>
                  </a:cubicBezTo>
                  <a:cubicBezTo>
                    <a:pt x="154" y="37"/>
                    <a:pt x="154" y="37"/>
                    <a:pt x="154" y="37"/>
                  </a:cubicBezTo>
                  <a:cubicBezTo>
                    <a:pt x="154" y="37"/>
                    <a:pt x="154" y="37"/>
                    <a:pt x="154" y="37"/>
                  </a:cubicBezTo>
                  <a:cubicBezTo>
                    <a:pt x="152" y="26"/>
                    <a:pt x="145" y="18"/>
                    <a:pt x="137" y="12"/>
                  </a:cubicBezTo>
                  <a:cubicBezTo>
                    <a:pt x="129" y="7"/>
                    <a:pt x="118" y="5"/>
                    <a:pt x="108" y="7"/>
                  </a:cubicBezTo>
                  <a:cubicBezTo>
                    <a:pt x="108" y="7"/>
                    <a:pt x="108" y="7"/>
                    <a:pt x="108" y="7"/>
                  </a:cubicBezTo>
                  <a:cubicBezTo>
                    <a:pt x="108" y="7"/>
                    <a:pt x="108" y="7"/>
                    <a:pt x="108" y="7"/>
                  </a:cubicBezTo>
                  <a:cubicBezTo>
                    <a:pt x="107" y="7"/>
                    <a:pt x="107" y="7"/>
                    <a:pt x="107" y="7"/>
                  </a:cubicBezTo>
                  <a:cubicBezTo>
                    <a:pt x="100" y="9"/>
                    <a:pt x="94" y="12"/>
                    <a:pt x="89" y="16"/>
                  </a:cubicBezTo>
                  <a:cubicBezTo>
                    <a:pt x="89" y="16"/>
                    <a:pt x="89" y="16"/>
                    <a:pt x="89" y="16"/>
                  </a:cubicBezTo>
                  <a:cubicBezTo>
                    <a:pt x="86" y="20"/>
                    <a:pt x="83" y="23"/>
                    <a:pt x="81" y="28"/>
                  </a:cubicBezTo>
                  <a:cubicBezTo>
                    <a:pt x="81" y="19"/>
                    <a:pt x="81" y="19"/>
                    <a:pt x="81" y="19"/>
                  </a:cubicBezTo>
                  <a:cubicBezTo>
                    <a:pt x="82" y="17"/>
                    <a:pt x="84" y="15"/>
                    <a:pt x="86" y="13"/>
                  </a:cubicBezTo>
                  <a:cubicBezTo>
                    <a:pt x="86" y="13"/>
                    <a:pt x="86" y="13"/>
                    <a:pt x="86" y="13"/>
                  </a:cubicBezTo>
                  <a:cubicBezTo>
                    <a:pt x="86" y="13"/>
                    <a:pt x="86" y="13"/>
                    <a:pt x="86" y="13"/>
                  </a:cubicBezTo>
                  <a:cubicBezTo>
                    <a:pt x="92" y="8"/>
                    <a:pt x="98" y="4"/>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18" y="0"/>
                    <a:pt x="130" y="2"/>
                    <a:pt x="140" y="8"/>
                  </a:cubicBezTo>
                  <a:cubicBezTo>
                    <a:pt x="149" y="14"/>
                    <a:pt x="156" y="24"/>
                    <a:pt x="159" y="36"/>
                  </a:cubicBezTo>
                  <a:cubicBezTo>
                    <a:pt x="159" y="36"/>
                    <a:pt x="159" y="36"/>
                    <a:pt x="159" y="36"/>
                  </a:cubicBezTo>
                  <a:cubicBezTo>
                    <a:pt x="159" y="36"/>
                    <a:pt x="159" y="36"/>
                    <a:pt x="159" y="36"/>
                  </a:cubicBezTo>
                  <a:cubicBezTo>
                    <a:pt x="159" y="36"/>
                    <a:pt x="159" y="36"/>
                    <a:pt x="159" y="36"/>
                  </a:cubicBezTo>
                  <a:cubicBezTo>
                    <a:pt x="159" y="36"/>
                    <a:pt x="159" y="36"/>
                    <a:pt x="159" y="36"/>
                  </a:cubicBezTo>
                  <a:cubicBezTo>
                    <a:pt x="159" y="37"/>
                    <a:pt x="162" y="46"/>
                    <a:pt x="160" y="61"/>
                  </a:cubicBezTo>
                  <a:cubicBezTo>
                    <a:pt x="160" y="61"/>
                    <a:pt x="160" y="61"/>
                    <a:pt x="160" y="61"/>
                  </a:cubicBezTo>
                  <a:cubicBezTo>
                    <a:pt x="160" y="61"/>
                    <a:pt x="160" y="61"/>
                    <a:pt x="160" y="61"/>
                  </a:cubicBezTo>
                  <a:cubicBezTo>
                    <a:pt x="159" y="62"/>
                    <a:pt x="159" y="63"/>
                    <a:pt x="158" y="63"/>
                  </a:cubicBezTo>
                  <a:cubicBezTo>
                    <a:pt x="156" y="64"/>
                    <a:pt x="154" y="64"/>
                    <a:pt x="152" y="65"/>
                  </a:cubicBezTo>
                  <a:cubicBezTo>
                    <a:pt x="152" y="65"/>
                    <a:pt x="152" y="65"/>
                    <a:pt x="152" y="65"/>
                  </a:cubicBezTo>
                  <a:cubicBezTo>
                    <a:pt x="150" y="65"/>
                    <a:pt x="148" y="66"/>
                    <a:pt x="147" y="67"/>
                  </a:cubicBezTo>
                  <a:cubicBezTo>
                    <a:pt x="147" y="67"/>
                    <a:pt x="147" y="67"/>
                    <a:pt x="147" y="67"/>
                  </a:cubicBezTo>
                  <a:cubicBezTo>
                    <a:pt x="147" y="67"/>
                    <a:pt x="147" y="67"/>
                    <a:pt x="147" y="67"/>
                  </a:cubicBezTo>
                  <a:cubicBezTo>
                    <a:pt x="146" y="68"/>
                    <a:pt x="144" y="68"/>
                    <a:pt x="143" y="66"/>
                  </a:cubicBezTo>
                  <a:cubicBezTo>
                    <a:pt x="142" y="64"/>
                    <a:pt x="139" y="61"/>
                    <a:pt x="137" y="59"/>
                  </a:cubicBezTo>
                  <a:cubicBezTo>
                    <a:pt x="134" y="57"/>
                    <a:pt x="131" y="56"/>
                    <a:pt x="127" y="55"/>
                  </a:cubicBezTo>
                  <a:cubicBezTo>
                    <a:pt x="126" y="55"/>
                    <a:pt x="125" y="54"/>
                    <a:pt x="125" y="54"/>
                  </a:cubicBezTo>
                  <a:cubicBezTo>
                    <a:pt x="124" y="54"/>
                    <a:pt x="123" y="54"/>
                    <a:pt x="122" y="54"/>
                  </a:cubicBezTo>
                  <a:cubicBezTo>
                    <a:pt x="116" y="54"/>
                    <a:pt x="110" y="56"/>
                    <a:pt x="106" y="60"/>
                  </a:cubicBezTo>
                  <a:cubicBezTo>
                    <a:pt x="101" y="63"/>
                    <a:pt x="98" y="68"/>
                    <a:pt x="97" y="74"/>
                  </a:cubicBezTo>
                  <a:cubicBezTo>
                    <a:pt x="97" y="74"/>
                    <a:pt x="97" y="74"/>
                    <a:pt x="97" y="74"/>
                  </a:cubicBezTo>
                  <a:cubicBezTo>
                    <a:pt x="97" y="74"/>
                    <a:pt x="97" y="74"/>
                    <a:pt x="97" y="74"/>
                  </a:cubicBezTo>
                  <a:cubicBezTo>
                    <a:pt x="96" y="76"/>
                    <a:pt x="94" y="87"/>
                    <a:pt x="100" y="103"/>
                  </a:cubicBezTo>
                  <a:cubicBezTo>
                    <a:pt x="104" y="111"/>
                    <a:pt x="110" y="121"/>
                    <a:pt x="120" y="131"/>
                  </a:cubicBezTo>
                  <a:cubicBezTo>
                    <a:pt x="120" y="132"/>
                    <a:pt x="120" y="132"/>
                    <a:pt x="120" y="132"/>
                  </a:cubicBezTo>
                  <a:cubicBezTo>
                    <a:pt x="121" y="132"/>
                    <a:pt x="121" y="134"/>
                    <a:pt x="120" y="135"/>
                  </a:cubicBezTo>
                  <a:cubicBezTo>
                    <a:pt x="117" y="137"/>
                    <a:pt x="115" y="140"/>
                    <a:pt x="112" y="143"/>
                  </a:cubicBezTo>
                  <a:cubicBezTo>
                    <a:pt x="109" y="145"/>
                    <a:pt x="106" y="148"/>
                    <a:pt x="103" y="150"/>
                  </a:cubicBezTo>
                  <a:cubicBezTo>
                    <a:pt x="103" y="150"/>
                    <a:pt x="103" y="150"/>
                    <a:pt x="103" y="150"/>
                  </a:cubicBezTo>
                  <a:cubicBezTo>
                    <a:pt x="103" y="151"/>
                    <a:pt x="102" y="151"/>
                    <a:pt x="101" y="151"/>
                  </a:cubicBezTo>
                  <a:cubicBezTo>
                    <a:pt x="94" y="149"/>
                    <a:pt x="87" y="147"/>
                    <a:pt x="81" y="144"/>
                  </a:cubicBezTo>
                  <a:cubicBezTo>
                    <a:pt x="81" y="139"/>
                    <a:pt x="81" y="139"/>
                    <a:pt x="81" y="139"/>
                  </a:cubicBezTo>
                  <a:cubicBezTo>
                    <a:pt x="87" y="142"/>
                    <a:pt x="94" y="144"/>
                    <a:pt x="101" y="146"/>
                  </a:cubicBezTo>
                  <a:cubicBezTo>
                    <a:pt x="104" y="143"/>
                    <a:pt x="106" y="141"/>
                    <a:pt x="109" y="139"/>
                  </a:cubicBezTo>
                  <a:cubicBezTo>
                    <a:pt x="111" y="137"/>
                    <a:pt x="113" y="135"/>
                    <a:pt x="115" y="133"/>
                  </a:cubicBezTo>
                  <a:cubicBezTo>
                    <a:pt x="105" y="123"/>
                    <a:pt x="99" y="113"/>
                    <a:pt x="96" y="105"/>
                  </a:cubicBezTo>
                  <a:cubicBezTo>
                    <a:pt x="89" y="87"/>
                    <a:pt x="92" y="75"/>
                    <a:pt x="92" y="73"/>
                  </a:cubicBezTo>
                  <a:close/>
                  <a:moveTo>
                    <a:pt x="81" y="28"/>
                  </a:moveTo>
                  <a:cubicBezTo>
                    <a:pt x="80" y="30"/>
                    <a:pt x="79" y="32"/>
                    <a:pt x="78" y="34"/>
                  </a:cubicBezTo>
                  <a:cubicBezTo>
                    <a:pt x="78" y="35"/>
                    <a:pt x="77" y="36"/>
                    <a:pt x="75" y="35"/>
                  </a:cubicBezTo>
                  <a:cubicBezTo>
                    <a:pt x="75" y="35"/>
                    <a:pt x="75" y="35"/>
                    <a:pt x="74" y="34"/>
                  </a:cubicBezTo>
                  <a:cubicBezTo>
                    <a:pt x="70" y="29"/>
                    <a:pt x="64" y="26"/>
                    <a:pt x="57" y="24"/>
                  </a:cubicBezTo>
                  <a:cubicBezTo>
                    <a:pt x="51" y="22"/>
                    <a:pt x="44" y="21"/>
                    <a:pt x="37" y="23"/>
                  </a:cubicBezTo>
                  <a:cubicBezTo>
                    <a:pt x="26" y="25"/>
                    <a:pt x="18" y="31"/>
                    <a:pt x="12" y="40"/>
                  </a:cubicBezTo>
                  <a:cubicBezTo>
                    <a:pt x="7" y="48"/>
                    <a:pt x="5" y="59"/>
                    <a:pt x="7" y="69"/>
                  </a:cubicBezTo>
                  <a:cubicBezTo>
                    <a:pt x="7" y="70"/>
                    <a:pt x="7" y="70"/>
                    <a:pt x="7" y="70"/>
                  </a:cubicBezTo>
                  <a:cubicBezTo>
                    <a:pt x="7" y="70"/>
                    <a:pt x="7" y="70"/>
                    <a:pt x="7" y="70"/>
                  </a:cubicBezTo>
                  <a:cubicBezTo>
                    <a:pt x="7" y="70"/>
                    <a:pt x="14" y="114"/>
                    <a:pt x="81" y="139"/>
                  </a:cubicBezTo>
                  <a:cubicBezTo>
                    <a:pt x="81" y="144"/>
                    <a:pt x="81" y="144"/>
                    <a:pt x="81" y="144"/>
                  </a:cubicBezTo>
                  <a:cubicBezTo>
                    <a:pt x="10" y="118"/>
                    <a:pt x="2" y="71"/>
                    <a:pt x="2" y="70"/>
                  </a:cubicBezTo>
                  <a:cubicBezTo>
                    <a:pt x="0" y="59"/>
                    <a:pt x="2" y="47"/>
                    <a:pt x="8" y="37"/>
                  </a:cubicBezTo>
                  <a:cubicBezTo>
                    <a:pt x="14" y="28"/>
                    <a:pt x="24" y="21"/>
                    <a:pt x="36" y="18"/>
                  </a:cubicBezTo>
                  <a:cubicBezTo>
                    <a:pt x="44" y="16"/>
                    <a:pt x="52" y="17"/>
                    <a:pt x="59" y="19"/>
                  </a:cubicBezTo>
                  <a:cubicBezTo>
                    <a:pt x="65" y="21"/>
                    <a:pt x="70" y="24"/>
                    <a:pt x="75" y="29"/>
                  </a:cubicBezTo>
                  <a:cubicBezTo>
                    <a:pt x="77" y="25"/>
                    <a:pt x="79" y="22"/>
                    <a:pt x="81" y="19"/>
                  </a:cubicBezTo>
                  <a:lnTo>
                    <a:pt x="81" y="28"/>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30" name="Freeform 30"/>
            <p:cNvSpPr>
              <a:spLocks noEditPoints="1"/>
            </p:cNvSpPr>
            <p:nvPr/>
          </p:nvSpPr>
          <p:spPr bwMode="auto">
            <a:xfrm>
              <a:off x="6549332" y="3796215"/>
              <a:ext cx="164306" cy="144066"/>
            </a:xfrm>
            <a:custGeom>
              <a:avLst/>
              <a:gdLst>
                <a:gd name="T0" fmla="*/ 75 w 97"/>
                <a:gd name="T1" fmla="*/ 14 h 85"/>
                <a:gd name="T2" fmla="*/ 73 w 97"/>
                <a:gd name="T3" fmla="*/ 14 h 85"/>
                <a:gd name="T4" fmla="*/ 71 w 97"/>
                <a:gd name="T5" fmla="*/ 14 h 85"/>
                <a:gd name="T6" fmla="*/ 69 w 97"/>
                <a:gd name="T7" fmla="*/ 14 h 85"/>
                <a:gd name="T8" fmla="*/ 69 w 97"/>
                <a:gd name="T9" fmla="*/ 14 h 85"/>
                <a:gd name="T10" fmla="*/ 67 w 97"/>
                <a:gd name="T11" fmla="*/ 14 h 85"/>
                <a:gd name="T12" fmla="*/ 61 w 97"/>
                <a:gd name="T13" fmla="*/ 16 h 85"/>
                <a:gd name="T14" fmla="*/ 56 w 97"/>
                <a:gd name="T15" fmla="*/ 20 h 85"/>
                <a:gd name="T16" fmla="*/ 52 w 97"/>
                <a:gd name="T17" fmla="*/ 21 h 85"/>
                <a:gd name="T18" fmla="*/ 52 w 97"/>
                <a:gd name="T19" fmla="*/ 20 h 85"/>
                <a:gd name="T20" fmla="*/ 52 w 97"/>
                <a:gd name="T21" fmla="*/ 20 h 85"/>
                <a:gd name="T22" fmla="*/ 51 w 97"/>
                <a:gd name="T23" fmla="*/ 18 h 85"/>
                <a:gd name="T24" fmla="*/ 51 w 97"/>
                <a:gd name="T25" fmla="*/ 9 h 85"/>
                <a:gd name="T26" fmla="*/ 55 w 97"/>
                <a:gd name="T27" fmla="*/ 15 h 85"/>
                <a:gd name="T28" fmla="*/ 58 w 97"/>
                <a:gd name="T29" fmla="*/ 12 h 85"/>
                <a:gd name="T30" fmla="*/ 66 w 97"/>
                <a:gd name="T31" fmla="*/ 9 h 85"/>
                <a:gd name="T32" fmla="*/ 68 w 97"/>
                <a:gd name="T33" fmla="*/ 9 h 85"/>
                <a:gd name="T34" fmla="*/ 68 w 97"/>
                <a:gd name="T35" fmla="*/ 9 h 85"/>
                <a:gd name="T36" fmla="*/ 71 w 97"/>
                <a:gd name="T37" fmla="*/ 9 h 85"/>
                <a:gd name="T38" fmla="*/ 74 w 97"/>
                <a:gd name="T39" fmla="*/ 9 h 85"/>
                <a:gd name="T40" fmla="*/ 76 w 97"/>
                <a:gd name="T41" fmla="*/ 10 h 85"/>
                <a:gd name="T42" fmla="*/ 76 w 97"/>
                <a:gd name="T43" fmla="*/ 10 h 85"/>
                <a:gd name="T44" fmla="*/ 92 w 97"/>
                <a:gd name="T45" fmla="*/ 21 h 85"/>
                <a:gd name="T46" fmla="*/ 96 w 97"/>
                <a:gd name="T47" fmla="*/ 40 h 85"/>
                <a:gd name="T48" fmla="*/ 96 w 97"/>
                <a:gd name="T49" fmla="*/ 40 h 85"/>
                <a:gd name="T50" fmla="*/ 51 w 97"/>
                <a:gd name="T51" fmla="*/ 82 h 85"/>
                <a:gd name="T52" fmla="*/ 51 w 97"/>
                <a:gd name="T53" fmla="*/ 77 h 85"/>
                <a:gd name="T54" fmla="*/ 91 w 97"/>
                <a:gd name="T55" fmla="*/ 39 h 85"/>
                <a:gd name="T56" fmla="*/ 91 w 97"/>
                <a:gd name="T57" fmla="*/ 39 h 85"/>
                <a:gd name="T58" fmla="*/ 88 w 97"/>
                <a:gd name="T59" fmla="*/ 23 h 85"/>
                <a:gd name="T60" fmla="*/ 75 w 97"/>
                <a:gd name="T61" fmla="*/ 14 h 85"/>
                <a:gd name="T62" fmla="*/ 75 w 97"/>
                <a:gd name="T63" fmla="*/ 14 h 85"/>
                <a:gd name="T64" fmla="*/ 51 w 97"/>
                <a:gd name="T65" fmla="*/ 18 h 85"/>
                <a:gd name="T66" fmla="*/ 46 w 97"/>
                <a:gd name="T67" fmla="*/ 10 h 85"/>
                <a:gd name="T68" fmla="*/ 36 w 97"/>
                <a:gd name="T69" fmla="*/ 5 h 85"/>
                <a:gd name="T70" fmla="*/ 36 w 97"/>
                <a:gd name="T71" fmla="*/ 5 h 85"/>
                <a:gd name="T72" fmla="*/ 36 w 97"/>
                <a:gd name="T73" fmla="*/ 5 h 85"/>
                <a:gd name="T74" fmla="*/ 34 w 97"/>
                <a:gd name="T75" fmla="*/ 5 h 85"/>
                <a:gd name="T76" fmla="*/ 32 w 97"/>
                <a:gd name="T77" fmla="*/ 5 h 85"/>
                <a:gd name="T78" fmla="*/ 19 w 97"/>
                <a:gd name="T79" fmla="*/ 9 h 85"/>
                <a:gd name="T80" fmla="*/ 11 w 97"/>
                <a:gd name="T81" fmla="*/ 21 h 85"/>
                <a:gd name="T82" fmla="*/ 11 w 97"/>
                <a:gd name="T83" fmla="*/ 21 h 85"/>
                <a:gd name="T84" fmla="*/ 33 w 97"/>
                <a:gd name="T85" fmla="*/ 74 h 85"/>
                <a:gd name="T86" fmla="*/ 37 w 97"/>
                <a:gd name="T87" fmla="*/ 78 h 85"/>
                <a:gd name="T88" fmla="*/ 40 w 97"/>
                <a:gd name="T89" fmla="*/ 80 h 85"/>
                <a:gd name="T90" fmla="*/ 51 w 97"/>
                <a:gd name="T91" fmla="*/ 77 h 85"/>
                <a:gd name="T92" fmla="*/ 51 w 97"/>
                <a:gd name="T93" fmla="*/ 82 h 85"/>
                <a:gd name="T94" fmla="*/ 40 w 97"/>
                <a:gd name="T95" fmla="*/ 85 h 85"/>
                <a:gd name="T96" fmla="*/ 40 w 97"/>
                <a:gd name="T97" fmla="*/ 85 h 85"/>
                <a:gd name="T98" fmla="*/ 40 w 97"/>
                <a:gd name="T99" fmla="*/ 85 h 85"/>
                <a:gd name="T100" fmla="*/ 38 w 97"/>
                <a:gd name="T101" fmla="*/ 85 h 85"/>
                <a:gd name="T102" fmla="*/ 34 w 97"/>
                <a:gd name="T103" fmla="*/ 81 h 85"/>
                <a:gd name="T104" fmla="*/ 30 w 97"/>
                <a:gd name="T105" fmla="*/ 78 h 85"/>
                <a:gd name="T106" fmla="*/ 7 w 97"/>
                <a:gd name="T107" fmla="*/ 20 h 85"/>
                <a:gd name="T108" fmla="*/ 7 w 97"/>
                <a:gd name="T109" fmla="*/ 20 h 85"/>
                <a:gd name="T110" fmla="*/ 16 w 97"/>
                <a:gd name="T111" fmla="*/ 6 h 85"/>
                <a:gd name="T112" fmla="*/ 32 w 97"/>
                <a:gd name="T113" fmla="*/ 0 h 85"/>
                <a:gd name="T114" fmla="*/ 35 w 97"/>
                <a:gd name="T115" fmla="*/ 0 h 85"/>
                <a:gd name="T116" fmla="*/ 37 w 97"/>
                <a:gd name="T117" fmla="*/ 1 h 85"/>
                <a:gd name="T118" fmla="*/ 37 w 97"/>
                <a:gd name="T119" fmla="*/ 1 h 85"/>
                <a:gd name="T120" fmla="*/ 49 w 97"/>
                <a:gd name="T121" fmla="*/ 7 h 85"/>
                <a:gd name="T122" fmla="*/ 51 w 97"/>
                <a:gd name="T123" fmla="*/ 9 h 85"/>
                <a:gd name="T124" fmla="*/ 51 w 97"/>
                <a:gd name="T125" fmla="*/ 1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85">
                  <a:moveTo>
                    <a:pt x="75" y="14"/>
                  </a:moveTo>
                  <a:cubicBezTo>
                    <a:pt x="75" y="14"/>
                    <a:pt x="74" y="14"/>
                    <a:pt x="73" y="14"/>
                  </a:cubicBezTo>
                  <a:cubicBezTo>
                    <a:pt x="72" y="14"/>
                    <a:pt x="72" y="14"/>
                    <a:pt x="71" y="14"/>
                  </a:cubicBezTo>
                  <a:cubicBezTo>
                    <a:pt x="70" y="14"/>
                    <a:pt x="69" y="14"/>
                    <a:pt x="69" y="14"/>
                  </a:cubicBezTo>
                  <a:cubicBezTo>
                    <a:pt x="69" y="14"/>
                    <a:pt x="69" y="14"/>
                    <a:pt x="69" y="14"/>
                  </a:cubicBezTo>
                  <a:cubicBezTo>
                    <a:pt x="68" y="14"/>
                    <a:pt x="68" y="14"/>
                    <a:pt x="67" y="14"/>
                  </a:cubicBezTo>
                  <a:cubicBezTo>
                    <a:pt x="65" y="15"/>
                    <a:pt x="63" y="15"/>
                    <a:pt x="61" y="16"/>
                  </a:cubicBezTo>
                  <a:cubicBezTo>
                    <a:pt x="59" y="18"/>
                    <a:pt x="57" y="19"/>
                    <a:pt x="56" y="20"/>
                  </a:cubicBezTo>
                  <a:cubicBezTo>
                    <a:pt x="55" y="21"/>
                    <a:pt x="53" y="22"/>
                    <a:pt x="52" y="21"/>
                  </a:cubicBezTo>
                  <a:cubicBezTo>
                    <a:pt x="52" y="20"/>
                    <a:pt x="52" y="20"/>
                    <a:pt x="52" y="20"/>
                  </a:cubicBezTo>
                  <a:cubicBezTo>
                    <a:pt x="52" y="20"/>
                    <a:pt x="52" y="20"/>
                    <a:pt x="52" y="20"/>
                  </a:cubicBezTo>
                  <a:cubicBezTo>
                    <a:pt x="51" y="19"/>
                    <a:pt x="51" y="19"/>
                    <a:pt x="51" y="18"/>
                  </a:cubicBezTo>
                  <a:cubicBezTo>
                    <a:pt x="51" y="9"/>
                    <a:pt x="51" y="9"/>
                    <a:pt x="51" y="9"/>
                  </a:cubicBezTo>
                  <a:cubicBezTo>
                    <a:pt x="53" y="11"/>
                    <a:pt x="54" y="13"/>
                    <a:pt x="55" y="15"/>
                  </a:cubicBezTo>
                  <a:cubicBezTo>
                    <a:pt x="56" y="14"/>
                    <a:pt x="57" y="13"/>
                    <a:pt x="58" y="12"/>
                  </a:cubicBezTo>
                  <a:cubicBezTo>
                    <a:pt x="61" y="11"/>
                    <a:pt x="63" y="10"/>
                    <a:pt x="66" y="9"/>
                  </a:cubicBezTo>
                  <a:cubicBezTo>
                    <a:pt x="67" y="9"/>
                    <a:pt x="67" y="9"/>
                    <a:pt x="68" y="9"/>
                  </a:cubicBezTo>
                  <a:cubicBezTo>
                    <a:pt x="68" y="9"/>
                    <a:pt x="68" y="9"/>
                    <a:pt x="68" y="9"/>
                  </a:cubicBezTo>
                  <a:cubicBezTo>
                    <a:pt x="69" y="9"/>
                    <a:pt x="70" y="9"/>
                    <a:pt x="71" y="9"/>
                  </a:cubicBezTo>
                  <a:cubicBezTo>
                    <a:pt x="72" y="9"/>
                    <a:pt x="73" y="9"/>
                    <a:pt x="74" y="9"/>
                  </a:cubicBezTo>
                  <a:cubicBezTo>
                    <a:pt x="75" y="9"/>
                    <a:pt x="76" y="9"/>
                    <a:pt x="76" y="10"/>
                  </a:cubicBezTo>
                  <a:cubicBezTo>
                    <a:pt x="76" y="10"/>
                    <a:pt x="76" y="10"/>
                    <a:pt x="76" y="10"/>
                  </a:cubicBezTo>
                  <a:cubicBezTo>
                    <a:pt x="83" y="11"/>
                    <a:pt x="89" y="15"/>
                    <a:pt x="92" y="21"/>
                  </a:cubicBezTo>
                  <a:cubicBezTo>
                    <a:pt x="96" y="26"/>
                    <a:pt x="97" y="33"/>
                    <a:pt x="96" y="40"/>
                  </a:cubicBezTo>
                  <a:cubicBezTo>
                    <a:pt x="96" y="40"/>
                    <a:pt x="96" y="40"/>
                    <a:pt x="96" y="40"/>
                  </a:cubicBezTo>
                  <a:cubicBezTo>
                    <a:pt x="96" y="40"/>
                    <a:pt x="91" y="67"/>
                    <a:pt x="51" y="82"/>
                  </a:cubicBezTo>
                  <a:cubicBezTo>
                    <a:pt x="51" y="77"/>
                    <a:pt x="51" y="77"/>
                    <a:pt x="51" y="77"/>
                  </a:cubicBezTo>
                  <a:cubicBezTo>
                    <a:pt x="87" y="63"/>
                    <a:pt x="91" y="39"/>
                    <a:pt x="91" y="39"/>
                  </a:cubicBezTo>
                  <a:cubicBezTo>
                    <a:pt x="91" y="39"/>
                    <a:pt x="91" y="39"/>
                    <a:pt x="91" y="39"/>
                  </a:cubicBezTo>
                  <a:cubicBezTo>
                    <a:pt x="92" y="33"/>
                    <a:pt x="91" y="28"/>
                    <a:pt x="88" y="23"/>
                  </a:cubicBezTo>
                  <a:cubicBezTo>
                    <a:pt x="86" y="19"/>
                    <a:pt x="81" y="16"/>
                    <a:pt x="75" y="14"/>
                  </a:cubicBezTo>
                  <a:cubicBezTo>
                    <a:pt x="75" y="14"/>
                    <a:pt x="75" y="14"/>
                    <a:pt x="75" y="14"/>
                  </a:cubicBezTo>
                  <a:close/>
                  <a:moveTo>
                    <a:pt x="51" y="18"/>
                  </a:moveTo>
                  <a:cubicBezTo>
                    <a:pt x="50" y="15"/>
                    <a:pt x="48" y="13"/>
                    <a:pt x="46" y="10"/>
                  </a:cubicBezTo>
                  <a:cubicBezTo>
                    <a:pt x="43" y="8"/>
                    <a:pt x="40" y="6"/>
                    <a:pt x="36" y="5"/>
                  </a:cubicBezTo>
                  <a:cubicBezTo>
                    <a:pt x="36" y="5"/>
                    <a:pt x="36" y="5"/>
                    <a:pt x="36" y="5"/>
                  </a:cubicBezTo>
                  <a:cubicBezTo>
                    <a:pt x="36" y="5"/>
                    <a:pt x="36" y="5"/>
                    <a:pt x="36" y="5"/>
                  </a:cubicBezTo>
                  <a:cubicBezTo>
                    <a:pt x="36" y="5"/>
                    <a:pt x="35" y="5"/>
                    <a:pt x="34" y="5"/>
                  </a:cubicBezTo>
                  <a:cubicBezTo>
                    <a:pt x="33" y="5"/>
                    <a:pt x="32" y="5"/>
                    <a:pt x="32" y="5"/>
                  </a:cubicBezTo>
                  <a:cubicBezTo>
                    <a:pt x="27" y="5"/>
                    <a:pt x="22" y="7"/>
                    <a:pt x="19" y="9"/>
                  </a:cubicBezTo>
                  <a:cubicBezTo>
                    <a:pt x="15" y="12"/>
                    <a:pt x="13" y="16"/>
                    <a:pt x="11" y="21"/>
                  </a:cubicBezTo>
                  <a:cubicBezTo>
                    <a:pt x="11" y="21"/>
                    <a:pt x="11" y="21"/>
                    <a:pt x="11" y="21"/>
                  </a:cubicBezTo>
                  <a:cubicBezTo>
                    <a:pt x="11" y="23"/>
                    <a:pt x="5" y="47"/>
                    <a:pt x="33" y="74"/>
                  </a:cubicBezTo>
                  <a:cubicBezTo>
                    <a:pt x="34" y="75"/>
                    <a:pt x="36" y="76"/>
                    <a:pt x="37" y="78"/>
                  </a:cubicBezTo>
                  <a:cubicBezTo>
                    <a:pt x="38" y="79"/>
                    <a:pt x="39" y="79"/>
                    <a:pt x="40" y="80"/>
                  </a:cubicBezTo>
                  <a:cubicBezTo>
                    <a:pt x="44" y="79"/>
                    <a:pt x="48" y="78"/>
                    <a:pt x="51" y="77"/>
                  </a:cubicBezTo>
                  <a:cubicBezTo>
                    <a:pt x="51" y="82"/>
                    <a:pt x="51" y="82"/>
                    <a:pt x="51" y="82"/>
                  </a:cubicBezTo>
                  <a:cubicBezTo>
                    <a:pt x="48" y="83"/>
                    <a:pt x="44" y="84"/>
                    <a:pt x="40" y="85"/>
                  </a:cubicBezTo>
                  <a:cubicBezTo>
                    <a:pt x="40" y="85"/>
                    <a:pt x="40" y="85"/>
                    <a:pt x="40" y="85"/>
                  </a:cubicBezTo>
                  <a:cubicBezTo>
                    <a:pt x="40" y="85"/>
                    <a:pt x="40" y="85"/>
                    <a:pt x="40" y="85"/>
                  </a:cubicBezTo>
                  <a:cubicBezTo>
                    <a:pt x="39" y="85"/>
                    <a:pt x="38" y="85"/>
                    <a:pt x="38" y="85"/>
                  </a:cubicBezTo>
                  <a:cubicBezTo>
                    <a:pt x="36" y="83"/>
                    <a:pt x="35" y="82"/>
                    <a:pt x="34" y="81"/>
                  </a:cubicBezTo>
                  <a:cubicBezTo>
                    <a:pt x="32" y="80"/>
                    <a:pt x="31" y="79"/>
                    <a:pt x="30" y="78"/>
                  </a:cubicBezTo>
                  <a:cubicBezTo>
                    <a:pt x="0" y="48"/>
                    <a:pt x="6" y="22"/>
                    <a:pt x="7" y="20"/>
                  </a:cubicBezTo>
                  <a:cubicBezTo>
                    <a:pt x="7" y="20"/>
                    <a:pt x="7" y="20"/>
                    <a:pt x="7" y="20"/>
                  </a:cubicBezTo>
                  <a:cubicBezTo>
                    <a:pt x="8" y="14"/>
                    <a:pt x="11" y="9"/>
                    <a:pt x="16" y="6"/>
                  </a:cubicBezTo>
                  <a:cubicBezTo>
                    <a:pt x="20" y="2"/>
                    <a:pt x="26" y="0"/>
                    <a:pt x="32" y="0"/>
                  </a:cubicBezTo>
                  <a:cubicBezTo>
                    <a:pt x="33" y="0"/>
                    <a:pt x="34" y="0"/>
                    <a:pt x="35" y="0"/>
                  </a:cubicBezTo>
                  <a:cubicBezTo>
                    <a:pt x="35" y="0"/>
                    <a:pt x="36" y="1"/>
                    <a:pt x="37" y="1"/>
                  </a:cubicBezTo>
                  <a:cubicBezTo>
                    <a:pt x="37" y="1"/>
                    <a:pt x="37" y="1"/>
                    <a:pt x="37" y="1"/>
                  </a:cubicBezTo>
                  <a:cubicBezTo>
                    <a:pt x="42" y="2"/>
                    <a:pt x="46" y="4"/>
                    <a:pt x="49" y="7"/>
                  </a:cubicBezTo>
                  <a:cubicBezTo>
                    <a:pt x="50" y="8"/>
                    <a:pt x="50" y="8"/>
                    <a:pt x="51" y="9"/>
                  </a:cubicBezTo>
                  <a:lnTo>
                    <a:pt x="51" y="18"/>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31" name="Freeform 32"/>
            <p:cNvSpPr>
              <a:spLocks noEditPoints="1"/>
            </p:cNvSpPr>
            <p:nvPr/>
          </p:nvSpPr>
          <p:spPr bwMode="auto">
            <a:xfrm>
              <a:off x="6621961" y="3502131"/>
              <a:ext cx="290513" cy="158354"/>
            </a:xfrm>
            <a:custGeom>
              <a:avLst/>
              <a:gdLst>
                <a:gd name="T0" fmla="*/ 137 w 171"/>
                <a:gd name="T1" fmla="*/ 4 h 93"/>
                <a:gd name="T2" fmla="*/ 128 w 171"/>
                <a:gd name="T3" fmla="*/ 50 h 93"/>
                <a:gd name="T4" fmla="*/ 86 w 171"/>
                <a:gd name="T5" fmla="*/ 48 h 93"/>
                <a:gd name="T6" fmla="*/ 127 w 171"/>
                <a:gd name="T7" fmla="*/ 3 h 93"/>
                <a:gd name="T8" fmla="*/ 158 w 171"/>
                <a:gd name="T9" fmla="*/ 0 h 93"/>
                <a:gd name="T10" fmla="*/ 171 w 171"/>
                <a:gd name="T11" fmla="*/ 68 h 93"/>
                <a:gd name="T12" fmla="*/ 168 w 171"/>
                <a:gd name="T13" fmla="*/ 81 h 93"/>
                <a:gd name="T14" fmla="*/ 154 w 171"/>
                <a:gd name="T15" fmla="*/ 88 h 93"/>
                <a:gd name="T16" fmla="*/ 146 w 171"/>
                <a:gd name="T17" fmla="*/ 93 h 93"/>
                <a:gd name="T18" fmla="*/ 136 w 171"/>
                <a:gd name="T19" fmla="*/ 90 h 93"/>
                <a:gd name="T20" fmla="*/ 134 w 171"/>
                <a:gd name="T21" fmla="*/ 86 h 93"/>
                <a:gd name="T22" fmla="*/ 136 w 171"/>
                <a:gd name="T23" fmla="*/ 81 h 93"/>
                <a:gd name="T24" fmla="*/ 139 w 171"/>
                <a:gd name="T25" fmla="*/ 85 h 93"/>
                <a:gd name="T26" fmla="*/ 139 w 171"/>
                <a:gd name="T27" fmla="*/ 86 h 93"/>
                <a:gd name="T28" fmla="*/ 140 w 171"/>
                <a:gd name="T29" fmla="*/ 87 h 93"/>
                <a:gd name="T30" fmla="*/ 146 w 171"/>
                <a:gd name="T31" fmla="*/ 88 h 93"/>
                <a:gd name="T32" fmla="*/ 150 w 171"/>
                <a:gd name="T33" fmla="*/ 86 h 93"/>
                <a:gd name="T34" fmla="*/ 151 w 171"/>
                <a:gd name="T35" fmla="*/ 85 h 93"/>
                <a:gd name="T36" fmla="*/ 153 w 171"/>
                <a:gd name="T37" fmla="*/ 81 h 93"/>
                <a:gd name="T38" fmla="*/ 164 w 171"/>
                <a:gd name="T39" fmla="*/ 78 h 93"/>
                <a:gd name="T40" fmla="*/ 165 w 171"/>
                <a:gd name="T41" fmla="*/ 6 h 93"/>
                <a:gd name="T42" fmla="*/ 46 w 171"/>
                <a:gd name="T43" fmla="*/ 53 h 93"/>
                <a:gd name="T44" fmla="*/ 41 w 171"/>
                <a:gd name="T45" fmla="*/ 6 h 93"/>
                <a:gd name="T46" fmla="*/ 25 w 171"/>
                <a:gd name="T47" fmla="*/ 4 h 93"/>
                <a:gd name="T48" fmla="*/ 7 w 171"/>
                <a:gd name="T49" fmla="*/ 6 h 93"/>
                <a:gd name="T50" fmla="*/ 9 w 171"/>
                <a:gd name="T51" fmla="*/ 77 h 93"/>
                <a:gd name="T52" fmla="*/ 21 w 171"/>
                <a:gd name="T53" fmla="*/ 84 h 93"/>
                <a:gd name="T54" fmla="*/ 21 w 171"/>
                <a:gd name="T55" fmla="*/ 86 h 93"/>
                <a:gd name="T56" fmla="*/ 25 w 171"/>
                <a:gd name="T57" fmla="*/ 88 h 93"/>
                <a:gd name="T58" fmla="*/ 32 w 171"/>
                <a:gd name="T59" fmla="*/ 87 h 93"/>
                <a:gd name="T60" fmla="*/ 33 w 171"/>
                <a:gd name="T61" fmla="*/ 85 h 93"/>
                <a:gd name="T62" fmla="*/ 33 w 171"/>
                <a:gd name="T63" fmla="*/ 84 h 93"/>
                <a:gd name="T64" fmla="*/ 35 w 171"/>
                <a:gd name="T65" fmla="*/ 81 h 93"/>
                <a:gd name="T66" fmla="*/ 37 w 171"/>
                <a:gd name="T67" fmla="*/ 86 h 93"/>
                <a:gd name="T68" fmla="*/ 35 w 171"/>
                <a:gd name="T69" fmla="*/ 90 h 93"/>
                <a:gd name="T70" fmla="*/ 25 w 171"/>
                <a:gd name="T71" fmla="*/ 93 h 93"/>
                <a:gd name="T72" fmla="*/ 17 w 171"/>
                <a:gd name="T73" fmla="*/ 88 h 93"/>
                <a:gd name="T74" fmla="*/ 16 w 171"/>
                <a:gd name="T75" fmla="*/ 86 h 93"/>
                <a:gd name="T76" fmla="*/ 0 w 171"/>
                <a:gd name="T77" fmla="*/ 12 h 93"/>
                <a:gd name="T78" fmla="*/ 14 w 171"/>
                <a:gd name="T79" fmla="*/ 0 h 93"/>
                <a:gd name="T80" fmla="*/ 45 w 171"/>
                <a:gd name="T81" fmla="*/ 3 h 93"/>
                <a:gd name="T82" fmla="*/ 48 w 171"/>
                <a:gd name="T83" fmla="*/ 4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1" h="93">
                  <a:moveTo>
                    <a:pt x="158" y="4"/>
                  </a:moveTo>
                  <a:cubicBezTo>
                    <a:pt x="147" y="4"/>
                    <a:pt x="147" y="4"/>
                    <a:pt x="147" y="4"/>
                  </a:cubicBezTo>
                  <a:cubicBezTo>
                    <a:pt x="137" y="4"/>
                    <a:pt x="137" y="4"/>
                    <a:pt x="137" y="4"/>
                  </a:cubicBezTo>
                  <a:cubicBezTo>
                    <a:pt x="134" y="4"/>
                    <a:pt x="132" y="5"/>
                    <a:pt x="130" y="6"/>
                  </a:cubicBezTo>
                  <a:cubicBezTo>
                    <a:pt x="129" y="8"/>
                    <a:pt x="128" y="10"/>
                    <a:pt x="128" y="12"/>
                  </a:cubicBezTo>
                  <a:cubicBezTo>
                    <a:pt x="128" y="50"/>
                    <a:pt x="128" y="50"/>
                    <a:pt x="128" y="50"/>
                  </a:cubicBezTo>
                  <a:cubicBezTo>
                    <a:pt x="128" y="52"/>
                    <a:pt x="127" y="53"/>
                    <a:pt x="126" y="53"/>
                  </a:cubicBezTo>
                  <a:cubicBezTo>
                    <a:pt x="86" y="53"/>
                    <a:pt x="86" y="53"/>
                    <a:pt x="86" y="53"/>
                  </a:cubicBezTo>
                  <a:cubicBezTo>
                    <a:pt x="86" y="48"/>
                    <a:pt x="86" y="48"/>
                    <a:pt x="86" y="48"/>
                  </a:cubicBezTo>
                  <a:cubicBezTo>
                    <a:pt x="123" y="48"/>
                    <a:pt x="123" y="48"/>
                    <a:pt x="123" y="48"/>
                  </a:cubicBezTo>
                  <a:cubicBezTo>
                    <a:pt x="123" y="12"/>
                    <a:pt x="123" y="12"/>
                    <a:pt x="123" y="12"/>
                  </a:cubicBezTo>
                  <a:cubicBezTo>
                    <a:pt x="123" y="8"/>
                    <a:pt x="125" y="5"/>
                    <a:pt x="127" y="3"/>
                  </a:cubicBezTo>
                  <a:cubicBezTo>
                    <a:pt x="129" y="1"/>
                    <a:pt x="133" y="0"/>
                    <a:pt x="137" y="0"/>
                  </a:cubicBezTo>
                  <a:cubicBezTo>
                    <a:pt x="147" y="0"/>
                    <a:pt x="147" y="0"/>
                    <a:pt x="147" y="0"/>
                  </a:cubicBezTo>
                  <a:cubicBezTo>
                    <a:pt x="158" y="0"/>
                    <a:pt x="158" y="0"/>
                    <a:pt x="158" y="0"/>
                  </a:cubicBezTo>
                  <a:cubicBezTo>
                    <a:pt x="163" y="0"/>
                    <a:pt x="166" y="1"/>
                    <a:pt x="168" y="3"/>
                  </a:cubicBezTo>
                  <a:cubicBezTo>
                    <a:pt x="170" y="5"/>
                    <a:pt x="171" y="8"/>
                    <a:pt x="171" y="12"/>
                  </a:cubicBezTo>
                  <a:cubicBezTo>
                    <a:pt x="171" y="68"/>
                    <a:pt x="171" y="68"/>
                    <a:pt x="171" y="68"/>
                  </a:cubicBezTo>
                  <a:cubicBezTo>
                    <a:pt x="171" y="72"/>
                    <a:pt x="170" y="77"/>
                    <a:pt x="168" y="81"/>
                  </a:cubicBezTo>
                  <a:cubicBezTo>
                    <a:pt x="168" y="81"/>
                    <a:pt x="168" y="81"/>
                    <a:pt x="168" y="81"/>
                  </a:cubicBezTo>
                  <a:cubicBezTo>
                    <a:pt x="168" y="81"/>
                    <a:pt x="168" y="81"/>
                    <a:pt x="168" y="81"/>
                  </a:cubicBezTo>
                  <a:cubicBezTo>
                    <a:pt x="166" y="84"/>
                    <a:pt x="163" y="86"/>
                    <a:pt x="158" y="86"/>
                  </a:cubicBezTo>
                  <a:cubicBezTo>
                    <a:pt x="155" y="86"/>
                    <a:pt x="155" y="86"/>
                    <a:pt x="155" y="86"/>
                  </a:cubicBezTo>
                  <a:cubicBezTo>
                    <a:pt x="155" y="87"/>
                    <a:pt x="155" y="87"/>
                    <a:pt x="154" y="88"/>
                  </a:cubicBezTo>
                  <a:cubicBezTo>
                    <a:pt x="154" y="89"/>
                    <a:pt x="154" y="89"/>
                    <a:pt x="153" y="90"/>
                  </a:cubicBezTo>
                  <a:cubicBezTo>
                    <a:pt x="153" y="91"/>
                    <a:pt x="151" y="92"/>
                    <a:pt x="150" y="92"/>
                  </a:cubicBezTo>
                  <a:cubicBezTo>
                    <a:pt x="149" y="93"/>
                    <a:pt x="147" y="93"/>
                    <a:pt x="146" y="93"/>
                  </a:cubicBezTo>
                  <a:cubicBezTo>
                    <a:pt x="143" y="93"/>
                    <a:pt x="143" y="93"/>
                    <a:pt x="143" y="93"/>
                  </a:cubicBezTo>
                  <a:cubicBezTo>
                    <a:pt x="142" y="93"/>
                    <a:pt x="141" y="93"/>
                    <a:pt x="139" y="92"/>
                  </a:cubicBezTo>
                  <a:cubicBezTo>
                    <a:pt x="138" y="92"/>
                    <a:pt x="137" y="91"/>
                    <a:pt x="136" y="90"/>
                  </a:cubicBezTo>
                  <a:cubicBezTo>
                    <a:pt x="136" y="89"/>
                    <a:pt x="135" y="89"/>
                    <a:pt x="135" y="88"/>
                  </a:cubicBezTo>
                  <a:cubicBezTo>
                    <a:pt x="135" y="88"/>
                    <a:pt x="135" y="88"/>
                    <a:pt x="135" y="88"/>
                  </a:cubicBezTo>
                  <a:cubicBezTo>
                    <a:pt x="135" y="87"/>
                    <a:pt x="134" y="87"/>
                    <a:pt x="134" y="86"/>
                  </a:cubicBezTo>
                  <a:cubicBezTo>
                    <a:pt x="86" y="86"/>
                    <a:pt x="86" y="86"/>
                    <a:pt x="86" y="86"/>
                  </a:cubicBezTo>
                  <a:cubicBezTo>
                    <a:pt x="86" y="81"/>
                    <a:pt x="86" y="81"/>
                    <a:pt x="86" y="81"/>
                  </a:cubicBezTo>
                  <a:cubicBezTo>
                    <a:pt x="136" y="81"/>
                    <a:pt x="136" y="81"/>
                    <a:pt x="136" y="81"/>
                  </a:cubicBezTo>
                  <a:cubicBezTo>
                    <a:pt x="138" y="81"/>
                    <a:pt x="139" y="82"/>
                    <a:pt x="139" y="84"/>
                  </a:cubicBezTo>
                  <a:cubicBezTo>
                    <a:pt x="139" y="84"/>
                    <a:pt x="139" y="84"/>
                    <a:pt x="139" y="84"/>
                  </a:cubicBezTo>
                  <a:cubicBezTo>
                    <a:pt x="139" y="85"/>
                    <a:pt x="139" y="85"/>
                    <a:pt x="139" y="85"/>
                  </a:cubicBezTo>
                  <a:cubicBezTo>
                    <a:pt x="139" y="85"/>
                    <a:pt x="139" y="85"/>
                    <a:pt x="139" y="85"/>
                  </a:cubicBezTo>
                  <a:cubicBezTo>
                    <a:pt x="139" y="85"/>
                    <a:pt x="139" y="85"/>
                    <a:pt x="139" y="85"/>
                  </a:cubicBezTo>
                  <a:cubicBezTo>
                    <a:pt x="139" y="85"/>
                    <a:pt x="139" y="86"/>
                    <a:pt x="139" y="86"/>
                  </a:cubicBezTo>
                  <a:cubicBezTo>
                    <a:pt x="139" y="86"/>
                    <a:pt x="139" y="86"/>
                    <a:pt x="139" y="86"/>
                  </a:cubicBezTo>
                  <a:cubicBezTo>
                    <a:pt x="139" y="86"/>
                    <a:pt x="139" y="86"/>
                    <a:pt x="139" y="86"/>
                  </a:cubicBezTo>
                  <a:cubicBezTo>
                    <a:pt x="139" y="86"/>
                    <a:pt x="140" y="86"/>
                    <a:pt x="140" y="87"/>
                  </a:cubicBezTo>
                  <a:cubicBezTo>
                    <a:pt x="140" y="87"/>
                    <a:pt x="141" y="88"/>
                    <a:pt x="141" y="88"/>
                  </a:cubicBezTo>
                  <a:cubicBezTo>
                    <a:pt x="142" y="88"/>
                    <a:pt x="143" y="88"/>
                    <a:pt x="143" y="88"/>
                  </a:cubicBezTo>
                  <a:cubicBezTo>
                    <a:pt x="146" y="88"/>
                    <a:pt x="146" y="88"/>
                    <a:pt x="146" y="88"/>
                  </a:cubicBezTo>
                  <a:cubicBezTo>
                    <a:pt x="147" y="88"/>
                    <a:pt x="147" y="88"/>
                    <a:pt x="148" y="88"/>
                  </a:cubicBezTo>
                  <a:cubicBezTo>
                    <a:pt x="149" y="88"/>
                    <a:pt x="149" y="87"/>
                    <a:pt x="150" y="87"/>
                  </a:cubicBezTo>
                  <a:cubicBezTo>
                    <a:pt x="150" y="86"/>
                    <a:pt x="150" y="86"/>
                    <a:pt x="150" y="86"/>
                  </a:cubicBezTo>
                  <a:cubicBezTo>
                    <a:pt x="150" y="86"/>
                    <a:pt x="150" y="85"/>
                    <a:pt x="151" y="85"/>
                  </a:cubicBezTo>
                  <a:cubicBezTo>
                    <a:pt x="151" y="85"/>
                    <a:pt x="151" y="85"/>
                    <a:pt x="151" y="85"/>
                  </a:cubicBezTo>
                  <a:cubicBezTo>
                    <a:pt x="151" y="85"/>
                    <a:pt x="151" y="85"/>
                    <a:pt x="151" y="85"/>
                  </a:cubicBezTo>
                  <a:cubicBezTo>
                    <a:pt x="151" y="85"/>
                    <a:pt x="151" y="85"/>
                    <a:pt x="151" y="84"/>
                  </a:cubicBezTo>
                  <a:cubicBezTo>
                    <a:pt x="151" y="84"/>
                    <a:pt x="151" y="84"/>
                    <a:pt x="151" y="84"/>
                  </a:cubicBezTo>
                  <a:cubicBezTo>
                    <a:pt x="151" y="82"/>
                    <a:pt x="152" y="81"/>
                    <a:pt x="153" y="81"/>
                  </a:cubicBezTo>
                  <a:cubicBezTo>
                    <a:pt x="158" y="81"/>
                    <a:pt x="158" y="81"/>
                    <a:pt x="158" y="81"/>
                  </a:cubicBezTo>
                  <a:cubicBezTo>
                    <a:pt x="161" y="81"/>
                    <a:pt x="163" y="80"/>
                    <a:pt x="164" y="78"/>
                  </a:cubicBezTo>
                  <a:cubicBezTo>
                    <a:pt x="164" y="78"/>
                    <a:pt x="164" y="78"/>
                    <a:pt x="164" y="78"/>
                  </a:cubicBezTo>
                  <a:cubicBezTo>
                    <a:pt x="166" y="75"/>
                    <a:pt x="167" y="72"/>
                    <a:pt x="167" y="68"/>
                  </a:cubicBezTo>
                  <a:cubicBezTo>
                    <a:pt x="167" y="12"/>
                    <a:pt x="167" y="12"/>
                    <a:pt x="167" y="12"/>
                  </a:cubicBezTo>
                  <a:cubicBezTo>
                    <a:pt x="167" y="9"/>
                    <a:pt x="166" y="7"/>
                    <a:pt x="165" y="6"/>
                  </a:cubicBezTo>
                  <a:cubicBezTo>
                    <a:pt x="163" y="5"/>
                    <a:pt x="161" y="4"/>
                    <a:pt x="158" y="4"/>
                  </a:cubicBezTo>
                  <a:close/>
                  <a:moveTo>
                    <a:pt x="86" y="53"/>
                  </a:moveTo>
                  <a:cubicBezTo>
                    <a:pt x="46" y="53"/>
                    <a:pt x="46" y="53"/>
                    <a:pt x="46" y="53"/>
                  </a:cubicBezTo>
                  <a:cubicBezTo>
                    <a:pt x="44" y="53"/>
                    <a:pt x="43" y="52"/>
                    <a:pt x="43" y="50"/>
                  </a:cubicBezTo>
                  <a:cubicBezTo>
                    <a:pt x="43" y="12"/>
                    <a:pt x="43" y="12"/>
                    <a:pt x="43" y="12"/>
                  </a:cubicBezTo>
                  <a:cubicBezTo>
                    <a:pt x="43" y="9"/>
                    <a:pt x="43" y="7"/>
                    <a:pt x="41" y="6"/>
                  </a:cubicBezTo>
                  <a:cubicBezTo>
                    <a:pt x="41" y="6"/>
                    <a:pt x="41" y="6"/>
                    <a:pt x="41" y="6"/>
                  </a:cubicBezTo>
                  <a:cubicBezTo>
                    <a:pt x="40" y="5"/>
                    <a:pt x="38" y="4"/>
                    <a:pt x="35" y="4"/>
                  </a:cubicBezTo>
                  <a:cubicBezTo>
                    <a:pt x="25" y="4"/>
                    <a:pt x="25" y="4"/>
                    <a:pt x="25" y="4"/>
                  </a:cubicBezTo>
                  <a:cubicBezTo>
                    <a:pt x="14" y="4"/>
                    <a:pt x="14" y="4"/>
                    <a:pt x="14" y="4"/>
                  </a:cubicBezTo>
                  <a:cubicBezTo>
                    <a:pt x="11" y="4"/>
                    <a:pt x="9" y="5"/>
                    <a:pt x="7" y="6"/>
                  </a:cubicBezTo>
                  <a:cubicBezTo>
                    <a:pt x="7" y="6"/>
                    <a:pt x="7" y="6"/>
                    <a:pt x="7" y="6"/>
                  </a:cubicBezTo>
                  <a:cubicBezTo>
                    <a:pt x="6" y="8"/>
                    <a:pt x="5" y="10"/>
                    <a:pt x="5" y="12"/>
                  </a:cubicBezTo>
                  <a:cubicBezTo>
                    <a:pt x="5" y="68"/>
                    <a:pt x="5" y="68"/>
                    <a:pt x="5" y="68"/>
                  </a:cubicBezTo>
                  <a:cubicBezTo>
                    <a:pt x="5" y="71"/>
                    <a:pt x="7" y="74"/>
                    <a:pt x="9" y="77"/>
                  </a:cubicBezTo>
                  <a:cubicBezTo>
                    <a:pt x="12" y="80"/>
                    <a:pt x="15" y="81"/>
                    <a:pt x="18" y="81"/>
                  </a:cubicBezTo>
                  <a:cubicBezTo>
                    <a:pt x="20" y="81"/>
                    <a:pt x="21" y="82"/>
                    <a:pt x="21" y="84"/>
                  </a:cubicBezTo>
                  <a:cubicBezTo>
                    <a:pt x="21" y="84"/>
                    <a:pt x="21" y="84"/>
                    <a:pt x="21" y="84"/>
                  </a:cubicBezTo>
                  <a:cubicBezTo>
                    <a:pt x="21" y="85"/>
                    <a:pt x="21" y="85"/>
                    <a:pt x="21" y="85"/>
                  </a:cubicBezTo>
                  <a:cubicBezTo>
                    <a:pt x="21" y="85"/>
                    <a:pt x="21" y="85"/>
                    <a:pt x="21" y="85"/>
                  </a:cubicBezTo>
                  <a:cubicBezTo>
                    <a:pt x="21" y="85"/>
                    <a:pt x="21" y="86"/>
                    <a:pt x="21" y="86"/>
                  </a:cubicBezTo>
                  <a:cubicBezTo>
                    <a:pt x="21" y="86"/>
                    <a:pt x="22" y="86"/>
                    <a:pt x="22" y="87"/>
                  </a:cubicBezTo>
                  <a:cubicBezTo>
                    <a:pt x="22" y="87"/>
                    <a:pt x="23" y="88"/>
                    <a:pt x="23" y="88"/>
                  </a:cubicBezTo>
                  <a:cubicBezTo>
                    <a:pt x="24" y="88"/>
                    <a:pt x="25" y="88"/>
                    <a:pt x="25" y="88"/>
                  </a:cubicBezTo>
                  <a:cubicBezTo>
                    <a:pt x="28" y="88"/>
                    <a:pt x="28" y="88"/>
                    <a:pt x="28" y="88"/>
                  </a:cubicBezTo>
                  <a:cubicBezTo>
                    <a:pt x="29" y="88"/>
                    <a:pt x="29" y="88"/>
                    <a:pt x="30" y="88"/>
                  </a:cubicBezTo>
                  <a:cubicBezTo>
                    <a:pt x="31" y="88"/>
                    <a:pt x="31" y="87"/>
                    <a:pt x="32" y="87"/>
                  </a:cubicBezTo>
                  <a:cubicBezTo>
                    <a:pt x="32" y="86"/>
                    <a:pt x="32" y="86"/>
                    <a:pt x="32" y="86"/>
                  </a:cubicBezTo>
                  <a:cubicBezTo>
                    <a:pt x="32" y="86"/>
                    <a:pt x="32" y="86"/>
                    <a:pt x="32" y="86"/>
                  </a:cubicBezTo>
                  <a:cubicBezTo>
                    <a:pt x="32" y="85"/>
                    <a:pt x="32" y="85"/>
                    <a:pt x="33" y="85"/>
                  </a:cubicBezTo>
                  <a:cubicBezTo>
                    <a:pt x="33" y="85"/>
                    <a:pt x="33" y="85"/>
                    <a:pt x="33" y="85"/>
                  </a:cubicBezTo>
                  <a:cubicBezTo>
                    <a:pt x="33" y="85"/>
                    <a:pt x="33" y="85"/>
                    <a:pt x="33" y="85"/>
                  </a:cubicBezTo>
                  <a:cubicBezTo>
                    <a:pt x="33" y="85"/>
                    <a:pt x="33" y="85"/>
                    <a:pt x="33" y="84"/>
                  </a:cubicBezTo>
                  <a:cubicBezTo>
                    <a:pt x="33" y="84"/>
                    <a:pt x="33" y="84"/>
                    <a:pt x="33" y="84"/>
                  </a:cubicBezTo>
                  <a:cubicBezTo>
                    <a:pt x="33" y="84"/>
                    <a:pt x="33" y="84"/>
                    <a:pt x="33" y="84"/>
                  </a:cubicBezTo>
                  <a:cubicBezTo>
                    <a:pt x="33" y="82"/>
                    <a:pt x="34" y="81"/>
                    <a:pt x="35" y="81"/>
                  </a:cubicBezTo>
                  <a:cubicBezTo>
                    <a:pt x="86" y="81"/>
                    <a:pt x="86" y="81"/>
                    <a:pt x="86" y="81"/>
                  </a:cubicBezTo>
                  <a:cubicBezTo>
                    <a:pt x="86" y="86"/>
                    <a:pt x="86" y="86"/>
                    <a:pt x="86" y="86"/>
                  </a:cubicBezTo>
                  <a:cubicBezTo>
                    <a:pt x="37" y="86"/>
                    <a:pt x="37" y="86"/>
                    <a:pt x="37" y="86"/>
                  </a:cubicBezTo>
                  <a:cubicBezTo>
                    <a:pt x="37" y="87"/>
                    <a:pt x="37" y="87"/>
                    <a:pt x="37" y="88"/>
                  </a:cubicBezTo>
                  <a:cubicBezTo>
                    <a:pt x="37" y="88"/>
                    <a:pt x="37" y="88"/>
                    <a:pt x="37" y="88"/>
                  </a:cubicBezTo>
                  <a:cubicBezTo>
                    <a:pt x="36" y="89"/>
                    <a:pt x="36" y="89"/>
                    <a:pt x="35" y="90"/>
                  </a:cubicBezTo>
                  <a:cubicBezTo>
                    <a:pt x="35" y="91"/>
                    <a:pt x="33" y="92"/>
                    <a:pt x="32" y="92"/>
                  </a:cubicBezTo>
                  <a:cubicBezTo>
                    <a:pt x="31" y="93"/>
                    <a:pt x="30" y="93"/>
                    <a:pt x="28" y="93"/>
                  </a:cubicBezTo>
                  <a:cubicBezTo>
                    <a:pt x="25" y="93"/>
                    <a:pt x="25" y="93"/>
                    <a:pt x="25" y="93"/>
                  </a:cubicBezTo>
                  <a:cubicBezTo>
                    <a:pt x="24" y="93"/>
                    <a:pt x="23" y="93"/>
                    <a:pt x="21" y="92"/>
                  </a:cubicBezTo>
                  <a:cubicBezTo>
                    <a:pt x="20" y="92"/>
                    <a:pt x="19" y="91"/>
                    <a:pt x="18" y="90"/>
                  </a:cubicBezTo>
                  <a:cubicBezTo>
                    <a:pt x="18" y="89"/>
                    <a:pt x="17" y="89"/>
                    <a:pt x="17" y="88"/>
                  </a:cubicBezTo>
                  <a:cubicBezTo>
                    <a:pt x="17" y="87"/>
                    <a:pt x="17" y="87"/>
                    <a:pt x="16" y="86"/>
                  </a:cubicBezTo>
                  <a:cubicBezTo>
                    <a:pt x="16" y="86"/>
                    <a:pt x="16" y="86"/>
                    <a:pt x="16" y="86"/>
                  </a:cubicBezTo>
                  <a:cubicBezTo>
                    <a:pt x="16" y="86"/>
                    <a:pt x="16" y="86"/>
                    <a:pt x="16" y="86"/>
                  </a:cubicBezTo>
                  <a:cubicBezTo>
                    <a:pt x="13" y="85"/>
                    <a:pt x="9" y="83"/>
                    <a:pt x="6" y="80"/>
                  </a:cubicBezTo>
                  <a:cubicBezTo>
                    <a:pt x="3" y="77"/>
                    <a:pt x="0" y="72"/>
                    <a:pt x="0" y="68"/>
                  </a:cubicBezTo>
                  <a:cubicBezTo>
                    <a:pt x="0" y="12"/>
                    <a:pt x="0" y="12"/>
                    <a:pt x="0" y="12"/>
                  </a:cubicBezTo>
                  <a:cubicBezTo>
                    <a:pt x="0" y="8"/>
                    <a:pt x="1" y="5"/>
                    <a:pt x="4" y="3"/>
                  </a:cubicBezTo>
                  <a:cubicBezTo>
                    <a:pt x="4" y="3"/>
                    <a:pt x="4" y="3"/>
                    <a:pt x="4" y="3"/>
                  </a:cubicBezTo>
                  <a:cubicBezTo>
                    <a:pt x="6" y="1"/>
                    <a:pt x="10" y="0"/>
                    <a:pt x="14" y="0"/>
                  </a:cubicBezTo>
                  <a:cubicBezTo>
                    <a:pt x="25" y="0"/>
                    <a:pt x="25" y="0"/>
                    <a:pt x="25" y="0"/>
                  </a:cubicBezTo>
                  <a:cubicBezTo>
                    <a:pt x="35" y="0"/>
                    <a:pt x="35" y="0"/>
                    <a:pt x="35" y="0"/>
                  </a:cubicBezTo>
                  <a:cubicBezTo>
                    <a:pt x="39" y="0"/>
                    <a:pt x="42" y="1"/>
                    <a:pt x="45" y="3"/>
                  </a:cubicBezTo>
                  <a:cubicBezTo>
                    <a:pt x="45" y="3"/>
                    <a:pt x="45" y="3"/>
                    <a:pt x="45" y="3"/>
                  </a:cubicBezTo>
                  <a:cubicBezTo>
                    <a:pt x="47" y="5"/>
                    <a:pt x="48" y="8"/>
                    <a:pt x="48" y="12"/>
                  </a:cubicBezTo>
                  <a:cubicBezTo>
                    <a:pt x="48" y="48"/>
                    <a:pt x="48" y="48"/>
                    <a:pt x="48" y="48"/>
                  </a:cubicBezTo>
                  <a:cubicBezTo>
                    <a:pt x="86" y="48"/>
                    <a:pt x="86" y="48"/>
                    <a:pt x="86" y="48"/>
                  </a:cubicBezTo>
                  <a:lnTo>
                    <a:pt x="86" y="53"/>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32" name="Freeform 38"/>
            <p:cNvSpPr>
              <a:spLocks noEditPoints="1"/>
            </p:cNvSpPr>
            <p:nvPr/>
          </p:nvSpPr>
          <p:spPr bwMode="auto">
            <a:xfrm>
              <a:off x="6017123" y="3640244"/>
              <a:ext cx="204788" cy="57150"/>
            </a:xfrm>
            <a:custGeom>
              <a:avLst/>
              <a:gdLst>
                <a:gd name="T0" fmla="*/ 60 w 121"/>
                <a:gd name="T1" fmla="*/ 17 h 34"/>
                <a:gd name="T2" fmla="*/ 60 w 121"/>
                <a:gd name="T3" fmla="*/ 17 h 34"/>
                <a:gd name="T4" fmla="*/ 88 w 121"/>
                <a:gd name="T5" fmla="*/ 20 h 34"/>
                <a:gd name="T6" fmla="*/ 110 w 121"/>
                <a:gd name="T7" fmla="*/ 28 h 34"/>
                <a:gd name="T8" fmla="*/ 115 w 121"/>
                <a:gd name="T9" fmla="*/ 17 h 34"/>
                <a:gd name="T10" fmla="*/ 91 w 121"/>
                <a:gd name="T11" fmla="*/ 8 h 34"/>
                <a:gd name="T12" fmla="*/ 60 w 121"/>
                <a:gd name="T13" fmla="*/ 5 h 34"/>
                <a:gd name="T14" fmla="*/ 60 w 121"/>
                <a:gd name="T15" fmla="*/ 5 h 34"/>
                <a:gd name="T16" fmla="*/ 60 w 121"/>
                <a:gd name="T17" fmla="*/ 0 h 34"/>
                <a:gd name="T18" fmla="*/ 60 w 121"/>
                <a:gd name="T19" fmla="*/ 0 h 34"/>
                <a:gd name="T20" fmla="*/ 92 w 121"/>
                <a:gd name="T21" fmla="*/ 4 h 34"/>
                <a:gd name="T22" fmla="*/ 120 w 121"/>
                <a:gd name="T23" fmla="*/ 14 h 34"/>
                <a:gd name="T24" fmla="*/ 121 w 121"/>
                <a:gd name="T25" fmla="*/ 18 h 34"/>
                <a:gd name="T26" fmla="*/ 113 w 121"/>
                <a:gd name="T27" fmla="*/ 32 h 34"/>
                <a:gd name="T28" fmla="*/ 110 w 121"/>
                <a:gd name="T29" fmla="*/ 33 h 34"/>
                <a:gd name="T30" fmla="*/ 87 w 121"/>
                <a:gd name="T31" fmla="*/ 24 h 34"/>
                <a:gd name="T32" fmla="*/ 60 w 121"/>
                <a:gd name="T33" fmla="*/ 21 h 34"/>
                <a:gd name="T34" fmla="*/ 60 w 121"/>
                <a:gd name="T35" fmla="*/ 21 h 34"/>
                <a:gd name="T36" fmla="*/ 60 w 121"/>
                <a:gd name="T37" fmla="*/ 17 h 34"/>
                <a:gd name="T38" fmla="*/ 6 w 121"/>
                <a:gd name="T39" fmla="*/ 17 h 34"/>
                <a:gd name="T40" fmla="*/ 11 w 121"/>
                <a:gd name="T41" fmla="*/ 28 h 34"/>
                <a:gd name="T42" fmla="*/ 33 w 121"/>
                <a:gd name="T43" fmla="*/ 20 h 34"/>
                <a:gd name="T44" fmla="*/ 60 w 121"/>
                <a:gd name="T45" fmla="*/ 17 h 34"/>
                <a:gd name="T46" fmla="*/ 60 w 121"/>
                <a:gd name="T47" fmla="*/ 21 h 34"/>
                <a:gd name="T48" fmla="*/ 34 w 121"/>
                <a:gd name="T49" fmla="*/ 24 h 34"/>
                <a:gd name="T50" fmla="*/ 11 w 121"/>
                <a:gd name="T51" fmla="*/ 33 h 34"/>
                <a:gd name="T52" fmla="*/ 8 w 121"/>
                <a:gd name="T53" fmla="*/ 32 h 34"/>
                <a:gd name="T54" fmla="*/ 0 w 121"/>
                <a:gd name="T55" fmla="*/ 18 h 34"/>
                <a:gd name="T56" fmla="*/ 1 w 121"/>
                <a:gd name="T57" fmla="*/ 14 h 34"/>
                <a:gd name="T58" fmla="*/ 29 w 121"/>
                <a:gd name="T59" fmla="*/ 4 h 34"/>
                <a:gd name="T60" fmla="*/ 60 w 121"/>
                <a:gd name="T61" fmla="*/ 0 h 34"/>
                <a:gd name="T62" fmla="*/ 60 w 121"/>
                <a:gd name="T63" fmla="*/ 5 h 34"/>
                <a:gd name="T64" fmla="*/ 30 w 121"/>
                <a:gd name="T65" fmla="*/ 8 h 34"/>
                <a:gd name="T66" fmla="*/ 6 w 121"/>
                <a:gd name="T67" fmla="*/ 1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1" h="34">
                  <a:moveTo>
                    <a:pt x="60" y="17"/>
                  </a:moveTo>
                  <a:cubicBezTo>
                    <a:pt x="60" y="17"/>
                    <a:pt x="60" y="17"/>
                    <a:pt x="60" y="17"/>
                  </a:cubicBezTo>
                  <a:cubicBezTo>
                    <a:pt x="70" y="17"/>
                    <a:pt x="79" y="18"/>
                    <a:pt x="88" y="20"/>
                  </a:cubicBezTo>
                  <a:cubicBezTo>
                    <a:pt x="96" y="22"/>
                    <a:pt x="103" y="24"/>
                    <a:pt x="110" y="28"/>
                  </a:cubicBezTo>
                  <a:cubicBezTo>
                    <a:pt x="115" y="17"/>
                    <a:pt x="115" y="17"/>
                    <a:pt x="115" y="17"/>
                  </a:cubicBezTo>
                  <a:cubicBezTo>
                    <a:pt x="108" y="14"/>
                    <a:pt x="100" y="11"/>
                    <a:pt x="91" y="8"/>
                  </a:cubicBezTo>
                  <a:cubicBezTo>
                    <a:pt x="81" y="6"/>
                    <a:pt x="71" y="5"/>
                    <a:pt x="60" y="5"/>
                  </a:cubicBezTo>
                  <a:cubicBezTo>
                    <a:pt x="60" y="5"/>
                    <a:pt x="60" y="5"/>
                    <a:pt x="60" y="5"/>
                  </a:cubicBezTo>
                  <a:cubicBezTo>
                    <a:pt x="60" y="0"/>
                    <a:pt x="60" y="0"/>
                    <a:pt x="60" y="0"/>
                  </a:cubicBezTo>
                  <a:cubicBezTo>
                    <a:pt x="60" y="0"/>
                    <a:pt x="60" y="0"/>
                    <a:pt x="60" y="0"/>
                  </a:cubicBezTo>
                  <a:cubicBezTo>
                    <a:pt x="71" y="0"/>
                    <a:pt x="82" y="1"/>
                    <a:pt x="92" y="4"/>
                  </a:cubicBezTo>
                  <a:cubicBezTo>
                    <a:pt x="102" y="6"/>
                    <a:pt x="111" y="10"/>
                    <a:pt x="120" y="14"/>
                  </a:cubicBezTo>
                  <a:cubicBezTo>
                    <a:pt x="121" y="15"/>
                    <a:pt x="121" y="16"/>
                    <a:pt x="121" y="18"/>
                  </a:cubicBezTo>
                  <a:cubicBezTo>
                    <a:pt x="113" y="32"/>
                    <a:pt x="113" y="32"/>
                    <a:pt x="113" y="32"/>
                  </a:cubicBezTo>
                  <a:cubicBezTo>
                    <a:pt x="112" y="33"/>
                    <a:pt x="111" y="34"/>
                    <a:pt x="110" y="33"/>
                  </a:cubicBezTo>
                  <a:cubicBezTo>
                    <a:pt x="103" y="29"/>
                    <a:pt x="95" y="26"/>
                    <a:pt x="87" y="24"/>
                  </a:cubicBezTo>
                  <a:cubicBezTo>
                    <a:pt x="78" y="23"/>
                    <a:pt x="70" y="21"/>
                    <a:pt x="60" y="21"/>
                  </a:cubicBezTo>
                  <a:cubicBezTo>
                    <a:pt x="60" y="21"/>
                    <a:pt x="60" y="21"/>
                    <a:pt x="60" y="21"/>
                  </a:cubicBezTo>
                  <a:lnTo>
                    <a:pt x="60" y="17"/>
                  </a:lnTo>
                  <a:close/>
                  <a:moveTo>
                    <a:pt x="6" y="17"/>
                  </a:moveTo>
                  <a:cubicBezTo>
                    <a:pt x="11" y="28"/>
                    <a:pt x="11" y="28"/>
                    <a:pt x="11" y="28"/>
                  </a:cubicBezTo>
                  <a:cubicBezTo>
                    <a:pt x="18" y="24"/>
                    <a:pt x="25" y="22"/>
                    <a:pt x="33" y="20"/>
                  </a:cubicBezTo>
                  <a:cubicBezTo>
                    <a:pt x="42" y="18"/>
                    <a:pt x="51" y="17"/>
                    <a:pt x="60" y="17"/>
                  </a:cubicBezTo>
                  <a:cubicBezTo>
                    <a:pt x="60" y="21"/>
                    <a:pt x="60" y="21"/>
                    <a:pt x="60" y="21"/>
                  </a:cubicBezTo>
                  <a:cubicBezTo>
                    <a:pt x="51" y="21"/>
                    <a:pt x="43" y="23"/>
                    <a:pt x="34" y="24"/>
                  </a:cubicBezTo>
                  <a:cubicBezTo>
                    <a:pt x="26" y="26"/>
                    <a:pt x="18" y="29"/>
                    <a:pt x="11" y="33"/>
                  </a:cubicBezTo>
                  <a:cubicBezTo>
                    <a:pt x="10" y="34"/>
                    <a:pt x="9" y="33"/>
                    <a:pt x="8" y="32"/>
                  </a:cubicBezTo>
                  <a:cubicBezTo>
                    <a:pt x="0" y="18"/>
                    <a:pt x="0" y="18"/>
                    <a:pt x="0" y="18"/>
                  </a:cubicBezTo>
                  <a:cubicBezTo>
                    <a:pt x="0" y="16"/>
                    <a:pt x="0" y="15"/>
                    <a:pt x="1" y="14"/>
                  </a:cubicBezTo>
                  <a:cubicBezTo>
                    <a:pt x="10" y="10"/>
                    <a:pt x="19" y="6"/>
                    <a:pt x="29" y="4"/>
                  </a:cubicBezTo>
                  <a:cubicBezTo>
                    <a:pt x="39" y="1"/>
                    <a:pt x="50" y="0"/>
                    <a:pt x="60" y="0"/>
                  </a:cubicBezTo>
                  <a:cubicBezTo>
                    <a:pt x="60" y="5"/>
                    <a:pt x="60" y="5"/>
                    <a:pt x="60" y="5"/>
                  </a:cubicBezTo>
                  <a:cubicBezTo>
                    <a:pt x="50" y="5"/>
                    <a:pt x="40" y="6"/>
                    <a:pt x="30" y="8"/>
                  </a:cubicBezTo>
                  <a:cubicBezTo>
                    <a:pt x="21" y="11"/>
                    <a:pt x="13" y="14"/>
                    <a:pt x="6" y="17"/>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33" name="Freeform 39"/>
            <p:cNvSpPr>
              <a:spLocks noEditPoints="1"/>
            </p:cNvSpPr>
            <p:nvPr/>
          </p:nvSpPr>
          <p:spPr bwMode="auto">
            <a:xfrm>
              <a:off x="5983786" y="3587856"/>
              <a:ext cx="272654" cy="64294"/>
            </a:xfrm>
            <a:custGeom>
              <a:avLst/>
              <a:gdLst>
                <a:gd name="T0" fmla="*/ 155 w 161"/>
                <a:gd name="T1" fmla="*/ 22 h 38"/>
                <a:gd name="T2" fmla="*/ 121 w 161"/>
                <a:gd name="T3" fmla="*/ 9 h 38"/>
                <a:gd name="T4" fmla="*/ 80 w 161"/>
                <a:gd name="T5" fmla="*/ 4 h 38"/>
                <a:gd name="T6" fmla="*/ 80 w 161"/>
                <a:gd name="T7" fmla="*/ 4 h 38"/>
                <a:gd name="T8" fmla="*/ 80 w 161"/>
                <a:gd name="T9" fmla="*/ 0 h 38"/>
                <a:gd name="T10" fmla="*/ 80 w 161"/>
                <a:gd name="T11" fmla="*/ 0 h 38"/>
                <a:gd name="T12" fmla="*/ 122 w 161"/>
                <a:gd name="T13" fmla="*/ 4 h 38"/>
                <a:gd name="T14" fmla="*/ 159 w 161"/>
                <a:gd name="T15" fmla="*/ 19 h 38"/>
                <a:gd name="T16" fmla="*/ 160 w 161"/>
                <a:gd name="T17" fmla="*/ 22 h 38"/>
                <a:gd name="T18" fmla="*/ 152 w 161"/>
                <a:gd name="T19" fmla="*/ 36 h 38"/>
                <a:gd name="T20" fmla="*/ 149 w 161"/>
                <a:gd name="T21" fmla="*/ 37 h 38"/>
                <a:gd name="T22" fmla="*/ 117 w 161"/>
                <a:gd name="T23" fmla="*/ 25 h 38"/>
                <a:gd name="T24" fmla="*/ 80 w 161"/>
                <a:gd name="T25" fmla="*/ 21 h 38"/>
                <a:gd name="T26" fmla="*/ 80 w 161"/>
                <a:gd name="T27" fmla="*/ 21 h 38"/>
                <a:gd name="T28" fmla="*/ 80 w 161"/>
                <a:gd name="T29" fmla="*/ 16 h 38"/>
                <a:gd name="T30" fmla="*/ 80 w 161"/>
                <a:gd name="T31" fmla="*/ 16 h 38"/>
                <a:gd name="T32" fmla="*/ 118 w 161"/>
                <a:gd name="T33" fmla="*/ 21 h 38"/>
                <a:gd name="T34" fmla="*/ 149 w 161"/>
                <a:gd name="T35" fmla="*/ 32 h 38"/>
                <a:gd name="T36" fmla="*/ 155 w 161"/>
                <a:gd name="T37" fmla="*/ 22 h 38"/>
                <a:gd name="T38" fmla="*/ 80 w 161"/>
                <a:gd name="T39" fmla="*/ 4 h 38"/>
                <a:gd name="T40" fmla="*/ 40 w 161"/>
                <a:gd name="T41" fmla="*/ 9 h 38"/>
                <a:gd name="T42" fmla="*/ 6 w 161"/>
                <a:gd name="T43" fmla="*/ 22 h 38"/>
                <a:gd name="T44" fmla="*/ 12 w 161"/>
                <a:gd name="T45" fmla="*/ 32 h 38"/>
                <a:gd name="T46" fmla="*/ 43 w 161"/>
                <a:gd name="T47" fmla="*/ 21 h 38"/>
                <a:gd name="T48" fmla="*/ 80 w 161"/>
                <a:gd name="T49" fmla="*/ 16 h 38"/>
                <a:gd name="T50" fmla="*/ 80 w 161"/>
                <a:gd name="T51" fmla="*/ 21 h 38"/>
                <a:gd name="T52" fmla="*/ 44 w 161"/>
                <a:gd name="T53" fmla="*/ 25 h 38"/>
                <a:gd name="T54" fmla="*/ 12 w 161"/>
                <a:gd name="T55" fmla="*/ 37 h 38"/>
                <a:gd name="T56" fmla="*/ 8 w 161"/>
                <a:gd name="T57" fmla="*/ 36 h 38"/>
                <a:gd name="T58" fmla="*/ 1 w 161"/>
                <a:gd name="T59" fmla="*/ 22 h 38"/>
                <a:gd name="T60" fmla="*/ 1 w 161"/>
                <a:gd name="T61" fmla="*/ 19 h 38"/>
                <a:gd name="T62" fmla="*/ 39 w 161"/>
                <a:gd name="T63" fmla="*/ 4 h 38"/>
                <a:gd name="T64" fmla="*/ 80 w 161"/>
                <a:gd name="T65" fmla="*/ 0 h 38"/>
                <a:gd name="T66" fmla="*/ 80 w 161"/>
                <a:gd name="T6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1" h="38">
                  <a:moveTo>
                    <a:pt x="155" y="22"/>
                  </a:moveTo>
                  <a:cubicBezTo>
                    <a:pt x="145" y="16"/>
                    <a:pt x="133" y="12"/>
                    <a:pt x="121" y="9"/>
                  </a:cubicBezTo>
                  <a:cubicBezTo>
                    <a:pt x="108" y="6"/>
                    <a:pt x="94" y="4"/>
                    <a:pt x="80" y="4"/>
                  </a:cubicBezTo>
                  <a:cubicBezTo>
                    <a:pt x="80" y="4"/>
                    <a:pt x="80" y="4"/>
                    <a:pt x="80" y="4"/>
                  </a:cubicBezTo>
                  <a:cubicBezTo>
                    <a:pt x="80" y="0"/>
                    <a:pt x="80" y="0"/>
                    <a:pt x="80" y="0"/>
                  </a:cubicBezTo>
                  <a:cubicBezTo>
                    <a:pt x="80" y="0"/>
                    <a:pt x="80" y="0"/>
                    <a:pt x="80" y="0"/>
                  </a:cubicBezTo>
                  <a:cubicBezTo>
                    <a:pt x="95" y="0"/>
                    <a:pt x="109" y="1"/>
                    <a:pt x="122" y="4"/>
                  </a:cubicBezTo>
                  <a:cubicBezTo>
                    <a:pt x="136" y="8"/>
                    <a:pt x="148" y="12"/>
                    <a:pt x="159" y="19"/>
                  </a:cubicBezTo>
                  <a:cubicBezTo>
                    <a:pt x="161" y="19"/>
                    <a:pt x="161" y="21"/>
                    <a:pt x="160" y="22"/>
                  </a:cubicBezTo>
                  <a:cubicBezTo>
                    <a:pt x="152" y="36"/>
                    <a:pt x="152" y="36"/>
                    <a:pt x="152" y="36"/>
                  </a:cubicBezTo>
                  <a:cubicBezTo>
                    <a:pt x="152" y="37"/>
                    <a:pt x="150" y="38"/>
                    <a:pt x="149" y="37"/>
                  </a:cubicBezTo>
                  <a:cubicBezTo>
                    <a:pt x="140" y="32"/>
                    <a:pt x="129" y="28"/>
                    <a:pt x="117" y="25"/>
                  </a:cubicBezTo>
                  <a:cubicBezTo>
                    <a:pt x="106" y="22"/>
                    <a:pt x="93" y="21"/>
                    <a:pt x="80" y="21"/>
                  </a:cubicBezTo>
                  <a:cubicBezTo>
                    <a:pt x="80" y="21"/>
                    <a:pt x="80" y="21"/>
                    <a:pt x="80" y="21"/>
                  </a:cubicBezTo>
                  <a:cubicBezTo>
                    <a:pt x="80" y="16"/>
                    <a:pt x="80" y="16"/>
                    <a:pt x="80" y="16"/>
                  </a:cubicBezTo>
                  <a:cubicBezTo>
                    <a:pt x="80" y="16"/>
                    <a:pt x="80" y="16"/>
                    <a:pt x="80" y="16"/>
                  </a:cubicBezTo>
                  <a:cubicBezTo>
                    <a:pt x="93" y="16"/>
                    <a:pt x="106" y="18"/>
                    <a:pt x="118" y="21"/>
                  </a:cubicBezTo>
                  <a:cubicBezTo>
                    <a:pt x="129" y="23"/>
                    <a:pt x="140" y="27"/>
                    <a:pt x="149" y="32"/>
                  </a:cubicBezTo>
                  <a:lnTo>
                    <a:pt x="155" y="22"/>
                  </a:lnTo>
                  <a:close/>
                  <a:moveTo>
                    <a:pt x="80" y="4"/>
                  </a:moveTo>
                  <a:cubicBezTo>
                    <a:pt x="67" y="4"/>
                    <a:pt x="53" y="6"/>
                    <a:pt x="40" y="9"/>
                  </a:cubicBezTo>
                  <a:cubicBezTo>
                    <a:pt x="28" y="12"/>
                    <a:pt x="16" y="16"/>
                    <a:pt x="6" y="22"/>
                  </a:cubicBezTo>
                  <a:cubicBezTo>
                    <a:pt x="12" y="32"/>
                    <a:pt x="12" y="32"/>
                    <a:pt x="12" y="32"/>
                  </a:cubicBezTo>
                  <a:cubicBezTo>
                    <a:pt x="21" y="27"/>
                    <a:pt x="32" y="23"/>
                    <a:pt x="43" y="21"/>
                  </a:cubicBezTo>
                  <a:cubicBezTo>
                    <a:pt x="55" y="18"/>
                    <a:pt x="68" y="16"/>
                    <a:pt x="80" y="16"/>
                  </a:cubicBezTo>
                  <a:cubicBezTo>
                    <a:pt x="80" y="21"/>
                    <a:pt x="80" y="21"/>
                    <a:pt x="80" y="21"/>
                  </a:cubicBezTo>
                  <a:cubicBezTo>
                    <a:pt x="68" y="21"/>
                    <a:pt x="55" y="22"/>
                    <a:pt x="44" y="25"/>
                  </a:cubicBezTo>
                  <a:cubicBezTo>
                    <a:pt x="32" y="28"/>
                    <a:pt x="21" y="32"/>
                    <a:pt x="12" y="37"/>
                  </a:cubicBezTo>
                  <a:cubicBezTo>
                    <a:pt x="11" y="38"/>
                    <a:pt x="9" y="37"/>
                    <a:pt x="8" y="36"/>
                  </a:cubicBezTo>
                  <a:cubicBezTo>
                    <a:pt x="1" y="22"/>
                    <a:pt x="1" y="22"/>
                    <a:pt x="1" y="22"/>
                  </a:cubicBezTo>
                  <a:cubicBezTo>
                    <a:pt x="0" y="21"/>
                    <a:pt x="0" y="19"/>
                    <a:pt x="1" y="19"/>
                  </a:cubicBezTo>
                  <a:cubicBezTo>
                    <a:pt x="13" y="12"/>
                    <a:pt x="25" y="8"/>
                    <a:pt x="39" y="4"/>
                  </a:cubicBezTo>
                  <a:cubicBezTo>
                    <a:pt x="52" y="1"/>
                    <a:pt x="66" y="0"/>
                    <a:pt x="80" y="0"/>
                  </a:cubicBezTo>
                  <a:lnTo>
                    <a:pt x="80" y="4"/>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34" name="Freeform 42"/>
            <p:cNvSpPr>
              <a:spLocks noEditPoints="1"/>
            </p:cNvSpPr>
            <p:nvPr/>
          </p:nvSpPr>
          <p:spPr bwMode="auto">
            <a:xfrm>
              <a:off x="6044507" y="5435706"/>
              <a:ext cx="121444" cy="200025"/>
            </a:xfrm>
            <a:custGeom>
              <a:avLst/>
              <a:gdLst>
                <a:gd name="T0" fmla="*/ 50 w 72"/>
                <a:gd name="T1" fmla="*/ 113 h 118"/>
                <a:gd name="T2" fmla="*/ 62 w 72"/>
                <a:gd name="T3" fmla="*/ 108 h 118"/>
                <a:gd name="T4" fmla="*/ 67 w 72"/>
                <a:gd name="T5" fmla="*/ 83 h 118"/>
                <a:gd name="T6" fmla="*/ 43 w 72"/>
                <a:gd name="T7" fmla="*/ 81 h 118"/>
                <a:gd name="T8" fmla="*/ 46 w 72"/>
                <a:gd name="T9" fmla="*/ 64 h 118"/>
                <a:gd name="T10" fmla="*/ 67 w 72"/>
                <a:gd name="T11" fmla="*/ 47 h 118"/>
                <a:gd name="T12" fmla="*/ 43 w 72"/>
                <a:gd name="T13" fmla="*/ 45 h 118"/>
                <a:gd name="T14" fmla="*/ 46 w 72"/>
                <a:gd name="T15" fmla="*/ 28 h 118"/>
                <a:gd name="T16" fmla="*/ 67 w 72"/>
                <a:gd name="T17" fmla="*/ 21 h 118"/>
                <a:gd name="T18" fmla="*/ 50 w 72"/>
                <a:gd name="T19" fmla="*/ 4 h 118"/>
                <a:gd name="T20" fmla="*/ 36 w 72"/>
                <a:gd name="T21" fmla="*/ 0 h 118"/>
                <a:gd name="T22" fmla="*/ 66 w 72"/>
                <a:gd name="T23" fmla="*/ 6 h 118"/>
                <a:gd name="T24" fmla="*/ 72 w 72"/>
                <a:gd name="T25" fmla="*/ 30 h 118"/>
                <a:gd name="T26" fmla="*/ 48 w 72"/>
                <a:gd name="T27" fmla="*/ 33 h 118"/>
                <a:gd name="T28" fmla="*/ 70 w 72"/>
                <a:gd name="T29" fmla="*/ 42 h 118"/>
                <a:gd name="T30" fmla="*/ 72 w 72"/>
                <a:gd name="T31" fmla="*/ 67 h 118"/>
                <a:gd name="T32" fmla="*/ 48 w 72"/>
                <a:gd name="T33" fmla="*/ 69 h 118"/>
                <a:gd name="T34" fmla="*/ 70 w 72"/>
                <a:gd name="T35" fmla="*/ 78 h 118"/>
                <a:gd name="T36" fmla="*/ 72 w 72"/>
                <a:gd name="T37" fmla="*/ 97 h 118"/>
                <a:gd name="T38" fmla="*/ 66 w 72"/>
                <a:gd name="T39" fmla="*/ 112 h 118"/>
                <a:gd name="T40" fmla="*/ 36 w 72"/>
                <a:gd name="T41" fmla="*/ 118 h 118"/>
                <a:gd name="T42" fmla="*/ 5 w 72"/>
                <a:gd name="T43" fmla="*/ 83 h 118"/>
                <a:gd name="T44" fmla="*/ 10 w 72"/>
                <a:gd name="T45" fmla="*/ 108 h 118"/>
                <a:gd name="T46" fmla="*/ 36 w 72"/>
                <a:gd name="T47" fmla="*/ 113 h 118"/>
                <a:gd name="T48" fmla="*/ 22 w 72"/>
                <a:gd name="T49" fmla="*/ 118 h 118"/>
                <a:gd name="T50" fmla="*/ 0 w 72"/>
                <a:gd name="T51" fmla="*/ 97 h 118"/>
                <a:gd name="T52" fmla="*/ 3 w 72"/>
                <a:gd name="T53" fmla="*/ 78 h 118"/>
                <a:gd name="T54" fmla="*/ 24 w 72"/>
                <a:gd name="T55" fmla="*/ 69 h 118"/>
                <a:gd name="T56" fmla="*/ 0 w 72"/>
                <a:gd name="T57" fmla="*/ 67 h 118"/>
                <a:gd name="T58" fmla="*/ 3 w 72"/>
                <a:gd name="T59" fmla="*/ 42 h 118"/>
                <a:gd name="T60" fmla="*/ 24 w 72"/>
                <a:gd name="T61" fmla="*/ 33 h 118"/>
                <a:gd name="T62" fmla="*/ 0 w 72"/>
                <a:gd name="T63" fmla="*/ 30 h 118"/>
                <a:gd name="T64" fmla="*/ 7 w 72"/>
                <a:gd name="T65" fmla="*/ 6 h 118"/>
                <a:gd name="T66" fmla="*/ 36 w 72"/>
                <a:gd name="T67" fmla="*/ 0 h 118"/>
                <a:gd name="T68" fmla="*/ 22 w 72"/>
                <a:gd name="T69" fmla="*/ 4 h 118"/>
                <a:gd name="T70" fmla="*/ 5 w 72"/>
                <a:gd name="T71" fmla="*/ 21 h 118"/>
                <a:gd name="T72" fmla="*/ 27 w 72"/>
                <a:gd name="T73" fmla="*/ 28 h 118"/>
                <a:gd name="T74" fmla="*/ 29 w 72"/>
                <a:gd name="T75" fmla="*/ 45 h 118"/>
                <a:gd name="T76" fmla="*/ 5 w 72"/>
                <a:gd name="T77" fmla="*/ 47 h 118"/>
                <a:gd name="T78" fmla="*/ 27 w 72"/>
                <a:gd name="T79" fmla="*/ 64 h 118"/>
                <a:gd name="T80" fmla="*/ 29 w 72"/>
                <a:gd name="T81" fmla="*/ 81 h 118"/>
                <a:gd name="T82" fmla="*/ 5 w 72"/>
                <a:gd name="T83" fmla="*/ 8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2" h="118">
                  <a:moveTo>
                    <a:pt x="36" y="113"/>
                  </a:moveTo>
                  <a:cubicBezTo>
                    <a:pt x="50" y="113"/>
                    <a:pt x="50" y="113"/>
                    <a:pt x="50" y="113"/>
                  </a:cubicBezTo>
                  <a:cubicBezTo>
                    <a:pt x="55" y="113"/>
                    <a:pt x="59" y="111"/>
                    <a:pt x="62" y="108"/>
                  </a:cubicBezTo>
                  <a:cubicBezTo>
                    <a:pt x="62" y="108"/>
                    <a:pt x="62" y="108"/>
                    <a:pt x="62" y="108"/>
                  </a:cubicBezTo>
                  <a:cubicBezTo>
                    <a:pt x="65" y="105"/>
                    <a:pt x="67" y="101"/>
                    <a:pt x="67" y="97"/>
                  </a:cubicBezTo>
                  <a:cubicBezTo>
                    <a:pt x="67" y="83"/>
                    <a:pt x="67" y="83"/>
                    <a:pt x="67" y="83"/>
                  </a:cubicBezTo>
                  <a:cubicBezTo>
                    <a:pt x="46" y="83"/>
                    <a:pt x="46" y="83"/>
                    <a:pt x="46" y="83"/>
                  </a:cubicBezTo>
                  <a:cubicBezTo>
                    <a:pt x="44" y="83"/>
                    <a:pt x="43" y="82"/>
                    <a:pt x="43" y="81"/>
                  </a:cubicBezTo>
                  <a:cubicBezTo>
                    <a:pt x="43" y="67"/>
                    <a:pt x="43" y="67"/>
                    <a:pt x="43" y="67"/>
                  </a:cubicBezTo>
                  <a:cubicBezTo>
                    <a:pt x="43" y="65"/>
                    <a:pt x="44" y="64"/>
                    <a:pt x="46" y="64"/>
                  </a:cubicBezTo>
                  <a:cubicBezTo>
                    <a:pt x="67" y="64"/>
                    <a:pt x="67" y="64"/>
                    <a:pt x="67" y="64"/>
                  </a:cubicBezTo>
                  <a:cubicBezTo>
                    <a:pt x="67" y="47"/>
                    <a:pt x="67" y="47"/>
                    <a:pt x="67" y="47"/>
                  </a:cubicBezTo>
                  <a:cubicBezTo>
                    <a:pt x="46" y="47"/>
                    <a:pt x="46" y="47"/>
                    <a:pt x="46" y="47"/>
                  </a:cubicBezTo>
                  <a:cubicBezTo>
                    <a:pt x="44" y="47"/>
                    <a:pt x="43" y="46"/>
                    <a:pt x="43" y="45"/>
                  </a:cubicBezTo>
                  <a:cubicBezTo>
                    <a:pt x="43" y="30"/>
                    <a:pt x="43" y="30"/>
                    <a:pt x="43" y="30"/>
                  </a:cubicBezTo>
                  <a:cubicBezTo>
                    <a:pt x="43" y="29"/>
                    <a:pt x="44" y="28"/>
                    <a:pt x="46" y="28"/>
                  </a:cubicBezTo>
                  <a:cubicBezTo>
                    <a:pt x="67" y="28"/>
                    <a:pt x="67" y="28"/>
                    <a:pt x="67" y="28"/>
                  </a:cubicBezTo>
                  <a:cubicBezTo>
                    <a:pt x="67" y="21"/>
                    <a:pt x="67" y="21"/>
                    <a:pt x="67" y="21"/>
                  </a:cubicBezTo>
                  <a:cubicBezTo>
                    <a:pt x="67" y="16"/>
                    <a:pt x="65" y="12"/>
                    <a:pt x="62" y="9"/>
                  </a:cubicBezTo>
                  <a:cubicBezTo>
                    <a:pt x="59" y="6"/>
                    <a:pt x="55" y="4"/>
                    <a:pt x="50" y="4"/>
                  </a:cubicBezTo>
                  <a:cubicBezTo>
                    <a:pt x="36" y="4"/>
                    <a:pt x="36" y="4"/>
                    <a:pt x="36" y="4"/>
                  </a:cubicBezTo>
                  <a:cubicBezTo>
                    <a:pt x="36" y="0"/>
                    <a:pt x="36" y="0"/>
                    <a:pt x="36" y="0"/>
                  </a:cubicBezTo>
                  <a:cubicBezTo>
                    <a:pt x="50" y="0"/>
                    <a:pt x="50" y="0"/>
                    <a:pt x="50" y="0"/>
                  </a:cubicBezTo>
                  <a:cubicBezTo>
                    <a:pt x="56" y="0"/>
                    <a:pt x="62" y="2"/>
                    <a:pt x="66" y="6"/>
                  </a:cubicBezTo>
                  <a:cubicBezTo>
                    <a:pt x="70" y="10"/>
                    <a:pt x="72" y="15"/>
                    <a:pt x="72" y="21"/>
                  </a:cubicBezTo>
                  <a:cubicBezTo>
                    <a:pt x="72" y="30"/>
                    <a:pt x="72" y="30"/>
                    <a:pt x="72" y="30"/>
                  </a:cubicBezTo>
                  <a:cubicBezTo>
                    <a:pt x="72" y="32"/>
                    <a:pt x="71" y="33"/>
                    <a:pt x="70" y="33"/>
                  </a:cubicBezTo>
                  <a:cubicBezTo>
                    <a:pt x="48" y="33"/>
                    <a:pt x="48" y="33"/>
                    <a:pt x="48" y="33"/>
                  </a:cubicBezTo>
                  <a:cubicBezTo>
                    <a:pt x="48" y="42"/>
                    <a:pt x="48" y="42"/>
                    <a:pt x="48" y="42"/>
                  </a:cubicBezTo>
                  <a:cubicBezTo>
                    <a:pt x="70" y="42"/>
                    <a:pt x="70" y="42"/>
                    <a:pt x="70" y="42"/>
                  </a:cubicBezTo>
                  <a:cubicBezTo>
                    <a:pt x="71" y="42"/>
                    <a:pt x="72" y="43"/>
                    <a:pt x="72" y="45"/>
                  </a:cubicBezTo>
                  <a:cubicBezTo>
                    <a:pt x="72" y="67"/>
                    <a:pt x="72" y="67"/>
                    <a:pt x="72" y="67"/>
                  </a:cubicBezTo>
                  <a:cubicBezTo>
                    <a:pt x="72" y="68"/>
                    <a:pt x="71" y="69"/>
                    <a:pt x="70" y="69"/>
                  </a:cubicBezTo>
                  <a:cubicBezTo>
                    <a:pt x="48" y="69"/>
                    <a:pt x="48" y="69"/>
                    <a:pt x="48" y="69"/>
                  </a:cubicBezTo>
                  <a:cubicBezTo>
                    <a:pt x="48" y="78"/>
                    <a:pt x="48" y="78"/>
                    <a:pt x="48" y="78"/>
                  </a:cubicBezTo>
                  <a:cubicBezTo>
                    <a:pt x="70" y="78"/>
                    <a:pt x="70" y="78"/>
                    <a:pt x="70" y="78"/>
                  </a:cubicBezTo>
                  <a:cubicBezTo>
                    <a:pt x="71" y="78"/>
                    <a:pt x="72" y="79"/>
                    <a:pt x="72" y="81"/>
                  </a:cubicBezTo>
                  <a:cubicBezTo>
                    <a:pt x="72" y="97"/>
                    <a:pt x="72" y="97"/>
                    <a:pt x="72" y="97"/>
                  </a:cubicBezTo>
                  <a:cubicBezTo>
                    <a:pt x="72" y="102"/>
                    <a:pt x="70" y="108"/>
                    <a:pt x="66" y="112"/>
                  </a:cubicBezTo>
                  <a:cubicBezTo>
                    <a:pt x="66" y="112"/>
                    <a:pt x="66" y="112"/>
                    <a:pt x="66" y="112"/>
                  </a:cubicBezTo>
                  <a:cubicBezTo>
                    <a:pt x="62" y="116"/>
                    <a:pt x="56" y="118"/>
                    <a:pt x="50" y="118"/>
                  </a:cubicBezTo>
                  <a:cubicBezTo>
                    <a:pt x="36" y="118"/>
                    <a:pt x="36" y="118"/>
                    <a:pt x="36" y="118"/>
                  </a:cubicBezTo>
                  <a:lnTo>
                    <a:pt x="36" y="113"/>
                  </a:lnTo>
                  <a:close/>
                  <a:moveTo>
                    <a:pt x="5" y="83"/>
                  </a:moveTo>
                  <a:cubicBezTo>
                    <a:pt x="5" y="97"/>
                    <a:pt x="5" y="97"/>
                    <a:pt x="5" y="97"/>
                  </a:cubicBezTo>
                  <a:cubicBezTo>
                    <a:pt x="5" y="101"/>
                    <a:pt x="7" y="105"/>
                    <a:pt x="10" y="108"/>
                  </a:cubicBezTo>
                  <a:cubicBezTo>
                    <a:pt x="13" y="111"/>
                    <a:pt x="17" y="113"/>
                    <a:pt x="22" y="113"/>
                  </a:cubicBezTo>
                  <a:cubicBezTo>
                    <a:pt x="36" y="113"/>
                    <a:pt x="36" y="113"/>
                    <a:pt x="36" y="113"/>
                  </a:cubicBezTo>
                  <a:cubicBezTo>
                    <a:pt x="36" y="118"/>
                    <a:pt x="36" y="118"/>
                    <a:pt x="36" y="118"/>
                  </a:cubicBezTo>
                  <a:cubicBezTo>
                    <a:pt x="22" y="118"/>
                    <a:pt x="22" y="118"/>
                    <a:pt x="22" y="118"/>
                  </a:cubicBezTo>
                  <a:cubicBezTo>
                    <a:pt x="16" y="118"/>
                    <a:pt x="11" y="116"/>
                    <a:pt x="7" y="112"/>
                  </a:cubicBezTo>
                  <a:cubicBezTo>
                    <a:pt x="3" y="108"/>
                    <a:pt x="0" y="103"/>
                    <a:pt x="0" y="97"/>
                  </a:cubicBezTo>
                  <a:cubicBezTo>
                    <a:pt x="0" y="81"/>
                    <a:pt x="0" y="81"/>
                    <a:pt x="0" y="81"/>
                  </a:cubicBezTo>
                  <a:cubicBezTo>
                    <a:pt x="0" y="79"/>
                    <a:pt x="2" y="78"/>
                    <a:pt x="3" y="78"/>
                  </a:cubicBezTo>
                  <a:cubicBezTo>
                    <a:pt x="24" y="78"/>
                    <a:pt x="24" y="78"/>
                    <a:pt x="24" y="78"/>
                  </a:cubicBezTo>
                  <a:cubicBezTo>
                    <a:pt x="24" y="69"/>
                    <a:pt x="24" y="69"/>
                    <a:pt x="24" y="69"/>
                  </a:cubicBezTo>
                  <a:cubicBezTo>
                    <a:pt x="3" y="69"/>
                    <a:pt x="3" y="69"/>
                    <a:pt x="3" y="69"/>
                  </a:cubicBezTo>
                  <a:cubicBezTo>
                    <a:pt x="2" y="69"/>
                    <a:pt x="0" y="68"/>
                    <a:pt x="0" y="67"/>
                  </a:cubicBezTo>
                  <a:cubicBezTo>
                    <a:pt x="0" y="45"/>
                    <a:pt x="0" y="45"/>
                    <a:pt x="0" y="45"/>
                  </a:cubicBezTo>
                  <a:cubicBezTo>
                    <a:pt x="0" y="43"/>
                    <a:pt x="2" y="42"/>
                    <a:pt x="3" y="42"/>
                  </a:cubicBezTo>
                  <a:cubicBezTo>
                    <a:pt x="24" y="42"/>
                    <a:pt x="24" y="42"/>
                    <a:pt x="24" y="42"/>
                  </a:cubicBezTo>
                  <a:cubicBezTo>
                    <a:pt x="24" y="33"/>
                    <a:pt x="24" y="33"/>
                    <a:pt x="24" y="33"/>
                  </a:cubicBezTo>
                  <a:cubicBezTo>
                    <a:pt x="3" y="33"/>
                    <a:pt x="3" y="33"/>
                    <a:pt x="3" y="33"/>
                  </a:cubicBezTo>
                  <a:cubicBezTo>
                    <a:pt x="2" y="33"/>
                    <a:pt x="0" y="32"/>
                    <a:pt x="0" y="30"/>
                  </a:cubicBezTo>
                  <a:cubicBezTo>
                    <a:pt x="0" y="21"/>
                    <a:pt x="0" y="21"/>
                    <a:pt x="0" y="21"/>
                  </a:cubicBezTo>
                  <a:cubicBezTo>
                    <a:pt x="0" y="15"/>
                    <a:pt x="3" y="10"/>
                    <a:pt x="7" y="6"/>
                  </a:cubicBezTo>
                  <a:cubicBezTo>
                    <a:pt x="11" y="2"/>
                    <a:pt x="16" y="0"/>
                    <a:pt x="22" y="0"/>
                  </a:cubicBezTo>
                  <a:cubicBezTo>
                    <a:pt x="36" y="0"/>
                    <a:pt x="36" y="0"/>
                    <a:pt x="36" y="0"/>
                  </a:cubicBezTo>
                  <a:cubicBezTo>
                    <a:pt x="36" y="4"/>
                    <a:pt x="36" y="4"/>
                    <a:pt x="36" y="4"/>
                  </a:cubicBezTo>
                  <a:cubicBezTo>
                    <a:pt x="22" y="4"/>
                    <a:pt x="22" y="4"/>
                    <a:pt x="22" y="4"/>
                  </a:cubicBezTo>
                  <a:cubicBezTo>
                    <a:pt x="17" y="4"/>
                    <a:pt x="13" y="6"/>
                    <a:pt x="10" y="9"/>
                  </a:cubicBezTo>
                  <a:cubicBezTo>
                    <a:pt x="7" y="12"/>
                    <a:pt x="5" y="16"/>
                    <a:pt x="5" y="21"/>
                  </a:cubicBezTo>
                  <a:cubicBezTo>
                    <a:pt x="5" y="28"/>
                    <a:pt x="5" y="28"/>
                    <a:pt x="5" y="28"/>
                  </a:cubicBezTo>
                  <a:cubicBezTo>
                    <a:pt x="27" y="28"/>
                    <a:pt x="27" y="28"/>
                    <a:pt x="27" y="28"/>
                  </a:cubicBezTo>
                  <a:cubicBezTo>
                    <a:pt x="28" y="28"/>
                    <a:pt x="29" y="29"/>
                    <a:pt x="29" y="30"/>
                  </a:cubicBezTo>
                  <a:cubicBezTo>
                    <a:pt x="29" y="45"/>
                    <a:pt x="29" y="45"/>
                    <a:pt x="29" y="45"/>
                  </a:cubicBezTo>
                  <a:cubicBezTo>
                    <a:pt x="29" y="46"/>
                    <a:pt x="28" y="47"/>
                    <a:pt x="27" y="47"/>
                  </a:cubicBezTo>
                  <a:cubicBezTo>
                    <a:pt x="5" y="47"/>
                    <a:pt x="5" y="47"/>
                    <a:pt x="5" y="47"/>
                  </a:cubicBezTo>
                  <a:cubicBezTo>
                    <a:pt x="5" y="64"/>
                    <a:pt x="5" y="64"/>
                    <a:pt x="5" y="64"/>
                  </a:cubicBezTo>
                  <a:cubicBezTo>
                    <a:pt x="27" y="64"/>
                    <a:pt x="27" y="64"/>
                    <a:pt x="27" y="64"/>
                  </a:cubicBezTo>
                  <a:cubicBezTo>
                    <a:pt x="28" y="64"/>
                    <a:pt x="29" y="65"/>
                    <a:pt x="29" y="67"/>
                  </a:cubicBezTo>
                  <a:cubicBezTo>
                    <a:pt x="29" y="81"/>
                    <a:pt x="29" y="81"/>
                    <a:pt x="29" y="81"/>
                  </a:cubicBezTo>
                  <a:cubicBezTo>
                    <a:pt x="29" y="82"/>
                    <a:pt x="28" y="83"/>
                    <a:pt x="27" y="83"/>
                  </a:cubicBezTo>
                  <a:lnTo>
                    <a:pt x="5" y="83"/>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35" name="Freeform 43"/>
            <p:cNvSpPr>
              <a:spLocks noEditPoints="1"/>
            </p:cNvSpPr>
            <p:nvPr/>
          </p:nvSpPr>
          <p:spPr bwMode="auto">
            <a:xfrm>
              <a:off x="6009980" y="5604775"/>
              <a:ext cx="190500" cy="127397"/>
            </a:xfrm>
            <a:custGeom>
              <a:avLst/>
              <a:gdLst>
                <a:gd name="T0" fmla="*/ 56 w 112"/>
                <a:gd name="T1" fmla="*/ 70 h 75"/>
                <a:gd name="T2" fmla="*/ 75 w 112"/>
                <a:gd name="T3" fmla="*/ 70 h 75"/>
                <a:gd name="T4" fmla="*/ 75 w 112"/>
                <a:gd name="T5" fmla="*/ 60 h 75"/>
                <a:gd name="T6" fmla="*/ 63 w 112"/>
                <a:gd name="T7" fmla="*/ 60 h 75"/>
                <a:gd name="T8" fmla="*/ 61 w 112"/>
                <a:gd name="T9" fmla="*/ 58 h 75"/>
                <a:gd name="T10" fmla="*/ 61 w 112"/>
                <a:gd name="T11" fmla="*/ 36 h 75"/>
                <a:gd name="T12" fmla="*/ 63 w 112"/>
                <a:gd name="T13" fmla="*/ 34 h 75"/>
                <a:gd name="T14" fmla="*/ 74 w 112"/>
                <a:gd name="T15" fmla="*/ 34 h 75"/>
                <a:gd name="T16" fmla="*/ 94 w 112"/>
                <a:gd name="T17" fmla="*/ 26 h 75"/>
                <a:gd name="T18" fmla="*/ 106 w 112"/>
                <a:gd name="T19" fmla="*/ 8 h 75"/>
                <a:gd name="T20" fmla="*/ 97 w 112"/>
                <a:gd name="T21" fmla="*/ 6 h 75"/>
                <a:gd name="T22" fmla="*/ 89 w 112"/>
                <a:gd name="T23" fmla="*/ 18 h 75"/>
                <a:gd name="T24" fmla="*/ 74 w 112"/>
                <a:gd name="T25" fmla="*/ 24 h 75"/>
                <a:gd name="T26" fmla="*/ 56 w 112"/>
                <a:gd name="T27" fmla="*/ 24 h 75"/>
                <a:gd name="T28" fmla="*/ 56 w 112"/>
                <a:gd name="T29" fmla="*/ 19 h 75"/>
                <a:gd name="T30" fmla="*/ 74 w 112"/>
                <a:gd name="T31" fmla="*/ 19 h 75"/>
                <a:gd name="T32" fmla="*/ 86 w 112"/>
                <a:gd name="T33" fmla="*/ 14 h 75"/>
                <a:gd name="T34" fmla="*/ 93 w 112"/>
                <a:gd name="T35" fmla="*/ 2 h 75"/>
                <a:gd name="T36" fmla="*/ 96 w 112"/>
                <a:gd name="T37" fmla="*/ 0 h 75"/>
                <a:gd name="T38" fmla="*/ 110 w 112"/>
                <a:gd name="T39" fmla="*/ 4 h 75"/>
                <a:gd name="T40" fmla="*/ 112 w 112"/>
                <a:gd name="T41" fmla="*/ 7 h 75"/>
                <a:gd name="T42" fmla="*/ 98 w 112"/>
                <a:gd name="T43" fmla="*/ 29 h 75"/>
                <a:gd name="T44" fmla="*/ 74 w 112"/>
                <a:gd name="T45" fmla="*/ 38 h 75"/>
                <a:gd name="T46" fmla="*/ 66 w 112"/>
                <a:gd name="T47" fmla="*/ 38 h 75"/>
                <a:gd name="T48" fmla="*/ 66 w 112"/>
                <a:gd name="T49" fmla="*/ 56 h 75"/>
                <a:gd name="T50" fmla="*/ 77 w 112"/>
                <a:gd name="T51" fmla="*/ 56 h 75"/>
                <a:gd name="T52" fmla="*/ 80 w 112"/>
                <a:gd name="T53" fmla="*/ 58 h 75"/>
                <a:gd name="T54" fmla="*/ 80 w 112"/>
                <a:gd name="T55" fmla="*/ 72 h 75"/>
                <a:gd name="T56" fmla="*/ 77 w 112"/>
                <a:gd name="T57" fmla="*/ 75 h 75"/>
                <a:gd name="T58" fmla="*/ 56 w 112"/>
                <a:gd name="T59" fmla="*/ 75 h 75"/>
                <a:gd name="T60" fmla="*/ 56 w 112"/>
                <a:gd name="T61" fmla="*/ 70 h 75"/>
                <a:gd name="T62" fmla="*/ 6 w 112"/>
                <a:gd name="T63" fmla="*/ 8 h 75"/>
                <a:gd name="T64" fmla="*/ 17 w 112"/>
                <a:gd name="T65" fmla="*/ 26 h 75"/>
                <a:gd name="T66" fmla="*/ 38 w 112"/>
                <a:gd name="T67" fmla="*/ 34 h 75"/>
                <a:gd name="T68" fmla="*/ 49 w 112"/>
                <a:gd name="T69" fmla="*/ 34 h 75"/>
                <a:gd name="T70" fmla="*/ 51 w 112"/>
                <a:gd name="T71" fmla="*/ 36 h 75"/>
                <a:gd name="T72" fmla="*/ 51 w 112"/>
                <a:gd name="T73" fmla="*/ 58 h 75"/>
                <a:gd name="T74" fmla="*/ 49 w 112"/>
                <a:gd name="T75" fmla="*/ 60 h 75"/>
                <a:gd name="T76" fmla="*/ 38 w 112"/>
                <a:gd name="T77" fmla="*/ 60 h 75"/>
                <a:gd name="T78" fmla="*/ 38 w 112"/>
                <a:gd name="T79" fmla="*/ 70 h 75"/>
                <a:gd name="T80" fmla="*/ 56 w 112"/>
                <a:gd name="T81" fmla="*/ 70 h 75"/>
                <a:gd name="T82" fmla="*/ 56 w 112"/>
                <a:gd name="T83" fmla="*/ 75 h 75"/>
                <a:gd name="T84" fmla="*/ 35 w 112"/>
                <a:gd name="T85" fmla="*/ 75 h 75"/>
                <a:gd name="T86" fmla="*/ 33 w 112"/>
                <a:gd name="T87" fmla="*/ 72 h 75"/>
                <a:gd name="T88" fmla="*/ 33 w 112"/>
                <a:gd name="T89" fmla="*/ 58 h 75"/>
                <a:gd name="T90" fmla="*/ 35 w 112"/>
                <a:gd name="T91" fmla="*/ 56 h 75"/>
                <a:gd name="T92" fmla="*/ 47 w 112"/>
                <a:gd name="T93" fmla="*/ 56 h 75"/>
                <a:gd name="T94" fmla="*/ 47 w 112"/>
                <a:gd name="T95" fmla="*/ 38 h 75"/>
                <a:gd name="T96" fmla="*/ 38 w 112"/>
                <a:gd name="T97" fmla="*/ 38 h 75"/>
                <a:gd name="T98" fmla="*/ 14 w 112"/>
                <a:gd name="T99" fmla="*/ 29 h 75"/>
                <a:gd name="T100" fmla="*/ 1 w 112"/>
                <a:gd name="T101" fmla="*/ 6 h 75"/>
                <a:gd name="T102" fmla="*/ 2 w 112"/>
                <a:gd name="T103" fmla="*/ 4 h 75"/>
                <a:gd name="T104" fmla="*/ 16 w 112"/>
                <a:gd name="T105" fmla="*/ 1 h 75"/>
                <a:gd name="T106" fmla="*/ 19 w 112"/>
                <a:gd name="T107" fmla="*/ 3 h 75"/>
                <a:gd name="T108" fmla="*/ 26 w 112"/>
                <a:gd name="T109" fmla="*/ 14 h 75"/>
                <a:gd name="T110" fmla="*/ 38 w 112"/>
                <a:gd name="T111" fmla="*/ 19 h 75"/>
                <a:gd name="T112" fmla="*/ 56 w 112"/>
                <a:gd name="T113" fmla="*/ 19 h 75"/>
                <a:gd name="T114" fmla="*/ 56 w 112"/>
                <a:gd name="T115" fmla="*/ 24 h 75"/>
                <a:gd name="T116" fmla="*/ 38 w 112"/>
                <a:gd name="T117" fmla="*/ 24 h 75"/>
                <a:gd name="T118" fmla="*/ 23 w 112"/>
                <a:gd name="T119" fmla="*/ 18 h 75"/>
                <a:gd name="T120" fmla="*/ 15 w 112"/>
                <a:gd name="T121" fmla="*/ 6 h 75"/>
                <a:gd name="T122" fmla="*/ 6 w 112"/>
                <a:gd name="T123" fmla="*/ 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 h="75">
                  <a:moveTo>
                    <a:pt x="56" y="70"/>
                  </a:moveTo>
                  <a:cubicBezTo>
                    <a:pt x="75" y="70"/>
                    <a:pt x="75" y="70"/>
                    <a:pt x="75" y="70"/>
                  </a:cubicBezTo>
                  <a:cubicBezTo>
                    <a:pt x="75" y="60"/>
                    <a:pt x="75" y="60"/>
                    <a:pt x="75" y="60"/>
                  </a:cubicBezTo>
                  <a:cubicBezTo>
                    <a:pt x="63" y="60"/>
                    <a:pt x="63" y="60"/>
                    <a:pt x="63" y="60"/>
                  </a:cubicBezTo>
                  <a:cubicBezTo>
                    <a:pt x="62" y="60"/>
                    <a:pt x="61" y="59"/>
                    <a:pt x="61" y="58"/>
                  </a:cubicBezTo>
                  <a:cubicBezTo>
                    <a:pt x="61" y="36"/>
                    <a:pt x="61" y="36"/>
                    <a:pt x="61" y="36"/>
                  </a:cubicBezTo>
                  <a:cubicBezTo>
                    <a:pt x="61" y="35"/>
                    <a:pt x="62" y="34"/>
                    <a:pt x="63" y="34"/>
                  </a:cubicBezTo>
                  <a:cubicBezTo>
                    <a:pt x="74" y="34"/>
                    <a:pt x="74" y="34"/>
                    <a:pt x="74" y="34"/>
                  </a:cubicBezTo>
                  <a:cubicBezTo>
                    <a:pt x="82" y="34"/>
                    <a:pt x="89" y="30"/>
                    <a:pt x="94" y="26"/>
                  </a:cubicBezTo>
                  <a:cubicBezTo>
                    <a:pt x="100" y="21"/>
                    <a:pt x="104" y="14"/>
                    <a:pt x="106" y="8"/>
                  </a:cubicBezTo>
                  <a:cubicBezTo>
                    <a:pt x="97" y="6"/>
                    <a:pt x="97" y="6"/>
                    <a:pt x="97" y="6"/>
                  </a:cubicBezTo>
                  <a:cubicBezTo>
                    <a:pt x="96" y="10"/>
                    <a:pt x="93" y="15"/>
                    <a:pt x="89" y="18"/>
                  </a:cubicBezTo>
                  <a:cubicBezTo>
                    <a:pt x="85" y="22"/>
                    <a:pt x="80" y="24"/>
                    <a:pt x="74" y="24"/>
                  </a:cubicBezTo>
                  <a:cubicBezTo>
                    <a:pt x="56" y="24"/>
                    <a:pt x="56" y="24"/>
                    <a:pt x="56" y="24"/>
                  </a:cubicBezTo>
                  <a:cubicBezTo>
                    <a:pt x="56" y="19"/>
                    <a:pt x="56" y="19"/>
                    <a:pt x="56" y="19"/>
                  </a:cubicBezTo>
                  <a:cubicBezTo>
                    <a:pt x="74" y="19"/>
                    <a:pt x="74" y="19"/>
                    <a:pt x="74" y="19"/>
                  </a:cubicBezTo>
                  <a:cubicBezTo>
                    <a:pt x="78" y="19"/>
                    <a:pt x="82" y="17"/>
                    <a:pt x="86" y="14"/>
                  </a:cubicBezTo>
                  <a:cubicBezTo>
                    <a:pt x="89" y="11"/>
                    <a:pt x="92" y="7"/>
                    <a:pt x="93" y="2"/>
                  </a:cubicBezTo>
                  <a:cubicBezTo>
                    <a:pt x="94" y="1"/>
                    <a:pt x="95" y="0"/>
                    <a:pt x="96" y="0"/>
                  </a:cubicBezTo>
                  <a:cubicBezTo>
                    <a:pt x="110" y="4"/>
                    <a:pt x="110" y="4"/>
                    <a:pt x="110" y="4"/>
                  </a:cubicBezTo>
                  <a:cubicBezTo>
                    <a:pt x="111" y="4"/>
                    <a:pt x="112" y="5"/>
                    <a:pt x="112" y="7"/>
                  </a:cubicBezTo>
                  <a:cubicBezTo>
                    <a:pt x="110" y="15"/>
                    <a:pt x="105" y="23"/>
                    <a:pt x="98" y="29"/>
                  </a:cubicBezTo>
                  <a:cubicBezTo>
                    <a:pt x="91" y="35"/>
                    <a:pt x="83" y="38"/>
                    <a:pt x="74" y="38"/>
                  </a:cubicBezTo>
                  <a:cubicBezTo>
                    <a:pt x="66" y="38"/>
                    <a:pt x="66" y="38"/>
                    <a:pt x="66" y="38"/>
                  </a:cubicBezTo>
                  <a:cubicBezTo>
                    <a:pt x="66" y="56"/>
                    <a:pt x="66" y="56"/>
                    <a:pt x="66" y="56"/>
                  </a:cubicBezTo>
                  <a:cubicBezTo>
                    <a:pt x="77" y="56"/>
                    <a:pt x="77" y="56"/>
                    <a:pt x="77" y="56"/>
                  </a:cubicBezTo>
                  <a:cubicBezTo>
                    <a:pt x="78" y="56"/>
                    <a:pt x="80" y="57"/>
                    <a:pt x="80" y="58"/>
                  </a:cubicBezTo>
                  <a:cubicBezTo>
                    <a:pt x="80" y="72"/>
                    <a:pt x="80" y="72"/>
                    <a:pt x="80" y="72"/>
                  </a:cubicBezTo>
                  <a:cubicBezTo>
                    <a:pt x="80" y="74"/>
                    <a:pt x="78" y="75"/>
                    <a:pt x="77" y="75"/>
                  </a:cubicBezTo>
                  <a:cubicBezTo>
                    <a:pt x="56" y="75"/>
                    <a:pt x="56" y="75"/>
                    <a:pt x="56" y="75"/>
                  </a:cubicBezTo>
                  <a:lnTo>
                    <a:pt x="56" y="70"/>
                  </a:lnTo>
                  <a:close/>
                  <a:moveTo>
                    <a:pt x="6" y="8"/>
                  </a:moveTo>
                  <a:cubicBezTo>
                    <a:pt x="8" y="15"/>
                    <a:pt x="12" y="21"/>
                    <a:pt x="17" y="26"/>
                  </a:cubicBezTo>
                  <a:cubicBezTo>
                    <a:pt x="23" y="31"/>
                    <a:pt x="30" y="34"/>
                    <a:pt x="38" y="34"/>
                  </a:cubicBezTo>
                  <a:cubicBezTo>
                    <a:pt x="49" y="34"/>
                    <a:pt x="49" y="34"/>
                    <a:pt x="49" y="34"/>
                  </a:cubicBezTo>
                  <a:cubicBezTo>
                    <a:pt x="50" y="34"/>
                    <a:pt x="51" y="35"/>
                    <a:pt x="51" y="36"/>
                  </a:cubicBezTo>
                  <a:cubicBezTo>
                    <a:pt x="51" y="58"/>
                    <a:pt x="51" y="58"/>
                    <a:pt x="51" y="58"/>
                  </a:cubicBezTo>
                  <a:cubicBezTo>
                    <a:pt x="51" y="59"/>
                    <a:pt x="50" y="60"/>
                    <a:pt x="49" y="60"/>
                  </a:cubicBezTo>
                  <a:cubicBezTo>
                    <a:pt x="38" y="60"/>
                    <a:pt x="38" y="60"/>
                    <a:pt x="38" y="60"/>
                  </a:cubicBezTo>
                  <a:cubicBezTo>
                    <a:pt x="38" y="70"/>
                    <a:pt x="38" y="70"/>
                    <a:pt x="38" y="70"/>
                  </a:cubicBezTo>
                  <a:cubicBezTo>
                    <a:pt x="56" y="70"/>
                    <a:pt x="56" y="70"/>
                    <a:pt x="56" y="70"/>
                  </a:cubicBezTo>
                  <a:cubicBezTo>
                    <a:pt x="56" y="75"/>
                    <a:pt x="56" y="75"/>
                    <a:pt x="56" y="75"/>
                  </a:cubicBezTo>
                  <a:cubicBezTo>
                    <a:pt x="35" y="75"/>
                    <a:pt x="35" y="75"/>
                    <a:pt x="35" y="75"/>
                  </a:cubicBezTo>
                  <a:cubicBezTo>
                    <a:pt x="34" y="75"/>
                    <a:pt x="33" y="74"/>
                    <a:pt x="33" y="72"/>
                  </a:cubicBezTo>
                  <a:cubicBezTo>
                    <a:pt x="33" y="58"/>
                    <a:pt x="33" y="58"/>
                    <a:pt x="33" y="58"/>
                  </a:cubicBezTo>
                  <a:cubicBezTo>
                    <a:pt x="33" y="57"/>
                    <a:pt x="34" y="56"/>
                    <a:pt x="35" y="56"/>
                  </a:cubicBezTo>
                  <a:cubicBezTo>
                    <a:pt x="47" y="56"/>
                    <a:pt x="47" y="56"/>
                    <a:pt x="47" y="56"/>
                  </a:cubicBezTo>
                  <a:cubicBezTo>
                    <a:pt x="47" y="38"/>
                    <a:pt x="47" y="38"/>
                    <a:pt x="47" y="38"/>
                  </a:cubicBezTo>
                  <a:cubicBezTo>
                    <a:pt x="38" y="38"/>
                    <a:pt x="38" y="38"/>
                    <a:pt x="38" y="38"/>
                  </a:cubicBezTo>
                  <a:cubicBezTo>
                    <a:pt x="29" y="38"/>
                    <a:pt x="21" y="35"/>
                    <a:pt x="14" y="29"/>
                  </a:cubicBezTo>
                  <a:cubicBezTo>
                    <a:pt x="7" y="23"/>
                    <a:pt x="2" y="16"/>
                    <a:pt x="1" y="6"/>
                  </a:cubicBezTo>
                  <a:cubicBezTo>
                    <a:pt x="0" y="5"/>
                    <a:pt x="1" y="4"/>
                    <a:pt x="2" y="4"/>
                  </a:cubicBezTo>
                  <a:cubicBezTo>
                    <a:pt x="16" y="1"/>
                    <a:pt x="16" y="1"/>
                    <a:pt x="16" y="1"/>
                  </a:cubicBezTo>
                  <a:cubicBezTo>
                    <a:pt x="18" y="0"/>
                    <a:pt x="19" y="1"/>
                    <a:pt x="19" y="3"/>
                  </a:cubicBezTo>
                  <a:cubicBezTo>
                    <a:pt x="20" y="7"/>
                    <a:pt x="23" y="11"/>
                    <a:pt x="26" y="14"/>
                  </a:cubicBezTo>
                  <a:cubicBezTo>
                    <a:pt x="30" y="17"/>
                    <a:pt x="34" y="19"/>
                    <a:pt x="38" y="19"/>
                  </a:cubicBezTo>
                  <a:cubicBezTo>
                    <a:pt x="56" y="19"/>
                    <a:pt x="56" y="19"/>
                    <a:pt x="56" y="19"/>
                  </a:cubicBezTo>
                  <a:cubicBezTo>
                    <a:pt x="56" y="24"/>
                    <a:pt x="56" y="24"/>
                    <a:pt x="56" y="24"/>
                  </a:cubicBezTo>
                  <a:cubicBezTo>
                    <a:pt x="38" y="24"/>
                    <a:pt x="38" y="24"/>
                    <a:pt x="38" y="24"/>
                  </a:cubicBezTo>
                  <a:cubicBezTo>
                    <a:pt x="33" y="24"/>
                    <a:pt x="27" y="22"/>
                    <a:pt x="23" y="18"/>
                  </a:cubicBezTo>
                  <a:cubicBezTo>
                    <a:pt x="19" y="15"/>
                    <a:pt x="17" y="11"/>
                    <a:pt x="15" y="6"/>
                  </a:cubicBezTo>
                  <a:lnTo>
                    <a:pt x="6" y="8"/>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36" name="Freeform 81"/>
            <p:cNvSpPr>
              <a:spLocks noEditPoints="1"/>
            </p:cNvSpPr>
            <p:nvPr/>
          </p:nvSpPr>
          <p:spPr bwMode="auto">
            <a:xfrm>
              <a:off x="4669336" y="3453315"/>
              <a:ext cx="217885" cy="242888"/>
            </a:xfrm>
            <a:custGeom>
              <a:avLst/>
              <a:gdLst>
                <a:gd name="T0" fmla="*/ 123 w 128"/>
                <a:gd name="T1" fmla="*/ 5 h 143"/>
                <a:gd name="T2" fmla="*/ 114 w 128"/>
                <a:gd name="T3" fmla="*/ 5 h 143"/>
                <a:gd name="T4" fmla="*/ 125 w 128"/>
                <a:gd name="T5" fmla="*/ 143 h 143"/>
                <a:gd name="T6" fmla="*/ 109 w 128"/>
                <a:gd name="T7" fmla="*/ 127 h 143"/>
                <a:gd name="T8" fmla="*/ 109 w 128"/>
                <a:gd name="T9" fmla="*/ 115 h 143"/>
                <a:gd name="T10" fmla="*/ 116 w 128"/>
                <a:gd name="T11" fmla="*/ 104 h 143"/>
                <a:gd name="T12" fmla="*/ 114 w 128"/>
                <a:gd name="T13" fmla="*/ 91 h 143"/>
                <a:gd name="T14" fmla="*/ 119 w 128"/>
                <a:gd name="T15" fmla="*/ 78 h 143"/>
                <a:gd name="T16" fmla="*/ 114 w 128"/>
                <a:gd name="T17" fmla="*/ 76 h 143"/>
                <a:gd name="T18" fmla="*/ 119 w 128"/>
                <a:gd name="T19" fmla="*/ 42 h 143"/>
                <a:gd name="T20" fmla="*/ 109 w 128"/>
                <a:gd name="T21" fmla="*/ 52 h 143"/>
                <a:gd name="T22" fmla="*/ 116 w 128"/>
                <a:gd name="T23" fmla="*/ 16 h 143"/>
                <a:gd name="T24" fmla="*/ 109 w 128"/>
                <a:gd name="T25" fmla="*/ 33 h 143"/>
                <a:gd name="T26" fmla="*/ 100 w 128"/>
                <a:gd name="T27" fmla="*/ 136 h 143"/>
                <a:gd name="T28" fmla="*/ 102 w 128"/>
                <a:gd name="T29" fmla="*/ 143 h 143"/>
                <a:gd name="T30" fmla="*/ 109 w 128"/>
                <a:gd name="T31" fmla="*/ 10 h 143"/>
                <a:gd name="T32" fmla="*/ 93 w 128"/>
                <a:gd name="T33" fmla="*/ 42 h 143"/>
                <a:gd name="T34" fmla="*/ 102 w 128"/>
                <a:gd name="T35" fmla="*/ 0 h 143"/>
                <a:gd name="T36" fmla="*/ 102 w 128"/>
                <a:gd name="T37" fmla="*/ 16 h 143"/>
                <a:gd name="T38" fmla="*/ 105 w 128"/>
                <a:gd name="T39" fmla="*/ 28 h 143"/>
                <a:gd name="T40" fmla="*/ 100 w 128"/>
                <a:gd name="T41" fmla="*/ 42 h 143"/>
                <a:gd name="T42" fmla="*/ 105 w 128"/>
                <a:gd name="T43" fmla="*/ 44 h 143"/>
                <a:gd name="T44" fmla="*/ 105 w 128"/>
                <a:gd name="T45" fmla="*/ 76 h 143"/>
                <a:gd name="T46" fmla="*/ 102 w 128"/>
                <a:gd name="T47" fmla="*/ 63 h 143"/>
                <a:gd name="T48" fmla="*/ 102 w 128"/>
                <a:gd name="T49" fmla="*/ 104 h 143"/>
                <a:gd name="T50" fmla="*/ 109 w 128"/>
                <a:gd name="T51" fmla="*/ 86 h 143"/>
                <a:gd name="T52" fmla="*/ 109 w 128"/>
                <a:gd name="T53" fmla="*/ 127 h 143"/>
                <a:gd name="T54" fmla="*/ 64 w 128"/>
                <a:gd name="T55" fmla="*/ 93 h 143"/>
                <a:gd name="T56" fmla="*/ 93 w 128"/>
                <a:gd name="T57" fmla="*/ 50 h 143"/>
                <a:gd name="T58" fmla="*/ 28 w 128"/>
                <a:gd name="T59" fmla="*/ 7 h 143"/>
                <a:gd name="T60" fmla="*/ 25 w 128"/>
                <a:gd name="T61" fmla="*/ 0 h 143"/>
                <a:gd name="T62" fmla="*/ 35 w 128"/>
                <a:gd name="T63" fmla="*/ 42 h 143"/>
                <a:gd name="T64" fmla="*/ 28 w 128"/>
                <a:gd name="T65" fmla="*/ 136 h 143"/>
                <a:gd name="T66" fmla="*/ 64 w 128"/>
                <a:gd name="T67" fmla="*/ 106 h 143"/>
                <a:gd name="T68" fmla="*/ 23 w 128"/>
                <a:gd name="T69" fmla="*/ 138 h 143"/>
                <a:gd name="T70" fmla="*/ 37 w 128"/>
                <a:gd name="T71" fmla="*/ 88 h 143"/>
                <a:gd name="T72" fmla="*/ 35 w 128"/>
                <a:gd name="T73" fmla="*/ 50 h 143"/>
                <a:gd name="T74" fmla="*/ 25 w 128"/>
                <a:gd name="T75" fmla="*/ 110 h 143"/>
                <a:gd name="T76" fmla="*/ 18 w 128"/>
                <a:gd name="T77" fmla="*/ 127 h 143"/>
                <a:gd name="T78" fmla="*/ 18 w 128"/>
                <a:gd name="T79" fmla="*/ 86 h 143"/>
                <a:gd name="T80" fmla="*/ 18 w 128"/>
                <a:gd name="T81" fmla="*/ 80 h 143"/>
                <a:gd name="T82" fmla="*/ 25 w 128"/>
                <a:gd name="T83" fmla="*/ 63 h 143"/>
                <a:gd name="T84" fmla="*/ 25 w 128"/>
                <a:gd name="T85" fmla="*/ 57 h 143"/>
                <a:gd name="T86" fmla="*/ 23 w 128"/>
                <a:gd name="T87" fmla="*/ 44 h 143"/>
                <a:gd name="T88" fmla="*/ 28 w 128"/>
                <a:gd name="T89" fmla="*/ 31 h 143"/>
                <a:gd name="T90" fmla="*/ 23 w 128"/>
                <a:gd name="T91" fmla="*/ 28 h 143"/>
                <a:gd name="T92" fmla="*/ 9 w 128"/>
                <a:gd name="T93" fmla="*/ 5 h 143"/>
                <a:gd name="T94" fmla="*/ 18 w 128"/>
                <a:gd name="T95" fmla="*/ 133 h 143"/>
                <a:gd name="T96" fmla="*/ 0 w 128"/>
                <a:gd name="T97" fmla="*/ 141 h 143"/>
                <a:gd name="T98" fmla="*/ 18 w 128"/>
                <a:gd name="T99" fmla="*/ 5 h 143"/>
                <a:gd name="T100" fmla="*/ 11 w 128"/>
                <a:gd name="T101" fmla="*/ 33 h 143"/>
                <a:gd name="T102" fmla="*/ 18 w 128"/>
                <a:gd name="T103" fmla="*/ 16 h 143"/>
                <a:gd name="T104" fmla="*/ 18 w 128"/>
                <a:gd name="T105" fmla="*/ 57 h 143"/>
                <a:gd name="T106" fmla="*/ 18 w 128"/>
                <a:gd name="T107" fmla="*/ 63 h 143"/>
                <a:gd name="T108" fmla="*/ 18 w 128"/>
                <a:gd name="T109" fmla="*/ 76 h 143"/>
                <a:gd name="T110" fmla="*/ 11 w 128"/>
                <a:gd name="T111" fmla="*/ 86 h 143"/>
                <a:gd name="T112" fmla="*/ 13 w 128"/>
                <a:gd name="T113" fmla="*/ 99 h 143"/>
                <a:gd name="T114" fmla="*/ 9 w 128"/>
                <a:gd name="T115" fmla="*/ 112 h 143"/>
                <a:gd name="T116" fmla="*/ 13 w 128"/>
                <a:gd name="T117" fmla="*/ 11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43">
                  <a:moveTo>
                    <a:pt x="109" y="133"/>
                  </a:moveTo>
                  <a:cubicBezTo>
                    <a:pt x="116" y="133"/>
                    <a:pt x="116" y="133"/>
                    <a:pt x="116" y="133"/>
                  </a:cubicBezTo>
                  <a:cubicBezTo>
                    <a:pt x="118" y="133"/>
                    <a:pt x="119" y="134"/>
                    <a:pt x="119" y="136"/>
                  </a:cubicBezTo>
                  <a:cubicBezTo>
                    <a:pt x="119" y="138"/>
                    <a:pt x="119" y="138"/>
                    <a:pt x="119" y="138"/>
                  </a:cubicBezTo>
                  <a:cubicBezTo>
                    <a:pt x="123" y="138"/>
                    <a:pt x="123" y="138"/>
                    <a:pt x="123" y="138"/>
                  </a:cubicBezTo>
                  <a:cubicBezTo>
                    <a:pt x="123" y="5"/>
                    <a:pt x="123" y="5"/>
                    <a:pt x="123" y="5"/>
                  </a:cubicBezTo>
                  <a:cubicBezTo>
                    <a:pt x="119" y="5"/>
                    <a:pt x="119" y="5"/>
                    <a:pt x="119" y="5"/>
                  </a:cubicBezTo>
                  <a:cubicBezTo>
                    <a:pt x="119" y="7"/>
                    <a:pt x="119" y="7"/>
                    <a:pt x="119" y="7"/>
                  </a:cubicBezTo>
                  <a:cubicBezTo>
                    <a:pt x="119" y="9"/>
                    <a:pt x="118" y="10"/>
                    <a:pt x="116" y="10"/>
                  </a:cubicBezTo>
                  <a:cubicBezTo>
                    <a:pt x="109" y="10"/>
                    <a:pt x="109" y="10"/>
                    <a:pt x="109" y="10"/>
                  </a:cubicBezTo>
                  <a:cubicBezTo>
                    <a:pt x="109" y="5"/>
                    <a:pt x="109" y="5"/>
                    <a:pt x="109" y="5"/>
                  </a:cubicBezTo>
                  <a:cubicBezTo>
                    <a:pt x="114" y="5"/>
                    <a:pt x="114" y="5"/>
                    <a:pt x="114" y="5"/>
                  </a:cubicBezTo>
                  <a:cubicBezTo>
                    <a:pt x="114" y="2"/>
                    <a:pt x="114" y="2"/>
                    <a:pt x="114" y="2"/>
                  </a:cubicBezTo>
                  <a:cubicBezTo>
                    <a:pt x="114" y="1"/>
                    <a:pt x="115" y="0"/>
                    <a:pt x="116" y="0"/>
                  </a:cubicBezTo>
                  <a:cubicBezTo>
                    <a:pt x="125" y="0"/>
                    <a:pt x="125" y="0"/>
                    <a:pt x="125" y="0"/>
                  </a:cubicBezTo>
                  <a:cubicBezTo>
                    <a:pt x="127" y="0"/>
                    <a:pt x="128" y="1"/>
                    <a:pt x="128" y="2"/>
                  </a:cubicBezTo>
                  <a:cubicBezTo>
                    <a:pt x="128" y="141"/>
                    <a:pt x="128" y="141"/>
                    <a:pt x="128" y="141"/>
                  </a:cubicBezTo>
                  <a:cubicBezTo>
                    <a:pt x="128" y="142"/>
                    <a:pt x="127" y="143"/>
                    <a:pt x="125" y="143"/>
                  </a:cubicBezTo>
                  <a:cubicBezTo>
                    <a:pt x="116" y="143"/>
                    <a:pt x="116" y="143"/>
                    <a:pt x="116" y="143"/>
                  </a:cubicBezTo>
                  <a:cubicBezTo>
                    <a:pt x="115" y="143"/>
                    <a:pt x="114" y="142"/>
                    <a:pt x="114" y="141"/>
                  </a:cubicBezTo>
                  <a:cubicBezTo>
                    <a:pt x="114" y="138"/>
                    <a:pt x="114" y="138"/>
                    <a:pt x="114" y="138"/>
                  </a:cubicBezTo>
                  <a:cubicBezTo>
                    <a:pt x="109" y="138"/>
                    <a:pt x="109" y="138"/>
                    <a:pt x="109" y="138"/>
                  </a:cubicBezTo>
                  <a:cubicBezTo>
                    <a:pt x="109" y="133"/>
                    <a:pt x="109" y="133"/>
                    <a:pt x="109" y="133"/>
                  </a:cubicBezTo>
                  <a:close/>
                  <a:moveTo>
                    <a:pt x="109" y="127"/>
                  </a:moveTo>
                  <a:cubicBezTo>
                    <a:pt x="116" y="127"/>
                    <a:pt x="116" y="127"/>
                    <a:pt x="116" y="127"/>
                  </a:cubicBezTo>
                  <a:cubicBezTo>
                    <a:pt x="118" y="127"/>
                    <a:pt x="119" y="126"/>
                    <a:pt x="119" y="125"/>
                  </a:cubicBezTo>
                  <a:cubicBezTo>
                    <a:pt x="119" y="112"/>
                    <a:pt x="119" y="112"/>
                    <a:pt x="119" y="112"/>
                  </a:cubicBezTo>
                  <a:cubicBezTo>
                    <a:pt x="119" y="111"/>
                    <a:pt x="118" y="110"/>
                    <a:pt x="116" y="110"/>
                  </a:cubicBezTo>
                  <a:cubicBezTo>
                    <a:pt x="109" y="110"/>
                    <a:pt x="109" y="110"/>
                    <a:pt x="109" y="110"/>
                  </a:cubicBezTo>
                  <a:cubicBezTo>
                    <a:pt x="109" y="115"/>
                    <a:pt x="109" y="115"/>
                    <a:pt x="109" y="115"/>
                  </a:cubicBezTo>
                  <a:cubicBezTo>
                    <a:pt x="114" y="115"/>
                    <a:pt x="114" y="115"/>
                    <a:pt x="114" y="115"/>
                  </a:cubicBezTo>
                  <a:cubicBezTo>
                    <a:pt x="114" y="123"/>
                    <a:pt x="114" y="123"/>
                    <a:pt x="114" y="123"/>
                  </a:cubicBezTo>
                  <a:cubicBezTo>
                    <a:pt x="109" y="123"/>
                    <a:pt x="109" y="123"/>
                    <a:pt x="109" y="123"/>
                  </a:cubicBezTo>
                  <a:cubicBezTo>
                    <a:pt x="109" y="127"/>
                    <a:pt x="109" y="127"/>
                    <a:pt x="109" y="127"/>
                  </a:cubicBezTo>
                  <a:close/>
                  <a:moveTo>
                    <a:pt x="109" y="104"/>
                  </a:moveTo>
                  <a:cubicBezTo>
                    <a:pt x="116" y="104"/>
                    <a:pt x="116" y="104"/>
                    <a:pt x="116" y="104"/>
                  </a:cubicBezTo>
                  <a:cubicBezTo>
                    <a:pt x="118" y="104"/>
                    <a:pt x="119" y="103"/>
                    <a:pt x="119" y="101"/>
                  </a:cubicBezTo>
                  <a:cubicBezTo>
                    <a:pt x="119" y="89"/>
                    <a:pt x="119" y="89"/>
                    <a:pt x="119" y="89"/>
                  </a:cubicBezTo>
                  <a:cubicBezTo>
                    <a:pt x="119" y="87"/>
                    <a:pt x="118" y="86"/>
                    <a:pt x="116" y="86"/>
                  </a:cubicBezTo>
                  <a:cubicBezTo>
                    <a:pt x="109" y="86"/>
                    <a:pt x="109" y="86"/>
                    <a:pt x="109" y="86"/>
                  </a:cubicBezTo>
                  <a:cubicBezTo>
                    <a:pt x="109" y="91"/>
                    <a:pt x="109" y="91"/>
                    <a:pt x="109" y="91"/>
                  </a:cubicBezTo>
                  <a:cubicBezTo>
                    <a:pt x="114" y="91"/>
                    <a:pt x="114" y="91"/>
                    <a:pt x="114" y="91"/>
                  </a:cubicBezTo>
                  <a:cubicBezTo>
                    <a:pt x="114" y="99"/>
                    <a:pt x="114" y="99"/>
                    <a:pt x="114" y="99"/>
                  </a:cubicBezTo>
                  <a:cubicBezTo>
                    <a:pt x="109" y="99"/>
                    <a:pt x="109" y="99"/>
                    <a:pt x="109" y="99"/>
                  </a:cubicBezTo>
                  <a:cubicBezTo>
                    <a:pt x="109" y="104"/>
                    <a:pt x="109" y="104"/>
                    <a:pt x="109" y="104"/>
                  </a:cubicBezTo>
                  <a:close/>
                  <a:moveTo>
                    <a:pt x="109" y="80"/>
                  </a:moveTo>
                  <a:cubicBezTo>
                    <a:pt x="116" y="80"/>
                    <a:pt x="116" y="80"/>
                    <a:pt x="116" y="80"/>
                  </a:cubicBezTo>
                  <a:cubicBezTo>
                    <a:pt x="118" y="80"/>
                    <a:pt x="119" y="79"/>
                    <a:pt x="119" y="78"/>
                  </a:cubicBezTo>
                  <a:cubicBezTo>
                    <a:pt x="119" y="65"/>
                    <a:pt x="119" y="65"/>
                    <a:pt x="119" y="65"/>
                  </a:cubicBezTo>
                  <a:cubicBezTo>
                    <a:pt x="119" y="64"/>
                    <a:pt x="118" y="63"/>
                    <a:pt x="116" y="63"/>
                  </a:cubicBezTo>
                  <a:cubicBezTo>
                    <a:pt x="109" y="63"/>
                    <a:pt x="109" y="63"/>
                    <a:pt x="109" y="63"/>
                  </a:cubicBezTo>
                  <a:cubicBezTo>
                    <a:pt x="109" y="67"/>
                    <a:pt x="109" y="67"/>
                    <a:pt x="109" y="67"/>
                  </a:cubicBezTo>
                  <a:cubicBezTo>
                    <a:pt x="114" y="67"/>
                    <a:pt x="114" y="67"/>
                    <a:pt x="114" y="67"/>
                  </a:cubicBezTo>
                  <a:cubicBezTo>
                    <a:pt x="114" y="76"/>
                    <a:pt x="114" y="76"/>
                    <a:pt x="114" y="76"/>
                  </a:cubicBezTo>
                  <a:cubicBezTo>
                    <a:pt x="109" y="76"/>
                    <a:pt x="109" y="76"/>
                    <a:pt x="109" y="76"/>
                  </a:cubicBezTo>
                  <a:cubicBezTo>
                    <a:pt x="109" y="80"/>
                    <a:pt x="109" y="80"/>
                    <a:pt x="109" y="80"/>
                  </a:cubicBezTo>
                  <a:close/>
                  <a:moveTo>
                    <a:pt x="109" y="57"/>
                  </a:moveTo>
                  <a:cubicBezTo>
                    <a:pt x="116" y="57"/>
                    <a:pt x="116" y="57"/>
                    <a:pt x="116" y="57"/>
                  </a:cubicBezTo>
                  <a:cubicBezTo>
                    <a:pt x="118" y="57"/>
                    <a:pt x="119" y="56"/>
                    <a:pt x="119" y="54"/>
                  </a:cubicBezTo>
                  <a:cubicBezTo>
                    <a:pt x="119" y="42"/>
                    <a:pt x="119" y="42"/>
                    <a:pt x="119" y="42"/>
                  </a:cubicBezTo>
                  <a:cubicBezTo>
                    <a:pt x="119" y="40"/>
                    <a:pt x="118" y="39"/>
                    <a:pt x="116" y="39"/>
                  </a:cubicBezTo>
                  <a:cubicBezTo>
                    <a:pt x="109" y="39"/>
                    <a:pt x="109" y="39"/>
                    <a:pt x="109" y="39"/>
                  </a:cubicBezTo>
                  <a:cubicBezTo>
                    <a:pt x="109" y="44"/>
                    <a:pt x="109" y="44"/>
                    <a:pt x="109" y="44"/>
                  </a:cubicBezTo>
                  <a:cubicBezTo>
                    <a:pt x="114" y="44"/>
                    <a:pt x="114" y="44"/>
                    <a:pt x="114" y="44"/>
                  </a:cubicBezTo>
                  <a:cubicBezTo>
                    <a:pt x="114" y="52"/>
                    <a:pt x="114" y="52"/>
                    <a:pt x="114" y="52"/>
                  </a:cubicBezTo>
                  <a:cubicBezTo>
                    <a:pt x="109" y="52"/>
                    <a:pt x="109" y="52"/>
                    <a:pt x="109" y="52"/>
                  </a:cubicBezTo>
                  <a:cubicBezTo>
                    <a:pt x="109" y="57"/>
                    <a:pt x="109" y="57"/>
                    <a:pt x="109" y="57"/>
                  </a:cubicBezTo>
                  <a:close/>
                  <a:moveTo>
                    <a:pt x="109" y="33"/>
                  </a:moveTo>
                  <a:cubicBezTo>
                    <a:pt x="116" y="33"/>
                    <a:pt x="116" y="33"/>
                    <a:pt x="116" y="33"/>
                  </a:cubicBezTo>
                  <a:cubicBezTo>
                    <a:pt x="118" y="33"/>
                    <a:pt x="119" y="32"/>
                    <a:pt x="119" y="31"/>
                  </a:cubicBezTo>
                  <a:cubicBezTo>
                    <a:pt x="119" y="18"/>
                    <a:pt x="119" y="18"/>
                    <a:pt x="119" y="18"/>
                  </a:cubicBezTo>
                  <a:cubicBezTo>
                    <a:pt x="119" y="17"/>
                    <a:pt x="118" y="16"/>
                    <a:pt x="116" y="16"/>
                  </a:cubicBezTo>
                  <a:cubicBezTo>
                    <a:pt x="109" y="16"/>
                    <a:pt x="109" y="16"/>
                    <a:pt x="109" y="16"/>
                  </a:cubicBezTo>
                  <a:cubicBezTo>
                    <a:pt x="109" y="20"/>
                    <a:pt x="109" y="20"/>
                    <a:pt x="109" y="20"/>
                  </a:cubicBezTo>
                  <a:cubicBezTo>
                    <a:pt x="114" y="20"/>
                    <a:pt x="114" y="20"/>
                    <a:pt x="114" y="20"/>
                  </a:cubicBezTo>
                  <a:cubicBezTo>
                    <a:pt x="114" y="28"/>
                    <a:pt x="114" y="28"/>
                    <a:pt x="114" y="28"/>
                  </a:cubicBezTo>
                  <a:cubicBezTo>
                    <a:pt x="109" y="28"/>
                    <a:pt x="109" y="28"/>
                    <a:pt x="109" y="28"/>
                  </a:cubicBezTo>
                  <a:lnTo>
                    <a:pt x="109" y="33"/>
                  </a:lnTo>
                  <a:close/>
                  <a:moveTo>
                    <a:pt x="64" y="101"/>
                  </a:moveTo>
                  <a:cubicBezTo>
                    <a:pt x="93" y="101"/>
                    <a:pt x="93" y="101"/>
                    <a:pt x="93" y="101"/>
                  </a:cubicBezTo>
                  <a:cubicBezTo>
                    <a:pt x="94" y="101"/>
                    <a:pt x="96" y="102"/>
                    <a:pt x="96" y="104"/>
                  </a:cubicBezTo>
                  <a:cubicBezTo>
                    <a:pt x="96" y="138"/>
                    <a:pt x="96" y="138"/>
                    <a:pt x="96" y="138"/>
                  </a:cubicBezTo>
                  <a:cubicBezTo>
                    <a:pt x="100" y="138"/>
                    <a:pt x="100" y="138"/>
                    <a:pt x="100" y="138"/>
                  </a:cubicBezTo>
                  <a:cubicBezTo>
                    <a:pt x="100" y="136"/>
                    <a:pt x="100" y="136"/>
                    <a:pt x="100" y="136"/>
                  </a:cubicBezTo>
                  <a:cubicBezTo>
                    <a:pt x="100" y="134"/>
                    <a:pt x="101" y="133"/>
                    <a:pt x="102" y="133"/>
                  </a:cubicBezTo>
                  <a:cubicBezTo>
                    <a:pt x="109" y="133"/>
                    <a:pt x="109" y="133"/>
                    <a:pt x="109" y="133"/>
                  </a:cubicBezTo>
                  <a:cubicBezTo>
                    <a:pt x="109" y="138"/>
                    <a:pt x="109" y="138"/>
                    <a:pt x="109" y="138"/>
                  </a:cubicBezTo>
                  <a:cubicBezTo>
                    <a:pt x="105" y="138"/>
                    <a:pt x="105" y="138"/>
                    <a:pt x="105" y="138"/>
                  </a:cubicBezTo>
                  <a:cubicBezTo>
                    <a:pt x="105" y="141"/>
                    <a:pt x="105" y="141"/>
                    <a:pt x="105" y="141"/>
                  </a:cubicBezTo>
                  <a:cubicBezTo>
                    <a:pt x="105" y="142"/>
                    <a:pt x="104" y="143"/>
                    <a:pt x="102" y="143"/>
                  </a:cubicBezTo>
                  <a:cubicBezTo>
                    <a:pt x="93" y="143"/>
                    <a:pt x="93" y="143"/>
                    <a:pt x="93" y="143"/>
                  </a:cubicBezTo>
                  <a:cubicBezTo>
                    <a:pt x="92" y="143"/>
                    <a:pt x="91" y="142"/>
                    <a:pt x="91" y="141"/>
                  </a:cubicBezTo>
                  <a:cubicBezTo>
                    <a:pt x="91" y="106"/>
                    <a:pt x="91" y="106"/>
                    <a:pt x="91" y="106"/>
                  </a:cubicBezTo>
                  <a:cubicBezTo>
                    <a:pt x="64" y="106"/>
                    <a:pt x="64" y="106"/>
                    <a:pt x="64" y="106"/>
                  </a:cubicBezTo>
                  <a:cubicBezTo>
                    <a:pt x="64" y="101"/>
                    <a:pt x="64" y="101"/>
                    <a:pt x="64" y="101"/>
                  </a:cubicBezTo>
                  <a:close/>
                  <a:moveTo>
                    <a:pt x="109" y="10"/>
                  </a:moveTo>
                  <a:cubicBezTo>
                    <a:pt x="102" y="10"/>
                    <a:pt x="102" y="10"/>
                    <a:pt x="102" y="10"/>
                  </a:cubicBezTo>
                  <a:cubicBezTo>
                    <a:pt x="101" y="10"/>
                    <a:pt x="100" y="9"/>
                    <a:pt x="100" y="7"/>
                  </a:cubicBezTo>
                  <a:cubicBezTo>
                    <a:pt x="100" y="5"/>
                    <a:pt x="100" y="5"/>
                    <a:pt x="100" y="5"/>
                  </a:cubicBezTo>
                  <a:cubicBezTo>
                    <a:pt x="96" y="5"/>
                    <a:pt x="96" y="5"/>
                    <a:pt x="96" y="5"/>
                  </a:cubicBezTo>
                  <a:cubicBezTo>
                    <a:pt x="96" y="39"/>
                    <a:pt x="96" y="39"/>
                    <a:pt x="96" y="39"/>
                  </a:cubicBezTo>
                  <a:cubicBezTo>
                    <a:pt x="96" y="41"/>
                    <a:pt x="94" y="42"/>
                    <a:pt x="93" y="42"/>
                  </a:cubicBezTo>
                  <a:cubicBezTo>
                    <a:pt x="64" y="42"/>
                    <a:pt x="64" y="42"/>
                    <a:pt x="64" y="42"/>
                  </a:cubicBezTo>
                  <a:cubicBezTo>
                    <a:pt x="64" y="37"/>
                    <a:pt x="64" y="37"/>
                    <a:pt x="64" y="37"/>
                  </a:cubicBezTo>
                  <a:cubicBezTo>
                    <a:pt x="91" y="37"/>
                    <a:pt x="91" y="37"/>
                    <a:pt x="91" y="37"/>
                  </a:cubicBezTo>
                  <a:cubicBezTo>
                    <a:pt x="91" y="2"/>
                    <a:pt x="91" y="2"/>
                    <a:pt x="91" y="2"/>
                  </a:cubicBezTo>
                  <a:cubicBezTo>
                    <a:pt x="91" y="1"/>
                    <a:pt x="92" y="0"/>
                    <a:pt x="93" y="0"/>
                  </a:cubicBezTo>
                  <a:cubicBezTo>
                    <a:pt x="102" y="0"/>
                    <a:pt x="102" y="0"/>
                    <a:pt x="102" y="0"/>
                  </a:cubicBezTo>
                  <a:cubicBezTo>
                    <a:pt x="104" y="0"/>
                    <a:pt x="105" y="1"/>
                    <a:pt x="105" y="2"/>
                  </a:cubicBezTo>
                  <a:cubicBezTo>
                    <a:pt x="105" y="5"/>
                    <a:pt x="105" y="5"/>
                    <a:pt x="105" y="5"/>
                  </a:cubicBezTo>
                  <a:cubicBezTo>
                    <a:pt x="109" y="5"/>
                    <a:pt x="109" y="5"/>
                    <a:pt x="109" y="5"/>
                  </a:cubicBezTo>
                  <a:cubicBezTo>
                    <a:pt x="109" y="10"/>
                    <a:pt x="109" y="10"/>
                    <a:pt x="109" y="10"/>
                  </a:cubicBezTo>
                  <a:close/>
                  <a:moveTo>
                    <a:pt x="109" y="16"/>
                  </a:moveTo>
                  <a:cubicBezTo>
                    <a:pt x="102" y="16"/>
                    <a:pt x="102" y="16"/>
                    <a:pt x="102" y="16"/>
                  </a:cubicBezTo>
                  <a:cubicBezTo>
                    <a:pt x="101" y="16"/>
                    <a:pt x="100" y="17"/>
                    <a:pt x="100" y="18"/>
                  </a:cubicBezTo>
                  <a:cubicBezTo>
                    <a:pt x="100" y="31"/>
                    <a:pt x="100" y="31"/>
                    <a:pt x="100" y="31"/>
                  </a:cubicBezTo>
                  <a:cubicBezTo>
                    <a:pt x="100" y="32"/>
                    <a:pt x="101" y="33"/>
                    <a:pt x="102" y="33"/>
                  </a:cubicBezTo>
                  <a:cubicBezTo>
                    <a:pt x="109" y="33"/>
                    <a:pt x="109" y="33"/>
                    <a:pt x="109" y="33"/>
                  </a:cubicBezTo>
                  <a:cubicBezTo>
                    <a:pt x="109" y="28"/>
                    <a:pt x="109" y="28"/>
                    <a:pt x="109" y="28"/>
                  </a:cubicBezTo>
                  <a:cubicBezTo>
                    <a:pt x="105" y="28"/>
                    <a:pt x="105" y="28"/>
                    <a:pt x="105" y="28"/>
                  </a:cubicBezTo>
                  <a:cubicBezTo>
                    <a:pt x="105" y="20"/>
                    <a:pt x="105" y="20"/>
                    <a:pt x="105" y="20"/>
                  </a:cubicBezTo>
                  <a:cubicBezTo>
                    <a:pt x="109" y="20"/>
                    <a:pt x="109" y="20"/>
                    <a:pt x="109" y="20"/>
                  </a:cubicBezTo>
                  <a:cubicBezTo>
                    <a:pt x="109" y="16"/>
                    <a:pt x="109" y="16"/>
                    <a:pt x="109" y="16"/>
                  </a:cubicBezTo>
                  <a:close/>
                  <a:moveTo>
                    <a:pt x="109" y="39"/>
                  </a:moveTo>
                  <a:cubicBezTo>
                    <a:pt x="102" y="39"/>
                    <a:pt x="102" y="39"/>
                    <a:pt x="102" y="39"/>
                  </a:cubicBezTo>
                  <a:cubicBezTo>
                    <a:pt x="101" y="39"/>
                    <a:pt x="100" y="40"/>
                    <a:pt x="100" y="42"/>
                  </a:cubicBezTo>
                  <a:cubicBezTo>
                    <a:pt x="100" y="54"/>
                    <a:pt x="100" y="54"/>
                    <a:pt x="100" y="54"/>
                  </a:cubicBezTo>
                  <a:cubicBezTo>
                    <a:pt x="100" y="56"/>
                    <a:pt x="101" y="57"/>
                    <a:pt x="102" y="57"/>
                  </a:cubicBezTo>
                  <a:cubicBezTo>
                    <a:pt x="109" y="57"/>
                    <a:pt x="109" y="57"/>
                    <a:pt x="109" y="57"/>
                  </a:cubicBezTo>
                  <a:cubicBezTo>
                    <a:pt x="109" y="52"/>
                    <a:pt x="109" y="52"/>
                    <a:pt x="109" y="52"/>
                  </a:cubicBezTo>
                  <a:cubicBezTo>
                    <a:pt x="105" y="52"/>
                    <a:pt x="105" y="52"/>
                    <a:pt x="105" y="52"/>
                  </a:cubicBezTo>
                  <a:cubicBezTo>
                    <a:pt x="105" y="44"/>
                    <a:pt x="105" y="44"/>
                    <a:pt x="105" y="44"/>
                  </a:cubicBezTo>
                  <a:cubicBezTo>
                    <a:pt x="109" y="44"/>
                    <a:pt x="109" y="44"/>
                    <a:pt x="109" y="44"/>
                  </a:cubicBezTo>
                  <a:cubicBezTo>
                    <a:pt x="109" y="39"/>
                    <a:pt x="109" y="39"/>
                    <a:pt x="109" y="39"/>
                  </a:cubicBezTo>
                  <a:close/>
                  <a:moveTo>
                    <a:pt x="109" y="63"/>
                  </a:moveTo>
                  <a:cubicBezTo>
                    <a:pt x="109" y="67"/>
                    <a:pt x="109" y="67"/>
                    <a:pt x="109" y="67"/>
                  </a:cubicBezTo>
                  <a:cubicBezTo>
                    <a:pt x="105" y="67"/>
                    <a:pt x="105" y="67"/>
                    <a:pt x="105" y="67"/>
                  </a:cubicBezTo>
                  <a:cubicBezTo>
                    <a:pt x="105" y="76"/>
                    <a:pt x="105" y="76"/>
                    <a:pt x="105" y="76"/>
                  </a:cubicBezTo>
                  <a:cubicBezTo>
                    <a:pt x="109" y="76"/>
                    <a:pt x="109" y="76"/>
                    <a:pt x="109" y="76"/>
                  </a:cubicBezTo>
                  <a:cubicBezTo>
                    <a:pt x="109" y="80"/>
                    <a:pt x="109" y="80"/>
                    <a:pt x="109" y="80"/>
                  </a:cubicBezTo>
                  <a:cubicBezTo>
                    <a:pt x="102" y="80"/>
                    <a:pt x="102" y="80"/>
                    <a:pt x="102" y="80"/>
                  </a:cubicBezTo>
                  <a:cubicBezTo>
                    <a:pt x="101" y="80"/>
                    <a:pt x="100" y="79"/>
                    <a:pt x="100" y="78"/>
                  </a:cubicBezTo>
                  <a:cubicBezTo>
                    <a:pt x="100" y="65"/>
                    <a:pt x="100" y="65"/>
                    <a:pt x="100" y="65"/>
                  </a:cubicBezTo>
                  <a:cubicBezTo>
                    <a:pt x="100" y="64"/>
                    <a:pt x="101" y="63"/>
                    <a:pt x="102" y="63"/>
                  </a:cubicBezTo>
                  <a:cubicBezTo>
                    <a:pt x="109" y="63"/>
                    <a:pt x="109" y="63"/>
                    <a:pt x="109" y="63"/>
                  </a:cubicBezTo>
                  <a:close/>
                  <a:moveTo>
                    <a:pt x="109" y="86"/>
                  </a:moveTo>
                  <a:cubicBezTo>
                    <a:pt x="102" y="86"/>
                    <a:pt x="102" y="86"/>
                    <a:pt x="102" y="86"/>
                  </a:cubicBezTo>
                  <a:cubicBezTo>
                    <a:pt x="101" y="86"/>
                    <a:pt x="100" y="87"/>
                    <a:pt x="100" y="89"/>
                  </a:cubicBezTo>
                  <a:cubicBezTo>
                    <a:pt x="100" y="101"/>
                    <a:pt x="100" y="101"/>
                    <a:pt x="100" y="101"/>
                  </a:cubicBezTo>
                  <a:cubicBezTo>
                    <a:pt x="100" y="103"/>
                    <a:pt x="101" y="104"/>
                    <a:pt x="102" y="104"/>
                  </a:cubicBezTo>
                  <a:cubicBezTo>
                    <a:pt x="109" y="104"/>
                    <a:pt x="109" y="104"/>
                    <a:pt x="109" y="104"/>
                  </a:cubicBezTo>
                  <a:cubicBezTo>
                    <a:pt x="109" y="99"/>
                    <a:pt x="109" y="99"/>
                    <a:pt x="109" y="99"/>
                  </a:cubicBezTo>
                  <a:cubicBezTo>
                    <a:pt x="105" y="99"/>
                    <a:pt x="105" y="99"/>
                    <a:pt x="105" y="99"/>
                  </a:cubicBezTo>
                  <a:cubicBezTo>
                    <a:pt x="105" y="91"/>
                    <a:pt x="105" y="91"/>
                    <a:pt x="105" y="91"/>
                  </a:cubicBezTo>
                  <a:cubicBezTo>
                    <a:pt x="109" y="91"/>
                    <a:pt x="109" y="91"/>
                    <a:pt x="109" y="91"/>
                  </a:cubicBezTo>
                  <a:cubicBezTo>
                    <a:pt x="109" y="86"/>
                    <a:pt x="109" y="86"/>
                    <a:pt x="109" y="86"/>
                  </a:cubicBezTo>
                  <a:close/>
                  <a:moveTo>
                    <a:pt x="109" y="110"/>
                  </a:moveTo>
                  <a:cubicBezTo>
                    <a:pt x="102" y="110"/>
                    <a:pt x="102" y="110"/>
                    <a:pt x="102" y="110"/>
                  </a:cubicBezTo>
                  <a:cubicBezTo>
                    <a:pt x="101" y="110"/>
                    <a:pt x="100" y="111"/>
                    <a:pt x="100" y="112"/>
                  </a:cubicBezTo>
                  <a:cubicBezTo>
                    <a:pt x="100" y="125"/>
                    <a:pt x="100" y="125"/>
                    <a:pt x="100" y="125"/>
                  </a:cubicBezTo>
                  <a:cubicBezTo>
                    <a:pt x="100" y="126"/>
                    <a:pt x="101" y="127"/>
                    <a:pt x="102" y="127"/>
                  </a:cubicBezTo>
                  <a:cubicBezTo>
                    <a:pt x="109" y="127"/>
                    <a:pt x="109" y="127"/>
                    <a:pt x="109" y="127"/>
                  </a:cubicBezTo>
                  <a:cubicBezTo>
                    <a:pt x="109" y="123"/>
                    <a:pt x="109" y="123"/>
                    <a:pt x="109" y="123"/>
                  </a:cubicBezTo>
                  <a:cubicBezTo>
                    <a:pt x="105" y="123"/>
                    <a:pt x="105" y="123"/>
                    <a:pt x="105" y="123"/>
                  </a:cubicBezTo>
                  <a:cubicBezTo>
                    <a:pt x="105" y="115"/>
                    <a:pt x="105" y="115"/>
                    <a:pt x="105" y="115"/>
                  </a:cubicBezTo>
                  <a:cubicBezTo>
                    <a:pt x="109" y="115"/>
                    <a:pt x="109" y="115"/>
                    <a:pt x="109" y="115"/>
                  </a:cubicBezTo>
                  <a:cubicBezTo>
                    <a:pt x="109" y="110"/>
                    <a:pt x="109" y="110"/>
                    <a:pt x="109" y="110"/>
                  </a:cubicBezTo>
                  <a:close/>
                  <a:moveTo>
                    <a:pt x="64" y="93"/>
                  </a:moveTo>
                  <a:cubicBezTo>
                    <a:pt x="64" y="88"/>
                    <a:pt x="64" y="88"/>
                    <a:pt x="64" y="88"/>
                  </a:cubicBezTo>
                  <a:cubicBezTo>
                    <a:pt x="91" y="88"/>
                    <a:pt x="91" y="88"/>
                    <a:pt x="91" y="88"/>
                  </a:cubicBezTo>
                  <a:cubicBezTo>
                    <a:pt x="91" y="55"/>
                    <a:pt x="91" y="55"/>
                    <a:pt x="91" y="55"/>
                  </a:cubicBezTo>
                  <a:cubicBezTo>
                    <a:pt x="64" y="55"/>
                    <a:pt x="64" y="55"/>
                    <a:pt x="64" y="55"/>
                  </a:cubicBezTo>
                  <a:cubicBezTo>
                    <a:pt x="64" y="50"/>
                    <a:pt x="64" y="50"/>
                    <a:pt x="64" y="50"/>
                  </a:cubicBezTo>
                  <a:cubicBezTo>
                    <a:pt x="93" y="50"/>
                    <a:pt x="93" y="50"/>
                    <a:pt x="93" y="50"/>
                  </a:cubicBezTo>
                  <a:cubicBezTo>
                    <a:pt x="94" y="50"/>
                    <a:pt x="96" y="51"/>
                    <a:pt x="96" y="53"/>
                  </a:cubicBezTo>
                  <a:cubicBezTo>
                    <a:pt x="96" y="90"/>
                    <a:pt x="96" y="90"/>
                    <a:pt x="96" y="90"/>
                  </a:cubicBezTo>
                  <a:cubicBezTo>
                    <a:pt x="96" y="92"/>
                    <a:pt x="94" y="93"/>
                    <a:pt x="93" y="93"/>
                  </a:cubicBezTo>
                  <a:lnTo>
                    <a:pt x="64" y="93"/>
                  </a:lnTo>
                  <a:close/>
                  <a:moveTo>
                    <a:pt x="28" y="5"/>
                  </a:moveTo>
                  <a:cubicBezTo>
                    <a:pt x="28" y="7"/>
                    <a:pt x="28" y="7"/>
                    <a:pt x="28" y="7"/>
                  </a:cubicBezTo>
                  <a:cubicBezTo>
                    <a:pt x="28" y="9"/>
                    <a:pt x="27" y="10"/>
                    <a:pt x="25" y="10"/>
                  </a:cubicBezTo>
                  <a:cubicBezTo>
                    <a:pt x="18" y="10"/>
                    <a:pt x="18" y="10"/>
                    <a:pt x="18" y="10"/>
                  </a:cubicBezTo>
                  <a:cubicBezTo>
                    <a:pt x="18" y="5"/>
                    <a:pt x="18" y="5"/>
                    <a:pt x="18" y="5"/>
                  </a:cubicBezTo>
                  <a:cubicBezTo>
                    <a:pt x="23" y="5"/>
                    <a:pt x="23" y="5"/>
                    <a:pt x="23" y="5"/>
                  </a:cubicBezTo>
                  <a:cubicBezTo>
                    <a:pt x="23" y="2"/>
                    <a:pt x="23" y="2"/>
                    <a:pt x="23" y="2"/>
                  </a:cubicBezTo>
                  <a:cubicBezTo>
                    <a:pt x="23" y="1"/>
                    <a:pt x="24" y="0"/>
                    <a:pt x="25" y="0"/>
                  </a:cubicBezTo>
                  <a:cubicBezTo>
                    <a:pt x="35" y="0"/>
                    <a:pt x="35" y="0"/>
                    <a:pt x="35" y="0"/>
                  </a:cubicBezTo>
                  <a:cubicBezTo>
                    <a:pt x="36" y="0"/>
                    <a:pt x="37" y="1"/>
                    <a:pt x="37" y="2"/>
                  </a:cubicBezTo>
                  <a:cubicBezTo>
                    <a:pt x="37" y="37"/>
                    <a:pt x="37" y="37"/>
                    <a:pt x="37" y="37"/>
                  </a:cubicBezTo>
                  <a:cubicBezTo>
                    <a:pt x="64" y="37"/>
                    <a:pt x="64" y="37"/>
                    <a:pt x="64" y="37"/>
                  </a:cubicBezTo>
                  <a:cubicBezTo>
                    <a:pt x="64" y="42"/>
                    <a:pt x="64" y="42"/>
                    <a:pt x="64" y="42"/>
                  </a:cubicBezTo>
                  <a:cubicBezTo>
                    <a:pt x="35" y="42"/>
                    <a:pt x="35" y="42"/>
                    <a:pt x="35" y="42"/>
                  </a:cubicBezTo>
                  <a:cubicBezTo>
                    <a:pt x="33" y="42"/>
                    <a:pt x="32" y="41"/>
                    <a:pt x="32" y="39"/>
                  </a:cubicBezTo>
                  <a:cubicBezTo>
                    <a:pt x="32" y="5"/>
                    <a:pt x="32" y="5"/>
                    <a:pt x="32" y="5"/>
                  </a:cubicBezTo>
                  <a:cubicBezTo>
                    <a:pt x="28" y="5"/>
                    <a:pt x="28" y="5"/>
                    <a:pt x="28" y="5"/>
                  </a:cubicBezTo>
                  <a:close/>
                  <a:moveTo>
                    <a:pt x="18" y="133"/>
                  </a:moveTo>
                  <a:cubicBezTo>
                    <a:pt x="25" y="133"/>
                    <a:pt x="25" y="133"/>
                    <a:pt x="25" y="133"/>
                  </a:cubicBezTo>
                  <a:cubicBezTo>
                    <a:pt x="27" y="133"/>
                    <a:pt x="28" y="134"/>
                    <a:pt x="28" y="136"/>
                  </a:cubicBezTo>
                  <a:cubicBezTo>
                    <a:pt x="28" y="138"/>
                    <a:pt x="28" y="138"/>
                    <a:pt x="28" y="138"/>
                  </a:cubicBezTo>
                  <a:cubicBezTo>
                    <a:pt x="32" y="138"/>
                    <a:pt x="32" y="138"/>
                    <a:pt x="32" y="138"/>
                  </a:cubicBezTo>
                  <a:cubicBezTo>
                    <a:pt x="32" y="104"/>
                    <a:pt x="32" y="104"/>
                    <a:pt x="32" y="104"/>
                  </a:cubicBezTo>
                  <a:cubicBezTo>
                    <a:pt x="32" y="102"/>
                    <a:pt x="33" y="101"/>
                    <a:pt x="35" y="101"/>
                  </a:cubicBezTo>
                  <a:cubicBezTo>
                    <a:pt x="64" y="101"/>
                    <a:pt x="64" y="101"/>
                    <a:pt x="64" y="101"/>
                  </a:cubicBezTo>
                  <a:cubicBezTo>
                    <a:pt x="64" y="106"/>
                    <a:pt x="64" y="106"/>
                    <a:pt x="64" y="106"/>
                  </a:cubicBezTo>
                  <a:cubicBezTo>
                    <a:pt x="37" y="106"/>
                    <a:pt x="37" y="106"/>
                    <a:pt x="37" y="106"/>
                  </a:cubicBezTo>
                  <a:cubicBezTo>
                    <a:pt x="37" y="141"/>
                    <a:pt x="37" y="141"/>
                    <a:pt x="37" y="141"/>
                  </a:cubicBezTo>
                  <a:cubicBezTo>
                    <a:pt x="37" y="142"/>
                    <a:pt x="36" y="143"/>
                    <a:pt x="35" y="143"/>
                  </a:cubicBezTo>
                  <a:cubicBezTo>
                    <a:pt x="25" y="143"/>
                    <a:pt x="25" y="143"/>
                    <a:pt x="25" y="143"/>
                  </a:cubicBezTo>
                  <a:cubicBezTo>
                    <a:pt x="24" y="143"/>
                    <a:pt x="23" y="142"/>
                    <a:pt x="23" y="141"/>
                  </a:cubicBezTo>
                  <a:cubicBezTo>
                    <a:pt x="23" y="138"/>
                    <a:pt x="23" y="138"/>
                    <a:pt x="23" y="138"/>
                  </a:cubicBezTo>
                  <a:cubicBezTo>
                    <a:pt x="18" y="138"/>
                    <a:pt x="18" y="138"/>
                    <a:pt x="18" y="138"/>
                  </a:cubicBezTo>
                  <a:cubicBezTo>
                    <a:pt x="18" y="133"/>
                    <a:pt x="18" y="133"/>
                    <a:pt x="18" y="133"/>
                  </a:cubicBezTo>
                  <a:close/>
                  <a:moveTo>
                    <a:pt x="64" y="50"/>
                  </a:moveTo>
                  <a:cubicBezTo>
                    <a:pt x="64" y="55"/>
                    <a:pt x="64" y="55"/>
                    <a:pt x="64" y="55"/>
                  </a:cubicBezTo>
                  <a:cubicBezTo>
                    <a:pt x="37" y="55"/>
                    <a:pt x="37" y="55"/>
                    <a:pt x="37" y="55"/>
                  </a:cubicBezTo>
                  <a:cubicBezTo>
                    <a:pt x="37" y="88"/>
                    <a:pt x="37" y="88"/>
                    <a:pt x="37" y="88"/>
                  </a:cubicBezTo>
                  <a:cubicBezTo>
                    <a:pt x="64" y="88"/>
                    <a:pt x="64" y="88"/>
                    <a:pt x="64" y="88"/>
                  </a:cubicBezTo>
                  <a:cubicBezTo>
                    <a:pt x="64" y="93"/>
                    <a:pt x="64" y="93"/>
                    <a:pt x="64" y="93"/>
                  </a:cubicBezTo>
                  <a:cubicBezTo>
                    <a:pt x="35" y="93"/>
                    <a:pt x="35" y="93"/>
                    <a:pt x="35" y="93"/>
                  </a:cubicBezTo>
                  <a:cubicBezTo>
                    <a:pt x="33" y="93"/>
                    <a:pt x="32" y="92"/>
                    <a:pt x="32" y="90"/>
                  </a:cubicBezTo>
                  <a:cubicBezTo>
                    <a:pt x="32" y="53"/>
                    <a:pt x="32" y="53"/>
                    <a:pt x="32" y="53"/>
                  </a:cubicBezTo>
                  <a:cubicBezTo>
                    <a:pt x="32" y="51"/>
                    <a:pt x="33" y="50"/>
                    <a:pt x="35" y="50"/>
                  </a:cubicBezTo>
                  <a:cubicBezTo>
                    <a:pt x="64" y="50"/>
                    <a:pt x="64" y="50"/>
                    <a:pt x="64" y="50"/>
                  </a:cubicBezTo>
                  <a:close/>
                  <a:moveTo>
                    <a:pt x="18" y="127"/>
                  </a:moveTo>
                  <a:cubicBezTo>
                    <a:pt x="25" y="127"/>
                    <a:pt x="25" y="127"/>
                    <a:pt x="25" y="127"/>
                  </a:cubicBezTo>
                  <a:cubicBezTo>
                    <a:pt x="27" y="127"/>
                    <a:pt x="28" y="126"/>
                    <a:pt x="28" y="125"/>
                  </a:cubicBezTo>
                  <a:cubicBezTo>
                    <a:pt x="28" y="112"/>
                    <a:pt x="28" y="112"/>
                    <a:pt x="28" y="112"/>
                  </a:cubicBezTo>
                  <a:cubicBezTo>
                    <a:pt x="28" y="111"/>
                    <a:pt x="27" y="110"/>
                    <a:pt x="25" y="110"/>
                  </a:cubicBezTo>
                  <a:cubicBezTo>
                    <a:pt x="18" y="110"/>
                    <a:pt x="18" y="110"/>
                    <a:pt x="18" y="110"/>
                  </a:cubicBezTo>
                  <a:cubicBezTo>
                    <a:pt x="18" y="115"/>
                    <a:pt x="18" y="115"/>
                    <a:pt x="18" y="115"/>
                  </a:cubicBezTo>
                  <a:cubicBezTo>
                    <a:pt x="23" y="115"/>
                    <a:pt x="23" y="115"/>
                    <a:pt x="23" y="115"/>
                  </a:cubicBezTo>
                  <a:cubicBezTo>
                    <a:pt x="23" y="123"/>
                    <a:pt x="23" y="123"/>
                    <a:pt x="23" y="123"/>
                  </a:cubicBezTo>
                  <a:cubicBezTo>
                    <a:pt x="18" y="123"/>
                    <a:pt x="18" y="123"/>
                    <a:pt x="18" y="123"/>
                  </a:cubicBezTo>
                  <a:cubicBezTo>
                    <a:pt x="18" y="127"/>
                    <a:pt x="18" y="127"/>
                    <a:pt x="18" y="127"/>
                  </a:cubicBezTo>
                  <a:close/>
                  <a:moveTo>
                    <a:pt x="18" y="104"/>
                  </a:moveTo>
                  <a:cubicBezTo>
                    <a:pt x="25" y="104"/>
                    <a:pt x="25" y="104"/>
                    <a:pt x="25" y="104"/>
                  </a:cubicBezTo>
                  <a:cubicBezTo>
                    <a:pt x="27" y="104"/>
                    <a:pt x="28" y="103"/>
                    <a:pt x="28" y="101"/>
                  </a:cubicBezTo>
                  <a:cubicBezTo>
                    <a:pt x="28" y="89"/>
                    <a:pt x="28" y="89"/>
                    <a:pt x="28" y="89"/>
                  </a:cubicBezTo>
                  <a:cubicBezTo>
                    <a:pt x="28" y="87"/>
                    <a:pt x="27" y="86"/>
                    <a:pt x="25" y="86"/>
                  </a:cubicBezTo>
                  <a:cubicBezTo>
                    <a:pt x="18" y="86"/>
                    <a:pt x="18" y="86"/>
                    <a:pt x="18" y="86"/>
                  </a:cubicBezTo>
                  <a:cubicBezTo>
                    <a:pt x="18" y="91"/>
                    <a:pt x="18" y="91"/>
                    <a:pt x="18" y="91"/>
                  </a:cubicBezTo>
                  <a:cubicBezTo>
                    <a:pt x="23" y="91"/>
                    <a:pt x="23" y="91"/>
                    <a:pt x="23" y="91"/>
                  </a:cubicBezTo>
                  <a:cubicBezTo>
                    <a:pt x="23" y="99"/>
                    <a:pt x="23" y="99"/>
                    <a:pt x="23" y="99"/>
                  </a:cubicBezTo>
                  <a:cubicBezTo>
                    <a:pt x="18" y="99"/>
                    <a:pt x="18" y="99"/>
                    <a:pt x="18" y="99"/>
                  </a:cubicBezTo>
                  <a:cubicBezTo>
                    <a:pt x="18" y="104"/>
                    <a:pt x="18" y="104"/>
                    <a:pt x="18" y="104"/>
                  </a:cubicBezTo>
                  <a:close/>
                  <a:moveTo>
                    <a:pt x="18" y="80"/>
                  </a:moveTo>
                  <a:cubicBezTo>
                    <a:pt x="18" y="76"/>
                    <a:pt x="18" y="76"/>
                    <a:pt x="18" y="76"/>
                  </a:cubicBezTo>
                  <a:cubicBezTo>
                    <a:pt x="23" y="76"/>
                    <a:pt x="23" y="76"/>
                    <a:pt x="23" y="76"/>
                  </a:cubicBezTo>
                  <a:cubicBezTo>
                    <a:pt x="23" y="67"/>
                    <a:pt x="23" y="67"/>
                    <a:pt x="23" y="67"/>
                  </a:cubicBezTo>
                  <a:cubicBezTo>
                    <a:pt x="18" y="67"/>
                    <a:pt x="18" y="67"/>
                    <a:pt x="18" y="67"/>
                  </a:cubicBezTo>
                  <a:cubicBezTo>
                    <a:pt x="18" y="63"/>
                    <a:pt x="18" y="63"/>
                    <a:pt x="18" y="63"/>
                  </a:cubicBezTo>
                  <a:cubicBezTo>
                    <a:pt x="25" y="63"/>
                    <a:pt x="25" y="63"/>
                    <a:pt x="25" y="63"/>
                  </a:cubicBezTo>
                  <a:cubicBezTo>
                    <a:pt x="27" y="63"/>
                    <a:pt x="28" y="64"/>
                    <a:pt x="28" y="65"/>
                  </a:cubicBezTo>
                  <a:cubicBezTo>
                    <a:pt x="28" y="78"/>
                    <a:pt x="28" y="78"/>
                    <a:pt x="28" y="78"/>
                  </a:cubicBezTo>
                  <a:cubicBezTo>
                    <a:pt x="28" y="79"/>
                    <a:pt x="27" y="80"/>
                    <a:pt x="25" y="80"/>
                  </a:cubicBezTo>
                  <a:cubicBezTo>
                    <a:pt x="18" y="80"/>
                    <a:pt x="18" y="80"/>
                    <a:pt x="18" y="80"/>
                  </a:cubicBezTo>
                  <a:close/>
                  <a:moveTo>
                    <a:pt x="18" y="57"/>
                  </a:moveTo>
                  <a:cubicBezTo>
                    <a:pt x="25" y="57"/>
                    <a:pt x="25" y="57"/>
                    <a:pt x="25" y="57"/>
                  </a:cubicBezTo>
                  <a:cubicBezTo>
                    <a:pt x="27" y="57"/>
                    <a:pt x="28" y="56"/>
                    <a:pt x="28" y="54"/>
                  </a:cubicBezTo>
                  <a:cubicBezTo>
                    <a:pt x="28" y="42"/>
                    <a:pt x="28" y="42"/>
                    <a:pt x="28" y="42"/>
                  </a:cubicBezTo>
                  <a:cubicBezTo>
                    <a:pt x="28" y="40"/>
                    <a:pt x="27" y="39"/>
                    <a:pt x="25" y="39"/>
                  </a:cubicBezTo>
                  <a:cubicBezTo>
                    <a:pt x="18" y="39"/>
                    <a:pt x="18" y="39"/>
                    <a:pt x="18" y="39"/>
                  </a:cubicBezTo>
                  <a:cubicBezTo>
                    <a:pt x="18" y="44"/>
                    <a:pt x="18" y="44"/>
                    <a:pt x="18" y="44"/>
                  </a:cubicBezTo>
                  <a:cubicBezTo>
                    <a:pt x="23" y="44"/>
                    <a:pt x="23" y="44"/>
                    <a:pt x="23" y="44"/>
                  </a:cubicBezTo>
                  <a:cubicBezTo>
                    <a:pt x="23" y="52"/>
                    <a:pt x="23" y="52"/>
                    <a:pt x="23" y="52"/>
                  </a:cubicBezTo>
                  <a:cubicBezTo>
                    <a:pt x="18" y="52"/>
                    <a:pt x="18" y="52"/>
                    <a:pt x="18" y="52"/>
                  </a:cubicBezTo>
                  <a:cubicBezTo>
                    <a:pt x="18" y="57"/>
                    <a:pt x="18" y="57"/>
                    <a:pt x="18" y="57"/>
                  </a:cubicBezTo>
                  <a:close/>
                  <a:moveTo>
                    <a:pt x="18" y="33"/>
                  </a:moveTo>
                  <a:cubicBezTo>
                    <a:pt x="25" y="33"/>
                    <a:pt x="25" y="33"/>
                    <a:pt x="25" y="33"/>
                  </a:cubicBezTo>
                  <a:cubicBezTo>
                    <a:pt x="27" y="33"/>
                    <a:pt x="28" y="32"/>
                    <a:pt x="28" y="31"/>
                  </a:cubicBezTo>
                  <a:cubicBezTo>
                    <a:pt x="28" y="18"/>
                    <a:pt x="28" y="18"/>
                    <a:pt x="28" y="18"/>
                  </a:cubicBezTo>
                  <a:cubicBezTo>
                    <a:pt x="28" y="17"/>
                    <a:pt x="27" y="16"/>
                    <a:pt x="25" y="16"/>
                  </a:cubicBezTo>
                  <a:cubicBezTo>
                    <a:pt x="18" y="16"/>
                    <a:pt x="18" y="16"/>
                    <a:pt x="18" y="16"/>
                  </a:cubicBezTo>
                  <a:cubicBezTo>
                    <a:pt x="18" y="20"/>
                    <a:pt x="18" y="20"/>
                    <a:pt x="18" y="20"/>
                  </a:cubicBezTo>
                  <a:cubicBezTo>
                    <a:pt x="23" y="20"/>
                    <a:pt x="23" y="20"/>
                    <a:pt x="23" y="20"/>
                  </a:cubicBezTo>
                  <a:cubicBezTo>
                    <a:pt x="23" y="28"/>
                    <a:pt x="23" y="28"/>
                    <a:pt x="23" y="28"/>
                  </a:cubicBezTo>
                  <a:cubicBezTo>
                    <a:pt x="18" y="28"/>
                    <a:pt x="18" y="28"/>
                    <a:pt x="18" y="28"/>
                  </a:cubicBezTo>
                  <a:lnTo>
                    <a:pt x="18" y="33"/>
                  </a:lnTo>
                  <a:close/>
                  <a:moveTo>
                    <a:pt x="18" y="10"/>
                  </a:moveTo>
                  <a:cubicBezTo>
                    <a:pt x="11" y="10"/>
                    <a:pt x="11" y="10"/>
                    <a:pt x="11" y="10"/>
                  </a:cubicBezTo>
                  <a:cubicBezTo>
                    <a:pt x="10" y="10"/>
                    <a:pt x="9" y="9"/>
                    <a:pt x="9" y="7"/>
                  </a:cubicBezTo>
                  <a:cubicBezTo>
                    <a:pt x="9" y="5"/>
                    <a:pt x="9" y="5"/>
                    <a:pt x="9" y="5"/>
                  </a:cubicBezTo>
                  <a:cubicBezTo>
                    <a:pt x="5" y="5"/>
                    <a:pt x="5" y="5"/>
                    <a:pt x="5" y="5"/>
                  </a:cubicBezTo>
                  <a:cubicBezTo>
                    <a:pt x="5" y="138"/>
                    <a:pt x="5" y="138"/>
                    <a:pt x="5" y="138"/>
                  </a:cubicBezTo>
                  <a:cubicBezTo>
                    <a:pt x="9" y="138"/>
                    <a:pt x="9" y="138"/>
                    <a:pt x="9" y="138"/>
                  </a:cubicBezTo>
                  <a:cubicBezTo>
                    <a:pt x="9" y="136"/>
                    <a:pt x="9" y="136"/>
                    <a:pt x="9" y="136"/>
                  </a:cubicBezTo>
                  <a:cubicBezTo>
                    <a:pt x="9" y="134"/>
                    <a:pt x="10" y="133"/>
                    <a:pt x="11" y="133"/>
                  </a:cubicBezTo>
                  <a:cubicBezTo>
                    <a:pt x="18" y="133"/>
                    <a:pt x="18" y="133"/>
                    <a:pt x="18" y="133"/>
                  </a:cubicBezTo>
                  <a:cubicBezTo>
                    <a:pt x="18" y="138"/>
                    <a:pt x="18" y="138"/>
                    <a:pt x="18" y="138"/>
                  </a:cubicBezTo>
                  <a:cubicBezTo>
                    <a:pt x="13" y="138"/>
                    <a:pt x="13" y="138"/>
                    <a:pt x="13" y="138"/>
                  </a:cubicBezTo>
                  <a:cubicBezTo>
                    <a:pt x="13" y="141"/>
                    <a:pt x="13" y="141"/>
                    <a:pt x="13" y="141"/>
                  </a:cubicBezTo>
                  <a:cubicBezTo>
                    <a:pt x="13" y="142"/>
                    <a:pt x="12" y="143"/>
                    <a:pt x="11" y="143"/>
                  </a:cubicBezTo>
                  <a:cubicBezTo>
                    <a:pt x="2" y="143"/>
                    <a:pt x="2" y="143"/>
                    <a:pt x="2" y="143"/>
                  </a:cubicBezTo>
                  <a:cubicBezTo>
                    <a:pt x="1" y="143"/>
                    <a:pt x="0" y="142"/>
                    <a:pt x="0" y="141"/>
                  </a:cubicBezTo>
                  <a:cubicBezTo>
                    <a:pt x="0" y="2"/>
                    <a:pt x="0" y="2"/>
                    <a:pt x="0" y="2"/>
                  </a:cubicBezTo>
                  <a:cubicBezTo>
                    <a:pt x="0" y="1"/>
                    <a:pt x="1" y="0"/>
                    <a:pt x="2" y="0"/>
                  </a:cubicBezTo>
                  <a:cubicBezTo>
                    <a:pt x="11" y="0"/>
                    <a:pt x="11" y="0"/>
                    <a:pt x="11" y="0"/>
                  </a:cubicBezTo>
                  <a:cubicBezTo>
                    <a:pt x="12" y="0"/>
                    <a:pt x="13" y="1"/>
                    <a:pt x="13" y="2"/>
                  </a:cubicBezTo>
                  <a:cubicBezTo>
                    <a:pt x="13" y="5"/>
                    <a:pt x="13" y="5"/>
                    <a:pt x="13" y="5"/>
                  </a:cubicBezTo>
                  <a:cubicBezTo>
                    <a:pt x="18" y="5"/>
                    <a:pt x="18" y="5"/>
                    <a:pt x="18" y="5"/>
                  </a:cubicBezTo>
                  <a:cubicBezTo>
                    <a:pt x="18" y="10"/>
                    <a:pt x="18" y="10"/>
                    <a:pt x="18" y="10"/>
                  </a:cubicBezTo>
                  <a:close/>
                  <a:moveTo>
                    <a:pt x="18" y="16"/>
                  </a:moveTo>
                  <a:cubicBezTo>
                    <a:pt x="11" y="16"/>
                    <a:pt x="11" y="16"/>
                    <a:pt x="11" y="16"/>
                  </a:cubicBezTo>
                  <a:cubicBezTo>
                    <a:pt x="10" y="16"/>
                    <a:pt x="9" y="17"/>
                    <a:pt x="9" y="18"/>
                  </a:cubicBezTo>
                  <a:cubicBezTo>
                    <a:pt x="9" y="31"/>
                    <a:pt x="9" y="31"/>
                    <a:pt x="9" y="31"/>
                  </a:cubicBezTo>
                  <a:cubicBezTo>
                    <a:pt x="9" y="32"/>
                    <a:pt x="10" y="33"/>
                    <a:pt x="11" y="33"/>
                  </a:cubicBezTo>
                  <a:cubicBezTo>
                    <a:pt x="18" y="33"/>
                    <a:pt x="18" y="33"/>
                    <a:pt x="18" y="33"/>
                  </a:cubicBezTo>
                  <a:cubicBezTo>
                    <a:pt x="18" y="28"/>
                    <a:pt x="18" y="28"/>
                    <a:pt x="18" y="28"/>
                  </a:cubicBezTo>
                  <a:cubicBezTo>
                    <a:pt x="13" y="28"/>
                    <a:pt x="13" y="28"/>
                    <a:pt x="13" y="28"/>
                  </a:cubicBezTo>
                  <a:cubicBezTo>
                    <a:pt x="13" y="20"/>
                    <a:pt x="13" y="20"/>
                    <a:pt x="13" y="20"/>
                  </a:cubicBezTo>
                  <a:cubicBezTo>
                    <a:pt x="18" y="20"/>
                    <a:pt x="18" y="20"/>
                    <a:pt x="18" y="20"/>
                  </a:cubicBezTo>
                  <a:cubicBezTo>
                    <a:pt x="18" y="16"/>
                    <a:pt x="18" y="16"/>
                    <a:pt x="18" y="16"/>
                  </a:cubicBezTo>
                  <a:close/>
                  <a:moveTo>
                    <a:pt x="18" y="39"/>
                  </a:moveTo>
                  <a:cubicBezTo>
                    <a:pt x="11" y="39"/>
                    <a:pt x="11" y="39"/>
                    <a:pt x="11" y="39"/>
                  </a:cubicBezTo>
                  <a:cubicBezTo>
                    <a:pt x="10" y="39"/>
                    <a:pt x="9" y="40"/>
                    <a:pt x="9" y="42"/>
                  </a:cubicBezTo>
                  <a:cubicBezTo>
                    <a:pt x="9" y="54"/>
                    <a:pt x="9" y="54"/>
                    <a:pt x="9" y="54"/>
                  </a:cubicBezTo>
                  <a:cubicBezTo>
                    <a:pt x="9" y="56"/>
                    <a:pt x="10" y="57"/>
                    <a:pt x="11" y="57"/>
                  </a:cubicBezTo>
                  <a:cubicBezTo>
                    <a:pt x="18" y="57"/>
                    <a:pt x="18" y="57"/>
                    <a:pt x="18" y="57"/>
                  </a:cubicBezTo>
                  <a:cubicBezTo>
                    <a:pt x="18" y="52"/>
                    <a:pt x="18" y="52"/>
                    <a:pt x="18" y="52"/>
                  </a:cubicBezTo>
                  <a:cubicBezTo>
                    <a:pt x="13" y="52"/>
                    <a:pt x="13" y="52"/>
                    <a:pt x="13" y="52"/>
                  </a:cubicBezTo>
                  <a:cubicBezTo>
                    <a:pt x="13" y="44"/>
                    <a:pt x="13" y="44"/>
                    <a:pt x="13" y="44"/>
                  </a:cubicBezTo>
                  <a:cubicBezTo>
                    <a:pt x="18" y="44"/>
                    <a:pt x="18" y="44"/>
                    <a:pt x="18" y="44"/>
                  </a:cubicBezTo>
                  <a:cubicBezTo>
                    <a:pt x="18" y="39"/>
                    <a:pt x="18" y="39"/>
                    <a:pt x="18" y="39"/>
                  </a:cubicBezTo>
                  <a:close/>
                  <a:moveTo>
                    <a:pt x="18" y="63"/>
                  </a:moveTo>
                  <a:cubicBezTo>
                    <a:pt x="11" y="63"/>
                    <a:pt x="11" y="63"/>
                    <a:pt x="11" y="63"/>
                  </a:cubicBezTo>
                  <a:cubicBezTo>
                    <a:pt x="10" y="63"/>
                    <a:pt x="9" y="64"/>
                    <a:pt x="9" y="65"/>
                  </a:cubicBezTo>
                  <a:cubicBezTo>
                    <a:pt x="9" y="78"/>
                    <a:pt x="9" y="78"/>
                    <a:pt x="9" y="78"/>
                  </a:cubicBezTo>
                  <a:cubicBezTo>
                    <a:pt x="9" y="79"/>
                    <a:pt x="10" y="80"/>
                    <a:pt x="11" y="80"/>
                  </a:cubicBezTo>
                  <a:cubicBezTo>
                    <a:pt x="18" y="80"/>
                    <a:pt x="18" y="80"/>
                    <a:pt x="18" y="80"/>
                  </a:cubicBezTo>
                  <a:cubicBezTo>
                    <a:pt x="18" y="76"/>
                    <a:pt x="18" y="76"/>
                    <a:pt x="18" y="76"/>
                  </a:cubicBezTo>
                  <a:cubicBezTo>
                    <a:pt x="13" y="76"/>
                    <a:pt x="13" y="76"/>
                    <a:pt x="13" y="76"/>
                  </a:cubicBezTo>
                  <a:cubicBezTo>
                    <a:pt x="13" y="67"/>
                    <a:pt x="13" y="67"/>
                    <a:pt x="13" y="67"/>
                  </a:cubicBezTo>
                  <a:cubicBezTo>
                    <a:pt x="18" y="67"/>
                    <a:pt x="18" y="67"/>
                    <a:pt x="18" y="67"/>
                  </a:cubicBezTo>
                  <a:cubicBezTo>
                    <a:pt x="18" y="63"/>
                    <a:pt x="18" y="63"/>
                    <a:pt x="18" y="63"/>
                  </a:cubicBezTo>
                  <a:close/>
                  <a:moveTo>
                    <a:pt x="18" y="86"/>
                  </a:moveTo>
                  <a:cubicBezTo>
                    <a:pt x="11" y="86"/>
                    <a:pt x="11" y="86"/>
                    <a:pt x="11" y="86"/>
                  </a:cubicBezTo>
                  <a:cubicBezTo>
                    <a:pt x="10" y="86"/>
                    <a:pt x="9" y="87"/>
                    <a:pt x="9" y="89"/>
                  </a:cubicBezTo>
                  <a:cubicBezTo>
                    <a:pt x="9" y="101"/>
                    <a:pt x="9" y="101"/>
                    <a:pt x="9" y="101"/>
                  </a:cubicBezTo>
                  <a:cubicBezTo>
                    <a:pt x="9" y="103"/>
                    <a:pt x="10" y="104"/>
                    <a:pt x="11" y="104"/>
                  </a:cubicBezTo>
                  <a:cubicBezTo>
                    <a:pt x="18" y="104"/>
                    <a:pt x="18" y="104"/>
                    <a:pt x="18" y="104"/>
                  </a:cubicBezTo>
                  <a:cubicBezTo>
                    <a:pt x="18" y="99"/>
                    <a:pt x="18" y="99"/>
                    <a:pt x="18" y="99"/>
                  </a:cubicBezTo>
                  <a:cubicBezTo>
                    <a:pt x="13" y="99"/>
                    <a:pt x="13" y="99"/>
                    <a:pt x="13" y="99"/>
                  </a:cubicBezTo>
                  <a:cubicBezTo>
                    <a:pt x="13" y="91"/>
                    <a:pt x="13" y="91"/>
                    <a:pt x="13" y="91"/>
                  </a:cubicBezTo>
                  <a:cubicBezTo>
                    <a:pt x="18" y="91"/>
                    <a:pt x="18" y="91"/>
                    <a:pt x="18" y="91"/>
                  </a:cubicBezTo>
                  <a:cubicBezTo>
                    <a:pt x="18" y="86"/>
                    <a:pt x="18" y="86"/>
                    <a:pt x="18" y="86"/>
                  </a:cubicBezTo>
                  <a:close/>
                  <a:moveTo>
                    <a:pt x="18" y="110"/>
                  </a:moveTo>
                  <a:cubicBezTo>
                    <a:pt x="11" y="110"/>
                    <a:pt x="11" y="110"/>
                    <a:pt x="11" y="110"/>
                  </a:cubicBezTo>
                  <a:cubicBezTo>
                    <a:pt x="10" y="110"/>
                    <a:pt x="9" y="111"/>
                    <a:pt x="9" y="112"/>
                  </a:cubicBezTo>
                  <a:cubicBezTo>
                    <a:pt x="9" y="125"/>
                    <a:pt x="9" y="125"/>
                    <a:pt x="9" y="125"/>
                  </a:cubicBezTo>
                  <a:cubicBezTo>
                    <a:pt x="9" y="126"/>
                    <a:pt x="10" y="127"/>
                    <a:pt x="11" y="127"/>
                  </a:cubicBezTo>
                  <a:cubicBezTo>
                    <a:pt x="18" y="127"/>
                    <a:pt x="18" y="127"/>
                    <a:pt x="18" y="127"/>
                  </a:cubicBezTo>
                  <a:cubicBezTo>
                    <a:pt x="18" y="123"/>
                    <a:pt x="18" y="123"/>
                    <a:pt x="18" y="123"/>
                  </a:cubicBezTo>
                  <a:cubicBezTo>
                    <a:pt x="13" y="123"/>
                    <a:pt x="13" y="123"/>
                    <a:pt x="13" y="123"/>
                  </a:cubicBezTo>
                  <a:cubicBezTo>
                    <a:pt x="13" y="115"/>
                    <a:pt x="13" y="115"/>
                    <a:pt x="13" y="115"/>
                  </a:cubicBezTo>
                  <a:cubicBezTo>
                    <a:pt x="18" y="115"/>
                    <a:pt x="18" y="115"/>
                    <a:pt x="18" y="115"/>
                  </a:cubicBezTo>
                  <a:lnTo>
                    <a:pt x="18" y="110"/>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37" name="Freeform 101"/>
            <p:cNvSpPr>
              <a:spLocks noEditPoints="1"/>
            </p:cNvSpPr>
            <p:nvPr/>
          </p:nvSpPr>
          <p:spPr bwMode="auto">
            <a:xfrm>
              <a:off x="5773045" y="4747525"/>
              <a:ext cx="35719" cy="35719"/>
            </a:xfrm>
            <a:custGeom>
              <a:avLst/>
              <a:gdLst>
                <a:gd name="T0" fmla="*/ 10 w 21"/>
                <a:gd name="T1" fmla="*/ 0 h 21"/>
                <a:gd name="T2" fmla="*/ 18 w 21"/>
                <a:gd name="T3" fmla="*/ 3 h 21"/>
                <a:gd name="T4" fmla="*/ 21 w 21"/>
                <a:gd name="T5" fmla="*/ 10 h 21"/>
                <a:gd name="T6" fmla="*/ 18 w 21"/>
                <a:gd name="T7" fmla="*/ 18 h 21"/>
                <a:gd name="T8" fmla="*/ 18 w 21"/>
                <a:gd name="T9" fmla="*/ 18 h 21"/>
                <a:gd name="T10" fmla="*/ 10 w 21"/>
                <a:gd name="T11" fmla="*/ 21 h 21"/>
                <a:gd name="T12" fmla="*/ 10 w 21"/>
                <a:gd name="T13" fmla="*/ 16 h 21"/>
                <a:gd name="T14" fmla="*/ 14 w 21"/>
                <a:gd name="T15" fmla="*/ 14 h 21"/>
                <a:gd name="T16" fmla="*/ 14 w 21"/>
                <a:gd name="T17" fmla="*/ 14 h 21"/>
                <a:gd name="T18" fmla="*/ 16 w 21"/>
                <a:gd name="T19" fmla="*/ 10 h 21"/>
                <a:gd name="T20" fmla="*/ 14 w 21"/>
                <a:gd name="T21" fmla="*/ 6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6 h 21"/>
                <a:gd name="T36" fmla="*/ 6 w 21"/>
                <a:gd name="T37" fmla="*/ 6 h 21"/>
                <a:gd name="T38" fmla="*/ 5 w 21"/>
                <a:gd name="T39" fmla="*/ 10 h 21"/>
                <a:gd name="T40" fmla="*/ 6 w 21"/>
                <a:gd name="T41" fmla="*/ 14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0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7"/>
                    <a:pt x="21" y="10"/>
                  </a:cubicBezTo>
                  <a:cubicBezTo>
                    <a:pt x="21" y="13"/>
                    <a:pt x="19" y="16"/>
                    <a:pt x="18" y="18"/>
                  </a:cubicBezTo>
                  <a:cubicBezTo>
                    <a:pt x="18" y="18"/>
                    <a:pt x="18" y="18"/>
                    <a:pt x="18" y="18"/>
                  </a:cubicBezTo>
                  <a:cubicBezTo>
                    <a:pt x="16" y="19"/>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6"/>
                  </a:cubicBezTo>
                  <a:cubicBezTo>
                    <a:pt x="6" y="6"/>
                    <a:pt x="6" y="6"/>
                    <a:pt x="6" y="6"/>
                  </a:cubicBezTo>
                  <a:cubicBezTo>
                    <a:pt x="5" y="7"/>
                    <a:pt x="5" y="9"/>
                    <a:pt x="5" y="10"/>
                  </a:cubicBezTo>
                  <a:cubicBezTo>
                    <a:pt x="5" y="12"/>
                    <a:pt x="5" y="13"/>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19"/>
                    <a:pt x="3" y="18"/>
                  </a:cubicBezTo>
                  <a:cubicBezTo>
                    <a:pt x="1" y="16"/>
                    <a:pt x="0" y="13"/>
                    <a:pt x="0" y="10"/>
                  </a:cubicBezTo>
                  <a:cubicBezTo>
                    <a:pt x="0" y="7"/>
                    <a:pt x="1" y="5"/>
                    <a:pt x="3" y="3"/>
                  </a:cubicBezTo>
                  <a:cubicBezTo>
                    <a:pt x="3" y="3"/>
                    <a:pt x="3" y="3"/>
                    <a:pt x="3" y="3"/>
                  </a:cubicBezTo>
                  <a:cubicBezTo>
                    <a:pt x="5" y="1"/>
                    <a:pt x="7" y="0"/>
                    <a:pt x="10" y="0"/>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38" name="Freeform 102"/>
            <p:cNvSpPr>
              <a:spLocks noEditPoints="1"/>
            </p:cNvSpPr>
            <p:nvPr/>
          </p:nvSpPr>
          <p:spPr bwMode="auto">
            <a:xfrm>
              <a:off x="5800430" y="4717759"/>
              <a:ext cx="28575" cy="29766"/>
            </a:xfrm>
            <a:custGeom>
              <a:avLst/>
              <a:gdLst>
                <a:gd name="T0" fmla="*/ 8 w 17"/>
                <a:gd name="T1" fmla="*/ 0 h 17"/>
                <a:gd name="T2" fmla="*/ 14 w 17"/>
                <a:gd name="T3" fmla="*/ 3 h 17"/>
                <a:gd name="T4" fmla="*/ 17 w 17"/>
                <a:gd name="T5" fmla="*/ 9 h 17"/>
                <a:gd name="T6" fmla="*/ 14 w 17"/>
                <a:gd name="T7" fmla="*/ 15 h 17"/>
                <a:gd name="T8" fmla="*/ 14 w 17"/>
                <a:gd name="T9" fmla="*/ 15 h 17"/>
                <a:gd name="T10" fmla="*/ 14 w 17"/>
                <a:gd name="T11" fmla="*/ 15 h 17"/>
                <a:gd name="T12" fmla="*/ 8 w 17"/>
                <a:gd name="T13" fmla="*/ 17 h 17"/>
                <a:gd name="T14" fmla="*/ 8 w 17"/>
                <a:gd name="T15" fmla="*/ 17 h 17"/>
                <a:gd name="T16" fmla="*/ 8 w 17"/>
                <a:gd name="T17" fmla="*/ 13 h 17"/>
                <a:gd name="T18" fmla="*/ 8 w 17"/>
                <a:gd name="T19" fmla="*/ 13 h 17"/>
                <a:gd name="T20" fmla="*/ 11 w 17"/>
                <a:gd name="T21" fmla="*/ 12 h 17"/>
                <a:gd name="T22" fmla="*/ 11 w 17"/>
                <a:gd name="T23" fmla="*/ 12 h 17"/>
                <a:gd name="T24" fmla="*/ 12 w 17"/>
                <a:gd name="T25" fmla="*/ 9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5 h 17"/>
                <a:gd name="T38" fmla="*/ 2 w 17"/>
                <a:gd name="T39" fmla="*/ 15 h 17"/>
                <a:gd name="T40" fmla="*/ 2 w 17"/>
                <a:gd name="T41" fmla="*/ 15 h 17"/>
                <a:gd name="T42" fmla="*/ 0 w 17"/>
                <a:gd name="T43" fmla="*/ 9 h 17"/>
                <a:gd name="T44" fmla="*/ 2 w 17"/>
                <a:gd name="T45" fmla="*/ 3 h 17"/>
                <a:gd name="T46" fmla="*/ 2 w 17"/>
                <a:gd name="T47" fmla="*/ 3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9 h 17"/>
                <a:gd name="T60" fmla="*/ 6 w 17"/>
                <a:gd name="T61" fmla="*/ 12 h 17"/>
                <a:gd name="T62" fmla="*/ 6 w 17"/>
                <a:gd name="T63" fmla="*/ 12 h 17"/>
                <a:gd name="T64" fmla="*/ 8 w 17"/>
                <a:gd name="T65" fmla="*/ 13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3"/>
                  </a:cubicBezTo>
                  <a:cubicBezTo>
                    <a:pt x="16" y="4"/>
                    <a:pt x="17" y="7"/>
                    <a:pt x="17" y="9"/>
                  </a:cubicBezTo>
                  <a:cubicBezTo>
                    <a:pt x="17" y="11"/>
                    <a:pt x="16" y="13"/>
                    <a:pt x="14" y="15"/>
                  </a:cubicBezTo>
                  <a:cubicBezTo>
                    <a:pt x="14" y="15"/>
                    <a:pt x="14" y="15"/>
                    <a:pt x="14" y="15"/>
                  </a:cubicBezTo>
                  <a:cubicBezTo>
                    <a:pt x="14" y="15"/>
                    <a:pt x="14" y="15"/>
                    <a:pt x="14" y="15"/>
                  </a:cubicBezTo>
                  <a:cubicBezTo>
                    <a:pt x="13" y="17"/>
                    <a:pt x="11" y="17"/>
                    <a:pt x="8" y="17"/>
                  </a:cubicBezTo>
                  <a:cubicBezTo>
                    <a:pt x="8" y="17"/>
                    <a:pt x="8" y="17"/>
                    <a:pt x="8" y="17"/>
                  </a:cubicBezTo>
                  <a:cubicBezTo>
                    <a:pt x="8" y="13"/>
                    <a:pt x="8" y="13"/>
                    <a:pt x="8" y="13"/>
                  </a:cubicBezTo>
                  <a:cubicBezTo>
                    <a:pt x="8" y="13"/>
                    <a:pt x="8" y="13"/>
                    <a:pt x="8" y="13"/>
                  </a:cubicBezTo>
                  <a:cubicBezTo>
                    <a:pt x="9" y="13"/>
                    <a:pt x="10" y="12"/>
                    <a:pt x="11" y="12"/>
                  </a:cubicBezTo>
                  <a:cubicBezTo>
                    <a:pt x="11" y="12"/>
                    <a:pt x="11" y="12"/>
                    <a:pt x="11" y="12"/>
                  </a:cubicBezTo>
                  <a:cubicBezTo>
                    <a:pt x="12" y="11"/>
                    <a:pt x="12" y="10"/>
                    <a:pt x="12" y="9"/>
                  </a:cubicBezTo>
                  <a:cubicBezTo>
                    <a:pt x="12" y="8"/>
                    <a:pt x="12" y="7"/>
                    <a:pt x="11" y="6"/>
                  </a:cubicBezTo>
                  <a:cubicBezTo>
                    <a:pt x="10" y="6"/>
                    <a:pt x="9" y="5"/>
                    <a:pt x="8" y="5"/>
                  </a:cubicBezTo>
                  <a:cubicBezTo>
                    <a:pt x="8" y="5"/>
                    <a:pt x="8" y="5"/>
                    <a:pt x="8" y="5"/>
                  </a:cubicBezTo>
                  <a:cubicBezTo>
                    <a:pt x="8" y="0"/>
                    <a:pt x="8" y="0"/>
                    <a:pt x="8" y="0"/>
                  </a:cubicBezTo>
                  <a:close/>
                  <a:moveTo>
                    <a:pt x="8" y="17"/>
                  </a:moveTo>
                  <a:cubicBezTo>
                    <a:pt x="6" y="17"/>
                    <a:pt x="4" y="17"/>
                    <a:pt x="2" y="15"/>
                  </a:cubicBezTo>
                  <a:cubicBezTo>
                    <a:pt x="2" y="15"/>
                    <a:pt x="2" y="15"/>
                    <a:pt x="2" y="15"/>
                  </a:cubicBezTo>
                  <a:cubicBezTo>
                    <a:pt x="2" y="15"/>
                    <a:pt x="2" y="15"/>
                    <a:pt x="2" y="15"/>
                  </a:cubicBezTo>
                  <a:cubicBezTo>
                    <a:pt x="1" y="13"/>
                    <a:pt x="0" y="11"/>
                    <a:pt x="0" y="9"/>
                  </a:cubicBezTo>
                  <a:cubicBezTo>
                    <a:pt x="0" y="7"/>
                    <a:pt x="1" y="4"/>
                    <a:pt x="2" y="3"/>
                  </a:cubicBezTo>
                  <a:cubicBezTo>
                    <a:pt x="2" y="3"/>
                    <a:pt x="2" y="3"/>
                    <a:pt x="2" y="3"/>
                  </a:cubicBezTo>
                  <a:cubicBezTo>
                    <a:pt x="4" y="1"/>
                    <a:pt x="6" y="0"/>
                    <a:pt x="8" y="0"/>
                  </a:cubicBezTo>
                  <a:cubicBezTo>
                    <a:pt x="8" y="5"/>
                    <a:pt x="8" y="5"/>
                    <a:pt x="8" y="5"/>
                  </a:cubicBezTo>
                  <a:cubicBezTo>
                    <a:pt x="7" y="5"/>
                    <a:pt x="6" y="6"/>
                    <a:pt x="6" y="6"/>
                  </a:cubicBezTo>
                  <a:cubicBezTo>
                    <a:pt x="6" y="6"/>
                    <a:pt x="6" y="6"/>
                    <a:pt x="6" y="6"/>
                  </a:cubicBezTo>
                  <a:cubicBezTo>
                    <a:pt x="6" y="6"/>
                    <a:pt x="6" y="6"/>
                    <a:pt x="6" y="6"/>
                  </a:cubicBezTo>
                  <a:cubicBezTo>
                    <a:pt x="5" y="7"/>
                    <a:pt x="5" y="8"/>
                    <a:pt x="5" y="9"/>
                  </a:cubicBezTo>
                  <a:cubicBezTo>
                    <a:pt x="5" y="10"/>
                    <a:pt x="5" y="11"/>
                    <a:pt x="6" y="12"/>
                  </a:cubicBezTo>
                  <a:cubicBezTo>
                    <a:pt x="6" y="12"/>
                    <a:pt x="6" y="12"/>
                    <a:pt x="6" y="12"/>
                  </a:cubicBezTo>
                  <a:cubicBezTo>
                    <a:pt x="6" y="12"/>
                    <a:pt x="7" y="13"/>
                    <a:pt x="8" y="13"/>
                  </a:cubicBezTo>
                  <a:lnTo>
                    <a:pt x="8" y="17"/>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39" name="Freeform 103"/>
            <p:cNvSpPr>
              <a:spLocks noEditPoints="1"/>
            </p:cNvSpPr>
            <p:nvPr/>
          </p:nvSpPr>
          <p:spPr bwMode="auto">
            <a:xfrm>
              <a:off x="5780189" y="4683231"/>
              <a:ext cx="21431" cy="21431"/>
            </a:xfrm>
            <a:custGeom>
              <a:avLst/>
              <a:gdLst>
                <a:gd name="T0" fmla="*/ 6 w 13"/>
                <a:gd name="T1" fmla="*/ 0 h 13"/>
                <a:gd name="T2" fmla="*/ 11 w 13"/>
                <a:gd name="T3" fmla="*/ 2 h 13"/>
                <a:gd name="T4" fmla="*/ 11 w 13"/>
                <a:gd name="T5" fmla="*/ 2 h 13"/>
                <a:gd name="T6" fmla="*/ 13 w 13"/>
                <a:gd name="T7" fmla="*/ 7 h 13"/>
                <a:gd name="T8" fmla="*/ 11 w 13"/>
                <a:gd name="T9" fmla="*/ 11 h 13"/>
                <a:gd name="T10" fmla="*/ 11 w 13"/>
                <a:gd name="T11" fmla="*/ 11 h 13"/>
                <a:gd name="T12" fmla="*/ 6 w 13"/>
                <a:gd name="T13" fmla="*/ 13 h 13"/>
                <a:gd name="T14" fmla="*/ 6 w 13"/>
                <a:gd name="T15" fmla="*/ 9 h 13"/>
                <a:gd name="T16" fmla="*/ 8 w 13"/>
                <a:gd name="T17" fmla="*/ 8 h 13"/>
                <a:gd name="T18" fmla="*/ 8 w 13"/>
                <a:gd name="T19" fmla="*/ 8 h 13"/>
                <a:gd name="T20" fmla="*/ 8 w 13"/>
                <a:gd name="T21" fmla="*/ 7 h 13"/>
                <a:gd name="T22" fmla="*/ 8 w 13"/>
                <a:gd name="T23" fmla="*/ 5 h 13"/>
                <a:gd name="T24" fmla="*/ 8 w 13"/>
                <a:gd name="T25" fmla="*/ 5 h 13"/>
                <a:gd name="T26" fmla="*/ 6 w 13"/>
                <a:gd name="T27" fmla="*/ 5 h 13"/>
                <a:gd name="T28" fmla="*/ 6 w 13"/>
                <a:gd name="T29" fmla="*/ 0 h 13"/>
                <a:gd name="T30" fmla="*/ 6 w 13"/>
                <a:gd name="T31" fmla="*/ 13 h 13"/>
                <a:gd name="T32" fmla="*/ 1 w 13"/>
                <a:gd name="T33" fmla="*/ 11 h 13"/>
                <a:gd name="T34" fmla="*/ 0 w 13"/>
                <a:gd name="T35" fmla="*/ 7 h 13"/>
                <a:gd name="T36" fmla="*/ 1 w 13"/>
                <a:gd name="T37" fmla="*/ 2 h 13"/>
                <a:gd name="T38" fmla="*/ 1 w 13"/>
                <a:gd name="T39" fmla="*/ 2 h 13"/>
                <a:gd name="T40" fmla="*/ 6 w 13"/>
                <a:gd name="T41" fmla="*/ 0 h 13"/>
                <a:gd name="T42" fmla="*/ 6 w 13"/>
                <a:gd name="T43" fmla="*/ 5 h 13"/>
                <a:gd name="T44" fmla="*/ 5 w 13"/>
                <a:gd name="T45" fmla="*/ 5 h 13"/>
                <a:gd name="T46" fmla="*/ 5 w 13"/>
                <a:gd name="T47" fmla="*/ 5 h 13"/>
                <a:gd name="T48" fmla="*/ 5 w 13"/>
                <a:gd name="T49" fmla="*/ 5 h 13"/>
                <a:gd name="T50" fmla="*/ 4 w 13"/>
                <a:gd name="T51" fmla="*/ 7 h 13"/>
                <a:gd name="T52" fmla="*/ 5 w 13"/>
                <a:gd name="T53" fmla="*/ 8 h 13"/>
                <a:gd name="T54" fmla="*/ 6 w 13"/>
                <a:gd name="T55" fmla="*/ 9 h 13"/>
                <a:gd name="T56" fmla="*/ 6 w 13"/>
                <a:gd name="T5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0"/>
                  </a:moveTo>
                  <a:cubicBezTo>
                    <a:pt x="8" y="0"/>
                    <a:pt x="10" y="1"/>
                    <a:pt x="11" y="2"/>
                  </a:cubicBezTo>
                  <a:cubicBezTo>
                    <a:pt x="11" y="2"/>
                    <a:pt x="11" y="2"/>
                    <a:pt x="11" y="2"/>
                  </a:cubicBezTo>
                  <a:cubicBezTo>
                    <a:pt x="12" y="3"/>
                    <a:pt x="13" y="5"/>
                    <a:pt x="13" y="7"/>
                  </a:cubicBezTo>
                  <a:cubicBezTo>
                    <a:pt x="13" y="8"/>
                    <a:pt x="12" y="10"/>
                    <a:pt x="11" y="11"/>
                  </a:cubicBezTo>
                  <a:cubicBezTo>
                    <a:pt x="11" y="11"/>
                    <a:pt x="11" y="11"/>
                    <a:pt x="11" y="11"/>
                  </a:cubicBezTo>
                  <a:cubicBezTo>
                    <a:pt x="10" y="13"/>
                    <a:pt x="8" y="13"/>
                    <a:pt x="6" y="13"/>
                  </a:cubicBezTo>
                  <a:cubicBezTo>
                    <a:pt x="6" y="9"/>
                    <a:pt x="6" y="9"/>
                    <a:pt x="6" y="9"/>
                  </a:cubicBezTo>
                  <a:cubicBezTo>
                    <a:pt x="7" y="9"/>
                    <a:pt x="7" y="8"/>
                    <a:pt x="8" y="8"/>
                  </a:cubicBezTo>
                  <a:cubicBezTo>
                    <a:pt x="8" y="8"/>
                    <a:pt x="8" y="8"/>
                    <a:pt x="8" y="8"/>
                  </a:cubicBezTo>
                  <a:cubicBezTo>
                    <a:pt x="8" y="8"/>
                    <a:pt x="8" y="7"/>
                    <a:pt x="8" y="7"/>
                  </a:cubicBezTo>
                  <a:cubicBezTo>
                    <a:pt x="8" y="6"/>
                    <a:pt x="8" y="6"/>
                    <a:pt x="8" y="5"/>
                  </a:cubicBezTo>
                  <a:cubicBezTo>
                    <a:pt x="8" y="5"/>
                    <a:pt x="8" y="5"/>
                    <a:pt x="8" y="5"/>
                  </a:cubicBezTo>
                  <a:cubicBezTo>
                    <a:pt x="7" y="5"/>
                    <a:pt x="7" y="5"/>
                    <a:pt x="6" y="5"/>
                  </a:cubicBezTo>
                  <a:lnTo>
                    <a:pt x="6" y="0"/>
                  </a:lnTo>
                  <a:close/>
                  <a:moveTo>
                    <a:pt x="6" y="13"/>
                  </a:moveTo>
                  <a:cubicBezTo>
                    <a:pt x="4" y="13"/>
                    <a:pt x="3" y="13"/>
                    <a:pt x="1" y="11"/>
                  </a:cubicBezTo>
                  <a:cubicBezTo>
                    <a:pt x="0" y="10"/>
                    <a:pt x="0" y="8"/>
                    <a:pt x="0" y="7"/>
                  </a:cubicBezTo>
                  <a:cubicBezTo>
                    <a:pt x="0" y="5"/>
                    <a:pt x="0" y="3"/>
                    <a:pt x="1" y="2"/>
                  </a:cubicBezTo>
                  <a:cubicBezTo>
                    <a:pt x="1" y="2"/>
                    <a:pt x="1" y="2"/>
                    <a:pt x="1" y="2"/>
                  </a:cubicBezTo>
                  <a:cubicBezTo>
                    <a:pt x="3" y="1"/>
                    <a:pt x="4" y="0"/>
                    <a:pt x="6" y="0"/>
                  </a:cubicBezTo>
                  <a:cubicBezTo>
                    <a:pt x="6" y="5"/>
                    <a:pt x="6" y="5"/>
                    <a:pt x="6" y="5"/>
                  </a:cubicBezTo>
                  <a:cubicBezTo>
                    <a:pt x="6" y="5"/>
                    <a:pt x="5" y="5"/>
                    <a:pt x="5" y="5"/>
                  </a:cubicBezTo>
                  <a:cubicBezTo>
                    <a:pt x="5" y="5"/>
                    <a:pt x="5" y="5"/>
                    <a:pt x="5" y="5"/>
                  </a:cubicBezTo>
                  <a:cubicBezTo>
                    <a:pt x="5" y="5"/>
                    <a:pt x="5" y="5"/>
                    <a:pt x="5" y="5"/>
                  </a:cubicBezTo>
                  <a:cubicBezTo>
                    <a:pt x="5" y="6"/>
                    <a:pt x="4" y="6"/>
                    <a:pt x="4" y="7"/>
                  </a:cubicBezTo>
                  <a:cubicBezTo>
                    <a:pt x="4" y="7"/>
                    <a:pt x="5" y="8"/>
                    <a:pt x="5" y="8"/>
                  </a:cubicBezTo>
                  <a:cubicBezTo>
                    <a:pt x="5" y="8"/>
                    <a:pt x="6" y="9"/>
                    <a:pt x="6" y="9"/>
                  </a:cubicBezTo>
                  <a:lnTo>
                    <a:pt x="6" y="13"/>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40" name="Freeform 104"/>
            <p:cNvSpPr>
              <a:spLocks noEditPoints="1"/>
            </p:cNvSpPr>
            <p:nvPr/>
          </p:nvSpPr>
          <p:spPr bwMode="auto">
            <a:xfrm>
              <a:off x="5773045" y="4623700"/>
              <a:ext cx="35719" cy="33338"/>
            </a:xfrm>
            <a:custGeom>
              <a:avLst/>
              <a:gdLst>
                <a:gd name="T0" fmla="*/ 10 w 21"/>
                <a:gd name="T1" fmla="*/ 0 h 20"/>
                <a:gd name="T2" fmla="*/ 18 w 21"/>
                <a:gd name="T3" fmla="*/ 3 h 20"/>
                <a:gd name="T4" fmla="*/ 18 w 21"/>
                <a:gd name="T5" fmla="*/ 3 h 20"/>
                <a:gd name="T6" fmla="*/ 21 w 21"/>
                <a:gd name="T7" fmla="*/ 10 h 20"/>
                <a:gd name="T8" fmla="*/ 18 w 21"/>
                <a:gd name="T9" fmla="*/ 17 h 20"/>
                <a:gd name="T10" fmla="*/ 18 w 21"/>
                <a:gd name="T11" fmla="*/ 17 h 20"/>
                <a:gd name="T12" fmla="*/ 10 w 21"/>
                <a:gd name="T13" fmla="*/ 20 h 20"/>
                <a:gd name="T14" fmla="*/ 10 w 21"/>
                <a:gd name="T15" fmla="*/ 16 h 20"/>
                <a:gd name="T16" fmla="*/ 14 w 21"/>
                <a:gd name="T17" fmla="*/ 14 h 20"/>
                <a:gd name="T18" fmla="*/ 14 w 21"/>
                <a:gd name="T19" fmla="*/ 14 h 20"/>
                <a:gd name="T20" fmla="*/ 16 w 21"/>
                <a:gd name="T21" fmla="*/ 10 h 20"/>
                <a:gd name="T22" fmla="*/ 14 w 21"/>
                <a:gd name="T23" fmla="*/ 6 h 20"/>
                <a:gd name="T24" fmla="*/ 14 w 21"/>
                <a:gd name="T25" fmla="*/ 6 h 20"/>
                <a:gd name="T26" fmla="*/ 10 w 21"/>
                <a:gd name="T27" fmla="*/ 4 h 20"/>
                <a:gd name="T28" fmla="*/ 10 w 21"/>
                <a:gd name="T29" fmla="*/ 0 h 20"/>
                <a:gd name="T30" fmla="*/ 10 w 21"/>
                <a:gd name="T31" fmla="*/ 0 h 20"/>
                <a:gd name="T32" fmla="*/ 10 w 21"/>
                <a:gd name="T33" fmla="*/ 0 h 20"/>
                <a:gd name="T34" fmla="*/ 10 w 21"/>
                <a:gd name="T35" fmla="*/ 4 h 20"/>
                <a:gd name="T36" fmla="*/ 10 w 21"/>
                <a:gd name="T37" fmla="*/ 4 h 20"/>
                <a:gd name="T38" fmla="*/ 6 w 21"/>
                <a:gd name="T39" fmla="*/ 6 h 20"/>
                <a:gd name="T40" fmla="*/ 5 w 21"/>
                <a:gd name="T41" fmla="*/ 10 h 20"/>
                <a:gd name="T42" fmla="*/ 6 w 21"/>
                <a:gd name="T43" fmla="*/ 14 h 20"/>
                <a:gd name="T44" fmla="*/ 6 w 21"/>
                <a:gd name="T45" fmla="*/ 14 h 20"/>
                <a:gd name="T46" fmla="*/ 6 w 21"/>
                <a:gd name="T47" fmla="*/ 14 h 20"/>
                <a:gd name="T48" fmla="*/ 10 w 21"/>
                <a:gd name="T49" fmla="*/ 16 h 20"/>
                <a:gd name="T50" fmla="*/ 10 w 21"/>
                <a:gd name="T51" fmla="*/ 16 h 20"/>
                <a:gd name="T52" fmla="*/ 10 w 21"/>
                <a:gd name="T53" fmla="*/ 20 h 20"/>
                <a:gd name="T54" fmla="*/ 10 w 21"/>
                <a:gd name="T55" fmla="*/ 20 h 20"/>
                <a:gd name="T56" fmla="*/ 3 w 21"/>
                <a:gd name="T57" fmla="*/ 17 h 20"/>
                <a:gd name="T58" fmla="*/ 3 w 21"/>
                <a:gd name="T59" fmla="*/ 17 h 20"/>
                <a:gd name="T60" fmla="*/ 0 w 21"/>
                <a:gd name="T61" fmla="*/ 10 h 20"/>
                <a:gd name="T62" fmla="*/ 3 w 21"/>
                <a:gd name="T63" fmla="*/ 3 h 20"/>
                <a:gd name="T64" fmla="*/ 10 w 21"/>
                <a:gd name="T6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0">
                  <a:moveTo>
                    <a:pt x="10" y="0"/>
                  </a:moveTo>
                  <a:cubicBezTo>
                    <a:pt x="13" y="0"/>
                    <a:pt x="16" y="1"/>
                    <a:pt x="18" y="3"/>
                  </a:cubicBezTo>
                  <a:cubicBezTo>
                    <a:pt x="18" y="3"/>
                    <a:pt x="18" y="3"/>
                    <a:pt x="18" y="3"/>
                  </a:cubicBezTo>
                  <a:cubicBezTo>
                    <a:pt x="19" y="5"/>
                    <a:pt x="21" y="7"/>
                    <a:pt x="21" y="10"/>
                  </a:cubicBezTo>
                  <a:cubicBezTo>
                    <a:pt x="21" y="13"/>
                    <a:pt x="19" y="16"/>
                    <a:pt x="18" y="17"/>
                  </a:cubicBezTo>
                  <a:cubicBezTo>
                    <a:pt x="18" y="17"/>
                    <a:pt x="18" y="17"/>
                    <a:pt x="18" y="17"/>
                  </a:cubicBezTo>
                  <a:cubicBezTo>
                    <a:pt x="16" y="19"/>
                    <a:pt x="13" y="20"/>
                    <a:pt x="10" y="20"/>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4" y="6"/>
                    <a:pt x="14" y="6"/>
                    <a:pt x="14" y="6"/>
                  </a:cubicBezTo>
                  <a:cubicBezTo>
                    <a:pt x="13" y="5"/>
                    <a:pt x="12" y="4"/>
                    <a:pt x="10" y="4"/>
                  </a:cubicBezTo>
                  <a:lnTo>
                    <a:pt x="10" y="0"/>
                  </a:lnTo>
                  <a:close/>
                  <a:moveTo>
                    <a:pt x="10" y="0"/>
                  </a:moveTo>
                  <a:cubicBezTo>
                    <a:pt x="10" y="0"/>
                    <a:pt x="10" y="0"/>
                    <a:pt x="10" y="0"/>
                  </a:cubicBezTo>
                  <a:cubicBezTo>
                    <a:pt x="10" y="4"/>
                    <a:pt x="10" y="4"/>
                    <a:pt x="10" y="4"/>
                  </a:cubicBezTo>
                  <a:cubicBezTo>
                    <a:pt x="10" y="4"/>
                    <a:pt x="10" y="4"/>
                    <a:pt x="10" y="4"/>
                  </a:cubicBezTo>
                  <a:cubicBezTo>
                    <a:pt x="9" y="4"/>
                    <a:pt x="7" y="5"/>
                    <a:pt x="6" y="6"/>
                  </a:cubicBezTo>
                  <a:cubicBezTo>
                    <a:pt x="5" y="7"/>
                    <a:pt x="5" y="8"/>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0"/>
                    <a:pt x="10" y="20"/>
                    <a:pt x="10" y="20"/>
                  </a:cubicBezTo>
                  <a:cubicBezTo>
                    <a:pt x="10" y="20"/>
                    <a:pt x="10" y="20"/>
                    <a:pt x="10" y="20"/>
                  </a:cubicBezTo>
                  <a:cubicBezTo>
                    <a:pt x="7" y="20"/>
                    <a:pt x="5" y="19"/>
                    <a:pt x="3" y="17"/>
                  </a:cubicBezTo>
                  <a:cubicBezTo>
                    <a:pt x="3" y="17"/>
                    <a:pt x="3" y="17"/>
                    <a:pt x="3" y="17"/>
                  </a:cubicBezTo>
                  <a:cubicBezTo>
                    <a:pt x="1" y="16"/>
                    <a:pt x="0" y="13"/>
                    <a:pt x="0" y="10"/>
                  </a:cubicBezTo>
                  <a:cubicBezTo>
                    <a:pt x="0" y="7"/>
                    <a:pt x="1" y="5"/>
                    <a:pt x="3" y="3"/>
                  </a:cubicBezTo>
                  <a:cubicBezTo>
                    <a:pt x="5" y="1"/>
                    <a:pt x="7" y="0"/>
                    <a:pt x="10" y="0"/>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41" name="Freeform 124"/>
            <p:cNvSpPr>
              <a:spLocks noEditPoints="1"/>
            </p:cNvSpPr>
            <p:nvPr/>
          </p:nvSpPr>
          <p:spPr bwMode="auto">
            <a:xfrm>
              <a:off x="5015807" y="4016482"/>
              <a:ext cx="247650" cy="248841"/>
            </a:xfrm>
            <a:custGeom>
              <a:avLst/>
              <a:gdLst>
                <a:gd name="T0" fmla="*/ 73 w 146"/>
                <a:gd name="T1" fmla="*/ 142 h 147"/>
                <a:gd name="T2" fmla="*/ 122 w 146"/>
                <a:gd name="T3" fmla="*/ 122 h 147"/>
                <a:gd name="T4" fmla="*/ 142 w 146"/>
                <a:gd name="T5" fmla="*/ 74 h 147"/>
                <a:gd name="T6" fmla="*/ 122 w 146"/>
                <a:gd name="T7" fmla="*/ 25 h 147"/>
                <a:gd name="T8" fmla="*/ 73 w 146"/>
                <a:gd name="T9" fmla="*/ 5 h 147"/>
                <a:gd name="T10" fmla="*/ 73 w 146"/>
                <a:gd name="T11" fmla="*/ 0 h 147"/>
                <a:gd name="T12" fmla="*/ 125 w 146"/>
                <a:gd name="T13" fmla="*/ 22 h 147"/>
                <a:gd name="T14" fmla="*/ 146 w 146"/>
                <a:gd name="T15" fmla="*/ 74 h 147"/>
                <a:gd name="T16" fmla="*/ 125 w 146"/>
                <a:gd name="T17" fmla="*/ 125 h 147"/>
                <a:gd name="T18" fmla="*/ 73 w 146"/>
                <a:gd name="T19" fmla="*/ 147 h 147"/>
                <a:gd name="T20" fmla="*/ 73 w 146"/>
                <a:gd name="T21" fmla="*/ 142 h 147"/>
                <a:gd name="T22" fmla="*/ 73 w 146"/>
                <a:gd name="T23" fmla="*/ 96 h 147"/>
                <a:gd name="T24" fmla="*/ 88 w 146"/>
                <a:gd name="T25" fmla="*/ 90 h 147"/>
                <a:gd name="T26" fmla="*/ 90 w 146"/>
                <a:gd name="T27" fmla="*/ 89 h 147"/>
                <a:gd name="T28" fmla="*/ 112 w 146"/>
                <a:gd name="T29" fmla="*/ 38 h 147"/>
                <a:gd name="T30" fmla="*/ 112 w 146"/>
                <a:gd name="T31" fmla="*/ 38 h 147"/>
                <a:gd name="T32" fmla="*/ 112 w 146"/>
                <a:gd name="T33" fmla="*/ 38 h 147"/>
                <a:gd name="T34" fmla="*/ 112 w 146"/>
                <a:gd name="T35" fmla="*/ 36 h 147"/>
                <a:gd name="T36" fmla="*/ 108 w 146"/>
                <a:gd name="T37" fmla="*/ 35 h 147"/>
                <a:gd name="T38" fmla="*/ 73 w 146"/>
                <a:gd name="T39" fmla="*/ 51 h 147"/>
                <a:gd name="T40" fmla="*/ 73 w 146"/>
                <a:gd name="T41" fmla="*/ 56 h 147"/>
                <a:gd name="T42" fmla="*/ 105 w 146"/>
                <a:gd name="T43" fmla="*/ 42 h 147"/>
                <a:gd name="T44" fmla="*/ 86 w 146"/>
                <a:gd name="T45" fmla="*/ 86 h 147"/>
                <a:gd name="T46" fmla="*/ 73 w 146"/>
                <a:gd name="T47" fmla="*/ 91 h 147"/>
                <a:gd name="T48" fmla="*/ 73 w 146"/>
                <a:gd name="T49" fmla="*/ 96 h 147"/>
                <a:gd name="T50" fmla="*/ 73 w 146"/>
                <a:gd name="T51" fmla="*/ 5 h 147"/>
                <a:gd name="T52" fmla="*/ 25 w 146"/>
                <a:gd name="T53" fmla="*/ 25 h 147"/>
                <a:gd name="T54" fmla="*/ 5 w 146"/>
                <a:gd name="T55" fmla="*/ 74 h 147"/>
                <a:gd name="T56" fmla="*/ 25 w 146"/>
                <a:gd name="T57" fmla="*/ 122 h 147"/>
                <a:gd name="T58" fmla="*/ 73 w 146"/>
                <a:gd name="T59" fmla="*/ 142 h 147"/>
                <a:gd name="T60" fmla="*/ 73 w 146"/>
                <a:gd name="T61" fmla="*/ 147 h 147"/>
                <a:gd name="T62" fmla="*/ 22 w 146"/>
                <a:gd name="T63" fmla="*/ 125 h 147"/>
                <a:gd name="T64" fmla="*/ 0 w 146"/>
                <a:gd name="T65" fmla="*/ 74 h 147"/>
                <a:gd name="T66" fmla="*/ 22 w 146"/>
                <a:gd name="T67" fmla="*/ 22 h 147"/>
                <a:gd name="T68" fmla="*/ 73 w 146"/>
                <a:gd name="T69" fmla="*/ 0 h 147"/>
                <a:gd name="T70" fmla="*/ 73 w 146"/>
                <a:gd name="T71" fmla="*/ 5 h 147"/>
                <a:gd name="T72" fmla="*/ 73 w 146"/>
                <a:gd name="T73" fmla="*/ 51 h 147"/>
                <a:gd name="T74" fmla="*/ 58 w 146"/>
                <a:gd name="T75" fmla="*/ 57 h 147"/>
                <a:gd name="T76" fmla="*/ 57 w 146"/>
                <a:gd name="T77" fmla="*/ 59 h 147"/>
                <a:gd name="T78" fmla="*/ 35 w 146"/>
                <a:gd name="T79" fmla="*/ 109 h 147"/>
                <a:gd name="T80" fmla="*/ 35 w 146"/>
                <a:gd name="T81" fmla="*/ 109 h 147"/>
                <a:gd name="T82" fmla="*/ 35 w 146"/>
                <a:gd name="T83" fmla="*/ 109 h 147"/>
                <a:gd name="T84" fmla="*/ 35 w 146"/>
                <a:gd name="T85" fmla="*/ 111 h 147"/>
                <a:gd name="T86" fmla="*/ 38 w 146"/>
                <a:gd name="T87" fmla="*/ 112 h 147"/>
                <a:gd name="T88" fmla="*/ 73 w 146"/>
                <a:gd name="T89" fmla="*/ 96 h 147"/>
                <a:gd name="T90" fmla="*/ 73 w 146"/>
                <a:gd name="T91" fmla="*/ 91 h 147"/>
                <a:gd name="T92" fmla="*/ 42 w 146"/>
                <a:gd name="T93" fmla="*/ 105 h 147"/>
                <a:gd name="T94" fmla="*/ 61 w 146"/>
                <a:gd name="T95" fmla="*/ 61 h 147"/>
                <a:gd name="T96" fmla="*/ 73 w 146"/>
                <a:gd name="T97" fmla="*/ 56 h 147"/>
                <a:gd name="T98" fmla="*/ 73 w 146"/>
                <a:gd name="T99" fmla="*/ 5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6" h="147">
                  <a:moveTo>
                    <a:pt x="73" y="142"/>
                  </a:moveTo>
                  <a:cubicBezTo>
                    <a:pt x="92" y="142"/>
                    <a:pt x="109" y="134"/>
                    <a:pt x="122" y="122"/>
                  </a:cubicBezTo>
                  <a:cubicBezTo>
                    <a:pt x="134" y="110"/>
                    <a:pt x="142" y="92"/>
                    <a:pt x="142" y="74"/>
                  </a:cubicBezTo>
                  <a:cubicBezTo>
                    <a:pt x="142" y="55"/>
                    <a:pt x="134" y="38"/>
                    <a:pt x="122" y="25"/>
                  </a:cubicBezTo>
                  <a:cubicBezTo>
                    <a:pt x="109" y="13"/>
                    <a:pt x="92" y="5"/>
                    <a:pt x="73" y="5"/>
                  </a:cubicBezTo>
                  <a:cubicBezTo>
                    <a:pt x="73" y="0"/>
                    <a:pt x="73" y="0"/>
                    <a:pt x="73" y="0"/>
                  </a:cubicBezTo>
                  <a:cubicBezTo>
                    <a:pt x="93" y="0"/>
                    <a:pt x="112" y="9"/>
                    <a:pt x="125" y="22"/>
                  </a:cubicBezTo>
                  <a:cubicBezTo>
                    <a:pt x="138" y="35"/>
                    <a:pt x="146" y="53"/>
                    <a:pt x="146" y="74"/>
                  </a:cubicBezTo>
                  <a:cubicBezTo>
                    <a:pt x="146" y="94"/>
                    <a:pt x="138" y="112"/>
                    <a:pt x="125" y="125"/>
                  </a:cubicBezTo>
                  <a:cubicBezTo>
                    <a:pt x="112" y="139"/>
                    <a:pt x="93" y="147"/>
                    <a:pt x="73" y="147"/>
                  </a:cubicBezTo>
                  <a:cubicBezTo>
                    <a:pt x="73" y="142"/>
                    <a:pt x="73" y="142"/>
                    <a:pt x="73" y="142"/>
                  </a:cubicBezTo>
                  <a:close/>
                  <a:moveTo>
                    <a:pt x="73" y="96"/>
                  </a:moveTo>
                  <a:cubicBezTo>
                    <a:pt x="88" y="90"/>
                    <a:pt x="88" y="90"/>
                    <a:pt x="88" y="90"/>
                  </a:cubicBezTo>
                  <a:cubicBezTo>
                    <a:pt x="89" y="90"/>
                    <a:pt x="89" y="89"/>
                    <a:pt x="90" y="89"/>
                  </a:cubicBezTo>
                  <a:cubicBezTo>
                    <a:pt x="112" y="38"/>
                    <a:pt x="112" y="38"/>
                    <a:pt x="112" y="38"/>
                  </a:cubicBezTo>
                  <a:cubicBezTo>
                    <a:pt x="112" y="38"/>
                    <a:pt x="112" y="38"/>
                    <a:pt x="112" y="38"/>
                  </a:cubicBezTo>
                  <a:cubicBezTo>
                    <a:pt x="112" y="38"/>
                    <a:pt x="112" y="38"/>
                    <a:pt x="112" y="38"/>
                  </a:cubicBezTo>
                  <a:cubicBezTo>
                    <a:pt x="112" y="38"/>
                    <a:pt x="112" y="37"/>
                    <a:pt x="112" y="36"/>
                  </a:cubicBezTo>
                  <a:cubicBezTo>
                    <a:pt x="111" y="35"/>
                    <a:pt x="110" y="35"/>
                    <a:pt x="108" y="35"/>
                  </a:cubicBezTo>
                  <a:cubicBezTo>
                    <a:pt x="73" y="51"/>
                    <a:pt x="73" y="51"/>
                    <a:pt x="73" y="51"/>
                  </a:cubicBezTo>
                  <a:cubicBezTo>
                    <a:pt x="73" y="56"/>
                    <a:pt x="73" y="56"/>
                    <a:pt x="73" y="56"/>
                  </a:cubicBezTo>
                  <a:cubicBezTo>
                    <a:pt x="105" y="42"/>
                    <a:pt x="105" y="42"/>
                    <a:pt x="105" y="42"/>
                  </a:cubicBezTo>
                  <a:cubicBezTo>
                    <a:pt x="86" y="86"/>
                    <a:pt x="86" y="86"/>
                    <a:pt x="86" y="86"/>
                  </a:cubicBezTo>
                  <a:cubicBezTo>
                    <a:pt x="73" y="91"/>
                    <a:pt x="73" y="91"/>
                    <a:pt x="73" y="91"/>
                  </a:cubicBezTo>
                  <a:lnTo>
                    <a:pt x="73" y="96"/>
                  </a:lnTo>
                  <a:close/>
                  <a:moveTo>
                    <a:pt x="73" y="5"/>
                  </a:moveTo>
                  <a:cubicBezTo>
                    <a:pt x="54" y="5"/>
                    <a:pt x="37" y="13"/>
                    <a:pt x="25" y="25"/>
                  </a:cubicBezTo>
                  <a:cubicBezTo>
                    <a:pt x="13" y="38"/>
                    <a:pt x="5" y="55"/>
                    <a:pt x="5" y="74"/>
                  </a:cubicBezTo>
                  <a:cubicBezTo>
                    <a:pt x="5" y="92"/>
                    <a:pt x="13" y="110"/>
                    <a:pt x="25" y="122"/>
                  </a:cubicBezTo>
                  <a:cubicBezTo>
                    <a:pt x="37" y="134"/>
                    <a:pt x="54" y="142"/>
                    <a:pt x="73" y="142"/>
                  </a:cubicBezTo>
                  <a:cubicBezTo>
                    <a:pt x="73" y="147"/>
                    <a:pt x="73" y="147"/>
                    <a:pt x="73" y="147"/>
                  </a:cubicBezTo>
                  <a:cubicBezTo>
                    <a:pt x="53" y="147"/>
                    <a:pt x="35" y="139"/>
                    <a:pt x="22" y="125"/>
                  </a:cubicBezTo>
                  <a:cubicBezTo>
                    <a:pt x="8" y="112"/>
                    <a:pt x="0" y="94"/>
                    <a:pt x="0" y="74"/>
                  </a:cubicBezTo>
                  <a:cubicBezTo>
                    <a:pt x="0" y="53"/>
                    <a:pt x="8" y="35"/>
                    <a:pt x="22" y="22"/>
                  </a:cubicBezTo>
                  <a:cubicBezTo>
                    <a:pt x="35" y="9"/>
                    <a:pt x="53" y="0"/>
                    <a:pt x="73" y="0"/>
                  </a:cubicBezTo>
                  <a:cubicBezTo>
                    <a:pt x="73" y="5"/>
                    <a:pt x="73" y="5"/>
                    <a:pt x="73" y="5"/>
                  </a:cubicBezTo>
                  <a:close/>
                  <a:moveTo>
                    <a:pt x="73" y="51"/>
                  </a:moveTo>
                  <a:cubicBezTo>
                    <a:pt x="58" y="57"/>
                    <a:pt x="58" y="57"/>
                    <a:pt x="58" y="57"/>
                  </a:cubicBezTo>
                  <a:cubicBezTo>
                    <a:pt x="58" y="57"/>
                    <a:pt x="57" y="58"/>
                    <a:pt x="57" y="59"/>
                  </a:cubicBezTo>
                  <a:cubicBezTo>
                    <a:pt x="35" y="109"/>
                    <a:pt x="35" y="109"/>
                    <a:pt x="35" y="109"/>
                  </a:cubicBezTo>
                  <a:cubicBezTo>
                    <a:pt x="35" y="109"/>
                    <a:pt x="35" y="109"/>
                    <a:pt x="35" y="109"/>
                  </a:cubicBezTo>
                  <a:cubicBezTo>
                    <a:pt x="35" y="109"/>
                    <a:pt x="35" y="109"/>
                    <a:pt x="35" y="109"/>
                  </a:cubicBezTo>
                  <a:cubicBezTo>
                    <a:pt x="35" y="109"/>
                    <a:pt x="35" y="110"/>
                    <a:pt x="35" y="111"/>
                  </a:cubicBezTo>
                  <a:cubicBezTo>
                    <a:pt x="35" y="112"/>
                    <a:pt x="37" y="112"/>
                    <a:pt x="38" y="112"/>
                  </a:cubicBezTo>
                  <a:cubicBezTo>
                    <a:pt x="73" y="96"/>
                    <a:pt x="73" y="96"/>
                    <a:pt x="73" y="96"/>
                  </a:cubicBezTo>
                  <a:cubicBezTo>
                    <a:pt x="73" y="91"/>
                    <a:pt x="73" y="91"/>
                    <a:pt x="73" y="91"/>
                  </a:cubicBezTo>
                  <a:cubicBezTo>
                    <a:pt x="42" y="105"/>
                    <a:pt x="42" y="105"/>
                    <a:pt x="42" y="105"/>
                  </a:cubicBezTo>
                  <a:cubicBezTo>
                    <a:pt x="61" y="61"/>
                    <a:pt x="61" y="61"/>
                    <a:pt x="61" y="61"/>
                  </a:cubicBezTo>
                  <a:cubicBezTo>
                    <a:pt x="73" y="56"/>
                    <a:pt x="73" y="56"/>
                    <a:pt x="73" y="56"/>
                  </a:cubicBezTo>
                  <a:lnTo>
                    <a:pt x="73" y="51"/>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42" name="Freeform 125"/>
            <p:cNvSpPr>
              <a:spLocks noEditPoints="1"/>
            </p:cNvSpPr>
            <p:nvPr/>
          </p:nvSpPr>
          <p:spPr bwMode="auto">
            <a:xfrm>
              <a:off x="5121773" y="4121256"/>
              <a:ext cx="35719" cy="35719"/>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21 h 21"/>
                <a:gd name="T14" fmla="*/ 10 w 21"/>
                <a:gd name="T15" fmla="*/ 16 h 21"/>
                <a:gd name="T16" fmla="*/ 10 w 21"/>
                <a:gd name="T17" fmla="*/ 16 h 21"/>
                <a:gd name="T18" fmla="*/ 14 w 21"/>
                <a:gd name="T19" fmla="*/ 15 h 21"/>
                <a:gd name="T20" fmla="*/ 14 w 21"/>
                <a:gd name="T21" fmla="*/ 15 h 21"/>
                <a:gd name="T22" fmla="*/ 16 w 21"/>
                <a:gd name="T23" fmla="*/ 11 h 21"/>
                <a:gd name="T24" fmla="*/ 14 w 21"/>
                <a:gd name="T25" fmla="*/ 7 h 21"/>
                <a:gd name="T26" fmla="*/ 10 w 21"/>
                <a:gd name="T27" fmla="*/ 5 h 21"/>
                <a:gd name="T28" fmla="*/ 10 w 21"/>
                <a:gd name="T29" fmla="*/ 5 h 21"/>
                <a:gd name="T30" fmla="*/ 10 w 21"/>
                <a:gd name="T31" fmla="*/ 0 h 21"/>
                <a:gd name="T32" fmla="*/ 10 w 21"/>
                <a:gd name="T33" fmla="*/ 21 h 21"/>
                <a:gd name="T34" fmla="*/ 3 w 21"/>
                <a:gd name="T35" fmla="*/ 18 h 21"/>
                <a:gd name="T36" fmla="*/ 0 w 21"/>
                <a:gd name="T37" fmla="*/ 11 h 21"/>
                <a:gd name="T38" fmla="*/ 3 w 21"/>
                <a:gd name="T39" fmla="*/ 3 h 21"/>
                <a:gd name="T40" fmla="*/ 3 w 21"/>
                <a:gd name="T41" fmla="*/ 3 h 21"/>
                <a:gd name="T42" fmla="*/ 10 w 21"/>
                <a:gd name="T43" fmla="*/ 0 h 21"/>
                <a:gd name="T44" fmla="*/ 10 w 21"/>
                <a:gd name="T45" fmla="*/ 5 h 21"/>
                <a:gd name="T46" fmla="*/ 6 w 21"/>
                <a:gd name="T47" fmla="*/ 7 h 21"/>
                <a:gd name="T48" fmla="*/ 6 w 21"/>
                <a:gd name="T49" fmla="*/ 7 h 21"/>
                <a:gd name="T50" fmla="*/ 6 w 21"/>
                <a:gd name="T51" fmla="*/ 7 h 21"/>
                <a:gd name="T52" fmla="*/ 5 w 21"/>
                <a:gd name="T53" fmla="*/ 11 h 21"/>
                <a:gd name="T54" fmla="*/ 6 w 21"/>
                <a:gd name="T55" fmla="*/ 15 h 21"/>
                <a:gd name="T56" fmla="*/ 10 w 21"/>
                <a:gd name="T57" fmla="*/ 16 h 21"/>
                <a:gd name="T58" fmla="*/ 10 w 21"/>
                <a:gd name="T5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20" y="5"/>
                    <a:pt x="21" y="8"/>
                    <a:pt x="21" y="11"/>
                  </a:cubicBezTo>
                  <a:cubicBezTo>
                    <a:pt x="21" y="14"/>
                    <a:pt x="20" y="16"/>
                    <a:pt x="18" y="18"/>
                  </a:cubicBezTo>
                  <a:cubicBezTo>
                    <a:pt x="18" y="18"/>
                    <a:pt x="18" y="18"/>
                    <a:pt x="18" y="18"/>
                  </a:cubicBezTo>
                  <a:cubicBezTo>
                    <a:pt x="16" y="20"/>
                    <a:pt x="13" y="21"/>
                    <a:pt x="10" y="21"/>
                  </a:cubicBezTo>
                  <a:cubicBezTo>
                    <a:pt x="10" y="21"/>
                    <a:pt x="10" y="21"/>
                    <a:pt x="10" y="21"/>
                  </a:cubicBezTo>
                  <a:cubicBezTo>
                    <a:pt x="10" y="16"/>
                    <a:pt x="10" y="16"/>
                    <a:pt x="10" y="16"/>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cubicBezTo>
                    <a:pt x="10" y="5"/>
                    <a:pt x="10" y="5"/>
                    <a:pt x="10" y="5"/>
                  </a:cubicBezTo>
                  <a:cubicBezTo>
                    <a:pt x="10" y="0"/>
                    <a:pt x="10" y="0"/>
                    <a:pt x="10" y="0"/>
                  </a:cubicBezTo>
                  <a:close/>
                  <a:moveTo>
                    <a:pt x="10" y="21"/>
                  </a:moveTo>
                  <a:cubicBezTo>
                    <a:pt x="7" y="21"/>
                    <a:pt x="5" y="20"/>
                    <a:pt x="3" y="18"/>
                  </a:cubicBezTo>
                  <a:cubicBezTo>
                    <a:pt x="1" y="16"/>
                    <a:pt x="0" y="14"/>
                    <a:pt x="0" y="11"/>
                  </a:cubicBezTo>
                  <a:cubicBezTo>
                    <a:pt x="0" y="8"/>
                    <a:pt x="1" y="5"/>
                    <a:pt x="3" y="3"/>
                  </a:cubicBezTo>
                  <a:cubicBezTo>
                    <a:pt x="3" y="3"/>
                    <a:pt x="3" y="3"/>
                    <a:pt x="3" y="3"/>
                  </a:cubicBezTo>
                  <a:cubicBezTo>
                    <a:pt x="5" y="1"/>
                    <a:pt x="7" y="0"/>
                    <a:pt x="10" y="0"/>
                  </a:cubicBezTo>
                  <a:cubicBezTo>
                    <a:pt x="10" y="5"/>
                    <a:pt x="10" y="5"/>
                    <a:pt x="10" y="5"/>
                  </a:cubicBezTo>
                  <a:cubicBezTo>
                    <a:pt x="9" y="5"/>
                    <a:pt x="7" y="6"/>
                    <a:pt x="6" y="7"/>
                  </a:cubicBezTo>
                  <a:cubicBezTo>
                    <a:pt x="6" y="7"/>
                    <a:pt x="6" y="7"/>
                    <a:pt x="6" y="7"/>
                  </a:cubicBezTo>
                  <a:cubicBezTo>
                    <a:pt x="6" y="7"/>
                    <a:pt x="6" y="7"/>
                    <a:pt x="6" y="7"/>
                  </a:cubicBezTo>
                  <a:cubicBezTo>
                    <a:pt x="5" y="8"/>
                    <a:pt x="5" y="9"/>
                    <a:pt x="5" y="11"/>
                  </a:cubicBezTo>
                  <a:cubicBezTo>
                    <a:pt x="5" y="12"/>
                    <a:pt x="5" y="14"/>
                    <a:pt x="6" y="15"/>
                  </a:cubicBezTo>
                  <a:cubicBezTo>
                    <a:pt x="7" y="16"/>
                    <a:pt x="9" y="16"/>
                    <a:pt x="10" y="16"/>
                  </a:cubicBezTo>
                  <a:lnTo>
                    <a:pt x="10" y="21"/>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43" name="Freeform 153"/>
            <p:cNvSpPr>
              <a:spLocks noEditPoints="1"/>
            </p:cNvSpPr>
            <p:nvPr/>
          </p:nvSpPr>
          <p:spPr bwMode="auto">
            <a:xfrm>
              <a:off x="5937351" y="5227346"/>
              <a:ext cx="80963" cy="97631"/>
            </a:xfrm>
            <a:custGeom>
              <a:avLst/>
              <a:gdLst>
                <a:gd name="T0" fmla="*/ 24 w 48"/>
                <a:gd name="T1" fmla="*/ 47 h 58"/>
                <a:gd name="T2" fmla="*/ 35 w 48"/>
                <a:gd name="T3" fmla="*/ 30 h 58"/>
                <a:gd name="T4" fmla="*/ 43 w 48"/>
                <a:gd name="T5" fmla="*/ 4 h 58"/>
                <a:gd name="T6" fmla="*/ 24 w 48"/>
                <a:gd name="T7" fmla="*/ 4 h 58"/>
                <a:gd name="T8" fmla="*/ 24 w 48"/>
                <a:gd name="T9" fmla="*/ 0 h 58"/>
                <a:gd name="T10" fmla="*/ 45 w 48"/>
                <a:gd name="T11" fmla="*/ 0 h 58"/>
                <a:gd name="T12" fmla="*/ 45 w 48"/>
                <a:gd name="T13" fmla="*/ 0 h 58"/>
                <a:gd name="T14" fmla="*/ 46 w 48"/>
                <a:gd name="T15" fmla="*/ 0 h 58"/>
                <a:gd name="T16" fmla="*/ 48 w 48"/>
                <a:gd name="T17" fmla="*/ 2 h 58"/>
                <a:gd name="T18" fmla="*/ 39 w 48"/>
                <a:gd name="T19" fmla="*/ 32 h 58"/>
                <a:gd name="T20" fmla="*/ 24 w 48"/>
                <a:gd name="T21" fmla="*/ 54 h 58"/>
                <a:gd name="T22" fmla="*/ 24 w 48"/>
                <a:gd name="T23" fmla="*/ 47 h 58"/>
                <a:gd name="T24" fmla="*/ 5 w 48"/>
                <a:gd name="T25" fmla="*/ 4 h 58"/>
                <a:gd name="T26" fmla="*/ 10 w 48"/>
                <a:gd name="T27" fmla="*/ 30 h 58"/>
                <a:gd name="T28" fmla="*/ 20 w 48"/>
                <a:gd name="T29" fmla="*/ 52 h 58"/>
                <a:gd name="T30" fmla="*/ 24 w 48"/>
                <a:gd name="T31" fmla="*/ 47 h 58"/>
                <a:gd name="T32" fmla="*/ 24 w 48"/>
                <a:gd name="T33" fmla="*/ 54 h 58"/>
                <a:gd name="T34" fmla="*/ 21 w 48"/>
                <a:gd name="T35" fmla="*/ 57 h 58"/>
                <a:gd name="T36" fmla="*/ 20 w 48"/>
                <a:gd name="T37" fmla="*/ 58 h 58"/>
                <a:gd name="T38" fmla="*/ 17 w 48"/>
                <a:gd name="T39" fmla="*/ 57 h 58"/>
                <a:gd name="T40" fmla="*/ 5 w 48"/>
                <a:gd name="T41" fmla="*/ 31 h 58"/>
                <a:gd name="T42" fmla="*/ 0 w 48"/>
                <a:gd name="T43" fmla="*/ 2 h 58"/>
                <a:gd name="T44" fmla="*/ 0 w 48"/>
                <a:gd name="T45" fmla="*/ 2 h 58"/>
                <a:gd name="T46" fmla="*/ 3 w 48"/>
                <a:gd name="T47" fmla="*/ 0 h 58"/>
                <a:gd name="T48" fmla="*/ 24 w 48"/>
                <a:gd name="T49" fmla="*/ 0 h 58"/>
                <a:gd name="T50" fmla="*/ 24 w 48"/>
                <a:gd name="T51" fmla="*/ 4 h 58"/>
                <a:gd name="T52" fmla="*/ 5 w 48"/>
                <a:gd name="T53"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58">
                  <a:moveTo>
                    <a:pt x="24" y="47"/>
                  </a:moveTo>
                  <a:cubicBezTo>
                    <a:pt x="28" y="42"/>
                    <a:pt x="32" y="36"/>
                    <a:pt x="35" y="30"/>
                  </a:cubicBezTo>
                  <a:cubicBezTo>
                    <a:pt x="39" y="22"/>
                    <a:pt x="42" y="14"/>
                    <a:pt x="43" y="4"/>
                  </a:cubicBezTo>
                  <a:cubicBezTo>
                    <a:pt x="24" y="4"/>
                    <a:pt x="24" y="4"/>
                    <a:pt x="24" y="4"/>
                  </a:cubicBezTo>
                  <a:cubicBezTo>
                    <a:pt x="24" y="0"/>
                    <a:pt x="24" y="0"/>
                    <a:pt x="24" y="0"/>
                  </a:cubicBezTo>
                  <a:cubicBezTo>
                    <a:pt x="45" y="0"/>
                    <a:pt x="45" y="0"/>
                    <a:pt x="45" y="0"/>
                  </a:cubicBezTo>
                  <a:cubicBezTo>
                    <a:pt x="45" y="0"/>
                    <a:pt x="45" y="0"/>
                    <a:pt x="45" y="0"/>
                  </a:cubicBezTo>
                  <a:cubicBezTo>
                    <a:pt x="46" y="0"/>
                    <a:pt x="46" y="0"/>
                    <a:pt x="46" y="0"/>
                  </a:cubicBezTo>
                  <a:cubicBezTo>
                    <a:pt x="47" y="0"/>
                    <a:pt x="48" y="1"/>
                    <a:pt x="48" y="2"/>
                  </a:cubicBezTo>
                  <a:cubicBezTo>
                    <a:pt x="47" y="13"/>
                    <a:pt x="44" y="23"/>
                    <a:pt x="39" y="32"/>
                  </a:cubicBezTo>
                  <a:cubicBezTo>
                    <a:pt x="35" y="40"/>
                    <a:pt x="30" y="48"/>
                    <a:pt x="24" y="54"/>
                  </a:cubicBezTo>
                  <a:lnTo>
                    <a:pt x="24" y="47"/>
                  </a:lnTo>
                  <a:close/>
                  <a:moveTo>
                    <a:pt x="5" y="4"/>
                  </a:moveTo>
                  <a:cubicBezTo>
                    <a:pt x="6" y="13"/>
                    <a:pt x="7" y="22"/>
                    <a:pt x="10" y="30"/>
                  </a:cubicBezTo>
                  <a:cubicBezTo>
                    <a:pt x="12" y="38"/>
                    <a:pt x="16" y="46"/>
                    <a:pt x="20" y="52"/>
                  </a:cubicBezTo>
                  <a:cubicBezTo>
                    <a:pt x="21" y="50"/>
                    <a:pt x="23" y="49"/>
                    <a:pt x="24" y="47"/>
                  </a:cubicBezTo>
                  <a:cubicBezTo>
                    <a:pt x="24" y="54"/>
                    <a:pt x="24" y="54"/>
                    <a:pt x="24" y="54"/>
                  </a:cubicBezTo>
                  <a:cubicBezTo>
                    <a:pt x="23" y="55"/>
                    <a:pt x="22" y="56"/>
                    <a:pt x="21" y="57"/>
                  </a:cubicBezTo>
                  <a:cubicBezTo>
                    <a:pt x="21" y="57"/>
                    <a:pt x="21" y="58"/>
                    <a:pt x="20" y="58"/>
                  </a:cubicBezTo>
                  <a:cubicBezTo>
                    <a:pt x="19" y="58"/>
                    <a:pt x="18" y="58"/>
                    <a:pt x="17" y="57"/>
                  </a:cubicBezTo>
                  <a:cubicBezTo>
                    <a:pt x="12" y="50"/>
                    <a:pt x="8" y="41"/>
                    <a:pt x="5" y="31"/>
                  </a:cubicBezTo>
                  <a:cubicBezTo>
                    <a:pt x="3" y="22"/>
                    <a:pt x="1" y="13"/>
                    <a:pt x="0" y="2"/>
                  </a:cubicBezTo>
                  <a:cubicBezTo>
                    <a:pt x="0" y="2"/>
                    <a:pt x="0" y="2"/>
                    <a:pt x="0" y="2"/>
                  </a:cubicBezTo>
                  <a:cubicBezTo>
                    <a:pt x="0" y="1"/>
                    <a:pt x="1" y="0"/>
                    <a:pt x="3" y="0"/>
                  </a:cubicBezTo>
                  <a:cubicBezTo>
                    <a:pt x="24" y="0"/>
                    <a:pt x="24" y="0"/>
                    <a:pt x="24" y="0"/>
                  </a:cubicBezTo>
                  <a:cubicBezTo>
                    <a:pt x="24" y="4"/>
                    <a:pt x="24" y="4"/>
                    <a:pt x="24" y="4"/>
                  </a:cubicBezTo>
                  <a:lnTo>
                    <a:pt x="5" y="4"/>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44" name="Freeform 154"/>
            <p:cNvSpPr>
              <a:spLocks noEditPoints="1"/>
            </p:cNvSpPr>
            <p:nvPr/>
          </p:nvSpPr>
          <p:spPr bwMode="auto">
            <a:xfrm>
              <a:off x="5937351" y="5111856"/>
              <a:ext cx="80963" cy="100013"/>
            </a:xfrm>
            <a:custGeom>
              <a:avLst/>
              <a:gdLst>
                <a:gd name="T0" fmla="*/ 24 w 48"/>
                <a:gd name="T1" fmla="*/ 54 h 59"/>
                <a:gd name="T2" fmla="*/ 43 w 48"/>
                <a:gd name="T3" fmla="*/ 54 h 59"/>
                <a:gd name="T4" fmla="*/ 35 w 48"/>
                <a:gd name="T5" fmla="*/ 28 h 59"/>
                <a:gd name="T6" fmla="*/ 24 w 48"/>
                <a:gd name="T7" fmla="*/ 11 h 59"/>
                <a:gd name="T8" fmla="*/ 24 w 48"/>
                <a:gd name="T9" fmla="*/ 4 h 59"/>
                <a:gd name="T10" fmla="*/ 39 w 48"/>
                <a:gd name="T11" fmla="*/ 26 h 59"/>
                <a:gd name="T12" fmla="*/ 48 w 48"/>
                <a:gd name="T13" fmla="*/ 56 h 59"/>
                <a:gd name="T14" fmla="*/ 48 w 48"/>
                <a:gd name="T15" fmla="*/ 56 h 59"/>
                <a:gd name="T16" fmla="*/ 45 w 48"/>
                <a:gd name="T17" fmla="*/ 59 h 59"/>
                <a:gd name="T18" fmla="*/ 24 w 48"/>
                <a:gd name="T19" fmla="*/ 59 h 59"/>
                <a:gd name="T20" fmla="*/ 24 w 48"/>
                <a:gd name="T21" fmla="*/ 54 h 59"/>
                <a:gd name="T22" fmla="*/ 20 w 48"/>
                <a:gd name="T23" fmla="*/ 6 h 59"/>
                <a:gd name="T24" fmla="*/ 10 w 48"/>
                <a:gd name="T25" fmla="*/ 28 h 59"/>
                <a:gd name="T26" fmla="*/ 5 w 48"/>
                <a:gd name="T27" fmla="*/ 54 h 59"/>
                <a:gd name="T28" fmla="*/ 24 w 48"/>
                <a:gd name="T29" fmla="*/ 54 h 59"/>
                <a:gd name="T30" fmla="*/ 24 w 48"/>
                <a:gd name="T31" fmla="*/ 59 h 59"/>
                <a:gd name="T32" fmla="*/ 3 w 48"/>
                <a:gd name="T33" fmla="*/ 59 h 59"/>
                <a:gd name="T34" fmla="*/ 3 w 48"/>
                <a:gd name="T35" fmla="*/ 59 h 59"/>
                <a:gd name="T36" fmla="*/ 2 w 48"/>
                <a:gd name="T37" fmla="*/ 59 h 59"/>
                <a:gd name="T38" fmla="*/ 0 w 48"/>
                <a:gd name="T39" fmla="*/ 56 h 59"/>
                <a:gd name="T40" fmla="*/ 5 w 48"/>
                <a:gd name="T41" fmla="*/ 27 h 59"/>
                <a:gd name="T42" fmla="*/ 17 w 48"/>
                <a:gd name="T43" fmla="*/ 1 h 59"/>
                <a:gd name="T44" fmla="*/ 17 w 48"/>
                <a:gd name="T45" fmla="*/ 1 h 59"/>
                <a:gd name="T46" fmla="*/ 17 w 48"/>
                <a:gd name="T47" fmla="*/ 1 h 59"/>
                <a:gd name="T48" fmla="*/ 21 w 48"/>
                <a:gd name="T49" fmla="*/ 1 h 59"/>
                <a:gd name="T50" fmla="*/ 24 w 48"/>
                <a:gd name="T51" fmla="*/ 4 h 59"/>
                <a:gd name="T52" fmla="*/ 24 w 48"/>
                <a:gd name="T53" fmla="*/ 11 h 59"/>
                <a:gd name="T54" fmla="*/ 20 w 48"/>
                <a:gd name="T55" fmla="*/ 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59">
                  <a:moveTo>
                    <a:pt x="24" y="54"/>
                  </a:moveTo>
                  <a:cubicBezTo>
                    <a:pt x="43" y="54"/>
                    <a:pt x="43" y="54"/>
                    <a:pt x="43" y="54"/>
                  </a:cubicBezTo>
                  <a:cubicBezTo>
                    <a:pt x="42" y="45"/>
                    <a:pt x="39" y="36"/>
                    <a:pt x="35" y="28"/>
                  </a:cubicBezTo>
                  <a:cubicBezTo>
                    <a:pt x="32" y="22"/>
                    <a:pt x="28" y="16"/>
                    <a:pt x="24" y="11"/>
                  </a:cubicBezTo>
                  <a:cubicBezTo>
                    <a:pt x="24" y="4"/>
                    <a:pt x="24" y="4"/>
                    <a:pt x="24" y="4"/>
                  </a:cubicBezTo>
                  <a:cubicBezTo>
                    <a:pt x="30" y="10"/>
                    <a:pt x="35" y="18"/>
                    <a:pt x="39" y="26"/>
                  </a:cubicBezTo>
                  <a:cubicBezTo>
                    <a:pt x="44" y="35"/>
                    <a:pt x="47" y="45"/>
                    <a:pt x="48" y="56"/>
                  </a:cubicBezTo>
                  <a:cubicBezTo>
                    <a:pt x="48" y="56"/>
                    <a:pt x="48" y="56"/>
                    <a:pt x="48" y="56"/>
                  </a:cubicBezTo>
                  <a:cubicBezTo>
                    <a:pt x="48" y="58"/>
                    <a:pt x="47" y="59"/>
                    <a:pt x="45" y="59"/>
                  </a:cubicBezTo>
                  <a:cubicBezTo>
                    <a:pt x="24" y="59"/>
                    <a:pt x="24" y="59"/>
                    <a:pt x="24" y="59"/>
                  </a:cubicBezTo>
                  <a:lnTo>
                    <a:pt x="24" y="54"/>
                  </a:lnTo>
                  <a:close/>
                  <a:moveTo>
                    <a:pt x="20" y="6"/>
                  </a:moveTo>
                  <a:cubicBezTo>
                    <a:pt x="16" y="13"/>
                    <a:pt x="12" y="20"/>
                    <a:pt x="10" y="28"/>
                  </a:cubicBezTo>
                  <a:cubicBezTo>
                    <a:pt x="7"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2" y="59"/>
                    <a:pt x="2" y="59"/>
                    <a:pt x="2" y="59"/>
                  </a:cubicBezTo>
                  <a:cubicBezTo>
                    <a:pt x="1" y="59"/>
                    <a:pt x="0" y="57"/>
                    <a:pt x="0" y="56"/>
                  </a:cubicBezTo>
                  <a:cubicBezTo>
                    <a:pt x="1" y="46"/>
                    <a:pt x="3" y="36"/>
                    <a:pt x="5" y="27"/>
                  </a:cubicBezTo>
                  <a:cubicBezTo>
                    <a:pt x="8" y="17"/>
                    <a:pt x="12" y="8"/>
                    <a:pt x="17" y="1"/>
                  </a:cubicBezTo>
                  <a:cubicBezTo>
                    <a:pt x="17" y="1"/>
                    <a:pt x="17" y="1"/>
                    <a:pt x="17" y="1"/>
                  </a:cubicBezTo>
                  <a:cubicBezTo>
                    <a:pt x="17" y="1"/>
                    <a:pt x="17" y="1"/>
                    <a:pt x="17" y="1"/>
                  </a:cubicBezTo>
                  <a:cubicBezTo>
                    <a:pt x="18" y="0"/>
                    <a:pt x="20" y="0"/>
                    <a:pt x="21" y="1"/>
                  </a:cubicBezTo>
                  <a:cubicBezTo>
                    <a:pt x="22" y="2"/>
                    <a:pt x="23" y="3"/>
                    <a:pt x="24" y="4"/>
                  </a:cubicBezTo>
                  <a:cubicBezTo>
                    <a:pt x="24" y="11"/>
                    <a:pt x="24" y="11"/>
                    <a:pt x="24" y="11"/>
                  </a:cubicBezTo>
                  <a:cubicBezTo>
                    <a:pt x="23" y="9"/>
                    <a:pt x="21" y="8"/>
                    <a:pt x="20" y="6"/>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45" name="Freeform 155"/>
            <p:cNvSpPr>
              <a:spLocks noEditPoints="1"/>
            </p:cNvSpPr>
            <p:nvPr/>
          </p:nvSpPr>
          <p:spPr bwMode="auto">
            <a:xfrm>
              <a:off x="5883773" y="5076137"/>
              <a:ext cx="72629" cy="135731"/>
            </a:xfrm>
            <a:custGeom>
              <a:avLst/>
              <a:gdLst>
                <a:gd name="T0" fmla="*/ 21 w 43"/>
                <a:gd name="T1" fmla="*/ 57 h 80"/>
                <a:gd name="T2" fmla="*/ 24 w 43"/>
                <a:gd name="T3" fmla="*/ 43 h 80"/>
                <a:gd name="T4" fmla="*/ 37 w 43"/>
                <a:gd name="T5" fmla="*/ 16 h 80"/>
                <a:gd name="T6" fmla="*/ 21 w 43"/>
                <a:gd name="T7" fmla="*/ 9 h 80"/>
                <a:gd name="T8" fmla="*/ 21 w 43"/>
                <a:gd name="T9" fmla="*/ 8 h 80"/>
                <a:gd name="T10" fmla="*/ 21 w 43"/>
                <a:gd name="T11" fmla="*/ 3 h 80"/>
                <a:gd name="T12" fmla="*/ 23 w 43"/>
                <a:gd name="T13" fmla="*/ 4 h 80"/>
                <a:gd name="T14" fmla="*/ 41 w 43"/>
                <a:gd name="T15" fmla="*/ 13 h 80"/>
                <a:gd name="T16" fmla="*/ 42 w 43"/>
                <a:gd name="T17" fmla="*/ 13 h 80"/>
                <a:gd name="T18" fmla="*/ 42 w 43"/>
                <a:gd name="T19" fmla="*/ 16 h 80"/>
                <a:gd name="T20" fmla="*/ 29 w 43"/>
                <a:gd name="T21" fmla="*/ 45 h 80"/>
                <a:gd name="T22" fmla="*/ 23 w 43"/>
                <a:gd name="T23" fmla="*/ 77 h 80"/>
                <a:gd name="T24" fmla="*/ 23 w 43"/>
                <a:gd name="T25" fmla="*/ 77 h 80"/>
                <a:gd name="T26" fmla="*/ 21 w 43"/>
                <a:gd name="T27" fmla="*/ 80 h 80"/>
                <a:gd name="T28" fmla="*/ 21 w 43"/>
                <a:gd name="T29" fmla="*/ 57 h 80"/>
                <a:gd name="T30" fmla="*/ 5 w 43"/>
                <a:gd name="T31" fmla="*/ 5 h 80"/>
                <a:gd name="T32" fmla="*/ 5 w 43"/>
                <a:gd name="T33" fmla="*/ 75 h 80"/>
                <a:gd name="T34" fmla="*/ 19 w 43"/>
                <a:gd name="T35" fmla="*/ 75 h 80"/>
                <a:gd name="T36" fmla="*/ 21 w 43"/>
                <a:gd name="T37" fmla="*/ 57 h 80"/>
                <a:gd name="T38" fmla="*/ 21 w 43"/>
                <a:gd name="T39" fmla="*/ 80 h 80"/>
                <a:gd name="T40" fmla="*/ 21 w 43"/>
                <a:gd name="T41" fmla="*/ 80 h 80"/>
                <a:gd name="T42" fmla="*/ 2 w 43"/>
                <a:gd name="T43" fmla="*/ 80 h 80"/>
                <a:gd name="T44" fmla="*/ 0 w 43"/>
                <a:gd name="T45" fmla="*/ 77 h 80"/>
                <a:gd name="T46" fmla="*/ 0 w 43"/>
                <a:gd name="T47" fmla="*/ 2 h 80"/>
                <a:gd name="T48" fmla="*/ 0 w 43"/>
                <a:gd name="T49" fmla="*/ 2 h 80"/>
                <a:gd name="T50" fmla="*/ 0 w 43"/>
                <a:gd name="T51" fmla="*/ 2 h 80"/>
                <a:gd name="T52" fmla="*/ 3 w 43"/>
                <a:gd name="T53" fmla="*/ 0 h 80"/>
                <a:gd name="T54" fmla="*/ 21 w 43"/>
                <a:gd name="T55" fmla="*/ 3 h 80"/>
                <a:gd name="T56" fmla="*/ 21 w 43"/>
                <a:gd name="T57" fmla="*/ 8 h 80"/>
                <a:gd name="T58" fmla="*/ 5 w 43"/>
                <a:gd name="T59"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80">
                  <a:moveTo>
                    <a:pt x="21" y="57"/>
                  </a:moveTo>
                  <a:cubicBezTo>
                    <a:pt x="22" y="52"/>
                    <a:pt x="23" y="48"/>
                    <a:pt x="24" y="43"/>
                  </a:cubicBezTo>
                  <a:cubicBezTo>
                    <a:pt x="28" y="33"/>
                    <a:pt x="32" y="24"/>
                    <a:pt x="37" y="16"/>
                  </a:cubicBezTo>
                  <a:cubicBezTo>
                    <a:pt x="32" y="13"/>
                    <a:pt x="27" y="10"/>
                    <a:pt x="21" y="9"/>
                  </a:cubicBezTo>
                  <a:cubicBezTo>
                    <a:pt x="21" y="8"/>
                    <a:pt x="21" y="8"/>
                    <a:pt x="21" y="8"/>
                  </a:cubicBezTo>
                  <a:cubicBezTo>
                    <a:pt x="21" y="3"/>
                    <a:pt x="21" y="3"/>
                    <a:pt x="21" y="3"/>
                  </a:cubicBezTo>
                  <a:cubicBezTo>
                    <a:pt x="22" y="4"/>
                    <a:pt x="22" y="4"/>
                    <a:pt x="23" y="4"/>
                  </a:cubicBezTo>
                  <a:cubicBezTo>
                    <a:pt x="29" y="6"/>
                    <a:pt x="36" y="9"/>
                    <a:pt x="41" y="13"/>
                  </a:cubicBezTo>
                  <a:cubicBezTo>
                    <a:pt x="42" y="13"/>
                    <a:pt x="42" y="13"/>
                    <a:pt x="42" y="13"/>
                  </a:cubicBezTo>
                  <a:cubicBezTo>
                    <a:pt x="43" y="14"/>
                    <a:pt x="43" y="15"/>
                    <a:pt x="42" y="16"/>
                  </a:cubicBezTo>
                  <a:cubicBezTo>
                    <a:pt x="37" y="24"/>
                    <a:pt x="32" y="34"/>
                    <a:pt x="29" y="45"/>
                  </a:cubicBezTo>
                  <a:cubicBezTo>
                    <a:pt x="26" y="55"/>
                    <a:pt x="24" y="66"/>
                    <a:pt x="23" y="77"/>
                  </a:cubicBezTo>
                  <a:cubicBezTo>
                    <a:pt x="23" y="77"/>
                    <a:pt x="23" y="77"/>
                    <a:pt x="23" y="77"/>
                  </a:cubicBezTo>
                  <a:cubicBezTo>
                    <a:pt x="23" y="79"/>
                    <a:pt x="22" y="80"/>
                    <a:pt x="21" y="80"/>
                  </a:cubicBezTo>
                  <a:lnTo>
                    <a:pt x="21" y="57"/>
                  </a:lnTo>
                  <a:close/>
                  <a:moveTo>
                    <a:pt x="5" y="5"/>
                  </a:moveTo>
                  <a:cubicBezTo>
                    <a:pt x="5" y="75"/>
                    <a:pt x="5" y="75"/>
                    <a:pt x="5" y="75"/>
                  </a:cubicBezTo>
                  <a:cubicBezTo>
                    <a:pt x="19" y="75"/>
                    <a:pt x="19" y="75"/>
                    <a:pt x="19" y="75"/>
                  </a:cubicBezTo>
                  <a:cubicBezTo>
                    <a:pt x="19" y="69"/>
                    <a:pt x="20" y="63"/>
                    <a:pt x="21" y="57"/>
                  </a:cubicBezTo>
                  <a:cubicBezTo>
                    <a:pt x="21" y="80"/>
                    <a:pt x="21" y="80"/>
                    <a:pt x="21" y="80"/>
                  </a:cubicBezTo>
                  <a:cubicBezTo>
                    <a:pt x="21" y="80"/>
                    <a:pt x="21" y="80"/>
                    <a:pt x="21" y="80"/>
                  </a:cubicBezTo>
                  <a:cubicBezTo>
                    <a:pt x="2" y="80"/>
                    <a:pt x="2" y="80"/>
                    <a:pt x="2" y="80"/>
                  </a:cubicBezTo>
                  <a:cubicBezTo>
                    <a:pt x="1" y="80"/>
                    <a:pt x="0" y="79"/>
                    <a:pt x="0" y="77"/>
                  </a:cubicBezTo>
                  <a:cubicBezTo>
                    <a:pt x="0" y="2"/>
                    <a:pt x="0" y="2"/>
                    <a:pt x="0" y="2"/>
                  </a:cubicBezTo>
                  <a:cubicBezTo>
                    <a:pt x="0" y="2"/>
                    <a:pt x="0" y="2"/>
                    <a:pt x="0" y="2"/>
                  </a:cubicBezTo>
                  <a:cubicBezTo>
                    <a:pt x="0" y="2"/>
                    <a:pt x="0" y="2"/>
                    <a:pt x="0" y="2"/>
                  </a:cubicBezTo>
                  <a:cubicBezTo>
                    <a:pt x="0" y="1"/>
                    <a:pt x="1" y="0"/>
                    <a:pt x="3" y="0"/>
                  </a:cubicBezTo>
                  <a:cubicBezTo>
                    <a:pt x="9" y="0"/>
                    <a:pt x="15" y="2"/>
                    <a:pt x="21" y="3"/>
                  </a:cubicBezTo>
                  <a:cubicBezTo>
                    <a:pt x="21" y="8"/>
                    <a:pt x="21" y="8"/>
                    <a:pt x="21" y="8"/>
                  </a:cubicBezTo>
                  <a:cubicBezTo>
                    <a:pt x="16" y="7"/>
                    <a:pt x="10" y="6"/>
                    <a:pt x="5" y="5"/>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46" name="Freeform 156"/>
            <p:cNvSpPr>
              <a:spLocks noEditPoints="1"/>
            </p:cNvSpPr>
            <p:nvPr/>
          </p:nvSpPr>
          <p:spPr bwMode="auto">
            <a:xfrm>
              <a:off x="5795667" y="5227346"/>
              <a:ext cx="72629" cy="133350"/>
            </a:xfrm>
            <a:custGeom>
              <a:avLst/>
              <a:gdLst>
                <a:gd name="T0" fmla="*/ 38 w 43"/>
                <a:gd name="T1" fmla="*/ 74 h 79"/>
                <a:gd name="T2" fmla="*/ 38 w 43"/>
                <a:gd name="T3" fmla="*/ 4 h 79"/>
                <a:gd name="T4" fmla="*/ 24 w 43"/>
                <a:gd name="T5" fmla="*/ 4 h 79"/>
                <a:gd name="T6" fmla="*/ 22 w 43"/>
                <a:gd name="T7" fmla="*/ 19 h 79"/>
                <a:gd name="T8" fmla="*/ 22 w 43"/>
                <a:gd name="T9" fmla="*/ 0 h 79"/>
                <a:gd name="T10" fmla="*/ 41 w 43"/>
                <a:gd name="T11" fmla="*/ 0 h 79"/>
                <a:gd name="T12" fmla="*/ 43 w 43"/>
                <a:gd name="T13" fmla="*/ 2 h 79"/>
                <a:gd name="T14" fmla="*/ 43 w 43"/>
                <a:gd name="T15" fmla="*/ 77 h 79"/>
                <a:gd name="T16" fmla="*/ 43 w 43"/>
                <a:gd name="T17" fmla="*/ 77 h 79"/>
                <a:gd name="T18" fmla="*/ 43 w 43"/>
                <a:gd name="T19" fmla="*/ 77 h 79"/>
                <a:gd name="T20" fmla="*/ 41 w 43"/>
                <a:gd name="T21" fmla="*/ 79 h 79"/>
                <a:gd name="T22" fmla="*/ 22 w 43"/>
                <a:gd name="T23" fmla="*/ 76 h 79"/>
                <a:gd name="T24" fmla="*/ 22 w 43"/>
                <a:gd name="T25" fmla="*/ 71 h 79"/>
                <a:gd name="T26" fmla="*/ 38 w 43"/>
                <a:gd name="T27" fmla="*/ 74 h 79"/>
                <a:gd name="T28" fmla="*/ 22 w 43"/>
                <a:gd name="T29" fmla="*/ 19 h 79"/>
                <a:gd name="T30" fmla="*/ 18 w 43"/>
                <a:gd name="T31" fmla="*/ 36 h 79"/>
                <a:gd name="T32" fmla="*/ 6 w 43"/>
                <a:gd name="T33" fmla="*/ 63 h 79"/>
                <a:gd name="T34" fmla="*/ 21 w 43"/>
                <a:gd name="T35" fmla="*/ 70 h 79"/>
                <a:gd name="T36" fmla="*/ 22 w 43"/>
                <a:gd name="T37" fmla="*/ 71 h 79"/>
                <a:gd name="T38" fmla="*/ 22 w 43"/>
                <a:gd name="T39" fmla="*/ 76 h 79"/>
                <a:gd name="T40" fmla="*/ 20 w 43"/>
                <a:gd name="T41" fmla="*/ 75 h 79"/>
                <a:gd name="T42" fmla="*/ 1 w 43"/>
                <a:gd name="T43" fmla="*/ 66 h 79"/>
                <a:gd name="T44" fmla="*/ 1 w 43"/>
                <a:gd name="T45" fmla="*/ 66 h 79"/>
                <a:gd name="T46" fmla="*/ 0 w 43"/>
                <a:gd name="T47" fmla="*/ 62 h 79"/>
                <a:gd name="T48" fmla="*/ 13 w 43"/>
                <a:gd name="T49" fmla="*/ 34 h 79"/>
                <a:gd name="T50" fmla="*/ 19 w 43"/>
                <a:gd name="T51" fmla="*/ 2 h 79"/>
                <a:gd name="T52" fmla="*/ 19 w 43"/>
                <a:gd name="T53" fmla="*/ 2 h 79"/>
                <a:gd name="T54" fmla="*/ 21 w 43"/>
                <a:gd name="T55" fmla="*/ 0 h 79"/>
                <a:gd name="T56" fmla="*/ 22 w 43"/>
                <a:gd name="T57" fmla="*/ 0 h 79"/>
                <a:gd name="T58" fmla="*/ 22 w 43"/>
                <a:gd name="T59"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38" y="74"/>
                  </a:moveTo>
                  <a:cubicBezTo>
                    <a:pt x="38" y="4"/>
                    <a:pt x="38" y="4"/>
                    <a:pt x="38" y="4"/>
                  </a:cubicBezTo>
                  <a:cubicBezTo>
                    <a:pt x="24" y="4"/>
                    <a:pt x="24" y="4"/>
                    <a:pt x="24" y="4"/>
                  </a:cubicBezTo>
                  <a:cubicBezTo>
                    <a:pt x="23" y="9"/>
                    <a:pt x="23" y="14"/>
                    <a:pt x="22" y="19"/>
                  </a:cubicBezTo>
                  <a:cubicBezTo>
                    <a:pt x="22" y="0"/>
                    <a:pt x="22" y="0"/>
                    <a:pt x="22" y="0"/>
                  </a:cubicBezTo>
                  <a:cubicBezTo>
                    <a:pt x="41" y="0"/>
                    <a:pt x="41" y="0"/>
                    <a:pt x="41" y="0"/>
                  </a:cubicBezTo>
                  <a:cubicBezTo>
                    <a:pt x="42" y="0"/>
                    <a:pt x="43" y="1"/>
                    <a:pt x="43" y="2"/>
                  </a:cubicBezTo>
                  <a:cubicBezTo>
                    <a:pt x="43" y="77"/>
                    <a:pt x="43" y="77"/>
                    <a:pt x="43" y="77"/>
                  </a:cubicBezTo>
                  <a:cubicBezTo>
                    <a:pt x="43" y="77"/>
                    <a:pt x="43" y="77"/>
                    <a:pt x="43" y="77"/>
                  </a:cubicBezTo>
                  <a:cubicBezTo>
                    <a:pt x="43" y="77"/>
                    <a:pt x="43" y="77"/>
                    <a:pt x="43" y="77"/>
                  </a:cubicBezTo>
                  <a:cubicBezTo>
                    <a:pt x="43" y="78"/>
                    <a:pt x="42" y="79"/>
                    <a:pt x="41" y="79"/>
                  </a:cubicBezTo>
                  <a:cubicBezTo>
                    <a:pt x="34" y="79"/>
                    <a:pt x="28" y="78"/>
                    <a:pt x="22" y="76"/>
                  </a:cubicBezTo>
                  <a:cubicBezTo>
                    <a:pt x="22" y="71"/>
                    <a:pt x="22" y="71"/>
                    <a:pt x="22" y="71"/>
                  </a:cubicBezTo>
                  <a:cubicBezTo>
                    <a:pt x="27" y="72"/>
                    <a:pt x="33" y="74"/>
                    <a:pt x="38" y="74"/>
                  </a:cubicBezTo>
                  <a:close/>
                  <a:moveTo>
                    <a:pt x="22" y="19"/>
                  </a:moveTo>
                  <a:cubicBezTo>
                    <a:pt x="21" y="25"/>
                    <a:pt x="20" y="30"/>
                    <a:pt x="18" y="36"/>
                  </a:cubicBezTo>
                  <a:cubicBezTo>
                    <a:pt x="15" y="46"/>
                    <a:pt x="11" y="55"/>
                    <a:pt x="6" y="63"/>
                  </a:cubicBezTo>
                  <a:cubicBezTo>
                    <a:pt x="11" y="66"/>
                    <a:pt x="16" y="68"/>
                    <a:pt x="21" y="70"/>
                  </a:cubicBezTo>
                  <a:cubicBezTo>
                    <a:pt x="22" y="71"/>
                    <a:pt x="22" y="71"/>
                    <a:pt x="22" y="71"/>
                  </a:cubicBezTo>
                  <a:cubicBezTo>
                    <a:pt x="22" y="76"/>
                    <a:pt x="22" y="76"/>
                    <a:pt x="22" y="76"/>
                  </a:cubicBezTo>
                  <a:cubicBezTo>
                    <a:pt x="21" y="75"/>
                    <a:pt x="21" y="75"/>
                    <a:pt x="20" y="75"/>
                  </a:cubicBezTo>
                  <a:cubicBezTo>
                    <a:pt x="13" y="73"/>
                    <a:pt x="7" y="69"/>
                    <a:pt x="1" y="66"/>
                  </a:cubicBezTo>
                  <a:cubicBezTo>
                    <a:pt x="1" y="66"/>
                    <a:pt x="1" y="66"/>
                    <a:pt x="1" y="66"/>
                  </a:cubicBezTo>
                  <a:cubicBezTo>
                    <a:pt x="0" y="65"/>
                    <a:pt x="0" y="63"/>
                    <a:pt x="0" y="62"/>
                  </a:cubicBezTo>
                  <a:cubicBezTo>
                    <a:pt x="6" y="54"/>
                    <a:pt x="10" y="45"/>
                    <a:pt x="13" y="34"/>
                  </a:cubicBezTo>
                  <a:cubicBezTo>
                    <a:pt x="16" y="24"/>
                    <a:pt x="18" y="14"/>
                    <a:pt x="19" y="2"/>
                  </a:cubicBezTo>
                  <a:cubicBezTo>
                    <a:pt x="19" y="2"/>
                    <a:pt x="19" y="2"/>
                    <a:pt x="19" y="2"/>
                  </a:cubicBezTo>
                  <a:cubicBezTo>
                    <a:pt x="19" y="1"/>
                    <a:pt x="20" y="0"/>
                    <a:pt x="21" y="0"/>
                  </a:cubicBezTo>
                  <a:cubicBezTo>
                    <a:pt x="22" y="0"/>
                    <a:pt x="22" y="0"/>
                    <a:pt x="22" y="0"/>
                  </a:cubicBezTo>
                  <a:lnTo>
                    <a:pt x="22" y="19"/>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47" name="Freeform 157"/>
            <p:cNvSpPr>
              <a:spLocks noEditPoints="1"/>
            </p:cNvSpPr>
            <p:nvPr/>
          </p:nvSpPr>
          <p:spPr bwMode="auto">
            <a:xfrm>
              <a:off x="5795667" y="5076137"/>
              <a:ext cx="72629" cy="135731"/>
            </a:xfrm>
            <a:custGeom>
              <a:avLst/>
              <a:gdLst>
                <a:gd name="T0" fmla="*/ 24 w 43"/>
                <a:gd name="T1" fmla="*/ 75 h 80"/>
                <a:gd name="T2" fmla="*/ 38 w 43"/>
                <a:gd name="T3" fmla="*/ 75 h 80"/>
                <a:gd name="T4" fmla="*/ 38 w 43"/>
                <a:gd name="T5" fmla="*/ 5 h 80"/>
                <a:gd name="T6" fmla="*/ 22 w 43"/>
                <a:gd name="T7" fmla="*/ 9 h 80"/>
                <a:gd name="T8" fmla="*/ 22 w 43"/>
                <a:gd name="T9" fmla="*/ 4 h 80"/>
                <a:gd name="T10" fmla="*/ 40 w 43"/>
                <a:gd name="T11" fmla="*/ 0 h 80"/>
                <a:gd name="T12" fmla="*/ 41 w 43"/>
                <a:gd name="T13" fmla="*/ 0 h 80"/>
                <a:gd name="T14" fmla="*/ 43 w 43"/>
                <a:gd name="T15" fmla="*/ 2 h 80"/>
                <a:gd name="T16" fmla="*/ 43 w 43"/>
                <a:gd name="T17" fmla="*/ 77 h 80"/>
                <a:gd name="T18" fmla="*/ 41 w 43"/>
                <a:gd name="T19" fmla="*/ 80 h 80"/>
                <a:gd name="T20" fmla="*/ 22 w 43"/>
                <a:gd name="T21" fmla="*/ 80 h 80"/>
                <a:gd name="T22" fmla="*/ 22 w 43"/>
                <a:gd name="T23" fmla="*/ 60 h 80"/>
                <a:gd name="T24" fmla="*/ 24 w 43"/>
                <a:gd name="T25" fmla="*/ 75 h 80"/>
                <a:gd name="T26" fmla="*/ 22 w 43"/>
                <a:gd name="T27" fmla="*/ 9 h 80"/>
                <a:gd name="T28" fmla="*/ 21 w 43"/>
                <a:gd name="T29" fmla="*/ 9 h 80"/>
                <a:gd name="T30" fmla="*/ 6 w 43"/>
                <a:gd name="T31" fmla="*/ 16 h 80"/>
                <a:gd name="T32" fmla="*/ 18 w 43"/>
                <a:gd name="T33" fmla="*/ 44 h 80"/>
                <a:gd name="T34" fmla="*/ 22 w 43"/>
                <a:gd name="T35" fmla="*/ 60 h 80"/>
                <a:gd name="T36" fmla="*/ 22 w 43"/>
                <a:gd name="T37" fmla="*/ 80 h 80"/>
                <a:gd name="T38" fmla="*/ 21 w 43"/>
                <a:gd name="T39" fmla="*/ 80 h 80"/>
                <a:gd name="T40" fmla="*/ 21 w 43"/>
                <a:gd name="T41" fmla="*/ 80 h 80"/>
                <a:gd name="T42" fmla="*/ 19 w 43"/>
                <a:gd name="T43" fmla="*/ 77 h 80"/>
                <a:gd name="T44" fmla="*/ 13 w 43"/>
                <a:gd name="T45" fmla="*/ 45 h 80"/>
                <a:gd name="T46" fmla="*/ 0 w 43"/>
                <a:gd name="T47" fmla="*/ 17 h 80"/>
                <a:gd name="T48" fmla="*/ 0 w 43"/>
                <a:gd name="T49" fmla="*/ 17 h 80"/>
                <a:gd name="T50" fmla="*/ 1 w 43"/>
                <a:gd name="T51" fmla="*/ 14 h 80"/>
                <a:gd name="T52" fmla="*/ 20 w 43"/>
                <a:gd name="T53" fmla="*/ 4 h 80"/>
                <a:gd name="T54" fmla="*/ 22 w 43"/>
                <a:gd name="T55" fmla="*/ 4 h 80"/>
                <a:gd name="T56" fmla="*/ 22 w 43"/>
                <a:gd name="T57" fmla="*/ 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80">
                  <a:moveTo>
                    <a:pt x="24" y="75"/>
                  </a:moveTo>
                  <a:cubicBezTo>
                    <a:pt x="38" y="75"/>
                    <a:pt x="38" y="75"/>
                    <a:pt x="38" y="75"/>
                  </a:cubicBezTo>
                  <a:cubicBezTo>
                    <a:pt x="38" y="5"/>
                    <a:pt x="38" y="5"/>
                    <a:pt x="38" y="5"/>
                  </a:cubicBezTo>
                  <a:cubicBezTo>
                    <a:pt x="33" y="6"/>
                    <a:pt x="27" y="7"/>
                    <a:pt x="22" y="9"/>
                  </a:cubicBezTo>
                  <a:cubicBezTo>
                    <a:pt x="22" y="4"/>
                    <a:pt x="22" y="4"/>
                    <a:pt x="22" y="4"/>
                  </a:cubicBezTo>
                  <a:cubicBezTo>
                    <a:pt x="28" y="2"/>
                    <a:pt x="34" y="0"/>
                    <a:pt x="40" y="0"/>
                  </a:cubicBezTo>
                  <a:cubicBezTo>
                    <a:pt x="41" y="0"/>
                    <a:pt x="41" y="0"/>
                    <a:pt x="41" y="0"/>
                  </a:cubicBezTo>
                  <a:cubicBezTo>
                    <a:pt x="42" y="0"/>
                    <a:pt x="43" y="1"/>
                    <a:pt x="43" y="2"/>
                  </a:cubicBezTo>
                  <a:cubicBezTo>
                    <a:pt x="43" y="77"/>
                    <a:pt x="43" y="77"/>
                    <a:pt x="43" y="77"/>
                  </a:cubicBezTo>
                  <a:cubicBezTo>
                    <a:pt x="43" y="79"/>
                    <a:pt x="42" y="80"/>
                    <a:pt x="41" y="80"/>
                  </a:cubicBezTo>
                  <a:cubicBezTo>
                    <a:pt x="22" y="80"/>
                    <a:pt x="22" y="80"/>
                    <a:pt x="22" y="80"/>
                  </a:cubicBezTo>
                  <a:cubicBezTo>
                    <a:pt x="22" y="60"/>
                    <a:pt x="22" y="60"/>
                    <a:pt x="22" y="60"/>
                  </a:cubicBezTo>
                  <a:cubicBezTo>
                    <a:pt x="23" y="65"/>
                    <a:pt x="23" y="70"/>
                    <a:pt x="24" y="75"/>
                  </a:cubicBezTo>
                  <a:close/>
                  <a:moveTo>
                    <a:pt x="22" y="9"/>
                  </a:moveTo>
                  <a:cubicBezTo>
                    <a:pt x="21" y="9"/>
                    <a:pt x="21" y="9"/>
                    <a:pt x="21" y="9"/>
                  </a:cubicBezTo>
                  <a:cubicBezTo>
                    <a:pt x="16" y="11"/>
                    <a:pt x="11" y="13"/>
                    <a:pt x="6" y="16"/>
                  </a:cubicBezTo>
                  <a:cubicBezTo>
                    <a:pt x="11" y="24"/>
                    <a:pt x="15" y="33"/>
                    <a:pt x="18" y="44"/>
                  </a:cubicBezTo>
                  <a:cubicBezTo>
                    <a:pt x="20" y="49"/>
                    <a:pt x="21" y="55"/>
                    <a:pt x="22" y="60"/>
                  </a:cubicBezTo>
                  <a:cubicBezTo>
                    <a:pt x="22" y="80"/>
                    <a:pt x="22" y="80"/>
                    <a:pt x="22" y="80"/>
                  </a:cubicBezTo>
                  <a:cubicBezTo>
                    <a:pt x="21" y="80"/>
                    <a:pt x="21" y="80"/>
                    <a:pt x="21" y="80"/>
                  </a:cubicBezTo>
                  <a:cubicBezTo>
                    <a:pt x="21" y="80"/>
                    <a:pt x="21" y="80"/>
                    <a:pt x="21" y="80"/>
                  </a:cubicBezTo>
                  <a:cubicBezTo>
                    <a:pt x="20" y="80"/>
                    <a:pt x="19" y="79"/>
                    <a:pt x="19" y="77"/>
                  </a:cubicBezTo>
                  <a:cubicBezTo>
                    <a:pt x="18" y="66"/>
                    <a:pt x="16" y="55"/>
                    <a:pt x="13" y="45"/>
                  </a:cubicBezTo>
                  <a:cubicBezTo>
                    <a:pt x="10" y="34"/>
                    <a:pt x="6" y="25"/>
                    <a:pt x="0" y="17"/>
                  </a:cubicBezTo>
                  <a:cubicBezTo>
                    <a:pt x="0" y="17"/>
                    <a:pt x="0" y="17"/>
                    <a:pt x="0" y="17"/>
                  </a:cubicBezTo>
                  <a:cubicBezTo>
                    <a:pt x="0" y="16"/>
                    <a:pt x="0" y="14"/>
                    <a:pt x="1" y="14"/>
                  </a:cubicBezTo>
                  <a:cubicBezTo>
                    <a:pt x="7" y="10"/>
                    <a:pt x="13" y="7"/>
                    <a:pt x="20" y="4"/>
                  </a:cubicBezTo>
                  <a:cubicBezTo>
                    <a:pt x="21" y="4"/>
                    <a:pt x="21" y="4"/>
                    <a:pt x="22" y="4"/>
                  </a:cubicBezTo>
                  <a:lnTo>
                    <a:pt x="22" y="9"/>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48" name="Freeform 158"/>
            <p:cNvSpPr>
              <a:spLocks noEditPoints="1"/>
            </p:cNvSpPr>
            <p:nvPr/>
          </p:nvSpPr>
          <p:spPr bwMode="auto">
            <a:xfrm>
              <a:off x="5732564" y="5227346"/>
              <a:ext cx="79772" cy="97631"/>
            </a:xfrm>
            <a:custGeom>
              <a:avLst/>
              <a:gdLst>
                <a:gd name="T0" fmla="*/ 24 w 47"/>
                <a:gd name="T1" fmla="*/ 0 h 58"/>
                <a:gd name="T2" fmla="*/ 45 w 47"/>
                <a:gd name="T3" fmla="*/ 0 h 58"/>
                <a:gd name="T4" fmla="*/ 47 w 47"/>
                <a:gd name="T5" fmla="*/ 2 h 58"/>
                <a:gd name="T6" fmla="*/ 42 w 47"/>
                <a:gd name="T7" fmla="*/ 31 h 58"/>
                <a:gd name="T8" fmla="*/ 31 w 47"/>
                <a:gd name="T9" fmla="*/ 56 h 58"/>
                <a:gd name="T10" fmla="*/ 27 w 47"/>
                <a:gd name="T11" fmla="*/ 57 h 58"/>
                <a:gd name="T12" fmla="*/ 24 w 47"/>
                <a:gd name="T13" fmla="*/ 54 h 58"/>
                <a:gd name="T14" fmla="*/ 24 w 47"/>
                <a:gd name="T15" fmla="*/ 47 h 58"/>
                <a:gd name="T16" fmla="*/ 28 w 47"/>
                <a:gd name="T17" fmla="*/ 51 h 58"/>
                <a:gd name="T18" fmla="*/ 37 w 47"/>
                <a:gd name="T19" fmla="*/ 30 h 58"/>
                <a:gd name="T20" fmla="*/ 42 w 47"/>
                <a:gd name="T21" fmla="*/ 4 h 58"/>
                <a:gd name="T22" fmla="*/ 24 w 47"/>
                <a:gd name="T23" fmla="*/ 4 h 58"/>
                <a:gd name="T24" fmla="*/ 24 w 47"/>
                <a:gd name="T25" fmla="*/ 0 h 58"/>
                <a:gd name="T26" fmla="*/ 2 w 47"/>
                <a:gd name="T27" fmla="*/ 12 h 58"/>
                <a:gd name="T28" fmla="*/ 0 w 47"/>
                <a:gd name="T29" fmla="*/ 2 h 58"/>
                <a:gd name="T30" fmla="*/ 3 w 47"/>
                <a:gd name="T31" fmla="*/ 0 h 58"/>
                <a:gd name="T32" fmla="*/ 24 w 47"/>
                <a:gd name="T33" fmla="*/ 0 h 58"/>
                <a:gd name="T34" fmla="*/ 24 w 47"/>
                <a:gd name="T35" fmla="*/ 4 h 58"/>
                <a:gd name="T36" fmla="*/ 5 w 47"/>
                <a:gd name="T37" fmla="*/ 4 h 58"/>
                <a:gd name="T38" fmla="*/ 8 w 47"/>
                <a:gd name="T39" fmla="*/ 16 h 58"/>
                <a:gd name="T40" fmla="*/ 13 w 47"/>
                <a:gd name="T41" fmla="*/ 30 h 58"/>
                <a:gd name="T42" fmla="*/ 24 w 47"/>
                <a:gd name="T43" fmla="*/ 47 h 58"/>
                <a:gd name="T44" fmla="*/ 24 w 47"/>
                <a:gd name="T45" fmla="*/ 54 h 58"/>
                <a:gd name="T46" fmla="*/ 9 w 47"/>
                <a:gd name="T47" fmla="*/ 32 h 58"/>
                <a:gd name="T48" fmla="*/ 2 w 47"/>
                <a:gd name="T49"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58">
                  <a:moveTo>
                    <a:pt x="24" y="0"/>
                  </a:moveTo>
                  <a:cubicBezTo>
                    <a:pt x="45" y="0"/>
                    <a:pt x="45" y="0"/>
                    <a:pt x="45" y="0"/>
                  </a:cubicBezTo>
                  <a:cubicBezTo>
                    <a:pt x="46" y="0"/>
                    <a:pt x="47" y="1"/>
                    <a:pt x="47" y="2"/>
                  </a:cubicBezTo>
                  <a:cubicBezTo>
                    <a:pt x="47" y="12"/>
                    <a:pt x="45" y="22"/>
                    <a:pt x="42" y="31"/>
                  </a:cubicBezTo>
                  <a:cubicBezTo>
                    <a:pt x="39" y="40"/>
                    <a:pt x="35" y="49"/>
                    <a:pt x="31" y="56"/>
                  </a:cubicBezTo>
                  <a:cubicBezTo>
                    <a:pt x="30" y="57"/>
                    <a:pt x="29" y="58"/>
                    <a:pt x="27" y="57"/>
                  </a:cubicBezTo>
                  <a:cubicBezTo>
                    <a:pt x="26" y="56"/>
                    <a:pt x="25" y="55"/>
                    <a:pt x="24" y="54"/>
                  </a:cubicBezTo>
                  <a:cubicBezTo>
                    <a:pt x="24" y="47"/>
                    <a:pt x="24" y="47"/>
                    <a:pt x="24" y="47"/>
                  </a:cubicBezTo>
                  <a:cubicBezTo>
                    <a:pt x="25" y="48"/>
                    <a:pt x="27" y="50"/>
                    <a:pt x="28" y="51"/>
                  </a:cubicBezTo>
                  <a:cubicBezTo>
                    <a:pt x="32" y="45"/>
                    <a:pt x="35" y="38"/>
                    <a:pt x="37" y="30"/>
                  </a:cubicBezTo>
                  <a:cubicBezTo>
                    <a:pt x="40" y="22"/>
                    <a:pt x="41" y="13"/>
                    <a:pt x="42" y="4"/>
                  </a:cubicBezTo>
                  <a:cubicBezTo>
                    <a:pt x="24" y="4"/>
                    <a:pt x="24" y="4"/>
                    <a:pt x="24" y="4"/>
                  </a:cubicBezTo>
                  <a:lnTo>
                    <a:pt x="24" y="0"/>
                  </a:lnTo>
                  <a:close/>
                  <a:moveTo>
                    <a:pt x="2" y="12"/>
                  </a:moveTo>
                  <a:cubicBezTo>
                    <a:pt x="1" y="8"/>
                    <a:pt x="1" y="5"/>
                    <a:pt x="0" y="2"/>
                  </a:cubicBezTo>
                  <a:cubicBezTo>
                    <a:pt x="0" y="1"/>
                    <a:pt x="1" y="0"/>
                    <a:pt x="3" y="0"/>
                  </a:cubicBezTo>
                  <a:cubicBezTo>
                    <a:pt x="24" y="0"/>
                    <a:pt x="24" y="0"/>
                    <a:pt x="24" y="0"/>
                  </a:cubicBezTo>
                  <a:cubicBezTo>
                    <a:pt x="24" y="4"/>
                    <a:pt x="24" y="4"/>
                    <a:pt x="24" y="4"/>
                  </a:cubicBezTo>
                  <a:cubicBezTo>
                    <a:pt x="5" y="4"/>
                    <a:pt x="5" y="4"/>
                    <a:pt x="5" y="4"/>
                  </a:cubicBezTo>
                  <a:cubicBezTo>
                    <a:pt x="6" y="8"/>
                    <a:pt x="7" y="12"/>
                    <a:pt x="8" y="16"/>
                  </a:cubicBezTo>
                  <a:cubicBezTo>
                    <a:pt x="9" y="21"/>
                    <a:pt x="11" y="25"/>
                    <a:pt x="13" y="30"/>
                  </a:cubicBezTo>
                  <a:cubicBezTo>
                    <a:pt x="16" y="36"/>
                    <a:pt x="19" y="42"/>
                    <a:pt x="24" y="47"/>
                  </a:cubicBezTo>
                  <a:cubicBezTo>
                    <a:pt x="24" y="54"/>
                    <a:pt x="24" y="54"/>
                    <a:pt x="24" y="54"/>
                  </a:cubicBezTo>
                  <a:cubicBezTo>
                    <a:pt x="18" y="47"/>
                    <a:pt x="12" y="40"/>
                    <a:pt x="9" y="32"/>
                  </a:cubicBezTo>
                  <a:cubicBezTo>
                    <a:pt x="5" y="26"/>
                    <a:pt x="3" y="19"/>
                    <a:pt x="2" y="12"/>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49" name="Freeform 159"/>
            <p:cNvSpPr>
              <a:spLocks noEditPoints="1"/>
            </p:cNvSpPr>
            <p:nvPr/>
          </p:nvSpPr>
          <p:spPr bwMode="auto">
            <a:xfrm>
              <a:off x="5732564" y="5111856"/>
              <a:ext cx="79772" cy="100013"/>
            </a:xfrm>
            <a:custGeom>
              <a:avLst/>
              <a:gdLst>
                <a:gd name="T0" fmla="*/ 28 w 47"/>
                <a:gd name="T1" fmla="*/ 7 h 59"/>
                <a:gd name="T2" fmla="*/ 24 w 47"/>
                <a:gd name="T3" fmla="*/ 11 h 59"/>
                <a:gd name="T4" fmla="*/ 24 w 47"/>
                <a:gd name="T5" fmla="*/ 4 h 59"/>
                <a:gd name="T6" fmla="*/ 27 w 47"/>
                <a:gd name="T7" fmla="*/ 1 h 59"/>
                <a:gd name="T8" fmla="*/ 27 w 47"/>
                <a:gd name="T9" fmla="*/ 1 h 59"/>
                <a:gd name="T10" fmla="*/ 31 w 47"/>
                <a:gd name="T11" fmla="*/ 2 h 59"/>
                <a:gd name="T12" fmla="*/ 42 w 47"/>
                <a:gd name="T13" fmla="*/ 27 h 59"/>
                <a:gd name="T14" fmla="*/ 47 w 47"/>
                <a:gd name="T15" fmla="*/ 56 h 59"/>
                <a:gd name="T16" fmla="*/ 47 w 47"/>
                <a:gd name="T17" fmla="*/ 56 h 59"/>
                <a:gd name="T18" fmla="*/ 45 w 47"/>
                <a:gd name="T19" fmla="*/ 59 h 59"/>
                <a:gd name="T20" fmla="*/ 24 w 47"/>
                <a:gd name="T21" fmla="*/ 59 h 59"/>
                <a:gd name="T22" fmla="*/ 24 w 47"/>
                <a:gd name="T23" fmla="*/ 54 h 59"/>
                <a:gd name="T24" fmla="*/ 42 w 47"/>
                <a:gd name="T25" fmla="*/ 54 h 59"/>
                <a:gd name="T26" fmla="*/ 37 w 47"/>
                <a:gd name="T27" fmla="*/ 29 h 59"/>
                <a:gd name="T28" fmla="*/ 28 w 47"/>
                <a:gd name="T29" fmla="*/ 7 h 59"/>
                <a:gd name="T30" fmla="*/ 24 w 47"/>
                <a:gd name="T31" fmla="*/ 11 h 59"/>
                <a:gd name="T32" fmla="*/ 13 w 47"/>
                <a:gd name="T33" fmla="*/ 28 h 59"/>
                <a:gd name="T34" fmla="*/ 5 w 47"/>
                <a:gd name="T35" fmla="*/ 54 h 59"/>
                <a:gd name="T36" fmla="*/ 24 w 47"/>
                <a:gd name="T37" fmla="*/ 54 h 59"/>
                <a:gd name="T38" fmla="*/ 24 w 47"/>
                <a:gd name="T39" fmla="*/ 59 h 59"/>
                <a:gd name="T40" fmla="*/ 3 w 47"/>
                <a:gd name="T41" fmla="*/ 59 h 59"/>
                <a:gd name="T42" fmla="*/ 3 w 47"/>
                <a:gd name="T43" fmla="*/ 59 h 59"/>
                <a:gd name="T44" fmla="*/ 3 w 47"/>
                <a:gd name="T45" fmla="*/ 59 h 59"/>
                <a:gd name="T46" fmla="*/ 0 w 47"/>
                <a:gd name="T47" fmla="*/ 56 h 59"/>
                <a:gd name="T48" fmla="*/ 9 w 47"/>
                <a:gd name="T49" fmla="*/ 26 h 59"/>
                <a:gd name="T50" fmla="*/ 24 w 47"/>
                <a:gd name="T51" fmla="*/ 4 h 59"/>
                <a:gd name="T52" fmla="*/ 24 w 47"/>
                <a:gd name="T53"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9">
                  <a:moveTo>
                    <a:pt x="28" y="7"/>
                  </a:moveTo>
                  <a:cubicBezTo>
                    <a:pt x="27" y="8"/>
                    <a:pt x="25" y="10"/>
                    <a:pt x="24" y="11"/>
                  </a:cubicBezTo>
                  <a:cubicBezTo>
                    <a:pt x="24" y="4"/>
                    <a:pt x="24" y="4"/>
                    <a:pt x="24" y="4"/>
                  </a:cubicBezTo>
                  <a:cubicBezTo>
                    <a:pt x="25" y="3"/>
                    <a:pt x="26" y="2"/>
                    <a:pt x="27" y="1"/>
                  </a:cubicBezTo>
                  <a:cubicBezTo>
                    <a:pt x="27" y="1"/>
                    <a:pt x="27" y="1"/>
                    <a:pt x="27" y="1"/>
                  </a:cubicBezTo>
                  <a:cubicBezTo>
                    <a:pt x="28" y="0"/>
                    <a:pt x="30" y="1"/>
                    <a:pt x="31" y="2"/>
                  </a:cubicBezTo>
                  <a:cubicBezTo>
                    <a:pt x="35" y="9"/>
                    <a:pt x="39" y="17"/>
                    <a:pt x="42" y="27"/>
                  </a:cubicBezTo>
                  <a:cubicBezTo>
                    <a:pt x="45" y="36"/>
                    <a:pt x="47" y="46"/>
                    <a:pt x="47" y="56"/>
                  </a:cubicBezTo>
                  <a:cubicBezTo>
                    <a:pt x="47" y="56"/>
                    <a:pt x="47" y="56"/>
                    <a:pt x="47" y="56"/>
                  </a:cubicBezTo>
                  <a:cubicBezTo>
                    <a:pt x="47" y="58"/>
                    <a:pt x="46" y="59"/>
                    <a:pt x="45" y="59"/>
                  </a:cubicBezTo>
                  <a:cubicBezTo>
                    <a:pt x="24" y="59"/>
                    <a:pt x="24" y="59"/>
                    <a:pt x="24" y="59"/>
                  </a:cubicBezTo>
                  <a:cubicBezTo>
                    <a:pt x="24" y="54"/>
                    <a:pt x="24" y="54"/>
                    <a:pt x="24" y="54"/>
                  </a:cubicBezTo>
                  <a:cubicBezTo>
                    <a:pt x="42" y="54"/>
                    <a:pt x="42" y="54"/>
                    <a:pt x="42" y="54"/>
                  </a:cubicBezTo>
                  <a:cubicBezTo>
                    <a:pt x="41" y="45"/>
                    <a:pt x="40" y="36"/>
                    <a:pt x="37" y="29"/>
                  </a:cubicBezTo>
                  <a:cubicBezTo>
                    <a:pt x="35" y="20"/>
                    <a:pt x="32" y="13"/>
                    <a:pt x="28" y="7"/>
                  </a:cubicBezTo>
                  <a:close/>
                  <a:moveTo>
                    <a:pt x="24" y="11"/>
                  </a:moveTo>
                  <a:cubicBezTo>
                    <a:pt x="19" y="17"/>
                    <a:pt x="16" y="22"/>
                    <a:pt x="13" y="28"/>
                  </a:cubicBezTo>
                  <a:cubicBezTo>
                    <a:pt x="9"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3" y="59"/>
                    <a:pt x="3" y="59"/>
                    <a:pt x="3" y="59"/>
                  </a:cubicBezTo>
                  <a:cubicBezTo>
                    <a:pt x="1" y="59"/>
                    <a:pt x="0" y="57"/>
                    <a:pt x="0" y="56"/>
                  </a:cubicBezTo>
                  <a:cubicBezTo>
                    <a:pt x="1" y="45"/>
                    <a:pt x="4" y="35"/>
                    <a:pt x="9" y="26"/>
                  </a:cubicBezTo>
                  <a:cubicBezTo>
                    <a:pt x="12" y="18"/>
                    <a:pt x="18" y="11"/>
                    <a:pt x="24" y="4"/>
                  </a:cubicBezTo>
                  <a:lnTo>
                    <a:pt x="24" y="11"/>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50" name="Freeform 160"/>
            <p:cNvSpPr>
              <a:spLocks noEditPoints="1"/>
            </p:cNvSpPr>
            <p:nvPr/>
          </p:nvSpPr>
          <p:spPr bwMode="auto">
            <a:xfrm>
              <a:off x="5883773" y="5227346"/>
              <a:ext cx="72629" cy="133350"/>
            </a:xfrm>
            <a:custGeom>
              <a:avLst/>
              <a:gdLst>
                <a:gd name="T0" fmla="*/ 21 w 43"/>
                <a:gd name="T1" fmla="*/ 71 h 79"/>
                <a:gd name="T2" fmla="*/ 21 w 43"/>
                <a:gd name="T3" fmla="*/ 71 h 79"/>
                <a:gd name="T4" fmla="*/ 37 w 43"/>
                <a:gd name="T5" fmla="*/ 63 h 79"/>
                <a:gd name="T6" fmla="*/ 24 w 43"/>
                <a:gd name="T7" fmla="*/ 36 h 79"/>
                <a:gd name="T8" fmla="*/ 21 w 43"/>
                <a:gd name="T9" fmla="*/ 22 h 79"/>
                <a:gd name="T10" fmla="*/ 21 w 43"/>
                <a:gd name="T11" fmla="*/ 0 h 79"/>
                <a:gd name="T12" fmla="*/ 23 w 43"/>
                <a:gd name="T13" fmla="*/ 2 h 79"/>
                <a:gd name="T14" fmla="*/ 29 w 43"/>
                <a:gd name="T15" fmla="*/ 34 h 79"/>
                <a:gd name="T16" fmla="*/ 42 w 43"/>
                <a:gd name="T17" fmla="*/ 63 h 79"/>
                <a:gd name="T18" fmla="*/ 42 w 43"/>
                <a:gd name="T19" fmla="*/ 63 h 79"/>
                <a:gd name="T20" fmla="*/ 42 w 43"/>
                <a:gd name="T21" fmla="*/ 63 h 79"/>
                <a:gd name="T22" fmla="*/ 42 w 43"/>
                <a:gd name="T23" fmla="*/ 66 h 79"/>
                <a:gd name="T24" fmla="*/ 23 w 43"/>
                <a:gd name="T25" fmla="*/ 75 h 79"/>
                <a:gd name="T26" fmla="*/ 21 w 43"/>
                <a:gd name="T27" fmla="*/ 76 h 79"/>
                <a:gd name="T28" fmla="*/ 21 w 43"/>
                <a:gd name="T29" fmla="*/ 71 h 79"/>
                <a:gd name="T30" fmla="*/ 5 w 43"/>
                <a:gd name="T31" fmla="*/ 74 h 79"/>
                <a:gd name="T32" fmla="*/ 21 w 43"/>
                <a:gd name="T33" fmla="*/ 71 h 79"/>
                <a:gd name="T34" fmla="*/ 21 w 43"/>
                <a:gd name="T35" fmla="*/ 76 h 79"/>
                <a:gd name="T36" fmla="*/ 3 w 43"/>
                <a:gd name="T37" fmla="*/ 79 h 79"/>
                <a:gd name="T38" fmla="*/ 2 w 43"/>
                <a:gd name="T39" fmla="*/ 79 h 79"/>
                <a:gd name="T40" fmla="*/ 0 w 43"/>
                <a:gd name="T41" fmla="*/ 77 h 79"/>
                <a:gd name="T42" fmla="*/ 0 w 43"/>
                <a:gd name="T43" fmla="*/ 2 h 79"/>
                <a:gd name="T44" fmla="*/ 2 w 43"/>
                <a:gd name="T45" fmla="*/ 0 h 79"/>
                <a:gd name="T46" fmla="*/ 21 w 43"/>
                <a:gd name="T47" fmla="*/ 0 h 79"/>
                <a:gd name="T48" fmla="*/ 21 w 43"/>
                <a:gd name="T49" fmla="*/ 0 h 79"/>
                <a:gd name="T50" fmla="*/ 21 w 43"/>
                <a:gd name="T51" fmla="*/ 0 h 79"/>
                <a:gd name="T52" fmla="*/ 21 w 43"/>
                <a:gd name="T53" fmla="*/ 22 h 79"/>
                <a:gd name="T54" fmla="*/ 19 w 43"/>
                <a:gd name="T55" fmla="*/ 4 h 79"/>
                <a:gd name="T56" fmla="*/ 5 w 43"/>
                <a:gd name="T57" fmla="*/ 4 h 79"/>
                <a:gd name="T58" fmla="*/ 5 w 43"/>
                <a:gd name="T5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21" y="71"/>
                  </a:moveTo>
                  <a:cubicBezTo>
                    <a:pt x="21" y="71"/>
                    <a:pt x="21" y="71"/>
                    <a:pt x="21" y="71"/>
                  </a:cubicBezTo>
                  <a:cubicBezTo>
                    <a:pt x="27" y="69"/>
                    <a:pt x="32" y="66"/>
                    <a:pt x="37" y="63"/>
                  </a:cubicBezTo>
                  <a:cubicBezTo>
                    <a:pt x="32" y="55"/>
                    <a:pt x="28" y="46"/>
                    <a:pt x="24" y="36"/>
                  </a:cubicBezTo>
                  <a:cubicBezTo>
                    <a:pt x="23" y="31"/>
                    <a:pt x="22" y="27"/>
                    <a:pt x="21" y="22"/>
                  </a:cubicBezTo>
                  <a:cubicBezTo>
                    <a:pt x="21" y="0"/>
                    <a:pt x="21" y="0"/>
                    <a:pt x="21" y="0"/>
                  </a:cubicBezTo>
                  <a:cubicBezTo>
                    <a:pt x="22" y="0"/>
                    <a:pt x="23" y="1"/>
                    <a:pt x="23" y="2"/>
                  </a:cubicBezTo>
                  <a:cubicBezTo>
                    <a:pt x="24" y="13"/>
                    <a:pt x="26" y="24"/>
                    <a:pt x="29" y="34"/>
                  </a:cubicBezTo>
                  <a:cubicBezTo>
                    <a:pt x="32" y="45"/>
                    <a:pt x="37" y="55"/>
                    <a:pt x="42" y="63"/>
                  </a:cubicBezTo>
                  <a:cubicBezTo>
                    <a:pt x="42" y="63"/>
                    <a:pt x="42" y="63"/>
                    <a:pt x="42" y="63"/>
                  </a:cubicBezTo>
                  <a:cubicBezTo>
                    <a:pt x="42" y="63"/>
                    <a:pt x="42" y="63"/>
                    <a:pt x="42" y="63"/>
                  </a:cubicBezTo>
                  <a:cubicBezTo>
                    <a:pt x="43" y="64"/>
                    <a:pt x="43" y="65"/>
                    <a:pt x="42" y="66"/>
                  </a:cubicBezTo>
                  <a:cubicBezTo>
                    <a:pt x="36" y="70"/>
                    <a:pt x="30" y="73"/>
                    <a:pt x="23" y="75"/>
                  </a:cubicBezTo>
                  <a:cubicBezTo>
                    <a:pt x="22" y="75"/>
                    <a:pt x="22" y="76"/>
                    <a:pt x="21" y="76"/>
                  </a:cubicBezTo>
                  <a:lnTo>
                    <a:pt x="21" y="71"/>
                  </a:lnTo>
                  <a:close/>
                  <a:moveTo>
                    <a:pt x="5" y="74"/>
                  </a:moveTo>
                  <a:cubicBezTo>
                    <a:pt x="10" y="74"/>
                    <a:pt x="16" y="72"/>
                    <a:pt x="21" y="71"/>
                  </a:cubicBezTo>
                  <a:cubicBezTo>
                    <a:pt x="21" y="76"/>
                    <a:pt x="21" y="76"/>
                    <a:pt x="21" y="76"/>
                  </a:cubicBezTo>
                  <a:cubicBezTo>
                    <a:pt x="15" y="78"/>
                    <a:pt x="9" y="79"/>
                    <a:pt x="3" y="79"/>
                  </a:cubicBezTo>
                  <a:cubicBezTo>
                    <a:pt x="3" y="79"/>
                    <a:pt x="3" y="79"/>
                    <a:pt x="2" y="79"/>
                  </a:cubicBezTo>
                  <a:cubicBezTo>
                    <a:pt x="1" y="79"/>
                    <a:pt x="0" y="78"/>
                    <a:pt x="0" y="77"/>
                  </a:cubicBezTo>
                  <a:cubicBezTo>
                    <a:pt x="0" y="2"/>
                    <a:pt x="0" y="2"/>
                    <a:pt x="0" y="2"/>
                  </a:cubicBezTo>
                  <a:cubicBezTo>
                    <a:pt x="0" y="1"/>
                    <a:pt x="1" y="0"/>
                    <a:pt x="2" y="0"/>
                  </a:cubicBezTo>
                  <a:cubicBezTo>
                    <a:pt x="21" y="0"/>
                    <a:pt x="21" y="0"/>
                    <a:pt x="21" y="0"/>
                  </a:cubicBezTo>
                  <a:cubicBezTo>
                    <a:pt x="21" y="0"/>
                    <a:pt x="21" y="0"/>
                    <a:pt x="21" y="0"/>
                  </a:cubicBezTo>
                  <a:cubicBezTo>
                    <a:pt x="21" y="0"/>
                    <a:pt x="21" y="0"/>
                    <a:pt x="21" y="0"/>
                  </a:cubicBezTo>
                  <a:cubicBezTo>
                    <a:pt x="21" y="22"/>
                    <a:pt x="21" y="22"/>
                    <a:pt x="21" y="22"/>
                  </a:cubicBezTo>
                  <a:cubicBezTo>
                    <a:pt x="20" y="16"/>
                    <a:pt x="19" y="10"/>
                    <a:pt x="19" y="4"/>
                  </a:cubicBezTo>
                  <a:cubicBezTo>
                    <a:pt x="5" y="4"/>
                    <a:pt x="5" y="4"/>
                    <a:pt x="5" y="4"/>
                  </a:cubicBezTo>
                  <a:lnTo>
                    <a:pt x="5" y="74"/>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51" name="Freeform 163"/>
            <p:cNvSpPr>
              <a:spLocks noEditPoints="1"/>
            </p:cNvSpPr>
            <p:nvPr/>
          </p:nvSpPr>
          <p:spPr bwMode="auto">
            <a:xfrm>
              <a:off x="5656364" y="3612859"/>
              <a:ext cx="169069" cy="458391"/>
            </a:xfrm>
            <a:custGeom>
              <a:avLst/>
              <a:gdLst>
                <a:gd name="T0" fmla="*/ 60 w 100"/>
                <a:gd name="T1" fmla="*/ 266 h 270"/>
                <a:gd name="T2" fmla="*/ 60 w 100"/>
                <a:gd name="T3" fmla="*/ 129 h 270"/>
                <a:gd name="T4" fmla="*/ 62 w 100"/>
                <a:gd name="T5" fmla="*/ 127 h 270"/>
                <a:gd name="T6" fmla="*/ 86 w 100"/>
                <a:gd name="T7" fmla="*/ 107 h 270"/>
                <a:gd name="T8" fmla="*/ 95 w 100"/>
                <a:gd name="T9" fmla="*/ 73 h 270"/>
                <a:gd name="T10" fmla="*/ 81 w 100"/>
                <a:gd name="T11" fmla="*/ 25 h 270"/>
                <a:gd name="T12" fmla="*/ 50 w 100"/>
                <a:gd name="T13" fmla="*/ 5 h 270"/>
                <a:gd name="T14" fmla="*/ 50 w 100"/>
                <a:gd name="T15" fmla="*/ 5 h 270"/>
                <a:gd name="T16" fmla="*/ 50 w 100"/>
                <a:gd name="T17" fmla="*/ 0 h 270"/>
                <a:gd name="T18" fmla="*/ 50 w 100"/>
                <a:gd name="T19" fmla="*/ 0 h 270"/>
                <a:gd name="T20" fmla="*/ 85 w 100"/>
                <a:gd name="T21" fmla="*/ 23 h 270"/>
                <a:gd name="T22" fmla="*/ 100 w 100"/>
                <a:gd name="T23" fmla="*/ 73 h 270"/>
                <a:gd name="T24" fmla="*/ 90 w 100"/>
                <a:gd name="T25" fmla="*/ 110 h 270"/>
                <a:gd name="T26" fmla="*/ 65 w 100"/>
                <a:gd name="T27" fmla="*/ 131 h 270"/>
                <a:gd name="T28" fmla="*/ 65 w 100"/>
                <a:gd name="T29" fmla="*/ 268 h 270"/>
                <a:gd name="T30" fmla="*/ 62 w 100"/>
                <a:gd name="T31" fmla="*/ 270 h 270"/>
                <a:gd name="T32" fmla="*/ 50 w 100"/>
                <a:gd name="T33" fmla="*/ 270 h 270"/>
                <a:gd name="T34" fmla="*/ 50 w 100"/>
                <a:gd name="T35" fmla="*/ 266 h 270"/>
                <a:gd name="T36" fmla="*/ 60 w 100"/>
                <a:gd name="T37" fmla="*/ 266 h 270"/>
                <a:gd name="T38" fmla="*/ 50 w 100"/>
                <a:gd name="T39" fmla="*/ 5 h 270"/>
                <a:gd name="T40" fmla="*/ 20 w 100"/>
                <a:gd name="T41" fmla="*/ 25 h 270"/>
                <a:gd name="T42" fmla="*/ 5 w 100"/>
                <a:gd name="T43" fmla="*/ 73 h 270"/>
                <a:gd name="T44" fmla="*/ 14 w 100"/>
                <a:gd name="T45" fmla="*/ 107 h 270"/>
                <a:gd name="T46" fmla="*/ 39 w 100"/>
                <a:gd name="T47" fmla="*/ 127 h 270"/>
                <a:gd name="T48" fmla="*/ 40 w 100"/>
                <a:gd name="T49" fmla="*/ 129 h 270"/>
                <a:gd name="T50" fmla="*/ 40 w 100"/>
                <a:gd name="T51" fmla="*/ 129 h 270"/>
                <a:gd name="T52" fmla="*/ 40 w 100"/>
                <a:gd name="T53" fmla="*/ 266 h 270"/>
                <a:gd name="T54" fmla="*/ 50 w 100"/>
                <a:gd name="T55" fmla="*/ 266 h 270"/>
                <a:gd name="T56" fmla="*/ 50 w 100"/>
                <a:gd name="T57" fmla="*/ 270 h 270"/>
                <a:gd name="T58" fmla="*/ 38 w 100"/>
                <a:gd name="T59" fmla="*/ 270 h 270"/>
                <a:gd name="T60" fmla="*/ 35 w 100"/>
                <a:gd name="T61" fmla="*/ 268 h 270"/>
                <a:gd name="T62" fmla="*/ 35 w 100"/>
                <a:gd name="T63" fmla="*/ 131 h 270"/>
                <a:gd name="T64" fmla="*/ 10 w 100"/>
                <a:gd name="T65" fmla="*/ 110 h 270"/>
                <a:gd name="T66" fmla="*/ 0 w 100"/>
                <a:gd name="T67" fmla="*/ 73 h 270"/>
                <a:gd name="T68" fmla="*/ 16 w 100"/>
                <a:gd name="T69" fmla="*/ 23 h 270"/>
                <a:gd name="T70" fmla="*/ 50 w 100"/>
                <a:gd name="T71" fmla="*/ 0 h 270"/>
                <a:gd name="T72" fmla="*/ 50 w 100"/>
                <a:gd name="T73" fmla="*/ 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0" h="270">
                  <a:moveTo>
                    <a:pt x="60" y="266"/>
                  </a:moveTo>
                  <a:cubicBezTo>
                    <a:pt x="60" y="129"/>
                    <a:pt x="60" y="129"/>
                    <a:pt x="60" y="129"/>
                  </a:cubicBezTo>
                  <a:cubicBezTo>
                    <a:pt x="60" y="128"/>
                    <a:pt x="61" y="127"/>
                    <a:pt x="62" y="127"/>
                  </a:cubicBezTo>
                  <a:cubicBezTo>
                    <a:pt x="72" y="124"/>
                    <a:pt x="80" y="117"/>
                    <a:pt x="86" y="107"/>
                  </a:cubicBezTo>
                  <a:cubicBezTo>
                    <a:pt x="92" y="98"/>
                    <a:pt x="95" y="86"/>
                    <a:pt x="95" y="73"/>
                  </a:cubicBezTo>
                  <a:cubicBezTo>
                    <a:pt x="95" y="57"/>
                    <a:pt x="90" y="39"/>
                    <a:pt x="81" y="25"/>
                  </a:cubicBezTo>
                  <a:cubicBezTo>
                    <a:pt x="72" y="13"/>
                    <a:pt x="62" y="5"/>
                    <a:pt x="50" y="5"/>
                  </a:cubicBezTo>
                  <a:cubicBezTo>
                    <a:pt x="50" y="5"/>
                    <a:pt x="50" y="5"/>
                    <a:pt x="50" y="5"/>
                  </a:cubicBezTo>
                  <a:cubicBezTo>
                    <a:pt x="50" y="0"/>
                    <a:pt x="50" y="0"/>
                    <a:pt x="50" y="0"/>
                  </a:cubicBezTo>
                  <a:cubicBezTo>
                    <a:pt x="50" y="0"/>
                    <a:pt x="50" y="0"/>
                    <a:pt x="50" y="0"/>
                  </a:cubicBezTo>
                  <a:cubicBezTo>
                    <a:pt x="64" y="0"/>
                    <a:pt x="76" y="10"/>
                    <a:pt x="85" y="23"/>
                  </a:cubicBezTo>
                  <a:cubicBezTo>
                    <a:pt x="94" y="37"/>
                    <a:pt x="100" y="56"/>
                    <a:pt x="100" y="73"/>
                  </a:cubicBezTo>
                  <a:cubicBezTo>
                    <a:pt x="100" y="87"/>
                    <a:pt x="96" y="100"/>
                    <a:pt x="90" y="110"/>
                  </a:cubicBezTo>
                  <a:cubicBezTo>
                    <a:pt x="84" y="120"/>
                    <a:pt x="75" y="127"/>
                    <a:pt x="65" y="131"/>
                  </a:cubicBezTo>
                  <a:cubicBezTo>
                    <a:pt x="65" y="268"/>
                    <a:pt x="65" y="268"/>
                    <a:pt x="65" y="268"/>
                  </a:cubicBezTo>
                  <a:cubicBezTo>
                    <a:pt x="65" y="269"/>
                    <a:pt x="64" y="270"/>
                    <a:pt x="62" y="270"/>
                  </a:cubicBezTo>
                  <a:cubicBezTo>
                    <a:pt x="50" y="270"/>
                    <a:pt x="50" y="270"/>
                    <a:pt x="50" y="270"/>
                  </a:cubicBezTo>
                  <a:cubicBezTo>
                    <a:pt x="50" y="266"/>
                    <a:pt x="50" y="266"/>
                    <a:pt x="50" y="266"/>
                  </a:cubicBezTo>
                  <a:lnTo>
                    <a:pt x="60" y="266"/>
                  </a:lnTo>
                  <a:close/>
                  <a:moveTo>
                    <a:pt x="50" y="5"/>
                  </a:moveTo>
                  <a:cubicBezTo>
                    <a:pt x="39" y="5"/>
                    <a:pt x="28" y="13"/>
                    <a:pt x="20" y="25"/>
                  </a:cubicBezTo>
                  <a:cubicBezTo>
                    <a:pt x="11" y="39"/>
                    <a:pt x="5" y="57"/>
                    <a:pt x="5" y="73"/>
                  </a:cubicBezTo>
                  <a:cubicBezTo>
                    <a:pt x="5" y="86"/>
                    <a:pt x="9" y="98"/>
                    <a:pt x="14" y="107"/>
                  </a:cubicBezTo>
                  <a:cubicBezTo>
                    <a:pt x="20" y="117"/>
                    <a:pt x="29" y="124"/>
                    <a:pt x="39" y="127"/>
                  </a:cubicBezTo>
                  <a:cubicBezTo>
                    <a:pt x="40" y="127"/>
                    <a:pt x="40" y="128"/>
                    <a:pt x="40" y="129"/>
                  </a:cubicBezTo>
                  <a:cubicBezTo>
                    <a:pt x="40" y="129"/>
                    <a:pt x="40" y="129"/>
                    <a:pt x="40" y="129"/>
                  </a:cubicBezTo>
                  <a:cubicBezTo>
                    <a:pt x="40" y="266"/>
                    <a:pt x="40" y="266"/>
                    <a:pt x="40" y="266"/>
                  </a:cubicBezTo>
                  <a:cubicBezTo>
                    <a:pt x="50" y="266"/>
                    <a:pt x="50" y="266"/>
                    <a:pt x="50" y="266"/>
                  </a:cubicBezTo>
                  <a:cubicBezTo>
                    <a:pt x="50" y="270"/>
                    <a:pt x="50" y="270"/>
                    <a:pt x="50" y="270"/>
                  </a:cubicBezTo>
                  <a:cubicBezTo>
                    <a:pt x="38" y="270"/>
                    <a:pt x="38" y="270"/>
                    <a:pt x="38" y="270"/>
                  </a:cubicBezTo>
                  <a:cubicBezTo>
                    <a:pt x="37" y="270"/>
                    <a:pt x="35" y="269"/>
                    <a:pt x="35" y="268"/>
                  </a:cubicBezTo>
                  <a:cubicBezTo>
                    <a:pt x="35" y="131"/>
                    <a:pt x="35" y="131"/>
                    <a:pt x="35" y="131"/>
                  </a:cubicBezTo>
                  <a:cubicBezTo>
                    <a:pt x="25" y="127"/>
                    <a:pt x="17" y="119"/>
                    <a:pt x="10" y="110"/>
                  </a:cubicBezTo>
                  <a:cubicBezTo>
                    <a:pt x="4" y="100"/>
                    <a:pt x="0" y="87"/>
                    <a:pt x="0" y="73"/>
                  </a:cubicBezTo>
                  <a:cubicBezTo>
                    <a:pt x="0" y="56"/>
                    <a:pt x="6" y="37"/>
                    <a:pt x="16" y="23"/>
                  </a:cubicBezTo>
                  <a:cubicBezTo>
                    <a:pt x="25" y="10"/>
                    <a:pt x="37" y="0"/>
                    <a:pt x="50" y="0"/>
                  </a:cubicBezTo>
                  <a:lnTo>
                    <a:pt x="50" y="5"/>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52" name="Freeform 164"/>
            <p:cNvSpPr>
              <a:spLocks noEditPoints="1"/>
            </p:cNvSpPr>
            <p:nvPr/>
          </p:nvSpPr>
          <p:spPr bwMode="auto">
            <a:xfrm>
              <a:off x="6564811" y="4903497"/>
              <a:ext cx="116681" cy="116681"/>
            </a:xfrm>
            <a:custGeom>
              <a:avLst/>
              <a:gdLst>
                <a:gd name="T0" fmla="*/ 35 w 69"/>
                <a:gd name="T1" fmla="*/ 64 h 69"/>
                <a:gd name="T2" fmla="*/ 56 w 69"/>
                <a:gd name="T3" fmla="*/ 55 h 69"/>
                <a:gd name="T4" fmla="*/ 64 w 69"/>
                <a:gd name="T5" fmla="*/ 34 h 69"/>
                <a:gd name="T6" fmla="*/ 56 w 69"/>
                <a:gd name="T7" fmla="*/ 13 h 69"/>
                <a:gd name="T8" fmla="*/ 35 w 69"/>
                <a:gd name="T9" fmla="*/ 5 h 69"/>
                <a:gd name="T10" fmla="*/ 35 w 69"/>
                <a:gd name="T11" fmla="*/ 0 h 69"/>
                <a:gd name="T12" fmla="*/ 59 w 69"/>
                <a:gd name="T13" fmla="*/ 10 h 69"/>
                <a:gd name="T14" fmla="*/ 69 w 69"/>
                <a:gd name="T15" fmla="*/ 34 h 69"/>
                <a:gd name="T16" fmla="*/ 59 w 69"/>
                <a:gd name="T17" fmla="*/ 59 h 69"/>
                <a:gd name="T18" fmla="*/ 35 w 69"/>
                <a:gd name="T19" fmla="*/ 69 h 69"/>
                <a:gd name="T20" fmla="*/ 35 w 69"/>
                <a:gd name="T21" fmla="*/ 64 h 69"/>
                <a:gd name="T22" fmla="*/ 35 w 69"/>
                <a:gd name="T23" fmla="*/ 27 h 69"/>
                <a:gd name="T24" fmla="*/ 35 w 69"/>
                <a:gd name="T25" fmla="*/ 32 h 69"/>
                <a:gd name="T26" fmla="*/ 40 w 69"/>
                <a:gd name="T27" fmla="*/ 32 h 69"/>
                <a:gd name="T28" fmla="*/ 36 w 69"/>
                <a:gd name="T29" fmla="*/ 36 h 69"/>
                <a:gd name="T30" fmla="*/ 35 w 69"/>
                <a:gd name="T31" fmla="*/ 37 h 69"/>
                <a:gd name="T32" fmla="*/ 35 w 69"/>
                <a:gd name="T33" fmla="*/ 45 h 69"/>
                <a:gd name="T34" fmla="*/ 40 w 69"/>
                <a:gd name="T35" fmla="*/ 39 h 69"/>
                <a:gd name="T36" fmla="*/ 47 w 69"/>
                <a:gd name="T37" fmla="*/ 31 h 69"/>
                <a:gd name="T38" fmla="*/ 48 w 69"/>
                <a:gd name="T39" fmla="*/ 30 h 69"/>
                <a:gd name="T40" fmla="*/ 45 w 69"/>
                <a:gd name="T41" fmla="*/ 27 h 69"/>
                <a:gd name="T42" fmla="*/ 35 w 69"/>
                <a:gd name="T43" fmla="*/ 27 h 69"/>
                <a:gd name="T44" fmla="*/ 21 w 69"/>
                <a:gd name="T45" fmla="*/ 61 h 69"/>
                <a:gd name="T46" fmla="*/ 26 w 69"/>
                <a:gd name="T47" fmla="*/ 63 h 69"/>
                <a:gd name="T48" fmla="*/ 35 w 69"/>
                <a:gd name="T49" fmla="*/ 64 h 69"/>
                <a:gd name="T50" fmla="*/ 35 w 69"/>
                <a:gd name="T51" fmla="*/ 64 h 69"/>
                <a:gd name="T52" fmla="*/ 35 w 69"/>
                <a:gd name="T53" fmla="*/ 69 h 69"/>
                <a:gd name="T54" fmla="*/ 35 w 69"/>
                <a:gd name="T55" fmla="*/ 69 h 69"/>
                <a:gd name="T56" fmla="*/ 25 w 69"/>
                <a:gd name="T57" fmla="*/ 68 h 69"/>
                <a:gd name="T58" fmla="*/ 16 w 69"/>
                <a:gd name="T59" fmla="*/ 63 h 69"/>
                <a:gd name="T60" fmla="*/ 16 w 69"/>
                <a:gd name="T61" fmla="*/ 63 h 69"/>
                <a:gd name="T62" fmla="*/ 15 w 69"/>
                <a:gd name="T63" fmla="*/ 63 h 69"/>
                <a:gd name="T64" fmla="*/ 15 w 69"/>
                <a:gd name="T65" fmla="*/ 60 h 69"/>
                <a:gd name="T66" fmla="*/ 35 w 69"/>
                <a:gd name="T67" fmla="*/ 37 h 69"/>
                <a:gd name="T68" fmla="*/ 35 w 69"/>
                <a:gd name="T69" fmla="*/ 45 h 69"/>
                <a:gd name="T70" fmla="*/ 21 w 69"/>
                <a:gd name="T71" fmla="*/ 61 h 69"/>
                <a:gd name="T72" fmla="*/ 35 w 69"/>
                <a:gd name="T73" fmla="*/ 5 h 69"/>
                <a:gd name="T74" fmla="*/ 35 w 69"/>
                <a:gd name="T75" fmla="*/ 5 h 69"/>
                <a:gd name="T76" fmla="*/ 15 w 69"/>
                <a:gd name="T77" fmla="*/ 12 h 69"/>
                <a:gd name="T78" fmla="*/ 6 w 69"/>
                <a:gd name="T79" fmla="*/ 27 h 69"/>
                <a:gd name="T80" fmla="*/ 35 w 69"/>
                <a:gd name="T81" fmla="*/ 27 h 69"/>
                <a:gd name="T82" fmla="*/ 35 w 69"/>
                <a:gd name="T83" fmla="*/ 27 h 69"/>
                <a:gd name="T84" fmla="*/ 35 w 69"/>
                <a:gd name="T85" fmla="*/ 32 h 69"/>
                <a:gd name="T86" fmla="*/ 35 w 69"/>
                <a:gd name="T87" fmla="*/ 32 h 69"/>
                <a:gd name="T88" fmla="*/ 3 w 69"/>
                <a:gd name="T89" fmla="*/ 32 h 69"/>
                <a:gd name="T90" fmla="*/ 3 w 69"/>
                <a:gd name="T91" fmla="*/ 32 h 69"/>
                <a:gd name="T92" fmla="*/ 2 w 69"/>
                <a:gd name="T93" fmla="*/ 32 h 69"/>
                <a:gd name="T94" fmla="*/ 0 w 69"/>
                <a:gd name="T95" fmla="*/ 29 h 69"/>
                <a:gd name="T96" fmla="*/ 12 w 69"/>
                <a:gd name="T97" fmla="*/ 8 h 69"/>
                <a:gd name="T98" fmla="*/ 35 w 69"/>
                <a:gd name="T99" fmla="*/ 0 h 69"/>
                <a:gd name="T100" fmla="*/ 35 w 69"/>
                <a:gd name="T101" fmla="*/ 0 h 69"/>
                <a:gd name="T102" fmla="*/ 35 w 69"/>
                <a:gd name="T103"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69">
                  <a:moveTo>
                    <a:pt x="35" y="64"/>
                  </a:moveTo>
                  <a:cubicBezTo>
                    <a:pt x="43" y="64"/>
                    <a:pt x="50" y="61"/>
                    <a:pt x="56" y="55"/>
                  </a:cubicBezTo>
                  <a:cubicBezTo>
                    <a:pt x="61" y="50"/>
                    <a:pt x="64" y="43"/>
                    <a:pt x="64" y="34"/>
                  </a:cubicBezTo>
                  <a:cubicBezTo>
                    <a:pt x="64" y="26"/>
                    <a:pt x="61" y="19"/>
                    <a:pt x="56" y="13"/>
                  </a:cubicBezTo>
                  <a:cubicBezTo>
                    <a:pt x="50" y="8"/>
                    <a:pt x="43" y="5"/>
                    <a:pt x="35" y="5"/>
                  </a:cubicBezTo>
                  <a:cubicBezTo>
                    <a:pt x="35" y="0"/>
                    <a:pt x="35" y="0"/>
                    <a:pt x="35" y="0"/>
                  </a:cubicBezTo>
                  <a:cubicBezTo>
                    <a:pt x="44" y="0"/>
                    <a:pt x="53" y="4"/>
                    <a:pt x="59" y="10"/>
                  </a:cubicBezTo>
                  <a:cubicBezTo>
                    <a:pt x="65" y="16"/>
                    <a:pt x="69" y="25"/>
                    <a:pt x="69" y="34"/>
                  </a:cubicBezTo>
                  <a:cubicBezTo>
                    <a:pt x="69" y="44"/>
                    <a:pt x="65" y="53"/>
                    <a:pt x="59" y="59"/>
                  </a:cubicBezTo>
                  <a:cubicBezTo>
                    <a:pt x="53" y="65"/>
                    <a:pt x="44" y="69"/>
                    <a:pt x="35" y="69"/>
                  </a:cubicBezTo>
                  <a:cubicBezTo>
                    <a:pt x="35" y="64"/>
                    <a:pt x="35" y="64"/>
                    <a:pt x="35" y="64"/>
                  </a:cubicBezTo>
                  <a:close/>
                  <a:moveTo>
                    <a:pt x="35" y="27"/>
                  </a:moveTo>
                  <a:cubicBezTo>
                    <a:pt x="35" y="32"/>
                    <a:pt x="35" y="32"/>
                    <a:pt x="35" y="32"/>
                  </a:cubicBezTo>
                  <a:cubicBezTo>
                    <a:pt x="40" y="32"/>
                    <a:pt x="40" y="32"/>
                    <a:pt x="40" y="32"/>
                  </a:cubicBezTo>
                  <a:cubicBezTo>
                    <a:pt x="36" y="36"/>
                    <a:pt x="36" y="36"/>
                    <a:pt x="36" y="36"/>
                  </a:cubicBezTo>
                  <a:cubicBezTo>
                    <a:pt x="35" y="37"/>
                    <a:pt x="35" y="37"/>
                    <a:pt x="35" y="37"/>
                  </a:cubicBezTo>
                  <a:cubicBezTo>
                    <a:pt x="35" y="45"/>
                    <a:pt x="35" y="45"/>
                    <a:pt x="35" y="45"/>
                  </a:cubicBezTo>
                  <a:cubicBezTo>
                    <a:pt x="40" y="39"/>
                    <a:pt x="40" y="39"/>
                    <a:pt x="40" y="39"/>
                  </a:cubicBezTo>
                  <a:cubicBezTo>
                    <a:pt x="47" y="31"/>
                    <a:pt x="47" y="31"/>
                    <a:pt x="47" y="31"/>
                  </a:cubicBezTo>
                  <a:cubicBezTo>
                    <a:pt x="47" y="31"/>
                    <a:pt x="48" y="30"/>
                    <a:pt x="48" y="30"/>
                  </a:cubicBezTo>
                  <a:cubicBezTo>
                    <a:pt x="48" y="28"/>
                    <a:pt x="46" y="27"/>
                    <a:pt x="45" y="27"/>
                  </a:cubicBezTo>
                  <a:lnTo>
                    <a:pt x="35" y="27"/>
                  </a:lnTo>
                  <a:close/>
                  <a:moveTo>
                    <a:pt x="21" y="61"/>
                  </a:moveTo>
                  <a:cubicBezTo>
                    <a:pt x="22" y="62"/>
                    <a:pt x="24" y="62"/>
                    <a:pt x="26" y="63"/>
                  </a:cubicBezTo>
                  <a:cubicBezTo>
                    <a:pt x="29" y="64"/>
                    <a:pt x="32" y="64"/>
                    <a:pt x="35" y="64"/>
                  </a:cubicBezTo>
                  <a:cubicBezTo>
                    <a:pt x="35" y="64"/>
                    <a:pt x="35" y="64"/>
                    <a:pt x="35" y="64"/>
                  </a:cubicBezTo>
                  <a:cubicBezTo>
                    <a:pt x="35" y="69"/>
                    <a:pt x="35" y="69"/>
                    <a:pt x="35" y="69"/>
                  </a:cubicBezTo>
                  <a:cubicBezTo>
                    <a:pt x="35" y="69"/>
                    <a:pt x="35" y="69"/>
                    <a:pt x="35" y="69"/>
                  </a:cubicBezTo>
                  <a:cubicBezTo>
                    <a:pt x="31" y="69"/>
                    <a:pt x="28" y="68"/>
                    <a:pt x="25" y="68"/>
                  </a:cubicBezTo>
                  <a:cubicBezTo>
                    <a:pt x="22" y="67"/>
                    <a:pt x="19" y="65"/>
                    <a:pt x="16" y="63"/>
                  </a:cubicBezTo>
                  <a:cubicBezTo>
                    <a:pt x="16" y="63"/>
                    <a:pt x="16" y="63"/>
                    <a:pt x="16" y="63"/>
                  </a:cubicBezTo>
                  <a:cubicBezTo>
                    <a:pt x="16" y="63"/>
                    <a:pt x="16" y="63"/>
                    <a:pt x="15" y="63"/>
                  </a:cubicBezTo>
                  <a:cubicBezTo>
                    <a:pt x="14" y="62"/>
                    <a:pt x="14" y="61"/>
                    <a:pt x="15" y="60"/>
                  </a:cubicBezTo>
                  <a:cubicBezTo>
                    <a:pt x="35" y="37"/>
                    <a:pt x="35" y="37"/>
                    <a:pt x="35" y="37"/>
                  </a:cubicBezTo>
                  <a:cubicBezTo>
                    <a:pt x="35" y="45"/>
                    <a:pt x="35" y="45"/>
                    <a:pt x="35" y="45"/>
                  </a:cubicBezTo>
                  <a:cubicBezTo>
                    <a:pt x="21" y="61"/>
                    <a:pt x="21" y="61"/>
                    <a:pt x="21" y="61"/>
                  </a:cubicBezTo>
                  <a:close/>
                  <a:moveTo>
                    <a:pt x="35" y="5"/>
                  </a:moveTo>
                  <a:cubicBezTo>
                    <a:pt x="35" y="5"/>
                    <a:pt x="35" y="5"/>
                    <a:pt x="35" y="5"/>
                  </a:cubicBezTo>
                  <a:cubicBezTo>
                    <a:pt x="27" y="5"/>
                    <a:pt x="20" y="7"/>
                    <a:pt x="15" y="12"/>
                  </a:cubicBezTo>
                  <a:cubicBezTo>
                    <a:pt x="11" y="16"/>
                    <a:pt x="7" y="21"/>
                    <a:pt x="6" y="27"/>
                  </a:cubicBezTo>
                  <a:cubicBezTo>
                    <a:pt x="35" y="27"/>
                    <a:pt x="35" y="27"/>
                    <a:pt x="35" y="27"/>
                  </a:cubicBezTo>
                  <a:cubicBezTo>
                    <a:pt x="35" y="27"/>
                    <a:pt x="35" y="27"/>
                    <a:pt x="35" y="27"/>
                  </a:cubicBezTo>
                  <a:cubicBezTo>
                    <a:pt x="35" y="32"/>
                    <a:pt x="35" y="32"/>
                    <a:pt x="35" y="32"/>
                  </a:cubicBezTo>
                  <a:cubicBezTo>
                    <a:pt x="35" y="32"/>
                    <a:pt x="35" y="32"/>
                    <a:pt x="35" y="32"/>
                  </a:cubicBezTo>
                  <a:cubicBezTo>
                    <a:pt x="3" y="32"/>
                    <a:pt x="3" y="32"/>
                    <a:pt x="3" y="32"/>
                  </a:cubicBezTo>
                  <a:cubicBezTo>
                    <a:pt x="3" y="32"/>
                    <a:pt x="3" y="32"/>
                    <a:pt x="3" y="32"/>
                  </a:cubicBezTo>
                  <a:cubicBezTo>
                    <a:pt x="3" y="32"/>
                    <a:pt x="3" y="32"/>
                    <a:pt x="2" y="32"/>
                  </a:cubicBezTo>
                  <a:cubicBezTo>
                    <a:pt x="1" y="32"/>
                    <a:pt x="0" y="31"/>
                    <a:pt x="0" y="29"/>
                  </a:cubicBezTo>
                  <a:cubicBezTo>
                    <a:pt x="2" y="21"/>
                    <a:pt x="6" y="14"/>
                    <a:pt x="12" y="8"/>
                  </a:cubicBezTo>
                  <a:cubicBezTo>
                    <a:pt x="18" y="3"/>
                    <a:pt x="26" y="0"/>
                    <a:pt x="35" y="0"/>
                  </a:cubicBezTo>
                  <a:cubicBezTo>
                    <a:pt x="35" y="0"/>
                    <a:pt x="35" y="0"/>
                    <a:pt x="35" y="0"/>
                  </a:cubicBezTo>
                  <a:lnTo>
                    <a:pt x="35" y="5"/>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53" name="Freeform 165"/>
            <p:cNvSpPr>
              <a:spLocks noEditPoints="1"/>
            </p:cNvSpPr>
            <p:nvPr/>
          </p:nvSpPr>
          <p:spPr bwMode="auto">
            <a:xfrm>
              <a:off x="6394551" y="4957075"/>
              <a:ext cx="232172" cy="219075"/>
            </a:xfrm>
            <a:custGeom>
              <a:avLst/>
              <a:gdLst>
                <a:gd name="T0" fmla="*/ 69 w 137"/>
                <a:gd name="T1" fmla="*/ 124 h 129"/>
                <a:gd name="T2" fmla="*/ 86 w 137"/>
                <a:gd name="T3" fmla="*/ 124 h 129"/>
                <a:gd name="T4" fmla="*/ 84 w 137"/>
                <a:gd name="T5" fmla="*/ 122 h 129"/>
                <a:gd name="T6" fmla="*/ 75 w 137"/>
                <a:gd name="T7" fmla="*/ 119 h 129"/>
                <a:gd name="T8" fmla="*/ 73 w 137"/>
                <a:gd name="T9" fmla="*/ 116 h 129"/>
                <a:gd name="T10" fmla="*/ 73 w 137"/>
                <a:gd name="T11" fmla="*/ 116 h 129"/>
                <a:gd name="T12" fmla="*/ 73 w 137"/>
                <a:gd name="T13" fmla="*/ 76 h 129"/>
                <a:gd name="T14" fmla="*/ 73 w 137"/>
                <a:gd name="T15" fmla="*/ 73 h 129"/>
                <a:gd name="T16" fmla="*/ 73 w 137"/>
                <a:gd name="T17" fmla="*/ 69 h 129"/>
                <a:gd name="T18" fmla="*/ 74 w 137"/>
                <a:gd name="T19" fmla="*/ 67 h 129"/>
                <a:gd name="T20" fmla="*/ 111 w 137"/>
                <a:gd name="T21" fmla="*/ 25 h 129"/>
                <a:gd name="T22" fmla="*/ 129 w 137"/>
                <a:gd name="T23" fmla="*/ 5 h 129"/>
                <a:gd name="T24" fmla="*/ 102 w 137"/>
                <a:gd name="T25" fmla="*/ 5 h 129"/>
                <a:gd name="T26" fmla="*/ 69 w 137"/>
                <a:gd name="T27" fmla="*/ 5 h 129"/>
                <a:gd name="T28" fmla="*/ 69 w 137"/>
                <a:gd name="T29" fmla="*/ 0 h 129"/>
                <a:gd name="T30" fmla="*/ 102 w 137"/>
                <a:gd name="T31" fmla="*/ 0 h 129"/>
                <a:gd name="T32" fmla="*/ 135 w 137"/>
                <a:gd name="T33" fmla="*/ 0 h 129"/>
                <a:gd name="T34" fmla="*/ 135 w 137"/>
                <a:gd name="T35" fmla="*/ 0 h 129"/>
                <a:gd name="T36" fmla="*/ 136 w 137"/>
                <a:gd name="T37" fmla="*/ 1 h 129"/>
                <a:gd name="T38" fmla="*/ 136 w 137"/>
                <a:gd name="T39" fmla="*/ 4 h 129"/>
                <a:gd name="T40" fmla="*/ 115 w 137"/>
                <a:gd name="T41" fmla="*/ 28 h 129"/>
                <a:gd name="T42" fmla="*/ 78 w 137"/>
                <a:gd name="T43" fmla="*/ 70 h 129"/>
                <a:gd name="T44" fmla="*/ 78 w 137"/>
                <a:gd name="T45" fmla="*/ 73 h 129"/>
                <a:gd name="T46" fmla="*/ 78 w 137"/>
                <a:gd name="T47" fmla="*/ 76 h 129"/>
                <a:gd name="T48" fmla="*/ 78 w 137"/>
                <a:gd name="T49" fmla="*/ 114 h 129"/>
                <a:gd name="T50" fmla="*/ 87 w 137"/>
                <a:gd name="T51" fmla="*/ 119 h 129"/>
                <a:gd name="T52" fmla="*/ 91 w 137"/>
                <a:gd name="T53" fmla="*/ 127 h 129"/>
                <a:gd name="T54" fmla="*/ 89 w 137"/>
                <a:gd name="T55" fmla="*/ 129 h 129"/>
                <a:gd name="T56" fmla="*/ 69 w 137"/>
                <a:gd name="T57" fmla="*/ 129 h 129"/>
                <a:gd name="T58" fmla="*/ 69 w 137"/>
                <a:gd name="T59" fmla="*/ 124 h 129"/>
                <a:gd name="T60" fmla="*/ 64 w 137"/>
                <a:gd name="T61" fmla="*/ 69 h 129"/>
                <a:gd name="T62" fmla="*/ 64 w 137"/>
                <a:gd name="T63" fmla="*/ 73 h 129"/>
                <a:gd name="T64" fmla="*/ 64 w 137"/>
                <a:gd name="T65" fmla="*/ 76 h 129"/>
                <a:gd name="T66" fmla="*/ 64 w 137"/>
                <a:gd name="T67" fmla="*/ 116 h 129"/>
                <a:gd name="T68" fmla="*/ 62 w 137"/>
                <a:gd name="T69" fmla="*/ 118 h 129"/>
                <a:gd name="T70" fmla="*/ 52 w 137"/>
                <a:gd name="T71" fmla="*/ 122 h 129"/>
                <a:gd name="T72" fmla="*/ 49 w 137"/>
                <a:gd name="T73" fmla="*/ 124 h 129"/>
                <a:gd name="T74" fmla="*/ 69 w 137"/>
                <a:gd name="T75" fmla="*/ 124 h 129"/>
                <a:gd name="T76" fmla="*/ 69 w 137"/>
                <a:gd name="T77" fmla="*/ 129 h 129"/>
                <a:gd name="T78" fmla="*/ 46 w 137"/>
                <a:gd name="T79" fmla="*/ 129 h 129"/>
                <a:gd name="T80" fmla="*/ 44 w 137"/>
                <a:gd name="T81" fmla="*/ 127 h 129"/>
                <a:gd name="T82" fmla="*/ 49 w 137"/>
                <a:gd name="T83" fmla="*/ 118 h 129"/>
                <a:gd name="T84" fmla="*/ 59 w 137"/>
                <a:gd name="T85" fmla="*/ 114 h 129"/>
                <a:gd name="T86" fmla="*/ 59 w 137"/>
                <a:gd name="T87" fmla="*/ 76 h 129"/>
                <a:gd name="T88" fmla="*/ 59 w 137"/>
                <a:gd name="T89" fmla="*/ 73 h 129"/>
                <a:gd name="T90" fmla="*/ 59 w 137"/>
                <a:gd name="T91" fmla="*/ 70 h 129"/>
                <a:gd name="T92" fmla="*/ 1 w 137"/>
                <a:gd name="T93" fmla="*/ 4 h 129"/>
                <a:gd name="T94" fmla="*/ 0 w 137"/>
                <a:gd name="T95" fmla="*/ 2 h 129"/>
                <a:gd name="T96" fmla="*/ 2 w 137"/>
                <a:gd name="T97" fmla="*/ 0 h 129"/>
                <a:gd name="T98" fmla="*/ 69 w 137"/>
                <a:gd name="T99" fmla="*/ 0 h 129"/>
                <a:gd name="T100" fmla="*/ 69 w 137"/>
                <a:gd name="T101" fmla="*/ 5 h 129"/>
                <a:gd name="T102" fmla="*/ 8 w 137"/>
                <a:gd name="T103" fmla="*/ 5 h 129"/>
                <a:gd name="T104" fmla="*/ 63 w 137"/>
                <a:gd name="T105" fmla="*/ 67 h 129"/>
                <a:gd name="T106" fmla="*/ 64 w 137"/>
                <a:gd name="T107" fmla="*/ 6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7" h="129">
                  <a:moveTo>
                    <a:pt x="69" y="124"/>
                  </a:moveTo>
                  <a:cubicBezTo>
                    <a:pt x="86" y="124"/>
                    <a:pt x="86" y="124"/>
                    <a:pt x="86" y="124"/>
                  </a:cubicBezTo>
                  <a:cubicBezTo>
                    <a:pt x="85" y="124"/>
                    <a:pt x="85" y="123"/>
                    <a:pt x="84" y="122"/>
                  </a:cubicBezTo>
                  <a:cubicBezTo>
                    <a:pt x="82" y="121"/>
                    <a:pt x="79" y="119"/>
                    <a:pt x="75" y="119"/>
                  </a:cubicBezTo>
                  <a:cubicBezTo>
                    <a:pt x="74" y="118"/>
                    <a:pt x="73" y="117"/>
                    <a:pt x="73" y="116"/>
                  </a:cubicBezTo>
                  <a:cubicBezTo>
                    <a:pt x="73" y="116"/>
                    <a:pt x="73" y="116"/>
                    <a:pt x="73" y="116"/>
                  </a:cubicBezTo>
                  <a:cubicBezTo>
                    <a:pt x="73" y="76"/>
                    <a:pt x="73" y="76"/>
                    <a:pt x="73" y="76"/>
                  </a:cubicBezTo>
                  <a:cubicBezTo>
                    <a:pt x="73" y="73"/>
                    <a:pt x="73" y="73"/>
                    <a:pt x="73" y="73"/>
                  </a:cubicBezTo>
                  <a:cubicBezTo>
                    <a:pt x="73" y="69"/>
                    <a:pt x="73" y="69"/>
                    <a:pt x="73" y="69"/>
                  </a:cubicBezTo>
                  <a:cubicBezTo>
                    <a:pt x="73" y="68"/>
                    <a:pt x="74" y="68"/>
                    <a:pt x="74" y="67"/>
                  </a:cubicBezTo>
                  <a:cubicBezTo>
                    <a:pt x="111" y="25"/>
                    <a:pt x="111" y="25"/>
                    <a:pt x="111" y="25"/>
                  </a:cubicBezTo>
                  <a:cubicBezTo>
                    <a:pt x="129" y="5"/>
                    <a:pt x="129" y="5"/>
                    <a:pt x="129" y="5"/>
                  </a:cubicBezTo>
                  <a:cubicBezTo>
                    <a:pt x="102" y="5"/>
                    <a:pt x="102" y="5"/>
                    <a:pt x="102" y="5"/>
                  </a:cubicBezTo>
                  <a:cubicBezTo>
                    <a:pt x="69" y="5"/>
                    <a:pt x="69" y="5"/>
                    <a:pt x="69" y="5"/>
                  </a:cubicBezTo>
                  <a:cubicBezTo>
                    <a:pt x="69" y="0"/>
                    <a:pt x="69" y="0"/>
                    <a:pt x="69" y="0"/>
                  </a:cubicBezTo>
                  <a:cubicBezTo>
                    <a:pt x="102" y="0"/>
                    <a:pt x="102" y="0"/>
                    <a:pt x="102" y="0"/>
                  </a:cubicBezTo>
                  <a:cubicBezTo>
                    <a:pt x="135" y="0"/>
                    <a:pt x="135" y="0"/>
                    <a:pt x="135" y="0"/>
                  </a:cubicBezTo>
                  <a:cubicBezTo>
                    <a:pt x="135" y="0"/>
                    <a:pt x="135" y="0"/>
                    <a:pt x="135" y="0"/>
                  </a:cubicBezTo>
                  <a:cubicBezTo>
                    <a:pt x="135" y="0"/>
                    <a:pt x="136" y="0"/>
                    <a:pt x="136" y="1"/>
                  </a:cubicBezTo>
                  <a:cubicBezTo>
                    <a:pt x="137" y="2"/>
                    <a:pt x="137" y="3"/>
                    <a:pt x="136" y="4"/>
                  </a:cubicBezTo>
                  <a:cubicBezTo>
                    <a:pt x="115" y="28"/>
                    <a:pt x="115" y="28"/>
                    <a:pt x="115" y="28"/>
                  </a:cubicBezTo>
                  <a:cubicBezTo>
                    <a:pt x="78" y="70"/>
                    <a:pt x="78" y="70"/>
                    <a:pt x="78" y="70"/>
                  </a:cubicBezTo>
                  <a:cubicBezTo>
                    <a:pt x="78" y="73"/>
                    <a:pt x="78" y="73"/>
                    <a:pt x="78" y="73"/>
                  </a:cubicBezTo>
                  <a:cubicBezTo>
                    <a:pt x="78" y="76"/>
                    <a:pt x="78" y="76"/>
                    <a:pt x="78" y="76"/>
                  </a:cubicBezTo>
                  <a:cubicBezTo>
                    <a:pt x="78" y="114"/>
                    <a:pt x="78" y="114"/>
                    <a:pt x="78" y="114"/>
                  </a:cubicBezTo>
                  <a:cubicBezTo>
                    <a:pt x="82" y="115"/>
                    <a:pt x="85" y="117"/>
                    <a:pt x="87" y="119"/>
                  </a:cubicBezTo>
                  <a:cubicBezTo>
                    <a:pt x="90" y="121"/>
                    <a:pt x="91" y="124"/>
                    <a:pt x="91" y="127"/>
                  </a:cubicBezTo>
                  <a:cubicBezTo>
                    <a:pt x="91" y="128"/>
                    <a:pt x="90" y="129"/>
                    <a:pt x="89" y="129"/>
                  </a:cubicBezTo>
                  <a:cubicBezTo>
                    <a:pt x="69" y="129"/>
                    <a:pt x="69" y="129"/>
                    <a:pt x="69" y="129"/>
                  </a:cubicBezTo>
                  <a:lnTo>
                    <a:pt x="69" y="124"/>
                  </a:lnTo>
                  <a:close/>
                  <a:moveTo>
                    <a:pt x="64" y="69"/>
                  </a:moveTo>
                  <a:cubicBezTo>
                    <a:pt x="64" y="73"/>
                    <a:pt x="64" y="73"/>
                    <a:pt x="64" y="73"/>
                  </a:cubicBezTo>
                  <a:cubicBezTo>
                    <a:pt x="64" y="76"/>
                    <a:pt x="64" y="76"/>
                    <a:pt x="64" y="76"/>
                  </a:cubicBezTo>
                  <a:cubicBezTo>
                    <a:pt x="64" y="116"/>
                    <a:pt x="64" y="116"/>
                    <a:pt x="64" y="116"/>
                  </a:cubicBezTo>
                  <a:cubicBezTo>
                    <a:pt x="64" y="117"/>
                    <a:pt x="63" y="118"/>
                    <a:pt x="62" y="118"/>
                  </a:cubicBezTo>
                  <a:cubicBezTo>
                    <a:pt x="58" y="119"/>
                    <a:pt x="54" y="120"/>
                    <a:pt x="52" y="122"/>
                  </a:cubicBezTo>
                  <a:cubicBezTo>
                    <a:pt x="51" y="123"/>
                    <a:pt x="50" y="123"/>
                    <a:pt x="49" y="124"/>
                  </a:cubicBezTo>
                  <a:cubicBezTo>
                    <a:pt x="69" y="124"/>
                    <a:pt x="69" y="124"/>
                    <a:pt x="69" y="124"/>
                  </a:cubicBezTo>
                  <a:cubicBezTo>
                    <a:pt x="69" y="129"/>
                    <a:pt x="69" y="129"/>
                    <a:pt x="69" y="129"/>
                  </a:cubicBezTo>
                  <a:cubicBezTo>
                    <a:pt x="46" y="129"/>
                    <a:pt x="46" y="129"/>
                    <a:pt x="46" y="129"/>
                  </a:cubicBezTo>
                  <a:cubicBezTo>
                    <a:pt x="45" y="129"/>
                    <a:pt x="44" y="128"/>
                    <a:pt x="44" y="127"/>
                  </a:cubicBezTo>
                  <a:cubicBezTo>
                    <a:pt x="44" y="123"/>
                    <a:pt x="46" y="120"/>
                    <a:pt x="49" y="118"/>
                  </a:cubicBezTo>
                  <a:cubicBezTo>
                    <a:pt x="52" y="116"/>
                    <a:pt x="55" y="115"/>
                    <a:pt x="59" y="114"/>
                  </a:cubicBezTo>
                  <a:cubicBezTo>
                    <a:pt x="59" y="76"/>
                    <a:pt x="59" y="76"/>
                    <a:pt x="59" y="76"/>
                  </a:cubicBezTo>
                  <a:cubicBezTo>
                    <a:pt x="59" y="73"/>
                    <a:pt x="59" y="73"/>
                    <a:pt x="59" y="73"/>
                  </a:cubicBezTo>
                  <a:cubicBezTo>
                    <a:pt x="59" y="70"/>
                    <a:pt x="59" y="70"/>
                    <a:pt x="59" y="70"/>
                  </a:cubicBezTo>
                  <a:cubicBezTo>
                    <a:pt x="1" y="4"/>
                    <a:pt x="1" y="4"/>
                    <a:pt x="1" y="4"/>
                  </a:cubicBezTo>
                  <a:cubicBezTo>
                    <a:pt x="0" y="4"/>
                    <a:pt x="0" y="3"/>
                    <a:pt x="0" y="2"/>
                  </a:cubicBezTo>
                  <a:cubicBezTo>
                    <a:pt x="0" y="1"/>
                    <a:pt x="1" y="0"/>
                    <a:pt x="2" y="0"/>
                  </a:cubicBezTo>
                  <a:cubicBezTo>
                    <a:pt x="69" y="0"/>
                    <a:pt x="69" y="0"/>
                    <a:pt x="69" y="0"/>
                  </a:cubicBezTo>
                  <a:cubicBezTo>
                    <a:pt x="69" y="5"/>
                    <a:pt x="69" y="5"/>
                    <a:pt x="69" y="5"/>
                  </a:cubicBezTo>
                  <a:cubicBezTo>
                    <a:pt x="8" y="5"/>
                    <a:pt x="8" y="5"/>
                    <a:pt x="8" y="5"/>
                  </a:cubicBezTo>
                  <a:cubicBezTo>
                    <a:pt x="63" y="67"/>
                    <a:pt x="63" y="67"/>
                    <a:pt x="63" y="67"/>
                  </a:cubicBezTo>
                  <a:cubicBezTo>
                    <a:pt x="64" y="68"/>
                    <a:pt x="64" y="68"/>
                    <a:pt x="64" y="69"/>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54" name="Freeform 172"/>
            <p:cNvSpPr>
              <a:spLocks noEditPoints="1"/>
            </p:cNvSpPr>
            <p:nvPr/>
          </p:nvSpPr>
          <p:spPr bwMode="auto">
            <a:xfrm>
              <a:off x="5201545" y="4291515"/>
              <a:ext cx="67866" cy="64294"/>
            </a:xfrm>
            <a:custGeom>
              <a:avLst/>
              <a:gdLst>
                <a:gd name="T0" fmla="*/ 27 w 40"/>
                <a:gd name="T1" fmla="*/ 7 h 38"/>
                <a:gd name="T2" fmla="*/ 20 w 40"/>
                <a:gd name="T3" fmla="*/ 16 h 38"/>
                <a:gd name="T4" fmla="*/ 20 w 40"/>
                <a:gd name="T5" fmla="*/ 8 h 38"/>
                <a:gd name="T6" fmla="*/ 25 w 40"/>
                <a:gd name="T7" fmla="*/ 2 h 38"/>
                <a:gd name="T8" fmla="*/ 26 w 40"/>
                <a:gd name="T9" fmla="*/ 1 h 38"/>
                <a:gd name="T10" fmla="*/ 29 w 40"/>
                <a:gd name="T11" fmla="*/ 2 h 38"/>
                <a:gd name="T12" fmla="*/ 33 w 40"/>
                <a:gd name="T13" fmla="*/ 6 h 38"/>
                <a:gd name="T14" fmla="*/ 38 w 40"/>
                <a:gd name="T15" fmla="*/ 9 h 38"/>
                <a:gd name="T16" fmla="*/ 38 w 40"/>
                <a:gd name="T17" fmla="*/ 9 h 38"/>
                <a:gd name="T18" fmla="*/ 39 w 40"/>
                <a:gd name="T19" fmla="*/ 9 h 38"/>
                <a:gd name="T20" fmla="*/ 39 w 40"/>
                <a:gd name="T21" fmla="*/ 12 h 38"/>
                <a:gd name="T22" fmla="*/ 20 w 40"/>
                <a:gd name="T23" fmla="*/ 37 h 38"/>
                <a:gd name="T24" fmla="*/ 20 w 40"/>
                <a:gd name="T25" fmla="*/ 37 h 38"/>
                <a:gd name="T26" fmla="*/ 20 w 40"/>
                <a:gd name="T27" fmla="*/ 30 h 38"/>
                <a:gd name="T28" fmla="*/ 33 w 40"/>
                <a:gd name="T29" fmla="*/ 12 h 38"/>
                <a:gd name="T30" fmla="*/ 30 w 40"/>
                <a:gd name="T31" fmla="*/ 10 h 38"/>
                <a:gd name="T32" fmla="*/ 27 w 40"/>
                <a:gd name="T33" fmla="*/ 7 h 38"/>
                <a:gd name="T34" fmla="*/ 20 w 40"/>
                <a:gd name="T35" fmla="*/ 16 h 38"/>
                <a:gd name="T36" fmla="*/ 7 w 40"/>
                <a:gd name="T37" fmla="*/ 34 h 38"/>
                <a:gd name="T38" fmla="*/ 17 w 40"/>
                <a:gd name="T39" fmla="*/ 34 h 38"/>
                <a:gd name="T40" fmla="*/ 20 w 40"/>
                <a:gd name="T41" fmla="*/ 30 h 38"/>
                <a:gd name="T42" fmla="*/ 20 w 40"/>
                <a:gd name="T43" fmla="*/ 37 h 38"/>
                <a:gd name="T44" fmla="*/ 18 w 40"/>
                <a:gd name="T45" fmla="*/ 38 h 38"/>
                <a:gd name="T46" fmla="*/ 2 w 40"/>
                <a:gd name="T47" fmla="*/ 38 h 38"/>
                <a:gd name="T48" fmla="*/ 2 w 40"/>
                <a:gd name="T49" fmla="*/ 38 h 38"/>
                <a:gd name="T50" fmla="*/ 1 w 40"/>
                <a:gd name="T51" fmla="*/ 38 h 38"/>
                <a:gd name="T52" fmla="*/ 0 w 40"/>
                <a:gd name="T53" fmla="*/ 35 h 38"/>
                <a:gd name="T54" fmla="*/ 20 w 40"/>
                <a:gd name="T55" fmla="*/ 8 h 38"/>
                <a:gd name="T56" fmla="*/ 20 w 40"/>
                <a:gd name="T57"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38">
                  <a:moveTo>
                    <a:pt x="27" y="7"/>
                  </a:moveTo>
                  <a:cubicBezTo>
                    <a:pt x="20" y="16"/>
                    <a:pt x="20" y="16"/>
                    <a:pt x="20" y="16"/>
                  </a:cubicBezTo>
                  <a:cubicBezTo>
                    <a:pt x="20" y="8"/>
                    <a:pt x="20" y="8"/>
                    <a:pt x="20" y="8"/>
                  </a:cubicBezTo>
                  <a:cubicBezTo>
                    <a:pt x="25" y="2"/>
                    <a:pt x="25" y="2"/>
                    <a:pt x="25" y="2"/>
                  </a:cubicBezTo>
                  <a:cubicBezTo>
                    <a:pt x="26" y="1"/>
                    <a:pt x="26" y="1"/>
                    <a:pt x="26" y="1"/>
                  </a:cubicBezTo>
                  <a:cubicBezTo>
                    <a:pt x="27" y="0"/>
                    <a:pt x="29" y="1"/>
                    <a:pt x="29" y="2"/>
                  </a:cubicBezTo>
                  <a:cubicBezTo>
                    <a:pt x="30" y="4"/>
                    <a:pt x="31" y="5"/>
                    <a:pt x="33" y="6"/>
                  </a:cubicBezTo>
                  <a:cubicBezTo>
                    <a:pt x="34" y="8"/>
                    <a:pt x="36" y="8"/>
                    <a:pt x="38" y="9"/>
                  </a:cubicBezTo>
                  <a:cubicBezTo>
                    <a:pt x="38" y="9"/>
                    <a:pt x="38" y="9"/>
                    <a:pt x="38" y="9"/>
                  </a:cubicBezTo>
                  <a:cubicBezTo>
                    <a:pt x="38" y="9"/>
                    <a:pt x="39" y="9"/>
                    <a:pt x="39" y="9"/>
                  </a:cubicBezTo>
                  <a:cubicBezTo>
                    <a:pt x="40" y="10"/>
                    <a:pt x="40" y="11"/>
                    <a:pt x="39" y="12"/>
                  </a:cubicBezTo>
                  <a:cubicBezTo>
                    <a:pt x="20" y="37"/>
                    <a:pt x="20" y="37"/>
                    <a:pt x="20" y="37"/>
                  </a:cubicBezTo>
                  <a:cubicBezTo>
                    <a:pt x="20" y="37"/>
                    <a:pt x="20" y="37"/>
                    <a:pt x="20" y="37"/>
                  </a:cubicBezTo>
                  <a:cubicBezTo>
                    <a:pt x="20" y="30"/>
                    <a:pt x="20" y="30"/>
                    <a:pt x="20" y="30"/>
                  </a:cubicBezTo>
                  <a:cubicBezTo>
                    <a:pt x="33" y="12"/>
                    <a:pt x="33" y="12"/>
                    <a:pt x="33" y="12"/>
                  </a:cubicBezTo>
                  <a:cubicBezTo>
                    <a:pt x="32" y="12"/>
                    <a:pt x="31" y="11"/>
                    <a:pt x="30" y="10"/>
                  </a:cubicBezTo>
                  <a:cubicBezTo>
                    <a:pt x="29" y="9"/>
                    <a:pt x="28" y="8"/>
                    <a:pt x="27" y="7"/>
                  </a:cubicBezTo>
                  <a:close/>
                  <a:moveTo>
                    <a:pt x="20" y="16"/>
                  </a:moveTo>
                  <a:cubicBezTo>
                    <a:pt x="7" y="34"/>
                    <a:pt x="7" y="34"/>
                    <a:pt x="7" y="34"/>
                  </a:cubicBezTo>
                  <a:cubicBezTo>
                    <a:pt x="17" y="34"/>
                    <a:pt x="17" y="34"/>
                    <a:pt x="17" y="34"/>
                  </a:cubicBezTo>
                  <a:cubicBezTo>
                    <a:pt x="20" y="30"/>
                    <a:pt x="20" y="30"/>
                    <a:pt x="20" y="30"/>
                  </a:cubicBezTo>
                  <a:cubicBezTo>
                    <a:pt x="20" y="37"/>
                    <a:pt x="20" y="37"/>
                    <a:pt x="20" y="37"/>
                  </a:cubicBezTo>
                  <a:cubicBezTo>
                    <a:pt x="20" y="38"/>
                    <a:pt x="19" y="38"/>
                    <a:pt x="18" y="38"/>
                  </a:cubicBezTo>
                  <a:cubicBezTo>
                    <a:pt x="2" y="38"/>
                    <a:pt x="2" y="38"/>
                    <a:pt x="2" y="38"/>
                  </a:cubicBezTo>
                  <a:cubicBezTo>
                    <a:pt x="2" y="38"/>
                    <a:pt x="2" y="38"/>
                    <a:pt x="2" y="38"/>
                  </a:cubicBezTo>
                  <a:cubicBezTo>
                    <a:pt x="2" y="38"/>
                    <a:pt x="1" y="38"/>
                    <a:pt x="1" y="38"/>
                  </a:cubicBezTo>
                  <a:cubicBezTo>
                    <a:pt x="0" y="37"/>
                    <a:pt x="0" y="36"/>
                    <a:pt x="0" y="35"/>
                  </a:cubicBezTo>
                  <a:cubicBezTo>
                    <a:pt x="20" y="8"/>
                    <a:pt x="20" y="8"/>
                    <a:pt x="20" y="8"/>
                  </a:cubicBezTo>
                  <a:lnTo>
                    <a:pt x="20" y="16"/>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55" name="Freeform 173"/>
            <p:cNvSpPr>
              <a:spLocks noEditPoints="1"/>
            </p:cNvSpPr>
            <p:nvPr/>
          </p:nvSpPr>
          <p:spPr bwMode="auto">
            <a:xfrm>
              <a:off x="5249170" y="4267703"/>
              <a:ext cx="39291" cy="38100"/>
            </a:xfrm>
            <a:custGeom>
              <a:avLst/>
              <a:gdLst>
                <a:gd name="T0" fmla="*/ 12 w 23"/>
                <a:gd name="T1" fmla="*/ 18 h 23"/>
                <a:gd name="T2" fmla="*/ 12 w 23"/>
                <a:gd name="T3" fmla="*/ 18 h 23"/>
                <a:gd name="T4" fmla="*/ 13 w 23"/>
                <a:gd name="T5" fmla="*/ 18 h 23"/>
                <a:gd name="T6" fmla="*/ 13 w 23"/>
                <a:gd name="T7" fmla="*/ 18 h 23"/>
                <a:gd name="T8" fmla="*/ 18 w 23"/>
                <a:gd name="T9" fmla="*/ 12 h 23"/>
                <a:gd name="T10" fmla="*/ 18 w 23"/>
                <a:gd name="T11" fmla="*/ 11 h 23"/>
                <a:gd name="T12" fmla="*/ 18 w 23"/>
                <a:gd name="T13" fmla="*/ 11 h 23"/>
                <a:gd name="T14" fmla="*/ 18 w 23"/>
                <a:gd name="T15" fmla="*/ 11 h 23"/>
                <a:gd name="T16" fmla="*/ 18 w 23"/>
                <a:gd name="T17" fmla="*/ 10 h 23"/>
                <a:gd name="T18" fmla="*/ 12 w 23"/>
                <a:gd name="T19" fmla="*/ 5 h 23"/>
                <a:gd name="T20" fmla="*/ 12 w 23"/>
                <a:gd name="T21" fmla="*/ 0 h 23"/>
                <a:gd name="T22" fmla="*/ 19 w 23"/>
                <a:gd name="T23" fmla="*/ 2 h 23"/>
                <a:gd name="T24" fmla="*/ 23 w 23"/>
                <a:gd name="T25" fmla="*/ 9 h 23"/>
                <a:gd name="T26" fmla="*/ 23 w 23"/>
                <a:gd name="T27" fmla="*/ 10 h 23"/>
                <a:gd name="T28" fmla="*/ 23 w 23"/>
                <a:gd name="T29" fmla="*/ 10 h 23"/>
                <a:gd name="T30" fmla="*/ 23 w 23"/>
                <a:gd name="T31" fmla="*/ 11 h 23"/>
                <a:gd name="T32" fmla="*/ 23 w 23"/>
                <a:gd name="T33" fmla="*/ 11 h 23"/>
                <a:gd name="T34" fmla="*/ 23 w 23"/>
                <a:gd name="T35" fmla="*/ 11 h 23"/>
                <a:gd name="T36" fmla="*/ 21 w 23"/>
                <a:gd name="T37" fmla="*/ 19 h 23"/>
                <a:gd name="T38" fmla="*/ 14 w 23"/>
                <a:gd name="T39" fmla="*/ 23 h 23"/>
                <a:gd name="T40" fmla="*/ 14 w 23"/>
                <a:gd name="T41" fmla="*/ 23 h 23"/>
                <a:gd name="T42" fmla="*/ 13 w 23"/>
                <a:gd name="T43" fmla="*/ 23 h 23"/>
                <a:gd name="T44" fmla="*/ 12 w 23"/>
                <a:gd name="T45" fmla="*/ 23 h 23"/>
                <a:gd name="T46" fmla="*/ 12 w 23"/>
                <a:gd name="T47" fmla="*/ 18 h 23"/>
                <a:gd name="T48" fmla="*/ 12 w 23"/>
                <a:gd name="T49" fmla="*/ 18 h 23"/>
                <a:gd name="T50" fmla="*/ 12 w 23"/>
                <a:gd name="T51" fmla="*/ 23 h 23"/>
                <a:gd name="T52" fmla="*/ 0 w 23"/>
                <a:gd name="T53" fmla="*/ 14 h 23"/>
                <a:gd name="T54" fmla="*/ 0 w 23"/>
                <a:gd name="T55" fmla="*/ 14 h 23"/>
                <a:gd name="T56" fmla="*/ 0 w 23"/>
                <a:gd name="T57" fmla="*/ 13 h 23"/>
                <a:gd name="T58" fmla="*/ 0 w 23"/>
                <a:gd name="T59" fmla="*/ 13 h 23"/>
                <a:gd name="T60" fmla="*/ 9 w 23"/>
                <a:gd name="T61" fmla="*/ 0 h 23"/>
                <a:gd name="T62" fmla="*/ 9 w 23"/>
                <a:gd name="T63" fmla="*/ 0 h 23"/>
                <a:gd name="T64" fmla="*/ 12 w 23"/>
                <a:gd name="T65" fmla="*/ 0 h 23"/>
                <a:gd name="T66" fmla="*/ 11 w 23"/>
                <a:gd name="T67" fmla="*/ 5 h 23"/>
                <a:gd name="T68" fmla="*/ 10 w 23"/>
                <a:gd name="T69" fmla="*/ 5 h 23"/>
                <a:gd name="T70" fmla="*/ 5 w 23"/>
                <a:gd name="T71" fmla="*/ 13 h 23"/>
                <a:gd name="T72" fmla="*/ 5 w 23"/>
                <a:gd name="T73" fmla="*/ 13 h 23"/>
                <a:gd name="T74" fmla="*/ 5 w 23"/>
                <a:gd name="T75" fmla="*/ 13 h 23"/>
                <a:gd name="T76" fmla="*/ 12 w 23"/>
                <a:gd name="T77"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 h="23">
                  <a:moveTo>
                    <a:pt x="12" y="18"/>
                  </a:moveTo>
                  <a:cubicBezTo>
                    <a:pt x="12" y="18"/>
                    <a:pt x="12" y="18"/>
                    <a:pt x="12" y="18"/>
                  </a:cubicBezTo>
                  <a:cubicBezTo>
                    <a:pt x="12" y="18"/>
                    <a:pt x="12" y="18"/>
                    <a:pt x="12" y="18"/>
                  </a:cubicBezTo>
                  <a:cubicBezTo>
                    <a:pt x="12" y="18"/>
                    <a:pt x="12" y="18"/>
                    <a:pt x="12" y="18"/>
                  </a:cubicBezTo>
                  <a:cubicBezTo>
                    <a:pt x="12" y="18"/>
                    <a:pt x="13" y="18"/>
                    <a:pt x="13" y="18"/>
                  </a:cubicBezTo>
                  <a:cubicBezTo>
                    <a:pt x="13" y="18"/>
                    <a:pt x="13" y="18"/>
                    <a:pt x="13" y="18"/>
                  </a:cubicBezTo>
                  <a:cubicBezTo>
                    <a:pt x="13" y="18"/>
                    <a:pt x="13" y="18"/>
                    <a:pt x="13" y="18"/>
                  </a:cubicBezTo>
                  <a:cubicBezTo>
                    <a:pt x="13" y="18"/>
                    <a:pt x="13" y="18"/>
                    <a:pt x="13" y="18"/>
                  </a:cubicBezTo>
                  <a:cubicBezTo>
                    <a:pt x="15" y="18"/>
                    <a:pt x="16" y="17"/>
                    <a:pt x="17" y="16"/>
                  </a:cubicBezTo>
                  <a:cubicBezTo>
                    <a:pt x="18" y="15"/>
                    <a:pt x="18" y="13"/>
                    <a:pt x="18" y="12"/>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8" y="8"/>
                    <a:pt x="17" y="7"/>
                    <a:pt x="16" y="6"/>
                  </a:cubicBezTo>
                  <a:cubicBezTo>
                    <a:pt x="15" y="5"/>
                    <a:pt x="13" y="5"/>
                    <a:pt x="12" y="5"/>
                  </a:cubicBezTo>
                  <a:cubicBezTo>
                    <a:pt x="12" y="5"/>
                    <a:pt x="12" y="5"/>
                    <a:pt x="12" y="5"/>
                  </a:cubicBezTo>
                  <a:cubicBezTo>
                    <a:pt x="12" y="0"/>
                    <a:pt x="12" y="0"/>
                    <a:pt x="12" y="0"/>
                  </a:cubicBezTo>
                  <a:cubicBezTo>
                    <a:pt x="12" y="0"/>
                    <a:pt x="12" y="0"/>
                    <a:pt x="12" y="0"/>
                  </a:cubicBezTo>
                  <a:cubicBezTo>
                    <a:pt x="14" y="0"/>
                    <a:pt x="17" y="1"/>
                    <a:pt x="19" y="2"/>
                  </a:cubicBezTo>
                  <a:cubicBezTo>
                    <a:pt x="21" y="4"/>
                    <a:pt x="22" y="6"/>
                    <a:pt x="23" y="9"/>
                  </a:cubicBezTo>
                  <a:cubicBezTo>
                    <a:pt x="23" y="9"/>
                    <a:pt x="23" y="9"/>
                    <a:pt x="23" y="9"/>
                  </a:cubicBezTo>
                  <a:cubicBezTo>
                    <a:pt x="23" y="9"/>
                    <a:pt x="23" y="9"/>
                    <a:pt x="23" y="9"/>
                  </a:cubicBezTo>
                  <a:cubicBezTo>
                    <a:pt x="23" y="9"/>
                    <a:pt x="23" y="10"/>
                    <a:pt x="23" y="10"/>
                  </a:cubicBezTo>
                  <a:cubicBezTo>
                    <a:pt x="23" y="10"/>
                    <a:pt x="23" y="10"/>
                    <a:pt x="23" y="10"/>
                  </a:cubicBezTo>
                  <a:cubicBezTo>
                    <a:pt x="23" y="10"/>
                    <a:pt x="23" y="10"/>
                    <a:pt x="23" y="10"/>
                  </a:cubicBezTo>
                  <a:cubicBezTo>
                    <a:pt x="23" y="10"/>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4"/>
                    <a:pt x="22" y="17"/>
                    <a:pt x="21" y="19"/>
                  </a:cubicBezTo>
                  <a:cubicBezTo>
                    <a:pt x="19" y="21"/>
                    <a:pt x="17" y="22"/>
                    <a:pt x="14" y="23"/>
                  </a:cubicBezTo>
                  <a:cubicBezTo>
                    <a:pt x="14" y="23"/>
                    <a:pt x="14" y="23"/>
                    <a:pt x="14" y="23"/>
                  </a:cubicBezTo>
                  <a:cubicBezTo>
                    <a:pt x="14" y="23"/>
                    <a:pt x="14" y="23"/>
                    <a:pt x="14" y="23"/>
                  </a:cubicBezTo>
                  <a:cubicBezTo>
                    <a:pt x="14" y="23"/>
                    <a:pt x="14" y="23"/>
                    <a:pt x="14" y="23"/>
                  </a:cubicBezTo>
                  <a:cubicBezTo>
                    <a:pt x="13" y="23"/>
                    <a:pt x="13" y="23"/>
                    <a:pt x="13" y="23"/>
                  </a:cubicBezTo>
                  <a:cubicBezTo>
                    <a:pt x="13" y="23"/>
                    <a:pt x="13" y="23"/>
                    <a:pt x="13" y="23"/>
                  </a:cubicBezTo>
                  <a:cubicBezTo>
                    <a:pt x="13" y="23"/>
                    <a:pt x="13" y="23"/>
                    <a:pt x="13" y="23"/>
                  </a:cubicBezTo>
                  <a:cubicBezTo>
                    <a:pt x="13" y="23"/>
                    <a:pt x="12" y="23"/>
                    <a:pt x="12" y="23"/>
                  </a:cubicBezTo>
                  <a:cubicBezTo>
                    <a:pt x="12" y="23"/>
                    <a:pt x="12" y="23"/>
                    <a:pt x="12" y="23"/>
                  </a:cubicBezTo>
                  <a:lnTo>
                    <a:pt x="12" y="18"/>
                  </a:lnTo>
                  <a:close/>
                  <a:moveTo>
                    <a:pt x="12" y="18"/>
                  </a:moveTo>
                  <a:cubicBezTo>
                    <a:pt x="12" y="18"/>
                    <a:pt x="12" y="18"/>
                    <a:pt x="12" y="18"/>
                  </a:cubicBezTo>
                  <a:cubicBezTo>
                    <a:pt x="12" y="23"/>
                    <a:pt x="12" y="23"/>
                    <a:pt x="12" y="23"/>
                  </a:cubicBezTo>
                  <a:cubicBezTo>
                    <a:pt x="12" y="23"/>
                    <a:pt x="12" y="23"/>
                    <a:pt x="12" y="23"/>
                  </a:cubicBezTo>
                  <a:cubicBezTo>
                    <a:pt x="9" y="23"/>
                    <a:pt x="6" y="22"/>
                    <a:pt x="4" y="21"/>
                  </a:cubicBezTo>
                  <a:cubicBezTo>
                    <a:pt x="2" y="19"/>
                    <a:pt x="1" y="17"/>
                    <a:pt x="0" y="14"/>
                  </a:cubicBezTo>
                  <a:cubicBezTo>
                    <a:pt x="0" y="14"/>
                    <a:pt x="0" y="14"/>
                    <a:pt x="0" y="14"/>
                  </a:cubicBezTo>
                  <a:cubicBezTo>
                    <a:pt x="0" y="14"/>
                    <a:pt x="0" y="14"/>
                    <a:pt x="0" y="14"/>
                  </a:cubicBezTo>
                  <a:cubicBezTo>
                    <a:pt x="0" y="14"/>
                    <a:pt x="0" y="14"/>
                    <a:pt x="0" y="13"/>
                  </a:cubicBezTo>
                  <a:cubicBezTo>
                    <a:pt x="0" y="13"/>
                    <a:pt x="0" y="13"/>
                    <a:pt x="0" y="13"/>
                  </a:cubicBezTo>
                  <a:cubicBezTo>
                    <a:pt x="0" y="13"/>
                    <a:pt x="0" y="13"/>
                    <a:pt x="0" y="13"/>
                  </a:cubicBezTo>
                  <a:cubicBezTo>
                    <a:pt x="0" y="13"/>
                    <a:pt x="0" y="13"/>
                    <a:pt x="0" y="13"/>
                  </a:cubicBezTo>
                  <a:cubicBezTo>
                    <a:pt x="0" y="10"/>
                    <a:pt x="0" y="7"/>
                    <a:pt x="2" y="5"/>
                  </a:cubicBezTo>
                  <a:cubicBezTo>
                    <a:pt x="4" y="3"/>
                    <a:pt x="6" y="1"/>
                    <a:pt x="9" y="0"/>
                  </a:cubicBezTo>
                  <a:cubicBezTo>
                    <a:pt x="9" y="0"/>
                    <a:pt x="9" y="0"/>
                    <a:pt x="9" y="0"/>
                  </a:cubicBezTo>
                  <a:cubicBezTo>
                    <a:pt x="9" y="0"/>
                    <a:pt x="9" y="0"/>
                    <a:pt x="9" y="0"/>
                  </a:cubicBezTo>
                  <a:cubicBezTo>
                    <a:pt x="9" y="0"/>
                    <a:pt x="10" y="0"/>
                    <a:pt x="10" y="0"/>
                  </a:cubicBezTo>
                  <a:cubicBezTo>
                    <a:pt x="11" y="0"/>
                    <a:pt x="11" y="0"/>
                    <a:pt x="12" y="0"/>
                  </a:cubicBezTo>
                  <a:cubicBezTo>
                    <a:pt x="12" y="5"/>
                    <a:pt x="12" y="5"/>
                    <a:pt x="12" y="5"/>
                  </a:cubicBezTo>
                  <a:cubicBezTo>
                    <a:pt x="11" y="5"/>
                    <a:pt x="11" y="5"/>
                    <a:pt x="11" y="5"/>
                  </a:cubicBezTo>
                  <a:cubicBezTo>
                    <a:pt x="11" y="5"/>
                    <a:pt x="10" y="5"/>
                    <a:pt x="10" y="5"/>
                  </a:cubicBezTo>
                  <a:cubicBezTo>
                    <a:pt x="10" y="5"/>
                    <a:pt x="10" y="5"/>
                    <a:pt x="10" y="5"/>
                  </a:cubicBezTo>
                  <a:cubicBezTo>
                    <a:pt x="8" y="5"/>
                    <a:pt x="7" y="6"/>
                    <a:pt x="6" y="8"/>
                  </a:cubicBezTo>
                  <a:cubicBezTo>
                    <a:pt x="5" y="9"/>
                    <a:pt x="5" y="11"/>
                    <a:pt x="5" y="13"/>
                  </a:cubicBezTo>
                  <a:cubicBezTo>
                    <a:pt x="5" y="13"/>
                    <a:pt x="5" y="13"/>
                    <a:pt x="5" y="13"/>
                  </a:cubicBezTo>
                  <a:cubicBezTo>
                    <a:pt x="5" y="13"/>
                    <a:pt x="5" y="13"/>
                    <a:pt x="5" y="13"/>
                  </a:cubicBezTo>
                  <a:cubicBezTo>
                    <a:pt x="5" y="13"/>
                    <a:pt x="5" y="13"/>
                    <a:pt x="5" y="13"/>
                  </a:cubicBezTo>
                  <a:cubicBezTo>
                    <a:pt x="5" y="13"/>
                    <a:pt x="5" y="13"/>
                    <a:pt x="5" y="13"/>
                  </a:cubicBezTo>
                  <a:cubicBezTo>
                    <a:pt x="5" y="15"/>
                    <a:pt x="6" y="16"/>
                    <a:pt x="7" y="17"/>
                  </a:cubicBezTo>
                  <a:cubicBezTo>
                    <a:pt x="8" y="18"/>
                    <a:pt x="10" y="18"/>
                    <a:pt x="12" y="18"/>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56" name="Freeform 174"/>
            <p:cNvSpPr>
              <a:spLocks noEditPoints="1"/>
            </p:cNvSpPr>
            <p:nvPr/>
          </p:nvSpPr>
          <p:spPr bwMode="auto">
            <a:xfrm>
              <a:off x="5307511" y="4291515"/>
              <a:ext cx="66675" cy="64294"/>
            </a:xfrm>
            <a:custGeom>
              <a:avLst/>
              <a:gdLst>
                <a:gd name="T0" fmla="*/ 23 w 40"/>
                <a:gd name="T1" fmla="*/ 34 h 38"/>
                <a:gd name="T2" fmla="*/ 33 w 40"/>
                <a:gd name="T3" fmla="*/ 34 h 38"/>
                <a:gd name="T4" fmla="*/ 20 w 40"/>
                <a:gd name="T5" fmla="*/ 16 h 38"/>
                <a:gd name="T6" fmla="*/ 20 w 40"/>
                <a:gd name="T7" fmla="*/ 8 h 38"/>
                <a:gd name="T8" fmla="*/ 39 w 40"/>
                <a:gd name="T9" fmla="*/ 34 h 38"/>
                <a:gd name="T10" fmla="*/ 40 w 40"/>
                <a:gd name="T11" fmla="*/ 36 h 38"/>
                <a:gd name="T12" fmla="*/ 37 w 40"/>
                <a:gd name="T13" fmla="*/ 38 h 38"/>
                <a:gd name="T14" fmla="*/ 21 w 40"/>
                <a:gd name="T15" fmla="*/ 38 h 38"/>
                <a:gd name="T16" fmla="*/ 21 w 40"/>
                <a:gd name="T17" fmla="*/ 38 h 38"/>
                <a:gd name="T18" fmla="*/ 20 w 40"/>
                <a:gd name="T19" fmla="*/ 37 h 38"/>
                <a:gd name="T20" fmla="*/ 20 w 40"/>
                <a:gd name="T21" fmla="*/ 37 h 38"/>
                <a:gd name="T22" fmla="*/ 20 w 40"/>
                <a:gd name="T23" fmla="*/ 30 h 38"/>
                <a:gd name="T24" fmla="*/ 23 w 40"/>
                <a:gd name="T25" fmla="*/ 34 h 38"/>
                <a:gd name="T26" fmla="*/ 20 w 40"/>
                <a:gd name="T27" fmla="*/ 16 h 38"/>
                <a:gd name="T28" fmla="*/ 13 w 40"/>
                <a:gd name="T29" fmla="*/ 7 h 38"/>
                <a:gd name="T30" fmla="*/ 10 w 40"/>
                <a:gd name="T31" fmla="*/ 10 h 38"/>
                <a:gd name="T32" fmla="*/ 6 w 40"/>
                <a:gd name="T33" fmla="*/ 12 h 38"/>
                <a:gd name="T34" fmla="*/ 20 w 40"/>
                <a:gd name="T35" fmla="*/ 30 h 38"/>
                <a:gd name="T36" fmla="*/ 20 w 40"/>
                <a:gd name="T37" fmla="*/ 37 h 38"/>
                <a:gd name="T38" fmla="*/ 0 w 40"/>
                <a:gd name="T39" fmla="*/ 12 h 38"/>
                <a:gd name="T40" fmla="*/ 0 w 40"/>
                <a:gd name="T41" fmla="*/ 11 h 38"/>
                <a:gd name="T42" fmla="*/ 2 w 40"/>
                <a:gd name="T43" fmla="*/ 9 h 38"/>
                <a:gd name="T44" fmla="*/ 7 w 40"/>
                <a:gd name="T45" fmla="*/ 6 h 38"/>
                <a:gd name="T46" fmla="*/ 10 w 40"/>
                <a:gd name="T47" fmla="*/ 2 h 38"/>
                <a:gd name="T48" fmla="*/ 11 w 40"/>
                <a:gd name="T49" fmla="*/ 1 h 38"/>
                <a:gd name="T50" fmla="*/ 14 w 40"/>
                <a:gd name="T51" fmla="*/ 2 h 38"/>
                <a:gd name="T52" fmla="*/ 20 w 40"/>
                <a:gd name="T53" fmla="*/ 8 h 38"/>
                <a:gd name="T54" fmla="*/ 20 w 40"/>
                <a:gd name="T55"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38">
                  <a:moveTo>
                    <a:pt x="23" y="34"/>
                  </a:moveTo>
                  <a:cubicBezTo>
                    <a:pt x="33" y="34"/>
                    <a:pt x="33" y="34"/>
                    <a:pt x="33" y="34"/>
                  </a:cubicBezTo>
                  <a:cubicBezTo>
                    <a:pt x="20" y="16"/>
                    <a:pt x="20" y="16"/>
                    <a:pt x="20" y="16"/>
                  </a:cubicBezTo>
                  <a:cubicBezTo>
                    <a:pt x="20" y="8"/>
                    <a:pt x="20" y="8"/>
                    <a:pt x="20" y="8"/>
                  </a:cubicBezTo>
                  <a:cubicBezTo>
                    <a:pt x="39" y="34"/>
                    <a:pt x="39" y="34"/>
                    <a:pt x="39" y="34"/>
                  </a:cubicBezTo>
                  <a:cubicBezTo>
                    <a:pt x="40" y="35"/>
                    <a:pt x="40" y="35"/>
                    <a:pt x="40" y="36"/>
                  </a:cubicBezTo>
                  <a:cubicBezTo>
                    <a:pt x="40" y="37"/>
                    <a:pt x="39" y="38"/>
                    <a:pt x="37" y="38"/>
                  </a:cubicBezTo>
                  <a:cubicBezTo>
                    <a:pt x="21" y="38"/>
                    <a:pt x="21" y="38"/>
                    <a:pt x="21" y="38"/>
                  </a:cubicBezTo>
                  <a:cubicBezTo>
                    <a:pt x="21" y="38"/>
                    <a:pt x="21" y="38"/>
                    <a:pt x="21" y="38"/>
                  </a:cubicBezTo>
                  <a:cubicBezTo>
                    <a:pt x="21" y="38"/>
                    <a:pt x="20" y="38"/>
                    <a:pt x="20" y="37"/>
                  </a:cubicBezTo>
                  <a:cubicBezTo>
                    <a:pt x="20" y="37"/>
                    <a:pt x="20" y="37"/>
                    <a:pt x="20" y="37"/>
                  </a:cubicBezTo>
                  <a:cubicBezTo>
                    <a:pt x="20" y="30"/>
                    <a:pt x="20" y="30"/>
                    <a:pt x="20" y="30"/>
                  </a:cubicBezTo>
                  <a:lnTo>
                    <a:pt x="23" y="34"/>
                  </a:lnTo>
                  <a:close/>
                  <a:moveTo>
                    <a:pt x="20" y="16"/>
                  </a:moveTo>
                  <a:cubicBezTo>
                    <a:pt x="13" y="7"/>
                    <a:pt x="13" y="7"/>
                    <a:pt x="13" y="7"/>
                  </a:cubicBezTo>
                  <a:cubicBezTo>
                    <a:pt x="12" y="8"/>
                    <a:pt x="11" y="9"/>
                    <a:pt x="10" y="10"/>
                  </a:cubicBezTo>
                  <a:cubicBezTo>
                    <a:pt x="9" y="11"/>
                    <a:pt x="8" y="12"/>
                    <a:pt x="6" y="12"/>
                  </a:cubicBezTo>
                  <a:cubicBezTo>
                    <a:pt x="20" y="30"/>
                    <a:pt x="20" y="30"/>
                    <a:pt x="20" y="30"/>
                  </a:cubicBezTo>
                  <a:cubicBezTo>
                    <a:pt x="20" y="37"/>
                    <a:pt x="20" y="37"/>
                    <a:pt x="20" y="37"/>
                  </a:cubicBezTo>
                  <a:cubicBezTo>
                    <a:pt x="0" y="12"/>
                    <a:pt x="0" y="12"/>
                    <a:pt x="0" y="12"/>
                  </a:cubicBezTo>
                  <a:cubicBezTo>
                    <a:pt x="0" y="12"/>
                    <a:pt x="0" y="12"/>
                    <a:pt x="0" y="11"/>
                  </a:cubicBezTo>
                  <a:cubicBezTo>
                    <a:pt x="0" y="10"/>
                    <a:pt x="1" y="9"/>
                    <a:pt x="2" y="9"/>
                  </a:cubicBezTo>
                  <a:cubicBezTo>
                    <a:pt x="4" y="8"/>
                    <a:pt x="6" y="8"/>
                    <a:pt x="7" y="6"/>
                  </a:cubicBezTo>
                  <a:cubicBezTo>
                    <a:pt x="8" y="5"/>
                    <a:pt x="10" y="4"/>
                    <a:pt x="10" y="2"/>
                  </a:cubicBezTo>
                  <a:cubicBezTo>
                    <a:pt x="10" y="2"/>
                    <a:pt x="11" y="2"/>
                    <a:pt x="11" y="1"/>
                  </a:cubicBezTo>
                  <a:cubicBezTo>
                    <a:pt x="12" y="0"/>
                    <a:pt x="14" y="1"/>
                    <a:pt x="14" y="2"/>
                  </a:cubicBezTo>
                  <a:cubicBezTo>
                    <a:pt x="20" y="8"/>
                    <a:pt x="20" y="8"/>
                    <a:pt x="20" y="8"/>
                  </a:cubicBezTo>
                  <a:lnTo>
                    <a:pt x="20" y="16"/>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57" name="Freeform 175"/>
            <p:cNvSpPr>
              <a:spLocks noEditPoints="1"/>
            </p:cNvSpPr>
            <p:nvPr/>
          </p:nvSpPr>
          <p:spPr bwMode="auto">
            <a:xfrm>
              <a:off x="5288461" y="4267703"/>
              <a:ext cx="39291" cy="38100"/>
            </a:xfrm>
            <a:custGeom>
              <a:avLst/>
              <a:gdLst>
                <a:gd name="T0" fmla="*/ 12 w 23"/>
                <a:gd name="T1" fmla="*/ 5 h 23"/>
                <a:gd name="T2" fmla="*/ 11 w 23"/>
                <a:gd name="T3" fmla="*/ 0 h 23"/>
                <a:gd name="T4" fmla="*/ 14 w 23"/>
                <a:gd name="T5" fmla="*/ 0 h 23"/>
                <a:gd name="T6" fmla="*/ 21 w 23"/>
                <a:gd name="T7" fmla="*/ 5 h 23"/>
                <a:gd name="T8" fmla="*/ 23 w 23"/>
                <a:gd name="T9" fmla="*/ 13 h 23"/>
                <a:gd name="T10" fmla="*/ 23 w 23"/>
                <a:gd name="T11" fmla="*/ 13 h 23"/>
                <a:gd name="T12" fmla="*/ 23 w 23"/>
                <a:gd name="T13" fmla="*/ 14 h 23"/>
                <a:gd name="T14" fmla="*/ 11 w 23"/>
                <a:gd name="T15" fmla="*/ 23 h 23"/>
                <a:gd name="T16" fmla="*/ 11 w 23"/>
                <a:gd name="T17" fmla="*/ 18 h 23"/>
                <a:gd name="T18" fmla="*/ 15 w 23"/>
                <a:gd name="T19" fmla="*/ 17 h 23"/>
                <a:gd name="T20" fmla="*/ 18 w 23"/>
                <a:gd name="T21" fmla="*/ 13 h 23"/>
                <a:gd name="T22" fmla="*/ 18 w 23"/>
                <a:gd name="T23" fmla="*/ 13 h 23"/>
                <a:gd name="T24" fmla="*/ 13 w 23"/>
                <a:gd name="T25" fmla="*/ 5 h 23"/>
                <a:gd name="T26" fmla="*/ 11 w 23"/>
                <a:gd name="T27" fmla="*/ 5 h 23"/>
                <a:gd name="T28" fmla="*/ 5 w 23"/>
                <a:gd name="T29" fmla="*/ 10 h 23"/>
                <a:gd name="T30" fmla="*/ 4 w 23"/>
                <a:gd name="T31" fmla="*/ 11 h 23"/>
                <a:gd name="T32" fmla="*/ 4 w 23"/>
                <a:gd name="T33" fmla="*/ 11 h 23"/>
                <a:gd name="T34" fmla="*/ 4 w 23"/>
                <a:gd name="T35" fmla="*/ 12 h 23"/>
                <a:gd name="T36" fmla="*/ 6 w 23"/>
                <a:gd name="T37" fmla="*/ 16 h 23"/>
                <a:gd name="T38" fmla="*/ 10 w 23"/>
                <a:gd name="T39" fmla="*/ 18 h 23"/>
                <a:gd name="T40" fmla="*/ 10 w 23"/>
                <a:gd name="T41" fmla="*/ 18 h 23"/>
                <a:gd name="T42" fmla="*/ 11 w 23"/>
                <a:gd name="T43" fmla="*/ 18 h 23"/>
                <a:gd name="T44" fmla="*/ 11 w 23"/>
                <a:gd name="T45" fmla="*/ 18 h 23"/>
                <a:gd name="T46" fmla="*/ 11 w 23"/>
                <a:gd name="T47" fmla="*/ 23 h 23"/>
                <a:gd name="T48" fmla="*/ 10 w 23"/>
                <a:gd name="T49" fmla="*/ 23 h 23"/>
                <a:gd name="T50" fmla="*/ 9 w 23"/>
                <a:gd name="T51" fmla="*/ 23 h 23"/>
                <a:gd name="T52" fmla="*/ 2 w 23"/>
                <a:gd name="T53" fmla="*/ 19 h 23"/>
                <a:gd name="T54" fmla="*/ 0 w 23"/>
                <a:gd name="T55" fmla="*/ 12 h 23"/>
                <a:gd name="T56" fmla="*/ 0 w 23"/>
                <a:gd name="T57" fmla="*/ 11 h 23"/>
                <a:gd name="T58" fmla="*/ 0 w 23"/>
                <a:gd name="T59" fmla="*/ 11 h 23"/>
                <a:gd name="T60" fmla="*/ 0 w 23"/>
                <a:gd name="T61" fmla="*/ 11 h 23"/>
                <a:gd name="T62" fmla="*/ 0 w 23"/>
                <a:gd name="T63" fmla="*/ 11 h 23"/>
                <a:gd name="T64" fmla="*/ 0 w 23"/>
                <a:gd name="T65" fmla="*/ 9 h 23"/>
                <a:gd name="T66" fmla="*/ 4 w 23"/>
                <a:gd name="T67" fmla="*/ 2 h 23"/>
                <a:gd name="T68" fmla="*/ 11 w 23"/>
                <a:gd name="T69" fmla="*/ 0 h 23"/>
                <a:gd name="T70" fmla="*/ 0 w 23"/>
                <a:gd name="T71" fmla="*/ 12 h 23"/>
                <a:gd name="T72" fmla="*/ 0 w 23"/>
                <a:gd name="T73"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23">
                  <a:moveTo>
                    <a:pt x="13" y="5"/>
                  </a:moveTo>
                  <a:cubicBezTo>
                    <a:pt x="12" y="5"/>
                    <a:pt x="12" y="5"/>
                    <a:pt x="12" y="5"/>
                  </a:cubicBezTo>
                  <a:cubicBezTo>
                    <a:pt x="12" y="5"/>
                    <a:pt x="11" y="5"/>
                    <a:pt x="11" y="5"/>
                  </a:cubicBezTo>
                  <a:cubicBezTo>
                    <a:pt x="11" y="0"/>
                    <a:pt x="11" y="0"/>
                    <a:pt x="11" y="0"/>
                  </a:cubicBezTo>
                  <a:cubicBezTo>
                    <a:pt x="12" y="0"/>
                    <a:pt x="12" y="0"/>
                    <a:pt x="13" y="0"/>
                  </a:cubicBezTo>
                  <a:cubicBezTo>
                    <a:pt x="13" y="0"/>
                    <a:pt x="13" y="0"/>
                    <a:pt x="14" y="0"/>
                  </a:cubicBezTo>
                  <a:cubicBezTo>
                    <a:pt x="14" y="0"/>
                    <a:pt x="14" y="0"/>
                    <a:pt x="14" y="0"/>
                  </a:cubicBezTo>
                  <a:cubicBezTo>
                    <a:pt x="17" y="1"/>
                    <a:pt x="19" y="3"/>
                    <a:pt x="21" y="5"/>
                  </a:cubicBezTo>
                  <a:cubicBezTo>
                    <a:pt x="22" y="7"/>
                    <a:pt x="23" y="10"/>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4"/>
                    <a:pt x="23" y="14"/>
                    <a:pt x="23" y="14"/>
                  </a:cubicBezTo>
                  <a:cubicBezTo>
                    <a:pt x="22" y="17"/>
                    <a:pt x="20" y="19"/>
                    <a:pt x="18" y="21"/>
                  </a:cubicBezTo>
                  <a:cubicBezTo>
                    <a:pt x="16" y="22"/>
                    <a:pt x="14" y="23"/>
                    <a:pt x="11" y="23"/>
                  </a:cubicBezTo>
                  <a:cubicBezTo>
                    <a:pt x="11" y="23"/>
                    <a:pt x="11" y="23"/>
                    <a:pt x="11" y="23"/>
                  </a:cubicBezTo>
                  <a:cubicBezTo>
                    <a:pt x="11" y="18"/>
                    <a:pt x="11" y="18"/>
                    <a:pt x="11" y="18"/>
                  </a:cubicBezTo>
                  <a:cubicBezTo>
                    <a:pt x="11" y="18"/>
                    <a:pt x="11" y="18"/>
                    <a:pt x="11" y="18"/>
                  </a:cubicBezTo>
                  <a:cubicBezTo>
                    <a:pt x="13" y="18"/>
                    <a:pt x="14" y="18"/>
                    <a:pt x="15" y="17"/>
                  </a:cubicBezTo>
                  <a:cubicBezTo>
                    <a:pt x="17" y="16"/>
                    <a:pt x="17" y="15"/>
                    <a:pt x="18" y="13"/>
                  </a:cubicBezTo>
                  <a:cubicBezTo>
                    <a:pt x="18" y="13"/>
                    <a:pt x="18" y="13"/>
                    <a:pt x="18" y="13"/>
                  </a:cubicBezTo>
                  <a:cubicBezTo>
                    <a:pt x="18" y="13"/>
                    <a:pt x="18" y="13"/>
                    <a:pt x="18" y="13"/>
                  </a:cubicBezTo>
                  <a:cubicBezTo>
                    <a:pt x="18" y="13"/>
                    <a:pt x="18" y="13"/>
                    <a:pt x="18" y="13"/>
                  </a:cubicBezTo>
                  <a:cubicBezTo>
                    <a:pt x="18" y="11"/>
                    <a:pt x="18" y="9"/>
                    <a:pt x="17" y="8"/>
                  </a:cubicBezTo>
                  <a:cubicBezTo>
                    <a:pt x="16" y="6"/>
                    <a:pt x="15" y="5"/>
                    <a:pt x="13" y="5"/>
                  </a:cubicBezTo>
                  <a:close/>
                  <a:moveTo>
                    <a:pt x="11" y="5"/>
                  </a:moveTo>
                  <a:cubicBezTo>
                    <a:pt x="11" y="5"/>
                    <a:pt x="11" y="5"/>
                    <a:pt x="11" y="5"/>
                  </a:cubicBezTo>
                  <a:cubicBezTo>
                    <a:pt x="10" y="5"/>
                    <a:pt x="8" y="5"/>
                    <a:pt x="7" y="6"/>
                  </a:cubicBezTo>
                  <a:cubicBezTo>
                    <a:pt x="6" y="7"/>
                    <a:pt x="5" y="8"/>
                    <a:pt x="5" y="10"/>
                  </a:cubicBezTo>
                  <a:cubicBezTo>
                    <a:pt x="5" y="10"/>
                    <a:pt x="5" y="10"/>
                    <a:pt x="5" y="10"/>
                  </a:cubicBezTo>
                  <a:cubicBezTo>
                    <a:pt x="5" y="10"/>
                    <a:pt x="4" y="10"/>
                    <a:pt x="4" y="11"/>
                  </a:cubicBezTo>
                  <a:cubicBezTo>
                    <a:pt x="4" y="11"/>
                    <a:pt x="4" y="11"/>
                    <a:pt x="4" y="11"/>
                  </a:cubicBezTo>
                  <a:cubicBezTo>
                    <a:pt x="4" y="11"/>
                    <a:pt x="4" y="11"/>
                    <a:pt x="4" y="11"/>
                  </a:cubicBezTo>
                  <a:cubicBezTo>
                    <a:pt x="4" y="12"/>
                    <a:pt x="4" y="12"/>
                    <a:pt x="4" y="12"/>
                  </a:cubicBezTo>
                  <a:cubicBezTo>
                    <a:pt x="4" y="12"/>
                    <a:pt x="4" y="12"/>
                    <a:pt x="4" y="12"/>
                  </a:cubicBezTo>
                  <a:cubicBezTo>
                    <a:pt x="4" y="13"/>
                    <a:pt x="5" y="15"/>
                    <a:pt x="6" y="16"/>
                  </a:cubicBezTo>
                  <a:cubicBezTo>
                    <a:pt x="6" y="16"/>
                    <a:pt x="6" y="16"/>
                    <a:pt x="6" y="16"/>
                  </a:cubicBezTo>
                  <a:cubicBezTo>
                    <a:pt x="6" y="16"/>
                    <a:pt x="6" y="16"/>
                    <a:pt x="6" y="16"/>
                  </a:cubicBezTo>
                  <a:cubicBezTo>
                    <a:pt x="7" y="17"/>
                    <a:pt x="8" y="18"/>
                    <a:pt x="10" y="18"/>
                  </a:cubicBezTo>
                  <a:cubicBezTo>
                    <a:pt x="10" y="18"/>
                    <a:pt x="10" y="18"/>
                    <a:pt x="10" y="18"/>
                  </a:cubicBezTo>
                  <a:cubicBezTo>
                    <a:pt x="10" y="18"/>
                    <a:pt x="10" y="18"/>
                    <a:pt x="10" y="18"/>
                  </a:cubicBezTo>
                  <a:cubicBezTo>
                    <a:pt x="10" y="18"/>
                    <a:pt x="10" y="18"/>
                    <a:pt x="10" y="18"/>
                  </a:cubicBezTo>
                  <a:cubicBezTo>
                    <a:pt x="11" y="18"/>
                    <a:pt x="11" y="18"/>
                    <a:pt x="11" y="18"/>
                  </a:cubicBezTo>
                  <a:cubicBezTo>
                    <a:pt x="11" y="18"/>
                    <a:pt x="11" y="18"/>
                    <a:pt x="11" y="18"/>
                  </a:cubicBezTo>
                  <a:cubicBezTo>
                    <a:pt x="11" y="18"/>
                    <a:pt x="11" y="18"/>
                    <a:pt x="11" y="18"/>
                  </a:cubicBezTo>
                  <a:cubicBezTo>
                    <a:pt x="11" y="23"/>
                    <a:pt x="11" y="23"/>
                    <a:pt x="11" y="23"/>
                  </a:cubicBezTo>
                  <a:cubicBezTo>
                    <a:pt x="11" y="23"/>
                    <a:pt x="11" y="23"/>
                    <a:pt x="11" y="23"/>
                  </a:cubicBezTo>
                  <a:cubicBezTo>
                    <a:pt x="10" y="23"/>
                    <a:pt x="10" y="23"/>
                    <a:pt x="10" y="23"/>
                  </a:cubicBezTo>
                  <a:cubicBezTo>
                    <a:pt x="10" y="23"/>
                    <a:pt x="10" y="23"/>
                    <a:pt x="10" y="23"/>
                  </a:cubicBezTo>
                  <a:cubicBezTo>
                    <a:pt x="10" y="23"/>
                    <a:pt x="9" y="23"/>
                    <a:pt x="9" y="23"/>
                  </a:cubicBezTo>
                  <a:cubicBezTo>
                    <a:pt x="9" y="23"/>
                    <a:pt x="9" y="23"/>
                    <a:pt x="9" y="23"/>
                  </a:cubicBezTo>
                  <a:cubicBezTo>
                    <a:pt x="9" y="23"/>
                    <a:pt x="9" y="23"/>
                    <a:pt x="9" y="23"/>
                  </a:cubicBezTo>
                  <a:cubicBezTo>
                    <a:pt x="6" y="22"/>
                    <a:pt x="4" y="21"/>
                    <a:pt x="2" y="19"/>
                  </a:cubicBezTo>
                  <a:cubicBezTo>
                    <a:pt x="2" y="19"/>
                    <a:pt x="2" y="19"/>
                    <a:pt x="2" y="19"/>
                  </a:cubicBezTo>
                  <a:cubicBezTo>
                    <a:pt x="1" y="17"/>
                    <a:pt x="0" y="14"/>
                    <a:pt x="0" y="12"/>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0"/>
                    <a:pt x="0" y="10"/>
                  </a:cubicBezTo>
                  <a:cubicBezTo>
                    <a:pt x="0" y="10"/>
                    <a:pt x="0" y="9"/>
                    <a:pt x="0" y="9"/>
                  </a:cubicBezTo>
                  <a:cubicBezTo>
                    <a:pt x="0" y="9"/>
                    <a:pt x="0" y="9"/>
                    <a:pt x="0" y="9"/>
                  </a:cubicBezTo>
                  <a:cubicBezTo>
                    <a:pt x="1" y="6"/>
                    <a:pt x="2" y="4"/>
                    <a:pt x="4" y="2"/>
                  </a:cubicBezTo>
                  <a:cubicBezTo>
                    <a:pt x="6" y="1"/>
                    <a:pt x="9" y="0"/>
                    <a:pt x="11" y="0"/>
                  </a:cubicBezTo>
                  <a:cubicBezTo>
                    <a:pt x="11" y="0"/>
                    <a:pt x="11" y="0"/>
                    <a:pt x="11" y="0"/>
                  </a:cubicBezTo>
                  <a:cubicBezTo>
                    <a:pt x="11" y="5"/>
                    <a:pt x="11" y="5"/>
                    <a:pt x="11" y="5"/>
                  </a:cubicBezTo>
                  <a:close/>
                  <a:moveTo>
                    <a:pt x="0" y="12"/>
                  </a:moveTo>
                  <a:cubicBezTo>
                    <a:pt x="0" y="11"/>
                    <a:pt x="0" y="11"/>
                    <a:pt x="0" y="11"/>
                  </a:cubicBezTo>
                  <a:lnTo>
                    <a:pt x="0" y="12"/>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58" name="Freeform 176"/>
            <p:cNvSpPr>
              <a:spLocks noEditPoints="1"/>
            </p:cNvSpPr>
            <p:nvPr/>
          </p:nvSpPr>
          <p:spPr bwMode="auto">
            <a:xfrm>
              <a:off x="5175351" y="4353428"/>
              <a:ext cx="226219" cy="119063"/>
            </a:xfrm>
            <a:custGeom>
              <a:avLst/>
              <a:gdLst>
                <a:gd name="T0" fmla="*/ 67 w 134"/>
                <a:gd name="T1" fmla="*/ 65 h 70"/>
                <a:gd name="T2" fmla="*/ 113 w 134"/>
                <a:gd name="T3" fmla="*/ 65 h 70"/>
                <a:gd name="T4" fmla="*/ 129 w 134"/>
                <a:gd name="T5" fmla="*/ 5 h 70"/>
                <a:gd name="T6" fmla="*/ 118 w 134"/>
                <a:gd name="T7" fmla="*/ 5 h 70"/>
                <a:gd name="T8" fmla="*/ 102 w 134"/>
                <a:gd name="T9" fmla="*/ 5 h 70"/>
                <a:gd name="T10" fmla="*/ 67 w 134"/>
                <a:gd name="T11" fmla="*/ 5 h 70"/>
                <a:gd name="T12" fmla="*/ 67 w 134"/>
                <a:gd name="T13" fmla="*/ 0 h 70"/>
                <a:gd name="T14" fmla="*/ 102 w 134"/>
                <a:gd name="T15" fmla="*/ 0 h 70"/>
                <a:gd name="T16" fmla="*/ 118 w 134"/>
                <a:gd name="T17" fmla="*/ 0 h 70"/>
                <a:gd name="T18" fmla="*/ 132 w 134"/>
                <a:gd name="T19" fmla="*/ 0 h 70"/>
                <a:gd name="T20" fmla="*/ 132 w 134"/>
                <a:gd name="T21" fmla="*/ 0 h 70"/>
                <a:gd name="T22" fmla="*/ 132 w 134"/>
                <a:gd name="T23" fmla="*/ 0 h 70"/>
                <a:gd name="T24" fmla="*/ 134 w 134"/>
                <a:gd name="T25" fmla="*/ 3 h 70"/>
                <a:gd name="T26" fmla="*/ 117 w 134"/>
                <a:gd name="T27" fmla="*/ 68 h 70"/>
                <a:gd name="T28" fmla="*/ 115 w 134"/>
                <a:gd name="T29" fmla="*/ 70 h 70"/>
                <a:gd name="T30" fmla="*/ 67 w 134"/>
                <a:gd name="T31" fmla="*/ 70 h 70"/>
                <a:gd name="T32" fmla="*/ 67 w 134"/>
                <a:gd name="T33" fmla="*/ 65 h 70"/>
                <a:gd name="T34" fmla="*/ 5 w 134"/>
                <a:gd name="T35" fmla="*/ 5 h 70"/>
                <a:gd name="T36" fmla="*/ 21 w 134"/>
                <a:gd name="T37" fmla="*/ 65 h 70"/>
                <a:gd name="T38" fmla="*/ 67 w 134"/>
                <a:gd name="T39" fmla="*/ 65 h 70"/>
                <a:gd name="T40" fmla="*/ 67 w 134"/>
                <a:gd name="T41" fmla="*/ 70 h 70"/>
                <a:gd name="T42" fmla="*/ 19 w 134"/>
                <a:gd name="T43" fmla="*/ 70 h 70"/>
                <a:gd name="T44" fmla="*/ 19 w 134"/>
                <a:gd name="T45" fmla="*/ 70 h 70"/>
                <a:gd name="T46" fmla="*/ 17 w 134"/>
                <a:gd name="T47" fmla="*/ 68 h 70"/>
                <a:gd name="T48" fmla="*/ 0 w 134"/>
                <a:gd name="T49" fmla="*/ 4 h 70"/>
                <a:gd name="T50" fmla="*/ 0 w 134"/>
                <a:gd name="T51" fmla="*/ 3 h 70"/>
                <a:gd name="T52" fmla="*/ 2 w 134"/>
                <a:gd name="T53" fmla="*/ 0 h 70"/>
                <a:gd name="T54" fmla="*/ 15 w 134"/>
                <a:gd name="T55" fmla="*/ 0 h 70"/>
                <a:gd name="T56" fmla="*/ 31 w 134"/>
                <a:gd name="T57" fmla="*/ 0 h 70"/>
                <a:gd name="T58" fmla="*/ 67 w 134"/>
                <a:gd name="T59" fmla="*/ 0 h 70"/>
                <a:gd name="T60" fmla="*/ 67 w 134"/>
                <a:gd name="T61" fmla="*/ 5 h 70"/>
                <a:gd name="T62" fmla="*/ 31 w 134"/>
                <a:gd name="T63" fmla="*/ 5 h 70"/>
                <a:gd name="T64" fmla="*/ 15 w 134"/>
                <a:gd name="T65" fmla="*/ 5 h 70"/>
                <a:gd name="T66" fmla="*/ 5 w 134"/>
                <a:gd name="T67" fmla="*/ 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70">
                  <a:moveTo>
                    <a:pt x="67" y="65"/>
                  </a:moveTo>
                  <a:cubicBezTo>
                    <a:pt x="113" y="65"/>
                    <a:pt x="113" y="65"/>
                    <a:pt x="113" y="65"/>
                  </a:cubicBezTo>
                  <a:cubicBezTo>
                    <a:pt x="129" y="5"/>
                    <a:pt x="129" y="5"/>
                    <a:pt x="129" y="5"/>
                  </a:cubicBezTo>
                  <a:cubicBezTo>
                    <a:pt x="118" y="5"/>
                    <a:pt x="118" y="5"/>
                    <a:pt x="118" y="5"/>
                  </a:cubicBezTo>
                  <a:cubicBezTo>
                    <a:pt x="102" y="5"/>
                    <a:pt x="102" y="5"/>
                    <a:pt x="102" y="5"/>
                  </a:cubicBezTo>
                  <a:cubicBezTo>
                    <a:pt x="67" y="5"/>
                    <a:pt x="67" y="5"/>
                    <a:pt x="67" y="5"/>
                  </a:cubicBezTo>
                  <a:cubicBezTo>
                    <a:pt x="67" y="0"/>
                    <a:pt x="67" y="0"/>
                    <a:pt x="67" y="0"/>
                  </a:cubicBezTo>
                  <a:cubicBezTo>
                    <a:pt x="102" y="0"/>
                    <a:pt x="102" y="0"/>
                    <a:pt x="102" y="0"/>
                  </a:cubicBezTo>
                  <a:cubicBezTo>
                    <a:pt x="118" y="0"/>
                    <a:pt x="118" y="0"/>
                    <a:pt x="118" y="0"/>
                  </a:cubicBezTo>
                  <a:cubicBezTo>
                    <a:pt x="132" y="0"/>
                    <a:pt x="132" y="0"/>
                    <a:pt x="132" y="0"/>
                  </a:cubicBezTo>
                  <a:cubicBezTo>
                    <a:pt x="132" y="0"/>
                    <a:pt x="132" y="0"/>
                    <a:pt x="132" y="0"/>
                  </a:cubicBezTo>
                  <a:cubicBezTo>
                    <a:pt x="132" y="0"/>
                    <a:pt x="132" y="0"/>
                    <a:pt x="132" y="0"/>
                  </a:cubicBezTo>
                  <a:cubicBezTo>
                    <a:pt x="134" y="1"/>
                    <a:pt x="134" y="2"/>
                    <a:pt x="134" y="3"/>
                  </a:cubicBezTo>
                  <a:cubicBezTo>
                    <a:pt x="117" y="68"/>
                    <a:pt x="117" y="68"/>
                    <a:pt x="117" y="68"/>
                  </a:cubicBezTo>
                  <a:cubicBezTo>
                    <a:pt x="117" y="69"/>
                    <a:pt x="116" y="70"/>
                    <a:pt x="115" y="70"/>
                  </a:cubicBezTo>
                  <a:cubicBezTo>
                    <a:pt x="67" y="70"/>
                    <a:pt x="67" y="70"/>
                    <a:pt x="67" y="70"/>
                  </a:cubicBezTo>
                  <a:lnTo>
                    <a:pt x="67" y="65"/>
                  </a:lnTo>
                  <a:close/>
                  <a:moveTo>
                    <a:pt x="5" y="5"/>
                  </a:moveTo>
                  <a:cubicBezTo>
                    <a:pt x="21" y="65"/>
                    <a:pt x="21" y="65"/>
                    <a:pt x="21" y="65"/>
                  </a:cubicBezTo>
                  <a:cubicBezTo>
                    <a:pt x="67" y="65"/>
                    <a:pt x="67" y="65"/>
                    <a:pt x="67" y="65"/>
                  </a:cubicBezTo>
                  <a:cubicBezTo>
                    <a:pt x="67" y="70"/>
                    <a:pt x="67" y="70"/>
                    <a:pt x="67" y="70"/>
                  </a:cubicBezTo>
                  <a:cubicBezTo>
                    <a:pt x="19" y="70"/>
                    <a:pt x="19" y="70"/>
                    <a:pt x="19" y="70"/>
                  </a:cubicBezTo>
                  <a:cubicBezTo>
                    <a:pt x="19" y="70"/>
                    <a:pt x="19" y="70"/>
                    <a:pt x="19" y="70"/>
                  </a:cubicBezTo>
                  <a:cubicBezTo>
                    <a:pt x="18" y="70"/>
                    <a:pt x="17" y="69"/>
                    <a:pt x="17" y="68"/>
                  </a:cubicBezTo>
                  <a:cubicBezTo>
                    <a:pt x="0" y="4"/>
                    <a:pt x="0" y="4"/>
                    <a:pt x="0" y="4"/>
                  </a:cubicBezTo>
                  <a:cubicBezTo>
                    <a:pt x="0" y="3"/>
                    <a:pt x="0" y="3"/>
                    <a:pt x="0" y="3"/>
                  </a:cubicBezTo>
                  <a:cubicBezTo>
                    <a:pt x="0" y="1"/>
                    <a:pt x="1" y="0"/>
                    <a:pt x="2" y="0"/>
                  </a:cubicBezTo>
                  <a:cubicBezTo>
                    <a:pt x="15" y="0"/>
                    <a:pt x="15" y="0"/>
                    <a:pt x="15" y="0"/>
                  </a:cubicBezTo>
                  <a:cubicBezTo>
                    <a:pt x="31" y="0"/>
                    <a:pt x="31" y="0"/>
                    <a:pt x="31" y="0"/>
                  </a:cubicBezTo>
                  <a:cubicBezTo>
                    <a:pt x="67" y="0"/>
                    <a:pt x="67" y="0"/>
                    <a:pt x="67" y="0"/>
                  </a:cubicBezTo>
                  <a:cubicBezTo>
                    <a:pt x="67" y="5"/>
                    <a:pt x="67" y="5"/>
                    <a:pt x="67" y="5"/>
                  </a:cubicBezTo>
                  <a:cubicBezTo>
                    <a:pt x="31" y="5"/>
                    <a:pt x="31" y="5"/>
                    <a:pt x="31" y="5"/>
                  </a:cubicBezTo>
                  <a:cubicBezTo>
                    <a:pt x="15" y="5"/>
                    <a:pt x="15" y="5"/>
                    <a:pt x="15" y="5"/>
                  </a:cubicBezTo>
                  <a:lnTo>
                    <a:pt x="5" y="5"/>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59" name="Freeform 177"/>
            <p:cNvSpPr>
              <a:spLocks noEditPoints="1"/>
            </p:cNvSpPr>
            <p:nvPr/>
          </p:nvSpPr>
          <p:spPr bwMode="auto">
            <a:xfrm>
              <a:off x="6262392" y="4827296"/>
              <a:ext cx="232172" cy="67866"/>
            </a:xfrm>
            <a:custGeom>
              <a:avLst/>
              <a:gdLst>
                <a:gd name="T0" fmla="*/ 89 w 137"/>
                <a:gd name="T1" fmla="*/ 23 h 40"/>
                <a:gd name="T2" fmla="*/ 69 w 137"/>
                <a:gd name="T3" fmla="*/ 23 h 40"/>
                <a:gd name="T4" fmla="*/ 69 w 137"/>
                <a:gd name="T5" fmla="*/ 18 h 40"/>
                <a:gd name="T6" fmla="*/ 86 w 137"/>
                <a:gd name="T7" fmla="*/ 18 h 40"/>
                <a:gd name="T8" fmla="*/ 86 w 137"/>
                <a:gd name="T9" fmla="*/ 3 h 40"/>
                <a:gd name="T10" fmla="*/ 89 w 137"/>
                <a:gd name="T11" fmla="*/ 0 h 40"/>
                <a:gd name="T12" fmla="*/ 135 w 137"/>
                <a:gd name="T13" fmla="*/ 0 h 40"/>
                <a:gd name="T14" fmla="*/ 137 w 137"/>
                <a:gd name="T15" fmla="*/ 3 h 40"/>
                <a:gd name="T16" fmla="*/ 137 w 137"/>
                <a:gd name="T17" fmla="*/ 37 h 40"/>
                <a:gd name="T18" fmla="*/ 135 w 137"/>
                <a:gd name="T19" fmla="*/ 40 h 40"/>
                <a:gd name="T20" fmla="*/ 69 w 137"/>
                <a:gd name="T21" fmla="*/ 40 h 40"/>
                <a:gd name="T22" fmla="*/ 69 w 137"/>
                <a:gd name="T23" fmla="*/ 35 h 40"/>
                <a:gd name="T24" fmla="*/ 132 w 137"/>
                <a:gd name="T25" fmla="*/ 35 h 40"/>
                <a:gd name="T26" fmla="*/ 132 w 137"/>
                <a:gd name="T27" fmla="*/ 5 h 40"/>
                <a:gd name="T28" fmla="*/ 91 w 137"/>
                <a:gd name="T29" fmla="*/ 5 h 40"/>
                <a:gd name="T30" fmla="*/ 91 w 137"/>
                <a:gd name="T31" fmla="*/ 21 h 40"/>
                <a:gd name="T32" fmla="*/ 89 w 137"/>
                <a:gd name="T33" fmla="*/ 23 h 40"/>
                <a:gd name="T34" fmla="*/ 69 w 137"/>
                <a:gd name="T35" fmla="*/ 23 h 40"/>
                <a:gd name="T36" fmla="*/ 48 w 137"/>
                <a:gd name="T37" fmla="*/ 23 h 40"/>
                <a:gd name="T38" fmla="*/ 46 w 137"/>
                <a:gd name="T39" fmla="*/ 21 h 40"/>
                <a:gd name="T40" fmla="*/ 46 w 137"/>
                <a:gd name="T41" fmla="*/ 5 h 40"/>
                <a:gd name="T42" fmla="*/ 5 w 137"/>
                <a:gd name="T43" fmla="*/ 5 h 40"/>
                <a:gd name="T44" fmla="*/ 5 w 137"/>
                <a:gd name="T45" fmla="*/ 35 h 40"/>
                <a:gd name="T46" fmla="*/ 69 w 137"/>
                <a:gd name="T47" fmla="*/ 35 h 40"/>
                <a:gd name="T48" fmla="*/ 69 w 137"/>
                <a:gd name="T49" fmla="*/ 40 h 40"/>
                <a:gd name="T50" fmla="*/ 2 w 137"/>
                <a:gd name="T51" fmla="*/ 40 h 40"/>
                <a:gd name="T52" fmla="*/ 0 w 137"/>
                <a:gd name="T53" fmla="*/ 37 h 40"/>
                <a:gd name="T54" fmla="*/ 0 w 137"/>
                <a:gd name="T55" fmla="*/ 3 h 40"/>
                <a:gd name="T56" fmla="*/ 2 w 137"/>
                <a:gd name="T57" fmla="*/ 0 h 40"/>
                <a:gd name="T58" fmla="*/ 48 w 137"/>
                <a:gd name="T59" fmla="*/ 0 h 40"/>
                <a:gd name="T60" fmla="*/ 51 w 137"/>
                <a:gd name="T61" fmla="*/ 3 h 40"/>
                <a:gd name="T62" fmla="*/ 51 w 137"/>
                <a:gd name="T63" fmla="*/ 18 h 40"/>
                <a:gd name="T64" fmla="*/ 69 w 137"/>
                <a:gd name="T65" fmla="*/ 18 h 40"/>
                <a:gd name="T66" fmla="*/ 69 w 137"/>
                <a:gd name="T67" fmla="*/ 2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 h="40">
                  <a:moveTo>
                    <a:pt x="89" y="23"/>
                  </a:moveTo>
                  <a:cubicBezTo>
                    <a:pt x="69" y="23"/>
                    <a:pt x="69" y="23"/>
                    <a:pt x="69" y="23"/>
                  </a:cubicBezTo>
                  <a:cubicBezTo>
                    <a:pt x="69" y="18"/>
                    <a:pt x="69" y="18"/>
                    <a:pt x="69" y="18"/>
                  </a:cubicBezTo>
                  <a:cubicBezTo>
                    <a:pt x="86" y="18"/>
                    <a:pt x="86" y="18"/>
                    <a:pt x="86" y="18"/>
                  </a:cubicBezTo>
                  <a:cubicBezTo>
                    <a:pt x="86" y="3"/>
                    <a:pt x="86" y="3"/>
                    <a:pt x="86" y="3"/>
                  </a:cubicBezTo>
                  <a:cubicBezTo>
                    <a:pt x="86" y="2"/>
                    <a:pt x="87" y="0"/>
                    <a:pt x="89" y="0"/>
                  </a:cubicBezTo>
                  <a:cubicBezTo>
                    <a:pt x="135" y="0"/>
                    <a:pt x="135" y="0"/>
                    <a:pt x="135" y="0"/>
                  </a:cubicBezTo>
                  <a:cubicBezTo>
                    <a:pt x="136" y="0"/>
                    <a:pt x="137" y="2"/>
                    <a:pt x="137" y="3"/>
                  </a:cubicBezTo>
                  <a:cubicBezTo>
                    <a:pt x="137" y="37"/>
                    <a:pt x="137" y="37"/>
                    <a:pt x="137" y="37"/>
                  </a:cubicBezTo>
                  <a:cubicBezTo>
                    <a:pt x="137" y="39"/>
                    <a:pt x="136" y="40"/>
                    <a:pt x="135" y="40"/>
                  </a:cubicBezTo>
                  <a:cubicBezTo>
                    <a:pt x="69" y="40"/>
                    <a:pt x="69" y="40"/>
                    <a:pt x="69" y="40"/>
                  </a:cubicBezTo>
                  <a:cubicBezTo>
                    <a:pt x="69" y="35"/>
                    <a:pt x="69" y="35"/>
                    <a:pt x="69" y="35"/>
                  </a:cubicBezTo>
                  <a:cubicBezTo>
                    <a:pt x="132" y="35"/>
                    <a:pt x="132" y="35"/>
                    <a:pt x="132" y="35"/>
                  </a:cubicBezTo>
                  <a:cubicBezTo>
                    <a:pt x="132" y="5"/>
                    <a:pt x="132" y="5"/>
                    <a:pt x="132" y="5"/>
                  </a:cubicBezTo>
                  <a:cubicBezTo>
                    <a:pt x="91" y="5"/>
                    <a:pt x="91" y="5"/>
                    <a:pt x="91" y="5"/>
                  </a:cubicBezTo>
                  <a:cubicBezTo>
                    <a:pt x="91" y="21"/>
                    <a:pt x="91" y="21"/>
                    <a:pt x="91" y="21"/>
                  </a:cubicBezTo>
                  <a:cubicBezTo>
                    <a:pt x="91" y="22"/>
                    <a:pt x="90" y="23"/>
                    <a:pt x="89" y="23"/>
                  </a:cubicBezTo>
                  <a:close/>
                  <a:moveTo>
                    <a:pt x="69" y="23"/>
                  </a:moveTo>
                  <a:cubicBezTo>
                    <a:pt x="48" y="23"/>
                    <a:pt x="48" y="23"/>
                    <a:pt x="48" y="23"/>
                  </a:cubicBezTo>
                  <a:cubicBezTo>
                    <a:pt x="47" y="23"/>
                    <a:pt x="46" y="22"/>
                    <a:pt x="46" y="21"/>
                  </a:cubicBezTo>
                  <a:cubicBezTo>
                    <a:pt x="46" y="5"/>
                    <a:pt x="46" y="5"/>
                    <a:pt x="46" y="5"/>
                  </a:cubicBezTo>
                  <a:cubicBezTo>
                    <a:pt x="5" y="5"/>
                    <a:pt x="5" y="5"/>
                    <a:pt x="5" y="5"/>
                  </a:cubicBezTo>
                  <a:cubicBezTo>
                    <a:pt x="5" y="35"/>
                    <a:pt x="5" y="35"/>
                    <a:pt x="5" y="35"/>
                  </a:cubicBezTo>
                  <a:cubicBezTo>
                    <a:pt x="69" y="35"/>
                    <a:pt x="69" y="35"/>
                    <a:pt x="69" y="35"/>
                  </a:cubicBezTo>
                  <a:cubicBezTo>
                    <a:pt x="69" y="40"/>
                    <a:pt x="69" y="40"/>
                    <a:pt x="69" y="40"/>
                  </a:cubicBezTo>
                  <a:cubicBezTo>
                    <a:pt x="2" y="40"/>
                    <a:pt x="2" y="40"/>
                    <a:pt x="2" y="40"/>
                  </a:cubicBezTo>
                  <a:cubicBezTo>
                    <a:pt x="1" y="40"/>
                    <a:pt x="0" y="39"/>
                    <a:pt x="0" y="37"/>
                  </a:cubicBezTo>
                  <a:cubicBezTo>
                    <a:pt x="0" y="3"/>
                    <a:pt x="0" y="3"/>
                    <a:pt x="0" y="3"/>
                  </a:cubicBezTo>
                  <a:cubicBezTo>
                    <a:pt x="0" y="2"/>
                    <a:pt x="1" y="0"/>
                    <a:pt x="2" y="0"/>
                  </a:cubicBezTo>
                  <a:cubicBezTo>
                    <a:pt x="48" y="0"/>
                    <a:pt x="48" y="0"/>
                    <a:pt x="48" y="0"/>
                  </a:cubicBezTo>
                  <a:cubicBezTo>
                    <a:pt x="50" y="0"/>
                    <a:pt x="51" y="2"/>
                    <a:pt x="51" y="3"/>
                  </a:cubicBezTo>
                  <a:cubicBezTo>
                    <a:pt x="51" y="18"/>
                    <a:pt x="51" y="18"/>
                    <a:pt x="51" y="18"/>
                  </a:cubicBezTo>
                  <a:cubicBezTo>
                    <a:pt x="69" y="18"/>
                    <a:pt x="69" y="18"/>
                    <a:pt x="69" y="18"/>
                  </a:cubicBezTo>
                  <a:lnTo>
                    <a:pt x="69" y="23"/>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60" name="Freeform 178"/>
            <p:cNvSpPr>
              <a:spLocks noEditPoints="1"/>
            </p:cNvSpPr>
            <p:nvPr/>
          </p:nvSpPr>
          <p:spPr bwMode="auto">
            <a:xfrm>
              <a:off x="6354070" y="4827296"/>
              <a:ext cx="51197" cy="25004"/>
            </a:xfrm>
            <a:custGeom>
              <a:avLst/>
              <a:gdLst>
                <a:gd name="T0" fmla="*/ 15 w 30"/>
                <a:gd name="T1" fmla="*/ 0 h 15"/>
                <a:gd name="T2" fmla="*/ 27 w 30"/>
                <a:gd name="T3" fmla="*/ 0 h 15"/>
                <a:gd name="T4" fmla="*/ 30 w 30"/>
                <a:gd name="T5" fmla="*/ 3 h 15"/>
                <a:gd name="T6" fmla="*/ 30 w 30"/>
                <a:gd name="T7" fmla="*/ 13 h 15"/>
                <a:gd name="T8" fmla="*/ 27 w 30"/>
                <a:gd name="T9" fmla="*/ 15 h 15"/>
                <a:gd name="T10" fmla="*/ 15 w 30"/>
                <a:gd name="T11" fmla="*/ 15 h 15"/>
                <a:gd name="T12" fmla="*/ 15 w 30"/>
                <a:gd name="T13" fmla="*/ 11 h 15"/>
                <a:gd name="T14" fmla="*/ 25 w 30"/>
                <a:gd name="T15" fmla="*/ 11 h 15"/>
                <a:gd name="T16" fmla="*/ 25 w 30"/>
                <a:gd name="T17" fmla="*/ 5 h 15"/>
                <a:gd name="T18" fmla="*/ 15 w 30"/>
                <a:gd name="T19" fmla="*/ 5 h 15"/>
                <a:gd name="T20" fmla="*/ 15 w 30"/>
                <a:gd name="T21" fmla="*/ 0 h 15"/>
                <a:gd name="T22" fmla="*/ 2 w 30"/>
                <a:gd name="T23" fmla="*/ 0 h 15"/>
                <a:gd name="T24" fmla="*/ 15 w 30"/>
                <a:gd name="T25" fmla="*/ 0 h 15"/>
                <a:gd name="T26" fmla="*/ 15 w 30"/>
                <a:gd name="T27" fmla="*/ 5 h 15"/>
                <a:gd name="T28" fmla="*/ 4 w 30"/>
                <a:gd name="T29" fmla="*/ 5 h 15"/>
                <a:gd name="T30" fmla="*/ 4 w 30"/>
                <a:gd name="T31" fmla="*/ 11 h 15"/>
                <a:gd name="T32" fmla="*/ 15 w 30"/>
                <a:gd name="T33" fmla="*/ 11 h 15"/>
                <a:gd name="T34" fmla="*/ 15 w 30"/>
                <a:gd name="T35" fmla="*/ 15 h 15"/>
                <a:gd name="T36" fmla="*/ 2 w 30"/>
                <a:gd name="T37" fmla="*/ 15 h 15"/>
                <a:gd name="T38" fmla="*/ 0 w 30"/>
                <a:gd name="T39" fmla="*/ 13 h 15"/>
                <a:gd name="T40" fmla="*/ 0 w 30"/>
                <a:gd name="T41" fmla="*/ 3 h 15"/>
                <a:gd name="T42" fmla="*/ 2 w 30"/>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15">
                  <a:moveTo>
                    <a:pt x="15" y="0"/>
                  </a:moveTo>
                  <a:cubicBezTo>
                    <a:pt x="27" y="0"/>
                    <a:pt x="27" y="0"/>
                    <a:pt x="27" y="0"/>
                  </a:cubicBezTo>
                  <a:cubicBezTo>
                    <a:pt x="28" y="0"/>
                    <a:pt x="30" y="2"/>
                    <a:pt x="30" y="3"/>
                  </a:cubicBezTo>
                  <a:cubicBezTo>
                    <a:pt x="30" y="13"/>
                    <a:pt x="30" y="13"/>
                    <a:pt x="30" y="13"/>
                  </a:cubicBezTo>
                  <a:cubicBezTo>
                    <a:pt x="30" y="14"/>
                    <a:pt x="28" y="15"/>
                    <a:pt x="27" y="15"/>
                  </a:cubicBezTo>
                  <a:cubicBezTo>
                    <a:pt x="15" y="15"/>
                    <a:pt x="15" y="15"/>
                    <a:pt x="15" y="15"/>
                  </a:cubicBezTo>
                  <a:cubicBezTo>
                    <a:pt x="15" y="11"/>
                    <a:pt x="15" y="11"/>
                    <a:pt x="15" y="11"/>
                  </a:cubicBezTo>
                  <a:cubicBezTo>
                    <a:pt x="25" y="11"/>
                    <a:pt x="25" y="11"/>
                    <a:pt x="25" y="11"/>
                  </a:cubicBezTo>
                  <a:cubicBezTo>
                    <a:pt x="25" y="5"/>
                    <a:pt x="25" y="5"/>
                    <a:pt x="25" y="5"/>
                  </a:cubicBezTo>
                  <a:cubicBezTo>
                    <a:pt x="15" y="5"/>
                    <a:pt x="15" y="5"/>
                    <a:pt x="15" y="5"/>
                  </a:cubicBezTo>
                  <a:lnTo>
                    <a:pt x="15" y="0"/>
                  </a:lnTo>
                  <a:close/>
                  <a:moveTo>
                    <a:pt x="2" y="0"/>
                  </a:moveTo>
                  <a:cubicBezTo>
                    <a:pt x="15" y="0"/>
                    <a:pt x="15" y="0"/>
                    <a:pt x="15" y="0"/>
                  </a:cubicBezTo>
                  <a:cubicBezTo>
                    <a:pt x="15" y="5"/>
                    <a:pt x="15" y="5"/>
                    <a:pt x="15" y="5"/>
                  </a:cubicBezTo>
                  <a:cubicBezTo>
                    <a:pt x="4" y="5"/>
                    <a:pt x="4" y="5"/>
                    <a:pt x="4" y="5"/>
                  </a:cubicBezTo>
                  <a:cubicBezTo>
                    <a:pt x="4" y="11"/>
                    <a:pt x="4" y="11"/>
                    <a:pt x="4" y="11"/>
                  </a:cubicBezTo>
                  <a:cubicBezTo>
                    <a:pt x="15" y="11"/>
                    <a:pt x="15" y="11"/>
                    <a:pt x="15" y="11"/>
                  </a:cubicBezTo>
                  <a:cubicBezTo>
                    <a:pt x="15" y="15"/>
                    <a:pt x="15" y="15"/>
                    <a:pt x="15" y="15"/>
                  </a:cubicBezTo>
                  <a:cubicBezTo>
                    <a:pt x="2" y="15"/>
                    <a:pt x="2" y="15"/>
                    <a:pt x="2" y="15"/>
                  </a:cubicBezTo>
                  <a:cubicBezTo>
                    <a:pt x="1" y="15"/>
                    <a:pt x="0" y="14"/>
                    <a:pt x="0" y="13"/>
                  </a:cubicBezTo>
                  <a:cubicBezTo>
                    <a:pt x="0" y="3"/>
                    <a:pt x="0" y="3"/>
                    <a:pt x="0" y="3"/>
                  </a:cubicBezTo>
                  <a:cubicBezTo>
                    <a:pt x="0" y="2"/>
                    <a:pt x="1" y="0"/>
                    <a:pt x="2" y="0"/>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61" name="Freeform 179"/>
            <p:cNvSpPr>
              <a:spLocks noEditPoints="1"/>
            </p:cNvSpPr>
            <p:nvPr/>
          </p:nvSpPr>
          <p:spPr bwMode="auto">
            <a:xfrm>
              <a:off x="6262392" y="4697519"/>
              <a:ext cx="232172" cy="126206"/>
            </a:xfrm>
            <a:custGeom>
              <a:avLst/>
              <a:gdLst>
                <a:gd name="T0" fmla="*/ 98 w 137"/>
                <a:gd name="T1" fmla="*/ 5 h 74"/>
                <a:gd name="T2" fmla="*/ 69 w 137"/>
                <a:gd name="T3" fmla="*/ 5 h 74"/>
                <a:gd name="T4" fmla="*/ 69 w 137"/>
                <a:gd name="T5" fmla="*/ 0 h 74"/>
                <a:gd name="T6" fmla="*/ 101 w 137"/>
                <a:gd name="T7" fmla="*/ 0 h 74"/>
                <a:gd name="T8" fmla="*/ 103 w 137"/>
                <a:gd name="T9" fmla="*/ 2 h 74"/>
                <a:gd name="T10" fmla="*/ 103 w 137"/>
                <a:gd name="T11" fmla="*/ 25 h 74"/>
                <a:gd name="T12" fmla="*/ 135 w 137"/>
                <a:gd name="T13" fmla="*/ 25 h 74"/>
                <a:gd name="T14" fmla="*/ 137 w 137"/>
                <a:gd name="T15" fmla="*/ 27 h 74"/>
                <a:gd name="T16" fmla="*/ 137 w 137"/>
                <a:gd name="T17" fmla="*/ 71 h 74"/>
                <a:gd name="T18" fmla="*/ 135 w 137"/>
                <a:gd name="T19" fmla="*/ 74 h 74"/>
                <a:gd name="T20" fmla="*/ 89 w 137"/>
                <a:gd name="T21" fmla="*/ 74 h 74"/>
                <a:gd name="T22" fmla="*/ 69 w 137"/>
                <a:gd name="T23" fmla="*/ 74 h 74"/>
                <a:gd name="T24" fmla="*/ 69 w 137"/>
                <a:gd name="T25" fmla="*/ 69 h 74"/>
                <a:gd name="T26" fmla="*/ 89 w 137"/>
                <a:gd name="T27" fmla="*/ 69 h 74"/>
                <a:gd name="T28" fmla="*/ 132 w 137"/>
                <a:gd name="T29" fmla="*/ 69 h 74"/>
                <a:gd name="T30" fmla="*/ 132 w 137"/>
                <a:gd name="T31" fmla="*/ 30 h 74"/>
                <a:gd name="T32" fmla="*/ 101 w 137"/>
                <a:gd name="T33" fmla="*/ 30 h 74"/>
                <a:gd name="T34" fmla="*/ 98 w 137"/>
                <a:gd name="T35" fmla="*/ 27 h 74"/>
                <a:gd name="T36" fmla="*/ 98 w 137"/>
                <a:gd name="T37" fmla="*/ 5 h 74"/>
                <a:gd name="T38" fmla="*/ 69 w 137"/>
                <a:gd name="T39" fmla="*/ 30 h 74"/>
                <a:gd name="T40" fmla="*/ 90 w 137"/>
                <a:gd name="T41" fmla="*/ 30 h 74"/>
                <a:gd name="T42" fmla="*/ 92 w 137"/>
                <a:gd name="T43" fmla="*/ 27 h 74"/>
                <a:gd name="T44" fmla="*/ 92 w 137"/>
                <a:gd name="T45" fmla="*/ 14 h 74"/>
                <a:gd name="T46" fmla="*/ 90 w 137"/>
                <a:gd name="T47" fmla="*/ 11 h 74"/>
                <a:gd name="T48" fmla="*/ 69 w 137"/>
                <a:gd name="T49" fmla="*/ 11 h 74"/>
                <a:gd name="T50" fmla="*/ 69 w 137"/>
                <a:gd name="T51" fmla="*/ 16 h 74"/>
                <a:gd name="T52" fmla="*/ 87 w 137"/>
                <a:gd name="T53" fmla="*/ 16 h 74"/>
                <a:gd name="T54" fmla="*/ 87 w 137"/>
                <a:gd name="T55" fmla="*/ 25 h 74"/>
                <a:gd name="T56" fmla="*/ 69 w 137"/>
                <a:gd name="T57" fmla="*/ 25 h 74"/>
                <a:gd name="T58" fmla="*/ 69 w 137"/>
                <a:gd name="T59" fmla="*/ 30 h 74"/>
                <a:gd name="T60" fmla="*/ 69 w 137"/>
                <a:gd name="T61" fmla="*/ 5 h 74"/>
                <a:gd name="T62" fmla="*/ 39 w 137"/>
                <a:gd name="T63" fmla="*/ 5 h 74"/>
                <a:gd name="T64" fmla="*/ 39 w 137"/>
                <a:gd name="T65" fmla="*/ 27 h 74"/>
                <a:gd name="T66" fmla="*/ 36 w 137"/>
                <a:gd name="T67" fmla="*/ 30 h 74"/>
                <a:gd name="T68" fmla="*/ 5 w 137"/>
                <a:gd name="T69" fmla="*/ 30 h 74"/>
                <a:gd name="T70" fmla="*/ 5 w 137"/>
                <a:gd name="T71" fmla="*/ 69 h 74"/>
                <a:gd name="T72" fmla="*/ 48 w 137"/>
                <a:gd name="T73" fmla="*/ 69 h 74"/>
                <a:gd name="T74" fmla="*/ 69 w 137"/>
                <a:gd name="T75" fmla="*/ 69 h 74"/>
                <a:gd name="T76" fmla="*/ 69 w 137"/>
                <a:gd name="T77" fmla="*/ 74 h 74"/>
                <a:gd name="T78" fmla="*/ 48 w 137"/>
                <a:gd name="T79" fmla="*/ 74 h 74"/>
                <a:gd name="T80" fmla="*/ 2 w 137"/>
                <a:gd name="T81" fmla="*/ 74 h 74"/>
                <a:gd name="T82" fmla="*/ 0 w 137"/>
                <a:gd name="T83" fmla="*/ 71 h 74"/>
                <a:gd name="T84" fmla="*/ 0 w 137"/>
                <a:gd name="T85" fmla="*/ 27 h 74"/>
                <a:gd name="T86" fmla="*/ 2 w 137"/>
                <a:gd name="T87" fmla="*/ 25 h 74"/>
                <a:gd name="T88" fmla="*/ 34 w 137"/>
                <a:gd name="T89" fmla="*/ 25 h 74"/>
                <a:gd name="T90" fmla="*/ 34 w 137"/>
                <a:gd name="T91" fmla="*/ 2 h 74"/>
                <a:gd name="T92" fmla="*/ 36 w 137"/>
                <a:gd name="T93" fmla="*/ 0 h 74"/>
                <a:gd name="T94" fmla="*/ 69 w 137"/>
                <a:gd name="T95" fmla="*/ 0 h 74"/>
                <a:gd name="T96" fmla="*/ 69 w 137"/>
                <a:gd name="T97" fmla="*/ 5 h 74"/>
                <a:gd name="T98" fmla="*/ 69 w 137"/>
                <a:gd name="T99" fmla="*/ 11 h 74"/>
                <a:gd name="T100" fmla="*/ 48 w 137"/>
                <a:gd name="T101" fmla="*/ 11 h 74"/>
                <a:gd name="T102" fmla="*/ 45 w 137"/>
                <a:gd name="T103" fmla="*/ 14 h 74"/>
                <a:gd name="T104" fmla="*/ 45 w 137"/>
                <a:gd name="T105" fmla="*/ 27 h 74"/>
                <a:gd name="T106" fmla="*/ 48 w 137"/>
                <a:gd name="T107" fmla="*/ 30 h 74"/>
                <a:gd name="T108" fmla="*/ 69 w 137"/>
                <a:gd name="T109" fmla="*/ 30 h 74"/>
                <a:gd name="T110" fmla="*/ 69 w 137"/>
                <a:gd name="T111" fmla="*/ 25 h 74"/>
                <a:gd name="T112" fmla="*/ 50 w 137"/>
                <a:gd name="T113" fmla="*/ 25 h 74"/>
                <a:gd name="T114" fmla="*/ 50 w 137"/>
                <a:gd name="T115" fmla="*/ 16 h 74"/>
                <a:gd name="T116" fmla="*/ 69 w 137"/>
                <a:gd name="T117" fmla="*/ 16 h 74"/>
                <a:gd name="T118" fmla="*/ 69 w 137"/>
                <a:gd name="T119" fmla="*/ 1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74">
                  <a:moveTo>
                    <a:pt x="98" y="5"/>
                  </a:moveTo>
                  <a:cubicBezTo>
                    <a:pt x="69" y="5"/>
                    <a:pt x="69" y="5"/>
                    <a:pt x="69" y="5"/>
                  </a:cubicBezTo>
                  <a:cubicBezTo>
                    <a:pt x="69" y="0"/>
                    <a:pt x="69" y="0"/>
                    <a:pt x="69" y="0"/>
                  </a:cubicBezTo>
                  <a:cubicBezTo>
                    <a:pt x="101" y="0"/>
                    <a:pt x="101" y="0"/>
                    <a:pt x="101" y="0"/>
                  </a:cubicBezTo>
                  <a:cubicBezTo>
                    <a:pt x="102" y="0"/>
                    <a:pt x="103" y="1"/>
                    <a:pt x="103" y="2"/>
                  </a:cubicBezTo>
                  <a:cubicBezTo>
                    <a:pt x="103" y="25"/>
                    <a:pt x="103" y="25"/>
                    <a:pt x="103" y="25"/>
                  </a:cubicBezTo>
                  <a:cubicBezTo>
                    <a:pt x="135" y="25"/>
                    <a:pt x="135" y="25"/>
                    <a:pt x="135" y="25"/>
                  </a:cubicBezTo>
                  <a:cubicBezTo>
                    <a:pt x="136" y="25"/>
                    <a:pt x="137" y="26"/>
                    <a:pt x="137" y="27"/>
                  </a:cubicBezTo>
                  <a:cubicBezTo>
                    <a:pt x="137" y="71"/>
                    <a:pt x="137" y="71"/>
                    <a:pt x="137" y="71"/>
                  </a:cubicBezTo>
                  <a:cubicBezTo>
                    <a:pt x="137" y="73"/>
                    <a:pt x="136" y="74"/>
                    <a:pt x="135" y="74"/>
                  </a:cubicBezTo>
                  <a:cubicBezTo>
                    <a:pt x="89" y="74"/>
                    <a:pt x="89" y="74"/>
                    <a:pt x="89" y="74"/>
                  </a:cubicBezTo>
                  <a:cubicBezTo>
                    <a:pt x="69" y="74"/>
                    <a:pt x="69" y="74"/>
                    <a:pt x="69" y="74"/>
                  </a:cubicBezTo>
                  <a:cubicBezTo>
                    <a:pt x="69" y="69"/>
                    <a:pt x="69" y="69"/>
                    <a:pt x="69" y="69"/>
                  </a:cubicBezTo>
                  <a:cubicBezTo>
                    <a:pt x="89" y="69"/>
                    <a:pt x="89" y="69"/>
                    <a:pt x="89" y="69"/>
                  </a:cubicBezTo>
                  <a:cubicBezTo>
                    <a:pt x="132" y="69"/>
                    <a:pt x="132" y="69"/>
                    <a:pt x="132" y="69"/>
                  </a:cubicBezTo>
                  <a:cubicBezTo>
                    <a:pt x="132" y="30"/>
                    <a:pt x="132" y="30"/>
                    <a:pt x="132" y="30"/>
                  </a:cubicBezTo>
                  <a:cubicBezTo>
                    <a:pt x="101" y="30"/>
                    <a:pt x="101" y="30"/>
                    <a:pt x="101" y="30"/>
                  </a:cubicBezTo>
                  <a:cubicBezTo>
                    <a:pt x="100" y="30"/>
                    <a:pt x="98" y="29"/>
                    <a:pt x="98" y="27"/>
                  </a:cubicBezTo>
                  <a:cubicBezTo>
                    <a:pt x="98" y="5"/>
                    <a:pt x="98" y="5"/>
                    <a:pt x="98" y="5"/>
                  </a:cubicBezTo>
                  <a:close/>
                  <a:moveTo>
                    <a:pt x="69" y="30"/>
                  </a:moveTo>
                  <a:cubicBezTo>
                    <a:pt x="90" y="30"/>
                    <a:pt x="90" y="30"/>
                    <a:pt x="90" y="30"/>
                  </a:cubicBezTo>
                  <a:cubicBezTo>
                    <a:pt x="91" y="30"/>
                    <a:pt x="92" y="29"/>
                    <a:pt x="92" y="27"/>
                  </a:cubicBezTo>
                  <a:cubicBezTo>
                    <a:pt x="92" y="14"/>
                    <a:pt x="92" y="14"/>
                    <a:pt x="92" y="14"/>
                  </a:cubicBezTo>
                  <a:cubicBezTo>
                    <a:pt x="92" y="12"/>
                    <a:pt x="91" y="11"/>
                    <a:pt x="90" y="11"/>
                  </a:cubicBezTo>
                  <a:cubicBezTo>
                    <a:pt x="69" y="11"/>
                    <a:pt x="69" y="11"/>
                    <a:pt x="69" y="11"/>
                  </a:cubicBezTo>
                  <a:cubicBezTo>
                    <a:pt x="69" y="16"/>
                    <a:pt x="69" y="16"/>
                    <a:pt x="69" y="16"/>
                  </a:cubicBezTo>
                  <a:cubicBezTo>
                    <a:pt x="87" y="16"/>
                    <a:pt x="87" y="16"/>
                    <a:pt x="87" y="16"/>
                  </a:cubicBezTo>
                  <a:cubicBezTo>
                    <a:pt x="87" y="25"/>
                    <a:pt x="87" y="25"/>
                    <a:pt x="87" y="25"/>
                  </a:cubicBezTo>
                  <a:cubicBezTo>
                    <a:pt x="69" y="25"/>
                    <a:pt x="69" y="25"/>
                    <a:pt x="69" y="25"/>
                  </a:cubicBezTo>
                  <a:lnTo>
                    <a:pt x="69" y="30"/>
                  </a:lnTo>
                  <a:close/>
                  <a:moveTo>
                    <a:pt x="69" y="5"/>
                  </a:moveTo>
                  <a:cubicBezTo>
                    <a:pt x="39" y="5"/>
                    <a:pt x="39" y="5"/>
                    <a:pt x="39" y="5"/>
                  </a:cubicBezTo>
                  <a:cubicBezTo>
                    <a:pt x="39" y="27"/>
                    <a:pt x="39" y="27"/>
                    <a:pt x="39" y="27"/>
                  </a:cubicBezTo>
                  <a:cubicBezTo>
                    <a:pt x="39" y="29"/>
                    <a:pt x="38" y="30"/>
                    <a:pt x="36" y="30"/>
                  </a:cubicBezTo>
                  <a:cubicBezTo>
                    <a:pt x="5" y="30"/>
                    <a:pt x="5" y="30"/>
                    <a:pt x="5" y="30"/>
                  </a:cubicBezTo>
                  <a:cubicBezTo>
                    <a:pt x="5" y="69"/>
                    <a:pt x="5" y="69"/>
                    <a:pt x="5" y="69"/>
                  </a:cubicBezTo>
                  <a:cubicBezTo>
                    <a:pt x="48" y="69"/>
                    <a:pt x="48" y="69"/>
                    <a:pt x="48" y="69"/>
                  </a:cubicBezTo>
                  <a:cubicBezTo>
                    <a:pt x="69" y="69"/>
                    <a:pt x="69" y="69"/>
                    <a:pt x="69" y="69"/>
                  </a:cubicBezTo>
                  <a:cubicBezTo>
                    <a:pt x="69" y="74"/>
                    <a:pt x="69" y="74"/>
                    <a:pt x="69" y="74"/>
                  </a:cubicBezTo>
                  <a:cubicBezTo>
                    <a:pt x="48" y="74"/>
                    <a:pt x="48" y="74"/>
                    <a:pt x="48" y="74"/>
                  </a:cubicBezTo>
                  <a:cubicBezTo>
                    <a:pt x="2" y="74"/>
                    <a:pt x="2" y="74"/>
                    <a:pt x="2" y="74"/>
                  </a:cubicBezTo>
                  <a:cubicBezTo>
                    <a:pt x="1" y="74"/>
                    <a:pt x="0" y="73"/>
                    <a:pt x="0" y="71"/>
                  </a:cubicBezTo>
                  <a:cubicBezTo>
                    <a:pt x="0" y="27"/>
                    <a:pt x="0" y="27"/>
                    <a:pt x="0" y="27"/>
                  </a:cubicBezTo>
                  <a:cubicBezTo>
                    <a:pt x="0" y="26"/>
                    <a:pt x="1" y="25"/>
                    <a:pt x="2" y="25"/>
                  </a:cubicBezTo>
                  <a:cubicBezTo>
                    <a:pt x="34" y="25"/>
                    <a:pt x="34" y="25"/>
                    <a:pt x="34" y="25"/>
                  </a:cubicBezTo>
                  <a:cubicBezTo>
                    <a:pt x="34" y="2"/>
                    <a:pt x="34" y="2"/>
                    <a:pt x="34" y="2"/>
                  </a:cubicBezTo>
                  <a:cubicBezTo>
                    <a:pt x="34" y="1"/>
                    <a:pt x="35" y="0"/>
                    <a:pt x="36" y="0"/>
                  </a:cubicBezTo>
                  <a:cubicBezTo>
                    <a:pt x="69" y="0"/>
                    <a:pt x="69" y="0"/>
                    <a:pt x="69" y="0"/>
                  </a:cubicBezTo>
                  <a:cubicBezTo>
                    <a:pt x="69" y="5"/>
                    <a:pt x="69" y="5"/>
                    <a:pt x="69" y="5"/>
                  </a:cubicBezTo>
                  <a:close/>
                  <a:moveTo>
                    <a:pt x="69" y="11"/>
                  </a:moveTo>
                  <a:cubicBezTo>
                    <a:pt x="48" y="11"/>
                    <a:pt x="48" y="11"/>
                    <a:pt x="48" y="11"/>
                  </a:cubicBezTo>
                  <a:cubicBezTo>
                    <a:pt x="46" y="11"/>
                    <a:pt x="45" y="12"/>
                    <a:pt x="45" y="14"/>
                  </a:cubicBezTo>
                  <a:cubicBezTo>
                    <a:pt x="45" y="27"/>
                    <a:pt x="45" y="27"/>
                    <a:pt x="45" y="27"/>
                  </a:cubicBezTo>
                  <a:cubicBezTo>
                    <a:pt x="45" y="29"/>
                    <a:pt x="46" y="30"/>
                    <a:pt x="48" y="30"/>
                  </a:cubicBezTo>
                  <a:cubicBezTo>
                    <a:pt x="69" y="30"/>
                    <a:pt x="69" y="30"/>
                    <a:pt x="69" y="30"/>
                  </a:cubicBezTo>
                  <a:cubicBezTo>
                    <a:pt x="69" y="25"/>
                    <a:pt x="69" y="25"/>
                    <a:pt x="69" y="25"/>
                  </a:cubicBezTo>
                  <a:cubicBezTo>
                    <a:pt x="50" y="25"/>
                    <a:pt x="50" y="25"/>
                    <a:pt x="50" y="25"/>
                  </a:cubicBezTo>
                  <a:cubicBezTo>
                    <a:pt x="50" y="16"/>
                    <a:pt x="50" y="16"/>
                    <a:pt x="50" y="16"/>
                  </a:cubicBezTo>
                  <a:cubicBezTo>
                    <a:pt x="69" y="16"/>
                    <a:pt x="69" y="16"/>
                    <a:pt x="69" y="16"/>
                  </a:cubicBezTo>
                  <a:lnTo>
                    <a:pt x="69" y="11"/>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62" name="Freeform 188"/>
            <p:cNvSpPr>
              <a:spLocks noEditPoints="1"/>
            </p:cNvSpPr>
            <p:nvPr/>
          </p:nvSpPr>
          <p:spPr bwMode="auto">
            <a:xfrm>
              <a:off x="5377757" y="4047437"/>
              <a:ext cx="129779" cy="60722"/>
            </a:xfrm>
            <a:custGeom>
              <a:avLst/>
              <a:gdLst>
                <a:gd name="T0" fmla="*/ 35 w 76"/>
                <a:gd name="T1" fmla="*/ 31 h 36"/>
                <a:gd name="T2" fmla="*/ 63 w 76"/>
                <a:gd name="T3" fmla="*/ 31 h 36"/>
                <a:gd name="T4" fmla="*/ 35 w 76"/>
                <a:gd name="T5" fmla="*/ 17 h 36"/>
                <a:gd name="T6" fmla="*/ 35 w 76"/>
                <a:gd name="T7" fmla="*/ 11 h 36"/>
                <a:gd name="T8" fmla="*/ 74 w 76"/>
                <a:gd name="T9" fmla="*/ 31 h 36"/>
                <a:gd name="T10" fmla="*/ 76 w 76"/>
                <a:gd name="T11" fmla="*/ 34 h 36"/>
                <a:gd name="T12" fmla="*/ 74 w 76"/>
                <a:gd name="T13" fmla="*/ 36 h 36"/>
                <a:gd name="T14" fmla="*/ 35 w 76"/>
                <a:gd name="T15" fmla="*/ 36 h 36"/>
                <a:gd name="T16" fmla="*/ 35 w 76"/>
                <a:gd name="T17" fmla="*/ 31 h 36"/>
                <a:gd name="T18" fmla="*/ 6 w 76"/>
                <a:gd name="T19" fmla="*/ 19 h 36"/>
                <a:gd name="T20" fmla="*/ 31 w 76"/>
                <a:gd name="T21" fmla="*/ 31 h 36"/>
                <a:gd name="T22" fmla="*/ 35 w 76"/>
                <a:gd name="T23" fmla="*/ 31 h 36"/>
                <a:gd name="T24" fmla="*/ 35 w 76"/>
                <a:gd name="T25" fmla="*/ 36 h 36"/>
                <a:gd name="T26" fmla="*/ 30 w 76"/>
                <a:gd name="T27" fmla="*/ 36 h 36"/>
                <a:gd name="T28" fmla="*/ 30 w 76"/>
                <a:gd name="T29" fmla="*/ 36 h 36"/>
                <a:gd name="T30" fmla="*/ 29 w 76"/>
                <a:gd name="T31" fmla="*/ 36 h 36"/>
                <a:gd name="T32" fmla="*/ 1 w 76"/>
                <a:gd name="T33" fmla="*/ 22 h 36"/>
                <a:gd name="T34" fmla="*/ 0 w 76"/>
                <a:gd name="T35" fmla="*/ 19 h 36"/>
                <a:gd name="T36" fmla="*/ 9 w 76"/>
                <a:gd name="T37" fmla="*/ 1 h 36"/>
                <a:gd name="T38" fmla="*/ 12 w 76"/>
                <a:gd name="T39" fmla="*/ 0 h 36"/>
                <a:gd name="T40" fmla="*/ 35 w 76"/>
                <a:gd name="T41" fmla="*/ 11 h 36"/>
                <a:gd name="T42" fmla="*/ 35 w 76"/>
                <a:gd name="T43" fmla="*/ 17 h 36"/>
                <a:gd name="T44" fmla="*/ 12 w 76"/>
                <a:gd name="T45" fmla="*/ 5 h 36"/>
                <a:gd name="T46" fmla="*/ 6 w 76"/>
                <a:gd name="T47"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36">
                  <a:moveTo>
                    <a:pt x="35" y="31"/>
                  </a:moveTo>
                  <a:cubicBezTo>
                    <a:pt x="63" y="31"/>
                    <a:pt x="63" y="31"/>
                    <a:pt x="63" y="31"/>
                  </a:cubicBezTo>
                  <a:cubicBezTo>
                    <a:pt x="35" y="17"/>
                    <a:pt x="35" y="17"/>
                    <a:pt x="35" y="17"/>
                  </a:cubicBezTo>
                  <a:cubicBezTo>
                    <a:pt x="35" y="11"/>
                    <a:pt x="35" y="11"/>
                    <a:pt x="35" y="11"/>
                  </a:cubicBezTo>
                  <a:cubicBezTo>
                    <a:pt x="74" y="31"/>
                    <a:pt x="74" y="31"/>
                    <a:pt x="74" y="31"/>
                  </a:cubicBezTo>
                  <a:cubicBezTo>
                    <a:pt x="75" y="32"/>
                    <a:pt x="76" y="33"/>
                    <a:pt x="76" y="34"/>
                  </a:cubicBezTo>
                  <a:cubicBezTo>
                    <a:pt x="76" y="35"/>
                    <a:pt x="75" y="36"/>
                    <a:pt x="74" y="36"/>
                  </a:cubicBezTo>
                  <a:cubicBezTo>
                    <a:pt x="35" y="36"/>
                    <a:pt x="35" y="36"/>
                    <a:pt x="35" y="36"/>
                  </a:cubicBezTo>
                  <a:lnTo>
                    <a:pt x="35" y="31"/>
                  </a:lnTo>
                  <a:close/>
                  <a:moveTo>
                    <a:pt x="6" y="19"/>
                  </a:moveTo>
                  <a:cubicBezTo>
                    <a:pt x="31" y="31"/>
                    <a:pt x="31" y="31"/>
                    <a:pt x="31" y="31"/>
                  </a:cubicBezTo>
                  <a:cubicBezTo>
                    <a:pt x="35" y="31"/>
                    <a:pt x="35" y="31"/>
                    <a:pt x="35" y="31"/>
                  </a:cubicBezTo>
                  <a:cubicBezTo>
                    <a:pt x="35" y="36"/>
                    <a:pt x="35" y="36"/>
                    <a:pt x="35" y="36"/>
                  </a:cubicBezTo>
                  <a:cubicBezTo>
                    <a:pt x="30" y="36"/>
                    <a:pt x="30" y="36"/>
                    <a:pt x="30" y="36"/>
                  </a:cubicBezTo>
                  <a:cubicBezTo>
                    <a:pt x="30" y="36"/>
                    <a:pt x="30" y="36"/>
                    <a:pt x="30" y="36"/>
                  </a:cubicBezTo>
                  <a:cubicBezTo>
                    <a:pt x="30" y="36"/>
                    <a:pt x="30" y="36"/>
                    <a:pt x="29" y="36"/>
                  </a:cubicBezTo>
                  <a:cubicBezTo>
                    <a:pt x="1" y="22"/>
                    <a:pt x="1" y="22"/>
                    <a:pt x="1" y="22"/>
                  </a:cubicBezTo>
                  <a:cubicBezTo>
                    <a:pt x="0" y="21"/>
                    <a:pt x="0" y="20"/>
                    <a:pt x="0" y="19"/>
                  </a:cubicBezTo>
                  <a:cubicBezTo>
                    <a:pt x="9" y="1"/>
                    <a:pt x="9" y="1"/>
                    <a:pt x="9" y="1"/>
                  </a:cubicBezTo>
                  <a:cubicBezTo>
                    <a:pt x="10" y="0"/>
                    <a:pt x="11" y="0"/>
                    <a:pt x="12" y="0"/>
                  </a:cubicBezTo>
                  <a:cubicBezTo>
                    <a:pt x="35" y="11"/>
                    <a:pt x="35" y="11"/>
                    <a:pt x="35" y="11"/>
                  </a:cubicBezTo>
                  <a:cubicBezTo>
                    <a:pt x="35" y="17"/>
                    <a:pt x="35" y="17"/>
                    <a:pt x="35" y="17"/>
                  </a:cubicBezTo>
                  <a:cubicBezTo>
                    <a:pt x="12" y="5"/>
                    <a:pt x="12" y="5"/>
                    <a:pt x="12" y="5"/>
                  </a:cubicBezTo>
                  <a:lnTo>
                    <a:pt x="6" y="19"/>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63" name="Freeform 189"/>
            <p:cNvSpPr>
              <a:spLocks noEditPoints="1"/>
            </p:cNvSpPr>
            <p:nvPr/>
          </p:nvSpPr>
          <p:spPr bwMode="auto">
            <a:xfrm>
              <a:off x="5377757" y="4108160"/>
              <a:ext cx="298847" cy="153591"/>
            </a:xfrm>
            <a:custGeom>
              <a:avLst/>
              <a:gdLst>
                <a:gd name="T0" fmla="*/ 88 w 176"/>
                <a:gd name="T1" fmla="*/ 86 h 91"/>
                <a:gd name="T2" fmla="*/ 139 w 176"/>
                <a:gd name="T3" fmla="*/ 86 h 91"/>
                <a:gd name="T4" fmla="*/ 139 w 176"/>
                <a:gd name="T5" fmla="*/ 71 h 91"/>
                <a:gd name="T6" fmla="*/ 141 w 176"/>
                <a:gd name="T7" fmla="*/ 69 h 91"/>
                <a:gd name="T8" fmla="*/ 172 w 176"/>
                <a:gd name="T9" fmla="*/ 69 h 91"/>
                <a:gd name="T10" fmla="*/ 172 w 176"/>
                <a:gd name="T11" fmla="*/ 22 h 91"/>
                <a:gd name="T12" fmla="*/ 141 w 176"/>
                <a:gd name="T13" fmla="*/ 22 h 91"/>
                <a:gd name="T14" fmla="*/ 139 w 176"/>
                <a:gd name="T15" fmla="*/ 20 h 91"/>
                <a:gd name="T16" fmla="*/ 139 w 176"/>
                <a:gd name="T17" fmla="*/ 5 h 91"/>
                <a:gd name="T18" fmla="*/ 88 w 176"/>
                <a:gd name="T19" fmla="*/ 5 h 91"/>
                <a:gd name="T20" fmla="*/ 88 w 176"/>
                <a:gd name="T21" fmla="*/ 0 h 91"/>
                <a:gd name="T22" fmla="*/ 141 w 176"/>
                <a:gd name="T23" fmla="*/ 0 h 91"/>
                <a:gd name="T24" fmla="*/ 143 w 176"/>
                <a:gd name="T25" fmla="*/ 3 h 91"/>
                <a:gd name="T26" fmla="*/ 143 w 176"/>
                <a:gd name="T27" fmla="*/ 17 h 91"/>
                <a:gd name="T28" fmla="*/ 174 w 176"/>
                <a:gd name="T29" fmla="*/ 17 h 91"/>
                <a:gd name="T30" fmla="*/ 176 w 176"/>
                <a:gd name="T31" fmla="*/ 20 h 91"/>
                <a:gd name="T32" fmla="*/ 176 w 176"/>
                <a:gd name="T33" fmla="*/ 71 h 91"/>
                <a:gd name="T34" fmla="*/ 174 w 176"/>
                <a:gd name="T35" fmla="*/ 74 h 91"/>
                <a:gd name="T36" fmla="*/ 143 w 176"/>
                <a:gd name="T37" fmla="*/ 74 h 91"/>
                <a:gd name="T38" fmla="*/ 143 w 176"/>
                <a:gd name="T39" fmla="*/ 88 h 91"/>
                <a:gd name="T40" fmla="*/ 141 w 176"/>
                <a:gd name="T41" fmla="*/ 91 h 91"/>
                <a:gd name="T42" fmla="*/ 88 w 176"/>
                <a:gd name="T43" fmla="*/ 91 h 91"/>
                <a:gd name="T44" fmla="*/ 88 w 176"/>
                <a:gd name="T45" fmla="*/ 86 h 91"/>
                <a:gd name="T46" fmla="*/ 88 w 176"/>
                <a:gd name="T47" fmla="*/ 57 h 91"/>
                <a:gd name="T48" fmla="*/ 106 w 176"/>
                <a:gd name="T49" fmla="*/ 57 h 91"/>
                <a:gd name="T50" fmla="*/ 109 w 176"/>
                <a:gd name="T51" fmla="*/ 55 h 91"/>
                <a:gd name="T52" fmla="*/ 109 w 176"/>
                <a:gd name="T53" fmla="*/ 36 h 91"/>
                <a:gd name="T54" fmla="*/ 106 w 176"/>
                <a:gd name="T55" fmla="*/ 34 h 91"/>
                <a:gd name="T56" fmla="*/ 88 w 176"/>
                <a:gd name="T57" fmla="*/ 34 h 91"/>
                <a:gd name="T58" fmla="*/ 88 w 176"/>
                <a:gd name="T59" fmla="*/ 38 h 91"/>
                <a:gd name="T60" fmla="*/ 104 w 176"/>
                <a:gd name="T61" fmla="*/ 38 h 91"/>
                <a:gd name="T62" fmla="*/ 104 w 176"/>
                <a:gd name="T63" fmla="*/ 53 h 91"/>
                <a:gd name="T64" fmla="*/ 88 w 176"/>
                <a:gd name="T65" fmla="*/ 53 h 91"/>
                <a:gd name="T66" fmla="*/ 88 w 176"/>
                <a:gd name="T67" fmla="*/ 57 h 91"/>
                <a:gd name="T68" fmla="*/ 5 w 176"/>
                <a:gd name="T69" fmla="*/ 86 h 91"/>
                <a:gd name="T70" fmla="*/ 88 w 176"/>
                <a:gd name="T71" fmla="*/ 86 h 91"/>
                <a:gd name="T72" fmla="*/ 88 w 176"/>
                <a:gd name="T73" fmla="*/ 91 h 91"/>
                <a:gd name="T74" fmla="*/ 3 w 176"/>
                <a:gd name="T75" fmla="*/ 91 h 91"/>
                <a:gd name="T76" fmla="*/ 0 w 176"/>
                <a:gd name="T77" fmla="*/ 88 h 91"/>
                <a:gd name="T78" fmla="*/ 0 w 176"/>
                <a:gd name="T79" fmla="*/ 3 h 91"/>
                <a:gd name="T80" fmla="*/ 3 w 176"/>
                <a:gd name="T81" fmla="*/ 0 h 91"/>
                <a:gd name="T82" fmla="*/ 40 w 176"/>
                <a:gd name="T83" fmla="*/ 0 h 91"/>
                <a:gd name="T84" fmla="*/ 83 w 176"/>
                <a:gd name="T85" fmla="*/ 0 h 91"/>
                <a:gd name="T86" fmla="*/ 88 w 176"/>
                <a:gd name="T87" fmla="*/ 0 h 91"/>
                <a:gd name="T88" fmla="*/ 88 w 176"/>
                <a:gd name="T89" fmla="*/ 5 h 91"/>
                <a:gd name="T90" fmla="*/ 83 w 176"/>
                <a:gd name="T91" fmla="*/ 5 h 91"/>
                <a:gd name="T92" fmla="*/ 40 w 176"/>
                <a:gd name="T93" fmla="*/ 5 h 91"/>
                <a:gd name="T94" fmla="*/ 5 w 176"/>
                <a:gd name="T95" fmla="*/ 5 h 91"/>
                <a:gd name="T96" fmla="*/ 5 w 176"/>
                <a:gd name="T97" fmla="*/ 86 h 91"/>
                <a:gd name="T98" fmla="*/ 88 w 176"/>
                <a:gd name="T99" fmla="*/ 34 h 91"/>
                <a:gd name="T100" fmla="*/ 37 w 176"/>
                <a:gd name="T101" fmla="*/ 34 h 91"/>
                <a:gd name="T102" fmla="*/ 34 w 176"/>
                <a:gd name="T103" fmla="*/ 36 h 91"/>
                <a:gd name="T104" fmla="*/ 34 w 176"/>
                <a:gd name="T105" fmla="*/ 55 h 91"/>
                <a:gd name="T106" fmla="*/ 37 w 176"/>
                <a:gd name="T107" fmla="*/ 57 h 91"/>
                <a:gd name="T108" fmla="*/ 88 w 176"/>
                <a:gd name="T109" fmla="*/ 57 h 91"/>
                <a:gd name="T110" fmla="*/ 88 w 176"/>
                <a:gd name="T111" fmla="*/ 53 h 91"/>
                <a:gd name="T112" fmla="*/ 39 w 176"/>
                <a:gd name="T113" fmla="*/ 53 h 91"/>
                <a:gd name="T114" fmla="*/ 39 w 176"/>
                <a:gd name="T115" fmla="*/ 38 h 91"/>
                <a:gd name="T116" fmla="*/ 88 w 176"/>
                <a:gd name="T117" fmla="*/ 38 h 91"/>
                <a:gd name="T118" fmla="*/ 88 w 176"/>
                <a:gd name="T119"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6" h="91">
                  <a:moveTo>
                    <a:pt x="88" y="86"/>
                  </a:moveTo>
                  <a:cubicBezTo>
                    <a:pt x="139" y="86"/>
                    <a:pt x="139" y="86"/>
                    <a:pt x="139" y="86"/>
                  </a:cubicBezTo>
                  <a:cubicBezTo>
                    <a:pt x="139" y="71"/>
                    <a:pt x="139" y="71"/>
                    <a:pt x="139" y="71"/>
                  </a:cubicBezTo>
                  <a:cubicBezTo>
                    <a:pt x="139" y="70"/>
                    <a:pt x="140" y="69"/>
                    <a:pt x="141" y="69"/>
                  </a:cubicBezTo>
                  <a:cubicBezTo>
                    <a:pt x="172" y="69"/>
                    <a:pt x="172" y="69"/>
                    <a:pt x="172" y="69"/>
                  </a:cubicBezTo>
                  <a:cubicBezTo>
                    <a:pt x="172" y="22"/>
                    <a:pt x="172" y="22"/>
                    <a:pt x="172" y="22"/>
                  </a:cubicBezTo>
                  <a:cubicBezTo>
                    <a:pt x="141" y="22"/>
                    <a:pt x="141" y="22"/>
                    <a:pt x="141" y="22"/>
                  </a:cubicBezTo>
                  <a:cubicBezTo>
                    <a:pt x="140" y="22"/>
                    <a:pt x="139" y="21"/>
                    <a:pt x="139" y="20"/>
                  </a:cubicBezTo>
                  <a:cubicBezTo>
                    <a:pt x="139" y="5"/>
                    <a:pt x="139" y="5"/>
                    <a:pt x="139" y="5"/>
                  </a:cubicBezTo>
                  <a:cubicBezTo>
                    <a:pt x="88" y="5"/>
                    <a:pt x="88" y="5"/>
                    <a:pt x="88" y="5"/>
                  </a:cubicBezTo>
                  <a:cubicBezTo>
                    <a:pt x="88" y="0"/>
                    <a:pt x="88" y="0"/>
                    <a:pt x="88" y="0"/>
                  </a:cubicBezTo>
                  <a:cubicBezTo>
                    <a:pt x="141" y="0"/>
                    <a:pt x="141" y="0"/>
                    <a:pt x="141" y="0"/>
                  </a:cubicBezTo>
                  <a:cubicBezTo>
                    <a:pt x="142" y="0"/>
                    <a:pt x="143" y="1"/>
                    <a:pt x="143" y="3"/>
                  </a:cubicBezTo>
                  <a:cubicBezTo>
                    <a:pt x="143" y="17"/>
                    <a:pt x="143" y="17"/>
                    <a:pt x="143" y="17"/>
                  </a:cubicBezTo>
                  <a:cubicBezTo>
                    <a:pt x="174" y="17"/>
                    <a:pt x="174" y="17"/>
                    <a:pt x="174" y="17"/>
                  </a:cubicBezTo>
                  <a:cubicBezTo>
                    <a:pt x="175" y="17"/>
                    <a:pt x="176" y="18"/>
                    <a:pt x="176" y="20"/>
                  </a:cubicBezTo>
                  <a:cubicBezTo>
                    <a:pt x="176" y="71"/>
                    <a:pt x="176" y="71"/>
                    <a:pt x="176" y="71"/>
                  </a:cubicBezTo>
                  <a:cubicBezTo>
                    <a:pt x="176" y="73"/>
                    <a:pt x="175" y="74"/>
                    <a:pt x="174" y="74"/>
                  </a:cubicBezTo>
                  <a:cubicBezTo>
                    <a:pt x="143" y="74"/>
                    <a:pt x="143" y="74"/>
                    <a:pt x="143" y="74"/>
                  </a:cubicBezTo>
                  <a:cubicBezTo>
                    <a:pt x="143" y="88"/>
                    <a:pt x="143" y="88"/>
                    <a:pt x="143" y="88"/>
                  </a:cubicBezTo>
                  <a:cubicBezTo>
                    <a:pt x="143" y="90"/>
                    <a:pt x="142" y="91"/>
                    <a:pt x="141" y="91"/>
                  </a:cubicBezTo>
                  <a:cubicBezTo>
                    <a:pt x="88" y="91"/>
                    <a:pt x="88" y="91"/>
                    <a:pt x="88" y="91"/>
                  </a:cubicBezTo>
                  <a:cubicBezTo>
                    <a:pt x="88" y="86"/>
                    <a:pt x="88" y="86"/>
                    <a:pt x="88" y="86"/>
                  </a:cubicBezTo>
                  <a:close/>
                  <a:moveTo>
                    <a:pt x="88" y="57"/>
                  </a:moveTo>
                  <a:cubicBezTo>
                    <a:pt x="106" y="57"/>
                    <a:pt x="106" y="57"/>
                    <a:pt x="106" y="57"/>
                  </a:cubicBezTo>
                  <a:cubicBezTo>
                    <a:pt x="108" y="57"/>
                    <a:pt x="109" y="56"/>
                    <a:pt x="109" y="55"/>
                  </a:cubicBezTo>
                  <a:cubicBezTo>
                    <a:pt x="109" y="36"/>
                    <a:pt x="109" y="36"/>
                    <a:pt x="109" y="36"/>
                  </a:cubicBezTo>
                  <a:cubicBezTo>
                    <a:pt x="109" y="35"/>
                    <a:pt x="108" y="34"/>
                    <a:pt x="106" y="34"/>
                  </a:cubicBezTo>
                  <a:cubicBezTo>
                    <a:pt x="88" y="34"/>
                    <a:pt x="88" y="34"/>
                    <a:pt x="88" y="34"/>
                  </a:cubicBezTo>
                  <a:cubicBezTo>
                    <a:pt x="88" y="38"/>
                    <a:pt x="88" y="38"/>
                    <a:pt x="88" y="38"/>
                  </a:cubicBezTo>
                  <a:cubicBezTo>
                    <a:pt x="104" y="38"/>
                    <a:pt x="104" y="38"/>
                    <a:pt x="104" y="38"/>
                  </a:cubicBezTo>
                  <a:cubicBezTo>
                    <a:pt x="104" y="53"/>
                    <a:pt x="104" y="53"/>
                    <a:pt x="104" y="53"/>
                  </a:cubicBezTo>
                  <a:cubicBezTo>
                    <a:pt x="88" y="53"/>
                    <a:pt x="88" y="53"/>
                    <a:pt x="88" y="53"/>
                  </a:cubicBezTo>
                  <a:lnTo>
                    <a:pt x="88" y="57"/>
                  </a:lnTo>
                  <a:close/>
                  <a:moveTo>
                    <a:pt x="5" y="86"/>
                  </a:moveTo>
                  <a:cubicBezTo>
                    <a:pt x="88" y="86"/>
                    <a:pt x="88" y="86"/>
                    <a:pt x="88" y="86"/>
                  </a:cubicBezTo>
                  <a:cubicBezTo>
                    <a:pt x="88" y="91"/>
                    <a:pt x="88" y="91"/>
                    <a:pt x="88" y="91"/>
                  </a:cubicBezTo>
                  <a:cubicBezTo>
                    <a:pt x="3" y="91"/>
                    <a:pt x="3" y="91"/>
                    <a:pt x="3" y="91"/>
                  </a:cubicBezTo>
                  <a:cubicBezTo>
                    <a:pt x="1" y="91"/>
                    <a:pt x="0" y="90"/>
                    <a:pt x="0" y="88"/>
                  </a:cubicBezTo>
                  <a:cubicBezTo>
                    <a:pt x="0" y="3"/>
                    <a:pt x="0" y="3"/>
                    <a:pt x="0" y="3"/>
                  </a:cubicBezTo>
                  <a:cubicBezTo>
                    <a:pt x="0" y="1"/>
                    <a:pt x="1" y="0"/>
                    <a:pt x="3" y="0"/>
                  </a:cubicBezTo>
                  <a:cubicBezTo>
                    <a:pt x="40" y="0"/>
                    <a:pt x="40" y="0"/>
                    <a:pt x="40" y="0"/>
                  </a:cubicBezTo>
                  <a:cubicBezTo>
                    <a:pt x="83" y="0"/>
                    <a:pt x="83" y="0"/>
                    <a:pt x="83" y="0"/>
                  </a:cubicBezTo>
                  <a:cubicBezTo>
                    <a:pt x="88" y="0"/>
                    <a:pt x="88" y="0"/>
                    <a:pt x="88" y="0"/>
                  </a:cubicBezTo>
                  <a:cubicBezTo>
                    <a:pt x="88" y="5"/>
                    <a:pt x="88" y="5"/>
                    <a:pt x="88" y="5"/>
                  </a:cubicBezTo>
                  <a:cubicBezTo>
                    <a:pt x="83" y="5"/>
                    <a:pt x="83" y="5"/>
                    <a:pt x="83" y="5"/>
                  </a:cubicBezTo>
                  <a:cubicBezTo>
                    <a:pt x="40" y="5"/>
                    <a:pt x="40" y="5"/>
                    <a:pt x="40" y="5"/>
                  </a:cubicBezTo>
                  <a:cubicBezTo>
                    <a:pt x="5" y="5"/>
                    <a:pt x="5" y="5"/>
                    <a:pt x="5" y="5"/>
                  </a:cubicBezTo>
                  <a:cubicBezTo>
                    <a:pt x="5" y="86"/>
                    <a:pt x="5" y="86"/>
                    <a:pt x="5" y="86"/>
                  </a:cubicBezTo>
                  <a:close/>
                  <a:moveTo>
                    <a:pt x="88" y="34"/>
                  </a:moveTo>
                  <a:cubicBezTo>
                    <a:pt x="37" y="34"/>
                    <a:pt x="37" y="34"/>
                    <a:pt x="37" y="34"/>
                  </a:cubicBezTo>
                  <a:cubicBezTo>
                    <a:pt x="36" y="34"/>
                    <a:pt x="34" y="35"/>
                    <a:pt x="34" y="36"/>
                  </a:cubicBezTo>
                  <a:cubicBezTo>
                    <a:pt x="34" y="55"/>
                    <a:pt x="34" y="55"/>
                    <a:pt x="34" y="55"/>
                  </a:cubicBezTo>
                  <a:cubicBezTo>
                    <a:pt x="34" y="56"/>
                    <a:pt x="36" y="57"/>
                    <a:pt x="37" y="57"/>
                  </a:cubicBezTo>
                  <a:cubicBezTo>
                    <a:pt x="88" y="57"/>
                    <a:pt x="88" y="57"/>
                    <a:pt x="88" y="57"/>
                  </a:cubicBezTo>
                  <a:cubicBezTo>
                    <a:pt x="88" y="53"/>
                    <a:pt x="88" y="53"/>
                    <a:pt x="88" y="53"/>
                  </a:cubicBezTo>
                  <a:cubicBezTo>
                    <a:pt x="39" y="53"/>
                    <a:pt x="39" y="53"/>
                    <a:pt x="39" y="53"/>
                  </a:cubicBezTo>
                  <a:cubicBezTo>
                    <a:pt x="39" y="38"/>
                    <a:pt x="39" y="38"/>
                    <a:pt x="39" y="38"/>
                  </a:cubicBezTo>
                  <a:cubicBezTo>
                    <a:pt x="88" y="38"/>
                    <a:pt x="88" y="38"/>
                    <a:pt x="88" y="38"/>
                  </a:cubicBezTo>
                  <a:lnTo>
                    <a:pt x="88" y="34"/>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64" name="Freeform 194"/>
            <p:cNvSpPr>
              <a:spLocks noEditPoints="1"/>
            </p:cNvSpPr>
            <p:nvPr/>
          </p:nvSpPr>
          <p:spPr bwMode="auto">
            <a:xfrm>
              <a:off x="5648030" y="4927309"/>
              <a:ext cx="91679" cy="89297"/>
            </a:xfrm>
            <a:custGeom>
              <a:avLst/>
              <a:gdLst>
                <a:gd name="T0" fmla="*/ 27 w 54"/>
                <a:gd name="T1" fmla="*/ 14 h 53"/>
                <a:gd name="T2" fmla="*/ 40 w 54"/>
                <a:gd name="T3" fmla="*/ 1 h 53"/>
                <a:gd name="T4" fmla="*/ 44 w 54"/>
                <a:gd name="T5" fmla="*/ 1 h 53"/>
                <a:gd name="T6" fmla="*/ 53 w 54"/>
                <a:gd name="T7" fmla="*/ 10 h 53"/>
                <a:gd name="T8" fmla="*/ 53 w 54"/>
                <a:gd name="T9" fmla="*/ 13 h 53"/>
                <a:gd name="T10" fmla="*/ 27 w 54"/>
                <a:gd name="T11" fmla="*/ 39 h 53"/>
                <a:gd name="T12" fmla="*/ 27 w 54"/>
                <a:gd name="T13" fmla="*/ 32 h 53"/>
                <a:gd name="T14" fmla="*/ 48 w 54"/>
                <a:gd name="T15" fmla="*/ 11 h 53"/>
                <a:gd name="T16" fmla="*/ 42 w 54"/>
                <a:gd name="T17" fmla="*/ 6 h 53"/>
                <a:gd name="T18" fmla="*/ 27 w 54"/>
                <a:gd name="T19" fmla="*/ 21 h 53"/>
                <a:gd name="T20" fmla="*/ 27 w 54"/>
                <a:gd name="T21" fmla="*/ 14 h 53"/>
                <a:gd name="T22" fmla="*/ 10 w 54"/>
                <a:gd name="T23" fmla="*/ 52 h 53"/>
                <a:gd name="T24" fmla="*/ 1 w 54"/>
                <a:gd name="T25" fmla="*/ 43 h 53"/>
                <a:gd name="T26" fmla="*/ 1 w 54"/>
                <a:gd name="T27" fmla="*/ 40 h 53"/>
                <a:gd name="T28" fmla="*/ 27 w 54"/>
                <a:gd name="T29" fmla="*/ 14 h 53"/>
                <a:gd name="T30" fmla="*/ 27 w 54"/>
                <a:gd name="T31" fmla="*/ 21 h 53"/>
                <a:gd name="T32" fmla="*/ 6 w 54"/>
                <a:gd name="T33" fmla="*/ 42 h 53"/>
                <a:gd name="T34" fmla="*/ 12 w 54"/>
                <a:gd name="T35" fmla="*/ 47 h 53"/>
                <a:gd name="T36" fmla="*/ 27 w 54"/>
                <a:gd name="T37" fmla="*/ 32 h 53"/>
                <a:gd name="T38" fmla="*/ 27 w 54"/>
                <a:gd name="T39" fmla="*/ 39 h 53"/>
                <a:gd name="T40" fmla="*/ 13 w 54"/>
                <a:gd name="T41" fmla="*/ 52 h 53"/>
                <a:gd name="T42" fmla="*/ 10 w 54"/>
                <a:gd name="T43" fmla="*/ 5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3">
                  <a:moveTo>
                    <a:pt x="27" y="14"/>
                  </a:moveTo>
                  <a:cubicBezTo>
                    <a:pt x="40" y="1"/>
                    <a:pt x="40" y="1"/>
                    <a:pt x="40" y="1"/>
                  </a:cubicBezTo>
                  <a:cubicBezTo>
                    <a:pt x="41" y="0"/>
                    <a:pt x="43" y="0"/>
                    <a:pt x="44" y="1"/>
                  </a:cubicBezTo>
                  <a:cubicBezTo>
                    <a:pt x="53" y="10"/>
                    <a:pt x="53" y="10"/>
                    <a:pt x="53" y="10"/>
                  </a:cubicBezTo>
                  <a:cubicBezTo>
                    <a:pt x="54" y="11"/>
                    <a:pt x="54" y="12"/>
                    <a:pt x="53" y="13"/>
                  </a:cubicBezTo>
                  <a:cubicBezTo>
                    <a:pt x="27" y="39"/>
                    <a:pt x="27" y="39"/>
                    <a:pt x="27" y="39"/>
                  </a:cubicBezTo>
                  <a:cubicBezTo>
                    <a:pt x="27" y="32"/>
                    <a:pt x="27" y="32"/>
                    <a:pt x="27" y="32"/>
                  </a:cubicBezTo>
                  <a:cubicBezTo>
                    <a:pt x="48" y="11"/>
                    <a:pt x="48" y="11"/>
                    <a:pt x="48" y="11"/>
                  </a:cubicBezTo>
                  <a:cubicBezTo>
                    <a:pt x="42" y="6"/>
                    <a:pt x="42" y="6"/>
                    <a:pt x="42" y="6"/>
                  </a:cubicBezTo>
                  <a:cubicBezTo>
                    <a:pt x="27" y="21"/>
                    <a:pt x="27" y="21"/>
                    <a:pt x="27" y="21"/>
                  </a:cubicBezTo>
                  <a:lnTo>
                    <a:pt x="27" y="14"/>
                  </a:lnTo>
                  <a:close/>
                  <a:moveTo>
                    <a:pt x="10" y="52"/>
                  </a:moveTo>
                  <a:cubicBezTo>
                    <a:pt x="1" y="43"/>
                    <a:pt x="1" y="43"/>
                    <a:pt x="1" y="43"/>
                  </a:cubicBezTo>
                  <a:cubicBezTo>
                    <a:pt x="0" y="42"/>
                    <a:pt x="0" y="41"/>
                    <a:pt x="1" y="40"/>
                  </a:cubicBezTo>
                  <a:cubicBezTo>
                    <a:pt x="27" y="14"/>
                    <a:pt x="27" y="14"/>
                    <a:pt x="27" y="14"/>
                  </a:cubicBezTo>
                  <a:cubicBezTo>
                    <a:pt x="27" y="21"/>
                    <a:pt x="27" y="21"/>
                    <a:pt x="27" y="21"/>
                  </a:cubicBezTo>
                  <a:cubicBezTo>
                    <a:pt x="6" y="42"/>
                    <a:pt x="6" y="42"/>
                    <a:pt x="6" y="42"/>
                  </a:cubicBezTo>
                  <a:cubicBezTo>
                    <a:pt x="12" y="47"/>
                    <a:pt x="12" y="47"/>
                    <a:pt x="12" y="47"/>
                  </a:cubicBezTo>
                  <a:cubicBezTo>
                    <a:pt x="27" y="32"/>
                    <a:pt x="27" y="32"/>
                    <a:pt x="27" y="32"/>
                  </a:cubicBezTo>
                  <a:cubicBezTo>
                    <a:pt x="27" y="39"/>
                    <a:pt x="27" y="39"/>
                    <a:pt x="27" y="39"/>
                  </a:cubicBezTo>
                  <a:cubicBezTo>
                    <a:pt x="13" y="52"/>
                    <a:pt x="13" y="52"/>
                    <a:pt x="13" y="52"/>
                  </a:cubicBezTo>
                  <a:cubicBezTo>
                    <a:pt x="12" y="53"/>
                    <a:pt x="11" y="53"/>
                    <a:pt x="10" y="52"/>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65" name="Freeform 203"/>
            <p:cNvSpPr>
              <a:spLocks noEditPoints="1"/>
            </p:cNvSpPr>
            <p:nvPr/>
          </p:nvSpPr>
          <p:spPr bwMode="auto">
            <a:xfrm>
              <a:off x="5281317" y="3768831"/>
              <a:ext cx="144066" cy="91679"/>
            </a:xfrm>
            <a:custGeom>
              <a:avLst/>
              <a:gdLst>
                <a:gd name="T0" fmla="*/ 80 w 85"/>
                <a:gd name="T1" fmla="*/ 49 h 54"/>
                <a:gd name="T2" fmla="*/ 80 w 85"/>
                <a:gd name="T3" fmla="*/ 17 h 54"/>
                <a:gd name="T4" fmla="*/ 76 w 85"/>
                <a:gd name="T5" fmla="*/ 8 h 54"/>
                <a:gd name="T6" fmla="*/ 68 w 85"/>
                <a:gd name="T7" fmla="*/ 4 h 54"/>
                <a:gd name="T8" fmla="*/ 42 w 85"/>
                <a:gd name="T9" fmla="*/ 4 h 54"/>
                <a:gd name="T10" fmla="*/ 42 w 85"/>
                <a:gd name="T11" fmla="*/ 0 h 54"/>
                <a:gd name="T12" fmla="*/ 68 w 85"/>
                <a:gd name="T13" fmla="*/ 0 h 54"/>
                <a:gd name="T14" fmla="*/ 80 w 85"/>
                <a:gd name="T15" fmla="*/ 5 h 54"/>
                <a:gd name="T16" fmla="*/ 85 w 85"/>
                <a:gd name="T17" fmla="*/ 17 h 54"/>
                <a:gd name="T18" fmla="*/ 85 w 85"/>
                <a:gd name="T19" fmla="*/ 51 h 54"/>
                <a:gd name="T20" fmla="*/ 82 w 85"/>
                <a:gd name="T21" fmla="*/ 54 h 54"/>
                <a:gd name="T22" fmla="*/ 70 w 85"/>
                <a:gd name="T23" fmla="*/ 54 h 54"/>
                <a:gd name="T24" fmla="*/ 68 w 85"/>
                <a:gd name="T25" fmla="*/ 51 h 54"/>
                <a:gd name="T26" fmla="*/ 68 w 85"/>
                <a:gd name="T27" fmla="*/ 17 h 54"/>
                <a:gd name="T28" fmla="*/ 68 w 85"/>
                <a:gd name="T29" fmla="*/ 16 h 54"/>
                <a:gd name="T30" fmla="*/ 68 w 85"/>
                <a:gd name="T31" fmla="*/ 16 h 54"/>
                <a:gd name="T32" fmla="*/ 42 w 85"/>
                <a:gd name="T33" fmla="*/ 16 h 54"/>
                <a:gd name="T34" fmla="*/ 42 w 85"/>
                <a:gd name="T35" fmla="*/ 11 h 54"/>
                <a:gd name="T36" fmla="*/ 68 w 85"/>
                <a:gd name="T37" fmla="*/ 11 h 54"/>
                <a:gd name="T38" fmla="*/ 71 w 85"/>
                <a:gd name="T39" fmla="*/ 13 h 54"/>
                <a:gd name="T40" fmla="*/ 73 w 85"/>
                <a:gd name="T41" fmla="*/ 17 h 54"/>
                <a:gd name="T42" fmla="*/ 73 w 85"/>
                <a:gd name="T43" fmla="*/ 49 h 54"/>
                <a:gd name="T44" fmla="*/ 80 w 85"/>
                <a:gd name="T45" fmla="*/ 49 h 54"/>
                <a:gd name="T46" fmla="*/ 42 w 85"/>
                <a:gd name="T47" fmla="*/ 4 h 54"/>
                <a:gd name="T48" fmla="*/ 17 w 85"/>
                <a:gd name="T49" fmla="*/ 4 h 54"/>
                <a:gd name="T50" fmla="*/ 9 w 85"/>
                <a:gd name="T51" fmla="*/ 8 h 54"/>
                <a:gd name="T52" fmla="*/ 5 w 85"/>
                <a:gd name="T53" fmla="*/ 17 h 54"/>
                <a:gd name="T54" fmla="*/ 5 w 85"/>
                <a:gd name="T55" fmla="*/ 34 h 54"/>
                <a:gd name="T56" fmla="*/ 12 w 85"/>
                <a:gd name="T57" fmla="*/ 34 h 54"/>
                <a:gd name="T58" fmla="*/ 12 w 85"/>
                <a:gd name="T59" fmla="*/ 17 h 54"/>
                <a:gd name="T60" fmla="*/ 13 w 85"/>
                <a:gd name="T61" fmla="*/ 13 h 54"/>
                <a:gd name="T62" fmla="*/ 17 w 85"/>
                <a:gd name="T63" fmla="*/ 11 h 54"/>
                <a:gd name="T64" fmla="*/ 42 w 85"/>
                <a:gd name="T65" fmla="*/ 11 h 54"/>
                <a:gd name="T66" fmla="*/ 42 w 85"/>
                <a:gd name="T67" fmla="*/ 16 h 54"/>
                <a:gd name="T68" fmla="*/ 17 w 85"/>
                <a:gd name="T69" fmla="*/ 16 h 54"/>
                <a:gd name="T70" fmla="*/ 17 w 85"/>
                <a:gd name="T71" fmla="*/ 16 h 54"/>
                <a:gd name="T72" fmla="*/ 17 w 85"/>
                <a:gd name="T73" fmla="*/ 17 h 54"/>
                <a:gd name="T74" fmla="*/ 17 w 85"/>
                <a:gd name="T75" fmla="*/ 37 h 54"/>
                <a:gd name="T76" fmla="*/ 14 w 85"/>
                <a:gd name="T77" fmla="*/ 39 h 54"/>
                <a:gd name="T78" fmla="*/ 2 w 85"/>
                <a:gd name="T79" fmla="*/ 39 h 54"/>
                <a:gd name="T80" fmla="*/ 0 w 85"/>
                <a:gd name="T81" fmla="*/ 37 h 54"/>
                <a:gd name="T82" fmla="*/ 0 w 85"/>
                <a:gd name="T83" fmla="*/ 17 h 54"/>
                <a:gd name="T84" fmla="*/ 5 w 85"/>
                <a:gd name="T85" fmla="*/ 5 h 54"/>
                <a:gd name="T86" fmla="*/ 17 w 85"/>
                <a:gd name="T87" fmla="*/ 0 h 54"/>
                <a:gd name="T88" fmla="*/ 42 w 85"/>
                <a:gd name="T89" fmla="*/ 0 h 54"/>
                <a:gd name="T90" fmla="*/ 42 w 85"/>
                <a:gd name="T9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54">
                  <a:moveTo>
                    <a:pt x="80" y="49"/>
                  </a:moveTo>
                  <a:cubicBezTo>
                    <a:pt x="80" y="17"/>
                    <a:pt x="80" y="17"/>
                    <a:pt x="80" y="17"/>
                  </a:cubicBezTo>
                  <a:cubicBezTo>
                    <a:pt x="80" y="14"/>
                    <a:pt x="79" y="10"/>
                    <a:pt x="76" y="8"/>
                  </a:cubicBezTo>
                  <a:cubicBezTo>
                    <a:pt x="74" y="6"/>
                    <a:pt x="71" y="4"/>
                    <a:pt x="68" y="4"/>
                  </a:cubicBezTo>
                  <a:cubicBezTo>
                    <a:pt x="42" y="4"/>
                    <a:pt x="42" y="4"/>
                    <a:pt x="42" y="4"/>
                  </a:cubicBezTo>
                  <a:cubicBezTo>
                    <a:pt x="42" y="0"/>
                    <a:pt x="42" y="0"/>
                    <a:pt x="42" y="0"/>
                  </a:cubicBezTo>
                  <a:cubicBezTo>
                    <a:pt x="68" y="0"/>
                    <a:pt x="68" y="0"/>
                    <a:pt x="68" y="0"/>
                  </a:cubicBezTo>
                  <a:cubicBezTo>
                    <a:pt x="72" y="0"/>
                    <a:pt x="77" y="2"/>
                    <a:pt x="80" y="5"/>
                  </a:cubicBezTo>
                  <a:cubicBezTo>
                    <a:pt x="83" y="8"/>
                    <a:pt x="85" y="12"/>
                    <a:pt x="85" y="17"/>
                  </a:cubicBezTo>
                  <a:cubicBezTo>
                    <a:pt x="85" y="51"/>
                    <a:pt x="85" y="51"/>
                    <a:pt x="85" y="51"/>
                  </a:cubicBezTo>
                  <a:cubicBezTo>
                    <a:pt x="85" y="53"/>
                    <a:pt x="84" y="54"/>
                    <a:pt x="82" y="54"/>
                  </a:cubicBezTo>
                  <a:cubicBezTo>
                    <a:pt x="70" y="54"/>
                    <a:pt x="70" y="54"/>
                    <a:pt x="70" y="54"/>
                  </a:cubicBezTo>
                  <a:cubicBezTo>
                    <a:pt x="69" y="54"/>
                    <a:pt x="68" y="53"/>
                    <a:pt x="68" y="51"/>
                  </a:cubicBezTo>
                  <a:cubicBezTo>
                    <a:pt x="68" y="17"/>
                    <a:pt x="68" y="17"/>
                    <a:pt x="68" y="17"/>
                  </a:cubicBezTo>
                  <a:cubicBezTo>
                    <a:pt x="68" y="17"/>
                    <a:pt x="68" y="17"/>
                    <a:pt x="68" y="16"/>
                  </a:cubicBezTo>
                  <a:cubicBezTo>
                    <a:pt x="68" y="16"/>
                    <a:pt x="68" y="16"/>
                    <a:pt x="68" y="16"/>
                  </a:cubicBezTo>
                  <a:cubicBezTo>
                    <a:pt x="42" y="16"/>
                    <a:pt x="42" y="16"/>
                    <a:pt x="42" y="16"/>
                  </a:cubicBezTo>
                  <a:cubicBezTo>
                    <a:pt x="42" y="11"/>
                    <a:pt x="42" y="11"/>
                    <a:pt x="42" y="11"/>
                  </a:cubicBezTo>
                  <a:cubicBezTo>
                    <a:pt x="68" y="11"/>
                    <a:pt x="68" y="11"/>
                    <a:pt x="68" y="11"/>
                  </a:cubicBezTo>
                  <a:cubicBezTo>
                    <a:pt x="69" y="11"/>
                    <a:pt x="70" y="12"/>
                    <a:pt x="71" y="13"/>
                  </a:cubicBezTo>
                  <a:cubicBezTo>
                    <a:pt x="72" y="14"/>
                    <a:pt x="73" y="16"/>
                    <a:pt x="73" y="17"/>
                  </a:cubicBezTo>
                  <a:cubicBezTo>
                    <a:pt x="73" y="49"/>
                    <a:pt x="73" y="49"/>
                    <a:pt x="73" y="49"/>
                  </a:cubicBezTo>
                  <a:lnTo>
                    <a:pt x="80" y="49"/>
                  </a:lnTo>
                  <a:close/>
                  <a:moveTo>
                    <a:pt x="42" y="4"/>
                  </a:moveTo>
                  <a:cubicBezTo>
                    <a:pt x="17" y="4"/>
                    <a:pt x="17" y="4"/>
                    <a:pt x="17" y="4"/>
                  </a:cubicBezTo>
                  <a:cubicBezTo>
                    <a:pt x="14" y="4"/>
                    <a:pt x="11" y="6"/>
                    <a:pt x="9" y="8"/>
                  </a:cubicBezTo>
                  <a:cubicBezTo>
                    <a:pt x="6" y="10"/>
                    <a:pt x="5" y="14"/>
                    <a:pt x="5" y="17"/>
                  </a:cubicBezTo>
                  <a:cubicBezTo>
                    <a:pt x="5" y="34"/>
                    <a:pt x="5" y="34"/>
                    <a:pt x="5" y="34"/>
                  </a:cubicBezTo>
                  <a:cubicBezTo>
                    <a:pt x="12" y="34"/>
                    <a:pt x="12" y="34"/>
                    <a:pt x="12" y="34"/>
                  </a:cubicBezTo>
                  <a:cubicBezTo>
                    <a:pt x="12" y="17"/>
                    <a:pt x="12" y="17"/>
                    <a:pt x="12" y="17"/>
                  </a:cubicBezTo>
                  <a:cubicBezTo>
                    <a:pt x="12" y="16"/>
                    <a:pt x="13" y="14"/>
                    <a:pt x="13" y="13"/>
                  </a:cubicBezTo>
                  <a:cubicBezTo>
                    <a:pt x="14" y="12"/>
                    <a:pt x="16" y="11"/>
                    <a:pt x="17" y="11"/>
                  </a:cubicBezTo>
                  <a:cubicBezTo>
                    <a:pt x="42" y="11"/>
                    <a:pt x="42" y="11"/>
                    <a:pt x="42" y="11"/>
                  </a:cubicBezTo>
                  <a:cubicBezTo>
                    <a:pt x="42" y="16"/>
                    <a:pt x="42" y="16"/>
                    <a:pt x="42" y="16"/>
                  </a:cubicBezTo>
                  <a:cubicBezTo>
                    <a:pt x="17" y="16"/>
                    <a:pt x="17" y="16"/>
                    <a:pt x="17" y="16"/>
                  </a:cubicBezTo>
                  <a:cubicBezTo>
                    <a:pt x="17" y="16"/>
                    <a:pt x="17" y="16"/>
                    <a:pt x="17" y="16"/>
                  </a:cubicBezTo>
                  <a:cubicBezTo>
                    <a:pt x="17" y="17"/>
                    <a:pt x="17" y="17"/>
                    <a:pt x="17" y="17"/>
                  </a:cubicBezTo>
                  <a:cubicBezTo>
                    <a:pt x="17" y="37"/>
                    <a:pt x="17" y="37"/>
                    <a:pt x="17" y="37"/>
                  </a:cubicBezTo>
                  <a:cubicBezTo>
                    <a:pt x="17" y="38"/>
                    <a:pt x="16" y="39"/>
                    <a:pt x="14" y="39"/>
                  </a:cubicBezTo>
                  <a:cubicBezTo>
                    <a:pt x="2" y="39"/>
                    <a:pt x="2" y="39"/>
                    <a:pt x="2" y="39"/>
                  </a:cubicBezTo>
                  <a:cubicBezTo>
                    <a:pt x="1" y="39"/>
                    <a:pt x="0" y="38"/>
                    <a:pt x="0" y="37"/>
                  </a:cubicBezTo>
                  <a:cubicBezTo>
                    <a:pt x="0" y="17"/>
                    <a:pt x="0" y="17"/>
                    <a:pt x="0" y="17"/>
                  </a:cubicBezTo>
                  <a:cubicBezTo>
                    <a:pt x="0" y="12"/>
                    <a:pt x="2" y="8"/>
                    <a:pt x="5" y="5"/>
                  </a:cubicBezTo>
                  <a:cubicBezTo>
                    <a:pt x="8" y="2"/>
                    <a:pt x="13" y="0"/>
                    <a:pt x="17" y="0"/>
                  </a:cubicBezTo>
                  <a:cubicBezTo>
                    <a:pt x="42" y="0"/>
                    <a:pt x="42" y="0"/>
                    <a:pt x="42" y="0"/>
                  </a:cubicBezTo>
                  <a:lnTo>
                    <a:pt x="42" y="4"/>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66" name="Freeform 211"/>
            <p:cNvSpPr>
              <a:spLocks noEditPoints="1"/>
            </p:cNvSpPr>
            <p:nvPr/>
          </p:nvSpPr>
          <p:spPr bwMode="auto">
            <a:xfrm>
              <a:off x="6081417" y="4951121"/>
              <a:ext cx="64294" cy="97631"/>
            </a:xfrm>
            <a:custGeom>
              <a:avLst/>
              <a:gdLst>
                <a:gd name="T0" fmla="*/ 29 w 38"/>
                <a:gd name="T1" fmla="*/ 52 h 58"/>
                <a:gd name="T2" fmla="*/ 32 w 38"/>
                <a:gd name="T3" fmla="*/ 52 h 58"/>
                <a:gd name="T4" fmla="*/ 33 w 38"/>
                <a:gd name="T5" fmla="*/ 51 h 58"/>
                <a:gd name="T6" fmla="*/ 33 w 38"/>
                <a:gd name="T7" fmla="*/ 51 h 58"/>
                <a:gd name="T8" fmla="*/ 33 w 38"/>
                <a:gd name="T9" fmla="*/ 50 h 58"/>
                <a:gd name="T10" fmla="*/ 32 w 38"/>
                <a:gd name="T11" fmla="*/ 47 h 58"/>
                <a:gd name="T12" fmla="*/ 19 w 38"/>
                <a:gd name="T13" fmla="*/ 36 h 58"/>
                <a:gd name="T14" fmla="*/ 19 w 38"/>
                <a:gd name="T15" fmla="*/ 27 h 58"/>
                <a:gd name="T16" fmla="*/ 20 w 38"/>
                <a:gd name="T17" fmla="*/ 30 h 58"/>
                <a:gd name="T18" fmla="*/ 34 w 38"/>
                <a:gd name="T19" fmla="*/ 43 h 58"/>
                <a:gd name="T20" fmla="*/ 38 w 38"/>
                <a:gd name="T21" fmla="*/ 50 h 58"/>
                <a:gd name="T22" fmla="*/ 37 w 38"/>
                <a:gd name="T23" fmla="*/ 53 h 58"/>
                <a:gd name="T24" fmla="*/ 37 w 38"/>
                <a:gd name="T25" fmla="*/ 53 h 58"/>
                <a:gd name="T26" fmla="*/ 35 w 38"/>
                <a:gd name="T27" fmla="*/ 55 h 58"/>
                <a:gd name="T28" fmla="*/ 27 w 38"/>
                <a:gd name="T29" fmla="*/ 56 h 58"/>
                <a:gd name="T30" fmla="*/ 19 w 38"/>
                <a:gd name="T31" fmla="*/ 50 h 58"/>
                <a:gd name="T32" fmla="*/ 19 w 38"/>
                <a:gd name="T33" fmla="*/ 43 h 58"/>
                <a:gd name="T34" fmla="*/ 29 w 38"/>
                <a:gd name="T35" fmla="*/ 52 h 58"/>
                <a:gd name="T36" fmla="*/ 19 w 38"/>
                <a:gd name="T37" fmla="*/ 36 h 58"/>
                <a:gd name="T38" fmla="*/ 16 w 38"/>
                <a:gd name="T39" fmla="*/ 32 h 58"/>
                <a:gd name="T40" fmla="*/ 9 w 38"/>
                <a:gd name="T41" fmla="*/ 12 h 58"/>
                <a:gd name="T42" fmla="*/ 7 w 38"/>
                <a:gd name="T43" fmla="*/ 8 h 58"/>
                <a:gd name="T44" fmla="*/ 7 w 38"/>
                <a:gd name="T45" fmla="*/ 8 h 58"/>
                <a:gd name="T46" fmla="*/ 7 w 38"/>
                <a:gd name="T47" fmla="*/ 9 h 58"/>
                <a:gd name="T48" fmla="*/ 4 w 38"/>
                <a:gd name="T49" fmla="*/ 13 h 58"/>
                <a:gd name="T50" fmla="*/ 12 w 38"/>
                <a:gd name="T51" fmla="*/ 35 h 58"/>
                <a:gd name="T52" fmla="*/ 19 w 38"/>
                <a:gd name="T53" fmla="*/ 43 h 58"/>
                <a:gd name="T54" fmla="*/ 19 w 38"/>
                <a:gd name="T55" fmla="*/ 50 h 58"/>
                <a:gd name="T56" fmla="*/ 8 w 38"/>
                <a:gd name="T57" fmla="*/ 37 h 58"/>
                <a:gd name="T58" fmla="*/ 0 w 38"/>
                <a:gd name="T59" fmla="*/ 12 h 58"/>
                <a:gd name="T60" fmla="*/ 0 w 38"/>
                <a:gd name="T61" fmla="*/ 12 h 58"/>
                <a:gd name="T62" fmla="*/ 0 w 38"/>
                <a:gd name="T63" fmla="*/ 10 h 58"/>
                <a:gd name="T64" fmla="*/ 2 w 38"/>
                <a:gd name="T65" fmla="*/ 6 h 58"/>
                <a:gd name="T66" fmla="*/ 4 w 38"/>
                <a:gd name="T67" fmla="*/ 2 h 58"/>
                <a:gd name="T68" fmla="*/ 6 w 38"/>
                <a:gd name="T69" fmla="*/ 1 h 58"/>
                <a:gd name="T70" fmla="*/ 9 w 38"/>
                <a:gd name="T71" fmla="*/ 2 h 58"/>
                <a:gd name="T72" fmla="*/ 11 w 38"/>
                <a:gd name="T73" fmla="*/ 6 h 58"/>
                <a:gd name="T74" fmla="*/ 14 w 38"/>
                <a:gd name="T75" fmla="*/ 9 h 58"/>
                <a:gd name="T76" fmla="*/ 14 w 38"/>
                <a:gd name="T77" fmla="*/ 11 h 58"/>
                <a:gd name="T78" fmla="*/ 19 w 38"/>
                <a:gd name="T79" fmla="*/ 27 h 58"/>
                <a:gd name="T80" fmla="*/ 19 w 38"/>
                <a:gd name="T8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 h="58">
                  <a:moveTo>
                    <a:pt x="29" y="52"/>
                  </a:moveTo>
                  <a:cubicBezTo>
                    <a:pt x="30" y="52"/>
                    <a:pt x="31" y="52"/>
                    <a:pt x="32" y="52"/>
                  </a:cubicBezTo>
                  <a:cubicBezTo>
                    <a:pt x="32" y="51"/>
                    <a:pt x="32" y="51"/>
                    <a:pt x="33" y="51"/>
                  </a:cubicBezTo>
                  <a:cubicBezTo>
                    <a:pt x="33" y="51"/>
                    <a:pt x="33" y="51"/>
                    <a:pt x="33" y="51"/>
                  </a:cubicBezTo>
                  <a:cubicBezTo>
                    <a:pt x="33" y="50"/>
                    <a:pt x="33" y="50"/>
                    <a:pt x="33" y="50"/>
                  </a:cubicBezTo>
                  <a:cubicBezTo>
                    <a:pt x="33" y="49"/>
                    <a:pt x="33" y="48"/>
                    <a:pt x="32" y="47"/>
                  </a:cubicBezTo>
                  <a:cubicBezTo>
                    <a:pt x="27" y="44"/>
                    <a:pt x="22" y="40"/>
                    <a:pt x="19" y="36"/>
                  </a:cubicBezTo>
                  <a:cubicBezTo>
                    <a:pt x="19" y="27"/>
                    <a:pt x="19" y="27"/>
                    <a:pt x="19" y="27"/>
                  </a:cubicBezTo>
                  <a:cubicBezTo>
                    <a:pt x="19" y="28"/>
                    <a:pt x="20" y="29"/>
                    <a:pt x="20" y="30"/>
                  </a:cubicBezTo>
                  <a:cubicBezTo>
                    <a:pt x="24" y="35"/>
                    <a:pt x="28" y="40"/>
                    <a:pt x="34" y="43"/>
                  </a:cubicBezTo>
                  <a:cubicBezTo>
                    <a:pt x="37" y="45"/>
                    <a:pt x="38" y="48"/>
                    <a:pt x="38" y="50"/>
                  </a:cubicBezTo>
                  <a:cubicBezTo>
                    <a:pt x="38" y="51"/>
                    <a:pt x="37" y="52"/>
                    <a:pt x="37" y="53"/>
                  </a:cubicBezTo>
                  <a:cubicBezTo>
                    <a:pt x="37" y="53"/>
                    <a:pt x="37" y="53"/>
                    <a:pt x="37" y="53"/>
                  </a:cubicBezTo>
                  <a:cubicBezTo>
                    <a:pt x="36" y="54"/>
                    <a:pt x="36" y="55"/>
                    <a:pt x="35" y="55"/>
                  </a:cubicBezTo>
                  <a:cubicBezTo>
                    <a:pt x="33" y="57"/>
                    <a:pt x="30" y="58"/>
                    <a:pt x="27" y="56"/>
                  </a:cubicBezTo>
                  <a:cubicBezTo>
                    <a:pt x="24" y="54"/>
                    <a:pt x="21" y="52"/>
                    <a:pt x="19" y="50"/>
                  </a:cubicBezTo>
                  <a:cubicBezTo>
                    <a:pt x="19" y="43"/>
                    <a:pt x="19" y="43"/>
                    <a:pt x="19" y="43"/>
                  </a:cubicBezTo>
                  <a:cubicBezTo>
                    <a:pt x="22" y="47"/>
                    <a:pt x="25" y="49"/>
                    <a:pt x="29" y="52"/>
                  </a:cubicBezTo>
                  <a:close/>
                  <a:moveTo>
                    <a:pt x="19" y="36"/>
                  </a:moveTo>
                  <a:cubicBezTo>
                    <a:pt x="18" y="35"/>
                    <a:pt x="17" y="33"/>
                    <a:pt x="16" y="32"/>
                  </a:cubicBezTo>
                  <a:cubicBezTo>
                    <a:pt x="12" y="26"/>
                    <a:pt x="10" y="19"/>
                    <a:pt x="9" y="12"/>
                  </a:cubicBezTo>
                  <a:cubicBezTo>
                    <a:pt x="9" y="11"/>
                    <a:pt x="8" y="9"/>
                    <a:pt x="7" y="8"/>
                  </a:cubicBezTo>
                  <a:cubicBezTo>
                    <a:pt x="7" y="8"/>
                    <a:pt x="7" y="8"/>
                    <a:pt x="7" y="8"/>
                  </a:cubicBezTo>
                  <a:cubicBezTo>
                    <a:pt x="7" y="9"/>
                    <a:pt x="7" y="9"/>
                    <a:pt x="7" y="9"/>
                  </a:cubicBezTo>
                  <a:cubicBezTo>
                    <a:pt x="6" y="10"/>
                    <a:pt x="5" y="11"/>
                    <a:pt x="4" y="13"/>
                  </a:cubicBezTo>
                  <a:cubicBezTo>
                    <a:pt x="5" y="20"/>
                    <a:pt x="8" y="28"/>
                    <a:pt x="12" y="35"/>
                  </a:cubicBezTo>
                  <a:cubicBezTo>
                    <a:pt x="14" y="38"/>
                    <a:pt x="16" y="41"/>
                    <a:pt x="19" y="43"/>
                  </a:cubicBezTo>
                  <a:cubicBezTo>
                    <a:pt x="19" y="50"/>
                    <a:pt x="19" y="50"/>
                    <a:pt x="19" y="50"/>
                  </a:cubicBezTo>
                  <a:cubicBezTo>
                    <a:pt x="14" y="46"/>
                    <a:pt x="11" y="42"/>
                    <a:pt x="8" y="37"/>
                  </a:cubicBezTo>
                  <a:cubicBezTo>
                    <a:pt x="3" y="30"/>
                    <a:pt x="0" y="21"/>
                    <a:pt x="0" y="12"/>
                  </a:cubicBezTo>
                  <a:cubicBezTo>
                    <a:pt x="0" y="12"/>
                    <a:pt x="0" y="12"/>
                    <a:pt x="0" y="12"/>
                  </a:cubicBezTo>
                  <a:cubicBezTo>
                    <a:pt x="0" y="12"/>
                    <a:pt x="0" y="11"/>
                    <a:pt x="0" y="10"/>
                  </a:cubicBezTo>
                  <a:cubicBezTo>
                    <a:pt x="1" y="9"/>
                    <a:pt x="2" y="8"/>
                    <a:pt x="2" y="6"/>
                  </a:cubicBezTo>
                  <a:cubicBezTo>
                    <a:pt x="3" y="5"/>
                    <a:pt x="4" y="4"/>
                    <a:pt x="4" y="2"/>
                  </a:cubicBezTo>
                  <a:cubicBezTo>
                    <a:pt x="5" y="1"/>
                    <a:pt x="5" y="1"/>
                    <a:pt x="6" y="1"/>
                  </a:cubicBezTo>
                  <a:cubicBezTo>
                    <a:pt x="7" y="0"/>
                    <a:pt x="8" y="1"/>
                    <a:pt x="9" y="2"/>
                  </a:cubicBezTo>
                  <a:cubicBezTo>
                    <a:pt x="10" y="3"/>
                    <a:pt x="10" y="4"/>
                    <a:pt x="11" y="6"/>
                  </a:cubicBezTo>
                  <a:cubicBezTo>
                    <a:pt x="12" y="7"/>
                    <a:pt x="13" y="8"/>
                    <a:pt x="14" y="9"/>
                  </a:cubicBezTo>
                  <a:cubicBezTo>
                    <a:pt x="14" y="10"/>
                    <a:pt x="14" y="10"/>
                    <a:pt x="14" y="11"/>
                  </a:cubicBezTo>
                  <a:cubicBezTo>
                    <a:pt x="14" y="16"/>
                    <a:pt x="16" y="22"/>
                    <a:pt x="19" y="27"/>
                  </a:cubicBezTo>
                  <a:lnTo>
                    <a:pt x="19" y="36"/>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67" name="Freeform 212"/>
            <p:cNvSpPr>
              <a:spLocks noEditPoints="1"/>
            </p:cNvSpPr>
            <p:nvPr/>
          </p:nvSpPr>
          <p:spPr bwMode="auto">
            <a:xfrm>
              <a:off x="6121898" y="4784434"/>
              <a:ext cx="102394" cy="101204"/>
            </a:xfrm>
            <a:custGeom>
              <a:avLst/>
              <a:gdLst>
                <a:gd name="T0" fmla="*/ 44 w 60"/>
                <a:gd name="T1" fmla="*/ 10 h 60"/>
                <a:gd name="T2" fmla="*/ 31 w 60"/>
                <a:gd name="T3" fmla="*/ 1 h 60"/>
                <a:gd name="T4" fmla="*/ 57 w 60"/>
                <a:gd name="T5" fmla="*/ 20 h 60"/>
                <a:gd name="T6" fmla="*/ 57 w 60"/>
                <a:gd name="T7" fmla="*/ 40 h 60"/>
                <a:gd name="T8" fmla="*/ 44 w 60"/>
                <a:gd name="T9" fmla="*/ 56 h 60"/>
                <a:gd name="T10" fmla="*/ 35 w 60"/>
                <a:gd name="T11" fmla="*/ 59 h 60"/>
                <a:gd name="T12" fmla="*/ 31 w 60"/>
                <a:gd name="T13" fmla="*/ 55 h 60"/>
                <a:gd name="T14" fmla="*/ 34 w 60"/>
                <a:gd name="T15" fmla="*/ 55 h 60"/>
                <a:gd name="T16" fmla="*/ 41 w 60"/>
                <a:gd name="T17" fmla="*/ 52 h 60"/>
                <a:gd name="T18" fmla="*/ 53 w 60"/>
                <a:gd name="T19" fmla="*/ 39 h 60"/>
                <a:gd name="T20" fmla="*/ 52 w 60"/>
                <a:gd name="T21" fmla="*/ 21 h 60"/>
                <a:gd name="T22" fmla="*/ 31 w 60"/>
                <a:gd name="T23" fmla="*/ 17 h 60"/>
                <a:gd name="T24" fmla="*/ 36 w 60"/>
                <a:gd name="T25" fmla="*/ 28 h 60"/>
                <a:gd name="T26" fmla="*/ 35 w 60"/>
                <a:gd name="T27" fmla="*/ 36 h 60"/>
                <a:gd name="T28" fmla="*/ 31 w 60"/>
                <a:gd name="T29" fmla="*/ 42 h 60"/>
                <a:gd name="T30" fmla="*/ 40 w 60"/>
                <a:gd name="T31" fmla="*/ 38 h 60"/>
                <a:gd name="T32" fmla="*/ 40 w 60"/>
                <a:gd name="T33" fmla="*/ 26 h 60"/>
                <a:gd name="T34" fmla="*/ 34 w 60"/>
                <a:gd name="T35" fmla="*/ 18 h 60"/>
                <a:gd name="T36" fmla="*/ 31 w 60"/>
                <a:gd name="T37" fmla="*/ 48 h 60"/>
                <a:gd name="T38" fmla="*/ 31 w 60"/>
                <a:gd name="T39" fmla="*/ 5 h 60"/>
                <a:gd name="T40" fmla="*/ 30 w 60"/>
                <a:gd name="T41" fmla="*/ 0 h 60"/>
                <a:gd name="T42" fmla="*/ 31 w 60"/>
                <a:gd name="T43" fmla="*/ 5 h 60"/>
                <a:gd name="T44" fmla="*/ 31 w 60"/>
                <a:gd name="T45" fmla="*/ 17 h 60"/>
                <a:gd name="T46" fmla="*/ 31 w 60"/>
                <a:gd name="T47" fmla="*/ 22 h 60"/>
                <a:gd name="T48" fmla="*/ 30 w 60"/>
                <a:gd name="T49" fmla="*/ 16 h 60"/>
                <a:gd name="T50" fmla="*/ 31 w 60"/>
                <a:gd name="T51" fmla="*/ 48 h 60"/>
                <a:gd name="T52" fmla="*/ 30 w 60"/>
                <a:gd name="T53" fmla="*/ 43 h 60"/>
                <a:gd name="T54" fmla="*/ 31 w 60"/>
                <a:gd name="T55" fmla="*/ 48 h 60"/>
                <a:gd name="T56" fmla="*/ 31 w 60"/>
                <a:gd name="T57" fmla="*/ 55 h 60"/>
                <a:gd name="T58" fmla="*/ 30 w 60"/>
                <a:gd name="T59" fmla="*/ 60 h 60"/>
                <a:gd name="T60" fmla="*/ 31 w 60"/>
                <a:gd name="T61" fmla="*/ 48 h 60"/>
                <a:gd name="T62" fmla="*/ 30 w 60"/>
                <a:gd name="T63" fmla="*/ 5 h 60"/>
                <a:gd name="T64" fmla="*/ 27 w 60"/>
                <a:gd name="T65" fmla="*/ 5 h 60"/>
                <a:gd name="T66" fmla="*/ 24 w 60"/>
                <a:gd name="T67" fmla="*/ 6 h 60"/>
                <a:gd name="T68" fmla="*/ 6 w 60"/>
                <a:gd name="T69" fmla="*/ 17 h 60"/>
                <a:gd name="T70" fmla="*/ 9 w 60"/>
                <a:gd name="T71" fmla="*/ 19 h 60"/>
                <a:gd name="T72" fmla="*/ 19 w 60"/>
                <a:gd name="T73" fmla="*/ 15 h 60"/>
                <a:gd name="T74" fmla="*/ 21 w 60"/>
                <a:gd name="T75" fmla="*/ 15 h 60"/>
                <a:gd name="T76" fmla="*/ 30 w 60"/>
                <a:gd name="T77" fmla="*/ 16 h 60"/>
                <a:gd name="T78" fmla="*/ 23 w 60"/>
                <a:gd name="T79" fmla="*/ 20 h 60"/>
                <a:gd name="T80" fmla="*/ 20 w 60"/>
                <a:gd name="T81" fmla="*/ 20 h 60"/>
                <a:gd name="T82" fmla="*/ 20 w 60"/>
                <a:gd name="T83" fmla="*/ 20 h 60"/>
                <a:gd name="T84" fmla="*/ 10 w 60"/>
                <a:gd name="T85" fmla="*/ 24 h 60"/>
                <a:gd name="T86" fmla="*/ 7 w 60"/>
                <a:gd name="T87" fmla="*/ 24 h 60"/>
                <a:gd name="T88" fmla="*/ 1 w 60"/>
                <a:gd name="T89" fmla="*/ 19 h 60"/>
                <a:gd name="T90" fmla="*/ 1 w 60"/>
                <a:gd name="T91" fmla="*/ 15 h 60"/>
                <a:gd name="T92" fmla="*/ 23 w 60"/>
                <a:gd name="T93" fmla="*/ 1 h 60"/>
                <a:gd name="T94" fmla="*/ 26 w 60"/>
                <a:gd name="T95" fmla="*/ 1 h 60"/>
                <a:gd name="T96" fmla="*/ 30 w 60"/>
                <a:gd name="T97" fmla="*/ 0 h 60"/>
                <a:gd name="T98" fmla="*/ 30 w 60"/>
                <a:gd name="T99" fmla="*/ 48 h 60"/>
                <a:gd name="T100" fmla="*/ 21 w 60"/>
                <a:gd name="T101" fmla="*/ 52 h 60"/>
                <a:gd name="T102" fmla="*/ 20 w 60"/>
                <a:gd name="T103" fmla="*/ 55 h 60"/>
                <a:gd name="T104" fmla="*/ 25 w 60"/>
                <a:gd name="T105" fmla="*/ 55 h 60"/>
                <a:gd name="T106" fmla="*/ 30 w 60"/>
                <a:gd name="T107" fmla="*/ 60 h 60"/>
                <a:gd name="T108" fmla="*/ 21 w 60"/>
                <a:gd name="T109" fmla="*/ 60 h 60"/>
                <a:gd name="T110" fmla="*/ 17 w 60"/>
                <a:gd name="T111" fmla="*/ 60 h 60"/>
                <a:gd name="T112" fmla="*/ 15 w 60"/>
                <a:gd name="T113" fmla="*/ 57 h 60"/>
                <a:gd name="T114" fmla="*/ 16 w 60"/>
                <a:gd name="T115" fmla="*/ 50 h 60"/>
                <a:gd name="T116" fmla="*/ 18 w 60"/>
                <a:gd name="T117" fmla="*/ 47 h 60"/>
                <a:gd name="T118" fmla="*/ 29 w 60"/>
                <a:gd name="T119" fmla="*/ 44 h 60"/>
                <a:gd name="T120" fmla="*/ 29 w 60"/>
                <a:gd name="T121" fmla="*/ 44 h 60"/>
                <a:gd name="T122" fmla="*/ 30 w 60"/>
                <a:gd name="T123" fmla="*/ 4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60">
                  <a:moveTo>
                    <a:pt x="52" y="21"/>
                  </a:moveTo>
                  <a:cubicBezTo>
                    <a:pt x="51" y="16"/>
                    <a:pt x="47" y="12"/>
                    <a:pt x="44" y="10"/>
                  </a:cubicBezTo>
                  <a:cubicBezTo>
                    <a:pt x="40" y="7"/>
                    <a:pt x="36" y="6"/>
                    <a:pt x="31" y="5"/>
                  </a:cubicBezTo>
                  <a:cubicBezTo>
                    <a:pt x="31" y="1"/>
                    <a:pt x="31" y="1"/>
                    <a:pt x="31" y="1"/>
                  </a:cubicBezTo>
                  <a:cubicBezTo>
                    <a:pt x="37" y="1"/>
                    <a:pt x="42" y="3"/>
                    <a:pt x="46" y="6"/>
                  </a:cubicBezTo>
                  <a:cubicBezTo>
                    <a:pt x="51" y="9"/>
                    <a:pt x="55" y="14"/>
                    <a:pt x="57" y="20"/>
                  </a:cubicBezTo>
                  <a:cubicBezTo>
                    <a:pt x="57" y="20"/>
                    <a:pt x="57" y="20"/>
                    <a:pt x="57" y="20"/>
                  </a:cubicBezTo>
                  <a:cubicBezTo>
                    <a:pt x="60" y="27"/>
                    <a:pt x="59" y="34"/>
                    <a:pt x="57" y="40"/>
                  </a:cubicBezTo>
                  <a:cubicBezTo>
                    <a:pt x="55" y="47"/>
                    <a:pt x="50" y="53"/>
                    <a:pt x="44" y="56"/>
                  </a:cubicBezTo>
                  <a:cubicBezTo>
                    <a:pt x="44" y="56"/>
                    <a:pt x="44" y="56"/>
                    <a:pt x="44" y="56"/>
                  </a:cubicBezTo>
                  <a:cubicBezTo>
                    <a:pt x="41" y="57"/>
                    <a:pt x="38" y="58"/>
                    <a:pt x="35" y="59"/>
                  </a:cubicBezTo>
                  <a:cubicBezTo>
                    <a:pt x="35" y="59"/>
                    <a:pt x="35" y="59"/>
                    <a:pt x="35" y="59"/>
                  </a:cubicBezTo>
                  <a:cubicBezTo>
                    <a:pt x="33" y="59"/>
                    <a:pt x="32" y="60"/>
                    <a:pt x="31" y="60"/>
                  </a:cubicBezTo>
                  <a:cubicBezTo>
                    <a:pt x="31" y="55"/>
                    <a:pt x="31" y="55"/>
                    <a:pt x="31" y="55"/>
                  </a:cubicBezTo>
                  <a:cubicBezTo>
                    <a:pt x="32" y="55"/>
                    <a:pt x="33" y="55"/>
                    <a:pt x="33" y="55"/>
                  </a:cubicBezTo>
                  <a:cubicBezTo>
                    <a:pt x="34" y="55"/>
                    <a:pt x="34" y="55"/>
                    <a:pt x="34" y="55"/>
                  </a:cubicBezTo>
                  <a:cubicBezTo>
                    <a:pt x="36" y="54"/>
                    <a:pt x="39" y="53"/>
                    <a:pt x="41" y="52"/>
                  </a:cubicBezTo>
                  <a:cubicBezTo>
                    <a:pt x="41" y="52"/>
                    <a:pt x="41" y="52"/>
                    <a:pt x="41" y="52"/>
                  </a:cubicBezTo>
                  <a:cubicBezTo>
                    <a:pt x="41" y="52"/>
                    <a:pt x="41" y="52"/>
                    <a:pt x="41" y="52"/>
                  </a:cubicBezTo>
                  <a:cubicBezTo>
                    <a:pt x="47" y="49"/>
                    <a:pt x="51" y="44"/>
                    <a:pt x="53" y="39"/>
                  </a:cubicBezTo>
                  <a:cubicBezTo>
                    <a:pt x="55" y="33"/>
                    <a:pt x="55" y="27"/>
                    <a:pt x="52" y="21"/>
                  </a:cubicBezTo>
                  <a:cubicBezTo>
                    <a:pt x="52" y="21"/>
                    <a:pt x="52" y="21"/>
                    <a:pt x="52" y="21"/>
                  </a:cubicBezTo>
                  <a:cubicBezTo>
                    <a:pt x="52" y="21"/>
                    <a:pt x="52" y="21"/>
                    <a:pt x="52" y="21"/>
                  </a:cubicBezTo>
                  <a:close/>
                  <a:moveTo>
                    <a:pt x="31" y="17"/>
                  </a:moveTo>
                  <a:cubicBezTo>
                    <a:pt x="31" y="22"/>
                    <a:pt x="31" y="22"/>
                    <a:pt x="31" y="22"/>
                  </a:cubicBezTo>
                  <a:cubicBezTo>
                    <a:pt x="33" y="23"/>
                    <a:pt x="35" y="25"/>
                    <a:pt x="36" y="28"/>
                  </a:cubicBezTo>
                  <a:cubicBezTo>
                    <a:pt x="36" y="28"/>
                    <a:pt x="36" y="28"/>
                    <a:pt x="36" y="28"/>
                  </a:cubicBezTo>
                  <a:cubicBezTo>
                    <a:pt x="37" y="31"/>
                    <a:pt x="37" y="34"/>
                    <a:pt x="35" y="36"/>
                  </a:cubicBezTo>
                  <a:cubicBezTo>
                    <a:pt x="35" y="36"/>
                    <a:pt x="35" y="36"/>
                    <a:pt x="35" y="36"/>
                  </a:cubicBezTo>
                  <a:cubicBezTo>
                    <a:pt x="34" y="38"/>
                    <a:pt x="33" y="40"/>
                    <a:pt x="31" y="42"/>
                  </a:cubicBezTo>
                  <a:cubicBezTo>
                    <a:pt x="31" y="48"/>
                    <a:pt x="31" y="48"/>
                    <a:pt x="31" y="48"/>
                  </a:cubicBezTo>
                  <a:cubicBezTo>
                    <a:pt x="35" y="45"/>
                    <a:pt x="38" y="42"/>
                    <a:pt x="40" y="38"/>
                  </a:cubicBezTo>
                  <a:cubicBezTo>
                    <a:pt x="40" y="38"/>
                    <a:pt x="40" y="38"/>
                    <a:pt x="40" y="38"/>
                  </a:cubicBezTo>
                  <a:cubicBezTo>
                    <a:pt x="41" y="34"/>
                    <a:pt x="42" y="30"/>
                    <a:pt x="40" y="26"/>
                  </a:cubicBezTo>
                  <a:cubicBezTo>
                    <a:pt x="40" y="26"/>
                    <a:pt x="40" y="26"/>
                    <a:pt x="40" y="26"/>
                  </a:cubicBezTo>
                  <a:cubicBezTo>
                    <a:pt x="39" y="23"/>
                    <a:pt x="37" y="20"/>
                    <a:pt x="34" y="18"/>
                  </a:cubicBezTo>
                  <a:cubicBezTo>
                    <a:pt x="33" y="17"/>
                    <a:pt x="32" y="17"/>
                    <a:pt x="31" y="17"/>
                  </a:cubicBezTo>
                  <a:close/>
                  <a:moveTo>
                    <a:pt x="31" y="48"/>
                  </a:moveTo>
                  <a:cubicBezTo>
                    <a:pt x="31" y="48"/>
                    <a:pt x="31" y="48"/>
                    <a:pt x="31" y="48"/>
                  </a:cubicBezTo>
                  <a:close/>
                  <a:moveTo>
                    <a:pt x="31" y="5"/>
                  </a:moveTo>
                  <a:cubicBezTo>
                    <a:pt x="31" y="5"/>
                    <a:pt x="31" y="5"/>
                    <a:pt x="30" y="5"/>
                  </a:cubicBezTo>
                  <a:cubicBezTo>
                    <a:pt x="30" y="0"/>
                    <a:pt x="30" y="0"/>
                    <a:pt x="30" y="0"/>
                  </a:cubicBezTo>
                  <a:cubicBezTo>
                    <a:pt x="31" y="0"/>
                    <a:pt x="31" y="1"/>
                    <a:pt x="31" y="1"/>
                  </a:cubicBezTo>
                  <a:cubicBezTo>
                    <a:pt x="31" y="5"/>
                    <a:pt x="31" y="5"/>
                    <a:pt x="31" y="5"/>
                  </a:cubicBezTo>
                  <a:close/>
                  <a:moveTo>
                    <a:pt x="30" y="16"/>
                  </a:moveTo>
                  <a:cubicBezTo>
                    <a:pt x="31" y="16"/>
                    <a:pt x="31" y="16"/>
                    <a:pt x="31" y="17"/>
                  </a:cubicBezTo>
                  <a:cubicBezTo>
                    <a:pt x="31" y="22"/>
                    <a:pt x="31" y="22"/>
                    <a:pt x="31" y="22"/>
                  </a:cubicBezTo>
                  <a:cubicBezTo>
                    <a:pt x="31" y="22"/>
                    <a:pt x="31" y="22"/>
                    <a:pt x="31" y="22"/>
                  </a:cubicBezTo>
                  <a:cubicBezTo>
                    <a:pt x="31" y="22"/>
                    <a:pt x="30" y="22"/>
                    <a:pt x="30" y="21"/>
                  </a:cubicBezTo>
                  <a:cubicBezTo>
                    <a:pt x="30" y="16"/>
                    <a:pt x="30" y="16"/>
                    <a:pt x="30" y="16"/>
                  </a:cubicBezTo>
                  <a:close/>
                  <a:moveTo>
                    <a:pt x="31" y="48"/>
                  </a:moveTo>
                  <a:cubicBezTo>
                    <a:pt x="31" y="48"/>
                    <a:pt x="31" y="48"/>
                    <a:pt x="31" y="48"/>
                  </a:cubicBezTo>
                  <a:cubicBezTo>
                    <a:pt x="31" y="48"/>
                    <a:pt x="31" y="48"/>
                    <a:pt x="30" y="48"/>
                  </a:cubicBezTo>
                  <a:cubicBezTo>
                    <a:pt x="30" y="43"/>
                    <a:pt x="30" y="43"/>
                    <a:pt x="30" y="43"/>
                  </a:cubicBezTo>
                  <a:cubicBezTo>
                    <a:pt x="31" y="43"/>
                    <a:pt x="31" y="42"/>
                    <a:pt x="31" y="42"/>
                  </a:cubicBezTo>
                  <a:cubicBezTo>
                    <a:pt x="31" y="48"/>
                    <a:pt x="31" y="48"/>
                    <a:pt x="31" y="48"/>
                  </a:cubicBezTo>
                  <a:close/>
                  <a:moveTo>
                    <a:pt x="30" y="55"/>
                  </a:moveTo>
                  <a:cubicBezTo>
                    <a:pt x="31" y="55"/>
                    <a:pt x="31" y="55"/>
                    <a:pt x="31" y="55"/>
                  </a:cubicBezTo>
                  <a:cubicBezTo>
                    <a:pt x="31" y="60"/>
                    <a:pt x="31" y="60"/>
                    <a:pt x="31" y="60"/>
                  </a:cubicBezTo>
                  <a:cubicBezTo>
                    <a:pt x="31" y="60"/>
                    <a:pt x="31" y="60"/>
                    <a:pt x="30" y="60"/>
                  </a:cubicBezTo>
                  <a:cubicBezTo>
                    <a:pt x="30" y="55"/>
                    <a:pt x="30" y="55"/>
                    <a:pt x="30" y="55"/>
                  </a:cubicBezTo>
                  <a:close/>
                  <a:moveTo>
                    <a:pt x="31" y="48"/>
                  </a:moveTo>
                  <a:cubicBezTo>
                    <a:pt x="31" y="48"/>
                    <a:pt x="31" y="48"/>
                    <a:pt x="31" y="48"/>
                  </a:cubicBezTo>
                  <a:close/>
                  <a:moveTo>
                    <a:pt x="30" y="5"/>
                  </a:moveTo>
                  <a:cubicBezTo>
                    <a:pt x="30" y="5"/>
                    <a:pt x="30" y="5"/>
                    <a:pt x="30" y="5"/>
                  </a:cubicBezTo>
                  <a:cubicBezTo>
                    <a:pt x="29" y="5"/>
                    <a:pt x="28" y="5"/>
                    <a:pt x="27" y="5"/>
                  </a:cubicBezTo>
                  <a:cubicBezTo>
                    <a:pt x="26" y="6"/>
                    <a:pt x="25" y="6"/>
                    <a:pt x="24" y="6"/>
                  </a:cubicBezTo>
                  <a:cubicBezTo>
                    <a:pt x="24" y="6"/>
                    <a:pt x="24" y="6"/>
                    <a:pt x="24" y="6"/>
                  </a:cubicBezTo>
                  <a:cubicBezTo>
                    <a:pt x="20" y="7"/>
                    <a:pt x="17" y="8"/>
                    <a:pt x="14" y="10"/>
                  </a:cubicBezTo>
                  <a:cubicBezTo>
                    <a:pt x="11" y="12"/>
                    <a:pt x="9" y="14"/>
                    <a:pt x="6" y="17"/>
                  </a:cubicBezTo>
                  <a:cubicBezTo>
                    <a:pt x="7" y="17"/>
                    <a:pt x="7" y="17"/>
                    <a:pt x="7" y="17"/>
                  </a:cubicBezTo>
                  <a:cubicBezTo>
                    <a:pt x="8" y="18"/>
                    <a:pt x="8" y="19"/>
                    <a:pt x="9" y="19"/>
                  </a:cubicBezTo>
                  <a:cubicBezTo>
                    <a:pt x="10" y="18"/>
                    <a:pt x="12" y="18"/>
                    <a:pt x="13" y="17"/>
                  </a:cubicBezTo>
                  <a:cubicBezTo>
                    <a:pt x="15" y="16"/>
                    <a:pt x="17" y="16"/>
                    <a:pt x="19" y="15"/>
                  </a:cubicBezTo>
                  <a:cubicBezTo>
                    <a:pt x="19" y="15"/>
                    <a:pt x="19" y="15"/>
                    <a:pt x="19" y="15"/>
                  </a:cubicBezTo>
                  <a:cubicBezTo>
                    <a:pt x="20" y="15"/>
                    <a:pt x="20" y="15"/>
                    <a:pt x="21" y="15"/>
                  </a:cubicBezTo>
                  <a:cubicBezTo>
                    <a:pt x="22" y="15"/>
                    <a:pt x="23" y="15"/>
                    <a:pt x="23" y="15"/>
                  </a:cubicBezTo>
                  <a:cubicBezTo>
                    <a:pt x="26" y="15"/>
                    <a:pt x="28" y="15"/>
                    <a:pt x="30" y="16"/>
                  </a:cubicBezTo>
                  <a:cubicBezTo>
                    <a:pt x="30" y="21"/>
                    <a:pt x="30" y="21"/>
                    <a:pt x="30" y="21"/>
                  </a:cubicBezTo>
                  <a:cubicBezTo>
                    <a:pt x="28" y="20"/>
                    <a:pt x="26" y="20"/>
                    <a:pt x="23" y="20"/>
                  </a:cubicBezTo>
                  <a:cubicBezTo>
                    <a:pt x="23" y="20"/>
                    <a:pt x="22" y="20"/>
                    <a:pt x="22" y="20"/>
                  </a:cubicBezTo>
                  <a:cubicBezTo>
                    <a:pt x="21" y="20"/>
                    <a:pt x="20" y="20"/>
                    <a:pt x="20" y="20"/>
                  </a:cubicBezTo>
                  <a:cubicBezTo>
                    <a:pt x="20" y="20"/>
                    <a:pt x="20" y="20"/>
                    <a:pt x="20" y="20"/>
                  </a:cubicBezTo>
                  <a:cubicBezTo>
                    <a:pt x="20" y="20"/>
                    <a:pt x="20" y="20"/>
                    <a:pt x="20" y="20"/>
                  </a:cubicBezTo>
                  <a:cubicBezTo>
                    <a:pt x="18" y="20"/>
                    <a:pt x="17" y="21"/>
                    <a:pt x="15" y="21"/>
                  </a:cubicBezTo>
                  <a:cubicBezTo>
                    <a:pt x="13" y="22"/>
                    <a:pt x="12" y="23"/>
                    <a:pt x="10" y="24"/>
                  </a:cubicBezTo>
                  <a:cubicBezTo>
                    <a:pt x="10" y="24"/>
                    <a:pt x="10" y="24"/>
                    <a:pt x="10" y="24"/>
                  </a:cubicBezTo>
                  <a:cubicBezTo>
                    <a:pt x="9" y="25"/>
                    <a:pt x="8" y="25"/>
                    <a:pt x="7" y="24"/>
                  </a:cubicBezTo>
                  <a:cubicBezTo>
                    <a:pt x="6" y="23"/>
                    <a:pt x="5" y="22"/>
                    <a:pt x="4" y="21"/>
                  </a:cubicBezTo>
                  <a:cubicBezTo>
                    <a:pt x="3" y="20"/>
                    <a:pt x="2" y="20"/>
                    <a:pt x="1" y="19"/>
                  </a:cubicBezTo>
                  <a:cubicBezTo>
                    <a:pt x="1" y="19"/>
                    <a:pt x="1" y="19"/>
                    <a:pt x="1" y="19"/>
                  </a:cubicBezTo>
                  <a:cubicBezTo>
                    <a:pt x="0" y="18"/>
                    <a:pt x="0" y="16"/>
                    <a:pt x="1" y="15"/>
                  </a:cubicBezTo>
                  <a:cubicBezTo>
                    <a:pt x="4" y="12"/>
                    <a:pt x="8" y="9"/>
                    <a:pt x="11" y="6"/>
                  </a:cubicBezTo>
                  <a:cubicBezTo>
                    <a:pt x="15" y="4"/>
                    <a:pt x="19" y="2"/>
                    <a:pt x="23" y="1"/>
                  </a:cubicBezTo>
                  <a:cubicBezTo>
                    <a:pt x="23" y="1"/>
                    <a:pt x="23" y="1"/>
                    <a:pt x="23" y="1"/>
                  </a:cubicBezTo>
                  <a:cubicBezTo>
                    <a:pt x="24" y="1"/>
                    <a:pt x="25" y="1"/>
                    <a:pt x="26" y="1"/>
                  </a:cubicBezTo>
                  <a:cubicBezTo>
                    <a:pt x="27" y="1"/>
                    <a:pt x="29" y="0"/>
                    <a:pt x="30" y="0"/>
                  </a:cubicBezTo>
                  <a:cubicBezTo>
                    <a:pt x="30" y="0"/>
                    <a:pt x="30" y="0"/>
                    <a:pt x="30" y="0"/>
                  </a:cubicBezTo>
                  <a:cubicBezTo>
                    <a:pt x="30" y="5"/>
                    <a:pt x="30" y="5"/>
                    <a:pt x="30" y="5"/>
                  </a:cubicBezTo>
                  <a:close/>
                  <a:moveTo>
                    <a:pt x="30" y="48"/>
                  </a:moveTo>
                  <a:cubicBezTo>
                    <a:pt x="29" y="49"/>
                    <a:pt x="27" y="50"/>
                    <a:pt x="25" y="50"/>
                  </a:cubicBezTo>
                  <a:cubicBezTo>
                    <a:pt x="24" y="51"/>
                    <a:pt x="23" y="51"/>
                    <a:pt x="21" y="52"/>
                  </a:cubicBezTo>
                  <a:cubicBezTo>
                    <a:pt x="21" y="52"/>
                    <a:pt x="21" y="53"/>
                    <a:pt x="21" y="54"/>
                  </a:cubicBezTo>
                  <a:cubicBezTo>
                    <a:pt x="21" y="54"/>
                    <a:pt x="21" y="55"/>
                    <a:pt x="20" y="55"/>
                  </a:cubicBezTo>
                  <a:cubicBezTo>
                    <a:pt x="21" y="55"/>
                    <a:pt x="21" y="55"/>
                    <a:pt x="21" y="55"/>
                  </a:cubicBezTo>
                  <a:cubicBezTo>
                    <a:pt x="22" y="55"/>
                    <a:pt x="23" y="55"/>
                    <a:pt x="25" y="55"/>
                  </a:cubicBezTo>
                  <a:cubicBezTo>
                    <a:pt x="27" y="55"/>
                    <a:pt x="28" y="55"/>
                    <a:pt x="30" y="55"/>
                  </a:cubicBezTo>
                  <a:cubicBezTo>
                    <a:pt x="30" y="60"/>
                    <a:pt x="30" y="60"/>
                    <a:pt x="30" y="60"/>
                  </a:cubicBezTo>
                  <a:cubicBezTo>
                    <a:pt x="28" y="60"/>
                    <a:pt x="26" y="60"/>
                    <a:pt x="25" y="60"/>
                  </a:cubicBezTo>
                  <a:cubicBezTo>
                    <a:pt x="23" y="60"/>
                    <a:pt x="22" y="60"/>
                    <a:pt x="21" y="60"/>
                  </a:cubicBezTo>
                  <a:cubicBezTo>
                    <a:pt x="20" y="60"/>
                    <a:pt x="18" y="60"/>
                    <a:pt x="17" y="60"/>
                  </a:cubicBezTo>
                  <a:cubicBezTo>
                    <a:pt x="17" y="60"/>
                    <a:pt x="17" y="60"/>
                    <a:pt x="17" y="60"/>
                  </a:cubicBezTo>
                  <a:cubicBezTo>
                    <a:pt x="17" y="60"/>
                    <a:pt x="17" y="60"/>
                    <a:pt x="17" y="60"/>
                  </a:cubicBezTo>
                  <a:cubicBezTo>
                    <a:pt x="16" y="59"/>
                    <a:pt x="15" y="58"/>
                    <a:pt x="15" y="57"/>
                  </a:cubicBezTo>
                  <a:cubicBezTo>
                    <a:pt x="16" y="56"/>
                    <a:pt x="16" y="54"/>
                    <a:pt x="16" y="53"/>
                  </a:cubicBezTo>
                  <a:cubicBezTo>
                    <a:pt x="16" y="52"/>
                    <a:pt x="16" y="51"/>
                    <a:pt x="16" y="50"/>
                  </a:cubicBezTo>
                  <a:cubicBezTo>
                    <a:pt x="16" y="50"/>
                    <a:pt x="16" y="50"/>
                    <a:pt x="16" y="50"/>
                  </a:cubicBezTo>
                  <a:cubicBezTo>
                    <a:pt x="16" y="48"/>
                    <a:pt x="17" y="47"/>
                    <a:pt x="18" y="47"/>
                  </a:cubicBezTo>
                  <a:cubicBezTo>
                    <a:pt x="20" y="47"/>
                    <a:pt x="22" y="46"/>
                    <a:pt x="24" y="46"/>
                  </a:cubicBezTo>
                  <a:cubicBezTo>
                    <a:pt x="26" y="45"/>
                    <a:pt x="27" y="45"/>
                    <a:pt x="29" y="44"/>
                  </a:cubicBezTo>
                  <a:cubicBezTo>
                    <a:pt x="29" y="44"/>
                    <a:pt x="29" y="44"/>
                    <a:pt x="29" y="44"/>
                  </a:cubicBezTo>
                  <a:cubicBezTo>
                    <a:pt x="29" y="44"/>
                    <a:pt x="29" y="44"/>
                    <a:pt x="29" y="44"/>
                  </a:cubicBezTo>
                  <a:cubicBezTo>
                    <a:pt x="29" y="44"/>
                    <a:pt x="29" y="44"/>
                    <a:pt x="29" y="44"/>
                  </a:cubicBezTo>
                  <a:cubicBezTo>
                    <a:pt x="29" y="43"/>
                    <a:pt x="30" y="43"/>
                    <a:pt x="30" y="43"/>
                  </a:cubicBezTo>
                  <a:lnTo>
                    <a:pt x="30" y="48"/>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68" name="Freeform 214"/>
            <p:cNvSpPr>
              <a:spLocks noEditPoints="1"/>
            </p:cNvSpPr>
            <p:nvPr/>
          </p:nvSpPr>
          <p:spPr bwMode="auto">
            <a:xfrm>
              <a:off x="6036173" y="4728475"/>
              <a:ext cx="100013" cy="91679"/>
            </a:xfrm>
            <a:custGeom>
              <a:avLst/>
              <a:gdLst>
                <a:gd name="T0" fmla="*/ 39 w 59"/>
                <a:gd name="T1" fmla="*/ 6 h 54"/>
                <a:gd name="T2" fmla="*/ 58 w 59"/>
                <a:gd name="T3" fmla="*/ 24 h 54"/>
                <a:gd name="T4" fmla="*/ 54 w 59"/>
                <a:gd name="T5" fmla="*/ 49 h 54"/>
                <a:gd name="T6" fmla="*/ 47 w 59"/>
                <a:gd name="T7" fmla="*/ 49 h 54"/>
                <a:gd name="T8" fmla="*/ 44 w 59"/>
                <a:gd name="T9" fmla="*/ 47 h 54"/>
                <a:gd name="T10" fmla="*/ 42 w 59"/>
                <a:gd name="T11" fmla="*/ 34 h 54"/>
                <a:gd name="T12" fmla="*/ 39 w 59"/>
                <a:gd name="T13" fmla="*/ 27 h 54"/>
                <a:gd name="T14" fmla="*/ 47 w 59"/>
                <a:gd name="T15" fmla="*/ 33 h 54"/>
                <a:gd name="T16" fmla="*/ 47 w 59"/>
                <a:gd name="T17" fmla="*/ 44 h 54"/>
                <a:gd name="T18" fmla="*/ 51 w 59"/>
                <a:gd name="T19" fmla="*/ 45 h 54"/>
                <a:gd name="T20" fmla="*/ 53 w 59"/>
                <a:gd name="T21" fmla="*/ 24 h 54"/>
                <a:gd name="T22" fmla="*/ 48 w 59"/>
                <a:gd name="T23" fmla="*/ 6 h 54"/>
                <a:gd name="T24" fmla="*/ 39 w 59"/>
                <a:gd name="T25" fmla="*/ 6 h 54"/>
                <a:gd name="T26" fmla="*/ 29 w 59"/>
                <a:gd name="T27" fmla="*/ 0 h 54"/>
                <a:gd name="T28" fmla="*/ 29 w 59"/>
                <a:gd name="T29" fmla="*/ 18 h 54"/>
                <a:gd name="T30" fmla="*/ 29 w 59"/>
                <a:gd name="T31" fmla="*/ 18 h 54"/>
                <a:gd name="T32" fmla="*/ 37 w 59"/>
                <a:gd name="T33" fmla="*/ 25 h 54"/>
                <a:gd name="T34" fmla="*/ 29 w 59"/>
                <a:gd name="T35" fmla="*/ 22 h 54"/>
                <a:gd name="T36" fmla="*/ 29 w 59"/>
                <a:gd name="T37" fmla="*/ 18 h 54"/>
                <a:gd name="T38" fmla="*/ 39 w 59"/>
                <a:gd name="T39" fmla="*/ 3 h 54"/>
                <a:gd name="T40" fmla="*/ 29 w 59"/>
                <a:gd name="T41" fmla="*/ 4 h 54"/>
                <a:gd name="T42" fmla="*/ 28 w 59"/>
                <a:gd name="T43" fmla="*/ 4 h 54"/>
                <a:gd name="T44" fmla="*/ 5 w 59"/>
                <a:gd name="T45" fmla="*/ 27 h 54"/>
                <a:gd name="T46" fmla="*/ 28 w 59"/>
                <a:gd name="T47" fmla="*/ 0 h 54"/>
                <a:gd name="T48" fmla="*/ 29 w 59"/>
                <a:gd name="T49" fmla="*/ 0 h 54"/>
                <a:gd name="T50" fmla="*/ 29 w 59"/>
                <a:gd name="T51" fmla="*/ 0 h 54"/>
                <a:gd name="T52" fmla="*/ 5 w 59"/>
                <a:gd name="T53" fmla="*/ 33 h 54"/>
                <a:gd name="T54" fmla="*/ 10 w 59"/>
                <a:gd name="T55" fmla="*/ 53 h 54"/>
                <a:gd name="T56" fmla="*/ 16 w 59"/>
                <a:gd name="T57" fmla="*/ 49 h 54"/>
                <a:gd name="T58" fmla="*/ 17 w 59"/>
                <a:gd name="T59" fmla="*/ 40 h 54"/>
                <a:gd name="T60" fmla="*/ 17 w 59"/>
                <a:gd name="T61" fmla="*/ 35 h 54"/>
                <a:gd name="T62" fmla="*/ 29 w 59"/>
                <a:gd name="T63" fmla="*/ 22 h 54"/>
                <a:gd name="T64" fmla="*/ 29 w 59"/>
                <a:gd name="T65" fmla="*/ 18 h 54"/>
                <a:gd name="T66" fmla="*/ 18 w 59"/>
                <a:gd name="T67" fmla="*/ 23 h 54"/>
                <a:gd name="T68" fmla="*/ 12 w 59"/>
                <a:gd name="T69" fmla="*/ 41 h 54"/>
                <a:gd name="T70" fmla="*/ 9 w 59"/>
                <a:gd name="T71" fmla="*/ 47 h 54"/>
                <a:gd name="T72" fmla="*/ 5 w 59"/>
                <a:gd name="T73" fmla="*/ 27 h 54"/>
                <a:gd name="T74" fmla="*/ 29 w 59"/>
                <a:gd name="T75" fmla="*/ 18 h 54"/>
                <a:gd name="T76" fmla="*/ 5 w 59"/>
                <a:gd name="T77" fmla="*/ 27 h 54"/>
                <a:gd name="T78" fmla="*/ 1 w 59"/>
                <a:gd name="T79" fmla="*/ 39 h 54"/>
                <a:gd name="T80" fmla="*/ 5 w 59"/>
                <a:gd name="T81" fmla="*/ 13 h 54"/>
                <a:gd name="T82" fmla="*/ 5 w 59"/>
                <a:gd name="T83" fmla="*/ 27 h 54"/>
                <a:gd name="T84" fmla="*/ 0 w 59"/>
                <a:gd name="T8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9" h="54">
                  <a:moveTo>
                    <a:pt x="53" y="24"/>
                  </a:moveTo>
                  <a:cubicBezTo>
                    <a:pt x="52" y="19"/>
                    <a:pt x="49" y="14"/>
                    <a:pt x="45" y="10"/>
                  </a:cubicBezTo>
                  <a:cubicBezTo>
                    <a:pt x="43" y="8"/>
                    <a:pt x="41" y="7"/>
                    <a:pt x="39" y="6"/>
                  </a:cubicBezTo>
                  <a:cubicBezTo>
                    <a:pt x="39" y="3"/>
                    <a:pt x="39" y="3"/>
                    <a:pt x="39" y="3"/>
                  </a:cubicBezTo>
                  <a:cubicBezTo>
                    <a:pt x="48" y="6"/>
                    <a:pt x="48" y="6"/>
                    <a:pt x="48" y="6"/>
                  </a:cubicBezTo>
                  <a:cubicBezTo>
                    <a:pt x="53" y="11"/>
                    <a:pt x="57" y="17"/>
                    <a:pt x="58" y="24"/>
                  </a:cubicBezTo>
                  <a:cubicBezTo>
                    <a:pt x="58" y="24"/>
                    <a:pt x="58" y="24"/>
                    <a:pt x="58" y="24"/>
                  </a:cubicBezTo>
                  <a:cubicBezTo>
                    <a:pt x="59" y="28"/>
                    <a:pt x="59" y="32"/>
                    <a:pt x="58" y="37"/>
                  </a:cubicBezTo>
                  <a:cubicBezTo>
                    <a:pt x="57" y="41"/>
                    <a:pt x="56" y="45"/>
                    <a:pt x="54" y="49"/>
                  </a:cubicBezTo>
                  <a:cubicBezTo>
                    <a:pt x="54" y="50"/>
                    <a:pt x="54" y="50"/>
                    <a:pt x="54" y="50"/>
                  </a:cubicBezTo>
                  <a:cubicBezTo>
                    <a:pt x="53" y="51"/>
                    <a:pt x="52" y="51"/>
                    <a:pt x="50" y="51"/>
                  </a:cubicBezTo>
                  <a:cubicBezTo>
                    <a:pt x="49" y="50"/>
                    <a:pt x="48" y="49"/>
                    <a:pt x="47" y="49"/>
                  </a:cubicBezTo>
                  <a:cubicBezTo>
                    <a:pt x="47" y="49"/>
                    <a:pt x="47" y="49"/>
                    <a:pt x="47" y="49"/>
                  </a:cubicBezTo>
                  <a:cubicBezTo>
                    <a:pt x="46" y="48"/>
                    <a:pt x="45" y="48"/>
                    <a:pt x="44" y="47"/>
                  </a:cubicBezTo>
                  <a:cubicBezTo>
                    <a:pt x="44" y="47"/>
                    <a:pt x="44" y="47"/>
                    <a:pt x="44" y="47"/>
                  </a:cubicBezTo>
                  <a:cubicBezTo>
                    <a:pt x="43" y="47"/>
                    <a:pt x="42" y="46"/>
                    <a:pt x="42" y="45"/>
                  </a:cubicBezTo>
                  <a:cubicBezTo>
                    <a:pt x="42" y="43"/>
                    <a:pt x="43" y="41"/>
                    <a:pt x="43" y="39"/>
                  </a:cubicBezTo>
                  <a:cubicBezTo>
                    <a:pt x="43" y="37"/>
                    <a:pt x="42" y="36"/>
                    <a:pt x="42" y="34"/>
                  </a:cubicBezTo>
                  <a:cubicBezTo>
                    <a:pt x="42" y="34"/>
                    <a:pt x="42" y="34"/>
                    <a:pt x="42" y="34"/>
                  </a:cubicBezTo>
                  <a:cubicBezTo>
                    <a:pt x="42" y="34"/>
                    <a:pt x="42" y="34"/>
                    <a:pt x="42" y="34"/>
                  </a:cubicBezTo>
                  <a:cubicBezTo>
                    <a:pt x="41" y="31"/>
                    <a:pt x="40" y="29"/>
                    <a:pt x="39" y="27"/>
                  </a:cubicBezTo>
                  <a:cubicBezTo>
                    <a:pt x="39" y="20"/>
                    <a:pt x="39" y="20"/>
                    <a:pt x="39" y="20"/>
                  </a:cubicBezTo>
                  <a:cubicBezTo>
                    <a:pt x="39" y="21"/>
                    <a:pt x="40" y="21"/>
                    <a:pt x="41" y="22"/>
                  </a:cubicBezTo>
                  <a:cubicBezTo>
                    <a:pt x="44" y="25"/>
                    <a:pt x="46" y="28"/>
                    <a:pt x="47" y="33"/>
                  </a:cubicBezTo>
                  <a:cubicBezTo>
                    <a:pt x="47" y="33"/>
                    <a:pt x="47" y="33"/>
                    <a:pt x="47" y="33"/>
                  </a:cubicBezTo>
                  <a:cubicBezTo>
                    <a:pt x="47" y="35"/>
                    <a:pt x="47" y="37"/>
                    <a:pt x="47" y="39"/>
                  </a:cubicBezTo>
                  <a:cubicBezTo>
                    <a:pt x="47" y="41"/>
                    <a:pt x="47" y="42"/>
                    <a:pt x="47" y="44"/>
                  </a:cubicBezTo>
                  <a:cubicBezTo>
                    <a:pt x="48" y="44"/>
                    <a:pt x="49" y="44"/>
                    <a:pt x="49" y="45"/>
                  </a:cubicBezTo>
                  <a:cubicBezTo>
                    <a:pt x="49" y="45"/>
                    <a:pt x="49" y="45"/>
                    <a:pt x="49" y="45"/>
                  </a:cubicBezTo>
                  <a:cubicBezTo>
                    <a:pt x="50" y="45"/>
                    <a:pt x="50" y="45"/>
                    <a:pt x="51" y="45"/>
                  </a:cubicBezTo>
                  <a:cubicBezTo>
                    <a:pt x="52" y="42"/>
                    <a:pt x="53" y="39"/>
                    <a:pt x="53" y="36"/>
                  </a:cubicBezTo>
                  <a:cubicBezTo>
                    <a:pt x="54" y="32"/>
                    <a:pt x="54" y="28"/>
                    <a:pt x="53" y="24"/>
                  </a:cubicBezTo>
                  <a:cubicBezTo>
                    <a:pt x="53" y="24"/>
                    <a:pt x="53" y="24"/>
                    <a:pt x="53" y="24"/>
                  </a:cubicBezTo>
                  <a:cubicBezTo>
                    <a:pt x="53" y="24"/>
                    <a:pt x="53" y="24"/>
                    <a:pt x="53" y="24"/>
                  </a:cubicBezTo>
                  <a:close/>
                  <a:moveTo>
                    <a:pt x="39" y="3"/>
                  </a:moveTo>
                  <a:cubicBezTo>
                    <a:pt x="48" y="6"/>
                    <a:pt x="48" y="6"/>
                    <a:pt x="48" y="6"/>
                  </a:cubicBezTo>
                  <a:cubicBezTo>
                    <a:pt x="45" y="4"/>
                    <a:pt x="42" y="2"/>
                    <a:pt x="39" y="1"/>
                  </a:cubicBezTo>
                  <a:lnTo>
                    <a:pt x="39" y="3"/>
                  </a:lnTo>
                  <a:close/>
                  <a:moveTo>
                    <a:pt x="39" y="6"/>
                  </a:moveTo>
                  <a:cubicBezTo>
                    <a:pt x="36" y="5"/>
                    <a:pt x="33" y="4"/>
                    <a:pt x="29" y="4"/>
                  </a:cubicBezTo>
                  <a:cubicBezTo>
                    <a:pt x="29" y="4"/>
                    <a:pt x="29" y="4"/>
                    <a:pt x="29" y="4"/>
                  </a:cubicBezTo>
                  <a:cubicBezTo>
                    <a:pt x="29" y="0"/>
                    <a:pt x="29" y="0"/>
                    <a:pt x="29" y="0"/>
                  </a:cubicBezTo>
                  <a:cubicBezTo>
                    <a:pt x="39" y="3"/>
                    <a:pt x="39" y="3"/>
                    <a:pt x="39" y="3"/>
                  </a:cubicBezTo>
                  <a:cubicBezTo>
                    <a:pt x="39" y="6"/>
                    <a:pt x="39" y="6"/>
                    <a:pt x="39" y="6"/>
                  </a:cubicBezTo>
                  <a:close/>
                  <a:moveTo>
                    <a:pt x="29" y="18"/>
                  </a:moveTo>
                  <a:cubicBezTo>
                    <a:pt x="29" y="18"/>
                    <a:pt x="29" y="18"/>
                    <a:pt x="29" y="18"/>
                  </a:cubicBezTo>
                  <a:cubicBezTo>
                    <a:pt x="29" y="18"/>
                    <a:pt x="29" y="18"/>
                    <a:pt x="29" y="18"/>
                  </a:cubicBezTo>
                  <a:cubicBezTo>
                    <a:pt x="29" y="18"/>
                    <a:pt x="29" y="18"/>
                    <a:pt x="29" y="18"/>
                  </a:cubicBezTo>
                  <a:cubicBezTo>
                    <a:pt x="33" y="18"/>
                    <a:pt x="36" y="19"/>
                    <a:pt x="39" y="20"/>
                  </a:cubicBezTo>
                  <a:cubicBezTo>
                    <a:pt x="39" y="27"/>
                    <a:pt x="39" y="27"/>
                    <a:pt x="39" y="27"/>
                  </a:cubicBezTo>
                  <a:cubicBezTo>
                    <a:pt x="38" y="26"/>
                    <a:pt x="38" y="26"/>
                    <a:pt x="37" y="25"/>
                  </a:cubicBezTo>
                  <a:cubicBezTo>
                    <a:pt x="35" y="24"/>
                    <a:pt x="32"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18"/>
                    <a:pt x="29" y="18"/>
                    <a:pt x="29" y="18"/>
                  </a:cubicBezTo>
                  <a:close/>
                  <a:moveTo>
                    <a:pt x="39" y="1"/>
                  </a:moveTo>
                  <a:cubicBezTo>
                    <a:pt x="36" y="0"/>
                    <a:pt x="33" y="0"/>
                    <a:pt x="29" y="0"/>
                  </a:cubicBezTo>
                  <a:cubicBezTo>
                    <a:pt x="39" y="3"/>
                    <a:pt x="39" y="3"/>
                    <a:pt x="39" y="3"/>
                  </a:cubicBezTo>
                  <a:lnTo>
                    <a:pt x="39" y="1"/>
                  </a:lnTo>
                  <a:close/>
                  <a:moveTo>
                    <a:pt x="29" y="4"/>
                  </a:moveTo>
                  <a:cubicBezTo>
                    <a:pt x="29" y="4"/>
                    <a:pt x="29" y="4"/>
                    <a:pt x="29" y="4"/>
                  </a:cubicBezTo>
                  <a:cubicBezTo>
                    <a:pt x="29" y="4"/>
                    <a:pt x="29" y="4"/>
                    <a:pt x="29" y="4"/>
                  </a:cubicBezTo>
                  <a:cubicBezTo>
                    <a:pt x="28" y="4"/>
                    <a:pt x="28" y="4"/>
                    <a:pt x="28" y="4"/>
                  </a:cubicBezTo>
                  <a:cubicBezTo>
                    <a:pt x="28" y="4"/>
                    <a:pt x="28" y="4"/>
                    <a:pt x="28" y="4"/>
                  </a:cubicBezTo>
                  <a:cubicBezTo>
                    <a:pt x="22" y="5"/>
                    <a:pt x="16" y="7"/>
                    <a:pt x="12" y="11"/>
                  </a:cubicBezTo>
                  <a:cubicBezTo>
                    <a:pt x="8" y="15"/>
                    <a:pt x="5" y="21"/>
                    <a:pt x="5" y="26"/>
                  </a:cubicBezTo>
                  <a:cubicBezTo>
                    <a:pt x="5" y="27"/>
                    <a:pt x="5" y="27"/>
                    <a:pt x="5" y="27"/>
                  </a:cubicBezTo>
                  <a:cubicBezTo>
                    <a:pt x="5" y="13"/>
                    <a:pt x="5" y="13"/>
                    <a:pt x="5" y="13"/>
                  </a:cubicBezTo>
                  <a:cubicBezTo>
                    <a:pt x="6" y="11"/>
                    <a:pt x="7" y="9"/>
                    <a:pt x="9" y="8"/>
                  </a:cubicBezTo>
                  <a:cubicBezTo>
                    <a:pt x="14" y="3"/>
                    <a:pt x="20" y="0"/>
                    <a:pt x="28" y="0"/>
                  </a:cubicBezTo>
                  <a:cubicBezTo>
                    <a:pt x="28" y="0"/>
                    <a:pt x="28" y="0"/>
                    <a:pt x="28"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4"/>
                    <a:pt x="29" y="4"/>
                    <a:pt x="29" y="4"/>
                  </a:cubicBezTo>
                  <a:close/>
                  <a:moveTo>
                    <a:pt x="5" y="33"/>
                  </a:moveTo>
                  <a:cubicBezTo>
                    <a:pt x="5" y="48"/>
                    <a:pt x="5" y="48"/>
                    <a:pt x="5" y="48"/>
                  </a:cubicBezTo>
                  <a:cubicBezTo>
                    <a:pt x="5" y="50"/>
                    <a:pt x="6" y="51"/>
                    <a:pt x="7" y="52"/>
                  </a:cubicBezTo>
                  <a:cubicBezTo>
                    <a:pt x="7" y="53"/>
                    <a:pt x="9" y="54"/>
                    <a:pt x="10" y="53"/>
                  </a:cubicBezTo>
                  <a:cubicBezTo>
                    <a:pt x="10" y="53"/>
                    <a:pt x="10" y="53"/>
                    <a:pt x="10" y="53"/>
                  </a:cubicBezTo>
                  <a:cubicBezTo>
                    <a:pt x="11" y="52"/>
                    <a:pt x="12" y="51"/>
                    <a:pt x="13" y="51"/>
                  </a:cubicBezTo>
                  <a:cubicBezTo>
                    <a:pt x="14" y="50"/>
                    <a:pt x="15" y="49"/>
                    <a:pt x="16" y="49"/>
                  </a:cubicBezTo>
                  <a:cubicBezTo>
                    <a:pt x="17" y="48"/>
                    <a:pt x="18" y="47"/>
                    <a:pt x="18" y="46"/>
                  </a:cubicBezTo>
                  <a:cubicBezTo>
                    <a:pt x="18" y="46"/>
                    <a:pt x="18" y="46"/>
                    <a:pt x="18" y="46"/>
                  </a:cubicBezTo>
                  <a:cubicBezTo>
                    <a:pt x="17" y="44"/>
                    <a:pt x="17" y="42"/>
                    <a:pt x="17" y="40"/>
                  </a:cubicBezTo>
                  <a:cubicBezTo>
                    <a:pt x="17" y="39"/>
                    <a:pt x="17" y="37"/>
                    <a:pt x="17" y="35"/>
                  </a:cubicBezTo>
                  <a:cubicBezTo>
                    <a:pt x="17" y="35"/>
                    <a:pt x="17" y="35"/>
                    <a:pt x="17" y="35"/>
                  </a:cubicBezTo>
                  <a:cubicBezTo>
                    <a:pt x="17" y="35"/>
                    <a:pt x="17" y="35"/>
                    <a:pt x="17" y="35"/>
                  </a:cubicBezTo>
                  <a:cubicBezTo>
                    <a:pt x="17" y="31"/>
                    <a:pt x="19" y="28"/>
                    <a:pt x="21" y="26"/>
                  </a:cubicBezTo>
                  <a:cubicBezTo>
                    <a:pt x="23" y="24"/>
                    <a:pt x="26" y="22"/>
                    <a:pt x="29" y="22"/>
                  </a:cubicBezTo>
                  <a:cubicBezTo>
                    <a:pt x="29" y="22"/>
                    <a:pt x="29" y="22"/>
                    <a:pt x="29" y="22"/>
                  </a:cubicBezTo>
                  <a:cubicBezTo>
                    <a:pt x="29" y="22"/>
                    <a:pt x="29" y="22"/>
                    <a:pt x="29" y="22"/>
                  </a:cubicBezTo>
                  <a:cubicBezTo>
                    <a:pt x="29" y="18"/>
                    <a:pt x="29" y="18"/>
                    <a:pt x="29" y="18"/>
                  </a:cubicBezTo>
                  <a:cubicBezTo>
                    <a:pt x="29" y="18"/>
                    <a:pt x="29" y="18"/>
                    <a:pt x="29" y="18"/>
                  </a:cubicBezTo>
                  <a:cubicBezTo>
                    <a:pt x="29" y="18"/>
                    <a:pt x="29" y="18"/>
                    <a:pt x="29" y="18"/>
                  </a:cubicBezTo>
                  <a:cubicBezTo>
                    <a:pt x="29" y="18"/>
                    <a:pt x="29" y="18"/>
                    <a:pt x="29" y="18"/>
                  </a:cubicBezTo>
                  <a:cubicBezTo>
                    <a:pt x="24" y="18"/>
                    <a:pt x="20" y="20"/>
                    <a:pt x="18" y="23"/>
                  </a:cubicBezTo>
                  <a:cubicBezTo>
                    <a:pt x="15" y="26"/>
                    <a:pt x="13" y="30"/>
                    <a:pt x="12" y="34"/>
                  </a:cubicBezTo>
                  <a:cubicBezTo>
                    <a:pt x="12" y="34"/>
                    <a:pt x="12" y="34"/>
                    <a:pt x="12" y="34"/>
                  </a:cubicBezTo>
                  <a:cubicBezTo>
                    <a:pt x="12" y="36"/>
                    <a:pt x="12" y="39"/>
                    <a:pt x="12" y="41"/>
                  </a:cubicBezTo>
                  <a:cubicBezTo>
                    <a:pt x="12" y="42"/>
                    <a:pt x="12" y="44"/>
                    <a:pt x="13" y="45"/>
                  </a:cubicBezTo>
                  <a:cubicBezTo>
                    <a:pt x="12" y="46"/>
                    <a:pt x="11" y="46"/>
                    <a:pt x="11" y="47"/>
                  </a:cubicBezTo>
                  <a:cubicBezTo>
                    <a:pt x="10" y="47"/>
                    <a:pt x="10" y="47"/>
                    <a:pt x="9" y="47"/>
                  </a:cubicBezTo>
                  <a:cubicBezTo>
                    <a:pt x="8" y="44"/>
                    <a:pt x="7" y="41"/>
                    <a:pt x="6" y="38"/>
                  </a:cubicBezTo>
                  <a:cubicBezTo>
                    <a:pt x="5" y="36"/>
                    <a:pt x="5" y="34"/>
                    <a:pt x="5" y="33"/>
                  </a:cubicBezTo>
                  <a:close/>
                  <a:moveTo>
                    <a:pt x="5" y="27"/>
                  </a:moveTo>
                  <a:cubicBezTo>
                    <a:pt x="5" y="27"/>
                    <a:pt x="5" y="27"/>
                    <a:pt x="5" y="27"/>
                  </a:cubicBezTo>
                  <a:cubicBezTo>
                    <a:pt x="5" y="27"/>
                    <a:pt x="5" y="27"/>
                    <a:pt x="5" y="27"/>
                  </a:cubicBezTo>
                  <a:close/>
                  <a:moveTo>
                    <a:pt x="29" y="18"/>
                  </a:moveTo>
                  <a:cubicBezTo>
                    <a:pt x="29" y="18"/>
                    <a:pt x="29" y="18"/>
                    <a:pt x="29" y="18"/>
                  </a:cubicBezTo>
                  <a:close/>
                  <a:moveTo>
                    <a:pt x="5" y="27"/>
                  </a:moveTo>
                  <a:cubicBezTo>
                    <a:pt x="5" y="27"/>
                    <a:pt x="5" y="27"/>
                    <a:pt x="5" y="27"/>
                  </a:cubicBezTo>
                  <a:cubicBezTo>
                    <a:pt x="4" y="29"/>
                    <a:pt x="4" y="31"/>
                    <a:pt x="5" y="33"/>
                  </a:cubicBezTo>
                  <a:cubicBezTo>
                    <a:pt x="5" y="48"/>
                    <a:pt x="5" y="48"/>
                    <a:pt x="5" y="48"/>
                  </a:cubicBezTo>
                  <a:cubicBezTo>
                    <a:pt x="3" y="45"/>
                    <a:pt x="2" y="42"/>
                    <a:pt x="1" y="39"/>
                  </a:cubicBezTo>
                  <a:cubicBezTo>
                    <a:pt x="1" y="37"/>
                    <a:pt x="0" y="35"/>
                    <a:pt x="0" y="33"/>
                  </a:cubicBezTo>
                  <a:cubicBezTo>
                    <a:pt x="0" y="26"/>
                    <a:pt x="0" y="26"/>
                    <a:pt x="0" y="26"/>
                  </a:cubicBezTo>
                  <a:cubicBezTo>
                    <a:pt x="0" y="21"/>
                    <a:pt x="2" y="17"/>
                    <a:pt x="5" y="13"/>
                  </a:cubicBezTo>
                  <a:cubicBezTo>
                    <a:pt x="5" y="27"/>
                    <a:pt x="5" y="27"/>
                    <a:pt x="5" y="27"/>
                  </a:cubicBezTo>
                  <a:close/>
                  <a:moveTo>
                    <a:pt x="5" y="27"/>
                  </a:moveTo>
                  <a:cubicBezTo>
                    <a:pt x="5" y="27"/>
                    <a:pt x="5" y="27"/>
                    <a:pt x="5" y="27"/>
                  </a:cubicBezTo>
                  <a:close/>
                  <a:moveTo>
                    <a:pt x="0" y="26"/>
                  </a:moveTo>
                  <a:cubicBezTo>
                    <a:pt x="0" y="33"/>
                    <a:pt x="0" y="33"/>
                    <a:pt x="0" y="33"/>
                  </a:cubicBezTo>
                  <a:cubicBezTo>
                    <a:pt x="0" y="31"/>
                    <a:pt x="0" y="28"/>
                    <a:pt x="0" y="26"/>
                  </a:cubicBezTo>
                  <a:close/>
                  <a:moveTo>
                    <a:pt x="0" y="26"/>
                  </a:moveTo>
                  <a:cubicBezTo>
                    <a:pt x="0" y="26"/>
                    <a:pt x="0" y="26"/>
                    <a:pt x="0" y="26"/>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69" name="Freeform 215"/>
            <p:cNvSpPr>
              <a:spLocks noEditPoints="1"/>
            </p:cNvSpPr>
            <p:nvPr/>
          </p:nvSpPr>
          <p:spPr bwMode="auto">
            <a:xfrm>
              <a:off x="6044507" y="4820153"/>
              <a:ext cx="91679" cy="91679"/>
            </a:xfrm>
            <a:custGeom>
              <a:avLst/>
              <a:gdLst>
                <a:gd name="T0" fmla="*/ 27 w 54"/>
                <a:gd name="T1" fmla="*/ 5 h 54"/>
                <a:gd name="T2" fmla="*/ 27 w 54"/>
                <a:gd name="T3" fmla="*/ 5 h 54"/>
                <a:gd name="T4" fmla="*/ 27 w 54"/>
                <a:gd name="T5" fmla="*/ 0 h 54"/>
                <a:gd name="T6" fmla="*/ 27 w 54"/>
                <a:gd name="T7" fmla="*/ 0 h 54"/>
                <a:gd name="T8" fmla="*/ 28 w 54"/>
                <a:gd name="T9" fmla="*/ 0 h 54"/>
                <a:gd name="T10" fmla="*/ 46 w 54"/>
                <a:gd name="T11" fmla="*/ 8 h 54"/>
                <a:gd name="T12" fmla="*/ 54 w 54"/>
                <a:gd name="T13" fmla="*/ 28 h 54"/>
                <a:gd name="T14" fmla="*/ 54 w 54"/>
                <a:gd name="T15" fmla="*/ 28 h 54"/>
                <a:gd name="T16" fmla="*/ 27 w 54"/>
                <a:gd name="T17" fmla="*/ 54 h 54"/>
                <a:gd name="T18" fmla="*/ 42 w 54"/>
                <a:gd name="T19" fmla="*/ 43 h 54"/>
                <a:gd name="T20" fmla="*/ 49 w 54"/>
                <a:gd name="T21" fmla="*/ 27 h 54"/>
                <a:gd name="T22" fmla="*/ 49 w 54"/>
                <a:gd name="T23" fmla="*/ 27 h 54"/>
                <a:gd name="T24" fmla="*/ 43 w 54"/>
                <a:gd name="T25" fmla="*/ 12 h 54"/>
                <a:gd name="T26" fmla="*/ 27 w 54"/>
                <a:gd name="T27" fmla="*/ 5 h 54"/>
                <a:gd name="T28" fmla="*/ 27 w 54"/>
                <a:gd name="T29" fmla="*/ 5 h 54"/>
                <a:gd name="T30" fmla="*/ 27 w 54"/>
                <a:gd name="T31" fmla="*/ 5 h 54"/>
                <a:gd name="T32" fmla="*/ 11 w 54"/>
                <a:gd name="T33" fmla="*/ 11 h 54"/>
                <a:gd name="T34" fmla="*/ 5 w 54"/>
                <a:gd name="T35" fmla="*/ 26 h 54"/>
                <a:gd name="T36" fmla="*/ 5 w 54"/>
                <a:gd name="T37" fmla="*/ 27 h 54"/>
                <a:gd name="T38" fmla="*/ 26 w 54"/>
                <a:gd name="T39" fmla="*/ 49 h 54"/>
                <a:gd name="T40" fmla="*/ 26 w 54"/>
                <a:gd name="T41" fmla="*/ 49 h 54"/>
                <a:gd name="T42" fmla="*/ 27 w 54"/>
                <a:gd name="T43" fmla="*/ 49 h 54"/>
                <a:gd name="T44" fmla="*/ 27 w 54"/>
                <a:gd name="T45" fmla="*/ 49 h 54"/>
                <a:gd name="T46" fmla="*/ 27 w 54"/>
                <a:gd name="T47" fmla="*/ 54 h 54"/>
                <a:gd name="T48" fmla="*/ 27 w 54"/>
                <a:gd name="T49" fmla="*/ 54 h 54"/>
                <a:gd name="T50" fmla="*/ 26 w 54"/>
                <a:gd name="T51" fmla="*/ 54 h 54"/>
                <a:gd name="T52" fmla="*/ 26 w 54"/>
                <a:gd name="T53" fmla="*/ 54 h 54"/>
                <a:gd name="T54" fmla="*/ 7 w 54"/>
                <a:gd name="T55" fmla="*/ 46 h 54"/>
                <a:gd name="T56" fmla="*/ 0 w 54"/>
                <a:gd name="T57" fmla="*/ 26 h 54"/>
                <a:gd name="T58" fmla="*/ 0 w 54"/>
                <a:gd name="T59" fmla="*/ 26 h 54"/>
                <a:gd name="T60" fmla="*/ 8 w 54"/>
                <a:gd name="T61" fmla="*/ 8 h 54"/>
                <a:gd name="T62" fmla="*/ 27 w 54"/>
                <a:gd name="T63" fmla="*/ 0 h 54"/>
                <a:gd name="T64" fmla="*/ 27 w 54"/>
                <a:gd name="T65"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54">
                  <a:moveTo>
                    <a:pt x="27" y="5"/>
                  </a:moveTo>
                  <a:cubicBezTo>
                    <a:pt x="27" y="5"/>
                    <a:pt x="27" y="5"/>
                    <a:pt x="27" y="5"/>
                  </a:cubicBezTo>
                  <a:cubicBezTo>
                    <a:pt x="27" y="5"/>
                    <a:pt x="27" y="5"/>
                    <a:pt x="27" y="5"/>
                  </a:cubicBezTo>
                  <a:cubicBezTo>
                    <a:pt x="27" y="5"/>
                    <a:pt x="27" y="5"/>
                    <a:pt x="27" y="5"/>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8" y="0"/>
                    <a:pt x="28" y="0"/>
                    <a:pt x="28" y="0"/>
                  </a:cubicBezTo>
                  <a:cubicBezTo>
                    <a:pt x="28" y="0"/>
                    <a:pt x="28" y="0"/>
                    <a:pt x="28" y="0"/>
                  </a:cubicBezTo>
                  <a:cubicBezTo>
                    <a:pt x="35" y="0"/>
                    <a:pt x="42" y="3"/>
                    <a:pt x="46" y="8"/>
                  </a:cubicBezTo>
                  <a:cubicBezTo>
                    <a:pt x="51" y="13"/>
                    <a:pt x="54" y="20"/>
                    <a:pt x="54" y="27"/>
                  </a:cubicBezTo>
                  <a:cubicBezTo>
                    <a:pt x="54" y="28"/>
                    <a:pt x="54" y="28"/>
                    <a:pt x="54" y="28"/>
                  </a:cubicBezTo>
                  <a:cubicBezTo>
                    <a:pt x="54" y="28"/>
                    <a:pt x="54" y="28"/>
                    <a:pt x="54" y="28"/>
                  </a:cubicBezTo>
                  <a:cubicBezTo>
                    <a:pt x="54" y="28"/>
                    <a:pt x="54" y="28"/>
                    <a:pt x="54" y="28"/>
                  </a:cubicBezTo>
                  <a:cubicBezTo>
                    <a:pt x="54" y="35"/>
                    <a:pt x="51" y="42"/>
                    <a:pt x="46" y="46"/>
                  </a:cubicBezTo>
                  <a:cubicBezTo>
                    <a:pt x="41" y="51"/>
                    <a:pt x="34" y="54"/>
                    <a:pt x="27" y="54"/>
                  </a:cubicBezTo>
                  <a:cubicBezTo>
                    <a:pt x="27" y="49"/>
                    <a:pt x="27" y="49"/>
                    <a:pt x="27" y="49"/>
                  </a:cubicBezTo>
                  <a:cubicBezTo>
                    <a:pt x="33" y="49"/>
                    <a:pt x="38" y="47"/>
                    <a:pt x="42" y="43"/>
                  </a:cubicBezTo>
                  <a:cubicBezTo>
                    <a:pt x="46" y="39"/>
                    <a:pt x="49" y="34"/>
                    <a:pt x="49" y="27"/>
                  </a:cubicBezTo>
                  <a:cubicBezTo>
                    <a:pt x="49" y="27"/>
                    <a:pt x="49" y="27"/>
                    <a:pt x="49" y="27"/>
                  </a:cubicBezTo>
                  <a:cubicBezTo>
                    <a:pt x="49" y="27"/>
                    <a:pt x="49" y="27"/>
                    <a:pt x="49" y="27"/>
                  </a:cubicBezTo>
                  <a:cubicBezTo>
                    <a:pt x="49" y="27"/>
                    <a:pt x="49" y="27"/>
                    <a:pt x="49" y="27"/>
                  </a:cubicBezTo>
                  <a:cubicBezTo>
                    <a:pt x="49" y="27"/>
                    <a:pt x="49" y="27"/>
                    <a:pt x="49" y="27"/>
                  </a:cubicBezTo>
                  <a:cubicBezTo>
                    <a:pt x="49" y="21"/>
                    <a:pt x="47" y="16"/>
                    <a:pt x="43" y="12"/>
                  </a:cubicBezTo>
                  <a:cubicBezTo>
                    <a:pt x="39" y="7"/>
                    <a:pt x="34" y="5"/>
                    <a:pt x="27" y="5"/>
                  </a:cubicBezTo>
                  <a:cubicBezTo>
                    <a:pt x="27" y="5"/>
                    <a:pt x="27" y="5"/>
                    <a:pt x="27" y="5"/>
                  </a:cubicBezTo>
                  <a:cubicBezTo>
                    <a:pt x="27" y="5"/>
                    <a:pt x="27" y="5"/>
                    <a:pt x="27" y="5"/>
                  </a:cubicBezTo>
                  <a:cubicBezTo>
                    <a:pt x="27" y="5"/>
                    <a:pt x="27" y="5"/>
                    <a:pt x="27" y="5"/>
                  </a:cubicBezTo>
                  <a:close/>
                  <a:moveTo>
                    <a:pt x="27" y="5"/>
                  </a:moveTo>
                  <a:cubicBezTo>
                    <a:pt x="27" y="5"/>
                    <a:pt x="27" y="5"/>
                    <a:pt x="27" y="5"/>
                  </a:cubicBezTo>
                  <a:cubicBezTo>
                    <a:pt x="27" y="5"/>
                    <a:pt x="27" y="5"/>
                    <a:pt x="27" y="5"/>
                  </a:cubicBezTo>
                  <a:cubicBezTo>
                    <a:pt x="21" y="5"/>
                    <a:pt x="15" y="7"/>
                    <a:pt x="11" y="11"/>
                  </a:cubicBezTo>
                  <a:cubicBezTo>
                    <a:pt x="7" y="15"/>
                    <a:pt x="5" y="20"/>
                    <a:pt x="5" y="26"/>
                  </a:cubicBezTo>
                  <a:cubicBezTo>
                    <a:pt x="5" y="26"/>
                    <a:pt x="5" y="26"/>
                    <a:pt x="5" y="26"/>
                  </a:cubicBezTo>
                  <a:cubicBezTo>
                    <a:pt x="5" y="26"/>
                    <a:pt x="5" y="26"/>
                    <a:pt x="5" y="26"/>
                  </a:cubicBezTo>
                  <a:cubicBezTo>
                    <a:pt x="5" y="26"/>
                    <a:pt x="5" y="26"/>
                    <a:pt x="5" y="27"/>
                  </a:cubicBezTo>
                  <a:cubicBezTo>
                    <a:pt x="4" y="33"/>
                    <a:pt x="7" y="38"/>
                    <a:pt x="11" y="42"/>
                  </a:cubicBezTo>
                  <a:cubicBezTo>
                    <a:pt x="15" y="46"/>
                    <a:pt x="20" y="49"/>
                    <a:pt x="26" y="49"/>
                  </a:cubicBezTo>
                  <a:cubicBezTo>
                    <a:pt x="26" y="49"/>
                    <a:pt x="26" y="49"/>
                    <a:pt x="26" y="49"/>
                  </a:cubicBezTo>
                  <a:cubicBezTo>
                    <a:pt x="26" y="49"/>
                    <a:pt x="26" y="49"/>
                    <a:pt x="26" y="49"/>
                  </a:cubicBezTo>
                  <a:cubicBezTo>
                    <a:pt x="26" y="49"/>
                    <a:pt x="26" y="49"/>
                    <a:pt x="26" y="49"/>
                  </a:cubicBezTo>
                  <a:cubicBezTo>
                    <a:pt x="27" y="49"/>
                    <a:pt x="27" y="49"/>
                    <a:pt x="27" y="49"/>
                  </a:cubicBezTo>
                  <a:cubicBezTo>
                    <a:pt x="27" y="49"/>
                    <a:pt x="27" y="49"/>
                    <a:pt x="27" y="49"/>
                  </a:cubicBezTo>
                  <a:cubicBezTo>
                    <a:pt x="27" y="49"/>
                    <a:pt x="27" y="49"/>
                    <a:pt x="27" y="49"/>
                  </a:cubicBezTo>
                  <a:cubicBezTo>
                    <a:pt x="27" y="54"/>
                    <a:pt x="27" y="54"/>
                    <a:pt x="27" y="54"/>
                  </a:cubicBezTo>
                  <a:cubicBezTo>
                    <a:pt x="27" y="54"/>
                    <a:pt x="27" y="54"/>
                    <a:pt x="27" y="54"/>
                  </a:cubicBezTo>
                  <a:cubicBezTo>
                    <a:pt x="27" y="54"/>
                    <a:pt x="27" y="54"/>
                    <a:pt x="27" y="54"/>
                  </a:cubicBezTo>
                  <a:cubicBezTo>
                    <a:pt x="27" y="54"/>
                    <a:pt x="27" y="54"/>
                    <a:pt x="27" y="54"/>
                  </a:cubicBezTo>
                  <a:cubicBezTo>
                    <a:pt x="26" y="54"/>
                    <a:pt x="26" y="54"/>
                    <a:pt x="26" y="54"/>
                  </a:cubicBezTo>
                  <a:cubicBezTo>
                    <a:pt x="26" y="54"/>
                    <a:pt x="26" y="54"/>
                    <a:pt x="26" y="54"/>
                  </a:cubicBezTo>
                  <a:cubicBezTo>
                    <a:pt x="26" y="54"/>
                    <a:pt x="26" y="54"/>
                    <a:pt x="26" y="54"/>
                  </a:cubicBezTo>
                  <a:cubicBezTo>
                    <a:pt x="26" y="54"/>
                    <a:pt x="26" y="54"/>
                    <a:pt x="26" y="54"/>
                  </a:cubicBezTo>
                  <a:cubicBezTo>
                    <a:pt x="26" y="54"/>
                    <a:pt x="26" y="54"/>
                    <a:pt x="26" y="54"/>
                  </a:cubicBezTo>
                  <a:cubicBezTo>
                    <a:pt x="19" y="54"/>
                    <a:pt x="12" y="51"/>
                    <a:pt x="7" y="46"/>
                  </a:cubicBezTo>
                  <a:cubicBezTo>
                    <a:pt x="2" y="41"/>
                    <a:pt x="0" y="34"/>
                    <a:pt x="0" y="26"/>
                  </a:cubicBezTo>
                  <a:cubicBezTo>
                    <a:pt x="0" y="26"/>
                    <a:pt x="0" y="26"/>
                    <a:pt x="0" y="26"/>
                  </a:cubicBezTo>
                  <a:cubicBezTo>
                    <a:pt x="0" y="26"/>
                    <a:pt x="0" y="26"/>
                    <a:pt x="0" y="26"/>
                  </a:cubicBezTo>
                  <a:cubicBezTo>
                    <a:pt x="0" y="26"/>
                    <a:pt x="0" y="26"/>
                    <a:pt x="0" y="26"/>
                  </a:cubicBezTo>
                  <a:cubicBezTo>
                    <a:pt x="0" y="26"/>
                    <a:pt x="0" y="26"/>
                    <a:pt x="0" y="26"/>
                  </a:cubicBezTo>
                  <a:cubicBezTo>
                    <a:pt x="0" y="19"/>
                    <a:pt x="3" y="12"/>
                    <a:pt x="8" y="8"/>
                  </a:cubicBezTo>
                  <a:cubicBezTo>
                    <a:pt x="13" y="3"/>
                    <a:pt x="19" y="0"/>
                    <a:pt x="27" y="0"/>
                  </a:cubicBezTo>
                  <a:cubicBezTo>
                    <a:pt x="27" y="0"/>
                    <a:pt x="27" y="0"/>
                    <a:pt x="27" y="0"/>
                  </a:cubicBezTo>
                  <a:cubicBezTo>
                    <a:pt x="27" y="0"/>
                    <a:pt x="27" y="0"/>
                    <a:pt x="27" y="0"/>
                  </a:cubicBezTo>
                  <a:lnTo>
                    <a:pt x="27" y="5"/>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70" name="Freeform 216"/>
            <p:cNvSpPr>
              <a:spLocks noEditPoints="1"/>
            </p:cNvSpPr>
            <p:nvPr/>
          </p:nvSpPr>
          <p:spPr bwMode="auto">
            <a:xfrm>
              <a:off x="5988548" y="4885638"/>
              <a:ext cx="105966" cy="103585"/>
            </a:xfrm>
            <a:custGeom>
              <a:avLst/>
              <a:gdLst>
                <a:gd name="T0" fmla="*/ 41 w 63"/>
                <a:gd name="T1" fmla="*/ 54 h 61"/>
                <a:gd name="T2" fmla="*/ 49 w 63"/>
                <a:gd name="T3" fmla="*/ 48 h 61"/>
                <a:gd name="T4" fmla="*/ 55 w 63"/>
                <a:gd name="T5" fmla="*/ 38 h 61"/>
                <a:gd name="T6" fmla="*/ 55 w 63"/>
                <a:gd name="T7" fmla="*/ 28 h 61"/>
                <a:gd name="T8" fmla="*/ 52 w 63"/>
                <a:gd name="T9" fmla="*/ 32 h 61"/>
                <a:gd name="T10" fmla="*/ 48 w 63"/>
                <a:gd name="T11" fmla="*/ 38 h 61"/>
                <a:gd name="T12" fmla="*/ 33 w 63"/>
                <a:gd name="T13" fmla="*/ 44 h 61"/>
                <a:gd name="T14" fmla="*/ 32 w 63"/>
                <a:gd name="T15" fmla="*/ 39 h 61"/>
                <a:gd name="T16" fmla="*/ 39 w 63"/>
                <a:gd name="T17" fmla="*/ 38 h 61"/>
                <a:gd name="T18" fmla="*/ 44 w 63"/>
                <a:gd name="T19" fmla="*/ 34 h 61"/>
                <a:gd name="T20" fmla="*/ 47 w 63"/>
                <a:gd name="T21" fmla="*/ 30 h 61"/>
                <a:gd name="T22" fmla="*/ 53 w 63"/>
                <a:gd name="T23" fmla="*/ 23 h 61"/>
                <a:gd name="T24" fmla="*/ 59 w 63"/>
                <a:gd name="T25" fmla="*/ 23 h 61"/>
                <a:gd name="T26" fmla="*/ 59 w 63"/>
                <a:gd name="T27" fmla="*/ 23 h 61"/>
                <a:gd name="T28" fmla="*/ 59 w 63"/>
                <a:gd name="T29" fmla="*/ 23 h 61"/>
                <a:gd name="T30" fmla="*/ 60 w 63"/>
                <a:gd name="T31" fmla="*/ 23 h 61"/>
                <a:gd name="T32" fmla="*/ 59 w 63"/>
                <a:gd name="T33" fmla="*/ 40 h 61"/>
                <a:gd name="T34" fmla="*/ 43 w 63"/>
                <a:gd name="T35" fmla="*/ 59 h 61"/>
                <a:gd name="T36" fmla="*/ 32 w 63"/>
                <a:gd name="T37" fmla="*/ 57 h 61"/>
                <a:gd name="T38" fmla="*/ 24 w 63"/>
                <a:gd name="T39" fmla="*/ 7 h 61"/>
                <a:gd name="T40" fmla="*/ 15 w 63"/>
                <a:gd name="T41" fmla="*/ 12 h 61"/>
                <a:gd name="T42" fmla="*/ 8 w 63"/>
                <a:gd name="T43" fmla="*/ 22 h 61"/>
                <a:gd name="T44" fmla="*/ 17 w 63"/>
                <a:gd name="T45" fmla="*/ 52 h 61"/>
                <a:gd name="T46" fmla="*/ 17 w 63"/>
                <a:gd name="T47" fmla="*/ 52 h 61"/>
                <a:gd name="T48" fmla="*/ 31 w 63"/>
                <a:gd name="T49" fmla="*/ 57 h 61"/>
                <a:gd name="T50" fmla="*/ 32 w 63"/>
                <a:gd name="T51" fmla="*/ 61 h 61"/>
                <a:gd name="T52" fmla="*/ 22 w 63"/>
                <a:gd name="T53" fmla="*/ 60 h 61"/>
                <a:gd name="T54" fmla="*/ 14 w 63"/>
                <a:gd name="T55" fmla="*/ 56 h 61"/>
                <a:gd name="T56" fmla="*/ 4 w 63"/>
                <a:gd name="T57" fmla="*/ 19 h 61"/>
                <a:gd name="T58" fmla="*/ 12 w 63"/>
                <a:gd name="T59" fmla="*/ 8 h 61"/>
                <a:gd name="T60" fmla="*/ 24 w 63"/>
                <a:gd name="T61" fmla="*/ 0 h 61"/>
                <a:gd name="T62" fmla="*/ 28 w 63"/>
                <a:gd name="T63" fmla="*/ 5 h 61"/>
                <a:gd name="T64" fmla="*/ 30 w 63"/>
                <a:gd name="T65" fmla="*/ 8 h 61"/>
                <a:gd name="T66" fmla="*/ 26 w 63"/>
                <a:gd name="T67" fmla="*/ 15 h 61"/>
                <a:gd name="T68" fmla="*/ 23 w 63"/>
                <a:gd name="T69" fmla="*/ 20 h 61"/>
                <a:gd name="T70" fmla="*/ 27 w 63"/>
                <a:gd name="T71" fmla="*/ 37 h 61"/>
                <a:gd name="T72" fmla="*/ 30 w 63"/>
                <a:gd name="T73" fmla="*/ 39 h 61"/>
                <a:gd name="T74" fmla="*/ 32 w 63"/>
                <a:gd name="T75" fmla="*/ 44 h 61"/>
                <a:gd name="T76" fmla="*/ 24 w 63"/>
                <a:gd name="T77" fmla="*/ 41 h 61"/>
                <a:gd name="T78" fmla="*/ 17 w 63"/>
                <a:gd name="T79" fmla="*/ 31 h 61"/>
                <a:gd name="T80" fmla="*/ 22 w 63"/>
                <a:gd name="T81" fmla="*/ 1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1">
                  <a:moveTo>
                    <a:pt x="32" y="57"/>
                  </a:moveTo>
                  <a:cubicBezTo>
                    <a:pt x="35" y="56"/>
                    <a:pt x="38" y="56"/>
                    <a:pt x="41" y="54"/>
                  </a:cubicBezTo>
                  <a:cubicBezTo>
                    <a:pt x="44" y="53"/>
                    <a:pt x="47" y="51"/>
                    <a:pt x="49" y="48"/>
                  </a:cubicBezTo>
                  <a:cubicBezTo>
                    <a:pt x="49" y="48"/>
                    <a:pt x="49" y="48"/>
                    <a:pt x="49" y="48"/>
                  </a:cubicBezTo>
                  <a:cubicBezTo>
                    <a:pt x="49" y="48"/>
                    <a:pt x="49" y="48"/>
                    <a:pt x="49" y="48"/>
                  </a:cubicBezTo>
                  <a:cubicBezTo>
                    <a:pt x="52" y="45"/>
                    <a:pt x="53" y="42"/>
                    <a:pt x="55" y="38"/>
                  </a:cubicBezTo>
                  <a:cubicBezTo>
                    <a:pt x="56" y="35"/>
                    <a:pt x="57" y="32"/>
                    <a:pt x="57" y="28"/>
                  </a:cubicBezTo>
                  <a:cubicBezTo>
                    <a:pt x="57" y="28"/>
                    <a:pt x="56" y="28"/>
                    <a:pt x="55" y="28"/>
                  </a:cubicBezTo>
                  <a:cubicBezTo>
                    <a:pt x="55" y="28"/>
                    <a:pt x="54" y="28"/>
                    <a:pt x="54" y="28"/>
                  </a:cubicBezTo>
                  <a:cubicBezTo>
                    <a:pt x="53" y="29"/>
                    <a:pt x="52" y="31"/>
                    <a:pt x="52" y="32"/>
                  </a:cubicBezTo>
                  <a:cubicBezTo>
                    <a:pt x="50" y="34"/>
                    <a:pt x="49" y="36"/>
                    <a:pt x="48" y="38"/>
                  </a:cubicBezTo>
                  <a:cubicBezTo>
                    <a:pt x="48" y="38"/>
                    <a:pt x="48" y="38"/>
                    <a:pt x="48" y="38"/>
                  </a:cubicBezTo>
                  <a:cubicBezTo>
                    <a:pt x="46" y="40"/>
                    <a:pt x="43" y="41"/>
                    <a:pt x="41" y="42"/>
                  </a:cubicBezTo>
                  <a:cubicBezTo>
                    <a:pt x="39" y="44"/>
                    <a:pt x="36" y="44"/>
                    <a:pt x="33" y="44"/>
                  </a:cubicBezTo>
                  <a:cubicBezTo>
                    <a:pt x="33" y="44"/>
                    <a:pt x="32" y="44"/>
                    <a:pt x="32" y="44"/>
                  </a:cubicBezTo>
                  <a:cubicBezTo>
                    <a:pt x="32" y="39"/>
                    <a:pt x="32" y="39"/>
                    <a:pt x="32" y="39"/>
                  </a:cubicBezTo>
                  <a:cubicBezTo>
                    <a:pt x="32" y="39"/>
                    <a:pt x="33" y="39"/>
                    <a:pt x="33" y="39"/>
                  </a:cubicBezTo>
                  <a:cubicBezTo>
                    <a:pt x="35" y="39"/>
                    <a:pt x="37" y="39"/>
                    <a:pt x="39" y="38"/>
                  </a:cubicBezTo>
                  <a:cubicBezTo>
                    <a:pt x="41" y="37"/>
                    <a:pt x="43" y="36"/>
                    <a:pt x="44" y="34"/>
                  </a:cubicBezTo>
                  <a:cubicBezTo>
                    <a:pt x="44" y="34"/>
                    <a:pt x="44" y="34"/>
                    <a:pt x="44" y="34"/>
                  </a:cubicBezTo>
                  <a:cubicBezTo>
                    <a:pt x="44" y="34"/>
                    <a:pt x="44" y="34"/>
                    <a:pt x="44" y="34"/>
                  </a:cubicBezTo>
                  <a:cubicBezTo>
                    <a:pt x="45" y="33"/>
                    <a:pt x="47" y="31"/>
                    <a:pt x="47" y="30"/>
                  </a:cubicBezTo>
                  <a:cubicBezTo>
                    <a:pt x="48" y="28"/>
                    <a:pt x="49" y="26"/>
                    <a:pt x="50" y="24"/>
                  </a:cubicBezTo>
                  <a:cubicBezTo>
                    <a:pt x="50" y="23"/>
                    <a:pt x="52" y="23"/>
                    <a:pt x="53" y="23"/>
                  </a:cubicBezTo>
                  <a:cubicBezTo>
                    <a:pt x="54" y="23"/>
                    <a:pt x="55" y="23"/>
                    <a:pt x="56" y="23"/>
                  </a:cubicBezTo>
                  <a:cubicBezTo>
                    <a:pt x="57" y="23"/>
                    <a:pt x="58" y="23"/>
                    <a:pt x="59" y="23"/>
                  </a:cubicBezTo>
                  <a:cubicBezTo>
                    <a:pt x="59" y="23"/>
                    <a:pt x="59" y="23"/>
                    <a:pt x="59" y="23"/>
                  </a:cubicBezTo>
                  <a:cubicBezTo>
                    <a:pt x="59" y="23"/>
                    <a:pt x="59" y="23"/>
                    <a:pt x="59" y="23"/>
                  </a:cubicBezTo>
                  <a:cubicBezTo>
                    <a:pt x="59" y="23"/>
                    <a:pt x="59" y="23"/>
                    <a:pt x="59" y="23"/>
                  </a:cubicBezTo>
                  <a:cubicBezTo>
                    <a:pt x="59" y="23"/>
                    <a:pt x="59" y="23"/>
                    <a:pt x="59" y="23"/>
                  </a:cubicBezTo>
                  <a:cubicBezTo>
                    <a:pt x="60" y="23"/>
                    <a:pt x="60" y="23"/>
                    <a:pt x="60" y="23"/>
                  </a:cubicBezTo>
                  <a:cubicBezTo>
                    <a:pt x="60" y="23"/>
                    <a:pt x="60" y="23"/>
                    <a:pt x="60" y="23"/>
                  </a:cubicBezTo>
                  <a:cubicBezTo>
                    <a:pt x="62" y="24"/>
                    <a:pt x="63" y="25"/>
                    <a:pt x="62" y="26"/>
                  </a:cubicBezTo>
                  <a:cubicBezTo>
                    <a:pt x="62" y="31"/>
                    <a:pt x="61" y="36"/>
                    <a:pt x="59" y="40"/>
                  </a:cubicBezTo>
                  <a:cubicBezTo>
                    <a:pt x="58" y="44"/>
                    <a:pt x="55" y="48"/>
                    <a:pt x="52" y="51"/>
                  </a:cubicBezTo>
                  <a:cubicBezTo>
                    <a:pt x="50" y="55"/>
                    <a:pt x="46" y="57"/>
                    <a:pt x="43" y="59"/>
                  </a:cubicBezTo>
                  <a:cubicBezTo>
                    <a:pt x="39" y="60"/>
                    <a:pt x="35" y="61"/>
                    <a:pt x="32" y="61"/>
                  </a:cubicBezTo>
                  <a:lnTo>
                    <a:pt x="32" y="57"/>
                  </a:lnTo>
                  <a:close/>
                  <a:moveTo>
                    <a:pt x="25" y="9"/>
                  </a:moveTo>
                  <a:cubicBezTo>
                    <a:pt x="25" y="8"/>
                    <a:pt x="25" y="8"/>
                    <a:pt x="24" y="7"/>
                  </a:cubicBezTo>
                  <a:cubicBezTo>
                    <a:pt x="24" y="7"/>
                    <a:pt x="24" y="6"/>
                    <a:pt x="24" y="6"/>
                  </a:cubicBezTo>
                  <a:cubicBezTo>
                    <a:pt x="20" y="8"/>
                    <a:pt x="18" y="10"/>
                    <a:pt x="15" y="12"/>
                  </a:cubicBezTo>
                  <a:cubicBezTo>
                    <a:pt x="12" y="15"/>
                    <a:pt x="10" y="18"/>
                    <a:pt x="8" y="21"/>
                  </a:cubicBezTo>
                  <a:cubicBezTo>
                    <a:pt x="8" y="21"/>
                    <a:pt x="8" y="21"/>
                    <a:pt x="8" y="22"/>
                  </a:cubicBezTo>
                  <a:cubicBezTo>
                    <a:pt x="6" y="27"/>
                    <a:pt x="5" y="33"/>
                    <a:pt x="7" y="38"/>
                  </a:cubicBezTo>
                  <a:cubicBezTo>
                    <a:pt x="8" y="44"/>
                    <a:pt x="12" y="49"/>
                    <a:pt x="17" y="52"/>
                  </a:cubicBezTo>
                  <a:cubicBezTo>
                    <a:pt x="17" y="52"/>
                    <a:pt x="17" y="52"/>
                    <a:pt x="17" y="52"/>
                  </a:cubicBezTo>
                  <a:cubicBezTo>
                    <a:pt x="17" y="52"/>
                    <a:pt x="17" y="52"/>
                    <a:pt x="17" y="52"/>
                  </a:cubicBezTo>
                  <a:cubicBezTo>
                    <a:pt x="19" y="54"/>
                    <a:pt x="21" y="55"/>
                    <a:pt x="24" y="55"/>
                  </a:cubicBezTo>
                  <a:cubicBezTo>
                    <a:pt x="26" y="56"/>
                    <a:pt x="28" y="57"/>
                    <a:pt x="31" y="57"/>
                  </a:cubicBezTo>
                  <a:cubicBezTo>
                    <a:pt x="31" y="57"/>
                    <a:pt x="31" y="57"/>
                    <a:pt x="32" y="57"/>
                  </a:cubicBezTo>
                  <a:cubicBezTo>
                    <a:pt x="32" y="61"/>
                    <a:pt x="32" y="61"/>
                    <a:pt x="32" y="61"/>
                  </a:cubicBezTo>
                  <a:cubicBezTo>
                    <a:pt x="31" y="61"/>
                    <a:pt x="31" y="61"/>
                    <a:pt x="31" y="61"/>
                  </a:cubicBezTo>
                  <a:cubicBezTo>
                    <a:pt x="28" y="61"/>
                    <a:pt x="25" y="61"/>
                    <a:pt x="22" y="60"/>
                  </a:cubicBezTo>
                  <a:cubicBezTo>
                    <a:pt x="19" y="59"/>
                    <a:pt x="17" y="58"/>
                    <a:pt x="14" y="56"/>
                  </a:cubicBezTo>
                  <a:cubicBezTo>
                    <a:pt x="14" y="56"/>
                    <a:pt x="14" y="56"/>
                    <a:pt x="14" y="56"/>
                  </a:cubicBezTo>
                  <a:cubicBezTo>
                    <a:pt x="8" y="52"/>
                    <a:pt x="4" y="46"/>
                    <a:pt x="2" y="40"/>
                  </a:cubicBezTo>
                  <a:cubicBezTo>
                    <a:pt x="0" y="33"/>
                    <a:pt x="1" y="26"/>
                    <a:pt x="4" y="19"/>
                  </a:cubicBezTo>
                  <a:cubicBezTo>
                    <a:pt x="4" y="19"/>
                    <a:pt x="4" y="19"/>
                    <a:pt x="4" y="19"/>
                  </a:cubicBezTo>
                  <a:cubicBezTo>
                    <a:pt x="6" y="15"/>
                    <a:pt x="9" y="12"/>
                    <a:pt x="12" y="8"/>
                  </a:cubicBezTo>
                  <a:cubicBezTo>
                    <a:pt x="15" y="5"/>
                    <a:pt x="19" y="3"/>
                    <a:pt x="24" y="0"/>
                  </a:cubicBezTo>
                  <a:cubicBezTo>
                    <a:pt x="24" y="0"/>
                    <a:pt x="24" y="0"/>
                    <a:pt x="24" y="0"/>
                  </a:cubicBezTo>
                  <a:cubicBezTo>
                    <a:pt x="25" y="0"/>
                    <a:pt x="26" y="0"/>
                    <a:pt x="27" y="1"/>
                  </a:cubicBezTo>
                  <a:cubicBezTo>
                    <a:pt x="27" y="2"/>
                    <a:pt x="28" y="4"/>
                    <a:pt x="28" y="5"/>
                  </a:cubicBezTo>
                  <a:cubicBezTo>
                    <a:pt x="29" y="6"/>
                    <a:pt x="30" y="7"/>
                    <a:pt x="30" y="8"/>
                  </a:cubicBezTo>
                  <a:cubicBezTo>
                    <a:pt x="30" y="8"/>
                    <a:pt x="30" y="8"/>
                    <a:pt x="30" y="8"/>
                  </a:cubicBezTo>
                  <a:cubicBezTo>
                    <a:pt x="31" y="9"/>
                    <a:pt x="31" y="10"/>
                    <a:pt x="30" y="11"/>
                  </a:cubicBezTo>
                  <a:cubicBezTo>
                    <a:pt x="28" y="12"/>
                    <a:pt x="27" y="14"/>
                    <a:pt x="26" y="15"/>
                  </a:cubicBezTo>
                  <a:cubicBezTo>
                    <a:pt x="25" y="17"/>
                    <a:pt x="24" y="19"/>
                    <a:pt x="23" y="20"/>
                  </a:cubicBezTo>
                  <a:cubicBezTo>
                    <a:pt x="23" y="20"/>
                    <a:pt x="23" y="20"/>
                    <a:pt x="23" y="20"/>
                  </a:cubicBezTo>
                  <a:cubicBezTo>
                    <a:pt x="22" y="24"/>
                    <a:pt x="21" y="27"/>
                    <a:pt x="22" y="30"/>
                  </a:cubicBezTo>
                  <a:cubicBezTo>
                    <a:pt x="23" y="33"/>
                    <a:pt x="24" y="36"/>
                    <a:pt x="27" y="37"/>
                  </a:cubicBezTo>
                  <a:cubicBezTo>
                    <a:pt x="27" y="37"/>
                    <a:pt x="27" y="37"/>
                    <a:pt x="27" y="37"/>
                  </a:cubicBezTo>
                  <a:cubicBezTo>
                    <a:pt x="28" y="38"/>
                    <a:pt x="29" y="39"/>
                    <a:pt x="30" y="39"/>
                  </a:cubicBezTo>
                  <a:cubicBezTo>
                    <a:pt x="30" y="39"/>
                    <a:pt x="31" y="39"/>
                    <a:pt x="32" y="39"/>
                  </a:cubicBezTo>
                  <a:cubicBezTo>
                    <a:pt x="32" y="44"/>
                    <a:pt x="32" y="44"/>
                    <a:pt x="32" y="44"/>
                  </a:cubicBezTo>
                  <a:cubicBezTo>
                    <a:pt x="31" y="44"/>
                    <a:pt x="30" y="44"/>
                    <a:pt x="29" y="43"/>
                  </a:cubicBezTo>
                  <a:cubicBezTo>
                    <a:pt x="27" y="43"/>
                    <a:pt x="26" y="42"/>
                    <a:pt x="24" y="41"/>
                  </a:cubicBezTo>
                  <a:cubicBezTo>
                    <a:pt x="24" y="41"/>
                    <a:pt x="24" y="41"/>
                    <a:pt x="24" y="41"/>
                  </a:cubicBezTo>
                  <a:cubicBezTo>
                    <a:pt x="21" y="39"/>
                    <a:pt x="18" y="35"/>
                    <a:pt x="17" y="31"/>
                  </a:cubicBezTo>
                  <a:cubicBezTo>
                    <a:pt x="16" y="27"/>
                    <a:pt x="17" y="23"/>
                    <a:pt x="19" y="18"/>
                  </a:cubicBezTo>
                  <a:cubicBezTo>
                    <a:pt x="20" y="16"/>
                    <a:pt x="21" y="14"/>
                    <a:pt x="22" y="13"/>
                  </a:cubicBezTo>
                  <a:cubicBezTo>
                    <a:pt x="23" y="11"/>
                    <a:pt x="24" y="10"/>
                    <a:pt x="25" y="9"/>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71" name="Freeform 217"/>
            <p:cNvSpPr>
              <a:spLocks noEditPoints="1"/>
            </p:cNvSpPr>
            <p:nvPr/>
          </p:nvSpPr>
          <p:spPr bwMode="auto">
            <a:xfrm>
              <a:off x="6089751" y="4880875"/>
              <a:ext cx="104775" cy="104775"/>
            </a:xfrm>
            <a:custGeom>
              <a:avLst/>
              <a:gdLst>
                <a:gd name="T0" fmla="*/ 56 w 62"/>
                <a:gd name="T1" fmla="*/ 37 h 62"/>
                <a:gd name="T2" fmla="*/ 53 w 62"/>
                <a:gd name="T3" fmla="*/ 20 h 62"/>
                <a:gd name="T4" fmla="*/ 37 w 62"/>
                <a:gd name="T5" fmla="*/ 6 h 62"/>
                <a:gd name="T6" fmla="*/ 36 w 62"/>
                <a:gd name="T7" fmla="*/ 9 h 62"/>
                <a:gd name="T8" fmla="*/ 43 w 62"/>
                <a:gd name="T9" fmla="*/ 18 h 62"/>
                <a:gd name="T10" fmla="*/ 45 w 62"/>
                <a:gd name="T11" fmla="*/ 30 h 62"/>
                <a:gd name="T12" fmla="*/ 39 w 62"/>
                <a:gd name="T13" fmla="*/ 41 h 62"/>
                <a:gd name="T14" fmla="*/ 34 w 62"/>
                <a:gd name="T15" fmla="*/ 44 h 62"/>
                <a:gd name="T16" fmla="*/ 31 w 62"/>
                <a:gd name="T17" fmla="*/ 45 h 62"/>
                <a:gd name="T18" fmla="*/ 33 w 62"/>
                <a:gd name="T19" fmla="*/ 39 h 62"/>
                <a:gd name="T20" fmla="*/ 36 w 62"/>
                <a:gd name="T21" fmla="*/ 37 h 62"/>
                <a:gd name="T22" fmla="*/ 40 w 62"/>
                <a:gd name="T23" fmla="*/ 30 h 62"/>
                <a:gd name="T24" fmla="*/ 38 w 62"/>
                <a:gd name="T25" fmla="*/ 20 h 62"/>
                <a:gd name="T26" fmla="*/ 35 w 62"/>
                <a:gd name="T27" fmla="*/ 16 h 62"/>
                <a:gd name="T28" fmla="*/ 31 w 62"/>
                <a:gd name="T29" fmla="*/ 11 h 62"/>
                <a:gd name="T30" fmla="*/ 32 w 62"/>
                <a:gd name="T31" fmla="*/ 5 h 62"/>
                <a:gd name="T32" fmla="*/ 34 w 62"/>
                <a:gd name="T33" fmla="*/ 2 h 62"/>
                <a:gd name="T34" fmla="*/ 49 w 62"/>
                <a:gd name="T35" fmla="*/ 7 h 62"/>
                <a:gd name="T36" fmla="*/ 57 w 62"/>
                <a:gd name="T37" fmla="*/ 17 h 62"/>
                <a:gd name="T38" fmla="*/ 50 w 62"/>
                <a:gd name="T39" fmla="*/ 55 h 62"/>
                <a:gd name="T40" fmla="*/ 42 w 62"/>
                <a:gd name="T41" fmla="*/ 60 h 62"/>
                <a:gd name="T42" fmla="*/ 32 w 62"/>
                <a:gd name="T43" fmla="*/ 62 h 62"/>
                <a:gd name="T44" fmla="*/ 31 w 62"/>
                <a:gd name="T45" fmla="*/ 57 h 62"/>
                <a:gd name="T46" fmla="*/ 32 w 62"/>
                <a:gd name="T47" fmla="*/ 57 h 62"/>
                <a:gd name="T48" fmla="*/ 47 w 62"/>
                <a:gd name="T49" fmla="*/ 51 h 62"/>
                <a:gd name="T50" fmla="*/ 31 w 62"/>
                <a:gd name="T51" fmla="*/ 45 h 62"/>
                <a:gd name="T52" fmla="*/ 22 w 62"/>
                <a:gd name="T53" fmla="*/ 43 h 62"/>
                <a:gd name="T54" fmla="*/ 15 w 62"/>
                <a:gd name="T55" fmla="*/ 39 h 62"/>
                <a:gd name="T56" fmla="*/ 9 w 62"/>
                <a:gd name="T57" fmla="*/ 30 h 62"/>
                <a:gd name="T58" fmla="*/ 5 w 62"/>
                <a:gd name="T59" fmla="*/ 31 h 62"/>
                <a:gd name="T60" fmla="*/ 8 w 62"/>
                <a:gd name="T61" fmla="*/ 39 h 62"/>
                <a:gd name="T62" fmla="*/ 8 w 62"/>
                <a:gd name="T63" fmla="*/ 39 h 62"/>
                <a:gd name="T64" fmla="*/ 8 w 62"/>
                <a:gd name="T65" fmla="*/ 41 h 62"/>
                <a:gd name="T66" fmla="*/ 12 w 62"/>
                <a:gd name="T67" fmla="*/ 46 h 62"/>
                <a:gd name="T68" fmla="*/ 15 w 62"/>
                <a:gd name="T69" fmla="*/ 50 h 62"/>
                <a:gd name="T70" fmla="*/ 31 w 62"/>
                <a:gd name="T71" fmla="*/ 57 h 62"/>
                <a:gd name="T72" fmla="*/ 21 w 62"/>
                <a:gd name="T73" fmla="*/ 60 h 62"/>
                <a:gd name="T74" fmla="*/ 12 w 62"/>
                <a:gd name="T75" fmla="*/ 54 h 62"/>
                <a:gd name="T76" fmla="*/ 5 w 62"/>
                <a:gd name="T77" fmla="*/ 44 h 62"/>
                <a:gd name="T78" fmla="*/ 4 w 62"/>
                <a:gd name="T79" fmla="*/ 43 h 62"/>
                <a:gd name="T80" fmla="*/ 3 w 62"/>
                <a:gd name="T81" fmla="*/ 41 h 62"/>
                <a:gd name="T82" fmla="*/ 1 w 62"/>
                <a:gd name="T83" fmla="*/ 35 h 62"/>
                <a:gd name="T84" fmla="*/ 0 w 62"/>
                <a:gd name="T85" fmla="*/ 29 h 62"/>
                <a:gd name="T86" fmla="*/ 2 w 62"/>
                <a:gd name="T87" fmla="*/ 26 h 62"/>
                <a:gd name="T88" fmla="*/ 9 w 62"/>
                <a:gd name="T89" fmla="*/ 25 h 62"/>
                <a:gd name="T90" fmla="*/ 15 w 62"/>
                <a:gd name="T91" fmla="*/ 32 h 62"/>
                <a:gd name="T92" fmla="*/ 19 w 62"/>
                <a:gd name="T93" fmla="*/ 36 h 62"/>
                <a:gd name="T94" fmla="*/ 29 w 62"/>
                <a:gd name="T95" fmla="*/ 40 h 62"/>
                <a:gd name="T96" fmla="*/ 31 w 62"/>
                <a:gd name="T97" fmla="*/ 45 h 62"/>
                <a:gd name="T98" fmla="*/ 31 w 62"/>
                <a:gd name="T99"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 h="62">
                  <a:moveTo>
                    <a:pt x="47" y="51"/>
                  </a:moveTo>
                  <a:cubicBezTo>
                    <a:pt x="52" y="48"/>
                    <a:pt x="55" y="42"/>
                    <a:pt x="56" y="37"/>
                  </a:cubicBezTo>
                  <a:cubicBezTo>
                    <a:pt x="57" y="31"/>
                    <a:pt x="56" y="25"/>
                    <a:pt x="53" y="20"/>
                  </a:cubicBezTo>
                  <a:cubicBezTo>
                    <a:pt x="53" y="20"/>
                    <a:pt x="53" y="20"/>
                    <a:pt x="53" y="20"/>
                  </a:cubicBezTo>
                  <a:cubicBezTo>
                    <a:pt x="51" y="16"/>
                    <a:pt x="49" y="14"/>
                    <a:pt x="46" y="11"/>
                  </a:cubicBezTo>
                  <a:cubicBezTo>
                    <a:pt x="43" y="9"/>
                    <a:pt x="40" y="7"/>
                    <a:pt x="37" y="6"/>
                  </a:cubicBezTo>
                  <a:cubicBezTo>
                    <a:pt x="37" y="6"/>
                    <a:pt x="37" y="7"/>
                    <a:pt x="37" y="7"/>
                  </a:cubicBezTo>
                  <a:cubicBezTo>
                    <a:pt x="36" y="8"/>
                    <a:pt x="36" y="8"/>
                    <a:pt x="36" y="9"/>
                  </a:cubicBezTo>
                  <a:cubicBezTo>
                    <a:pt x="37" y="10"/>
                    <a:pt x="38" y="11"/>
                    <a:pt x="39" y="12"/>
                  </a:cubicBezTo>
                  <a:cubicBezTo>
                    <a:pt x="41" y="14"/>
                    <a:pt x="42" y="16"/>
                    <a:pt x="43" y="18"/>
                  </a:cubicBezTo>
                  <a:cubicBezTo>
                    <a:pt x="43" y="18"/>
                    <a:pt x="43" y="18"/>
                    <a:pt x="43" y="18"/>
                  </a:cubicBezTo>
                  <a:cubicBezTo>
                    <a:pt x="45" y="22"/>
                    <a:pt x="46" y="26"/>
                    <a:pt x="45" y="30"/>
                  </a:cubicBezTo>
                  <a:cubicBezTo>
                    <a:pt x="45" y="35"/>
                    <a:pt x="43" y="38"/>
                    <a:pt x="39" y="41"/>
                  </a:cubicBezTo>
                  <a:cubicBezTo>
                    <a:pt x="39" y="41"/>
                    <a:pt x="39" y="41"/>
                    <a:pt x="39" y="41"/>
                  </a:cubicBezTo>
                  <a:cubicBezTo>
                    <a:pt x="38" y="42"/>
                    <a:pt x="36" y="43"/>
                    <a:pt x="34" y="44"/>
                  </a:cubicBezTo>
                  <a:cubicBezTo>
                    <a:pt x="34" y="44"/>
                    <a:pt x="34" y="44"/>
                    <a:pt x="34" y="44"/>
                  </a:cubicBezTo>
                  <a:cubicBezTo>
                    <a:pt x="34" y="44"/>
                    <a:pt x="34" y="44"/>
                    <a:pt x="34" y="44"/>
                  </a:cubicBezTo>
                  <a:cubicBezTo>
                    <a:pt x="33" y="44"/>
                    <a:pt x="32" y="44"/>
                    <a:pt x="31" y="45"/>
                  </a:cubicBezTo>
                  <a:cubicBezTo>
                    <a:pt x="31" y="40"/>
                    <a:pt x="31" y="40"/>
                    <a:pt x="31" y="40"/>
                  </a:cubicBezTo>
                  <a:cubicBezTo>
                    <a:pt x="32" y="40"/>
                    <a:pt x="32" y="39"/>
                    <a:pt x="33" y="39"/>
                  </a:cubicBezTo>
                  <a:cubicBezTo>
                    <a:pt x="33" y="39"/>
                    <a:pt x="33" y="39"/>
                    <a:pt x="33" y="39"/>
                  </a:cubicBezTo>
                  <a:cubicBezTo>
                    <a:pt x="34" y="39"/>
                    <a:pt x="35" y="38"/>
                    <a:pt x="36" y="37"/>
                  </a:cubicBezTo>
                  <a:cubicBezTo>
                    <a:pt x="36" y="37"/>
                    <a:pt x="36" y="37"/>
                    <a:pt x="36" y="37"/>
                  </a:cubicBezTo>
                  <a:cubicBezTo>
                    <a:pt x="39" y="36"/>
                    <a:pt x="40" y="33"/>
                    <a:pt x="40" y="30"/>
                  </a:cubicBezTo>
                  <a:cubicBezTo>
                    <a:pt x="41" y="27"/>
                    <a:pt x="40" y="23"/>
                    <a:pt x="38" y="20"/>
                  </a:cubicBezTo>
                  <a:cubicBezTo>
                    <a:pt x="38" y="20"/>
                    <a:pt x="38" y="20"/>
                    <a:pt x="38" y="20"/>
                  </a:cubicBezTo>
                  <a:cubicBezTo>
                    <a:pt x="38" y="20"/>
                    <a:pt x="38" y="20"/>
                    <a:pt x="38" y="20"/>
                  </a:cubicBezTo>
                  <a:cubicBezTo>
                    <a:pt x="38" y="18"/>
                    <a:pt x="37" y="17"/>
                    <a:pt x="35" y="16"/>
                  </a:cubicBezTo>
                  <a:cubicBezTo>
                    <a:pt x="34" y="14"/>
                    <a:pt x="33" y="13"/>
                    <a:pt x="31" y="12"/>
                  </a:cubicBezTo>
                  <a:cubicBezTo>
                    <a:pt x="31" y="11"/>
                    <a:pt x="31" y="11"/>
                    <a:pt x="31" y="11"/>
                  </a:cubicBezTo>
                  <a:cubicBezTo>
                    <a:pt x="31" y="8"/>
                    <a:pt x="31" y="8"/>
                    <a:pt x="31" y="8"/>
                  </a:cubicBezTo>
                  <a:cubicBezTo>
                    <a:pt x="31" y="7"/>
                    <a:pt x="32" y="6"/>
                    <a:pt x="32" y="5"/>
                  </a:cubicBezTo>
                  <a:cubicBezTo>
                    <a:pt x="33" y="4"/>
                    <a:pt x="33" y="3"/>
                    <a:pt x="34" y="2"/>
                  </a:cubicBezTo>
                  <a:cubicBezTo>
                    <a:pt x="34" y="2"/>
                    <a:pt x="34" y="2"/>
                    <a:pt x="34" y="2"/>
                  </a:cubicBezTo>
                  <a:cubicBezTo>
                    <a:pt x="34" y="0"/>
                    <a:pt x="36" y="0"/>
                    <a:pt x="37" y="0"/>
                  </a:cubicBezTo>
                  <a:cubicBezTo>
                    <a:pt x="41" y="2"/>
                    <a:pt x="45" y="5"/>
                    <a:pt x="49" y="7"/>
                  </a:cubicBezTo>
                  <a:cubicBezTo>
                    <a:pt x="52" y="10"/>
                    <a:pt x="55" y="14"/>
                    <a:pt x="57" y="17"/>
                  </a:cubicBezTo>
                  <a:cubicBezTo>
                    <a:pt x="57" y="17"/>
                    <a:pt x="57" y="17"/>
                    <a:pt x="57" y="17"/>
                  </a:cubicBezTo>
                  <a:cubicBezTo>
                    <a:pt x="61" y="23"/>
                    <a:pt x="62" y="31"/>
                    <a:pt x="61" y="38"/>
                  </a:cubicBezTo>
                  <a:cubicBezTo>
                    <a:pt x="60" y="44"/>
                    <a:pt x="56" y="51"/>
                    <a:pt x="50" y="55"/>
                  </a:cubicBezTo>
                  <a:cubicBezTo>
                    <a:pt x="50" y="55"/>
                    <a:pt x="50" y="55"/>
                    <a:pt x="50" y="55"/>
                  </a:cubicBezTo>
                  <a:cubicBezTo>
                    <a:pt x="48" y="57"/>
                    <a:pt x="45" y="59"/>
                    <a:pt x="42" y="60"/>
                  </a:cubicBezTo>
                  <a:cubicBezTo>
                    <a:pt x="39" y="61"/>
                    <a:pt x="35" y="62"/>
                    <a:pt x="32" y="62"/>
                  </a:cubicBezTo>
                  <a:cubicBezTo>
                    <a:pt x="32" y="62"/>
                    <a:pt x="32" y="62"/>
                    <a:pt x="32" y="62"/>
                  </a:cubicBezTo>
                  <a:cubicBezTo>
                    <a:pt x="32" y="62"/>
                    <a:pt x="31" y="62"/>
                    <a:pt x="31" y="62"/>
                  </a:cubicBezTo>
                  <a:cubicBezTo>
                    <a:pt x="31" y="57"/>
                    <a:pt x="31" y="57"/>
                    <a:pt x="31" y="57"/>
                  </a:cubicBezTo>
                  <a:cubicBezTo>
                    <a:pt x="31" y="57"/>
                    <a:pt x="32" y="57"/>
                    <a:pt x="32" y="57"/>
                  </a:cubicBezTo>
                  <a:cubicBezTo>
                    <a:pt x="32" y="57"/>
                    <a:pt x="32" y="57"/>
                    <a:pt x="32" y="57"/>
                  </a:cubicBezTo>
                  <a:cubicBezTo>
                    <a:pt x="35" y="57"/>
                    <a:pt x="37" y="56"/>
                    <a:pt x="40" y="55"/>
                  </a:cubicBezTo>
                  <a:cubicBezTo>
                    <a:pt x="43" y="55"/>
                    <a:pt x="45" y="53"/>
                    <a:pt x="47" y="51"/>
                  </a:cubicBezTo>
                  <a:cubicBezTo>
                    <a:pt x="47" y="51"/>
                    <a:pt x="47" y="51"/>
                    <a:pt x="47" y="51"/>
                  </a:cubicBezTo>
                  <a:close/>
                  <a:moveTo>
                    <a:pt x="31" y="45"/>
                  </a:moveTo>
                  <a:cubicBezTo>
                    <a:pt x="30" y="45"/>
                    <a:pt x="30" y="45"/>
                    <a:pt x="29" y="45"/>
                  </a:cubicBezTo>
                  <a:cubicBezTo>
                    <a:pt x="27" y="45"/>
                    <a:pt x="24" y="44"/>
                    <a:pt x="22" y="43"/>
                  </a:cubicBezTo>
                  <a:cubicBezTo>
                    <a:pt x="20" y="42"/>
                    <a:pt x="17" y="41"/>
                    <a:pt x="16" y="39"/>
                  </a:cubicBezTo>
                  <a:cubicBezTo>
                    <a:pt x="15" y="39"/>
                    <a:pt x="15" y="39"/>
                    <a:pt x="15" y="39"/>
                  </a:cubicBezTo>
                  <a:cubicBezTo>
                    <a:pt x="14" y="38"/>
                    <a:pt x="12" y="36"/>
                    <a:pt x="11" y="34"/>
                  </a:cubicBezTo>
                  <a:cubicBezTo>
                    <a:pt x="10" y="33"/>
                    <a:pt x="9" y="32"/>
                    <a:pt x="9" y="30"/>
                  </a:cubicBezTo>
                  <a:cubicBezTo>
                    <a:pt x="8" y="30"/>
                    <a:pt x="7" y="31"/>
                    <a:pt x="6" y="31"/>
                  </a:cubicBezTo>
                  <a:cubicBezTo>
                    <a:pt x="6" y="31"/>
                    <a:pt x="5" y="31"/>
                    <a:pt x="5" y="31"/>
                  </a:cubicBezTo>
                  <a:cubicBezTo>
                    <a:pt x="5" y="32"/>
                    <a:pt x="6" y="33"/>
                    <a:pt x="6" y="34"/>
                  </a:cubicBezTo>
                  <a:cubicBezTo>
                    <a:pt x="6" y="36"/>
                    <a:pt x="7" y="38"/>
                    <a:pt x="8" y="39"/>
                  </a:cubicBezTo>
                  <a:cubicBezTo>
                    <a:pt x="8" y="39"/>
                    <a:pt x="8" y="39"/>
                    <a:pt x="8" y="39"/>
                  </a:cubicBezTo>
                  <a:cubicBezTo>
                    <a:pt x="8" y="39"/>
                    <a:pt x="8" y="39"/>
                    <a:pt x="8" y="39"/>
                  </a:cubicBezTo>
                  <a:cubicBezTo>
                    <a:pt x="8" y="40"/>
                    <a:pt x="8" y="40"/>
                    <a:pt x="8" y="41"/>
                  </a:cubicBezTo>
                  <a:cubicBezTo>
                    <a:pt x="8" y="41"/>
                    <a:pt x="8" y="41"/>
                    <a:pt x="8" y="41"/>
                  </a:cubicBezTo>
                  <a:cubicBezTo>
                    <a:pt x="9" y="41"/>
                    <a:pt x="9" y="42"/>
                    <a:pt x="9" y="42"/>
                  </a:cubicBezTo>
                  <a:cubicBezTo>
                    <a:pt x="10" y="44"/>
                    <a:pt x="11" y="45"/>
                    <a:pt x="12" y="46"/>
                  </a:cubicBezTo>
                  <a:cubicBezTo>
                    <a:pt x="13" y="48"/>
                    <a:pt x="14" y="49"/>
                    <a:pt x="15" y="50"/>
                  </a:cubicBezTo>
                  <a:cubicBezTo>
                    <a:pt x="15" y="50"/>
                    <a:pt x="15" y="50"/>
                    <a:pt x="15" y="50"/>
                  </a:cubicBezTo>
                  <a:cubicBezTo>
                    <a:pt x="17" y="52"/>
                    <a:pt x="20" y="54"/>
                    <a:pt x="23" y="55"/>
                  </a:cubicBezTo>
                  <a:cubicBezTo>
                    <a:pt x="25" y="56"/>
                    <a:pt x="28" y="57"/>
                    <a:pt x="31" y="57"/>
                  </a:cubicBezTo>
                  <a:cubicBezTo>
                    <a:pt x="31" y="62"/>
                    <a:pt x="31" y="62"/>
                    <a:pt x="31" y="62"/>
                  </a:cubicBezTo>
                  <a:cubicBezTo>
                    <a:pt x="27" y="62"/>
                    <a:pt x="24" y="61"/>
                    <a:pt x="21" y="60"/>
                  </a:cubicBezTo>
                  <a:cubicBezTo>
                    <a:pt x="18" y="58"/>
                    <a:pt x="15" y="56"/>
                    <a:pt x="12" y="54"/>
                  </a:cubicBezTo>
                  <a:cubicBezTo>
                    <a:pt x="12" y="54"/>
                    <a:pt x="12" y="54"/>
                    <a:pt x="12" y="54"/>
                  </a:cubicBezTo>
                  <a:cubicBezTo>
                    <a:pt x="10" y="52"/>
                    <a:pt x="9" y="51"/>
                    <a:pt x="8" y="49"/>
                  </a:cubicBezTo>
                  <a:cubicBezTo>
                    <a:pt x="7" y="48"/>
                    <a:pt x="6" y="46"/>
                    <a:pt x="5" y="44"/>
                  </a:cubicBezTo>
                  <a:cubicBezTo>
                    <a:pt x="5" y="44"/>
                    <a:pt x="4" y="43"/>
                    <a:pt x="4" y="43"/>
                  </a:cubicBezTo>
                  <a:cubicBezTo>
                    <a:pt x="4" y="43"/>
                    <a:pt x="4" y="43"/>
                    <a:pt x="4" y="43"/>
                  </a:cubicBezTo>
                  <a:cubicBezTo>
                    <a:pt x="4" y="43"/>
                    <a:pt x="4" y="43"/>
                    <a:pt x="4" y="43"/>
                  </a:cubicBezTo>
                  <a:cubicBezTo>
                    <a:pt x="4" y="42"/>
                    <a:pt x="4" y="42"/>
                    <a:pt x="3" y="41"/>
                  </a:cubicBezTo>
                  <a:cubicBezTo>
                    <a:pt x="3" y="41"/>
                    <a:pt x="3" y="41"/>
                    <a:pt x="3" y="41"/>
                  </a:cubicBezTo>
                  <a:cubicBezTo>
                    <a:pt x="3" y="39"/>
                    <a:pt x="2" y="37"/>
                    <a:pt x="1" y="35"/>
                  </a:cubicBezTo>
                  <a:cubicBezTo>
                    <a:pt x="1" y="33"/>
                    <a:pt x="0" y="31"/>
                    <a:pt x="0" y="29"/>
                  </a:cubicBezTo>
                  <a:cubicBezTo>
                    <a:pt x="0" y="29"/>
                    <a:pt x="0" y="29"/>
                    <a:pt x="0" y="29"/>
                  </a:cubicBezTo>
                  <a:cubicBezTo>
                    <a:pt x="0" y="29"/>
                    <a:pt x="0" y="29"/>
                    <a:pt x="0" y="29"/>
                  </a:cubicBezTo>
                  <a:cubicBezTo>
                    <a:pt x="0" y="28"/>
                    <a:pt x="1" y="26"/>
                    <a:pt x="2" y="26"/>
                  </a:cubicBezTo>
                  <a:cubicBezTo>
                    <a:pt x="3" y="26"/>
                    <a:pt x="4" y="26"/>
                    <a:pt x="6" y="26"/>
                  </a:cubicBezTo>
                  <a:cubicBezTo>
                    <a:pt x="7" y="26"/>
                    <a:pt x="8" y="26"/>
                    <a:pt x="9" y="25"/>
                  </a:cubicBezTo>
                  <a:cubicBezTo>
                    <a:pt x="10" y="25"/>
                    <a:pt x="11" y="25"/>
                    <a:pt x="12" y="26"/>
                  </a:cubicBezTo>
                  <a:cubicBezTo>
                    <a:pt x="13" y="28"/>
                    <a:pt x="14" y="30"/>
                    <a:pt x="15" y="32"/>
                  </a:cubicBezTo>
                  <a:cubicBezTo>
                    <a:pt x="16" y="33"/>
                    <a:pt x="17" y="35"/>
                    <a:pt x="19" y="36"/>
                  </a:cubicBezTo>
                  <a:cubicBezTo>
                    <a:pt x="19" y="36"/>
                    <a:pt x="19" y="36"/>
                    <a:pt x="19" y="36"/>
                  </a:cubicBezTo>
                  <a:cubicBezTo>
                    <a:pt x="20" y="37"/>
                    <a:pt x="22" y="38"/>
                    <a:pt x="24" y="39"/>
                  </a:cubicBezTo>
                  <a:cubicBezTo>
                    <a:pt x="25" y="40"/>
                    <a:pt x="27" y="40"/>
                    <a:pt x="29" y="40"/>
                  </a:cubicBezTo>
                  <a:cubicBezTo>
                    <a:pt x="30" y="40"/>
                    <a:pt x="30" y="40"/>
                    <a:pt x="31" y="40"/>
                  </a:cubicBezTo>
                  <a:cubicBezTo>
                    <a:pt x="31" y="45"/>
                    <a:pt x="31" y="45"/>
                    <a:pt x="31" y="45"/>
                  </a:cubicBezTo>
                  <a:close/>
                  <a:moveTo>
                    <a:pt x="31" y="8"/>
                  </a:moveTo>
                  <a:cubicBezTo>
                    <a:pt x="31" y="11"/>
                    <a:pt x="31" y="11"/>
                    <a:pt x="31" y="11"/>
                  </a:cubicBezTo>
                  <a:cubicBezTo>
                    <a:pt x="30" y="10"/>
                    <a:pt x="30" y="9"/>
                    <a:pt x="31" y="8"/>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72" name="Freeform 218"/>
            <p:cNvSpPr>
              <a:spLocks noEditPoints="1"/>
            </p:cNvSpPr>
            <p:nvPr/>
          </p:nvSpPr>
          <p:spPr bwMode="auto">
            <a:xfrm>
              <a:off x="5952829" y="4792769"/>
              <a:ext cx="100013" cy="100013"/>
            </a:xfrm>
            <a:custGeom>
              <a:avLst/>
              <a:gdLst>
                <a:gd name="T0" fmla="*/ 39 w 59"/>
                <a:gd name="T1" fmla="*/ 54 h 59"/>
                <a:gd name="T2" fmla="*/ 41 w 59"/>
                <a:gd name="T3" fmla="*/ 50 h 59"/>
                <a:gd name="T4" fmla="*/ 30 w 59"/>
                <a:gd name="T5" fmla="*/ 42 h 59"/>
                <a:gd name="T6" fmla="*/ 37 w 59"/>
                <a:gd name="T7" fmla="*/ 45 h 59"/>
                <a:gd name="T8" fmla="*/ 46 w 59"/>
                <a:gd name="T9" fmla="*/ 48 h 59"/>
                <a:gd name="T10" fmla="*/ 47 w 59"/>
                <a:gd name="T11" fmla="*/ 55 h 59"/>
                <a:gd name="T12" fmla="*/ 33 w 59"/>
                <a:gd name="T13" fmla="*/ 59 h 59"/>
                <a:gd name="T14" fmla="*/ 30 w 59"/>
                <a:gd name="T15" fmla="*/ 15 h 59"/>
                <a:gd name="T16" fmla="*/ 38 w 59"/>
                <a:gd name="T17" fmla="*/ 14 h 59"/>
                <a:gd name="T18" fmla="*/ 39 w 59"/>
                <a:gd name="T19" fmla="*/ 14 h 59"/>
                <a:gd name="T20" fmla="*/ 51 w 59"/>
                <a:gd name="T21" fmla="*/ 15 h 59"/>
                <a:gd name="T22" fmla="*/ 33 w 59"/>
                <a:gd name="T23" fmla="*/ 5 h 59"/>
                <a:gd name="T24" fmla="*/ 31 w 59"/>
                <a:gd name="T25" fmla="*/ 5 h 59"/>
                <a:gd name="T26" fmla="*/ 32 w 59"/>
                <a:gd name="T27" fmla="*/ 0 h 59"/>
                <a:gd name="T28" fmla="*/ 46 w 59"/>
                <a:gd name="T29" fmla="*/ 4 h 59"/>
                <a:gd name="T30" fmla="*/ 58 w 59"/>
                <a:gd name="T31" fmla="*/ 13 h 59"/>
                <a:gd name="T32" fmla="*/ 53 w 59"/>
                <a:gd name="T33" fmla="*/ 21 h 59"/>
                <a:gd name="T34" fmla="*/ 44 w 59"/>
                <a:gd name="T35" fmla="*/ 20 h 59"/>
                <a:gd name="T36" fmla="*/ 39 w 59"/>
                <a:gd name="T37" fmla="*/ 19 h 59"/>
                <a:gd name="T38" fmla="*/ 30 w 59"/>
                <a:gd name="T39" fmla="*/ 20 h 59"/>
                <a:gd name="T40" fmla="*/ 39 w 59"/>
                <a:gd name="T41" fmla="*/ 14 h 59"/>
                <a:gd name="T42" fmla="*/ 30 w 59"/>
                <a:gd name="T43" fmla="*/ 54 h 59"/>
                <a:gd name="T44" fmla="*/ 20 w 59"/>
                <a:gd name="T45" fmla="*/ 57 h 59"/>
                <a:gd name="T46" fmla="*/ 30 w 59"/>
                <a:gd name="T47" fmla="*/ 31 h 59"/>
                <a:gd name="T48" fmla="*/ 30 w 59"/>
                <a:gd name="T49" fmla="*/ 42 h 59"/>
                <a:gd name="T50" fmla="*/ 24 w 59"/>
                <a:gd name="T51" fmla="*/ 27 h 59"/>
                <a:gd name="T52" fmla="*/ 30 w 59"/>
                <a:gd name="T53" fmla="*/ 15 h 59"/>
                <a:gd name="T54" fmla="*/ 20 w 59"/>
                <a:gd name="T55" fmla="*/ 38 h 59"/>
                <a:gd name="T56" fmla="*/ 30 w 59"/>
                <a:gd name="T57" fmla="*/ 47 h 59"/>
                <a:gd name="T58" fmla="*/ 30 w 59"/>
                <a:gd name="T59" fmla="*/ 5 h 59"/>
                <a:gd name="T60" fmla="*/ 20 w 59"/>
                <a:gd name="T61" fmla="*/ 2 h 59"/>
                <a:gd name="T62" fmla="*/ 20 w 59"/>
                <a:gd name="T63" fmla="*/ 7 h 59"/>
                <a:gd name="T64" fmla="*/ 20 w 59"/>
                <a:gd name="T65" fmla="*/ 38 h 59"/>
                <a:gd name="T66" fmla="*/ 20 w 59"/>
                <a:gd name="T67" fmla="*/ 57 h 59"/>
                <a:gd name="T68" fmla="*/ 20 w 59"/>
                <a:gd name="T69" fmla="*/ 7 h 59"/>
                <a:gd name="T70" fmla="*/ 20 w 59"/>
                <a:gd name="T71" fmla="*/ 38 h 59"/>
                <a:gd name="T72" fmla="*/ 20 w 59"/>
                <a:gd name="T73" fmla="*/ 57 h 59"/>
                <a:gd name="T74" fmla="*/ 19 w 59"/>
                <a:gd name="T75" fmla="*/ 26 h 59"/>
                <a:gd name="T76" fmla="*/ 20 w 59"/>
                <a:gd name="T77" fmla="*/ 38 h 59"/>
                <a:gd name="T78" fmla="*/ 2 w 59"/>
                <a:gd name="T79" fmla="*/ 21 h 59"/>
                <a:gd name="T80" fmla="*/ 18 w 59"/>
                <a:gd name="T81" fmla="*/ 56 h 59"/>
                <a:gd name="T82" fmla="*/ 20 w 59"/>
                <a:gd name="T83" fmla="*/ 52 h 59"/>
                <a:gd name="T84" fmla="*/ 8 w 59"/>
                <a:gd name="T85" fmla="*/ 40 h 59"/>
                <a:gd name="T86" fmla="*/ 15 w 59"/>
                <a:gd name="T87" fmla="*/ 10 h 59"/>
                <a:gd name="T88" fmla="*/ 20 w 59"/>
                <a:gd name="T89"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59">
                  <a:moveTo>
                    <a:pt x="30" y="54"/>
                  </a:moveTo>
                  <a:cubicBezTo>
                    <a:pt x="31" y="54"/>
                    <a:pt x="32" y="54"/>
                    <a:pt x="33" y="54"/>
                  </a:cubicBezTo>
                  <a:cubicBezTo>
                    <a:pt x="35" y="54"/>
                    <a:pt x="37" y="54"/>
                    <a:pt x="39" y="54"/>
                  </a:cubicBezTo>
                  <a:cubicBezTo>
                    <a:pt x="40" y="54"/>
                    <a:pt x="41" y="54"/>
                    <a:pt x="42" y="54"/>
                  </a:cubicBezTo>
                  <a:cubicBezTo>
                    <a:pt x="42" y="53"/>
                    <a:pt x="42" y="53"/>
                    <a:pt x="42" y="52"/>
                  </a:cubicBezTo>
                  <a:cubicBezTo>
                    <a:pt x="41" y="52"/>
                    <a:pt x="41" y="51"/>
                    <a:pt x="41" y="50"/>
                  </a:cubicBezTo>
                  <a:cubicBezTo>
                    <a:pt x="39" y="50"/>
                    <a:pt x="38" y="50"/>
                    <a:pt x="36" y="49"/>
                  </a:cubicBezTo>
                  <a:cubicBezTo>
                    <a:pt x="34" y="49"/>
                    <a:pt x="32" y="48"/>
                    <a:pt x="30" y="47"/>
                  </a:cubicBezTo>
                  <a:cubicBezTo>
                    <a:pt x="30" y="42"/>
                    <a:pt x="30" y="42"/>
                    <a:pt x="30" y="42"/>
                  </a:cubicBezTo>
                  <a:cubicBezTo>
                    <a:pt x="31" y="42"/>
                    <a:pt x="31" y="43"/>
                    <a:pt x="32" y="43"/>
                  </a:cubicBezTo>
                  <a:cubicBezTo>
                    <a:pt x="32" y="43"/>
                    <a:pt x="32" y="43"/>
                    <a:pt x="32" y="43"/>
                  </a:cubicBezTo>
                  <a:cubicBezTo>
                    <a:pt x="34" y="44"/>
                    <a:pt x="35" y="44"/>
                    <a:pt x="37" y="45"/>
                  </a:cubicBezTo>
                  <a:cubicBezTo>
                    <a:pt x="39" y="45"/>
                    <a:pt x="41" y="45"/>
                    <a:pt x="43" y="46"/>
                  </a:cubicBezTo>
                  <a:cubicBezTo>
                    <a:pt x="43" y="46"/>
                    <a:pt x="43" y="46"/>
                    <a:pt x="43" y="46"/>
                  </a:cubicBezTo>
                  <a:cubicBezTo>
                    <a:pt x="44" y="46"/>
                    <a:pt x="45" y="46"/>
                    <a:pt x="46" y="48"/>
                  </a:cubicBezTo>
                  <a:cubicBezTo>
                    <a:pt x="46" y="49"/>
                    <a:pt x="46" y="50"/>
                    <a:pt x="46" y="51"/>
                  </a:cubicBezTo>
                  <a:cubicBezTo>
                    <a:pt x="46" y="52"/>
                    <a:pt x="47" y="53"/>
                    <a:pt x="47" y="55"/>
                  </a:cubicBezTo>
                  <a:cubicBezTo>
                    <a:pt x="47" y="55"/>
                    <a:pt x="47" y="55"/>
                    <a:pt x="47" y="55"/>
                  </a:cubicBezTo>
                  <a:cubicBezTo>
                    <a:pt x="48" y="56"/>
                    <a:pt x="47" y="58"/>
                    <a:pt x="45" y="58"/>
                  </a:cubicBezTo>
                  <a:cubicBezTo>
                    <a:pt x="43" y="58"/>
                    <a:pt x="41" y="59"/>
                    <a:pt x="39" y="59"/>
                  </a:cubicBezTo>
                  <a:cubicBezTo>
                    <a:pt x="37" y="59"/>
                    <a:pt x="35" y="59"/>
                    <a:pt x="33" y="59"/>
                  </a:cubicBezTo>
                  <a:cubicBezTo>
                    <a:pt x="32" y="59"/>
                    <a:pt x="31" y="59"/>
                    <a:pt x="30" y="59"/>
                  </a:cubicBezTo>
                  <a:cubicBezTo>
                    <a:pt x="30" y="54"/>
                    <a:pt x="30" y="54"/>
                    <a:pt x="30" y="54"/>
                  </a:cubicBezTo>
                  <a:close/>
                  <a:moveTo>
                    <a:pt x="30" y="15"/>
                  </a:moveTo>
                  <a:cubicBezTo>
                    <a:pt x="32" y="14"/>
                    <a:pt x="35" y="14"/>
                    <a:pt x="37" y="14"/>
                  </a:cubicBezTo>
                  <a:cubicBezTo>
                    <a:pt x="37" y="14"/>
                    <a:pt x="38" y="14"/>
                    <a:pt x="38" y="14"/>
                  </a:cubicBezTo>
                  <a:cubicBezTo>
                    <a:pt x="38" y="14"/>
                    <a:pt x="38" y="14"/>
                    <a:pt x="38" y="14"/>
                  </a:cubicBezTo>
                  <a:cubicBezTo>
                    <a:pt x="30" y="31"/>
                    <a:pt x="30" y="31"/>
                    <a:pt x="30" y="31"/>
                  </a:cubicBezTo>
                  <a:cubicBezTo>
                    <a:pt x="30" y="32"/>
                    <a:pt x="30" y="32"/>
                    <a:pt x="30" y="32"/>
                  </a:cubicBezTo>
                  <a:cubicBezTo>
                    <a:pt x="39" y="14"/>
                    <a:pt x="39" y="14"/>
                    <a:pt x="39" y="14"/>
                  </a:cubicBezTo>
                  <a:cubicBezTo>
                    <a:pt x="41" y="14"/>
                    <a:pt x="43" y="14"/>
                    <a:pt x="46" y="15"/>
                  </a:cubicBezTo>
                  <a:cubicBezTo>
                    <a:pt x="47" y="16"/>
                    <a:pt x="48" y="16"/>
                    <a:pt x="50" y="17"/>
                  </a:cubicBezTo>
                  <a:cubicBezTo>
                    <a:pt x="50" y="16"/>
                    <a:pt x="51" y="16"/>
                    <a:pt x="51" y="15"/>
                  </a:cubicBezTo>
                  <a:cubicBezTo>
                    <a:pt x="52" y="15"/>
                    <a:pt x="52" y="15"/>
                    <a:pt x="52" y="14"/>
                  </a:cubicBezTo>
                  <a:cubicBezTo>
                    <a:pt x="50" y="12"/>
                    <a:pt x="47" y="10"/>
                    <a:pt x="44" y="8"/>
                  </a:cubicBezTo>
                  <a:cubicBezTo>
                    <a:pt x="41" y="7"/>
                    <a:pt x="37" y="5"/>
                    <a:pt x="33" y="5"/>
                  </a:cubicBezTo>
                  <a:cubicBezTo>
                    <a:pt x="33" y="5"/>
                    <a:pt x="33" y="5"/>
                    <a:pt x="33" y="5"/>
                  </a:cubicBezTo>
                  <a:cubicBezTo>
                    <a:pt x="33" y="5"/>
                    <a:pt x="33" y="5"/>
                    <a:pt x="33" y="5"/>
                  </a:cubicBezTo>
                  <a:cubicBezTo>
                    <a:pt x="33" y="5"/>
                    <a:pt x="32" y="5"/>
                    <a:pt x="31" y="5"/>
                  </a:cubicBezTo>
                  <a:cubicBezTo>
                    <a:pt x="31" y="5"/>
                    <a:pt x="31" y="5"/>
                    <a:pt x="30" y="5"/>
                  </a:cubicBezTo>
                  <a:cubicBezTo>
                    <a:pt x="30" y="0"/>
                    <a:pt x="30" y="0"/>
                    <a:pt x="30" y="0"/>
                  </a:cubicBezTo>
                  <a:cubicBezTo>
                    <a:pt x="31" y="0"/>
                    <a:pt x="31" y="0"/>
                    <a:pt x="32" y="0"/>
                  </a:cubicBezTo>
                  <a:cubicBezTo>
                    <a:pt x="33" y="0"/>
                    <a:pt x="33" y="0"/>
                    <a:pt x="34" y="0"/>
                  </a:cubicBezTo>
                  <a:cubicBezTo>
                    <a:pt x="34" y="0"/>
                    <a:pt x="34" y="0"/>
                    <a:pt x="34" y="0"/>
                  </a:cubicBezTo>
                  <a:cubicBezTo>
                    <a:pt x="38" y="1"/>
                    <a:pt x="42" y="2"/>
                    <a:pt x="46" y="4"/>
                  </a:cubicBezTo>
                  <a:cubicBezTo>
                    <a:pt x="50" y="6"/>
                    <a:pt x="54" y="9"/>
                    <a:pt x="58" y="12"/>
                  </a:cubicBezTo>
                  <a:cubicBezTo>
                    <a:pt x="58" y="12"/>
                    <a:pt x="58" y="12"/>
                    <a:pt x="58" y="12"/>
                  </a:cubicBezTo>
                  <a:cubicBezTo>
                    <a:pt x="58" y="12"/>
                    <a:pt x="58" y="13"/>
                    <a:pt x="58" y="13"/>
                  </a:cubicBezTo>
                  <a:cubicBezTo>
                    <a:pt x="59" y="14"/>
                    <a:pt x="59" y="15"/>
                    <a:pt x="58" y="16"/>
                  </a:cubicBezTo>
                  <a:cubicBezTo>
                    <a:pt x="57" y="17"/>
                    <a:pt x="56" y="18"/>
                    <a:pt x="55" y="19"/>
                  </a:cubicBezTo>
                  <a:cubicBezTo>
                    <a:pt x="54" y="19"/>
                    <a:pt x="53" y="20"/>
                    <a:pt x="53" y="21"/>
                  </a:cubicBezTo>
                  <a:cubicBezTo>
                    <a:pt x="53" y="21"/>
                    <a:pt x="53" y="21"/>
                    <a:pt x="53" y="21"/>
                  </a:cubicBezTo>
                  <a:cubicBezTo>
                    <a:pt x="52" y="22"/>
                    <a:pt x="51" y="23"/>
                    <a:pt x="50" y="22"/>
                  </a:cubicBezTo>
                  <a:cubicBezTo>
                    <a:pt x="48" y="21"/>
                    <a:pt x="46" y="20"/>
                    <a:pt x="44" y="20"/>
                  </a:cubicBezTo>
                  <a:cubicBezTo>
                    <a:pt x="42" y="19"/>
                    <a:pt x="41" y="19"/>
                    <a:pt x="39" y="19"/>
                  </a:cubicBezTo>
                  <a:cubicBezTo>
                    <a:pt x="39" y="19"/>
                    <a:pt x="39" y="19"/>
                    <a:pt x="39" y="19"/>
                  </a:cubicBezTo>
                  <a:cubicBezTo>
                    <a:pt x="39" y="19"/>
                    <a:pt x="39" y="19"/>
                    <a:pt x="39" y="19"/>
                  </a:cubicBezTo>
                  <a:cubicBezTo>
                    <a:pt x="38" y="19"/>
                    <a:pt x="38" y="19"/>
                    <a:pt x="38" y="18"/>
                  </a:cubicBezTo>
                  <a:cubicBezTo>
                    <a:pt x="38" y="18"/>
                    <a:pt x="37" y="18"/>
                    <a:pt x="37" y="18"/>
                  </a:cubicBezTo>
                  <a:cubicBezTo>
                    <a:pt x="35" y="18"/>
                    <a:pt x="32" y="19"/>
                    <a:pt x="30" y="20"/>
                  </a:cubicBezTo>
                  <a:cubicBezTo>
                    <a:pt x="30" y="15"/>
                    <a:pt x="30" y="15"/>
                    <a:pt x="30" y="15"/>
                  </a:cubicBezTo>
                  <a:close/>
                  <a:moveTo>
                    <a:pt x="39" y="14"/>
                  </a:moveTo>
                  <a:cubicBezTo>
                    <a:pt x="39" y="14"/>
                    <a:pt x="39" y="14"/>
                    <a:pt x="39" y="14"/>
                  </a:cubicBezTo>
                  <a:close/>
                  <a:moveTo>
                    <a:pt x="20" y="52"/>
                  </a:moveTo>
                  <a:cubicBezTo>
                    <a:pt x="22" y="53"/>
                    <a:pt x="24" y="53"/>
                    <a:pt x="26" y="54"/>
                  </a:cubicBezTo>
                  <a:cubicBezTo>
                    <a:pt x="28" y="54"/>
                    <a:pt x="29" y="54"/>
                    <a:pt x="30" y="54"/>
                  </a:cubicBezTo>
                  <a:cubicBezTo>
                    <a:pt x="30" y="59"/>
                    <a:pt x="30" y="59"/>
                    <a:pt x="30" y="59"/>
                  </a:cubicBezTo>
                  <a:cubicBezTo>
                    <a:pt x="29" y="59"/>
                    <a:pt x="27" y="59"/>
                    <a:pt x="25" y="59"/>
                  </a:cubicBezTo>
                  <a:cubicBezTo>
                    <a:pt x="24" y="58"/>
                    <a:pt x="22" y="58"/>
                    <a:pt x="20" y="57"/>
                  </a:cubicBezTo>
                  <a:cubicBezTo>
                    <a:pt x="20" y="52"/>
                    <a:pt x="20" y="52"/>
                    <a:pt x="20" y="52"/>
                  </a:cubicBezTo>
                  <a:cubicBezTo>
                    <a:pt x="30" y="32"/>
                    <a:pt x="30" y="32"/>
                    <a:pt x="30" y="32"/>
                  </a:cubicBezTo>
                  <a:cubicBezTo>
                    <a:pt x="30" y="31"/>
                    <a:pt x="30" y="31"/>
                    <a:pt x="30" y="31"/>
                  </a:cubicBezTo>
                  <a:cubicBezTo>
                    <a:pt x="20" y="52"/>
                    <a:pt x="20" y="52"/>
                    <a:pt x="20" y="52"/>
                  </a:cubicBezTo>
                  <a:close/>
                  <a:moveTo>
                    <a:pt x="30" y="47"/>
                  </a:moveTo>
                  <a:cubicBezTo>
                    <a:pt x="30" y="42"/>
                    <a:pt x="30" y="42"/>
                    <a:pt x="30" y="42"/>
                  </a:cubicBezTo>
                  <a:cubicBezTo>
                    <a:pt x="28" y="40"/>
                    <a:pt x="26" y="38"/>
                    <a:pt x="25" y="36"/>
                  </a:cubicBezTo>
                  <a:cubicBezTo>
                    <a:pt x="23" y="33"/>
                    <a:pt x="23" y="30"/>
                    <a:pt x="24" y="27"/>
                  </a:cubicBezTo>
                  <a:cubicBezTo>
                    <a:pt x="24" y="27"/>
                    <a:pt x="24" y="27"/>
                    <a:pt x="24" y="27"/>
                  </a:cubicBezTo>
                  <a:cubicBezTo>
                    <a:pt x="24" y="25"/>
                    <a:pt x="26" y="23"/>
                    <a:pt x="28" y="21"/>
                  </a:cubicBezTo>
                  <a:cubicBezTo>
                    <a:pt x="29" y="21"/>
                    <a:pt x="30" y="20"/>
                    <a:pt x="30" y="20"/>
                  </a:cubicBezTo>
                  <a:cubicBezTo>
                    <a:pt x="30" y="15"/>
                    <a:pt x="30" y="15"/>
                    <a:pt x="30" y="15"/>
                  </a:cubicBezTo>
                  <a:cubicBezTo>
                    <a:pt x="29" y="15"/>
                    <a:pt x="27" y="16"/>
                    <a:pt x="26" y="17"/>
                  </a:cubicBezTo>
                  <a:cubicBezTo>
                    <a:pt x="23" y="19"/>
                    <a:pt x="21" y="21"/>
                    <a:pt x="20" y="23"/>
                  </a:cubicBezTo>
                  <a:cubicBezTo>
                    <a:pt x="20" y="38"/>
                    <a:pt x="20" y="38"/>
                    <a:pt x="20" y="38"/>
                  </a:cubicBezTo>
                  <a:cubicBezTo>
                    <a:pt x="20" y="38"/>
                    <a:pt x="20" y="38"/>
                    <a:pt x="20" y="38"/>
                  </a:cubicBezTo>
                  <a:cubicBezTo>
                    <a:pt x="22" y="42"/>
                    <a:pt x="26" y="45"/>
                    <a:pt x="30" y="47"/>
                  </a:cubicBezTo>
                  <a:cubicBezTo>
                    <a:pt x="30" y="47"/>
                    <a:pt x="30" y="47"/>
                    <a:pt x="30" y="47"/>
                  </a:cubicBezTo>
                  <a:cubicBezTo>
                    <a:pt x="30" y="47"/>
                    <a:pt x="30" y="47"/>
                    <a:pt x="30" y="47"/>
                  </a:cubicBezTo>
                  <a:close/>
                  <a:moveTo>
                    <a:pt x="30" y="0"/>
                  </a:moveTo>
                  <a:cubicBezTo>
                    <a:pt x="30" y="5"/>
                    <a:pt x="30" y="5"/>
                    <a:pt x="30" y="5"/>
                  </a:cubicBezTo>
                  <a:cubicBezTo>
                    <a:pt x="30" y="5"/>
                    <a:pt x="30" y="5"/>
                    <a:pt x="30" y="5"/>
                  </a:cubicBezTo>
                  <a:cubicBezTo>
                    <a:pt x="27" y="5"/>
                    <a:pt x="23" y="5"/>
                    <a:pt x="20" y="7"/>
                  </a:cubicBezTo>
                  <a:cubicBezTo>
                    <a:pt x="20" y="2"/>
                    <a:pt x="20" y="2"/>
                    <a:pt x="20" y="2"/>
                  </a:cubicBezTo>
                  <a:cubicBezTo>
                    <a:pt x="23" y="0"/>
                    <a:pt x="27" y="0"/>
                    <a:pt x="30" y="0"/>
                  </a:cubicBez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38"/>
                  </a:moveTo>
                  <a:cubicBezTo>
                    <a:pt x="18" y="34"/>
                    <a:pt x="18" y="30"/>
                    <a:pt x="19" y="26"/>
                  </a:cubicBezTo>
                  <a:cubicBezTo>
                    <a:pt x="19" y="26"/>
                    <a:pt x="19" y="26"/>
                    <a:pt x="19" y="26"/>
                  </a:cubicBezTo>
                  <a:cubicBezTo>
                    <a:pt x="19" y="25"/>
                    <a:pt x="20" y="24"/>
                    <a:pt x="20" y="23"/>
                  </a:cubicBezTo>
                  <a:cubicBezTo>
                    <a:pt x="20" y="38"/>
                    <a:pt x="20" y="38"/>
                    <a:pt x="20" y="38"/>
                  </a:cubicBezTo>
                  <a:close/>
                  <a:moveTo>
                    <a:pt x="20" y="2"/>
                  </a:moveTo>
                  <a:cubicBezTo>
                    <a:pt x="17" y="3"/>
                    <a:pt x="15" y="4"/>
                    <a:pt x="12" y="6"/>
                  </a:cubicBezTo>
                  <a:cubicBezTo>
                    <a:pt x="7" y="10"/>
                    <a:pt x="3" y="15"/>
                    <a:pt x="2" y="21"/>
                  </a:cubicBezTo>
                  <a:cubicBezTo>
                    <a:pt x="2" y="22"/>
                    <a:pt x="2" y="22"/>
                    <a:pt x="2" y="22"/>
                  </a:cubicBezTo>
                  <a:cubicBezTo>
                    <a:pt x="0" y="29"/>
                    <a:pt x="1" y="36"/>
                    <a:pt x="3" y="42"/>
                  </a:cubicBezTo>
                  <a:cubicBezTo>
                    <a:pt x="6" y="48"/>
                    <a:pt x="12" y="53"/>
                    <a:pt x="18" y="56"/>
                  </a:cubicBezTo>
                  <a:cubicBezTo>
                    <a:pt x="18" y="56"/>
                    <a:pt x="18" y="56"/>
                    <a:pt x="18" y="56"/>
                  </a:cubicBezTo>
                  <a:cubicBezTo>
                    <a:pt x="19" y="57"/>
                    <a:pt x="20" y="57"/>
                    <a:pt x="20" y="57"/>
                  </a:cubicBezTo>
                  <a:cubicBezTo>
                    <a:pt x="20" y="52"/>
                    <a:pt x="20" y="52"/>
                    <a:pt x="20" y="52"/>
                  </a:cubicBezTo>
                  <a:cubicBezTo>
                    <a:pt x="20" y="52"/>
                    <a:pt x="20" y="52"/>
                    <a:pt x="20" y="52"/>
                  </a:cubicBezTo>
                  <a:cubicBezTo>
                    <a:pt x="20" y="52"/>
                    <a:pt x="20" y="52"/>
                    <a:pt x="20" y="52"/>
                  </a:cubicBezTo>
                  <a:cubicBezTo>
                    <a:pt x="15" y="50"/>
                    <a:pt x="10" y="45"/>
                    <a:pt x="8" y="40"/>
                  </a:cubicBezTo>
                  <a:cubicBezTo>
                    <a:pt x="5" y="35"/>
                    <a:pt x="5" y="29"/>
                    <a:pt x="6" y="23"/>
                  </a:cubicBezTo>
                  <a:cubicBezTo>
                    <a:pt x="6" y="23"/>
                    <a:pt x="6" y="23"/>
                    <a:pt x="6" y="23"/>
                  </a:cubicBezTo>
                  <a:cubicBezTo>
                    <a:pt x="8" y="17"/>
                    <a:pt x="11" y="13"/>
                    <a:pt x="15" y="10"/>
                  </a:cubicBezTo>
                  <a:cubicBezTo>
                    <a:pt x="17" y="8"/>
                    <a:pt x="18" y="7"/>
                    <a:pt x="20" y="7"/>
                  </a:cubicBezTo>
                  <a:cubicBezTo>
                    <a:pt x="20" y="2"/>
                    <a:pt x="20" y="2"/>
                    <a:pt x="20" y="2"/>
                  </a:cubicBezTo>
                  <a:close/>
                  <a:moveTo>
                    <a:pt x="20" y="52"/>
                  </a:moveTo>
                  <a:cubicBezTo>
                    <a:pt x="20" y="52"/>
                    <a:pt x="20" y="52"/>
                    <a:pt x="20" y="52"/>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73" name="Freeform 219"/>
            <p:cNvSpPr>
              <a:spLocks noEditPoints="1"/>
            </p:cNvSpPr>
            <p:nvPr/>
          </p:nvSpPr>
          <p:spPr bwMode="auto">
            <a:xfrm>
              <a:off x="4951514" y="3425931"/>
              <a:ext cx="208360" cy="222647"/>
            </a:xfrm>
            <a:custGeom>
              <a:avLst/>
              <a:gdLst>
                <a:gd name="T0" fmla="*/ 108 w 123"/>
                <a:gd name="T1" fmla="*/ 83 h 131"/>
                <a:gd name="T2" fmla="*/ 118 w 123"/>
                <a:gd name="T3" fmla="*/ 66 h 131"/>
                <a:gd name="T4" fmla="*/ 93 w 123"/>
                <a:gd name="T5" fmla="*/ 63 h 131"/>
                <a:gd name="T6" fmla="*/ 81 w 123"/>
                <a:gd name="T7" fmla="*/ 73 h 131"/>
                <a:gd name="T8" fmla="*/ 80 w 123"/>
                <a:gd name="T9" fmla="*/ 73 h 131"/>
                <a:gd name="T10" fmla="*/ 80 w 123"/>
                <a:gd name="T11" fmla="*/ 60 h 131"/>
                <a:gd name="T12" fmla="*/ 82 w 123"/>
                <a:gd name="T13" fmla="*/ 29 h 131"/>
                <a:gd name="T14" fmla="*/ 72 w 123"/>
                <a:gd name="T15" fmla="*/ 18 h 131"/>
                <a:gd name="T16" fmla="*/ 64 w 123"/>
                <a:gd name="T17" fmla="*/ 2 h 131"/>
                <a:gd name="T18" fmla="*/ 85 w 123"/>
                <a:gd name="T19" fmla="*/ 26 h 131"/>
                <a:gd name="T20" fmla="*/ 84 w 123"/>
                <a:gd name="T21" fmla="*/ 63 h 131"/>
                <a:gd name="T22" fmla="*/ 83 w 123"/>
                <a:gd name="T23" fmla="*/ 69 h 131"/>
                <a:gd name="T24" fmla="*/ 83 w 123"/>
                <a:gd name="T25" fmla="*/ 69 h 131"/>
                <a:gd name="T26" fmla="*/ 88 w 123"/>
                <a:gd name="T27" fmla="*/ 62 h 131"/>
                <a:gd name="T28" fmla="*/ 117 w 123"/>
                <a:gd name="T29" fmla="*/ 37 h 131"/>
                <a:gd name="T30" fmla="*/ 123 w 123"/>
                <a:gd name="T31" fmla="*/ 74 h 131"/>
                <a:gd name="T32" fmla="*/ 110 w 123"/>
                <a:gd name="T33" fmla="*/ 87 h 131"/>
                <a:gd name="T34" fmla="*/ 102 w 123"/>
                <a:gd name="T35" fmla="*/ 91 h 131"/>
                <a:gd name="T36" fmla="*/ 101 w 123"/>
                <a:gd name="T37" fmla="*/ 93 h 131"/>
                <a:gd name="T38" fmla="*/ 109 w 123"/>
                <a:gd name="T39" fmla="*/ 90 h 131"/>
                <a:gd name="T40" fmla="*/ 123 w 123"/>
                <a:gd name="T41" fmla="*/ 90 h 131"/>
                <a:gd name="T42" fmla="*/ 79 w 123"/>
                <a:gd name="T43" fmla="*/ 126 h 131"/>
                <a:gd name="T44" fmla="*/ 62 w 123"/>
                <a:gd name="T45" fmla="*/ 115 h 131"/>
                <a:gd name="T46" fmla="*/ 62 w 123"/>
                <a:gd name="T47" fmla="*/ 56 h 131"/>
                <a:gd name="T48" fmla="*/ 67 w 123"/>
                <a:gd name="T49" fmla="*/ 110 h 131"/>
                <a:gd name="T50" fmla="*/ 82 w 123"/>
                <a:gd name="T51" fmla="*/ 123 h 131"/>
                <a:gd name="T52" fmla="*/ 117 w 123"/>
                <a:gd name="T53" fmla="*/ 92 h 131"/>
                <a:gd name="T54" fmla="*/ 102 w 123"/>
                <a:gd name="T55" fmla="*/ 98 h 131"/>
                <a:gd name="T56" fmla="*/ 96 w 123"/>
                <a:gd name="T57" fmla="*/ 92 h 131"/>
                <a:gd name="T58" fmla="*/ 62 w 123"/>
                <a:gd name="T59" fmla="*/ 6 h 131"/>
                <a:gd name="T60" fmla="*/ 35 w 123"/>
                <a:gd name="T61" fmla="*/ 44 h 131"/>
                <a:gd name="T62" fmla="*/ 44 w 123"/>
                <a:gd name="T63" fmla="*/ 61 h 131"/>
                <a:gd name="T64" fmla="*/ 43 w 123"/>
                <a:gd name="T65" fmla="*/ 73 h 131"/>
                <a:gd name="T66" fmla="*/ 36 w 123"/>
                <a:gd name="T67" fmla="*/ 72 h 131"/>
                <a:gd name="T68" fmla="*/ 30 w 123"/>
                <a:gd name="T69" fmla="*/ 63 h 131"/>
                <a:gd name="T70" fmla="*/ 6 w 123"/>
                <a:gd name="T71" fmla="*/ 57 h 131"/>
                <a:gd name="T72" fmla="*/ 13 w 123"/>
                <a:gd name="T73" fmla="*/ 82 h 131"/>
                <a:gd name="T74" fmla="*/ 24 w 123"/>
                <a:gd name="T75" fmla="*/ 87 h 131"/>
                <a:gd name="T76" fmla="*/ 25 w 123"/>
                <a:gd name="T77" fmla="*/ 97 h 131"/>
                <a:gd name="T78" fmla="*/ 12 w 123"/>
                <a:gd name="T79" fmla="*/ 95 h 131"/>
                <a:gd name="T80" fmla="*/ 30 w 123"/>
                <a:gd name="T81" fmla="*/ 125 h 131"/>
                <a:gd name="T82" fmla="*/ 54 w 123"/>
                <a:gd name="T83" fmla="*/ 114 h 131"/>
                <a:gd name="T84" fmla="*/ 59 w 123"/>
                <a:gd name="T85" fmla="*/ 59 h 131"/>
                <a:gd name="T86" fmla="*/ 61 w 123"/>
                <a:gd name="T87" fmla="*/ 115 h 131"/>
                <a:gd name="T88" fmla="*/ 46 w 123"/>
                <a:gd name="T89" fmla="*/ 124 h 131"/>
                <a:gd name="T90" fmla="*/ 10 w 123"/>
                <a:gd name="T91" fmla="*/ 114 h 131"/>
                <a:gd name="T92" fmla="*/ 14 w 123"/>
                <a:gd name="T93" fmla="*/ 90 h 131"/>
                <a:gd name="T94" fmla="*/ 22 w 123"/>
                <a:gd name="T95" fmla="*/ 93 h 131"/>
                <a:gd name="T96" fmla="*/ 22 w 123"/>
                <a:gd name="T97" fmla="*/ 91 h 131"/>
                <a:gd name="T98" fmla="*/ 13 w 123"/>
                <a:gd name="T99" fmla="*/ 87 h 131"/>
                <a:gd name="T100" fmla="*/ 0 w 123"/>
                <a:gd name="T101" fmla="*/ 74 h 131"/>
                <a:gd name="T102" fmla="*/ 4 w 123"/>
                <a:gd name="T103" fmla="*/ 38 h 131"/>
                <a:gd name="T104" fmla="*/ 35 w 123"/>
                <a:gd name="T105" fmla="*/ 62 h 131"/>
                <a:gd name="T106" fmla="*/ 40 w 123"/>
                <a:gd name="T107" fmla="*/ 69 h 131"/>
                <a:gd name="T108" fmla="*/ 40 w 123"/>
                <a:gd name="T109" fmla="*/ 69 h 131"/>
                <a:gd name="T110" fmla="*/ 39 w 123"/>
                <a:gd name="T111" fmla="*/ 63 h 131"/>
                <a:gd name="T112" fmla="*/ 30 w 123"/>
                <a:gd name="T113" fmla="*/ 44 h 131"/>
                <a:gd name="T114" fmla="*/ 59 w 123"/>
                <a:gd name="T115" fmla="*/ 2 h 131"/>
                <a:gd name="T116" fmla="*/ 62 w 123"/>
                <a:gd name="T117" fmla="*/ 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 h="131">
                  <a:moveTo>
                    <a:pt x="99" y="87"/>
                  </a:moveTo>
                  <a:cubicBezTo>
                    <a:pt x="102" y="85"/>
                    <a:pt x="105" y="84"/>
                    <a:pt x="108" y="83"/>
                  </a:cubicBezTo>
                  <a:cubicBezTo>
                    <a:pt x="108" y="83"/>
                    <a:pt x="108" y="83"/>
                    <a:pt x="108" y="83"/>
                  </a:cubicBezTo>
                  <a:cubicBezTo>
                    <a:pt x="108" y="83"/>
                    <a:pt x="108" y="83"/>
                    <a:pt x="108" y="83"/>
                  </a:cubicBezTo>
                  <a:cubicBezTo>
                    <a:pt x="109" y="83"/>
                    <a:pt x="110" y="82"/>
                    <a:pt x="111" y="82"/>
                  </a:cubicBezTo>
                  <a:cubicBezTo>
                    <a:pt x="113" y="81"/>
                    <a:pt x="115" y="81"/>
                    <a:pt x="117" y="80"/>
                  </a:cubicBezTo>
                  <a:cubicBezTo>
                    <a:pt x="117" y="77"/>
                    <a:pt x="118" y="75"/>
                    <a:pt x="118" y="73"/>
                  </a:cubicBezTo>
                  <a:cubicBezTo>
                    <a:pt x="118" y="71"/>
                    <a:pt x="118" y="68"/>
                    <a:pt x="118" y="66"/>
                  </a:cubicBezTo>
                  <a:cubicBezTo>
                    <a:pt x="118" y="63"/>
                    <a:pt x="117" y="60"/>
                    <a:pt x="117" y="57"/>
                  </a:cubicBezTo>
                  <a:cubicBezTo>
                    <a:pt x="116" y="52"/>
                    <a:pt x="116" y="48"/>
                    <a:pt x="115" y="43"/>
                  </a:cubicBezTo>
                  <a:cubicBezTo>
                    <a:pt x="114" y="44"/>
                    <a:pt x="113" y="44"/>
                    <a:pt x="112" y="45"/>
                  </a:cubicBezTo>
                  <a:cubicBezTo>
                    <a:pt x="104" y="49"/>
                    <a:pt x="96" y="53"/>
                    <a:pt x="93" y="63"/>
                  </a:cubicBezTo>
                  <a:cubicBezTo>
                    <a:pt x="93" y="64"/>
                    <a:pt x="92" y="67"/>
                    <a:pt x="91" y="69"/>
                  </a:cubicBezTo>
                  <a:cubicBezTo>
                    <a:pt x="90" y="70"/>
                    <a:pt x="89" y="71"/>
                    <a:pt x="87" y="72"/>
                  </a:cubicBezTo>
                  <a:cubicBezTo>
                    <a:pt x="86" y="74"/>
                    <a:pt x="84" y="74"/>
                    <a:pt x="82" y="74"/>
                  </a:cubicBezTo>
                  <a:cubicBezTo>
                    <a:pt x="82" y="74"/>
                    <a:pt x="81" y="73"/>
                    <a:pt x="81" y="73"/>
                  </a:cubicBezTo>
                  <a:cubicBezTo>
                    <a:pt x="81" y="73"/>
                    <a:pt x="81" y="73"/>
                    <a:pt x="81" y="73"/>
                  </a:cubicBezTo>
                  <a:cubicBezTo>
                    <a:pt x="81" y="73"/>
                    <a:pt x="81" y="73"/>
                    <a:pt x="81" y="73"/>
                  </a:cubicBezTo>
                  <a:cubicBezTo>
                    <a:pt x="80" y="73"/>
                    <a:pt x="80" y="73"/>
                    <a:pt x="80" y="73"/>
                  </a:cubicBezTo>
                  <a:cubicBezTo>
                    <a:pt x="80" y="73"/>
                    <a:pt x="80" y="73"/>
                    <a:pt x="80" y="73"/>
                  </a:cubicBezTo>
                  <a:cubicBezTo>
                    <a:pt x="78" y="71"/>
                    <a:pt x="77" y="69"/>
                    <a:pt x="78" y="66"/>
                  </a:cubicBezTo>
                  <a:cubicBezTo>
                    <a:pt x="78" y="64"/>
                    <a:pt x="79" y="62"/>
                    <a:pt x="80" y="61"/>
                  </a:cubicBezTo>
                  <a:cubicBezTo>
                    <a:pt x="80" y="61"/>
                    <a:pt x="80" y="60"/>
                    <a:pt x="80" y="60"/>
                  </a:cubicBezTo>
                  <a:cubicBezTo>
                    <a:pt x="80" y="60"/>
                    <a:pt x="80" y="60"/>
                    <a:pt x="80" y="60"/>
                  </a:cubicBezTo>
                  <a:cubicBezTo>
                    <a:pt x="81" y="59"/>
                    <a:pt x="82" y="58"/>
                    <a:pt x="83" y="57"/>
                  </a:cubicBezTo>
                  <a:cubicBezTo>
                    <a:pt x="86" y="53"/>
                    <a:pt x="89" y="49"/>
                    <a:pt x="89" y="44"/>
                  </a:cubicBezTo>
                  <a:cubicBezTo>
                    <a:pt x="89" y="39"/>
                    <a:pt x="85" y="34"/>
                    <a:pt x="82" y="29"/>
                  </a:cubicBezTo>
                  <a:cubicBezTo>
                    <a:pt x="82" y="29"/>
                    <a:pt x="82" y="29"/>
                    <a:pt x="82" y="29"/>
                  </a:cubicBezTo>
                  <a:cubicBezTo>
                    <a:pt x="82" y="29"/>
                    <a:pt x="82" y="29"/>
                    <a:pt x="82" y="29"/>
                  </a:cubicBezTo>
                  <a:cubicBezTo>
                    <a:pt x="81" y="29"/>
                    <a:pt x="81" y="29"/>
                    <a:pt x="81" y="29"/>
                  </a:cubicBezTo>
                  <a:cubicBezTo>
                    <a:pt x="81" y="29"/>
                    <a:pt x="81" y="29"/>
                    <a:pt x="81" y="29"/>
                  </a:cubicBezTo>
                  <a:cubicBezTo>
                    <a:pt x="78" y="25"/>
                    <a:pt x="75" y="22"/>
                    <a:pt x="72" y="18"/>
                  </a:cubicBezTo>
                  <a:cubicBezTo>
                    <a:pt x="68" y="14"/>
                    <a:pt x="65" y="11"/>
                    <a:pt x="62" y="6"/>
                  </a:cubicBezTo>
                  <a:cubicBezTo>
                    <a:pt x="62" y="0"/>
                    <a:pt x="62" y="0"/>
                    <a:pt x="62" y="0"/>
                  </a:cubicBezTo>
                  <a:cubicBezTo>
                    <a:pt x="62" y="0"/>
                    <a:pt x="62" y="0"/>
                    <a:pt x="62" y="0"/>
                  </a:cubicBezTo>
                  <a:cubicBezTo>
                    <a:pt x="63" y="0"/>
                    <a:pt x="64" y="1"/>
                    <a:pt x="64" y="2"/>
                  </a:cubicBezTo>
                  <a:cubicBezTo>
                    <a:pt x="67" y="6"/>
                    <a:pt x="71" y="11"/>
                    <a:pt x="75" y="15"/>
                  </a:cubicBezTo>
                  <a:cubicBezTo>
                    <a:pt x="79" y="18"/>
                    <a:pt x="82" y="22"/>
                    <a:pt x="85" y="26"/>
                  </a:cubicBezTo>
                  <a:cubicBezTo>
                    <a:pt x="85" y="26"/>
                    <a:pt x="85" y="26"/>
                    <a:pt x="85" y="26"/>
                  </a:cubicBezTo>
                  <a:cubicBezTo>
                    <a:pt x="85" y="26"/>
                    <a:pt x="85" y="26"/>
                    <a:pt x="85" y="26"/>
                  </a:cubicBezTo>
                  <a:cubicBezTo>
                    <a:pt x="85" y="26"/>
                    <a:pt x="85" y="26"/>
                    <a:pt x="85" y="26"/>
                  </a:cubicBezTo>
                  <a:cubicBezTo>
                    <a:pt x="89" y="31"/>
                    <a:pt x="94" y="37"/>
                    <a:pt x="93" y="44"/>
                  </a:cubicBezTo>
                  <a:cubicBezTo>
                    <a:pt x="93" y="51"/>
                    <a:pt x="90" y="55"/>
                    <a:pt x="86" y="60"/>
                  </a:cubicBezTo>
                  <a:cubicBezTo>
                    <a:pt x="86" y="61"/>
                    <a:pt x="85" y="62"/>
                    <a:pt x="84" y="63"/>
                  </a:cubicBezTo>
                  <a:cubicBezTo>
                    <a:pt x="84" y="63"/>
                    <a:pt x="84" y="63"/>
                    <a:pt x="84" y="63"/>
                  </a:cubicBezTo>
                  <a:cubicBezTo>
                    <a:pt x="84" y="63"/>
                    <a:pt x="84" y="63"/>
                    <a:pt x="84" y="63"/>
                  </a:cubicBezTo>
                  <a:cubicBezTo>
                    <a:pt x="83" y="64"/>
                    <a:pt x="83" y="66"/>
                    <a:pt x="82" y="67"/>
                  </a:cubicBezTo>
                  <a:cubicBezTo>
                    <a:pt x="82" y="68"/>
                    <a:pt x="82" y="68"/>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4" y="69"/>
                    <a:pt x="84" y="69"/>
                    <a:pt x="85" y="69"/>
                  </a:cubicBezTo>
                  <a:cubicBezTo>
                    <a:pt x="85" y="68"/>
                    <a:pt x="86" y="67"/>
                    <a:pt x="87" y="66"/>
                  </a:cubicBezTo>
                  <a:cubicBezTo>
                    <a:pt x="88" y="65"/>
                    <a:pt x="88" y="63"/>
                    <a:pt x="88" y="62"/>
                  </a:cubicBezTo>
                  <a:cubicBezTo>
                    <a:pt x="92" y="50"/>
                    <a:pt x="101" y="45"/>
                    <a:pt x="110" y="41"/>
                  </a:cubicBezTo>
                  <a:cubicBezTo>
                    <a:pt x="112" y="40"/>
                    <a:pt x="114" y="39"/>
                    <a:pt x="116" y="37"/>
                  </a:cubicBezTo>
                  <a:cubicBezTo>
                    <a:pt x="116" y="37"/>
                    <a:pt x="116" y="37"/>
                    <a:pt x="116" y="37"/>
                  </a:cubicBezTo>
                  <a:cubicBezTo>
                    <a:pt x="117" y="37"/>
                    <a:pt x="117" y="37"/>
                    <a:pt x="117" y="37"/>
                  </a:cubicBezTo>
                  <a:cubicBezTo>
                    <a:pt x="119" y="37"/>
                    <a:pt x="120" y="38"/>
                    <a:pt x="120" y="39"/>
                  </a:cubicBezTo>
                  <a:cubicBezTo>
                    <a:pt x="120" y="45"/>
                    <a:pt x="121" y="50"/>
                    <a:pt x="122" y="56"/>
                  </a:cubicBezTo>
                  <a:cubicBezTo>
                    <a:pt x="122" y="59"/>
                    <a:pt x="123" y="62"/>
                    <a:pt x="123" y="66"/>
                  </a:cubicBezTo>
                  <a:cubicBezTo>
                    <a:pt x="123" y="68"/>
                    <a:pt x="123" y="71"/>
                    <a:pt x="123" y="74"/>
                  </a:cubicBezTo>
                  <a:cubicBezTo>
                    <a:pt x="123" y="76"/>
                    <a:pt x="122" y="79"/>
                    <a:pt x="121" y="82"/>
                  </a:cubicBezTo>
                  <a:cubicBezTo>
                    <a:pt x="121" y="82"/>
                    <a:pt x="121" y="83"/>
                    <a:pt x="120" y="83"/>
                  </a:cubicBezTo>
                  <a:cubicBezTo>
                    <a:pt x="118" y="85"/>
                    <a:pt x="115" y="86"/>
                    <a:pt x="112" y="87"/>
                  </a:cubicBezTo>
                  <a:cubicBezTo>
                    <a:pt x="111" y="87"/>
                    <a:pt x="111" y="87"/>
                    <a:pt x="110" y="87"/>
                  </a:cubicBezTo>
                  <a:cubicBezTo>
                    <a:pt x="110" y="87"/>
                    <a:pt x="110" y="87"/>
                    <a:pt x="110" y="87"/>
                  </a:cubicBezTo>
                  <a:cubicBezTo>
                    <a:pt x="110" y="87"/>
                    <a:pt x="110" y="87"/>
                    <a:pt x="110" y="87"/>
                  </a:cubicBezTo>
                  <a:cubicBezTo>
                    <a:pt x="109" y="88"/>
                    <a:pt x="109" y="88"/>
                    <a:pt x="109" y="88"/>
                  </a:cubicBezTo>
                  <a:cubicBezTo>
                    <a:pt x="107" y="89"/>
                    <a:pt x="104" y="90"/>
                    <a:pt x="102" y="91"/>
                  </a:cubicBezTo>
                  <a:cubicBezTo>
                    <a:pt x="102" y="91"/>
                    <a:pt x="102" y="91"/>
                    <a:pt x="102" y="91"/>
                  </a:cubicBezTo>
                  <a:cubicBezTo>
                    <a:pt x="101" y="91"/>
                    <a:pt x="101" y="92"/>
                    <a:pt x="101" y="92"/>
                  </a:cubicBezTo>
                  <a:cubicBezTo>
                    <a:pt x="101" y="92"/>
                    <a:pt x="101" y="92"/>
                    <a:pt x="101" y="92"/>
                  </a:cubicBezTo>
                  <a:cubicBezTo>
                    <a:pt x="101" y="93"/>
                    <a:pt x="101" y="93"/>
                    <a:pt x="101" y="93"/>
                  </a:cubicBezTo>
                  <a:cubicBezTo>
                    <a:pt x="101" y="93"/>
                    <a:pt x="101" y="93"/>
                    <a:pt x="101" y="93"/>
                  </a:cubicBezTo>
                  <a:cubicBezTo>
                    <a:pt x="101" y="93"/>
                    <a:pt x="101" y="93"/>
                    <a:pt x="102" y="93"/>
                  </a:cubicBezTo>
                  <a:cubicBezTo>
                    <a:pt x="102" y="93"/>
                    <a:pt x="102" y="93"/>
                    <a:pt x="102" y="93"/>
                  </a:cubicBezTo>
                  <a:cubicBezTo>
                    <a:pt x="104" y="93"/>
                    <a:pt x="107" y="92"/>
                    <a:pt x="109" y="90"/>
                  </a:cubicBezTo>
                  <a:cubicBezTo>
                    <a:pt x="113" y="88"/>
                    <a:pt x="116" y="87"/>
                    <a:pt x="121" y="87"/>
                  </a:cubicBezTo>
                  <a:cubicBezTo>
                    <a:pt x="121" y="87"/>
                    <a:pt x="121" y="87"/>
                    <a:pt x="121" y="87"/>
                  </a:cubicBezTo>
                  <a:cubicBezTo>
                    <a:pt x="121" y="87"/>
                    <a:pt x="121" y="87"/>
                    <a:pt x="121" y="87"/>
                  </a:cubicBezTo>
                  <a:cubicBezTo>
                    <a:pt x="122" y="87"/>
                    <a:pt x="123" y="88"/>
                    <a:pt x="123" y="90"/>
                  </a:cubicBezTo>
                  <a:cubicBezTo>
                    <a:pt x="121" y="99"/>
                    <a:pt x="118" y="107"/>
                    <a:pt x="113" y="114"/>
                  </a:cubicBezTo>
                  <a:cubicBezTo>
                    <a:pt x="109" y="121"/>
                    <a:pt x="103" y="126"/>
                    <a:pt x="95" y="129"/>
                  </a:cubicBezTo>
                  <a:cubicBezTo>
                    <a:pt x="92" y="131"/>
                    <a:pt x="89" y="131"/>
                    <a:pt x="87" y="130"/>
                  </a:cubicBezTo>
                  <a:cubicBezTo>
                    <a:pt x="84" y="130"/>
                    <a:pt x="82" y="128"/>
                    <a:pt x="79" y="126"/>
                  </a:cubicBezTo>
                  <a:cubicBezTo>
                    <a:pt x="79" y="126"/>
                    <a:pt x="78" y="125"/>
                    <a:pt x="77" y="124"/>
                  </a:cubicBezTo>
                  <a:cubicBezTo>
                    <a:pt x="74" y="122"/>
                    <a:pt x="72" y="120"/>
                    <a:pt x="68" y="119"/>
                  </a:cubicBezTo>
                  <a:cubicBezTo>
                    <a:pt x="68" y="119"/>
                    <a:pt x="67" y="119"/>
                    <a:pt x="67" y="119"/>
                  </a:cubicBezTo>
                  <a:cubicBezTo>
                    <a:pt x="64" y="119"/>
                    <a:pt x="62" y="119"/>
                    <a:pt x="62" y="115"/>
                  </a:cubicBezTo>
                  <a:cubicBezTo>
                    <a:pt x="62" y="110"/>
                    <a:pt x="62" y="110"/>
                    <a:pt x="62" y="110"/>
                  </a:cubicBezTo>
                  <a:cubicBezTo>
                    <a:pt x="62" y="106"/>
                    <a:pt x="62" y="103"/>
                    <a:pt x="62" y="100"/>
                  </a:cubicBezTo>
                  <a:cubicBezTo>
                    <a:pt x="62" y="100"/>
                    <a:pt x="62" y="100"/>
                    <a:pt x="62" y="100"/>
                  </a:cubicBezTo>
                  <a:cubicBezTo>
                    <a:pt x="62" y="56"/>
                    <a:pt x="62" y="56"/>
                    <a:pt x="62" y="56"/>
                  </a:cubicBezTo>
                  <a:cubicBezTo>
                    <a:pt x="62" y="56"/>
                    <a:pt x="62" y="56"/>
                    <a:pt x="62" y="56"/>
                  </a:cubicBezTo>
                  <a:cubicBezTo>
                    <a:pt x="63" y="56"/>
                    <a:pt x="64" y="57"/>
                    <a:pt x="64" y="59"/>
                  </a:cubicBezTo>
                  <a:cubicBezTo>
                    <a:pt x="64" y="68"/>
                    <a:pt x="65" y="76"/>
                    <a:pt x="65" y="84"/>
                  </a:cubicBezTo>
                  <a:cubicBezTo>
                    <a:pt x="66" y="92"/>
                    <a:pt x="66" y="100"/>
                    <a:pt x="67" y="110"/>
                  </a:cubicBezTo>
                  <a:cubicBezTo>
                    <a:pt x="67" y="114"/>
                    <a:pt x="67" y="114"/>
                    <a:pt x="67" y="114"/>
                  </a:cubicBezTo>
                  <a:cubicBezTo>
                    <a:pt x="68" y="114"/>
                    <a:pt x="68" y="114"/>
                    <a:pt x="69" y="114"/>
                  </a:cubicBezTo>
                  <a:cubicBezTo>
                    <a:pt x="74" y="115"/>
                    <a:pt x="77" y="118"/>
                    <a:pt x="80" y="121"/>
                  </a:cubicBezTo>
                  <a:cubicBezTo>
                    <a:pt x="81" y="121"/>
                    <a:pt x="82" y="122"/>
                    <a:pt x="82" y="123"/>
                  </a:cubicBezTo>
                  <a:cubicBezTo>
                    <a:pt x="84" y="124"/>
                    <a:pt x="86" y="125"/>
                    <a:pt x="88" y="126"/>
                  </a:cubicBezTo>
                  <a:cubicBezTo>
                    <a:pt x="89" y="126"/>
                    <a:pt x="91" y="126"/>
                    <a:pt x="93" y="125"/>
                  </a:cubicBezTo>
                  <a:cubicBezTo>
                    <a:pt x="100" y="122"/>
                    <a:pt x="105" y="117"/>
                    <a:pt x="109" y="111"/>
                  </a:cubicBezTo>
                  <a:cubicBezTo>
                    <a:pt x="113" y="106"/>
                    <a:pt x="116" y="99"/>
                    <a:pt x="117" y="92"/>
                  </a:cubicBezTo>
                  <a:cubicBezTo>
                    <a:pt x="115" y="92"/>
                    <a:pt x="113" y="94"/>
                    <a:pt x="111" y="95"/>
                  </a:cubicBezTo>
                  <a:cubicBezTo>
                    <a:pt x="108" y="96"/>
                    <a:pt x="106" y="98"/>
                    <a:pt x="102" y="98"/>
                  </a:cubicBezTo>
                  <a:cubicBezTo>
                    <a:pt x="102" y="98"/>
                    <a:pt x="102" y="98"/>
                    <a:pt x="102" y="98"/>
                  </a:cubicBezTo>
                  <a:cubicBezTo>
                    <a:pt x="102" y="98"/>
                    <a:pt x="102" y="98"/>
                    <a:pt x="102" y="98"/>
                  </a:cubicBezTo>
                  <a:cubicBezTo>
                    <a:pt x="101" y="98"/>
                    <a:pt x="99" y="98"/>
                    <a:pt x="98" y="97"/>
                  </a:cubicBezTo>
                  <a:cubicBezTo>
                    <a:pt x="97" y="97"/>
                    <a:pt x="97" y="96"/>
                    <a:pt x="96" y="95"/>
                  </a:cubicBezTo>
                  <a:cubicBezTo>
                    <a:pt x="96" y="94"/>
                    <a:pt x="96" y="93"/>
                    <a:pt x="96" y="92"/>
                  </a:cubicBezTo>
                  <a:cubicBezTo>
                    <a:pt x="96" y="92"/>
                    <a:pt x="96" y="92"/>
                    <a:pt x="96" y="92"/>
                  </a:cubicBezTo>
                  <a:cubicBezTo>
                    <a:pt x="96" y="92"/>
                    <a:pt x="96" y="92"/>
                    <a:pt x="96" y="92"/>
                  </a:cubicBezTo>
                  <a:cubicBezTo>
                    <a:pt x="96" y="90"/>
                    <a:pt x="97" y="88"/>
                    <a:pt x="99" y="87"/>
                  </a:cubicBezTo>
                  <a:cubicBezTo>
                    <a:pt x="99" y="87"/>
                    <a:pt x="99" y="87"/>
                    <a:pt x="99" y="87"/>
                  </a:cubicBezTo>
                  <a:close/>
                  <a:moveTo>
                    <a:pt x="62" y="6"/>
                  </a:moveTo>
                  <a:cubicBezTo>
                    <a:pt x="58" y="11"/>
                    <a:pt x="55" y="14"/>
                    <a:pt x="51" y="18"/>
                  </a:cubicBezTo>
                  <a:cubicBezTo>
                    <a:pt x="48" y="22"/>
                    <a:pt x="45" y="25"/>
                    <a:pt x="42" y="29"/>
                  </a:cubicBezTo>
                  <a:cubicBezTo>
                    <a:pt x="42" y="29"/>
                    <a:pt x="42" y="29"/>
                    <a:pt x="42" y="29"/>
                  </a:cubicBezTo>
                  <a:cubicBezTo>
                    <a:pt x="38" y="34"/>
                    <a:pt x="34" y="39"/>
                    <a:pt x="35" y="44"/>
                  </a:cubicBezTo>
                  <a:cubicBezTo>
                    <a:pt x="35" y="49"/>
                    <a:pt x="38" y="53"/>
                    <a:pt x="41" y="57"/>
                  </a:cubicBezTo>
                  <a:cubicBezTo>
                    <a:pt x="41" y="58"/>
                    <a:pt x="42" y="59"/>
                    <a:pt x="43" y="60"/>
                  </a:cubicBezTo>
                  <a:cubicBezTo>
                    <a:pt x="43" y="60"/>
                    <a:pt x="43" y="60"/>
                    <a:pt x="43" y="60"/>
                  </a:cubicBezTo>
                  <a:cubicBezTo>
                    <a:pt x="43" y="60"/>
                    <a:pt x="43" y="61"/>
                    <a:pt x="44" y="61"/>
                  </a:cubicBezTo>
                  <a:cubicBezTo>
                    <a:pt x="44" y="62"/>
                    <a:pt x="45" y="64"/>
                    <a:pt x="46" y="66"/>
                  </a:cubicBezTo>
                  <a:cubicBezTo>
                    <a:pt x="46" y="69"/>
                    <a:pt x="45" y="71"/>
                    <a:pt x="43" y="73"/>
                  </a:cubicBezTo>
                  <a:cubicBezTo>
                    <a:pt x="43" y="73"/>
                    <a:pt x="43" y="73"/>
                    <a:pt x="43" y="73"/>
                  </a:cubicBezTo>
                  <a:cubicBezTo>
                    <a:pt x="43" y="73"/>
                    <a:pt x="43" y="73"/>
                    <a:pt x="43" y="73"/>
                  </a:cubicBezTo>
                  <a:cubicBezTo>
                    <a:pt x="43" y="73"/>
                    <a:pt x="43" y="73"/>
                    <a:pt x="43" y="73"/>
                  </a:cubicBezTo>
                  <a:cubicBezTo>
                    <a:pt x="43" y="73"/>
                    <a:pt x="43" y="73"/>
                    <a:pt x="43" y="73"/>
                  </a:cubicBezTo>
                  <a:cubicBezTo>
                    <a:pt x="42" y="73"/>
                    <a:pt x="42" y="74"/>
                    <a:pt x="41" y="74"/>
                  </a:cubicBezTo>
                  <a:cubicBezTo>
                    <a:pt x="39" y="74"/>
                    <a:pt x="37" y="74"/>
                    <a:pt x="36" y="72"/>
                  </a:cubicBezTo>
                  <a:cubicBezTo>
                    <a:pt x="36" y="72"/>
                    <a:pt x="36" y="72"/>
                    <a:pt x="36" y="72"/>
                  </a:cubicBezTo>
                  <a:cubicBezTo>
                    <a:pt x="36" y="72"/>
                    <a:pt x="36" y="72"/>
                    <a:pt x="36" y="72"/>
                  </a:cubicBezTo>
                  <a:cubicBezTo>
                    <a:pt x="35" y="71"/>
                    <a:pt x="33" y="70"/>
                    <a:pt x="33" y="69"/>
                  </a:cubicBezTo>
                  <a:cubicBezTo>
                    <a:pt x="31" y="67"/>
                    <a:pt x="30" y="64"/>
                    <a:pt x="30" y="63"/>
                  </a:cubicBezTo>
                  <a:cubicBezTo>
                    <a:pt x="28" y="53"/>
                    <a:pt x="19" y="49"/>
                    <a:pt x="11" y="45"/>
                  </a:cubicBezTo>
                  <a:cubicBezTo>
                    <a:pt x="11" y="45"/>
                    <a:pt x="11" y="45"/>
                    <a:pt x="11" y="45"/>
                  </a:cubicBezTo>
                  <a:cubicBezTo>
                    <a:pt x="10" y="44"/>
                    <a:pt x="9" y="44"/>
                    <a:pt x="8" y="43"/>
                  </a:cubicBezTo>
                  <a:cubicBezTo>
                    <a:pt x="8" y="48"/>
                    <a:pt x="7" y="52"/>
                    <a:pt x="6" y="57"/>
                  </a:cubicBezTo>
                  <a:cubicBezTo>
                    <a:pt x="6" y="60"/>
                    <a:pt x="5" y="63"/>
                    <a:pt x="5" y="66"/>
                  </a:cubicBezTo>
                  <a:cubicBezTo>
                    <a:pt x="5" y="68"/>
                    <a:pt x="5" y="71"/>
                    <a:pt x="5" y="73"/>
                  </a:cubicBezTo>
                  <a:cubicBezTo>
                    <a:pt x="5" y="75"/>
                    <a:pt x="6" y="77"/>
                    <a:pt x="6" y="80"/>
                  </a:cubicBezTo>
                  <a:cubicBezTo>
                    <a:pt x="8" y="81"/>
                    <a:pt x="10" y="81"/>
                    <a:pt x="13" y="82"/>
                  </a:cubicBezTo>
                  <a:cubicBezTo>
                    <a:pt x="13" y="82"/>
                    <a:pt x="14" y="83"/>
                    <a:pt x="15" y="83"/>
                  </a:cubicBezTo>
                  <a:cubicBezTo>
                    <a:pt x="15" y="83"/>
                    <a:pt x="15" y="83"/>
                    <a:pt x="15" y="83"/>
                  </a:cubicBezTo>
                  <a:cubicBezTo>
                    <a:pt x="15" y="83"/>
                    <a:pt x="15" y="83"/>
                    <a:pt x="15" y="83"/>
                  </a:cubicBezTo>
                  <a:cubicBezTo>
                    <a:pt x="19" y="84"/>
                    <a:pt x="22" y="85"/>
                    <a:pt x="24" y="87"/>
                  </a:cubicBezTo>
                  <a:cubicBezTo>
                    <a:pt x="24" y="87"/>
                    <a:pt x="24" y="87"/>
                    <a:pt x="25" y="87"/>
                  </a:cubicBezTo>
                  <a:cubicBezTo>
                    <a:pt x="26" y="89"/>
                    <a:pt x="27" y="90"/>
                    <a:pt x="27" y="92"/>
                  </a:cubicBezTo>
                  <a:cubicBezTo>
                    <a:pt x="27" y="93"/>
                    <a:pt x="27" y="94"/>
                    <a:pt x="27" y="95"/>
                  </a:cubicBezTo>
                  <a:cubicBezTo>
                    <a:pt x="27" y="96"/>
                    <a:pt x="26" y="97"/>
                    <a:pt x="25" y="97"/>
                  </a:cubicBezTo>
                  <a:cubicBezTo>
                    <a:pt x="25" y="97"/>
                    <a:pt x="25" y="97"/>
                    <a:pt x="25" y="97"/>
                  </a:cubicBezTo>
                  <a:cubicBezTo>
                    <a:pt x="24" y="98"/>
                    <a:pt x="22" y="98"/>
                    <a:pt x="21" y="98"/>
                  </a:cubicBezTo>
                  <a:cubicBezTo>
                    <a:pt x="21" y="98"/>
                    <a:pt x="21" y="98"/>
                    <a:pt x="21" y="98"/>
                  </a:cubicBezTo>
                  <a:cubicBezTo>
                    <a:pt x="17" y="98"/>
                    <a:pt x="15" y="96"/>
                    <a:pt x="12" y="95"/>
                  </a:cubicBezTo>
                  <a:cubicBezTo>
                    <a:pt x="12" y="95"/>
                    <a:pt x="12" y="95"/>
                    <a:pt x="12" y="95"/>
                  </a:cubicBezTo>
                  <a:cubicBezTo>
                    <a:pt x="10" y="93"/>
                    <a:pt x="8" y="92"/>
                    <a:pt x="6" y="92"/>
                  </a:cubicBezTo>
                  <a:cubicBezTo>
                    <a:pt x="7" y="99"/>
                    <a:pt x="10" y="106"/>
                    <a:pt x="14" y="111"/>
                  </a:cubicBezTo>
                  <a:cubicBezTo>
                    <a:pt x="18" y="117"/>
                    <a:pt x="23" y="122"/>
                    <a:pt x="30" y="125"/>
                  </a:cubicBezTo>
                  <a:cubicBezTo>
                    <a:pt x="33" y="126"/>
                    <a:pt x="34" y="126"/>
                    <a:pt x="36" y="126"/>
                  </a:cubicBezTo>
                  <a:cubicBezTo>
                    <a:pt x="37" y="125"/>
                    <a:pt x="39" y="124"/>
                    <a:pt x="41" y="123"/>
                  </a:cubicBezTo>
                  <a:cubicBezTo>
                    <a:pt x="42" y="122"/>
                    <a:pt x="42" y="121"/>
                    <a:pt x="43" y="121"/>
                  </a:cubicBezTo>
                  <a:cubicBezTo>
                    <a:pt x="46" y="118"/>
                    <a:pt x="49" y="115"/>
                    <a:pt x="54" y="114"/>
                  </a:cubicBezTo>
                  <a:cubicBezTo>
                    <a:pt x="55" y="114"/>
                    <a:pt x="56" y="114"/>
                    <a:pt x="56" y="114"/>
                  </a:cubicBezTo>
                  <a:cubicBezTo>
                    <a:pt x="56" y="110"/>
                    <a:pt x="56" y="110"/>
                    <a:pt x="56" y="110"/>
                  </a:cubicBezTo>
                  <a:cubicBezTo>
                    <a:pt x="57" y="100"/>
                    <a:pt x="57" y="92"/>
                    <a:pt x="58" y="84"/>
                  </a:cubicBezTo>
                  <a:cubicBezTo>
                    <a:pt x="58" y="76"/>
                    <a:pt x="59" y="68"/>
                    <a:pt x="59" y="59"/>
                  </a:cubicBezTo>
                  <a:cubicBezTo>
                    <a:pt x="59" y="57"/>
                    <a:pt x="60" y="56"/>
                    <a:pt x="62" y="56"/>
                  </a:cubicBezTo>
                  <a:cubicBezTo>
                    <a:pt x="62" y="100"/>
                    <a:pt x="62" y="100"/>
                    <a:pt x="62" y="100"/>
                  </a:cubicBezTo>
                  <a:cubicBezTo>
                    <a:pt x="61" y="103"/>
                    <a:pt x="61" y="106"/>
                    <a:pt x="61" y="110"/>
                  </a:cubicBezTo>
                  <a:cubicBezTo>
                    <a:pt x="61" y="115"/>
                    <a:pt x="61" y="115"/>
                    <a:pt x="61" y="115"/>
                  </a:cubicBezTo>
                  <a:cubicBezTo>
                    <a:pt x="61" y="119"/>
                    <a:pt x="59" y="119"/>
                    <a:pt x="56" y="119"/>
                  </a:cubicBezTo>
                  <a:cubicBezTo>
                    <a:pt x="56" y="119"/>
                    <a:pt x="56" y="119"/>
                    <a:pt x="56" y="119"/>
                  </a:cubicBezTo>
                  <a:cubicBezTo>
                    <a:pt x="56" y="119"/>
                    <a:pt x="55" y="119"/>
                    <a:pt x="55" y="119"/>
                  </a:cubicBezTo>
                  <a:cubicBezTo>
                    <a:pt x="51" y="120"/>
                    <a:pt x="49" y="122"/>
                    <a:pt x="46" y="124"/>
                  </a:cubicBezTo>
                  <a:cubicBezTo>
                    <a:pt x="45" y="125"/>
                    <a:pt x="45" y="126"/>
                    <a:pt x="44" y="126"/>
                  </a:cubicBezTo>
                  <a:cubicBezTo>
                    <a:pt x="41" y="128"/>
                    <a:pt x="39" y="130"/>
                    <a:pt x="37" y="130"/>
                  </a:cubicBezTo>
                  <a:cubicBezTo>
                    <a:pt x="34" y="131"/>
                    <a:pt x="32" y="131"/>
                    <a:pt x="28" y="129"/>
                  </a:cubicBezTo>
                  <a:cubicBezTo>
                    <a:pt x="21" y="126"/>
                    <a:pt x="15" y="121"/>
                    <a:pt x="10" y="114"/>
                  </a:cubicBezTo>
                  <a:cubicBezTo>
                    <a:pt x="5" y="107"/>
                    <a:pt x="2" y="99"/>
                    <a:pt x="0" y="90"/>
                  </a:cubicBezTo>
                  <a:cubicBezTo>
                    <a:pt x="0" y="90"/>
                    <a:pt x="0" y="90"/>
                    <a:pt x="0" y="89"/>
                  </a:cubicBezTo>
                  <a:cubicBezTo>
                    <a:pt x="0" y="88"/>
                    <a:pt x="1" y="87"/>
                    <a:pt x="2" y="87"/>
                  </a:cubicBezTo>
                  <a:cubicBezTo>
                    <a:pt x="7" y="87"/>
                    <a:pt x="10" y="88"/>
                    <a:pt x="14" y="90"/>
                  </a:cubicBezTo>
                  <a:cubicBezTo>
                    <a:pt x="14" y="90"/>
                    <a:pt x="14" y="90"/>
                    <a:pt x="14" y="90"/>
                  </a:cubicBezTo>
                  <a:cubicBezTo>
                    <a:pt x="17" y="92"/>
                    <a:pt x="19" y="93"/>
                    <a:pt x="21" y="93"/>
                  </a:cubicBezTo>
                  <a:cubicBezTo>
                    <a:pt x="21" y="93"/>
                    <a:pt x="21" y="93"/>
                    <a:pt x="21" y="93"/>
                  </a:cubicBezTo>
                  <a:cubicBezTo>
                    <a:pt x="22" y="93"/>
                    <a:pt x="22" y="93"/>
                    <a:pt x="22" y="93"/>
                  </a:cubicBezTo>
                  <a:cubicBezTo>
                    <a:pt x="22" y="93"/>
                    <a:pt x="22" y="93"/>
                    <a:pt x="22" y="93"/>
                  </a:cubicBezTo>
                  <a:cubicBezTo>
                    <a:pt x="22" y="93"/>
                    <a:pt x="22" y="93"/>
                    <a:pt x="22" y="93"/>
                  </a:cubicBezTo>
                  <a:cubicBezTo>
                    <a:pt x="22" y="93"/>
                    <a:pt x="22" y="93"/>
                    <a:pt x="22" y="92"/>
                  </a:cubicBezTo>
                  <a:cubicBezTo>
                    <a:pt x="22" y="92"/>
                    <a:pt x="22" y="92"/>
                    <a:pt x="22" y="91"/>
                  </a:cubicBezTo>
                  <a:cubicBezTo>
                    <a:pt x="21" y="91"/>
                    <a:pt x="21" y="91"/>
                    <a:pt x="21" y="91"/>
                  </a:cubicBezTo>
                  <a:cubicBezTo>
                    <a:pt x="19" y="90"/>
                    <a:pt x="17" y="89"/>
                    <a:pt x="14" y="88"/>
                  </a:cubicBezTo>
                  <a:cubicBezTo>
                    <a:pt x="13" y="87"/>
                    <a:pt x="13" y="87"/>
                    <a:pt x="13" y="87"/>
                  </a:cubicBezTo>
                  <a:cubicBezTo>
                    <a:pt x="13" y="87"/>
                    <a:pt x="13" y="87"/>
                    <a:pt x="13" y="87"/>
                  </a:cubicBezTo>
                  <a:cubicBezTo>
                    <a:pt x="13" y="87"/>
                    <a:pt x="12" y="87"/>
                    <a:pt x="11" y="87"/>
                  </a:cubicBezTo>
                  <a:cubicBezTo>
                    <a:pt x="8" y="86"/>
                    <a:pt x="5" y="85"/>
                    <a:pt x="3" y="83"/>
                  </a:cubicBezTo>
                  <a:cubicBezTo>
                    <a:pt x="2" y="83"/>
                    <a:pt x="2" y="82"/>
                    <a:pt x="2" y="82"/>
                  </a:cubicBezTo>
                  <a:cubicBezTo>
                    <a:pt x="1" y="79"/>
                    <a:pt x="1" y="76"/>
                    <a:pt x="0" y="74"/>
                  </a:cubicBezTo>
                  <a:cubicBezTo>
                    <a:pt x="0" y="71"/>
                    <a:pt x="0" y="68"/>
                    <a:pt x="0" y="66"/>
                  </a:cubicBezTo>
                  <a:cubicBezTo>
                    <a:pt x="1" y="62"/>
                    <a:pt x="1" y="59"/>
                    <a:pt x="2" y="56"/>
                  </a:cubicBezTo>
                  <a:cubicBezTo>
                    <a:pt x="2" y="50"/>
                    <a:pt x="3" y="45"/>
                    <a:pt x="3" y="39"/>
                  </a:cubicBezTo>
                  <a:cubicBezTo>
                    <a:pt x="3" y="39"/>
                    <a:pt x="3" y="39"/>
                    <a:pt x="4" y="38"/>
                  </a:cubicBezTo>
                  <a:cubicBezTo>
                    <a:pt x="4" y="37"/>
                    <a:pt x="6" y="37"/>
                    <a:pt x="7" y="37"/>
                  </a:cubicBezTo>
                  <a:cubicBezTo>
                    <a:pt x="9" y="38"/>
                    <a:pt x="11" y="40"/>
                    <a:pt x="13" y="41"/>
                  </a:cubicBezTo>
                  <a:cubicBezTo>
                    <a:pt x="13" y="41"/>
                    <a:pt x="13" y="41"/>
                    <a:pt x="13" y="41"/>
                  </a:cubicBezTo>
                  <a:cubicBezTo>
                    <a:pt x="23" y="45"/>
                    <a:pt x="32" y="50"/>
                    <a:pt x="35" y="62"/>
                  </a:cubicBezTo>
                  <a:cubicBezTo>
                    <a:pt x="35" y="63"/>
                    <a:pt x="36" y="64"/>
                    <a:pt x="37" y="66"/>
                  </a:cubicBezTo>
                  <a:cubicBezTo>
                    <a:pt x="37" y="67"/>
                    <a:pt x="38" y="68"/>
                    <a:pt x="39" y="69"/>
                  </a:cubicBezTo>
                  <a:cubicBezTo>
                    <a:pt x="39" y="69"/>
                    <a:pt x="39" y="69"/>
                    <a:pt x="39" y="69"/>
                  </a:cubicBezTo>
                  <a:cubicBezTo>
                    <a:pt x="39"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1" y="68"/>
                    <a:pt x="41" y="68"/>
                    <a:pt x="41" y="67"/>
                  </a:cubicBezTo>
                  <a:cubicBezTo>
                    <a:pt x="41" y="66"/>
                    <a:pt x="40" y="64"/>
                    <a:pt x="39" y="63"/>
                  </a:cubicBezTo>
                  <a:cubicBezTo>
                    <a:pt x="39" y="63"/>
                    <a:pt x="39" y="63"/>
                    <a:pt x="39" y="63"/>
                  </a:cubicBezTo>
                  <a:cubicBezTo>
                    <a:pt x="39" y="63"/>
                    <a:pt x="39" y="63"/>
                    <a:pt x="39" y="63"/>
                  </a:cubicBezTo>
                  <a:cubicBezTo>
                    <a:pt x="39" y="63"/>
                    <a:pt x="39" y="63"/>
                    <a:pt x="39" y="63"/>
                  </a:cubicBezTo>
                  <a:cubicBezTo>
                    <a:pt x="38" y="62"/>
                    <a:pt x="38" y="61"/>
                    <a:pt x="37" y="60"/>
                  </a:cubicBezTo>
                  <a:cubicBezTo>
                    <a:pt x="33" y="55"/>
                    <a:pt x="30" y="51"/>
                    <a:pt x="30" y="44"/>
                  </a:cubicBezTo>
                  <a:cubicBezTo>
                    <a:pt x="30" y="37"/>
                    <a:pt x="34" y="31"/>
                    <a:pt x="38" y="26"/>
                  </a:cubicBezTo>
                  <a:cubicBezTo>
                    <a:pt x="38" y="26"/>
                    <a:pt x="38" y="26"/>
                    <a:pt x="38" y="26"/>
                  </a:cubicBezTo>
                  <a:cubicBezTo>
                    <a:pt x="41" y="22"/>
                    <a:pt x="45" y="19"/>
                    <a:pt x="48" y="15"/>
                  </a:cubicBezTo>
                  <a:cubicBezTo>
                    <a:pt x="52" y="11"/>
                    <a:pt x="56" y="6"/>
                    <a:pt x="59" y="2"/>
                  </a:cubicBezTo>
                  <a:cubicBezTo>
                    <a:pt x="59" y="1"/>
                    <a:pt x="60" y="1"/>
                    <a:pt x="60" y="0"/>
                  </a:cubicBezTo>
                  <a:cubicBezTo>
                    <a:pt x="61" y="0"/>
                    <a:pt x="61" y="0"/>
                    <a:pt x="62" y="0"/>
                  </a:cubicBezTo>
                  <a:cubicBezTo>
                    <a:pt x="62" y="0"/>
                    <a:pt x="62" y="0"/>
                    <a:pt x="62" y="0"/>
                  </a:cubicBezTo>
                  <a:lnTo>
                    <a:pt x="62" y="6"/>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74" name="Freeform 220"/>
            <p:cNvSpPr>
              <a:spLocks noEditPoints="1"/>
            </p:cNvSpPr>
            <p:nvPr/>
          </p:nvSpPr>
          <p:spPr bwMode="auto">
            <a:xfrm>
              <a:off x="5044382" y="3624765"/>
              <a:ext cx="21431" cy="75010"/>
            </a:xfrm>
            <a:custGeom>
              <a:avLst/>
              <a:gdLst>
                <a:gd name="T0" fmla="*/ 7 w 13"/>
                <a:gd name="T1" fmla="*/ 0 h 44"/>
                <a:gd name="T2" fmla="*/ 11 w 13"/>
                <a:gd name="T3" fmla="*/ 0 h 44"/>
                <a:gd name="T4" fmla="*/ 13 w 13"/>
                <a:gd name="T5" fmla="*/ 3 h 44"/>
                <a:gd name="T6" fmla="*/ 13 w 13"/>
                <a:gd name="T7" fmla="*/ 42 h 44"/>
                <a:gd name="T8" fmla="*/ 11 w 13"/>
                <a:gd name="T9" fmla="*/ 44 h 44"/>
                <a:gd name="T10" fmla="*/ 7 w 13"/>
                <a:gd name="T11" fmla="*/ 44 h 44"/>
                <a:gd name="T12" fmla="*/ 7 w 13"/>
                <a:gd name="T13" fmla="*/ 39 h 44"/>
                <a:gd name="T14" fmla="*/ 8 w 13"/>
                <a:gd name="T15" fmla="*/ 39 h 44"/>
                <a:gd name="T16" fmla="*/ 8 w 13"/>
                <a:gd name="T17" fmla="*/ 5 h 44"/>
                <a:gd name="T18" fmla="*/ 7 w 13"/>
                <a:gd name="T19" fmla="*/ 5 h 44"/>
                <a:gd name="T20" fmla="*/ 7 w 13"/>
                <a:gd name="T21" fmla="*/ 0 h 44"/>
                <a:gd name="T22" fmla="*/ 2 w 13"/>
                <a:gd name="T23" fmla="*/ 0 h 44"/>
                <a:gd name="T24" fmla="*/ 7 w 13"/>
                <a:gd name="T25" fmla="*/ 0 h 44"/>
                <a:gd name="T26" fmla="*/ 7 w 13"/>
                <a:gd name="T27" fmla="*/ 5 h 44"/>
                <a:gd name="T28" fmla="*/ 5 w 13"/>
                <a:gd name="T29" fmla="*/ 5 h 44"/>
                <a:gd name="T30" fmla="*/ 5 w 13"/>
                <a:gd name="T31" fmla="*/ 39 h 44"/>
                <a:gd name="T32" fmla="*/ 7 w 13"/>
                <a:gd name="T33" fmla="*/ 39 h 44"/>
                <a:gd name="T34" fmla="*/ 7 w 13"/>
                <a:gd name="T35" fmla="*/ 44 h 44"/>
                <a:gd name="T36" fmla="*/ 2 w 13"/>
                <a:gd name="T37" fmla="*/ 44 h 44"/>
                <a:gd name="T38" fmla="*/ 0 w 13"/>
                <a:gd name="T39" fmla="*/ 42 h 44"/>
                <a:gd name="T40" fmla="*/ 0 w 13"/>
                <a:gd name="T41" fmla="*/ 3 h 44"/>
                <a:gd name="T42" fmla="*/ 2 w 13"/>
                <a:gd name="T4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4">
                  <a:moveTo>
                    <a:pt x="7" y="0"/>
                  </a:moveTo>
                  <a:cubicBezTo>
                    <a:pt x="11" y="0"/>
                    <a:pt x="11" y="0"/>
                    <a:pt x="11" y="0"/>
                  </a:cubicBezTo>
                  <a:cubicBezTo>
                    <a:pt x="12" y="0"/>
                    <a:pt x="13" y="1"/>
                    <a:pt x="13" y="3"/>
                  </a:cubicBezTo>
                  <a:cubicBezTo>
                    <a:pt x="13" y="42"/>
                    <a:pt x="13" y="42"/>
                    <a:pt x="13" y="42"/>
                  </a:cubicBezTo>
                  <a:cubicBezTo>
                    <a:pt x="13" y="43"/>
                    <a:pt x="12" y="44"/>
                    <a:pt x="11" y="44"/>
                  </a:cubicBezTo>
                  <a:cubicBezTo>
                    <a:pt x="7" y="44"/>
                    <a:pt x="7" y="44"/>
                    <a:pt x="7" y="44"/>
                  </a:cubicBezTo>
                  <a:cubicBezTo>
                    <a:pt x="7" y="39"/>
                    <a:pt x="7" y="39"/>
                    <a:pt x="7" y="39"/>
                  </a:cubicBezTo>
                  <a:cubicBezTo>
                    <a:pt x="8" y="39"/>
                    <a:pt x="8" y="39"/>
                    <a:pt x="8" y="39"/>
                  </a:cubicBezTo>
                  <a:cubicBezTo>
                    <a:pt x="8" y="5"/>
                    <a:pt x="8" y="5"/>
                    <a:pt x="8"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39"/>
                    <a:pt x="5" y="39"/>
                    <a:pt x="5" y="39"/>
                  </a:cubicBezTo>
                  <a:cubicBezTo>
                    <a:pt x="7" y="39"/>
                    <a:pt x="7" y="39"/>
                    <a:pt x="7" y="39"/>
                  </a:cubicBezTo>
                  <a:cubicBezTo>
                    <a:pt x="7" y="44"/>
                    <a:pt x="7" y="44"/>
                    <a:pt x="7" y="44"/>
                  </a:cubicBezTo>
                  <a:cubicBezTo>
                    <a:pt x="2" y="44"/>
                    <a:pt x="2" y="44"/>
                    <a:pt x="2" y="44"/>
                  </a:cubicBezTo>
                  <a:cubicBezTo>
                    <a:pt x="1" y="44"/>
                    <a:pt x="0" y="43"/>
                    <a:pt x="0" y="42"/>
                  </a:cubicBezTo>
                  <a:cubicBezTo>
                    <a:pt x="0" y="3"/>
                    <a:pt x="0" y="3"/>
                    <a:pt x="0" y="3"/>
                  </a:cubicBezTo>
                  <a:cubicBezTo>
                    <a:pt x="0" y="1"/>
                    <a:pt x="1" y="0"/>
                    <a:pt x="2" y="0"/>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75" name="Freeform 222"/>
            <p:cNvSpPr>
              <a:spLocks noEditPoints="1"/>
            </p:cNvSpPr>
            <p:nvPr/>
          </p:nvSpPr>
          <p:spPr bwMode="auto">
            <a:xfrm>
              <a:off x="7186316" y="3953379"/>
              <a:ext cx="104775" cy="152400"/>
            </a:xfrm>
            <a:custGeom>
              <a:avLst/>
              <a:gdLst>
                <a:gd name="T0" fmla="*/ 54 w 62"/>
                <a:gd name="T1" fmla="*/ 21 h 90"/>
                <a:gd name="T2" fmla="*/ 45 w 62"/>
                <a:gd name="T3" fmla="*/ 21 h 90"/>
                <a:gd name="T4" fmla="*/ 43 w 62"/>
                <a:gd name="T5" fmla="*/ 18 h 90"/>
                <a:gd name="T6" fmla="*/ 43 w 62"/>
                <a:gd name="T7" fmla="*/ 17 h 90"/>
                <a:gd name="T8" fmla="*/ 49 w 62"/>
                <a:gd name="T9" fmla="*/ 5 h 90"/>
                <a:gd name="T10" fmla="*/ 34 w 62"/>
                <a:gd name="T11" fmla="*/ 5 h 90"/>
                <a:gd name="T12" fmla="*/ 32 w 62"/>
                <a:gd name="T13" fmla="*/ 5 h 90"/>
                <a:gd name="T14" fmla="*/ 32 w 62"/>
                <a:gd name="T15" fmla="*/ 5 h 90"/>
                <a:gd name="T16" fmla="*/ 32 w 62"/>
                <a:gd name="T17" fmla="*/ 0 h 90"/>
                <a:gd name="T18" fmla="*/ 32 w 62"/>
                <a:gd name="T19" fmla="*/ 0 h 90"/>
                <a:gd name="T20" fmla="*/ 34 w 62"/>
                <a:gd name="T21" fmla="*/ 0 h 90"/>
                <a:gd name="T22" fmla="*/ 53 w 62"/>
                <a:gd name="T23" fmla="*/ 0 h 90"/>
                <a:gd name="T24" fmla="*/ 53 w 62"/>
                <a:gd name="T25" fmla="*/ 0 h 90"/>
                <a:gd name="T26" fmla="*/ 54 w 62"/>
                <a:gd name="T27" fmla="*/ 1 h 90"/>
                <a:gd name="T28" fmla="*/ 55 w 62"/>
                <a:gd name="T29" fmla="*/ 4 h 90"/>
                <a:gd name="T30" fmla="*/ 49 w 62"/>
                <a:gd name="T31" fmla="*/ 16 h 90"/>
                <a:gd name="T32" fmla="*/ 59 w 62"/>
                <a:gd name="T33" fmla="*/ 16 h 90"/>
                <a:gd name="T34" fmla="*/ 59 w 62"/>
                <a:gd name="T35" fmla="*/ 16 h 90"/>
                <a:gd name="T36" fmla="*/ 61 w 62"/>
                <a:gd name="T37" fmla="*/ 17 h 90"/>
                <a:gd name="T38" fmla="*/ 61 w 62"/>
                <a:gd name="T39" fmla="*/ 20 h 90"/>
                <a:gd name="T40" fmla="*/ 32 w 62"/>
                <a:gd name="T41" fmla="*/ 55 h 90"/>
                <a:gd name="T42" fmla="*/ 32 w 62"/>
                <a:gd name="T43" fmla="*/ 48 h 90"/>
                <a:gd name="T44" fmla="*/ 54 w 62"/>
                <a:gd name="T45" fmla="*/ 21 h 90"/>
                <a:gd name="T46" fmla="*/ 32 w 62"/>
                <a:gd name="T47" fmla="*/ 5 h 90"/>
                <a:gd name="T48" fmla="*/ 25 w 62"/>
                <a:gd name="T49" fmla="*/ 5 h 90"/>
                <a:gd name="T50" fmla="*/ 10 w 62"/>
                <a:gd name="T51" fmla="*/ 36 h 90"/>
                <a:gd name="T52" fmla="*/ 22 w 62"/>
                <a:gd name="T53" fmla="*/ 36 h 90"/>
                <a:gd name="T54" fmla="*/ 24 w 62"/>
                <a:gd name="T55" fmla="*/ 39 h 90"/>
                <a:gd name="T56" fmla="*/ 24 w 62"/>
                <a:gd name="T57" fmla="*/ 40 h 90"/>
                <a:gd name="T58" fmla="*/ 10 w 62"/>
                <a:gd name="T59" fmla="*/ 74 h 90"/>
                <a:gd name="T60" fmla="*/ 32 w 62"/>
                <a:gd name="T61" fmla="*/ 48 h 90"/>
                <a:gd name="T62" fmla="*/ 32 w 62"/>
                <a:gd name="T63" fmla="*/ 55 h 90"/>
                <a:gd name="T64" fmla="*/ 4 w 62"/>
                <a:gd name="T65" fmla="*/ 89 h 90"/>
                <a:gd name="T66" fmla="*/ 4 w 62"/>
                <a:gd name="T67" fmla="*/ 89 h 90"/>
                <a:gd name="T68" fmla="*/ 2 w 62"/>
                <a:gd name="T69" fmla="*/ 90 h 90"/>
                <a:gd name="T70" fmla="*/ 0 w 62"/>
                <a:gd name="T71" fmla="*/ 87 h 90"/>
                <a:gd name="T72" fmla="*/ 18 w 62"/>
                <a:gd name="T73" fmla="*/ 41 h 90"/>
                <a:gd name="T74" fmla="*/ 6 w 62"/>
                <a:gd name="T75" fmla="*/ 41 h 90"/>
                <a:gd name="T76" fmla="*/ 6 w 62"/>
                <a:gd name="T77" fmla="*/ 41 h 90"/>
                <a:gd name="T78" fmla="*/ 5 w 62"/>
                <a:gd name="T79" fmla="*/ 41 h 90"/>
                <a:gd name="T80" fmla="*/ 4 w 62"/>
                <a:gd name="T81" fmla="*/ 38 h 90"/>
                <a:gd name="T82" fmla="*/ 22 w 62"/>
                <a:gd name="T83" fmla="*/ 2 h 90"/>
                <a:gd name="T84" fmla="*/ 24 w 62"/>
                <a:gd name="T85" fmla="*/ 0 h 90"/>
                <a:gd name="T86" fmla="*/ 32 w 62"/>
                <a:gd name="T87" fmla="*/ 0 h 90"/>
                <a:gd name="T88" fmla="*/ 32 w 62"/>
                <a:gd name="T89" fmla="*/ 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90">
                  <a:moveTo>
                    <a:pt x="54" y="21"/>
                  </a:moveTo>
                  <a:cubicBezTo>
                    <a:pt x="45" y="21"/>
                    <a:pt x="45" y="21"/>
                    <a:pt x="45" y="21"/>
                  </a:cubicBezTo>
                  <a:cubicBezTo>
                    <a:pt x="44" y="21"/>
                    <a:pt x="43" y="20"/>
                    <a:pt x="43" y="18"/>
                  </a:cubicBezTo>
                  <a:cubicBezTo>
                    <a:pt x="43" y="18"/>
                    <a:pt x="43" y="18"/>
                    <a:pt x="43" y="17"/>
                  </a:cubicBezTo>
                  <a:cubicBezTo>
                    <a:pt x="49" y="5"/>
                    <a:pt x="49" y="5"/>
                    <a:pt x="49" y="5"/>
                  </a:cubicBezTo>
                  <a:cubicBezTo>
                    <a:pt x="34" y="5"/>
                    <a:pt x="34" y="5"/>
                    <a:pt x="34" y="5"/>
                  </a:cubicBezTo>
                  <a:cubicBezTo>
                    <a:pt x="32" y="5"/>
                    <a:pt x="32" y="5"/>
                    <a:pt x="32" y="5"/>
                  </a:cubicBezTo>
                  <a:cubicBezTo>
                    <a:pt x="32" y="5"/>
                    <a:pt x="32" y="5"/>
                    <a:pt x="32" y="5"/>
                  </a:cubicBezTo>
                  <a:cubicBezTo>
                    <a:pt x="32" y="0"/>
                    <a:pt x="32" y="0"/>
                    <a:pt x="32" y="0"/>
                  </a:cubicBezTo>
                  <a:cubicBezTo>
                    <a:pt x="32" y="0"/>
                    <a:pt x="32" y="0"/>
                    <a:pt x="32" y="0"/>
                  </a:cubicBezTo>
                  <a:cubicBezTo>
                    <a:pt x="34" y="0"/>
                    <a:pt x="34" y="0"/>
                    <a:pt x="34" y="0"/>
                  </a:cubicBezTo>
                  <a:cubicBezTo>
                    <a:pt x="53" y="0"/>
                    <a:pt x="53" y="0"/>
                    <a:pt x="53" y="0"/>
                  </a:cubicBezTo>
                  <a:cubicBezTo>
                    <a:pt x="53" y="0"/>
                    <a:pt x="53" y="0"/>
                    <a:pt x="53" y="0"/>
                  </a:cubicBezTo>
                  <a:cubicBezTo>
                    <a:pt x="54" y="0"/>
                    <a:pt x="54" y="0"/>
                    <a:pt x="54" y="1"/>
                  </a:cubicBezTo>
                  <a:cubicBezTo>
                    <a:pt x="55" y="1"/>
                    <a:pt x="56" y="3"/>
                    <a:pt x="55" y="4"/>
                  </a:cubicBezTo>
                  <a:cubicBezTo>
                    <a:pt x="49" y="16"/>
                    <a:pt x="49" y="16"/>
                    <a:pt x="49" y="16"/>
                  </a:cubicBezTo>
                  <a:cubicBezTo>
                    <a:pt x="59" y="16"/>
                    <a:pt x="59" y="16"/>
                    <a:pt x="59" y="16"/>
                  </a:cubicBezTo>
                  <a:cubicBezTo>
                    <a:pt x="59" y="16"/>
                    <a:pt x="59" y="16"/>
                    <a:pt x="59" y="16"/>
                  </a:cubicBezTo>
                  <a:cubicBezTo>
                    <a:pt x="60" y="16"/>
                    <a:pt x="60" y="16"/>
                    <a:pt x="61" y="17"/>
                  </a:cubicBezTo>
                  <a:cubicBezTo>
                    <a:pt x="62" y="17"/>
                    <a:pt x="62" y="19"/>
                    <a:pt x="61" y="20"/>
                  </a:cubicBezTo>
                  <a:cubicBezTo>
                    <a:pt x="32" y="55"/>
                    <a:pt x="32" y="55"/>
                    <a:pt x="32" y="55"/>
                  </a:cubicBezTo>
                  <a:cubicBezTo>
                    <a:pt x="32" y="48"/>
                    <a:pt x="32" y="48"/>
                    <a:pt x="32" y="48"/>
                  </a:cubicBezTo>
                  <a:lnTo>
                    <a:pt x="54" y="21"/>
                  </a:lnTo>
                  <a:close/>
                  <a:moveTo>
                    <a:pt x="32" y="5"/>
                  </a:moveTo>
                  <a:cubicBezTo>
                    <a:pt x="25" y="5"/>
                    <a:pt x="25" y="5"/>
                    <a:pt x="25" y="5"/>
                  </a:cubicBezTo>
                  <a:cubicBezTo>
                    <a:pt x="10" y="36"/>
                    <a:pt x="10" y="36"/>
                    <a:pt x="10" y="36"/>
                  </a:cubicBezTo>
                  <a:cubicBezTo>
                    <a:pt x="22" y="36"/>
                    <a:pt x="22" y="36"/>
                    <a:pt x="22" y="36"/>
                  </a:cubicBezTo>
                  <a:cubicBezTo>
                    <a:pt x="23" y="36"/>
                    <a:pt x="24" y="37"/>
                    <a:pt x="24" y="39"/>
                  </a:cubicBezTo>
                  <a:cubicBezTo>
                    <a:pt x="24" y="39"/>
                    <a:pt x="24" y="39"/>
                    <a:pt x="24" y="40"/>
                  </a:cubicBezTo>
                  <a:cubicBezTo>
                    <a:pt x="10" y="74"/>
                    <a:pt x="10" y="74"/>
                    <a:pt x="10" y="74"/>
                  </a:cubicBezTo>
                  <a:cubicBezTo>
                    <a:pt x="32" y="48"/>
                    <a:pt x="32" y="48"/>
                    <a:pt x="32" y="48"/>
                  </a:cubicBezTo>
                  <a:cubicBezTo>
                    <a:pt x="32" y="55"/>
                    <a:pt x="32" y="55"/>
                    <a:pt x="32" y="55"/>
                  </a:cubicBezTo>
                  <a:cubicBezTo>
                    <a:pt x="4" y="89"/>
                    <a:pt x="4" y="89"/>
                    <a:pt x="4" y="89"/>
                  </a:cubicBezTo>
                  <a:cubicBezTo>
                    <a:pt x="4" y="89"/>
                    <a:pt x="4" y="89"/>
                    <a:pt x="4" y="89"/>
                  </a:cubicBezTo>
                  <a:cubicBezTo>
                    <a:pt x="4" y="90"/>
                    <a:pt x="2" y="90"/>
                    <a:pt x="2" y="90"/>
                  </a:cubicBezTo>
                  <a:cubicBezTo>
                    <a:pt x="0" y="90"/>
                    <a:pt x="0" y="88"/>
                    <a:pt x="0" y="87"/>
                  </a:cubicBezTo>
                  <a:cubicBezTo>
                    <a:pt x="18" y="41"/>
                    <a:pt x="18" y="41"/>
                    <a:pt x="18" y="41"/>
                  </a:cubicBezTo>
                  <a:cubicBezTo>
                    <a:pt x="6" y="41"/>
                    <a:pt x="6" y="41"/>
                    <a:pt x="6" y="41"/>
                  </a:cubicBezTo>
                  <a:cubicBezTo>
                    <a:pt x="6" y="41"/>
                    <a:pt x="6" y="41"/>
                    <a:pt x="6" y="41"/>
                  </a:cubicBezTo>
                  <a:cubicBezTo>
                    <a:pt x="6" y="41"/>
                    <a:pt x="6" y="41"/>
                    <a:pt x="5" y="41"/>
                  </a:cubicBezTo>
                  <a:cubicBezTo>
                    <a:pt x="4" y="40"/>
                    <a:pt x="4" y="39"/>
                    <a:pt x="4" y="38"/>
                  </a:cubicBezTo>
                  <a:cubicBezTo>
                    <a:pt x="22" y="2"/>
                    <a:pt x="22" y="2"/>
                    <a:pt x="22" y="2"/>
                  </a:cubicBezTo>
                  <a:cubicBezTo>
                    <a:pt x="22" y="1"/>
                    <a:pt x="23" y="0"/>
                    <a:pt x="24" y="0"/>
                  </a:cubicBezTo>
                  <a:cubicBezTo>
                    <a:pt x="32" y="0"/>
                    <a:pt x="32" y="0"/>
                    <a:pt x="32" y="0"/>
                  </a:cubicBezTo>
                  <a:lnTo>
                    <a:pt x="32" y="5"/>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76" name="Freeform 223"/>
            <p:cNvSpPr>
              <a:spLocks noEditPoints="1"/>
            </p:cNvSpPr>
            <p:nvPr/>
          </p:nvSpPr>
          <p:spPr bwMode="auto">
            <a:xfrm>
              <a:off x="7130357" y="3781928"/>
              <a:ext cx="275035" cy="171450"/>
            </a:xfrm>
            <a:custGeom>
              <a:avLst/>
              <a:gdLst>
                <a:gd name="T0" fmla="*/ 81 w 162"/>
                <a:gd name="T1" fmla="*/ 96 h 101"/>
                <a:gd name="T2" fmla="*/ 89 w 162"/>
                <a:gd name="T3" fmla="*/ 96 h 101"/>
                <a:gd name="T4" fmla="*/ 131 w 162"/>
                <a:gd name="T5" fmla="*/ 96 h 101"/>
                <a:gd name="T6" fmla="*/ 149 w 162"/>
                <a:gd name="T7" fmla="*/ 89 h 101"/>
                <a:gd name="T8" fmla="*/ 157 w 162"/>
                <a:gd name="T9" fmla="*/ 71 h 101"/>
                <a:gd name="T10" fmla="*/ 149 w 162"/>
                <a:gd name="T11" fmla="*/ 53 h 101"/>
                <a:gd name="T12" fmla="*/ 131 w 162"/>
                <a:gd name="T13" fmla="*/ 45 h 101"/>
                <a:gd name="T14" fmla="*/ 123 w 162"/>
                <a:gd name="T15" fmla="*/ 47 h 101"/>
                <a:gd name="T16" fmla="*/ 115 w 162"/>
                <a:gd name="T17" fmla="*/ 51 h 101"/>
                <a:gd name="T18" fmla="*/ 112 w 162"/>
                <a:gd name="T19" fmla="*/ 51 h 101"/>
                <a:gd name="T20" fmla="*/ 111 w 162"/>
                <a:gd name="T21" fmla="*/ 49 h 101"/>
                <a:gd name="T22" fmla="*/ 97 w 162"/>
                <a:gd name="T23" fmla="*/ 18 h 101"/>
                <a:gd name="T24" fmla="*/ 81 w 162"/>
                <a:gd name="T25" fmla="*/ 7 h 101"/>
                <a:gd name="T26" fmla="*/ 81 w 162"/>
                <a:gd name="T27" fmla="*/ 2 h 101"/>
                <a:gd name="T28" fmla="*/ 101 w 162"/>
                <a:gd name="T29" fmla="*/ 14 h 101"/>
                <a:gd name="T30" fmla="*/ 116 w 162"/>
                <a:gd name="T31" fmla="*/ 45 h 101"/>
                <a:gd name="T32" fmla="*/ 121 w 162"/>
                <a:gd name="T33" fmla="*/ 42 h 101"/>
                <a:gd name="T34" fmla="*/ 131 w 162"/>
                <a:gd name="T35" fmla="*/ 41 h 101"/>
                <a:gd name="T36" fmla="*/ 153 w 162"/>
                <a:gd name="T37" fmla="*/ 49 h 101"/>
                <a:gd name="T38" fmla="*/ 162 w 162"/>
                <a:gd name="T39" fmla="*/ 71 h 101"/>
                <a:gd name="T40" fmla="*/ 153 w 162"/>
                <a:gd name="T41" fmla="*/ 92 h 101"/>
                <a:gd name="T42" fmla="*/ 131 w 162"/>
                <a:gd name="T43" fmla="*/ 101 h 101"/>
                <a:gd name="T44" fmla="*/ 89 w 162"/>
                <a:gd name="T45" fmla="*/ 101 h 101"/>
                <a:gd name="T46" fmla="*/ 81 w 162"/>
                <a:gd name="T47" fmla="*/ 101 h 101"/>
                <a:gd name="T48" fmla="*/ 81 w 162"/>
                <a:gd name="T49" fmla="*/ 96 h 101"/>
                <a:gd name="T50" fmla="*/ 5 w 162"/>
                <a:gd name="T51" fmla="*/ 82 h 101"/>
                <a:gd name="T52" fmla="*/ 9 w 162"/>
                <a:gd name="T53" fmla="*/ 92 h 101"/>
                <a:gd name="T54" fmla="*/ 19 w 162"/>
                <a:gd name="T55" fmla="*/ 96 h 101"/>
                <a:gd name="T56" fmla="*/ 59 w 162"/>
                <a:gd name="T57" fmla="*/ 96 h 101"/>
                <a:gd name="T58" fmla="*/ 65 w 162"/>
                <a:gd name="T59" fmla="*/ 96 h 101"/>
                <a:gd name="T60" fmla="*/ 67 w 162"/>
                <a:gd name="T61" fmla="*/ 96 h 101"/>
                <a:gd name="T62" fmla="*/ 81 w 162"/>
                <a:gd name="T63" fmla="*/ 96 h 101"/>
                <a:gd name="T64" fmla="*/ 81 w 162"/>
                <a:gd name="T65" fmla="*/ 101 h 101"/>
                <a:gd name="T66" fmla="*/ 67 w 162"/>
                <a:gd name="T67" fmla="*/ 101 h 101"/>
                <a:gd name="T68" fmla="*/ 65 w 162"/>
                <a:gd name="T69" fmla="*/ 101 h 101"/>
                <a:gd name="T70" fmla="*/ 59 w 162"/>
                <a:gd name="T71" fmla="*/ 101 h 101"/>
                <a:gd name="T72" fmla="*/ 19 w 162"/>
                <a:gd name="T73" fmla="*/ 101 h 101"/>
                <a:gd name="T74" fmla="*/ 6 w 162"/>
                <a:gd name="T75" fmla="*/ 95 h 101"/>
                <a:gd name="T76" fmla="*/ 0 w 162"/>
                <a:gd name="T77" fmla="*/ 82 h 101"/>
                <a:gd name="T78" fmla="*/ 6 w 162"/>
                <a:gd name="T79" fmla="*/ 68 h 101"/>
                <a:gd name="T80" fmla="*/ 16 w 162"/>
                <a:gd name="T81" fmla="*/ 63 h 101"/>
                <a:gd name="T82" fmla="*/ 15 w 162"/>
                <a:gd name="T83" fmla="*/ 58 h 101"/>
                <a:gd name="T84" fmla="*/ 15 w 162"/>
                <a:gd name="T85" fmla="*/ 50 h 101"/>
                <a:gd name="T86" fmla="*/ 29 w 162"/>
                <a:gd name="T87" fmla="*/ 15 h 101"/>
                <a:gd name="T88" fmla="*/ 65 w 162"/>
                <a:gd name="T89" fmla="*/ 0 h 101"/>
                <a:gd name="T90" fmla="*/ 81 w 162"/>
                <a:gd name="T91" fmla="*/ 2 h 101"/>
                <a:gd name="T92" fmla="*/ 81 w 162"/>
                <a:gd name="T93" fmla="*/ 7 h 101"/>
                <a:gd name="T94" fmla="*/ 65 w 162"/>
                <a:gd name="T95" fmla="*/ 5 h 101"/>
                <a:gd name="T96" fmla="*/ 33 w 162"/>
                <a:gd name="T97" fmla="*/ 18 h 101"/>
                <a:gd name="T98" fmla="*/ 19 w 162"/>
                <a:gd name="T99" fmla="*/ 50 h 101"/>
                <a:gd name="T100" fmla="*/ 20 w 162"/>
                <a:gd name="T101" fmla="*/ 57 h 101"/>
                <a:gd name="T102" fmla="*/ 21 w 162"/>
                <a:gd name="T103" fmla="*/ 64 h 101"/>
                <a:gd name="T104" fmla="*/ 20 w 162"/>
                <a:gd name="T105" fmla="*/ 67 h 101"/>
                <a:gd name="T106" fmla="*/ 19 w 162"/>
                <a:gd name="T107" fmla="*/ 67 h 101"/>
                <a:gd name="T108" fmla="*/ 9 w 162"/>
                <a:gd name="T109" fmla="*/ 71 h 101"/>
                <a:gd name="T110" fmla="*/ 5 w 162"/>
                <a:gd name="T111" fmla="*/ 8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2" h="101">
                  <a:moveTo>
                    <a:pt x="81" y="96"/>
                  </a:moveTo>
                  <a:cubicBezTo>
                    <a:pt x="89" y="96"/>
                    <a:pt x="89" y="96"/>
                    <a:pt x="89" y="96"/>
                  </a:cubicBezTo>
                  <a:cubicBezTo>
                    <a:pt x="131" y="96"/>
                    <a:pt x="131" y="96"/>
                    <a:pt x="131" y="96"/>
                  </a:cubicBezTo>
                  <a:cubicBezTo>
                    <a:pt x="138" y="96"/>
                    <a:pt x="145" y="93"/>
                    <a:pt x="149" y="89"/>
                  </a:cubicBezTo>
                  <a:cubicBezTo>
                    <a:pt x="154" y="84"/>
                    <a:pt x="157" y="78"/>
                    <a:pt x="157" y="71"/>
                  </a:cubicBezTo>
                  <a:cubicBezTo>
                    <a:pt x="157" y="64"/>
                    <a:pt x="154" y="57"/>
                    <a:pt x="149" y="53"/>
                  </a:cubicBezTo>
                  <a:cubicBezTo>
                    <a:pt x="145" y="48"/>
                    <a:pt x="138" y="45"/>
                    <a:pt x="131" y="45"/>
                  </a:cubicBezTo>
                  <a:cubicBezTo>
                    <a:pt x="128" y="45"/>
                    <a:pt x="125" y="46"/>
                    <a:pt x="123" y="47"/>
                  </a:cubicBezTo>
                  <a:cubicBezTo>
                    <a:pt x="120" y="48"/>
                    <a:pt x="117" y="49"/>
                    <a:pt x="115" y="51"/>
                  </a:cubicBezTo>
                  <a:cubicBezTo>
                    <a:pt x="114" y="52"/>
                    <a:pt x="112" y="52"/>
                    <a:pt x="112" y="51"/>
                  </a:cubicBezTo>
                  <a:cubicBezTo>
                    <a:pt x="111" y="51"/>
                    <a:pt x="111" y="50"/>
                    <a:pt x="111" y="49"/>
                  </a:cubicBezTo>
                  <a:cubicBezTo>
                    <a:pt x="111" y="37"/>
                    <a:pt x="106" y="26"/>
                    <a:pt x="97" y="18"/>
                  </a:cubicBezTo>
                  <a:cubicBezTo>
                    <a:pt x="93" y="13"/>
                    <a:pt x="87" y="10"/>
                    <a:pt x="81" y="7"/>
                  </a:cubicBezTo>
                  <a:cubicBezTo>
                    <a:pt x="81" y="2"/>
                    <a:pt x="81" y="2"/>
                    <a:pt x="81" y="2"/>
                  </a:cubicBezTo>
                  <a:cubicBezTo>
                    <a:pt x="88" y="5"/>
                    <a:pt x="95" y="9"/>
                    <a:pt x="101" y="14"/>
                  </a:cubicBezTo>
                  <a:cubicBezTo>
                    <a:pt x="109" y="22"/>
                    <a:pt x="114" y="33"/>
                    <a:pt x="116" y="45"/>
                  </a:cubicBezTo>
                  <a:cubicBezTo>
                    <a:pt x="117" y="44"/>
                    <a:pt x="119" y="43"/>
                    <a:pt x="121" y="42"/>
                  </a:cubicBezTo>
                  <a:cubicBezTo>
                    <a:pt x="124" y="41"/>
                    <a:pt x="128" y="41"/>
                    <a:pt x="131" y="41"/>
                  </a:cubicBezTo>
                  <a:cubicBezTo>
                    <a:pt x="140" y="41"/>
                    <a:pt x="147" y="44"/>
                    <a:pt x="153" y="49"/>
                  </a:cubicBezTo>
                  <a:cubicBezTo>
                    <a:pt x="158" y="55"/>
                    <a:pt x="162" y="63"/>
                    <a:pt x="162" y="71"/>
                  </a:cubicBezTo>
                  <a:cubicBezTo>
                    <a:pt x="162" y="79"/>
                    <a:pt x="158" y="87"/>
                    <a:pt x="153" y="92"/>
                  </a:cubicBezTo>
                  <a:cubicBezTo>
                    <a:pt x="147" y="98"/>
                    <a:pt x="140" y="101"/>
                    <a:pt x="131" y="101"/>
                  </a:cubicBezTo>
                  <a:cubicBezTo>
                    <a:pt x="89" y="101"/>
                    <a:pt x="89" y="101"/>
                    <a:pt x="89" y="101"/>
                  </a:cubicBezTo>
                  <a:cubicBezTo>
                    <a:pt x="81" y="101"/>
                    <a:pt x="81" y="101"/>
                    <a:pt x="81" y="101"/>
                  </a:cubicBezTo>
                  <a:lnTo>
                    <a:pt x="81" y="96"/>
                  </a:lnTo>
                  <a:close/>
                  <a:moveTo>
                    <a:pt x="5" y="82"/>
                  </a:moveTo>
                  <a:cubicBezTo>
                    <a:pt x="5" y="86"/>
                    <a:pt x="6" y="89"/>
                    <a:pt x="9" y="92"/>
                  </a:cubicBezTo>
                  <a:cubicBezTo>
                    <a:pt x="12" y="95"/>
                    <a:pt x="15" y="96"/>
                    <a:pt x="19" y="96"/>
                  </a:cubicBezTo>
                  <a:cubicBezTo>
                    <a:pt x="59" y="96"/>
                    <a:pt x="59" y="96"/>
                    <a:pt x="59" y="96"/>
                  </a:cubicBezTo>
                  <a:cubicBezTo>
                    <a:pt x="65" y="96"/>
                    <a:pt x="65" y="96"/>
                    <a:pt x="65" y="96"/>
                  </a:cubicBezTo>
                  <a:cubicBezTo>
                    <a:pt x="67" y="96"/>
                    <a:pt x="67" y="96"/>
                    <a:pt x="67" y="96"/>
                  </a:cubicBezTo>
                  <a:cubicBezTo>
                    <a:pt x="81" y="96"/>
                    <a:pt x="81" y="96"/>
                    <a:pt x="81" y="96"/>
                  </a:cubicBezTo>
                  <a:cubicBezTo>
                    <a:pt x="81" y="101"/>
                    <a:pt x="81" y="101"/>
                    <a:pt x="81" y="101"/>
                  </a:cubicBezTo>
                  <a:cubicBezTo>
                    <a:pt x="67" y="101"/>
                    <a:pt x="67" y="101"/>
                    <a:pt x="67" y="101"/>
                  </a:cubicBezTo>
                  <a:cubicBezTo>
                    <a:pt x="65" y="101"/>
                    <a:pt x="65" y="101"/>
                    <a:pt x="65" y="101"/>
                  </a:cubicBezTo>
                  <a:cubicBezTo>
                    <a:pt x="59" y="101"/>
                    <a:pt x="59" y="101"/>
                    <a:pt x="59" y="101"/>
                  </a:cubicBezTo>
                  <a:cubicBezTo>
                    <a:pt x="19" y="101"/>
                    <a:pt x="19" y="101"/>
                    <a:pt x="19" y="101"/>
                  </a:cubicBezTo>
                  <a:cubicBezTo>
                    <a:pt x="14" y="101"/>
                    <a:pt x="9" y="99"/>
                    <a:pt x="6" y="95"/>
                  </a:cubicBezTo>
                  <a:cubicBezTo>
                    <a:pt x="2" y="92"/>
                    <a:pt x="0" y="87"/>
                    <a:pt x="0" y="82"/>
                  </a:cubicBezTo>
                  <a:cubicBezTo>
                    <a:pt x="0" y="76"/>
                    <a:pt x="2" y="72"/>
                    <a:pt x="6" y="68"/>
                  </a:cubicBezTo>
                  <a:cubicBezTo>
                    <a:pt x="8" y="65"/>
                    <a:pt x="12" y="63"/>
                    <a:pt x="16" y="63"/>
                  </a:cubicBezTo>
                  <a:cubicBezTo>
                    <a:pt x="16" y="61"/>
                    <a:pt x="15" y="60"/>
                    <a:pt x="15" y="58"/>
                  </a:cubicBezTo>
                  <a:cubicBezTo>
                    <a:pt x="15" y="56"/>
                    <a:pt x="15" y="53"/>
                    <a:pt x="15" y="50"/>
                  </a:cubicBezTo>
                  <a:cubicBezTo>
                    <a:pt x="15" y="37"/>
                    <a:pt x="20" y="24"/>
                    <a:pt x="29" y="15"/>
                  </a:cubicBezTo>
                  <a:cubicBezTo>
                    <a:pt x="39" y="6"/>
                    <a:pt x="51" y="0"/>
                    <a:pt x="65" y="0"/>
                  </a:cubicBezTo>
                  <a:cubicBezTo>
                    <a:pt x="71" y="0"/>
                    <a:pt x="76" y="1"/>
                    <a:pt x="81" y="2"/>
                  </a:cubicBezTo>
                  <a:cubicBezTo>
                    <a:pt x="81" y="7"/>
                    <a:pt x="81" y="7"/>
                    <a:pt x="81" y="7"/>
                  </a:cubicBezTo>
                  <a:cubicBezTo>
                    <a:pt x="76" y="6"/>
                    <a:pt x="71" y="5"/>
                    <a:pt x="65" y="5"/>
                  </a:cubicBezTo>
                  <a:cubicBezTo>
                    <a:pt x="53" y="5"/>
                    <a:pt x="41" y="10"/>
                    <a:pt x="33" y="18"/>
                  </a:cubicBezTo>
                  <a:cubicBezTo>
                    <a:pt x="25" y="26"/>
                    <a:pt x="19" y="38"/>
                    <a:pt x="19" y="50"/>
                  </a:cubicBezTo>
                  <a:cubicBezTo>
                    <a:pt x="19" y="53"/>
                    <a:pt x="20" y="55"/>
                    <a:pt x="20" y="57"/>
                  </a:cubicBezTo>
                  <a:cubicBezTo>
                    <a:pt x="20" y="60"/>
                    <a:pt x="21" y="62"/>
                    <a:pt x="21" y="64"/>
                  </a:cubicBezTo>
                  <a:cubicBezTo>
                    <a:pt x="22" y="65"/>
                    <a:pt x="21" y="67"/>
                    <a:pt x="20" y="67"/>
                  </a:cubicBezTo>
                  <a:cubicBezTo>
                    <a:pt x="20" y="67"/>
                    <a:pt x="19" y="67"/>
                    <a:pt x="19" y="67"/>
                  </a:cubicBezTo>
                  <a:cubicBezTo>
                    <a:pt x="15" y="67"/>
                    <a:pt x="12" y="69"/>
                    <a:pt x="9" y="71"/>
                  </a:cubicBezTo>
                  <a:cubicBezTo>
                    <a:pt x="6" y="74"/>
                    <a:pt x="5" y="78"/>
                    <a:pt x="5" y="82"/>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77" name="Freeform 230"/>
            <p:cNvSpPr>
              <a:spLocks noEditPoints="1"/>
            </p:cNvSpPr>
            <p:nvPr/>
          </p:nvSpPr>
          <p:spPr bwMode="auto">
            <a:xfrm>
              <a:off x="6481466" y="4360571"/>
              <a:ext cx="76200" cy="125016"/>
            </a:xfrm>
            <a:custGeom>
              <a:avLst/>
              <a:gdLst>
                <a:gd name="T0" fmla="*/ 40 w 45"/>
                <a:gd name="T1" fmla="*/ 37 h 74"/>
                <a:gd name="T2" fmla="*/ 34 w 45"/>
                <a:gd name="T3" fmla="*/ 17 h 74"/>
                <a:gd name="T4" fmla="*/ 23 w 45"/>
                <a:gd name="T5" fmla="*/ 5 h 74"/>
                <a:gd name="T6" fmla="*/ 23 w 45"/>
                <a:gd name="T7" fmla="*/ 0 h 74"/>
                <a:gd name="T8" fmla="*/ 24 w 45"/>
                <a:gd name="T9" fmla="*/ 0 h 74"/>
                <a:gd name="T10" fmla="*/ 38 w 45"/>
                <a:gd name="T11" fmla="*/ 14 h 74"/>
                <a:gd name="T12" fmla="*/ 45 w 45"/>
                <a:gd name="T13" fmla="*/ 37 h 74"/>
                <a:gd name="T14" fmla="*/ 38 w 45"/>
                <a:gd name="T15" fmla="*/ 59 h 74"/>
                <a:gd name="T16" fmla="*/ 24 w 45"/>
                <a:gd name="T17" fmla="*/ 74 h 74"/>
                <a:gd name="T18" fmla="*/ 23 w 45"/>
                <a:gd name="T19" fmla="*/ 74 h 74"/>
                <a:gd name="T20" fmla="*/ 23 w 45"/>
                <a:gd name="T21" fmla="*/ 69 h 74"/>
                <a:gd name="T22" fmla="*/ 23 w 45"/>
                <a:gd name="T23" fmla="*/ 69 h 74"/>
                <a:gd name="T24" fmla="*/ 34 w 45"/>
                <a:gd name="T25" fmla="*/ 57 h 74"/>
                <a:gd name="T26" fmla="*/ 40 w 45"/>
                <a:gd name="T27" fmla="*/ 37 h 74"/>
                <a:gd name="T28" fmla="*/ 23 w 45"/>
                <a:gd name="T29" fmla="*/ 5 h 74"/>
                <a:gd name="T30" fmla="*/ 11 w 45"/>
                <a:gd name="T31" fmla="*/ 17 h 74"/>
                <a:gd name="T32" fmla="*/ 11 w 45"/>
                <a:gd name="T33" fmla="*/ 17 h 74"/>
                <a:gd name="T34" fmla="*/ 5 w 45"/>
                <a:gd name="T35" fmla="*/ 37 h 74"/>
                <a:gd name="T36" fmla="*/ 11 w 45"/>
                <a:gd name="T37" fmla="*/ 57 h 74"/>
                <a:gd name="T38" fmla="*/ 11 w 45"/>
                <a:gd name="T39" fmla="*/ 57 h 74"/>
                <a:gd name="T40" fmla="*/ 23 w 45"/>
                <a:gd name="T41" fmla="*/ 69 h 74"/>
                <a:gd name="T42" fmla="*/ 23 w 45"/>
                <a:gd name="T43" fmla="*/ 74 h 74"/>
                <a:gd name="T44" fmla="*/ 22 w 45"/>
                <a:gd name="T45" fmla="*/ 74 h 74"/>
                <a:gd name="T46" fmla="*/ 7 w 45"/>
                <a:gd name="T47" fmla="*/ 59 h 74"/>
                <a:gd name="T48" fmla="*/ 7 w 45"/>
                <a:gd name="T49" fmla="*/ 59 h 74"/>
                <a:gd name="T50" fmla="*/ 7 w 45"/>
                <a:gd name="T51" fmla="*/ 59 h 74"/>
                <a:gd name="T52" fmla="*/ 0 w 45"/>
                <a:gd name="T53" fmla="*/ 37 h 74"/>
                <a:gd name="T54" fmla="*/ 7 w 45"/>
                <a:gd name="T55" fmla="*/ 14 h 74"/>
                <a:gd name="T56" fmla="*/ 7 w 45"/>
                <a:gd name="T57" fmla="*/ 14 h 74"/>
                <a:gd name="T58" fmla="*/ 22 w 45"/>
                <a:gd name="T59" fmla="*/ 0 h 74"/>
                <a:gd name="T60" fmla="*/ 23 w 45"/>
                <a:gd name="T61" fmla="*/ 0 h 74"/>
                <a:gd name="T62" fmla="*/ 23 w 45"/>
                <a:gd name="T6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74">
                  <a:moveTo>
                    <a:pt x="40" y="37"/>
                  </a:moveTo>
                  <a:cubicBezTo>
                    <a:pt x="40" y="31"/>
                    <a:pt x="38" y="23"/>
                    <a:pt x="34" y="17"/>
                  </a:cubicBezTo>
                  <a:cubicBezTo>
                    <a:pt x="31" y="11"/>
                    <a:pt x="27" y="7"/>
                    <a:pt x="23" y="5"/>
                  </a:cubicBezTo>
                  <a:cubicBezTo>
                    <a:pt x="23" y="0"/>
                    <a:pt x="23" y="0"/>
                    <a:pt x="23" y="0"/>
                  </a:cubicBezTo>
                  <a:cubicBezTo>
                    <a:pt x="23" y="0"/>
                    <a:pt x="23" y="0"/>
                    <a:pt x="24" y="0"/>
                  </a:cubicBezTo>
                  <a:cubicBezTo>
                    <a:pt x="30" y="2"/>
                    <a:pt x="35" y="8"/>
                    <a:pt x="38" y="14"/>
                  </a:cubicBezTo>
                  <a:cubicBezTo>
                    <a:pt x="42" y="21"/>
                    <a:pt x="45" y="30"/>
                    <a:pt x="45" y="37"/>
                  </a:cubicBezTo>
                  <a:cubicBezTo>
                    <a:pt x="45" y="44"/>
                    <a:pt x="42" y="52"/>
                    <a:pt x="38" y="59"/>
                  </a:cubicBezTo>
                  <a:cubicBezTo>
                    <a:pt x="35" y="66"/>
                    <a:pt x="30" y="71"/>
                    <a:pt x="24" y="74"/>
                  </a:cubicBezTo>
                  <a:cubicBezTo>
                    <a:pt x="23" y="74"/>
                    <a:pt x="23" y="74"/>
                    <a:pt x="23" y="74"/>
                  </a:cubicBezTo>
                  <a:cubicBezTo>
                    <a:pt x="23" y="69"/>
                    <a:pt x="23" y="69"/>
                    <a:pt x="23" y="69"/>
                  </a:cubicBezTo>
                  <a:cubicBezTo>
                    <a:pt x="23" y="69"/>
                    <a:pt x="23" y="69"/>
                    <a:pt x="23" y="69"/>
                  </a:cubicBezTo>
                  <a:cubicBezTo>
                    <a:pt x="27" y="67"/>
                    <a:pt x="31" y="62"/>
                    <a:pt x="34" y="57"/>
                  </a:cubicBezTo>
                  <a:cubicBezTo>
                    <a:pt x="38" y="51"/>
                    <a:pt x="40" y="43"/>
                    <a:pt x="40" y="37"/>
                  </a:cubicBezTo>
                  <a:close/>
                  <a:moveTo>
                    <a:pt x="23" y="5"/>
                  </a:moveTo>
                  <a:cubicBezTo>
                    <a:pt x="18" y="7"/>
                    <a:pt x="14" y="11"/>
                    <a:pt x="11" y="17"/>
                  </a:cubicBezTo>
                  <a:cubicBezTo>
                    <a:pt x="11" y="17"/>
                    <a:pt x="11" y="17"/>
                    <a:pt x="11" y="17"/>
                  </a:cubicBezTo>
                  <a:cubicBezTo>
                    <a:pt x="7" y="23"/>
                    <a:pt x="5" y="31"/>
                    <a:pt x="5" y="37"/>
                  </a:cubicBezTo>
                  <a:cubicBezTo>
                    <a:pt x="5" y="43"/>
                    <a:pt x="7" y="51"/>
                    <a:pt x="11" y="57"/>
                  </a:cubicBezTo>
                  <a:cubicBezTo>
                    <a:pt x="11" y="57"/>
                    <a:pt x="11" y="57"/>
                    <a:pt x="11" y="57"/>
                  </a:cubicBezTo>
                  <a:cubicBezTo>
                    <a:pt x="14" y="62"/>
                    <a:pt x="18" y="67"/>
                    <a:pt x="23" y="69"/>
                  </a:cubicBezTo>
                  <a:cubicBezTo>
                    <a:pt x="23" y="74"/>
                    <a:pt x="23" y="74"/>
                    <a:pt x="23" y="74"/>
                  </a:cubicBezTo>
                  <a:cubicBezTo>
                    <a:pt x="22" y="74"/>
                    <a:pt x="22" y="74"/>
                    <a:pt x="22" y="74"/>
                  </a:cubicBezTo>
                  <a:cubicBezTo>
                    <a:pt x="16" y="71"/>
                    <a:pt x="10" y="66"/>
                    <a:pt x="7" y="59"/>
                  </a:cubicBezTo>
                  <a:cubicBezTo>
                    <a:pt x="7" y="59"/>
                    <a:pt x="7" y="59"/>
                    <a:pt x="7" y="59"/>
                  </a:cubicBezTo>
                  <a:cubicBezTo>
                    <a:pt x="7" y="59"/>
                    <a:pt x="7" y="59"/>
                    <a:pt x="7" y="59"/>
                  </a:cubicBezTo>
                  <a:cubicBezTo>
                    <a:pt x="3" y="52"/>
                    <a:pt x="0" y="44"/>
                    <a:pt x="0" y="37"/>
                  </a:cubicBezTo>
                  <a:cubicBezTo>
                    <a:pt x="0" y="30"/>
                    <a:pt x="3" y="21"/>
                    <a:pt x="7" y="14"/>
                  </a:cubicBezTo>
                  <a:cubicBezTo>
                    <a:pt x="7" y="14"/>
                    <a:pt x="7" y="14"/>
                    <a:pt x="7" y="14"/>
                  </a:cubicBezTo>
                  <a:cubicBezTo>
                    <a:pt x="10" y="8"/>
                    <a:pt x="16" y="2"/>
                    <a:pt x="22" y="0"/>
                  </a:cubicBezTo>
                  <a:cubicBezTo>
                    <a:pt x="22" y="0"/>
                    <a:pt x="22" y="0"/>
                    <a:pt x="23" y="0"/>
                  </a:cubicBezTo>
                  <a:lnTo>
                    <a:pt x="23" y="5"/>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78" name="Freeform 231"/>
            <p:cNvSpPr>
              <a:spLocks noEditPoints="1"/>
            </p:cNvSpPr>
            <p:nvPr/>
          </p:nvSpPr>
          <p:spPr bwMode="auto">
            <a:xfrm>
              <a:off x="6530282" y="4440345"/>
              <a:ext cx="114300" cy="83344"/>
            </a:xfrm>
            <a:custGeom>
              <a:avLst/>
              <a:gdLst>
                <a:gd name="T0" fmla="*/ 33 w 67"/>
                <a:gd name="T1" fmla="*/ 43 h 49"/>
                <a:gd name="T2" fmla="*/ 42 w 67"/>
                <a:gd name="T3" fmla="*/ 40 h 49"/>
                <a:gd name="T4" fmla="*/ 57 w 67"/>
                <a:gd name="T5" fmla="*/ 25 h 49"/>
                <a:gd name="T6" fmla="*/ 61 w 67"/>
                <a:gd name="T7" fmla="*/ 9 h 49"/>
                <a:gd name="T8" fmla="*/ 45 w 67"/>
                <a:gd name="T9" fmla="*/ 4 h 49"/>
                <a:gd name="T10" fmla="*/ 33 w 67"/>
                <a:gd name="T11" fmla="*/ 6 h 49"/>
                <a:gd name="T12" fmla="*/ 33 w 67"/>
                <a:gd name="T13" fmla="*/ 1 h 49"/>
                <a:gd name="T14" fmla="*/ 45 w 67"/>
                <a:gd name="T15" fmla="*/ 0 h 49"/>
                <a:gd name="T16" fmla="*/ 65 w 67"/>
                <a:gd name="T17" fmla="*/ 6 h 49"/>
                <a:gd name="T18" fmla="*/ 65 w 67"/>
                <a:gd name="T19" fmla="*/ 6 h 49"/>
                <a:gd name="T20" fmla="*/ 66 w 67"/>
                <a:gd name="T21" fmla="*/ 7 h 49"/>
                <a:gd name="T22" fmla="*/ 61 w 67"/>
                <a:gd name="T23" fmla="*/ 27 h 49"/>
                <a:gd name="T24" fmla="*/ 44 w 67"/>
                <a:gd name="T25" fmla="*/ 44 h 49"/>
                <a:gd name="T26" fmla="*/ 33 w 67"/>
                <a:gd name="T27" fmla="*/ 48 h 49"/>
                <a:gd name="T28" fmla="*/ 33 w 67"/>
                <a:gd name="T29" fmla="*/ 43 h 49"/>
                <a:gd name="T30" fmla="*/ 5 w 67"/>
                <a:gd name="T31" fmla="*/ 40 h 49"/>
                <a:gd name="T32" fmla="*/ 21 w 67"/>
                <a:gd name="T33" fmla="*/ 45 h 49"/>
                <a:gd name="T34" fmla="*/ 33 w 67"/>
                <a:gd name="T35" fmla="*/ 43 h 49"/>
                <a:gd name="T36" fmla="*/ 33 w 67"/>
                <a:gd name="T37" fmla="*/ 48 h 49"/>
                <a:gd name="T38" fmla="*/ 21 w 67"/>
                <a:gd name="T39" fmla="*/ 49 h 49"/>
                <a:gd name="T40" fmla="*/ 2 w 67"/>
                <a:gd name="T41" fmla="*/ 43 h 49"/>
                <a:gd name="T42" fmla="*/ 2 w 67"/>
                <a:gd name="T43" fmla="*/ 43 h 49"/>
                <a:gd name="T44" fmla="*/ 1 w 67"/>
                <a:gd name="T45" fmla="*/ 42 h 49"/>
                <a:gd name="T46" fmla="*/ 6 w 67"/>
                <a:gd name="T47" fmla="*/ 22 h 49"/>
                <a:gd name="T48" fmla="*/ 23 w 67"/>
                <a:gd name="T49" fmla="*/ 5 h 49"/>
                <a:gd name="T50" fmla="*/ 33 w 67"/>
                <a:gd name="T51" fmla="*/ 1 h 49"/>
                <a:gd name="T52" fmla="*/ 33 w 67"/>
                <a:gd name="T53" fmla="*/ 6 h 49"/>
                <a:gd name="T54" fmla="*/ 25 w 67"/>
                <a:gd name="T55" fmla="*/ 9 h 49"/>
                <a:gd name="T56" fmla="*/ 10 w 67"/>
                <a:gd name="T57" fmla="*/ 24 h 49"/>
                <a:gd name="T58" fmla="*/ 5 w 67"/>
                <a:gd name="T59"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49">
                  <a:moveTo>
                    <a:pt x="33" y="43"/>
                  </a:moveTo>
                  <a:cubicBezTo>
                    <a:pt x="37" y="42"/>
                    <a:pt x="39" y="41"/>
                    <a:pt x="42" y="40"/>
                  </a:cubicBezTo>
                  <a:cubicBezTo>
                    <a:pt x="47" y="37"/>
                    <a:pt x="53" y="31"/>
                    <a:pt x="57" y="25"/>
                  </a:cubicBezTo>
                  <a:cubicBezTo>
                    <a:pt x="60" y="20"/>
                    <a:pt x="62" y="14"/>
                    <a:pt x="61" y="9"/>
                  </a:cubicBezTo>
                  <a:cubicBezTo>
                    <a:pt x="57" y="6"/>
                    <a:pt x="51" y="4"/>
                    <a:pt x="45" y="4"/>
                  </a:cubicBezTo>
                  <a:cubicBezTo>
                    <a:pt x="41" y="4"/>
                    <a:pt x="37" y="5"/>
                    <a:pt x="33" y="6"/>
                  </a:cubicBezTo>
                  <a:cubicBezTo>
                    <a:pt x="33" y="1"/>
                    <a:pt x="33" y="1"/>
                    <a:pt x="33" y="1"/>
                  </a:cubicBezTo>
                  <a:cubicBezTo>
                    <a:pt x="37" y="0"/>
                    <a:pt x="41" y="0"/>
                    <a:pt x="45" y="0"/>
                  </a:cubicBezTo>
                  <a:cubicBezTo>
                    <a:pt x="53" y="0"/>
                    <a:pt x="60" y="1"/>
                    <a:pt x="65" y="6"/>
                  </a:cubicBezTo>
                  <a:cubicBezTo>
                    <a:pt x="65" y="6"/>
                    <a:pt x="65" y="6"/>
                    <a:pt x="65" y="6"/>
                  </a:cubicBezTo>
                  <a:cubicBezTo>
                    <a:pt x="66" y="6"/>
                    <a:pt x="66" y="7"/>
                    <a:pt x="66" y="7"/>
                  </a:cubicBezTo>
                  <a:cubicBezTo>
                    <a:pt x="67" y="14"/>
                    <a:pt x="65" y="21"/>
                    <a:pt x="61" y="27"/>
                  </a:cubicBezTo>
                  <a:cubicBezTo>
                    <a:pt x="57" y="34"/>
                    <a:pt x="50" y="40"/>
                    <a:pt x="44" y="44"/>
                  </a:cubicBezTo>
                  <a:cubicBezTo>
                    <a:pt x="41" y="46"/>
                    <a:pt x="37" y="47"/>
                    <a:pt x="33" y="48"/>
                  </a:cubicBezTo>
                  <a:lnTo>
                    <a:pt x="33" y="43"/>
                  </a:lnTo>
                  <a:close/>
                  <a:moveTo>
                    <a:pt x="5" y="40"/>
                  </a:moveTo>
                  <a:cubicBezTo>
                    <a:pt x="10" y="43"/>
                    <a:pt x="15" y="44"/>
                    <a:pt x="21" y="45"/>
                  </a:cubicBezTo>
                  <a:cubicBezTo>
                    <a:pt x="25" y="45"/>
                    <a:pt x="30" y="44"/>
                    <a:pt x="33" y="43"/>
                  </a:cubicBezTo>
                  <a:cubicBezTo>
                    <a:pt x="33" y="48"/>
                    <a:pt x="33" y="48"/>
                    <a:pt x="33" y="48"/>
                  </a:cubicBezTo>
                  <a:cubicBezTo>
                    <a:pt x="30" y="49"/>
                    <a:pt x="25" y="49"/>
                    <a:pt x="21" y="49"/>
                  </a:cubicBezTo>
                  <a:cubicBezTo>
                    <a:pt x="14" y="49"/>
                    <a:pt x="7" y="47"/>
                    <a:pt x="2" y="43"/>
                  </a:cubicBezTo>
                  <a:cubicBezTo>
                    <a:pt x="2" y="43"/>
                    <a:pt x="2" y="43"/>
                    <a:pt x="2" y="43"/>
                  </a:cubicBezTo>
                  <a:cubicBezTo>
                    <a:pt x="1" y="43"/>
                    <a:pt x="1" y="42"/>
                    <a:pt x="1" y="42"/>
                  </a:cubicBezTo>
                  <a:cubicBezTo>
                    <a:pt x="0" y="35"/>
                    <a:pt x="2" y="28"/>
                    <a:pt x="6" y="22"/>
                  </a:cubicBezTo>
                  <a:cubicBezTo>
                    <a:pt x="10" y="15"/>
                    <a:pt x="16" y="9"/>
                    <a:pt x="23" y="5"/>
                  </a:cubicBezTo>
                  <a:cubicBezTo>
                    <a:pt x="26" y="3"/>
                    <a:pt x="29" y="2"/>
                    <a:pt x="33" y="1"/>
                  </a:cubicBezTo>
                  <a:cubicBezTo>
                    <a:pt x="33" y="6"/>
                    <a:pt x="33" y="6"/>
                    <a:pt x="33" y="6"/>
                  </a:cubicBezTo>
                  <a:cubicBezTo>
                    <a:pt x="30" y="7"/>
                    <a:pt x="27" y="8"/>
                    <a:pt x="25" y="9"/>
                  </a:cubicBezTo>
                  <a:cubicBezTo>
                    <a:pt x="19" y="12"/>
                    <a:pt x="14" y="18"/>
                    <a:pt x="10" y="24"/>
                  </a:cubicBezTo>
                  <a:cubicBezTo>
                    <a:pt x="7" y="29"/>
                    <a:pt x="5" y="35"/>
                    <a:pt x="5" y="40"/>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79" name="Freeform 232"/>
            <p:cNvSpPr>
              <a:spLocks noEditPoints="1"/>
            </p:cNvSpPr>
            <p:nvPr/>
          </p:nvSpPr>
          <p:spPr bwMode="auto">
            <a:xfrm>
              <a:off x="6530282" y="4524878"/>
              <a:ext cx="114300" cy="84535"/>
            </a:xfrm>
            <a:custGeom>
              <a:avLst/>
              <a:gdLst>
                <a:gd name="T0" fmla="*/ 42 w 67"/>
                <a:gd name="T1" fmla="*/ 40 h 50"/>
                <a:gd name="T2" fmla="*/ 57 w 67"/>
                <a:gd name="T3" fmla="*/ 25 h 50"/>
                <a:gd name="T4" fmla="*/ 61 w 67"/>
                <a:gd name="T5" fmla="*/ 9 h 50"/>
                <a:gd name="T6" fmla="*/ 45 w 67"/>
                <a:gd name="T7" fmla="*/ 5 h 50"/>
                <a:gd name="T8" fmla="*/ 33 w 67"/>
                <a:gd name="T9" fmla="*/ 6 h 50"/>
                <a:gd name="T10" fmla="*/ 33 w 67"/>
                <a:gd name="T11" fmla="*/ 1 h 50"/>
                <a:gd name="T12" fmla="*/ 45 w 67"/>
                <a:gd name="T13" fmla="*/ 0 h 50"/>
                <a:gd name="T14" fmla="*/ 65 w 67"/>
                <a:gd name="T15" fmla="*/ 6 h 50"/>
                <a:gd name="T16" fmla="*/ 65 w 67"/>
                <a:gd name="T17" fmla="*/ 6 h 50"/>
                <a:gd name="T18" fmla="*/ 66 w 67"/>
                <a:gd name="T19" fmla="*/ 8 h 50"/>
                <a:gd name="T20" fmla="*/ 61 w 67"/>
                <a:gd name="T21" fmla="*/ 27 h 50"/>
                <a:gd name="T22" fmla="*/ 44 w 67"/>
                <a:gd name="T23" fmla="*/ 44 h 50"/>
                <a:gd name="T24" fmla="*/ 33 w 67"/>
                <a:gd name="T25" fmla="*/ 48 h 50"/>
                <a:gd name="T26" fmla="*/ 33 w 67"/>
                <a:gd name="T27" fmla="*/ 43 h 50"/>
                <a:gd name="T28" fmla="*/ 42 w 67"/>
                <a:gd name="T29" fmla="*/ 40 h 50"/>
                <a:gd name="T30" fmla="*/ 33 w 67"/>
                <a:gd name="T31" fmla="*/ 6 h 50"/>
                <a:gd name="T32" fmla="*/ 25 w 67"/>
                <a:gd name="T33" fmla="*/ 10 h 50"/>
                <a:gd name="T34" fmla="*/ 10 w 67"/>
                <a:gd name="T35" fmla="*/ 25 h 50"/>
                <a:gd name="T36" fmla="*/ 5 w 67"/>
                <a:gd name="T37" fmla="*/ 40 h 50"/>
                <a:gd name="T38" fmla="*/ 21 w 67"/>
                <a:gd name="T39" fmla="*/ 45 h 50"/>
                <a:gd name="T40" fmla="*/ 33 w 67"/>
                <a:gd name="T41" fmla="*/ 43 h 50"/>
                <a:gd name="T42" fmla="*/ 33 w 67"/>
                <a:gd name="T43" fmla="*/ 48 h 50"/>
                <a:gd name="T44" fmla="*/ 21 w 67"/>
                <a:gd name="T45" fmla="*/ 50 h 50"/>
                <a:gd name="T46" fmla="*/ 2 w 67"/>
                <a:gd name="T47" fmla="*/ 44 h 50"/>
                <a:gd name="T48" fmla="*/ 2 w 67"/>
                <a:gd name="T49" fmla="*/ 44 h 50"/>
                <a:gd name="T50" fmla="*/ 1 w 67"/>
                <a:gd name="T51" fmla="*/ 42 h 50"/>
                <a:gd name="T52" fmla="*/ 6 w 67"/>
                <a:gd name="T53" fmla="*/ 22 h 50"/>
                <a:gd name="T54" fmla="*/ 23 w 67"/>
                <a:gd name="T55" fmla="*/ 5 h 50"/>
                <a:gd name="T56" fmla="*/ 33 w 67"/>
                <a:gd name="T57" fmla="*/ 1 h 50"/>
                <a:gd name="T58" fmla="*/ 33 w 67"/>
                <a:gd name="T59"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50">
                  <a:moveTo>
                    <a:pt x="42" y="40"/>
                  </a:moveTo>
                  <a:cubicBezTo>
                    <a:pt x="47" y="37"/>
                    <a:pt x="53" y="31"/>
                    <a:pt x="57" y="25"/>
                  </a:cubicBezTo>
                  <a:cubicBezTo>
                    <a:pt x="60" y="20"/>
                    <a:pt x="62" y="14"/>
                    <a:pt x="61" y="9"/>
                  </a:cubicBezTo>
                  <a:cubicBezTo>
                    <a:pt x="57" y="6"/>
                    <a:pt x="51" y="5"/>
                    <a:pt x="45" y="5"/>
                  </a:cubicBezTo>
                  <a:cubicBezTo>
                    <a:pt x="41" y="5"/>
                    <a:pt x="37" y="5"/>
                    <a:pt x="33" y="6"/>
                  </a:cubicBezTo>
                  <a:cubicBezTo>
                    <a:pt x="33" y="1"/>
                    <a:pt x="33" y="1"/>
                    <a:pt x="33" y="1"/>
                  </a:cubicBezTo>
                  <a:cubicBezTo>
                    <a:pt x="37" y="0"/>
                    <a:pt x="41" y="0"/>
                    <a:pt x="45" y="0"/>
                  </a:cubicBezTo>
                  <a:cubicBezTo>
                    <a:pt x="53" y="0"/>
                    <a:pt x="60" y="2"/>
                    <a:pt x="65" y="6"/>
                  </a:cubicBezTo>
                  <a:cubicBezTo>
                    <a:pt x="65" y="6"/>
                    <a:pt x="65" y="6"/>
                    <a:pt x="65" y="6"/>
                  </a:cubicBezTo>
                  <a:cubicBezTo>
                    <a:pt x="66" y="6"/>
                    <a:pt x="66" y="7"/>
                    <a:pt x="66" y="8"/>
                  </a:cubicBezTo>
                  <a:cubicBezTo>
                    <a:pt x="67" y="14"/>
                    <a:pt x="65" y="21"/>
                    <a:pt x="61" y="27"/>
                  </a:cubicBezTo>
                  <a:cubicBezTo>
                    <a:pt x="57" y="35"/>
                    <a:pt x="50" y="41"/>
                    <a:pt x="44" y="44"/>
                  </a:cubicBezTo>
                  <a:cubicBezTo>
                    <a:pt x="41" y="46"/>
                    <a:pt x="37" y="47"/>
                    <a:pt x="33" y="48"/>
                  </a:cubicBezTo>
                  <a:cubicBezTo>
                    <a:pt x="33" y="43"/>
                    <a:pt x="33" y="43"/>
                    <a:pt x="33" y="43"/>
                  </a:cubicBezTo>
                  <a:cubicBezTo>
                    <a:pt x="37" y="42"/>
                    <a:pt x="39" y="41"/>
                    <a:pt x="42" y="40"/>
                  </a:cubicBezTo>
                  <a:close/>
                  <a:moveTo>
                    <a:pt x="33" y="6"/>
                  </a:moveTo>
                  <a:cubicBezTo>
                    <a:pt x="30" y="7"/>
                    <a:pt x="27" y="8"/>
                    <a:pt x="25" y="10"/>
                  </a:cubicBezTo>
                  <a:cubicBezTo>
                    <a:pt x="19" y="13"/>
                    <a:pt x="14" y="18"/>
                    <a:pt x="10" y="25"/>
                  </a:cubicBezTo>
                  <a:cubicBezTo>
                    <a:pt x="7" y="30"/>
                    <a:pt x="5" y="35"/>
                    <a:pt x="5" y="40"/>
                  </a:cubicBezTo>
                  <a:cubicBezTo>
                    <a:pt x="10" y="43"/>
                    <a:pt x="15" y="45"/>
                    <a:pt x="21" y="45"/>
                  </a:cubicBezTo>
                  <a:cubicBezTo>
                    <a:pt x="25" y="45"/>
                    <a:pt x="30" y="44"/>
                    <a:pt x="33" y="43"/>
                  </a:cubicBezTo>
                  <a:cubicBezTo>
                    <a:pt x="33" y="48"/>
                    <a:pt x="33" y="48"/>
                    <a:pt x="33" y="48"/>
                  </a:cubicBezTo>
                  <a:cubicBezTo>
                    <a:pt x="30" y="49"/>
                    <a:pt x="25" y="50"/>
                    <a:pt x="21" y="50"/>
                  </a:cubicBezTo>
                  <a:cubicBezTo>
                    <a:pt x="14" y="50"/>
                    <a:pt x="7" y="48"/>
                    <a:pt x="2" y="44"/>
                  </a:cubicBezTo>
                  <a:cubicBezTo>
                    <a:pt x="2" y="44"/>
                    <a:pt x="2" y="44"/>
                    <a:pt x="2" y="44"/>
                  </a:cubicBezTo>
                  <a:cubicBezTo>
                    <a:pt x="1" y="43"/>
                    <a:pt x="1" y="43"/>
                    <a:pt x="1" y="42"/>
                  </a:cubicBezTo>
                  <a:cubicBezTo>
                    <a:pt x="0" y="35"/>
                    <a:pt x="2" y="28"/>
                    <a:pt x="6" y="22"/>
                  </a:cubicBezTo>
                  <a:cubicBezTo>
                    <a:pt x="10" y="15"/>
                    <a:pt x="16" y="9"/>
                    <a:pt x="23" y="5"/>
                  </a:cubicBezTo>
                  <a:cubicBezTo>
                    <a:pt x="26" y="4"/>
                    <a:pt x="29" y="2"/>
                    <a:pt x="33" y="1"/>
                  </a:cubicBezTo>
                  <a:lnTo>
                    <a:pt x="33" y="6"/>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80" name="Freeform 233"/>
            <p:cNvSpPr>
              <a:spLocks noEditPoints="1"/>
            </p:cNvSpPr>
            <p:nvPr/>
          </p:nvSpPr>
          <p:spPr bwMode="auto">
            <a:xfrm>
              <a:off x="6394551" y="4440345"/>
              <a:ext cx="114300" cy="83344"/>
            </a:xfrm>
            <a:custGeom>
              <a:avLst/>
              <a:gdLst>
                <a:gd name="T0" fmla="*/ 34 w 67"/>
                <a:gd name="T1" fmla="*/ 43 h 49"/>
                <a:gd name="T2" fmla="*/ 46 w 67"/>
                <a:gd name="T3" fmla="*/ 45 h 49"/>
                <a:gd name="T4" fmla="*/ 62 w 67"/>
                <a:gd name="T5" fmla="*/ 40 h 49"/>
                <a:gd name="T6" fmla="*/ 57 w 67"/>
                <a:gd name="T7" fmla="*/ 24 h 49"/>
                <a:gd name="T8" fmla="*/ 42 w 67"/>
                <a:gd name="T9" fmla="*/ 9 h 49"/>
                <a:gd name="T10" fmla="*/ 34 w 67"/>
                <a:gd name="T11" fmla="*/ 6 h 49"/>
                <a:gd name="T12" fmla="*/ 34 w 67"/>
                <a:gd name="T13" fmla="*/ 1 h 49"/>
                <a:gd name="T14" fmla="*/ 45 w 67"/>
                <a:gd name="T15" fmla="*/ 5 h 49"/>
                <a:gd name="T16" fmla="*/ 61 w 67"/>
                <a:gd name="T17" fmla="*/ 22 h 49"/>
                <a:gd name="T18" fmla="*/ 66 w 67"/>
                <a:gd name="T19" fmla="*/ 42 h 49"/>
                <a:gd name="T20" fmla="*/ 66 w 67"/>
                <a:gd name="T21" fmla="*/ 43 h 49"/>
                <a:gd name="T22" fmla="*/ 46 w 67"/>
                <a:gd name="T23" fmla="*/ 49 h 49"/>
                <a:gd name="T24" fmla="*/ 34 w 67"/>
                <a:gd name="T25" fmla="*/ 48 h 49"/>
                <a:gd name="T26" fmla="*/ 34 w 67"/>
                <a:gd name="T27" fmla="*/ 43 h 49"/>
                <a:gd name="T28" fmla="*/ 25 w 67"/>
                <a:gd name="T29" fmla="*/ 40 h 49"/>
                <a:gd name="T30" fmla="*/ 34 w 67"/>
                <a:gd name="T31" fmla="*/ 43 h 49"/>
                <a:gd name="T32" fmla="*/ 34 w 67"/>
                <a:gd name="T33" fmla="*/ 48 h 49"/>
                <a:gd name="T34" fmla="*/ 23 w 67"/>
                <a:gd name="T35" fmla="*/ 44 h 49"/>
                <a:gd name="T36" fmla="*/ 6 w 67"/>
                <a:gd name="T37" fmla="*/ 27 h 49"/>
                <a:gd name="T38" fmla="*/ 1 w 67"/>
                <a:gd name="T39" fmla="*/ 7 h 49"/>
                <a:gd name="T40" fmla="*/ 2 w 67"/>
                <a:gd name="T41" fmla="*/ 6 h 49"/>
                <a:gd name="T42" fmla="*/ 22 w 67"/>
                <a:gd name="T43" fmla="*/ 0 h 49"/>
                <a:gd name="T44" fmla="*/ 34 w 67"/>
                <a:gd name="T45" fmla="*/ 1 h 49"/>
                <a:gd name="T46" fmla="*/ 34 w 67"/>
                <a:gd name="T47" fmla="*/ 6 h 49"/>
                <a:gd name="T48" fmla="*/ 22 w 67"/>
                <a:gd name="T49" fmla="*/ 4 h 49"/>
                <a:gd name="T50" fmla="*/ 6 w 67"/>
                <a:gd name="T51" fmla="*/ 9 h 49"/>
                <a:gd name="T52" fmla="*/ 11 w 67"/>
                <a:gd name="T53" fmla="*/ 25 h 49"/>
                <a:gd name="T54" fmla="*/ 25 w 67"/>
                <a:gd name="T55"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49">
                  <a:moveTo>
                    <a:pt x="34" y="43"/>
                  </a:moveTo>
                  <a:cubicBezTo>
                    <a:pt x="38" y="44"/>
                    <a:pt x="42" y="45"/>
                    <a:pt x="46" y="45"/>
                  </a:cubicBezTo>
                  <a:cubicBezTo>
                    <a:pt x="52" y="44"/>
                    <a:pt x="58" y="43"/>
                    <a:pt x="62" y="40"/>
                  </a:cubicBezTo>
                  <a:cubicBezTo>
                    <a:pt x="62" y="35"/>
                    <a:pt x="60" y="29"/>
                    <a:pt x="57" y="24"/>
                  </a:cubicBezTo>
                  <a:cubicBezTo>
                    <a:pt x="53" y="18"/>
                    <a:pt x="48" y="12"/>
                    <a:pt x="42" y="9"/>
                  </a:cubicBezTo>
                  <a:cubicBezTo>
                    <a:pt x="40" y="8"/>
                    <a:pt x="37" y="7"/>
                    <a:pt x="34" y="6"/>
                  </a:cubicBezTo>
                  <a:cubicBezTo>
                    <a:pt x="34" y="1"/>
                    <a:pt x="34" y="1"/>
                    <a:pt x="34" y="1"/>
                  </a:cubicBezTo>
                  <a:cubicBezTo>
                    <a:pt x="38" y="2"/>
                    <a:pt x="42" y="3"/>
                    <a:pt x="45" y="5"/>
                  </a:cubicBezTo>
                  <a:cubicBezTo>
                    <a:pt x="51" y="9"/>
                    <a:pt x="57" y="15"/>
                    <a:pt x="61" y="22"/>
                  </a:cubicBezTo>
                  <a:cubicBezTo>
                    <a:pt x="65" y="28"/>
                    <a:pt x="67" y="35"/>
                    <a:pt x="66" y="42"/>
                  </a:cubicBezTo>
                  <a:cubicBezTo>
                    <a:pt x="66" y="42"/>
                    <a:pt x="66" y="43"/>
                    <a:pt x="66" y="43"/>
                  </a:cubicBezTo>
                  <a:cubicBezTo>
                    <a:pt x="60" y="47"/>
                    <a:pt x="53" y="49"/>
                    <a:pt x="46" y="49"/>
                  </a:cubicBezTo>
                  <a:cubicBezTo>
                    <a:pt x="42" y="49"/>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0"/>
                    <a:pt x="11" y="34"/>
                    <a:pt x="6" y="27"/>
                  </a:cubicBezTo>
                  <a:cubicBezTo>
                    <a:pt x="3" y="21"/>
                    <a:pt x="0" y="14"/>
                    <a:pt x="1" y="7"/>
                  </a:cubicBezTo>
                  <a:cubicBezTo>
                    <a:pt x="1" y="7"/>
                    <a:pt x="2" y="6"/>
                    <a:pt x="2" y="6"/>
                  </a:cubicBezTo>
                  <a:cubicBezTo>
                    <a:pt x="7" y="1"/>
                    <a:pt x="15" y="0"/>
                    <a:pt x="22" y="0"/>
                  </a:cubicBezTo>
                  <a:cubicBezTo>
                    <a:pt x="26" y="0"/>
                    <a:pt x="30" y="0"/>
                    <a:pt x="34" y="1"/>
                  </a:cubicBezTo>
                  <a:cubicBezTo>
                    <a:pt x="34" y="6"/>
                    <a:pt x="34" y="6"/>
                    <a:pt x="34" y="6"/>
                  </a:cubicBezTo>
                  <a:cubicBezTo>
                    <a:pt x="30" y="5"/>
                    <a:pt x="26" y="4"/>
                    <a:pt x="22" y="4"/>
                  </a:cubicBezTo>
                  <a:cubicBezTo>
                    <a:pt x="16" y="4"/>
                    <a:pt x="10" y="6"/>
                    <a:pt x="6" y="9"/>
                  </a:cubicBezTo>
                  <a:cubicBezTo>
                    <a:pt x="6" y="14"/>
                    <a:pt x="7" y="20"/>
                    <a:pt x="11" y="25"/>
                  </a:cubicBezTo>
                  <a:cubicBezTo>
                    <a:pt x="14" y="31"/>
                    <a:pt x="20" y="37"/>
                    <a:pt x="25" y="40"/>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81" name="Freeform 234"/>
            <p:cNvSpPr>
              <a:spLocks noEditPoints="1"/>
            </p:cNvSpPr>
            <p:nvPr/>
          </p:nvSpPr>
          <p:spPr bwMode="auto">
            <a:xfrm>
              <a:off x="6394551" y="4524878"/>
              <a:ext cx="114300" cy="84535"/>
            </a:xfrm>
            <a:custGeom>
              <a:avLst/>
              <a:gdLst>
                <a:gd name="T0" fmla="*/ 34 w 67"/>
                <a:gd name="T1" fmla="*/ 43 h 50"/>
                <a:gd name="T2" fmla="*/ 46 w 67"/>
                <a:gd name="T3" fmla="*/ 45 h 50"/>
                <a:gd name="T4" fmla="*/ 62 w 67"/>
                <a:gd name="T5" fmla="*/ 40 h 50"/>
                <a:gd name="T6" fmla="*/ 57 w 67"/>
                <a:gd name="T7" fmla="*/ 25 h 50"/>
                <a:gd name="T8" fmla="*/ 42 w 67"/>
                <a:gd name="T9" fmla="*/ 10 h 50"/>
                <a:gd name="T10" fmla="*/ 34 w 67"/>
                <a:gd name="T11" fmla="*/ 6 h 50"/>
                <a:gd name="T12" fmla="*/ 34 w 67"/>
                <a:gd name="T13" fmla="*/ 1 h 50"/>
                <a:gd name="T14" fmla="*/ 45 w 67"/>
                <a:gd name="T15" fmla="*/ 5 h 50"/>
                <a:gd name="T16" fmla="*/ 61 w 67"/>
                <a:gd name="T17" fmla="*/ 22 h 50"/>
                <a:gd name="T18" fmla="*/ 66 w 67"/>
                <a:gd name="T19" fmla="*/ 42 h 50"/>
                <a:gd name="T20" fmla="*/ 66 w 67"/>
                <a:gd name="T21" fmla="*/ 44 h 50"/>
                <a:gd name="T22" fmla="*/ 46 w 67"/>
                <a:gd name="T23" fmla="*/ 50 h 50"/>
                <a:gd name="T24" fmla="*/ 34 w 67"/>
                <a:gd name="T25" fmla="*/ 48 h 50"/>
                <a:gd name="T26" fmla="*/ 34 w 67"/>
                <a:gd name="T27" fmla="*/ 43 h 50"/>
                <a:gd name="T28" fmla="*/ 25 w 67"/>
                <a:gd name="T29" fmla="*/ 40 h 50"/>
                <a:gd name="T30" fmla="*/ 34 w 67"/>
                <a:gd name="T31" fmla="*/ 43 h 50"/>
                <a:gd name="T32" fmla="*/ 34 w 67"/>
                <a:gd name="T33" fmla="*/ 48 h 50"/>
                <a:gd name="T34" fmla="*/ 23 w 67"/>
                <a:gd name="T35" fmla="*/ 44 h 50"/>
                <a:gd name="T36" fmla="*/ 6 w 67"/>
                <a:gd name="T37" fmla="*/ 27 h 50"/>
                <a:gd name="T38" fmla="*/ 1 w 67"/>
                <a:gd name="T39" fmla="*/ 8 h 50"/>
                <a:gd name="T40" fmla="*/ 2 w 67"/>
                <a:gd name="T41" fmla="*/ 6 h 50"/>
                <a:gd name="T42" fmla="*/ 22 w 67"/>
                <a:gd name="T43" fmla="*/ 0 h 50"/>
                <a:gd name="T44" fmla="*/ 34 w 67"/>
                <a:gd name="T45" fmla="*/ 1 h 50"/>
                <a:gd name="T46" fmla="*/ 34 w 67"/>
                <a:gd name="T47" fmla="*/ 6 h 50"/>
                <a:gd name="T48" fmla="*/ 22 w 67"/>
                <a:gd name="T49" fmla="*/ 5 h 50"/>
                <a:gd name="T50" fmla="*/ 6 w 67"/>
                <a:gd name="T51" fmla="*/ 9 h 50"/>
                <a:gd name="T52" fmla="*/ 11 w 67"/>
                <a:gd name="T53" fmla="*/ 25 h 50"/>
                <a:gd name="T54" fmla="*/ 25 w 67"/>
                <a:gd name="T55"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50">
                  <a:moveTo>
                    <a:pt x="34" y="43"/>
                  </a:moveTo>
                  <a:cubicBezTo>
                    <a:pt x="38" y="44"/>
                    <a:pt x="42" y="45"/>
                    <a:pt x="46" y="45"/>
                  </a:cubicBezTo>
                  <a:cubicBezTo>
                    <a:pt x="52" y="45"/>
                    <a:pt x="58" y="43"/>
                    <a:pt x="62" y="40"/>
                  </a:cubicBezTo>
                  <a:cubicBezTo>
                    <a:pt x="62" y="35"/>
                    <a:pt x="60" y="30"/>
                    <a:pt x="57" y="25"/>
                  </a:cubicBezTo>
                  <a:cubicBezTo>
                    <a:pt x="53" y="18"/>
                    <a:pt x="48" y="13"/>
                    <a:pt x="42" y="10"/>
                  </a:cubicBezTo>
                  <a:cubicBezTo>
                    <a:pt x="40" y="8"/>
                    <a:pt x="37" y="7"/>
                    <a:pt x="34" y="6"/>
                  </a:cubicBezTo>
                  <a:cubicBezTo>
                    <a:pt x="34" y="1"/>
                    <a:pt x="34" y="1"/>
                    <a:pt x="34" y="1"/>
                  </a:cubicBezTo>
                  <a:cubicBezTo>
                    <a:pt x="38" y="2"/>
                    <a:pt x="42" y="4"/>
                    <a:pt x="45" y="5"/>
                  </a:cubicBezTo>
                  <a:cubicBezTo>
                    <a:pt x="51" y="9"/>
                    <a:pt x="57" y="15"/>
                    <a:pt x="61" y="22"/>
                  </a:cubicBezTo>
                  <a:cubicBezTo>
                    <a:pt x="65" y="28"/>
                    <a:pt x="67" y="35"/>
                    <a:pt x="66" y="42"/>
                  </a:cubicBezTo>
                  <a:cubicBezTo>
                    <a:pt x="66" y="42"/>
                    <a:pt x="66" y="43"/>
                    <a:pt x="66" y="44"/>
                  </a:cubicBezTo>
                  <a:cubicBezTo>
                    <a:pt x="60" y="48"/>
                    <a:pt x="53" y="50"/>
                    <a:pt x="46" y="50"/>
                  </a:cubicBezTo>
                  <a:cubicBezTo>
                    <a:pt x="42" y="50"/>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1"/>
                    <a:pt x="11" y="35"/>
                    <a:pt x="6" y="27"/>
                  </a:cubicBezTo>
                  <a:cubicBezTo>
                    <a:pt x="3" y="21"/>
                    <a:pt x="0" y="14"/>
                    <a:pt x="1" y="8"/>
                  </a:cubicBezTo>
                  <a:cubicBezTo>
                    <a:pt x="1" y="7"/>
                    <a:pt x="2" y="6"/>
                    <a:pt x="2" y="6"/>
                  </a:cubicBezTo>
                  <a:cubicBezTo>
                    <a:pt x="7" y="2"/>
                    <a:pt x="15" y="0"/>
                    <a:pt x="22" y="0"/>
                  </a:cubicBezTo>
                  <a:cubicBezTo>
                    <a:pt x="26" y="0"/>
                    <a:pt x="30" y="0"/>
                    <a:pt x="34" y="1"/>
                  </a:cubicBezTo>
                  <a:cubicBezTo>
                    <a:pt x="34" y="6"/>
                    <a:pt x="34" y="6"/>
                    <a:pt x="34" y="6"/>
                  </a:cubicBezTo>
                  <a:cubicBezTo>
                    <a:pt x="30" y="5"/>
                    <a:pt x="26" y="5"/>
                    <a:pt x="22" y="5"/>
                  </a:cubicBezTo>
                  <a:cubicBezTo>
                    <a:pt x="16" y="5"/>
                    <a:pt x="10" y="6"/>
                    <a:pt x="6" y="9"/>
                  </a:cubicBezTo>
                  <a:cubicBezTo>
                    <a:pt x="6" y="14"/>
                    <a:pt x="7" y="20"/>
                    <a:pt x="11" y="25"/>
                  </a:cubicBezTo>
                  <a:cubicBezTo>
                    <a:pt x="14" y="31"/>
                    <a:pt x="20" y="37"/>
                    <a:pt x="25" y="40"/>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82" name="Freeform 235"/>
            <p:cNvSpPr>
              <a:spLocks noEditPoints="1"/>
            </p:cNvSpPr>
            <p:nvPr/>
          </p:nvSpPr>
          <p:spPr bwMode="auto">
            <a:xfrm>
              <a:off x="6508851" y="4489159"/>
              <a:ext cx="21431" cy="146447"/>
            </a:xfrm>
            <a:custGeom>
              <a:avLst/>
              <a:gdLst>
                <a:gd name="T0" fmla="*/ 8 w 13"/>
                <a:gd name="T1" fmla="*/ 86 h 86"/>
                <a:gd name="T2" fmla="*/ 8 w 13"/>
                <a:gd name="T3" fmla="*/ 81 h 86"/>
                <a:gd name="T4" fmla="*/ 8 w 13"/>
                <a:gd name="T5" fmla="*/ 81 h 86"/>
                <a:gd name="T6" fmla="*/ 8 w 13"/>
                <a:gd name="T7" fmla="*/ 81 h 86"/>
                <a:gd name="T8" fmla="*/ 8 w 13"/>
                <a:gd name="T9" fmla="*/ 81 h 86"/>
                <a:gd name="T10" fmla="*/ 8 w 13"/>
                <a:gd name="T11" fmla="*/ 81 h 86"/>
                <a:gd name="T12" fmla="*/ 8 w 13"/>
                <a:gd name="T13" fmla="*/ 5 h 86"/>
                <a:gd name="T14" fmla="*/ 8 w 13"/>
                <a:gd name="T15" fmla="*/ 5 h 86"/>
                <a:gd name="T16" fmla="*/ 8 w 13"/>
                <a:gd name="T17" fmla="*/ 5 h 86"/>
                <a:gd name="T18" fmla="*/ 8 w 13"/>
                <a:gd name="T19" fmla="*/ 5 h 86"/>
                <a:gd name="T20" fmla="*/ 8 w 13"/>
                <a:gd name="T21" fmla="*/ 5 h 86"/>
                <a:gd name="T22" fmla="*/ 8 w 13"/>
                <a:gd name="T23" fmla="*/ 0 h 86"/>
                <a:gd name="T24" fmla="*/ 11 w 13"/>
                <a:gd name="T25" fmla="*/ 2 h 86"/>
                <a:gd name="T26" fmla="*/ 13 w 13"/>
                <a:gd name="T27" fmla="*/ 5 h 86"/>
                <a:gd name="T28" fmla="*/ 13 w 13"/>
                <a:gd name="T29" fmla="*/ 81 h 86"/>
                <a:gd name="T30" fmla="*/ 11 w 13"/>
                <a:gd name="T31" fmla="*/ 85 h 86"/>
                <a:gd name="T32" fmla="*/ 8 w 13"/>
                <a:gd name="T33" fmla="*/ 86 h 86"/>
                <a:gd name="T34" fmla="*/ 5 w 13"/>
                <a:gd name="T35" fmla="*/ 5 h 86"/>
                <a:gd name="T36" fmla="*/ 5 w 13"/>
                <a:gd name="T37" fmla="*/ 5 h 86"/>
                <a:gd name="T38" fmla="*/ 5 w 13"/>
                <a:gd name="T39" fmla="*/ 5 h 86"/>
                <a:gd name="T40" fmla="*/ 5 w 13"/>
                <a:gd name="T41" fmla="*/ 0 h 86"/>
                <a:gd name="T42" fmla="*/ 7 w 13"/>
                <a:gd name="T43" fmla="*/ 0 h 86"/>
                <a:gd name="T44" fmla="*/ 8 w 13"/>
                <a:gd name="T45" fmla="*/ 0 h 86"/>
                <a:gd name="T46" fmla="*/ 8 w 13"/>
                <a:gd name="T47" fmla="*/ 5 h 86"/>
                <a:gd name="T48" fmla="*/ 8 w 13"/>
                <a:gd name="T49" fmla="*/ 5 h 86"/>
                <a:gd name="T50" fmla="*/ 8 w 13"/>
                <a:gd name="T51" fmla="*/ 5 h 86"/>
                <a:gd name="T52" fmla="*/ 8 w 13"/>
                <a:gd name="T53" fmla="*/ 5 h 86"/>
                <a:gd name="T54" fmla="*/ 8 w 13"/>
                <a:gd name="T55" fmla="*/ 5 h 86"/>
                <a:gd name="T56" fmla="*/ 7 w 13"/>
                <a:gd name="T57" fmla="*/ 5 h 86"/>
                <a:gd name="T58" fmla="*/ 5 w 13"/>
                <a:gd name="T59" fmla="*/ 5 h 86"/>
                <a:gd name="T60" fmla="*/ 5 w 13"/>
                <a:gd name="T61" fmla="*/ 5 h 86"/>
                <a:gd name="T62" fmla="*/ 5 w 13"/>
                <a:gd name="T63" fmla="*/ 5 h 86"/>
                <a:gd name="T64" fmla="*/ 8 w 13"/>
                <a:gd name="T65" fmla="*/ 81 h 86"/>
                <a:gd name="T66" fmla="*/ 8 w 13"/>
                <a:gd name="T67" fmla="*/ 86 h 86"/>
                <a:gd name="T68" fmla="*/ 7 w 13"/>
                <a:gd name="T69" fmla="*/ 86 h 86"/>
                <a:gd name="T70" fmla="*/ 5 w 13"/>
                <a:gd name="T71" fmla="*/ 86 h 86"/>
                <a:gd name="T72" fmla="*/ 5 w 13"/>
                <a:gd name="T73" fmla="*/ 81 h 86"/>
                <a:gd name="T74" fmla="*/ 5 w 13"/>
                <a:gd name="T75" fmla="*/ 81 h 86"/>
                <a:gd name="T76" fmla="*/ 5 w 13"/>
                <a:gd name="T77" fmla="*/ 81 h 86"/>
                <a:gd name="T78" fmla="*/ 5 w 13"/>
                <a:gd name="T79" fmla="*/ 81 h 86"/>
                <a:gd name="T80" fmla="*/ 5 w 13"/>
                <a:gd name="T81" fmla="*/ 81 h 86"/>
                <a:gd name="T82" fmla="*/ 7 w 13"/>
                <a:gd name="T83" fmla="*/ 81 h 86"/>
                <a:gd name="T84" fmla="*/ 8 w 13"/>
                <a:gd name="T85" fmla="*/ 81 h 86"/>
                <a:gd name="T86" fmla="*/ 8 w 13"/>
                <a:gd name="T87" fmla="*/ 81 h 86"/>
                <a:gd name="T88" fmla="*/ 8 w 13"/>
                <a:gd name="T89" fmla="*/ 81 h 86"/>
                <a:gd name="T90" fmla="*/ 8 w 13"/>
                <a:gd name="T91" fmla="*/ 81 h 86"/>
                <a:gd name="T92" fmla="*/ 5 w 13"/>
                <a:gd name="T93" fmla="*/ 5 h 86"/>
                <a:gd name="T94" fmla="*/ 5 w 13"/>
                <a:gd name="T95" fmla="*/ 5 h 86"/>
                <a:gd name="T96" fmla="*/ 5 w 13"/>
                <a:gd name="T97" fmla="*/ 5 h 86"/>
                <a:gd name="T98" fmla="*/ 5 w 13"/>
                <a:gd name="T99" fmla="*/ 5 h 86"/>
                <a:gd name="T100" fmla="*/ 5 w 13"/>
                <a:gd name="T101" fmla="*/ 81 h 86"/>
                <a:gd name="T102" fmla="*/ 5 w 13"/>
                <a:gd name="T103" fmla="*/ 81 h 86"/>
                <a:gd name="T104" fmla="*/ 5 w 13"/>
                <a:gd name="T105" fmla="*/ 81 h 86"/>
                <a:gd name="T106" fmla="*/ 5 w 13"/>
                <a:gd name="T107" fmla="*/ 81 h 86"/>
                <a:gd name="T108" fmla="*/ 5 w 13"/>
                <a:gd name="T109" fmla="*/ 81 h 86"/>
                <a:gd name="T110" fmla="*/ 5 w 13"/>
                <a:gd name="T111" fmla="*/ 86 h 86"/>
                <a:gd name="T112" fmla="*/ 3 w 13"/>
                <a:gd name="T113" fmla="*/ 85 h 86"/>
                <a:gd name="T114" fmla="*/ 0 w 13"/>
                <a:gd name="T115" fmla="*/ 81 h 86"/>
                <a:gd name="T116" fmla="*/ 0 w 13"/>
                <a:gd name="T117" fmla="*/ 5 h 86"/>
                <a:gd name="T118" fmla="*/ 3 w 13"/>
                <a:gd name="T119" fmla="*/ 2 h 86"/>
                <a:gd name="T120" fmla="*/ 5 w 13"/>
                <a:gd name="T121" fmla="*/ 0 h 86"/>
                <a:gd name="T122" fmla="*/ 5 w 13"/>
                <a:gd name="T123" fmla="*/ 5 h 86"/>
                <a:gd name="T124" fmla="*/ 5 w 13"/>
                <a:gd name="T125"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 h="86">
                  <a:moveTo>
                    <a:pt x="8" y="86"/>
                  </a:moveTo>
                  <a:cubicBezTo>
                    <a:pt x="8" y="81"/>
                    <a:pt x="8" y="81"/>
                    <a:pt x="8" y="81"/>
                  </a:cubicBezTo>
                  <a:cubicBezTo>
                    <a:pt x="8" y="81"/>
                    <a:pt x="8" y="81"/>
                    <a:pt x="8" y="81"/>
                  </a:cubicBezTo>
                  <a:cubicBezTo>
                    <a:pt x="8" y="81"/>
                    <a:pt x="8" y="81"/>
                    <a:pt x="8" y="81"/>
                  </a:cubicBezTo>
                  <a:cubicBezTo>
                    <a:pt x="8" y="81"/>
                    <a:pt x="8" y="81"/>
                    <a:pt x="8" y="81"/>
                  </a:cubicBezTo>
                  <a:cubicBezTo>
                    <a:pt x="8" y="81"/>
                    <a:pt x="8" y="81"/>
                    <a:pt x="8" y="81"/>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0"/>
                    <a:pt x="8" y="0"/>
                    <a:pt x="8" y="0"/>
                  </a:cubicBezTo>
                  <a:cubicBezTo>
                    <a:pt x="9" y="1"/>
                    <a:pt x="10" y="1"/>
                    <a:pt x="11" y="2"/>
                  </a:cubicBezTo>
                  <a:cubicBezTo>
                    <a:pt x="12" y="2"/>
                    <a:pt x="13" y="4"/>
                    <a:pt x="13" y="5"/>
                  </a:cubicBezTo>
                  <a:cubicBezTo>
                    <a:pt x="13" y="81"/>
                    <a:pt x="13" y="81"/>
                    <a:pt x="13" y="81"/>
                  </a:cubicBezTo>
                  <a:cubicBezTo>
                    <a:pt x="13" y="82"/>
                    <a:pt x="12" y="84"/>
                    <a:pt x="11" y="85"/>
                  </a:cubicBezTo>
                  <a:cubicBezTo>
                    <a:pt x="10" y="85"/>
                    <a:pt x="9" y="85"/>
                    <a:pt x="8" y="86"/>
                  </a:cubicBezTo>
                  <a:close/>
                  <a:moveTo>
                    <a:pt x="5" y="5"/>
                  </a:moveTo>
                  <a:cubicBezTo>
                    <a:pt x="5" y="5"/>
                    <a:pt x="5" y="5"/>
                    <a:pt x="5" y="5"/>
                  </a:cubicBezTo>
                  <a:cubicBezTo>
                    <a:pt x="5" y="5"/>
                    <a:pt x="5" y="5"/>
                    <a:pt x="5" y="5"/>
                  </a:cubicBezTo>
                  <a:cubicBezTo>
                    <a:pt x="5" y="0"/>
                    <a:pt x="5" y="0"/>
                    <a:pt x="5" y="0"/>
                  </a:cubicBezTo>
                  <a:cubicBezTo>
                    <a:pt x="6" y="0"/>
                    <a:pt x="6" y="0"/>
                    <a:pt x="7" y="0"/>
                  </a:cubicBezTo>
                  <a:cubicBezTo>
                    <a:pt x="7" y="0"/>
                    <a:pt x="8" y="0"/>
                    <a:pt x="8" y="0"/>
                  </a:cubicBezTo>
                  <a:cubicBezTo>
                    <a:pt x="8" y="5"/>
                    <a:pt x="8" y="5"/>
                    <a:pt x="8" y="5"/>
                  </a:cubicBezTo>
                  <a:cubicBezTo>
                    <a:pt x="8" y="5"/>
                    <a:pt x="8" y="5"/>
                    <a:pt x="8" y="5"/>
                  </a:cubicBezTo>
                  <a:cubicBezTo>
                    <a:pt x="8" y="5"/>
                    <a:pt x="8" y="5"/>
                    <a:pt x="8" y="5"/>
                  </a:cubicBezTo>
                  <a:cubicBezTo>
                    <a:pt x="8" y="5"/>
                    <a:pt x="8" y="5"/>
                    <a:pt x="8" y="5"/>
                  </a:cubicBezTo>
                  <a:cubicBezTo>
                    <a:pt x="8" y="5"/>
                    <a:pt x="8" y="6"/>
                    <a:pt x="8" y="5"/>
                  </a:cubicBezTo>
                  <a:cubicBezTo>
                    <a:pt x="8" y="5"/>
                    <a:pt x="7" y="5"/>
                    <a:pt x="7" y="5"/>
                  </a:cubicBezTo>
                  <a:cubicBezTo>
                    <a:pt x="6" y="5"/>
                    <a:pt x="6" y="5"/>
                    <a:pt x="5" y="5"/>
                  </a:cubicBezTo>
                  <a:cubicBezTo>
                    <a:pt x="5" y="6"/>
                    <a:pt x="5" y="5"/>
                    <a:pt x="5" y="5"/>
                  </a:cubicBezTo>
                  <a:cubicBezTo>
                    <a:pt x="5" y="5"/>
                    <a:pt x="5" y="5"/>
                    <a:pt x="5" y="5"/>
                  </a:cubicBezTo>
                  <a:close/>
                  <a:moveTo>
                    <a:pt x="8" y="81"/>
                  </a:moveTo>
                  <a:cubicBezTo>
                    <a:pt x="8" y="86"/>
                    <a:pt x="8" y="86"/>
                    <a:pt x="8" y="86"/>
                  </a:cubicBezTo>
                  <a:cubicBezTo>
                    <a:pt x="8" y="86"/>
                    <a:pt x="7" y="86"/>
                    <a:pt x="7" y="86"/>
                  </a:cubicBezTo>
                  <a:cubicBezTo>
                    <a:pt x="6" y="86"/>
                    <a:pt x="6" y="86"/>
                    <a:pt x="5" y="86"/>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6" y="81"/>
                    <a:pt x="6" y="81"/>
                    <a:pt x="7" y="81"/>
                  </a:cubicBezTo>
                  <a:cubicBezTo>
                    <a:pt x="7" y="81"/>
                    <a:pt x="8" y="81"/>
                    <a:pt x="8" y="81"/>
                  </a:cubicBezTo>
                  <a:cubicBezTo>
                    <a:pt x="8" y="81"/>
                    <a:pt x="8" y="81"/>
                    <a:pt x="8" y="81"/>
                  </a:cubicBezTo>
                  <a:cubicBezTo>
                    <a:pt x="8" y="81"/>
                    <a:pt x="8" y="81"/>
                    <a:pt x="8" y="81"/>
                  </a:cubicBezTo>
                  <a:cubicBezTo>
                    <a:pt x="8" y="81"/>
                    <a:pt x="8" y="81"/>
                    <a:pt x="8" y="81"/>
                  </a:cubicBezTo>
                  <a:close/>
                  <a:moveTo>
                    <a:pt x="5" y="5"/>
                  </a:moveTo>
                  <a:cubicBezTo>
                    <a:pt x="5" y="5"/>
                    <a:pt x="5" y="5"/>
                    <a:pt x="5" y="5"/>
                  </a:cubicBezTo>
                  <a:cubicBezTo>
                    <a:pt x="5" y="5"/>
                    <a:pt x="5" y="5"/>
                    <a:pt x="5" y="5"/>
                  </a:cubicBezTo>
                  <a:cubicBezTo>
                    <a:pt x="5" y="5"/>
                    <a:pt x="5" y="5"/>
                    <a:pt x="5" y="5"/>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6"/>
                    <a:pt x="5" y="86"/>
                    <a:pt x="5" y="86"/>
                  </a:cubicBezTo>
                  <a:cubicBezTo>
                    <a:pt x="4" y="85"/>
                    <a:pt x="3" y="85"/>
                    <a:pt x="3" y="85"/>
                  </a:cubicBezTo>
                  <a:cubicBezTo>
                    <a:pt x="1" y="84"/>
                    <a:pt x="0" y="82"/>
                    <a:pt x="0" y="81"/>
                  </a:cubicBezTo>
                  <a:cubicBezTo>
                    <a:pt x="0" y="5"/>
                    <a:pt x="0" y="5"/>
                    <a:pt x="0" y="5"/>
                  </a:cubicBezTo>
                  <a:cubicBezTo>
                    <a:pt x="0" y="4"/>
                    <a:pt x="1" y="2"/>
                    <a:pt x="3" y="2"/>
                  </a:cubicBezTo>
                  <a:cubicBezTo>
                    <a:pt x="3" y="1"/>
                    <a:pt x="4" y="1"/>
                    <a:pt x="5" y="0"/>
                  </a:cubicBezTo>
                  <a:cubicBezTo>
                    <a:pt x="5" y="5"/>
                    <a:pt x="5" y="5"/>
                    <a:pt x="5" y="5"/>
                  </a:cubicBezTo>
                  <a:cubicBezTo>
                    <a:pt x="5" y="5"/>
                    <a:pt x="5" y="5"/>
                    <a:pt x="5" y="5"/>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83" name="Freeform 236"/>
            <p:cNvSpPr>
              <a:spLocks noEditPoints="1"/>
            </p:cNvSpPr>
            <p:nvPr/>
          </p:nvSpPr>
          <p:spPr bwMode="auto">
            <a:xfrm>
              <a:off x="5552779" y="4461775"/>
              <a:ext cx="92869" cy="67866"/>
            </a:xfrm>
            <a:custGeom>
              <a:avLst/>
              <a:gdLst>
                <a:gd name="T0" fmla="*/ 33 w 55"/>
                <a:gd name="T1" fmla="*/ 11 h 40"/>
                <a:gd name="T2" fmla="*/ 39 w 55"/>
                <a:gd name="T3" fmla="*/ 6 h 40"/>
                <a:gd name="T4" fmla="*/ 41 w 55"/>
                <a:gd name="T5" fmla="*/ 5 h 40"/>
                <a:gd name="T6" fmla="*/ 33 w 55"/>
                <a:gd name="T7" fmla="*/ 6 h 40"/>
                <a:gd name="T8" fmla="*/ 26 w 55"/>
                <a:gd name="T9" fmla="*/ 10 h 40"/>
                <a:gd name="T10" fmla="*/ 26 w 55"/>
                <a:gd name="T11" fmla="*/ 10 h 40"/>
                <a:gd name="T12" fmla="*/ 26 w 55"/>
                <a:gd name="T13" fmla="*/ 4 h 40"/>
                <a:gd name="T14" fmla="*/ 31 w 55"/>
                <a:gd name="T15" fmla="*/ 2 h 40"/>
                <a:gd name="T16" fmla="*/ 42 w 55"/>
                <a:gd name="T17" fmla="*/ 0 h 40"/>
                <a:gd name="T18" fmla="*/ 52 w 55"/>
                <a:gd name="T19" fmla="*/ 0 h 40"/>
                <a:gd name="T20" fmla="*/ 52 w 55"/>
                <a:gd name="T21" fmla="*/ 0 h 40"/>
                <a:gd name="T22" fmla="*/ 54 w 55"/>
                <a:gd name="T23" fmla="*/ 3 h 40"/>
                <a:gd name="T24" fmla="*/ 52 w 55"/>
                <a:gd name="T25" fmla="*/ 5 h 40"/>
                <a:gd name="T26" fmla="*/ 52 w 55"/>
                <a:gd name="T27" fmla="*/ 5 h 40"/>
                <a:gd name="T28" fmla="*/ 52 w 55"/>
                <a:gd name="T29" fmla="*/ 5 h 40"/>
                <a:gd name="T30" fmla="*/ 52 w 55"/>
                <a:gd name="T31" fmla="*/ 5 h 40"/>
                <a:gd name="T32" fmla="*/ 48 w 55"/>
                <a:gd name="T33" fmla="*/ 6 h 40"/>
                <a:gd name="T34" fmla="*/ 47 w 55"/>
                <a:gd name="T35" fmla="*/ 7 h 40"/>
                <a:gd name="T36" fmla="*/ 41 w 55"/>
                <a:gd name="T37" fmla="*/ 10 h 40"/>
                <a:gd name="T38" fmla="*/ 37 w 55"/>
                <a:gd name="T39" fmla="*/ 14 h 40"/>
                <a:gd name="T40" fmla="*/ 31 w 55"/>
                <a:gd name="T41" fmla="*/ 21 h 40"/>
                <a:gd name="T42" fmla="*/ 26 w 55"/>
                <a:gd name="T43" fmla="*/ 27 h 40"/>
                <a:gd name="T44" fmla="*/ 26 w 55"/>
                <a:gd name="T45" fmla="*/ 19 h 40"/>
                <a:gd name="T46" fmla="*/ 27 w 55"/>
                <a:gd name="T47" fmla="*/ 18 h 40"/>
                <a:gd name="T48" fmla="*/ 33 w 55"/>
                <a:gd name="T49" fmla="*/ 11 h 40"/>
                <a:gd name="T50" fmla="*/ 26 w 55"/>
                <a:gd name="T51" fmla="*/ 10 h 40"/>
                <a:gd name="T52" fmla="*/ 20 w 55"/>
                <a:gd name="T53" fmla="*/ 17 h 40"/>
                <a:gd name="T54" fmla="*/ 16 w 55"/>
                <a:gd name="T55" fmla="*/ 24 h 40"/>
                <a:gd name="T56" fmla="*/ 15 w 55"/>
                <a:gd name="T57" fmla="*/ 26 h 40"/>
                <a:gd name="T58" fmla="*/ 14 w 55"/>
                <a:gd name="T59" fmla="*/ 27 h 40"/>
                <a:gd name="T60" fmla="*/ 14 w 55"/>
                <a:gd name="T61" fmla="*/ 27 h 40"/>
                <a:gd name="T62" fmla="*/ 11 w 55"/>
                <a:gd name="T63" fmla="*/ 32 h 40"/>
                <a:gd name="T64" fmla="*/ 18 w 55"/>
                <a:gd name="T65" fmla="*/ 28 h 40"/>
                <a:gd name="T66" fmla="*/ 26 w 55"/>
                <a:gd name="T67" fmla="*/ 19 h 40"/>
                <a:gd name="T68" fmla="*/ 26 w 55"/>
                <a:gd name="T69" fmla="*/ 27 h 40"/>
                <a:gd name="T70" fmla="*/ 21 w 55"/>
                <a:gd name="T71" fmla="*/ 32 h 40"/>
                <a:gd name="T72" fmla="*/ 12 w 55"/>
                <a:gd name="T73" fmla="*/ 37 h 40"/>
                <a:gd name="T74" fmla="*/ 3 w 55"/>
                <a:gd name="T75" fmla="*/ 40 h 40"/>
                <a:gd name="T76" fmla="*/ 3 w 55"/>
                <a:gd name="T77" fmla="*/ 40 h 40"/>
                <a:gd name="T78" fmla="*/ 0 w 55"/>
                <a:gd name="T79" fmla="*/ 38 h 40"/>
                <a:gd name="T80" fmla="*/ 2 w 55"/>
                <a:gd name="T81" fmla="*/ 35 h 40"/>
                <a:gd name="T82" fmla="*/ 10 w 55"/>
                <a:gd name="T83" fmla="*/ 25 h 40"/>
                <a:gd name="T84" fmla="*/ 10 w 55"/>
                <a:gd name="T85" fmla="*/ 25 h 40"/>
                <a:gd name="T86" fmla="*/ 10 w 55"/>
                <a:gd name="T87" fmla="*/ 24 h 40"/>
                <a:gd name="T88" fmla="*/ 11 w 55"/>
                <a:gd name="T89" fmla="*/ 22 h 40"/>
                <a:gd name="T90" fmla="*/ 16 w 55"/>
                <a:gd name="T91" fmla="*/ 14 h 40"/>
                <a:gd name="T92" fmla="*/ 23 w 55"/>
                <a:gd name="T93" fmla="*/ 6 h 40"/>
                <a:gd name="T94" fmla="*/ 26 w 55"/>
                <a:gd name="T95" fmla="*/ 4 h 40"/>
                <a:gd name="T96" fmla="*/ 26 w 55"/>
                <a:gd name="T97"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 h="40">
                  <a:moveTo>
                    <a:pt x="33" y="11"/>
                  </a:moveTo>
                  <a:cubicBezTo>
                    <a:pt x="35" y="9"/>
                    <a:pt x="37" y="7"/>
                    <a:pt x="39" y="6"/>
                  </a:cubicBezTo>
                  <a:cubicBezTo>
                    <a:pt x="39" y="5"/>
                    <a:pt x="40" y="5"/>
                    <a:pt x="41" y="5"/>
                  </a:cubicBezTo>
                  <a:cubicBezTo>
                    <a:pt x="38" y="5"/>
                    <a:pt x="35" y="5"/>
                    <a:pt x="33" y="6"/>
                  </a:cubicBezTo>
                  <a:cubicBezTo>
                    <a:pt x="30" y="7"/>
                    <a:pt x="28" y="9"/>
                    <a:pt x="26" y="10"/>
                  </a:cubicBezTo>
                  <a:cubicBezTo>
                    <a:pt x="26" y="10"/>
                    <a:pt x="26" y="10"/>
                    <a:pt x="26" y="10"/>
                  </a:cubicBezTo>
                  <a:cubicBezTo>
                    <a:pt x="26" y="4"/>
                    <a:pt x="26" y="4"/>
                    <a:pt x="26" y="4"/>
                  </a:cubicBezTo>
                  <a:cubicBezTo>
                    <a:pt x="28" y="3"/>
                    <a:pt x="29" y="3"/>
                    <a:pt x="31" y="2"/>
                  </a:cubicBezTo>
                  <a:cubicBezTo>
                    <a:pt x="35" y="0"/>
                    <a:pt x="38" y="0"/>
                    <a:pt x="42" y="0"/>
                  </a:cubicBezTo>
                  <a:cubicBezTo>
                    <a:pt x="45" y="0"/>
                    <a:pt x="49" y="0"/>
                    <a:pt x="52" y="0"/>
                  </a:cubicBezTo>
                  <a:cubicBezTo>
                    <a:pt x="52" y="0"/>
                    <a:pt x="52" y="0"/>
                    <a:pt x="52" y="0"/>
                  </a:cubicBezTo>
                  <a:cubicBezTo>
                    <a:pt x="54" y="0"/>
                    <a:pt x="55" y="1"/>
                    <a:pt x="54" y="3"/>
                  </a:cubicBezTo>
                  <a:cubicBezTo>
                    <a:pt x="54" y="4"/>
                    <a:pt x="53" y="5"/>
                    <a:pt x="52" y="5"/>
                  </a:cubicBezTo>
                  <a:cubicBezTo>
                    <a:pt x="52" y="5"/>
                    <a:pt x="52" y="5"/>
                    <a:pt x="52" y="5"/>
                  </a:cubicBezTo>
                  <a:cubicBezTo>
                    <a:pt x="52" y="5"/>
                    <a:pt x="52" y="5"/>
                    <a:pt x="52" y="5"/>
                  </a:cubicBezTo>
                  <a:cubicBezTo>
                    <a:pt x="52" y="5"/>
                    <a:pt x="52" y="5"/>
                    <a:pt x="52" y="5"/>
                  </a:cubicBezTo>
                  <a:cubicBezTo>
                    <a:pt x="51" y="5"/>
                    <a:pt x="50" y="6"/>
                    <a:pt x="48" y="6"/>
                  </a:cubicBezTo>
                  <a:cubicBezTo>
                    <a:pt x="48" y="6"/>
                    <a:pt x="48" y="7"/>
                    <a:pt x="47" y="7"/>
                  </a:cubicBezTo>
                  <a:cubicBezTo>
                    <a:pt x="45" y="8"/>
                    <a:pt x="43" y="9"/>
                    <a:pt x="41" y="10"/>
                  </a:cubicBezTo>
                  <a:cubicBezTo>
                    <a:pt x="40" y="11"/>
                    <a:pt x="38" y="12"/>
                    <a:pt x="37" y="14"/>
                  </a:cubicBezTo>
                  <a:cubicBezTo>
                    <a:pt x="35" y="16"/>
                    <a:pt x="33" y="18"/>
                    <a:pt x="31" y="21"/>
                  </a:cubicBezTo>
                  <a:cubicBezTo>
                    <a:pt x="29" y="23"/>
                    <a:pt x="28" y="25"/>
                    <a:pt x="26" y="27"/>
                  </a:cubicBezTo>
                  <a:cubicBezTo>
                    <a:pt x="26" y="19"/>
                    <a:pt x="26" y="19"/>
                    <a:pt x="26" y="19"/>
                  </a:cubicBezTo>
                  <a:cubicBezTo>
                    <a:pt x="27" y="18"/>
                    <a:pt x="27" y="18"/>
                    <a:pt x="27" y="18"/>
                  </a:cubicBezTo>
                  <a:cubicBezTo>
                    <a:pt x="29" y="15"/>
                    <a:pt x="31" y="13"/>
                    <a:pt x="33" y="11"/>
                  </a:cubicBezTo>
                  <a:close/>
                  <a:moveTo>
                    <a:pt x="26" y="10"/>
                  </a:moveTo>
                  <a:cubicBezTo>
                    <a:pt x="24" y="12"/>
                    <a:pt x="22" y="14"/>
                    <a:pt x="20" y="17"/>
                  </a:cubicBezTo>
                  <a:cubicBezTo>
                    <a:pt x="19" y="19"/>
                    <a:pt x="17" y="22"/>
                    <a:pt x="16" y="24"/>
                  </a:cubicBezTo>
                  <a:cubicBezTo>
                    <a:pt x="15" y="25"/>
                    <a:pt x="15" y="26"/>
                    <a:pt x="15" y="26"/>
                  </a:cubicBezTo>
                  <a:cubicBezTo>
                    <a:pt x="14" y="27"/>
                    <a:pt x="14" y="27"/>
                    <a:pt x="14" y="27"/>
                  </a:cubicBezTo>
                  <a:cubicBezTo>
                    <a:pt x="14" y="27"/>
                    <a:pt x="14" y="27"/>
                    <a:pt x="14" y="27"/>
                  </a:cubicBezTo>
                  <a:cubicBezTo>
                    <a:pt x="13" y="29"/>
                    <a:pt x="12" y="31"/>
                    <a:pt x="11" y="32"/>
                  </a:cubicBezTo>
                  <a:cubicBezTo>
                    <a:pt x="14" y="31"/>
                    <a:pt x="16" y="30"/>
                    <a:pt x="18" y="28"/>
                  </a:cubicBezTo>
                  <a:cubicBezTo>
                    <a:pt x="21" y="26"/>
                    <a:pt x="24" y="22"/>
                    <a:pt x="26" y="19"/>
                  </a:cubicBezTo>
                  <a:cubicBezTo>
                    <a:pt x="26" y="27"/>
                    <a:pt x="26" y="27"/>
                    <a:pt x="26" y="27"/>
                  </a:cubicBezTo>
                  <a:cubicBezTo>
                    <a:pt x="24" y="29"/>
                    <a:pt x="23" y="30"/>
                    <a:pt x="21" y="32"/>
                  </a:cubicBezTo>
                  <a:cubicBezTo>
                    <a:pt x="18" y="34"/>
                    <a:pt x="15" y="36"/>
                    <a:pt x="12" y="37"/>
                  </a:cubicBezTo>
                  <a:cubicBezTo>
                    <a:pt x="9" y="38"/>
                    <a:pt x="6" y="39"/>
                    <a:pt x="3" y="40"/>
                  </a:cubicBezTo>
                  <a:cubicBezTo>
                    <a:pt x="3" y="40"/>
                    <a:pt x="3" y="40"/>
                    <a:pt x="3" y="40"/>
                  </a:cubicBezTo>
                  <a:cubicBezTo>
                    <a:pt x="2" y="40"/>
                    <a:pt x="0" y="39"/>
                    <a:pt x="0" y="38"/>
                  </a:cubicBezTo>
                  <a:cubicBezTo>
                    <a:pt x="0" y="37"/>
                    <a:pt x="0" y="35"/>
                    <a:pt x="2" y="35"/>
                  </a:cubicBezTo>
                  <a:cubicBezTo>
                    <a:pt x="5" y="34"/>
                    <a:pt x="8" y="29"/>
                    <a:pt x="10" y="25"/>
                  </a:cubicBezTo>
                  <a:cubicBezTo>
                    <a:pt x="10" y="25"/>
                    <a:pt x="10" y="25"/>
                    <a:pt x="10" y="25"/>
                  </a:cubicBezTo>
                  <a:cubicBezTo>
                    <a:pt x="10" y="24"/>
                    <a:pt x="10" y="24"/>
                    <a:pt x="10" y="24"/>
                  </a:cubicBezTo>
                  <a:cubicBezTo>
                    <a:pt x="11" y="23"/>
                    <a:pt x="11" y="23"/>
                    <a:pt x="11" y="22"/>
                  </a:cubicBezTo>
                  <a:cubicBezTo>
                    <a:pt x="13" y="19"/>
                    <a:pt x="14" y="16"/>
                    <a:pt x="16" y="14"/>
                  </a:cubicBezTo>
                  <a:cubicBezTo>
                    <a:pt x="18" y="11"/>
                    <a:pt x="21" y="9"/>
                    <a:pt x="23" y="6"/>
                  </a:cubicBezTo>
                  <a:cubicBezTo>
                    <a:pt x="24" y="6"/>
                    <a:pt x="25" y="5"/>
                    <a:pt x="26" y="4"/>
                  </a:cubicBezTo>
                  <a:lnTo>
                    <a:pt x="26" y="10"/>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84" name="Freeform 237"/>
            <p:cNvSpPr>
              <a:spLocks noEditPoints="1"/>
            </p:cNvSpPr>
            <p:nvPr/>
          </p:nvSpPr>
          <p:spPr bwMode="auto">
            <a:xfrm>
              <a:off x="5559923" y="4461775"/>
              <a:ext cx="117872" cy="79772"/>
            </a:xfrm>
            <a:custGeom>
              <a:avLst/>
              <a:gdLst>
                <a:gd name="T0" fmla="*/ 35 w 70"/>
                <a:gd name="T1" fmla="*/ 18 h 47"/>
                <a:gd name="T2" fmla="*/ 43 w 70"/>
                <a:gd name="T3" fmla="*/ 5 h 47"/>
                <a:gd name="T4" fmla="*/ 68 w 70"/>
                <a:gd name="T5" fmla="*/ 1 h 47"/>
                <a:gd name="T6" fmla="*/ 66 w 70"/>
                <a:gd name="T7" fmla="*/ 7 h 47"/>
                <a:gd name="T8" fmla="*/ 62 w 70"/>
                <a:gd name="T9" fmla="*/ 11 h 47"/>
                <a:gd name="T10" fmla="*/ 39 w 70"/>
                <a:gd name="T11" fmla="*/ 42 h 47"/>
                <a:gd name="T12" fmla="*/ 36 w 70"/>
                <a:gd name="T13" fmla="*/ 38 h 47"/>
                <a:gd name="T14" fmla="*/ 58 w 70"/>
                <a:gd name="T15" fmla="*/ 8 h 47"/>
                <a:gd name="T16" fmla="*/ 46 w 70"/>
                <a:gd name="T17" fmla="*/ 9 h 47"/>
                <a:gd name="T18" fmla="*/ 30 w 70"/>
                <a:gd name="T19" fmla="*/ 23 h 47"/>
                <a:gd name="T20" fmla="*/ 34 w 70"/>
                <a:gd name="T21" fmla="*/ 12 h 47"/>
                <a:gd name="T22" fmla="*/ 34 w 70"/>
                <a:gd name="T23" fmla="*/ 12 h 47"/>
                <a:gd name="T24" fmla="*/ 30 w 70"/>
                <a:gd name="T25" fmla="*/ 41 h 47"/>
                <a:gd name="T26" fmla="*/ 30 w 70"/>
                <a:gd name="T27" fmla="*/ 46 h 47"/>
                <a:gd name="T28" fmla="*/ 30 w 70"/>
                <a:gd name="T29" fmla="*/ 23 h 47"/>
                <a:gd name="T30" fmla="*/ 26 w 70"/>
                <a:gd name="T31" fmla="*/ 28 h 47"/>
                <a:gd name="T32" fmla="*/ 26 w 70"/>
                <a:gd name="T33" fmla="*/ 20 h 47"/>
                <a:gd name="T34" fmla="*/ 30 w 70"/>
                <a:gd name="T35" fmla="*/ 16 h 47"/>
                <a:gd name="T36" fmla="*/ 30 w 70"/>
                <a:gd name="T37" fmla="*/ 23 h 47"/>
                <a:gd name="T38" fmla="*/ 30 w 70"/>
                <a:gd name="T39" fmla="*/ 46 h 47"/>
                <a:gd name="T40" fmla="*/ 26 w 70"/>
                <a:gd name="T41" fmla="*/ 28 h 47"/>
                <a:gd name="T42" fmla="*/ 26 w 70"/>
                <a:gd name="T43" fmla="*/ 20 h 47"/>
                <a:gd name="T44" fmla="*/ 26 w 70"/>
                <a:gd name="T45" fmla="*/ 19 h 47"/>
                <a:gd name="T46" fmla="*/ 26 w 70"/>
                <a:gd name="T47" fmla="*/ 20 h 47"/>
                <a:gd name="T48" fmla="*/ 26 w 70"/>
                <a:gd name="T49" fmla="*/ 42 h 47"/>
                <a:gd name="T50" fmla="*/ 26 w 70"/>
                <a:gd name="T51" fmla="*/ 42 h 47"/>
                <a:gd name="T52" fmla="*/ 26 w 70"/>
                <a:gd name="T53" fmla="*/ 21 h 47"/>
                <a:gd name="T54" fmla="*/ 26 w 70"/>
                <a:gd name="T55" fmla="*/ 19 h 47"/>
                <a:gd name="T56" fmla="*/ 26 w 70"/>
                <a:gd name="T57" fmla="*/ 21 h 47"/>
                <a:gd name="T58" fmla="*/ 26 w 70"/>
                <a:gd name="T59" fmla="*/ 42 h 47"/>
                <a:gd name="T60" fmla="*/ 26 w 70"/>
                <a:gd name="T61" fmla="*/ 47 h 47"/>
                <a:gd name="T62" fmla="*/ 20 w 70"/>
                <a:gd name="T63" fmla="*/ 34 h 47"/>
                <a:gd name="T64" fmla="*/ 26 w 70"/>
                <a:gd name="T65" fmla="*/ 21 h 47"/>
                <a:gd name="T66" fmla="*/ 26 w 70"/>
                <a:gd name="T67" fmla="*/ 19 h 47"/>
                <a:gd name="T68" fmla="*/ 26 w 70"/>
                <a:gd name="T69" fmla="*/ 21 h 47"/>
                <a:gd name="T70" fmla="*/ 26 w 70"/>
                <a:gd name="T71" fmla="*/ 42 h 47"/>
                <a:gd name="T72" fmla="*/ 20 w 70"/>
                <a:gd name="T73" fmla="*/ 43 h 47"/>
                <a:gd name="T74" fmla="*/ 12 w 70"/>
                <a:gd name="T75" fmla="*/ 39 h 47"/>
                <a:gd name="T76" fmla="*/ 12 w 70"/>
                <a:gd name="T77" fmla="*/ 34 h 47"/>
                <a:gd name="T78" fmla="*/ 20 w 70"/>
                <a:gd name="T79" fmla="*/ 26 h 47"/>
                <a:gd name="T80" fmla="*/ 20 w 70"/>
                <a:gd name="T81" fmla="*/ 34 h 47"/>
                <a:gd name="T82" fmla="*/ 20 w 70"/>
                <a:gd name="T83" fmla="*/ 43 h 47"/>
                <a:gd name="T84" fmla="*/ 12 w 70"/>
                <a:gd name="T85" fmla="*/ 46 h 47"/>
                <a:gd name="T86" fmla="*/ 9 w 70"/>
                <a:gd name="T87" fmla="*/ 41 h 47"/>
                <a:gd name="T88" fmla="*/ 12 w 70"/>
                <a:gd name="T89" fmla="*/ 46 h 47"/>
                <a:gd name="T90" fmla="*/ 12 w 70"/>
                <a:gd name="T91" fmla="*/ 32 h 47"/>
                <a:gd name="T92" fmla="*/ 12 w 70"/>
                <a:gd name="T93" fmla="*/ 34 h 47"/>
                <a:gd name="T94" fmla="*/ 8 w 70"/>
                <a:gd name="T95" fmla="*/ 36 h 47"/>
                <a:gd name="T96" fmla="*/ 5 w 70"/>
                <a:gd name="T97" fmla="*/ 37 h 47"/>
                <a:gd name="T98" fmla="*/ 5 w 70"/>
                <a:gd name="T99" fmla="*/ 39 h 47"/>
                <a:gd name="T100" fmla="*/ 1 w 70"/>
                <a:gd name="T101" fmla="*/ 42 h 47"/>
                <a:gd name="T102" fmla="*/ 2 w 70"/>
                <a:gd name="T103" fmla="*/ 38 h 47"/>
                <a:gd name="T104" fmla="*/ 1 w 70"/>
                <a:gd name="T105" fmla="*/ 38 h 47"/>
                <a:gd name="T106" fmla="*/ 1 w 70"/>
                <a:gd name="T10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46" y="9"/>
                  </a:moveTo>
                  <a:cubicBezTo>
                    <a:pt x="42" y="11"/>
                    <a:pt x="40" y="13"/>
                    <a:pt x="37" y="15"/>
                  </a:cubicBezTo>
                  <a:cubicBezTo>
                    <a:pt x="36" y="16"/>
                    <a:pt x="36" y="17"/>
                    <a:pt x="35" y="18"/>
                  </a:cubicBezTo>
                  <a:cubicBezTo>
                    <a:pt x="35" y="11"/>
                    <a:pt x="35" y="11"/>
                    <a:pt x="35" y="11"/>
                  </a:cubicBezTo>
                  <a:cubicBezTo>
                    <a:pt x="37" y="9"/>
                    <a:pt x="40" y="7"/>
                    <a:pt x="43" y="5"/>
                  </a:cubicBezTo>
                  <a:cubicBezTo>
                    <a:pt x="43" y="5"/>
                    <a:pt x="43" y="5"/>
                    <a:pt x="43" y="5"/>
                  </a:cubicBezTo>
                  <a:cubicBezTo>
                    <a:pt x="47" y="3"/>
                    <a:pt x="51" y="2"/>
                    <a:pt x="55" y="1"/>
                  </a:cubicBezTo>
                  <a:cubicBezTo>
                    <a:pt x="59" y="1"/>
                    <a:pt x="63" y="0"/>
                    <a:pt x="68" y="1"/>
                  </a:cubicBezTo>
                  <a:cubicBezTo>
                    <a:pt x="68" y="1"/>
                    <a:pt x="68" y="1"/>
                    <a:pt x="68" y="1"/>
                  </a:cubicBezTo>
                  <a:cubicBezTo>
                    <a:pt x="69" y="1"/>
                    <a:pt x="70" y="2"/>
                    <a:pt x="70" y="3"/>
                  </a:cubicBezTo>
                  <a:cubicBezTo>
                    <a:pt x="70" y="5"/>
                    <a:pt x="69" y="6"/>
                    <a:pt x="67" y="6"/>
                  </a:cubicBezTo>
                  <a:cubicBezTo>
                    <a:pt x="67" y="6"/>
                    <a:pt x="67" y="7"/>
                    <a:pt x="66" y="7"/>
                  </a:cubicBezTo>
                  <a:cubicBezTo>
                    <a:pt x="66" y="7"/>
                    <a:pt x="66" y="7"/>
                    <a:pt x="65" y="8"/>
                  </a:cubicBezTo>
                  <a:cubicBezTo>
                    <a:pt x="65" y="8"/>
                    <a:pt x="65" y="8"/>
                    <a:pt x="65" y="8"/>
                  </a:cubicBezTo>
                  <a:cubicBezTo>
                    <a:pt x="64" y="9"/>
                    <a:pt x="63" y="10"/>
                    <a:pt x="62" y="11"/>
                  </a:cubicBezTo>
                  <a:cubicBezTo>
                    <a:pt x="61" y="12"/>
                    <a:pt x="60" y="14"/>
                    <a:pt x="59" y="15"/>
                  </a:cubicBezTo>
                  <a:cubicBezTo>
                    <a:pt x="58" y="17"/>
                    <a:pt x="57" y="19"/>
                    <a:pt x="56" y="21"/>
                  </a:cubicBezTo>
                  <a:cubicBezTo>
                    <a:pt x="52" y="29"/>
                    <a:pt x="47" y="37"/>
                    <a:pt x="39" y="42"/>
                  </a:cubicBezTo>
                  <a:cubicBezTo>
                    <a:pt x="38" y="43"/>
                    <a:pt x="36" y="43"/>
                    <a:pt x="35" y="44"/>
                  </a:cubicBezTo>
                  <a:cubicBezTo>
                    <a:pt x="35" y="39"/>
                    <a:pt x="35" y="39"/>
                    <a:pt x="35" y="39"/>
                  </a:cubicBezTo>
                  <a:cubicBezTo>
                    <a:pt x="35" y="38"/>
                    <a:pt x="36" y="38"/>
                    <a:pt x="36" y="38"/>
                  </a:cubicBezTo>
                  <a:cubicBezTo>
                    <a:pt x="44" y="33"/>
                    <a:pt x="48" y="26"/>
                    <a:pt x="52" y="19"/>
                  </a:cubicBezTo>
                  <a:cubicBezTo>
                    <a:pt x="53" y="17"/>
                    <a:pt x="54" y="15"/>
                    <a:pt x="55" y="13"/>
                  </a:cubicBezTo>
                  <a:cubicBezTo>
                    <a:pt x="56" y="11"/>
                    <a:pt x="57" y="10"/>
                    <a:pt x="58" y="8"/>
                  </a:cubicBezTo>
                  <a:cubicBezTo>
                    <a:pt x="59" y="7"/>
                    <a:pt x="60" y="6"/>
                    <a:pt x="61" y="5"/>
                  </a:cubicBezTo>
                  <a:cubicBezTo>
                    <a:pt x="59" y="6"/>
                    <a:pt x="57" y="6"/>
                    <a:pt x="55" y="6"/>
                  </a:cubicBezTo>
                  <a:cubicBezTo>
                    <a:pt x="52" y="7"/>
                    <a:pt x="49" y="8"/>
                    <a:pt x="46" y="9"/>
                  </a:cubicBezTo>
                  <a:cubicBezTo>
                    <a:pt x="46" y="9"/>
                    <a:pt x="46" y="9"/>
                    <a:pt x="46" y="9"/>
                  </a:cubicBezTo>
                  <a:close/>
                  <a:moveTo>
                    <a:pt x="35" y="18"/>
                  </a:moveTo>
                  <a:cubicBezTo>
                    <a:pt x="33" y="19"/>
                    <a:pt x="32" y="21"/>
                    <a:pt x="30" y="23"/>
                  </a:cubicBezTo>
                  <a:cubicBezTo>
                    <a:pt x="30" y="23"/>
                    <a:pt x="30" y="23"/>
                    <a:pt x="30" y="23"/>
                  </a:cubicBezTo>
                  <a:cubicBezTo>
                    <a:pt x="30" y="16"/>
                    <a:pt x="30" y="16"/>
                    <a:pt x="30" y="16"/>
                  </a:cubicBezTo>
                  <a:cubicBezTo>
                    <a:pt x="34" y="12"/>
                    <a:pt x="34" y="12"/>
                    <a:pt x="34" y="12"/>
                  </a:cubicBezTo>
                  <a:cubicBezTo>
                    <a:pt x="33" y="13"/>
                    <a:pt x="31" y="14"/>
                    <a:pt x="30" y="16"/>
                  </a:cubicBezTo>
                  <a:cubicBezTo>
                    <a:pt x="30" y="15"/>
                    <a:pt x="30" y="15"/>
                    <a:pt x="30" y="15"/>
                  </a:cubicBezTo>
                  <a:cubicBezTo>
                    <a:pt x="34" y="12"/>
                    <a:pt x="34" y="12"/>
                    <a:pt x="34" y="12"/>
                  </a:cubicBezTo>
                  <a:cubicBezTo>
                    <a:pt x="34" y="12"/>
                    <a:pt x="35" y="11"/>
                    <a:pt x="35" y="11"/>
                  </a:cubicBezTo>
                  <a:cubicBezTo>
                    <a:pt x="35" y="18"/>
                    <a:pt x="35" y="18"/>
                    <a:pt x="35" y="18"/>
                  </a:cubicBezTo>
                  <a:close/>
                  <a:moveTo>
                    <a:pt x="30" y="41"/>
                  </a:moveTo>
                  <a:cubicBezTo>
                    <a:pt x="32" y="40"/>
                    <a:pt x="33" y="40"/>
                    <a:pt x="35" y="39"/>
                  </a:cubicBezTo>
                  <a:cubicBezTo>
                    <a:pt x="35" y="44"/>
                    <a:pt x="35" y="44"/>
                    <a:pt x="35" y="44"/>
                  </a:cubicBezTo>
                  <a:cubicBezTo>
                    <a:pt x="33" y="45"/>
                    <a:pt x="32" y="45"/>
                    <a:pt x="30" y="46"/>
                  </a:cubicBezTo>
                  <a:lnTo>
                    <a:pt x="30" y="41"/>
                  </a:lnTo>
                  <a:close/>
                  <a:moveTo>
                    <a:pt x="30" y="23"/>
                  </a:moveTo>
                  <a:cubicBezTo>
                    <a:pt x="30" y="23"/>
                    <a:pt x="30" y="23"/>
                    <a:pt x="30" y="23"/>
                  </a:cubicBezTo>
                  <a:cubicBezTo>
                    <a:pt x="30" y="24"/>
                    <a:pt x="30" y="24"/>
                    <a:pt x="30" y="24"/>
                  </a:cubicBezTo>
                  <a:cubicBezTo>
                    <a:pt x="30" y="24"/>
                    <a:pt x="30" y="24"/>
                    <a:pt x="30" y="24"/>
                  </a:cubicBezTo>
                  <a:cubicBezTo>
                    <a:pt x="29" y="25"/>
                    <a:pt x="28" y="27"/>
                    <a:pt x="26" y="28"/>
                  </a:cubicBezTo>
                  <a:cubicBezTo>
                    <a:pt x="26" y="20"/>
                    <a:pt x="26" y="20"/>
                    <a:pt x="26" y="20"/>
                  </a:cubicBezTo>
                  <a:cubicBezTo>
                    <a:pt x="26" y="20"/>
                    <a:pt x="26" y="20"/>
                    <a:pt x="26" y="20"/>
                  </a:cubicBezTo>
                  <a:cubicBezTo>
                    <a:pt x="26" y="20"/>
                    <a:pt x="26" y="20"/>
                    <a:pt x="26" y="20"/>
                  </a:cubicBezTo>
                  <a:cubicBezTo>
                    <a:pt x="26" y="19"/>
                    <a:pt x="26" y="19"/>
                    <a:pt x="26" y="19"/>
                  </a:cubicBezTo>
                  <a:cubicBezTo>
                    <a:pt x="30" y="15"/>
                    <a:pt x="30" y="15"/>
                    <a:pt x="30" y="15"/>
                  </a:cubicBezTo>
                  <a:cubicBezTo>
                    <a:pt x="30" y="16"/>
                    <a:pt x="30" y="16"/>
                    <a:pt x="30" y="16"/>
                  </a:cubicBezTo>
                  <a:cubicBezTo>
                    <a:pt x="29" y="17"/>
                    <a:pt x="28" y="19"/>
                    <a:pt x="26" y="20"/>
                  </a:cubicBezTo>
                  <a:cubicBezTo>
                    <a:pt x="30" y="16"/>
                    <a:pt x="30" y="16"/>
                    <a:pt x="30" y="16"/>
                  </a:cubicBezTo>
                  <a:cubicBezTo>
                    <a:pt x="30" y="23"/>
                    <a:pt x="30" y="23"/>
                    <a:pt x="30" y="23"/>
                  </a:cubicBezTo>
                  <a:close/>
                  <a:moveTo>
                    <a:pt x="26" y="42"/>
                  </a:moveTo>
                  <a:cubicBezTo>
                    <a:pt x="28" y="42"/>
                    <a:pt x="29" y="41"/>
                    <a:pt x="30" y="41"/>
                  </a:cubicBezTo>
                  <a:cubicBezTo>
                    <a:pt x="30" y="46"/>
                    <a:pt x="30" y="46"/>
                    <a:pt x="30" y="46"/>
                  </a:cubicBezTo>
                  <a:cubicBezTo>
                    <a:pt x="29" y="46"/>
                    <a:pt x="28" y="46"/>
                    <a:pt x="26" y="47"/>
                  </a:cubicBezTo>
                  <a:lnTo>
                    <a:pt x="26" y="42"/>
                  </a:lnTo>
                  <a:close/>
                  <a:moveTo>
                    <a:pt x="26" y="28"/>
                  </a:moveTo>
                  <a:cubicBezTo>
                    <a:pt x="26" y="28"/>
                    <a:pt x="26" y="28"/>
                    <a:pt x="26" y="28"/>
                  </a:cubicBezTo>
                  <a:cubicBezTo>
                    <a:pt x="26" y="21"/>
                    <a:pt x="26" y="21"/>
                    <a:pt x="26" y="21"/>
                  </a:cubicBezTo>
                  <a:cubicBezTo>
                    <a:pt x="26" y="20"/>
                    <a:pt x="26" y="20"/>
                    <a:pt x="26" y="20"/>
                  </a:cubicBezTo>
                  <a:cubicBezTo>
                    <a:pt x="26" y="21"/>
                    <a:pt x="26" y="21"/>
                    <a:pt x="26" y="21"/>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6" y="28"/>
                    <a:pt x="26" y="28"/>
                    <a:pt x="26" y="28"/>
                  </a:cubicBezTo>
                  <a:cubicBezTo>
                    <a:pt x="26" y="21"/>
                    <a:pt x="26" y="21"/>
                    <a:pt x="26" y="21"/>
                  </a:cubicBezTo>
                  <a:cubicBezTo>
                    <a:pt x="26" y="21"/>
                    <a:pt x="26" y="21"/>
                    <a:pt x="26" y="21"/>
                  </a:cubicBezTo>
                  <a:cubicBezTo>
                    <a:pt x="26" y="21"/>
                    <a:pt x="26" y="21"/>
                    <a:pt x="26" y="21"/>
                  </a:cubicBezTo>
                  <a:cubicBezTo>
                    <a:pt x="26" y="19"/>
                    <a:pt x="26" y="19"/>
                    <a:pt x="26" y="19"/>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4" y="30"/>
                    <a:pt x="23" y="32"/>
                    <a:pt x="20" y="34"/>
                  </a:cubicBezTo>
                  <a:cubicBezTo>
                    <a:pt x="20" y="27"/>
                    <a:pt x="20" y="27"/>
                    <a:pt x="20" y="27"/>
                  </a:cubicBezTo>
                  <a:cubicBezTo>
                    <a:pt x="23" y="25"/>
                    <a:pt x="24" y="23"/>
                    <a:pt x="26" y="21"/>
                  </a:cubicBezTo>
                  <a:cubicBezTo>
                    <a:pt x="26" y="21"/>
                    <a:pt x="26" y="21"/>
                    <a:pt x="26" y="21"/>
                  </a:cubicBezTo>
                  <a:cubicBezTo>
                    <a:pt x="20" y="26"/>
                    <a:pt x="20" y="26"/>
                    <a:pt x="20" y="26"/>
                  </a:cubicBezTo>
                  <a:cubicBezTo>
                    <a:pt x="20" y="24"/>
                    <a:pt x="20" y="24"/>
                    <a:pt x="20" y="24"/>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0" y="43"/>
                  </a:moveTo>
                  <a:cubicBezTo>
                    <a:pt x="22" y="42"/>
                    <a:pt x="24" y="42"/>
                    <a:pt x="26" y="42"/>
                  </a:cubicBezTo>
                  <a:cubicBezTo>
                    <a:pt x="26" y="47"/>
                    <a:pt x="26" y="47"/>
                    <a:pt x="26" y="47"/>
                  </a:cubicBezTo>
                  <a:cubicBezTo>
                    <a:pt x="24" y="47"/>
                    <a:pt x="22" y="47"/>
                    <a:pt x="20" y="47"/>
                  </a:cubicBezTo>
                  <a:lnTo>
                    <a:pt x="20" y="43"/>
                  </a:lnTo>
                  <a:close/>
                  <a:moveTo>
                    <a:pt x="20" y="34"/>
                  </a:moveTo>
                  <a:cubicBezTo>
                    <a:pt x="19" y="35"/>
                    <a:pt x="18" y="36"/>
                    <a:pt x="17" y="36"/>
                  </a:cubicBezTo>
                  <a:cubicBezTo>
                    <a:pt x="16" y="37"/>
                    <a:pt x="14" y="38"/>
                    <a:pt x="12" y="39"/>
                  </a:cubicBezTo>
                  <a:cubicBezTo>
                    <a:pt x="12" y="34"/>
                    <a:pt x="12" y="34"/>
                    <a:pt x="12" y="34"/>
                  </a:cubicBezTo>
                  <a:cubicBezTo>
                    <a:pt x="13" y="33"/>
                    <a:pt x="14" y="33"/>
                    <a:pt x="15" y="32"/>
                  </a:cubicBezTo>
                  <a:cubicBezTo>
                    <a:pt x="12" y="34"/>
                    <a:pt x="12" y="34"/>
                    <a:pt x="12" y="34"/>
                  </a:cubicBezTo>
                  <a:cubicBezTo>
                    <a:pt x="12" y="32"/>
                    <a:pt x="12" y="32"/>
                    <a:pt x="12" y="32"/>
                  </a:cubicBezTo>
                  <a:cubicBezTo>
                    <a:pt x="20" y="24"/>
                    <a:pt x="20" y="24"/>
                    <a:pt x="20" y="24"/>
                  </a:cubicBezTo>
                  <a:cubicBezTo>
                    <a:pt x="20" y="26"/>
                    <a:pt x="20" y="26"/>
                    <a:pt x="20" y="26"/>
                  </a:cubicBezTo>
                  <a:cubicBezTo>
                    <a:pt x="15" y="32"/>
                    <a:pt x="15" y="32"/>
                    <a:pt x="15" y="32"/>
                  </a:cubicBezTo>
                  <a:cubicBezTo>
                    <a:pt x="17" y="31"/>
                    <a:pt x="19" y="29"/>
                    <a:pt x="20" y="27"/>
                  </a:cubicBezTo>
                  <a:cubicBezTo>
                    <a:pt x="20" y="34"/>
                    <a:pt x="20" y="34"/>
                    <a:pt x="20" y="34"/>
                  </a:cubicBezTo>
                  <a:close/>
                  <a:moveTo>
                    <a:pt x="12" y="42"/>
                  </a:moveTo>
                  <a:cubicBezTo>
                    <a:pt x="15" y="42"/>
                    <a:pt x="17" y="43"/>
                    <a:pt x="20" y="43"/>
                  </a:cubicBezTo>
                  <a:cubicBezTo>
                    <a:pt x="20" y="43"/>
                    <a:pt x="20" y="43"/>
                    <a:pt x="20" y="43"/>
                  </a:cubicBezTo>
                  <a:cubicBezTo>
                    <a:pt x="20" y="47"/>
                    <a:pt x="20" y="47"/>
                    <a:pt x="20" y="47"/>
                  </a:cubicBezTo>
                  <a:cubicBezTo>
                    <a:pt x="20" y="47"/>
                    <a:pt x="20" y="47"/>
                    <a:pt x="20" y="47"/>
                  </a:cubicBezTo>
                  <a:cubicBezTo>
                    <a:pt x="17" y="47"/>
                    <a:pt x="15" y="47"/>
                    <a:pt x="12" y="46"/>
                  </a:cubicBezTo>
                  <a:lnTo>
                    <a:pt x="12" y="42"/>
                  </a:lnTo>
                  <a:close/>
                  <a:moveTo>
                    <a:pt x="12" y="39"/>
                  </a:moveTo>
                  <a:cubicBezTo>
                    <a:pt x="11" y="40"/>
                    <a:pt x="10" y="40"/>
                    <a:pt x="9" y="41"/>
                  </a:cubicBezTo>
                  <a:cubicBezTo>
                    <a:pt x="9" y="41"/>
                    <a:pt x="9" y="41"/>
                    <a:pt x="9" y="41"/>
                  </a:cubicBezTo>
                  <a:cubicBezTo>
                    <a:pt x="10" y="41"/>
                    <a:pt x="11" y="41"/>
                    <a:pt x="12" y="42"/>
                  </a:cubicBezTo>
                  <a:cubicBezTo>
                    <a:pt x="12" y="46"/>
                    <a:pt x="12" y="46"/>
                    <a:pt x="12" y="46"/>
                  </a:cubicBezTo>
                  <a:cubicBezTo>
                    <a:pt x="9" y="46"/>
                    <a:pt x="7" y="45"/>
                    <a:pt x="5" y="44"/>
                  </a:cubicBezTo>
                  <a:cubicBezTo>
                    <a:pt x="5" y="39"/>
                    <a:pt x="5" y="39"/>
                    <a:pt x="5" y="39"/>
                  </a:cubicBezTo>
                  <a:cubicBezTo>
                    <a:pt x="12" y="32"/>
                    <a:pt x="12" y="32"/>
                    <a:pt x="12" y="32"/>
                  </a:cubicBezTo>
                  <a:cubicBezTo>
                    <a:pt x="12" y="34"/>
                    <a:pt x="12" y="34"/>
                    <a:pt x="12" y="34"/>
                  </a:cubicBezTo>
                  <a:cubicBezTo>
                    <a:pt x="8" y="36"/>
                    <a:pt x="8" y="36"/>
                    <a:pt x="8" y="36"/>
                  </a:cubicBezTo>
                  <a:cubicBezTo>
                    <a:pt x="9" y="36"/>
                    <a:pt x="11" y="35"/>
                    <a:pt x="12" y="34"/>
                  </a:cubicBezTo>
                  <a:cubicBezTo>
                    <a:pt x="12" y="39"/>
                    <a:pt x="12" y="39"/>
                    <a:pt x="12" y="39"/>
                  </a:cubicBezTo>
                  <a:close/>
                  <a:moveTo>
                    <a:pt x="5" y="37"/>
                  </a:moveTo>
                  <a:cubicBezTo>
                    <a:pt x="6" y="37"/>
                    <a:pt x="7" y="37"/>
                    <a:pt x="8" y="36"/>
                  </a:cubicBezTo>
                  <a:cubicBezTo>
                    <a:pt x="5" y="37"/>
                    <a:pt x="5" y="37"/>
                    <a:pt x="5" y="37"/>
                  </a:cubicBezTo>
                  <a:close/>
                  <a:moveTo>
                    <a:pt x="5" y="37"/>
                  </a:moveTo>
                  <a:cubicBezTo>
                    <a:pt x="5" y="37"/>
                    <a:pt x="5" y="37"/>
                    <a:pt x="5" y="37"/>
                  </a:cubicBezTo>
                  <a:cubicBezTo>
                    <a:pt x="4" y="37"/>
                    <a:pt x="3" y="38"/>
                    <a:pt x="2" y="38"/>
                  </a:cubicBezTo>
                  <a:cubicBezTo>
                    <a:pt x="5" y="37"/>
                    <a:pt x="5" y="37"/>
                    <a:pt x="5" y="37"/>
                  </a:cubicBezTo>
                  <a:close/>
                  <a:moveTo>
                    <a:pt x="5" y="39"/>
                  </a:moveTo>
                  <a:cubicBezTo>
                    <a:pt x="5" y="44"/>
                    <a:pt x="5" y="44"/>
                    <a:pt x="5" y="44"/>
                  </a:cubicBezTo>
                  <a:cubicBezTo>
                    <a:pt x="4" y="44"/>
                    <a:pt x="2" y="43"/>
                    <a:pt x="1" y="42"/>
                  </a:cubicBezTo>
                  <a:cubicBezTo>
                    <a:pt x="1" y="42"/>
                    <a:pt x="1" y="42"/>
                    <a:pt x="1" y="42"/>
                  </a:cubicBezTo>
                  <a:cubicBezTo>
                    <a:pt x="5" y="39"/>
                    <a:pt x="5" y="39"/>
                    <a:pt x="5" y="39"/>
                  </a:cubicBezTo>
                  <a:close/>
                  <a:moveTo>
                    <a:pt x="1" y="38"/>
                  </a:moveTo>
                  <a:cubicBezTo>
                    <a:pt x="2" y="38"/>
                    <a:pt x="2" y="38"/>
                    <a:pt x="2" y="38"/>
                  </a:cubicBezTo>
                  <a:cubicBezTo>
                    <a:pt x="2" y="38"/>
                    <a:pt x="2" y="38"/>
                    <a:pt x="1" y="38"/>
                  </a:cubicBezTo>
                  <a:close/>
                  <a:moveTo>
                    <a:pt x="1" y="38"/>
                  </a:moveTo>
                  <a:cubicBezTo>
                    <a:pt x="1" y="38"/>
                    <a:pt x="1" y="38"/>
                    <a:pt x="1" y="38"/>
                  </a:cubicBezTo>
                  <a:cubicBezTo>
                    <a:pt x="0" y="40"/>
                    <a:pt x="0" y="40"/>
                    <a:pt x="0" y="40"/>
                  </a:cubicBezTo>
                  <a:cubicBezTo>
                    <a:pt x="0" y="39"/>
                    <a:pt x="0" y="38"/>
                    <a:pt x="1" y="38"/>
                  </a:cubicBezTo>
                  <a:close/>
                  <a:moveTo>
                    <a:pt x="1" y="42"/>
                  </a:moveTo>
                  <a:cubicBezTo>
                    <a:pt x="1" y="42"/>
                    <a:pt x="1" y="42"/>
                    <a:pt x="1" y="42"/>
                  </a:cubicBezTo>
                  <a:cubicBezTo>
                    <a:pt x="1" y="42"/>
                    <a:pt x="1" y="42"/>
                    <a:pt x="1" y="42"/>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85" name="Freeform 238"/>
            <p:cNvSpPr>
              <a:spLocks noEditPoints="1"/>
            </p:cNvSpPr>
            <p:nvPr/>
          </p:nvSpPr>
          <p:spPr bwMode="auto">
            <a:xfrm>
              <a:off x="5552779" y="4399863"/>
              <a:ext cx="80963" cy="59531"/>
            </a:xfrm>
            <a:custGeom>
              <a:avLst/>
              <a:gdLst>
                <a:gd name="T0" fmla="*/ 23 w 48"/>
                <a:gd name="T1" fmla="*/ 16 h 35"/>
                <a:gd name="T2" fmla="*/ 23 w 48"/>
                <a:gd name="T3" fmla="*/ 15 h 35"/>
                <a:gd name="T4" fmla="*/ 29 w 48"/>
                <a:gd name="T5" fmla="*/ 9 h 35"/>
                <a:gd name="T6" fmla="*/ 34 w 48"/>
                <a:gd name="T7" fmla="*/ 5 h 35"/>
                <a:gd name="T8" fmla="*/ 34 w 48"/>
                <a:gd name="T9" fmla="*/ 5 h 35"/>
                <a:gd name="T10" fmla="*/ 29 w 48"/>
                <a:gd name="T11" fmla="*/ 6 h 35"/>
                <a:gd name="T12" fmla="*/ 23 w 48"/>
                <a:gd name="T13" fmla="*/ 9 h 35"/>
                <a:gd name="T14" fmla="*/ 23 w 48"/>
                <a:gd name="T15" fmla="*/ 10 h 35"/>
                <a:gd name="T16" fmla="*/ 23 w 48"/>
                <a:gd name="T17" fmla="*/ 4 h 35"/>
                <a:gd name="T18" fmla="*/ 27 w 48"/>
                <a:gd name="T19" fmla="*/ 1 h 35"/>
                <a:gd name="T20" fmla="*/ 36 w 48"/>
                <a:gd name="T21" fmla="*/ 0 h 35"/>
                <a:gd name="T22" fmla="*/ 36 w 48"/>
                <a:gd name="T23" fmla="*/ 0 h 35"/>
                <a:gd name="T24" fmla="*/ 45 w 48"/>
                <a:gd name="T25" fmla="*/ 0 h 35"/>
                <a:gd name="T26" fmla="*/ 45 w 48"/>
                <a:gd name="T27" fmla="*/ 0 h 35"/>
                <a:gd name="T28" fmla="*/ 48 w 48"/>
                <a:gd name="T29" fmla="*/ 3 h 35"/>
                <a:gd name="T30" fmla="*/ 45 w 48"/>
                <a:gd name="T31" fmla="*/ 5 h 35"/>
                <a:gd name="T32" fmla="*/ 45 w 48"/>
                <a:gd name="T33" fmla="*/ 5 h 35"/>
                <a:gd name="T34" fmla="*/ 45 w 48"/>
                <a:gd name="T35" fmla="*/ 5 h 35"/>
                <a:gd name="T36" fmla="*/ 45 w 48"/>
                <a:gd name="T37" fmla="*/ 5 h 35"/>
                <a:gd name="T38" fmla="*/ 42 w 48"/>
                <a:gd name="T39" fmla="*/ 6 h 35"/>
                <a:gd name="T40" fmla="*/ 41 w 48"/>
                <a:gd name="T41" fmla="*/ 6 h 35"/>
                <a:gd name="T42" fmla="*/ 36 w 48"/>
                <a:gd name="T43" fmla="*/ 9 h 35"/>
                <a:gd name="T44" fmla="*/ 32 w 48"/>
                <a:gd name="T45" fmla="*/ 12 h 35"/>
                <a:gd name="T46" fmla="*/ 27 w 48"/>
                <a:gd name="T47" fmla="*/ 18 h 35"/>
                <a:gd name="T48" fmla="*/ 23 w 48"/>
                <a:gd name="T49" fmla="*/ 24 h 35"/>
                <a:gd name="T50" fmla="*/ 23 w 48"/>
                <a:gd name="T51" fmla="*/ 16 h 35"/>
                <a:gd name="T52" fmla="*/ 18 w 48"/>
                <a:gd name="T53" fmla="*/ 15 h 35"/>
                <a:gd name="T54" fmla="*/ 14 w 48"/>
                <a:gd name="T55" fmla="*/ 21 h 35"/>
                <a:gd name="T56" fmla="*/ 13 w 48"/>
                <a:gd name="T57" fmla="*/ 23 h 35"/>
                <a:gd name="T58" fmla="*/ 13 w 48"/>
                <a:gd name="T59" fmla="*/ 23 h 35"/>
                <a:gd name="T60" fmla="*/ 13 w 48"/>
                <a:gd name="T61" fmla="*/ 24 h 35"/>
                <a:gd name="T62" fmla="*/ 13 w 48"/>
                <a:gd name="T63" fmla="*/ 24 h 35"/>
                <a:gd name="T64" fmla="*/ 11 w 48"/>
                <a:gd name="T65" fmla="*/ 27 h 35"/>
                <a:gd name="T66" fmla="*/ 16 w 48"/>
                <a:gd name="T67" fmla="*/ 24 h 35"/>
                <a:gd name="T68" fmla="*/ 23 w 48"/>
                <a:gd name="T69" fmla="*/ 16 h 35"/>
                <a:gd name="T70" fmla="*/ 23 w 48"/>
                <a:gd name="T71" fmla="*/ 24 h 35"/>
                <a:gd name="T72" fmla="*/ 19 w 48"/>
                <a:gd name="T73" fmla="*/ 28 h 35"/>
                <a:gd name="T74" fmla="*/ 11 w 48"/>
                <a:gd name="T75" fmla="*/ 32 h 35"/>
                <a:gd name="T76" fmla="*/ 3 w 48"/>
                <a:gd name="T77" fmla="*/ 35 h 35"/>
                <a:gd name="T78" fmla="*/ 3 w 48"/>
                <a:gd name="T79" fmla="*/ 35 h 35"/>
                <a:gd name="T80" fmla="*/ 0 w 48"/>
                <a:gd name="T81" fmla="*/ 33 h 35"/>
                <a:gd name="T82" fmla="*/ 2 w 48"/>
                <a:gd name="T83" fmla="*/ 30 h 35"/>
                <a:gd name="T84" fmla="*/ 9 w 48"/>
                <a:gd name="T85" fmla="*/ 22 h 35"/>
                <a:gd name="T86" fmla="*/ 9 w 48"/>
                <a:gd name="T87" fmla="*/ 22 h 35"/>
                <a:gd name="T88" fmla="*/ 9 w 48"/>
                <a:gd name="T89" fmla="*/ 21 h 35"/>
                <a:gd name="T90" fmla="*/ 9 w 48"/>
                <a:gd name="T91" fmla="*/ 21 h 35"/>
                <a:gd name="T92" fmla="*/ 9 w 48"/>
                <a:gd name="T93" fmla="*/ 21 h 35"/>
                <a:gd name="T94" fmla="*/ 10 w 48"/>
                <a:gd name="T95" fmla="*/ 19 h 35"/>
                <a:gd name="T96" fmla="*/ 14 w 48"/>
                <a:gd name="T97" fmla="*/ 12 h 35"/>
                <a:gd name="T98" fmla="*/ 20 w 48"/>
                <a:gd name="T99" fmla="*/ 5 h 35"/>
                <a:gd name="T100" fmla="*/ 23 w 48"/>
                <a:gd name="T101" fmla="*/ 4 h 35"/>
                <a:gd name="T102" fmla="*/ 23 w 48"/>
                <a:gd name="T103" fmla="*/ 10 h 35"/>
                <a:gd name="T104" fmla="*/ 18 w 48"/>
                <a:gd name="T105"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 h="35">
                  <a:moveTo>
                    <a:pt x="23" y="16"/>
                  </a:moveTo>
                  <a:cubicBezTo>
                    <a:pt x="23" y="15"/>
                    <a:pt x="23" y="15"/>
                    <a:pt x="23" y="15"/>
                  </a:cubicBezTo>
                  <a:cubicBezTo>
                    <a:pt x="25" y="13"/>
                    <a:pt x="27" y="11"/>
                    <a:pt x="29" y="9"/>
                  </a:cubicBezTo>
                  <a:cubicBezTo>
                    <a:pt x="30" y="7"/>
                    <a:pt x="32" y="6"/>
                    <a:pt x="34" y="5"/>
                  </a:cubicBezTo>
                  <a:cubicBezTo>
                    <a:pt x="34" y="5"/>
                    <a:pt x="34" y="5"/>
                    <a:pt x="34" y="5"/>
                  </a:cubicBezTo>
                  <a:cubicBezTo>
                    <a:pt x="32" y="5"/>
                    <a:pt x="31" y="5"/>
                    <a:pt x="29" y="6"/>
                  </a:cubicBezTo>
                  <a:cubicBezTo>
                    <a:pt x="27" y="7"/>
                    <a:pt x="25" y="8"/>
                    <a:pt x="23" y="9"/>
                  </a:cubicBezTo>
                  <a:cubicBezTo>
                    <a:pt x="23" y="9"/>
                    <a:pt x="23" y="10"/>
                    <a:pt x="23" y="10"/>
                  </a:cubicBezTo>
                  <a:cubicBezTo>
                    <a:pt x="23" y="4"/>
                    <a:pt x="23" y="4"/>
                    <a:pt x="23" y="4"/>
                  </a:cubicBezTo>
                  <a:cubicBezTo>
                    <a:pt x="24" y="3"/>
                    <a:pt x="26" y="2"/>
                    <a:pt x="27" y="1"/>
                  </a:cubicBezTo>
                  <a:cubicBezTo>
                    <a:pt x="30" y="0"/>
                    <a:pt x="33" y="0"/>
                    <a:pt x="36" y="0"/>
                  </a:cubicBezTo>
                  <a:cubicBezTo>
                    <a:pt x="36" y="0"/>
                    <a:pt x="36" y="0"/>
                    <a:pt x="36" y="0"/>
                  </a:cubicBezTo>
                  <a:cubicBezTo>
                    <a:pt x="39" y="0"/>
                    <a:pt x="43" y="0"/>
                    <a:pt x="45" y="0"/>
                  </a:cubicBezTo>
                  <a:cubicBezTo>
                    <a:pt x="45" y="0"/>
                    <a:pt x="45" y="0"/>
                    <a:pt x="45" y="0"/>
                  </a:cubicBezTo>
                  <a:cubicBezTo>
                    <a:pt x="47" y="0"/>
                    <a:pt x="48" y="1"/>
                    <a:pt x="48" y="3"/>
                  </a:cubicBezTo>
                  <a:cubicBezTo>
                    <a:pt x="48" y="4"/>
                    <a:pt x="46" y="5"/>
                    <a:pt x="45" y="5"/>
                  </a:cubicBezTo>
                  <a:cubicBezTo>
                    <a:pt x="45" y="5"/>
                    <a:pt x="45" y="5"/>
                    <a:pt x="45" y="5"/>
                  </a:cubicBezTo>
                  <a:cubicBezTo>
                    <a:pt x="45" y="5"/>
                    <a:pt x="45" y="5"/>
                    <a:pt x="45" y="5"/>
                  </a:cubicBezTo>
                  <a:cubicBezTo>
                    <a:pt x="45" y="5"/>
                    <a:pt x="45" y="5"/>
                    <a:pt x="45" y="5"/>
                  </a:cubicBezTo>
                  <a:cubicBezTo>
                    <a:pt x="45" y="5"/>
                    <a:pt x="43" y="5"/>
                    <a:pt x="42" y="6"/>
                  </a:cubicBezTo>
                  <a:cubicBezTo>
                    <a:pt x="42" y="6"/>
                    <a:pt x="42" y="6"/>
                    <a:pt x="41" y="6"/>
                  </a:cubicBezTo>
                  <a:cubicBezTo>
                    <a:pt x="39" y="7"/>
                    <a:pt x="38" y="8"/>
                    <a:pt x="36" y="9"/>
                  </a:cubicBezTo>
                  <a:cubicBezTo>
                    <a:pt x="35" y="10"/>
                    <a:pt x="33" y="11"/>
                    <a:pt x="32" y="12"/>
                  </a:cubicBezTo>
                  <a:cubicBezTo>
                    <a:pt x="30" y="14"/>
                    <a:pt x="29" y="16"/>
                    <a:pt x="27" y="18"/>
                  </a:cubicBezTo>
                  <a:cubicBezTo>
                    <a:pt x="26" y="20"/>
                    <a:pt x="24" y="22"/>
                    <a:pt x="23" y="24"/>
                  </a:cubicBezTo>
                  <a:lnTo>
                    <a:pt x="23" y="16"/>
                  </a:lnTo>
                  <a:close/>
                  <a:moveTo>
                    <a:pt x="18" y="15"/>
                  </a:moveTo>
                  <a:cubicBezTo>
                    <a:pt x="17" y="17"/>
                    <a:pt x="16" y="19"/>
                    <a:pt x="14" y="21"/>
                  </a:cubicBezTo>
                  <a:cubicBezTo>
                    <a:pt x="14" y="22"/>
                    <a:pt x="14" y="22"/>
                    <a:pt x="13" y="23"/>
                  </a:cubicBezTo>
                  <a:cubicBezTo>
                    <a:pt x="13" y="23"/>
                    <a:pt x="13" y="23"/>
                    <a:pt x="13" y="23"/>
                  </a:cubicBezTo>
                  <a:cubicBezTo>
                    <a:pt x="13" y="24"/>
                    <a:pt x="13" y="24"/>
                    <a:pt x="13" y="24"/>
                  </a:cubicBezTo>
                  <a:cubicBezTo>
                    <a:pt x="13" y="24"/>
                    <a:pt x="13" y="24"/>
                    <a:pt x="13" y="24"/>
                  </a:cubicBezTo>
                  <a:cubicBezTo>
                    <a:pt x="12" y="25"/>
                    <a:pt x="12" y="26"/>
                    <a:pt x="11" y="27"/>
                  </a:cubicBezTo>
                  <a:cubicBezTo>
                    <a:pt x="13" y="26"/>
                    <a:pt x="14" y="25"/>
                    <a:pt x="16" y="24"/>
                  </a:cubicBezTo>
                  <a:cubicBezTo>
                    <a:pt x="18" y="22"/>
                    <a:pt x="21" y="19"/>
                    <a:pt x="23" y="16"/>
                  </a:cubicBezTo>
                  <a:cubicBezTo>
                    <a:pt x="23" y="24"/>
                    <a:pt x="23" y="24"/>
                    <a:pt x="23" y="24"/>
                  </a:cubicBezTo>
                  <a:cubicBezTo>
                    <a:pt x="21" y="25"/>
                    <a:pt x="20" y="27"/>
                    <a:pt x="19" y="28"/>
                  </a:cubicBezTo>
                  <a:cubicBezTo>
                    <a:pt x="16" y="30"/>
                    <a:pt x="14" y="31"/>
                    <a:pt x="11" y="32"/>
                  </a:cubicBezTo>
                  <a:cubicBezTo>
                    <a:pt x="9" y="33"/>
                    <a:pt x="6" y="34"/>
                    <a:pt x="3" y="35"/>
                  </a:cubicBezTo>
                  <a:cubicBezTo>
                    <a:pt x="3" y="35"/>
                    <a:pt x="3" y="35"/>
                    <a:pt x="3" y="35"/>
                  </a:cubicBezTo>
                  <a:cubicBezTo>
                    <a:pt x="2" y="35"/>
                    <a:pt x="1" y="34"/>
                    <a:pt x="0" y="33"/>
                  </a:cubicBezTo>
                  <a:cubicBezTo>
                    <a:pt x="0" y="32"/>
                    <a:pt x="1" y="30"/>
                    <a:pt x="2" y="30"/>
                  </a:cubicBezTo>
                  <a:cubicBezTo>
                    <a:pt x="5" y="29"/>
                    <a:pt x="7" y="25"/>
                    <a:pt x="9" y="22"/>
                  </a:cubicBezTo>
                  <a:cubicBezTo>
                    <a:pt x="9" y="22"/>
                    <a:pt x="9" y="22"/>
                    <a:pt x="9" y="22"/>
                  </a:cubicBezTo>
                  <a:cubicBezTo>
                    <a:pt x="9" y="21"/>
                    <a:pt x="9" y="21"/>
                    <a:pt x="9" y="21"/>
                  </a:cubicBezTo>
                  <a:cubicBezTo>
                    <a:pt x="9" y="21"/>
                    <a:pt x="9" y="21"/>
                    <a:pt x="9" y="21"/>
                  </a:cubicBezTo>
                  <a:cubicBezTo>
                    <a:pt x="9" y="21"/>
                    <a:pt x="9" y="21"/>
                    <a:pt x="9" y="21"/>
                  </a:cubicBezTo>
                  <a:cubicBezTo>
                    <a:pt x="10" y="19"/>
                    <a:pt x="10" y="19"/>
                    <a:pt x="10" y="19"/>
                  </a:cubicBezTo>
                  <a:cubicBezTo>
                    <a:pt x="11" y="17"/>
                    <a:pt x="13" y="14"/>
                    <a:pt x="14" y="12"/>
                  </a:cubicBezTo>
                  <a:cubicBezTo>
                    <a:pt x="16" y="10"/>
                    <a:pt x="18" y="7"/>
                    <a:pt x="20" y="5"/>
                  </a:cubicBezTo>
                  <a:cubicBezTo>
                    <a:pt x="21" y="5"/>
                    <a:pt x="22" y="4"/>
                    <a:pt x="23" y="4"/>
                  </a:cubicBezTo>
                  <a:cubicBezTo>
                    <a:pt x="23" y="10"/>
                    <a:pt x="23" y="10"/>
                    <a:pt x="23" y="10"/>
                  </a:cubicBezTo>
                  <a:cubicBezTo>
                    <a:pt x="21" y="11"/>
                    <a:pt x="20" y="13"/>
                    <a:pt x="18" y="15"/>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86" name="Freeform 239"/>
            <p:cNvSpPr>
              <a:spLocks noEditPoints="1"/>
            </p:cNvSpPr>
            <p:nvPr/>
          </p:nvSpPr>
          <p:spPr bwMode="auto">
            <a:xfrm>
              <a:off x="5557541" y="4399863"/>
              <a:ext cx="103585" cy="69056"/>
            </a:xfrm>
            <a:custGeom>
              <a:avLst/>
              <a:gdLst>
                <a:gd name="T0" fmla="*/ 58 w 61"/>
                <a:gd name="T1" fmla="*/ 7 h 41"/>
                <a:gd name="T2" fmla="*/ 57 w 61"/>
                <a:gd name="T3" fmla="*/ 7 h 41"/>
                <a:gd name="T4" fmla="*/ 57 w 61"/>
                <a:gd name="T5" fmla="*/ 7 h 41"/>
                <a:gd name="T6" fmla="*/ 55 w 61"/>
                <a:gd name="T7" fmla="*/ 10 h 41"/>
                <a:gd name="T8" fmla="*/ 52 w 61"/>
                <a:gd name="T9" fmla="*/ 13 h 41"/>
                <a:gd name="T10" fmla="*/ 52 w 61"/>
                <a:gd name="T11" fmla="*/ 13 h 41"/>
                <a:gd name="T12" fmla="*/ 49 w 61"/>
                <a:gd name="T13" fmla="*/ 19 h 41"/>
                <a:gd name="T14" fmla="*/ 35 w 61"/>
                <a:gd name="T15" fmla="*/ 36 h 41"/>
                <a:gd name="T16" fmla="*/ 31 w 61"/>
                <a:gd name="T17" fmla="*/ 38 h 41"/>
                <a:gd name="T18" fmla="*/ 31 w 61"/>
                <a:gd name="T19" fmla="*/ 33 h 41"/>
                <a:gd name="T20" fmla="*/ 32 w 61"/>
                <a:gd name="T21" fmla="*/ 32 h 41"/>
                <a:gd name="T22" fmla="*/ 45 w 61"/>
                <a:gd name="T23" fmla="*/ 16 h 41"/>
                <a:gd name="T24" fmla="*/ 48 w 61"/>
                <a:gd name="T25" fmla="*/ 11 h 41"/>
                <a:gd name="T26" fmla="*/ 48 w 61"/>
                <a:gd name="T27" fmla="*/ 11 h 41"/>
                <a:gd name="T28" fmla="*/ 51 w 61"/>
                <a:gd name="T29" fmla="*/ 7 h 41"/>
                <a:gd name="T30" fmla="*/ 52 w 61"/>
                <a:gd name="T31" fmla="*/ 5 h 41"/>
                <a:gd name="T32" fmla="*/ 49 w 61"/>
                <a:gd name="T33" fmla="*/ 6 h 41"/>
                <a:gd name="T34" fmla="*/ 40 w 61"/>
                <a:gd name="T35" fmla="*/ 9 h 41"/>
                <a:gd name="T36" fmla="*/ 33 w 61"/>
                <a:gd name="T37" fmla="*/ 14 h 41"/>
                <a:gd name="T38" fmla="*/ 31 w 61"/>
                <a:gd name="T39" fmla="*/ 16 h 41"/>
                <a:gd name="T40" fmla="*/ 31 w 61"/>
                <a:gd name="T41" fmla="*/ 9 h 41"/>
                <a:gd name="T42" fmla="*/ 38 w 61"/>
                <a:gd name="T43" fmla="*/ 4 h 41"/>
                <a:gd name="T44" fmla="*/ 48 w 61"/>
                <a:gd name="T45" fmla="*/ 1 h 41"/>
                <a:gd name="T46" fmla="*/ 59 w 61"/>
                <a:gd name="T47" fmla="*/ 1 h 41"/>
                <a:gd name="T48" fmla="*/ 59 w 61"/>
                <a:gd name="T49" fmla="*/ 1 h 41"/>
                <a:gd name="T50" fmla="*/ 61 w 61"/>
                <a:gd name="T51" fmla="*/ 3 h 41"/>
                <a:gd name="T52" fmla="*/ 59 w 61"/>
                <a:gd name="T53" fmla="*/ 5 h 41"/>
                <a:gd name="T54" fmla="*/ 59 w 61"/>
                <a:gd name="T55" fmla="*/ 6 h 41"/>
                <a:gd name="T56" fmla="*/ 58 w 61"/>
                <a:gd name="T57" fmla="*/ 7 h 41"/>
                <a:gd name="T58" fmla="*/ 58 w 61"/>
                <a:gd name="T59" fmla="*/ 7 h 41"/>
                <a:gd name="T60" fmla="*/ 31 w 61"/>
                <a:gd name="T61" fmla="*/ 38 h 41"/>
                <a:gd name="T62" fmla="*/ 18 w 61"/>
                <a:gd name="T63" fmla="*/ 41 h 41"/>
                <a:gd name="T64" fmla="*/ 2 w 61"/>
                <a:gd name="T65" fmla="*/ 37 h 41"/>
                <a:gd name="T66" fmla="*/ 2 w 61"/>
                <a:gd name="T67" fmla="*/ 37 h 41"/>
                <a:gd name="T68" fmla="*/ 1 w 61"/>
                <a:gd name="T69" fmla="*/ 35 h 41"/>
                <a:gd name="T70" fmla="*/ 3 w 61"/>
                <a:gd name="T71" fmla="*/ 32 h 41"/>
                <a:gd name="T72" fmla="*/ 7 w 61"/>
                <a:gd name="T73" fmla="*/ 31 h 41"/>
                <a:gd name="T74" fmla="*/ 14 w 61"/>
                <a:gd name="T75" fmla="*/ 28 h 41"/>
                <a:gd name="T76" fmla="*/ 23 w 61"/>
                <a:gd name="T77" fmla="*/ 18 h 41"/>
                <a:gd name="T78" fmla="*/ 23 w 61"/>
                <a:gd name="T79" fmla="*/ 18 h 41"/>
                <a:gd name="T80" fmla="*/ 23 w 61"/>
                <a:gd name="T81" fmla="*/ 18 h 41"/>
                <a:gd name="T82" fmla="*/ 23 w 61"/>
                <a:gd name="T83" fmla="*/ 18 h 41"/>
                <a:gd name="T84" fmla="*/ 23 w 61"/>
                <a:gd name="T85" fmla="*/ 17 h 41"/>
                <a:gd name="T86" fmla="*/ 30 w 61"/>
                <a:gd name="T87" fmla="*/ 10 h 41"/>
                <a:gd name="T88" fmla="*/ 31 w 61"/>
                <a:gd name="T89" fmla="*/ 9 h 41"/>
                <a:gd name="T90" fmla="*/ 31 w 61"/>
                <a:gd name="T91" fmla="*/ 16 h 41"/>
                <a:gd name="T92" fmla="*/ 27 w 61"/>
                <a:gd name="T93" fmla="*/ 20 h 41"/>
                <a:gd name="T94" fmla="*/ 27 w 61"/>
                <a:gd name="T95" fmla="*/ 21 h 41"/>
                <a:gd name="T96" fmla="*/ 27 w 61"/>
                <a:gd name="T97" fmla="*/ 21 h 41"/>
                <a:gd name="T98" fmla="*/ 27 w 61"/>
                <a:gd name="T99" fmla="*/ 21 h 41"/>
                <a:gd name="T100" fmla="*/ 16 w 61"/>
                <a:gd name="T101" fmla="*/ 32 h 41"/>
                <a:gd name="T102" fmla="*/ 10 w 61"/>
                <a:gd name="T103" fmla="*/ 35 h 41"/>
                <a:gd name="T104" fmla="*/ 18 w 61"/>
                <a:gd name="T105" fmla="*/ 36 h 41"/>
                <a:gd name="T106" fmla="*/ 31 w 61"/>
                <a:gd name="T107" fmla="*/ 33 h 41"/>
                <a:gd name="T108" fmla="*/ 31 w 61"/>
                <a:gd name="T109"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 h="41">
                  <a:moveTo>
                    <a:pt x="58" y="7"/>
                  </a:moveTo>
                  <a:cubicBezTo>
                    <a:pt x="58" y="7"/>
                    <a:pt x="58" y="7"/>
                    <a:pt x="57" y="7"/>
                  </a:cubicBezTo>
                  <a:cubicBezTo>
                    <a:pt x="57" y="7"/>
                    <a:pt x="57" y="7"/>
                    <a:pt x="57" y="7"/>
                  </a:cubicBezTo>
                  <a:cubicBezTo>
                    <a:pt x="56" y="8"/>
                    <a:pt x="55" y="9"/>
                    <a:pt x="55" y="10"/>
                  </a:cubicBezTo>
                  <a:cubicBezTo>
                    <a:pt x="54" y="11"/>
                    <a:pt x="53" y="12"/>
                    <a:pt x="52" y="13"/>
                  </a:cubicBezTo>
                  <a:cubicBezTo>
                    <a:pt x="52" y="13"/>
                    <a:pt x="52" y="13"/>
                    <a:pt x="52" y="13"/>
                  </a:cubicBezTo>
                  <a:cubicBezTo>
                    <a:pt x="51" y="15"/>
                    <a:pt x="50" y="17"/>
                    <a:pt x="49" y="19"/>
                  </a:cubicBezTo>
                  <a:cubicBezTo>
                    <a:pt x="46" y="25"/>
                    <a:pt x="42" y="32"/>
                    <a:pt x="35" y="36"/>
                  </a:cubicBezTo>
                  <a:cubicBezTo>
                    <a:pt x="34" y="37"/>
                    <a:pt x="32" y="38"/>
                    <a:pt x="31" y="38"/>
                  </a:cubicBezTo>
                  <a:cubicBezTo>
                    <a:pt x="31" y="33"/>
                    <a:pt x="31" y="33"/>
                    <a:pt x="31" y="33"/>
                  </a:cubicBezTo>
                  <a:cubicBezTo>
                    <a:pt x="31" y="33"/>
                    <a:pt x="32" y="33"/>
                    <a:pt x="32" y="32"/>
                  </a:cubicBezTo>
                  <a:cubicBezTo>
                    <a:pt x="38" y="29"/>
                    <a:pt x="42" y="23"/>
                    <a:pt x="45" y="16"/>
                  </a:cubicBezTo>
                  <a:cubicBezTo>
                    <a:pt x="46" y="15"/>
                    <a:pt x="47" y="13"/>
                    <a:pt x="48" y="11"/>
                  </a:cubicBezTo>
                  <a:cubicBezTo>
                    <a:pt x="48" y="11"/>
                    <a:pt x="48" y="11"/>
                    <a:pt x="48" y="11"/>
                  </a:cubicBezTo>
                  <a:cubicBezTo>
                    <a:pt x="49" y="10"/>
                    <a:pt x="50" y="8"/>
                    <a:pt x="51" y="7"/>
                  </a:cubicBezTo>
                  <a:cubicBezTo>
                    <a:pt x="51" y="6"/>
                    <a:pt x="52" y="6"/>
                    <a:pt x="52" y="5"/>
                  </a:cubicBezTo>
                  <a:cubicBezTo>
                    <a:pt x="51" y="5"/>
                    <a:pt x="50" y="6"/>
                    <a:pt x="49" y="6"/>
                  </a:cubicBezTo>
                  <a:cubicBezTo>
                    <a:pt x="46" y="6"/>
                    <a:pt x="43" y="7"/>
                    <a:pt x="40" y="9"/>
                  </a:cubicBezTo>
                  <a:cubicBezTo>
                    <a:pt x="38" y="10"/>
                    <a:pt x="35" y="12"/>
                    <a:pt x="33" y="14"/>
                  </a:cubicBezTo>
                  <a:cubicBezTo>
                    <a:pt x="32" y="14"/>
                    <a:pt x="32" y="15"/>
                    <a:pt x="31" y="16"/>
                  </a:cubicBezTo>
                  <a:cubicBezTo>
                    <a:pt x="31" y="9"/>
                    <a:pt x="31" y="9"/>
                    <a:pt x="31" y="9"/>
                  </a:cubicBezTo>
                  <a:cubicBezTo>
                    <a:pt x="33" y="7"/>
                    <a:pt x="35" y="6"/>
                    <a:pt x="38" y="4"/>
                  </a:cubicBezTo>
                  <a:cubicBezTo>
                    <a:pt x="41" y="3"/>
                    <a:pt x="44" y="2"/>
                    <a:pt x="48" y="1"/>
                  </a:cubicBezTo>
                  <a:cubicBezTo>
                    <a:pt x="52" y="0"/>
                    <a:pt x="55" y="0"/>
                    <a:pt x="59" y="1"/>
                  </a:cubicBezTo>
                  <a:cubicBezTo>
                    <a:pt x="59" y="1"/>
                    <a:pt x="59" y="1"/>
                    <a:pt x="59" y="1"/>
                  </a:cubicBezTo>
                  <a:cubicBezTo>
                    <a:pt x="60" y="1"/>
                    <a:pt x="61" y="2"/>
                    <a:pt x="61" y="3"/>
                  </a:cubicBezTo>
                  <a:cubicBezTo>
                    <a:pt x="61" y="4"/>
                    <a:pt x="60" y="6"/>
                    <a:pt x="59" y="5"/>
                  </a:cubicBezTo>
                  <a:cubicBezTo>
                    <a:pt x="59" y="5"/>
                    <a:pt x="59" y="5"/>
                    <a:pt x="59" y="6"/>
                  </a:cubicBezTo>
                  <a:cubicBezTo>
                    <a:pt x="58" y="6"/>
                    <a:pt x="58" y="6"/>
                    <a:pt x="58" y="7"/>
                  </a:cubicBezTo>
                  <a:cubicBezTo>
                    <a:pt x="58" y="7"/>
                    <a:pt x="58" y="7"/>
                    <a:pt x="58" y="7"/>
                  </a:cubicBezTo>
                  <a:close/>
                  <a:moveTo>
                    <a:pt x="31" y="38"/>
                  </a:moveTo>
                  <a:cubicBezTo>
                    <a:pt x="27" y="40"/>
                    <a:pt x="23" y="41"/>
                    <a:pt x="18" y="41"/>
                  </a:cubicBezTo>
                  <a:cubicBezTo>
                    <a:pt x="12" y="41"/>
                    <a:pt x="7" y="40"/>
                    <a:pt x="2" y="37"/>
                  </a:cubicBezTo>
                  <a:cubicBezTo>
                    <a:pt x="2" y="37"/>
                    <a:pt x="2" y="37"/>
                    <a:pt x="2" y="37"/>
                  </a:cubicBezTo>
                  <a:cubicBezTo>
                    <a:pt x="1" y="36"/>
                    <a:pt x="1" y="36"/>
                    <a:pt x="1" y="35"/>
                  </a:cubicBezTo>
                  <a:cubicBezTo>
                    <a:pt x="0" y="34"/>
                    <a:pt x="1" y="32"/>
                    <a:pt x="3" y="32"/>
                  </a:cubicBezTo>
                  <a:cubicBezTo>
                    <a:pt x="4" y="32"/>
                    <a:pt x="6" y="32"/>
                    <a:pt x="7" y="31"/>
                  </a:cubicBezTo>
                  <a:cubicBezTo>
                    <a:pt x="10" y="30"/>
                    <a:pt x="12" y="29"/>
                    <a:pt x="14" y="28"/>
                  </a:cubicBezTo>
                  <a:cubicBezTo>
                    <a:pt x="17" y="25"/>
                    <a:pt x="20" y="21"/>
                    <a:pt x="23" y="18"/>
                  </a:cubicBezTo>
                  <a:cubicBezTo>
                    <a:pt x="23" y="18"/>
                    <a:pt x="23" y="18"/>
                    <a:pt x="23" y="18"/>
                  </a:cubicBezTo>
                  <a:cubicBezTo>
                    <a:pt x="23" y="18"/>
                    <a:pt x="23" y="18"/>
                    <a:pt x="23" y="18"/>
                  </a:cubicBezTo>
                  <a:cubicBezTo>
                    <a:pt x="23" y="18"/>
                    <a:pt x="23" y="18"/>
                    <a:pt x="23" y="18"/>
                  </a:cubicBezTo>
                  <a:cubicBezTo>
                    <a:pt x="23" y="17"/>
                    <a:pt x="23" y="17"/>
                    <a:pt x="23" y="17"/>
                  </a:cubicBezTo>
                  <a:cubicBezTo>
                    <a:pt x="26" y="15"/>
                    <a:pt x="28" y="12"/>
                    <a:pt x="30" y="10"/>
                  </a:cubicBezTo>
                  <a:cubicBezTo>
                    <a:pt x="30" y="10"/>
                    <a:pt x="31" y="10"/>
                    <a:pt x="31" y="9"/>
                  </a:cubicBezTo>
                  <a:cubicBezTo>
                    <a:pt x="31" y="16"/>
                    <a:pt x="31" y="16"/>
                    <a:pt x="31" y="16"/>
                  </a:cubicBezTo>
                  <a:cubicBezTo>
                    <a:pt x="30" y="17"/>
                    <a:pt x="29" y="19"/>
                    <a:pt x="27" y="20"/>
                  </a:cubicBezTo>
                  <a:cubicBezTo>
                    <a:pt x="27" y="21"/>
                    <a:pt x="27" y="21"/>
                    <a:pt x="27" y="21"/>
                  </a:cubicBezTo>
                  <a:cubicBezTo>
                    <a:pt x="27" y="21"/>
                    <a:pt x="27" y="21"/>
                    <a:pt x="27" y="21"/>
                  </a:cubicBezTo>
                  <a:cubicBezTo>
                    <a:pt x="27" y="21"/>
                    <a:pt x="27" y="21"/>
                    <a:pt x="27" y="21"/>
                  </a:cubicBezTo>
                  <a:cubicBezTo>
                    <a:pt x="24" y="25"/>
                    <a:pt x="21" y="29"/>
                    <a:pt x="16" y="32"/>
                  </a:cubicBezTo>
                  <a:cubicBezTo>
                    <a:pt x="14" y="33"/>
                    <a:pt x="12" y="34"/>
                    <a:pt x="10" y="35"/>
                  </a:cubicBezTo>
                  <a:cubicBezTo>
                    <a:pt x="13" y="36"/>
                    <a:pt x="15" y="36"/>
                    <a:pt x="18" y="36"/>
                  </a:cubicBezTo>
                  <a:cubicBezTo>
                    <a:pt x="23" y="36"/>
                    <a:pt x="27" y="35"/>
                    <a:pt x="31" y="33"/>
                  </a:cubicBezTo>
                  <a:lnTo>
                    <a:pt x="31" y="38"/>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87" name="Freeform 240"/>
            <p:cNvSpPr>
              <a:spLocks noEditPoints="1"/>
            </p:cNvSpPr>
            <p:nvPr/>
          </p:nvSpPr>
          <p:spPr bwMode="auto">
            <a:xfrm>
              <a:off x="5459910" y="4461775"/>
              <a:ext cx="92869" cy="67866"/>
            </a:xfrm>
            <a:custGeom>
              <a:avLst/>
              <a:gdLst>
                <a:gd name="T0" fmla="*/ 29 w 55"/>
                <a:gd name="T1" fmla="*/ 19 h 40"/>
                <a:gd name="T2" fmla="*/ 37 w 55"/>
                <a:gd name="T3" fmla="*/ 28 h 40"/>
                <a:gd name="T4" fmla="*/ 44 w 55"/>
                <a:gd name="T5" fmla="*/ 32 h 40"/>
                <a:gd name="T6" fmla="*/ 41 w 55"/>
                <a:gd name="T7" fmla="*/ 27 h 40"/>
                <a:gd name="T8" fmla="*/ 41 w 55"/>
                <a:gd name="T9" fmla="*/ 27 h 40"/>
                <a:gd name="T10" fmla="*/ 40 w 55"/>
                <a:gd name="T11" fmla="*/ 26 h 40"/>
                <a:gd name="T12" fmla="*/ 39 w 55"/>
                <a:gd name="T13" fmla="*/ 24 h 40"/>
                <a:gd name="T14" fmla="*/ 35 w 55"/>
                <a:gd name="T15" fmla="*/ 17 h 40"/>
                <a:gd name="T16" fmla="*/ 29 w 55"/>
                <a:gd name="T17" fmla="*/ 10 h 40"/>
                <a:gd name="T18" fmla="*/ 29 w 55"/>
                <a:gd name="T19" fmla="*/ 4 h 40"/>
                <a:gd name="T20" fmla="*/ 32 w 55"/>
                <a:gd name="T21" fmla="*/ 6 h 40"/>
                <a:gd name="T22" fmla="*/ 38 w 55"/>
                <a:gd name="T23" fmla="*/ 14 h 40"/>
                <a:gd name="T24" fmla="*/ 43 w 55"/>
                <a:gd name="T25" fmla="*/ 22 h 40"/>
                <a:gd name="T26" fmla="*/ 44 w 55"/>
                <a:gd name="T27" fmla="*/ 24 h 40"/>
                <a:gd name="T28" fmla="*/ 45 w 55"/>
                <a:gd name="T29" fmla="*/ 25 h 40"/>
                <a:gd name="T30" fmla="*/ 45 w 55"/>
                <a:gd name="T31" fmla="*/ 25 h 40"/>
                <a:gd name="T32" fmla="*/ 45 w 55"/>
                <a:gd name="T33" fmla="*/ 25 h 40"/>
                <a:gd name="T34" fmla="*/ 53 w 55"/>
                <a:gd name="T35" fmla="*/ 35 h 40"/>
                <a:gd name="T36" fmla="*/ 55 w 55"/>
                <a:gd name="T37" fmla="*/ 38 h 40"/>
                <a:gd name="T38" fmla="*/ 52 w 55"/>
                <a:gd name="T39" fmla="*/ 40 h 40"/>
                <a:gd name="T40" fmla="*/ 43 w 55"/>
                <a:gd name="T41" fmla="*/ 37 h 40"/>
                <a:gd name="T42" fmla="*/ 34 w 55"/>
                <a:gd name="T43" fmla="*/ 32 h 40"/>
                <a:gd name="T44" fmla="*/ 29 w 55"/>
                <a:gd name="T45" fmla="*/ 27 h 40"/>
                <a:gd name="T46" fmla="*/ 29 w 55"/>
                <a:gd name="T47" fmla="*/ 19 h 40"/>
                <a:gd name="T48" fmla="*/ 22 w 55"/>
                <a:gd name="T49" fmla="*/ 11 h 40"/>
                <a:gd name="T50" fmla="*/ 28 w 55"/>
                <a:gd name="T51" fmla="*/ 18 h 40"/>
                <a:gd name="T52" fmla="*/ 29 w 55"/>
                <a:gd name="T53" fmla="*/ 19 h 40"/>
                <a:gd name="T54" fmla="*/ 29 w 55"/>
                <a:gd name="T55" fmla="*/ 27 h 40"/>
                <a:gd name="T56" fmla="*/ 24 w 55"/>
                <a:gd name="T57" fmla="*/ 21 h 40"/>
                <a:gd name="T58" fmla="*/ 18 w 55"/>
                <a:gd name="T59" fmla="*/ 14 h 40"/>
                <a:gd name="T60" fmla="*/ 18 w 55"/>
                <a:gd name="T61" fmla="*/ 14 h 40"/>
                <a:gd name="T62" fmla="*/ 13 w 55"/>
                <a:gd name="T63" fmla="*/ 10 h 40"/>
                <a:gd name="T64" fmla="*/ 8 w 55"/>
                <a:gd name="T65" fmla="*/ 7 h 40"/>
                <a:gd name="T66" fmla="*/ 8 w 55"/>
                <a:gd name="T67" fmla="*/ 7 h 40"/>
                <a:gd name="T68" fmla="*/ 8 w 55"/>
                <a:gd name="T69" fmla="*/ 7 h 40"/>
                <a:gd name="T70" fmla="*/ 7 w 55"/>
                <a:gd name="T71" fmla="*/ 6 h 40"/>
                <a:gd name="T72" fmla="*/ 6 w 55"/>
                <a:gd name="T73" fmla="*/ 6 h 40"/>
                <a:gd name="T74" fmla="*/ 3 w 55"/>
                <a:gd name="T75" fmla="*/ 5 h 40"/>
                <a:gd name="T76" fmla="*/ 3 w 55"/>
                <a:gd name="T77" fmla="*/ 5 h 40"/>
                <a:gd name="T78" fmla="*/ 0 w 55"/>
                <a:gd name="T79" fmla="*/ 3 h 40"/>
                <a:gd name="T80" fmla="*/ 3 w 55"/>
                <a:gd name="T81" fmla="*/ 0 h 40"/>
                <a:gd name="T82" fmla="*/ 13 w 55"/>
                <a:gd name="T83" fmla="*/ 0 h 40"/>
                <a:gd name="T84" fmla="*/ 24 w 55"/>
                <a:gd name="T85" fmla="*/ 2 h 40"/>
                <a:gd name="T86" fmla="*/ 29 w 55"/>
                <a:gd name="T87" fmla="*/ 4 h 40"/>
                <a:gd name="T88" fmla="*/ 29 w 55"/>
                <a:gd name="T89" fmla="*/ 10 h 40"/>
                <a:gd name="T90" fmla="*/ 29 w 55"/>
                <a:gd name="T91" fmla="*/ 10 h 40"/>
                <a:gd name="T92" fmla="*/ 22 w 55"/>
                <a:gd name="T93" fmla="*/ 6 h 40"/>
                <a:gd name="T94" fmla="*/ 14 w 55"/>
                <a:gd name="T95" fmla="*/ 5 h 40"/>
                <a:gd name="T96" fmla="*/ 16 w 55"/>
                <a:gd name="T97" fmla="*/ 6 h 40"/>
                <a:gd name="T98" fmla="*/ 22 w 55"/>
                <a:gd name="T99"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5" h="40">
                  <a:moveTo>
                    <a:pt x="29" y="19"/>
                  </a:moveTo>
                  <a:cubicBezTo>
                    <a:pt x="31" y="22"/>
                    <a:pt x="34" y="26"/>
                    <a:pt x="37" y="28"/>
                  </a:cubicBezTo>
                  <a:cubicBezTo>
                    <a:pt x="39" y="30"/>
                    <a:pt x="41" y="31"/>
                    <a:pt x="44" y="32"/>
                  </a:cubicBezTo>
                  <a:cubicBezTo>
                    <a:pt x="43" y="31"/>
                    <a:pt x="42" y="29"/>
                    <a:pt x="41" y="27"/>
                  </a:cubicBezTo>
                  <a:cubicBezTo>
                    <a:pt x="41" y="27"/>
                    <a:pt x="41" y="27"/>
                    <a:pt x="41" y="27"/>
                  </a:cubicBezTo>
                  <a:cubicBezTo>
                    <a:pt x="40" y="26"/>
                    <a:pt x="40" y="26"/>
                    <a:pt x="40" y="26"/>
                  </a:cubicBezTo>
                  <a:cubicBezTo>
                    <a:pt x="40" y="26"/>
                    <a:pt x="40" y="25"/>
                    <a:pt x="39" y="24"/>
                  </a:cubicBezTo>
                  <a:cubicBezTo>
                    <a:pt x="38" y="22"/>
                    <a:pt x="36" y="19"/>
                    <a:pt x="35" y="17"/>
                  </a:cubicBezTo>
                  <a:cubicBezTo>
                    <a:pt x="33" y="14"/>
                    <a:pt x="31" y="12"/>
                    <a:pt x="29" y="10"/>
                  </a:cubicBezTo>
                  <a:cubicBezTo>
                    <a:pt x="29" y="4"/>
                    <a:pt x="29" y="4"/>
                    <a:pt x="29" y="4"/>
                  </a:cubicBezTo>
                  <a:cubicBezTo>
                    <a:pt x="30" y="5"/>
                    <a:pt x="31" y="6"/>
                    <a:pt x="32" y="6"/>
                  </a:cubicBezTo>
                  <a:cubicBezTo>
                    <a:pt x="34" y="9"/>
                    <a:pt x="37" y="11"/>
                    <a:pt x="38" y="14"/>
                  </a:cubicBezTo>
                  <a:cubicBezTo>
                    <a:pt x="40" y="16"/>
                    <a:pt x="42" y="19"/>
                    <a:pt x="43" y="22"/>
                  </a:cubicBezTo>
                  <a:cubicBezTo>
                    <a:pt x="44" y="23"/>
                    <a:pt x="44" y="23"/>
                    <a:pt x="44" y="24"/>
                  </a:cubicBezTo>
                  <a:cubicBezTo>
                    <a:pt x="45" y="25"/>
                    <a:pt x="45" y="25"/>
                    <a:pt x="45" y="25"/>
                  </a:cubicBezTo>
                  <a:cubicBezTo>
                    <a:pt x="45" y="25"/>
                    <a:pt x="45" y="25"/>
                    <a:pt x="45" y="25"/>
                  </a:cubicBezTo>
                  <a:cubicBezTo>
                    <a:pt x="45" y="25"/>
                    <a:pt x="45" y="25"/>
                    <a:pt x="45" y="25"/>
                  </a:cubicBezTo>
                  <a:cubicBezTo>
                    <a:pt x="47" y="29"/>
                    <a:pt x="50" y="34"/>
                    <a:pt x="53" y="35"/>
                  </a:cubicBezTo>
                  <a:cubicBezTo>
                    <a:pt x="54" y="35"/>
                    <a:pt x="55" y="36"/>
                    <a:pt x="55" y="38"/>
                  </a:cubicBezTo>
                  <a:cubicBezTo>
                    <a:pt x="55" y="39"/>
                    <a:pt x="54" y="40"/>
                    <a:pt x="52" y="40"/>
                  </a:cubicBezTo>
                  <a:cubicBezTo>
                    <a:pt x="49" y="39"/>
                    <a:pt x="46" y="38"/>
                    <a:pt x="43" y="37"/>
                  </a:cubicBezTo>
                  <a:cubicBezTo>
                    <a:pt x="40" y="36"/>
                    <a:pt x="37" y="34"/>
                    <a:pt x="34" y="32"/>
                  </a:cubicBezTo>
                  <a:cubicBezTo>
                    <a:pt x="32" y="30"/>
                    <a:pt x="30" y="29"/>
                    <a:pt x="29" y="27"/>
                  </a:cubicBezTo>
                  <a:lnTo>
                    <a:pt x="29" y="19"/>
                  </a:lnTo>
                  <a:close/>
                  <a:moveTo>
                    <a:pt x="22" y="11"/>
                  </a:moveTo>
                  <a:cubicBezTo>
                    <a:pt x="24" y="13"/>
                    <a:pt x="26" y="16"/>
                    <a:pt x="28" y="18"/>
                  </a:cubicBezTo>
                  <a:cubicBezTo>
                    <a:pt x="29" y="19"/>
                    <a:pt x="29" y="19"/>
                    <a:pt x="29" y="19"/>
                  </a:cubicBezTo>
                  <a:cubicBezTo>
                    <a:pt x="29" y="27"/>
                    <a:pt x="29" y="27"/>
                    <a:pt x="29" y="27"/>
                  </a:cubicBezTo>
                  <a:cubicBezTo>
                    <a:pt x="27" y="25"/>
                    <a:pt x="26" y="23"/>
                    <a:pt x="24" y="21"/>
                  </a:cubicBezTo>
                  <a:cubicBezTo>
                    <a:pt x="22" y="18"/>
                    <a:pt x="20" y="16"/>
                    <a:pt x="18" y="14"/>
                  </a:cubicBezTo>
                  <a:cubicBezTo>
                    <a:pt x="18" y="14"/>
                    <a:pt x="18" y="14"/>
                    <a:pt x="18" y="14"/>
                  </a:cubicBezTo>
                  <a:cubicBezTo>
                    <a:pt x="17" y="12"/>
                    <a:pt x="15" y="11"/>
                    <a:pt x="13" y="10"/>
                  </a:cubicBezTo>
                  <a:cubicBezTo>
                    <a:pt x="12" y="9"/>
                    <a:pt x="10" y="8"/>
                    <a:pt x="8" y="7"/>
                  </a:cubicBezTo>
                  <a:cubicBezTo>
                    <a:pt x="8" y="7"/>
                    <a:pt x="8" y="7"/>
                    <a:pt x="8" y="7"/>
                  </a:cubicBezTo>
                  <a:cubicBezTo>
                    <a:pt x="8" y="7"/>
                    <a:pt x="8" y="7"/>
                    <a:pt x="8" y="7"/>
                  </a:cubicBezTo>
                  <a:cubicBezTo>
                    <a:pt x="7" y="7"/>
                    <a:pt x="7" y="7"/>
                    <a:pt x="7" y="6"/>
                  </a:cubicBezTo>
                  <a:cubicBezTo>
                    <a:pt x="6" y="6"/>
                    <a:pt x="6" y="6"/>
                    <a:pt x="6" y="6"/>
                  </a:cubicBezTo>
                  <a:cubicBezTo>
                    <a:pt x="5" y="6"/>
                    <a:pt x="4" y="5"/>
                    <a:pt x="3" y="5"/>
                  </a:cubicBezTo>
                  <a:cubicBezTo>
                    <a:pt x="3" y="5"/>
                    <a:pt x="3" y="5"/>
                    <a:pt x="3" y="5"/>
                  </a:cubicBezTo>
                  <a:cubicBezTo>
                    <a:pt x="2" y="5"/>
                    <a:pt x="0" y="4"/>
                    <a:pt x="0" y="3"/>
                  </a:cubicBezTo>
                  <a:cubicBezTo>
                    <a:pt x="0" y="1"/>
                    <a:pt x="1" y="0"/>
                    <a:pt x="3" y="0"/>
                  </a:cubicBezTo>
                  <a:cubicBezTo>
                    <a:pt x="6" y="0"/>
                    <a:pt x="9" y="0"/>
                    <a:pt x="13" y="0"/>
                  </a:cubicBezTo>
                  <a:cubicBezTo>
                    <a:pt x="17" y="0"/>
                    <a:pt x="20" y="0"/>
                    <a:pt x="24" y="2"/>
                  </a:cubicBezTo>
                  <a:cubicBezTo>
                    <a:pt x="26" y="3"/>
                    <a:pt x="27" y="3"/>
                    <a:pt x="29" y="4"/>
                  </a:cubicBezTo>
                  <a:cubicBezTo>
                    <a:pt x="29" y="10"/>
                    <a:pt x="29" y="10"/>
                    <a:pt x="29" y="10"/>
                  </a:cubicBezTo>
                  <a:cubicBezTo>
                    <a:pt x="29" y="10"/>
                    <a:pt x="29" y="10"/>
                    <a:pt x="29" y="10"/>
                  </a:cubicBezTo>
                  <a:cubicBezTo>
                    <a:pt x="27" y="9"/>
                    <a:pt x="24" y="7"/>
                    <a:pt x="22" y="6"/>
                  </a:cubicBezTo>
                  <a:cubicBezTo>
                    <a:pt x="20" y="5"/>
                    <a:pt x="17" y="5"/>
                    <a:pt x="14" y="5"/>
                  </a:cubicBezTo>
                  <a:cubicBezTo>
                    <a:pt x="15" y="5"/>
                    <a:pt x="15" y="5"/>
                    <a:pt x="16" y="6"/>
                  </a:cubicBezTo>
                  <a:cubicBezTo>
                    <a:pt x="18" y="7"/>
                    <a:pt x="20" y="9"/>
                    <a:pt x="22" y="11"/>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88" name="Freeform 241"/>
            <p:cNvSpPr>
              <a:spLocks noEditPoints="1"/>
            </p:cNvSpPr>
            <p:nvPr/>
          </p:nvSpPr>
          <p:spPr bwMode="auto">
            <a:xfrm>
              <a:off x="5427764" y="4461775"/>
              <a:ext cx="117872" cy="79772"/>
            </a:xfrm>
            <a:custGeom>
              <a:avLst/>
              <a:gdLst>
                <a:gd name="T0" fmla="*/ 35 w 70"/>
                <a:gd name="T1" fmla="*/ 39 h 47"/>
                <a:gd name="T2" fmla="*/ 50 w 70"/>
                <a:gd name="T3" fmla="*/ 43 h 47"/>
                <a:gd name="T4" fmla="*/ 61 w 70"/>
                <a:gd name="T5" fmla="*/ 41 h 47"/>
                <a:gd name="T6" fmla="*/ 61 w 70"/>
                <a:gd name="T7" fmla="*/ 41 h 47"/>
                <a:gd name="T8" fmla="*/ 53 w 70"/>
                <a:gd name="T9" fmla="*/ 36 h 47"/>
                <a:gd name="T10" fmla="*/ 40 w 70"/>
                <a:gd name="T11" fmla="*/ 24 h 47"/>
                <a:gd name="T12" fmla="*/ 40 w 70"/>
                <a:gd name="T13" fmla="*/ 23 h 47"/>
                <a:gd name="T14" fmla="*/ 35 w 70"/>
                <a:gd name="T15" fmla="*/ 18 h 47"/>
                <a:gd name="T16" fmla="*/ 35 w 70"/>
                <a:gd name="T17" fmla="*/ 11 h 47"/>
                <a:gd name="T18" fmla="*/ 36 w 70"/>
                <a:gd name="T19" fmla="*/ 12 h 47"/>
                <a:gd name="T20" fmla="*/ 36 w 70"/>
                <a:gd name="T21" fmla="*/ 12 h 47"/>
                <a:gd name="T22" fmla="*/ 36 w 70"/>
                <a:gd name="T23" fmla="*/ 12 h 47"/>
                <a:gd name="T24" fmla="*/ 43 w 70"/>
                <a:gd name="T25" fmla="*/ 20 h 47"/>
                <a:gd name="T26" fmla="*/ 44 w 70"/>
                <a:gd name="T27" fmla="*/ 21 h 47"/>
                <a:gd name="T28" fmla="*/ 55 w 70"/>
                <a:gd name="T29" fmla="*/ 32 h 47"/>
                <a:gd name="T30" fmla="*/ 62 w 70"/>
                <a:gd name="T31" fmla="*/ 36 h 47"/>
                <a:gd name="T32" fmla="*/ 68 w 70"/>
                <a:gd name="T33" fmla="*/ 38 h 47"/>
                <a:gd name="T34" fmla="*/ 68 w 70"/>
                <a:gd name="T35" fmla="*/ 38 h 47"/>
                <a:gd name="T36" fmla="*/ 70 w 70"/>
                <a:gd name="T37" fmla="*/ 39 h 47"/>
                <a:gd name="T38" fmla="*/ 69 w 70"/>
                <a:gd name="T39" fmla="*/ 42 h 47"/>
                <a:gd name="T40" fmla="*/ 50 w 70"/>
                <a:gd name="T41" fmla="*/ 47 h 47"/>
                <a:gd name="T42" fmla="*/ 35 w 70"/>
                <a:gd name="T43" fmla="*/ 44 h 47"/>
                <a:gd name="T44" fmla="*/ 35 w 70"/>
                <a:gd name="T45" fmla="*/ 39 h 47"/>
                <a:gd name="T46" fmla="*/ 15 w 70"/>
                <a:gd name="T47" fmla="*/ 13 h 47"/>
                <a:gd name="T48" fmla="*/ 18 w 70"/>
                <a:gd name="T49" fmla="*/ 19 h 47"/>
                <a:gd name="T50" fmla="*/ 33 w 70"/>
                <a:gd name="T51" fmla="*/ 38 h 47"/>
                <a:gd name="T52" fmla="*/ 35 w 70"/>
                <a:gd name="T53" fmla="*/ 39 h 47"/>
                <a:gd name="T54" fmla="*/ 35 w 70"/>
                <a:gd name="T55" fmla="*/ 44 h 47"/>
                <a:gd name="T56" fmla="*/ 31 w 70"/>
                <a:gd name="T57" fmla="*/ 42 h 47"/>
                <a:gd name="T58" fmla="*/ 14 w 70"/>
                <a:gd name="T59" fmla="*/ 21 h 47"/>
                <a:gd name="T60" fmla="*/ 11 w 70"/>
                <a:gd name="T61" fmla="*/ 15 h 47"/>
                <a:gd name="T62" fmla="*/ 11 w 70"/>
                <a:gd name="T63" fmla="*/ 15 h 47"/>
                <a:gd name="T64" fmla="*/ 11 w 70"/>
                <a:gd name="T65" fmla="*/ 15 h 47"/>
                <a:gd name="T66" fmla="*/ 8 w 70"/>
                <a:gd name="T67" fmla="*/ 11 h 47"/>
                <a:gd name="T68" fmla="*/ 4 w 70"/>
                <a:gd name="T69" fmla="*/ 8 h 47"/>
                <a:gd name="T70" fmla="*/ 4 w 70"/>
                <a:gd name="T71" fmla="*/ 8 h 47"/>
                <a:gd name="T72" fmla="*/ 4 w 70"/>
                <a:gd name="T73" fmla="*/ 8 h 47"/>
                <a:gd name="T74" fmla="*/ 4 w 70"/>
                <a:gd name="T75" fmla="*/ 7 h 47"/>
                <a:gd name="T76" fmla="*/ 4 w 70"/>
                <a:gd name="T77" fmla="*/ 7 h 47"/>
                <a:gd name="T78" fmla="*/ 4 w 70"/>
                <a:gd name="T79" fmla="*/ 7 h 47"/>
                <a:gd name="T80" fmla="*/ 3 w 70"/>
                <a:gd name="T81" fmla="*/ 6 h 47"/>
                <a:gd name="T82" fmla="*/ 0 w 70"/>
                <a:gd name="T83" fmla="*/ 3 h 47"/>
                <a:gd name="T84" fmla="*/ 2 w 70"/>
                <a:gd name="T85" fmla="*/ 1 h 47"/>
                <a:gd name="T86" fmla="*/ 15 w 70"/>
                <a:gd name="T87" fmla="*/ 1 h 47"/>
                <a:gd name="T88" fmla="*/ 27 w 70"/>
                <a:gd name="T89" fmla="*/ 5 h 47"/>
                <a:gd name="T90" fmla="*/ 35 w 70"/>
                <a:gd name="T91" fmla="*/ 11 h 47"/>
                <a:gd name="T92" fmla="*/ 35 w 70"/>
                <a:gd name="T93" fmla="*/ 18 h 47"/>
                <a:gd name="T94" fmla="*/ 33 w 70"/>
                <a:gd name="T95" fmla="*/ 15 h 47"/>
                <a:gd name="T96" fmla="*/ 33 w 70"/>
                <a:gd name="T97" fmla="*/ 15 h 47"/>
                <a:gd name="T98" fmla="*/ 24 w 70"/>
                <a:gd name="T99" fmla="*/ 9 h 47"/>
                <a:gd name="T100" fmla="*/ 14 w 70"/>
                <a:gd name="T101" fmla="*/ 6 h 47"/>
                <a:gd name="T102" fmla="*/ 9 w 70"/>
                <a:gd name="T103" fmla="*/ 5 h 47"/>
                <a:gd name="T104" fmla="*/ 12 w 70"/>
                <a:gd name="T105" fmla="*/ 8 h 47"/>
                <a:gd name="T106" fmla="*/ 15 w 70"/>
                <a:gd name="T10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35" y="39"/>
                  </a:moveTo>
                  <a:cubicBezTo>
                    <a:pt x="40" y="41"/>
                    <a:pt x="45" y="43"/>
                    <a:pt x="50" y="43"/>
                  </a:cubicBezTo>
                  <a:cubicBezTo>
                    <a:pt x="54" y="43"/>
                    <a:pt x="57" y="42"/>
                    <a:pt x="61" y="41"/>
                  </a:cubicBezTo>
                  <a:cubicBezTo>
                    <a:pt x="61" y="41"/>
                    <a:pt x="61" y="41"/>
                    <a:pt x="61" y="41"/>
                  </a:cubicBezTo>
                  <a:cubicBezTo>
                    <a:pt x="58" y="39"/>
                    <a:pt x="55" y="38"/>
                    <a:pt x="53" y="36"/>
                  </a:cubicBezTo>
                  <a:cubicBezTo>
                    <a:pt x="47" y="33"/>
                    <a:pt x="43" y="28"/>
                    <a:pt x="40" y="24"/>
                  </a:cubicBezTo>
                  <a:cubicBezTo>
                    <a:pt x="40" y="23"/>
                    <a:pt x="40" y="23"/>
                    <a:pt x="40" y="23"/>
                  </a:cubicBezTo>
                  <a:cubicBezTo>
                    <a:pt x="38" y="21"/>
                    <a:pt x="37" y="19"/>
                    <a:pt x="35" y="18"/>
                  </a:cubicBezTo>
                  <a:cubicBezTo>
                    <a:pt x="35" y="11"/>
                    <a:pt x="35" y="11"/>
                    <a:pt x="35" y="11"/>
                  </a:cubicBezTo>
                  <a:cubicBezTo>
                    <a:pt x="35" y="11"/>
                    <a:pt x="36" y="12"/>
                    <a:pt x="36" y="12"/>
                  </a:cubicBezTo>
                  <a:cubicBezTo>
                    <a:pt x="36" y="12"/>
                    <a:pt x="36" y="12"/>
                    <a:pt x="36" y="12"/>
                  </a:cubicBezTo>
                  <a:cubicBezTo>
                    <a:pt x="36" y="12"/>
                    <a:pt x="36" y="12"/>
                    <a:pt x="36" y="12"/>
                  </a:cubicBezTo>
                  <a:cubicBezTo>
                    <a:pt x="39" y="14"/>
                    <a:pt x="41" y="17"/>
                    <a:pt x="43" y="20"/>
                  </a:cubicBezTo>
                  <a:cubicBezTo>
                    <a:pt x="44" y="21"/>
                    <a:pt x="44" y="21"/>
                    <a:pt x="44" y="21"/>
                  </a:cubicBezTo>
                  <a:cubicBezTo>
                    <a:pt x="47" y="25"/>
                    <a:pt x="51" y="30"/>
                    <a:pt x="55" y="32"/>
                  </a:cubicBezTo>
                  <a:cubicBezTo>
                    <a:pt x="57" y="34"/>
                    <a:pt x="60" y="35"/>
                    <a:pt x="62" y="36"/>
                  </a:cubicBezTo>
                  <a:cubicBezTo>
                    <a:pt x="64" y="37"/>
                    <a:pt x="66" y="38"/>
                    <a:pt x="68" y="38"/>
                  </a:cubicBezTo>
                  <a:cubicBezTo>
                    <a:pt x="68" y="38"/>
                    <a:pt x="68" y="38"/>
                    <a:pt x="68" y="38"/>
                  </a:cubicBezTo>
                  <a:cubicBezTo>
                    <a:pt x="69" y="38"/>
                    <a:pt x="69" y="38"/>
                    <a:pt x="70" y="39"/>
                  </a:cubicBezTo>
                  <a:cubicBezTo>
                    <a:pt x="70" y="40"/>
                    <a:pt x="70" y="41"/>
                    <a:pt x="69" y="42"/>
                  </a:cubicBezTo>
                  <a:cubicBezTo>
                    <a:pt x="63" y="46"/>
                    <a:pt x="57" y="47"/>
                    <a:pt x="50" y="47"/>
                  </a:cubicBezTo>
                  <a:cubicBezTo>
                    <a:pt x="45" y="47"/>
                    <a:pt x="40" y="46"/>
                    <a:pt x="35" y="44"/>
                  </a:cubicBezTo>
                  <a:lnTo>
                    <a:pt x="35" y="39"/>
                  </a:lnTo>
                  <a:close/>
                  <a:moveTo>
                    <a:pt x="15" y="13"/>
                  </a:moveTo>
                  <a:cubicBezTo>
                    <a:pt x="16" y="15"/>
                    <a:pt x="17" y="17"/>
                    <a:pt x="18" y="19"/>
                  </a:cubicBezTo>
                  <a:cubicBezTo>
                    <a:pt x="22" y="26"/>
                    <a:pt x="26" y="33"/>
                    <a:pt x="33" y="38"/>
                  </a:cubicBezTo>
                  <a:cubicBezTo>
                    <a:pt x="34" y="38"/>
                    <a:pt x="34" y="38"/>
                    <a:pt x="35" y="39"/>
                  </a:cubicBezTo>
                  <a:cubicBezTo>
                    <a:pt x="35" y="44"/>
                    <a:pt x="35" y="44"/>
                    <a:pt x="35" y="44"/>
                  </a:cubicBezTo>
                  <a:cubicBezTo>
                    <a:pt x="34" y="43"/>
                    <a:pt x="32" y="43"/>
                    <a:pt x="31" y="42"/>
                  </a:cubicBezTo>
                  <a:cubicBezTo>
                    <a:pt x="22" y="37"/>
                    <a:pt x="18" y="29"/>
                    <a:pt x="14" y="21"/>
                  </a:cubicBezTo>
                  <a:cubicBezTo>
                    <a:pt x="13" y="19"/>
                    <a:pt x="12" y="17"/>
                    <a:pt x="11" y="15"/>
                  </a:cubicBezTo>
                  <a:cubicBezTo>
                    <a:pt x="11" y="15"/>
                    <a:pt x="11" y="15"/>
                    <a:pt x="11" y="15"/>
                  </a:cubicBezTo>
                  <a:cubicBezTo>
                    <a:pt x="11" y="15"/>
                    <a:pt x="11" y="15"/>
                    <a:pt x="11" y="15"/>
                  </a:cubicBezTo>
                  <a:cubicBezTo>
                    <a:pt x="10" y="14"/>
                    <a:pt x="9" y="12"/>
                    <a:pt x="8" y="11"/>
                  </a:cubicBezTo>
                  <a:cubicBezTo>
                    <a:pt x="7" y="10"/>
                    <a:pt x="6" y="9"/>
                    <a:pt x="4" y="8"/>
                  </a:cubicBezTo>
                  <a:cubicBezTo>
                    <a:pt x="4" y="8"/>
                    <a:pt x="4" y="8"/>
                    <a:pt x="4" y="8"/>
                  </a:cubicBezTo>
                  <a:cubicBezTo>
                    <a:pt x="4" y="8"/>
                    <a:pt x="4" y="8"/>
                    <a:pt x="4" y="8"/>
                  </a:cubicBezTo>
                  <a:cubicBezTo>
                    <a:pt x="4" y="7"/>
                    <a:pt x="4" y="7"/>
                    <a:pt x="4" y="7"/>
                  </a:cubicBezTo>
                  <a:cubicBezTo>
                    <a:pt x="4" y="7"/>
                    <a:pt x="4" y="7"/>
                    <a:pt x="4" y="7"/>
                  </a:cubicBezTo>
                  <a:cubicBezTo>
                    <a:pt x="4" y="7"/>
                    <a:pt x="4" y="7"/>
                    <a:pt x="4" y="7"/>
                  </a:cubicBezTo>
                  <a:cubicBezTo>
                    <a:pt x="3" y="7"/>
                    <a:pt x="3" y="6"/>
                    <a:pt x="3" y="6"/>
                  </a:cubicBezTo>
                  <a:cubicBezTo>
                    <a:pt x="1" y="6"/>
                    <a:pt x="0" y="5"/>
                    <a:pt x="0" y="3"/>
                  </a:cubicBezTo>
                  <a:cubicBezTo>
                    <a:pt x="0" y="2"/>
                    <a:pt x="1" y="1"/>
                    <a:pt x="2" y="1"/>
                  </a:cubicBezTo>
                  <a:cubicBezTo>
                    <a:pt x="7" y="0"/>
                    <a:pt x="11" y="1"/>
                    <a:pt x="15" y="1"/>
                  </a:cubicBezTo>
                  <a:cubicBezTo>
                    <a:pt x="19" y="2"/>
                    <a:pt x="23" y="3"/>
                    <a:pt x="27" y="5"/>
                  </a:cubicBezTo>
                  <a:cubicBezTo>
                    <a:pt x="30" y="7"/>
                    <a:pt x="33" y="9"/>
                    <a:pt x="35" y="11"/>
                  </a:cubicBezTo>
                  <a:cubicBezTo>
                    <a:pt x="35" y="18"/>
                    <a:pt x="35" y="18"/>
                    <a:pt x="35" y="18"/>
                  </a:cubicBezTo>
                  <a:cubicBezTo>
                    <a:pt x="34" y="17"/>
                    <a:pt x="34" y="16"/>
                    <a:pt x="33" y="15"/>
                  </a:cubicBezTo>
                  <a:cubicBezTo>
                    <a:pt x="33" y="15"/>
                    <a:pt x="33" y="15"/>
                    <a:pt x="33" y="15"/>
                  </a:cubicBezTo>
                  <a:cubicBezTo>
                    <a:pt x="30" y="13"/>
                    <a:pt x="28" y="11"/>
                    <a:pt x="24" y="9"/>
                  </a:cubicBezTo>
                  <a:cubicBezTo>
                    <a:pt x="21" y="8"/>
                    <a:pt x="18" y="7"/>
                    <a:pt x="14" y="6"/>
                  </a:cubicBezTo>
                  <a:cubicBezTo>
                    <a:pt x="13" y="6"/>
                    <a:pt x="11" y="6"/>
                    <a:pt x="9" y="5"/>
                  </a:cubicBezTo>
                  <a:cubicBezTo>
                    <a:pt x="10" y="6"/>
                    <a:pt x="11" y="7"/>
                    <a:pt x="12" y="8"/>
                  </a:cubicBezTo>
                  <a:cubicBezTo>
                    <a:pt x="13" y="10"/>
                    <a:pt x="14" y="11"/>
                    <a:pt x="15" y="13"/>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89" name="Freeform 242"/>
            <p:cNvSpPr>
              <a:spLocks noEditPoints="1"/>
            </p:cNvSpPr>
            <p:nvPr/>
          </p:nvSpPr>
          <p:spPr bwMode="auto">
            <a:xfrm>
              <a:off x="5471816" y="4399863"/>
              <a:ext cx="80963" cy="59531"/>
            </a:xfrm>
            <a:custGeom>
              <a:avLst/>
              <a:gdLst>
                <a:gd name="T0" fmla="*/ 25 w 48"/>
                <a:gd name="T1" fmla="*/ 16 h 35"/>
                <a:gd name="T2" fmla="*/ 32 w 48"/>
                <a:gd name="T3" fmla="*/ 24 h 35"/>
                <a:gd name="T4" fmla="*/ 37 w 48"/>
                <a:gd name="T5" fmla="*/ 27 h 35"/>
                <a:gd name="T6" fmla="*/ 35 w 48"/>
                <a:gd name="T7" fmla="*/ 24 h 35"/>
                <a:gd name="T8" fmla="*/ 35 w 48"/>
                <a:gd name="T9" fmla="*/ 24 h 35"/>
                <a:gd name="T10" fmla="*/ 34 w 48"/>
                <a:gd name="T11" fmla="*/ 23 h 35"/>
                <a:gd name="T12" fmla="*/ 34 w 48"/>
                <a:gd name="T13" fmla="*/ 23 h 35"/>
                <a:gd name="T14" fmla="*/ 33 w 48"/>
                <a:gd name="T15" fmla="*/ 21 h 35"/>
                <a:gd name="T16" fmla="*/ 30 w 48"/>
                <a:gd name="T17" fmla="*/ 15 h 35"/>
                <a:gd name="T18" fmla="*/ 25 w 48"/>
                <a:gd name="T19" fmla="*/ 10 h 35"/>
                <a:gd name="T20" fmla="*/ 25 w 48"/>
                <a:gd name="T21" fmla="*/ 4 h 35"/>
                <a:gd name="T22" fmla="*/ 28 w 48"/>
                <a:gd name="T23" fmla="*/ 5 h 35"/>
                <a:gd name="T24" fmla="*/ 33 w 48"/>
                <a:gd name="T25" fmla="*/ 12 h 35"/>
                <a:gd name="T26" fmla="*/ 38 w 48"/>
                <a:gd name="T27" fmla="*/ 19 h 35"/>
                <a:gd name="T28" fmla="*/ 39 w 48"/>
                <a:gd name="T29" fmla="*/ 21 h 35"/>
                <a:gd name="T30" fmla="*/ 39 w 48"/>
                <a:gd name="T31" fmla="*/ 21 h 35"/>
                <a:gd name="T32" fmla="*/ 39 w 48"/>
                <a:gd name="T33" fmla="*/ 21 h 35"/>
                <a:gd name="T34" fmla="*/ 39 w 48"/>
                <a:gd name="T35" fmla="*/ 22 h 35"/>
                <a:gd name="T36" fmla="*/ 39 w 48"/>
                <a:gd name="T37" fmla="*/ 22 h 35"/>
                <a:gd name="T38" fmla="*/ 39 w 48"/>
                <a:gd name="T39" fmla="*/ 22 h 35"/>
                <a:gd name="T40" fmla="*/ 46 w 48"/>
                <a:gd name="T41" fmla="*/ 30 h 35"/>
                <a:gd name="T42" fmla="*/ 48 w 48"/>
                <a:gd name="T43" fmla="*/ 32 h 35"/>
                <a:gd name="T44" fmla="*/ 45 w 48"/>
                <a:gd name="T45" fmla="*/ 35 h 35"/>
                <a:gd name="T46" fmla="*/ 37 w 48"/>
                <a:gd name="T47" fmla="*/ 32 h 35"/>
                <a:gd name="T48" fmla="*/ 29 w 48"/>
                <a:gd name="T49" fmla="*/ 28 h 35"/>
                <a:gd name="T50" fmla="*/ 25 w 48"/>
                <a:gd name="T51" fmla="*/ 24 h 35"/>
                <a:gd name="T52" fmla="*/ 25 w 48"/>
                <a:gd name="T53" fmla="*/ 16 h 35"/>
                <a:gd name="T54" fmla="*/ 19 w 48"/>
                <a:gd name="T55" fmla="*/ 6 h 35"/>
                <a:gd name="T56" fmla="*/ 14 w 48"/>
                <a:gd name="T57" fmla="*/ 5 h 35"/>
                <a:gd name="T58" fmla="*/ 14 w 48"/>
                <a:gd name="T59" fmla="*/ 5 h 35"/>
                <a:gd name="T60" fmla="*/ 19 w 48"/>
                <a:gd name="T61" fmla="*/ 9 h 35"/>
                <a:gd name="T62" fmla="*/ 19 w 48"/>
                <a:gd name="T63" fmla="*/ 9 h 35"/>
                <a:gd name="T64" fmla="*/ 24 w 48"/>
                <a:gd name="T65" fmla="*/ 15 h 35"/>
                <a:gd name="T66" fmla="*/ 25 w 48"/>
                <a:gd name="T67" fmla="*/ 16 h 35"/>
                <a:gd name="T68" fmla="*/ 25 w 48"/>
                <a:gd name="T69" fmla="*/ 24 h 35"/>
                <a:gd name="T70" fmla="*/ 21 w 48"/>
                <a:gd name="T71" fmla="*/ 18 h 35"/>
                <a:gd name="T72" fmla="*/ 16 w 48"/>
                <a:gd name="T73" fmla="*/ 12 h 35"/>
                <a:gd name="T74" fmla="*/ 16 w 48"/>
                <a:gd name="T75" fmla="*/ 12 h 35"/>
                <a:gd name="T76" fmla="*/ 16 w 48"/>
                <a:gd name="T77" fmla="*/ 12 h 35"/>
                <a:gd name="T78" fmla="*/ 12 w 48"/>
                <a:gd name="T79" fmla="*/ 9 h 35"/>
                <a:gd name="T80" fmla="*/ 7 w 48"/>
                <a:gd name="T81" fmla="*/ 6 h 35"/>
                <a:gd name="T82" fmla="*/ 6 w 48"/>
                <a:gd name="T83" fmla="*/ 6 h 35"/>
                <a:gd name="T84" fmla="*/ 6 w 48"/>
                <a:gd name="T85" fmla="*/ 6 h 35"/>
                <a:gd name="T86" fmla="*/ 3 w 48"/>
                <a:gd name="T87" fmla="*/ 5 h 35"/>
                <a:gd name="T88" fmla="*/ 3 w 48"/>
                <a:gd name="T89" fmla="*/ 5 h 35"/>
                <a:gd name="T90" fmla="*/ 0 w 48"/>
                <a:gd name="T91" fmla="*/ 3 h 35"/>
                <a:gd name="T92" fmla="*/ 2 w 48"/>
                <a:gd name="T93" fmla="*/ 0 h 35"/>
                <a:gd name="T94" fmla="*/ 11 w 48"/>
                <a:gd name="T95" fmla="*/ 0 h 35"/>
                <a:gd name="T96" fmla="*/ 11 w 48"/>
                <a:gd name="T97" fmla="*/ 0 h 35"/>
                <a:gd name="T98" fmla="*/ 21 w 48"/>
                <a:gd name="T99" fmla="*/ 1 h 35"/>
                <a:gd name="T100" fmla="*/ 25 w 48"/>
                <a:gd name="T101" fmla="*/ 4 h 35"/>
                <a:gd name="T102" fmla="*/ 25 w 48"/>
                <a:gd name="T103" fmla="*/ 10 h 35"/>
                <a:gd name="T104" fmla="*/ 25 w 48"/>
                <a:gd name="T105" fmla="*/ 9 h 35"/>
                <a:gd name="T106" fmla="*/ 19 w 48"/>
                <a:gd name="T107"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 h="35">
                  <a:moveTo>
                    <a:pt x="25" y="16"/>
                  </a:moveTo>
                  <a:cubicBezTo>
                    <a:pt x="27" y="19"/>
                    <a:pt x="29" y="22"/>
                    <a:pt x="32" y="24"/>
                  </a:cubicBezTo>
                  <a:cubicBezTo>
                    <a:pt x="34" y="25"/>
                    <a:pt x="35" y="26"/>
                    <a:pt x="37" y="27"/>
                  </a:cubicBezTo>
                  <a:cubicBezTo>
                    <a:pt x="36" y="26"/>
                    <a:pt x="35" y="25"/>
                    <a:pt x="35" y="24"/>
                  </a:cubicBezTo>
                  <a:cubicBezTo>
                    <a:pt x="35" y="24"/>
                    <a:pt x="35" y="24"/>
                    <a:pt x="35" y="24"/>
                  </a:cubicBezTo>
                  <a:cubicBezTo>
                    <a:pt x="34" y="23"/>
                    <a:pt x="34" y="23"/>
                    <a:pt x="34" y="23"/>
                  </a:cubicBezTo>
                  <a:cubicBezTo>
                    <a:pt x="34" y="23"/>
                    <a:pt x="34" y="23"/>
                    <a:pt x="34" y="23"/>
                  </a:cubicBezTo>
                  <a:cubicBezTo>
                    <a:pt x="33" y="21"/>
                    <a:pt x="33" y="21"/>
                    <a:pt x="33" y="21"/>
                  </a:cubicBezTo>
                  <a:cubicBezTo>
                    <a:pt x="32" y="19"/>
                    <a:pt x="31" y="17"/>
                    <a:pt x="30" y="15"/>
                  </a:cubicBezTo>
                  <a:cubicBezTo>
                    <a:pt x="28" y="13"/>
                    <a:pt x="27" y="11"/>
                    <a:pt x="25" y="10"/>
                  </a:cubicBezTo>
                  <a:cubicBezTo>
                    <a:pt x="25" y="4"/>
                    <a:pt x="25" y="4"/>
                    <a:pt x="25" y="4"/>
                  </a:cubicBezTo>
                  <a:cubicBezTo>
                    <a:pt x="26" y="4"/>
                    <a:pt x="27" y="5"/>
                    <a:pt x="28" y="5"/>
                  </a:cubicBezTo>
                  <a:cubicBezTo>
                    <a:pt x="30" y="7"/>
                    <a:pt x="32" y="10"/>
                    <a:pt x="33" y="12"/>
                  </a:cubicBezTo>
                  <a:cubicBezTo>
                    <a:pt x="35" y="14"/>
                    <a:pt x="36" y="17"/>
                    <a:pt x="38" y="19"/>
                  </a:cubicBezTo>
                  <a:cubicBezTo>
                    <a:pt x="38" y="19"/>
                    <a:pt x="38" y="20"/>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39" y="22"/>
                    <a:pt x="39" y="22"/>
                    <a:pt x="39" y="22"/>
                  </a:cubicBezTo>
                  <a:cubicBezTo>
                    <a:pt x="41" y="25"/>
                    <a:pt x="43" y="29"/>
                    <a:pt x="46" y="30"/>
                  </a:cubicBezTo>
                  <a:cubicBezTo>
                    <a:pt x="47" y="30"/>
                    <a:pt x="48" y="31"/>
                    <a:pt x="48" y="32"/>
                  </a:cubicBezTo>
                  <a:cubicBezTo>
                    <a:pt x="47" y="34"/>
                    <a:pt x="46" y="35"/>
                    <a:pt x="45" y="35"/>
                  </a:cubicBezTo>
                  <a:cubicBezTo>
                    <a:pt x="42" y="34"/>
                    <a:pt x="39" y="33"/>
                    <a:pt x="37" y="32"/>
                  </a:cubicBezTo>
                  <a:cubicBezTo>
                    <a:pt x="34" y="31"/>
                    <a:pt x="31" y="30"/>
                    <a:pt x="29" y="28"/>
                  </a:cubicBezTo>
                  <a:cubicBezTo>
                    <a:pt x="28" y="27"/>
                    <a:pt x="26" y="25"/>
                    <a:pt x="25" y="24"/>
                  </a:cubicBezTo>
                  <a:lnTo>
                    <a:pt x="25" y="16"/>
                  </a:lnTo>
                  <a:close/>
                  <a:moveTo>
                    <a:pt x="19" y="6"/>
                  </a:moveTo>
                  <a:cubicBezTo>
                    <a:pt x="17" y="5"/>
                    <a:pt x="16" y="5"/>
                    <a:pt x="14" y="5"/>
                  </a:cubicBezTo>
                  <a:cubicBezTo>
                    <a:pt x="14" y="5"/>
                    <a:pt x="14" y="5"/>
                    <a:pt x="14" y="5"/>
                  </a:cubicBezTo>
                  <a:cubicBezTo>
                    <a:pt x="16" y="6"/>
                    <a:pt x="18" y="7"/>
                    <a:pt x="19" y="9"/>
                  </a:cubicBezTo>
                  <a:cubicBezTo>
                    <a:pt x="19" y="9"/>
                    <a:pt x="19" y="9"/>
                    <a:pt x="19" y="9"/>
                  </a:cubicBezTo>
                  <a:cubicBezTo>
                    <a:pt x="21" y="11"/>
                    <a:pt x="23" y="13"/>
                    <a:pt x="24" y="15"/>
                  </a:cubicBezTo>
                  <a:cubicBezTo>
                    <a:pt x="25" y="16"/>
                    <a:pt x="25" y="16"/>
                    <a:pt x="25" y="16"/>
                  </a:cubicBezTo>
                  <a:cubicBezTo>
                    <a:pt x="25" y="24"/>
                    <a:pt x="25" y="24"/>
                    <a:pt x="25" y="24"/>
                  </a:cubicBezTo>
                  <a:cubicBezTo>
                    <a:pt x="24" y="22"/>
                    <a:pt x="22" y="20"/>
                    <a:pt x="21" y="18"/>
                  </a:cubicBezTo>
                  <a:cubicBezTo>
                    <a:pt x="19" y="16"/>
                    <a:pt x="17" y="14"/>
                    <a:pt x="16" y="12"/>
                  </a:cubicBezTo>
                  <a:cubicBezTo>
                    <a:pt x="16" y="12"/>
                    <a:pt x="16" y="12"/>
                    <a:pt x="16" y="12"/>
                  </a:cubicBezTo>
                  <a:cubicBezTo>
                    <a:pt x="16" y="12"/>
                    <a:pt x="16" y="12"/>
                    <a:pt x="16" y="12"/>
                  </a:cubicBezTo>
                  <a:cubicBezTo>
                    <a:pt x="15" y="11"/>
                    <a:pt x="13" y="10"/>
                    <a:pt x="12" y="9"/>
                  </a:cubicBezTo>
                  <a:cubicBezTo>
                    <a:pt x="10" y="8"/>
                    <a:pt x="8" y="7"/>
                    <a:pt x="7" y="6"/>
                  </a:cubicBezTo>
                  <a:cubicBezTo>
                    <a:pt x="6" y="6"/>
                    <a:pt x="6" y="6"/>
                    <a:pt x="6" y="6"/>
                  </a:cubicBezTo>
                  <a:cubicBezTo>
                    <a:pt x="6" y="6"/>
                    <a:pt x="6" y="6"/>
                    <a:pt x="6" y="6"/>
                  </a:cubicBezTo>
                  <a:cubicBezTo>
                    <a:pt x="5" y="5"/>
                    <a:pt x="3" y="5"/>
                    <a:pt x="3" y="5"/>
                  </a:cubicBezTo>
                  <a:cubicBezTo>
                    <a:pt x="3" y="5"/>
                    <a:pt x="3" y="5"/>
                    <a:pt x="3" y="5"/>
                  </a:cubicBezTo>
                  <a:cubicBezTo>
                    <a:pt x="2" y="5"/>
                    <a:pt x="0" y="4"/>
                    <a:pt x="0" y="3"/>
                  </a:cubicBezTo>
                  <a:cubicBezTo>
                    <a:pt x="0" y="1"/>
                    <a:pt x="1" y="0"/>
                    <a:pt x="2" y="0"/>
                  </a:cubicBezTo>
                  <a:cubicBezTo>
                    <a:pt x="5" y="0"/>
                    <a:pt x="8" y="0"/>
                    <a:pt x="11" y="0"/>
                  </a:cubicBezTo>
                  <a:cubicBezTo>
                    <a:pt x="11" y="0"/>
                    <a:pt x="11" y="0"/>
                    <a:pt x="11" y="0"/>
                  </a:cubicBezTo>
                  <a:cubicBezTo>
                    <a:pt x="15" y="0"/>
                    <a:pt x="18" y="0"/>
                    <a:pt x="21" y="1"/>
                  </a:cubicBezTo>
                  <a:cubicBezTo>
                    <a:pt x="22" y="2"/>
                    <a:pt x="24" y="3"/>
                    <a:pt x="25" y="4"/>
                  </a:cubicBezTo>
                  <a:cubicBezTo>
                    <a:pt x="25" y="10"/>
                    <a:pt x="25" y="10"/>
                    <a:pt x="25" y="10"/>
                  </a:cubicBezTo>
                  <a:cubicBezTo>
                    <a:pt x="25" y="10"/>
                    <a:pt x="25" y="9"/>
                    <a:pt x="25" y="9"/>
                  </a:cubicBezTo>
                  <a:cubicBezTo>
                    <a:pt x="23" y="8"/>
                    <a:pt x="21" y="7"/>
                    <a:pt x="19" y="6"/>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90" name="Freeform 243"/>
            <p:cNvSpPr>
              <a:spLocks noEditPoints="1"/>
            </p:cNvSpPr>
            <p:nvPr/>
          </p:nvSpPr>
          <p:spPr bwMode="auto">
            <a:xfrm>
              <a:off x="5442051" y="4399863"/>
              <a:ext cx="105966" cy="69056"/>
            </a:xfrm>
            <a:custGeom>
              <a:avLst/>
              <a:gdLst>
                <a:gd name="T0" fmla="*/ 31 w 62"/>
                <a:gd name="T1" fmla="*/ 9 h 41"/>
                <a:gd name="T2" fmla="*/ 32 w 62"/>
                <a:gd name="T3" fmla="*/ 10 h 41"/>
                <a:gd name="T4" fmla="*/ 38 w 62"/>
                <a:gd name="T5" fmla="*/ 17 h 41"/>
                <a:gd name="T6" fmla="*/ 38 w 62"/>
                <a:gd name="T7" fmla="*/ 17 h 41"/>
                <a:gd name="T8" fmla="*/ 38 w 62"/>
                <a:gd name="T9" fmla="*/ 18 h 41"/>
                <a:gd name="T10" fmla="*/ 39 w 62"/>
                <a:gd name="T11" fmla="*/ 18 h 41"/>
                <a:gd name="T12" fmla="*/ 48 w 62"/>
                <a:gd name="T13" fmla="*/ 28 h 41"/>
                <a:gd name="T14" fmla="*/ 54 w 62"/>
                <a:gd name="T15" fmla="*/ 31 h 41"/>
                <a:gd name="T16" fmla="*/ 59 w 62"/>
                <a:gd name="T17" fmla="*/ 32 h 41"/>
                <a:gd name="T18" fmla="*/ 59 w 62"/>
                <a:gd name="T19" fmla="*/ 32 h 41"/>
                <a:gd name="T20" fmla="*/ 61 w 62"/>
                <a:gd name="T21" fmla="*/ 33 h 41"/>
                <a:gd name="T22" fmla="*/ 60 w 62"/>
                <a:gd name="T23" fmla="*/ 37 h 41"/>
                <a:gd name="T24" fmla="*/ 44 w 62"/>
                <a:gd name="T25" fmla="*/ 41 h 41"/>
                <a:gd name="T26" fmla="*/ 31 w 62"/>
                <a:gd name="T27" fmla="*/ 38 h 41"/>
                <a:gd name="T28" fmla="*/ 31 w 62"/>
                <a:gd name="T29" fmla="*/ 33 h 41"/>
                <a:gd name="T30" fmla="*/ 44 w 62"/>
                <a:gd name="T31" fmla="*/ 36 h 41"/>
                <a:gd name="T32" fmla="*/ 52 w 62"/>
                <a:gd name="T33" fmla="*/ 35 h 41"/>
                <a:gd name="T34" fmla="*/ 46 w 62"/>
                <a:gd name="T35" fmla="*/ 32 h 41"/>
                <a:gd name="T36" fmla="*/ 35 w 62"/>
                <a:gd name="T37" fmla="*/ 21 h 41"/>
                <a:gd name="T38" fmla="*/ 35 w 62"/>
                <a:gd name="T39" fmla="*/ 21 h 41"/>
                <a:gd name="T40" fmla="*/ 35 w 62"/>
                <a:gd name="T41" fmla="*/ 20 h 41"/>
                <a:gd name="T42" fmla="*/ 35 w 62"/>
                <a:gd name="T43" fmla="*/ 20 h 41"/>
                <a:gd name="T44" fmla="*/ 35 w 62"/>
                <a:gd name="T45" fmla="*/ 20 h 41"/>
                <a:gd name="T46" fmla="*/ 31 w 62"/>
                <a:gd name="T47" fmla="*/ 16 h 41"/>
                <a:gd name="T48" fmla="*/ 31 w 62"/>
                <a:gd name="T49" fmla="*/ 9 h 41"/>
                <a:gd name="T50" fmla="*/ 4 w 62"/>
                <a:gd name="T51" fmla="*/ 7 h 41"/>
                <a:gd name="T52" fmla="*/ 3 w 62"/>
                <a:gd name="T53" fmla="*/ 5 h 41"/>
                <a:gd name="T54" fmla="*/ 1 w 62"/>
                <a:gd name="T55" fmla="*/ 3 h 41"/>
                <a:gd name="T56" fmla="*/ 3 w 62"/>
                <a:gd name="T57" fmla="*/ 1 h 41"/>
                <a:gd name="T58" fmla="*/ 14 w 62"/>
                <a:gd name="T59" fmla="*/ 1 h 41"/>
                <a:gd name="T60" fmla="*/ 24 w 62"/>
                <a:gd name="T61" fmla="*/ 4 h 41"/>
                <a:gd name="T62" fmla="*/ 31 w 62"/>
                <a:gd name="T63" fmla="*/ 9 h 41"/>
                <a:gd name="T64" fmla="*/ 31 w 62"/>
                <a:gd name="T65" fmla="*/ 16 h 41"/>
                <a:gd name="T66" fmla="*/ 29 w 62"/>
                <a:gd name="T67" fmla="*/ 14 h 41"/>
                <a:gd name="T68" fmla="*/ 22 w 62"/>
                <a:gd name="T69" fmla="*/ 9 h 41"/>
                <a:gd name="T70" fmla="*/ 13 w 62"/>
                <a:gd name="T71" fmla="*/ 6 h 41"/>
                <a:gd name="T72" fmla="*/ 10 w 62"/>
                <a:gd name="T73" fmla="*/ 5 h 41"/>
                <a:gd name="T74" fmla="*/ 11 w 62"/>
                <a:gd name="T75" fmla="*/ 7 h 41"/>
                <a:gd name="T76" fmla="*/ 14 w 62"/>
                <a:gd name="T77" fmla="*/ 11 h 41"/>
                <a:gd name="T78" fmla="*/ 17 w 62"/>
                <a:gd name="T79" fmla="*/ 16 h 41"/>
                <a:gd name="T80" fmla="*/ 30 w 62"/>
                <a:gd name="T81" fmla="*/ 32 h 41"/>
                <a:gd name="T82" fmla="*/ 31 w 62"/>
                <a:gd name="T83" fmla="*/ 33 h 41"/>
                <a:gd name="T84" fmla="*/ 31 w 62"/>
                <a:gd name="T85" fmla="*/ 38 h 41"/>
                <a:gd name="T86" fmla="*/ 27 w 62"/>
                <a:gd name="T87" fmla="*/ 36 h 41"/>
                <a:gd name="T88" fmla="*/ 13 w 62"/>
                <a:gd name="T89" fmla="*/ 19 h 41"/>
                <a:gd name="T90" fmla="*/ 10 w 62"/>
                <a:gd name="T91" fmla="*/ 13 h 41"/>
                <a:gd name="T92" fmla="*/ 7 w 62"/>
                <a:gd name="T93" fmla="*/ 10 h 41"/>
                <a:gd name="T94" fmla="*/ 4 w 62"/>
                <a:gd name="T95" fmla="*/ 7 h 41"/>
                <a:gd name="T96" fmla="*/ 4 w 62"/>
                <a:gd name="T9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 h="41">
                  <a:moveTo>
                    <a:pt x="31" y="9"/>
                  </a:moveTo>
                  <a:cubicBezTo>
                    <a:pt x="31" y="10"/>
                    <a:pt x="32" y="10"/>
                    <a:pt x="32" y="10"/>
                  </a:cubicBezTo>
                  <a:cubicBezTo>
                    <a:pt x="34" y="12"/>
                    <a:pt x="36" y="15"/>
                    <a:pt x="38" y="17"/>
                  </a:cubicBezTo>
                  <a:cubicBezTo>
                    <a:pt x="38" y="17"/>
                    <a:pt x="38" y="17"/>
                    <a:pt x="38" y="17"/>
                  </a:cubicBezTo>
                  <a:cubicBezTo>
                    <a:pt x="38" y="18"/>
                    <a:pt x="38" y="18"/>
                    <a:pt x="38" y="18"/>
                  </a:cubicBezTo>
                  <a:cubicBezTo>
                    <a:pt x="39" y="18"/>
                    <a:pt x="39" y="18"/>
                    <a:pt x="39" y="18"/>
                  </a:cubicBezTo>
                  <a:cubicBezTo>
                    <a:pt x="41" y="21"/>
                    <a:pt x="45" y="25"/>
                    <a:pt x="48" y="28"/>
                  </a:cubicBezTo>
                  <a:cubicBezTo>
                    <a:pt x="50" y="29"/>
                    <a:pt x="52" y="30"/>
                    <a:pt x="54" y="31"/>
                  </a:cubicBezTo>
                  <a:cubicBezTo>
                    <a:pt x="56" y="32"/>
                    <a:pt x="58" y="32"/>
                    <a:pt x="59" y="32"/>
                  </a:cubicBezTo>
                  <a:cubicBezTo>
                    <a:pt x="59" y="32"/>
                    <a:pt x="59" y="32"/>
                    <a:pt x="59" y="32"/>
                  </a:cubicBezTo>
                  <a:cubicBezTo>
                    <a:pt x="60" y="32"/>
                    <a:pt x="61" y="33"/>
                    <a:pt x="61" y="33"/>
                  </a:cubicBezTo>
                  <a:cubicBezTo>
                    <a:pt x="62" y="34"/>
                    <a:pt x="61" y="36"/>
                    <a:pt x="60" y="37"/>
                  </a:cubicBezTo>
                  <a:cubicBezTo>
                    <a:pt x="55" y="40"/>
                    <a:pt x="49" y="41"/>
                    <a:pt x="44" y="41"/>
                  </a:cubicBezTo>
                  <a:cubicBezTo>
                    <a:pt x="39" y="41"/>
                    <a:pt x="35" y="40"/>
                    <a:pt x="31" y="38"/>
                  </a:cubicBezTo>
                  <a:cubicBezTo>
                    <a:pt x="31" y="33"/>
                    <a:pt x="31" y="33"/>
                    <a:pt x="31" y="33"/>
                  </a:cubicBezTo>
                  <a:cubicBezTo>
                    <a:pt x="35" y="35"/>
                    <a:pt x="39" y="36"/>
                    <a:pt x="44" y="36"/>
                  </a:cubicBezTo>
                  <a:cubicBezTo>
                    <a:pt x="47" y="36"/>
                    <a:pt x="49" y="36"/>
                    <a:pt x="52" y="35"/>
                  </a:cubicBezTo>
                  <a:cubicBezTo>
                    <a:pt x="50" y="34"/>
                    <a:pt x="47" y="33"/>
                    <a:pt x="46" y="32"/>
                  </a:cubicBezTo>
                  <a:cubicBezTo>
                    <a:pt x="41" y="29"/>
                    <a:pt x="38" y="25"/>
                    <a:pt x="35" y="21"/>
                  </a:cubicBezTo>
                  <a:cubicBezTo>
                    <a:pt x="35" y="21"/>
                    <a:pt x="35" y="21"/>
                    <a:pt x="35" y="21"/>
                  </a:cubicBezTo>
                  <a:cubicBezTo>
                    <a:pt x="35" y="20"/>
                    <a:pt x="35" y="20"/>
                    <a:pt x="35" y="20"/>
                  </a:cubicBezTo>
                  <a:cubicBezTo>
                    <a:pt x="35" y="20"/>
                    <a:pt x="35" y="20"/>
                    <a:pt x="35" y="20"/>
                  </a:cubicBezTo>
                  <a:cubicBezTo>
                    <a:pt x="35" y="20"/>
                    <a:pt x="35" y="20"/>
                    <a:pt x="35" y="20"/>
                  </a:cubicBezTo>
                  <a:cubicBezTo>
                    <a:pt x="33" y="19"/>
                    <a:pt x="32" y="17"/>
                    <a:pt x="31" y="16"/>
                  </a:cubicBezTo>
                  <a:lnTo>
                    <a:pt x="31" y="9"/>
                  </a:lnTo>
                  <a:close/>
                  <a:moveTo>
                    <a:pt x="4" y="7"/>
                  </a:moveTo>
                  <a:cubicBezTo>
                    <a:pt x="4" y="6"/>
                    <a:pt x="3" y="6"/>
                    <a:pt x="3" y="5"/>
                  </a:cubicBezTo>
                  <a:cubicBezTo>
                    <a:pt x="2" y="6"/>
                    <a:pt x="1" y="5"/>
                    <a:pt x="1" y="3"/>
                  </a:cubicBezTo>
                  <a:cubicBezTo>
                    <a:pt x="0" y="2"/>
                    <a:pt x="1" y="1"/>
                    <a:pt x="3" y="1"/>
                  </a:cubicBezTo>
                  <a:cubicBezTo>
                    <a:pt x="7" y="0"/>
                    <a:pt x="10" y="0"/>
                    <a:pt x="14" y="1"/>
                  </a:cubicBezTo>
                  <a:cubicBezTo>
                    <a:pt x="17" y="2"/>
                    <a:pt x="21" y="3"/>
                    <a:pt x="24" y="4"/>
                  </a:cubicBezTo>
                  <a:cubicBezTo>
                    <a:pt x="26" y="6"/>
                    <a:pt x="29" y="7"/>
                    <a:pt x="31" y="9"/>
                  </a:cubicBezTo>
                  <a:cubicBezTo>
                    <a:pt x="31" y="16"/>
                    <a:pt x="31" y="16"/>
                    <a:pt x="31" y="16"/>
                  </a:cubicBezTo>
                  <a:cubicBezTo>
                    <a:pt x="30" y="15"/>
                    <a:pt x="29" y="14"/>
                    <a:pt x="29" y="14"/>
                  </a:cubicBezTo>
                  <a:cubicBezTo>
                    <a:pt x="27" y="12"/>
                    <a:pt x="24" y="10"/>
                    <a:pt x="22" y="9"/>
                  </a:cubicBezTo>
                  <a:cubicBezTo>
                    <a:pt x="19" y="7"/>
                    <a:pt x="16" y="6"/>
                    <a:pt x="13" y="6"/>
                  </a:cubicBezTo>
                  <a:cubicBezTo>
                    <a:pt x="12" y="6"/>
                    <a:pt x="11" y="5"/>
                    <a:pt x="10" y="5"/>
                  </a:cubicBezTo>
                  <a:cubicBezTo>
                    <a:pt x="10" y="6"/>
                    <a:pt x="11" y="6"/>
                    <a:pt x="11" y="7"/>
                  </a:cubicBezTo>
                  <a:cubicBezTo>
                    <a:pt x="12" y="8"/>
                    <a:pt x="13" y="10"/>
                    <a:pt x="14" y="11"/>
                  </a:cubicBezTo>
                  <a:cubicBezTo>
                    <a:pt x="15" y="13"/>
                    <a:pt x="16" y="15"/>
                    <a:pt x="17" y="16"/>
                  </a:cubicBezTo>
                  <a:cubicBezTo>
                    <a:pt x="20" y="23"/>
                    <a:pt x="23" y="29"/>
                    <a:pt x="30" y="32"/>
                  </a:cubicBezTo>
                  <a:cubicBezTo>
                    <a:pt x="30" y="33"/>
                    <a:pt x="30" y="33"/>
                    <a:pt x="31" y="33"/>
                  </a:cubicBezTo>
                  <a:cubicBezTo>
                    <a:pt x="31" y="38"/>
                    <a:pt x="31" y="38"/>
                    <a:pt x="31" y="38"/>
                  </a:cubicBezTo>
                  <a:cubicBezTo>
                    <a:pt x="30" y="38"/>
                    <a:pt x="28" y="37"/>
                    <a:pt x="27" y="36"/>
                  </a:cubicBezTo>
                  <a:cubicBezTo>
                    <a:pt x="20" y="32"/>
                    <a:pt x="16" y="25"/>
                    <a:pt x="13" y="19"/>
                  </a:cubicBezTo>
                  <a:cubicBezTo>
                    <a:pt x="12" y="17"/>
                    <a:pt x="11" y="15"/>
                    <a:pt x="10" y="13"/>
                  </a:cubicBezTo>
                  <a:cubicBezTo>
                    <a:pt x="9" y="12"/>
                    <a:pt x="8" y="11"/>
                    <a:pt x="7" y="10"/>
                  </a:cubicBezTo>
                  <a:cubicBezTo>
                    <a:pt x="6" y="9"/>
                    <a:pt x="5" y="8"/>
                    <a:pt x="4" y="7"/>
                  </a:cubicBezTo>
                  <a:cubicBezTo>
                    <a:pt x="4" y="7"/>
                    <a:pt x="4" y="7"/>
                    <a:pt x="4" y="7"/>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91" name="Freeform 244"/>
            <p:cNvSpPr>
              <a:spLocks noEditPoints="1"/>
            </p:cNvSpPr>
            <p:nvPr/>
          </p:nvSpPr>
          <p:spPr bwMode="auto">
            <a:xfrm>
              <a:off x="5548016" y="4353428"/>
              <a:ext cx="47625" cy="90488"/>
            </a:xfrm>
            <a:custGeom>
              <a:avLst/>
              <a:gdLst>
                <a:gd name="T0" fmla="*/ 19 w 28"/>
                <a:gd name="T1" fmla="*/ 20 h 53"/>
                <a:gd name="T2" fmla="*/ 14 w 28"/>
                <a:gd name="T3" fmla="*/ 26 h 53"/>
                <a:gd name="T4" fmla="*/ 14 w 28"/>
                <a:gd name="T5" fmla="*/ 27 h 53"/>
                <a:gd name="T6" fmla="*/ 14 w 28"/>
                <a:gd name="T7" fmla="*/ 19 h 53"/>
                <a:gd name="T8" fmla="*/ 15 w 28"/>
                <a:gd name="T9" fmla="*/ 17 h 53"/>
                <a:gd name="T10" fmla="*/ 18 w 28"/>
                <a:gd name="T11" fmla="*/ 13 h 53"/>
                <a:gd name="T12" fmla="*/ 19 w 28"/>
                <a:gd name="T13" fmla="*/ 7 h 53"/>
                <a:gd name="T14" fmla="*/ 20 w 28"/>
                <a:gd name="T15" fmla="*/ 6 h 53"/>
                <a:gd name="T16" fmla="*/ 20 w 28"/>
                <a:gd name="T17" fmla="*/ 6 h 53"/>
                <a:gd name="T18" fmla="*/ 20 w 28"/>
                <a:gd name="T19" fmla="*/ 3 h 53"/>
                <a:gd name="T20" fmla="*/ 20 w 28"/>
                <a:gd name="T21" fmla="*/ 3 h 53"/>
                <a:gd name="T22" fmla="*/ 22 w 28"/>
                <a:gd name="T23" fmla="*/ 0 h 53"/>
                <a:gd name="T24" fmla="*/ 25 w 28"/>
                <a:gd name="T25" fmla="*/ 2 h 53"/>
                <a:gd name="T26" fmla="*/ 25 w 28"/>
                <a:gd name="T27" fmla="*/ 2 h 53"/>
                <a:gd name="T28" fmla="*/ 25 w 28"/>
                <a:gd name="T29" fmla="*/ 2 h 53"/>
                <a:gd name="T30" fmla="*/ 25 w 28"/>
                <a:gd name="T31" fmla="*/ 2 h 53"/>
                <a:gd name="T32" fmla="*/ 27 w 28"/>
                <a:gd name="T33" fmla="*/ 10 h 53"/>
                <a:gd name="T34" fmla="*/ 27 w 28"/>
                <a:gd name="T35" fmla="*/ 10 h 53"/>
                <a:gd name="T36" fmla="*/ 27 w 28"/>
                <a:gd name="T37" fmla="*/ 20 h 53"/>
                <a:gd name="T38" fmla="*/ 25 w 28"/>
                <a:gd name="T39" fmla="*/ 27 h 53"/>
                <a:gd name="T40" fmla="*/ 20 w 28"/>
                <a:gd name="T41" fmla="*/ 34 h 53"/>
                <a:gd name="T42" fmla="*/ 20 w 28"/>
                <a:gd name="T43" fmla="*/ 35 h 53"/>
                <a:gd name="T44" fmla="*/ 14 w 28"/>
                <a:gd name="T45" fmla="*/ 40 h 53"/>
                <a:gd name="T46" fmla="*/ 14 w 28"/>
                <a:gd name="T47" fmla="*/ 33 h 53"/>
                <a:gd name="T48" fmla="*/ 16 w 28"/>
                <a:gd name="T49" fmla="*/ 31 h 53"/>
                <a:gd name="T50" fmla="*/ 16 w 28"/>
                <a:gd name="T51" fmla="*/ 31 h 53"/>
                <a:gd name="T52" fmla="*/ 20 w 28"/>
                <a:gd name="T53" fmla="*/ 25 h 53"/>
                <a:gd name="T54" fmla="*/ 22 w 28"/>
                <a:gd name="T55" fmla="*/ 19 h 53"/>
                <a:gd name="T56" fmla="*/ 23 w 28"/>
                <a:gd name="T57" fmla="*/ 14 h 53"/>
                <a:gd name="T58" fmla="*/ 22 w 28"/>
                <a:gd name="T59" fmla="*/ 14 h 53"/>
                <a:gd name="T60" fmla="*/ 19 w 28"/>
                <a:gd name="T61" fmla="*/ 20 h 53"/>
                <a:gd name="T62" fmla="*/ 14 w 28"/>
                <a:gd name="T63" fmla="*/ 27 h 53"/>
                <a:gd name="T64" fmla="*/ 8 w 28"/>
                <a:gd name="T65" fmla="*/ 36 h 53"/>
                <a:gd name="T66" fmla="*/ 8 w 28"/>
                <a:gd name="T67" fmla="*/ 36 h 53"/>
                <a:gd name="T68" fmla="*/ 8 w 28"/>
                <a:gd name="T69" fmla="*/ 36 h 53"/>
                <a:gd name="T70" fmla="*/ 6 w 28"/>
                <a:gd name="T71" fmla="*/ 41 h 53"/>
                <a:gd name="T72" fmla="*/ 8 w 28"/>
                <a:gd name="T73" fmla="*/ 38 h 53"/>
                <a:gd name="T74" fmla="*/ 9 w 28"/>
                <a:gd name="T75" fmla="*/ 38 h 53"/>
                <a:gd name="T76" fmla="*/ 9 w 28"/>
                <a:gd name="T77" fmla="*/ 38 h 53"/>
                <a:gd name="T78" fmla="*/ 11 w 28"/>
                <a:gd name="T79" fmla="*/ 37 h 53"/>
                <a:gd name="T80" fmla="*/ 14 w 28"/>
                <a:gd name="T81" fmla="*/ 33 h 53"/>
                <a:gd name="T82" fmla="*/ 14 w 28"/>
                <a:gd name="T83" fmla="*/ 40 h 53"/>
                <a:gd name="T84" fmla="*/ 14 w 28"/>
                <a:gd name="T85" fmla="*/ 40 h 53"/>
                <a:gd name="T86" fmla="*/ 12 w 28"/>
                <a:gd name="T87" fmla="*/ 41 h 53"/>
                <a:gd name="T88" fmla="*/ 12 w 28"/>
                <a:gd name="T89" fmla="*/ 42 h 53"/>
                <a:gd name="T90" fmla="*/ 12 w 28"/>
                <a:gd name="T91" fmla="*/ 42 h 53"/>
                <a:gd name="T92" fmla="*/ 5 w 28"/>
                <a:gd name="T93" fmla="*/ 51 h 53"/>
                <a:gd name="T94" fmla="*/ 5 w 28"/>
                <a:gd name="T95" fmla="*/ 51 h 53"/>
                <a:gd name="T96" fmla="*/ 3 w 28"/>
                <a:gd name="T97" fmla="*/ 53 h 53"/>
                <a:gd name="T98" fmla="*/ 0 w 28"/>
                <a:gd name="T99" fmla="*/ 51 h 53"/>
                <a:gd name="T100" fmla="*/ 1 w 28"/>
                <a:gd name="T101" fmla="*/ 42 h 53"/>
                <a:gd name="T102" fmla="*/ 3 w 28"/>
                <a:gd name="T103" fmla="*/ 34 h 53"/>
                <a:gd name="T104" fmla="*/ 3 w 28"/>
                <a:gd name="T105" fmla="*/ 34 h 53"/>
                <a:gd name="T106" fmla="*/ 11 w 28"/>
                <a:gd name="T107" fmla="*/ 23 h 53"/>
                <a:gd name="T108" fmla="*/ 14 w 28"/>
                <a:gd name="T109" fmla="*/ 19 h 53"/>
                <a:gd name="T110" fmla="*/ 14 w 28"/>
                <a:gd name="T111"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 h="53">
                  <a:moveTo>
                    <a:pt x="19" y="20"/>
                  </a:moveTo>
                  <a:cubicBezTo>
                    <a:pt x="18" y="22"/>
                    <a:pt x="16" y="24"/>
                    <a:pt x="14" y="26"/>
                  </a:cubicBezTo>
                  <a:cubicBezTo>
                    <a:pt x="14" y="27"/>
                    <a:pt x="14" y="27"/>
                    <a:pt x="14" y="27"/>
                  </a:cubicBezTo>
                  <a:cubicBezTo>
                    <a:pt x="14" y="19"/>
                    <a:pt x="14" y="19"/>
                    <a:pt x="14" y="19"/>
                  </a:cubicBezTo>
                  <a:cubicBezTo>
                    <a:pt x="15" y="19"/>
                    <a:pt x="15" y="18"/>
                    <a:pt x="15" y="17"/>
                  </a:cubicBezTo>
                  <a:cubicBezTo>
                    <a:pt x="16" y="16"/>
                    <a:pt x="17" y="14"/>
                    <a:pt x="18" y="13"/>
                  </a:cubicBezTo>
                  <a:cubicBezTo>
                    <a:pt x="18" y="11"/>
                    <a:pt x="19" y="9"/>
                    <a:pt x="19" y="7"/>
                  </a:cubicBezTo>
                  <a:cubicBezTo>
                    <a:pt x="19" y="7"/>
                    <a:pt x="19" y="7"/>
                    <a:pt x="20" y="6"/>
                  </a:cubicBezTo>
                  <a:cubicBezTo>
                    <a:pt x="20" y="6"/>
                    <a:pt x="20" y="6"/>
                    <a:pt x="20" y="6"/>
                  </a:cubicBezTo>
                  <a:cubicBezTo>
                    <a:pt x="20" y="5"/>
                    <a:pt x="20" y="3"/>
                    <a:pt x="20" y="3"/>
                  </a:cubicBezTo>
                  <a:cubicBezTo>
                    <a:pt x="20" y="3"/>
                    <a:pt x="20" y="3"/>
                    <a:pt x="20" y="3"/>
                  </a:cubicBezTo>
                  <a:cubicBezTo>
                    <a:pt x="20" y="2"/>
                    <a:pt x="20" y="0"/>
                    <a:pt x="22" y="0"/>
                  </a:cubicBezTo>
                  <a:cubicBezTo>
                    <a:pt x="23" y="0"/>
                    <a:pt x="24" y="0"/>
                    <a:pt x="25" y="2"/>
                  </a:cubicBezTo>
                  <a:cubicBezTo>
                    <a:pt x="25" y="2"/>
                    <a:pt x="25" y="2"/>
                    <a:pt x="25" y="2"/>
                  </a:cubicBezTo>
                  <a:cubicBezTo>
                    <a:pt x="25" y="2"/>
                    <a:pt x="25" y="2"/>
                    <a:pt x="25" y="2"/>
                  </a:cubicBezTo>
                  <a:cubicBezTo>
                    <a:pt x="25" y="2"/>
                    <a:pt x="25" y="2"/>
                    <a:pt x="25" y="2"/>
                  </a:cubicBezTo>
                  <a:cubicBezTo>
                    <a:pt x="26" y="5"/>
                    <a:pt x="26" y="8"/>
                    <a:pt x="27" y="10"/>
                  </a:cubicBezTo>
                  <a:cubicBezTo>
                    <a:pt x="27" y="10"/>
                    <a:pt x="27" y="10"/>
                    <a:pt x="27" y="10"/>
                  </a:cubicBezTo>
                  <a:cubicBezTo>
                    <a:pt x="27" y="14"/>
                    <a:pt x="28" y="17"/>
                    <a:pt x="27" y="20"/>
                  </a:cubicBezTo>
                  <a:cubicBezTo>
                    <a:pt x="27" y="22"/>
                    <a:pt x="26" y="25"/>
                    <a:pt x="25" y="27"/>
                  </a:cubicBezTo>
                  <a:cubicBezTo>
                    <a:pt x="23" y="30"/>
                    <a:pt x="22" y="32"/>
                    <a:pt x="20" y="34"/>
                  </a:cubicBezTo>
                  <a:cubicBezTo>
                    <a:pt x="20" y="35"/>
                    <a:pt x="20" y="35"/>
                    <a:pt x="20" y="35"/>
                  </a:cubicBezTo>
                  <a:cubicBezTo>
                    <a:pt x="18" y="37"/>
                    <a:pt x="16" y="38"/>
                    <a:pt x="14" y="40"/>
                  </a:cubicBezTo>
                  <a:cubicBezTo>
                    <a:pt x="14" y="33"/>
                    <a:pt x="14" y="33"/>
                    <a:pt x="14" y="33"/>
                  </a:cubicBezTo>
                  <a:cubicBezTo>
                    <a:pt x="15" y="33"/>
                    <a:pt x="16" y="32"/>
                    <a:pt x="16" y="31"/>
                  </a:cubicBezTo>
                  <a:cubicBezTo>
                    <a:pt x="16" y="31"/>
                    <a:pt x="16" y="31"/>
                    <a:pt x="16" y="31"/>
                  </a:cubicBezTo>
                  <a:cubicBezTo>
                    <a:pt x="18" y="29"/>
                    <a:pt x="19" y="27"/>
                    <a:pt x="20" y="25"/>
                  </a:cubicBezTo>
                  <a:cubicBezTo>
                    <a:pt x="21" y="23"/>
                    <a:pt x="22" y="21"/>
                    <a:pt x="22" y="19"/>
                  </a:cubicBezTo>
                  <a:cubicBezTo>
                    <a:pt x="23" y="17"/>
                    <a:pt x="23" y="16"/>
                    <a:pt x="23" y="14"/>
                  </a:cubicBezTo>
                  <a:cubicBezTo>
                    <a:pt x="22" y="14"/>
                    <a:pt x="22" y="14"/>
                    <a:pt x="22" y="14"/>
                  </a:cubicBezTo>
                  <a:cubicBezTo>
                    <a:pt x="22" y="16"/>
                    <a:pt x="21" y="18"/>
                    <a:pt x="19" y="20"/>
                  </a:cubicBezTo>
                  <a:close/>
                  <a:moveTo>
                    <a:pt x="14" y="27"/>
                  </a:moveTo>
                  <a:cubicBezTo>
                    <a:pt x="12" y="30"/>
                    <a:pt x="9" y="33"/>
                    <a:pt x="8" y="36"/>
                  </a:cubicBezTo>
                  <a:cubicBezTo>
                    <a:pt x="8" y="36"/>
                    <a:pt x="8" y="36"/>
                    <a:pt x="8" y="36"/>
                  </a:cubicBezTo>
                  <a:cubicBezTo>
                    <a:pt x="8" y="36"/>
                    <a:pt x="8" y="36"/>
                    <a:pt x="8" y="36"/>
                  </a:cubicBezTo>
                  <a:cubicBezTo>
                    <a:pt x="7" y="37"/>
                    <a:pt x="6" y="39"/>
                    <a:pt x="6" y="41"/>
                  </a:cubicBezTo>
                  <a:cubicBezTo>
                    <a:pt x="7" y="40"/>
                    <a:pt x="8" y="39"/>
                    <a:pt x="8" y="38"/>
                  </a:cubicBezTo>
                  <a:cubicBezTo>
                    <a:pt x="9" y="38"/>
                    <a:pt x="9" y="38"/>
                    <a:pt x="9" y="38"/>
                  </a:cubicBezTo>
                  <a:cubicBezTo>
                    <a:pt x="9" y="38"/>
                    <a:pt x="9" y="38"/>
                    <a:pt x="9" y="38"/>
                  </a:cubicBezTo>
                  <a:cubicBezTo>
                    <a:pt x="10" y="37"/>
                    <a:pt x="10" y="37"/>
                    <a:pt x="11" y="37"/>
                  </a:cubicBezTo>
                  <a:cubicBezTo>
                    <a:pt x="12" y="36"/>
                    <a:pt x="13" y="35"/>
                    <a:pt x="14" y="33"/>
                  </a:cubicBezTo>
                  <a:cubicBezTo>
                    <a:pt x="14" y="40"/>
                    <a:pt x="14" y="40"/>
                    <a:pt x="14" y="40"/>
                  </a:cubicBezTo>
                  <a:cubicBezTo>
                    <a:pt x="14" y="40"/>
                    <a:pt x="14" y="40"/>
                    <a:pt x="14" y="40"/>
                  </a:cubicBezTo>
                  <a:cubicBezTo>
                    <a:pt x="12" y="41"/>
                    <a:pt x="12" y="41"/>
                    <a:pt x="12" y="41"/>
                  </a:cubicBezTo>
                  <a:cubicBezTo>
                    <a:pt x="12" y="42"/>
                    <a:pt x="12" y="42"/>
                    <a:pt x="12" y="42"/>
                  </a:cubicBezTo>
                  <a:cubicBezTo>
                    <a:pt x="12" y="42"/>
                    <a:pt x="12" y="42"/>
                    <a:pt x="12" y="42"/>
                  </a:cubicBezTo>
                  <a:cubicBezTo>
                    <a:pt x="9" y="44"/>
                    <a:pt x="5" y="48"/>
                    <a:pt x="5" y="51"/>
                  </a:cubicBezTo>
                  <a:cubicBezTo>
                    <a:pt x="5" y="51"/>
                    <a:pt x="5" y="51"/>
                    <a:pt x="5" y="51"/>
                  </a:cubicBezTo>
                  <a:cubicBezTo>
                    <a:pt x="5" y="52"/>
                    <a:pt x="4" y="53"/>
                    <a:pt x="3" y="53"/>
                  </a:cubicBezTo>
                  <a:cubicBezTo>
                    <a:pt x="1" y="53"/>
                    <a:pt x="0" y="52"/>
                    <a:pt x="0" y="51"/>
                  </a:cubicBezTo>
                  <a:cubicBezTo>
                    <a:pt x="0" y="48"/>
                    <a:pt x="0" y="45"/>
                    <a:pt x="1" y="42"/>
                  </a:cubicBezTo>
                  <a:cubicBezTo>
                    <a:pt x="1" y="39"/>
                    <a:pt x="2" y="36"/>
                    <a:pt x="3" y="34"/>
                  </a:cubicBezTo>
                  <a:cubicBezTo>
                    <a:pt x="3" y="34"/>
                    <a:pt x="3" y="34"/>
                    <a:pt x="3" y="34"/>
                  </a:cubicBezTo>
                  <a:cubicBezTo>
                    <a:pt x="5" y="30"/>
                    <a:pt x="8" y="27"/>
                    <a:pt x="11" y="23"/>
                  </a:cubicBezTo>
                  <a:cubicBezTo>
                    <a:pt x="12" y="22"/>
                    <a:pt x="13" y="21"/>
                    <a:pt x="14" y="19"/>
                  </a:cubicBezTo>
                  <a:lnTo>
                    <a:pt x="14" y="27"/>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92" name="Freeform 245"/>
            <p:cNvSpPr>
              <a:spLocks noEditPoints="1"/>
            </p:cNvSpPr>
            <p:nvPr/>
          </p:nvSpPr>
          <p:spPr bwMode="auto">
            <a:xfrm>
              <a:off x="5527776" y="4327235"/>
              <a:ext cx="57150" cy="113110"/>
            </a:xfrm>
            <a:custGeom>
              <a:avLst/>
              <a:gdLst>
                <a:gd name="T0" fmla="*/ 17 w 34"/>
                <a:gd name="T1" fmla="*/ 15 h 67"/>
                <a:gd name="T2" fmla="*/ 21 w 34"/>
                <a:gd name="T3" fmla="*/ 12 h 67"/>
                <a:gd name="T4" fmla="*/ 24 w 34"/>
                <a:gd name="T5" fmla="*/ 9 h 67"/>
                <a:gd name="T6" fmla="*/ 26 w 34"/>
                <a:gd name="T7" fmla="*/ 5 h 67"/>
                <a:gd name="T8" fmla="*/ 26 w 34"/>
                <a:gd name="T9" fmla="*/ 5 h 67"/>
                <a:gd name="T10" fmla="*/ 26 w 34"/>
                <a:gd name="T11" fmla="*/ 5 h 67"/>
                <a:gd name="T12" fmla="*/ 26 w 34"/>
                <a:gd name="T13" fmla="*/ 5 h 67"/>
                <a:gd name="T14" fmla="*/ 27 w 34"/>
                <a:gd name="T15" fmla="*/ 3 h 67"/>
                <a:gd name="T16" fmla="*/ 27 w 34"/>
                <a:gd name="T17" fmla="*/ 3 h 67"/>
                <a:gd name="T18" fmla="*/ 29 w 34"/>
                <a:gd name="T19" fmla="*/ 1 h 67"/>
                <a:gd name="T20" fmla="*/ 32 w 34"/>
                <a:gd name="T21" fmla="*/ 2 h 67"/>
                <a:gd name="T22" fmla="*/ 34 w 34"/>
                <a:gd name="T23" fmla="*/ 13 h 67"/>
                <a:gd name="T24" fmla="*/ 33 w 34"/>
                <a:gd name="T25" fmla="*/ 23 h 67"/>
                <a:gd name="T26" fmla="*/ 29 w 34"/>
                <a:gd name="T27" fmla="*/ 33 h 67"/>
                <a:gd name="T28" fmla="*/ 23 w 34"/>
                <a:gd name="T29" fmla="*/ 41 h 67"/>
                <a:gd name="T30" fmla="*/ 23 w 34"/>
                <a:gd name="T31" fmla="*/ 41 h 67"/>
                <a:gd name="T32" fmla="*/ 17 w 34"/>
                <a:gd name="T33" fmla="*/ 49 h 67"/>
                <a:gd name="T34" fmla="*/ 17 w 34"/>
                <a:gd name="T35" fmla="*/ 40 h 67"/>
                <a:gd name="T36" fmla="*/ 19 w 34"/>
                <a:gd name="T37" fmla="*/ 38 h 67"/>
                <a:gd name="T38" fmla="*/ 19 w 34"/>
                <a:gd name="T39" fmla="*/ 37 h 67"/>
                <a:gd name="T40" fmla="*/ 25 w 34"/>
                <a:gd name="T41" fmla="*/ 30 h 67"/>
                <a:gd name="T42" fmla="*/ 28 w 34"/>
                <a:gd name="T43" fmla="*/ 22 h 67"/>
                <a:gd name="T44" fmla="*/ 29 w 34"/>
                <a:gd name="T45" fmla="*/ 13 h 67"/>
                <a:gd name="T46" fmla="*/ 29 w 34"/>
                <a:gd name="T47" fmla="*/ 10 h 67"/>
                <a:gd name="T48" fmla="*/ 27 w 34"/>
                <a:gd name="T49" fmla="*/ 12 h 67"/>
                <a:gd name="T50" fmla="*/ 24 w 34"/>
                <a:gd name="T51" fmla="*/ 15 h 67"/>
                <a:gd name="T52" fmla="*/ 20 w 34"/>
                <a:gd name="T53" fmla="*/ 19 h 67"/>
                <a:gd name="T54" fmla="*/ 19 w 34"/>
                <a:gd name="T55" fmla="*/ 19 h 67"/>
                <a:gd name="T56" fmla="*/ 17 w 34"/>
                <a:gd name="T57" fmla="*/ 21 h 67"/>
                <a:gd name="T58" fmla="*/ 17 w 34"/>
                <a:gd name="T59" fmla="*/ 15 h 67"/>
                <a:gd name="T60" fmla="*/ 13 w 34"/>
                <a:gd name="T61" fmla="*/ 59 h 67"/>
                <a:gd name="T62" fmla="*/ 13 w 34"/>
                <a:gd name="T63" fmla="*/ 64 h 67"/>
                <a:gd name="T64" fmla="*/ 12 w 34"/>
                <a:gd name="T65" fmla="*/ 66 h 67"/>
                <a:gd name="T66" fmla="*/ 9 w 34"/>
                <a:gd name="T67" fmla="*/ 66 h 67"/>
                <a:gd name="T68" fmla="*/ 1 w 34"/>
                <a:gd name="T69" fmla="*/ 51 h 67"/>
                <a:gd name="T70" fmla="*/ 2 w 34"/>
                <a:gd name="T71" fmla="*/ 34 h 67"/>
                <a:gd name="T72" fmla="*/ 16 w 34"/>
                <a:gd name="T73" fmla="*/ 16 h 67"/>
                <a:gd name="T74" fmla="*/ 16 w 34"/>
                <a:gd name="T75" fmla="*/ 16 h 67"/>
                <a:gd name="T76" fmla="*/ 17 w 34"/>
                <a:gd name="T77" fmla="*/ 15 h 67"/>
                <a:gd name="T78" fmla="*/ 17 w 34"/>
                <a:gd name="T79" fmla="*/ 21 h 67"/>
                <a:gd name="T80" fmla="*/ 7 w 34"/>
                <a:gd name="T81" fmla="*/ 35 h 67"/>
                <a:gd name="T82" fmla="*/ 6 w 34"/>
                <a:gd name="T83" fmla="*/ 50 h 67"/>
                <a:gd name="T84" fmla="*/ 9 w 34"/>
                <a:gd name="T85" fmla="*/ 58 h 67"/>
                <a:gd name="T86" fmla="*/ 11 w 34"/>
                <a:gd name="T87" fmla="*/ 51 h 67"/>
                <a:gd name="T88" fmla="*/ 17 w 34"/>
                <a:gd name="T89" fmla="*/ 40 h 67"/>
                <a:gd name="T90" fmla="*/ 17 w 34"/>
                <a:gd name="T91" fmla="*/ 49 h 67"/>
                <a:gd name="T92" fmla="*/ 15 w 34"/>
                <a:gd name="T93" fmla="*/ 52 h 67"/>
                <a:gd name="T94" fmla="*/ 13 w 34"/>
                <a:gd name="T95"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 h="67">
                  <a:moveTo>
                    <a:pt x="17" y="15"/>
                  </a:moveTo>
                  <a:cubicBezTo>
                    <a:pt x="18" y="14"/>
                    <a:pt x="20" y="13"/>
                    <a:pt x="21" y="12"/>
                  </a:cubicBezTo>
                  <a:cubicBezTo>
                    <a:pt x="22" y="11"/>
                    <a:pt x="23" y="10"/>
                    <a:pt x="24" y="9"/>
                  </a:cubicBezTo>
                  <a:cubicBezTo>
                    <a:pt x="24" y="8"/>
                    <a:pt x="25" y="6"/>
                    <a:pt x="26" y="5"/>
                  </a:cubicBezTo>
                  <a:cubicBezTo>
                    <a:pt x="26" y="5"/>
                    <a:pt x="26" y="5"/>
                    <a:pt x="26" y="5"/>
                  </a:cubicBezTo>
                  <a:cubicBezTo>
                    <a:pt x="26" y="5"/>
                    <a:pt x="26" y="5"/>
                    <a:pt x="26" y="5"/>
                  </a:cubicBezTo>
                  <a:cubicBezTo>
                    <a:pt x="26" y="5"/>
                    <a:pt x="26" y="5"/>
                    <a:pt x="26" y="5"/>
                  </a:cubicBezTo>
                  <a:cubicBezTo>
                    <a:pt x="26" y="4"/>
                    <a:pt x="27" y="4"/>
                    <a:pt x="27" y="3"/>
                  </a:cubicBezTo>
                  <a:cubicBezTo>
                    <a:pt x="27" y="3"/>
                    <a:pt x="27" y="3"/>
                    <a:pt x="27" y="3"/>
                  </a:cubicBezTo>
                  <a:cubicBezTo>
                    <a:pt x="27" y="2"/>
                    <a:pt x="27" y="1"/>
                    <a:pt x="29" y="1"/>
                  </a:cubicBezTo>
                  <a:cubicBezTo>
                    <a:pt x="30" y="0"/>
                    <a:pt x="31" y="1"/>
                    <a:pt x="32" y="2"/>
                  </a:cubicBezTo>
                  <a:cubicBezTo>
                    <a:pt x="33" y="6"/>
                    <a:pt x="34" y="9"/>
                    <a:pt x="34" y="13"/>
                  </a:cubicBezTo>
                  <a:cubicBezTo>
                    <a:pt x="34" y="17"/>
                    <a:pt x="34" y="20"/>
                    <a:pt x="33" y="23"/>
                  </a:cubicBezTo>
                  <a:cubicBezTo>
                    <a:pt x="32" y="27"/>
                    <a:pt x="30" y="30"/>
                    <a:pt x="29" y="33"/>
                  </a:cubicBezTo>
                  <a:cubicBezTo>
                    <a:pt x="27" y="35"/>
                    <a:pt x="25" y="38"/>
                    <a:pt x="23" y="41"/>
                  </a:cubicBezTo>
                  <a:cubicBezTo>
                    <a:pt x="23" y="41"/>
                    <a:pt x="23" y="41"/>
                    <a:pt x="23" y="41"/>
                  </a:cubicBezTo>
                  <a:cubicBezTo>
                    <a:pt x="21" y="43"/>
                    <a:pt x="19" y="46"/>
                    <a:pt x="17" y="49"/>
                  </a:cubicBezTo>
                  <a:cubicBezTo>
                    <a:pt x="17" y="40"/>
                    <a:pt x="17" y="40"/>
                    <a:pt x="17" y="40"/>
                  </a:cubicBezTo>
                  <a:cubicBezTo>
                    <a:pt x="18" y="39"/>
                    <a:pt x="18" y="39"/>
                    <a:pt x="19" y="38"/>
                  </a:cubicBezTo>
                  <a:cubicBezTo>
                    <a:pt x="19" y="37"/>
                    <a:pt x="19" y="37"/>
                    <a:pt x="19" y="37"/>
                  </a:cubicBezTo>
                  <a:cubicBezTo>
                    <a:pt x="21" y="35"/>
                    <a:pt x="23" y="33"/>
                    <a:pt x="25" y="30"/>
                  </a:cubicBezTo>
                  <a:cubicBezTo>
                    <a:pt x="26" y="28"/>
                    <a:pt x="27" y="25"/>
                    <a:pt x="28" y="22"/>
                  </a:cubicBezTo>
                  <a:cubicBezTo>
                    <a:pt x="29" y="19"/>
                    <a:pt x="29" y="16"/>
                    <a:pt x="29" y="13"/>
                  </a:cubicBezTo>
                  <a:cubicBezTo>
                    <a:pt x="29" y="12"/>
                    <a:pt x="29" y="11"/>
                    <a:pt x="29" y="10"/>
                  </a:cubicBezTo>
                  <a:cubicBezTo>
                    <a:pt x="28" y="10"/>
                    <a:pt x="28" y="11"/>
                    <a:pt x="27" y="12"/>
                  </a:cubicBezTo>
                  <a:cubicBezTo>
                    <a:pt x="26" y="13"/>
                    <a:pt x="25" y="14"/>
                    <a:pt x="24" y="15"/>
                  </a:cubicBezTo>
                  <a:cubicBezTo>
                    <a:pt x="22" y="17"/>
                    <a:pt x="21" y="18"/>
                    <a:pt x="20" y="19"/>
                  </a:cubicBezTo>
                  <a:cubicBezTo>
                    <a:pt x="19" y="19"/>
                    <a:pt x="19" y="19"/>
                    <a:pt x="19" y="19"/>
                  </a:cubicBezTo>
                  <a:cubicBezTo>
                    <a:pt x="19" y="20"/>
                    <a:pt x="18" y="21"/>
                    <a:pt x="17" y="21"/>
                  </a:cubicBezTo>
                  <a:lnTo>
                    <a:pt x="17" y="15"/>
                  </a:lnTo>
                  <a:close/>
                  <a:moveTo>
                    <a:pt x="13" y="59"/>
                  </a:moveTo>
                  <a:cubicBezTo>
                    <a:pt x="13" y="61"/>
                    <a:pt x="13" y="62"/>
                    <a:pt x="13" y="64"/>
                  </a:cubicBezTo>
                  <a:cubicBezTo>
                    <a:pt x="13" y="65"/>
                    <a:pt x="13" y="65"/>
                    <a:pt x="12" y="66"/>
                  </a:cubicBezTo>
                  <a:cubicBezTo>
                    <a:pt x="12" y="67"/>
                    <a:pt x="10" y="67"/>
                    <a:pt x="9" y="66"/>
                  </a:cubicBezTo>
                  <a:cubicBezTo>
                    <a:pt x="5" y="62"/>
                    <a:pt x="2" y="56"/>
                    <a:pt x="1" y="51"/>
                  </a:cubicBezTo>
                  <a:cubicBezTo>
                    <a:pt x="0" y="45"/>
                    <a:pt x="0" y="39"/>
                    <a:pt x="2" y="34"/>
                  </a:cubicBezTo>
                  <a:cubicBezTo>
                    <a:pt x="5" y="26"/>
                    <a:pt x="10" y="21"/>
                    <a:pt x="16" y="16"/>
                  </a:cubicBezTo>
                  <a:cubicBezTo>
                    <a:pt x="16" y="16"/>
                    <a:pt x="16" y="16"/>
                    <a:pt x="16" y="16"/>
                  </a:cubicBezTo>
                  <a:cubicBezTo>
                    <a:pt x="17" y="15"/>
                    <a:pt x="17" y="15"/>
                    <a:pt x="17" y="15"/>
                  </a:cubicBezTo>
                  <a:cubicBezTo>
                    <a:pt x="17" y="21"/>
                    <a:pt x="17" y="21"/>
                    <a:pt x="17" y="21"/>
                  </a:cubicBezTo>
                  <a:cubicBezTo>
                    <a:pt x="13" y="25"/>
                    <a:pt x="9" y="29"/>
                    <a:pt x="7" y="35"/>
                  </a:cubicBezTo>
                  <a:cubicBezTo>
                    <a:pt x="5" y="40"/>
                    <a:pt x="5" y="45"/>
                    <a:pt x="6" y="50"/>
                  </a:cubicBezTo>
                  <a:cubicBezTo>
                    <a:pt x="6" y="53"/>
                    <a:pt x="7" y="55"/>
                    <a:pt x="9" y="58"/>
                  </a:cubicBezTo>
                  <a:cubicBezTo>
                    <a:pt x="9" y="55"/>
                    <a:pt x="10" y="53"/>
                    <a:pt x="11" y="51"/>
                  </a:cubicBezTo>
                  <a:cubicBezTo>
                    <a:pt x="12" y="47"/>
                    <a:pt x="15" y="43"/>
                    <a:pt x="17" y="40"/>
                  </a:cubicBezTo>
                  <a:cubicBezTo>
                    <a:pt x="17" y="49"/>
                    <a:pt x="17" y="49"/>
                    <a:pt x="17" y="49"/>
                  </a:cubicBezTo>
                  <a:cubicBezTo>
                    <a:pt x="16" y="50"/>
                    <a:pt x="16" y="51"/>
                    <a:pt x="15" y="52"/>
                  </a:cubicBezTo>
                  <a:cubicBezTo>
                    <a:pt x="15" y="54"/>
                    <a:pt x="14" y="57"/>
                    <a:pt x="13" y="59"/>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93" name="Freeform 254"/>
            <p:cNvSpPr>
              <a:spLocks noEditPoints="1"/>
            </p:cNvSpPr>
            <p:nvPr/>
          </p:nvSpPr>
          <p:spPr bwMode="auto">
            <a:xfrm>
              <a:off x="6792220" y="4411770"/>
              <a:ext cx="182166" cy="147638"/>
            </a:xfrm>
            <a:custGeom>
              <a:avLst/>
              <a:gdLst>
                <a:gd name="T0" fmla="*/ 93 w 108"/>
                <a:gd name="T1" fmla="*/ 22 h 87"/>
                <a:gd name="T2" fmla="*/ 88 w 108"/>
                <a:gd name="T3" fmla="*/ 1 h 87"/>
                <a:gd name="T4" fmla="*/ 108 w 108"/>
                <a:gd name="T5" fmla="*/ 32 h 87"/>
                <a:gd name="T6" fmla="*/ 106 w 108"/>
                <a:gd name="T7" fmla="*/ 84 h 87"/>
                <a:gd name="T8" fmla="*/ 86 w 108"/>
                <a:gd name="T9" fmla="*/ 87 h 87"/>
                <a:gd name="T10" fmla="*/ 103 w 108"/>
                <a:gd name="T11" fmla="*/ 81 h 87"/>
                <a:gd name="T12" fmla="*/ 104 w 108"/>
                <a:gd name="T13" fmla="*/ 68 h 87"/>
                <a:gd name="T14" fmla="*/ 97 w 108"/>
                <a:gd name="T15" fmla="*/ 62 h 87"/>
                <a:gd name="T16" fmla="*/ 97 w 108"/>
                <a:gd name="T17" fmla="*/ 46 h 87"/>
                <a:gd name="T18" fmla="*/ 94 w 108"/>
                <a:gd name="T19" fmla="*/ 51 h 87"/>
                <a:gd name="T20" fmla="*/ 86 w 108"/>
                <a:gd name="T21" fmla="*/ 62 h 87"/>
                <a:gd name="T22" fmla="*/ 89 w 108"/>
                <a:gd name="T23" fmla="*/ 28 h 87"/>
                <a:gd name="T24" fmla="*/ 86 w 108"/>
                <a:gd name="T25" fmla="*/ 16 h 87"/>
                <a:gd name="T26" fmla="*/ 84 w 108"/>
                <a:gd name="T27" fmla="*/ 5 h 87"/>
                <a:gd name="T28" fmla="*/ 86 w 108"/>
                <a:gd name="T29" fmla="*/ 0 h 87"/>
                <a:gd name="T30" fmla="*/ 86 w 108"/>
                <a:gd name="T31" fmla="*/ 8 h 87"/>
                <a:gd name="T32" fmla="*/ 84 w 108"/>
                <a:gd name="T33" fmla="*/ 68 h 87"/>
                <a:gd name="T34" fmla="*/ 86 w 108"/>
                <a:gd name="T35" fmla="*/ 82 h 87"/>
                <a:gd name="T36" fmla="*/ 86 w 108"/>
                <a:gd name="T37" fmla="*/ 87 h 87"/>
                <a:gd name="T38" fmla="*/ 79 w 108"/>
                <a:gd name="T39" fmla="*/ 70 h 87"/>
                <a:gd name="T40" fmla="*/ 86 w 108"/>
                <a:gd name="T41" fmla="*/ 16 h 87"/>
                <a:gd name="T42" fmla="*/ 54 w 108"/>
                <a:gd name="T43" fmla="*/ 6 h 87"/>
                <a:gd name="T44" fmla="*/ 85 w 108"/>
                <a:gd name="T45" fmla="*/ 23 h 87"/>
                <a:gd name="T46" fmla="*/ 86 w 108"/>
                <a:gd name="T47" fmla="*/ 28 h 87"/>
                <a:gd name="T48" fmla="*/ 86 w 108"/>
                <a:gd name="T49" fmla="*/ 51 h 87"/>
                <a:gd name="T50" fmla="*/ 86 w 108"/>
                <a:gd name="T51" fmla="*/ 57 h 87"/>
                <a:gd name="T52" fmla="*/ 74 w 108"/>
                <a:gd name="T53" fmla="*/ 59 h 87"/>
                <a:gd name="T54" fmla="*/ 86 w 108"/>
                <a:gd name="T55" fmla="*/ 46 h 87"/>
                <a:gd name="T56" fmla="*/ 22 w 108"/>
                <a:gd name="T57" fmla="*/ 8 h 87"/>
                <a:gd name="T58" fmla="*/ 54 w 108"/>
                <a:gd name="T59" fmla="*/ 0 h 87"/>
                <a:gd name="T60" fmla="*/ 22 w 108"/>
                <a:gd name="T61" fmla="*/ 82 h 87"/>
                <a:gd name="T62" fmla="*/ 24 w 108"/>
                <a:gd name="T63" fmla="*/ 81 h 87"/>
                <a:gd name="T64" fmla="*/ 27 w 108"/>
                <a:gd name="T65" fmla="*/ 65 h 87"/>
                <a:gd name="T66" fmla="*/ 29 w 108"/>
                <a:gd name="T67" fmla="*/ 70 h 87"/>
                <a:gd name="T68" fmla="*/ 27 w 108"/>
                <a:gd name="T69" fmla="*/ 85 h 87"/>
                <a:gd name="T70" fmla="*/ 22 w 108"/>
                <a:gd name="T71" fmla="*/ 82 h 87"/>
                <a:gd name="T72" fmla="*/ 28 w 108"/>
                <a:gd name="T73" fmla="*/ 6 h 87"/>
                <a:gd name="T74" fmla="*/ 22 w 108"/>
                <a:gd name="T75" fmla="*/ 28 h 87"/>
                <a:gd name="T76" fmla="*/ 23 w 108"/>
                <a:gd name="T77" fmla="*/ 23 h 87"/>
                <a:gd name="T78" fmla="*/ 54 w 108"/>
                <a:gd name="T79" fmla="*/ 6 h 87"/>
                <a:gd name="T80" fmla="*/ 30 w 108"/>
                <a:gd name="T81" fmla="*/ 57 h 87"/>
                <a:gd name="T82" fmla="*/ 22 w 108"/>
                <a:gd name="T83" fmla="*/ 46 h 87"/>
                <a:gd name="T84" fmla="*/ 35 w 108"/>
                <a:gd name="T85" fmla="*/ 59 h 87"/>
                <a:gd name="T86" fmla="*/ 22 w 108"/>
                <a:gd name="T87" fmla="*/ 8 h 87"/>
                <a:gd name="T88" fmla="*/ 15 w 108"/>
                <a:gd name="T89" fmla="*/ 22 h 87"/>
                <a:gd name="T90" fmla="*/ 5 w 108"/>
                <a:gd name="T91" fmla="*/ 68 h 87"/>
                <a:gd name="T92" fmla="*/ 6 w 108"/>
                <a:gd name="T93" fmla="*/ 81 h 87"/>
                <a:gd name="T94" fmla="*/ 22 w 108"/>
                <a:gd name="T95" fmla="*/ 87 h 87"/>
                <a:gd name="T96" fmla="*/ 2 w 108"/>
                <a:gd name="T97" fmla="*/ 85 h 87"/>
                <a:gd name="T98" fmla="*/ 0 w 108"/>
                <a:gd name="T99" fmla="*/ 65 h 87"/>
                <a:gd name="T100" fmla="*/ 1 w 108"/>
                <a:gd name="T101" fmla="*/ 30 h 87"/>
                <a:gd name="T102" fmla="*/ 22 w 108"/>
                <a:gd name="T103" fmla="*/ 0 h 87"/>
                <a:gd name="T104" fmla="*/ 17 w 108"/>
                <a:gd name="T105" fmla="*/ 24 h 87"/>
                <a:gd name="T106" fmla="*/ 22 w 108"/>
                <a:gd name="T107" fmla="*/ 28 h 87"/>
                <a:gd name="T108" fmla="*/ 12 w 108"/>
                <a:gd name="T109" fmla="*/ 46 h 87"/>
                <a:gd name="T110" fmla="*/ 12 w 108"/>
                <a:gd name="T111" fmla="*/ 62 h 87"/>
                <a:gd name="T112" fmla="*/ 14 w 108"/>
                <a:gd name="T113" fmla="*/ 57 h 87"/>
                <a:gd name="T114" fmla="*/ 22 w 108"/>
                <a:gd name="T115" fmla="*/ 4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8" h="87">
                  <a:moveTo>
                    <a:pt x="104" y="33"/>
                  </a:moveTo>
                  <a:cubicBezTo>
                    <a:pt x="94" y="22"/>
                    <a:pt x="94" y="22"/>
                    <a:pt x="94" y="22"/>
                  </a:cubicBezTo>
                  <a:cubicBezTo>
                    <a:pt x="94" y="22"/>
                    <a:pt x="93" y="22"/>
                    <a:pt x="93" y="22"/>
                  </a:cubicBezTo>
                  <a:cubicBezTo>
                    <a:pt x="86" y="8"/>
                    <a:pt x="86" y="8"/>
                    <a:pt x="86" y="8"/>
                  </a:cubicBezTo>
                  <a:cubicBezTo>
                    <a:pt x="86" y="0"/>
                    <a:pt x="86" y="0"/>
                    <a:pt x="86" y="0"/>
                  </a:cubicBezTo>
                  <a:cubicBezTo>
                    <a:pt x="87" y="0"/>
                    <a:pt x="88" y="0"/>
                    <a:pt x="88" y="1"/>
                  </a:cubicBezTo>
                  <a:cubicBezTo>
                    <a:pt x="97" y="19"/>
                    <a:pt x="97" y="19"/>
                    <a:pt x="97" y="19"/>
                  </a:cubicBezTo>
                  <a:cubicBezTo>
                    <a:pt x="108" y="30"/>
                    <a:pt x="108" y="30"/>
                    <a:pt x="108" y="30"/>
                  </a:cubicBezTo>
                  <a:cubicBezTo>
                    <a:pt x="108" y="31"/>
                    <a:pt x="108" y="31"/>
                    <a:pt x="108" y="32"/>
                  </a:cubicBezTo>
                  <a:cubicBezTo>
                    <a:pt x="108" y="68"/>
                    <a:pt x="108" y="68"/>
                    <a:pt x="108" y="68"/>
                  </a:cubicBezTo>
                  <a:cubicBezTo>
                    <a:pt x="108" y="80"/>
                    <a:pt x="108" y="80"/>
                    <a:pt x="108" y="80"/>
                  </a:cubicBezTo>
                  <a:cubicBezTo>
                    <a:pt x="108" y="81"/>
                    <a:pt x="108" y="83"/>
                    <a:pt x="106" y="84"/>
                  </a:cubicBezTo>
                  <a:cubicBezTo>
                    <a:pt x="106" y="84"/>
                    <a:pt x="106" y="85"/>
                    <a:pt x="106" y="85"/>
                  </a:cubicBezTo>
                  <a:cubicBezTo>
                    <a:pt x="105" y="86"/>
                    <a:pt x="103" y="87"/>
                    <a:pt x="101" y="87"/>
                  </a:cubicBezTo>
                  <a:cubicBezTo>
                    <a:pt x="86" y="87"/>
                    <a:pt x="86" y="87"/>
                    <a:pt x="86" y="87"/>
                  </a:cubicBezTo>
                  <a:cubicBezTo>
                    <a:pt x="86" y="82"/>
                    <a:pt x="86" y="82"/>
                    <a:pt x="86" y="82"/>
                  </a:cubicBezTo>
                  <a:cubicBezTo>
                    <a:pt x="101" y="82"/>
                    <a:pt x="101" y="82"/>
                    <a:pt x="101" y="82"/>
                  </a:cubicBezTo>
                  <a:cubicBezTo>
                    <a:pt x="102" y="82"/>
                    <a:pt x="102" y="82"/>
                    <a:pt x="103" y="81"/>
                  </a:cubicBezTo>
                  <a:cubicBezTo>
                    <a:pt x="103" y="81"/>
                    <a:pt x="103" y="81"/>
                    <a:pt x="103" y="81"/>
                  </a:cubicBezTo>
                  <a:cubicBezTo>
                    <a:pt x="103" y="81"/>
                    <a:pt x="104" y="80"/>
                    <a:pt x="104" y="80"/>
                  </a:cubicBezTo>
                  <a:cubicBezTo>
                    <a:pt x="104" y="68"/>
                    <a:pt x="104" y="68"/>
                    <a:pt x="104" y="68"/>
                  </a:cubicBezTo>
                  <a:cubicBezTo>
                    <a:pt x="104" y="33"/>
                    <a:pt x="104" y="33"/>
                    <a:pt x="104" y="33"/>
                  </a:cubicBezTo>
                  <a:close/>
                  <a:moveTo>
                    <a:pt x="86" y="62"/>
                  </a:moveTo>
                  <a:cubicBezTo>
                    <a:pt x="97" y="62"/>
                    <a:pt x="97" y="62"/>
                    <a:pt x="97" y="62"/>
                  </a:cubicBezTo>
                  <a:cubicBezTo>
                    <a:pt x="98" y="62"/>
                    <a:pt x="99" y="61"/>
                    <a:pt x="99" y="59"/>
                  </a:cubicBezTo>
                  <a:cubicBezTo>
                    <a:pt x="99" y="49"/>
                    <a:pt x="99" y="49"/>
                    <a:pt x="99" y="49"/>
                  </a:cubicBezTo>
                  <a:cubicBezTo>
                    <a:pt x="99" y="47"/>
                    <a:pt x="98" y="46"/>
                    <a:pt x="97" y="46"/>
                  </a:cubicBezTo>
                  <a:cubicBezTo>
                    <a:pt x="86" y="46"/>
                    <a:pt x="86" y="46"/>
                    <a:pt x="86" y="46"/>
                  </a:cubicBezTo>
                  <a:cubicBezTo>
                    <a:pt x="86" y="51"/>
                    <a:pt x="86" y="51"/>
                    <a:pt x="86" y="51"/>
                  </a:cubicBezTo>
                  <a:cubicBezTo>
                    <a:pt x="94" y="51"/>
                    <a:pt x="94" y="51"/>
                    <a:pt x="94" y="51"/>
                  </a:cubicBezTo>
                  <a:cubicBezTo>
                    <a:pt x="94" y="57"/>
                    <a:pt x="94" y="57"/>
                    <a:pt x="94" y="57"/>
                  </a:cubicBezTo>
                  <a:cubicBezTo>
                    <a:pt x="86" y="57"/>
                    <a:pt x="86" y="57"/>
                    <a:pt x="86" y="57"/>
                  </a:cubicBezTo>
                  <a:cubicBezTo>
                    <a:pt x="86" y="62"/>
                    <a:pt x="86" y="62"/>
                    <a:pt x="86" y="62"/>
                  </a:cubicBezTo>
                  <a:close/>
                  <a:moveTo>
                    <a:pt x="86" y="28"/>
                  </a:moveTo>
                  <a:cubicBezTo>
                    <a:pt x="89" y="28"/>
                    <a:pt x="89" y="28"/>
                    <a:pt x="89" y="28"/>
                  </a:cubicBezTo>
                  <a:cubicBezTo>
                    <a:pt x="89" y="28"/>
                    <a:pt x="89" y="28"/>
                    <a:pt x="89" y="28"/>
                  </a:cubicBezTo>
                  <a:cubicBezTo>
                    <a:pt x="89" y="28"/>
                    <a:pt x="90" y="28"/>
                    <a:pt x="90" y="28"/>
                  </a:cubicBezTo>
                  <a:cubicBezTo>
                    <a:pt x="91" y="27"/>
                    <a:pt x="92" y="26"/>
                    <a:pt x="91" y="25"/>
                  </a:cubicBezTo>
                  <a:cubicBezTo>
                    <a:pt x="86" y="16"/>
                    <a:pt x="86" y="16"/>
                    <a:pt x="86" y="16"/>
                  </a:cubicBezTo>
                  <a:lnTo>
                    <a:pt x="86" y="28"/>
                  </a:lnTo>
                  <a:close/>
                  <a:moveTo>
                    <a:pt x="86" y="8"/>
                  </a:moveTo>
                  <a:cubicBezTo>
                    <a:pt x="84" y="5"/>
                    <a:pt x="84" y="5"/>
                    <a:pt x="84" y="5"/>
                  </a:cubicBezTo>
                  <a:cubicBezTo>
                    <a:pt x="54" y="5"/>
                    <a:pt x="54" y="5"/>
                    <a:pt x="54" y="5"/>
                  </a:cubicBezTo>
                  <a:cubicBezTo>
                    <a:pt x="54" y="0"/>
                    <a:pt x="54" y="0"/>
                    <a:pt x="54" y="0"/>
                  </a:cubicBezTo>
                  <a:cubicBezTo>
                    <a:pt x="86" y="0"/>
                    <a:pt x="86" y="0"/>
                    <a:pt x="86" y="0"/>
                  </a:cubicBezTo>
                  <a:cubicBezTo>
                    <a:pt x="86" y="0"/>
                    <a:pt x="86" y="0"/>
                    <a:pt x="86" y="0"/>
                  </a:cubicBezTo>
                  <a:cubicBezTo>
                    <a:pt x="86" y="0"/>
                    <a:pt x="86" y="0"/>
                    <a:pt x="86" y="0"/>
                  </a:cubicBezTo>
                  <a:cubicBezTo>
                    <a:pt x="86" y="8"/>
                    <a:pt x="86" y="8"/>
                    <a:pt x="86" y="8"/>
                  </a:cubicBezTo>
                  <a:close/>
                  <a:moveTo>
                    <a:pt x="54" y="65"/>
                  </a:moveTo>
                  <a:cubicBezTo>
                    <a:pt x="81" y="65"/>
                    <a:pt x="81" y="65"/>
                    <a:pt x="81" y="65"/>
                  </a:cubicBezTo>
                  <a:cubicBezTo>
                    <a:pt x="83" y="65"/>
                    <a:pt x="84" y="66"/>
                    <a:pt x="84" y="68"/>
                  </a:cubicBezTo>
                  <a:cubicBezTo>
                    <a:pt x="84" y="80"/>
                    <a:pt x="84" y="80"/>
                    <a:pt x="84" y="80"/>
                  </a:cubicBezTo>
                  <a:cubicBezTo>
                    <a:pt x="84" y="80"/>
                    <a:pt x="84" y="81"/>
                    <a:pt x="84" y="81"/>
                  </a:cubicBezTo>
                  <a:cubicBezTo>
                    <a:pt x="85" y="82"/>
                    <a:pt x="85" y="82"/>
                    <a:pt x="86" y="82"/>
                  </a:cubicBezTo>
                  <a:cubicBezTo>
                    <a:pt x="86" y="82"/>
                    <a:pt x="86" y="82"/>
                    <a:pt x="86" y="82"/>
                  </a:cubicBezTo>
                  <a:cubicBezTo>
                    <a:pt x="86" y="87"/>
                    <a:pt x="86" y="87"/>
                    <a:pt x="86" y="87"/>
                  </a:cubicBezTo>
                  <a:cubicBezTo>
                    <a:pt x="86" y="87"/>
                    <a:pt x="86" y="87"/>
                    <a:pt x="86" y="87"/>
                  </a:cubicBezTo>
                  <a:cubicBezTo>
                    <a:pt x="84" y="87"/>
                    <a:pt x="82" y="86"/>
                    <a:pt x="81" y="85"/>
                  </a:cubicBezTo>
                  <a:cubicBezTo>
                    <a:pt x="80" y="83"/>
                    <a:pt x="79" y="82"/>
                    <a:pt x="79" y="80"/>
                  </a:cubicBezTo>
                  <a:cubicBezTo>
                    <a:pt x="79" y="70"/>
                    <a:pt x="79" y="70"/>
                    <a:pt x="79" y="70"/>
                  </a:cubicBezTo>
                  <a:cubicBezTo>
                    <a:pt x="54" y="70"/>
                    <a:pt x="54" y="70"/>
                    <a:pt x="54" y="70"/>
                  </a:cubicBezTo>
                  <a:cubicBezTo>
                    <a:pt x="54" y="65"/>
                    <a:pt x="54" y="65"/>
                    <a:pt x="54" y="65"/>
                  </a:cubicBezTo>
                  <a:close/>
                  <a:moveTo>
                    <a:pt x="86" y="16"/>
                  </a:moveTo>
                  <a:cubicBezTo>
                    <a:pt x="82" y="8"/>
                    <a:pt x="82" y="8"/>
                    <a:pt x="82" y="8"/>
                  </a:cubicBezTo>
                  <a:cubicBezTo>
                    <a:pt x="82" y="7"/>
                    <a:pt x="81" y="6"/>
                    <a:pt x="80" y="6"/>
                  </a:cubicBezTo>
                  <a:cubicBezTo>
                    <a:pt x="54" y="6"/>
                    <a:pt x="54" y="6"/>
                    <a:pt x="54" y="6"/>
                  </a:cubicBezTo>
                  <a:cubicBezTo>
                    <a:pt x="54" y="11"/>
                    <a:pt x="54" y="11"/>
                    <a:pt x="54" y="11"/>
                  </a:cubicBezTo>
                  <a:cubicBezTo>
                    <a:pt x="79" y="11"/>
                    <a:pt x="79" y="11"/>
                    <a:pt x="79" y="11"/>
                  </a:cubicBezTo>
                  <a:cubicBezTo>
                    <a:pt x="85" y="23"/>
                    <a:pt x="85" y="23"/>
                    <a:pt x="85" y="23"/>
                  </a:cubicBezTo>
                  <a:cubicBezTo>
                    <a:pt x="54" y="23"/>
                    <a:pt x="54" y="23"/>
                    <a:pt x="54" y="23"/>
                  </a:cubicBezTo>
                  <a:cubicBezTo>
                    <a:pt x="54" y="28"/>
                    <a:pt x="54" y="28"/>
                    <a:pt x="54" y="28"/>
                  </a:cubicBezTo>
                  <a:cubicBezTo>
                    <a:pt x="86" y="28"/>
                    <a:pt x="86" y="28"/>
                    <a:pt x="86" y="28"/>
                  </a:cubicBezTo>
                  <a:cubicBezTo>
                    <a:pt x="86" y="16"/>
                    <a:pt x="86" y="16"/>
                    <a:pt x="86" y="16"/>
                  </a:cubicBezTo>
                  <a:close/>
                  <a:moveTo>
                    <a:pt x="86" y="46"/>
                  </a:moveTo>
                  <a:cubicBezTo>
                    <a:pt x="86" y="51"/>
                    <a:pt x="86" y="51"/>
                    <a:pt x="86" y="51"/>
                  </a:cubicBezTo>
                  <a:cubicBezTo>
                    <a:pt x="78" y="51"/>
                    <a:pt x="78" y="51"/>
                    <a:pt x="78" y="51"/>
                  </a:cubicBezTo>
                  <a:cubicBezTo>
                    <a:pt x="78" y="57"/>
                    <a:pt x="78" y="57"/>
                    <a:pt x="78" y="57"/>
                  </a:cubicBezTo>
                  <a:cubicBezTo>
                    <a:pt x="86" y="57"/>
                    <a:pt x="86" y="57"/>
                    <a:pt x="86" y="57"/>
                  </a:cubicBezTo>
                  <a:cubicBezTo>
                    <a:pt x="86" y="62"/>
                    <a:pt x="86" y="62"/>
                    <a:pt x="86" y="62"/>
                  </a:cubicBezTo>
                  <a:cubicBezTo>
                    <a:pt x="76" y="62"/>
                    <a:pt x="76" y="62"/>
                    <a:pt x="76" y="62"/>
                  </a:cubicBezTo>
                  <a:cubicBezTo>
                    <a:pt x="75" y="62"/>
                    <a:pt x="74" y="61"/>
                    <a:pt x="74" y="59"/>
                  </a:cubicBezTo>
                  <a:cubicBezTo>
                    <a:pt x="74" y="49"/>
                    <a:pt x="74" y="49"/>
                    <a:pt x="74" y="49"/>
                  </a:cubicBezTo>
                  <a:cubicBezTo>
                    <a:pt x="74" y="47"/>
                    <a:pt x="75" y="46"/>
                    <a:pt x="76" y="46"/>
                  </a:cubicBezTo>
                  <a:lnTo>
                    <a:pt x="86" y="46"/>
                  </a:lnTo>
                  <a:close/>
                  <a:moveTo>
                    <a:pt x="54" y="5"/>
                  </a:moveTo>
                  <a:cubicBezTo>
                    <a:pt x="24" y="5"/>
                    <a:pt x="24" y="5"/>
                    <a:pt x="24" y="5"/>
                  </a:cubicBezTo>
                  <a:cubicBezTo>
                    <a:pt x="22" y="8"/>
                    <a:pt x="22" y="8"/>
                    <a:pt x="22" y="8"/>
                  </a:cubicBezTo>
                  <a:cubicBezTo>
                    <a:pt x="22" y="0"/>
                    <a:pt x="22" y="0"/>
                    <a:pt x="22" y="0"/>
                  </a:cubicBezTo>
                  <a:cubicBezTo>
                    <a:pt x="22" y="0"/>
                    <a:pt x="22" y="0"/>
                    <a:pt x="22" y="0"/>
                  </a:cubicBezTo>
                  <a:cubicBezTo>
                    <a:pt x="54" y="0"/>
                    <a:pt x="54" y="0"/>
                    <a:pt x="54" y="0"/>
                  </a:cubicBezTo>
                  <a:cubicBezTo>
                    <a:pt x="54" y="5"/>
                    <a:pt x="54" y="5"/>
                    <a:pt x="54" y="5"/>
                  </a:cubicBezTo>
                  <a:close/>
                  <a:moveTo>
                    <a:pt x="22" y="82"/>
                  </a:moveTo>
                  <a:cubicBezTo>
                    <a:pt x="22" y="82"/>
                    <a:pt x="22" y="82"/>
                    <a:pt x="22" y="82"/>
                  </a:cubicBezTo>
                  <a:cubicBezTo>
                    <a:pt x="23" y="82"/>
                    <a:pt x="24" y="82"/>
                    <a:pt x="24" y="81"/>
                  </a:cubicBezTo>
                  <a:cubicBezTo>
                    <a:pt x="24" y="81"/>
                    <a:pt x="24" y="81"/>
                    <a:pt x="24" y="81"/>
                  </a:cubicBezTo>
                  <a:cubicBezTo>
                    <a:pt x="24" y="81"/>
                    <a:pt x="24" y="81"/>
                    <a:pt x="24" y="81"/>
                  </a:cubicBezTo>
                  <a:cubicBezTo>
                    <a:pt x="24" y="81"/>
                    <a:pt x="25" y="80"/>
                    <a:pt x="25" y="80"/>
                  </a:cubicBezTo>
                  <a:cubicBezTo>
                    <a:pt x="25" y="68"/>
                    <a:pt x="25" y="68"/>
                    <a:pt x="25" y="68"/>
                  </a:cubicBezTo>
                  <a:cubicBezTo>
                    <a:pt x="25" y="66"/>
                    <a:pt x="26" y="65"/>
                    <a:pt x="27" y="65"/>
                  </a:cubicBezTo>
                  <a:cubicBezTo>
                    <a:pt x="54" y="65"/>
                    <a:pt x="54" y="65"/>
                    <a:pt x="54" y="65"/>
                  </a:cubicBezTo>
                  <a:cubicBezTo>
                    <a:pt x="54" y="70"/>
                    <a:pt x="54" y="70"/>
                    <a:pt x="54" y="70"/>
                  </a:cubicBezTo>
                  <a:cubicBezTo>
                    <a:pt x="29" y="70"/>
                    <a:pt x="29" y="70"/>
                    <a:pt x="29" y="70"/>
                  </a:cubicBezTo>
                  <a:cubicBezTo>
                    <a:pt x="29" y="80"/>
                    <a:pt x="29" y="80"/>
                    <a:pt x="29" y="80"/>
                  </a:cubicBezTo>
                  <a:cubicBezTo>
                    <a:pt x="29" y="82"/>
                    <a:pt x="29" y="83"/>
                    <a:pt x="27" y="85"/>
                  </a:cubicBezTo>
                  <a:cubicBezTo>
                    <a:pt x="27" y="85"/>
                    <a:pt x="27" y="85"/>
                    <a:pt x="27" y="85"/>
                  </a:cubicBezTo>
                  <a:cubicBezTo>
                    <a:pt x="26" y="86"/>
                    <a:pt x="24" y="87"/>
                    <a:pt x="22" y="87"/>
                  </a:cubicBezTo>
                  <a:cubicBezTo>
                    <a:pt x="22" y="87"/>
                    <a:pt x="22" y="87"/>
                    <a:pt x="22" y="87"/>
                  </a:cubicBezTo>
                  <a:cubicBezTo>
                    <a:pt x="22" y="82"/>
                    <a:pt x="22" y="82"/>
                    <a:pt x="22" y="82"/>
                  </a:cubicBezTo>
                  <a:close/>
                  <a:moveTo>
                    <a:pt x="54" y="6"/>
                  </a:moveTo>
                  <a:cubicBezTo>
                    <a:pt x="28" y="6"/>
                    <a:pt x="28" y="6"/>
                    <a:pt x="28" y="6"/>
                  </a:cubicBezTo>
                  <a:cubicBezTo>
                    <a:pt x="28" y="6"/>
                    <a:pt x="28" y="6"/>
                    <a:pt x="28" y="6"/>
                  </a:cubicBezTo>
                  <a:cubicBezTo>
                    <a:pt x="27" y="6"/>
                    <a:pt x="27" y="7"/>
                    <a:pt x="26" y="8"/>
                  </a:cubicBezTo>
                  <a:cubicBezTo>
                    <a:pt x="22" y="16"/>
                    <a:pt x="22" y="16"/>
                    <a:pt x="22" y="16"/>
                  </a:cubicBezTo>
                  <a:cubicBezTo>
                    <a:pt x="22" y="28"/>
                    <a:pt x="22" y="28"/>
                    <a:pt x="22" y="28"/>
                  </a:cubicBezTo>
                  <a:cubicBezTo>
                    <a:pt x="54" y="28"/>
                    <a:pt x="54" y="28"/>
                    <a:pt x="54" y="28"/>
                  </a:cubicBezTo>
                  <a:cubicBezTo>
                    <a:pt x="54" y="23"/>
                    <a:pt x="54" y="23"/>
                    <a:pt x="54" y="23"/>
                  </a:cubicBezTo>
                  <a:cubicBezTo>
                    <a:pt x="23" y="23"/>
                    <a:pt x="23" y="23"/>
                    <a:pt x="23" y="23"/>
                  </a:cubicBezTo>
                  <a:cubicBezTo>
                    <a:pt x="30" y="11"/>
                    <a:pt x="30" y="11"/>
                    <a:pt x="30" y="11"/>
                  </a:cubicBezTo>
                  <a:cubicBezTo>
                    <a:pt x="54" y="11"/>
                    <a:pt x="54" y="11"/>
                    <a:pt x="54" y="11"/>
                  </a:cubicBezTo>
                  <a:cubicBezTo>
                    <a:pt x="54" y="6"/>
                    <a:pt x="54" y="6"/>
                    <a:pt x="54" y="6"/>
                  </a:cubicBezTo>
                  <a:close/>
                  <a:moveTo>
                    <a:pt x="22" y="62"/>
                  </a:moveTo>
                  <a:cubicBezTo>
                    <a:pt x="22" y="57"/>
                    <a:pt x="22" y="57"/>
                    <a:pt x="22" y="57"/>
                  </a:cubicBezTo>
                  <a:cubicBezTo>
                    <a:pt x="30" y="57"/>
                    <a:pt x="30" y="57"/>
                    <a:pt x="30" y="57"/>
                  </a:cubicBezTo>
                  <a:cubicBezTo>
                    <a:pt x="30" y="51"/>
                    <a:pt x="30" y="51"/>
                    <a:pt x="30" y="51"/>
                  </a:cubicBezTo>
                  <a:cubicBezTo>
                    <a:pt x="22" y="51"/>
                    <a:pt x="22" y="51"/>
                    <a:pt x="22" y="51"/>
                  </a:cubicBezTo>
                  <a:cubicBezTo>
                    <a:pt x="22" y="46"/>
                    <a:pt x="22" y="46"/>
                    <a:pt x="22" y="46"/>
                  </a:cubicBezTo>
                  <a:cubicBezTo>
                    <a:pt x="32" y="46"/>
                    <a:pt x="32" y="46"/>
                    <a:pt x="32" y="46"/>
                  </a:cubicBezTo>
                  <a:cubicBezTo>
                    <a:pt x="34" y="46"/>
                    <a:pt x="35" y="47"/>
                    <a:pt x="35" y="49"/>
                  </a:cubicBezTo>
                  <a:cubicBezTo>
                    <a:pt x="35" y="59"/>
                    <a:pt x="35" y="59"/>
                    <a:pt x="35" y="59"/>
                  </a:cubicBezTo>
                  <a:cubicBezTo>
                    <a:pt x="35" y="61"/>
                    <a:pt x="34" y="62"/>
                    <a:pt x="32" y="62"/>
                  </a:cubicBezTo>
                  <a:lnTo>
                    <a:pt x="22" y="62"/>
                  </a:lnTo>
                  <a:close/>
                  <a:moveTo>
                    <a:pt x="22" y="8"/>
                  </a:moveTo>
                  <a:cubicBezTo>
                    <a:pt x="15" y="22"/>
                    <a:pt x="15" y="22"/>
                    <a:pt x="15" y="22"/>
                  </a:cubicBezTo>
                  <a:cubicBezTo>
                    <a:pt x="15" y="22"/>
                    <a:pt x="15" y="22"/>
                    <a:pt x="15" y="22"/>
                  </a:cubicBezTo>
                  <a:cubicBezTo>
                    <a:pt x="15" y="22"/>
                    <a:pt x="15" y="22"/>
                    <a:pt x="15" y="22"/>
                  </a:cubicBezTo>
                  <a:cubicBezTo>
                    <a:pt x="5" y="33"/>
                    <a:pt x="5" y="33"/>
                    <a:pt x="5" y="33"/>
                  </a:cubicBezTo>
                  <a:cubicBezTo>
                    <a:pt x="5" y="65"/>
                    <a:pt x="5" y="65"/>
                    <a:pt x="5" y="65"/>
                  </a:cubicBezTo>
                  <a:cubicBezTo>
                    <a:pt x="5" y="68"/>
                    <a:pt x="5" y="68"/>
                    <a:pt x="5" y="68"/>
                  </a:cubicBezTo>
                  <a:cubicBezTo>
                    <a:pt x="5" y="80"/>
                    <a:pt x="5" y="80"/>
                    <a:pt x="5" y="80"/>
                  </a:cubicBezTo>
                  <a:cubicBezTo>
                    <a:pt x="5" y="80"/>
                    <a:pt x="5" y="81"/>
                    <a:pt x="5" y="81"/>
                  </a:cubicBezTo>
                  <a:cubicBezTo>
                    <a:pt x="6" y="81"/>
                    <a:pt x="6" y="81"/>
                    <a:pt x="6" y="81"/>
                  </a:cubicBezTo>
                  <a:cubicBezTo>
                    <a:pt x="6" y="82"/>
                    <a:pt x="7" y="82"/>
                    <a:pt x="7" y="82"/>
                  </a:cubicBezTo>
                  <a:cubicBezTo>
                    <a:pt x="22" y="82"/>
                    <a:pt x="22" y="82"/>
                    <a:pt x="22" y="82"/>
                  </a:cubicBezTo>
                  <a:cubicBezTo>
                    <a:pt x="22" y="87"/>
                    <a:pt x="22" y="87"/>
                    <a:pt x="22" y="87"/>
                  </a:cubicBezTo>
                  <a:cubicBezTo>
                    <a:pt x="7" y="87"/>
                    <a:pt x="7" y="87"/>
                    <a:pt x="7" y="87"/>
                  </a:cubicBezTo>
                  <a:cubicBezTo>
                    <a:pt x="5" y="87"/>
                    <a:pt x="4" y="86"/>
                    <a:pt x="2" y="85"/>
                  </a:cubicBezTo>
                  <a:cubicBezTo>
                    <a:pt x="2" y="85"/>
                    <a:pt x="2" y="85"/>
                    <a:pt x="2" y="85"/>
                  </a:cubicBezTo>
                  <a:cubicBezTo>
                    <a:pt x="1" y="83"/>
                    <a:pt x="0" y="82"/>
                    <a:pt x="0" y="80"/>
                  </a:cubicBezTo>
                  <a:cubicBezTo>
                    <a:pt x="0" y="68"/>
                    <a:pt x="0" y="68"/>
                    <a:pt x="0" y="68"/>
                  </a:cubicBezTo>
                  <a:cubicBezTo>
                    <a:pt x="0" y="65"/>
                    <a:pt x="0" y="65"/>
                    <a:pt x="0" y="65"/>
                  </a:cubicBezTo>
                  <a:cubicBezTo>
                    <a:pt x="0" y="32"/>
                    <a:pt x="0" y="32"/>
                    <a:pt x="0" y="32"/>
                  </a:cubicBezTo>
                  <a:cubicBezTo>
                    <a:pt x="0" y="32"/>
                    <a:pt x="0" y="32"/>
                    <a:pt x="0" y="32"/>
                  </a:cubicBezTo>
                  <a:cubicBezTo>
                    <a:pt x="0" y="31"/>
                    <a:pt x="0" y="31"/>
                    <a:pt x="1" y="30"/>
                  </a:cubicBezTo>
                  <a:cubicBezTo>
                    <a:pt x="11" y="19"/>
                    <a:pt x="11" y="19"/>
                    <a:pt x="11" y="19"/>
                  </a:cubicBezTo>
                  <a:cubicBezTo>
                    <a:pt x="20" y="1"/>
                    <a:pt x="20" y="1"/>
                    <a:pt x="20" y="1"/>
                  </a:cubicBezTo>
                  <a:cubicBezTo>
                    <a:pt x="21" y="1"/>
                    <a:pt x="21" y="0"/>
                    <a:pt x="22" y="0"/>
                  </a:cubicBezTo>
                  <a:cubicBezTo>
                    <a:pt x="22" y="8"/>
                    <a:pt x="22" y="8"/>
                    <a:pt x="22" y="8"/>
                  </a:cubicBezTo>
                  <a:close/>
                  <a:moveTo>
                    <a:pt x="22" y="16"/>
                  </a:moveTo>
                  <a:cubicBezTo>
                    <a:pt x="17" y="24"/>
                    <a:pt x="17" y="24"/>
                    <a:pt x="17" y="24"/>
                  </a:cubicBezTo>
                  <a:cubicBezTo>
                    <a:pt x="17" y="25"/>
                    <a:pt x="17" y="25"/>
                    <a:pt x="17" y="26"/>
                  </a:cubicBezTo>
                  <a:cubicBezTo>
                    <a:pt x="17" y="27"/>
                    <a:pt x="18" y="28"/>
                    <a:pt x="20" y="28"/>
                  </a:cubicBezTo>
                  <a:cubicBezTo>
                    <a:pt x="22" y="28"/>
                    <a:pt x="22" y="28"/>
                    <a:pt x="22" y="28"/>
                  </a:cubicBezTo>
                  <a:cubicBezTo>
                    <a:pt x="22" y="16"/>
                    <a:pt x="22" y="16"/>
                    <a:pt x="22" y="16"/>
                  </a:cubicBezTo>
                  <a:close/>
                  <a:moveTo>
                    <a:pt x="22" y="46"/>
                  </a:moveTo>
                  <a:cubicBezTo>
                    <a:pt x="12" y="46"/>
                    <a:pt x="12" y="46"/>
                    <a:pt x="12" y="46"/>
                  </a:cubicBezTo>
                  <a:cubicBezTo>
                    <a:pt x="10" y="46"/>
                    <a:pt x="9" y="47"/>
                    <a:pt x="9" y="49"/>
                  </a:cubicBezTo>
                  <a:cubicBezTo>
                    <a:pt x="9" y="59"/>
                    <a:pt x="9" y="59"/>
                    <a:pt x="9" y="59"/>
                  </a:cubicBezTo>
                  <a:cubicBezTo>
                    <a:pt x="9" y="61"/>
                    <a:pt x="10" y="62"/>
                    <a:pt x="12" y="62"/>
                  </a:cubicBezTo>
                  <a:cubicBezTo>
                    <a:pt x="22" y="62"/>
                    <a:pt x="22" y="62"/>
                    <a:pt x="22" y="62"/>
                  </a:cubicBezTo>
                  <a:cubicBezTo>
                    <a:pt x="22" y="57"/>
                    <a:pt x="22" y="57"/>
                    <a:pt x="22" y="57"/>
                  </a:cubicBezTo>
                  <a:cubicBezTo>
                    <a:pt x="14" y="57"/>
                    <a:pt x="14" y="57"/>
                    <a:pt x="14" y="57"/>
                  </a:cubicBezTo>
                  <a:cubicBezTo>
                    <a:pt x="14" y="51"/>
                    <a:pt x="14" y="51"/>
                    <a:pt x="14" y="51"/>
                  </a:cubicBezTo>
                  <a:cubicBezTo>
                    <a:pt x="22" y="51"/>
                    <a:pt x="22" y="51"/>
                    <a:pt x="22" y="51"/>
                  </a:cubicBezTo>
                  <a:lnTo>
                    <a:pt x="22" y="46"/>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94" name="Freeform 255"/>
            <p:cNvSpPr>
              <a:spLocks noEditPoints="1"/>
            </p:cNvSpPr>
            <p:nvPr/>
          </p:nvSpPr>
          <p:spPr bwMode="auto">
            <a:xfrm>
              <a:off x="5940923" y="4515353"/>
              <a:ext cx="151210" cy="140494"/>
            </a:xfrm>
            <a:custGeom>
              <a:avLst/>
              <a:gdLst>
                <a:gd name="T0" fmla="*/ 46 w 89"/>
                <a:gd name="T1" fmla="*/ 12 h 83"/>
                <a:gd name="T2" fmla="*/ 76 w 89"/>
                <a:gd name="T3" fmla="*/ 13 h 83"/>
                <a:gd name="T4" fmla="*/ 84 w 89"/>
                <a:gd name="T5" fmla="*/ 29 h 83"/>
                <a:gd name="T6" fmla="*/ 74 w 89"/>
                <a:gd name="T7" fmla="*/ 65 h 83"/>
                <a:gd name="T8" fmla="*/ 68 w 89"/>
                <a:gd name="T9" fmla="*/ 73 h 83"/>
                <a:gd name="T10" fmla="*/ 60 w 89"/>
                <a:gd name="T11" fmla="*/ 76 h 83"/>
                <a:gd name="T12" fmla="*/ 46 w 89"/>
                <a:gd name="T13" fmla="*/ 72 h 83"/>
                <a:gd name="T14" fmla="*/ 46 w 89"/>
                <a:gd name="T15" fmla="*/ 77 h 83"/>
                <a:gd name="T16" fmla="*/ 59 w 89"/>
                <a:gd name="T17" fmla="*/ 80 h 83"/>
                <a:gd name="T18" fmla="*/ 78 w 89"/>
                <a:gd name="T19" fmla="*/ 69 h 83"/>
                <a:gd name="T20" fmla="*/ 89 w 89"/>
                <a:gd name="T21" fmla="*/ 34 h 83"/>
                <a:gd name="T22" fmla="*/ 80 w 89"/>
                <a:gd name="T23" fmla="*/ 10 h 83"/>
                <a:gd name="T24" fmla="*/ 51 w 89"/>
                <a:gd name="T25" fmla="*/ 5 h 83"/>
                <a:gd name="T26" fmla="*/ 46 w 89"/>
                <a:gd name="T27" fmla="*/ 6 h 83"/>
                <a:gd name="T28" fmla="*/ 46 w 89"/>
                <a:gd name="T29" fmla="*/ 12 h 83"/>
                <a:gd name="T30" fmla="*/ 24 w 89"/>
                <a:gd name="T31" fmla="*/ 74 h 83"/>
                <a:gd name="T32" fmla="*/ 17 w 89"/>
                <a:gd name="T33" fmla="*/ 65 h 83"/>
                <a:gd name="T34" fmla="*/ 7 w 89"/>
                <a:gd name="T35" fmla="*/ 39 h 83"/>
                <a:gd name="T36" fmla="*/ 7 w 89"/>
                <a:gd name="T37" fmla="*/ 39 h 83"/>
                <a:gd name="T38" fmla="*/ 14 w 89"/>
                <a:gd name="T39" fmla="*/ 13 h 83"/>
                <a:gd name="T40" fmla="*/ 45 w 89"/>
                <a:gd name="T41" fmla="*/ 11 h 83"/>
                <a:gd name="T42" fmla="*/ 46 w 89"/>
                <a:gd name="T43" fmla="*/ 12 h 83"/>
                <a:gd name="T44" fmla="*/ 46 w 89"/>
                <a:gd name="T45" fmla="*/ 6 h 83"/>
                <a:gd name="T46" fmla="*/ 40 w 89"/>
                <a:gd name="T47" fmla="*/ 5 h 83"/>
                <a:gd name="T48" fmla="*/ 5 w 89"/>
                <a:gd name="T49" fmla="*/ 18 h 83"/>
                <a:gd name="T50" fmla="*/ 5 w 89"/>
                <a:gd name="T51" fmla="*/ 52 h 83"/>
                <a:gd name="T52" fmla="*/ 16 w 89"/>
                <a:gd name="T53" fmla="*/ 73 h 83"/>
                <a:gd name="T54" fmla="*/ 23 w 89"/>
                <a:gd name="T55" fmla="*/ 79 h 83"/>
                <a:gd name="T56" fmla="*/ 40 w 89"/>
                <a:gd name="T57" fmla="*/ 78 h 83"/>
                <a:gd name="T58" fmla="*/ 46 w 89"/>
                <a:gd name="T59" fmla="*/ 77 h 83"/>
                <a:gd name="T60" fmla="*/ 46 w 89"/>
                <a:gd name="T61" fmla="*/ 72 h 83"/>
                <a:gd name="T62" fmla="*/ 39 w 89"/>
                <a:gd name="T63" fmla="*/ 73 h 83"/>
                <a:gd name="T64" fmla="*/ 24 w 89"/>
                <a:gd name="T6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 h="83">
                  <a:moveTo>
                    <a:pt x="46" y="12"/>
                  </a:moveTo>
                  <a:cubicBezTo>
                    <a:pt x="51" y="12"/>
                    <a:pt x="64" y="1"/>
                    <a:pt x="76" y="13"/>
                  </a:cubicBezTo>
                  <a:cubicBezTo>
                    <a:pt x="81" y="18"/>
                    <a:pt x="83" y="23"/>
                    <a:pt x="84" y="29"/>
                  </a:cubicBezTo>
                  <a:cubicBezTo>
                    <a:pt x="86" y="42"/>
                    <a:pt x="81" y="54"/>
                    <a:pt x="74" y="65"/>
                  </a:cubicBezTo>
                  <a:cubicBezTo>
                    <a:pt x="73" y="68"/>
                    <a:pt x="70" y="71"/>
                    <a:pt x="68" y="73"/>
                  </a:cubicBezTo>
                  <a:cubicBezTo>
                    <a:pt x="66" y="75"/>
                    <a:pt x="63" y="76"/>
                    <a:pt x="60" y="76"/>
                  </a:cubicBezTo>
                  <a:cubicBezTo>
                    <a:pt x="54" y="75"/>
                    <a:pt x="51" y="72"/>
                    <a:pt x="46" y="72"/>
                  </a:cubicBezTo>
                  <a:cubicBezTo>
                    <a:pt x="46" y="77"/>
                    <a:pt x="46" y="77"/>
                    <a:pt x="46" y="77"/>
                  </a:cubicBezTo>
                  <a:cubicBezTo>
                    <a:pt x="51" y="77"/>
                    <a:pt x="53" y="79"/>
                    <a:pt x="59" y="80"/>
                  </a:cubicBezTo>
                  <a:cubicBezTo>
                    <a:pt x="67" y="82"/>
                    <a:pt x="73" y="75"/>
                    <a:pt x="78" y="69"/>
                  </a:cubicBezTo>
                  <a:cubicBezTo>
                    <a:pt x="85" y="59"/>
                    <a:pt x="89" y="47"/>
                    <a:pt x="89" y="34"/>
                  </a:cubicBezTo>
                  <a:cubicBezTo>
                    <a:pt x="89" y="25"/>
                    <a:pt x="87" y="16"/>
                    <a:pt x="80" y="10"/>
                  </a:cubicBezTo>
                  <a:cubicBezTo>
                    <a:pt x="72" y="2"/>
                    <a:pt x="61" y="1"/>
                    <a:pt x="51" y="5"/>
                  </a:cubicBezTo>
                  <a:cubicBezTo>
                    <a:pt x="48" y="6"/>
                    <a:pt x="47" y="6"/>
                    <a:pt x="46" y="6"/>
                  </a:cubicBezTo>
                  <a:lnTo>
                    <a:pt x="46" y="12"/>
                  </a:lnTo>
                  <a:close/>
                  <a:moveTo>
                    <a:pt x="24" y="74"/>
                  </a:moveTo>
                  <a:cubicBezTo>
                    <a:pt x="21" y="71"/>
                    <a:pt x="19" y="69"/>
                    <a:pt x="17" y="65"/>
                  </a:cubicBezTo>
                  <a:cubicBezTo>
                    <a:pt x="12" y="58"/>
                    <a:pt x="8" y="49"/>
                    <a:pt x="7" y="39"/>
                  </a:cubicBezTo>
                  <a:cubicBezTo>
                    <a:pt x="7" y="39"/>
                    <a:pt x="7" y="39"/>
                    <a:pt x="7" y="39"/>
                  </a:cubicBezTo>
                  <a:cubicBezTo>
                    <a:pt x="6" y="30"/>
                    <a:pt x="7" y="20"/>
                    <a:pt x="14" y="13"/>
                  </a:cubicBezTo>
                  <a:cubicBezTo>
                    <a:pt x="24" y="4"/>
                    <a:pt x="34" y="8"/>
                    <a:pt x="45" y="11"/>
                  </a:cubicBezTo>
                  <a:cubicBezTo>
                    <a:pt x="45" y="12"/>
                    <a:pt x="45" y="12"/>
                    <a:pt x="46" y="12"/>
                  </a:cubicBezTo>
                  <a:cubicBezTo>
                    <a:pt x="46" y="6"/>
                    <a:pt x="46" y="6"/>
                    <a:pt x="46" y="6"/>
                  </a:cubicBezTo>
                  <a:cubicBezTo>
                    <a:pt x="44" y="6"/>
                    <a:pt x="43" y="6"/>
                    <a:pt x="40" y="5"/>
                  </a:cubicBezTo>
                  <a:cubicBezTo>
                    <a:pt x="26" y="0"/>
                    <a:pt x="12" y="5"/>
                    <a:pt x="5" y="18"/>
                  </a:cubicBezTo>
                  <a:cubicBezTo>
                    <a:pt x="0" y="28"/>
                    <a:pt x="1" y="41"/>
                    <a:pt x="5" y="52"/>
                  </a:cubicBezTo>
                  <a:cubicBezTo>
                    <a:pt x="7" y="59"/>
                    <a:pt x="11" y="67"/>
                    <a:pt x="16" y="73"/>
                  </a:cubicBezTo>
                  <a:cubicBezTo>
                    <a:pt x="18" y="75"/>
                    <a:pt x="20" y="77"/>
                    <a:pt x="23" y="79"/>
                  </a:cubicBezTo>
                  <a:cubicBezTo>
                    <a:pt x="29" y="83"/>
                    <a:pt x="34" y="80"/>
                    <a:pt x="40" y="78"/>
                  </a:cubicBezTo>
                  <a:cubicBezTo>
                    <a:pt x="42" y="77"/>
                    <a:pt x="44" y="77"/>
                    <a:pt x="46" y="77"/>
                  </a:cubicBezTo>
                  <a:cubicBezTo>
                    <a:pt x="46" y="72"/>
                    <a:pt x="46" y="72"/>
                    <a:pt x="46" y="72"/>
                  </a:cubicBezTo>
                  <a:cubicBezTo>
                    <a:pt x="44" y="72"/>
                    <a:pt x="41" y="72"/>
                    <a:pt x="39" y="73"/>
                  </a:cubicBezTo>
                  <a:cubicBezTo>
                    <a:pt x="33" y="75"/>
                    <a:pt x="29" y="78"/>
                    <a:pt x="24" y="74"/>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95" name="Freeform 256"/>
            <p:cNvSpPr>
              <a:spLocks noEditPoints="1"/>
            </p:cNvSpPr>
            <p:nvPr/>
          </p:nvSpPr>
          <p:spPr bwMode="auto">
            <a:xfrm>
              <a:off x="5980214" y="4479634"/>
              <a:ext cx="41672" cy="45244"/>
            </a:xfrm>
            <a:custGeom>
              <a:avLst/>
              <a:gdLst>
                <a:gd name="T0" fmla="*/ 13 w 25"/>
                <a:gd name="T1" fmla="*/ 19 h 27"/>
                <a:gd name="T2" fmla="*/ 14 w 25"/>
                <a:gd name="T3" fmla="*/ 20 h 27"/>
                <a:gd name="T4" fmla="*/ 18 w 25"/>
                <a:gd name="T5" fmla="*/ 22 h 27"/>
                <a:gd name="T6" fmla="*/ 18 w 25"/>
                <a:gd name="T7" fmla="*/ 22 h 27"/>
                <a:gd name="T8" fmla="*/ 18 w 25"/>
                <a:gd name="T9" fmla="*/ 22 h 27"/>
                <a:gd name="T10" fmla="*/ 20 w 25"/>
                <a:gd name="T11" fmla="*/ 23 h 27"/>
                <a:gd name="T12" fmla="*/ 20 w 25"/>
                <a:gd name="T13" fmla="*/ 23 h 27"/>
                <a:gd name="T14" fmla="*/ 19 w 25"/>
                <a:gd name="T15" fmla="*/ 18 h 27"/>
                <a:gd name="T16" fmla="*/ 16 w 25"/>
                <a:gd name="T17" fmla="*/ 13 h 27"/>
                <a:gd name="T18" fmla="*/ 13 w 25"/>
                <a:gd name="T19" fmla="*/ 9 h 27"/>
                <a:gd name="T20" fmla="*/ 13 w 25"/>
                <a:gd name="T21" fmla="*/ 3 h 27"/>
                <a:gd name="T22" fmla="*/ 13 w 25"/>
                <a:gd name="T23" fmla="*/ 4 h 27"/>
                <a:gd name="T24" fmla="*/ 13 w 25"/>
                <a:gd name="T25" fmla="*/ 4 h 27"/>
                <a:gd name="T26" fmla="*/ 20 w 25"/>
                <a:gd name="T27" fmla="*/ 10 h 27"/>
                <a:gd name="T28" fmla="*/ 24 w 25"/>
                <a:gd name="T29" fmla="*/ 17 h 27"/>
                <a:gd name="T30" fmla="*/ 25 w 25"/>
                <a:gd name="T31" fmla="*/ 25 h 27"/>
                <a:gd name="T32" fmla="*/ 25 w 25"/>
                <a:gd name="T33" fmla="*/ 25 h 27"/>
                <a:gd name="T34" fmla="*/ 24 w 25"/>
                <a:gd name="T35" fmla="*/ 26 h 27"/>
                <a:gd name="T36" fmla="*/ 22 w 25"/>
                <a:gd name="T37" fmla="*/ 27 h 27"/>
                <a:gd name="T38" fmla="*/ 22 w 25"/>
                <a:gd name="T39" fmla="*/ 27 h 27"/>
                <a:gd name="T40" fmla="*/ 19 w 25"/>
                <a:gd name="T41" fmla="*/ 27 h 27"/>
                <a:gd name="T42" fmla="*/ 16 w 25"/>
                <a:gd name="T43" fmla="*/ 27 h 27"/>
                <a:gd name="T44" fmla="*/ 16 w 25"/>
                <a:gd name="T45" fmla="*/ 27 h 27"/>
                <a:gd name="T46" fmla="*/ 13 w 25"/>
                <a:gd name="T47" fmla="*/ 25 h 27"/>
                <a:gd name="T48" fmla="*/ 13 w 25"/>
                <a:gd name="T49" fmla="*/ 19 h 27"/>
                <a:gd name="T50" fmla="*/ 11 w 25"/>
                <a:gd name="T51" fmla="*/ 18 h 27"/>
                <a:gd name="T52" fmla="*/ 13 w 25"/>
                <a:gd name="T53" fmla="*/ 19 h 27"/>
                <a:gd name="T54" fmla="*/ 13 w 25"/>
                <a:gd name="T55" fmla="*/ 25 h 27"/>
                <a:gd name="T56" fmla="*/ 11 w 25"/>
                <a:gd name="T57" fmla="*/ 24 h 27"/>
                <a:gd name="T58" fmla="*/ 7 w 25"/>
                <a:gd name="T59" fmla="*/ 21 h 27"/>
                <a:gd name="T60" fmla="*/ 7 w 25"/>
                <a:gd name="T61" fmla="*/ 21 h 27"/>
                <a:gd name="T62" fmla="*/ 3 w 25"/>
                <a:gd name="T63" fmla="*/ 15 h 27"/>
                <a:gd name="T64" fmla="*/ 1 w 25"/>
                <a:gd name="T65" fmla="*/ 9 h 27"/>
                <a:gd name="T66" fmla="*/ 1 w 25"/>
                <a:gd name="T67" fmla="*/ 9 h 27"/>
                <a:gd name="T68" fmla="*/ 1 w 25"/>
                <a:gd name="T69" fmla="*/ 5 h 27"/>
                <a:gd name="T70" fmla="*/ 1 w 25"/>
                <a:gd name="T71" fmla="*/ 3 h 27"/>
                <a:gd name="T72" fmla="*/ 3 w 25"/>
                <a:gd name="T73" fmla="*/ 0 h 27"/>
                <a:gd name="T74" fmla="*/ 4 w 25"/>
                <a:gd name="T75" fmla="*/ 0 h 27"/>
                <a:gd name="T76" fmla="*/ 4 w 25"/>
                <a:gd name="T77" fmla="*/ 0 h 27"/>
                <a:gd name="T78" fmla="*/ 4 w 25"/>
                <a:gd name="T79" fmla="*/ 0 h 27"/>
                <a:gd name="T80" fmla="*/ 4 w 25"/>
                <a:gd name="T81" fmla="*/ 0 h 27"/>
                <a:gd name="T82" fmla="*/ 4 w 25"/>
                <a:gd name="T83" fmla="*/ 0 h 27"/>
                <a:gd name="T84" fmla="*/ 5 w 25"/>
                <a:gd name="T85" fmla="*/ 0 h 27"/>
                <a:gd name="T86" fmla="*/ 13 w 25"/>
                <a:gd name="T87" fmla="*/ 3 h 27"/>
                <a:gd name="T88" fmla="*/ 13 w 25"/>
                <a:gd name="T89" fmla="*/ 9 h 27"/>
                <a:gd name="T90" fmla="*/ 11 w 25"/>
                <a:gd name="T91" fmla="*/ 8 h 27"/>
                <a:gd name="T92" fmla="*/ 11 w 25"/>
                <a:gd name="T93" fmla="*/ 8 h 27"/>
                <a:gd name="T94" fmla="*/ 11 w 25"/>
                <a:gd name="T95" fmla="*/ 8 h 27"/>
                <a:gd name="T96" fmla="*/ 5 w 25"/>
                <a:gd name="T97" fmla="*/ 5 h 27"/>
                <a:gd name="T98" fmla="*/ 6 w 25"/>
                <a:gd name="T99" fmla="*/ 8 h 27"/>
                <a:gd name="T100" fmla="*/ 6 w 25"/>
                <a:gd name="T101" fmla="*/ 8 h 27"/>
                <a:gd name="T102" fmla="*/ 7 w 25"/>
                <a:gd name="T103" fmla="*/ 13 h 27"/>
                <a:gd name="T104" fmla="*/ 11 w 25"/>
                <a:gd name="T105" fmla="*/ 18 h 27"/>
                <a:gd name="T106" fmla="*/ 11 w 25"/>
                <a:gd name="T107"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 h="27">
                  <a:moveTo>
                    <a:pt x="13" y="19"/>
                  </a:moveTo>
                  <a:cubicBezTo>
                    <a:pt x="13" y="20"/>
                    <a:pt x="14" y="20"/>
                    <a:pt x="14" y="20"/>
                  </a:cubicBezTo>
                  <a:cubicBezTo>
                    <a:pt x="15" y="21"/>
                    <a:pt x="16" y="22"/>
                    <a:pt x="18" y="22"/>
                  </a:cubicBezTo>
                  <a:cubicBezTo>
                    <a:pt x="18" y="22"/>
                    <a:pt x="18" y="22"/>
                    <a:pt x="18" y="22"/>
                  </a:cubicBezTo>
                  <a:cubicBezTo>
                    <a:pt x="18" y="22"/>
                    <a:pt x="18" y="22"/>
                    <a:pt x="18" y="22"/>
                  </a:cubicBezTo>
                  <a:cubicBezTo>
                    <a:pt x="18" y="22"/>
                    <a:pt x="19" y="22"/>
                    <a:pt x="20" y="23"/>
                  </a:cubicBezTo>
                  <a:cubicBezTo>
                    <a:pt x="20" y="23"/>
                    <a:pt x="20" y="23"/>
                    <a:pt x="20" y="23"/>
                  </a:cubicBezTo>
                  <a:cubicBezTo>
                    <a:pt x="20" y="21"/>
                    <a:pt x="20" y="20"/>
                    <a:pt x="19" y="18"/>
                  </a:cubicBezTo>
                  <a:cubicBezTo>
                    <a:pt x="19" y="16"/>
                    <a:pt x="18" y="14"/>
                    <a:pt x="16" y="13"/>
                  </a:cubicBezTo>
                  <a:cubicBezTo>
                    <a:pt x="15" y="11"/>
                    <a:pt x="14" y="10"/>
                    <a:pt x="13" y="9"/>
                  </a:cubicBezTo>
                  <a:cubicBezTo>
                    <a:pt x="13" y="3"/>
                    <a:pt x="13" y="3"/>
                    <a:pt x="13" y="3"/>
                  </a:cubicBezTo>
                  <a:cubicBezTo>
                    <a:pt x="13" y="3"/>
                    <a:pt x="13" y="4"/>
                    <a:pt x="13" y="4"/>
                  </a:cubicBezTo>
                  <a:cubicBezTo>
                    <a:pt x="13" y="4"/>
                    <a:pt x="13" y="4"/>
                    <a:pt x="13" y="4"/>
                  </a:cubicBezTo>
                  <a:cubicBezTo>
                    <a:pt x="16" y="5"/>
                    <a:pt x="18" y="7"/>
                    <a:pt x="20" y="10"/>
                  </a:cubicBezTo>
                  <a:cubicBezTo>
                    <a:pt x="22" y="12"/>
                    <a:pt x="23" y="14"/>
                    <a:pt x="24" y="17"/>
                  </a:cubicBezTo>
                  <a:cubicBezTo>
                    <a:pt x="25" y="19"/>
                    <a:pt x="25" y="22"/>
                    <a:pt x="25" y="25"/>
                  </a:cubicBezTo>
                  <a:cubicBezTo>
                    <a:pt x="25" y="25"/>
                    <a:pt x="25" y="25"/>
                    <a:pt x="25" y="25"/>
                  </a:cubicBezTo>
                  <a:cubicBezTo>
                    <a:pt x="25" y="25"/>
                    <a:pt x="25" y="26"/>
                    <a:pt x="24" y="26"/>
                  </a:cubicBezTo>
                  <a:cubicBezTo>
                    <a:pt x="24" y="27"/>
                    <a:pt x="23" y="27"/>
                    <a:pt x="22" y="27"/>
                  </a:cubicBezTo>
                  <a:cubicBezTo>
                    <a:pt x="22" y="27"/>
                    <a:pt x="22" y="27"/>
                    <a:pt x="22" y="27"/>
                  </a:cubicBezTo>
                  <a:cubicBezTo>
                    <a:pt x="21" y="27"/>
                    <a:pt x="20" y="27"/>
                    <a:pt x="19" y="27"/>
                  </a:cubicBezTo>
                  <a:cubicBezTo>
                    <a:pt x="18" y="27"/>
                    <a:pt x="17" y="27"/>
                    <a:pt x="16" y="27"/>
                  </a:cubicBezTo>
                  <a:cubicBezTo>
                    <a:pt x="16" y="27"/>
                    <a:pt x="16" y="27"/>
                    <a:pt x="16" y="27"/>
                  </a:cubicBezTo>
                  <a:cubicBezTo>
                    <a:pt x="15" y="26"/>
                    <a:pt x="14" y="26"/>
                    <a:pt x="13" y="25"/>
                  </a:cubicBezTo>
                  <a:lnTo>
                    <a:pt x="13" y="19"/>
                  </a:lnTo>
                  <a:close/>
                  <a:moveTo>
                    <a:pt x="11" y="18"/>
                  </a:moveTo>
                  <a:cubicBezTo>
                    <a:pt x="11" y="18"/>
                    <a:pt x="12" y="19"/>
                    <a:pt x="13" y="19"/>
                  </a:cubicBezTo>
                  <a:cubicBezTo>
                    <a:pt x="13" y="25"/>
                    <a:pt x="13" y="25"/>
                    <a:pt x="13" y="25"/>
                  </a:cubicBezTo>
                  <a:cubicBezTo>
                    <a:pt x="12" y="25"/>
                    <a:pt x="12" y="25"/>
                    <a:pt x="11" y="24"/>
                  </a:cubicBezTo>
                  <a:cubicBezTo>
                    <a:pt x="10" y="23"/>
                    <a:pt x="8" y="22"/>
                    <a:pt x="7" y="21"/>
                  </a:cubicBezTo>
                  <a:cubicBezTo>
                    <a:pt x="7" y="21"/>
                    <a:pt x="7" y="21"/>
                    <a:pt x="7" y="21"/>
                  </a:cubicBezTo>
                  <a:cubicBezTo>
                    <a:pt x="6" y="19"/>
                    <a:pt x="4" y="17"/>
                    <a:pt x="3" y="15"/>
                  </a:cubicBezTo>
                  <a:cubicBezTo>
                    <a:pt x="2" y="13"/>
                    <a:pt x="1" y="11"/>
                    <a:pt x="1" y="9"/>
                  </a:cubicBezTo>
                  <a:cubicBezTo>
                    <a:pt x="1" y="9"/>
                    <a:pt x="1" y="9"/>
                    <a:pt x="1" y="9"/>
                  </a:cubicBezTo>
                  <a:cubicBezTo>
                    <a:pt x="1" y="8"/>
                    <a:pt x="1" y="7"/>
                    <a:pt x="1" y="5"/>
                  </a:cubicBezTo>
                  <a:cubicBezTo>
                    <a:pt x="0" y="5"/>
                    <a:pt x="1" y="4"/>
                    <a:pt x="1" y="3"/>
                  </a:cubicBezTo>
                  <a:cubicBezTo>
                    <a:pt x="1" y="1"/>
                    <a:pt x="2"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0"/>
                  </a:cubicBezTo>
                  <a:cubicBezTo>
                    <a:pt x="8" y="1"/>
                    <a:pt x="10" y="2"/>
                    <a:pt x="13" y="3"/>
                  </a:cubicBezTo>
                  <a:cubicBezTo>
                    <a:pt x="13" y="9"/>
                    <a:pt x="13" y="9"/>
                    <a:pt x="13" y="9"/>
                  </a:cubicBezTo>
                  <a:cubicBezTo>
                    <a:pt x="12" y="9"/>
                    <a:pt x="12" y="8"/>
                    <a:pt x="11" y="8"/>
                  </a:cubicBezTo>
                  <a:cubicBezTo>
                    <a:pt x="11" y="8"/>
                    <a:pt x="11" y="8"/>
                    <a:pt x="11" y="8"/>
                  </a:cubicBezTo>
                  <a:cubicBezTo>
                    <a:pt x="11" y="8"/>
                    <a:pt x="11" y="8"/>
                    <a:pt x="11" y="8"/>
                  </a:cubicBezTo>
                  <a:cubicBezTo>
                    <a:pt x="9" y="7"/>
                    <a:pt x="7" y="6"/>
                    <a:pt x="5" y="5"/>
                  </a:cubicBezTo>
                  <a:cubicBezTo>
                    <a:pt x="5" y="6"/>
                    <a:pt x="5" y="7"/>
                    <a:pt x="6" y="8"/>
                  </a:cubicBezTo>
                  <a:cubicBezTo>
                    <a:pt x="6" y="8"/>
                    <a:pt x="6" y="8"/>
                    <a:pt x="6" y="8"/>
                  </a:cubicBezTo>
                  <a:cubicBezTo>
                    <a:pt x="6" y="10"/>
                    <a:pt x="7" y="11"/>
                    <a:pt x="7" y="13"/>
                  </a:cubicBezTo>
                  <a:cubicBezTo>
                    <a:pt x="8" y="15"/>
                    <a:pt x="9" y="16"/>
                    <a:pt x="11" y="18"/>
                  </a:cubicBezTo>
                  <a:cubicBezTo>
                    <a:pt x="11" y="18"/>
                    <a:pt x="11" y="18"/>
                    <a:pt x="11" y="18"/>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96" name="Freeform 259"/>
            <p:cNvSpPr>
              <a:spLocks noEditPoints="1"/>
            </p:cNvSpPr>
            <p:nvPr/>
          </p:nvSpPr>
          <p:spPr bwMode="auto">
            <a:xfrm>
              <a:off x="6059985" y="4256987"/>
              <a:ext cx="133350" cy="211931"/>
            </a:xfrm>
            <a:custGeom>
              <a:avLst/>
              <a:gdLst>
                <a:gd name="T0" fmla="*/ 74 w 79"/>
                <a:gd name="T1" fmla="*/ 72 h 125"/>
                <a:gd name="T2" fmla="*/ 74 w 79"/>
                <a:gd name="T3" fmla="*/ 5 h 125"/>
                <a:gd name="T4" fmla="*/ 42 w 79"/>
                <a:gd name="T5" fmla="*/ 5 h 125"/>
                <a:gd name="T6" fmla="*/ 40 w 79"/>
                <a:gd name="T7" fmla="*/ 10 h 125"/>
                <a:gd name="T8" fmla="*/ 40 w 79"/>
                <a:gd name="T9" fmla="*/ 0 h 125"/>
                <a:gd name="T10" fmla="*/ 40 w 79"/>
                <a:gd name="T11" fmla="*/ 0 h 125"/>
                <a:gd name="T12" fmla="*/ 77 w 79"/>
                <a:gd name="T13" fmla="*/ 0 h 125"/>
                <a:gd name="T14" fmla="*/ 79 w 79"/>
                <a:gd name="T15" fmla="*/ 3 h 125"/>
                <a:gd name="T16" fmla="*/ 79 w 79"/>
                <a:gd name="T17" fmla="*/ 72 h 125"/>
                <a:gd name="T18" fmla="*/ 79 w 79"/>
                <a:gd name="T19" fmla="*/ 72 h 125"/>
                <a:gd name="T20" fmla="*/ 79 w 79"/>
                <a:gd name="T21" fmla="*/ 73 h 125"/>
                <a:gd name="T22" fmla="*/ 59 w 79"/>
                <a:gd name="T23" fmla="*/ 123 h 125"/>
                <a:gd name="T24" fmla="*/ 59 w 79"/>
                <a:gd name="T25" fmla="*/ 123 h 125"/>
                <a:gd name="T26" fmla="*/ 56 w 79"/>
                <a:gd name="T27" fmla="*/ 124 h 125"/>
                <a:gd name="T28" fmla="*/ 40 w 79"/>
                <a:gd name="T29" fmla="*/ 117 h 125"/>
                <a:gd name="T30" fmla="*/ 40 w 79"/>
                <a:gd name="T31" fmla="*/ 112 h 125"/>
                <a:gd name="T32" fmla="*/ 55 w 79"/>
                <a:gd name="T33" fmla="*/ 119 h 125"/>
                <a:gd name="T34" fmla="*/ 74 w 79"/>
                <a:gd name="T35" fmla="*/ 72 h 125"/>
                <a:gd name="T36" fmla="*/ 40 w 79"/>
                <a:gd name="T37" fmla="*/ 10 h 125"/>
                <a:gd name="T38" fmla="*/ 6 w 79"/>
                <a:gd name="T39" fmla="*/ 97 h 125"/>
                <a:gd name="T40" fmla="*/ 40 w 79"/>
                <a:gd name="T41" fmla="*/ 112 h 125"/>
                <a:gd name="T42" fmla="*/ 40 w 79"/>
                <a:gd name="T43" fmla="*/ 117 h 125"/>
                <a:gd name="T44" fmla="*/ 2 w 79"/>
                <a:gd name="T45" fmla="*/ 100 h 125"/>
                <a:gd name="T46" fmla="*/ 2 w 79"/>
                <a:gd name="T47" fmla="*/ 100 h 125"/>
                <a:gd name="T48" fmla="*/ 1 w 79"/>
                <a:gd name="T49" fmla="*/ 97 h 125"/>
                <a:gd name="T50" fmla="*/ 38 w 79"/>
                <a:gd name="T51" fmla="*/ 2 h 125"/>
                <a:gd name="T52" fmla="*/ 40 w 79"/>
                <a:gd name="T53" fmla="*/ 0 h 125"/>
                <a:gd name="T54" fmla="*/ 40 w 79"/>
                <a:gd name="T55" fmla="*/ 1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5">
                  <a:moveTo>
                    <a:pt x="74" y="72"/>
                  </a:moveTo>
                  <a:cubicBezTo>
                    <a:pt x="74" y="5"/>
                    <a:pt x="74" y="5"/>
                    <a:pt x="74" y="5"/>
                  </a:cubicBezTo>
                  <a:cubicBezTo>
                    <a:pt x="42" y="5"/>
                    <a:pt x="42" y="5"/>
                    <a:pt x="42" y="5"/>
                  </a:cubicBezTo>
                  <a:cubicBezTo>
                    <a:pt x="40" y="10"/>
                    <a:pt x="40" y="10"/>
                    <a:pt x="40" y="10"/>
                  </a:cubicBezTo>
                  <a:cubicBezTo>
                    <a:pt x="40" y="0"/>
                    <a:pt x="40" y="0"/>
                    <a:pt x="40" y="0"/>
                  </a:cubicBezTo>
                  <a:cubicBezTo>
                    <a:pt x="40" y="0"/>
                    <a:pt x="40" y="0"/>
                    <a:pt x="40" y="0"/>
                  </a:cubicBezTo>
                  <a:cubicBezTo>
                    <a:pt x="77" y="0"/>
                    <a:pt x="77" y="0"/>
                    <a:pt x="77" y="0"/>
                  </a:cubicBezTo>
                  <a:cubicBezTo>
                    <a:pt x="78" y="0"/>
                    <a:pt x="79" y="1"/>
                    <a:pt x="79" y="3"/>
                  </a:cubicBezTo>
                  <a:cubicBezTo>
                    <a:pt x="79" y="72"/>
                    <a:pt x="79" y="72"/>
                    <a:pt x="79" y="72"/>
                  </a:cubicBezTo>
                  <a:cubicBezTo>
                    <a:pt x="79" y="72"/>
                    <a:pt x="79" y="72"/>
                    <a:pt x="79" y="72"/>
                  </a:cubicBezTo>
                  <a:cubicBezTo>
                    <a:pt x="79" y="72"/>
                    <a:pt x="79" y="73"/>
                    <a:pt x="79" y="73"/>
                  </a:cubicBezTo>
                  <a:cubicBezTo>
                    <a:pt x="59" y="123"/>
                    <a:pt x="59" y="123"/>
                    <a:pt x="59" y="123"/>
                  </a:cubicBezTo>
                  <a:cubicBezTo>
                    <a:pt x="59" y="123"/>
                    <a:pt x="59" y="123"/>
                    <a:pt x="59" y="123"/>
                  </a:cubicBezTo>
                  <a:cubicBezTo>
                    <a:pt x="58" y="124"/>
                    <a:pt x="57" y="125"/>
                    <a:pt x="56" y="124"/>
                  </a:cubicBezTo>
                  <a:cubicBezTo>
                    <a:pt x="40" y="117"/>
                    <a:pt x="40" y="117"/>
                    <a:pt x="40" y="117"/>
                  </a:cubicBezTo>
                  <a:cubicBezTo>
                    <a:pt x="40" y="112"/>
                    <a:pt x="40" y="112"/>
                    <a:pt x="40" y="112"/>
                  </a:cubicBezTo>
                  <a:cubicBezTo>
                    <a:pt x="55" y="119"/>
                    <a:pt x="55" y="119"/>
                    <a:pt x="55" y="119"/>
                  </a:cubicBezTo>
                  <a:lnTo>
                    <a:pt x="74" y="72"/>
                  </a:lnTo>
                  <a:close/>
                  <a:moveTo>
                    <a:pt x="40" y="10"/>
                  </a:moveTo>
                  <a:cubicBezTo>
                    <a:pt x="6" y="97"/>
                    <a:pt x="6" y="97"/>
                    <a:pt x="6" y="97"/>
                  </a:cubicBezTo>
                  <a:cubicBezTo>
                    <a:pt x="40" y="112"/>
                    <a:pt x="40" y="112"/>
                    <a:pt x="40" y="112"/>
                  </a:cubicBezTo>
                  <a:cubicBezTo>
                    <a:pt x="40" y="117"/>
                    <a:pt x="40" y="117"/>
                    <a:pt x="40" y="117"/>
                  </a:cubicBezTo>
                  <a:cubicBezTo>
                    <a:pt x="2" y="100"/>
                    <a:pt x="2" y="100"/>
                    <a:pt x="2" y="100"/>
                  </a:cubicBezTo>
                  <a:cubicBezTo>
                    <a:pt x="2" y="100"/>
                    <a:pt x="2" y="100"/>
                    <a:pt x="2" y="100"/>
                  </a:cubicBezTo>
                  <a:cubicBezTo>
                    <a:pt x="1" y="100"/>
                    <a:pt x="0" y="99"/>
                    <a:pt x="1" y="97"/>
                  </a:cubicBezTo>
                  <a:cubicBezTo>
                    <a:pt x="38" y="2"/>
                    <a:pt x="38" y="2"/>
                    <a:pt x="38" y="2"/>
                  </a:cubicBezTo>
                  <a:cubicBezTo>
                    <a:pt x="38" y="1"/>
                    <a:pt x="39" y="0"/>
                    <a:pt x="40" y="0"/>
                  </a:cubicBezTo>
                  <a:lnTo>
                    <a:pt x="40" y="10"/>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97" name="Freeform 260"/>
            <p:cNvSpPr>
              <a:spLocks noEditPoints="1"/>
            </p:cNvSpPr>
            <p:nvPr/>
          </p:nvSpPr>
          <p:spPr bwMode="auto">
            <a:xfrm>
              <a:off x="6193335" y="4256987"/>
              <a:ext cx="32147" cy="71438"/>
            </a:xfrm>
            <a:custGeom>
              <a:avLst/>
              <a:gdLst>
                <a:gd name="T0" fmla="*/ 9 w 19"/>
                <a:gd name="T1" fmla="*/ 29 h 42"/>
                <a:gd name="T2" fmla="*/ 11 w 19"/>
                <a:gd name="T3" fmla="*/ 23 h 42"/>
                <a:gd name="T4" fmla="*/ 13 w 19"/>
                <a:gd name="T5" fmla="*/ 5 h 42"/>
                <a:gd name="T6" fmla="*/ 9 w 19"/>
                <a:gd name="T7" fmla="*/ 5 h 42"/>
                <a:gd name="T8" fmla="*/ 9 w 19"/>
                <a:gd name="T9" fmla="*/ 0 h 42"/>
                <a:gd name="T10" fmla="*/ 16 w 19"/>
                <a:gd name="T11" fmla="*/ 0 h 42"/>
                <a:gd name="T12" fmla="*/ 16 w 19"/>
                <a:gd name="T13" fmla="*/ 0 h 42"/>
                <a:gd name="T14" fmla="*/ 17 w 19"/>
                <a:gd name="T15" fmla="*/ 1 h 42"/>
                <a:gd name="T16" fmla="*/ 18 w 19"/>
                <a:gd name="T17" fmla="*/ 4 h 42"/>
                <a:gd name="T18" fmla="*/ 16 w 19"/>
                <a:gd name="T19" fmla="*/ 25 h 42"/>
                <a:gd name="T20" fmla="*/ 9 w 19"/>
                <a:gd name="T21" fmla="*/ 38 h 42"/>
                <a:gd name="T22" fmla="*/ 9 w 19"/>
                <a:gd name="T23" fmla="*/ 29 h 42"/>
                <a:gd name="T24" fmla="*/ 5 w 19"/>
                <a:gd name="T25" fmla="*/ 35 h 42"/>
                <a:gd name="T26" fmla="*/ 9 w 19"/>
                <a:gd name="T27" fmla="*/ 29 h 42"/>
                <a:gd name="T28" fmla="*/ 9 w 19"/>
                <a:gd name="T29" fmla="*/ 38 h 42"/>
                <a:gd name="T30" fmla="*/ 3 w 19"/>
                <a:gd name="T31" fmla="*/ 42 h 42"/>
                <a:gd name="T32" fmla="*/ 2 w 19"/>
                <a:gd name="T33" fmla="*/ 42 h 42"/>
                <a:gd name="T34" fmla="*/ 0 w 19"/>
                <a:gd name="T35" fmla="*/ 40 h 42"/>
                <a:gd name="T36" fmla="*/ 0 w 19"/>
                <a:gd name="T37" fmla="*/ 3 h 42"/>
                <a:gd name="T38" fmla="*/ 2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8"/>
                    <a:pt x="11" y="26"/>
                    <a:pt x="11" y="23"/>
                  </a:cubicBezTo>
                  <a:cubicBezTo>
                    <a:pt x="13" y="17"/>
                    <a:pt x="13" y="11"/>
                    <a:pt x="13" y="5"/>
                  </a:cubicBezTo>
                  <a:cubicBezTo>
                    <a:pt x="9" y="5"/>
                    <a:pt x="9" y="5"/>
                    <a:pt x="9" y="5"/>
                  </a:cubicBezTo>
                  <a:cubicBezTo>
                    <a:pt x="9" y="0"/>
                    <a:pt x="9" y="0"/>
                    <a:pt x="9" y="0"/>
                  </a:cubicBezTo>
                  <a:cubicBezTo>
                    <a:pt x="16" y="0"/>
                    <a:pt x="16" y="0"/>
                    <a:pt x="16" y="0"/>
                  </a:cubicBezTo>
                  <a:cubicBezTo>
                    <a:pt x="16" y="0"/>
                    <a:pt x="16" y="0"/>
                    <a:pt x="16" y="0"/>
                  </a:cubicBezTo>
                  <a:cubicBezTo>
                    <a:pt x="16" y="0"/>
                    <a:pt x="17" y="0"/>
                    <a:pt x="17" y="1"/>
                  </a:cubicBezTo>
                  <a:cubicBezTo>
                    <a:pt x="18" y="1"/>
                    <a:pt x="19" y="3"/>
                    <a:pt x="18" y="4"/>
                  </a:cubicBezTo>
                  <a:cubicBezTo>
                    <a:pt x="18" y="10"/>
                    <a:pt x="18" y="18"/>
                    <a:pt x="16" y="25"/>
                  </a:cubicBezTo>
                  <a:cubicBezTo>
                    <a:pt x="14" y="30"/>
                    <a:pt x="12" y="34"/>
                    <a:pt x="9" y="38"/>
                  </a:cubicBezTo>
                  <a:lnTo>
                    <a:pt x="9" y="29"/>
                  </a:lnTo>
                  <a:close/>
                  <a:moveTo>
                    <a:pt x="5" y="35"/>
                  </a:moveTo>
                  <a:cubicBezTo>
                    <a:pt x="6" y="34"/>
                    <a:pt x="8" y="32"/>
                    <a:pt x="9" y="29"/>
                  </a:cubicBezTo>
                  <a:cubicBezTo>
                    <a:pt x="9" y="38"/>
                    <a:pt x="9" y="38"/>
                    <a:pt x="9" y="38"/>
                  </a:cubicBezTo>
                  <a:cubicBezTo>
                    <a:pt x="7" y="39"/>
                    <a:pt x="6" y="41"/>
                    <a:pt x="3" y="42"/>
                  </a:cubicBezTo>
                  <a:cubicBezTo>
                    <a:pt x="3" y="42"/>
                    <a:pt x="3" y="42"/>
                    <a:pt x="2" y="42"/>
                  </a:cubicBezTo>
                  <a:cubicBezTo>
                    <a:pt x="1" y="42"/>
                    <a:pt x="0" y="41"/>
                    <a:pt x="0" y="40"/>
                  </a:cubicBezTo>
                  <a:cubicBezTo>
                    <a:pt x="0" y="3"/>
                    <a:pt x="0" y="3"/>
                    <a:pt x="0" y="3"/>
                  </a:cubicBezTo>
                  <a:cubicBezTo>
                    <a:pt x="0" y="1"/>
                    <a:pt x="1" y="0"/>
                    <a:pt x="2" y="0"/>
                  </a:cubicBezTo>
                  <a:cubicBezTo>
                    <a:pt x="9" y="0"/>
                    <a:pt x="9" y="0"/>
                    <a:pt x="9" y="0"/>
                  </a:cubicBezTo>
                  <a:cubicBezTo>
                    <a:pt x="9" y="5"/>
                    <a:pt x="9" y="5"/>
                    <a:pt x="9" y="5"/>
                  </a:cubicBezTo>
                  <a:cubicBezTo>
                    <a:pt x="5" y="5"/>
                    <a:pt x="5" y="5"/>
                    <a:pt x="5" y="5"/>
                  </a:cubicBezTo>
                  <a:lnTo>
                    <a:pt x="5" y="35"/>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98" name="Freeform 261"/>
            <p:cNvSpPr>
              <a:spLocks noEditPoints="1"/>
            </p:cNvSpPr>
            <p:nvPr/>
          </p:nvSpPr>
          <p:spPr bwMode="auto">
            <a:xfrm>
              <a:off x="6193335" y="4256987"/>
              <a:ext cx="134541" cy="211931"/>
            </a:xfrm>
            <a:custGeom>
              <a:avLst/>
              <a:gdLst>
                <a:gd name="T0" fmla="*/ 39 w 79"/>
                <a:gd name="T1" fmla="*/ 112 h 125"/>
                <a:gd name="T2" fmla="*/ 73 w 79"/>
                <a:gd name="T3" fmla="*/ 97 h 125"/>
                <a:gd name="T4" fmla="*/ 39 w 79"/>
                <a:gd name="T5" fmla="*/ 10 h 125"/>
                <a:gd name="T6" fmla="*/ 39 w 79"/>
                <a:gd name="T7" fmla="*/ 0 h 125"/>
                <a:gd name="T8" fmla="*/ 41 w 79"/>
                <a:gd name="T9" fmla="*/ 2 h 125"/>
                <a:gd name="T10" fmla="*/ 78 w 79"/>
                <a:gd name="T11" fmla="*/ 97 h 125"/>
                <a:gd name="T12" fmla="*/ 77 w 79"/>
                <a:gd name="T13" fmla="*/ 100 h 125"/>
                <a:gd name="T14" fmla="*/ 39 w 79"/>
                <a:gd name="T15" fmla="*/ 117 h 125"/>
                <a:gd name="T16" fmla="*/ 39 w 79"/>
                <a:gd name="T17" fmla="*/ 112 h 125"/>
                <a:gd name="T18" fmla="*/ 22 w 79"/>
                <a:gd name="T19" fmla="*/ 5 h 125"/>
                <a:gd name="T20" fmla="*/ 19 w 79"/>
                <a:gd name="T21" fmla="*/ 28 h 125"/>
                <a:gd name="T22" fmla="*/ 5 w 79"/>
                <a:gd name="T23" fmla="*/ 46 h 125"/>
                <a:gd name="T24" fmla="*/ 5 w 79"/>
                <a:gd name="T25" fmla="*/ 72 h 125"/>
                <a:gd name="T26" fmla="*/ 24 w 79"/>
                <a:gd name="T27" fmla="*/ 119 h 125"/>
                <a:gd name="T28" fmla="*/ 39 w 79"/>
                <a:gd name="T29" fmla="*/ 112 h 125"/>
                <a:gd name="T30" fmla="*/ 39 w 79"/>
                <a:gd name="T31" fmla="*/ 117 h 125"/>
                <a:gd name="T32" fmla="*/ 23 w 79"/>
                <a:gd name="T33" fmla="*/ 124 h 125"/>
                <a:gd name="T34" fmla="*/ 23 w 79"/>
                <a:gd name="T35" fmla="*/ 124 h 125"/>
                <a:gd name="T36" fmla="*/ 23 w 79"/>
                <a:gd name="T37" fmla="*/ 124 h 125"/>
                <a:gd name="T38" fmla="*/ 20 w 79"/>
                <a:gd name="T39" fmla="*/ 123 h 125"/>
                <a:gd name="T40" fmla="*/ 0 w 79"/>
                <a:gd name="T41" fmla="*/ 73 h 125"/>
                <a:gd name="T42" fmla="*/ 0 w 79"/>
                <a:gd name="T43" fmla="*/ 72 h 125"/>
                <a:gd name="T44" fmla="*/ 0 w 79"/>
                <a:gd name="T45" fmla="*/ 45 h 125"/>
                <a:gd name="T46" fmla="*/ 0 w 79"/>
                <a:gd name="T47" fmla="*/ 45 h 125"/>
                <a:gd name="T48" fmla="*/ 1 w 79"/>
                <a:gd name="T49" fmla="*/ 43 h 125"/>
                <a:gd name="T50" fmla="*/ 15 w 79"/>
                <a:gd name="T51" fmla="*/ 27 h 125"/>
                <a:gd name="T52" fmla="*/ 18 w 79"/>
                <a:gd name="T53" fmla="*/ 4 h 125"/>
                <a:gd name="T54" fmla="*/ 17 w 79"/>
                <a:gd name="T55" fmla="*/ 3 h 125"/>
                <a:gd name="T56" fmla="*/ 20 w 79"/>
                <a:gd name="T57" fmla="*/ 0 h 125"/>
                <a:gd name="T58" fmla="*/ 39 w 79"/>
                <a:gd name="T59" fmla="*/ 0 h 125"/>
                <a:gd name="T60" fmla="*/ 39 w 79"/>
                <a:gd name="T61" fmla="*/ 0 h 125"/>
                <a:gd name="T62" fmla="*/ 39 w 79"/>
                <a:gd name="T63" fmla="*/ 0 h 125"/>
                <a:gd name="T64" fmla="*/ 39 w 79"/>
                <a:gd name="T65" fmla="*/ 10 h 125"/>
                <a:gd name="T66" fmla="*/ 37 w 79"/>
                <a:gd name="T67" fmla="*/ 5 h 125"/>
                <a:gd name="T68" fmla="*/ 22 w 79"/>
                <a:gd name="T69" fmla="*/ 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5">
                  <a:moveTo>
                    <a:pt x="39" y="112"/>
                  </a:moveTo>
                  <a:cubicBezTo>
                    <a:pt x="73" y="97"/>
                    <a:pt x="73" y="97"/>
                    <a:pt x="73" y="97"/>
                  </a:cubicBezTo>
                  <a:cubicBezTo>
                    <a:pt x="39" y="10"/>
                    <a:pt x="39" y="10"/>
                    <a:pt x="39" y="10"/>
                  </a:cubicBezTo>
                  <a:cubicBezTo>
                    <a:pt x="39" y="0"/>
                    <a:pt x="39" y="0"/>
                    <a:pt x="39" y="0"/>
                  </a:cubicBezTo>
                  <a:cubicBezTo>
                    <a:pt x="40" y="0"/>
                    <a:pt x="40" y="1"/>
                    <a:pt x="41" y="2"/>
                  </a:cubicBezTo>
                  <a:cubicBezTo>
                    <a:pt x="78" y="97"/>
                    <a:pt x="78" y="97"/>
                    <a:pt x="78" y="97"/>
                  </a:cubicBezTo>
                  <a:cubicBezTo>
                    <a:pt x="79" y="99"/>
                    <a:pt x="78" y="100"/>
                    <a:pt x="77" y="100"/>
                  </a:cubicBezTo>
                  <a:cubicBezTo>
                    <a:pt x="39" y="117"/>
                    <a:pt x="39" y="117"/>
                    <a:pt x="39" y="117"/>
                  </a:cubicBezTo>
                  <a:lnTo>
                    <a:pt x="39" y="112"/>
                  </a:lnTo>
                  <a:close/>
                  <a:moveTo>
                    <a:pt x="22" y="5"/>
                  </a:moveTo>
                  <a:cubicBezTo>
                    <a:pt x="22" y="13"/>
                    <a:pt x="22" y="21"/>
                    <a:pt x="19" y="28"/>
                  </a:cubicBezTo>
                  <a:cubicBezTo>
                    <a:pt x="17" y="36"/>
                    <a:pt x="12" y="42"/>
                    <a:pt x="5" y="46"/>
                  </a:cubicBezTo>
                  <a:cubicBezTo>
                    <a:pt x="5" y="72"/>
                    <a:pt x="5" y="72"/>
                    <a:pt x="5" y="72"/>
                  </a:cubicBezTo>
                  <a:cubicBezTo>
                    <a:pt x="24" y="119"/>
                    <a:pt x="24" y="119"/>
                    <a:pt x="24" y="119"/>
                  </a:cubicBezTo>
                  <a:cubicBezTo>
                    <a:pt x="39" y="112"/>
                    <a:pt x="39" y="112"/>
                    <a:pt x="39" y="112"/>
                  </a:cubicBezTo>
                  <a:cubicBezTo>
                    <a:pt x="39" y="117"/>
                    <a:pt x="39" y="117"/>
                    <a:pt x="39" y="117"/>
                  </a:cubicBezTo>
                  <a:cubicBezTo>
                    <a:pt x="23" y="124"/>
                    <a:pt x="23" y="124"/>
                    <a:pt x="23" y="124"/>
                  </a:cubicBezTo>
                  <a:cubicBezTo>
                    <a:pt x="23" y="124"/>
                    <a:pt x="23" y="124"/>
                    <a:pt x="23" y="124"/>
                  </a:cubicBezTo>
                  <a:cubicBezTo>
                    <a:pt x="23" y="124"/>
                    <a:pt x="23" y="124"/>
                    <a:pt x="23" y="124"/>
                  </a:cubicBezTo>
                  <a:cubicBezTo>
                    <a:pt x="22" y="125"/>
                    <a:pt x="21" y="124"/>
                    <a:pt x="20" y="123"/>
                  </a:cubicBezTo>
                  <a:cubicBezTo>
                    <a:pt x="0" y="73"/>
                    <a:pt x="0" y="73"/>
                    <a:pt x="0" y="73"/>
                  </a:cubicBezTo>
                  <a:cubicBezTo>
                    <a:pt x="0" y="73"/>
                    <a:pt x="0" y="72"/>
                    <a:pt x="0" y="72"/>
                  </a:cubicBezTo>
                  <a:cubicBezTo>
                    <a:pt x="0" y="45"/>
                    <a:pt x="0" y="45"/>
                    <a:pt x="0" y="45"/>
                  </a:cubicBezTo>
                  <a:cubicBezTo>
                    <a:pt x="0" y="45"/>
                    <a:pt x="0" y="45"/>
                    <a:pt x="0" y="45"/>
                  </a:cubicBezTo>
                  <a:cubicBezTo>
                    <a:pt x="0" y="44"/>
                    <a:pt x="0" y="43"/>
                    <a:pt x="1" y="43"/>
                  </a:cubicBezTo>
                  <a:cubicBezTo>
                    <a:pt x="8" y="39"/>
                    <a:pt x="12" y="34"/>
                    <a:pt x="15" y="27"/>
                  </a:cubicBezTo>
                  <a:cubicBezTo>
                    <a:pt x="17" y="19"/>
                    <a:pt x="17" y="11"/>
                    <a:pt x="18" y="4"/>
                  </a:cubicBezTo>
                  <a:cubicBezTo>
                    <a:pt x="17" y="3"/>
                    <a:pt x="17" y="3"/>
                    <a:pt x="17" y="3"/>
                  </a:cubicBezTo>
                  <a:cubicBezTo>
                    <a:pt x="17" y="1"/>
                    <a:pt x="18" y="0"/>
                    <a:pt x="20" y="0"/>
                  </a:cubicBezTo>
                  <a:cubicBezTo>
                    <a:pt x="39" y="0"/>
                    <a:pt x="39" y="0"/>
                    <a:pt x="39" y="0"/>
                  </a:cubicBezTo>
                  <a:cubicBezTo>
                    <a:pt x="39" y="0"/>
                    <a:pt x="39" y="0"/>
                    <a:pt x="39" y="0"/>
                  </a:cubicBezTo>
                  <a:cubicBezTo>
                    <a:pt x="39" y="0"/>
                    <a:pt x="39" y="0"/>
                    <a:pt x="39" y="0"/>
                  </a:cubicBezTo>
                  <a:cubicBezTo>
                    <a:pt x="39" y="10"/>
                    <a:pt x="39" y="10"/>
                    <a:pt x="39" y="10"/>
                  </a:cubicBezTo>
                  <a:cubicBezTo>
                    <a:pt x="37" y="5"/>
                    <a:pt x="37" y="5"/>
                    <a:pt x="37" y="5"/>
                  </a:cubicBezTo>
                  <a:lnTo>
                    <a:pt x="22" y="5"/>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99" name="Freeform 262"/>
            <p:cNvSpPr>
              <a:spLocks noEditPoints="1"/>
            </p:cNvSpPr>
            <p:nvPr/>
          </p:nvSpPr>
          <p:spPr bwMode="auto">
            <a:xfrm>
              <a:off x="6124279" y="4233175"/>
              <a:ext cx="138113" cy="26194"/>
            </a:xfrm>
            <a:custGeom>
              <a:avLst/>
              <a:gdLst>
                <a:gd name="T0" fmla="*/ 77 w 82"/>
                <a:gd name="T1" fmla="*/ 5 h 15"/>
                <a:gd name="T2" fmla="*/ 41 w 82"/>
                <a:gd name="T3" fmla="*/ 5 h 15"/>
                <a:gd name="T4" fmla="*/ 41 w 82"/>
                <a:gd name="T5" fmla="*/ 0 h 15"/>
                <a:gd name="T6" fmla="*/ 80 w 82"/>
                <a:gd name="T7" fmla="*/ 0 h 15"/>
                <a:gd name="T8" fmla="*/ 82 w 82"/>
                <a:gd name="T9" fmla="*/ 3 h 15"/>
                <a:gd name="T10" fmla="*/ 82 w 82"/>
                <a:gd name="T11" fmla="*/ 13 h 15"/>
                <a:gd name="T12" fmla="*/ 80 w 82"/>
                <a:gd name="T13" fmla="*/ 15 h 15"/>
                <a:gd name="T14" fmla="*/ 43 w 82"/>
                <a:gd name="T15" fmla="*/ 15 h 15"/>
                <a:gd name="T16" fmla="*/ 41 w 82"/>
                <a:gd name="T17" fmla="*/ 15 h 15"/>
                <a:gd name="T18" fmla="*/ 41 w 82"/>
                <a:gd name="T19" fmla="*/ 10 h 15"/>
                <a:gd name="T20" fmla="*/ 43 w 82"/>
                <a:gd name="T21" fmla="*/ 10 h 15"/>
                <a:gd name="T22" fmla="*/ 77 w 82"/>
                <a:gd name="T23" fmla="*/ 10 h 15"/>
                <a:gd name="T24" fmla="*/ 77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2 w 82"/>
                <a:gd name="T41" fmla="*/ 15 h 15"/>
                <a:gd name="T42" fmla="*/ 0 w 82"/>
                <a:gd name="T43" fmla="*/ 13 h 15"/>
                <a:gd name="T44" fmla="*/ 0 w 82"/>
                <a:gd name="T45" fmla="*/ 3 h 15"/>
                <a:gd name="T46" fmla="*/ 2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7" y="5"/>
                  </a:moveTo>
                  <a:cubicBezTo>
                    <a:pt x="41" y="5"/>
                    <a:pt x="41" y="5"/>
                    <a:pt x="41" y="5"/>
                  </a:cubicBezTo>
                  <a:cubicBezTo>
                    <a:pt x="41" y="0"/>
                    <a:pt x="41" y="0"/>
                    <a:pt x="41" y="0"/>
                  </a:cubicBezTo>
                  <a:cubicBezTo>
                    <a:pt x="80" y="0"/>
                    <a:pt x="80" y="0"/>
                    <a:pt x="80" y="0"/>
                  </a:cubicBezTo>
                  <a:cubicBezTo>
                    <a:pt x="81" y="0"/>
                    <a:pt x="82" y="1"/>
                    <a:pt x="82" y="3"/>
                  </a:cubicBezTo>
                  <a:cubicBezTo>
                    <a:pt x="82" y="13"/>
                    <a:pt x="82" y="13"/>
                    <a:pt x="82" y="13"/>
                  </a:cubicBezTo>
                  <a:cubicBezTo>
                    <a:pt x="82" y="14"/>
                    <a:pt x="81" y="15"/>
                    <a:pt x="80" y="15"/>
                  </a:cubicBezTo>
                  <a:cubicBezTo>
                    <a:pt x="43" y="15"/>
                    <a:pt x="43" y="15"/>
                    <a:pt x="43" y="15"/>
                  </a:cubicBezTo>
                  <a:cubicBezTo>
                    <a:pt x="41" y="15"/>
                    <a:pt x="41" y="15"/>
                    <a:pt x="41" y="15"/>
                  </a:cubicBezTo>
                  <a:cubicBezTo>
                    <a:pt x="41" y="10"/>
                    <a:pt x="41" y="10"/>
                    <a:pt x="41" y="10"/>
                  </a:cubicBezTo>
                  <a:cubicBezTo>
                    <a:pt x="43" y="10"/>
                    <a:pt x="43" y="10"/>
                    <a:pt x="43" y="10"/>
                  </a:cubicBezTo>
                  <a:cubicBezTo>
                    <a:pt x="77" y="10"/>
                    <a:pt x="77" y="10"/>
                    <a:pt x="77" y="10"/>
                  </a:cubicBezTo>
                  <a:lnTo>
                    <a:pt x="77"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2" y="15"/>
                    <a:pt x="2" y="15"/>
                    <a:pt x="2" y="15"/>
                  </a:cubicBezTo>
                  <a:cubicBezTo>
                    <a:pt x="1" y="15"/>
                    <a:pt x="0" y="14"/>
                    <a:pt x="0" y="13"/>
                  </a:cubicBezTo>
                  <a:cubicBezTo>
                    <a:pt x="0" y="3"/>
                    <a:pt x="0" y="3"/>
                    <a:pt x="0" y="3"/>
                  </a:cubicBezTo>
                  <a:cubicBezTo>
                    <a:pt x="0" y="1"/>
                    <a:pt x="1" y="0"/>
                    <a:pt x="2" y="0"/>
                  </a:cubicBezTo>
                  <a:cubicBezTo>
                    <a:pt x="41" y="0"/>
                    <a:pt x="41" y="0"/>
                    <a:pt x="41" y="0"/>
                  </a:cubicBezTo>
                  <a:lnTo>
                    <a:pt x="41" y="5"/>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00" name="Freeform 263"/>
            <p:cNvSpPr>
              <a:spLocks noEditPoints="1"/>
            </p:cNvSpPr>
            <p:nvPr/>
          </p:nvSpPr>
          <p:spPr bwMode="auto">
            <a:xfrm>
              <a:off x="6154045" y="5124954"/>
              <a:ext cx="286941" cy="242888"/>
            </a:xfrm>
            <a:custGeom>
              <a:avLst/>
              <a:gdLst>
                <a:gd name="T0" fmla="*/ 151 w 169"/>
                <a:gd name="T1" fmla="*/ 70 h 143"/>
                <a:gd name="T2" fmla="*/ 132 w 169"/>
                <a:gd name="T3" fmla="*/ 19 h 143"/>
                <a:gd name="T4" fmla="*/ 169 w 169"/>
                <a:gd name="T5" fmla="*/ 50 h 143"/>
                <a:gd name="T6" fmla="*/ 153 w 169"/>
                <a:gd name="T7" fmla="*/ 75 h 143"/>
                <a:gd name="T8" fmla="*/ 153 w 169"/>
                <a:gd name="T9" fmla="*/ 76 h 143"/>
                <a:gd name="T10" fmla="*/ 132 w 169"/>
                <a:gd name="T11" fmla="*/ 59 h 143"/>
                <a:gd name="T12" fmla="*/ 133 w 169"/>
                <a:gd name="T13" fmla="*/ 140 h 143"/>
                <a:gd name="T14" fmla="*/ 132 w 169"/>
                <a:gd name="T15" fmla="*/ 52 h 143"/>
                <a:gd name="T16" fmla="*/ 132 w 169"/>
                <a:gd name="T17" fmla="*/ 52 h 143"/>
                <a:gd name="T18" fmla="*/ 107 w 169"/>
                <a:gd name="T19" fmla="*/ 11 h 143"/>
                <a:gd name="T20" fmla="*/ 85 w 169"/>
                <a:gd name="T21" fmla="*/ 16 h 143"/>
                <a:gd name="T22" fmla="*/ 86 w 169"/>
                <a:gd name="T23" fmla="*/ 11 h 143"/>
                <a:gd name="T24" fmla="*/ 110 w 169"/>
                <a:gd name="T25" fmla="*/ 1 h 143"/>
                <a:gd name="T26" fmla="*/ 110 w 169"/>
                <a:gd name="T27" fmla="*/ 1 h 143"/>
                <a:gd name="T28" fmla="*/ 132 w 169"/>
                <a:gd name="T29" fmla="*/ 13 h 143"/>
                <a:gd name="T30" fmla="*/ 113 w 169"/>
                <a:gd name="T31" fmla="*/ 6 h 143"/>
                <a:gd name="T32" fmla="*/ 128 w 169"/>
                <a:gd name="T33" fmla="*/ 138 h 143"/>
                <a:gd name="T34" fmla="*/ 130 w 169"/>
                <a:gd name="T35" fmla="*/ 51 h 143"/>
                <a:gd name="T36" fmla="*/ 132 w 169"/>
                <a:gd name="T37" fmla="*/ 52 h 143"/>
                <a:gd name="T38" fmla="*/ 132 w 169"/>
                <a:gd name="T39" fmla="*/ 51 h 143"/>
                <a:gd name="T40" fmla="*/ 132 w 169"/>
                <a:gd name="T41" fmla="*/ 142 h 143"/>
                <a:gd name="T42" fmla="*/ 85 w 169"/>
                <a:gd name="T43" fmla="*/ 143 h 143"/>
                <a:gd name="T44" fmla="*/ 85 w 169"/>
                <a:gd name="T45" fmla="*/ 16 h 143"/>
                <a:gd name="T46" fmla="*/ 60 w 169"/>
                <a:gd name="T47" fmla="*/ 6 h 143"/>
                <a:gd name="T48" fmla="*/ 19 w 169"/>
                <a:gd name="T49" fmla="*/ 70 h 143"/>
                <a:gd name="T50" fmla="*/ 41 w 169"/>
                <a:gd name="T51" fmla="*/ 52 h 143"/>
                <a:gd name="T52" fmla="*/ 42 w 169"/>
                <a:gd name="T53" fmla="*/ 53 h 143"/>
                <a:gd name="T54" fmla="*/ 85 w 169"/>
                <a:gd name="T55" fmla="*/ 138 h 143"/>
                <a:gd name="T56" fmla="*/ 85 w 169"/>
                <a:gd name="T57" fmla="*/ 143 h 143"/>
                <a:gd name="T58" fmla="*/ 39 w 169"/>
                <a:gd name="T59" fmla="*/ 143 h 143"/>
                <a:gd name="T60" fmla="*/ 37 w 169"/>
                <a:gd name="T61" fmla="*/ 140 h 143"/>
                <a:gd name="T62" fmla="*/ 20 w 169"/>
                <a:gd name="T63" fmla="*/ 76 h 143"/>
                <a:gd name="T64" fmla="*/ 16 w 169"/>
                <a:gd name="T65" fmla="*/ 75 h 143"/>
                <a:gd name="T66" fmla="*/ 1 w 169"/>
                <a:gd name="T67" fmla="*/ 52 h 143"/>
                <a:gd name="T68" fmla="*/ 60 w 169"/>
                <a:gd name="T69" fmla="*/ 1 h 143"/>
                <a:gd name="T70" fmla="*/ 63 w 169"/>
                <a:gd name="T71" fmla="*/ 1 h 143"/>
                <a:gd name="T72" fmla="*/ 85 w 169"/>
                <a:gd name="T73" fmla="*/ 1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9" h="143">
                  <a:moveTo>
                    <a:pt x="132" y="52"/>
                  </a:moveTo>
                  <a:cubicBezTo>
                    <a:pt x="137" y="56"/>
                    <a:pt x="147" y="66"/>
                    <a:pt x="151" y="70"/>
                  </a:cubicBezTo>
                  <a:cubicBezTo>
                    <a:pt x="164" y="51"/>
                    <a:pt x="164" y="51"/>
                    <a:pt x="164" y="51"/>
                  </a:cubicBezTo>
                  <a:cubicBezTo>
                    <a:pt x="159" y="40"/>
                    <a:pt x="145" y="28"/>
                    <a:pt x="132" y="19"/>
                  </a:cubicBezTo>
                  <a:cubicBezTo>
                    <a:pt x="132" y="13"/>
                    <a:pt x="132" y="13"/>
                    <a:pt x="132" y="13"/>
                  </a:cubicBezTo>
                  <a:cubicBezTo>
                    <a:pt x="146" y="23"/>
                    <a:pt x="164" y="38"/>
                    <a:pt x="169" y="50"/>
                  </a:cubicBezTo>
                  <a:cubicBezTo>
                    <a:pt x="169" y="51"/>
                    <a:pt x="169" y="52"/>
                    <a:pt x="169" y="52"/>
                  </a:cubicBezTo>
                  <a:cubicBezTo>
                    <a:pt x="153" y="75"/>
                    <a:pt x="153" y="75"/>
                    <a:pt x="153" y="75"/>
                  </a:cubicBezTo>
                  <a:cubicBezTo>
                    <a:pt x="153" y="75"/>
                    <a:pt x="153" y="75"/>
                    <a:pt x="153" y="75"/>
                  </a:cubicBezTo>
                  <a:cubicBezTo>
                    <a:pt x="153" y="76"/>
                    <a:pt x="153" y="76"/>
                    <a:pt x="153" y="76"/>
                  </a:cubicBezTo>
                  <a:cubicBezTo>
                    <a:pt x="152" y="77"/>
                    <a:pt x="150" y="77"/>
                    <a:pt x="149" y="76"/>
                  </a:cubicBezTo>
                  <a:cubicBezTo>
                    <a:pt x="149" y="76"/>
                    <a:pt x="139" y="65"/>
                    <a:pt x="132" y="59"/>
                  </a:cubicBezTo>
                  <a:cubicBezTo>
                    <a:pt x="133" y="140"/>
                    <a:pt x="133" y="140"/>
                    <a:pt x="133" y="140"/>
                  </a:cubicBezTo>
                  <a:cubicBezTo>
                    <a:pt x="133" y="140"/>
                    <a:pt x="133" y="140"/>
                    <a:pt x="133" y="140"/>
                  </a:cubicBezTo>
                  <a:cubicBezTo>
                    <a:pt x="133" y="141"/>
                    <a:pt x="132" y="141"/>
                    <a:pt x="132" y="142"/>
                  </a:cubicBezTo>
                  <a:cubicBezTo>
                    <a:pt x="132" y="52"/>
                    <a:pt x="132" y="52"/>
                    <a:pt x="132" y="52"/>
                  </a:cubicBezTo>
                  <a:cubicBezTo>
                    <a:pt x="132" y="53"/>
                    <a:pt x="132" y="53"/>
                    <a:pt x="132" y="53"/>
                  </a:cubicBezTo>
                  <a:cubicBezTo>
                    <a:pt x="132" y="53"/>
                    <a:pt x="132" y="52"/>
                    <a:pt x="132" y="52"/>
                  </a:cubicBezTo>
                  <a:close/>
                  <a:moveTo>
                    <a:pt x="113" y="6"/>
                  </a:moveTo>
                  <a:cubicBezTo>
                    <a:pt x="111" y="8"/>
                    <a:pt x="109" y="9"/>
                    <a:pt x="107" y="11"/>
                  </a:cubicBezTo>
                  <a:cubicBezTo>
                    <a:pt x="101" y="14"/>
                    <a:pt x="94" y="16"/>
                    <a:pt x="86" y="16"/>
                  </a:cubicBezTo>
                  <a:cubicBezTo>
                    <a:pt x="86" y="16"/>
                    <a:pt x="85" y="16"/>
                    <a:pt x="85" y="16"/>
                  </a:cubicBezTo>
                  <a:cubicBezTo>
                    <a:pt x="85" y="11"/>
                    <a:pt x="85" y="11"/>
                    <a:pt x="85" y="11"/>
                  </a:cubicBezTo>
                  <a:cubicBezTo>
                    <a:pt x="85" y="11"/>
                    <a:pt x="86" y="11"/>
                    <a:pt x="86" y="11"/>
                  </a:cubicBezTo>
                  <a:cubicBezTo>
                    <a:pt x="93" y="11"/>
                    <a:pt x="100" y="10"/>
                    <a:pt x="104" y="7"/>
                  </a:cubicBezTo>
                  <a:cubicBezTo>
                    <a:pt x="107" y="5"/>
                    <a:pt x="109" y="4"/>
                    <a:pt x="110" y="1"/>
                  </a:cubicBezTo>
                  <a:cubicBezTo>
                    <a:pt x="110" y="1"/>
                    <a:pt x="110" y="1"/>
                    <a:pt x="110" y="1"/>
                  </a:cubicBezTo>
                  <a:cubicBezTo>
                    <a:pt x="110" y="1"/>
                    <a:pt x="110" y="1"/>
                    <a:pt x="110" y="1"/>
                  </a:cubicBezTo>
                  <a:cubicBezTo>
                    <a:pt x="111" y="0"/>
                    <a:pt x="112" y="0"/>
                    <a:pt x="113" y="1"/>
                  </a:cubicBezTo>
                  <a:cubicBezTo>
                    <a:pt x="113" y="1"/>
                    <a:pt x="122" y="6"/>
                    <a:pt x="132" y="13"/>
                  </a:cubicBezTo>
                  <a:cubicBezTo>
                    <a:pt x="132" y="19"/>
                    <a:pt x="132" y="19"/>
                    <a:pt x="132" y="19"/>
                  </a:cubicBezTo>
                  <a:cubicBezTo>
                    <a:pt x="124" y="13"/>
                    <a:pt x="116" y="8"/>
                    <a:pt x="113" y="6"/>
                  </a:cubicBezTo>
                  <a:close/>
                  <a:moveTo>
                    <a:pt x="85" y="138"/>
                  </a:moveTo>
                  <a:cubicBezTo>
                    <a:pt x="128" y="138"/>
                    <a:pt x="128" y="138"/>
                    <a:pt x="128" y="138"/>
                  </a:cubicBezTo>
                  <a:cubicBezTo>
                    <a:pt x="128" y="53"/>
                    <a:pt x="128" y="53"/>
                    <a:pt x="128" y="53"/>
                  </a:cubicBezTo>
                  <a:cubicBezTo>
                    <a:pt x="128" y="52"/>
                    <a:pt x="129" y="51"/>
                    <a:pt x="130" y="51"/>
                  </a:cubicBezTo>
                  <a:cubicBezTo>
                    <a:pt x="131" y="51"/>
                    <a:pt x="131" y="51"/>
                    <a:pt x="132" y="51"/>
                  </a:cubicBezTo>
                  <a:cubicBezTo>
                    <a:pt x="132" y="52"/>
                    <a:pt x="132" y="52"/>
                    <a:pt x="132" y="52"/>
                  </a:cubicBezTo>
                  <a:cubicBezTo>
                    <a:pt x="132" y="52"/>
                    <a:pt x="132" y="52"/>
                    <a:pt x="132" y="52"/>
                  </a:cubicBezTo>
                  <a:cubicBezTo>
                    <a:pt x="132" y="52"/>
                    <a:pt x="132" y="52"/>
                    <a:pt x="132" y="51"/>
                  </a:cubicBezTo>
                  <a:cubicBezTo>
                    <a:pt x="132" y="52"/>
                    <a:pt x="132" y="52"/>
                    <a:pt x="132" y="52"/>
                  </a:cubicBezTo>
                  <a:cubicBezTo>
                    <a:pt x="132" y="142"/>
                    <a:pt x="132" y="142"/>
                    <a:pt x="132" y="142"/>
                  </a:cubicBezTo>
                  <a:cubicBezTo>
                    <a:pt x="132" y="142"/>
                    <a:pt x="131" y="143"/>
                    <a:pt x="130" y="143"/>
                  </a:cubicBezTo>
                  <a:cubicBezTo>
                    <a:pt x="85" y="143"/>
                    <a:pt x="85" y="143"/>
                    <a:pt x="85" y="143"/>
                  </a:cubicBezTo>
                  <a:lnTo>
                    <a:pt x="85" y="138"/>
                  </a:lnTo>
                  <a:close/>
                  <a:moveTo>
                    <a:pt x="85" y="16"/>
                  </a:moveTo>
                  <a:cubicBezTo>
                    <a:pt x="78" y="16"/>
                    <a:pt x="71" y="14"/>
                    <a:pt x="66" y="11"/>
                  </a:cubicBezTo>
                  <a:cubicBezTo>
                    <a:pt x="64" y="9"/>
                    <a:pt x="62" y="8"/>
                    <a:pt x="60" y="6"/>
                  </a:cubicBezTo>
                  <a:cubicBezTo>
                    <a:pt x="51" y="11"/>
                    <a:pt x="14" y="34"/>
                    <a:pt x="6" y="51"/>
                  </a:cubicBezTo>
                  <a:cubicBezTo>
                    <a:pt x="19" y="70"/>
                    <a:pt x="19" y="70"/>
                    <a:pt x="19" y="70"/>
                  </a:cubicBezTo>
                  <a:cubicBezTo>
                    <a:pt x="23" y="66"/>
                    <a:pt x="33" y="56"/>
                    <a:pt x="38" y="51"/>
                  </a:cubicBezTo>
                  <a:cubicBezTo>
                    <a:pt x="39" y="50"/>
                    <a:pt x="41" y="51"/>
                    <a:pt x="41" y="52"/>
                  </a:cubicBezTo>
                  <a:cubicBezTo>
                    <a:pt x="42" y="52"/>
                    <a:pt x="42" y="53"/>
                    <a:pt x="42" y="53"/>
                  </a:cubicBezTo>
                  <a:cubicBezTo>
                    <a:pt x="42" y="53"/>
                    <a:pt x="42" y="53"/>
                    <a:pt x="42" y="53"/>
                  </a:cubicBezTo>
                  <a:cubicBezTo>
                    <a:pt x="42" y="138"/>
                    <a:pt x="42" y="138"/>
                    <a:pt x="42" y="138"/>
                  </a:cubicBezTo>
                  <a:cubicBezTo>
                    <a:pt x="85" y="138"/>
                    <a:pt x="85" y="138"/>
                    <a:pt x="85" y="138"/>
                  </a:cubicBezTo>
                  <a:cubicBezTo>
                    <a:pt x="85" y="138"/>
                    <a:pt x="85" y="138"/>
                    <a:pt x="85" y="138"/>
                  </a:cubicBezTo>
                  <a:cubicBezTo>
                    <a:pt x="85" y="143"/>
                    <a:pt x="85" y="143"/>
                    <a:pt x="85" y="143"/>
                  </a:cubicBezTo>
                  <a:cubicBezTo>
                    <a:pt x="85" y="143"/>
                    <a:pt x="85" y="143"/>
                    <a:pt x="85" y="143"/>
                  </a:cubicBezTo>
                  <a:cubicBezTo>
                    <a:pt x="39" y="143"/>
                    <a:pt x="39" y="143"/>
                    <a:pt x="39" y="143"/>
                  </a:cubicBezTo>
                  <a:cubicBezTo>
                    <a:pt x="39" y="143"/>
                    <a:pt x="39" y="143"/>
                    <a:pt x="39" y="143"/>
                  </a:cubicBezTo>
                  <a:cubicBezTo>
                    <a:pt x="38" y="143"/>
                    <a:pt x="37" y="141"/>
                    <a:pt x="37" y="140"/>
                  </a:cubicBezTo>
                  <a:cubicBezTo>
                    <a:pt x="37" y="59"/>
                    <a:pt x="37" y="59"/>
                    <a:pt x="37" y="59"/>
                  </a:cubicBezTo>
                  <a:cubicBezTo>
                    <a:pt x="30" y="65"/>
                    <a:pt x="21" y="75"/>
                    <a:pt x="20" y="76"/>
                  </a:cubicBezTo>
                  <a:cubicBezTo>
                    <a:pt x="20" y="76"/>
                    <a:pt x="20" y="76"/>
                    <a:pt x="20" y="76"/>
                  </a:cubicBezTo>
                  <a:cubicBezTo>
                    <a:pt x="19" y="77"/>
                    <a:pt x="17" y="77"/>
                    <a:pt x="16" y="75"/>
                  </a:cubicBezTo>
                  <a:cubicBezTo>
                    <a:pt x="1" y="52"/>
                    <a:pt x="1" y="52"/>
                    <a:pt x="1" y="52"/>
                  </a:cubicBezTo>
                  <a:cubicBezTo>
                    <a:pt x="1" y="52"/>
                    <a:pt x="1" y="52"/>
                    <a:pt x="1" y="52"/>
                  </a:cubicBezTo>
                  <a:cubicBezTo>
                    <a:pt x="0" y="52"/>
                    <a:pt x="0" y="51"/>
                    <a:pt x="1" y="50"/>
                  </a:cubicBezTo>
                  <a:cubicBezTo>
                    <a:pt x="9" y="29"/>
                    <a:pt x="59" y="1"/>
                    <a:pt x="60" y="1"/>
                  </a:cubicBezTo>
                  <a:cubicBezTo>
                    <a:pt x="60" y="1"/>
                    <a:pt x="60" y="1"/>
                    <a:pt x="60" y="1"/>
                  </a:cubicBezTo>
                  <a:cubicBezTo>
                    <a:pt x="61" y="0"/>
                    <a:pt x="62" y="0"/>
                    <a:pt x="63" y="1"/>
                  </a:cubicBezTo>
                  <a:cubicBezTo>
                    <a:pt x="64" y="4"/>
                    <a:pt x="66" y="5"/>
                    <a:pt x="68" y="7"/>
                  </a:cubicBezTo>
                  <a:cubicBezTo>
                    <a:pt x="73" y="9"/>
                    <a:pt x="79" y="11"/>
                    <a:pt x="85" y="11"/>
                  </a:cubicBezTo>
                  <a:lnTo>
                    <a:pt x="85" y="16"/>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01" name="Freeform 264"/>
            <p:cNvSpPr>
              <a:spLocks noEditPoints="1"/>
            </p:cNvSpPr>
            <p:nvPr/>
          </p:nvSpPr>
          <p:spPr bwMode="auto">
            <a:xfrm>
              <a:off x="6257629" y="5115429"/>
              <a:ext cx="86916" cy="29766"/>
            </a:xfrm>
            <a:custGeom>
              <a:avLst/>
              <a:gdLst>
                <a:gd name="T0" fmla="*/ 25 w 51"/>
                <a:gd name="T1" fmla="*/ 13 h 18"/>
                <a:gd name="T2" fmla="*/ 38 w 51"/>
                <a:gd name="T3" fmla="*/ 11 h 18"/>
                <a:gd name="T4" fmla="*/ 46 w 51"/>
                <a:gd name="T5" fmla="*/ 5 h 18"/>
                <a:gd name="T6" fmla="*/ 46 w 51"/>
                <a:gd name="T7" fmla="*/ 5 h 18"/>
                <a:gd name="T8" fmla="*/ 46 w 51"/>
                <a:gd name="T9" fmla="*/ 5 h 18"/>
                <a:gd name="T10" fmla="*/ 46 w 51"/>
                <a:gd name="T11" fmla="*/ 5 h 18"/>
                <a:gd name="T12" fmla="*/ 46 w 51"/>
                <a:gd name="T13" fmla="*/ 5 h 18"/>
                <a:gd name="T14" fmla="*/ 46 w 51"/>
                <a:gd name="T15" fmla="*/ 5 h 18"/>
                <a:gd name="T16" fmla="*/ 46 w 51"/>
                <a:gd name="T17" fmla="*/ 5 h 18"/>
                <a:gd name="T18" fmla="*/ 46 w 51"/>
                <a:gd name="T19" fmla="*/ 5 h 18"/>
                <a:gd name="T20" fmla="*/ 46 w 51"/>
                <a:gd name="T21" fmla="*/ 5 h 18"/>
                <a:gd name="T22" fmla="*/ 46 w 51"/>
                <a:gd name="T23" fmla="*/ 5 h 18"/>
                <a:gd name="T24" fmla="*/ 38 w 51"/>
                <a:gd name="T25" fmla="*/ 11 h 18"/>
                <a:gd name="T26" fmla="*/ 25 w 51"/>
                <a:gd name="T27" fmla="*/ 13 h 18"/>
                <a:gd name="T28" fmla="*/ 25 w 51"/>
                <a:gd name="T29" fmla="*/ 13 h 18"/>
                <a:gd name="T30" fmla="*/ 25 w 51"/>
                <a:gd name="T31" fmla="*/ 8 h 18"/>
                <a:gd name="T32" fmla="*/ 25 w 51"/>
                <a:gd name="T33" fmla="*/ 8 h 18"/>
                <a:gd name="T34" fmla="*/ 36 w 51"/>
                <a:gd name="T35" fmla="*/ 7 h 18"/>
                <a:gd name="T36" fmla="*/ 41 w 51"/>
                <a:gd name="T37" fmla="*/ 3 h 18"/>
                <a:gd name="T38" fmla="*/ 42 w 51"/>
                <a:gd name="T39" fmla="*/ 3 h 18"/>
                <a:gd name="T40" fmla="*/ 42 w 51"/>
                <a:gd name="T41" fmla="*/ 3 h 18"/>
                <a:gd name="T42" fmla="*/ 42 w 51"/>
                <a:gd name="T43" fmla="*/ 3 h 18"/>
                <a:gd name="T44" fmla="*/ 44 w 51"/>
                <a:gd name="T45" fmla="*/ 0 h 18"/>
                <a:gd name="T46" fmla="*/ 48 w 51"/>
                <a:gd name="T47" fmla="*/ 1 h 18"/>
                <a:gd name="T48" fmla="*/ 48 w 51"/>
                <a:gd name="T49" fmla="*/ 1 h 18"/>
                <a:gd name="T50" fmla="*/ 48 w 51"/>
                <a:gd name="T51" fmla="*/ 1 h 18"/>
                <a:gd name="T52" fmla="*/ 48 w 51"/>
                <a:gd name="T53" fmla="*/ 1 h 18"/>
                <a:gd name="T54" fmla="*/ 50 w 51"/>
                <a:gd name="T55" fmla="*/ 4 h 18"/>
                <a:gd name="T56" fmla="*/ 50 w 51"/>
                <a:gd name="T57" fmla="*/ 7 h 18"/>
                <a:gd name="T58" fmla="*/ 50 w 51"/>
                <a:gd name="T59" fmla="*/ 7 h 18"/>
                <a:gd name="T60" fmla="*/ 40 w 51"/>
                <a:gd name="T61" fmla="*/ 15 h 18"/>
                <a:gd name="T62" fmla="*/ 25 w 51"/>
                <a:gd name="T63" fmla="*/ 18 h 18"/>
                <a:gd name="T64" fmla="*/ 25 w 51"/>
                <a:gd name="T65" fmla="*/ 18 h 18"/>
                <a:gd name="T66" fmla="*/ 25 w 51"/>
                <a:gd name="T67" fmla="*/ 13 h 18"/>
                <a:gd name="T68" fmla="*/ 25 w 51"/>
                <a:gd name="T69" fmla="*/ 13 h 18"/>
                <a:gd name="T70" fmla="*/ 13 w 51"/>
                <a:gd name="T71" fmla="*/ 11 h 18"/>
                <a:gd name="T72" fmla="*/ 5 w 51"/>
                <a:gd name="T73" fmla="*/ 5 h 18"/>
                <a:gd name="T74" fmla="*/ 5 w 51"/>
                <a:gd name="T75" fmla="*/ 5 h 18"/>
                <a:gd name="T76" fmla="*/ 5 w 51"/>
                <a:gd name="T77" fmla="*/ 5 h 18"/>
                <a:gd name="T78" fmla="*/ 5 w 51"/>
                <a:gd name="T79" fmla="*/ 5 h 18"/>
                <a:gd name="T80" fmla="*/ 5 w 51"/>
                <a:gd name="T81" fmla="*/ 5 h 18"/>
                <a:gd name="T82" fmla="*/ 5 w 51"/>
                <a:gd name="T83" fmla="*/ 5 h 18"/>
                <a:gd name="T84" fmla="*/ 12 w 51"/>
                <a:gd name="T85" fmla="*/ 11 h 18"/>
                <a:gd name="T86" fmla="*/ 25 w 51"/>
                <a:gd name="T87" fmla="*/ 13 h 18"/>
                <a:gd name="T88" fmla="*/ 25 w 51"/>
                <a:gd name="T89" fmla="*/ 18 h 18"/>
                <a:gd name="T90" fmla="*/ 11 w 51"/>
                <a:gd name="T91" fmla="*/ 15 h 18"/>
                <a:gd name="T92" fmla="*/ 1 w 51"/>
                <a:gd name="T93" fmla="*/ 7 h 18"/>
                <a:gd name="T94" fmla="*/ 0 w 51"/>
                <a:gd name="T95" fmla="*/ 4 h 18"/>
                <a:gd name="T96" fmla="*/ 3 w 51"/>
                <a:gd name="T97" fmla="*/ 1 h 18"/>
                <a:gd name="T98" fmla="*/ 3 w 51"/>
                <a:gd name="T99" fmla="*/ 1 h 18"/>
                <a:gd name="T100" fmla="*/ 3 w 51"/>
                <a:gd name="T101" fmla="*/ 1 h 18"/>
                <a:gd name="T102" fmla="*/ 6 w 51"/>
                <a:gd name="T103" fmla="*/ 0 h 18"/>
                <a:gd name="T104" fmla="*/ 9 w 51"/>
                <a:gd name="T105" fmla="*/ 3 h 18"/>
                <a:gd name="T106" fmla="*/ 9 w 51"/>
                <a:gd name="T107" fmla="*/ 3 h 18"/>
                <a:gd name="T108" fmla="*/ 9 w 51"/>
                <a:gd name="T109" fmla="*/ 3 h 18"/>
                <a:gd name="T110" fmla="*/ 15 w 51"/>
                <a:gd name="T111" fmla="*/ 7 h 18"/>
                <a:gd name="T112" fmla="*/ 25 w 51"/>
                <a:gd name="T113" fmla="*/ 8 h 18"/>
                <a:gd name="T114" fmla="*/ 25 w 51"/>
                <a:gd name="T115"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18">
                  <a:moveTo>
                    <a:pt x="25" y="13"/>
                  </a:moveTo>
                  <a:cubicBezTo>
                    <a:pt x="30" y="13"/>
                    <a:pt x="35" y="12"/>
                    <a:pt x="38" y="11"/>
                  </a:cubicBezTo>
                  <a:cubicBezTo>
                    <a:pt x="42" y="9"/>
                    <a:pt x="44" y="7"/>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4" y="7"/>
                    <a:pt x="41" y="10"/>
                    <a:pt x="38" y="11"/>
                  </a:cubicBezTo>
                  <a:cubicBezTo>
                    <a:pt x="34" y="12"/>
                    <a:pt x="30" y="13"/>
                    <a:pt x="25" y="13"/>
                  </a:cubicBezTo>
                  <a:cubicBezTo>
                    <a:pt x="25" y="13"/>
                    <a:pt x="25" y="13"/>
                    <a:pt x="25" y="13"/>
                  </a:cubicBezTo>
                  <a:cubicBezTo>
                    <a:pt x="25" y="8"/>
                    <a:pt x="25" y="8"/>
                    <a:pt x="25" y="8"/>
                  </a:cubicBezTo>
                  <a:cubicBezTo>
                    <a:pt x="25" y="8"/>
                    <a:pt x="25" y="8"/>
                    <a:pt x="25" y="8"/>
                  </a:cubicBezTo>
                  <a:cubicBezTo>
                    <a:pt x="30" y="8"/>
                    <a:pt x="33" y="8"/>
                    <a:pt x="36" y="7"/>
                  </a:cubicBezTo>
                  <a:cubicBezTo>
                    <a:pt x="39" y="5"/>
                    <a:pt x="41" y="4"/>
                    <a:pt x="41" y="3"/>
                  </a:cubicBezTo>
                  <a:cubicBezTo>
                    <a:pt x="42" y="3"/>
                    <a:pt x="42" y="3"/>
                    <a:pt x="42" y="3"/>
                  </a:cubicBezTo>
                  <a:cubicBezTo>
                    <a:pt x="42" y="3"/>
                    <a:pt x="42" y="3"/>
                    <a:pt x="42" y="3"/>
                  </a:cubicBezTo>
                  <a:cubicBezTo>
                    <a:pt x="42" y="3"/>
                    <a:pt x="42" y="3"/>
                    <a:pt x="42" y="3"/>
                  </a:cubicBezTo>
                  <a:cubicBezTo>
                    <a:pt x="42" y="1"/>
                    <a:pt x="43" y="1"/>
                    <a:pt x="44" y="0"/>
                  </a:cubicBezTo>
                  <a:cubicBezTo>
                    <a:pt x="46" y="0"/>
                    <a:pt x="47" y="0"/>
                    <a:pt x="48" y="1"/>
                  </a:cubicBezTo>
                  <a:cubicBezTo>
                    <a:pt x="48" y="1"/>
                    <a:pt x="48" y="1"/>
                    <a:pt x="48" y="1"/>
                  </a:cubicBezTo>
                  <a:cubicBezTo>
                    <a:pt x="48" y="1"/>
                    <a:pt x="48" y="1"/>
                    <a:pt x="48" y="1"/>
                  </a:cubicBezTo>
                  <a:cubicBezTo>
                    <a:pt x="48" y="1"/>
                    <a:pt x="48" y="1"/>
                    <a:pt x="48" y="1"/>
                  </a:cubicBezTo>
                  <a:cubicBezTo>
                    <a:pt x="49" y="1"/>
                    <a:pt x="50" y="3"/>
                    <a:pt x="50" y="4"/>
                  </a:cubicBezTo>
                  <a:cubicBezTo>
                    <a:pt x="51" y="5"/>
                    <a:pt x="51" y="6"/>
                    <a:pt x="50" y="7"/>
                  </a:cubicBezTo>
                  <a:cubicBezTo>
                    <a:pt x="50" y="7"/>
                    <a:pt x="50" y="7"/>
                    <a:pt x="50" y="7"/>
                  </a:cubicBezTo>
                  <a:cubicBezTo>
                    <a:pt x="48" y="11"/>
                    <a:pt x="45" y="13"/>
                    <a:pt x="40" y="15"/>
                  </a:cubicBezTo>
                  <a:cubicBezTo>
                    <a:pt x="36" y="17"/>
                    <a:pt x="31" y="18"/>
                    <a:pt x="25" y="18"/>
                  </a:cubicBezTo>
                  <a:cubicBezTo>
                    <a:pt x="25" y="18"/>
                    <a:pt x="25" y="18"/>
                    <a:pt x="25" y="18"/>
                  </a:cubicBezTo>
                  <a:cubicBezTo>
                    <a:pt x="25" y="13"/>
                    <a:pt x="25" y="13"/>
                    <a:pt x="25" y="13"/>
                  </a:cubicBezTo>
                  <a:close/>
                  <a:moveTo>
                    <a:pt x="25" y="13"/>
                  </a:moveTo>
                  <a:cubicBezTo>
                    <a:pt x="21" y="13"/>
                    <a:pt x="17" y="12"/>
                    <a:pt x="13" y="11"/>
                  </a:cubicBezTo>
                  <a:cubicBezTo>
                    <a:pt x="9" y="10"/>
                    <a:pt x="6" y="7"/>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7"/>
                    <a:pt x="9" y="9"/>
                    <a:pt x="12" y="11"/>
                  </a:cubicBezTo>
                  <a:cubicBezTo>
                    <a:pt x="16" y="12"/>
                    <a:pt x="21" y="13"/>
                    <a:pt x="25" y="13"/>
                  </a:cubicBezTo>
                  <a:cubicBezTo>
                    <a:pt x="25" y="18"/>
                    <a:pt x="25" y="18"/>
                    <a:pt x="25" y="18"/>
                  </a:cubicBezTo>
                  <a:cubicBezTo>
                    <a:pt x="20" y="18"/>
                    <a:pt x="15" y="17"/>
                    <a:pt x="11" y="15"/>
                  </a:cubicBezTo>
                  <a:cubicBezTo>
                    <a:pt x="6" y="13"/>
                    <a:pt x="3" y="11"/>
                    <a:pt x="1" y="7"/>
                  </a:cubicBezTo>
                  <a:cubicBezTo>
                    <a:pt x="0" y="6"/>
                    <a:pt x="0" y="5"/>
                    <a:pt x="0" y="4"/>
                  </a:cubicBezTo>
                  <a:cubicBezTo>
                    <a:pt x="1" y="3"/>
                    <a:pt x="2" y="1"/>
                    <a:pt x="3" y="1"/>
                  </a:cubicBezTo>
                  <a:cubicBezTo>
                    <a:pt x="3" y="1"/>
                    <a:pt x="3" y="1"/>
                    <a:pt x="3" y="1"/>
                  </a:cubicBezTo>
                  <a:cubicBezTo>
                    <a:pt x="3" y="1"/>
                    <a:pt x="3" y="1"/>
                    <a:pt x="3" y="1"/>
                  </a:cubicBezTo>
                  <a:cubicBezTo>
                    <a:pt x="4" y="0"/>
                    <a:pt x="5" y="0"/>
                    <a:pt x="6" y="0"/>
                  </a:cubicBezTo>
                  <a:cubicBezTo>
                    <a:pt x="8" y="1"/>
                    <a:pt x="9" y="1"/>
                    <a:pt x="9" y="3"/>
                  </a:cubicBezTo>
                  <a:cubicBezTo>
                    <a:pt x="9" y="3"/>
                    <a:pt x="9" y="3"/>
                    <a:pt x="9" y="3"/>
                  </a:cubicBezTo>
                  <a:cubicBezTo>
                    <a:pt x="9" y="3"/>
                    <a:pt x="9" y="3"/>
                    <a:pt x="9" y="3"/>
                  </a:cubicBezTo>
                  <a:cubicBezTo>
                    <a:pt x="10" y="4"/>
                    <a:pt x="12" y="5"/>
                    <a:pt x="15" y="7"/>
                  </a:cubicBezTo>
                  <a:cubicBezTo>
                    <a:pt x="18" y="8"/>
                    <a:pt x="21" y="8"/>
                    <a:pt x="25" y="8"/>
                  </a:cubicBezTo>
                  <a:lnTo>
                    <a:pt x="25" y="13"/>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02" name="Freeform 265"/>
            <p:cNvSpPr>
              <a:spLocks noEditPoints="1"/>
            </p:cNvSpPr>
            <p:nvPr/>
          </p:nvSpPr>
          <p:spPr bwMode="auto">
            <a:xfrm>
              <a:off x="6616007" y="4643940"/>
              <a:ext cx="221456" cy="113110"/>
            </a:xfrm>
            <a:custGeom>
              <a:avLst/>
              <a:gdLst>
                <a:gd name="T0" fmla="*/ 121 w 131"/>
                <a:gd name="T1" fmla="*/ 39 h 67"/>
                <a:gd name="T2" fmla="*/ 121 w 131"/>
                <a:gd name="T3" fmla="*/ 39 h 67"/>
                <a:gd name="T4" fmla="*/ 121 w 131"/>
                <a:gd name="T5" fmla="*/ 11 h 67"/>
                <a:gd name="T6" fmla="*/ 111 w 131"/>
                <a:gd name="T7" fmla="*/ 0 h 67"/>
                <a:gd name="T8" fmla="*/ 131 w 131"/>
                <a:gd name="T9" fmla="*/ 24 h 67"/>
                <a:gd name="T10" fmla="*/ 124 w 131"/>
                <a:gd name="T11" fmla="*/ 42 h 67"/>
                <a:gd name="T12" fmla="*/ 111 w 131"/>
                <a:gd name="T13" fmla="*/ 44 h 67"/>
                <a:gd name="T14" fmla="*/ 117 w 131"/>
                <a:gd name="T15" fmla="*/ 35 h 67"/>
                <a:gd name="T16" fmla="*/ 122 w 131"/>
                <a:gd name="T17" fmla="*/ 24 h 67"/>
                <a:gd name="T18" fmla="*/ 111 w 131"/>
                <a:gd name="T19" fmla="*/ 10 h 67"/>
                <a:gd name="T20" fmla="*/ 114 w 131"/>
                <a:gd name="T21" fmla="*/ 18 h 67"/>
                <a:gd name="T22" fmla="*/ 114 w 131"/>
                <a:gd name="T23" fmla="*/ 32 h 67"/>
                <a:gd name="T24" fmla="*/ 111 w 131"/>
                <a:gd name="T25" fmla="*/ 34 h 67"/>
                <a:gd name="T26" fmla="*/ 66 w 131"/>
                <a:gd name="T27" fmla="*/ 62 h 67"/>
                <a:gd name="T28" fmla="*/ 95 w 131"/>
                <a:gd name="T29" fmla="*/ 43 h 67"/>
                <a:gd name="T30" fmla="*/ 98 w 131"/>
                <a:gd name="T31" fmla="*/ 43 h 67"/>
                <a:gd name="T32" fmla="*/ 106 w 131"/>
                <a:gd name="T33" fmla="*/ 44 h 67"/>
                <a:gd name="T34" fmla="*/ 111 w 131"/>
                <a:gd name="T35" fmla="*/ 49 h 67"/>
                <a:gd name="T36" fmla="*/ 101 w 131"/>
                <a:gd name="T37" fmla="*/ 49 h 67"/>
                <a:gd name="T38" fmla="*/ 80 w 131"/>
                <a:gd name="T39" fmla="*/ 62 h 67"/>
                <a:gd name="T40" fmla="*/ 66 w 131"/>
                <a:gd name="T41" fmla="*/ 62 h 67"/>
                <a:gd name="T42" fmla="*/ 107 w 131"/>
                <a:gd name="T43" fmla="*/ 4 h 67"/>
                <a:gd name="T44" fmla="*/ 66 w 131"/>
                <a:gd name="T45" fmla="*/ 4 h 67"/>
                <a:gd name="T46" fmla="*/ 107 w 131"/>
                <a:gd name="T47" fmla="*/ 0 h 67"/>
                <a:gd name="T48" fmla="*/ 108 w 131"/>
                <a:gd name="T49" fmla="*/ 0 h 67"/>
                <a:gd name="T50" fmla="*/ 111 w 131"/>
                <a:gd name="T51" fmla="*/ 5 h 67"/>
                <a:gd name="T52" fmla="*/ 111 w 131"/>
                <a:gd name="T53" fmla="*/ 15 h 67"/>
                <a:gd name="T54" fmla="*/ 109 w 131"/>
                <a:gd name="T55" fmla="*/ 25 h 67"/>
                <a:gd name="T56" fmla="*/ 106 w 131"/>
                <a:gd name="T57" fmla="*/ 35 h 67"/>
                <a:gd name="T58" fmla="*/ 111 w 131"/>
                <a:gd name="T59" fmla="*/ 39 h 67"/>
                <a:gd name="T60" fmla="*/ 104 w 131"/>
                <a:gd name="T61" fmla="*/ 39 h 67"/>
                <a:gd name="T62" fmla="*/ 100 w 131"/>
                <a:gd name="T63" fmla="*/ 36 h 67"/>
                <a:gd name="T64" fmla="*/ 100 w 131"/>
                <a:gd name="T65" fmla="*/ 35 h 67"/>
                <a:gd name="T66" fmla="*/ 106 w 131"/>
                <a:gd name="T67" fmla="*/ 12 h 67"/>
                <a:gd name="T68" fmla="*/ 108 w 131"/>
                <a:gd name="T69" fmla="*/ 10 h 67"/>
                <a:gd name="T70" fmla="*/ 109 w 131"/>
                <a:gd name="T71" fmla="*/ 10 h 67"/>
                <a:gd name="T72" fmla="*/ 55 w 131"/>
                <a:gd name="T73" fmla="*/ 63 h 67"/>
                <a:gd name="T74" fmla="*/ 66 w 131"/>
                <a:gd name="T75" fmla="*/ 67 h 67"/>
                <a:gd name="T76" fmla="*/ 16 w 131"/>
                <a:gd name="T77" fmla="*/ 51 h 67"/>
                <a:gd name="T78" fmla="*/ 0 w 131"/>
                <a:gd name="T79" fmla="*/ 7 h 67"/>
                <a:gd name="T80" fmla="*/ 3 w 131"/>
                <a:gd name="T81" fmla="*/ 0 h 67"/>
                <a:gd name="T82" fmla="*/ 66 w 131"/>
                <a:gd name="T83" fmla="*/ 4 h 67"/>
                <a:gd name="T84" fmla="*/ 5 w 131"/>
                <a:gd name="T85" fmla="*/ 7 h 67"/>
                <a:gd name="T86" fmla="*/ 20 w 131"/>
                <a:gd name="T87" fmla="*/ 4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 h="67">
                  <a:moveTo>
                    <a:pt x="111" y="44"/>
                  </a:moveTo>
                  <a:cubicBezTo>
                    <a:pt x="115" y="43"/>
                    <a:pt x="118" y="41"/>
                    <a:pt x="121" y="39"/>
                  </a:cubicBezTo>
                  <a:cubicBezTo>
                    <a:pt x="121" y="39"/>
                    <a:pt x="121" y="39"/>
                    <a:pt x="121" y="39"/>
                  </a:cubicBezTo>
                  <a:cubicBezTo>
                    <a:pt x="121" y="39"/>
                    <a:pt x="121" y="39"/>
                    <a:pt x="121" y="39"/>
                  </a:cubicBezTo>
                  <a:cubicBezTo>
                    <a:pt x="124" y="35"/>
                    <a:pt x="126" y="30"/>
                    <a:pt x="126" y="24"/>
                  </a:cubicBezTo>
                  <a:cubicBezTo>
                    <a:pt x="126" y="19"/>
                    <a:pt x="124" y="14"/>
                    <a:pt x="121" y="11"/>
                  </a:cubicBezTo>
                  <a:cubicBezTo>
                    <a:pt x="118" y="8"/>
                    <a:pt x="115" y="6"/>
                    <a:pt x="111" y="5"/>
                  </a:cubicBezTo>
                  <a:cubicBezTo>
                    <a:pt x="111" y="0"/>
                    <a:pt x="111" y="0"/>
                    <a:pt x="111" y="0"/>
                  </a:cubicBezTo>
                  <a:cubicBezTo>
                    <a:pt x="116" y="1"/>
                    <a:pt x="121" y="4"/>
                    <a:pt x="124" y="7"/>
                  </a:cubicBezTo>
                  <a:cubicBezTo>
                    <a:pt x="129" y="12"/>
                    <a:pt x="131" y="18"/>
                    <a:pt x="131" y="24"/>
                  </a:cubicBezTo>
                  <a:cubicBezTo>
                    <a:pt x="131" y="31"/>
                    <a:pt x="129" y="38"/>
                    <a:pt x="124" y="42"/>
                  </a:cubicBezTo>
                  <a:cubicBezTo>
                    <a:pt x="124" y="42"/>
                    <a:pt x="124" y="42"/>
                    <a:pt x="124" y="42"/>
                  </a:cubicBezTo>
                  <a:cubicBezTo>
                    <a:pt x="120" y="46"/>
                    <a:pt x="116" y="48"/>
                    <a:pt x="111" y="49"/>
                  </a:cubicBezTo>
                  <a:cubicBezTo>
                    <a:pt x="111" y="44"/>
                    <a:pt x="111" y="44"/>
                    <a:pt x="111" y="44"/>
                  </a:cubicBezTo>
                  <a:close/>
                  <a:moveTo>
                    <a:pt x="111" y="39"/>
                  </a:moveTo>
                  <a:cubicBezTo>
                    <a:pt x="113" y="38"/>
                    <a:pt x="115" y="37"/>
                    <a:pt x="117" y="35"/>
                  </a:cubicBezTo>
                  <a:cubicBezTo>
                    <a:pt x="117" y="35"/>
                    <a:pt x="117" y="35"/>
                    <a:pt x="117" y="35"/>
                  </a:cubicBezTo>
                  <a:cubicBezTo>
                    <a:pt x="120" y="32"/>
                    <a:pt x="122" y="29"/>
                    <a:pt x="122" y="24"/>
                  </a:cubicBezTo>
                  <a:cubicBezTo>
                    <a:pt x="122" y="21"/>
                    <a:pt x="120" y="17"/>
                    <a:pt x="118" y="15"/>
                  </a:cubicBezTo>
                  <a:cubicBezTo>
                    <a:pt x="116" y="13"/>
                    <a:pt x="114" y="11"/>
                    <a:pt x="111" y="10"/>
                  </a:cubicBezTo>
                  <a:cubicBezTo>
                    <a:pt x="111" y="15"/>
                    <a:pt x="111" y="15"/>
                    <a:pt x="111" y="15"/>
                  </a:cubicBezTo>
                  <a:cubicBezTo>
                    <a:pt x="112" y="16"/>
                    <a:pt x="113" y="17"/>
                    <a:pt x="114" y="18"/>
                  </a:cubicBezTo>
                  <a:cubicBezTo>
                    <a:pt x="116" y="20"/>
                    <a:pt x="117" y="22"/>
                    <a:pt x="117" y="24"/>
                  </a:cubicBezTo>
                  <a:cubicBezTo>
                    <a:pt x="117" y="27"/>
                    <a:pt x="116" y="30"/>
                    <a:pt x="114" y="32"/>
                  </a:cubicBezTo>
                  <a:cubicBezTo>
                    <a:pt x="114" y="32"/>
                    <a:pt x="114" y="32"/>
                    <a:pt x="114" y="32"/>
                  </a:cubicBezTo>
                  <a:cubicBezTo>
                    <a:pt x="113" y="33"/>
                    <a:pt x="112" y="33"/>
                    <a:pt x="111" y="34"/>
                  </a:cubicBezTo>
                  <a:lnTo>
                    <a:pt x="111" y="39"/>
                  </a:lnTo>
                  <a:close/>
                  <a:moveTo>
                    <a:pt x="66" y="62"/>
                  </a:moveTo>
                  <a:cubicBezTo>
                    <a:pt x="70" y="61"/>
                    <a:pt x="74" y="59"/>
                    <a:pt x="77" y="58"/>
                  </a:cubicBezTo>
                  <a:cubicBezTo>
                    <a:pt x="84" y="54"/>
                    <a:pt x="90" y="49"/>
                    <a:pt x="95" y="43"/>
                  </a:cubicBezTo>
                  <a:cubicBezTo>
                    <a:pt x="96" y="42"/>
                    <a:pt x="97" y="42"/>
                    <a:pt x="98" y="43"/>
                  </a:cubicBezTo>
                  <a:cubicBezTo>
                    <a:pt x="98" y="43"/>
                    <a:pt x="98" y="43"/>
                    <a:pt x="98" y="43"/>
                  </a:cubicBezTo>
                  <a:cubicBezTo>
                    <a:pt x="99" y="43"/>
                    <a:pt x="101" y="44"/>
                    <a:pt x="102" y="44"/>
                  </a:cubicBezTo>
                  <a:cubicBezTo>
                    <a:pt x="104" y="44"/>
                    <a:pt x="105" y="44"/>
                    <a:pt x="106" y="44"/>
                  </a:cubicBezTo>
                  <a:cubicBezTo>
                    <a:pt x="108" y="44"/>
                    <a:pt x="109" y="44"/>
                    <a:pt x="111" y="44"/>
                  </a:cubicBezTo>
                  <a:cubicBezTo>
                    <a:pt x="111" y="49"/>
                    <a:pt x="111" y="49"/>
                    <a:pt x="111" y="49"/>
                  </a:cubicBezTo>
                  <a:cubicBezTo>
                    <a:pt x="109" y="49"/>
                    <a:pt x="108" y="49"/>
                    <a:pt x="106" y="49"/>
                  </a:cubicBezTo>
                  <a:cubicBezTo>
                    <a:pt x="105" y="49"/>
                    <a:pt x="103" y="49"/>
                    <a:pt x="101" y="49"/>
                  </a:cubicBezTo>
                  <a:cubicBezTo>
                    <a:pt x="100" y="48"/>
                    <a:pt x="99" y="48"/>
                    <a:pt x="98" y="48"/>
                  </a:cubicBezTo>
                  <a:cubicBezTo>
                    <a:pt x="93" y="54"/>
                    <a:pt x="87" y="58"/>
                    <a:pt x="80" y="62"/>
                  </a:cubicBezTo>
                  <a:cubicBezTo>
                    <a:pt x="75" y="64"/>
                    <a:pt x="70" y="66"/>
                    <a:pt x="66" y="67"/>
                  </a:cubicBezTo>
                  <a:cubicBezTo>
                    <a:pt x="66" y="62"/>
                    <a:pt x="66" y="62"/>
                    <a:pt x="66" y="62"/>
                  </a:cubicBezTo>
                  <a:close/>
                  <a:moveTo>
                    <a:pt x="111" y="5"/>
                  </a:moveTo>
                  <a:cubicBezTo>
                    <a:pt x="110" y="5"/>
                    <a:pt x="109" y="5"/>
                    <a:pt x="107" y="4"/>
                  </a:cubicBezTo>
                  <a:cubicBezTo>
                    <a:pt x="107" y="4"/>
                    <a:pt x="107" y="4"/>
                    <a:pt x="107" y="4"/>
                  </a:cubicBezTo>
                  <a:cubicBezTo>
                    <a:pt x="66" y="4"/>
                    <a:pt x="66" y="4"/>
                    <a:pt x="66" y="4"/>
                  </a:cubicBezTo>
                  <a:cubicBezTo>
                    <a:pt x="66" y="0"/>
                    <a:pt x="66" y="0"/>
                    <a:pt x="66" y="0"/>
                  </a:cubicBezTo>
                  <a:cubicBezTo>
                    <a:pt x="107" y="0"/>
                    <a:pt x="107" y="0"/>
                    <a:pt x="107" y="0"/>
                  </a:cubicBezTo>
                  <a:cubicBezTo>
                    <a:pt x="107" y="0"/>
                    <a:pt x="107" y="0"/>
                    <a:pt x="107" y="0"/>
                  </a:cubicBezTo>
                  <a:cubicBezTo>
                    <a:pt x="108" y="0"/>
                    <a:pt x="108" y="0"/>
                    <a:pt x="108" y="0"/>
                  </a:cubicBezTo>
                  <a:cubicBezTo>
                    <a:pt x="109" y="0"/>
                    <a:pt x="110" y="0"/>
                    <a:pt x="111" y="0"/>
                  </a:cubicBezTo>
                  <a:cubicBezTo>
                    <a:pt x="111" y="5"/>
                    <a:pt x="111" y="5"/>
                    <a:pt x="111" y="5"/>
                  </a:cubicBezTo>
                  <a:close/>
                  <a:moveTo>
                    <a:pt x="111" y="10"/>
                  </a:moveTo>
                  <a:cubicBezTo>
                    <a:pt x="111" y="15"/>
                    <a:pt x="111" y="15"/>
                    <a:pt x="111" y="15"/>
                  </a:cubicBezTo>
                  <a:cubicBezTo>
                    <a:pt x="111" y="15"/>
                    <a:pt x="111" y="15"/>
                    <a:pt x="111" y="15"/>
                  </a:cubicBezTo>
                  <a:cubicBezTo>
                    <a:pt x="111" y="19"/>
                    <a:pt x="110" y="22"/>
                    <a:pt x="109" y="25"/>
                  </a:cubicBezTo>
                  <a:cubicBezTo>
                    <a:pt x="108" y="28"/>
                    <a:pt x="107" y="32"/>
                    <a:pt x="106" y="35"/>
                  </a:cubicBezTo>
                  <a:cubicBezTo>
                    <a:pt x="106" y="35"/>
                    <a:pt x="106" y="35"/>
                    <a:pt x="106" y="35"/>
                  </a:cubicBezTo>
                  <a:cubicBezTo>
                    <a:pt x="108" y="35"/>
                    <a:pt x="109" y="34"/>
                    <a:pt x="111" y="34"/>
                  </a:cubicBezTo>
                  <a:cubicBezTo>
                    <a:pt x="111" y="39"/>
                    <a:pt x="111" y="39"/>
                    <a:pt x="111" y="39"/>
                  </a:cubicBezTo>
                  <a:cubicBezTo>
                    <a:pt x="109" y="39"/>
                    <a:pt x="108" y="40"/>
                    <a:pt x="106" y="40"/>
                  </a:cubicBezTo>
                  <a:cubicBezTo>
                    <a:pt x="106" y="40"/>
                    <a:pt x="105" y="39"/>
                    <a:pt x="104" y="39"/>
                  </a:cubicBezTo>
                  <a:cubicBezTo>
                    <a:pt x="103" y="39"/>
                    <a:pt x="102" y="39"/>
                    <a:pt x="102" y="39"/>
                  </a:cubicBezTo>
                  <a:cubicBezTo>
                    <a:pt x="100" y="38"/>
                    <a:pt x="100" y="37"/>
                    <a:pt x="100" y="36"/>
                  </a:cubicBezTo>
                  <a:cubicBezTo>
                    <a:pt x="100" y="36"/>
                    <a:pt x="100" y="35"/>
                    <a:pt x="100" y="35"/>
                  </a:cubicBezTo>
                  <a:cubicBezTo>
                    <a:pt x="100" y="35"/>
                    <a:pt x="100" y="35"/>
                    <a:pt x="100" y="35"/>
                  </a:cubicBezTo>
                  <a:cubicBezTo>
                    <a:pt x="102" y="32"/>
                    <a:pt x="104" y="28"/>
                    <a:pt x="105" y="24"/>
                  </a:cubicBezTo>
                  <a:cubicBezTo>
                    <a:pt x="105" y="20"/>
                    <a:pt x="106" y="16"/>
                    <a:pt x="106" y="12"/>
                  </a:cubicBezTo>
                  <a:cubicBezTo>
                    <a:pt x="106" y="12"/>
                    <a:pt x="106" y="12"/>
                    <a:pt x="106" y="12"/>
                  </a:cubicBezTo>
                  <a:cubicBezTo>
                    <a:pt x="106" y="10"/>
                    <a:pt x="107" y="10"/>
                    <a:pt x="108" y="10"/>
                  </a:cubicBezTo>
                  <a:cubicBezTo>
                    <a:pt x="108" y="10"/>
                    <a:pt x="109" y="10"/>
                    <a:pt x="109" y="10"/>
                  </a:cubicBezTo>
                  <a:cubicBezTo>
                    <a:pt x="109" y="10"/>
                    <a:pt x="109" y="10"/>
                    <a:pt x="109" y="10"/>
                  </a:cubicBezTo>
                  <a:cubicBezTo>
                    <a:pt x="109" y="10"/>
                    <a:pt x="110" y="10"/>
                    <a:pt x="111" y="10"/>
                  </a:cubicBezTo>
                  <a:close/>
                  <a:moveTo>
                    <a:pt x="55" y="63"/>
                  </a:moveTo>
                  <a:cubicBezTo>
                    <a:pt x="59" y="63"/>
                    <a:pt x="62" y="62"/>
                    <a:pt x="66" y="62"/>
                  </a:cubicBezTo>
                  <a:cubicBezTo>
                    <a:pt x="66" y="67"/>
                    <a:pt x="66" y="67"/>
                    <a:pt x="66" y="67"/>
                  </a:cubicBezTo>
                  <a:cubicBezTo>
                    <a:pt x="62" y="67"/>
                    <a:pt x="59" y="67"/>
                    <a:pt x="55" y="67"/>
                  </a:cubicBezTo>
                  <a:cubicBezTo>
                    <a:pt x="40" y="67"/>
                    <a:pt x="26" y="61"/>
                    <a:pt x="16" y="51"/>
                  </a:cubicBezTo>
                  <a:cubicBezTo>
                    <a:pt x="6" y="41"/>
                    <a:pt x="0" y="27"/>
                    <a:pt x="0" y="12"/>
                  </a:cubicBezTo>
                  <a:cubicBezTo>
                    <a:pt x="0" y="10"/>
                    <a:pt x="0" y="9"/>
                    <a:pt x="0" y="7"/>
                  </a:cubicBezTo>
                  <a:cubicBezTo>
                    <a:pt x="0" y="5"/>
                    <a:pt x="1" y="3"/>
                    <a:pt x="1" y="2"/>
                  </a:cubicBezTo>
                  <a:cubicBezTo>
                    <a:pt x="1" y="1"/>
                    <a:pt x="2" y="0"/>
                    <a:pt x="3" y="0"/>
                  </a:cubicBezTo>
                  <a:cubicBezTo>
                    <a:pt x="66" y="0"/>
                    <a:pt x="66" y="0"/>
                    <a:pt x="66" y="0"/>
                  </a:cubicBezTo>
                  <a:cubicBezTo>
                    <a:pt x="66" y="4"/>
                    <a:pt x="66" y="4"/>
                    <a:pt x="66" y="4"/>
                  </a:cubicBezTo>
                  <a:cubicBezTo>
                    <a:pt x="5" y="4"/>
                    <a:pt x="5" y="4"/>
                    <a:pt x="5" y="4"/>
                  </a:cubicBezTo>
                  <a:cubicBezTo>
                    <a:pt x="5" y="5"/>
                    <a:pt x="5" y="6"/>
                    <a:pt x="5" y="7"/>
                  </a:cubicBezTo>
                  <a:cubicBezTo>
                    <a:pt x="5" y="9"/>
                    <a:pt x="5" y="10"/>
                    <a:pt x="5" y="12"/>
                  </a:cubicBezTo>
                  <a:cubicBezTo>
                    <a:pt x="5" y="26"/>
                    <a:pt x="10" y="39"/>
                    <a:pt x="20" y="48"/>
                  </a:cubicBezTo>
                  <a:cubicBezTo>
                    <a:pt x="29" y="57"/>
                    <a:pt x="41" y="63"/>
                    <a:pt x="55" y="63"/>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03" name="Freeform 266"/>
            <p:cNvSpPr>
              <a:spLocks noEditPoints="1"/>
            </p:cNvSpPr>
            <p:nvPr/>
          </p:nvSpPr>
          <p:spPr bwMode="auto">
            <a:xfrm>
              <a:off x="6616007" y="4759432"/>
              <a:ext cx="201216" cy="25004"/>
            </a:xfrm>
            <a:custGeom>
              <a:avLst/>
              <a:gdLst>
                <a:gd name="T0" fmla="*/ 59 w 119"/>
                <a:gd name="T1" fmla="*/ 0 h 15"/>
                <a:gd name="T2" fmla="*/ 117 w 119"/>
                <a:gd name="T3" fmla="*/ 0 h 15"/>
                <a:gd name="T4" fmla="*/ 119 w 119"/>
                <a:gd name="T5" fmla="*/ 3 h 15"/>
                <a:gd name="T6" fmla="*/ 119 w 119"/>
                <a:gd name="T7" fmla="*/ 12 h 15"/>
                <a:gd name="T8" fmla="*/ 117 w 119"/>
                <a:gd name="T9" fmla="*/ 15 h 15"/>
                <a:gd name="T10" fmla="*/ 59 w 119"/>
                <a:gd name="T11" fmla="*/ 15 h 15"/>
                <a:gd name="T12" fmla="*/ 59 w 119"/>
                <a:gd name="T13" fmla="*/ 10 h 15"/>
                <a:gd name="T14" fmla="*/ 114 w 119"/>
                <a:gd name="T15" fmla="*/ 10 h 15"/>
                <a:gd name="T16" fmla="*/ 114 w 119"/>
                <a:gd name="T17" fmla="*/ 5 h 15"/>
                <a:gd name="T18" fmla="*/ 59 w 119"/>
                <a:gd name="T19" fmla="*/ 5 h 15"/>
                <a:gd name="T20" fmla="*/ 59 w 119"/>
                <a:gd name="T21" fmla="*/ 0 h 15"/>
                <a:gd name="T22" fmla="*/ 2 w 119"/>
                <a:gd name="T23" fmla="*/ 0 h 15"/>
                <a:gd name="T24" fmla="*/ 59 w 119"/>
                <a:gd name="T25" fmla="*/ 0 h 15"/>
                <a:gd name="T26" fmla="*/ 59 w 119"/>
                <a:gd name="T27" fmla="*/ 5 h 15"/>
                <a:gd name="T28" fmla="*/ 5 w 119"/>
                <a:gd name="T29" fmla="*/ 5 h 15"/>
                <a:gd name="T30" fmla="*/ 5 w 119"/>
                <a:gd name="T31" fmla="*/ 10 h 15"/>
                <a:gd name="T32" fmla="*/ 59 w 119"/>
                <a:gd name="T33" fmla="*/ 10 h 15"/>
                <a:gd name="T34" fmla="*/ 59 w 119"/>
                <a:gd name="T35" fmla="*/ 15 h 15"/>
                <a:gd name="T36" fmla="*/ 2 w 119"/>
                <a:gd name="T37" fmla="*/ 15 h 15"/>
                <a:gd name="T38" fmla="*/ 0 w 119"/>
                <a:gd name="T39" fmla="*/ 12 h 15"/>
                <a:gd name="T40" fmla="*/ 0 w 119"/>
                <a:gd name="T41" fmla="*/ 3 h 15"/>
                <a:gd name="T42" fmla="*/ 2 w 1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5">
                  <a:moveTo>
                    <a:pt x="59" y="0"/>
                  </a:moveTo>
                  <a:cubicBezTo>
                    <a:pt x="117" y="0"/>
                    <a:pt x="117" y="0"/>
                    <a:pt x="117" y="0"/>
                  </a:cubicBezTo>
                  <a:cubicBezTo>
                    <a:pt x="118" y="0"/>
                    <a:pt x="119" y="1"/>
                    <a:pt x="119" y="3"/>
                  </a:cubicBezTo>
                  <a:cubicBezTo>
                    <a:pt x="119" y="12"/>
                    <a:pt x="119" y="12"/>
                    <a:pt x="119" y="12"/>
                  </a:cubicBezTo>
                  <a:cubicBezTo>
                    <a:pt x="119" y="13"/>
                    <a:pt x="118" y="15"/>
                    <a:pt x="117" y="15"/>
                  </a:cubicBezTo>
                  <a:cubicBezTo>
                    <a:pt x="59" y="15"/>
                    <a:pt x="59" y="15"/>
                    <a:pt x="59" y="15"/>
                  </a:cubicBezTo>
                  <a:cubicBezTo>
                    <a:pt x="59" y="10"/>
                    <a:pt x="59" y="10"/>
                    <a:pt x="59" y="10"/>
                  </a:cubicBezTo>
                  <a:cubicBezTo>
                    <a:pt x="114" y="10"/>
                    <a:pt x="114" y="10"/>
                    <a:pt x="114" y="10"/>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5" y="5"/>
                    <a:pt x="5" y="5"/>
                    <a:pt x="5" y="5"/>
                  </a:cubicBezTo>
                  <a:cubicBezTo>
                    <a:pt x="5" y="10"/>
                    <a:pt x="5" y="10"/>
                    <a:pt x="5" y="10"/>
                  </a:cubicBezTo>
                  <a:cubicBezTo>
                    <a:pt x="59" y="10"/>
                    <a:pt x="59" y="10"/>
                    <a:pt x="59" y="10"/>
                  </a:cubicBezTo>
                  <a:cubicBezTo>
                    <a:pt x="59" y="15"/>
                    <a:pt x="59" y="15"/>
                    <a:pt x="59" y="15"/>
                  </a:cubicBezTo>
                  <a:cubicBezTo>
                    <a:pt x="2" y="15"/>
                    <a:pt x="2" y="15"/>
                    <a:pt x="2" y="15"/>
                  </a:cubicBezTo>
                  <a:cubicBezTo>
                    <a:pt x="1" y="15"/>
                    <a:pt x="0" y="13"/>
                    <a:pt x="0" y="12"/>
                  </a:cubicBezTo>
                  <a:cubicBezTo>
                    <a:pt x="0" y="3"/>
                    <a:pt x="0" y="3"/>
                    <a:pt x="0" y="3"/>
                  </a:cubicBezTo>
                  <a:cubicBezTo>
                    <a:pt x="0" y="1"/>
                    <a:pt x="1" y="0"/>
                    <a:pt x="2" y="0"/>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04" name="Freeform 268"/>
            <p:cNvSpPr>
              <a:spLocks noEditPoints="1"/>
            </p:cNvSpPr>
            <p:nvPr/>
          </p:nvSpPr>
          <p:spPr bwMode="auto">
            <a:xfrm>
              <a:off x="6712448" y="4553453"/>
              <a:ext cx="38100" cy="90488"/>
            </a:xfrm>
            <a:custGeom>
              <a:avLst/>
              <a:gdLst>
                <a:gd name="T0" fmla="*/ 12 w 23"/>
                <a:gd name="T1" fmla="*/ 47 h 53"/>
                <a:gd name="T2" fmla="*/ 17 w 23"/>
                <a:gd name="T3" fmla="*/ 42 h 53"/>
                <a:gd name="T4" fmla="*/ 18 w 23"/>
                <a:gd name="T5" fmla="*/ 32 h 53"/>
                <a:gd name="T6" fmla="*/ 14 w 23"/>
                <a:gd name="T7" fmla="*/ 24 h 53"/>
                <a:gd name="T8" fmla="*/ 13 w 23"/>
                <a:gd name="T9" fmla="*/ 22 h 53"/>
                <a:gd name="T10" fmla="*/ 12 w 23"/>
                <a:gd name="T11" fmla="*/ 19 h 53"/>
                <a:gd name="T12" fmla="*/ 12 w 23"/>
                <a:gd name="T13" fmla="*/ 12 h 53"/>
                <a:gd name="T14" fmla="*/ 13 w 23"/>
                <a:gd name="T15" fmla="*/ 10 h 53"/>
                <a:gd name="T16" fmla="*/ 15 w 23"/>
                <a:gd name="T17" fmla="*/ 7 h 53"/>
                <a:gd name="T18" fmla="*/ 14 w 23"/>
                <a:gd name="T19" fmla="*/ 6 h 53"/>
                <a:gd name="T20" fmla="*/ 14 w 23"/>
                <a:gd name="T21" fmla="*/ 6 h 53"/>
                <a:gd name="T22" fmla="*/ 13 w 23"/>
                <a:gd name="T23" fmla="*/ 5 h 53"/>
                <a:gd name="T24" fmla="*/ 12 w 23"/>
                <a:gd name="T25" fmla="*/ 5 h 53"/>
                <a:gd name="T26" fmla="*/ 12 w 23"/>
                <a:gd name="T27" fmla="*/ 0 h 53"/>
                <a:gd name="T28" fmla="*/ 16 w 23"/>
                <a:gd name="T29" fmla="*/ 1 h 53"/>
                <a:gd name="T30" fmla="*/ 18 w 23"/>
                <a:gd name="T31" fmla="*/ 3 h 53"/>
                <a:gd name="T32" fmla="*/ 18 w 23"/>
                <a:gd name="T33" fmla="*/ 4 h 53"/>
                <a:gd name="T34" fmla="*/ 19 w 23"/>
                <a:gd name="T35" fmla="*/ 6 h 53"/>
                <a:gd name="T36" fmla="*/ 16 w 23"/>
                <a:gd name="T37" fmla="*/ 14 h 53"/>
                <a:gd name="T38" fmla="*/ 16 w 23"/>
                <a:gd name="T39" fmla="*/ 16 h 53"/>
                <a:gd name="T40" fmla="*/ 17 w 23"/>
                <a:gd name="T41" fmla="*/ 19 h 53"/>
                <a:gd name="T42" fmla="*/ 18 w 23"/>
                <a:gd name="T43" fmla="*/ 22 h 53"/>
                <a:gd name="T44" fmla="*/ 22 w 23"/>
                <a:gd name="T45" fmla="*/ 31 h 53"/>
                <a:gd name="T46" fmla="*/ 21 w 23"/>
                <a:gd name="T47" fmla="*/ 44 h 53"/>
                <a:gd name="T48" fmla="*/ 12 w 23"/>
                <a:gd name="T49" fmla="*/ 52 h 53"/>
                <a:gd name="T50" fmla="*/ 12 w 23"/>
                <a:gd name="T51" fmla="*/ 52 h 53"/>
                <a:gd name="T52" fmla="*/ 12 w 23"/>
                <a:gd name="T53" fmla="*/ 47 h 53"/>
                <a:gd name="T54" fmla="*/ 12 w 23"/>
                <a:gd name="T55" fmla="*/ 32 h 53"/>
                <a:gd name="T56" fmla="*/ 12 w 23"/>
                <a:gd name="T57" fmla="*/ 40 h 53"/>
                <a:gd name="T58" fmla="*/ 12 w 23"/>
                <a:gd name="T59" fmla="*/ 32 h 53"/>
                <a:gd name="T60" fmla="*/ 9 w 23"/>
                <a:gd name="T61" fmla="*/ 41 h 53"/>
                <a:gd name="T62" fmla="*/ 7 w 23"/>
                <a:gd name="T63" fmla="*/ 44 h 53"/>
                <a:gd name="T64" fmla="*/ 7 w 23"/>
                <a:gd name="T65" fmla="*/ 45 h 53"/>
                <a:gd name="T66" fmla="*/ 8 w 23"/>
                <a:gd name="T67" fmla="*/ 46 h 53"/>
                <a:gd name="T68" fmla="*/ 11 w 23"/>
                <a:gd name="T69" fmla="*/ 47 h 53"/>
                <a:gd name="T70" fmla="*/ 12 w 23"/>
                <a:gd name="T71" fmla="*/ 47 h 53"/>
                <a:gd name="T72" fmla="*/ 12 w 23"/>
                <a:gd name="T73" fmla="*/ 52 h 53"/>
                <a:gd name="T74" fmla="*/ 4 w 23"/>
                <a:gd name="T75" fmla="*/ 50 h 53"/>
                <a:gd name="T76" fmla="*/ 3 w 23"/>
                <a:gd name="T77" fmla="*/ 47 h 53"/>
                <a:gd name="T78" fmla="*/ 2 w 23"/>
                <a:gd name="T79" fmla="*/ 44 h 53"/>
                <a:gd name="T80" fmla="*/ 8 w 23"/>
                <a:gd name="T81" fmla="*/ 37 h 53"/>
                <a:gd name="T82" fmla="*/ 7 w 23"/>
                <a:gd name="T83" fmla="*/ 34 h 53"/>
                <a:gd name="T84" fmla="*/ 3 w 23"/>
                <a:gd name="T85" fmla="*/ 26 h 53"/>
                <a:gd name="T86" fmla="*/ 1 w 23"/>
                <a:gd name="T87" fmla="*/ 22 h 53"/>
                <a:gd name="T88" fmla="*/ 1 w 23"/>
                <a:gd name="T89" fmla="*/ 22 h 53"/>
                <a:gd name="T90" fmla="*/ 1 w 23"/>
                <a:gd name="T91" fmla="*/ 22 h 53"/>
                <a:gd name="T92" fmla="*/ 1 w 23"/>
                <a:gd name="T93" fmla="*/ 10 h 53"/>
                <a:gd name="T94" fmla="*/ 8 w 23"/>
                <a:gd name="T95" fmla="*/ 1 h 53"/>
                <a:gd name="T96" fmla="*/ 12 w 23"/>
                <a:gd name="T97" fmla="*/ 0 h 53"/>
                <a:gd name="T98" fmla="*/ 12 w 23"/>
                <a:gd name="T99" fmla="*/ 5 h 53"/>
                <a:gd name="T100" fmla="*/ 10 w 23"/>
                <a:gd name="T101" fmla="*/ 5 h 53"/>
                <a:gd name="T102" fmla="*/ 5 w 23"/>
                <a:gd name="T103" fmla="*/ 11 h 53"/>
                <a:gd name="T104" fmla="*/ 6 w 23"/>
                <a:gd name="T105" fmla="*/ 21 h 53"/>
                <a:gd name="T106" fmla="*/ 6 w 23"/>
                <a:gd name="T107" fmla="*/ 21 h 53"/>
                <a:gd name="T108" fmla="*/ 7 w 23"/>
                <a:gd name="T109" fmla="*/ 23 h 53"/>
                <a:gd name="T110" fmla="*/ 12 w 23"/>
                <a:gd name="T111" fmla="*/ 32 h 53"/>
                <a:gd name="T112" fmla="*/ 12 w 23"/>
                <a:gd name="T113" fmla="*/ 40 h 53"/>
                <a:gd name="T114" fmla="*/ 9 w 23"/>
                <a:gd name="T115" fmla="*/ 41 h 53"/>
                <a:gd name="T116" fmla="*/ 12 w 23"/>
                <a:gd name="T117" fmla="*/ 19 h 53"/>
                <a:gd name="T118" fmla="*/ 12 w 23"/>
                <a:gd name="T119" fmla="*/ 12 h 53"/>
                <a:gd name="T120" fmla="*/ 11 w 23"/>
                <a:gd name="T121" fmla="*/ 17 h 53"/>
                <a:gd name="T122" fmla="*/ 12 w 23"/>
                <a:gd name="T123"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 h="53">
                  <a:moveTo>
                    <a:pt x="12" y="47"/>
                  </a:moveTo>
                  <a:cubicBezTo>
                    <a:pt x="14" y="46"/>
                    <a:pt x="16" y="44"/>
                    <a:pt x="17" y="42"/>
                  </a:cubicBezTo>
                  <a:cubicBezTo>
                    <a:pt x="18" y="39"/>
                    <a:pt x="18" y="35"/>
                    <a:pt x="18" y="32"/>
                  </a:cubicBezTo>
                  <a:cubicBezTo>
                    <a:pt x="17" y="29"/>
                    <a:pt x="16" y="27"/>
                    <a:pt x="14" y="24"/>
                  </a:cubicBezTo>
                  <a:cubicBezTo>
                    <a:pt x="14" y="23"/>
                    <a:pt x="13" y="22"/>
                    <a:pt x="13" y="22"/>
                  </a:cubicBezTo>
                  <a:cubicBezTo>
                    <a:pt x="12" y="21"/>
                    <a:pt x="12" y="20"/>
                    <a:pt x="12" y="19"/>
                  </a:cubicBezTo>
                  <a:cubicBezTo>
                    <a:pt x="12" y="12"/>
                    <a:pt x="12" y="12"/>
                    <a:pt x="12" y="12"/>
                  </a:cubicBezTo>
                  <a:cubicBezTo>
                    <a:pt x="12" y="11"/>
                    <a:pt x="12" y="11"/>
                    <a:pt x="13" y="10"/>
                  </a:cubicBezTo>
                  <a:cubicBezTo>
                    <a:pt x="14" y="10"/>
                    <a:pt x="15" y="8"/>
                    <a:pt x="15" y="7"/>
                  </a:cubicBezTo>
                  <a:cubicBezTo>
                    <a:pt x="15" y="7"/>
                    <a:pt x="14"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19" y="6"/>
                  </a:cubicBezTo>
                  <a:cubicBezTo>
                    <a:pt x="20" y="9"/>
                    <a:pt x="19" y="12"/>
                    <a:pt x="16" y="14"/>
                  </a:cubicBezTo>
                  <a:cubicBezTo>
                    <a:pt x="16" y="15"/>
                    <a:pt x="16" y="15"/>
                    <a:pt x="16" y="16"/>
                  </a:cubicBezTo>
                  <a:cubicBezTo>
                    <a:pt x="16" y="17"/>
                    <a:pt x="17" y="18"/>
                    <a:pt x="17" y="19"/>
                  </a:cubicBezTo>
                  <a:cubicBezTo>
                    <a:pt x="17" y="20"/>
                    <a:pt x="18" y="21"/>
                    <a:pt x="18" y="22"/>
                  </a:cubicBezTo>
                  <a:cubicBezTo>
                    <a:pt x="20" y="24"/>
                    <a:pt x="21" y="27"/>
                    <a:pt x="22" y="31"/>
                  </a:cubicBezTo>
                  <a:cubicBezTo>
                    <a:pt x="23" y="35"/>
                    <a:pt x="23" y="40"/>
                    <a:pt x="21" y="44"/>
                  </a:cubicBezTo>
                  <a:cubicBezTo>
                    <a:pt x="20" y="47"/>
                    <a:pt x="17" y="50"/>
                    <a:pt x="12" y="52"/>
                  </a:cubicBezTo>
                  <a:cubicBezTo>
                    <a:pt x="12" y="52"/>
                    <a:pt x="12" y="52"/>
                    <a:pt x="12" y="52"/>
                  </a:cubicBezTo>
                  <a:cubicBezTo>
                    <a:pt x="12" y="47"/>
                    <a:pt x="12" y="47"/>
                    <a:pt x="12" y="47"/>
                  </a:cubicBezTo>
                  <a:close/>
                  <a:moveTo>
                    <a:pt x="12" y="32"/>
                  </a:moveTo>
                  <a:cubicBezTo>
                    <a:pt x="12" y="40"/>
                    <a:pt x="12" y="40"/>
                    <a:pt x="12" y="40"/>
                  </a:cubicBezTo>
                  <a:cubicBezTo>
                    <a:pt x="13" y="38"/>
                    <a:pt x="12" y="35"/>
                    <a:pt x="12" y="32"/>
                  </a:cubicBezTo>
                  <a:close/>
                  <a:moveTo>
                    <a:pt x="9" y="41"/>
                  </a:moveTo>
                  <a:cubicBezTo>
                    <a:pt x="8" y="42"/>
                    <a:pt x="7" y="43"/>
                    <a:pt x="7" y="44"/>
                  </a:cubicBezTo>
                  <a:cubicBezTo>
                    <a:pt x="7" y="44"/>
                    <a:pt x="7" y="45"/>
                    <a:pt x="7" y="45"/>
                  </a:cubicBezTo>
                  <a:cubicBezTo>
                    <a:pt x="7" y="46"/>
                    <a:pt x="8" y="46"/>
                    <a:pt x="8" y="46"/>
                  </a:cubicBezTo>
                  <a:cubicBezTo>
                    <a:pt x="9" y="47"/>
                    <a:pt x="9" y="47"/>
                    <a:pt x="11" y="47"/>
                  </a:cubicBezTo>
                  <a:cubicBezTo>
                    <a:pt x="11" y="47"/>
                    <a:pt x="11" y="47"/>
                    <a:pt x="12" y="47"/>
                  </a:cubicBezTo>
                  <a:cubicBezTo>
                    <a:pt x="12" y="52"/>
                    <a:pt x="12" y="52"/>
                    <a:pt x="12" y="52"/>
                  </a:cubicBezTo>
                  <a:cubicBezTo>
                    <a:pt x="8" y="53"/>
                    <a:pt x="6" y="51"/>
                    <a:pt x="4" y="50"/>
                  </a:cubicBezTo>
                  <a:cubicBezTo>
                    <a:pt x="4" y="49"/>
                    <a:pt x="3" y="48"/>
                    <a:pt x="3" y="47"/>
                  </a:cubicBezTo>
                  <a:cubicBezTo>
                    <a:pt x="2" y="46"/>
                    <a:pt x="2" y="45"/>
                    <a:pt x="2" y="44"/>
                  </a:cubicBezTo>
                  <a:cubicBezTo>
                    <a:pt x="3" y="41"/>
                    <a:pt x="4" y="38"/>
                    <a:pt x="8" y="37"/>
                  </a:cubicBezTo>
                  <a:cubicBezTo>
                    <a:pt x="8" y="37"/>
                    <a:pt x="7" y="35"/>
                    <a:pt x="7" y="34"/>
                  </a:cubicBezTo>
                  <a:cubicBezTo>
                    <a:pt x="6" y="31"/>
                    <a:pt x="4" y="28"/>
                    <a:pt x="3" y="26"/>
                  </a:cubicBezTo>
                  <a:cubicBezTo>
                    <a:pt x="2" y="24"/>
                    <a:pt x="2" y="23"/>
                    <a:pt x="1" y="22"/>
                  </a:cubicBezTo>
                  <a:cubicBezTo>
                    <a:pt x="1" y="22"/>
                    <a:pt x="1" y="22"/>
                    <a:pt x="1"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5" y="11"/>
                  </a:cubicBezTo>
                  <a:cubicBezTo>
                    <a:pt x="5" y="14"/>
                    <a:pt x="5" y="18"/>
                    <a:pt x="6" y="21"/>
                  </a:cubicBezTo>
                  <a:cubicBezTo>
                    <a:pt x="6" y="21"/>
                    <a:pt x="6" y="21"/>
                    <a:pt x="6" y="21"/>
                  </a:cubicBezTo>
                  <a:cubicBezTo>
                    <a:pt x="6" y="21"/>
                    <a:pt x="7" y="22"/>
                    <a:pt x="7" y="23"/>
                  </a:cubicBezTo>
                  <a:cubicBezTo>
                    <a:pt x="9" y="26"/>
                    <a:pt x="10" y="29"/>
                    <a:pt x="12" y="32"/>
                  </a:cubicBezTo>
                  <a:cubicBezTo>
                    <a:pt x="12" y="40"/>
                    <a:pt x="12" y="40"/>
                    <a:pt x="12" y="40"/>
                  </a:cubicBezTo>
                  <a:cubicBezTo>
                    <a:pt x="11" y="40"/>
                    <a:pt x="10" y="41"/>
                    <a:pt x="9" y="41"/>
                  </a:cubicBezTo>
                  <a:close/>
                  <a:moveTo>
                    <a:pt x="12" y="19"/>
                  </a:moveTo>
                  <a:cubicBezTo>
                    <a:pt x="12" y="12"/>
                    <a:pt x="12" y="12"/>
                    <a:pt x="12" y="12"/>
                  </a:cubicBezTo>
                  <a:cubicBezTo>
                    <a:pt x="11" y="13"/>
                    <a:pt x="11" y="15"/>
                    <a:pt x="11" y="17"/>
                  </a:cubicBezTo>
                  <a:cubicBezTo>
                    <a:pt x="11" y="17"/>
                    <a:pt x="11" y="18"/>
                    <a:pt x="12" y="19"/>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05" name="Freeform 269"/>
            <p:cNvSpPr>
              <a:spLocks noEditPoints="1"/>
            </p:cNvSpPr>
            <p:nvPr/>
          </p:nvSpPr>
          <p:spPr bwMode="auto">
            <a:xfrm>
              <a:off x="6686254" y="4055771"/>
              <a:ext cx="82154" cy="80963"/>
            </a:xfrm>
            <a:custGeom>
              <a:avLst/>
              <a:gdLst>
                <a:gd name="T0" fmla="*/ 24 w 48"/>
                <a:gd name="T1" fmla="*/ 0 h 48"/>
                <a:gd name="T2" fmla="*/ 41 w 48"/>
                <a:gd name="T3" fmla="*/ 7 h 48"/>
                <a:gd name="T4" fmla="*/ 41 w 48"/>
                <a:gd name="T5" fmla="*/ 7 h 48"/>
                <a:gd name="T6" fmla="*/ 48 w 48"/>
                <a:gd name="T7" fmla="*/ 24 h 48"/>
                <a:gd name="T8" fmla="*/ 41 w 48"/>
                <a:gd name="T9" fmla="*/ 41 h 48"/>
                <a:gd name="T10" fmla="*/ 41 w 48"/>
                <a:gd name="T11" fmla="*/ 41 h 48"/>
                <a:gd name="T12" fmla="*/ 24 w 48"/>
                <a:gd name="T13" fmla="*/ 48 h 48"/>
                <a:gd name="T14" fmla="*/ 24 w 48"/>
                <a:gd name="T15" fmla="*/ 43 h 48"/>
                <a:gd name="T16" fmla="*/ 37 w 48"/>
                <a:gd name="T17" fmla="*/ 37 h 48"/>
                <a:gd name="T18" fmla="*/ 37 w 48"/>
                <a:gd name="T19" fmla="*/ 37 h 48"/>
                <a:gd name="T20" fmla="*/ 37 w 48"/>
                <a:gd name="T21" fmla="*/ 37 h 48"/>
                <a:gd name="T22" fmla="*/ 43 w 48"/>
                <a:gd name="T23" fmla="*/ 24 h 48"/>
                <a:gd name="T24" fmla="*/ 37 w 48"/>
                <a:gd name="T25" fmla="*/ 11 h 48"/>
                <a:gd name="T26" fmla="*/ 37 w 48"/>
                <a:gd name="T27" fmla="*/ 11 h 48"/>
                <a:gd name="T28" fmla="*/ 24 w 48"/>
                <a:gd name="T29" fmla="*/ 5 h 48"/>
                <a:gd name="T30" fmla="*/ 24 w 48"/>
                <a:gd name="T31" fmla="*/ 0 h 48"/>
                <a:gd name="T32" fmla="*/ 24 w 48"/>
                <a:gd name="T33" fmla="*/ 0 h 48"/>
                <a:gd name="T34" fmla="*/ 24 w 48"/>
                <a:gd name="T35" fmla="*/ 0 h 48"/>
                <a:gd name="T36" fmla="*/ 24 w 48"/>
                <a:gd name="T37" fmla="*/ 5 h 48"/>
                <a:gd name="T38" fmla="*/ 24 w 48"/>
                <a:gd name="T39" fmla="*/ 5 h 48"/>
                <a:gd name="T40" fmla="*/ 11 w 48"/>
                <a:gd name="T41" fmla="*/ 11 h 48"/>
                <a:gd name="T42" fmla="*/ 5 w 48"/>
                <a:gd name="T43" fmla="*/ 24 h 48"/>
                <a:gd name="T44" fmla="*/ 11 w 48"/>
                <a:gd name="T45" fmla="*/ 37 h 48"/>
                <a:gd name="T46" fmla="*/ 24 w 48"/>
                <a:gd name="T47" fmla="*/ 43 h 48"/>
                <a:gd name="T48" fmla="*/ 24 w 48"/>
                <a:gd name="T49" fmla="*/ 43 h 48"/>
                <a:gd name="T50" fmla="*/ 24 w 48"/>
                <a:gd name="T51" fmla="*/ 48 h 48"/>
                <a:gd name="T52" fmla="*/ 24 w 48"/>
                <a:gd name="T53" fmla="*/ 48 h 48"/>
                <a:gd name="T54" fmla="*/ 7 w 48"/>
                <a:gd name="T55" fmla="*/ 41 h 48"/>
                <a:gd name="T56" fmla="*/ 0 w 48"/>
                <a:gd name="T57" fmla="*/ 24 h 48"/>
                <a:gd name="T58" fmla="*/ 7 w 48"/>
                <a:gd name="T59" fmla="*/ 7 h 48"/>
                <a:gd name="T60" fmla="*/ 24 w 48"/>
                <a:gd name="T6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48">
                  <a:moveTo>
                    <a:pt x="24" y="0"/>
                  </a:moveTo>
                  <a:cubicBezTo>
                    <a:pt x="30" y="0"/>
                    <a:pt x="36" y="3"/>
                    <a:pt x="41" y="7"/>
                  </a:cubicBezTo>
                  <a:cubicBezTo>
                    <a:pt x="41" y="7"/>
                    <a:pt x="41" y="7"/>
                    <a:pt x="41" y="7"/>
                  </a:cubicBezTo>
                  <a:cubicBezTo>
                    <a:pt x="45" y="12"/>
                    <a:pt x="48" y="18"/>
                    <a:pt x="48" y="24"/>
                  </a:cubicBezTo>
                  <a:cubicBezTo>
                    <a:pt x="48" y="31"/>
                    <a:pt x="45" y="36"/>
                    <a:pt x="41" y="41"/>
                  </a:cubicBezTo>
                  <a:cubicBezTo>
                    <a:pt x="41" y="41"/>
                    <a:pt x="41" y="41"/>
                    <a:pt x="41" y="41"/>
                  </a:cubicBezTo>
                  <a:cubicBezTo>
                    <a:pt x="36" y="45"/>
                    <a:pt x="30" y="48"/>
                    <a:pt x="24" y="48"/>
                  </a:cubicBezTo>
                  <a:cubicBezTo>
                    <a:pt x="24" y="43"/>
                    <a:pt x="24" y="43"/>
                    <a:pt x="24" y="43"/>
                  </a:cubicBezTo>
                  <a:cubicBezTo>
                    <a:pt x="29" y="43"/>
                    <a:pt x="34" y="41"/>
                    <a:pt x="37" y="37"/>
                  </a:cubicBezTo>
                  <a:cubicBezTo>
                    <a:pt x="37" y="37"/>
                    <a:pt x="37" y="37"/>
                    <a:pt x="37" y="37"/>
                  </a:cubicBezTo>
                  <a:cubicBezTo>
                    <a:pt x="37" y="37"/>
                    <a:pt x="37" y="37"/>
                    <a:pt x="37" y="37"/>
                  </a:cubicBezTo>
                  <a:cubicBezTo>
                    <a:pt x="41" y="34"/>
                    <a:pt x="43" y="29"/>
                    <a:pt x="43" y="24"/>
                  </a:cubicBezTo>
                  <a:cubicBezTo>
                    <a:pt x="43" y="19"/>
                    <a:pt x="41" y="14"/>
                    <a:pt x="37" y="11"/>
                  </a:cubicBezTo>
                  <a:cubicBezTo>
                    <a:pt x="37" y="11"/>
                    <a:pt x="37" y="11"/>
                    <a:pt x="37" y="11"/>
                  </a:cubicBezTo>
                  <a:cubicBezTo>
                    <a:pt x="34" y="7"/>
                    <a:pt x="29" y="5"/>
                    <a:pt x="24" y="5"/>
                  </a:cubicBezTo>
                  <a:lnTo>
                    <a:pt x="24" y="0"/>
                  </a:lnTo>
                  <a:close/>
                  <a:moveTo>
                    <a:pt x="24" y="0"/>
                  </a:moveTo>
                  <a:cubicBezTo>
                    <a:pt x="24" y="0"/>
                    <a:pt x="24" y="0"/>
                    <a:pt x="24" y="0"/>
                  </a:cubicBezTo>
                  <a:cubicBezTo>
                    <a:pt x="24" y="5"/>
                    <a:pt x="24" y="5"/>
                    <a:pt x="24" y="5"/>
                  </a:cubicBezTo>
                  <a:cubicBezTo>
                    <a:pt x="24" y="5"/>
                    <a:pt x="24" y="5"/>
                    <a:pt x="24" y="5"/>
                  </a:cubicBezTo>
                  <a:cubicBezTo>
                    <a:pt x="19" y="5"/>
                    <a:pt x="14" y="7"/>
                    <a:pt x="11" y="11"/>
                  </a:cubicBezTo>
                  <a:cubicBezTo>
                    <a:pt x="7" y="14"/>
                    <a:pt x="5" y="19"/>
                    <a:pt x="5" y="24"/>
                  </a:cubicBezTo>
                  <a:cubicBezTo>
                    <a:pt x="5" y="29"/>
                    <a:pt x="7" y="34"/>
                    <a:pt x="11" y="37"/>
                  </a:cubicBezTo>
                  <a:cubicBezTo>
                    <a:pt x="14" y="41"/>
                    <a:pt x="19" y="43"/>
                    <a:pt x="24" y="43"/>
                  </a:cubicBezTo>
                  <a:cubicBezTo>
                    <a:pt x="24" y="43"/>
                    <a:pt x="24" y="43"/>
                    <a:pt x="24" y="43"/>
                  </a:cubicBezTo>
                  <a:cubicBezTo>
                    <a:pt x="24" y="48"/>
                    <a:pt x="24" y="48"/>
                    <a:pt x="24" y="48"/>
                  </a:cubicBezTo>
                  <a:cubicBezTo>
                    <a:pt x="24" y="48"/>
                    <a:pt x="24" y="48"/>
                    <a:pt x="24" y="48"/>
                  </a:cubicBezTo>
                  <a:cubicBezTo>
                    <a:pt x="17" y="48"/>
                    <a:pt x="12" y="45"/>
                    <a:pt x="7" y="41"/>
                  </a:cubicBezTo>
                  <a:cubicBezTo>
                    <a:pt x="3" y="36"/>
                    <a:pt x="0" y="31"/>
                    <a:pt x="0" y="24"/>
                  </a:cubicBezTo>
                  <a:cubicBezTo>
                    <a:pt x="0" y="18"/>
                    <a:pt x="3" y="12"/>
                    <a:pt x="7" y="7"/>
                  </a:cubicBezTo>
                  <a:cubicBezTo>
                    <a:pt x="12" y="3"/>
                    <a:pt x="17" y="0"/>
                    <a:pt x="24" y="0"/>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06" name="Freeform 270"/>
            <p:cNvSpPr>
              <a:spLocks noEditPoints="1"/>
            </p:cNvSpPr>
            <p:nvPr/>
          </p:nvSpPr>
          <p:spPr bwMode="auto">
            <a:xfrm>
              <a:off x="6498135" y="4123637"/>
              <a:ext cx="351235" cy="272654"/>
            </a:xfrm>
            <a:custGeom>
              <a:avLst/>
              <a:gdLst>
                <a:gd name="T0" fmla="*/ 137 w 207"/>
                <a:gd name="T1" fmla="*/ 18 h 161"/>
                <a:gd name="T2" fmla="*/ 144 w 207"/>
                <a:gd name="T3" fmla="*/ 15 h 161"/>
                <a:gd name="T4" fmla="*/ 196 w 207"/>
                <a:gd name="T5" fmla="*/ 7 h 161"/>
                <a:gd name="T6" fmla="*/ 167 w 207"/>
                <a:gd name="T7" fmla="*/ 56 h 161"/>
                <a:gd name="T8" fmla="*/ 137 w 207"/>
                <a:gd name="T9" fmla="*/ 32 h 161"/>
                <a:gd name="T10" fmla="*/ 137 w 207"/>
                <a:gd name="T11" fmla="*/ 30 h 161"/>
                <a:gd name="T12" fmla="*/ 194 w 207"/>
                <a:gd name="T13" fmla="*/ 12 h 161"/>
                <a:gd name="T14" fmla="*/ 163 w 207"/>
                <a:gd name="T15" fmla="*/ 36 h 161"/>
                <a:gd name="T16" fmla="*/ 142 w 207"/>
                <a:gd name="T17" fmla="*/ 100 h 161"/>
                <a:gd name="T18" fmla="*/ 146 w 207"/>
                <a:gd name="T19" fmla="*/ 97 h 161"/>
                <a:gd name="T20" fmla="*/ 147 w 207"/>
                <a:gd name="T21" fmla="*/ 160 h 161"/>
                <a:gd name="T22" fmla="*/ 137 w 207"/>
                <a:gd name="T23" fmla="*/ 18 h 161"/>
                <a:gd name="T24" fmla="*/ 104 w 207"/>
                <a:gd name="T25" fmla="*/ 0 h 161"/>
                <a:gd name="T26" fmla="*/ 106 w 207"/>
                <a:gd name="T27" fmla="*/ 0 h 161"/>
                <a:gd name="T28" fmla="*/ 104 w 207"/>
                <a:gd name="T29" fmla="*/ 92 h 161"/>
                <a:gd name="T30" fmla="*/ 126 w 207"/>
                <a:gd name="T31" fmla="*/ 109 h 161"/>
                <a:gd name="T32" fmla="*/ 137 w 207"/>
                <a:gd name="T33" fmla="*/ 161 h 161"/>
                <a:gd name="T34" fmla="*/ 121 w 207"/>
                <a:gd name="T35" fmla="*/ 111 h 161"/>
                <a:gd name="T36" fmla="*/ 137 w 207"/>
                <a:gd name="T37" fmla="*/ 97 h 161"/>
                <a:gd name="T38" fmla="*/ 136 w 207"/>
                <a:gd name="T39" fmla="*/ 35 h 161"/>
                <a:gd name="T40" fmla="*/ 137 w 207"/>
                <a:gd name="T41" fmla="*/ 30 h 161"/>
                <a:gd name="T42" fmla="*/ 137 w 207"/>
                <a:gd name="T43" fmla="*/ 30 h 161"/>
                <a:gd name="T44" fmla="*/ 112 w 207"/>
                <a:gd name="T45" fmla="*/ 75 h 161"/>
                <a:gd name="T46" fmla="*/ 137 w 207"/>
                <a:gd name="T47" fmla="*/ 97 h 161"/>
                <a:gd name="T48" fmla="*/ 70 w 207"/>
                <a:gd name="T49" fmla="*/ 0 h 161"/>
                <a:gd name="T50" fmla="*/ 70 w 207"/>
                <a:gd name="T51" fmla="*/ 16 h 161"/>
                <a:gd name="T52" fmla="*/ 101 w 207"/>
                <a:gd name="T53" fmla="*/ 19 h 161"/>
                <a:gd name="T54" fmla="*/ 73 w 207"/>
                <a:gd name="T55" fmla="*/ 111 h 161"/>
                <a:gd name="T56" fmla="*/ 70 w 207"/>
                <a:gd name="T57" fmla="*/ 106 h 161"/>
                <a:gd name="T58" fmla="*/ 76 w 207"/>
                <a:gd name="T59" fmla="*/ 76 h 161"/>
                <a:gd name="T60" fmla="*/ 70 w 207"/>
                <a:gd name="T61" fmla="*/ 22 h 161"/>
                <a:gd name="T62" fmla="*/ 70 w 207"/>
                <a:gd name="T63" fmla="*/ 132 h 161"/>
                <a:gd name="T64" fmla="*/ 99 w 207"/>
                <a:gd name="T65" fmla="*/ 94 h 161"/>
                <a:gd name="T66" fmla="*/ 100 w 207"/>
                <a:gd name="T67" fmla="*/ 89 h 161"/>
                <a:gd name="T68" fmla="*/ 98 w 207"/>
                <a:gd name="T69" fmla="*/ 88 h 161"/>
                <a:gd name="T70" fmla="*/ 70 w 207"/>
                <a:gd name="T71" fmla="*/ 127 h 161"/>
                <a:gd name="T72" fmla="*/ 38 w 207"/>
                <a:gd name="T73" fmla="*/ 54 h 161"/>
                <a:gd name="T74" fmla="*/ 31 w 207"/>
                <a:gd name="T75" fmla="*/ 53 h 161"/>
                <a:gd name="T76" fmla="*/ 28 w 207"/>
                <a:gd name="T77" fmla="*/ 61 h 161"/>
                <a:gd name="T78" fmla="*/ 6 w 207"/>
                <a:gd name="T79" fmla="*/ 94 h 161"/>
                <a:gd name="T80" fmla="*/ 56 w 207"/>
                <a:gd name="T81" fmla="*/ 75 h 161"/>
                <a:gd name="T82" fmla="*/ 51 w 207"/>
                <a:gd name="T83" fmla="*/ 68 h 161"/>
                <a:gd name="T84" fmla="*/ 50 w 207"/>
                <a:gd name="T85" fmla="*/ 61 h 161"/>
                <a:gd name="T86" fmla="*/ 48 w 207"/>
                <a:gd name="T87" fmla="*/ 58 h 161"/>
                <a:gd name="T88" fmla="*/ 69 w 207"/>
                <a:gd name="T89" fmla="*/ 16 h 161"/>
                <a:gd name="T90" fmla="*/ 54 w 207"/>
                <a:gd name="T91" fmla="*/ 57 h 161"/>
                <a:gd name="T92" fmla="*/ 57 w 207"/>
                <a:gd name="T93" fmla="*/ 68 h 161"/>
                <a:gd name="T94" fmla="*/ 62 w 207"/>
                <a:gd name="T95" fmla="*/ 75 h 161"/>
                <a:gd name="T96" fmla="*/ 43 w 207"/>
                <a:gd name="T97" fmla="*/ 115 h 161"/>
                <a:gd name="T98" fmla="*/ 57 w 207"/>
                <a:gd name="T99" fmla="*/ 118 h 161"/>
                <a:gd name="T100" fmla="*/ 70 w 207"/>
                <a:gd name="T101" fmla="*/ 106 h 161"/>
                <a:gd name="T102" fmla="*/ 62 w 207"/>
                <a:gd name="T103" fmla="*/ 120 h 161"/>
                <a:gd name="T104" fmla="*/ 53 w 207"/>
                <a:gd name="T105" fmla="*/ 124 h 161"/>
                <a:gd name="T106" fmla="*/ 30 w 207"/>
                <a:gd name="T107" fmla="*/ 130 h 161"/>
                <a:gd name="T108" fmla="*/ 28 w 207"/>
                <a:gd name="T109" fmla="*/ 135 h 161"/>
                <a:gd name="T110" fmla="*/ 26 w 207"/>
                <a:gd name="T111" fmla="*/ 110 h 161"/>
                <a:gd name="T112" fmla="*/ 30 w 207"/>
                <a:gd name="T113" fmla="*/ 109 h 161"/>
                <a:gd name="T114" fmla="*/ 17 w 207"/>
                <a:gd name="T115" fmla="*/ 56 h 161"/>
                <a:gd name="T116" fmla="*/ 26 w 207"/>
                <a:gd name="T117" fmla="*/ 55 h 161"/>
                <a:gd name="T118" fmla="*/ 35 w 207"/>
                <a:gd name="T119" fmla="*/ 49 h 161"/>
                <a:gd name="T120" fmla="*/ 70 w 207"/>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7" h="161">
                  <a:moveTo>
                    <a:pt x="163" y="36"/>
                  </a:moveTo>
                  <a:cubicBezTo>
                    <a:pt x="141" y="19"/>
                    <a:pt x="141" y="19"/>
                    <a:pt x="141" y="19"/>
                  </a:cubicBezTo>
                  <a:cubicBezTo>
                    <a:pt x="137" y="18"/>
                    <a:pt x="137" y="18"/>
                    <a:pt x="137" y="18"/>
                  </a:cubicBezTo>
                  <a:cubicBezTo>
                    <a:pt x="137" y="12"/>
                    <a:pt x="137" y="12"/>
                    <a:pt x="137" y="12"/>
                  </a:cubicBezTo>
                  <a:cubicBezTo>
                    <a:pt x="143" y="15"/>
                    <a:pt x="143" y="15"/>
                    <a:pt x="143" y="15"/>
                  </a:cubicBezTo>
                  <a:cubicBezTo>
                    <a:pt x="144" y="15"/>
                    <a:pt x="144" y="15"/>
                    <a:pt x="144" y="15"/>
                  </a:cubicBezTo>
                  <a:cubicBezTo>
                    <a:pt x="165" y="31"/>
                    <a:pt x="165" y="31"/>
                    <a:pt x="165" y="31"/>
                  </a:cubicBezTo>
                  <a:cubicBezTo>
                    <a:pt x="193" y="7"/>
                    <a:pt x="193" y="7"/>
                    <a:pt x="193" y="7"/>
                  </a:cubicBezTo>
                  <a:cubicBezTo>
                    <a:pt x="194" y="6"/>
                    <a:pt x="195" y="6"/>
                    <a:pt x="196" y="7"/>
                  </a:cubicBezTo>
                  <a:cubicBezTo>
                    <a:pt x="207" y="19"/>
                    <a:pt x="207" y="19"/>
                    <a:pt x="207" y="19"/>
                  </a:cubicBezTo>
                  <a:cubicBezTo>
                    <a:pt x="207" y="20"/>
                    <a:pt x="207" y="21"/>
                    <a:pt x="206" y="22"/>
                  </a:cubicBezTo>
                  <a:cubicBezTo>
                    <a:pt x="167" y="56"/>
                    <a:pt x="167" y="56"/>
                    <a:pt x="167" y="56"/>
                  </a:cubicBezTo>
                  <a:cubicBezTo>
                    <a:pt x="166" y="57"/>
                    <a:pt x="165" y="57"/>
                    <a:pt x="164" y="56"/>
                  </a:cubicBezTo>
                  <a:cubicBezTo>
                    <a:pt x="137" y="36"/>
                    <a:pt x="137" y="36"/>
                    <a:pt x="137" y="36"/>
                  </a:cubicBezTo>
                  <a:cubicBezTo>
                    <a:pt x="137" y="32"/>
                    <a:pt x="137" y="32"/>
                    <a:pt x="137" y="32"/>
                  </a:cubicBezTo>
                  <a:cubicBezTo>
                    <a:pt x="138" y="33"/>
                    <a:pt x="138" y="33"/>
                    <a:pt x="138" y="33"/>
                  </a:cubicBezTo>
                  <a:cubicBezTo>
                    <a:pt x="138" y="32"/>
                    <a:pt x="138" y="31"/>
                    <a:pt x="137" y="30"/>
                  </a:cubicBezTo>
                  <a:cubicBezTo>
                    <a:pt x="137" y="30"/>
                    <a:pt x="137" y="30"/>
                    <a:pt x="137" y="30"/>
                  </a:cubicBezTo>
                  <a:cubicBezTo>
                    <a:pt x="165" y="51"/>
                    <a:pt x="165" y="51"/>
                    <a:pt x="165" y="51"/>
                  </a:cubicBezTo>
                  <a:cubicBezTo>
                    <a:pt x="201" y="20"/>
                    <a:pt x="201" y="20"/>
                    <a:pt x="201" y="20"/>
                  </a:cubicBezTo>
                  <a:cubicBezTo>
                    <a:pt x="194" y="12"/>
                    <a:pt x="194" y="12"/>
                    <a:pt x="194" y="12"/>
                  </a:cubicBezTo>
                  <a:cubicBezTo>
                    <a:pt x="166" y="36"/>
                    <a:pt x="166" y="36"/>
                    <a:pt x="166" y="36"/>
                  </a:cubicBezTo>
                  <a:cubicBezTo>
                    <a:pt x="165" y="37"/>
                    <a:pt x="164" y="37"/>
                    <a:pt x="163" y="36"/>
                  </a:cubicBezTo>
                  <a:cubicBezTo>
                    <a:pt x="163" y="36"/>
                    <a:pt x="163" y="36"/>
                    <a:pt x="163" y="36"/>
                  </a:cubicBezTo>
                  <a:close/>
                  <a:moveTo>
                    <a:pt x="137" y="156"/>
                  </a:moveTo>
                  <a:cubicBezTo>
                    <a:pt x="145" y="155"/>
                    <a:pt x="145" y="155"/>
                    <a:pt x="145" y="155"/>
                  </a:cubicBezTo>
                  <a:cubicBezTo>
                    <a:pt x="142" y="100"/>
                    <a:pt x="142" y="100"/>
                    <a:pt x="142" y="100"/>
                  </a:cubicBezTo>
                  <a:cubicBezTo>
                    <a:pt x="137" y="97"/>
                    <a:pt x="137" y="97"/>
                    <a:pt x="137" y="97"/>
                  </a:cubicBezTo>
                  <a:cubicBezTo>
                    <a:pt x="137" y="91"/>
                    <a:pt x="137" y="91"/>
                    <a:pt x="137" y="91"/>
                  </a:cubicBezTo>
                  <a:cubicBezTo>
                    <a:pt x="146" y="97"/>
                    <a:pt x="146" y="97"/>
                    <a:pt x="146" y="97"/>
                  </a:cubicBezTo>
                  <a:cubicBezTo>
                    <a:pt x="146" y="97"/>
                    <a:pt x="146" y="98"/>
                    <a:pt x="147" y="98"/>
                  </a:cubicBezTo>
                  <a:cubicBezTo>
                    <a:pt x="149" y="158"/>
                    <a:pt x="149" y="158"/>
                    <a:pt x="149" y="158"/>
                  </a:cubicBezTo>
                  <a:cubicBezTo>
                    <a:pt x="150" y="159"/>
                    <a:pt x="149" y="160"/>
                    <a:pt x="147" y="160"/>
                  </a:cubicBezTo>
                  <a:cubicBezTo>
                    <a:pt x="137" y="161"/>
                    <a:pt x="137" y="161"/>
                    <a:pt x="137" y="161"/>
                  </a:cubicBezTo>
                  <a:lnTo>
                    <a:pt x="137" y="156"/>
                  </a:lnTo>
                  <a:close/>
                  <a:moveTo>
                    <a:pt x="137" y="18"/>
                  </a:moveTo>
                  <a:cubicBezTo>
                    <a:pt x="105" y="5"/>
                    <a:pt x="105" y="5"/>
                    <a:pt x="105" y="5"/>
                  </a:cubicBezTo>
                  <a:cubicBezTo>
                    <a:pt x="104" y="5"/>
                    <a:pt x="104" y="5"/>
                    <a:pt x="104" y="5"/>
                  </a:cubicBezTo>
                  <a:cubicBezTo>
                    <a:pt x="104" y="0"/>
                    <a:pt x="104" y="0"/>
                    <a:pt x="104" y="0"/>
                  </a:cubicBezTo>
                  <a:cubicBezTo>
                    <a:pt x="105" y="0"/>
                    <a:pt x="105" y="0"/>
                    <a:pt x="105" y="0"/>
                  </a:cubicBezTo>
                  <a:cubicBezTo>
                    <a:pt x="105" y="0"/>
                    <a:pt x="105" y="0"/>
                    <a:pt x="105" y="0"/>
                  </a:cubicBezTo>
                  <a:cubicBezTo>
                    <a:pt x="105" y="0"/>
                    <a:pt x="106" y="0"/>
                    <a:pt x="106" y="0"/>
                  </a:cubicBezTo>
                  <a:cubicBezTo>
                    <a:pt x="137" y="12"/>
                    <a:pt x="137" y="12"/>
                    <a:pt x="137" y="12"/>
                  </a:cubicBezTo>
                  <a:cubicBezTo>
                    <a:pt x="137" y="18"/>
                    <a:pt x="137" y="18"/>
                    <a:pt x="137" y="18"/>
                  </a:cubicBezTo>
                  <a:close/>
                  <a:moveTo>
                    <a:pt x="104" y="92"/>
                  </a:moveTo>
                  <a:cubicBezTo>
                    <a:pt x="125" y="108"/>
                    <a:pt x="125" y="108"/>
                    <a:pt x="125" y="108"/>
                  </a:cubicBezTo>
                  <a:cubicBezTo>
                    <a:pt x="126" y="108"/>
                    <a:pt x="126" y="109"/>
                    <a:pt x="126" y="109"/>
                  </a:cubicBezTo>
                  <a:cubicBezTo>
                    <a:pt x="126" y="109"/>
                    <a:pt x="126" y="109"/>
                    <a:pt x="126" y="109"/>
                  </a:cubicBezTo>
                  <a:cubicBezTo>
                    <a:pt x="128" y="156"/>
                    <a:pt x="128" y="156"/>
                    <a:pt x="128" y="156"/>
                  </a:cubicBezTo>
                  <a:cubicBezTo>
                    <a:pt x="137" y="156"/>
                    <a:pt x="137" y="156"/>
                    <a:pt x="137" y="156"/>
                  </a:cubicBezTo>
                  <a:cubicBezTo>
                    <a:pt x="137" y="161"/>
                    <a:pt x="137" y="161"/>
                    <a:pt x="137" y="161"/>
                  </a:cubicBezTo>
                  <a:cubicBezTo>
                    <a:pt x="126" y="161"/>
                    <a:pt x="126" y="161"/>
                    <a:pt x="126" y="161"/>
                  </a:cubicBezTo>
                  <a:cubicBezTo>
                    <a:pt x="125" y="161"/>
                    <a:pt x="124" y="160"/>
                    <a:pt x="124" y="159"/>
                  </a:cubicBezTo>
                  <a:cubicBezTo>
                    <a:pt x="121" y="111"/>
                    <a:pt x="121" y="111"/>
                    <a:pt x="121" y="111"/>
                  </a:cubicBezTo>
                  <a:cubicBezTo>
                    <a:pt x="104" y="98"/>
                    <a:pt x="104" y="98"/>
                    <a:pt x="104" y="98"/>
                  </a:cubicBezTo>
                  <a:cubicBezTo>
                    <a:pt x="104" y="92"/>
                    <a:pt x="104" y="92"/>
                    <a:pt x="104" y="92"/>
                  </a:cubicBezTo>
                  <a:close/>
                  <a:moveTo>
                    <a:pt x="137" y="97"/>
                  </a:moveTo>
                  <a:cubicBezTo>
                    <a:pt x="137" y="91"/>
                    <a:pt x="137" y="91"/>
                    <a:pt x="137" y="91"/>
                  </a:cubicBezTo>
                  <a:cubicBezTo>
                    <a:pt x="117" y="75"/>
                    <a:pt x="117" y="75"/>
                    <a:pt x="117" y="75"/>
                  </a:cubicBezTo>
                  <a:cubicBezTo>
                    <a:pt x="136" y="35"/>
                    <a:pt x="136" y="35"/>
                    <a:pt x="136" y="35"/>
                  </a:cubicBezTo>
                  <a:cubicBezTo>
                    <a:pt x="137" y="36"/>
                    <a:pt x="137" y="36"/>
                    <a:pt x="137" y="36"/>
                  </a:cubicBezTo>
                  <a:cubicBezTo>
                    <a:pt x="137" y="32"/>
                    <a:pt x="137" y="32"/>
                    <a:pt x="137" y="32"/>
                  </a:cubicBezTo>
                  <a:cubicBezTo>
                    <a:pt x="137" y="30"/>
                    <a:pt x="137" y="30"/>
                    <a:pt x="137" y="30"/>
                  </a:cubicBezTo>
                  <a:cubicBezTo>
                    <a:pt x="137" y="30"/>
                    <a:pt x="137" y="30"/>
                    <a:pt x="137" y="30"/>
                  </a:cubicBezTo>
                  <a:cubicBezTo>
                    <a:pt x="137" y="30"/>
                    <a:pt x="137" y="30"/>
                    <a:pt x="137" y="30"/>
                  </a:cubicBezTo>
                  <a:cubicBezTo>
                    <a:pt x="137" y="30"/>
                    <a:pt x="137" y="30"/>
                    <a:pt x="137" y="30"/>
                  </a:cubicBezTo>
                  <a:cubicBezTo>
                    <a:pt x="137" y="30"/>
                    <a:pt x="137" y="29"/>
                    <a:pt x="136" y="29"/>
                  </a:cubicBezTo>
                  <a:cubicBezTo>
                    <a:pt x="135" y="29"/>
                    <a:pt x="134" y="29"/>
                    <a:pt x="133" y="30"/>
                  </a:cubicBezTo>
                  <a:cubicBezTo>
                    <a:pt x="112" y="75"/>
                    <a:pt x="112" y="75"/>
                    <a:pt x="112" y="75"/>
                  </a:cubicBezTo>
                  <a:cubicBezTo>
                    <a:pt x="112" y="75"/>
                    <a:pt x="112" y="75"/>
                    <a:pt x="112" y="75"/>
                  </a:cubicBezTo>
                  <a:cubicBezTo>
                    <a:pt x="111" y="76"/>
                    <a:pt x="111" y="77"/>
                    <a:pt x="112" y="78"/>
                  </a:cubicBezTo>
                  <a:lnTo>
                    <a:pt x="137" y="97"/>
                  </a:lnTo>
                  <a:close/>
                  <a:moveTo>
                    <a:pt x="104" y="5"/>
                  </a:moveTo>
                  <a:cubicBezTo>
                    <a:pt x="70" y="5"/>
                    <a:pt x="70" y="5"/>
                    <a:pt x="70" y="5"/>
                  </a:cubicBezTo>
                  <a:cubicBezTo>
                    <a:pt x="70" y="0"/>
                    <a:pt x="70" y="0"/>
                    <a:pt x="70" y="0"/>
                  </a:cubicBezTo>
                  <a:cubicBezTo>
                    <a:pt x="104" y="0"/>
                    <a:pt x="104" y="0"/>
                    <a:pt x="104" y="0"/>
                  </a:cubicBezTo>
                  <a:cubicBezTo>
                    <a:pt x="104" y="5"/>
                    <a:pt x="104" y="5"/>
                    <a:pt x="104" y="5"/>
                  </a:cubicBezTo>
                  <a:close/>
                  <a:moveTo>
                    <a:pt x="70" y="16"/>
                  </a:moveTo>
                  <a:cubicBezTo>
                    <a:pt x="99" y="16"/>
                    <a:pt x="99" y="16"/>
                    <a:pt x="99" y="16"/>
                  </a:cubicBezTo>
                  <a:cubicBezTo>
                    <a:pt x="101" y="16"/>
                    <a:pt x="102" y="17"/>
                    <a:pt x="102" y="18"/>
                  </a:cubicBezTo>
                  <a:cubicBezTo>
                    <a:pt x="102" y="18"/>
                    <a:pt x="102" y="19"/>
                    <a:pt x="101" y="19"/>
                  </a:cubicBezTo>
                  <a:cubicBezTo>
                    <a:pt x="80" y="77"/>
                    <a:pt x="80" y="77"/>
                    <a:pt x="80" y="77"/>
                  </a:cubicBezTo>
                  <a:cubicBezTo>
                    <a:pt x="75" y="109"/>
                    <a:pt x="75" y="109"/>
                    <a:pt x="75" y="109"/>
                  </a:cubicBezTo>
                  <a:cubicBezTo>
                    <a:pt x="75" y="110"/>
                    <a:pt x="74" y="111"/>
                    <a:pt x="73" y="111"/>
                  </a:cubicBezTo>
                  <a:cubicBezTo>
                    <a:pt x="73" y="111"/>
                    <a:pt x="73" y="111"/>
                    <a:pt x="73" y="111"/>
                  </a:cubicBezTo>
                  <a:cubicBezTo>
                    <a:pt x="70" y="111"/>
                    <a:pt x="70" y="111"/>
                    <a:pt x="70" y="111"/>
                  </a:cubicBezTo>
                  <a:cubicBezTo>
                    <a:pt x="70" y="106"/>
                    <a:pt x="70" y="106"/>
                    <a:pt x="70" y="106"/>
                  </a:cubicBezTo>
                  <a:cubicBezTo>
                    <a:pt x="71" y="106"/>
                    <a:pt x="71" y="106"/>
                    <a:pt x="71" y="106"/>
                  </a:cubicBezTo>
                  <a:cubicBezTo>
                    <a:pt x="76" y="76"/>
                    <a:pt x="76" y="76"/>
                    <a:pt x="76" y="76"/>
                  </a:cubicBezTo>
                  <a:cubicBezTo>
                    <a:pt x="76" y="76"/>
                    <a:pt x="76" y="76"/>
                    <a:pt x="76" y="76"/>
                  </a:cubicBezTo>
                  <a:cubicBezTo>
                    <a:pt x="96" y="20"/>
                    <a:pt x="96" y="20"/>
                    <a:pt x="96" y="20"/>
                  </a:cubicBezTo>
                  <a:cubicBezTo>
                    <a:pt x="70" y="20"/>
                    <a:pt x="70" y="20"/>
                    <a:pt x="70" y="20"/>
                  </a:cubicBezTo>
                  <a:cubicBezTo>
                    <a:pt x="70" y="22"/>
                    <a:pt x="70" y="22"/>
                    <a:pt x="70" y="22"/>
                  </a:cubicBezTo>
                  <a:cubicBezTo>
                    <a:pt x="70" y="16"/>
                    <a:pt x="70" y="16"/>
                    <a:pt x="70" y="16"/>
                  </a:cubicBezTo>
                  <a:close/>
                  <a:moveTo>
                    <a:pt x="70" y="127"/>
                  </a:moveTo>
                  <a:cubicBezTo>
                    <a:pt x="70" y="132"/>
                    <a:pt x="70" y="132"/>
                    <a:pt x="70" y="132"/>
                  </a:cubicBezTo>
                  <a:cubicBezTo>
                    <a:pt x="91" y="131"/>
                    <a:pt x="91" y="131"/>
                    <a:pt x="91" y="131"/>
                  </a:cubicBezTo>
                  <a:cubicBezTo>
                    <a:pt x="92" y="130"/>
                    <a:pt x="93" y="130"/>
                    <a:pt x="93" y="128"/>
                  </a:cubicBezTo>
                  <a:cubicBezTo>
                    <a:pt x="99" y="94"/>
                    <a:pt x="99" y="94"/>
                    <a:pt x="99" y="94"/>
                  </a:cubicBezTo>
                  <a:cubicBezTo>
                    <a:pt x="104" y="98"/>
                    <a:pt x="104" y="98"/>
                    <a:pt x="104" y="98"/>
                  </a:cubicBezTo>
                  <a:cubicBezTo>
                    <a:pt x="104" y="92"/>
                    <a:pt x="104" y="92"/>
                    <a:pt x="104" y="92"/>
                  </a:cubicBezTo>
                  <a:cubicBezTo>
                    <a:pt x="100" y="89"/>
                    <a:pt x="100" y="89"/>
                    <a:pt x="100" y="89"/>
                  </a:cubicBezTo>
                  <a:cubicBezTo>
                    <a:pt x="100" y="89"/>
                    <a:pt x="100" y="89"/>
                    <a:pt x="100" y="89"/>
                  </a:cubicBezTo>
                  <a:cubicBezTo>
                    <a:pt x="99" y="88"/>
                    <a:pt x="99" y="88"/>
                    <a:pt x="99" y="88"/>
                  </a:cubicBezTo>
                  <a:cubicBezTo>
                    <a:pt x="98" y="88"/>
                    <a:pt x="98" y="88"/>
                    <a:pt x="98" y="88"/>
                  </a:cubicBezTo>
                  <a:cubicBezTo>
                    <a:pt x="96" y="87"/>
                    <a:pt x="95" y="88"/>
                    <a:pt x="95" y="90"/>
                  </a:cubicBezTo>
                  <a:cubicBezTo>
                    <a:pt x="89" y="126"/>
                    <a:pt x="89" y="126"/>
                    <a:pt x="89" y="126"/>
                  </a:cubicBezTo>
                  <a:lnTo>
                    <a:pt x="70" y="127"/>
                  </a:lnTo>
                  <a:close/>
                  <a:moveTo>
                    <a:pt x="70" y="5"/>
                  </a:moveTo>
                  <a:cubicBezTo>
                    <a:pt x="60" y="5"/>
                    <a:pt x="60" y="5"/>
                    <a:pt x="60" y="5"/>
                  </a:cubicBezTo>
                  <a:cubicBezTo>
                    <a:pt x="38" y="54"/>
                    <a:pt x="38" y="54"/>
                    <a:pt x="38" y="54"/>
                  </a:cubicBezTo>
                  <a:cubicBezTo>
                    <a:pt x="38" y="55"/>
                    <a:pt x="36" y="55"/>
                    <a:pt x="35" y="55"/>
                  </a:cubicBezTo>
                  <a:cubicBezTo>
                    <a:pt x="35" y="55"/>
                    <a:pt x="35" y="55"/>
                    <a:pt x="35" y="55"/>
                  </a:cubicBezTo>
                  <a:cubicBezTo>
                    <a:pt x="31" y="53"/>
                    <a:pt x="31" y="53"/>
                    <a:pt x="31" y="53"/>
                  </a:cubicBezTo>
                  <a:cubicBezTo>
                    <a:pt x="30" y="57"/>
                    <a:pt x="30" y="57"/>
                    <a:pt x="30" y="57"/>
                  </a:cubicBezTo>
                  <a:cubicBezTo>
                    <a:pt x="29" y="59"/>
                    <a:pt x="29" y="59"/>
                    <a:pt x="29" y="59"/>
                  </a:cubicBezTo>
                  <a:cubicBezTo>
                    <a:pt x="28" y="61"/>
                    <a:pt x="28" y="61"/>
                    <a:pt x="28" y="61"/>
                  </a:cubicBezTo>
                  <a:cubicBezTo>
                    <a:pt x="28" y="62"/>
                    <a:pt x="26" y="63"/>
                    <a:pt x="25" y="62"/>
                  </a:cubicBezTo>
                  <a:cubicBezTo>
                    <a:pt x="20" y="60"/>
                    <a:pt x="20" y="60"/>
                    <a:pt x="20" y="60"/>
                  </a:cubicBezTo>
                  <a:cubicBezTo>
                    <a:pt x="6" y="94"/>
                    <a:pt x="6" y="94"/>
                    <a:pt x="6" y="94"/>
                  </a:cubicBezTo>
                  <a:cubicBezTo>
                    <a:pt x="41" y="109"/>
                    <a:pt x="41" y="109"/>
                    <a:pt x="41" y="109"/>
                  </a:cubicBezTo>
                  <a:cubicBezTo>
                    <a:pt x="42" y="109"/>
                    <a:pt x="42" y="109"/>
                    <a:pt x="42" y="109"/>
                  </a:cubicBezTo>
                  <a:cubicBezTo>
                    <a:pt x="56" y="75"/>
                    <a:pt x="56" y="75"/>
                    <a:pt x="56" y="75"/>
                  </a:cubicBezTo>
                  <a:cubicBezTo>
                    <a:pt x="52" y="73"/>
                    <a:pt x="52" y="73"/>
                    <a:pt x="52" y="73"/>
                  </a:cubicBezTo>
                  <a:cubicBezTo>
                    <a:pt x="50" y="73"/>
                    <a:pt x="50" y="71"/>
                    <a:pt x="50" y="70"/>
                  </a:cubicBezTo>
                  <a:cubicBezTo>
                    <a:pt x="51" y="68"/>
                    <a:pt x="51" y="68"/>
                    <a:pt x="51" y="68"/>
                  </a:cubicBezTo>
                  <a:cubicBezTo>
                    <a:pt x="52" y="66"/>
                    <a:pt x="52" y="66"/>
                    <a:pt x="52" y="66"/>
                  </a:cubicBezTo>
                  <a:cubicBezTo>
                    <a:pt x="54" y="62"/>
                    <a:pt x="54" y="62"/>
                    <a:pt x="54" y="62"/>
                  </a:cubicBezTo>
                  <a:cubicBezTo>
                    <a:pt x="50" y="61"/>
                    <a:pt x="50" y="61"/>
                    <a:pt x="50" y="61"/>
                  </a:cubicBezTo>
                  <a:cubicBezTo>
                    <a:pt x="49" y="60"/>
                    <a:pt x="48" y="59"/>
                    <a:pt x="48" y="58"/>
                  </a:cubicBezTo>
                  <a:cubicBezTo>
                    <a:pt x="48" y="58"/>
                    <a:pt x="48" y="58"/>
                    <a:pt x="48" y="58"/>
                  </a:cubicBezTo>
                  <a:cubicBezTo>
                    <a:pt x="48" y="58"/>
                    <a:pt x="48" y="58"/>
                    <a:pt x="48" y="58"/>
                  </a:cubicBezTo>
                  <a:cubicBezTo>
                    <a:pt x="66" y="17"/>
                    <a:pt x="66" y="17"/>
                    <a:pt x="66" y="17"/>
                  </a:cubicBezTo>
                  <a:cubicBezTo>
                    <a:pt x="67" y="16"/>
                    <a:pt x="68" y="16"/>
                    <a:pt x="69" y="16"/>
                  </a:cubicBezTo>
                  <a:cubicBezTo>
                    <a:pt x="69" y="16"/>
                    <a:pt x="69" y="16"/>
                    <a:pt x="69" y="16"/>
                  </a:cubicBezTo>
                  <a:cubicBezTo>
                    <a:pt x="70" y="16"/>
                    <a:pt x="70" y="16"/>
                    <a:pt x="70" y="16"/>
                  </a:cubicBezTo>
                  <a:cubicBezTo>
                    <a:pt x="70" y="22"/>
                    <a:pt x="70" y="22"/>
                    <a:pt x="70" y="22"/>
                  </a:cubicBezTo>
                  <a:cubicBezTo>
                    <a:pt x="54" y="57"/>
                    <a:pt x="54" y="57"/>
                    <a:pt x="54" y="57"/>
                  </a:cubicBezTo>
                  <a:cubicBezTo>
                    <a:pt x="58" y="59"/>
                    <a:pt x="58" y="59"/>
                    <a:pt x="58" y="59"/>
                  </a:cubicBezTo>
                  <a:cubicBezTo>
                    <a:pt x="59" y="59"/>
                    <a:pt x="59" y="61"/>
                    <a:pt x="59" y="62"/>
                  </a:cubicBezTo>
                  <a:cubicBezTo>
                    <a:pt x="57" y="68"/>
                    <a:pt x="57" y="68"/>
                    <a:pt x="57" y="68"/>
                  </a:cubicBezTo>
                  <a:cubicBezTo>
                    <a:pt x="56" y="70"/>
                    <a:pt x="56" y="70"/>
                    <a:pt x="56" y="70"/>
                  </a:cubicBezTo>
                  <a:cubicBezTo>
                    <a:pt x="60" y="72"/>
                    <a:pt x="60" y="72"/>
                    <a:pt x="60" y="72"/>
                  </a:cubicBezTo>
                  <a:cubicBezTo>
                    <a:pt x="61" y="72"/>
                    <a:pt x="62" y="74"/>
                    <a:pt x="62" y="75"/>
                  </a:cubicBezTo>
                  <a:cubicBezTo>
                    <a:pt x="46" y="112"/>
                    <a:pt x="46" y="112"/>
                    <a:pt x="46" y="112"/>
                  </a:cubicBezTo>
                  <a:cubicBezTo>
                    <a:pt x="46" y="113"/>
                    <a:pt x="46" y="113"/>
                    <a:pt x="46" y="113"/>
                  </a:cubicBezTo>
                  <a:cubicBezTo>
                    <a:pt x="45" y="114"/>
                    <a:pt x="44" y="115"/>
                    <a:pt x="43" y="115"/>
                  </a:cubicBezTo>
                  <a:cubicBezTo>
                    <a:pt x="54" y="119"/>
                    <a:pt x="54" y="119"/>
                    <a:pt x="54" y="119"/>
                  </a:cubicBezTo>
                  <a:cubicBezTo>
                    <a:pt x="56" y="120"/>
                    <a:pt x="56" y="120"/>
                    <a:pt x="56" y="120"/>
                  </a:cubicBezTo>
                  <a:cubicBezTo>
                    <a:pt x="57" y="118"/>
                    <a:pt x="57" y="118"/>
                    <a:pt x="57" y="118"/>
                  </a:cubicBezTo>
                  <a:cubicBezTo>
                    <a:pt x="61" y="108"/>
                    <a:pt x="61" y="108"/>
                    <a:pt x="61" y="108"/>
                  </a:cubicBezTo>
                  <a:cubicBezTo>
                    <a:pt x="62" y="107"/>
                    <a:pt x="62" y="107"/>
                    <a:pt x="63" y="107"/>
                  </a:cubicBezTo>
                  <a:cubicBezTo>
                    <a:pt x="70" y="106"/>
                    <a:pt x="70" y="106"/>
                    <a:pt x="70" y="106"/>
                  </a:cubicBezTo>
                  <a:cubicBezTo>
                    <a:pt x="70" y="111"/>
                    <a:pt x="70" y="111"/>
                    <a:pt x="70" y="111"/>
                  </a:cubicBezTo>
                  <a:cubicBezTo>
                    <a:pt x="65" y="111"/>
                    <a:pt x="65" y="111"/>
                    <a:pt x="65" y="111"/>
                  </a:cubicBezTo>
                  <a:cubicBezTo>
                    <a:pt x="62" y="120"/>
                    <a:pt x="62" y="120"/>
                    <a:pt x="62" y="120"/>
                  </a:cubicBezTo>
                  <a:cubicBezTo>
                    <a:pt x="60" y="124"/>
                    <a:pt x="60" y="124"/>
                    <a:pt x="60" y="124"/>
                  </a:cubicBezTo>
                  <a:cubicBezTo>
                    <a:pt x="59" y="125"/>
                    <a:pt x="58" y="126"/>
                    <a:pt x="57" y="125"/>
                  </a:cubicBezTo>
                  <a:cubicBezTo>
                    <a:pt x="53" y="124"/>
                    <a:pt x="53" y="124"/>
                    <a:pt x="53" y="124"/>
                  </a:cubicBezTo>
                  <a:cubicBezTo>
                    <a:pt x="30" y="114"/>
                    <a:pt x="30" y="114"/>
                    <a:pt x="30" y="114"/>
                  </a:cubicBezTo>
                  <a:cubicBezTo>
                    <a:pt x="29" y="114"/>
                    <a:pt x="29" y="114"/>
                    <a:pt x="29" y="114"/>
                  </a:cubicBezTo>
                  <a:cubicBezTo>
                    <a:pt x="30" y="130"/>
                    <a:pt x="30" y="130"/>
                    <a:pt x="30" y="130"/>
                  </a:cubicBezTo>
                  <a:cubicBezTo>
                    <a:pt x="70" y="127"/>
                    <a:pt x="70" y="127"/>
                    <a:pt x="70" y="127"/>
                  </a:cubicBezTo>
                  <a:cubicBezTo>
                    <a:pt x="70" y="132"/>
                    <a:pt x="70" y="132"/>
                    <a:pt x="70" y="132"/>
                  </a:cubicBezTo>
                  <a:cubicBezTo>
                    <a:pt x="28" y="135"/>
                    <a:pt x="28" y="135"/>
                    <a:pt x="28" y="135"/>
                  </a:cubicBezTo>
                  <a:cubicBezTo>
                    <a:pt x="27" y="135"/>
                    <a:pt x="26" y="134"/>
                    <a:pt x="26" y="133"/>
                  </a:cubicBezTo>
                  <a:cubicBezTo>
                    <a:pt x="24" y="112"/>
                    <a:pt x="24" y="112"/>
                    <a:pt x="24" y="112"/>
                  </a:cubicBezTo>
                  <a:cubicBezTo>
                    <a:pt x="24" y="111"/>
                    <a:pt x="25" y="110"/>
                    <a:pt x="26" y="110"/>
                  </a:cubicBezTo>
                  <a:cubicBezTo>
                    <a:pt x="30" y="109"/>
                    <a:pt x="30" y="109"/>
                    <a:pt x="30" y="109"/>
                  </a:cubicBezTo>
                  <a:cubicBezTo>
                    <a:pt x="30" y="109"/>
                    <a:pt x="30" y="109"/>
                    <a:pt x="30" y="109"/>
                  </a:cubicBezTo>
                  <a:cubicBezTo>
                    <a:pt x="30" y="109"/>
                    <a:pt x="30" y="109"/>
                    <a:pt x="30" y="109"/>
                  </a:cubicBezTo>
                  <a:cubicBezTo>
                    <a:pt x="2" y="98"/>
                    <a:pt x="2" y="98"/>
                    <a:pt x="2" y="98"/>
                  </a:cubicBezTo>
                  <a:cubicBezTo>
                    <a:pt x="1" y="97"/>
                    <a:pt x="0" y="96"/>
                    <a:pt x="1" y="95"/>
                  </a:cubicBezTo>
                  <a:cubicBezTo>
                    <a:pt x="17" y="56"/>
                    <a:pt x="17" y="56"/>
                    <a:pt x="17" y="56"/>
                  </a:cubicBezTo>
                  <a:cubicBezTo>
                    <a:pt x="17" y="55"/>
                    <a:pt x="19" y="54"/>
                    <a:pt x="20" y="55"/>
                  </a:cubicBezTo>
                  <a:cubicBezTo>
                    <a:pt x="25" y="57"/>
                    <a:pt x="25" y="57"/>
                    <a:pt x="25" y="57"/>
                  </a:cubicBezTo>
                  <a:cubicBezTo>
                    <a:pt x="26" y="55"/>
                    <a:pt x="26" y="55"/>
                    <a:pt x="26" y="55"/>
                  </a:cubicBezTo>
                  <a:cubicBezTo>
                    <a:pt x="28" y="49"/>
                    <a:pt x="28" y="49"/>
                    <a:pt x="28" y="49"/>
                  </a:cubicBezTo>
                  <a:cubicBezTo>
                    <a:pt x="28" y="48"/>
                    <a:pt x="30" y="47"/>
                    <a:pt x="31" y="48"/>
                  </a:cubicBezTo>
                  <a:cubicBezTo>
                    <a:pt x="35" y="49"/>
                    <a:pt x="35" y="49"/>
                    <a:pt x="35" y="49"/>
                  </a:cubicBezTo>
                  <a:cubicBezTo>
                    <a:pt x="56" y="1"/>
                    <a:pt x="56" y="1"/>
                    <a:pt x="56" y="1"/>
                  </a:cubicBezTo>
                  <a:cubicBezTo>
                    <a:pt x="56" y="1"/>
                    <a:pt x="57" y="0"/>
                    <a:pt x="58" y="0"/>
                  </a:cubicBezTo>
                  <a:cubicBezTo>
                    <a:pt x="70" y="0"/>
                    <a:pt x="70" y="0"/>
                    <a:pt x="70" y="0"/>
                  </a:cubicBezTo>
                  <a:lnTo>
                    <a:pt x="70" y="5"/>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07" name="Freeform 271"/>
            <p:cNvSpPr>
              <a:spLocks noEditPoints="1"/>
            </p:cNvSpPr>
            <p:nvPr/>
          </p:nvSpPr>
          <p:spPr bwMode="auto">
            <a:xfrm>
              <a:off x="6480276" y="4208171"/>
              <a:ext cx="46435" cy="77391"/>
            </a:xfrm>
            <a:custGeom>
              <a:avLst/>
              <a:gdLst>
                <a:gd name="T0" fmla="*/ 14 w 28"/>
                <a:gd name="T1" fmla="*/ 8 h 46"/>
                <a:gd name="T2" fmla="*/ 16 w 28"/>
                <a:gd name="T3" fmla="*/ 1 h 46"/>
                <a:gd name="T4" fmla="*/ 19 w 28"/>
                <a:gd name="T5" fmla="*/ 0 h 46"/>
                <a:gd name="T6" fmla="*/ 26 w 28"/>
                <a:gd name="T7" fmla="*/ 3 h 46"/>
                <a:gd name="T8" fmla="*/ 27 w 28"/>
                <a:gd name="T9" fmla="*/ 6 h 46"/>
                <a:gd name="T10" fmla="*/ 14 w 28"/>
                <a:gd name="T11" fmla="*/ 38 h 46"/>
                <a:gd name="T12" fmla="*/ 14 w 28"/>
                <a:gd name="T13" fmla="*/ 26 h 46"/>
                <a:gd name="T14" fmla="*/ 22 w 28"/>
                <a:gd name="T15" fmla="*/ 6 h 46"/>
                <a:gd name="T16" fmla="*/ 20 w 28"/>
                <a:gd name="T17" fmla="*/ 5 h 46"/>
                <a:gd name="T18" fmla="*/ 14 w 28"/>
                <a:gd name="T19" fmla="*/ 20 h 46"/>
                <a:gd name="T20" fmla="*/ 14 w 28"/>
                <a:gd name="T21" fmla="*/ 8 h 46"/>
                <a:gd name="T22" fmla="*/ 0 w 28"/>
                <a:gd name="T23" fmla="*/ 40 h 46"/>
                <a:gd name="T24" fmla="*/ 14 w 28"/>
                <a:gd name="T25" fmla="*/ 8 h 46"/>
                <a:gd name="T26" fmla="*/ 14 w 28"/>
                <a:gd name="T27" fmla="*/ 20 h 46"/>
                <a:gd name="T28" fmla="*/ 6 w 28"/>
                <a:gd name="T29" fmla="*/ 39 h 46"/>
                <a:gd name="T30" fmla="*/ 8 w 28"/>
                <a:gd name="T31" fmla="*/ 40 h 46"/>
                <a:gd name="T32" fmla="*/ 14 w 28"/>
                <a:gd name="T33" fmla="*/ 26 h 46"/>
                <a:gd name="T34" fmla="*/ 14 w 28"/>
                <a:gd name="T35" fmla="*/ 38 h 46"/>
                <a:gd name="T36" fmla="*/ 11 w 28"/>
                <a:gd name="T37" fmla="*/ 44 h 46"/>
                <a:gd name="T38" fmla="*/ 8 w 28"/>
                <a:gd name="T39" fmla="*/ 45 h 46"/>
                <a:gd name="T40" fmla="*/ 2 w 28"/>
                <a:gd name="T41" fmla="*/ 43 h 46"/>
                <a:gd name="T42" fmla="*/ 0 w 28"/>
                <a:gd name="T43"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46">
                  <a:moveTo>
                    <a:pt x="14" y="8"/>
                  </a:moveTo>
                  <a:cubicBezTo>
                    <a:pt x="16" y="1"/>
                    <a:pt x="16" y="1"/>
                    <a:pt x="16" y="1"/>
                  </a:cubicBezTo>
                  <a:cubicBezTo>
                    <a:pt x="17" y="0"/>
                    <a:pt x="18" y="0"/>
                    <a:pt x="19" y="0"/>
                  </a:cubicBezTo>
                  <a:cubicBezTo>
                    <a:pt x="26" y="3"/>
                    <a:pt x="26" y="3"/>
                    <a:pt x="26" y="3"/>
                  </a:cubicBezTo>
                  <a:cubicBezTo>
                    <a:pt x="27" y="3"/>
                    <a:pt x="28" y="5"/>
                    <a:pt x="27" y="6"/>
                  </a:cubicBezTo>
                  <a:cubicBezTo>
                    <a:pt x="14" y="38"/>
                    <a:pt x="14" y="38"/>
                    <a:pt x="14" y="38"/>
                  </a:cubicBezTo>
                  <a:cubicBezTo>
                    <a:pt x="14" y="26"/>
                    <a:pt x="14" y="26"/>
                    <a:pt x="14" y="26"/>
                  </a:cubicBezTo>
                  <a:cubicBezTo>
                    <a:pt x="22" y="6"/>
                    <a:pt x="22" y="6"/>
                    <a:pt x="22" y="6"/>
                  </a:cubicBezTo>
                  <a:cubicBezTo>
                    <a:pt x="20" y="5"/>
                    <a:pt x="20" y="5"/>
                    <a:pt x="20" y="5"/>
                  </a:cubicBezTo>
                  <a:cubicBezTo>
                    <a:pt x="14" y="20"/>
                    <a:pt x="14" y="20"/>
                    <a:pt x="14" y="20"/>
                  </a:cubicBezTo>
                  <a:lnTo>
                    <a:pt x="14" y="8"/>
                  </a:lnTo>
                  <a:close/>
                  <a:moveTo>
                    <a:pt x="0" y="40"/>
                  </a:moveTo>
                  <a:cubicBezTo>
                    <a:pt x="14" y="8"/>
                    <a:pt x="14" y="8"/>
                    <a:pt x="14" y="8"/>
                  </a:cubicBezTo>
                  <a:cubicBezTo>
                    <a:pt x="14" y="20"/>
                    <a:pt x="14" y="20"/>
                    <a:pt x="14" y="20"/>
                  </a:cubicBezTo>
                  <a:cubicBezTo>
                    <a:pt x="6" y="39"/>
                    <a:pt x="6" y="39"/>
                    <a:pt x="6" y="39"/>
                  </a:cubicBezTo>
                  <a:cubicBezTo>
                    <a:pt x="8" y="40"/>
                    <a:pt x="8" y="40"/>
                    <a:pt x="8" y="40"/>
                  </a:cubicBezTo>
                  <a:cubicBezTo>
                    <a:pt x="14" y="26"/>
                    <a:pt x="14" y="26"/>
                    <a:pt x="14" y="26"/>
                  </a:cubicBezTo>
                  <a:cubicBezTo>
                    <a:pt x="14" y="38"/>
                    <a:pt x="14" y="38"/>
                    <a:pt x="14" y="38"/>
                  </a:cubicBezTo>
                  <a:cubicBezTo>
                    <a:pt x="11" y="44"/>
                    <a:pt x="11" y="44"/>
                    <a:pt x="11" y="44"/>
                  </a:cubicBezTo>
                  <a:cubicBezTo>
                    <a:pt x="11" y="45"/>
                    <a:pt x="9" y="46"/>
                    <a:pt x="8" y="45"/>
                  </a:cubicBezTo>
                  <a:cubicBezTo>
                    <a:pt x="2" y="43"/>
                    <a:pt x="2" y="43"/>
                    <a:pt x="2" y="43"/>
                  </a:cubicBezTo>
                  <a:cubicBezTo>
                    <a:pt x="0" y="42"/>
                    <a:pt x="0" y="41"/>
                    <a:pt x="0" y="40"/>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08" name="Freeform 272"/>
            <p:cNvSpPr>
              <a:spLocks noEditPoints="1"/>
            </p:cNvSpPr>
            <p:nvPr/>
          </p:nvSpPr>
          <p:spPr bwMode="auto">
            <a:xfrm>
              <a:off x="6576716" y="4247462"/>
              <a:ext cx="47625" cy="79772"/>
            </a:xfrm>
            <a:custGeom>
              <a:avLst/>
              <a:gdLst>
                <a:gd name="T0" fmla="*/ 14 w 28"/>
                <a:gd name="T1" fmla="*/ 27 h 47"/>
                <a:gd name="T2" fmla="*/ 22 w 28"/>
                <a:gd name="T3" fmla="*/ 7 h 47"/>
                <a:gd name="T4" fmla="*/ 20 w 28"/>
                <a:gd name="T5" fmla="*/ 6 h 47"/>
                <a:gd name="T6" fmla="*/ 14 w 28"/>
                <a:gd name="T7" fmla="*/ 21 h 47"/>
                <a:gd name="T8" fmla="*/ 14 w 28"/>
                <a:gd name="T9" fmla="*/ 8 h 47"/>
                <a:gd name="T10" fmla="*/ 16 w 28"/>
                <a:gd name="T11" fmla="*/ 2 h 47"/>
                <a:gd name="T12" fmla="*/ 20 w 28"/>
                <a:gd name="T13" fmla="*/ 1 h 47"/>
                <a:gd name="T14" fmla="*/ 26 w 28"/>
                <a:gd name="T15" fmla="*/ 4 h 47"/>
                <a:gd name="T16" fmla="*/ 27 w 28"/>
                <a:gd name="T17" fmla="*/ 7 h 47"/>
                <a:gd name="T18" fmla="*/ 15 w 28"/>
                <a:gd name="T19" fmla="*/ 37 h 47"/>
                <a:gd name="T20" fmla="*/ 14 w 28"/>
                <a:gd name="T21" fmla="*/ 39 h 47"/>
                <a:gd name="T22" fmla="*/ 14 w 28"/>
                <a:gd name="T23" fmla="*/ 27 h 47"/>
                <a:gd name="T24" fmla="*/ 10 w 28"/>
                <a:gd name="T25" fmla="*/ 36 h 47"/>
                <a:gd name="T26" fmla="*/ 14 w 28"/>
                <a:gd name="T27" fmla="*/ 27 h 47"/>
                <a:gd name="T28" fmla="*/ 14 w 28"/>
                <a:gd name="T29" fmla="*/ 39 h 47"/>
                <a:gd name="T30" fmla="*/ 11 w 28"/>
                <a:gd name="T31" fmla="*/ 45 h 47"/>
                <a:gd name="T32" fmla="*/ 8 w 28"/>
                <a:gd name="T33" fmla="*/ 46 h 47"/>
                <a:gd name="T34" fmla="*/ 2 w 28"/>
                <a:gd name="T35" fmla="*/ 44 h 47"/>
                <a:gd name="T36" fmla="*/ 0 w 28"/>
                <a:gd name="T37" fmla="*/ 40 h 47"/>
                <a:gd name="T38" fmla="*/ 2 w 28"/>
                <a:gd name="T39" fmla="*/ 36 h 47"/>
                <a:gd name="T40" fmla="*/ 14 w 28"/>
                <a:gd name="T41" fmla="*/ 8 h 47"/>
                <a:gd name="T42" fmla="*/ 14 w 28"/>
                <a:gd name="T43" fmla="*/ 21 h 47"/>
                <a:gd name="T44" fmla="*/ 7 w 28"/>
                <a:gd name="T45" fmla="*/ 38 h 47"/>
                <a:gd name="T46" fmla="*/ 6 w 28"/>
                <a:gd name="T47" fmla="*/ 40 h 47"/>
                <a:gd name="T48" fmla="*/ 8 w 28"/>
                <a:gd name="T49" fmla="*/ 41 h 47"/>
                <a:gd name="T50" fmla="*/ 10 w 28"/>
                <a:gd name="T51"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47">
                  <a:moveTo>
                    <a:pt x="14" y="27"/>
                  </a:moveTo>
                  <a:cubicBezTo>
                    <a:pt x="22" y="7"/>
                    <a:pt x="22" y="7"/>
                    <a:pt x="22" y="7"/>
                  </a:cubicBezTo>
                  <a:cubicBezTo>
                    <a:pt x="20" y="6"/>
                    <a:pt x="20" y="6"/>
                    <a:pt x="20" y="6"/>
                  </a:cubicBezTo>
                  <a:cubicBezTo>
                    <a:pt x="14" y="21"/>
                    <a:pt x="14" y="21"/>
                    <a:pt x="14" y="21"/>
                  </a:cubicBezTo>
                  <a:cubicBezTo>
                    <a:pt x="14" y="8"/>
                    <a:pt x="14" y="8"/>
                    <a:pt x="14" y="8"/>
                  </a:cubicBezTo>
                  <a:cubicBezTo>
                    <a:pt x="16" y="2"/>
                    <a:pt x="16" y="2"/>
                    <a:pt x="16" y="2"/>
                  </a:cubicBezTo>
                  <a:cubicBezTo>
                    <a:pt x="17" y="1"/>
                    <a:pt x="18" y="0"/>
                    <a:pt x="20" y="1"/>
                  </a:cubicBezTo>
                  <a:cubicBezTo>
                    <a:pt x="26" y="4"/>
                    <a:pt x="26" y="4"/>
                    <a:pt x="26" y="4"/>
                  </a:cubicBezTo>
                  <a:cubicBezTo>
                    <a:pt x="27" y="4"/>
                    <a:pt x="28" y="6"/>
                    <a:pt x="27" y="7"/>
                  </a:cubicBezTo>
                  <a:cubicBezTo>
                    <a:pt x="15" y="37"/>
                    <a:pt x="15" y="37"/>
                    <a:pt x="15" y="37"/>
                  </a:cubicBezTo>
                  <a:cubicBezTo>
                    <a:pt x="14" y="39"/>
                    <a:pt x="14" y="39"/>
                    <a:pt x="14" y="39"/>
                  </a:cubicBezTo>
                  <a:lnTo>
                    <a:pt x="14" y="27"/>
                  </a:lnTo>
                  <a:close/>
                  <a:moveTo>
                    <a:pt x="10" y="36"/>
                  </a:moveTo>
                  <a:cubicBezTo>
                    <a:pt x="14" y="27"/>
                    <a:pt x="14" y="27"/>
                    <a:pt x="14" y="27"/>
                  </a:cubicBezTo>
                  <a:cubicBezTo>
                    <a:pt x="14" y="39"/>
                    <a:pt x="14" y="39"/>
                    <a:pt x="14" y="39"/>
                  </a:cubicBezTo>
                  <a:cubicBezTo>
                    <a:pt x="11" y="45"/>
                    <a:pt x="11" y="45"/>
                    <a:pt x="11" y="45"/>
                  </a:cubicBezTo>
                  <a:cubicBezTo>
                    <a:pt x="11" y="46"/>
                    <a:pt x="10" y="47"/>
                    <a:pt x="8" y="46"/>
                  </a:cubicBezTo>
                  <a:cubicBezTo>
                    <a:pt x="2" y="44"/>
                    <a:pt x="2" y="44"/>
                    <a:pt x="2" y="44"/>
                  </a:cubicBezTo>
                  <a:cubicBezTo>
                    <a:pt x="1" y="43"/>
                    <a:pt x="0" y="42"/>
                    <a:pt x="0" y="40"/>
                  </a:cubicBezTo>
                  <a:cubicBezTo>
                    <a:pt x="2" y="36"/>
                    <a:pt x="2" y="36"/>
                    <a:pt x="2" y="36"/>
                  </a:cubicBezTo>
                  <a:cubicBezTo>
                    <a:pt x="14" y="8"/>
                    <a:pt x="14" y="8"/>
                    <a:pt x="14" y="8"/>
                  </a:cubicBezTo>
                  <a:cubicBezTo>
                    <a:pt x="14" y="21"/>
                    <a:pt x="14" y="21"/>
                    <a:pt x="14" y="21"/>
                  </a:cubicBezTo>
                  <a:cubicBezTo>
                    <a:pt x="7" y="38"/>
                    <a:pt x="7" y="38"/>
                    <a:pt x="7" y="38"/>
                  </a:cubicBezTo>
                  <a:cubicBezTo>
                    <a:pt x="6" y="40"/>
                    <a:pt x="6" y="40"/>
                    <a:pt x="6" y="40"/>
                  </a:cubicBezTo>
                  <a:cubicBezTo>
                    <a:pt x="8" y="41"/>
                    <a:pt x="8" y="41"/>
                    <a:pt x="8" y="41"/>
                  </a:cubicBezTo>
                  <a:lnTo>
                    <a:pt x="10" y="36"/>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09" name="Freeform 278"/>
            <p:cNvSpPr>
              <a:spLocks noEditPoints="1"/>
            </p:cNvSpPr>
            <p:nvPr/>
          </p:nvSpPr>
          <p:spPr bwMode="auto">
            <a:xfrm>
              <a:off x="5086054" y="3729540"/>
              <a:ext cx="134541" cy="108347"/>
            </a:xfrm>
            <a:custGeom>
              <a:avLst/>
              <a:gdLst>
                <a:gd name="T0" fmla="*/ 67 w 79"/>
                <a:gd name="T1" fmla="*/ 17 h 64"/>
                <a:gd name="T2" fmla="*/ 64 w 79"/>
                <a:gd name="T3" fmla="*/ 2 h 64"/>
                <a:gd name="T4" fmla="*/ 79 w 79"/>
                <a:gd name="T5" fmla="*/ 24 h 64"/>
                <a:gd name="T6" fmla="*/ 77 w 79"/>
                <a:gd name="T7" fmla="*/ 62 h 64"/>
                <a:gd name="T8" fmla="*/ 62 w 79"/>
                <a:gd name="T9" fmla="*/ 64 h 64"/>
                <a:gd name="T10" fmla="*/ 74 w 79"/>
                <a:gd name="T11" fmla="*/ 59 h 64"/>
                <a:gd name="T12" fmla="*/ 74 w 79"/>
                <a:gd name="T13" fmla="*/ 50 h 64"/>
                <a:gd name="T14" fmla="*/ 62 w 79"/>
                <a:gd name="T15" fmla="*/ 22 h 64"/>
                <a:gd name="T16" fmla="*/ 65 w 79"/>
                <a:gd name="T17" fmla="*/ 22 h 64"/>
                <a:gd name="T18" fmla="*/ 62 w 79"/>
                <a:gd name="T19" fmla="*/ 46 h 64"/>
                <a:gd name="T20" fmla="*/ 72 w 79"/>
                <a:gd name="T21" fmla="*/ 36 h 64"/>
                <a:gd name="T22" fmla="*/ 62 w 79"/>
                <a:gd name="T23" fmla="*/ 38 h 64"/>
                <a:gd name="T24" fmla="*/ 62 w 79"/>
                <a:gd name="T25" fmla="*/ 41 h 64"/>
                <a:gd name="T26" fmla="*/ 61 w 79"/>
                <a:gd name="T27" fmla="*/ 5 h 64"/>
                <a:gd name="T28" fmla="*/ 62 w 79"/>
                <a:gd name="T29" fmla="*/ 11 h 64"/>
                <a:gd name="T30" fmla="*/ 39 w 79"/>
                <a:gd name="T31" fmla="*/ 17 h 64"/>
                <a:gd name="T32" fmla="*/ 39 w 79"/>
                <a:gd name="T33" fmla="*/ 10 h 64"/>
                <a:gd name="T34" fmla="*/ 62 w 79"/>
                <a:gd name="T35" fmla="*/ 0 h 64"/>
                <a:gd name="T36" fmla="*/ 39 w 79"/>
                <a:gd name="T37" fmla="*/ 47 h 64"/>
                <a:gd name="T38" fmla="*/ 61 w 79"/>
                <a:gd name="T39" fmla="*/ 58 h 64"/>
                <a:gd name="T40" fmla="*/ 62 w 79"/>
                <a:gd name="T41" fmla="*/ 59 h 64"/>
                <a:gd name="T42" fmla="*/ 58 w 79"/>
                <a:gd name="T43" fmla="*/ 62 h 64"/>
                <a:gd name="T44" fmla="*/ 39 w 79"/>
                <a:gd name="T45" fmla="*/ 52 h 64"/>
                <a:gd name="T46" fmla="*/ 62 w 79"/>
                <a:gd name="T47" fmla="*/ 38 h 64"/>
                <a:gd name="T48" fmla="*/ 62 w 79"/>
                <a:gd name="T49" fmla="*/ 41 h 64"/>
                <a:gd name="T50" fmla="*/ 53 w 79"/>
                <a:gd name="T51" fmla="*/ 44 h 64"/>
                <a:gd name="T52" fmla="*/ 62 w 79"/>
                <a:gd name="T53" fmla="*/ 34 h 64"/>
                <a:gd name="T54" fmla="*/ 16 w 79"/>
                <a:gd name="T55" fmla="*/ 11 h 64"/>
                <a:gd name="T56" fmla="*/ 21 w 79"/>
                <a:gd name="T57" fmla="*/ 5 h 64"/>
                <a:gd name="T58" fmla="*/ 16 w 79"/>
                <a:gd name="T59" fmla="*/ 0 h 64"/>
                <a:gd name="T60" fmla="*/ 39 w 79"/>
                <a:gd name="T61" fmla="*/ 10 h 64"/>
                <a:gd name="T62" fmla="*/ 39 w 79"/>
                <a:gd name="T63" fmla="*/ 17 h 64"/>
                <a:gd name="T64" fmla="*/ 17 w 79"/>
                <a:gd name="T65" fmla="*/ 59 h 64"/>
                <a:gd name="T66" fmla="*/ 17 w 79"/>
                <a:gd name="T67" fmla="*/ 59 h 64"/>
                <a:gd name="T68" fmla="*/ 20 w 79"/>
                <a:gd name="T69" fmla="*/ 47 h 64"/>
                <a:gd name="T70" fmla="*/ 22 w 79"/>
                <a:gd name="T71" fmla="*/ 52 h 64"/>
                <a:gd name="T72" fmla="*/ 21 w 79"/>
                <a:gd name="T73" fmla="*/ 62 h 64"/>
                <a:gd name="T74" fmla="*/ 16 w 79"/>
                <a:gd name="T75" fmla="*/ 59 h 64"/>
                <a:gd name="T76" fmla="*/ 21 w 79"/>
                <a:gd name="T77" fmla="*/ 41 h 64"/>
                <a:gd name="T78" fmla="*/ 16 w 79"/>
                <a:gd name="T79" fmla="*/ 34 h 64"/>
                <a:gd name="T80" fmla="*/ 26 w 79"/>
                <a:gd name="T81" fmla="*/ 44 h 64"/>
                <a:gd name="T82" fmla="*/ 16 w 79"/>
                <a:gd name="T83" fmla="*/ 22 h 64"/>
                <a:gd name="T84" fmla="*/ 13 w 79"/>
                <a:gd name="T85" fmla="*/ 18 h 64"/>
                <a:gd name="T86" fmla="*/ 16 w 79"/>
                <a:gd name="T87" fmla="*/ 9 h 64"/>
                <a:gd name="T88" fmla="*/ 8 w 79"/>
                <a:gd name="T89" fmla="*/ 15 h 64"/>
                <a:gd name="T90" fmla="*/ 0 w 79"/>
                <a:gd name="T91" fmla="*/ 24 h 64"/>
                <a:gd name="T92" fmla="*/ 0 w 79"/>
                <a:gd name="T93" fmla="*/ 58 h 64"/>
                <a:gd name="T94" fmla="*/ 2 w 79"/>
                <a:gd name="T95" fmla="*/ 62 h 64"/>
                <a:gd name="T96" fmla="*/ 16 w 79"/>
                <a:gd name="T97" fmla="*/ 59 h 64"/>
                <a:gd name="T98" fmla="*/ 5 w 79"/>
                <a:gd name="T99" fmla="*/ 59 h 64"/>
                <a:gd name="T100" fmla="*/ 5 w 79"/>
                <a:gd name="T101" fmla="*/ 48 h 64"/>
                <a:gd name="T102" fmla="*/ 12 w 79"/>
                <a:gd name="T103" fmla="*/ 18 h 64"/>
                <a:gd name="T104" fmla="*/ 16 w 79"/>
                <a:gd name="T105" fmla="*/ 34 h 64"/>
                <a:gd name="T106" fmla="*/ 11 w 79"/>
                <a:gd name="T107" fmla="*/ 41 h 64"/>
                <a:gd name="T108" fmla="*/ 9 w 79"/>
                <a:gd name="T109" fmla="*/ 46 h 64"/>
                <a:gd name="T110" fmla="*/ 9 w 79"/>
                <a:gd name="T111"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9" h="64">
                  <a:moveTo>
                    <a:pt x="74" y="25"/>
                  </a:moveTo>
                  <a:cubicBezTo>
                    <a:pt x="67" y="18"/>
                    <a:pt x="67" y="18"/>
                    <a:pt x="67" y="18"/>
                  </a:cubicBezTo>
                  <a:cubicBezTo>
                    <a:pt x="67" y="17"/>
                    <a:pt x="67" y="17"/>
                    <a:pt x="67" y="17"/>
                  </a:cubicBezTo>
                  <a:cubicBezTo>
                    <a:pt x="62" y="9"/>
                    <a:pt x="62" y="9"/>
                    <a:pt x="62" y="9"/>
                  </a:cubicBezTo>
                  <a:cubicBezTo>
                    <a:pt x="62" y="0"/>
                    <a:pt x="62" y="0"/>
                    <a:pt x="62" y="0"/>
                  </a:cubicBezTo>
                  <a:cubicBezTo>
                    <a:pt x="63" y="0"/>
                    <a:pt x="64" y="1"/>
                    <a:pt x="64" y="2"/>
                  </a:cubicBezTo>
                  <a:cubicBezTo>
                    <a:pt x="71" y="15"/>
                    <a:pt x="71" y="15"/>
                    <a:pt x="71" y="15"/>
                  </a:cubicBezTo>
                  <a:cubicBezTo>
                    <a:pt x="78" y="22"/>
                    <a:pt x="78" y="22"/>
                    <a:pt x="78" y="22"/>
                  </a:cubicBezTo>
                  <a:cubicBezTo>
                    <a:pt x="79" y="23"/>
                    <a:pt x="79" y="23"/>
                    <a:pt x="79" y="24"/>
                  </a:cubicBezTo>
                  <a:cubicBezTo>
                    <a:pt x="79" y="50"/>
                    <a:pt x="79" y="50"/>
                    <a:pt x="79" y="50"/>
                  </a:cubicBezTo>
                  <a:cubicBezTo>
                    <a:pt x="79" y="58"/>
                    <a:pt x="79" y="58"/>
                    <a:pt x="79" y="58"/>
                  </a:cubicBezTo>
                  <a:cubicBezTo>
                    <a:pt x="79" y="60"/>
                    <a:pt x="78" y="61"/>
                    <a:pt x="77" y="62"/>
                  </a:cubicBezTo>
                  <a:cubicBezTo>
                    <a:pt x="77" y="62"/>
                    <a:pt x="77" y="62"/>
                    <a:pt x="77" y="62"/>
                  </a:cubicBezTo>
                  <a:cubicBezTo>
                    <a:pt x="76" y="63"/>
                    <a:pt x="75" y="64"/>
                    <a:pt x="73" y="64"/>
                  </a:cubicBezTo>
                  <a:cubicBezTo>
                    <a:pt x="62" y="64"/>
                    <a:pt x="62" y="64"/>
                    <a:pt x="62" y="64"/>
                  </a:cubicBezTo>
                  <a:cubicBezTo>
                    <a:pt x="62" y="59"/>
                    <a:pt x="62" y="59"/>
                    <a:pt x="62" y="59"/>
                  </a:cubicBezTo>
                  <a:cubicBezTo>
                    <a:pt x="73" y="59"/>
                    <a:pt x="73" y="59"/>
                    <a:pt x="73" y="59"/>
                  </a:cubicBezTo>
                  <a:cubicBezTo>
                    <a:pt x="73" y="59"/>
                    <a:pt x="74" y="59"/>
                    <a:pt x="74" y="59"/>
                  </a:cubicBezTo>
                  <a:cubicBezTo>
                    <a:pt x="74" y="59"/>
                    <a:pt x="74" y="59"/>
                    <a:pt x="74" y="59"/>
                  </a:cubicBezTo>
                  <a:cubicBezTo>
                    <a:pt x="74" y="59"/>
                    <a:pt x="74" y="58"/>
                    <a:pt x="74" y="58"/>
                  </a:cubicBezTo>
                  <a:cubicBezTo>
                    <a:pt x="74" y="50"/>
                    <a:pt x="74" y="50"/>
                    <a:pt x="74" y="50"/>
                  </a:cubicBezTo>
                  <a:cubicBezTo>
                    <a:pt x="74" y="25"/>
                    <a:pt x="74" y="25"/>
                    <a:pt x="74" y="25"/>
                  </a:cubicBezTo>
                  <a:close/>
                  <a:moveTo>
                    <a:pt x="62" y="11"/>
                  </a:moveTo>
                  <a:cubicBezTo>
                    <a:pt x="62" y="22"/>
                    <a:pt x="62" y="22"/>
                    <a:pt x="62" y="22"/>
                  </a:cubicBezTo>
                  <a:cubicBezTo>
                    <a:pt x="64" y="22"/>
                    <a:pt x="64" y="22"/>
                    <a:pt x="64" y="22"/>
                  </a:cubicBezTo>
                  <a:cubicBezTo>
                    <a:pt x="64" y="22"/>
                    <a:pt x="64" y="22"/>
                    <a:pt x="64" y="22"/>
                  </a:cubicBezTo>
                  <a:cubicBezTo>
                    <a:pt x="65" y="22"/>
                    <a:pt x="65" y="22"/>
                    <a:pt x="65" y="22"/>
                  </a:cubicBezTo>
                  <a:cubicBezTo>
                    <a:pt x="66" y="21"/>
                    <a:pt x="67" y="20"/>
                    <a:pt x="66" y="18"/>
                  </a:cubicBezTo>
                  <a:cubicBezTo>
                    <a:pt x="62" y="11"/>
                    <a:pt x="62" y="11"/>
                    <a:pt x="62" y="11"/>
                  </a:cubicBezTo>
                  <a:close/>
                  <a:moveTo>
                    <a:pt x="62" y="46"/>
                  </a:moveTo>
                  <a:cubicBezTo>
                    <a:pt x="70" y="46"/>
                    <a:pt x="70" y="46"/>
                    <a:pt x="70" y="46"/>
                  </a:cubicBezTo>
                  <a:cubicBezTo>
                    <a:pt x="71" y="46"/>
                    <a:pt x="72" y="45"/>
                    <a:pt x="72" y="44"/>
                  </a:cubicBezTo>
                  <a:cubicBezTo>
                    <a:pt x="72" y="36"/>
                    <a:pt x="72" y="36"/>
                    <a:pt x="72" y="36"/>
                  </a:cubicBezTo>
                  <a:cubicBezTo>
                    <a:pt x="72" y="35"/>
                    <a:pt x="71" y="34"/>
                    <a:pt x="70" y="34"/>
                  </a:cubicBezTo>
                  <a:cubicBezTo>
                    <a:pt x="62" y="34"/>
                    <a:pt x="62" y="34"/>
                    <a:pt x="62" y="34"/>
                  </a:cubicBezTo>
                  <a:cubicBezTo>
                    <a:pt x="62" y="38"/>
                    <a:pt x="62" y="38"/>
                    <a:pt x="62" y="38"/>
                  </a:cubicBezTo>
                  <a:cubicBezTo>
                    <a:pt x="67" y="38"/>
                    <a:pt x="67" y="38"/>
                    <a:pt x="67" y="38"/>
                  </a:cubicBezTo>
                  <a:cubicBezTo>
                    <a:pt x="67" y="41"/>
                    <a:pt x="67" y="41"/>
                    <a:pt x="67" y="41"/>
                  </a:cubicBezTo>
                  <a:cubicBezTo>
                    <a:pt x="62" y="41"/>
                    <a:pt x="62" y="41"/>
                    <a:pt x="62" y="41"/>
                  </a:cubicBezTo>
                  <a:lnTo>
                    <a:pt x="62" y="46"/>
                  </a:lnTo>
                  <a:close/>
                  <a:moveTo>
                    <a:pt x="62" y="9"/>
                  </a:moveTo>
                  <a:cubicBezTo>
                    <a:pt x="61" y="5"/>
                    <a:pt x="61" y="5"/>
                    <a:pt x="61" y="5"/>
                  </a:cubicBezTo>
                  <a:cubicBezTo>
                    <a:pt x="58" y="5"/>
                    <a:pt x="58" y="5"/>
                    <a:pt x="58" y="5"/>
                  </a:cubicBezTo>
                  <a:cubicBezTo>
                    <a:pt x="59" y="5"/>
                    <a:pt x="60" y="6"/>
                    <a:pt x="60" y="7"/>
                  </a:cubicBezTo>
                  <a:cubicBezTo>
                    <a:pt x="62" y="11"/>
                    <a:pt x="62" y="11"/>
                    <a:pt x="62" y="11"/>
                  </a:cubicBezTo>
                  <a:cubicBezTo>
                    <a:pt x="62" y="22"/>
                    <a:pt x="62" y="22"/>
                    <a:pt x="62" y="22"/>
                  </a:cubicBezTo>
                  <a:cubicBezTo>
                    <a:pt x="39" y="22"/>
                    <a:pt x="39" y="22"/>
                    <a:pt x="39" y="22"/>
                  </a:cubicBezTo>
                  <a:cubicBezTo>
                    <a:pt x="39" y="17"/>
                    <a:pt x="39" y="17"/>
                    <a:pt x="39" y="17"/>
                  </a:cubicBezTo>
                  <a:cubicBezTo>
                    <a:pt x="60" y="17"/>
                    <a:pt x="60" y="17"/>
                    <a:pt x="60" y="17"/>
                  </a:cubicBezTo>
                  <a:cubicBezTo>
                    <a:pt x="57" y="10"/>
                    <a:pt x="57" y="10"/>
                    <a:pt x="57" y="10"/>
                  </a:cubicBezTo>
                  <a:cubicBezTo>
                    <a:pt x="39" y="10"/>
                    <a:pt x="39" y="10"/>
                    <a:pt x="39" y="10"/>
                  </a:cubicBezTo>
                  <a:cubicBezTo>
                    <a:pt x="39" y="0"/>
                    <a:pt x="39" y="0"/>
                    <a:pt x="39" y="0"/>
                  </a:cubicBezTo>
                  <a:cubicBezTo>
                    <a:pt x="62" y="0"/>
                    <a:pt x="62" y="0"/>
                    <a:pt x="62" y="0"/>
                  </a:cubicBezTo>
                  <a:cubicBezTo>
                    <a:pt x="62" y="0"/>
                    <a:pt x="62" y="0"/>
                    <a:pt x="62" y="0"/>
                  </a:cubicBezTo>
                  <a:cubicBezTo>
                    <a:pt x="62" y="0"/>
                    <a:pt x="62" y="0"/>
                    <a:pt x="62" y="0"/>
                  </a:cubicBezTo>
                  <a:cubicBezTo>
                    <a:pt x="62" y="9"/>
                    <a:pt x="62" y="9"/>
                    <a:pt x="62" y="9"/>
                  </a:cubicBezTo>
                  <a:close/>
                  <a:moveTo>
                    <a:pt x="39" y="47"/>
                  </a:moveTo>
                  <a:cubicBezTo>
                    <a:pt x="59" y="47"/>
                    <a:pt x="59" y="47"/>
                    <a:pt x="59" y="47"/>
                  </a:cubicBezTo>
                  <a:cubicBezTo>
                    <a:pt x="60" y="47"/>
                    <a:pt x="61" y="48"/>
                    <a:pt x="61" y="50"/>
                  </a:cubicBezTo>
                  <a:cubicBezTo>
                    <a:pt x="61" y="58"/>
                    <a:pt x="61" y="58"/>
                    <a:pt x="61" y="58"/>
                  </a:cubicBezTo>
                  <a:cubicBezTo>
                    <a:pt x="61" y="58"/>
                    <a:pt x="61" y="59"/>
                    <a:pt x="62" y="59"/>
                  </a:cubicBezTo>
                  <a:cubicBezTo>
                    <a:pt x="62" y="59"/>
                    <a:pt x="62" y="59"/>
                    <a:pt x="62" y="59"/>
                  </a:cubicBezTo>
                  <a:cubicBezTo>
                    <a:pt x="62" y="59"/>
                    <a:pt x="62" y="59"/>
                    <a:pt x="62" y="59"/>
                  </a:cubicBezTo>
                  <a:cubicBezTo>
                    <a:pt x="62" y="64"/>
                    <a:pt x="62" y="64"/>
                    <a:pt x="62" y="64"/>
                  </a:cubicBezTo>
                  <a:cubicBezTo>
                    <a:pt x="62" y="64"/>
                    <a:pt x="62" y="64"/>
                    <a:pt x="62" y="64"/>
                  </a:cubicBezTo>
                  <a:cubicBezTo>
                    <a:pt x="61" y="64"/>
                    <a:pt x="59" y="63"/>
                    <a:pt x="58" y="62"/>
                  </a:cubicBezTo>
                  <a:cubicBezTo>
                    <a:pt x="57" y="61"/>
                    <a:pt x="56" y="60"/>
                    <a:pt x="56" y="58"/>
                  </a:cubicBezTo>
                  <a:cubicBezTo>
                    <a:pt x="56" y="52"/>
                    <a:pt x="56" y="52"/>
                    <a:pt x="56" y="52"/>
                  </a:cubicBezTo>
                  <a:cubicBezTo>
                    <a:pt x="39" y="52"/>
                    <a:pt x="39" y="52"/>
                    <a:pt x="39" y="52"/>
                  </a:cubicBezTo>
                  <a:cubicBezTo>
                    <a:pt x="39" y="47"/>
                    <a:pt x="39" y="47"/>
                    <a:pt x="39" y="47"/>
                  </a:cubicBezTo>
                  <a:close/>
                  <a:moveTo>
                    <a:pt x="62" y="34"/>
                  </a:moveTo>
                  <a:cubicBezTo>
                    <a:pt x="62" y="38"/>
                    <a:pt x="62" y="38"/>
                    <a:pt x="62" y="38"/>
                  </a:cubicBezTo>
                  <a:cubicBezTo>
                    <a:pt x="57" y="38"/>
                    <a:pt x="57" y="38"/>
                    <a:pt x="57" y="38"/>
                  </a:cubicBezTo>
                  <a:cubicBezTo>
                    <a:pt x="57" y="41"/>
                    <a:pt x="57" y="41"/>
                    <a:pt x="57" y="41"/>
                  </a:cubicBezTo>
                  <a:cubicBezTo>
                    <a:pt x="62" y="41"/>
                    <a:pt x="62" y="41"/>
                    <a:pt x="62" y="41"/>
                  </a:cubicBezTo>
                  <a:cubicBezTo>
                    <a:pt x="62" y="46"/>
                    <a:pt x="62" y="46"/>
                    <a:pt x="62" y="46"/>
                  </a:cubicBezTo>
                  <a:cubicBezTo>
                    <a:pt x="55" y="46"/>
                    <a:pt x="55" y="46"/>
                    <a:pt x="55" y="46"/>
                  </a:cubicBezTo>
                  <a:cubicBezTo>
                    <a:pt x="54" y="46"/>
                    <a:pt x="53" y="45"/>
                    <a:pt x="53" y="44"/>
                  </a:cubicBezTo>
                  <a:cubicBezTo>
                    <a:pt x="53" y="36"/>
                    <a:pt x="53" y="36"/>
                    <a:pt x="53" y="36"/>
                  </a:cubicBezTo>
                  <a:cubicBezTo>
                    <a:pt x="53" y="35"/>
                    <a:pt x="54" y="34"/>
                    <a:pt x="55" y="34"/>
                  </a:cubicBezTo>
                  <a:lnTo>
                    <a:pt x="62" y="34"/>
                  </a:lnTo>
                  <a:close/>
                  <a:moveTo>
                    <a:pt x="39" y="22"/>
                  </a:moveTo>
                  <a:cubicBezTo>
                    <a:pt x="16" y="22"/>
                    <a:pt x="16" y="22"/>
                    <a:pt x="16" y="22"/>
                  </a:cubicBezTo>
                  <a:cubicBezTo>
                    <a:pt x="16" y="11"/>
                    <a:pt x="16" y="11"/>
                    <a:pt x="16" y="11"/>
                  </a:cubicBezTo>
                  <a:cubicBezTo>
                    <a:pt x="19" y="6"/>
                    <a:pt x="19" y="6"/>
                    <a:pt x="19" y="6"/>
                  </a:cubicBezTo>
                  <a:cubicBezTo>
                    <a:pt x="19" y="6"/>
                    <a:pt x="20" y="5"/>
                    <a:pt x="21" y="5"/>
                  </a:cubicBezTo>
                  <a:cubicBezTo>
                    <a:pt x="21" y="5"/>
                    <a:pt x="21" y="5"/>
                    <a:pt x="21" y="5"/>
                  </a:cubicBezTo>
                  <a:cubicBezTo>
                    <a:pt x="18" y="5"/>
                    <a:pt x="18" y="5"/>
                    <a:pt x="18" y="5"/>
                  </a:cubicBezTo>
                  <a:cubicBezTo>
                    <a:pt x="16" y="9"/>
                    <a:pt x="16" y="9"/>
                    <a:pt x="16" y="9"/>
                  </a:cubicBezTo>
                  <a:cubicBezTo>
                    <a:pt x="16" y="0"/>
                    <a:pt x="16" y="0"/>
                    <a:pt x="16" y="0"/>
                  </a:cubicBezTo>
                  <a:cubicBezTo>
                    <a:pt x="17" y="0"/>
                    <a:pt x="17" y="0"/>
                    <a:pt x="17" y="0"/>
                  </a:cubicBezTo>
                  <a:cubicBezTo>
                    <a:pt x="39" y="0"/>
                    <a:pt x="39" y="0"/>
                    <a:pt x="39" y="0"/>
                  </a:cubicBezTo>
                  <a:cubicBezTo>
                    <a:pt x="39" y="10"/>
                    <a:pt x="39" y="10"/>
                    <a:pt x="39" y="10"/>
                  </a:cubicBezTo>
                  <a:cubicBezTo>
                    <a:pt x="22" y="10"/>
                    <a:pt x="22" y="10"/>
                    <a:pt x="22" y="10"/>
                  </a:cubicBezTo>
                  <a:cubicBezTo>
                    <a:pt x="19" y="17"/>
                    <a:pt x="19" y="17"/>
                    <a:pt x="19" y="17"/>
                  </a:cubicBezTo>
                  <a:cubicBezTo>
                    <a:pt x="39" y="17"/>
                    <a:pt x="39" y="17"/>
                    <a:pt x="39" y="17"/>
                  </a:cubicBezTo>
                  <a:cubicBezTo>
                    <a:pt x="39" y="22"/>
                    <a:pt x="39" y="22"/>
                    <a:pt x="39" y="22"/>
                  </a:cubicBezTo>
                  <a:close/>
                  <a:moveTo>
                    <a:pt x="16" y="59"/>
                  </a:moveTo>
                  <a:cubicBezTo>
                    <a:pt x="17" y="59"/>
                    <a:pt x="17" y="59"/>
                    <a:pt x="17" y="59"/>
                  </a:cubicBezTo>
                  <a:cubicBezTo>
                    <a:pt x="17" y="59"/>
                    <a:pt x="17" y="59"/>
                    <a:pt x="17" y="59"/>
                  </a:cubicBezTo>
                  <a:cubicBezTo>
                    <a:pt x="17" y="59"/>
                    <a:pt x="17" y="59"/>
                    <a:pt x="17" y="59"/>
                  </a:cubicBezTo>
                  <a:cubicBezTo>
                    <a:pt x="17" y="59"/>
                    <a:pt x="17" y="59"/>
                    <a:pt x="17" y="59"/>
                  </a:cubicBezTo>
                  <a:cubicBezTo>
                    <a:pt x="17" y="59"/>
                    <a:pt x="18" y="58"/>
                    <a:pt x="18" y="58"/>
                  </a:cubicBezTo>
                  <a:cubicBezTo>
                    <a:pt x="18" y="50"/>
                    <a:pt x="18" y="50"/>
                    <a:pt x="18" y="50"/>
                  </a:cubicBezTo>
                  <a:cubicBezTo>
                    <a:pt x="18" y="48"/>
                    <a:pt x="19" y="47"/>
                    <a:pt x="20" y="47"/>
                  </a:cubicBezTo>
                  <a:cubicBezTo>
                    <a:pt x="39" y="47"/>
                    <a:pt x="39" y="47"/>
                    <a:pt x="39" y="47"/>
                  </a:cubicBezTo>
                  <a:cubicBezTo>
                    <a:pt x="39" y="52"/>
                    <a:pt x="39" y="52"/>
                    <a:pt x="39" y="52"/>
                  </a:cubicBezTo>
                  <a:cubicBezTo>
                    <a:pt x="22" y="52"/>
                    <a:pt x="22" y="52"/>
                    <a:pt x="22" y="52"/>
                  </a:cubicBezTo>
                  <a:cubicBezTo>
                    <a:pt x="22" y="58"/>
                    <a:pt x="22" y="58"/>
                    <a:pt x="22" y="58"/>
                  </a:cubicBezTo>
                  <a:cubicBezTo>
                    <a:pt x="22" y="60"/>
                    <a:pt x="22" y="61"/>
                    <a:pt x="21" y="62"/>
                  </a:cubicBezTo>
                  <a:cubicBezTo>
                    <a:pt x="21" y="62"/>
                    <a:pt x="21" y="62"/>
                    <a:pt x="21" y="62"/>
                  </a:cubicBezTo>
                  <a:cubicBezTo>
                    <a:pt x="20" y="63"/>
                    <a:pt x="18" y="64"/>
                    <a:pt x="17" y="64"/>
                  </a:cubicBezTo>
                  <a:cubicBezTo>
                    <a:pt x="16" y="64"/>
                    <a:pt x="16" y="64"/>
                    <a:pt x="16" y="64"/>
                  </a:cubicBezTo>
                  <a:cubicBezTo>
                    <a:pt x="16" y="59"/>
                    <a:pt x="16" y="59"/>
                    <a:pt x="16" y="59"/>
                  </a:cubicBezTo>
                  <a:close/>
                  <a:moveTo>
                    <a:pt x="16" y="46"/>
                  </a:moveTo>
                  <a:cubicBezTo>
                    <a:pt x="16" y="41"/>
                    <a:pt x="16" y="41"/>
                    <a:pt x="16" y="41"/>
                  </a:cubicBezTo>
                  <a:cubicBezTo>
                    <a:pt x="21" y="41"/>
                    <a:pt x="21" y="41"/>
                    <a:pt x="21" y="41"/>
                  </a:cubicBezTo>
                  <a:cubicBezTo>
                    <a:pt x="21" y="38"/>
                    <a:pt x="21" y="38"/>
                    <a:pt x="21" y="38"/>
                  </a:cubicBezTo>
                  <a:cubicBezTo>
                    <a:pt x="16" y="38"/>
                    <a:pt x="16" y="38"/>
                    <a:pt x="16" y="38"/>
                  </a:cubicBezTo>
                  <a:cubicBezTo>
                    <a:pt x="16" y="34"/>
                    <a:pt x="16" y="34"/>
                    <a:pt x="16" y="34"/>
                  </a:cubicBezTo>
                  <a:cubicBezTo>
                    <a:pt x="24" y="34"/>
                    <a:pt x="24" y="34"/>
                    <a:pt x="24" y="34"/>
                  </a:cubicBezTo>
                  <a:cubicBezTo>
                    <a:pt x="25" y="34"/>
                    <a:pt x="26" y="35"/>
                    <a:pt x="26" y="36"/>
                  </a:cubicBezTo>
                  <a:cubicBezTo>
                    <a:pt x="26" y="44"/>
                    <a:pt x="26" y="44"/>
                    <a:pt x="26" y="44"/>
                  </a:cubicBezTo>
                  <a:cubicBezTo>
                    <a:pt x="26" y="45"/>
                    <a:pt x="25" y="46"/>
                    <a:pt x="24" y="46"/>
                  </a:cubicBezTo>
                  <a:lnTo>
                    <a:pt x="16" y="46"/>
                  </a:lnTo>
                  <a:close/>
                  <a:moveTo>
                    <a:pt x="16" y="22"/>
                  </a:moveTo>
                  <a:cubicBezTo>
                    <a:pt x="15" y="22"/>
                    <a:pt x="15" y="22"/>
                    <a:pt x="15" y="22"/>
                  </a:cubicBezTo>
                  <a:cubicBezTo>
                    <a:pt x="13" y="22"/>
                    <a:pt x="12" y="21"/>
                    <a:pt x="12" y="20"/>
                  </a:cubicBezTo>
                  <a:cubicBezTo>
                    <a:pt x="12" y="19"/>
                    <a:pt x="12" y="19"/>
                    <a:pt x="13" y="18"/>
                  </a:cubicBezTo>
                  <a:cubicBezTo>
                    <a:pt x="16" y="11"/>
                    <a:pt x="16" y="11"/>
                    <a:pt x="16" y="11"/>
                  </a:cubicBezTo>
                  <a:cubicBezTo>
                    <a:pt x="16" y="22"/>
                    <a:pt x="16" y="22"/>
                    <a:pt x="16" y="22"/>
                  </a:cubicBezTo>
                  <a:close/>
                  <a:moveTo>
                    <a:pt x="16" y="9"/>
                  </a:moveTo>
                  <a:cubicBezTo>
                    <a:pt x="16" y="0"/>
                    <a:pt x="16" y="0"/>
                    <a:pt x="16" y="0"/>
                  </a:cubicBezTo>
                  <a:cubicBezTo>
                    <a:pt x="16" y="0"/>
                    <a:pt x="15" y="1"/>
                    <a:pt x="15" y="2"/>
                  </a:cubicBezTo>
                  <a:cubicBezTo>
                    <a:pt x="8" y="15"/>
                    <a:pt x="8" y="15"/>
                    <a:pt x="8" y="15"/>
                  </a:cubicBezTo>
                  <a:cubicBezTo>
                    <a:pt x="1" y="22"/>
                    <a:pt x="1" y="22"/>
                    <a:pt x="1" y="22"/>
                  </a:cubicBezTo>
                  <a:cubicBezTo>
                    <a:pt x="0" y="23"/>
                    <a:pt x="0" y="23"/>
                    <a:pt x="0" y="24"/>
                  </a:cubicBezTo>
                  <a:cubicBezTo>
                    <a:pt x="0" y="24"/>
                    <a:pt x="0" y="24"/>
                    <a:pt x="0" y="24"/>
                  </a:cubicBezTo>
                  <a:cubicBezTo>
                    <a:pt x="0" y="48"/>
                    <a:pt x="0" y="48"/>
                    <a:pt x="0" y="48"/>
                  </a:cubicBezTo>
                  <a:cubicBezTo>
                    <a:pt x="0" y="50"/>
                    <a:pt x="0" y="50"/>
                    <a:pt x="0" y="50"/>
                  </a:cubicBezTo>
                  <a:cubicBezTo>
                    <a:pt x="0" y="58"/>
                    <a:pt x="0" y="58"/>
                    <a:pt x="0" y="58"/>
                  </a:cubicBezTo>
                  <a:cubicBezTo>
                    <a:pt x="0" y="60"/>
                    <a:pt x="1" y="61"/>
                    <a:pt x="2" y="62"/>
                  </a:cubicBezTo>
                  <a:cubicBezTo>
                    <a:pt x="2" y="62"/>
                    <a:pt x="2" y="62"/>
                    <a:pt x="2" y="62"/>
                  </a:cubicBezTo>
                  <a:cubicBezTo>
                    <a:pt x="2" y="62"/>
                    <a:pt x="2" y="62"/>
                    <a:pt x="2" y="62"/>
                  </a:cubicBezTo>
                  <a:cubicBezTo>
                    <a:pt x="3" y="63"/>
                    <a:pt x="4" y="64"/>
                    <a:pt x="6" y="64"/>
                  </a:cubicBezTo>
                  <a:cubicBezTo>
                    <a:pt x="16" y="64"/>
                    <a:pt x="16" y="64"/>
                    <a:pt x="16" y="64"/>
                  </a:cubicBezTo>
                  <a:cubicBezTo>
                    <a:pt x="16" y="59"/>
                    <a:pt x="16" y="59"/>
                    <a:pt x="16" y="59"/>
                  </a:cubicBezTo>
                  <a:cubicBezTo>
                    <a:pt x="6" y="59"/>
                    <a:pt x="6" y="59"/>
                    <a:pt x="6" y="59"/>
                  </a:cubicBezTo>
                  <a:cubicBezTo>
                    <a:pt x="5" y="59"/>
                    <a:pt x="5" y="59"/>
                    <a:pt x="5" y="59"/>
                  </a:cubicBezTo>
                  <a:cubicBezTo>
                    <a:pt x="5" y="59"/>
                    <a:pt x="5" y="59"/>
                    <a:pt x="5" y="59"/>
                  </a:cubicBezTo>
                  <a:cubicBezTo>
                    <a:pt x="5" y="59"/>
                    <a:pt x="5" y="58"/>
                    <a:pt x="5" y="58"/>
                  </a:cubicBezTo>
                  <a:cubicBezTo>
                    <a:pt x="5" y="50"/>
                    <a:pt x="5" y="50"/>
                    <a:pt x="5" y="50"/>
                  </a:cubicBezTo>
                  <a:cubicBezTo>
                    <a:pt x="5" y="48"/>
                    <a:pt x="5" y="48"/>
                    <a:pt x="5" y="48"/>
                  </a:cubicBezTo>
                  <a:cubicBezTo>
                    <a:pt x="5" y="25"/>
                    <a:pt x="5" y="25"/>
                    <a:pt x="5" y="25"/>
                  </a:cubicBezTo>
                  <a:cubicBezTo>
                    <a:pt x="12" y="18"/>
                    <a:pt x="12" y="18"/>
                    <a:pt x="12" y="18"/>
                  </a:cubicBezTo>
                  <a:cubicBezTo>
                    <a:pt x="12" y="18"/>
                    <a:pt x="12" y="18"/>
                    <a:pt x="12" y="18"/>
                  </a:cubicBezTo>
                  <a:cubicBezTo>
                    <a:pt x="12" y="17"/>
                    <a:pt x="12" y="17"/>
                    <a:pt x="12" y="17"/>
                  </a:cubicBezTo>
                  <a:cubicBezTo>
                    <a:pt x="16" y="9"/>
                    <a:pt x="16" y="9"/>
                    <a:pt x="16" y="9"/>
                  </a:cubicBezTo>
                  <a:close/>
                  <a:moveTo>
                    <a:pt x="16" y="34"/>
                  </a:moveTo>
                  <a:cubicBezTo>
                    <a:pt x="16" y="38"/>
                    <a:pt x="16" y="38"/>
                    <a:pt x="16" y="38"/>
                  </a:cubicBezTo>
                  <a:cubicBezTo>
                    <a:pt x="11" y="38"/>
                    <a:pt x="11" y="38"/>
                    <a:pt x="11" y="38"/>
                  </a:cubicBezTo>
                  <a:cubicBezTo>
                    <a:pt x="11" y="41"/>
                    <a:pt x="11" y="41"/>
                    <a:pt x="11" y="41"/>
                  </a:cubicBezTo>
                  <a:cubicBezTo>
                    <a:pt x="16" y="41"/>
                    <a:pt x="16" y="41"/>
                    <a:pt x="16" y="41"/>
                  </a:cubicBezTo>
                  <a:cubicBezTo>
                    <a:pt x="16" y="46"/>
                    <a:pt x="16" y="46"/>
                    <a:pt x="16" y="46"/>
                  </a:cubicBezTo>
                  <a:cubicBezTo>
                    <a:pt x="9" y="46"/>
                    <a:pt x="9" y="46"/>
                    <a:pt x="9" y="46"/>
                  </a:cubicBezTo>
                  <a:cubicBezTo>
                    <a:pt x="8" y="46"/>
                    <a:pt x="7" y="45"/>
                    <a:pt x="7" y="44"/>
                  </a:cubicBezTo>
                  <a:cubicBezTo>
                    <a:pt x="7" y="36"/>
                    <a:pt x="7" y="36"/>
                    <a:pt x="7" y="36"/>
                  </a:cubicBezTo>
                  <a:cubicBezTo>
                    <a:pt x="7" y="35"/>
                    <a:pt x="8" y="34"/>
                    <a:pt x="9" y="34"/>
                  </a:cubicBezTo>
                  <a:lnTo>
                    <a:pt x="16" y="34"/>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10" name="Freeform 279"/>
            <p:cNvSpPr>
              <a:spLocks noEditPoints="1"/>
            </p:cNvSpPr>
            <p:nvPr/>
          </p:nvSpPr>
          <p:spPr bwMode="auto">
            <a:xfrm>
              <a:off x="5317035" y="4547500"/>
              <a:ext cx="190500" cy="213122"/>
            </a:xfrm>
            <a:custGeom>
              <a:avLst/>
              <a:gdLst>
                <a:gd name="T0" fmla="*/ 100 w 112"/>
                <a:gd name="T1" fmla="*/ 23 h 126"/>
                <a:gd name="T2" fmla="*/ 109 w 112"/>
                <a:gd name="T3" fmla="*/ 35 h 126"/>
                <a:gd name="T4" fmla="*/ 108 w 112"/>
                <a:gd name="T5" fmla="*/ 38 h 126"/>
                <a:gd name="T6" fmla="*/ 79 w 112"/>
                <a:gd name="T7" fmla="*/ 73 h 126"/>
                <a:gd name="T8" fmla="*/ 105 w 112"/>
                <a:gd name="T9" fmla="*/ 75 h 126"/>
                <a:gd name="T10" fmla="*/ 112 w 112"/>
                <a:gd name="T11" fmla="*/ 86 h 126"/>
                <a:gd name="T12" fmla="*/ 110 w 112"/>
                <a:gd name="T13" fmla="*/ 90 h 126"/>
                <a:gd name="T14" fmla="*/ 78 w 112"/>
                <a:gd name="T15" fmla="*/ 98 h 126"/>
                <a:gd name="T16" fmla="*/ 55 w 112"/>
                <a:gd name="T17" fmla="*/ 126 h 126"/>
                <a:gd name="T18" fmla="*/ 56 w 112"/>
                <a:gd name="T19" fmla="*/ 119 h 126"/>
                <a:gd name="T20" fmla="*/ 76 w 112"/>
                <a:gd name="T21" fmla="*/ 93 h 126"/>
                <a:gd name="T22" fmla="*/ 101 w 112"/>
                <a:gd name="T23" fmla="*/ 79 h 126"/>
                <a:gd name="T24" fmla="*/ 76 w 112"/>
                <a:gd name="T25" fmla="*/ 77 h 126"/>
                <a:gd name="T26" fmla="*/ 62 w 112"/>
                <a:gd name="T27" fmla="*/ 55 h 126"/>
                <a:gd name="T28" fmla="*/ 104 w 112"/>
                <a:gd name="T29" fmla="*/ 35 h 126"/>
                <a:gd name="T30" fmla="*/ 55 w 112"/>
                <a:gd name="T31" fmla="*/ 36 h 126"/>
                <a:gd name="T32" fmla="*/ 55 w 112"/>
                <a:gd name="T33" fmla="*/ 100 h 126"/>
                <a:gd name="T34" fmla="*/ 58 w 112"/>
                <a:gd name="T35" fmla="*/ 89 h 126"/>
                <a:gd name="T36" fmla="*/ 55 w 112"/>
                <a:gd name="T37" fmla="*/ 100 h 126"/>
                <a:gd name="T38" fmla="*/ 14 w 112"/>
                <a:gd name="T39" fmla="*/ 3 h 126"/>
                <a:gd name="T40" fmla="*/ 43 w 112"/>
                <a:gd name="T41" fmla="*/ 18 h 126"/>
                <a:gd name="T42" fmla="*/ 43 w 112"/>
                <a:gd name="T43" fmla="*/ 18 h 126"/>
                <a:gd name="T44" fmla="*/ 52 w 112"/>
                <a:gd name="T45" fmla="*/ 32 h 126"/>
                <a:gd name="T46" fmla="*/ 55 w 112"/>
                <a:gd name="T47" fmla="*/ 36 h 126"/>
                <a:gd name="T48" fmla="*/ 49 w 112"/>
                <a:gd name="T49" fmla="*/ 36 h 126"/>
                <a:gd name="T50" fmla="*/ 39 w 112"/>
                <a:gd name="T51" fmla="*/ 21 h 126"/>
                <a:gd name="T52" fmla="*/ 39 w 112"/>
                <a:gd name="T53" fmla="*/ 21 h 126"/>
                <a:gd name="T54" fmla="*/ 39 w 112"/>
                <a:gd name="T55" fmla="*/ 21 h 126"/>
                <a:gd name="T56" fmla="*/ 17 w 112"/>
                <a:gd name="T57" fmla="*/ 7 h 126"/>
                <a:gd name="T58" fmla="*/ 16 w 112"/>
                <a:gd name="T59" fmla="*/ 18 h 126"/>
                <a:gd name="T60" fmla="*/ 21 w 112"/>
                <a:gd name="T61" fmla="*/ 32 h 126"/>
                <a:gd name="T62" fmla="*/ 21 w 112"/>
                <a:gd name="T63" fmla="*/ 32 h 126"/>
                <a:gd name="T64" fmla="*/ 21 w 112"/>
                <a:gd name="T65" fmla="*/ 32 h 126"/>
                <a:gd name="T66" fmla="*/ 31 w 112"/>
                <a:gd name="T67" fmla="*/ 50 h 126"/>
                <a:gd name="T68" fmla="*/ 10 w 112"/>
                <a:gd name="T69" fmla="*/ 97 h 126"/>
                <a:gd name="T70" fmla="*/ 41 w 112"/>
                <a:gd name="T71" fmla="*/ 67 h 126"/>
                <a:gd name="T72" fmla="*/ 55 w 112"/>
                <a:gd name="T73" fmla="*/ 84 h 126"/>
                <a:gd name="T74" fmla="*/ 51 w 112"/>
                <a:gd name="T75" fmla="*/ 112 h 126"/>
                <a:gd name="T76" fmla="*/ 55 w 112"/>
                <a:gd name="T77" fmla="*/ 126 h 126"/>
                <a:gd name="T78" fmla="*/ 54 w 112"/>
                <a:gd name="T79" fmla="*/ 124 h 126"/>
                <a:gd name="T80" fmla="*/ 46 w 112"/>
                <a:gd name="T81" fmla="*/ 114 h 126"/>
                <a:gd name="T82" fmla="*/ 46 w 112"/>
                <a:gd name="T83" fmla="*/ 112 h 126"/>
                <a:gd name="T84" fmla="*/ 42 w 112"/>
                <a:gd name="T85" fmla="*/ 72 h 126"/>
                <a:gd name="T86" fmla="*/ 8 w 112"/>
                <a:gd name="T87" fmla="*/ 103 h 126"/>
                <a:gd name="T88" fmla="*/ 7 w 112"/>
                <a:gd name="T89" fmla="*/ 102 h 126"/>
                <a:gd name="T90" fmla="*/ 0 w 112"/>
                <a:gd name="T91" fmla="*/ 89 h 126"/>
                <a:gd name="T92" fmla="*/ 26 w 112"/>
                <a:gd name="T93" fmla="*/ 49 h 126"/>
                <a:gd name="T94" fmla="*/ 17 w 112"/>
                <a:gd name="T95" fmla="*/ 35 h 126"/>
                <a:gd name="T96" fmla="*/ 17 w 112"/>
                <a:gd name="T97" fmla="*/ 35 h 126"/>
                <a:gd name="T98" fmla="*/ 14 w 112"/>
                <a:gd name="T99" fmla="*/ 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2" h="126">
                  <a:moveTo>
                    <a:pt x="55" y="31"/>
                  </a:moveTo>
                  <a:cubicBezTo>
                    <a:pt x="100" y="23"/>
                    <a:pt x="100" y="23"/>
                    <a:pt x="100" y="23"/>
                  </a:cubicBezTo>
                  <a:cubicBezTo>
                    <a:pt x="101" y="23"/>
                    <a:pt x="102" y="23"/>
                    <a:pt x="102" y="24"/>
                  </a:cubicBezTo>
                  <a:cubicBezTo>
                    <a:pt x="109" y="35"/>
                    <a:pt x="109" y="35"/>
                    <a:pt x="109" y="35"/>
                  </a:cubicBezTo>
                  <a:cubicBezTo>
                    <a:pt x="110" y="36"/>
                    <a:pt x="110" y="37"/>
                    <a:pt x="109" y="38"/>
                  </a:cubicBezTo>
                  <a:cubicBezTo>
                    <a:pt x="108" y="38"/>
                    <a:pt x="108" y="38"/>
                    <a:pt x="108" y="38"/>
                  </a:cubicBezTo>
                  <a:cubicBezTo>
                    <a:pt x="67" y="55"/>
                    <a:pt x="67" y="55"/>
                    <a:pt x="67" y="55"/>
                  </a:cubicBezTo>
                  <a:cubicBezTo>
                    <a:pt x="79" y="73"/>
                    <a:pt x="79" y="73"/>
                    <a:pt x="79" y="73"/>
                  </a:cubicBezTo>
                  <a:cubicBezTo>
                    <a:pt x="103" y="74"/>
                    <a:pt x="103" y="74"/>
                    <a:pt x="103" y="74"/>
                  </a:cubicBezTo>
                  <a:cubicBezTo>
                    <a:pt x="103" y="74"/>
                    <a:pt x="104" y="74"/>
                    <a:pt x="105" y="75"/>
                  </a:cubicBezTo>
                  <a:cubicBezTo>
                    <a:pt x="105" y="75"/>
                    <a:pt x="105" y="75"/>
                    <a:pt x="105" y="75"/>
                  </a:cubicBezTo>
                  <a:cubicBezTo>
                    <a:pt x="112" y="86"/>
                    <a:pt x="112" y="86"/>
                    <a:pt x="112" y="86"/>
                  </a:cubicBezTo>
                  <a:cubicBezTo>
                    <a:pt x="112" y="87"/>
                    <a:pt x="112" y="88"/>
                    <a:pt x="111" y="89"/>
                  </a:cubicBezTo>
                  <a:cubicBezTo>
                    <a:pt x="111" y="89"/>
                    <a:pt x="111" y="89"/>
                    <a:pt x="110" y="90"/>
                  </a:cubicBezTo>
                  <a:cubicBezTo>
                    <a:pt x="110" y="90"/>
                    <a:pt x="110" y="90"/>
                    <a:pt x="110" y="90"/>
                  </a:cubicBezTo>
                  <a:cubicBezTo>
                    <a:pt x="78" y="98"/>
                    <a:pt x="78" y="98"/>
                    <a:pt x="78" y="98"/>
                  </a:cubicBezTo>
                  <a:cubicBezTo>
                    <a:pt x="58" y="125"/>
                    <a:pt x="58" y="125"/>
                    <a:pt x="58" y="125"/>
                  </a:cubicBezTo>
                  <a:cubicBezTo>
                    <a:pt x="57" y="125"/>
                    <a:pt x="56" y="126"/>
                    <a:pt x="55" y="126"/>
                  </a:cubicBezTo>
                  <a:cubicBezTo>
                    <a:pt x="55" y="119"/>
                    <a:pt x="55" y="119"/>
                    <a:pt x="55" y="119"/>
                  </a:cubicBezTo>
                  <a:cubicBezTo>
                    <a:pt x="56" y="119"/>
                    <a:pt x="56" y="119"/>
                    <a:pt x="56" y="119"/>
                  </a:cubicBezTo>
                  <a:cubicBezTo>
                    <a:pt x="74" y="94"/>
                    <a:pt x="74" y="94"/>
                    <a:pt x="74" y="94"/>
                  </a:cubicBezTo>
                  <a:cubicBezTo>
                    <a:pt x="74" y="94"/>
                    <a:pt x="75" y="94"/>
                    <a:pt x="76" y="93"/>
                  </a:cubicBezTo>
                  <a:cubicBezTo>
                    <a:pt x="106" y="86"/>
                    <a:pt x="106" y="86"/>
                    <a:pt x="106" y="86"/>
                  </a:cubicBezTo>
                  <a:cubicBezTo>
                    <a:pt x="101" y="79"/>
                    <a:pt x="101" y="79"/>
                    <a:pt x="101" y="79"/>
                  </a:cubicBezTo>
                  <a:cubicBezTo>
                    <a:pt x="78" y="78"/>
                    <a:pt x="78" y="78"/>
                    <a:pt x="78" y="78"/>
                  </a:cubicBezTo>
                  <a:cubicBezTo>
                    <a:pt x="77" y="78"/>
                    <a:pt x="76" y="77"/>
                    <a:pt x="76" y="77"/>
                  </a:cubicBezTo>
                  <a:cubicBezTo>
                    <a:pt x="62" y="55"/>
                    <a:pt x="62" y="55"/>
                    <a:pt x="62" y="55"/>
                  </a:cubicBezTo>
                  <a:cubicBezTo>
                    <a:pt x="62" y="55"/>
                    <a:pt x="62" y="55"/>
                    <a:pt x="62" y="55"/>
                  </a:cubicBezTo>
                  <a:cubicBezTo>
                    <a:pt x="61" y="54"/>
                    <a:pt x="62" y="52"/>
                    <a:pt x="63" y="52"/>
                  </a:cubicBezTo>
                  <a:cubicBezTo>
                    <a:pt x="104" y="35"/>
                    <a:pt x="104" y="35"/>
                    <a:pt x="104" y="35"/>
                  </a:cubicBezTo>
                  <a:cubicBezTo>
                    <a:pt x="99" y="28"/>
                    <a:pt x="99" y="28"/>
                    <a:pt x="99" y="28"/>
                  </a:cubicBezTo>
                  <a:cubicBezTo>
                    <a:pt x="55" y="36"/>
                    <a:pt x="55" y="36"/>
                    <a:pt x="55" y="36"/>
                  </a:cubicBezTo>
                  <a:cubicBezTo>
                    <a:pt x="55" y="31"/>
                    <a:pt x="55" y="31"/>
                    <a:pt x="55" y="31"/>
                  </a:cubicBezTo>
                  <a:close/>
                  <a:moveTo>
                    <a:pt x="55" y="100"/>
                  </a:moveTo>
                  <a:cubicBezTo>
                    <a:pt x="59" y="91"/>
                    <a:pt x="59" y="91"/>
                    <a:pt x="59" y="91"/>
                  </a:cubicBezTo>
                  <a:cubicBezTo>
                    <a:pt x="59" y="90"/>
                    <a:pt x="59" y="89"/>
                    <a:pt x="58" y="89"/>
                  </a:cubicBezTo>
                  <a:cubicBezTo>
                    <a:pt x="55" y="84"/>
                    <a:pt x="55" y="84"/>
                    <a:pt x="55" y="84"/>
                  </a:cubicBezTo>
                  <a:lnTo>
                    <a:pt x="55" y="100"/>
                  </a:lnTo>
                  <a:close/>
                  <a:moveTo>
                    <a:pt x="14" y="3"/>
                  </a:moveTo>
                  <a:cubicBezTo>
                    <a:pt x="14" y="3"/>
                    <a:pt x="14" y="3"/>
                    <a:pt x="14" y="3"/>
                  </a:cubicBezTo>
                  <a:cubicBezTo>
                    <a:pt x="18" y="0"/>
                    <a:pt x="24" y="2"/>
                    <a:pt x="30" y="6"/>
                  </a:cubicBezTo>
                  <a:cubicBezTo>
                    <a:pt x="35" y="10"/>
                    <a:pt x="41" y="15"/>
                    <a:pt x="43" y="18"/>
                  </a:cubicBezTo>
                  <a:cubicBezTo>
                    <a:pt x="43" y="18"/>
                    <a:pt x="43" y="18"/>
                    <a:pt x="43" y="18"/>
                  </a:cubicBezTo>
                  <a:cubicBezTo>
                    <a:pt x="43" y="18"/>
                    <a:pt x="43" y="18"/>
                    <a:pt x="43" y="18"/>
                  </a:cubicBezTo>
                  <a:cubicBezTo>
                    <a:pt x="43" y="18"/>
                    <a:pt x="43" y="18"/>
                    <a:pt x="43" y="18"/>
                  </a:cubicBezTo>
                  <a:cubicBezTo>
                    <a:pt x="52" y="32"/>
                    <a:pt x="52" y="32"/>
                    <a:pt x="52" y="32"/>
                  </a:cubicBezTo>
                  <a:cubicBezTo>
                    <a:pt x="55" y="31"/>
                    <a:pt x="55" y="31"/>
                    <a:pt x="55" y="31"/>
                  </a:cubicBezTo>
                  <a:cubicBezTo>
                    <a:pt x="55" y="36"/>
                    <a:pt x="55" y="36"/>
                    <a:pt x="55" y="36"/>
                  </a:cubicBezTo>
                  <a:cubicBezTo>
                    <a:pt x="51" y="37"/>
                    <a:pt x="51" y="37"/>
                    <a:pt x="51" y="37"/>
                  </a:cubicBezTo>
                  <a:cubicBezTo>
                    <a:pt x="50" y="37"/>
                    <a:pt x="49" y="37"/>
                    <a:pt x="49" y="36"/>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7" y="18"/>
                    <a:pt x="32" y="13"/>
                    <a:pt x="27" y="10"/>
                  </a:cubicBezTo>
                  <a:cubicBezTo>
                    <a:pt x="23" y="7"/>
                    <a:pt x="19" y="5"/>
                    <a:pt x="17" y="7"/>
                  </a:cubicBezTo>
                  <a:cubicBezTo>
                    <a:pt x="17" y="7"/>
                    <a:pt x="17" y="7"/>
                    <a:pt x="17" y="7"/>
                  </a:cubicBezTo>
                  <a:cubicBezTo>
                    <a:pt x="15" y="8"/>
                    <a:pt x="15" y="13"/>
                    <a:pt x="16" y="18"/>
                  </a:cubicBezTo>
                  <a:cubicBezTo>
                    <a:pt x="17" y="24"/>
                    <a:pt x="19" y="29"/>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31" y="48"/>
                    <a:pt x="31" y="48"/>
                    <a:pt x="31" y="48"/>
                  </a:cubicBezTo>
                  <a:cubicBezTo>
                    <a:pt x="32" y="48"/>
                    <a:pt x="32" y="50"/>
                    <a:pt x="31" y="50"/>
                  </a:cubicBezTo>
                  <a:cubicBezTo>
                    <a:pt x="5" y="90"/>
                    <a:pt x="5" y="90"/>
                    <a:pt x="5" y="90"/>
                  </a:cubicBezTo>
                  <a:cubicBezTo>
                    <a:pt x="10" y="97"/>
                    <a:pt x="10" y="97"/>
                    <a:pt x="10" y="97"/>
                  </a:cubicBezTo>
                  <a:cubicBezTo>
                    <a:pt x="40" y="67"/>
                    <a:pt x="40" y="67"/>
                    <a:pt x="40" y="67"/>
                  </a:cubicBezTo>
                  <a:cubicBezTo>
                    <a:pt x="40" y="67"/>
                    <a:pt x="41" y="67"/>
                    <a:pt x="41" y="67"/>
                  </a:cubicBezTo>
                  <a:cubicBezTo>
                    <a:pt x="42" y="66"/>
                    <a:pt x="43" y="66"/>
                    <a:pt x="44" y="67"/>
                  </a:cubicBezTo>
                  <a:cubicBezTo>
                    <a:pt x="55" y="84"/>
                    <a:pt x="55" y="84"/>
                    <a:pt x="55" y="84"/>
                  </a:cubicBezTo>
                  <a:cubicBezTo>
                    <a:pt x="55" y="100"/>
                    <a:pt x="55" y="100"/>
                    <a:pt x="55" y="100"/>
                  </a:cubicBezTo>
                  <a:cubicBezTo>
                    <a:pt x="51" y="112"/>
                    <a:pt x="51" y="112"/>
                    <a:pt x="51" y="112"/>
                  </a:cubicBezTo>
                  <a:cubicBezTo>
                    <a:pt x="55" y="119"/>
                    <a:pt x="55" y="119"/>
                    <a:pt x="55" y="119"/>
                  </a:cubicBezTo>
                  <a:cubicBezTo>
                    <a:pt x="55" y="126"/>
                    <a:pt x="55" y="126"/>
                    <a:pt x="55" y="126"/>
                  </a:cubicBezTo>
                  <a:cubicBezTo>
                    <a:pt x="55" y="125"/>
                    <a:pt x="55" y="125"/>
                    <a:pt x="54" y="125"/>
                  </a:cubicBezTo>
                  <a:cubicBezTo>
                    <a:pt x="54" y="125"/>
                    <a:pt x="54" y="125"/>
                    <a:pt x="54" y="124"/>
                  </a:cubicBezTo>
                  <a:cubicBezTo>
                    <a:pt x="54" y="124"/>
                    <a:pt x="54" y="124"/>
                    <a:pt x="54" y="124"/>
                  </a:cubicBezTo>
                  <a:cubicBezTo>
                    <a:pt x="46" y="114"/>
                    <a:pt x="46" y="114"/>
                    <a:pt x="46" y="114"/>
                  </a:cubicBezTo>
                  <a:cubicBezTo>
                    <a:pt x="46" y="113"/>
                    <a:pt x="46" y="112"/>
                    <a:pt x="46" y="112"/>
                  </a:cubicBezTo>
                  <a:cubicBezTo>
                    <a:pt x="46" y="112"/>
                    <a:pt x="46" y="112"/>
                    <a:pt x="46" y="112"/>
                  </a:cubicBezTo>
                  <a:cubicBezTo>
                    <a:pt x="54" y="90"/>
                    <a:pt x="54" y="90"/>
                    <a:pt x="54" y="90"/>
                  </a:cubicBezTo>
                  <a:cubicBezTo>
                    <a:pt x="42" y="72"/>
                    <a:pt x="42" y="72"/>
                    <a:pt x="42" y="72"/>
                  </a:cubicBezTo>
                  <a:cubicBezTo>
                    <a:pt x="11" y="103"/>
                    <a:pt x="11" y="103"/>
                    <a:pt x="11" y="103"/>
                  </a:cubicBezTo>
                  <a:cubicBezTo>
                    <a:pt x="10" y="104"/>
                    <a:pt x="9" y="104"/>
                    <a:pt x="8" y="103"/>
                  </a:cubicBezTo>
                  <a:cubicBezTo>
                    <a:pt x="8" y="103"/>
                    <a:pt x="7" y="102"/>
                    <a:pt x="7" y="102"/>
                  </a:cubicBezTo>
                  <a:cubicBezTo>
                    <a:pt x="7" y="102"/>
                    <a:pt x="7" y="102"/>
                    <a:pt x="7" y="102"/>
                  </a:cubicBezTo>
                  <a:cubicBezTo>
                    <a:pt x="0" y="92"/>
                    <a:pt x="0" y="92"/>
                    <a:pt x="0" y="92"/>
                  </a:cubicBezTo>
                  <a:cubicBezTo>
                    <a:pt x="0" y="91"/>
                    <a:pt x="0" y="90"/>
                    <a:pt x="0" y="89"/>
                  </a:cubicBezTo>
                  <a:cubicBezTo>
                    <a:pt x="0" y="89"/>
                    <a:pt x="0" y="89"/>
                    <a:pt x="0" y="89"/>
                  </a:cubicBezTo>
                  <a:cubicBezTo>
                    <a:pt x="26" y="49"/>
                    <a:pt x="26" y="49"/>
                    <a:pt x="26" y="49"/>
                  </a:cubicBezTo>
                  <a:cubicBezTo>
                    <a:pt x="17" y="35"/>
                    <a:pt x="17" y="35"/>
                    <a:pt x="17" y="35"/>
                  </a:cubicBezTo>
                  <a:cubicBezTo>
                    <a:pt x="17" y="35"/>
                    <a:pt x="17" y="35"/>
                    <a:pt x="17" y="35"/>
                  </a:cubicBezTo>
                  <a:cubicBezTo>
                    <a:pt x="17" y="35"/>
                    <a:pt x="17" y="35"/>
                    <a:pt x="17" y="35"/>
                  </a:cubicBezTo>
                  <a:cubicBezTo>
                    <a:pt x="17" y="35"/>
                    <a:pt x="17" y="35"/>
                    <a:pt x="17" y="35"/>
                  </a:cubicBezTo>
                  <a:cubicBezTo>
                    <a:pt x="15" y="32"/>
                    <a:pt x="12" y="25"/>
                    <a:pt x="11" y="19"/>
                  </a:cubicBezTo>
                  <a:cubicBezTo>
                    <a:pt x="10" y="12"/>
                    <a:pt x="10" y="5"/>
                    <a:pt x="14" y="3"/>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11" name="Freeform 283"/>
            <p:cNvSpPr>
              <a:spLocks noEditPoints="1"/>
            </p:cNvSpPr>
            <p:nvPr/>
          </p:nvSpPr>
          <p:spPr bwMode="auto">
            <a:xfrm>
              <a:off x="6232626" y="4955884"/>
              <a:ext cx="125016" cy="140494"/>
            </a:xfrm>
            <a:custGeom>
              <a:avLst/>
              <a:gdLst>
                <a:gd name="T0" fmla="*/ 65 w 74"/>
                <a:gd name="T1" fmla="*/ 15 h 83"/>
                <a:gd name="T2" fmla="*/ 72 w 74"/>
                <a:gd name="T3" fmla="*/ 23 h 83"/>
                <a:gd name="T4" fmla="*/ 71 w 74"/>
                <a:gd name="T5" fmla="*/ 26 h 83"/>
                <a:gd name="T6" fmla="*/ 52 w 74"/>
                <a:gd name="T7" fmla="*/ 47 h 83"/>
                <a:gd name="T8" fmla="*/ 69 w 74"/>
                <a:gd name="T9" fmla="*/ 49 h 83"/>
                <a:gd name="T10" fmla="*/ 73 w 74"/>
                <a:gd name="T11" fmla="*/ 56 h 83"/>
                <a:gd name="T12" fmla="*/ 72 w 74"/>
                <a:gd name="T13" fmla="*/ 59 h 83"/>
                <a:gd name="T14" fmla="*/ 51 w 74"/>
                <a:gd name="T15" fmla="*/ 65 h 83"/>
                <a:gd name="T16" fmla="*/ 36 w 74"/>
                <a:gd name="T17" fmla="*/ 82 h 83"/>
                <a:gd name="T18" fmla="*/ 37 w 74"/>
                <a:gd name="T19" fmla="*/ 76 h 83"/>
                <a:gd name="T20" fmla="*/ 49 w 74"/>
                <a:gd name="T21" fmla="*/ 60 h 83"/>
                <a:gd name="T22" fmla="*/ 65 w 74"/>
                <a:gd name="T23" fmla="*/ 52 h 83"/>
                <a:gd name="T24" fmla="*/ 49 w 74"/>
                <a:gd name="T25" fmla="*/ 51 h 83"/>
                <a:gd name="T26" fmla="*/ 40 w 74"/>
                <a:gd name="T27" fmla="*/ 37 h 83"/>
                <a:gd name="T28" fmla="*/ 66 w 74"/>
                <a:gd name="T29" fmla="*/ 23 h 83"/>
                <a:gd name="T30" fmla="*/ 36 w 74"/>
                <a:gd name="T31" fmla="*/ 25 h 83"/>
                <a:gd name="T32" fmla="*/ 36 w 74"/>
                <a:gd name="T33" fmla="*/ 68 h 83"/>
                <a:gd name="T34" fmla="*/ 39 w 74"/>
                <a:gd name="T35" fmla="*/ 58 h 83"/>
                <a:gd name="T36" fmla="*/ 36 w 74"/>
                <a:gd name="T37" fmla="*/ 68 h 83"/>
                <a:gd name="T38" fmla="*/ 21 w 74"/>
                <a:gd name="T39" fmla="*/ 4 h 83"/>
                <a:gd name="T40" fmla="*/ 29 w 74"/>
                <a:gd name="T41" fmla="*/ 12 h 83"/>
                <a:gd name="T42" fmla="*/ 36 w 74"/>
                <a:gd name="T43" fmla="*/ 20 h 83"/>
                <a:gd name="T44" fmla="*/ 34 w 74"/>
                <a:gd name="T45" fmla="*/ 26 h 83"/>
                <a:gd name="T46" fmla="*/ 25 w 74"/>
                <a:gd name="T47" fmla="*/ 15 h 83"/>
                <a:gd name="T48" fmla="*/ 18 w 74"/>
                <a:gd name="T49" fmla="*/ 8 h 83"/>
                <a:gd name="T50" fmla="*/ 12 w 74"/>
                <a:gd name="T51" fmla="*/ 13 h 83"/>
                <a:gd name="T52" fmla="*/ 15 w 74"/>
                <a:gd name="T53" fmla="*/ 22 h 83"/>
                <a:gd name="T54" fmla="*/ 22 w 74"/>
                <a:gd name="T55" fmla="*/ 34 h 83"/>
                <a:gd name="T56" fmla="*/ 7 w 74"/>
                <a:gd name="T57" fmla="*/ 62 h 83"/>
                <a:gd name="T58" fmla="*/ 27 w 74"/>
                <a:gd name="T59" fmla="*/ 43 h 83"/>
                <a:gd name="T60" fmla="*/ 36 w 74"/>
                <a:gd name="T61" fmla="*/ 53 h 83"/>
                <a:gd name="T62" fmla="*/ 35 w 74"/>
                <a:gd name="T63" fmla="*/ 73 h 83"/>
                <a:gd name="T64" fmla="*/ 36 w 74"/>
                <a:gd name="T65" fmla="*/ 82 h 83"/>
                <a:gd name="T66" fmla="*/ 35 w 74"/>
                <a:gd name="T67" fmla="*/ 81 h 83"/>
                <a:gd name="T68" fmla="*/ 30 w 74"/>
                <a:gd name="T69" fmla="*/ 74 h 83"/>
                <a:gd name="T70" fmla="*/ 30 w 74"/>
                <a:gd name="T71" fmla="*/ 72 h 83"/>
                <a:gd name="T72" fmla="*/ 28 w 74"/>
                <a:gd name="T73" fmla="*/ 49 h 83"/>
                <a:gd name="T74" fmla="*/ 5 w 74"/>
                <a:gd name="T75" fmla="*/ 68 h 83"/>
                <a:gd name="T76" fmla="*/ 5 w 74"/>
                <a:gd name="T77" fmla="*/ 67 h 83"/>
                <a:gd name="T78" fmla="*/ 0 w 74"/>
                <a:gd name="T79" fmla="*/ 58 h 83"/>
                <a:gd name="T80" fmla="*/ 17 w 74"/>
                <a:gd name="T81" fmla="*/ 33 h 83"/>
                <a:gd name="T82" fmla="*/ 11 w 74"/>
                <a:gd name="T83" fmla="*/ 24 h 83"/>
                <a:gd name="T84" fmla="*/ 9 w 74"/>
                <a:gd name="T85" fmla="*/ 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83">
                  <a:moveTo>
                    <a:pt x="36" y="20"/>
                  </a:moveTo>
                  <a:cubicBezTo>
                    <a:pt x="65" y="15"/>
                    <a:pt x="65" y="15"/>
                    <a:pt x="65" y="15"/>
                  </a:cubicBezTo>
                  <a:cubicBezTo>
                    <a:pt x="66" y="15"/>
                    <a:pt x="67" y="15"/>
                    <a:pt x="67" y="16"/>
                  </a:cubicBezTo>
                  <a:cubicBezTo>
                    <a:pt x="72" y="23"/>
                    <a:pt x="72" y="23"/>
                    <a:pt x="72" y="23"/>
                  </a:cubicBezTo>
                  <a:cubicBezTo>
                    <a:pt x="72" y="24"/>
                    <a:pt x="72" y="26"/>
                    <a:pt x="71" y="26"/>
                  </a:cubicBezTo>
                  <a:cubicBezTo>
                    <a:pt x="71" y="26"/>
                    <a:pt x="71" y="26"/>
                    <a:pt x="71" y="26"/>
                  </a:cubicBezTo>
                  <a:cubicBezTo>
                    <a:pt x="45" y="37"/>
                    <a:pt x="45" y="37"/>
                    <a:pt x="45" y="37"/>
                  </a:cubicBezTo>
                  <a:cubicBezTo>
                    <a:pt x="52" y="47"/>
                    <a:pt x="52" y="47"/>
                    <a:pt x="52" y="47"/>
                  </a:cubicBezTo>
                  <a:cubicBezTo>
                    <a:pt x="67" y="48"/>
                    <a:pt x="67" y="48"/>
                    <a:pt x="67" y="48"/>
                  </a:cubicBezTo>
                  <a:cubicBezTo>
                    <a:pt x="68" y="48"/>
                    <a:pt x="68" y="48"/>
                    <a:pt x="69" y="49"/>
                  </a:cubicBezTo>
                  <a:cubicBezTo>
                    <a:pt x="69" y="49"/>
                    <a:pt x="69" y="49"/>
                    <a:pt x="69" y="49"/>
                  </a:cubicBezTo>
                  <a:cubicBezTo>
                    <a:pt x="73" y="56"/>
                    <a:pt x="73" y="56"/>
                    <a:pt x="73" y="56"/>
                  </a:cubicBezTo>
                  <a:cubicBezTo>
                    <a:pt x="74" y="57"/>
                    <a:pt x="74" y="58"/>
                    <a:pt x="73" y="59"/>
                  </a:cubicBezTo>
                  <a:cubicBezTo>
                    <a:pt x="72" y="59"/>
                    <a:pt x="72" y="59"/>
                    <a:pt x="72" y="59"/>
                  </a:cubicBezTo>
                  <a:cubicBezTo>
                    <a:pt x="72" y="59"/>
                    <a:pt x="72" y="59"/>
                    <a:pt x="72" y="59"/>
                  </a:cubicBezTo>
                  <a:cubicBezTo>
                    <a:pt x="51" y="65"/>
                    <a:pt x="51" y="65"/>
                    <a:pt x="51" y="65"/>
                  </a:cubicBezTo>
                  <a:cubicBezTo>
                    <a:pt x="39" y="81"/>
                    <a:pt x="39" y="81"/>
                    <a:pt x="39" y="81"/>
                  </a:cubicBezTo>
                  <a:cubicBezTo>
                    <a:pt x="38" y="82"/>
                    <a:pt x="37" y="83"/>
                    <a:pt x="36" y="82"/>
                  </a:cubicBezTo>
                  <a:cubicBezTo>
                    <a:pt x="36" y="75"/>
                    <a:pt x="36" y="75"/>
                    <a:pt x="36" y="75"/>
                  </a:cubicBezTo>
                  <a:cubicBezTo>
                    <a:pt x="37" y="76"/>
                    <a:pt x="37" y="76"/>
                    <a:pt x="37" y="76"/>
                  </a:cubicBezTo>
                  <a:cubicBezTo>
                    <a:pt x="48" y="61"/>
                    <a:pt x="48" y="61"/>
                    <a:pt x="48" y="61"/>
                  </a:cubicBezTo>
                  <a:cubicBezTo>
                    <a:pt x="48" y="61"/>
                    <a:pt x="49" y="60"/>
                    <a:pt x="49" y="60"/>
                  </a:cubicBezTo>
                  <a:cubicBezTo>
                    <a:pt x="67" y="56"/>
                    <a:pt x="67" y="56"/>
                    <a:pt x="67" y="56"/>
                  </a:cubicBezTo>
                  <a:cubicBezTo>
                    <a:pt x="65" y="52"/>
                    <a:pt x="65" y="52"/>
                    <a:pt x="65" y="52"/>
                  </a:cubicBezTo>
                  <a:cubicBezTo>
                    <a:pt x="51" y="52"/>
                    <a:pt x="51" y="52"/>
                    <a:pt x="51" y="52"/>
                  </a:cubicBezTo>
                  <a:cubicBezTo>
                    <a:pt x="50" y="52"/>
                    <a:pt x="49" y="51"/>
                    <a:pt x="49" y="51"/>
                  </a:cubicBezTo>
                  <a:cubicBezTo>
                    <a:pt x="40" y="37"/>
                    <a:pt x="40" y="37"/>
                    <a:pt x="40" y="37"/>
                  </a:cubicBezTo>
                  <a:cubicBezTo>
                    <a:pt x="40" y="37"/>
                    <a:pt x="40" y="37"/>
                    <a:pt x="40" y="37"/>
                  </a:cubicBezTo>
                  <a:cubicBezTo>
                    <a:pt x="39" y="36"/>
                    <a:pt x="40" y="34"/>
                    <a:pt x="41" y="34"/>
                  </a:cubicBezTo>
                  <a:cubicBezTo>
                    <a:pt x="66" y="23"/>
                    <a:pt x="66" y="23"/>
                    <a:pt x="66" y="23"/>
                  </a:cubicBezTo>
                  <a:cubicBezTo>
                    <a:pt x="64" y="20"/>
                    <a:pt x="64" y="20"/>
                    <a:pt x="64" y="20"/>
                  </a:cubicBezTo>
                  <a:cubicBezTo>
                    <a:pt x="36" y="25"/>
                    <a:pt x="36" y="25"/>
                    <a:pt x="36" y="25"/>
                  </a:cubicBezTo>
                  <a:cubicBezTo>
                    <a:pt x="36" y="20"/>
                    <a:pt x="36" y="20"/>
                    <a:pt x="36" y="20"/>
                  </a:cubicBezTo>
                  <a:close/>
                  <a:moveTo>
                    <a:pt x="36" y="68"/>
                  </a:moveTo>
                  <a:cubicBezTo>
                    <a:pt x="39" y="60"/>
                    <a:pt x="39" y="60"/>
                    <a:pt x="39" y="60"/>
                  </a:cubicBezTo>
                  <a:cubicBezTo>
                    <a:pt x="40" y="59"/>
                    <a:pt x="39" y="58"/>
                    <a:pt x="39" y="58"/>
                  </a:cubicBezTo>
                  <a:cubicBezTo>
                    <a:pt x="36" y="53"/>
                    <a:pt x="36" y="53"/>
                    <a:pt x="36" y="53"/>
                  </a:cubicBezTo>
                  <a:lnTo>
                    <a:pt x="36" y="68"/>
                  </a:lnTo>
                  <a:close/>
                  <a:moveTo>
                    <a:pt x="9" y="2"/>
                  </a:moveTo>
                  <a:cubicBezTo>
                    <a:pt x="12" y="0"/>
                    <a:pt x="17" y="2"/>
                    <a:pt x="21" y="4"/>
                  </a:cubicBezTo>
                  <a:cubicBezTo>
                    <a:pt x="24" y="7"/>
                    <a:pt x="27" y="10"/>
                    <a:pt x="29" y="12"/>
                  </a:cubicBezTo>
                  <a:cubicBezTo>
                    <a:pt x="29" y="12"/>
                    <a:pt x="29" y="12"/>
                    <a:pt x="29" y="12"/>
                  </a:cubicBezTo>
                  <a:cubicBezTo>
                    <a:pt x="35" y="21"/>
                    <a:pt x="35" y="21"/>
                    <a:pt x="35" y="21"/>
                  </a:cubicBezTo>
                  <a:cubicBezTo>
                    <a:pt x="36" y="20"/>
                    <a:pt x="36" y="20"/>
                    <a:pt x="36" y="20"/>
                  </a:cubicBezTo>
                  <a:cubicBezTo>
                    <a:pt x="36" y="25"/>
                    <a:pt x="36" y="25"/>
                    <a:pt x="36" y="25"/>
                  </a:cubicBezTo>
                  <a:cubicBezTo>
                    <a:pt x="34" y="26"/>
                    <a:pt x="34" y="26"/>
                    <a:pt x="34" y="26"/>
                  </a:cubicBezTo>
                  <a:cubicBezTo>
                    <a:pt x="33" y="26"/>
                    <a:pt x="32" y="25"/>
                    <a:pt x="32" y="25"/>
                  </a:cubicBezTo>
                  <a:cubicBezTo>
                    <a:pt x="25" y="15"/>
                    <a:pt x="25" y="15"/>
                    <a:pt x="25" y="15"/>
                  </a:cubicBezTo>
                  <a:cubicBezTo>
                    <a:pt x="25" y="15"/>
                    <a:pt x="25" y="15"/>
                    <a:pt x="25" y="15"/>
                  </a:cubicBezTo>
                  <a:cubicBezTo>
                    <a:pt x="24" y="13"/>
                    <a:pt x="21" y="10"/>
                    <a:pt x="18" y="8"/>
                  </a:cubicBezTo>
                  <a:cubicBezTo>
                    <a:pt x="16" y="7"/>
                    <a:pt x="13" y="6"/>
                    <a:pt x="12" y="6"/>
                  </a:cubicBezTo>
                  <a:cubicBezTo>
                    <a:pt x="11" y="7"/>
                    <a:pt x="11" y="10"/>
                    <a:pt x="12" y="13"/>
                  </a:cubicBezTo>
                  <a:cubicBezTo>
                    <a:pt x="13" y="16"/>
                    <a:pt x="14" y="20"/>
                    <a:pt x="15" y="21"/>
                  </a:cubicBezTo>
                  <a:cubicBezTo>
                    <a:pt x="15" y="22"/>
                    <a:pt x="15" y="22"/>
                    <a:pt x="15" y="22"/>
                  </a:cubicBezTo>
                  <a:cubicBezTo>
                    <a:pt x="22" y="31"/>
                    <a:pt x="22" y="31"/>
                    <a:pt x="22" y="31"/>
                  </a:cubicBezTo>
                  <a:cubicBezTo>
                    <a:pt x="22" y="32"/>
                    <a:pt x="22" y="33"/>
                    <a:pt x="22" y="34"/>
                  </a:cubicBezTo>
                  <a:cubicBezTo>
                    <a:pt x="5" y="59"/>
                    <a:pt x="5" y="59"/>
                    <a:pt x="5" y="59"/>
                  </a:cubicBezTo>
                  <a:cubicBezTo>
                    <a:pt x="7" y="62"/>
                    <a:pt x="7" y="62"/>
                    <a:pt x="7" y="62"/>
                  </a:cubicBezTo>
                  <a:cubicBezTo>
                    <a:pt x="26" y="44"/>
                    <a:pt x="26" y="44"/>
                    <a:pt x="26" y="44"/>
                  </a:cubicBezTo>
                  <a:cubicBezTo>
                    <a:pt x="26" y="43"/>
                    <a:pt x="26" y="43"/>
                    <a:pt x="27" y="43"/>
                  </a:cubicBezTo>
                  <a:cubicBezTo>
                    <a:pt x="28" y="42"/>
                    <a:pt x="29" y="43"/>
                    <a:pt x="30" y="44"/>
                  </a:cubicBezTo>
                  <a:cubicBezTo>
                    <a:pt x="36" y="53"/>
                    <a:pt x="36" y="53"/>
                    <a:pt x="36" y="53"/>
                  </a:cubicBezTo>
                  <a:cubicBezTo>
                    <a:pt x="36" y="68"/>
                    <a:pt x="36" y="68"/>
                    <a:pt x="36" y="68"/>
                  </a:cubicBezTo>
                  <a:cubicBezTo>
                    <a:pt x="35" y="73"/>
                    <a:pt x="35" y="73"/>
                    <a:pt x="35" y="73"/>
                  </a:cubicBezTo>
                  <a:cubicBezTo>
                    <a:pt x="36" y="75"/>
                    <a:pt x="36" y="75"/>
                    <a:pt x="36" y="75"/>
                  </a:cubicBezTo>
                  <a:cubicBezTo>
                    <a:pt x="36" y="82"/>
                    <a:pt x="36" y="82"/>
                    <a:pt x="36" y="82"/>
                  </a:cubicBezTo>
                  <a:cubicBezTo>
                    <a:pt x="36" y="82"/>
                    <a:pt x="35" y="82"/>
                    <a:pt x="35" y="82"/>
                  </a:cubicBezTo>
                  <a:cubicBezTo>
                    <a:pt x="35" y="82"/>
                    <a:pt x="35" y="82"/>
                    <a:pt x="35" y="81"/>
                  </a:cubicBezTo>
                  <a:cubicBezTo>
                    <a:pt x="35" y="81"/>
                    <a:pt x="35" y="81"/>
                    <a:pt x="35" y="81"/>
                  </a:cubicBezTo>
                  <a:cubicBezTo>
                    <a:pt x="30" y="74"/>
                    <a:pt x="30" y="74"/>
                    <a:pt x="30" y="74"/>
                  </a:cubicBezTo>
                  <a:cubicBezTo>
                    <a:pt x="30" y="74"/>
                    <a:pt x="30" y="73"/>
                    <a:pt x="30" y="72"/>
                  </a:cubicBezTo>
                  <a:cubicBezTo>
                    <a:pt x="30" y="72"/>
                    <a:pt x="30" y="72"/>
                    <a:pt x="30" y="72"/>
                  </a:cubicBezTo>
                  <a:cubicBezTo>
                    <a:pt x="34" y="59"/>
                    <a:pt x="34" y="59"/>
                    <a:pt x="34" y="59"/>
                  </a:cubicBezTo>
                  <a:cubicBezTo>
                    <a:pt x="28" y="49"/>
                    <a:pt x="28" y="49"/>
                    <a:pt x="28" y="49"/>
                  </a:cubicBezTo>
                  <a:cubicBezTo>
                    <a:pt x="9" y="68"/>
                    <a:pt x="9" y="68"/>
                    <a:pt x="9" y="68"/>
                  </a:cubicBezTo>
                  <a:cubicBezTo>
                    <a:pt x="8" y="69"/>
                    <a:pt x="6" y="69"/>
                    <a:pt x="5" y="68"/>
                  </a:cubicBezTo>
                  <a:cubicBezTo>
                    <a:pt x="5" y="67"/>
                    <a:pt x="5" y="67"/>
                    <a:pt x="5" y="67"/>
                  </a:cubicBezTo>
                  <a:cubicBezTo>
                    <a:pt x="5" y="67"/>
                    <a:pt x="5" y="67"/>
                    <a:pt x="5" y="67"/>
                  </a:cubicBezTo>
                  <a:cubicBezTo>
                    <a:pt x="0" y="60"/>
                    <a:pt x="0" y="60"/>
                    <a:pt x="0" y="60"/>
                  </a:cubicBezTo>
                  <a:cubicBezTo>
                    <a:pt x="0" y="60"/>
                    <a:pt x="0" y="58"/>
                    <a:pt x="0" y="58"/>
                  </a:cubicBezTo>
                  <a:cubicBezTo>
                    <a:pt x="0" y="58"/>
                    <a:pt x="0" y="58"/>
                    <a:pt x="0" y="58"/>
                  </a:cubicBezTo>
                  <a:cubicBezTo>
                    <a:pt x="17" y="33"/>
                    <a:pt x="17" y="33"/>
                    <a:pt x="17" y="33"/>
                  </a:cubicBezTo>
                  <a:cubicBezTo>
                    <a:pt x="11" y="24"/>
                    <a:pt x="11" y="24"/>
                    <a:pt x="11" y="24"/>
                  </a:cubicBezTo>
                  <a:cubicBezTo>
                    <a:pt x="11" y="24"/>
                    <a:pt x="11" y="24"/>
                    <a:pt x="11" y="24"/>
                  </a:cubicBezTo>
                  <a:cubicBezTo>
                    <a:pt x="10" y="22"/>
                    <a:pt x="8" y="18"/>
                    <a:pt x="7" y="13"/>
                  </a:cubicBezTo>
                  <a:cubicBezTo>
                    <a:pt x="6" y="9"/>
                    <a:pt x="7" y="4"/>
                    <a:pt x="9" y="2"/>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12" name="Freeform 284"/>
            <p:cNvSpPr>
              <a:spLocks noEditPoints="1"/>
            </p:cNvSpPr>
            <p:nvPr/>
          </p:nvSpPr>
          <p:spPr bwMode="auto">
            <a:xfrm>
              <a:off x="5793284" y="4880875"/>
              <a:ext cx="59531" cy="160735"/>
            </a:xfrm>
            <a:custGeom>
              <a:avLst/>
              <a:gdLst>
                <a:gd name="T0" fmla="*/ 19 w 35"/>
                <a:gd name="T1" fmla="*/ 90 h 95"/>
                <a:gd name="T2" fmla="*/ 21 w 35"/>
                <a:gd name="T3" fmla="*/ 42 h 95"/>
                <a:gd name="T4" fmla="*/ 28 w 35"/>
                <a:gd name="T5" fmla="*/ 33 h 95"/>
                <a:gd name="T6" fmla="*/ 30 w 35"/>
                <a:gd name="T7" fmla="*/ 29 h 95"/>
                <a:gd name="T8" fmla="*/ 28 w 35"/>
                <a:gd name="T9" fmla="*/ 15 h 95"/>
                <a:gd name="T10" fmla="*/ 27 w 35"/>
                <a:gd name="T11" fmla="*/ 14 h 95"/>
                <a:gd name="T12" fmla="*/ 27 w 35"/>
                <a:gd name="T13" fmla="*/ 13 h 95"/>
                <a:gd name="T14" fmla="*/ 26 w 35"/>
                <a:gd name="T15" fmla="*/ 10 h 95"/>
                <a:gd name="T16" fmla="*/ 25 w 35"/>
                <a:gd name="T17" fmla="*/ 26 h 95"/>
                <a:gd name="T18" fmla="*/ 25 w 35"/>
                <a:gd name="T19" fmla="*/ 26 h 95"/>
                <a:gd name="T20" fmla="*/ 19 w 35"/>
                <a:gd name="T21" fmla="*/ 24 h 95"/>
                <a:gd name="T22" fmla="*/ 17 w 35"/>
                <a:gd name="T23" fmla="*/ 5 h 95"/>
                <a:gd name="T24" fmla="*/ 20 w 35"/>
                <a:gd name="T25" fmla="*/ 0 h 95"/>
                <a:gd name="T26" fmla="*/ 21 w 35"/>
                <a:gd name="T27" fmla="*/ 1 h 95"/>
                <a:gd name="T28" fmla="*/ 31 w 35"/>
                <a:gd name="T29" fmla="*/ 11 h 95"/>
                <a:gd name="T30" fmla="*/ 32 w 35"/>
                <a:gd name="T31" fmla="*/ 12 h 95"/>
                <a:gd name="T32" fmla="*/ 32 w 35"/>
                <a:gd name="T33" fmla="*/ 14 h 95"/>
                <a:gd name="T34" fmla="*/ 35 w 35"/>
                <a:gd name="T35" fmla="*/ 30 h 95"/>
                <a:gd name="T36" fmla="*/ 33 w 35"/>
                <a:gd name="T37" fmla="*/ 35 h 95"/>
                <a:gd name="T38" fmla="*/ 24 w 35"/>
                <a:gd name="T39" fmla="*/ 45 h 95"/>
                <a:gd name="T40" fmla="*/ 22 w 35"/>
                <a:gd name="T41" fmla="*/ 95 h 95"/>
                <a:gd name="T42" fmla="*/ 17 w 35"/>
                <a:gd name="T43" fmla="*/ 90 h 95"/>
                <a:gd name="T44" fmla="*/ 7 w 35"/>
                <a:gd name="T45" fmla="*/ 15 h 95"/>
                <a:gd name="T46" fmla="*/ 5 w 35"/>
                <a:gd name="T47" fmla="*/ 29 h 95"/>
                <a:gd name="T48" fmla="*/ 10 w 35"/>
                <a:gd name="T49" fmla="*/ 38 h 95"/>
                <a:gd name="T50" fmla="*/ 15 w 35"/>
                <a:gd name="T51" fmla="*/ 44 h 95"/>
                <a:gd name="T52" fmla="*/ 15 w 35"/>
                <a:gd name="T53" fmla="*/ 90 h 95"/>
                <a:gd name="T54" fmla="*/ 17 w 35"/>
                <a:gd name="T55" fmla="*/ 95 h 95"/>
                <a:gd name="T56" fmla="*/ 11 w 35"/>
                <a:gd name="T57" fmla="*/ 93 h 95"/>
                <a:gd name="T58" fmla="*/ 7 w 35"/>
                <a:gd name="T59" fmla="*/ 42 h 95"/>
                <a:gd name="T60" fmla="*/ 0 w 35"/>
                <a:gd name="T61" fmla="*/ 30 h 95"/>
                <a:gd name="T62" fmla="*/ 3 w 35"/>
                <a:gd name="T63" fmla="*/ 14 h 95"/>
                <a:gd name="T64" fmla="*/ 3 w 35"/>
                <a:gd name="T65" fmla="*/ 12 h 95"/>
                <a:gd name="T66" fmla="*/ 3 w 35"/>
                <a:gd name="T67" fmla="*/ 12 h 95"/>
                <a:gd name="T68" fmla="*/ 12 w 35"/>
                <a:gd name="T69" fmla="*/ 0 h 95"/>
                <a:gd name="T70" fmla="*/ 14 w 35"/>
                <a:gd name="T71" fmla="*/ 1 h 95"/>
                <a:gd name="T72" fmla="*/ 17 w 35"/>
                <a:gd name="T73" fmla="*/ 0 h 95"/>
                <a:gd name="T74" fmla="*/ 17 w 35"/>
                <a:gd name="T75" fmla="*/ 5 h 95"/>
                <a:gd name="T76" fmla="*/ 13 w 35"/>
                <a:gd name="T77" fmla="*/ 26 h 95"/>
                <a:gd name="T78" fmla="*/ 10 w 35"/>
                <a:gd name="T79" fmla="*/ 26 h 95"/>
                <a:gd name="T80" fmla="*/ 8 w 35"/>
                <a:gd name="T81" fmla="*/ 23 h 95"/>
                <a:gd name="T82" fmla="*/ 8 w 35"/>
                <a:gd name="T83" fmla="*/ 13 h 95"/>
                <a:gd name="T84" fmla="*/ 8 w 35"/>
                <a:gd name="T85" fmla="*/ 1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 h="95">
                  <a:moveTo>
                    <a:pt x="17" y="90"/>
                  </a:moveTo>
                  <a:cubicBezTo>
                    <a:pt x="19" y="90"/>
                    <a:pt x="19" y="90"/>
                    <a:pt x="19" y="90"/>
                  </a:cubicBezTo>
                  <a:cubicBezTo>
                    <a:pt x="19" y="44"/>
                    <a:pt x="19" y="44"/>
                    <a:pt x="19" y="44"/>
                  </a:cubicBezTo>
                  <a:cubicBezTo>
                    <a:pt x="19" y="43"/>
                    <a:pt x="20" y="42"/>
                    <a:pt x="21" y="42"/>
                  </a:cubicBezTo>
                  <a:cubicBezTo>
                    <a:pt x="22" y="41"/>
                    <a:pt x="23" y="40"/>
                    <a:pt x="24" y="38"/>
                  </a:cubicBezTo>
                  <a:cubicBezTo>
                    <a:pt x="26" y="37"/>
                    <a:pt x="27" y="34"/>
                    <a:pt x="28" y="33"/>
                  </a:cubicBezTo>
                  <a:cubicBezTo>
                    <a:pt x="28" y="33"/>
                    <a:pt x="28" y="33"/>
                    <a:pt x="28" y="33"/>
                  </a:cubicBezTo>
                  <a:cubicBezTo>
                    <a:pt x="29" y="31"/>
                    <a:pt x="30" y="30"/>
                    <a:pt x="30" y="29"/>
                  </a:cubicBezTo>
                  <a:cubicBezTo>
                    <a:pt x="30" y="28"/>
                    <a:pt x="30" y="26"/>
                    <a:pt x="30" y="25"/>
                  </a:cubicBezTo>
                  <a:cubicBezTo>
                    <a:pt x="30" y="22"/>
                    <a:pt x="29" y="18"/>
                    <a:pt x="28" y="15"/>
                  </a:cubicBezTo>
                  <a:cubicBezTo>
                    <a:pt x="27" y="14"/>
                    <a:pt x="27" y="14"/>
                    <a:pt x="27" y="14"/>
                  </a:cubicBezTo>
                  <a:cubicBezTo>
                    <a:pt x="27" y="14"/>
                    <a:pt x="27" y="14"/>
                    <a:pt x="27" y="14"/>
                  </a:cubicBezTo>
                  <a:cubicBezTo>
                    <a:pt x="27" y="13"/>
                    <a:pt x="27" y="13"/>
                    <a:pt x="27" y="13"/>
                  </a:cubicBezTo>
                  <a:cubicBezTo>
                    <a:pt x="27" y="13"/>
                    <a:pt x="27" y="13"/>
                    <a:pt x="27" y="13"/>
                  </a:cubicBezTo>
                  <a:cubicBezTo>
                    <a:pt x="27" y="13"/>
                    <a:pt x="27" y="13"/>
                    <a:pt x="27" y="13"/>
                  </a:cubicBezTo>
                  <a:cubicBezTo>
                    <a:pt x="26" y="12"/>
                    <a:pt x="26" y="11"/>
                    <a:pt x="26" y="10"/>
                  </a:cubicBezTo>
                  <a:cubicBezTo>
                    <a:pt x="27" y="24"/>
                    <a:pt x="27" y="24"/>
                    <a:pt x="27" y="24"/>
                  </a:cubicBezTo>
                  <a:cubicBezTo>
                    <a:pt x="27" y="25"/>
                    <a:pt x="26" y="26"/>
                    <a:pt x="25" y="26"/>
                  </a:cubicBezTo>
                  <a:cubicBezTo>
                    <a:pt x="25" y="26"/>
                    <a:pt x="25" y="26"/>
                    <a:pt x="25" y="26"/>
                  </a:cubicBezTo>
                  <a:cubicBezTo>
                    <a:pt x="25" y="26"/>
                    <a:pt x="25" y="26"/>
                    <a:pt x="25" y="26"/>
                  </a:cubicBezTo>
                  <a:cubicBezTo>
                    <a:pt x="22" y="26"/>
                    <a:pt x="22" y="26"/>
                    <a:pt x="22" y="26"/>
                  </a:cubicBezTo>
                  <a:cubicBezTo>
                    <a:pt x="21" y="26"/>
                    <a:pt x="20" y="25"/>
                    <a:pt x="19" y="24"/>
                  </a:cubicBezTo>
                  <a:cubicBezTo>
                    <a:pt x="17" y="5"/>
                    <a:pt x="17" y="5"/>
                    <a:pt x="17" y="5"/>
                  </a:cubicBezTo>
                  <a:cubicBezTo>
                    <a:pt x="17" y="5"/>
                    <a:pt x="17" y="5"/>
                    <a:pt x="17" y="5"/>
                  </a:cubicBezTo>
                  <a:cubicBezTo>
                    <a:pt x="17" y="0"/>
                    <a:pt x="17" y="0"/>
                    <a:pt x="17" y="0"/>
                  </a:cubicBezTo>
                  <a:cubicBezTo>
                    <a:pt x="20" y="0"/>
                    <a:pt x="20" y="0"/>
                    <a:pt x="20" y="0"/>
                  </a:cubicBezTo>
                  <a:cubicBezTo>
                    <a:pt x="20" y="0"/>
                    <a:pt x="20" y="0"/>
                    <a:pt x="20" y="0"/>
                  </a:cubicBezTo>
                  <a:cubicBezTo>
                    <a:pt x="20" y="0"/>
                    <a:pt x="21" y="0"/>
                    <a:pt x="21" y="1"/>
                  </a:cubicBezTo>
                  <a:cubicBezTo>
                    <a:pt x="22" y="0"/>
                    <a:pt x="22" y="0"/>
                    <a:pt x="23" y="0"/>
                  </a:cubicBezTo>
                  <a:cubicBezTo>
                    <a:pt x="28" y="1"/>
                    <a:pt x="30" y="8"/>
                    <a:pt x="31" y="11"/>
                  </a:cubicBezTo>
                  <a:cubicBezTo>
                    <a:pt x="31" y="11"/>
                    <a:pt x="31" y="11"/>
                    <a:pt x="31" y="11"/>
                  </a:cubicBezTo>
                  <a:cubicBezTo>
                    <a:pt x="32" y="12"/>
                    <a:pt x="32" y="12"/>
                    <a:pt x="32" y="12"/>
                  </a:cubicBezTo>
                  <a:cubicBezTo>
                    <a:pt x="32" y="12"/>
                    <a:pt x="32" y="12"/>
                    <a:pt x="32" y="12"/>
                  </a:cubicBezTo>
                  <a:cubicBezTo>
                    <a:pt x="32" y="14"/>
                    <a:pt x="32" y="14"/>
                    <a:pt x="32" y="14"/>
                  </a:cubicBezTo>
                  <a:cubicBezTo>
                    <a:pt x="33" y="17"/>
                    <a:pt x="35" y="21"/>
                    <a:pt x="35" y="24"/>
                  </a:cubicBezTo>
                  <a:cubicBezTo>
                    <a:pt x="35" y="26"/>
                    <a:pt x="35" y="28"/>
                    <a:pt x="35" y="30"/>
                  </a:cubicBezTo>
                  <a:cubicBezTo>
                    <a:pt x="34" y="32"/>
                    <a:pt x="34" y="33"/>
                    <a:pt x="33" y="35"/>
                  </a:cubicBezTo>
                  <a:cubicBezTo>
                    <a:pt x="33" y="35"/>
                    <a:pt x="33" y="35"/>
                    <a:pt x="33" y="35"/>
                  </a:cubicBezTo>
                  <a:cubicBezTo>
                    <a:pt x="31" y="37"/>
                    <a:pt x="30" y="40"/>
                    <a:pt x="28" y="42"/>
                  </a:cubicBezTo>
                  <a:cubicBezTo>
                    <a:pt x="27" y="43"/>
                    <a:pt x="25" y="44"/>
                    <a:pt x="24" y="45"/>
                  </a:cubicBezTo>
                  <a:cubicBezTo>
                    <a:pt x="24" y="93"/>
                    <a:pt x="24" y="93"/>
                    <a:pt x="24" y="93"/>
                  </a:cubicBezTo>
                  <a:cubicBezTo>
                    <a:pt x="24" y="94"/>
                    <a:pt x="23" y="95"/>
                    <a:pt x="22" y="95"/>
                  </a:cubicBezTo>
                  <a:cubicBezTo>
                    <a:pt x="17" y="95"/>
                    <a:pt x="17" y="95"/>
                    <a:pt x="17" y="95"/>
                  </a:cubicBezTo>
                  <a:lnTo>
                    <a:pt x="17" y="90"/>
                  </a:lnTo>
                  <a:close/>
                  <a:moveTo>
                    <a:pt x="8" y="14"/>
                  </a:moveTo>
                  <a:cubicBezTo>
                    <a:pt x="7" y="15"/>
                    <a:pt x="7" y="15"/>
                    <a:pt x="7" y="15"/>
                  </a:cubicBezTo>
                  <a:cubicBezTo>
                    <a:pt x="6" y="18"/>
                    <a:pt x="5" y="22"/>
                    <a:pt x="5" y="25"/>
                  </a:cubicBezTo>
                  <a:cubicBezTo>
                    <a:pt x="4" y="26"/>
                    <a:pt x="4" y="28"/>
                    <a:pt x="5" y="29"/>
                  </a:cubicBezTo>
                  <a:cubicBezTo>
                    <a:pt x="5" y="30"/>
                    <a:pt x="6" y="31"/>
                    <a:pt x="6" y="33"/>
                  </a:cubicBezTo>
                  <a:cubicBezTo>
                    <a:pt x="7" y="34"/>
                    <a:pt x="9" y="37"/>
                    <a:pt x="10" y="38"/>
                  </a:cubicBezTo>
                  <a:cubicBezTo>
                    <a:pt x="12" y="40"/>
                    <a:pt x="13" y="41"/>
                    <a:pt x="14" y="42"/>
                  </a:cubicBezTo>
                  <a:cubicBezTo>
                    <a:pt x="15" y="42"/>
                    <a:pt x="15" y="43"/>
                    <a:pt x="15" y="44"/>
                  </a:cubicBezTo>
                  <a:cubicBezTo>
                    <a:pt x="15" y="44"/>
                    <a:pt x="15" y="44"/>
                    <a:pt x="15" y="44"/>
                  </a:cubicBezTo>
                  <a:cubicBezTo>
                    <a:pt x="15" y="90"/>
                    <a:pt x="15" y="90"/>
                    <a:pt x="15" y="90"/>
                  </a:cubicBezTo>
                  <a:cubicBezTo>
                    <a:pt x="17" y="90"/>
                    <a:pt x="17" y="90"/>
                    <a:pt x="17" y="90"/>
                  </a:cubicBezTo>
                  <a:cubicBezTo>
                    <a:pt x="17" y="95"/>
                    <a:pt x="17" y="95"/>
                    <a:pt x="17" y="95"/>
                  </a:cubicBezTo>
                  <a:cubicBezTo>
                    <a:pt x="13" y="95"/>
                    <a:pt x="13" y="95"/>
                    <a:pt x="13" y="95"/>
                  </a:cubicBezTo>
                  <a:cubicBezTo>
                    <a:pt x="12" y="95"/>
                    <a:pt x="11" y="94"/>
                    <a:pt x="11" y="93"/>
                  </a:cubicBezTo>
                  <a:cubicBezTo>
                    <a:pt x="11" y="45"/>
                    <a:pt x="11" y="45"/>
                    <a:pt x="11" y="45"/>
                  </a:cubicBezTo>
                  <a:cubicBezTo>
                    <a:pt x="9" y="44"/>
                    <a:pt x="8" y="43"/>
                    <a:pt x="7" y="42"/>
                  </a:cubicBezTo>
                  <a:cubicBezTo>
                    <a:pt x="5" y="39"/>
                    <a:pt x="3" y="37"/>
                    <a:pt x="2" y="35"/>
                  </a:cubicBezTo>
                  <a:cubicBezTo>
                    <a:pt x="1" y="33"/>
                    <a:pt x="1" y="32"/>
                    <a:pt x="0" y="30"/>
                  </a:cubicBezTo>
                  <a:cubicBezTo>
                    <a:pt x="0" y="28"/>
                    <a:pt x="0" y="26"/>
                    <a:pt x="0" y="24"/>
                  </a:cubicBezTo>
                  <a:cubicBezTo>
                    <a:pt x="0" y="21"/>
                    <a:pt x="1" y="17"/>
                    <a:pt x="3" y="14"/>
                  </a:cubicBezTo>
                  <a:cubicBezTo>
                    <a:pt x="3" y="12"/>
                    <a:pt x="3" y="12"/>
                    <a:pt x="3" y="12"/>
                  </a:cubicBezTo>
                  <a:cubicBezTo>
                    <a:pt x="3" y="12"/>
                    <a:pt x="3" y="12"/>
                    <a:pt x="3" y="12"/>
                  </a:cubicBezTo>
                  <a:cubicBezTo>
                    <a:pt x="3" y="12"/>
                    <a:pt x="3" y="12"/>
                    <a:pt x="3" y="12"/>
                  </a:cubicBezTo>
                  <a:cubicBezTo>
                    <a:pt x="3" y="12"/>
                    <a:pt x="3" y="12"/>
                    <a:pt x="3" y="12"/>
                  </a:cubicBezTo>
                  <a:cubicBezTo>
                    <a:pt x="5" y="8"/>
                    <a:pt x="7" y="1"/>
                    <a:pt x="12" y="0"/>
                  </a:cubicBezTo>
                  <a:cubicBezTo>
                    <a:pt x="12" y="0"/>
                    <a:pt x="12" y="0"/>
                    <a:pt x="12" y="0"/>
                  </a:cubicBezTo>
                  <a:cubicBezTo>
                    <a:pt x="12" y="0"/>
                    <a:pt x="12" y="0"/>
                    <a:pt x="13" y="0"/>
                  </a:cubicBezTo>
                  <a:cubicBezTo>
                    <a:pt x="13" y="0"/>
                    <a:pt x="13" y="1"/>
                    <a:pt x="14" y="1"/>
                  </a:cubicBezTo>
                  <a:cubicBezTo>
                    <a:pt x="14" y="0"/>
                    <a:pt x="15" y="0"/>
                    <a:pt x="15" y="0"/>
                  </a:cubicBezTo>
                  <a:cubicBezTo>
                    <a:pt x="17" y="0"/>
                    <a:pt x="17" y="0"/>
                    <a:pt x="17" y="0"/>
                  </a:cubicBezTo>
                  <a:cubicBezTo>
                    <a:pt x="17" y="5"/>
                    <a:pt x="17" y="5"/>
                    <a:pt x="17" y="5"/>
                  </a:cubicBezTo>
                  <a:cubicBezTo>
                    <a:pt x="17" y="5"/>
                    <a:pt x="17" y="5"/>
                    <a:pt x="17" y="5"/>
                  </a:cubicBezTo>
                  <a:cubicBezTo>
                    <a:pt x="15" y="24"/>
                    <a:pt x="15" y="24"/>
                    <a:pt x="15" y="24"/>
                  </a:cubicBezTo>
                  <a:cubicBezTo>
                    <a:pt x="15" y="25"/>
                    <a:pt x="14" y="26"/>
                    <a:pt x="13" y="26"/>
                  </a:cubicBezTo>
                  <a:cubicBezTo>
                    <a:pt x="13" y="26"/>
                    <a:pt x="13" y="26"/>
                    <a:pt x="13" y="26"/>
                  </a:cubicBezTo>
                  <a:cubicBezTo>
                    <a:pt x="10" y="26"/>
                    <a:pt x="10" y="26"/>
                    <a:pt x="10" y="26"/>
                  </a:cubicBezTo>
                  <a:cubicBezTo>
                    <a:pt x="9" y="26"/>
                    <a:pt x="8" y="25"/>
                    <a:pt x="8" y="24"/>
                  </a:cubicBezTo>
                  <a:cubicBezTo>
                    <a:pt x="8" y="24"/>
                    <a:pt x="8" y="24"/>
                    <a:pt x="8" y="23"/>
                  </a:cubicBezTo>
                  <a:cubicBezTo>
                    <a:pt x="9" y="10"/>
                    <a:pt x="9" y="10"/>
                    <a:pt x="9" y="10"/>
                  </a:cubicBezTo>
                  <a:cubicBezTo>
                    <a:pt x="9" y="11"/>
                    <a:pt x="8" y="12"/>
                    <a:pt x="8" y="13"/>
                  </a:cubicBezTo>
                  <a:cubicBezTo>
                    <a:pt x="8" y="13"/>
                    <a:pt x="8" y="13"/>
                    <a:pt x="8" y="13"/>
                  </a:cubicBezTo>
                  <a:cubicBezTo>
                    <a:pt x="8" y="14"/>
                    <a:pt x="8" y="14"/>
                    <a:pt x="8" y="14"/>
                  </a:cubicBezTo>
                  <a:cubicBezTo>
                    <a:pt x="8" y="14"/>
                    <a:pt x="8" y="14"/>
                    <a:pt x="8" y="14"/>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13" name="Freeform 290"/>
            <p:cNvSpPr>
              <a:spLocks noEditPoints="1"/>
            </p:cNvSpPr>
            <p:nvPr/>
          </p:nvSpPr>
          <p:spPr bwMode="auto">
            <a:xfrm>
              <a:off x="7442301" y="3617621"/>
              <a:ext cx="28575" cy="29766"/>
            </a:xfrm>
            <a:custGeom>
              <a:avLst/>
              <a:gdLst>
                <a:gd name="T0" fmla="*/ 9 w 17"/>
                <a:gd name="T1" fmla="*/ 0 h 17"/>
                <a:gd name="T2" fmla="*/ 15 w 17"/>
                <a:gd name="T3" fmla="*/ 3 h 17"/>
                <a:gd name="T4" fmla="*/ 15 w 17"/>
                <a:gd name="T5" fmla="*/ 3 h 17"/>
                <a:gd name="T6" fmla="*/ 17 w 17"/>
                <a:gd name="T7" fmla="*/ 9 h 17"/>
                <a:gd name="T8" fmla="*/ 15 w 17"/>
                <a:gd name="T9" fmla="*/ 15 h 17"/>
                <a:gd name="T10" fmla="*/ 15 w 17"/>
                <a:gd name="T11" fmla="*/ 15 h 17"/>
                <a:gd name="T12" fmla="*/ 9 w 17"/>
                <a:gd name="T13" fmla="*/ 17 h 17"/>
                <a:gd name="T14" fmla="*/ 9 w 17"/>
                <a:gd name="T15" fmla="*/ 17 h 17"/>
                <a:gd name="T16" fmla="*/ 9 w 17"/>
                <a:gd name="T17" fmla="*/ 13 h 17"/>
                <a:gd name="T18" fmla="*/ 9 w 17"/>
                <a:gd name="T19" fmla="*/ 13 h 17"/>
                <a:gd name="T20" fmla="*/ 11 w 17"/>
                <a:gd name="T21" fmla="*/ 12 h 17"/>
                <a:gd name="T22" fmla="*/ 11 w 17"/>
                <a:gd name="T23" fmla="*/ 12 h 17"/>
                <a:gd name="T24" fmla="*/ 13 w 17"/>
                <a:gd name="T25" fmla="*/ 9 h 17"/>
                <a:gd name="T26" fmla="*/ 12 w 17"/>
                <a:gd name="T27" fmla="*/ 6 h 17"/>
                <a:gd name="T28" fmla="*/ 11 w 17"/>
                <a:gd name="T29" fmla="*/ 6 h 17"/>
                <a:gd name="T30" fmla="*/ 9 w 17"/>
                <a:gd name="T31" fmla="*/ 5 h 17"/>
                <a:gd name="T32" fmla="*/ 9 w 17"/>
                <a:gd name="T33" fmla="*/ 5 h 17"/>
                <a:gd name="T34" fmla="*/ 9 w 17"/>
                <a:gd name="T35" fmla="*/ 0 h 17"/>
                <a:gd name="T36" fmla="*/ 9 w 17"/>
                <a:gd name="T37" fmla="*/ 17 h 17"/>
                <a:gd name="T38" fmla="*/ 2 w 17"/>
                <a:gd name="T39" fmla="*/ 15 h 17"/>
                <a:gd name="T40" fmla="*/ 2 w 17"/>
                <a:gd name="T41" fmla="*/ 15 h 17"/>
                <a:gd name="T42" fmla="*/ 2 w 17"/>
                <a:gd name="T43" fmla="*/ 15 h 17"/>
                <a:gd name="T44" fmla="*/ 0 w 17"/>
                <a:gd name="T45" fmla="*/ 9 h 17"/>
                <a:gd name="T46" fmla="*/ 2 w 17"/>
                <a:gd name="T47" fmla="*/ 3 h 17"/>
                <a:gd name="T48" fmla="*/ 9 w 17"/>
                <a:gd name="T49" fmla="*/ 0 h 17"/>
                <a:gd name="T50" fmla="*/ 9 w 17"/>
                <a:gd name="T51" fmla="*/ 5 h 17"/>
                <a:gd name="T52" fmla="*/ 6 w 17"/>
                <a:gd name="T53" fmla="*/ 6 h 17"/>
                <a:gd name="T54" fmla="*/ 5 w 17"/>
                <a:gd name="T55" fmla="*/ 9 h 17"/>
                <a:gd name="T56" fmla="*/ 6 w 17"/>
                <a:gd name="T57" fmla="*/ 12 h 17"/>
                <a:gd name="T58" fmla="*/ 6 w 17"/>
                <a:gd name="T59" fmla="*/ 12 h 17"/>
                <a:gd name="T60" fmla="*/ 9 w 17"/>
                <a:gd name="T61" fmla="*/ 13 h 17"/>
                <a:gd name="T62" fmla="*/ 9 w 17"/>
                <a:gd name="T6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17">
                  <a:moveTo>
                    <a:pt x="9" y="0"/>
                  </a:moveTo>
                  <a:cubicBezTo>
                    <a:pt x="11" y="0"/>
                    <a:pt x="13" y="1"/>
                    <a:pt x="15" y="3"/>
                  </a:cubicBezTo>
                  <a:cubicBezTo>
                    <a:pt x="15" y="3"/>
                    <a:pt x="15" y="3"/>
                    <a:pt x="15" y="3"/>
                  </a:cubicBezTo>
                  <a:cubicBezTo>
                    <a:pt x="16" y="4"/>
                    <a:pt x="17" y="6"/>
                    <a:pt x="17" y="9"/>
                  </a:cubicBezTo>
                  <a:cubicBezTo>
                    <a:pt x="17" y="11"/>
                    <a:pt x="16" y="13"/>
                    <a:pt x="15" y="15"/>
                  </a:cubicBezTo>
                  <a:cubicBezTo>
                    <a:pt x="15" y="15"/>
                    <a:pt x="15" y="15"/>
                    <a:pt x="15" y="15"/>
                  </a:cubicBezTo>
                  <a:cubicBezTo>
                    <a:pt x="13" y="17"/>
                    <a:pt x="11" y="17"/>
                    <a:pt x="9" y="17"/>
                  </a:cubicBezTo>
                  <a:cubicBezTo>
                    <a:pt x="9" y="17"/>
                    <a:pt x="9" y="17"/>
                    <a:pt x="9" y="17"/>
                  </a:cubicBezTo>
                  <a:cubicBezTo>
                    <a:pt x="9" y="13"/>
                    <a:pt x="9" y="13"/>
                    <a:pt x="9" y="13"/>
                  </a:cubicBezTo>
                  <a:cubicBezTo>
                    <a:pt x="9" y="13"/>
                    <a:pt x="9" y="13"/>
                    <a:pt x="9" y="13"/>
                  </a:cubicBezTo>
                  <a:cubicBezTo>
                    <a:pt x="10" y="13"/>
                    <a:pt x="11" y="12"/>
                    <a:pt x="11" y="12"/>
                  </a:cubicBezTo>
                  <a:cubicBezTo>
                    <a:pt x="11" y="12"/>
                    <a:pt x="11" y="12"/>
                    <a:pt x="11" y="12"/>
                  </a:cubicBezTo>
                  <a:cubicBezTo>
                    <a:pt x="12" y="11"/>
                    <a:pt x="13" y="10"/>
                    <a:pt x="13" y="9"/>
                  </a:cubicBezTo>
                  <a:cubicBezTo>
                    <a:pt x="13" y="8"/>
                    <a:pt x="12" y="7"/>
                    <a:pt x="12" y="6"/>
                  </a:cubicBezTo>
                  <a:cubicBezTo>
                    <a:pt x="11" y="6"/>
                    <a:pt x="11" y="6"/>
                    <a:pt x="11" y="6"/>
                  </a:cubicBezTo>
                  <a:cubicBezTo>
                    <a:pt x="11" y="5"/>
                    <a:pt x="10" y="5"/>
                    <a:pt x="9" y="5"/>
                  </a:cubicBezTo>
                  <a:cubicBezTo>
                    <a:pt x="9" y="5"/>
                    <a:pt x="9" y="5"/>
                    <a:pt x="9" y="5"/>
                  </a:cubicBezTo>
                  <a:cubicBezTo>
                    <a:pt x="9" y="0"/>
                    <a:pt x="9" y="0"/>
                    <a:pt x="9" y="0"/>
                  </a:cubicBezTo>
                  <a:close/>
                  <a:moveTo>
                    <a:pt x="9" y="17"/>
                  </a:moveTo>
                  <a:cubicBezTo>
                    <a:pt x="6" y="17"/>
                    <a:pt x="4" y="16"/>
                    <a:pt x="2" y="15"/>
                  </a:cubicBezTo>
                  <a:cubicBezTo>
                    <a:pt x="2" y="15"/>
                    <a:pt x="2" y="15"/>
                    <a:pt x="2" y="15"/>
                  </a:cubicBezTo>
                  <a:cubicBezTo>
                    <a:pt x="2" y="15"/>
                    <a:pt x="2" y="15"/>
                    <a:pt x="2" y="15"/>
                  </a:cubicBezTo>
                  <a:cubicBezTo>
                    <a:pt x="1" y="13"/>
                    <a:pt x="0" y="11"/>
                    <a:pt x="0" y="9"/>
                  </a:cubicBezTo>
                  <a:cubicBezTo>
                    <a:pt x="0" y="6"/>
                    <a:pt x="1" y="4"/>
                    <a:pt x="2" y="3"/>
                  </a:cubicBezTo>
                  <a:cubicBezTo>
                    <a:pt x="4" y="1"/>
                    <a:pt x="6" y="0"/>
                    <a:pt x="9" y="0"/>
                  </a:cubicBezTo>
                  <a:cubicBezTo>
                    <a:pt x="9" y="5"/>
                    <a:pt x="9" y="5"/>
                    <a:pt x="9" y="5"/>
                  </a:cubicBezTo>
                  <a:cubicBezTo>
                    <a:pt x="8" y="5"/>
                    <a:pt x="7" y="5"/>
                    <a:pt x="6" y="6"/>
                  </a:cubicBezTo>
                  <a:cubicBezTo>
                    <a:pt x="5" y="7"/>
                    <a:pt x="5" y="8"/>
                    <a:pt x="5" y="9"/>
                  </a:cubicBezTo>
                  <a:cubicBezTo>
                    <a:pt x="5" y="10"/>
                    <a:pt x="5" y="11"/>
                    <a:pt x="6" y="12"/>
                  </a:cubicBezTo>
                  <a:cubicBezTo>
                    <a:pt x="6" y="12"/>
                    <a:pt x="6" y="12"/>
                    <a:pt x="6" y="12"/>
                  </a:cubicBezTo>
                  <a:cubicBezTo>
                    <a:pt x="7" y="12"/>
                    <a:pt x="8" y="13"/>
                    <a:pt x="9" y="13"/>
                  </a:cubicBezTo>
                  <a:lnTo>
                    <a:pt x="9" y="17"/>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14" name="Freeform 325"/>
            <p:cNvSpPr>
              <a:spLocks noEditPoints="1"/>
            </p:cNvSpPr>
            <p:nvPr/>
          </p:nvSpPr>
          <p:spPr bwMode="auto">
            <a:xfrm>
              <a:off x="6033792" y="5274971"/>
              <a:ext cx="107156" cy="101204"/>
            </a:xfrm>
            <a:custGeom>
              <a:avLst/>
              <a:gdLst>
                <a:gd name="T0" fmla="*/ 38 w 63"/>
                <a:gd name="T1" fmla="*/ 53 h 60"/>
                <a:gd name="T2" fmla="*/ 41 w 63"/>
                <a:gd name="T3" fmla="*/ 54 h 60"/>
                <a:gd name="T4" fmla="*/ 41 w 63"/>
                <a:gd name="T5" fmla="*/ 54 h 60"/>
                <a:gd name="T6" fmla="*/ 46 w 63"/>
                <a:gd name="T7" fmla="*/ 54 h 60"/>
                <a:gd name="T8" fmla="*/ 46 w 63"/>
                <a:gd name="T9" fmla="*/ 54 h 60"/>
                <a:gd name="T10" fmla="*/ 48 w 63"/>
                <a:gd name="T11" fmla="*/ 52 h 60"/>
                <a:gd name="T12" fmla="*/ 50 w 63"/>
                <a:gd name="T13" fmla="*/ 49 h 60"/>
                <a:gd name="T14" fmla="*/ 58 w 63"/>
                <a:gd name="T15" fmla="*/ 24 h 60"/>
                <a:gd name="T16" fmla="*/ 52 w 63"/>
                <a:gd name="T17" fmla="*/ 11 h 60"/>
                <a:gd name="T18" fmla="*/ 37 w 63"/>
                <a:gd name="T19" fmla="*/ 9 h 60"/>
                <a:gd name="T20" fmla="*/ 32 w 63"/>
                <a:gd name="T21" fmla="*/ 6 h 60"/>
                <a:gd name="T22" fmla="*/ 36 w 63"/>
                <a:gd name="T23" fmla="*/ 5 h 60"/>
                <a:gd name="T24" fmla="*/ 63 w 63"/>
                <a:gd name="T25" fmla="*/ 28 h 60"/>
                <a:gd name="T26" fmla="*/ 54 w 63"/>
                <a:gd name="T27" fmla="*/ 52 h 60"/>
                <a:gd name="T28" fmla="*/ 52 w 63"/>
                <a:gd name="T29" fmla="*/ 55 h 60"/>
                <a:gd name="T30" fmla="*/ 49 w 63"/>
                <a:gd name="T31" fmla="*/ 58 h 60"/>
                <a:gd name="T32" fmla="*/ 40 w 63"/>
                <a:gd name="T33" fmla="*/ 59 h 60"/>
                <a:gd name="T34" fmla="*/ 36 w 63"/>
                <a:gd name="T35" fmla="*/ 58 h 60"/>
                <a:gd name="T36" fmla="*/ 32 w 63"/>
                <a:gd name="T37" fmla="*/ 57 h 60"/>
                <a:gd name="T38" fmla="*/ 10 w 63"/>
                <a:gd name="T39" fmla="*/ 12 h 60"/>
                <a:gd name="T40" fmla="*/ 7 w 63"/>
                <a:gd name="T41" fmla="*/ 16 h 60"/>
                <a:gd name="T42" fmla="*/ 5 w 63"/>
                <a:gd name="T43" fmla="*/ 29 h 60"/>
                <a:gd name="T44" fmla="*/ 13 w 63"/>
                <a:gd name="T45" fmla="*/ 50 h 60"/>
                <a:gd name="T46" fmla="*/ 22 w 63"/>
                <a:gd name="T47" fmla="*/ 54 h 60"/>
                <a:gd name="T48" fmla="*/ 27 w 63"/>
                <a:gd name="T49" fmla="*/ 53 h 60"/>
                <a:gd name="T50" fmla="*/ 32 w 63"/>
                <a:gd name="T51" fmla="*/ 57 h 60"/>
                <a:gd name="T52" fmla="*/ 29 w 63"/>
                <a:gd name="T53" fmla="*/ 57 h 60"/>
                <a:gd name="T54" fmla="*/ 24 w 63"/>
                <a:gd name="T55" fmla="*/ 59 h 60"/>
                <a:gd name="T56" fmla="*/ 15 w 63"/>
                <a:gd name="T57" fmla="*/ 58 h 60"/>
                <a:gd name="T58" fmla="*/ 10 w 63"/>
                <a:gd name="T59" fmla="*/ 53 h 60"/>
                <a:gd name="T60" fmla="*/ 0 w 63"/>
                <a:gd name="T61" fmla="*/ 30 h 60"/>
                <a:gd name="T62" fmla="*/ 0 w 63"/>
                <a:gd name="T63" fmla="*/ 24 h 60"/>
                <a:gd name="T64" fmla="*/ 0 w 63"/>
                <a:gd name="T65" fmla="*/ 23 h 60"/>
                <a:gd name="T66" fmla="*/ 3 w 63"/>
                <a:gd name="T67" fmla="*/ 14 h 60"/>
                <a:gd name="T68" fmla="*/ 8 w 63"/>
                <a:gd name="T69" fmla="*/ 7 h 60"/>
                <a:gd name="T70" fmla="*/ 30 w 63"/>
                <a:gd name="T71" fmla="*/ 5 h 60"/>
                <a:gd name="T72" fmla="*/ 32 w 63"/>
                <a:gd name="T73" fmla="*/ 6 h 60"/>
                <a:gd name="T74" fmla="*/ 31 w 63"/>
                <a:gd name="T75" fmla="*/ 11 h 60"/>
                <a:gd name="T76" fmla="*/ 28 w 63"/>
                <a:gd name="T77" fmla="*/ 10 h 60"/>
                <a:gd name="T78" fmla="*/ 11 w 63"/>
                <a:gd name="T79" fmla="*/ 11 h 60"/>
                <a:gd name="T80" fmla="*/ 10 w 63"/>
                <a:gd name="T81"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0">
                  <a:moveTo>
                    <a:pt x="32" y="52"/>
                  </a:moveTo>
                  <a:cubicBezTo>
                    <a:pt x="34" y="52"/>
                    <a:pt x="36" y="53"/>
                    <a:pt x="38" y="53"/>
                  </a:cubicBezTo>
                  <a:cubicBezTo>
                    <a:pt x="38" y="53"/>
                    <a:pt x="38" y="53"/>
                    <a:pt x="38" y="53"/>
                  </a:cubicBezTo>
                  <a:cubicBezTo>
                    <a:pt x="41" y="54"/>
                    <a:pt x="41" y="54"/>
                    <a:pt x="41" y="54"/>
                  </a:cubicBezTo>
                  <a:cubicBezTo>
                    <a:pt x="41" y="54"/>
                    <a:pt x="41" y="54"/>
                    <a:pt x="41" y="54"/>
                  </a:cubicBezTo>
                  <a:cubicBezTo>
                    <a:pt x="41" y="54"/>
                    <a:pt x="41" y="54"/>
                    <a:pt x="41" y="54"/>
                  </a:cubicBezTo>
                  <a:cubicBezTo>
                    <a:pt x="43" y="55"/>
                    <a:pt x="44" y="55"/>
                    <a:pt x="46" y="54"/>
                  </a:cubicBezTo>
                  <a:cubicBezTo>
                    <a:pt x="46" y="54"/>
                    <a:pt x="46" y="54"/>
                    <a:pt x="46" y="54"/>
                  </a:cubicBezTo>
                  <a:cubicBezTo>
                    <a:pt x="46" y="54"/>
                    <a:pt x="46" y="54"/>
                    <a:pt x="46" y="54"/>
                  </a:cubicBezTo>
                  <a:cubicBezTo>
                    <a:pt x="46" y="54"/>
                    <a:pt x="46" y="54"/>
                    <a:pt x="46" y="54"/>
                  </a:cubicBezTo>
                  <a:cubicBezTo>
                    <a:pt x="48" y="52"/>
                    <a:pt x="48" y="52"/>
                    <a:pt x="48" y="52"/>
                  </a:cubicBezTo>
                  <a:cubicBezTo>
                    <a:pt x="48" y="52"/>
                    <a:pt x="48" y="52"/>
                    <a:pt x="48" y="52"/>
                  </a:cubicBezTo>
                  <a:cubicBezTo>
                    <a:pt x="50" y="49"/>
                    <a:pt x="50" y="49"/>
                    <a:pt x="50" y="49"/>
                  </a:cubicBezTo>
                  <a:cubicBezTo>
                    <a:pt x="50" y="49"/>
                    <a:pt x="50" y="49"/>
                    <a:pt x="50" y="49"/>
                  </a:cubicBezTo>
                  <a:cubicBezTo>
                    <a:pt x="55" y="43"/>
                    <a:pt x="59" y="33"/>
                    <a:pt x="58" y="24"/>
                  </a:cubicBezTo>
                  <a:cubicBezTo>
                    <a:pt x="58" y="24"/>
                    <a:pt x="58" y="24"/>
                    <a:pt x="58" y="24"/>
                  </a:cubicBezTo>
                  <a:cubicBezTo>
                    <a:pt x="58" y="19"/>
                    <a:pt x="56" y="15"/>
                    <a:pt x="52" y="11"/>
                  </a:cubicBezTo>
                  <a:cubicBezTo>
                    <a:pt x="52" y="11"/>
                    <a:pt x="52" y="11"/>
                    <a:pt x="52" y="11"/>
                  </a:cubicBezTo>
                  <a:cubicBezTo>
                    <a:pt x="48" y="7"/>
                    <a:pt x="42" y="8"/>
                    <a:pt x="37" y="9"/>
                  </a:cubicBezTo>
                  <a:cubicBezTo>
                    <a:pt x="37" y="9"/>
                    <a:pt x="37" y="9"/>
                    <a:pt x="37" y="9"/>
                  </a:cubicBezTo>
                  <a:cubicBezTo>
                    <a:pt x="36" y="10"/>
                    <a:pt x="34" y="11"/>
                    <a:pt x="32" y="11"/>
                  </a:cubicBezTo>
                  <a:cubicBezTo>
                    <a:pt x="32" y="6"/>
                    <a:pt x="32" y="6"/>
                    <a:pt x="32" y="6"/>
                  </a:cubicBezTo>
                  <a:cubicBezTo>
                    <a:pt x="33" y="6"/>
                    <a:pt x="34" y="5"/>
                    <a:pt x="36" y="5"/>
                  </a:cubicBezTo>
                  <a:cubicBezTo>
                    <a:pt x="36" y="5"/>
                    <a:pt x="36" y="5"/>
                    <a:pt x="36" y="5"/>
                  </a:cubicBezTo>
                  <a:cubicBezTo>
                    <a:pt x="49" y="0"/>
                    <a:pt x="62" y="9"/>
                    <a:pt x="63" y="23"/>
                  </a:cubicBezTo>
                  <a:cubicBezTo>
                    <a:pt x="63" y="28"/>
                    <a:pt x="63" y="28"/>
                    <a:pt x="63" y="28"/>
                  </a:cubicBezTo>
                  <a:cubicBezTo>
                    <a:pt x="63" y="28"/>
                    <a:pt x="63" y="28"/>
                    <a:pt x="63" y="28"/>
                  </a:cubicBezTo>
                  <a:cubicBezTo>
                    <a:pt x="63" y="36"/>
                    <a:pt x="59" y="45"/>
                    <a:pt x="54" y="52"/>
                  </a:cubicBezTo>
                  <a:cubicBezTo>
                    <a:pt x="54" y="52"/>
                    <a:pt x="54" y="52"/>
                    <a:pt x="54" y="52"/>
                  </a:cubicBezTo>
                  <a:cubicBezTo>
                    <a:pt x="52" y="55"/>
                    <a:pt x="52" y="55"/>
                    <a:pt x="52" y="55"/>
                  </a:cubicBezTo>
                  <a:cubicBezTo>
                    <a:pt x="52" y="55"/>
                    <a:pt x="52" y="55"/>
                    <a:pt x="52" y="55"/>
                  </a:cubicBezTo>
                  <a:cubicBezTo>
                    <a:pt x="49" y="58"/>
                    <a:pt x="49" y="58"/>
                    <a:pt x="49" y="58"/>
                  </a:cubicBezTo>
                  <a:cubicBezTo>
                    <a:pt x="49" y="58"/>
                    <a:pt x="49" y="58"/>
                    <a:pt x="49" y="58"/>
                  </a:cubicBezTo>
                  <a:cubicBezTo>
                    <a:pt x="46" y="59"/>
                    <a:pt x="43" y="60"/>
                    <a:pt x="40" y="59"/>
                  </a:cubicBezTo>
                  <a:cubicBezTo>
                    <a:pt x="40" y="59"/>
                    <a:pt x="40" y="59"/>
                    <a:pt x="40" y="59"/>
                  </a:cubicBezTo>
                  <a:cubicBezTo>
                    <a:pt x="36" y="58"/>
                    <a:pt x="36" y="58"/>
                    <a:pt x="36" y="58"/>
                  </a:cubicBezTo>
                  <a:cubicBezTo>
                    <a:pt x="36" y="58"/>
                    <a:pt x="36" y="58"/>
                    <a:pt x="36" y="58"/>
                  </a:cubicBezTo>
                  <a:cubicBezTo>
                    <a:pt x="35" y="57"/>
                    <a:pt x="33" y="57"/>
                    <a:pt x="32" y="57"/>
                  </a:cubicBezTo>
                  <a:lnTo>
                    <a:pt x="32" y="52"/>
                  </a:lnTo>
                  <a:close/>
                  <a:moveTo>
                    <a:pt x="10" y="12"/>
                  </a:moveTo>
                  <a:cubicBezTo>
                    <a:pt x="9" y="13"/>
                    <a:pt x="8" y="15"/>
                    <a:pt x="7" y="16"/>
                  </a:cubicBezTo>
                  <a:cubicBezTo>
                    <a:pt x="7" y="16"/>
                    <a:pt x="7" y="16"/>
                    <a:pt x="7" y="16"/>
                  </a:cubicBezTo>
                  <a:cubicBezTo>
                    <a:pt x="5" y="23"/>
                    <a:pt x="5" y="23"/>
                    <a:pt x="5" y="23"/>
                  </a:cubicBezTo>
                  <a:cubicBezTo>
                    <a:pt x="5" y="29"/>
                    <a:pt x="5" y="29"/>
                    <a:pt x="5" y="29"/>
                  </a:cubicBezTo>
                  <a:cubicBezTo>
                    <a:pt x="6" y="37"/>
                    <a:pt x="9" y="44"/>
                    <a:pt x="13" y="50"/>
                  </a:cubicBezTo>
                  <a:cubicBezTo>
                    <a:pt x="13" y="50"/>
                    <a:pt x="13" y="50"/>
                    <a:pt x="13" y="50"/>
                  </a:cubicBezTo>
                  <a:cubicBezTo>
                    <a:pt x="17" y="54"/>
                    <a:pt x="17" y="54"/>
                    <a:pt x="17" y="54"/>
                  </a:cubicBezTo>
                  <a:cubicBezTo>
                    <a:pt x="19" y="55"/>
                    <a:pt x="20" y="55"/>
                    <a:pt x="22" y="54"/>
                  </a:cubicBezTo>
                  <a:cubicBezTo>
                    <a:pt x="22" y="54"/>
                    <a:pt x="22" y="54"/>
                    <a:pt x="22" y="54"/>
                  </a:cubicBezTo>
                  <a:cubicBezTo>
                    <a:pt x="27" y="53"/>
                    <a:pt x="27" y="53"/>
                    <a:pt x="27" y="53"/>
                  </a:cubicBezTo>
                  <a:cubicBezTo>
                    <a:pt x="29" y="52"/>
                    <a:pt x="30" y="52"/>
                    <a:pt x="32" y="52"/>
                  </a:cubicBezTo>
                  <a:cubicBezTo>
                    <a:pt x="32" y="57"/>
                    <a:pt x="32" y="57"/>
                    <a:pt x="32" y="57"/>
                  </a:cubicBezTo>
                  <a:cubicBezTo>
                    <a:pt x="31" y="57"/>
                    <a:pt x="30" y="57"/>
                    <a:pt x="29" y="57"/>
                  </a:cubicBezTo>
                  <a:cubicBezTo>
                    <a:pt x="29" y="57"/>
                    <a:pt x="29" y="57"/>
                    <a:pt x="29" y="57"/>
                  </a:cubicBezTo>
                  <a:cubicBezTo>
                    <a:pt x="24" y="59"/>
                    <a:pt x="24" y="59"/>
                    <a:pt x="24" y="59"/>
                  </a:cubicBezTo>
                  <a:cubicBezTo>
                    <a:pt x="24" y="59"/>
                    <a:pt x="24" y="59"/>
                    <a:pt x="24" y="59"/>
                  </a:cubicBezTo>
                  <a:cubicBezTo>
                    <a:pt x="20" y="60"/>
                    <a:pt x="17" y="59"/>
                    <a:pt x="15" y="58"/>
                  </a:cubicBezTo>
                  <a:cubicBezTo>
                    <a:pt x="15" y="58"/>
                    <a:pt x="15" y="58"/>
                    <a:pt x="15" y="58"/>
                  </a:cubicBezTo>
                  <a:cubicBezTo>
                    <a:pt x="10" y="53"/>
                    <a:pt x="10" y="53"/>
                    <a:pt x="10" y="53"/>
                  </a:cubicBezTo>
                  <a:cubicBezTo>
                    <a:pt x="10" y="53"/>
                    <a:pt x="10" y="53"/>
                    <a:pt x="10" y="53"/>
                  </a:cubicBezTo>
                  <a:cubicBezTo>
                    <a:pt x="5" y="46"/>
                    <a:pt x="1" y="38"/>
                    <a:pt x="0" y="30"/>
                  </a:cubicBezTo>
                  <a:cubicBezTo>
                    <a:pt x="0" y="30"/>
                    <a:pt x="0" y="30"/>
                    <a:pt x="0" y="30"/>
                  </a:cubicBezTo>
                  <a:cubicBezTo>
                    <a:pt x="0" y="24"/>
                    <a:pt x="0" y="24"/>
                    <a:pt x="0" y="24"/>
                  </a:cubicBezTo>
                  <a:cubicBezTo>
                    <a:pt x="0" y="24"/>
                    <a:pt x="0" y="24"/>
                    <a:pt x="0" y="24"/>
                  </a:cubicBezTo>
                  <a:cubicBezTo>
                    <a:pt x="0" y="24"/>
                    <a:pt x="0" y="24"/>
                    <a:pt x="0" y="24"/>
                  </a:cubicBezTo>
                  <a:cubicBezTo>
                    <a:pt x="0" y="23"/>
                    <a:pt x="0" y="23"/>
                    <a:pt x="0" y="23"/>
                  </a:cubicBezTo>
                  <a:cubicBezTo>
                    <a:pt x="1" y="20"/>
                    <a:pt x="1" y="17"/>
                    <a:pt x="3" y="14"/>
                  </a:cubicBezTo>
                  <a:cubicBezTo>
                    <a:pt x="3" y="14"/>
                    <a:pt x="3" y="14"/>
                    <a:pt x="3" y="14"/>
                  </a:cubicBezTo>
                  <a:cubicBezTo>
                    <a:pt x="3" y="14"/>
                    <a:pt x="3" y="14"/>
                    <a:pt x="3" y="14"/>
                  </a:cubicBezTo>
                  <a:cubicBezTo>
                    <a:pt x="4" y="12"/>
                    <a:pt x="6" y="9"/>
                    <a:pt x="8" y="7"/>
                  </a:cubicBezTo>
                  <a:cubicBezTo>
                    <a:pt x="8" y="7"/>
                    <a:pt x="8" y="7"/>
                    <a:pt x="8" y="7"/>
                  </a:cubicBezTo>
                  <a:cubicBezTo>
                    <a:pt x="15" y="2"/>
                    <a:pt x="22" y="3"/>
                    <a:pt x="30" y="5"/>
                  </a:cubicBezTo>
                  <a:cubicBezTo>
                    <a:pt x="30" y="5"/>
                    <a:pt x="30" y="5"/>
                    <a:pt x="30" y="5"/>
                  </a:cubicBezTo>
                  <a:cubicBezTo>
                    <a:pt x="31" y="6"/>
                    <a:pt x="31" y="6"/>
                    <a:pt x="32" y="6"/>
                  </a:cubicBezTo>
                  <a:cubicBezTo>
                    <a:pt x="32" y="11"/>
                    <a:pt x="32" y="11"/>
                    <a:pt x="32" y="11"/>
                  </a:cubicBezTo>
                  <a:cubicBezTo>
                    <a:pt x="32" y="11"/>
                    <a:pt x="31" y="11"/>
                    <a:pt x="31" y="11"/>
                  </a:cubicBezTo>
                  <a:cubicBezTo>
                    <a:pt x="31" y="11"/>
                    <a:pt x="31" y="11"/>
                    <a:pt x="31" y="11"/>
                  </a:cubicBezTo>
                  <a:cubicBezTo>
                    <a:pt x="28" y="10"/>
                    <a:pt x="28" y="10"/>
                    <a:pt x="28" y="10"/>
                  </a:cubicBezTo>
                  <a:cubicBezTo>
                    <a:pt x="28" y="10"/>
                    <a:pt x="28" y="10"/>
                    <a:pt x="28" y="10"/>
                  </a:cubicBezTo>
                  <a:cubicBezTo>
                    <a:pt x="22" y="8"/>
                    <a:pt x="17" y="7"/>
                    <a:pt x="11" y="11"/>
                  </a:cubicBezTo>
                  <a:cubicBezTo>
                    <a:pt x="11" y="11"/>
                    <a:pt x="11" y="11"/>
                    <a:pt x="11" y="11"/>
                  </a:cubicBezTo>
                  <a:cubicBezTo>
                    <a:pt x="10" y="12"/>
                    <a:pt x="10" y="12"/>
                    <a:pt x="10" y="12"/>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15" name="Freeform 326"/>
            <p:cNvSpPr>
              <a:spLocks noEditPoints="1"/>
            </p:cNvSpPr>
            <p:nvPr/>
          </p:nvSpPr>
          <p:spPr bwMode="auto">
            <a:xfrm>
              <a:off x="6061176" y="5252350"/>
              <a:ext cx="30956" cy="33338"/>
            </a:xfrm>
            <a:custGeom>
              <a:avLst/>
              <a:gdLst>
                <a:gd name="T0" fmla="*/ 9 w 18"/>
                <a:gd name="T1" fmla="*/ 13 h 20"/>
                <a:gd name="T2" fmla="*/ 10 w 18"/>
                <a:gd name="T3" fmla="*/ 14 h 20"/>
                <a:gd name="T4" fmla="*/ 10 w 18"/>
                <a:gd name="T5" fmla="*/ 14 h 20"/>
                <a:gd name="T6" fmla="*/ 13 w 18"/>
                <a:gd name="T7" fmla="*/ 15 h 20"/>
                <a:gd name="T8" fmla="*/ 13 w 18"/>
                <a:gd name="T9" fmla="*/ 15 h 20"/>
                <a:gd name="T10" fmla="*/ 13 w 18"/>
                <a:gd name="T11" fmla="*/ 13 h 20"/>
                <a:gd name="T12" fmla="*/ 11 w 18"/>
                <a:gd name="T13" fmla="*/ 10 h 20"/>
                <a:gd name="T14" fmla="*/ 9 w 18"/>
                <a:gd name="T15" fmla="*/ 7 h 20"/>
                <a:gd name="T16" fmla="*/ 9 w 18"/>
                <a:gd name="T17" fmla="*/ 2 h 20"/>
                <a:gd name="T18" fmla="*/ 10 w 18"/>
                <a:gd name="T19" fmla="*/ 2 h 20"/>
                <a:gd name="T20" fmla="*/ 15 w 18"/>
                <a:gd name="T21" fmla="*/ 7 h 20"/>
                <a:gd name="T22" fmla="*/ 17 w 18"/>
                <a:gd name="T23" fmla="*/ 12 h 20"/>
                <a:gd name="T24" fmla="*/ 18 w 18"/>
                <a:gd name="T25" fmla="*/ 18 h 20"/>
                <a:gd name="T26" fmla="*/ 18 w 18"/>
                <a:gd name="T27" fmla="*/ 18 h 20"/>
                <a:gd name="T28" fmla="*/ 17 w 18"/>
                <a:gd name="T29" fmla="*/ 19 h 20"/>
                <a:gd name="T30" fmla="*/ 16 w 18"/>
                <a:gd name="T31" fmla="*/ 20 h 20"/>
                <a:gd name="T32" fmla="*/ 15 w 18"/>
                <a:gd name="T33" fmla="*/ 20 h 20"/>
                <a:gd name="T34" fmla="*/ 13 w 18"/>
                <a:gd name="T35" fmla="*/ 20 h 20"/>
                <a:gd name="T36" fmla="*/ 11 w 18"/>
                <a:gd name="T37" fmla="*/ 20 h 20"/>
                <a:gd name="T38" fmla="*/ 9 w 18"/>
                <a:gd name="T39" fmla="*/ 19 h 20"/>
                <a:gd name="T40" fmla="*/ 9 w 18"/>
                <a:gd name="T41" fmla="*/ 13 h 20"/>
                <a:gd name="T42" fmla="*/ 8 w 18"/>
                <a:gd name="T43" fmla="*/ 12 h 20"/>
                <a:gd name="T44" fmla="*/ 9 w 18"/>
                <a:gd name="T45" fmla="*/ 13 h 20"/>
                <a:gd name="T46" fmla="*/ 9 w 18"/>
                <a:gd name="T47" fmla="*/ 19 h 20"/>
                <a:gd name="T48" fmla="*/ 8 w 18"/>
                <a:gd name="T49" fmla="*/ 18 h 20"/>
                <a:gd name="T50" fmla="*/ 7 w 18"/>
                <a:gd name="T51" fmla="*/ 18 h 20"/>
                <a:gd name="T52" fmla="*/ 4 w 18"/>
                <a:gd name="T53" fmla="*/ 15 h 20"/>
                <a:gd name="T54" fmla="*/ 1 w 18"/>
                <a:gd name="T55" fmla="*/ 11 h 20"/>
                <a:gd name="T56" fmla="*/ 0 w 18"/>
                <a:gd name="T57" fmla="*/ 6 h 20"/>
                <a:gd name="T58" fmla="*/ 0 w 18"/>
                <a:gd name="T59" fmla="*/ 4 h 20"/>
                <a:gd name="T60" fmla="*/ 0 w 18"/>
                <a:gd name="T61" fmla="*/ 2 h 20"/>
                <a:gd name="T62" fmla="*/ 2 w 18"/>
                <a:gd name="T63" fmla="*/ 0 h 20"/>
                <a:gd name="T64" fmla="*/ 2 w 18"/>
                <a:gd name="T65" fmla="*/ 0 h 20"/>
                <a:gd name="T66" fmla="*/ 2 w 18"/>
                <a:gd name="T67" fmla="*/ 0 h 20"/>
                <a:gd name="T68" fmla="*/ 3 w 18"/>
                <a:gd name="T69" fmla="*/ 0 h 20"/>
                <a:gd name="T70" fmla="*/ 3 w 18"/>
                <a:gd name="T71" fmla="*/ 0 h 20"/>
                <a:gd name="T72" fmla="*/ 3 w 18"/>
                <a:gd name="T73" fmla="*/ 0 h 20"/>
                <a:gd name="T74" fmla="*/ 9 w 18"/>
                <a:gd name="T75" fmla="*/ 2 h 20"/>
                <a:gd name="T76" fmla="*/ 9 w 18"/>
                <a:gd name="T77" fmla="*/ 7 h 20"/>
                <a:gd name="T78" fmla="*/ 7 w 18"/>
                <a:gd name="T79" fmla="*/ 6 h 20"/>
                <a:gd name="T80" fmla="*/ 4 w 18"/>
                <a:gd name="T81" fmla="*/ 5 h 20"/>
                <a:gd name="T82" fmla="*/ 4 w 18"/>
                <a:gd name="T83" fmla="*/ 6 h 20"/>
                <a:gd name="T84" fmla="*/ 6 w 18"/>
                <a:gd name="T85" fmla="*/ 9 h 20"/>
                <a:gd name="T86" fmla="*/ 8 w 18"/>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 h="20">
                  <a:moveTo>
                    <a:pt x="9" y="13"/>
                  </a:moveTo>
                  <a:cubicBezTo>
                    <a:pt x="9" y="13"/>
                    <a:pt x="10" y="14"/>
                    <a:pt x="10" y="14"/>
                  </a:cubicBezTo>
                  <a:cubicBezTo>
                    <a:pt x="10" y="14"/>
                    <a:pt x="10" y="14"/>
                    <a:pt x="10" y="14"/>
                  </a:cubicBezTo>
                  <a:cubicBezTo>
                    <a:pt x="11" y="15"/>
                    <a:pt x="12" y="15"/>
                    <a:pt x="13" y="15"/>
                  </a:cubicBezTo>
                  <a:cubicBezTo>
                    <a:pt x="13" y="15"/>
                    <a:pt x="13" y="15"/>
                    <a:pt x="13" y="15"/>
                  </a:cubicBezTo>
                  <a:cubicBezTo>
                    <a:pt x="13" y="15"/>
                    <a:pt x="13" y="14"/>
                    <a:pt x="13" y="13"/>
                  </a:cubicBezTo>
                  <a:cubicBezTo>
                    <a:pt x="12" y="12"/>
                    <a:pt x="12" y="11"/>
                    <a:pt x="11" y="10"/>
                  </a:cubicBezTo>
                  <a:cubicBezTo>
                    <a:pt x="10" y="9"/>
                    <a:pt x="10" y="8"/>
                    <a:pt x="9" y="7"/>
                  </a:cubicBezTo>
                  <a:cubicBezTo>
                    <a:pt x="9" y="2"/>
                    <a:pt x="9" y="2"/>
                    <a:pt x="9" y="2"/>
                  </a:cubicBezTo>
                  <a:cubicBezTo>
                    <a:pt x="9" y="2"/>
                    <a:pt x="9" y="2"/>
                    <a:pt x="10" y="2"/>
                  </a:cubicBezTo>
                  <a:cubicBezTo>
                    <a:pt x="12" y="3"/>
                    <a:pt x="13" y="5"/>
                    <a:pt x="15" y="7"/>
                  </a:cubicBezTo>
                  <a:cubicBezTo>
                    <a:pt x="16" y="8"/>
                    <a:pt x="17" y="10"/>
                    <a:pt x="17" y="12"/>
                  </a:cubicBezTo>
                  <a:cubicBezTo>
                    <a:pt x="18" y="14"/>
                    <a:pt x="18" y="16"/>
                    <a:pt x="18" y="18"/>
                  </a:cubicBezTo>
                  <a:cubicBezTo>
                    <a:pt x="18" y="18"/>
                    <a:pt x="18" y="18"/>
                    <a:pt x="18" y="18"/>
                  </a:cubicBezTo>
                  <a:cubicBezTo>
                    <a:pt x="18" y="18"/>
                    <a:pt x="18" y="19"/>
                    <a:pt x="17" y="19"/>
                  </a:cubicBezTo>
                  <a:cubicBezTo>
                    <a:pt x="17" y="20"/>
                    <a:pt x="16" y="20"/>
                    <a:pt x="16" y="20"/>
                  </a:cubicBezTo>
                  <a:cubicBezTo>
                    <a:pt x="15" y="20"/>
                    <a:pt x="15" y="20"/>
                    <a:pt x="15" y="20"/>
                  </a:cubicBezTo>
                  <a:cubicBezTo>
                    <a:pt x="15" y="20"/>
                    <a:pt x="14" y="20"/>
                    <a:pt x="13" y="20"/>
                  </a:cubicBezTo>
                  <a:cubicBezTo>
                    <a:pt x="13" y="20"/>
                    <a:pt x="12" y="20"/>
                    <a:pt x="11" y="20"/>
                  </a:cubicBezTo>
                  <a:cubicBezTo>
                    <a:pt x="10" y="20"/>
                    <a:pt x="10" y="19"/>
                    <a:pt x="9" y="19"/>
                  </a:cubicBezTo>
                  <a:lnTo>
                    <a:pt x="9" y="13"/>
                  </a:lnTo>
                  <a:close/>
                  <a:moveTo>
                    <a:pt x="8" y="12"/>
                  </a:moveTo>
                  <a:cubicBezTo>
                    <a:pt x="8" y="12"/>
                    <a:pt x="9" y="13"/>
                    <a:pt x="9" y="13"/>
                  </a:cubicBezTo>
                  <a:cubicBezTo>
                    <a:pt x="9" y="19"/>
                    <a:pt x="9" y="19"/>
                    <a:pt x="9" y="19"/>
                  </a:cubicBezTo>
                  <a:cubicBezTo>
                    <a:pt x="8" y="19"/>
                    <a:pt x="8" y="18"/>
                    <a:pt x="8" y="18"/>
                  </a:cubicBezTo>
                  <a:cubicBezTo>
                    <a:pt x="7" y="18"/>
                    <a:pt x="7" y="18"/>
                    <a:pt x="7" y="18"/>
                  </a:cubicBezTo>
                  <a:cubicBezTo>
                    <a:pt x="6" y="17"/>
                    <a:pt x="5" y="16"/>
                    <a:pt x="4" y="15"/>
                  </a:cubicBezTo>
                  <a:cubicBezTo>
                    <a:pt x="3" y="14"/>
                    <a:pt x="2" y="13"/>
                    <a:pt x="1" y="11"/>
                  </a:cubicBezTo>
                  <a:cubicBezTo>
                    <a:pt x="1" y="10"/>
                    <a:pt x="0" y="8"/>
                    <a:pt x="0" y="6"/>
                  </a:cubicBezTo>
                  <a:cubicBezTo>
                    <a:pt x="0" y="6"/>
                    <a:pt x="0" y="5"/>
                    <a:pt x="0" y="4"/>
                  </a:cubicBezTo>
                  <a:cubicBezTo>
                    <a:pt x="0" y="3"/>
                    <a:pt x="0" y="3"/>
                    <a:pt x="0" y="2"/>
                  </a:cubicBezTo>
                  <a:cubicBezTo>
                    <a:pt x="0" y="1"/>
                    <a:pt x="1" y="0"/>
                    <a:pt x="2" y="0"/>
                  </a:cubicBezTo>
                  <a:cubicBezTo>
                    <a:pt x="2" y="0"/>
                    <a:pt x="2" y="0"/>
                    <a:pt x="2" y="0"/>
                  </a:cubicBezTo>
                  <a:cubicBezTo>
                    <a:pt x="2" y="0"/>
                    <a:pt x="2" y="0"/>
                    <a:pt x="2" y="0"/>
                  </a:cubicBezTo>
                  <a:cubicBezTo>
                    <a:pt x="3" y="0"/>
                    <a:pt x="3" y="0"/>
                    <a:pt x="3" y="0"/>
                  </a:cubicBezTo>
                  <a:cubicBezTo>
                    <a:pt x="3" y="0"/>
                    <a:pt x="3" y="0"/>
                    <a:pt x="3" y="0"/>
                  </a:cubicBezTo>
                  <a:cubicBezTo>
                    <a:pt x="3" y="0"/>
                    <a:pt x="3" y="0"/>
                    <a:pt x="3" y="0"/>
                  </a:cubicBezTo>
                  <a:cubicBezTo>
                    <a:pt x="5" y="0"/>
                    <a:pt x="7" y="1"/>
                    <a:pt x="9" y="2"/>
                  </a:cubicBezTo>
                  <a:cubicBezTo>
                    <a:pt x="9" y="7"/>
                    <a:pt x="9" y="7"/>
                    <a:pt x="9" y="7"/>
                  </a:cubicBezTo>
                  <a:cubicBezTo>
                    <a:pt x="8" y="7"/>
                    <a:pt x="8" y="7"/>
                    <a:pt x="7" y="6"/>
                  </a:cubicBezTo>
                  <a:cubicBezTo>
                    <a:pt x="6" y="6"/>
                    <a:pt x="5" y="5"/>
                    <a:pt x="4" y="5"/>
                  </a:cubicBezTo>
                  <a:cubicBezTo>
                    <a:pt x="4" y="5"/>
                    <a:pt x="4" y="5"/>
                    <a:pt x="4" y="6"/>
                  </a:cubicBezTo>
                  <a:cubicBezTo>
                    <a:pt x="5" y="7"/>
                    <a:pt x="5" y="8"/>
                    <a:pt x="6" y="9"/>
                  </a:cubicBezTo>
                  <a:cubicBezTo>
                    <a:pt x="6" y="10"/>
                    <a:pt x="7" y="11"/>
                    <a:pt x="8" y="12"/>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16" name="Freeform 328"/>
            <p:cNvSpPr>
              <a:spLocks noEditPoints="1"/>
            </p:cNvSpPr>
            <p:nvPr/>
          </p:nvSpPr>
          <p:spPr bwMode="auto">
            <a:xfrm>
              <a:off x="6162380" y="4601078"/>
              <a:ext cx="44054" cy="71438"/>
            </a:xfrm>
            <a:custGeom>
              <a:avLst/>
              <a:gdLst>
                <a:gd name="T0" fmla="*/ 13 w 26"/>
                <a:gd name="T1" fmla="*/ 37 h 42"/>
                <a:gd name="T2" fmla="*/ 17 w 26"/>
                <a:gd name="T3" fmla="*/ 37 h 42"/>
                <a:gd name="T4" fmla="*/ 21 w 26"/>
                <a:gd name="T5" fmla="*/ 37 h 42"/>
                <a:gd name="T6" fmla="*/ 21 w 26"/>
                <a:gd name="T7" fmla="*/ 5 h 42"/>
                <a:gd name="T8" fmla="*/ 17 w 26"/>
                <a:gd name="T9" fmla="*/ 5 h 42"/>
                <a:gd name="T10" fmla="*/ 13 w 26"/>
                <a:gd name="T11" fmla="*/ 5 h 42"/>
                <a:gd name="T12" fmla="*/ 13 w 26"/>
                <a:gd name="T13" fmla="*/ 0 h 42"/>
                <a:gd name="T14" fmla="*/ 17 w 26"/>
                <a:gd name="T15" fmla="*/ 0 h 42"/>
                <a:gd name="T16" fmla="*/ 23 w 26"/>
                <a:gd name="T17" fmla="*/ 0 h 42"/>
                <a:gd name="T18" fmla="*/ 26 w 26"/>
                <a:gd name="T19" fmla="*/ 2 h 42"/>
                <a:gd name="T20" fmla="*/ 26 w 26"/>
                <a:gd name="T21" fmla="*/ 39 h 42"/>
                <a:gd name="T22" fmla="*/ 23 w 26"/>
                <a:gd name="T23" fmla="*/ 42 h 42"/>
                <a:gd name="T24" fmla="*/ 17 w 26"/>
                <a:gd name="T25" fmla="*/ 42 h 42"/>
                <a:gd name="T26" fmla="*/ 13 w 26"/>
                <a:gd name="T27" fmla="*/ 42 h 42"/>
                <a:gd name="T28" fmla="*/ 13 w 26"/>
                <a:gd name="T29" fmla="*/ 37 h 42"/>
                <a:gd name="T30" fmla="*/ 5 w 26"/>
                <a:gd name="T31" fmla="*/ 11 h 42"/>
                <a:gd name="T32" fmla="*/ 5 w 26"/>
                <a:gd name="T33" fmla="*/ 11 h 42"/>
                <a:gd name="T34" fmla="*/ 5 w 26"/>
                <a:gd name="T35" fmla="*/ 12 h 42"/>
                <a:gd name="T36" fmla="*/ 5 w 26"/>
                <a:gd name="T37" fmla="*/ 24 h 42"/>
                <a:gd name="T38" fmla="*/ 5 w 26"/>
                <a:gd name="T39" fmla="*/ 30 h 42"/>
                <a:gd name="T40" fmla="*/ 8 w 26"/>
                <a:gd name="T41" fmla="*/ 35 h 42"/>
                <a:gd name="T42" fmla="*/ 8 w 26"/>
                <a:gd name="T43" fmla="*/ 35 h 42"/>
                <a:gd name="T44" fmla="*/ 13 w 26"/>
                <a:gd name="T45" fmla="*/ 37 h 42"/>
                <a:gd name="T46" fmla="*/ 13 w 26"/>
                <a:gd name="T47" fmla="*/ 42 h 42"/>
                <a:gd name="T48" fmla="*/ 6 w 26"/>
                <a:gd name="T49" fmla="*/ 39 h 42"/>
                <a:gd name="T50" fmla="*/ 6 w 26"/>
                <a:gd name="T51" fmla="*/ 39 h 42"/>
                <a:gd name="T52" fmla="*/ 0 w 26"/>
                <a:gd name="T53" fmla="*/ 30 h 42"/>
                <a:gd name="T54" fmla="*/ 0 w 26"/>
                <a:gd name="T55" fmla="*/ 24 h 42"/>
                <a:gd name="T56" fmla="*/ 0 w 26"/>
                <a:gd name="T57" fmla="*/ 12 h 42"/>
                <a:gd name="T58" fmla="*/ 0 w 26"/>
                <a:gd name="T59" fmla="*/ 11 h 42"/>
                <a:gd name="T60" fmla="*/ 1 w 26"/>
                <a:gd name="T61" fmla="*/ 9 h 42"/>
                <a:gd name="T62" fmla="*/ 7 w 26"/>
                <a:gd name="T63" fmla="*/ 2 h 42"/>
                <a:gd name="T64" fmla="*/ 13 w 26"/>
                <a:gd name="T65" fmla="*/ 0 h 42"/>
                <a:gd name="T66" fmla="*/ 13 w 26"/>
                <a:gd name="T67" fmla="*/ 5 h 42"/>
                <a:gd name="T68" fmla="*/ 9 w 26"/>
                <a:gd name="T69" fmla="*/ 7 h 42"/>
                <a:gd name="T70" fmla="*/ 5 w 26"/>
                <a:gd name="T71" fmla="*/ 1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 h="42">
                  <a:moveTo>
                    <a:pt x="13" y="37"/>
                  </a:moveTo>
                  <a:cubicBezTo>
                    <a:pt x="14" y="37"/>
                    <a:pt x="16" y="37"/>
                    <a:pt x="17" y="37"/>
                  </a:cubicBezTo>
                  <a:cubicBezTo>
                    <a:pt x="21" y="37"/>
                    <a:pt x="21" y="37"/>
                    <a:pt x="21" y="37"/>
                  </a:cubicBezTo>
                  <a:cubicBezTo>
                    <a:pt x="21" y="5"/>
                    <a:pt x="21" y="5"/>
                    <a:pt x="21" y="5"/>
                  </a:cubicBezTo>
                  <a:cubicBezTo>
                    <a:pt x="17" y="5"/>
                    <a:pt x="17" y="5"/>
                    <a:pt x="17" y="5"/>
                  </a:cubicBezTo>
                  <a:cubicBezTo>
                    <a:pt x="16" y="5"/>
                    <a:pt x="14" y="5"/>
                    <a:pt x="13" y="5"/>
                  </a:cubicBezTo>
                  <a:cubicBezTo>
                    <a:pt x="13" y="0"/>
                    <a:pt x="13" y="0"/>
                    <a:pt x="13" y="0"/>
                  </a:cubicBezTo>
                  <a:cubicBezTo>
                    <a:pt x="14" y="0"/>
                    <a:pt x="16" y="0"/>
                    <a:pt x="17" y="0"/>
                  </a:cubicBezTo>
                  <a:cubicBezTo>
                    <a:pt x="23" y="0"/>
                    <a:pt x="23" y="0"/>
                    <a:pt x="23" y="0"/>
                  </a:cubicBezTo>
                  <a:cubicBezTo>
                    <a:pt x="25" y="0"/>
                    <a:pt x="26" y="1"/>
                    <a:pt x="26" y="2"/>
                  </a:cubicBezTo>
                  <a:cubicBezTo>
                    <a:pt x="26" y="39"/>
                    <a:pt x="26" y="39"/>
                    <a:pt x="26" y="39"/>
                  </a:cubicBezTo>
                  <a:cubicBezTo>
                    <a:pt x="26" y="41"/>
                    <a:pt x="25" y="42"/>
                    <a:pt x="23" y="42"/>
                  </a:cubicBezTo>
                  <a:cubicBezTo>
                    <a:pt x="17" y="42"/>
                    <a:pt x="17" y="42"/>
                    <a:pt x="17" y="42"/>
                  </a:cubicBezTo>
                  <a:cubicBezTo>
                    <a:pt x="16" y="42"/>
                    <a:pt x="14" y="42"/>
                    <a:pt x="13" y="42"/>
                  </a:cubicBezTo>
                  <a:lnTo>
                    <a:pt x="13" y="37"/>
                  </a:lnTo>
                  <a:close/>
                  <a:moveTo>
                    <a:pt x="5" y="11"/>
                  </a:moveTo>
                  <a:cubicBezTo>
                    <a:pt x="5" y="11"/>
                    <a:pt x="5" y="11"/>
                    <a:pt x="5" y="11"/>
                  </a:cubicBezTo>
                  <a:cubicBezTo>
                    <a:pt x="5" y="12"/>
                    <a:pt x="5" y="12"/>
                    <a:pt x="5" y="12"/>
                  </a:cubicBezTo>
                  <a:cubicBezTo>
                    <a:pt x="5" y="24"/>
                    <a:pt x="5" y="24"/>
                    <a:pt x="5" y="24"/>
                  </a:cubicBezTo>
                  <a:cubicBezTo>
                    <a:pt x="5" y="30"/>
                    <a:pt x="5" y="30"/>
                    <a:pt x="5" y="30"/>
                  </a:cubicBezTo>
                  <a:cubicBezTo>
                    <a:pt x="5" y="32"/>
                    <a:pt x="6" y="33"/>
                    <a:pt x="8" y="35"/>
                  </a:cubicBezTo>
                  <a:cubicBezTo>
                    <a:pt x="8" y="35"/>
                    <a:pt x="8" y="35"/>
                    <a:pt x="8" y="35"/>
                  </a:cubicBezTo>
                  <a:cubicBezTo>
                    <a:pt x="10" y="36"/>
                    <a:pt x="11" y="36"/>
                    <a:pt x="13" y="37"/>
                  </a:cubicBezTo>
                  <a:cubicBezTo>
                    <a:pt x="13" y="42"/>
                    <a:pt x="13" y="42"/>
                    <a:pt x="13" y="42"/>
                  </a:cubicBezTo>
                  <a:cubicBezTo>
                    <a:pt x="10" y="41"/>
                    <a:pt x="8" y="40"/>
                    <a:pt x="6" y="39"/>
                  </a:cubicBezTo>
                  <a:cubicBezTo>
                    <a:pt x="6" y="39"/>
                    <a:pt x="6" y="39"/>
                    <a:pt x="6" y="39"/>
                  </a:cubicBezTo>
                  <a:cubicBezTo>
                    <a:pt x="2" y="36"/>
                    <a:pt x="0" y="33"/>
                    <a:pt x="0" y="30"/>
                  </a:cubicBezTo>
                  <a:cubicBezTo>
                    <a:pt x="0" y="24"/>
                    <a:pt x="0" y="24"/>
                    <a:pt x="0" y="24"/>
                  </a:cubicBezTo>
                  <a:cubicBezTo>
                    <a:pt x="0" y="12"/>
                    <a:pt x="0" y="12"/>
                    <a:pt x="0" y="12"/>
                  </a:cubicBezTo>
                  <a:cubicBezTo>
                    <a:pt x="0" y="12"/>
                    <a:pt x="0" y="11"/>
                    <a:pt x="0" y="11"/>
                  </a:cubicBezTo>
                  <a:cubicBezTo>
                    <a:pt x="0" y="10"/>
                    <a:pt x="1" y="10"/>
                    <a:pt x="1" y="9"/>
                  </a:cubicBezTo>
                  <a:cubicBezTo>
                    <a:pt x="2" y="7"/>
                    <a:pt x="4" y="4"/>
                    <a:pt x="7" y="2"/>
                  </a:cubicBezTo>
                  <a:cubicBezTo>
                    <a:pt x="9" y="1"/>
                    <a:pt x="11" y="1"/>
                    <a:pt x="13" y="0"/>
                  </a:cubicBezTo>
                  <a:cubicBezTo>
                    <a:pt x="13" y="5"/>
                    <a:pt x="13" y="5"/>
                    <a:pt x="13" y="5"/>
                  </a:cubicBezTo>
                  <a:cubicBezTo>
                    <a:pt x="12" y="5"/>
                    <a:pt x="10" y="6"/>
                    <a:pt x="9" y="7"/>
                  </a:cubicBezTo>
                  <a:cubicBezTo>
                    <a:pt x="7" y="8"/>
                    <a:pt x="6" y="9"/>
                    <a:pt x="5" y="11"/>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17" name="Freeform 329"/>
            <p:cNvSpPr>
              <a:spLocks noEditPoints="1"/>
            </p:cNvSpPr>
            <p:nvPr/>
          </p:nvSpPr>
          <p:spPr bwMode="auto">
            <a:xfrm>
              <a:off x="6260010" y="4601078"/>
              <a:ext cx="41672" cy="71438"/>
            </a:xfrm>
            <a:custGeom>
              <a:avLst/>
              <a:gdLst>
                <a:gd name="T0" fmla="*/ 20 w 25"/>
                <a:gd name="T1" fmla="*/ 30 h 42"/>
                <a:gd name="T2" fmla="*/ 20 w 25"/>
                <a:gd name="T3" fmla="*/ 24 h 42"/>
                <a:gd name="T4" fmla="*/ 20 w 25"/>
                <a:gd name="T5" fmla="*/ 12 h 42"/>
                <a:gd name="T6" fmla="*/ 20 w 25"/>
                <a:gd name="T7" fmla="*/ 12 h 42"/>
                <a:gd name="T8" fmla="*/ 20 w 25"/>
                <a:gd name="T9" fmla="*/ 11 h 42"/>
                <a:gd name="T10" fmla="*/ 20 w 25"/>
                <a:gd name="T11" fmla="*/ 11 h 42"/>
                <a:gd name="T12" fmla="*/ 16 w 25"/>
                <a:gd name="T13" fmla="*/ 7 h 42"/>
                <a:gd name="T14" fmla="*/ 12 w 25"/>
                <a:gd name="T15" fmla="*/ 5 h 42"/>
                <a:gd name="T16" fmla="*/ 12 w 25"/>
                <a:gd name="T17" fmla="*/ 0 h 42"/>
                <a:gd name="T18" fmla="*/ 19 w 25"/>
                <a:gd name="T19" fmla="*/ 3 h 42"/>
                <a:gd name="T20" fmla="*/ 25 w 25"/>
                <a:gd name="T21" fmla="*/ 10 h 42"/>
                <a:gd name="T22" fmla="*/ 25 w 25"/>
                <a:gd name="T23" fmla="*/ 10 h 42"/>
                <a:gd name="T24" fmla="*/ 25 w 25"/>
                <a:gd name="T25" fmla="*/ 11 h 42"/>
                <a:gd name="T26" fmla="*/ 25 w 25"/>
                <a:gd name="T27" fmla="*/ 12 h 42"/>
                <a:gd name="T28" fmla="*/ 25 w 25"/>
                <a:gd name="T29" fmla="*/ 24 h 42"/>
                <a:gd name="T30" fmla="*/ 25 w 25"/>
                <a:gd name="T31" fmla="*/ 30 h 42"/>
                <a:gd name="T32" fmla="*/ 20 w 25"/>
                <a:gd name="T33" fmla="*/ 39 h 42"/>
                <a:gd name="T34" fmla="*/ 12 w 25"/>
                <a:gd name="T35" fmla="*/ 42 h 42"/>
                <a:gd name="T36" fmla="*/ 12 w 25"/>
                <a:gd name="T37" fmla="*/ 37 h 42"/>
                <a:gd name="T38" fmla="*/ 17 w 25"/>
                <a:gd name="T39" fmla="*/ 35 h 42"/>
                <a:gd name="T40" fmla="*/ 20 w 25"/>
                <a:gd name="T41" fmla="*/ 30 h 42"/>
                <a:gd name="T42" fmla="*/ 12 w 25"/>
                <a:gd name="T43" fmla="*/ 5 h 42"/>
                <a:gd name="T44" fmla="*/ 8 w 25"/>
                <a:gd name="T45" fmla="*/ 5 h 42"/>
                <a:gd name="T46" fmla="*/ 4 w 25"/>
                <a:gd name="T47" fmla="*/ 5 h 42"/>
                <a:gd name="T48" fmla="*/ 4 w 25"/>
                <a:gd name="T49" fmla="*/ 37 h 42"/>
                <a:gd name="T50" fmla="*/ 8 w 25"/>
                <a:gd name="T51" fmla="*/ 37 h 42"/>
                <a:gd name="T52" fmla="*/ 12 w 25"/>
                <a:gd name="T53" fmla="*/ 37 h 42"/>
                <a:gd name="T54" fmla="*/ 12 w 25"/>
                <a:gd name="T55" fmla="*/ 42 h 42"/>
                <a:gd name="T56" fmla="*/ 8 w 25"/>
                <a:gd name="T57" fmla="*/ 42 h 42"/>
                <a:gd name="T58" fmla="*/ 2 w 25"/>
                <a:gd name="T59" fmla="*/ 42 h 42"/>
                <a:gd name="T60" fmla="*/ 0 w 25"/>
                <a:gd name="T61" fmla="*/ 39 h 42"/>
                <a:gd name="T62" fmla="*/ 0 w 25"/>
                <a:gd name="T63" fmla="*/ 2 h 42"/>
                <a:gd name="T64" fmla="*/ 2 w 25"/>
                <a:gd name="T65" fmla="*/ 0 h 42"/>
                <a:gd name="T66" fmla="*/ 8 w 25"/>
                <a:gd name="T67" fmla="*/ 0 h 42"/>
                <a:gd name="T68" fmla="*/ 12 w 25"/>
                <a:gd name="T69" fmla="*/ 0 h 42"/>
                <a:gd name="T70" fmla="*/ 12 w 25"/>
                <a:gd name="T71"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42">
                  <a:moveTo>
                    <a:pt x="20" y="30"/>
                  </a:moveTo>
                  <a:cubicBezTo>
                    <a:pt x="20" y="24"/>
                    <a:pt x="20" y="24"/>
                    <a:pt x="20" y="24"/>
                  </a:cubicBezTo>
                  <a:cubicBezTo>
                    <a:pt x="20" y="12"/>
                    <a:pt x="20" y="12"/>
                    <a:pt x="20" y="12"/>
                  </a:cubicBezTo>
                  <a:cubicBezTo>
                    <a:pt x="20" y="12"/>
                    <a:pt x="20" y="12"/>
                    <a:pt x="20" y="12"/>
                  </a:cubicBezTo>
                  <a:cubicBezTo>
                    <a:pt x="20" y="12"/>
                    <a:pt x="20" y="11"/>
                    <a:pt x="20" y="11"/>
                  </a:cubicBezTo>
                  <a:cubicBezTo>
                    <a:pt x="20" y="11"/>
                    <a:pt x="20" y="11"/>
                    <a:pt x="20" y="11"/>
                  </a:cubicBezTo>
                  <a:cubicBezTo>
                    <a:pt x="20" y="10"/>
                    <a:pt x="18" y="8"/>
                    <a:pt x="16" y="7"/>
                  </a:cubicBezTo>
                  <a:cubicBezTo>
                    <a:pt x="15" y="6"/>
                    <a:pt x="14" y="6"/>
                    <a:pt x="12" y="5"/>
                  </a:cubicBezTo>
                  <a:cubicBezTo>
                    <a:pt x="12" y="0"/>
                    <a:pt x="12" y="0"/>
                    <a:pt x="12" y="0"/>
                  </a:cubicBezTo>
                  <a:cubicBezTo>
                    <a:pt x="15" y="1"/>
                    <a:pt x="17" y="2"/>
                    <a:pt x="19" y="3"/>
                  </a:cubicBezTo>
                  <a:cubicBezTo>
                    <a:pt x="22" y="5"/>
                    <a:pt x="24" y="7"/>
                    <a:pt x="25" y="10"/>
                  </a:cubicBezTo>
                  <a:cubicBezTo>
                    <a:pt x="25" y="10"/>
                    <a:pt x="25" y="10"/>
                    <a:pt x="25" y="10"/>
                  </a:cubicBezTo>
                  <a:cubicBezTo>
                    <a:pt x="25" y="11"/>
                    <a:pt x="25" y="11"/>
                    <a:pt x="25" y="11"/>
                  </a:cubicBezTo>
                  <a:cubicBezTo>
                    <a:pt x="25" y="12"/>
                    <a:pt x="25" y="12"/>
                    <a:pt x="25" y="12"/>
                  </a:cubicBezTo>
                  <a:cubicBezTo>
                    <a:pt x="25" y="24"/>
                    <a:pt x="25" y="24"/>
                    <a:pt x="25" y="24"/>
                  </a:cubicBezTo>
                  <a:cubicBezTo>
                    <a:pt x="25" y="30"/>
                    <a:pt x="25" y="30"/>
                    <a:pt x="25" y="30"/>
                  </a:cubicBezTo>
                  <a:cubicBezTo>
                    <a:pt x="25" y="33"/>
                    <a:pt x="23" y="36"/>
                    <a:pt x="20" y="39"/>
                  </a:cubicBezTo>
                  <a:cubicBezTo>
                    <a:pt x="18" y="40"/>
                    <a:pt x="15" y="41"/>
                    <a:pt x="12" y="42"/>
                  </a:cubicBezTo>
                  <a:cubicBezTo>
                    <a:pt x="12" y="37"/>
                    <a:pt x="12" y="37"/>
                    <a:pt x="12" y="37"/>
                  </a:cubicBezTo>
                  <a:cubicBezTo>
                    <a:pt x="14" y="36"/>
                    <a:pt x="16" y="36"/>
                    <a:pt x="17" y="35"/>
                  </a:cubicBezTo>
                  <a:cubicBezTo>
                    <a:pt x="19" y="33"/>
                    <a:pt x="20" y="32"/>
                    <a:pt x="20" y="30"/>
                  </a:cubicBezTo>
                  <a:close/>
                  <a:moveTo>
                    <a:pt x="12" y="5"/>
                  </a:moveTo>
                  <a:cubicBezTo>
                    <a:pt x="11" y="5"/>
                    <a:pt x="10" y="5"/>
                    <a:pt x="8" y="5"/>
                  </a:cubicBezTo>
                  <a:cubicBezTo>
                    <a:pt x="4" y="5"/>
                    <a:pt x="4" y="5"/>
                    <a:pt x="4" y="5"/>
                  </a:cubicBezTo>
                  <a:cubicBezTo>
                    <a:pt x="4" y="37"/>
                    <a:pt x="4" y="37"/>
                    <a:pt x="4" y="37"/>
                  </a:cubicBezTo>
                  <a:cubicBezTo>
                    <a:pt x="8" y="37"/>
                    <a:pt x="8" y="37"/>
                    <a:pt x="8" y="37"/>
                  </a:cubicBezTo>
                  <a:cubicBezTo>
                    <a:pt x="10" y="37"/>
                    <a:pt x="11" y="37"/>
                    <a:pt x="12" y="37"/>
                  </a:cubicBezTo>
                  <a:cubicBezTo>
                    <a:pt x="12" y="42"/>
                    <a:pt x="12" y="42"/>
                    <a:pt x="12" y="42"/>
                  </a:cubicBezTo>
                  <a:cubicBezTo>
                    <a:pt x="11" y="42"/>
                    <a:pt x="10" y="42"/>
                    <a:pt x="8" y="42"/>
                  </a:cubicBezTo>
                  <a:cubicBezTo>
                    <a:pt x="2" y="42"/>
                    <a:pt x="2" y="42"/>
                    <a:pt x="2" y="42"/>
                  </a:cubicBezTo>
                  <a:cubicBezTo>
                    <a:pt x="1" y="42"/>
                    <a:pt x="0" y="41"/>
                    <a:pt x="0" y="39"/>
                  </a:cubicBezTo>
                  <a:cubicBezTo>
                    <a:pt x="0" y="2"/>
                    <a:pt x="0" y="2"/>
                    <a:pt x="0" y="2"/>
                  </a:cubicBezTo>
                  <a:cubicBezTo>
                    <a:pt x="0" y="1"/>
                    <a:pt x="1" y="0"/>
                    <a:pt x="2" y="0"/>
                  </a:cubicBezTo>
                  <a:cubicBezTo>
                    <a:pt x="8" y="0"/>
                    <a:pt x="8" y="0"/>
                    <a:pt x="8" y="0"/>
                  </a:cubicBezTo>
                  <a:cubicBezTo>
                    <a:pt x="10" y="0"/>
                    <a:pt x="11" y="0"/>
                    <a:pt x="12" y="0"/>
                  </a:cubicBezTo>
                  <a:lnTo>
                    <a:pt x="12" y="5"/>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18" name="Freeform 331"/>
            <p:cNvSpPr>
              <a:spLocks noEditPoints="1"/>
            </p:cNvSpPr>
            <p:nvPr/>
          </p:nvSpPr>
          <p:spPr bwMode="auto">
            <a:xfrm>
              <a:off x="6045699" y="5080901"/>
              <a:ext cx="44054" cy="40481"/>
            </a:xfrm>
            <a:custGeom>
              <a:avLst/>
              <a:gdLst>
                <a:gd name="T0" fmla="*/ 17 w 26"/>
                <a:gd name="T1" fmla="*/ 6 h 24"/>
                <a:gd name="T2" fmla="*/ 13 w 26"/>
                <a:gd name="T3" fmla="*/ 11 h 24"/>
                <a:gd name="T4" fmla="*/ 13 w 26"/>
                <a:gd name="T5" fmla="*/ 4 h 24"/>
                <a:gd name="T6" fmla="*/ 15 w 26"/>
                <a:gd name="T7" fmla="*/ 1 h 24"/>
                <a:gd name="T8" fmla="*/ 16 w 26"/>
                <a:gd name="T9" fmla="*/ 0 h 24"/>
                <a:gd name="T10" fmla="*/ 19 w 26"/>
                <a:gd name="T11" fmla="*/ 1 h 24"/>
                <a:gd name="T12" fmla="*/ 21 w 26"/>
                <a:gd name="T13" fmla="*/ 3 h 24"/>
                <a:gd name="T14" fmla="*/ 21 w 26"/>
                <a:gd name="T15" fmla="*/ 4 h 24"/>
                <a:gd name="T16" fmla="*/ 23 w 26"/>
                <a:gd name="T17" fmla="*/ 5 h 24"/>
                <a:gd name="T18" fmla="*/ 23 w 26"/>
                <a:gd name="T19" fmla="*/ 5 h 24"/>
                <a:gd name="T20" fmla="*/ 24 w 26"/>
                <a:gd name="T21" fmla="*/ 5 h 24"/>
                <a:gd name="T22" fmla="*/ 25 w 26"/>
                <a:gd name="T23" fmla="*/ 8 h 24"/>
                <a:gd name="T24" fmla="*/ 14 w 26"/>
                <a:gd name="T25" fmla="*/ 23 h 24"/>
                <a:gd name="T26" fmla="*/ 13 w 26"/>
                <a:gd name="T27" fmla="*/ 24 h 24"/>
                <a:gd name="T28" fmla="*/ 13 w 26"/>
                <a:gd name="T29" fmla="*/ 16 h 24"/>
                <a:gd name="T30" fmla="*/ 19 w 26"/>
                <a:gd name="T31" fmla="*/ 8 h 24"/>
                <a:gd name="T32" fmla="*/ 18 w 26"/>
                <a:gd name="T33" fmla="*/ 7 h 24"/>
                <a:gd name="T34" fmla="*/ 18 w 26"/>
                <a:gd name="T35" fmla="*/ 7 h 24"/>
                <a:gd name="T36" fmla="*/ 17 w 26"/>
                <a:gd name="T37" fmla="*/ 6 h 24"/>
                <a:gd name="T38" fmla="*/ 13 w 26"/>
                <a:gd name="T39" fmla="*/ 11 h 24"/>
                <a:gd name="T40" fmla="*/ 7 w 26"/>
                <a:gd name="T41" fmla="*/ 19 h 24"/>
                <a:gd name="T42" fmla="*/ 11 w 26"/>
                <a:gd name="T43" fmla="*/ 19 h 24"/>
                <a:gd name="T44" fmla="*/ 13 w 26"/>
                <a:gd name="T45" fmla="*/ 16 h 24"/>
                <a:gd name="T46" fmla="*/ 13 w 26"/>
                <a:gd name="T47" fmla="*/ 24 h 24"/>
                <a:gd name="T48" fmla="*/ 12 w 26"/>
                <a:gd name="T49" fmla="*/ 24 h 24"/>
                <a:gd name="T50" fmla="*/ 2 w 26"/>
                <a:gd name="T51" fmla="*/ 24 h 24"/>
                <a:gd name="T52" fmla="*/ 2 w 26"/>
                <a:gd name="T53" fmla="*/ 24 h 24"/>
                <a:gd name="T54" fmla="*/ 1 w 26"/>
                <a:gd name="T55" fmla="*/ 24 h 24"/>
                <a:gd name="T56" fmla="*/ 0 w 26"/>
                <a:gd name="T57" fmla="*/ 20 h 24"/>
                <a:gd name="T58" fmla="*/ 13 w 26"/>
                <a:gd name="T59" fmla="*/ 4 h 24"/>
                <a:gd name="T60" fmla="*/ 13 w 26"/>
                <a:gd name="T6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4">
                  <a:moveTo>
                    <a:pt x="17" y="6"/>
                  </a:moveTo>
                  <a:cubicBezTo>
                    <a:pt x="13" y="11"/>
                    <a:pt x="13" y="11"/>
                    <a:pt x="13" y="11"/>
                  </a:cubicBezTo>
                  <a:cubicBezTo>
                    <a:pt x="13" y="4"/>
                    <a:pt x="13" y="4"/>
                    <a:pt x="13" y="4"/>
                  </a:cubicBezTo>
                  <a:cubicBezTo>
                    <a:pt x="15" y="1"/>
                    <a:pt x="15" y="1"/>
                    <a:pt x="15" y="1"/>
                  </a:cubicBezTo>
                  <a:cubicBezTo>
                    <a:pt x="15" y="1"/>
                    <a:pt x="16" y="0"/>
                    <a:pt x="16" y="0"/>
                  </a:cubicBezTo>
                  <a:cubicBezTo>
                    <a:pt x="17" y="0"/>
                    <a:pt x="19" y="0"/>
                    <a:pt x="19" y="1"/>
                  </a:cubicBezTo>
                  <a:cubicBezTo>
                    <a:pt x="20" y="2"/>
                    <a:pt x="20" y="3"/>
                    <a:pt x="21" y="3"/>
                  </a:cubicBezTo>
                  <a:cubicBezTo>
                    <a:pt x="21" y="4"/>
                    <a:pt x="21" y="4"/>
                    <a:pt x="21" y="4"/>
                  </a:cubicBezTo>
                  <a:cubicBezTo>
                    <a:pt x="22" y="4"/>
                    <a:pt x="22" y="4"/>
                    <a:pt x="23" y="5"/>
                  </a:cubicBezTo>
                  <a:cubicBezTo>
                    <a:pt x="23" y="5"/>
                    <a:pt x="23" y="5"/>
                    <a:pt x="23" y="5"/>
                  </a:cubicBezTo>
                  <a:cubicBezTo>
                    <a:pt x="24" y="5"/>
                    <a:pt x="24" y="5"/>
                    <a:pt x="24" y="5"/>
                  </a:cubicBezTo>
                  <a:cubicBezTo>
                    <a:pt x="25" y="6"/>
                    <a:pt x="26" y="7"/>
                    <a:pt x="25" y="8"/>
                  </a:cubicBezTo>
                  <a:cubicBezTo>
                    <a:pt x="14" y="23"/>
                    <a:pt x="14" y="23"/>
                    <a:pt x="14" y="23"/>
                  </a:cubicBezTo>
                  <a:cubicBezTo>
                    <a:pt x="14" y="23"/>
                    <a:pt x="13" y="24"/>
                    <a:pt x="13" y="24"/>
                  </a:cubicBezTo>
                  <a:cubicBezTo>
                    <a:pt x="13" y="16"/>
                    <a:pt x="13" y="16"/>
                    <a:pt x="13" y="16"/>
                  </a:cubicBezTo>
                  <a:cubicBezTo>
                    <a:pt x="19" y="8"/>
                    <a:pt x="19" y="8"/>
                    <a:pt x="19" y="8"/>
                  </a:cubicBezTo>
                  <a:cubicBezTo>
                    <a:pt x="19" y="8"/>
                    <a:pt x="18" y="8"/>
                    <a:pt x="18" y="7"/>
                  </a:cubicBezTo>
                  <a:cubicBezTo>
                    <a:pt x="18" y="7"/>
                    <a:pt x="18" y="7"/>
                    <a:pt x="18" y="7"/>
                  </a:cubicBezTo>
                  <a:cubicBezTo>
                    <a:pt x="17" y="7"/>
                    <a:pt x="17" y="7"/>
                    <a:pt x="17" y="6"/>
                  </a:cubicBezTo>
                  <a:close/>
                  <a:moveTo>
                    <a:pt x="13" y="11"/>
                  </a:moveTo>
                  <a:cubicBezTo>
                    <a:pt x="7" y="19"/>
                    <a:pt x="7" y="19"/>
                    <a:pt x="7" y="19"/>
                  </a:cubicBezTo>
                  <a:cubicBezTo>
                    <a:pt x="11" y="19"/>
                    <a:pt x="11" y="19"/>
                    <a:pt x="11" y="19"/>
                  </a:cubicBezTo>
                  <a:cubicBezTo>
                    <a:pt x="13" y="16"/>
                    <a:pt x="13" y="16"/>
                    <a:pt x="13" y="16"/>
                  </a:cubicBezTo>
                  <a:cubicBezTo>
                    <a:pt x="13" y="24"/>
                    <a:pt x="13" y="24"/>
                    <a:pt x="13" y="24"/>
                  </a:cubicBezTo>
                  <a:cubicBezTo>
                    <a:pt x="13" y="24"/>
                    <a:pt x="12" y="24"/>
                    <a:pt x="12" y="24"/>
                  </a:cubicBezTo>
                  <a:cubicBezTo>
                    <a:pt x="2" y="24"/>
                    <a:pt x="2" y="24"/>
                    <a:pt x="2" y="24"/>
                  </a:cubicBezTo>
                  <a:cubicBezTo>
                    <a:pt x="2" y="24"/>
                    <a:pt x="2" y="24"/>
                    <a:pt x="2" y="24"/>
                  </a:cubicBezTo>
                  <a:cubicBezTo>
                    <a:pt x="2" y="24"/>
                    <a:pt x="1" y="24"/>
                    <a:pt x="1" y="24"/>
                  </a:cubicBezTo>
                  <a:cubicBezTo>
                    <a:pt x="0" y="23"/>
                    <a:pt x="0" y="21"/>
                    <a:pt x="0" y="20"/>
                  </a:cubicBezTo>
                  <a:cubicBezTo>
                    <a:pt x="13" y="4"/>
                    <a:pt x="13" y="4"/>
                    <a:pt x="13" y="4"/>
                  </a:cubicBezTo>
                  <a:lnTo>
                    <a:pt x="13" y="11"/>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19" name="Freeform 332"/>
            <p:cNvSpPr>
              <a:spLocks noEditPoints="1"/>
            </p:cNvSpPr>
            <p:nvPr/>
          </p:nvSpPr>
          <p:spPr bwMode="auto">
            <a:xfrm>
              <a:off x="6073083" y="5065421"/>
              <a:ext cx="27385" cy="27385"/>
            </a:xfrm>
            <a:custGeom>
              <a:avLst/>
              <a:gdLst>
                <a:gd name="T0" fmla="*/ 8 w 16"/>
                <a:gd name="T1" fmla="*/ 11 h 16"/>
                <a:gd name="T2" fmla="*/ 8 w 16"/>
                <a:gd name="T3" fmla="*/ 11 h 16"/>
                <a:gd name="T4" fmla="*/ 9 w 16"/>
                <a:gd name="T5" fmla="*/ 11 h 16"/>
                <a:gd name="T6" fmla="*/ 9 w 16"/>
                <a:gd name="T7" fmla="*/ 11 h 16"/>
                <a:gd name="T8" fmla="*/ 11 w 16"/>
                <a:gd name="T9" fmla="*/ 10 h 16"/>
                <a:gd name="T10" fmla="*/ 11 w 16"/>
                <a:gd name="T11" fmla="*/ 8 h 16"/>
                <a:gd name="T12" fmla="*/ 11 w 16"/>
                <a:gd name="T13" fmla="*/ 8 h 16"/>
                <a:gd name="T14" fmla="*/ 11 w 16"/>
                <a:gd name="T15" fmla="*/ 8 h 16"/>
                <a:gd name="T16" fmla="*/ 11 w 16"/>
                <a:gd name="T17" fmla="*/ 7 h 16"/>
                <a:gd name="T18" fmla="*/ 8 w 16"/>
                <a:gd name="T19" fmla="*/ 5 h 16"/>
                <a:gd name="T20" fmla="*/ 8 w 16"/>
                <a:gd name="T21" fmla="*/ 0 h 16"/>
                <a:gd name="T22" fmla="*/ 13 w 16"/>
                <a:gd name="T23" fmla="*/ 2 h 16"/>
                <a:gd name="T24" fmla="*/ 16 w 16"/>
                <a:gd name="T25" fmla="*/ 6 h 16"/>
                <a:gd name="T26" fmla="*/ 16 w 16"/>
                <a:gd name="T27" fmla="*/ 7 h 16"/>
                <a:gd name="T28" fmla="*/ 16 w 16"/>
                <a:gd name="T29" fmla="*/ 7 h 16"/>
                <a:gd name="T30" fmla="*/ 16 w 16"/>
                <a:gd name="T31" fmla="*/ 8 h 16"/>
                <a:gd name="T32" fmla="*/ 16 w 16"/>
                <a:gd name="T33" fmla="*/ 8 h 16"/>
                <a:gd name="T34" fmla="*/ 16 w 16"/>
                <a:gd name="T35" fmla="*/ 8 h 16"/>
                <a:gd name="T36" fmla="*/ 14 w 16"/>
                <a:gd name="T37" fmla="*/ 13 h 16"/>
                <a:gd name="T38" fmla="*/ 10 w 16"/>
                <a:gd name="T39" fmla="*/ 16 h 16"/>
                <a:gd name="T40" fmla="*/ 9 w 16"/>
                <a:gd name="T41" fmla="*/ 16 h 16"/>
                <a:gd name="T42" fmla="*/ 9 w 16"/>
                <a:gd name="T43" fmla="*/ 16 h 16"/>
                <a:gd name="T44" fmla="*/ 9 w 16"/>
                <a:gd name="T45" fmla="*/ 16 h 16"/>
                <a:gd name="T46" fmla="*/ 8 w 16"/>
                <a:gd name="T47" fmla="*/ 16 h 16"/>
                <a:gd name="T48" fmla="*/ 8 w 16"/>
                <a:gd name="T49" fmla="*/ 11 h 16"/>
                <a:gd name="T50" fmla="*/ 8 w 16"/>
                <a:gd name="T51" fmla="*/ 16 h 16"/>
                <a:gd name="T52" fmla="*/ 3 w 16"/>
                <a:gd name="T53" fmla="*/ 14 h 16"/>
                <a:gd name="T54" fmla="*/ 1 w 16"/>
                <a:gd name="T55" fmla="*/ 10 h 16"/>
                <a:gd name="T56" fmla="*/ 0 w 16"/>
                <a:gd name="T57" fmla="*/ 9 h 16"/>
                <a:gd name="T58" fmla="*/ 0 w 16"/>
                <a:gd name="T59" fmla="*/ 9 h 16"/>
                <a:gd name="T60" fmla="*/ 2 w 16"/>
                <a:gd name="T61" fmla="*/ 4 h 16"/>
                <a:gd name="T62" fmla="*/ 6 w 16"/>
                <a:gd name="T63" fmla="*/ 0 h 16"/>
                <a:gd name="T64" fmla="*/ 7 w 16"/>
                <a:gd name="T65" fmla="*/ 0 h 16"/>
                <a:gd name="T66" fmla="*/ 8 w 16"/>
                <a:gd name="T67" fmla="*/ 5 h 16"/>
                <a:gd name="T68" fmla="*/ 7 w 16"/>
                <a:gd name="T69" fmla="*/ 5 h 16"/>
                <a:gd name="T70" fmla="*/ 6 w 16"/>
                <a:gd name="T71" fmla="*/ 6 h 16"/>
                <a:gd name="T72" fmla="*/ 5 w 16"/>
                <a:gd name="T73" fmla="*/ 9 h 16"/>
                <a:gd name="T74" fmla="*/ 5 w 16"/>
                <a:gd name="T75" fmla="*/ 9 h 16"/>
                <a:gd name="T76" fmla="*/ 6 w 16"/>
                <a:gd name="T7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 h="16">
                  <a:moveTo>
                    <a:pt x="8" y="11"/>
                  </a:move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10" y="11"/>
                    <a:pt x="10" y="10"/>
                    <a:pt x="11" y="10"/>
                  </a:cubicBezTo>
                  <a:cubicBezTo>
                    <a:pt x="11" y="10"/>
                    <a:pt x="11" y="10"/>
                    <a:pt x="11" y="10"/>
                  </a:cubicBezTo>
                  <a:cubicBezTo>
                    <a:pt x="11" y="9"/>
                    <a:pt x="11" y="9"/>
                    <a:pt x="11" y="8"/>
                  </a:cubicBezTo>
                  <a:cubicBezTo>
                    <a:pt x="11" y="8"/>
                    <a:pt x="11" y="8"/>
                    <a:pt x="11" y="8"/>
                  </a:cubicBezTo>
                  <a:cubicBezTo>
                    <a:pt x="11" y="8"/>
                    <a:pt x="11" y="8"/>
                    <a:pt x="11" y="8"/>
                  </a:cubicBezTo>
                  <a:cubicBezTo>
                    <a:pt x="11" y="8"/>
                    <a:pt x="11" y="8"/>
                    <a:pt x="11" y="8"/>
                  </a:cubicBezTo>
                  <a:cubicBezTo>
                    <a:pt x="11" y="8"/>
                    <a:pt x="11" y="8"/>
                    <a:pt x="11" y="8"/>
                  </a:cubicBezTo>
                  <a:cubicBezTo>
                    <a:pt x="11" y="7"/>
                    <a:pt x="11" y="7"/>
                    <a:pt x="11" y="7"/>
                  </a:cubicBezTo>
                  <a:cubicBezTo>
                    <a:pt x="11" y="7"/>
                    <a:pt x="11" y="7"/>
                    <a:pt x="11" y="7"/>
                  </a:cubicBezTo>
                  <a:cubicBezTo>
                    <a:pt x="11" y="7"/>
                    <a:pt x="11" y="6"/>
                    <a:pt x="10" y="6"/>
                  </a:cubicBezTo>
                  <a:cubicBezTo>
                    <a:pt x="10" y="5"/>
                    <a:pt x="9" y="5"/>
                    <a:pt x="8" y="5"/>
                  </a:cubicBezTo>
                  <a:cubicBezTo>
                    <a:pt x="8" y="5"/>
                    <a:pt x="8" y="5"/>
                    <a:pt x="8" y="5"/>
                  </a:cubicBezTo>
                  <a:cubicBezTo>
                    <a:pt x="8" y="0"/>
                    <a:pt x="8" y="0"/>
                    <a:pt x="8" y="0"/>
                  </a:cubicBezTo>
                  <a:cubicBezTo>
                    <a:pt x="8" y="0"/>
                    <a:pt x="8" y="0"/>
                    <a:pt x="8" y="0"/>
                  </a:cubicBezTo>
                  <a:cubicBezTo>
                    <a:pt x="10" y="0"/>
                    <a:pt x="12" y="1"/>
                    <a:pt x="13" y="2"/>
                  </a:cubicBezTo>
                  <a:cubicBezTo>
                    <a:pt x="14" y="3"/>
                    <a:pt x="15" y="5"/>
                    <a:pt x="16"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6" y="7"/>
                    <a:pt x="16" y="7"/>
                    <a:pt x="16" y="7"/>
                  </a:cubicBezTo>
                  <a:cubicBezTo>
                    <a:pt x="16" y="7"/>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10"/>
                    <a:pt x="15" y="11"/>
                    <a:pt x="14" y="13"/>
                  </a:cubicBezTo>
                  <a:cubicBezTo>
                    <a:pt x="14" y="13"/>
                    <a:pt x="14" y="13"/>
                    <a:pt x="14" y="13"/>
                  </a:cubicBezTo>
                  <a:cubicBezTo>
                    <a:pt x="13" y="14"/>
                    <a:pt x="12" y="15"/>
                    <a:pt x="10" y="16"/>
                  </a:cubicBezTo>
                  <a:cubicBezTo>
                    <a:pt x="10" y="16"/>
                    <a:pt x="10" y="16"/>
                    <a:pt x="10" y="16"/>
                  </a:cubicBezTo>
                  <a:cubicBezTo>
                    <a:pt x="10" y="16"/>
                    <a:pt x="10" y="16"/>
                    <a:pt x="10"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8" y="16"/>
                    <a:pt x="8" y="16"/>
                    <a:pt x="8" y="16"/>
                  </a:cubicBezTo>
                  <a:lnTo>
                    <a:pt x="8" y="11"/>
                  </a:lnTo>
                  <a:close/>
                  <a:moveTo>
                    <a:pt x="8" y="11"/>
                  </a:moveTo>
                  <a:cubicBezTo>
                    <a:pt x="8" y="11"/>
                    <a:pt x="8" y="11"/>
                    <a:pt x="8" y="11"/>
                  </a:cubicBezTo>
                  <a:cubicBezTo>
                    <a:pt x="8" y="16"/>
                    <a:pt x="8" y="16"/>
                    <a:pt x="8" y="16"/>
                  </a:cubicBezTo>
                  <a:cubicBezTo>
                    <a:pt x="8" y="16"/>
                    <a:pt x="8" y="16"/>
                    <a:pt x="8" y="16"/>
                  </a:cubicBezTo>
                  <a:cubicBezTo>
                    <a:pt x="6" y="16"/>
                    <a:pt x="5" y="15"/>
                    <a:pt x="3" y="14"/>
                  </a:cubicBezTo>
                  <a:cubicBezTo>
                    <a:pt x="2" y="13"/>
                    <a:pt x="1" y="12"/>
                    <a:pt x="1" y="10"/>
                  </a:cubicBezTo>
                  <a:cubicBezTo>
                    <a:pt x="1" y="10"/>
                    <a:pt x="1" y="10"/>
                    <a:pt x="1" y="10"/>
                  </a:cubicBezTo>
                  <a:cubicBezTo>
                    <a:pt x="1" y="10"/>
                    <a:pt x="1" y="10"/>
                    <a:pt x="1" y="10"/>
                  </a:cubicBezTo>
                  <a:cubicBezTo>
                    <a:pt x="1" y="10"/>
                    <a:pt x="0" y="10"/>
                    <a:pt x="0" y="9"/>
                  </a:cubicBezTo>
                  <a:cubicBezTo>
                    <a:pt x="0" y="9"/>
                    <a:pt x="0" y="9"/>
                    <a:pt x="0" y="9"/>
                  </a:cubicBezTo>
                  <a:cubicBezTo>
                    <a:pt x="0" y="9"/>
                    <a:pt x="0" y="9"/>
                    <a:pt x="0" y="9"/>
                  </a:cubicBezTo>
                  <a:cubicBezTo>
                    <a:pt x="0" y="9"/>
                    <a:pt x="0" y="9"/>
                    <a:pt x="0" y="9"/>
                  </a:cubicBezTo>
                  <a:cubicBezTo>
                    <a:pt x="0" y="7"/>
                    <a:pt x="1" y="5"/>
                    <a:pt x="2" y="4"/>
                  </a:cubicBezTo>
                  <a:cubicBezTo>
                    <a:pt x="3" y="2"/>
                    <a:pt x="4" y="1"/>
                    <a:pt x="6" y="0"/>
                  </a:cubicBezTo>
                  <a:cubicBezTo>
                    <a:pt x="6" y="0"/>
                    <a:pt x="6" y="0"/>
                    <a:pt x="6" y="0"/>
                  </a:cubicBezTo>
                  <a:cubicBezTo>
                    <a:pt x="6" y="0"/>
                    <a:pt x="6" y="0"/>
                    <a:pt x="6" y="0"/>
                  </a:cubicBezTo>
                  <a:cubicBezTo>
                    <a:pt x="7" y="0"/>
                    <a:pt x="7" y="0"/>
                    <a:pt x="7" y="0"/>
                  </a:cubicBezTo>
                  <a:cubicBezTo>
                    <a:pt x="8" y="0"/>
                    <a:pt x="8" y="0"/>
                    <a:pt x="8" y="0"/>
                  </a:cubicBezTo>
                  <a:cubicBezTo>
                    <a:pt x="8" y="5"/>
                    <a:pt x="8" y="5"/>
                    <a:pt x="8" y="5"/>
                  </a:cubicBezTo>
                  <a:cubicBezTo>
                    <a:pt x="8" y="5"/>
                    <a:pt x="8" y="5"/>
                    <a:pt x="8" y="5"/>
                  </a:cubicBezTo>
                  <a:cubicBezTo>
                    <a:pt x="8" y="5"/>
                    <a:pt x="8" y="5"/>
                    <a:pt x="7" y="5"/>
                  </a:cubicBezTo>
                  <a:cubicBezTo>
                    <a:pt x="7" y="5"/>
                    <a:pt x="7" y="5"/>
                    <a:pt x="7" y="5"/>
                  </a:cubicBezTo>
                  <a:cubicBezTo>
                    <a:pt x="7" y="5"/>
                    <a:pt x="6" y="6"/>
                    <a:pt x="6" y="6"/>
                  </a:cubicBezTo>
                  <a:cubicBezTo>
                    <a:pt x="5" y="7"/>
                    <a:pt x="5" y="8"/>
                    <a:pt x="5" y="9"/>
                  </a:cubicBezTo>
                  <a:cubicBezTo>
                    <a:pt x="5" y="9"/>
                    <a:pt x="5" y="9"/>
                    <a:pt x="5" y="9"/>
                  </a:cubicBezTo>
                  <a:cubicBezTo>
                    <a:pt x="5" y="9"/>
                    <a:pt x="5" y="9"/>
                    <a:pt x="5" y="9"/>
                  </a:cubicBezTo>
                  <a:cubicBezTo>
                    <a:pt x="5" y="9"/>
                    <a:pt x="5" y="9"/>
                    <a:pt x="5" y="9"/>
                  </a:cubicBezTo>
                  <a:cubicBezTo>
                    <a:pt x="5" y="9"/>
                    <a:pt x="5" y="9"/>
                    <a:pt x="5" y="9"/>
                  </a:cubicBezTo>
                  <a:cubicBezTo>
                    <a:pt x="5" y="9"/>
                    <a:pt x="6" y="10"/>
                    <a:pt x="6" y="10"/>
                  </a:cubicBezTo>
                  <a:cubicBezTo>
                    <a:pt x="7" y="11"/>
                    <a:pt x="7" y="11"/>
                    <a:pt x="8" y="11"/>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20" name="Freeform 333"/>
            <p:cNvSpPr>
              <a:spLocks noEditPoints="1"/>
            </p:cNvSpPr>
            <p:nvPr/>
          </p:nvSpPr>
          <p:spPr bwMode="auto">
            <a:xfrm>
              <a:off x="6106420" y="5080901"/>
              <a:ext cx="44054" cy="40481"/>
            </a:xfrm>
            <a:custGeom>
              <a:avLst/>
              <a:gdLst>
                <a:gd name="T0" fmla="*/ 15 w 26"/>
                <a:gd name="T1" fmla="*/ 19 h 24"/>
                <a:gd name="T2" fmla="*/ 19 w 26"/>
                <a:gd name="T3" fmla="*/ 19 h 24"/>
                <a:gd name="T4" fmla="*/ 13 w 26"/>
                <a:gd name="T5" fmla="*/ 11 h 24"/>
                <a:gd name="T6" fmla="*/ 13 w 26"/>
                <a:gd name="T7" fmla="*/ 4 h 24"/>
                <a:gd name="T8" fmla="*/ 25 w 26"/>
                <a:gd name="T9" fmla="*/ 20 h 24"/>
                <a:gd name="T10" fmla="*/ 26 w 26"/>
                <a:gd name="T11" fmla="*/ 22 h 24"/>
                <a:gd name="T12" fmla="*/ 24 w 26"/>
                <a:gd name="T13" fmla="*/ 24 h 24"/>
                <a:gd name="T14" fmla="*/ 14 w 26"/>
                <a:gd name="T15" fmla="*/ 24 h 24"/>
                <a:gd name="T16" fmla="*/ 14 w 26"/>
                <a:gd name="T17" fmla="*/ 24 h 24"/>
                <a:gd name="T18" fmla="*/ 13 w 26"/>
                <a:gd name="T19" fmla="*/ 24 h 24"/>
                <a:gd name="T20" fmla="*/ 13 w 26"/>
                <a:gd name="T21" fmla="*/ 16 h 24"/>
                <a:gd name="T22" fmla="*/ 15 w 26"/>
                <a:gd name="T23" fmla="*/ 19 h 24"/>
                <a:gd name="T24" fmla="*/ 13 w 26"/>
                <a:gd name="T25" fmla="*/ 11 h 24"/>
                <a:gd name="T26" fmla="*/ 9 w 26"/>
                <a:gd name="T27" fmla="*/ 6 h 24"/>
                <a:gd name="T28" fmla="*/ 8 w 26"/>
                <a:gd name="T29" fmla="*/ 7 h 24"/>
                <a:gd name="T30" fmla="*/ 7 w 26"/>
                <a:gd name="T31" fmla="*/ 8 h 24"/>
                <a:gd name="T32" fmla="*/ 13 w 26"/>
                <a:gd name="T33" fmla="*/ 16 h 24"/>
                <a:gd name="T34" fmla="*/ 13 w 26"/>
                <a:gd name="T35" fmla="*/ 24 h 24"/>
                <a:gd name="T36" fmla="*/ 12 w 26"/>
                <a:gd name="T37" fmla="*/ 23 h 24"/>
                <a:gd name="T38" fmla="*/ 1 w 26"/>
                <a:gd name="T39" fmla="*/ 9 h 24"/>
                <a:gd name="T40" fmla="*/ 0 w 26"/>
                <a:gd name="T41" fmla="*/ 7 h 24"/>
                <a:gd name="T42" fmla="*/ 2 w 26"/>
                <a:gd name="T43" fmla="*/ 5 h 24"/>
                <a:gd name="T44" fmla="*/ 5 w 26"/>
                <a:gd name="T45" fmla="*/ 4 h 24"/>
                <a:gd name="T46" fmla="*/ 7 w 26"/>
                <a:gd name="T47" fmla="*/ 2 h 24"/>
                <a:gd name="T48" fmla="*/ 7 w 26"/>
                <a:gd name="T49" fmla="*/ 1 h 24"/>
                <a:gd name="T50" fmla="*/ 11 w 26"/>
                <a:gd name="T51" fmla="*/ 1 h 24"/>
                <a:gd name="T52" fmla="*/ 13 w 26"/>
                <a:gd name="T53" fmla="*/ 4 h 24"/>
                <a:gd name="T54" fmla="*/ 13 w 26"/>
                <a:gd name="T55"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24">
                  <a:moveTo>
                    <a:pt x="15" y="19"/>
                  </a:moveTo>
                  <a:cubicBezTo>
                    <a:pt x="19" y="19"/>
                    <a:pt x="19" y="19"/>
                    <a:pt x="19" y="19"/>
                  </a:cubicBezTo>
                  <a:cubicBezTo>
                    <a:pt x="13" y="11"/>
                    <a:pt x="13" y="11"/>
                    <a:pt x="13" y="11"/>
                  </a:cubicBezTo>
                  <a:cubicBezTo>
                    <a:pt x="13" y="4"/>
                    <a:pt x="13" y="4"/>
                    <a:pt x="13" y="4"/>
                  </a:cubicBezTo>
                  <a:cubicBezTo>
                    <a:pt x="25" y="20"/>
                    <a:pt x="25" y="20"/>
                    <a:pt x="25" y="20"/>
                  </a:cubicBezTo>
                  <a:cubicBezTo>
                    <a:pt x="26" y="21"/>
                    <a:pt x="26" y="21"/>
                    <a:pt x="26" y="22"/>
                  </a:cubicBezTo>
                  <a:cubicBezTo>
                    <a:pt x="26" y="23"/>
                    <a:pt x="25" y="24"/>
                    <a:pt x="24" y="24"/>
                  </a:cubicBezTo>
                  <a:cubicBezTo>
                    <a:pt x="14" y="24"/>
                    <a:pt x="14" y="24"/>
                    <a:pt x="14" y="24"/>
                  </a:cubicBezTo>
                  <a:cubicBezTo>
                    <a:pt x="14" y="24"/>
                    <a:pt x="14" y="24"/>
                    <a:pt x="14" y="24"/>
                  </a:cubicBezTo>
                  <a:cubicBezTo>
                    <a:pt x="14" y="24"/>
                    <a:pt x="13" y="24"/>
                    <a:pt x="13" y="24"/>
                  </a:cubicBezTo>
                  <a:cubicBezTo>
                    <a:pt x="13" y="16"/>
                    <a:pt x="13" y="16"/>
                    <a:pt x="13" y="16"/>
                  </a:cubicBezTo>
                  <a:lnTo>
                    <a:pt x="15" y="19"/>
                  </a:lnTo>
                  <a:close/>
                  <a:moveTo>
                    <a:pt x="13" y="11"/>
                  </a:moveTo>
                  <a:cubicBezTo>
                    <a:pt x="9" y="6"/>
                    <a:pt x="9" y="6"/>
                    <a:pt x="9" y="6"/>
                  </a:cubicBezTo>
                  <a:cubicBezTo>
                    <a:pt x="9" y="7"/>
                    <a:pt x="8" y="7"/>
                    <a:pt x="8" y="7"/>
                  </a:cubicBezTo>
                  <a:cubicBezTo>
                    <a:pt x="7" y="8"/>
                    <a:pt x="7" y="8"/>
                    <a:pt x="7" y="8"/>
                  </a:cubicBezTo>
                  <a:cubicBezTo>
                    <a:pt x="13" y="16"/>
                    <a:pt x="13" y="16"/>
                    <a:pt x="13" y="16"/>
                  </a:cubicBezTo>
                  <a:cubicBezTo>
                    <a:pt x="13" y="24"/>
                    <a:pt x="13" y="24"/>
                    <a:pt x="13" y="24"/>
                  </a:cubicBezTo>
                  <a:cubicBezTo>
                    <a:pt x="12" y="24"/>
                    <a:pt x="12" y="23"/>
                    <a:pt x="12" y="23"/>
                  </a:cubicBezTo>
                  <a:cubicBezTo>
                    <a:pt x="1" y="9"/>
                    <a:pt x="1" y="9"/>
                    <a:pt x="1" y="9"/>
                  </a:cubicBezTo>
                  <a:cubicBezTo>
                    <a:pt x="1" y="8"/>
                    <a:pt x="1" y="8"/>
                    <a:pt x="0" y="7"/>
                  </a:cubicBezTo>
                  <a:cubicBezTo>
                    <a:pt x="0" y="6"/>
                    <a:pt x="1" y="5"/>
                    <a:pt x="2" y="5"/>
                  </a:cubicBezTo>
                  <a:cubicBezTo>
                    <a:pt x="3" y="4"/>
                    <a:pt x="4" y="4"/>
                    <a:pt x="5" y="4"/>
                  </a:cubicBezTo>
                  <a:cubicBezTo>
                    <a:pt x="6" y="3"/>
                    <a:pt x="6" y="2"/>
                    <a:pt x="7" y="2"/>
                  </a:cubicBezTo>
                  <a:cubicBezTo>
                    <a:pt x="7" y="1"/>
                    <a:pt x="7" y="1"/>
                    <a:pt x="7" y="1"/>
                  </a:cubicBezTo>
                  <a:cubicBezTo>
                    <a:pt x="8" y="0"/>
                    <a:pt x="10" y="0"/>
                    <a:pt x="11" y="1"/>
                  </a:cubicBezTo>
                  <a:cubicBezTo>
                    <a:pt x="13" y="4"/>
                    <a:pt x="13" y="4"/>
                    <a:pt x="13" y="4"/>
                  </a:cubicBezTo>
                  <a:lnTo>
                    <a:pt x="13" y="11"/>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21" name="Freeform 334"/>
            <p:cNvSpPr>
              <a:spLocks noEditPoints="1"/>
            </p:cNvSpPr>
            <p:nvPr/>
          </p:nvSpPr>
          <p:spPr bwMode="auto">
            <a:xfrm>
              <a:off x="6096896" y="5065421"/>
              <a:ext cx="27385" cy="27385"/>
            </a:xfrm>
            <a:custGeom>
              <a:avLst/>
              <a:gdLst>
                <a:gd name="T0" fmla="*/ 8 w 16"/>
                <a:gd name="T1" fmla="*/ 5 h 16"/>
                <a:gd name="T2" fmla="*/ 8 w 16"/>
                <a:gd name="T3" fmla="*/ 0 h 16"/>
                <a:gd name="T4" fmla="*/ 9 w 16"/>
                <a:gd name="T5" fmla="*/ 0 h 16"/>
                <a:gd name="T6" fmla="*/ 14 w 16"/>
                <a:gd name="T7" fmla="*/ 4 h 16"/>
                <a:gd name="T8" fmla="*/ 15 w 16"/>
                <a:gd name="T9" fmla="*/ 9 h 16"/>
                <a:gd name="T10" fmla="*/ 15 w 16"/>
                <a:gd name="T11" fmla="*/ 9 h 16"/>
                <a:gd name="T12" fmla="*/ 15 w 16"/>
                <a:gd name="T13" fmla="*/ 10 h 16"/>
                <a:gd name="T14" fmla="*/ 12 w 16"/>
                <a:gd name="T15" fmla="*/ 14 h 16"/>
                <a:gd name="T16" fmla="*/ 8 w 16"/>
                <a:gd name="T17" fmla="*/ 16 h 16"/>
                <a:gd name="T18" fmla="*/ 8 w 16"/>
                <a:gd name="T19" fmla="*/ 11 h 16"/>
                <a:gd name="T20" fmla="*/ 8 w 16"/>
                <a:gd name="T21" fmla="*/ 11 h 16"/>
                <a:gd name="T22" fmla="*/ 11 w 16"/>
                <a:gd name="T23" fmla="*/ 9 h 16"/>
                <a:gd name="T24" fmla="*/ 11 w 16"/>
                <a:gd name="T25" fmla="*/ 9 h 16"/>
                <a:gd name="T26" fmla="*/ 11 w 16"/>
                <a:gd name="T27" fmla="*/ 9 h 16"/>
                <a:gd name="T28" fmla="*/ 8 w 16"/>
                <a:gd name="T29" fmla="*/ 5 h 16"/>
                <a:gd name="T30" fmla="*/ 8 w 16"/>
                <a:gd name="T31" fmla="*/ 5 h 16"/>
                <a:gd name="T32" fmla="*/ 5 w 16"/>
                <a:gd name="T33" fmla="*/ 7 h 16"/>
                <a:gd name="T34" fmla="*/ 5 w 16"/>
                <a:gd name="T35" fmla="*/ 8 h 16"/>
                <a:gd name="T36" fmla="*/ 5 w 16"/>
                <a:gd name="T37" fmla="*/ 8 h 16"/>
                <a:gd name="T38" fmla="*/ 5 w 16"/>
                <a:gd name="T39" fmla="*/ 8 h 16"/>
                <a:gd name="T40" fmla="*/ 5 w 16"/>
                <a:gd name="T41" fmla="*/ 8 h 16"/>
                <a:gd name="T42" fmla="*/ 5 w 16"/>
                <a:gd name="T43" fmla="*/ 10 h 16"/>
                <a:gd name="T44" fmla="*/ 5 w 16"/>
                <a:gd name="T45" fmla="*/ 10 h 16"/>
                <a:gd name="T46" fmla="*/ 7 w 16"/>
                <a:gd name="T47" fmla="*/ 11 h 16"/>
                <a:gd name="T48" fmla="*/ 7 w 16"/>
                <a:gd name="T49" fmla="*/ 11 h 16"/>
                <a:gd name="T50" fmla="*/ 7 w 16"/>
                <a:gd name="T51" fmla="*/ 11 h 16"/>
                <a:gd name="T52" fmla="*/ 8 w 16"/>
                <a:gd name="T53" fmla="*/ 16 h 16"/>
                <a:gd name="T54" fmla="*/ 7 w 16"/>
                <a:gd name="T55" fmla="*/ 16 h 16"/>
                <a:gd name="T56" fmla="*/ 7 w 16"/>
                <a:gd name="T57" fmla="*/ 16 h 16"/>
                <a:gd name="T58" fmla="*/ 7 w 16"/>
                <a:gd name="T59" fmla="*/ 16 h 16"/>
                <a:gd name="T60" fmla="*/ 6 w 16"/>
                <a:gd name="T61" fmla="*/ 16 h 16"/>
                <a:gd name="T62" fmla="*/ 6 w 16"/>
                <a:gd name="T63" fmla="*/ 16 h 16"/>
                <a:gd name="T64" fmla="*/ 1 w 16"/>
                <a:gd name="T65" fmla="*/ 13 h 16"/>
                <a:gd name="T66" fmla="*/ 0 w 16"/>
                <a:gd name="T67" fmla="*/ 8 h 16"/>
                <a:gd name="T68" fmla="*/ 0 w 16"/>
                <a:gd name="T69" fmla="*/ 8 h 16"/>
                <a:gd name="T70" fmla="*/ 0 w 16"/>
                <a:gd name="T71" fmla="*/ 8 h 16"/>
                <a:gd name="T72" fmla="*/ 0 w 16"/>
                <a:gd name="T73" fmla="*/ 7 h 16"/>
                <a:gd name="T74" fmla="*/ 0 w 16"/>
                <a:gd name="T75" fmla="*/ 6 h 16"/>
                <a:gd name="T76" fmla="*/ 3 w 16"/>
                <a:gd name="T77" fmla="*/ 2 h 16"/>
                <a:gd name="T78" fmla="*/ 8 w 16"/>
                <a:gd name="T79" fmla="*/ 0 h 16"/>
                <a:gd name="T80" fmla="*/ 0 w 16"/>
                <a:gd name="T8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16">
                  <a:moveTo>
                    <a:pt x="8" y="5"/>
                  </a:moveTo>
                  <a:cubicBezTo>
                    <a:pt x="8" y="5"/>
                    <a:pt x="8" y="5"/>
                    <a:pt x="8" y="5"/>
                  </a:cubicBezTo>
                  <a:cubicBezTo>
                    <a:pt x="8" y="5"/>
                    <a:pt x="8" y="5"/>
                    <a:pt x="8" y="5"/>
                  </a:cubicBezTo>
                  <a:cubicBezTo>
                    <a:pt x="8" y="0"/>
                    <a:pt x="8" y="0"/>
                    <a:pt x="8" y="0"/>
                  </a:cubicBezTo>
                  <a:cubicBezTo>
                    <a:pt x="8" y="0"/>
                    <a:pt x="8" y="0"/>
                    <a:pt x="8" y="0"/>
                  </a:cubicBezTo>
                  <a:cubicBezTo>
                    <a:pt x="9" y="0"/>
                    <a:pt x="9" y="0"/>
                    <a:pt x="9" y="0"/>
                  </a:cubicBezTo>
                  <a:cubicBezTo>
                    <a:pt x="9" y="0"/>
                    <a:pt x="9" y="0"/>
                    <a:pt x="9" y="0"/>
                  </a:cubicBezTo>
                  <a:cubicBezTo>
                    <a:pt x="11" y="1"/>
                    <a:pt x="13" y="2"/>
                    <a:pt x="14" y="4"/>
                  </a:cubicBezTo>
                  <a:cubicBezTo>
                    <a:pt x="15" y="5"/>
                    <a:pt x="16" y="7"/>
                    <a:pt x="15" y="9"/>
                  </a:cubicBezTo>
                  <a:cubicBezTo>
                    <a:pt x="15" y="9"/>
                    <a:pt x="15" y="9"/>
                    <a:pt x="15" y="9"/>
                  </a:cubicBezTo>
                  <a:cubicBezTo>
                    <a:pt x="15" y="9"/>
                    <a:pt x="15" y="9"/>
                    <a:pt x="15" y="9"/>
                  </a:cubicBezTo>
                  <a:cubicBezTo>
                    <a:pt x="15" y="9"/>
                    <a:pt x="15" y="9"/>
                    <a:pt x="15" y="9"/>
                  </a:cubicBezTo>
                  <a:cubicBezTo>
                    <a:pt x="15" y="9"/>
                    <a:pt x="15" y="9"/>
                    <a:pt x="15" y="9"/>
                  </a:cubicBezTo>
                  <a:cubicBezTo>
                    <a:pt x="15" y="10"/>
                    <a:pt x="15" y="10"/>
                    <a:pt x="15" y="10"/>
                  </a:cubicBezTo>
                  <a:cubicBezTo>
                    <a:pt x="15" y="10"/>
                    <a:pt x="15" y="10"/>
                    <a:pt x="15" y="10"/>
                  </a:cubicBezTo>
                  <a:cubicBezTo>
                    <a:pt x="15" y="12"/>
                    <a:pt x="14" y="13"/>
                    <a:pt x="12" y="14"/>
                  </a:cubicBezTo>
                  <a:cubicBezTo>
                    <a:pt x="11" y="15"/>
                    <a:pt x="9" y="16"/>
                    <a:pt x="8" y="16"/>
                  </a:cubicBezTo>
                  <a:cubicBezTo>
                    <a:pt x="8" y="16"/>
                    <a:pt x="8" y="16"/>
                    <a:pt x="8" y="16"/>
                  </a:cubicBezTo>
                  <a:cubicBezTo>
                    <a:pt x="8" y="16"/>
                    <a:pt x="8" y="16"/>
                    <a:pt x="8" y="16"/>
                  </a:cubicBezTo>
                  <a:cubicBezTo>
                    <a:pt x="8" y="11"/>
                    <a:pt x="8" y="11"/>
                    <a:pt x="8" y="11"/>
                  </a:cubicBezTo>
                  <a:cubicBezTo>
                    <a:pt x="8" y="11"/>
                    <a:pt x="8" y="11"/>
                    <a:pt x="8" y="11"/>
                  </a:cubicBezTo>
                  <a:cubicBezTo>
                    <a:pt x="8" y="11"/>
                    <a:pt x="8" y="11"/>
                    <a:pt x="8" y="11"/>
                  </a:cubicBezTo>
                  <a:cubicBezTo>
                    <a:pt x="8" y="11"/>
                    <a:pt x="9" y="11"/>
                    <a:pt x="9" y="10"/>
                  </a:cubicBezTo>
                  <a:cubicBezTo>
                    <a:pt x="10" y="10"/>
                    <a:pt x="10"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0" y="7"/>
                    <a:pt x="10" y="6"/>
                  </a:cubicBezTo>
                  <a:cubicBezTo>
                    <a:pt x="10" y="6"/>
                    <a:pt x="9" y="5"/>
                    <a:pt x="8" y="5"/>
                  </a:cubicBezTo>
                  <a:close/>
                  <a:moveTo>
                    <a:pt x="8" y="5"/>
                  </a:moveTo>
                  <a:cubicBezTo>
                    <a:pt x="8" y="5"/>
                    <a:pt x="8" y="5"/>
                    <a:pt x="8" y="5"/>
                  </a:cubicBezTo>
                  <a:cubicBezTo>
                    <a:pt x="7" y="5"/>
                    <a:pt x="6" y="5"/>
                    <a:pt x="6" y="6"/>
                  </a:cubicBezTo>
                  <a:cubicBezTo>
                    <a:pt x="5" y="6"/>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10"/>
                  </a:cubicBezTo>
                  <a:cubicBezTo>
                    <a:pt x="5" y="10"/>
                    <a:pt x="5" y="10"/>
                    <a:pt x="5" y="10"/>
                  </a:cubicBezTo>
                  <a:cubicBezTo>
                    <a:pt x="5" y="10"/>
                    <a:pt x="5" y="10"/>
                    <a:pt x="5" y="10"/>
                  </a:cubicBezTo>
                  <a:cubicBezTo>
                    <a:pt x="6" y="10"/>
                    <a:pt x="6"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4" y="15"/>
                    <a:pt x="2" y="14"/>
                    <a:pt x="1" y="13"/>
                  </a:cubicBezTo>
                  <a:cubicBezTo>
                    <a:pt x="1" y="13"/>
                    <a:pt x="1" y="13"/>
                    <a:pt x="1" y="13"/>
                  </a:cubicBezTo>
                  <a:cubicBezTo>
                    <a:pt x="0" y="12"/>
                    <a:pt x="0" y="10"/>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7"/>
                    <a:pt x="0" y="7"/>
                  </a:cubicBezTo>
                  <a:cubicBezTo>
                    <a:pt x="0" y="7"/>
                    <a:pt x="0" y="7"/>
                    <a:pt x="0" y="7"/>
                  </a:cubicBezTo>
                  <a:cubicBezTo>
                    <a:pt x="0" y="7"/>
                    <a:pt x="0" y="7"/>
                    <a:pt x="0" y="6"/>
                  </a:cubicBezTo>
                  <a:cubicBezTo>
                    <a:pt x="0" y="6"/>
                    <a:pt x="0" y="6"/>
                    <a:pt x="0" y="6"/>
                  </a:cubicBezTo>
                  <a:cubicBezTo>
                    <a:pt x="0" y="5"/>
                    <a:pt x="1" y="3"/>
                    <a:pt x="3" y="2"/>
                  </a:cubicBezTo>
                  <a:cubicBezTo>
                    <a:pt x="4" y="1"/>
                    <a:pt x="6" y="0"/>
                    <a:pt x="8" y="0"/>
                  </a:cubicBezTo>
                  <a:cubicBezTo>
                    <a:pt x="8" y="0"/>
                    <a:pt x="8" y="0"/>
                    <a:pt x="8" y="0"/>
                  </a:cubicBezTo>
                  <a:cubicBezTo>
                    <a:pt x="8" y="5"/>
                    <a:pt x="8" y="5"/>
                    <a:pt x="8" y="5"/>
                  </a:cubicBezTo>
                  <a:close/>
                  <a:moveTo>
                    <a:pt x="0" y="8"/>
                  </a:moveTo>
                  <a:cubicBezTo>
                    <a:pt x="0" y="8"/>
                    <a:pt x="0" y="8"/>
                    <a:pt x="0" y="8"/>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sp>
          <p:nvSpPr>
            <p:cNvPr id="122" name="Freeform 335"/>
            <p:cNvSpPr>
              <a:spLocks noEditPoints="1"/>
            </p:cNvSpPr>
            <p:nvPr/>
          </p:nvSpPr>
          <p:spPr bwMode="auto">
            <a:xfrm>
              <a:off x="6029030" y="5119000"/>
              <a:ext cx="139304" cy="72629"/>
            </a:xfrm>
            <a:custGeom>
              <a:avLst/>
              <a:gdLst>
                <a:gd name="T0" fmla="*/ 41 w 82"/>
                <a:gd name="T1" fmla="*/ 38 h 43"/>
                <a:gd name="T2" fmla="*/ 67 w 82"/>
                <a:gd name="T3" fmla="*/ 38 h 43"/>
                <a:gd name="T4" fmla="*/ 76 w 82"/>
                <a:gd name="T5" fmla="*/ 4 h 43"/>
                <a:gd name="T6" fmla="*/ 71 w 82"/>
                <a:gd name="T7" fmla="*/ 4 h 43"/>
                <a:gd name="T8" fmla="*/ 62 w 82"/>
                <a:gd name="T9" fmla="*/ 4 h 43"/>
                <a:gd name="T10" fmla="*/ 41 w 82"/>
                <a:gd name="T11" fmla="*/ 4 h 43"/>
                <a:gd name="T12" fmla="*/ 41 w 82"/>
                <a:gd name="T13" fmla="*/ 0 h 43"/>
                <a:gd name="T14" fmla="*/ 62 w 82"/>
                <a:gd name="T15" fmla="*/ 0 h 43"/>
                <a:gd name="T16" fmla="*/ 71 w 82"/>
                <a:gd name="T17" fmla="*/ 0 h 43"/>
                <a:gd name="T18" fmla="*/ 79 w 82"/>
                <a:gd name="T19" fmla="*/ 0 h 43"/>
                <a:gd name="T20" fmla="*/ 79 w 82"/>
                <a:gd name="T21" fmla="*/ 0 h 43"/>
                <a:gd name="T22" fmla="*/ 80 w 82"/>
                <a:gd name="T23" fmla="*/ 0 h 43"/>
                <a:gd name="T24" fmla="*/ 81 w 82"/>
                <a:gd name="T25" fmla="*/ 3 h 43"/>
                <a:gd name="T26" fmla="*/ 71 w 82"/>
                <a:gd name="T27" fmla="*/ 41 h 43"/>
                <a:gd name="T28" fmla="*/ 69 w 82"/>
                <a:gd name="T29" fmla="*/ 43 h 43"/>
                <a:gd name="T30" fmla="*/ 41 w 82"/>
                <a:gd name="T31" fmla="*/ 43 h 43"/>
                <a:gd name="T32" fmla="*/ 41 w 82"/>
                <a:gd name="T33" fmla="*/ 38 h 43"/>
                <a:gd name="T34" fmla="*/ 6 w 82"/>
                <a:gd name="T35" fmla="*/ 4 h 43"/>
                <a:gd name="T36" fmla="*/ 15 w 82"/>
                <a:gd name="T37" fmla="*/ 38 h 43"/>
                <a:gd name="T38" fmla="*/ 41 w 82"/>
                <a:gd name="T39" fmla="*/ 38 h 43"/>
                <a:gd name="T40" fmla="*/ 41 w 82"/>
                <a:gd name="T41" fmla="*/ 43 h 43"/>
                <a:gd name="T42" fmla="*/ 13 w 82"/>
                <a:gd name="T43" fmla="*/ 43 h 43"/>
                <a:gd name="T44" fmla="*/ 13 w 82"/>
                <a:gd name="T45" fmla="*/ 43 h 43"/>
                <a:gd name="T46" fmla="*/ 10 w 82"/>
                <a:gd name="T47" fmla="*/ 41 h 43"/>
                <a:gd name="T48" fmla="*/ 0 w 82"/>
                <a:gd name="T49" fmla="*/ 3 h 43"/>
                <a:gd name="T50" fmla="*/ 0 w 82"/>
                <a:gd name="T51" fmla="*/ 2 h 43"/>
                <a:gd name="T52" fmla="*/ 3 w 82"/>
                <a:gd name="T53" fmla="*/ 0 h 43"/>
                <a:gd name="T54" fmla="*/ 11 w 82"/>
                <a:gd name="T55" fmla="*/ 0 h 43"/>
                <a:gd name="T56" fmla="*/ 20 w 82"/>
                <a:gd name="T57" fmla="*/ 0 h 43"/>
                <a:gd name="T58" fmla="*/ 41 w 82"/>
                <a:gd name="T59" fmla="*/ 0 h 43"/>
                <a:gd name="T60" fmla="*/ 41 w 82"/>
                <a:gd name="T61" fmla="*/ 4 h 43"/>
                <a:gd name="T62" fmla="*/ 20 w 82"/>
                <a:gd name="T63" fmla="*/ 4 h 43"/>
                <a:gd name="T64" fmla="*/ 11 w 82"/>
                <a:gd name="T65" fmla="*/ 4 h 43"/>
                <a:gd name="T66" fmla="*/ 6 w 82"/>
                <a:gd name="T67"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 h="43">
                  <a:moveTo>
                    <a:pt x="41" y="38"/>
                  </a:moveTo>
                  <a:cubicBezTo>
                    <a:pt x="67" y="38"/>
                    <a:pt x="67" y="38"/>
                    <a:pt x="67" y="38"/>
                  </a:cubicBezTo>
                  <a:cubicBezTo>
                    <a:pt x="76" y="4"/>
                    <a:pt x="76" y="4"/>
                    <a:pt x="76" y="4"/>
                  </a:cubicBezTo>
                  <a:cubicBezTo>
                    <a:pt x="71" y="4"/>
                    <a:pt x="71" y="4"/>
                    <a:pt x="71" y="4"/>
                  </a:cubicBezTo>
                  <a:cubicBezTo>
                    <a:pt x="62" y="4"/>
                    <a:pt x="62" y="4"/>
                    <a:pt x="62" y="4"/>
                  </a:cubicBezTo>
                  <a:cubicBezTo>
                    <a:pt x="41" y="4"/>
                    <a:pt x="41" y="4"/>
                    <a:pt x="41" y="4"/>
                  </a:cubicBezTo>
                  <a:cubicBezTo>
                    <a:pt x="41" y="0"/>
                    <a:pt x="41" y="0"/>
                    <a:pt x="41" y="0"/>
                  </a:cubicBezTo>
                  <a:cubicBezTo>
                    <a:pt x="62" y="0"/>
                    <a:pt x="62" y="0"/>
                    <a:pt x="62" y="0"/>
                  </a:cubicBezTo>
                  <a:cubicBezTo>
                    <a:pt x="71" y="0"/>
                    <a:pt x="71" y="0"/>
                    <a:pt x="71" y="0"/>
                  </a:cubicBezTo>
                  <a:cubicBezTo>
                    <a:pt x="79" y="0"/>
                    <a:pt x="79" y="0"/>
                    <a:pt x="79" y="0"/>
                  </a:cubicBezTo>
                  <a:cubicBezTo>
                    <a:pt x="79" y="0"/>
                    <a:pt x="79" y="0"/>
                    <a:pt x="79" y="0"/>
                  </a:cubicBezTo>
                  <a:cubicBezTo>
                    <a:pt x="79" y="0"/>
                    <a:pt x="79" y="0"/>
                    <a:pt x="80" y="0"/>
                  </a:cubicBezTo>
                  <a:cubicBezTo>
                    <a:pt x="81" y="0"/>
                    <a:pt x="82" y="1"/>
                    <a:pt x="81" y="3"/>
                  </a:cubicBezTo>
                  <a:cubicBezTo>
                    <a:pt x="71" y="41"/>
                    <a:pt x="71" y="41"/>
                    <a:pt x="71" y="41"/>
                  </a:cubicBezTo>
                  <a:cubicBezTo>
                    <a:pt x="71" y="42"/>
                    <a:pt x="70" y="43"/>
                    <a:pt x="69" y="43"/>
                  </a:cubicBezTo>
                  <a:cubicBezTo>
                    <a:pt x="41" y="43"/>
                    <a:pt x="41" y="43"/>
                    <a:pt x="41" y="43"/>
                  </a:cubicBezTo>
                  <a:lnTo>
                    <a:pt x="41" y="38"/>
                  </a:lnTo>
                  <a:close/>
                  <a:moveTo>
                    <a:pt x="6" y="4"/>
                  </a:moveTo>
                  <a:cubicBezTo>
                    <a:pt x="15" y="38"/>
                    <a:pt x="15" y="38"/>
                    <a:pt x="15" y="38"/>
                  </a:cubicBezTo>
                  <a:cubicBezTo>
                    <a:pt x="41" y="38"/>
                    <a:pt x="41" y="38"/>
                    <a:pt x="41" y="38"/>
                  </a:cubicBezTo>
                  <a:cubicBezTo>
                    <a:pt x="41" y="43"/>
                    <a:pt x="41" y="43"/>
                    <a:pt x="41" y="43"/>
                  </a:cubicBezTo>
                  <a:cubicBezTo>
                    <a:pt x="13" y="43"/>
                    <a:pt x="13" y="43"/>
                    <a:pt x="13" y="43"/>
                  </a:cubicBezTo>
                  <a:cubicBezTo>
                    <a:pt x="13" y="43"/>
                    <a:pt x="13" y="43"/>
                    <a:pt x="13" y="43"/>
                  </a:cubicBezTo>
                  <a:cubicBezTo>
                    <a:pt x="12" y="43"/>
                    <a:pt x="11" y="42"/>
                    <a:pt x="10" y="41"/>
                  </a:cubicBezTo>
                  <a:cubicBezTo>
                    <a:pt x="0" y="3"/>
                    <a:pt x="0" y="3"/>
                    <a:pt x="0" y="3"/>
                  </a:cubicBezTo>
                  <a:cubicBezTo>
                    <a:pt x="0" y="3"/>
                    <a:pt x="0" y="2"/>
                    <a:pt x="0" y="2"/>
                  </a:cubicBezTo>
                  <a:cubicBezTo>
                    <a:pt x="0" y="1"/>
                    <a:pt x="1" y="0"/>
                    <a:pt x="3" y="0"/>
                  </a:cubicBezTo>
                  <a:cubicBezTo>
                    <a:pt x="11" y="0"/>
                    <a:pt x="11" y="0"/>
                    <a:pt x="11" y="0"/>
                  </a:cubicBezTo>
                  <a:cubicBezTo>
                    <a:pt x="20" y="0"/>
                    <a:pt x="20" y="0"/>
                    <a:pt x="20" y="0"/>
                  </a:cubicBezTo>
                  <a:cubicBezTo>
                    <a:pt x="41" y="0"/>
                    <a:pt x="41" y="0"/>
                    <a:pt x="41" y="0"/>
                  </a:cubicBezTo>
                  <a:cubicBezTo>
                    <a:pt x="41" y="4"/>
                    <a:pt x="41" y="4"/>
                    <a:pt x="41" y="4"/>
                  </a:cubicBezTo>
                  <a:cubicBezTo>
                    <a:pt x="20" y="4"/>
                    <a:pt x="20" y="4"/>
                    <a:pt x="20" y="4"/>
                  </a:cubicBezTo>
                  <a:cubicBezTo>
                    <a:pt x="11" y="4"/>
                    <a:pt x="11" y="4"/>
                    <a:pt x="11" y="4"/>
                  </a:cubicBezTo>
                  <a:lnTo>
                    <a:pt x="6" y="4"/>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600">
                <a:ea typeface="Roboto" panose="02000000000000000000" pitchFamily="2" charset="0"/>
              </a:endParaRPr>
            </a:p>
          </p:txBody>
        </p:sp>
      </p:grpSp>
      <p:grpSp>
        <p:nvGrpSpPr>
          <p:cNvPr id="128" name="Group 127"/>
          <p:cNvGrpSpPr>
            <a:grpSpLocks noChangeAspect="1"/>
          </p:cNvGrpSpPr>
          <p:nvPr/>
        </p:nvGrpSpPr>
        <p:grpSpPr>
          <a:xfrm>
            <a:off x="4612241" y="1551884"/>
            <a:ext cx="3000995" cy="3024378"/>
            <a:chOff x="9134879" y="1164239"/>
            <a:chExt cx="3055938" cy="3079750"/>
          </a:xfrm>
        </p:grpSpPr>
        <p:sp>
          <p:nvSpPr>
            <p:cNvPr id="129" name="AutoShape 3"/>
            <p:cNvSpPr>
              <a:spLocks noChangeAspect="1" noChangeArrowheads="1" noTextEdit="1"/>
            </p:cNvSpPr>
            <p:nvPr/>
          </p:nvSpPr>
          <p:spPr bwMode="auto">
            <a:xfrm>
              <a:off x="9134879" y="1175351"/>
              <a:ext cx="3035300" cy="2971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sz="2400">
                <a:ea typeface="Roboto" panose="02000000000000000000" pitchFamily="2" charset="0"/>
              </a:endParaRPr>
            </a:p>
          </p:txBody>
        </p:sp>
        <p:sp>
          <p:nvSpPr>
            <p:cNvPr id="130" name="Freeform 5"/>
            <p:cNvSpPr>
              <a:spLocks/>
            </p:cNvSpPr>
            <p:nvPr/>
          </p:nvSpPr>
          <p:spPr bwMode="auto">
            <a:xfrm>
              <a:off x="9134879" y="1164239"/>
              <a:ext cx="3055938" cy="2982913"/>
            </a:xfrm>
            <a:custGeom>
              <a:avLst/>
              <a:gdLst/>
              <a:ahLst/>
              <a:cxnLst>
                <a:cxn ang="0">
                  <a:pos x="277" y="130"/>
                </a:cxn>
                <a:cxn ang="0">
                  <a:pos x="278" y="103"/>
                </a:cxn>
                <a:cxn ang="0">
                  <a:pos x="261" y="81"/>
                </a:cxn>
                <a:cxn ang="0">
                  <a:pos x="256" y="57"/>
                </a:cxn>
                <a:cxn ang="0">
                  <a:pos x="239" y="44"/>
                </a:cxn>
                <a:cxn ang="0">
                  <a:pos x="231" y="29"/>
                </a:cxn>
                <a:cxn ang="0">
                  <a:pos x="209" y="18"/>
                </a:cxn>
                <a:cxn ang="0">
                  <a:pos x="171" y="0"/>
                </a:cxn>
                <a:cxn ang="0">
                  <a:pos x="152" y="4"/>
                </a:cxn>
                <a:cxn ang="0">
                  <a:pos x="139" y="14"/>
                </a:cxn>
                <a:cxn ang="0">
                  <a:pos x="133" y="9"/>
                </a:cxn>
                <a:cxn ang="0">
                  <a:pos x="112" y="2"/>
                </a:cxn>
                <a:cxn ang="0">
                  <a:pos x="79" y="18"/>
                </a:cxn>
                <a:cxn ang="0">
                  <a:pos x="56" y="29"/>
                </a:cxn>
                <a:cxn ang="0">
                  <a:pos x="47" y="44"/>
                </a:cxn>
                <a:cxn ang="0">
                  <a:pos x="30" y="57"/>
                </a:cxn>
                <a:cxn ang="0">
                  <a:pos x="25" y="81"/>
                </a:cxn>
                <a:cxn ang="0">
                  <a:pos x="8" y="103"/>
                </a:cxn>
                <a:cxn ang="0">
                  <a:pos x="9" y="130"/>
                </a:cxn>
                <a:cxn ang="0">
                  <a:pos x="1" y="167"/>
                </a:cxn>
                <a:cxn ang="0">
                  <a:pos x="22" y="207"/>
                </a:cxn>
                <a:cxn ang="0">
                  <a:pos x="29" y="233"/>
                </a:cxn>
                <a:cxn ang="0">
                  <a:pos x="50" y="246"/>
                </a:cxn>
                <a:cxn ang="0">
                  <a:pos x="58" y="262"/>
                </a:cxn>
                <a:cxn ang="0">
                  <a:pos x="84" y="273"/>
                </a:cxn>
                <a:cxn ang="0">
                  <a:pos x="90" y="272"/>
                </a:cxn>
                <a:cxn ang="0">
                  <a:pos x="114" y="280"/>
                </a:cxn>
                <a:cxn ang="0">
                  <a:pos x="146" y="260"/>
                </a:cxn>
                <a:cxn ang="0">
                  <a:pos x="159" y="274"/>
                </a:cxn>
                <a:cxn ang="0">
                  <a:pos x="175" y="279"/>
                </a:cxn>
                <a:cxn ang="0">
                  <a:pos x="196" y="272"/>
                </a:cxn>
                <a:cxn ang="0">
                  <a:pos x="203" y="273"/>
                </a:cxn>
                <a:cxn ang="0">
                  <a:pos x="225" y="265"/>
                </a:cxn>
                <a:cxn ang="0">
                  <a:pos x="237" y="246"/>
                </a:cxn>
                <a:cxn ang="0">
                  <a:pos x="257" y="233"/>
                </a:cxn>
                <a:cxn ang="0">
                  <a:pos x="265" y="207"/>
                </a:cxn>
                <a:cxn ang="0">
                  <a:pos x="286" y="167"/>
                </a:cxn>
                <a:cxn ang="0">
                  <a:pos x="277" y="130"/>
                </a:cxn>
              </a:cxnLst>
              <a:rect l="0" t="0" r="r" b="b"/>
              <a:pathLst>
                <a:path w="287" h="280">
                  <a:moveTo>
                    <a:pt x="277" y="130"/>
                  </a:moveTo>
                  <a:cubicBezTo>
                    <a:pt x="281" y="122"/>
                    <a:pt x="281" y="112"/>
                    <a:pt x="278" y="103"/>
                  </a:cubicBezTo>
                  <a:cubicBezTo>
                    <a:pt x="275" y="93"/>
                    <a:pt x="269" y="85"/>
                    <a:pt x="261" y="81"/>
                  </a:cubicBezTo>
                  <a:cubicBezTo>
                    <a:pt x="262" y="73"/>
                    <a:pt x="261" y="64"/>
                    <a:pt x="256" y="57"/>
                  </a:cubicBezTo>
                  <a:cubicBezTo>
                    <a:pt x="252" y="51"/>
                    <a:pt x="246" y="46"/>
                    <a:pt x="239" y="44"/>
                  </a:cubicBezTo>
                  <a:cubicBezTo>
                    <a:pt x="238" y="38"/>
                    <a:pt x="235" y="33"/>
                    <a:pt x="231" y="29"/>
                  </a:cubicBezTo>
                  <a:cubicBezTo>
                    <a:pt x="225" y="22"/>
                    <a:pt x="217" y="19"/>
                    <a:pt x="209" y="18"/>
                  </a:cubicBezTo>
                  <a:cubicBezTo>
                    <a:pt x="201" y="7"/>
                    <a:pt x="187" y="0"/>
                    <a:pt x="171" y="0"/>
                  </a:cubicBezTo>
                  <a:cubicBezTo>
                    <a:pt x="164" y="0"/>
                    <a:pt x="158" y="1"/>
                    <a:pt x="152" y="4"/>
                  </a:cubicBezTo>
                  <a:cubicBezTo>
                    <a:pt x="146" y="7"/>
                    <a:pt x="142" y="10"/>
                    <a:pt x="139" y="14"/>
                  </a:cubicBezTo>
                  <a:cubicBezTo>
                    <a:pt x="137" y="12"/>
                    <a:pt x="135" y="11"/>
                    <a:pt x="133" y="9"/>
                  </a:cubicBezTo>
                  <a:cubicBezTo>
                    <a:pt x="127" y="4"/>
                    <a:pt x="120" y="2"/>
                    <a:pt x="112" y="2"/>
                  </a:cubicBezTo>
                  <a:cubicBezTo>
                    <a:pt x="100" y="2"/>
                    <a:pt x="89" y="8"/>
                    <a:pt x="79" y="18"/>
                  </a:cubicBezTo>
                  <a:cubicBezTo>
                    <a:pt x="71" y="18"/>
                    <a:pt x="62" y="22"/>
                    <a:pt x="56" y="29"/>
                  </a:cubicBezTo>
                  <a:cubicBezTo>
                    <a:pt x="52" y="33"/>
                    <a:pt x="49" y="38"/>
                    <a:pt x="47" y="44"/>
                  </a:cubicBezTo>
                  <a:cubicBezTo>
                    <a:pt x="40" y="46"/>
                    <a:pt x="34" y="51"/>
                    <a:pt x="30" y="57"/>
                  </a:cubicBezTo>
                  <a:cubicBezTo>
                    <a:pt x="26" y="64"/>
                    <a:pt x="24" y="73"/>
                    <a:pt x="25" y="81"/>
                  </a:cubicBezTo>
                  <a:cubicBezTo>
                    <a:pt x="17" y="85"/>
                    <a:pt x="11" y="93"/>
                    <a:pt x="8" y="103"/>
                  </a:cubicBezTo>
                  <a:cubicBezTo>
                    <a:pt x="5" y="112"/>
                    <a:pt x="6" y="122"/>
                    <a:pt x="9" y="130"/>
                  </a:cubicBezTo>
                  <a:cubicBezTo>
                    <a:pt x="0" y="143"/>
                    <a:pt x="0" y="161"/>
                    <a:pt x="1" y="167"/>
                  </a:cubicBezTo>
                  <a:cubicBezTo>
                    <a:pt x="2" y="185"/>
                    <a:pt x="10" y="199"/>
                    <a:pt x="22" y="207"/>
                  </a:cubicBezTo>
                  <a:cubicBezTo>
                    <a:pt x="21" y="216"/>
                    <a:pt x="24" y="225"/>
                    <a:pt x="29" y="233"/>
                  </a:cubicBezTo>
                  <a:cubicBezTo>
                    <a:pt x="35" y="240"/>
                    <a:pt x="42" y="245"/>
                    <a:pt x="50" y="246"/>
                  </a:cubicBezTo>
                  <a:cubicBezTo>
                    <a:pt x="51" y="252"/>
                    <a:pt x="54" y="258"/>
                    <a:pt x="58" y="262"/>
                  </a:cubicBezTo>
                  <a:cubicBezTo>
                    <a:pt x="65" y="269"/>
                    <a:pt x="74" y="273"/>
                    <a:pt x="84" y="273"/>
                  </a:cubicBezTo>
                  <a:cubicBezTo>
                    <a:pt x="86" y="273"/>
                    <a:pt x="88" y="273"/>
                    <a:pt x="90" y="272"/>
                  </a:cubicBezTo>
                  <a:cubicBezTo>
                    <a:pt x="98" y="278"/>
                    <a:pt x="106" y="280"/>
                    <a:pt x="114" y="280"/>
                  </a:cubicBezTo>
                  <a:cubicBezTo>
                    <a:pt x="127" y="280"/>
                    <a:pt x="139" y="273"/>
                    <a:pt x="146" y="260"/>
                  </a:cubicBezTo>
                  <a:cubicBezTo>
                    <a:pt x="149" y="266"/>
                    <a:pt x="153" y="271"/>
                    <a:pt x="159" y="274"/>
                  </a:cubicBezTo>
                  <a:cubicBezTo>
                    <a:pt x="164" y="277"/>
                    <a:pt x="169" y="279"/>
                    <a:pt x="175" y="279"/>
                  </a:cubicBezTo>
                  <a:cubicBezTo>
                    <a:pt x="183" y="279"/>
                    <a:pt x="190" y="277"/>
                    <a:pt x="196" y="272"/>
                  </a:cubicBezTo>
                  <a:cubicBezTo>
                    <a:pt x="198" y="273"/>
                    <a:pt x="201" y="273"/>
                    <a:pt x="203" y="273"/>
                  </a:cubicBezTo>
                  <a:cubicBezTo>
                    <a:pt x="211" y="273"/>
                    <a:pt x="219" y="270"/>
                    <a:pt x="225" y="265"/>
                  </a:cubicBezTo>
                  <a:cubicBezTo>
                    <a:pt x="231" y="260"/>
                    <a:pt x="235" y="254"/>
                    <a:pt x="237" y="246"/>
                  </a:cubicBezTo>
                  <a:cubicBezTo>
                    <a:pt x="245" y="245"/>
                    <a:pt x="252" y="240"/>
                    <a:pt x="257" y="233"/>
                  </a:cubicBezTo>
                  <a:cubicBezTo>
                    <a:pt x="263" y="225"/>
                    <a:pt x="265" y="216"/>
                    <a:pt x="265" y="207"/>
                  </a:cubicBezTo>
                  <a:cubicBezTo>
                    <a:pt x="276" y="199"/>
                    <a:pt x="284" y="185"/>
                    <a:pt x="286" y="167"/>
                  </a:cubicBezTo>
                  <a:cubicBezTo>
                    <a:pt x="287" y="156"/>
                    <a:pt x="285" y="141"/>
                    <a:pt x="277" y="130"/>
                  </a:cubicBez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sz="2400">
                <a:ea typeface="Roboto" panose="02000000000000000000" pitchFamily="2" charset="0"/>
              </a:endParaRPr>
            </a:p>
          </p:txBody>
        </p:sp>
        <p:sp>
          <p:nvSpPr>
            <p:cNvPr id="131" name="Freeform 6"/>
            <p:cNvSpPr>
              <a:spLocks noEditPoints="1"/>
            </p:cNvSpPr>
            <p:nvPr/>
          </p:nvSpPr>
          <p:spPr bwMode="auto">
            <a:xfrm>
              <a:off x="9230129" y="1218214"/>
              <a:ext cx="2865438" cy="3025775"/>
            </a:xfrm>
            <a:custGeom>
              <a:avLst/>
              <a:gdLst/>
              <a:ahLst/>
              <a:cxnLst>
                <a:cxn ang="0">
                  <a:pos x="124" y="67"/>
                </a:cxn>
                <a:cxn ang="0">
                  <a:pos x="124" y="212"/>
                </a:cxn>
                <a:cxn ang="0">
                  <a:pos x="23" y="197"/>
                </a:cxn>
                <a:cxn ang="0">
                  <a:pos x="27" y="81"/>
                </a:cxn>
                <a:cxn ang="0">
                  <a:pos x="150" y="13"/>
                </a:cxn>
                <a:cxn ang="0">
                  <a:pos x="151" y="135"/>
                </a:cxn>
                <a:cxn ang="0">
                  <a:pos x="187" y="88"/>
                </a:cxn>
                <a:cxn ang="0">
                  <a:pos x="160" y="72"/>
                </a:cxn>
                <a:cxn ang="0">
                  <a:pos x="178" y="75"/>
                </a:cxn>
                <a:cxn ang="0">
                  <a:pos x="150" y="13"/>
                </a:cxn>
                <a:cxn ang="0">
                  <a:pos x="158" y="255"/>
                </a:cxn>
                <a:cxn ang="0">
                  <a:pos x="211" y="225"/>
                </a:cxn>
                <a:cxn ang="0">
                  <a:pos x="252" y="131"/>
                </a:cxn>
                <a:cxn ang="0">
                  <a:pos x="220" y="166"/>
                </a:cxn>
                <a:cxn ang="0">
                  <a:pos x="214" y="192"/>
                </a:cxn>
                <a:cxn ang="0">
                  <a:pos x="211" y="147"/>
                </a:cxn>
                <a:cxn ang="0">
                  <a:pos x="171" y="133"/>
                </a:cxn>
                <a:cxn ang="0">
                  <a:pos x="188" y="236"/>
                </a:cxn>
                <a:cxn ang="0">
                  <a:pos x="160" y="214"/>
                </a:cxn>
                <a:cxn ang="0">
                  <a:pos x="154" y="141"/>
                </a:cxn>
                <a:cxn ang="0">
                  <a:pos x="237" y="128"/>
                </a:cxn>
                <a:cxn ang="0">
                  <a:pos x="211" y="63"/>
                </a:cxn>
                <a:cxn ang="0">
                  <a:pos x="195" y="23"/>
                </a:cxn>
                <a:cxn ang="0">
                  <a:pos x="144" y="91"/>
                </a:cxn>
                <a:cxn ang="0">
                  <a:pos x="143" y="234"/>
                </a:cxn>
                <a:cxn ang="0">
                  <a:pos x="210" y="253"/>
                </a:cxn>
                <a:cxn ang="0">
                  <a:pos x="267" y="161"/>
                </a:cxn>
                <a:cxn ang="0">
                  <a:pos x="222" y="46"/>
                </a:cxn>
                <a:cxn ang="0">
                  <a:pos x="90" y="120"/>
                </a:cxn>
                <a:cxn ang="0">
                  <a:pos x="96" y="119"/>
                </a:cxn>
                <a:cxn ang="0">
                  <a:pos x="92" y="126"/>
                </a:cxn>
                <a:cxn ang="0">
                  <a:pos x="52" y="139"/>
                </a:cxn>
                <a:cxn ang="0">
                  <a:pos x="118" y="163"/>
                </a:cxn>
                <a:cxn ang="0">
                  <a:pos x="115" y="17"/>
                </a:cxn>
                <a:cxn ang="0">
                  <a:pos x="97" y="56"/>
                </a:cxn>
                <a:cxn ang="0">
                  <a:pos x="111" y="40"/>
                </a:cxn>
                <a:cxn ang="0">
                  <a:pos x="79" y="76"/>
                </a:cxn>
                <a:cxn ang="0">
                  <a:pos x="98" y="171"/>
                </a:cxn>
                <a:cxn ang="0">
                  <a:pos x="97" y="195"/>
                </a:cxn>
                <a:cxn ang="0">
                  <a:pos x="94" y="237"/>
                </a:cxn>
                <a:cxn ang="0">
                  <a:pos x="77" y="162"/>
                </a:cxn>
                <a:cxn ang="0">
                  <a:pos x="8" y="161"/>
                </a:cxn>
                <a:cxn ang="0">
                  <a:pos x="85" y="249"/>
                </a:cxn>
                <a:cxn ang="0">
                  <a:pos x="98" y="171"/>
                </a:cxn>
                <a:cxn ang="0">
                  <a:pos x="62" y="99"/>
                </a:cxn>
                <a:cxn ang="0">
                  <a:pos x="38" y="86"/>
                </a:cxn>
              </a:cxnLst>
              <a:rect l="0" t="0" r="r" b="b"/>
              <a:pathLst>
                <a:path w="269" h="284">
                  <a:moveTo>
                    <a:pt x="74" y="23"/>
                  </a:moveTo>
                  <a:cubicBezTo>
                    <a:pt x="85" y="9"/>
                    <a:pt x="103" y="0"/>
                    <a:pt x="119" y="12"/>
                  </a:cubicBezTo>
                  <a:cubicBezTo>
                    <a:pt x="136" y="25"/>
                    <a:pt x="135" y="50"/>
                    <a:pt x="124" y="67"/>
                  </a:cubicBezTo>
                  <a:cubicBezTo>
                    <a:pt x="135" y="81"/>
                    <a:pt x="134" y="105"/>
                    <a:pt x="121" y="117"/>
                  </a:cubicBezTo>
                  <a:cubicBezTo>
                    <a:pt x="132" y="130"/>
                    <a:pt x="133" y="153"/>
                    <a:pt x="123" y="167"/>
                  </a:cubicBezTo>
                  <a:cubicBezTo>
                    <a:pt x="135" y="179"/>
                    <a:pt x="135" y="200"/>
                    <a:pt x="124" y="212"/>
                  </a:cubicBezTo>
                  <a:cubicBezTo>
                    <a:pt x="149" y="245"/>
                    <a:pt x="113" y="284"/>
                    <a:pt x="84" y="257"/>
                  </a:cubicBezTo>
                  <a:cubicBezTo>
                    <a:pt x="67" y="263"/>
                    <a:pt x="49" y="251"/>
                    <a:pt x="49" y="233"/>
                  </a:cubicBezTo>
                  <a:cubicBezTo>
                    <a:pt x="31" y="233"/>
                    <a:pt x="18" y="215"/>
                    <a:pt x="23" y="197"/>
                  </a:cubicBezTo>
                  <a:cubicBezTo>
                    <a:pt x="9" y="191"/>
                    <a:pt x="2" y="176"/>
                    <a:pt x="1" y="161"/>
                  </a:cubicBezTo>
                  <a:cubicBezTo>
                    <a:pt x="0" y="149"/>
                    <a:pt x="3" y="134"/>
                    <a:pt x="12" y="126"/>
                  </a:cubicBezTo>
                  <a:cubicBezTo>
                    <a:pt x="0" y="111"/>
                    <a:pt x="9" y="86"/>
                    <a:pt x="27" y="81"/>
                  </a:cubicBezTo>
                  <a:cubicBezTo>
                    <a:pt x="21" y="66"/>
                    <a:pt x="30" y="47"/>
                    <a:pt x="47" y="46"/>
                  </a:cubicBezTo>
                  <a:cubicBezTo>
                    <a:pt x="46" y="33"/>
                    <a:pt x="61" y="20"/>
                    <a:pt x="74" y="23"/>
                  </a:cubicBezTo>
                  <a:close/>
                  <a:moveTo>
                    <a:pt x="150" y="13"/>
                  </a:moveTo>
                  <a:cubicBezTo>
                    <a:pt x="132" y="21"/>
                    <a:pt x="147" y="40"/>
                    <a:pt x="155" y="49"/>
                  </a:cubicBezTo>
                  <a:cubicBezTo>
                    <a:pt x="135" y="59"/>
                    <a:pt x="137" y="80"/>
                    <a:pt x="156" y="91"/>
                  </a:cubicBezTo>
                  <a:cubicBezTo>
                    <a:pt x="140" y="101"/>
                    <a:pt x="133" y="124"/>
                    <a:pt x="151" y="135"/>
                  </a:cubicBezTo>
                  <a:cubicBezTo>
                    <a:pt x="155" y="133"/>
                    <a:pt x="160" y="132"/>
                    <a:pt x="164" y="132"/>
                  </a:cubicBezTo>
                  <a:cubicBezTo>
                    <a:pt x="164" y="120"/>
                    <a:pt x="171" y="111"/>
                    <a:pt x="183" y="108"/>
                  </a:cubicBezTo>
                  <a:cubicBezTo>
                    <a:pt x="181" y="101"/>
                    <a:pt x="183" y="94"/>
                    <a:pt x="187" y="88"/>
                  </a:cubicBezTo>
                  <a:cubicBezTo>
                    <a:pt x="182" y="87"/>
                    <a:pt x="177" y="84"/>
                    <a:pt x="173" y="78"/>
                  </a:cubicBezTo>
                  <a:cubicBezTo>
                    <a:pt x="168" y="81"/>
                    <a:pt x="162" y="81"/>
                    <a:pt x="157" y="78"/>
                  </a:cubicBezTo>
                  <a:cubicBezTo>
                    <a:pt x="160" y="72"/>
                    <a:pt x="160" y="72"/>
                    <a:pt x="160" y="72"/>
                  </a:cubicBezTo>
                  <a:cubicBezTo>
                    <a:pt x="167" y="77"/>
                    <a:pt x="180" y="69"/>
                    <a:pt x="179" y="60"/>
                  </a:cubicBezTo>
                  <a:cubicBezTo>
                    <a:pt x="185" y="59"/>
                    <a:pt x="185" y="59"/>
                    <a:pt x="185" y="59"/>
                  </a:cubicBezTo>
                  <a:cubicBezTo>
                    <a:pt x="186" y="65"/>
                    <a:pt x="183" y="71"/>
                    <a:pt x="178" y="75"/>
                  </a:cubicBezTo>
                  <a:cubicBezTo>
                    <a:pt x="188" y="88"/>
                    <a:pt x="211" y="82"/>
                    <a:pt x="204" y="59"/>
                  </a:cubicBezTo>
                  <a:cubicBezTo>
                    <a:pt x="229" y="47"/>
                    <a:pt x="206" y="22"/>
                    <a:pt x="191" y="32"/>
                  </a:cubicBezTo>
                  <a:cubicBezTo>
                    <a:pt x="189" y="15"/>
                    <a:pt x="166" y="6"/>
                    <a:pt x="150" y="13"/>
                  </a:cubicBezTo>
                  <a:close/>
                  <a:moveTo>
                    <a:pt x="155" y="192"/>
                  </a:moveTo>
                  <a:cubicBezTo>
                    <a:pt x="136" y="197"/>
                    <a:pt x="135" y="223"/>
                    <a:pt x="151" y="231"/>
                  </a:cubicBezTo>
                  <a:cubicBezTo>
                    <a:pt x="148" y="241"/>
                    <a:pt x="149" y="250"/>
                    <a:pt x="158" y="255"/>
                  </a:cubicBezTo>
                  <a:cubicBezTo>
                    <a:pt x="168" y="261"/>
                    <a:pt x="176" y="256"/>
                    <a:pt x="183" y="249"/>
                  </a:cubicBezTo>
                  <a:cubicBezTo>
                    <a:pt x="191" y="253"/>
                    <a:pt x="199" y="253"/>
                    <a:pt x="206" y="248"/>
                  </a:cubicBezTo>
                  <a:cubicBezTo>
                    <a:pt x="214" y="241"/>
                    <a:pt x="213" y="234"/>
                    <a:pt x="211" y="225"/>
                  </a:cubicBezTo>
                  <a:cubicBezTo>
                    <a:pt x="230" y="232"/>
                    <a:pt x="246" y="212"/>
                    <a:pt x="237" y="194"/>
                  </a:cubicBezTo>
                  <a:cubicBezTo>
                    <a:pt x="253" y="188"/>
                    <a:pt x="259" y="177"/>
                    <a:pt x="261" y="161"/>
                  </a:cubicBezTo>
                  <a:cubicBezTo>
                    <a:pt x="262" y="151"/>
                    <a:pt x="260" y="137"/>
                    <a:pt x="252" y="131"/>
                  </a:cubicBezTo>
                  <a:cubicBezTo>
                    <a:pt x="248" y="133"/>
                    <a:pt x="245" y="134"/>
                    <a:pt x="241" y="135"/>
                  </a:cubicBezTo>
                  <a:cubicBezTo>
                    <a:pt x="236" y="144"/>
                    <a:pt x="228" y="150"/>
                    <a:pt x="218" y="149"/>
                  </a:cubicBezTo>
                  <a:cubicBezTo>
                    <a:pt x="216" y="154"/>
                    <a:pt x="217" y="161"/>
                    <a:pt x="220" y="166"/>
                  </a:cubicBezTo>
                  <a:cubicBezTo>
                    <a:pt x="226" y="163"/>
                    <a:pt x="234" y="165"/>
                    <a:pt x="241" y="169"/>
                  </a:cubicBezTo>
                  <a:cubicBezTo>
                    <a:pt x="237" y="174"/>
                    <a:pt x="237" y="174"/>
                    <a:pt x="237" y="174"/>
                  </a:cubicBezTo>
                  <a:cubicBezTo>
                    <a:pt x="224" y="166"/>
                    <a:pt x="212" y="176"/>
                    <a:pt x="214" y="192"/>
                  </a:cubicBezTo>
                  <a:cubicBezTo>
                    <a:pt x="208" y="192"/>
                    <a:pt x="208" y="192"/>
                    <a:pt x="208" y="192"/>
                  </a:cubicBezTo>
                  <a:cubicBezTo>
                    <a:pt x="207" y="184"/>
                    <a:pt x="208" y="176"/>
                    <a:pt x="214" y="170"/>
                  </a:cubicBezTo>
                  <a:cubicBezTo>
                    <a:pt x="210" y="163"/>
                    <a:pt x="210" y="154"/>
                    <a:pt x="211" y="147"/>
                  </a:cubicBezTo>
                  <a:cubicBezTo>
                    <a:pt x="202" y="143"/>
                    <a:pt x="197" y="134"/>
                    <a:pt x="198" y="124"/>
                  </a:cubicBezTo>
                  <a:cubicBezTo>
                    <a:pt x="192" y="123"/>
                    <a:pt x="188" y="119"/>
                    <a:pt x="185" y="114"/>
                  </a:cubicBezTo>
                  <a:cubicBezTo>
                    <a:pt x="175" y="116"/>
                    <a:pt x="170" y="124"/>
                    <a:pt x="171" y="133"/>
                  </a:cubicBezTo>
                  <a:cubicBezTo>
                    <a:pt x="189" y="140"/>
                    <a:pt x="193" y="161"/>
                    <a:pt x="182" y="176"/>
                  </a:cubicBezTo>
                  <a:cubicBezTo>
                    <a:pt x="195" y="186"/>
                    <a:pt x="195" y="206"/>
                    <a:pt x="184" y="218"/>
                  </a:cubicBezTo>
                  <a:cubicBezTo>
                    <a:pt x="189" y="223"/>
                    <a:pt x="190" y="230"/>
                    <a:pt x="188" y="236"/>
                  </a:cubicBezTo>
                  <a:cubicBezTo>
                    <a:pt x="182" y="234"/>
                    <a:pt x="182" y="234"/>
                    <a:pt x="182" y="234"/>
                  </a:cubicBezTo>
                  <a:cubicBezTo>
                    <a:pt x="185" y="221"/>
                    <a:pt x="173" y="216"/>
                    <a:pt x="163" y="220"/>
                  </a:cubicBezTo>
                  <a:cubicBezTo>
                    <a:pt x="160" y="214"/>
                    <a:pt x="160" y="214"/>
                    <a:pt x="160" y="214"/>
                  </a:cubicBezTo>
                  <a:cubicBezTo>
                    <a:pt x="166" y="212"/>
                    <a:pt x="173" y="211"/>
                    <a:pt x="179" y="214"/>
                  </a:cubicBezTo>
                  <a:cubicBezTo>
                    <a:pt x="191" y="203"/>
                    <a:pt x="185" y="182"/>
                    <a:pt x="171" y="179"/>
                  </a:cubicBezTo>
                  <a:cubicBezTo>
                    <a:pt x="195" y="157"/>
                    <a:pt x="173" y="131"/>
                    <a:pt x="154" y="141"/>
                  </a:cubicBezTo>
                  <a:cubicBezTo>
                    <a:pt x="135" y="152"/>
                    <a:pt x="139" y="182"/>
                    <a:pt x="155" y="192"/>
                  </a:cubicBezTo>
                  <a:close/>
                  <a:moveTo>
                    <a:pt x="231" y="86"/>
                  </a:moveTo>
                  <a:cubicBezTo>
                    <a:pt x="262" y="88"/>
                    <a:pt x="262" y="128"/>
                    <a:pt x="237" y="128"/>
                  </a:cubicBezTo>
                  <a:cubicBezTo>
                    <a:pt x="227" y="152"/>
                    <a:pt x="202" y="144"/>
                    <a:pt x="204" y="119"/>
                  </a:cubicBezTo>
                  <a:cubicBezTo>
                    <a:pt x="187" y="115"/>
                    <a:pt x="183" y="100"/>
                    <a:pt x="196" y="88"/>
                  </a:cubicBezTo>
                  <a:cubicBezTo>
                    <a:pt x="207" y="85"/>
                    <a:pt x="214" y="74"/>
                    <a:pt x="211" y="63"/>
                  </a:cubicBezTo>
                  <a:cubicBezTo>
                    <a:pt x="215" y="60"/>
                    <a:pt x="218" y="57"/>
                    <a:pt x="220" y="53"/>
                  </a:cubicBezTo>
                  <a:cubicBezTo>
                    <a:pt x="238" y="53"/>
                    <a:pt x="241" y="76"/>
                    <a:pt x="231" y="86"/>
                  </a:cubicBezTo>
                  <a:close/>
                  <a:moveTo>
                    <a:pt x="195" y="23"/>
                  </a:moveTo>
                  <a:cubicBezTo>
                    <a:pt x="188" y="6"/>
                    <a:pt x="163" y="0"/>
                    <a:pt x="147" y="7"/>
                  </a:cubicBezTo>
                  <a:cubicBezTo>
                    <a:pt x="128" y="16"/>
                    <a:pt x="134" y="34"/>
                    <a:pt x="145" y="47"/>
                  </a:cubicBezTo>
                  <a:cubicBezTo>
                    <a:pt x="132" y="57"/>
                    <a:pt x="132" y="80"/>
                    <a:pt x="144" y="91"/>
                  </a:cubicBezTo>
                  <a:cubicBezTo>
                    <a:pt x="131" y="103"/>
                    <a:pt x="131" y="128"/>
                    <a:pt x="145" y="139"/>
                  </a:cubicBezTo>
                  <a:cubicBezTo>
                    <a:pt x="131" y="152"/>
                    <a:pt x="131" y="177"/>
                    <a:pt x="143" y="190"/>
                  </a:cubicBezTo>
                  <a:cubicBezTo>
                    <a:pt x="131" y="200"/>
                    <a:pt x="131" y="225"/>
                    <a:pt x="143" y="234"/>
                  </a:cubicBezTo>
                  <a:cubicBezTo>
                    <a:pt x="141" y="245"/>
                    <a:pt x="145" y="255"/>
                    <a:pt x="154" y="261"/>
                  </a:cubicBezTo>
                  <a:cubicBezTo>
                    <a:pt x="165" y="267"/>
                    <a:pt x="176" y="265"/>
                    <a:pt x="185" y="257"/>
                  </a:cubicBezTo>
                  <a:cubicBezTo>
                    <a:pt x="193" y="260"/>
                    <a:pt x="203" y="259"/>
                    <a:pt x="210" y="253"/>
                  </a:cubicBezTo>
                  <a:cubicBezTo>
                    <a:pt x="216" y="248"/>
                    <a:pt x="219" y="241"/>
                    <a:pt x="219" y="233"/>
                  </a:cubicBezTo>
                  <a:cubicBezTo>
                    <a:pt x="237" y="233"/>
                    <a:pt x="250" y="215"/>
                    <a:pt x="245" y="197"/>
                  </a:cubicBezTo>
                  <a:cubicBezTo>
                    <a:pt x="259" y="191"/>
                    <a:pt x="266" y="176"/>
                    <a:pt x="267" y="161"/>
                  </a:cubicBezTo>
                  <a:cubicBezTo>
                    <a:pt x="268" y="149"/>
                    <a:pt x="266" y="134"/>
                    <a:pt x="256" y="126"/>
                  </a:cubicBezTo>
                  <a:cubicBezTo>
                    <a:pt x="269" y="111"/>
                    <a:pt x="260" y="86"/>
                    <a:pt x="241" y="81"/>
                  </a:cubicBezTo>
                  <a:cubicBezTo>
                    <a:pt x="247" y="66"/>
                    <a:pt x="238" y="47"/>
                    <a:pt x="222" y="46"/>
                  </a:cubicBezTo>
                  <a:cubicBezTo>
                    <a:pt x="222" y="33"/>
                    <a:pt x="208" y="20"/>
                    <a:pt x="195" y="23"/>
                  </a:cubicBezTo>
                  <a:close/>
                  <a:moveTo>
                    <a:pt x="70" y="116"/>
                  </a:moveTo>
                  <a:cubicBezTo>
                    <a:pt x="75" y="124"/>
                    <a:pt x="83" y="125"/>
                    <a:pt x="90" y="120"/>
                  </a:cubicBezTo>
                  <a:cubicBezTo>
                    <a:pt x="89" y="111"/>
                    <a:pt x="93" y="103"/>
                    <a:pt x="100" y="98"/>
                  </a:cubicBezTo>
                  <a:cubicBezTo>
                    <a:pt x="104" y="103"/>
                    <a:pt x="104" y="103"/>
                    <a:pt x="104" y="103"/>
                  </a:cubicBezTo>
                  <a:cubicBezTo>
                    <a:pt x="99" y="107"/>
                    <a:pt x="96" y="112"/>
                    <a:pt x="96" y="119"/>
                  </a:cubicBezTo>
                  <a:cubicBezTo>
                    <a:pt x="97" y="124"/>
                    <a:pt x="100" y="130"/>
                    <a:pt x="105" y="132"/>
                  </a:cubicBezTo>
                  <a:cubicBezTo>
                    <a:pt x="103" y="138"/>
                    <a:pt x="103" y="138"/>
                    <a:pt x="103" y="138"/>
                  </a:cubicBezTo>
                  <a:cubicBezTo>
                    <a:pt x="98" y="136"/>
                    <a:pt x="94" y="132"/>
                    <a:pt x="92" y="126"/>
                  </a:cubicBezTo>
                  <a:cubicBezTo>
                    <a:pt x="83" y="132"/>
                    <a:pt x="72" y="130"/>
                    <a:pt x="66" y="122"/>
                  </a:cubicBezTo>
                  <a:cubicBezTo>
                    <a:pt x="61" y="126"/>
                    <a:pt x="55" y="128"/>
                    <a:pt x="49" y="128"/>
                  </a:cubicBezTo>
                  <a:cubicBezTo>
                    <a:pt x="51" y="132"/>
                    <a:pt x="52" y="135"/>
                    <a:pt x="52" y="139"/>
                  </a:cubicBezTo>
                  <a:cubicBezTo>
                    <a:pt x="67" y="136"/>
                    <a:pt x="79" y="143"/>
                    <a:pt x="83" y="159"/>
                  </a:cubicBezTo>
                  <a:cubicBezTo>
                    <a:pt x="88" y="158"/>
                    <a:pt x="94" y="159"/>
                    <a:pt x="98" y="163"/>
                  </a:cubicBezTo>
                  <a:cubicBezTo>
                    <a:pt x="104" y="160"/>
                    <a:pt x="112" y="160"/>
                    <a:pt x="118" y="163"/>
                  </a:cubicBezTo>
                  <a:cubicBezTo>
                    <a:pt x="128" y="148"/>
                    <a:pt x="124" y="129"/>
                    <a:pt x="111" y="117"/>
                  </a:cubicBezTo>
                  <a:cubicBezTo>
                    <a:pt x="127" y="104"/>
                    <a:pt x="130" y="84"/>
                    <a:pt x="116" y="68"/>
                  </a:cubicBezTo>
                  <a:cubicBezTo>
                    <a:pt x="127" y="55"/>
                    <a:pt x="132" y="29"/>
                    <a:pt x="115" y="17"/>
                  </a:cubicBezTo>
                  <a:cubicBezTo>
                    <a:pt x="100" y="6"/>
                    <a:pt x="85" y="19"/>
                    <a:pt x="77" y="31"/>
                  </a:cubicBezTo>
                  <a:cubicBezTo>
                    <a:pt x="62" y="25"/>
                    <a:pt x="48" y="41"/>
                    <a:pt x="57" y="56"/>
                  </a:cubicBezTo>
                  <a:cubicBezTo>
                    <a:pt x="67" y="73"/>
                    <a:pt x="95" y="76"/>
                    <a:pt x="97" y="56"/>
                  </a:cubicBezTo>
                  <a:cubicBezTo>
                    <a:pt x="90" y="55"/>
                    <a:pt x="85" y="52"/>
                    <a:pt x="80" y="47"/>
                  </a:cubicBezTo>
                  <a:cubicBezTo>
                    <a:pt x="86" y="43"/>
                    <a:pt x="86" y="43"/>
                    <a:pt x="86" y="43"/>
                  </a:cubicBezTo>
                  <a:cubicBezTo>
                    <a:pt x="93" y="52"/>
                    <a:pt x="107" y="52"/>
                    <a:pt x="111" y="40"/>
                  </a:cubicBezTo>
                  <a:cubicBezTo>
                    <a:pt x="117" y="42"/>
                    <a:pt x="117" y="42"/>
                    <a:pt x="117" y="42"/>
                  </a:cubicBezTo>
                  <a:cubicBezTo>
                    <a:pt x="115" y="48"/>
                    <a:pt x="110" y="53"/>
                    <a:pt x="103" y="55"/>
                  </a:cubicBezTo>
                  <a:cubicBezTo>
                    <a:pt x="103" y="69"/>
                    <a:pt x="92" y="77"/>
                    <a:pt x="79" y="76"/>
                  </a:cubicBezTo>
                  <a:cubicBezTo>
                    <a:pt x="84" y="86"/>
                    <a:pt x="82" y="98"/>
                    <a:pt x="72" y="103"/>
                  </a:cubicBezTo>
                  <a:cubicBezTo>
                    <a:pt x="73" y="107"/>
                    <a:pt x="72" y="112"/>
                    <a:pt x="70" y="116"/>
                  </a:cubicBezTo>
                  <a:close/>
                  <a:moveTo>
                    <a:pt x="98" y="171"/>
                  </a:moveTo>
                  <a:cubicBezTo>
                    <a:pt x="86" y="160"/>
                    <a:pt x="73" y="165"/>
                    <a:pt x="77" y="181"/>
                  </a:cubicBezTo>
                  <a:cubicBezTo>
                    <a:pt x="59" y="189"/>
                    <a:pt x="61" y="209"/>
                    <a:pt x="79" y="211"/>
                  </a:cubicBezTo>
                  <a:cubicBezTo>
                    <a:pt x="81" y="202"/>
                    <a:pt x="88" y="197"/>
                    <a:pt x="97" y="195"/>
                  </a:cubicBezTo>
                  <a:cubicBezTo>
                    <a:pt x="98" y="201"/>
                    <a:pt x="98" y="201"/>
                    <a:pt x="98" y="201"/>
                  </a:cubicBezTo>
                  <a:cubicBezTo>
                    <a:pt x="81" y="205"/>
                    <a:pt x="82" y="225"/>
                    <a:pt x="96" y="231"/>
                  </a:cubicBezTo>
                  <a:cubicBezTo>
                    <a:pt x="94" y="237"/>
                    <a:pt x="94" y="237"/>
                    <a:pt x="94" y="237"/>
                  </a:cubicBezTo>
                  <a:cubicBezTo>
                    <a:pt x="86" y="234"/>
                    <a:pt x="80" y="227"/>
                    <a:pt x="79" y="218"/>
                  </a:cubicBezTo>
                  <a:cubicBezTo>
                    <a:pt x="56" y="215"/>
                    <a:pt x="51" y="189"/>
                    <a:pt x="69" y="177"/>
                  </a:cubicBezTo>
                  <a:cubicBezTo>
                    <a:pt x="69" y="171"/>
                    <a:pt x="72" y="165"/>
                    <a:pt x="77" y="162"/>
                  </a:cubicBezTo>
                  <a:cubicBezTo>
                    <a:pt x="73" y="142"/>
                    <a:pt x="55" y="143"/>
                    <a:pt x="43" y="149"/>
                  </a:cubicBezTo>
                  <a:cubicBezTo>
                    <a:pt x="48" y="139"/>
                    <a:pt x="47" y="126"/>
                    <a:pt x="31" y="125"/>
                  </a:cubicBezTo>
                  <a:cubicBezTo>
                    <a:pt x="13" y="125"/>
                    <a:pt x="6" y="145"/>
                    <a:pt x="8" y="161"/>
                  </a:cubicBezTo>
                  <a:cubicBezTo>
                    <a:pt x="9" y="177"/>
                    <a:pt x="16" y="188"/>
                    <a:pt x="31" y="194"/>
                  </a:cubicBezTo>
                  <a:cubicBezTo>
                    <a:pt x="25" y="214"/>
                    <a:pt x="37" y="230"/>
                    <a:pt x="57" y="225"/>
                  </a:cubicBezTo>
                  <a:cubicBezTo>
                    <a:pt x="54" y="245"/>
                    <a:pt x="67" y="256"/>
                    <a:pt x="85" y="249"/>
                  </a:cubicBezTo>
                  <a:cubicBezTo>
                    <a:pt x="111" y="276"/>
                    <a:pt x="141" y="242"/>
                    <a:pt x="116" y="212"/>
                  </a:cubicBezTo>
                  <a:cubicBezTo>
                    <a:pt x="127" y="202"/>
                    <a:pt x="130" y="184"/>
                    <a:pt x="119" y="172"/>
                  </a:cubicBezTo>
                  <a:cubicBezTo>
                    <a:pt x="113" y="166"/>
                    <a:pt x="104" y="166"/>
                    <a:pt x="98" y="171"/>
                  </a:cubicBezTo>
                  <a:close/>
                  <a:moveTo>
                    <a:pt x="18" y="122"/>
                  </a:moveTo>
                  <a:cubicBezTo>
                    <a:pt x="26" y="118"/>
                    <a:pt x="32" y="118"/>
                    <a:pt x="41" y="121"/>
                  </a:cubicBezTo>
                  <a:cubicBezTo>
                    <a:pt x="54" y="125"/>
                    <a:pt x="75" y="113"/>
                    <a:pt x="62" y="99"/>
                  </a:cubicBezTo>
                  <a:cubicBezTo>
                    <a:pt x="75" y="100"/>
                    <a:pt x="80" y="83"/>
                    <a:pt x="70" y="75"/>
                  </a:cubicBezTo>
                  <a:cubicBezTo>
                    <a:pt x="60" y="72"/>
                    <a:pt x="52" y="63"/>
                    <a:pt x="48" y="53"/>
                  </a:cubicBezTo>
                  <a:cubicBezTo>
                    <a:pt x="30" y="53"/>
                    <a:pt x="28" y="76"/>
                    <a:pt x="38" y="86"/>
                  </a:cubicBezTo>
                  <a:cubicBezTo>
                    <a:pt x="19" y="85"/>
                    <a:pt x="6" y="108"/>
                    <a:pt x="18" y="122"/>
                  </a:cubicBezTo>
                  <a:close/>
                </a:path>
              </a:pathLst>
            </a:custGeom>
            <a:solidFill>
              <a:schemeClr val="bg2">
                <a:lumMod val="10000"/>
              </a:schemeClr>
            </a:solidFill>
            <a:ln w="27" cap="flat">
              <a:solidFill>
                <a:schemeClr val="bg2">
                  <a:lumMod val="1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2400">
                <a:ea typeface="Roboto" panose="02000000000000000000" pitchFamily="2" charset="0"/>
              </a:endParaRPr>
            </a:p>
          </p:txBody>
        </p:sp>
      </p:grpSp>
      <p:grpSp>
        <p:nvGrpSpPr>
          <p:cNvPr id="132" name="Group 131"/>
          <p:cNvGrpSpPr/>
          <p:nvPr/>
        </p:nvGrpSpPr>
        <p:grpSpPr>
          <a:xfrm>
            <a:off x="8459497" y="1612437"/>
            <a:ext cx="3169272" cy="1069148"/>
            <a:chOff x="5822327" y="1274002"/>
            <a:chExt cx="3169272" cy="1069148"/>
          </a:xfrm>
        </p:grpSpPr>
        <p:sp>
          <p:nvSpPr>
            <p:cNvPr id="133" name="Content Placeholder 2"/>
            <p:cNvSpPr txBox="1">
              <a:spLocks/>
            </p:cNvSpPr>
            <p:nvPr/>
          </p:nvSpPr>
          <p:spPr>
            <a:xfrm>
              <a:off x="5822327" y="1274002"/>
              <a:ext cx="3169272"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4400" b="1" dirty="0" smtClean="0">
                  <a:solidFill>
                    <a:schemeClr val="accent3"/>
                  </a:solidFill>
                  <a:ea typeface="Roboto" panose="02000000000000000000" pitchFamily="2" charset="0"/>
                </a:rPr>
                <a:t>0</a:t>
              </a:r>
              <a:r>
                <a:rPr lang="id-ID" sz="4400" b="1" dirty="0" smtClean="0">
                  <a:solidFill>
                    <a:schemeClr val="accent3"/>
                  </a:solidFill>
                  <a:ea typeface="Roboto" panose="02000000000000000000" pitchFamily="2" charset="0"/>
                </a:rPr>
                <a:t>3 </a:t>
              </a:r>
              <a:r>
                <a:rPr lang="en-US" sz="2400" dirty="0" smtClean="0">
                  <a:solidFill>
                    <a:schemeClr val="accent3"/>
                  </a:solidFill>
                  <a:ea typeface="Roboto" panose="02000000000000000000" pitchFamily="2" charset="0"/>
                </a:rPr>
                <a:t>Project Certainty</a:t>
              </a:r>
            </a:p>
          </p:txBody>
        </p:sp>
        <p:sp>
          <p:nvSpPr>
            <p:cNvPr id="134" name="Content Placeholder 2"/>
            <p:cNvSpPr txBox="1">
              <a:spLocks/>
            </p:cNvSpPr>
            <p:nvPr/>
          </p:nvSpPr>
          <p:spPr>
            <a:xfrm>
              <a:off x="5846928" y="1885950"/>
              <a:ext cx="2811662" cy="4572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00" dirty="0">
                  <a:solidFill>
                    <a:schemeClr val="bg1">
                      <a:lumMod val="65000"/>
                    </a:schemeClr>
                  </a:solidFill>
                  <a:ea typeface="Roboto" panose="02000000000000000000" pitchFamily="2" charset="0"/>
                </a:rPr>
                <a:t>Lorem ipsum dolor sit amet, consectetur adipiscing elit. Fusce suscipit neque non libero aliquam, ut facilisis lacus pretium. </a:t>
              </a:r>
            </a:p>
          </p:txBody>
        </p:sp>
      </p:grpSp>
      <p:grpSp>
        <p:nvGrpSpPr>
          <p:cNvPr id="135" name="Group 134"/>
          <p:cNvGrpSpPr/>
          <p:nvPr/>
        </p:nvGrpSpPr>
        <p:grpSpPr>
          <a:xfrm>
            <a:off x="8473565" y="3567790"/>
            <a:ext cx="3169272" cy="1069148"/>
            <a:chOff x="5822327" y="1274002"/>
            <a:chExt cx="3169272" cy="1069148"/>
          </a:xfrm>
        </p:grpSpPr>
        <p:sp>
          <p:nvSpPr>
            <p:cNvPr id="136" name="Content Placeholder 2"/>
            <p:cNvSpPr txBox="1">
              <a:spLocks/>
            </p:cNvSpPr>
            <p:nvPr/>
          </p:nvSpPr>
          <p:spPr>
            <a:xfrm>
              <a:off x="5822327" y="1274002"/>
              <a:ext cx="3169272"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4400" b="1" dirty="0" smtClean="0">
                  <a:solidFill>
                    <a:schemeClr val="accent5"/>
                  </a:solidFill>
                  <a:ea typeface="Roboto" panose="02000000000000000000" pitchFamily="2" charset="0"/>
                </a:rPr>
                <a:t>0</a:t>
              </a:r>
              <a:r>
                <a:rPr lang="id-ID" sz="4400" b="1" dirty="0" smtClean="0">
                  <a:solidFill>
                    <a:schemeClr val="accent5"/>
                  </a:solidFill>
                  <a:ea typeface="Roboto" panose="02000000000000000000" pitchFamily="2" charset="0"/>
                </a:rPr>
                <a:t>4 </a:t>
              </a:r>
              <a:r>
                <a:rPr lang="en-US" sz="2400" dirty="0" smtClean="0">
                  <a:solidFill>
                    <a:schemeClr val="accent5"/>
                  </a:solidFill>
                  <a:ea typeface="Roboto" panose="02000000000000000000" pitchFamily="2" charset="0"/>
                </a:rPr>
                <a:t>Simple Formula</a:t>
              </a:r>
            </a:p>
          </p:txBody>
        </p:sp>
        <p:sp>
          <p:nvSpPr>
            <p:cNvPr id="137" name="Content Placeholder 2"/>
            <p:cNvSpPr txBox="1">
              <a:spLocks/>
            </p:cNvSpPr>
            <p:nvPr/>
          </p:nvSpPr>
          <p:spPr>
            <a:xfrm>
              <a:off x="5846928" y="1885950"/>
              <a:ext cx="2811662" cy="4572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100" dirty="0">
                  <a:solidFill>
                    <a:schemeClr val="bg1">
                      <a:lumMod val="65000"/>
                    </a:schemeClr>
                  </a:solidFill>
                  <a:ea typeface="Roboto" panose="02000000000000000000" pitchFamily="2" charset="0"/>
                </a:rPr>
                <a:t>Lorem ipsum dolor sit amet, consectetur adipiscing elit. Fusce suscipit neque non libero aliquam, ut facilisis lacus pretium. </a:t>
              </a:r>
            </a:p>
          </p:txBody>
        </p:sp>
      </p:grpSp>
      <p:grpSp>
        <p:nvGrpSpPr>
          <p:cNvPr id="138" name="Group 137"/>
          <p:cNvGrpSpPr/>
          <p:nvPr/>
        </p:nvGrpSpPr>
        <p:grpSpPr>
          <a:xfrm>
            <a:off x="592141" y="1626504"/>
            <a:ext cx="3169272" cy="1069148"/>
            <a:chOff x="5822327" y="1274002"/>
            <a:chExt cx="3169272" cy="1069148"/>
          </a:xfrm>
        </p:grpSpPr>
        <p:sp>
          <p:nvSpPr>
            <p:cNvPr id="139" name="Content Placeholder 2"/>
            <p:cNvSpPr txBox="1">
              <a:spLocks/>
            </p:cNvSpPr>
            <p:nvPr/>
          </p:nvSpPr>
          <p:spPr>
            <a:xfrm>
              <a:off x="5822327" y="1274002"/>
              <a:ext cx="3169272"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Font typeface="Arial" pitchFamily="34" charset="0"/>
                <a:buNone/>
              </a:pPr>
              <a:r>
                <a:rPr lang="en-US" sz="4400" b="1" dirty="0" smtClean="0">
                  <a:solidFill>
                    <a:schemeClr val="accent2"/>
                  </a:solidFill>
                  <a:ea typeface="Roboto" panose="02000000000000000000" pitchFamily="2" charset="0"/>
                </a:rPr>
                <a:t>01 </a:t>
              </a:r>
              <a:r>
                <a:rPr lang="en-US" sz="2400" dirty="0" smtClean="0">
                  <a:solidFill>
                    <a:schemeClr val="accent2"/>
                  </a:solidFill>
                  <a:ea typeface="Roboto" panose="02000000000000000000" pitchFamily="2" charset="0"/>
                </a:rPr>
                <a:t>Know yourself</a:t>
              </a:r>
            </a:p>
          </p:txBody>
        </p:sp>
        <p:sp>
          <p:nvSpPr>
            <p:cNvPr id="140" name="Content Placeholder 2"/>
            <p:cNvSpPr txBox="1">
              <a:spLocks/>
            </p:cNvSpPr>
            <p:nvPr/>
          </p:nvSpPr>
          <p:spPr>
            <a:xfrm>
              <a:off x="6238590" y="1885950"/>
              <a:ext cx="2753009" cy="4572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en-US" sz="1100" dirty="0">
                  <a:solidFill>
                    <a:schemeClr val="bg1">
                      <a:lumMod val="65000"/>
                    </a:schemeClr>
                  </a:solidFill>
                  <a:ea typeface="Roboto" panose="02000000000000000000" pitchFamily="2" charset="0"/>
                </a:rPr>
                <a:t>Lorem ipsum dolor sit amet, consectetur adipiscing elit. Fusce suscipit neque non libero aliquam, ut facilisis lacus pretium. </a:t>
              </a:r>
            </a:p>
          </p:txBody>
        </p:sp>
      </p:grpSp>
      <p:grpSp>
        <p:nvGrpSpPr>
          <p:cNvPr id="141" name="Group 140"/>
          <p:cNvGrpSpPr/>
          <p:nvPr/>
        </p:nvGrpSpPr>
        <p:grpSpPr>
          <a:xfrm>
            <a:off x="606209" y="3567796"/>
            <a:ext cx="3169272" cy="1069142"/>
            <a:chOff x="5822327" y="1274008"/>
            <a:chExt cx="3169272" cy="1069142"/>
          </a:xfrm>
        </p:grpSpPr>
        <p:sp>
          <p:nvSpPr>
            <p:cNvPr id="142" name="Content Placeholder 2"/>
            <p:cNvSpPr txBox="1">
              <a:spLocks/>
            </p:cNvSpPr>
            <p:nvPr/>
          </p:nvSpPr>
          <p:spPr>
            <a:xfrm>
              <a:off x="5822327" y="1274008"/>
              <a:ext cx="3169272"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Font typeface="Arial" pitchFamily="34" charset="0"/>
                <a:buNone/>
              </a:pPr>
              <a:r>
                <a:rPr lang="en-US" sz="4400" b="1" dirty="0" smtClean="0">
                  <a:solidFill>
                    <a:schemeClr val="accent4"/>
                  </a:solidFill>
                  <a:ea typeface="Roboto" panose="02000000000000000000" pitchFamily="2" charset="0"/>
                </a:rPr>
                <a:t>02 </a:t>
              </a:r>
              <a:r>
                <a:rPr lang="en-US" sz="2400" dirty="0" smtClean="0">
                  <a:solidFill>
                    <a:schemeClr val="accent4"/>
                  </a:solidFill>
                  <a:ea typeface="Roboto" panose="02000000000000000000" pitchFamily="2" charset="0"/>
                </a:rPr>
                <a:t>Understand</a:t>
              </a:r>
            </a:p>
          </p:txBody>
        </p:sp>
        <p:sp>
          <p:nvSpPr>
            <p:cNvPr id="143" name="Content Placeholder 2"/>
            <p:cNvSpPr txBox="1">
              <a:spLocks/>
            </p:cNvSpPr>
            <p:nvPr/>
          </p:nvSpPr>
          <p:spPr>
            <a:xfrm>
              <a:off x="6238590" y="1885950"/>
              <a:ext cx="2753009" cy="4572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en-US" sz="1100" dirty="0">
                  <a:solidFill>
                    <a:schemeClr val="bg1">
                      <a:lumMod val="65000"/>
                    </a:schemeClr>
                  </a:solidFill>
                  <a:ea typeface="Roboto" panose="02000000000000000000" pitchFamily="2" charset="0"/>
                </a:rPr>
                <a:t>Lorem ipsum dolor sit amet, consectetur adipiscing elit. Fusce suscipit neque non libero aliquam, ut facilisis lacus pretium. </a:t>
              </a:r>
            </a:p>
          </p:txBody>
        </p:sp>
      </p:grpSp>
      <p:grpSp>
        <p:nvGrpSpPr>
          <p:cNvPr id="144" name="Group 143"/>
          <p:cNvGrpSpPr/>
          <p:nvPr/>
        </p:nvGrpSpPr>
        <p:grpSpPr>
          <a:xfrm flipV="1">
            <a:off x="7433546" y="3781553"/>
            <a:ext cx="1005315" cy="265951"/>
            <a:chOff x="7244862" y="2564012"/>
            <a:chExt cx="1005315" cy="299674"/>
          </a:xfrm>
        </p:grpSpPr>
        <p:cxnSp>
          <p:nvCxnSpPr>
            <p:cNvPr id="145" name="Straight Connector 144"/>
            <p:cNvCxnSpPr/>
            <p:nvPr/>
          </p:nvCxnSpPr>
          <p:spPr>
            <a:xfrm flipV="1">
              <a:off x="7244862" y="2564012"/>
              <a:ext cx="393895" cy="299674"/>
            </a:xfrm>
            <a:prstGeom prst="line">
              <a:avLst/>
            </a:prstGeom>
            <a:ln w="19050">
              <a:solidFill>
                <a:schemeClr val="bg2">
                  <a:lumMod val="5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7643056" y="2564012"/>
              <a:ext cx="607121" cy="0"/>
            </a:xfrm>
            <a:prstGeom prst="line">
              <a:avLst/>
            </a:prstGeom>
            <a:ln w="19050">
              <a:solidFill>
                <a:schemeClr val="bg2">
                  <a:lumMod val="50000"/>
                </a:schemeClr>
              </a:solidFill>
              <a:headEnd type="none"/>
              <a:tailEnd type="oval" w="sm" len="sm"/>
            </a:ln>
          </p:spPr>
          <p:style>
            <a:lnRef idx="1">
              <a:schemeClr val="accent1"/>
            </a:lnRef>
            <a:fillRef idx="0">
              <a:schemeClr val="accent1"/>
            </a:fillRef>
            <a:effectRef idx="0">
              <a:schemeClr val="accent1"/>
            </a:effectRef>
            <a:fontRef idx="minor">
              <a:schemeClr val="tx1"/>
            </a:fontRef>
          </p:style>
        </p:cxnSp>
      </p:grpSp>
      <p:grpSp>
        <p:nvGrpSpPr>
          <p:cNvPr id="147" name="Group 146"/>
          <p:cNvGrpSpPr/>
          <p:nvPr/>
        </p:nvGrpSpPr>
        <p:grpSpPr>
          <a:xfrm flipH="1" flipV="1">
            <a:off x="3775481" y="3781550"/>
            <a:ext cx="997757" cy="265951"/>
            <a:chOff x="7244862" y="2564012"/>
            <a:chExt cx="1005315" cy="299674"/>
          </a:xfrm>
        </p:grpSpPr>
        <p:cxnSp>
          <p:nvCxnSpPr>
            <p:cNvPr id="148" name="Straight Connector 147"/>
            <p:cNvCxnSpPr/>
            <p:nvPr/>
          </p:nvCxnSpPr>
          <p:spPr>
            <a:xfrm flipV="1">
              <a:off x="7244862" y="2564012"/>
              <a:ext cx="393895" cy="299674"/>
            </a:xfrm>
            <a:prstGeom prst="line">
              <a:avLst/>
            </a:prstGeom>
            <a:ln w="19050">
              <a:solidFill>
                <a:schemeClr val="bg2">
                  <a:lumMod val="5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7643056" y="2564012"/>
              <a:ext cx="607121" cy="0"/>
            </a:xfrm>
            <a:prstGeom prst="line">
              <a:avLst/>
            </a:prstGeom>
            <a:ln w="19050">
              <a:solidFill>
                <a:schemeClr val="bg2">
                  <a:lumMod val="50000"/>
                </a:schemeClr>
              </a:solidFill>
              <a:headEnd type="none"/>
              <a:tailEnd type="oval" w="sm" len="sm"/>
            </a:ln>
          </p:spPr>
          <p:style>
            <a:lnRef idx="1">
              <a:schemeClr val="accent1"/>
            </a:lnRef>
            <a:fillRef idx="0">
              <a:schemeClr val="accent1"/>
            </a:fillRef>
            <a:effectRef idx="0">
              <a:schemeClr val="accent1"/>
            </a:effectRef>
            <a:fontRef idx="minor">
              <a:schemeClr val="tx1"/>
            </a:fontRef>
          </p:style>
        </p:cxnSp>
      </p:grpSp>
      <p:grpSp>
        <p:nvGrpSpPr>
          <p:cNvPr id="150" name="Group 149"/>
          <p:cNvGrpSpPr/>
          <p:nvPr/>
        </p:nvGrpSpPr>
        <p:grpSpPr>
          <a:xfrm>
            <a:off x="7433544" y="2093527"/>
            <a:ext cx="1005315" cy="299674"/>
            <a:chOff x="7244862" y="2564012"/>
            <a:chExt cx="1005315" cy="299674"/>
          </a:xfrm>
        </p:grpSpPr>
        <p:cxnSp>
          <p:nvCxnSpPr>
            <p:cNvPr id="151" name="Straight Connector 150"/>
            <p:cNvCxnSpPr/>
            <p:nvPr/>
          </p:nvCxnSpPr>
          <p:spPr>
            <a:xfrm flipV="1">
              <a:off x="7244862" y="2564012"/>
              <a:ext cx="393895" cy="299674"/>
            </a:xfrm>
            <a:prstGeom prst="line">
              <a:avLst/>
            </a:prstGeom>
            <a:ln w="19050">
              <a:solidFill>
                <a:schemeClr val="bg2">
                  <a:lumMod val="5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a:off x="7643056" y="2564012"/>
              <a:ext cx="607121" cy="0"/>
            </a:xfrm>
            <a:prstGeom prst="line">
              <a:avLst/>
            </a:prstGeom>
            <a:ln w="19050">
              <a:solidFill>
                <a:schemeClr val="bg2">
                  <a:lumMod val="50000"/>
                </a:schemeClr>
              </a:solidFill>
              <a:headEnd type="none"/>
              <a:tailEnd type="oval" w="sm" len="sm"/>
            </a:ln>
          </p:spPr>
          <p:style>
            <a:lnRef idx="1">
              <a:schemeClr val="accent1"/>
            </a:lnRef>
            <a:fillRef idx="0">
              <a:schemeClr val="accent1"/>
            </a:fillRef>
            <a:effectRef idx="0">
              <a:schemeClr val="accent1"/>
            </a:effectRef>
            <a:fontRef idx="minor">
              <a:schemeClr val="tx1"/>
            </a:fontRef>
          </p:style>
        </p:cxnSp>
      </p:grpSp>
      <p:grpSp>
        <p:nvGrpSpPr>
          <p:cNvPr id="153" name="Group 152"/>
          <p:cNvGrpSpPr/>
          <p:nvPr/>
        </p:nvGrpSpPr>
        <p:grpSpPr>
          <a:xfrm flipH="1">
            <a:off x="3775481" y="2093524"/>
            <a:ext cx="997757" cy="299674"/>
            <a:chOff x="7244862" y="2564012"/>
            <a:chExt cx="1005315" cy="299674"/>
          </a:xfrm>
        </p:grpSpPr>
        <p:cxnSp>
          <p:nvCxnSpPr>
            <p:cNvPr id="154" name="Straight Connector 153"/>
            <p:cNvCxnSpPr/>
            <p:nvPr/>
          </p:nvCxnSpPr>
          <p:spPr>
            <a:xfrm flipV="1">
              <a:off x="7244862" y="2564012"/>
              <a:ext cx="393895" cy="299674"/>
            </a:xfrm>
            <a:prstGeom prst="line">
              <a:avLst/>
            </a:prstGeom>
            <a:ln w="19050">
              <a:solidFill>
                <a:schemeClr val="bg2">
                  <a:lumMod val="50000"/>
                </a:schemeClr>
              </a:solidFill>
              <a:headEnd type="oval" w="sm" len="sm"/>
              <a:tailEnd type="none"/>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7643056" y="2564012"/>
              <a:ext cx="607121" cy="0"/>
            </a:xfrm>
            <a:prstGeom prst="line">
              <a:avLst/>
            </a:prstGeom>
            <a:ln w="19050">
              <a:solidFill>
                <a:schemeClr val="bg2">
                  <a:lumMod val="50000"/>
                </a:schemeClr>
              </a:solidFill>
              <a:headEnd type="none"/>
              <a:tailEnd type="oval" w="sm" len="sm"/>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17613757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4" fill="hold" nodeType="withEffect">
                                  <p:stCondLst>
                                    <p:cond delay="1500"/>
                                  </p:stCondLst>
                                  <p:childTnLst>
                                    <p:set>
                                      <p:cBhvr>
                                        <p:cTn id="12" dur="1" fill="hold">
                                          <p:stCondLst>
                                            <p:cond delay="0"/>
                                          </p:stCondLst>
                                        </p:cTn>
                                        <p:tgtEl>
                                          <p:spTgt spid="5"/>
                                        </p:tgtEl>
                                        <p:attrNameLst>
                                          <p:attrName>style.visibility</p:attrName>
                                        </p:attrNameLst>
                                      </p:cBhvr>
                                      <p:to>
                                        <p:strVal val="visible"/>
                                      </p:to>
                                    </p:set>
                                    <p:animEffect transition="in" filter="wipe(down)">
                                      <p:cBhvr>
                                        <p:cTn id="13" dur="1000"/>
                                        <p:tgtEl>
                                          <p:spTgt spid="5"/>
                                        </p:tgtEl>
                                      </p:cBhvr>
                                    </p:animEffect>
                                  </p:childTnLst>
                                </p:cTn>
                              </p:par>
                              <p:par>
                                <p:cTn id="14" presetID="21" presetClass="entr" presetSubtype="1" fill="hold" nodeType="withEffect">
                                  <p:stCondLst>
                                    <p:cond delay="2500"/>
                                  </p:stCondLst>
                                  <p:childTnLst>
                                    <p:set>
                                      <p:cBhvr>
                                        <p:cTn id="15" dur="1" fill="hold">
                                          <p:stCondLst>
                                            <p:cond delay="0"/>
                                          </p:stCondLst>
                                        </p:cTn>
                                        <p:tgtEl>
                                          <p:spTgt spid="128"/>
                                        </p:tgtEl>
                                        <p:attrNameLst>
                                          <p:attrName>style.visibility</p:attrName>
                                        </p:attrNameLst>
                                      </p:cBhvr>
                                      <p:to>
                                        <p:strVal val="visible"/>
                                      </p:to>
                                    </p:set>
                                    <p:animEffect transition="in" filter="wheel(1)">
                                      <p:cBhvr>
                                        <p:cTn id="16" dur="2000"/>
                                        <p:tgtEl>
                                          <p:spTgt spid="128"/>
                                        </p:tgtEl>
                                      </p:cBhvr>
                                    </p:animEffect>
                                  </p:childTnLst>
                                </p:cTn>
                              </p:par>
                              <p:par>
                                <p:cTn id="17" presetID="22" presetClass="entr" presetSubtype="2" fill="hold" nodeType="withEffect">
                                  <p:stCondLst>
                                    <p:cond delay="4500"/>
                                  </p:stCondLst>
                                  <p:childTnLst>
                                    <p:set>
                                      <p:cBhvr>
                                        <p:cTn id="18" dur="1" fill="hold">
                                          <p:stCondLst>
                                            <p:cond delay="0"/>
                                          </p:stCondLst>
                                        </p:cTn>
                                        <p:tgtEl>
                                          <p:spTgt spid="153"/>
                                        </p:tgtEl>
                                        <p:attrNameLst>
                                          <p:attrName>style.visibility</p:attrName>
                                        </p:attrNameLst>
                                      </p:cBhvr>
                                      <p:to>
                                        <p:strVal val="visible"/>
                                      </p:to>
                                    </p:set>
                                    <p:animEffect transition="in" filter="wipe(right)">
                                      <p:cBhvr>
                                        <p:cTn id="19" dur="500"/>
                                        <p:tgtEl>
                                          <p:spTgt spid="153"/>
                                        </p:tgtEl>
                                      </p:cBhvr>
                                    </p:animEffect>
                                  </p:childTnLst>
                                </p:cTn>
                              </p:par>
                              <p:par>
                                <p:cTn id="20" presetID="22" presetClass="entr" presetSubtype="8" fill="hold" nodeType="withEffect">
                                  <p:stCondLst>
                                    <p:cond delay="5000"/>
                                  </p:stCondLst>
                                  <p:childTnLst>
                                    <p:set>
                                      <p:cBhvr>
                                        <p:cTn id="21" dur="1" fill="hold">
                                          <p:stCondLst>
                                            <p:cond delay="0"/>
                                          </p:stCondLst>
                                        </p:cTn>
                                        <p:tgtEl>
                                          <p:spTgt spid="150"/>
                                        </p:tgtEl>
                                        <p:attrNameLst>
                                          <p:attrName>style.visibility</p:attrName>
                                        </p:attrNameLst>
                                      </p:cBhvr>
                                      <p:to>
                                        <p:strVal val="visible"/>
                                      </p:to>
                                    </p:set>
                                    <p:animEffect transition="in" filter="wipe(left)">
                                      <p:cBhvr>
                                        <p:cTn id="22" dur="500"/>
                                        <p:tgtEl>
                                          <p:spTgt spid="150"/>
                                        </p:tgtEl>
                                      </p:cBhvr>
                                    </p:animEffect>
                                  </p:childTnLst>
                                </p:cTn>
                              </p:par>
                              <p:par>
                                <p:cTn id="23" presetID="22" presetClass="entr" presetSubtype="2" fill="hold" nodeType="withEffect">
                                  <p:stCondLst>
                                    <p:cond delay="5500"/>
                                  </p:stCondLst>
                                  <p:childTnLst>
                                    <p:set>
                                      <p:cBhvr>
                                        <p:cTn id="24" dur="1" fill="hold">
                                          <p:stCondLst>
                                            <p:cond delay="0"/>
                                          </p:stCondLst>
                                        </p:cTn>
                                        <p:tgtEl>
                                          <p:spTgt spid="147"/>
                                        </p:tgtEl>
                                        <p:attrNameLst>
                                          <p:attrName>style.visibility</p:attrName>
                                        </p:attrNameLst>
                                      </p:cBhvr>
                                      <p:to>
                                        <p:strVal val="visible"/>
                                      </p:to>
                                    </p:set>
                                    <p:animEffect transition="in" filter="wipe(right)">
                                      <p:cBhvr>
                                        <p:cTn id="25" dur="500"/>
                                        <p:tgtEl>
                                          <p:spTgt spid="147"/>
                                        </p:tgtEl>
                                      </p:cBhvr>
                                    </p:animEffect>
                                  </p:childTnLst>
                                </p:cTn>
                              </p:par>
                              <p:par>
                                <p:cTn id="26" presetID="22" presetClass="entr" presetSubtype="8" fill="hold" nodeType="withEffect">
                                  <p:stCondLst>
                                    <p:cond delay="6000"/>
                                  </p:stCondLst>
                                  <p:childTnLst>
                                    <p:set>
                                      <p:cBhvr>
                                        <p:cTn id="27" dur="1" fill="hold">
                                          <p:stCondLst>
                                            <p:cond delay="0"/>
                                          </p:stCondLst>
                                        </p:cTn>
                                        <p:tgtEl>
                                          <p:spTgt spid="144"/>
                                        </p:tgtEl>
                                        <p:attrNameLst>
                                          <p:attrName>style.visibility</p:attrName>
                                        </p:attrNameLst>
                                      </p:cBhvr>
                                      <p:to>
                                        <p:strVal val="visible"/>
                                      </p:to>
                                    </p:set>
                                    <p:animEffect transition="in" filter="wipe(left)">
                                      <p:cBhvr>
                                        <p:cTn id="28" dur="500"/>
                                        <p:tgtEl>
                                          <p:spTgt spid="144"/>
                                        </p:tgtEl>
                                      </p:cBhvr>
                                    </p:animEffect>
                                  </p:childTnLst>
                                </p:cTn>
                              </p:par>
                            </p:childTnLst>
                          </p:cTn>
                        </p:par>
                        <p:par>
                          <p:cTn id="29" fill="hold">
                            <p:stCondLst>
                              <p:cond delay="6500"/>
                            </p:stCondLst>
                            <p:childTnLst>
                              <p:par>
                                <p:cTn id="30" presetID="42" presetClass="entr" presetSubtype="0" fill="hold" nodeType="afterEffect">
                                  <p:stCondLst>
                                    <p:cond delay="0"/>
                                  </p:stCondLst>
                                  <p:childTnLst>
                                    <p:set>
                                      <p:cBhvr>
                                        <p:cTn id="31" dur="1" fill="hold">
                                          <p:stCondLst>
                                            <p:cond delay="0"/>
                                          </p:stCondLst>
                                        </p:cTn>
                                        <p:tgtEl>
                                          <p:spTgt spid="138"/>
                                        </p:tgtEl>
                                        <p:attrNameLst>
                                          <p:attrName>style.visibility</p:attrName>
                                        </p:attrNameLst>
                                      </p:cBhvr>
                                      <p:to>
                                        <p:strVal val="visible"/>
                                      </p:to>
                                    </p:set>
                                    <p:animEffect transition="in" filter="fade">
                                      <p:cBhvr>
                                        <p:cTn id="32" dur="1000"/>
                                        <p:tgtEl>
                                          <p:spTgt spid="138"/>
                                        </p:tgtEl>
                                      </p:cBhvr>
                                    </p:animEffect>
                                    <p:anim calcmode="lin" valueType="num">
                                      <p:cBhvr>
                                        <p:cTn id="33" dur="1000" fill="hold"/>
                                        <p:tgtEl>
                                          <p:spTgt spid="138"/>
                                        </p:tgtEl>
                                        <p:attrNameLst>
                                          <p:attrName>ppt_x</p:attrName>
                                        </p:attrNameLst>
                                      </p:cBhvr>
                                      <p:tavLst>
                                        <p:tav tm="0">
                                          <p:val>
                                            <p:strVal val="#ppt_x"/>
                                          </p:val>
                                        </p:tav>
                                        <p:tav tm="100000">
                                          <p:val>
                                            <p:strVal val="#ppt_x"/>
                                          </p:val>
                                        </p:tav>
                                      </p:tavLst>
                                    </p:anim>
                                    <p:anim calcmode="lin" valueType="num">
                                      <p:cBhvr>
                                        <p:cTn id="34" dur="1000" fill="hold"/>
                                        <p:tgtEl>
                                          <p:spTgt spid="138"/>
                                        </p:tgtEl>
                                        <p:attrNameLst>
                                          <p:attrName>ppt_y</p:attrName>
                                        </p:attrNameLst>
                                      </p:cBhvr>
                                      <p:tavLst>
                                        <p:tav tm="0">
                                          <p:val>
                                            <p:strVal val="#ppt_y+.1"/>
                                          </p:val>
                                        </p:tav>
                                        <p:tav tm="100000">
                                          <p:val>
                                            <p:strVal val="#ppt_y"/>
                                          </p:val>
                                        </p:tav>
                                      </p:tavLst>
                                    </p:anim>
                                  </p:childTnLst>
                                </p:cTn>
                              </p:par>
                            </p:childTnLst>
                          </p:cTn>
                        </p:par>
                        <p:par>
                          <p:cTn id="35" fill="hold">
                            <p:stCondLst>
                              <p:cond delay="7500"/>
                            </p:stCondLst>
                            <p:childTnLst>
                              <p:par>
                                <p:cTn id="36" presetID="42" presetClass="entr" presetSubtype="0" fill="hold" nodeType="afterEffect">
                                  <p:stCondLst>
                                    <p:cond delay="0"/>
                                  </p:stCondLst>
                                  <p:childTnLst>
                                    <p:set>
                                      <p:cBhvr>
                                        <p:cTn id="37" dur="1" fill="hold">
                                          <p:stCondLst>
                                            <p:cond delay="0"/>
                                          </p:stCondLst>
                                        </p:cTn>
                                        <p:tgtEl>
                                          <p:spTgt spid="141"/>
                                        </p:tgtEl>
                                        <p:attrNameLst>
                                          <p:attrName>style.visibility</p:attrName>
                                        </p:attrNameLst>
                                      </p:cBhvr>
                                      <p:to>
                                        <p:strVal val="visible"/>
                                      </p:to>
                                    </p:set>
                                    <p:animEffect transition="in" filter="fade">
                                      <p:cBhvr>
                                        <p:cTn id="38" dur="1000"/>
                                        <p:tgtEl>
                                          <p:spTgt spid="141"/>
                                        </p:tgtEl>
                                      </p:cBhvr>
                                    </p:animEffect>
                                    <p:anim calcmode="lin" valueType="num">
                                      <p:cBhvr>
                                        <p:cTn id="39" dur="1000" fill="hold"/>
                                        <p:tgtEl>
                                          <p:spTgt spid="141"/>
                                        </p:tgtEl>
                                        <p:attrNameLst>
                                          <p:attrName>ppt_x</p:attrName>
                                        </p:attrNameLst>
                                      </p:cBhvr>
                                      <p:tavLst>
                                        <p:tav tm="0">
                                          <p:val>
                                            <p:strVal val="#ppt_x"/>
                                          </p:val>
                                        </p:tav>
                                        <p:tav tm="100000">
                                          <p:val>
                                            <p:strVal val="#ppt_x"/>
                                          </p:val>
                                        </p:tav>
                                      </p:tavLst>
                                    </p:anim>
                                    <p:anim calcmode="lin" valueType="num">
                                      <p:cBhvr>
                                        <p:cTn id="40" dur="1000" fill="hold"/>
                                        <p:tgtEl>
                                          <p:spTgt spid="141"/>
                                        </p:tgtEl>
                                        <p:attrNameLst>
                                          <p:attrName>ppt_y</p:attrName>
                                        </p:attrNameLst>
                                      </p:cBhvr>
                                      <p:tavLst>
                                        <p:tav tm="0">
                                          <p:val>
                                            <p:strVal val="#ppt_y+.1"/>
                                          </p:val>
                                        </p:tav>
                                        <p:tav tm="100000">
                                          <p:val>
                                            <p:strVal val="#ppt_y"/>
                                          </p:val>
                                        </p:tav>
                                      </p:tavLst>
                                    </p:anim>
                                  </p:childTnLst>
                                </p:cTn>
                              </p:par>
                            </p:childTnLst>
                          </p:cTn>
                        </p:par>
                        <p:par>
                          <p:cTn id="41" fill="hold">
                            <p:stCondLst>
                              <p:cond delay="8500"/>
                            </p:stCondLst>
                            <p:childTnLst>
                              <p:par>
                                <p:cTn id="42" presetID="42" presetClass="entr" presetSubtype="0" fill="hold" nodeType="afterEffect">
                                  <p:stCondLst>
                                    <p:cond delay="0"/>
                                  </p:stCondLst>
                                  <p:childTnLst>
                                    <p:set>
                                      <p:cBhvr>
                                        <p:cTn id="43" dur="1" fill="hold">
                                          <p:stCondLst>
                                            <p:cond delay="0"/>
                                          </p:stCondLst>
                                        </p:cTn>
                                        <p:tgtEl>
                                          <p:spTgt spid="132"/>
                                        </p:tgtEl>
                                        <p:attrNameLst>
                                          <p:attrName>style.visibility</p:attrName>
                                        </p:attrNameLst>
                                      </p:cBhvr>
                                      <p:to>
                                        <p:strVal val="visible"/>
                                      </p:to>
                                    </p:set>
                                    <p:animEffect transition="in" filter="fade">
                                      <p:cBhvr>
                                        <p:cTn id="44" dur="1000"/>
                                        <p:tgtEl>
                                          <p:spTgt spid="132"/>
                                        </p:tgtEl>
                                      </p:cBhvr>
                                    </p:animEffect>
                                    <p:anim calcmode="lin" valueType="num">
                                      <p:cBhvr>
                                        <p:cTn id="45" dur="1000" fill="hold"/>
                                        <p:tgtEl>
                                          <p:spTgt spid="132"/>
                                        </p:tgtEl>
                                        <p:attrNameLst>
                                          <p:attrName>ppt_x</p:attrName>
                                        </p:attrNameLst>
                                      </p:cBhvr>
                                      <p:tavLst>
                                        <p:tav tm="0">
                                          <p:val>
                                            <p:strVal val="#ppt_x"/>
                                          </p:val>
                                        </p:tav>
                                        <p:tav tm="100000">
                                          <p:val>
                                            <p:strVal val="#ppt_x"/>
                                          </p:val>
                                        </p:tav>
                                      </p:tavLst>
                                    </p:anim>
                                    <p:anim calcmode="lin" valueType="num">
                                      <p:cBhvr>
                                        <p:cTn id="46" dur="1000" fill="hold"/>
                                        <p:tgtEl>
                                          <p:spTgt spid="132"/>
                                        </p:tgtEl>
                                        <p:attrNameLst>
                                          <p:attrName>ppt_y</p:attrName>
                                        </p:attrNameLst>
                                      </p:cBhvr>
                                      <p:tavLst>
                                        <p:tav tm="0">
                                          <p:val>
                                            <p:strVal val="#ppt_y+.1"/>
                                          </p:val>
                                        </p:tav>
                                        <p:tav tm="100000">
                                          <p:val>
                                            <p:strVal val="#ppt_y"/>
                                          </p:val>
                                        </p:tav>
                                      </p:tavLst>
                                    </p:anim>
                                  </p:childTnLst>
                                </p:cTn>
                              </p:par>
                            </p:childTnLst>
                          </p:cTn>
                        </p:par>
                        <p:par>
                          <p:cTn id="47" fill="hold">
                            <p:stCondLst>
                              <p:cond delay="9500"/>
                            </p:stCondLst>
                            <p:childTnLst>
                              <p:par>
                                <p:cTn id="48" presetID="42" presetClass="entr" presetSubtype="0" fill="hold" nodeType="afterEffect">
                                  <p:stCondLst>
                                    <p:cond delay="0"/>
                                  </p:stCondLst>
                                  <p:childTnLst>
                                    <p:set>
                                      <p:cBhvr>
                                        <p:cTn id="49" dur="1" fill="hold">
                                          <p:stCondLst>
                                            <p:cond delay="0"/>
                                          </p:stCondLst>
                                        </p:cTn>
                                        <p:tgtEl>
                                          <p:spTgt spid="135"/>
                                        </p:tgtEl>
                                        <p:attrNameLst>
                                          <p:attrName>style.visibility</p:attrName>
                                        </p:attrNameLst>
                                      </p:cBhvr>
                                      <p:to>
                                        <p:strVal val="visible"/>
                                      </p:to>
                                    </p:set>
                                    <p:animEffect transition="in" filter="fade">
                                      <p:cBhvr>
                                        <p:cTn id="50" dur="1000"/>
                                        <p:tgtEl>
                                          <p:spTgt spid="135"/>
                                        </p:tgtEl>
                                      </p:cBhvr>
                                    </p:animEffect>
                                    <p:anim calcmode="lin" valueType="num">
                                      <p:cBhvr>
                                        <p:cTn id="51" dur="1000" fill="hold"/>
                                        <p:tgtEl>
                                          <p:spTgt spid="135"/>
                                        </p:tgtEl>
                                        <p:attrNameLst>
                                          <p:attrName>ppt_x</p:attrName>
                                        </p:attrNameLst>
                                      </p:cBhvr>
                                      <p:tavLst>
                                        <p:tav tm="0">
                                          <p:val>
                                            <p:strVal val="#ppt_x"/>
                                          </p:val>
                                        </p:tav>
                                        <p:tav tm="100000">
                                          <p:val>
                                            <p:strVal val="#ppt_x"/>
                                          </p:val>
                                        </p:tav>
                                      </p:tavLst>
                                    </p:anim>
                                    <p:anim calcmode="lin" valueType="num">
                                      <p:cBhvr>
                                        <p:cTn id="52" dur="1000" fill="hold"/>
                                        <p:tgtEl>
                                          <p:spTgt spid="13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81</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Vertical Curved List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4"/>
          <p:cNvSpPr/>
          <p:nvPr/>
        </p:nvSpPr>
        <p:spPr>
          <a:xfrm>
            <a:off x="261258" y="969890"/>
            <a:ext cx="5007428" cy="595342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50000"/>
                </a:schemeClr>
              </a:solidFill>
            </a:endParaRPr>
          </a:p>
        </p:txBody>
      </p:sp>
      <p:graphicFrame>
        <p:nvGraphicFramePr>
          <p:cNvPr id="6" name="Diagram 5"/>
          <p:cNvGraphicFramePr/>
          <p:nvPr>
            <p:extLst>
              <p:ext uri="{D42A27DB-BD31-4B8C-83A1-F6EECF244321}">
                <p14:modId xmlns:p14="http://schemas.microsoft.com/office/powerpoint/2010/main" val="408069761"/>
              </p:ext>
            </p:extLst>
          </p:nvPr>
        </p:nvGraphicFramePr>
        <p:xfrm>
          <a:off x="4878818" y="1758459"/>
          <a:ext cx="7576234" cy="408445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7" name="TextBox 6"/>
          <p:cNvSpPr txBox="1"/>
          <p:nvPr/>
        </p:nvSpPr>
        <p:spPr>
          <a:xfrm>
            <a:off x="5700878" y="2394124"/>
            <a:ext cx="323557" cy="646331"/>
          </a:xfrm>
          <a:prstGeom prst="rect">
            <a:avLst/>
          </a:prstGeom>
          <a:noFill/>
        </p:spPr>
        <p:txBody>
          <a:bodyPr wrap="square" rtlCol="0">
            <a:spAutoFit/>
          </a:bodyPr>
          <a:lstStyle/>
          <a:p>
            <a:pPr algn="ctr"/>
            <a:r>
              <a:rPr lang="id-ID" sz="3600" dirty="0">
                <a:solidFill>
                  <a:schemeClr val="accent2"/>
                </a:solidFill>
                <a:latin typeface="FontAwesome" pitchFamily="2" charset="0"/>
              </a:rPr>
              <a:t></a:t>
            </a:r>
          </a:p>
        </p:txBody>
      </p:sp>
      <p:sp>
        <p:nvSpPr>
          <p:cNvPr id="8" name="TextBox 7"/>
          <p:cNvSpPr txBox="1"/>
          <p:nvPr/>
        </p:nvSpPr>
        <p:spPr>
          <a:xfrm>
            <a:off x="5939580" y="3430627"/>
            <a:ext cx="323557" cy="707886"/>
          </a:xfrm>
          <a:prstGeom prst="rect">
            <a:avLst/>
          </a:prstGeom>
          <a:noFill/>
        </p:spPr>
        <p:txBody>
          <a:bodyPr wrap="square" rtlCol="0">
            <a:spAutoFit/>
          </a:bodyPr>
          <a:lstStyle/>
          <a:p>
            <a:pPr algn="ctr"/>
            <a:r>
              <a:rPr lang="id-ID" sz="4000" dirty="0">
                <a:solidFill>
                  <a:schemeClr val="accent3"/>
                </a:solidFill>
                <a:latin typeface="FontAwesome" pitchFamily="2" charset="0"/>
              </a:rPr>
              <a:t></a:t>
            </a:r>
          </a:p>
        </p:txBody>
      </p:sp>
      <p:sp>
        <p:nvSpPr>
          <p:cNvPr id="9" name="TextBox 8"/>
          <p:cNvSpPr txBox="1"/>
          <p:nvPr/>
        </p:nvSpPr>
        <p:spPr>
          <a:xfrm>
            <a:off x="5686363" y="4474196"/>
            <a:ext cx="323557" cy="830997"/>
          </a:xfrm>
          <a:prstGeom prst="rect">
            <a:avLst/>
          </a:prstGeom>
          <a:noFill/>
        </p:spPr>
        <p:txBody>
          <a:bodyPr wrap="square" rtlCol="0">
            <a:spAutoFit/>
          </a:bodyPr>
          <a:lstStyle/>
          <a:p>
            <a:pPr algn="ctr"/>
            <a:r>
              <a:rPr lang="id-ID" sz="4800" dirty="0">
                <a:solidFill>
                  <a:schemeClr val="accent3"/>
                </a:solidFill>
                <a:latin typeface="FontAwesome" pitchFamily="2" charset="0"/>
              </a:rPr>
              <a:t></a:t>
            </a:r>
            <a:endParaRPr lang="id-ID" sz="4800" dirty="0">
              <a:solidFill>
                <a:schemeClr val="accent4"/>
              </a:solidFill>
              <a:latin typeface="FontAwesome" pitchFamily="2" charset="0"/>
            </a:endParaRPr>
          </a:p>
        </p:txBody>
      </p:sp>
    </p:spTree>
    <p:extLst>
      <p:ext uri="{BB962C8B-B14F-4D97-AF65-F5344CB8AC3E}">
        <p14:creationId xmlns:p14="http://schemas.microsoft.com/office/powerpoint/2010/main" val="428034622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8" fill="hold" grpId="0" nodeType="withEffect">
                                  <p:stCondLst>
                                    <p:cond delay="2000"/>
                                  </p:stCondLst>
                                  <p:childTnLst>
                                    <p:set>
                                      <p:cBhvr>
                                        <p:cTn id="12" dur="1" fill="hold">
                                          <p:stCondLst>
                                            <p:cond delay="0"/>
                                          </p:stCondLst>
                                        </p:cTn>
                                        <p:tgtEl>
                                          <p:spTgt spid="6">
                                            <p:graphicEl>
                                              <a:dgm id="{9CA5311C-F3F3-438E-B801-4EA70EB42938}"/>
                                            </p:graphicEl>
                                          </p:spTgt>
                                        </p:tgtEl>
                                        <p:attrNameLst>
                                          <p:attrName>style.visibility</p:attrName>
                                        </p:attrNameLst>
                                      </p:cBhvr>
                                      <p:to>
                                        <p:strVal val="visible"/>
                                      </p:to>
                                    </p:set>
                                    <p:animEffect transition="in" filter="wipe(left)">
                                      <p:cBhvr>
                                        <p:cTn id="13" dur="500"/>
                                        <p:tgtEl>
                                          <p:spTgt spid="6">
                                            <p:graphicEl>
                                              <a:dgm id="{9CA5311C-F3F3-438E-B801-4EA70EB42938}"/>
                                            </p:graphicEl>
                                          </p:spTgt>
                                        </p:tgtEl>
                                      </p:cBhvr>
                                    </p:animEffect>
                                  </p:childTnLst>
                                </p:cTn>
                              </p:par>
                              <p:par>
                                <p:cTn id="14" presetID="22" presetClass="entr" presetSubtype="8" fill="hold" grpId="0" nodeType="withEffect">
                                  <p:stCondLst>
                                    <p:cond delay="2500"/>
                                  </p:stCondLst>
                                  <p:childTnLst>
                                    <p:set>
                                      <p:cBhvr>
                                        <p:cTn id="15" dur="1" fill="hold">
                                          <p:stCondLst>
                                            <p:cond delay="0"/>
                                          </p:stCondLst>
                                        </p:cTn>
                                        <p:tgtEl>
                                          <p:spTgt spid="6">
                                            <p:graphicEl>
                                              <a:dgm id="{3A87B7BC-A8F6-4FA9-9633-16321F2F36FB}"/>
                                            </p:graphicEl>
                                          </p:spTgt>
                                        </p:tgtEl>
                                        <p:attrNameLst>
                                          <p:attrName>style.visibility</p:attrName>
                                        </p:attrNameLst>
                                      </p:cBhvr>
                                      <p:to>
                                        <p:strVal val="visible"/>
                                      </p:to>
                                    </p:set>
                                    <p:animEffect transition="in" filter="wipe(left)">
                                      <p:cBhvr>
                                        <p:cTn id="16" dur="500"/>
                                        <p:tgtEl>
                                          <p:spTgt spid="6">
                                            <p:graphicEl>
                                              <a:dgm id="{3A87B7BC-A8F6-4FA9-9633-16321F2F36FB}"/>
                                            </p:graphicEl>
                                          </p:spTgt>
                                        </p:tgtEl>
                                      </p:cBhvr>
                                    </p:animEffect>
                                  </p:childTnLst>
                                </p:cTn>
                              </p:par>
                              <p:par>
                                <p:cTn id="17" presetID="22" presetClass="entr" presetSubtype="8" fill="hold" grpId="0" nodeType="withEffect">
                                  <p:stCondLst>
                                    <p:cond delay="3000"/>
                                  </p:stCondLst>
                                  <p:childTnLst>
                                    <p:set>
                                      <p:cBhvr>
                                        <p:cTn id="18" dur="1" fill="hold">
                                          <p:stCondLst>
                                            <p:cond delay="0"/>
                                          </p:stCondLst>
                                        </p:cTn>
                                        <p:tgtEl>
                                          <p:spTgt spid="6">
                                            <p:graphicEl>
                                              <a:dgm id="{BCFC0A0D-5C26-4B0E-9B97-027EBA05534F}"/>
                                            </p:graphicEl>
                                          </p:spTgt>
                                        </p:tgtEl>
                                        <p:attrNameLst>
                                          <p:attrName>style.visibility</p:attrName>
                                        </p:attrNameLst>
                                      </p:cBhvr>
                                      <p:to>
                                        <p:strVal val="visible"/>
                                      </p:to>
                                    </p:set>
                                    <p:animEffect transition="in" filter="wipe(left)">
                                      <p:cBhvr>
                                        <p:cTn id="19" dur="500"/>
                                        <p:tgtEl>
                                          <p:spTgt spid="6">
                                            <p:graphicEl>
                                              <a:dgm id="{BCFC0A0D-5C26-4B0E-9B97-027EBA05534F}"/>
                                            </p:graphicEl>
                                          </p:spTgt>
                                        </p:tgtEl>
                                      </p:cBhvr>
                                    </p:animEffect>
                                  </p:childTnLst>
                                </p:cTn>
                              </p:par>
                              <p:par>
                                <p:cTn id="20" presetID="22" presetClass="entr" presetSubtype="8" fill="hold" grpId="0" nodeType="withEffect">
                                  <p:stCondLst>
                                    <p:cond delay="3500"/>
                                  </p:stCondLst>
                                  <p:childTnLst>
                                    <p:set>
                                      <p:cBhvr>
                                        <p:cTn id="21" dur="1" fill="hold">
                                          <p:stCondLst>
                                            <p:cond delay="0"/>
                                          </p:stCondLst>
                                        </p:cTn>
                                        <p:tgtEl>
                                          <p:spTgt spid="6">
                                            <p:graphicEl>
                                              <a:dgm id="{F47FA197-DA62-465B-B9A8-DFA36447A975}"/>
                                            </p:graphicEl>
                                          </p:spTgt>
                                        </p:tgtEl>
                                        <p:attrNameLst>
                                          <p:attrName>style.visibility</p:attrName>
                                        </p:attrNameLst>
                                      </p:cBhvr>
                                      <p:to>
                                        <p:strVal val="visible"/>
                                      </p:to>
                                    </p:set>
                                    <p:animEffect transition="in" filter="wipe(left)">
                                      <p:cBhvr>
                                        <p:cTn id="22" dur="500"/>
                                        <p:tgtEl>
                                          <p:spTgt spid="6">
                                            <p:graphicEl>
                                              <a:dgm id="{F47FA197-DA62-465B-B9A8-DFA36447A975}"/>
                                            </p:graphicEl>
                                          </p:spTgt>
                                        </p:tgtEl>
                                      </p:cBhvr>
                                    </p:animEffect>
                                  </p:childTnLst>
                                </p:cTn>
                              </p:par>
                              <p:par>
                                <p:cTn id="23" presetID="22" presetClass="entr" presetSubtype="8" fill="hold" grpId="0" nodeType="withEffect">
                                  <p:stCondLst>
                                    <p:cond delay="4000"/>
                                  </p:stCondLst>
                                  <p:childTnLst>
                                    <p:set>
                                      <p:cBhvr>
                                        <p:cTn id="24" dur="1" fill="hold">
                                          <p:stCondLst>
                                            <p:cond delay="0"/>
                                          </p:stCondLst>
                                        </p:cTn>
                                        <p:tgtEl>
                                          <p:spTgt spid="6">
                                            <p:graphicEl>
                                              <a:dgm id="{3503E521-6B50-4E2C-8EEC-B8CBD7140168}"/>
                                            </p:graphicEl>
                                          </p:spTgt>
                                        </p:tgtEl>
                                        <p:attrNameLst>
                                          <p:attrName>style.visibility</p:attrName>
                                        </p:attrNameLst>
                                      </p:cBhvr>
                                      <p:to>
                                        <p:strVal val="visible"/>
                                      </p:to>
                                    </p:set>
                                    <p:animEffect transition="in" filter="wipe(left)">
                                      <p:cBhvr>
                                        <p:cTn id="25" dur="500"/>
                                        <p:tgtEl>
                                          <p:spTgt spid="6">
                                            <p:graphicEl>
                                              <a:dgm id="{3503E521-6B50-4E2C-8EEC-B8CBD7140168}"/>
                                            </p:graphicEl>
                                          </p:spTgt>
                                        </p:tgtEl>
                                      </p:cBhvr>
                                    </p:animEffect>
                                  </p:childTnLst>
                                </p:cTn>
                              </p:par>
                              <p:par>
                                <p:cTn id="26" presetID="22" presetClass="entr" presetSubtype="8" fill="hold" grpId="0" nodeType="withEffect">
                                  <p:stCondLst>
                                    <p:cond delay="4500"/>
                                  </p:stCondLst>
                                  <p:childTnLst>
                                    <p:set>
                                      <p:cBhvr>
                                        <p:cTn id="27" dur="1" fill="hold">
                                          <p:stCondLst>
                                            <p:cond delay="0"/>
                                          </p:stCondLst>
                                        </p:cTn>
                                        <p:tgtEl>
                                          <p:spTgt spid="6">
                                            <p:graphicEl>
                                              <a:dgm id="{2A6C2703-E9D7-4AA8-BCFF-B53EFB25DFCC}"/>
                                            </p:graphicEl>
                                          </p:spTgt>
                                        </p:tgtEl>
                                        <p:attrNameLst>
                                          <p:attrName>style.visibility</p:attrName>
                                        </p:attrNameLst>
                                      </p:cBhvr>
                                      <p:to>
                                        <p:strVal val="visible"/>
                                      </p:to>
                                    </p:set>
                                    <p:animEffect transition="in" filter="wipe(left)">
                                      <p:cBhvr>
                                        <p:cTn id="28" dur="500"/>
                                        <p:tgtEl>
                                          <p:spTgt spid="6">
                                            <p:graphicEl>
                                              <a:dgm id="{2A6C2703-E9D7-4AA8-BCFF-B53EFB25DFCC}"/>
                                            </p:graphicEl>
                                          </p:spTgt>
                                        </p:tgtEl>
                                      </p:cBhvr>
                                    </p:animEffect>
                                  </p:childTnLst>
                                </p:cTn>
                              </p:par>
                              <p:par>
                                <p:cTn id="29" presetID="22" presetClass="entr" presetSubtype="8" fill="hold" grpId="0" nodeType="withEffect">
                                  <p:stCondLst>
                                    <p:cond delay="5000"/>
                                  </p:stCondLst>
                                  <p:childTnLst>
                                    <p:set>
                                      <p:cBhvr>
                                        <p:cTn id="30" dur="1" fill="hold">
                                          <p:stCondLst>
                                            <p:cond delay="0"/>
                                          </p:stCondLst>
                                        </p:cTn>
                                        <p:tgtEl>
                                          <p:spTgt spid="6">
                                            <p:graphicEl>
                                              <a:dgm id="{32DB89E7-120B-4858-AA09-49C68F2DABA3}"/>
                                            </p:graphicEl>
                                          </p:spTgt>
                                        </p:tgtEl>
                                        <p:attrNameLst>
                                          <p:attrName>style.visibility</p:attrName>
                                        </p:attrNameLst>
                                      </p:cBhvr>
                                      <p:to>
                                        <p:strVal val="visible"/>
                                      </p:to>
                                    </p:set>
                                    <p:animEffect transition="in" filter="wipe(left)">
                                      <p:cBhvr>
                                        <p:cTn id="31" dur="500"/>
                                        <p:tgtEl>
                                          <p:spTgt spid="6">
                                            <p:graphicEl>
                                              <a:dgm id="{32DB89E7-120B-4858-AA09-49C68F2DABA3}"/>
                                            </p:graphicEl>
                                          </p:spTgt>
                                        </p:tgtEl>
                                      </p:cBhvr>
                                    </p:animEffect>
                                  </p:childTnLst>
                                </p:cTn>
                              </p:par>
                              <p:par>
                                <p:cTn id="32" presetID="53" presetClass="entr" presetSubtype="16" fill="hold" grpId="0" nodeType="withEffect">
                                  <p:stCondLst>
                                    <p:cond delay="5500"/>
                                  </p:stCondLst>
                                  <p:childTnLst>
                                    <p:set>
                                      <p:cBhvr>
                                        <p:cTn id="33" dur="1" fill="hold">
                                          <p:stCondLst>
                                            <p:cond delay="0"/>
                                          </p:stCondLst>
                                        </p:cTn>
                                        <p:tgtEl>
                                          <p:spTgt spid="7"/>
                                        </p:tgtEl>
                                        <p:attrNameLst>
                                          <p:attrName>style.visibility</p:attrName>
                                        </p:attrNameLst>
                                      </p:cBhvr>
                                      <p:to>
                                        <p:strVal val="visible"/>
                                      </p:to>
                                    </p:set>
                                    <p:anim calcmode="lin" valueType="num">
                                      <p:cBhvr>
                                        <p:cTn id="34" dur="500" fill="hold"/>
                                        <p:tgtEl>
                                          <p:spTgt spid="7"/>
                                        </p:tgtEl>
                                        <p:attrNameLst>
                                          <p:attrName>ppt_w</p:attrName>
                                        </p:attrNameLst>
                                      </p:cBhvr>
                                      <p:tavLst>
                                        <p:tav tm="0">
                                          <p:val>
                                            <p:fltVal val="0"/>
                                          </p:val>
                                        </p:tav>
                                        <p:tav tm="100000">
                                          <p:val>
                                            <p:strVal val="#ppt_w"/>
                                          </p:val>
                                        </p:tav>
                                      </p:tavLst>
                                    </p:anim>
                                    <p:anim calcmode="lin" valueType="num">
                                      <p:cBhvr>
                                        <p:cTn id="35" dur="500" fill="hold"/>
                                        <p:tgtEl>
                                          <p:spTgt spid="7"/>
                                        </p:tgtEl>
                                        <p:attrNameLst>
                                          <p:attrName>ppt_h</p:attrName>
                                        </p:attrNameLst>
                                      </p:cBhvr>
                                      <p:tavLst>
                                        <p:tav tm="0">
                                          <p:val>
                                            <p:fltVal val="0"/>
                                          </p:val>
                                        </p:tav>
                                        <p:tav tm="100000">
                                          <p:val>
                                            <p:strVal val="#ppt_h"/>
                                          </p:val>
                                        </p:tav>
                                      </p:tavLst>
                                    </p:anim>
                                    <p:animEffect transition="in" filter="fade">
                                      <p:cBhvr>
                                        <p:cTn id="36" dur="500"/>
                                        <p:tgtEl>
                                          <p:spTgt spid="7"/>
                                        </p:tgtEl>
                                      </p:cBhvr>
                                    </p:animEffect>
                                  </p:childTnLst>
                                </p:cTn>
                              </p:par>
                              <p:par>
                                <p:cTn id="37" presetID="53" presetClass="entr" presetSubtype="16" fill="hold" grpId="0" nodeType="withEffect">
                                  <p:stCondLst>
                                    <p:cond delay="5500"/>
                                  </p:stCondLst>
                                  <p:childTnLst>
                                    <p:set>
                                      <p:cBhvr>
                                        <p:cTn id="38" dur="1" fill="hold">
                                          <p:stCondLst>
                                            <p:cond delay="0"/>
                                          </p:stCondLst>
                                        </p:cTn>
                                        <p:tgtEl>
                                          <p:spTgt spid="8"/>
                                        </p:tgtEl>
                                        <p:attrNameLst>
                                          <p:attrName>style.visibility</p:attrName>
                                        </p:attrNameLst>
                                      </p:cBhvr>
                                      <p:to>
                                        <p:strVal val="visible"/>
                                      </p:to>
                                    </p:set>
                                    <p:anim calcmode="lin" valueType="num">
                                      <p:cBhvr>
                                        <p:cTn id="39" dur="500" fill="hold"/>
                                        <p:tgtEl>
                                          <p:spTgt spid="8"/>
                                        </p:tgtEl>
                                        <p:attrNameLst>
                                          <p:attrName>ppt_w</p:attrName>
                                        </p:attrNameLst>
                                      </p:cBhvr>
                                      <p:tavLst>
                                        <p:tav tm="0">
                                          <p:val>
                                            <p:fltVal val="0"/>
                                          </p:val>
                                        </p:tav>
                                        <p:tav tm="100000">
                                          <p:val>
                                            <p:strVal val="#ppt_w"/>
                                          </p:val>
                                        </p:tav>
                                      </p:tavLst>
                                    </p:anim>
                                    <p:anim calcmode="lin" valueType="num">
                                      <p:cBhvr>
                                        <p:cTn id="40" dur="500" fill="hold"/>
                                        <p:tgtEl>
                                          <p:spTgt spid="8"/>
                                        </p:tgtEl>
                                        <p:attrNameLst>
                                          <p:attrName>ppt_h</p:attrName>
                                        </p:attrNameLst>
                                      </p:cBhvr>
                                      <p:tavLst>
                                        <p:tav tm="0">
                                          <p:val>
                                            <p:fltVal val="0"/>
                                          </p:val>
                                        </p:tav>
                                        <p:tav tm="100000">
                                          <p:val>
                                            <p:strVal val="#ppt_h"/>
                                          </p:val>
                                        </p:tav>
                                      </p:tavLst>
                                    </p:anim>
                                    <p:animEffect transition="in" filter="fade">
                                      <p:cBhvr>
                                        <p:cTn id="41" dur="500"/>
                                        <p:tgtEl>
                                          <p:spTgt spid="8"/>
                                        </p:tgtEl>
                                      </p:cBhvr>
                                    </p:animEffect>
                                  </p:childTnLst>
                                </p:cTn>
                              </p:par>
                              <p:par>
                                <p:cTn id="42" presetID="53" presetClass="entr" presetSubtype="16" fill="hold" grpId="0" nodeType="withEffect">
                                  <p:stCondLst>
                                    <p:cond delay="5500"/>
                                  </p:stCondLst>
                                  <p:childTnLst>
                                    <p:set>
                                      <p:cBhvr>
                                        <p:cTn id="43" dur="1" fill="hold">
                                          <p:stCondLst>
                                            <p:cond delay="0"/>
                                          </p:stCondLst>
                                        </p:cTn>
                                        <p:tgtEl>
                                          <p:spTgt spid="9"/>
                                        </p:tgtEl>
                                        <p:attrNameLst>
                                          <p:attrName>style.visibility</p:attrName>
                                        </p:attrNameLst>
                                      </p:cBhvr>
                                      <p:to>
                                        <p:strVal val="visible"/>
                                      </p:to>
                                    </p:set>
                                    <p:anim calcmode="lin" valueType="num">
                                      <p:cBhvr>
                                        <p:cTn id="44" dur="500" fill="hold"/>
                                        <p:tgtEl>
                                          <p:spTgt spid="9"/>
                                        </p:tgtEl>
                                        <p:attrNameLst>
                                          <p:attrName>ppt_w</p:attrName>
                                        </p:attrNameLst>
                                      </p:cBhvr>
                                      <p:tavLst>
                                        <p:tav tm="0">
                                          <p:val>
                                            <p:fltVal val="0"/>
                                          </p:val>
                                        </p:tav>
                                        <p:tav tm="100000">
                                          <p:val>
                                            <p:strVal val="#ppt_w"/>
                                          </p:val>
                                        </p:tav>
                                      </p:tavLst>
                                    </p:anim>
                                    <p:anim calcmode="lin" valueType="num">
                                      <p:cBhvr>
                                        <p:cTn id="45" dur="500" fill="hold"/>
                                        <p:tgtEl>
                                          <p:spTgt spid="9"/>
                                        </p:tgtEl>
                                        <p:attrNameLst>
                                          <p:attrName>ppt_h</p:attrName>
                                        </p:attrNameLst>
                                      </p:cBhvr>
                                      <p:tavLst>
                                        <p:tav tm="0">
                                          <p:val>
                                            <p:fltVal val="0"/>
                                          </p:val>
                                        </p:tav>
                                        <p:tav tm="100000">
                                          <p:val>
                                            <p:strVal val="#ppt_h"/>
                                          </p:val>
                                        </p:tav>
                                      </p:tavLst>
                                    </p:anim>
                                    <p:animEffect transition="in" filter="fade">
                                      <p:cBhvr>
                                        <p:cTn id="46" dur="500"/>
                                        <p:tgtEl>
                                          <p:spTgt spid="9"/>
                                        </p:tgtEl>
                                      </p:cBhvr>
                                    </p:animEffect>
                                  </p:childTnLst>
                                </p:cTn>
                              </p:par>
                              <p:par>
                                <p:cTn id="47" presetID="10" presetClass="entr" presetSubtype="0" fill="hold" grpId="0" nodeType="withEffect">
                                  <p:stCondLst>
                                    <p:cond delay="2000"/>
                                  </p:stCondLst>
                                  <p:childTnLst>
                                    <p:set>
                                      <p:cBhvr>
                                        <p:cTn id="48" dur="1" fill="hold">
                                          <p:stCondLst>
                                            <p:cond delay="0"/>
                                          </p:stCondLst>
                                        </p:cTn>
                                        <p:tgtEl>
                                          <p:spTgt spid="5"/>
                                        </p:tgtEl>
                                        <p:attrNameLst>
                                          <p:attrName>style.visibility</p:attrName>
                                        </p:attrNameLst>
                                      </p:cBhvr>
                                      <p:to>
                                        <p:strVal val="visible"/>
                                      </p:to>
                                    </p:set>
                                    <p:animEffect transition="in" filter="fade">
                                      <p:cBhvr>
                                        <p:cTn id="4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Graphic spid="6" grpId="0">
        <p:bldSub>
          <a:bldDgm bld="one"/>
        </p:bldSub>
      </p:bldGraphic>
      <p:bldP spid="7" grpId="0"/>
      <p:bldP spid="8" grpId="0"/>
      <p:bldP spid="9"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6858000"/>
          </a:xfrm>
          <a:prstGeom prst="rect">
            <a:avLst/>
          </a:prstGeom>
          <a:solidFill>
            <a:schemeClr val="bg2">
              <a:lumMod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Ecosystem Infographic</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 name="Freeform 6"/>
          <p:cNvSpPr>
            <a:spLocks noChangeAspect="1" noEditPoints="1"/>
          </p:cNvSpPr>
          <p:nvPr/>
        </p:nvSpPr>
        <p:spPr bwMode="auto">
          <a:xfrm rot="5400000">
            <a:off x="2791512" y="2706528"/>
            <a:ext cx="6220601" cy="7920000"/>
          </a:xfrm>
          <a:custGeom>
            <a:avLst/>
            <a:gdLst>
              <a:gd name="T0" fmla="*/ 2596 w 2894"/>
              <a:gd name="T1" fmla="*/ 1549 h 3686"/>
              <a:gd name="T2" fmla="*/ 2116 w 2894"/>
              <a:gd name="T3" fmla="*/ 900 h 3686"/>
              <a:gd name="T4" fmla="*/ 1793 w 2894"/>
              <a:gd name="T5" fmla="*/ 797 h 3686"/>
              <a:gd name="T6" fmla="*/ 1195 w 2894"/>
              <a:gd name="T7" fmla="*/ 648 h 3686"/>
              <a:gd name="T8" fmla="*/ 614 w 2894"/>
              <a:gd name="T9" fmla="*/ 971 h 3686"/>
              <a:gd name="T10" fmla="*/ 377 w 2894"/>
              <a:gd name="T11" fmla="*/ 1259 h 3686"/>
              <a:gd name="T12" fmla="*/ 359 w 2894"/>
              <a:gd name="T13" fmla="*/ 1934 h 3686"/>
              <a:gd name="T14" fmla="*/ 269 w 2894"/>
              <a:gd name="T15" fmla="*/ 2640 h 3686"/>
              <a:gd name="T16" fmla="*/ 917 w 2894"/>
              <a:gd name="T17" fmla="*/ 2842 h 3686"/>
              <a:gd name="T18" fmla="*/ 1685 w 2894"/>
              <a:gd name="T19" fmla="*/ 2908 h 3686"/>
              <a:gd name="T20" fmla="*/ 2305 w 2894"/>
              <a:gd name="T21" fmla="*/ 3282 h 3686"/>
              <a:gd name="T22" fmla="*/ 2370 w 2894"/>
              <a:gd name="T23" fmla="*/ 2419 h 3686"/>
              <a:gd name="T24" fmla="*/ 2597 w 2894"/>
              <a:gd name="T25" fmla="*/ 1760 h 3686"/>
              <a:gd name="T26" fmla="*/ 516 w 2894"/>
              <a:gd name="T27" fmla="*/ 1250 h 3686"/>
              <a:gd name="T28" fmla="*/ 848 w 2894"/>
              <a:gd name="T29" fmla="*/ 2821 h 3686"/>
              <a:gd name="T30" fmla="*/ 2559 w 2894"/>
              <a:gd name="T31" fmla="*/ 1945 h 3686"/>
              <a:gd name="T32" fmla="*/ 2553 w 2894"/>
              <a:gd name="T33" fmla="*/ 1486 h 3686"/>
              <a:gd name="T34" fmla="*/ 2530 w 2894"/>
              <a:gd name="T35" fmla="*/ 1536 h 3686"/>
              <a:gd name="T36" fmla="*/ 2568 w 2894"/>
              <a:gd name="T37" fmla="*/ 1507 h 3686"/>
              <a:gd name="T38" fmla="*/ 2472 w 2894"/>
              <a:gd name="T39" fmla="*/ 1331 h 3686"/>
              <a:gd name="T40" fmla="*/ 2455 w 2894"/>
              <a:gd name="T41" fmla="*/ 774 h 3686"/>
              <a:gd name="T42" fmla="*/ 2476 w 2894"/>
              <a:gd name="T43" fmla="*/ 761 h 3686"/>
              <a:gd name="T44" fmla="*/ 2289 w 2894"/>
              <a:gd name="T45" fmla="*/ 883 h 3686"/>
              <a:gd name="T46" fmla="*/ 2096 w 2894"/>
              <a:gd name="T47" fmla="*/ 2995 h 3686"/>
              <a:gd name="T48" fmla="*/ 1226 w 2894"/>
              <a:gd name="T49" fmla="*/ 2949 h 3686"/>
              <a:gd name="T50" fmla="*/ 1227 w 2894"/>
              <a:gd name="T51" fmla="*/ 3171 h 3686"/>
              <a:gd name="T52" fmla="*/ 739 w 2894"/>
              <a:gd name="T53" fmla="*/ 494 h 3686"/>
              <a:gd name="T54" fmla="*/ 1737 w 2894"/>
              <a:gd name="T55" fmla="*/ 390 h 3686"/>
              <a:gd name="T56" fmla="*/ 1718 w 2894"/>
              <a:gd name="T57" fmla="*/ 522 h 3686"/>
              <a:gd name="T58" fmla="*/ 1876 w 2894"/>
              <a:gd name="T59" fmla="*/ 769 h 3686"/>
              <a:gd name="T60" fmla="*/ 1728 w 2894"/>
              <a:gd name="T61" fmla="*/ 329 h 3686"/>
              <a:gd name="T62" fmla="*/ 1626 w 2894"/>
              <a:gd name="T63" fmla="*/ 552 h 3686"/>
              <a:gd name="T64" fmla="*/ 1544 w 2894"/>
              <a:gd name="T65" fmla="*/ 610 h 3686"/>
              <a:gd name="T66" fmla="*/ 1542 w 2894"/>
              <a:gd name="T67" fmla="*/ 321 h 3686"/>
              <a:gd name="T68" fmla="*/ 1296 w 2894"/>
              <a:gd name="T69" fmla="*/ 66 h 3686"/>
              <a:gd name="T70" fmla="*/ 1003 w 2894"/>
              <a:gd name="T71" fmla="*/ 564 h 3686"/>
              <a:gd name="T72" fmla="*/ 674 w 2894"/>
              <a:gd name="T73" fmla="*/ 506 h 3686"/>
              <a:gd name="T74" fmla="*/ 723 w 2894"/>
              <a:gd name="T75" fmla="*/ 962 h 3686"/>
              <a:gd name="T76" fmla="*/ 706 w 2894"/>
              <a:gd name="T77" fmla="*/ 1044 h 3686"/>
              <a:gd name="T78" fmla="*/ 343 w 2894"/>
              <a:gd name="T79" fmla="*/ 2205 h 3686"/>
              <a:gd name="T80" fmla="*/ 362 w 2894"/>
              <a:gd name="T81" fmla="*/ 2151 h 3686"/>
              <a:gd name="T82" fmla="*/ 421 w 2894"/>
              <a:gd name="T83" fmla="*/ 1331 h 3686"/>
              <a:gd name="T84" fmla="*/ 183 w 2894"/>
              <a:gd name="T85" fmla="*/ 1377 h 3686"/>
              <a:gd name="T86" fmla="*/ 127 w 2894"/>
              <a:gd name="T87" fmla="*/ 1607 h 3686"/>
              <a:gd name="T88" fmla="*/ 327 w 2894"/>
              <a:gd name="T89" fmla="*/ 1615 h 3686"/>
              <a:gd name="T90" fmla="*/ 357 w 2894"/>
              <a:gd name="T91" fmla="*/ 2015 h 3686"/>
              <a:gd name="T92" fmla="*/ 301 w 2894"/>
              <a:gd name="T93" fmla="*/ 2443 h 3686"/>
              <a:gd name="T94" fmla="*/ 440 w 2894"/>
              <a:gd name="T95" fmla="*/ 2646 h 3686"/>
              <a:gd name="T96" fmla="*/ 541 w 2894"/>
              <a:gd name="T97" fmla="*/ 2859 h 3686"/>
              <a:gd name="T98" fmla="*/ 420 w 2894"/>
              <a:gd name="T99" fmla="*/ 3046 h 3686"/>
              <a:gd name="T100" fmla="*/ 1039 w 2894"/>
              <a:gd name="T101" fmla="*/ 2885 h 3686"/>
              <a:gd name="T102" fmla="*/ 1171 w 2894"/>
              <a:gd name="T103" fmla="*/ 3427 h 3686"/>
              <a:gd name="T104" fmla="*/ 1276 w 2894"/>
              <a:gd name="T105" fmla="*/ 3076 h 3686"/>
              <a:gd name="T106" fmla="*/ 1350 w 2894"/>
              <a:gd name="T107" fmla="*/ 3108 h 3686"/>
              <a:gd name="T108" fmla="*/ 1351 w 2894"/>
              <a:gd name="T109" fmla="*/ 3397 h 3686"/>
              <a:gd name="T110" fmla="*/ 1353 w 2894"/>
              <a:gd name="T111" fmla="*/ 3653 h 3686"/>
              <a:gd name="T112" fmla="*/ 1943 w 2894"/>
              <a:gd name="T113" fmla="*/ 3163 h 3686"/>
              <a:gd name="T114" fmla="*/ 2231 w 2894"/>
              <a:gd name="T115" fmla="*/ 3174 h 3686"/>
              <a:gd name="T116" fmla="*/ 2187 w 2894"/>
              <a:gd name="T117" fmla="*/ 2722 h 3686"/>
              <a:gd name="T118" fmla="*/ 2304 w 2894"/>
              <a:gd name="T119" fmla="*/ 2554 h 3686"/>
              <a:gd name="T120" fmla="*/ 2625 w 2894"/>
              <a:gd name="T121" fmla="*/ 2370 h 3686"/>
              <a:gd name="T122" fmla="*/ 2611 w 2894"/>
              <a:gd name="T123" fmla="*/ 2236 h 3686"/>
              <a:gd name="T124" fmla="*/ 2685 w 2894"/>
              <a:gd name="T125" fmla="*/ 2030 h 3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94" h="3686">
                <a:moveTo>
                  <a:pt x="2894" y="2050"/>
                </a:moveTo>
                <a:cubicBezTo>
                  <a:pt x="2604" y="1992"/>
                  <a:pt x="2604" y="1992"/>
                  <a:pt x="2604" y="1992"/>
                </a:cubicBezTo>
                <a:cubicBezTo>
                  <a:pt x="2605" y="1991"/>
                  <a:pt x="2607" y="1991"/>
                  <a:pt x="2608" y="1990"/>
                </a:cubicBezTo>
                <a:cubicBezTo>
                  <a:pt x="2608" y="1991"/>
                  <a:pt x="2609" y="1991"/>
                  <a:pt x="2609" y="1991"/>
                </a:cubicBezTo>
                <a:cubicBezTo>
                  <a:pt x="2611" y="1991"/>
                  <a:pt x="2614" y="1991"/>
                  <a:pt x="2617" y="1990"/>
                </a:cubicBezTo>
                <a:cubicBezTo>
                  <a:pt x="2629" y="1989"/>
                  <a:pt x="2637" y="1980"/>
                  <a:pt x="2637" y="1969"/>
                </a:cubicBezTo>
                <a:cubicBezTo>
                  <a:pt x="2642" y="1966"/>
                  <a:pt x="2646" y="1963"/>
                  <a:pt x="2649" y="1958"/>
                </a:cubicBezTo>
                <a:cubicBezTo>
                  <a:pt x="2654" y="1950"/>
                  <a:pt x="2653" y="1940"/>
                  <a:pt x="2648" y="1933"/>
                </a:cubicBezTo>
                <a:cubicBezTo>
                  <a:pt x="2647" y="1933"/>
                  <a:pt x="2647" y="1933"/>
                  <a:pt x="2647" y="1933"/>
                </a:cubicBezTo>
                <a:cubicBezTo>
                  <a:pt x="2663" y="1920"/>
                  <a:pt x="2662" y="1894"/>
                  <a:pt x="2642" y="1883"/>
                </a:cubicBezTo>
                <a:cubicBezTo>
                  <a:pt x="2641" y="1882"/>
                  <a:pt x="2641" y="1882"/>
                  <a:pt x="2640" y="1881"/>
                </a:cubicBezTo>
                <a:cubicBezTo>
                  <a:pt x="2640" y="1881"/>
                  <a:pt x="2639" y="1881"/>
                  <a:pt x="2639" y="1881"/>
                </a:cubicBezTo>
                <a:cubicBezTo>
                  <a:pt x="2639" y="1874"/>
                  <a:pt x="2635" y="1866"/>
                  <a:pt x="2628" y="1864"/>
                </a:cubicBezTo>
                <a:cubicBezTo>
                  <a:pt x="2627" y="1864"/>
                  <a:pt x="2627" y="1864"/>
                  <a:pt x="2627" y="1864"/>
                </a:cubicBezTo>
                <a:cubicBezTo>
                  <a:pt x="2618" y="1858"/>
                  <a:pt x="2609" y="1857"/>
                  <a:pt x="2599" y="1861"/>
                </a:cubicBezTo>
                <a:cubicBezTo>
                  <a:pt x="2589" y="1865"/>
                  <a:pt x="2583" y="1872"/>
                  <a:pt x="2580" y="1883"/>
                </a:cubicBezTo>
                <a:cubicBezTo>
                  <a:pt x="2580" y="1883"/>
                  <a:pt x="2580" y="1883"/>
                  <a:pt x="2579" y="1883"/>
                </a:cubicBezTo>
                <a:cubicBezTo>
                  <a:pt x="2565" y="1890"/>
                  <a:pt x="2551" y="1896"/>
                  <a:pt x="2536" y="1901"/>
                </a:cubicBezTo>
                <a:cubicBezTo>
                  <a:pt x="2537" y="1880"/>
                  <a:pt x="2537" y="1860"/>
                  <a:pt x="2537" y="1839"/>
                </a:cubicBezTo>
                <a:cubicBezTo>
                  <a:pt x="2537" y="1824"/>
                  <a:pt x="2537" y="1808"/>
                  <a:pt x="2536" y="1793"/>
                </a:cubicBezTo>
                <a:cubicBezTo>
                  <a:pt x="2541" y="1796"/>
                  <a:pt x="2547" y="1797"/>
                  <a:pt x="2553" y="1797"/>
                </a:cubicBezTo>
                <a:cubicBezTo>
                  <a:pt x="2566" y="1795"/>
                  <a:pt x="2575" y="1782"/>
                  <a:pt x="2573" y="1768"/>
                </a:cubicBezTo>
                <a:cubicBezTo>
                  <a:pt x="2572" y="1754"/>
                  <a:pt x="2559" y="1745"/>
                  <a:pt x="2546" y="1746"/>
                </a:cubicBezTo>
                <a:cubicBezTo>
                  <a:pt x="2541" y="1747"/>
                  <a:pt x="2537" y="1749"/>
                  <a:pt x="2534" y="1752"/>
                </a:cubicBezTo>
                <a:cubicBezTo>
                  <a:pt x="2534" y="1750"/>
                  <a:pt x="2534" y="1748"/>
                  <a:pt x="2534" y="1746"/>
                </a:cubicBezTo>
                <a:cubicBezTo>
                  <a:pt x="2537" y="1744"/>
                  <a:pt x="2541" y="1743"/>
                  <a:pt x="2545" y="1742"/>
                </a:cubicBezTo>
                <a:cubicBezTo>
                  <a:pt x="2561" y="1740"/>
                  <a:pt x="2575" y="1751"/>
                  <a:pt x="2578" y="1768"/>
                </a:cubicBezTo>
                <a:cubicBezTo>
                  <a:pt x="2580" y="1784"/>
                  <a:pt x="2569" y="1799"/>
                  <a:pt x="2553" y="1801"/>
                </a:cubicBezTo>
                <a:cubicBezTo>
                  <a:pt x="2549" y="1802"/>
                  <a:pt x="2544" y="1801"/>
                  <a:pt x="2540" y="1800"/>
                </a:cubicBezTo>
                <a:cubicBezTo>
                  <a:pt x="2544" y="1830"/>
                  <a:pt x="2544" y="1830"/>
                  <a:pt x="2544" y="1830"/>
                </a:cubicBezTo>
                <a:cubicBezTo>
                  <a:pt x="2573" y="1827"/>
                  <a:pt x="2608" y="1813"/>
                  <a:pt x="2604" y="1776"/>
                </a:cubicBezTo>
                <a:cubicBezTo>
                  <a:pt x="2665" y="1739"/>
                  <a:pt x="2657" y="1648"/>
                  <a:pt x="2587" y="1629"/>
                </a:cubicBezTo>
                <a:cubicBezTo>
                  <a:pt x="2582" y="1620"/>
                  <a:pt x="2576" y="1614"/>
                  <a:pt x="2568" y="1610"/>
                </a:cubicBezTo>
                <a:cubicBezTo>
                  <a:pt x="2570" y="1610"/>
                  <a:pt x="2572" y="1610"/>
                  <a:pt x="2573" y="1610"/>
                </a:cubicBezTo>
                <a:cubicBezTo>
                  <a:pt x="2579" y="1609"/>
                  <a:pt x="2583" y="1607"/>
                  <a:pt x="2587" y="1603"/>
                </a:cubicBezTo>
                <a:cubicBezTo>
                  <a:pt x="2587" y="1603"/>
                  <a:pt x="2587" y="1603"/>
                  <a:pt x="2588" y="1603"/>
                </a:cubicBezTo>
                <a:cubicBezTo>
                  <a:pt x="2590" y="1602"/>
                  <a:pt x="2591" y="1601"/>
                  <a:pt x="2593" y="1600"/>
                </a:cubicBezTo>
                <a:cubicBezTo>
                  <a:pt x="2601" y="1596"/>
                  <a:pt x="2604" y="1586"/>
                  <a:pt x="2601" y="1578"/>
                </a:cubicBezTo>
                <a:cubicBezTo>
                  <a:pt x="2604" y="1574"/>
                  <a:pt x="2605" y="1570"/>
                  <a:pt x="2606" y="1566"/>
                </a:cubicBezTo>
                <a:cubicBezTo>
                  <a:pt x="2606" y="1559"/>
                  <a:pt x="2602" y="1552"/>
                  <a:pt x="2596" y="1549"/>
                </a:cubicBezTo>
                <a:cubicBezTo>
                  <a:pt x="2596" y="1549"/>
                  <a:pt x="2596" y="1549"/>
                  <a:pt x="2596" y="1549"/>
                </a:cubicBezTo>
                <a:cubicBezTo>
                  <a:pt x="2599" y="1542"/>
                  <a:pt x="2599" y="1536"/>
                  <a:pt x="2597" y="1530"/>
                </a:cubicBezTo>
                <a:cubicBezTo>
                  <a:pt x="2599" y="1530"/>
                  <a:pt x="2602" y="1529"/>
                  <a:pt x="2605" y="1528"/>
                </a:cubicBezTo>
                <a:cubicBezTo>
                  <a:pt x="2607" y="1528"/>
                  <a:pt x="2608" y="1529"/>
                  <a:pt x="2610" y="1531"/>
                </a:cubicBezTo>
                <a:cubicBezTo>
                  <a:pt x="2618" y="1543"/>
                  <a:pt x="2630" y="1547"/>
                  <a:pt x="2643" y="1542"/>
                </a:cubicBezTo>
                <a:cubicBezTo>
                  <a:pt x="2652" y="1539"/>
                  <a:pt x="2659" y="1533"/>
                  <a:pt x="2664" y="1526"/>
                </a:cubicBezTo>
                <a:cubicBezTo>
                  <a:pt x="2665" y="1526"/>
                  <a:pt x="2665" y="1525"/>
                  <a:pt x="2665" y="1525"/>
                </a:cubicBezTo>
                <a:cubicBezTo>
                  <a:pt x="2668" y="1523"/>
                  <a:pt x="2671" y="1521"/>
                  <a:pt x="2673" y="1518"/>
                </a:cubicBezTo>
                <a:cubicBezTo>
                  <a:pt x="2686" y="1507"/>
                  <a:pt x="2688" y="1490"/>
                  <a:pt x="2679" y="1477"/>
                </a:cubicBezTo>
                <a:cubicBezTo>
                  <a:pt x="2683" y="1470"/>
                  <a:pt x="2684" y="1462"/>
                  <a:pt x="2683" y="1454"/>
                </a:cubicBezTo>
                <a:cubicBezTo>
                  <a:pt x="2682" y="1441"/>
                  <a:pt x="2672" y="1431"/>
                  <a:pt x="2661" y="1428"/>
                </a:cubicBezTo>
                <a:cubicBezTo>
                  <a:pt x="2661" y="1428"/>
                  <a:pt x="2660" y="1428"/>
                  <a:pt x="2660" y="1428"/>
                </a:cubicBezTo>
                <a:cubicBezTo>
                  <a:pt x="2667" y="1399"/>
                  <a:pt x="2644" y="1372"/>
                  <a:pt x="2613" y="1376"/>
                </a:cubicBezTo>
                <a:cubicBezTo>
                  <a:pt x="2611" y="1376"/>
                  <a:pt x="2610" y="1376"/>
                  <a:pt x="2608" y="1376"/>
                </a:cubicBezTo>
                <a:cubicBezTo>
                  <a:pt x="2608" y="1376"/>
                  <a:pt x="2608" y="1376"/>
                  <a:pt x="2608" y="1376"/>
                </a:cubicBezTo>
                <a:cubicBezTo>
                  <a:pt x="2608" y="1376"/>
                  <a:pt x="2607" y="1375"/>
                  <a:pt x="2607" y="1375"/>
                </a:cubicBezTo>
                <a:cubicBezTo>
                  <a:pt x="2645" y="1355"/>
                  <a:pt x="2645" y="1355"/>
                  <a:pt x="2645" y="1355"/>
                </a:cubicBezTo>
                <a:cubicBezTo>
                  <a:pt x="2712" y="1217"/>
                  <a:pt x="2712" y="1217"/>
                  <a:pt x="2712" y="1217"/>
                </a:cubicBezTo>
                <a:cubicBezTo>
                  <a:pt x="2560" y="1193"/>
                  <a:pt x="2560" y="1193"/>
                  <a:pt x="2560" y="1193"/>
                </a:cubicBezTo>
                <a:cubicBezTo>
                  <a:pt x="2482" y="1234"/>
                  <a:pt x="2482" y="1234"/>
                  <a:pt x="2482" y="1234"/>
                </a:cubicBezTo>
                <a:cubicBezTo>
                  <a:pt x="2608" y="1137"/>
                  <a:pt x="2608" y="1137"/>
                  <a:pt x="2608" y="1137"/>
                </a:cubicBezTo>
                <a:cubicBezTo>
                  <a:pt x="2584" y="1106"/>
                  <a:pt x="2584" y="1106"/>
                  <a:pt x="2584" y="1106"/>
                </a:cubicBezTo>
                <a:cubicBezTo>
                  <a:pt x="2613" y="1084"/>
                  <a:pt x="2613" y="1084"/>
                  <a:pt x="2613" y="1084"/>
                </a:cubicBezTo>
                <a:cubicBezTo>
                  <a:pt x="2599" y="1065"/>
                  <a:pt x="2599" y="1065"/>
                  <a:pt x="2599" y="1065"/>
                </a:cubicBezTo>
                <a:cubicBezTo>
                  <a:pt x="2624" y="1046"/>
                  <a:pt x="2624" y="1046"/>
                  <a:pt x="2624" y="1046"/>
                </a:cubicBezTo>
                <a:cubicBezTo>
                  <a:pt x="2529" y="922"/>
                  <a:pt x="2529" y="922"/>
                  <a:pt x="2529" y="922"/>
                </a:cubicBezTo>
                <a:cubicBezTo>
                  <a:pt x="2504" y="942"/>
                  <a:pt x="2504" y="942"/>
                  <a:pt x="2504" y="942"/>
                </a:cubicBezTo>
                <a:cubicBezTo>
                  <a:pt x="2489" y="922"/>
                  <a:pt x="2489" y="922"/>
                  <a:pt x="2489" y="922"/>
                </a:cubicBezTo>
                <a:cubicBezTo>
                  <a:pt x="2460" y="944"/>
                  <a:pt x="2460" y="944"/>
                  <a:pt x="2460" y="944"/>
                </a:cubicBezTo>
                <a:cubicBezTo>
                  <a:pt x="2445" y="925"/>
                  <a:pt x="2445" y="925"/>
                  <a:pt x="2445" y="925"/>
                </a:cubicBezTo>
                <a:cubicBezTo>
                  <a:pt x="2309" y="1030"/>
                  <a:pt x="2309" y="1030"/>
                  <a:pt x="2309" y="1030"/>
                </a:cubicBezTo>
                <a:cubicBezTo>
                  <a:pt x="2630" y="698"/>
                  <a:pt x="2630" y="698"/>
                  <a:pt x="2630" y="698"/>
                </a:cubicBezTo>
                <a:cubicBezTo>
                  <a:pt x="2498" y="570"/>
                  <a:pt x="2498" y="570"/>
                  <a:pt x="2498" y="570"/>
                </a:cubicBezTo>
                <a:cubicBezTo>
                  <a:pt x="2109" y="974"/>
                  <a:pt x="2109" y="974"/>
                  <a:pt x="2109" y="974"/>
                </a:cubicBezTo>
                <a:cubicBezTo>
                  <a:pt x="2085" y="955"/>
                  <a:pt x="2060" y="938"/>
                  <a:pt x="2035" y="922"/>
                </a:cubicBezTo>
                <a:cubicBezTo>
                  <a:pt x="2035" y="921"/>
                  <a:pt x="2035" y="921"/>
                  <a:pt x="2035" y="921"/>
                </a:cubicBezTo>
                <a:cubicBezTo>
                  <a:pt x="2037" y="917"/>
                  <a:pt x="2038" y="913"/>
                  <a:pt x="2040" y="909"/>
                </a:cubicBezTo>
                <a:cubicBezTo>
                  <a:pt x="2040" y="909"/>
                  <a:pt x="2041" y="909"/>
                  <a:pt x="2042" y="908"/>
                </a:cubicBezTo>
                <a:cubicBezTo>
                  <a:pt x="2054" y="903"/>
                  <a:pt x="2068" y="907"/>
                  <a:pt x="2080" y="904"/>
                </a:cubicBezTo>
                <a:cubicBezTo>
                  <a:pt x="2088" y="902"/>
                  <a:pt x="2095" y="899"/>
                  <a:pt x="2101" y="895"/>
                </a:cubicBezTo>
                <a:cubicBezTo>
                  <a:pt x="2101" y="895"/>
                  <a:pt x="2102" y="895"/>
                  <a:pt x="2102" y="895"/>
                </a:cubicBezTo>
                <a:cubicBezTo>
                  <a:pt x="2106" y="897"/>
                  <a:pt x="2110" y="899"/>
                  <a:pt x="2116" y="900"/>
                </a:cubicBezTo>
                <a:cubicBezTo>
                  <a:pt x="2124" y="902"/>
                  <a:pt x="2132" y="899"/>
                  <a:pt x="2138" y="893"/>
                </a:cubicBezTo>
                <a:cubicBezTo>
                  <a:pt x="2140" y="892"/>
                  <a:pt x="2142" y="893"/>
                  <a:pt x="2144" y="894"/>
                </a:cubicBezTo>
                <a:cubicBezTo>
                  <a:pt x="2156" y="902"/>
                  <a:pt x="2168" y="900"/>
                  <a:pt x="2179" y="891"/>
                </a:cubicBezTo>
                <a:cubicBezTo>
                  <a:pt x="2186" y="885"/>
                  <a:pt x="2190" y="876"/>
                  <a:pt x="2192" y="867"/>
                </a:cubicBezTo>
                <a:cubicBezTo>
                  <a:pt x="2192" y="867"/>
                  <a:pt x="2192" y="867"/>
                  <a:pt x="2193" y="867"/>
                </a:cubicBezTo>
                <a:cubicBezTo>
                  <a:pt x="2195" y="864"/>
                  <a:pt x="2196" y="860"/>
                  <a:pt x="2197" y="857"/>
                </a:cubicBezTo>
                <a:cubicBezTo>
                  <a:pt x="2205" y="842"/>
                  <a:pt x="2199" y="825"/>
                  <a:pt x="2186" y="816"/>
                </a:cubicBezTo>
                <a:cubicBezTo>
                  <a:pt x="2187" y="809"/>
                  <a:pt x="2185" y="801"/>
                  <a:pt x="2181" y="794"/>
                </a:cubicBezTo>
                <a:cubicBezTo>
                  <a:pt x="2174" y="783"/>
                  <a:pt x="2162" y="777"/>
                  <a:pt x="2150" y="779"/>
                </a:cubicBezTo>
                <a:cubicBezTo>
                  <a:pt x="2150" y="779"/>
                  <a:pt x="2150" y="779"/>
                  <a:pt x="2149" y="779"/>
                </a:cubicBezTo>
                <a:cubicBezTo>
                  <a:pt x="2145" y="750"/>
                  <a:pt x="2112" y="734"/>
                  <a:pt x="2085" y="750"/>
                </a:cubicBezTo>
                <a:cubicBezTo>
                  <a:pt x="2084" y="751"/>
                  <a:pt x="2082" y="751"/>
                  <a:pt x="2081" y="752"/>
                </a:cubicBezTo>
                <a:cubicBezTo>
                  <a:pt x="2081" y="752"/>
                  <a:pt x="2081" y="752"/>
                  <a:pt x="2081" y="752"/>
                </a:cubicBezTo>
                <a:cubicBezTo>
                  <a:pt x="2072" y="748"/>
                  <a:pt x="2059" y="747"/>
                  <a:pt x="2052" y="754"/>
                </a:cubicBezTo>
                <a:cubicBezTo>
                  <a:pt x="2051" y="755"/>
                  <a:pt x="2051" y="755"/>
                  <a:pt x="2051" y="756"/>
                </a:cubicBezTo>
                <a:cubicBezTo>
                  <a:pt x="2038" y="762"/>
                  <a:pt x="2030" y="772"/>
                  <a:pt x="2028" y="787"/>
                </a:cubicBezTo>
                <a:cubicBezTo>
                  <a:pt x="2025" y="802"/>
                  <a:pt x="2030" y="815"/>
                  <a:pt x="2041" y="825"/>
                </a:cubicBezTo>
                <a:cubicBezTo>
                  <a:pt x="2041" y="826"/>
                  <a:pt x="2041" y="826"/>
                  <a:pt x="2041" y="827"/>
                </a:cubicBezTo>
                <a:cubicBezTo>
                  <a:pt x="2039" y="850"/>
                  <a:pt x="2036" y="873"/>
                  <a:pt x="2031" y="896"/>
                </a:cubicBezTo>
                <a:cubicBezTo>
                  <a:pt x="2029" y="899"/>
                  <a:pt x="2025" y="900"/>
                  <a:pt x="2021" y="903"/>
                </a:cubicBezTo>
                <a:cubicBezTo>
                  <a:pt x="2018" y="905"/>
                  <a:pt x="2015" y="907"/>
                  <a:pt x="2014" y="909"/>
                </a:cubicBezTo>
                <a:cubicBezTo>
                  <a:pt x="2002" y="902"/>
                  <a:pt x="1990" y="895"/>
                  <a:pt x="1978" y="888"/>
                </a:cubicBezTo>
                <a:cubicBezTo>
                  <a:pt x="1982" y="885"/>
                  <a:pt x="1986" y="882"/>
                  <a:pt x="1988" y="877"/>
                </a:cubicBezTo>
                <a:cubicBezTo>
                  <a:pt x="1994" y="865"/>
                  <a:pt x="1988" y="850"/>
                  <a:pt x="1976" y="844"/>
                </a:cubicBezTo>
                <a:cubicBezTo>
                  <a:pt x="1963" y="838"/>
                  <a:pt x="1948" y="843"/>
                  <a:pt x="1942" y="855"/>
                </a:cubicBezTo>
                <a:cubicBezTo>
                  <a:pt x="1940" y="859"/>
                  <a:pt x="1940" y="864"/>
                  <a:pt x="1940" y="868"/>
                </a:cubicBezTo>
                <a:cubicBezTo>
                  <a:pt x="1939" y="867"/>
                  <a:pt x="1937" y="866"/>
                  <a:pt x="1936" y="866"/>
                </a:cubicBezTo>
                <a:cubicBezTo>
                  <a:pt x="1936" y="861"/>
                  <a:pt x="1936" y="857"/>
                  <a:pt x="1938" y="853"/>
                </a:cubicBezTo>
                <a:cubicBezTo>
                  <a:pt x="1945" y="839"/>
                  <a:pt x="1963" y="833"/>
                  <a:pt x="1978" y="840"/>
                </a:cubicBezTo>
                <a:cubicBezTo>
                  <a:pt x="1992" y="847"/>
                  <a:pt x="1998" y="863"/>
                  <a:pt x="1993" y="877"/>
                </a:cubicBezTo>
                <a:cubicBezTo>
                  <a:pt x="1993" y="877"/>
                  <a:pt x="1993" y="878"/>
                  <a:pt x="1992" y="879"/>
                </a:cubicBezTo>
                <a:cubicBezTo>
                  <a:pt x="1992" y="879"/>
                  <a:pt x="1992" y="879"/>
                  <a:pt x="1992" y="879"/>
                </a:cubicBezTo>
                <a:cubicBezTo>
                  <a:pt x="1990" y="883"/>
                  <a:pt x="1987" y="886"/>
                  <a:pt x="1984" y="889"/>
                </a:cubicBezTo>
                <a:cubicBezTo>
                  <a:pt x="1998" y="896"/>
                  <a:pt x="1998" y="896"/>
                  <a:pt x="1998" y="896"/>
                </a:cubicBezTo>
                <a:cubicBezTo>
                  <a:pt x="1999" y="895"/>
                  <a:pt x="1999" y="894"/>
                  <a:pt x="2000" y="893"/>
                </a:cubicBezTo>
                <a:cubicBezTo>
                  <a:pt x="2005" y="895"/>
                  <a:pt x="2008" y="891"/>
                  <a:pt x="2011" y="884"/>
                </a:cubicBezTo>
                <a:cubicBezTo>
                  <a:pt x="2014" y="877"/>
                  <a:pt x="2008" y="874"/>
                  <a:pt x="2008" y="874"/>
                </a:cubicBezTo>
                <a:cubicBezTo>
                  <a:pt x="2008" y="874"/>
                  <a:pt x="2008" y="874"/>
                  <a:pt x="2008" y="874"/>
                </a:cubicBezTo>
                <a:cubicBezTo>
                  <a:pt x="2013" y="855"/>
                  <a:pt x="2012" y="835"/>
                  <a:pt x="1998" y="820"/>
                </a:cubicBezTo>
                <a:cubicBezTo>
                  <a:pt x="2002" y="747"/>
                  <a:pt x="1917" y="711"/>
                  <a:pt x="1863" y="758"/>
                </a:cubicBezTo>
                <a:cubicBezTo>
                  <a:pt x="1830" y="742"/>
                  <a:pt x="1805" y="771"/>
                  <a:pt x="1793" y="797"/>
                </a:cubicBezTo>
                <a:cubicBezTo>
                  <a:pt x="1821" y="811"/>
                  <a:pt x="1821" y="811"/>
                  <a:pt x="1821" y="811"/>
                </a:cubicBezTo>
                <a:cubicBezTo>
                  <a:pt x="1821" y="806"/>
                  <a:pt x="1822" y="802"/>
                  <a:pt x="1823" y="798"/>
                </a:cubicBezTo>
                <a:cubicBezTo>
                  <a:pt x="1830" y="784"/>
                  <a:pt x="1848" y="778"/>
                  <a:pt x="1863" y="785"/>
                </a:cubicBezTo>
                <a:cubicBezTo>
                  <a:pt x="1878" y="792"/>
                  <a:pt x="1884" y="810"/>
                  <a:pt x="1877" y="824"/>
                </a:cubicBezTo>
                <a:cubicBezTo>
                  <a:pt x="1875" y="828"/>
                  <a:pt x="1873" y="831"/>
                  <a:pt x="1869" y="834"/>
                </a:cubicBezTo>
                <a:cubicBezTo>
                  <a:pt x="1902" y="849"/>
                  <a:pt x="1902" y="849"/>
                  <a:pt x="1902" y="849"/>
                </a:cubicBezTo>
                <a:cubicBezTo>
                  <a:pt x="1889" y="844"/>
                  <a:pt x="1876" y="838"/>
                  <a:pt x="1863" y="833"/>
                </a:cubicBezTo>
                <a:cubicBezTo>
                  <a:pt x="1867" y="830"/>
                  <a:pt x="1871" y="827"/>
                  <a:pt x="1873" y="822"/>
                </a:cubicBezTo>
                <a:cubicBezTo>
                  <a:pt x="1879" y="810"/>
                  <a:pt x="1874" y="795"/>
                  <a:pt x="1861" y="789"/>
                </a:cubicBezTo>
                <a:cubicBezTo>
                  <a:pt x="1848" y="783"/>
                  <a:pt x="1833" y="788"/>
                  <a:pt x="1828" y="800"/>
                </a:cubicBezTo>
                <a:cubicBezTo>
                  <a:pt x="1825" y="806"/>
                  <a:pt x="1825" y="813"/>
                  <a:pt x="1827" y="818"/>
                </a:cubicBezTo>
                <a:cubicBezTo>
                  <a:pt x="1800" y="808"/>
                  <a:pt x="1772" y="799"/>
                  <a:pt x="1744" y="792"/>
                </a:cubicBezTo>
                <a:cubicBezTo>
                  <a:pt x="1822" y="264"/>
                  <a:pt x="1822" y="264"/>
                  <a:pt x="1822" y="264"/>
                </a:cubicBezTo>
                <a:cubicBezTo>
                  <a:pt x="1782" y="258"/>
                  <a:pt x="1782" y="258"/>
                  <a:pt x="1782" y="258"/>
                </a:cubicBezTo>
                <a:cubicBezTo>
                  <a:pt x="1787" y="224"/>
                  <a:pt x="1787" y="224"/>
                  <a:pt x="1787" y="224"/>
                </a:cubicBezTo>
                <a:cubicBezTo>
                  <a:pt x="1744" y="172"/>
                  <a:pt x="1744" y="172"/>
                  <a:pt x="1744" y="172"/>
                </a:cubicBezTo>
                <a:cubicBezTo>
                  <a:pt x="1687" y="209"/>
                  <a:pt x="1687" y="209"/>
                  <a:pt x="1687" y="209"/>
                </a:cubicBezTo>
                <a:cubicBezTo>
                  <a:pt x="1682" y="243"/>
                  <a:pt x="1682" y="243"/>
                  <a:pt x="1682" y="243"/>
                </a:cubicBezTo>
                <a:cubicBezTo>
                  <a:pt x="1642" y="237"/>
                  <a:pt x="1642" y="237"/>
                  <a:pt x="1642" y="237"/>
                </a:cubicBezTo>
                <a:cubicBezTo>
                  <a:pt x="1575" y="684"/>
                  <a:pt x="1575" y="684"/>
                  <a:pt x="1575" y="684"/>
                </a:cubicBezTo>
                <a:cubicBezTo>
                  <a:pt x="1571" y="0"/>
                  <a:pt x="1571" y="0"/>
                  <a:pt x="1571" y="0"/>
                </a:cubicBezTo>
                <a:cubicBezTo>
                  <a:pt x="1265" y="2"/>
                  <a:pt x="1265" y="2"/>
                  <a:pt x="1265" y="2"/>
                </a:cubicBezTo>
                <a:cubicBezTo>
                  <a:pt x="1269" y="766"/>
                  <a:pt x="1269" y="766"/>
                  <a:pt x="1269" y="766"/>
                </a:cubicBezTo>
                <a:cubicBezTo>
                  <a:pt x="1249" y="770"/>
                  <a:pt x="1229" y="774"/>
                  <a:pt x="1209" y="778"/>
                </a:cubicBezTo>
                <a:cubicBezTo>
                  <a:pt x="1209" y="778"/>
                  <a:pt x="1209" y="777"/>
                  <a:pt x="1208" y="776"/>
                </a:cubicBezTo>
                <a:cubicBezTo>
                  <a:pt x="1207" y="774"/>
                  <a:pt x="1206" y="771"/>
                  <a:pt x="1205" y="768"/>
                </a:cubicBezTo>
                <a:cubicBezTo>
                  <a:pt x="1205" y="768"/>
                  <a:pt x="1205" y="768"/>
                  <a:pt x="1205" y="767"/>
                </a:cubicBezTo>
                <a:cubicBezTo>
                  <a:pt x="1209" y="758"/>
                  <a:pt x="1218" y="753"/>
                  <a:pt x="1223" y="746"/>
                </a:cubicBezTo>
                <a:cubicBezTo>
                  <a:pt x="1225" y="741"/>
                  <a:pt x="1227" y="736"/>
                  <a:pt x="1229" y="731"/>
                </a:cubicBezTo>
                <a:cubicBezTo>
                  <a:pt x="1229" y="731"/>
                  <a:pt x="1229" y="730"/>
                  <a:pt x="1229" y="730"/>
                </a:cubicBezTo>
                <a:cubicBezTo>
                  <a:pt x="1232" y="730"/>
                  <a:pt x="1235" y="728"/>
                  <a:pt x="1239" y="726"/>
                </a:cubicBezTo>
                <a:cubicBezTo>
                  <a:pt x="1243" y="722"/>
                  <a:pt x="1246" y="717"/>
                  <a:pt x="1246" y="711"/>
                </a:cubicBezTo>
                <a:cubicBezTo>
                  <a:pt x="1247" y="710"/>
                  <a:pt x="1248" y="709"/>
                  <a:pt x="1249" y="709"/>
                </a:cubicBezTo>
                <a:cubicBezTo>
                  <a:pt x="1259" y="706"/>
                  <a:pt x="1265" y="700"/>
                  <a:pt x="1266" y="689"/>
                </a:cubicBezTo>
                <a:cubicBezTo>
                  <a:pt x="1266" y="683"/>
                  <a:pt x="1264" y="677"/>
                  <a:pt x="1260" y="671"/>
                </a:cubicBezTo>
                <a:cubicBezTo>
                  <a:pt x="1260" y="671"/>
                  <a:pt x="1260" y="671"/>
                  <a:pt x="1260" y="670"/>
                </a:cubicBezTo>
                <a:cubicBezTo>
                  <a:pt x="1260" y="668"/>
                  <a:pt x="1259" y="665"/>
                  <a:pt x="1258" y="663"/>
                </a:cubicBezTo>
                <a:cubicBezTo>
                  <a:pt x="1254" y="652"/>
                  <a:pt x="1243" y="646"/>
                  <a:pt x="1232" y="648"/>
                </a:cubicBezTo>
                <a:cubicBezTo>
                  <a:pt x="1228" y="644"/>
                  <a:pt x="1224" y="641"/>
                  <a:pt x="1218" y="640"/>
                </a:cubicBezTo>
                <a:cubicBezTo>
                  <a:pt x="1209" y="637"/>
                  <a:pt x="1200" y="641"/>
                  <a:pt x="1195" y="648"/>
                </a:cubicBezTo>
                <a:cubicBezTo>
                  <a:pt x="1195" y="648"/>
                  <a:pt x="1195" y="648"/>
                  <a:pt x="1195" y="648"/>
                </a:cubicBezTo>
                <a:cubicBezTo>
                  <a:pt x="1178" y="636"/>
                  <a:pt x="1153" y="644"/>
                  <a:pt x="1148" y="666"/>
                </a:cubicBezTo>
                <a:cubicBezTo>
                  <a:pt x="1147" y="667"/>
                  <a:pt x="1147" y="668"/>
                  <a:pt x="1147" y="669"/>
                </a:cubicBezTo>
                <a:cubicBezTo>
                  <a:pt x="1147" y="669"/>
                  <a:pt x="1147" y="669"/>
                  <a:pt x="1147" y="669"/>
                </a:cubicBezTo>
                <a:cubicBezTo>
                  <a:pt x="1140" y="671"/>
                  <a:pt x="1133" y="677"/>
                  <a:pt x="1133" y="685"/>
                </a:cubicBezTo>
                <a:cubicBezTo>
                  <a:pt x="1133" y="685"/>
                  <a:pt x="1133" y="685"/>
                  <a:pt x="1133" y="686"/>
                </a:cubicBezTo>
                <a:cubicBezTo>
                  <a:pt x="1130" y="695"/>
                  <a:pt x="1131" y="705"/>
                  <a:pt x="1137" y="713"/>
                </a:cubicBezTo>
                <a:cubicBezTo>
                  <a:pt x="1144" y="722"/>
                  <a:pt x="1153" y="726"/>
                  <a:pt x="1163" y="725"/>
                </a:cubicBezTo>
                <a:cubicBezTo>
                  <a:pt x="1164" y="726"/>
                  <a:pt x="1164" y="726"/>
                  <a:pt x="1164" y="726"/>
                </a:cubicBezTo>
                <a:cubicBezTo>
                  <a:pt x="1175" y="739"/>
                  <a:pt x="1185" y="753"/>
                  <a:pt x="1194" y="767"/>
                </a:cubicBezTo>
                <a:cubicBezTo>
                  <a:pt x="1194" y="769"/>
                  <a:pt x="1193" y="771"/>
                  <a:pt x="1192" y="775"/>
                </a:cubicBezTo>
                <a:cubicBezTo>
                  <a:pt x="1191" y="778"/>
                  <a:pt x="1191" y="780"/>
                  <a:pt x="1192" y="782"/>
                </a:cubicBezTo>
                <a:cubicBezTo>
                  <a:pt x="1180" y="785"/>
                  <a:pt x="1168" y="788"/>
                  <a:pt x="1156" y="791"/>
                </a:cubicBezTo>
                <a:cubicBezTo>
                  <a:pt x="1062" y="487"/>
                  <a:pt x="1062" y="487"/>
                  <a:pt x="1062" y="487"/>
                </a:cubicBezTo>
                <a:cubicBezTo>
                  <a:pt x="1005" y="434"/>
                  <a:pt x="1005" y="434"/>
                  <a:pt x="1005" y="434"/>
                </a:cubicBezTo>
                <a:cubicBezTo>
                  <a:pt x="903" y="466"/>
                  <a:pt x="903" y="466"/>
                  <a:pt x="903" y="466"/>
                </a:cubicBezTo>
                <a:cubicBezTo>
                  <a:pt x="887" y="541"/>
                  <a:pt x="887" y="541"/>
                  <a:pt x="887" y="541"/>
                </a:cubicBezTo>
                <a:cubicBezTo>
                  <a:pt x="955" y="760"/>
                  <a:pt x="955" y="760"/>
                  <a:pt x="955" y="760"/>
                </a:cubicBezTo>
                <a:cubicBezTo>
                  <a:pt x="752" y="368"/>
                  <a:pt x="752" y="368"/>
                  <a:pt x="752" y="368"/>
                </a:cubicBezTo>
                <a:cubicBezTo>
                  <a:pt x="732" y="379"/>
                  <a:pt x="732" y="379"/>
                  <a:pt x="732" y="379"/>
                </a:cubicBezTo>
                <a:cubicBezTo>
                  <a:pt x="712" y="340"/>
                  <a:pt x="712" y="340"/>
                  <a:pt x="712" y="340"/>
                </a:cubicBezTo>
                <a:cubicBezTo>
                  <a:pt x="696" y="348"/>
                  <a:pt x="696" y="348"/>
                  <a:pt x="696" y="348"/>
                </a:cubicBezTo>
                <a:cubicBezTo>
                  <a:pt x="676" y="311"/>
                  <a:pt x="676" y="311"/>
                  <a:pt x="676" y="311"/>
                </a:cubicBezTo>
                <a:cubicBezTo>
                  <a:pt x="569" y="366"/>
                  <a:pt x="569" y="366"/>
                  <a:pt x="569" y="366"/>
                </a:cubicBezTo>
                <a:cubicBezTo>
                  <a:pt x="589" y="403"/>
                  <a:pt x="589" y="403"/>
                  <a:pt x="589" y="403"/>
                </a:cubicBezTo>
                <a:cubicBezTo>
                  <a:pt x="572" y="412"/>
                  <a:pt x="572" y="412"/>
                  <a:pt x="572" y="412"/>
                </a:cubicBezTo>
                <a:cubicBezTo>
                  <a:pt x="593" y="451"/>
                  <a:pt x="593" y="451"/>
                  <a:pt x="593" y="451"/>
                </a:cubicBezTo>
                <a:cubicBezTo>
                  <a:pt x="576" y="459"/>
                  <a:pt x="576" y="459"/>
                  <a:pt x="576" y="459"/>
                </a:cubicBezTo>
                <a:cubicBezTo>
                  <a:pt x="753" y="801"/>
                  <a:pt x="753" y="801"/>
                  <a:pt x="753" y="801"/>
                </a:cubicBezTo>
                <a:cubicBezTo>
                  <a:pt x="748" y="798"/>
                  <a:pt x="742" y="796"/>
                  <a:pt x="736" y="795"/>
                </a:cubicBezTo>
                <a:cubicBezTo>
                  <a:pt x="736" y="795"/>
                  <a:pt x="736" y="795"/>
                  <a:pt x="736" y="794"/>
                </a:cubicBezTo>
                <a:cubicBezTo>
                  <a:pt x="732" y="792"/>
                  <a:pt x="728" y="790"/>
                  <a:pt x="724" y="789"/>
                </a:cubicBezTo>
                <a:cubicBezTo>
                  <a:pt x="706" y="781"/>
                  <a:pt x="686" y="788"/>
                  <a:pt x="677" y="803"/>
                </a:cubicBezTo>
                <a:cubicBezTo>
                  <a:pt x="668" y="803"/>
                  <a:pt x="659" y="805"/>
                  <a:pt x="651" y="810"/>
                </a:cubicBezTo>
                <a:cubicBezTo>
                  <a:pt x="638" y="818"/>
                  <a:pt x="632" y="833"/>
                  <a:pt x="634" y="847"/>
                </a:cubicBezTo>
                <a:cubicBezTo>
                  <a:pt x="634" y="847"/>
                  <a:pt x="634" y="847"/>
                  <a:pt x="634" y="847"/>
                </a:cubicBezTo>
                <a:cubicBezTo>
                  <a:pt x="601" y="854"/>
                  <a:pt x="582" y="892"/>
                  <a:pt x="602" y="923"/>
                </a:cubicBezTo>
                <a:cubicBezTo>
                  <a:pt x="603" y="925"/>
                  <a:pt x="604" y="927"/>
                  <a:pt x="605" y="928"/>
                </a:cubicBezTo>
                <a:cubicBezTo>
                  <a:pt x="605" y="928"/>
                  <a:pt x="605" y="928"/>
                  <a:pt x="605" y="928"/>
                </a:cubicBezTo>
                <a:cubicBezTo>
                  <a:pt x="600" y="939"/>
                  <a:pt x="600" y="954"/>
                  <a:pt x="608" y="962"/>
                </a:cubicBezTo>
                <a:cubicBezTo>
                  <a:pt x="609" y="963"/>
                  <a:pt x="609" y="963"/>
                  <a:pt x="610" y="964"/>
                </a:cubicBezTo>
                <a:cubicBezTo>
                  <a:pt x="611" y="966"/>
                  <a:pt x="613" y="968"/>
                  <a:pt x="614" y="971"/>
                </a:cubicBezTo>
                <a:cubicBezTo>
                  <a:pt x="613" y="974"/>
                  <a:pt x="613" y="978"/>
                  <a:pt x="614" y="981"/>
                </a:cubicBezTo>
                <a:cubicBezTo>
                  <a:pt x="614" y="981"/>
                  <a:pt x="614" y="981"/>
                  <a:pt x="614" y="981"/>
                </a:cubicBezTo>
                <a:cubicBezTo>
                  <a:pt x="596" y="986"/>
                  <a:pt x="588" y="1006"/>
                  <a:pt x="599" y="1022"/>
                </a:cubicBezTo>
                <a:cubicBezTo>
                  <a:pt x="600" y="1023"/>
                  <a:pt x="600" y="1024"/>
                  <a:pt x="601" y="1025"/>
                </a:cubicBezTo>
                <a:cubicBezTo>
                  <a:pt x="601" y="1025"/>
                  <a:pt x="601" y="1025"/>
                  <a:pt x="601" y="1025"/>
                </a:cubicBezTo>
                <a:cubicBezTo>
                  <a:pt x="598" y="1031"/>
                  <a:pt x="599" y="1038"/>
                  <a:pt x="603" y="1042"/>
                </a:cubicBezTo>
                <a:cubicBezTo>
                  <a:pt x="604" y="1043"/>
                  <a:pt x="604" y="1043"/>
                  <a:pt x="604" y="1043"/>
                </a:cubicBezTo>
                <a:cubicBezTo>
                  <a:pt x="609" y="1051"/>
                  <a:pt x="616" y="1055"/>
                  <a:pt x="625" y="1056"/>
                </a:cubicBezTo>
                <a:cubicBezTo>
                  <a:pt x="634" y="1056"/>
                  <a:pt x="642" y="1053"/>
                  <a:pt x="648" y="1045"/>
                </a:cubicBezTo>
                <a:cubicBezTo>
                  <a:pt x="648" y="1045"/>
                  <a:pt x="648" y="1045"/>
                  <a:pt x="648" y="1045"/>
                </a:cubicBezTo>
                <a:cubicBezTo>
                  <a:pt x="663" y="1045"/>
                  <a:pt x="677" y="1046"/>
                  <a:pt x="692" y="1048"/>
                </a:cubicBezTo>
                <a:cubicBezTo>
                  <a:pt x="693" y="1049"/>
                  <a:pt x="695" y="1051"/>
                  <a:pt x="696" y="1054"/>
                </a:cubicBezTo>
                <a:cubicBezTo>
                  <a:pt x="696" y="1054"/>
                  <a:pt x="696" y="1054"/>
                  <a:pt x="697" y="1054"/>
                </a:cubicBezTo>
                <a:cubicBezTo>
                  <a:pt x="670" y="1079"/>
                  <a:pt x="646" y="1106"/>
                  <a:pt x="622" y="1133"/>
                </a:cubicBezTo>
                <a:cubicBezTo>
                  <a:pt x="621" y="1127"/>
                  <a:pt x="618" y="1122"/>
                  <a:pt x="613" y="1118"/>
                </a:cubicBezTo>
                <a:cubicBezTo>
                  <a:pt x="602" y="1110"/>
                  <a:pt x="586" y="1113"/>
                  <a:pt x="578" y="1124"/>
                </a:cubicBezTo>
                <a:cubicBezTo>
                  <a:pt x="570" y="1136"/>
                  <a:pt x="572" y="1151"/>
                  <a:pt x="583" y="1159"/>
                </a:cubicBezTo>
                <a:cubicBezTo>
                  <a:pt x="587" y="1162"/>
                  <a:pt x="592" y="1164"/>
                  <a:pt x="597" y="1163"/>
                </a:cubicBezTo>
                <a:cubicBezTo>
                  <a:pt x="596" y="1164"/>
                  <a:pt x="596" y="1165"/>
                  <a:pt x="595" y="1166"/>
                </a:cubicBezTo>
                <a:cubicBezTo>
                  <a:pt x="578" y="1188"/>
                  <a:pt x="562" y="1209"/>
                  <a:pt x="546" y="1232"/>
                </a:cubicBezTo>
                <a:cubicBezTo>
                  <a:pt x="545" y="1228"/>
                  <a:pt x="542" y="1224"/>
                  <a:pt x="538" y="1221"/>
                </a:cubicBezTo>
                <a:cubicBezTo>
                  <a:pt x="527" y="1213"/>
                  <a:pt x="512" y="1216"/>
                  <a:pt x="504" y="1228"/>
                </a:cubicBezTo>
                <a:cubicBezTo>
                  <a:pt x="496" y="1239"/>
                  <a:pt x="498" y="1255"/>
                  <a:pt x="509" y="1262"/>
                </a:cubicBezTo>
                <a:cubicBezTo>
                  <a:pt x="513" y="1266"/>
                  <a:pt x="518" y="1267"/>
                  <a:pt x="523" y="1267"/>
                </a:cubicBezTo>
                <a:cubicBezTo>
                  <a:pt x="511" y="1286"/>
                  <a:pt x="500" y="1306"/>
                  <a:pt x="489" y="1326"/>
                </a:cubicBezTo>
                <a:cubicBezTo>
                  <a:pt x="488" y="1326"/>
                  <a:pt x="488" y="1325"/>
                  <a:pt x="488" y="1325"/>
                </a:cubicBezTo>
                <a:cubicBezTo>
                  <a:pt x="485" y="1325"/>
                  <a:pt x="482" y="1324"/>
                  <a:pt x="479" y="1323"/>
                </a:cubicBezTo>
                <a:cubicBezTo>
                  <a:pt x="479" y="1323"/>
                  <a:pt x="479" y="1323"/>
                  <a:pt x="478" y="1322"/>
                </a:cubicBezTo>
                <a:cubicBezTo>
                  <a:pt x="474" y="1314"/>
                  <a:pt x="475" y="1304"/>
                  <a:pt x="472" y="1296"/>
                </a:cubicBezTo>
                <a:cubicBezTo>
                  <a:pt x="470" y="1290"/>
                  <a:pt x="467" y="1286"/>
                  <a:pt x="463" y="1282"/>
                </a:cubicBezTo>
                <a:cubicBezTo>
                  <a:pt x="463" y="1282"/>
                  <a:pt x="463" y="1281"/>
                  <a:pt x="463" y="1281"/>
                </a:cubicBezTo>
                <a:cubicBezTo>
                  <a:pt x="464" y="1278"/>
                  <a:pt x="465" y="1275"/>
                  <a:pt x="465" y="1271"/>
                </a:cubicBezTo>
                <a:cubicBezTo>
                  <a:pt x="466" y="1265"/>
                  <a:pt x="463" y="1260"/>
                  <a:pt x="458" y="1256"/>
                </a:cubicBezTo>
                <a:cubicBezTo>
                  <a:pt x="457" y="1254"/>
                  <a:pt x="457" y="1253"/>
                  <a:pt x="458" y="1252"/>
                </a:cubicBezTo>
                <a:cubicBezTo>
                  <a:pt x="462" y="1243"/>
                  <a:pt x="460" y="1234"/>
                  <a:pt x="453" y="1227"/>
                </a:cubicBezTo>
                <a:cubicBezTo>
                  <a:pt x="447" y="1223"/>
                  <a:pt x="441" y="1221"/>
                  <a:pt x="435" y="1220"/>
                </a:cubicBezTo>
                <a:cubicBezTo>
                  <a:pt x="434" y="1220"/>
                  <a:pt x="434" y="1220"/>
                  <a:pt x="434" y="1220"/>
                </a:cubicBezTo>
                <a:cubicBezTo>
                  <a:pt x="432" y="1219"/>
                  <a:pt x="429" y="1218"/>
                  <a:pt x="426" y="1218"/>
                </a:cubicBezTo>
                <a:cubicBezTo>
                  <a:pt x="415" y="1214"/>
                  <a:pt x="404" y="1220"/>
                  <a:pt x="399" y="1230"/>
                </a:cubicBezTo>
                <a:cubicBezTo>
                  <a:pt x="394" y="1230"/>
                  <a:pt x="389" y="1232"/>
                  <a:pt x="384" y="1236"/>
                </a:cubicBezTo>
                <a:cubicBezTo>
                  <a:pt x="377" y="1241"/>
                  <a:pt x="374" y="1251"/>
                  <a:pt x="377" y="1259"/>
                </a:cubicBezTo>
                <a:cubicBezTo>
                  <a:pt x="377" y="1259"/>
                  <a:pt x="377" y="1259"/>
                  <a:pt x="377" y="1259"/>
                </a:cubicBezTo>
                <a:cubicBezTo>
                  <a:pt x="357" y="1266"/>
                  <a:pt x="349" y="1290"/>
                  <a:pt x="363" y="1307"/>
                </a:cubicBezTo>
                <a:cubicBezTo>
                  <a:pt x="363" y="1308"/>
                  <a:pt x="364" y="1309"/>
                  <a:pt x="365" y="1310"/>
                </a:cubicBezTo>
                <a:cubicBezTo>
                  <a:pt x="365" y="1310"/>
                  <a:pt x="365" y="1310"/>
                  <a:pt x="365" y="1310"/>
                </a:cubicBezTo>
                <a:cubicBezTo>
                  <a:pt x="364" y="1313"/>
                  <a:pt x="363" y="1315"/>
                  <a:pt x="363" y="1318"/>
                </a:cubicBezTo>
                <a:cubicBezTo>
                  <a:pt x="204" y="1259"/>
                  <a:pt x="204" y="1259"/>
                  <a:pt x="204" y="1259"/>
                </a:cubicBezTo>
                <a:cubicBezTo>
                  <a:pt x="195" y="1284"/>
                  <a:pt x="195" y="1284"/>
                  <a:pt x="195" y="1284"/>
                </a:cubicBezTo>
                <a:cubicBezTo>
                  <a:pt x="161" y="1272"/>
                  <a:pt x="161" y="1272"/>
                  <a:pt x="161" y="1272"/>
                </a:cubicBezTo>
                <a:cubicBezTo>
                  <a:pt x="155" y="1287"/>
                  <a:pt x="155" y="1287"/>
                  <a:pt x="155" y="1287"/>
                </a:cubicBezTo>
                <a:cubicBezTo>
                  <a:pt x="125" y="1276"/>
                  <a:pt x="125" y="1276"/>
                  <a:pt x="125" y="1276"/>
                </a:cubicBezTo>
                <a:cubicBezTo>
                  <a:pt x="88" y="1376"/>
                  <a:pt x="88" y="1376"/>
                  <a:pt x="88" y="1376"/>
                </a:cubicBezTo>
                <a:cubicBezTo>
                  <a:pt x="118" y="1387"/>
                  <a:pt x="118" y="1387"/>
                  <a:pt x="118" y="1387"/>
                </a:cubicBezTo>
                <a:cubicBezTo>
                  <a:pt x="112" y="1403"/>
                  <a:pt x="112" y="1403"/>
                  <a:pt x="112" y="1403"/>
                </a:cubicBezTo>
                <a:cubicBezTo>
                  <a:pt x="147" y="1415"/>
                  <a:pt x="147" y="1415"/>
                  <a:pt x="147" y="1415"/>
                </a:cubicBezTo>
                <a:cubicBezTo>
                  <a:pt x="141" y="1431"/>
                  <a:pt x="141" y="1431"/>
                  <a:pt x="141" y="1431"/>
                </a:cubicBezTo>
                <a:cubicBezTo>
                  <a:pt x="351" y="1508"/>
                  <a:pt x="351" y="1508"/>
                  <a:pt x="351" y="1508"/>
                </a:cubicBezTo>
                <a:cubicBezTo>
                  <a:pt x="37" y="1445"/>
                  <a:pt x="37" y="1445"/>
                  <a:pt x="37" y="1445"/>
                </a:cubicBezTo>
                <a:cubicBezTo>
                  <a:pt x="0" y="1636"/>
                  <a:pt x="0" y="1636"/>
                  <a:pt x="0" y="1636"/>
                </a:cubicBezTo>
                <a:cubicBezTo>
                  <a:pt x="289" y="1694"/>
                  <a:pt x="289" y="1694"/>
                  <a:pt x="289" y="1694"/>
                </a:cubicBezTo>
                <a:cubicBezTo>
                  <a:pt x="288" y="1695"/>
                  <a:pt x="286" y="1695"/>
                  <a:pt x="285" y="1695"/>
                </a:cubicBezTo>
                <a:cubicBezTo>
                  <a:pt x="285" y="1695"/>
                  <a:pt x="285" y="1695"/>
                  <a:pt x="285" y="1695"/>
                </a:cubicBezTo>
                <a:cubicBezTo>
                  <a:pt x="282" y="1695"/>
                  <a:pt x="279" y="1695"/>
                  <a:pt x="277" y="1696"/>
                </a:cubicBezTo>
                <a:cubicBezTo>
                  <a:pt x="265" y="1697"/>
                  <a:pt x="256" y="1706"/>
                  <a:pt x="256" y="1717"/>
                </a:cubicBezTo>
                <a:cubicBezTo>
                  <a:pt x="251" y="1720"/>
                  <a:pt x="247" y="1723"/>
                  <a:pt x="244" y="1728"/>
                </a:cubicBezTo>
                <a:cubicBezTo>
                  <a:pt x="239" y="1736"/>
                  <a:pt x="241" y="1746"/>
                  <a:pt x="246" y="1753"/>
                </a:cubicBezTo>
                <a:cubicBezTo>
                  <a:pt x="246" y="1753"/>
                  <a:pt x="246" y="1753"/>
                  <a:pt x="246" y="1753"/>
                </a:cubicBezTo>
                <a:cubicBezTo>
                  <a:pt x="230" y="1766"/>
                  <a:pt x="231" y="1792"/>
                  <a:pt x="251" y="1803"/>
                </a:cubicBezTo>
                <a:cubicBezTo>
                  <a:pt x="252" y="1803"/>
                  <a:pt x="253" y="1804"/>
                  <a:pt x="254" y="1805"/>
                </a:cubicBezTo>
                <a:cubicBezTo>
                  <a:pt x="254" y="1805"/>
                  <a:pt x="254" y="1805"/>
                  <a:pt x="254" y="1805"/>
                </a:cubicBezTo>
                <a:cubicBezTo>
                  <a:pt x="254" y="1812"/>
                  <a:pt x="259" y="1820"/>
                  <a:pt x="265" y="1822"/>
                </a:cubicBezTo>
                <a:cubicBezTo>
                  <a:pt x="266" y="1822"/>
                  <a:pt x="266" y="1822"/>
                  <a:pt x="267" y="1822"/>
                </a:cubicBezTo>
                <a:cubicBezTo>
                  <a:pt x="275" y="1828"/>
                  <a:pt x="284" y="1829"/>
                  <a:pt x="294" y="1825"/>
                </a:cubicBezTo>
                <a:cubicBezTo>
                  <a:pt x="305" y="1821"/>
                  <a:pt x="311" y="1814"/>
                  <a:pt x="313" y="1803"/>
                </a:cubicBezTo>
                <a:cubicBezTo>
                  <a:pt x="313" y="1803"/>
                  <a:pt x="313" y="1803"/>
                  <a:pt x="314" y="1803"/>
                </a:cubicBezTo>
                <a:cubicBezTo>
                  <a:pt x="328" y="1796"/>
                  <a:pt x="343" y="1790"/>
                  <a:pt x="358" y="1785"/>
                </a:cubicBezTo>
                <a:cubicBezTo>
                  <a:pt x="356" y="1805"/>
                  <a:pt x="356" y="1826"/>
                  <a:pt x="356" y="1847"/>
                </a:cubicBezTo>
                <a:cubicBezTo>
                  <a:pt x="356" y="1862"/>
                  <a:pt x="356" y="1878"/>
                  <a:pt x="357" y="1893"/>
                </a:cubicBezTo>
                <a:cubicBezTo>
                  <a:pt x="352" y="1890"/>
                  <a:pt x="346" y="1888"/>
                  <a:pt x="341" y="1889"/>
                </a:cubicBezTo>
                <a:cubicBezTo>
                  <a:pt x="327" y="1891"/>
                  <a:pt x="318" y="1904"/>
                  <a:pt x="320" y="1917"/>
                </a:cubicBezTo>
                <a:cubicBezTo>
                  <a:pt x="322" y="1931"/>
                  <a:pt x="334" y="1941"/>
                  <a:pt x="347" y="1939"/>
                </a:cubicBezTo>
                <a:cubicBezTo>
                  <a:pt x="352" y="1939"/>
                  <a:pt x="356" y="1937"/>
                  <a:pt x="359" y="1934"/>
                </a:cubicBezTo>
                <a:cubicBezTo>
                  <a:pt x="359" y="1936"/>
                  <a:pt x="360" y="1938"/>
                  <a:pt x="360" y="1939"/>
                </a:cubicBezTo>
                <a:cubicBezTo>
                  <a:pt x="356" y="1942"/>
                  <a:pt x="352" y="1943"/>
                  <a:pt x="348" y="1944"/>
                </a:cubicBezTo>
                <a:cubicBezTo>
                  <a:pt x="332" y="1946"/>
                  <a:pt x="318" y="1934"/>
                  <a:pt x="316" y="1918"/>
                </a:cubicBezTo>
                <a:cubicBezTo>
                  <a:pt x="314" y="1902"/>
                  <a:pt x="324" y="1887"/>
                  <a:pt x="340" y="1885"/>
                </a:cubicBezTo>
                <a:cubicBezTo>
                  <a:pt x="345" y="1884"/>
                  <a:pt x="349" y="1885"/>
                  <a:pt x="353" y="1886"/>
                </a:cubicBezTo>
                <a:cubicBezTo>
                  <a:pt x="349" y="1856"/>
                  <a:pt x="349" y="1856"/>
                  <a:pt x="349" y="1856"/>
                </a:cubicBezTo>
                <a:cubicBezTo>
                  <a:pt x="320" y="1859"/>
                  <a:pt x="285" y="1873"/>
                  <a:pt x="290" y="1909"/>
                </a:cubicBezTo>
                <a:cubicBezTo>
                  <a:pt x="228" y="1947"/>
                  <a:pt x="236" y="2038"/>
                  <a:pt x="306" y="2057"/>
                </a:cubicBezTo>
                <a:cubicBezTo>
                  <a:pt x="311" y="2066"/>
                  <a:pt x="317" y="2072"/>
                  <a:pt x="325" y="2076"/>
                </a:cubicBezTo>
                <a:cubicBezTo>
                  <a:pt x="323" y="2076"/>
                  <a:pt x="322" y="2076"/>
                  <a:pt x="320" y="2076"/>
                </a:cubicBezTo>
                <a:cubicBezTo>
                  <a:pt x="314" y="2076"/>
                  <a:pt x="310" y="2079"/>
                  <a:pt x="306" y="2083"/>
                </a:cubicBezTo>
                <a:cubicBezTo>
                  <a:pt x="306" y="2083"/>
                  <a:pt x="306" y="2083"/>
                  <a:pt x="306" y="2083"/>
                </a:cubicBezTo>
                <a:cubicBezTo>
                  <a:pt x="304" y="2083"/>
                  <a:pt x="302" y="2084"/>
                  <a:pt x="300" y="2086"/>
                </a:cubicBezTo>
                <a:cubicBezTo>
                  <a:pt x="292" y="2090"/>
                  <a:pt x="289" y="2100"/>
                  <a:pt x="292" y="2108"/>
                </a:cubicBezTo>
                <a:cubicBezTo>
                  <a:pt x="290" y="2111"/>
                  <a:pt x="288" y="2115"/>
                  <a:pt x="288" y="2120"/>
                </a:cubicBezTo>
                <a:cubicBezTo>
                  <a:pt x="287" y="2127"/>
                  <a:pt x="291" y="2134"/>
                  <a:pt x="297" y="2137"/>
                </a:cubicBezTo>
                <a:cubicBezTo>
                  <a:pt x="297" y="2137"/>
                  <a:pt x="297" y="2137"/>
                  <a:pt x="297" y="2137"/>
                </a:cubicBezTo>
                <a:cubicBezTo>
                  <a:pt x="294" y="2143"/>
                  <a:pt x="294" y="2150"/>
                  <a:pt x="297" y="2156"/>
                </a:cubicBezTo>
                <a:cubicBezTo>
                  <a:pt x="294" y="2156"/>
                  <a:pt x="291" y="2157"/>
                  <a:pt x="289" y="2158"/>
                </a:cubicBezTo>
                <a:cubicBezTo>
                  <a:pt x="286" y="2158"/>
                  <a:pt x="285" y="2157"/>
                  <a:pt x="284" y="2155"/>
                </a:cubicBezTo>
                <a:cubicBezTo>
                  <a:pt x="276" y="2143"/>
                  <a:pt x="264" y="2139"/>
                  <a:pt x="250" y="2143"/>
                </a:cubicBezTo>
                <a:cubicBezTo>
                  <a:pt x="241" y="2146"/>
                  <a:pt x="234" y="2153"/>
                  <a:pt x="229" y="2160"/>
                </a:cubicBezTo>
                <a:cubicBezTo>
                  <a:pt x="229" y="2160"/>
                  <a:pt x="228" y="2160"/>
                  <a:pt x="228" y="2160"/>
                </a:cubicBezTo>
                <a:cubicBezTo>
                  <a:pt x="225" y="2163"/>
                  <a:pt x="222" y="2165"/>
                  <a:pt x="220" y="2168"/>
                </a:cubicBezTo>
                <a:cubicBezTo>
                  <a:pt x="207" y="2179"/>
                  <a:pt x="205" y="2196"/>
                  <a:pt x="214" y="2209"/>
                </a:cubicBezTo>
                <a:cubicBezTo>
                  <a:pt x="211" y="2216"/>
                  <a:pt x="209" y="2224"/>
                  <a:pt x="210" y="2232"/>
                </a:cubicBezTo>
                <a:cubicBezTo>
                  <a:pt x="212" y="2245"/>
                  <a:pt x="221" y="2255"/>
                  <a:pt x="233" y="2258"/>
                </a:cubicBezTo>
                <a:cubicBezTo>
                  <a:pt x="233" y="2258"/>
                  <a:pt x="233" y="2258"/>
                  <a:pt x="233" y="2258"/>
                </a:cubicBezTo>
                <a:cubicBezTo>
                  <a:pt x="226" y="2287"/>
                  <a:pt x="249" y="2314"/>
                  <a:pt x="281" y="2310"/>
                </a:cubicBezTo>
                <a:cubicBezTo>
                  <a:pt x="282" y="2310"/>
                  <a:pt x="284" y="2310"/>
                  <a:pt x="285" y="2310"/>
                </a:cubicBezTo>
                <a:cubicBezTo>
                  <a:pt x="285" y="2310"/>
                  <a:pt x="285" y="2310"/>
                  <a:pt x="285" y="2310"/>
                </a:cubicBezTo>
                <a:cubicBezTo>
                  <a:pt x="286" y="2310"/>
                  <a:pt x="286" y="2310"/>
                  <a:pt x="286" y="2311"/>
                </a:cubicBezTo>
                <a:cubicBezTo>
                  <a:pt x="248" y="2330"/>
                  <a:pt x="248" y="2330"/>
                  <a:pt x="248" y="2330"/>
                </a:cubicBezTo>
                <a:cubicBezTo>
                  <a:pt x="181" y="2469"/>
                  <a:pt x="181" y="2469"/>
                  <a:pt x="181" y="2469"/>
                </a:cubicBezTo>
                <a:cubicBezTo>
                  <a:pt x="333" y="2493"/>
                  <a:pt x="333" y="2493"/>
                  <a:pt x="333" y="2493"/>
                </a:cubicBezTo>
                <a:cubicBezTo>
                  <a:pt x="412" y="2452"/>
                  <a:pt x="412" y="2452"/>
                  <a:pt x="412" y="2452"/>
                </a:cubicBezTo>
                <a:cubicBezTo>
                  <a:pt x="285" y="2549"/>
                  <a:pt x="285" y="2549"/>
                  <a:pt x="285" y="2549"/>
                </a:cubicBezTo>
                <a:cubicBezTo>
                  <a:pt x="309" y="2580"/>
                  <a:pt x="309" y="2580"/>
                  <a:pt x="309" y="2580"/>
                </a:cubicBezTo>
                <a:cubicBezTo>
                  <a:pt x="280" y="2602"/>
                  <a:pt x="280" y="2602"/>
                  <a:pt x="280" y="2602"/>
                </a:cubicBezTo>
                <a:cubicBezTo>
                  <a:pt x="294" y="2621"/>
                  <a:pt x="294" y="2621"/>
                  <a:pt x="294" y="2621"/>
                </a:cubicBezTo>
                <a:cubicBezTo>
                  <a:pt x="269" y="2640"/>
                  <a:pt x="269" y="2640"/>
                  <a:pt x="269" y="2640"/>
                </a:cubicBezTo>
                <a:cubicBezTo>
                  <a:pt x="364" y="2764"/>
                  <a:pt x="364" y="2764"/>
                  <a:pt x="364" y="2764"/>
                </a:cubicBezTo>
                <a:cubicBezTo>
                  <a:pt x="389" y="2744"/>
                  <a:pt x="389" y="2744"/>
                  <a:pt x="389" y="2744"/>
                </a:cubicBezTo>
                <a:cubicBezTo>
                  <a:pt x="404" y="2764"/>
                  <a:pt x="404" y="2764"/>
                  <a:pt x="404" y="2764"/>
                </a:cubicBezTo>
                <a:cubicBezTo>
                  <a:pt x="433" y="2742"/>
                  <a:pt x="433" y="2742"/>
                  <a:pt x="433" y="2742"/>
                </a:cubicBezTo>
                <a:cubicBezTo>
                  <a:pt x="448" y="2761"/>
                  <a:pt x="448" y="2761"/>
                  <a:pt x="448" y="2761"/>
                </a:cubicBezTo>
                <a:cubicBezTo>
                  <a:pt x="584" y="2656"/>
                  <a:pt x="584" y="2656"/>
                  <a:pt x="584" y="2656"/>
                </a:cubicBezTo>
                <a:cubicBezTo>
                  <a:pt x="263" y="2988"/>
                  <a:pt x="263" y="2988"/>
                  <a:pt x="263" y="2988"/>
                </a:cubicBezTo>
                <a:cubicBezTo>
                  <a:pt x="395" y="3115"/>
                  <a:pt x="395" y="3115"/>
                  <a:pt x="395" y="3115"/>
                </a:cubicBezTo>
                <a:cubicBezTo>
                  <a:pt x="785" y="2712"/>
                  <a:pt x="785" y="2712"/>
                  <a:pt x="785" y="2712"/>
                </a:cubicBezTo>
                <a:cubicBezTo>
                  <a:pt x="808" y="2730"/>
                  <a:pt x="833" y="2748"/>
                  <a:pt x="859" y="2764"/>
                </a:cubicBezTo>
                <a:cubicBezTo>
                  <a:pt x="858" y="2764"/>
                  <a:pt x="858" y="2765"/>
                  <a:pt x="858" y="2765"/>
                </a:cubicBezTo>
                <a:cubicBezTo>
                  <a:pt x="856" y="2769"/>
                  <a:pt x="855" y="2773"/>
                  <a:pt x="853" y="2776"/>
                </a:cubicBezTo>
                <a:cubicBezTo>
                  <a:pt x="853" y="2777"/>
                  <a:pt x="852" y="2777"/>
                  <a:pt x="851" y="2778"/>
                </a:cubicBezTo>
                <a:cubicBezTo>
                  <a:pt x="839" y="2783"/>
                  <a:pt x="825" y="2779"/>
                  <a:pt x="813" y="2782"/>
                </a:cubicBezTo>
                <a:cubicBezTo>
                  <a:pt x="806" y="2783"/>
                  <a:pt x="799" y="2787"/>
                  <a:pt x="792" y="2791"/>
                </a:cubicBezTo>
                <a:cubicBezTo>
                  <a:pt x="792" y="2791"/>
                  <a:pt x="792" y="2791"/>
                  <a:pt x="791" y="2791"/>
                </a:cubicBezTo>
                <a:cubicBezTo>
                  <a:pt x="788" y="2788"/>
                  <a:pt x="783" y="2786"/>
                  <a:pt x="778" y="2786"/>
                </a:cubicBezTo>
                <a:cubicBezTo>
                  <a:pt x="769" y="2784"/>
                  <a:pt x="761" y="2787"/>
                  <a:pt x="755" y="2793"/>
                </a:cubicBezTo>
                <a:cubicBezTo>
                  <a:pt x="753" y="2793"/>
                  <a:pt x="752" y="2793"/>
                  <a:pt x="750" y="2792"/>
                </a:cubicBezTo>
                <a:cubicBezTo>
                  <a:pt x="737" y="2784"/>
                  <a:pt x="725" y="2785"/>
                  <a:pt x="714" y="2795"/>
                </a:cubicBezTo>
                <a:cubicBezTo>
                  <a:pt x="707" y="2801"/>
                  <a:pt x="703" y="2809"/>
                  <a:pt x="701" y="2819"/>
                </a:cubicBezTo>
                <a:cubicBezTo>
                  <a:pt x="701" y="2819"/>
                  <a:pt x="701" y="2819"/>
                  <a:pt x="701" y="2819"/>
                </a:cubicBezTo>
                <a:cubicBezTo>
                  <a:pt x="699" y="2822"/>
                  <a:pt x="697" y="2826"/>
                  <a:pt x="696" y="2829"/>
                </a:cubicBezTo>
                <a:cubicBezTo>
                  <a:pt x="688" y="2844"/>
                  <a:pt x="694" y="2861"/>
                  <a:pt x="707" y="2870"/>
                </a:cubicBezTo>
                <a:cubicBezTo>
                  <a:pt x="707" y="2877"/>
                  <a:pt x="708" y="2885"/>
                  <a:pt x="712" y="2892"/>
                </a:cubicBezTo>
                <a:cubicBezTo>
                  <a:pt x="719" y="2903"/>
                  <a:pt x="731" y="2908"/>
                  <a:pt x="743" y="2907"/>
                </a:cubicBezTo>
                <a:cubicBezTo>
                  <a:pt x="744" y="2907"/>
                  <a:pt x="744" y="2907"/>
                  <a:pt x="744" y="2907"/>
                </a:cubicBezTo>
                <a:cubicBezTo>
                  <a:pt x="749" y="2936"/>
                  <a:pt x="781" y="2952"/>
                  <a:pt x="808" y="2936"/>
                </a:cubicBezTo>
                <a:cubicBezTo>
                  <a:pt x="809" y="2935"/>
                  <a:pt x="811" y="2935"/>
                  <a:pt x="812" y="2934"/>
                </a:cubicBezTo>
                <a:cubicBezTo>
                  <a:pt x="812" y="2934"/>
                  <a:pt x="812" y="2934"/>
                  <a:pt x="812" y="2934"/>
                </a:cubicBezTo>
                <a:cubicBezTo>
                  <a:pt x="821" y="2938"/>
                  <a:pt x="834" y="2939"/>
                  <a:pt x="841" y="2932"/>
                </a:cubicBezTo>
                <a:cubicBezTo>
                  <a:pt x="842" y="2931"/>
                  <a:pt x="842" y="2931"/>
                  <a:pt x="843" y="2930"/>
                </a:cubicBezTo>
                <a:cubicBezTo>
                  <a:pt x="855" y="2924"/>
                  <a:pt x="863" y="2913"/>
                  <a:pt x="866" y="2899"/>
                </a:cubicBezTo>
                <a:cubicBezTo>
                  <a:pt x="868" y="2883"/>
                  <a:pt x="863" y="2871"/>
                  <a:pt x="852" y="2861"/>
                </a:cubicBezTo>
                <a:cubicBezTo>
                  <a:pt x="852" y="2860"/>
                  <a:pt x="852" y="2860"/>
                  <a:pt x="852" y="2859"/>
                </a:cubicBezTo>
                <a:cubicBezTo>
                  <a:pt x="854" y="2836"/>
                  <a:pt x="857" y="2812"/>
                  <a:pt x="862" y="2789"/>
                </a:cubicBezTo>
                <a:cubicBezTo>
                  <a:pt x="865" y="2787"/>
                  <a:pt x="868" y="2785"/>
                  <a:pt x="872" y="2783"/>
                </a:cubicBezTo>
                <a:cubicBezTo>
                  <a:pt x="876" y="2781"/>
                  <a:pt x="878" y="2779"/>
                  <a:pt x="879" y="2777"/>
                </a:cubicBezTo>
                <a:cubicBezTo>
                  <a:pt x="891" y="2784"/>
                  <a:pt x="903" y="2791"/>
                  <a:pt x="916" y="2798"/>
                </a:cubicBezTo>
                <a:cubicBezTo>
                  <a:pt x="911" y="2800"/>
                  <a:pt x="907" y="2804"/>
                  <a:pt x="905" y="2809"/>
                </a:cubicBezTo>
                <a:cubicBezTo>
                  <a:pt x="899" y="2821"/>
                  <a:pt x="905" y="2836"/>
                  <a:pt x="917" y="2842"/>
                </a:cubicBezTo>
                <a:cubicBezTo>
                  <a:pt x="930" y="2848"/>
                  <a:pt x="945" y="2843"/>
                  <a:pt x="951" y="2831"/>
                </a:cubicBezTo>
                <a:cubicBezTo>
                  <a:pt x="953" y="2827"/>
                  <a:pt x="953" y="2822"/>
                  <a:pt x="953" y="2818"/>
                </a:cubicBezTo>
                <a:cubicBezTo>
                  <a:pt x="954" y="2819"/>
                  <a:pt x="956" y="2819"/>
                  <a:pt x="958" y="2820"/>
                </a:cubicBezTo>
                <a:cubicBezTo>
                  <a:pt x="958" y="2824"/>
                  <a:pt x="957" y="2829"/>
                  <a:pt x="955" y="2833"/>
                </a:cubicBezTo>
                <a:cubicBezTo>
                  <a:pt x="948" y="2847"/>
                  <a:pt x="931" y="2853"/>
                  <a:pt x="916" y="2846"/>
                </a:cubicBezTo>
                <a:cubicBezTo>
                  <a:pt x="902" y="2839"/>
                  <a:pt x="895" y="2823"/>
                  <a:pt x="900" y="2809"/>
                </a:cubicBezTo>
                <a:cubicBezTo>
                  <a:pt x="900" y="2809"/>
                  <a:pt x="901" y="2808"/>
                  <a:pt x="901" y="2807"/>
                </a:cubicBezTo>
                <a:cubicBezTo>
                  <a:pt x="901" y="2807"/>
                  <a:pt x="901" y="2807"/>
                  <a:pt x="901" y="2807"/>
                </a:cubicBezTo>
                <a:cubicBezTo>
                  <a:pt x="903" y="2803"/>
                  <a:pt x="906" y="2800"/>
                  <a:pt x="909" y="2797"/>
                </a:cubicBezTo>
                <a:cubicBezTo>
                  <a:pt x="895" y="2790"/>
                  <a:pt x="895" y="2790"/>
                  <a:pt x="895" y="2790"/>
                </a:cubicBezTo>
                <a:cubicBezTo>
                  <a:pt x="894" y="2791"/>
                  <a:pt x="894" y="2792"/>
                  <a:pt x="893" y="2793"/>
                </a:cubicBezTo>
                <a:cubicBezTo>
                  <a:pt x="888" y="2791"/>
                  <a:pt x="886" y="2795"/>
                  <a:pt x="882" y="2801"/>
                </a:cubicBezTo>
                <a:cubicBezTo>
                  <a:pt x="879" y="2809"/>
                  <a:pt x="885" y="2812"/>
                  <a:pt x="885" y="2812"/>
                </a:cubicBezTo>
                <a:cubicBezTo>
                  <a:pt x="885" y="2812"/>
                  <a:pt x="885" y="2812"/>
                  <a:pt x="885" y="2812"/>
                </a:cubicBezTo>
                <a:cubicBezTo>
                  <a:pt x="880" y="2831"/>
                  <a:pt x="881" y="2851"/>
                  <a:pt x="895" y="2866"/>
                </a:cubicBezTo>
                <a:cubicBezTo>
                  <a:pt x="892" y="2939"/>
                  <a:pt x="976" y="2975"/>
                  <a:pt x="1031" y="2928"/>
                </a:cubicBezTo>
                <a:cubicBezTo>
                  <a:pt x="1064" y="2944"/>
                  <a:pt x="1088" y="2915"/>
                  <a:pt x="1100" y="2888"/>
                </a:cubicBezTo>
                <a:cubicBezTo>
                  <a:pt x="1072" y="2875"/>
                  <a:pt x="1072" y="2875"/>
                  <a:pt x="1072" y="2875"/>
                </a:cubicBezTo>
                <a:cubicBezTo>
                  <a:pt x="1073" y="2879"/>
                  <a:pt x="1072" y="2884"/>
                  <a:pt x="1070" y="2888"/>
                </a:cubicBezTo>
                <a:cubicBezTo>
                  <a:pt x="1063" y="2902"/>
                  <a:pt x="1045" y="2908"/>
                  <a:pt x="1031" y="2901"/>
                </a:cubicBezTo>
                <a:cubicBezTo>
                  <a:pt x="1016" y="2893"/>
                  <a:pt x="1009" y="2876"/>
                  <a:pt x="1016" y="2862"/>
                </a:cubicBezTo>
                <a:cubicBezTo>
                  <a:pt x="1018" y="2858"/>
                  <a:pt x="1021" y="2855"/>
                  <a:pt x="1024" y="2852"/>
                </a:cubicBezTo>
                <a:cubicBezTo>
                  <a:pt x="992" y="2837"/>
                  <a:pt x="992" y="2837"/>
                  <a:pt x="992" y="2837"/>
                </a:cubicBezTo>
                <a:cubicBezTo>
                  <a:pt x="1004" y="2842"/>
                  <a:pt x="1017" y="2848"/>
                  <a:pt x="1030" y="2853"/>
                </a:cubicBezTo>
                <a:cubicBezTo>
                  <a:pt x="1026" y="2856"/>
                  <a:pt x="1022" y="2859"/>
                  <a:pt x="1020" y="2864"/>
                </a:cubicBezTo>
                <a:cubicBezTo>
                  <a:pt x="1014" y="2876"/>
                  <a:pt x="1020" y="2891"/>
                  <a:pt x="1032" y="2897"/>
                </a:cubicBezTo>
                <a:cubicBezTo>
                  <a:pt x="1045" y="2903"/>
                  <a:pt x="1060" y="2898"/>
                  <a:pt x="1066" y="2886"/>
                </a:cubicBezTo>
                <a:cubicBezTo>
                  <a:pt x="1069" y="2880"/>
                  <a:pt x="1069" y="2873"/>
                  <a:pt x="1066" y="2867"/>
                </a:cubicBezTo>
                <a:cubicBezTo>
                  <a:pt x="1094" y="2877"/>
                  <a:pt x="1121" y="2886"/>
                  <a:pt x="1150" y="2894"/>
                </a:cubicBezTo>
                <a:cubicBezTo>
                  <a:pt x="1071" y="3422"/>
                  <a:pt x="1071" y="3422"/>
                  <a:pt x="1071" y="3422"/>
                </a:cubicBezTo>
                <a:cubicBezTo>
                  <a:pt x="1111" y="3428"/>
                  <a:pt x="1111" y="3428"/>
                  <a:pt x="1111" y="3428"/>
                </a:cubicBezTo>
                <a:cubicBezTo>
                  <a:pt x="1106" y="3462"/>
                  <a:pt x="1106" y="3462"/>
                  <a:pt x="1106" y="3462"/>
                </a:cubicBezTo>
                <a:cubicBezTo>
                  <a:pt x="1150" y="3514"/>
                  <a:pt x="1150" y="3514"/>
                  <a:pt x="1150" y="3514"/>
                </a:cubicBezTo>
                <a:cubicBezTo>
                  <a:pt x="1206" y="3477"/>
                  <a:pt x="1206" y="3477"/>
                  <a:pt x="1206" y="3477"/>
                </a:cubicBezTo>
                <a:cubicBezTo>
                  <a:pt x="1211" y="3443"/>
                  <a:pt x="1211" y="3443"/>
                  <a:pt x="1211" y="3443"/>
                </a:cubicBezTo>
                <a:cubicBezTo>
                  <a:pt x="1251" y="3449"/>
                  <a:pt x="1251" y="3449"/>
                  <a:pt x="1251" y="3449"/>
                </a:cubicBezTo>
                <a:cubicBezTo>
                  <a:pt x="1318" y="3002"/>
                  <a:pt x="1318" y="3002"/>
                  <a:pt x="1318" y="3002"/>
                </a:cubicBezTo>
                <a:cubicBezTo>
                  <a:pt x="1322" y="3686"/>
                  <a:pt x="1322" y="3686"/>
                  <a:pt x="1322" y="3686"/>
                </a:cubicBezTo>
                <a:cubicBezTo>
                  <a:pt x="1628" y="3684"/>
                  <a:pt x="1628" y="3684"/>
                  <a:pt x="1628" y="3684"/>
                </a:cubicBezTo>
                <a:cubicBezTo>
                  <a:pt x="1624" y="2920"/>
                  <a:pt x="1624" y="2920"/>
                  <a:pt x="1624" y="2920"/>
                </a:cubicBezTo>
                <a:cubicBezTo>
                  <a:pt x="1644" y="2916"/>
                  <a:pt x="1665" y="2912"/>
                  <a:pt x="1685" y="2908"/>
                </a:cubicBezTo>
                <a:cubicBezTo>
                  <a:pt x="1685" y="2908"/>
                  <a:pt x="1685" y="2909"/>
                  <a:pt x="1685" y="2909"/>
                </a:cubicBezTo>
                <a:cubicBezTo>
                  <a:pt x="1686" y="2912"/>
                  <a:pt x="1687" y="2915"/>
                  <a:pt x="1688" y="2917"/>
                </a:cubicBezTo>
                <a:cubicBezTo>
                  <a:pt x="1688" y="2918"/>
                  <a:pt x="1688" y="2918"/>
                  <a:pt x="1688" y="2919"/>
                </a:cubicBezTo>
                <a:cubicBezTo>
                  <a:pt x="1684" y="2927"/>
                  <a:pt x="1675" y="2933"/>
                  <a:pt x="1671" y="2940"/>
                </a:cubicBezTo>
                <a:cubicBezTo>
                  <a:pt x="1668" y="2945"/>
                  <a:pt x="1666" y="2950"/>
                  <a:pt x="1665" y="2955"/>
                </a:cubicBezTo>
                <a:cubicBezTo>
                  <a:pt x="1665" y="2955"/>
                  <a:pt x="1665" y="2956"/>
                  <a:pt x="1664" y="2956"/>
                </a:cubicBezTo>
                <a:cubicBezTo>
                  <a:pt x="1661" y="2956"/>
                  <a:pt x="1658" y="2958"/>
                  <a:pt x="1655" y="2960"/>
                </a:cubicBezTo>
                <a:cubicBezTo>
                  <a:pt x="1650" y="2963"/>
                  <a:pt x="1647" y="2969"/>
                  <a:pt x="1647" y="2975"/>
                </a:cubicBezTo>
                <a:cubicBezTo>
                  <a:pt x="1646" y="2976"/>
                  <a:pt x="1646" y="2977"/>
                  <a:pt x="1644" y="2977"/>
                </a:cubicBezTo>
                <a:cubicBezTo>
                  <a:pt x="1634" y="2979"/>
                  <a:pt x="1628" y="2986"/>
                  <a:pt x="1628" y="2996"/>
                </a:cubicBezTo>
                <a:cubicBezTo>
                  <a:pt x="1627" y="3003"/>
                  <a:pt x="1629" y="3009"/>
                  <a:pt x="1633" y="3015"/>
                </a:cubicBezTo>
                <a:cubicBezTo>
                  <a:pt x="1633" y="3015"/>
                  <a:pt x="1633" y="3015"/>
                  <a:pt x="1633" y="3015"/>
                </a:cubicBezTo>
                <a:cubicBezTo>
                  <a:pt x="1633" y="3018"/>
                  <a:pt x="1634" y="3021"/>
                  <a:pt x="1636" y="3023"/>
                </a:cubicBezTo>
                <a:cubicBezTo>
                  <a:pt x="1639" y="3034"/>
                  <a:pt x="1651" y="3040"/>
                  <a:pt x="1662" y="3038"/>
                </a:cubicBezTo>
                <a:cubicBezTo>
                  <a:pt x="1665" y="3042"/>
                  <a:pt x="1670" y="3045"/>
                  <a:pt x="1675" y="3046"/>
                </a:cubicBezTo>
                <a:cubicBezTo>
                  <a:pt x="1684" y="3049"/>
                  <a:pt x="1693" y="3045"/>
                  <a:pt x="1699" y="3038"/>
                </a:cubicBezTo>
                <a:cubicBezTo>
                  <a:pt x="1699" y="3038"/>
                  <a:pt x="1699" y="3038"/>
                  <a:pt x="1699" y="3038"/>
                </a:cubicBezTo>
                <a:cubicBezTo>
                  <a:pt x="1716" y="3050"/>
                  <a:pt x="1740" y="3042"/>
                  <a:pt x="1746" y="3020"/>
                </a:cubicBezTo>
                <a:cubicBezTo>
                  <a:pt x="1746" y="3019"/>
                  <a:pt x="1746" y="3018"/>
                  <a:pt x="1747" y="3017"/>
                </a:cubicBezTo>
                <a:cubicBezTo>
                  <a:pt x="1747" y="3017"/>
                  <a:pt x="1747" y="3017"/>
                  <a:pt x="1747" y="3017"/>
                </a:cubicBezTo>
                <a:cubicBezTo>
                  <a:pt x="1754" y="3015"/>
                  <a:pt x="1760" y="3008"/>
                  <a:pt x="1760" y="3001"/>
                </a:cubicBezTo>
                <a:cubicBezTo>
                  <a:pt x="1760" y="3001"/>
                  <a:pt x="1760" y="3000"/>
                  <a:pt x="1760" y="3000"/>
                </a:cubicBezTo>
                <a:cubicBezTo>
                  <a:pt x="1763" y="2990"/>
                  <a:pt x="1762" y="2981"/>
                  <a:pt x="1756" y="2973"/>
                </a:cubicBezTo>
                <a:cubicBezTo>
                  <a:pt x="1749" y="2964"/>
                  <a:pt x="1741" y="2960"/>
                  <a:pt x="1730" y="2960"/>
                </a:cubicBezTo>
                <a:cubicBezTo>
                  <a:pt x="1730" y="2960"/>
                  <a:pt x="1729" y="2960"/>
                  <a:pt x="1729" y="2960"/>
                </a:cubicBezTo>
                <a:cubicBezTo>
                  <a:pt x="1718" y="2947"/>
                  <a:pt x="1708" y="2933"/>
                  <a:pt x="1699" y="2919"/>
                </a:cubicBezTo>
                <a:cubicBezTo>
                  <a:pt x="1699" y="2917"/>
                  <a:pt x="1700" y="2914"/>
                  <a:pt x="1701" y="2911"/>
                </a:cubicBezTo>
                <a:cubicBezTo>
                  <a:pt x="1702" y="2908"/>
                  <a:pt x="1702" y="2906"/>
                  <a:pt x="1701" y="2904"/>
                </a:cubicBezTo>
                <a:cubicBezTo>
                  <a:pt x="1713" y="2901"/>
                  <a:pt x="1725" y="2898"/>
                  <a:pt x="1737" y="2894"/>
                </a:cubicBezTo>
                <a:cubicBezTo>
                  <a:pt x="1831" y="3199"/>
                  <a:pt x="1831" y="3199"/>
                  <a:pt x="1831" y="3199"/>
                </a:cubicBezTo>
                <a:cubicBezTo>
                  <a:pt x="1888" y="3252"/>
                  <a:pt x="1888" y="3252"/>
                  <a:pt x="1888" y="3252"/>
                </a:cubicBezTo>
                <a:cubicBezTo>
                  <a:pt x="1990" y="3220"/>
                  <a:pt x="1990" y="3220"/>
                  <a:pt x="1990" y="3220"/>
                </a:cubicBezTo>
                <a:cubicBezTo>
                  <a:pt x="2006" y="3145"/>
                  <a:pt x="2006" y="3145"/>
                  <a:pt x="2006" y="3145"/>
                </a:cubicBezTo>
                <a:cubicBezTo>
                  <a:pt x="1939" y="2926"/>
                  <a:pt x="1939" y="2926"/>
                  <a:pt x="1939" y="2926"/>
                </a:cubicBezTo>
                <a:cubicBezTo>
                  <a:pt x="2141" y="3318"/>
                  <a:pt x="2141" y="3318"/>
                  <a:pt x="2141" y="3318"/>
                </a:cubicBezTo>
                <a:cubicBezTo>
                  <a:pt x="2161" y="3307"/>
                  <a:pt x="2161" y="3307"/>
                  <a:pt x="2161" y="3307"/>
                </a:cubicBezTo>
                <a:cubicBezTo>
                  <a:pt x="2181" y="3346"/>
                  <a:pt x="2181" y="3346"/>
                  <a:pt x="2181" y="3346"/>
                </a:cubicBezTo>
                <a:cubicBezTo>
                  <a:pt x="2198" y="3338"/>
                  <a:pt x="2198" y="3338"/>
                  <a:pt x="2198" y="3338"/>
                </a:cubicBezTo>
                <a:cubicBezTo>
                  <a:pt x="2217" y="3375"/>
                  <a:pt x="2217" y="3375"/>
                  <a:pt x="2217" y="3375"/>
                </a:cubicBezTo>
                <a:cubicBezTo>
                  <a:pt x="2324" y="3320"/>
                  <a:pt x="2324" y="3320"/>
                  <a:pt x="2324" y="3320"/>
                </a:cubicBezTo>
                <a:cubicBezTo>
                  <a:pt x="2305" y="3282"/>
                  <a:pt x="2305" y="3282"/>
                  <a:pt x="2305" y="3282"/>
                </a:cubicBezTo>
                <a:cubicBezTo>
                  <a:pt x="2321" y="3274"/>
                  <a:pt x="2321" y="3274"/>
                  <a:pt x="2321" y="3274"/>
                </a:cubicBezTo>
                <a:cubicBezTo>
                  <a:pt x="2301" y="3235"/>
                  <a:pt x="2301" y="3235"/>
                  <a:pt x="2301" y="3235"/>
                </a:cubicBezTo>
                <a:cubicBezTo>
                  <a:pt x="2317" y="3227"/>
                  <a:pt x="2317" y="3227"/>
                  <a:pt x="2317" y="3227"/>
                </a:cubicBezTo>
                <a:cubicBezTo>
                  <a:pt x="2140" y="2885"/>
                  <a:pt x="2140" y="2885"/>
                  <a:pt x="2140" y="2885"/>
                </a:cubicBezTo>
                <a:cubicBezTo>
                  <a:pt x="2145" y="2888"/>
                  <a:pt x="2151" y="2890"/>
                  <a:pt x="2157" y="2891"/>
                </a:cubicBezTo>
                <a:cubicBezTo>
                  <a:pt x="2157" y="2891"/>
                  <a:pt x="2157" y="2891"/>
                  <a:pt x="2158" y="2891"/>
                </a:cubicBezTo>
                <a:cubicBezTo>
                  <a:pt x="2161" y="2894"/>
                  <a:pt x="2165" y="2896"/>
                  <a:pt x="2170" y="2897"/>
                </a:cubicBezTo>
                <a:cubicBezTo>
                  <a:pt x="2187" y="2905"/>
                  <a:pt x="2207" y="2898"/>
                  <a:pt x="2216" y="2883"/>
                </a:cubicBezTo>
                <a:cubicBezTo>
                  <a:pt x="2225" y="2883"/>
                  <a:pt x="2234" y="2881"/>
                  <a:pt x="2242" y="2876"/>
                </a:cubicBezTo>
                <a:cubicBezTo>
                  <a:pt x="2255" y="2868"/>
                  <a:pt x="2261" y="2853"/>
                  <a:pt x="2259" y="2839"/>
                </a:cubicBezTo>
                <a:cubicBezTo>
                  <a:pt x="2259" y="2839"/>
                  <a:pt x="2259" y="2839"/>
                  <a:pt x="2259" y="2839"/>
                </a:cubicBezTo>
                <a:cubicBezTo>
                  <a:pt x="2293" y="2832"/>
                  <a:pt x="2311" y="2794"/>
                  <a:pt x="2291" y="2763"/>
                </a:cubicBezTo>
                <a:cubicBezTo>
                  <a:pt x="2290" y="2761"/>
                  <a:pt x="2290" y="2759"/>
                  <a:pt x="2289" y="2758"/>
                </a:cubicBezTo>
                <a:cubicBezTo>
                  <a:pt x="2289" y="2758"/>
                  <a:pt x="2289" y="2758"/>
                  <a:pt x="2288" y="2758"/>
                </a:cubicBezTo>
                <a:cubicBezTo>
                  <a:pt x="2294" y="2747"/>
                  <a:pt x="2294" y="2732"/>
                  <a:pt x="2285" y="2724"/>
                </a:cubicBezTo>
                <a:cubicBezTo>
                  <a:pt x="2285" y="2723"/>
                  <a:pt x="2284" y="2723"/>
                  <a:pt x="2284" y="2722"/>
                </a:cubicBezTo>
                <a:cubicBezTo>
                  <a:pt x="2282" y="2720"/>
                  <a:pt x="2281" y="2717"/>
                  <a:pt x="2279" y="2715"/>
                </a:cubicBezTo>
                <a:cubicBezTo>
                  <a:pt x="2280" y="2712"/>
                  <a:pt x="2280" y="2708"/>
                  <a:pt x="2280" y="2705"/>
                </a:cubicBezTo>
                <a:cubicBezTo>
                  <a:pt x="2280" y="2705"/>
                  <a:pt x="2280" y="2705"/>
                  <a:pt x="2280" y="2705"/>
                </a:cubicBezTo>
                <a:cubicBezTo>
                  <a:pt x="2297" y="2700"/>
                  <a:pt x="2305" y="2679"/>
                  <a:pt x="2294" y="2664"/>
                </a:cubicBezTo>
                <a:cubicBezTo>
                  <a:pt x="2294" y="2663"/>
                  <a:pt x="2293" y="2662"/>
                  <a:pt x="2293" y="2661"/>
                </a:cubicBezTo>
                <a:cubicBezTo>
                  <a:pt x="2293" y="2661"/>
                  <a:pt x="2293" y="2661"/>
                  <a:pt x="2293" y="2661"/>
                </a:cubicBezTo>
                <a:cubicBezTo>
                  <a:pt x="2295" y="2655"/>
                  <a:pt x="2295" y="2648"/>
                  <a:pt x="2290" y="2643"/>
                </a:cubicBezTo>
                <a:cubicBezTo>
                  <a:pt x="2290" y="2643"/>
                  <a:pt x="2289" y="2643"/>
                  <a:pt x="2289" y="2643"/>
                </a:cubicBezTo>
                <a:cubicBezTo>
                  <a:pt x="2284" y="2635"/>
                  <a:pt x="2278" y="2631"/>
                  <a:pt x="2268" y="2630"/>
                </a:cubicBezTo>
                <a:cubicBezTo>
                  <a:pt x="2259" y="2630"/>
                  <a:pt x="2251" y="2633"/>
                  <a:pt x="2246" y="2641"/>
                </a:cubicBezTo>
                <a:cubicBezTo>
                  <a:pt x="2245" y="2641"/>
                  <a:pt x="2245" y="2641"/>
                  <a:pt x="2245" y="2641"/>
                </a:cubicBezTo>
                <a:cubicBezTo>
                  <a:pt x="2230" y="2640"/>
                  <a:pt x="2216" y="2640"/>
                  <a:pt x="2201" y="2638"/>
                </a:cubicBezTo>
                <a:cubicBezTo>
                  <a:pt x="2200" y="2636"/>
                  <a:pt x="2199" y="2635"/>
                  <a:pt x="2197" y="2632"/>
                </a:cubicBezTo>
                <a:cubicBezTo>
                  <a:pt x="2197" y="2632"/>
                  <a:pt x="2197" y="2632"/>
                  <a:pt x="2197" y="2632"/>
                </a:cubicBezTo>
                <a:cubicBezTo>
                  <a:pt x="2223" y="2607"/>
                  <a:pt x="2248" y="2580"/>
                  <a:pt x="2271" y="2553"/>
                </a:cubicBezTo>
                <a:cubicBezTo>
                  <a:pt x="2272" y="2559"/>
                  <a:pt x="2275" y="2564"/>
                  <a:pt x="2281" y="2568"/>
                </a:cubicBezTo>
                <a:cubicBezTo>
                  <a:pt x="2291" y="2576"/>
                  <a:pt x="2307" y="2573"/>
                  <a:pt x="2315" y="2562"/>
                </a:cubicBezTo>
                <a:cubicBezTo>
                  <a:pt x="2323" y="2550"/>
                  <a:pt x="2321" y="2535"/>
                  <a:pt x="2310" y="2527"/>
                </a:cubicBezTo>
                <a:cubicBezTo>
                  <a:pt x="2306" y="2524"/>
                  <a:pt x="2301" y="2522"/>
                  <a:pt x="2296" y="2522"/>
                </a:cubicBezTo>
                <a:cubicBezTo>
                  <a:pt x="2297" y="2521"/>
                  <a:pt x="2297" y="2521"/>
                  <a:pt x="2298" y="2520"/>
                </a:cubicBezTo>
                <a:cubicBezTo>
                  <a:pt x="2315" y="2498"/>
                  <a:pt x="2332" y="2477"/>
                  <a:pt x="2347" y="2454"/>
                </a:cubicBezTo>
                <a:cubicBezTo>
                  <a:pt x="2349" y="2458"/>
                  <a:pt x="2351" y="2462"/>
                  <a:pt x="2355" y="2465"/>
                </a:cubicBezTo>
                <a:cubicBezTo>
                  <a:pt x="2366" y="2472"/>
                  <a:pt x="2381" y="2470"/>
                  <a:pt x="2390" y="2458"/>
                </a:cubicBezTo>
                <a:cubicBezTo>
                  <a:pt x="2398" y="2447"/>
                  <a:pt x="2396" y="2431"/>
                  <a:pt x="2385" y="2423"/>
                </a:cubicBezTo>
                <a:cubicBezTo>
                  <a:pt x="2380" y="2420"/>
                  <a:pt x="2375" y="2419"/>
                  <a:pt x="2370" y="2419"/>
                </a:cubicBezTo>
                <a:cubicBezTo>
                  <a:pt x="2382" y="2400"/>
                  <a:pt x="2394" y="2380"/>
                  <a:pt x="2405" y="2360"/>
                </a:cubicBezTo>
                <a:cubicBezTo>
                  <a:pt x="2405" y="2360"/>
                  <a:pt x="2405" y="2360"/>
                  <a:pt x="2406" y="2360"/>
                </a:cubicBezTo>
                <a:cubicBezTo>
                  <a:pt x="2408" y="2361"/>
                  <a:pt x="2411" y="2362"/>
                  <a:pt x="2414" y="2363"/>
                </a:cubicBezTo>
                <a:cubicBezTo>
                  <a:pt x="2414" y="2363"/>
                  <a:pt x="2415" y="2363"/>
                  <a:pt x="2415" y="2364"/>
                </a:cubicBezTo>
                <a:cubicBezTo>
                  <a:pt x="2420" y="2372"/>
                  <a:pt x="2418" y="2382"/>
                  <a:pt x="2422" y="2390"/>
                </a:cubicBezTo>
                <a:cubicBezTo>
                  <a:pt x="2424" y="2395"/>
                  <a:pt x="2426" y="2400"/>
                  <a:pt x="2430" y="2404"/>
                </a:cubicBezTo>
                <a:cubicBezTo>
                  <a:pt x="2430" y="2404"/>
                  <a:pt x="2430" y="2405"/>
                  <a:pt x="2430" y="2405"/>
                </a:cubicBezTo>
                <a:cubicBezTo>
                  <a:pt x="2429" y="2408"/>
                  <a:pt x="2428" y="2411"/>
                  <a:pt x="2428" y="2415"/>
                </a:cubicBezTo>
                <a:cubicBezTo>
                  <a:pt x="2428" y="2421"/>
                  <a:pt x="2431" y="2426"/>
                  <a:pt x="2435" y="2430"/>
                </a:cubicBezTo>
                <a:cubicBezTo>
                  <a:pt x="2436" y="2431"/>
                  <a:pt x="2436" y="2432"/>
                  <a:pt x="2435" y="2434"/>
                </a:cubicBezTo>
                <a:cubicBezTo>
                  <a:pt x="2431" y="2443"/>
                  <a:pt x="2433" y="2452"/>
                  <a:pt x="2441" y="2459"/>
                </a:cubicBezTo>
                <a:cubicBezTo>
                  <a:pt x="2446" y="2463"/>
                  <a:pt x="2452" y="2465"/>
                  <a:pt x="2459" y="2465"/>
                </a:cubicBezTo>
                <a:cubicBezTo>
                  <a:pt x="2459" y="2466"/>
                  <a:pt x="2459" y="2466"/>
                  <a:pt x="2459" y="2466"/>
                </a:cubicBezTo>
                <a:cubicBezTo>
                  <a:pt x="2462" y="2467"/>
                  <a:pt x="2464" y="2468"/>
                  <a:pt x="2467" y="2468"/>
                </a:cubicBezTo>
                <a:cubicBezTo>
                  <a:pt x="2478" y="2472"/>
                  <a:pt x="2489" y="2466"/>
                  <a:pt x="2494" y="2456"/>
                </a:cubicBezTo>
                <a:cubicBezTo>
                  <a:pt x="2499" y="2456"/>
                  <a:pt x="2505" y="2454"/>
                  <a:pt x="2509" y="2450"/>
                </a:cubicBezTo>
                <a:cubicBezTo>
                  <a:pt x="2516" y="2445"/>
                  <a:pt x="2519" y="2435"/>
                  <a:pt x="2517" y="2427"/>
                </a:cubicBezTo>
                <a:cubicBezTo>
                  <a:pt x="2517" y="2427"/>
                  <a:pt x="2517" y="2427"/>
                  <a:pt x="2517" y="2427"/>
                </a:cubicBezTo>
                <a:cubicBezTo>
                  <a:pt x="2536" y="2420"/>
                  <a:pt x="2545" y="2396"/>
                  <a:pt x="2531" y="2378"/>
                </a:cubicBezTo>
                <a:cubicBezTo>
                  <a:pt x="2530" y="2378"/>
                  <a:pt x="2529" y="2377"/>
                  <a:pt x="2529" y="2376"/>
                </a:cubicBezTo>
                <a:cubicBezTo>
                  <a:pt x="2529" y="2376"/>
                  <a:pt x="2529" y="2376"/>
                  <a:pt x="2529" y="2376"/>
                </a:cubicBezTo>
                <a:cubicBezTo>
                  <a:pt x="2529" y="2373"/>
                  <a:pt x="2530" y="2371"/>
                  <a:pt x="2530" y="2368"/>
                </a:cubicBezTo>
                <a:cubicBezTo>
                  <a:pt x="2689" y="2427"/>
                  <a:pt x="2689" y="2427"/>
                  <a:pt x="2689" y="2427"/>
                </a:cubicBezTo>
                <a:cubicBezTo>
                  <a:pt x="2698" y="2402"/>
                  <a:pt x="2698" y="2402"/>
                  <a:pt x="2698" y="2402"/>
                </a:cubicBezTo>
                <a:cubicBezTo>
                  <a:pt x="2733" y="2414"/>
                  <a:pt x="2733" y="2414"/>
                  <a:pt x="2733" y="2414"/>
                </a:cubicBezTo>
                <a:cubicBezTo>
                  <a:pt x="2738" y="2399"/>
                  <a:pt x="2738" y="2399"/>
                  <a:pt x="2738" y="2399"/>
                </a:cubicBezTo>
                <a:cubicBezTo>
                  <a:pt x="2768" y="2410"/>
                  <a:pt x="2768" y="2410"/>
                  <a:pt x="2768" y="2410"/>
                </a:cubicBezTo>
                <a:cubicBezTo>
                  <a:pt x="2805" y="2310"/>
                  <a:pt x="2805" y="2310"/>
                  <a:pt x="2805" y="2310"/>
                </a:cubicBezTo>
                <a:cubicBezTo>
                  <a:pt x="2775" y="2299"/>
                  <a:pt x="2775" y="2299"/>
                  <a:pt x="2775" y="2299"/>
                </a:cubicBezTo>
                <a:cubicBezTo>
                  <a:pt x="2781" y="2283"/>
                  <a:pt x="2781" y="2283"/>
                  <a:pt x="2781" y="2283"/>
                </a:cubicBezTo>
                <a:cubicBezTo>
                  <a:pt x="2747" y="2270"/>
                  <a:pt x="2747" y="2270"/>
                  <a:pt x="2747" y="2270"/>
                </a:cubicBezTo>
                <a:cubicBezTo>
                  <a:pt x="2752" y="2255"/>
                  <a:pt x="2752" y="2255"/>
                  <a:pt x="2752" y="2255"/>
                </a:cubicBezTo>
                <a:cubicBezTo>
                  <a:pt x="2543" y="2178"/>
                  <a:pt x="2543" y="2178"/>
                  <a:pt x="2543" y="2178"/>
                </a:cubicBezTo>
                <a:cubicBezTo>
                  <a:pt x="2856" y="2241"/>
                  <a:pt x="2856" y="2241"/>
                  <a:pt x="2856" y="2241"/>
                </a:cubicBezTo>
                <a:lnTo>
                  <a:pt x="2894" y="2050"/>
                </a:lnTo>
                <a:close/>
                <a:moveTo>
                  <a:pt x="2549" y="1763"/>
                </a:moveTo>
                <a:cubicBezTo>
                  <a:pt x="2554" y="1762"/>
                  <a:pt x="2559" y="1766"/>
                  <a:pt x="2560" y="1771"/>
                </a:cubicBezTo>
                <a:cubicBezTo>
                  <a:pt x="2561" y="1777"/>
                  <a:pt x="2557" y="1782"/>
                  <a:pt x="2551" y="1782"/>
                </a:cubicBezTo>
                <a:cubicBezTo>
                  <a:pt x="2546" y="1783"/>
                  <a:pt x="2541" y="1779"/>
                  <a:pt x="2540" y="1774"/>
                </a:cubicBezTo>
                <a:cubicBezTo>
                  <a:pt x="2540" y="1768"/>
                  <a:pt x="2543" y="1763"/>
                  <a:pt x="2549" y="1763"/>
                </a:cubicBezTo>
                <a:close/>
                <a:moveTo>
                  <a:pt x="2597" y="1760"/>
                </a:moveTo>
                <a:cubicBezTo>
                  <a:pt x="2597" y="1760"/>
                  <a:pt x="2597" y="1760"/>
                  <a:pt x="2596" y="1760"/>
                </a:cubicBezTo>
                <a:cubicBezTo>
                  <a:pt x="2589" y="1707"/>
                  <a:pt x="2589" y="1707"/>
                  <a:pt x="2589" y="1707"/>
                </a:cubicBezTo>
                <a:cubicBezTo>
                  <a:pt x="2630" y="1702"/>
                  <a:pt x="2630" y="1702"/>
                  <a:pt x="2630" y="1702"/>
                </a:cubicBezTo>
                <a:cubicBezTo>
                  <a:pt x="2631" y="1733"/>
                  <a:pt x="2614" y="1758"/>
                  <a:pt x="2597" y="1760"/>
                </a:cubicBezTo>
                <a:close/>
                <a:moveTo>
                  <a:pt x="2628" y="1689"/>
                </a:moveTo>
                <a:cubicBezTo>
                  <a:pt x="2588" y="1694"/>
                  <a:pt x="2588" y="1694"/>
                  <a:pt x="2588" y="1694"/>
                </a:cubicBezTo>
                <a:cubicBezTo>
                  <a:pt x="2581" y="1645"/>
                  <a:pt x="2581" y="1645"/>
                  <a:pt x="2581" y="1645"/>
                </a:cubicBezTo>
                <a:cubicBezTo>
                  <a:pt x="2598" y="1644"/>
                  <a:pt x="2621" y="1661"/>
                  <a:pt x="2628" y="1689"/>
                </a:cubicBezTo>
                <a:close/>
                <a:moveTo>
                  <a:pt x="2081" y="879"/>
                </a:moveTo>
                <a:cubicBezTo>
                  <a:pt x="2083" y="879"/>
                  <a:pt x="2085" y="878"/>
                  <a:pt x="2086" y="877"/>
                </a:cubicBezTo>
                <a:cubicBezTo>
                  <a:pt x="2088" y="877"/>
                  <a:pt x="2089" y="877"/>
                  <a:pt x="2090" y="877"/>
                </a:cubicBezTo>
                <a:cubicBezTo>
                  <a:pt x="2091" y="881"/>
                  <a:pt x="2093" y="885"/>
                  <a:pt x="2096" y="888"/>
                </a:cubicBezTo>
                <a:cubicBezTo>
                  <a:pt x="2096" y="888"/>
                  <a:pt x="2096" y="889"/>
                  <a:pt x="2096" y="889"/>
                </a:cubicBezTo>
                <a:cubicBezTo>
                  <a:pt x="2089" y="893"/>
                  <a:pt x="2081" y="896"/>
                  <a:pt x="2072" y="897"/>
                </a:cubicBezTo>
                <a:cubicBezTo>
                  <a:pt x="2066" y="897"/>
                  <a:pt x="2060" y="897"/>
                  <a:pt x="2054" y="897"/>
                </a:cubicBezTo>
                <a:cubicBezTo>
                  <a:pt x="2061" y="891"/>
                  <a:pt x="2071" y="884"/>
                  <a:pt x="2081" y="879"/>
                </a:cubicBezTo>
                <a:close/>
                <a:moveTo>
                  <a:pt x="2057" y="861"/>
                </a:moveTo>
                <a:cubicBezTo>
                  <a:pt x="2057" y="861"/>
                  <a:pt x="2057" y="861"/>
                  <a:pt x="2057" y="861"/>
                </a:cubicBezTo>
                <a:cubicBezTo>
                  <a:pt x="2061" y="864"/>
                  <a:pt x="2065" y="868"/>
                  <a:pt x="2069" y="871"/>
                </a:cubicBezTo>
                <a:cubicBezTo>
                  <a:pt x="2071" y="872"/>
                  <a:pt x="2073" y="873"/>
                  <a:pt x="2074" y="875"/>
                </a:cubicBezTo>
                <a:cubicBezTo>
                  <a:pt x="2074" y="875"/>
                  <a:pt x="2075" y="875"/>
                  <a:pt x="2075" y="875"/>
                </a:cubicBezTo>
                <a:cubicBezTo>
                  <a:pt x="2074" y="875"/>
                  <a:pt x="2074" y="876"/>
                  <a:pt x="2073" y="876"/>
                </a:cubicBezTo>
                <a:cubicBezTo>
                  <a:pt x="2070" y="877"/>
                  <a:pt x="2063" y="882"/>
                  <a:pt x="2058" y="884"/>
                </a:cubicBezTo>
                <a:cubicBezTo>
                  <a:pt x="2056" y="884"/>
                  <a:pt x="2054" y="884"/>
                  <a:pt x="2053" y="884"/>
                </a:cubicBezTo>
                <a:cubicBezTo>
                  <a:pt x="2051" y="882"/>
                  <a:pt x="2055" y="867"/>
                  <a:pt x="2057" y="861"/>
                </a:cubicBezTo>
                <a:close/>
                <a:moveTo>
                  <a:pt x="2049" y="838"/>
                </a:moveTo>
                <a:cubicBezTo>
                  <a:pt x="2049" y="838"/>
                  <a:pt x="2049" y="837"/>
                  <a:pt x="2049" y="837"/>
                </a:cubicBezTo>
                <a:cubicBezTo>
                  <a:pt x="2049" y="837"/>
                  <a:pt x="2049" y="838"/>
                  <a:pt x="2049" y="838"/>
                </a:cubicBezTo>
                <a:cubicBezTo>
                  <a:pt x="2049" y="843"/>
                  <a:pt x="2050" y="848"/>
                  <a:pt x="2049" y="852"/>
                </a:cubicBezTo>
                <a:cubicBezTo>
                  <a:pt x="2049" y="852"/>
                  <a:pt x="2049" y="852"/>
                  <a:pt x="2049" y="853"/>
                </a:cubicBezTo>
                <a:cubicBezTo>
                  <a:pt x="2049" y="856"/>
                  <a:pt x="2047" y="860"/>
                  <a:pt x="2045" y="865"/>
                </a:cubicBezTo>
                <a:cubicBezTo>
                  <a:pt x="2047" y="856"/>
                  <a:pt x="2048" y="847"/>
                  <a:pt x="2049" y="838"/>
                </a:cubicBezTo>
                <a:close/>
                <a:moveTo>
                  <a:pt x="1211" y="733"/>
                </a:moveTo>
                <a:cubicBezTo>
                  <a:pt x="1211" y="731"/>
                  <a:pt x="1212" y="730"/>
                  <a:pt x="1212" y="729"/>
                </a:cubicBezTo>
                <a:cubicBezTo>
                  <a:pt x="1213" y="728"/>
                  <a:pt x="1213" y="728"/>
                  <a:pt x="1214" y="727"/>
                </a:cubicBezTo>
                <a:cubicBezTo>
                  <a:pt x="1217" y="729"/>
                  <a:pt x="1220" y="730"/>
                  <a:pt x="1223" y="730"/>
                </a:cubicBezTo>
                <a:cubicBezTo>
                  <a:pt x="1223" y="730"/>
                  <a:pt x="1223" y="730"/>
                  <a:pt x="1223" y="730"/>
                </a:cubicBezTo>
                <a:cubicBezTo>
                  <a:pt x="1221" y="736"/>
                  <a:pt x="1219" y="741"/>
                  <a:pt x="1215" y="746"/>
                </a:cubicBezTo>
                <a:cubicBezTo>
                  <a:pt x="1212" y="750"/>
                  <a:pt x="1209" y="753"/>
                  <a:pt x="1206" y="756"/>
                </a:cubicBezTo>
                <a:cubicBezTo>
                  <a:pt x="1207" y="749"/>
                  <a:pt x="1208" y="740"/>
                  <a:pt x="1211" y="733"/>
                </a:cubicBezTo>
                <a:close/>
                <a:moveTo>
                  <a:pt x="516" y="1250"/>
                </a:moveTo>
                <a:cubicBezTo>
                  <a:pt x="512" y="1247"/>
                  <a:pt x="511" y="1241"/>
                  <a:pt x="514" y="1237"/>
                </a:cubicBezTo>
                <a:cubicBezTo>
                  <a:pt x="517" y="1232"/>
                  <a:pt x="524" y="1231"/>
                  <a:pt x="528" y="1234"/>
                </a:cubicBezTo>
                <a:cubicBezTo>
                  <a:pt x="532" y="1238"/>
                  <a:pt x="533" y="1244"/>
                  <a:pt x="530" y="1248"/>
                </a:cubicBezTo>
                <a:cubicBezTo>
                  <a:pt x="527" y="1252"/>
                  <a:pt x="521" y="1253"/>
                  <a:pt x="516" y="1250"/>
                </a:cubicBezTo>
                <a:close/>
                <a:moveTo>
                  <a:pt x="344" y="1923"/>
                </a:moveTo>
                <a:cubicBezTo>
                  <a:pt x="339" y="1924"/>
                  <a:pt x="334" y="1920"/>
                  <a:pt x="333" y="1915"/>
                </a:cubicBezTo>
                <a:cubicBezTo>
                  <a:pt x="333" y="1909"/>
                  <a:pt x="337" y="1904"/>
                  <a:pt x="342" y="1904"/>
                </a:cubicBezTo>
                <a:cubicBezTo>
                  <a:pt x="347" y="1903"/>
                  <a:pt x="352" y="1907"/>
                  <a:pt x="353" y="1912"/>
                </a:cubicBezTo>
                <a:cubicBezTo>
                  <a:pt x="354" y="1917"/>
                  <a:pt x="350" y="1922"/>
                  <a:pt x="344" y="1923"/>
                </a:cubicBezTo>
                <a:close/>
                <a:moveTo>
                  <a:pt x="296" y="1926"/>
                </a:moveTo>
                <a:cubicBezTo>
                  <a:pt x="297" y="1926"/>
                  <a:pt x="297" y="1926"/>
                  <a:pt x="297" y="1926"/>
                </a:cubicBezTo>
                <a:cubicBezTo>
                  <a:pt x="304" y="1979"/>
                  <a:pt x="304" y="1979"/>
                  <a:pt x="304" y="1979"/>
                </a:cubicBezTo>
                <a:cubicBezTo>
                  <a:pt x="264" y="1984"/>
                  <a:pt x="264" y="1984"/>
                  <a:pt x="264" y="1984"/>
                </a:cubicBezTo>
                <a:cubicBezTo>
                  <a:pt x="262" y="1953"/>
                  <a:pt x="279" y="1928"/>
                  <a:pt x="296" y="1926"/>
                </a:cubicBezTo>
                <a:close/>
                <a:moveTo>
                  <a:pt x="266" y="1997"/>
                </a:moveTo>
                <a:cubicBezTo>
                  <a:pt x="306" y="1991"/>
                  <a:pt x="306" y="1991"/>
                  <a:pt x="306" y="1991"/>
                </a:cubicBezTo>
                <a:cubicBezTo>
                  <a:pt x="312" y="2041"/>
                  <a:pt x="312" y="2041"/>
                  <a:pt x="312" y="2041"/>
                </a:cubicBezTo>
                <a:cubicBezTo>
                  <a:pt x="295" y="2042"/>
                  <a:pt x="273" y="2025"/>
                  <a:pt x="266" y="1997"/>
                </a:cubicBezTo>
                <a:close/>
                <a:moveTo>
                  <a:pt x="812" y="2806"/>
                </a:moveTo>
                <a:cubicBezTo>
                  <a:pt x="810" y="2807"/>
                  <a:pt x="809" y="2808"/>
                  <a:pt x="807" y="2808"/>
                </a:cubicBezTo>
                <a:cubicBezTo>
                  <a:pt x="806" y="2809"/>
                  <a:pt x="804" y="2809"/>
                  <a:pt x="804" y="2808"/>
                </a:cubicBezTo>
                <a:cubicBezTo>
                  <a:pt x="802" y="2804"/>
                  <a:pt x="800" y="2801"/>
                  <a:pt x="797" y="2797"/>
                </a:cubicBezTo>
                <a:cubicBezTo>
                  <a:pt x="797" y="2797"/>
                  <a:pt x="797" y="2797"/>
                  <a:pt x="797" y="2797"/>
                </a:cubicBezTo>
                <a:cubicBezTo>
                  <a:pt x="804" y="2793"/>
                  <a:pt x="813" y="2790"/>
                  <a:pt x="821" y="2789"/>
                </a:cubicBezTo>
                <a:cubicBezTo>
                  <a:pt x="827" y="2788"/>
                  <a:pt x="834" y="2789"/>
                  <a:pt x="840" y="2788"/>
                </a:cubicBezTo>
                <a:cubicBezTo>
                  <a:pt x="832" y="2795"/>
                  <a:pt x="822" y="2802"/>
                  <a:pt x="812" y="2806"/>
                </a:cubicBezTo>
                <a:close/>
                <a:moveTo>
                  <a:pt x="837" y="2825"/>
                </a:moveTo>
                <a:cubicBezTo>
                  <a:pt x="837" y="2825"/>
                  <a:pt x="837" y="2825"/>
                  <a:pt x="837" y="2825"/>
                </a:cubicBezTo>
                <a:cubicBezTo>
                  <a:pt x="833" y="2822"/>
                  <a:pt x="828" y="2818"/>
                  <a:pt x="824" y="2815"/>
                </a:cubicBezTo>
                <a:cubicBezTo>
                  <a:pt x="822" y="2814"/>
                  <a:pt x="821" y="2812"/>
                  <a:pt x="819" y="2811"/>
                </a:cubicBezTo>
                <a:cubicBezTo>
                  <a:pt x="819" y="2811"/>
                  <a:pt x="819" y="2811"/>
                  <a:pt x="819" y="2811"/>
                </a:cubicBezTo>
                <a:cubicBezTo>
                  <a:pt x="819" y="2811"/>
                  <a:pt x="820" y="2810"/>
                  <a:pt x="820" y="2810"/>
                </a:cubicBezTo>
                <a:cubicBezTo>
                  <a:pt x="824" y="2809"/>
                  <a:pt x="830" y="2803"/>
                  <a:pt x="835" y="2802"/>
                </a:cubicBezTo>
                <a:cubicBezTo>
                  <a:pt x="837" y="2801"/>
                  <a:pt x="839" y="2801"/>
                  <a:pt x="840" y="2802"/>
                </a:cubicBezTo>
                <a:cubicBezTo>
                  <a:pt x="843" y="2804"/>
                  <a:pt x="838" y="2819"/>
                  <a:pt x="837" y="2825"/>
                </a:cubicBezTo>
                <a:close/>
                <a:moveTo>
                  <a:pt x="845" y="2848"/>
                </a:moveTo>
                <a:cubicBezTo>
                  <a:pt x="845" y="2848"/>
                  <a:pt x="845" y="2849"/>
                  <a:pt x="845" y="2849"/>
                </a:cubicBezTo>
                <a:cubicBezTo>
                  <a:pt x="845" y="2848"/>
                  <a:pt x="845" y="2848"/>
                  <a:pt x="844" y="2847"/>
                </a:cubicBezTo>
                <a:cubicBezTo>
                  <a:pt x="844" y="2843"/>
                  <a:pt x="844" y="2838"/>
                  <a:pt x="844" y="2834"/>
                </a:cubicBezTo>
                <a:cubicBezTo>
                  <a:pt x="844" y="2834"/>
                  <a:pt x="844" y="2833"/>
                  <a:pt x="844" y="2833"/>
                </a:cubicBezTo>
                <a:cubicBezTo>
                  <a:pt x="844" y="2830"/>
                  <a:pt x="846" y="2826"/>
                  <a:pt x="848" y="2821"/>
                </a:cubicBezTo>
                <a:cubicBezTo>
                  <a:pt x="847" y="2830"/>
                  <a:pt x="846" y="2839"/>
                  <a:pt x="845" y="2848"/>
                </a:cubicBezTo>
                <a:close/>
                <a:moveTo>
                  <a:pt x="1682" y="2953"/>
                </a:moveTo>
                <a:cubicBezTo>
                  <a:pt x="1682" y="2954"/>
                  <a:pt x="1681" y="2956"/>
                  <a:pt x="1681" y="2957"/>
                </a:cubicBezTo>
                <a:cubicBezTo>
                  <a:pt x="1681" y="2958"/>
                  <a:pt x="1680" y="2958"/>
                  <a:pt x="1679" y="2958"/>
                </a:cubicBezTo>
                <a:cubicBezTo>
                  <a:pt x="1676" y="2957"/>
                  <a:pt x="1673" y="2956"/>
                  <a:pt x="1671" y="2956"/>
                </a:cubicBezTo>
                <a:cubicBezTo>
                  <a:pt x="1671" y="2956"/>
                  <a:pt x="1671" y="2956"/>
                  <a:pt x="1671" y="2956"/>
                </a:cubicBezTo>
                <a:cubicBezTo>
                  <a:pt x="1672" y="2950"/>
                  <a:pt x="1674" y="2945"/>
                  <a:pt x="1678" y="2940"/>
                </a:cubicBezTo>
                <a:cubicBezTo>
                  <a:pt x="1681" y="2936"/>
                  <a:pt x="1684" y="2933"/>
                  <a:pt x="1687" y="2930"/>
                </a:cubicBezTo>
                <a:cubicBezTo>
                  <a:pt x="1687" y="2937"/>
                  <a:pt x="1685" y="2946"/>
                  <a:pt x="1682" y="2953"/>
                </a:cubicBezTo>
                <a:close/>
                <a:moveTo>
                  <a:pt x="2377" y="2436"/>
                </a:moveTo>
                <a:cubicBezTo>
                  <a:pt x="2381" y="2439"/>
                  <a:pt x="2382" y="2445"/>
                  <a:pt x="2379" y="2449"/>
                </a:cubicBezTo>
                <a:cubicBezTo>
                  <a:pt x="2376" y="2454"/>
                  <a:pt x="2370" y="2455"/>
                  <a:pt x="2365" y="2452"/>
                </a:cubicBezTo>
                <a:cubicBezTo>
                  <a:pt x="2361" y="2448"/>
                  <a:pt x="2360" y="2442"/>
                  <a:pt x="2363" y="2438"/>
                </a:cubicBezTo>
                <a:cubicBezTo>
                  <a:pt x="2366" y="2433"/>
                  <a:pt x="2372" y="2432"/>
                  <a:pt x="2377" y="2436"/>
                </a:cubicBezTo>
                <a:close/>
                <a:moveTo>
                  <a:pt x="2575" y="1892"/>
                </a:moveTo>
                <a:cubicBezTo>
                  <a:pt x="2575" y="1892"/>
                  <a:pt x="2576" y="1892"/>
                  <a:pt x="2576" y="1891"/>
                </a:cubicBezTo>
                <a:cubicBezTo>
                  <a:pt x="2576" y="1892"/>
                  <a:pt x="2575" y="1892"/>
                  <a:pt x="2575" y="1892"/>
                </a:cubicBezTo>
                <a:cubicBezTo>
                  <a:pt x="2572" y="1894"/>
                  <a:pt x="2570" y="1896"/>
                  <a:pt x="2567" y="1897"/>
                </a:cubicBezTo>
                <a:cubicBezTo>
                  <a:pt x="2567" y="1897"/>
                  <a:pt x="2566" y="1897"/>
                  <a:pt x="2566" y="1897"/>
                </a:cubicBezTo>
                <a:cubicBezTo>
                  <a:pt x="2565" y="1898"/>
                  <a:pt x="2561" y="1899"/>
                  <a:pt x="2558" y="1899"/>
                </a:cubicBezTo>
                <a:cubicBezTo>
                  <a:pt x="2563" y="1897"/>
                  <a:pt x="2569" y="1894"/>
                  <a:pt x="2575" y="1892"/>
                </a:cubicBezTo>
                <a:close/>
                <a:moveTo>
                  <a:pt x="2564" y="1905"/>
                </a:moveTo>
                <a:cubicBezTo>
                  <a:pt x="2564" y="1905"/>
                  <a:pt x="2564" y="1905"/>
                  <a:pt x="2564" y="1905"/>
                </a:cubicBezTo>
                <a:cubicBezTo>
                  <a:pt x="2563" y="1909"/>
                  <a:pt x="2563" y="1912"/>
                  <a:pt x="2562" y="1916"/>
                </a:cubicBezTo>
                <a:cubicBezTo>
                  <a:pt x="2562" y="1918"/>
                  <a:pt x="2562" y="1919"/>
                  <a:pt x="2562" y="1921"/>
                </a:cubicBezTo>
                <a:cubicBezTo>
                  <a:pt x="2562" y="1921"/>
                  <a:pt x="2562" y="1921"/>
                  <a:pt x="2562" y="1921"/>
                </a:cubicBezTo>
                <a:cubicBezTo>
                  <a:pt x="2561" y="1921"/>
                  <a:pt x="2561" y="1921"/>
                  <a:pt x="2561" y="1920"/>
                </a:cubicBezTo>
                <a:cubicBezTo>
                  <a:pt x="2559" y="1919"/>
                  <a:pt x="2553" y="1917"/>
                  <a:pt x="2550" y="1914"/>
                </a:cubicBezTo>
                <a:cubicBezTo>
                  <a:pt x="2549" y="1913"/>
                  <a:pt x="2549" y="1912"/>
                  <a:pt x="2549" y="1911"/>
                </a:cubicBezTo>
                <a:cubicBezTo>
                  <a:pt x="2549" y="1909"/>
                  <a:pt x="2560" y="1906"/>
                  <a:pt x="2564" y="1905"/>
                </a:cubicBezTo>
                <a:close/>
                <a:moveTo>
                  <a:pt x="2561" y="1927"/>
                </a:moveTo>
                <a:cubicBezTo>
                  <a:pt x="2562" y="1928"/>
                  <a:pt x="2563" y="1928"/>
                  <a:pt x="2564" y="1929"/>
                </a:cubicBezTo>
                <a:cubicBezTo>
                  <a:pt x="2565" y="1930"/>
                  <a:pt x="2565" y="1930"/>
                  <a:pt x="2566" y="1931"/>
                </a:cubicBezTo>
                <a:cubicBezTo>
                  <a:pt x="2564" y="1934"/>
                  <a:pt x="2562" y="1936"/>
                  <a:pt x="2561" y="1939"/>
                </a:cubicBezTo>
                <a:cubicBezTo>
                  <a:pt x="2561" y="1939"/>
                  <a:pt x="2561" y="1939"/>
                  <a:pt x="2561" y="1939"/>
                </a:cubicBezTo>
                <a:cubicBezTo>
                  <a:pt x="2556" y="1936"/>
                  <a:pt x="2551" y="1932"/>
                  <a:pt x="2547" y="1927"/>
                </a:cubicBezTo>
                <a:cubicBezTo>
                  <a:pt x="2545" y="1924"/>
                  <a:pt x="2543" y="1920"/>
                  <a:pt x="2540" y="1916"/>
                </a:cubicBezTo>
                <a:cubicBezTo>
                  <a:pt x="2547" y="1918"/>
                  <a:pt x="2555" y="1922"/>
                  <a:pt x="2561" y="1927"/>
                </a:cubicBezTo>
                <a:close/>
                <a:moveTo>
                  <a:pt x="2546" y="1935"/>
                </a:moveTo>
                <a:cubicBezTo>
                  <a:pt x="2549" y="1939"/>
                  <a:pt x="2554" y="1942"/>
                  <a:pt x="2559" y="1944"/>
                </a:cubicBezTo>
                <a:cubicBezTo>
                  <a:pt x="2559" y="1945"/>
                  <a:pt x="2559" y="1945"/>
                  <a:pt x="2559" y="1945"/>
                </a:cubicBezTo>
                <a:cubicBezTo>
                  <a:pt x="2559" y="1948"/>
                  <a:pt x="2559" y="1952"/>
                  <a:pt x="2561" y="1955"/>
                </a:cubicBezTo>
                <a:cubicBezTo>
                  <a:pt x="2563" y="1961"/>
                  <a:pt x="2568" y="1965"/>
                  <a:pt x="2573" y="1967"/>
                </a:cubicBezTo>
                <a:cubicBezTo>
                  <a:pt x="2574" y="1968"/>
                  <a:pt x="2575" y="1968"/>
                  <a:pt x="2575" y="1970"/>
                </a:cubicBezTo>
                <a:cubicBezTo>
                  <a:pt x="2574" y="1977"/>
                  <a:pt x="2577" y="1983"/>
                  <a:pt x="2582" y="1987"/>
                </a:cubicBezTo>
                <a:cubicBezTo>
                  <a:pt x="2529" y="1976"/>
                  <a:pt x="2529" y="1976"/>
                  <a:pt x="2529" y="1976"/>
                </a:cubicBezTo>
                <a:cubicBezTo>
                  <a:pt x="2531" y="1957"/>
                  <a:pt x="2533" y="1937"/>
                  <a:pt x="2535" y="1918"/>
                </a:cubicBezTo>
                <a:cubicBezTo>
                  <a:pt x="2539" y="1923"/>
                  <a:pt x="2541" y="1930"/>
                  <a:pt x="2546" y="1935"/>
                </a:cubicBezTo>
                <a:close/>
                <a:moveTo>
                  <a:pt x="2454" y="1164"/>
                </a:moveTo>
                <a:cubicBezTo>
                  <a:pt x="2470" y="1185"/>
                  <a:pt x="2470" y="1185"/>
                  <a:pt x="2470" y="1185"/>
                </a:cubicBezTo>
                <a:cubicBezTo>
                  <a:pt x="2437" y="1211"/>
                  <a:pt x="2437" y="1211"/>
                  <a:pt x="2437" y="1211"/>
                </a:cubicBezTo>
                <a:cubicBezTo>
                  <a:pt x="2420" y="1190"/>
                  <a:pt x="2420" y="1190"/>
                  <a:pt x="2420" y="1190"/>
                </a:cubicBezTo>
                <a:lnTo>
                  <a:pt x="2454" y="1164"/>
                </a:lnTo>
                <a:close/>
                <a:moveTo>
                  <a:pt x="2406" y="1172"/>
                </a:moveTo>
                <a:cubicBezTo>
                  <a:pt x="2390" y="1151"/>
                  <a:pt x="2390" y="1151"/>
                  <a:pt x="2390" y="1151"/>
                </a:cubicBezTo>
                <a:cubicBezTo>
                  <a:pt x="2424" y="1125"/>
                  <a:pt x="2424" y="1125"/>
                  <a:pt x="2424" y="1125"/>
                </a:cubicBezTo>
                <a:cubicBezTo>
                  <a:pt x="2440" y="1146"/>
                  <a:pt x="2440" y="1146"/>
                  <a:pt x="2440" y="1146"/>
                </a:cubicBezTo>
                <a:lnTo>
                  <a:pt x="2406" y="1172"/>
                </a:lnTo>
                <a:close/>
                <a:moveTo>
                  <a:pt x="2453" y="1136"/>
                </a:moveTo>
                <a:cubicBezTo>
                  <a:pt x="2436" y="1115"/>
                  <a:pt x="2436" y="1115"/>
                  <a:pt x="2436" y="1115"/>
                </a:cubicBezTo>
                <a:cubicBezTo>
                  <a:pt x="2470" y="1089"/>
                  <a:pt x="2470" y="1089"/>
                  <a:pt x="2470" y="1089"/>
                </a:cubicBezTo>
                <a:cubicBezTo>
                  <a:pt x="2486" y="1110"/>
                  <a:pt x="2486" y="1110"/>
                  <a:pt x="2486" y="1110"/>
                </a:cubicBezTo>
                <a:lnTo>
                  <a:pt x="2453" y="1136"/>
                </a:lnTo>
                <a:close/>
                <a:moveTo>
                  <a:pt x="2423" y="1097"/>
                </a:moveTo>
                <a:cubicBezTo>
                  <a:pt x="2406" y="1076"/>
                  <a:pt x="2406" y="1076"/>
                  <a:pt x="2406" y="1076"/>
                </a:cubicBezTo>
                <a:cubicBezTo>
                  <a:pt x="2440" y="1050"/>
                  <a:pt x="2440" y="1050"/>
                  <a:pt x="2440" y="1050"/>
                </a:cubicBezTo>
                <a:cubicBezTo>
                  <a:pt x="2456" y="1071"/>
                  <a:pt x="2456" y="1071"/>
                  <a:pt x="2456" y="1071"/>
                </a:cubicBezTo>
                <a:lnTo>
                  <a:pt x="2423" y="1097"/>
                </a:lnTo>
                <a:close/>
                <a:moveTo>
                  <a:pt x="2410" y="1107"/>
                </a:moveTo>
                <a:cubicBezTo>
                  <a:pt x="2376" y="1133"/>
                  <a:pt x="2376" y="1133"/>
                  <a:pt x="2376" y="1133"/>
                </a:cubicBezTo>
                <a:cubicBezTo>
                  <a:pt x="2360" y="1112"/>
                  <a:pt x="2360" y="1112"/>
                  <a:pt x="2360" y="1112"/>
                </a:cubicBezTo>
                <a:cubicBezTo>
                  <a:pt x="2394" y="1086"/>
                  <a:pt x="2394" y="1086"/>
                  <a:pt x="2394" y="1086"/>
                </a:cubicBezTo>
                <a:lnTo>
                  <a:pt x="2410" y="1107"/>
                </a:lnTo>
                <a:close/>
                <a:moveTo>
                  <a:pt x="2544" y="1443"/>
                </a:moveTo>
                <a:cubicBezTo>
                  <a:pt x="2543" y="1447"/>
                  <a:pt x="2541" y="1451"/>
                  <a:pt x="2539" y="1455"/>
                </a:cubicBezTo>
                <a:cubicBezTo>
                  <a:pt x="2539" y="1456"/>
                  <a:pt x="2539" y="1456"/>
                  <a:pt x="2539" y="1456"/>
                </a:cubicBezTo>
                <a:cubicBezTo>
                  <a:pt x="2538" y="1458"/>
                  <a:pt x="2534" y="1462"/>
                  <a:pt x="2531" y="1465"/>
                </a:cubicBezTo>
                <a:cubicBezTo>
                  <a:pt x="2535" y="1458"/>
                  <a:pt x="2540" y="1450"/>
                  <a:pt x="2544" y="1442"/>
                </a:cubicBezTo>
                <a:cubicBezTo>
                  <a:pt x="2544" y="1442"/>
                  <a:pt x="2545" y="1441"/>
                  <a:pt x="2545" y="1441"/>
                </a:cubicBezTo>
                <a:cubicBezTo>
                  <a:pt x="2545" y="1442"/>
                  <a:pt x="2544" y="1442"/>
                  <a:pt x="2544" y="1443"/>
                </a:cubicBezTo>
                <a:close/>
                <a:moveTo>
                  <a:pt x="2550" y="1480"/>
                </a:moveTo>
                <a:cubicBezTo>
                  <a:pt x="2551" y="1482"/>
                  <a:pt x="2552" y="1484"/>
                  <a:pt x="2553" y="1486"/>
                </a:cubicBezTo>
                <a:cubicBezTo>
                  <a:pt x="2553" y="1486"/>
                  <a:pt x="2554" y="1486"/>
                  <a:pt x="2554" y="1486"/>
                </a:cubicBezTo>
                <a:cubicBezTo>
                  <a:pt x="2553" y="1486"/>
                  <a:pt x="2552" y="1487"/>
                  <a:pt x="2552" y="1487"/>
                </a:cubicBezTo>
                <a:cubicBezTo>
                  <a:pt x="2548" y="1486"/>
                  <a:pt x="2540" y="1489"/>
                  <a:pt x="2535" y="1488"/>
                </a:cubicBezTo>
                <a:cubicBezTo>
                  <a:pt x="2533" y="1488"/>
                  <a:pt x="2531" y="1487"/>
                  <a:pt x="2530" y="1486"/>
                </a:cubicBezTo>
                <a:cubicBezTo>
                  <a:pt x="2529" y="1483"/>
                  <a:pt x="2539" y="1471"/>
                  <a:pt x="2542" y="1467"/>
                </a:cubicBezTo>
                <a:cubicBezTo>
                  <a:pt x="2542" y="1467"/>
                  <a:pt x="2542" y="1466"/>
                  <a:pt x="2543" y="1466"/>
                </a:cubicBezTo>
                <a:cubicBezTo>
                  <a:pt x="2545" y="1471"/>
                  <a:pt x="2548" y="1476"/>
                  <a:pt x="2550" y="1480"/>
                </a:cubicBezTo>
                <a:close/>
                <a:moveTo>
                  <a:pt x="2542" y="1429"/>
                </a:moveTo>
                <a:cubicBezTo>
                  <a:pt x="2531" y="1449"/>
                  <a:pt x="2519" y="1469"/>
                  <a:pt x="2505" y="1489"/>
                </a:cubicBezTo>
                <a:cubicBezTo>
                  <a:pt x="2502" y="1490"/>
                  <a:pt x="2498" y="1490"/>
                  <a:pt x="2494" y="1491"/>
                </a:cubicBezTo>
                <a:cubicBezTo>
                  <a:pt x="2487" y="1491"/>
                  <a:pt x="2483" y="1494"/>
                  <a:pt x="2483" y="1498"/>
                </a:cubicBezTo>
                <a:cubicBezTo>
                  <a:pt x="2477" y="1481"/>
                  <a:pt x="2472" y="1465"/>
                  <a:pt x="2465" y="1449"/>
                </a:cubicBezTo>
                <a:cubicBezTo>
                  <a:pt x="2539" y="1411"/>
                  <a:pt x="2539" y="1411"/>
                  <a:pt x="2539" y="1411"/>
                </a:cubicBezTo>
                <a:cubicBezTo>
                  <a:pt x="2539" y="1416"/>
                  <a:pt x="2540" y="1422"/>
                  <a:pt x="2543" y="1427"/>
                </a:cubicBezTo>
                <a:cubicBezTo>
                  <a:pt x="2542" y="1428"/>
                  <a:pt x="2542" y="1428"/>
                  <a:pt x="2542" y="1429"/>
                </a:cubicBezTo>
                <a:close/>
                <a:moveTo>
                  <a:pt x="2526" y="1557"/>
                </a:moveTo>
                <a:cubicBezTo>
                  <a:pt x="2526" y="1557"/>
                  <a:pt x="2526" y="1557"/>
                  <a:pt x="2526" y="1557"/>
                </a:cubicBezTo>
                <a:cubicBezTo>
                  <a:pt x="2527" y="1559"/>
                  <a:pt x="2528" y="1562"/>
                  <a:pt x="2529" y="1565"/>
                </a:cubicBezTo>
                <a:cubicBezTo>
                  <a:pt x="2530" y="1566"/>
                  <a:pt x="2530" y="1567"/>
                  <a:pt x="2530" y="1569"/>
                </a:cubicBezTo>
                <a:cubicBezTo>
                  <a:pt x="2530" y="1569"/>
                  <a:pt x="2530" y="1569"/>
                  <a:pt x="2530" y="1569"/>
                </a:cubicBezTo>
                <a:cubicBezTo>
                  <a:pt x="2530" y="1569"/>
                  <a:pt x="2530" y="1569"/>
                  <a:pt x="2529" y="1569"/>
                </a:cubicBezTo>
                <a:cubicBezTo>
                  <a:pt x="2527" y="1568"/>
                  <a:pt x="2523" y="1569"/>
                  <a:pt x="2520" y="1568"/>
                </a:cubicBezTo>
                <a:cubicBezTo>
                  <a:pt x="2519" y="1567"/>
                  <a:pt x="2518" y="1567"/>
                  <a:pt x="2517" y="1566"/>
                </a:cubicBezTo>
                <a:cubicBezTo>
                  <a:pt x="2517" y="1564"/>
                  <a:pt x="2524" y="1559"/>
                  <a:pt x="2526" y="1557"/>
                </a:cubicBezTo>
                <a:close/>
                <a:moveTo>
                  <a:pt x="2520" y="1555"/>
                </a:moveTo>
                <a:cubicBezTo>
                  <a:pt x="2523" y="1551"/>
                  <a:pt x="2527" y="1547"/>
                  <a:pt x="2530" y="1543"/>
                </a:cubicBezTo>
                <a:cubicBezTo>
                  <a:pt x="2530" y="1543"/>
                  <a:pt x="2530" y="1543"/>
                  <a:pt x="2531" y="1543"/>
                </a:cubicBezTo>
                <a:cubicBezTo>
                  <a:pt x="2530" y="1543"/>
                  <a:pt x="2530" y="1543"/>
                  <a:pt x="2530" y="1544"/>
                </a:cubicBezTo>
                <a:cubicBezTo>
                  <a:pt x="2529" y="1546"/>
                  <a:pt x="2528" y="1548"/>
                  <a:pt x="2526" y="1550"/>
                </a:cubicBezTo>
                <a:cubicBezTo>
                  <a:pt x="2526" y="1550"/>
                  <a:pt x="2526" y="1550"/>
                  <a:pt x="2526" y="1550"/>
                </a:cubicBezTo>
                <a:cubicBezTo>
                  <a:pt x="2525" y="1552"/>
                  <a:pt x="2522" y="1553"/>
                  <a:pt x="2520" y="1555"/>
                </a:cubicBezTo>
                <a:close/>
                <a:moveTo>
                  <a:pt x="2532" y="1573"/>
                </a:moveTo>
                <a:cubicBezTo>
                  <a:pt x="2533" y="1573"/>
                  <a:pt x="2534" y="1574"/>
                  <a:pt x="2535" y="1574"/>
                </a:cubicBezTo>
                <a:cubicBezTo>
                  <a:pt x="2536" y="1574"/>
                  <a:pt x="2536" y="1574"/>
                  <a:pt x="2537" y="1575"/>
                </a:cubicBezTo>
                <a:cubicBezTo>
                  <a:pt x="2536" y="1577"/>
                  <a:pt x="2536" y="1580"/>
                  <a:pt x="2536" y="1582"/>
                </a:cubicBezTo>
                <a:cubicBezTo>
                  <a:pt x="2536" y="1582"/>
                  <a:pt x="2536" y="1582"/>
                  <a:pt x="2536" y="1582"/>
                </a:cubicBezTo>
                <a:cubicBezTo>
                  <a:pt x="2531" y="1582"/>
                  <a:pt x="2526" y="1581"/>
                  <a:pt x="2522" y="1578"/>
                </a:cubicBezTo>
                <a:cubicBezTo>
                  <a:pt x="2519" y="1576"/>
                  <a:pt x="2516" y="1574"/>
                  <a:pt x="2513" y="1572"/>
                </a:cubicBezTo>
                <a:cubicBezTo>
                  <a:pt x="2519" y="1572"/>
                  <a:pt x="2526" y="1572"/>
                  <a:pt x="2532" y="1573"/>
                </a:cubicBezTo>
                <a:close/>
                <a:moveTo>
                  <a:pt x="2531" y="1535"/>
                </a:moveTo>
                <a:cubicBezTo>
                  <a:pt x="2531" y="1535"/>
                  <a:pt x="2531" y="1535"/>
                  <a:pt x="2530" y="1536"/>
                </a:cubicBezTo>
                <a:cubicBezTo>
                  <a:pt x="2522" y="1546"/>
                  <a:pt x="2513" y="1556"/>
                  <a:pt x="2503" y="1565"/>
                </a:cubicBezTo>
                <a:cubicBezTo>
                  <a:pt x="2503" y="1565"/>
                  <a:pt x="2503" y="1565"/>
                  <a:pt x="2503" y="1565"/>
                </a:cubicBezTo>
                <a:cubicBezTo>
                  <a:pt x="2498" y="1547"/>
                  <a:pt x="2493" y="1529"/>
                  <a:pt x="2487" y="1512"/>
                </a:cubicBezTo>
                <a:cubicBezTo>
                  <a:pt x="2490" y="1516"/>
                  <a:pt x="2495" y="1516"/>
                  <a:pt x="2500" y="1513"/>
                </a:cubicBezTo>
                <a:cubicBezTo>
                  <a:pt x="2503" y="1510"/>
                  <a:pt x="2505" y="1507"/>
                  <a:pt x="2508" y="1504"/>
                </a:cubicBezTo>
                <a:cubicBezTo>
                  <a:pt x="2509" y="1504"/>
                  <a:pt x="2509" y="1504"/>
                  <a:pt x="2511" y="1503"/>
                </a:cubicBezTo>
                <a:cubicBezTo>
                  <a:pt x="2520" y="1504"/>
                  <a:pt x="2529" y="1509"/>
                  <a:pt x="2538" y="1512"/>
                </a:cubicBezTo>
                <a:cubicBezTo>
                  <a:pt x="2537" y="1513"/>
                  <a:pt x="2537" y="1513"/>
                  <a:pt x="2537" y="1513"/>
                </a:cubicBezTo>
                <a:cubicBezTo>
                  <a:pt x="2531" y="1519"/>
                  <a:pt x="2529" y="1527"/>
                  <a:pt x="2531" y="1535"/>
                </a:cubicBezTo>
                <a:close/>
                <a:moveTo>
                  <a:pt x="2532" y="1635"/>
                </a:moveTo>
                <a:cubicBezTo>
                  <a:pt x="2537" y="1635"/>
                  <a:pt x="2542" y="1638"/>
                  <a:pt x="2543" y="1644"/>
                </a:cubicBezTo>
                <a:cubicBezTo>
                  <a:pt x="2544" y="1649"/>
                  <a:pt x="2540" y="1654"/>
                  <a:pt x="2535" y="1655"/>
                </a:cubicBezTo>
                <a:cubicBezTo>
                  <a:pt x="2529" y="1656"/>
                  <a:pt x="2524" y="1652"/>
                  <a:pt x="2523" y="1646"/>
                </a:cubicBezTo>
                <a:cubicBezTo>
                  <a:pt x="2523" y="1641"/>
                  <a:pt x="2527" y="1636"/>
                  <a:pt x="2532" y="1635"/>
                </a:cubicBezTo>
                <a:close/>
                <a:moveTo>
                  <a:pt x="2537" y="1675"/>
                </a:moveTo>
                <a:cubicBezTo>
                  <a:pt x="2533" y="1675"/>
                  <a:pt x="2529" y="1675"/>
                  <a:pt x="2525" y="1674"/>
                </a:cubicBezTo>
                <a:cubicBezTo>
                  <a:pt x="2525" y="1672"/>
                  <a:pt x="2524" y="1671"/>
                  <a:pt x="2524" y="1669"/>
                </a:cubicBezTo>
                <a:cubicBezTo>
                  <a:pt x="2528" y="1670"/>
                  <a:pt x="2532" y="1671"/>
                  <a:pt x="2536" y="1670"/>
                </a:cubicBezTo>
                <a:cubicBezTo>
                  <a:pt x="2549" y="1669"/>
                  <a:pt x="2559" y="1656"/>
                  <a:pt x="2557" y="1642"/>
                </a:cubicBezTo>
                <a:cubicBezTo>
                  <a:pt x="2555" y="1628"/>
                  <a:pt x="2543" y="1618"/>
                  <a:pt x="2529" y="1620"/>
                </a:cubicBezTo>
                <a:cubicBezTo>
                  <a:pt x="2524" y="1621"/>
                  <a:pt x="2520" y="1623"/>
                  <a:pt x="2517" y="1626"/>
                </a:cubicBezTo>
                <a:cubicBezTo>
                  <a:pt x="2513" y="1608"/>
                  <a:pt x="2509" y="1591"/>
                  <a:pt x="2505" y="1573"/>
                </a:cubicBezTo>
                <a:cubicBezTo>
                  <a:pt x="2512" y="1575"/>
                  <a:pt x="2517" y="1581"/>
                  <a:pt x="2523" y="1584"/>
                </a:cubicBezTo>
                <a:cubicBezTo>
                  <a:pt x="2527" y="1586"/>
                  <a:pt x="2532" y="1587"/>
                  <a:pt x="2536" y="1587"/>
                </a:cubicBezTo>
                <a:cubicBezTo>
                  <a:pt x="2536" y="1587"/>
                  <a:pt x="2536" y="1587"/>
                  <a:pt x="2537" y="1587"/>
                </a:cubicBezTo>
                <a:cubicBezTo>
                  <a:pt x="2537" y="1589"/>
                  <a:pt x="2539" y="1592"/>
                  <a:pt x="2541" y="1594"/>
                </a:cubicBezTo>
                <a:cubicBezTo>
                  <a:pt x="2545" y="1597"/>
                  <a:pt x="2549" y="1598"/>
                  <a:pt x="2554" y="1598"/>
                </a:cubicBezTo>
                <a:cubicBezTo>
                  <a:pt x="2555" y="1598"/>
                  <a:pt x="2556" y="1599"/>
                  <a:pt x="2556" y="1600"/>
                </a:cubicBezTo>
                <a:cubicBezTo>
                  <a:pt x="2557" y="1603"/>
                  <a:pt x="2559" y="1605"/>
                  <a:pt x="2561" y="1607"/>
                </a:cubicBezTo>
                <a:cubicBezTo>
                  <a:pt x="2554" y="1604"/>
                  <a:pt x="2546" y="1603"/>
                  <a:pt x="2538" y="1602"/>
                </a:cubicBezTo>
                <a:cubicBezTo>
                  <a:pt x="2538" y="1602"/>
                  <a:pt x="2538" y="1602"/>
                  <a:pt x="2538" y="1602"/>
                </a:cubicBezTo>
                <a:cubicBezTo>
                  <a:pt x="2538" y="1602"/>
                  <a:pt x="2537" y="1595"/>
                  <a:pt x="2529" y="1596"/>
                </a:cubicBezTo>
                <a:cubicBezTo>
                  <a:pt x="2522" y="1597"/>
                  <a:pt x="2517" y="1598"/>
                  <a:pt x="2517" y="1604"/>
                </a:cubicBezTo>
                <a:cubicBezTo>
                  <a:pt x="2517" y="1604"/>
                  <a:pt x="2516" y="1604"/>
                  <a:pt x="2515" y="1604"/>
                </a:cubicBezTo>
                <a:cubicBezTo>
                  <a:pt x="2517" y="1620"/>
                  <a:pt x="2517" y="1620"/>
                  <a:pt x="2517" y="1620"/>
                </a:cubicBezTo>
                <a:cubicBezTo>
                  <a:pt x="2520" y="1618"/>
                  <a:pt x="2524" y="1616"/>
                  <a:pt x="2529" y="1616"/>
                </a:cubicBezTo>
                <a:cubicBezTo>
                  <a:pt x="2529" y="1616"/>
                  <a:pt x="2529" y="1616"/>
                  <a:pt x="2529" y="1616"/>
                </a:cubicBezTo>
                <a:cubicBezTo>
                  <a:pt x="2530" y="1616"/>
                  <a:pt x="2531" y="1616"/>
                  <a:pt x="2531" y="1615"/>
                </a:cubicBezTo>
                <a:cubicBezTo>
                  <a:pt x="2546" y="1615"/>
                  <a:pt x="2559" y="1626"/>
                  <a:pt x="2561" y="1642"/>
                </a:cubicBezTo>
                <a:cubicBezTo>
                  <a:pt x="2563" y="1658"/>
                  <a:pt x="2552" y="1673"/>
                  <a:pt x="2537" y="1675"/>
                </a:cubicBezTo>
                <a:close/>
                <a:moveTo>
                  <a:pt x="2568" y="1507"/>
                </a:moveTo>
                <a:cubicBezTo>
                  <a:pt x="2567" y="1507"/>
                  <a:pt x="2567" y="1507"/>
                  <a:pt x="2567" y="1507"/>
                </a:cubicBezTo>
                <a:cubicBezTo>
                  <a:pt x="2564" y="1506"/>
                  <a:pt x="2562" y="1505"/>
                  <a:pt x="2559" y="1506"/>
                </a:cubicBezTo>
                <a:cubicBezTo>
                  <a:pt x="2559" y="1506"/>
                  <a:pt x="2558" y="1506"/>
                  <a:pt x="2558" y="1506"/>
                </a:cubicBezTo>
                <a:cubicBezTo>
                  <a:pt x="2554" y="1505"/>
                  <a:pt x="2551" y="1506"/>
                  <a:pt x="2547" y="1507"/>
                </a:cubicBezTo>
                <a:cubicBezTo>
                  <a:pt x="2546" y="1506"/>
                  <a:pt x="2544" y="1506"/>
                  <a:pt x="2543" y="1505"/>
                </a:cubicBezTo>
                <a:cubicBezTo>
                  <a:pt x="2537" y="1503"/>
                  <a:pt x="2531" y="1501"/>
                  <a:pt x="2525" y="1499"/>
                </a:cubicBezTo>
                <a:cubicBezTo>
                  <a:pt x="2535" y="1496"/>
                  <a:pt x="2547" y="1493"/>
                  <a:pt x="2558" y="1493"/>
                </a:cubicBezTo>
                <a:cubicBezTo>
                  <a:pt x="2560" y="1493"/>
                  <a:pt x="2562" y="1493"/>
                  <a:pt x="2563" y="1493"/>
                </a:cubicBezTo>
                <a:cubicBezTo>
                  <a:pt x="2565" y="1493"/>
                  <a:pt x="2566" y="1494"/>
                  <a:pt x="2567" y="1495"/>
                </a:cubicBezTo>
                <a:cubicBezTo>
                  <a:pt x="2566" y="1499"/>
                  <a:pt x="2567" y="1503"/>
                  <a:pt x="2568" y="1507"/>
                </a:cubicBezTo>
                <a:cubicBezTo>
                  <a:pt x="2568" y="1507"/>
                  <a:pt x="2568" y="1507"/>
                  <a:pt x="2568" y="1507"/>
                </a:cubicBezTo>
                <a:close/>
                <a:moveTo>
                  <a:pt x="2622" y="1300"/>
                </a:moveTo>
                <a:cubicBezTo>
                  <a:pt x="2628" y="1311"/>
                  <a:pt x="2624" y="1325"/>
                  <a:pt x="2613" y="1330"/>
                </a:cubicBezTo>
                <a:cubicBezTo>
                  <a:pt x="2602" y="1336"/>
                  <a:pt x="2589" y="1332"/>
                  <a:pt x="2583" y="1321"/>
                </a:cubicBezTo>
                <a:cubicBezTo>
                  <a:pt x="2578" y="1310"/>
                  <a:pt x="2582" y="1297"/>
                  <a:pt x="2593" y="1291"/>
                </a:cubicBezTo>
                <a:cubicBezTo>
                  <a:pt x="2603" y="1285"/>
                  <a:pt x="2617" y="1290"/>
                  <a:pt x="2622" y="1300"/>
                </a:cubicBezTo>
                <a:close/>
                <a:moveTo>
                  <a:pt x="2563" y="1234"/>
                </a:moveTo>
                <a:cubicBezTo>
                  <a:pt x="2574" y="1228"/>
                  <a:pt x="2587" y="1232"/>
                  <a:pt x="2593" y="1243"/>
                </a:cubicBezTo>
                <a:cubicBezTo>
                  <a:pt x="2598" y="1254"/>
                  <a:pt x="2594" y="1267"/>
                  <a:pt x="2583" y="1273"/>
                </a:cubicBezTo>
                <a:cubicBezTo>
                  <a:pt x="2572" y="1279"/>
                  <a:pt x="2559" y="1274"/>
                  <a:pt x="2553" y="1264"/>
                </a:cubicBezTo>
                <a:cubicBezTo>
                  <a:pt x="2548" y="1253"/>
                  <a:pt x="2552" y="1239"/>
                  <a:pt x="2563" y="1234"/>
                </a:cubicBezTo>
                <a:close/>
                <a:moveTo>
                  <a:pt x="2567" y="1329"/>
                </a:moveTo>
                <a:cubicBezTo>
                  <a:pt x="2572" y="1340"/>
                  <a:pt x="2568" y="1354"/>
                  <a:pt x="2557" y="1359"/>
                </a:cubicBezTo>
                <a:cubicBezTo>
                  <a:pt x="2547" y="1365"/>
                  <a:pt x="2533" y="1361"/>
                  <a:pt x="2528" y="1350"/>
                </a:cubicBezTo>
                <a:cubicBezTo>
                  <a:pt x="2522" y="1339"/>
                  <a:pt x="2526" y="1326"/>
                  <a:pt x="2537" y="1320"/>
                </a:cubicBezTo>
                <a:cubicBezTo>
                  <a:pt x="2548" y="1314"/>
                  <a:pt x="2561" y="1319"/>
                  <a:pt x="2567" y="1329"/>
                </a:cubicBezTo>
                <a:close/>
                <a:moveTo>
                  <a:pt x="2507" y="1263"/>
                </a:moveTo>
                <a:cubicBezTo>
                  <a:pt x="2518" y="1257"/>
                  <a:pt x="2531" y="1261"/>
                  <a:pt x="2537" y="1272"/>
                </a:cubicBezTo>
                <a:cubicBezTo>
                  <a:pt x="2543" y="1283"/>
                  <a:pt x="2538" y="1296"/>
                  <a:pt x="2528" y="1302"/>
                </a:cubicBezTo>
                <a:cubicBezTo>
                  <a:pt x="2517" y="1308"/>
                  <a:pt x="2503" y="1303"/>
                  <a:pt x="2498" y="1293"/>
                </a:cubicBezTo>
                <a:cubicBezTo>
                  <a:pt x="2492" y="1282"/>
                  <a:pt x="2496" y="1268"/>
                  <a:pt x="2507" y="1263"/>
                </a:cubicBezTo>
                <a:close/>
                <a:moveTo>
                  <a:pt x="2511" y="1358"/>
                </a:moveTo>
                <a:cubicBezTo>
                  <a:pt x="2517" y="1369"/>
                  <a:pt x="2513" y="1383"/>
                  <a:pt x="2502" y="1388"/>
                </a:cubicBezTo>
                <a:cubicBezTo>
                  <a:pt x="2491" y="1394"/>
                  <a:pt x="2478" y="1390"/>
                  <a:pt x="2472" y="1379"/>
                </a:cubicBezTo>
                <a:cubicBezTo>
                  <a:pt x="2466" y="1368"/>
                  <a:pt x="2471" y="1355"/>
                  <a:pt x="2481" y="1349"/>
                </a:cubicBezTo>
                <a:cubicBezTo>
                  <a:pt x="2492" y="1344"/>
                  <a:pt x="2505" y="1348"/>
                  <a:pt x="2511" y="1358"/>
                </a:cubicBezTo>
                <a:close/>
                <a:moveTo>
                  <a:pt x="2472" y="1331"/>
                </a:moveTo>
                <a:cubicBezTo>
                  <a:pt x="2461" y="1337"/>
                  <a:pt x="2448" y="1332"/>
                  <a:pt x="2442" y="1322"/>
                </a:cubicBezTo>
                <a:cubicBezTo>
                  <a:pt x="2436" y="1311"/>
                  <a:pt x="2441" y="1297"/>
                  <a:pt x="2451" y="1292"/>
                </a:cubicBezTo>
                <a:cubicBezTo>
                  <a:pt x="2462" y="1286"/>
                  <a:pt x="2476" y="1290"/>
                  <a:pt x="2481" y="1301"/>
                </a:cubicBezTo>
                <a:cubicBezTo>
                  <a:pt x="2487" y="1312"/>
                  <a:pt x="2483" y="1325"/>
                  <a:pt x="2472" y="1331"/>
                </a:cubicBezTo>
                <a:close/>
                <a:moveTo>
                  <a:pt x="2483" y="1175"/>
                </a:moveTo>
                <a:cubicBezTo>
                  <a:pt x="2467" y="1154"/>
                  <a:pt x="2467" y="1154"/>
                  <a:pt x="2467" y="1154"/>
                </a:cubicBezTo>
                <a:cubicBezTo>
                  <a:pt x="2501" y="1128"/>
                  <a:pt x="2501" y="1128"/>
                  <a:pt x="2501" y="1128"/>
                </a:cubicBezTo>
                <a:cubicBezTo>
                  <a:pt x="2517" y="1149"/>
                  <a:pt x="2517" y="1149"/>
                  <a:pt x="2517" y="1149"/>
                </a:cubicBezTo>
                <a:lnTo>
                  <a:pt x="2483" y="1175"/>
                </a:lnTo>
                <a:close/>
                <a:moveTo>
                  <a:pt x="2564" y="1113"/>
                </a:moveTo>
                <a:cubicBezTo>
                  <a:pt x="2530" y="1140"/>
                  <a:pt x="2530" y="1140"/>
                  <a:pt x="2530" y="1140"/>
                </a:cubicBezTo>
                <a:cubicBezTo>
                  <a:pt x="2514" y="1118"/>
                  <a:pt x="2514" y="1118"/>
                  <a:pt x="2514" y="1118"/>
                </a:cubicBezTo>
                <a:cubicBezTo>
                  <a:pt x="2547" y="1092"/>
                  <a:pt x="2547" y="1092"/>
                  <a:pt x="2547" y="1092"/>
                </a:cubicBezTo>
                <a:lnTo>
                  <a:pt x="2564" y="1113"/>
                </a:lnTo>
                <a:close/>
                <a:moveTo>
                  <a:pt x="2517" y="1053"/>
                </a:moveTo>
                <a:cubicBezTo>
                  <a:pt x="2533" y="1074"/>
                  <a:pt x="2533" y="1074"/>
                  <a:pt x="2533" y="1074"/>
                </a:cubicBezTo>
                <a:cubicBezTo>
                  <a:pt x="2499" y="1100"/>
                  <a:pt x="2499" y="1100"/>
                  <a:pt x="2499" y="1100"/>
                </a:cubicBezTo>
                <a:cubicBezTo>
                  <a:pt x="2483" y="1079"/>
                  <a:pt x="2483" y="1079"/>
                  <a:pt x="2483" y="1079"/>
                </a:cubicBezTo>
                <a:lnTo>
                  <a:pt x="2517" y="1053"/>
                </a:lnTo>
                <a:close/>
                <a:moveTo>
                  <a:pt x="2503" y="1035"/>
                </a:moveTo>
                <a:cubicBezTo>
                  <a:pt x="2469" y="1061"/>
                  <a:pt x="2469" y="1061"/>
                  <a:pt x="2469" y="1061"/>
                </a:cubicBezTo>
                <a:cubicBezTo>
                  <a:pt x="2453" y="1040"/>
                  <a:pt x="2453" y="1040"/>
                  <a:pt x="2453" y="1040"/>
                </a:cubicBezTo>
                <a:cubicBezTo>
                  <a:pt x="2487" y="1014"/>
                  <a:pt x="2487" y="1014"/>
                  <a:pt x="2487" y="1014"/>
                </a:cubicBezTo>
                <a:lnTo>
                  <a:pt x="2503" y="1035"/>
                </a:lnTo>
                <a:close/>
                <a:moveTo>
                  <a:pt x="2456" y="974"/>
                </a:moveTo>
                <a:cubicBezTo>
                  <a:pt x="2472" y="995"/>
                  <a:pt x="2472" y="995"/>
                  <a:pt x="2472" y="995"/>
                </a:cubicBezTo>
                <a:cubicBezTo>
                  <a:pt x="2439" y="1021"/>
                  <a:pt x="2439" y="1021"/>
                  <a:pt x="2439" y="1021"/>
                </a:cubicBezTo>
                <a:cubicBezTo>
                  <a:pt x="2422" y="1000"/>
                  <a:pt x="2422" y="1000"/>
                  <a:pt x="2422" y="1000"/>
                </a:cubicBezTo>
                <a:lnTo>
                  <a:pt x="2456" y="974"/>
                </a:lnTo>
                <a:close/>
                <a:moveTo>
                  <a:pt x="2410" y="1010"/>
                </a:moveTo>
                <a:cubicBezTo>
                  <a:pt x="2426" y="1031"/>
                  <a:pt x="2426" y="1031"/>
                  <a:pt x="2426" y="1031"/>
                </a:cubicBezTo>
                <a:cubicBezTo>
                  <a:pt x="2392" y="1057"/>
                  <a:pt x="2392" y="1057"/>
                  <a:pt x="2392" y="1057"/>
                </a:cubicBezTo>
                <a:cubicBezTo>
                  <a:pt x="2376" y="1036"/>
                  <a:pt x="2376" y="1036"/>
                  <a:pt x="2376" y="1036"/>
                </a:cubicBezTo>
                <a:lnTo>
                  <a:pt x="2410" y="1010"/>
                </a:lnTo>
                <a:close/>
                <a:moveTo>
                  <a:pt x="2363" y="1046"/>
                </a:moveTo>
                <a:cubicBezTo>
                  <a:pt x="2379" y="1067"/>
                  <a:pt x="2379" y="1067"/>
                  <a:pt x="2379" y="1067"/>
                </a:cubicBezTo>
                <a:cubicBezTo>
                  <a:pt x="2345" y="1093"/>
                  <a:pt x="2345" y="1093"/>
                  <a:pt x="2345" y="1093"/>
                </a:cubicBezTo>
                <a:cubicBezTo>
                  <a:pt x="2329" y="1072"/>
                  <a:pt x="2329" y="1072"/>
                  <a:pt x="2329" y="1072"/>
                </a:cubicBezTo>
                <a:lnTo>
                  <a:pt x="2363" y="1046"/>
                </a:lnTo>
                <a:close/>
                <a:moveTo>
                  <a:pt x="2294" y="887"/>
                </a:moveTo>
                <a:cubicBezTo>
                  <a:pt x="2315" y="866"/>
                  <a:pt x="2315" y="866"/>
                  <a:pt x="2315" y="866"/>
                </a:cubicBezTo>
                <a:cubicBezTo>
                  <a:pt x="2341" y="891"/>
                  <a:pt x="2341" y="891"/>
                  <a:pt x="2341" y="891"/>
                </a:cubicBezTo>
                <a:cubicBezTo>
                  <a:pt x="2320" y="913"/>
                  <a:pt x="2320" y="913"/>
                  <a:pt x="2320" y="913"/>
                </a:cubicBezTo>
                <a:lnTo>
                  <a:pt x="2294" y="887"/>
                </a:lnTo>
                <a:close/>
                <a:moveTo>
                  <a:pt x="2455" y="774"/>
                </a:moveTo>
                <a:cubicBezTo>
                  <a:pt x="2434" y="795"/>
                  <a:pt x="2434" y="795"/>
                  <a:pt x="2434" y="795"/>
                </a:cubicBezTo>
                <a:cubicBezTo>
                  <a:pt x="2407" y="770"/>
                  <a:pt x="2407" y="770"/>
                  <a:pt x="2407" y="770"/>
                </a:cubicBezTo>
                <a:cubicBezTo>
                  <a:pt x="2428" y="748"/>
                  <a:pt x="2428" y="748"/>
                  <a:pt x="2428" y="748"/>
                </a:cubicBezTo>
                <a:lnTo>
                  <a:pt x="2455" y="774"/>
                </a:lnTo>
                <a:close/>
                <a:moveTo>
                  <a:pt x="2445" y="731"/>
                </a:moveTo>
                <a:cubicBezTo>
                  <a:pt x="2466" y="709"/>
                  <a:pt x="2466" y="709"/>
                  <a:pt x="2466" y="709"/>
                </a:cubicBezTo>
                <a:cubicBezTo>
                  <a:pt x="2492" y="735"/>
                  <a:pt x="2492" y="735"/>
                  <a:pt x="2492" y="735"/>
                </a:cubicBezTo>
                <a:cubicBezTo>
                  <a:pt x="2472" y="756"/>
                  <a:pt x="2472" y="756"/>
                  <a:pt x="2472" y="756"/>
                </a:cubicBezTo>
                <a:lnTo>
                  <a:pt x="2445" y="731"/>
                </a:lnTo>
                <a:close/>
                <a:moveTo>
                  <a:pt x="2417" y="813"/>
                </a:moveTo>
                <a:cubicBezTo>
                  <a:pt x="2396" y="835"/>
                  <a:pt x="2396" y="835"/>
                  <a:pt x="2396" y="835"/>
                </a:cubicBezTo>
                <a:cubicBezTo>
                  <a:pt x="2370" y="809"/>
                  <a:pt x="2370" y="809"/>
                  <a:pt x="2370" y="809"/>
                </a:cubicBezTo>
                <a:cubicBezTo>
                  <a:pt x="2390" y="787"/>
                  <a:pt x="2390" y="787"/>
                  <a:pt x="2390" y="787"/>
                </a:cubicBezTo>
                <a:lnTo>
                  <a:pt x="2417" y="813"/>
                </a:lnTo>
                <a:close/>
                <a:moveTo>
                  <a:pt x="2379" y="852"/>
                </a:moveTo>
                <a:cubicBezTo>
                  <a:pt x="2358" y="874"/>
                  <a:pt x="2358" y="874"/>
                  <a:pt x="2358" y="874"/>
                </a:cubicBezTo>
                <a:cubicBezTo>
                  <a:pt x="2332" y="848"/>
                  <a:pt x="2332" y="848"/>
                  <a:pt x="2332" y="848"/>
                </a:cubicBezTo>
                <a:cubicBezTo>
                  <a:pt x="2353" y="827"/>
                  <a:pt x="2353" y="827"/>
                  <a:pt x="2353" y="827"/>
                </a:cubicBezTo>
                <a:lnTo>
                  <a:pt x="2379" y="852"/>
                </a:lnTo>
                <a:close/>
                <a:moveTo>
                  <a:pt x="2351" y="943"/>
                </a:moveTo>
                <a:cubicBezTo>
                  <a:pt x="2325" y="917"/>
                  <a:pt x="2325" y="917"/>
                  <a:pt x="2325" y="917"/>
                </a:cubicBezTo>
                <a:cubicBezTo>
                  <a:pt x="2346" y="896"/>
                  <a:pt x="2346" y="896"/>
                  <a:pt x="2346" y="896"/>
                </a:cubicBezTo>
                <a:cubicBezTo>
                  <a:pt x="2372" y="921"/>
                  <a:pt x="2372" y="921"/>
                  <a:pt x="2372" y="921"/>
                </a:cubicBezTo>
                <a:lnTo>
                  <a:pt x="2351" y="943"/>
                </a:lnTo>
                <a:close/>
                <a:moveTo>
                  <a:pt x="2389" y="904"/>
                </a:moveTo>
                <a:cubicBezTo>
                  <a:pt x="2363" y="878"/>
                  <a:pt x="2363" y="878"/>
                  <a:pt x="2363" y="878"/>
                </a:cubicBezTo>
                <a:cubicBezTo>
                  <a:pt x="2384" y="857"/>
                  <a:pt x="2384" y="857"/>
                  <a:pt x="2384" y="857"/>
                </a:cubicBezTo>
                <a:cubicBezTo>
                  <a:pt x="2410" y="882"/>
                  <a:pt x="2410" y="882"/>
                  <a:pt x="2410" y="882"/>
                </a:cubicBezTo>
                <a:lnTo>
                  <a:pt x="2389" y="904"/>
                </a:lnTo>
                <a:close/>
                <a:moveTo>
                  <a:pt x="2427" y="865"/>
                </a:moveTo>
                <a:cubicBezTo>
                  <a:pt x="2401" y="839"/>
                  <a:pt x="2401" y="839"/>
                  <a:pt x="2401" y="839"/>
                </a:cubicBezTo>
                <a:cubicBezTo>
                  <a:pt x="2422" y="818"/>
                  <a:pt x="2422" y="818"/>
                  <a:pt x="2422" y="818"/>
                </a:cubicBezTo>
                <a:cubicBezTo>
                  <a:pt x="2448" y="843"/>
                  <a:pt x="2448" y="843"/>
                  <a:pt x="2448" y="843"/>
                </a:cubicBezTo>
                <a:lnTo>
                  <a:pt x="2427" y="865"/>
                </a:lnTo>
                <a:close/>
                <a:moveTo>
                  <a:pt x="2465" y="826"/>
                </a:moveTo>
                <a:cubicBezTo>
                  <a:pt x="2438" y="800"/>
                  <a:pt x="2438" y="800"/>
                  <a:pt x="2438" y="800"/>
                </a:cubicBezTo>
                <a:cubicBezTo>
                  <a:pt x="2459" y="778"/>
                  <a:pt x="2459" y="778"/>
                  <a:pt x="2459" y="778"/>
                </a:cubicBezTo>
                <a:cubicBezTo>
                  <a:pt x="2486" y="804"/>
                  <a:pt x="2486" y="804"/>
                  <a:pt x="2486" y="804"/>
                </a:cubicBezTo>
                <a:lnTo>
                  <a:pt x="2465" y="826"/>
                </a:lnTo>
                <a:close/>
                <a:moveTo>
                  <a:pt x="2503" y="786"/>
                </a:moveTo>
                <a:cubicBezTo>
                  <a:pt x="2476" y="761"/>
                  <a:pt x="2476" y="761"/>
                  <a:pt x="2476" y="761"/>
                </a:cubicBezTo>
                <a:cubicBezTo>
                  <a:pt x="2497" y="739"/>
                  <a:pt x="2497" y="739"/>
                  <a:pt x="2497" y="739"/>
                </a:cubicBezTo>
                <a:cubicBezTo>
                  <a:pt x="2523" y="765"/>
                  <a:pt x="2523" y="765"/>
                  <a:pt x="2523" y="765"/>
                </a:cubicBezTo>
                <a:lnTo>
                  <a:pt x="2503" y="786"/>
                </a:lnTo>
                <a:close/>
                <a:moveTo>
                  <a:pt x="2561" y="726"/>
                </a:moveTo>
                <a:cubicBezTo>
                  <a:pt x="2540" y="747"/>
                  <a:pt x="2540" y="747"/>
                  <a:pt x="2540" y="747"/>
                </a:cubicBezTo>
                <a:cubicBezTo>
                  <a:pt x="2514" y="722"/>
                  <a:pt x="2514" y="722"/>
                  <a:pt x="2514" y="722"/>
                </a:cubicBezTo>
                <a:cubicBezTo>
                  <a:pt x="2535" y="700"/>
                  <a:pt x="2535" y="700"/>
                  <a:pt x="2535" y="700"/>
                </a:cubicBezTo>
                <a:lnTo>
                  <a:pt x="2561" y="726"/>
                </a:lnTo>
                <a:close/>
                <a:moveTo>
                  <a:pt x="2530" y="696"/>
                </a:moveTo>
                <a:cubicBezTo>
                  <a:pt x="2509" y="717"/>
                  <a:pt x="2509" y="717"/>
                  <a:pt x="2509" y="717"/>
                </a:cubicBezTo>
                <a:cubicBezTo>
                  <a:pt x="2483" y="692"/>
                  <a:pt x="2483" y="692"/>
                  <a:pt x="2483" y="692"/>
                </a:cubicBezTo>
                <a:cubicBezTo>
                  <a:pt x="2504" y="670"/>
                  <a:pt x="2504" y="670"/>
                  <a:pt x="2504" y="670"/>
                </a:cubicBezTo>
                <a:lnTo>
                  <a:pt x="2530" y="696"/>
                </a:lnTo>
                <a:close/>
                <a:moveTo>
                  <a:pt x="2473" y="640"/>
                </a:moveTo>
                <a:cubicBezTo>
                  <a:pt x="2499" y="666"/>
                  <a:pt x="2499" y="666"/>
                  <a:pt x="2499" y="666"/>
                </a:cubicBezTo>
                <a:cubicBezTo>
                  <a:pt x="2478" y="687"/>
                  <a:pt x="2478" y="687"/>
                  <a:pt x="2478" y="687"/>
                </a:cubicBezTo>
                <a:cubicBezTo>
                  <a:pt x="2452" y="662"/>
                  <a:pt x="2452" y="662"/>
                  <a:pt x="2452" y="662"/>
                </a:cubicBezTo>
                <a:lnTo>
                  <a:pt x="2473" y="640"/>
                </a:lnTo>
                <a:close/>
                <a:moveTo>
                  <a:pt x="2435" y="679"/>
                </a:moveTo>
                <a:cubicBezTo>
                  <a:pt x="2461" y="705"/>
                  <a:pt x="2461" y="705"/>
                  <a:pt x="2461" y="705"/>
                </a:cubicBezTo>
                <a:cubicBezTo>
                  <a:pt x="2440" y="726"/>
                  <a:pt x="2440" y="726"/>
                  <a:pt x="2440" y="726"/>
                </a:cubicBezTo>
                <a:cubicBezTo>
                  <a:pt x="2414" y="701"/>
                  <a:pt x="2414" y="701"/>
                  <a:pt x="2414" y="701"/>
                </a:cubicBezTo>
                <a:lnTo>
                  <a:pt x="2435" y="679"/>
                </a:lnTo>
                <a:close/>
                <a:moveTo>
                  <a:pt x="2397" y="718"/>
                </a:moveTo>
                <a:cubicBezTo>
                  <a:pt x="2424" y="744"/>
                  <a:pt x="2424" y="744"/>
                  <a:pt x="2424" y="744"/>
                </a:cubicBezTo>
                <a:cubicBezTo>
                  <a:pt x="2403" y="765"/>
                  <a:pt x="2403" y="765"/>
                  <a:pt x="2403" y="765"/>
                </a:cubicBezTo>
                <a:cubicBezTo>
                  <a:pt x="2376" y="740"/>
                  <a:pt x="2376" y="740"/>
                  <a:pt x="2376" y="740"/>
                </a:cubicBezTo>
                <a:lnTo>
                  <a:pt x="2397" y="718"/>
                </a:lnTo>
                <a:close/>
                <a:moveTo>
                  <a:pt x="2359" y="757"/>
                </a:moveTo>
                <a:cubicBezTo>
                  <a:pt x="2386" y="783"/>
                  <a:pt x="2386" y="783"/>
                  <a:pt x="2386" y="783"/>
                </a:cubicBezTo>
                <a:cubicBezTo>
                  <a:pt x="2365" y="805"/>
                  <a:pt x="2365" y="805"/>
                  <a:pt x="2365" y="805"/>
                </a:cubicBezTo>
                <a:cubicBezTo>
                  <a:pt x="2339" y="779"/>
                  <a:pt x="2339" y="779"/>
                  <a:pt x="2339" y="779"/>
                </a:cubicBezTo>
                <a:lnTo>
                  <a:pt x="2359" y="757"/>
                </a:lnTo>
                <a:close/>
                <a:moveTo>
                  <a:pt x="2322" y="797"/>
                </a:moveTo>
                <a:cubicBezTo>
                  <a:pt x="2348" y="822"/>
                  <a:pt x="2348" y="822"/>
                  <a:pt x="2348" y="822"/>
                </a:cubicBezTo>
                <a:cubicBezTo>
                  <a:pt x="2327" y="844"/>
                  <a:pt x="2327" y="844"/>
                  <a:pt x="2327" y="844"/>
                </a:cubicBezTo>
                <a:cubicBezTo>
                  <a:pt x="2301" y="818"/>
                  <a:pt x="2301" y="818"/>
                  <a:pt x="2301" y="818"/>
                </a:cubicBezTo>
                <a:lnTo>
                  <a:pt x="2322" y="797"/>
                </a:lnTo>
                <a:close/>
                <a:moveTo>
                  <a:pt x="2284" y="836"/>
                </a:moveTo>
                <a:cubicBezTo>
                  <a:pt x="2310" y="861"/>
                  <a:pt x="2310" y="861"/>
                  <a:pt x="2310" y="861"/>
                </a:cubicBezTo>
                <a:cubicBezTo>
                  <a:pt x="2289" y="883"/>
                  <a:pt x="2289" y="883"/>
                  <a:pt x="2289" y="883"/>
                </a:cubicBezTo>
                <a:cubicBezTo>
                  <a:pt x="2263" y="857"/>
                  <a:pt x="2263" y="857"/>
                  <a:pt x="2263" y="857"/>
                </a:cubicBezTo>
                <a:lnTo>
                  <a:pt x="2284" y="836"/>
                </a:lnTo>
                <a:close/>
                <a:moveTo>
                  <a:pt x="2125" y="2829"/>
                </a:moveTo>
                <a:cubicBezTo>
                  <a:pt x="2126" y="2831"/>
                  <a:pt x="2126" y="2833"/>
                  <a:pt x="2124" y="2835"/>
                </a:cubicBezTo>
                <a:cubicBezTo>
                  <a:pt x="2122" y="2839"/>
                  <a:pt x="2121" y="2842"/>
                  <a:pt x="2120" y="2846"/>
                </a:cubicBezTo>
                <a:cubicBezTo>
                  <a:pt x="2065" y="2740"/>
                  <a:pt x="2065" y="2740"/>
                  <a:pt x="2065" y="2740"/>
                </a:cubicBezTo>
                <a:cubicBezTo>
                  <a:pt x="2077" y="2731"/>
                  <a:pt x="2089" y="2722"/>
                  <a:pt x="2101" y="2713"/>
                </a:cubicBezTo>
                <a:cubicBezTo>
                  <a:pt x="2102" y="2714"/>
                  <a:pt x="2103" y="2714"/>
                  <a:pt x="2103" y="2715"/>
                </a:cubicBezTo>
                <a:cubicBezTo>
                  <a:pt x="2103" y="2715"/>
                  <a:pt x="2104" y="2715"/>
                  <a:pt x="2106" y="2717"/>
                </a:cubicBezTo>
                <a:cubicBezTo>
                  <a:pt x="2111" y="2730"/>
                  <a:pt x="2107" y="2747"/>
                  <a:pt x="2111" y="2761"/>
                </a:cubicBezTo>
                <a:cubicBezTo>
                  <a:pt x="2113" y="2770"/>
                  <a:pt x="2117" y="2778"/>
                  <a:pt x="2122" y="2785"/>
                </a:cubicBezTo>
                <a:cubicBezTo>
                  <a:pt x="2122" y="2786"/>
                  <a:pt x="2122" y="2786"/>
                  <a:pt x="2122" y="2786"/>
                </a:cubicBezTo>
                <a:cubicBezTo>
                  <a:pt x="2119" y="2791"/>
                  <a:pt x="2117" y="2796"/>
                  <a:pt x="2116" y="2802"/>
                </a:cubicBezTo>
                <a:cubicBezTo>
                  <a:pt x="2115" y="2812"/>
                  <a:pt x="2119" y="2822"/>
                  <a:pt x="2125" y="2829"/>
                </a:cubicBezTo>
                <a:close/>
                <a:moveTo>
                  <a:pt x="2118" y="3067"/>
                </a:moveTo>
                <a:cubicBezTo>
                  <a:pt x="2142" y="3115"/>
                  <a:pt x="2142" y="3115"/>
                  <a:pt x="2142" y="3115"/>
                </a:cubicBezTo>
                <a:cubicBezTo>
                  <a:pt x="2121" y="3126"/>
                  <a:pt x="2121" y="3126"/>
                  <a:pt x="2121" y="3126"/>
                </a:cubicBezTo>
                <a:cubicBezTo>
                  <a:pt x="2096" y="3078"/>
                  <a:pt x="2096" y="3078"/>
                  <a:pt x="2096" y="3078"/>
                </a:cubicBezTo>
                <a:lnTo>
                  <a:pt x="2118" y="3067"/>
                </a:lnTo>
                <a:close/>
                <a:moveTo>
                  <a:pt x="2087" y="3061"/>
                </a:moveTo>
                <a:cubicBezTo>
                  <a:pt x="2062" y="3013"/>
                  <a:pt x="2062" y="3013"/>
                  <a:pt x="2062" y="3013"/>
                </a:cubicBezTo>
                <a:cubicBezTo>
                  <a:pt x="2084" y="3001"/>
                  <a:pt x="2084" y="3001"/>
                  <a:pt x="2084" y="3001"/>
                </a:cubicBezTo>
                <a:cubicBezTo>
                  <a:pt x="2109" y="3049"/>
                  <a:pt x="2109" y="3049"/>
                  <a:pt x="2109" y="3049"/>
                </a:cubicBezTo>
                <a:lnTo>
                  <a:pt x="2087" y="3061"/>
                </a:lnTo>
                <a:close/>
                <a:moveTo>
                  <a:pt x="2151" y="3132"/>
                </a:moveTo>
                <a:cubicBezTo>
                  <a:pt x="2176" y="3180"/>
                  <a:pt x="2176" y="3180"/>
                  <a:pt x="2176" y="3180"/>
                </a:cubicBezTo>
                <a:cubicBezTo>
                  <a:pt x="2155" y="3192"/>
                  <a:pt x="2155" y="3192"/>
                  <a:pt x="2155" y="3192"/>
                </a:cubicBezTo>
                <a:cubicBezTo>
                  <a:pt x="2130" y="3144"/>
                  <a:pt x="2130" y="3144"/>
                  <a:pt x="2130" y="3144"/>
                </a:cubicBezTo>
                <a:lnTo>
                  <a:pt x="2151" y="3132"/>
                </a:lnTo>
                <a:close/>
                <a:moveTo>
                  <a:pt x="2164" y="3126"/>
                </a:moveTo>
                <a:cubicBezTo>
                  <a:pt x="2185" y="3115"/>
                  <a:pt x="2185" y="3115"/>
                  <a:pt x="2185" y="3115"/>
                </a:cubicBezTo>
                <a:cubicBezTo>
                  <a:pt x="2210" y="3163"/>
                  <a:pt x="2210" y="3163"/>
                  <a:pt x="2210" y="3163"/>
                </a:cubicBezTo>
                <a:cubicBezTo>
                  <a:pt x="2188" y="3174"/>
                  <a:pt x="2188" y="3174"/>
                  <a:pt x="2188" y="3174"/>
                </a:cubicBezTo>
                <a:lnTo>
                  <a:pt x="2164" y="3126"/>
                </a:lnTo>
                <a:close/>
                <a:moveTo>
                  <a:pt x="2155" y="3109"/>
                </a:moveTo>
                <a:cubicBezTo>
                  <a:pt x="2130" y="3061"/>
                  <a:pt x="2130" y="3061"/>
                  <a:pt x="2130" y="3061"/>
                </a:cubicBezTo>
                <a:cubicBezTo>
                  <a:pt x="2151" y="3049"/>
                  <a:pt x="2151" y="3049"/>
                  <a:pt x="2151" y="3049"/>
                </a:cubicBezTo>
                <a:cubicBezTo>
                  <a:pt x="2176" y="3097"/>
                  <a:pt x="2176" y="3097"/>
                  <a:pt x="2176" y="3097"/>
                </a:cubicBezTo>
                <a:lnTo>
                  <a:pt x="2155" y="3109"/>
                </a:lnTo>
                <a:close/>
                <a:moveTo>
                  <a:pt x="2121" y="3043"/>
                </a:moveTo>
                <a:cubicBezTo>
                  <a:pt x="2096" y="2995"/>
                  <a:pt x="2096" y="2995"/>
                  <a:pt x="2096" y="2995"/>
                </a:cubicBezTo>
                <a:cubicBezTo>
                  <a:pt x="2118" y="2984"/>
                  <a:pt x="2118" y="2984"/>
                  <a:pt x="2118" y="2984"/>
                </a:cubicBezTo>
                <a:cubicBezTo>
                  <a:pt x="2142" y="3032"/>
                  <a:pt x="2142" y="3032"/>
                  <a:pt x="2142" y="3032"/>
                </a:cubicBezTo>
                <a:lnTo>
                  <a:pt x="2121" y="3043"/>
                </a:lnTo>
                <a:close/>
                <a:moveTo>
                  <a:pt x="1894" y="3050"/>
                </a:moveTo>
                <a:cubicBezTo>
                  <a:pt x="1910" y="3102"/>
                  <a:pt x="1910" y="3102"/>
                  <a:pt x="1910" y="3102"/>
                </a:cubicBezTo>
                <a:cubicBezTo>
                  <a:pt x="1886" y="3109"/>
                  <a:pt x="1886" y="3109"/>
                  <a:pt x="1886" y="3109"/>
                </a:cubicBezTo>
                <a:cubicBezTo>
                  <a:pt x="1870" y="3057"/>
                  <a:pt x="1870" y="3057"/>
                  <a:pt x="1870" y="3057"/>
                </a:cubicBezTo>
                <a:lnTo>
                  <a:pt x="1894" y="3050"/>
                </a:lnTo>
                <a:close/>
                <a:moveTo>
                  <a:pt x="1866" y="3044"/>
                </a:moveTo>
                <a:cubicBezTo>
                  <a:pt x="1851" y="2993"/>
                  <a:pt x="1851" y="2993"/>
                  <a:pt x="1851" y="2993"/>
                </a:cubicBezTo>
                <a:cubicBezTo>
                  <a:pt x="1874" y="2986"/>
                  <a:pt x="1874" y="2986"/>
                  <a:pt x="1874" y="2986"/>
                </a:cubicBezTo>
                <a:cubicBezTo>
                  <a:pt x="1890" y="3037"/>
                  <a:pt x="1890" y="3037"/>
                  <a:pt x="1890" y="3037"/>
                </a:cubicBezTo>
                <a:lnTo>
                  <a:pt x="1866" y="3044"/>
                </a:lnTo>
                <a:close/>
                <a:moveTo>
                  <a:pt x="1887" y="2982"/>
                </a:moveTo>
                <a:cubicBezTo>
                  <a:pt x="1910" y="2974"/>
                  <a:pt x="1910" y="2974"/>
                  <a:pt x="1910" y="2974"/>
                </a:cubicBezTo>
                <a:cubicBezTo>
                  <a:pt x="1926" y="3026"/>
                  <a:pt x="1926" y="3026"/>
                  <a:pt x="1926" y="3026"/>
                </a:cubicBezTo>
                <a:cubicBezTo>
                  <a:pt x="1903" y="3033"/>
                  <a:pt x="1903" y="3033"/>
                  <a:pt x="1903" y="3033"/>
                </a:cubicBezTo>
                <a:lnTo>
                  <a:pt x="1887" y="2982"/>
                </a:lnTo>
                <a:close/>
                <a:moveTo>
                  <a:pt x="1158" y="3280"/>
                </a:moveTo>
                <a:cubicBezTo>
                  <a:pt x="1165" y="3238"/>
                  <a:pt x="1165" y="3238"/>
                  <a:pt x="1165" y="3238"/>
                </a:cubicBezTo>
                <a:cubicBezTo>
                  <a:pt x="1183" y="3240"/>
                  <a:pt x="1183" y="3240"/>
                  <a:pt x="1183" y="3240"/>
                </a:cubicBezTo>
                <a:cubicBezTo>
                  <a:pt x="1176" y="3283"/>
                  <a:pt x="1176" y="3283"/>
                  <a:pt x="1176" y="3283"/>
                </a:cubicBezTo>
                <a:lnTo>
                  <a:pt x="1158" y="3280"/>
                </a:lnTo>
                <a:close/>
                <a:moveTo>
                  <a:pt x="1174" y="3298"/>
                </a:moveTo>
                <a:cubicBezTo>
                  <a:pt x="1168" y="3341"/>
                  <a:pt x="1168" y="3341"/>
                  <a:pt x="1168" y="3341"/>
                </a:cubicBezTo>
                <a:cubicBezTo>
                  <a:pt x="1150" y="3338"/>
                  <a:pt x="1150" y="3338"/>
                  <a:pt x="1150" y="3338"/>
                </a:cubicBezTo>
                <a:cubicBezTo>
                  <a:pt x="1156" y="3296"/>
                  <a:pt x="1156" y="3296"/>
                  <a:pt x="1156" y="3296"/>
                </a:cubicBezTo>
                <a:lnTo>
                  <a:pt x="1174" y="3298"/>
                </a:lnTo>
                <a:close/>
                <a:moveTo>
                  <a:pt x="1167" y="3222"/>
                </a:moveTo>
                <a:cubicBezTo>
                  <a:pt x="1173" y="3179"/>
                  <a:pt x="1173" y="3179"/>
                  <a:pt x="1173" y="3179"/>
                </a:cubicBezTo>
                <a:cubicBezTo>
                  <a:pt x="1191" y="3182"/>
                  <a:pt x="1191" y="3182"/>
                  <a:pt x="1191" y="3182"/>
                </a:cubicBezTo>
                <a:cubicBezTo>
                  <a:pt x="1185" y="3224"/>
                  <a:pt x="1185" y="3224"/>
                  <a:pt x="1185" y="3224"/>
                </a:cubicBezTo>
                <a:lnTo>
                  <a:pt x="1167" y="3222"/>
                </a:lnTo>
                <a:close/>
                <a:moveTo>
                  <a:pt x="1217" y="3008"/>
                </a:moveTo>
                <a:cubicBezTo>
                  <a:pt x="1211" y="3050"/>
                  <a:pt x="1211" y="3050"/>
                  <a:pt x="1211" y="3050"/>
                </a:cubicBezTo>
                <a:cubicBezTo>
                  <a:pt x="1193" y="3047"/>
                  <a:pt x="1193" y="3047"/>
                  <a:pt x="1193" y="3047"/>
                </a:cubicBezTo>
                <a:cubicBezTo>
                  <a:pt x="1199" y="3005"/>
                  <a:pt x="1199" y="3005"/>
                  <a:pt x="1199" y="3005"/>
                </a:cubicBezTo>
                <a:lnTo>
                  <a:pt x="1217" y="3008"/>
                </a:lnTo>
                <a:close/>
                <a:moveTo>
                  <a:pt x="1202" y="2989"/>
                </a:moveTo>
                <a:cubicBezTo>
                  <a:pt x="1208" y="2947"/>
                  <a:pt x="1208" y="2947"/>
                  <a:pt x="1208" y="2947"/>
                </a:cubicBezTo>
                <a:cubicBezTo>
                  <a:pt x="1226" y="2949"/>
                  <a:pt x="1226" y="2949"/>
                  <a:pt x="1226" y="2949"/>
                </a:cubicBezTo>
                <a:cubicBezTo>
                  <a:pt x="1220" y="2992"/>
                  <a:pt x="1220" y="2992"/>
                  <a:pt x="1220" y="2992"/>
                </a:cubicBezTo>
                <a:lnTo>
                  <a:pt x="1202" y="2989"/>
                </a:lnTo>
                <a:close/>
                <a:moveTo>
                  <a:pt x="1208" y="3066"/>
                </a:moveTo>
                <a:cubicBezTo>
                  <a:pt x="1202" y="3108"/>
                  <a:pt x="1202" y="3108"/>
                  <a:pt x="1202" y="3108"/>
                </a:cubicBezTo>
                <a:cubicBezTo>
                  <a:pt x="1184" y="3105"/>
                  <a:pt x="1184" y="3105"/>
                  <a:pt x="1184" y="3105"/>
                </a:cubicBezTo>
                <a:cubicBezTo>
                  <a:pt x="1190" y="3063"/>
                  <a:pt x="1190" y="3063"/>
                  <a:pt x="1190" y="3063"/>
                </a:cubicBezTo>
                <a:lnTo>
                  <a:pt x="1208" y="3066"/>
                </a:lnTo>
                <a:close/>
                <a:moveTo>
                  <a:pt x="1186" y="2987"/>
                </a:moveTo>
                <a:cubicBezTo>
                  <a:pt x="1168" y="2984"/>
                  <a:pt x="1168" y="2984"/>
                  <a:pt x="1168" y="2984"/>
                </a:cubicBezTo>
                <a:cubicBezTo>
                  <a:pt x="1174" y="2942"/>
                  <a:pt x="1174" y="2942"/>
                  <a:pt x="1174" y="2942"/>
                </a:cubicBezTo>
                <a:cubicBezTo>
                  <a:pt x="1192" y="2944"/>
                  <a:pt x="1192" y="2944"/>
                  <a:pt x="1192" y="2944"/>
                </a:cubicBezTo>
                <a:lnTo>
                  <a:pt x="1186" y="2987"/>
                </a:lnTo>
                <a:close/>
                <a:moveTo>
                  <a:pt x="1183" y="3003"/>
                </a:moveTo>
                <a:cubicBezTo>
                  <a:pt x="1177" y="3045"/>
                  <a:pt x="1177" y="3045"/>
                  <a:pt x="1177" y="3045"/>
                </a:cubicBezTo>
                <a:cubicBezTo>
                  <a:pt x="1159" y="3042"/>
                  <a:pt x="1159" y="3042"/>
                  <a:pt x="1159" y="3042"/>
                </a:cubicBezTo>
                <a:cubicBezTo>
                  <a:pt x="1165" y="3000"/>
                  <a:pt x="1165" y="3000"/>
                  <a:pt x="1165" y="3000"/>
                </a:cubicBezTo>
                <a:lnTo>
                  <a:pt x="1183" y="3003"/>
                </a:lnTo>
                <a:close/>
                <a:moveTo>
                  <a:pt x="1175" y="3061"/>
                </a:moveTo>
                <a:cubicBezTo>
                  <a:pt x="1168" y="3103"/>
                  <a:pt x="1168" y="3103"/>
                  <a:pt x="1168" y="3103"/>
                </a:cubicBezTo>
                <a:cubicBezTo>
                  <a:pt x="1150" y="3100"/>
                  <a:pt x="1150" y="3100"/>
                  <a:pt x="1150" y="3100"/>
                </a:cubicBezTo>
                <a:cubicBezTo>
                  <a:pt x="1157" y="3058"/>
                  <a:pt x="1157" y="3058"/>
                  <a:pt x="1157" y="3058"/>
                </a:cubicBezTo>
                <a:lnTo>
                  <a:pt x="1175" y="3061"/>
                </a:lnTo>
                <a:close/>
                <a:moveTo>
                  <a:pt x="1176" y="3164"/>
                </a:moveTo>
                <a:cubicBezTo>
                  <a:pt x="1182" y="3121"/>
                  <a:pt x="1182" y="3121"/>
                  <a:pt x="1182" y="3121"/>
                </a:cubicBezTo>
                <a:cubicBezTo>
                  <a:pt x="1200" y="3124"/>
                  <a:pt x="1200" y="3124"/>
                  <a:pt x="1200" y="3124"/>
                </a:cubicBezTo>
                <a:cubicBezTo>
                  <a:pt x="1194" y="3166"/>
                  <a:pt x="1194" y="3166"/>
                  <a:pt x="1194" y="3166"/>
                </a:cubicBezTo>
                <a:lnTo>
                  <a:pt x="1176" y="3164"/>
                </a:lnTo>
                <a:close/>
                <a:moveTo>
                  <a:pt x="1198" y="3243"/>
                </a:moveTo>
                <a:cubicBezTo>
                  <a:pt x="1216" y="3245"/>
                  <a:pt x="1216" y="3245"/>
                  <a:pt x="1216" y="3245"/>
                </a:cubicBezTo>
                <a:cubicBezTo>
                  <a:pt x="1210" y="3287"/>
                  <a:pt x="1210" y="3287"/>
                  <a:pt x="1210" y="3287"/>
                </a:cubicBezTo>
                <a:cubicBezTo>
                  <a:pt x="1192" y="3285"/>
                  <a:pt x="1192" y="3285"/>
                  <a:pt x="1192" y="3285"/>
                </a:cubicBezTo>
                <a:lnTo>
                  <a:pt x="1198" y="3243"/>
                </a:lnTo>
                <a:close/>
                <a:moveTo>
                  <a:pt x="1200" y="3227"/>
                </a:moveTo>
                <a:cubicBezTo>
                  <a:pt x="1207" y="3184"/>
                  <a:pt x="1207" y="3184"/>
                  <a:pt x="1207" y="3184"/>
                </a:cubicBezTo>
                <a:cubicBezTo>
                  <a:pt x="1225" y="3187"/>
                  <a:pt x="1225" y="3187"/>
                  <a:pt x="1225" y="3187"/>
                </a:cubicBezTo>
                <a:cubicBezTo>
                  <a:pt x="1218" y="3229"/>
                  <a:pt x="1218" y="3229"/>
                  <a:pt x="1218" y="3229"/>
                </a:cubicBezTo>
                <a:lnTo>
                  <a:pt x="1200" y="3227"/>
                </a:lnTo>
                <a:close/>
                <a:moveTo>
                  <a:pt x="1209" y="3168"/>
                </a:moveTo>
                <a:cubicBezTo>
                  <a:pt x="1215" y="3126"/>
                  <a:pt x="1215" y="3126"/>
                  <a:pt x="1215" y="3126"/>
                </a:cubicBezTo>
                <a:cubicBezTo>
                  <a:pt x="1233" y="3129"/>
                  <a:pt x="1233" y="3129"/>
                  <a:pt x="1233" y="3129"/>
                </a:cubicBezTo>
                <a:cubicBezTo>
                  <a:pt x="1227" y="3171"/>
                  <a:pt x="1227" y="3171"/>
                  <a:pt x="1227" y="3171"/>
                </a:cubicBezTo>
                <a:lnTo>
                  <a:pt x="1209" y="3168"/>
                </a:lnTo>
                <a:close/>
                <a:moveTo>
                  <a:pt x="1218" y="3110"/>
                </a:moveTo>
                <a:cubicBezTo>
                  <a:pt x="1224" y="3068"/>
                  <a:pt x="1224" y="3068"/>
                  <a:pt x="1224" y="3068"/>
                </a:cubicBezTo>
                <a:cubicBezTo>
                  <a:pt x="1242" y="3071"/>
                  <a:pt x="1242" y="3071"/>
                  <a:pt x="1242" y="3071"/>
                </a:cubicBezTo>
                <a:cubicBezTo>
                  <a:pt x="1236" y="3113"/>
                  <a:pt x="1236" y="3113"/>
                  <a:pt x="1236" y="3113"/>
                </a:cubicBezTo>
                <a:lnTo>
                  <a:pt x="1218" y="3110"/>
                </a:lnTo>
                <a:close/>
                <a:moveTo>
                  <a:pt x="1226" y="3052"/>
                </a:moveTo>
                <a:cubicBezTo>
                  <a:pt x="1232" y="3010"/>
                  <a:pt x="1232" y="3010"/>
                  <a:pt x="1232" y="3010"/>
                </a:cubicBezTo>
                <a:cubicBezTo>
                  <a:pt x="1250" y="3013"/>
                  <a:pt x="1250" y="3013"/>
                  <a:pt x="1250" y="3013"/>
                </a:cubicBezTo>
                <a:cubicBezTo>
                  <a:pt x="1244" y="3055"/>
                  <a:pt x="1244" y="3055"/>
                  <a:pt x="1244" y="3055"/>
                </a:cubicBezTo>
                <a:lnTo>
                  <a:pt x="1226" y="3052"/>
                </a:lnTo>
                <a:close/>
                <a:moveTo>
                  <a:pt x="1235" y="2994"/>
                </a:moveTo>
                <a:cubicBezTo>
                  <a:pt x="1241" y="2952"/>
                  <a:pt x="1241" y="2952"/>
                  <a:pt x="1241" y="2952"/>
                </a:cubicBezTo>
                <a:cubicBezTo>
                  <a:pt x="1259" y="2954"/>
                  <a:pt x="1259" y="2954"/>
                  <a:pt x="1259" y="2954"/>
                </a:cubicBezTo>
                <a:cubicBezTo>
                  <a:pt x="1253" y="2997"/>
                  <a:pt x="1253" y="2997"/>
                  <a:pt x="1253" y="2997"/>
                </a:cubicBezTo>
                <a:lnTo>
                  <a:pt x="1235" y="2994"/>
                </a:lnTo>
                <a:close/>
                <a:moveTo>
                  <a:pt x="768" y="857"/>
                </a:moveTo>
                <a:cubicBezTo>
                  <a:pt x="767" y="855"/>
                  <a:pt x="767" y="853"/>
                  <a:pt x="769" y="851"/>
                </a:cubicBezTo>
                <a:cubicBezTo>
                  <a:pt x="771" y="847"/>
                  <a:pt x="773" y="843"/>
                  <a:pt x="773" y="840"/>
                </a:cubicBezTo>
                <a:cubicBezTo>
                  <a:pt x="828" y="946"/>
                  <a:pt x="828" y="946"/>
                  <a:pt x="828" y="946"/>
                </a:cubicBezTo>
                <a:cubicBezTo>
                  <a:pt x="816" y="955"/>
                  <a:pt x="804" y="963"/>
                  <a:pt x="792" y="972"/>
                </a:cubicBezTo>
                <a:cubicBezTo>
                  <a:pt x="791" y="972"/>
                  <a:pt x="791" y="972"/>
                  <a:pt x="790" y="971"/>
                </a:cubicBezTo>
                <a:cubicBezTo>
                  <a:pt x="790" y="971"/>
                  <a:pt x="789" y="970"/>
                  <a:pt x="788" y="969"/>
                </a:cubicBezTo>
                <a:cubicBezTo>
                  <a:pt x="782" y="956"/>
                  <a:pt x="786" y="939"/>
                  <a:pt x="783" y="925"/>
                </a:cubicBezTo>
                <a:cubicBezTo>
                  <a:pt x="780" y="916"/>
                  <a:pt x="777" y="908"/>
                  <a:pt x="772" y="901"/>
                </a:cubicBezTo>
                <a:cubicBezTo>
                  <a:pt x="771" y="900"/>
                  <a:pt x="771" y="900"/>
                  <a:pt x="771" y="900"/>
                </a:cubicBezTo>
                <a:cubicBezTo>
                  <a:pt x="774" y="895"/>
                  <a:pt x="776" y="890"/>
                  <a:pt x="777" y="883"/>
                </a:cubicBezTo>
                <a:cubicBezTo>
                  <a:pt x="778" y="874"/>
                  <a:pt x="775" y="864"/>
                  <a:pt x="768" y="857"/>
                </a:cubicBezTo>
                <a:close/>
                <a:moveTo>
                  <a:pt x="776" y="619"/>
                </a:moveTo>
                <a:cubicBezTo>
                  <a:pt x="751" y="571"/>
                  <a:pt x="751" y="571"/>
                  <a:pt x="751" y="571"/>
                </a:cubicBezTo>
                <a:cubicBezTo>
                  <a:pt x="773" y="560"/>
                  <a:pt x="773" y="560"/>
                  <a:pt x="773" y="560"/>
                </a:cubicBezTo>
                <a:cubicBezTo>
                  <a:pt x="797" y="608"/>
                  <a:pt x="797" y="608"/>
                  <a:pt x="797" y="608"/>
                </a:cubicBezTo>
                <a:lnTo>
                  <a:pt x="776" y="619"/>
                </a:lnTo>
                <a:close/>
                <a:moveTo>
                  <a:pt x="806" y="625"/>
                </a:moveTo>
                <a:cubicBezTo>
                  <a:pt x="831" y="673"/>
                  <a:pt x="831" y="673"/>
                  <a:pt x="831" y="673"/>
                </a:cubicBezTo>
                <a:cubicBezTo>
                  <a:pt x="810" y="684"/>
                  <a:pt x="810" y="684"/>
                  <a:pt x="810" y="684"/>
                </a:cubicBezTo>
                <a:cubicBezTo>
                  <a:pt x="785" y="636"/>
                  <a:pt x="785" y="636"/>
                  <a:pt x="785" y="636"/>
                </a:cubicBezTo>
                <a:lnTo>
                  <a:pt x="806" y="625"/>
                </a:lnTo>
                <a:close/>
                <a:moveTo>
                  <a:pt x="742" y="554"/>
                </a:moveTo>
                <a:cubicBezTo>
                  <a:pt x="717" y="506"/>
                  <a:pt x="717" y="506"/>
                  <a:pt x="717" y="506"/>
                </a:cubicBezTo>
                <a:cubicBezTo>
                  <a:pt x="739" y="494"/>
                  <a:pt x="739" y="494"/>
                  <a:pt x="739" y="494"/>
                </a:cubicBezTo>
                <a:cubicBezTo>
                  <a:pt x="764" y="542"/>
                  <a:pt x="764" y="542"/>
                  <a:pt x="764" y="542"/>
                </a:cubicBezTo>
                <a:lnTo>
                  <a:pt x="742" y="554"/>
                </a:lnTo>
                <a:close/>
                <a:moveTo>
                  <a:pt x="730" y="560"/>
                </a:moveTo>
                <a:cubicBezTo>
                  <a:pt x="708" y="571"/>
                  <a:pt x="708" y="571"/>
                  <a:pt x="708" y="571"/>
                </a:cubicBezTo>
                <a:cubicBezTo>
                  <a:pt x="683" y="523"/>
                  <a:pt x="683" y="523"/>
                  <a:pt x="683" y="523"/>
                </a:cubicBezTo>
                <a:cubicBezTo>
                  <a:pt x="705" y="512"/>
                  <a:pt x="705" y="512"/>
                  <a:pt x="705" y="512"/>
                </a:cubicBezTo>
                <a:lnTo>
                  <a:pt x="730" y="560"/>
                </a:lnTo>
                <a:close/>
                <a:moveTo>
                  <a:pt x="739" y="577"/>
                </a:moveTo>
                <a:cubicBezTo>
                  <a:pt x="764" y="625"/>
                  <a:pt x="764" y="625"/>
                  <a:pt x="764" y="625"/>
                </a:cubicBezTo>
                <a:cubicBezTo>
                  <a:pt x="742" y="636"/>
                  <a:pt x="742" y="636"/>
                  <a:pt x="742" y="636"/>
                </a:cubicBezTo>
                <a:cubicBezTo>
                  <a:pt x="717" y="589"/>
                  <a:pt x="717" y="589"/>
                  <a:pt x="717" y="589"/>
                </a:cubicBezTo>
                <a:lnTo>
                  <a:pt x="739" y="577"/>
                </a:lnTo>
                <a:close/>
                <a:moveTo>
                  <a:pt x="773" y="643"/>
                </a:moveTo>
                <a:cubicBezTo>
                  <a:pt x="797" y="691"/>
                  <a:pt x="797" y="691"/>
                  <a:pt x="797" y="691"/>
                </a:cubicBezTo>
                <a:cubicBezTo>
                  <a:pt x="776" y="702"/>
                  <a:pt x="776" y="702"/>
                  <a:pt x="776" y="702"/>
                </a:cubicBezTo>
                <a:cubicBezTo>
                  <a:pt x="751" y="654"/>
                  <a:pt x="751" y="654"/>
                  <a:pt x="751" y="654"/>
                </a:cubicBezTo>
                <a:lnTo>
                  <a:pt x="773" y="643"/>
                </a:lnTo>
                <a:close/>
                <a:moveTo>
                  <a:pt x="999" y="636"/>
                </a:moveTo>
                <a:cubicBezTo>
                  <a:pt x="984" y="584"/>
                  <a:pt x="984" y="584"/>
                  <a:pt x="984" y="584"/>
                </a:cubicBezTo>
                <a:cubicBezTo>
                  <a:pt x="1007" y="577"/>
                  <a:pt x="1007" y="577"/>
                  <a:pt x="1007" y="577"/>
                </a:cubicBezTo>
                <a:cubicBezTo>
                  <a:pt x="1023" y="628"/>
                  <a:pt x="1023" y="628"/>
                  <a:pt x="1023" y="628"/>
                </a:cubicBezTo>
                <a:lnTo>
                  <a:pt x="999" y="636"/>
                </a:lnTo>
                <a:close/>
                <a:moveTo>
                  <a:pt x="1027" y="642"/>
                </a:moveTo>
                <a:cubicBezTo>
                  <a:pt x="1043" y="693"/>
                  <a:pt x="1043" y="693"/>
                  <a:pt x="1043" y="693"/>
                </a:cubicBezTo>
                <a:cubicBezTo>
                  <a:pt x="1019" y="700"/>
                  <a:pt x="1019" y="700"/>
                  <a:pt x="1019" y="700"/>
                </a:cubicBezTo>
                <a:cubicBezTo>
                  <a:pt x="1004" y="649"/>
                  <a:pt x="1004" y="649"/>
                  <a:pt x="1004" y="649"/>
                </a:cubicBezTo>
                <a:lnTo>
                  <a:pt x="1027" y="642"/>
                </a:lnTo>
                <a:close/>
                <a:moveTo>
                  <a:pt x="1006" y="704"/>
                </a:moveTo>
                <a:cubicBezTo>
                  <a:pt x="983" y="712"/>
                  <a:pt x="983" y="712"/>
                  <a:pt x="983" y="712"/>
                </a:cubicBezTo>
                <a:cubicBezTo>
                  <a:pt x="967" y="660"/>
                  <a:pt x="967" y="660"/>
                  <a:pt x="967" y="660"/>
                </a:cubicBezTo>
                <a:cubicBezTo>
                  <a:pt x="990" y="653"/>
                  <a:pt x="990" y="653"/>
                  <a:pt x="990" y="653"/>
                </a:cubicBezTo>
                <a:lnTo>
                  <a:pt x="1006" y="704"/>
                </a:lnTo>
                <a:close/>
                <a:moveTo>
                  <a:pt x="1735" y="406"/>
                </a:moveTo>
                <a:cubicBezTo>
                  <a:pt x="1729" y="448"/>
                  <a:pt x="1729" y="448"/>
                  <a:pt x="1729" y="448"/>
                </a:cubicBezTo>
                <a:cubicBezTo>
                  <a:pt x="1711" y="446"/>
                  <a:pt x="1711" y="446"/>
                  <a:pt x="1711" y="446"/>
                </a:cubicBezTo>
                <a:cubicBezTo>
                  <a:pt x="1717" y="403"/>
                  <a:pt x="1717" y="403"/>
                  <a:pt x="1717" y="403"/>
                </a:cubicBezTo>
                <a:lnTo>
                  <a:pt x="1735" y="406"/>
                </a:lnTo>
                <a:close/>
                <a:moveTo>
                  <a:pt x="1719" y="387"/>
                </a:moveTo>
                <a:cubicBezTo>
                  <a:pt x="1726" y="345"/>
                  <a:pt x="1726" y="345"/>
                  <a:pt x="1726" y="345"/>
                </a:cubicBezTo>
                <a:cubicBezTo>
                  <a:pt x="1744" y="348"/>
                  <a:pt x="1744" y="348"/>
                  <a:pt x="1744" y="348"/>
                </a:cubicBezTo>
                <a:cubicBezTo>
                  <a:pt x="1737" y="390"/>
                  <a:pt x="1737" y="390"/>
                  <a:pt x="1737" y="390"/>
                </a:cubicBezTo>
                <a:lnTo>
                  <a:pt x="1719" y="387"/>
                </a:lnTo>
                <a:close/>
                <a:moveTo>
                  <a:pt x="1726" y="464"/>
                </a:moveTo>
                <a:cubicBezTo>
                  <a:pt x="1720" y="506"/>
                  <a:pt x="1720" y="506"/>
                  <a:pt x="1720" y="506"/>
                </a:cubicBezTo>
                <a:cubicBezTo>
                  <a:pt x="1702" y="504"/>
                  <a:pt x="1702" y="504"/>
                  <a:pt x="1702" y="504"/>
                </a:cubicBezTo>
                <a:cubicBezTo>
                  <a:pt x="1708" y="461"/>
                  <a:pt x="1708" y="461"/>
                  <a:pt x="1708" y="461"/>
                </a:cubicBezTo>
                <a:lnTo>
                  <a:pt x="1726" y="464"/>
                </a:lnTo>
                <a:close/>
                <a:moveTo>
                  <a:pt x="1676" y="678"/>
                </a:moveTo>
                <a:cubicBezTo>
                  <a:pt x="1682" y="636"/>
                  <a:pt x="1682" y="636"/>
                  <a:pt x="1682" y="636"/>
                </a:cubicBezTo>
                <a:cubicBezTo>
                  <a:pt x="1700" y="639"/>
                  <a:pt x="1700" y="639"/>
                  <a:pt x="1700" y="639"/>
                </a:cubicBezTo>
                <a:cubicBezTo>
                  <a:pt x="1694" y="681"/>
                  <a:pt x="1694" y="681"/>
                  <a:pt x="1694" y="681"/>
                </a:cubicBezTo>
                <a:lnTo>
                  <a:pt x="1676" y="678"/>
                </a:lnTo>
                <a:close/>
                <a:moveTo>
                  <a:pt x="1692" y="697"/>
                </a:moveTo>
                <a:cubicBezTo>
                  <a:pt x="1685" y="739"/>
                  <a:pt x="1685" y="739"/>
                  <a:pt x="1685" y="739"/>
                </a:cubicBezTo>
                <a:cubicBezTo>
                  <a:pt x="1667" y="736"/>
                  <a:pt x="1667" y="736"/>
                  <a:pt x="1667" y="736"/>
                </a:cubicBezTo>
                <a:cubicBezTo>
                  <a:pt x="1674" y="694"/>
                  <a:pt x="1674" y="694"/>
                  <a:pt x="1674" y="694"/>
                </a:cubicBezTo>
                <a:lnTo>
                  <a:pt x="1692" y="697"/>
                </a:lnTo>
                <a:close/>
                <a:moveTo>
                  <a:pt x="1685" y="620"/>
                </a:moveTo>
                <a:cubicBezTo>
                  <a:pt x="1691" y="578"/>
                  <a:pt x="1691" y="578"/>
                  <a:pt x="1691" y="578"/>
                </a:cubicBezTo>
                <a:cubicBezTo>
                  <a:pt x="1709" y="580"/>
                  <a:pt x="1709" y="580"/>
                  <a:pt x="1709" y="580"/>
                </a:cubicBezTo>
                <a:cubicBezTo>
                  <a:pt x="1703" y="623"/>
                  <a:pt x="1703" y="623"/>
                  <a:pt x="1703" y="623"/>
                </a:cubicBezTo>
                <a:lnTo>
                  <a:pt x="1685" y="620"/>
                </a:lnTo>
                <a:close/>
                <a:moveTo>
                  <a:pt x="1708" y="699"/>
                </a:moveTo>
                <a:cubicBezTo>
                  <a:pt x="1726" y="702"/>
                  <a:pt x="1726" y="702"/>
                  <a:pt x="1726" y="702"/>
                </a:cubicBezTo>
                <a:cubicBezTo>
                  <a:pt x="1719" y="744"/>
                  <a:pt x="1719" y="744"/>
                  <a:pt x="1719" y="744"/>
                </a:cubicBezTo>
                <a:cubicBezTo>
                  <a:pt x="1701" y="741"/>
                  <a:pt x="1701" y="741"/>
                  <a:pt x="1701" y="741"/>
                </a:cubicBezTo>
                <a:lnTo>
                  <a:pt x="1708" y="699"/>
                </a:lnTo>
                <a:close/>
                <a:moveTo>
                  <a:pt x="1710" y="683"/>
                </a:moveTo>
                <a:cubicBezTo>
                  <a:pt x="1716" y="641"/>
                  <a:pt x="1716" y="641"/>
                  <a:pt x="1716" y="641"/>
                </a:cubicBezTo>
                <a:cubicBezTo>
                  <a:pt x="1734" y="644"/>
                  <a:pt x="1734" y="644"/>
                  <a:pt x="1734" y="644"/>
                </a:cubicBezTo>
                <a:cubicBezTo>
                  <a:pt x="1728" y="686"/>
                  <a:pt x="1728" y="686"/>
                  <a:pt x="1728" y="686"/>
                </a:cubicBezTo>
                <a:lnTo>
                  <a:pt x="1710" y="683"/>
                </a:lnTo>
                <a:close/>
                <a:moveTo>
                  <a:pt x="1719" y="625"/>
                </a:moveTo>
                <a:cubicBezTo>
                  <a:pt x="1725" y="583"/>
                  <a:pt x="1725" y="583"/>
                  <a:pt x="1725" y="583"/>
                </a:cubicBezTo>
                <a:cubicBezTo>
                  <a:pt x="1743" y="586"/>
                  <a:pt x="1743" y="586"/>
                  <a:pt x="1743" y="586"/>
                </a:cubicBezTo>
                <a:cubicBezTo>
                  <a:pt x="1737" y="628"/>
                  <a:pt x="1737" y="628"/>
                  <a:pt x="1737" y="628"/>
                </a:cubicBezTo>
                <a:lnTo>
                  <a:pt x="1719" y="625"/>
                </a:lnTo>
                <a:close/>
                <a:moveTo>
                  <a:pt x="1718" y="522"/>
                </a:moveTo>
                <a:cubicBezTo>
                  <a:pt x="1711" y="565"/>
                  <a:pt x="1711" y="565"/>
                  <a:pt x="1711" y="565"/>
                </a:cubicBezTo>
                <a:cubicBezTo>
                  <a:pt x="1693" y="562"/>
                  <a:pt x="1693" y="562"/>
                  <a:pt x="1693" y="562"/>
                </a:cubicBezTo>
                <a:cubicBezTo>
                  <a:pt x="1700" y="520"/>
                  <a:pt x="1700" y="520"/>
                  <a:pt x="1700" y="520"/>
                </a:cubicBezTo>
                <a:lnTo>
                  <a:pt x="1718" y="522"/>
                </a:lnTo>
                <a:close/>
                <a:moveTo>
                  <a:pt x="1695" y="443"/>
                </a:moveTo>
                <a:cubicBezTo>
                  <a:pt x="1677" y="441"/>
                  <a:pt x="1677" y="441"/>
                  <a:pt x="1677" y="441"/>
                </a:cubicBezTo>
                <a:cubicBezTo>
                  <a:pt x="1684" y="398"/>
                  <a:pt x="1684" y="398"/>
                  <a:pt x="1684" y="398"/>
                </a:cubicBezTo>
                <a:cubicBezTo>
                  <a:pt x="1702" y="401"/>
                  <a:pt x="1702" y="401"/>
                  <a:pt x="1702" y="401"/>
                </a:cubicBezTo>
                <a:lnTo>
                  <a:pt x="1695" y="443"/>
                </a:lnTo>
                <a:close/>
                <a:moveTo>
                  <a:pt x="1693" y="459"/>
                </a:moveTo>
                <a:cubicBezTo>
                  <a:pt x="1687" y="501"/>
                  <a:pt x="1687" y="501"/>
                  <a:pt x="1687" y="501"/>
                </a:cubicBezTo>
                <a:cubicBezTo>
                  <a:pt x="1669" y="499"/>
                  <a:pt x="1669" y="499"/>
                  <a:pt x="1669" y="499"/>
                </a:cubicBezTo>
                <a:cubicBezTo>
                  <a:pt x="1675" y="457"/>
                  <a:pt x="1675" y="457"/>
                  <a:pt x="1675" y="457"/>
                </a:cubicBezTo>
                <a:lnTo>
                  <a:pt x="1693" y="459"/>
                </a:lnTo>
                <a:close/>
                <a:moveTo>
                  <a:pt x="1684" y="517"/>
                </a:moveTo>
                <a:cubicBezTo>
                  <a:pt x="1678" y="560"/>
                  <a:pt x="1678" y="560"/>
                  <a:pt x="1678" y="560"/>
                </a:cubicBezTo>
                <a:cubicBezTo>
                  <a:pt x="1660" y="557"/>
                  <a:pt x="1660" y="557"/>
                  <a:pt x="1660" y="557"/>
                </a:cubicBezTo>
                <a:cubicBezTo>
                  <a:pt x="1666" y="515"/>
                  <a:pt x="1666" y="515"/>
                  <a:pt x="1666" y="515"/>
                </a:cubicBezTo>
                <a:lnTo>
                  <a:pt x="1684" y="517"/>
                </a:lnTo>
                <a:close/>
                <a:moveTo>
                  <a:pt x="1676" y="576"/>
                </a:moveTo>
                <a:cubicBezTo>
                  <a:pt x="1669" y="618"/>
                  <a:pt x="1669" y="618"/>
                  <a:pt x="1669" y="618"/>
                </a:cubicBezTo>
                <a:cubicBezTo>
                  <a:pt x="1651" y="615"/>
                  <a:pt x="1651" y="615"/>
                  <a:pt x="1651" y="615"/>
                </a:cubicBezTo>
                <a:cubicBezTo>
                  <a:pt x="1658" y="573"/>
                  <a:pt x="1658" y="573"/>
                  <a:pt x="1658" y="573"/>
                </a:cubicBezTo>
                <a:lnTo>
                  <a:pt x="1676" y="576"/>
                </a:lnTo>
                <a:close/>
                <a:moveTo>
                  <a:pt x="1667" y="634"/>
                </a:moveTo>
                <a:cubicBezTo>
                  <a:pt x="1661" y="676"/>
                  <a:pt x="1661" y="676"/>
                  <a:pt x="1661" y="676"/>
                </a:cubicBezTo>
                <a:cubicBezTo>
                  <a:pt x="1643" y="673"/>
                  <a:pt x="1643" y="673"/>
                  <a:pt x="1643" y="673"/>
                </a:cubicBezTo>
                <a:cubicBezTo>
                  <a:pt x="1649" y="631"/>
                  <a:pt x="1649" y="631"/>
                  <a:pt x="1649" y="631"/>
                </a:cubicBezTo>
                <a:lnTo>
                  <a:pt x="1667" y="634"/>
                </a:lnTo>
                <a:close/>
                <a:moveTo>
                  <a:pt x="1658" y="692"/>
                </a:moveTo>
                <a:cubicBezTo>
                  <a:pt x="1652" y="734"/>
                  <a:pt x="1652" y="734"/>
                  <a:pt x="1652" y="734"/>
                </a:cubicBezTo>
                <a:cubicBezTo>
                  <a:pt x="1634" y="731"/>
                  <a:pt x="1634" y="731"/>
                  <a:pt x="1634" y="731"/>
                </a:cubicBezTo>
                <a:cubicBezTo>
                  <a:pt x="1640" y="689"/>
                  <a:pt x="1640" y="689"/>
                  <a:pt x="1640" y="689"/>
                </a:cubicBezTo>
                <a:lnTo>
                  <a:pt x="1658" y="692"/>
                </a:lnTo>
                <a:close/>
                <a:moveTo>
                  <a:pt x="1957" y="861"/>
                </a:moveTo>
                <a:cubicBezTo>
                  <a:pt x="1959" y="856"/>
                  <a:pt x="1965" y="854"/>
                  <a:pt x="1970" y="857"/>
                </a:cubicBezTo>
                <a:cubicBezTo>
                  <a:pt x="1975" y="859"/>
                  <a:pt x="1977" y="865"/>
                  <a:pt x="1975" y="870"/>
                </a:cubicBezTo>
                <a:cubicBezTo>
                  <a:pt x="1972" y="875"/>
                  <a:pt x="1966" y="877"/>
                  <a:pt x="1961" y="874"/>
                </a:cubicBezTo>
                <a:cubicBezTo>
                  <a:pt x="1956" y="872"/>
                  <a:pt x="1954" y="866"/>
                  <a:pt x="1957" y="861"/>
                </a:cubicBezTo>
                <a:close/>
                <a:moveTo>
                  <a:pt x="1980" y="820"/>
                </a:moveTo>
                <a:cubicBezTo>
                  <a:pt x="1936" y="798"/>
                  <a:pt x="1936" y="798"/>
                  <a:pt x="1936" y="798"/>
                </a:cubicBezTo>
                <a:cubicBezTo>
                  <a:pt x="1953" y="762"/>
                  <a:pt x="1953" y="762"/>
                  <a:pt x="1953" y="762"/>
                </a:cubicBezTo>
                <a:cubicBezTo>
                  <a:pt x="1977" y="777"/>
                  <a:pt x="1987" y="804"/>
                  <a:pt x="1980" y="820"/>
                </a:cubicBezTo>
                <a:close/>
                <a:moveTo>
                  <a:pt x="1876" y="770"/>
                </a:moveTo>
                <a:cubicBezTo>
                  <a:pt x="1876" y="770"/>
                  <a:pt x="1876" y="769"/>
                  <a:pt x="1876" y="769"/>
                </a:cubicBezTo>
                <a:cubicBezTo>
                  <a:pt x="1884" y="754"/>
                  <a:pt x="1913" y="745"/>
                  <a:pt x="1941" y="756"/>
                </a:cubicBezTo>
                <a:cubicBezTo>
                  <a:pt x="1924" y="793"/>
                  <a:pt x="1924" y="793"/>
                  <a:pt x="1924" y="793"/>
                </a:cubicBezTo>
                <a:lnTo>
                  <a:pt x="1876" y="770"/>
                </a:lnTo>
                <a:close/>
                <a:moveTo>
                  <a:pt x="1841" y="806"/>
                </a:moveTo>
                <a:cubicBezTo>
                  <a:pt x="1843" y="801"/>
                  <a:pt x="1849" y="799"/>
                  <a:pt x="1854" y="801"/>
                </a:cubicBezTo>
                <a:cubicBezTo>
                  <a:pt x="1859" y="803"/>
                  <a:pt x="1861" y="809"/>
                  <a:pt x="1859" y="814"/>
                </a:cubicBezTo>
                <a:cubicBezTo>
                  <a:pt x="1856" y="819"/>
                  <a:pt x="1850" y="821"/>
                  <a:pt x="1845" y="819"/>
                </a:cubicBezTo>
                <a:cubicBezTo>
                  <a:pt x="1841" y="817"/>
                  <a:pt x="1838" y="811"/>
                  <a:pt x="1841" y="806"/>
                </a:cubicBezTo>
                <a:close/>
                <a:moveTo>
                  <a:pt x="1745" y="570"/>
                </a:moveTo>
                <a:cubicBezTo>
                  <a:pt x="1727" y="567"/>
                  <a:pt x="1727" y="567"/>
                  <a:pt x="1727" y="567"/>
                </a:cubicBezTo>
                <a:cubicBezTo>
                  <a:pt x="1734" y="525"/>
                  <a:pt x="1734" y="525"/>
                  <a:pt x="1734" y="525"/>
                </a:cubicBezTo>
                <a:cubicBezTo>
                  <a:pt x="1752" y="527"/>
                  <a:pt x="1752" y="527"/>
                  <a:pt x="1752" y="527"/>
                </a:cubicBezTo>
                <a:lnTo>
                  <a:pt x="1745" y="570"/>
                </a:lnTo>
                <a:close/>
                <a:moveTo>
                  <a:pt x="1754" y="511"/>
                </a:moveTo>
                <a:cubicBezTo>
                  <a:pt x="1736" y="509"/>
                  <a:pt x="1736" y="509"/>
                  <a:pt x="1736" y="509"/>
                </a:cubicBezTo>
                <a:cubicBezTo>
                  <a:pt x="1742" y="467"/>
                  <a:pt x="1742" y="467"/>
                  <a:pt x="1742" y="467"/>
                </a:cubicBezTo>
                <a:cubicBezTo>
                  <a:pt x="1760" y="469"/>
                  <a:pt x="1760" y="469"/>
                  <a:pt x="1760" y="469"/>
                </a:cubicBezTo>
                <a:lnTo>
                  <a:pt x="1754" y="511"/>
                </a:lnTo>
                <a:close/>
                <a:moveTo>
                  <a:pt x="1763" y="453"/>
                </a:moveTo>
                <a:cubicBezTo>
                  <a:pt x="1745" y="451"/>
                  <a:pt x="1745" y="451"/>
                  <a:pt x="1745" y="451"/>
                </a:cubicBezTo>
                <a:cubicBezTo>
                  <a:pt x="1751" y="408"/>
                  <a:pt x="1751" y="408"/>
                  <a:pt x="1751" y="408"/>
                </a:cubicBezTo>
                <a:cubicBezTo>
                  <a:pt x="1769" y="411"/>
                  <a:pt x="1769" y="411"/>
                  <a:pt x="1769" y="411"/>
                </a:cubicBezTo>
                <a:lnTo>
                  <a:pt x="1763" y="453"/>
                </a:lnTo>
                <a:close/>
                <a:moveTo>
                  <a:pt x="1771" y="395"/>
                </a:moveTo>
                <a:cubicBezTo>
                  <a:pt x="1753" y="392"/>
                  <a:pt x="1753" y="392"/>
                  <a:pt x="1753" y="392"/>
                </a:cubicBezTo>
                <a:cubicBezTo>
                  <a:pt x="1760" y="350"/>
                  <a:pt x="1760" y="350"/>
                  <a:pt x="1760" y="350"/>
                </a:cubicBezTo>
                <a:cubicBezTo>
                  <a:pt x="1778" y="353"/>
                  <a:pt x="1778" y="353"/>
                  <a:pt x="1778" y="353"/>
                </a:cubicBezTo>
                <a:lnTo>
                  <a:pt x="1771" y="395"/>
                </a:lnTo>
                <a:close/>
                <a:moveTo>
                  <a:pt x="1786" y="295"/>
                </a:moveTo>
                <a:cubicBezTo>
                  <a:pt x="1780" y="337"/>
                  <a:pt x="1780" y="337"/>
                  <a:pt x="1780" y="337"/>
                </a:cubicBezTo>
                <a:cubicBezTo>
                  <a:pt x="1762" y="334"/>
                  <a:pt x="1762" y="334"/>
                  <a:pt x="1762" y="334"/>
                </a:cubicBezTo>
                <a:cubicBezTo>
                  <a:pt x="1768" y="292"/>
                  <a:pt x="1768" y="292"/>
                  <a:pt x="1768" y="292"/>
                </a:cubicBezTo>
                <a:lnTo>
                  <a:pt x="1786" y="295"/>
                </a:lnTo>
                <a:close/>
                <a:moveTo>
                  <a:pt x="1745" y="219"/>
                </a:moveTo>
                <a:cubicBezTo>
                  <a:pt x="1763" y="221"/>
                  <a:pt x="1763" y="221"/>
                  <a:pt x="1763" y="221"/>
                </a:cubicBezTo>
                <a:cubicBezTo>
                  <a:pt x="1757" y="264"/>
                  <a:pt x="1757" y="264"/>
                  <a:pt x="1757" y="264"/>
                </a:cubicBezTo>
                <a:cubicBezTo>
                  <a:pt x="1739" y="261"/>
                  <a:pt x="1739" y="261"/>
                  <a:pt x="1739" y="261"/>
                </a:cubicBezTo>
                <a:lnTo>
                  <a:pt x="1745" y="219"/>
                </a:lnTo>
                <a:close/>
                <a:moveTo>
                  <a:pt x="1752" y="290"/>
                </a:moveTo>
                <a:cubicBezTo>
                  <a:pt x="1746" y="332"/>
                  <a:pt x="1746" y="332"/>
                  <a:pt x="1746" y="332"/>
                </a:cubicBezTo>
                <a:cubicBezTo>
                  <a:pt x="1728" y="329"/>
                  <a:pt x="1728" y="329"/>
                  <a:pt x="1728" y="329"/>
                </a:cubicBezTo>
                <a:cubicBezTo>
                  <a:pt x="1734" y="287"/>
                  <a:pt x="1734" y="287"/>
                  <a:pt x="1734" y="287"/>
                </a:cubicBezTo>
                <a:lnTo>
                  <a:pt x="1752" y="290"/>
                </a:lnTo>
                <a:close/>
                <a:moveTo>
                  <a:pt x="1711" y="214"/>
                </a:moveTo>
                <a:cubicBezTo>
                  <a:pt x="1729" y="216"/>
                  <a:pt x="1729" y="216"/>
                  <a:pt x="1729" y="216"/>
                </a:cubicBezTo>
                <a:cubicBezTo>
                  <a:pt x="1723" y="259"/>
                  <a:pt x="1723" y="259"/>
                  <a:pt x="1723" y="259"/>
                </a:cubicBezTo>
                <a:cubicBezTo>
                  <a:pt x="1705" y="256"/>
                  <a:pt x="1705" y="256"/>
                  <a:pt x="1705" y="256"/>
                </a:cubicBezTo>
                <a:lnTo>
                  <a:pt x="1711" y="214"/>
                </a:lnTo>
                <a:close/>
                <a:moveTo>
                  <a:pt x="1701" y="282"/>
                </a:moveTo>
                <a:cubicBezTo>
                  <a:pt x="1719" y="285"/>
                  <a:pt x="1719" y="285"/>
                  <a:pt x="1719" y="285"/>
                </a:cubicBezTo>
                <a:cubicBezTo>
                  <a:pt x="1713" y="327"/>
                  <a:pt x="1713" y="327"/>
                  <a:pt x="1713" y="327"/>
                </a:cubicBezTo>
                <a:cubicBezTo>
                  <a:pt x="1695" y="324"/>
                  <a:pt x="1695" y="324"/>
                  <a:pt x="1695" y="324"/>
                </a:cubicBezTo>
                <a:lnTo>
                  <a:pt x="1701" y="282"/>
                </a:lnTo>
                <a:close/>
                <a:moveTo>
                  <a:pt x="1692" y="340"/>
                </a:moveTo>
                <a:cubicBezTo>
                  <a:pt x="1710" y="343"/>
                  <a:pt x="1710" y="343"/>
                  <a:pt x="1710" y="343"/>
                </a:cubicBezTo>
                <a:cubicBezTo>
                  <a:pt x="1704" y="385"/>
                  <a:pt x="1704" y="385"/>
                  <a:pt x="1704" y="385"/>
                </a:cubicBezTo>
                <a:cubicBezTo>
                  <a:pt x="1686" y="382"/>
                  <a:pt x="1686" y="382"/>
                  <a:pt x="1686" y="382"/>
                </a:cubicBezTo>
                <a:lnTo>
                  <a:pt x="1692" y="340"/>
                </a:lnTo>
                <a:close/>
                <a:moveTo>
                  <a:pt x="1667" y="277"/>
                </a:moveTo>
                <a:cubicBezTo>
                  <a:pt x="1685" y="280"/>
                  <a:pt x="1685" y="280"/>
                  <a:pt x="1685" y="280"/>
                </a:cubicBezTo>
                <a:cubicBezTo>
                  <a:pt x="1679" y="322"/>
                  <a:pt x="1679" y="322"/>
                  <a:pt x="1679" y="322"/>
                </a:cubicBezTo>
                <a:cubicBezTo>
                  <a:pt x="1661" y="319"/>
                  <a:pt x="1661" y="319"/>
                  <a:pt x="1661" y="319"/>
                </a:cubicBezTo>
                <a:lnTo>
                  <a:pt x="1667" y="277"/>
                </a:lnTo>
                <a:close/>
                <a:moveTo>
                  <a:pt x="1658" y="335"/>
                </a:moveTo>
                <a:cubicBezTo>
                  <a:pt x="1676" y="338"/>
                  <a:pt x="1676" y="338"/>
                  <a:pt x="1676" y="338"/>
                </a:cubicBezTo>
                <a:cubicBezTo>
                  <a:pt x="1670" y="380"/>
                  <a:pt x="1670" y="380"/>
                  <a:pt x="1670" y="380"/>
                </a:cubicBezTo>
                <a:cubicBezTo>
                  <a:pt x="1652" y="377"/>
                  <a:pt x="1652" y="377"/>
                  <a:pt x="1652" y="377"/>
                </a:cubicBezTo>
                <a:lnTo>
                  <a:pt x="1658" y="335"/>
                </a:lnTo>
                <a:close/>
                <a:moveTo>
                  <a:pt x="1650" y="393"/>
                </a:moveTo>
                <a:cubicBezTo>
                  <a:pt x="1668" y="396"/>
                  <a:pt x="1668" y="396"/>
                  <a:pt x="1668" y="396"/>
                </a:cubicBezTo>
                <a:cubicBezTo>
                  <a:pt x="1662" y="438"/>
                  <a:pt x="1662" y="438"/>
                  <a:pt x="1662" y="438"/>
                </a:cubicBezTo>
                <a:cubicBezTo>
                  <a:pt x="1644" y="436"/>
                  <a:pt x="1644" y="436"/>
                  <a:pt x="1644" y="436"/>
                </a:cubicBezTo>
                <a:lnTo>
                  <a:pt x="1650" y="393"/>
                </a:lnTo>
                <a:close/>
                <a:moveTo>
                  <a:pt x="1641" y="451"/>
                </a:moveTo>
                <a:cubicBezTo>
                  <a:pt x="1659" y="454"/>
                  <a:pt x="1659" y="454"/>
                  <a:pt x="1659" y="454"/>
                </a:cubicBezTo>
                <a:cubicBezTo>
                  <a:pt x="1653" y="496"/>
                  <a:pt x="1653" y="496"/>
                  <a:pt x="1653" y="496"/>
                </a:cubicBezTo>
                <a:cubicBezTo>
                  <a:pt x="1635" y="494"/>
                  <a:pt x="1635" y="494"/>
                  <a:pt x="1635" y="494"/>
                </a:cubicBezTo>
                <a:lnTo>
                  <a:pt x="1641" y="451"/>
                </a:lnTo>
                <a:close/>
                <a:moveTo>
                  <a:pt x="1632" y="510"/>
                </a:moveTo>
                <a:cubicBezTo>
                  <a:pt x="1650" y="512"/>
                  <a:pt x="1650" y="512"/>
                  <a:pt x="1650" y="512"/>
                </a:cubicBezTo>
                <a:cubicBezTo>
                  <a:pt x="1644" y="555"/>
                  <a:pt x="1644" y="555"/>
                  <a:pt x="1644" y="555"/>
                </a:cubicBezTo>
                <a:cubicBezTo>
                  <a:pt x="1626" y="552"/>
                  <a:pt x="1626" y="552"/>
                  <a:pt x="1626" y="552"/>
                </a:cubicBezTo>
                <a:lnTo>
                  <a:pt x="1632" y="510"/>
                </a:lnTo>
                <a:close/>
                <a:moveTo>
                  <a:pt x="1624" y="568"/>
                </a:moveTo>
                <a:cubicBezTo>
                  <a:pt x="1642" y="570"/>
                  <a:pt x="1642" y="570"/>
                  <a:pt x="1642" y="570"/>
                </a:cubicBezTo>
                <a:cubicBezTo>
                  <a:pt x="1636" y="613"/>
                  <a:pt x="1636" y="613"/>
                  <a:pt x="1636" y="613"/>
                </a:cubicBezTo>
                <a:cubicBezTo>
                  <a:pt x="1618" y="610"/>
                  <a:pt x="1618" y="610"/>
                  <a:pt x="1618" y="610"/>
                </a:cubicBezTo>
                <a:lnTo>
                  <a:pt x="1624" y="568"/>
                </a:lnTo>
                <a:close/>
                <a:moveTo>
                  <a:pt x="1615" y="626"/>
                </a:moveTo>
                <a:cubicBezTo>
                  <a:pt x="1633" y="629"/>
                  <a:pt x="1633" y="629"/>
                  <a:pt x="1633" y="629"/>
                </a:cubicBezTo>
                <a:cubicBezTo>
                  <a:pt x="1627" y="671"/>
                  <a:pt x="1627" y="671"/>
                  <a:pt x="1627" y="671"/>
                </a:cubicBezTo>
                <a:cubicBezTo>
                  <a:pt x="1609" y="668"/>
                  <a:pt x="1609" y="668"/>
                  <a:pt x="1609" y="668"/>
                </a:cubicBezTo>
                <a:lnTo>
                  <a:pt x="1615" y="626"/>
                </a:lnTo>
                <a:close/>
                <a:moveTo>
                  <a:pt x="1607" y="684"/>
                </a:moveTo>
                <a:cubicBezTo>
                  <a:pt x="1625" y="687"/>
                  <a:pt x="1625" y="687"/>
                  <a:pt x="1625" y="687"/>
                </a:cubicBezTo>
                <a:cubicBezTo>
                  <a:pt x="1618" y="729"/>
                  <a:pt x="1618" y="729"/>
                  <a:pt x="1618" y="729"/>
                </a:cubicBezTo>
                <a:cubicBezTo>
                  <a:pt x="1600" y="726"/>
                  <a:pt x="1600" y="726"/>
                  <a:pt x="1600" y="726"/>
                </a:cubicBezTo>
                <a:lnTo>
                  <a:pt x="1607" y="684"/>
                </a:lnTo>
                <a:close/>
                <a:moveTo>
                  <a:pt x="1545" y="738"/>
                </a:moveTo>
                <a:cubicBezTo>
                  <a:pt x="1300" y="739"/>
                  <a:pt x="1300" y="739"/>
                  <a:pt x="1300" y="739"/>
                </a:cubicBezTo>
                <a:cubicBezTo>
                  <a:pt x="1300" y="730"/>
                  <a:pt x="1300" y="730"/>
                  <a:pt x="1300" y="730"/>
                </a:cubicBezTo>
                <a:cubicBezTo>
                  <a:pt x="1544" y="729"/>
                  <a:pt x="1544" y="729"/>
                  <a:pt x="1544" y="729"/>
                </a:cubicBezTo>
                <a:lnTo>
                  <a:pt x="1545" y="738"/>
                </a:lnTo>
                <a:close/>
                <a:moveTo>
                  <a:pt x="1544" y="706"/>
                </a:moveTo>
                <a:cubicBezTo>
                  <a:pt x="1300" y="707"/>
                  <a:pt x="1300" y="707"/>
                  <a:pt x="1300" y="707"/>
                </a:cubicBezTo>
                <a:cubicBezTo>
                  <a:pt x="1300" y="698"/>
                  <a:pt x="1300" y="698"/>
                  <a:pt x="1300" y="698"/>
                </a:cubicBezTo>
                <a:cubicBezTo>
                  <a:pt x="1544" y="697"/>
                  <a:pt x="1544" y="697"/>
                  <a:pt x="1544" y="697"/>
                </a:cubicBezTo>
                <a:lnTo>
                  <a:pt x="1544" y="706"/>
                </a:lnTo>
                <a:close/>
                <a:moveTo>
                  <a:pt x="1544" y="674"/>
                </a:moveTo>
                <a:cubicBezTo>
                  <a:pt x="1300" y="675"/>
                  <a:pt x="1300" y="675"/>
                  <a:pt x="1300" y="675"/>
                </a:cubicBezTo>
                <a:cubicBezTo>
                  <a:pt x="1300" y="666"/>
                  <a:pt x="1300" y="666"/>
                  <a:pt x="1300" y="666"/>
                </a:cubicBezTo>
                <a:cubicBezTo>
                  <a:pt x="1544" y="665"/>
                  <a:pt x="1544" y="665"/>
                  <a:pt x="1544" y="665"/>
                </a:cubicBezTo>
                <a:lnTo>
                  <a:pt x="1544" y="674"/>
                </a:lnTo>
                <a:close/>
                <a:moveTo>
                  <a:pt x="1544" y="642"/>
                </a:moveTo>
                <a:cubicBezTo>
                  <a:pt x="1300" y="643"/>
                  <a:pt x="1300" y="643"/>
                  <a:pt x="1300" y="643"/>
                </a:cubicBezTo>
                <a:cubicBezTo>
                  <a:pt x="1299" y="634"/>
                  <a:pt x="1299" y="634"/>
                  <a:pt x="1299" y="634"/>
                </a:cubicBezTo>
                <a:cubicBezTo>
                  <a:pt x="1544" y="632"/>
                  <a:pt x="1544" y="632"/>
                  <a:pt x="1544" y="632"/>
                </a:cubicBezTo>
                <a:lnTo>
                  <a:pt x="1544" y="642"/>
                </a:lnTo>
                <a:close/>
                <a:moveTo>
                  <a:pt x="1544" y="610"/>
                </a:moveTo>
                <a:cubicBezTo>
                  <a:pt x="1299" y="611"/>
                  <a:pt x="1299" y="611"/>
                  <a:pt x="1299" y="611"/>
                </a:cubicBezTo>
                <a:cubicBezTo>
                  <a:pt x="1299" y="602"/>
                  <a:pt x="1299" y="602"/>
                  <a:pt x="1299" y="602"/>
                </a:cubicBezTo>
                <a:cubicBezTo>
                  <a:pt x="1544" y="600"/>
                  <a:pt x="1544" y="600"/>
                  <a:pt x="1544" y="600"/>
                </a:cubicBezTo>
                <a:lnTo>
                  <a:pt x="1544" y="610"/>
                </a:lnTo>
                <a:close/>
                <a:moveTo>
                  <a:pt x="1544" y="578"/>
                </a:moveTo>
                <a:cubicBezTo>
                  <a:pt x="1299" y="579"/>
                  <a:pt x="1299" y="579"/>
                  <a:pt x="1299" y="579"/>
                </a:cubicBezTo>
                <a:cubicBezTo>
                  <a:pt x="1299" y="570"/>
                  <a:pt x="1299" y="570"/>
                  <a:pt x="1299" y="570"/>
                </a:cubicBezTo>
                <a:cubicBezTo>
                  <a:pt x="1544" y="568"/>
                  <a:pt x="1544" y="568"/>
                  <a:pt x="1544" y="568"/>
                </a:cubicBezTo>
                <a:lnTo>
                  <a:pt x="1544" y="578"/>
                </a:lnTo>
                <a:close/>
                <a:moveTo>
                  <a:pt x="1543" y="545"/>
                </a:moveTo>
                <a:cubicBezTo>
                  <a:pt x="1299" y="547"/>
                  <a:pt x="1299" y="547"/>
                  <a:pt x="1299" y="547"/>
                </a:cubicBezTo>
                <a:cubicBezTo>
                  <a:pt x="1299" y="538"/>
                  <a:pt x="1299" y="538"/>
                  <a:pt x="1299" y="538"/>
                </a:cubicBezTo>
                <a:cubicBezTo>
                  <a:pt x="1543" y="536"/>
                  <a:pt x="1543" y="536"/>
                  <a:pt x="1543" y="536"/>
                </a:cubicBezTo>
                <a:lnTo>
                  <a:pt x="1543" y="545"/>
                </a:lnTo>
                <a:close/>
                <a:moveTo>
                  <a:pt x="1543" y="513"/>
                </a:moveTo>
                <a:cubicBezTo>
                  <a:pt x="1299" y="515"/>
                  <a:pt x="1299" y="515"/>
                  <a:pt x="1299" y="515"/>
                </a:cubicBezTo>
                <a:cubicBezTo>
                  <a:pt x="1299" y="506"/>
                  <a:pt x="1299" y="506"/>
                  <a:pt x="1299" y="506"/>
                </a:cubicBezTo>
                <a:cubicBezTo>
                  <a:pt x="1543" y="504"/>
                  <a:pt x="1543" y="504"/>
                  <a:pt x="1543" y="504"/>
                </a:cubicBezTo>
                <a:lnTo>
                  <a:pt x="1543" y="513"/>
                </a:lnTo>
                <a:close/>
                <a:moveTo>
                  <a:pt x="1543" y="481"/>
                </a:moveTo>
                <a:cubicBezTo>
                  <a:pt x="1299" y="483"/>
                  <a:pt x="1299" y="483"/>
                  <a:pt x="1299" y="483"/>
                </a:cubicBezTo>
                <a:cubicBezTo>
                  <a:pt x="1299" y="474"/>
                  <a:pt x="1299" y="474"/>
                  <a:pt x="1299" y="474"/>
                </a:cubicBezTo>
                <a:cubicBezTo>
                  <a:pt x="1543" y="472"/>
                  <a:pt x="1543" y="472"/>
                  <a:pt x="1543" y="472"/>
                </a:cubicBezTo>
                <a:lnTo>
                  <a:pt x="1543" y="481"/>
                </a:lnTo>
                <a:close/>
                <a:moveTo>
                  <a:pt x="1543" y="449"/>
                </a:moveTo>
                <a:cubicBezTo>
                  <a:pt x="1298" y="451"/>
                  <a:pt x="1298" y="451"/>
                  <a:pt x="1298" y="451"/>
                </a:cubicBezTo>
                <a:cubicBezTo>
                  <a:pt x="1298" y="442"/>
                  <a:pt x="1298" y="442"/>
                  <a:pt x="1298" y="442"/>
                </a:cubicBezTo>
                <a:cubicBezTo>
                  <a:pt x="1543" y="440"/>
                  <a:pt x="1543" y="440"/>
                  <a:pt x="1543" y="440"/>
                </a:cubicBezTo>
                <a:lnTo>
                  <a:pt x="1543" y="449"/>
                </a:lnTo>
                <a:close/>
                <a:moveTo>
                  <a:pt x="1543" y="417"/>
                </a:moveTo>
                <a:cubicBezTo>
                  <a:pt x="1298" y="419"/>
                  <a:pt x="1298" y="419"/>
                  <a:pt x="1298" y="419"/>
                </a:cubicBezTo>
                <a:cubicBezTo>
                  <a:pt x="1298" y="410"/>
                  <a:pt x="1298" y="410"/>
                  <a:pt x="1298" y="410"/>
                </a:cubicBezTo>
                <a:cubicBezTo>
                  <a:pt x="1543" y="408"/>
                  <a:pt x="1543" y="408"/>
                  <a:pt x="1543" y="408"/>
                </a:cubicBezTo>
                <a:lnTo>
                  <a:pt x="1543" y="417"/>
                </a:lnTo>
                <a:close/>
                <a:moveTo>
                  <a:pt x="1543" y="385"/>
                </a:moveTo>
                <a:cubicBezTo>
                  <a:pt x="1298" y="387"/>
                  <a:pt x="1298" y="387"/>
                  <a:pt x="1298" y="387"/>
                </a:cubicBezTo>
                <a:cubicBezTo>
                  <a:pt x="1298" y="378"/>
                  <a:pt x="1298" y="378"/>
                  <a:pt x="1298" y="378"/>
                </a:cubicBezTo>
                <a:cubicBezTo>
                  <a:pt x="1542" y="376"/>
                  <a:pt x="1542" y="376"/>
                  <a:pt x="1542" y="376"/>
                </a:cubicBezTo>
                <a:lnTo>
                  <a:pt x="1543" y="385"/>
                </a:lnTo>
                <a:close/>
                <a:moveTo>
                  <a:pt x="1542" y="353"/>
                </a:moveTo>
                <a:cubicBezTo>
                  <a:pt x="1298" y="355"/>
                  <a:pt x="1298" y="355"/>
                  <a:pt x="1298" y="355"/>
                </a:cubicBezTo>
                <a:cubicBezTo>
                  <a:pt x="1298" y="345"/>
                  <a:pt x="1298" y="345"/>
                  <a:pt x="1298" y="345"/>
                </a:cubicBezTo>
                <a:cubicBezTo>
                  <a:pt x="1542" y="344"/>
                  <a:pt x="1542" y="344"/>
                  <a:pt x="1542" y="344"/>
                </a:cubicBezTo>
                <a:lnTo>
                  <a:pt x="1542" y="353"/>
                </a:lnTo>
                <a:close/>
                <a:moveTo>
                  <a:pt x="1542" y="321"/>
                </a:moveTo>
                <a:cubicBezTo>
                  <a:pt x="1298" y="323"/>
                  <a:pt x="1298" y="323"/>
                  <a:pt x="1298" y="323"/>
                </a:cubicBezTo>
                <a:cubicBezTo>
                  <a:pt x="1298" y="313"/>
                  <a:pt x="1298" y="313"/>
                  <a:pt x="1298" y="313"/>
                </a:cubicBezTo>
                <a:cubicBezTo>
                  <a:pt x="1542" y="312"/>
                  <a:pt x="1542" y="312"/>
                  <a:pt x="1542" y="312"/>
                </a:cubicBezTo>
                <a:lnTo>
                  <a:pt x="1542" y="321"/>
                </a:lnTo>
                <a:close/>
                <a:moveTo>
                  <a:pt x="1542" y="289"/>
                </a:moveTo>
                <a:cubicBezTo>
                  <a:pt x="1298" y="290"/>
                  <a:pt x="1298" y="290"/>
                  <a:pt x="1298" y="290"/>
                </a:cubicBezTo>
                <a:cubicBezTo>
                  <a:pt x="1297" y="281"/>
                  <a:pt x="1297" y="281"/>
                  <a:pt x="1297" y="281"/>
                </a:cubicBezTo>
                <a:cubicBezTo>
                  <a:pt x="1542" y="280"/>
                  <a:pt x="1542" y="280"/>
                  <a:pt x="1542" y="280"/>
                </a:cubicBezTo>
                <a:lnTo>
                  <a:pt x="1542" y="289"/>
                </a:lnTo>
                <a:close/>
                <a:moveTo>
                  <a:pt x="1542" y="257"/>
                </a:moveTo>
                <a:cubicBezTo>
                  <a:pt x="1297" y="258"/>
                  <a:pt x="1297" y="258"/>
                  <a:pt x="1297" y="258"/>
                </a:cubicBezTo>
                <a:cubicBezTo>
                  <a:pt x="1297" y="249"/>
                  <a:pt x="1297" y="249"/>
                  <a:pt x="1297" y="249"/>
                </a:cubicBezTo>
                <a:cubicBezTo>
                  <a:pt x="1542" y="248"/>
                  <a:pt x="1542" y="248"/>
                  <a:pt x="1542" y="248"/>
                </a:cubicBezTo>
                <a:lnTo>
                  <a:pt x="1542" y="257"/>
                </a:lnTo>
                <a:close/>
                <a:moveTo>
                  <a:pt x="1542" y="225"/>
                </a:moveTo>
                <a:cubicBezTo>
                  <a:pt x="1297" y="226"/>
                  <a:pt x="1297" y="226"/>
                  <a:pt x="1297" y="226"/>
                </a:cubicBezTo>
                <a:cubicBezTo>
                  <a:pt x="1297" y="217"/>
                  <a:pt x="1297" y="217"/>
                  <a:pt x="1297" y="217"/>
                </a:cubicBezTo>
                <a:cubicBezTo>
                  <a:pt x="1542" y="216"/>
                  <a:pt x="1542" y="216"/>
                  <a:pt x="1542" y="216"/>
                </a:cubicBezTo>
                <a:lnTo>
                  <a:pt x="1542" y="225"/>
                </a:lnTo>
                <a:close/>
                <a:moveTo>
                  <a:pt x="1541" y="193"/>
                </a:moveTo>
                <a:cubicBezTo>
                  <a:pt x="1297" y="194"/>
                  <a:pt x="1297" y="194"/>
                  <a:pt x="1297" y="194"/>
                </a:cubicBezTo>
                <a:cubicBezTo>
                  <a:pt x="1297" y="185"/>
                  <a:pt x="1297" y="185"/>
                  <a:pt x="1297" y="185"/>
                </a:cubicBezTo>
                <a:cubicBezTo>
                  <a:pt x="1541" y="184"/>
                  <a:pt x="1541" y="184"/>
                  <a:pt x="1541" y="184"/>
                </a:cubicBezTo>
                <a:lnTo>
                  <a:pt x="1541" y="193"/>
                </a:lnTo>
                <a:close/>
                <a:moveTo>
                  <a:pt x="1541" y="161"/>
                </a:moveTo>
                <a:cubicBezTo>
                  <a:pt x="1297" y="162"/>
                  <a:pt x="1297" y="162"/>
                  <a:pt x="1297" y="162"/>
                </a:cubicBezTo>
                <a:cubicBezTo>
                  <a:pt x="1297" y="153"/>
                  <a:pt x="1297" y="153"/>
                  <a:pt x="1297" y="153"/>
                </a:cubicBezTo>
                <a:cubicBezTo>
                  <a:pt x="1541" y="152"/>
                  <a:pt x="1541" y="152"/>
                  <a:pt x="1541" y="152"/>
                </a:cubicBezTo>
                <a:lnTo>
                  <a:pt x="1541" y="161"/>
                </a:lnTo>
                <a:close/>
                <a:moveTo>
                  <a:pt x="1541" y="129"/>
                </a:moveTo>
                <a:cubicBezTo>
                  <a:pt x="1297" y="130"/>
                  <a:pt x="1297" y="130"/>
                  <a:pt x="1297" y="130"/>
                </a:cubicBezTo>
                <a:cubicBezTo>
                  <a:pt x="1297" y="121"/>
                  <a:pt x="1297" y="121"/>
                  <a:pt x="1297" y="121"/>
                </a:cubicBezTo>
                <a:cubicBezTo>
                  <a:pt x="1541" y="120"/>
                  <a:pt x="1541" y="120"/>
                  <a:pt x="1541" y="120"/>
                </a:cubicBezTo>
                <a:lnTo>
                  <a:pt x="1541" y="129"/>
                </a:lnTo>
                <a:close/>
                <a:moveTo>
                  <a:pt x="1541" y="97"/>
                </a:moveTo>
                <a:cubicBezTo>
                  <a:pt x="1296" y="98"/>
                  <a:pt x="1296" y="98"/>
                  <a:pt x="1296" y="98"/>
                </a:cubicBezTo>
                <a:cubicBezTo>
                  <a:pt x="1296" y="89"/>
                  <a:pt x="1296" y="89"/>
                  <a:pt x="1296" y="89"/>
                </a:cubicBezTo>
                <a:cubicBezTo>
                  <a:pt x="1541" y="88"/>
                  <a:pt x="1541" y="88"/>
                  <a:pt x="1541" y="88"/>
                </a:cubicBezTo>
                <a:lnTo>
                  <a:pt x="1541" y="97"/>
                </a:lnTo>
                <a:close/>
                <a:moveTo>
                  <a:pt x="1541" y="65"/>
                </a:moveTo>
                <a:cubicBezTo>
                  <a:pt x="1296" y="66"/>
                  <a:pt x="1296" y="66"/>
                  <a:pt x="1296" y="66"/>
                </a:cubicBezTo>
                <a:cubicBezTo>
                  <a:pt x="1296" y="57"/>
                  <a:pt x="1296" y="57"/>
                  <a:pt x="1296" y="57"/>
                </a:cubicBezTo>
                <a:cubicBezTo>
                  <a:pt x="1541" y="56"/>
                  <a:pt x="1541" y="56"/>
                  <a:pt x="1541" y="56"/>
                </a:cubicBezTo>
                <a:lnTo>
                  <a:pt x="1541" y="65"/>
                </a:lnTo>
                <a:close/>
                <a:moveTo>
                  <a:pt x="1540" y="24"/>
                </a:moveTo>
                <a:cubicBezTo>
                  <a:pt x="1541" y="33"/>
                  <a:pt x="1541" y="33"/>
                  <a:pt x="1541" y="33"/>
                </a:cubicBezTo>
                <a:cubicBezTo>
                  <a:pt x="1296" y="34"/>
                  <a:pt x="1296" y="34"/>
                  <a:pt x="1296" y="34"/>
                </a:cubicBezTo>
                <a:cubicBezTo>
                  <a:pt x="1296" y="25"/>
                  <a:pt x="1296" y="25"/>
                  <a:pt x="1296" y="25"/>
                </a:cubicBezTo>
                <a:lnTo>
                  <a:pt x="1540" y="24"/>
                </a:lnTo>
                <a:close/>
                <a:moveTo>
                  <a:pt x="1173" y="728"/>
                </a:moveTo>
                <a:cubicBezTo>
                  <a:pt x="1173" y="728"/>
                  <a:pt x="1173" y="728"/>
                  <a:pt x="1173" y="728"/>
                </a:cubicBezTo>
                <a:cubicBezTo>
                  <a:pt x="1173" y="728"/>
                  <a:pt x="1174" y="728"/>
                  <a:pt x="1174" y="728"/>
                </a:cubicBezTo>
                <a:cubicBezTo>
                  <a:pt x="1176" y="731"/>
                  <a:pt x="1179" y="733"/>
                  <a:pt x="1181" y="735"/>
                </a:cubicBezTo>
                <a:cubicBezTo>
                  <a:pt x="1181" y="735"/>
                  <a:pt x="1181" y="735"/>
                  <a:pt x="1181" y="735"/>
                </a:cubicBezTo>
                <a:cubicBezTo>
                  <a:pt x="1183" y="737"/>
                  <a:pt x="1184" y="740"/>
                  <a:pt x="1185" y="743"/>
                </a:cubicBezTo>
                <a:cubicBezTo>
                  <a:pt x="1181" y="738"/>
                  <a:pt x="1177" y="733"/>
                  <a:pt x="1173" y="728"/>
                </a:cubicBezTo>
                <a:close/>
                <a:moveTo>
                  <a:pt x="1189" y="736"/>
                </a:moveTo>
                <a:cubicBezTo>
                  <a:pt x="1189" y="736"/>
                  <a:pt x="1189" y="736"/>
                  <a:pt x="1189" y="736"/>
                </a:cubicBezTo>
                <a:cubicBezTo>
                  <a:pt x="1193" y="735"/>
                  <a:pt x="1197" y="735"/>
                  <a:pt x="1200" y="734"/>
                </a:cubicBezTo>
                <a:cubicBezTo>
                  <a:pt x="1202" y="734"/>
                  <a:pt x="1203" y="734"/>
                  <a:pt x="1205" y="734"/>
                </a:cubicBezTo>
                <a:cubicBezTo>
                  <a:pt x="1205" y="734"/>
                  <a:pt x="1205" y="734"/>
                  <a:pt x="1205" y="734"/>
                </a:cubicBezTo>
                <a:cubicBezTo>
                  <a:pt x="1205" y="734"/>
                  <a:pt x="1205" y="735"/>
                  <a:pt x="1205" y="735"/>
                </a:cubicBezTo>
                <a:cubicBezTo>
                  <a:pt x="1204" y="737"/>
                  <a:pt x="1203" y="743"/>
                  <a:pt x="1201" y="747"/>
                </a:cubicBezTo>
                <a:cubicBezTo>
                  <a:pt x="1201" y="748"/>
                  <a:pt x="1200" y="749"/>
                  <a:pt x="1199" y="749"/>
                </a:cubicBezTo>
                <a:cubicBezTo>
                  <a:pt x="1197" y="749"/>
                  <a:pt x="1191" y="739"/>
                  <a:pt x="1189" y="736"/>
                </a:cubicBezTo>
                <a:close/>
                <a:moveTo>
                  <a:pt x="1063" y="630"/>
                </a:moveTo>
                <a:cubicBezTo>
                  <a:pt x="1079" y="682"/>
                  <a:pt x="1079" y="682"/>
                  <a:pt x="1079" y="682"/>
                </a:cubicBezTo>
                <a:cubicBezTo>
                  <a:pt x="1056" y="689"/>
                  <a:pt x="1056" y="689"/>
                  <a:pt x="1056" y="689"/>
                </a:cubicBezTo>
                <a:cubicBezTo>
                  <a:pt x="1040" y="638"/>
                  <a:pt x="1040" y="638"/>
                  <a:pt x="1040" y="638"/>
                </a:cubicBezTo>
                <a:lnTo>
                  <a:pt x="1063" y="630"/>
                </a:lnTo>
                <a:close/>
                <a:moveTo>
                  <a:pt x="1059" y="617"/>
                </a:moveTo>
                <a:cubicBezTo>
                  <a:pt x="1036" y="624"/>
                  <a:pt x="1036" y="624"/>
                  <a:pt x="1036" y="624"/>
                </a:cubicBezTo>
                <a:cubicBezTo>
                  <a:pt x="1020" y="573"/>
                  <a:pt x="1020" y="573"/>
                  <a:pt x="1020" y="573"/>
                </a:cubicBezTo>
                <a:cubicBezTo>
                  <a:pt x="1043" y="566"/>
                  <a:pt x="1043" y="566"/>
                  <a:pt x="1043" y="566"/>
                </a:cubicBezTo>
                <a:lnTo>
                  <a:pt x="1059" y="617"/>
                </a:lnTo>
                <a:close/>
                <a:moveTo>
                  <a:pt x="1023" y="501"/>
                </a:moveTo>
                <a:cubicBezTo>
                  <a:pt x="1039" y="552"/>
                  <a:pt x="1039" y="552"/>
                  <a:pt x="1039" y="552"/>
                </a:cubicBezTo>
                <a:cubicBezTo>
                  <a:pt x="1016" y="560"/>
                  <a:pt x="1016" y="560"/>
                  <a:pt x="1016" y="560"/>
                </a:cubicBezTo>
                <a:cubicBezTo>
                  <a:pt x="1000" y="508"/>
                  <a:pt x="1000" y="508"/>
                  <a:pt x="1000" y="508"/>
                </a:cubicBezTo>
                <a:lnTo>
                  <a:pt x="1023" y="501"/>
                </a:lnTo>
                <a:close/>
                <a:moveTo>
                  <a:pt x="987" y="512"/>
                </a:moveTo>
                <a:cubicBezTo>
                  <a:pt x="1003" y="564"/>
                  <a:pt x="1003" y="564"/>
                  <a:pt x="1003" y="564"/>
                </a:cubicBezTo>
                <a:cubicBezTo>
                  <a:pt x="980" y="571"/>
                  <a:pt x="980" y="571"/>
                  <a:pt x="980" y="571"/>
                </a:cubicBezTo>
                <a:cubicBezTo>
                  <a:pt x="964" y="519"/>
                  <a:pt x="964" y="519"/>
                  <a:pt x="964" y="519"/>
                </a:cubicBezTo>
                <a:lnTo>
                  <a:pt x="987" y="512"/>
                </a:lnTo>
                <a:close/>
                <a:moveTo>
                  <a:pt x="927" y="531"/>
                </a:moveTo>
                <a:cubicBezTo>
                  <a:pt x="951" y="523"/>
                  <a:pt x="951" y="523"/>
                  <a:pt x="951" y="523"/>
                </a:cubicBezTo>
                <a:cubicBezTo>
                  <a:pt x="966" y="575"/>
                  <a:pt x="966" y="575"/>
                  <a:pt x="966" y="575"/>
                </a:cubicBezTo>
                <a:cubicBezTo>
                  <a:pt x="943" y="582"/>
                  <a:pt x="943" y="582"/>
                  <a:pt x="943" y="582"/>
                </a:cubicBezTo>
                <a:lnTo>
                  <a:pt x="927" y="531"/>
                </a:lnTo>
                <a:close/>
                <a:moveTo>
                  <a:pt x="947" y="595"/>
                </a:moveTo>
                <a:cubicBezTo>
                  <a:pt x="971" y="588"/>
                  <a:pt x="971" y="588"/>
                  <a:pt x="971" y="588"/>
                </a:cubicBezTo>
                <a:cubicBezTo>
                  <a:pt x="986" y="640"/>
                  <a:pt x="986" y="640"/>
                  <a:pt x="986" y="640"/>
                </a:cubicBezTo>
                <a:cubicBezTo>
                  <a:pt x="963" y="647"/>
                  <a:pt x="963" y="647"/>
                  <a:pt x="963" y="647"/>
                </a:cubicBezTo>
                <a:lnTo>
                  <a:pt x="947" y="595"/>
                </a:lnTo>
                <a:close/>
                <a:moveTo>
                  <a:pt x="865" y="656"/>
                </a:moveTo>
                <a:cubicBezTo>
                  <a:pt x="843" y="667"/>
                  <a:pt x="843" y="667"/>
                  <a:pt x="843" y="667"/>
                </a:cubicBezTo>
                <a:cubicBezTo>
                  <a:pt x="819" y="619"/>
                  <a:pt x="819" y="619"/>
                  <a:pt x="819" y="619"/>
                </a:cubicBezTo>
                <a:cubicBezTo>
                  <a:pt x="840" y="608"/>
                  <a:pt x="840" y="608"/>
                  <a:pt x="840" y="608"/>
                </a:cubicBezTo>
                <a:lnTo>
                  <a:pt x="865" y="656"/>
                </a:lnTo>
                <a:close/>
                <a:moveTo>
                  <a:pt x="831" y="590"/>
                </a:moveTo>
                <a:cubicBezTo>
                  <a:pt x="809" y="601"/>
                  <a:pt x="809" y="601"/>
                  <a:pt x="809" y="601"/>
                </a:cubicBezTo>
                <a:cubicBezTo>
                  <a:pt x="785" y="554"/>
                  <a:pt x="785" y="554"/>
                  <a:pt x="785" y="554"/>
                </a:cubicBezTo>
                <a:cubicBezTo>
                  <a:pt x="806" y="542"/>
                  <a:pt x="806" y="542"/>
                  <a:pt x="806" y="542"/>
                </a:cubicBezTo>
                <a:lnTo>
                  <a:pt x="831" y="590"/>
                </a:lnTo>
                <a:close/>
                <a:moveTo>
                  <a:pt x="797" y="525"/>
                </a:moveTo>
                <a:cubicBezTo>
                  <a:pt x="776" y="536"/>
                  <a:pt x="776" y="536"/>
                  <a:pt x="776" y="536"/>
                </a:cubicBezTo>
                <a:cubicBezTo>
                  <a:pt x="751" y="488"/>
                  <a:pt x="751" y="488"/>
                  <a:pt x="751" y="488"/>
                </a:cubicBezTo>
                <a:cubicBezTo>
                  <a:pt x="773" y="477"/>
                  <a:pt x="773" y="477"/>
                  <a:pt x="773" y="477"/>
                </a:cubicBezTo>
                <a:lnTo>
                  <a:pt x="797" y="525"/>
                </a:lnTo>
                <a:close/>
                <a:moveTo>
                  <a:pt x="739" y="411"/>
                </a:moveTo>
                <a:cubicBezTo>
                  <a:pt x="763" y="459"/>
                  <a:pt x="763" y="459"/>
                  <a:pt x="763" y="459"/>
                </a:cubicBezTo>
                <a:cubicBezTo>
                  <a:pt x="742" y="471"/>
                  <a:pt x="742" y="471"/>
                  <a:pt x="742" y="471"/>
                </a:cubicBezTo>
                <a:cubicBezTo>
                  <a:pt x="717" y="423"/>
                  <a:pt x="717" y="423"/>
                  <a:pt x="717" y="423"/>
                </a:cubicBezTo>
                <a:lnTo>
                  <a:pt x="739" y="411"/>
                </a:lnTo>
                <a:close/>
                <a:moveTo>
                  <a:pt x="705" y="429"/>
                </a:moveTo>
                <a:cubicBezTo>
                  <a:pt x="730" y="477"/>
                  <a:pt x="730" y="477"/>
                  <a:pt x="730" y="477"/>
                </a:cubicBezTo>
                <a:cubicBezTo>
                  <a:pt x="708" y="488"/>
                  <a:pt x="708" y="488"/>
                  <a:pt x="708" y="488"/>
                </a:cubicBezTo>
                <a:cubicBezTo>
                  <a:pt x="683" y="440"/>
                  <a:pt x="683" y="440"/>
                  <a:pt x="683" y="440"/>
                </a:cubicBezTo>
                <a:lnTo>
                  <a:pt x="705" y="429"/>
                </a:lnTo>
                <a:close/>
                <a:moveTo>
                  <a:pt x="671" y="446"/>
                </a:moveTo>
                <a:cubicBezTo>
                  <a:pt x="696" y="494"/>
                  <a:pt x="696" y="494"/>
                  <a:pt x="696" y="494"/>
                </a:cubicBezTo>
                <a:cubicBezTo>
                  <a:pt x="674" y="506"/>
                  <a:pt x="674" y="506"/>
                  <a:pt x="674" y="506"/>
                </a:cubicBezTo>
                <a:cubicBezTo>
                  <a:pt x="649" y="458"/>
                  <a:pt x="649" y="458"/>
                  <a:pt x="649" y="458"/>
                </a:cubicBezTo>
                <a:lnTo>
                  <a:pt x="671" y="446"/>
                </a:lnTo>
                <a:close/>
                <a:moveTo>
                  <a:pt x="616" y="475"/>
                </a:moveTo>
                <a:cubicBezTo>
                  <a:pt x="637" y="464"/>
                  <a:pt x="637" y="464"/>
                  <a:pt x="637" y="464"/>
                </a:cubicBezTo>
                <a:cubicBezTo>
                  <a:pt x="662" y="512"/>
                  <a:pt x="662" y="512"/>
                  <a:pt x="662" y="512"/>
                </a:cubicBezTo>
                <a:cubicBezTo>
                  <a:pt x="640" y="523"/>
                  <a:pt x="640" y="523"/>
                  <a:pt x="640" y="523"/>
                </a:cubicBezTo>
                <a:lnTo>
                  <a:pt x="616" y="475"/>
                </a:lnTo>
                <a:close/>
                <a:moveTo>
                  <a:pt x="649" y="541"/>
                </a:moveTo>
                <a:cubicBezTo>
                  <a:pt x="671" y="529"/>
                  <a:pt x="671" y="529"/>
                  <a:pt x="671" y="529"/>
                </a:cubicBezTo>
                <a:cubicBezTo>
                  <a:pt x="696" y="577"/>
                  <a:pt x="696" y="577"/>
                  <a:pt x="696" y="577"/>
                </a:cubicBezTo>
                <a:cubicBezTo>
                  <a:pt x="674" y="588"/>
                  <a:pt x="674" y="588"/>
                  <a:pt x="674" y="588"/>
                </a:cubicBezTo>
                <a:lnTo>
                  <a:pt x="649" y="541"/>
                </a:lnTo>
                <a:close/>
                <a:moveTo>
                  <a:pt x="683" y="606"/>
                </a:moveTo>
                <a:cubicBezTo>
                  <a:pt x="705" y="595"/>
                  <a:pt x="705" y="595"/>
                  <a:pt x="705" y="595"/>
                </a:cubicBezTo>
                <a:cubicBezTo>
                  <a:pt x="730" y="643"/>
                  <a:pt x="730" y="643"/>
                  <a:pt x="730" y="643"/>
                </a:cubicBezTo>
                <a:cubicBezTo>
                  <a:pt x="708" y="654"/>
                  <a:pt x="708" y="654"/>
                  <a:pt x="708" y="654"/>
                </a:cubicBezTo>
                <a:lnTo>
                  <a:pt x="683" y="606"/>
                </a:lnTo>
                <a:close/>
                <a:moveTo>
                  <a:pt x="742" y="719"/>
                </a:moveTo>
                <a:cubicBezTo>
                  <a:pt x="717" y="671"/>
                  <a:pt x="717" y="671"/>
                  <a:pt x="717" y="671"/>
                </a:cubicBezTo>
                <a:cubicBezTo>
                  <a:pt x="739" y="660"/>
                  <a:pt x="739" y="660"/>
                  <a:pt x="739" y="660"/>
                </a:cubicBezTo>
                <a:cubicBezTo>
                  <a:pt x="764" y="708"/>
                  <a:pt x="764" y="708"/>
                  <a:pt x="764" y="708"/>
                </a:cubicBezTo>
                <a:lnTo>
                  <a:pt x="742" y="719"/>
                </a:lnTo>
                <a:close/>
                <a:moveTo>
                  <a:pt x="751" y="914"/>
                </a:moveTo>
                <a:cubicBezTo>
                  <a:pt x="756" y="912"/>
                  <a:pt x="760" y="910"/>
                  <a:pt x="764" y="907"/>
                </a:cubicBezTo>
                <a:cubicBezTo>
                  <a:pt x="764" y="907"/>
                  <a:pt x="764" y="907"/>
                  <a:pt x="764" y="907"/>
                </a:cubicBezTo>
                <a:cubicBezTo>
                  <a:pt x="769" y="915"/>
                  <a:pt x="773" y="924"/>
                  <a:pt x="774" y="935"/>
                </a:cubicBezTo>
                <a:cubicBezTo>
                  <a:pt x="775" y="942"/>
                  <a:pt x="775" y="949"/>
                  <a:pt x="775" y="956"/>
                </a:cubicBezTo>
                <a:cubicBezTo>
                  <a:pt x="768" y="947"/>
                  <a:pt x="759" y="936"/>
                  <a:pt x="754" y="924"/>
                </a:cubicBezTo>
                <a:cubicBezTo>
                  <a:pt x="753" y="922"/>
                  <a:pt x="752" y="920"/>
                  <a:pt x="751" y="918"/>
                </a:cubicBezTo>
                <a:cubicBezTo>
                  <a:pt x="751" y="917"/>
                  <a:pt x="751" y="915"/>
                  <a:pt x="751" y="914"/>
                </a:cubicBezTo>
                <a:close/>
                <a:moveTo>
                  <a:pt x="744" y="938"/>
                </a:moveTo>
                <a:cubicBezTo>
                  <a:pt x="745" y="936"/>
                  <a:pt x="747" y="935"/>
                  <a:pt x="748" y="932"/>
                </a:cubicBezTo>
                <a:cubicBezTo>
                  <a:pt x="748" y="932"/>
                  <a:pt x="749" y="932"/>
                  <a:pt x="749" y="932"/>
                </a:cubicBezTo>
                <a:cubicBezTo>
                  <a:pt x="749" y="933"/>
                  <a:pt x="749" y="933"/>
                  <a:pt x="750" y="934"/>
                </a:cubicBezTo>
                <a:cubicBezTo>
                  <a:pt x="751" y="938"/>
                  <a:pt x="758" y="945"/>
                  <a:pt x="760" y="951"/>
                </a:cubicBezTo>
                <a:cubicBezTo>
                  <a:pt x="760" y="954"/>
                  <a:pt x="760" y="956"/>
                  <a:pt x="759" y="957"/>
                </a:cubicBezTo>
                <a:cubicBezTo>
                  <a:pt x="758" y="960"/>
                  <a:pt x="739" y="955"/>
                  <a:pt x="733" y="954"/>
                </a:cubicBezTo>
                <a:cubicBezTo>
                  <a:pt x="733" y="954"/>
                  <a:pt x="733" y="954"/>
                  <a:pt x="733" y="954"/>
                </a:cubicBezTo>
                <a:cubicBezTo>
                  <a:pt x="737" y="949"/>
                  <a:pt x="740" y="944"/>
                  <a:pt x="744" y="938"/>
                </a:cubicBezTo>
                <a:close/>
                <a:moveTo>
                  <a:pt x="707" y="963"/>
                </a:moveTo>
                <a:cubicBezTo>
                  <a:pt x="712" y="963"/>
                  <a:pt x="717" y="962"/>
                  <a:pt x="723" y="962"/>
                </a:cubicBezTo>
                <a:cubicBezTo>
                  <a:pt x="723" y="962"/>
                  <a:pt x="723" y="962"/>
                  <a:pt x="723" y="962"/>
                </a:cubicBezTo>
                <a:cubicBezTo>
                  <a:pt x="727" y="962"/>
                  <a:pt x="732" y="965"/>
                  <a:pt x="737" y="967"/>
                </a:cubicBezTo>
                <a:cubicBezTo>
                  <a:pt x="727" y="966"/>
                  <a:pt x="717" y="965"/>
                  <a:pt x="706" y="964"/>
                </a:cubicBezTo>
                <a:cubicBezTo>
                  <a:pt x="706" y="964"/>
                  <a:pt x="705" y="964"/>
                  <a:pt x="705" y="964"/>
                </a:cubicBezTo>
                <a:cubicBezTo>
                  <a:pt x="705" y="964"/>
                  <a:pt x="706" y="963"/>
                  <a:pt x="707" y="963"/>
                </a:cubicBezTo>
                <a:close/>
                <a:moveTo>
                  <a:pt x="655" y="1040"/>
                </a:moveTo>
                <a:cubicBezTo>
                  <a:pt x="655" y="1040"/>
                  <a:pt x="655" y="1040"/>
                  <a:pt x="654" y="1040"/>
                </a:cubicBezTo>
                <a:cubicBezTo>
                  <a:pt x="655" y="1040"/>
                  <a:pt x="655" y="1040"/>
                  <a:pt x="655" y="1040"/>
                </a:cubicBezTo>
                <a:cubicBezTo>
                  <a:pt x="658" y="1040"/>
                  <a:pt x="661" y="1039"/>
                  <a:pt x="664" y="1039"/>
                </a:cubicBezTo>
                <a:cubicBezTo>
                  <a:pt x="664" y="1039"/>
                  <a:pt x="664" y="1039"/>
                  <a:pt x="664" y="1039"/>
                </a:cubicBezTo>
                <a:cubicBezTo>
                  <a:pt x="666" y="1039"/>
                  <a:pt x="669" y="1040"/>
                  <a:pt x="672" y="1041"/>
                </a:cubicBezTo>
                <a:cubicBezTo>
                  <a:pt x="666" y="1041"/>
                  <a:pt x="661" y="1040"/>
                  <a:pt x="655" y="1040"/>
                </a:cubicBezTo>
                <a:close/>
                <a:moveTo>
                  <a:pt x="683" y="1035"/>
                </a:moveTo>
                <a:cubicBezTo>
                  <a:pt x="682" y="1037"/>
                  <a:pt x="672" y="1035"/>
                  <a:pt x="669" y="1034"/>
                </a:cubicBezTo>
                <a:cubicBezTo>
                  <a:pt x="669" y="1034"/>
                  <a:pt x="669" y="1034"/>
                  <a:pt x="669" y="1034"/>
                </a:cubicBezTo>
                <a:cubicBezTo>
                  <a:pt x="671" y="1031"/>
                  <a:pt x="672" y="1029"/>
                  <a:pt x="674" y="1026"/>
                </a:cubicBezTo>
                <a:cubicBezTo>
                  <a:pt x="675" y="1025"/>
                  <a:pt x="676" y="1024"/>
                  <a:pt x="676" y="1023"/>
                </a:cubicBezTo>
                <a:cubicBezTo>
                  <a:pt x="676" y="1022"/>
                  <a:pt x="676" y="1022"/>
                  <a:pt x="676" y="1022"/>
                </a:cubicBezTo>
                <a:cubicBezTo>
                  <a:pt x="677" y="1023"/>
                  <a:pt x="677" y="1023"/>
                  <a:pt x="677" y="1023"/>
                </a:cubicBezTo>
                <a:cubicBezTo>
                  <a:pt x="678" y="1025"/>
                  <a:pt x="682" y="1029"/>
                  <a:pt x="683" y="1032"/>
                </a:cubicBezTo>
                <a:cubicBezTo>
                  <a:pt x="683" y="1033"/>
                  <a:pt x="683" y="1034"/>
                  <a:pt x="683" y="1035"/>
                </a:cubicBezTo>
                <a:close/>
                <a:moveTo>
                  <a:pt x="679" y="1018"/>
                </a:moveTo>
                <a:cubicBezTo>
                  <a:pt x="678" y="1017"/>
                  <a:pt x="678" y="1016"/>
                  <a:pt x="677" y="1015"/>
                </a:cubicBezTo>
                <a:cubicBezTo>
                  <a:pt x="677" y="1014"/>
                  <a:pt x="677" y="1014"/>
                  <a:pt x="677" y="1013"/>
                </a:cubicBezTo>
                <a:cubicBezTo>
                  <a:pt x="680" y="1012"/>
                  <a:pt x="682" y="1010"/>
                  <a:pt x="684" y="1009"/>
                </a:cubicBezTo>
                <a:cubicBezTo>
                  <a:pt x="684" y="1009"/>
                  <a:pt x="684" y="1009"/>
                  <a:pt x="684" y="1009"/>
                </a:cubicBezTo>
                <a:cubicBezTo>
                  <a:pt x="687" y="1013"/>
                  <a:pt x="689" y="1018"/>
                  <a:pt x="690" y="1023"/>
                </a:cubicBezTo>
                <a:cubicBezTo>
                  <a:pt x="691" y="1027"/>
                  <a:pt x="691" y="1030"/>
                  <a:pt x="691" y="1034"/>
                </a:cubicBezTo>
                <a:cubicBezTo>
                  <a:pt x="687" y="1030"/>
                  <a:pt x="682" y="1024"/>
                  <a:pt x="679" y="1018"/>
                </a:cubicBezTo>
                <a:close/>
                <a:moveTo>
                  <a:pt x="694" y="1017"/>
                </a:moveTo>
                <a:cubicBezTo>
                  <a:pt x="693" y="1013"/>
                  <a:pt x="690" y="1009"/>
                  <a:pt x="688" y="1005"/>
                </a:cubicBezTo>
                <a:cubicBezTo>
                  <a:pt x="687" y="1005"/>
                  <a:pt x="687" y="1005"/>
                  <a:pt x="687" y="1005"/>
                </a:cubicBezTo>
                <a:cubicBezTo>
                  <a:pt x="689" y="1002"/>
                  <a:pt x="690" y="999"/>
                  <a:pt x="690" y="996"/>
                </a:cubicBezTo>
                <a:cubicBezTo>
                  <a:pt x="690" y="991"/>
                  <a:pt x="688" y="986"/>
                  <a:pt x="684" y="982"/>
                </a:cubicBezTo>
                <a:cubicBezTo>
                  <a:pt x="684" y="981"/>
                  <a:pt x="684" y="980"/>
                  <a:pt x="684" y="979"/>
                </a:cubicBezTo>
                <a:cubicBezTo>
                  <a:pt x="687" y="977"/>
                  <a:pt x="689" y="975"/>
                  <a:pt x="691" y="972"/>
                </a:cubicBezTo>
                <a:cubicBezTo>
                  <a:pt x="692" y="973"/>
                  <a:pt x="692" y="973"/>
                  <a:pt x="693" y="973"/>
                </a:cubicBezTo>
                <a:cubicBezTo>
                  <a:pt x="721" y="974"/>
                  <a:pt x="748" y="978"/>
                  <a:pt x="775" y="982"/>
                </a:cubicBezTo>
                <a:cubicBezTo>
                  <a:pt x="776" y="983"/>
                  <a:pt x="776" y="984"/>
                  <a:pt x="777" y="985"/>
                </a:cubicBezTo>
                <a:cubicBezTo>
                  <a:pt x="753" y="1004"/>
                  <a:pt x="729" y="1023"/>
                  <a:pt x="707" y="1044"/>
                </a:cubicBezTo>
                <a:cubicBezTo>
                  <a:pt x="707" y="1044"/>
                  <a:pt x="707" y="1044"/>
                  <a:pt x="706" y="1044"/>
                </a:cubicBezTo>
                <a:cubicBezTo>
                  <a:pt x="704" y="1043"/>
                  <a:pt x="702" y="1043"/>
                  <a:pt x="699" y="1042"/>
                </a:cubicBezTo>
                <a:cubicBezTo>
                  <a:pt x="699" y="1042"/>
                  <a:pt x="699" y="1041"/>
                  <a:pt x="698" y="1041"/>
                </a:cubicBezTo>
                <a:cubicBezTo>
                  <a:pt x="695" y="1034"/>
                  <a:pt x="696" y="1025"/>
                  <a:pt x="694" y="1017"/>
                </a:cubicBezTo>
                <a:close/>
                <a:moveTo>
                  <a:pt x="592" y="1146"/>
                </a:moveTo>
                <a:cubicBezTo>
                  <a:pt x="587" y="1143"/>
                  <a:pt x="586" y="1137"/>
                  <a:pt x="589" y="1132"/>
                </a:cubicBezTo>
                <a:cubicBezTo>
                  <a:pt x="593" y="1128"/>
                  <a:pt x="599" y="1127"/>
                  <a:pt x="603" y="1130"/>
                </a:cubicBezTo>
                <a:cubicBezTo>
                  <a:pt x="608" y="1133"/>
                  <a:pt x="609" y="1139"/>
                  <a:pt x="605" y="1144"/>
                </a:cubicBezTo>
                <a:cubicBezTo>
                  <a:pt x="602" y="1148"/>
                  <a:pt x="596" y="1149"/>
                  <a:pt x="592" y="1146"/>
                </a:cubicBezTo>
                <a:close/>
                <a:moveTo>
                  <a:pt x="439" y="2522"/>
                </a:moveTo>
                <a:cubicBezTo>
                  <a:pt x="423" y="2501"/>
                  <a:pt x="423" y="2501"/>
                  <a:pt x="423" y="2501"/>
                </a:cubicBezTo>
                <a:cubicBezTo>
                  <a:pt x="457" y="2475"/>
                  <a:pt x="457" y="2475"/>
                  <a:pt x="457" y="2475"/>
                </a:cubicBezTo>
                <a:cubicBezTo>
                  <a:pt x="473" y="2496"/>
                  <a:pt x="473" y="2496"/>
                  <a:pt x="473" y="2496"/>
                </a:cubicBezTo>
                <a:lnTo>
                  <a:pt x="439" y="2522"/>
                </a:lnTo>
                <a:close/>
                <a:moveTo>
                  <a:pt x="487" y="2514"/>
                </a:moveTo>
                <a:cubicBezTo>
                  <a:pt x="503" y="2535"/>
                  <a:pt x="503" y="2535"/>
                  <a:pt x="503" y="2535"/>
                </a:cubicBezTo>
                <a:cubicBezTo>
                  <a:pt x="470" y="2561"/>
                  <a:pt x="470" y="2561"/>
                  <a:pt x="470" y="2561"/>
                </a:cubicBezTo>
                <a:cubicBezTo>
                  <a:pt x="453" y="2540"/>
                  <a:pt x="453" y="2540"/>
                  <a:pt x="453" y="2540"/>
                </a:cubicBezTo>
                <a:lnTo>
                  <a:pt x="487" y="2514"/>
                </a:lnTo>
                <a:close/>
                <a:moveTo>
                  <a:pt x="441" y="2550"/>
                </a:moveTo>
                <a:cubicBezTo>
                  <a:pt x="457" y="2571"/>
                  <a:pt x="457" y="2571"/>
                  <a:pt x="457" y="2571"/>
                </a:cubicBezTo>
                <a:cubicBezTo>
                  <a:pt x="423" y="2597"/>
                  <a:pt x="423" y="2597"/>
                  <a:pt x="423" y="2597"/>
                </a:cubicBezTo>
                <a:cubicBezTo>
                  <a:pt x="407" y="2576"/>
                  <a:pt x="407" y="2576"/>
                  <a:pt x="407" y="2576"/>
                </a:cubicBezTo>
                <a:lnTo>
                  <a:pt x="441" y="2550"/>
                </a:lnTo>
                <a:close/>
                <a:moveTo>
                  <a:pt x="471" y="2589"/>
                </a:moveTo>
                <a:cubicBezTo>
                  <a:pt x="487" y="2610"/>
                  <a:pt x="487" y="2610"/>
                  <a:pt x="487" y="2610"/>
                </a:cubicBezTo>
                <a:cubicBezTo>
                  <a:pt x="453" y="2636"/>
                  <a:pt x="453" y="2636"/>
                  <a:pt x="453" y="2636"/>
                </a:cubicBezTo>
                <a:cubicBezTo>
                  <a:pt x="437" y="2615"/>
                  <a:pt x="437" y="2615"/>
                  <a:pt x="437" y="2615"/>
                </a:cubicBezTo>
                <a:lnTo>
                  <a:pt x="471" y="2589"/>
                </a:lnTo>
                <a:close/>
                <a:moveTo>
                  <a:pt x="483" y="2579"/>
                </a:moveTo>
                <a:cubicBezTo>
                  <a:pt x="517" y="2553"/>
                  <a:pt x="517" y="2553"/>
                  <a:pt x="517" y="2553"/>
                </a:cubicBezTo>
                <a:cubicBezTo>
                  <a:pt x="534" y="2574"/>
                  <a:pt x="534" y="2574"/>
                  <a:pt x="534" y="2574"/>
                </a:cubicBezTo>
                <a:cubicBezTo>
                  <a:pt x="500" y="2600"/>
                  <a:pt x="500" y="2600"/>
                  <a:pt x="500" y="2600"/>
                </a:cubicBezTo>
                <a:lnTo>
                  <a:pt x="483" y="2579"/>
                </a:lnTo>
                <a:close/>
                <a:moveTo>
                  <a:pt x="349" y="2243"/>
                </a:moveTo>
                <a:cubicBezTo>
                  <a:pt x="350" y="2239"/>
                  <a:pt x="352" y="2235"/>
                  <a:pt x="354" y="2230"/>
                </a:cubicBezTo>
                <a:cubicBezTo>
                  <a:pt x="354" y="2230"/>
                  <a:pt x="354" y="2230"/>
                  <a:pt x="354" y="2230"/>
                </a:cubicBezTo>
                <a:cubicBezTo>
                  <a:pt x="355" y="2227"/>
                  <a:pt x="359" y="2224"/>
                  <a:pt x="363" y="2221"/>
                </a:cubicBezTo>
                <a:cubicBezTo>
                  <a:pt x="358" y="2228"/>
                  <a:pt x="353" y="2236"/>
                  <a:pt x="349" y="2244"/>
                </a:cubicBezTo>
                <a:cubicBezTo>
                  <a:pt x="349" y="2244"/>
                  <a:pt x="349" y="2244"/>
                  <a:pt x="348" y="2245"/>
                </a:cubicBezTo>
                <a:cubicBezTo>
                  <a:pt x="349" y="2244"/>
                  <a:pt x="349" y="2244"/>
                  <a:pt x="349" y="2243"/>
                </a:cubicBezTo>
                <a:close/>
                <a:moveTo>
                  <a:pt x="343" y="2205"/>
                </a:moveTo>
                <a:cubicBezTo>
                  <a:pt x="342" y="2204"/>
                  <a:pt x="341" y="2202"/>
                  <a:pt x="340" y="2200"/>
                </a:cubicBezTo>
                <a:cubicBezTo>
                  <a:pt x="340" y="2200"/>
                  <a:pt x="340" y="2200"/>
                  <a:pt x="340" y="2199"/>
                </a:cubicBezTo>
                <a:cubicBezTo>
                  <a:pt x="340" y="2199"/>
                  <a:pt x="341" y="2199"/>
                  <a:pt x="341" y="2199"/>
                </a:cubicBezTo>
                <a:cubicBezTo>
                  <a:pt x="345" y="2200"/>
                  <a:pt x="353" y="2197"/>
                  <a:pt x="359" y="2198"/>
                </a:cubicBezTo>
                <a:cubicBezTo>
                  <a:pt x="360" y="2198"/>
                  <a:pt x="362" y="2199"/>
                  <a:pt x="363" y="2200"/>
                </a:cubicBezTo>
                <a:cubicBezTo>
                  <a:pt x="365" y="2203"/>
                  <a:pt x="354" y="2215"/>
                  <a:pt x="351" y="2219"/>
                </a:cubicBezTo>
                <a:cubicBezTo>
                  <a:pt x="351" y="2219"/>
                  <a:pt x="351" y="2219"/>
                  <a:pt x="351" y="2219"/>
                </a:cubicBezTo>
                <a:cubicBezTo>
                  <a:pt x="348" y="2215"/>
                  <a:pt x="346" y="2210"/>
                  <a:pt x="343" y="2205"/>
                </a:cubicBezTo>
                <a:close/>
                <a:moveTo>
                  <a:pt x="351" y="2257"/>
                </a:moveTo>
                <a:cubicBezTo>
                  <a:pt x="362" y="2236"/>
                  <a:pt x="375" y="2216"/>
                  <a:pt x="388" y="2197"/>
                </a:cubicBezTo>
                <a:cubicBezTo>
                  <a:pt x="391" y="2196"/>
                  <a:pt x="395" y="2196"/>
                  <a:pt x="400" y="2195"/>
                </a:cubicBezTo>
                <a:cubicBezTo>
                  <a:pt x="406" y="2194"/>
                  <a:pt x="410" y="2192"/>
                  <a:pt x="410" y="2188"/>
                </a:cubicBezTo>
                <a:cubicBezTo>
                  <a:pt x="416" y="2204"/>
                  <a:pt x="422" y="2221"/>
                  <a:pt x="428" y="2237"/>
                </a:cubicBezTo>
                <a:cubicBezTo>
                  <a:pt x="355" y="2275"/>
                  <a:pt x="355" y="2275"/>
                  <a:pt x="355" y="2275"/>
                </a:cubicBezTo>
                <a:cubicBezTo>
                  <a:pt x="354" y="2269"/>
                  <a:pt x="353" y="2264"/>
                  <a:pt x="351" y="2258"/>
                </a:cubicBezTo>
                <a:cubicBezTo>
                  <a:pt x="351" y="2258"/>
                  <a:pt x="351" y="2258"/>
                  <a:pt x="351" y="2257"/>
                </a:cubicBezTo>
                <a:close/>
                <a:moveTo>
                  <a:pt x="367" y="2129"/>
                </a:moveTo>
                <a:cubicBezTo>
                  <a:pt x="367" y="2129"/>
                  <a:pt x="367" y="2129"/>
                  <a:pt x="367" y="2129"/>
                </a:cubicBezTo>
                <a:cubicBezTo>
                  <a:pt x="366" y="2126"/>
                  <a:pt x="365" y="2124"/>
                  <a:pt x="364" y="2121"/>
                </a:cubicBezTo>
                <a:cubicBezTo>
                  <a:pt x="364" y="2119"/>
                  <a:pt x="363" y="2118"/>
                  <a:pt x="363" y="2117"/>
                </a:cubicBezTo>
                <a:cubicBezTo>
                  <a:pt x="363" y="2117"/>
                  <a:pt x="363" y="2117"/>
                  <a:pt x="363" y="2117"/>
                </a:cubicBezTo>
                <a:cubicBezTo>
                  <a:pt x="363" y="2117"/>
                  <a:pt x="364" y="2117"/>
                  <a:pt x="364" y="2117"/>
                </a:cubicBezTo>
                <a:cubicBezTo>
                  <a:pt x="366" y="2118"/>
                  <a:pt x="371" y="2117"/>
                  <a:pt x="374" y="2118"/>
                </a:cubicBezTo>
                <a:cubicBezTo>
                  <a:pt x="375" y="2119"/>
                  <a:pt x="375" y="2119"/>
                  <a:pt x="376" y="2120"/>
                </a:cubicBezTo>
                <a:cubicBezTo>
                  <a:pt x="376" y="2122"/>
                  <a:pt x="369" y="2127"/>
                  <a:pt x="367" y="2129"/>
                </a:cubicBezTo>
                <a:close/>
                <a:moveTo>
                  <a:pt x="373" y="2131"/>
                </a:moveTo>
                <a:cubicBezTo>
                  <a:pt x="370" y="2135"/>
                  <a:pt x="366" y="2139"/>
                  <a:pt x="363" y="2143"/>
                </a:cubicBezTo>
                <a:cubicBezTo>
                  <a:pt x="363" y="2143"/>
                  <a:pt x="363" y="2143"/>
                  <a:pt x="363" y="2143"/>
                </a:cubicBezTo>
                <a:cubicBezTo>
                  <a:pt x="363" y="2143"/>
                  <a:pt x="363" y="2143"/>
                  <a:pt x="363" y="2142"/>
                </a:cubicBezTo>
                <a:cubicBezTo>
                  <a:pt x="364" y="2140"/>
                  <a:pt x="366" y="2138"/>
                  <a:pt x="367" y="2136"/>
                </a:cubicBezTo>
                <a:cubicBezTo>
                  <a:pt x="367" y="2136"/>
                  <a:pt x="367" y="2136"/>
                  <a:pt x="367" y="2136"/>
                </a:cubicBezTo>
                <a:cubicBezTo>
                  <a:pt x="368" y="2134"/>
                  <a:pt x="371" y="2133"/>
                  <a:pt x="373" y="2131"/>
                </a:cubicBezTo>
                <a:close/>
                <a:moveTo>
                  <a:pt x="361" y="2113"/>
                </a:moveTo>
                <a:cubicBezTo>
                  <a:pt x="360" y="2113"/>
                  <a:pt x="359" y="2112"/>
                  <a:pt x="358" y="2112"/>
                </a:cubicBezTo>
                <a:cubicBezTo>
                  <a:pt x="358" y="2112"/>
                  <a:pt x="357" y="2111"/>
                  <a:pt x="357" y="2111"/>
                </a:cubicBezTo>
                <a:cubicBezTo>
                  <a:pt x="357" y="2109"/>
                  <a:pt x="358" y="2106"/>
                  <a:pt x="357" y="2104"/>
                </a:cubicBezTo>
                <a:cubicBezTo>
                  <a:pt x="358" y="2104"/>
                  <a:pt x="358" y="2104"/>
                  <a:pt x="358" y="2104"/>
                </a:cubicBezTo>
                <a:cubicBezTo>
                  <a:pt x="362" y="2104"/>
                  <a:pt x="367" y="2105"/>
                  <a:pt x="371" y="2108"/>
                </a:cubicBezTo>
                <a:cubicBezTo>
                  <a:pt x="374" y="2109"/>
                  <a:pt x="377" y="2112"/>
                  <a:pt x="380" y="2113"/>
                </a:cubicBezTo>
                <a:cubicBezTo>
                  <a:pt x="374" y="2114"/>
                  <a:pt x="367" y="2114"/>
                  <a:pt x="361" y="2113"/>
                </a:cubicBezTo>
                <a:close/>
                <a:moveTo>
                  <a:pt x="362" y="2151"/>
                </a:moveTo>
                <a:cubicBezTo>
                  <a:pt x="362" y="2151"/>
                  <a:pt x="363" y="2150"/>
                  <a:pt x="363" y="2150"/>
                </a:cubicBezTo>
                <a:cubicBezTo>
                  <a:pt x="371" y="2140"/>
                  <a:pt x="380" y="2130"/>
                  <a:pt x="390" y="2121"/>
                </a:cubicBezTo>
                <a:cubicBezTo>
                  <a:pt x="390" y="2121"/>
                  <a:pt x="390" y="2121"/>
                  <a:pt x="391" y="2121"/>
                </a:cubicBezTo>
                <a:cubicBezTo>
                  <a:pt x="395" y="2139"/>
                  <a:pt x="400" y="2157"/>
                  <a:pt x="406" y="2174"/>
                </a:cubicBezTo>
                <a:cubicBezTo>
                  <a:pt x="403" y="2170"/>
                  <a:pt x="398" y="2169"/>
                  <a:pt x="394" y="2173"/>
                </a:cubicBezTo>
                <a:cubicBezTo>
                  <a:pt x="391" y="2176"/>
                  <a:pt x="388" y="2179"/>
                  <a:pt x="385" y="2181"/>
                </a:cubicBezTo>
                <a:cubicBezTo>
                  <a:pt x="385" y="2181"/>
                  <a:pt x="384" y="2182"/>
                  <a:pt x="382" y="2182"/>
                </a:cubicBezTo>
                <a:cubicBezTo>
                  <a:pt x="373" y="2182"/>
                  <a:pt x="364" y="2177"/>
                  <a:pt x="356" y="2173"/>
                </a:cubicBezTo>
                <a:cubicBezTo>
                  <a:pt x="356" y="2173"/>
                  <a:pt x="356" y="2173"/>
                  <a:pt x="356" y="2173"/>
                </a:cubicBezTo>
                <a:cubicBezTo>
                  <a:pt x="362" y="2167"/>
                  <a:pt x="364" y="2159"/>
                  <a:pt x="362" y="2151"/>
                </a:cubicBezTo>
                <a:close/>
                <a:moveTo>
                  <a:pt x="361" y="2050"/>
                </a:moveTo>
                <a:cubicBezTo>
                  <a:pt x="356" y="2051"/>
                  <a:pt x="351" y="2047"/>
                  <a:pt x="350" y="2042"/>
                </a:cubicBezTo>
                <a:cubicBezTo>
                  <a:pt x="350" y="2037"/>
                  <a:pt x="353" y="2032"/>
                  <a:pt x="359" y="2031"/>
                </a:cubicBezTo>
                <a:cubicBezTo>
                  <a:pt x="364" y="2030"/>
                  <a:pt x="369" y="2034"/>
                  <a:pt x="370" y="2039"/>
                </a:cubicBezTo>
                <a:cubicBezTo>
                  <a:pt x="371" y="2045"/>
                  <a:pt x="367" y="2050"/>
                  <a:pt x="361" y="2050"/>
                </a:cubicBezTo>
                <a:close/>
                <a:moveTo>
                  <a:pt x="452" y="1291"/>
                </a:moveTo>
                <a:cubicBezTo>
                  <a:pt x="455" y="1290"/>
                  <a:pt x="457" y="1288"/>
                  <a:pt x="459" y="1286"/>
                </a:cubicBezTo>
                <a:cubicBezTo>
                  <a:pt x="459" y="1286"/>
                  <a:pt x="459" y="1286"/>
                  <a:pt x="459" y="1286"/>
                </a:cubicBezTo>
                <a:cubicBezTo>
                  <a:pt x="463" y="1291"/>
                  <a:pt x="466" y="1296"/>
                  <a:pt x="467" y="1302"/>
                </a:cubicBezTo>
                <a:cubicBezTo>
                  <a:pt x="468" y="1306"/>
                  <a:pt x="469" y="1311"/>
                  <a:pt x="470" y="1315"/>
                </a:cubicBezTo>
                <a:cubicBezTo>
                  <a:pt x="464" y="1310"/>
                  <a:pt x="458" y="1304"/>
                  <a:pt x="454" y="1297"/>
                </a:cubicBezTo>
                <a:cubicBezTo>
                  <a:pt x="453" y="1296"/>
                  <a:pt x="453" y="1295"/>
                  <a:pt x="452" y="1294"/>
                </a:cubicBezTo>
                <a:cubicBezTo>
                  <a:pt x="452" y="1293"/>
                  <a:pt x="452" y="1292"/>
                  <a:pt x="452" y="1291"/>
                </a:cubicBezTo>
                <a:close/>
                <a:moveTo>
                  <a:pt x="449" y="1306"/>
                </a:moveTo>
                <a:cubicBezTo>
                  <a:pt x="450" y="1305"/>
                  <a:pt x="451" y="1304"/>
                  <a:pt x="452" y="1303"/>
                </a:cubicBezTo>
                <a:cubicBezTo>
                  <a:pt x="452" y="1302"/>
                  <a:pt x="452" y="1302"/>
                  <a:pt x="452" y="1302"/>
                </a:cubicBezTo>
                <a:cubicBezTo>
                  <a:pt x="452" y="1303"/>
                  <a:pt x="452" y="1303"/>
                  <a:pt x="452" y="1303"/>
                </a:cubicBezTo>
                <a:cubicBezTo>
                  <a:pt x="454" y="1306"/>
                  <a:pt x="458" y="1310"/>
                  <a:pt x="460" y="1313"/>
                </a:cubicBezTo>
                <a:cubicBezTo>
                  <a:pt x="460" y="1314"/>
                  <a:pt x="460" y="1316"/>
                  <a:pt x="460" y="1317"/>
                </a:cubicBezTo>
                <a:cubicBezTo>
                  <a:pt x="459" y="1319"/>
                  <a:pt x="448" y="1317"/>
                  <a:pt x="444" y="1316"/>
                </a:cubicBezTo>
                <a:cubicBezTo>
                  <a:pt x="444" y="1316"/>
                  <a:pt x="444" y="1316"/>
                  <a:pt x="444" y="1316"/>
                </a:cubicBezTo>
                <a:cubicBezTo>
                  <a:pt x="446" y="1313"/>
                  <a:pt x="447" y="1310"/>
                  <a:pt x="449" y="1306"/>
                </a:cubicBezTo>
                <a:close/>
                <a:moveTo>
                  <a:pt x="429" y="1324"/>
                </a:moveTo>
                <a:cubicBezTo>
                  <a:pt x="432" y="1323"/>
                  <a:pt x="435" y="1323"/>
                  <a:pt x="438" y="1322"/>
                </a:cubicBezTo>
                <a:cubicBezTo>
                  <a:pt x="438" y="1322"/>
                  <a:pt x="438" y="1322"/>
                  <a:pt x="438" y="1322"/>
                </a:cubicBezTo>
                <a:cubicBezTo>
                  <a:pt x="441" y="1322"/>
                  <a:pt x="444" y="1323"/>
                  <a:pt x="447" y="1324"/>
                </a:cubicBezTo>
                <a:cubicBezTo>
                  <a:pt x="441" y="1324"/>
                  <a:pt x="435" y="1324"/>
                  <a:pt x="428" y="1324"/>
                </a:cubicBezTo>
                <a:cubicBezTo>
                  <a:pt x="428" y="1324"/>
                  <a:pt x="428" y="1324"/>
                  <a:pt x="427" y="1324"/>
                </a:cubicBezTo>
                <a:cubicBezTo>
                  <a:pt x="428" y="1324"/>
                  <a:pt x="428" y="1324"/>
                  <a:pt x="429" y="1324"/>
                </a:cubicBezTo>
                <a:close/>
                <a:moveTo>
                  <a:pt x="420" y="1331"/>
                </a:moveTo>
                <a:cubicBezTo>
                  <a:pt x="420" y="1331"/>
                  <a:pt x="421" y="1331"/>
                  <a:pt x="421" y="1331"/>
                </a:cubicBezTo>
                <a:cubicBezTo>
                  <a:pt x="438" y="1330"/>
                  <a:pt x="454" y="1330"/>
                  <a:pt x="471" y="1331"/>
                </a:cubicBezTo>
                <a:cubicBezTo>
                  <a:pt x="473" y="1332"/>
                  <a:pt x="475" y="1334"/>
                  <a:pt x="477" y="1337"/>
                </a:cubicBezTo>
                <a:cubicBezTo>
                  <a:pt x="478" y="1339"/>
                  <a:pt x="479" y="1340"/>
                  <a:pt x="481" y="1341"/>
                </a:cubicBezTo>
                <a:cubicBezTo>
                  <a:pt x="478" y="1346"/>
                  <a:pt x="475" y="1352"/>
                  <a:pt x="472" y="1358"/>
                </a:cubicBezTo>
                <a:cubicBezTo>
                  <a:pt x="415" y="1337"/>
                  <a:pt x="415" y="1337"/>
                  <a:pt x="415" y="1337"/>
                </a:cubicBezTo>
                <a:cubicBezTo>
                  <a:pt x="417" y="1335"/>
                  <a:pt x="418" y="1333"/>
                  <a:pt x="420" y="1331"/>
                </a:cubicBezTo>
                <a:close/>
                <a:moveTo>
                  <a:pt x="324" y="1336"/>
                </a:moveTo>
                <a:cubicBezTo>
                  <a:pt x="364" y="1351"/>
                  <a:pt x="364" y="1351"/>
                  <a:pt x="364" y="1351"/>
                </a:cubicBezTo>
                <a:cubicBezTo>
                  <a:pt x="357" y="1368"/>
                  <a:pt x="357" y="1368"/>
                  <a:pt x="357" y="1368"/>
                </a:cubicBezTo>
                <a:cubicBezTo>
                  <a:pt x="317" y="1353"/>
                  <a:pt x="317" y="1353"/>
                  <a:pt x="317" y="1353"/>
                </a:cubicBezTo>
                <a:lnTo>
                  <a:pt x="324" y="1336"/>
                </a:lnTo>
                <a:close/>
                <a:moveTo>
                  <a:pt x="268" y="1316"/>
                </a:moveTo>
                <a:cubicBezTo>
                  <a:pt x="308" y="1331"/>
                  <a:pt x="308" y="1331"/>
                  <a:pt x="308" y="1331"/>
                </a:cubicBezTo>
                <a:cubicBezTo>
                  <a:pt x="302" y="1348"/>
                  <a:pt x="302" y="1348"/>
                  <a:pt x="302" y="1348"/>
                </a:cubicBezTo>
                <a:cubicBezTo>
                  <a:pt x="262" y="1333"/>
                  <a:pt x="262" y="1333"/>
                  <a:pt x="262" y="1333"/>
                </a:cubicBezTo>
                <a:lnTo>
                  <a:pt x="268" y="1316"/>
                </a:lnTo>
                <a:close/>
                <a:moveTo>
                  <a:pt x="297" y="1363"/>
                </a:moveTo>
                <a:cubicBezTo>
                  <a:pt x="290" y="1380"/>
                  <a:pt x="290" y="1380"/>
                  <a:pt x="290" y="1380"/>
                </a:cubicBezTo>
                <a:cubicBezTo>
                  <a:pt x="250" y="1365"/>
                  <a:pt x="250" y="1365"/>
                  <a:pt x="250" y="1365"/>
                </a:cubicBezTo>
                <a:cubicBezTo>
                  <a:pt x="257" y="1348"/>
                  <a:pt x="257" y="1348"/>
                  <a:pt x="257" y="1348"/>
                </a:cubicBezTo>
                <a:lnTo>
                  <a:pt x="297" y="1363"/>
                </a:lnTo>
                <a:close/>
                <a:moveTo>
                  <a:pt x="213" y="1296"/>
                </a:moveTo>
                <a:cubicBezTo>
                  <a:pt x="253" y="1311"/>
                  <a:pt x="253" y="1311"/>
                  <a:pt x="253" y="1311"/>
                </a:cubicBezTo>
                <a:cubicBezTo>
                  <a:pt x="247" y="1328"/>
                  <a:pt x="247" y="1328"/>
                  <a:pt x="247" y="1328"/>
                </a:cubicBezTo>
                <a:cubicBezTo>
                  <a:pt x="207" y="1313"/>
                  <a:pt x="207" y="1313"/>
                  <a:pt x="207" y="1313"/>
                </a:cubicBezTo>
                <a:lnTo>
                  <a:pt x="213" y="1296"/>
                </a:lnTo>
                <a:close/>
                <a:moveTo>
                  <a:pt x="201" y="1328"/>
                </a:moveTo>
                <a:cubicBezTo>
                  <a:pt x="241" y="1343"/>
                  <a:pt x="241" y="1343"/>
                  <a:pt x="241" y="1343"/>
                </a:cubicBezTo>
                <a:cubicBezTo>
                  <a:pt x="235" y="1360"/>
                  <a:pt x="235" y="1360"/>
                  <a:pt x="235" y="1360"/>
                </a:cubicBezTo>
                <a:cubicBezTo>
                  <a:pt x="195" y="1345"/>
                  <a:pt x="195" y="1345"/>
                  <a:pt x="195" y="1345"/>
                </a:cubicBezTo>
                <a:lnTo>
                  <a:pt x="201" y="1328"/>
                </a:lnTo>
                <a:close/>
                <a:moveTo>
                  <a:pt x="212" y="1424"/>
                </a:moveTo>
                <a:cubicBezTo>
                  <a:pt x="172" y="1409"/>
                  <a:pt x="172" y="1409"/>
                  <a:pt x="172" y="1409"/>
                </a:cubicBezTo>
                <a:cubicBezTo>
                  <a:pt x="178" y="1392"/>
                  <a:pt x="178" y="1392"/>
                  <a:pt x="178" y="1392"/>
                </a:cubicBezTo>
                <a:cubicBezTo>
                  <a:pt x="218" y="1407"/>
                  <a:pt x="218" y="1407"/>
                  <a:pt x="218" y="1407"/>
                </a:cubicBezTo>
                <a:lnTo>
                  <a:pt x="212" y="1424"/>
                </a:lnTo>
                <a:close/>
                <a:moveTo>
                  <a:pt x="183" y="1377"/>
                </a:moveTo>
                <a:cubicBezTo>
                  <a:pt x="190" y="1360"/>
                  <a:pt x="190" y="1360"/>
                  <a:pt x="190" y="1360"/>
                </a:cubicBezTo>
                <a:cubicBezTo>
                  <a:pt x="230" y="1374"/>
                  <a:pt x="230" y="1374"/>
                  <a:pt x="230" y="1374"/>
                </a:cubicBezTo>
                <a:cubicBezTo>
                  <a:pt x="224" y="1391"/>
                  <a:pt x="224" y="1391"/>
                  <a:pt x="224" y="1391"/>
                </a:cubicBezTo>
                <a:lnTo>
                  <a:pt x="183" y="1377"/>
                </a:lnTo>
                <a:close/>
                <a:moveTo>
                  <a:pt x="267" y="1444"/>
                </a:moveTo>
                <a:cubicBezTo>
                  <a:pt x="227" y="1429"/>
                  <a:pt x="227" y="1429"/>
                  <a:pt x="227" y="1429"/>
                </a:cubicBezTo>
                <a:cubicBezTo>
                  <a:pt x="233" y="1412"/>
                  <a:pt x="233" y="1412"/>
                  <a:pt x="233" y="1412"/>
                </a:cubicBezTo>
                <a:cubicBezTo>
                  <a:pt x="273" y="1427"/>
                  <a:pt x="273" y="1427"/>
                  <a:pt x="273" y="1427"/>
                </a:cubicBezTo>
                <a:lnTo>
                  <a:pt x="267" y="1444"/>
                </a:lnTo>
                <a:close/>
                <a:moveTo>
                  <a:pt x="239" y="1397"/>
                </a:moveTo>
                <a:cubicBezTo>
                  <a:pt x="245" y="1380"/>
                  <a:pt x="245" y="1380"/>
                  <a:pt x="245" y="1380"/>
                </a:cubicBezTo>
                <a:cubicBezTo>
                  <a:pt x="285" y="1395"/>
                  <a:pt x="285" y="1395"/>
                  <a:pt x="285" y="1395"/>
                </a:cubicBezTo>
                <a:cubicBezTo>
                  <a:pt x="279" y="1412"/>
                  <a:pt x="279" y="1412"/>
                  <a:pt x="279" y="1412"/>
                </a:cubicBezTo>
                <a:lnTo>
                  <a:pt x="239" y="1397"/>
                </a:lnTo>
                <a:close/>
                <a:moveTo>
                  <a:pt x="322" y="1464"/>
                </a:moveTo>
                <a:cubicBezTo>
                  <a:pt x="282" y="1449"/>
                  <a:pt x="282" y="1449"/>
                  <a:pt x="282" y="1449"/>
                </a:cubicBezTo>
                <a:cubicBezTo>
                  <a:pt x="288" y="1432"/>
                  <a:pt x="288" y="1432"/>
                  <a:pt x="288" y="1432"/>
                </a:cubicBezTo>
                <a:cubicBezTo>
                  <a:pt x="328" y="1447"/>
                  <a:pt x="328" y="1447"/>
                  <a:pt x="328" y="1447"/>
                </a:cubicBezTo>
                <a:lnTo>
                  <a:pt x="322" y="1464"/>
                </a:lnTo>
                <a:close/>
                <a:moveTo>
                  <a:pt x="334" y="1432"/>
                </a:moveTo>
                <a:cubicBezTo>
                  <a:pt x="294" y="1417"/>
                  <a:pt x="294" y="1417"/>
                  <a:pt x="294" y="1417"/>
                </a:cubicBezTo>
                <a:cubicBezTo>
                  <a:pt x="300" y="1400"/>
                  <a:pt x="300" y="1400"/>
                  <a:pt x="300" y="1400"/>
                </a:cubicBezTo>
                <a:cubicBezTo>
                  <a:pt x="340" y="1415"/>
                  <a:pt x="340" y="1415"/>
                  <a:pt x="340" y="1415"/>
                </a:cubicBezTo>
                <a:lnTo>
                  <a:pt x="334" y="1432"/>
                </a:lnTo>
                <a:close/>
                <a:moveTo>
                  <a:pt x="346" y="1400"/>
                </a:moveTo>
                <a:cubicBezTo>
                  <a:pt x="305" y="1386"/>
                  <a:pt x="305" y="1386"/>
                  <a:pt x="305" y="1386"/>
                </a:cubicBezTo>
                <a:cubicBezTo>
                  <a:pt x="312" y="1369"/>
                  <a:pt x="312" y="1369"/>
                  <a:pt x="312" y="1369"/>
                </a:cubicBezTo>
                <a:cubicBezTo>
                  <a:pt x="352" y="1383"/>
                  <a:pt x="352" y="1383"/>
                  <a:pt x="352" y="1383"/>
                </a:cubicBezTo>
                <a:lnTo>
                  <a:pt x="346" y="1400"/>
                </a:lnTo>
                <a:close/>
                <a:moveTo>
                  <a:pt x="319" y="1556"/>
                </a:moveTo>
                <a:cubicBezTo>
                  <a:pt x="323" y="1539"/>
                  <a:pt x="334" y="1527"/>
                  <a:pt x="345" y="1529"/>
                </a:cubicBezTo>
                <a:cubicBezTo>
                  <a:pt x="355" y="1531"/>
                  <a:pt x="361" y="1547"/>
                  <a:pt x="358" y="1564"/>
                </a:cubicBezTo>
                <a:cubicBezTo>
                  <a:pt x="354" y="1581"/>
                  <a:pt x="343" y="1594"/>
                  <a:pt x="332" y="1591"/>
                </a:cubicBezTo>
                <a:cubicBezTo>
                  <a:pt x="322" y="1589"/>
                  <a:pt x="316" y="1574"/>
                  <a:pt x="319" y="1556"/>
                </a:cubicBezTo>
                <a:close/>
                <a:moveTo>
                  <a:pt x="73" y="1596"/>
                </a:moveTo>
                <a:cubicBezTo>
                  <a:pt x="70" y="1613"/>
                  <a:pt x="58" y="1626"/>
                  <a:pt x="48" y="1624"/>
                </a:cubicBezTo>
                <a:cubicBezTo>
                  <a:pt x="37" y="1621"/>
                  <a:pt x="31" y="1606"/>
                  <a:pt x="35" y="1588"/>
                </a:cubicBezTo>
                <a:cubicBezTo>
                  <a:pt x="39" y="1571"/>
                  <a:pt x="50" y="1559"/>
                  <a:pt x="60" y="1561"/>
                </a:cubicBezTo>
                <a:cubicBezTo>
                  <a:pt x="71" y="1563"/>
                  <a:pt x="77" y="1579"/>
                  <a:pt x="73" y="1596"/>
                </a:cubicBezTo>
                <a:close/>
                <a:moveTo>
                  <a:pt x="65" y="1537"/>
                </a:moveTo>
                <a:cubicBezTo>
                  <a:pt x="55" y="1535"/>
                  <a:pt x="49" y="1519"/>
                  <a:pt x="52" y="1502"/>
                </a:cubicBezTo>
                <a:cubicBezTo>
                  <a:pt x="56" y="1485"/>
                  <a:pt x="67" y="1472"/>
                  <a:pt x="78" y="1475"/>
                </a:cubicBezTo>
                <a:cubicBezTo>
                  <a:pt x="88" y="1477"/>
                  <a:pt x="94" y="1493"/>
                  <a:pt x="91" y="1510"/>
                </a:cubicBezTo>
                <a:cubicBezTo>
                  <a:pt x="87" y="1527"/>
                  <a:pt x="76" y="1540"/>
                  <a:pt x="65" y="1537"/>
                </a:cubicBezTo>
                <a:close/>
                <a:moveTo>
                  <a:pt x="127" y="1607"/>
                </a:moveTo>
                <a:cubicBezTo>
                  <a:pt x="123" y="1624"/>
                  <a:pt x="112" y="1637"/>
                  <a:pt x="101" y="1634"/>
                </a:cubicBezTo>
                <a:cubicBezTo>
                  <a:pt x="91" y="1632"/>
                  <a:pt x="85" y="1616"/>
                  <a:pt x="88" y="1599"/>
                </a:cubicBezTo>
                <a:cubicBezTo>
                  <a:pt x="92" y="1582"/>
                  <a:pt x="103" y="1569"/>
                  <a:pt x="114" y="1572"/>
                </a:cubicBezTo>
                <a:cubicBezTo>
                  <a:pt x="124" y="1574"/>
                  <a:pt x="130" y="1589"/>
                  <a:pt x="127" y="1607"/>
                </a:cubicBezTo>
                <a:close/>
                <a:moveTo>
                  <a:pt x="119" y="1548"/>
                </a:moveTo>
                <a:cubicBezTo>
                  <a:pt x="108" y="1546"/>
                  <a:pt x="102" y="1530"/>
                  <a:pt x="106" y="1513"/>
                </a:cubicBezTo>
                <a:cubicBezTo>
                  <a:pt x="109" y="1496"/>
                  <a:pt x="121" y="1483"/>
                  <a:pt x="131" y="1485"/>
                </a:cubicBezTo>
                <a:cubicBezTo>
                  <a:pt x="142" y="1488"/>
                  <a:pt x="148" y="1503"/>
                  <a:pt x="144" y="1521"/>
                </a:cubicBezTo>
                <a:cubicBezTo>
                  <a:pt x="141" y="1538"/>
                  <a:pt x="129" y="1550"/>
                  <a:pt x="119" y="1548"/>
                </a:cubicBezTo>
                <a:close/>
                <a:moveTo>
                  <a:pt x="180" y="1618"/>
                </a:moveTo>
                <a:cubicBezTo>
                  <a:pt x="177" y="1635"/>
                  <a:pt x="165" y="1647"/>
                  <a:pt x="155" y="1645"/>
                </a:cubicBezTo>
                <a:cubicBezTo>
                  <a:pt x="144" y="1643"/>
                  <a:pt x="138" y="1627"/>
                  <a:pt x="142" y="1610"/>
                </a:cubicBezTo>
                <a:cubicBezTo>
                  <a:pt x="145" y="1593"/>
                  <a:pt x="157" y="1580"/>
                  <a:pt x="167" y="1582"/>
                </a:cubicBezTo>
                <a:cubicBezTo>
                  <a:pt x="178" y="1584"/>
                  <a:pt x="184" y="1600"/>
                  <a:pt x="180" y="1618"/>
                </a:cubicBezTo>
                <a:close/>
                <a:moveTo>
                  <a:pt x="172" y="1559"/>
                </a:moveTo>
                <a:cubicBezTo>
                  <a:pt x="161" y="1557"/>
                  <a:pt x="156" y="1541"/>
                  <a:pt x="159" y="1524"/>
                </a:cubicBezTo>
                <a:cubicBezTo>
                  <a:pt x="163" y="1506"/>
                  <a:pt x="174" y="1494"/>
                  <a:pt x="185" y="1496"/>
                </a:cubicBezTo>
                <a:cubicBezTo>
                  <a:pt x="195" y="1498"/>
                  <a:pt x="201" y="1514"/>
                  <a:pt x="197" y="1532"/>
                </a:cubicBezTo>
                <a:cubicBezTo>
                  <a:pt x="194" y="1549"/>
                  <a:pt x="183" y="1561"/>
                  <a:pt x="172" y="1559"/>
                </a:cubicBezTo>
                <a:close/>
                <a:moveTo>
                  <a:pt x="233" y="1628"/>
                </a:moveTo>
                <a:cubicBezTo>
                  <a:pt x="230" y="1646"/>
                  <a:pt x="219" y="1658"/>
                  <a:pt x="208" y="1656"/>
                </a:cubicBezTo>
                <a:cubicBezTo>
                  <a:pt x="197" y="1654"/>
                  <a:pt x="192" y="1638"/>
                  <a:pt x="195" y="1621"/>
                </a:cubicBezTo>
                <a:cubicBezTo>
                  <a:pt x="199" y="1603"/>
                  <a:pt x="210" y="1591"/>
                  <a:pt x="221" y="1593"/>
                </a:cubicBezTo>
                <a:cubicBezTo>
                  <a:pt x="231" y="1595"/>
                  <a:pt x="237" y="1611"/>
                  <a:pt x="233" y="1628"/>
                </a:cubicBezTo>
                <a:close/>
                <a:moveTo>
                  <a:pt x="225" y="1570"/>
                </a:moveTo>
                <a:cubicBezTo>
                  <a:pt x="215" y="1568"/>
                  <a:pt x="209" y="1552"/>
                  <a:pt x="213" y="1535"/>
                </a:cubicBezTo>
                <a:cubicBezTo>
                  <a:pt x="216" y="1517"/>
                  <a:pt x="228" y="1505"/>
                  <a:pt x="238" y="1507"/>
                </a:cubicBezTo>
                <a:cubicBezTo>
                  <a:pt x="249" y="1509"/>
                  <a:pt x="254" y="1525"/>
                  <a:pt x="251" y="1542"/>
                </a:cubicBezTo>
                <a:cubicBezTo>
                  <a:pt x="247" y="1560"/>
                  <a:pt x="236" y="1572"/>
                  <a:pt x="225" y="1570"/>
                </a:cubicBezTo>
                <a:close/>
                <a:moveTo>
                  <a:pt x="287" y="1639"/>
                </a:moveTo>
                <a:cubicBezTo>
                  <a:pt x="283" y="1657"/>
                  <a:pt x="272" y="1669"/>
                  <a:pt x="261" y="1667"/>
                </a:cubicBezTo>
                <a:cubicBezTo>
                  <a:pt x="251" y="1665"/>
                  <a:pt x="245" y="1649"/>
                  <a:pt x="249" y="1632"/>
                </a:cubicBezTo>
                <a:cubicBezTo>
                  <a:pt x="252" y="1614"/>
                  <a:pt x="264" y="1602"/>
                  <a:pt x="274" y="1604"/>
                </a:cubicBezTo>
                <a:cubicBezTo>
                  <a:pt x="285" y="1606"/>
                  <a:pt x="290" y="1622"/>
                  <a:pt x="287" y="1639"/>
                </a:cubicBezTo>
                <a:close/>
                <a:moveTo>
                  <a:pt x="279" y="1581"/>
                </a:moveTo>
                <a:cubicBezTo>
                  <a:pt x="268" y="1579"/>
                  <a:pt x="263" y="1563"/>
                  <a:pt x="266" y="1545"/>
                </a:cubicBezTo>
                <a:cubicBezTo>
                  <a:pt x="270" y="1528"/>
                  <a:pt x="281" y="1516"/>
                  <a:pt x="292" y="1518"/>
                </a:cubicBezTo>
                <a:cubicBezTo>
                  <a:pt x="302" y="1520"/>
                  <a:pt x="308" y="1536"/>
                  <a:pt x="304" y="1553"/>
                </a:cubicBezTo>
                <a:cubicBezTo>
                  <a:pt x="301" y="1570"/>
                  <a:pt x="289" y="1583"/>
                  <a:pt x="279" y="1581"/>
                </a:cubicBezTo>
                <a:close/>
                <a:moveTo>
                  <a:pt x="302" y="1642"/>
                </a:moveTo>
                <a:cubicBezTo>
                  <a:pt x="306" y="1625"/>
                  <a:pt x="317" y="1613"/>
                  <a:pt x="327" y="1615"/>
                </a:cubicBezTo>
                <a:cubicBezTo>
                  <a:pt x="338" y="1617"/>
                  <a:pt x="344" y="1633"/>
                  <a:pt x="340" y="1650"/>
                </a:cubicBezTo>
                <a:cubicBezTo>
                  <a:pt x="337" y="1667"/>
                  <a:pt x="325" y="1680"/>
                  <a:pt x="315" y="1678"/>
                </a:cubicBezTo>
                <a:cubicBezTo>
                  <a:pt x="304" y="1675"/>
                  <a:pt x="299" y="1660"/>
                  <a:pt x="302" y="1642"/>
                </a:cubicBezTo>
                <a:close/>
                <a:moveTo>
                  <a:pt x="318" y="1794"/>
                </a:moveTo>
                <a:cubicBezTo>
                  <a:pt x="318" y="1794"/>
                  <a:pt x="318" y="1794"/>
                  <a:pt x="317" y="1794"/>
                </a:cubicBezTo>
                <a:cubicBezTo>
                  <a:pt x="318" y="1794"/>
                  <a:pt x="318" y="1794"/>
                  <a:pt x="318" y="1794"/>
                </a:cubicBezTo>
                <a:cubicBezTo>
                  <a:pt x="321" y="1792"/>
                  <a:pt x="324" y="1790"/>
                  <a:pt x="327" y="1789"/>
                </a:cubicBezTo>
                <a:cubicBezTo>
                  <a:pt x="327" y="1788"/>
                  <a:pt x="327" y="1788"/>
                  <a:pt x="327" y="1788"/>
                </a:cubicBezTo>
                <a:cubicBezTo>
                  <a:pt x="329" y="1787"/>
                  <a:pt x="332" y="1787"/>
                  <a:pt x="336" y="1787"/>
                </a:cubicBezTo>
                <a:cubicBezTo>
                  <a:pt x="330" y="1789"/>
                  <a:pt x="324" y="1791"/>
                  <a:pt x="318" y="1794"/>
                </a:cubicBezTo>
                <a:close/>
                <a:moveTo>
                  <a:pt x="330" y="1781"/>
                </a:moveTo>
                <a:cubicBezTo>
                  <a:pt x="330" y="1781"/>
                  <a:pt x="330" y="1781"/>
                  <a:pt x="329" y="1781"/>
                </a:cubicBezTo>
                <a:cubicBezTo>
                  <a:pt x="330" y="1777"/>
                  <a:pt x="330" y="1773"/>
                  <a:pt x="331" y="1770"/>
                </a:cubicBezTo>
                <a:cubicBezTo>
                  <a:pt x="331" y="1768"/>
                  <a:pt x="331" y="1767"/>
                  <a:pt x="332" y="1765"/>
                </a:cubicBezTo>
                <a:cubicBezTo>
                  <a:pt x="332" y="1765"/>
                  <a:pt x="332" y="1765"/>
                  <a:pt x="332" y="1765"/>
                </a:cubicBezTo>
                <a:cubicBezTo>
                  <a:pt x="332" y="1765"/>
                  <a:pt x="332" y="1765"/>
                  <a:pt x="333" y="1765"/>
                </a:cubicBezTo>
                <a:cubicBezTo>
                  <a:pt x="335" y="1767"/>
                  <a:pt x="340" y="1769"/>
                  <a:pt x="343" y="1772"/>
                </a:cubicBezTo>
                <a:cubicBezTo>
                  <a:pt x="344" y="1773"/>
                  <a:pt x="345" y="1774"/>
                  <a:pt x="345" y="1775"/>
                </a:cubicBezTo>
                <a:cubicBezTo>
                  <a:pt x="345" y="1777"/>
                  <a:pt x="333" y="1780"/>
                  <a:pt x="330" y="1781"/>
                </a:cubicBezTo>
                <a:close/>
                <a:moveTo>
                  <a:pt x="332" y="1759"/>
                </a:moveTo>
                <a:cubicBezTo>
                  <a:pt x="331" y="1758"/>
                  <a:pt x="330" y="1758"/>
                  <a:pt x="329" y="1757"/>
                </a:cubicBezTo>
                <a:cubicBezTo>
                  <a:pt x="328" y="1756"/>
                  <a:pt x="328" y="1755"/>
                  <a:pt x="328" y="1755"/>
                </a:cubicBezTo>
                <a:cubicBezTo>
                  <a:pt x="330" y="1752"/>
                  <a:pt x="331" y="1750"/>
                  <a:pt x="332" y="1747"/>
                </a:cubicBezTo>
                <a:cubicBezTo>
                  <a:pt x="332" y="1747"/>
                  <a:pt x="332" y="1747"/>
                  <a:pt x="332" y="1747"/>
                </a:cubicBezTo>
                <a:cubicBezTo>
                  <a:pt x="338" y="1750"/>
                  <a:pt x="342" y="1754"/>
                  <a:pt x="346" y="1759"/>
                </a:cubicBezTo>
                <a:cubicBezTo>
                  <a:pt x="349" y="1762"/>
                  <a:pt x="351" y="1766"/>
                  <a:pt x="353" y="1770"/>
                </a:cubicBezTo>
                <a:cubicBezTo>
                  <a:pt x="346" y="1767"/>
                  <a:pt x="338" y="1764"/>
                  <a:pt x="332" y="1759"/>
                </a:cubicBezTo>
                <a:close/>
                <a:moveTo>
                  <a:pt x="348" y="1751"/>
                </a:moveTo>
                <a:cubicBezTo>
                  <a:pt x="344" y="1747"/>
                  <a:pt x="339" y="1744"/>
                  <a:pt x="335" y="1741"/>
                </a:cubicBezTo>
                <a:cubicBezTo>
                  <a:pt x="334" y="1741"/>
                  <a:pt x="334" y="1741"/>
                  <a:pt x="334" y="1741"/>
                </a:cubicBezTo>
                <a:cubicBezTo>
                  <a:pt x="334" y="1738"/>
                  <a:pt x="334" y="1734"/>
                  <a:pt x="333" y="1731"/>
                </a:cubicBezTo>
                <a:cubicBezTo>
                  <a:pt x="330" y="1725"/>
                  <a:pt x="326" y="1721"/>
                  <a:pt x="320" y="1719"/>
                </a:cubicBezTo>
                <a:cubicBezTo>
                  <a:pt x="319" y="1718"/>
                  <a:pt x="319" y="1717"/>
                  <a:pt x="319" y="1716"/>
                </a:cubicBezTo>
                <a:cubicBezTo>
                  <a:pt x="319" y="1708"/>
                  <a:pt x="316" y="1703"/>
                  <a:pt x="312" y="1699"/>
                </a:cubicBezTo>
                <a:cubicBezTo>
                  <a:pt x="364" y="1709"/>
                  <a:pt x="364" y="1709"/>
                  <a:pt x="364" y="1709"/>
                </a:cubicBezTo>
                <a:cubicBezTo>
                  <a:pt x="362" y="1729"/>
                  <a:pt x="360" y="1748"/>
                  <a:pt x="359" y="1768"/>
                </a:cubicBezTo>
                <a:cubicBezTo>
                  <a:pt x="355" y="1763"/>
                  <a:pt x="352" y="1756"/>
                  <a:pt x="348" y="1751"/>
                </a:cubicBezTo>
                <a:close/>
                <a:moveTo>
                  <a:pt x="357" y="2011"/>
                </a:moveTo>
                <a:cubicBezTo>
                  <a:pt x="361" y="2010"/>
                  <a:pt x="365" y="2011"/>
                  <a:pt x="368" y="2012"/>
                </a:cubicBezTo>
                <a:cubicBezTo>
                  <a:pt x="369" y="2014"/>
                  <a:pt x="369" y="2015"/>
                  <a:pt x="369" y="2017"/>
                </a:cubicBezTo>
                <a:cubicBezTo>
                  <a:pt x="365" y="2015"/>
                  <a:pt x="361" y="2015"/>
                  <a:pt x="357" y="2015"/>
                </a:cubicBezTo>
                <a:cubicBezTo>
                  <a:pt x="344" y="2017"/>
                  <a:pt x="335" y="2030"/>
                  <a:pt x="337" y="2044"/>
                </a:cubicBezTo>
                <a:cubicBezTo>
                  <a:pt x="338" y="2058"/>
                  <a:pt x="351" y="2067"/>
                  <a:pt x="364" y="2066"/>
                </a:cubicBezTo>
                <a:cubicBezTo>
                  <a:pt x="369" y="2065"/>
                  <a:pt x="373" y="2063"/>
                  <a:pt x="377" y="2060"/>
                </a:cubicBezTo>
                <a:cubicBezTo>
                  <a:pt x="380" y="2077"/>
                  <a:pt x="384" y="2095"/>
                  <a:pt x="388" y="2112"/>
                </a:cubicBezTo>
                <a:cubicBezTo>
                  <a:pt x="382" y="2111"/>
                  <a:pt x="376" y="2104"/>
                  <a:pt x="370" y="2102"/>
                </a:cubicBezTo>
                <a:cubicBezTo>
                  <a:pt x="366" y="2100"/>
                  <a:pt x="362" y="2099"/>
                  <a:pt x="357" y="2099"/>
                </a:cubicBezTo>
                <a:cubicBezTo>
                  <a:pt x="357" y="2099"/>
                  <a:pt x="357" y="2099"/>
                  <a:pt x="357" y="2099"/>
                </a:cubicBezTo>
                <a:cubicBezTo>
                  <a:pt x="356" y="2097"/>
                  <a:pt x="354" y="2094"/>
                  <a:pt x="352" y="2092"/>
                </a:cubicBezTo>
                <a:cubicBezTo>
                  <a:pt x="349" y="2089"/>
                  <a:pt x="344" y="2087"/>
                  <a:pt x="340" y="2088"/>
                </a:cubicBezTo>
                <a:cubicBezTo>
                  <a:pt x="338" y="2088"/>
                  <a:pt x="338" y="2087"/>
                  <a:pt x="337" y="2086"/>
                </a:cubicBezTo>
                <a:cubicBezTo>
                  <a:pt x="336" y="2083"/>
                  <a:pt x="334" y="2081"/>
                  <a:pt x="333" y="2079"/>
                </a:cubicBezTo>
                <a:cubicBezTo>
                  <a:pt x="340" y="2082"/>
                  <a:pt x="347" y="2083"/>
                  <a:pt x="355" y="2083"/>
                </a:cubicBezTo>
                <a:cubicBezTo>
                  <a:pt x="355" y="2084"/>
                  <a:pt x="355" y="2084"/>
                  <a:pt x="355" y="2084"/>
                </a:cubicBezTo>
                <a:cubicBezTo>
                  <a:pt x="355" y="2084"/>
                  <a:pt x="356" y="2091"/>
                  <a:pt x="364" y="2090"/>
                </a:cubicBezTo>
                <a:cubicBezTo>
                  <a:pt x="371" y="2089"/>
                  <a:pt x="376" y="2088"/>
                  <a:pt x="376" y="2082"/>
                </a:cubicBezTo>
                <a:cubicBezTo>
                  <a:pt x="377" y="2082"/>
                  <a:pt x="378" y="2082"/>
                  <a:pt x="379" y="2081"/>
                </a:cubicBezTo>
                <a:cubicBezTo>
                  <a:pt x="377" y="2066"/>
                  <a:pt x="377" y="2066"/>
                  <a:pt x="377" y="2066"/>
                </a:cubicBezTo>
                <a:cubicBezTo>
                  <a:pt x="373" y="2068"/>
                  <a:pt x="369" y="2070"/>
                  <a:pt x="365" y="2070"/>
                </a:cubicBezTo>
                <a:cubicBezTo>
                  <a:pt x="364" y="2070"/>
                  <a:pt x="364" y="2070"/>
                  <a:pt x="364" y="2070"/>
                </a:cubicBezTo>
                <a:cubicBezTo>
                  <a:pt x="363" y="2070"/>
                  <a:pt x="363" y="2070"/>
                  <a:pt x="362" y="2070"/>
                </a:cubicBezTo>
                <a:cubicBezTo>
                  <a:pt x="347" y="2071"/>
                  <a:pt x="334" y="2060"/>
                  <a:pt x="332" y="2044"/>
                </a:cubicBezTo>
                <a:cubicBezTo>
                  <a:pt x="330" y="2028"/>
                  <a:pt x="341" y="2013"/>
                  <a:pt x="357" y="2011"/>
                </a:cubicBezTo>
                <a:close/>
                <a:moveTo>
                  <a:pt x="326" y="2179"/>
                </a:moveTo>
                <a:cubicBezTo>
                  <a:pt x="326" y="2179"/>
                  <a:pt x="326" y="2179"/>
                  <a:pt x="327" y="2179"/>
                </a:cubicBezTo>
                <a:cubicBezTo>
                  <a:pt x="329" y="2180"/>
                  <a:pt x="332" y="2181"/>
                  <a:pt x="334" y="2180"/>
                </a:cubicBezTo>
                <a:cubicBezTo>
                  <a:pt x="335" y="2180"/>
                  <a:pt x="335" y="2180"/>
                  <a:pt x="335" y="2180"/>
                </a:cubicBezTo>
                <a:cubicBezTo>
                  <a:pt x="339" y="2180"/>
                  <a:pt x="343" y="2180"/>
                  <a:pt x="346" y="2179"/>
                </a:cubicBezTo>
                <a:cubicBezTo>
                  <a:pt x="348" y="2180"/>
                  <a:pt x="349" y="2180"/>
                  <a:pt x="351" y="2180"/>
                </a:cubicBezTo>
                <a:cubicBezTo>
                  <a:pt x="357" y="2182"/>
                  <a:pt x="362" y="2185"/>
                  <a:pt x="368" y="2187"/>
                </a:cubicBezTo>
                <a:cubicBezTo>
                  <a:pt x="358" y="2190"/>
                  <a:pt x="346" y="2193"/>
                  <a:pt x="335" y="2193"/>
                </a:cubicBezTo>
                <a:cubicBezTo>
                  <a:pt x="333" y="2193"/>
                  <a:pt x="332" y="2193"/>
                  <a:pt x="330" y="2193"/>
                </a:cubicBezTo>
                <a:cubicBezTo>
                  <a:pt x="328" y="2193"/>
                  <a:pt x="327" y="2192"/>
                  <a:pt x="327" y="2191"/>
                </a:cubicBezTo>
                <a:cubicBezTo>
                  <a:pt x="327" y="2187"/>
                  <a:pt x="326" y="2183"/>
                  <a:pt x="325" y="2179"/>
                </a:cubicBezTo>
                <a:cubicBezTo>
                  <a:pt x="326" y="2179"/>
                  <a:pt x="326" y="2179"/>
                  <a:pt x="326" y="2179"/>
                </a:cubicBezTo>
                <a:close/>
                <a:moveTo>
                  <a:pt x="271" y="2385"/>
                </a:moveTo>
                <a:cubicBezTo>
                  <a:pt x="265" y="2375"/>
                  <a:pt x="269" y="2361"/>
                  <a:pt x="280" y="2356"/>
                </a:cubicBezTo>
                <a:cubicBezTo>
                  <a:pt x="291" y="2350"/>
                  <a:pt x="304" y="2354"/>
                  <a:pt x="310" y="2365"/>
                </a:cubicBezTo>
                <a:cubicBezTo>
                  <a:pt x="316" y="2376"/>
                  <a:pt x="311" y="2389"/>
                  <a:pt x="301" y="2395"/>
                </a:cubicBezTo>
                <a:cubicBezTo>
                  <a:pt x="290" y="2400"/>
                  <a:pt x="276" y="2396"/>
                  <a:pt x="271" y="2385"/>
                </a:cubicBezTo>
                <a:close/>
                <a:moveTo>
                  <a:pt x="330" y="2452"/>
                </a:moveTo>
                <a:cubicBezTo>
                  <a:pt x="320" y="2458"/>
                  <a:pt x="306" y="2454"/>
                  <a:pt x="301" y="2443"/>
                </a:cubicBezTo>
                <a:cubicBezTo>
                  <a:pt x="295" y="2432"/>
                  <a:pt x="299" y="2419"/>
                  <a:pt x="310" y="2413"/>
                </a:cubicBezTo>
                <a:cubicBezTo>
                  <a:pt x="321" y="2407"/>
                  <a:pt x="334" y="2412"/>
                  <a:pt x="340" y="2422"/>
                </a:cubicBezTo>
                <a:cubicBezTo>
                  <a:pt x="345" y="2433"/>
                  <a:pt x="341" y="2446"/>
                  <a:pt x="330" y="2452"/>
                </a:cubicBezTo>
                <a:close/>
                <a:moveTo>
                  <a:pt x="326" y="2356"/>
                </a:moveTo>
                <a:cubicBezTo>
                  <a:pt x="321" y="2346"/>
                  <a:pt x="325" y="2332"/>
                  <a:pt x="336" y="2327"/>
                </a:cubicBezTo>
                <a:cubicBezTo>
                  <a:pt x="347" y="2321"/>
                  <a:pt x="360" y="2325"/>
                  <a:pt x="366" y="2336"/>
                </a:cubicBezTo>
                <a:cubicBezTo>
                  <a:pt x="371" y="2347"/>
                  <a:pt x="367" y="2360"/>
                  <a:pt x="356" y="2366"/>
                </a:cubicBezTo>
                <a:cubicBezTo>
                  <a:pt x="345" y="2371"/>
                  <a:pt x="332" y="2367"/>
                  <a:pt x="326" y="2356"/>
                </a:cubicBezTo>
                <a:close/>
                <a:moveTo>
                  <a:pt x="386" y="2423"/>
                </a:moveTo>
                <a:cubicBezTo>
                  <a:pt x="375" y="2429"/>
                  <a:pt x="362" y="2424"/>
                  <a:pt x="356" y="2414"/>
                </a:cubicBezTo>
                <a:cubicBezTo>
                  <a:pt x="351" y="2403"/>
                  <a:pt x="355" y="2390"/>
                  <a:pt x="366" y="2384"/>
                </a:cubicBezTo>
                <a:cubicBezTo>
                  <a:pt x="377" y="2378"/>
                  <a:pt x="390" y="2382"/>
                  <a:pt x="395" y="2393"/>
                </a:cubicBezTo>
                <a:cubicBezTo>
                  <a:pt x="401" y="2404"/>
                  <a:pt x="397" y="2417"/>
                  <a:pt x="386" y="2423"/>
                </a:cubicBezTo>
                <a:close/>
                <a:moveTo>
                  <a:pt x="382" y="2327"/>
                </a:moveTo>
                <a:cubicBezTo>
                  <a:pt x="377" y="2317"/>
                  <a:pt x="381" y="2303"/>
                  <a:pt x="392" y="2298"/>
                </a:cubicBezTo>
                <a:cubicBezTo>
                  <a:pt x="402" y="2292"/>
                  <a:pt x="416" y="2296"/>
                  <a:pt x="421" y="2307"/>
                </a:cubicBezTo>
                <a:cubicBezTo>
                  <a:pt x="427" y="2318"/>
                  <a:pt x="423" y="2331"/>
                  <a:pt x="412" y="2337"/>
                </a:cubicBezTo>
                <a:cubicBezTo>
                  <a:pt x="401" y="2342"/>
                  <a:pt x="388" y="2338"/>
                  <a:pt x="382" y="2327"/>
                </a:cubicBezTo>
                <a:close/>
                <a:moveTo>
                  <a:pt x="421" y="2355"/>
                </a:moveTo>
                <a:cubicBezTo>
                  <a:pt x="432" y="2349"/>
                  <a:pt x="446" y="2353"/>
                  <a:pt x="451" y="2364"/>
                </a:cubicBezTo>
                <a:cubicBezTo>
                  <a:pt x="457" y="2375"/>
                  <a:pt x="453" y="2388"/>
                  <a:pt x="442" y="2394"/>
                </a:cubicBezTo>
                <a:cubicBezTo>
                  <a:pt x="431" y="2400"/>
                  <a:pt x="418" y="2395"/>
                  <a:pt x="412" y="2385"/>
                </a:cubicBezTo>
                <a:cubicBezTo>
                  <a:pt x="406" y="2374"/>
                  <a:pt x="411" y="2361"/>
                  <a:pt x="421" y="2355"/>
                </a:cubicBezTo>
                <a:close/>
                <a:moveTo>
                  <a:pt x="410" y="2510"/>
                </a:moveTo>
                <a:cubicBezTo>
                  <a:pt x="426" y="2531"/>
                  <a:pt x="426" y="2531"/>
                  <a:pt x="426" y="2531"/>
                </a:cubicBezTo>
                <a:cubicBezTo>
                  <a:pt x="393" y="2558"/>
                  <a:pt x="393" y="2558"/>
                  <a:pt x="393" y="2558"/>
                </a:cubicBezTo>
                <a:cubicBezTo>
                  <a:pt x="376" y="2536"/>
                  <a:pt x="376" y="2536"/>
                  <a:pt x="376" y="2536"/>
                </a:cubicBezTo>
                <a:lnTo>
                  <a:pt x="410" y="2510"/>
                </a:lnTo>
                <a:close/>
                <a:moveTo>
                  <a:pt x="330" y="2572"/>
                </a:moveTo>
                <a:cubicBezTo>
                  <a:pt x="364" y="2546"/>
                  <a:pt x="364" y="2546"/>
                  <a:pt x="364" y="2546"/>
                </a:cubicBezTo>
                <a:cubicBezTo>
                  <a:pt x="380" y="2567"/>
                  <a:pt x="380" y="2567"/>
                  <a:pt x="380" y="2567"/>
                </a:cubicBezTo>
                <a:cubicBezTo>
                  <a:pt x="346" y="2593"/>
                  <a:pt x="346" y="2593"/>
                  <a:pt x="346" y="2593"/>
                </a:cubicBezTo>
                <a:lnTo>
                  <a:pt x="330" y="2572"/>
                </a:lnTo>
                <a:close/>
                <a:moveTo>
                  <a:pt x="376" y="2633"/>
                </a:moveTo>
                <a:cubicBezTo>
                  <a:pt x="360" y="2612"/>
                  <a:pt x="360" y="2612"/>
                  <a:pt x="360" y="2612"/>
                </a:cubicBezTo>
                <a:cubicBezTo>
                  <a:pt x="394" y="2586"/>
                  <a:pt x="394" y="2586"/>
                  <a:pt x="394" y="2586"/>
                </a:cubicBezTo>
                <a:cubicBezTo>
                  <a:pt x="410" y="2607"/>
                  <a:pt x="410" y="2607"/>
                  <a:pt x="410" y="2607"/>
                </a:cubicBezTo>
                <a:lnTo>
                  <a:pt x="376" y="2633"/>
                </a:lnTo>
                <a:close/>
                <a:moveTo>
                  <a:pt x="390" y="2651"/>
                </a:moveTo>
                <a:cubicBezTo>
                  <a:pt x="424" y="2625"/>
                  <a:pt x="424" y="2625"/>
                  <a:pt x="424" y="2625"/>
                </a:cubicBezTo>
                <a:cubicBezTo>
                  <a:pt x="440" y="2646"/>
                  <a:pt x="440" y="2646"/>
                  <a:pt x="440" y="2646"/>
                </a:cubicBezTo>
                <a:cubicBezTo>
                  <a:pt x="406" y="2672"/>
                  <a:pt x="406" y="2672"/>
                  <a:pt x="406" y="2672"/>
                </a:cubicBezTo>
                <a:lnTo>
                  <a:pt x="390" y="2651"/>
                </a:lnTo>
                <a:close/>
                <a:moveTo>
                  <a:pt x="437" y="2712"/>
                </a:moveTo>
                <a:cubicBezTo>
                  <a:pt x="421" y="2691"/>
                  <a:pt x="421" y="2691"/>
                  <a:pt x="421" y="2691"/>
                </a:cubicBezTo>
                <a:cubicBezTo>
                  <a:pt x="455" y="2665"/>
                  <a:pt x="455" y="2665"/>
                  <a:pt x="455" y="2665"/>
                </a:cubicBezTo>
                <a:cubicBezTo>
                  <a:pt x="471" y="2686"/>
                  <a:pt x="471" y="2686"/>
                  <a:pt x="471" y="2686"/>
                </a:cubicBezTo>
                <a:lnTo>
                  <a:pt x="437" y="2712"/>
                </a:lnTo>
                <a:close/>
                <a:moveTo>
                  <a:pt x="484" y="2676"/>
                </a:moveTo>
                <a:cubicBezTo>
                  <a:pt x="467" y="2655"/>
                  <a:pt x="467" y="2655"/>
                  <a:pt x="467" y="2655"/>
                </a:cubicBezTo>
                <a:cubicBezTo>
                  <a:pt x="501" y="2629"/>
                  <a:pt x="501" y="2629"/>
                  <a:pt x="501" y="2629"/>
                </a:cubicBezTo>
                <a:cubicBezTo>
                  <a:pt x="517" y="2650"/>
                  <a:pt x="517" y="2650"/>
                  <a:pt x="517" y="2650"/>
                </a:cubicBezTo>
                <a:lnTo>
                  <a:pt x="484" y="2676"/>
                </a:lnTo>
                <a:close/>
                <a:moveTo>
                  <a:pt x="530" y="2640"/>
                </a:moveTo>
                <a:cubicBezTo>
                  <a:pt x="514" y="2619"/>
                  <a:pt x="514" y="2619"/>
                  <a:pt x="514" y="2619"/>
                </a:cubicBezTo>
                <a:cubicBezTo>
                  <a:pt x="548" y="2593"/>
                  <a:pt x="548" y="2593"/>
                  <a:pt x="548" y="2593"/>
                </a:cubicBezTo>
                <a:cubicBezTo>
                  <a:pt x="564" y="2614"/>
                  <a:pt x="564" y="2614"/>
                  <a:pt x="564" y="2614"/>
                </a:cubicBezTo>
                <a:lnTo>
                  <a:pt x="530" y="2640"/>
                </a:lnTo>
                <a:close/>
                <a:moveTo>
                  <a:pt x="599" y="2799"/>
                </a:moveTo>
                <a:cubicBezTo>
                  <a:pt x="578" y="2820"/>
                  <a:pt x="578" y="2820"/>
                  <a:pt x="578" y="2820"/>
                </a:cubicBezTo>
                <a:cubicBezTo>
                  <a:pt x="552" y="2795"/>
                  <a:pt x="552" y="2795"/>
                  <a:pt x="552" y="2795"/>
                </a:cubicBezTo>
                <a:cubicBezTo>
                  <a:pt x="573" y="2773"/>
                  <a:pt x="573" y="2773"/>
                  <a:pt x="573" y="2773"/>
                </a:cubicBezTo>
                <a:lnTo>
                  <a:pt x="599" y="2799"/>
                </a:lnTo>
                <a:close/>
                <a:moveTo>
                  <a:pt x="439" y="2912"/>
                </a:moveTo>
                <a:cubicBezTo>
                  <a:pt x="460" y="2890"/>
                  <a:pt x="460" y="2890"/>
                  <a:pt x="460" y="2890"/>
                </a:cubicBezTo>
                <a:cubicBezTo>
                  <a:pt x="486" y="2916"/>
                  <a:pt x="486" y="2916"/>
                  <a:pt x="486" y="2916"/>
                </a:cubicBezTo>
                <a:cubicBezTo>
                  <a:pt x="465" y="2937"/>
                  <a:pt x="465" y="2937"/>
                  <a:pt x="465" y="2937"/>
                </a:cubicBezTo>
                <a:lnTo>
                  <a:pt x="439" y="2912"/>
                </a:lnTo>
                <a:close/>
                <a:moveTo>
                  <a:pt x="448" y="2955"/>
                </a:moveTo>
                <a:cubicBezTo>
                  <a:pt x="427" y="2977"/>
                  <a:pt x="427" y="2977"/>
                  <a:pt x="427" y="2977"/>
                </a:cubicBezTo>
                <a:cubicBezTo>
                  <a:pt x="401" y="2951"/>
                  <a:pt x="401" y="2951"/>
                  <a:pt x="401" y="2951"/>
                </a:cubicBezTo>
                <a:cubicBezTo>
                  <a:pt x="422" y="2929"/>
                  <a:pt x="422" y="2929"/>
                  <a:pt x="422" y="2929"/>
                </a:cubicBezTo>
                <a:lnTo>
                  <a:pt x="448" y="2955"/>
                </a:lnTo>
                <a:close/>
                <a:moveTo>
                  <a:pt x="476" y="2873"/>
                </a:moveTo>
                <a:cubicBezTo>
                  <a:pt x="497" y="2851"/>
                  <a:pt x="497" y="2851"/>
                  <a:pt x="497" y="2851"/>
                </a:cubicBezTo>
                <a:cubicBezTo>
                  <a:pt x="524" y="2877"/>
                  <a:pt x="524" y="2877"/>
                  <a:pt x="524" y="2877"/>
                </a:cubicBezTo>
                <a:cubicBezTo>
                  <a:pt x="503" y="2898"/>
                  <a:pt x="503" y="2898"/>
                  <a:pt x="503" y="2898"/>
                </a:cubicBezTo>
                <a:lnTo>
                  <a:pt x="476" y="2873"/>
                </a:lnTo>
                <a:close/>
                <a:moveTo>
                  <a:pt x="514" y="2834"/>
                </a:moveTo>
                <a:cubicBezTo>
                  <a:pt x="535" y="2812"/>
                  <a:pt x="535" y="2812"/>
                  <a:pt x="535" y="2812"/>
                </a:cubicBezTo>
                <a:cubicBezTo>
                  <a:pt x="561" y="2838"/>
                  <a:pt x="561" y="2838"/>
                  <a:pt x="561" y="2838"/>
                </a:cubicBezTo>
                <a:cubicBezTo>
                  <a:pt x="541" y="2859"/>
                  <a:pt x="541" y="2859"/>
                  <a:pt x="541" y="2859"/>
                </a:cubicBezTo>
                <a:lnTo>
                  <a:pt x="514" y="2834"/>
                </a:lnTo>
                <a:close/>
                <a:moveTo>
                  <a:pt x="542" y="2743"/>
                </a:moveTo>
                <a:cubicBezTo>
                  <a:pt x="568" y="2769"/>
                  <a:pt x="568" y="2769"/>
                  <a:pt x="568" y="2769"/>
                </a:cubicBezTo>
                <a:cubicBezTo>
                  <a:pt x="547" y="2790"/>
                  <a:pt x="547" y="2790"/>
                  <a:pt x="547" y="2790"/>
                </a:cubicBezTo>
                <a:cubicBezTo>
                  <a:pt x="521" y="2765"/>
                  <a:pt x="521" y="2765"/>
                  <a:pt x="521" y="2765"/>
                </a:cubicBezTo>
                <a:lnTo>
                  <a:pt x="542" y="2743"/>
                </a:lnTo>
                <a:close/>
                <a:moveTo>
                  <a:pt x="504" y="2782"/>
                </a:moveTo>
                <a:cubicBezTo>
                  <a:pt x="530" y="2808"/>
                  <a:pt x="530" y="2808"/>
                  <a:pt x="530" y="2808"/>
                </a:cubicBezTo>
                <a:cubicBezTo>
                  <a:pt x="510" y="2829"/>
                  <a:pt x="510" y="2829"/>
                  <a:pt x="510" y="2829"/>
                </a:cubicBezTo>
                <a:cubicBezTo>
                  <a:pt x="483" y="2804"/>
                  <a:pt x="483" y="2804"/>
                  <a:pt x="483" y="2804"/>
                </a:cubicBezTo>
                <a:lnTo>
                  <a:pt x="504" y="2782"/>
                </a:lnTo>
                <a:close/>
                <a:moveTo>
                  <a:pt x="466" y="2821"/>
                </a:moveTo>
                <a:cubicBezTo>
                  <a:pt x="493" y="2847"/>
                  <a:pt x="493" y="2847"/>
                  <a:pt x="493" y="2847"/>
                </a:cubicBezTo>
                <a:cubicBezTo>
                  <a:pt x="472" y="2868"/>
                  <a:pt x="472" y="2868"/>
                  <a:pt x="472" y="2868"/>
                </a:cubicBezTo>
                <a:cubicBezTo>
                  <a:pt x="445" y="2843"/>
                  <a:pt x="445" y="2843"/>
                  <a:pt x="445" y="2843"/>
                </a:cubicBezTo>
                <a:lnTo>
                  <a:pt x="466" y="2821"/>
                </a:lnTo>
                <a:close/>
                <a:moveTo>
                  <a:pt x="428" y="2860"/>
                </a:moveTo>
                <a:cubicBezTo>
                  <a:pt x="455" y="2886"/>
                  <a:pt x="455" y="2886"/>
                  <a:pt x="455" y="2886"/>
                </a:cubicBezTo>
                <a:cubicBezTo>
                  <a:pt x="434" y="2907"/>
                  <a:pt x="434" y="2907"/>
                  <a:pt x="434" y="2907"/>
                </a:cubicBezTo>
                <a:cubicBezTo>
                  <a:pt x="408" y="2882"/>
                  <a:pt x="408" y="2882"/>
                  <a:pt x="408" y="2882"/>
                </a:cubicBezTo>
                <a:lnTo>
                  <a:pt x="428" y="2860"/>
                </a:lnTo>
                <a:close/>
                <a:moveTo>
                  <a:pt x="391" y="2899"/>
                </a:moveTo>
                <a:cubicBezTo>
                  <a:pt x="417" y="2925"/>
                  <a:pt x="417" y="2925"/>
                  <a:pt x="417" y="2925"/>
                </a:cubicBezTo>
                <a:cubicBezTo>
                  <a:pt x="396" y="2947"/>
                  <a:pt x="396" y="2947"/>
                  <a:pt x="396" y="2947"/>
                </a:cubicBezTo>
                <a:cubicBezTo>
                  <a:pt x="370" y="2921"/>
                  <a:pt x="370" y="2921"/>
                  <a:pt x="370" y="2921"/>
                </a:cubicBezTo>
                <a:lnTo>
                  <a:pt x="391" y="2899"/>
                </a:lnTo>
                <a:close/>
                <a:moveTo>
                  <a:pt x="332" y="2960"/>
                </a:moveTo>
                <a:cubicBezTo>
                  <a:pt x="353" y="2939"/>
                  <a:pt x="353" y="2939"/>
                  <a:pt x="353" y="2939"/>
                </a:cubicBezTo>
                <a:cubicBezTo>
                  <a:pt x="379" y="2964"/>
                  <a:pt x="379" y="2964"/>
                  <a:pt x="379" y="2964"/>
                </a:cubicBezTo>
                <a:cubicBezTo>
                  <a:pt x="358" y="2986"/>
                  <a:pt x="358" y="2986"/>
                  <a:pt x="358" y="2986"/>
                </a:cubicBezTo>
                <a:lnTo>
                  <a:pt x="332" y="2960"/>
                </a:lnTo>
                <a:close/>
                <a:moveTo>
                  <a:pt x="363" y="2990"/>
                </a:moveTo>
                <a:cubicBezTo>
                  <a:pt x="384" y="2969"/>
                  <a:pt x="384" y="2969"/>
                  <a:pt x="384" y="2969"/>
                </a:cubicBezTo>
                <a:cubicBezTo>
                  <a:pt x="410" y="2994"/>
                  <a:pt x="410" y="2994"/>
                  <a:pt x="410" y="2994"/>
                </a:cubicBezTo>
                <a:cubicBezTo>
                  <a:pt x="389" y="3016"/>
                  <a:pt x="389" y="3016"/>
                  <a:pt x="389" y="3016"/>
                </a:cubicBezTo>
                <a:lnTo>
                  <a:pt x="363" y="2990"/>
                </a:lnTo>
                <a:close/>
                <a:moveTo>
                  <a:pt x="420" y="3046"/>
                </a:moveTo>
                <a:cubicBezTo>
                  <a:pt x="394" y="3020"/>
                  <a:pt x="394" y="3020"/>
                  <a:pt x="394" y="3020"/>
                </a:cubicBezTo>
                <a:cubicBezTo>
                  <a:pt x="415" y="2999"/>
                  <a:pt x="415" y="2999"/>
                  <a:pt x="415" y="2999"/>
                </a:cubicBezTo>
                <a:cubicBezTo>
                  <a:pt x="441" y="3024"/>
                  <a:pt x="441" y="3024"/>
                  <a:pt x="441" y="3024"/>
                </a:cubicBezTo>
                <a:lnTo>
                  <a:pt x="420" y="3046"/>
                </a:lnTo>
                <a:close/>
                <a:moveTo>
                  <a:pt x="458" y="3007"/>
                </a:moveTo>
                <a:cubicBezTo>
                  <a:pt x="432" y="2981"/>
                  <a:pt x="432" y="2981"/>
                  <a:pt x="432" y="2981"/>
                </a:cubicBezTo>
                <a:cubicBezTo>
                  <a:pt x="453" y="2960"/>
                  <a:pt x="453" y="2960"/>
                  <a:pt x="453" y="2960"/>
                </a:cubicBezTo>
                <a:cubicBezTo>
                  <a:pt x="479" y="2985"/>
                  <a:pt x="479" y="2985"/>
                  <a:pt x="479" y="2985"/>
                </a:cubicBezTo>
                <a:lnTo>
                  <a:pt x="458" y="3007"/>
                </a:lnTo>
                <a:close/>
                <a:moveTo>
                  <a:pt x="496" y="2968"/>
                </a:moveTo>
                <a:cubicBezTo>
                  <a:pt x="470" y="2942"/>
                  <a:pt x="470" y="2942"/>
                  <a:pt x="470" y="2942"/>
                </a:cubicBezTo>
                <a:cubicBezTo>
                  <a:pt x="491" y="2920"/>
                  <a:pt x="491" y="2920"/>
                  <a:pt x="491" y="2920"/>
                </a:cubicBezTo>
                <a:cubicBezTo>
                  <a:pt x="517" y="2946"/>
                  <a:pt x="517" y="2946"/>
                  <a:pt x="517" y="2946"/>
                </a:cubicBezTo>
                <a:lnTo>
                  <a:pt x="496" y="2968"/>
                </a:lnTo>
                <a:close/>
                <a:moveTo>
                  <a:pt x="534" y="2928"/>
                </a:moveTo>
                <a:cubicBezTo>
                  <a:pt x="507" y="2903"/>
                  <a:pt x="507" y="2903"/>
                  <a:pt x="507" y="2903"/>
                </a:cubicBezTo>
                <a:cubicBezTo>
                  <a:pt x="528" y="2881"/>
                  <a:pt x="528" y="2881"/>
                  <a:pt x="528" y="2881"/>
                </a:cubicBezTo>
                <a:cubicBezTo>
                  <a:pt x="555" y="2907"/>
                  <a:pt x="555" y="2907"/>
                  <a:pt x="555" y="2907"/>
                </a:cubicBezTo>
                <a:lnTo>
                  <a:pt x="534" y="2928"/>
                </a:lnTo>
                <a:close/>
                <a:moveTo>
                  <a:pt x="572" y="2889"/>
                </a:moveTo>
                <a:cubicBezTo>
                  <a:pt x="545" y="2864"/>
                  <a:pt x="545" y="2864"/>
                  <a:pt x="545" y="2864"/>
                </a:cubicBezTo>
                <a:cubicBezTo>
                  <a:pt x="566" y="2842"/>
                  <a:pt x="566" y="2842"/>
                  <a:pt x="566" y="2842"/>
                </a:cubicBezTo>
                <a:cubicBezTo>
                  <a:pt x="593" y="2868"/>
                  <a:pt x="593" y="2868"/>
                  <a:pt x="593" y="2868"/>
                </a:cubicBezTo>
                <a:lnTo>
                  <a:pt x="572" y="2889"/>
                </a:lnTo>
                <a:close/>
                <a:moveTo>
                  <a:pt x="609" y="2850"/>
                </a:moveTo>
                <a:cubicBezTo>
                  <a:pt x="583" y="2825"/>
                  <a:pt x="583" y="2825"/>
                  <a:pt x="583" y="2825"/>
                </a:cubicBezTo>
                <a:cubicBezTo>
                  <a:pt x="604" y="2803"/>
                  <a:pt x="604" y="2803"/>
                  <a:pt x="604" y="2803"/>
                </a:cubicBezTo>
                <a:cubicBezTo>
                  <a:pt x="630" y="2829"/>
                  <a:pt x="630" y="2829"/>
                  <a:pt x="630" y="2829"/>
                </a:cubicBezTo>
                <a:lnTo>
                  <a:pt x="609" y="2850"/>
                </a:lnTo>
                <a:close/>
                <a:moveTo>
                  <a:pt x="937" y="2825"/>
                </a:moveTo>
                <a:cubicBezTo>
                  <a:pt x="934" y="2830"/>
                  <a:pt x="928" y="2832"/>
                  <a:pt x="923" y="2829"/>
                </a:cubicBezTo>
                <a:cubicBezTo>
                  <a:pt x="918" y="2827"/>
                  <a:pt x="916" y="2821"/>
                  <a:pt x="919" y="2816"/>
                </a:cubicBezTo>
                <a:cubicBezTo>
                  <a:pt x="921" y="2811"/>
                  <a:pt x="927" y="2809"/>
                  <a:pt x="932" y="2812"/>
                </a:cubicBezTo>
                <a:cubicBezTo>
                  <a:pt x="937" y="2814"/>
                  <a:pt x="939" y="2820"/>
                  <a:pt x="937" y="2825"/>
                </a:cubicBezTo>
                <a:close/>
                <a:moveTo>
                  <a:pt x="913" y="2866"/>
                </a:moveTo>
                <a:cubicBezTo>
                  <a:pt x="958" y="2887"/>
                  <a:pt x="958" y="2887"/>
                  <a:pt x="958" y="2887"/>
                </a:cubicBezTo>
                <a:cubicBezTo>
                  <a:pt x="940" y="2924"/>
                  <a:pt x="940" y="2924"/>
                  <a:pt x="940" y="2924"/>
                </a:cubicBezTo>
                <a:cubicBezTo>
                  <a:pt x="916" y="2909"/>
                  <a:pt x="906" y="2881"/>
                  <a:pt x="913" y="2866"/>
                </a:cubicBezTo>
                <a:close/>
                <a:moveTo>
                  <a:pt x="1017" y="2916"/>
                </a:moveTo>
                <a:cubicBezTo>
                  <a:pt x="1017" y="2916"/>
                  <a:pt x="1017" y="2916"/>
                  <a:pt x="1017" y="2917"/>
                </a:cubicBezTo>
                <a:cubicBezTo>
                  <a:pt x="1010" y="2932"/>
                  <a:pt x="980" y="2941"/>
                  <a:pt x="952" y="2930"/>
                </a:cubicBezTo>
                <a:cubicBezTo>
                  <a:pt x="969" y="2893"/>
                  <a:pt x="969" y="2893"/>
                  <a:pt x="969" y="2893"/>
                </a:cubicBezTo>
                <a:lnTo>
                  <a:pt x="1017" y="2916"/>
                </a:lnTo>
                <a:close/>
                <a:moveTo>
                  <a:pt x="1052" y="2880"/>
                </a:moveTo>
                <a:cubicBezTo>
                  <a:pt x="1050" y="2885"/>
                  <a:pt x="1044" y="2887"/>
                  <a:pt x="1039" y="2885"/>
                </a:cubicBezTo>
                <a:cubicBezTo>
                  <a:pt x="1034" y="2882"/>
                  <a:pt x="1032" y="2877"/>
                  <a:pt x="1035" y="2872"/>
                </a:cubicBezTo>
                <a:cubicBezTo>
                  <a:pt x="1037" y="2867"/>
                  <a:pt x="1043" y="2865"/>
                  <a:pt x="1048" y="2867"/>
                </a:cubicBezTo>
                <a:cubicBezTo>
                  <a:pt x="1053" y="2869"/>
                  <a:pt x="1055" y="2875"/>
                  <a:pt x="1052" y="2880"/>
                </a:cubicBezTo>
                <a:close/>
                <a:moveTo>
                  <a:pt x="1148" y="3116"/>
                </a:moveTo>
                <a:cubicBezTo>
                  <a:pt x="1166" y="3119"/>
                  <a:pt x="1166" y="3119"/>
                  <a:pt x="1166" y="3119"/>
                </a:cubicBezTo>
                <a:cubicBezTo>
                  <a:pt x="1160" y="3161"/>
                  <a:pt x="1160" y="3161"/>
                  <a:pt x="1160" y="3161"/>
                </a:cubicBezTo>
                <a:cubicBezTo>
                  <a:pt x="1142" y="3158"/>
                  <a:pt x="1142" y="3158"/>
                  <a:pt x="1142" y="3158"/>
                </a:cubicBezTo>
                <a:lnTo>
                  <a:pt x="1148" y="3116"/>
                </a:lnTo>
                <a:close/>
                <a:moveTo>
                  <a:pt x="1139" y="3174"/>
                </a:moveTo>
                <a:cubicBezTo>
                  <a:pt x="1157" y="3177"/>
                  <a:pt x="1157" y="3177"/>
                  <a:pt x="1157" y="3177"/>
                </a:cubicBezTo>
                <a:cubicBezTo>
                  <a:pt x="1151" y="3219"/>
                  <a:pt x="1151" y="3219"/>
                  <a:pt x="1151" y="3219"/>
                </a:cubicBezTo>
                <a:cubicBezTo>
                  <a:pt x="1133" y="3217"/>
                  <a:pt x="1133" y="3217"/>
                  <a:pt x="1133" y="3217"/>
                </a:cubicBezTo>
                <a:lnTo>
                  <a:pt x="1139" y="3174"/>
                </a:lnTo>
                <a:close/>
                <a:moveTo>
                  <a:pt x="1131" y="3233"/>
                </a:moveTo>
                <a:cubicBezTo>
                  <a:pt x="1149" y="3235"/>
                  <a:pt x="1149" y="3235"/>
                  <a:pt x="1149" y="3235"/>
                </a:cubicBezTo>
                <a:cubicBezTo>
                  <a:pt x="1142" y="3277"/>
                  <a:pt x="1142" y="3277"/>
                  <a:pt x="1142" y="3277"/>
                </a:cubicBezTo>
                <a:cubicBezTo>
                  <a:pt x="1124" y="3275"/>
                  <a:pt x="1124" y="3275"/>
                  <a:pt x="1124" y="3275"/>
                </a:cubicBezTo>
                <a:lnTo>
                  <a:pt x="1131" y="3233"/>
                </a:lnTo>
                <a:close/>
                <a:moveTo>
                  <a:pt x="1122" y="3291"/>
                </a:moveTo>
                <a:cubicBezTo>
                  <a:pt x="1140" y="3293"/>
                  <a:pt x="1140" y="3293"/>
                  <a:pt x="1140" y="3293"/>
                </a:cubicBezTo>
                <a:cubicBezTo>
                  <a:pt x="1134" y="3336"/>
                  <a:pt x="1134" y="3336"/>
                  <a:pt x="1134" y="3336"/>
                </a:cubicBezTo>
                <a:cubicBezTo>
                  <a:pt x="1116" y="3333"/>
                  <a:pt x="1116" y="3333"/>
                  <a:pt x="1116" y="3333"/>
                </a:cubicBezTo>
                <a:lnTo>
                  <a:pt x="1122" y="3291"/>
                </a:lnTo>
                <a:close/>
                <a:moveTo>
                  <a:pt x="1107" y="3391"/>
                </a:moveTo>
                <a:cubicBezTo>
                  <a:pt x="1113" y="3349"/>
                  <a:pt x="1113" y="3349"/>
                  <a:pt x="1113" y="3349"/>
                </a:cubicBezTo>
                <a:cubicBezTo>
                  <a:pt x="1131" y="3352"/>
                  <a:pt x="1131" y="3352"/>
                  <a:pt x="1131" y="3352"/>
                </a:cubicBezTo>
                <a:cubicBezTo>
                  <a:pt x="1125" y="3394"/>
                  <a:pt x="1125" y="3394"/>
                  <a:pt x="1125" y="3394"/>
                </a:cubicBezTo>
                <a:lnTo>
                  <a:pt x="1107" y="3391"/>
                </a:lnTo>
                <a:close/>
                <a:moveTo>
                  <a:pt x="1148" y="3467"/>
                </a:moveTo>
                <a:cubicBezTo>
                  <a:pt x="1130" y="3464"/>
                  <a:pt x="1130" y="3464"/>
                  <a:pt x="1130" y="3464"/>
                </a:cubicBezTo>
                <a:cubicBezTo>
                  <a:pt x="1137" y="3422"/>
                  <a:pt x="1137" y="3422"/>
                  <a:pt x="1137" y="3422"/>
                </a:cubicBezTo>
                <a:cubicBezTo>
                  <a:pt x="1155" y="3425"/>
                  <a:pt x="1155" y="3425"/>
                  <a:pt x="1155" y="3425"/>
                </a:cubicBezTo>
                <a:lnTo>
                  <a:pt x="1148" y="3467"/>
                </a:lnTo>
                <a:close/>
                <a:moveTo>
                  <a:pt x="1141" y="3396"/>
                </a:moveTo>
                <a:cubicBezTo>
                  <a:pt x="1147" y="3354"/>
                  <a:pt x="1147" y="3354"/>
                  <a:pt x="1147" y="3354"/>
                </a:cubicBezTo>
                <a:cubicBezTo>
                  <a:pt x="1165" y="3357"/>
                  <a:pt x="1165" y="3357"/>
                  <a:pt x="1165" y="3357"/>
                </a:cubicBezTo>
                <a:cubicBezTo>
                  <a:pt x="1159" y="3399"/>
                  <a:pt x="1159" y="3399"/>
                  <a:pt x="1159" y="3399"/>
                </a:cubicBezTo>
                <a:lnTo>
                  <a:pt x="1141" y="3396"/>
                </a:lnTo>
                <a:close/>
                <a:moveTo>
                  <a:pt x="1182" y="3472"/>
                </a:moveTo>
                <a:cubicBezTo>
                  <a:pt x="1164" y="3470"/>
                  <a:pt x="1164" y="3470"/>
                  <a:pt x="1164" y="3470"/>
                </a:cubicBezTo>
                <a:cubicBezTo>
                  <a:pt x="1171" y="3427"/>
                  <a:pt x="1171" y="3427"/>
                  <a:pt x="1171" y="3427"/>
                </a:cubicBezTo>
                <a:cubicBezTo>
                  <a:pt x="1189" y="3430"/>
                  <a:pt x="1189" y="3430"/>
                  <a:pt x="1189" y="3430"/>
                </a:cubicBezTo>
                <a:lnTo>
                  <a:pt x="1182" y="3472"/>
                </a:lnTo>
                <a:close/>
                <a:moveTo>
                  <a:pt x="1192" y="3404"/>
                </a:moveTo>
                <a:cubicBezTo>
                  <a:pt x="1174" y="3401"/>
                  <a:pt x="1174" y="3401"/>
                  <a:pt x="1174" y="3401"/>
                </a:cubicBezTo>
                <a:cubicBezTo>
                  <a:pt x="1181" y="3359"/>
                  <a:pt x="1181" y="3359"/>
                  <a:pt x="1181" y="3359"/>
                </a:cubicBezTo>
                <a:cubicBezTo>
                  <a:pt x="1199" y="3362"/>
                  <a:pt x="1199" y="3362"/>
                  <a:pt x="1199" y="3362"/>
                </a:cubicBezTo>
                <a:lnTo>
                  <a:pt x="1192" y="3404"/>
                </a:lnTo>
                <a:close/>
                <a:moveTo>
                  <a:pt x="1201" y="3346"/>
                </a:moveTo>
                <a:cubicBezTo>
                  <a:pt x="1183" y="3343"/>
                  <a:pt x="1183" y="3343"/>
                  <a:pt x="1183" y="3343"/>
                </a:cubicBezTo>
                <a:cubicBezTo>
                  <a:pt x="1189" y="3301"/>
                  <a:pt x="1189" y="3301"/>
                  <a:pt x="1189" y="3301"/>
                </a:cubicBezTo>
                <a:cubicBezTo>
                  <a:pt x="1207" y="3303"/>
                  <a:pt x="1207" y="3303"/>
                  <a:pt x="1207" y="3303"/>
                </a:cubicBezTo>
                <a:lnTo>
                  <a:pt x="1201" y="3346"/>
                </a:lnTo>
                <a:close/>
                <a:moveTo>
                  <a:pt x="1226" y="3409"/>
                </a:moveTo>
                <a:cubicBezTo>
                  <a:pt x="1208" y="3406"/>
                  <a:pt x="1208" y="3406"/>
                  <a:pt x="1208" y="3406"/>
                </a:cubicBezTo>
                <a:cubicBezTo>
                  <a:pt x="1214" y="3364"/>
                  <a:pt x="1214" y="3364"/>
                  <a:pt x="1214" y="3364"/>
                </a:cubicBezTo>
                <a:cubicBezTo>
                  <a:pt x="1232" y="3367"/>
                  <a:pt x="1232" y="3367"/>
                  <a:pt x="1232" y="3367"/>
                </a:cubicBezTo>
                <a:lnTo>
                  <a:pt x="1226" y="3409"/>
                </a:lnTo>
                <a:close/>
                <a:moveTo>
                  <a:pt x="1235" y="3351"/>
                </a:moveTo>
                <a:cubicBezTo>
                  <a:pt x="1217" y="3348"/>
                  <a:pt x="1217" y="3348"/>
                  <a:pt x="1217" y="3348"/>
                </a:cubicBezTo>
                <a:cubicBezTo>
                  <a:pt x="1223" y="3306"/>
                  <a:pt x="1223" y="3306"/>
                  <a:pt x="1223" y="3306"/>
                </a:cubicBezTo>
                <a:cubicBezTo>
                  <a:pt x="1241" y="3308"/>
                  <a:pt x="1241" y="3308"/>
                  <a:pt x="1241" y="3308"/>
                </a:cubicBezTo>
                <a:lnTo>
                  <a:pt x="1235" y="3351"/>
                </a:lnTo>
                <a:close/>
                <a:moveTo>
                  <a:pt x="1243" y="3293"/>
                </a:moveTo>
                <a:cubicBezTo>
                  <a:pt x="1225" y="3290"/>
                  <a:pt x="1225" y="3290"/>
                  <a:pt x="1225" y="3290"/>
                </a:cubicBezTo>
                <a:cubicBezTo>
                  <a:pt x="1232" y="3248"/>
                  <a:pt x="1232" y="3248"/>
                  <a:pt x="1232" y="3248"/>
                </a:cubicBezTo>
                <a:cubicBezTo>
                  <a:pt x="1250" y="3250"/>
                  <a:pt x="1250" y="3250"/>
                  <a:pt x="1250" y="3250"/>
                </a:cubicBezTo>
                <a:lnTo>
                  <a:pt x="1243" y="3293"/>
                </a:lnTo>
                <a:close/>
                <a:moveTo>
                  <a:pt x="1252" y="3234"/>
                </a:moveTo>
                <a:cubicBezTo>
                  <a:pt x="1234" y="3232"/>
                  <a:pt x="1234" y="3232"/>
                  <a:pt x="1234" y="3232"/>
                </a:cubicBezTo>
                <a:cubicBezTo>
                  <a:pt x="1240" y="3189"/>
                  <a:pt x="1240" y="3189"/>
                  <a:pt x="1240" y="3189"/>
                </a:cubicBezTo>
                <a:cubicBezTo>
                  <a:pt x="1258" y="3192"/>
                  <a:pt x="1258" y="3192"/>
                  <a:pt x="1258" y="3192"/>
                </a:cubicBezTo>
                <a:lnTo>
                  <a:pt x="1252" y="3234"/>
                </a:lnTo>
                <a:close/>
                <a:moveTo>
                  <a:pt x="1261" y="3176"/>
                </a:moveTo>
                <a:cubicBezTo>
                  <a:pt x="1243" y="3174"/>
                  <a:pt x="1243" y="3174"/>
                  <a:pt x="1243" y="3174"/>
                </a:cubicBezTo>
                <a:cubicBezTo>
                  <a:pt x="1249" y="3131"/>
                  <a:pt x="1249" y="3131"/>
                  <a:pt x="1249" y="3131"/>
                </a:cubicBezTo>
                <a:cubicBezTo>
                  <a:pt x="1267" y="3134"/>
                  <a:pt x="1267" y="3134"/>
                  <a:pt x="1267" y="3134"/>
                </a:cubicBezTo>
                <a:lnTo>
                  <a:pt x="1261" y="3176"/>
                </a:lnTo>
                <a:close/>
                <a:moveTo>
                  <a:pt x="1269" y="3118"/>
                </a:moveTo>
                <a:cubicBezTo>
                  <a:pt x="1251" y="3115"/>
                  <a:pt x="1251" y="3115"/>
                  <a:pt x="1251" y="3115"/>
                </a:cubicBezTo>
                <a:cubicBezTo>
                  <a:pt x="1258" y="3073"/>
                  <a:pt x="1258" y="3073"/>
                  <a:pt x="1258" y="3073"/>
                </a:cubicBezTo>
                <a:cubicBezTo>
                  <a:pt x="1276" y="3076"/>
                  <a:pt x="1276" y="3076"/>
                  <a:pt x="1276" y="3076"/>
                </a:cubicBezTo>
                <a:lnTo>
                  <a:pt x="1269" y="3118"/>
                </a:lnTo>
                <a:close/>
                <a:moveTo>
                  <a:pt x="1278" y="3060"/>
                </a:moveTo>
                <a:cubicBezTo>
                  <a:pt x="1260" y="3057"/>
                  <a:pt x="1260" y="3057"/>
                  <a:pt x="1260" y="3057"/>
                </a:cubicBezTo>
                <a:cubicBezTo>
                  <a:pt x="1266" y="3015"/>
                  <a:pt x="1266" y="3015"/>
                  <a:pt x="1266" y="3015"/>
                </a:cubicBezTo>
                <a:cubicBezTo>
                  <a:pt x="1284" y="3018"/>
                  <a:pt x="1284" y="3018"/>
                  <a:pt x="1284" y="3018"/>
                </a:cubicBezTo>
                <a:lnTo>
                  <a:pt x="1278" y="3060"/>
                </a:lnTo>
                <a:close/>
                <a:moveTo>
                  <a:pt x="1287" y="3002"/>
                </a:moveTo>
                <a:cubicBezTo>
                  <a:pt x="1269" y="2999"/>
                  <a:pt x="1269" y="2999"/>
                  <a:pt x="1269" y="2999"/>
                </a:cubicBezTo>
                <a:cubicBezTo>
                  <a:pt x="1275" y="2957"/>
                  <a:pt x="1275" y="2957"/>
                  <a:pt x="1275" y="2957"/>
                </a:cubicBezTo>
                <a:cubicBezTo>
                  <a:pt x="1293" y="2959"/>
                  <a:pt x="1293" y="2959"/>
                  <a:pt x="1293" y="2959"/>
                </a:cubicBezTo>
                <a:lnTo>
                  <a:pt x="1287" y="3002"/>
                </a:lnTo>
                <a:close/>
                <a:moveTo>
                  <a:pt x="1349" y="2948"/>
                </a:moveTo>
                <a:cubicBezTo>
                  <a:pt x="1593" y="2947"/>
                  <a:pt x="1593" y="2947"/>
                  <a:pt x="1593" y="2947"/>
                </a:cubicBezTo>
                <a:cubicBezTo>
                  <a:pt x="1593" y="2956"/>
                  <a:pt x="1593" y="2956"/>
                  <a:pt x="1593" y="2956"/>
                </a:cubicBezTo>
                <a:cubicBezTo>
                  <a:pt x="1349" y="2957"/>
                  <a:pt x="1349" y="2957"/>
                  <a:pt x="1349" y="2957"/>
                </a:cubicBezTo>
                <a:lnTo>
                  <a:pt x="1349" y="2948"/>
                </a:lnTo>
                <a:close/>
                <a:moveTo>
                  <a:pt x="1349" y="2980"/>
                </a:moveTo>
                <a:cubicBezTo>
                  <a:pt x="1593" y="2979"/>
                  <a:pt x="1593" y="2979"/>
                  <a:pt x="1593" y="2979"/>
                </a:cubicBezTo>
                <a:cubicBezTo>
                  <a:pt x="1593" y="2988"/>
                  <a:pt x="1593" y="2988"/>
                  <a:pt x="1593" y="2988"/>
                </a:cubicBezTo>
                <a:cubicBezTo>
                  <a:pt x="1349" y="2989"/>
                  <a:pt x="1349" y="2989"/>
                  <a:pt x="1349" y="2989"/>
                </a:cubicBezTo>
                <a:lnTo>
                  <a:pt x="1349" y="2980"/>
                </a:lnTo>
                <a:close/>
                <a:moveTo>
                  <a:pt x="1349" y="3012"/>
                </a:moveTo>
                <a:cubicBezTo>
                  <a:pt x="1594" y="3011"/>
                  <a:pt x="1594" y="3011"/>
                  <a:pt x="1594" y="3011"/>
                </a:cubicBezTo>
                <a:cubicBezTo>
                  <a:pt x="1594" y="3020"/>
                  <a:pt x="1594" y="3020"/>
                  <a:pt x="1594" y="3020"/>
                </a:cubicBezTo>
                <a:cubicBezTo>
                  <a:pt x="1349" y="3021"/>
                  <a:pt x="1349" y="3021"/>
                  <a:pt x="1349" y="3021"/>
                </a:cubicBezTo>
                <a:lnTo>
                  <a:pt x="1349" y="3012"/>
                </a:lnTo>
                <a:close/>
                <a:moveTo>
                  <a:pt x="1349" y="3044"/>
                </a:moveTo>
                <a:cubicBezTo>
                  <a:pt x="1594" y="3043"/>
                  <a:pt x="1594" y="3043"/>
                  <a:pt x="1594" y="3043"/>
                </a:cubicBezTo>
                <a:cubicBezTo>
                  <a:pt x="1594" y="3052"/>
                  <a:pt x="1594" y="3052"/>
                  <a:pt x="1594" y="3052"/>
                </a:cubicBezTo>
                <a:cubicBezTo>
                  <a:pt x="1349" y="3053"/>
                  <a:pt x="1349" y="3053"/>
                  <a:pt x="1349" y="3053"/>
                </a:cubicBezTo>
                <a:lnTo>
                  <a:pt x="1349" y="3044"/>
                </a:lnTo>
                <a:close/>
                <a:moveTo>
                  <a:pt x="1349" y="3076"/>
                </a:moveTo>
                <a:cubicBezTo>
                  <a:pt x="1594" y="3075"/>
                  <a:pt x="1594" y="3075"/>
                  <a:pt x="1594" y="3075"/>
                </a:cubicBezTo>
                <a:cubicBezTo>
                  <a:pt x="1594" y="3084"/>
                  <a:pt x="1594" y="3084"/>
                  <a:pt x="1594" y="3084"/>
                </a:cubicBezTo>
                <a:cubicBezTo>
                  <a:pt x="1350" y="3085"/>
                  <a:pt x="1350" y="3085"/>
                  <a:pt x="1350" y="3085"/>
                </a:cubicBezTo>
                <a:lnTo>
                  <a:pt x="1349" y="3076"/>
                </a:lnTo>
                <a:close/>
                <a:moveTo>
                  <a:pt x="1350" y="3108"/>
                </a:moveTo>
                <a:cubicBezTo>
                  <a:pt x="1594" y="3107"/>
                  <a:pt x="1594" y="3107"/>
                  <a:pt x="1594" y="3107"/>
                </a:cubicBezTo>
                <a:cubicBezTo>
                  <a:pt x="1594" y="3116"/>
                  <a:pt x="1594" y="3116"/>
                  <a:pt x="1594" y="3116"/>
                </a:cubicBezTo>
                <a:cubicBezTo>
                  <a:pt x="1350" y="3117"/>
                  <a:pt x="1350" y="3117"/>
                  <a:pt x="1350" y="3117"/>
                </a:cubicBezTo>
                <a:lnTo>
                  <a:pt x="1350" y="3108"/>
                </a:lnTo>
                <a:close/>
                <a:moveTo>
                  <a:pt x="1350" y="3140"/>
                </a:moveTo>
                <a:cubicBezTo>
                  <a:pt x="1594" y="3139"/>
                  <a:pt x="1594" y="3139"/>
                  <a:pt x="1594" y="3139"/>
                </a:cubicBezTo>
                <a:cubicBezTo>
                  <a:pt x="1594" y="3148"/>
                  <a:pt x="1594" y="3148"/>
                  <a:pt x="1594" y="3148"/>
                </a:cubicBezTo>
                <a:cubicBezTo>
                  <a:pt x="1350" y="3149"/>
                  <a:pt x="1350" y="3149"/>
                  <a:pt x="1350" y="3149"/>
                </a:cubicBezTo>
                <a:lnTo>
                  <a:pt x="1350" y="3140"/>
                </a:lnTo>
                <a:close/>
                <a:moveTo>
                  <a:pt x="1350" y="3172"/>
                </a:moveTo>
                <a:cubicBezTo>
                  <a:pt x="1594" y="3171"/>
                  <a:pt x="1594" y="3171"/>
                  <a:pt x="1594" y="3171"/>
                </a:cubicBezTo>
                <a:cubicBezTo>
                  <a:pt x="1595" y="3180"/>
                  <a:pt x="1595" y="3180"/>
                  <a:pt x="1595" y="3180"/>
                </a:cubicBezTo>
                <a:cubicBezTo>
                  <a:pt x="1350" y="3182"/>
                  <a:pt x="1350" y="3182"/>
                  <a:pt x="1350" y="3182"/>
                </a:cubicBezTo>
                <a:lnTo>
                  <a:pt x="1350" y="3172"/>
                </a:lnTo>
                <a:close/>
                <a:moveTo>
                  <a:pt x="1350" y="3204"/>
                </a:moveTo>
                <a:cubicBezTo>
                  <a:pt x="1595" y="3203"/>
                  <a:pt x="1595" y="3203"/>
                  <a:pt x="1595" y="3203"/>
                </a:cubicBezTo>
                <a:cubicBezTo>
                  <a:pt x="1595" y="3212"/>
                  <a:pt x="1595" y="3212"/>
                  <a:pt x="1595" y="3212"/>
                </a:cubicBezTo>
                <a:cubicBezTo>
                  <a:pt x="1350" y="3214"/>
                  <a:pt x="1350" y="3214"/>
                  <a:pt x="1350" y="3214"/>
                </a:cubicBezTo>
                <a:lnTo>
                  <a:pt x="1350" y="3204"/>
                </a:lnTo>
                <a:close/>
                <a:moveTo>
                  <a:pt x="1350" y="3237"/>
                </a:moveTo>
                <a:cubicBezTo>
                  <a:pt x="1595" y="3235"/>
                  <a:pt x="1595" y="3235"/>
                  <a:pt x="1595" y="3235"/>
                </a:cubicBezTo>
                <a:cubicBezTo>
                  <a:pt x="1595" y="3244"/>
                  <a:pt x="1595" y="3244"/>
                  <a:pt x="1595" y="3244"/>
                </a:cubicBezTo>
                <a:cubicBezTo>
                  <a:pt x="1350" y="3246"/>
                  <a:pt x="1350" y="3246"/>
                  <a:pt x="1350" y="3246"/>
                </a:cubicBezTo>
                <a:lnTo>
                  <a:pt x="1350" y="3237"/>
                </a:lnTo>
                <a:close/>
                <a:moveTo>
                  <a:pt x="1351" y="3269"/>
                </a:moveTo>
                <a:cubicBezTo>
                  <a:pt x="1595" y="3267"/>
                  <a:pt x="1595" y="3267"/>
                  <a:pt x="1595" y="3267"/>
                </a:cubicBezTo>
                <a:cubicBezTo>
                  <a:pt x="1595" y="3276"/>
                  <a:pt x="1595" y="3276"/>
                  <a:pt x="1595" y="3276"/>
                </a:cubicBezTo>
                <a:cubicBezTo>
                  <a:pt x="1351" y="3278"/>
                  <a:pt x="1351" y="3278"/>
                  <a:pt x="1351" y="3278"/>
                </a:cubicBezTo>
                <a:lnTo>
                  <a:pt x="1351" y="3269"/>
                </a:lnTo>
                <a:close/>
                <a:moveTo>
                  <a:pt x="1351" y="3301"/>
                </a:moveTo>
                <a:cubicBezTo>
                  <a:pt x="1595" y="3299"/>
                  <a:pt x="1595" y="3299"/>
                  <a:pt x="1595" y="3299"/>
                </a:cubicBezTo>
                <a:cubicBezTo>
                  <a:pt x="1595" y="3308"/>
                  <a:pt x="1595" y="3308"/>
                  <a:pt x="1595" y="3308"/>
                </a:cubicBezTo>
                <a:cubicBezTo>
                  <a:pt x="1351" y="3310"/>
                  <a:pt x="1351" y="3310"/>
                  <a:pt x="1351" y="3310"/>
                </a:cubicBezTo>
                <a:lnTo>
                  <a:pt x="1351" y="3301"/>
                </a:lnTo>
                <a:close/>
                <a:moveTo>
                  <a:pt x="1351" y="3333"/>
                </a:moveTo>
                <a:cubicBezTo>
                  <a:pt x="1595" y="3331"/>
                  <a:pt x="1595" y="3331"/>
                  <a:pt x="1595" y="3331"/>
                </a:cubicBezTo>
                <a:cubicBezTo>
                  <a:pt x="1595" y="3340"/>
                  <a:pt x="1595" y="3340"/>
                  <a:pt x="1595" y="3340"/>
                </a:cubicBezTo>
                <a:cubicBezTo>
                  <a:pt x="1351" y="3342"/>
                  <a:pt x="1351" y="3342"/>
                  <a:pt x="1351" y="3342"/>
                </a:cubicBezTo>
                <a:lnTo>
                  <a:pt x="1351" y="3333"/>
                </a:lnTo>
                <a:close/>
                <a:moveTo>
                  <a:pt x="1351" y="3365"/>
                </a:moveTo>
                <a:cubicBezTo>
                  <a:pt x="1596" y="3363"/>
                  <a:pt x="1596" y="3363"/>
                  <a:pt x="1596" y="3363"/>
                </a:cubicBezTo>
                <a:cubicBezTo>
                  <a:pt x="1596" y="3372"/>
                  <a:pt x="1596" y="3372"/>
                  <a:pt x="1596" y="3372"/>
                </a:cubicBezTo>
                <a:cubicBezTo>
                  <a:pt x="1351" y="3374"/>
                  <a:pt x="1351" y="3374"/>
                  <a:pt x="1351" y="3374"/>
                </a:cubicBezTo>
                <a:lnTo>
                  <a:pt x="1351" y="3365"/>
                </a:lnTo>
                <a:close/>
                <a:moveTo>
                  <a:pt x="1351" y="3397"/>
                </a:moveTo>
                <a:cubicBezTo>
                  <a:pt x="1596" y="3395"/>
                  <a:pt x="1596" y="3395"/>
                  <a:pt x="1596" y="3395"/>
                </a:cubicBezTo>
                <a:cubicBezTo>
                  <a:pt x="1596" y="3404"/>
                  <a:pt x="1596" y="3404"/>
                  <a:pt x="1596" y="3404"/>
                </a:cubicBezTo>
                <a:cubicBezTo>
                  <a:pt x="1351" y="3406"/>
                  <a:pt x="1351" y="3406"/>
                  <a:pt x="1351" y="3406"/>
                </a:cubicBezTo>
                <a:lnTo>
                  <a:pt x="1351" y="3397"/>
                </a:lnTo>
                <a:close/>
                <a:moveTo>
                  <a:pt x="1351" y="3429"/>
                </a:moveTo>
                <a:cubicBezTo>
                  <a:pt x="1596" y="3427"/>
                  <a:pt x="1596" y="3427"/>
                  <a:pt x="1596" y="3427"/>
                </a:cubicBezTo>
                <a:cubicBezTo>
                  <a:pt x="1596" y="3437"/>
                  <a:pt x="1596" y="3437"/>
                  <a:pt x="1596" y="3437"/>
                </a:cubicBezTo>
                <a:cubicBezTo>
                  <a:pt x="1352" y="3438"/>
                  <a:pt x="1352" y="3438"/>
                  <a:pt x="1352" y="3438"/>
                </a:cubicBezTo>
                <a:lnTo>
                  <a:pt x="1351" y="3429"/>
                </a:lnTo>
                <a:close/>
                <a:moveTo>
                  <a:pt x="1352" y="3461"/>
                </a:moveTo>
                <a:cubicBezTo>
                  <a:pt x="1596" y="3459"/>
                  <a:pt x="1596" y="3459"/>
                  <a:pt x="1596" y="3459"/>
                </a:cubicBezTo>
                <a:cubicBezTo>
                  <a:pt x="1596" y="3469"/>
                  <a:pt x="1596" y="3469"/>
                  <a:pt x="1596" y="3469"/>
                </a:cubicBezTo>
                <a:cubicBezTo>
                  <a:pt x="1352" y="3470"/>
                  <a:pt x="1352" y="3470"/>
                  <a:pt x="1352" y="3470"/>
                </a:cubicBezTo>
                <a:lnTo>
                  <a:pt x="1352" y="3461"/>
                </a:lnTo>
                <a:close/>
                <a:moveTo>
                  <a:pt x="1352" y="3493"/>
                </a:moveTo>
                <a:cubicBezTo>
                  <a:pt x="1596" y="3492"/>
                  <a:pt x="1596" y="3492"/>
                  <a:pt x="1596" y="3492"/>
                </a:cubicBezTo>
                <a:cubicBezTo>
                  <a:pt x="1596" y="3501"/>
                  <a:pt x="1596" y="3501"/>
                  <a:pt x="1596" y="3501"/>
                </a:cubicBezTo>
                <a:cubicBezTo>
                  <a:pt x="1352" y="3502"/>
                  <a:pt x="1352" y="3502"/>
                  <a:pt x="1352" y="3502"/>
                </a:cubicBezTo>
                <a:lnTo>
                  <a:pt x="1352" y="3493"/>
                </a:lnTo>
                <a:close/>
                <a:moveTo>
                  <a:pt x="1352" y="3525"/>
                </a:moveTo>
                <a:cubicBezTo>
                  <a:pt x="1596" y="3524"/>
                  <a:pt x="1596" y="3524"/>
                  <a:pt x="1596" y="3524"/>
                </a:cubicBezTo>
                <a:cubicBezTo>
                  <a:pt x="1597" y="3533"/>
                  <a:pt x="1597" y="3533"/>
                  <a:pt x="1597" y="3533"/>
                </a:cubicBezTo>
                <a:cubicBezTo>
                  <a:pt x="1352" y="3534"/>
                  <a:pt x="1352" y="3534"/>
                  <a:pt x="1352" y="3534"/>
                </a:cubicBezTo>
                <a:lnTo>
                  <a:pt x="1352" y="3525"/>
                </a:lnTo>
                <a:close/>
                <a:moveTo>
                  <a:pt x="1352" y="3557"/>
                </a:moveTo>
                <a:cubicBezTo>
                  <a:pt x="1597" y="3556"/>
                  <a:pt x="1597" y="3556"/>
                  <a:pt x="1597" y="3556"/>
                </a:cubicBezTo>
                <a:cubicBezTo>
                  <a:pt x="1597" y="3565"/>
                  <a:pt x="1597" y="3565"/>
                  <a:pt x="1597" y="3565"/>
                </a:cubicBezTo>
                <a:cubicBezTo>
                  <a:pt x="1352" y="3566"/>
                  <a:pt x="1352" y="3566"/>
                  <a:pt x="1352" y="3566"/>
                </a:cubicBezTo>
                <a:lnTo>
                  <a:pt x="1352" y="3557"/>
                </a:lnTo>
                <a:close/>
                <a:moveTo>
                  <a:pt x="1352" y="3589"/>
                </a:moveTo>
                <a:cubicBezTo>
                  <a:pt x="1597" y="3588"/>
                  <a:pt x="1597" y="3588"/>
                  <a:pt x="1597" y="3588"/>
                </a:cubicBezTo>
                <a:cubicBezTo>
                  <a:pt x="1597" y="3597"/>
                  <a:pt x="1597" y="3597"/>
                  <a:pt x="1597" y="3597"/>
                </a:cubicBezTo>
                <a:cubicBezTo>
                  <a:pt x="1352" y="3598"/>
                  <a:pt x="1352" y="3598"/>
                  <a:pt x="1352" y="3598"/>
                </a:cubicBezTo>
                <a:lnTo>
                  <a:pt x="1352" y="3589"/>
                </a:lnTo>
                <a:close/>
                <a:moveTo>
                  <a:pt x="1353" y="3621"/>
                </a:moveTo>
                <a:cubicBezTo>
                  <a:pt x="1597" y="3620"/>
                  <a:pt x="1597" y="3620"/>
                  <a:pt x="1597" y="3620"/>
                </a:cubicBezTo>
                <a:cubicBezTo>
                  <a:pt x="1597" y="3629"/>
                  <a:pt x="1597" y="3629"/>
                  <a:pt x="1597" y="3629"/>
                </a:cubicBezTo>
                <a:cubicBezTo>
                  <a:pt x="1353" y="3630"/>
                  <a:pt x="1353" y="3630"/>
                  <a:pt x="1353" y="3630"/>
                </a:cubicBezTo>
                <a:lnTo>
                  <a:pt x="1353" y="3621"/>
                </a:lnTo>
                <a:close/>
                <a:moveTo>
                  <a:pt x="1353" y="3662"/>
                </a:moveTo>
                <a:cubicBezTo>
                  <a:pt x="1353" y="3653"/>
                  <a:pt x="1353" y="3653"/>
                  <a:pt x="1353" y="3653"/>
                </a:cubicBezTo>
                <a:cubicBezTo>
                  <a:pt x="1597" y="3652"/>
                  <a:pt x="1597" y="3652"/>
                  <a:pt x="1597" y="3652"/>
                </a:cubicBezTo>
                <a:cubicBezTo>
                  <a:pt x="1597" y="3661"/>
                  <a:pt x="1597" y="3661"/>
                  <a:pt x="1597" y="3661"/>
                </a:cubicBezTo>
                <a:lnTo>
                  <a:pt x="1353" y="3662"/>
                </a:lnTo>
                <a:close/>
                <a:moveTo>
                  <a:pt x="1720" y="2957"/>
                </a:moveTo>
                <a:cubicBezTo>
                  <a:pt x="1720" y="2958"/>
                  <a:pt x="1720" y="2958"/>
                  <a:pt x="1720" y="2958"/>
                </a:cubicBezTo>
                <a:cubicBezTo>
                  <a:pt x="1720" y="2958"/>
                  <a:pt x="1720" y="2958"/>
                  <a:pt x="1719" y="2957"/>
                </a:cubicBezTo>
                <a:cubicBezTo>
                  <a:pt x="1717" y="2955"/>
                  <a:pt x="1714" y="2953"/>
                  <a:pt x="1712" y="2951"/>
                </a:cubicBezTo>
                <a:cubicBezTo>
                  <a:pt x="1712" y="2951"/>
                  <a:pt x="1712" y="2951"/>
                  <a:pt x="1712" y="2951"/>
                </a:cubicBezTo>
                <a:cubicBezTo>
                  <a:pt x="1711" y="2949"/>
                  <a:pt x="1709" y="2946"/>
                  <a:pt x="1708" y="2942"/>
                </a:cubicBezTo>
                <a:cubicBezTo>
                  <a:pt x="1712" y="2948"/>
                  <a:pt x="1716" y="2953"/>
                  <a:pt x="1720" y="2957"/>
                </a:cubicBezTo>
                <a:close/>
                <a:moveTo>
                  <a:pt x="1704" y="2950"/>
                </a:moveTo>
                <a:cubicBezTo>
                  <a:pt x="1704" y="2950"/>
                  <a:pt x="1704" y="2950"/>
                  <a:pt x="1704" y="2950"/>
                </a:cubicBezTo>
                <a:cubicBezTo>
                  <a:pt x="1700" y="2950"/>
                  <a:pt x="1697" y="2951"/>
                  <a:pt x="1693" y="2951"/>
                </a:cubicBezTo>
                <a:cubicBezTo>
                  <a:pt x="1691" y="2952"/>
                  <a:pt x="1690" y="2952"/>
                  <a:pt x="1688" y="2952"/>
                </a:cubicBezTo>
                <a:cubicBezTo>
                  <a:pt x="1688" y="2952"/>
                  <a:pt x="1688" y="2952"/>
                  <a:pt x="1688" y="2952"/>
                </a:cubicBezTo>
                <a:cubicBezTo>
                  <a:pt x="1688" y="2952"/>
                  <a:pt x="1688" y="2951"/>
                  <a:pt x="1688" y="2951"/>
                </a:cubicBezTo>
                <a:cubicBezTo>
                  <a:pt x="1690" y="2948"/>
                  <a:pt x="1690" y="2942"/>
                  <a:pt x="1692" y="2939"/>
                </a:cubicBezTo>
                <a:cubicBezTo>
                  <a:pt x="1693" y="2938"/>
                  <a:pt x="1694" y="2937"/>
                  <a:pt x="1695" y="2937"/>
                </a:cubicBezTo>
                <a:cubicBezTo>
                  <a:pt x="1697" y="2936"/>
                  <a:pt x="1702" y="2946"/>
                  <a:pt x="1704" y="2950"/>
                </a:cubicBezTo>
                <a:close/>
                <a:moveTo>
                  <a:pt x="1830" y="3056"/>
                </a:moveTo>
                <a:cubicBezTo>
                  <a:pt x="1814" y="3004"/>
                  <a:pt x="1814" y="3004"/>
                  <a:pt x="1814" y="3004"/>
                </a:cubicBezTo>
                <a:cubicBezTo>
                  <a:pt x="1837" y="2997"/>
                  <a:pt x="1837" y="2997"/>
                  <a:pt x="1837" y="2997"/>
                </a:cubicBezTo>
                <a:cubicBezTo>
                  <a:pt x="1853" y="3048"/>
                  <a:pt x="1853" y="3048"/>
                  <a:pt x="1853" y="3048"/>
                </a:cubicBezTo>
                <a:lnTo>
                  <a:pt x="1830" y="3056"/>
                </a:lnTo>
                <a:close/>
                <a:moveTo>
                  <a:pt x="1834" y="3069"/>
                </a:moveTo>
                <a:cubicBezTo>
                  <a:pt x="1857" y="3061"/>
                  <a:pt x="1857" y="3061"/>
                  <a:pt x="1857" y="3061"/>
                </a:cubicBezTo>
                <a:cubicBezTo>
                  <a:pt x="1873" y="3113"/>
                  <a:pt x="1873" y="3113"/>
                  <a:pt x="1873" y="3113"/>
                </a:cubicBezTo>
                <a:cubicBezTo>
                  <a:pt x="1850" y="3120"/>
                  <a:pt x="1850" y="3120"/>
                  <a:pt x="1850" y="3120"/>
                </a:cubicBezTo>
                <a:lnTo>
                  <a:pt x="1834" y="3069"/>
                </a:lnTo>
                <a:close/>
                <a:moveTo>
                  <a:pt x="1870" y="3185"/>
                </a:moveTo>
                <a:cubicBezTo>
                  <a:pt x="1854" y="3133"/>
                  <a:pt x="1854" y="3133"/>
                  <a:pt x="1854" y="3133"/>
                </a:cubicBezTo>
                <a:cubicBezTo>
                  <a:pt x="1877" y="3126"/>
                  <a:pt x="1877" y="3126"/>
                  <a:pt x="1877" y="3126"/>
                </a:cubicBezTo>
                <a:cubicBezTo>
                  <a:pt x="1893" y="3178"/>
                  <a:pt x="1893" y="3178"/>
                  <a:pt x="1893" y="3178"/>
                </a:cubicBezTo>
                <a:lnTo>
                  <a:pt x="1870" y="3185"/>
                </a:lnTo>
                <a:close/>
                <a:moveTo>
                  <a:pt x="1906" y="3174"/>
                </a:moveTo>
                <a:cubicBezTo>
                  <a:pt x="1890" y="3122"/>
                  <a:pt x="1890" y="3122"/>
                  <a:pt x="1890" y="3122"/>
                </a:cubicBezTo>
                <a:cubicBezTo>
                  <a:pt x="1914" y="3115"/>
                  <a:pt x="1914" y="3115"/>
                  <a:pt x="1914" y="3115"/>
                </a:cubicBezTo>
                <a:cubicBezTo>
                  <a:pt x="1930" y="3167"/>
                  <a:pt x="1930" y="3167"/>
                  <a:pt x="1930" y="3167"/>
                </a:cubicBezTo>
                <a:lnTo>
                  <a:pt x="1906" y="3174"/>
                </a:lnTo>
                <a:close/>
                <a:moveTo>
                  <a:pt x="1966" y="3155"/>
                </a:moveTo>
                <a:cubicBezTo>
                  <a:pt x="1943" y="3163"/>
                  <a:pt x="1943" y="3163"/>
                  <a:pt x="1943" y="3163"/>
                </a:cubicBezTo>
                <a:cubicBezTo>
                  <a:pt x="1927" y="3111"/>
                  <a:pt x="1927" y="3111"/>
                  <a:pt x="1927" y="3111"/>
                </a:cubicBezTo>
                <a:cubicBezTo>
                  <a:pt x="1950" y="3104"/>
                  <a:pt x="1950" y="3104"/>
                  <a:pt x="1950" y="3104"/>
                </a:cubicBezTo>
                <a:lnTo>
                  <a:pt x="1966" y="3155"/>
                </a:lnTo>
                <a:close/>
                <a:moveTo>
                  <a:pt x="1946" y="3091"/>
                </a:moveTo>
                <a:cubicBezTo>
                  <a:pt x="1923" y="3098"/>
                  <a:pt x="1923" y="3098"/>
                  <a:pt x="1923" y="3098"/>
                </a:cubicBezTo>
                <a:cubicBezTo>
                  <a:pt x="1907" y="3046"/>
                  <a:pt x="1907" y="3046"/>
                  <a:pt x="1907" y="3046"/>
                </a:cubicBezTo>
                <a:cubicBezTo>
                  <a:pt x="1930" y="3039"/>
                  <a:pt x="1930" y="3039"/>
                  <a:pt x="1930" y="3039"/>
                </a:cubicBezTo>
                <a:lnTo>
                  <a:pt x="1946" y="3091"/>
                </a:lnTo>
                <a:close/>
                <a:moveTo>
                  <a:pt x="2028" y="3030"/>
                </a:moveTo>
                <a:cubicBezTo>
                  <a:pt x="2050" y="3019"/>
                  <a:pt x="2050" y="3019"/>
                  <a:pt x="2050" y="3019"/>
                </a:cubicBezTo>
                <a:cubicBezTo>
                  <a:pt x="2075" y="3067"/>
                  <a:pt x="2075" y="3067"/>
                  <a:pt x="2075" y="3067"/>
                </a:cubicBezTo>
                <a:cubicBezTo>
                  <a:pt x="2053" y="3078"/>
                  <a:pt x="2053" y="3078"/>
                  <a:pt x="2053" y="3078"/>
                </a:cubicBezTo>
                <a:lnTo>
                  <a:pt x="2028" y="3030"/>
                </a:lnTo>
                <a:close/>
                <a:moveTo>
                  <a:pt x="2062" y="3096"/>
                </a:moveTo>
                <a:cubicBezTo>
                  <a:pt x="2084" y="3084"/>
                  <a:pt x="2084" y="3084"/>
                  <a:pt x="2084" y="3084"/>
                </a:cubicBezTo>
                <a:cubicBezTo>
                  <a:pt x="2109" y="3132"/>
                  <a:pt x="2109" y="3132"/>
                  <a:pt x="2109" y="3132"/>
                </a:cubicBezTo>
                <a:cubicBezTo>
                  <a:pt x="2087" y="3144"/>
                  <a:pt x="2087" y="3144"/>
                  <a:pt x="2087" y="3144"/>
                </a:cubicBezTo>
                <a:lnTo>
                  <a:pt x="2062" y="3096"/>
                </a:lnTo>
                <a:close/>
                <a:moveTo>
                  <a:pt x="2096" y="3161"/>
                </a:moveTo>
                <a:cubicBezTo>
                  <a:pt x="2118" y="3150"/>
                  <a:pt x="2118" y="3150"/>
                  <a:pt x="2118" y="3150"/>
                </a:cubicBezTo>
                <a:cubicBezTo>
                  <a:pt x="2142" y="3198"/>
                  <a:pt x="2142" y="3198"/>
                  <a:pt x="2142" y="3198"/>
                </a:cubicBezTo>
                <a:cubicBezTo>
                  <a:pt x="2121" y="3209"/>
                  <a:pt x="2121" y="3209"/>
                  <a:pt x="2121" y="3209"/>
                </a:cubicBezTo>
                <a:lnTo>
                  <a:pt x="2096" y="3161"/>
                </a:lnTo>
                <a:close/>
                <a:moveTo>
                  <a:pt x="2155" y="3274"/>
                </a:moveTo>
                <a:cubicBezTo>
                  <a:pt x="2130" y="3227"/>
                  <a:pt x="2130" y="3227"/>
                  <a:pt x="2130" y="3227"/>
                </a:cubicBezTo>
                <a:cubicBezTo>
                  <a:pt x="2152" y="3215"/>
                  <a:pt x="2152" y="3215"/>
                  <a:pt x="2152" y="3215"/>
                </a:cubicBezTo>
                <a:cubicBezTo>
                  <a:pt x="2176" y="3263"/>
                  <a:pt x="2176" y="3263"/>
                  <a:pt x="2176" y="3263"/>
                </a:cubicBezTo>
                <a:lnTo>
                  <a:pt x="2155" y="3274"/>
                </a:lnTo>
                <a:close/>
                <a:moveTo>
                  <a:pt x="2188" y="3257"/>
                </a:moveTo>
                <a:cubicBezTo>
                  <a:pt x="2164" y="3209"/>
                  <a:pt x="2164" y="3209"/>
                  <a:pt x="2164" y="3209"/>
                </a:cubicBezTo>
                <a:cubicBezTo>
                  <a:pt x="2185" y="3198"/>
                  <a:pt x="2185" y="3198"/>
                  <a:pt x="2185" y="3198"/>
                </a:cubicBezTo>
                <a:cubicBezTo>
                  <a:pt x="2210" y="3246"/>
                  <a:pt x="2210" y="3246"/>
                  <a:pt x="2210" y="3246"/>
                </a:cubicBezTo>
                <a:lnTo>
                  <a:pt x="2188" y="3257"/>
                </a:lnTo>
                <a:close/>
                <a:moveTo>
                  <a:pt x="2222" y="3239"/>
                </a:moveTo>
                <a:cubicBezTo>
                  <a:pt x="2197" y="3192"/>
                  <a:pt x="2197" y="3192"/>
                  <a:pt x="2197" y="3192"/>
                </a:cubicBezTo>
                <a:cubicBezTo>
                  <a:pt x="2219" y="3180"/>
                  <a:pt x="2219" y="3180"/>
                  <a:pt x="2219" y="3180"/>
                </a:cubicBezTo>
                <a:cubicBezTo>
                  <a:pt x="2244" y="3228"/>
                  <a:pt x="2244" y="3228"/>
                  <a:pt x="2244" y="3228"/>
                </a:cubicBezTo>
                <a:lnTo>
                  <a:pt x="2222" y="3239"/>
                </a:lnTo>
                <a:close/>
                <a:moveTo>
                  <a:pt x="2278" y="3211"/>
                </a:moveTo>
                <a:cubicBezTo>
                  <a:pt x="2256" y="3222"/>
                  <a:pt x="2256" y="3222"/>
                  <a:pt x="2256" y="3222"/>
                </a:cubicBezTo>
                <a:cubicBezTo>
                  <a:pt x="2231" y="3174"/>
                  <a:pt x="2231" y="3174"/>
                  <a:pt x="2231" y="3174"/>
                </a:cubicBezTo>
                <a:cubicBezTo>
                  <a:pt x="2253" y="3163"/>
                  <a:pt x="2253" y="3163"/>
                  <a:pt x="2253" y="3163"/>
                </a:cubicBezTo>
                <a:lnTo>
                  <a:pt x="2278" y="3211"/>
                </a:lnTo>
                <a:close/>
                <a:moveTo>
                  <a:pt x="2244" y="3145"/>
                </a:moveTo>
                <a:cubicBezTo>
                  <a:pt x="2222" y="3157"/>
                  <a:pt x="2222" y="3157"/>
                  <a:pt x="2222" y="3157"/>
                </a:cubicBezTo>
                <a:cubicBezTo>
                  <a:pt x="2197" y="3109"/>
                  <a:pt x="2197" y="3109"/>
                  <a:pt x="2197" y="3109"/>
                </a:cubicBezTo>
                <a:cubicBezTo>
                  <a:pt x="2219" y="3097"/>
                  <a:pt x="2219" y="3097"/>
                  <a:pt x="2219" y="3097"/>
                </a:cubicBezTo>
                <a:lnTo>
                  <a:pt x="2244" y="3145"/>
                </a:lnTo>
                <a:close/>
                <a:moveTo>
                  <a:pt x="2210" y="3080"/>
                </a:moveTo>
                <a:cubicBezTo>
                  <a:pt x="2188" y="3091"/>
                  <a:pt x="2188" y="3091"/>
                  <a:pt x="2188" y="3091"/>
                </a:cubicBezTo>
                <a:cubicBezTo>
                  <a:pt x="2164" y="3043"/>
                  <a:pt x="2164" y="3043"/>
                  <a:pt x="2164" y="3043"/>
                </a:cubicBezTo>
                <a:cubicBezTo>
                  <a:pt x="2185" y="3032"/>
                  <a:pt x="2185" y="3032"/>
                  <a:pt x="2185" y="3032"/>
                </a:cubicBezTo>
                <a:lnTo>
                  <a:pt x="2210" y="3080"/>
                </a:lnTo>
                <a:close/>
                <a:moveTo>
                  <a:pt x="2151" y="2966"/>
                </a:moveTo>
                <a:cubicBezTo>
                  <a:pt x="2176" y="3014"/>
                  <a:pt x="2176" y="3014"/>
                  <a:pt x="2176" y="3014"/>
                </a:cubicBezTo>
                <a:cubicBezTo>
                  <a:pt x="2154" y="3026"/>
                  <a:pt x="2154" y="3026"/>
                  <a:pt x="2154" y="3026"/>
                </a:cubicBezTo>
                <a:cubicBezTo>
                  <a:pt x="2130" y="2978"/>
                  <a:pt x="2130" y="2978"/>
                  <a:pt x="2130" y="2978"/>
                </a:cubicBezTo>
                <a:lnTo>
                  <a:pt x="2151" y="2966"/>
                </a:lnTo>
                <a:close/>
                <a:moveTo>
                  <a:pt x="2142" y="2771"/>
                </a:moveTo>
                <a:cubicBezTo>
                  <a:pt x="2138" y="2774"/>
                  <a:pt x="2133" y="2776"/>
                  <a:pt x="2129" y="2779"/>
                </a:cubicBezTo>
                <a:cubicBezTo>
                  <a:pt x="2129" y="2779"/>
                  <a:pt x="2129" y="2779"/>
                  <a:pt x="2129" y="2779"/>
                </a:cubicBezTo>
                <a:cubicBezTo>
                  <a:pt x="2124" y="2771"/>
                  <a:pt x="2120" y="2761"/>
                  <a:pt x="2119" y="2751"/>
                </a:cubicBezTo>
                <a:cubicBezTo>
                  <a:pt x="2118" y="2744"/>
                  <a:pt x="2118" y="2737"/>
                  <a:pt x="2118" y="2730"/>
                </a:cubicBezTo>
                <a:cubicBezTo>
                  <a:pt x="2125" y="2738"/>
                  <a:pt x="2134" y="2750"/>
                  <a:pt x="2140" y="2762"/>
                </a:cubicBezTo>
                <a:cubicBezTo>
                  <a:pt x="2140" y="2764"/>
                  <a:pt x="2141" y="2766"/>
                  <a:pt x="2142" y="2768"/>
                </a:cubicBezTo>
                <a:cubicBezTo>
                  <a:pt x="2143" y="2769"/>
                  <a:pt x="2143" y="2770"/>
                  <a:pt x="2142" y="2771"/>
                </a:cubicBezTo>
                <a:close/>
                <a:moveTo>
                  <a:pt x="2149" y="2747"/>
                </a:moveTo>
                <a:cubicBezTo>
                  <a:pt x="2148" y="2749"/>
                  <a:pt x="2146" y="2751"/>
                  <a:pt x="2145" y="2753"/>
                </a:cubicBezTo>
                <a:cubicBezTo>
                  <a:pt x="2145" y="2753"/>
                  <a:pt x="2145" y="2754"/>
                  <a:pt x="2145" y="2754"/>
                </a:cubicBezTo>
                <a:cubicBezTo>
                  <a:pt x="2144" y="2753"/>
                  <a:pt x="2144" y="2753"/>
                  <a:pt x="2144" y="2752"/>
                </a:cubicBezTo>
                <a:cubicBezTo>
                  <a:pt x="2142" y="2748"/>
                  <a:pt x="2136" y="2740"/>
                  <a:pt x="2134" y="2734"/>
                </a:cubicBezTo>
                <a:cubicBezTo>
                  <a:pt x="2133" y="2732"/>
                  <a:pt x="2133" y="2730"/>
                  <a:pt x="2134" y="2729"/>
                </a:cubicBezTo>
                <a:cubicBezTo>
                  <a:pt x="2136" y="2726"/>
                  <a:pt x="2154" y="2731"/>
                  <a:pt x="2160" y="2732"/>
                </a:cubicBezTo>
                <a:cubicBezTo>
                  <a:pt x="2160" y="2732"/>
                  <a:pt x="2160" y="2732"/>
                  <a:pt x="2160" y="2732"/>
                </a:cubicBezTo>
                <a:cubicBezTo>
                  <a:pt x="2157" y="2737"/>
                  <a:pt x="2153" y="2742"/>
                  <a:pt x="2149" y="2747"/>
                </a:cubicBezTo>
                <a:close/>
                <a:moveTo>
                  <a:pt x="2187" y="2722"/>
                </a:moveTo>
                <a:cubicBezTo>
                  <a:pt x="2181" y="2723"/>
                  <a:pt x="2176" y="2724"/>
                  <a:pt x="2171" y="2724"/>
                </a:cubicBezTo>
                <a:cubicBezTo>
                  <a:pt x="2170" y="2724"/>
                  <a:pt x="2170" y="2724"/>
                  <a:pt x="2170" y="2724"/>
                </a:cubicBezTo>
                <a:cubicBezTo>
                  <a:pt x="2167" y="2723"/>
                  <a:pt x="2161" y="2721"/>
                  <a:pt x="2156" y="2719"/>
                </a:cubicBezTo>
                <a:cubicBezTo>
                  <a:pt x="2166" y="2720"/>
                  <a:pt x="2177" y="2721"/>
                  <a:pt x="2187" y="2722"/>
                </a:cubicBezTo>
                <a:cubicBezTo>
                  <a:pt x="2188" y="2722"/>
                  <a:pt x="2188" y="2722"/>
                  <a:pt x="2188" y="2722"/>
                </a:cubicBezTo>
                <a:cubicBezTo>
                  <a:pt x="2188" y="2722"/>
                  <a:pt x="2187" y="2722"/>
                  <a:pt x="2187" y="2722"/>
                </a:cubicBezTo>
                <a:close/>
                <a:moveTo>
                  <a:pt x="2238" y="2646"/>
                </a:moveTo>
                <a:cubicBezTo>
                  <a:pt x="2238" y="2646"/>
                  <a:pt x="2239" y="2646"/>
                  <a:pt x="2239" y="2646"/>
                </a:cubicBezTo>
                <a:cubicBezTo>
                  <a:pt x="2239" y="2646"/>
                  <a:pt x="2238" y="2646"/>
                  <a:pt x="2238" y="2646"/>
                </a:cubicBezTo>
                <a:cubicBezTo>
                  <a:pt x="2235" y="2646"/>
                  <a:pt x="2232" y="2647"/>
                  <a:pt x="2230" y="2647"/>
                </a:cubicBezTo>
                <a:cubicBezTo>
                  <a:pt x="2229" y="2647"/>
                  <a:pt x="2229" y="2647"/>
                  <a:pt x="2229" y="2647"/>
                </a:cubicBezTo>
                <a:cubicBezTo>
                  <a:pt x="2227" y="2647"/>
                  <a:pt x="2225" y="2646"/>
                  <a:pt x="2222" y="2645"/>
                </a:cubicBezTo>
                <a:cubicBezTo>
                  <a:pt x="2227" y="2645"/>
                  <a:pt x="2233" y="2645"/>
                  <a:pt x="2238" y="2646"/>
                </a:cubicBezTo>
                <a:close/>
                <a:moveTo>
                  <a:pt x="2210" y="2651"/>
                </a:moveTo>
                <a:cubicBezTo>
                  <a:pt x="2211" y="2649"/>
                  <a:pt x="2221" y="2651"/>
                  <a:pt x="2224" y="2652"/>
                </a:cubicBezTo>
                <a:cubicBezTo>
                  <a:pt x="2224" y="2652"/>
                  <a:pt x="2224" y="2652"/>
                  <a:pt x="2224" y="2652"/>
                </a:cubicBezTo>
                <a:cubicBezTo>
                  <a:pt x="2223" y="2654"/>
                  <a:pt x="2221" y="2657"/>
                  <a:pt x="2219" y="2660"/>
                </a:cubicBezTo>
                <a:cubicBezTo>
                  <a:pt x="2218" y="2661"/>
                  <a:pt x="2218" y="2662"/>
                  <a:pt x="2217" y="2663"/>
                </a:cubicBezTo>
                <a:cubicBezTo>
                  <a:pt x="2217" y="2663"/>
                  <a:pt x="2217" y="2663"/>
                  <a:pt x="2217" y="2664"/>
                </a:cubicBezTo>
                <a:cubicBezTo>
                  <a:pt x="2217" y="2663"/>
                  <a:pt x="2216" y="2663"/>
                  <a:pt x="2216" y="2663"/>
                </a:cubicBezTo>
                <a:cubicBezTo>
                  <a:pt x="2215" y="2661"/>
                  <a:pt x="2212" y="2657"/>
                  <a:pt x="2210" y="2654"/>
                </a:cubicBezTo>
                <a:cubicBezTo>
                  <a:pt x="2210" y="2653"/>
                  <a:pt x="2210" y="2652"/>
                  <a:pt x="2210" y="2651"/>
                </a:cubicBezTo>
                <a:close/>
                <a:moveTo>
                  <a:pt x="2214" y="2668"/>
                </a:moveTo>
                <a:cubicBezTo>
                  <a:pt x="2215" y="2669"/>
                  <a:pt x="2215" y="2670"/>
                  <a:pt x="2216" y="2671"/>
                </a:cubicBezTo>
                <a:cubicBezTo>
                  <a:pt x="2216" y="2672"/>
                  <a:pt x="2216" y="2672"/>
                  <a:pt x="2216" y="2673"/>
                </a:cubicBezTo>
                <a:cubicBezTo>
                  <a:pt x="2214" y="2674"/>
                  <a:pt x="2211" y="2676"/>
                  <a:pt x="2210" y="2677"/>
                </a:cubicBezTo>
                <a:cubicBezTo>
                  <a:pt x="2210" y="2677"/>
                  <a:pt x="2210" y="2677"/>
                  <a:pt x="2210" y="2677"/>
                </a:cubicBezTo>
                <a:cubicBezTo>
                  <a:pt x="2206" y="2673"/>
                  <a:pt x="2204" y="2668"/>
                  <a:pt x="2203" y="2663"/>
                </a:cubicBezTo>
                <a:cubicBezTo>
                  <a:pt x="2203" y="2659"/>
                  <a:pt x="2202" y="2655"/>
                  <a:pt x="2202" y="2652"/>
                </a:cubicBezTo>
                <a:cubicBezTo>
                  <a:pt x="2206" y="2656"/>
                  <a:pt x="2211" y="2662"/>
                  <a:pt x="2214" y="2668"/>
                </a:cubicBezTo>
                <a:close/>
                <a:moveTo>
                  <a:pt x="2199" y="2668"/>
                </a:moveTo>
                <a:cubicBezTo>
                  <a:pt x="2201" y="2673"/>
                  <a:pt x="2203" y="2677"/>
                  <a:pt x="2206" y="2681"/>
                </a:cubicBezTo>
                <a:cubicBezTo>
                  <a:pt x="2206" y="2681"/>
                  <a:pt x="2206" y="2681"/>
                  <a:pt x="2206" y="2681"/>
                </a:cubicBezTo>
                <a:cubicBezTo>
                  <a:pt x="2205" y="2684"/>
                  <a:pt x="2204" y="2687"/>
                  <a:pt x="2203" y="2690"/>
                </a:cubicBezTo>
                <a:cubicBezTo>
                  <a:pt x="2203" y="2695"/>
                  <a:pt x="2205" y="2700"/>
                  <a:pt x="2209" y="2703"/>
                </a:cubicBezTo>
                <a:cubicBezTo>
                  <a:pt x="2209" y="2705"/>
                  <a:pt x="2209" y="2705"/>
                  <a:pt x="2209" y="2707"/>
                </a:cubicBezTo>
                <a:cubicBezTo>
                  <a:pt x="2206" y="2709"/>
                  <a:pt x="2204" y="2711"/>
                  <a:pt x="2202" y="2713"/>
                </a:cubicBezTo>
                <a:cubicBezTo>
                  <a:pt x="2201" y="2713"/>
                  <a:pt x="2201" y="2713"/>
                  <a:pt x="2200" y="2713"/>
                </a:cubicBezTo>
                <a:cubicBezTo>
                  <a:pt x="2173" y="2712"/>
                  <a:pt x="2145" y="2708"/>
                  <a:pt x="2118" y="2703"/>
                </a:cubicBezTo>
                <a:cubicBezTo>
                  <a:pt x="2118" y="2703"/>
                  <a:pt x="2117" y="2702"/>
                  <a:pt x="2117" y="2701"/>
                </a:cubicBezTo>
                <a:cubicBezTo>
                  <a:pt x="2141" y="2682"/>
                  <a:pt x="2164" y="2662"/>
                  <a:pt x="2186" y="2641"/>
                </a:cubicBezTo>
                <a:cubicBezTo>
                  <a:pt x="2186" y="2642"/>
                  <a:pt x="2187" y="2642"/>
                  <a:pt x="2187" y="2642"/>
                </a:cubicBezTo>
                <a:cubicBezTo>
                  <a:pt x="2189" y="2643"/>
                  <a:pt x="2192" y="2643"/>
                  <a:pt x="2194" y="2644"/>
                </a:cubicBezTo>
                <a:cubicBezTo>
                  <a:pt x="2194" y="2644"/>
                  <a:pt x="2194" y="2645"/>
                  <a:pt x="2195" y="2645"/>
                </a:cubicBezTo>
                <a:cubicBezTo>
                  <a:pt x="2198" y="2652"/>
                  <a:pt x="2197" y="2661"/>
                  <a:pt x="2199" y="2668"/>
                </a:cubicBezTo>
                <a:close/>
                <a:moveTo>
                  <a:pt x="2302" y="2540"/>
                </a:moveTo>
                <a:cubicBezTo>
                  <a:pt x="2306" y="2543"/>
                  <a:pt x="2307" y="2549"/>
                  <a:pt x="2304" y="2554"/>
                </a:cubicBezTo>
                <a:cubicBezTo>
                  <a:pt x="2301" y="2558"/>
                  <a:pt x="2295" y="2559"/>
                  <a:pt x="2290" y="2556"/>
                </a:cubicBezTo>
                <a:cubicBezTo>
                  <a:pt x="2286" y="2553"/>
                  <a:pt x="2285" y="2546"/>
                  <a:pt x="2288" y="2542"/>
                </a:cubicBezTo>
                <a:cubicBezTo>
                  <a:pt x="2291" y="2538"/>
                  <a:pt x="2297" y="2537"/>
                  <a:pt x="2302" y="2540"/>
                </a:cubicBezTo>
                <a:close/>
                <a:moveTo>
                  <a:pt x="2441" y="2394"/>
                </a:moveTo>
                <a:cubicBezTo>
                  <a:pt x="2439" y="2396"/>
                  <a:pt x="2436" y="2398"/>
                  <a:pt x="2434" y="2400"/>
                </a:cubicBezTo>
                <a:cubicBezTo>
                  <a:pt x="2434" y="2400"/>
                  <a:pt x="2434" y="2400"/>
                  <a:pt x="2434" y="2400"/>
                </a:cubicBezTo>
                <a:cubicBezTo>
                  <a:pt x="2430" y="2395"/>
                  <a:pt x="2427" y="2390"/>
                  <a:pt x="2426" y="2384"/>
                </a:cubicBezTo>
                <a:cubicBezTo>
                  <a:pt x="2425" y="2380"/>
                  <a:pt x="2424" y="2375"/>
                  <a:pt x="2424" y="2371"/>
                </a:cubicBezTo>
                <a:cubicBezTo>
                  <a:pt x="2429" y="2376"/>
                  <a:pt x="2435" y="2382"/>
                  <a:pt x="2439" y="2389"/>
                </a:cubicBezTo>
                <a:cubicBezTo>
                  <a:pt x="2440" y="2390"/>
                  <a:pt x="2440" y="2391"/>
                  <a:pt x="2441" y="2392"/>
                </a:cubicBezTo>
                <a:cubicBezTo>
                  <a:pt x="2441" y="2393"/>
                  <a:pt x="2442" y="2394"/>
                  <a:pt x="2441" y="2394"/>
                </a:cubicBezTo>
                <a:close/>
                <a:moveTo>
                  <a:pt x="2444" y="2379"/>
                </a:moveTo>
                <a:cubicBezTo>
                  <a:pt x="2443" y="2381"/>
                  <a:pt x="2442" y="2382"/>
                  <a:pt x="2442" y="2383"/>
                </a:cubicBezTo>
                <a:cubicBezTo>
                  <a:pt x="2442" y="2383"/>
                  <a:pt x="2442" y="2383"/>
                  <a:pt x="2442" y="2384"/>
                </a:cubicBezTo>
                <a:cubicBezTo>
                  <a:pt x="2441" y="2383"/>
                  <a:pt x="2441" y="2383"/>
                  <a:pt x="2441" y="2383"/>
                </a:cubicBezTo>
                <a:cubicBezTo>
                  <a:pt x="2440" y="2380"/>
                  <a:pt x="2435" y="2376"/>
                  <a:pt x="2434" y="2373"/>
                </a:cubicBezTo>
                <a:cubicBezTo>
                  <a:pt x="2433" y="2371"/>
                  <a:pt x="2433" y="2370"/>
                  <a:pt x="2433" y="2369"/>
                </a:cubicBezTo>
                <a:cubicBezTo>
                  <a:pt x="2434" y="2367"/>
                  <a:pt x="2446" y="2369"/>
                  <a:pt x="2449" y="2369"/>
                </a:cubicBezTo>
                <a:cubicBezTo>
                  <a:pt x="2449" y="2369"/>
                  <a:pt x="2450" y="2369"/>
                  <a:pt x="2450" y="2369"/>
                </a:cubicBezTo>
                <a:cubicBezTo>
                  <a:pt x="2448" y="2373"/>
                  <a:pt x="2446" y="2376"/>
                  <a:pt x="2444" y="2379"/>
                </a:cubicBezTo>
                <a:close/>
                <a:moveTo>
                  <a:pt x="2465" y="2362"/>
                </a:moveTo>
                <a:cubicBezTo>
                  <a:pt x="2462" y="2362"/>
                  <a:pt x="2458" y="2363"/>
                  <a:pt x="2455" y="2363"/>
                </a:cubicBezTo>
                <a:cubicBezTo>
                  <a:pt x="2455" y="2363"/>
                  <a:pt x="2455" y="2363"/>
                  <a:pt x="2455" y="2364"/>
                </a:cubicBezTo>
                <a:cubicBezTo>
                  <a:pt x="2453" y="2364"/>
                  <a:pt x="2449" y="2363"/>
                  <a:pt x="2446" y="2362"/>
                </a:cubicBezTo>
                <a:cubicBezTo>
                  <a:pt x="2452" y="2362"/>
                  <a:pt x="2459" y="2362"/>
                  <a:pt x="2465" y="2361"/>
                </a:cubicBezTo>
                <a:cubicBezTo>
                  <a:pt x="2465" y="2361"/>
                  <a:pt x="2466" y="2361"/>
                  <a:pt x="2466" y="2361"/>
                </a:cubicBezTo>
                <a:cubicBezTo>
                  <a:pt x="2465" y="2362"/>
                  <a:pt x="2465" y="2362"/>
                  <a:pt x="2465" y="2362"/>
                </a:cubicBezTo>
                <a:close/>
                <a:moveTo>
                  <a:pt x="2473" y="2355"/>
                </a:moveTo>
                <a:cubicBezTo>
                  <a:pt x="2473" y="2355"/>
                  <a:pt x="2473" y="2355"/>
                  <a:pt x="2472" y="2355"/>
                </a:cubicBezTo>
                <a:cubicBezTo>
                  <a:pt x="2456" y="2356"/>
                  <a:pt x="2439" y="2356"/>
                  <a:pt x="2422" y="2355"/>
                </a:cubicBezTo>
                <a:cubicBezTo>
                  <a:pt x="2420" y="2353"/>
                  <a:pt x="2419" y="2351"/>
                  <a:pt x="2417" y="2349"/>
                </a:cubicBezTo>
                <a:cubicBezTo>
                  <a:pt x="2415" y="2347"/>
                  <a:pt x="2414" y="2346"/>
                  <a:pt x="2413" y="2345"/>
                </a:cubicBezTo>
                <a:cubicBezTo>
                  <a:pt x="2416" y="2340"/>
                  <a:pt x="2419" y="2334"/>
                  <a:pt x="2421" y="2328"/>
                </a:cubicBezTo>
                <a:cubicBezTo>
                  <a:pt x="2478" y="2349"/>
                  <a:pt x="2478" y="2349"/>
                  <a:pt x="2478" y="2349"/>
                </a:cubicBezTo>
                <a:cubicBezTo>
                  <a:pt x="2477" y="2351"/>
                  <a:pt x="2475" y="2353"/>
                  <a:pt x="2473" y="2355"/>
                </a:cubicBezTo>
                <a:close/>
                <a:moveTo>
                  <a:pt x="2570" y="2349"/>
                </a:moveTo>
                <a:cubicBezTo>
                  <a:pt x="2530" y="2335"/>
                  <a:pt x="2530" y="2335"/>
                  <a:pt x="2530" y="2335"/>
                </a:cubicBezTo>
                <a:cubicBezTo>
                  <a:pt x="2536" y="2318"/>
                  <a:pt x="2536" y="2318"/>
                  <a:pt x="2536" y="2318"/>
                </a:cubicBezTo>
                <a:cubicBezTo>
                  <a:pt x="2576" y="2332"/>
                  <a:pt x="2576" y="2332"/>
                  <a:pt x="2576" y="2332"/>
                </a:cubicBezTo>
                <a:lnTo>
                  <a:pt x="2570" y="2349"/>
                </a:lnTo>
                <a:close/>
                <a:moveTo>
                  <a:pt x="2625" y="2370"/>
                </a:moveTo>
                <a:cubicBezTo>
                  <a:pt x="2585" y="2355"/>
                  <a:pt x="2585" y="2355"/>
                  <a:pt x="2585" y="2355"/>
                </a:cubicBezTo>
                <a:cubicBezTo>
                  <a:pt x="2591" y="2338"/>
                  <a:pt x="2591" y="2338"/>
                  <a:pt x="2591" y="2338"/>
                </a:cubicBezTo>
                <a:cubicBezTo>
                  <a:pt x="2631" y="2353"/>
                  <a:pt x="2631" y="2353"/>
                  <a:pt x="2631" y="2353"/>
                </a:cubicBezTo>
                <a:lnTo>
                  <a:pt x="2625" y="2370"/>
                </a:lnTo>
                <a:close/>
                <a:moveTo>
                  <a:pt x="2597" y="2323"/>
                </a:moveTo>
                <a:cubicBezTo>
                  <a:pt x="2603" y="2306"/>
                  <a:pt x="2603" y="2306"/>
                  <a:pt x="2603" y="2306"/>
                </a:cubicBezTo>
                <a:cubicBezTo>
                  <a:pt x="2643" y="2320"/>
                  <a:pt x="2643" y="2320"/>
                  <a:pt x="2643" y="2320"/>
                </a:cubicBezTo>
                <a:cubicBezTo>
                  <a:pt x="2637" y="2338"/>
                  <a:pt x="2637" y="2338"/>
                  <a:pt x="2637" y="2338"/>
                </a:cubicBezTo>
                <a:lnTo>
                  <a:pt x="2597" y="2323"/>
                </a:lnTo>
                <a:close/>
                <a:moveTo>
                  <a:pt x="2680" y="2390"/>
                </a:moveTo>
                <a:cubicBezTo>
                  <a:pt x="2640" y="2375"/>
                  <a:pt x="2640" y="2375"/>
                  <a:pt x="2640" y="2375"/>
                </a:cubicBezTo>
                <a:cubicBezTo>
                  <a:pt x="2646" y="2358"/>
                  <a:pt x="2646" y="2358"/>
                  <a:pt x="2646" y="2358"/>
                </a:cubicBezTo>
                <a:cubicBezTo>
                  <a:pt x="2686" y="2373"/>
                  <a:pt x="2686" y="2373"/>
                  <a:pt x="2686" y="2373"/>
                </a:cubicBezTo>
                <a:lnTo>
                  <a:pt x="2680" y="2390"/>
                </a:lnTo>
                <a:close/>
                <a:moveTo>
                  <a:pt x="2692" y="2358"/>
                </a:moveTo>
                <a:cubicBezTo>
                  <a:pt x="2652" y="2343"/>
                  <a:pt x="2652" y="2343"/>
                  <a:pt x="2652" y="2343"/>
                </a:cubicBezTo>
                <a:cubicBezTo>
                  <a:pt x="2658" y="2326"/>
                  <a:pt x="2658" y="2326"/>
                  <a:pt x="2658" y="2326"/>
                </a:cubicBezTo>
                <a:cubicBezTo>
                  <a:pt x="2698" y="2341"/>
                  <a:pt x="2698" y="2341"/>
                  <a:pt x="2698" y="2341"/>
                </a:cubicBezTo>
                <a:lnTo>
                  <a:pt x="2692" y="2358"/>
                </a:lnTo>
                <a:close/>
                <a:moveTo>
                  <a:pt x="2682" y="2262"/>
                </a:moveTo>
                <a:cubicBezTo>
                  <a:pt x="2722" y="2277"/>
                  <a:pt x="2722" y="2277"/>
                  <a:pt x="2722" y="2277"/>
                </a:cubicBezTo>
                <a:cubicBezTo>
                  <a:pt x="2715" y="2294"/>
                  <a:pt x="2715" y="2294"/>
                  <a:pt x="2715" y="2294"/>
                </a:cubicBezTo>
                <a:cubicBezTo>
                  <a:pt x="2675" y="2279"/>
                  <a:pt x="2675" y="2279"/>
                  <a:pt x="2675" y="2279"/>
                </a:cubicBezTo>
                <a:lnTo>
                  <a:pt x="2682" y="2262"/>
                </a:lnTo>
                <a:close/>
                <a:moveTo>
                  <a:pt x="2710" y="2309"/>
                </a:moveTo>
                <a:cubicBezTo>
                  <a:pt x="2704" y="2326"/>
                  <a:pt x="2704" y="2326"/>
                  <a:pt x="2704" y="2326"/>
                </a:cubicBezTo>
                <a:cubicBezTo>
                  <a:pt x="2663" y="2311"/>
                  <a:pt x="2663" y="2311"/>
                  <a:pt x="2663" y="2311"/>
                </a:cubicBezTo>
                <a:cubicBezTo>
                  <a:pt x="2670" y="2294"/>
                  <a:pt x="2670" y="2294"/>
                  <a:pt x="2670" y="2294"/>
                </a:cubicBezTo>
                <a:lnTo>
                  <a:pt x="2710" y="2309"/>
                </a:lnTo>
                <a:close/>
                <a:moveTo>
                  <a:pt x="2626" y="2242"/>
                </a:moveTo>
                <a:cubicBezTo>
                  <a:pt x="2666" y="2257"/>
                  <a:pt x="2666" y="2257"/>
                  <a:pt x="2666" y="2257"/>
                </a:cubicBezTo>
                <a:cubicBezTo>
                  <a:pt x="2660" y="2274"/>
                  <a:pt x="2660" y="2274"/>
                  <a:pt x="2660" y="2274"/>
                </a:cubicBezTo>
                <a:cubicBezTo>
                  <a:pt x="2620" y="2259"/>
                  <a:pt x="2620" y="2259"/>
                  <a:pt x="2620" y="2259"/>
                </a:cubicBezTo>
                <a:lnTo>
                  <a:pt x="2626" y="2242"/>
                </a:lnTo>
                <a:close/>
                <a:moveTo>
                  <a:pt x="2655" y="2289"/>
                </a:moveTo>
                <a:cubicBezTo>
                  <a:pt x="2648" y="2306"/>
                  <a:pt x="2648" y="2306"/>
                  <a:pt x="2648" y="2306"/>
                </a:cubicBezTo>
                <a:cubicBezTo>
                  <a:pt x="2608" y="2291"/>
                  <a:pt x="2608" y="2291"/>
                  <a:pt x="2608" y="2291"/>
                </a:cubicBezTo>
                <a:cubicBezTo>
                  <a:pt x="2614" y="2274"/>
                  <a:pt x="2614" y="2274"/>
                  <a:pt x="2614" y="2274"/>
                </a:cubicBezTo>
                <a:lnTo>
                  <a:pt x="2655" y="2289"/>
                </a:lnTo>
                <a:close/>
                <a:moveTo>
                  <a:pt x="2571" y="2222"/>
                </a:moveTo>
                <a:cubicBezTo>
                  <a:pt x="2611" y="2236"/>
                  <a:pt x="2611" y="2236"/>
                  <a:pt x="2611" y="2236"/>
                </a:cubicBezTo>
                <a:cubicBezTo>
                  <a:pt x="2605" y="2253"/>
                  <a:pt x="2605" y="2253"/>
                  <a:pt x="2605" y="2253"/>
                </a:cubicBezTo>
                <a:cubicBezTo>
                  <a:pt x="2565" y="2239"/>
                  <a:pt x="2565" y="2239"/>
                  <a:pt x="2565" y="2239"/>
                </a:cubicBezTo>
                <a:lnTo>
                  <a:pt x="2571" y="2222"/>
                </a:lnTo>
                <a:close/>
                <a:moveTo>
                  <a:pt x="2559" y="2254"/>
                </a:moveTo>
                <a:cubicBezTo>
                  <a:pt x="2599" y="2269"/>
                  <a:pt x="2599" y="2269"/>
                  <a:pt x="2599" y="2269"/>
                </a:cubicBezTo>
                <a:cubicBezTo>
                  <a:pt x="2593" y="2286"/>
                  <a:pt x="2593" y="2286"/>
                  <a:pt x="2593" y="2286"/>
                </a:cubicBezTo>
                <a:cubicBezTo>
                  <a:pt x="2553" y="2271"/>
                  <a:pt x="2553" y="2271"/>
                  <a:pt x="2553" y="2271"/>
                </a:cubicBezTo>
                <a:lnTo>
                  <a:pt x="2559" y="2254"/>
                </a:lnTo>
                <a:close/>
                <a:moveTo>
                  <a:pt x="2548" y="2285"/>
                </a:moveTo>
                <a:cubicBezTo>
                  <a:pt x="2588" y="2300"/>
                  <a:pt x="2588" y="2300"/>
                  <a:pt x="2588" y="2300"/>
                </a:cubicBezTo>
                <a:cubicBezTo>
                  <a:pt x="2581" y="2317"/>
                  <a:pt x="2581" y="2317"/>
                  <a:pt x="2581" y="2317"/>
                </a:cubicBezTo>
                <a:cubicBezTo>
                  <a:pt x="2541" y="2303"/>
                  <a:pt x="2541" y="2303"/>
                  <a:pt x="2541" y="2303"/>
                </a:cubicBezTo>
                <a:lnTo>
                  <a:pt x="2548" y="2285"/>
                </a:lnTo>
                <a:close/>
                <a:moveTo>
                  <a:pt x="2574" y="2130"/>
                </a:moveTo>
                <a:cubicBezTo>
                  <a:pt x="2570" y="2147"/>
                  <a:pt x="2559" y="2159"/>
                  <a:pt x="2548" y="2157"/>
                </a:cubicBezTo>
                <a:cubicBezTo>
                  <a:pt x="2538" y="2155"/>
                  <a:pt x="2532" y="2139"/>
                  <a:pt x="2536" y="2122"/>
                </a:cubicBezTo>
                <a:cubicBezTo>
                  <a:pt x="2539" y="2105"/>
                  <a:pt x="2551" y="2092"/>
                  <a:pt x="2561" y="2094"/>
                </a:cubicBezTo>
                <a:cubicBezTo>
                  <a:pt x="2572" y="2096"/>
                  <a:pt x="2577" y="2112"/>
                  <a:pt x="2574" y="2130"/>
                </a:cubicBezTo>
                <a:close/>
                <a:moveTo>
                  <a:pt x="2566" y="2071"/>
                </a:moveTo>
                <a:cubicBezTo>
                  <a:pt x="2555" y="2069"/>
                  <a:pt x="2550" y="2053"/>
                  <a:pt x="2553" y="2036"/>
                </a:cubicBezTo>
                <a:cubicBezTo>
                  <a:pt x="2557" y="2018"/>
                  <a:pt x="2568" y="2006"/>
                  <a:pt x="2579" y="2008"/>
                </a:cubicBezTo>
                <a:cubicBezTo>
                  <a:pt x="2589" y="2010"/>
                  <a:pt x="2595" y="2026"/>
                  <a:pt x="2591" y="2044"/>
                </a:cubicBezTo>
                <a:cubicBezTo>
                  <a:pt x="2588" y="2061"/>
                  <a:pt x="2576" y="2073"/>
                  <a:pt x="2566" y="2071"/>
                </a:cubicBezTo>
                <a:close/>
                <a:moveTo>
                  <a:pt x="2627" y="2140"/>
                </a:moveTo>
                <a:cubicBezTo>
                  <a:pt x="2624" y="2158"/>
                  <a:pt x="2612" y="2170"/>
                  <a:pt x="2602" y="2168"/>
                </a:cubicBezTo>
                <a:cubicBezTo>
                  <a:pt x="2591" y="2166"/>
                  <a:pt x="2585" y="2150"/>
                  <a:pt x="2589" y="2133"/>
                </a:cubicBezTo>
                <a:cubicBezTo>
                  <a:pt x="2593" y="2115"/>
                  <a:pt x="2604" y="2103"/>
                  <a:pt x="2614" y="2105"/>
                </a:cubicBezTo>
                <a:cubicBezTo>
                  <a:pt x="2625" y="2107"/>
                  <a:pt x="2631" y="2123"/>
                  <a:pt x="2627" y="2140"/>
                </a:cubicBezTo>
                <a:close/>
                <a:moveTo>
                  <a:pt x="2619" y="2082"/>
                </a:moveTo>
                <a:cubicBezTo>
                  <a:pt x="2609" y="2080"/>
                  <a:pt x="2603" y="2064"/>
                  <a:pt x="2606" y="2047"/>
                </a:cubicBezTo>
                <a:cubicBezTo>
                  <a:pt x="2610" y="2029"/>
                  <a:pt x="2621" y="2017"/>
                  <a:pt x="2632" y="2019"/>
                </a:cubicBezTo>
                <a:cubicBezTo>
                  <a:pt x="2642" y="2021"/>
                  <a:pt x="2648" y="2037"/>
                  <a:pt x="2645" y="2054"/>
                </a:cubicBezTo>
                <a:cubicBezTo>
                  <a:pt x="2641" y="2072"/>
                  <a:pt x="2630" y="2084"/>
                  <a:pt x="2619" y="2082"/>
                </a:cubicBezTo>
                <a:close/>
                <a:moveTo>
                  <a:pt x="2681" y="2151"/>
                </a:moveTo>
                <a:cubicBezTo>
                  <a:pt x="2677" y="2169"/>
                  <a:pt x="2666" y="2181"/>
                  <a:pt x="2655" y="2179"/>
                </a:cubicBezTo>
                <a:cubicBezTo>
                  <a:pt x="2645" y="2177"/>
                  <a:pt x="2639" y="2161"/>
                  <a:pt x="2642" y="2144"/>
                </a:cubicBezTo>
                <a:cubicBezTo>
                  <a:pt x="2646" y="2126"/>
                  <a:pt x="2657" y="2114"/>
                  <a:pt x="2668" y="2116"/>
                </a:cubicBezTo>
                <a:cubicBezTo>
                  <a:pt x="2678" y="2118"/>
                  <a:pt x="2684" y="2134"/>
                  <a:pt x="2681" y="2151"/>
                </a:cubicBezTo>
                <a:close/>
                <a:moveTo>
                  <a:pt x="2673" y="2093"/>
                </a:moveTo>
                <a:cubicBezTo>
                  <a:pt x="2662" y="2091"/>
                  <a:pt x="2656" y="2075"/>
                  <a:pt x="2660" y="2057"/>
                </a:cubicBezTo>
                <a:cubicBezTo>
                  <a:pt x="2663" y="2040"/>
                  <a:pt x="2675" y="2028"/>
                  <a:pt x="2685" y="2030"/>
                </a:cubicBezTo>
                <a:cubicBezTo>
                  <a:pt x="2696" y="2032"/>
                  <a:pt x="2702" y="2048"/>
                  <a:pt x="2698" y="2065"/>
                </a:cubicBezTo>
                <a:cubicBezTo>
                  <a:pt x="2695" y="2082"/>
                  <a:pt x="2683" y="2095"/>
                  <a:pt x="2673" y="2093"/>
                </a:cubicBezTo>
                <a:close/>
                <a:moveTo>
                  <a:pt x="2734" y="2162"/>
                </a:moveTo>
                <a:cubicBezTo>
                  <a:pt x="2730" y="2179"/>
                  <a:pt x="2719" y="2192"/>
                  <a:pt x="2709" y="2190"/>
                </a:cubicBezTo>
                <a:cubicBezTo>
                  <a:pt x="2698" y="2187"/>
                  <a:pt x="2692" y="2172"/>
                  <a:pt x="2696" y="2154"/>
                </a:cubicBezTo>
                <a:cubicBezTo>
                  <a:pt x="2699" y="2137"/>
                  <a:pt x="2711" y="2125"/>
                  <a:pt x="2721" y="2127"/>
                </a:cubicBezTo>
                <a:cubicBezTo>
                  <a:pt x="2732" y="2129"/>
                  <a:pt x="2738" y="2145"/>
                  <a:pt x="2734" y="2162"/>
                </a:cubicBezTo>
                <a:close/>
                <a:moveTo>
                  <a:pt x="2726" y="2104"/>
                </a:moveTo>
                <a:cubicBezTo>
                  <a:pt x="2715" y="2101"/>
                  <a:pt x="2710" y="2086"/>
                  <a:pt x="2713" y="2068"/>
                </a:cubicBezTo>
                <a:cubicBezTo>
                  <a:pt x="2717" y="2051"/>
                  <a:pt x="2728" y="2039"/>
                  <a:pt x="2739" y="2041"/>
                </a:cubicBezTo>
                <a:cubicBezTo>
                  <a:pt x="2749" y="2043"/>
                  <a:pt x="2755" y="2059"/>
                  <a:pt x="2751" y="2076"/>
                </a:cubicBezTo>
                <a:cubicBezTo>
                  <a:pt x="2748" y="2093"/>
                  <a:pt x="2737" y="2106"/>
                  <a:pt x="2726" y="2104"/>
                </a:cubicBezTo>
                <a:close/>
                <a:moveTo>
                  <a:pt x="2787" y="2173"/>
                </a:moveTo>
                <a:cubicBezTo>
                  <a:pt x="2784" y="2190"/>
                  <a:pt x="2772" y="2203"/>
                  <a:pt x="2762" y="2200"/>
                </a:cubicBezTo>
                <a:cubicBezTo>
                  <a:pt x="2751" y="2198"/>
                  <a:pt x="2746" y="2183"/>
                  <a:pt x="2749" y="2165"/>
                </a:cubicBezTo>
                <a:cubicBezTo>
                  <a:pt x="2753" y="2148"/>
                  <a:pt x="2764" y="2135"/>
                  <a:pt x="2775" y="2138"/>
                </a:cubicBezTo>
                <a:cubicBezTo>
                  <a:pt x="2785" y="2140"/>
                  <a:pt x="2791" y="2156"/>
                  <a:pt x="2787" y="2173"/>
                </a:cubicBezTo>
                <a:close/>
                <a:moveTo>
                  <a:pt x="2779" y="2114"/>
                </a:moveTo>
                <a:cubicBezTo>
                  <a:pt x="2769" y="2112"/>
                  <a:pt x="2763" y="2096"/>
                  <a:pt x="2767" y="2079"/>
                </a:cubicBezTo>
                <a:cubicBezTo>
                  <a:pt x="2770" y="2062"/>
                  <a:pt x="2782" y="2049"/>
                  <a:pt x="2792" y="2051"/>
                </a:cubicBezTo>
                <a:cubicBezTo>
                  <a:pt x="2803" y="2054"/>
                  <a:pt x="2808" y="2069"/>
                  <a:pt x="2805" y="2087"/>
                </a:cubicBezTo>
                <a:cubicBezTo>
                  <a:pt x="2801" y="2104"/>
                  <a:pt x="2790" y="2116"/>
                  <a:pt x="2779" y="2114"/>
                </a:cubicBezTo>
                <a:close/>
                <a:moveTo>
                  <a:pt x="2841" y="2184"/>
                </a:moveTo>
                <a:cubicBezTo>
                  <a:pt x="2837" y="2201"/>
                  <a:pt x="2826" y="2213"/>
                  <a:pt x="2815" y="2211"/>
                </a:cubicBezTo>
                <a:cubicBezTo>
                  <a:pt x="2805" y="2209"/>
                  <a:pt x="2799" y="2193"/>
                  <a:pt x="2803" y="2176"/>
                </a:cubicBezTo>
                <a:cubicBezTo>
                  <a:pt x="2806" y="2159"/>
                  <a:pt x="2818" y="2146"/>
                  <a:pt x="2828" y="2148"/>
                </a:cubicBezTo>
                <a:cubicBezTo>
                  <a:pt x="2839" y="2151"/>
                  <a:pt x="2844" y="2166"/>
                  <a:pt x="2841" y="2184"/>
                </a:cubicBezTo>
                <a:close/>
                <a:moveTo>
                  <a:pt x="2833" y="2125"/>
                </a:moveTo>
                <a:cubicBezTo>
                  <a:pt x="2822" y="2123"/>
                  <a:pt x="2817" y="2107"/>
                  <a:pt x="2820" y="2090"/>
                </a:cubicBezTo>
                <a:cubicBezTo>
                  <a:pt x="2824" y="2072"/>
                  <a:pt x="2835" y="2060"/>
                  <a:pt x="2846" y="2062"/>
                </a:cubicBezTo>
                <a:cubicBezTo>
                  <a:pt x="2856" y="2064"/>
                  <a:pt x="2862" y="2080"/>
                  <a:pt x="2858" y="2098"/>
                </a:cubicBezTo>
                <a:cubicBezTo>
                  <a:pt x="2855" y="2115"/>
                  <a:pt x="2843" y="2127"/>
                  <a:pt x="2833" y="2125"/>
                </a:cubicBezTo>
                <a:close/>
              </a:path>
            </a:pathLst>
          </a:cu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5400000" scaled="1"/>
            <a:tileRect/>
          </a:gradFill>
          <a:ln>
            <a:noFill/>
          </a:ln>
        </p:spPr>
        <p:txBody>
          <a:bodyPr vert="horz" wrap="square" lIns="91440" tIns="45720" rIns="91440" bIns="45720" numCol="1" anchor="t" anchorCtr="0" compatLnSpc="1">
            <a:prstTxWarp prst="textNoShape">
              <a:avLst/>
            </a:prstTxWarp>
          </a:bodyPr>
          <a:lstStyle/>
          <a:p>
            <a:endParaRPr lang="id-ID"/>
          </a:p>
        </p:txBody>
      </p:sp>
      <p:sp>
        <p:nvSpPr>
          <p:cNvPr id="9" name="Freeform 10"/>
          <p:cNvSpPr>
            <a:spLocks noEditPoints="1"/>
          </p:cNvSpPr>
          <p:nvPr/>
        </p:nvSpPr>
        <p:spPr bwMode="auto">
          <a:xfrm>
            <a:off x="2787712" y="4250974"/>
            <a:ext cx="360363" cy="384175"/>
          </a:xfrm>
          <a:custGeom>
            <a:avLst/>
            <a:gdLst>
              <a:gd name="T0" fmla="*/ 131 w 150"/>
              <a:gd name="T1" fmla="*/ 12 h 160"/>
              <a:gd name="T2" fmla="*/ 81 w 150"/>
              <a:gd name="T3" fmla="*/ 17 h 160"/>
              <a:gd name="T4" fmla="*/ 32 w 150"/>
              <a:gd name="T5" fmla="*/ 24 h 160"/>
              <a:gd name="T6" fmla="*/ 26 w 150"/>
              <a:gd name="T7" fmla="*/ 35 h 160"/>
              <a:gd name="T8" fmla="*/ 26 w 150"/>
              <a:gd name="T9" fmla="*/ 59 h 160"/>
              <a:gd name="T10" fmla="*/ 10 w 150"/>
              <a:gd name="T11" fmla="*/ 69 h 160"/>
              <a:gd name="T12" fmla="*/ 15 w 150"/>
              <a:gd name="T13" fmla="*/ 110 h 160"/>
              <a:gd name="T14" fmla="*/ 19 w 150"/>
              <a:gd name="T15" fmla="*/ 113 h 160"/>
              <a:gd name="T16" fmla="*/ 29 w 150"/>
              <a:gd name="T17" fmla="*/ 149 h 160"/>
              <a:gd name="T18" fmla="*/ 74 w 150"/>
              <a:gd name="T19" fmla="*/ 144 h 160"/>
              <a:gd name="T20" fmla="*/ 76 w 150"/>
              <a:gd name="T21" fmla="*/ 140 h 160"/>
              <a:gd name="T22" fmla="*/ 108 w 150"/>
              <a:gd name="T23" fmla="*/ 99 h 160"/>
              <a:gd name="T24" fmla="*/ 135 w 150"/>
              <a:gd name="T25" fmla="*/ 66 h 160"/>
              <a:gd name="T26" fmla="*/ 137 w 150"/>
              <a:gd name="T27" fmla="*/ 63 h 160"/>
              <a:gd name="T28" fmla="*/ 131 w 150"/>
              <a:gd name="T29" fmla="*/ 12 h 160"/>
              <a:gd name="T30" fmla="*/ 62 w 150"/>
              <a:gd name="T31" fmla="*/ 82 h 160"/>
              <a:gd name="T32" fmla="*/ 61 w 150"/>
              <a:gd name="T33" fmla="*/ 82 h 160"/>
              <a:gd name="T34" fmla="*/ 62 w 150"/>
              <a:gd name="T35" fmla="*/ 8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0" h="160">
                <a:moveTo>
                  <a:pt x="131" y="12"/>
                </a:moveTo>
                <a:cubicBezTo>
                  <a:pt x="116" y="0"/>
                  <a:pt x="94" y="2"/>
                  <a:pt x="81" y="17"/>
                </a:cubicBezTo>
                <a:cubicBezTo>
                  <a:pt x="66" y="6"/>
                  <a:pt x="44" y="8"/>
                  <a:pt x="32" y="24"/>
                </a:cubicBezTo>
                <a:cubicBezTo>
                  <a:pt x="29" y="27"/>
                  <a:pt x="27" y="31"/>
                  <a:pt x="26" y="35"/>
                </a:cubicBezTo>
                <a:cubicBezTo>
                  <a:pt x="23" y="43"/>
                  <a:pt x="23" y="51"/>
                  <a:pt x="26" y="59"/>
                </a:cubicBezTo>
                <a:cubicBezTo>
                  <a:pt x="20" y="60"/>
                  <a:pt x="14" y="64"/>
                  <a:pt x="10" y="69"/>
                </a:cubicBezTo>
                <a:cubicBezTo>
                  <a:pt x="0" y="82"/>
                  <a:pt x="2" y="100"/>
                  <a:pt x="15" y="110"/>
                </a:cubicBezTo>
                <a:cubicBezTo>
                  <a:pt x="16" y="111"/>
                  <a:pt x="18" y="112"/>
                  <a:pt x="19" y="113"/>
                </a:cubicBezTo>
                <a:cubicBezTo>
                  <a:pt x="15" y="126"/>
                  <a:pt x="18" y="140"/>
                  <a:pt x="29" y="149"/>
                </a:cubicBezTo>
                <a:cubicBezTo>
                  <a:pt x="43" y="160"/>
                  <a:pt x="63" y="157"/>
                  <a:pt x="74" y="144"/>
                </a:cubicBezTo>
                <a:cubicBezTo>
                  <a:pt x="75" y="143"/>
                  <a:pt x="76" y="141"/>
                  <a:pt x="76" y="140"/>
                </a:cubicBezTo>
                <a:cubicBezTo>
                  <a:pt x="108" y="99"/>
                  <a:pt x="108" y="99"/>
                  <a:pt x="108" y="99"/>
                </a:cubicBezTo>
                <a:cubicBezTo>
                  <a:pt x="135" y="66"/>
                  <a:pt x="135" y="66"/>
                  <a:pt x="135" y="66"/>
                </a:cubicBezTo>
                <a:cubicBezTo>
                  <a:pt x="136" y="65"/>
                  <a:pt x="137" y="64"/>
                  <a:pt x="137" y="63"/>
                </a:cubicBezTo>
                <a:cubicBezTo>
                  <a:pt x="150" y="47"/>
                  <a:pt x="147" y="24"/>
                  <a:pt x="131" y="12"/>
                </a:cubicBezTo>
                <a:close/>
                <a:moveTo>
                  <a:pt x="62" y="82"/>
                </a:moveTo>
                <a:cubicBezTo>
                  <a:pt x="62" y="82"/>
                  <a:pt x="62" y="82"/>
                  <a:pt x="61" y="82"/>
                </a:cubicBezTo>
                <a:cubicBezTo>
                  <a:pt x="62" y="82"/>
                  <a:pt x="62" y="82"/>
                  <a:pt x="62" y="82"/>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 name="Freeform 11"/>
          <p:cNvSpPr>
            <a:spLocks noEditPoints="1"/>
          </p:cNvSpPr>
          <p:nvPr/>
        </p:nvSpPr>
        <p:spPr bwMode="auto">
          <a:xfrm>
            <a:off x="9224231" y="4501068"/>
            <a:ext cx="352425" cy="385763"/>
          </a:xfrm>
          <a:custGeom>
            <a:avLst/>
            <a:gdLst>
              <a:gd name="T0" fmla="*/ 137 w 147"/>
              <a:gd name="T1" fmla="*/ 52 h 161"/>
              <a:gd name="T2" fmla="*/ 128 w 147"/>
              <a:gd name="T3" fmla="*/ 43 h 161"/>
              <a:gd name="T4" fmla="*/ 105 w 147"/>
              <a:gd name="T5" fmla="*/ 36 h 161"/>
              <a:gd name="T6" fmla="*/ 101 w 147"/>
              <a:gd name="T7" fmla="*/ 17 h 161"/>
              <a:gd name="T8" fmla="*/ 60 w 147"/>
              <a:gd name="T9" fmla="*/ 9 h 161"/>
              <a:gd name="T10" fmla="*/ 56 w 147"/>
              <a:gd name="T11" fmla="*/ 12 h 161"/>
              <a:gd name="T12" fmla="*/ 18 w 147"/>
              <a:gd name="T13" fmla="*/ 11 h 161"/>
              <a:gd name="T14" fmla="*/ 10 w 147"/>
              <a:gd name="T15" fmla="*/ 54 h 161"/>
              <a:gd name="T16" fmla="*/ 12 w 147"/>
              <a:gd name="T17" fmla="*/ 58 h 161"/>
              <a:gd name="T18" fmla="*/ 41 w 147"/>
              <a:gd name="T19" fmla="*/ 101 h 161"/>
              <a:gd name="T20" fmla="*/ 65 w 147"/>
              <a:gd name="T21" fmla="*/ 137 h 161"/>
              <a:gd name="T22" fmla="*/ 67 w 147"/>
              <a:gd name="T23" fmla="*/ 140 h 161"/>
              <a:gd name="T24" fmla="*/ 117 w 147"/>
              <a:gd name="T25" fmla="*/ 150 h 161"/>
              <a:gd name="T26" fmla="*/ 128 w 147"/>
              <a:gd name="T27" fmla="*/ 101 h 161"/>
              <a:gd name="T28" fmla="*/ 137 w 147"/>
              <a:gd name="T29" fmla="*/ 52 h 161"/>
              <a:gd name="T30" fmla="*/ 72 w 147"/>
              <a:gd name="T31" fmla="*/ 62 h 161"/>
              <a:gd name="T32" fmla="*/ 72 w 147"/>
              <a:gd name="T33" fmla="*/ 62 h 161"/>
              <a:gd name="T34" fmla="*/ 72 w 147"/>
              <a:gd name="T35" fmla="*/ 62 h 161"/>
              <a:gd name="T36" fmla="*/ 72 w 147"/>
              <a:gd name="T37" fmla="*/ 6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7" h="161">
                <a:moveTo>
                  <a:pt x="137" y="52"/>
                </a:moveTo>
                <a:cubicBezTo>
                  <a:pt x="134" y="49"/>
                  <a:pt x="131" y="46"/>
                  <a:pt x="128" y="43"/>
                </a:cubicBezTo>
                <a:cubicBezTo>
                  <a:pt x="121" y="38"/>
                  <a:pt x="113" y="36"/>
                  <a:pt x="105" y="36"/>
                </a:cubicBezTo>
                <a:cubicBezTo>
                  <a:pt x="106" y="29"/>
                  <a:pt x="104" y="23"/>
                  <a:pt x="101" y="17"/>
                </a:cubicBezTo>
                <a:cubicBezTo>
                  <a:pt x="92" y="3"/>
                  <a:pt x="73" y="0"/>
                  <a:pt x="60" y="9"/>
                </a:cubicBezTo>
                <a:cubicBezTo>
                  <a:pt x="58" y="10"/>
                  <a:pt x="57" y="11"/>
                  <a:pt x="56" y="12"/>
                </a:cubicBezTo>
                <a:cubicBezTo>
                  <a:pt x="45" y="4"/>
                  <a:pt x="30" y="3"/>
                  <a:pt x="18" y="11"/>
                </a:cubicBezTo>
                <a:cubicBezTo>
                  <a:pt x="4" y="20"/>
                  <a:pt x="0" y="40"/>
                  <a:pt x="10" y="54"/>
                </a:cubicBezTo>
                <a:cubicBezTo>
                  <a:pt x="10" y="56"/>
                  <a:pt x="11" y="57"/>
                  <a:pt x="12" y="58"/>
                </a:cubicBezTo>
                <a:cubicBezTo>
                  <a:pt x="41" y="101"/>
                  <a:pt x="41" y="101"/>
                  <a:pt x="41" y="101"/>
                </a:cubicBezTo>
                <a:cubicBezTo>
                  <a:pt x="65" y="137"/>
                  <a:pt x="65" y="137"/>
                  <a:pt x="65" y="137"/>
                </a:cubicBezTo>
                <a:cubicBezTo>
                  <a:pt x="65" y="138"/>
                  <a:pt x="66" y="139"/>
                  <a:pt x="67" y="140"/>
                </a:cubicBezTo>
                <a:cubicBezTo>
                  <a:pt x="78" y="157"/>
                  <a:pt x="100" y="161"/>
                  <a:pt x="117" y="150"/>
                </a:cubicBezTo>
                <a:cubicBezTo>
                  <a:pt x="133" y="140"/>
                  <a:pt x="138" y="118"/>
                  <a:pt x="128" y="101"/>
                </a:cubicBezTo>
                <a:cubicBezTo>
                  <a:pt x="143" y="90"/>
                  <a:pt x="147" y="68"/>
                  <a:pt x="137" y="52"/>
                </a:cubicBezTo>
                <a:close/>
                <a:moveTo>
                  <a:pt x="72" y="62"/>
                </a:moveTo>
                <a:cubicBezTo>
                  <a:pt x="72" y="62"/>
                  <a:pt x="72" y="62"/>
                  <a:pt x="72" y="62"/>
                </a:cubicBezTo>
                <a:cubicBezTo>
                  <a:pt x="72" y="62"/>
                  <a:pt x="72" y="62"/>
                  <a:pt x="72" y="62"/>
                </a:cubicBezTo>
                <a:cubicBezTo>
                  <a:pt x="72" y="62"/>
                  <a:pt x="72" y="62"/>
                  <a:pt x="72" y="62"/>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 name="Freeform 12"/>
          <p:cNvSpPr>
            <a:spLocks noEditPoints="1"/>
          </p:cNvSpPr>
          <p:nvPr/>
        </p:nvSpPr>
        <p:spPr bwMode="auto">
          <a:xfrm>
            <a:off x="5030056" y="3027683"/>
            <a:ext cx="409575" cy="255588"/>
          </a:xfrm>
          <a:custGeom>
            <a:avLst/>
            <a:gdLst>
              <a:gd name="T0" fmla="*/ 136 w 171"/>
              <a:gd name="T1" fmla="*/ 35 h 107"/>
              <a:gd name="T2" fmla="*/ 100 w 171"/>
              <a:gd name="T3" fmla="*/ 0 h 107"/>
              <a:gd name="T4" fmla="*/ 87 w 171"/>
              <a:gd name="T5" fmla="*/ 2 h 107"/>
              <a:gd name="T6" fmla="*/ 69 w 171"/>
              <a:gd name="T7" fmla="*/ 17 h 107"/>
              <a:gd name="T8" fmla="*/ 50 w 171"/>
              <a:gd name="T9" fmla="*/ 11 h 107"/>
              <a:gd name="T10" fmla="*/ 21 w 171"/>
              <a:gd name="T11" fmla="*/ 40 h 107"/>
              <a:gd name="T12" fmla="*/ 22 w 171"/>
              <a:gd name="T13" fmla="*/ 46 h 107"/>
              <a:gd name="T14" fmla="*/ 0 w 171"/>
              <a:gd name="T15" fmla="*/ 76 h 107"/>
              <a:gd name="T16" fmla="*/ 31 w 171"/>
              <a:gd name="T17" fmla="*/ 107 h 107"/>
              <a:gd name="T18" fmla="*/ 36 w 171"/>
              <a:gd name="T19" fmla="*/ 107 h 107"/>
              <a:gd name="T20" fmla="*/ 87 w 171"/>
              <a:gd name="T21" fmla="*/ 107 h 107"/>
              <a:gd name="T22" fmla="*/ 131 w 171"/>
              <a:gd name="T23" fmla="*/ 107 h 107"/>
              <a:gd name="T24" fmla="*/ 134 w 171"/>
              <a:gd name="T25" fmla="*/ 107 h 107"/>
              <a:gd name="T26" fmla="*/ 171 w 171"/>
              <a:gd name="T27" fmla="*/ 71 h 107"/>
              <a:gd name="T28" fmla="*/ 136 w 171"/>
              <a:gd name="T29" fmla="*/ 35 h 107"/>
              <a:gd name="T30" fmla="*/ 72 w 171"/>
              <a:gd name="T31" fmla="*/ 60 h 107"/>
              <a:gd name="T32" fmla="*/ 72 w 171"/>
              <a:gd name="T33" fmla="*/ 60 h 107"/>
              <a:gd name="T34" fmla="*/ 72 w 171"/>
              <a:gd name="T35" fmla="*/ 6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1" h="107">
                <a:moveTo>
                  <a:pt x="136" y="35"/>
                </a:moveTo>
                <a:cubicBezTo>
                  <a:pt x="135" y="16"/>
                  <a:pt x="119" y="0"/>
                  <a:pt x="100" y="0"/>
                </a:cubicBezTo>
                <a:cubicBezTo>
                  <a:pt x="95" y="0"/>
                  <a:pt x="91" y="1"/>
                  <a:pt x="87" y="2"/>
                </a:cubicBezTo>
                <a:cubicBezTo>
                  <a:pt x="80" y="5"/>
                  <a:pt x="73" y="11"/>
                  <a:pt x="69" y="17"/>
                </a:cubicBezTo>
                <a:cubicBezTo>
                  <a:pt x="64" y="13"/>
                  <a:pt x="57" y="11"/>
                  <a:pt x="50" y="11"/>
                </a:cubicBezTo>
                <a:cubicBezTo>
                  <a:pt x="34" y="11"/>
                  <a:pt x="21" y="24"/>
                  <a:pt x="21" y="40"/>
                </a:cubicBezTo>
                <a:cubicBezTo>
                  <a:pt x="21" y="42"/>
                  <a:pt x="21" y="44"/>
                  <a:pt x="22" y="46"/>
                </a:cubicBezTo>
                <a:cubicBezTo>
                  <a:pt x="9" y="50"/>
                  <a:pt x="0" y="62"/>
                  <a:pt x="0" y="76"/>
                </a:cubicBezTo>
                <a:cubicBezTo>
                  <a:pt x="0" y="93"/>
                  <a:pt x="14" y="107"/>
                  <a:pt x="31" y="107"/>
                </a:cubicBezTo>
                <a:cubicBezTo>
                  <a:pt x="33" y="107"/>
                  <a:pt x="34" y="107"/>
                  <a:pt x="36" y="107"/>
                </a:cubicBezTo>
                <a:cubicBezTo>
                  <a:pt x="87" y="107"/>
                  <a:pt x="87" y="107"/>
                  <a:pt x="87" y="107"/>
                </a:cubicBezTo>
                <a:cubicBezTo>
                  <a:pt x="131" y="107"/>
                  <a:pt x="131" y="107"/>
                  <a:pt x="131" y="107"/>
                </a:cubicBezTo>
                <a:cubicBezTo>
                  <a:pt x="132" y="107"/>
                  <a:pt x="133" y="107"/>
                  <a:pt x="134" y="107"/>
                </a:cubicBezTo>
                <a:cubicBezTo>
                  <a:pt x="154" y="107"/>
                  <a:pt x="171" y="91"/>
                  <a:pt x="171" y="71"/>
                </a:cubicBezTo>
                <a:cubicBezTo>
                  <a:pt x="171" y="52"/>
                  <a:pt x="155" y="36"/>
                  <a:pt x="136" y="35"/>
                </a:cubicBezTo>
                <a:close/>
                <a:moveTo>
                  <a:pt x="72" y="60"/>
                </a:moveTo>
                <a:cubicBezTo>
                  <a:pt x="72" y="60"/>
                  <a:pt x="72" y="60"/>
                  <a:pt x="72" y="60"/>
                </a:cubicBezTo>
                <a:cubicBezTo>
                  <a:pt x="72" y="60"/>
                  <a:pt x="72" y="60"/>
                  <a:pt x="72" y="60"/>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 name="Freeform 13"/>
          <p:cNvSpPr>
            <a:spLocks noEditPoints="1"/>
          </p:cNvSpPr>
          <p:nvPr/>
        </p:nvSpPr>
        <p:spPr bwMode="auto">
          <a:xfrm>
            <a:off x="7435118" y="3440433"/>
            <a:ext cx="417513" cy="327025"/>
          </a:xfrm>
          <a:custGeom>
            <a:avLst/>
            <a:gdLst>
              <a:gd name="T0" fmla="*/ 148 w 174"/>
              <a:gd name="T1" fmla="*/ 62 h 136"/>
              <a:gd name="T2" fmla="*/ 128 w 174"/>
              <a:gd name="T3" fmla="*/ 16 h 136"/>
              <a:gd name="T4" fmla="*/ 116 w 174"/>
              <a:gd name="T5" fmla="*/ 13 h 136"/>
              <a:gd name="T6" fmla="*/ 93 w 174"/>
              <a:gd name="T7" fmla="*/ 19 h 136"/>
              <a:gd name="T8" fmla="*/ 79 w 174"/>
              <a:gd name="T9" fmla="*/ 6 h 136"/>
              <a:gd name="T10" fmla="*/ 41 w 174"/>
              <a:gd name="T11" fmla="*/ 21 h 136"/>
              <a:gd name="T12" fmla="*/ 39 w 174"/>
              <a:gd name="T13" fmla="*/ 27 h 136"/>
              <a:gd name="T14" fmla="*/ 7 w 174"/>
              <a:gd name="T15" fmla="*/ 46 h 136"/>
              <a:gd name="T16" fmla="*/ 24 w 174"/>
              <a:gd name="T17" fmla="*/ 87 h 136"/>
              <a:gd name="T18" fmla="*/ 28 w 174"/>
              <a:gd name="T19" fmla="*/ 89 h 136"/>
              <a:gd name="T20" fmla="*/ 75 w 174"/>
              <a:gd name="T21" fmla="*/ 109 h 136"/>
              <a:gd name="T22" fmla="*/ 115 w 174"/>
              <a:gd name="T23" fmla="*/ 126 h 136"/>
              <a:gd name="T24" fmla="*/ 118 w 174"/>
              <a:gd name="T25" fmla="*/ 128 h 136"/>
              <a:gd name="T26" fmla="*/ 166 w 174"/>
              <a:gd name="T27" fmla="*/ 109 h 136"/>
              <a:gd name="T28" fmla="*/ 148 w 174"/>
              <a:gd name="T29" fmla="*/ 62 h 136"/>
              <a:gd name="T30" fmla="*/ 80 w 174"/>
              <a:gd name="T31" fmla="*/ 60 h 136"/>
              <a:gd name="T32" fmla="*/ 80 w 174"/>
              <a:gd name="T33" fmla="*/ 60 h 136"/>
              <a:gd name="T34" fmla="*/ 80 w 174"/>
              <a:gd name="T35" fmla="*/ 60 h 136"/>
              <a:gd name="T36" fmla="*/ 80 w 174"/>
              <a:gd name="T37" fmla="*/ 6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4" h="136">
                <a:moveTo>
                  <a:pt x="148" y="62"/>
                </a:moveTo>
                <a:cubicBezTo>
                  <a:pt x="155" y="44"/>
                  <a:pt x="146" y="23"/>
                  <a:pt x="128" y="16"/>
                </a:cubicBezTo>
                <a:cubicBezTo>
                  <a:pt x="124" y="14"/>
                  <a:pt x="120" y="13"/>
                  <a:pt x="116" y="13"/>
                </a:cubicBezTo>
                <a:cubicBezTo>
                  <a:pt x="108" y="12"/>
                  <a:pt x="100" y="15"/>
                  <a:pt x="93" y="19"/>
                </a:cubicBezTo>
                <a:cubicBezTo>
                  <a:pt x="90" y="14"/>
                  <a:pt x="85" y="9"/>
                  <a:pt x="79" y="6"/>
                </a:cubicBezTo>
                <a:cubicBezTo>
                  <a:pt x="64" y="0"/>
                  <a:pt x="47" y="7"/>
                  <a:pt x="41" y="21"/>
                </a:cubicBezTo>
                <a:cubicBezTo>
                  <a:pt x="40" y="23"/>
                  <a:pt x="39" y="25"/>
                  <a:pt x="39" y="27"/>
                </a:cubicBezTo>
                <a:cubicBezTo>
                  <a:pt x="26" y="26"/>
                  <a:pt x="12" y="33"/>
                  <a:pt x="7" y="46"/>
                </a:cubicBezTo>
                <a:cubicBezTo>
                  <a:pt x="0" y="62"/>
                  <a:pt x="8" y="81"/>
                  <a:pt x="24" y="87"/>
                </a:cubicBezTo>
                <a:cubicBezTo>
                  <a:pt x="25" y="88"/>
                  <a:pt x="26" y="89"/>
                  <a:pt x="28" y="89"/>
                </a:cubicBezTo>
                <a:cubicBezTo>
                  <a:pt x="75" y="109"/>
                  <a:pt x="75" y="109"/>
                  <a:pt x="75" y="109"/>
                </a:cubicBezTo>
                <a:cubicBezTo>
                  <a:pt x="115" y="126"/>
                  <a:pt x="115" y="126"/>
                  <a:pt x="115" y="126"/>
                </a:cubicBezTo>
                <a:cubicBezTo>
                  <a:pt x="116" y="127"/>
                  <a:pt x="117" y="127"/>
                  <a:pt x="118" y="128"/>
                </a:cubicBezTo>
                <a:cubicBezTo>
                  <a:pt x="137" y="136"/>
                  <a:pt x="158" y="127"/>
                  <a:pt x="166" y="109"/>
                </a:cubicBezTo>
                <a:cubicBezTo>
                  <a:pt x="174" y="91"/>
                  <a:pt x="166" y="70"/>
                  <a:pt x="148" y="62"/>
                </a:cubicBezTo>
                <a:close/>
                <a:moveTo>
                  <a:pt x="80" y="60"/>
                </a:moveTo>
                <a:cubicBezTo>
                  <a:pt x="80" y="60"/>
                  <a:pt x="80" y="60"/>
                  <a:pt x="80" y="60"/>
                </a:cubicBezTo>
                <a:cubicBezTo>
                  <a:pt x="80" y="60"/>
                  <a:pt x="80" y="60"/>
                  <a:pt x="80" y="60"/>
                </a:cubicBezTo>
                <a:cubicBezTo>
                  <a:pt x="80" y="60"/>
                  <a:pt x="80" y="60"/>
                  <a:pt x="80" y="60"/>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Freeform 14"/>
          <p:cNvSpPr>
            <a:spLocks noEditPoints="1"/>
          </p:cNvSpPr>
          <p:nvPr/>
        </p:nvSpPr>
        <p:spPr bwMode="auto">
          <a:xfrm>
            <a:off x="2497199" y="5163114"/>
            <a:ext cx="290513" cy="561975"/>
          </a:xfrm>
          <a:custGeom>
            <a:avLst/>
            <a:gdLst>
              <a:gd name="T0" fmla="*/ 90 w 121"/>
              <a:gd name="T1" fmla="*/ 4 h 234"/>
              <a:gd name="T2" fmla="*/ 47 w 121"/>
              <a:gd name="T3" fmla="*/ 30 h 234"/>
              <a:gd name="T4" fmla="*/ 5 w 121"/>
              <a:gd name="T5" fmla="*/ 57 h 234"/>
              <a:gd name="T6" fmla="*/ 4 w 121"/>
              <a:gd name="T7" fmla="*/ 70 h 234"/>
              <a:gd name="T8" fmla="*/ 15 w 121"/>
              <a:gd name="T9" fmla="*/ 91 h 234"/>
              <a:gd name="T10" fmla="*/ 4 w 121"/>
              <a:gd name="T11" fmla="*/ 107 h 234"/>
              <a:gd name="T12" fmla="*/ 4 w 121"/>
              <a:gd name="T13" fmla="*/ 108 h 234"/>
              <a:gd name="T14" fmla="*/ 26 w 121"/>
              <a:gd name="T15" fmla="*/ 143 h 234"/>
              <a:gd name="T16" fmla="*/ 32 w 121"/>
              <a:gd name="T17" fmla="*/ 143 h 234"/>
              <a:gd name="T18" fmla="*/ 32 w 121"/>
              <a:gd name="T19" fmla="*/ 144 h 234"/>
              <a:gd name="T20" fmla="*/ 21 w 121"/>
              <a:gd name="T21" fmla="*/ 159 h 234"/>
              <a:gd name="T22" fmla="*/ 21 w 121"/>
              <a:gd name="T23" fmla="*/ 167 h 234"/>
              <a:gd name="T24" fmla="*/ 28 w 121"/>
              <a:gd name="T25" fmla="*/ 180 h 234"/>
              <a:gd name="T26" fmla="*/ 21 w 121"/>
              <a:gd name="T27" fmla="*/ 191 h 234"/>
              <a:gd name="T28" fmla="*/ 35 w 121"/>
              <a:gd name="T29" fmla="*/ 213 h 234"/>
              <a:gd name="T30" fmla="*/ 38 w 121"/>
              <a:gd name="T31" fmla="*/ 214 h 234"/>
              <a:gd name="T32" fmla="*/ 54 w 121"/>
              <a:gd name="T33" fmla="*/ 232 h 234"/>
              <a:gd name="T34" fmla="*/ 78 w 121"/>
              <a:gd name="T35" fmla="*/ 216 h 234"/>
              <a:gd name="T36" fmla="*/ 79 w 121"/>
              <a:gd name="T37" fmla="*/ 214 h 234"/>
              <a:gd name="T38" fmla="*/ 86 w 121"/>
              <a:gd name="T39" fmla="*/ 182 h 234"/>
              <a:gd name="T40" fmla="*/ 92 w 121"/>
              <a:gd name="T41" fmla="*/ 155 h 234"/>
              <a:gd name="T42" fmla="*/ 93 w 121"/>
              <a:gd name="T43" fmla="*/ 152 h 234"/>
              <a:gd name="T44" fmla="*/ 93 w 121"/>
              <a:gd name="T45" fmla="*/ 151 h 234"/>
              <a:gd name="T46" fmla="*/ 94 w 121"/>
              <a:gd name="T47" fmla="*/ 148 h 234"/>
              <a:gd name="T48" fmla="*/ 95 w 121"/>
              <a:gd name="T49" fmla="*/ 143 h 234"/>
              <a:gd name="T50" fmla="*/ 98 w 121"/>
              <a:gd name="T51" fmla="*/ 128 h 234"/>
              <a:gd name="T52" fmla="*/ 106 w 121"/>
              <a:gd name="T53" fmla="*/ 93 h 234"/>
              <a:gd name="T54" fmla="*/ 116 w 121"/>
              <a:gd name="T55" fmla="*/ 51 h 234"/>
              <a:gd name="T56" fmla="*/ 117 w 121"/>
              <a:gd name="T57" fmla="*/ 47 h 234"/>
              <a:gd name="T58" fmla="*/ 90 w 121"/>
              <a:gd name="T59" fmla="*/ 4 h 234"/>
              <a:gd name="T60" fmla="*/ 54 w 121"/>
              <a:gd name="T61" fmla="*/ 185 h 234"/>
              <a:gd name="T62" fmla="*/ 54 w 121"/>
              <a:gd name="T63" fmla="*/ 184 h 234"/>
              <a:gd name="T64" fmla="*/ 55 w 121"/>
              <a:gd name="T65" fmla="*/ 184 h 234"/>
              <a:gd name="T66" fmla="*/ 54 w 121"/>
              <a:gd name="T67" fmla="*/ 185 h 234"/>
              <a:gd name="T68" fmla="*/ 57 w 121"/>
              <a:gd name="T69" fmla="*/ 97 h 234"/>
              <a:gd name="T70" fmla="*/ 57 w 121"/>
              <a:gd name="T71" fmla="*/ 98 h 234"/>
              <a:gd name="T72" fmla="*/ 57 w 121"/>
              <a:gd name="T73" fmla="*/ 97 h 234"/>
              <a:gd name="T74" fmla="*/ 57 w 121"/>
              <a:gd name="T75" fmla="*/ 9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1" h="234">
                <a:moveTo>
                  <a:pt x="90" y="4"/>
                </a:moveTo>
                <a:cubicBezTo>
                  <a:pt x="71" y="0"/>
                  <a:pt x="52" y="11"/>
                  <a:pt x="47" y="30"/>
                </a:cubicBezTo>
                <a:cubicBezTo>
                  <a:pt x="28" y="26"/>
                  <a:pt x="9" y="38"/>
                  <a:pt x="5" y="57"/>
                </a:cubicBezTo>
                <a:cubicBezTo>
                  <a:pt x="4" y="61"/>
                  <a:pt x="4" y="66"/>
                  <a:pt x="4" y="70"/>
                </a:cubicBezTo>
                <a:cubicBezTo>
                  <a:pt x="5" y="78"/>
                  <a:pt x="9" y="85"/>
                  <a:pt x="15" y="91"/>
                </a:cubicBezTo>
                <a:cubicBezTo>
                  <a:pt x="10" y="95"/>
                  <a:pt x="6" y="100"/>
                  <a:pt x="4" y="107"/>
                </a:cubicBezTo>
                <a:cubicBezTo>
                  <a:pt x="4" y="107"/>
                  <a:pt x="4" y="107"/>
                  <a:pt x="4" y="108"/>
                </a:cubicBezTo>
                <a:cubicBezTo>
                  <a:pt x="0" y="123"/>
                  <a:pt x="10" y="139"/>
                  <a:pt x="26" y="143"/>
                </a:cubicBezTo>
                <a:cubicBezTo>
                  <a:pt x="28" y="143"/>
                  <a:pt x="30" y="143"/>
                  <a:pt x="32" y="143"/>
                </a:cubicBezTo>
                <a:cubicBezTo>
                  <a:pt x="32" y="144"/>
                  <a:pt x="32" y="144"/>
                  <a:pt x="32" y="144"/>
                </a:cubicBezTo>
                <a:cubicBezTo>
                  <a:pt x="27" y="148"/>
                  <a:pt x="23" y="153"/>
                  <a:pt x="21" y="159"/>
                </a:cubicBezTo>
                <a:cubicBezTo>
                  <a:pt x="21" y="162"/>
                  <a:pt x="21" y="164"/>
                  <a:pt x="21" y="167"/>
                </a:cubicBezTo>
                <a:cubicBezTo>
                  <a:pt x="22" y="172"/>
                  <a:pt x="24" y="177"/>
                  <a:pt x="28" y="180"/>
                </a:cubicBezTo>
                <a:cubicBezTo>
                  <a:pt x="24" y="183"/>
                  <a:pt x="22" y="187"/>
                  <a:pt x="21" y="191"/>
                </a:cubicBezTo>
                <a:cubicBezTo>
                  <a:pt x="19" y="201"/>
                  <a:pt x="25" y="211"/>
                  <a:pt x="35" y="213"/>
                </a:cubicBezTo>
                <a:cubicBezTo>
                  <a:pt x="36" y="214"/>
                  <a:pt x="37" y="214"/>
                  <a:pt x="38" y="214"/>
                </a:cubicBezTo>
                <a:cubicBezTo>
                  <a:pt x="39" y="222"/>
                  <a:pt x="45" y="230"/>
                  <a:pt x="54" y="232"/>
                </a:cubicBezTo>
                <a:cubicBezTo>
                  <a:pt x="65" y="234"/>
                  <a:pt x="76" y="227"/>
                  <a:pt x="78" y="216"/>
                </a:cubicBezTo>
                <a:cubicBezTo>
                  <a:pt x="78" y="215"/>
                  <a:pt x="79" y="215"/>
                  <a:pt x="79" y="214"/>
                </a:cubicBezTo>
                <a:cubicBezTo>
                  <a:pt x="86" y="182"/>
                  <a:pt x="86" y="182"/>
                  <a:pt x="86" y="182"/>
                </a:cubicBezTo>
                <a:cubicBezTo>
                  <a:pt x="92" y="155"/>
                  <a:pt x="92" y="155"/>
                  <a:pt x="92" y="155"/>
                </a:cubicBezTo>
                <a:cubicBezTo>
                  <a:pt x="92" y="154"/>
                  <a:pt x="93" y="153"/>
                  <a:pt x="93" y="152"/>
                </a:cubicBezTo>
                <a:cubicBezTo>
                  <a:pt x="93" y="152"/>
                  <a:pt x="93" y="151"/>
                  <a:pt x="93" y="151"/>
                </a:cubicBezTo>
                <a:cubicBezTo>
                  <a:pt x="93" y="150"/>
                  <a:pt x="94" y="149"/>
                  <a:pt x="94" y="148"/>
                </a:cubicBezTo>
                <a:cubicBezTo>
                  <a:pt x="94" y="146"/>
                  <a:pt x="94" y="145"/>
                  <a:pt x="95" y="143"/>
                </a:cubicBezTo>
                <a:cubicBezTo>
                  <a:pt x="98" y="128"/>
                  <a:pt x="98" y="128"/>
                  <a:pt x="98" y="128"/>
                </a:cubicBezTo>
                <a:cubicBezTo>
                  <a:pt x="106" y="93"/>
                  <a:pt x="106" y="93"/>
                  <a:pt x="106" y="93"/>
                </a:cubicBezTo>
                <a:cubicBezTo>
                  <a:pt x="116" y="51"/>
                  <a:pt x="116" y="51"/>
                  <a:pt x="116" y="51"/>
                </a:cubicBezTo>
                <a:cubicBezTo>
                  <a:pt x="116" y="50"/>
                  <a:pt x="116" y="48"/>
                  <a:pt x="117" y="47"/>
                </a:cubicBezTo>
                <a:cubicBezTo>
                  <a:pt x="121" y="28"/>
                  <a:pt x="109" y="8"/>
                  <a:pt x="90" y="4"/>
                </a:cubicBezTo>
                <a:close/>
                <a:moveTo>
                  <a:pt x="54" y="185"/>
                </a:moveTo>
                <a:cubicBezTo>
                  <a:pt x="54" y="184"/>
                  <a:pt x="54" y="184"/>
                  <a:pt x="54" y="184"/>
                </a:cubicBezTo>
                <a:cubicBezTo>
                  <a:pt x="54" y="184"/>
                  <a:pt x="54" y="184"/>
                  <a:pt x="55" y="184"/>
                </a:cubicBezTo>
                <a:lnTo>
                  <a:pt x="54" y="185"/>
                </a:lnTo>
                <a:close/>
                <a:moveTo>
                  <a:pt x="57" y="97"/>
                </a:moveTo>
                <a:cubicBezTo>
                  <a:pt x="57" y="98"/>
                  <a:pt x="57" y="98"/>
                  <a:pt x="57" y="98"/>
                </a:cubicBezTo>
                <a:cubicBezTo>
                  <a:pt x="57" y="98"/>
                  <a:pt x="57" y="97"/>
                  <a:pt x="57" y="97"/>
                </a:cubicBezTo>
                <a:cubicBezTo>
                  <a:pt x="57" y="97"/>
                  <a:pt x="57" y="97"/>
                  <a:pt x="57" y="97"/>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16"/>
          <p:cNvSpPr>
            <a:spLocks noEditPoints="1"/>
          </p:cNvSpPr>
          <p:nvPr/>
        </p:nvSpPr>
        <p:spPr bwMode="auto">
          <a:xfrm>
            <a:off x="3963256" y="2056133"/>
            <a:ext cx="893763" cy="625475"/>
          </a:xfrm>
          <a:custGeom>
            <a:avLst/>
            <a:gdLst>
              <a:gd name="T0" fmla="*/ 361 w 372"/>
              <a:gd name="T1" fmla="*/ 86 h 260"/>
              <a:gd name="T2" fmla="*/ 287 w 372"/>
              <a:gd name="T3" fmla="*/ 47 h 260"/>
              <a:gd name="T4" fmla="*/ 211 w 372"/>
              <a:gd name="T5" fmla="*/ 11 h 260"/>
              <a:gd name="T6" fmla="*/ 193 w 372"/>
              <a:gd name="T7" fmla="*/ 20 h 260"/>
              <a:gd name="T8" fmla="*/ 171 w 372"/>
              <a:gd name="T9" fmla="*/ 54 h 260"/>
              <a:gd name="T10" fmla="*/ 140 w 372"/>
              <a:gd name="T11" fmla="*/ 53 h 260"/>
              <a:gd name="T12" fmla="*/ 139 w 372"/>
              <a:gd name="T13" fmla="*/ 53 h 260"/>
              <a:gd name="T14" fmla="*/ 108 w 372"/>
              <a:gd name="T15" fmla="*/ 115 h 260"/>
              <a:gd name="T16" fmla="*/ 111 w 372"/>
              <a:gd name="T17" fmla="*/ 124 h 260"/>
              <a:gd name="T18" fmla="*/ 110 w 372"/>
              <a:gd name="T19" fmla="*/ 125 h 260"/>
              <a:gd name="T20" fmla="*/ 81 w 372"/>
              <a:gd name="T21" fmla="*/ 123 h 260"/>
              <a:gd name="T22" fmla="*/ 69 w 372"/>
              <a:gd name="T23" fmla="*/ 129 h 260"/>
              <a:gd name="T24" fmla="*/ 55 w 372"/>
              <a:gd name="T25" fmla="*/ 150 h 260"/>
              <a:gd name="T26" fmla="*/ 34 w 372"/>
              <a:gd name="T27" fmla="*/ 150 h 260"/>
              <a:gd name="T28" fmla="*/ 14 w 372"/>
              <a:gd name="T29" fmla="*/ 189 h 260"/>
              <a:gd name="T30" fmla="*/ 17 w 372"/>
              <a:gd name="T31" fmla="*/ 195 h 260"/>
              <a:gd name="T32" fmla="*/ 5 w 372"/>
              <a:gd name="T33" fmla="*/ 232 h 260"/>
              <a:gd name="T34" fmla="*/ 47 w 372"/>
              <a:gd name="T35" fmla="*/ 254 h 260"/>
              <a:gd name="T36" fmla="*/ 52 w 372"/>
              <a:gd name="T37" fmla="*/ 252 h 260"/>
              <a:gd name="T38" fmla="*/ 104 w 372"/>
              <a:gd name="T39" fmla="*/ 235 h 260"/>
              <a:gd name="T40" fmla="*/ 148 w 372"/>
              <a:gd name="T41" fmla="*/ 220 h 260"/>
              <a:gd name="T42" fmla="*/ 152 w 372"/>
              <a:gd name="T43" fmla="*/ 219 h 260"/>
              <a:gd name="T44" fmla="*/ 154 w 372"/>
              <a:gd name="T45" fmla="*/ 218 h 260"/>
              <a:gd name="T46" fmla="*/ 159 w 372"/>
              <a:gd name="T47" fmla="*/ 217 h 260"/>
              <a:gd name="T48" fmla="*/ 166 w 372"/>
              <a:gd name="T49" fmla="*/ 214 h 260"/>
              <a:gd name="T50" fmla="*/ 191 w 372"/>
              <a:gd name="T51" fmla="*/ 206 h 260"/>
              <a:gd name="T52" fmla="*/ 248 w 372"/>
              <a:gd name="T53" fmla="*/ 187 h 260"/>
              <a:gd name="T54" fmla="*/ 316 w 372"/>
              <a:gd name="T55" fmla="*/ 164 h 260"/>
              <a:gd name="T56" fmla="*/ 323 w 372"/>
              <a:gd name="T57" fmla="*/ 162 h 260"/>
              <a:gd name="T58" fmla="*/ 361 w 372"/>
              <a:gd name="T59" fmla="*/ 86 h 260"/>
              <a:gd name="T60" fmla="*/ 72 w 372"/>
              <a:gd name="T61" fmla="*/ 192 h 260"/>
              <a:gd name="T62" fmla="*/ 73 w 372"/>
              <a:gd name="T63" fmla="*/ 192 h 260"/>
              <a:gd name="T64" fmla="*/ 73 w 372"/>
              <a:gd name="T65" fmla="*/ 192 h 260"/>
              <a:gd name="T66" fmla="*/ 72 w 372"/>
              <a:gd name="T67" fmla="*/ 192 h 260"/>
              <a:gd name="T68" fmla="*/ 199 w 372"/>
              <a:gd name="T69" fmla="*/ 120 h 260"/>
              <a:gd name="T70" fmla="*/ 199 w 372"/>
              <a:gd name="T71" fmla="*/ 120 h 260"/>
              <a:gd name="T72" fmla="*/ 199 w 372"/>
              <a:gd name="T73" fmla="*/ 12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2" h="260">
                <a:moveTo>
                  <a:pt x="361" y="86"/>
                </a:moveTo>
                <a:cubicBezTo>
                  <a:pt x="351" y="55"/>
                  <a:pt x="318" y="38"/>
                  <a:pt x="287" y="47"/>
                </a:cubicBezTo>
                <a:cubicBezTo>
                  <a:pt x="276" y="17"/>
                  <a:pt x="242" y="0"/>
                  <a:pt x="211" y="11"/>
                </a:cubicBezTo>
                <a:cubicBezTo>
                  <a:pt x="204" y="13"/>
                  <a:pt x="198" y="16"/>
                  <a:pt x="193" y="20"/>
                </a:cubicBezTo>
                <a:cubicBezTo>
                  <a:pt x="182" y="29"/>
                  <a:pt x="175" y="41"/>
                  <a:pt x="171" y="54"/>
                </a:cubicBezTo>
                <a:cubicBezTo>
                  <a:pt x="162" y="50"/>
                  <a:pt x="151" y="50"/>
                  <a:pt x="140" y="53"/>
                </a:cubicBezTo>
                <a:cubicBezTo>
                  <a:pt x="140" y="53"/>
                  <a:pt x="139" y="53"/>
                  <a:pt x="139" y="53"/>
                </a:cubicBezTo>
                <a:cubicBezTo>
                  <a:pt x="113" y="62"/>
                  <a:pt x="99" y="90"/>
                  <a:pt x="108" y="115"/>
                </a:cubicBezTo>
                <a:cubicBezTo>
                  <a:pt x="109" y="118"/>
                  <a:pt x="110" y="121"/>
                  <a:pt x="111" y="124"/>
                </a:cubicBezTo>
                <a:cubicBezTo>
                  <a:pt x="111" y="124"/>
                  <a:pt x="110" y="124"/>
                  <a:pt x="110" y="125"/>
                </a:cubicBezTo>
                <a:cubicBezTo>
                  <a:pt x="101" y="120"/>
                  <a:pt x="91" y="119"/>
                  <a:pt x="81" y="123"/>
                </a:cubicBezTo>
                <a:cubicBezTo>
                  <a:pt x="76" y="124"/>
                  <a:pt x="72" y="126"/>
                  <a:pt x="69" y="129"/>
                </a:cubicBezTo>
                <a:cubicBezTo>
                  <a:pt x="62" y="134"/>
                  <a:pt x="57" y="142"/>
                  <a:pt x="55" y="150"/>
                </a:cubicBezTo>
                <a:cubicBezTo>
                  <a:pt x="49" y="148"/>
                  <a:pt x="41" y="147"/>
                  <a:pt x="34" y="150"/>
                </a:cubicBezTo>
                <a:cubicBezTo>
                  <a:pt x="18" y="155"/>
                  <a:pt x="9" y="173"/>
                  <a:pt x="14" y="189"/>
                </a:cubicBezTo>
                <a:cubicBezTo>
                  <a:pt x="15" y="191"/>
                  <a:pt x="16" y="193"/>
                  <a:pt x="17" y="195"/>
                </a:cubicBezTo>
                <a:cubicBezTo>
                  <a:pt x="5" y="203"/>
                  <a:pt x="0" y="218"/>
                  <a:pt x="5" y="232"/>
                </a:cubicBezTo>
                <a:cubicBezTo>
                  <a:pt x="11" y="250"/>
                  <a:pt x="30" y="260"/>
                  <a:pt x="47" y="254"/>
                </a:cubicBezTo>
                <a:cubicBezTo>
                  <a:pt x="49" y="253"/>
                  <a:pt x="50" y="253"/>
                  <a:pt x="52" y="252"/>
                </a:cubicBezTo>
                <a:cubicBezTo>
                  <a:pt x="104" y="235"/>
                  <a:pt x="104" y="235"/>
                  <a:pt x="104" y="235"/>
                </a:cubicBezTo>
                <a:cubicBezTo>
                  <a:pt x="148" y="220"/>
                  <a:pt x="148" y="220"/>
                  <a:pt x="148" y="220"/>
                </a:cubicBezTo>
                <a:cubicBezTo>
                  <a:pt x="149" y="220"/>
                  <a:pt x="150" y="220"/>
                  <a:pt x="152" y="219"/>
                </a:cubicBezTo>
                <a:cubicBezTo>
                  <a:pt x="153" y="219"/>
                  <a:pt x="153" y="218"/>
                  <a:pt x="154" y="218"/>
                </a:cubicBezTo>
                <a:cubicBezTo>
                  <a:pt x="156" y="218"/>
                  <a:pt x="158" y="217"/>
                  <a:pt x="159" y="217"/>
                </a:cubicBezTo>
                <a:cubicBezTo>
                  <a:pt x="162" y="216"/>
                  <a:pt x="164" y="215"/>
                  <a:pt x="166" y="214"/>
                </a:cubicBezTo>
                <a:cubicBezTo>
                  <a:pt x="191" y="206"/>
                  <a:pt x="191" y="206"/>
                  <a:pt x="191" y="206"/>
                </a:cubicBezTo>
                <a:cubicBezTo>
                  <a:pt x="248" y="187"/>
                  <a:pt x="248" y="187"/>
                  <a:pt x="248" y="187"/>
                </a:cubicBezTo>
                <a:cubicBezTo>
                  <a:pt x="316" y="164"/>
                  <a:pt x="316" y="164"/>
                  <a:pt x="316" y="164"/>
                </a:cubicBezTo>
                <a:cubicBezTo>
                  <a:pt x="319" y="163"/>
                  <a:pt x="321" y="163"/>
                  <a:pt x="323" y="162"/>
                </a:cubicBezTo>
                <a:cubicBezTo>
                  <a:pt x="354" y="152"/>
                  <a:pt x="372" y="117"/>
                  <a:pt x="361" y="86"/>
                </a:cubicBezTo>
                <a:close/>
                <a:moveTo>
                  <a:pt x="72" y="192"/>
                </a:moveTo>
                <a:cubicBezTo>
                  <a:pt x="73" y="192"/>
                  <a:pt x="73" y="192"/>
                  <a:pt x="73" y="192"/>
                </a:cubicBezTo>
                <a:cubicBezTo>
                  <a:pt x="73" y="192"/>
                  <a:pt x="73" y="192"/>
                  <a:pt x="73" y="192"/>
                </a:cubicBezTo>
                <a:lnTo>
                  <a:pt x="72" y="192"/>
                </a:lnTo>
                <a:close/>
                <a:moveTo>
                  <a:pt x="199" y="120"/>
                </a:moveTo>
                <a:cubicBezTo>
                  <a:pt x="199" y="120"/>
                  <a:pt x="199" y="120"/>
                  <a:pt x="199" y="120"/>
                </a:cubicBezTo>
                <a:cubicBezTo>
                  <a:pt x="199" y="120"/>
                  <a:pt x="199" y="120"/>
                  <a:pt x="199" y="120"/>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 name="Freeform 17"/>
          <p:cNvSpPr>
            <a:spLocks noEditPoints="1"/>
          </p:cNvSpPr>
          <p:nvPr/>
        </p:nvSpPr>
        <p:spPr bwMode="auto">
          <a:xfrm>
            <a:off x="9294030" y="5578545"/>
            <a:ext cx="431800" cy="584200"/>
          </a:xfrm>
          <a:custGeom>
            <a:avLst/>
            <a:gdLst>
              <a:gd name="T0" fmla="*/ 174 w 180"/>
              <a:gd name="T1" fmla="*/ 117 h 243"/>
              <a:gd name="T2" fmla="*/ 167 w 180"/>
              <a:gd name="T3" fmla="*/ 101 h 243"/>
              <a:gd name="T4" fmla="*/ 167 w 180"/>
              <a:gd name="T5" fmla="*/ 100 h 243"/>
              <a:gd name="T6" fmla="*/ 140 w 180"/>
              <a:gd name="T7" fmla="*/ 80 h 243"/>
              <a:gd name="T8" fmla="*/ 144 w 180"/>
              <a:gd name="T9" fmla="*/ 53 h 243"/>
              <a:gd name="T10" fmla="*/ 94 w 180"/>
              <a:gd name="T11" fmla="*/ 22 h 243"/>
              <a:gd name="T12" fmla="*/ 87 w 180"/>
              <a:gd name="T13" fmla="*/ 25 h 243"/>
              <a:gd name="T14" fmla="*/ 38 w 180"/>
              <a:gd name="T15" fmla="*/ 4 h 243"/>
              <a:gd name="T16" fmla="*/ 5 w 180"/>
              <a:gd name="T17" fmla="*/ 58 h 243"/>
              <a:gd name="T18" fmla="*/ 7 w 180"/>
              <a:gd name="T19" fmla="*/ 64 h 243"/>
              <a:gd name="T20" fmla="*/ 24 w 180"/>
              <a:gd name="T21" fmla="*/ 134 h 243"/>
              <a:gd name="T22" fmla="*/ 24 w 180"/>
              <a:gd name="T23" fmla="*/ 134 h 243"/>
              <a:gd name="T24" fmla="*/ 38 w 180"/>
              <a:gd name="T25" fmla="*/ 193 h 243"/>
              <a:gd name="T26" fmla="*/ 39 w 180"/>
              <a:gd name="T27" fmla="*/ 199 h 243"/>
              <a:gd name="T28" fmla="*/ 100 w 180"/>
              <a:gd name="T29" fmla="*/ 237 h 243"/>
              <a:gd name="T30" fmla="*/ 138 w 180"/>
              <a:gd name="T31" fmla="*/ 177 h 243"/>
              <a:gd name="T32" fmla="*/ 174 w 180"/>
              <a:gd name="T33" fmla="*/ 117 h 243"/>
              <a:gd name="T34" fmla="*/ 84 w 180"/>
              <a:gd name="T35" fmla="*/ 98 h 243"/>
              <a:gd name="T36" fmla="*/ 83 w 180"/>
              <a:gd name="T37" fmla="*/ 98 h 243"/>
              <a:gd name="T38" fmla="*/ 83 w 180"/>
              <a:gd name="T39" fmla="*/ 98 h 243"/>
              <a:gd name="T40" fmla="*/ 84 w 180"/>
              <a:gd name="T41" fmla="*/ 98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0" h="243">
                <a:moveTo>
                  <a:pt x="174" y="117"/>
                </a:moveTo>
                <a:cubicBezTo>
                  <a:pt x="172" y="111"/>
                  <a:pt x="170" y="105"/>
                  <a:pt x="167" y="101"/>
                </a:cubicBezTo>
                <a:cubicBezTo>
                  <a:pt x="167" y="101"/>
                  <a:pt x="167" y="100"/>
                  <a:pt x="167" y="100"/>
                </a:cubicBezTo>
                <a:cubicBezTo>
                  <a:pt x="160" y="91"/>
                  <a:pt x="151" y="84"/>
                  <a:pt x="140" y="80"/>
                </a:cubicBezTo>
                <a:cubicBezTo>
                  <a:pt x="144" y="72"/>
                  <a:pt x="146" y="62"/>
                  <a:pt x="144" y="53"/>
                </a:cubicBezTo>
                <a:cubicBezTo>
                  <a:pt x="138" y="31"/>
                  <a:pt x="116" y="17"/>
                  <a:pt x="94" y="22"/>
                </a:cubicBezTo>
                <a:cubicBezTo>
                  <a:pt x="91" y="23"/>
                  <a:pt x="89" y="24"/>
                  <a:pt x="87" y="25"/>
                </a:cubicBezTo>
                <a:cubicBezTo>
                  <a:pt x="77" y="9"/>
                  <a:pt x="58" y="0"/>
                  <a:pt x="38" y="4"/>
                </a:cubicBezTo>
                <a:cubicBezTo>
                  <a:pt x="15" y="10"/>
                  <a:pt x="0" y="34"/>
                  <a:pt x="5" y="58"/>
                </a:cubicBezTo>
                <a:cubicBezTo>
                  <a:pt x="6" y="60"/>
                  <a:pt x="6" y="62"/>
                  <a:pt x="7" y="64"/>
                </a:cubicBezTo>
                <a:cubicBezTo>
                  <a:pt x="24" y="134"/>
                  <a:pt x="24" y="134"/>
                  <a:pt x="24" y="134"/>
                </a:cubicBezTo>
                <a:cubicBezTo>
                  <a:pt x="24" y="134"/>
                  <a:pt x="24" y="134"/>
                  <a:pt x="24" y="134"/>
                </a:cubicBezTo>
                <a:cubicBezTo>
                  <a:pt x="38" y="193"/>
                  <a:pt x="38" y="193"/>
                  <a:pt x="38" y="193"/>
                </a:cubicBezTo>
                <a:cubicBezTo>
                  <a:pt x="38" y="195"/>
                  <a:pt x="38" y="197"/>
                  <a:pt x="39" y="199"/>
                </a:cubicBezTo>
                <a:cubicBezTo>
                  <a:pt x="45" y="226"/>
                  <a:pt x="72" y="243"/>
                  <a:pt x="100" y="237"/>
                </a:cubicBezTo>
                <a:cubicBezTo>
                  <a:pt x="126" y="230"/>
                  <a:pt x="143" y="204"/>
                  <a:pt x="138" y="177"/>
                </a:cubicBezTo>
                <a:cubicBezTo>
                  <a:pt x="164" y="170"/>
                  <a:pt x="180" y="143"/>
                  <a:pt x="174" y="117"/>
                </a:cubicBezTo>
                <a:close/>
                <a:moveTo>
                  <a:pt x="84" y="98"/>
                </a:moveTo>
                <a:cubicBezTo>
                  <a:pt x="83" y="98"/>
                  <a:pt x="83" y="98"/>
                  <a:pt x="83" y="98"/>
                </a:cubicBezTo>
                <a:cubicBezTo>
                  <a:pt x="83" y="98"/>
                  <a:pt x="83" y="98"/>
                  <a:pt x="83" y="98"/>
                </a:cubicBezTo>
                <a:cubicBezTo>
                  <a:pt x="83" y="98"/>
                  <a:pt x="83" y="98"/>
                  <a:pt x="84" y="98"/>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 name="Freeform 18"/>
          <p:cNvSpPr>
            <a:spLocks noEditPoints="1"/>
          </p:cNvSpPr>
          <p:nvPr/>
        </p:nvSpPr>
        <p:spPr bwMode="auto">
          <a:xfrm>
            <a:off x="2880581" y="3219771"/>
            <a:ext cx="534988" cy="503238"/>
          </a:xfrm>
          <a:custGeom>
            <a:avLst/>
            <a:gdLst>
              <a:gd name="T0" fmla="*/ 206 w 223"/>
              <a:gd name="T1" fmla="*/ 32 h 210"/>
              <a:gd name="T2" fmla="*/ 136 w 223"/>
              <a:gd name="T3" fmla="*/ 23 h 210"/>
              <a:gd name="T4" fmla="*/ 66 w 223"/>
              <a:gd name="T5" fmla="*/ 17 h 210"/>
              <a:gd name="T6" fmla="*/ 54 w 223"/>
              <a:gd name="T7" fmla="*/ 30 h 210"/>
              <a:gd name="T8" fmla="*/ 54 w 223"/>
              <a:gd name="T9" fmla="*/ 30 h 210"/>
              <a:gd name="T10" fmla="*/ 47 w 223"/>
              <a:gd name="T11" fmla="*/ 63 h 210"/>
              <a:gd name="T12" fmla="*/ 21 w 223"/>
              <a:gd name="T13" fmla="*/ 72 h 210"/>
              <a:gd name="T14" fmla="*/ 15 w 223"/>
              <a:gd name="T15" fmla="*/ 130 h 210"/>
              <a:gd name="T16" fmla="*/ 20 w 223"/>
              <a:gd name="T17" fmla="*/ 135 h 210"/>
              <a:gd name="T18" fmla="*/ 23 w 223"/>
              <a:gd name="T19" fmla="*/ 187 h 210"/>
              <a:gd name="T20" fmla="*/ 85 w 223"/>
              <a:gd name="T21" fmla="*/ 194 h 210"/>
              <a:gd name="T22" fmla="*/ 90 w 223"/>
              <a:gd name="T23" fmla="*/ 190 h 210"/>
              <a:gd name="T24" fmla="*/ 146 w 223"/>
              <a:gd name="T25" fmla="*/ 145 h 210"/>
              <a:gd name="T26" fmla="*/ 146 w 223"/>
              <a:gd name="T27" fmla="*/ 144 h 210"/>
              <a:gd name="T28" fmla="*/ 193 w 223"/>
              <a:gd name="T29" fmla="*/ 106 h 210"/>
              <a:gd name="T30" fmla="*/ 198 w 223"/>
              <a:gd name="T31" fmla="*/ 103 h 210"/>
              <a:gd name="T32" fmla="*/ 206 w 223"/>
              <a:gd name="T33" fmla="*/ 32 h 210"/>
              <a:gd name="T34" fmla="*/ 88 w 223"/>
              <a:gd name="T35" fmla="*/ 106 h 210"/>
              <a:gd name="T36" fmla="*/ 88 w 223"/>
              <a:gd name="T37" fmla="*/ 106 h 210"/>
              <a:gd name="T38" fmla="*/ 88 w 223"/>
              <a:gd name="T39" fmla="*/ 106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3" h="210">
                <a:moveTo>
                  <a:pt x="206" y="32"/>
                </a:moveTo>
                <a:cubicBezTo>
                  <a:pt x="188" y="10"/>
                  <a:pt x="158" y="7"/>
                  <a:pt x="136" y="23"/>
                </a:cubicBezTo>
                <a:cubicBezTo>
                  <a:pt x="118" y="2"/>
                  <a:pt x="87" y="0"/>
                  <a:pt x="66" y="17"/>
                </a:cubicBezTo>
                <a:cubicBezTo>
                  <a:pt x="61" y="21"/>
                  <a:pt x="57" y="25"/>
                  <a:pt x="54" y="30"/>
                </a:cubicBezTo>
                <a:cubicBezTo>
                  <a:pt x="54" y="30"/>
                  <a:pt x="54" y="30"/>
                  <a:pt x="54" y="30"/>
                </a:cubicBezTo>
                <a:cubicBezTo>
                  <a:pt x="48" y="40"/>
                  <a:pt x="46" y="51"/>
                  <a:pt x="47" y="63"/>
                </a:cubicBezTo>
                <a:cubicBezTo>
                  <a:pt x="38" y="63"/>
                  <a:pt x="29" y="65"/>
                  <a:pt x="21" y="72"/>
                </a:cubicBezTo>
                <a:cubicBezTo>
                  <a:pt x="3" y="86"/>
                  <a:pt x="0" y="112"/>
                  <a:pt x="15" y="130"/>
                </a:cubicBezTo>
                <a:cubicBezTo>
                  <a:pt x="16" y="132"/>
                  <a:pt x="18" y="133"/>
                  <a:pt x="20" y="135"/>
                </a:cubicBezTo>
                <a:cubicBezTo>
                  <a:pt x="10" y="151"/>
                  <a:pt x="10" y="172"/>
                  <a:pt x="23" y="187"/>
                </a:cubicBezTo>
                <a:cubicBezTo>
                  <a:pt x="38" y="207"/>
                  <a:pt x="66" y="210"/>
                  <a:pt x="85" y="194"/>
                </a:cubicBezTo>
                <a:cubicBezTo>
                  <a:pt x="87" y="193"/>
                  <a:pt x="89" y="191"/>
                  <a:pt x="90" y="190"/>
                </a:cubicBezTo>
                <a:cubicBezTo>
                  <a:pt x="146" y="145"/>
                  <a:pt x="146" y="145"/>
                  <a:pt x="146" y="145"/>
                </a:cubicBezTo>
                <a:cubicBezTo>
                  <a:pt x="146" y="144"/>
                  <a:pt x="146" y="144"/>
                  <a:pt x="146" y="144"/>
                </a:cubicBezTo>
                <a:cubicBezTo>
                  <a:pt x="193" y="106"/>
                  <a:pt x="193" y="106"/>
                  <a:pt x="193" y="106"/>
                </a:cubicBezTo>
                <a:cubicBezTo>
                  <a:pt x="195" y="105"/>
                  <a:pt x="197" y="104"/>
                  <a:pt x="198" y="103"/>
                </a:cubicBezTo>
                <a:cubicBezTo>
                  <a:pt x="220" y="86"/>
                  <a:pt x="223" y="54"/>
                  <a:pt x="206" y="32"/>
                </a:cubicBezTo>
                <a:close/>
                <a:moveTo>
                  <a:pt x="88" y="106"/>
                </a:moveTo>
                <a:cubicBezTo>
                  <a:pt x="88" y="106"/>
                  <a:pt x="88" y="106"/>
                  <a:pt x="88" y="106"/>
                </a:cubicBezTo>
                <a:cubicBezTo>
                  <a:pt x="88" y="106"/>
                  <a:pt x="88" y="106"/>
                  <a:pt x="88" y="106"/>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 name="Freeform 19"/>
          <p:cNvSpPr>
            <a:spLocks/>
          </p:cNvSpPr>
          <p:nvPr/>
        </p:nvSpPr>
        <p:spPr bwMode="auto">
          <a:xfrm rot="396022">
            <a:off x="7031297" y="2306864"/>
            <a:ext cx="3053261" cy="1833623"/>
          </a:xfrm>
          <a:custGeom>
            <a:avLst/>
            <a:gdLst>
              <a:gd name="T0" fmla="*/ 1 w 727"/>
              <a:gd name="T1" fmla="*/ 24 h 436"/>
              <a:gd name="T2" fmla="*/ 2 w 727"/>
              <a:gd name="T3" fmla="*/ 1 h 436"/>
              <a:gd name="T4" fmla="*/ 727 w 727"/>
              <a:gd name="T5" fmla="*/ 436 h 436"/>
              <a:gd name="T6" fmla="*/ 1 w 727"/>
              <a:gd name="T7" fmla="*/ 24 h 436"/>
            </a:gdLst>
            <a:ahLst/>
            <a:cxnLst>
              <a:cxn ang="0">
                <a:pos x="T0" y="T1"/>
              </a:cxn>
              <a:cxn ang="0">
                <a:pos x="T2" y="T3"/>
              </a:cxn>
              <a:cxn ang="0">
                <a:pos x="T4" y="T5"/>
              </a:cxn>
              <a:cxn ang="0">
                <a:pos x="T6" y="T7"/>
              </a:cxn>
            </a:cxnLst>
            <a:rect l="0" t="0" r="r" b="b"/>
            <a:pathLst>
              <a:path w="727" h="436">
                <a:moveTo>
                  <a:pt x="1" y="24"/>
                </a:moveTo>
                <a:cubicBezTo>
                  <a:pt x="0" y="16"/>
                  <a:pt x="1" y="0"/>
                  <a:pt x="2" y="1"/>
                </a:cubicBezTo>
                <a:cubicBezTo>
                  <a:pt x="293" y="36"/>
                  <a:pt x="559" y="196"/>
                  <a:pt x="727" y="436"/>
                </a:cubicBezTo>
                <a:cubicBezTo>
                  <a:pt x="727" y="436"/>
                  <a:pt x="475" y="86"/>
                  <a:pt x="1" y="24"/>
                </a:cubicBez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 name="Freeform 20"/>
          <p:cNvSpPr>
            <a:spLocks/>
          </p:cNvSpPr>
          <p:nvPr/>
        </p:nvSpPr>
        <p:spPr bwMode="auto">
          <a:xfrm>
            <a:off x="6148615" y="1645658"/>
            <a:ext cx="1069611" cy="1053823"/>
          </a:xfrm>
          <a:custGeom>
            <a:avLst/>
            <a:gdLst>
              <a:gd name="T0" fmla="*/ 25 w 179"/>
              <a:gd name="T1" fmla="*/ 94 h 176"/>
              <a:gd name="T2" fmla="*/ 61 w 179"/>
              <a:gd name="T3" fmla="*/ 94 h 176"/>
              <a:gd name="T4" fmla="*/ 73 w 179"/>
              <a:gd name="T5" fmla="*/ 111 h 176"/>
              <a:gd name="T6" fmla="*/ 64 w 179"/>
              <a:gd name="T7" fmla="*/ 110 h 176"/>
              <a:gd name="T8" fmla="*/ 59 w 179"/>
              <a:gd name="T9" fmla="*/ 115 h 176"/>
              <a:gd name="T10" fmla="*/ 59 w 179"/>
              <a:gd name="T11" fmla="*/ 115 h 176"/>
              <a:gd name="T12" fmla="*/ 63 w 179"/>
              <a:gd name="T13" fmla="*/ 120 h 176"/>
              <a:gd name="T14" fmla="*/ 77 w 179"/>
              <a:gd name="T15" fmla="*/ 121 h 176"/>
              <a:gd name="T16" fmla="*/ 80 w 179"/>
              <a:gd name="T17" fmla="*/ 120 h 176"/>
              <a:gd name="T18" fmla="*/ 120 w 179"/>
              <a:gd name="T19" fmla="*/ 175 h 176"/>
              <a:gd name="T20" fmla="*/ 129 w 179"/>
              <a:gd name="T21" fmla="*/ 176 h 176"/>
              <a:gd name="T22" fmla="*/ 102 w 179"/>
              <a:gd name="T23" fmla="*/ 114 h 176"/>
              <a:gd name="T24" fmla="*/ 103 w 179"/>
              <a:gd name="T25" fmla="*/ 98 h 176"/>
              <a:gd name="T26" fmla="*/ 128 w 179"/>
              <a:gd name="T27" fmla="*/ 99 h 176"/>
              <a:gd name="T28" fmla="*/ 140 w 179"/>
              <a:gd name="T29" fmla="*/ 97 h 176"/>
              <a:gd name="T30" fmla="*/ 163 w 179"/>
              <a:gd name="T31" fmla="*/ 133 h 176"/>
              <a:gd name="T32" fmla="*/ 175 w 179"/>
              <a:gd name="T33" fmla="*/ 134 h 176"/>
              <a:gd name="T34" fmla="*/ 166 w 179"/>
              <a:gd name="T35" fmla="*/ 95 h 176"/>
              <a:gd name="T36" fmla="*/ 177 w 179"/>
              <a:gd name="T37" fmla="*/ 91 h 176"/>
              <a:gd name="T38" fmla="*/ 177 w 179"/>
              <a:gd name="T39" fmla="*/ 91 h 176"/>
              <a:gd name="T40" fmla="*/ 177 w 179"/>
              <a:gd name="T41" fmla="*/ 91 h 176"/>
              <a:gd name="T42" fmla="*/ 177 w 179"/>
              <a:gd name="T43" fmla="*/ 90 h 176"/>
              <a:gd name="T44" fmla="*/ 177 w 179"/>
              <a:gd name="T45" fmla="*/ 90 h 176"/>
              <a:gd name="T46" fmla="*/ 167 w 179"/>
              <a:gd name="T47" fmla="*/ 85 h 176"/>
              <a:gd name="T48" fmla="*/ 179 w 179"/>
              <a:gd name="T49" fmla="*/ 47 h 176"/>
              <a:gd name="T50" fmla="*/ 168 w 179"/>
              <a:gd name="T51" fmla="*/ 47 h 176"/>
              <a:gd name="T52" fmla="*/ 141 w 179"/>
              <a:gd name="T53" fmla="*/ 80 h 176"/>
              <a:gd name="T54" fmla="*/ 129 w 179"/>
              <a:gd name="T55" fmla="*/ 77 h 176"/>
              <a:gd name="T56" fmla="*/ 104 w 179"/>
              <a:gd name="T57" fmla="*/ 75 h 176"/>
              <a:gd name="T58" fmla="*/ 105 w 179"/>
              <a:gd name="T59" fmla="*/ 60 h 176"/>
              <a:gd name="T60" fmla="*/ 138 w 179"/>
              <a:gd name="T61" fmla="*/ 1 h 176"/>
              <a:gd name="T62" fmla="*/ 129 w 179"/>
              <a:gd name="T63" fmla="*/ 0 h 176"/>
              <a:gd name="T64" fmla="*/ 83 w 179"/>
              <a:gd name="T65" fmla="*/ 51 h 176"/>
              <a:gd name="T66" fmla="*/ 81 w 179"/>
              <a:gd name="T67" fmla="*/ 50 h 176"/>
              <a:gd name="T68" fmla="*/ 67 w 179"/>
              <a:gd name="T69" fmla="*/ 49 h 176"/>
              <a:gd name="T70" fmla="*/ 62 w 179"/>
              <a:gd name="T71" fmla="*/ 54 h 176"/>
              <a:gd name="T72" fmla="*/ 62 w 179"/>
              <a:gd name="T73" fmla="*/ 54 h 176"/>
              <a:gd name="T74" fmla="*/ 66 w 179"/>
              <a:gd name="T75" fmla="*/ 59 h 176"/>
              <a:gd name="T76" fmla="*/ 75 w 179"/>
              <a:gd name="T77" fmla="*/ 60 h 176"/>
              <a:gd name="T78" fmla="*/ 62 w 179"/>
              <a:gd name="T79" fmla="*/ 75 h 176"/>
              <a:gd name="T80" fmla="*/ 26 w 179"/>
              <a:gd name="T81" fmla="*/ 71 h 176"/>
              <a:gd name="T82" fmla="*/ 0 w 179"/>
              <a:gd name="T83" fmla="*/ 81 h 176"/>
              <a:gd name="T84" fmla="*/ 0 w 179"/>
              <a:gd name="T85" fmla="*/ 81 h 176"/>
              <a:gd name="T86" fmla="*/ 0 w 179"/>
              <a:gd name="T87" fmla="*/ 81 h 176"/>
              <a:gd name="T88" fmla="*/ 0 w 179"/>
              <a:gd name="T89" fmla="*/ 81 h 176"/>
              <a:gd name="T90" fmla="*/ 0 w 179"/>
              <a:gd name="T91" fmla="*/ 81 h 176"/>
              <a:gd name="T92" fmla="*/ 25 w 179"/>
              <a:gd name="T93" fmla="*/ 94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9" h="176">
                <a:moveTo>
                  <a:pt x="25" y="94"/>
                </a:moveTo>
                <a:cubicBezTo>
                  <a:pt x="61" y="94"/>
                  <a:pt x="61" y="94"/>
                  <a:pt x="61" y="94"/>
                </a:cubicBezTo>
                <a:cubicBezTo>
                  <a:pt x="73" y="111"/>
                  <a:pt x="73" y="111"/>
                  <a:pt x="73" y="111"/>
                </a:cubicBezTo>
                <a:cubicBezTo>
                  <a:pt x="64" y="110"/>
                  <a:pt x="64" y="110"/>
                  <a:pt x="64" y="110"/>
                </a:cubicBezTo>
                <a:cubicBezTo>
                  <a:pt x="61" y="110"/>
                  <a:pt x="59" y="112"/>
                  <a:pt x="59" y="115"/>
                </a:cubicBezTo>
                <a:cubicBezTo>
                  <a:pt x="59" y="115"/>
                  <a:pt x="59" y="115"/>
                  <a:pt x="59" y="115"/>
                </a:cubicBezTo>
                <a:cubicBezTo>
                  <a:pt x="59" y="118"/>
                  <a:pt x="61" y="120"/>
                  <a:pt x="63" y="120"/>
                </a:cubicBezTo>
                <a:cubicBezTo>
                  <a:pt x="77" y="121"/>
                  <a:pt x="77" y="121"/>
                  <a:pt x="77" y="121"/>
                </a:cubicBezTo>
                <a:cubicBezTo>
                  <a:pt x="78" y="121"/>
                  <a:pt x="79" y="121"/>
                  <a:pt x="80" y="120"/>
                </a:cubicBezTo>
                <a:cubicBezTo>
                  <a:pt x="120" y="175"/>
                  <a:pt x="120" y="175"/>
                  <a:pt x="120" y="175"/>
                </a:cubicBezTo>
                <a:cubicBezTo>
                  <a:pt x="129" y="176"/>
                  <a:pt x="129" y="176"/>
                  <a:pt x="129" y="176"/>
                </a:cubicBezTo>
                <a:cubicBezTo>
                  <a:pt x="102" y="114"/>
                  <a:pt x="102" y="114"/>
                  <a:pt x="102" y="114"/>
                </a:cubicBezTo>
                <a:cubicBezTo>
                  <a:pt x="103" y="98"/>
                  <a:pt x="103" y="98"/>
                  <a:pt x="103" y="98"/>
                </a:cubicBezTo>
                <a:cubicBezTo>
                  <a:pt x="103" y="98"/>
                  <a:pt x="122" y="100"/>
                  <a:pt x="128" y="99"/>
                </a:cubicBezTo>
                <a:cubicBezTo>
                  <a:pt x="134" y="98"/>
                  <a:pt x="140" y="97"/>
                  <a:pt x="140" y="97"/>
                </a:cubicBezTo>
                <a:cubicBezTo>
                  <a:pt x="163" y="133"/>
                  <a:pt x="163" y="133"/>
                  <a:pt x="163" y="133"/>
                </a:cubicBezTo>
                <a:cubicBezTo>
                  <a:pt x="175" y="134"/>
                  <a:pt x="175" y="134"/>
                  <a:pt x="175" y="134"/>
                </a:cubicBezTo>
                <a:cubicBezTo>
                  <a:pt x="166" y="95"/>
                  <a:pt x="166" y="95"/>
                  <a:pt x="166" y="95"/>
                </a:cubicBezTo>
                <a:cubicBezTo>
                  <a:pt x="169" y="94"/>
                  <a:pt x="175" y="93"/>
                  <a:pt x="177" y="91"/>
                </a:cubicBezTo>
                <a:cubicBezTo>
                  <a:pt x="177" y="91"/>
                  <a:pt x="177" y="91"/>
                  <a:pt x="177" y="91"/>
                </a:cubicBezTo>
                <a:cubicBezTo>
                  <a:pt x="177" y="91"/>
                  <a:pt x="177" y="91"/>
                  <a:pt x="177" y="91"/>
                </a:cubicBezTo>
                <a:cubicBezTo>
                  <a:pt x="177" y="90"/>
                  <a:pt x="177" y="90"/>
                  <a:pt x="177" y="90"/>
                </a:cubicBezTo>
                <a:cubicBezTo>
                  <a:pt x="177" y="90"/>
                  <a:pt x="177" y="90"/>
                  <a:pt x="177" y="90"/>
                </a:cubicBezTo>
                <a:cubicBezTo>
                  <a:pt x="176" y="88"/>
                  <a:pt x="169" y="86"/>
                  <a:pt x="167" y="85"/>
                </a:cubicBezTo>
                <a:cubicBezTo>
                  <a:pt x="179" y="47"/>
                  <a:pt x="179" y="47"/>
                  <a:pt x="179" y="47"/>
                </a:cubicBezTo>
                <a:cubicBezTo>
                  <a:pt x="168" y="47"/>
                  <a:pt x="168" y="47"/>
                  <a:pt x="168" y="47"/>
                </a:cubicBezTo>
                <a:cubicBezTo>
                  <a:pt x="141" y="80"/>
                  <a:pt x="141" y="80"/>
                  <a:pt x="141" y="80"/>
                </a:cubicBezTo>
                <a:cubicBezTo>
                  <a:pt x="141" y="80"/>
                  <a:pt x="135" y="78"/>
                  <a:pt x="129" y="77"/>
                </a:cubicBezTo>
                <a:cubicBezTo>
                  <a:pt x="123" y="76"/>
                  <a:pt x="104" y="75"/>
                  <a:pt x="104" y="75"/>
                </a:cubicBezTo>
                <a:cubicBezTo>
                  <a:pt x="105" y="60"/>
                  <a:pt x="105" y="60"/>
                  <a:pt x="105" y="60"/>
                </a:cubicBezTo>
                <a:cubicBezTo>
                  <a:pt x="138" y="1"/>
                  <a:pt x="138" y="1"/>
                  <a:pt x="138" y="1"/>
                </a:cubicBezTo>
                <a:cubicBezTo>
                  <a:pt x="129" y="0"/>
                  <a:pt x="129" y="0"/>
                  <a:pt x="129" y="0"/>
                </a:cubicBezTo>
                <a:cubicBezTo>
                  <a:pt x="83" y="51"/>
                  <a:pt x="83" y="51"/>
                  <a:pt x="83" y="51"/>
                </a:cubicBezTo>
                <a:cubicBezTo>
                  <a:pt x="83" y="51"/>
                  <a:pt x="82" y="50"/>
                  <a:pt x="81" y="50"/>
                </a:cubicBezTo>
                <a:cubicBezTo>
                  <a:pt x="67" y="49"/>
                  <a:pt x="67" y="49"/>
                  <a:pt x="67" y="49"/>
                </a:cubicBezTo>
                <a:cubicBezTo>
                  <a:pt x="64" y="49"/>
                  <a:pt x="62" y="51"/>
                  <a:pt x="62" y="54"/>
                </a:cubicBezTo>
                <a:cubicBezTo>
                  <a:pt x="62" y="54"/>
                  <a:pt x="62" y="54"/>
                  <a:pt x="62" y="54"/>
                </a:cubicBezTo>
                <a:cubicBezTo>
                  <a:pt x="62" y="57"/>
                  <a:pt x="64" y="59"/>
                  <a:pt x="66" y="59"/>
                </a:cubicBezTo>
                <a:cubicBezTo>
                  <a:pt x="75" y="60"/>
                  <a:pt x="75" y="60"/>
                  <a:pt x="75" y="60"/>
                </a:cubicBezTo>
                <a:cubicBezTo>
                  <a:pt x="62" y="75"/>
                  <a:pt x="62" y="75"/>
                  <a:pt x="62" y="75"/>
                </a:cubicBezTo>
                <a:cubicBezTo>
                  <a:pt x="26" y="71"/>
                  <a:pt x="26" y="71"/>
                  <a:pt x="26" y="71"/>
                </a:cubicBezTo>
                <a:cubicBezTo>
                  <a:pt x="21" y="71"/>
                  <a:pt x="0" y="77"/>
                  <a:pt x="0" y="81"/>
                </a:cubicBezTo>
                <a:cubicBezTo>
                  <a:pt x="0" y="81"/>
                  <a:pt x="0" y="81"/>
                  <a:pt x="0" y="81"/>
                </a:cubicBezTo>
                <a:cubicBezTo>
                  <a:pt x="0" y="81"/>
                  <a:pt x="0" y="81"/>
                  <a:pt x="0" y="81"/>
                </a:cubicBezTo>
                <a:cubicBezTo>
                  <a:pt x="0" y="81"/>
                  <a:pt x="0" y="81"/>
                  <a:pt x="0" y="81"/>
                </a:cubicBezTo>
                <a:cubicBezTo>
                  <a:pt x="0" y="81"/>
                  <a:pt x="0" y="81"/>
                  <a:pt x="0" y="81"/>
                </a:cubicBezTo>
                <a:cubicBezTo>
                  <a:pt x="0" y="86"/>
                  <a:pt x="19" y="94"/>
                  <a:pt x="25" y="94"/>
                </a:cubicBezTo>
                <a:close/>
              </a:path>
            </a:pathLst>
          </a:custGeom>
          <a:solidFill>
            <a:schemeClr val="bg1">
              <a:lumMod val="6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Tree>
    <p:extLst>
      <p:ext uri="{BB962C8B-B14F-4D97-AF65-F5344CB8AC3E}">
        <p14:creationId xmlns:p14="http://schemas.microsoft.com/office/powerpoint/2010/main" val="170060910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10" presetClass="entr" presetSubtype="0" fill="hold" grpId="1"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500"/>
                                        <p:tgtEl>
                                          <p:spTgt spid="8"/>
                                        </p:tgtEl>
                                      </p:cBhvr>
                                    </p:animEffect>
                                  </p:childTnLst>
                                </p:cTn>
                              </p:par>
                            </p:childTnLst>
                          </p:cTn>
                        </p:par>
                        <p:par>
                          <p:cTn id="15" fill="hold">
                            <p:stCondLst>
                              <p:cond delay="2000"/>
                            </p:stCondLst>
                            <p:childTnLst>
                              <p:par>
                                <p:cTn id="16" presetID="8" presetClass="emph" presetSubtype="0" fill="hold" grpId="0" nodeType="afterEffect">
                                  <p:stCondLst>
                                    <p:cond delay="0"/>
                                  </p:stCondLst>
                                  <p:childTnLst>
                                    <p:animRot by="5400000">
                                      <p:cBhvr>
                                        <p:cTn id="17" dur="2000" fill="hold"/>
                                        <p:tgtEl>
                                          <p:spTgt spid="8"/>
                                        </p:tgtEl>
                                        <p:attrNameLst>
                                          <p:attrName>r</p:attrName>
                                        </p:attrNameLst>
                                      </p:cBhvr>
                                    </p:animRot>
                                  </p:childTnLst>
                                </p:cTn>
                              </p:par>
                            </p:childTnLst>
                          </p:cTn>
                        </p:par>
                        <p:par>
                          <p:cTn id="18" fill="hold">
                            <p:stCondLst>
                              <p:cond delay="4000"/>
                            </p:stCondLst>
                            <p:childTnLst>
                              <p:par>
                                <p:cTn id="19" presetID="10" presetClass="entr" presetSubtype="0" fill="hold" grpId="0" nodeType="after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par>
                          <p:cTn id="22" fill="hold">
                            <p:stCondLst>
                              <p:cond delay="4500"/>
                            </p:stCondLst>
                            <p:childTnLst>
                              <p:par>
                                <p:cTn id="23" presetID="10" presetClass="entr" presetSubtype="0" fill="hold" grpId="0" nodeType="after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childTnLst>
                                </p:cTn>
                              </p:par>
                            </p:childTnLst>
                          </p:cTn>
                        </p:par>
                        <p:par>
                          <p:cTn id="26" fill="hold">
                            <p:stCondLst>
                              <p:cond delay="5000"/>
                            </p:stCondLst>
                            <p:childTnLst>
                              <p:par>
                                <p:cTn id="27" presetID="10" presetClass="entr" presetSubtype="0" fill="hold" grpId="0" nodeType="after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500"/>
                                        <p:tgtEl>
                                          <p:spTgt spid="11"/>
                                        </p:tgtEl>
                                      </p:cBhvr>
                                    </p:animEffect>
                                  </p:childTnLst>
                                </p:cTn>
                              </p:par>
                            </p:childTnLst>
                          </p:cTn>
                        </p:par>
                        <p:par>
                          <p:cTn id="30" fill="hold">
                            <p:stCondLst>
                              <p:cond delay="5500"/>
                            </p:stCondLst>
                            <p:childTnLst>
                              <p:par>
                                <p:cTn id="31" presetID="10" presetClass="entr" presetSubtype="0" fill="hold" grpId="0"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fade">
                                      <p:cBhvr>
                                        <p:cTn id="33" dur="500"/>
                                        <p:tgtEl>
                                          <p:spTgt spid="12"/>
                                        </p:tgtEl>
                                      </p:cBhvr>
                                    </p:animEffect>
                                  </p:childTnLst>
                                </p:cTn>
                              </p:par>
                            </p:childTnLst>
                          </p:cTn>
                        </p:par>
                        <p:par>
                          <p:cTn id="34" fill="hold">
                            <p:stCondLst>
                              <p:cond delay="6000"/>
                            </p:stCondLst>
                            <p:childTnLst>
                              <p:par>
                                <p:cTn id="35" presetID="10" presetClass="entr" presetSubtype="0" fill="hold" grpId="0" nodeType="after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par>
                          <p:cTn id="38" fill="hold">
                            <p:stCondLst>
                              <p:cond delay="6500"/>
                            </p:stCondLst>
                            <p:childTnLst>
                              <p:par>
                                <p:cTn id="39" presetID="10" presetClass="entr" presetSubtype="0" fill="hold" grpId="0" nodeType="after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500"/>
                                        <p:tgtEl>
                                          <p:spTgt spid="14"/>
                                        </p:tgtEl>
                                      </p:cBhvr>
                                    </p:animEffect>
                                  </p:childTnLst>
                                </p:cTn>
                              </p:par>
                            </p:childTnLst>
                          </p:cTn>
                        </p:par>
                        <p:par>
                          <p:cTn id="42" fill="hold">
                            <p:stCondLst>
                              <p:cond delay="7000"/>
                            </p:stCondLst>
                            <p:childTnLst>
                              <p:par>
                                <p:cTn id="43" presetID="10" presetClass="entr" presetSubtype="0" fill="hold" grpId="0" nodeType="after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fade">
                                      <p:cBhvr>
                                        <p:cTn id="45" dur="500"/>
                                        <p:tgtEl>
                                          <p:spTgt spid="15"/>
                                        </p:tgtEl>
                                      </p:cBhvr>
                                    </p:animEffect>
                                  </p:childTnLst>
                                </p:cTn>
                              </p:par>
                            </p:childTnLst>
                          </p:cTn>
                        </p:par>
                        <p:par>
                          <p:cTn id="46" fill="hold">
                            <p:stCondLst>
                              <p:cond delay="7500"/>
                            </p:stCondLst>
                            <p:childTnLst>
                              <p:par>
                                <p:cTn id="47" presetID="10" presetClass="entr" presetSubtype="0" fill="hold" grpId="0" nodeType="afterEffect">
                                  <p:stCondLst>
                                    <p:cond delay="0"/>
                                  </p:stCondLst>
                                  <p:childTnLst>
                                    <p:set>
                                      <p:cBhvr>
                                        <p:cTn id="48" dur="1" fill="hold">
                                          <p:stCondLst>
                                            <p:cond delay="0"/>
                                          </p:stCondLst>
                                        </p:cTn>
                                        <p:tgtEl>
                                          <p:spTgt spid="16"/>
                                        </p:tgtEl>
                                        <p:attrNameLst>
                                          <p:attrName>style.visibility</p:attrName>
                                        </p:attrNameLst>
                                      </p:cBhvr>
                                      <p:to>
                                        <p:strVal val="visible"/>
                                      </p:to>
                                    </p:set>
                                    <p:animEffect transition="in" filter="fade">
                                      <p:cBhvr>
                                        <p:cTn id="49" dur="500"/>
                                        <p:tgtEl>
                                          <p:spTgt spid="16"/>
                                        </p:tgtEl>
                                      </p:cBhvr>
                                    </p:animEffect>
                                  </p:childTnLst>
                                </p:cTn>
                              </p:par>
                            </p:childTnLst>
                          </p:cTn>
                        </p:par>
                        <p:par>
                          <p:cTn id="50" fill="hold">
                            <p:stCondLst>
                              <p:cond delay="8000"/>
                            </p:stCondLst>
                            <p:childTnLst>
                              <p:par>
                                <p:cTn id="51" presetID="22" presetClass="entr" presetSubtype="2" fill="hold" grpId="0" nodeType="after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wipe(right)">
                                      <p:cBhvr>
                                        <p:cTn id="53" dur="500"/>
                                        <p:tgtEl>
                                          <p:spTgt spid="17"/>
                                        </p:tgtEl>
                                      </p:cBhvr>
                                    </p:animEffect>
                                  </p:childTnLst>
                                </p:cTn>
                              </p:par>
                            </p:childTnLst>
                          </p:cTn>
                        </p:par>
                        <p:par>
                          <p:cTn id="54" fill="hold">
                            <p:stCondLst>
                              <p:cond delay="8500"/>
                            </p:stCondLst>
                            <p:childTnLst>
                              <p:par>
                                <p:cTn id="55" presetID="22" presetClass="entr" presetSubtype="2" fill="hold" grpId="0" nodeType="after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wipe(right)">
                                      <p:cBhvr>
                                        <p:cTn id="5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8" grpId="0" animBg="1"/>
      <p:bldP spid="8" grpId="1"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83</a:t>
            </a:fld>
            <a:endParaRPr lang="id-ID" sz="1200" b="1" dirty="0">
              <a:solidFill>
                <a:schemeClr val="bg1">
                  <a:lumMod val="50000"/>
                </a:schemeClr>
              </a:solidFill>
            </a:endParaRPr>
          </a:p>
        </p:txBody>
      </p:sp>
      <p:sp>
        <p:nvSpPr>
          <p:cNvPr id="5" name="Freeform 6"/>
          <p:cNvSpPr>
            <a:spLocks noChangeAspect="1" noEditPoints="1"/>
          </p:cNvSpPr>
          <p:nvPr/>
        </p:nvSpPr>
        <p:spPr bwMode="auto">
          <a:xfrm rot="5400000">
            <a:off x="2791512" y="-4173247"/>
            <a:ext cx="6220601" cy="7920000"/>
          </a:xfrm>
          <a:custGeom>
            <a:avLst/>
            <a:gdLst>
              <a:gd name="T0" fmla="*/ 2596 w 2894"/>
              <a:gd name="T1" fmla="*/ 1549 h 3686"/>
              <a:gd name="T2" fmla="*/ 2116 w 2894"/>
              <a:gd name="T3" fmla="*/ 900 h 3686"/>
              <a:gd name="T4" fmla="*/ 1793 w 2894"/>
              <a:gd name="T5" fmla="*/ 797 h 3686"/>
              <a:gd name="T6" fmla="*/ 1195 w 2894"/>
              <a:gd name="T7" fmla="*/ 648 h 3686"/>
              <a:gd name="T8" fmla="*/ 614 w 2894"/>
              <a:gd name="T9" fmla="*/ 971 h 3686"/>
              <a:gd name="T10" fmla="*/ 377 w 2894"/>
              <a:gd name="T11" fmla="*/ 1259 h 3686"/>
              <a:gd name="T12" fmla="*/ 359 w 2894"/>
              <a:gd name="T13" fmla="*/ 1934 h 3686"/>
              <a:gd name="T14" fmla="*/ 269 w 2894"/>
              <a:gd name="T15" fmla="*/ 2640 h 3686"/>
              <a:gd name="T16" fmla="*/ 917 w 2894"/>
              <a:gd name="T17" fmla="*/ 2842 h 3686"/>
              <a:gd name="T18" fmla="*/ 1685 w 2894"/>
              <a:gd name="T19" fmla="*/ 2908 h 3686"/>
              <a:gd name="T20" fmla="*/ 2305 w 2894"/>
              <a:gd name="T21" fmla="*/ 3282 h 3686"/>
              <a:gd name="T22" fmla="*/ 2370 w 2894"/>
              <a:gd name="T23" fmla="*/ 2419 h 3686"/>
              <a:gd name="T24" fmla="*/ 2597 w 2894"/>
              <a:gd name="T25" fmla="*/ 1760 h 3686"/>
              <a:gd name="T26" fmla="*/ 516 w 2894"/>
              <a:gd name="T27" fmla="*/ 1250 h 3686"/>
              <a:gd name="T28" fmla="*/ 848 w 2894"/>
              <a:gd name="T29" fmla="*/ 2821 h 3686"/>
              <a:gd name="T30" fmla="*/ 2559 w 2894"/>
              <a:gd name="T31" fmla="*/ 1945 h 3686"/>
              <a:gd name="T32" fmla="*/ 2553 w 2894"/>
              <a:gd name="T33" fmla="*/ 1486 h 3686"/>
              <a:gd name="T34" fmla="*/ 2530 w 2894"/>
              <a:gd name="T35" fmla="*/ 1536 h 3686"/>
              <a:gd name="T36" fmla="*/ 2568 w 2894"/>
              <a:gd name="T37" fmla="*/ 1507 h 3686"/>
              <a:gd name="T38" fmla="*/ 2472 w 2894"/>
              <a:gd name="T39" fmla="*/ 1331 h 3686"/>
              <a:gd name="T40" fmla="*/ 2455 w 2894"/>
              <a:gd name="T41" fmla="*/ 774 h 3686"/>
              <a:gd name="T42" fmla="*/ 2476 w 2894"/>
              <a:gd name="T43" fmla="*/ 761 h 3686"/>
              <a:gd name="T44" fmla="*/ 2289 w 2894"/>
              <a:gd name="T45" fmla="*/ 883 h 3686"/>
              <a:gd name="T46" fmla="*/ 2096 w 2894"/>
              <a:gd name="T47" fmla="*/ 2995 h 3686"/>
              <a:gd name="T48" fmla="*/ 1226 w 2894"/>
              <a:gd name="T49" fmla="*/ 2949 h 3686"/>
              <a:gd name="T50" fmla="*/ 1227 w 2894"/>
              <a:gd name="T51" fmla="*/ 3171 h 3686"/>
              <a:gd name="T52" fmla="*/ 739 w 2894"/>
              <a:gd name="T53" fmla="*/ 494 h 3686"/>
              <a:gd name="T54" fmla="*/ 1737 w 2894"/>
              <a:gd name="T55" fmla="*/ 390 h 3686"/>
              <a:gd name="T56" fmla="*/ 1718 w 2894"/>
              <a:gd name="T57" fmla="*/ 522 h 3686"/>
              <a:gd name="T58" fmla="*/ 1876 w 2894"/>
              <a:gd name="T59" fmla="*/ 769 h 3686"/>
              <a:gd name="T60" fmla="*/ 1728 w 2894"/>
              <a:gd name="T61" fmla="*/ 329 h 3686"/>
              <a:gd name="T62" fmla="*/ 1626 w 2894"/>
              <a:gd name="T63" fmla="*/ 552 h 3686"/>
              <a:gd name="T64" fmla="*/ 1544 w 2894"/>
              <a:gd name="T65" fmla="*/ 610 h 3686"/>
              <a:gd name="T66" fmla="*/ 1542 w 2894"/>
              <a:gd name="T67" fmla="*/ 321 h 3686"/>
              <a:gd name="T68" fmla="*/ 1296 w 2894"/>
              <a:gd name="T69" fmla="*/ 66 h 3686"/>
              <a:gd name="T70" fmla="*/ 1003 w 2894"/>
              <a:gd name="T71" fmla="*/ 564 h 3686"/>
              <a:gd name="T72" fmla="*/ 674 w 2894"/>
              <a:gd name="T73" fmla="*/ 506 h 3686"/>
              <a:gd name="T74" fmla="*/ 723 w 2894"/>
              <a:gd name="T75" fmla="*/ 962 h 3686"/>
              <a:gd name="T76" fmla="*/ 706 w 2894"/>
              <a:gd name="T77" fmla="*/ 1044 h 3686"/>
              <a:gd name="T78" fmla="*/ 343 w 2894"/>
              <a:gd name="T79" fmla="*/ 2205 h 3686"/>
              <a:gd name="T80" fmla="*/ 362 w 2894"/>
              <a:gd name="T81" fmla="*/ 2151 h 3686"/>
              <a:gd name="T82" fmla="*/ 421 w 2894"/>
              <a:gd name="T83" fmla="*/ 1331 h 3686"/>
              <a:gd name="T84" fmla="*/ 183 w 2894"/>
              <a:gd name="T85" fmla="*/ 1377 h 3686"/>
              <a:gd name="T86" fmla="*/ 127 w 2894"/>
              <a:gd name="T87" fmla="*/ 1607 h 3686"/>
              <a:gd name="T88" fmla="*/ 327 w 2894"/>
              <a:gd name="T89" fmla="*/ 1615 h 3686"/>
              <a:gd name="T90" fmla="*/ 357 w 2894"/>
              <a:gd name="T91" fmla="*/ 2015 h 3686"/>
              <a:gd name="T92" fmla="*/ 301 w 2894"/>
              <a:gd name="T93" fmla="*/ 2443 h 3686"/>
              <a:gd name="T94" fmla="*/ 440 w 2894"/>
              <a:gd name="T95" fmla="*/ 2646 h 3686"/>
              <a:gd name="T96" fmla="*/ 541 w 2894"/>
              <a:gd name="T97" fmla="*/ 2859 h 3686"/>
              <a:gd name="T98" fmla="*/ 420 w 2894"/>
              <a:gd name="T99" fmla="*/ 3046 h 3686"/>
              <a:gd name="T100" fmla="*/ 1039 w 2894"/>
              <a:gd name="T101" fmla="*/ 2885 h 3686"/>
              <a:gd name="T102" fmla="*/ 1171 w 2894"/>
              <a:gd name="T103" fmla="*/ 3427 h 3686"/>
              <a:gd name="T104" fmla="*/ 1276 w 2894"/>
              <a:gd name="T105" fmla="*/ 3076 h 3686"/>
              <a:gd name="T106" fmla="*/ 1350 w 2894"/>
              <a:gd name="T107" fmla="*/ 3108 h 3686"/>
              <a:gd name="T108" fmla="*/ 1351 w 2894"/>
              <a:gd name="T109" fmla="*/ 3397 h 3686"/>
              <a:gd name="T110" fmla="*/ 1353 w 2894"/>
              <a:gd name="T111" fmla="*/ 3653 h 3686"/>
              <a:gd name="T112" fmla="*/ 1943 w 2894"/>
              <a:gd name="T113" fmla="*/ 3163 h 3686"/>
              <a:gd name="T114" fmla="*/ 2231 w 2894"/>
              <a:gd name="T115" fmla="*/ 3174 h 3686"/>
              <a:gd name="T116" fmla="*/ 2187 w 2894"/>
              <a:gd name="T117" fmla="*/ 2722 h 3686"/>
              <a:gd name="T118" fmla="*/ 2304 w 2894"/>
              <a:gd name="T119" fmla="*/ 2554 h 3686"/>
              <a:gd name="T120" fmla="*/ 2625 w 2894"/>
              <a:gd name="T121" fmla="*/ 2370 h 3686"/>
              <a:gd name="T122" fmla="*/ 2611 w 2894"/>
              <a:gd name="T123" fmla="*/ 2236 h 3686"/>
              <a:gd name="T124" fmla="*/ 2685 w 2894"/>
              <a:gd name="T125" fmla="*/ 2030 h 3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94" h="3686">
                <a:moveTo>
                  <a:pt x="2894" y="2050"/>
                </a:moveTo>
                <a:cubicBezTo>
                  <a:pt x="2604" y="1992"/>
                  <a:pt x="2604" y="1992"/>
                  <a:pt x="2604" y="1992"/>
                </a:cubicBezTo>
                <a:cubicBezTo>
                  <a:pt x="2605" y="1991"/>
                  <a:pt x="2607" y="1991"/>
                  <a:pt x="2608" y="1990"/>
                </a:cubicBezTo>
                <a:cubicBezTo>
                  <a:pt x="2608" y="1991"/>
                  <a:pt x="2609" y="1991"/>
                  <a:pt x="2609" y="1991"/>
                </a:cubicBezTo>
                <a:cubicBezTo>
                  <a:pt x="2611" y="1991"/>
                  <a:pt x="2614" y="1991"/>
                  <a:pt x="2617" y="1990"/>
                </a:cubicBezTo>
                <a:cubicBezTo>
                  <a:pt x="2629" y="1989"/>
                  <a:pt x="2637" y="1980"/>
                  <a:pt x="2637" y="1969"/>
                </a:cubicBezTo>
                <a:cubicBezTo>
                  <a:pt x="2642" y="1966"/>
                  <a:pt x="2646" y="1963"/>
                  <a:pt x="2649" y="1958"/>
                </a:cubicBezTo>
                <a:cubicBezTo>
                  <a:pt x="2654" y="1950"/>
                  <a:pt x="2653" y="1940"/>
                  <a:pt x="2648" y="1933"/>
                </a:cubicBezTo>
                <a:cubicBezTo>
                  <a:pt x="2647" y="1933"/>
                  <a:pt x="2647" y="1933"/>
                  <a:pt x="2647" y="1933"/>
                </a:cubicBezTo>
                <a:cubicBezTo>
                  <a:pt x="2663" y="1920"/>
                  <a:pt x="2662" y="1894"/>
                  <a:pt x="2642" y="1883"/>
                </a:cubicBezTo>
                <a:cubicBezTo>
                  <a:pt x="2641" y="1882"/>
                  <a:pt x="2641" y="1882"/>
                  <a:pt x="2640" y="1881"/>
                </a:cubicBezTo>
                <a:cubicBezTo>
                  <a:pt x="2640" y="1881"/>
                  <a:pt x="2639" y="1881"/>
                  <a:pt x="2639" y="1881"/>
                </a:cubicBezTo>
                <a:cubicBezTo>
                  <a:pt x="2639" y="1874"/>
                  <a:pt x="2635" y="1866"/>
                  <a:pt x="2628" y="1864"/>
                </a:cubicBezTo>
                <a:cubicBezTo>
                  <a:pt x="2627" y="1864"/>
                  <a:pt x="2627" y="1864"/>
                  <a:pt x="2627" y="1864"/>
                </a:cubicBezTo>
                <a:cubicBezTo>
                  <a:pt x="2618" y="1858"/>
                  <a:pt x="2609" y="1857"/>
                  <a:pt x="2599" y="1861"/>
                </a:cubicBezTo>
                <a:cubicBezTo>
                  <a:pt x="2589" y="1865"/>
                  <a:pt x="2583" y="1872"/>
                  <a:pt x="2580" y="1883"/>
                </a:cubicBezTo>
                <a:cubicBezTo>
                  <a:pt x="2580" y="1883"/>
                  <a:pt x="2580" y="1883"/>
                  <a:pt x="2579" y="1883"/>
                </a:cubicBezTo>
                <a:cubicBezTo>
                  <a:pt x="2565" y="1890"/>
                  <a:pt x="2551" y="1896"/>
                  <a:pt x="2536" y="1901"/>
                </a:cubicBezTo>
                <a:cubicBezTo>
                  <a:pt x="2537" y="1880"/>
                  <a:pt x="2537" y="1860"/>
                  <a:pt x="2537" y="1839"/>
                </a:cubicBezTo>
                <a:cubicBezTo>
                  <a:pt x="2537" y="1824"/>
                  <a:pt x="2537" y="1808"/>
                  <a:pt x="2536" y="1793"/>
                </a:cubicBezTo>
                <a:cubicBezTo>
                  <a:pt x="2541" y="1796"/>
                  <a:pt x="2547" y="1797"/>
                  <a:pt x="2553" y="1797"/>
                </a:cubicBezTo>
                <a:cubicBezTo>
                  <a:pt x="2566" y="1795"/>
                  <a:pt x="2575" y="1782"/>
                  <a:pt x="2573" y="1768"/>
                </a:cubicBezTo>
                <a:cubicBezTo>
                  <a:pt x="2572" y="1754"/>
                  <a:pt x="2559" y="1745"/>
                  <a:pt x="2546" y="1746"/>
                </a:cubicBezTo>
                <a:cubicBezTo>
                  <a:pt x="2541" y="1747"/>
                  <a:pt x="2537" y="1749"/>
                  <a:pt x="2534" y="1752"/>
                </a:cubicBezTo>
                <a:cubicBezTo>
                  <a:pt x="2534" y="1750"/>
                  <a:pt x="2534" y="1748"/>
                  <a:pt x="2534" y="1746"/>
                </a:cubicBezTo>
                <a:cubicBezTo>
                  <a:pt x="2537" y="1744"/>
                  <a:pt x="2541" y="1743"/>
                  <a:pt x="2545" y="1742"/>
                </a:cubicBezTo>
                <a:cubicBezTo>
                  <a:pt x="2561" y="1740"/>
                  <a:pt x="2575" y="1751"/>
                  <a:pt x="2578" y="1768"/>
                </a:cubicBezTo>
                <a:cubicBezTo>
                  <a:pt x="2580" y="1784"/>
                  <a:pt x="2569" y="1799"/>
                  <a:pt x="2553" y="1801"/>
                </a:cubicBezTo>
                <a:cubicBezTo>
                  <a:pt x="2549" y="1802"/>
                  <a:pt x="2544" y="1801"/>
                  <a:pt x="2540" y="1800"/>
                </a:cubicBezTo>
                <a:cubicBezTo>
                  <a:pt x="2544" y="1830"/>
                  <a:pt x="2544" y="1830"/>
                  <a:pt x="2544" y="1830"/>
                </a:cubicBezTo>
                <a:cubicBezTo>
                  <a:pt x="2573" y="1827"/>
                  <a:pt x="2608" y="1813"/>
                  <a:pt x="2604" y="1776"/>
                </a:cubicBezTo>
                <a:cubicBezTo>
                  <a:pt x="2665" y="1739"/>
                  <a:pt x="2657" y="1648"/>
                  <a:pt x="2587" y="1629"/>
                </a:cubicBezTo>
                <a:cubicBezTo>
                  <a:pt x="2582" y="1620"/>
                  <a:pt x="2576" y="1614"/>
                  <a:pt x="2568" y="1610"/>
                </a:cubicBezTo>
                <a:cubicBezTo>
                  <a:pt x="2570" y="1610"/>
                  <a:pt x="2572" y="1610"/>
                  <a:pt x="2573" y="1610"/>
                </a:cubicBezTo>
                <a:cubicBezTo>
                  <a:pt x="2579" y="1609"/>
                  <a:pt x="2583" y="1607"/>
                  <a:pt x="2587" y="1603"/>
                </a:cubicBezTo>
                <a:cubicBezTo>
                  <a:pt x="2587" y="1603"/>
                  <a:pt x="2587" y="1603"/>
                  <a:pt x="2588" y="1603"/>
                </a:cubicBezTo>
                <a:cubicBezTo>
                  <a:pt x="2590" y="1602"/>
                  <a:pt x="2591" y="1601"/>
                  <a:pt x="2593" y="1600"/>
                </a:cubicBezTo>
                <a:cubicBezTo>
                  <a:pt x="2601" y="1596"/>
                  <a:pt x="2604" y="1586"/>
                  <a:pt x="2601" y="1578"/>
                </a:cubicBezTo>
                <a:cubicBezTo>
                  <a:pt x="2604" y="1574"/>
                  <a:pt x="2605" y="1570"/>
                  <a:pt x="2606" y="1566"/>
                </a:cubicBezTo>
                <a:cubicBezTo>
                  <a:pt x="2606" y="1559"/>
                  <a:pt x="2602" y="1552"/>
                  <a:pt x="2596" y="1549"/>
                </a:cubicBezTo>
                <a:cubicBezTo>
                  <a:pt x="2596" y="1549"/>
                  <a:pt x="2596" y="1549"/>
                  <a:pt x="2596" y="1549"/>
                </a:cubicBezTo>
                <a:cubicBezTo>
                  <a:pt x="2599" y="1542"/>
                  <a:pt x="2599" y="1536"/>
                  <a:pt x="2597" y="1530"/>
                </a:cubicBezTo>
                <a:cubicBezTo>
                  <a:pt x="2599" y="1530"/>
                  <a:pt x="2602" y="1529"/>
                  <a:pt x="2605" y="1528"/>
                </a:cubicBezTo>
                <a:cubicBezTo>
                  <a:pt x="2607" y="1528"/>
                  <a:pt x="2608" y="1529"/>
                  <a:pt x="2610" y="1531"/>
                </a:cubicBezTo>
                <a:cubicBezTo>
                  <a:pt x="2618" y="1543"/>
                  <a:pt x="2630" y="1547"/>
                  <a:pt x="2643" y="1542"/>
                </a:cubicBezTo>
                <a:cubicBezTo>
                  <a:pt x="2652" y="1539"/>
                  <a:pt x="2659" y="1533"/>
                  <a:pt x="2664" y="1526"/>
                </a:cubicBezTo>
                <a:cubicBezTo>
                  <a:pt x="2665" y="1526"/>
                  <a:pt x="2665" y="1525"/>
                  <a:pt x="2665" y="1525"/>
                </a:cubicBezTo>
                <a:cubicBezTo>
                  <a:pt x="2668" y="1523"/>
                  <a:pt x="2671" y="1521"/>
                  <a:pt x="2673" y="1518"/>
                </a:cubicBezTo>
                <a:cubicBezTo>
                  <a:pt x="2686" y="1507"/>
                  <a:pt x="2688" y="1490"/>
                  <a:pt x="2679" y="1477"/>
                </a:cubicBezTo>
                <a:cubicBezTo>
                  <a:pt x="2683" y="1470"/>
                  <a:pt x="2684" y="1462"/>
                  <a:pt x="2683" y="1454"/>
                </a:cubicBezTo>
                <a:cubicBezTo>
                  <a:pt x="2682" y="1441"/>
                  <a:pt x="2672" y="1431"/>
                  <a:pt x="2661" y="1428"/>
                </a:cubicBezTo>
                <a:cubicBezTo>
                  <a:pt x="2661" y="1428"/>
                  <a:pt x="2660" y="1428"/>
                  <a:pt x="2660" y="1428"/>
                </a:cubicBezTo>
                <a:cubicBezTo>
                  <a:pt x="2667" y="1399"/>
                  <a:pt x="2644" y="1372"/>
                  <a:pt x="2613" y="1376"/>
                </a:cubicBezTo>
                <a:cubicBezTo>
                  <a:pt x="2611" y="1376"/>
                  <a:pt x="2610" y="1376"/>
                  <a:pt x="2608" y="1376"/>
                </a:cubicBezTo>
                <a:cubicBezTo>
                  <a:pt x="2608" y="1376"/>
                  <a:pt x="2608" y="1376"/>
                  <a:pt x="2608" y="1376"/>
                </a:cubicBezTo>
                <a:cubicBezTo>
                  <a:pt x="2608" y="1376"/>
                  <a:pt x="2607" y="1375"/>
                  <a:pt x="2607" y="1375"/>
                </a:cubicBezTo>
                <a:cubicBezTo>
                  <a:pt x="2645" y="1355"/>
                  <a:pt x="2645" y="1355"/>
                  <a:pt x="2645" y="1355"/>
                </a:cubicBezTo>
                <a:cubicBezTo>
                  <a:pt x="2712" y="1217"/>
                  <a:pt x="2712" y="1217"/>
                  <a:pt x="2712" y="1217"/>
                </a:cubicBezTo>
                <a:cubicBezTo>
                  <a:pt x="2560" y="1193"/>
                  <a:pt x="2560" y="1193"/>
                  <a:pt x="2560" y="1193"/>
                </a:cubicBezTo>
                <a:cubicBezTo>
                  <a:pt x="2482" y="1234"/>
                  <a:pt x="2482" y="1234"/>
                  <a:pt x="2482" y="1234"/>
                </a:cubicBezTo>
                <a:cubicBezTo>
                  <a:pt x="2608" y="1137"/>
                  <a:pt x="2608" y="1137"/>
                  <a:pt x="2608" y="1137"/>
                </a:cubicBezTo>
                <a:cubicBezTo>
                  <a:pt x="2584" y="1106"/>
                  <a:pt x="2584" y="1106"/>
                  <a:pt x="2584" y="1106"/>
                </a:cubicBezTo>
                <a:cubicBezTo>
                  <a:pt x="2613" y="1084"/>
                  <a:pt x="2613" y="1084"/>
                  <a:pt x="2613" y="1084"/>
                </a:cubicBezTo>
                <a:cubicBezTo>
                  <a:pt x="2599" y="1065"/>
                  <a:pt x="2599" y="1065"/>
                  <a:pt x="2599" y="1065"/>
                </a:cubicBezTo>
                <a:cubicBezTo>
                  <a:pt x="2624" y="1046"/>
                  <a:pt x="2624" y="1046"/>
                  <a:pt x="2624" y="1046"/>
                </a:cubicBezTo>
                <a:cubicBezTo>
                  <a:pt x="2529" y="922"/>
                  <a:pt x="2529" y="922"/>
                  <a:pt x="2529" y="922"/>
                </a:cubicBezTo>
                <a:cubicBezTo>
                  <a:pt x="2504" y="942"/>
                  <a:pt x="2504" y="942"/>
                  <a:pt x="2504" y="942"/>
                </a:cubicBezTo>
                <a:cubicBezTo>
                  <a:pt x="2489" y="922"/>
                  <a:pt x="2489" y="922"/>
                  <a:pt x="2489" y="922"/>
                </a:cubicBezTo>
                <a:cubicBezTo>
                  <a:pt x="2460" y="944"/>
                  <a:pt x="2460" y="944"/>
                  <a:pt x="2460" y="944"/>
                </a:cubicBezTo>
                <a:cubicBezTo>
                  <a:pt x="2445" y="925"/>
                  <a:pt x="2445" y="925"/>
                  <a:pt x="2445" y="925"/>
                </a:cubicBezTo>
                <a:cubicBezTo>
                  <a:pt x="2309" y="1030"/>
                  <a:pt x="2309" y="1030"/>
                  <a:pt x="2309" y="1030"/>
                </a:cubicBezTo>
                <a:cubicBezTo>
                  <a:pt x="2630" y="698"/>
                  <a:pt x="2630" y="698"/>
                  <a:pt x="2630" y="698"/>
                </a:cubicBezTo>
                <a:cubicBezTo>
                  <a:pt x="2498" y="570"/>
                  <a:pt x="2498" y="570"/>
                  <a:pt x="2498" y="570"/>
                </a:cubicBezTo>
                <a:cubicBezTo>
                  <a:pt x="2109" y="974"/>
                  <a:pt x="2109" y="974"/>
                  <a:pt x="2109" y="974"/>
                </a:cubicBezTo>
                <a:cubicBezTo>
                  <a:pt x="2085" y="955"/>
                  <a:pt x="2060" y="938"/>
                  <a:pt x="2035" y="922"/>
                </a:cubicBezTo>
                <a:cubicBezTo>
                  <a:pt x="2035" y="921"/>
                  <a:pt x="2035" y="921"/>
                  <a:pt x="2035" y="921"/>
                </a:cubicBezTo>
                <a:cubicBezTo>
                  <a:pt x="2037" y="917"/>
                  <a:pt x="2038" y="913"/>
                  <a:pt x="2040" y="909"/>
                </a:cubicBezTo>
                <a:cubicBezTo>
                  <a:pt x="2040" y="909"/>
                  <a:pt x="2041" y="909"/>
                  <a:pt x="2042" y="908"/>
                </a:cubicBezTo>
                <a:cubicBezTo>
                  <a:pt x="2054" y="903"/>
                  <a:pt x="2068" y="907"/>
                  <a:pt x="2080" y="904"/>
                </a:cubicBezTo>
                <a:cubicBezTo>
                  <a:pt x="2088" y="902"/>
                  <a:pt x="2095" y="899"/>
                  <a:pt x="2101" y="895"/>
                </a:cubicBezTo>
                <a:cubicBezTo>
                  <a:pt x="2101" y="895"/>
                  <a:pt x="2102" y="895"/>
                  <a:pt x="2102" y="895"/>
                </a:cubicBezTo>
                <a:cubicBezTo>
                  <a:pt x="2106" y="897"/>
                  <a:pt x="2110" y="899"/>
                  <a:pt x="2116" y="900"/>
                </a:cubicBezTo>
                <a:cubicBezTo>
                  <a:pt x="2124" y="902"/>
                  <a:pt x="2132" y="899"/>
                  <a:pt x="2138" y="893"/>
                </a:cubicBezTo>
                <a:cubicBezTo>
                  <a:pt x="2140" y="892"/>
                  <a:pt x="2142" y="893"/>
                  <a:pt x="2144" y="894"/>
                </a:cubicBezTo>
                <a:cubicBezTo>
                  <a:pt x="2156" y="902"/>
                  <a:pt x="2168" y="900"/>
                  <a:pt x="2179" y="891"/>
                </a:cubicBezTo>
                <a:cubicBezTo>
                  <a:pt x="2186" y="885"/>
                  <a:pt x="2190" y="876"/>
                  <a:pt x="2192" y="867"/>
                </a:cubicBezTo>
                <a:cubicBezTo>
                  <a:pt x="2192" y="867"/>
                  <a:pt x="2192" y="867"/>
                  <a:pt x="2193" y="867"/>
                </a:cubicBezTo>
                <a:cubicBezTo>
                  <a:pt x="2195" y="864"/>
                  <a:pt x="2196" y="860"/>
                  <a:pt x="2197" y="857"/>
                </a:cubicBezTo>
                <a:cubicBezTo>
                  <a:pt x="2205" y="842"/>
                  <a:pt x="2199" y="825"/>
                  <a:pt x="2186" y="816"/>
                </a:cubicBezTo>
                <a:cubicBezTo>
                  <a:pt x="2187" y="809"/>
                  <a:pt x="2185" y="801"/>
                  <a:pt x="2181" y="794"/>
                </a:cubicBezTo>
                <a:cubicBezTo>
                  <a:pt x="2174" y="783"/>
                  <a:pt x="2162" y="777"/>
                  <a:pt x="2150" y="779"/>
                </a:cubicBezTo>
                <a:cubicBezTo>
                  <a:pt x="2150" y="779"/>
                  <a:pt x="2150" y="779"/>
                  <a:pt x="2149" y="779"/>
                </a:cubicBezTo>
                <a:cubicBezTo>
                  <a:pt x="2145" y="750"/>
                  <a:pt x="2112" y="734"/>
                  <a:pt x="2085" y="750"/>
                </a:cubicBezTo>
                <a:cubicBezTo>
                  <a:pt x="2084" y="751"/>
                  <a:pt x="2082" y="751"/>
                  <a:pt x="2081" y="752"/>
                </a:cubicBezTo>
                <a:cubicBezTo>
                  <a:pt x="2081" y="752"/>
                  <a:pt x="2081" y="752"/>
                  <a:pt x="2081" y="752"/>
                </a:cubicBezTo>
                <a:cubicBezTo>
                  <a:pt x="2072" y="748"/>
                  <a:pt x="2059" y="747"/>
                  <a:pt x="2052" y="754"/>
                </a:cubicBezTo>
                <a:cubicBezTo>
                  <a:pt x="2051" y="755"/>
                  <a:pt x="2051" y="755"/>
                  <a:pt x="2051" y="756"/>
                </a:cubicBezTo>
                <a:cubicBezTo>
                  <a:pt x="2038" y="762"/>
                  <a:pt x="2030" y="772"/>
                  <a:pt x="2028" y="787"/>
                </a:cubicBezTo>
                <a:cubicBezTo>
                  <a:pt x="2025" y="802"/>
                  <a:pt x="2030" y="815"/>
                  <a:pt x="2041" y="825"/>
                </a:cubicBezTo>
                <a:cubicBezTo>
                  <a:pt x="2041" y="826"/>
                  <a:pt x="2041" y="826"/>
                  <a:pt x="2041" y="827"/>
                </a:cubicBezTo>
                <a:cubicBezTo>
                  <a:pt x="2039" y="850"/>
                  <a:pt x="2036" y="873"/>
                  <a:pt x="2031" y="896"/>
                </a:cubicBezTo>
                <a:cubicBezTo>
                  <a:pt x="2029" y="899"/>
                  <a:pt x="2025" y="900"/>
                  <a:pt x="2021" y="903"/>
                </a:cubicBezTo>
                <a:cubicBezTo>
                  <a:pt x="2018" y="905"/>
                  <a:pt x="2015" y="907"/>
                  <a:pt x="2014" y="909"/>
                </a:cubicBezTo>
                <a:cubicBezTo>
                  <a:pt x="2002" y="902"/>
                  <a:pt x="1990" y="895"/>
                  <a:pt x="1978" y="888"/>
                </a:cubicBezTo>
                <a:cubicBezTo>
                  <a:pt x="1982" y="885"/>
                  <a:pt x="1986" y="882"/>
                  <a:pt x="1988" y="877"/>
                </a:cubicBezTo>
                <a:cubicBezTo>
                  <a:pt x="1994" y="865"/>
                  <a:pt x="1988" y="850"/>
                  <a:pt x="1976" y="844"/>
                </a:cubicBezTo>
                <a:cubicBezTo>
                  <a:pt x="1963" y="838"/>
                  <a:pt x="1948" y="843"/>
                  <a:pt x="1942" y="855"/>
                </a:cubicBezTo>
                <a:cubicBezTo>
                  <a:pt x="1940" y="859"/>
                  <a:pt x="1940" y="864"/>
                  <a:pt x="1940" y="868"/>
                </a:cubicBezTo>
                <a:cubicBezTo>
                  <a:pt x="1939" y="867"/>
                  <a:pt x="1937" y="866"/>
                  <a:pt x="1936" y="866"/>
                </a:cubicBezTo>
                <a:cubicBezTo>
                  <a:pt x="1936" y="861"/>
                  <a:pt x="1936" y="857"/>
                  <a:pt x="1938" y="853"/>
                </a:cubicBezTo>
                <a:cubicBezTo>
                  <a:pt x="1945" y="839"/>
                  <a:pt x="1963" y="833"/>
                  <a:pt x="1978" y="840"/>
                </a:cubicBezTo>
                <a:cubicBezTo>
                  <a:pt x="1992" y="847"/>
                  <a:pt x="1998" y="863"/>
                  <a:pt x="1993" y="877"/>
                </a:cubicBezTo>
                <a:cubicBezTo>
                  <a:pt x="1993" y="877"/>
                  <a:pt x="1993" y="878"/>
                  <a:pt x="1992" y="879"/>
                </a:cubicBezTo>
                <a:cubicBezTo>
                  <a:pt x="1992" y="879"/>
                  <a:pt x="1992" y="879"/>
                  <a:pt x="1992" y="879"/>
                </a:cubicBezTo>
                <a:cubicBezTo>
                  <a:pt x="1990" y="883"/>
                  <a:pt x="1987" y="886"/>
                  <a:pt x="1984" y="889"/>
                </a:cubicBezTo>
                <a:cubicBezTo>
                  <a:pt x="1998" y="896"/>
                  <a:pt x="1998" y="896"/>
                  <a:pt x="1998" y="896"/>
                </a:cubicBezTo>
                <a:cubicBezTo>
                  <a:pt x="1999" y="895"/>
                  <a:pt x="1999" y="894"/>
                  <a:pt x="2000" y="893"/>
                </a:cubicBezTo>
                <a:cubicBezTo>
                  <a:pt x="2005" y="895"/>
                  <a:pt x="2008" y="891"/>
                  <a:pt x="2011" y="884"/>
                </a:cubicBezTo>
                <a:cubicBezTo>
                  <a:pt x="2014" y="877"/>
                  <a:pt x="2008" y="874"/>
                  <a:pt x="2008" y="874"/>
                </a:cubicBezTo>
                <a:cubicBezTo>
                  <a:pt x="2008" y="874"/>
                  <a:pt x="2008" y="874"/>
                  <a:pt x="2008" y="874"/>
                </a:cubicBezTo>
                <a:cubicBezTo>
                  <a:pt x="2013" y="855"/>
                  <a:pt x="2012" y="835"/>
                  <a:pt x="1998" y="820"/>
                </a:cubicBezTo>
                <a:cubicBezTo>
                  <a:pt x="2002" y="747"/>
                  <a:pt x="1917" y="711"/>
                  <a:pt x="1863" y="758"/>
                </a:cubicBezTo>
                <a:cubicBezTo>
                  <a:pt x="1830" y="742"/>
                  <a:pt x="1805" y="771"/>
                  <a:pt x="1793" y="797"/>
                </a:cubicBezTo>
                <a:cubicBezTo>
                  <a:pt x="1821" y="811"/>
                  <a:pt x="1821" y="811"/>
                  <a:pt x="1821" y="811"/>
                </a:cubicBezTo>
                <a:cubicBezTo>
                  <a:pt x="1821" y="806"/>
                  <a:pt x="1822" y="802"/>
                  <a:pt x="1823" y="798"/>
                </a:cubicBezTo>
                <a:cubicBezTo>
                  <a:pt x="1830" y="784"/>
                  <a:pt x="1848" y="778"/>
                  <a:pt x="1863" y="785"/>
                </a:cubicBezTo>
                <a:cubicBezTo>
                  <a:pt x="1878" y="792"/>
                  <a:pt x="1884" y="810"/>
                  <a:pt x="1877" y="824"/>
                </a:cubicBezTo>
                <a:cubicBezTo>
                  <a:pt x="1875" y="828"/>
                  <a:pt x="1873" y="831"/>
                  <a:pt x="1869" y="834"/>
                </a:cubicBezTo>
                <a:cubicBezTo>
                  <a:pt x="1902" y="849"/>
                  <a:pt x="1902" y="849"/>
                  <a:pt x="1902" y="849"/>
                </a:cubicBezTo>
                <a:cubicBezTo>
                  <a:pt x="1889" y="844"/>
                  <a:pt x="1876" y="838"/>
                  <a:pt x="1863" y="833"/>
                </a:cubicBezTo>
                <a:cubicBezTo>
                  <a:pt x="1867" y="830"/>
                  <a:pt x="1871" y="827"/>
                  <a:pt x="1873" y="822"/>
                </a:cubicBezTo>
                <a:cubicBezTo>
                  <a:pt x="1879" y="810"/>
                  <a:pt x="1874" y="795"/>
                  <a:pt x="1861" y="789"/>
                </a:cubicBezTo>
                <a:cubicBezTo>
                  <a:pt x="1848" y="783"/>
                  <a:pt x="1833" y="788"/>
                  <a:pt x="1828" y="800"/>
                </a:cubicBezTo>
                <a:cubicBezTo>
                  <a:pt x="1825" y="806"/>
                  <a:pt x="1825" y="813"/>
                  <a:pt x="1827" y="818"/>
                </a:cubicBezTo>
                <a:cubicBezTo>
                  <a:pt x="1800" y="808"/>
                  <a:pt x="1772" y="799"/>
                  <a:pt x="1744" y="792"/>
                </a:cubicBezTo>
                <a:cubicBezTo>
                  <a:pt x="1822" y="264"/>
                  <a:pt x="1822" y="264"/>
                  <a:pt x="1822" y="264"/>
                </a:cubicBezTo>
                <a:cubicBezTo>
                  <a:pt x="1782" y="258"/>
                  <a:pt x="1782" y="258"/>
                  <a:pt x="1782" y="258"/>
                </a:cubicBezTo>
                <a:cubicBezTo>
                  <a:pt x="1787" y="224"/>
                  <a:pt x="1787" y="224"/>
                  <a:pt x="1787" y="224"/>
                </a:cubicBezTo>
                <a:cubicBezTo>
                  <a:pt x="1744" y="172"/>
                  <a:pt x="1744" y="172"/>
                  <a:pt x="1744" y="172"/>
                </a:cubicBezTo>
                <a:cubicBezTo>
                  <a:pt x="1687" y="209"/>
                  <a:pt x="1687" y="209"/>
                  <a:pt x="1687" y="209"/>
                </a:cubicBezTo>
                <a:cubicBezTo>
                  <a:pt x="1682" y="243"/>
                  <a:pt x="1682" y="243"/>
                  <a:pt x="1682" y="243"/>
                </a:cubicBezTo>
                <a:cubicBezTo>
                  <a:pt x="1642" y="237"/>
                  <a:pt x="1642" y="237"/>
                  <a:pt x="1642" y="237"/>
                </a:cubicBezTo>
                <a:cubicBezTo>
                  <a:pt x="1575" y="684"/>
                  <a:pt x="1575" y="684"/>
                  <a:pt x="1575" y="684"/>
                </a:cubicBezTo>
                <a:cubicBezTo>
                  <a:pt x="1571" y="0"/>
                  <a:pt x="1571" y="0"/>
                  <a:pt x="1571" y="0"/>
                </a:cubicBezTo>
                <a:cubicBezTo>
                  <a:pt x="1265" y="2"/>
                  <a:pt x="1265" y="2"/>
                  <a:pt x="1265" y="2"/>
                </a:cubicBezTo>
                <a:cubicBezTo>
                  <a:pt x="1269" y="766"/>
                  <a:pt x="1269" y="766"/>
                  <a:pt x="1269" y="766"/>
                </a:cubicBezTo>
                <a:cubicBezTo>
                  <a:pt x="1249" y="770"/>
                  <a:pt x="1229" y="774"/>
                  <a:pt x="1209" y="778"/>
                </a:cubicBezTo>
                <a:cubicBezTo>
                  <a:pt x="1209" y="778"/>
                  <a:pt x="1209" y="777"/>
                  <a:pt x="1208" y="776"/>
                </a:cubicBezTo>
                <a:cubicBezTo>
                  <a:pt x="1207" y="774"/>
                  <a:pt x="1206" y="771"/>
                  <a:pt x="1205" y="768"/>
                </a:cubicBezTo>
                <a:cubicBezTo>
                  <a:pt x="1205" y="768"/>
                  <a:pt x="1205" y="768"/>
                  <a:pt x="1205" y="767"/>
                </a:cubicBezTo>
                <a:cubicBezTo>
                  <a:pt x="1209" y="758"/>
                  <a:pt x="1218" y="753"/>
                  <a:pt x="1223" y="746"/>
                </a:cubicBezTo>
                <a:cubicBezTo>
                  <a:pt x="1225" y="741"/>
                  <a:pt x="1227" y="736"/>
                  <a:pt x="1229" y="731"/>
                </a:cubicBezTo>
                <a:cubicBezTo>
                  <a:pt x="1229" y="731"/>
                  <a:pt x="1229" y="730"/>
                  <a:pt x="1229" y="730"/>
                </a:cubicBezTo>
                <a:cubicBezTo>
                  <a:pt x="1232" y="730"/>
                  <a:pt x="1235" y="728"/>
                  <a:pt x="1239" y="726"/>
                </a:cubicBezTo>
                <a:cubicBezTo>
                  <a:pt x="1243" y="722"/>
                  <a:pt x="1246" y="717"/>
                  <a:pt x="1246" y="711"/>
                </a:cubicBezTo>
                <a:cubicBezTo>
                  <a:pt x="1247" y="710"/>
                  <a:pt x="1248" y="709"/>
                  <a:pt x="1249" y="709"/>
                </a:cubicBezTo>
                <a:cubicBezTo>
                  <a:pt x="1259" y="706"/>
                  <a:pt x="1265" y="700"/>
                  <a:pt x="1266" y="689"/>
                </a:cubicBezTo>
                <a:cubicBezTo>
                  <a:pt x="1266" y="683"/>
                  <a:pt x="1264" y="677"/>
                  <a:pt x="1260" y="671"/>
                </a:cubicBezTo>
                <a:cubicBezTo>
                  <a:pt x="1260" y="671"/>
                  <a:pt x="1260" y="671"/>
                  <a:pt x="1260" y="670"/>
                </a:cubicBezTo>
                <a:cubicBezTo>
                  <a:pt x="1260" y="668"/>
                  <a:pt x="1259" y="665"/>
                  <a:pt x="1258" y="663"/>
                </a:cubicBezTo>
                <a:cubicBezTo>
                  <a:pt x="1254" y="652"/>
                  <a:pt x="1243" y="646"/>
                  <a:pt x="1232" y="648"/>
                </a:cubicBezTo>
                <a:cubicBezTo>
                  <a:pt x="1228" y="644"/>
                  <a:pt x="1224" y="641"/>
                  <a:pt x="1218" y="640"/>
                </a:cubicBezTo>
                <a:cubicBezTo>
                  <a:pt x="1209" y="637"/>
                  <a:pt x="1200" y="641"/>
                  <a:pt x="1195" y="648"/>
                </a:cubicBezTo>
                <a:cubicBezTo>
                  <a:pt x="1195" y="648"/>
                  <a:pt x="1195" y="648"/>
                  <a:pt x="1195" y="648"/>
                </a:cubicBezTo>
                <a:cubicBezTo>
                  <a:pt x="1178" y="636"/>
                  <a:pt x="1153" y="644"/>
                  <a:pt x="1148" y="666"/>
                </a:cubicBezTo>
                <a:cubicBezTo>
                  <a:pt x="1147" y="667"/>
                  <a:pt x="1147" y="668"/>
                  <a:pt x="1147" y="669"/>
                </a:cubicBezTo>
                <a:cubicBezTo>
                  <a:pt x="1147" y="669"/>
                  <a:pt x="1147" y="669"/>
                  <a:pt x="1147" y="669"/>
                </a:cubicBezTo>
                <a:cubicBezTo>
                  <a:pt x="1140" y="671"/>
                  <a:pt x="1133" y="677"/>
                  <a:pt x="1133" y="685"/>
                </a:cubicBezTo>
                <a:cubicBezTo>
                  <a:pt x="1133" y="685"/>
                  <a:pt x="1133" y="685"/>
                  <a:pt x="1133" y="686"/>
                </a:cubicBezTo>
                <a:cubicBezTo>
                  <a:pt x="1130" y="695"/>
                  <a:pt x="1131" y="705"/>
                  <a:pt x="1137" y="713"/>
                </a:cubicBezTo>
                <a:cubicBezTo>
                  <a:pt x="1144" y="722"/>
                  <a:pt x="1153" y="726"/>
                  <a:pt x="1163" y="725"/>
                </a:cubicBezTo>
                <a:cubicBezTo>
                  <a:pt x="1164" y="726"/>
                  <a:pt x="1164" y="726"/>
                  <a:pt x="1164" y="726"/>
                </a:cubicBezTo>
                <a:cubicBezTo>
                  <a:pt x="1175" y="739"/>
                  <a:pt x="1185" y="753"/>
                  <a:pt x="1194" y="767"/>
                </a:cubicBezTo>
                <a:cubicBezTo>
                  <a:pt x="1194" y="769"/>
                  <a:pt x="1193" y="771"/>
                  <a:pt x="1192" y="775"/>
                </a:cubicBezTo>
                <a:cubicBezTo>
                  <a:pt x="1191" y="778"/>
                  <a:pt x="1191" y="780"/>
                  <a:pt x="1192" y="782"/>
                </a:cubicBezTo>
                <a:cubicBezTo>
                  <a:pt x="1180" y="785"/>
                  <a:pt x="1168" y="788"/>
                  <a:pt x="1156" y="791"/>
                </a:cubicBezTo>
                <a:cubicBezTo>
                  <a:pt x="1062" y="487"/>
                  <a:pt x="1062" y="487"/>
                  <a:pt x="1062" y="487"/>
                </a:cubicBezTo>
                <a:cubicBezTo>
                  <a:pt x="1005" y="434"/>
                  <a:pt x="1005" y="434"/>
                  <a:pt x="1005" y="434"/>
                </a:cubicBezTo>
                <a:cubicBezTo>
                  <a:pt x="903" y="466"/>
                  <a:pt x="903" y="466"/>
                  <a:pt x="903" y="466"/>
                </a:cubicBezTo>
                <a:cubicBezTo>
                  <a:pt x="887" y="541"/>
                  <a:pt x="887" y="541"/>
                  <a:pt x="887" y="541"/>
                </a:cubicBezTo>
                <a:cubicBezTo>
                  <a:pt x="955" y="760"/>
                  <a:pt x="955" y="760"/>
                  <a:pt x="955" y="760"/>
                </a:cubicBezTo>
                <a:cubicBezTo>
                  <a:pt x="752" y="368"/>
                  <a:pt x="752" y="368"/>
                  <a:pt x="752" y="368"/>
                </a:cubicBezTo>
                <a:cubicBezTo>
                  <a:pt x="732" y="379"/>
                  <a:pt x="732" y="379"/>
                  <a:pt x="732" y="379"/>
                </a:cubicBezTo>
                <a:cubicBezTo>
                  <a:pt x="712" y="340"/>
                  <a:pt x="712" y="340"/>
                  <a:pt x="712" y="340"/>
                </a:cubicBezTo>
                <a:cubicBezTo>
                  <a:pt x="696" y="348"/>
                  <a:pt x="696" y="348"/>
                  <a:pt x="696" y="348"/>
                </a:cubicBezTo>
                <a:cubicBezTo>
                  <a:pt x="676" y="311"/>
                  <a:pt x="676" y="311"/>
                  <a:pt x="676" y="311"/>
                </a:cubicBezTo>
                <a:cubicBezTo>
                  <a:pt x="569" y="366"/>
                  <a:pt x="569" y="366"/>
                  <a:pt x="569" y="366"/>
                </a:cubicBezTo>
                <a:cubicBezTo>
                  <a:pt x="589" y="403"/>
                  <a:pt x="589" y="403"/>
                  <a:pt x="589" y="403"/>
                </a:cubicBezTo>
                <a:cubicBezTo>
                  <a:pt x="572" y="412"/>
                  <a:pt x="572" y="412"/>
                  <a:pt x="572" y="412"/>
                </a:cubicBezTo>
                <a:cubicBezTo>
                  <a:pt x="593" y="451"/>
                  <a:pt x="593" y="451"/>
                  <a:pt x="593" y="451"/>
                </a:cubicBezTo>
                <a:cubicBezTo>
                  <a:pt x="576" y="459"/>
                  <a:pt x="576" y="459"/>
                  <a:pt x="576" y="459"/>
                </a:cubicBezTo>
                <a:cubicBezTo>
                  <a:pt x="753" y="801"/>
                  <a:pt x="753" y="801"/>
                  <a:pt x="753" y="801"/>
                </a:cubicBezTo>
                <a:cubicBezTo>
                  <a:pt x="748" y="798"/>
                  <a:pt x="742" y="796"/>
                  <a:pt x="736" y="795"/>
                </a:cubicBezTo>
                <a:cubicBezTo>
                  <a:pt x="736" y="795"/>
                  <a:pt x="736" y="795"/>
                  <a:pt x="736" y="794"/>
                </a:cubicBezTo>
                <a:cubicBezTo>
                  <a:pt x="732" y="792"/>
                  <a:pt x="728" y="790"/>
                  <a:pt x="724" y="789"/>
                </a:cubicBezTo>
                <a:cubicBezTo>
                  <a:pt x="706" y="781"/>
                  <a:pt x="686" y="788"/>
                  <a:pt x="677" y="803"/>
                </a:cubicBezTo>
                <a:cubicBezTo>
                  <a:pt x="668" y="803"/>
                  <a:pt x="659" y="805"/>
                  <a:pt x="651" y="810"/>
                </a:cubicBezTo>
                <a:cubicBezTo>
                  <a:pt x="638" y="818"/>
                  <a:pt x="632" y="833"/>
                  <a:pt x="634" y="847"/>
                </a:cubicBezTo>
                <a:cubicBezTo>
                  <a:pt x="634" y="847"/>
                  <a:pt x="634" y="847"/>
                  <a:pt x="634" y="847"/>
                </a:cubicBezTo>
                <a:cubicBezTo>
                  <a:pt x="601" y="854"/>
                  <a:pt x="582" y="892"/>
                  <a:pt x="602" y="923"/>
                </a:cubicBezTo>
                <a:cubicBezTo>
                  <a:pt x="603" y="925"/>
                  <a:pt x="604" y="927"/>
                  <a:pt x="605" y="928"/>
                </a:cubicBezTo>
                <a:cubicBezTo>
                  <a:pt x="605" y="928"/>
                  <a:pt x="605" y="928"/>
                  <a:pt x="605" y="928"/>
                </a:cubicBezTo>
                <a:cubicBezTo>
                  <a:pt x="600" y="939"/>
                  <a:pt x="600" y="954"/>
                  <a:pt x="608" y="962"/>
                </a:cubicBezTo>
                <a:cubicBezTo>
                  <a:pt x="609" y="963"/>
                  <a:pt x="609" y="963"/>
                  <a:pt x="610" y="964"/>
                </a:cubicBezTo>
                <a:cubicBezTo>
                  <a:pt x="611" y="966"/>
                  <a:pt x="613" y="968"/>
                  <a:pt x="614" y="971"/>
                </a:cubicBezTo>
                <a:cubicBezTo>
                  <a:pt x="613" y="974"/>
                  <a:pt x="613" y="978"/>
                  <a:pt x="614" y="981"/>
                </a:cubicBezTo>
                <a:cubicBezTo>
                  <a:pt x="614" y="981"/>
                  <a:pt x="614" y="981"/>
                  <a:pt x="614" y="981"/>
                </a:cubicBezTo>
                <a:cubicBezTo>
                  <a:pt x="596" y="986"/>
                  <a:pt x="588" y="1006"/>
                  <a:pt x="599" y="1022"/>
                </a:cubicBezTo>
                <a:cubicBezTo>
                  <a:pt x="600" y="1023"/>
                  <a:pt x="600" y="1024"/>
                  <a:pt x="601" y="1025"/>
                </a:cubicBezTo>
                <a:cubicBezTo>
                  <a:pt x="601" y="1025"/>
                  <a:pt x="601" y="1025"/>
                  <a:pt x="601" y="1025"/>
                </a:cubicBezTo>
                <a:cubicBezTo>
                  <a:pt x="598" y="1031"/>
                  <a:pt x="599" y="1038"/>
                  <a:pt x="603" y="1042"/>
                </a:cubicBezTo>
                <a:cubicBezTo>
                  <a:pt x="604" y="1043"/>
                  <a:pt x="604" y="1043"/>
                  <a:pt x="604" y="1043"/>
                </a:cubicBezTo>
                <a:cubicBezTo>
                  <a:pt x="609" y="1051"/>
                  <a:pt x="616" y="1055"/>
                  <a:pt x="625" y="1056"/>
                </a:cubicBezTo>
                <a:cubicBezTo>
                  <a:pt x="634" y="1056"/>
                  <a:pt x="642" y="1053"/>
                  <a:pt x="648" y="1045"/>
                </a:cubicBezTo>
                <a:cubicBezTo>
                  <a:pt x="648" y="1045"/>
                  <a:pt x="648" y="1045"/>
                  <a:pt x="648" y="1045"/>
                </a:cubicBezTo>
                <a:cubicBezTo>
                  <a:pt x="663" y="1045"/>
                  <a:pt x="677" y="1046"/>
                  <a:pt x="692" y="1048"/>
                </a:cubicBezTo>
                <a:cubicBezTo>
                  <a:pt x="693" y="1049"/>
                  <a:pt x="695" y="1051"/>
                  <a:pt x="696" y="1054"/>
                </a:cubicBezTo>
                <a:cubicBezTo>
                  <a:pt x="696" y="1054"/>
                  <a:pt x="696" y="1054"/>
                  <a:pt x="697" y="1054"/>
                </a:cubicBezTo>
                <a:cubicBezTo>
                  <a:pt x="670" y="1079"/>
                  <a:pt x="646" y="1106"/>
                  <a:pt x="622" y="1133"/>
                </a:cubicBezTo>
                <a:cubicBezTo>
                  <a:pt x="621" y="1127"/>
                  <a:pt x="618" y="1122"/>
                  <a:pt x="613" y="1118"/>
                </a:cubicBezTo>
                <a:cubicBezTo>
                  <a:pt x="602" y="1110"/>
                  <a:pt x="586" y="1113"/>
                  <a:pt x="578" y="1124"/>
                </a:cubicBezTo>
                <a:cubicBezTo>
                  <a:pt x="570" y="1136"/>
                  <a:pt x="572" y="1151"/>
                  <a:pt x="583" y="1159"/>
                </a:cubicBezTo>
                <a:cubicBezTo>
                  <a:pt x="587" y="1162"/>
                  <a:pt x="592" y="1164"/>
                  <a:pt x="597" y="1163"/>
                </a:cubicBezTo>
                <a:cubicBezTo>
                  <a:pt x="596" y="1164"/>
                  <a:pt x="596" y="1165"/>
                  <a:pt x="595" y="1166"/>
                </a:cubicBezTo>
                <a:cubicBezTo>
                  <a:pt x="578" y="1188"/>
                  <a:pt x="562" y="1209"/>
                  <a:pt x="546" y="1232"/>
                </a:cubicBezTo>
                <a:cubicBezTo>
                  <a:pt x="545" y="1228"/>
                  <a:pt x="542" y="1224"/>
                  <a:pt x="538" y="1221"/>
                </a:cubicBezTo>
                <a:cubicBezTo>
                  <a:pt x="527" y="1213"/>
                  <a:pt x="512" y="1216"/>
                  <a:pt x="504" y="1228"/>
                </a:cubicBezTo>
                <a:cubicBezTo>
                  <a:pt x="496" y="1239"/>
                  <a:pt x="498" y="1255"/>
                  <a:pt x="509" y="1262"/>
                </a:cubicBezTo>
                <a:cubicBezTo>
                  <a:pt x="513" y="1266"/>
                  <a:pt x="518" y="1267"/>
                  <a:pt x="523" y="1267"/>
                </a:cubicBezTo>
                <a:cubicBezTo>
                  <a:pt x="511" y="1286"/>
                  <a:pt x="500" y="1306"/>
                  <a:pt x="489" y="1326"/>
                </a:cubicBezTo>
                <a:cubicBezTo>
                  <a:pt x="488" y="1326"/>
                  <a:pt x="488" y="1325"/>
                  <a:pt x="488" y="1325"/>
                </a:cubicBezTo>
                <a:cubicBezTo>
                  <a:pt x="485" y="1325"/>
                  <a:pt x="482" y="1324"/>
                  <a:pt x="479" y="1323"/>
                </a:cubicBezTo>
                <a:cubicBezTo>
                  <a:pt x="479" y="1323"/>
                  <a:pt x="479" y="1323"/>
                  <a:pt x="478" y="1322"/>
                </a:cubicBezTo>
                <a:cubicBezTo>
                  <a:pt x="474" y="1314"/>
                  <a:pt x="475" y="1304"/>
                  <a:pt x="472" y="1296"/>
                </a:cubicBezTo>
                <a:cubicBezTo>
                  <a:pt x="470" y="1290"/>
                  <a:pt x="467" y="1286"/>
                  <a:pt x="463" y="1282"/>
                </a:cubicBezTo>
                <a:cubicBezTo>
                  <a:pt x="463" y="1282"/>
                  <a:pt x="463" y="1281"/>
                  <a:pt x="463" y="1281"/>
                </a:cubicBezTo>
                <a:cubicBezTo>
                  <a:pt x="464" y="1278"/>
                  <a:pt x="465" y="1275"/>
                  <a:pt x="465" y="1271"/>
                </a:cubicBezTo>
                <a:cubicBezTo>
                  <a:pt x="466" y="1265"/>
                  <a:pt x="463" y="1260"/>
                  <a:pt x="458" y="1256"/>
                </a:cubicBezTo>
                <a:cubicBezTo>
                  <a:pt x="457" y="1254"/>
                  <a:pt x="457" y="1253"/>
                  <a:pt x="458" y="1252"/>
                </a:cubicBezTo>
                <a:cubicBezTo>
                  <a:pt x="462" y="1243"/>
                  <a:pt x="460" y="1234"/>
                  <a:pt x="453" y="1227"/>
                </a:cubicBezTo>
                <a:cubicBezTo>
                  <a:pt x="447" y="1223"/>
                  <a:pt x="441" y="1221"/>
                  <a:pt x="435" y="1220"/>
                </a:cubicBezTo>
                <a:cubicBezTo>
                  <a:pt x="434" y="1220"/>
                  <a:pt x="434" y="1220"/>
                  <a:pt x="434" y="1220"/>
                </a:cubicBezTo>
                <a:cubicBezTo>
                  <a:pt x="432" y="1219"/>
                  <a:pt x="429" y="1218"/>
                  <a:pt x="426" y="1218"/>
                </a:cubicBezTo>
                <a:cubicBezTo>
                  <a:pt x="415" y="1214"/>
                  <a:pt x="404" y="1220"/>
                  <a:pt x="399" y="1230"/>
                </a:cubicBezTo>
                <a:cubicBezTo>
                  <a:pt x="394" y="1230"/>
                  <a:pt x="389" y="1232"/>
                  <a:pt x="384" y="1236"/>
                </a:cubicBezTo>
                <a:cubicBezTo>
                  <a:pt x="377" y="1241"/>
                  <a:pt x="374" y="1251"/>
                  <a:pt x="377" y="1259"/>
                </a:cubicBezTo>
                <a:cubicBezTo>
                  <a:pt x="377" y="1259"/>
                  <a:pt x="377" y="1259"/>
                  <a:pt x="377" y="1259"/>
                </a:cubicBezTo>
                <a:cubicBezTo>
                  <a:pt x="357" y="1266"/>
                  <a:pt x="349" y="1290"/>
                  <a:pt x="363" y="1307"/>
                </a:cubicBezTo>
                <a:cubicBezTo>
                  <a:pt x="363" y="1308"/>
                  <a:pt x="364" y="1309"/>
                  <a:pt x="365" y="1310"/>
                </a:cubicBezTo>
                <a:cubicBezTo>
                  <a:pt x="365" y="1310"/>
                  <a:pt x="365" y="1310"/>
                  <a:pt x="365" y="1310"/>
                </a:cubicBezTo>
                <a:cubicBezTo>
                  <a:pt x="364" y="1313"/>
                  <a:pt x="363" y="1315"/>
                  <a:pt x="363" y="1318"/>
                </a:cubicBezTo>
                <a:cubicBezTo>
                  <a:pt x="204" y="1259"/>
                  <a:pt x="204" y="1259"/>
                  <a:pt x="204" y="1259"/>
                </a:cubicBezTo>
                <a:cubicBezTo>
                  <a:pt x="195" y="1284"/>
                  <a:pt x="195" y="1284"/>
                  <a:pt x="195" y="1284"/>
                </a:cubicBezTo>
                <a:cubicBezTo>
                  <a:pt x="161" y="1272"/>
                  <a:pt x="161" y="1272"/>
                  <a:pt x="161" y="1272"/>
                </a:cubicBezTo>
                <a:cubicBezTo>
                  <a:pt x="155" y="1287"/>
                  <a:pt x="155" y="1287"/>
                  <a:pt x="155" y="1287"/>
                </a:cubicBezTo>
                <a:cubicBezTo>
                  <a:pt x="125" y="1276"/>
                  <a:pt x="125" y="1276"/>
                  <a:pt x="125" y="1276"/>
                </a:cubicBezTo>
                <a:cubicBezTo>
                  <a:pt x="88" y="1376"/>
                  <a:pt x="88" y="1376"/>
                  <a:pt x="88" y="1376"/>
                </a:cubicBezTo>
                <a:cubicBezTo>
                  <a:pt x="118" y="1387"/>
                  <a:pt x="118" y="1387"/>
                  <a:pt x="118" y="1387"/>
                </a:cubicBezTo>
                <a:cubicBezTo>
                  <a:pt x="112" y="1403"/>
                  <a:pt x="112" y="1403"/>
                  <a:pt x="112" y="1403"/>
                </a:cubicBezTo>
                <a:cubicBezTo>
                  <a:pt x="147" y="1415"/>
                  <a:pt x="147" y="1415"/>
                  <a:pt x="147" y="1415"/>
                </a:cubicBezTo>
                <a:cubicBezTo>
                  <a:pt x="141" y="1431"/>
                  <a:pt x="141" y="1431"/>
                  <a:pt x="141" y="1431"/>
                </a:cubicBezTo>
                <a:cubicBezTo>
                  <a:pt x="351" y="1508"/>
                  <a:pt x="351" y="1508"/>
                  <a:pt x="351" y="1508"/>
                </a:cubicBezTo>
                <a:cubicBezTo>
                  <a:pt x="37" y="1445"/>
                  <a:pt x="37" y="1445"/>
                  <a:pt x="37" y="1445"/>
                </a:cubicBezTo>
                <a:cubicBezTo>
                  <a:pt x="0" y="1636"/>
                  <a:pt x="0" y="1636"/>
                  <a:pt x="0" y="1636"/>
                </a:cubicBezTo>
                <a:cubicBezTo>
                  <a:pt x="289" y="1694"/>
                  <a:pt x="289" y="1694"/>
                  <a:pt x="289" y="1694"/>
                </a:cubicBezTo>
                <a:cubicBezTo>
                  <a:pt x="288" y="1695"/>
                  <a:pt x="286" y="1695"/>
                  <a:pt x="285" y="1695"/>
                </a:cubicBezTo>
                <a:cubicBezTo>
                  <a:pt x="285" y="1695"/>
                  <a:pt x="285" y="1695"/>
                  <a:pt x="285" y="1695"/>
                </a:cubicBezTo>
                <a:cubicBezTo>
                  <a:pt x="282" y="1695"/>
                  <a:pt x="279" y="1695"/>
                  <a:pt x="277" y="1696"/>
                </a:cubicBezTo>
                <a:cubicBezTo>
                  <a:pt x="265" y="1697"/>
                  <a:pt x="256" y="1706"/>
                  <a:pt x="256" y="1717"/>
                </a:cubicBezTo>
                <a:cubicBezTo>
                  <a:pt x="251" y="1720"/>
                  <a:pt x="247" y="1723"/>
                  <a:pt x="244" y="1728"/>
                </a:cubicBezTo>
                <a:cubicBezTo>
                  <a:pt x="239" y="1736"/>
                  <a:pt x="241" y="1746"/>
                  <a:pt x="246" y="1753"/>
                </a:cubicBezTo>
                <a:cubicBezTo>
                  <a:pt x="246" y="1753"/>
                  <a:pt x="246" y="1753"/>
                  <a:pt x="246" y="1753"/>
                </a:cubicBezTo>
                <a:cubicBezTo>
                  <a:pt x="230" y="1766"/>
                  <a:pt x="231" y="1792"/>
                  <a:pt x="251" y="1803"/>
                </a:cubicBezTo>
                <a:cubicBezTo>
                  <a:pt x="252" y="1803"/>
                  <a:pt x="253" y="1804"/>
                  <a:pt x="254" y="1805"/>
                </a:cubicBezTo>
                <a:cubicBezTo>
                  <a:pt x="254" y="1805"/>
                  <a:pt x="254" y="1805"/>
                  <a:pt x="254" y="1805"/>
                </a:cubicBezTo>
                <a:cubicBezTo>
                  <a:pt x="254" y="1812"/>
                  <a:pt x="259" y="1820"/>
                  <a:pt x="265" y="1822"/>
                </a:cubicBezTo>
                <a:cubicBezTo>
                  <a:pt x="266" y="1822"/>
                  <a:pt x="266" y="1822"/>
                  <a:pt x="267" y="1822"/>
                </a:cubicBezTo>
                <a:cubicBezTo>
                  <a:pt x="275" y="1828"/>
                  <a:pt x="284" y="1829"/>
                  <a:pt x="294" y="1825"/>
                </a:cubicBezTo>
                <a:cubicBezTo>
                  <a:pt x="305" y="1821"/>
                  <a:pt x="311" y="1814"/>
                  <a:pt x="313" y="1803"/>
                </a:cubicBezTo>
                <a:cubicBezTo>
                  <a:pt x="313" y="1803"/>
                  <a:pt x="313" y="1803"/>
                  <a:pt x="314" y="1803"/>
                </a:cubicBezTo>
                <a:cubicBezTo>
                  <a:pt x="328" y="1796"/>
                  <a:pt x="343" y="1790"/>
                  <a:pt x="358" y="1785"/>
                </a:cubicBezTo>
                <a:cubicBezTo>
                  <a:pt x="356" y="1805"/>
                  <a:pt x="356" y="1826"/>
                  <a:pt x="356" y="1847"/>
                </a:cubicBezTo>
                <a:cubicBezTo>
                  <a:pt x="356" y="1862"/>
                  <a:pt x="356" y="1878"/>
                  <a:pt x="357" y="1893"/>
                </a:cubicBezTo>
                <a:cubicBezTo>
                  <a:pt x="352" y="1890"/>
                  <a:pt x="346" y="1888"/>
                  <a:pt x="341" y="1889"/>
                </a:cubicBezTo>
                <a:cubicBezTo>
                  <a:pt x="327" y="1891"/>
                  <a:pt x="318" y="1904"/>
                  <a:pt x="320" y="1917"/>
                </a:cubicBezTo>
                <a:cubicBezTo>
                  <a:pt x="322" y="1931"/>
                  <a:pt x="334" y="1941"/>
                  <a:pt x="347" y="1939"/>
                </a:cubicBezTo>
                <a:cubicBezTo>
                  <a:pt x="352" y="1939"/>
                  <a:pt x="356" y="1937"/>
                  <a:pt x="359" y="1934"/>
                </a:cubicBezTo>
                <a:cubicBezTo>
                  <a:pt x="359" y="1936"/>
                  <a:pt x="360" y="1938"/>
                  <a:pt x="360" y="1939"/>
                </a:cubicBezTo>
                <a:cubicBezTo>
                  <a:pt x="356" y="1942"/>
                  <a:pt x="352" y="1943"/>
                  <a:pt x="348" y="1944"/>
                </a:cubicBezTo>
                <a:cubicBezTo>
                  <a:pt x="332" y="1946"/>
                  <a:pt x="318" y="1934"/>
                  <a:pt x="316" y="1918"/>
                </a:cubicBezTo>
                <a:cubicBezTo>
                  <a:pt x="314" y="1902"/>
                  <a:pt x="324" y="1887"/>
                  <a:pt x="340" y="1885"/>
                </a:cubicBezTo>
                <a:cubicBezTo>
                  <a:pt x="345" y="1884"/>
                  <a:pt x="349" y="1885"/>
                  <a:pt x="353" y="1886"/>
                </a:cubicBezTo>
                <a:cubicBezTo>
                  <a:pt x="349" y="1856"/>
                  <a:pt x="349" y="1856"/>
                  <a:pt x="349" y="1856"/>
                </a:cubicBezTo>
                <a:cubicBezTo>
                  <a:pt x="320" y="1859"/>
                  <a:pt x="285" y="1873"/>
                  <a:pt x="290" y="1909"/>
                </a:cubicBezTo>
                <a:cubicBezTo>
                  <a:pt x="228" y="1947"/>
                  <a:pt x="236" y="2038"/>
                  <a:pt x="306" y="2057"/>
                </a:cubicBezTo>
                <a:cubicBezTo>
                  <a:pt x="311" y="2066"/>
                  <a:pt x="317" y="2072"/>
                  <a:pt x="325" y="2076"/>
                </a:cubicBezTo>
                <a:cubicBezTo>
                  <a:pt x="323" y="2076"/>
                  <a:pt x="322" y="2076"/>
                  <a:pt x="320" y="2076"/>
                </a:cubicBezTo>
                <a:cubicBezTo>
                  <a:pt x="314" y="2076"/>
                  <a:pt x="310" y="2079"/>
                  <a:pt x="306" y="2083"/>
                </a:cubicBezTo>
                <a:cubicBezTo>
                  <a:pt x="306" y="2083"/>
                  <a:pt x="306" y="2083"/>
                  <a:pt x="306" y="2083"/>
                </a:cubicBezTo>
                <a:cubicBezTo>
                  <a:pt x="304" y="2083"/>
                  <a:pt x="302" y="2084"/>
                  <a:pt x="300" y="2086"/>
                </a:cubicBezTo>
                <a:cubicBezTo>
                  <a:pt x="292" y="2090"/>
                  <a:pt x="289" y="2100"/>
                  <a:pt x="292" y="2108"/>
                </a:cubicBezTo>
                <a:cubicBezTo>
                  <a:pt x="290" y="2111"/>
                  <a:pt x="288" y="2115"/>
                  <a:pt x="288" y="2120"/>
                </a:cubicBezTo>
                <a:cubicBezTo>
                  <a:pt x="287" y="2127"/>
                  <a:pt x="291" y="2134"/>
                  <a:pt x="297" y="2137"/>
                </a:cubicBezTo>
                <a:cubicBezTo>
                  <a:pt x="297" y="2137"/>
                  <a:pt x="297" y="2137"/>
                  <a:pt x="297" y="2137"/>
                </a:cubicBezTo>
                <a:cubicBezTo>
                  <a:pt x="294" y="2143"/>
                  <a:pt x="294" y="2150"/>
                  <a:pt x="297" y="2156"/>
                </a:cubicBezTo>
                <a:cubicBezTo>
                  <a:pt x="294" y="2156"/>
                  <a:pt x="291" y="2157"/>
                  <a:pt x="289" y="2158"/>
                </a:cubicBezTo>
                <a:cubicBezTo>
                  <a:pt x="286" y="2158"/>
                  <a:pt x="285" y="2157"/>
                  <a:pt x="284" y="2155"/>
                </a:cubicBezTo>
                <a:cubicBezTo>
                  <a:pt x="276" y="2143"/>
                  <a:pt x="264" y="2139"/>
                  <a:pt x="250" y="2143"/>
                </a:cubicBezTo>
                <a:cubicBezTo>
                  <a:pt x="241" y="2146"/>
                  <a:pt x="234" y="2153"/>
                  <a:pt x="229" y="2160"/>
                </a:cubicBezTo>
                <a:cubicBezTo>
                  <a:pt x="229" y="2160"/>
                  <a:pt x="228" y="2160"/>
                  <a:pt x="228" y="2160"/>
                </a:cubicBezTo>
                <a:cubicBezTo>
                  <a:pt x="225" y="2163"/>
                  <a:pt x="222" y="2165"/>
                  <a:pt x="220" y="2168"/>
                </a:cubicBezTo>
                <a:cubicBezTo>
                  <a:pt x="207" y="2179"/>
                  <a:pt x="205" y="2196"/>
                  <a:pt x="214" y="2209"/>
                </a:cubicBezTo>
                <a:cubicBezTo>
                  <a:pt x="211" y="2216"/>
                  <a:pt x="209" y="2224"/>
                  <a:pt x="210" y="2232"/>
                </a:cubicBezTo>
                <a:cubicBezTo>
                  <a:pt x="212" y="2245"/>
                  <a:pt x="221" y="2255"/>
                  <a:pt x="233" y="2258"/>
                </a:cubicBezTo>
                <a:cubicBezTo>
                  <a:pt x="233" y="2258"/>
                  <a:pt x="233" y="2258"/>
                  <a:pt x="233" y="2258"/>
                </a:cubicBezTo>
                <a:cubicBezTo>
                  <a:pt x="226" y="2287"/>
                  <a:pt x="249" y="2314"/>
                  <a:pt x="281" y="2310"/>
                </a:cubicBezTo>
                <a:cubicBezTo>
                  <a:pt x="282" y="2310"/>
                  <a:pt x="284" y="2310"/>
                  <a:pt x="285" y="2310"/>
                </a:cubicBezTo>
                <a:cubicBezTo>
                  <a:pt x="285" y="2310"/>
                  <a:pt x="285" y="2310"/>
                  <a:pt x="285" y="2310"/>
                </a:cubicBezTo>
                <a:cubicBezTo>
                  <a:pt x="286" y="2310"/>
                  <a:pt x="286" y="2310"/>
                  <a:pt x="286" y="2311"/>
                </a:cubicBezTo>
                <a:cubicBezTo>
                  <a:pt x="248" y="2330"/>
                  <a:pt x="248" y="2330"/>
                  <a:pt x="248" y="2330"/>
                </a:cubicBezTo>
                <a:cubicBezTo>
                  <a:pt x="181" y="2469"/>
                  <a:pt x="181" y="2469"/>
                  <a:pt x="181" y="2469"/>
                </a:cubicBezTo>
                <a:cubicBezTo>
                  <a:pt x="333" y="2493"/>
                  <a:pt x="333" y="2493"/>
                  <a:pt x="333" y="2493"/>
                </a:cubicBezTo>
                <a:cubicBezTo>
                  <a:pt x="412" y="2452"/>
                  <a:pt x="412" y="2452"/>
                  <a:pt x="412" y="2452"/>
                </a:cubicBezTo>
                <a:cubicBezTo>
                  <a:pt x="285" y="2549"/>
                  <a:pt x="285" y="2549"/>
                  <a:pt x="285" y="2549"/>
                </a:cubicBezTo>
                <a:cubicBezTo>
                  <a:pt x="309" y="2580"/>
                  <a:pt x="309" y="2580"/>
                  <a:pt x="309" y="2580"/>
                </a:cubicBezTo>
                <a:cubicBezTo>
                  <a:pt x="280" y="2602"/>
                  <a:pt x="280" y="2602"/>
                  <a:pt x="280" y="2602"/>
                </a:cubicBezTo>
                <a:cubicBezTo>
                  <a:pt x="294" y="2621"/>
                  <a:pt x="294" y="2621"/>
                  <a:pt x="294" y="2621"/>
                </a:cubicBezTo>
                <a:cubicBezTo>
                  <a:pt x="269" y="2640"/>
                  <a:pt x="269" y="2640"/>
                  <a:pt x="269" y="2640"/>
                </a:cubicBezTo>
                <a:cubicBezTo>
                  <a:pt x="364" y="2764"/>
                  <a:pt x="364" y="2764"/>
                  <a:pt x="364" y="2764"/>
                </a:cubicBezTo>
                <a:cubicBezTo>
                  <a:pt x="389" y="2744"/>
                  <a:pt x="389" y="2744"/>
                  <a:pt x="389" y="2744"/>
                </a:cubicBezTo>
                <a:cubicBezTo>
                  <a:pt x="404" y="2764"/>
                  <a:pt x="404" y="2764"/>
                  <a:pt x="404" y="2764"/>
                </a:cubicBezTo>
                <a:cubicBezTo>
                  <a:pt x="433" y="2742"/>
                  <a:pt x="433" y="2742"/>
                  <a:pt x="433" y="2742"/>
                </a:cubicBezTo>
                <a:cubicBezTo>
                  <a:pt x="448" y="2761"/>
                  <a:pt x="448" y="2761"/>
                  <a:pt x="448" y="2761"/>
                </a:cubicBezTo>
                <a:cubicBezTo>
                  <a:pt x="584" y="2656"/>
                  <a:pt x="584" y="2656"/>
                  <a:pt x="584" y="2656"/>
                </a:cubicBezTo>
                <a:cubicBezTo>
                  <a:pt x="263" y="2988"/>
                  <a:pt x="263" y="2988"/>
                  <a:pt x="263" y="2988"/>
                </a:cubicBezTo>
                <a:cubicBezTo>
                  <a:pt x="395" y="3115"/>
                  <a:pt x="395" y="3115"/>
                  <a:pt x="395" y="3115"/>
                </a:cubicBezTo>
                <a:cubicBezTo>
                  <a:pt x="785" y="2712"/>
                  <a:pt x="785" y="2712"/>
                  <a:pt x="785" y="2712"/>
                </a:cubicBezTo>
                <a:cubicBezTo>
                  <a:pt x="808" y="2730"/>
                  <a:pt x="833" y="2748"/>
                  <a:pt x="859" y="2764"/>
                </a:cubicBezTo>
                <a:cubicBezTo>
                  <a:pt x="858" y="2764"/>
                  <a:pt x="858" y="2765"/>
                  <a:pt x="858" y="2765"/>
                </a:cubicBezTo>
                <a:cubicBezTo>
                  <a:pt x="856" y="2769"/>
                  <a:pt x="855" y="2773"/>
                  <a:pt x="853" y="2776"/>
                </a:cubicBezTo>
                <a:cubicBezTo>
                  <a:pt x="853" y="2777"/>
                  <a:pt x="852" y="2777"/>
                  <a:pt x="851" y="2778"/>
                </a:cubicBezTo>
                <a:cubicBezTo>
                  <a:pt x="839" y="2783"/>
                  <a:pt x="825" y="2779"/>
                  <a:pt x="813" y="2782"/>
                </a:cubicBezTo>
                <a:cubicBezTo>
                  <a:pt x="806" y="2783"/>
                  <a:pt x="799" y="2787"/>
                  <a:pt x="792" y="2791"/>
                </a:cubicBezTo>
                <a:cubicBezTo>
                  <a:pt x="792" y="2791"/>
                  <a:pt x="792" y="2791"/>
                  <a:pt x="791" y="2791"/>
                </a:cubicBezTo>
                <a:cubicBezTo>
                  <a:pt x="788" y="2788"/>
                  <a:pt x="783" y="2786"/>
                  <a:pt x="778" y="2786"/>
                </a:cubicBezTo>
                <a:cubicBezTo>
                  <a:pt x="769" y="2784"/>
                  <a:pt x="761" y="2787"/>
                  <a:pt x="755" y="2793"/>
                </a:cubicBezTo>
                <a:cubicBezTo>
                  <a:pt x="753" y="2793"/>
                  <a:pt x="752" y="2793"/>
                  <a:pt x="750" y="2792"/>
                </a:cubicBezTo>
                <a:cubicBezTo>
                  <a:pt x="737" y="2784"/>
                  <a:pt x="725" y="2785"/>
                  <a:pt x="714" y="2795"/>
                </a:cubicBezTo>
                <a:cubicBezTo>
                  <a:pt x="707" y="2801"/>
                  <a:pt x="703" y="2809"/>
                  <a:pt x="701" y="2819"/>
                </a:cubicBezTo>
                <a:cubicBezTo>
                  <a:pt x="701" y="2819"/>
                  <a:pt x="701" y="2819"/>
                  <a:pt x="701" y="2819"/>
                </a:cubicBezTo>
                <a:cubicBezTo>
                  <a:pt x="699" y="2822"/>
                  <a:pt x="697" y="2826"/>
                  <a:pt x="696" y="2829"/>
                </a:cubicBezTo>
                <a:cubicBezTo>
                  <a:pt x="688" y="2844"/>
                  <a:pt x="694" y="2861"/>
                  <a:pt x="707" y="2870"/>
                </a:cubicBezTo>
                <a:cubicBezTo>
                  <a:pt x="707" y="2877"/>
                  <a:pt x="708" y="2885"/>
                  <a:pt x="712" y="2892"/>
                </a:cubicBezTo>
                <a:cubicBezTo>
                  <a:pt x="719" y="2903"/>
                  <a:pt x="731" y="2908"/>
                  <a:pt x="743" y="2907"/>
                </a:cubicBezTo>
                <a:cubicBezTo>
                  <a:pt x="744" y="2907"/>
                  <a:pt x="744" y="2907"/>
                  <a:pt x="744" y="2907"/>
                </a:cubicBezTo>
                <a:cubicBezTo>
                  <a:pt x="749" y="2936"/>
                  <a:pt x="781" y="2952"/>
                  <a:pt x="808" y="2936"/>
                </a:cubicBezTo>
                <a:cubicBezTo>
                  <a:pt x="809" y="2935"/>
                  <a:pt x="811" y="2935"/>
                  <a:pt x="812" y="2934"/>
                </a:cubicBezTo>
                <a:cubicBezTo>
                  <a:pt x="812" y="2934"/>
                  <a:pt x="812" y="2934"/>
                  <a:pt x="812" y="2934"/>
                </a:cubicBezTo>
                <a:cubicBezTo>
                  <a:pt x="821" y="2938"/>
                  <a:pt x="834" y="2939"/>
                  <a:pt x="841" y="2932"/>
                </a:cubicBezTo>
                <a:cubicBezTo>
                  <a:pt x="842" y="2931"/>
                  <a:pt x="842" y="2931"/>
                  <a:pt x="843" y="2930"/>
                </a:cubicBezTo>
                <a:cubicBezTo>
                  <a:pt x="855" y="2924"/>
                  <a:pt x="863" y="2913"/>
                  <a:pt x="866" y="2899"/>
                </a:cubicBezTo>
                <a:cubicBezTo>
                  <a:pt x="868" y="2883"/>
                  <a:pt x="863" y="2871"/>
                  <a:pt x="852" y="2861"/>
                </a:cubicBezTo>
                <a:cubicBezTo>
                  <a:pt x="852" y="2860"/>
                  <a:pt x="852" y="2860"/>
                  <a:pt x="852" y="2859"/>
                </a:cubicBezTo>
                <a:cubicBezTo>
                  <a:pt x="854" y="2836"/>
                  <a:pt x="857" y="2812"/>
                  <a:pt x="862" y="2789"/>
                </a:cubicBezTo>
                <a:cubicBezTo>
                  <a:pt x="865" y="2787"/>
                  <a:pt x="868" y="2785"/>
                  <a:pt x="872" y="2783"/>
                </a:cubicBezTo>
                <a:cubicBezTo>
                  <a:pt x="876" y="2781"/>
                  <a:pt x="878" y="2779"/>
                  <a:pt x="879" y="2777"/>
                </a:cubicBezTo>
                <a:cubicBezTo>
                  <a:pt x="891" y="2784"/>
                  <a:pt x="903" y="2791"/>
                  <a:pt x="916" y="2798"/>
                </a:cubicBezTo>
                <a:cubicBezTo>
                  <a:pt x="911" y="2800"/>
                  <a:pt x="907" y="2804"/>
                  <a:pt x="905" y="2809"/>
                </a:cubicBezTo>
                <a:cubicBezTo>
                  <a:pt x="899" y="2821"/>
                  <a:pt x="905" y="2836"/>
                  <a:pt x="917" y="2842"/>
                </a:cubicBezTo>
                <a:cubicBezTo>
                  <a:pt x="930" y="2848"/>
                  <a:pt x="945" y="2843"/>
                  <a:pt x="951" y="2831"/>
                </a:cubicBezTo>
                <a:cubicBezTo>
                  <a:pt x="953" y="2827"/>
                  <a:pt x="953" y="2822"/>
                  <a:pt x="953" y="2818"/>
                </a:cubicBezTo>
                <a:cubicBezTo>
                  <a:pt x="954" y="2819"/>
                  <a:pt x="956" y="2819"/>
                  <a:pt x="958" y="2820"/>
                </a:cubicBezTo>
                <a:cubicBezTo>
                  <a:pt x="958" y="2824"/>
                  <a:pt x="957" y="2829"/>
                  <a:pt x="955" y="2833"/>
                </a:cubicBezTo>
                <a:cubicBezTo>
                  <a:pt x="948" y="2847"/>
                  <a:pt x="931" y="2853"/>
                  <a:pt x="916" y="2846"/>
                </a:cubicBezTo>
                <a:cubicBezTo>
                  <a:pt x="902" y="2839"/>
                  <a:pt x="895" y="2823"/>
                  <a:pt x="900" y="2809"/>
                </a:cubicBezTo>
                <a:cubicBezTo>
                  <a:pt x="900" y="2809"/>
                  <a:pt x="901" y="2808"/>
                  <a:pt x="901" y="2807"/>
                </a:cubicBezTo>
                <a:cubicBezTo>
                  <a:pt x="901" y="2807"/>
                  <a:pt x="901" y="2807"/>
                  <a:pt x="901" y="2807"/>
                </a:cubicBezTo>
                <a:cubicBezTo>
                  <a:pt x="903" y="2803"/>
                  <a:pt x="906" y="2800"/>
                  <a:pt x="909" y="2797"/>
                </a:cubicBezTo>
                <a:cubicBezTo>
                  <a:pt x="895" y="2790"/>
                  <a:pt x="895" y="2790"/>
                  <a:pt x="895" y="2790"/>
                </a:cubicBezTo>
                <a:cubicBezTo>
                  <a:pt x="894" y="2791"/>
                  <a:pt x="894" y="2792"/>
                  <a:pt x="893" y="2793"/>
                </a:cubicBezTo>
                <a:cubicBezTo>
                  <a:pt x="888" y="2791"/>
                  <a:pt x="886" y="2795"/>
                  <a:pt x="882" y="2801"/>
                </a:cubicBezTo>
                <a:cubicBezTo>
                  <a:pt x="879" y="2809"/>
                  <a:pt x="885" y="2812"/>
                  <a:pt x="885" y="2812"/>
                </a:cubicBezTo>
                <a:cubicBezTo>
                  <a:pt x="885" y="2812"/>
                  <a:pt x="885" y="2812"/>
                  <a:pt x="885" y="2812"/>
                </a:cubicBezTo>
                <a:cubicBezTo>
                  <a:pt x="880" y="2831"/>
                  <a:pt x="881" y="2851"/>
                  <a:pt x="895" y="2866"/>
                </a:cubicBezTo>
                <a:cubicBezTo>
                  <a:pt x="892" y="2939"/>
                  <a:pt x="976" y="2975"/>
                  <a:pt x="1031" y="2928"/>
                </a:cubicBezTo>
                <a:cubicBezTo>
                  <a:pt x="1064" y="2944"/>
                  <a:pt x="1088" y="2915"/>
                  <a:pt x="1100" y="2888"/>
                </a:cubicBezTo>
                <a:cubicBezTo>
                  <a:pt x="1072" y="2875"/>
                  <a:pt x="1072" y="2875"/>
                  <a:pt x="1072" y="2875"/>
                </a:cubicBezTo>
                <a:cubicBezTo>
                  <a:pt x="1073" y="2879"/>
                  <a:pt x="1072" y="2884"/>
                  <a:pt x="1070" y="2888"/>
                </a:cubicBezTo>
                <a:cubicBezTo>
                  <a:pt x="1063" y="2902"/>
                  <a:pt x="1045" y="2908"/>
                  <a:pt x="1031" y="2901"/>
                </a:cubicBezTo>
                <a:cubicBezTo>
                  <a:pt x="1016" y="2893"/>
                  <a:pt x="1009" y="2876"/>
                  <a:pt x="1016" y="2862"/>
                </a:cubicBezTo>
                <a:cubicBezTo>
                  <a:pt x="1018" y="2858"/>
                  <a:pt x="1021" y="2855"/>
                  <a:pt x="1024" y="2852"/>
                </a:cubicBezTo>
                <a:cubicBezTo>
                  <a:pt x="992" y="2837"/>
                  <a:pt x="992" y="2837"/>
                  <a:pt x="992" y="2837"/>
                </a:cubicBezTo>
                <a:cubicBezTo>
                  <a:pt x="1004" y="2842"/>
                  <a:pt x="1017" y="2848"/>
                  <a:pt x="1030" y="2853"/>
                </a:cubicBezTo>
                <a:cubicBezTo>
                  <a:pt x="1026" y="2856"/>
                  <a:pt x="1022" y="2859"/>
                  <a:pt x="1020" y="2864"/>
                </a:cubicBezTo>
                <a:cubicBezTo>
                  <a:pt x="1014" y="2876"/>
                  <a:pt x="1020" y="2891"/>
                  <a:pt x="1032" y="2897"/>
                </a:cubicBezTo>
                <a:cubicBezTo>
                  <a:pt x="1045" y="2903"/>
                  <a:pt x="1060" y="2898"/>
                  <a:pt x="1066" y="2886"/>
                </a:cubicBezTo>
                <a:cubicBezTo>
                  <a:pt x="1069" y="2880"/>
                  <a:pt x="1069" y="2873"/>
                  <a:pt x="1066" y="2867"/>
                </a:cubicBezTo>
                <a:cubicBezTo>
                  <a:pt x="1094" y="2877"/>
                  <a:pt x="1121" y="2886"/>
                  <a:pt x="1150" y="2894"/>
                </a:cubicBezTo>
                <a:cubicBezTo>
                  <a:pt x="1071" y="3422"/>
                  <a:pt x="1071" y="3422"/>
                  <a:pt x="1071" y="3422"/>
                </a:cubicBezTo>
                <a:cubicBezTo>
                  <a:pt x="1111" y="3428"/>
                  <a:pt x="1111" y="3428"/>
                  <a:pt x="1111" y="3428"/>
                </a:cubicBezTo>
                <a:cubicBezTo>
                  <a:pt x="1106" y="3462"/>
                  <a:pt x="1106" y="3462"/>
                  <a:pt x="1106" y="3462"/>
                </a:cubicBezTo>
                <a:cubicBezTo>
                  <a:pt x="1150" y="3514"/>
                  <a:pt x="1150" y="3514"/>
                  <a:pt x="1150" y="3514"/>
                </a:cubicBezTo>
                <a:cubicBezTo>
                  <a:pt x="1206" y="3477"/>
                  <a:pt x="1206" y="3477"/>
                  <a:pt x="1206" y="3477"/>
                </a:cubicBezTo>
                <a:cubicBezTo>
                  <a:pt x="1211" y="3443"/>
                  <a:pt x="1211" y="3443"/>
                  <a:pt x="1211" y="3443"/>
                </a:cubicBezTo>
                <a:cubicBezTo>
                  <a:pt x="1251" y="3449"/>
                  <a:pt x="1251" y="3449"/>
                  <a:pt x="1251" y="3449"/>
                </a:cubicBezTo>
                <a:cubicBezTo>
                  <a:pt x="1318" y="3002"/>
                  <a:pt x="1318" y="3002"/>
                  <a:pt x="1318" y="3002"/>
                </a:cubicBezTo>
                <a:cubicBezTo>
                  <a:pt x="1322" y="3686"/>
                  <a:pt x="1322" y="3686"/>
                  <a:pt x="1322" y="3686"/>
                </a:cubicBezTo>
                <a:cubicBezTo>
                  <a:pt x="1628" y="3684"/>
                  <a:pt x="1628" y="3684"/>
                  <a:pt x="1628" y="3684"/>
                </a:cubicBezTo>
                <a:cubicBezTo>
                  <a:pt x="1624" y="2920"/>
                  <a:pt x="1624" y="2920"/>
                  <a:pt x="1624" y="2920"/>
                </a:cubicBezTo>
                <a:cubicBezTo>
                  <a:pt x="1644" y="2916"/>
                  <a:pt x="1665" y="2912"/>
                  <a:pt x="1685" y="2908"/>
                </a:cubicBezTo>
                <a:cubicBezTo>
                  <a:pt x="1685" y="2908"/>
                  <a:pt x="1685" y="2909"/>
                  <a:pt x="1685" y="2909"/>
                </a:cubicBezTo>
                <a:cubicBezTo>
                  <a:pt x="1686" y="2912"/>
                  <a:pt x="1687" y="2915"/>
                  <a:pt x="1688" y="2917"/>
                </a:cubicBezTo>
                <a:cubicBezTo>
                  <a:pt x="1688" y="2918"/>
                  <a:pt x="1688" y="2918"/>
                  <a:pt x="1688" y="2919"/>
                </a:cubicBezTo>
                <a:cubicBezTo>
                  <a:pt x="1684" y="2927"/>
                  <a:pt x="1675" y="2933"/>
                  <a:pt x="1671" y="2940"/>
                </a:cubicBezTo>
                <a:cubicBezTo>
                  <a:pt x="1668" y="2945"/>
                  <a:pt x="1666" y="2950"/>
                  <a:pt x="1665" y="2955"/>
                </a:cubicBezTo>
                <a:cubicBezTo>
                  <a:pt x="1665" y="2955"/>
                  <a:pt x="1665" y="2956"/>
                  <a:pt x="1664" y="2956"/>
                </a:cubicBezTo>
                <a:cubicBezTo>
                  <a:pt x="1661" y="2956"/>
                  <a:pt x="1658" y="2958"/>
                  <a:pt x="1655" y="2960"/>
                </a:cubicBezTo>
                <a:cubicBezTo>
                  <a:pt x="1650" y="2963"/>
                  <a:pt x="1647" y="2969"/>
                  <a:pt x="1647" y="2975"/>
                </a:cubicBezTo>
                <a:cubicBezTo>
                  <a:pt x="1646" y="2976"/>
                  <a:pt x="1646" y="2977"/>
                  <a:pt x="1644" y="2977"/>
                </a:cubicBezTo>
                <a:cubicBezTo>
                  <a:pt x="1634" y="2979"/>
                  <a:pt x="1628" y="2986"/>
                  <a:pt x="1628" y="2996"/>
                </a:cubicBezTo>
                <a:cubicBezTo>
                  <a:pt x="1627" y="3003"/>
                  <a:pt x="1629" y="3009"/>
                  <a:pt x="1633" y="3015"/>
                </a:cubicBezTo>
                <a:cubicBezTo>
                  <a:pt x="1633" y="3015"/>
                  <a:pt x="1633" y="3015"/>
                  <a:pt x="1633" y="3015"/>
                </a:cubicBezTo>
                <a:cubicBezTo>
                  <a:pt x="1633" y="3018"/>
                  <a:pt x="1634" y="3021"/>
                  <a:pt x="1636" y="3023"/>
                </a:cubicBezTo>
                <a:cubicBezTo>
                  <a:pt x="1639" y="3034"/>
                  <a:pt x="1651" y="3040"/>
                  <a:pt x="1662" y="3038"/>
                </a:cubicBezTo>
                <a:cubicBezTo>
                  <a:pt x="1665" y="3042"/>
                  <a:pt x="1670" y="3045"/>
                  <a:pt x="1675" y="3046"/>
                </a:cubicBezTo>
                <a:cubicBezTo>
                  <a:pt x="1684" y="3049"/>
                  <a:pt x="1693" y="3045"/>
                  <a:pt x="1699" y="3038"/>
                </a:cubicBezTo>
                <a:cubicBezTo>
                  <a:pt x="1699" y="3038"/>
                  <a:pt x="1699" y="3038"/>
                  <a:pt x="1699" y="3038"/>
                </a:cubicBezTo>
                <a:cubicBezTo>
                  <a:pt x="1716" y="3050"/>
                  <a:pt x="1740" y="3042"/>
                  <a:pt x="1746" y="3020"/>
                </a:cubicBezTo>
                <a:cubicBezTo>
                  <a:pt x="1746" y="3019"/>
                  <a:pt x="1746" y="3018"/>
                  <a:pt x="1747" y="3017"/>
                </a:cubicBezTo>
                <a:cubicBezTo>
                  <a:pt x="1747" y="3017"/>
                  <a:pt x="1747" y="3017"/>
                  <a:pt x="1747" y="3017"/>
                </a:cubicBezTo>
                <a:cubicBezTo>
                  <a:pt x="1754" y="3015"/>
                  <a:pt x="1760" y="3008"/>
                  <a:pt x="1760" y="3001"/>
                </a:cubicBezTo>
                <a:cubicBezTo>
                  <a:pt x="1760" y="3001"/>
                  <a:pt x="1760" y="3000"/>
                  <a:pt x="1760" y="3000"/>
                </a:cubicBezTo>
                <a:cubicBezTo>
                  <a:pt x="1763" y="2990"/>
                  <a:pt x="1762" y="2981"/>
                  <a:pt x="1756" y="2973"/>
                </a:cubicBezTo>
                <a:cubicBezTo>
                  <a:pt x="1749" y="2964"/>
                  <a:pt x="1741" y="2960"/>
                  <a:pt x="1730" y="2960"/>
                </a:cubicBezTo>
                <a:cubicBezTo>
                  <a:pt x="1730" y="2960"/>
                  <a:pt x="1729" y="2960"/>
                  <a:pt x="1729" y="2960"/>
                </a:cubicBezTo>
                <a:cubicBezTo>
                  <a:pt x="1718" y="2947"/>
                  <a:pt x="1708" y="2933"/>
                  <a:pt x="1699" y="2919"/>
                </a:cubicBezTo>
                <a:cubicBezTo>
                  <a:pt x="1699" y="2917"/>
                  <a:pt x="1700" y="2914"/>
                  <a:pt x="1701" y="2911"/>
                </a:cubicBezTo>
                <a:cubicBezTo>
                  <a:pt x="1702" y="2908"/>
                  <a:pt x="1702" y="2906"/>
                  <a:pt x="1701" y="2904"/>
                </a:cubicBezTo>
                <a:cubicBezTo>
                  <a:pt x="1713" y="2901"/>
                  <a:pt x="1725" y="2898"/>
                  <a:pt x="1737" y="2894"/>
                </a:cubicBezTo>
                <a:cubicBezTo>
                  <a:pt x="1831" y="3199"/>
                  <a:pt x="1831" y="3199"/>
                  <a:pt x="1831" y="3199"/>
                </a:cubicBezTo>
                <a:cubicBezTo>
                  <a:pt x="1888" y="3252"/>
                  <a:pt x="1888" y="3252"/>
                  <a:pt x="1888" y="3252"/>
                </a:cubicBezTo>
                <a:cubicBezTo>
                  <a:pt x="1990" y="3220"/>
                  <a:pt x="1990" y="3220"/>
                  <a:pt x="1990" y="3220"/>
                </a:cubicBezTo>
                <a:cubicBezTo>
                  <a:pt x="2006" y="3145"/>
                  <a:pt x="2006" y="3145"/>
                  <a:pt x="2006" y="3145"/>
                </a:cubicBezTo>
                <a:cubicBezTo>
                  <a:pt x="1939" y="2926"/>
                  <a:pt x="1939" y="2926"/>
                  <a:pt x="1939" y="2926"/>
                </a:cubicBezTo>
                <a:cubicBezTo>
                  <a:pt x="2141" y="3318"/>
                  <a:pt x="2141" y="3318"/>
                  <a:pt x="2141" y="3318"/>
                </a:cubicBezTo>
                <a:cubicBezTo>
                  <a:pt x="2161" y="3307"/>
                  <a:pt x="2161" y="3307"/>
                  <a:pt x="2161" y="3307"/>
                </a:cubicBezTo>
                <a:cubicBezTo>
                  <a:pt x="2181" y="3346"/>
                  <a:pt x="2181" y="3346"/>
                  <a:pt x="2181" y="3346"/>
                </a:cubicBezTo>
                <a:cubicBezTo>
                  <a:pt x="2198" y="3338"/>
                  <a:pt x="2198" y="3338"/>
                  <a:pt x="2198" y="3338"/>
                </a:cubicBezTo>
                <a:cubicBezTo>
                  <a:pt x="2217" y="3375"/>
                  <a:pt x="2217" y="3375"/>
                  <a:pt x="2217" y="3375"/>
                </a:cubicBezTo>
                <a:cubicBezTo>
                  <a:pt x="2324" y="3320"/>
                  <a:pt x="2324" y="3320"/>
                  <a:pt x="2324" y="3320"/>
                </a:cubicBezTo>
                <a:cubicBezTo>
                  <a:pt x="2305" y="3282"/>
                  <a:pt x="2305" y="3282"/>
                  <a:pt x="2305" y="3282"/>
                </a:cubicBezTo>
                <a:cubicBezTo>
                  <a:pt x="2321" y="3274"/>
                  <a:pt x="2321" y="3274"/>
                  <a:pt x="2321" y="3274"/>
                </a:cubicBezTo>
                <a:cubicBezTo>
                  <a:pt x="2301" y="3235"/>
                  <a:pt x="2301" y="3235"/>
                  <a:pt x="2301" y="3235"/>
                </a:cubicBezTo>
                <a:cubicBezTo>
                  <a:pt x="2317" y="3227"/>
                  <a:pt x="2317" y="3227"/>
                  <a:pt x="2317" y="3227"/>
                </a:cubicBezTo>
                <a:cubicBezTo>
                  <a:pt x="2140" y="2885"/>
                  <a:pt x="2140" y="2885"/>
                  <a:pt x="2140" y="2885"/>
                </a:cubicBezTo>
                <a:cubicBezTo>
                  <a:pt x="2145" y="2888"/>
                  <a:pt x="2151" y="2890"/>
                  <a:pt x="2157" y="2891"/>
                </a:cubicBezTo>
                <a:cubicBezTo>
                  <a:pt x="2157" y="2891"/>
                  <a:pt x="2157" y="2891"/>
                  <a:pt x="2158" y="2891"/>
                </a:cubicBezTo>
                <a:cubicBezTo>
                  <a:pt x="2161" y="2894"/>
                  <a:pt x="2165" y="2896"/>
                  <a:pt x="2170" y="2897"/>
                </a:cubicBezTo>
                <a:cubicBezTo>
                  <a:pt x="2187" y="2905"/>
                  <a:pt x="2207" y="2898"/>
                  <a:pt x="2216" y="2883"/>
                </a:cubicBezTo>
                <a:cubicBezTo>
                  <a:pt x="2225" y="2883"/>
                  <a:pt x="2234" y="2881"/>
                  <a:pt x="2242" y="2876"/>
                </a:cubicBezTo>
                <a:cubicBezTo>
                  <a:pt x="2255" y="2868"/>
                  <a:pt x="2261" y="2853"/>
                  <a:pt x="2259" y="2839"/>
                </a:cubicBezTo>
                <a:cubicBezTo>
                  <a:pt x="2259" y="2839"/>
                  <a:pt x="2259" y="2839"/>
                  <a:pt x="2259" y="2839"/>
                </a:cubicBezTo>
                <a:cubicBezTo>
                  <a:pt x="2293" y="2832"/>
                  <a:pt x="2311" y="2794"/>
                  <a:pt x="2291" y="2763"/>
                </a:cubicBezTo>
                <a:cubicBezTo>
                  <a:pt x="2290" y="2761"/>
                  <a:pt x="2290" y="2759"/>
                  <a:pt x="2289" y="2758"/>
                </a:cubicBezTo>
                <a:cubicBezTo>
                  <a:pt x="2289" y="2758"/>
                  <a:pt x="2289" y="2758"/>
                  <a:pt x="2288" y="2758"/>
                </a:cubicBezTo>
                <a:cubicBezTo>
                  <a:pt x="2294" y="2747"/>
                  <a:pt x="2294" y="2732"/>
                  <a:pt x="2285" y="2724"/>
                </a:cubicBezTo>
                <a:cubicBezTo>
                  <a:pt x="2285" y="2723"/>
                  <a:pt x="2284" y="2723"/>
                  <a:pt x="2284" y="2722"/>
                </a:cubicBezTo>
                <a:cubicBezTo>
                  <a:pt x="2282" y="2720"/>
                  <a:pt x="2281" y="2717"/>
                  <a:pt x="2279" y="2715"/>
                </a:cubicBezTo>
                <a:cubicBezTo>
                  <a:pt x="2280" y="2712"/>
                  <a:pt x="2280" y="2708"/>
                  <a:pt x="2280" y="2705"/>
                </a:cubicBezTo>
                <a:cubicBezTo>
                  <a:pt x="2280" y="2705"/>
                  <a:pt x="2280" y="2705"/>
                  <a:pt x="2280" y="2705"/>
                </a:cubicBezTo>
                <a:cubicBezTo>
                  <a:pt x="2297" y="2700"/>
                  <a:pt x="2305" y="2679"/>
                  <a:pt x="2294" y="2664"/>
                </a:cubicBezTo>
                <a:cubicBezTo>
                  <a:pt x="2294" y="2663"/>
                  <a:pt x="2293" y="2662"/>
                  <a:pt x="2293" y="2661"/>
                </a:cubicBezTo>
                <a:cubicBezTo>
                  <a:pt x="2293" y="2661"/>
                  <a:pt x="2293" y="2661"/>
                  <a:pt x="2293" y="2661"/>
                </a:cubicBezTo>
                <a:cubicBezTo>
                  <a:pt x="2295" y="2655"/>
                  <a:pt x="2295" y="2648"/>
                  <a:pt x="2290" y="2643"/>
                </a:cubicBezTo>
                <a:cubicBezTo>
                  <a:pt x="2290" y="2643"/>
                  <a:pt x="2289" y="2643"/>
                  <a:pt x="2289" y="2643"/>
                </a:cubicBezTo>
                <a:cubicBezTo>
                  <a:pt x="2284" y="2635"/>
                  <a:pt x="2278" y="2631"/>
                  <a:pt x="2268" y="2630"/>
                </a:cubicBezTo>
                <a:cubicBezTo>
                  <a:pt x="2259" y="2630"/>
                  <a:pt x="2251" y="2633"/>
                  <a:pt x="2246" y="2641"/>
                </a:cubicBezTo>
                <a:cubicBezTo>
                  <a:pt x="2245" y="2641"/>
                  <a:pt x="2245" y="2641"/>
                  <a:pt x="2245" y="2641"/>
                </a:cubicBezTo>
                <a:cubicBezTo>
                  <a:pt x="2230" y="2640"/>
                  <a:pt x="2216" y="2640"/>
                  <a:pt x="2201" y="2638"/>
                </a:cubicBezTo>
                <a:cubicBezTo>
                  <a:pt x="2200" y="2636"/>
                  <a:pt x="2199" y="2635"/>
                  <a:pt x="2197" y="2632"/>
                </a:cubicBezTo>
                <a:cubicBezTo>
                  <a:pt x="2197" y="2632"/>
                  <a:pt x="2197" y="2632"/>
                  <a:pt x="2197" y="2632"/>
                </a:cubicBezTo>
                <a:cubicBezTo>
                  <a:pt x="2223" y="2607"/>
                  <a:pt x="2248" y="2580"/>
                  <a:pt x="2271" y="2553"/>
                </a:cubicBezTo>
                <a:cubicBezTo>
                  <a:pt x="2272" y="2559"/>
                  <a:pt x="2275" y="2564"/>
                  <a:pt x="2281" y="2568"/>
                </a:cubicBezTo>
                <a:cubicBezTo>
                  <a:pt x="2291" y="2576"/>
                  <a:pt x="2307" y="2573"/>
                  <a:pt x="2315" y="2562"/>
                </a:cubicBezTo>
                <a:cubicBezTo>
                  <a:pt x="2323" y="2550"/>
                  <a:pt x="2321" y="2535"/>
                  <a:pt x="2310" y="2527"/>
                </a:cubicBezTo>
                <a:cubicBezTo>
                  <a:pt x="2306" y="2524"/>
                  <a:pt x="2301" y="2522"/>
                  <a:pt x="2296" y="2522"/>
                </a:cubicBezTo>
                <a:cubicBezTo>
                  <a:pt x="2297" y="2521"/>
                  <a:pt x="2297" y="2521"/>
                  <a:pt x="2298" y="2520"/>
                </a:cubicBezTo>
                <a:cubicBezTo>
                  <a:pt x="2315" y="2498"/>
                  <a:pt x="2332" y="2477"/>
                  <a:pt x="2347" y="2454"/>
                </a:cubicBezTo>
                <a:cubicBezTo>
                  <a:pt x="2349" y="2458"/>
                  <a:pt x="2351" y="2462"/>
                  <a:pt x="2355" y="2465"/>
                </a:cubicBezTo>
                <a:cubicBezTo>
                  <a:pt x="2366" y="2472"/>
                  <a:pt x="2381" y="2470"/>
                  <a:pt x="2390" y="2458"/>
                </a:cubicBezTo>
                <a:cubicBezTo>
                  <a:pt x="2398" y="2447"/>
                  <a:pt x="2396" y="2431"/>
                  <a:pt x="2385" y="2423"/>
                </a:cubicBezTo>
                <a:cubicBezTo>
                  <a:pt x="2380" y="2420"/>
                  <a:pt x="2375" y="2419"/>
                  <a:pt x="2370" y="2419"/>
                </a:cubicBezTo>
                <a:cubicBezTo>
                  <a:pt x="2382" y="2400"/>
                  <a:pt x="2394" y="2380"/>
                  <a:pt x="2405" y="2360"/>
                </a:cubicBezTo>
                <a:cubicBezTo>
                  <a:pt x="2405" y="2360"/>
                  <a:pt x="2405" y="2360"/>
                  <a:pt x="2406" y="2360"/>
                </a:cubicBezTo>
                <a:cubicBezTo>
                  <a:pt x="2408" y="2361"/>
                  <a:pt x="2411" y="2362"/>
                  <a:pt x="2414" y="2363"/>
                </a:cubicBezTo>
                <a:cubicBezTo>
                  <a:pt x="2414" y="2363"/>
                  <a:pt x="2415" y="2363"/>
                  <a:pt x="2415" y="2364"/>
                </a:cubicBezTo>
                <a:cubicBezTo>
                  <a:pt x="2420" y="2372"/>
                  <a:pt x="2418" y="2382"/>
                  <a:pt x="2422" y="2390"/>
                </a:cubicBezTo>
                <a:cubicBezTo>
                  <a:pt x="2424" y="2395"/>
                  <a:pt x="2426" y="2400"/>
                  <a:pt x="2430" y="2404"/>
                </a:cubicBezTo>
                <a:cubicBezTo>
                  <a:pt x="2430" y="2404"/>
                  <a:pt x="2430" y="2405"/>
                  <a:pt x="2430" y="2405"/>
                </a:cubicBezTo>
                <a:cubicBezTo>
                  <a:pt x="2429" y="2408"/>
                  <a:pt x="2428" y="2411"/>
                  <a:pt x="2428" y="2415"/>
                </a:cubicBezTo>
                <a:cubicBezTo>
                  <a:pt x="2428" y="2421"/>
                  <a:pt x="2431" y="2426"/>
                  <a:pt x="2435" y="2430"/>
                </a:cubicBezTo>
                <a:cubicBezTo>
                  <a:pt x="2436" y="2431"/>
                  <a:pt x="2436" y="2432"/>
                  <a:pt x="2435" y="2434"/>
                </a:cubicBezTo>
                <a:cubicBezTo>
                  <a:pt x="2431" y="2443"/>
                  <a:pt x="2433" y="2452"/>
                  <a:pt x="2441" y="2459"/>
                </a:cubicBezTo>
                <a:cubicBezTo>
                  <a:pt x="2446" y="2463"/>
                  <a:pt x="2452" y="2465"/>
                  <a:pt x="2459" y="2465"/>
                </a:cubicBezTo>
                <a:cubicBezTo>
                  <a:pt x="2459" y="2466"/>
                  <a:pt x="2459" y="2466"/>
                  <a:pt x="2459" y="2466"/>
                </a:cubicBezTo>
                <a:cubicBezTo>
                  <a:pt x="2462" y="2467"/>
                  <a:pt x="2464" y="2468"/>
                  <a:pt x="2467" y="2468"/>
                </a:cubicBezTo>
                <a:cubicBezTo>
                  <a:pt x="2478" y="2472"/>
                  <a:pt x="2489" y="2466"/>
                  <a:pt x="2494" y="2456"/>
                </a:cubicBezTo>
                <a:cubicBezTo>
                  <a:pt x="2499" y="2456"/>
                  <a:pt x="2505" y="2454"/>
                  <a:pt x="2509" y="2450"/>
                </a:cubicBezTo>
                <a:cubicBezTo>
                  <a:pt x="2516" y="2445"/>
                  <a:pt x="2519" y="2435"/>
                  <a:pt x="2517" y="2427"/>
                </a:cubicBezTo>
                <a:cubicBezTo>
                  <a:pt x="2517" y="2427"/>
                  <a:pt x="2517" y="2427"/>
                  <a:pt x="2517" y="2427"/>
                </a:cubicBezTo>
                <a:cubicBezTo>
                  <a:pt x="2536" y="2420"/>
                  <a:pt x="2545" y="2396"/>
                  <a:pt x="2531" y="2378"/>
                </a:cubicBezTo>
                <a:cubicBezTo>
                  <a:pt x="2530" y="2378"/>
                  <a:pt x="2529" y="2377"/>
                  <a:pt x="2529" y="2376"/>
                </a:cubicBezTo>
                <a:cubicBezTo>
                  <a:pt x="2529" y="2376"/>
                  <a:pt x="2529" y="2376"/>
                  <a:pt x="2529" y="2376"/>
                </a:cubicBezTo>
                <a:cubicBezTo>
                  <a:pt x="2529" y="2373"/>
                  <a:pt x="2530" y="2371"/>
                  <a:pt x="2530" y="2368"/>
                </a:cubicBezTo>
                <a:cubicBezTo>
                  <a:pt x="2689" y="2427"/>
                  <a:pt x="2689" y="2427"/>
                  <a:pt x="2689" y="2427"/>
                </a:cubicBezTo>
                <a:cubicBezTo>
                  <a:pt x="2698" y="2402"/>
                  <a:pt x="2698" y="2402"/>
                  <a:pt x="2698" y="2402"/>
                </a:cubicBezTo>
                <a:cubicBezTo>
                  <a:pt x="2733" y="2414"/>
                  <a:pt x="2733" y="2414"/>
                  <a:pt x="2733" y="2414"/>
                </a:cubicBezTo>
                <a:cubicBezTo>
                  <a:pt x="2738" y="2399"/>
                  <a:pt x="2738" y="2399"/>
                  <a:pt x="2738" y="2399"/>
                </a:cubicBezTo>
                <a:cubicBezTo>
                  <a:pt x="2768" y="2410"/>
                  <a:pt x="2768" y="2410"/>
                  <a:pt x="2768" y="2410"/>
                </a:cubicBezTo>
                <a:cubicBezTo>
                  <a:pt x="2805" y="2310"/>
                  <a:pt x="2805" y="2310"/>
                  <a:pt x="2805" y="2310"/>
                </a:cubicBezTo>
                <a:cubicBezTo>
                  <a:pt x="2775" y="2299"/>
                  <a:pt x="2775" y="2299"/>
                  <a:pt x="2775" y="2299"/>
                </a:cubicBezTo>
                <a:cubicBezTo>
                  <a:pt x="2781" y="2283"/>
                  <a:pt x="2781" y="2283"/>
                  <a:pt x="2781" y="2283"/>
                </a:cubicBezTo>
                <a:cubicBezTo>
                  <a:pt x="2747" y="2270"/>
                  <a:pt x="2747" y="2270"/>
                  <a:pt x="2747" y="2270"/>
                </a:cubicBezTo>
                <a:cubicBezTo>
                  <a:pt x="2752" y="2255"/>
                  <a:pt x="2752" y="2255"/>
                  <a:pt x="2752" y="2255"/>
                </a:cubicBezTo>
                <a:cubicBezTo>
                  <a:pt x="2543" y="2178"/>
                  <a:pt x="2543" y="2178"/>
                  <a:pt x="2543" y="2178"/>
                </a:cubicBezTo>
                <a:cubicBezTo>
                  <a:pt x="2856" y="2241"/>
                  <a:pt x="2856" y="2241"/>
                  <a:pt x="2856" y="2241"/>
                </a:cubicBezTo>
                <a:lnTo>
                  <a:pt x="2894" y="2050"/>
                </a:lnTo>
                <a:close/>
                <a:moveTo>
                  <a:pt x="2549" y="1763"/>
                </a:moveTo>
                <a:cubicBezTo>
                  <a:pt x="2554" y="1762"/>
                  <a:pt x="2559" y="1766"/>
                  <a:pt x="2560" y="1771"/>
                </a:cubicBezTo>
                <a:cubicBezTo>
                  <a:pt x="2561" y="1777"/>
                  <a:pt x="2557" y="1782"/>
                  <a:pt x="2551" y="1782"/>
                </a:cubicBezTo>
                <a:cubicBezTo>
                  <a:pt x="2546" y="1783"/>
                  <a:pt x="2541" y="1779"/>
                  <a:pt x="2540" y="1774"/>
                </a:cubicBezTo>
                <a:cubicBezTo>
                  <a:pt x="2540" y="1768"/>
                  <a:pt x="2543" y="1763"/>
                  <a:pt x="2549" y="1763"/>
                </a:cubicBezTo>
                <a:close/>
                <a:moveTo>
                  <a:pt x="2597" y="1760"/>
                </a:moveTo>
                <a:cubicBezTo>
                  <a:pt x="2597" y="1760"/>
                  <a:pt x="2597" y="1760"/>
                  <a:pt x="2596" y="1760"/>
                </a:cubicBezTo>
                <a:cubicBezTo>
                  <a:pt x="2589" y="1707"/>
                  <a:pt x="2589" y="1707"/>
                  <a:pt x="2589" y="1707"/>
                </a:cubicBezTo>
                <a:cubicBezTo>
                  <a:pt x="2630" y="1702"/>
                  <a:pt x="2630" y="1702"/>
                  <a:pt x="2630" y="1702"/>
                </a:cubicBezTo>
                <a:cubicBezTo>
                  <a:pt x="2631" y="1733"/>
                  <a:pt x="2614" y="1758"/>
                  <a:pt x="2597" y="1760"/>
                </a:cubicBezTo>
                <a:close/>
                <a:moveTo>
                  <a:pt x="2628" y="1689"/>
                </a:moveTo>
                <a:cubicBezTo>
                  <a:pt x="2588" y="1694"/>
                  <a:pt x="2588" y="1694"/>
                  <a:pt x="2588" y="1694"/>
                </a:cubicBezTo>
                <a:cubicBezTo>
                  <a:pt x="2581" y="1645"/>
                  <a:pt x="2581" y="1645"/>
                  <a:pt x="2581" y="1645"/>
                </a:cubicBezTo>
                <a:cubicBezTo>
                  <a:pt x="2598" y="1644"/>
                  <a:pt x="2621" y="1661"/>
                  <a:pt x="2628" y="1689"/>
                </a:cubicBezTo>
                <a:close/>
                <a:moveTo>
                  <a:pt x="2081" y="879"/>
                </a:moveTo>
                <a:cubicBezTo>
                  <a:pt x="2083" y="879"/>
                  <a:pt x="2085" y="878"/>
                  <a:pt x="2086" y="877"/>
                </a:cubicBezTo>
                <a:cubicBezTo>
                  <a:pt x="2088" y="877"/>
                  <a:pt x="2089" y="877"/>
                  <a:pt x="2090" y="877"/>
                </a:cubicBezTo>
                <a:cubicBezTo>
                  <a:pt x="2091" y="881"/>
                  <a:pt x="2093" y="885"/>
                  <a:pt x="2096" y="888"/>
                </a:cubicBezTo>
                <a:cubicBezTo>
                  <a:pt x="2096" y="888"/>
                  <a:pt x="2096" y="889"/>
                  <a:pt x="2096" y="889"/>
                </a:cubicBezTo>
                <a:cubicBezTo>
                  <a:pt x="2089" y="893"/>
                  <a:pt x="2081" y="896"/>
                  <a:pt x="2072" y="897"/>
                </a:cubicBezTo>
                <a:cubicBezTo>
                  <a:pt x="2066" y="897"/>
                  <a:pt x="2060" y="897"/>
                  <a:pt x="2054" y="897"/>
                </a:cubicBezTo>
                <a:cubicBezTo>
                  <a:pt x="2061" y="891"/>
                  <a:pt x="2071" y="884"/>
                  <a:pt x="2081" y="879"/>
                </a:cubicBezTo>
                <a:close/>
                <a:moveTo>
                  <a:pt x="2057" y="861"/>
                </a:moveTo>
                <a:cubicBezTo>
                  <a:pt x="2057" y="861"/>
                  <a:pt x="2057" y="861"/>
                  <a:pt x="2057" y="861"/>
                </a:cubicBezTo>
                <a:cubicBezTo>
                  <a:pt x="2061" y="864"/>
                  <a:pt x="2065" y="868"/>
                  <a:pt x="2069" y="871"/>
                </a:cubicBezTo>
                <a:cubicBezTo>
                  <a:pt x="2071" y="872"/>
                  <a:pt x="2073" y="873"/>
                  <a:pt x="2074" y="875"/>
                </a:cubicBezTo>
                <a:cubicBezTo>
                  <a:pt x="2074" y="875"/>
                  <a:pt x="2075" y="875"/>
                  <a:pt x="2075" y="875"/>
                </a:cubicBezTo>
                <a:cubicBezTo>
                  <a:pt x="2074" y="875"/>
                  <a:pt x="2074" y="876"/>
                  <a:pt x="2073" y="876"/>
                </a:cubicBezTo>
                <a:cubicBezTo>
                  <a:pt x="2070" y="877"/>
                  <a:pt x="2063" y="882"/>
                  <a:pt x="2058" y="884"/>
                </a:cubicBezTo>
                <a:cubicBezTo>
                  <a:pt x="2056" y="884"/>
                  <a:pt x="2054" y="884"/>
                  <a:pt x="2053" y="884"/>
                </a:cubicBezTo>
                <a:cubicBezTo>
                  <a:pt x="2051" y="882"/>
                  <a:pt x="2055" y="867"/>
                  <a:pt x="2057" y="861"/>
                </a:cubicBezTo>
                <a:close/>
                <a:moveTo>
                  <a:pt x="2049" y="838"/>
                </a:moveTo>
                <a:cubicBezTo>
                  <a:pt x="2049" y="838"/>
                  <a:pt x="2049" y="837"/>
                  <a:pt x="2049" y="837"/>
                </a:cubicBezTo>
                <a:cubicBezTo>
                  <a:pt x="2049" y="837"/>
                  <a:pt x="2049" y="838"/>
                  <a:pt x="2049" y="838"/>
                </a:cubicBezTo>
                <a:cubicBezTo>
                  <a:pt x="2049" y="843"/>
                  <a:pt x="2050" y="848"/>
                  <a:pt x="2049" y="852"/>
                </a:cubicBezTo>
                <a:cubicBezTo>
                  <a:pt x="2049" y="852"/>
                  <a:pt x="2049" y="852"/>
                  <a:pt x="2049" y="853"/>
                </a:cubicBezTo>
                <a:cubicBezTo>
                  <a:pt x="2049" y="856"/>
                  <a:pt x="2047" y="860"/>
                  <a:pt x="2045" y="865"/>
                </a:cubicBezTo>
                <a:cubicBezTo>
                  <a:pt x="2047" y="856"/>
                  <a:pt x="2048" y="847"/>
                  <a:pt x="2049" y="838"/>
                </a:cubicBezTo>
                <a:close/>
                <a:moveTo>
                  <a:pt x="1211" y="733"/>
                </a:moveTo>
                <a:cubicBezTo>
                  <a:pt x="1211" y="731"/>
                  <a:pt x="1212" y="730"/>
                  <a:pt x="1212" y="729"/>
                </a:cubicBezTo>
                <a:cubicBezTo>
                  <a:pt x="1213" y="728"/>
                  <a:pt x="1213" y="728"/>
                  <a:pt x="1214" y="727"/>
                </a:cubicBezTo>
                <a:cubicBezTo>
                  <a:pt x="1217" y="729"/>
                  <a:pt x="1220" y="730"/>
                  <a:pt x="1223" y="730"/>
                </a:cubicBezTo>
                <a:cubicBezTo>
                  <a:pt x="1223" y="730"/>
                  <a:pt x="1223" y="730"/>
                  <a:pt x="1223" y="730"/>
                </a:cubicBezTo>
                <a:cubicBezTo>
                  <a:pt x="1221" y="736"/>
                  <a:pt x="1219" y="741"/>
                  <a:pt x="1215" y="746"/>
                </a:cubicBezTo>
                <a:cubicBezTo>
                  <a:pt x="1212" y="750"/>
                  <a:pt x="1209" y="753"/>
                  <a:pt x="1206" y="756"/>
                </a:cubicBezTo>
                <a:cubicBezTo>
                  <a:pt x="1207" y="749"/>
                  <a:pt x="1208" y="740"/>
                  <a:pt x="1211" y="733"/>
                </a:cubicBezTo>
                <a:close/>
                <a:moveTo>
                  <a:pt x="516" y="1250"/>
                </a:moveTo>
                <a:cubicBezTo>
                  <a:pt x="512" y="1247"/>
                  <a:pt x="511" y="1241"/>
                  <a:pt x="514" y="1237"/>
                </a:cubicBezTo>
                <a:cubicBezTo>
                  <a:pt x="517" y="1232"/>
                  <a:pt x="524" y="1231"/>
                  <a:pt x="528" y="1234"/>
                </a:cubicBezTo>
                <a:cubicBezTo>
                  <a:pt x="532" y="1238"/>
                  <a:pt x="533" y="1244"/>
                  <a:pt x="530" y="1248"/>
                </a:cubicBezTo>
                <a:cubicBezTo>
                  <a:pt x="527" y="1252"/>
                  <a:pt x="521" y="1253"/>
                  <a:pt x="516" y="1250"/>
                </a:cubicBezTo>
                <a:close/>
                <a:moveTo>
                  <a:pt x="344" y="1923"/>
                </a:moveTo>
                <a:cubicBezTo>
                  <a:pt x="339" y="1924"/>
                  <a:pt x="334" y="1920"/>
                  <a:pt x="333" y="1915"/>
                </a:cubicBezTo>
                <a:cubicBezTo>
                  <a:pt x="333" y="1909"/>
                  <a:pt x="337" y="1904"/>
                  <a:pt x="342" y="1904"/>
                </a:cubicBezTo>
                <a:cubicBezTo>
                  <a:pt x="347" y="1903"/>
                  <a:pt x="352" y="1907"/>
                  <a:pt x="353" y="1912"/>
                </a:cubicBezTo>
                <a:cubicBezTo>
                  <a:pt x="354" y="1917"/>
                  <a:pt x="350" y="1922"/>
                  <a:pt x="344" y="1923"/>
                </a:cubicBezTo>
                <a:close/>
                <a:moveTo>
                  <a:pt x="296" y="1926"/>
                </a:moveTo>
                <a:cubicBezTo>
                  <a:pt x="297" y="1926"/>
                  <a:pt x="297" y="1926"/>
                  <a:pt x="297" y="1926"/>
                </a:cubicBezTo>
                <a:cubicBezTo>
                  <a:pt x="304" y="1979"/>
                  <a:pt x="304" y="1979"/>
                  <a:pt x="304" y="1979"/>
                </a:cubicBezTo>
                <a:cubicBezTo>
                  <a:pt x="264" y="1984"/>
                  <a:pt x="264" y="1984"/>
                  <a:pt x="264" y="1984"/>
                </a:cubicBezTo>
                <a:cubicBezTo>
                  <a:pt x="262" y="1953"/>
                  <a:pt x="279" y="1928"/>
                  <a:pt x="296" y="1926"/>
                </a:cubicBezTo>
                <a:close/>
                <a:moveTo>
                  <a:pt x="266" y="1997"/>
                </a:moveTo>
                <a:cubicBezTo>
                  <a:pt x="306" y="1991"/>
                  <a:pt x="306" y="1991"/>
                  <a:pt x="306" y="1991"/>
                </a:cubicBezTo>
                <a:cubicBezTo>
                  <a:pt x="312" y="2041"/>
                  <a:pt x="312" y="2041"/>
                  <a:pt x="312" y="2041"/>
                </a:cubicBezTo>
                <a:cubicBezTo>
                  <a:pt x="295" y="2042"/>
                  <a:pt x="273" y="2025"/>
                  <a:pt x="266" y="1997"/>
                </a:cubicBezTo>
                <a:close/>
                <a:moveTo>
                  <a:pt x="812" y="2806"/>
                </a:moveTo>
                <a:cubicBezTo>
                  <a:pt x="810" y="2807"/>
                  <a:pt x="809" y="2808"/>
                  <a:pt x="807" y="2808"/>
                </a:cubicBezTo>
                <a:cubicBezTo>
                  <a:pt x="806" y="2809"/>
                  <a:pt x="804" y="2809"/>
                  <a:pt x="804" y="2808"/>
                </a:cubicBezTo>
                <a:cubicBezTo>
                  <a:pt x="802" y="2804"/>
                  <a:pt x="800" y="2801"/>
                  <a:pt x="797" y="2797"/>
                </a:cubicBezTo>
                <a:cubicBezTo>
                  <a:pt x="797" y="2797"/>
                  <a:pt x="797" y="2797"/>
                  <a:pt x="797" y="2797"/>
                </a:cubicBezTo>
                <a:cubicBezTo>
                  <a:pt x="804" y="2793"/>
                  <a:pt x="813" y="2790"/>
                  <a:pt x="821" y="2789"/>
                </a:cubicBezTo>
                <a:cubicBezTo>
                  <a:pt x="827" y="2788"/>
                  <a:pt x="834" y="2789"/>
                  <a:pt x="840" y="2788"/>
                </a:cubicBezTo>
                <a:cubicBezTo>
                  <a:pt x="832" y="2795"/>
                  <a:pt x="822" y="2802"/>
                  <a:pt x="812" y="2806"/>
                </a:cubicBezTo>
                <a:close/>
                <a:moveTo>
                  <a:pt x="837" y="2825"/>
                </a:moveTo>
                <a:cubicBezTo>
                  <a:pt x="837" y="2825"/>
                  <a:pt x="837" y="2825"/>
                  <a:pt x="837" y="2825"/>
                </a:cubicBezTo>
                <a:cubicBezTo>
                  <a:pt x="833" y="2822"/>
                  <a:pt x="828" y="2818"/>
                  <a:pt x="824" y="2815"/>
                </a:cubicBezTo>
                <a:cubicBezTo>
                  <a:pt x="822" y="2814"/>
                  <a:pt x="821" y="2812"/>
                  <a:pt x="819" y="2811"/>
                </a:cubicBezTo>
                <a:cubicBezTo>
                  <a:pt x="819" y="2811"/>
                  <a:pt x="819" y="2811"/>
                  <a:pt x="819" y="2811"/>
                </a:cubicBezTo>
                <a:cubicBezTo>
                  <a:pt x="819" y="2811"/>
                  <a:pt x="820" y="2810"/>
                  <a:pt x="820" y="2810"/>
                </a:cubicBezTo>
                <a:cubicBezTo>
                  <a:pt x="824" y="2809"/>
                  <a:pt x="830" y="2803"/>
                  <a:pt x="835" y="2802"/>
                </a:cubicBezTo>
                <a:cubicBezTo>
                  <a:pt x="837" y="2801"/>
                  <a:pt x="839" y="2801"/>
                  <a:pt x="840" y="2802"/>
                </a:cubicBezTo>
                <a:cubicBezTo>
                  <a:pt x="843" y="2804"/>
                  <a:pt x="838" y="2819"/>
                  <a:pt x="837" y="2825"/>
                </a:cubicBezTo>
                <a:close/>
                <a:moveTo>
                  <a:pt x="845" y="2848"/>
                </a:moveTo>
                <a:cubicBezTo>
                  <a:pt x="845" y="2848"/>
                  <a:pt x="845" y="2849"/>
                  <a:pt x="845" y="2849"/>
                </a:cubicBezTo>
                <a:cubicBezTo>
                  <a:pt x="845" y="2848"/>
                  <a:pt x="845" y="2848"/>
                  <a:pt x="844" y="2847"/>
                </a:cubicBezTo>
                <a:cubicBezTo>
                  <a:pt x="844" y="2843"/>
                  <a:pt x="844" y="2838"/>
                  <a:pt x="844" y="2834"/>
                </a:cubicBezTo>
                <a:cubicBezTo>
                  <a:pt x="844" y="2834"/>
                  <a:pt x="844" y="2833"/>
                  <a:pt x="844" y="2833"/>
                </a:cubicBezTo>
                <a:cubicBezTo>
                  <a:pt x="844" y="2830"/>
                  <a:pt x="846" y="2826"/>
                  <a:pt x="848" y="2821"/>
                </a:cubicBezTo>
                <a:cubicBezTo>
                  <a:pt x="847" y="2830"/>
                  <a:pt x="846" y="2839"/>
                  <a:pt x="845" y="2848"/>
                </a:cubicBezTo>
                <a:close/>
                <a:moveTo>
                  <a:pt x="1682" y="2953"/>
                </a:moveTo>
                <a:cubicBezTo>
                  <a:pt x="1682" y="2954"/>
                  <a:pt x="1681" y="2956"/>
                  <a:pt x="1681" y="2957"/>
                </a:cubicBezTo>
                <a:cubicBezTo>
                  <a:pt x="1681" y="2958"/>
                  <a:pt x="1680" y="2958"/>
                  <a:pt x="1679" y="2958"/>
                </a:cubicBezTo>
                <a:cubicBezTo>
                  <a:pt x="1676" y="2957"/>
                  <a:pt x="1673" y="2956"/>
                  <a:pt x="1671" y="2956"/>
                </a:cubicBezTo>
                <a:cubicBezTo>
                  <a:pt x="1671" y="2956"/>
                  <a:pt x="1671" y="2956"/>
                  <a:pt x="1671" y="2956"/>
                </a:cubicBezTo>
                <a:cubicBezTo>
                  <a:pt x="1672" y="2950"/>
                  <a:pt x="1674" y="2945"/>
                  <a:pt x="1678" y="2940"/>
                </a:cubicBezTo>
                <a:cubicBezTo>
                  <a:pt x="1681" y="2936"/>
                  <a:pt x="1684" y="2933"/>
                  <a:pt x="1687" y="2930"/>
                </a:cubicBezTo>
                <a:cubicBezTo>
                  <a:pt x="1687" y="2937"/>
                  <a:pt x="1685" y="2946"/>
                  <a:pt x="1682" y="2953"/>
                </a:cubicBezTo>
                <a:close/>
                <a:moveTo>
                  <a:pt x="2377" y="2436"/>
                </a:moveTo>
                <a:cubicBezTo>
                  <a:pt x="2381" y="2439"/>
                  <a:pt x="2382" y="2445"/>
                  <a:pt x="2379" y="2449"/>
                </a:cubicBezTo>
                <a:cubicBezTo>
                  <a:pt x="2376" y="2454"/>
                  <a:pt x="2370" y="2455"/>
                  <a:pt x="2365" y="2452"/>
                </a:cubicBezTo>
                <a:cubicBezTo>
                  <a:pt x="2361" y="2448"/>
                  <a:pt x="2360" y="2442"/>
                  <a:pt x="2363" y="2438"/>
                </a:cubicBezTo>
                <a:cubicBezTo>
                  <a:pt x="2366" y="2433"/>
                  <a:pt x="2372" y="2432"/>
                  <a:pt x="2377" y="2436"/>
                </a:cubicBezTo>
                <a:close/>
                <a:moveTo>
                  <a:pt x="2575" y="1892"/>
                </a:moveTo>
                <a:cubicBezTo>
                  <a:pt x="2575" y="1892"/>
                  <a:pt x="2576" y="1892"/>
                  <a:pt x="2576" y="1891"/>
                </a:cubicBezTo>
                <a:cubicBezTo>
                  <a:pt x="2576" y="1892"/>
                  <a:pt x="2575" y="1892"/>
                  <a:pt x="2575" y="1892"/>
                </a:cubicBezTo>
                <a:cubicBezTo>
                  <a:pt x="2572" y="1894"/>
                  <a:pt x="2570" y="1896"/>
                  <a:pt x="2567" y="1897"/>
                </a:cubicBezTo>
                <a:cubicBezTo>
                  <a:pt x="2567" y="1897"/>
                  <a:pt x="2566" y="1897"/>
                  <a:pt x="2566" y="1897"/>
                </a:cubicBezTo>
                <a:cubicBezTo>
                  <a:pt x="2565" y="1898"/>
                  <a:pt x="2561" y="1899"/>
                  <a:pt x="2558" y="1899"/>
                </a:cubicBezTo>
                <a:cubicBezTo>
                  <a:pt x="2563" y="1897"/>
                  <a:pt x="2569" y="1894"/>
                  <a:pt x="2575" y="1892"/>
                </a:cubicBezTo>
                <a:close/>
                <a:moveTo>
                  <a:pt x="2564" y="1905"/>
                </a:moveTo>
                <a:cubicBezTo>
                  <a:pt x="2564" y="1905"/>
                  <a:pt x="2564" y="1905"/>
                  <a:pt x="2564" y="1905"/>
                </a:cubicBezTo>
                <a:cubicBezTo>
                  <a:pt x="2563" y="1909"/>
                  <a:pt x="2563" y="1912"/>
                  <a:pt x="2562" y="1916"/>
                </a:cubicBezTo>
                <a:cubicBezTo>
                  <a:pt x="2562" y="1918"/>
                  <a:pt x="2562" y="1919"/>
                  <a:pt x="2562" y="1921"/>
                </a:cubicBezTo>
                <a:cubicBezTo>
                  <a:pt x="2562" y="1921"/>
                  <a:pt x="2562" y="1921"/>
                  <a:pt x="2562" y="1921"/>
                </a:cubicBezTo>
                <a:cubicBezTo>
                  <a:pt x="2561" y="1921"/>
                  <a:pt x="2561" y="1921"/>
                  <a:pt x="2561" y="1920"/>
                </a:cubicBezTo>
                <a:cubicBezTo>
                  <a:pt x="2559" y="1919"/>
                  <a:pt x="2553" y="1917"/>
                  <a:pt x="2550" y="1914"/>
                </a:cubicBezTo>
                <a:cubicBezTo>
                  <a:pt x="2549" y="1913"/>
                  <a:pt x="2549" y="1912"/>
                  <a:pt x="2549" y="1911"/>
                </a:cubicBezTo>
                <a:cubicBezTo>
                  <a:pt x="2549" y="1909"/>
                  <a:pt x="2560" y="1906"/>
                  <a:pt x="2564" y="1905"/>
                </a:cubicBezTo>
                <a:close/>
                <a:moveTo>
                  <a:pt x="2561" y="1927"/>
                </a:moveTo>
                <a:cubicBezTo>
                  <a:pt x="2562" y="1928"/>
                  <a:pt x="2563" y="1928"/>
                  <a:pt x="2564" y="1929"/>
                </a:cubicBezTo>
                <a:cubicBezTo>
                  <a:pt x="2565" y="1930"/>
                  <a:pt x="2565" y="1930"/>
                  <a:pt x="2566" y="1931"/>
                </a:cubicBezTo>
                <a:cubicBezTo>
                  <a:pt x="2564" y="1934"/>
                  <a:pt x="2562" y="1936"/>
                  <a:pt x="2561" y="1939"/>
                </a:cubicBezTo>
                <a:cubicBezTo>
                  <a:pt x="2561" y="1939"/>
                  <a:pt x="2561" y="1939"/>
                  <a:pt x="2561" y="1939"/>
                </a:cubicBezTo>
                <a:cubicBezTo>
                  <a:pt x="2556" y="1936"/>
                  <a:pt x="2551" y="1932"/>
                  <a:pt x="2547" y="1927"/>
                </a:cubicBezTo>
                <a:cubicBezTo>
                  <a:pt x="2545" y="1924"/>
                  <a:pt x="2543" y="1920"/>
                  <a:pt x="2540" y="1916"/>
                </a:cubicBezTo>
                <a:cubicBezTo>
                  <a:pt x="2547" y="1918"/>
                  <a:pt x="2555" y="1922"/>
                  <a:pt x="2561" y="1927"/>
                </a:cubicBezTo>
                <a:close/>
                <a:moveTo>
                  <a:pt x="2546" y="1935"/>
                </a:moveTo>
                <a:cubicBezTo>
                  <a:pt x="2549" y="1939"/>
                  <a:pt x="2554" y="1942"/>
                  <a:pt x="2559" y="1944"/>
                </a:cubicBezTo>
                <a:cubicBezTo>
                  <a:pt x="2559" y="1945"/>
                  <a:pt x="2559" y="1945"/>
                  <a:pt x="2559" y="1945"/>
                </a:cubicBezTo>
                <a:cubicBezTo>
                  <a:pt x="2559" y="1948"/>
                  <a:pt x="2559" y="1952"/>
                  <a:pt x="2561" y="1955"/>
                </a:cubicBezTo>
                <a:cubicBezTo>
                  <a:pt x="2563" y="1961"/>
                  <a:pt x="2568" y="1965"/>
                  <a:pt x="2573" y="1967"/>
                </a:cubicBezTo>
                <a:cubicBezTo>
                  <a:pt x="2574" y="1968"/>
                  <a:pt x="2575" y="1968"/>
                  <a:pt x="2575" y="1970"/>
                </a:cubicBezTo>
                <a:cubicBezTo>
                  <a:pt x="2574" y="1977"/>
                  <a:pt x="2577" y="1983"/>
                  <a:pt x="2582" y="1987"/>
                </a:cubicBezTo>
                <a:cubicBezTo>
                  <a:pt x="2529" y="1976"/>
                  <a:pt x="2529" y="1976"/>
                  <a:pt x="2529" y="1976"/>
                </a:cubicBezTo>
                <a:cubicBezTo>
                  <a:pt x="2531" y="1957"/>
                  <a:pt x="2533" y="1937"/>
                  <a:pt x="2535" y="1918"/>
                </a:cubicBezTo>
                <a:cubicBezTo>
                  <a:pt x="2539" y="1923"/>
                  <a:pt x="2541" y="1930"/>
                  <a:pt x="2546" y="1935"/>
                </a:cubicBezTo>
                <a:close/>
                <a:moveTo>
                  <a:pt x="2454" y="1164"/>
                </a:moveTo>
                <a:cubicBezTo>
                  <a:pt x="2470" y="1185"/>
                  <a:pt x="2470" y="1185"/>
                  <a:pt x="2470" y="1185"/>
                </a:cubicBezTo>
                <a:cubicBezTo>
                  <a:pt x="2437" y="1211"/>
                  <a:pt x="2437" y="1211"/>
                  <a:pt x="2437" y="1211"/>
                </a:cubicBezTo>
                <a:cubicBezTo>
                  <a:pt x="2420" y="1190"/>
                  <a:pt x="2420" y="1190"/>
                  <a:pt x="2420" y="1190"/>
                </a:cubicBezTo>
                <a:lnTo>
                  <a:pt x="2454" y="1164"/>
                </a:lnTo>
                <a:close/>
                <a:moveTo>
                  <a:pt x="2406" y="1172"/>
                </a:moveTo>
                <a:cubicBezTo>
                  <a:pt x="2390" y="1151"/>
                  <a:pt x="2390" y="1151"/>
                  <a:pt x="2390" y="1151"/>
                </a:cubicBezTo>
                <a:cubicBezTo>
                  <a:pt x="2424" y="1125"/>
                  <a:pt x="2424" y="1125"/>
                  <a:pt x="2424" y="1125"/>
                </a:cubicBezTo>
                <a:cubicBezTo>
                  <a:pt x="2440" y="1146"/>
                  <a:pt x="2440" y="1146"/>
                  <a:pt x="2440" y="1146"/>
                </a:cubicBezTo>
                <a:lnTo>
                  <a:pt x="2406" y="1172"/>
                </a:lnTo>
                <a:close/>
                <a:moveTo>
                  <a:pt x="2453" y="1136"/>
                </a:moveTo>
                <a:cubicBezTo>
                  <a:pt x="2436" y="1115"/>
                  <a:pt x="2436" y="1115"/>
                  <a:pt x="2436" y="1115"/>
                </a:cubicBezTo>
                <a:cubicBezTo>
                  <a:pt x="2470" y="1089"/>
                  <a:pt x="2470" y="1089"/>
                  <a:pt x="2470" y="1089"/>
                </a:cubicBezTo>
                <a:cubicBezTo>
                  <a:pt x="2486" y="1110"/>
                  <a:pt x="2486" y="1110"/>
                  <a:pt x="2486" y="1110"/>
                </a:cubicBezTo>
                <a:lnTo>
                  <a:pt x="2453" y="1136"/>
                </a:lnTo>
                <a:close/>
                <a:moveTo>
                  <a:pt x="2423" y="1097"/>
                </a:moveTo>
                <a:cubicBezTo>
                  <a:pt x="2406" y="1076"/>
                  <a:pt x="2406" y="1076"/>
                  <a:pt x="2406" y="1076"/>
                </a:cubicBezTo>
                <a:cubicBezTo>
                  <a:pt x="2440" y="1050"/>
                  <a:pt x="2440" y="1050"/>
                  <a:pt x="2440" y="1050"/>
                </a:cubicBezTo>
                <a:cubicBezTo>
                  <a:pt x="2456" y="1071"/>
                  <a:pt x="2456" y="1071"/>
                  <a:pt x="2456" y="1071"/>
                </a:cubicBezTo>
                <a:lnTo>
                  <a:pt x="2423" y="1097"/>
                </a:lnTo>
                <a:close/>
                <a:moveTo>
                  <a:pt x="2410" y="1107"/>
                </a:moveTo>
                <a:cubicBezTo>
                  <a:pt x="2376" y="1133"/>
                  <a:pt x="2376" y="1133"/>
                  <a:pt x="2376" y="1133"/>
                </a:cubicBezTo>
                <a:cubicBezTo>
                  <a:pt x="2360" y="1112"/>
                  <a:pt x="2360" y="1112"/>
                  <a:pt x="2360" y="1112"/>
                </a:cubicBezTo>
                <a:cubicBezTo>
                  <a:pt x="2394" y="1086"/>
                  <a:pt x="2394" y="1086"/>
                  <a:pt x="2394" y="1086"/>
                </a:cubicBezTo>
                <a:lnTo>
                  <a:pt x="2410" y="1107"/>
                </a:lnTo>
                <a:close/>
                <a:moveTo>
                  <a:pt x="2544" y="1443"/>
                </a:moveTo>
                <a:cubicBezTo>
                  <a:pt x="2543" y="1447"/>
                  <a:pt x="2541" y="1451"/>
                  <a:pt x="2539" y="1455"/>
                </a:cubicBezTo>
                <a:cubicBezTo>
                  <a:pt x="2539" y="1456"/>
                  <a:pt x="2539" y="1456"/>
                  <a:pt x="2539" y="1456"/>
                </a:cubicBezTo>
                <a:cubicBezTo>
                  <a:pt x="2538" y="1458"/>
                  <a:pt x="2534" y="1462"/>
                  <a:pt x="2531" y="1465"/>
                </a:cubicBezTo>
                <a:cubicBezTo>
                  <a:pt x="2535" y="1458"/>
                  <a:pt x="2540" y="1450"/>
                  <a:pt x="2544" y="1442"/>
                </a:cubicBezTo>
                <a:cubicBezTo>
                  <a:pt x="2544" y="1442"/>
                  <a:pt x="2545" y="1441"/>
                  <a:pt x="2545" y="1441"/>
                </a:cubicBezTo>
                <a:cubicBezTo>
                  <a:pt x="2545" y="1442"/>
                  <a:pt x="2544" y="1442"/>
                  <a:pt x="2544" y="1443"/>
                </a:cubicBezTo>
                <a:close/>
                <a:moveTo>
                  <a:pt x="2550" y="1480"/>
                </a:moveTo>
                <a:cubicBezTo>
                  <a:pt x="2551" y="1482"/>
                  <a:pt x="2552" y="1484"/>
                  <a:pt x="2553" y="1486"/>
                </a:cubicBezTo>
                <a:cubicBezTo>
                  <a:pt x="2553" y="1486"/>
                  <a:pt x="2554" y="1486"/>
                  <a:pt x="2554" y="1486"/>
                </a:cubicBezTo>
                <a:cubicBezTo>
                  <a:pt x="2553" y="1486"/>
                  <a:pt x="2552" y="1487"/>
                  <a:pt x="2552" y="1487"/>
                </a:cubicBezTo>
                <a:cubicBezTo>
                  <a:pt x="2548" y="1486"/>
                  <a:pt x="2540" y="1489"/>
                  <a:pt x="2535" y="1488"/>
                </a:cubicBezTo>
                <a:cubicBezTo>
                  <a:pt x="2533" y="1488"/>
                  <a:pt x="2531" y="1487"/>
                  <a:pt x="2530" y="1486"/>
                </a:cubicBezTo>
                <a:cubicBezTo>
                  <a:pt x="2529" y="1483"/>
                  <a:pt x="2539" y="1471"/>
                  <a:pt x="2542" y="1467"/>
                </a:cubicBezTo>
                <a:cubicBezTo>
                  <a:pt x="2542" y="1467"/>
                  <a:pt x="2542" y="1466"/>
                  <a:pt x="2543" y="1466"/>
                </a:cubicBezTo>
                <a:cubicBezTo>
                  <a:pt x="2545" y="1471"/>
                  <a:pt x="2548" y="1476"/>
                  <a:pt x="2550" y="1480"/>
                </a:cubicBezTo>
                <a:close/>
                <a:moveTo>
                  <a:pt x="2542" y="1429"/>
                </a:moveTo>
                <a:cubicBezTo>
                  <a:pt x="2531" y="1449"/>
                  <a:pt x="2519" y="1469"/>
                  <a:pt x="2505" y="1489"/>
                </a:cubicBezTo>
                <a:cubicBezTo>
                  <a:pt x="2502" y="1490"/>
                  <a:pt x="2498" y="1490"/>
                  <a:pt x="2494" y="1491"/>
                </a:cubicBezTo>
                <a:cubicBezTo>
                  <a:pt x="2487" y="1491"/>
                  <a:pt x="2483" y="1494"/>
                  <a:pt x="2483" y="1498"/>
                </a:cubicBezTo>
                <a:cubicBezTo>
                  <a:pt x="2477" y="1481"/>
                  <a:pt x="2472" y="1465"/>
                  <a:pt x="2465" y="1449"/>
                </a:cubicBezTo>
                <a:cubicBezTo>
                  <a:pt x="2539" y="1411"/>
                  <a:pt x="2539" y="1411"/>
                  <a:pt x="2539" y="1411"/>
                </a:cubicBezTo>
                <a:cubicBezTo>
                  <a:pt x="2539" y="1416"/>
                  <a:pt x="2540" y="1422"/>
                  <a:pt x="2543" y="1427"/>
                </a:cubicBezTo>
                <a:cubicBezTo>
                  <a:pt x="2542" y="1428"/>
                  <a:pt x="2542" y="1428"/>
                  <a:pt x="2542" y="1429"/>
                </a:cubicBezTo>
                <a:close/>
                <a:moveTo>
                  <a:pt x="2526" y="1557"/>
                </a:moveTo>
                <a:cubicBezTo>
                  <a:pt x="2526" y="1557"/>
                  <a:pt x="2526" y="1557"/>
                  <a:pt x="2526" y="1557"/>
                </a:cubicBezTo>
                <a:cubicBezTo>
                  <a:pt x="2527" y="1559"/>
                  <a:pt x="2528" y="1562"/>
                  <a:pt x="2529" y="1565"/>
                </a:cubicBezTo>
                <a:cubicBezTo>
                  <a:pt x="2530" y="1566"/>
                  <a:pt x="2530" y="1567"/>
                  <a:pt x="2530" y="1569"/>
                </a:cubicBezTo>
                <a:cubicBezTo>
                  <a:pt x="2530" y="1569"/>
                  <a:pt x="2530" y="1569"/>
                  <a:pt x="2530" y="1569"/>
                </a:cubicBezTo>
                <a:cubicBezTo>
                  <a:pt x="2530" y="1569"/>
                  <a:pt x="2530" y="1569"/>
                  <a:pt x="2529" y="1569"/>
                </a:cubicBezTo>
                <a:cubicBezTo>
                  <a:pt x="2527" y="1568"/>
                  <a:pt x="2523" y="1569"/>
                  <a:pt x="2520" y="1568"/>
                </a:cubicBezTo>
                <a:cubicBezTo>
                  <a:pt x="2519" y="1567"/>
                  <a:pt x="2518" y="1567"/>
                  <a:pt x="2517" y="1566"/>
                </a:cubicBezTo>
                <a:cubicBezTo>
                  <a:pt x="2517" y="1564"/>
                  <a:pt x="2524" y="1559"/>
                  <a:pt x="2526" y="1557"/>
                </a:cubicBezTo>
                <a:close/>
                <a:moveTo>
                  <a:pt x="2520" y="1555"/>
                </a:moveTo>
                <a:cubicBezTo>
                  <a:pt x="2523" y="1551"/>
                  <a:pt x="2527" y="1547"/>
                  <a:pt x="2530" y="1543"/>
                </a:cubicBezTo>
                <a:cubicBezTo>
                  <a:pt x="2530" y="1543"/>
                  <a:pt x="2530" y="1543"/>
                  <a:pt x="2531" y="1543"/>
                </a:cubicBezTo>
                <a:cubicBezTo>
                  <a:pt x="2530" y="1543"/>
                  <a:pt x="2530" y="1543"/>
                  <a:pt x="2530" y="1544"/>
                </a:cubicBezTo>
                <a:cubicBezTo>
                  <a:pt x="2529" y="1546"/>
                  <a:pt x="2528" y="1548"/>
                  <a:pt x="2526" y="1550"/>
                </a:cubicBezTo>
                <a:cubicBezTo>
                  <a:pt x="2526" y="1550"/>
                  <a:pt x="2526" y="1550"/>
                  <a:pt x="2526" y="1550"/>
                </a:cubicBezTo>
                <a:cubicBezTo>
                  <a:pt x="2525" y="1552"/>
                  <a:pt x="2522" y="1553"/>
                  <a:pt x="2520" y="1555"/>
                </a:cubicBezTo>
                <a:close/>
                <a:moveTo>
                  <a:pt x="2532" y="1573"/>
                </a:moveTo>
                <a:cubicBezTo>
                  <a:pt x="2533" y="1573"/>
                  <a:pt x="2534" y="1574"/>
                  <a:pt x="2535" y="1574"/>
                </a:cubicBezTo>
                <a:cubicBezTo>
                  <a:pt x="2536" y="1574"/>
                  <a:pt x="2536" y="1574"/>
                  <a:pt x="2537" y="1575"/>
                </a:cubicBezTo>
                <a:cubicBezTo>
                  <a:pt x="2536" y="1577"/>
                  <a:pt x="2536" y="1580"/>
                  <a:pt x="2536" y="1582"/>
                </a:cubicBezTo>
                <a:cubicBezTo>
                  <a:pt x="2536" y="1582"/>
                  <a:pt x="2536" y="1582"/>
                  <a:pt x="2536" y="1582"/>
                </a:cubicBezTo>
                <a:cubicBezTo>
                  <a:pt x="2531" y="1582"/>
                  <a:pt x="2526" y="1581"/>
                  <a:pt x="2522" y="1578"/>
                </a:cubicBezTo>
                <a:cubicBezTo>
                  <a:pt x="2519" y="1576"/>
                  <a:pt x="2516" y="1574"/>
                  <a:pt x="2513" y="1572"/>
                </a:cubicBezTo>
                <a:cubicBezTo>
                  <a:pt x="2519" y="1572"/>
                  <a:pt x="2526" y="1572"/>
                  <a:pt x="2532" y="1573"/>
                </a:cubicBezTo>
                <a:close/>
                <a:moveTo>
                  <a:pt x="2531" y="1535"/>
                </a:moveTo>
                <a:cubicBezTo>
                  <a:pt x="2531" y="1535"/>
                  <a:pt x="2531" y="1535"/>
                  <a:pt x="2530" y="1536"/>
                </a:cubicBezTo>
                <a:cubicBezTo>
                  <a:pt x="2522" y="1546"/>
                  <a:pt x="2513" y="1556"/>
                  <a:pt x="2503" y="1565"/>
                </a:cubicBezTo>
                <a:cubicBezTo>
                  <a:pt x="2503" y="1565"/>
                  <a:pt x="2503" y="1565"/>
                  <a:pt x="2503" y="1565"/>
                </a:cubicBezTo>
                <a:cubicBezTo>
                  <a:pt x="2498" y="1547"/>
                  <a:pt x="2493" y="1529"/>
                  <a:pt x="2487" y="1512"/>
                </a:cubicBezTo>
                <a:cubicBezTo>
                  <a:pt x="2490" y="1516"/>
                  <a:pt x="2495" y="1516"/>
                  <a:pt x="2500" y="1513"/>
                </a:cubicBezTo>
                <a:cubicBezTo>
                  <a:pt x="2503" y="1510"/>
                  <a:pt x="2505" y="1507"/>
                  <a:pt x="2508" y="1504"/>
                </a:cubicBezTo>
                <a:cubicBezTo>
                  <a:pt x="2509" y="1504"/>
                  <a:pt x="2509" y="1504"/>
                  <a:pt x="2511" y="1503"/>
                </a:cubicBezTo>
                <a:cubicBezTo>
                  <a:pt x="2520" y="1504"/>
                  <a:pt x="2529" y="1509"/>
                  <a:pt x="2538" y="1512"/>
                </a:cubicBezTo>
                <a:cubicBezTo>
                  <a:pt x="2537" y="1513"/>
                  <a:pt x="2537" y="1513"/>
                  <a:pt x="2537" y="1513"/>
                </a:cubicBezTo>
                <a:cubicBezTo>
                  <a:pt x="2531" y="1519"/>
                  <a:pt x="2529" y="1527"/>
                  <a:pt x="2531" y="1535"/>
                </a:cubicBezTo>
                <a:close/>
                <a:moveTo>
                  <a:pt x="2532" y="1635"/>
                </a:moveTo>
                <a:cubicBezTo>
                  <a:pt x="2537" y="1635"/>
                  <a:pt x="2542" y="1638"/>
                  <a:pt x="2543" y="1644"/>
                </a:cubicBezTo>
                <a:cubicBezTo>
                  <a:pt x="2544" y="1649"/>
                  <a:pt x="2540" y="1654"/>
                  <a:pt x="2535" y="1655"/>
                </a:cubicBezTo>
                <a:cubicBezTo>
                  <a:pt x="2529" y="1656"/>
                  <a:pt x="2524" y="1652"/>
                  <a:pt x="2523" y="1646"/>
                </a:cubicBezTo>
                <a:cubicBezTo>
                  <a:pt x="2523" y="1641"/>
                  <a:pt x="2527" y="1636"/>
                  <a:pt x="2532" y="1635"/>
                </a:cubicBezTo>
                <a:close/>
                <a:moveTo>
                  <a:pt x="2537" y="1675"/>
                </a:moveTo>
                <a:cubicBezTo>
                  <a:pt x="2533" y="1675"/>
                  <a:pt x="2529" y="1675"/>
                  <a:pt x="2525" y="1674"/>
                </a:cubicBezTo>
                <a:cubicBezTo>
                  <a:pt x="2525" y="1672"/>
                  <a:pt x="2524" y="1671"/>
                  <a:pt x="2524" y="1669"/>
                </a:cubicBezTo>
                <a:cubicBezTo>
                  <a:pt x="2528" y="1670"/>
                  <a:pt x="2532" y="1671"/>
                  <a:pt x="2536" y="1670"/>
                </a:cubicBezTo>
                <a:cubicBezTo>
                  <a:pt x="2549" y="1669"/>
                  <a:pt x="2559" y="1656"/>
                  <a:pt x="2557" y="1642"/>
                </a:cubicBezTo>
                <a:cubicBezTo>
                  <a:pt x="2555" y="1628"/>
                  <a:pt x="2543" y="1618"/>
                  <a:pt x="2529" y="1620"/>
                </a:cubicBezTo>
                <a:cubicBezTo>
                  <a:pt x="2524" y="1621"/>
                  <a:pt x="2520" y="1623"/>
                  <a:pt x="2517" y="1626"/>
                </a:cubicBezTo>
                <a:cubicBezTo>
                  <a:pt x="2513" y="1608"/>
                  <a:pt x="2509" y="1591"/>
                  <a:pt x="2505" y="1573"/>
                </a:cubicBezTo>
                <a:cubicBezTo>
                  <a:pt x="2512" y="1575"/>
                  <a:pt x="2517" y="1581"/>
                  <a:pt x="2523" y="1584"/>
                </a:cubicBezTo>
                <a:cubicBezTo>
                  <a:pt x="2527" y="1586"/>
                  <a:pt x="2532" y="1587"/>
                  <a:pt x="2536" y="1587"/>
                </a:cubicBezTo>
                <a:cubicBezTo>
                  <a:pt x="2536" y="1587"/>
                  <a:pt x="2536" y="1587"/>
                  <a:pt x="2537" y="1587"/>
                </a:cubicBezTo>
                <a:cubicBezTo>
                  <a:pt x="2537" y="1589"/>
                  <a:pt x="2539" y="1592"/>
                  <a:pt x="2541" y="1594"/>
                </a:cubicBezTo>
                <a:cubicBezTo>
                  <a:pt x="2545" y="1597"/>
                  <a:pt x="2549" y="1598"/>
                  <a:pt x="2554" y="1598"/>
                </a:cubicBezTo>
                <a:cubicBezTo>
                  <a:pt x="2555" y="1598"/>
                  <a:pt x="2556" y="1599"/>
                  <a:pt x="2556" y="1600"/>
                </a:cubicBezTo>
                <a:cubicBezTo>
                  <a:pt x="2557" y="1603"/>
                  <a:pt x="2559" y="1605"/>
                  <a:pt x="2561" y="1607"/>
                </a:cubicBezTo>
                <a:cubicBezTo>
                  <a:pt x="2554" y="1604"/>
                  <a:pt x="2546" y="1603"/>
                  <a:pt x="2538" y="1602"/>
                </a:cubicBezTo>
                <a:cubicBezTo>
                  <a:pt x="2538" y="1602"/>
                  <a:pt x="2538" y="1602"/>
                  <a:pt x="2538" y="1602"/>
                </a:cubicBezTo>
                <a:cubicBezTo>
                  <a:pt x="2538" y="1602"/>
                  <a:pt x="2537" y="1595"/>
                  <a:pt x="2529" y="1596"/>
                </a:cubicBezTo>
                <a:cubicBezTo>
                  <a:pt x="2522" y="1597"/>
                  <a:pt x="2517" y="1598"/>
                  <a:pt x="2517" y="1604"/>
                </a:cubicBezTo>
                <a:cubicBezTo>
                  <a:pt x="2517" y="1604"/>
                  <a:pt x="2516" y="1604"/>
                  <a:pt x="2515" y="1604"/>
                </a:cubicBezTo>
                <a:cubicBezTo>
                  <a:pt x="2517" y="1620"/>
                  <a:pt x="2517" y="1620"/>
                  <a:pt x="2517" y="1620"/>
                </a:cubicBezTo>
                <a:cubicBezTo>
                  <a:pt x="2520" y="1618"/>
                  <a:pt x="2524" y="1616"/>
                  <a:pt x="2529" y="1616"/>
                </a:cubicBezTo>
                <a:cubicBezTo>
                  <a:pt x="2529" y="1616"/>
                  <a:pt x="2529" y="1616"/>
                  <a:pt x="2529" y="1616"/>
                </a:cubicBezTo>
                <a:cubicBezTo>
                  <a:pt x="2530" y="1616"/>
                  <a:pt x="2531" y="1616"/>
                  <a:pt x="2531" y="1615"/>
                </a:cubicBezTo>
                <a:cubicBezTo>
                  <a:pt x="2546" y="1615"/>
                  <a:pt x="2559" y="1626"/>
                  <a:pt x="2561" y="1642"/>
                </a:cubicBezTo>
                <a:cubicBezTo>
                  <a:pt x="2563" y="1658"/>
                  <a:pt x="2552" y="1673"/>
                  <a:pt x="2537" y="1675"/>
                </a:cubicBezTo>
                <a:close/>
                <a:moveTo>
                  <a:pt x="2568" y="1507"/>
                </a:moveTo>
                <a:cubicBezTo>
                  <a:pt x="2567" y="1507"/>
                  <a:pt x="2567" y="1507"/>
                  <a:pt x="2567" y="1507"/>
                </a:cubicBezTo>
                <a:cubicBezTo>
                  <a:pt x="2564" y="1506"/>
                  <a:pt x="2562" y="1505"/>
                  <a:pt x="2559" y="1506"/>
                </a:cubicBezTo>
                <a:cubicBezTo>
                  <a:pt x="2559" y="1506"/>
                  <a:pt x="2558" y="1506"/>
                  <a:pt x="2558" y="1506"/>
                </a:cubicBezTo>
                <a:cubicBezTo>
                  <a:pt x="2554" y="1505"/>
                  <a:pt x="2551" y="1506"/>
                  <a:pt x="2547" y="1507"/>
                </a:cubicBezTo>
                <a:cubicBezTo>
                  <a:pt x="2546" y="1506"/>
                  <a:pt x="2544" y="1506"/>
                  <a:pt x="2543" y="1505"/>
                </a:cubicBezTo>
                <a:cubicBezTo>
                  <a:pt x="2537" y="1503"/>
                  <a:pt x="2531" y="1501"/>
                  <a:pt x="2525" y="1499"/>
                </a:cubicBezTo>
                <a:cubicBezTo>
                  <a:pt x="2535" y="1496"/>
                  <a:pt x="2547" y="1493"/>
                  <a:pt x="2558" y="1493"/>
                </a:cubicBezTo>
                <a:cubicBezTo>
                  <a:pt x="2560" y="1493"/>
                  <a:pt x="2562" y="1493"/>
                  <a:pt x="2563" y="1493"/>
                </a:cubicBezTo>
                <a:cubicBezTo>
                  <a:pt x="2565" y="1493"/>
                  <a:pt x="2566" y="1494"/>
                  <a:pt x="2567" y="1495"/>
                </a:cubicBezTo>
                <a:cubicBezTo>
                  <a:pt x="2566" y="1499"/>
                  <a:pt x="2567" y="1503"/>
                  <a:pt x="2568" y="1507"/>
                </a:cubicBezTo>
                <a:cubicBezTo>
                  <a:pt x="2568" y="1507"/>
                  <a:pt x="2568" y="1507"/>
                  <a:pt x="2568" y="1507"/>
                </a:cubicBezTo>
                <a:close/>
                <a:moveTo>
                  <a:pt x="2622" y="1300"/>
                </a:moveTo>
                <a:cubicBezTo>
                  <a:pt x="2628" y="1311"/>
                  <a:pt x="2624" y="1325"/>
                  <a:pt x="2613" y="1330"/>
                </a:cubicBezTo>
                <a:cubicBezTo>
                  <a:pt x="2602" y="1336"/>
                  <a:pt x="2589" y="1332"/>
                  <a:pt x="2583" y="1321"/>
                </a:cubicBezTo>
                <a:cubicBezTo>
                  <a:pt x="2578" y="1310"/>
                  <a:pt x="2582" y="1297"/>
                  <a:pt x="2593" y="1291"/>
                </a:cubicBezTo>
                <a:cubicBezTo>
                  <a:pt x="2603" y="1285"/>
                  <a:pt x="2617" y="1290"/>
                  <a:pt x="2622" y="1300"/>
                </a:cubicBezTo>
                <a:close/>
                <a:moveTo>
                  <a:pt x="2563" y="1234"/>
                </a:moveTo>
                <a:cubicBezTo>
                  <a:pt x="2574" y="1228"/>
                  <a:pt x="2587" y="1232"/>
                  <a:pt x="2593" y="1243"/>
                </a:cubicBezTo>
                <a:cubicBezTo>
                  <a:pt x="2598" y="1254"/>
                  <a:pt x="2594" y="1267"/>
                  <a:pt x="2583" y="1273"/>
                </a:cubicBezTo>
                <a:cubicBezTo>
                  <a:pt x="2572" y="1279"/>
                  <a:pt x="2559" y="1274"/>
                  <a:pt x="2553" y="1264"/>
                </a:cubicBezTo>
                <a:cubicBezTo>
                  <a:pt x="2548" y="1253"/>
                  <a:pt x="2552" y="1239"/>
                  <a:pt x="2563" y="1234"/>
                </a:cubicBezTo>
                <a:close/>
                <a:moveTo>
                  <a:pt x="2567" y="1329"/>
                </a:moveTo>
                <a:cubicBezTo>
                  <a:pt x="2572" y="1340"/>
                  <a:pt x="2568" y="1354"/>
                  <a:pt x="2557" y="1359"/>
                </a:cubicBezTo>
                <a:cubicBezTo>
                  <a:pt x="2547" y="1365"/>
                  <a:pt x="2533" y="1361"/>
                  <a:pt x="2528" y="1350"/>
                </a:cubicBezTo>
                <a:cubicBezTo>
                  <a:pt x="2522" y="1339"/>
                  <a:pt x="2526" y="1326"/>
                  <a:pt x="2537" y="1320"/>
                </a:cubicBezTo>
                <a:cubicBezTo>
                  <a:pt x="2548" y="1314"/>
                  <a:pt x="2561" y="1319"/>
                  <a:pt x="2567" y="1329"/>
                </a:cubicBezTo>
                <a:close/>
                <a:moveTo>
                  <a:pt x="2507" y="1263"/>
                </a:moveTo>
                <a:cubicBezTo>
                  <a:pt x="2518" y="1257"/>
                  <a:pt x="2531" y="1261"/>
                  <a:pt x="2537" y="1272"/>
                </a:cubicBezTo>
                <a:cubicBezTo>
                  <a:pt x="2543" y="1283"/>
                  <a:pt x="2538" y="1296"/>
                  <a:pt x="2528" y="1302"/>
                </a:cubicBezTo>
                <a:cubicBezTo>
                  <a:pt x="2517" y="1308"/>
                  <a:pt x="2503" y="1303"/>
                  <a:pt x="2498" y="1293"/>
                </a:cubicBezTo>
                <a:cubicBezTo>
                  <a:pt x="2492" y="1282"/>
                  <a:pt x="2496" y="1268"/>
                  <a:pt x="2507" y="1263"/>
                </a:cubicBezTo>
                <a:close/>
                <a:moveTo>
                  <a:pt x="2511" y="1358"/>
                </a:moveTo>
                <a:cubicBezTo>
                  <a:pt x="2517" y="1369"/>
                  <a:pt x="2513" y="1383"/>
                  <a:pt x="2502" y="1388"/>
                </a:cubicBezTo>
                <a:cubicBezTo>
                  <a:pt x="2491" y="1394"/>
                  <a:pt x="2478" y="1390"/>
                  <a:pt x="2472" y="1379"/>
                </a:cubicBezTo>
                <a:cubicBezTo>
                  <a:pt x="2466" y="1368"/>
                  <a:pt x="2471" y="1355"/>
                  <a:pt x="2481" y="1349"/>
                </a:cubicBezTo>
                <a:cubicBezTo>
                  <a:pt x="2492" y="1344"/>
                  <a:pt x="2505" y="1348"/>
                  <a:pt x="2511" y="1358"/>
                </a:cubicBezTo>
                <a:close/>
                <a:moveTo>
                  <a:pt x="2472" y="1331"/>
                </a:moveTo>
                <a:cubicBezTo>
                  <a:pt x="2461" y="1337"/>
                  <a:pt x="2448" y="1332"/>
                  <a:pt x="2442" y="1322"/>
                </a:cubicBezTo>
                <a:cubicBezTo>
                  <a:pt x="2436" y="1311"/>
                  <a:pt x="2441" y="1297"/>
                  <a:pt x="2451" y="1292"/>
                </a:cubicBezTo>
                <a:cubicBezTo>
                  <a:pt x="2462" y="1286"/>
                  <a:pt x="2476" y="1290"/>
                  <a:pt x="2481" y="1301"/>
                </a:cubicBezTo>
                <a:cubicBezTo>
                  <a:pt x="2487" y="1312"/>
                  <a:pt x="2483" y="1325"/>
                  <a:pt x="2472" y="1331"/>
                </a:cubicBezTo>
                <a:close/>
                <a:moveTo>
                  <a:pt x="2483" y="1175"/>
                </a:moveTo>
                <a:cubicBezTo>
                  <a:pt x="2467" y="1154"/>
                  <a:pt x="2467" y="1154"/>
                  <a:pt x="2467" y="1154"/>
                </a:cubicBezTo>
                <a:cubicBezTo>
                  <a:pt x="2501" y="1128"/>
                  <a:pt x="2501" y="1128"/>
                  <a:pt x="2501" y="1128"/>
                </a:cubicBezTo>
                <a:cubicBezTo>
                  <a:pt x="2517" y="1149"/>
                  <a:pt x="2517" y="1149"/>
                  <a:pt x="2517" y="1149"/>
                </a:cubicBezTo>
                <a:lnTo>
                  <a:pt x="2483" y="1175"/>
                </a:lnTo>
                <a:close/>
                <a:moveTo>
                  <a:pt x="2564" y="1113"/>
                </a:moveTo>
                <a:cubicBezTo>
                  <a:pt x="2530" y="1140"/>
                  <a:pt x="2530" y="1140"/>
                  <a:pt x="2530" y="1140"/>
                </a:cubicBezTo>
                <a:cubicBezTo>
                  <a:pt x="2514" y="1118"/>
                  <a:pt x="2514" y="1118"/>
                  <a:pt x="2514" y="1118"/>
                </a:cubicBezTo>
                <a:cubicBezTo>
                  <a:pt x="2547" y="1092"/>
                  <a:pt x="2547" y="1092"/>
                  <a:pt x="2547" y="1092"/>
                </a:cubicBezTo>
                <a:lnTo>
                  <a:pt x="2564" y="1113"/>
                </a:lnTo>
                <a:close/>
                <a:moveTo>
                  <a:pt x="2517" y="1053"/>
                </a:moveTo>
                <a:cubicBezTo>
                  <a:pt x="2533" y="1074"/>
                  <a:pt x="2533" y="1074"/>
                  <a:pt x="2533" y="1074"/>
                </a:cubicBezTo>
                <a:cubicBezTo>
                  <a:pt x="2499" y="1100"/>
                  <a:pt x="2499" y="1100"/>
                  <a:pt x="2499" y="1100"/>
                </a:cubicBezTo>
                <a:cubicBezTo>
                  <a:pt x="2483" y="1079"/>
                  <a:pt x="2483" y="1079"/>
                  <a:pt x="2483" y="1079"/>
                </a:cubicBezTo>
                <a:lnTo>
                  <a:pt x="2517" y="1053"/>
                </a:lnTo>
                <a:close/>
                <a:moveTo>
                  <a:pt x="2503" y="1035"/>
                </a:moveTo>
                <a:cubicBezTo>
                  <a:pt x="2469" y="1061"/>
                  <a:pt x="2469" y="1061"/>
                  <a:pt x="2469" y="1061"/>
                </a:cubicBezTo>
                <a:cubicBezTo>
                  <a:pt x="2453" y="1040"/>
                  <a:pt x="2453" y="1040"/>
                  <a:pt x="2453" y="1040"/>
                </a:cubicBezTo>
                <a:cubicBezTo>
                  <a:pt x="2487" y="1014"/>
                  <a:pt x="2487" y="1014"/>
                  <a:pt x="2487" y="1014"/>
                </a:cubicBezTo>
                <a:lnTo>
                  <a:pt x="2503" y="1035"/>
                </a:lnTo>
                <a:close/>
                <a:moveTo>
                  <a:pt x="2456" y="974"/>
                </a:moveTo>
                <a:cubicBezTo>
                  <a:pt x="2472" y="995"/>
                  <a:pt x="2472" y="995"/>
                  <a:pt x="2472" y="995"/>
                </a:cubicBezTo>
                <a:cubicBezTo>
                  <a:pt x="2439" y="1021"/>
                  <a:pt x="2439" y="1021"/>
                  <a:pt x="2439" y="1021"/>
                </a:cubicBezTo>
                <a:cubicBezTo>
                  <a:pt x="2422" y="1000"/>
                  <a:pt x="2422" y="1000"/>
                  <a:pt x="2422" y="1000"/>
                </a:cubicBezTo>
                <a:lnTo>
                  <a:pt x="2456" y="974"/>
                </a:lnTo>
                <a:close/>
                <a:moveTo>
                  <a:pt x="2410" y="1010"/>
                </a:moveTo>
                <a:cubicBezTo>
                  <a:pt x="2426" y="1031"/>
                  <a:pt x="2426" y="1031"/>
                  <a:pt x="2426" y="1031"/>
                </a:cubicBezTo>
                <a:cubicBezTo>
                  <a:pt x="2392" y="1057"/>
                  <a:pt x="2392" y="1057"/>
                  <a:pt x="2392" y="1057"/>
                </a:cubicBezTo>
                <a:cubicBezTo>
                  <a:pt x="2376" y="1036"/>
                  <a:pt x="2376" y="1036"/>
                  <a:pt x="2376" y="1036"/>
                </a:cubicBezTo>
                <a:lnTo>
                  <a:pt x="2410" y="1010"/>
                </a:lnTo>
                <a:close/>
                <a:moveTo>
                  <a:pt x="2363" y="1046"/>
                </a:moveTo>
                <a:cubicBezTo>
                  <a:pt x="2379" y="1067"/>
                  <a:pt x="2379" y="1067"/>
                  <a:pt x="2379" y="1067"/>
                </a:cubicBezTo>
                <a:cubicBezTo>
                  <a:pt x="2345" y="1093"/>
                  <a:pt x="2345" y="1093"/>
                  <a:pt x="2345" y="1093"/>
                </a:cubicBezTo>
                <a:cubicBezTo>
                  <a:pt x="2329" y="1072"/>
                  <a:pt x="2329" y="1072"/>
                  <a:pt x="2329" y="1072"/>
                </a:cubicBezTo>
                <a:lnTo>
                  <a:pt x="2363" y="1046"/>
                </a:lnTo>
                <a:close/>
                <a:moveTo>
                  <a:pt x="2294" y="887"/>
                </a:moveTo>
                <a:cubicBezTo>
                  <a:pt x="2315" y="866"/>
                  <a:pt x="2315" y="866"/>
                  <a:pt x="2315" y="866"/>
                </a:cubicBezTo>
                <a:cubicBezTo>
                  <a:pt x="2341" y="891"/>
                  <a:pt x="2341" y="891"/>
                  <a:pt x="2341" y="891"/>
                </a:cubicBezTo>
                <a:cubicBezTo>
                  <a:pt x="2320" y="913"/>
                  <a:pt x="2320" y="913"/>
                  <a:pt x="2320" y="913"/>
                </a:cubicBezTo>
                <a:lnTo>
                  <a:pt x="2294" y="887"/>
                </a:lnTo>
                <a:close/>
                <a:moveTo>
                  <a:pt x="2455" y="774"/>
                </a:moveTo>
                <a:cubicBezTo>
                  <a:pt x="2434" y="795"/>
                  <a:pt x="2434" y="795"/>
                  <a:pt x="2434" y="795"/>
                </a:cubicBezTo>
                <a:cubicBezTo>
                  <a:pt x="2407" y="770"/>
                  <a:pt x="2407" y="770"/>
                  <a:pt x="2407" y="770"/>
                </a:cubicBezTo>
                <a:cubicBezTo>
                  <a:pt x="2428" y="748"/>
                  <a:pt x="2428" y="748"/>
                  <a:pt x="2428" y="748"/>
                </a:cubicBezTo>
                <a:lnTo>
                  <a:pt x="2455" y="774"/>
                </a:lnTo>
                <a:close/>
                <a:moveTo>
                  <a:pt x="2445" y="731"/>
                </a:moveTo>
                <a:cubicBezTo>
                  <a:pt x="2466" y="709"/>
                  <a:pt x="2466" y="709"/>
                  <a:pt x="2466" y="709"/>
                </a:cubicBezTo>
                <a:cubicBezTo>
                  <a:pt x="2492" y="735"/>
                  <a:pt x="2492" y="735"/>
                  <a:pt x="2492" y="735"/>
                </a:cubicBezTo>
                <a:cubicBezTo>
                  <a:pt x="2472" y="756"/>
                  <a:pt x="2472" y="756"/>
                  <a:pt x="2472" y="756"/>
                </a:cubicBezTo>
                <a:lnTo>
                  <a:pt x="2445" y="731"/>
                </a:lnTo>
                <a:close/>
                <a:moveTo>
                  <a:pt x="2417" y="813"/>
                </a:moveTo>
                <a:cubicBezTo>
                  <a:pt x="2396" y="835"/>
                  <a:pt x="2396" y="835"/>
                  <a:pt x="2396" y="835"/>
                </a:cubicBezTo>
                <a:cubicBezTo>
                  <a:pt x="2370" y="809"/>
                  <a:pt x="2370" y="809"/>
                  <a:pt x="2370" y="809"/>
                </a:cubicBezTo>
                <a:cubicBezTo>
                  <a:pt x="2390" y="787"/>
                  <a:pt x="2390" y="787"/>
                  <a:pt x="2390" y="787"/>
                </a:cubicBezTo>
                <a:lnTo>
                  <a:pt x="2417" y="813"/>
                </a:lnTo>
                <a:close/>
                <a:moveTo>
                  <a:pt x="2379" y="852"/>
                </a:moveTo>
                <a:cubicBezTo>
                  <a:pt x="2358" y="874"/>
                  <a:pt x="2358" y="874"/>
                  <a:pt x="2358" y="874"/>
                </a:cubicBezTo>
                <a:cubicBezTo>
                  <a:pt x="2332" y="848"/>
                  <a:pt x="2332" y="848"/>
                  <a:pt x="2332" y="848"/>
                </a:cubicBezTo>
                <a:cubicBezTo>
                  <a:pt x="2353" y="827"/>
                  <a:pt x="2353" y="827"/>
                  <a:pt x="2353" y="827"/>
                </a:cubicBezTo>
                <a:lnTo>
                  <a:pt x="2379" y="852"/>
                </a:lnTo>
                <a:close/>
                <a:moveTo>
                  <a:pt x="2351" y="943"/>
                </a:moveTo>
                <a:cubicBezTo>
                  <a:pt x="2325" y="917"/>
                  <a:pt x="2325" y="917"/>
                  <a:pt x="2325" y="917"/>
                </a:cubicBezTo>
                <a:cubicBezTo>
                  <a:pt x="2346" y="896"/>
                  <a:pt x="2346" y="896"/>
                  <a:pt x="2346" y="896"/>
                </a:cubicBezTo>
                <a:cubicBezTo>
                  <a:pt x="2372" y="921"/>
                  <a:pt x="2372" y="921"/>
                  <a:pt x="2372" y="921"/>
                </a:cubicBezTo>
                <a:lnTo>
                  <a:pt x="2351" y="943"/>
                </a:lnTo>
                <a:close/>
                <a:moveTo>
                  <a:pt x="2389" y="904"/>
                </a:moveTo>
                <a:cubicBezTo>
                  <a:pt x="2363" y="878"/>
                  <a:pt x="2363" y="878"/>
                  <a:pt x="2363" y="878"/>
                </a:cubicBezTo>
                <a:cubicBezTo>
                  <a:pt x="2384" y="857"/>
                  <a:pt x="2384" y="857"/>
                  <a:pt x="2384" y="857"/>
                </a:cubicBezTo>
                <a:cubicBezTo>
                  <a:pt x="2410" y="882"/>
                  <a:pt x="2410" y="882"/>
                  <a:pt x="2410" y="882"/>
                </a:cubicBezTo>
                <a:lnTo>
                  <a:pt x="2389" y="904"/>
                </a:lnTo>
                <a:close/>
                <a:moveTo>
                  <a:pt x="2427" y="865"/>
                </a:moveTo>
                <a:cubicBezTo>
                  <a:pt x="2401" y="839"/>
                  <a:pt x="2401" y="839"/>
                  <a:pt x="2401" y="839"/>
                </a:cubicBezTo>
                <a:cubicBezTo>
                  <a:pt x="2422" y="818"/>
                  <a:pt x="2422" y="818"/>
                  <a:pt x="2422" y="818"/>
                </a:cubicBezTo>
                <a:cubicBezTo>
                  <a:pt x="2448" y="843"/>
                  <a:pt x="2448" y="843"/>
                  <a:pt x="2448" y="843"/>
                </a:cubicBezTo>
                <a:lnTo>
                  <a:pt x="2427" y="865"/>
                </a:lnTo>
                <a:close/>
                <a:moveTo>
                  <a:pt x="2465" y="826"/>
                </a:moveTo>
                <a:cubicBezTo>
                  <a:pt x="2438" y="800"/>
                  <a:pt x="2438" y="800"/>
                  <a:pt x="2438" y="800"/>
                </a:cubicBezTo>
                <a:cubicBezTo>
                  <a:pt x="2459" y="778"/>
                  <a:pt x="2459" y="778"/>
                  <a:pt x="2459" y="778"/>
                </a:cubicBezTo>
                <a:cubicBezTo>
                  <a:pt x="2486" y="804"/>
                  <a:pt x="2486" y="804"/>
                  <a:pt x="2486" y="804"/>
                </a:cubicBezTo>
                <a:lnTo>
                  <a:pt x="2465" y="826"/>
                </a:lnTo>
                <a:close/>
                <a:moveTo>
                  <a:pt x="2503" y="786"/>
                </a:moveTo>
                <a:cubicBezTo>
                  <a:pt x="2476" y="761"/>
                  <a:pt x="2476" y="761"/>
                  <a:pt x="2476" y="761"/>
                </a:cubicBezTo>
                <a:cubicBezTo>
                  <a:pt x="2497" y="739"/>
                  <a:pt x="2497" y="739"/>
                  <a:pt x="2497" y="739"/>
                </a:cubicBezTo>
                <a:cubicBezTo>
                  <a:pt x="2523" y="765"/>
                  <a:pt x="2523" y="765"/>
                  <a:pt x="2523" y="765"/>
                </a:cubicBezTo>
                <a:lnTo>
                  <a:pt x="2503" y="786"/>
                </a:lnTo>
                <a:close/>
                <a:moveTo>
                  <a:pt x="2561" y="726"/>
                </a:moveTo>
                <a:cubicBezTo>
                  <a:pt x="2540" y="747"/>
                  <a:pt x="2540" y="747"/>
                  <a:pt x="2540" y="747"/>
                </a:cubicBezTo>
                <a:cubicBezTo>
                  <a:pt x="2514" y="722"/>
                  <a:pt x="2514" y="722"/>
                  <a:pt x="2514" y="722"/>
                </a:cubicBezTo>
                <a:cubicBezTo>
                  <a:pt x="2535" y="700"/>
                  <a:pt x="2535" y="700"/>
                  <a:pt x="2535" y="700"/>
                </a:cubicBezTo>
                <a:lnTo>
                  <a:pt x="2561" y="726"/>
                </a:lnTo>
                <a:close/>
                <a:moveTo>
                  <a:pt x="2530" y="696"/>
                </a:moveTo>
                <a:cubicBezTo>
                  <a:pt x="2509" y="717"/>
                  <a:pt x="2509" y="717"/>
                  <a:pt x="2509" y="717"/>
                </a:cubicBezTo>
                <a:cubicBezTo>
                  <a:pt x="2483" y="692"/>
                  <a:pt x="2483" y="692"/>
                  <a:pt x="2483" y="692"/>
                </a:cubicBezTo>
                <a:cubicBezTo>
                  <a:pt x="2504" y="670"/>
                  <a:pt x="2504" y="670"/>
                  <a:pt x="2504" y="670"/>
                </a:cubicBezTo>
                <a:lnTo>
                  <a:pt x="2530" y="696"/>
                </a:lnTo>
                <a:close/>
                <a:moveTo>
                  <a:pt x="2473" y="640"/>
                </a:moveTo>
                <a:cubicBezTo>
                  <a:pt x="2499" y="666"/>
                  <a:pt x="2499" y="666"/>
                  <a:pt x="2499" y="666"/>
                </a:cubicBezTo>
                <a:cubicBezTo>
                  <a:pt x="2478" y="687"/>
                  <a:pt x="2478" y="687"/>
                  <a:pt x="2478" y="687"/>
                </a:cubicBezTo>
                <a:cubicBezTo>
                  <a:pt x="2452" y="662"/>
                  <a:pt x="2452" y="662"/>
                  <a:pt x="2452" y="662"/>
                </a:cubicBezTo>
                <a:lnTo>
                  <a:pt x="2473" y="640"/>
                </a:lnTo>
                <a:close/>
                <a:moveTo>
                  <a:pt x="2435" y="679"/>
                </a:moveTo>
                <a:cubicBezTo>
                  <a:pt x="2461" y="705"/>
                  <a:pt x="2461" y="705"/>
                  <a:pt x="2461" y="705"/>
                </a:cubicBezTo>
                <a:cubicBezTo>
                  <a:pt x="2440" y="726"/>
                  <a:pt x="2440" y="726"/>
                  <a:pt x="2440" y="726"/>
                </a:cubicBezTo>
                <a:cubicBezTo>
                  <a:pt x="2414" y="701"/>
                  <a:pt x="2414" y="701"/>
                  <a:pt x="2414" y="701"/>
                </a:cubicBezTo>
                <a:lnTo>
                  <a:pt x="2435" y="679"/>
                </a:lnTo>
                <a:close/>
                <a:moveTo>
                  <a:pt x="2397" y="718"/>
                </a:moveTo>
                <a:cubicBezTo>
                  <a:pt x="2424" y="744"/>
                  <a:pt x="2424" y="744"/>
                  <a:pt x="2424" y="744"/>
                </a:cubicBezTo>
                <a:cubicBezTo>
                  <a:pt x="2403" y="765"/>
                  <a:pt x="2403" y="765"/>
                  <a:pt x="2403" y="765"/>
                </a:cubicBezTo>
                <a:cubicBezTo>
                  <a:pt x="2376" y="740"/>
                  <a:pt x="2376" y="740"/>
                  <a:pt x="2376" y="740"/>
                </a:cubicBezTo>
                <a:lnTo>
                  <a:pt x="2397" y="718"/>
                </a:lnTo>
                <a:close/>
                <a:moveTo>
                  <a:pt x="2359" y="757"/>
                </a:moveTo>
                <a:cubicBezTo>
                  <a:pt x="2386" y="783"/>
                  <a:pt x="2386" y="783"/>
                  <a:pt x="2386" y="783"/>
                </a:cubicBezTo>
                <a:cubicBezTo>
                  <a:pt x="2365" y="805"/>
                  <a:pt x="2365" y="805"/>
                  <a:pt x="2365" y="805"/>
                </a:cubicBezTo>
                <a:cubicBezTo>
                  <a:pt x="2339" y="779"/>
                  <a:pt x="2339" y="779"/>
                  <a:pt x="2339" y="779"/>
                </a:cubicBezTo>
                <a:lnTo>
                  <a:pt x="2359" y="757"/>
                </a:lnTo>
                <a:close/>
                <a:moveTo>
                  <a:pt x="2322" y="797"/>
                </a:moveTo>
                <a:cubicBezTo>
                  <a:pt x="2348" y="822"/>
                  <a:pt x="2348" y="822"/>
                  <a:pt x="2348" y="822"/>
                </a:cubicBezTo>
                <a:cubicBezTo>
                  <a:pt x="2327" y="844"/>
                  <a:pt x="2327" y="844"/>
                  <a:pt x="2327" y="844"/>
                </a:cubicBezTo>
                <a:cubicBezTo>
                  <a:pt x="2301" y="818"/>
                  <a:pt x="2301" y="818"/>
                  <a:pt x="2301" y="818"/>
                </a:cubicBezTo>
                <a:lnTo>
                  <a:pt x="2322" y="797"/>
                </a:lnTo>
                <a:close/>
                <a:moveTo>
                  <a:pt x="2284" y="836"/>
                </a:moveTo>
                <a:cubicBezTo>
                  <a:pt x="2310" y="861"/>
                  <a:pt x="2310" y="861"/>
                  <a:pt x="2310" y="861"/>
                </a:cubicBezTo>
                <a:cubicBezTo>
                  <a:pt x="2289" y="883"/>
                  <a:pt x="2289" y="883"/>
                  <a:pt x="2289" y="883"/>
                </a:cubicBezTo>
                <a:cubicBezTo>
                  <a:pt x="2263" y="857"/>
                  <a:pt x="2263" y="857"/>
                  <a:pt x="2263" y="857"/>
                </a:cubicBezTo>
                <a:lnTo>
                  <a:pt x="2284" y="836"/>
                </a:lnTo>
                <a:close/>
                <a:moveTo>
                  <a:pt x="2125" y="2829"/>
                </a:moveTo>
                <a:cubicBezTo>
                  <a:pt x="2126" y="2831"/>
                  <a:pt x="2126" y="2833"/>
                  <a:pt x="2124" y="2835"/>
                </a:cubicBezTo>
                <a:cubicBezTo>
                  <a:pt x="2122" y="2839"/>
                  <a:pt x="2121" y="2842"/>
                  <a:pt x="2120" y="2846"/>
                </a:cubicBezTo>
                <a:cubicBezTo>
                  <a:pt x="2065" y="2740"/>
                  <a:pt x="2065" y="2740"/>
                  <a:pt x="2065" y="2740"/>
                </a:cubicBezTo>
                <a:cubicBezTo>
                  <a:pt x="2077" y="2731"/>
                  <a:pt x="2089" y="2722"/>
                  <a:pt x="2101" y="2713"/>
                </a:cubicBezTo>
                <a:cubicBezTo>
                  <a:pt x="2102" y="2714"/>
                  <a:pt x="2103" y="2714"/>
                  <a:pt x="2103" y="2715"/>
                </a:cubicBezTo>
                <a:cubicBezTo>
                  <a:pt x="2103" y="2715"/>
                  <a:pt x="2104" y="2715"/>
                  <a:pt x="2106" y="2717"/>
                </a:cubicBezTo>
                <a:cubicBezTo>
                  <a:pt x="2111" y="2730"/>
                  <a:pt x="2107" y="2747"/>
                  <a:pt x="2111" y="2761"/>
                </a:cubicBezTo>
                <a:cubicBezTo>
                  <a:pt x="2113" y="2770"/>
                  <a:pt x="2117" y="2778"/>
                  <a:pt x="2122" y="2785"/>
                </a:cubicBezTo>
                <a:cubicBezTo>
                  <a:pt x="2122" y="2786"/>
                  <a:pt x="2122" y="2786"/>
                  <a:pt x="2122" y="2786"/>
                </a:cubicBezTo>
                <a:cubicBezTo>
                  <a:pt x="2119" y="2791"/>
                  <a:pt x="2117" y="2796"/>
                  <a:pt x="2116" y="2802"/>
                </a:cubicBezTo>
                <a:cubicBezTo>
                  <a:pt x="2115" y="2812"/>
                  <a:pt x="2119" y="2822"/>
                  <a:pt x="2125" y="2829"/>
                </a:cubicBezTo>
                <a:close/>
                <a:moveTo>
                  <a:pt x="2118" y="3067"/>
                </a:moveTo>
                <a:cubicBezTo>
                  <a:pt x="2142" y="3115"/>
                  <a:pt x="2142" y="3115"/>
                  <a:pt x="2142" y="3115"/>
                </a:cubicBezTo>
                <a:cubicBezTo>
                  <a:pt x="2121" y="3126"/>
                  <a:pt x="2121" y="3126"/>
                  <a:pt x="2121" y="3126"/>
                </a:cubicBezTo>
                <a:cubicBezTo>
                  <a:pt x="2096" y="3078"/>
                  <a:pt x="2096" y="3078"/>
                  <a:pt x="2096" y="3078"/>
                </a:cubicBezTo>
                <a:lnTo>
                  <a:pt x="2118" y="3067"/>
                </a:lnTo>
                <a:close/>
                <a:moveTo>
                  <a:pt x="2087" y="3061"/>
                </a:moveTo>
                <a:cubicBezTo>
                  <a:pt x="2062" y="3013"/>
                  <a:pt x="2062" y="3013"/>
                  <a:pt x="2062" y="3013"/>
                </a:cubicBezTo>
                <a:cubicBezTo>
                  <a:pt x="2084" y="3001"/>
                  <a:pt x="2084" y="3001"/>
                  <a:pt x="2084" y="3001"/>
                </a:cubicBezTo>
                <a:cubicBezTo>
                  <a:pt x="2109" y="3049"/>
                  <a:pt x="2109" y="3049"/>
                  <a:pt x="2109" y="3049"/>
                </a:cubicBezTo>
                <a:lnTo>
                  <a:pt x="2087" y="3061"/>
                </a:lnTo>
                <a:close/>
                <a:moveTo>
                  <a:pt x="2151" y="3132"/>
                </a:moveTo>
                <a:cubicBezTo>
                  <a:pt x="2176" y="3180"/>
                  <a:pt x="2176" y="3180"/>
                  <a:pt x="2176" y="3180"/>
                </a:cubicBezTo>
                <a:cubicBezTo>
                  <a:pt x="2155" y="3192"/>
                  <a:pt x="2155" y="3192"/>
                  <a:pt x="2155" y="3192"/>
                </a:cubicBezTo>
                <a:cubicBezTo>
                  <a:pt x="2130" y="3144"/>
                  <a:pt x="2130" y="3144"/>
                  <a:pt x="2130" y="3144"/>
                </a:cubicBezTo>
                <a:lnTo>
                  <a:pt x="2151" y="3132"/>
                </a:lnTo>
                <a:close/>
                <a:moveTo>
                  <a:pt x="2164" y="3126"/>
                </a:moveTo>
                <a:cubicBezTo>
                  <a:pt x="2185" y="3115"/>
                  <a:pt x="2185" y="3115"/>
                  <a:pt x="2185" y="3115"/>
                </a:cubicBezTo>
                <a:cubicBezTo>
                  <a:pt x="2210" y="3163"/>
                  <a:pt x="2210" y="3163"/>
                  <a:pt x="2210" y="3163"/>
                </a:cubicBezTo>
                <a:cubicBezTo>
                  <a:pt x="2188" y="3174"/>
                  <a:pt x="2188" y="3174"/>
                  <a:pt x="2188" y="3174"/>
                </a:cubicBezTo>
                <a:lnTo>
                  <a:pt x="2164" y="3126"/>
                </a:lnTo>
                <a:close/>
                <a:moveTo>
                  <a:pt x="2155" y="3109"/>
                </a:moveTo>
                <a:cubicBezTo>
                  <a:pt x="2130" y="3061"/>
                  <a:pt x="2130" y="3061"/>
                  <a:pt x="2130" y="3061"/>
                </a:cubicBezTo>
                <a:cubicBezTo>
                  <a:pt x="2151" y="3049"/>
                  <a:pt x="2151" y="3049"/>
                  <a:pt x="2151" y="3049"/>
                </a:cubicBezTo>
                <a:cubicBezTo>
                  <a:pt x="2176" y="3097"/>
                  <a:pt x="2176" y="3097"/>
                  <a:pt x="2176" y="3097"/>
                </a:cubicBezTo>
                <a:lnTo>
                  <a:pt x="2155" y="3109"/>
                </a:lnTo>
                <a:close/>
                <a:moveTo>
                  <a:pt x="2121" y="3043"/>
                </a:moveTo>
                <a:cubicBezTo>
                  <a:pt x="2096" y="2995"/>
                  <a:pt x="2096" y="2995"/>
                  <a:pt x="2096" y="2995"/>
                </a:cubicBezTo>
                <a:cubicBezTo>
                  <a:pt x="2118" y="2984"/>
                  <a:pt x="2118" y="2984"/>
                  <a:pt x="2118" y="2984"/>
                </a:cubicBezTo>
                <a:cubicBezTo>
                  <a:pt x="2142" y="3032"/>
                  <a:pt x="2142" y="3032"/>
                  <a:pt x="2142" y="3032"/>
                </a:cubicBezTo>
                <a:lnTo>
                  <a:pt x="2121" y="3043"/>
                </a:lnTo>
                <a:close/>
                <a:moveTo>
                  <a:pt x="1894" y="3050"/>
                </a:moveTo>
                <a:cubicBezTo>
                  <a:pt x="1910" y="3102"/>
                  <a:pt x="1910" y="3102"/>
                  <a:pt x="1910" y="3102"/>
                </a:cubicBezTo>
                <a:cubicBezTo>
                  <a:pt x="1886" y="3109"/>
                  <a:pt x="1886" y="3109"/>
                  <a:pt x="1886" y="3109"/>
                </a:cubicBezTo>
                <a:cubicBezTo>
                  <a:pt x="1870" y="3057"/>
                  <a:pt x="1870" y="3057"/>
                  <a:pt x="1870" y="3057"/>
                </a:cubicBezTo>
                <a:lnTo>
                  <a:pt x="1894" y="3050"/>
                </a:lnTo>
                <a:close/>
                <a:moveTo>
                  <a:pt x="1866" y="3044"/>
                </a:moveTo>
                <a:cubicBezTo>
                  <a:pt x="1851" y="2993"/>
                  <a:pt x="1851" y="2993"/>
                  <a:pt x="1851" y="2993"/>
                </a:cubicBezTo>
                <a:cubicBezTo>
                  <a:pt x="1874" y="2986"/>
                  <a:pt x="1874" y="2986"/>
                  <a:pt x="1874" y="2986"/>
                </a:cubicBezTo>
                <a:cubicBezTo>
                  <a:pt x="1890" y="3037"/>
                  <a:pt x="1890" y="3037"/>
                  <a:pt x="1890" y="3037"/>
                </a:cubicBezTo>
                <a:lnTo>
                  <a:pt x="1866" y="3044"/>
                </a:lnTo>
                <a:close/>
                <a:moveTo>
                  <a:pt x="1887" y="2982"/>
                </a:moveTo>
                <a:cubicBezTo>
                  <a:pt x="1910" y="2974"/>
                  <a:pt x="1910" y="2974"/>
                  <a:pt x="1910" y="2974"/>
                </a:cubicBezTo>
                <a:cubicBezTo>
                  <a:pt x="1926" y="3026"/>
                  <a:pt x="1926" y="3026"/>
                  <a:pt x="1926" y="3026"/>
                </a:cubicBezTo>
                <a:cubicBezTo>
                  <a:pt x="1903" y="3033"/>
                  <a:pt x="1903" y="3033"/>
                  <a:pt x="1903" y="3033"/>
                </a:cubicBezTo>
                <a:lnTo>
                  <a:pt x="1887" y="2982"/>
                </a:lnTo>
                <a:close/>
                <a:moveTo>
                  <a:pt x="1158" y="3280"/>
                </a:moveTo>
                <a:cubicBezTo>
                  <a:pt x="1165" y="3238"/>
                  <a:pt x="1165" y="3238"/>
                  <a:pt x="1165" y="3238"/>
                </a:cubicBezTo>
                <a:cubicBezTo>
                  <a:pt x="1183" y="3240"/>
                  <a:pt x="1183" y="3240"/>
                  <a:pt x="1183" y="3240"/>
                </a:cubicBezTo>
                <a:cubicBezTo>
                  <a:pt x="1176" y="3283"/>
                  <a:pt x="1176" y="3283"/>
                  <a:pt x="1176" y="3283"/>
                </a:cubicBezTo>
                <a:lnTo>
                  <a:pt x="1158" y="3280"/>
                </a:lnTo>
                <a:close/>
                <a:moveTo>
                  <a:pt x="1174" y="3298"/>
                </a:moveTo>
                <a:cubicBezTo>
                  <a:pt x="1168" y="3341"/>
                  <a:pt x="1168" y="3341"/>
                  <a:pt x="1168" y="3341"/>
                </a:cubicBezTo>
                <a:cubicBezTo>
                  <a:pt x="1150" y="3338"/>
                  <a:pt x="1150" y="3338"/>
                  <a:pt x="1150" y="3338"/>
                </a:cubicBezTo>
                <a:cubicBezTo>
                  <a:pt x="1156" y="3296"/>
                  <a:pt x="1156" y="3296"/>
                  <a:pt x="1156" y="3296"/>
                </a:cubicBezTo>
                <a:lnTo>
                  <a:pt x="1174" y="3298"/>
                </a:lnTo>
                <a:close/>
                <a:moveTo>
                  <a:pt x="1167" y="3222"/>
                </a:moveTo>
                <a:cubicBezTo>
                  <a:pt x="1173" y="3179"/>
                  <a:pt x="1173" y="3179"/>
                  <a:pt x="1173" y="3179"/>
                </a:cubicBezTo>
                <a:cubicBezTo>
                  <a:pt x="1191" y="3182"/>
                  <a:pt x="1191" y="3182"/>
                  <a:pt x="1191" y="3182"/>
                </a:cubicBezTo>
                <a:cubicBezTo>
                  <a:pt x="1185" y="3224"/>
                  <a:pt x="1185" y="3224"/>
                  <a:pt x="1185" y="3224"/>
                </a:cubicBezTo>
                <a:lnTo>
                  <a:pt x="1167" y="3222"/>
                </a:lnTo>
                <a:close/>
                <a:moveTo>
                  <a:pt x="1217" y="3008"/>
                </a:moveTo>
                <a:cubicBezTo>
                  <a:pt x="1211" y="3050"/>
                  <a:pt x="1211" y="3050"/>
                  <a:pt x="1211" y="3050"/>
                </a:cubicBezTo>
                <a:cubicBezTo>
                  <a:pt x="1193" y="3047"/>
                  <a:pt x="1193" y="3047"/>
                  <a:pt x="1193" y="3047"/>
                </a:cubicBezTo>
                <a:cubicBezTo>
                  <a:pt x="1199" y="3005"/>
                  <a:pt x="1199" y="3005"/>
                  <a:pt x="1199" y="3005"/>
                </a:cubicBezTo>
                <a:lnTo>
                  <a:pt x="1217" y="3008"/>
                </a:lnTo>
                <a:close/>
                <a:moveTo>
                  <a:pt x="1202" y="2989"/>
                </a:moveTo>
                <a:cubicBezTo>
                  <a:pt x="1208" y="2947"/>
                  <a:pt x="1208" y="2947"/>
                  <a:pt x="1208" y="2947"/>
                </a:cubicBezTo>
                <a:cubicBezTo>
                  <a:pt x="1226" y="2949"/>
                  <a:pt x="1226" y="2949"/>
                  <a:pt x="1226" y="2949"/>
                </a:cubicBezTo>
                <a:cubicBezTo>
                  <a:pt x="1220" y="2992"/>
                  <a:pt x="1220" y="2992"/>
                  <a:pt x="1220" y="2992"/>
                </a:cubicBezTo>
                <a:lnTo>
                  <a:pt x="1202" y="2989"/>
                </a:lnTo>
                <a:close/>
                <a:moveTo>
                  <a:pt x="1208" y="3066"/>
                </a:moveTo>
                <a:cubicBezTo>
                  <a:pt x="1202" y="3108"/>
                  <a:pt x="1202" y="3108"/>
                  <a:pt x="1202" y="3108"/>
                </a:cubicBezTo>
                <a:cubicBezTo>
                  <a:pt x="1184" y="3105"/>
                  <a:pt x="1184" y="3105"/>
                  <a:pt x="1184" y="3105"/>
                </a:cubicBezTo>
                <a:cubicBezTo>
                  <a:pt x="1190" y="3063"/>
                  <a:pt x="1190" y="3063"/>
                  <a:pt x="1190" y="3063"/>
                </a:cubicBezTo>
                <a:lnTo>
                  <a:pt x="1208" y="3066"/>
                </a:lnTo>
                <a:close/>
                <a:moveTo>
                  <a:pt x="1186" y="2987"/>
                </a:moveTo>
                <a:cubicBezTo>
                  <a:pt x="1168" y="2984"/>
                  <a:pt x="1168" y="2984"/>
                  <a:pt x="1168" y="2984"/>
                </a:cubicBezTo>
                <a:cubicBezTo>
                  <a:pt x="1174" y="2942"/>
                  <a:pt x="1174" y="2942"/>
                  <a:pt x="1174" y="2942"/>
                </a:cubicBezTo>
                <a:cubicBezTo>
                  <a:pt x="1192" y="2944"/>
                  <a:pt x="1192" y="2944"/>
                  <a:pt x="1192" y="2944"/>
                </a:cubicBezTo>
                <a:lnTo>
                  <a:pt x="1186" y="2987"/>
                </a:lnTo>
                <a:close/>
                <a:moveTo>
                  <a:pt x="1183" y="3003"/>
                </a:moveTo>
                <a:cubicBezTo>
                  <a:pt x="1177" y="3045"/>
                  <a:pt x="1177" y="3045"/>
                  <a:pt x="1177" y="3045"/>
                </a:cubicBezTo>
                <a:cubicBezTo>
                  <a:pt x="1159" y="3042"/>
                  <a:pt x="1159" y="3042"/>
                  <a:pt x="1159" y="3042"/>
                </a:cubicBezTo>
                <a:cubicBezTo>
                  <a:pt x="1165" y="3000"/>
                  <a:pt x="1165" y="3000"/>
                  <a:pt x="1165" y="3000"/>
                </a:cubicBezTo>
                <a:lnTo>
                  <a:pt x="1183" y="3003"/>
                </a:lnTo>
                <a:close/>
                <a:moveTo>
                  <a:pt x="1175" y="3061"/>
                </a:moveTo>
                <a:cubicBezTo>
                  <a:pt x="1168" y="3103"/>
                  <a:pt x="1168" y="3103"/>
                  <a:pt x="1168" y="3103"/>
                </a:cubicBezTo>
                <a:cubicBezTo>
                  <a:pt x="1150" y="3100"/>
                  <a:pt x="1150" y="3100"/>
                  <a:pt x="1150" y="3100"/>
                </a:cubicBezTo>
                <a:cubicBezTo>
                  <a:pt x="1157" y="3058"/>
                  <a:pt x="1157" y="3058"/>
                  <a:pt x="1157" y="3058"/>
                </a:cubicBezTo>
                <a:lnTo>
                  <a:pt x="1175" y="3061"/>
                </a:lnTo>
                <a:close/>
                <a:moveTo>
                  <a:pt x="1176" y="3164"/>
                </a:moveTo>
                <a:cubicBezTo>
                  <a:pt x="1182" y="3121"/>
                  <a:pt x="1182" y="3121"/>
                  <a:pt x="1182" y="3121"/>
                </a:cubicBezTo>
                <a:cubicBezTo>
                  <a:pt x="1200" y="3124"/>
                  <a:pt x="1200" y="3124"/>
                  <a:pt x="1200" y="3124"/>
                </a:cubicBezTo>
                <a:cubicBezTo>
                  <a:pt x="1194" y="3166"/>
                  <a:pt x="1194" y="3166"/>
                  <a:pt x="1194" y="3166"/>
                </a:cubicBezTo>
                <a:lnTo>
                  <a:pt x="1176" y="3164"/>
                </a:lnTo>
                <a:close/>
                <a:moveTo>
                  <a:pt x="1198" y="3243"/>
                </a:moveTo>
                <a:cubicBezTo>
                  <a:pt x="1216" y="3245"/>
                  <a:pt x="1216" y="3245"/>
                  <a:pt x="1216" y="3245"/>
                </a:cubicBezTo>
                <a:cubicBezTo>
                  <a:pt x="1210" y="3287"/>
                  <a:pt x="1210" y="3287"/>
                  <a:pt x="1210" y="3287"/>
                </a:cubicBezTo>
                <a:cubicBezTo>
                  <a:pt x="1192" y="3285"/>
                  <a:pt x="1192" y="3285"/>
                  <a:pt x="1192" y="3285"/>
                </a:cubicBezTo>
                <a:lnTo>
                  <a:pt x="1198" y="3243"/>
                </a:lnTo>
                <a:close/>
                <a:moveTo>
                  <a:pt x="1200" y="3227"/>
                </a:moveTo>
                <a:cubicBezTo>
                  <a:pt x="1207" y="3184"/>
                  <a:pt x="1207" y="3184"/>
                  <a:pt x="1207" y="3184"/>
                </a:cubicBezTo>
                <a:cubicBezTo>
                  <a:pt x="1225" y="3187"/>
                  <a:pt x="1225" y="3187"/>
                  <a:pt x="1225" y="3187"/>
                </a:cubicBezTo>
                <a:cubicBezTo>
                  <a:pt x="1218" y="3229"/>
                  <a:pt x="1218" y="3229"/>
                  <a:pt x="1218" y="3229"/>
                </a:cubicBezTo>
                <a:lnTo>
                  <a:pt x="1200" y="3227"/>
                </a:lnTo>
                <a:close/>
                <a:moveTo>
                  <a:pt x="1209" y="3168"/>
                </a:moveTo>
                <a:cubicBezTo>
                  <a:pt x="1215" y="3126"/>
                  <a:pt x="1215" y="3126"/>
                  <a:pt x="1215" y="3126"/>
                </a:cubicBezTo>
                <a:cubicBezTo>
                  <a:pt x="1233" y="3129"/>
                  <a:pt x="1233" y="3129"/>
                  <a:pt x="1233" y="3129"/>
                </a:cubicBezTo>
                <a:cubicBezTo>
                  <a:pt x="1227" y="3171"/>
                  <a:pt x="1227" y="3171"/>
                  <a:pt x="1227" y="3171"/>
                </a:cubicBezTo>
                <a:lnTo>
                  <a:pt x="1209" y="3168"/>
                </a:lnTo>
                <a:close/>
                <a:moveTo>
                  <a:pt x="1218" y="3110"/>
                </a:moveTo>
                <a:cubicBezTo>
                  <a:pt x="1224" y="3068"/>
                  <a:pt x="1224" y="3068"/>
                  <a:pt x="1224" y="3068"/>
                </a:cubicBezTo>
                <a:cubicBezTo>
                  <a:pt x="1242" y="3071"/>
                  <a:pt x="1242" y="3071"/>
                  <a:pt x="1242" y="3071"/>
                </a:cubicBezTo>
                <a:cubicBezTo>
                  <a:pt x="1236" y="3113"/>
                  <a:pt x="1236" y="3113"/>
                  <a:pt x="1236" y="3113"/>
                </a:cubicBezTo>
                <a:lnTo>
                  <a:pt x="1218" y="3110"/>
                </a:lnTo>
                <a:close/>
                <a:moveTo>
                  <a:pt x="1226" y="3052"/>
                </a:moveTo>
                <a:cubicBezTo>
                  <a:pt x="1232" y="3010"/>
                  <a:pt x="1232" y="3010"/>
                  <a:pt x="1232" y="3010"/>
                </a:cubicBezTo>
                <a:cubicBezTo>
                  <a:pt x="1250" y="3013"/>
                  <a:pt x="1250" y="3013"/>
                  <a:pt x="1250" y="3013"/>
                </a:cubicBezTo>
                <a:cubicBezTo>
                  <a:pt x="1244" y="3055"/>
                  <a:pt x="1244" y="3055"/>
                  <a:pt x="1244" y="3055"/>
                </a:cubicBezTo>
                <a:lnTo>
                  <a:pt x="1226" y="3052"/>
                </a:lnTo>
                <a:close/>
                <a:moveTo>
                  <a:pt x="1235" y="2994"/>
                </a:moveTo>
                <a:cubicBezTo>
                  <a:pt x="1241" y="2952"/>
                  <a:pt x="1241" y="2952"/>
                  <a:pt x="1241" y="2952"/>
                </a:cubicBezTo>
                <a:cubicBezTo>
                  <a:pt x="1259" y="2954"/>
                  <a:pt x="1259" y="2954"/>
                  <a:pt x="1259" y="2954"/>
                </a:cubicBezTo>
                <a:cubicBezTo>
                  <a:pt x="1253" y="2997"/>
                  <a:pt x="1253" y="2997"/>
                  <a:pt x="1253" y="2997"/>
                </a:cubicBezTo>
                <a:lnTo>
                  <a:pt x="1235" y="2994"/>
                </a:lnTo>
                <a:close/>
                <a:moveTo>
                  <a:pt x="768" y="857"/>
                </a:moveTo>
                <a:cubicBezTo>
                  <a:pt x="767" y="855"/>
                  <a:pt x="767" y="853"/>
                  <a:pt x="769" y="851"/>
                </a:cubicBezTo>
                <a:cubicBezTo>
                  <a:pt x="771" y="847"/>
                  <a:pt x="773" y="843"/>
                  <a:pt x="773" y="840"/>
                </a:cubicBezTo>
                <a:cubicBezTo>
                  <a:pt x="828" y="946"/>
                  <a:pt x="828" y="946"/>
                  <a:pt x="828" y="946"/>
                </a:cubicBezTo>
                <a:cubicBezTo>
                  <a:pt x="816" y="955"/>
                  <a:pt x="804" y="963"/>
                  <a:pt x="792" y="972"/>
                </a:cubicBezTo>
                <a:cubicBezTo>
                  <a:pt x="791" y="972"/>
                  <a:pt x="791" y="972"/>
                  <a:pt x="790" y="971"/>
                </a:cubicBezTo>
                <a:cubicBezTo>
                  <a:pt x="790" y="971"/>
                  <a:pt x="789" y="970"/>
                  <a:pt x="788" y="969"/>
                </a:cubicBezTo>
                <a:cubicBezTo>
                  <a:pt x="782" y="956"/>
                  <a:pt x="786" y="939"/>
                  <a:pt x="783" y="925"/>
                </a:cubicBezTo>
                <a:cubicBezTo>
                  <a:pt x="780" y="916"/>
                  <a:pt x="777" y="908"/>
                  <a:pt x="772" y="901"/>
                </a:cubicBezTo>
                <a:cubicBezTo>
                  <a:pt x="771" y="900"/>
                  <a:pt x="771" y="900"/>
                  <a:pt x="771" y="900"/>
                </a:cubicBezTo>
                <a:cubicBezTo>
                  <a:pt x="774" y="895"/>
                  <a:pt x="776" y="890"/>
                  <a:pt x="777" y="883"/>
                </a:cubicBezTo>
                <a:cubicBezTo>
                  <a:pt x="778" y="874"/>
                  <a:pt x="775" y="864"/>
                  <a:pt x="768" y="857"/>
                </a:cubicBezTo>
                <a:close/>
                <a:moveTo>
                  <a:pt x="776" y="619"/>
                </a:moveTo>
                <a:cubicBezTo>
                  <a:pt x="751" y="571"/>
                  <a:pt x="751" y="571"/>
                  <a:pt x="751" y="571"/>
                </a:cubicBezTo>
                <a:cubicBezTo>
                  <a:pt x="773" y="560"/>
                  <a:pt x="773" y="560"/>
                  <a:pt x="773" y="560"/>
                </a:cubicBezTo>
                <a:cubicBezTo>
                  <a:pt x="797" y="608"/>
                  <a:pt x="797" y="608"/>
                  <a:pt x="797" y="608"/>
                </a:cubicBezTo>
                <a:lnTo>
                  <a:pt x="776" y="619"/>
                </a:lnTo>
                <a:close/>
                <a:moveTo>
                  <a:pt x="806" y="625"/>
                </a:moveTo>
                <a:cubicBezTo>
                  <a:pt x="831" y="673"/>
                  <a:pt x="831" y="673"/>
                  <a:pt x="831" y="673"/>
                </a:cubicBezTo>
                <a:cubicBezTo>
                  <a:pt x="810" y="684"/>
                  <a:pt x="810" y="684"/>
                  <a:pt x="810" y="684"/>
                </a:cubicBezTo>
                <a:cubicBezTo>
                  <a:pt x="785" y="636"/>
                  <a:pt x="785" y="636"/>
                  <a:pt x="785" y="636"/>
                </a:cubicBezTo>
                <a:lnTo>
                  <a:pt x="806" y="625"/>
                </a:lnTo>
                <a:close/>
                <a:moveTo>
                  <a:pt x="742" y="554"/>
                </a:moveTo>
                <a:cubicBezTo>
                  <a:pt x="717" y="506"/>
                  <a:pt x="717" y="506"/>
                  <a:pt x="717" y="506"/>
                </a:cubicBezTo>
                <a:cubicBezTo>
                  <a:pt x="739" y="494"/>
                  <a:pt x="739" y="494"/>
                  <a:pt x="739" y="494"/>
                </a:cubicBezTo>
                <a:cubicBezTo>
                  <a:pt x="764" y="542"/>
                  <a:pt x="764" y="542"/>
                  <a:pt x="764" y="542"/>
                </a:cubicBezTo>
                <a:lnTo>
                  <a:pt x="742" y="554"/>
                </a:lnTo>
                <a:close/>
                <a:moveTo>
                  <a:pt x="730" y="560"/>
                </a:moveTo>
                <a:cubicBezTo>
                  <a:pt x="708" y="571"/>
                  <a:pt x="708" y="571"/>
                  <a:pt x="708" y="571"/>
                </a:cubicBezTo>
                <a:cubicBezTo>
                  <a:pt x="683" y="523"/>
                  <a:pt x="683" y="523"/>
                  <a:pt x="683" y="523"/>
                </a:cubicBezTo>
                <a:cubicBezTo>
                  <a:pt x="705" y="512"/>
                  <a:pt x="705" y="512"/>
                  <a:pt x="705" y="512"/>
                </a:cubicBezTo>
                <a:lnTo>
                  <a:pt x="730" y="560"/>
                </a:lnTo>
                <a:close/>
                <a:moveTo>
                  <a:pt x="739" y="577"/>
                </a:moveTo>
                <a:cubicBezTo>
                  <a:pt x="764" y="625"/>
                  <a:pt x="764" y="625"/>
                  <a:pt x="764" y="625"/>
                </a:cubicBezTo>
                <a:cubicBezTo>
                  <a:pt x="742" y="636"/>
                  <a:pt x="742" y="636"/>
                  <a:pt x="742" y="636"/>
                </a:cubicBezTo>
                <a:cubicBezTo>
                  <a:pt x="717" y="589"/>
                  <a:pt x="717" y="589"/>
                  <a:pt x="717" y="589"/>
                </a:cubicBezTo>
                <a:lnTo>
                  <a:pt x="739" y="577"/>
                </a:lnTo>
                <a:close/>
                <a:moveTo>
                  <a:pt x="773" y="643"/>
                </a:moveTo>
                <a:cubicBezTo>
                  <a:pt x="797" y="691"/>
                  <a:pt x="797" y="691"/>
                  <a:pt x="797" y="691"/>
                </a:cubicBezTo>
                <a:cubicBezTo>
                  <a:pt x="776" y="702"/>
                  <a:pt x="776" y="702"/>
                  <a:pt x="776" y="702"/>
                </a:cubicBezTo>
                <a:cubicBezTo>
                  <a:pt x="751" y="654"/>
                  <a:pt x="751" y="654"/>
                  <a:pt x="751" y="654"/>
                </a:cubicBezTo>
                <a:lnTo>
                  <a:pt x="773" y="643"/>
                </a:lnTo>
                <a:close/>
                <a:moveTo>
                  <a:pt x="999" y="636"/>
                </a:moveTo>
                <a:cubicBezTo>
                  <a:pt x="984" y="584"/>
                  <a:pt x="984" y="584"/>
                  <a:pt x="984" y="584"/>
                </a:cubicBezTo>
                <a:cubicBezTo>
                  <a:pt x="1007" y="577"/>
                  <a:pt x="1007" y="577"/>
                  <a:pt x="1007" y="577"/>
                </a:cubicBezTo>
                <a:cubicBezTo>
                  <a:pt x="1023" y="628"/>
                  <a:pt x="1023" y="628"/>
                  <a:pt x="1023" y="628"/>
                </a:cubicBezTo>
                <a:lnTo>
                  <a:pt x="999" y="636"/>
                </a:lnTo>
                <a:close/>
                <a:moveTo>
                  <a:pt x="1027" y="642"/>
                </a:moveTo>
                <a:cubicBezTo>
                  <a:pt x="1043" y="693"/>
                  <a:pt x="1043" y="693"/>
                  <a:pt x="1043" y="693"/>
                </a:cubicBezTo>
                <a:cubicBezTo>
                  <a:pt x="1019" y="700"/>
                  <a:pt x="1019" y="700"/>
                  <a:pt x="1019" y="700"/>
                </a:cubicBezTo>
                <a:cubicBezTo>
                  <a:pt x="1004" y="649"/>
                  <a:pt x="1004" y="649"/>
                  <a:pt x="1004" y="649"/>
                </a:cubicBezTo>
                <a:lnTo>
                  <a:pt x="1027" y="642"/>
                </a:lnTo>
                <a:close/>
                <a:moveTo>
                  <a:pt x="1006" y="704"/>
                </a:moveTo>
                <a:cubicBezTo>
                  <a:pt x="983" y="712"/>
                  <a:pt x="983" y="712"/>
                  <a:pt x="983" y="712"/>
                </a:cubicBezTo>
                <a:cubicBezTo>
                  <a:pt x="967" y="660"/>
                  <a:pt x="967" y="660"/>
                  <a:pt x="967" y="660"/>
                </a:cubicBezTo>
                <a:cubicBezTo>
                  <a:pt x="990" y="653"/>
                  <a:pt x="990" y="653"/>
                  <a:pt x="990" y="653"/>
                </a:cubicBezTo>
                <a:lnTo>
                  <a:pt x="1006" y="704"/>
                </a:lnTo>
                <a:close/>
                <a:moveTo>
                  <a:pt x="1735" y="406"/>
                </a:moveTo>
                <a:cubicBezTo>
                  <a:pt x="1729" y="448"/>
                  <a:pt x="1729" y="448"/>
                  <a:pt x="1729" y="448"/>
                </a:cubicBezTo>
                <a:cubicBezTo>
                  <a:pt x="1711" y="446"/>
                  <a:pt x="1711" y="446"/>
                  <a:pt x="1711" y="446"/>
                </a:cubicBezTo>
                <a:cubicBezTo>
                  <a:pt x="1717" y="403"/>
                  <a:pt x="1717" y="403"/>
                  <a:pt x="1717" y="403"/>
                </a:cubicBezTo>
                <a:lnTo>
                  <a:pt x="1735" y="406"/>
                </a:lnTo>
                <a:close/>
                <a:moveTo>
                  <a:pt x="1719" y="387"/>
                </a:moveTo>
                <a:cubicBezTo>
                  <a:pt x="1726" y="345"/>
                  <a:pt x="1726" y="345"/>
                  <a:pt x="1726" y="345"/>
                </a:cubicBezTo>
                <a:cubicBezTo>
                  <a:pt x="1744" y="348"/>
                  <a:pt x="1744" y="348"/>
                  <a:pt x="1744" y="348"/>
                </a:cubicBezTo>
                <a:cubicBezTo>
                  <a:pt x="1737" y="390"/>
                  <a:pt x="1737" y="390"/>
                  <a:pt x="1737" y="390"/>
                </a:cubicBezTo>
                <a:lnTo>
                  <a:pt x="1719" y="387"/>
                </a:lnTo>
                <a:close/>
                <a:moveTo>
                  <a:pt x="1726" y="464"/>
                </a:moveTo>
                <a:cubicBezTo>
                  <a:pt x="1720" y="506"/>
                  <a:pt x="1720" y="506"/>
                  <a:pt x="1720" y="506"/>
                </a:cubicBezTo>
                <a:cubicBezTo>
                  <a:pt x="1702" y="504"/>
                  <a:pt x="1702" y="504"/>
                  <a:pt x="1702" y="504"/>
                </a:cubicBezTo>
                <a:cubicBezTo>
                  <a:pt x="1708" y="461"/>
                  <a:pt x="1708" y="461"/>
                  <a:pt x="1708" y="461"/>
                </a:cubicBezTo>
                <a:lnTo>
                  <a:pt x="1726" y="464"/>
                </a:lnTo>
                <a:close/>
                <a:moveTo>
                  <a:pt x="1676" y="678"/>
                </a:moveTo>
                <a:cubicBezTo>
                  <a:pt x="1682" y="636"/>
                  <a:pt x="1682" y="636"/>
                  <a:pt x="1682" y="636"/>
                </a:cubicBezTo>
                <a:cubicBezTo>
                  <a:pt x="1700" y="639"/>
                  <a:pt x="1700" y="639"/>
                  <a:pt x="1700" y="639"/>
                </a:cubicBezTo>
                <a:cubicBezTo>
                  <a:pt x="1694" y="681"/>
                  <a:pt x="1694" y="681"/>
                  <a:pt x="1694" y="681"/>
                </a:cubicBezTo>
                <a:lnTo>
                  <a:pt x="1676" y="678"/>
                </a:lnTo>
                <a:close/>
                <a:moveTo>
                  <a:pt x="1692" y="697"/>
                </a:moveTo>
                <a:cubicBezTo>
                  <a:pt x="1685" y="739"/>
                  <a:pt x="1685" y="739"/>
                  <a:pt x="1685" y="739"/>
                </a:cubicBezTo>
                <a:cubicBezTo>
                  <a:pt x="1667" y="736"/>
                  <a:pt x="1667" y="736"/>
                  <a:pt x="1667" y="736"/>
                </a:cubicBezTo>
                <a:cubicBezTo>
                  <a:pt x="1674" y="694"/>
                  <a:pt x="1674" y="694"/>
                  <a:pt x="1674" y="694"/>
                </a:cubicBezTo>
                <a:lnTo>
                  <a:pt x="1692" y="697"/>
                </a:lnTo>
                <a:close/>
                <a:moveTo>
                  <a:pt x="1685" y="620"/>
                </a:moveTo>
                <a:cubicBezTo>
                  <a:pt x="1691" y="578"/>
                  <a:pt x="1691" y="578"/>
                  <a:pt x="1691" y="578"/>
                </a:cubicBezTo>
                <a:cubicBezTo>
                  <a:pt x="1709" y="580"/>
                  <a:pt x="1709" y="580"/>
                  <a:pt x="1709" y="580"/>
                </a:cubicBezTo>
                <a:cubicBezTo>
                  <a:pt x="1703" y="623"/>
                  <a:pt x="1703" y="623"/>
                  <a:pt x="1703" y="623"/>
                </a:cubicBezTo>
                <a:lnTo>
                  <a:pt x="1685" y="620"/>
                </a:lnTo>
                <a:close/>
                <a:moveTo>
                  <a:pt x="1708" y="699"/>
                </a:moveTo>
                <a:cubicBezTo>
                  <a:pt x="1726" y="702"/>
                  <a:pt x="1726" y="702"/>
                  <a:pt x="1726" y="702"/>
                </a:cubicBezTo>
                <a:cubicBezTo>
                  <a:pt x="1719" y="744"/>
                  <a:pt x="1719" y="744"/>
                  <a:pt x="1719" y="744"/>
                </a:cubicBezTo>
                <a:cubicBezTo>
                  <a:pt x="1701" y="741"/>
                  <a:pt x="1701" y="741"/>
                  <a:pt x="1701" y="741"/>
                </a:cubicBezTo>
                <a:lnTo>
                  <a:pt x="1708" y="699"/>
                </a:lnTo>
                <a:close/>
                <a:moveTo>
                  <a:pt x="1710" y="683"/>
                </a:moveTo>
                <a:cubicBezTo>
                  <a:pt x="1716" y="641"/>
                  <a:pt x="1716" y="641"/>
                  <a:pt x="1716" y="641"/>
                </a:cubicBezTo>
                <a:cubicBezTo>
                  <a:pt x="1734" y="644"/>
                  <a:pt x="1734" y="644"/>
                  <a:pt x="1734" y="644"/>
                </a:cubicBezTo>
                <a:cubicBezTo>
                  <a:pt x="1728" y="686"/>
                  <a:pt x="1728" y="686"/>
                  <a:pt x="1728" y="686"/>
                </a:cubicBezTo>
                <a:lnTo>
                  <a:pt x="1710" y="683"/>
                </a:lnTo>
                <a:close/>
                <a:moveTo>
                  <a:pt x="1719" y="625"/>
                </a:moveTo>
                <a:cubicBezTo>
                  <a:pt x="1725" y="583"/>
                  <a:pt x="1725" y="583"/>
                  <a:pt x="1725" y="583"/>
                </a:cubicBezTo>
                <a:cubicBezTo>
                  <a:pt x="1743" y="586"/>
                  <a:pt x="1743" y="586"/>
                  <a:pt x="1743" y="586"/>
                </a:cubicBezTo>
                <a:cubicBezTo>
                  <a:pt x="1737" y="628"/>
                  <a:pt x="1737" y="628"/>
                  <a:pt x="1737" y="628"/>
                </a:cubicBezTo>
                <a:lnTo>
                  <a:pt x="1719" y="625"/>
                </a:lnTo>
                <a:close/>
                <a:moveTo>
                  <a:pt x="1718" y="522"/>
                </a:moveTo>
                <a:cubicBezTo>
                  <a:pt x="1711" y="565"/>
                  <a:pt x="1711" y="565"/>
                  <a:pt x="1711" y="565"/>
                </a:cubicBezTo>
                <a:cubicBezTo>
                  <a:pt x="1693" y="562"/>
                  <a:pt x="1693" y="562"/>
                  <a:pt x="1693" y="562"/>
                </a:cubicBezTo>
                <a:cubicBezTo>
                  <a:pt x="1700" y="520"/>
                  <a:pt x="1700" y="520"/>
                  <a:pt x="1700" y="520"/>
                </a:cubicBezTo>
                <a:lnTo>
                  <a:pt x="1718" y="522"/>
                </a:lnTo>
                <a:close/>
                <a:moveTo>
                  <a:pt x="1695" y="443"/>
                </a:moveTo>
                <a:cubicBezTo>
                  <a:pt x="1677" y="441"/>
                  <a:pt x="1677" y="441"/>
                  <a:pt x="1677" y="441"/>
                </a:cubicBezTo>
                <a:cubicBezTo>
                  <a:pt x="1684" y="398"/>
                  <a:pt x="1684" y="398"/>
                  <a:pt x="1684" y="398"/>
                </a:cubicBezTo>
                <a:cubicBezTo>
                  <a:pt x="1702" y="401"/>
                  <a:pt x="1702" y="401"/>
                  <a:pt x="1702" y="401"/>
                </a:cubicBezTo>
                <a:lnTo>
                  <a:pt x="1695" y="443"/>
                </a:lnTo>
                <a:close/>
                <a:moveTo>
                  <a:pt x="1693" y="459"/>
                </a:moveTo>
                <a:cubicBezTo>
                  <a:pt x="1687" y="501"/>
                  <a:pt x="1687" y="501"/>
                  <a:pt x="1687" y="501"/>
                </a:cubicBezTo>
                <a:cubicBezTo>
                  <a:pt x="1669" y="499"/>
                  <a:pt x="1669" y="499"/>
                  <a:pt x="1669" y="499"/>
                </a:cubicBezTo>
                <a:cubicBezTo>
                  <a:pt x="1675" y="457"/>
                  <a:pt x="1675" y="457"/>
                  <a:pt x="1675" y="457"/>
                </a:cubicBezTo>
                <a:lnTo>
                  <a:pt x="1693" y="459"/>
                </a:lnTo>
                <a:close/>
                <a:moveTo>
                  <a:pt x="1684" y="517"/>
                </a:moveTo>
                <a:cubicBezTo>
                  <a:pt x="1678" y="560"/>
                  <a:pt x="1678" y="560"/>
                  <a:pt x="1678" y="560"/>
                </a:cubicBezTo>
                <a:cubicBezTo>
                  <a:pt x="1660" y="557"/>
                  <a:pt x="1660" y="557"/>
                  <a:pt x="1660" y="557"/>
                </a:cubicBezTo>
                <a:cubicBezTo>
                  <a:pt x="1666" y="515"/>
                  <a:pt x="1666" y="515"/>
                  <a:pt x="1666" y="515"/>
                </a:cubicBezTo>
                <a:lnTo>
                  <a:pt x="1684" y="517"/>
                </a:lnTo>
                <a:close/>
                <a:moveTo>
                  <a:pt x="1676" y="576"/>
                </a:moveTo>
                <a:cubicBezTo>
                  <a:pt x="1669" y="618"/>
                  <a:pt x="1669" y="618"/>
                  <a:pt x="1669" y="618"/>
                </a:cubicBezTo>
                <a:cubicBezTo>
                  <a:pt x="1651" y="615"/>
                  <a:pt x="1651" y="615"/>
                  <a:pt x="1651" y="615"/>
                </a:cubicBezTo>
                <a:cubicBezTo>
                  <a:pt x="1658" y="573"/>
                  <a:pt x="1658" y="573"/>
                  <a:pt x="1658" y="573"/>
                </a:cubicBezTo>
                <a:lnTo>
                  <a:pt x="1676" y="576"/>
                </a:lnTo>
                <a:close/>
                <a:moveTo>
                  <a:pt x="1667" y="634"/>
                </a:moveTo>
                <a:cubicBezTo>
                  <a:pt x="1661" y="676"/>
                  <a:pt x="1661" y="676"/>
                  <a:pt x="1661" y="676"/>
                </a:cubicBezTo>
                <a:cubicBezTo>
                  <a:pt x="1643" y="673"/>
                  <a:pt x="1643" y="673"/>
                  <a:pt x="1643" y="673"/>
                </a:cubicBezTo>
                <a:cubicBezTo>
                  <a:pt x="1649" y="631"/>
                  <a:pt x="1649" y="631"/>
                  <a:pt x="1649" y="631"/>
                </a:cubicBezTo>
                <a:lnTo>
                  <a:pt x="1667" y="634"/>
                </a:lnTo>
                <a:close/>
                <a:moveTo>
                  <a:pt x="1658" y="692"/>
                </a:moveTo>
                <a:cubicBezTo>
                  <a:pt x="1652" y="734"/>
                  <a:pt x="1652" y="734"/>
                  <a:pt x="1652" y="734"/>
                </a:cubicBezTo>
                <a:cubicBezTo>
                  <a:pt x="1634" y="731"/>
                  <a:pt x="1634" y="731"/>
                  <a:pt x="1634" y="731"/>
                </a:cubicBezTo>
                <a:cubicBezTo>
                  <a:pt x="1640" y="689"/>
                  <a:pt x="1640" y="689"/>
                  <a:pt x="1640" y="689"/>
                </a:cubicBezTo>
                <a:lnTo>
                  <a:pt x="1658" y="692"/>
                </a:lnTo>
                <a:close/>
                <a:moveTo>
                  <a:pt x="1957" y="861"/>
                </a:moveTo>
                <a:cubicBezTo>
                  <a:pt x="1959" y="856"/>
                  <a:pt x="1965" y="854"/>
                  <a:pt x="1970" y="857"/>
                </a:cubicBezTo>
                <a:cubicBezTo>
                  <a:pt x="1975" y="859"/>
                  <a:pt x="1977" y="865"/>
                  <a:pt x="1975" y="870"/>
                </a:cubicBezTo>
                <a:cubicBezTo>
                  <a:pt x="1972" y="875"/>
                  <a:pt x="1966" y="877"/>
                  <a:pt x="1961" y="874"/>
                </a:cubicBezTo>
                <a:cubicBezTo>
                  <a:pt x="1956" y="872"/>
                  <a:pt x="1954" y="866"/>
                  <a:pt x="1957" y="861"/>
                </a:cubicBezTo>
                <a:close/>
                <a:moveTo>
                  <a:pt x="1980" y="820"/>
                </a:moveTo>
                <a:cubicBezTo>
                  <a:pt x="1936" y="798"/>
                  <a:pt x="1936" y="798"/>
                  <a:pt x="1936" y="798"/>
                </a:cubicBezTo>
                <a:cubicBezTo>
                  <a:pt x="1953" y="762"/>
                  <a:pt x="1953" y="762"/>
                  <a:pt x="1953" y="762"/>
                </a:cubicBezTo>
                <a:cubicBezTo>
                  <a:pt x="1977" y="777"/>
                  <a:pt x="1987" y="804"/>
                  <a:pt x="1980" y="820"/>
                </a:cubicBezTo>
                <a:close/>
                <a:moveTo>
                  <a:pt x="1876" y="770"/>
                </a:moveTo>
                <a:cubicBezTo>
                  <a:pt x="1876" y="770"/>
                  <a:pt x="1876" y="769"/>
                  <a:pt x="1876" y="769"/>
                </a:cubicBezTo>
                <a:cubicBezTo>
                  <a:pt x="1884" y="754"/>
                  <a:pt x="1913" y="745"/>
                  <a:pt x="1941" y="756"/>
                </a:cubicBezTo>
                <a:cubicBezTo>
                  <a:pt x="1924" y="793"/>
                  <a:pt x="1924" y="793"/>
                  <a:pt x="1924" y="793"/>
                </a:cubicBezTo>
                <a:lnTo>
                  <a:pt x="1876" y="770"/>
                </a:lnTo>
                <a:close/>
                <a:moveTo>
                  <a:pt x="1841" y="806"/>
                </a:moveTo>
                <a:cubicBezTo>
                  <a:pt x="1843" y="801"/>
                  <a:pt x="1849" y="799"/>
                  <a:pt x="1854" y="801"/>
                </a:cubicBezTo>
                <a:cubicBezTo>
                  <a:pt x="1859" y="803"/>
                  <a:pt x="1861" y="809"/>
                  <a:pt x="1859" y="814"/>
                </a:cubicBezTo>
                <a:cubicBezTo>
                  <a:pt x="1856" y="819"/>
                  <a:pt x="1850" y="821"/>
                  <a:pt x="1845" y="819"/>
                </a:cubicBezTo>
                <a:cubicBezTo>
                  <a:pt x="1841" y="817"/>
                  <a:pt x="1838" y="811"/>
                  <a:pt x="1841" y="806"/>
                </a:cubicBezTo>
                <a:close/>
                <a:moveTo>
                  <a:pt x="1745" y="570"/>
                </a:moveTo>
                <a:cubicBezTo>
                  <a:pt x="1727" y="567"/>
                  <a:pt x="1727" y="567"/>
                  <a:pt x="1727" y="567"/>
                </a:cubicBezTo>
                <a:cubicBezTo>
                  <a:pt x="1734" y="525"/>
                  <a:pt x="1734" y="525"/>
                  <a:pt x="1734" y="525"/>
                </a:cubicBezTo>
                <a:cubicBezTo>
                  <a:pt x="1752" y="527"/>
                  <a:pt x="1752" y="527"/>
                  <a:pt x="1752" y="527"/>
                </a:cubicBezTo>
                <a:lnTo>
                  <a:pt x="1745" y="570"/>
                </a:lnTo>
                <a:close/>
                <a:moveTo>
                  <a:pt x="1754" y="511"/>
                </a:moveTo>
                <a:cubicBezTo>
                  <a:pt x="1736" y="509"/>
                  <a:pt x="1736" y="509"/>
                  <a:pt x="1736" y="509"/>
                </a:cubicBezTo>
                <a:cubicBezTo>
                  <a:pt x="1742" y="467"/>
                  <a:pt x="1742" y="467"/>
                  <a:pt x="1742" y="467"/>
                </a:cubicBezTo>
                <a:cubicBezTo>
                  <a:pt x="1760" y="469"/>
                  <a:pt x="1760" y="469"/>
                  <a:pt x="1760" y="469"/>
                </a:cubicBezTo>
                <a:lnTo>
                  <a:pt x="1754" y="511"/>
                </a:lnTo>
                <a:close/>
                <a:moveTo>
                  <a:pt x="1763" y="453"/>
                </a:moveTo>
                <a:cubicBezTo>
                  <a:pt x="1745" y="451"/>
                  <a:pt x="1745" y="451"/>
                  <a:pt x="1745" y="451"/>
                </a:cubicBezTo>
                <a:cubicBezTo>
                  <a:pt x="1751" y="408"/>
                  <a:pt x="1751" y="408"/>
                  <a:pt x="1751" y="408"/>
                </a:cubicBezTo>
                <a:cubicBezTo>
                  <a:pt x="1769" y="411"/>
                  <a:pt x="1769" y="411"/>
                  <a:pt x="1769" y="411"/>
                </a:cubicBezTo>
                <a:lnTo>
                  <a:pt x="1763" y="453"/>
                </a:lnTo>
                <a:close/>
                <a:moveTo>
                  <a:pt x="1771" y="395"/>
                </a:moveTo>
                <a:cubicBezTo>
                  <a:pt x="1753" y="392"/>
                  <a:pt x="1753" y="392"/>
                  <a:pt x="1753" y="392"/>
                </a:cubicBezTo>
                <a:cubicBezTo>
                  <a:pt x="1760" y="350"/>
                  <a:pt x="1760" y="350"/>
                  <a:pt x="1760" y="350"/>
                </a:cubicBezTo>
                <a:cubicBezTo>
                  <a:pt x="1778" y="353"/>
                  <a:pt x="1778" y="353"/>
                  <a:pt x="1778" y="353"/>
                </a:cubicBezTo>
                <a:lnTo>
                  <a:pt x="1771" y="395"/>
                </a:lnTo>
                <a:close/>
                <a:moveTo>
                  <a:pt x="1786" y="295"/>
                </a:moveTo>
                <a:cubicBezTo>
                  <a:pt x="1780" y="337"/>
                  <a:pt x="1780" y="337"/>
                  <a:pt x="1780" y="337"/>
                </a:cubicBezTo>
                <a:cubicBezTo>
                  <a:pt x="1762" y="334"/>
                  <a:pt x="1762" y="334"/>
                  <a:pt x="1762" y="334"/>
                </a:cubicBezTo>
                <a:cubicBezTo>
                  <a:pt x="1768" y="292"/>
                  <a:pt x="1768" y="292"/>
                  <a:pt x="1768" y="292"/>
                </a:cubicBezTo>
                <a:lnTo>
                  <a:pt x="1786" y="295"/>
                </a:lnTo>
                <a:close/>
                <a:moveTo>
                  <a:pt x="1745" y="219"/>
                </a:moveTo>
                <a:cubicBezTo>
                  <a:pt x="1763" y="221"/>
                  <a:pt x="1763" y="221"/>
                  <a:pt x="1763" y="221"/>
                </a:cubicBezTo>
                <a:cubicBezTo>
                  <a:pt x="1757" y="264"/>
                  <a:pt x="1757" y="264"/>
                  <a:pt x="1757" y="264"/>
                </a:cubicBezTo>
                <a:cubicBezTo>
                  <a:pt x="1739" y="261"/>
                  <a:pt x="1739" y="261"/>
                  <a:pt x="1739" y="261"/>
                </a:cubicBezTo>
                <a:lnTo>
                  <a:pt x="1745" y="219"/>
                </a:lnTo>
                <a:close/>
                <a:moveTo>
                  <a:pt x="1752" y="290"/>
                </a:moveTo>
                <a:cubicBezTo>
                  <a:pt x="1746" y="332"/>
                  <a:pt x="1746" y="332"/>
                  <a:pt x="1746" y="332"/>
                </a:cubicBezTo>
                <a:cubicBezTo>
                  <a:pt x="1728" y="329"/>
                  <a:pt x="1728" y="329"/>
                  <a:pt x="1728" y="329"/>
                </a:cubicBezTo>
                <a:cubicBezTo>
                  <a:pt x="1734" y="287"/>
                  <a:pt x="1734" y="287"/>
                  <a:pt x="1734" y="287"/>
                </a:cubicBezTo>
                <a:lnTo>
                  <a:pt x="1752" y="290"/>
                </a:lnTo>
                <a:close/>
                <a:moveTo>
                  <a:pt x="1711" y="214"/>
                </a:moveTo>
                <a:cubicBezTo>
                  <a:pt x="1729" y="216"/>
                  <a:pt x="1729" y="216"/>
                  <a:pt x="1729" y="216"/>
                </a:cubicBezTo>
                <a:cubicBezTo>
                  <a:pt x="1723" y="259"/>
                  <a:pt x="1723" y="259"/>
                  <a:pt x="1723" y="259"/>
                </a:cubicBezTo>
                <a:cubicBezTo>
                  <a:pt x="1705" y="256"/>
                  <a:pt x="1705" y="256"/>
                  <a:pt x="1705" y="256"/>
                </a:cubicBezTo>
                <a:lnTo>
                  <a:pt x="1711" y="214"/>
                </a:lnTo>
                <a:close/>
                <a:moveTo>
                  <a:pt x="1701" y="282"/>
                </a:moveTo>
                <a:cubicBezTo>
                  <a:pt x="1719" y="285"/>
                  <a:pt x="1719" y="285"/>
                  <a:pt x="1719" y="285"/>
                </a:cubicBezTo>
                <a:cubicBezTo>
                  <a:pt x="1713" y="327"/>
                  <a:pt x="1713" y="327"/>
                  <a:pt x="1713" y="327"/>
                </a:cubicBezTo>
                <a:cubicBezTo>
                  <a:pt x="1695" y="324"/>
                  <a:pt x="1695" y="324"/>
                  <a:pt x="1695" y="324"/>
                </a:cubicBezTo>
                <a:lnTo>
                  <a:pt x="1701" y="282"/>
                </a:lnTo>
                <a:close/>
                <a:moveTo>
                  <a:pt x="1692" y="340"/>
                </a:moveTo>
                <a:cubicBezTo>
                  <a:pt x="1710" y="343"/>
                  <a:pt x="1710" y="343"/>
                  <a:pt x="1710" y="343"/>
                </a:cubicBezTo>
                <a:cubicBezTo>
                  <a:pt x="1704" y="385"/>
                  <a:pt x="1704" y="385"/>
                  <a:pt x="1704" y="385"/>
                </a:cubicBezTo>
                <a:cubicBezTo>
                  <a:pt x="1686" y="382"/>
                  <a:pt x="1686" y="382"/>
                  <a:pt x="1686" y="382"/>
                </a:cubicBezTo>
                <a:lnTo>
                  <a:pt x="1692" y="340"/>
                </a:lnTo>
                <a:close/>
                <a:moveTo>
                  <a:pt x="1667" y="277"/>
                </a:moveTo>
                <a:cubicBezTo>
                  <a:pt x="1685" y="280"/>
                  <a:pt x="1685" y="280"/>
                  <a:pt x="1685" y="280"/>
                </a:cubicBezTo>
                <a:cubicBezTo>
                  <a:pt x="1679" y="322"/>
                  <a:pt x="1679" y="322"/>
                  <a:pt x="1679" y="322"/>
                </a:cubicBezTo>
                <a:cubicBezTo>
                  <a:pt x="1661" y="319"/>
                  <a:pt x="1661" y="319"/>
                  <a:pt x="1661" y="319"/>
                </a:cubicBezTo>
                <a:lnTo>
                  <a:pt x="1667" y="277"/>
                </a:lnTo>
                <a:close/>
                <a:moveTo>
                  <a:pt x="1658" y="335"/>
                </a:moveTo>
                <a:cubicBezTo>
                  <a:pt x="1676" y="338"/>
                  <a:pt x="1676" y="338"/>
                  <a:pt x="1676" y="338"/>
                </a:cubicBezTo>
                <a:cubicBezTo>
                  <a:pt x="1670" y="380"/>
                  <a:pt x="1670" y="380"/>
                  <a:pt x="1670" y="380"/>
                </a:cubicBezTo>
                <a:cubicBezTo>
                  <a:pt x="1652" y="377"/>
                  <a:pt x="1652" y="377"/>
                  <a:pt x="1652" y="377"/>
                </a:cubicBezTo>
                <a:lnTo>
                  <a:pt x="1658" y="335"/>
                </a:lnTo>
                <a:close/>
                <a:moveTo>
                  <a:pt x="1650" y="393"/>
                </a:moveTo>
                <a:cubicBezTo>
                  <a:pt x="1668" y="396"/>
                  <a:pt x="1668" y="396"/>
                  <a:pt x="1668" y="396"/>
                </a:cubicBezTo>
                <a:cubicBezTo>
                  <a:pt x="1662" y="438"/>
                  <a:pt x="1662" y="438"/>
                  <a:pt x="1662" y="438"/>
                </a:cubicBezTo>
                <a:cubicBezTo>
                  <a:pt x="1644" y="436"/>
                  <a:pt x="1644" y="436"/>
                  <a:pt x="1644" y="436"/>
                </a:cubicBezTo>
                <a:lnTo>
                  <a:pt x="1650" y="393"/>
                </a:lnTo>
                <a:close/>
                <a:moveTo>
                  <a:pt x="1641" y="451"/>
                </a:moveTo>
                <a:cubicBezTo>
                  <a:pt x="1659" y="454"/>
                  <a:pt x="1659" y="454"/>
                  <a:pt x="1659" y="454"/>
                </a:cubicBezTo>
                <a:cubicBezTo>
                  <a:pt x="1653" y="496"/>
                  <a:pt x="1653" y="496"/>
                  <a:pt x="1653" y="496"/>
                </a:cubicBezTo>
                <a:cubicBezTo>
                  <a:pt x="1635" y="494"/>
                  <a:pt x="1635" y="494"/>
                  <a:pt x="1635" y="494"/>
                </a:cubicBezTo>
                <a:lnTo>
                  <a:pt x="1641" y="451"/>
                </a:lnTo>
                <a:close/>
                <a:moveTo>
                  <a:pt x="1632" y="510"/>
                </a:moveTo>
                <a:cubicBezTo>
                  <a:pt x="1650" y="512"/>
                  <a:pt x="1650" y="512"/>
                  <a:pt x="1650" y="512"/>
                </a:cubicBezTo>
                <a:cubicBezTo>
                  <a:pt x="1644" y="555"/>
                  <a:pt x="1644" y="555"/>
                  <a:pt x="1644" y="555"/>
                </a:cubicBezTo>
                <a:cubicBezTo>
                  <a:pt x="1626" y="552"/>
                  <a:pt x="1626" y="552"/>
                  <a:pt x="1626" y="552"/>
                </a:cubicBezTo>
                <a:lnTo>
                  <a:pt x="1632" y="510"/>
                </a:lnTo>
                <a:close/>
                <a:moveTo>
                  <a:pt x="1624" y="568"/>
                </a:moveTo>
                <a:cubicBezTo>
                  <a:pt x="1642" y="570"/>
                  <a:pt x="1642" y="570"/>
                  <a:pt x="1642" y="570"/>
                </a:cubicBezTo>
                <a:cubicBezTo>
                  <a:pt x="1636" y="613"/>
                  <a:pt x="1636" y="613"/>
                  <a:pt x="1636" y="613"/>
                </a:cubicBezTo>
                <a:cubicBezTo>
                  <a:pt x="1618" y="610"/>
                  <a:pt x="1618" y="610"/>
                  <a:pt x="1618" y="610"/>
                </a:cubicBezTo>
                <a:lnTo>
                  <a:pt x="1624" y="568"/>
                </a:lnTo>
                <a:close/>
                <a:moveTo>
                  <a:pt x="1615" y="626"/>
                </a:moveTo>
                <a:cubicBezTo>
                  <a:pt x="1633" y="629"/>
                  <a:pt x="1633" y="629"/>
                  <a:pt x="1633" y="629"/>
                </a:cubicBezTo>
                <a:cubicBezTo>
                  <a:pt x="1627" y="671"/>
                  <a:pt x="1627" y="671"/>
                  <a:pt x="1627" y="671"/>
                </a:cubicBezTo>
                <a:cubicBezTo>
                  <a:pt x="1609" y="668"/>
                  <a:pt x="1609" y="668"/>
                  <a:pt x="1609" y="668"/>
                </a:cubicBezTo>
                <a:lnTo>
                  <a:pt x="1615" y="626"/>
                </a:lnTo>
                <a:close/>
                <a:moveTo>
                  <a:pt x="1607" y="684"/>
                </a:moveTo>
                <a:cubicBezTo>
                  <a:pt x="1625" y="687"/>
                  <a:pt x="1625" y="687"/>
                  <a:pt x="1625" y="687"/>
                </a:cubicBezTo>
                <a:cubicBezTo>
                  <a:pt x="1618" y="729"/>
                  <a:pt x="1618" y="729"/>
                  <a:pt x="1618" y="729"/>
                </a:cubicBezTo>
                <a:cubicBezTo>
                  <a:pt x="1600" y="726"/>
                  <a:pt x="1600" y="726"/>
                  <a:pt x="1600" y="726"/>
                </a:cubicBezTo>
                <a:lnTo>
                  <a:pt x="1607" y="684"/>
                </a:lnTo>
                <a:close/>
                <a:moveTo>
                  <a:pt x="1545" y="738"/>
                </a:moveTo>
                <a:cubicBezTo>
                  <a:pt x="1300" y="739"/>
                  <a:pt x="1300" y="739"/>
                  <a:pt x="1300" y="739"/>
                </a:cubicBezTo>
                <a:cubicBezTo>
                  <a:pt x="1300" y="730"/>
                  <a:pt x="1300" y="730"/>
                  <a:pt x="1300" y="730"/>
                </a:cubicBezTo>
                <a:cubicBezTo>
                  <a:pt x="1544" y="729"/>
                  <a:pt x="1544" y="729"/>
                  <a:pt x="1544" y="729"/>
                </a:cubicBezTo>
                <a:lnTo>
                  <a:pt x="1545" y="738"/>
                </a:lnTo>
                <a:close/>
                <a:moveTo>
                  <a:pt x="1544" y="706"/>
                </a:moveTo>
                <a:cubicBezTo>
                  <a:pt x="1300" y="707"/>
                  <a:pt x="1300" y="707"/>
                  <a:pt x="1300" y="707"/>
                </a:cubicBezTo>
                <a:cubicBezTo>
                  <a:pt x="1300" y="698"/>
                  <a:pt x="1300" y="698"/>
                  <a:pt x="1300" y="698"/>
                </a:cubicBezTo>
                <a:cubicBezTo>
                  <a:pt x="1544" y="697"/>
                  <a:pt x="1544" y="697"/>
                  <a:pt x="1544" y="697"/>
                </a:cubicBezTo>
                <a:lnTo>
                  <a:pt x="1544" y="706"/>
                </a:lnTo>
                <a:close/>
                <a:moveTo>
                  <a:pt x="1544" y="674"/>
                </a:moveTo>
                <a:cubicBezTo>
                  <a:pt x="1300" y="675"/>
                  <a:pt x="1300" y="675"/>
                  <a:pt x="1300" y="675"/>
                </a:cubicBezTo>
                <a:cubicBezTo>
                  <a:pt x="1300" y="666"/>
                  <a:pt x="1300" y="666"/>
                  <a:pt x="1300" y="666"/>
                </a:cubicBezTo>
                <a:cubicBezTo>
                  <a:pt x="1544" y="665"/>
                  <a:pt x="1544" y="665"/>
                  <a:pt x="1544" y="665"/>
                </a:cubicBezTo>
                <a:lnTo>
                  <a:pt x="1544" y="674"/>
                </a:lnTo>
                <a:close/>
                <a:moveTo>
                  <a:pt x="1544" y="642"/>
                </a:moveTo>
                <a:cubicBezTo>
                  <a:pt x="1300" y="643"/>
                  <a:pt x="1300" y="643"/>
                  <a:pt x="1300" y="643"/>
                </a:cubicBezTo>
                <a:cubicBezTo>
                  <a:pt x="1299" y="634"/>
                  <a:pt x="1299" y="634"/>
                  <a:pt x="1299" y="634"/>
                </a:cubicBezTo>
                <a:cubicBezTo>
                  <a:pt x="1544" y="632"/>
                  <a:pt x="1544" y="632"/>
                  <a:pt x="1544" y="632"/>
                </a:cubicBezTo>
                <a:lnTo>
                  <a:pt x="1544" y="642"/>
                </a:lnTo>
                <a:close/>
                <a:moveTo>
                  <a:pt x="1544" y="610"/>
                </a:moveTo>
                <a:cubicBezTo>
                  <a:pt x="1299" y="611"/>
                  <a:pt x="1299" y="611"/>
                  <a:pt x="1299" y="611"/>
                </a:cubicBezTo>
                <a:cubicBezTo>
                  <a:pt x="1299" y="602"/>
                  <a:pt x="1299" y="602"/>
                  <a:pt x="1299" y="602"/>
                </a:cubicBezTo>
                <a:cubicBezTo>
                  <a:pt x="1544" y="600"/>
                  <a:pt x="1544" y="600"/>
                  <a:pt x="1544" y="600"/>
                </a:cubicBezTo>
                <a:lnTo>
                  <a:pt x="1544" y="610"/>
                </a:lnTo>
                <a:close/>
                <a:moveTo>
                  <a:pt x="1544" y="578"/>
                </a:moveTo>
                <a:cubicBezTo>
                  <a:pt x="1299" y="579"/>
                  <a:pt x="1299" y="579"/>
                  <a:pt x="1299" y="579"/>
                </a:cubicBezTo>
                <a:cubicBezTo>
                  <a:pt x="1299" y="570"/>
                  <a:pt x="1299" y="570"/>
                  <a:pt x="1299" y="570"/>
                </a:cubicBezTo>
                <a:cubicBezTo>
                  <a:pt x="1544" y="568"/>
                  <a:pt x="1544" y="568"/>
                  <a:pt x="1544" y="568"/>
                </a:cubicBezTo>
                <a:lnTo>
                  <a:pt x="1544" y="578"/>
                </a:lnTo>
                <a:close/>
                <a:moveTo>
                  <a:pt x="1543" y="545"/>
                </a:moveTo>
                <a:cubicBezTo>
                  <a:pt x="1299" y="547"/>
                  <a:pt x="1299" y="547"/>
                  <a:pt x="1299" y="547"/>
                </a:cubicBezTo>
                <a:cubicBezTo>
                  <a:pt x="1299" y="538"/>
                  <a:pt x="1299" y="538"/>
                  <a:pt x="1299" y="538"/>
                </a:cubicBezTo>
                <a:cubicBezTo>
                  <a:pt x="1543" y="536"/>
                  <a:pt x="1543" y="536"/>
                  <a:pt x="1543" y="536"/>
                </a:cubicBezTo>
                <a:lnTo>
                  <a:pt x="1543" y="545"/>
                </a:lnTo>
                <a:close/>
                <a:moveTo>
                  <a:pt x="1543" y="513"/>
                </a:moveTo>
                <a:cubicBezTo>
                  <a:pt x="1299" y="515"/>
                  <a:pt x="1299" y="515"/>
                  <a:pt x="1299" y="515"/>
                </a:cubicBezTo>
                <a:cubicBezTo>
                  <a:pt x="1299" y="506"/>
                  <a:pt x="1299" y="506"/>
                  <a:pt x="1299" y="506"/>
                </a:cubicBezTo>
                <a:cubicBezTo>
                  <a:pt x="1543" y="504"/>
                  <a:pt x="1543" y="504"/>
                  <a:pt x="1543" y="504"/>
                </a:cubicBezTo>
                <a:lnTo>
                  <a:pt x="1543" y="513"/>
                </a:lnTo>
                <a:close/>
                <a:moveTo>
                  <a:pt x="1543" y="481"/>
                </a:moveTo>
                <a:cubicBezTo>
                  <a:pt x="1299" y="483"/>
                  <a:pt x="1299" y="483"/>
                  <a:pt x="1299" y="483"/>
                </a:cubicBezTo>
                <a:cubicBezTo>
                  <a:pt x="1299" y="474"/>
                  <a:pt x="1299" y="474"/>
                  <a:pt x="1299" y="474"/>
                </a:cubicBezTo>
                <a:cubicBezTo>
                  <a:pt x="1543" y="472"/>
                  <a:pt x="1543" y="472"/>
                  <a:pt x="1543" y="472"/>
                </a:cubicBezTo>
                <a:lnTo>
                  <a:pt x="1543" y="481"/>
                </a:lnTo>
                <a:close/>
                <a:moveTo>
                  <a:pt x="1543" y="449"/>
                </a:moveTo>
                <a:cubicBezTo>
                  <a:pt x="1298" y="451"/>
                  <a:pt x="1298" y="451"/>
                  <a:pt x="1298" y="451"/>
                </a:cubicBezTo>
                <a:cubicBezTo>
                  <a:pt x="1298" y="442"/>
                  <a:pt x="1298" y="442"/>
                  <a:pt x="1298" y="442"/>
                </a:cubicBezTo>
                <a:cubicBezTo>
                  <a:pt x="1543" y="440"/>
                  <a:pt x="1543" y="440"/>
                  <a:pt x="1543" y="440"/>
                </a:cubicBezTo>
                <a:lnTo>
                  <a:pt x="1543" y="449"/>
                </a:lnTo>
                <a:close/>
                <a:moveTo>
                  <a:pt x="1543" y="417"/>
                </a:moveTo>
                <a:cubicBezTo>
                  <a:pt x="1298" y="419"/>
                  <a:pt x="1298" y="419"/>
                  <a:pt x="1298" y="419"/>
                </a:cubicBezTo>
                <a:cubicBezTo>
                  <a:pt x="1298" y="410"/>
                  <a:pt x="1298" y="410"/>
                  <a:pt x="1298" y="410"/>
                </a:cubicBezTo>
                <a:cubicBezTo>
                  <a:pt x="1543" y="408"/>
                  <a:pt x="1543" y="408"/>
                  <a:pt x="1543" y="408"/>
                </a:cubicBezTo>
                <a:lnTo>
                  <a:pt x="1543" y="417"/>
                </a:lnTo>
                <a:close/>
                <a:moveTo>
                  <a:pt x="1543" y="385"/>
                </a:moveTo>
                <a:cubicBezTo>
                  <a:pt x="1298" y="387"/>
                  <a:pt x="1298" y="387"/>
                  <a:pt x="1298" y="387"/>
                </a:cubicBezTo>
                <a:cubicBezTo>
                  <a:pt x="1298" y="378"/>
                  <a:pt x="1298" y="378"/>
                  <a:pt x="1298" y="378"/>
                </a:cubicBezTo>
                <a:cubicBezTo>
                  <a:pt x="1542" y="376"/>
                  <a:pt x="1542" y="376"/>
                  <a:pt x="1542" y="376"/>
                </a:cubicBezTo>
                <a:lnTo>
                  <a:pt x="1543" y="385"/>
                </a:lnTo>
                <a:close/>
                <a:moveTo>
                  <a:pt x="1542" y="353"/>
                </a:moveTo>
                <a:cubicBezTo>
                  <a:pt x="1298" y="355"/>
                  <a:pt x="1298" y="355"/>
                  <a:pt x="1298" y="355"/>
                </a:cubicBezTo>
                <a:cubicBezTo>
                  <a:pt x="1298" y="345"/>
                  <a:pt x="1298" y="345"/>
                  <a:pt x="1298" y="345"/>
                </a:cubicBezTo>
                <a:cubicBezTo>
                  <a:pt x="1542" y="344"/>
                  <a:pt x="1542" y="344"/>
                  <a:pt x="1542" y="344"/>
                </a:cubicBezTo>
                <a:lnTo>
                  <a:pt x="1542" y="353"/>
                </a:lnTo>
                <a:close/>
                <a:moveTo>
                  <a:pt x="1542" y="321"/>
                </a:moveTo>
                <a:cubicBezTo>
                  <a:pt x="1298" y="323"/>
                  <a:pt x="1298" y="323"/>
                  <a:pt x="1298" y="323"/>
                </a:cubicBezTo>
                <a:cubicBezTo>
                  <a:pt x="1298" y="313"/>
                  <a:pt x="1298" y="313"/>
                  <a:pt x="1298" y="313"/>
                </a:cubicBezTo>
                <a:cubicBezTo>
                  <a:pt x="1542" y="312"/>
                  <a:pt x="1542" y="312"/>
                  <a:pt x="1542" y="312"/>
                </a:cubicBezTo>
                <a:lnTo>
                  <a:pt x="1542" y="321"/>
                </a:lnTo>
                <a:close/>
                <a:moveTo>
                  <a:pt x="1542" y="289"/>
                </a:moveTo>
                <a:cubicBezTo>
                  <a:pt x="1298" y="290"/>
                  <a:pt x="1298" y="290"/>
                  <a:pt x="1298" y="290"/>
                </a:cubicBezTo>
                <a:cubicBezTo>
                  <a:pt x="1297" y="281"/>
                  <a:pt x="1297" y="281"/>
                  <a:pt x="1297" y="281"/>
                </a:cubicBezTo>
                <a:cubicBezTo>
                  <a:pt x="1542" y="280"/>
                  <a:pt x="1542" y="280"/>
                  <a:pt x="1542" y="280"/>
                </a:cubicBezTo>
                <a:lnTo>
                  <a:pt x="1542" y="289"/>
                </a:lnTo>
                <a:close/>
                <a:moveTo>
                  <a:pt x="1542" y="257"/>
                </a:moveTo>
                <a:cubicBezTo>
                  <a:pt x="1297" y="258"/>
                  <a:pt x="1297" y="258"/>
                  <a:pt x="1297" y="258"/>
                </a:cubicBezTo>
                <a:cubicBezTo>
                  <a:pt x="1297" y="249"/>
                  <a:pt x="1297" y="249"/>
                  <a:pt x="1297" y="249"/>
                </a:cubicBezTo>
                <a:cubicBezTo>
                  <a:pt x="1542" y="248"/>
                  <a:pt x="1542" y="248"/>
                  <a:pt x="1542" y="248"/>
                </a:cubicBezTo>
                <a:lnTo>
                  <a:pt x="1542" y="257"/>
                </a:lnTo>
                <a:close/>
                <a:moveTo>
                  <a:pt x="1542" y="225"/>
                </a:moveTo>
                <a:cubicBezTo>
                  <a:pt x="1297" y="226"/>
                  <a:pt x="1297" y="226"/>
                  <a:pt x="1297" y="226"/>
                </a:cubicBezTo>
                <a:cubicBezTo>
                  <a:pt x="1297" y="217"/>
                  <a:pt x="1297" y="217"/>
                  <a:pt x="1297" y="217"/>
                </a:cubicBezTo>
                <a:cubicBezTo>
                  <a:pt x="1542" y="216"/>
                  <a:pt x="1542" y="216"/>
                  <a:pt x="1542" y="216"/>
                </a:cubicBezTo>
                <a:lnTo>
                  <a:pt x="1542" y="225"/>
                </a:lnTo>
                <a:close/>
                <a:moveTo>
                  <a:pt x="1541" y="193"/>
                </a:moveTo>
                <a:cubicBezTo>
                  <a:pt x="1297" y="194"/>
                  <a:pt x="1297" y="194"/>
                  <a:pt x="1297" y="194"/>
                </a:cubicBezTo>
                <a:cubicBezTo>
                  <a:pt x="1297" y="185"/>
                  <a:pt x="1297" y="185"/>
                  <a:pt x="1297" y="185"/>
                </a:cubicBezTo>
                <a:cubicBezTo>
                  <a:pt x="1541" y="184"/>
                  <a:pt x="1541" y="184"/>
                  <a:pt x="1541" y="184"/>
                </a:cubicBezTo>
                <a:lnTo>
                  <a:pt x="1541" y="193"/>
                </a:lnTo>
                <a:close/>
                <a:moveTo>
                  <a:pt x="1541" y="161"/>
                </a:moveTo>
                <a:cubicBezTo>
                  <a:pt x="1297" y="162"/>
                  <a:pt x="1297" y="162"/>
                  <a:pt x="1297" y="162"/>
                </a:cubicBezTo>
                <a:cubicBezTo>
                  <a:pt x="1297" y="153"/>
                  <a:pt x="1297" y="153"/>
                  <a:pt x="1297" y="153"/>
                </a:cubicBezTo>
                <a:cubicBezTo>
                  <a:pt x="1541" y="152"/>
                  <a:pt x="1541" y="152"/>
                  <a:pt x="1541" y="152"/>
                </a:cubicBezTo>
                <a:lnTo>
                  <a:pt x="1541" y="161"/>
                </a:lnTo>
                <a:close/>
                <a:moveTo>
                  <a:pt x="1541" y="129"/>
                </a:moveTo>
                <a:cubicBezTo>
                  <a:pt x="1297" y="130"/>
                  <a:pt x="1297" y="130"/>
                  <a:pt x="1297" y="130"/>
                </a:cubicBezTo>
                <a:cubicBezTo>
                  <a:pt x="1297" y="121"/>
                  <a:pt x="1297" y="121"/>
                  <a:pt x="1297" y="121"/>
                </a:cubicBezTo>
                <a:cubicBezTo>
                  <a:pt x="1541" y="120"/>
                  <a:pt x="1541" y="120"/>
                  <a:pt x="1541" y="120"/>
                </a:cubicBezTo>
                <a:lnTo>
                  <a:pt x="1541" y="129"/>
                </a:lnTo>
                <a:close/>
                <a:moveTo>
                  <a:pt x="1541" y="97"/>
                </a:moveTo>
                <a:cubicBezTo>
                  <a:pt x="1296" y="98"/>
                  <a:pt x="1296" y="98"/>
                  <a:pt x="1296" y="98"/>
                </a:cubicBezTo>
                <a:cubicBezTo>
                  <a:pt x="1296" y="89"/>
                  <a:pt x="1296" y="89"/>
                  <a:pt x="1296" y="89"/>
                </a:cubicBezTo>
                <a:cubicBezTo>
                  <a:pt x="1541" y="88"/>
                  <a:pt x="1541" y="88"/>
                  <a:pt x="1541" y="88"/>
                </a:cubicBezTo>
                <a:lnTo>
                  <a:pt x="1541" y="97"/>
                </a:lnTo>
                <a:close/>
                <a:moveTo>
                  <a:pt x="1541" y="65"/>
                </a:moveTo>
                <a:cubicBezTo>
                  <a:pt x="1296" y="66"/>
                  <a:pt x="1296" y="66"/>
                  <a:pt x="1296" y="66"/>
                </a:cubicBezTo>
                <a:cubicBezTo>
                  <a:pt x="1296" y="57"/>
                  <a:pt x="1296" y="57"/>
                  <a:pt x="1296" y="57"/>
                </a:cubicBezTo>
                <a:cubicBezTo>
                  <a:pt x="1541" y="56"/>
                  <a:pt x="1541" y="56"/>
                  <a:pt x="1541" y="56"/>
                </a:cubicBezTo>
                <a:lnTo>
                  <a:pt x="1541" y="65"/>
                </a:lnTo>
                <a:close/>
                <a:moveTo>
                  <a:pt x="1540" y="24"/>
                </a:moveTo>
                <a:cubicBezTo>
                  <a:pt x="1541" y="33"/>
                  <a:pt x="1541" y="33"/>
                  <a:pt x="1541" y="33"/>
                </a:cubicBezTo>
                <a:cubicBezTo>
                  <a:pt x="1296" y="34"/>
                  <a:pt x="1296" y="34"/>
                  <a:pt x="1296" y="34"/>
                </a:cubicBezTo>
                <a:cubicBezTo>
                  <a:pt x="1296" y="25"/>
                  <a:pt x="1296" y="25"/>
                  <a:pt x="1296" y="25"/>
                </a:cubicBezTo>
                <a:lnTo>
                  <a:pt x="1540" y="24"/>
                </a:lnTo>
                <a:close/>
                <a:moveTo>
                  <a:pt x="1173" y="728"/>
                </a:moveTo>
                <a:cubicBezTo>
                  <a:pt x="1173" y="728"/>
                  <a:pt x="1173" y="728"/>
                  <a:pt x="1173" y="728"/>
                </a:cubicBezTo>
                <a:cubicBezTo>
                  <a:pt x="1173" y="728"/>
                  <a:pt x="1174" y="728"/>
                  <a:pt x="1174" y="728"/>
                </a:cubicBezTo>
                <a:cubicBezTo>
                  <a:pt x="1176" y="731"/>
                  <a:pt x="1179" y="733"/>
                  <a:pt x="1181" y="735"/>
                </a:cubicBezTo>
                <a:cubicBezTo>
                  <a:pt x="1181" y="735"/>
                  <a:pt x="1181" y="735"/>
                  <a:pt x="1181" y="735"/>
                </a:cubicBezTo>
                <a:cubicBezTo>
                  <a:pt x="1183" y="737"/>
                  <a:pt x="1184" y="740"/>
                  <a:pt x="1185" y="743"/>
                </a:cubicBezTo>
                <a:cubicBezTo>
                  <a:pt x="1181" y="738"/>
                  <a:pt x="1177" y="733"/>
                  <a:pt x="1173" y="728"/>
                </a:cubicBezTo>
                <a:close/>
                <a:moveTo>
                  <a:pt x="1189" y="736"/>
                </a:moveTo>
                <a:cubicBezTo>
                  <a:pt x="1189" y="736"/>
                  <a:pt x="1189" y="736"/>
                  <a:pt x="1189" y="736"/>
                </a:cubicBezTo>
                <a:cubicBezTo>
                  <a:pt x="1193" y="735"/>
                  <a:pt x="1197" y="735"/>
                  <a:pt x="1200" y="734"/>
                </a:cubicBezTo>
                <a:cubicBezTo>
                  <a:pt x="1202" y="734"/>
                  <a:pt x="1203" y="734"/>
                  <a:pt x="1205" y="734"/>
                </a:cubicBezTo>
                <a:cubicBezTo>
                  <a:pt x="1205" y="734"/>
                  <a:pt x="1205" y="734"/>
                  <a:pt x="1205" y="734"/>
                </a:cubicBezTo>
                <a:cubicBezTo>
                  <a:pt x="1205" y="734"/>
                  <a:pt x="1205" y="735"/>
                  <a:pt x="1205" y="735"/>
                </a:cubicBezTo>
                <a:cubicBezTo>
                  <a:pt x="1204" y="737"/>
                  <a:pt x="1203" y="743"/>
                  <a:pt x="1201" y="747"/>
                </a:cubicBezTo>
                <a:cubicBezTo>
                  <a:pt x="1201" y="748"/>
                  <a:pt x="1200" y="749"/>
                  <a:pt x="1199" y="749"/>
                </a:cubicBezTo>
                <a:cubicBezTo>
                  <a:pt x="1197" y="749"/>
                  <a:pt x="1191" y="739"/>
                  <a:pt x="1189" y="736"/>
                </a:cubicBezTo>
                <a:close/>
                <a:moveTo>
                  <a:pt x="1063" y="630"/>
                </a:moveTo>
                <a:cubicBezTo>
                  <a:pt x="1079" y="682"/>
                  <a:pt x="1079" y="682"/>
                  <a:pt x="1079" y="682"/>
                </a:cubicBezTo>
                <a:cubicBezTo>
                  <a:pt x="1056" y="689"/>
                  <a:pt x="1056" y="689"/>
                  <a:pt x="1056" y="689"/>
                </a:cubicBezTo>
                <a:cubicBezTo>
                  <a:pt x="1040" y="638"/>
                  <a:pt x="1040" y="638"/>
                  <a:pt x="1040" y="638"/>
                </a:cubicBezTo>
                <a:lnTo>
                  <a:pt x="1063" y="630"/>
                </a:lnTo>
                <a:close/>
                <a:moveTo>
                  <a:pt x="1059" y="617"/>
                </a:moveTo>
                <a:cubicBezTo>
                  <a:pt x="1036" y="624"/>
                  <a:pt x="1036" y="624"/>
                  <a:pt x="1036" y="624"/>
                </a:cubicBezTo>
                <a:cubicBezTo>
                  <a:pt x="1020" y="573"/>
                  <a:pt x="1020" y="573"/>
                  <a:pt x="1020" y="573"/>
                </a:cubicBezTo>
                <a:cubicBezTo>
                  <a:pt x="1043" y="566"/>
                  <a:pt x="1043" y="566"/>
                  <a:pt x="1043" y="566"/>
                </a:cubicBezTo>
                <a:lnTo>
                  <a:pt x="1059" y="617"/>
                </a:lnTo>
                <a:close/>
                <a:moveTo>
                  <a:pt x="1023" y="501"/>
                </a:moveTo>
                <a:cubicBezTo>
                  <a:pt x="1039" y="552"/>
                  <a:pt x="1039" y="552"/>
                  <a:pt x="1039" y="552"/>
                </a:cubicBezTo>
                <a:cubicBezTo>
                  <a:pt x="1016" y="560"/>
                  <a:pt x="1016" y="560"/>
                  <a:pt x="1016" y="560"/>
                </a:cubicBezTo>
                <a:cubicBezTo>
                  <a:pt x="1000" y="508"/>
                  <a:pt x="1000" y="508"/>
                  <a:pt x="1000" y="508"/>
                </a:cubicBezTo>
                <a:lnTo>
                  <a:pt x="1023" y="501"/>
                </a:lnTo>
                <a:close/>
                <a:moveTo>
                  <a:pt x="987" y="512"/>
                </a:moveTo>
                <a:cubicBezTo>
                  <a:pt x="1003" y="564"/>
                  <a:pt x="1003" y="564"/>
                  <a:pt x="1003" y="564"/>
                </a:cubicBezTo>
                <a:cubicBezTo>
                  <a:pt x="980" y="571"/>
                  <a:pt x="980" y="571"/>
                  <a:pt x="980" y="571"/>
                </a:cubicBezTo>
                <a:cubicBezTo>
                  <a:pt x="964" y="519"/>
                  <a:pt x="964" y="519"/>
                  <a:pt x="964" y="519"/>
                </a:cubicBezTo>
                <a:lnTo>
                  <a:pt x="987" y="512"/>
                </a:lnTo>
                <a:close/>
                <a:moveTo>
                  <a:pt x="927" y="531"/>
                </a:moveTo>
                <a:cubicBezTo>
                  <a:pt x="951" y="523"/>
                  <a:pt x="951" y="523"/>
                  <a:pt x="951" y="523"/>
                </a:cubicBezTo>
                <a:cubicBezTo>
                  <a:pt x="966" y="575"/>
                  <a:pt x="966" y="575"/>
                  <a:pt x="966" y="575"/>
                </a:cubicBezTo>
                <a:cubicBezTo>
                  <a:pt x="943" y="582"/>
                  <a:pt x="943" y="582"/>
                  <a:pt x="943" y="582"/>
                </a:cubicBezTo>
                <a:lnTo>
                  <a:pt x="927" y="531"/>
                </a:lnTo>
                <a:close/>
                <a:moveTo>
                  <a:pt x="947" y="595"/>
                </a:moveTo>
                <a:cubicBezTo>
                  <a:pt x="971" y="588"/>
                  <a:pt x="971" y="588"/>
                  <a:pt x="971" y="588"/>
                </a:cubicBezTo>
                <a:cubicBezTo>
                  <a:pt x="986" y="640"/>
                  <a:pt x="986" y="640"/>
                  <a:pt x="986" y="640"/>
                </a:cubicBezTo>
                <a:cubicBezTo>
                  <a:pt x="963" y="647"/>
                  <a:pt x="963" y="647"/>
                  <a:pt x="963" y="647"/>
                </a:cubicBezTo>
                <a:lnTo>
                  <a:pt x="947" y="595"/>
                </a:lnTo>
                <a:close/>
                <a:moveTo>
                  <a:pt x="865" y="656"/>
                </a:moveTo>
                <a:cubicBezTo>
                  <a:pt x="843" y="667"/>
                  <a:pt x="843" y="667"/>
                  <a:pt x="843" y="667"/>
                </a:cubicBezTo>
                <a:cubicBezTo>
                  <a:pt x="819" y="619"/>
                  <a:pt x="819" y="619"/>
                  <a:pt x="819" y="619"/>
                </a:cubicBezTo>
                <a:cubicBezTo>
                  <a:pt x="840" y="608"/>
                  <a:pt x="840" y="608"/>
                  <a:pt x="840" y="608"/>
                </a:cubicBezTo>
                <a:lnTo>
                  <a:pt x="865" y="656"/>
                </a:lnTo>
                <a:close/>
                <a:moveTo>
                  <a:pt x="831" y="590"/>
                </a:moveTo>
                <a:cubicBezTo>
                  <a:pt x="809" y="601"/>
                  <a:pt x="809" y="601"/>
                  <a:pt x="809" y="601"/>
                </a:cubicBezTo>
                <a:cubicBezTo>
                  <a:pt x="785" y="554"/>
                  <a:pt x="785" y="554"/>
                  <a:pt x="785" y="554"/>
                </a:cubicBezTo>
                <a:cubicBezTo>
                  <a:pt x="806" y="542"/>
                  <a:pt x="806" y="542"/>
                  <a:pt x="806" y="542"/>
                </a:cubicBezTo>
                <a:lnTo>
                  <a:pt x="831" y="590"/>
                </a:lnTo>
                <a:close/>
                <a:moveTo>
                  <a:pt x="797" y="525"/>
                </a:moveTo>
                <a:cubicBezTo>
                  <a:pt x="776" y="536"/>
                  <a:pt x="776" y="536"/>
                  <a:pt x="776" y="536"/>
                </a:cubicBezTo>
                <a:cubicBezTo>
                  <a:pt x="751" y="488"/>
                  <a:pt x="751" y="488"/>
                  <a:pt x="751" y="488"/>
                </a:cubicBezTo>
                <a:cubicBezTo>
                  <a:pt x="773" y="477"/>
                  <a:pt x="773" y="477"/>
                  <a:pt x="773" y="477"/>
                </a:cubicBezTo>
                <a:lnTo>
                  <a:pt x="797" y="525"/>
                </a:lnTo>
                <a:close/>
                <a:moveTo>
                  <a:pt x="739" y="411"/>
                </a:moveTo>
                <a:cubicBezTo>
                  <a:pt x="763" y="459"/>
                  <a:pt x="763" y="459"/>
                  <a:pt x="763" y="459"/>
                </a:cubicBezTo>
                <a:cubicBezTo>
                  <a:pt x="742" y="471"/>
                  <a:pt x="742" y="471"/>
                  <a:pt x="742" y="471"/>
                </a:cubicBezTo>
                <a:cubicBezTo>
                  <a:pt x="717" y="423"/>
                  <a:pt x="717" y="423"/>
                  <a:pt x="717" y="423"/>
                </a:cubicBezTo>
                <a:lnTo>
                  <a:pt x="739" y="411"/>
                </a:lnTo>
                <a:close/>
                <a:moveTo>
                  <a:pt x="705" y="429"/>
                </a:moveTo>
                <a:cubicBezTo>
                  <a:pt x="730" y="477"/>
                  <a:pt x="730" y="477"/>
                  <a:pt x="730" y="477"/>
                </a:cubicBezTo>
                <a:cubicBezTo>
                  <a:pt x="708" y="488"/>
                  <a:pt x="708" y="488"/>
                  <a:pt x="708" y="488"/>
                </a:cubicBezTo>
                <a:cubicBezTo>
                  <a:pt x="683" y="440"/>
                  <a:pt x="683" y="440"/>
                  <a:pt x="683" y="440"/>
                </a:cubicBezTo>
                <a:lnTo>
                  <a:pt x="705" y="429"/>
                </a:lnTo>
                <a:close/>
                <a:moveTo>
                  <a:pt x="671" y="446"/>
                </a:moveTo>
                <a:cubicBezTo>
                  <a:pt x="696" y="494"/>
                  <a:pt x="696" y="494"/>
                  <a:pt x="696" y="494"/>
                </a:cubicBezTo>
                <a:cubicBezTo>
                  <a:pt x="674" y="506"/>
                  <a:pt x="674" y="506"/>
                  <a:pt x="674" y="506"/>
                </a:cubicBezTo>
                <a:cubicBezTo>
                  <a:pt x="649" y="458"/>
                  <a:pt x="649" y="458"/>
                  <a:pt x="649" y="458"/>
                </a:cubicBezTo>
                <a:lnTo>
                  <a:pt x="671" y="446"/>
                </a:lnTo>
                <a:close/>
                <a:moveTo>
                  <a:pt x="616" y="475"/>
                </a:moveTo>
                <a:cubicBezTo>
                  <a:pt x="637" y="464"/>
                  <a:pt x="637" y="464"/>
                  <a:pt x="637" y="464"/>
                </a:cubicBezTo>
                <a:cubicBezTo>
                  <a:pt x="662" y="512"/>
                  <a:pt x="662" y="512"/>
                  <a:pt x="662" y="512"/>
                </a:cubicBezTo>
                <a:cubicBezTo>
                  <a:pt x="640" y="523"/>
                  <a:pt x="640" y="523"/>
                  <a:pt x="640" y="523"/>
                </a:cubicBezTo>
                <a:lnTo>
                  <a:pt x="616" y="475"/>
                </a:lnTo>
                <a:close/>
                <a:moveTo>
                  <a:pt x="649" y="541"/>
                </a:moveTo>
                <a:cubicBezTo>
                  <a:pt x="671" y="529"/>
                  <a:pt x="671" y="529"/>
                  <a:pt x="671" y="529"/>
                </a:cubicBezTo>
                <a:cubicBezTo>
                  <a:pt x="696" y="577"/>
                  <a:pt x="696" y="577"/>
                  <a:pt x="696" y="577"/>
                </a:cubicBezTo>
                <a:cubicBezTo>
                  <a:pt x="674" y="588"/>
                  <a:pt x="674" y="588"/>
                  <a:pt x="674" y="588"/>
                </a:cubicBezTo>
                <a:lnTo>
                  <a:pt x="649" y="541"/>
                </a:lnTo>
                <a:close/>
                <a:moveTo>
                  <a:pt x="683" y="606"/>
                </a:moveTo>
                <a:cubicBezTo>
                  <a:pt x="705" y="595"/>
                  <a:pt x="705" y="595"/>
                  <a:pt x="705" y="595"/>
                </a:cubicBezTo>
                <a:cubicBezTo>
                  <a:pt x="730" y="643"/>
                  <a:pt x="730" y="643"/>
                  <a:pt x="730" y="643"/>
                </a:cubicBezTo>
                <a:cubicBezTo>
                  <a:pt x="708" y="654"/>
                  <a:pt x="708" y="654"/>
                  <a:pt x="708" y="654"/>
                </a:cubicBezTo>
                <a:lnTo>
                  <a:pt x="683" y="606"/>
                </a:lnTo>
                <a:close/>
                <a:moveTo>
                  <a:pt x="742" y="719"/>
                </a:moveTo>
                <a:cubicBezTo>
                  <a:pt x="717" y="671"/>
                  <a:pt x="717" y="671"/>
                  <a:pt x="717" y="671"/>
                </a:cubicBezTo>
                <a:cubicBezTo>
                  <a:pt x="739" y="660"/>
                  <a:pt x="739" y="660"/>
                  <a:pt x="739" y="660"/>
                </a:cubicBezTo>
                <a:cubicBezTo>
                  <a:pt x="764" y="708"/>
                  <a:pt x="764" y="708"/>
                  <a:pt x="764" y="708"/>
                </a:cubicBezTo>
                <a:lnTo>
                  <a:pt x="742" y="719"/>
                </a:lnTo>
                <a:close/>
                <a:moveTo>
                  <a:pt x="751" y="914"/>
                </a:moveTo>
                <a:cubicBezTo>
                  <a:pt x="756" y="912"/>
                  <a:pt x="760" y="910"/>
                  <a:pt x="764" y="907"/>
                </a:cubicBezTo>
                <a:cubicBezTo>
                  <a:pt x="764" y="907"/>
                  <a:pt x="764" y="907"/>
                  <a:pt x="764" y="907"/>
                </a:cubicBezTo>
                <a:cubicBezTo>
                  <a:pt x="769" y="915"/>
                  <a:pt x="773" y="924"/>
                  <a:pt x="774" y="935"/>
                </a:cubicBezTo>
                <a:cubicBezTo>
                  <a:pt x="775" y="942"/>
                  <a:pt x="775" y="949"/>
                  <a:pt x="775" y="956"/>
                </a:cubicBezTo>
                <a:cubicBezTo>
                  <a:pt x="768" y="947"/>
                  <a:pt x="759" y="936"/>
                  <a:pt x="754" y="924"/>
                </a:cubicBezTo>
                <a:cubicBezTo>
                  <a:pt x="753" y="922"/>
                  <a:pt x="752" y="920"/>
                  <a:pt x="751" y="918"/>
                </a:cubicBezTo>
                <a:cubicBezTo>
                  <a:pt x="751" y="917"/>
                  <a:pt x="751" y="915"/>
                  <a:pt x="751" y="914"/>
                </a:cubicBezTo>
                <a:close/>
                <a:moveTo>
                  <a:pt x="744" y="938"/>
                </a:moveTo>
                <a:cubicBezTo>
                  <a:pt x="745" y="936"/>
                  <a:pt x="747" y="935"/>
                  <a:pt x="748" y="932"/>
                </a:cubicBezTo>
                <a:cubicBezTo>
                  <a:pt x="748" y="932"/>
                  <a:pt x="749" y="932"/>
                  <a:pt x="749" y="932"/>
                </a:cubicBezTo>
                <a:cubicBezTo>
                  <a:pt x="749" y="933"/>
                  <a:pt x="749" y="933"/>
                  <a:pt x="750" y="934"/>
                </a:cubicBezTo>
                <a:cubicBezTo>
                  <a:pt x="751" y="938"/>
                  <a:pt x="758" y="945"/>
                  <a:pt x="760" y="951"/>
                </a:cubicBezTo>
                <a:cubicBezTo>
                  <a:pt x="760" y="954"/>
                  <a:pt x="760" y="956"/>
                  <a:pt x="759" y="957"/>
                </a:cubicBezTo>
                <a:cubicBezTo>
                  <a:pt x="758" y="960"/>
                  <a:pt x="739" y="955"/>
                  <a:pt x="733" y="954"/>
                </a:cubicBezTo>
                <a:cubicBezTo>
                  <a:pt x="733" y="954"/>
                  <a:pt x="733" y="954"/>
                  <a:pt x="733" y="954"/>
                </a:cubicBezTo>
                <a:cubicBezTo>
                  <a:pt x="737" y="949"/>
                  <a:pt x="740" y="944"/>
                  <a:pt x="744" y="938"/>
                </a:cubicBezTo>
                <a:close/>
                <a:moveTo>
                  <a:pt x="707" y="963"/>
                </a:moveTo>
                <a:cubicBezTo>
                  <a:pt x="712" y="963"/>
                  <a:pt x="717" y="962"/>
                  <a:pt x="723" y="962"/>
                </a:cubicBezTo>
                <a:cubicBezTo>
                  <a:pt x="723" y="962"/>
                  <a:pt x="723" y="962"/>
                  <a:pt x="723" y="962"/>
                </a:cubicBezTo>
                <a:cubicBezTo>
                  <a:pt x="727" y="962"/>
                  <a:pt x="732" y="965"/>
                  <a:pt x="737" y="967"/>
                </a:cubicBezTo>
                <a:cubicBezTo>
                  <a:pt x="727" y="966"/>
                  <a:pt x="717" y="965"/>
                  <a:pt x="706" y="964"/>
                </a:cubicBezTo>
                <a:cubicBezTo>
                  <a:pt x="706" y="964"/>
                  <a:pt x="705" y="964"/>
                  <a:pt x="705" y="964"/>
                </a:cubicBezTo>
                <a:cubicBezTo>
                  <a:pt x="705" y="964"/>
                  <a:pt x="706" y="963"/>
                  <a:pt x="707" y="963"/>
                </a:cubicBezTo>
                <a:close/>
                <a:moveTo>
                  <a:pt x="655" y="1040"/>
                </a:moveTo>
                <a:cubicBezTo>
                  <a:pt x="655" y="1040"/>
                  <a:pt x="655" y="1040"/>
                  <a:pt x="654" y="1040"/>
                </a:cubicBezTo>
                <a:cubicBezTo>
                  <a:pt x="655" y="1040"/>
                  <a:pt x="655" y="1040"/>
                  <a:pt x="655" y="1040"/>
                </a:cubicBezTo>
                <a:cubicBezTo>
                  <a:pt x="658" y="1040"/>
                  <a:pt x="661" y="1039"/>
                  <a:pt x="664" y="1039"/>
                </a:cubicBezTo>
                <a:cubicBezTo>
                  <a:pt x="664" y="1039"/>
                  <a:pt x="664" y="1039"/>
                  <a:pt x="664" y="1039"/>
                </a:cubicBezTo>
                <a:cubicBezTo>
                  <a:pt x="666" y="1039"/>
                  <a:pt x="669" y="1040"/>
                  <a:pt x="672" y="1041"/>
                </a:cubicBezTo>
                <a:cubicBezTo>
                  <a:pt x="666" y="1041"/>
                  <a:pt x="661" y="1040"/>
                  <a:pt x="655" y="1040"/>
                </a:cubicBezTo>
                <a:close/>
                <a:moveTo>
                  <a:pt x="683" y="1035"/>
                </a:moveTo>
                <a:cubicBezTo>
                  <a:pt x="682" y="1037"/>
                  <a:pt x="672" y="1035"/>
                  <a:pt x="669" y="1034"/>
                </a:cubicBezTo>
                <a:cubicBezTo>
                  <a:pt x="669" y="1034"/>
                  <a:pt x="669" y="1034"/>
                  <a:pt x="669" y="1034"/>
                </a:cubicBezTo>
                <a:cubicBezTo>
                  <a:pt x="671" y="1031"/>
                  <a:pt x="672" y="1029"/>
                  <a:pt x="674" y="1026"/>
                </a:cubicBezTo>
                <a:cubicBezTo>
                  <a:pt x="675" y="1025"/>
                  <a:pt x="676" y="1024"/>
                  <a:pt x="676" y="1023"/>
                </a:cubicBezTo>
                <a:cubicBezTo>
                  <a:pt x="676" y="1022"/>
                  <a:pt x="676" y="1022"/>
                  <a:pt x="676" y="1022"/>
                </a:cubicBezTo>
                <a:cubicBezTo>
                  <a:pt x="677" y="1023"/>
                  <a:pt x="677" y="1023"/>
                  <a:pt x="677" y="1023"/>
                </a:cubicBezTo>
                <a:cubicBezTo>
                  <a:pt x="678" y="1025"/>
                  <a:pt x="682" y="1029"/>
                  <a:pt x="683" y="1032"/>
                </a:cubicBezTo>
                <a:cubicBezTo>
                  <a:pt x="683" y="1033"/>
                  <a:pt x="683" y="1034"/>
                  <a:pt x="683" y="1035"/>
                </a:cubicBezTo>
                <a:close/>
                <a:moveTo>
                  <a:pt x="679" y="1018"/>
                </a:moveTo>
                <a:cubicBezTo>
                  <a:pt x="678" y="1017"/>
                  <a:pt x="678" y="1016"/>
                  <a:pt x="677" y="1015"/>
                </a:cubicBezTo>
                <a:cubicBezTo>
                  <a:pt x="677" y="1014"/>
                  <a:pt x="677" y="1014"/>
                  <a:pt x="677" y="1013"/>
                </a:cubicBezTo>
                <a:cubicBezTo>
                  <a:pt x="680" y="1012"/>
                  <a:pt x="682" y="1010"/>
                  <a:pt x="684" y="1009"/>
                </a:cubicBezTo>
                <a:cubicBezTo>
                  <a:pt x="684" y="1009"/>
                  <a:pt x="684" y="1009"/>
                  <a:pt x="684" y="1009"/>
                </a:cubicBezTo>
                <a:cubicBezTo>
                  <a:pt x="687" y="1013"/>
                  <a:pt x="689" y="1018"/>
                  <a:pt x="690" y="1023"/>
                </a:cubicBezTo>
                <a:cubicBezTo>
                  <a:pt x="691" y="1027"/>
                  <a:pt x="691" y="1030"/>
                  <a:pt x="691" y="1034"/>
                </a:cubicBezTo>
                <a:cubicBezTo>
                  <a:pt x="687" y="1030"/>
                  <a:pt x="682" y="1024"/>
                  <a:pt x="679" y="1018"/>
                </a:cubicBezTo>
                <a:close/>
                <a:moveTo>
                  <a:pt x="694" y="1017"/>
                </a:moveTo>
                <a:cubicBezTo>
                  <a:pt x="693" y="1013"/>
                  <a:pt x="690" y="1009"/>
                  <a:pt x="688" y="1005"/>
                </a:cubicBezTo>
                <a:cubicBezTo>
                  <a:pt x="687" y="1005"/>
                  <a:pt x="687" y="1005"/>
                  <a:pt x="687" y="1005"/>
                </a:cubicBezTo>
                <a:cubicBezTo>
                  <a:pt x="689" y="1002"/>
                  <a:pt x="690" y="999"/>
                  <a:pt x="690" y="996"/>
                </a:cubicBezTo>
                <a:cubicBezTo>
                  <a:pt x="690" y="991"/>
                  <a:pt x="688" y="986"/>
                  <a:pt x="684" y="982"/>
                </a:cubicBezTo>
                <a:cubicBezTo>
                  <a:pt x="684" y="981"/>
                  <a:pt x="684" y="980"/>
                  <a:pt x="684" y="979"/>
                </a:cubicBezTo>
                <a:cubicBezTo>
                  <a:pt x="687" y="977"/>
                  <a:pt x="689" y="975"/>
                  <a:pt x="691" y="972"/>
                </a:cubicBezTo>
                <a:cubicBezTo>
                  <a:pt x="692" y="973"/>
                  <a:pt x="692" y="973"/>
                  <a:pt x="693" y="973"/>
                </a:cubicBezTo>
                <a:cubicBezTo>
                  <a:pt x="721" y="974"/>
                  <a:pt x="748" y="978"/>
                  <a:pt x="775" y="982"/>
                </a:cubicBezTo>
                <a:cubicBezTo>
                  <a:pt x="776" y="983"/>
                  <a:pt x="776" y="984"/>
                  <a:pt x="777" y="985"/>
                </a:cubicBezTo>
                <a:cubicBezTo>
                  <a:pt x="753" y="1004"/>
                  <a:pt x="729" y="1023"/>
                  <a:pt x="707" y="1044"/>
                </a:cubicBezTo>
                <a:cubicBezTo>
                  <a:pt x="707" y="1044"/>
                  <a:pt x="707" y="1044"/>
                  <a:pt x="706" y="1044"/>
                </a:cubicBezTo>
                <a:cubicBezTo>
                  <a:pt x="704" y="1043"/>
                  <a:pt x="702" y="1043"/>
                  <a:pt x="699" y="1042"/>
                </a:cubicBezTo>
                <a:cubicBezTo>
                  <a:pt x="699" y="1042"/>
                  <a:pt x="699" y="1041"/>
                  <a:pt x="698" y="1041"/>
                </a:cubicBezTo>
                <a:cubicBezTo>
                  <a:pt x="695" y="1034"/>
                  <a:pt x="696" y="1025"/>
                  <a:pt x="694" y="1017"/>
                </a:cubicBezTo>
                <a:close/>
                <a:moveTo>
                  <a:pt x="592" y="1146"/>
                </a:moveTo>
                <a:cubicBezTo>
                  <a:pt x="587" y="1143"/>
                  <a:pt x="586" y="1137"/>
                  <a:pt x="589" y="1132"/>
                </a:cubicBezTo>
                <a:cubicBezTo>
                  <a:pt x="593" y="1128"/>
                  <a:pt x="599" y="1127"/>
                  <a:pt x="603" y="1130"/>
                </a:cubicBezTo>
                <a:cubicBezTo>
                  <a:pt x="608" y="1133"/>
                  <a:pt x="609" y="1139"/>
                  <a:pt x="605" y="1144"/>
                </a:cubicBezTo>
                <a:cubicBezTo>
                  <a:pt x="602" y="1148"/>
                  <a:pt x="596" y="1149"/>
                  <a:pt x="592" y="1146"/>
                </a:cubicBezTo>
                <a:close/>
                <a:moveTo>
                  <a:pt x="439" y="2522"/>
                </a:moveTo>
                <a:cubicBezTo>
                  <a:pt x="423" y="2501"/>
                  <a:pt x="423" y="2501"/>
                  <a:pt x="423" y="2501"/>
                </a:cubicBezTo>
                <a:cubicBezTo>
                  <a:pt x="457" y="2475"/>
                  <a:pt x="457" y="2475"/>
                  <a:pt x="457" y="2475"/>
                </a:cubicBezTo>
                <a:cubicBezTo>
                  <a:pt x="473" y="2496"/>
                  <a:pt x="473" y="2496"/>
                  <a:pt x="473" y="2496"/>
                </a:cubicBezTo>
                <a:lnTo>
                  <a:pt x="439" y="2522"/>
                </a:lnTo>
                <a:close/>
                <a:moveTo>
                  <a:pt x="487" y="2514"/>
                </a:moveTo>
                <a:cubicBezTo>
                  <a:pt x="503" y="2535"/>
                  <a:pt x="503" y="2535"/>
                  <a:pt x="503" y="2535"/>
                </a:cubicBezTo>
                <a:cubicBezTo>
                  <a:pt x="470" y="2561"/>
                  <a:pt x="470" y="2561"/>
                  <a:pt x="470" y="2561"/>
                </a:cubicBezTo>
                <a:cubicBezTo>
                  <a:pt x="453" y="2540"/>
                  <a:pt x="453" y="2540"/>
                  <a:pt x="453" y="2540"/>
                </a:cubicBezTo>
                <a:lnTo>
                  <a:pt x="487" y="2514"/>
                </a:lnTo>
                <a:close/>
                <a:moveTo>
                  <a:pt x="441" y="2550"/>
                </a:moveTo>
                <a:cubicBezTo>
                  <a:pt x="457" y="2571"/>
                  <a:pt x="457" y="2571"/>
                  <a:pt x="457" y="2571"/>
                </a:cubicBezTo>
                <a:cubicBezTo>
                  <a:pt x="423" y="2597"/>
                  <a:pt x="423" y="2597"/>
                  <a:pt x="423" y="2597"/>
                </a:cubicBezTo>
                <a:cubicBezTo>
                  <a:pt x="407" y="2576"/>
                  <a:pt x="407" y="2576"/>
                  <a:pt x="407" y="2576"/>
                </a:cubicBezTo>
                <a:lnTo>
                  <a:pt x="441" y="2550"/>
                </a:lnTo>
                <a:close/>
                <a:moveTo>
                  <a:pt x="471" y="2589"/>
                </a:moveTo>
                <a:cubicBezTo>
                  <a:pt x="487" y="2610"/>
                  <a:pt x="487" y="2610"/>
                  <a:pt x="487" y="2610"/>
                </a:cubicBezTo>
                <a:cubicBezTo>
                  <a:pt x="453" y="2636"/>
                  <a:pt x="453" y="2636"/>
                  <a:pt x="453" y="2636"/>
                </a:cubicBezTo>
                <a:cubicBezTo>
                  <a:pt x="437" y="2615"/>
                  <a:pt x="437" y="2615"/>
                  <a:pt x="437" y="2615"/>
                </a:cubicBezTo>
                <a:lnTo>
                  <a:pt x="471" y="2589"/>
                </a:lnTo>
                <a:close/>
                <a:moveTo>
                  <a:pt x="483" y="2579"/>
                </a:moveTo>
                <a:cubicBezTo>
                  <a:pt x="517" y="2553"/>
                  <a:pt x="517" y="2553"/>
                  <a:pt x="517" y="2553"/>
                </a:cubicBezTo>
                <a:cubicBezTo>
                  <a:pt x="534" y="2574"/>
                  <a:pt x="534" y="2574"/>
                  <a:pt x="534" y="2574"/>
                </a:cubicBezTo>
                <a:cubicBezTo>
                  <a:pt x="500" y="2600"/>
                  <a:pt x="500" y="2600"/>
                  <a:pt x="500" y="2600"/>
                </a:cubicBezTo>
                <a:lnTo>
                  <a:pt x="483" y="2579"/>
                </a:lnTo>
                <a:close/>
                <a:moveTo>
                  <a:pt x="349" y="2243"/>
                </a:moveTo>
                <a:cubicBezTo>
                  <a:pt x="350" y="2239"/>
                  <a:pt x="352" y="2235"/>
                  <a:pt x="354" y="2230"/>
                </a:cubicBezTo>
                <a:cubicBezTo>
                  <a:pt x="354" y="2230"/>
                  <a:pt x="354" y="2230"/>
                  <a:pt x="354" y="2230"/>
                </a:cubicBezTo>
                <a:cubicBezTo>
                  <a:pt x="355" y="2227"/>
                  <a:pt x="359" y="2224"/>
                  <a:pt x="363" y="2221"/>
                </a:cubicBezTo>
                <a:cubicBezTo>
                  <a:pt x="358" y="2228"/>
                  <a:pt x="353" y="2236"/>
                  <a:pt x="349" y="2244"/>
                </a:cubicBezTo>
                <a:cubicBezTo>
                  <a:pt x="349" y="2244"/>
                  <a:pt x="349" y="2244"/>
                  <a:pt x="348" y="2245"/>
                </a:cubicBezTo>
                <a:cubicBezTo>
                  <a:pt x="349" y="2244"/>
                  <a:pt x="349" y="2244"/>
                  <a:pt x="349" y="2243"/>
                </a:cubicBezTo>
                <a:close/>
                <a:moveTo>
                  <a:pt x="343" y="2205"/>
                </a:moveTo>
                <a:cubicBezTo>
                  <a:pt x="342" y="2204"/>
                  <a:pt x="341" y="2202"/>
                  <a:pt x="340" y="2200"/>
                </a:cubicBezTo>
                <a:cubicBezTo>
                  <a:pt x="340" y="2200"/>
                  <a:pt x="340" y="2200"/>
                  <a:pt x="340" y="2199"/>
                </a:cubicBezTo>
                <a:cubicBezTo>
                  <a:pt x="340" y="2199"/>
                  <a:pt x="341" y="2199"/>
                  <a:pt x="341" y="2199"/>
                </a:cubicBezTo>
                <a:cubicBezTo>
                  <a:pt x="345" y="2200"/>
                  <a:pt x="353" y="2197"/>
                  <a:pt x="359" y="2198"/>
                </a:cubicBezTo>
                <a:cubicBezTo>
                  <a:pt x="360" y="2198"/>
                  <a:pt x="362" y="2199"/>
                  <a:pt x="363" y="2200"/>
                </a:cubicBezTo>
                <a:cubicBezTo>
                  <a:pt x="365" y="2203"/>
                  <a:pt x="354" y="2215"/>
                  <a:pt x="351" y="2219"/>
                </a:cubicBezTo>
                <a:cubicBezTo>
                  <a:pt x="351" y="2219"/>
                  <a:pt x="351" y="2219"/>
                  <a:pt x="351" y="2219"/>
                </a:cubicBezTo>
                <a:cubicBezTo>
                  <a:pt x="348" y="2215"/>
                  <a:pt x="346" y="2210"/>
                  <a:pt x="343" y="2205"/>
                </a:cubicBezTo>
                <a:close/>
                <a:moveTo>
                  <a:pt x="351" y="2257"/>
                </a:moveTo>
                <a:cubicBezTo>
                  <a:pt x="362" y="2236"/>
                  <a:pt x="375" y="2216"/>
                  <a:pt x="388" y="2197"/>
                </a:cubicBezTo>
                <a:cubicBezTo>
                  <a:pt x="391" y="2196"/>
                  <a:pt x="395" y="2196"/>
                  <a:pt x="400" y="2195"/>
                </a:cubicBezTo>
                <a:cubicBezTo>
                  <a:pt x="406" y="2194"/>
                  <a:pt x="410" y="2192"/>
                  <a:pt x="410" y="2188"/>
                </a:cubicBezTo>
                <a:cubicBezTo>
                  <a:pt x="416" y="2204"/>
                  <a:pt x="422" y="2221"/>
                  <a:pt x="428" y="2237"/>
                </a:cubicBezTo>
                <a:cubicBezTo>
                  <a:pt x="355" y="2275"/>
                  <a:pt x="355" y="2275"/>
                  <a:pt x="355" y="2275"/>
                </a:cubicBezTo>
                <a:cubicBezTo>
                  <a:pt x="354" y="2269"/>
                  <a:pt x="353" y="2264"/>
                  <a:pt x="351" y="2258"/>
                </a:cubicBezTo>
                <a:cubicBezTo>
                  <a:pt x="351" y="2258"/>
                  <a:pt x="351" y="2258"/>
                  <a:pt x="351" y="2257"/>
                </a:cubicBezTo>
                <a:close/>
                <a:moveTo>
                  <a:pt x="367" y="2129"/>
                </a:moveTo>
                <a:cubicBezTo>
                  <a:pt x="367" y="2129"/>
                  <a:pt x="367" y="2129"/>
                  <a:pt x="367" y="2129"/>
                </a:cubicBezTo>
                <a:cubicBezTo>
                  <a:pt x="366" y="2126"/>
                  <a:pt x="365" y="2124"/>
                  <a:pt x="364" y="2121"/>
                </a:cubicBezTo>
                <a:cubicBezTo>
                  <a:pt x="364" y="2119"/>
                  <a:pt x="363" y="2118"/>
                  <a:pt x="363" y="2117"/>
                </a:cubicBezTo>
                <a:cubicBezTo>
                  <a:pt x="363" y="2117"/>
                  <a:pt x="363" y="2117"/>
                  <a:pt x="363" y="2117"/>
                </a:cubicBezTo>
                <a:cubicBezTo>
                  <a:pt x="363" y="2117"/>
                  <a:pt x="364" y="2117"/>
                  <a:pt x="364" y="2117"/>
                </a:cubicBezTo>
                <a:cubicBezTo>
                  <a:pt x="366" y="2118"/>
                  <a:pt x="371" y="2117"/>
                  <a:pt x="374" y="2118"/>
                </a:cubicBezTo>
                <a:cubicBezTo>
                  <a:pt x="375" y="2119"/>
                  <a:pt x="375" y="2119"/>
                  <a:pt x="376" y="2120"/>
                </a:cubicBezTo>
                <a:cubicBezTo>
                  <a:pt x="376" y="2122"/>
                  <a:pt x="369" y="2127"/>
                  <a:pt x="367" y="2129"/>
                </a:cubicBezTo>
                <a:close/>
                <a:moveTo>
                  <a:pt x="373" y="2131"/>
                </a:moveTo>
                <a:cubicBezTo>
                  <a:pt x="370" y="2135"/>
                  <a:pt x="366" y="2139"/>
                  <a:pt x="363" y="2143"/>
                </a:cubicBezTo>
                <a:cubicBezTo>
                  <a:pt x="363" y="2143"/>
                  <a:pt x="363" y="2143"/>
                  <a:pt x="363" y="2143"/>
                </a:cubicBezTo>
                <a:cubicBezTo>
                  <a:pt x="363" y="2143"/>
                  <a:pt x="363" y="2143"/>
                  <a:pt x="363" y="2142"/>
                </a:cubicBezTo>
                <a:cubicBezTo>
                  <a:pt x="364" y="2140"/>
                  <a:pt x="366" y="2138"/>
                  <a:pt x="367" y="2136"/>
                </a:cubicBezTo>
                <a:cubicBezTo>
                  <a:pt x="367" y="2136"/>
                  <a:pt x="367" y="2136"/>
                  <a:pt x="367" y="2136"/>
                </a:cubicBezTo>
                <a:cubicBezTo>
                  <a:pt x="368" y="2134"/>
                  <a:pt x="371" y="2133"/>
                  <a:pt x="373" y="2131"/>
                </a:cubicBezTo>
                <a:close/>
                <a:moveTo>
                  <a:pt x="361" y="2113"/>
                </a:moveTo>
                <a:cubicBezTo>
                  <a:pt x="360" y="2113"/>
                  <a:pt x="359" y="2112"/>
                  <a:pt x="358" y="2112"/>
                </a:cubicBezTo>
                <a:cubicBezTo>
                  <a:pt x="358" y="2112"/>
                  <a:pt x="357" y="2111"/>
                  <a:pt x="357" y="2111"/>
                </a:cubicBezTo>
                <a:cubicBezTo>
                  <a:pt x="357" y="2109"/>
                  <a:pt x="358" y="2106"/>
                  <a:pt x="357" y="2104"/>
                </a:cubicBezTo>
                <a:cubicBezTo>
                  <a:pt x="358" y="2104"/>
                  <a:pt x="358" y="2104"/>
                  <a:pt x="358" y="2104"/>
                </a:cubicBezTo>
                <a:cubicBezTo>
                  <a:pt x="362" y="2104"/>
                  <a:pt x="367" y="2105"/>
                  <a:pt x="371" y="2108"/>
                </a:cubicBezTo>
                <a:cubicBezTo>
                  <a:pt x="374" y="2109"/>
                  <a:pt x="377" y="2112"/>
                  <a:pt x="380" y="2113"/>
                </a:cubicBezTo>
                <a:cubicBezTo>
                  <a:pt x="374" y="2114"/>
                  <a:pt x="367" y="2114"/>
                  <a:pt x="361" y="2113"/>
                </a:cubicBezTo>
                <a:close/>
                <a:moveTo>
                  <a:pt x="362" y="2151"/>
                </a:moveTo>
                <a:cubicBezTo>
                  <a:pt x="362" y="2151"/>
                  <a:pt x="363" y="2150"/>
                  <a:pt x="363" y="2150"/>
                </a:cubicBezTo>
                <a:cubicBezTo>
                  <a:pt x="371" y="2140"/>
                  <a:pt x="380" y="2130"/>
                  <a:pt x="390" y="2121"/>
                </a:cubicBezTo>
                <a:cubicBezTo>
                  <a:pt x="390" y="2121"/>
                  <a:pt x="390" y="2121"/>
                  <a:pt x="391" y="2121"/>
                </a:cubicBezTo>
                <a:cubicBezTo>
                  <a:pt x="395" y="2139"/>
                  <a:pt x="400" y="2157"/>
                  <a:pt x="406" y="2174"/>
                </a:cubicBezTo>
                <a:cubicBezTo>
                  <a:pt x="403" y="2170"/>
                  <a:pt x="398" y="2169"/>
                  <a:pt x="394" y="2173"/>
                </a:cubicBezTo>
                <a:cubicBezTo>
                  <a:pt x="391" y="2176"/>
                  <a:pt x="388" y="2179"/>
                  <a:pt x="385" y="2181"/>
                </a:cubicBezTo>
                <a:cubicBezTo>
                  <a:pt x="385" y="2181"/>
                  <a:pt x="384" y="2182"/>
                  <a:pt x="382" y="2182"/>
                </a:cubicBezTo>
                <a:cubicBezTo>
                  <a:pt x="373" y="2182"/>
                  <a:pt x="364" y="2177"/>
                  <a:pt x="356" y="2173"/>
                </a:cubicBezTo>
                <a:cubicBezTo>
                  <a:pt x="356" y="2173"/>
                  <a:pt x="356" y="2173"/>
                  <a:pt x="356" y="2173"/>
                </a:cubicBezTo>
                <a:cubicBezTo>
                  <a:pt x="362" y="2167"/>
                  <a:pt x="364" y="2159"/>
                  <a:pt x="362" y="2151"/>
                </a:cubicBezTo>
                <a:close/>
                <a:moveTo>
                  <a:pt x="361" y="2050"/>
                </a:moveTo>
                <a:cubicBezTo>
                  <a:pt x="356" y="2051"/>
                  <a:pt x="351" y="2047"/>
                  <a:pt x="350" y="2042"/>
                </a:cubicBezTo>
                <a:cubicBezTo>
                  <a:pt x="350" y="2037"/>
                  <a:pt x="353" y="2032"/>
                  <a:pt x="359" y="2031"/>
                </a:cubicBezTo>
                <a:cubicBezTo>
                  <a:pt x="364" y="2030"/>
                  <a:pt x="369" y="2034"/>
                  <a:pt x="370" y="2039"/>
                </a:cubicBezTo>
                <a:cubicBezTo>
                  <a:pt x="371" y="2045"/>
                  <a:pt x="367" y="2050"/>
                  <a:pt x="361" y="2050"/>
                </a:cubicBezTo>
                <a:close/>
                <a:moveTo>
                  <a:pt x="452" y="1291"/>
                </a:moveTo>
                <a:cubicBezTo>
                  <a:pt x="455" y="1290"/>
                  <a:pt x="457" y="1288"/>
                  <a:pt x="459" y="1286"/>
                </a:cubicBezTo>
                <a:cubicBezTo>
                  <a:pt x="459" y="1286"/>
                  <a:pt x="459" y="1286"/>
                  <a:pt x="459" y="1286"/>
                </a:cubicBezTo>
                <a:cubicBezTo>
                  <a:pt x="463" y="1291"/>
                  <a:pt x="466" y="1296"/>
                  <a:pt x="467" y="1302"/>
                </a:cubicBezTo>
                <a:cubicBezTo>
                  <a:pt x="468" y="1306"/>
                  <a:pt x="469" y="1311"/>
                  <a:pt x="470" y="1315"/>
                </a:cubicBezTo>
                <a:cubicBezTo>
                  <a:pt x="464" y="1310"/>
                  <a:pt x="458" y="1304"/>
                  <a:pt x="454" y="1297"/>
                </a:cubicBezTo>
                <a:cubicBezTo>
                  <a:pt x="453" y="1296"/>
                  <a:pt x="453" y="1295"/>
                  <a:pt x="452" y="1294"/>
                </a:cubicBezTo>
                <a:cubicBezTo>
                  <a:pt x="452" y="1293"/>
                  <a:pt x="452" y="1292"/>
                  <a:pt x="452" y="1291"/>
                </a:cubicBezTo>
                <a:close/>
                <a:moveTo>
                  <a:pt x="449" y="1306"/>
                </a:moveTo>
                <a:cubicBezTo>
                  <a:pt x="450" y="1305"/>
                  <a:pt x="451" y="1304"/>
                  <a:pt x="452" y="1303"/>
                </a:cubicBezTo>
                <a:cubicBezTo>
                  <a:pt x="452" y="1302"/>
                  <a:pt x="452" y="1302"/>
                  <a:pt x="452" y="1302"/>
                </a:cubicBezTo>
                <a:cubicBezTo>
                  <a:pt x="452" y="1303"/>
                  <a:pt x="452" y="1303"/>
                  <a:pt x="452" y="1303"/>
                </a:cubicBezTo>
                <a:cubicBezTo>
                  <a:pt x="454" y="1306"/>
                  <a:pt x="458" y="1310"/>
                  <a:pt x="460" y="1313"/>
                </a:cubicBezTo>
                <a:cubicBezTo>
                  <a:pt x="460" y="1314"/>
                  <a:pt x="460" y="1316"/>
                  <a:pt x="460" y="1317"/>
                </a:cubicBezTo>
                <a:cubicBezTo>
                  <a:pt x="459" y="1319"/>
                  <a:pt x="448" y="1317"/>
                  <a:pt x="444" y="1316"/>
                </a:cubicBezTo>
                <a:cubicBezTo>
                  <a:pt x="444" y="1316"/>
                  <a:pt x="444" y="1316"/>
                  <a:pt x="444" y="1316"/>
                </a:cubicBezTo>
                <a:cubicBezTo>
                  <a:pt x="446" y="1313"/>
                  <a:pt x="447" y="1310"/>
                  <a:pt x="449" y="1306"/>
                </a:cubicBezTo>
                <a:close/>
                <a:moveTo>
                  <a:pt x="429" y="1324"/>
                </a:moveTo>
                <a:cubicBezTo>
                  <a:pt x="432" y="1323"/>
                  <a:pt x="435" y="1323"/>
                  <a:pt x="438" y="1322"/>
                </a:cubicBezTo>
                <a:cubicBezTo>
                  <a:pt x="438" y="1322"/>
                  <a:pt x="438" y="1322"/>
                  <a:pt x="438" y="1322"/>
                </a:cubicBezTo>
                <a:cubicBezTo>
                  <a:pt x="441" y="1322"/>
                  <a:pt x="444" y="1323"/>
                  <a:pt x="447" y="1324"/>
                </a:cubicBezTo>
                <a:cubicBezTo>
                  <a:pt x="441" y="1324"/>
                  <a:pt x="435" y="1324"/>
                  <a:pt x="428" y="1324"/>
                </a:cubicBezTo>
                <a:cubicBezTo>
                  <a:pt x="428" y="1324"/>
                  <a:pt x="428" y="1324"/>
                  <a:pt x="427" y="1324"/>
                </a:cubicBezTo>
                <a:cubicBezTo>
                  <a:pt x="428" y="1324"/>
                  <a:pt x="428" y="1324"/>
                  <a:pt x="429" y="1324"/>
                </a:cubicBezTo>
                <a:close/>
                <a:moveTo>
                  <a:pt x="420" y="1331"/>
                </a:moveTo>
                <a:cubicBezTo>
                  <a:pt x="420" y="1331"/>
                  <a:pt x="421" y="1331"/>
                  <a:pt x="421" y="1331"/>
                </a:cubicBezTo>
                <a:cubicBezTo>
                  <a:pt x="438" y="1330"/>
                  <a:pt x="454" y="1330"/>
                  <a:pt x="471" y="1331"/>
                </a:cubicBezTo>
                <a:cubicBezTo>
                  <a:pt x="473" y="1332"/>
                  <a:pt x="475" y="1334"/>
                  <a:pt x="477" y="1337"/>
                </a:cubicBezTo>
                <a:cubicBezTo>
                  <a:pt x="478" y="1339"/>
                  <a:pt x="479" y="1340"/>
                  <a:pt x="481" y="1341"/>
                </a:cubicBezTo>
                <a:cubicBezTo>
                  <a:pt x="478" y="1346"/>
                  <a:pt x="475" y="1352"/>
                  <a:pt x="472" y="1358"/>
                </a:cubicBezTo>
                <a:cubicBezTo>
                  <a:pt x="415" y="1337"/>
                  <a:pt x="415" y="1337"/>
                  <a:pt x="415" y="1337"/>
                </a:cubicBezTo>
                <a:cubicBezTo>
                  <a:pt x="417" y="1335"/>
                  <a:pt x="418" y="1333"/>
                  <a:pt x="420" y="1331"/>
                </a:cubicBezTo>
                <a:close/>
                <a:moveTo>
                  <a:pt x="324" y="1336"/>
                </a:moveTo>
                <a:cubicBezTo>
                  <a:pt x="364" y="1351"/>
                  <a:pt x="364" y="1351"/>
                  <a:pt x="364" y="1351"/>
                </a:cubicBezTo>
                <a:cubicBezTo>
                  <a:pt x="357" y="1368"/>
                  <a:pt x="357" y="1368"/>
                  <a:pt x="357" y="1368"/>
                </a:cubicBezTo>
                <a:cubicBezTo>
                  <a:pt x="317" y="1353"/>
                  <a:pt x="317" y="1353"/>
                  <a:pt x="317" y="1353"/>
                </a:cubicBezTo>
                <a:lnTo>
                  <a:pt x="324" y="1336"/>
                </a:lnTo>
                <a:close/>
                <a:moveTo>
                  <a:pt x="268" y="1316"/>
                </a:moveTo>
                <a:cubicBezTo>
                  <a:pt x="308" y="1331"/>
                  <a:pt x="308" y="1331"/>
                  <a:pt x="308" y="1331"/>
                </a:cubicBezTo>
                <a:cubicBezTo>
                  <a:pt x="302" y="1348"/>
                  <a:pt x="302" y="1348"/>
                  <a:pt x="302" y="1348"/>
                </a:cubicBezTo>
                <a:cubicBezTo>
                  <a:pt x="262" y="1333"/>
                  <a:pt x="262" y="1333"/>
                  <a:pt x="262" y="1333"/>
                </a:cubicBezTo>
                <a:lnTo>
                  <a:pt x="268" y="1316"/>
                </a:lnTo>
                <a:close/>
                <a:moveTo>
                  <a:pt x="297" y="1363"/>
                </a:moveTo>
                <a:cubicBezTo>
                  <a:pt x="290" y="1380"/>
                  <a:pt x="290" y="1380"/>
                  <a:pt x="290" y="1380"/>
                </a:cubicBezTo>
                <a:cubicBezTo>
                  <a:pt x="250" y="1365"/>
                  <a:pt x="250" y="1365"/>
                  <a:pt x="250" y="1365"/>
                </a:cubicBezTo>
                <a:cubicBezTo>
                  <a:pt x="257" y="1348"/>
                  <a:pt x="257" y="1348"/>
                  <a:pt x="257" y="1348"/>
                </a:cubicBezTo>
                <a:lnTo>
                  <a:pt x="297" y="1363"/>
                </a:lnTo>
                <a:close/>
                <a:moveTo>
                  <a:pt x="213" y="1296"/>
                </a:moveTo>
                <a:cubicBezTo>
                  <a:pt x="253" y="1311"/>
                  <a:pt x="253" y="1311"/>
                  <a:pt x="253" y="1311"/>
                </a:cubicBezTo>
                <a:cubicBezTo>
                  <a:pt x="247" y="1328"/>
                  <a:pt x="247" y="1328"/>
                  <a:pt x="247" y="1328"/>
                </a:cubicBezTo>
                <a:cubicBezTo>
                  <a:pt x="207" y="1313"/>
                  <a:pt x="207" y="1313"/>
                  <a:pt x="207" y="1313"/>
                </a:cubicBezTo>
                <a:lnTo>
                  <a:pt x="213" y="1296"/>
                </a:lnTo>
                <a:close/>
                <a:moveTo>
                  <a:pt x="201" y="1328"/>
                </a:moveTo>
                <a:cubicBezTo>
                  <a:pt x="241" y="1343"/>
                  <a:pt x="241" y="1343"/>
                  <a:pt x="241" y="1343"/>
                </a:cubicBezTo>
                <a:cubicBezTo>
                  <a:pt x="235" y="1360"/>
                  <a:pt x="235" y="1360"/>
                  <a:pt x="235" y="1360"/>
                </a:cubicBezTo>
                <a:cubicBezTo>
                  <a:pt x="195" y="1345"/>
                  <a:pt x="195" y="1345"/>
                  <a:pt x="195" y="1345"/>
                </a:cubicBezTo>
                <a:lnTo>
                  <a:pt x="201" y="1328"/>
                </a:lnTo>
                <a:close/>
                <a:moveTo>
                  <a:pt x="212" y="1424"/>
                </a:moveTo>
                <a:cubicBezTo>
                  <a:pt x="172" y="1409"/>
                  <a:pt x="172" y="1409"/>
                  <a:pt x="172" y="1409"/>
                </a:cubicBezTo>
                <a:cubicBezTo>
                  <a:pt x="178" y="1392"/>
                  <a:pt x="178" y="1392"/>
                  <a:pt x="178" y="1392"/>
                </a:cubicBezTo>
                <a:cubicBezTo>
                  <a:pt x="218" y="1407"/>
                  <a:pt x="218" y="1407"/>
                  <a:pt x="218" y="1407"/>
                </a:cubicBezTo>
                <a:lnTo>
                  <a:pt x="212" y="1424"/>
                </a:lnTo>
                <a:close/>
                <a:moveTo>
                  <a:pt x="183" y="1377"/>
                </a:moveTo>
                <a:cubicBezTo>
                  <a:pt x="190" y="1360"/>
                  <a:pt x="190" y="1360"/>
                  <a:pt x="190" y="1360"/>
                </a:cubicBezTo>
                <a:cubicBezTo>
                  <a:pt x="230" y="1374"/>
                  <a:pt x="230" y="1374"/>
                  <a:pt x="230" y="1374"/>
                </a:cubicBezTo>
                <a:cubicBezTo>
                  <a:pt x="224" y="1391"/>
                  <a:pt x="224" y="1391"/>
                  <a:pt x="224" y="1391"/>
                </a:cubicBezTo>
                <a:lnTo>
                  <a:pt x="183" y="1377"/>
                </a:lnTo>
                <a:close/>
                <a:moveTo>
                  <a:pt x="267" y="1444"/>
                </a:moveTo>
                <a:cubicBezTo>
                  <a:pt x="227" y="1429"/>
                  <a:pt x="227" y="1429"/>
                  <a:pt x="227" y="1429"/>
                </a:cubicBezTo>
                <a:cubicBezTo>
                  <a:pt x="233" y="1412"/>
                  <a:pt x="233" y="1412"/>
                  <a:pt x="233" y="1412"/>
                </a:cubicBezTo>
                <a:cubicBezTo>
                  <a:pt x="273" y="1427"/>
                  <a:pt x="273" y="1427"/>
                  <a:pt x="273" y="1427"/>
                </a:cubicBezTo>
                <a:lnTo>
                  <a:pt x="267" y="1444"/>
                </a:lnTo>
                <a:close/>
                <a:moveTo>
                  <a:pt x="239" y="1397"/>
                </a:moveTo>
                <a:cubicBezTo>
                  <a:pt x="245" y="1380"/>
                  <a:pt x="245" y="1380"/>
                  <a:pt x="245" y="1380"/>
                </a:cubicBezTo>
                <a:cubicBezTo>
                  <a:pt x="285" y="1395"/>
                  <a:pt x="285" y="1395"/>
                  <a:pt x="285" y="1395"/>
                </a:cubicBezTo>
                <a:cubicBezTo>
                  <a:pt x="279" y="1412"/>
                  <a:pt x="279" y="1412"/>
                  <a:pt x="279" y="1412"/>
                </a:cubicBezTo>
                <a:lnTo>
                  <a:pt x="239" y="1397"/>
                </a:lnTo>
                <a:close/>
                <a:moveTo>
                  <a:pt x="322" y="1464"/>
                </a:moveTo>
                <a:cubicBezTo>
                  <a:pt x="282" y="1449"/>
                  <a:pt x="282" y="1449"/>
                  <a:pt x="282" y="1449"/>
                </a:cubicBezTo>
                <a:cubicBezTo>
                  <a:pt x="288" y="1432"/>
                  <a:pt x="288" y="1432"/>
                  <a:pt x="288" y="1432"/>
                </a:cubicBezTo>
                <a:cubicBezTo>
                  <a:pt x="328" y="1447"/>
                  <a:pt x="328" y="1447"/>
                  <a:pt x="328" y="1447"/>
                </a:cubicBezTo>
                <a:lnTo>
                  <a:pt x="322" y="1464"/>
                </a:lnTo>
                <a:close/>
                <a:moveTo>
                  <a:pt x="334" y="1432"/>
                </a:moveTo>
                <a:cubicBezTo>
                  <a:pt x="294" y="1417"/>
                  <a:pt x="294" y="1417"/>
                  <a:pt x="294" y="1417"/>
                </a:cubicBezTo>
                <a:cubicBezTo>
                  <a:pt x="300" y="1400"/>
                  <a:pt x="300" y="1400"/>
                  <a:pt x="300" y="1400"/>
                </a:cubicBezTo>
                <a:cubicBezTo>
                  <a:pt x="340" y="1415"/>
                  <a:pt x="340" y="1415"/>
                  <a:pt x="340" y="1415"/>
                </a:cubicBezTo>
                <a:lnTo>
                  <a:pt x="334" y="1432"/>
                </a:lnTo>
                <a:close/>
                <a:moveTo>
                  <a:pt x="346" y="1400"/>
                </a:moveTo>
                <a:cubicBezTo>
                  <a:pt x="305" y="1386"/>
                  <a:pt x="305" y="1386"/>
                  <a:pt x="305" y="1386"/>
                </a:cubicBezTo>
                <a:cubicBezTo>
                  <a:pt x="312" y="1369"/>
                  <a:pt x="312" y="1369"/>
                  <a:pt x="312" y="1369"/>
                </a:cubicBezTo>
                <a:cubicBezTo>
                  <a:pt x="352" y="1383"/>
                  <a:pt x="352" y="1383"/>
                  <a:pt x="352" y="1383"/>
                </a:cubicBezTo>
                <a:lnTo>
                  <a:pt x="346" y="1400"/>
                </a:lnTo>
                <a:close/>
                <a:moveTo>
                  <a:pt x="319" y="1556"/>
                </a:moveTo>
                <a:cubicBezTo>
                  <a:pt x="323" y="1539"/>
                  <a:pt x="334" y="1527"/>
                  <a:pt x="345" y="1529"/>
                </a:cubicBezTo>
                <a:cubicBezTo>
                  <a:pt x="355" y="1531"/>
                  <a:pt x="361" y="1547"/>
                  <a:pt x="358" y="1564"/>
                </a:cubicBezTo>
                <a:cubicBezTo>
                  <a:pt x="354" y="1581"/>
                  <a:pt x="343" y="1594"/>
                  <a:pt x="332" y="1591"/>
                </a:cubicBezTo>
                <a:cubicBezTo>
                  <a:pt x="322" y="1589"/>
                  <a:pt x="316" y="1574"/>
                  <a:pt x="319" y="1556"/>
                </a:cubicBezTo>
                <a:close/>
                <a:moveTo>
                  <a:pt x="73" y="1596"/>
                </a:moveTo>
                <a:cubicBezTo>
                  <a:pt x="70" y="1613"/>
                  <a:pt x="58" y="1626"/>
                  <a:pt x="48" y="1624"/>
                </a:cubicBezTo>
                <a:cubicBezTo>
                  <a:pt x="37" y="1621"/>
                  <a:pt x="31" y="1606"/>
                  <a:pt x="35" y="1588"/>
                </a:cubicBezTo>
                <a:cubicBezTo>
                  <a:pt x="39" y="1571"/>
                  <a:pt x="50" y="1559"/>
                  <a:pt x="60" y="1561"/>
                </a:cubicBezTo>
                <a:cubicBezTo>
                  <a:pt x="71" y="1563"/>
                  <a:pt x="77" y="1579"/>
                  <a:pt x="73" y="1596"/>
                </a:cubicBezTo>
                <a:close/>
                <a:moveTo>
                  <a:pt x="65" y="1537"/>
                </a:moveTo>
                <a:cubicBezTo>
                  <a:pt x="55" y="1535"/>
                  <a:pt x="49" y="1519"/>
                  <a:pt x="52" y="1502"/>
                </a:cubicBezTo>
                <a:cubicBezTo>
                  <a:pt x="56" y="1485"/>
                  <a:pt x="67" y="1472"/>
                  <a:pt x="78" y="1475"/>
                </a:cubicBezTo>
                <a:cubicBezTo>
                  <a:pt x="88" y="1477"/>
                  <a:pt x="94" y="1493"/>
                  <a:pt x="91" y="1510"/>
                </a:cubicBezTo>
                <a:cubicBezTo>
                  <a:pt x="87" y="1527"/>
                  <a:pt x="76" y="1540"/>
                  <a:pt x="65" y="1537"/>
                </a:cubicBezTo>
                <a:close/>
                <a:moveTo>
                  <a:pt x="127" y="1607"/>
                </a:moveTo>
                <a:cubicBezTo>
                  <a:pt x="123" y="1624"/>
                  <a:pt x="112" y="1637"/>
                  <a:pt x="101" y="1634"/>
                </a:cubicBezTo>
                <a:cubicBezTo>
                  <a:pt x="91" y="1632"/>
                  <a:pt x="85" y="1616"/>
                  <a:pt x="88" y="1599"/>
                </a:cubicBezTo>
                <a:cubicBezTo>
                  <a:pt x="92" y="1582"/>
                  <a:pt x="103" y="1569"/>
                  <a:pt x="114" y="1572"/>
                </a:cubicBezTo>
                <a:cubicBezTo>
                  <a:pt x="124" y="1574"/>
                  <a:pt x="130" y="1589"/>
                  <a:pt x="127" y="1607"/>
                </a:cubicBezTo>
                <a:close/>
                <a:moveTo>
                  <a:pt x="119" y="1548"/>
                </a:moveTo>
                <a:cubicBezTo>
                  <a:pt x="108" y="1546"/>
                  <a:pt x="102" y="1530"/>
                  <a:pt x="106" y="1513"/>
                </a:cubicBezTo>
                <a:cubicBezTo>
                  <a:pt x="109" y="1496"/>
                  <a:pt x="121" y="1483"/>
                  <a:pt x="131" y="1485"/>
                </a:cubicBezTo>
                <a:cubicBezTo>
                  <a:pt x="142" y="1488"/>
                  <a:pt x="148" y="1503"/>
                  <a:pt x="144" y="1521"/>
                </a:cubicBezTo>
                <a:cubicBezTo>
                  <a:pt x="141" y="1538"/>
                  <a:pt x="129" y="1550"/>
                  <a:pt x="119" y="1548"/>
                </a:cubicBezTo>
                <a:close/>
                <a:moveTo>
                  <a:pt x="180" y="1618"/>
                </a:moveTo>
                <a:cubicBezTo>
                  <a:pt x="177" y="1635"/>
                  <a:pt x="165" y="1647"/>
                  <a:pt x="155" y="1645"/>
                </a:cubicBezTo>
                <a:cubicBezTo>
                  <a:pt x="144" y="1643"/>
                  <a:pt x="138" y="1627"/>
                  <a:pt x="142" y="1610"/>
                </a:cubicBezTo>
                <a:cubicBezTo>
                  <a:pt x="145" y="1593"/>
                  <a:pt x="157" y="1580"/>
                  <a:pt x="167" y="1582"/>
                </a:cubicBezTo>
                <a:cubicBezTo>
                  <a:pt x="178" y="1584"/>
                  <a:pt x="184" y="1600"/>
                  <a:pt x="180" y="1618"/>
                </a:cubicBezTo>
                <a:close/>
                <a:moveTo>
                  <a:pt x="172" y="1559"/>
                </a:moveTo>
                <a:cubicBezTo>
                  <a:pt x="161" y="1557"/>
                  <a:pt x="156" y="1541"/>
                  <a:pt x="159" y="1524"/>
                </a:cubicBezTo>
                <a:cubicBezTo>
                  <a:pt x="163" y="1506"/>
                  <a:pt x="174" y="1494"/>
                  <a:pt x="185" y="1496"/>
                </a:cubicBezTo>
                <a:cubicBezTo>
                  <a:pt x="195" y="1498"/>
                  <a:pt x="201" y="1514"/>
                  <a:pt x="197" y="1532"/>
                </a:cubicBezTo>
                <a:cubicBezTo>
                  <a:pt x="194" y="1549"/>
                  <a:pt x="183" y="1561"/>
                  <a:pt x="172" y="1559"/>
                </a:cubicBezTo>
                <a:close/>
                <a:moveTo>
                  <a:pt x="233" y="1628"/>
                </a:moveTo>
                <a:cubicBezTo>
                  <a:pt x="230" y="1646"/>
                  <a:pt x="219" y="1658"/>
                  <a:pt x="208" y="1656"/>
                </a:cubicBezTo>
                <a:cubicBezTo>
                  <a:pt x="197" y="1654"/>
                  <a:pt x="192" y="1638"/>
                  <a:pt x="195" y="1621"/>
                </a:cubicBezTo>
                <a:cubicBezTo>
                  <a:pt x="199" y="1603"/>
                  <a:pt x="210" y="1591"/>
                  <a:pt x="221" y="1593"/>
                </a:cubicBezTo>
                <a:cubicBezTo>
                  <a:pt x="231" y="1595"/>
                  <a:pt x="237" y="1611"/>
                  <a:pt x="233" y="1628"/>
                </a:cubicBezTo>
                <a:close/>
                <a:moveTo>
                  <a:pt x="225" y="1570"/>
                </a:moveTo>
                <a:cubicBezTo>
                  <a:pt x="215" y="1568"/>
                  <a:pt x="209" y="1552"/>
                  <a:pt x="213" y="1535"/>
                </a:cubicBezTo>
                <a:cubicBezTo>
                  <a:pt x="216" y="1517"/>
                  <a:pt x="228" y="1505"/>
                  <a:pt x="238" y="1507"/>
                </a:cubicBezTo>
                <a:cubicBezTo>
                  <a:pt x="249" y="1509"/>
                  <a:pt x="254" y="1525"/>
                  <a:pt x="251" y="1542"/>
                </a:cubicBezTo>
                <a:cubicBezTo>
                  <a:pt x="247" y="1560"/>
                  <a:pt x="236" y="1572"/>
                  <a:pt x="225" y="1570"/>
                </a:cubicBezTo>
                <a:close/>
                <a:moveTo>
                  <a:pt x="287" y="1639"/>
                </a:moveTo>
                <a:cubicBezTo>
                  <a:pt x="283" y="1657"/>
                  <a:pt x="272" y="1669"/>
                  <a:pt x="261" y="1667"/>
                </a:cubicBezTo>
                <a:cubicBezTo>
                  <a:pt x="251" y="1665"/>
                  <a:pt x="245" y="1649"/>
                  <a:pt x="249" y="1632"/>
                </a:cubicBezTo>
                <a:cubicBezTo>
                  <a:pt x="252" y="1614"/>
                  <a:pt x="264" y="1602"/>
                  <a:pt x="274" y="1604"/>
                </a:cubicBezTo>
                <a:cubicBezTo>
                  <a:pt x="285" y="1606"/>
                  <a:pt x="290" y="1622"/>
                  <a:pt x="287" y="1639"/>
                </a:cubicBezTo>
                <a:close/>
                <a:moveTo>
                  <a:pt x="279" y="1581"/>
                </a:moveTo>
                <a:cubicBezTo>
                  <a:pt x="268" y="1579"/>
                  <a:pt x="263" y="1563"/>
                  <a:pt x="266" y="1545"/>
                </a:cubicBezTo>
                <a:cubicBezTo>
                  <a:pt x="270" y="1528"/>
                  <a:pt x="281" y="1516"/>
                  <a:pt x="292" y="1518"/>
                </a:cubicBezTo>
                <a:cubicBezTo>
                  <a:pt x="302" y="1520"/>
                  <a:pt x="308" y="1536"/>
                  <a:pt x="304" y="1553"/>
                </a:cubicBezTo>
                <a:cubicBezTo>
                  <a:pt x="301" y="1570"/>
                  <a:pt x="289" y="1583"/>
                  <a:pt x="279" y="1581"/>
                </a:cubicBezTo>
                <a:close/>
                <a:moveTo>
                  <a:pt x="302" y="1642"/>
                </a:moveTo>
                <a:cubicBezTo>
                  <a:pt x="306" y="1625"/>
                  <a:pt x="317" y="1613"/>
                  <a:pt x="327" y="1615"/>
                </a:cubicBezTo>
                <a:cubicBezTo>
                  <a:pt x="338" y="1617"/>
                  <a:pt x="344" y="1633"/>
                  <a:pt x="340" y="1650"/>
                </a:cubicBezTo>
                <a:cubicBezTo>
                  <a:pt x="337" y="1667"/>
                  <a:pt x="325" y="1680"/>
                  <a:pt x="315" y="1678"/>
                </a:cubicBezTo>
                <a:cubicBezTo>
                  <a:pt x="304" y="1675"/>
                  <a:pt x="299" y="1660"/>
                  <a:pt x="302" y="1642"/>
                </a:cubicBezTo>
                <a:close/>
                <a:moveTo>
                  <a:pt x="318" y="1794"/>
                </a:moveTo>
                <a:cubicBezTo>
                  <a:pt x="318" y="1794"/>
                  <a:pt x="318" y="1794"/>
                  <a:pt x="317" y="1794"/>
                </a:cubicBezTo>
                <a:cubicBezTo>
                  <a:pt x="318" y="1794"/>
                  <a:pt x="318" y="1794"/>
                  <a:pt x="318" y="1794"/>
                </a:cubicBezTo>
                <a:cubicBezTo>
                  <a:pt x="321" y="1792"/>
                  <a:pt x="324" y="1790"/>
                  <a:pt x="327" y="1789"/>
                </a:cubicBezTo>
                <a:cubicBezTo>
                  <a:pt x="327" y="1788"/>
                  <a:pt x="327" y="1788"/>
                  <a:pt x="327" y="1788"/>
                </a:cubicBezTo>
                <a:cubicBezTo>
                  <a:pt x="329" y="1787"/>
                  <a:pt x="332" y="1787"/>
                  <a:pt x="336" y="1787"/>
                </a:cubicBezTo>
                <a:cubicBezTo>
                  <a:pt x="330" y="1789"/>
                  <a:pt x="324" y="1791"/>
                  <a:pt x="318" y="1794"/>
                </a:cubicBezTo>
                <a:close/>
                <a:moveTo>
                  <a:pt x="330" y="1781"/>
                </a:moveTo>
                <a:cubicBezTo>
                  <a:pt x="330" y="1781"/>
                  <a:pt x="330" y="1781"/>
                  <a:pt x="329" y="1781"/>
                </a:cubicBezTo>
                <a:cubicBezTo>
                  <a:pt x="330" y="1777"/>
                  <a:pt x="330" y="1773"/>
                  <a:pt x="331" y="1770"/>
                </a:cubicBezTo>
                <a:cubicBezTo>
                  <a:pt x="331" y="1768"/>
                  <a:pt x="331" y="1767"/>
                  <a:pt x="332" y="1765"/>
                </a:cubicBezTo>
                <a:cubicBezTo>
                  <a:pt x="332" y="1765"/>
                  <a:pt x="332" y="1765"/>
                  <a:pt x="332" y="1765"/>
                </a:cubicBezTo>
                <a:cubicBezTo>
                  <a:pt x="332" y="1765"/>
                  <a:pt x="332" y="1765"/>
                  <a:pt x="333" y="1765"/>
                </a:cubicBezTo>
                <a:cubicBezTo>
                  <a:pt x="335" y="1767"/>
                  <a:pt x="340" y="1769"/>
                  <a:pt x="343" y="1772"/>
                </a:cubicBezTo>
                <a:cubicBezTo>
                  <a:pt x="344" y="1773"/>
                  <a:pt x="345" y="1774"/>
                  <a:pt x="345" y="1775"/>
                </a:cubicBezTo>
                <a:cubicBezTo>
                  <a:pt x="345" y="1777"/>
                  <a:pt x="333" y="1780"/>
                  <a:pt x="330" y="1781"/>
                </a:cubicBezTo>
                <a:close/>
                <a:moveTo>
                  <a:pt x="332" y="1759"/>
                </a:moveTo>
                <a:cubicBezTo>
                  <a:pt x="331" y="1758"/>
                  <a:pt x="330" y="1758"/>
                  <a:pt x="329" y="1757"/>
                </a:cubicBezTo>
                <a:cubicBezTo>
                  <a:pt x="328" y="1756"/>
                  <a:pt x="328" y="1755"/>
                  <a:pt x="328" y="1755"/>
                </a:cubicBezTo>
                <a:cubicBezTo>
                  <a:pt x="330" y="1752"/>
                  <a:pt x="331" y="1750"/>
                  <a:pt x="332" y="1747"/>
                </a:cubicBezTo>
                <a:cubicBezTo>
                  <a:pt x="332" y="1747"/>
                  <a:pt x="332" y="1747"/>
                  <a:pt x="332" y="1747"/>
                </a:cubicBezTo>
                <a:cubicBezTo>
                  <a:pt x="338" y="1750"/>
                  <a:pt x="342" y="1754"/>
                  <a:pt x="346" y="1759"/>
                </a:cubicBezTo>
                <a:cubicBezTo>
                  <a:pt x="349" y="1762"/>
                  <a:pt x="351" y="1766"/>
                  <a:pt x="353" y="1770"/>
                </a:cubicBezTo>
                <a:cubicBezTo>
                  <a:pt x="346" y="1767"/>
                  <a:pt x="338" y="1764"/>
                  <a:pt x="332" y="1759"/>
                </a:cubicBezTo>
                <a:close/>
                <a:moveTo>
                  <a:pt x="348" y="1751"/>
                </a:moveTo>
                <a:cubicBezTo>
                  <a:pt x="344" y="1747"/>
                  <a:pt x="339" y="1744"/>
                  <a:pt x="335" y="1741"/>
                </a:cubicBezTo>
                <a:cubicBezTo>
                  <a:pt x="334" y="1741"/>
                  <a:pt x="334" y="1741"/>
                  <a:pt x="334" y="1741"/>
                </a:cubicBezTo>
                <a:cubicBezTo>
                  <a:pt x="334" y="1738"/>
                  <a:pt x="334" y="1734"/>
                  <a:pt x="333" y="1731"/>
                </a:cubicBezTo>
                <a:cubicBezTo>
                  <a:pt x="330" y="1725"/>
                  <a:pt x="326" y="1721"/>
                  <a:pt x="320" y="1719"/>
                </a:cubicBezTo>
                <a:cubicBezTo>
                  <a:pt x="319" y="1718"/>
                  <a:pt x="319" y="1717"/>
                  <a:pt x="319" y="1716"/>
                </a:cubicBezTo>
                <a:cubicBezTo>
                  <a:pt x="319" y="1708"/>
                  <a:pt x="316" y="1703"/>
                  <a:pt x="312" y="1699"/>
                </a:cubicBezTo>
                <a:cubicBezTo>
                  <a:pt x="364" y="1709"/>
                  <a:pt x="364" y="1709"/>
                  <a:pt x="364" y="1709"/>
                </a:cubicBezTo>
                <a:cubicBezTo>
                  <a:pt x="362" y="1729"/>
                  <a:pt x="360" y="1748"/>
                  <a:pt x="359" y="1768"/>
                </a:cubicBezTo>
                <a:cubicBezTo>
                  <a:pt x="355" y="1763"/>
                  <a:pt x="352" y="1756"/>
                  <a:pt x="348" y="1751"/>
                </a:cubicBezTo>
                <a:close/>
                <a:moveTo>
                  <a:pt x="357" y="2011"/>
                </a:moveTo>
                <a:cubicBezTo>
                  <a:pt x="361" y="2010"/>
                  <a:pt x="365" y="2011"/>
                  <a:pt x="368" y="2012"/>
                </a:cubicBezTo>
                <a:cubicBezTo>
                  <a:pt x="369" y="2014"/>
                  <a:pt x="369" y="2015"/>
                  <a:pt x="369" y="2017"/>
                </a:cubicBezTo>
                <a:cubicBezTo>
                  <a:pt x="365" y="2015"/>
                  <a:pt x="361" y="2015"/>
                  <a:pt x="357" y="2015"/>
                </a:cubicBezTo>
                <a:cubicBezTo>
                  <a:pt x="344" y="2017"/>
                  <a:pt x="335" y="2030"/>
                  <a:pt x="337" y="2044"/>
                </a:cubicBezTo>
                <a:cubicBezTo>
                  <a:pt x="338" y="2058"/>
                  <a:pt x="351" y="2067"/>
                  <a:pt x="364" y="2066"/>
                </a:cubicBezTo>
                <a:cubicBezTo>
                  <a:pt x="369" y="2065"/>
                  <a:pt x="373" y="2063"/>
                  <a:pt x="377" y="2060"/>
                </a:cubicBezTo>
                <a:cubicBezTo>
                  <a:pt x="380" y="2077"/>
                  <a:pt x="384" y="2095"/>
                  <a:pt x="388" y="2112"/>
                </a:cubicBezTo>
                <a:cubicBezTo>
                  <a:pt x="382" y="2111"/>
                  <a:pt x="376" y="2104"/>
                  <a:pt x="370" y="2102"/>
                </a:cubicBezTo>
                <a:cubicBezTo>
                  <a:pt x="366" y="2100"/>
                  <a:pt x="362" y="2099"/>
                  <a:pt x="357" y="2099"/>
                </a:cubicBezTo>
                <a:cubicBezTo>
                  <a:pt x="357" y="2099"/>
                  <a:pt x="357" y="2099"/>
                  <a:pt x="357" y="2099"/>
                </a:cubicBezTo>
                <a:cubicBezTo>
                  <a:pt x="356" y="2097"/>
                  <a:pt x="354" y="2094"/>
                  <a:pt x="352" y="2092"/>
                </a:cubicBezTo>
                <a:cubicBezTo>
                  <a:pt x="349" y="2089"/>
                  <a:pt x="344" y="2087"/>
                  <a:pt x="340" y="2088"/>
                </a:cubicBezTo>
                <a:cubicBezTo>
                  <a:pt x="338" y="2088"/>
                  <a:pt x="338" y="2087"/>
                  <a:pt x="337" y="2086"/>
                </a:cubicBezTo>
                <a:cubicBezTo>
                  <a:pt x="336" y="2083"/>
                  <a:pt x="334" y="2081"/>
                  <a:pt x="333" y="2079"/>
                </a:cubicBezTo>
                <a:cubicBezTo>
                  <a:pt x="340" y="2082"/>
                  <a:pt x="347" y="2083"/>
                  <a:pt x="355" y="2083"/>
                </a:cubicBezTo>
                <a:cubicBezTo>
                  <a:pt x="355" y="2084"/>
                  <a:pt x="355" y="2084"/>
                  <a:pt x="355" y="2084"/>
                </a:cubicBezTo>
                <a:cubicBezTo>
                  <a:pt x="355" y="2084"/>
                  <a:pt x="356" y="2091"/>
                  <a:pt x="364" y="2090"/>
                </a:cubicBezTo>
                <a:cubicBezTo>
                  <a:pt x="371" y="2089"/>
                  <a:pt x="376" y="2088"/>
                  <a:pt x="376" y="2082"/>
                </a:cubicBezTo>
                <a:cubicBezTo>
                  <a:pt x="377" y="2082"/>
                  <a:pt x="378" y="2082"/>
                  <a:pt x="379" y="2081"/>
                </a:cubicBezTo>
                <a:cubicBezTo>
                  <a:pt x="377" y="2066"/>
                  <a:pt x="377" y="2066"/>
                  <a:pt x="377" y="2066"/>
                </a:cubicBezTo>
                <a:cubicBezTo>
                  <a:pt x="373" y="2068"/>
                  <a:pt x="369" y="2070"/>
                  <a:pt x="365" y="2070"/>
                </a:cubicBezTo>
                <a:cubicBezTo>
                  <a:pt x="364" y="2070"/>
                  <a:pt x="364" y="2070"/>
                  <a:pt x="364" y="2070"/>
                </a:cubicBezTo>
                <a:cubicBezTo>
                  <a:pt x="363" y="2070"/>
                  <a:pt x="363" y="2070"/>
                  <a:pt x="362" y="2070"/>
                </a:cubicBezTo>
                <a:cubicBezTo>
                  <a:pt x="347" y="2071"/>
                  <a:pt x="334" y="2060"/>
                  <a:pt x="332" y="2044"/>
                </a:cubicBezTo>
                <a:cubicBezTo>
                  <a:pt x="330" y="2028"/>
                  <a:pt x="341" y="2013"/>
                  <a:pt x="357" y="2011"/>
                </a:cubicBezTo>
                <a:close/>
                <a:moveTo>
                  <a:pt x="326" y="2179"/>
                </a:moveTo>
                <a:cubicBezTo>
                  <a:pt x="326" y="2179"/>
                  <a:pt x="326" y="2179"/>
                  <a:pt x="327" y="2179"/>
                </a:cubicBezTo>
                <a:cubicBezTo>
                  <a:pt x="329" y="2180"/>
                  <a:pt x="332" y="2181"/>
                  <a:pt x="334" y="2180"/>
                </a:cubicBezTo>
                <a:cubicBezTo>
                  <a:pt x="335" y="2180"/>
                  <a:pt x="335" y="2180"/>
                  <a:pt x="335" y="2180"/>
                </a:cubicBezTo>
                <a:cubicBezTo>
                  <a:pt x="339" y="2180"/>
                  <a:pt x="343" y="2180"/>
                  <a:pt x="346" y="2179"/>
                </a:cubicBezTo>
                <a:cubicBezTo>
                  <a:pt x="348" y="2180"/>
                  <a:pt x="349" y="2180"/>
                  <a:pt x="351" y="2180"/>
                </a:cubicBezTo>
                <a:cubicBezTo>
                  <a:pt x="357" y="2182"/>
                  <a:pt x="362" y="2185"/>
                  <a:pt x="368" y="2187"/>
                </a:cubicBezTo>
                <a:cubicBezTo>
                  <a:pt x="358" y="2190"/>
                  <a:pt x="346" y="2193"/>
                  <a:pt x="335" y="2193"/>
                </a:cubicBezTo>
                <a:cubicBezTo>
                  <a:pt x="333" y="2193"/>
                  <a:pt x="332" y="2193"/>
                  <a:pt x="330" y="2193"/>
                </a:cubicBezTo>
                <a:cubicBezTo>
                  <a:pt x="328" y="2193"/>
                  <a:pt x="327" y="2192"/>
                  <a:pt x="327" y="2191"/>
                </a:cubicBezTo>
                <a:cubicBezTo>
                  <a:pt x="327" y="2187"/>
                  <a:pt x="326" y="2183"/>
                  <a:pt x="325" y="2179"/>
                </a:cubicBezTo>
                <a:cubicBezTo>
                  <a:pt x="326" y="2179"/>
                  <a:pt x="326" y="2179"/>
                  <a:pt x="326" y="2179"/>
                </a:cubicBezTo>
                <a:close/>
                <a:moveTo>
                  <a:pt x="271" y="2385"/>
                </a:moveTo>
                <a:cubicBezTo>
                  <a:pt x="265" y="2375"/>
                  <a:pt x="269" y="2361"/>
                  <a:pt x="280" y="2356"/>
                </a:cubicBezTo>
                <a:cubicBezTo>
                  <a:pt x="291" y="2350"/>
                  <a:pt x="304" y="2354"/>
                  <a:pt x="310" y="2365"/>
                </a:cubicBezTo>
                <a:cubicBezTo>
                  <a:pt x="316" y="2376"/>
                  <a:pt x="311" y="2389"/>
                  <a:pt x="301" y="2395"/>
                </a:cubicBezTo>
                <a:cubicBezTo>
                  <a:pt x="290" y="2400"/>
                  <a:pt x="276" y="2396"/>
                  <a:pt x="271" y="2385"/>
                </a:cubicBezTo>
                <a:close/>
                <a:moveTo>
                  <a:pt x="330" y="2452"/>
                </a:moveTo>
                <a:cubicBezTo>
                  <a:pt x="320" y="2458"/>
                  <a:pt x="306" y="2454"/>
                  <a:pt x="301" y="2443"/>
                </a:cubicBezTo>
                <a:cubicBezTo>
                  <a:pt x="295" y="2432"/>
                  <a:pt x="299" y="2419"/>
                  <a:pt x="310" y="2413"/>
                </a:cubicBezTo>
                <a:cubicBezTo>
                  <a:pt x="321" y="2407"/>
                  <a:pt x="334" y="2412"/>
                  <a:pt x="340" y="2422"/>
                </a:cubicBezTo>
                <a:cubicBezTo>
                  <a:pt x="345" y="2433"/>
                  <a:pt x="341" y="2446"/>
                  <a:pt x="330" y="2452"/>
                </a:cubicBezTo>
                <a:close/>
                <a:moveTo>
                  <a:pt x="326" y="2356"/>
                </a:moveTo>
                <a:cubicBezTo>
                  <a:pt x="321" y="2346"/>
                  <a:pt x="325" y="2332"/>
                  <a:pt x="336" y="2327"/>
                </a:cubicBezTo>
                <a:cubicBezTo>
                  <a:pt x="347" y="2321"/>
                  <a:pt x="360" y="2325"/>
                  <a:pt x="366" y="2336"/>
                </a:cubicBezTo>
                <a:cubicBezTo>
                  <a:pt x="371" y="2347"/>
                  <a:pt x="367" y="2360"/>
                  <a:pt x="356" y="2366"/>
                </a:cubicBezTo>
                <a:cubicBezTo>
                  <a:pt x="345" y="2371"/>
                  <a:pt x="332" y="2367"/>
                  <a:pt x="326" y="2356"/>
                </a:cubicBezTo>
                <a:close/>
                <a:moveTo>
                  <a:pt x="386" y="2423"/>
                </a:moveTo>
                <a:cubicBezTo>
                  <a:pt x="375" y="2429"/>
                  <a:pt x="362" y="2424"/>
                  <a:pt x="356" y="2414"/>
                </a:cubicBezTo>
                <a:cubicBezTo>
                  <a:pt x="351" y="2403"/>
                  <a:pt x="355" y="2390"/>
                  <a:pt x="366" y="2384"/>
                </a:cubicBezTo>
                <a:cubicBezTo>
                  <a:pt x="377" y="2378"/>
                  <a:pt x="390" y="2382"/>
                  <a:pt x="395" y="2393"/>
                </a:cubicBezTo>
                <a:cubicBezTo>
                  <a:pt x="401" y="2404"/>
                  <a:pt x="397" y="2417"/>
                  <a:pt x="386" y="2423"/>
                </a:cubicBezTo>
                <a:close/>
                <a:moveTo>
                  <a:pt x="382" y="2327"/>
                </a:moveTo>
                <a:cubicBezTo>
                  <a:pt x="377" y="2317"/>
                  <a:pt x="381" y="2303"/>
                  <a:pt x="392" y="2298"/>
                </a:cubicBezTo>
                <a:cubicBezTo>
                  <a:pt x="402" y="2292"/>
                  <a:pt x="416" y="2296"/>
                  <a:pt x="421" y="2307"/>
                </a:cubicBezTo>
                <a:cubicBezTo>
                  <a:pt x="427" y="2318"/>
                  <a:pt x="423" y="2331"/>
                  <a:pt x="412" y="2337"/>
                </a:cubicBezTo>
                <a:cubicBezTo>
                  <a:pt x="401" y="2342"/>
                  <a:pt x="388" y="2338"/>
                  <a:pt x="382" y="2327"/>
                </a:cubicBezTo>
                <a:close/>
                <a:moveTo>
                  <a:pt x="421" y="2355"/>
                </a:moveTo>
                <a:cubicBezTo>
                  <a:pt x="432" y="2349"/>
                  <a:pt x="446" y="2353"/>
                  <a:pt x="451" y="2364"/>
                </a:cubicBezTo>
                <a:cubicBezTo>
                  <a:pt x="457" y="2375"/>
                  <a:pt x="453" y="2388"/>
                  <a:pt x="442" y="2394"/>
                </a:cubicBezTo>
                <a:cubicBezTo>
                  <a:pt x="431" y="2400"/>
                  <a:pt x="418" y="2395"/>
                  <a:pt x="412" y="2385"/>
                </a:cubicBezTo>
                <a:cubicBezTo>
                  <a:pt x="406" y="2374"/>
                  <a:pt x="411" y="2361"/>
                  <a:pt x="421" y="2355"/>
                </a:cubicBezTo>
                <a:close/>
                <a:moveTo>
                  <a:pt x="410" y="2510"/>
                </a:moveTo>
                <a:cubicBezTo>
                  <a:pt x="426" y="2531"/>
                  <a:pt x="426" y="2531"/>
                  <a:pt x="426" y="2531"/>
                </a:cubicBezTo>
                <a:cubicBezTo>
                  <a:pt x="393" y="2558"/>
                  <a:pt x="393" y="2558"/>
                  <a:pt x="393" y="2558"/>
                </a:cubicBezTo>
                <a:cubicBezTo>
                  <a:pt x="376" y="2536"/>
                  <a:pt x="376" y="2536"/>
                  <a:pt x="376" y="2536"/>
                </a:cubicBezTo>
                <a:lnTo>
                  <a:pt x="410" y="2510"/>
                </a:lnTo>
                <a:close/>
                <a:moveTo>
                  <a:pt x="330" y="2572"/>
                </a:moveTo>
                <a:cubicBezTo>
                  <a:pt x="364" y="2546"/>
                  <a:pt x="364" y="2546"/>
                  <a:pt x="364" y="2546"/>
                </a:cubicBezTo>
                <a:cubicBezTo>
                  <a:pt x="380" y="2567"/>
                  <a:pt x="380" y="2567"/>
                  <a:pt x="380" y="2567"/>
                </a:cubicBezTo>
                <a:cubicBezTo>
                  <a:pt x="346" y="2593"/>
                  <a:pt x="346" y="2593"/>
                  <a:pt x="346" y="2593"/>
                </a:cubicBezTo>
                <a:lnTo>
                  <a:pt x="330" y="2572"/>
                </a:lnTo>
                <a:close/>
                <a:moveTo>
                  <a:pt x="376" y="2633"/>
                </a:moveTo>
                <a:cubicBezTo>
                  <a:pt x="360" y="2612"/>
                  <a:pt x="360" y="2612"/>
                  <a:pt x="360" y="2612"/>
                </a:cubicBezTo>
                <a:cubicBezTo>
                  <a:pt x="394" y="2586"/>
                  <a:pt x="394" y="2586"/>
                  <a:pt x="394" y="2586"/>
                </a:cubicBezTo>
                <a:cubicBezTo>
                  <a:pt x="410" y="2607"/>
                  <a:pt x="410" y="2607"/>
                  <a:pt x="410" y="2607"/>
                </a:cubicBezTo>
                <a:lnTo>
                  <a:pt x="376" y="2633"/>
                </a:lnTo>
                <a:close/>
                <a:moveTo>
                  <a:pt x="390" y="2651"/>
                </a:moveTo>
                <a:cubicBezTo>
                  <a:pt x="424" y="2625"/>
                  <a:pt x="424" y="2625"/>
                  <a:pt x="424" y="2625"/>
                </a:cubicBezTo>
                <a:cubicBezTo>
                  <a:pt x="440" y="2646"/>
                  <a:pt x="440" y="2646"/>
                  <a:pt x="440" y="2646"/>
                </a:cubicBezTo>
                <a:cubicBezTo>
                  <a:pt x="406" y="2672"/>
                  <a:pt x="406" y="2672"/>
                  <a:pt x="406" y="2672"/>
                </a:cubicBezTo>
                <a:lnTo>
                  <a:pt x="390" y="2651"/>
                </a:lnTo>
                <a:close/>
                <a:moveTo>
                  <a:pt x="437" y="2712"/>
                </a:moveTo>
                <a:cubicBezTo>
                  <a:pt x="421" y="2691"/>
                  <a:pt x="421" y="2691"/>
                  <a:pt x="421" y="2691"/>
                </a:cubicBezTo>
                <a:cubicBezTo>
                  <a:pt x="455" y="2665"/>
                  <a:pt x="455" y="2665"/>
                  <a:pt x="455" y="2665"/>
                </a:cubicBezTo>
                <a:cubicBezTo>
                  <a:pt x="471" y="2686"/>
                  <a:pt x="471" y="2686"/>
                  <a:pt x="471" y="2686"/>
                </a:cubicBezTo>
                <a:lnTo>
                  <a:pt x="437" y="2712"/>
                </a:lnTo>
                <a:close/>
                <a:moveTo>
                  <a:pt x="484" y="2676"/>
                </a:moveTo>
                <a:cubicBezTo>
                  <a:pt x="467" y="2655"/>
                  <a:pt x="467" y="2655"/>
                  <a:pt x="467" y="2655"/>
                </a:cubicBezTo>
                <a:cubicBezTo>
                  <a:pt x="501" y="2629"/>
                  <a:pt x="501" y="2629"/>
                  <a:pt x="501" y="2629"/>
                </a:cubicBezTo>
                <a:cubicBezTo>
                  <a:pt x="517" y="2650"/>
                  <a:pt x="517" y="2650"/>
                  <a:pt x="517" y="2650"/>
                </a:cubicBezTo>
                <a:lnTo>
                  <a:pt x="484" y="2676"/>
                </a:lnTo>
                <a:close/>
                <a:moveTo>
                  <a:pt x="530" y="2640"/>
                </a:moveTo>
                <a:cubicBezTo>
                  <a:pt x="514" y="2619"/>
                  <a:pt x="514" y="2619"/>
                  <a:pt x="514" y="2619"/>
                </a:cubicBezTo>
                <a:cubicBezTo>
                  <a:pt x="548" y="2593"/>
                  <a:pt x="548" y="2593"/>
                  <a:pt x="548" y="2593"/>
                </a:cubicBezTo>
                <a:cubicBezTo>
                  <a:pt x="564" y="2614"/>
                  <a:pt x="564" y="2614"/>
                  <a:pt x="564" y="2614"/>
                </a:cubicBezTo>
                <a:lnTo>
                  <a:pt x="530" y="2640"/>
                </a:lnTo>
                <a:close/>
                <a:moveTo>
                  <a:pt x="599" y="2799"/>
                </a:moveTo>
                <a:cubicBezTo>
                  <a:pt x="578" y="2820"/>
                  <a:pt x="578" y="2820"/>
                  <a:pt x="578" y="2820"/>
                </a:cubicBezTo>
                <a:cubicBezTo>
                  <a:pt x="552" y="2795"/>
                  <a:pt x="552" y="2795"/>
                  <a:pt x="552" y="2795"/>
                </a:cubicBezTo>
                <a:cubicBezTo>
                  <a:pt x="573" y="2773"/>
                  <a:pt x="573" y="2773"/>
                  <a:pt x="573" y="2773"/>
                </a:cubicBezTo>
                <a:lnTo>
                  <a:pt x="599" y="2799"/>
                </a:lnTo>
                <a:close/>
                <a:moveTo>
                  <a:pt x="439" y="2912"/>
                </a:moveTo>
                <a:cubicBezTo>
                  <a:pt x="460" y="2890"/>
                  <a:pt x="460" y="2890"/>
                  <a:pt x="460" y="2890"/>
                </a:cubicBezTo>
                <a:cubicBezTo>
                  <a:pt x="486" y="2916"/>
                  <a:pt x="486" y="2916"/>
                  <a:pt x="486" y="2916"/>
                </a:cubicBezTo>
                <a:cubicBezTo>
                  <a:pt x="465" y="2937"/>
                  <a:pt x="465" y="2937"/>
                  <a:pt x="465" y="2937"/>
                </a:cubicBezTo>
                <a:lnTo>
                  <a:pt x="439" y="2912"/>
                </a:lnTo>
                <a:close/>
                <a:moveTo>
                  <a:pt x="448" y="2955"/>
                </a:moveTo>
                <a:cubicBezTo>
                  <a:pt x="427" y="2977"/>
                  <a:pt x="427" y="2977"/>
                  <a:pt x="427" y="2977"/>
                </a:cubicBezTo>
                <a:cubicBezTo>
                  <a:pt x="401" y="2951"/>
                  <a:pt x="401" y="2951"/>
                  <a:pt x="401" y="2951"/>
                </a:cubicBezTo>
                <a:cubicBezTo>
                  <a:pt x="422" y="2929"/>
                  <a:pt x="422" y="2929"/>
                  <a:pt x="422" y="2929"/>
                </a:cubicBezTo>
                <a:lnTo>
                  <a:pt x="448" y="2955"/>
                </a:lnTo>
                <a:close/>
                <a:moveTo>
                  <a:pt x="476" y="2873"/>
                </a:moveTo>
                <a:cubicBezTo>
                  <a:pt x="497" y="2851"/>
                  <a:pt x="497" y="2851"/>
                  <a:pt x="497" y="2851"/>
                </a:cubicBezTo>
                <a:cubicBezTo>
                  <a:pt x="524" y="2877"/>
                  <a:pt x="524" y="2877"/>
                  <a:pt x="524" y="2877"/>
                </a:cubicBezTo>
                <a:cubicBezTo>
                  <a:pt x="503" y="2898"/>
                  <a:pt x="503" y="2898"/>
                  <a:pt x="503" y="2898"/>
                </a:cubicBezTo>
                <a:lnTo>
                  <a:pt x="476" y="2873"/>
                </a:lnTo>
                <a:close/>
                <a:moveTo>
                  <a:pt x="514" y="2834"/>
                </a:moveTo>
                <a:cubicBezTo>
                  <a:pt x="535" y="2812"/>
                  <a:pt x="535" y="2812"/>
                  <a:pt x="535" y="2812"/>
                </a:cubicBezTo>
                <a:cubicBezTo>
                  <a:pt x="561" y="2838"/>
                  <a:pt x="561" y="2838"/>
                  <a:pt x="561" y="2838"/>
                </a:cubicBezTo>
                <a:cubicBezTo>
                  <a:pt x="541" y="2859"/>
                  <a:pt x="541" y="2859"/>
                  <a:pt x="541" y="2859"/>
                </a:cubicBezTo>
                <a:lnTo>
                  <a:pt x="514" y="2834"/>
                </a:lnTo>
                <a:close/>
                <a:moveTo>
                  <a:pt x="542" y="2743"/>
                </a:moveTo>
                <a:cubicBezTo>
                  <a:pt x="568" y="2769"/>
                  <a:pt x="568" y="2769"/>
                  <a:pt x="568" y="2769"/>
                </a:cubicBezTo>
                <a:cubicBezTo>
                  <a:pt x="547" y="2790"/>
                  <a:pt x="547" y="2790"/>
                  <a:pt x="547" y="2790"/>
                </a:cubicBezTo>
                <a:cubicBezTo>
                  <a:pt x="521" y="2765"/>
                  <a:pt x="521" y="2765"/>
                  <a:pt x="521" y="2765"/>
                </a:cubicBezTo>
                <a:lnTo>
                  <a:pt x="542" y="2743"/>
                </a:lnTo>
                <a:close/>
                <a:moveTo>
                  <a:pt x="504" y="2782"/>
                </a:moveTo>
                <a:cubicBezTo>
                  <a:pt x="530" y="2808"/>
                  <a:pt x="530" y="2808"/>
                  <a:pt x="530" y="2808"/>
                </a:cubicBezTo>
                <a:cubicBezTo>
                  <a:pt x="510" y="2829"/>
                  <a:pt x="510" y="2829"/>
                  <a:pt x="510" y="2829"/>
                </a:cubicBezTo>
                <a:cubicBezTo>
                  <a:pt x="483" y="2804"/>
                  <a:pt x="483" y="2804"/>
                  <a:pt x="483" y="2804"/>
                </a:cubicBezTo>
                <a:lnTo>
                  <a:pt x="504" y="2782"/>
                </a:lnTo>
                <a:close/>
                <a:moveTo>
                  <a:pt x="466" y="2821"/>
                </a:moveTo>
                <a:cubicBezTo>
                  <a:pt x="493" y="2847"/>
                  <a:pt x="493" y="2847"/>
                  <a:pt x="493" y="2847"/>
                </a:cubicBezTo>
                <a:cubicBezTo>
                  <a:pt x="472" y="2868"/>
                  <a:pt x="472" y="2868"/>
                  <a:pt x="472" y="2868"/>
                </a:cubicBezTo>
                <a:cubicBezTo>
                  <a:pt x="445" y="2843"/>
                  <a:pt x="445" y="2843"/>
                  <a:pt x="445" y="2843"/>
                </a:cubicBezTo>
                <a:lnTo>
                  <a:pt x="466" y="2821"/>
                </a:lnTo>
                <a:close/>
                <a:moveTo>
                  <a:pt x="428" y="2860"/>
                </a:moveTo>
                <a:cubicBezTo>
                  <a:pt x="455" y="2886"/>
                  <a:pt x="455" y="2886"/>
                  <a:pt x="455" y="2886"/>
                </a:cubicBezTo>
                <a:cubicBezTo>
                  <a:pt x="434" y="2907"/>
                  <a:pt x="434" y="2907"/>
                  <a:pt x="434" y="2907"/>
                </a:cubicBezTo>
                <a:cubicBezTo>
                  <a:pt x="408" y="2882"/>
                  <a:pt x="408" y="2882"/>
                  <a:pt x="408" y="2882"/>
                </a:cubicBezTo>
                <a:lnTo>
                  <a:pt x="428" y="2860"/>
                </a:lnTo>
                <a:close/>
                <a:moveTo>
                  <a:pt x="391" y="2899"/>
                </a:moveTo>
                <a:cubicBezTo>
                  <a:pt x="417" y="2925"/>
                  <a:pt x="417" y="2925"/>
                  <a:pt x="417" y="2925"/>
                </a:cubicBezTo>
                <a:cubicBezTo>
                  <a:pt x="396" y="2947"/>
                  <a:pt x="396" y="2947"/>
                  <a:pt x="396" y="2947"/>
                </a:cubicBezTo>
                <a:cubicBezTo>
                  <a:pt x="370" y="2921"/>
                  <a:pt x="370" y="2921"/>
                  <a:pt x="370" y="2921"/>
                </a:cubicBezTo>
                <a:lnTo>
                  <a:pt x="391" y="2899"/>
                </a:lnTo>
                <a:close/>
                <a:moveTo>
                  <a:pt x="332" y="2960"/>
                </a:moveTo>
                <a:cubicBezTo>
                  <a:pt x="353" y="2939"/>
                  <a:pt x="353" y="2939"/>
                  <a:pt x="353" y="2939"/>
                </a:cubicBezTo>
                <a:cubicBezTo>
                  <a:pt x="379" y="2964"/>
                  <a:pt x="379" y="2964"/>
                  <a:pt x="379" y="2964"/>
                </a:cubicBezTo>
                <a:cubicBezTo>
                  <a:pt x="358" y="2986"/>
                  <a:pt x="358" y="2986"/>
                  <a:pt x="358" y="2986"/>
                </a:cubicBezTo>
                <a:lnTo>
                  <a:pt x="332" y="2960"/>
                </a:lnTo>
                <a:close/>
                <a:moveTo>
                  <a:pt x="363" y="2990"/>
                </a:moveTo>
                <a:cubicBezTo>
                  <a:pt x="384" y="2969"/>
                  <a:pt x="384" y="2969"/>
                  <a:pt x="384" y="2969"/>
                </a:cubicBezTo>
                <a:cubicBezTo>
                  <a:pt x="410" y="2994"/>
                  <a:pt x="410" y="2994"/>
                  <a:pt x="410" y="2994"/>
                </a:cubicBezTo>
                <a:cubicBezTo>
                  <a:pt x="389" y="3016"/>
                  <a:pt x="389" y="3016"/>
                  <a:pt x="389" y="3016"/>
                </a:cubicBezTo>
                <a:lnTo>
                  <a:pt x="363" y="2990"/>
                </a:lnTo>
                <a:close/>
                <a:moveTo>
                  <a:pt x="420" y="3046"/>
                </a:moveTo>
                <a:cubicBezTo>
                  <a:pt x="394" y="3020"/>
                  <a:pt x="394" y="3020"/>
                  <a:pt x="394" y="3020"/>
                </a:cubicBezTo>
                <a:cubicBezTo>
                  <a:pt x="415" y="2999"/>
                  <a:pt x="415" y="2999"/>
                  <a:pt x="415" y="2999"/>
                </a:cubicBezTo>
                <a:cubicBezTo>
                  <a:pt x="441" y="3024"/>
                  <a:pt x="441" y="3024"/>
                  <a:pt x="441" y="3024"/>
                </a:cubicBezTo>
                <a:lnTo>
                  <a:pt x="420" y="3046"/>
                </a:lnTo>
                <a:close/>
                <a:moveTo>
                  <a:pt x="458" y="3007"/>
                </a:moveTo>
                <a:cubicBezTo>
                  <a:pt x="432" y="2981"/>
                  <a:pt x="432" y="2981"/>
                  <a:pt x="432" y="2981"/>
                </a:cubicBezTo>
                <a:cubicBezTo>
                  <a:pt x="453" y="2960"/>
                  <a:pt x="453" y="2960"/>
                  <a:pt x="453" y="2960"/>
                </a:cubicBezTo>
                <a:cubicBezTo>
                  <a:pt x="479" y="2985"/>
                  <a:pt x="479" y="2985"/>
                  <a:pt x="479" y="2985"/>
                </a:cubicBezTo>
                <a:lnTo>
                  <a:pt x="458" y="3007"/>
                </a:lnTo>
                <a:close/>
                <a:moveTo>
                  <a:pt x="496" y="2968"/>
                </a:moveTo>
                <a:cubicBezTo>
                  <a:pt x="470" y="2942"/>
                  <a:pt x="470" y="2942"/>
                  <a:pt x="470" y="2942"/>
                </a:cubicBezTo>
                <a:cubicBezTo>
                  <a:pt x="491" y="2920"/>
                  <a:pt x="491" y="2920"/>
                  <a:pt x="491" y="2920"/>
                </a:cubicBezTo>
                <a:cubicBezTo>
                  <a:pt x="517" y="2946"/>
                  <a:pt x="517" y="2946"/>
                  <a:pt x="517" y="2946"/>
                </a:cubicBezTo>
                <a:lnTo>
                  <a:pt x="496" y="2968"/>
                </a:lnTo>
                <a:close/>
                <a:moveTo>
                  <a:pt x="534" y="2928"/>
                </a:moveTo>
                <a:cubicBezTo>
                  <a:pt x="507" y="2903"/>
                  <a:pt x="507" y="2903"/>
                  <a:pt x="507" y="2903"/>
                </a:cubicBezTo>
                <a:cubicBezTo>
                  <a:pt x="528" y="2881"/>
                  <a:pt x="528" y="2881"/>
                  <a:pt x="528" y="2881"/>
                </a:cubicBezTo>
                <a:cubicBezTo>
                  <a:pt x="555" y="2907"/>
                  <a:pt x="555" y="2907"/>
                  <a:pt x="555" y="2907"/>
                </a:cubicBezTo>
                <a:lnTo>
                  <a:pt x="534" y="2928"/>
                </a:lnTo>
                <a:close/>
                <a:moveTo>
                  <a:pt x="572" y="2889"/>
                </a:moveTo>
                <a:cubicBezTo>
                  <a:pt x="545" y="2864"/>
                  <a:pt x="545" y="2864"/>
                  <a:pt x="545" y="2864"/>
                </a:cubicBezTo>
                <a:cubicBezTo>
                  <a:pt x="566" y="2842"/>
                  <a:pt x="566" y="2842"/>
                  <a:pt x="566" y="2842"/>
                </a:cubicBezTo>
                <a:cubicBezTo>
                  <a:pt x="593" y="2868"/>
                  <a:pt x="593" y="2868"/>
                  <a:pt x="593" y="2868"/>
                </a:cubicBezTo>
                <a:lnTo>
                  <a:pt x="572" y="2889"/>
                </a:lnTo>
                <a:close/>
                <a:moveTo>
                  <a:pt x="609" y="2850"/>
                </a:moveTo>
                <a:cubicBezTo>
                  <a:pt x="583" y="2825"/>
                  <a:pt x="583" y="2825"/>
                  <a:pt x="583" y="2825"/>
                </a:cubicBezTo>
                <a:cubicBezTo>
                  <a:pt x="604" y="2803"/>
                  <a:pt x="604" y="2803"/>
                  <a:pt x="604" y="2803"/>
                </a:cubicBezTo>
                <a:cubicBezTo>
                  <a:pt x="630" y="2829"/>
                  <a:pt x="630" y="2829"/>
                  <a:pt x="630" y="2829"/>
                </a:cubicBezTo>
                <a:lnTo>
                  <a:pt x="609" y="2850"/>
                </a:lnTo>
                <a:close/>
                <a:moveTo>
                  <a:pt x="937" y="2825"/>
                </a:moveTo>
                <a:cubicBezTo>
                  <a:pt x="934" y="2830"/>
                  <a:pt x="928" y="2832"/>
                  <a:pt x="923" y="2829"/>
                </a:cubicBezTo>
                <a:cubicBezTo>
                  <a:pt x="918" y="2827"/>
                  <a:pt x="916" y="2821"/>
                  <a:pt x="919" y="2816"/>
                </a:cubicBezTo>
                <a:cubicBezTo>
                  <a:pt x="921" y="2811"/>
                  <a:pt x="927" y="2809"/>
                  <a:pt x="932" y="2812"/>
                </a:cubicBezTo>
                <a:cubicBezTo>
                  <a:pt x="937" y="2814"/>
                  <a:pt x="939" y="2820"/>
                  <a:pt x="937" y="2825"/>
                </a:cubicBezTo>
                <a:close/>
                <a:moveTo>
                  <a:pt x="913" y="2866"/>
                </a:moveTo>
                <a:cubicBezTo>
                  <a:pt x="958" y="2887"/>
                  <a:pt x="958" y="2887"/>
                  <a:pt x="958" y="2887"/>
                </a:cubicBezTo>
                <a:cubicBezTo>
                  <a:pt x="940" y="2924"/>
                  <a:pt x="940" y="2924"/>
                  <a:pt x="940" y="2924"/>
                </a:cubicBezTo>
                <a:cubicBezTo>
                  <a:pt x="916" y="2909"/>
                  <a:pt x="906" y="2881"/>
                  <a:pt x="913" y="2866"/>
                </a:cubicBezTo>
                <a:close/>
                <a:moveTo>
                  <a:pt x="1017" y="2916"/>
                </a:moveTo>
                <a:cubicBezTo>
                  <a:pt x="1017" y="2916"/>
                  <a:pt x="1017" y="2916"/>
                  <a:pt x="1017" y="2917"/>
                </a:cubicBezTo>
                <a:cubicBezTo>
                  <a:pt x="1010" y="2932"/>
                  <a:pt x="980" y="2941"/>
                  <a:pt x="952" y="2930"/>
                </a:cubicBezTo>
                <a:cubicBezTo>
                  <a:pt x="969" y="2893"/>
                  <a:pt x="969" y="2893"/>
                  <a:pt x="969" y="2893"/>
                </a:cubicBezTo>
                <a:lnTo>
                  <a:pt x="1017" y="2916"/>
                </a:lnTo>
                <a:close/>
                <a:moveTo>
                  <a:pt x="1052" y="2880"/>
                </a:moveTo>
                <a:cubicBezTo>
                  <a:pt x="1050" y="2885"/>
                  <a:pt x="1044" y="2887"/>
                  <a:pt x="1039" y="2885"/>
                </a:cubicBezTo>
                <a:cubicBezTo>
                  <a:pt x="1034" y="2882"/>
                  <a:pt x="1032" y="2877"/>
                  <a:pt x="1035" y="2872"/>
                </a:cubicBezTo>
                <a:cubicBezTo>
                  <a:pt x="1037" y="2867"/>
                  <a:pt x="1043" y="2865"/>
                  <a:pt x="1048" y="2867"/>
                </a:cubicBezTo>
                <a:cubicBezTo>
                  <a:pt x="1053" y="2869"/>
                  <a:pt x="1055" y="2875"/>
                  <a:pt x="1052" y="2880"/>
                </a:cubicBezTo>
                <a:close/>
                <a:moveTo>
                  <a:pt x="1148" y="3116"/>
                </a:moveTo>
                <a:cubicBezTo>
                  <a:pt x="1166" y="3119"/>
                  <a:pt x="1166" y="3119"/>
                  <a:pt x="1166" y="3119"/>
                </a:cubicBezTo>
                <a:cubicBezTo>
                  <a:pt x="1160" y="3161"/>
                  <a:pt x="1160" y="3161"/>
                  <a:pt x="1160" y="3161"/>
                </a:cubicBezTo>
                <a:cubicBezTo>
                  <a:pt x="1142" y="3158"/>
                  <a:pt x="1142" y="3158"/>
                  <a:pt x="1142" y="3158"/>
                </a:cubicBezTo>
                <a:lnTo>
                  <a:pt x="1148" y="3116"/>
                </a:lnTo>
                <a:close/>
                <a:moveTo>
                  <a:pt x="1139" y="3174"/>
                </a:moveTo>
                <a:cubicBezTo>
                  <a:pt x="1157" y="3177"/>
                  <a:pt x="1157" y="3177"/>
                  <a:pt x="1157" y="3177"/>
                </a:cubicBezTo>
                <a:cubicBezTo>
                  <a:pt x="1151" y="3219"/>
                  <a:pt x="1151" y="3219"/>
                  <a:pt x="1151" y="3219"/>
                </a:cubicBezTo>
                <a:cubicBezTo>
                  <a:pt x="1133" y="3217"/>
                  <a:pt x="1133" y="3217"/>
                  <a:pt x="1133" y="3217"/>
                </a:cubicBezTo>
                <a:lnTo>
                  <a:pt x="1139" y="3174"/>
                </a:lnTo>
                <a:close/>
                <a:moveTo>
                  <a:pt x="1131" y="3233"/>
                </a:moveTo>
                <a:cubicBezTo>
                  <a:pt x="1149" y="3235"/>
                  <a:pt x="1149" y="3235"/>
                  <a:pt x="1149" y="3235"/>
                </a:cubicBezTo>
                <a:cubicBezTo>
                  <a:pt x="1142" y="3277"/>
                  <a:pt x="1142" y="3277"/>
                  <a:pt x="1142" y="3277"/>
                </a:cubicBezTo>
                <a:cubicBezTo>
                  <a:pt x="1124" y="3275"/>
                  <a:pt x="1124" y="3275"/>
                  <a:pt x="1124" y="3275"/>
                </a:cubicBezTo>
                <a:lnTo>
                  <a:pt x="1131" y="3233"/>
                </a:lnTo>
                <a:close/>
                <a:moveTo>
                  <a:pt x="1122" y="3291"/>
                </a:moveTo>
                <a:cubicBezTo>
                  <a:pt x="1140" y="3293"/>
                  <a:pt x="1140" y="3293"/>
                  <a:pt x="1140" y="3293"/>
                </a:cubicBezTo>
                <a:cubicBezTo>
                  <a:pt x="1134" y="3336"/>
                  <a:pt x="1134" y="3336"/>
                  <a:pt x="1134" y="3336"/>
                </a:cubicBezTo>
                <a:cubicBezTo>
                  <a:pt x="1116" y="3333"/>
                  <a:pt x="1116" y="3333"/>
                  <a:pt x="1116" y="3333"/>
                </a:cubicBezTo>
                <a:lnTo>
                  <a:pt x="1122" y="3291"/>
                </a:lnTo>
                <a:close/>
                <a:moveTo>
                  <a:pt x="1107" y="3391"/>
                </a:moveTo>
                <a:cubicBezTo>
                  <a:pt x="1113" y="3349"/>
                  <a:pt x="1113" y="3349"/>
                  <a:pt x="1113" y="3349"/>
                </a:cubicBezTo>
                <a:cubicBezTo>
                  <a:pt x="1131" y="3352"/>
                  <a:pt x="1131" y="3352"/>
                  <a:pt x="1131" y="3352"/>
                </a:cubicBezTo>
                <a:cubicBezTo>
                  <a:pt x="1125" y="3394"/>
                  <a:pt x="1125" y="3394"/>
                  <a:pt x="1125" y="3394"/>
                </a:cubicBezTo>
                <a:lnTo>
                  <a:pt x="1107" y="3391"/>
                </a:lnTo>
                <a:close/>
                <a:moveTo>
                  <a:pt x="1148" y="3467"/>
                </a:moveTo>
                <a:cubicBezTo>
                  <a:pt x="1130" y="3464"/>
                  <a:pt x="1130" y="3464"/>
                  <a:pt x="1130" y="3464"/>
                </a:cubicBezTo>
                <a:cubicBezTo>
                  <a:pt x="1137" y="3422"/>
                  <a:pt x="1137" y="3422"/>
                  <a:pt x="1137" y="3422"/>
                </a:cubicBezTo>
                <a:cubicBezTo>
                  <a:pt x="1155" y="3425"/>
                  <a:pt x="1155" y="3425"/>
                  <a:pt x="1155" y="3425"/>
                </a:cubicBezTo>
                <a:lnTo>
                  <a:pt x="1148" y="3467"/>
                </a:lnTo>
                <a:close/>
                <a:moveTo>
                  <a:pt x="1141" y="3396"/>
                </a:moveTo>
                <a:cubicBezTo>
                  <a:pt x="1147" y="3354"/>
                  <a:pt x="1147" y="3354"/>
                  <a:pt x="1147" y="3354"/>
                </a:cubicBezTo>
                <a:cubicBezTo>
                  <a:pt x="1165" y="3357"/>
                  <a:pt x="1165" y="3357"/>
                  <a:pt x="1165" y="3357"/>
                </a:cubicBezTo>
                <a:cubicBezTo>
                  <a:pt x="1159" y="3399"/>
                  <a:pt x="1159" y="3399"/>
                  <a:pt x="1159" y="3399"/>
                </a:cubicBezTo>
                <a:lnTo>
                  <a:pt x="1141" y="3396"/>
                </a:lnTo>
                <a:close/>
                <a:moveTo>
                  <a:pt x="1182" y="3472"/>
                </a:moveTo>
                <a:cubicBezTo>
                  <a:pt x="1164" y="3470"/>
                  <a:pt x="1164" y="3470"/>
                  <a:pt x="1164" y="3470"/>
                </a:cubicBezTo>
                <a:cubicBezTo>
                  <a:pt x="1171" y="3427"/>
                  <a:pt x="1171" y="3427"/>
                  <a:pt x="1171" y="3427"/>
                </a:cubicBezTo>
                <a:cubicBezTo>
                  <a:pt x="1189" y="3430"/>
                  <a:pt x="1189" y="3430"/>
                  <a:pt x="1189" y="3430"/>
                </a:cubicBezTo>
                <a:lnTo>
                  <a:pt x="1182" y="3472"/>
                </a:lnTo>
                <a:close/>
                <a:moveTo>
                  <a:pt x="1192" y="3404"/>
                </a:moveTo>
                <a:cubicBezTo>
                  <a:pt x="1174" y="3401"/>
                  <a:pt x="1174" y="3401"/>
                  <a:pt x="1174" y="3401"/>
                </a:cubicBezTo>
                <a:cubicBezTo>
                  <a:pt x="1181" y="3359"/>
                  <a:pt x="1181" y="3359"/>
                  <a:pt x="1181" y="3359"/>
                </a:cubicBezTo>
                <a:cubicBezTo>
                  <a:pt x="1199" y="3362"/>
                  <a:pt x="1199" y="3362"/>
                  <a:pt x="1199" y="3362"/>
                </a:cubicBezTo>
                <a:lnTo>
                  <a:pt x="1192" y="3404"/>
                </a:lnTo>
                <a:close/>
                <a:moveTo>
                  <a:pt x="1201" y="3346"/>
                </a:moveTo>
                <a:cubicBezTo>
                  <a:pt x="1183" y="3343"/>
                  <a:pt x="1183" y="3343"/>
                  <a:pt x="1183" y="3343"/>
                </a:cubicBezTo>
                <a:cubicBezTo>
                  <a:pt x="1189" y="3301"/>
                  <a:pt x="1189" y="3301"/>
                  <a:pt x="1189" y="3301"/>
                </a:cubicBezTo>
                <a:cubicBezTo>
                  <a:pt x="1207" y="3303"/>
                  <a:pt x="1207" y="3303"/>
                  <a:pt x="1207" y="3303"/>
                </a:cubicBezTo>
                <a:lnTo>
                  <a:pt x="1201" y="3346"/>
                </a:lnTo>
                <a:close/>
                <a:moveTo>
                  <a:pt x="1226" y="3409"/>
                </a:moveTo>
                <a:cubicBezTo>
                  <a:pt x="1208" y="3406"/>
                  <a:pt x="1208" y="3406"/>
                  <a:pt x="1208" y="3406"/>
                </a:cubicBezTo>
                <a:cubicBezTo>
                  <a:pt x="1214" y="3364"/>
                  <a:pt x="1214" y="3364"/>
                  <a:pt x="1214" y="3364"/>
                </a:cubicBezTo>
                <a:cubicBezTo>
                  <a:pt x="1232" y="3367"/>
                  <a:pt x="1232" y="3367"/>
                  <a:pt x="1232" y="3367"/>
                </a:cubicBezTo>
                <a:lnTo>
                  <a:pt x="1226" y="3409"/>
                </a:lnTo>
                <a:close/>
                <a:moveTo>
                  <a:pt x="1235" y="3351"/>
                </a:moveTo>
                <a:cubicBezTo>
                  <a:pt x="1217" y="3348"/>
                  <a:pt x="1217" y="3348"/>
                  <a:pt x="1217" y="3348"/>
                </a:cubicBezTo>
                <a:cubicBezTo>
                  <a:pt x="1223" y="3306"/>
                  <a:pt x="1223" y="3306"/>
                  <a:pt x="1223" y="3306"/>
                </a:cubicBezTo>
                <a:cubicBezTo>
                  <a:pt x="1241" y="3308"/>
                  <a:pt x="1241" y="3308"/>
                  <a:pt x="1241" y="3308"/>
                </a:cubicBezTo>
                <a:lnTo>
                  <a:pt x="1235" y="3351"/>
                </a:lnTo>
                <a:close/>
                <a:moveTo>
                  <a:pt x="1243" y="3293"/>
                </a:moveTo>
                <a:cubicBezTo>
                  <a:pt x="1225" y="3290"/>
                  <a:pt x="1225" y="3290"/>
                  <a:pt x="1225" y="3290"/>
                </a:cubicBezTo>
                <a:cubicBezTo>
                  <a:pt x="1232" y="3248"/>
                  <a:pt x="1232" y="3248"/>
                  <a:pt x="1232" y="3248"/>
                </a:cubicBezTo>
                <a:cubicBezTo>
                  <a:pt x="1250" y="3250"/>
                  <a:pt x="1250" y="3250"/>
                  <a:pt x="1250" y="3250"/>
                </a:cubicBezTo>
                <a:lnTo>
                  <a:pt x="1243" y="3293"/>
                </a:lnTo>
                <a:close/>
                <a:moveTo>
                  <a:pt x="1252" y="3234"/>
                </a:moveTo>
                <a:cubicBezTo>
                  <a:pt x="1234" y="3232"/>
                  <a:pt x="1234" y="3232"/>
                  <a:pt x="1234" y="3232"/>
                </a:cubicBezTo>
                <a:cubicBezTo>
                  <a:pt x="1240" y="3189"/>
                  <a:pt x="1240" y="3189"/>
                  <a:pt x="1240" y="3189"/>
                </a:cubicBezTo>
                <a:cubicBezTo>
                  <a:pt x="1258" y="3192"/>
                  <a:pt x="1258" y="3192"/>
                  <a:pt x="1258" y="3192"/>
                </a:cubicBezTo>
                <a:lnTo>
                  <a:pt x="1252" y="3234"/>
                </a:lnTo>
                <a:close/>
                <a:moveTo>
                  <a:pt x="1261" y="3176"/>
                </a:moveTo>
                <a:cubicBezTo>
                  <a:pt x="1243" y="3174"/>
                  <a:pt x="1243" y="3174"/>
                  <a:pt x="1243" y="3174"/>
                </a:cubicBezTo>
                <a:cubicBezTo>
                  <a:pt x="1249" y="3131"/>
                  <a:pt x="1249" y="3131"/>
                  <a:pt x="1249" y="3131"/>
                </a:cubicBezTo>
                <a:cubicBezTo>
                  <a:pt x="1267" y="3134"/>
                  <a:pt x="1267" y="3134"/>
                  <a:pt x="1267" y="3134"/>
                </a:cubicBezTo>
                <a:lnTo>
                  <a:pt x="1261" y="3176"/>
                </a:lnTo>
                <a:close/>
                <a:moveTo>
                  <a:pt x="1269" y="3118"/>
                </a:moveTo>
                <a:cubicBezTo>
                  <a:pt x="1251" y="3115"/>
                  <a:pt x="1251" y="3115"/>
                  <a:pt x="1251" y="3115"/>
                </a:cubicBezTo>
                <a:cubicBezTo>
                  <a:pt x="1258" y="3073"/>
                  <a:pt x="1258" y="3073"/>
                  <a:pt x="1258" y="3073"/>
                </a:cubicBezTo>
                <a:cubicBezTo>
                  <a:pt x="1276" y="3076"/>
                  <a:pt x="1276" y="3076"/>
                  <a:pt x="1276" y="3076"/>
                </a:cubicBezTo>
                <a:lnTo>
                  <a:pt x="1269" y="3118"/>
                </a:lnTo>
                <a:close/>
                <a:moveTo>
                  <a:pt x="1278" y="3060"/>
                </a:moveTo>
                <a:cubicBezTo>
                  <a:pt x="1260" y="3057"/>
                  <a:pt x="1260" y="3057"/>
                  <a:pt x="1260" y="3057"/>
                </a:cubicBezTo>
                <a:cubicBezTo>
                  <a:pt x="1266" y="3015"/>
                  <a:pt x="1266" y="3015"/>
                  <a:pt x="1266" y="3015"/>
                </a:cubicBezTo>
                <a:cubicBezTo>
                  <a:pt x="1284" y="3018"/>
                  <a:pt x="1284" y="3018"/>
                  <a:pt x="1284" y="3018"/>
                </a:cubicBezTo>
                <a:lnTo>
                  <a:pt x="1278" y="3060"/>
                </a:lnTo>
                <a:close/>
                <a:moveTo>
                  <a:pt x="1287" y="3002"/>
                </a:moveTo>
                <a:cubicBezTo>
                  <a:pt x="1269" y="2999"/>
                  <a:pt x="1269" y="2999"/>
                  <a:pt x="1269" y="2999"/>
                </a:cubicBezTo>
                <a:cubicBezTo>
                  <a:pt x="1275" y="2957"/>
                  <a:pt x="1275" y="2957"/>
                  <a:pt x="1275" y="2957"/>
                </a:cubicBezTo>
                <a:cubicBezTo>
                  <a:pt x="1293" y="2959"/>
                  <a:pt x="1293" y="2959"/>
                  <a:pt x="1293" y="2959"/>
                </a:cubicBezTo>
                <a:lnTo>
                  <a:pt x="1287" y="3002"/>
                </a:lnTo>
                <a:close/>
                <a:moveTo>
                  <a:pt x="1349" y="2948"/>
                </a:moveTo>
                <a:cubicBezTo>
                  <a:pt x="1593" y="2947"/>
                  <a:pt x="1593" y="2947"/>
                  <a:pt x="1593" y="2947"/>
                </a:cubicBezTo>
                <a:cubicBezTo>
                  <a:pt x="1593" y="2956"/>
                  <a:pt x="1593" y="2956"/>
                  <a:pt x="1593" y="2956"/>
                </a:cubicBezTo>
                <a:cubicBezTo>
                  <a:pt x="1349" y="2957"/>
                  <a:pt x="1349" y="2957"/>
                  <a:pt x="1349" y="2957"/>
                </a:cubicBezTo>
                <a:lnTo>
                  <a:pt x="1349" y="2948"/>
                </a:lnTo>
                <a:close/>
                <a:moveTo>
                  <a:pt x="1349" y="2980"/>
                </a:moveTo>
                <a:cubicBezTo>
                  <a:pt x="1593" y="2979"/>
                  <a:pt x="1593" y="2979"/>
                  <a:pt x="1593" y="2979"/>
                </a:cubicBezTo>
                <a:cubicBezTo>
                  <a:pt x="1593" y="2988"/>
                  <a:pt x="1593" y="2988"/>
                  <a:pt x="1593" y="2988"/>
                </a:cubicBezTo>
                <a:cubicBezTo>
                  <a:pt x="1349" y="2989"/>
                  <a:pt x="1349" y="2989"/>
                  <a:pt x="1349" y="2989"/>
                </a:cubicBezTo>
                <a:lnTo>
                  <a:pt x="1349" y="2980"/>
                </a:lnTo>
                <a:close/>
                <a:moveTo>
                  <a:pt x="1349" y="3012"/>
                </a:moveTo>
                <a:cubicBezTo>
                  <a:pt x="1594" y="3011"/>
                  <a:pt x="1594" y="3011"/>
                  <a:pt x="1594" y="3011"/>
                </a:cubicBezTo>
                <a:cubicBezTo>
                  <a:pt x="1594" y="3020"/>
                  <a:pt x="1594" y="3020"/>
                  <a:pt x="1594" y="3020"/>
                </a:cubicBezTo>
                <a:cubicBezTo>
                  <a:pt x="1349" y="3021"/>
                  <a:pt x="1349" y="3021"/>
                  <a:pt x="1349" y="3021"/>
                </a:cubicBezTo>
                <a:lnTo>
                  <a:pt x="1349" y="3012"/>
                </a:lnTo>
                <a:close/>
                <a:moveTo>
                  <a:pt x="1349" y="3044"/>
                </a:moveTo>
                <a:cubicBezTo>
                  <a:pt x="1594" y="3043"/>
                  <a:pt x="1594" y="3043"/>
                  <a:pt x="1594" y="3043"/>
                </a:cubicBezTo>
                <a:cubicBezTo>
                  <a:pt x="1594" y="3052"/>
                  <a:pt x="1594" y="3052"/>
                  <a:pt x="1594" y="3052"/>
                </a:cubicBezTo>
                <a:cubicBezTo>
                  <a:pt x="1349" y="3053"/>
                  <a:pt x="1349" y="3053"/>
                  <a:pt x="1349" y="3053"/>
                </a:cubicBezTo>
                <a:lnTo>
                  <a:pt x="1349" y="3044"/>
                </a:lnTo>
                <a:close/>
                <a:moveTo>
                  <a:pt x="1349" y="3076"/>
                </a:moveTo>
                <a:cubicBezTo>
                  <a:pt x="1594" y="3075"/>
                  <a:pt x="1594" y="3075"/>
                  <a:pt x="1594" y="3075"/>
                </a:cubicBezTo>
                <a:cubicBezTo>
                  <a:pt x="1594" y="3084"/>
                  <a:pt x="1594" y="3084"/>
                  <a:pt x="1594" y="3084"/>
                </a:cubicBezTo>
                <a:cubicBezTo>
                  <a:pt x="1350" y="3085"/>
                  <a:pt x="1350" y="3085"/>
                  <a:pt x="1350" y="3085"/>
                </a:cubicBezTo>
                <a:lnTo>
                  <a:pt x="1349" y="3076"/>
                </a:lnTo>
                <a:close/>
                <a:moveTo>
                  <a:pt x="1350" y="3108"/>
                </a:moveTo>
                <a:cubicBezTo>
                  <a:pt x="1594" y="3107"/>
                  <a:pt x="1594" y="3107"/>
                  <a:pt x="1594" y="3107"/>
                </a:cubicBezTo>
                <a:cubicBezTo>
                  <a:pt x="1594" y="3116"/>
                  <a:pt x="1594" y="3116"/>
                  <a:pt x="1594" y="3116"/>
                </a:cubicBezTo>
                <a:cubicBezTo>
                  <a:pt x="1350" y="3117"/>
                  <a:pt x="1350" y="3117"/>
                  <a:pt x="1350" y="3117"/>
                </a:cubicBezTo>
                <a:lnTo>
                  <a:pt x="1350" y="3108"/>
                </a:lnTo>
                <a:close/>
                <a:moveTo>
                  <a:pt x="1350" y="3140"/>
                </a:moveTo>
                <a:cubicBezTo>
                  <a:pt x="1594" y="3139"/>
                  <a:pt x="1594" y="3139"/>
                  <a:pt x="1594" y="3139"/>
                </a:cubicBezTo>
                <a:cubicBezTo>
                  <a:pt x="1594" y="3148"/>
                  <a:pt x="1594" y="3148"/>
                  <a:pt x="1594" y="3148"/>
                </a:cubicBezTo>
                <a:cubicBezTo>
                  <a:pt x="1350" y="3149"/>
                  <a:pt x="1350" y="3149"/>
                  <a:pt x="1350" y="3149"/>
                </a:cubicBezTo>
                <a:lnTo>
                  <a:pt x="1350" y="3140"/>
                </a:lnTo>
                <a:close/>
                <a:moveTo>
                  <a:pt x="1350" y="3172"/>
                </a:moveTo>
                <a:cubicBezTo>
                  <a:pt x="1594" y="3171"/>
                  <a:pt x="1594" y="3171"/>
                  <a:pt x="1594" y="3171"/>
                </a:cubicBezTo>
                <a:cubicBezTo>
                  <a:pt x="1595" y="3180"/>
                  <a:pt x="1595" y="3180"/>
                  <a:pt x="1595" y="3180"/>
                </a:cubicBezTo>
                <a:cubicBezTo>
                  <a:pt x="1350" y="3182"/>
                  <a:pt x="1350" y="3182"/>
                  <a:pt x="1350" y="3182"/>
                </a:cubicBezTo>
                <a:lnTo>
                  <a:pt x="1350" y="3172"/>
                </a:lnTo>
                <a:close/>
                <a:moveTo>
                  <a:pt x="1350" y="3204"/>
                </a:moveTo>
                <a:cubicBezTo>
                  <a:pt x="1595" y="3203"/>
                  <a:pt x="1595" y="3203"/>
                  <a:pt x="1595" y="3203"/>
                </a:cubicBezTo>
                <a:cubicBezTo>
                  <a:pt x="1595" y="3212"/>
                  <a:pt x="1595" y="3212"/>
                  <a:pt x="1595" y="3212"/>
                </a:cubicBezTo>
                <a:cubicBezTo>
                  <a:pt x="1350" y="3214"/>
                  <a:pt x="1350" y="3214"/>
                  <a:pt x="1350" y="3214"/>
                </a:cubicBezTo>
                <a:lnTo>
                  <a:pt x="1350" y="3204"/>
                </a:lnTo>
                <a:close/>
                <a:moveTo>
                  <a:pt x="1350" y="3237"/>
                </a:moveTo>
                <a:cubicBezTo>
                  <a:pt x="1595" y="3235"/>
                  <a:pt x="1595" y="3235"/>
                  <a:pt x="1595" y="3235"/>
                </a:cubicBezTo>
                <a:cubicBezTo>
                  <a:pt x="1595" y="3244"/>
                  <a:pt x="1595" y="3244"/>
                  <a:pt x="1595" y="3244"/>
                </a:cubicBezTo>
                <a:cubicBezTo>
                  <a:pt x="1350" y="3246"/>
                  <a:pt x="1350" y="3246"/>
                  <a:pt x="1350" y="3246"/>
                </a:cubicBezTo>
                <a:lnTo>
                  <a:pt x="1350" y="3237"/>
                </a:lnTo>
                <a:close/>
                <a:moveTo>
                  <a:pt x="1351" y="3269"/>
                </a:moveTo>
                <a:cubicBezTo>
                  <a:pt x="1595" y="3267"/>
                  <a:pt x="1595" y="3267"/>
                  <a:pt x="1595" y="3267"/>
                </a:cubicBezTo>
                <a:cubicBezTo>
                  <a:pt x="1595" y="3276"/>
                  <a:pt x="1595" y="3276"/>
                  <a:pt x="1595" y="3276"/>
                </a:cubicBezTo>
                <a:cubicBezTo>
                  <a:pt x="1351" y="3278"/>
                  <a:pt x="1351" y="3278"/>
                  <a:pt x="1351" y="3278"/>
                </a:cubicBezTo>
                <a:lnTo>
                  <a:pt x="1351" y="3269"/>
                </a:lnTo>
                <a:close/>
                <a:moveTo>
                  <a:pt x="1351" y="3301"/>
                </a:moveTo>
                <a:cubicBezTo>
                  <a:pt x="1595" y="3299"/>
                  <a:pt x="1595" y="3299"/>
                  <a:pt x="1595" y="3299"/>
                </a:cubicBezTo>
                <a:cubicBezTo>
                  <a:pt x="1595" y="3308"/>
                  <a:pt x="1595" y="3308"/>
                  <a:pt x="1595" y="3308"/>
                </a:cubicBezTo>
                <a:cubicBezTo>
                  <a:pt x="1351" y="3310"/>
                  <a:pt x="1351" y="3310"/>
                  <a:pt x="1351" y="3310"/>
                </a:cubicBezTo>
                <a:lnTo>
                  <a:pt x="1351" y="3301"/>
                </a:lnTo>
                <a:close/>
                <a:moveTo>
                  <a:pt x="1351" y="3333"/>
                </a:moveTo>
                <a:cubicBezTo>
                  <a:pt x="1595" y="3331"/>
                  <a:pt x="1595" y="3331"/>
                  <a:pt x="1595" y="3331"/>
                </a:cubicBezTo>
                <a:cubicBezTo>
                  <a:pt x="1595" y="3340"/>
                  <a:pt x="1595" y="3340"/>
                  <a:pt x="1595" y="3340"/>
                </a:cubicBezTo>
                <a:cubicBezTo>
                  <a:pt x="1351" y="3342"/>
                  <a:pt x="1351" y="3342"/>
                  <a:pt x="1351" y="3342"/>
                </a:cubicBezTo>
                <a:lnTo>
                  <a:pt x="1351" y="3333"/>
                </a:lnTo>
                <a:close/>
                <a:moveTo>
                  <a:pt x="1351" y="3365"/>
                </a:moveTo>
                <a:cubicBezTo>
                  <a:pt x="1596" y="3363"/>
                  <a:pt x="1596" y="3363"/>
                  <a:pt x="1596" y="3363"/>
                </a:cubicBezTo>
                <a:cubicBezTo>
                  <a:pt x="1596" y="3372"/>
                  <a:pt x="1596" y="3372"/>
                  <a:pt x="1596" y="3372"/>
                </a:cubicBezTo>
                <a:cubicBezTo>
                  <a:pt x="1351" y="3374"/>
                  <a:pt x="1351" y="3374"/>
                  <a:pt x="1351" y="3374"/>
                </a:cubicBezTo>
                <a:lnTo>
                  <a:pt x="1351" y="3365"/>
                </a:lnTo>
                <a:close/>
                <a:moveTo>
                  <a:pt x="1351" y="3397"/>
                </a:moveTo>
                <a:cubicBezTo>
                  <a:pt x="1596" y="3395"/>
                  <a:pt x="1596" y="3395"/>
                  <a:pt x="1596" y="3395"/>
                </a:cubicBezTo>
                <a:cubicBezTo>
                  <a:pt x="1596" y="3404"/>
                  <a:pt x="1596" y="3404"/>
                  <a:pt x="1596" y="3404"/>
                </a:cubicBezTo>
                <a:cubicBezTo>
                  <a:pt x="1351" y="3406"/>
                  <a:pt x="1351" y="3406"/>
                  <a:pt x="1351" y="3406"/>
                </a:cubicBezTo>
                <a:lnTo>
                  <a:pt x="1351" y="3397"/>
                </a:lnTo>
                <a:close/>
                <a:moveTo>
                  <a:pt x="1351" y="3429"/>
                </a:moveTo>
                <a:cubicBezTo>
                  <a:pt x="1596" y="3427"/>
                  <a:pt x="1596" y="3427"/>
                  <a:pt x="1596" y="3427"/>
                </a:cubicBezTo>
                <a:cubicBezTo>
                  <a:pt x="1596" y="3437"/>
                  <a:pt x="1596" y="3437"/>
                  <a:pt x="1596" y="3437"/>
                </a:cubicBezTo>
                <a:cubicBezTo>
                  <a:pt x="1352" y="3438"/>
                  <a:pt x="1352" y="3438"/>
                  <a:pt x="1352" y="3438"/>
                </a:cubicBezTo>
                <a:lnTo>
                  <a:pt x="1351" y="3429"/>
                </a:lnTo>
                <a:close/>
                <a:moveTo>
                  <a:pt x="1352" y="3461"/>
                </a:moveTo>
                <a:cubicBezTo>
                  <a:pt x="1596" y="3459"/>
                  <a:pt x="1596" y="3459"/>
                  <a:pt x="1596" y="3459"/>
                </a:cubicBezTo>
                <a:cubicBezTo>
                  <a:pt x="1596" y="3469"/>
                  <a:pt x="1596" y="3469"/>
                  <a:pt x="1596" y="3469"/>
                </a:cubicBezTo>
                <a:cubicBezTo>
                  <a:pt x="1352" y="3470"/>
                  <a:pt x="1352" y="3470"/>
                  <a:pt x="1352" y="3470"/>
                </a:cubicBezTo>
                <a:lnTo>
                  <a:pt x="1352" y="3461"/>
                </a:lnTo>
                <a:close/>
                <a:moveTo>
                  <a:pt x="1352" y="3493"/>
                </a:moveTo>
                <a:cubicBezTo>
                  <a:pt x="1596" y="3492"/>
                  <a:pt x="1596" y="3492"/>
                  <a:pt x="1596" y="3492"/>
                </a:cubicBezTo>
                <a:cubicBezTo>
                  <a:pt x="1596" y="3501"/>
                  <a:pt x="1596" y="3501"/>
                  <a:pt x="1596" y="3501"/>
                </a:cubicBezTo>
                <a:cubicBezTo>
                  <a:pt x="1352" y="3502"/>
                  <a:pt x="1352" y="3502"/>
                  <a:pt x="1352" y="3502"/>
                </a:cubicBezTo>
                <a:lnTo>
                  <a:pt x="1352" y="3493"/>
                </a:lnTo>
                <a:close/>
                <a:moveTo>
                  <a:pt x="1352" y="3525"/>
                </a:moveTo>
                <a:cubicBezTo>
                  <a:pt x="1596" y="3524"/>
                  <a:pt x="1596" y="3524"/>
                  <a:pt x="1596" y="3524"/>
                </a:cubicBezTo>
                <a:cubicBezTo>
                  <a:pt x="1597" y="3533"/>
                  <a:pt x="1597" y="3533"/>
                  <a:pt x="1597" y="3533"/>
                </a:cubicBezTo>
                <a:cubicBezTo>
                  <a:pt x="1352" y="3534"/>
                  <a:pt x="1352" y="3534"/>
                  <a:pt x="1352" y="3534"/>
                </a:cubicBezTo>
                <a:lnTo>
                  <a:pt x="1352" y="3525"/>
                </a:lnTo>
                <a:close/>
                <a:moveTo>
                  <a:pt x="1352" y="3557"/>
                </a:moveTo>
                <a:cubicBezTo>
                  <a:pt x="1597" y="3556"/>
                  <a:pt x="1597" y="3556"/>
                  <a:pt x="1597" y="3556"/>
                </a:cubicBezTo>
                <a:cubicBezTo>
                  <a:pt x="1597" y="3565"/>
                  <a:pt x="1597" y="3565"/>
                  <a:pt x="1597" y="3565"/>
                </a:cubicBezTo>
                <a:cubicBezTo>
                  <a:pt x="1352" y="3566"/>
                  <a:pt x="1352" y="3566"/>
                  <a:pt x="1352" y="3566"/>
                </a:cubicBezTo>
                <a:lnTo>
                  <a:pt x="1352" y="3557"/>
                </a:lnTo>
                <a:close/>
                <a:moveTo>
                  <a:pt x="1352" y="3589"/>
                </a:moveTo>
                <a:cubicBezTo>
                  <a:pt x="1597" y="3588"/>
                  <a:pt x="1597" y="3588"/>
                  <a:pt x="1597" y="3588"/>
                </a:cubicBezTo>
                <a:cubicBezTo>
                  <a:pt x="1597" y="3597"/>
                  <a:pt x="1597" y="3597"/>
                  <a:pt x="1597" y="3597"/>
                </a:cubicBezTo>
                <a:cubicBezTo>
                  <a:pt x="1352" y="3598"/>
                  <a:pt x="1352" y="3598"/>
                  <a:pt x="1352" y="3598"/>
                </a:cubicBezTo>
                <a:lnTo>
                  <a:pt x="1352" y="3589"/>
                </a:lnTo>
                <a:close/>
                <a:moveTo>
                  <a:pt x="1353" y="3621"/>
                </a:moveTo>
                <a:cubicBezTo>
                  <a:pt x="1597" y="3620"/>
                  <a:pt x="1597" y="3620"/>
                  <a:pt x="1597" y="3620"/>
                </a:cubicBezTo>
                <a:cubicBezTo>
                  <a:pt x="1597" y="3629"/>
                  <a:pt x="1597" y="3629"/>
                  <a:pt x="1597" y="3629"/>
                </a:cubicBezTo>
                <a:cubicBezTo>
                  <a:pt x="1353" y="3630"/>
                  <a:pt x="1353" y="3630"/>
                  <a:pt x="1353" y="3630"/>
                </a:cubicBezTo>
                <a:lnTo>
                  <a:pt x="1353" y="3621"/>
                </a:lnTo>
                <a:close/>
                <a:moveTo>
                  <a:pt x="1353" y="3662"/>
                </a:moveTo>
                <a:cubicBezTo>
                  <a:pt x="1353" y="3653"/>
                  <a:pt x="1353" y="3653"/>
                  <a:pt x="1353" y="3653"/>
                </a:cubicBezTo>
                <a:cubicBezTo>
                  <a:pt x="1597" y="3652"/>
                  <a:pt x="1597" y="3652"/>
                  <a:pt x="1597" y="3652"/>
                </a:cubicBezTo>
                <a:cubicBezTo>
                  <a:pt x="1597" y="3661"/>
                  <a:pt x="1597" y="3661"/>
                  <a:pt x="1597" y="3661"/>
                </a:cubicBezTo>
                <a:lnTo>
                  <a:pt x="1353" y="3662"/>
                </a:lnTo>
                <a:close/>
                <a:moveTo>
                  <a:pt x="1720" y="2957"/>
                </a:moveTo>
                <a:cubicBezTo>
                  <a:pt x="1720" y="2958"/>
                  <a:pt x="1720" y="2958"/>
                  <a:pt x="1720" y="2958"/>
                </a:cubicBezTo>
                <a:cubicBezTo>
                  <a:pt x="1720" y="2958"/>
                  <a:pt x="1720" y="2958"/>
                  <a:pt x="1719" y="2957"/>
                </a:cubicBezTo>
                <a:cubicBezTo>
                  <a:pt x="1717" y="2955"/>
                  <a:pt x="1714" y="2953"/>
                  <a:pt x="1712" y="2951"/>
                </a:cubicBezTo>
                <a:cubicBezTo>
                  <a:pt x="1712" y="2951"/>
                  <a:pt x="1712" y="2951"/>
                  <a:pt x="1712" y="2951"/>
                </a:cubicBezTo>
                <a:cubicBezTo>
                  <a:pt x="1711" y="2949"/>
                  <a:pt x="1709" y="2946"/>
                  <a:pt x="1708" y="2942"/>
                </a:cubicBezTo>
                <a:cubicBezTo>
                  <a:pt x="1712" y="2948"/>
                  <a:pt x="1716" y="2953"/>
                  <a:pt x="1720" y="2957"/>
                </a:cubicBezTo>
                <a:close/>
                <a:moveTo>
                  <a:pt x="1704" y="2950"/>
                </a:moveTo>
                <a:cubicBezTo>
                  <a:pt x="1704" y="2950"/>
                  <a:pt x="1704" y="2950"/>
                  <a:pt x="1704" y="2950"/>
                </a:cubicBezTo>
                <a:cubicBezTo>
                  <a:pt x="1700" y="2950"/>
                  <a:pt x="1697" y="2951"/>
                  <a:pt x="1693" y="2951"/>
                </a:cubicBezTo>
                <a:cubicBezTo>
                  <a:pt x="1691" y="2952"/>
                  <a:pt x="1690" y="2952"/>
                  <a:pt x="1688" y="2952"/>
                </a:cubicBezTo>
                <a:cubicBezTo>
                  <a:pt x="1688" y="2952"/>
                  <a:pt x="1688" y="2952"/>
                  <a:pt x="1688" y="2952"/>
                </a:cubicBezTo>
                <a:cubicBezTo>
                  <a:pt x="1688" y="2952"/>
                  <a:pt x="1688" y="2951"/>
                  <a:pt x="1688" y="2951"/>
                </a:cubicBezTo>
                <a:cubicBezTo>
                  <a:pt x="1690" y="2948"/>
                  <a:pt x="1690" y="2942"/>
                  <a:pt x="1692" y="2939"/>
                </a:cubicBezTo>
                <a:cubicBezTo>
                  <a:pt x="1693" y="2938"/>
                  <a:pt x="1694" y="2937"/>
                  <a:pt x="1695" y="2937"/>
                </a:cubicBezTo>
                <a:cubicBezTo>
                  <a:pt x="1697" y="2936"/>
                  <a:pt x="1702" y="2946"/>
                  <a:pt x="1704" y="2950"/>
                </a:cubicBezTo>
                <a:close/>
                <a:moveTo>
                  <a:pt x="1830" y="3056"/>
                </a:moveTo>
                <a:cubicBezTo>
                  <a:pt x="1814" y="3004"/>
                  <a:pt x="1814" y="3004"/>
                  <a:pt x="1814" y="3004"/>
                </a:cubicBezTo>
                <a:cubicBezTo>
                  <a:pt x="1837" y="2997"/>
                  <a:pt x="1837" y="2997"/>
                  <a:pt x="1837" y="2997"/>
                </a:cubicBezTo>
                <a:cubicBezTo>
                  <a:pt x="1853" y="3048"/>
                  <a:pt x="1853" y="3048"/>
                  <a:pt x="1853" y="3048"/>
                </a:cubicBezTo>
                <a:lnTo>
                  <a:pt x="1830" y="3056"/>
                </a:lnTo>
                <a:close/>
                <a:moveTo>
                  <a:pt x="1834" y="3069"/>
                </a:moveTo>
                <a:cubicBezTo>
                  <a:pt x="1857" y="3061"/>
                  <a:pt x="1857" y="3061"/>
                  <a:pt x="1857" y="3061"/>
                </a:cubicBezTo>
                <a:cubicBezTo>
                  <a:pt x="1873" y="3113"/>
                  <a:pt x="1873" y="3113"/>
                  <a:pt x="1873" y="3113"/>
                </a:cubicBezTo>
                <a:cubicBezTo>
                  <a:pt x="1850" y="3120"/>
                  <a:pt x="1850" y="3120"/>
                  <a:pt x="1850" y="3120"/>
                </a:cubicBezTo>
                <a:lnTo>
                  <a:pt x="1834" y="3069"/>
                </a:lnTo>
                <a:close/>
                <a:moveTo>
                  <a:pt x="1870" y="3185"/>
                </a:moveTo>
                <a:cubicBezTo>
                  <a:pt x="1854" y="3133"/>
                  <a:pt x="1854" y="3133"/>
                  <a:pt x="1854" y="3133"/>
                </a:cubicBezTo>
                <a:cubicBezTo>
                  <a:pt x="1877" y="3126"/>
                  <a:pt x="1877" y="3126"/>
                  <a:pt x="1877" y="3126"/>
                </a:cubicBezTo>
                <a:cubicBezTo>
                  <a:pt x="1893" y="3178"/>
                  <a:pt x="1893" y="3178"/>
                  <a:pt x="1893" y="3178"/>
                </a:cubicBezTo>
                <a:lnTo>
                  <a:pt x="1870" y="3185"/>
                </a:lnTo>
                <a:close/>
                <a:moveTo>
                  <a:pt x="1906" y="3174"/>
                </a:moveTo>
                <a:cubicBezTo>
                  <a:pt x="1890" y="3122"/>
                  <a:pt x="1890" y="3122"/>
                  <a:pt x="1890" y="3122"/>
                </a:cubicBezTo>
                <a:cubicBezTo>
                  <a:pt x="1914" y="3115"/>
                  <a:pt x="1914" y="3115"/>
                  <a:pt x="1914" y="3115"/>
                </a:cubicBezTo>
                <a:cubicBezTo>
                  <a:pt x="1930" y="3167"/>
                  <a:pt x="1930" y="3167"/>
                  <a:pt x="1930" y="3167"/>
                </a:cubicBezTo>
                <a:lnTo>
                  <a:pt x="1906" y="3174"/>
                </a:lnTo>
                <a:close/>
                <a:moveTo>
                  <a:pt x="1966" y="3155"/>
                </a:moveTo>
                <a:cubicBezTo>
                  <a:pt x="1943" y="3163"/>
                  <a:pt x="1943" y="3163"/>
                  <a:pt x="1943" y="3163"/>
                </a:cubicBezTo>
                <a:cubicBezTo>
                  <a:pt x="1927" y="3111"/>
                  <a:pt x="1927" y="3111"/>
                  <a:pt x="1927" y="3111"/>
                </a:cubicBezTo>
                <a:cubicBezTo>
                  <a:pt x="1950" y="3104"/>
                  <a:pt x="1950" y="3104"/>
                  <a:pt x="1950" y="3104"/>
                </a:cubicBezTo>
                <a:lnTo>
                  <a:pt x="1966" y="3155"/>
                </a:lnTo>
                <a:close/>
                <a:moveTo>
                  <a:pt x="1946" y="3091"/>
                </a:moveTo>
                <a:cubicBezTo>
                  <a:pt x="1923" y="3098"/>
                  <a:pt x="1923" y="3098"/>
                  <a:pt x="1923" y="3098"/>
                </a:cubicBezTo>
                <a:cubicBezTo>
                  <a:pt x="1907" y="3046"/>
                  <a:pt x="1907" y="3046"/>
                  <a:pt x="1907" y="3046"/>
                </a:cubicBezTo>
                <a:cubicBezTo>
                  <a:pt x="1930" y="3039"/>
                  <a:pt x="1930" y="3039"/>
                  <a:pt x="1930" y="3039"/>
                </a:cubicBezTo>
                <a:lnTo>
                  <a:pt x="1946" y="3091"/>
                </a:lnTo>
                <a:close/>
                <a:moveTo>
                  <a:pt x="2028" y="3030"/>
                </a:moveTo>
                <a:cubicBezTo>
                  <a:pt x="2050" y="3019"/>
                  <a:pt x="2050" y="3019"/>
                  <a:pt x="2050" y="3019"/>
                </a:cubicBezTo>
                <a:cubicBezTo>
                  <a:pt x="2075" y="3067"/>
                  <a:pt x="2075" y="3067"/>
                  <a:pt x="2075" y="3067"/>
                </a:cubicBezTo>
                <a:cubicBezTo>
                  <a:pt x="2053" y="3078"/>
                  <a:pt x="2053" y="3078"/>
                  <a:pt x="2053" y="3078"/>
                </a:cubicBezTo>
                <a:lnTo>
                  <a:pt x="2028" y="3030"/>
                </a:lnTo>
                <a:close/>
                <a:moveTo>
                  <a:pt x="2062" y="3096"/>
                </a:moveTo>
                <a:cubicBezTo>
                  <a:pt x="2084" y="3084"/>
                  <a:pt x="2084" y="3084"/>
                  <a:pt x="2084" y="3084"/>
                </a:cubicBezTo>
                <a:cubicBezTo>
                  <a:pt x="2109" y="3132"/>
                  <a:pt x="2109" y="3132"/>
                  <a:pt x="2109" y="3132"/>
                </a:cubicBezTo>
                <a:cubicBezTo>
                  <a:pt x="2087" y="3144"/>
                  <a:pt x="2087" y="3144"/>
                  <a:pt x="2087" y="3144"/>
                </a:cubicBezTo>
                <a:lnTo>
                  <a:pt x="2062" y="3096"/>
                </a:lnTo>
                <a:close/>
                <a:moveTo>
                  <a:pt x="2096" y="3161"/>
                </a:moveTo>
                <a:cubicBezTo>
                  <a:pt x="2118" y="3150"/>
                  <a:pt x="2118" y="3150"/>
                  <a:pt x="2118" y="3150"/>
                </a:cubicBezTo>
                <a:cubicBezTo>
                  <a:pt x="2142" y="3198"/>
                  <a:pt x="2142" y="3198"/>
                  <a:pt x="2142" y="3198"/>
                </a:cubicBezTo>
                <a:cubicBezTo>
                  <a:pt x="2121" y="3209"/>
                  <a:pt x="2121" y="3209"/>
                  <a:pt x="2121" y="3209"/>
                </a:cubicBezTo>
                <a:lnTo>
                  <a:pt x="2096" y="3161"/>
                </a:lnTo>
                <a:close/>
                <a:moveTo>
                  <a:pt x="2155" y="3274"/>
                </a:moveTo>
                <a:cubicBezTo>
                  <a:pt x="2130" y="3227"/>
                  <a:pt x="2130" y="3227"/>
                  <a:pt x="2130" y="3227"/>
                </a:cubicBezTo>
                <a:cubicBezTo>
                  <a:pt x="2152" y="3215"/>
                  <a:pt x="2152" y="3215"/>
                  <a:pt x="2152" y="3215"/>
                </a:cubicBezTo>
                <a:cubicBezTo>
                  <a:pt x="2176" y="3263"/>
                  <a:pt x="2176" y="3263"/>
                  <a:pt x="2176" y="3263"/>
                </a:cubicBezTo>
                <a:lnTo>
                  <a:pt x="2155" y="3274"/>
                </a:lnTo>
                <a:close/>
                <a:moveTo>
                  <a:pt x="2188" y="3257"/>
                </a:moveTo>
                <a:cubicBezTo>
                  <a:pt x="2164" y="3209"/>
                  <a:pt x="2164" y="3209"/>
                  <a:pt x="2164" y="3209"/>
                </a:cubicBezTo>
                <a:cubicBezTo>
                  <a:pt x="2185" y="3198"/>
                  <a:pt x="2185" y="3198"/>
                  <a:pt x="2185" y="3198"/>
                </a:cubicBezTo>
                <a:cubicBezTo>
                  <a:pt x="2210" y="3246"/>
                  <a:pt x="2210" y="3246"/>
                  <a:pt x="2210" y="3246"/>
                </a:cubicBezTo>
                <a:lnTo>
                  <a:pt x="2188" y="3257"/>
                </a:lnTo>
                <a:close/>
                <a:moveTo>
                  <a:pt x="2222" y="3239"/>
                </a:moveTo>
                <a:cubicBezTo>
                  <a:pt x="2197" y="3192"/>
                  <a:pt x="2197" y="3192"/>
                  <a:pt x="2197" y="3192"/>
                </a:cubicBezTo>
                <a:cubicBezTo>
                  <a:pt x="2219" y="3180"/>
                  <a:pt x="2219" y="3180"/>
                  <a:pt x="2219" y="3180"/>
                </a:cubicBezTo>
                <a:cubicBezTo>
                  <a:pt x="2244" y="3228"/>
                  <a:pt x="2244" y="3228"/>
                  <a:pt x="2244" y="3228"/>
                </a:cubicBezTo>
                <a:lnTo>
                  <a:pt x="2222" y="3239"/>
                </a:lnTo>
                <a:close/>
                <a:moveTo>
                  <a:pt x="2278" y="3211"/>
                </a:moveTo>
                <a:cubicBezTo>
                  <a:pt x="2256" y="3222"/>
                  <a:pt x="2256" y="3222"/>
                  <a:pt x="2256" y="3222"/>
                </a:cubicBezTo>
                <a:cubicBezTo>
                  <a:pt x="2231" y="3174"/>
                  <a:pt x="2231" y="3174"/>
                  <a:pt x="2231" y="3174"/>
                </a:cubicBezTo>
                <a:cubicBezTo>
                  <a:pt x="2253" y="3163"/>
                  <a:pt x="2253" y="3163"/>
                  <a:pt x="2253" y="3163"/>
                </a:cubicBezTo>
                <a:lnTo>
                  <a:pt x="2278" y="3211"/>
                </a:lnTo>
                <a:close/>
                <a:moveTo>
                  <a:pt x="2244" y="3145"/>
                </a:moveTo>
                <a:cubicBezTo>
                  <a:pt x="2222" y="3157"/>
                  <a:pt x="2222" y="3157"/>
                  <a:pt x="2222" y="3157"/>
                </a:cubicBezTo>
                <a:cubicBezTo>
                  <a:pt x="2197" y="3109"/>
                  <a:pt x="2197" y="3109"/>
                  <a:pt x="2197" y="3109"/>
                </a:cubicBezTo>
                <a:cubicBezTo>
                  <a:pt x="2219" y="3097"/>
                  <a:pt x="2219" y="3097"/>
                  <a:pt x="2219" y="3097"/>
                </a:cubicBezTo>
                <a:lnTo>
                  <a:pt x="2244" y="3145"/>
                </a:lnTo>
                <a:close/>
                <a:moveTo>
                  <a:pt x="2210" y="3080"/>
                </a:moveTo>
                <a:cubicBezTo>
                  <a:pt x="2188" y="3091"/>
                  <a:pt x="2188" y="3091"/>
                  <a:pt x="2188" y="3091"/>
                </a:cubicBezTo>
                <a:cubicBezTo>
                  <a:pt x="2164" y="3043"/>
                  <a:pt x="2164" y="3043"/>
                  <a:pt x="2164" y="3043"/>
                </a:cubicBezTo>
                <a:cubicBezTo>
                  <a:pt x="2185" y="3032"/>
                  <a:pt x="2185" y="3032"/>
                  <a:pt x="2185" y="3032"/>
                </a:cubicBezTo>
                <a:lnTo>
                  <a:pt x="2210" y="3080"/>
                </a:lnTo>
                <a:close/>
                <a:moveTo>
                  <a:pt x="2151" y="2966"/>
                </a:moveTo>
                <a:cubicBezTo>
                  <a:pt x="2176" y="3014"/>
                  <a:pt x="2176" y="3014"/>
                  <a:pt x="2176" y="3014"/>
                </a:cubicBezTo>
                <a:cubicBezTo>
                  <a:pt x="2154" y="3026"/>
                  <a:pt x="2154" y="3026"/>
                  <a:pt x="2154" y="3026"/>
                </a:cubicBezTo>
                <a:cubicBezTo>
                  <a:pt x="2130" y="2978"/>
                  <a:pt x="2130" y="2978"/>
                  <a:pt x="2130" y="2978"/>
                </a:cubicBezTo>
                <a:lnTo>
                  <a:pt x="2151" y="2966"/>
                </a:lnTo>
                <a:close/>
                <a:moveTo>
                  <a:pt x="2142" y="2771"/>
                </a:moveTo>
                <a:cubicBezTo>
                  <a:pt x="2138" y="2774"/>
                  <a:pt x="2133" y="2776"/>
                  <a:pt x="2129" y="2779"/>
                </a:cubicBezTo>
                <a:cubicBezTo>
                  <a:pt x="2129" y="2779"/>
                  <a:pt x="2129" y="2779"/>
                  <a:pt x="2129" y="2779"/>
                </a:cubicBezTo>
                <a:cubicBezTo>
                  <a:pt x="2124" y="2771"/>
                  <a:pt x="2120" y="2761"/>
                  <a:pt x="2119" y="2751"/>
                </a:cubicBezTo>
                <a:cubicBezTo>
                  <a:pt x="2118" y="2744"/>
                  <a:pt x="2118" y="2737"/>
                  <a:pt x="2118" y="2730"/>
                </a:cubicBezTo>
                <a:cubicBezTo>
                  <a:pt x="2125" y="2738"/>
                  <a:pt x="2134" y="2750"/>
                  <a:pt x="2140" y="2762"/>
                </a:cubicBezTo>
                <a:cubicBezTo>
                  <a:pt x="2140" y="2764"/>
                  <a:pt x="2141" y="2766"/>
                  <a:pt x="2142" y="2768"/>
                </a:cubicBezTo>
                <a:cubicBezTo>
                  <a:pt x="2143" y="2769"/>
                  <a:pt x="2143" y="2770"/>
                  <a:pt x="2142" y="2771"/>
                </a:cubicBezTo>
                <a:close/>
                <a:moveTo>
                  <a:pt x="2149" y="2747"/>
                </a:moveTo>
                <a:cubicBezTo>
                  <a:pt x="2148" y="2749"/>
                  <a:pt x="2146" y="2751"/>
                  <a:pt x="2145" y="2753"/>
                </a:cubicBezTo>
                <a:cubicBezTo>
                  <a:pt x="2145" y="2753"/>
                  <a:pt x="2145" y="2754"/>
                  <a:pt x="2145" y="2754"/>
                </a:cubicBezTo>
                <a:cubicBezTo>
                  <a:pt x="2144" y="2753"/>
                  <a:pt x="2144" y="2753"/>
                  <a:pt x="2144" y="2752"/>
                </a:cubicBezTo>
                <a:cubicBezTo>
                  <a:pt x="2142" y="2748"/>
                  <a:pt x="2136" y="2740"/>
                  <a:pt x="2134" y="2734"/>
                </a:cubicBezTo>
                <a:cubicBezTo>
                  <a:pt x="2133" y="2732"/>
                  <a:pt x="2133" y="2730"/>
                  <a:pt x="2134" y="2729"/>
                </a:cubicBezTo>
                <a:cubicBezTo>
                  <a:pt x="2136" y="2726"/>
                  <a:pt x="2154" y="2731"/>
                  <a:pt x="2160" y="2732"/>
                </a:cubicBezTo>
                <a:cubicBezTo>
                  <a:pt x="2160" y="2732"/>
                  <a:pt x="2160" y="2732"/>
                  <a:pt x="2160" y="2732"/>
                </a:cubicBezTo>
                <a:cubicBezTo>
                  <a:pt x="2157" y="2737"/>
                  <a:pt x="2153" y="2742"/>
                  <a:pt x="2149" y="2747"/>
                </a:cubicBezTo>
                <a:close/>
                <a:moveTo>
                  <a:pt x="2187" y="2722"/>
                </a:moveTo>
                <a:cubicBezTo>
                  <a:pt x="2181" y="2723"/>
                  <a:pt x="2176" y="2724"/>
                  <a:pt x="2171" y="2724"/>
                </a:cubicBezTo>
                <a:cubicBezTo>
                  <a:pt x="2170" y="2724"/>
                  <a:pt x="2170" y="2724"/>
                  <a:pt x="2170" y="2724"/>
                </a:cubicBezTo>
                <a:cubicBezTo>
                  <a:pt x="2167" y="2723"/>
                  <a:pt x="2161" y="2721"/>
                  <a:pt x="2156" y="2719"/>
                </a:cubicBezTo>
                <a:cubicBezTo>
                  <a:pt x="2166" y="2720"/>
                  <a:pt x="2177" y="2721"/>
                  <a:pt x="2187" y="2722"/>
                </a:cubicBezTo>
                <a:cubicBezTo>
                  <a:pt x="2188" y="2722"/>
                  <a:pt x="2188" y="2722"/>
                  <a:pt x="2188" y="2722"/>
                </a:cubicBezTo>
                <a:cubicBezTo>
                  <a:pt x="2188" y="2722"/>
                  <a:pt x="2187" y="2722"/>
                  <a:pt x="2187" y="2722"/>
                </a:cubicBezTo>
                <a:close/>
                <a:moveTo>
                  <a:pt x="2238" y="2646"/>
                </a:moveTo>
                <a:cubicBezTo>
                  <a:pt x="2238" y="2646"/>
                  <a:pt x="2239" y="2646"/>
                  <a:pt x="2239" y="2646"/>
                </a:cubicBezTo>
                <a:cubicBezTo>
                  <a:pt x="2239" y="2646"/>
                  <a:pt x="2238" y="2646"/>
                  <a:pt x="2238" y="2646"/>
                </a:cubicBezTo>
                <a:cubicBezTo>
                  <a:pt x="2235" y="2646"/>
                  <a:pt x="2232" y="2647"/>
                  <a:pt x="2230" y="2647"/>
                </a:cubicBezTo>
                <a:cubicBezTo>
                  <a:pt x="2229" y="2647"/>
                  <a:pt x="2229" y="2647"/>
                  <a:pt x="2229" y="2647"/>
                </a:cubicBezTo>
                <a:cubicBezTo>
                  <a:pt x="2227" y="2647"/>
                  <a:pt x="2225" y="2646"/>
                  <a:pt x="2222" y="2645"/>
                </a:cubicBezTo>
                <a:cubicBezTo>
                  <a:pt x="2227" y="2645"/>
                  <a:pt x="2233" y="2645"/>
                  <a:pt x="2238" y="2646"/>
                </a:cubicBezTo>
                <a:close/>
                <a:moveTo>
                  <a:pt x="2210" y="2651"/>
                </a:moveTo>
                <a:cubicBezTo>
                  <a:pt x="2211" y="2649"/>
                  <a:pt x="2221" y="2651"/>
                  <a:pt x="2224" y="2652"/>
                </a:cubicBezTo>
                <a:cubicBezTo>
                  <a:pt x="2224" y="2652"/>
                  <a:pt x="2224" y="2652"/>
                  <a:pt x="2224" y="2652"/>
                </a:cubicBezTo>
                <a:cubicBezTo>
                  <a:pt x="2223" y="2654"/>
                  <a:pt x="2221" y="2657"/>
                  <a:pt x="2219" y="2660"/>
                </a:cubicBezTo>
                <a:cubicBezTo>
                  <a:pt x="2218" y="2661"/>
                  <a:pt x="2218" y="2662"/>
                  <a:pt x="2217" y="2663"/>
                </a:cubicBezTo>
                <a:cubicBezTo>
                  <a:pt x="2217" y="2663"/>
                  <a:pt x="2217" y="2663"/>
                  <a:pt x="2217" y="2664"/>
                </a:cubicBezTo>
                <a:cubicBezTo>
                  <a:pt x="2217" y="2663"/>
                  <a:pt x="2216" y="2663"/>
                  <a:pt x="2216" y="2663"/>
                </a:cubicBezTo>
                <a:cubicBezTo>
                  <a:pt x="2215" y="2661"/>
                  <a:pt x="2212" y="2657"/>
                  <a:pt x="2210" y="2654"/>
                </a:cubicBezTo>
                <a:cubicBezTo>
                  <a:pt x="2210" y="2653"/>
                  <a:pt x="2210" y="2652"/>
                  <a:pt x="2210" y="2651"/>
                </a:cubicBezTo>
                <a:close/>
                <a:moveTo>
                  <a:pt x="2214" y="2668"/>
                </a:moveTo>
                <a:cubicBezTo>
                  <a:pt x="2215" y="2669"/>
                  <a:pt x="2215" y="2670"/>
                  <a:pt x="2216" y="2671"/>
                </a:cubicBezTo>
                <a:cubicBezTo>
                  <a:pt x="2216" y="2672"/>
                  <a:pt x="2216" y="2672"/>
                  <a:pt x="2216" y="2673"/>
                </a:cubicBezTo>
                <a:cubicBezTo>
                  <a:pt x="2214" y="2674"/>
                  <a:pt x="2211" y="2676"/>
                  <a:pt x="2210" y="2677"/>
                </a:cubicBezTo>
                <a:cubicBezTo>
                  <a:pt x="2210" y="2677"/>
                  <a:pt x="2210" y="2677"/>
                  <a:pt x="2210" y="2677"/>
                </a:cubicBezTo>
                <a:cubicBezTo>
                  <a:pt x="2206" y="2673"/>
                  <a:pt x="2204" y="2668"/>
                  <a:pt x="2203" y="2663"/>
                </a:cubicBezTo>
                <a:cubicBezTo>
                  <a:pt x="2203" y="2659"/>
                  <a:pt x="2202" y="2655"/>
                  <a:pt x="2202" y="2652"/>
                </a:cubicBezTo>
                <a:cubicBezTo>
                  <a:pt x="2206" y="2656"/>
                  <a:pt x="2211" y="2662"/>
                  <a:pt x="2214" y="2668"/>
                </a:cubicBezTo>
                <a:close/>
                <a:moveTo>
                  <a:pt x="2199" y="2668"/>
                </a:moveTo>
                <a:cubicBezTo>
                  <a:pt x="2201" y="2673"/>
                  <a:pt x="2203" y="2677"/>
                  <a:pt x="2206" y="2681"/>
                </a:cubicBezTo>
                <a:cubicBezTo>
                  <a:pt x="2206" y="2681"/>
                  <a:pt x="2206" y="2681"/>
                  <a:pt x="2206" y="2681"/>
                </a:cubicBezTo>
                <a:cubicBezTo>
                  <a:pt x="2205" y="2684"/>
                  <a:pt x="2204" y="2687"/>
                  <a:pt x="2203" y="2690"/>
                </a:cubicBezTo>
                <a:cubicBezTo>
                  <a:pt x="2203" y="2695"/>
                  <a:pt x="2205" y="2700"/>
                  <a:pt x="2209" y="2703"/>
                </a:cubicBezTo>
                <a:cubicBezTo>
                  <a:pt x="2209" y="2705"/>
                  <a:pt x="2209" y="2705"/>
                  <a:pt x="2209" y="2707"/>
                </a:cubicBezTo>
                <a:cubicBezTo>
                  <a:pt x="2206" y="2709"/>
                  <a:pt x="2204" y="2711"/>
                  <a:pt x="2202" y="2713"/>
                </a:cubicBezTo>
                <a:cubicBezTo>
                  <a:pt x="2201" y="2713"/>
                  <a:pt x="2201" y="2713"/>
                  <a:pt x="2200" y="2713"/>
                </a:cubicBezTo>
                <a:cubicBezTo>
                  <a:pt x="2173" y="2712"/>
                  <a:pt x="2145" y="2708"/>
                  <a:pt x="2118" y="2703"/>
                </a:cubicBezTo>
                <a:cubicBezTo>
                  <a:pt x="2118" y="2703"/>
                  <a:pt x="2117" y="2702"/>
                  <a:pt x="2117" y="2701"/>
                </a:cubicBezTo>
                <a:cubicBezTo>
                  <a:pt x="2141" y="2682"/>
                  <a:pt x="2164" y="2662"/>
                  <a:pt x="2186" y="2641"/>
                </a:cubicBezTo>
                <a:cubicBezTo>
                  <a:pt x="2186" y="2642"/>
                  <a:pt x="2187" y="2642"/>
                  <a:pt x="2187" y="2642"/>
                </a:cubicBezTo>
                <a:cubicBezTo>
                  <a:pt x="2189" y="2643"/>
                  <a:pt x="2192" y="2643"/>
                  <a:pt x="2194" y="2644"/>
                </a:cubicBezTo>
                <a:cubicBezTo>
                  <a:pt x="2194" y="2644"/>
                  <a:pt x="2194" y="2645"/>
                  <a:pt x="2195" y="2645"/>
                </a:cubicBezTo>
                <a:cubicBezTo>
                  <a:pt x="2198" y="2652"/>
                  <a:pt x="2197" y="2661"/>
                  <a:pt x="2199" y="2668"/>
                </a:cubicBezTo>
                <a:close/>
                <a:moveTo>
                  <a:pt x="2302" y="2540"/>
                </a:moveTo>
                <a:cubicBezTo>
                  <a:pt x="2306" y="2543"/>
                  <a:pt x="2307" y="2549"/>
                  <a:pt x="2304" y="2554"/>
                </a:cubicBezTo>
                <a:cubicBezTo>
                  <a:pt x="2301" y="2558"/>
                  <a:pt x="2295" y="2559"/>
                  <a:pt x="2290" y="2556"/>
                </a:cubicBezTo>
                <a:cubicBezTo>
                  <a:pt x="2286" y="2553"/>
                  <a:pt x="2285" y="2546"/>
                  <a:pt x="2288" y="2542"/>
                </a:cubicBezTo>
                <a:cubicBezTo>
                  <a:pt x="2291" y="2538"/>
                  <a:pt x="2297" y="2537"/>
                  <a:pt x="2302" y="2540"/>
                </a:cubicBezTo>
                <a:close/>
                <a:moveTo>
                  <a:pt x="2441" y="2394"/>
                </a:moveTo>
                <a:cubicBezTo>
                  <a:pt x="2439" y="2396"/>
                  <a:pt x="2436" y="2398"/>
                  <a:pt x="2434" y="2400"/>
                </a:cubicBezTo>
                <a:cubicBezTo>
                  <a:pt x="2434" y="2400"/>
                  <a:pt x="2434" y="2400"/>
                  <a:pt x="2434" y="2400"/>
                </a:cubicBezTo>
                <a:cubicBezTo>
                  <a:pt x="2430" y="2395"/>
                  <a:pt x="2427" y="2390"/>
                  <a:pt x="2426" y="2384"/>
                </a:cubicBezTo>
                <a:cubicBezTo>
                  <a:pt x="2425" y="2380"/>
                  <a:pt x="2424" y="2375"/>
                  <a:pt x="2424" y="2371"/>
                </a:cubicBezTo>
                <a:cubicBezTo>
                  <a:pt x="2429" y="2376"/>
                  <a:pt x="2435" y="2382"/>
                  <a:pt x="2439" y="2389"/>
                </a:cubicBezTo>
                <a:cubicBezTo>
                  <a:pt x="2440" y="2390"/>
                  <a:pt x="2440" y="2391"/>
                  <a:pt x="2441" y="2392"/>
                </a:cubicBezTo>
                <a:cubicBezTo>
                  <a:pt x="2441" y="2393"/>
                  <a:pt x="2442" y="2394"/>
                  <a:pt x="2441" y="2394"/>
                </a:cubicBezTo>
                <a:close/>
                <a:moveTo>
                  <a:pt x="2444" y="2379"/>
                </a:moveTo>
                <a:cubicBezTo>
                  <a:pt x="2443" y="2381"/>
                  <a:pt x="2442" y="2382"/>
                  <a:pt x="2442" y="2383"/>
                </a:cubicBezTo>
                <a:cubicBezTo>
                  <a:pt x="2442" y="2383"/>
                  <a:pt x="2442" y="2383"/>
                  <a:pt x="2442" y="2384"/>
                </a:cubicBezTo>
                <a:cubicBezTo>
                  <a:pt x="2441" y="2383"/>
                  <a:pt x="2441" y="2383"/>
                  <a:pt x="2441" y="2383"/>
                </a:cubicBezTo>
                <a:cubicBezTo>
                  <a:pt x="2440" y="2380"/>
                  <a:pt x="2435" y="2376"/>
                  <a:pt x="2434" y="2373"/>
                </a:cubicBezTo>
                <a:cubicBezTo>
                  <a:pt x="2433" y="2371"/>
                  <a:pt x="2433" y="2370"/>
                  <a:pt x="2433" y="2369"/>
                </a:cubicBezTo>
                <a:cubicBezTo>
                  <a:pt x="2434" y="2367"/>
                  <a:pt x="2446" y="2369"/>
                  <a:pt x="2449" y="2369"/>
                </a:cubicBezTo>
                <a:cubicBezTo>
                  <a:pt x="2449" y="2369"/>
                  <a:pt x="2450" y="2369"/>
                  <a:pt x="2450" y="2369"/>
                </a:cubicBezTo>
                <a:cubicBezTo>
                  <a:pt x="2448" y="2373"/>
                  <a:pt x="2446" y="2376"/>
                  <a:pt x="2444" y="2379"/>
                </a:cubicBezTo>
                <a:close/>
                <a:moveTo>
                  <a:pt x="2465" y="2362"/>
                </a:moveTo>
                <a:cubicBezTo>
                  <a:pt x="2462" y="2362"/>
                  <a:pt x="2458" y="2363"/>
                  <a:pt x="2455" y="2363"/>
                </a:cubicBezTo>
                <a:cubicBezTo>
                  <a:pt x="2455" y="2363"/>
                  <a:pt x="2455" y="2363"/>
                  <a:pt x="2455" y="2364"/>
                </a:cubicBezTo>
                <a:cubicBezTo>
                  <a:pt x="2453" y="2364"/>
                  <a:pt x="2449" y="2363"/>
                  <a:pt x="2446" y="2362"/>
                </a:cubicBezTo>
                <a:cubicBezTo>
                  <a:pt x="2452" y="2362"/>
                  <a:pt x="2459" y="2362"/>
                  <a:pt x="2465" y="2361"/>
                </a:cubicBezTo>
                <a:cubicBezTo>
                  <a:pt x="2465" y="2361"/>
                  <a:pt x="2466" y="2361"/>
                  <a:pt x="2466" y="2361"/>
                </a:cubicBezTo>
                <a:cubicBezTo>
                  <a:pt x="2465" y="2362"/>
                  <a:pt x="2465" y="2362"/>
                  <a:pt x="2465" y="2362"/>
                </a:cubicBezTo>
                <a:close/>
                <a:moveTo>
                  <a:pt x="2473" y="2355"/>
                </a:moveTo>
                <a:cubicBezTo>
                  <a:pt x="2473" y="2355"/>
                  <a:pt x="2473" y="2355"/>
                  <a:pt x="2472" y="2355"/>
                </a:cubicBezTo>
                <a:cubicBezTo>
                  <a:pt x="2456" y="2356"/>
                  <a:pt x="2439" y="2356"/>
                  <a:pt x="2422" y="2355"/>
                </a:cubicBezTo>
                <a:cubicBezTo>
                  <a:pt x="2420" y="2353"/>
                  <a:pt x="2419" y="2351"/>
                  <a:pt x="2417" y="2349"/>
                </a:cubicBezTo>
                <a:cubicBezTo>
                  <a:pt x="2415" y="2347"/>
                  <a:pt x="2414" y="2346"/>
                  <a:pt x="2413" y="2345"/>
                </a:cubicBezTo>
                <a:cubicBezTo>
                  <a:pt x="2416" y="2340"/>
                  <a:pt x="2419" y="2334"/>
                  <a:pt x="2421" y="2328"/>
                </a:cubicBezTo>
                <a:cubicBezTo>
                  <a:pt x="2478" y="2349"/>
                  <a:pt x="2478" y="2349"/>
                  <a:pt x="2478" y="2349"/>
                </a:cubicBezTo>
                <a:cubicBezTo>
                  <a:pt x="2477" y="2351"/>
                  <a:pt x="2475" y="2353"/>
                  <a:pt x="2473" y="2355"/>
                </a:cubicBezTo>
                <a:close/>
                <a:moveTo>
                  <a:pt x="2570" y="2349"/>
                </a:moveTo>
                <a:cubicBezTo>
                  <a:pt x="2530" y="2335"/>
                  <a:pt x="2530" y="2335"/>
                  <a:pt x="2530" y="2335"/>
                </a:cubicBezTo>
                <a:cubicBezTo>
                  <a:pt x="2536" y="2318"/>
                  <a:pt x="2536" y="2318"/>
                  <a:pt x="2536" y="2318"/>
                </a:cubicBezTo>
                <a:cubicBezTo>
                  <a:pt x="2576" y="2332"/>
                  <a:pt x="2576" y="2332"/>
                  <a:pt x="2576" y="2332"/>
                </a:cubicBezTo>
                <a:lnTo>
                  <a:pt x="2570" y="2349"/>
                </a:lnTo>
                <a:close/>
                <a:moveTo>
                  <a:pt x="2625" y="2370"/>
                </a:moveTo>
                <a:cubicBezTo>
                  <a:pt x="2585" y="2355"/>
                  <a:pt x="2585" y="2355"/>
                  <a:pt x="2585" y="2355"/>
                </a:cubicBezTo>
                <a:cubicBezTo>
                  <a:pt x="2591" y="2338"/>
                  <a:pt x="2591" y="2338"/>
                  <a:pt x="2591" y="2338"/>
                </a:cubicBezTo>
                <a:cubicBezTo>
                  <a:pt x="2631" y="2353"/>
                  <a:pt x="2631" y="2353"/>
                  <a:pt x="2631" y="2353"/>
                </a:cubicBezTo>
                <a:lnTo>
                  <a:pt x="2625" y="2370"/>
                </a:lnTo>
                <a:close/>
                <a:moveTo>
                  <a:pt x="2597" y="2323"/>
                </a:moveTo>
                <a:cubicBezTo>
                  <a:pt x="2603" y="2306"/>
                  <a:pt x="2603" y="2306"/>
                  <a:pt x="2603" y="2306"/>
                </a:cubicBezTo>
                <a:cubicBezTo>
                  <a:pt x="2643" y="2320"/>
                  <a:pt x="2643" y="2320"/>
                  <a:pt x="2643" y="2320"/>
                </a:cubicBezTo>
                <a:cubicBezTo>
                  <a:pt x="2637" y="2338"/>
                  <a:pt x="2637" y="2338"/>
                  <a:pt x="2637" y="2338"/>
                </a:cubicBezTo>
                <a:lnTo>
                  <a:pt x="2597" y="2323"/>
                </a:lnTo>
                <a:close/>
                <a:moveTo>
                  <a:pt x="2680" y="2390"/>
                </a:moveTo>
                <a:cubicBezTo>
                  <a:pt x="2640" y="2375"/>
                  <a:pt x="2640" y="2375"/>
                  <a:pt x="2640" y="2375"/>
                </a:cubicBezTo>
                <a:cubicBezTo>
                  <a:pt x="2646" y="2358"/>
                  <a:pt x="2646" y="2358"/>
                  <a:pt x="2646" y="2358"/>
                </a:cubicBezTo>
                <a:cubicBezTo>
                  <a:pt x="2686" y="2373"/>
                  <a:pt x="2686" y="2373"/>
                  <a:pt x="2686" y="2373"/>
                </a:cubicBezTo>
                <a:lnTo>
                  <a:pt x="2680" y="2390"/>
                </a:lnTo>
                <a:close/>
                <a:moveTo>
                  <a:pt x="2692" y="2358"/>
                </a:moveTo>
                <a:cubicBezTo>
                  <a:pt x="2652" y="2343"/>
                  <a:pt x="2652" y="2343"/>
                  <a:pt x="2652" y="2343"/>
                </a:cubicBezTo>
                <a:cubicBezTo>
                  <a:pt x="2658" y="2326"/>
                  <a:pt x="2658" y="2326"/>
                  <a:pt x="2658" y="2326"/>
                </a:cubicBezTo>
                <a:cubicBezTo>
                  <a:pt x="2698" y="2341"/>
                  <a:pt x="2698" y="2341"/>
                  <a:pt x="2698" y="2341"/>
                </a:cubicBezTo>
                <a:lnTo>
                  <a:pt x="2692" y="2358"/>
                </a:lnTo>
                <a:close/>
                <a:moveTo>
                  <a:pt x="2682" y="2262"/>
                </a:moveTo>
                <a:cubicBezTo>
                  <a:pt x="2722" y="2277"/>
                  <a:pt x="2722" y="2277"/>
                  <a:pt x="2722" y="2277"/>
                </a:cubicBezTo>
                <a:cubicBezTo>
                  <a:pt x="2715" y="2294"/>
                  <a:pt x="2715" y="2294"/>
                  <a:pt x="2715" y="2294"/>
                </a:cubicBezTo>
                <a:cubicBezTo>
                  <a:pt x="2675" y="2279"/>
                  <a:pt x="2675" y="2279"/>
                  <a:pt x="2675" y="2279"/>
                </a:cubicBezTo>
                <a:lnTo>
                  <a:pt x="2682" y="2262"/>
                </a:lnTo>
                <a:close/>
                <a:moveTo>
                  <a:pt x="2710" y="2309"/>
                </a:moveTo>
                <a:cubicBezTo>
                  <a:pt x="2704" y="2326"/>
                  <a:pt x="2704" y="2326"/>
                  <a:pt x="2704" y="2326"/>
                </a:cubicBezTo>
                <a:cubicBezTo>
                  <a:pt x="2663" y="2311"/>
                  <a:pt x="2663" y="2311"/>
                  <a:pt x="2663" y="2311"/>
                </a:cubicBezTo>
                <a:cubicBezTo>
                  <a:pt x="2670" y="2294"/>
                  <a:pt x="2670" y="2294"/>
                  <a:pt x="2670" y="2294"/>
                </a:cubicBezTo>
                <a:lnTo>
                  <a:pt x="2710" y="2309"/>
                </a:lnTo>
                <a:close/>
                <a:moveTo>
                  <a:pt x="2626" y="2242"/>
                </a:moveTo>
                <a:cubicBezTo>
                  <a:pt x="2666" y="2257"/>
                  <a:pt x="2666" y="2257"/>
                  <a:pt x="2666" y="2257"/>
                </a:cubicBezTo>
                <a:cubicBezTo>
                  <a:pt x="2660" y="2274"/>
                  <a:pt x="2660" y="2274"/>
                  <a:pt x="2660" y="2274"/>
                </a:cubicBezTo>
                <a:cubicBezTo>
                  <a:pt x="2620" y="2259"/>
                  <a:pt x="2620" y="2259"/>
                  <a:pt x="2620" y="2259"/>
                </a:cubicBezTo>
                <a:lnTo>
                  <a:pt x="2626" y="2242"/>
                </a:lnTo>
                <a:close/>
                <a:moveTo>
                  <a:pt x="2655" y="2289"/>
                </a:moveTo>
                <a:cubicBezTo>
                  <a:pt x="2648" y="2306"/>
                  <a:pt x="2648" y="2306"/>
                  <a:pt x="2648" y="2306"/>
                </a:cubicBezTo>
                <a:cubicBezTo>
                  <a:pt x="2608" y="2291"/>
                  <a:pt x="2608" y="2291"/>
                  <a:pt x="2608" y="2291"/>
                </a:cubicBezTo>
                <a:cubicBezTo>
                  <a:pt x="2614" y="2274"/>
                  <a:pt x="2614" y="2274"/>
                  <a:pt x="2614" y="2274"/>
                </a:cubicBezTo>
                <a:lnTo>
                  <a:pt x="2655" y="2289"/>
                </a:lnTo>
                <a:close/>
                <a:moveTo>
                  <a:pt x="2571" y="2222"/>
                </a:moveTo>
                <a:cubicBezTo>
                  <a:pt x="2611" y="2236"/>
                  <a:pt x="2611" y="2236"/>
                  <a:pt x="2611" y="2236"/>
                </a:cubicBezTo>
                <a:cubicBezTo>
                  <a:pt x="2605" y="2253"/>
                  <a:pt x="2605" y="2253"/>
                  <a:pt x="2605" y="2253"/>
                </a:cubicBezTo>
                <a:cubicBezTo>
                  <a:pt x="2565" y="2239"/>
                  <a:pt x="2565" y="2239"/>
                  <a:pt x="2565" y="2239"/>
                </a:cubicBezTo>
                <a:lnTo>
                  <a:pt x="2571" y="2222"/>
                </a:lnTo>
                <a:close/>
                <a:moveTo>
                  <a:pt x="2559" y="2254"/>
                </a:moveTo>
                <a:cubicBezTo>
                  <a:pt x="2599" y="2269"/>
                  <a:pt x="2599" y="2269"/>
                  <a:pt x="2599" y="2269"/>
                </a:cubicBezTo>
                <a:cubicBezTo>
                  <a:pt x="2593" y="2286"/>
                  <a:pt x="2593" y="2286"/>
                  <a:pt x="2593" y="2286"/>
                </a:cubicBezTo>
                <a:cubicBezTo>
                  <a:pt x="2553" y="2271"/>
                  <a:pt x="2553" y="2271"/>
                  <a:pt x="2553" y="2271"/>
                </a:cubicBezTo>
                <a:lnTo>
                  <a:pt x="2559" y="2254"/>
                </a:lnTo>
                <a:close/>
                <a:moveTo>
                  <a:pt x="2548" y="2285"/>
                </a:moveTo>
                <a:cubicBezTo>
                  <a:pt x="2588" y="2300"/>
                  <a:pt x="2588" y="2300"/>
                  <a:pt x="2588" y="2300"/>
                </a:cubicBezTo>
                <a:cubicBezTo>
                  <a:pt x="2581" y="2317"/>
                  <a:pt x="2581" y="2317"/>
                  <a:pt x="2581" y="2317"/>
                </a:cubicBezTo>
                <a:cubicBezTo>
                  <a:pt x="2541" y="2303"/>
                  <a:pt x="2541" y="2303"/>
                  <a:pt x="2541" y="2303"/>
                </a:cubicBezTo>
                <a:lnTo>
                  <a:pt x="2548" y="2285"/>
                </a:lnTo>
                <a:close/>
                <a:moveTo>
                  <a:pt x="2574" y="2130"/>
                </a:moveTo>
                <a:cubicBezTo>
                  <a:pt x="2570" y="2147"/>
                  <a:pt x="2559" y="2159"/>
                  <a:pt x="2548" y="2157"/>
                </a:cubicBezTo>
                <a:cubicBezTo>
                  <a:pt x="2538" y="2155"/>
                  <a:pt x="2532" y="2139"/>
                  <a:pt x="2536" y="2122"/>
                </a:cubicBezTo>
                <a:cubicBezTo>
                  <a:pt x="2539" y="2105"/>
                  <a:pt x="2551" y="2092"/>
                  <a:pt x="2561" y="2094"/>
                </a:cubicBezTo>
                <a:cubicBezTo>
                  <a:pt x="2572" y="2096"/>
                  <a:pt x="2577" y="2112"/>
                  <a:pt x="2574" y="2130"/>
                </a:cubicBezTo>
                <a:close/>
                <a:moveTo>
                  <a:pt x="2566" y="2071"/>
                </a:moveTo>
                <a:cubicBezTo>
                  <a:pt x="2555" y="2069"/>
                  <a:pt x="2550" y="2053"/>
                  <a:pt x="2553" y="2036"/>
                </a:cubicBezTo>
                <a:cubicBezTo>
                  <a:pt x="2557" y="2018"/>
                  <a:pt x="2568" y="2006"/>
                  <a:pt x="2579" y="2008"/>
                </a:cubicBezTo>
                <a:cubicBezTo>
                  <a:pt x="2589" y="2010"/>
                  <a:pt x="2595" y="2026"/>
                  <a:pt x="2591" y="2044"/>
                </a:cubicBezTo>
                <a:cubicBezTo>
                  <a:pt x="2588" y="2061"/>
                  <a:pt x="2576" y="2073"/>
                  <a:pt x="2566" y="2071"/>
                </a:cubicBezTo>
                <a:close/>
                <a:moveTo>
                  <a:pt x="2627" y="2140"/>
                </a:moveTo>
                <a:cubicBezTo>
                  <a:pt x="2624" y="2158"/>
                  <a:pt x="2612" y="2170"/>
                  <a:pt x="2602" y="2168"/>
                </a:cubicBezTo>
                <a:cubicBezTo>
                  <a:pt x="2591" y="2166"/>
                  <a:pt x="2585" y="2150"/>
                  <a:pt x="2589" y="2133"/>
                </a:cubicBezTo>
                <a:cubicBezTo>
                  <a:pt x="2593" y="2115"/>
                  <a:pt x="2604" y="2103"/>
                  <a:pt x="2614" y="2105"/>
                </a:cubicBezTo>
                <a:cubicBezTo>
                  <a:pt x="2625" y="2107"/>
                  <a:pt x="2631" y="2123"/>
                  <a:pt x="2627" y="2140"/>
                </a:cubicBezTo>
                <a:close/>
                <a:moveTo>
                  <a:pt x="2619" y="2082"/>
                </a:moveTo>
                <a:cubicBezTo>
                  <a:pt x="2609" y="2080"/>
                  <a:pt x="2603" y="2064"/>
                  <a:pt x="2606" y="2047"/>
                </a:cubicBezTo>
                <a:cubicBezTo>
                  <a:pt x="2610" y="2029"/>
                  <a:pt x="2621" y="2017"/>
                  <a:pt x="2632" y="2019"/>
                </a:cubicBezTo>
                <a:cubicBezTo>
                  <a:pt x="2642" y="2021"/>
                  <a:pt x="2648" y="2037"/>
                  <a:pt x="2645" y="2054"/>
                </a:cubicBezTo>
                <a:cubicBezTo>
                  <a:pt x="2641" y="2072"/>
                  <a:pt x="2630" y="2084"/>
                  <a:pt x="2619" y="2082"/>
                </a:cubicBezTo>
                <a:close/>
                <a:moveTo>
                  <a:pt x="2681" y="2151"/>
                </a:moveTo>
                <a:cubicBezTo>
                  <a:pt x="2677" y="2169"/>
                  <a:pt x="2666" y="2181"/>
                  <a:pt x="2655" y="2179"/>
                </a:cubicBezTo>
                <a:cubicBezTo>
                  <a:pt x="2645" y="2177"/>
                  <a:pt x="2639" y="2161"/>
                  <a:pt x="2642" y="2144"/>
                </a:cubicBezTo>
                <a:cubicBezTo>
                  <a:pt x="2646" y="2126"/>
                  <a:pt x="2657" y="2114"/>
                  <a:pt x="2668" y="2116"/>
                </a:cubicBezTo>
                <a:cubicBezTo>
                  <a:pt x="2678" y="2118"/>
                  <a:pt x="2684" y="2134"/>
                  <a:pt x="2681" y="2151"/>
                </a:cubicBezTo>
                <a:close/>
                <a:moveTo>
                  <a:pt x="2673" y="2093"/>
                </a:moveTo>
                <a:cubicBezTo>
                  <a:pt x="2662" y="2091"/>
                  <a:pt x="2656" y="2075"/>
                  <a:pt x="2660" y="2057"/>
                </a:cubicBezTo>
                <a:cubicBezTo>
                  <a:pt x="2663" y="2040"/>
                  <a:pt x="2675" y="2028"/>
                  <a:pt x="2685" y="2030"/>
                </a:cubicBezTo>
                <a:cubicBezTo>
                  <a:pt x="2696" y="2032"/>
                  <a:pt x="2702" y="2048"/>
                  <a:pt x="2698" y="2065"/>
                </a:cubicBezTo>
                <a:cubicBezTo>
                  <a:pt x="2695" y="2082"/>
                  <a:pt x="2683" y="2095"/>
                  <a:pt x="2673" y="2093"/>
                </a:cubicBezTo>
                <a:close/>
                <a:moveTo>
                  <a:pt x="2734" y="2162"/>
                </a:moveTo>
                <a:cubicBezTo>
                  <a:pt x="2730" y="2179"/>
                  <a:pt x="2719" y="2192"/>
                  <a:pt x="2709" y="2190"/>
                </a:cubicBezTo>
                <a:cubicBezTo>
                  <a:pt x="2698" y="2187"/>
                  <a:pt x="2692" y="2172"/>
                  <a:pt x="2696" y="2154"/>
                </a:cubicBezTo>
                <a:cubicBezTo>
                  <a:pt x="2699" y="2137"/>
                  <a:pt x="2711" y="2125"/>
                  <a:pt x="2721" y="2127"/>
                </a:cubicBezTo>
                <a:cubicBezTo>
                  <a:pt x="2732" y="2129"/>
                  <a:pt x="2738" y="2145"/>
                  <a:pt x="2734" y="2162"/>
                </a:cubicBezTo>
                <a:close/>
                <a:moveTo>
                  <a:pt x="2726" y="2104"/>
                </a:moveTo>
                <a:cubicBezTo>
                  <a:pt x="2715" y="2101"/>
                  <a:pt x="2710" y="2086"/>
                  <a:pt x="2713" y="2068"/>
                </a:cubicBezTo>
                <a:cubicBezTo>
                  <a:pt x="2717" y="2051"/>
                  <a:pt x="2728" y="2039"/>
                  <a:pt x="2739" y="2041"/>
                </a:cubicBezTo>
                <a:cubicBezTo>
                  <a:pt x="2749" y="2043"/>
                  <a:pt x="2755" y="2059"/>
                  <a:pt x="2751" y="2076"/>
                </a:cubicBezTo>
                <a:cubicBezTo>
                  <a:pt x="2748" y="2093"/>
                  <a:pt x="2737" y="2106"/>
                  <a:pt x="2726" y="2104"/>
                </a:cubicBezTo>
                <a:close/>
                <a:moveTo>
                  <a:pt x="2787" y="2173"/>
                </a:moveTo>
                <a:cubicBezTo>
                  <a:pt x="2784" y="2190"/>
                  <a:pt x="2772" y="2203"/>
                  <a:pt x="2762" y="2200"/>
                </a:cubicBezTo>
                <a:cubicBezTo>
                  <a:pt x="2751" y="2198"/>
                  <a:pt x="2746" y="2183"/>
                  <a:pt x="2749" y="2165"/>
                </a:cubicBezTo>
                <a:cubicBezTo>
                  <a:pt x="2753" y="2148"/>
                  <a:pt x="2764" y="2135"/>
                  <a:pt x="2775" y="2138"/>
                </a:cubicBezTo>
                <a:cubicBezTo>
                  <a:pt x="2785" y="2140"/>
                  <a:pt x="2791" y="2156"/>
                  <a:pt x="2787" y="2173"/>
                </a:cubicBezTo>
                <a:close/>
                <a:moveTo>
                  <a:pt x="2779" y="2114"/>
                </a:moveTo>
                <a:cubicBezTo>
                  <a:pt x="2769" y="2112"/>
                  <a:pt x="2763" y="2096"/>
                  <a:pt x="2767" y="2079"/>
                </a:cubicBezTo>
                <a:cubicBezTo>
                  <a:pt x="2770" y="2062"/>
                  <a:pt x="2782" y="2049"/>
                  <a:pt x="2792" y="2051"/>
                </a:cubicBezTo>
                <a:cubicBezTo>
                  <a:pt x="2803" y="2054"/>
                  <a:pt x="2808" y="2069"/>
                  <a:pt x="2805" y="2087"/>
                </a:cubicBezTo>
                <a:cubicBezTo>
                  <a:pt x="2801" y="2104"/>
                  <a:pt x="2790" y="2116"/>
                  <a:pt x="2779" y="2114"/>
                </a:cubicBezTo>
                <a:close/>
                <a:moveTo>
                  <a:pt x="2841" y="2184"/>
                </a:moveTo>
                <a:cubicBezTo>
                  <a:pt x="2837" y="2201"/>
                  <a:pt x="2826" y="2213"/>
                  <a:pt x="2815" y="2211"/>
                </a:cubicBezTo>
                <a:cubicBezTo>
                  <a:pt x="2805" y="2209"/>
                  <a:pt x="2799" y="2193"/>
                  <a:pt x="2803" y="2176"/>
                </a:cubicBezTo>
                <a:cubicBezTo>
                  <a:pt x="2806" y="2159"/>
                  <a:pt x="2818" y="2146"/>
                  <a:pt x="2828" y="2148"/>
                </a:cubicBezTo>
                <a:cubicBezTo>
                  <a:pt x="2839" y="2151"/>
                  <a:pt x="2844" y="2166"/>
                  <a:pt x="2841" y="2184"/>
                </a:cubicBezTo>
                <a:close/>
                <a:moveTo>
                  <a:pt x="2833" y="2125"/>
                </a:moveTo>
                <a:cubicBezTo>
                  <a:pt x="2822" y="2123"/>
                  <a:pt x="2817" y="2107"/>
                  <a:pt x="2820" y="2090"/>
                </a:cubicBezTo>
                <a:cubicBezTo>
                  <a:pt x="2824" y="2072"/>
                  <a:pt x="2835" y="2060"/>
                  <a:pt x="2846" y="2062"/>
                </a:cubicBezTo>
                <a:cubicBezTo>
                  <a:pt x="2856" y="2064"/>
                  <a:pt x="2862" y="2080"/>
                  <a:pt x="2858" y="2098"/>
                </a:cubicBezTo>
                <a:cubicBezTo>
                  <a:pt x="2855" y="2115"/>
                  <a:pt x="2843" y="2127"/>
                  <a:pt x="2833" y="2125"/>
                </a:cubicBezTo>
                <a:close/>
              </a:path>
            </a:pathLst>
          </a:custGeom>
          <a:gradFill flip="none" rotWithShape="1">
            <a:gsLst>
              <a:gs pos="55748">
                <a:srgbClr val="0742B6"/>
              </a:gs>
              <a:gs pos="0">
                <a:schemeClr val="accent1">
                  <a:lumMod val="67000"/>
                </a:schemeClr>
              </a:gs>
              <a:gs pos="48000">
                <a:schemeClr val="accent1">
                  <a:lumMod val="97000"/>
                  <a:lumOff val="3000"/>
                </a:schemeClr>
              </a:gs>
              <a:gs pos="100000">
                <a:schemeClr val="accent1">
                  <a:lumMod val="60000"/>
                  <a:lumOff val="40000"/>
                </a:schemeClr>
              </a:gs>
            </a:gsLst>
            <a:lin ang="16200000" scaled="1"/>
            <a:tileRect/>
          </a:gradFill>
          <a:ln>
            <a:noFill/>
          </a:ln>
        </p:spPr>
        <p:txBody>
          <a:bodyPr vert="horz" wrap="square" lIns="91440" tIns="45720" rIns="91440" bIns="45720" numCol="1" anchor="t" anchorCtr="0" compatLnSpc="1">
            <a:prstTxWarp prst="textNoShape">
              <a:avLst/>
            </a:prstTxWarp>
          </a:bodyPr>
          <a:lstStyle/>
          <a:p>
            <a:endParaRPr lang="id-ID" sz="2000">
              <a:solidFill>
                <a:schemeClr val="bg1">
                  <a:lumMod val="65000"/>
                </a:schemeClr>
              </a:solidFill>
            </a:endParaRPr>
          </a:p>
        </p:txBody>
      </p:sp>
      <p:grpSp>
        <p:nvGrpSpPr>
          <p:cNvPr id="7" name="Group 6"/>
          <p:cNvGrpSpPr/>
          <p:nvPr/>
        </p:nvGrpSpPr>
        <p:grpSpPr>
          <a:xfrm>
            <a:off x="1765833" y="4762391"/>
            <a:ext cx="8630607" cy="50962"/>
            <a:chOff x="1765833" y="4036682"/>
            <a:chExt cx="8630607" cy="50962"/>
          </a:xfrm>
        </p:grpSpPr>
        <p:sp>
          <p:nvSpPr>
            <p:cNvPr id="8" name="Rectangle 7"/>
            <p:cNvSpPr/>
            <p:nvPr/>
          </p:nvSpPr>
          <p:spPr>
            <a:xfrm>
              <a:off x="3197803" y="4036682"/>
              <a:ext cx="1440000" cy="5040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latin typeface="Roboto" panose="02000000000000000000" pitchFamily="2" charset="0"/>
                <a:ea typeface="Roboto" panose="02000000000000000000" pitchFamily="2" charset="0"/>
                <a:cs typeface="Helvetica Neue"/>
              </a:endParaRPr>
            </a:p>
          </p:txBody>
        </p:sp>
        <p:sp>
          <p:nvSpPr>
            <p:cNvPr id="9" name="Rectangle 8"/>
            <p:cNvSpPr/>
            <p:nvPr/>
          </p:nvSpPr>
          <p:spPr>
            <a:xfrm>
              <a:off x="4640528" y="4036682"/>
              <a:ext cx="1440000" cy="5040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latin typeface="Roboto" panose="02000000000000000000" pitchFamily="2" charset="0"/>
                <a:ea typeface="Roboto" panose="02000000000000000000" pitchFamily="2" charset="0"/>
                <a:cs typeface="Helvetica Neue"/>
              </a:endParaRPr>
            </a:p>
          </p:txBody>
        </p:sp>
        <p:sp>
          <p:nvSpPr>
            <p:cNvPr id="10" name="Rectangle 9"/>
            <p:cNvSpPr/>
            <p:nvPr/>
          </p:nvSpPr>
          <p:spPr>
            <a:xfrm>
              <a:off x="6073723" y="4036682"/>
              <a:ext cx="1440000" cy="5040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latin typeface="Roboto" panose="02000000000000000000" pitchFamily="2" charset="0"/>
                <a:ea typeface="Roboto" panose="02000000000000000000" pitchFamily="2" charset="0"/>
                <a:cs typeface="Helvetica Neue"/>
              </a:endParaRPr>
            </a:p>
          </p:txBody>
        </p:sp>
        <p:sp>
          <p:nvSpPr>
            <p:cNvPr id="11" name="Rectangle 10"/>
            <p:cNvSpPr/>
            <p:nvPr/>
          </p:nvSpPr>
          <p:spPr>
            <a:xfrm>
              <a:off x="7516440" y="4036682"/>
              <a:ext cx="1440000" cy="504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latin typeface="Roboto" panose="02000000000000000000" pitchFamily="2" charset="0"/>
                <a:ea typeface="Roboto" panose="02000000000000000000" pitchFamily="2" charset="0"/>
                <a:cs typeface="Helvetica Neue"/>
              </a:endParaRPr>
            </a:p>
          </p:txBody>
        </p:sp>
        <p:sp>
          <p:nvSpPr>
            <p:cNvPr id="12" name="Rectangle 11"/>
            <p:cNvSpPr/>
            <p:nvPr/>
          </p:nvSpPr>
          <p:spPr>
            <a:xfrm>
              <a:off x="1765833" y="4036682"/>
              <a:ext cx="1440000" cy="5040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latin typeface="Roboto" panose="02000000000000000000" pitchFamily="2" charset="0"/>
                <a:ea typeface="Roboto" panose="02000000000000000000" pitchFamily="2" charset="0"/>
                <a:cs typeface="Helvetica Neue"/>
              </a:endParaRPr>
            </a:p>
          </p:txBody>
        </p:sp>
        <p:sp>
          <p:nvSpPr>
            <p:cNvPr id="13" name="Rectangle 12"/>
            <p:cNvSpPr/>
            <p:nvPr/>
          </p:nvSpPr>
          <p:spPr>
            <a:xfrm>
              <a:off x="8956440" y="4037244"/>
              <a:ext cx="1440000" cy="50400"/>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latin typeface="Roboto" panose="02000000000000000000" pitchFamily="2" charset="0"/>
                <a:ea typeface="Roboto" panose="02000000000000000000" pitchFamily="2" charset="0"/>
                <a:cs typeface="Helvetica Neue"/>
              </a:endParaRPr>
            </a:p>
          </p:txBody>
        </p:sp>
      </p:grpSp>
      <p:sp>
        <p:nvSpPr>
          <p:cNvPr id="14" name="Freeform 5"/>
          <p:cNvSpPr>
            <a:spLocks noChangeAspect="1"/>
          </p:cNvSpPr>
          <p:nvPr/>
        </p:nvSpPr>
        <p:spPr bwMode="auto">
          <a:xfrm rot="1897874">
            <a:off x="2219137" y="3989553"/>
            <a:ext cx="551399" cy="546158"/>
          </a:xfrm>
          <a:custGeom>
            <a:avLst/>
            <a:gdLst>
              <a:gd name="T0" fmla="*/ 2147483647 w 1145"/>
              <a:gd name="T1" fmla="*/ 2147483647 h 844"/>
              <a:gd name="T2" fmla="*/ 2147483647 w 1145"/>
              <a:gd name="T3" fmla="*/ 2147483647 h 844"/>
              <a:gd name="T4" fmla="*/ 2147483647 w 1145"/>
              <a:gd name="T5" fmla="*/ 2147483647 h 844"/>
              <a:gd name="T6" fmla="*/ 2147483647 w 1145"/>
              <a:gd name="T7" fmla="*/ 2147483647 h 844"/>
              <a:gd name="T8" fmla="*/ 2147483647 w 1145"/>
              <a:gd name="T9" fmla="*/ 2147483647 h 844"/>
              <a:gd name="T10" fmla="*/ 2147483647 w 1145"/>
              <a:gd name="T11" fmla="*/ 2147483647 h 844"/>
              <a:gd name="T12" fmla="*/ 2147483647 w 1145"/>
              <a:gd name="T13" fmla="*/ 2147483647 h 844"/>
              <a:gd name="T14" fmla="*/ 2147483647 w 1145"/>
              <a:gd name="T15" fmla="*/ 2147483647 h 844"/>
              <a:gd name="T16" fmla="*/ 2147483647 w 1145"/>
              <a:gd name="T17" fmla="*/ 2147483647 h 844"/>
              <a:gd name="T18" fmla="*/ 2147483647 w 1145"/>
              <a:gd name="T19" fmla="*/ 2147483647 h 844"/>
              <a:gd name="T20" fmla="*/ 2147483647 w 1145"/>
              <a:gd name="T21" fmla="*/ 2147483647 h 844"/>
              <a:gd name="T22" fmla="*/ 2147483647 w 1145"/>
              <a:gd name="T23" fmla="*/ 2147483647 h 844"/>
              <a:gd name="T24" fmla="*/ 2147483647 w 1145"/>
              <a:gd name="T25" fmla="*/ 2147483647 h 844"/>
              <a:gd name="T26" fmla="*/ 2147483647 w 1145"/>
              <a:gd name="T27" fmla="*/ 2147483647 h 844"/>
              <a:gd name="T28" fmla="*/ 2147483647 w 1145"/>
              <a:gd name="T29" fmla="*/ 2147483647 h 844"/>
              <a:gd name="T30" fmla="*/ 2147483647 w 1145"/>
              <a:gd name="T31" fmla="*/ 2147483647 h 844"/>
              <a:gd name="T32" fmla="*/ 2147483647 w 1145"/>
              <a:gd name="T33" fmla="*/ 2147483647 h 844"/>
              <a:gd name="T34" fmla="*/ 2147483647 w 1145"/>
              <a:gd name="T35" fmla="*/ 2147483647 h 844"/>
              <a:gd name="T36" fmla="*/ 2147483647 w 1145"/>
              <a:gd name="T37" fmla="*/ 2147483647 h 844"/>
              <a:gd name="T38" fmla="*/ 2147483647 w 1145"/>
              <a:gd name="T39" fmla="*/ 2147483647 h 844"/>
              <a:gd name="T40" fmla="*/ 2147483647 w 1145"/>
              <a:gd name="T41" fmla="*/ 2147483647 h 844"/>
              <a:gd name="T42" fmla="*/ 2147483647 w 1145"/>
              <a:gd name="T43" fmla="*/ 2147483647 h 844"/>
              <a:gd name="T44" fmla="*/ 2147483647 w 1145"/>
              <a:gd name="T45" fmla="*/ 2147483647 h 844"/>
              <a:gd name="T46" fmla="*/ 2147483647 w 1145"/>
              <a:gd name="T47" fmla="*/ 2147483647 h 844"/>
              <a:gd name="T48" fmla="*/ 2147483647 w 1145"/>
              <a:gd name="T49" fmla="*/ 2147483647 h 844"/>
              <a:gd name="T50" fmla="*/ 2147483647 w 1145"/>
              <a:gd name="T51" fmla="*/ 2147483647 h 844"/>
              <a:gd name="T52" fmla="*/ 2147483647 w 1145"/>
              <a:gd name="T53" fmla="*/ 2147483647 h 844"/>
              <a:gd name="T54" fmla="*/ 2147483647 w 1145"/>
              <a:gd name="T55" fmla="*/ 2147483647 h 844"/>
              <a:gd name="T56" fmla="*/ 2147483647 w 1145"/>
              <a:gd name="T57" fmla="*/ 2147483647 h 844"/>
              <a:gd name="T58" fmla="*/ 2147483647 w 1145"/>
              <a:gd name="T59" fmla="*/ 2147483647 h 844"/>
              <a:gd name="T60" fmla="*/ 2147483647 w 1145"/>
              <a:gd name="T61" fmla="*/ 2147483647 h 844"/>
              <a:gd name="T62" fmla="*/ 2147483647 w 1145"/>
              <a:gd name="T63" fmla="*/ 2147483647 h 844"/>
              <a:gd name="T64" fmla="*/ 2147483647 w 1145"/>
              <a:gd name="T65" fmla="*/ 2147483647 h 844"/>
              <a:gd name="T66" fmla="*/ 2147483647 w 1145"/>
              <a:gd name="T67" fmla="*/ 2147483647 h 844"/>
              <a:gd name="T68" fmla="*/ 2147483647 w 1145"/>
              <a:gd name="T69" fmla="*/ 2147483647 h 844"/>
              <a:gd name="T70" fmla="*/ 2147483647 w 1145"/>
              <a:gd name="T71" fmla="*/ 2147483647 h 844"/>
              <a:gd name="T72" fmla="*/ 2147483647 w 1145"/>
              <a:gd name="T73" fmla="*/ 2147483647 h 844"/>
              <a:gd name="T74" fmla="*/ 2147483647 w 1145"/>
              <a:gd name="T75" fmla="*/ 2147483647 h 844"/>
              <a:gd name="T76" fmla="*/ 2147483647 w 1145"/>
              <a:gd name="T77" fmla="*/ 2147483647 h 844"/>
              <a:gd name="T78" fmla="*/ 2147483647 w 1145"/>
              <a:gd name="T79" fmla="*/ 2147483647 h 844"/>
              <a:gd name="T80" fmla="*/ 2147483647 w 1145"/>
              <a:gd name="T81" fmla="*/ 2147483647 h 844"/>
              <a:gd name="T82" fmla="*/ 2147483647 w 1145"/>
              <a:gd name="T83" fmla="*/ 2147483647 h 844"/>
              <a:gd name="T84" fmla="*/ 2147483647 w 1145"/>
              <a:gd name="T85" fmla="*/ 0 h 844"/>
              <a:gd name="T86" fmla="*/ 2147483647 w 1145"/>
              <a:gd name="T87" fmla="*/ 2147483647 h 844"/>
              <a:gd name="T88" fmla="*/ 2147483647 w 1145"/>
              <a:gd name="T89" fmla="*/ 2147483647 h 844"/>
              <a:gd name="T90" fmla="*/ 2147483647 w 1145"/>
              <a:gd name="T91" fmla="*/ 2147483647 h 844"/>
              <a:gd name="T92" fmla="*/ 2147483647 w 1145"/>
              <a:gd name="T93" fmla="*/ 2147483647 h 844"/>
              <a:gd name="T94" fmla="*/ 2147483647 w 1145"/>
              <a:gd name="T95" fmla="*/ 2147483647 h 844"/>
              <a:gd name="T96" fmla="*/ 2147483647 w 1145"/>
              <a:gd name="T97" fmla="*/ 2147483647 h 8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145"/>
              <a:gd name="T148" fmla="*/ 0 h 844"/>
              <a:gd name="T149" fmla="*/ 1145 w 1145"/>
              <a:gd name="T150" fmla="*/ 844 h 8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145" h="844">
                <a:moveTo>
                  <a:pt x="391" y="209"/>
                </a:moveTo>
                <a:lnTo>
                  <a:pt x="302" y="230"/>
                </a:lnTo>
                <a:lnTo>
                  <a:pt x="299" y="223"/>
                </a:lnTo>
                <a:lnTo>
                  <a:pt x="296" y="219"/>
                </a:lnTo>
                <a:lnTo>
                  <a:pt x="293" y="215"/>
                </a:lnTo>
                <a:lnTo>
                  <a:pt x="289" y="215"/>
                </a:lnTo>
                <a:lnTo>
                  <a:pt x="285" y="217"/>
                </a:lnTo>
                <a:lnTo>
                  <a:pt x="282" y="221"/>
                </a:lnTo>
                <a:lnTo>
                  <a:pt x="278" y="228"/>
                </a:lnTo>
                <a:lnTo>
                  <a:pt x="275" y="237"/>
                </a:lnTo>
                <a:lnTo>
                  <a:pt x="58" y="289"/>
                </a:lnTo>
                <a:lnTo>
                  <a:pt x="53" y="292"/>
                </a:lnTo>
                <a:lnTo>
                  <a:pt x="40" y="297"/>
                </a:lnTo>
                <a:lnTo>
                  <a:pt x="33" y="302"/>
                </a:lnTo>
                <a:lnTo>
                  <a:pt x="26" y="307"/>
                </a:lnTo>
                <a:lnTo>
                  <a:pt x="20" y="313"/>
                </a:lnTo>
                <a:lnTo>
                  <a:pt x="15" y="321"/>
                </a:lnTo>
                <a:lnTo>
                  <a:pt x="5" y="343"/>
                </a:lnTo>
                <a:lnTo>
                  <a:pt x="0" y="350"/>
                </a:lnTo>
                <a:lnTo>
                  <a:pt x="275" y="336"/>
                </a:lnTo>
                <a:lnTo>
                  <a:pt x="278" y="345"/>
                </a:lnTo>
                <a:lnTo>
                  <a:pt x="282" y="353"/>
                </a:lnTo>
                <a:lnTo>
                  <a:pt x="284" y="355"/>
                </a:lnTo>
                <a:lnTo>
                  <a:pt x="285" y="358"/>
                </a:lnTo>
                <a:lnTo>
                  <a:pt x="288" y="359"/>
                </a:lnTo>
                <a:lnTo>
                  <a:pt x="289" y="359"/>
                </a:lnTo>
                <a:lnTo>
                  <a:pt x="292" y="359"/>
                </a:lnTo>
                <a:lnTo>
                  <a:pt x="293" y="358"/>
                </a:lnTo>
                <a:lnTo>
                  <a:pt x="296" y="355"/>
                </a:lnTo>
                <a:lnTo>
                  <a:pt x="298" y="352"/>
                </a:lnTo>
                <a:lnTo>
                  <a:pt x="301" y="344"/>
                </a:lnTo>
                <a:lnTo>
                  <a:pt x="303" y="334"/>
                </a:lnTo>
                <a:lnTo>
                  <a:pt x="401" y="330"/>
                </a:lnTo>
                <a:lnTo>
                  <a:pt x="481" y="331"/>
                </a:lnTo>
                <a:lnTo>
                  <a:pt x="485" y="367"/>
                </a:lnTo>
                <a:lnTo>
                  <a:pt x="489" y="408"/>
                </a:lnTo>
                <a:lnTo>
                  <a:pt x="495" y="454"/>
                </a:lnTo>
                <a:lnTo>
                  <a:pt x="502" y="500"/>
                </a:lnTo>
                <a:lnTo>
                  <a:pt x="508" y="544"/>
                </a:lnTo>
                <a:lnTo>
                  <a:pt x="513" y="583"/>
                </a:lnTo>
                <a:lnTo>
                  <a:pt x="518" y="613"/>
                </a:lnTo>
                <a:lnTo>
                  <a:pt x="520" y="632"/>
                </a:lnTo>
                <a:lnTo>
                  <a:pt x="525" y="654"/>
                </a:lnTo>
                <a:lnTo>
                  <a:pt x="533" y="688"/>
                </a:lnTo>
                <a:lnTo>
                  <a:pt x="541" y="728"/>
                </a:lnTo>
                <a:lnTo>
                  <a:pt x="553" y="770"/>
                </a:lnTo>
                <a:lnTo>
                  <a:pt x="546" y="771"/>
                </a:lnTo>
                <a:lnTo>
                  <a:pt x="472" y="789"/>
                </a:lnTo>
                <a:lnTo>
                  <a:pt x="468" y="791"/>
                </a:lnTo>
                <a:lnTo>
                  <a:pt x="464" y="795"/>
                </a:lnTo>
                <a:lnTo>
                  <a:pt x="461" y="801"/>
                </a:lnTo>
                <a:lnTo>
                  <a:pt x="460" y="802"/>
                </a:lnTo>
                <a:lnTo>
                  <a:pt x="549" y="798"/>
                </a:lnTo>
                <a:lnTo>
                  <a:pt x="560" y="798"/>
                </a:lnTo>
                <a:lnTo>
                  <a:pt x="565" y="819"/>
                </a:lnTo>
                <a:lnTo>
                  <a:pt x="571" y="835"/>
                </a:lnTo>
                <a:lnTo>
                  <a:pt x="574" y="844"/>
                </a:lnTo>
                <a:lnTo>
                  <a:pt x="577" y="844"/>
                </a:lnTo>
                <a:lnTo>
                  <a:pt x="578" y="836"/>
                </a:lnTo>
                <a:lnTo>
                  <a:pt x="581" y="825"/>
                </a:lnTo>
                <a:lnTo>
                  <a:pt x="584" y="812"/>
                </a:lnTo>
                <a:lnTo>
                  <a:pt x="587" y="798"/>
                </a:lnTo>
                <a:lnTo>
                  <a:pt x="594" y="797"/>
                </a:lnTo>
                <a:lnTo>
                  <a:pt x="682" y="801"/>
                </a:lnTo>
                <a:lnTo>
                  <a:pt x="681" y="800"/>
                </a:lnTo>
                <a:lnTo>
                  <a:pt x="680" y="795"/>
                </a:lnTo>
                <a:lnTo>
                  <a:pt x="674" y="790"/>
                </a:lnTo>
                <a:lnTo>
                  <a:pt x="670" y="788"/>
                </a:lnTo>
                <a:lnTo>
                  <a:pt x="596" y="771"/>
                </a:lnTo>
                <a:lnTo>
                  <a:pt x="594" y="770"/>
                </a:lnTo>
                <a:lnTo>
                  <a:pt x="603" y="728"/>
                </a:lnTo>
                <a:lnTo>
                  <a:pt x="612" y="689"/>
                </a:lnTo>
                <a:lnTo>
                  <a:pt x="619" y="654"/>
                </a:lnTo>
                <a:lnTo>
                  <a:pt x="625" y="631"/>
                </a:lnTo>
                <a:lnTo>
                  <a:pt x="627" y="612"/>
                </a:lnTo>
                <a:lnTo>
                  <a:pt x="632" y="583"/>
                </a:lnTo>
                <a:lnTo>
                  <a:pt x="636" y="545"/>
                </a:lnTo>
                <a:lnTo>
                  <a:pt x="643" y="502"/>
                </a:lnTo>
                <a:lnTo>
                  <a:pt x="649" y="456"/>
                </a:lnTo>
                <a:lnTo>
                  <a:pt x="654" y="411"/>
                </a:lnTo>
                <a:lnTo>
                  <a:pt x="660" y="369"/>
                </a:lnTo>
                <a:lnTo>
                  <a:pt x="664" y="334"/>
                </a:lnTo>
                <a:lnTo>
                  <a:pt x="744" y="332"/>
                </a:lnTo>
                <a:lnTo>
                  <a:pt x="819" y="336"/>
                </a:lnTo>
                <a:lnTo>
                  <a:pt x="822" y="343"/>
                </a:lnTo>
                <a:lnTo>
                  <a:pt x="825" y="349"/>
                </a:lnTo>
                <a:lnTo>
                  <a:pt x="828" y="352"/>
                </a:lnTo>
                <a:lnTo>
                  <a:pt x="832" y="353"/>
                </a:lnTo>
                <a:lnTo>
                  <a:pt x="835" y="352"/>
                </a:lnTo>
                <a:lnTo>
                  <a:pt x="837" y="349"/>
                </a:lnTo>
                <a:lnTo>
                  <a:pt x="840" y="344"/>
                </a:lnTo>
                <a:lnTo>
                  <a:pt x="843" y="337"/>
                </a:lnTo>
                <a:lnTo>
                  <a:pt x="1145" y="352"/>
                </a:lnTo>
                <a:lnTo>
                  <a:pt x="1140" y="345"/>
                </a:lnTo>
                <a:lnTo>
                  <a:pt x="1130" y="323"/>
                </a:lnTo>
                <a:lnTo>
                  <a:pt x="1125" y="316"/>
                </a:lnTo>
                <a:lnTo>
                  <a:pt x="1119" y="309"/>
                </a:lnTo>
                <a:lnTo>
                  <a:pt x="1112" y="304"/>
                </a:lnTo>
                <a:lnTo>
                  <a:pt x="1105" y="299"/>
                </a:lnTo>
                <a:lnTo>
                  <a:pt x="1092" y="294"/>
                </a:lnTo>
                <a:lnTo>
                  <a:pt x="1087" y="292"/>
                </a:lnTo>
                <a:lnTo>
                  <a:pt x="846" y="233"/>
                </a:lnTo>
                <a:lnTo>
                  <a:pt x="843" y="223"/>
                </a:lnTo>
                <a:lnTo>
                  <a:pt x="839" y="215"/>
                </a:lnTo>
                <a:lnTo>
                  <a:pt x="837" y="213"/>
                </a:lnTo>
                <a:lnTo>
                  <a:pt x="836" y="211"/>
                </a:lnTo>
                <a:lnTo>
                  <a:pt x="833" y="210"/>
                </a:lnTo>
                <a:lnTo>
                  <a:pt x="832" y="209"/>
                </a:lnTo>
                <a:lnTo>
                  <a:pt x="828" y="210"/>
                </a:lnTo>
                <a:lnTo>
                  <a:pt x="825" y="213"/>
                </a:lnTo>
                <a:lnTo>
                  <a:pt x="822" y="219"/>
                </a:lnTo>
                <a:lnTo>
                  <a:pt x="819" y="227"/>
                </a:lnTo>
                <a:lnTo>
                  <a:pt x="754" y="211"/>
                </a:lnTo>
                <a:lnTo>
                  <a:pt x="668" y="187"/>
                </a:lnTo>
                <a:lnTo>
                  <a:pt x="667" y="161"/>
                </a:lnTo>
                <a:lnTo>
                  <a:pt x="664" y="136"/>
                </a:lnTo>
                <a:lnTo>
                  <a:pt x="660" y="112"/>
                </a:lnTo>
                <a:lnTo>
                  <a:pt x="654" y="94"/>
                </a:lnTo>
                <a:lnTo>
                  <a:pt x="647" y="81"/>
                </a:lnTo>
                <a:lnTo>
                  <a:pt x="639" y="69"/>
                </a:lnTo>
                <a:lnTo>
                  <a:pt x="637" y="55"/>
                </a:lnTo>
                <a:lnTo>
                  <a:pt x="633" y="42"/>
                </a:lnTo>
                <a:lnTo>
                  <a:pt x="627" y="31"/>
                </a:lnTo>
                <a:lnTo>
                  <a:pt x="619" y="21"/>
                </a:lnTo>
                <a:lnTo>
                  <a:pt x="609" y="12"/>
                </a:lnTo>
                <a:lnTo>
                  <a:pt x="598" y="6"/>
                </a:lnTo>
                <a:lnTo>
                  <a:pt x="592" y="4"/>
                </a:lnTo>
                <a:lnTo>
                  <a:pt x="587" y="2"/>
                </a:lnTo>
                <a:lnTo>
                  <a:pt x="580" y="0"/>
                </a:lnTo>
                <a:lnTo>
                  <a:pt x="574" y="0"/>
                </a:lnTo>
                <a:lnTo>
                  <a:pt x="567" y="0"/>
                </a:lnTo>
                <a:lnTo>
                  <a:pt x="561" y="2"/>
                </a:lnTo>
                <a:lnTo>
                  <a:pt x="556" y="3"/>
                </a:lnTo>
                <a:lnTo>
                  <a:pt x="550" y="5"/>
                </a:lnTo>
                <a:lnTo>
                  <a:pt x="539" y="12"/>
                </a:lnTo>
                <a:lnTo>
                  <a:pt x="529" y="19"/>
                </a:lnTo>
                <a:lnTo>
                  <a:pt x="522" y="28"/>
                </a:lnTo>
                <a:lnTo>
                  <a:pt x="515" y="40"/>
                </a:lnTo>
                <a:lnTo>
                  <a:pt x="510" y="52"/>
                </a:lnTo>
                <a:lnTo>
                  <a:pt x="508" y="65"/>
                </a:lnTo>
                <a:lnTo>
                  <a:pt x="503" y="72"/>
                </a:lnTo>
                <a:lnTo>
                  <a:pt x="498" y="79"/>
                </a:lnTo>
                <a:lnTo>
                  <a:pt x="494" y="87"/>
                </a:lnTo>
                <a:lnTo>
                  <a:pt x="491" y="94"/>
                </a:lnTo>
                <a:lnTo>
                  <a:pt x="485" y="112"/>
                </a:lnTo>
                <a:lnTo>
                  <a:pt x="481" y="135"/>
                </a:lnTo>
                <a:lnTo>
                  <a:pt x="478" y="159"/>
                </a:lnTo>
                <a:lnTo>
                  <a:pt x="477" y="185"/>
                </a:lnTo>
                <a:lnTo>
                  <a:pt x="391" y="209"/>
                </a:lnTo>
                <a:close/>
              </a:path>
            </a:pathLst>
          </a:cu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tileRect/>
          </a:gradFill>
          <a:ln w="9525">
            <a:noFill/>
            <a:round/>
            <a:headEnd/>
            <a:tailEnd/>
          </a:ln>
        </p:spPr>
        <p:txBody>
          <a:bodyPr/>
          <a:lstStyle/>
          <a:p>
            <a:pPr>
              <a:defRPr/>
            </a:pPr>
            <a:endParaRPr lang="en-US" sz="1400">
              <a:latin typeface="Roboto" panose="02000000000000000000" pitchFamily="2" charset="0"/>
              <a:ea typeface="Roboto" panose="02000000000000000000" pitchFamily="2" charset="0"/>
            </a:endParaRPr>
          </a:p>
        </p:txBody>
      </p:sp>
      <p:sp>
        <p:nvSpPr>
          <p:cNvPr id="15" name="Freeform 6"/>
          <p:cNvSpPr>
            <a:spLocks noEditPoints="1"/>
          </p:cNvSpPr>
          <p:nvPr/>
        </p:nvSpPr>
        <p:spPr bwMode="auto">
          <a:xfrm>
            <a:off x="3609670" y="4009978"/>
            <a:ext cx="550863" cy="468312"/>
          </a:xfrm>
          <a:custGeom>
            <a:avLst/>
            <a:gdLst>
              <a:gd name="T0" fmla="*/ 2147483647 w 703"/>
              <a:gd name="T1" fmla="*/ 2147483647 h 540"/>
              <a:gd name="T2" fmla="*/ 2147483647 w 703"/>
              <a:gd name="T3" fmla="*/ 2147483647 h 540"/>
              <a:gd name="T4" fmla="*/ 2147483647 w 703"/>
              <a:gd name="T5" fmla="*/ 2147483647 h 540"/>
              <a:gd name="T6" fmla="*/ 2147483647 w 703"/>
              <a:gd name="T7" fmla="*/ 2147483647 h 540"/>
              <a:gd name="T8" fmla="*/ 2147483647 w 703"/>
              <a:gd name="T9" fmla="*/ 2147483647 h 540"/>
              <a:gd name="T10" fmla="*/ 2147483647 w 703"/>
              <a:gd name="T11" fmla="*/ 2147483647 h 540"/>
              <a:gd name="T12" fmla="*/ 2147483647 w 703"/>
              <a:gd name="T13" fmla="*/ 0 h 540"/>
              <a:gd name="T14" fmla="*/ 2147483647 w 703"/>
              <a:gd name="T15" fmla="*/ 2147483647 h 540"/>
              <a:gd name="T16" fmla="*/ 2147483647 w 703"/>
              <a:gd name="T17" fmla="*/ 2147483647 h 540"/>
              <a:gd name="T18" fmla="*/ 2147483647 w 703"/>
              <a:gd name="T19" fmla="*/ 2147483647 h 540"/>
              <a:gd name="T20" fmla="*/ 2147483647 w 703"/>
              <a:gd name="T21" fmla="*/ 2147483647 h 540"/>
              <a:gd name="T22" fmla="*/ 2147483647 w 703"/>
              <a:gd name="T23" fmla="*/ 2147483647 h 540"/>
              <a:gd name="T24" fmla="*/ 2147483647 w 703"/>
              <a:gd name="T25" fmla="*/ 2147483647 h 540"/>
              <a:gd name="T26" fmla="*/ 2147483647 w 703"/>
              <a:gd name="T27" fmla="*/ 2147483647 h 540"/>
              <a:gd name="T28" fmla="*/ 2147483647 w 703"/>
              <a:gd name="T29" fmla="*/ 2147483647 h 540"/>
              <a:gd name="T30" fmla="*/ 2147483647 w 703"/>
              <a:gd name="T31" fmla="*/ 2147483647 h 540"/>
              <a:gd name="T32" fmla="*/ 2147483647 w 703"/>
              <a:gd name="T33" fmla="*/ 2147483647 h 540"/>
              <a:gd name="T34" fmla="*/ 2147483647 w 703"/>
              <a:gd name="T35" fmla="*/ 2147483647 h 540"/>
              <a:gd name="T36" fmla="*/ 2147483647 w 703"/>
              <a:gd name="T37" fmla="*/ 2147483647 h 540"/>
              <a:gd name="T38" fmla="*/ 2147483647 w 703"/>
              <a:gd name="T39" fmla="*/ 2147483647 h 540"/>
              <a:gd name="T40" fmla="*/ 2147483647 w 703"/>
              <a:gd name="T41" fmla="*/ 2147483647 h 540"/>
              <a:gd name="T42" fmla="*/ 2147483647 w 703"/>
              <a:gd name="T43" fmla="*/ 2147483647 h 540"/>
              <a:gd name="T44" fmla="*/ 2147483647 w 703"/>
              <a:gd name="T45" fmla="*/ 2147483647 h 540"/>
              <a:gd name="T46" fmla="*/ 2147483647 w 703"/>
              <a:gd name="T47" fmla="*/ 2147483647 h 540"/>
              <a:gd name="T48" fmla="*/ 0 w 703"/>
              <a:gd name="T49" fmla="*/ 2147483647 h 540"/>
              <a:gd name="T50" fmla="*/ 2147483647 w 703"/>
              <a:gd name="T51" fmla="*/ 2147483647 h 540"/>
              <a:gd name="T52" fmla="*/ 2147483647 w 703"/>
              <a:gd name="T53" fmla="*/ 2147483647 h 540"/>
              <a:gd name="T54" fmla="*/ 2147483647 w 703"/>
              <a:gd name="T55" fmla="*/ 2147483647 h 540"/>
              <a:gd name="T56" fmla="*/ 2147483647 w 703"/>
              <a:gd name="T57" fmla="*/ 2147483647 h 540"/>
              <a:gd name="T58" fmla="*/ 2147483647 w 703"/>
              <a:gd name="T59" fmla="*/ 2147483647 h 540"/>
              <a:gd name="T60" fmla="*/ 2147483647 w 703"/>
              <a:gd name="T61" fmla="*/ 2147483647 h 540"/>
              <a:gd name="T62" fmla="*/ 2147483647 w 703"/>
              <a:gd name="T63" fmla="*/ 2147483647 h 540"/>
              <a:gd name="T64" fmla="*/ 2147483647 w 703"/>
              <a:gd name="T65" fmla="*/ 2147483647 h 540"/>
              <a:gd name="T66" fmla="*/ 2147483647 w 703"/>
              <a:gd name="T67" fmla="*/ 2147483647 h 540"/>
              <a:gd name="T68" fmla="*/ 2147483647 w 703"/>
              <a:gd name="T69" fmla="*/ 2147483647 h 540"/>
              <a:gd name="T70" fmla="*/ 2147483647 w 703"/>
              <a:gd name="T71" fmla="*/ 2147483647 h 540"/>
              <a:gd name="T72" fmla="*/ 2147483647 w 703"/>
              <a:gd name="T73" fmla="*/ 2147483647 h 540"/>
              <a:gd name="T74" fmla="*/ 2147483647 w 703"/>
              <a:gd name="T75" fmla="*/ 2147483647 h 540"/>
              <a:gd name="T76" fmla="*/ 2147483647 w 703"/>
              <a:gd name="T77" fmla="*/ 2147483647 h 540"/>
              <a:gd name="T78" fmla="*/ 2147483647 w 703"/>
              <a:gd name="T79" fmla="*/ 2147483647 h 540"/>
              <a:gd name="T80" fmla="*/ 2147483647 w 703"/>
              <a:gd name="T81" fmla="*/ 2147483647 h 540"/>
              <a:gd name="T82" fmla="*/ 2147483647 w 703"/>
              <a:gd name="T83" fmla="*/ 2147483647 h 540"/>
              <a:gd name="T84" fmla="*/ 2147483647 w 703"/>
              <a:gd name="T85" fmla="*/ 2147483647 h 540"/>
              <a:gd name="T86" fmla="*/ 2147483647 w 703"/>
              <a:gd name="T87" fmla="*/ 2147483647 h 540"/>
              <a:gd name="T88" fmla="*/ 2147483647 w 703"/>
              <a:gd name="T89" fmla="*/ 2147483647 h 540"/>
              <a:gd name="T90" fmla="*/ 2147483647 w 703"/>
              <a:gd name="T91" fmla="*/ 2147483647 h 540"/>
              <a:gd name="T92" fmla="*/ 2147483647 w 703"/>
              <a:gd name="T93" fmla="*/ 2147483647 h 540"/>
              <a:gd name="T94" fmla="*/ 2147483647 w 703"/>
              <a:gd name="T95" fmla="*/ 2147483647 h 540"/>
              <a:gd name="T96" fmla="*/ 2147483647 w 703"/>
              <a:gd name="T97" fmla="*/ 2147483647 h 540"/>
              <a:gd name="T98" fmla="*/ 2147483647 w 703"/>
              <a:gd name="T99" fmla="*/ 2147483647 h 540"/>
              <a:gd name="T100" fmla="*/ 2147483647 w 703"/>
              <a:gd name="T101" fmla="*/ 2147483647 h 540"/>
              <a:gd name="T102" fmla="*/ 2147483647 w 703"/>
              <a:gd name="T103" fmla="*/ 2147483647 h 540"/>
              <a:gd name="T104" fmla="*/ 2147483647 w 703"/>
              <a:gd name="T105" fmla="*/ 2147483647 h 540"/>
              <a:gd name="T106" fmla="*/ 2147483647 w 703"/>
              <a:gd name="T107" fmla="*/ 2147483647 h 540"/>
              <a:gd name="T108" fmla="*/ 2147483647 w 703"/>
              <a:gd name="T109" fmla="*/ 2147483647 h 540"/>
              <a:gd name="T110" fmla="*/ 2147483647 w 703"/>
              <a:gd name="T111" fmla="*/ 2147483647 h 540"/>
              <a:gd name="T112" fmla="*/ 2147483647 w 703"/>
              <a:gd name="T113" fmla="*/ 2147483647 h 5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03"/>
              <a:gd name="T172" fmla="*/ 0 h 540"/>
              <a:gd name="T173" fmla="*/ 703 w 703"/>
              <a:gd name="T174" fmla="*/ 540 h 54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03" h="540">
                <a:moveTo>
                  <a:pt x="160" y="306"/>
                </a:moveTo>
                <a:lnTo>
                  <a:pt x="255" y="301"/>
                </a:lnTo>
                <a:lnTo>
                  <a:pt x="255" y="302"/>
                </a:lnTo>
                <a:lnTo>
                  <a:pt x="422" y="293"/>
                </a:lnTo>
                <a:lnTo>
                  <a:pt x="422" y="292"/>
                </a:lnTo>
                <a:lnTo>
                  <a:pt x="484" y="288"/>
                </a:lnTo>
                <a:lnTo>
                  <a:pt x="485" y="297"/>
                </a:lnTo>
                <a:lnTo>
                  <a:pt x="423" y="301"/>
                </a:lnTo>
                <a:lnTo>
                  <a:pt x="422" y="300"/>
                </a:lnTo>
                <a:lnTo>
                  <a:pt x="255" y="309"/>
                </a:lnTo>
                <a:lnTo>
                  <a:pt x="255" y="313"/>
                </a:lnTo>
                <a:lnTo>
                  <a:pt x="160" y="318"/>
                </a:lnTo>
                <a:lnTo>
                  <a:pt x="160" y="306"/>
                </a:lnTo>
                <a:close/>
                <a:moveTo>
                  <a:pt x="64" y="200"/>
                </a:moveTo>
                <a:lnTo>
                  <a:pt x="65" y="246"/>
                </a:lnTo>
                <a:lnTo>
                  <a:pt x="65" y="249"/>
                </a:lnTo>
                <a:lnTo>
                  <a:pt x="64" y="251"/>
                </a:lnTo>
                <a:lnTo>
                  <a:pt x="76" y="259"/>
                </a:lnTo>
                <a:lnTo>
                  <a:pt x="76" y="48"/>
                </a:lnTo>
                <a:lnTo>
                  <a:pt x="78" y="38"/>
                </a:lnTo>
                <a:lnTo>
                  <a:pt x="81" y="29"/>
                </a:lnTo>
                <a:lnTo>
                  <a:pt x="86" y="21"/>
                </a:lnTo>
                <a:lnTo>
                  <a:pt x="93" y="14"/>
                </a:lnTo>
                <a:lnTo>
                  <a:pt x="103" y="7"/>
                </a:lnTo>
                <a:lnTo>
                  <a:pt x="113" y="3"/>
                </a:lnTo>
                <a:lnTo>
                  <a:pt x="124" y="1"/>
                </a:lnTo>
                <a:lnTo>
                  <a:pt x="137" y="0"/>
                </a:lnTo>
                <a:lnTo>
                  <a:pt x="643" y="0"/>
                </a:lnTo>
                <a:lnTo>
                  <a:pt x="656" y="1"/>
                </a:lnTo>
                <a:lnTo>
                  <a:pt x="667" y="3"/>
                </a:lnTo>
                <a:lnTo>
                  <a:pt x="677" y="7"/>
                </a:lnTo>
                <a:lnTo>
                  <a:pt x="685" y="14"/>
                </a:lnTo>
                <a:lnTo>
                  <a:pt x="694" y="21"/>
                </a:lnTo>
                <a:lnTo>
                  <a:pt x="699" y="29"/>
                </a:lnTo>
                <a:lnTo>
                  <a:pt x="702" y="38"/>
                </a:lnTo>
                <a:lnTo>
                  <a:pt x="703" y="48"/>
                </a:lnTo>
                <a:lnTo>
                  <a:pt x="703" y="432"/>
                </a:lnTo>
                <a:lnTo>
                  <a:pt x="702" y="442"/>
                </a:lnTo>
                <a:lnTo>
                  <a:pt x="698" y="451"/>
                </a:lnTo>
                <a:lnTo>
                  <a:pt x="692" y="459"/>
                </a:lnTo>
                <a:lnTo>
                  <a:pt x="685" y="466"/>
                </a:lnTo>
                <a:lnTo>
                  <a:pt x="685" y="525"/>
                </a:lnTo>
                <a:lnTo>
                  <a:pt x="685" y="527"/>
                </a:lnTo>
                <a:lnTo>
                  <a:pt x="684" y="530"/>
                </a:lnTo>
                <a:lnTo>
                  <a:pt x="682" y="533"/>
                </a:lnTo>
                <a:lnTo>
                  <a:pt x="679" y="535"/>
                </a:lnTo>
                <a:lnTo>
                  <a:pt x="677" y="537"/>
                </a:lnTo>
                <a:lnTo>
                  <a:pt x="674" y="538"/>
                </a:lnTo>
                <a:lnTo>
                  <a:pt x="670" y="539"/>
                </a:lnTo>
                <a:lnTo>
                  <a:pt x="667" y="539"/>
                </a:lnTo>
                <a:lnTo>
                  <a:pt x="640" y="539"/>
                </a:lnTo>
                <a:lnTo>
                  <a:pt x="636" y="539"/>
                </a:lnTo>
                <a:lnTo>
                  <a:pt x="633" y="538"/>
                </a:lnTo>
                <a:lnTo>
                  <a:pt x="629" y="537"/>
                </a:lnTo>
                <a:lnTo>
                  <a:pt x="627" y="535"/>
                </a:lnTo>
                <a:lnTo>
                  <a:pt x="625" y="533"/>
                </a:lnTo>
                <a:lnTo>
                  <a:pt x="623" y="530"/>
                </a:lnTo>
                <a:lnTo>
                  <a:pt x="622" y="527"/>
                </a:lnTo>
                <a:lnTo>
                  <a:pt x="622" y="525"/>
                </a:lnTo>
                <a:lnTo>
                  <a:pt x="622" y="480"/>
                </a:lnTo>
                <a:lnTo>
                  <a:pt x="160" y="480"/>
                </a:lnTo>
                <a:lnTo>
                  <a:pt x="160" y="525"/>
                </a:lnTo>
                <a:lnTo>
                  <a:pt x="158" y="528"/>
                </a:lnTo>
                <a:lnTo>
                  <a:pt x="158" y="530"/>
                </a:lnTo>
                <a:lnTo>
                  <a:pt x="155" y="534"/>
                </a:lnTo>
                <a:lnTo>
                  <a:pt x="154" y="536"/>
                </a:lnTo>
                <a:lnTo>
                  <a:pt x="151" y="537"/>
                </a:lnTo>
                <a:lnTo>
                  <a:pt x="148" y="539"/>
                </a:lnTo>
                <a:lnTo>
                  <a:pt x="144" y="539"/>
                </a:lnTo>
                <a:lnTo>
                  <a:pt x="140" y="540"/>
                </a:lnTo>
                <a:lnTo>
                  <a:pt x="114" y="540"/>
                </a:lnTo>
                <a:lnTo>
                  <a:pt x="110" y="539"/>
                </a:lnTo>
                <a:lnTo>
                  <a:pt x="106" y="539"/>
                </a:lnTo>
                <a:lnTo>
                  <a:pt x="103" y="537"/>
                </a:lnTo>
                <a:lnTo>
                  <a:pt x="100" y="536"/>
                </a:lnTo>
                <a:lnTo>
                  <a:pt x="98" y="534"/>
                </a:lnTo>
                <a:lnTo>
                  <a:pt x="96" y="530"/>
                </a:lnTo>
                <a:lnTo>
                  <a:pt x="95" y="528"/>
                </a:lnTo>
                <a:lnTo>
                  <a:pt x="95" y="525"/>
                </a:lnTo>
                <a:lnTo>
                  <a:pt x="95" y="466"/>
                </a:lnTo>
                <a:lnTo>
                  <a:pt x="88" y="460"/>
                </a:lnTo>
                <a:lnTo>
                  <a:pt x="81" y="451"/>
                </a:lnTo>
                <a:lnTo>
                  <a:pt x="78" y="442"/>
                </a:lnTo>
                <a:lnTo>
                  <a:pt x="76" y="432"/>
                </a:lnTo>
                <a:lnTo>
                  <a:pt x="76" y="270"/>
                </a:lnTo>
                <a:lnTo>
                  <a:pt x="58" y="259"/>
                </a:lnTo>
                <a:lnTo>
                  <a:pt x="54" y="263"/>
                </a:lnTo>
                <a:lnTo>
                  <a:pt x="50" y="265"/>
                </a:lnTo>
                <a:lnTo>
                  <a:pt x="44" y="266"/>
                </a:lnTo>
                <a:lnTo>
                  <a:pt x="38" y="267"/>
                </a:lnTo>
                <a:lnTo>
                  <a:pt x="27" y="267"/>
                </a:lnTo>
                <a:lnTo>
                  <a:pt x="23" y="266"/>
                </a:lnTo>
                <a:lnTo>
                  <a:pt x="17" y="265"/>
                </a:lnTo>
                <a:lnTo>
                  <a:pt x="13" y="264"/>
                </a:lnTo>
                <a:lnTo>
                  <a:pt x="9" y="260"/>
                </a:lnTo>
                <a:lnTo>
                  <a:pt x="6" y="258"/>
                </a:lnTo>
                <a:lnTo>
                  <a:pt x="3" y="254"/>
                </a:lnTo>
                <a:lnTo>
                  <a:pt x="2" y="250"/>
                </a:lnTo>
                <a:lnTo>
                  <a:pt x="0" y="246"/>
                </a:lnTo>
                <a:lnTo>
                  <a:pt x="0" y="201"/>
                </a:lnTo>
                <a:lnTo>
                  <a:pt x="0" y="197"/>
                </a:lnTo>
                <a:lnTo>
                  <a:pt x="2" y="193"/>
                </a:lnTo>
                <a:lnTo>
                  <a:pt x="5" y="189"/>
                </a:lnTo>
                <a:lnTo>
                  <a:pt x="7" y="187"/>
                </a:lnTo>
                <a:lnTo>
                  <a:pt x="12" y="183"/>
                </a:lnTo>
                <a:lnTo>
                  <a:pt x="16" y="181"/>
                </a:lnTo>
                <a:lnTo>
                  <a:pt x="21" y="180"/>
                </a:lnTo>
                <a:lnTo>
                  <a:pt x="26" y="180"/>
                </a:lnTo>
                <a:lnTo>
                  <a:pt x="37" y="180"/>
                </a:lnTo>
                <a:lnTo>
                  <a:pt x="43" y="180"/>
                </a:lnTo>
                <a:lnTo>
                  <a:pt x="48" y="181"/>
                </a:lnTo>
                <a:lnTo>
                  <a:pt x="52" y="183"/>
                </a:lnTo>
                <a:lnTo>
                  <a:pt x="57" y="185"/>
                </a:lnTo>
                <a:lnTo>
                  <a:pt x="59" y="189"/>
                </a:lnTo>
                <a:lnTo>
                  <a:pt x="62" y="192"/>
                </a:lnTo>
                <a:lnTo>
                  <a:pt x="64" y="197"/>
                </a:lnTo>
                <a:lnTo>
                  <a:pt x="64" y="200"/>
                </a:lnTo>
                <a:close/>
                <a:moveTo>
                  <a:pt x="547" y="398"/>
                </a:moveTo>
                <a:lnTo>
                  <a:pt x="664" y="398"/>
                </a:lnTo>
                <a:lnTo>
                  <a:pt x="668" y="398"/>
                </a:lnTo>
                <a:lnTo>
                  <a:pt x="671" y="399"/>
                </a:lnTo>
                <a:lnTo>
                  <a:pt x="674" y="400"/>
                </a:lnTo>
                <a:lnTo>
                  <a:pt x="677" y="403"/>
                </a:lnTo>
                <a:lnTo>
                  <a:pt x="679" y="405"/>
                </a:lnTo>
                <a:lnTo>
                  <a:pt x="681" y="407"/>
                </a:lnTo>
                <a:lnTo>
                  <a:pt x="682" y="410"/>
                </a:lnTo>
                <a:lnTo>
                  <a:pt x="682" y="413"/>
                </a:lnTo>
                <a:lnTo>
                  <a:pt x="682" y="437"/>
                </a:lnTo>
                <a:lnTo>
                  <a:pt x="682" y="441"/>
                </a:lnTo>
                <a:lnTo>
                  <a:pt x="681" y="443"/>
                </a:lnTo>
                <a:lnTo>
                  <a:pt x="679" y="445"/>
                </a:lnTo>
                <a:lnTo>
                  <a:pt x="677" y="447"/>
                </a:lnTo>
                <a:lnTo>
                  <a:pt x="674" y="450"/>
                </a:lnTo>
                <a:lnTo>
                  <a:pt x="671" y="451"/>
                </a:lnTo>
                <a:lnTo>
                  <a:pt x="668" y="452"/>
                </a:lnTo>
                <a:lnTo>
                  <a:pt x="664" y="452"/>
                </a:lnTo>
                <a:lnTo>
                  <a:pt x="547" y="452"/>
                </a:lnTo>
                <a:lnTo>
                  <a:pt x="543" y="452"/>
                </a:lnTo>
                <a:lnTo>
                  <a:pt x="540" y="451"/>
                </a:lnTo>
                <a:lnTo>
                  <a:pt x="536" y="450"/>
                </a:lnTo>
                <a:lnTo>
                  <a:pt x="533" y="447"/>
                </a:lnTo>
                <a:lnTo>
                  <a:pt x="532" y="445"/>
                </a:lnTo>
                <a:lnTo>
                  <a:pt x="529" y="443"/>
                </a:lnTo>
                <a:lnTo>
                  <a:pt x="529" y="441"/>
                </a:lnTo>
                <a:lnTo>
                  <a:pt x="527" y="437"/>
                </a:lnTo>
                <a:lnTo>
                  <a:pt x="527" y="413"/>
                </a:lnTo>
                <a:lnTo>
                  <a:pt x="529" y="410"/>
                </a:lnTo>
                <a:lnTo>
                  <a:pt x="529" y="407"/>
                </a:lnTo>
                <a:lnTo>
                  <a:pt x="532" y="405"/>
                </a:lnTo>
                <a:lnTo>
                  <a:pt x="533" y="403"/>
                </a:lnTo>
                <a:lnTo>
                  <a:pt x="536" y="400"/>
                </a:lnTo>
                <a:lnTo>
                  <a:pt x="540" y="399"/>
                </a:lnTo>
                <a:lnTo>
                  <a:pt x="543" y="398"/>
                </a:lnTo>
                <a:lnTo>
                  <a:pt x="547" y="398"/>
                </a:lnTo>
                <a:close/>
                <a:moveTo>
                  <a:pt x="117" y="399"/>
                </a:moveTo>
                <a:lnTo>
                  <a:pt x="234" y="399"/>
                </a:lnTo>
                <a:lnTo>
                  <a:pt x="238" y="399"/>
                </a:lnTo>
                <a:lnTo>
                  <a:pt x="243" y="400"/>
                </a:lnTo>
                <a:lnTo>
                  <a:pt x="245" y="402"/>
                </a:lnTo>
                <a:lnTo>
                  <a:pt x="248" y="404"/>
                </a:lnTo>
                <a:lnTo>
                  <a:pt x="250" y="406"/>
                </a:lnTo>
                <a:lnTo>
                  <a:pt x="253" y="408"/>
                </a:lnTo>
                <a:lnTo>
                  <a:pt x="253" y="410"/>
                </a:lnTo>
                <a:lnTo>
                  <a:pt x="254" y="414"/>
                </a:lnTo>
                <a:lnTo>
                  <a:pt x="254" y="437"/>
                </a:lnTo>
                <a:lnTo>
                  <a:pt x="253" y="441"/>
                </a:lnTo>
                <a:lnTo>
                  <a:pt x="253" y="444"/>
                </a:lnTo>
                <a:lnTo>
                  <a:pt x="250" y="446"/>
                </a:lnTo>
                <a:lnTo>
                  <a:pt x="248" y="449"/>
                </a:lnTo>
                <a:lnTo>
                  <a:pt x="245" y="451"/>
                </a:lnTo>
                <a:lnTo>
                  <a:pt x="243" y="452"/>
                </a:lnTo>
                <a:lnTo>
                  <a:pt x="238" y="453"/>
                </a:lnTo>
                <a:lnTo>
                  <a:pt x="234" y="453"/>
                </a:lnTo>
                <a:lnTo>
                  <a:pt x="117" y="453"/>
                </a:lnTo>
                <a:lnTo>
                  <a:pt x="114" y="453"/>
                </a:lnTo>
                <a:lnTo>
                  <a:pt x="110" y="452"/>
                </a:lnTo>
                <a:lnTo>
                  <a:pt x="107" y="451"/>
                </a:lnTo>
                <a:lnTo>
                  <a:pt x="105" y="449"/>
                </a:lnTo>
                <a:lnTo>
                  <a:pt x="102" y="446"/>
                </a:lnTo>
                <a:lnTo>
                  <a:pt x="100" y="444"/>
                </a:lnTo>
                <a:lnTo>
                  <a:pt x="99" y="441"/>
                </a:lnTo>
                <a:lnTo>
                  <a:pt x="99" y="437"/>
                </a:lnTo>
                <a:lnTo>
                  <a:pt x="99" y="414"/>
                </a:lnTo>
                <a:lnTo>
                  <a:pt x="99" y="410"/>
                </a:lnTo>
                <a:lnTo>
                  <a:pt x="100" y="408"/>
                </a:lnTo>
                <a:lnTo>
                  <a:pt x="102" y="406"/>
                </a:lnTo>
                <a:lnTo>
                  <a:pt x="105" y="404"/>
                </a:lnTo>
                <a:lnTo>
                  <a:pt x="107" y="402"/>
                </a:lnTo>
                <a:lnTo>
                  <a:pt x="110" y="400"/>
                </a:lnTo>
                <a:lnTo>
                  <a:pt x="114" y="399"/>
                </a:lnTo>
                <a:lnTo>
                  <a:pt x="117" y="399"/>
                </a:lnTo>
                <a:close/>
                <a:moveTo>
                  <a:pt x="145" y="32"/>
                </a:moveTo>
                <a:lnTo>
                  <a:pt x="633" y="32"/>
                </a:lnTo>
                <a:lnTo>
                  <a:pt x="640" y="33"/>
                </a:lnTo>
                <a:lnTo>
                  <a:pt x="646" y="34"/>
                </a:lnTo>
                <a:lnTo>
                  <a:pt x="651" y="38"/>
                </a:lnTo>
                <a:lnTo>
                  <a:pt x="657" y="41"/>
                </a:lnTo>
                <a:lnTo>
                  <a:pt x="661" y="44"/>
                </a:lnTo>
                <a:lnTo>
                  <a:pt x="664" y="49"/>
                </a:lnTo>
                <a:lnTo>
                  <a:pt x="665" y="54"/>
                </a:lnTo>
                <a:lnTo>
                  <a:pt x="667" y="60"/>
                </a:lnTo>
                <a:lnTo>
                  <a:pt x="667" y="294"/>
                </a:lnTo>
                <a:lnTo>
                  <a:pt x="665" y="300"/>
                </a:lnTo>
                <a:lnTo>
                  <a:pt x="664" y="304"/>
                </a:lnTo>
                <a:lnTo>
                  <a:pt x="661" y="309"/>
                </a:lnTo>
                <a:lnTo>
                  <a:pt x="657" y="313"/>
                </a:lnTo>
                <a:lnTo>
                  <a:pt x="651" y="316"/>
                </a:lnTo>
                <a:lnTo>
                  <a:pt x="646" y="319"/>
                </a:lnTo>
                <a:lnTo>
                  <a:pt x="640" y="320"/>
                </a:lnTo>
                <a:lnTo>
                  <a:pt x="633" y="321"/>
                </a:lnTo>
                <a:lnTo>
                  <a:pt x="145" y="321"/>
                </a:lnTo>
                <a:lnTo>
                  <a:pt x="138" y="320"/>
                </a:lnTo>
                <a:lnTo>
                  <a:pt x="131" y="319"/>
                </a:lnTo>
                <a:lnTo>
                  <a:pt x="126" y="316"/>
                </a:lnTo>
                <a:lnTo>
                  <a:pt x="121" y="313"/>
                </a:lnTo>
                <a:lnTo>
                  <a:pt x="117" y="309"/>
                </a:lnTo>
                <a:lnTo>
                  <a:pt x="114" y="304"/>
                </a:lnTo>
                <a:lnTo>
                  <a:pt x="112" y="300"/>
                </a:lnTo>
                <a:lnTo>
                  <a:pt x="112" y="294"/>
                </a:lnTo>
                <a:lnTo>
                  <a:pt x="112" y="60"/>
                </a:lnTo>
                <a:lnTo>
                  <a:pt x="112" y="54"/>
                </a:lnTo>
                <a:lnTo>
                  <a:pt x="114" y="49"/>
                </a:lnTo>
                <a:lnTo>
                  <a:pt x="117" y="44"/>
                </a:lnTo>
                <a:lnTo>
                  <a:pt x="121" y="41"/>
                </a:lnTo>
                <a:lnTo>
                  <a:pt x="126" y="38"/>
                </a:lnTo>
                <a:lnTo>
                  <a:pt x="131" y="34"/>
                </a:lnTo>
                <a:lnTo>
                  <a:pt x="138" y="33"/>
                </a:lnTo>
                <a:lnTo>
                  <a:pt x="145" y="32"/>
                </a:lnTo>
                <a:close/>
              </a:path>
            </a:pathLst>
          </a:cu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tileRect/>
          </a:gradFill>
          <a:ln w="9525">
            <a:noFill/>
            <a:round/>
            <a:headEnd/>
            <a:tailEnd/>
          </a:ln>
        </p:spPr>
        <p:txBody>
          <a:bodyPr/>
          <a:lstStyle/>
          <a:p>
            <a:pPr>
              <a:defRPr/>
            </a:pPr>
            <a:endParaRPr lang="en-US" sz="1400">
              <a:latin typeface="Roboto" panose="02000000000000000000" pitchFamily="2" charset="0"/>
              <a:ea typeface="Roboto" panose="02000000000000000000" pitchFamily="2" charset="0"/>
            </a:endParaRPr>
          </a:p>
        </p:txBody>
      </p:sp>
      <p:sp>
        <p:nvSpPr>
          <p:cNvPr id="16" name="Freeform 8"/>
          <p:cNvSpPr>
            <a:spLocks noEditPoints="1"/>
          </p:cNvSpPr>
          <p:nvPr/>
        </p:nvSpPr>
        <p:spPr bwMode="auto">
          <a:xfrm>
            <a:off x="6535560" y="3933940"/>
            <a:ext cx="514350" cy="611187"/>
          </a:xfrm>
          <a:custGeom>
            <a:avLst/>
            <a:gdLst>
              <a:gd name="T0" fmla="*/ 2147483647 w 658"/>
              <a:gd name="T1" fmla="*/ 0 h 707"/>
              <a:gd name="T2" fmla="*/ 2147483647 w 658"/>
              <a:gd name="T3" fmla="*/ 2147483647 h 707"/>
              <a:gd name="T4" fmla="*/ 2147483647 w 658"/>
              <a:gd name="T5" fmla="*/ 2147483647 h 707"/>
              <a:gd name="T6" fmla="*/ 2147483647 w 658"/>
              <a:gd name="T7" fmla="*/ 2147483647 h 707"/>
              <a:gd name="T8" fmla="*/ 2147483647 w 658"/>
              <a:gd name="T9" fmla="*/ 2147483647 h 707"/>
              <a:gd name="T10" fmla="*/ 2147483647 w 658"/>
              <a:gd name="T11" fmla="*/ 2147483647 h 707"/>
              <a:gd name="T12" fmla="*/ 2147483647 w 658"/>
              <a:gd name="T13" fmla="*/ 2147483647 h 707"/>
              <a:gd name="T14" fmla="*/ 2147483647 w 658"/>
              <a:gd name="T15" fmla="*/ 2147483647 h 707"/>
              <a:gd name="T16" fmla="*/ 2147483647 w 658"/>
              <a:gd name="T17" fmla="*/ 2147483647 h 707"/>
              <a:gd name="T18" fmla="*/ 2147483647 w 658"/>
              <a:gd name="T19" fmla="*/ 2147483647 h 707"/>
              <a:gd name="T20" fmla="*/ 2147483647 w 658"/>
              <a:gd name="T21" fmla="*/ 2147483647 h 707"/>
              <a:gd name="T22" fmla="*/ 2147483647 w 658"/>
              <a:gd name="T23" fmla="*/ 2147483647 h 707"/>
              <a:gd name="T24" fmla="*/ 2147483647 w 658"/>
              <a:gd name="T25" fmla="*/ 2147483647 h 707"/>
              <a:gd name="T26" fmla="*/ 2147483647 w 658"/>
              <a:gd name="T27" fmla="*/ 2147483647 h 707"/>
              <a:gd name="T28" fmla="*/ 2147483647 w 658"/>
              <a:gd name="T29" fmla="*/ 2147483647 h 707"/>
              <a:gd name="T30" fmla="*/ 2147483647 w 658"/>
              <a:gd name="T31" fmla="*/ 2147483647 h 707"/>
              <a:gd name="T32" fmla="*/ 2147483647 w 658"/>
              <a:gd name="T33" fmla="*/ 2147483647 h 707"/>
              <a:gd name="T34" fmla="*/ 2147483647 w 658"/>
              <a:gd name="T35" fmla="*/ 2147483647 h 707"/>
              <a:gd name="T36" fmla="*/ 2147483647 w 658"/>
              <a:gd name="T37" fmla="*/ 2147483647 h 707"/>
              <a:gd name="T38" fmla="*/ 2147483647 w 658"/>
              <a:gd name="T39" fmla="*/ 2147483647 h 707"/>
              <a:gd name="T40" fmla="*/ 2147483647 w 658"/>
              <a:gd name="T41" fmla="*/ 0 h 707"/>
              <a:gd name="T42" fmla="*/ 2147483647 w 658"/>
              <a:gd name="T43" fmla="*/ 2147483647 h 707"/>
              <a:gd name="T44" fmla="*/ 2147483647 w 658"/>
              <a:gd name="T45" fmla="*/ 2147483647 h 707"/>
              <a:gd name="T46" fmla="*/ 2147483647 w 658"/>
              <a:gd name="T47" fmla="*/ 2147483647 h 707"/>
              <a:gd name="T48" fmla="*/ 2147483647 w 658"/>
              <a:gd name="T49" fmla="*/ 2147483647 h 707"/>
              <a:gd name="T50" fmla="*/ 2147483647 w 658"/>
              <a:gd name="T51" fmla="*/ 2147483647 h 707"/>
              <a:gd name="T52" fmla="*/ 2147483647 w 658"/>
              <a:gd name="T53" fmla="*/ 2147483647 h 707"/>
              <a:gd name="T54" fmla="*/ 2147483647 w 658"/>
              <a:gd name="T55" fmla="*/ 2147483647 h 707"/>
              <a:gd name="T56" fmla="*/ 2147483647 w 658"/>
              <a:gd name="T57" fmla="*/ 2147483647 h 707"/>
              <a:gd name="T58" fmla="*/ 2147483647 w 658"/>
              <a:gd name="T59" fmla="*/ 2147483647 h 707"/>
              <a:gd name="T60" fmla="*/ 2147483647 w 658"/>
              <a:gd name="T61" fmla="*/ 2147483647 h 707"/>
              <a:gd name="T62" fmla="*/ 2147483647 w 658"/>
              <a:gd name="T63" fmla="*/ 2147483647 h 707"/>
              <a:gd name="T64" fmla="*/ 2147483647 w 658"/>
              <a:gd name="T65" fmla="*/ 2147483647 h 707"/>
              <a:gd name="T66" fmla="*/ 2147483647 w 658"/>
              <a:gd name="T67" fmla="*/ 2147483647 h 707"/>
              <a:gd name="T68" fmla="*/ 2147483647 w 658"/>
              <a:gd name="T69" fmla="*/ 2147483647 h 707"/>
              <a:gd name="T70" fmla="*/ 2147483647 w 658"/>
              <a:gd name="T71" fmla="*/ 2147483647 h 707"/>
              <a:gd name="T72" fmla="*/ 2147483647 w 658"/>
              <a:gd name="T73" fmla="*/ 2147483647 h 707"/>
              <a:gd name="T74" fmla="*/ 2147483647 w 658"/>
              <a:gd name="T75" fmla="*/ 2147483647 h 707"/>
              <a:gd name="T76" fmla="*/ 2147483647 w 658"/>
              <a:gd name="T77" fmla="*/ 2147483647 h 707"/>
              <a:gd name="T78" fmla="*/ 2147483647 w 658"/>
              <a:gd name="T79" fmla="*/ 2147483647 h 707"/>
              <a:gd name="T80" fmla="*/ 2147483647 w 658"/>
              <a:gd name="T81" fmla="*/ 2147483647 h 707"/>
              <a:gd name="T82" fmla="*/ 2147483647 w 658"/>
              <a:gd name="T83" fmla="*/ 2147483647 h 707"/>
              <a:gd name="T84" fmla="*/ 2147483647 w 658"/>
              <a:gd name="T85" fmla="*/ 2147483647 h 707"/>
              <a:gd name="T86" fmla="*/ 2147483647 w 658"/>
              <a:gd name="T87" fmla="*/ 2147483647 h 707"/>
              <a:gd name="T88" fmla="*/ 2147483647 w 658"/>
              <a:gd name="T89" fmla="*/ 2147483647 h 707"/>
              <a:gd name="T90" fmla="*/ 2147483647 w 658"/>
              <a:gd name="T91" fmla="*/ 2147483647 h 707"/>
              <a:gd name="T92" fmla="*/ 2147483647 w 658"/>
              <a:gd name="T93" fmla="*/ 2147483647 h 707"/>
              <a:gd name="T94" fmla="*/ 2147483647 w 658"/>
              <a:gd name="T95" fmla="*/ 2147483647 h 707"/>
              <a:gd name="T96" fmla="*/ 2147483647 w 658"/>
              <a:gd name="T97" fmla="*/ 2147483647 h 707"/>
              <a:gd name="T98" fmla="*/ 2147483647 w 658"/>
              <a:gd name="T99" fmla="*/ 2147483647 h 707"/>
              <a:gd name="T100" fmla="*/ 2147483647 w 658"/>
              <a:gd name="T101" fmla="*/ 2147483647 h 707"/>
              <a:gd name="T102" fmla="*/ 2147483647 w 658"/>
              <a:gd name="T103" fmla="*/ 2147483647 h 707"/>
              <a:gd name="T104" fmla="*/ 2147483647 w 658"/>
              <a:gd name="T105" fmla="*/ 2147483647 h 707"/>
              <a:gd name="T106" fmla="*/ 2147483647 w 658"/>
              <a:gd name="T107" fmla="*/ 2147483647 h 707"/>
              <a:gd name="T108" fmla="*/ 2147483647 w 658"/>
              <a:gd name="T109" fmla="*/ 2147483647 h 707"/>
              <a:gd name="T110" fmla="*/ 2147483647 w 658"/>
              <a:gd name="T111" fmla="*/ 2147483647 h 707"/>
              <a:gd name="T112" fmla="*/ 2147483647 w 658"/>
              <a:gd name="T113" fmla="*/ 2147483647 h 707"/>
              <a:gd name="T114" fmla="*/ 2147483647 w 658"/>
              <a:gd name="T115" fmla="*/ 2147483647 h 7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58"/>
              <a:gd name="T175" fmla="*/ 0 h 707"/>
              <a:gd name="T176" fmla="*/ 658 w 658"/>
              <a:gd name="T177" fmla="*/ 707 h 70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58" h="707">
                <a:moveTo>
                  <a:pt x="68" y="0"/>
                </a:moveTo>
                <a:lnTo>
                  <a:pt x="574" y="0"/>
                </a:lnTo>
                <a:lnTo>
                  <a:pt x="585" y="0"/>
                </a:lnTo>
                <a:lnTo>
                  <a:pt x="595" y="4"/>
                </a:lnTo>
                <a:lnTo>
                  <a:pt x="605" y="7"/>
                </a:lnTo>
                <a:lnTo>
                  <a:pt x="613" y="13"/>
                </a:lnTo>
                <a:lnTo>
                  <a:pt x="620" y="19"/>
                </a:lnTo>
                <a:lnTo>
                  <a:pt x="625" y="27"/>
                </a:lnTo>
                <a:lnTo>
                  <a:pt x="629" y="35"/>
                </a:lnTo>
                <a:lnTo>
                  <a:pt x="629" y="44"/>
                </a:lnTo>
                <a:lnTo>
                  <a:pt x="629" y="446"/>
                </a:lnTo>
                <a:lnTo>
                  <a:pt x="629" y="455"/>
                </a:lnTo>
                <a:lnTo>
                  <a:pt x="625" y="463"/>
                </a:lnTo>
                <a:lnTo>
                  <a:pt x="620" y="471"/>
                </a:lnTo>
                <a:lnTo>
                  <a:pt x="613" y="477"/>
                </a:lnTo>
                <a:lnTo>
                  <a:pt x="605" y="483"/>
                </a:lnTo>
                <a:lnTo>
                  <a:pt x="595" y="486"/>
                </a:lnTo>
                <a:lnTo>
                  <a:pt x="585" y="490"/>
                </a:lnTo>
                <a:lnTo>
                  <a:pt x="574" y="490"/>
                </a:lnTo>
                <a:lnTo>
                  <a:pt x="563" y="490"/>
                </a:lnTo>
                <a:lnTo>
                  <a:pt x="563" y="510"/>
                </a:lnTo>
                <a:lnTo>
                  <a:pt x="561" y="510"/>
                </a:lnTo>
                <a:lnTo>
                  <a:pt x="658" y="692"/>
                </a:lnTo>
                <a:lnTo>
                  <a:pt x="658" y="697"/>
                </a:lnTo>
                <a:lnTo>
                  <a:pt x="658" y="700"/>
                </a:lnTo>
                <a:lnTo>
                  <a:pt x="656" y="703"/>
                </a:lnTo>
                <a:lnTo>
                  <a:pt x="651" y="706"/>
                </a:lnTo>
                <a:lnTo>
                  <a:pt x="647" y="707"/>
                </a:lnTo>
                <a:lnTo>
                  <a:pt x="642" y="706"/>
                </a:lnTo>
                <a:lnTo>
                  <a:pt x="639" y="703"/>
                </a:lnTo>
                <a:lnTo>
                  <a:pt x="636" y="701"/>
                </a:lnTo>
                <a:lnTo>
                  <a:pt x="601" y="636"/>
                </a:lnTo>
                <a:lnTo>
                  <a:pt x="57" y="636"/>
                </a:lnTo>
                <a:lnTo>
                  <a:pt x="24" y="699"/>
                </a:lnTo>
                <a:lnTo>
                  <a:pt x="22" y="702"/>
                </a:lnTo>
                <a:lnTo>
                  <a:pt x="17" y="703"/>
                </a:lnTo>
                <a:lnTo>
                  <a:pt x="13" y="705"/>
                </a:lnTo>
                <a:lnTo>
                  <a:pt x="7" y="703"/>
                </a:lnTo>
                <a:lnTo>
                  <a:pt x="3" y="701"/>
                </a:lnTo>
                <a:lnTo>
                  <a:pt x="2" y="698"/>
                </a:lnTo>
                <a:lnTo>
                  <a:pt x="0" y="694"/>
                </a:lnTo>
                <a:lnTo>
                  <a:pt x="2" y="690"/>
                </a:lnTo>
                <a:lnTo>
                  <a:pt x="96" y="510"/>
                </a:lnTo>
                <a:lnTo>
                  <a:pt x="93" y="510"/>
                </a:lnTo>
                <a:lnTo>
                  <a:pt x="93" y="490"/>
                </a:lnTo>
                <a:lnTo>
                  <a:pt x="68" y="490"/>
                </a:lnTo>
                <a:lnTo>
                  <a:pt x="57" y="490"/>
                </a:lnTo>
                <a:lnTo>
                  <a:pt x="47" y="486"/>
                </a:lnTo>
                <a:lnTo>
                  <a:pt x="37" y="483"/>
                </a:lnTo>
                <a:lnTo>
                  <a:pt x="29" y="477"/>
                </a:lnTo>
                <a:lnTo>
                  <a:pt x="22" y="471"/>
                </a:lnTo>
                <a:lnTo>
                  <a:pt x="17" y="463"/>
                </a:lnTo>
                <a:lnTo>
                  <a:pt x="13" y="455"/>
                </a:lnTo>
                <a:lnTo>
                  <a:pt x="13" y="446"/>
                </a:lnTo>
                <a:lnTo>
                  <a:pt x="13" y="44"/>
                </a:lnTo>
                <a:lnTo>
                  <a:pt x="13" y="35"/>
                </a:lnTo>
                <a:lnTo>
                  <a:pt x="17" y="27"/>
                </a:lnTo>
                <a:lnTo>
                  <a:pt x="22" y="19"/>
                </a:lnTo>
                <a:lnTo>
                  <a:pt x="29" y="13"/>
                </a:lnTo>
                <a:lnTo>
                  <a:pt x="37" y="7"/>
                </a:lnTo>
                <a:lnTo>
                  <a:pt x="47" y="4"/>
                </a:lnTo>
                <a:lnTo>
                  <a:pt x="57" y="0"/>
                </a:lnTo>
                <a:lnTo>
                  <a:pt x="68" y="0"/>
                </a:lnTo>
                <a:close/>
                <a:moveTo>
                  <a:pt x="508" y="387"/>
                </a:moveTo>
                <a:lnTo>
                  <a:pt x="522" y="387"/>
                </a:lnTo>
                <a:lnTo>
                  <a:pt x="534" y="389"/>
                </a:lnTo>
                <a:lnTo>
                  <a:pt x="546" y="393"/>
                </a:lnTo>
                <a:lnTo>
                  <a:pt x="556" y="398"/>
                </a:lnTo>
                <a:lnTo>
                  <a:pt x="564" y="403"/>
                </a:lnTo>
                <a:lnTo>
                  <a:pt x="570" y="410"/>
                </a:lnTo>
                <a:lnTo>
                  <a:pt x="574" y="417"/>
                </a:lnTo>
                <a:lnTo>
                  <a:pt x="575" y="426"/>
                </a:lnTo>
                <a:lnTo>
                  <a:pt x="574" y="434"/>
                </a:lnTo>
                <a:lnTo>
                  <a:pt x="570" y="440"/>
                </a:lnTo>
                <a:lnTo>
                  <a:pt x="564" y="447"/>
                </a:lnTo>
                <a:lnTo>
                  <a:pt x="556" y="453"/>
                </a:lnTo>
                <a:lnTo>
                  <a:pt x="546" y="458"/>
                </a:lnTo>
                <a:lnTo>
                  <a:pt x="534" y="462"/>
                </a:lnTo>
                <a:lnTo>
                  <a:pt x="522" y="464"/>
                </a:lnTo>
                <a:lnTo>
                  <a:pt x="508" y="465"/>
                </a:lnTo>
                <a:lnTo>
                  <a:pt x="494" y="464"/>
                </a:lnTo>
                <a:lnTo>
                  <a:pt x="481" y="462"/>
                </a:lnTo>
                <a:lnTo>
                  <a:pt x="470" y="458"/>
                </a:lnTo>
                <a:lnTo>
                  <a:pt x="460" y="453"/>
                </a:lnTo>
                <a:lnTo>
                  <a:pt x="451" y="447"/>
                </a:lnTo>
                <a:lnTo>
                  <a:pt x="446" y="440"/>
                </a:lnTo>
                <a:lnTo>
                  <a:pt x="441" y="434"/>
                </a:lnTo>
                <a:lnTo>
                  <a:pt x="440" y="426"/>
                </a:lnTo>
                <a:lnTo>
                  <a:pt x="441" y="417"/>
                </a:lnTo>
                <a:lnTo>
                  <a:pt x="446" y="410"/>
                </a:lnTo>
                <a:lnTo>
                  <a:pt x="451" y="403"/>
                </a:lnTo>
                <a:lnTo>
                  <a:pt x="460" y="398"/>
                </a:lnTo>
                <a:lnTo>
                  <a:pt x="470" y="393"/>
                </a:lnTo>
                <a:lnTo>
                  <a:pt x="481" y="389"/>
                </a:lnTo>
                <a:lnTo>
                  <a:pt x="494" y="387"/>
                </a:lnTo>
                <a:lnTo>
                  <a:pt x="508" y="387"/>
                </a:lnTo>
                <a:close/>
                <a:moveTo>
                  <a:pt x="123" y="388"/>
                </a:moveTo>
                <a:lnTo>
                  <a:pt x="137" y="388"/>
                </a:lnTo>
                <a:lnTo>
                  <a:pt x="150" y="390"/>
                </a:lnTo>
                <a:lnTo>
                  <a:pt x="161" y="394"/>
                </a:lnTo>
                <a:lnTo>
                  <a:pt x="171" y="399"/>
                </a:lnTo>
                <a:lnTo>
                  <a:pt x="179" y="404"/>
                </a:lnTo>
                <a:lnTo>
                  <a:pt x="186" y="411"/>
                </a:lnTo>
                <a:lnTo>
                  <a:pt x="191" y="418"/>
                </a:lnTo>
                <a:lnTo>
                  <a:pt x="192" y="427"/>
                </a:lnTo>
                <a:lnTo>
                  <a:pt x="191" y="435"/>
                </a:lnTo>
                <a:lnTo>
                  <a:pt x="186" y="441"/>
                </a:lnTo>
                <a:lnTo>
                  <a:pt x="179" y="448"/>
                </a:lnTo>
                <a:lnTo>
                  <a:pt x="171" y="454"/>
                </a:lnTo>
                <a:lnTo>
                  <a:pt x="161" y="459"/>
                </a:lnTo>
                <a:lnTo>
                  <a:pt x="150" y="463"/>
                </a:lnTo>
                <a:lnTo>
                  <a:pt x="137" y="465"/>
                </a:lnTo>
                <a:lnTo>
                  <a:pt x="123" y="466"/>
                </a:lnTo>
                <a:lnTo>
                  <a:pt x="110" y="465"/>
                </a:lnTo>
                <a:lnTo>
                  <a:pt x="98" y="463"/>
                </a:lnTo>
                <a:lnTo>
                  <a:pt x="86" y="459"/>
                </a:lnTo>
                <a:lnTo>
                  <a:pt x="75" y="454"/>
                </a:lnTo>
                <a:lnTo>
                  <a:pt x="68" y="448"/>
                </a:lnTo>
                <a:lnTo>
                  <a:pt x="61" y="441"/>
                </a:lnTo>
                <a:lnTo>
                  <a:pt x="57" y="435"/>
                </a:lnTo>
                <a:lnTo>
                  <a:pt x="55" y="427"/>
                </a:lnTo>
                <a:lnTo>
                  <a:pt x="57" y="418"/>
                </a:lnTo>
                <a:lnTo>
                  <a:pt x="61" y="411"/>
                </a:lnTo>
                <a:lnTo>
                  <a:pt x="68" y="404"/>
                </a:lnTo>
                <a:lnTo>
                  <a:pt x="75" y="399"/>
                </a:lnTo>
                <a:lnTo>
                  <a:pt x="86" y="394"/>
                </a:lnTo>
                <a:lnTo>
                  <a:pt x="98" y="390"/>
                </a:lnTo>
                <a:lnTo>
                  <a:pt x="110" y="388"/>
                </a:lnTo>
                <a:lnTo>
                  <a:pt x="123" y="388"/>
                </a:lnTo>
                <a:close/>
                <a:moveTo>
                  <a:pt x="594" y="622"/>
                </a:moveTo>
                <a:lnTo>
                  <a:pt x="563" y="563"/>
                </a:lnTo>
                <a:lnTo>
                  <a:pt x="95" y="563"/>
                </a:lnTo>
                <a:lnTo>
                  <a:pt x="65" y="622"/>
                </a:lnTo>
                <a:lnTo>
                  <a:pt x="594" y="622"/>
                </a:lnTo>
                <a:close/>
                <a:moveTo>
                  <a:pt x="556" y="549"/>
                </a:moveTo>
                <a:lnTo>
                  <a:pt x="534" y="510"/>
                </a:lnTo>
                <a:lnTo>
                  <a:pt x="123" y="510"/>
                </a:lnTo>
                <a:lnTo>
                  <a:pt x="103" y="549"/>
                </a:lnTo>
                <a:lnTo>
                  <a:pt x="556" y="549"/>
                </a:lnTo>
                <a:close/>
                <a:moveTo>
                  <a:pt x="106" y="29"/>
                </a:moveTo>
                <a:lnTo>
                  <a:pt x="539" y="29"/>
                </a:lnTo>
                <a:lnTo>
                  <a:pt x="549" y="29"/>
                </a:lnTo>
                <a:lnTo>
                  <a:pt x="557" y="32"/>
                </a:lnTo>
                <a:lnTo>
                  <a:pt x="565" y="34"/>
                </a:lnTo>
                <a:lnTo>
                  <a:pt x="572" y="37"/>
                </a:lnTo>
                <a:lnTo>
                  <a:pt x="578" y="42"/>
                </a:lnTo>
                <a:lnTo>
                  <a:pt x="582" y="47"/>
                </a:lnTo>
                <a:lnTo>
                  <a:pt x="585" y="52"/>
                </a:lnTo>
                <a:lnTo>
                  <a:pt x="587" y="57"/>
                </a:lnTo>
                <a:lnTo>
                  <a:pt x="587" y="319"/>
                </a:lnTo>
                <a:lnTo>
                  <a:pt x="585" y="325"/>
                </a:lnTo>
                <a:lnTo>
                  <a:pt x="582" y="331"/>
                </a:lnTo>
                <a:lnTo>
                  <a:pt x="578" y="335"/>
                </a:lnTo>
                <a:lnTo>
                  <a:pt x="572" y="340"/>
                </a:lnTo>
                <a:lnTo>
                  <a:pt x="565" y="343"/>
                </a:lnTo>
                <a:lnTo>
                  <a:pt x="557" y="345"/>
                </a:lnTo>
                <a:lnTo>
                  <a:pt x="549" y="347"/>
                </a:lnTo>
                <a:lnTo>
                  <a:pt x="539" y="347"/>
                </a:lnTo>
                <a:lnTo>
                  <a:pt x="106" y="347"/>
                </a:lnTo>
                <a:lnTo>
                  <a:pt x="96" y="347"/>
                </a:lnTo>
                <a:lnTo>
                  <a:pt x="88" y="345"/>
                </a:lnTo>
                <a:lnTo>
                  <a:pt x="79" y="343"/>
                </a:lnTo>
                <a:lnTo>
                  <a:pt x="72" y="340"/>
                </a:lnTo>
                <a:lnTo>
                  <a:pt x="67" y="335"/>
                </a:lnTo>
                <a:lnTo>
                  <a:pt x="62" y="331"/>
                </a:lnTo>
                <a:lnTo>
                  <a:pt x="60" y="325"/>
                </a:lnTo>
                <a:lnTo>
                  <a:pt x="58" y="319"/>
                </a:lnTo>
                <a:lnTo>
                  <a:pt x="58" y="57"/>
                </a:lnTo>
                <a:lnTo>
                  <a:pt x="60" y="52"/>
                </a:lnTo>
                <a:lnTo>
                  <a:pt x="62" y="47"/>
                </a:lnTo>
                <a:lnTo>
                  <a:pt x="67" y="42"/>
                </a:lnTo>
                <a:lnTo>
                  <a:pt x="72" y="37"/>
                </a:lnTo>
                <a:lnTo>
                  <a:pt x="79" y="34"/>
                </a:lnTo>
                <a:lnTo>
                  <a:pt x="88" y="32"/>
                </a:lnTo>
                <a:lnTo>
                  <a:pt x="96" y="29"/>
                </a:lnTo>
                <a:lnTo>
                  <a:pt x="106" y="29"/>
                </a:lnTo>
                <a:close/>
              </a:path>
            </a:pathLst>
          </a:cu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tileRect/>
          </a:gradFill>
          <a:ln w="9525">
            <a:noFill/>
            <a:round/>
            <a:headEnd/>
            <a:tailEnd/>
          </a:ln>
        </p:spPr>
        <p:txBody>
          <a:bodyPr/>
          <a:lstStyle/>
          <a:p>
            <a:pPr>
              <a:defRPr/>
            </a:pPr>
            <a:endParaRPr lang="en-US" sz="1400">
              <a:latin typeface="Roboto" panose="02000000000000000000" pitchFamily="2" charset="0"/>
              <a:ea typeface="Roboto" panose="02000000000000000000" pitchFamily="2" charset="0"/>
            </a:endParaRPr>
          </a:p>
        </p:txBody>
      </p:sp>
      <p:sp>
        <p:nvSpPr>
          <p:cNvPr id="17" name="Freeform 9"/>
          <p:cNvSpPr>
            <a:spLocks noChangeAspect="1" noEditPoints="1"/>
          </p:cNvSpPr>
          <p:nvPr/>
        </p:nvSpPr>
        <p:spPr bwMode="auto">
          <a:xfrm>
            <a:off x="7923702" y="4152219"/>
            <a:ext cx="698657" cy="195056"/>
          </a:xfrm>
          <a:custGeom>
            <a:avLst/>
            <a:gdLst>
              <a:gd name="T0" fmla="*/ 2147483647 w 797"/>
              <a:gd name="T1" fmla="*/ 2147483647 h 201"/>
              <a:gd name="T2" fmla="*/ 2147483647 w 797"/>
              <a:gd name="T3" fmla="*/ 2147483647 h 201"/>
              <a:gd name="T4" fmla="*/ 2147483647 w 797"/>
              <a:gd name="T5" fmla="*/ 2147483647 h 201"/>
              <a:gd name="T6" fmla="*/ 2147483647 w 797"/>
              <a:gd name="T7" fmla="*/ 2147483647 h 201"/>
              <a:gd name="T8" fmla="*/ 2147483647 w 797"/>
              <a:gd name="T9" fmla="*/ 2147483647 h 201"/>
              <a:gd name="T10" fmla="*/ 2147483647 w 797"/>
              <a:gd name="T11" fmla="*/ 2147483647 h 201"/>
              <a:gd name="T12" fmla="*/ 2147483647 w 797"/>
              <a:gd name="T13" fmla="*/ 2147483647 h 201"/>
              <a:gd name="T14" fmla="*/ 2147483647 w 797"/>
              <a:gd name="T15" fmla="*/ 2147483647 h 201"/>
              <a:gd name="T16" fmla="*/ 2147483647 w 797"/>
              <a:gd name="T17" fmla="*/ 2147483647 h 201"/>
              <a:gd name="T18" fmla="*/ 2147483647 w 797"/>
              <a:gd name="T19" fmla="*/ 2147483647 h 201"/>
              <a:gd name="T20" fmla="*/ 2147483647 w 797"/>
              <a:gd name="T21" fmla="*/ 2147483647 h 201"/>
              <a:gd name="T22" fmla="*/ 2147483647 w 797"/>
              <a:gd name="T23" fmla="*/ 2147483647 h 201"/>
              <a:gd name="T24" fmla="*/ 2147483647 w 797"/>
              <a:gd name="T25" fmla="*/ 2147483647 h 201"/>
              <a:gd name="T26" fmla="*/ 2147483647 w 797"/>
              <a:gd name="T27" fmla="*/ 2147483647 h 201"/>
              <a:gd name="T28" fmla="*/ 2147483647 w 797"/>
              <a:gd name="T29" fmla="*/ 2147483647 h 201"/>
              <a:gd name="T30" fmla="*/ 2147483647 w 797"/>
              <a:gd name="T31" fmla="*/ 2147483647 h 201"/>
              <a:gd name="T32" fmla="*/ 2147483647 w 797"/>
              <a:gd name="T33" fmla="*/ 2147483647 h 201"/>
              <a:gd name="T34" fmla="*/ 0 w 797"/>
              <a:gd name="T35" fmla="*/ 2147483647 h 201"/>
              <a:gd name="T36" fmla="*/ 2147483647 w 797"/>
              <a:gd name="T37" fmla="*/ 2147483647 h 201"/>
              <a:gd name="T38" fmla="*/ 2147483647 w 797"/>
              <a:gd name="T39" fmla="*/ 2147483647 h 201"/>
              <a:gd name="T40" fmla="*/ 2147483647 w 797"/>
              <a:gd name="T41" fmla="*/ 2147483647 h 201"/>
              <a:gd name="T42" fmla="*/ 2147483647 w 797"/>
              <a:gd name="T43" fmla="*/ 2147483647 h 201"/>
              <a:gd name="T44" fmla="*/ 2147483647 w 797"/>
              <a:gd name="T45" fmla="*/ 2147483647 h 201"/>
              <a:gd name="T46" fmla="*/ 2147483647 w 797"/>
              <a:gd name="T47" fmla="*/ 2147483647 h 201"/>
              <a:gd name="T48" fmla="*/ 2147483647 w 797"/>
              <a:gd name="T49" fmla="*/ 2147483647 h 201"/>
              <a:gd name="T50" fmla="*/ 2147483647 w 797"/>
              <a:gd name="T51" fmla="*/ 2147483647 h 201"/>
              <a:gd name="T52" fmla="*/ 2147483647 w 797"/>
              <a:gd name="T53" fmla="*/ 2147483647 h 201"/>
              <a:gd name="T54" fmla="*/ 2147483647 w 797"/>
              <a:gd name="T55" fmla="*/ 2147483647 h 201"/>
              <a:gd name="T56" fmla="*/ 2147483647 w 797"/>
              <a:gd name="T57" fmla="*/ 2147483647 h 201"/>
              <a:gd name="T58" fmla="*/ 2147483647 w 797"/>
              <a:gd name="T59" fmla="*/ 2147483647 h 201"/>
              <a:gd name="T60" fmla="*/ 2147483647 w 797"/>
              <a:gd name="T61" fmla="*/ 2147483647 h 201"/>
              <a:gd name="T62" fmla="*/ 2147483647 w 797"/>
              <a:gd name="T63" fmla="*/ 2147483647 h 201"/>
              <a:gd name="T64" fmla="*/ 2147483647 w 797"/>
              <a:gd name="T65" fmla="*/ 2147483647 h 201"/>
              <a:gd name="T66" fmla="*/ 2147483647 w 797"/>
              <a:gd name="T67" fmla="*/ 2147483647 h 201"/>
              <a:gd name="T68" fmla="*/ 2147483647 w 797"/>
              <a:gd name="T69" fmla="*/ 2147483647 h 201"/>
              <a:gd name="T70" fmla="*/ 2147483647 w 797"/>
              <a:gd name="T71" fmla="*/ 2147483647 h 201"/>
              <a:gd name="T72" fmla="*/ 2147483647 w 797"/>
              <a:gd name="T73" fmla="*/ 2147483647 h 201"/>
              <a:gd name="T74" fmla="*/ 2147483647 w 797"/>
              <a:gd name="T75" fmla="*/ 2147483647 h 201"/>
              <a:gd name="T76" fmla="*/ 2147483647 w 797"/>
              <a:gd name="T77" fmla="*/ 2147483647 h 201"/>
              <a:gd name="T78" fmla="*/ 2147483647 w 797"/>
              <a:gd name="T79" fmla="*/ 2147483647 h 201"/>
              <a:gd name="T80" fmla="*/ 2147483647 w 797"/>
              <a:gd name="T81" fmla="*/ 2147483647 h 201"/>
              <a:gd name="T82" fmla="*/ 2147483647 w 797"/>
              <a:gd name="T83" fmla="*/ 2147483647 h 201"/>
              <a:gd name="T84" fmla="*/ 2147483647 w 797"/>
              <a:gd name="T85" fmla="*/ 2147483647 h 201"/>
              <a:gd name="T86" fmla="*/ 2147483647 w 797"/>
              <a:gd name="T87" fmla="*/ 2147483647 h 201"/>
              <a:gd name="T88" fmla="*/ 2147483647 w 797"/>
              <a:gd name="T89" fmla="*/ 2147483647 h 201"/>
              <a:gd name="T90" fmla="*/ 2147483647 w 797"/>
              <a:gd name="T91" fmla="*/ 2147483647 h 201"/>
              <a:gd name="T92" fmla="*/ 2147483647 w 797"/>
              <a:gd name="T93" fmla="*/ 2147483647 h 201"/>
              <a:gd name="T94" fmla="*/ 2147483647 w 797"/>
              <a:gd name="T95" fmla="*/ 2147483647 h 201"/>
              <a:gd name="T96" fmla="*/ 2147483647 w 797"/>
              <a:gd name="T97" fmla="*/ 2147483647 h 201"/>
              <a:gd name="T98" fmla="*/ 2147483647 w 797"/>
              <a:gd name="T99" fmla="*/ 2147483647 h 201"/>
              <a:gd name="T100" fmla="*/ 2147483647 w 797"/>
              <a:gd name="T101" fmla="*/ 2147483647 h 20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97"/>
              <a:gd name="T154" fmla="*/ 0 h 201"/>
              <a:gd name="T155" fmla="*/ 797 w 797"/>
              <a:gd name="T156" fmla="*/ 201 h 20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97" h="201">
                <a:moveTo>
                  <a:pt x="0" y="100"/>
                </a:moveTo>
                <a:lnTo>
                  <a:pt x="89" y="97"/>
                </a:lnTo>
                <a:lnTo>
                  <a:pt x="115" y="16"/>
                </a:lnTo>
                <a:lnTo>
                  <a:pt x="175" y="16"/>
                </a:lnTo>
                <a:lnTo>
                  <a:pt x="175" y="0"/>
                </a:lnTo>
                <a:lnTo>
                  <a:pt x="489" y="9"/>
                </a:lnTo>
                <a:lnTo>
                  <a:pt x="484" y="16"/>
                </a:lnTo>
                <a:lnTo>
                  <a:pt x="520" y="16"/>
                </a:lnTo>
                <a:lnTo>
                  <a:pt x="526" y="34"/>
                </a:lnTo>
                <a:lnTo>
                  <a:pt x="399" y="34"/>
                </a:lnTo>
                <a:lnTo>
                  <a:pt x="395" y="35"/>
                </a:lnTo>
                <a:lnTo>
                  <a:pt x="391" y="35"/>
                </a:lnTo>
                <a:lnTo>
                  <a:pt x="386" y="37"/>
                </a:lnTo>
                <a:lnTo>
                  <a:pt x="384" y="40"/>
                </a:lnTo>
                <a:lnTo>
                  <a:pt x="381" y="42"/>
                </a:lnTo>
                <a:lnTo>
                  <a:pt x="378" y="45"/>
                </a:lnTo>
                <a:lnTo>
                  <a:pt x="377" y="49"/>
                </a:lnTo>
                <a:lnTo>
                  <a:pt x="377" y="53"/>
                </a:lnTo>
                <a:lnTo>
                  <a:pt x="377" y="87"/>
                </a:lnTo>
                <a:lnTo>
                  <a:pt x="797" y="71"/>
                </a:lnTo>
                <a:lnTo>
                  <a:pt x="791" y="82"/>
                </a:lnTo>
                <a:lnTo>
                  <a:pt x="785" y="92"/>
                </a:lnTo>
                <a:lnTo>
                  <a:pt x="777" y="102"/>
                </a:lnTo>
                <a:lnTo>
                  <a:pt x="768" y="111"/>
                </a:lnTo>
                <a:lnTo>
                  <a:pt x="758" y="119"/>
                </a:lnTo>
                <a:lnTo>
                  <a:pt x="749" y="128"/>
                </a:lnTo>
                <a:lnTo>
                  <a:pt x="737" y="135"/>
                </a:lnTo>
                <a:lnTo>
                  <a:pt x="726" y="143"/>
                </a:lnTo>
                <a:lnTo>
                  <a:pt x="704" y="157"/>
                </a:lnTo>
                <a:lnTo>
                  <a:pt x="681" y="171"/>
                </a:lnTo>
                <a:lnTo>
                  <a:pt x="671" y="179"/>
                </a:lnTo>
                <a:lnTo>
                  <a:pt x="661" y="185"/>
                </a:lnTo>
                <a:lnTo>
                  <a:pt x="651" y="193"/>
                </a:lnTo>
                <a:lnTo>
                  <a:pt x="644" y="201"/>
                </a:lnTo>
                <a:lnTo>
                  <a:pt x="29" y="199"/>
                </a:lnTo>
                <a:lnTo>
                  <a:pt x="0" y="100"/>
                </a:lnTo>
                <a:close/>
                <a:moveTo>
                  <a:pt x="251" y="39"/>
                </a:moveTo>
                <a:lnTo>
                  <a:pt x="255" y="39"/>
                </a:lnTo>
                <a:lnTo>
                  <a:pt x="261" y="40"/>
                </a:lnTo>
                <a:lnTo>
                  <a:pt x="265" y="42"/>
                </a:lnTo>
                <a:lnTo>
                  <a:pt x="270" y="44"/>
                </a:lnTo>
                <a:lnTo>
                  <a:pt x="272" y="47"/>
                </a:lnTo>
                <a:lnTo>
                  <a:pt x="275" y="51"/>
                </a:lnTo>
                <a:lnTo>
                  <a:pt x="277" y="54"/>
                </a:lnTo>
                <a:lnTo>
                  <a:pt x="277" y="59"/>
                </a:lnTo>
                <a:lnTo>
                  <a:pt x="277" y="63"/>
                </a:lnTo>
                <a:lnTo>
                  <a:pt x="275" y="67"/>
                </a:lnTo>
                <a:lnTo>
                  <a:pt x="272" y="70"/>
                </a:lnTo>
                <a:lnTo>
                  <a:pt x="270" y="73"/>
                </a:lnTo>
                <a:lnTo>
                  <a:pt x="265" y="75"/>
                </a:lnTo>
                <a:lnTo>
                  <a:pt x="261" y="78"/>
                </a:lnTo>
                <a:lnTo>
                  <a:pt x="255" y="79"/>
                </a:lnTo>
                <a:lnTo>
                  <a:pt x="251" y="79"/>
                </a:lnTo>
                <a:lnTo>
                  <a:pt x="246" y="79"/>
                </a:lnTo>
                <a:lnTo>
                  <a:pt x="241" y="78"/>
                </a:lnTo>
                <a:lnTo>
                  <a:pt x="236" y="75"/>
                </a:lnTo>
                <a:lnTo>
                  <a:pt x="233" y="73"/>
                </a:lnTo>
                <a:lnTo>
                  <a:pt x="230" y="70"/>
                </a:lnTo>
                <a:lnTo>
                  <a:pt x="227" y="67"/>
                </a:lnTo>
                <a:lnTo>
                  <a:pt x="226" y="63"/>
                </a:lnTo>
                <a:lnTo>
                  <a:pt x="224" y="59"/>
                </a:lnTo>
                <a:lnTo>
                  <a:pt x="226" y="54"/>
                </a:lnTo>
                <a:lnTo>
                  <a:pt x="227" y="51"/>
                </a:lnTo>
                <a:lnTo>
                  <a:pt x="230" y="47"/>
                </a:lnTo>
                <a:lnTo>
                  <a:pt x="233" y="44"/>
                </a:lnTo>
                <a:lnTo>
                  <a:pt x="236" y="42"/>
                </a:lnTo>
                <a:lnTo>
                  <a:pt x="241" y="40"/>
                </a:lnTo>
                <a:lnTo>
                  <a:pt x="246" y="39"/>
                </a:lnTo>
                <a:lnTo>
                  <a:pt x="251" y="39"/>
                </a:lnTo>
                <a:close/>
                <a:moveTo>
                  <a:pt x="324" y="39"/>
                </a:moveTo>
                <a:lnTo>
                  <a:pt x="330" y="40"/>
                </a:lnTo>
                <a:lnTo>
                  <a:pt x="334" y="41"/>
                </a:lnTo>
                <a:lnTo>
                  <a:pt x="340" y="42"/>
                </a:lnTo>
                <a:lnTo>
                  <a:pt x="343" y="45"/>
                </a:lnTo>
                <a:lnTo>
                  <a:pt x="347" y="47"/>
                </a:lnTo>
                <a:lnTo>
                  <a:pt x="348" y="51"/>
                </a:lnTo>
                <a:lnTo>
                  <a:pt x="350" y="55"/>
                </a:lnTo>
                <a:lnTo>
                  <a:pt x="351" y="60"/>
                </a:lnTo>
                <a:lnTo>
                  <a:pt x="350" y="63"/>
                </a:lnTo>
                <a:lnTo>
                  <a:pt x="348" y="68"/>
                </a:lnTo>
                <a:lnTo>
                  <a:pt x="347" y="71"/>
                </a:lnTo>
                <a:lnTo>
                  <a:pt x="343" y="74"/>
                </a:lnTo>
                <a:lnTo>
                  <a:pt x="340" y="77"/>
                </a:lnTo>
                <a:lnTo>
                  <a:pt x="334" y="79"/>
                </a:lnTo>
                <a:lnTo>
                  <a:pt x="330" y="80"/>
                </a:lnTo>
                <a:lnTo>
                  <a:pt x="324" y="80"/>
                </a:lnTo>
                <a:lnTo>
                  <a:pt x="320" y="80"/>
                </a:lnTo>
                <a:lnTo>
                  <a:pt x="315" y="79"/>
                </a:lnTo>
                <a:lnTo>
                  <a:pt x="310" y="77"/>
                </a:lnTo>
                <a:lnTo>
                  <a:pt x="306" y="74"/>
                </a:lnTo>
                <a:lnTo>
                  <a:pt x="303" y="71"/>
                </a:lnTo>
                <a:lnTo>
                  <a:pt x="301" y="68"/>
                </a:lnTo>
                <a:lnTo>
                  <a:pt x="299" y="63"/>
                </a:lnTo>
                <a:lnTo>
                  <a:pt x="299" y="60"/>
                </a:lnTo>
                <a:lnTo>
                  <a:pt x="299" y="55"/>
                </a:lnTo>
                <a:lnTo>
                  <a:pt x="301" y="51"/>
                </a:lnTo>
                <a:lnTo>
                  <a:pt x="303" y="47"/>
                </a:lnTo>
                <a:lnTo>
                  <a:pt x="306" y="45"/>
                </a:lnTo>
                <a:lnTo>
                  <a:pt x="310" y="42"/>
                </a:lnTo>
                <a:lnTo>
                  <a:pt x="315" y="41"/>
                </a:lnTo>
                <a:lnTo>
                  <a:pt x="320" y="40"/>
                </a:lnTo>
                <a:lnTo>
                  <a:pt x="324" y="39"/>
                </a:lnTo>
                <a:close/>
              </a:path>
            </a:pathLst>
          </a:cu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tileRect/>
          </a:gradFill>
          <a:ln w="9525">
            <a:noFill/>
            <a:round/>
            <a:headEnd/>
            <a:tailEnd/>
          </a:ln>
        </p:spPr>
        <p:txBody>
          <a:bodyPr/>
          <a:lstStyle/>
          <a:p>
            <a:pPr>
              <a:defRPr/>
            </a:pPr>
            <a:endParaRPr lang="en-US" sz="1400">
              <a:latin typeface="Roboto" panose="02000000000000000000" pitchFamily="2" charset="0"/>
              <a:ea typeface="Roboto" panose="02000000000000000000" pitchFamily="2" charset="0"/>
            </a:endParaRPr>
          </a:p>
        </p:txBody>
      </p:sp>
      <p:sp>
        <p:nvSpPr>
          <p:cNvPr id="18" name="TextBox 5"/>
          <p:cNvSpPr txBox="1">
            <a:spLocks noChangeArrowheads="1"/>
          </p:cNvSpPr>
          <p:nvPr/>
        </p:nvSpPr>
        <p:spPr bwMode="auto">
          <a:xfrm>
            <a:off x="2144088" y="4507205"/>
            <a:ext cx="822831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id-ID" altLang="id-ID" sz="1100" dirty="0" smtClean="0">
                <a:solidFill>
                  <a:schemeClr val="bg1">
                    <a:lumMod val="65000"/>
                  </a:schemeClr>
                </a:solidFill>
                <a:latin typeface="+mn-lt"/>
                <a:ea typeface="Roboto" panose="02000000000000000000" pitchFamily="2" charset="0"/>
              </a:rPr>
              <a:t>Airplane	                     Bus		         Car	                       Train	            Boat		Bike</a:t>
            </a:r>
            <a:endParaRPr lang="id-ID" altLang="id-ID" sz="1100" dirty="0">
              <a:solidFill>
                <a:schemeClr val="bg1">
                  <a:lumMod val="65000"/>
                </a:schemeClr>
              </a:solidFill>
              <a:latin typeface="+mn-lt"/>
              <a:ea typeface="Roboto" panose="02000000000000000000" pitchFamily="2" charset="0"/>
            </a:endParaRPr>
          </a:p>
        </p:txBody>
      </p:sp>
      <p:sp>
        <p:nvSpPr>
          <p:cNvPr id="19" name="Freeform 145"/>
          <p:cNvSpPr>
            <a:spLocks noChangeAspect="1" noEditPoints="1"/>
          </p:cNvSpPr>
          <p:nvPr/>
        </p:nvSpPr>
        <p:spPr bwMode="auto">
          <a:xfrm>
            <a:off x="5163853" y="4083488"/>
            <a:ext cx="393350" cy="312090"/>
          </a:xfrm>
          <a:custGeom>
            <a:avLst/>
            <a:gdLst>
              <a:gd name="T0" fmla="*/ 141 w 141"/>
              <a:gd name="T1" fmla="*/ 41 h 112"/>
              <a:gd name="T2" fmla="*/ 127 w 141"/>
              <a:gd name="T3" fmla="*/ 26 h 112"/>
              <a:gd name="T4" fmla="*/ 114 w 141"/>
              <a:gd name="T5" fmla="*/ 0 h 112"/>
              <a:gd name="T6" fmla="*/ 28 w 141"/>
              <a:gd name="T7" fmla="*/ 0 h 112"/>
              <a:gd name="T8" fmla="*/ 14 w 141"/>
              <a:gd name="T9" fmla="*/ 26 h 112"/>
              <a:gd name="T10" fmla="*/ 0 w 141"/>
              <a:gd name="T11" fmla="*/ 41 h 112"/>
              <a:gd name="T12" fmla="*/ 0 w 141"/>
              <a:gd name="T13" fmla="*/ 86 h 112"/>
              <a:gd name="T14" fmla="*/ 0 w 141"/>
              <a:gd name="T15" fmla="*/ 90 h 112"/>
              <a:gd name="T16" fmla="*/ 0 w 141"/>
              <a:gd name="T17" fmla="*/ 106 h 112"/>
              <a:gd name="T18" fmla="*/ 7 w 141"/>
              <a:gd name="T19" fmla="*/ 112 h 112"/>
              <a:gd name="T20" fmla="*/ 27 w 141"/>
              <a:gd name="T21" fmla="*/ 112 h 112"/>
              <a:gd name="T22" fmla="*/ 34 w 141"/>
              <a:gd name="T23" fmla="*/ 106 h 112"/>
              <a:gd name="T24" fmla="*/ 34 w 141"/>
              <a:gd name="T25" fmla="*/ 90 h 112"/>
              <a:gd name="T26" fmla="*/ 108 w 141"/>
              <a:gd name="T27" fmla="*/ 90 h 112"/>
              <a:gd name="T28" fmla="*/ 108 w 141"/>
              <a:gd name="T29" fmla="*/ 106 h 112"/>
              <a:gd name="T30" fmla="*/ 114 w 141"/>
              <a:gd name="T31" fmla="*/ 112 h 112"/>
              <a:gd name="T32" fmla="*/ 135 w 141"/>
              <a:gd name="T33" fmla="*/ 112 h 112"/>
              <a:gd name="T34" fmla="*/ 141 w 141"/>
              <a:gd name="T35" fmla="*/ 106 h 112"/>
              <a:gd name="T36" fmla="*/ 141 w 141"/>
              <a:gd name="T37" fmla="*/ 90 h 112"/>
              <a:gd name="T38" fmla="*/ 141 w 141"/>
              <a:gd name="T39" fmla="*/ 41 h 112"/>
              <a:gd name="T40" fmla="*/ 35 w 141"/>
              <a:gd name="T41" fmla="*/ 10 h 112"/>
              <a:gd name="T42" fmla="*/ 106 w 141"/>
              <a:gd name="T43" fmla="*/ 10 h 112"/>
              <a:gd name="T44" fmla="*/ 118 w 141"/>
              <a:gd name="T45" fmla="*/ 32 h 112"/>
              <a:gd name="T46" fmla="*/ 24 w 141"/>
              <a:gd name="T47" fmla="*/ 32 h 112"/>
              <a:gd name="T48" fmla="*/ 35 w 141"/>
              <a:gd name="T49" fmla="*/ 10 h 112"/>
              <a:gd name="T50" fmla="*/ 41 w 141"/>
              <a:gd name="T51" fmla="*/ 79 h 112"/>
              <a:gd name="T52" fmla="*/ 13 w 141"/>
              <a:gd name="T53" fmla="*/ 79 h 112"/>
              <a:gd name="T54" fmla="*/ 13 w 141"/>
              <a:gd name="T55" fmla="*/ 64 h 112"/>
              <a:gd name="T56" fmla="*/ 41 w 141"/>
              <a:gd name="T57" fmla="*/ 64 h 112"/>
              <a:gd name="T58" fmla="*/ 41 w 141"/>
              <a:gd name="T59" fmla="*/ 79 h 112"/>
              <a:gd name="T60" fmla="*/ 129 w 141"/>
              <a:gd name="T61" fmla="*/ 79 h 112"/>
              <a:gd name="T62" fmla="*/ 100 w 141"/>
              <a:gd name="T63" fmla="*/ 79 h 112"/>
              <a:gd name="T64" fmla="*/ 100 w 141"/>
              <a:gd name="T65" fmla="*/ 64 h 112"/>
              <a:gd name="T66" fmla="*/ 129 w 141"/>
              <a:gd name="T67" fmla="*/ 64 h 112"/>
              <a:gd name="T68" fmla="*/ 129 w 141"/>
              <a:gd name="T69" fmla="*/ 79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1" h="112">
                <a:moveTo>
                  <a:pt x="141" y="41"/>
                </a:moveTo>
                <a:cubicBezTo>
                  <a:pt x="127" y="26"/>
                  <a:pt x="127" y="26"/>
                  <a:pt x="127" y="26"/>
                </a:cubicBezTo>
                <a:cubicBezTo>
                  <a:pt x="114" y="0"/>
                  <a:pt x="114" y="0"/>
                  <a:pt x="114" y="0"/>
                </a:cubicBezTo>
                <a:cubicBezTo>
                  <a:pt x="28" y="0"/>
                  <a:pt x="28" y="0"/>
                  <a:pt x="28" y="0"/>
                </a:cubicBezTo>
                <a:cubicBezTo>
                  <a:pt x="14" y="26"/>
                  <a:pt x="14" y="26"/>
                  <a:pt x="14" y="26"/>
                </a:cubicBezTo>
                <a:cubicBezTo>
                  <a:pt x="0" y="41"/>
                  <a:pt x="0" y="41"/>
                  <a:pt x="0" y="41"/>
                </a:cubicBezTo>
                <a:cubicBezTo>
                  <a:pt x="0" y="86"/>
                  <a:pt x="0" y="86"/>
                  <a:pt x="0" y="86"/>
                </a:cubicBezTo>
                <a:cubicBezTo>
                  <a:pt x="0" y="90"/>
                  <a:pt x="0" y="90"/>
                  <a:pt x="0" y="90"/>
                </a:cubicBezTo>
                <a:cubicBezTo>
                  <a:pt x="0" y="106"/>
                  <a:pt x="0" y="106"/>
                  <a:pt x="0" y="106"/>
                </a:cubicBezTo>
                <a:cubicBezTo>
                  <a:pt x="0" y="110"/>
                  <a:pt x="3" y="112"/>
                  <a:pt x="7" y="112"/>
                </a:cubicBezTo>
                <a:cubicBezTo>
                  <a:pt x="27" y="112"/>
                  <a:pt x="27" y="112"/>
                  <a:pt x="27" y="112"/>
                </a:cubicBezTo>
                <a:cubicBezTo>
                  <a:pt x="31" y="112"/>
                  <a:pt x="34" y="110"/>
                  <a:pt x="34" y="106"/>
                </a:cubicBezTo>
                <a:cubicBezTo>
                  <a:pt x="34" y="90"/>
                  <a:pt x="34" y="90"/>
                  <a:pt x="34" y="90"/>
                </a:cubicBezTo>
                <a:cubicBezTo>
                  <a:pt x="108" y="90"/>
                  <a:pt x="108" y="90"/>
                  <a:pt x="108" y="90"/>
                </a:cubicBezTo>
                <a:cubicBezTo>
                  <a:pt x="108" y="106"/>
                  <a:pt x="108" y="106"/>
                  <a:pt x="108" y="106"/>
                </a:cubicBezTo>
                <a:cubicBezTo>
                  <a:pt x="108" y="110"/>
                  <a:pt x="111" y="112"/>
                  <a:pt x="114" y="112"/>
                </a:cubicBezTo>
                <a:cubicBezTo>
                  <a:pt x="135" y="112"/>
                  <a:pt x="135" y="112"/>
                  <a:pt x="135" y="112"/>
                </a:cubicBezTo>
                <a:cubicBezTo>
                  <a:pt x="138" y="112"/>
                  <a:pt x="141" y="110"/>
                  <a:pt x="141" y="106"/>
                </a:cubicBezTo>
                <a:cubicBezTo>
                  <a:pt x="141" y="90"/>
                  <a:pt x="141" y="90"/>
                  <a:pt x="141" y="90"/>
                </a:cubicBezTo>
                <a:lnTo>
                  <a:pt x="141" y="41"/>
                </a:lnTo>
                <a:close/>
                <a:moveTo>
                  <a:pt x="35" y="10"/>
                </a:moveTo>
                <a:cubicBezTo>
                  <a:pt x="106" y="10"/>
                  <a:pt x="106" y="10"/>
                  <a:pt x="106" y="10"/>
                </a:cubicBezTo>
                <a:cubicBezTo>
                  <a:pt x="118" y="32"/>
                  <a:pt x="118" y="32"/>
                  <a:pt x="118" y="32"/>
                </a:cubicBezTo>
                <a:cubicBezTo>
                  <a:pt x="24" y="32"/>
                  <a:pt x="24" y="32"/>
                  <a:pt x="24" y="32"/>
                </a:cubicBezTo>
                <a:lnTo>
                  <a:pt x="35" y="10"/>
                </a:lnTo>
                <a:close/>
                <a:moveTo>
                  <a:pt x="41" y="79"/>
                </a:moveTo>
                <a:cubicBezTo>
                  <a:pt x="13" y="79"/>
                  <a:pt x="13" y="79"/>
                  <a:pt x="13" y="79"/>
                </a:cubicBezTo>
                <a:cubicBezTo>
                  <a:pt x="13" y="64"/>
                  <a:pt x="13" y="64"/>
                  <a:pt x="13" y="64"/>
                </a:cubicBezTo>
                <a:cubicBezTo>
                  <a:pt x="41" y="64"/>
                  <a:pt x="41" y="64"/>
                  <a:pt x="41" y="64"/>
                </a:cubicBezTo>
                <a:lnTo>
                  <a:pt x="41" y="79"/>
                </a:lnTo>
                <a:close/>
                <a:moveTo>
                  <a:pt x="129" y="79"/>
                </a:moveTo>
                <a:cubicBezTo>
                  <a:pt x="100" y="79"/>
                  <a:pt x="100" y="79"/>
                  <a:pt x="100" y="79"/>
                </a:cubicBezTo>
                <a:cubicBezTo>
                  <a:pt x="100" y="64"/>
                  <a:pt x="100" y="64"/>
                  <a:pt x="100" y="64"/>
                </a:cubicBezTo>
                <a:cubicBezTo>
                  <a:pt x="129" y="64"/>
                  <a:pt x="129" y="64"/>
                  <a:pt x="129" y="64"/>
                </a:cubicBezTo>
                <a:lnTo>
                  <a:pt x="129" y="79"/>
                </a:lnTo>
                <a:close/>
              </a:path>
            </a:pathLst>
          </a:cu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20" name="Group 19"/>
          <p:cNvGrpSpPr/>
          <p:nvPr/>
        </p:nvGrpSpPr>
        <p:grpSpPr>
          <a:xfrm>
            <a:off x="9478686" y="4118931"/>
            <a:ext cx="383127" cy="301441"/>
            <a:chOff x="1612752" y="421441"/>
            <a:chExt cx="383127" cy="301441"/>
          </a:xfrm>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tileRect/>
          </a:gradFill>
        </p:grpSpPr>
        <p:sp>
          <p:nvSpPr>
            <p:cNvPr id="21" name="Oval 136"/>
            <p:cNvSpPr>
              <a:spLocks noChangeArrowheads="1"/>
            </p:cNvSpPr>
            <p:nvPr/>
          </p:nvSpPr>
          <p:spPr bwMode="auto">
            <a:xfrm>
              <a:off x="1850581" y="421441"/>
              <a:ext cx="59999" cy="600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2" name="Freeform 137"/>
            <p:cNvSpPr>
              <a:spLocks noEditPoints="1"/>
            </p:cNvSpPr>
            <p:nvPr/>
          </p:nvSpPr>
          <p:spPr bwMode="auto">
            <a:xfrm>
              <a:off x="1625041" y="594209"/>
              <a:ext cx="127950" cy="128673"/>
            </a:xfrm>
            <a:custGeom>
              <a:avLst/>
              <a:gdLst>
                <a:gd name="T0" fmla="*/ 38 w 75"/>
                <a:gd name="T1" fmla="*/ 75 h 75"/>
                <a:gd name="T2" fmla="*/ 75 w 75"/>
                <a:gd name="T3" fmla="*/ 38 h 75"/>
                <a:gd name="T4" fmla="*/ 38 w 75"/>
                <a:gd name="T5" fmla="*/ 0 h 75"/>
                <a:gd name="T6" fmla="*/ 38 w 75"/>
                <a:gd name="T7" fmla="*/ 17 h 75"/>
                <a:gd name="T8" fmla="*/ 58 w 75"/>
                <a:gd name="T9" fmla="*/ 38 h 75"/>
                <a:gd name="T10" fmla="*/ 38 w 75"/>
                <a:gd name="T11" fmla="*/ 58 h 75"/>
                <a:gd name="T12" fmla="*/ 38 w 75"/>
                <a:gd name="T13" fmla="*/ 75 h 75"/>
                <a:gd name="T14" fmla="*/ 38 w 75"/>
                <a:gd name="T15" fmla="*/ 0 h 75"/>
                <a:gd name="T16" fmla="*/ 0 w 75"/>
                <a:gd name="T17" fmla="*/ 38 h 75"/>
                <a:gd name="T18" fmla="*/ 38 w 75"/>
                <a:gd name="T19" fmla="*/ 75 h 75"/>
                <a:gd name="T20" fmla="*/ 38 w 75"/>
                <a:gd name="T21" fmla="*/ 75 h 75"/>
                <a:gd name="T22" fmla="*/ 38 w 75"/>
                <a:gd name="T23" fmla="*/ 58 h 75"/>
                <a:gd name="T24" fmla="*/ 38 w 75"/>
                <a:gd name="T25" fmla="*/ 58 h 75"/>
                <a:gd name="T26" fmla="*/ 38 w 75"/>
                <a:gd name="T27" fmla="*/ 58 h 75"/>
                <a:gd name="T28" fmla="*/ 17 w 75"/>
                <a:gd name="T29" fmla="*/ 38 h 75"/>
                <a:gd name="T30" fmla="*/ 38 w 75"/>
                <a:gd name="T31" fmla="*/ 17 h 75"/>
                <a:gd name="T32" fmla="*/ 38 w 75"/>
                <a:gd name="T33" fmla="*/ 17 h 75"/>
                <a:gd name="T34" fmla="*/ 38 w 75"/>
                <a:gd name="T3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 h="75">
                  <a:moveTo>
                    <a:pt x="38" y="75"/>
                  </a:moveTo>
                  <a:cubicBezTo>
                    <a:pt x="58" y="75"/>
                    <a:pt x="75" y="58"/>
                    <a:pt x="75" y="38"/>
                  </a:cubicBezTo>
                  <a:cubicBezTo>
                    <a:pt x="75" y="17"/>
                    <a:pt x="58" y="0"/>
                    <a:pt x="38" y="0"/>
                  </a:cubicBezTo>
                  <a:cubicBezTo>
                    <a:pt x="38" y="17"/>
                    <a:pt x="38" y="17"/>
                    <a:pt x="38" y="17"/>
                  </a:cubicBezTo>
                  <a:cubicBezTo>
                    <a:pt x="49" y="17"/>
                    <a:pt x="58" y="26"/>
                    <a:pt x="58" y="38"/>
                  </a:cubicBezTo>
                  <a:cubicBezTo>
                    <a:pt x="58" y="49"/>
                    <a:pt x="49" y="58"/>
                    <a:pt x="38" y="58"/>
                  </a:cubicBezTo>
                  <a:lnTo>
                    <a:pt x="38" y="75"/>
                  </a:lnTo>
                  <a:close/>
                  <a:moveTo>
                    <a:pt x="38" y="0"/>
                  </a:moveTo>
                  <a:cubicBezTo>
                    <a:pt x="17" y="0"/>
                    <a:pt x="0" y="17"/>
                    <a:pt x="0" y="38"/>
                  </a:cubicBezTo>
                  <a:cubicBezTo>
                    <a:pt x="0" y="58"/>
                    <a:pt x="17" y="75"/>
                    <a:pt x="38" y="75"/>
                  </a:cubicBezTo>
                  <a:cubicBezTo>
                    <a:pt x="38" y="75"/>
                    <a:pt x="38" y="75"/>
                    <a:pt x="38" y="75"/>
                  </a:cubicBezTo>
                  <a:cubicBezTo>
                    <a:pt x="38" y="58"/>
                    <a:pt x="38" y="58"/>
                    <a:pt x="38" y="58"/>
                  </a:cubicBezTo>
                  <a:cubicBezTo>
                    <a:pt x="38" y="58"/>
                    <a:pt x="38" y="58"/>
                    <a:pt x="38" y="58"/>
                  </a:cubicBezTo>
                  <a:cubicBezTo>
                    <a:pt x="38" y="58"/>
                    <a:pt x="38" y="58"/>
                    <a:pt x="38" y="58"/>
                  </a:cubicBezTo>
                  <a:cubicBezTo>
                    <a:pt x="26" y="58"/>
                    <a:pt x="17" y="49"/>
                    <a:pt x="17" y="38"/>
                  </a:cubicBezTo>
                  <a:cubicBezTo>
                    <a:pt x="17" y="26"/>
                    <a:pt x="26" y="17"/>
                    <a:pt x="38" y="17"/>
                  </a:cubicBezTo>
                  <a:cubicBezTo>
                    <a:pt x="38" y="17"/>
                    <a:pt x="38" y="17"/>
                    <a:pt x="38" y="17"/>
                  </a:cubicBezTo>
                  <a:cubicBezTo>
                    <a:pt x="38" y="0"/>
                    <a:pt x="38" y="0"/>
                    <a:pt x="3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3" name="Freeform 138"/>
            <p:cNvSpPr>
              <a:spLocks/>
            </p:cNvSpPr>
            <p:nvPr/>
          </p:nvSpPr>
          <p:spPr bwMode="auto">
            <a:xfrm>
              <a:off x="1612752" y="565294"/>
              <a:ext cx="152528" cy="54939"/>
            </a:xfrm>
            <a:custGeom>
              <a:avLst/>
              <a:gdLst>
                <a:gd name="T0" fmla="*/ 7 w 89"/>
                <a:gd name="T1" fmla="*/ 31 h 32"/>
                <a:gd name="T2" fmla="*/ 12 w 89"/>
                <a:gd name="T3" fmla="*/ 29 h 32"/>
                <a:gd name="T4" fmla="*/ 45 w 89"/>
                <a:gd name="T5" fmla="*/ 11 h 32"/>
                <a:gd name="T6" fmla="*/ 78 w 89"/>
                <a:gd name="T7" fmla="*/ 29 h 32"/>
                <a:gd name="T8" fmla="*/ 86 w 89"/>
                <a:gd name="T9" fmla="*/ 30 h 32"/>
                <a:gd name="T10" fmla="*/ 87 w 89"/>
                <a:gd name="T11" fmla="*/ 22 h 32"/>
                <a:gd name="T12" fmla="*/ 45 w 89"/>
                <a:gd name="T13" fmla="*/ 0 h 32"/>
                <a:gd name="T14" fmla="*/ 2 w 89"/>
                <a:gd name="T15" fmla="*/ 22 h 32"/>
                <a:gd name="T16" fmla="*/ 4 w 89"/>
                <a:gd name="T17" fmla="*/ 30 h 32"/>
                <a:gd name="T18" fmla="*/ 7 w 89"/>
                <a:gd name="T19"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32">
                  <a:moveTo>
                    <a:pt x="7" y="31"/>
                  </a:moveTo>
                  <a:cubicBezTo>
                    <a:pt x="9" y="31"/>
                    <a:pt x="11" y="30"/>
                    <a:pt x="12" y="29"/>
                  </a:cubicBezTo>
                  <a:cubicBezTo>
                    <a:pt x="19" y="18"/>
                    <a:pt x="31" y="11"/>
                    <a:pt x="45" y="11"/>
                  </a:cubicBezTo>
                  <a:cubicBezTo>
                    <a:pt x="58" y="11"/>
                    <a:pt x="70" y="18"/>
                    <a:pt x="78" y="29"/>
                  </a:cubicBezTo>
                  <a:cubicBezTo>
                    <a:pt x="79" y="31"/>
                    <a:pt x="83" y="32"/>
                    <a:pt x="86" y="30"/>
                  </a:cubicBezTo>
                  <a:cubicBezTo>
                    <a:pt x="88" y="29"/>
                    <a:pt x="89" y="25"/>
                    <a:pt x="87" y="22"/>
                  </a:cubicBezTo>
                  <a:cubicBezTo>
                    <a:pt x="78" y="8"/>
                    <a:pt x="62" y="0"/>
                    <a:pt x="45" y="0"/>
                  </a:cubicBezTo>
                  <a:cubicBezTo>
                    <a:pt x="28" y="0"/>
                    <a:pt x="12" y="8"/>
                    <a:pt x="2" y="22"/>
                  </a:cubicBezTo>
                  <a:cubicBezTo>
                    <a:pt x="0" y="25"/>
                    <a:pt x="1" y="29"/>
                    <a:pt x="4" y="30"/>
                  </a:cubicBezTo>
                  <a:cubicBezTo>
                    <a:pt x="5" y="31"/>
                    <a:pt x="6" y="31"/>
                    <a:pt x="7"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4" name="Freeform 139"/>
            <p:cNvSpPr>
              <a:spLocks noEditPoints="1"/>
            </p:cNvSpPr>
            <p:nvPr/>
          </p:nvSpPr>
          <p:spPr bwMode="auto">
            <a:xfrm>
              <a:off x="1855641" y="594209"/>
              <a:ext cx="127950" cy="128673"/>
            </a:xfrm>
            <a:custGeom>
              <a:avLst/>
              <a:gdLst>
                <a:gd name="T0" fmla="*/ 38 w 75"/>
                <a:gd name="T1" fmla="*/ 0 h 75"/>
                <a:gd name="T2" fmla="*/ 38 w 75"/>
                <a:gd name="T3" fmla="*/ 0 h 75"/>
                <a:gd name="T4" fmla="*/ 38 w 75"/>
                <a:gd name="T5" fmla="*/ 17 h 75"/>
                <a:gd name="T6" fmla="*/ 38 w 75"/>
                <a:gd name="T7" fmla="*/ 17 h 75"/>
                <a:gd name="T8" fmla="*/ 58 w 75"/>
                <a:gd name="T9" fmla="*/ 38 h 75"/>
                <a:gd name="T10" fmla="*/ 38 w 75"/>
                <a:gd name="T11" fmla="*/ 58 h 75"/>
                <a:gd name="T12" fmla="*/ 38 w 75"/>
                <a:gd name="T13" fmla="*/ 58 h 75"/>
                <a:gd name="T14" fmla="*/ 38 w 75"/>
                <a:gd name="T15" fmla="*/ 58 h 75"/>
                <a:gd name="T16" fmla="*/ 38 w 75"/>
                <a:gd name="T17" fmla="*/ 75 h 75"/>
                <a:gd name="T18" fmla="*/ 38 w 75"/>
                <a:gd name="T19" fmla="*/ 75 h 75"/>
                <a:gd name="T20" fmla="*/ 75 w 75"/>
                <a:gd name="T21" fmla="*/ 38 h 75"/>
                <a:gd name="T22" fmla="*/ 38 w 75"/>
                <a:gd name="T23" fmla="*/ 0 h 75"/>
                <a:gd name="T24" fmla="*/ 38 w 75"/>
                <a:gd name="T25" fmla="*/ 0 h 75"/>
                <a:gd name="T26" fmla="*/ 0 w 75"/>
                <a:gd name="T27" fmla="*/ 38 h 75"/>
                <a:gd name="T28" fmla="*/ 38 w 75"/>
                <a:gd name="T29" fmla="*/ 75 h 75"/>
                <a:gd name="T30" fmla="*/ 38 w 75"/>
                <a:gd name="T31" fmla="*/ 58 h 75"/>
                <a:gd name="T32" fmla="*/ 17 w 75"/>
                <a:gd name="T33" fmla="*/ 38 h 75"/>
                <a:gd name="T34" fmla="*/ 38 w 75"/>
                <a:gd name="T35" fmla="*/ 17 h 75"/>
                <a:gd name="T36" fmla="*/ 38 w 75"/>
                <a:gd name="T3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 h="75">
                  <a:moveTo>
                    <a:pt x="38" y="0"/>
                  </a:moveTo>
                  <a:cubicBezTo>
                    <a:pt x="38" y="0"/>
                    <a:pt x="38" y="0"/>
                    <a:pt x="38" y="0"/>
                  </a:cubicBezTo>
                  <a:cubicBezTo>
                    <a:pt x="38" y="17"/>
                    <a:pt x="38" y="17"/>
                    <a:pt x="38" y="17"/>
                  </a:cubicBezTo>
                  <a:cubicBezTo>
                    <a:pt x="38" y="17"/>
                    <a:pt x="38" y="17"/>
                    <a:pt x="38" y="17"/>
                  </a:cubicBezTo>
                  <a:cubicBezTo>
                    <a:pt x="49" y="17"/>
                    <a:pt x="58" y="26"/>
                    <a:pt x="58" y="38"/>
                  </a:cubicBezTo>
                  <a:cubicBezTo>
                    <a:pt x="58" y="49"/>
                    <a:pt x="49" y="58"/>
                    <a:pt x="38" y="58"/>
                  </a:cubicBezTo>
                  <a:cubicBezTo>
                    <a:pt x="38" y="58"/>
                    <a:pt x="38" y="58"/>
                    <a:pt x="38" y="58"/>
                  </a:cubicBezTo>
                  <a:cubicBezTo>
                    <a:pt x="38" y="58"/>
                    <a:pt x="38" y="58"/>
                    <a:pt x="38" y="58"/>
                  </a:cubicBezTo>
                  <a:cubicBezTo>
                    <a:pt x="38" y="75"/>
                    <a:pt x="38" y="75"/>
                    <a:pt x="38" y="75"/>
                  </a:cubicBezTo>
                  <a:cubicBezTo>
                    <a:pt x="38" y="75"/>
                    <a:pt x="38" y="75"/>
                    <a:pt x="38" y="75"/>
                  </a:cubicBezTo>
                  <a:cubicBezTo>
                    <a:pt x="58" y="75"/>
                    <a:pt x="75" y="58"/>
                    <a:pt x="75" y="38"/>
                  </a:cubicBezTo>
                  <a:cubicBezTo>
                    <a:pt x="75" y="17"/>
                    <a:pt x="58" y="0"/>
                    <a:pt x="38" y="0"/>
                  </a:cubicBezTo>
                  <a:close/>
                  <a:moveTo>
                    <a:pt x="38" y="0"/>
                  </a:moveTo>
                  <a:cubicBezTo>
                    <a:pt x="17" y="0"/>
                    <a:pt x="0" y="17"/>
                    <a:pt x="0" y="38"/>
                  </a:cubicBezTo>
                  <a:cubicBezTo>
                    <a:pt x="0" y="58"/>
                    <a:pt x="17" y="75"/>
                    <a:pt x="38" y="75"/>
                  </a:cubicBezTo>
                  <a:cubicBezTo>
                    <a:pt x="38" y="58"/>
                    <a:pt x="38" y="58"/>
                    <a:pt x="38" y="58"/>
                  </a:cubicBezTo>
                  <a:cubicBezTo>
                    <a:pt x="26" y="58"/>
                    <a:pt x="17" y="49"/>
                    <a:pt x="17" y="38"/>
                  </a:cubicBezTo>
                  <a:cubicBezTo>
                    <a:pt x="17" y="26"/>
                    <a:pt x="26" y="17"/>
                    <a:pt x="38" y="17"/>
                  </a:cubicBezTo>
                  <a:lnTo>
                    <a:pt x="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5" name="Freeform 140"/>
            <p:cNvSpPr>
              <a:spLocks/>
            </p:cNvSpPr>
            <p:nvPr/>
          </p:nvSpPr>
          <p:spPr bwMode="auto">
            <a:xfrm>
              <a:off x="1844074" y="565294"/>
              <a:ext cx="151805" cy="54939"/>
            </a:xfrm>
            <a:custGeom>
              <a:avLst/>
              <a:gdLst>
                <a:gd name="T0" fmla="*/ 45 w 89"/>
                <a:gd name="T1" fmla="*/ 0 h 32"/>
                <a:gd name="T2" fmla="*/ 2 w 89"/>
                <a:gd name="T3" fmla="*/ 22 h 32"/>
                <a:gd name="T4" fmla="*/ 4 w 89"/>
                <a:gd name="T5" fmla="*/ 30 h 32"/>
                <a:gd name="T6" fmla="*/ 7 w 89"/>
                <a:gd name="T7" fmla="*/ 31 h 32"/>
                <a:gd name="T8" fmla="*/ 12 w 89"/>
                <a:gd name="T9" fmla="*/ 29 h 32"/>
                <a:gd name="T10" fmla="*/ 45 w 89"/>
                <a:gd name="T11" fmla="*/ 11 h 32"/>
                <a:gd name="T12" fmla="*/ 78 w 89"/>
                <a:gd name="T13" fmla="*/ 29 h 32"/>
                <a:gd name="T14" fmla="*/ 86 w 89"/>
                <a:gd name="T15" fmla="*/ 30 h 32"/>
                <a:gd name="T16" fmla="*/ 87 w 89"/>
                <a:gd name="T17" fmla="*/ 22 h 32"/>
                <a:gd name="T18" fmla="*/ 45 w 89"/>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32">
                  <a:moveTo>
                    <a:pt x="45" y="0"/>
                  </a:moveTo>
                  <a:cubicBezTo>
                    <a:pt x="27" y="0"/>
                    <a:pt x="12" y="8"/>
                    <a:pt x="2" y="22"/>
                  </a:cubicBezTo>
                  <a:cubicBezTo>
                    <a:pt x="0" y="25"/>
                    <a:pt x="1" y="29"/>
                    <a:pt x="4" y="30"/>
                  </a:cubicBezTo>
                  <a:cubicBezTo>
                    <a:pt x="5" y="31"/>
                    <a:pt x="6" y="31"/>
                    <a:pt x="7" y="31"/>
                  </a:cubicBezTo>
                  <a:cubicBezTo>
                    <a:pt x="9" y="31"/>
                    <a:pt x="10" y="30"/>
                    <a:pt x="12" y="29"/>
                  </a:cubicBezTo>
                  <a:cubicBezTo>
                    <a:pt x="19" y="18"/>
                    <a:pt x="31" y="11"/>
                    <a:pt x="45" y="11"/>
                  </a:cubicBezTo>
                  <a:cubicBezTo>
                    <a:pt x="58" y="11"/>
                    <a:pt x="70" y="18"/>
                    <a:pt x="78" y="29"/>
                  </a:cubicBezTo>
                  <a:cubicBezTo>
                    <a:pt x="79" y="31"/>
                    <a:pt x="83" y="32"/>
                    <a:pt x="86" y="30"/>
                  </a:cubicBezTo>
                  <a:cubicBezTo>
                    <a:pt x="88" y="29"/>
                    <a:pt x="89" y="25"/>
                    <a:pt x="87" y="22"/>
                  </a:cubicBezTo>
                  <a:cubicBezTo>
                    <a:pt x="78" y="8"/>
                    <a:pt x="62" y="0"/>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6" name="Freeform 141"/>
            <p:cNvSpPr>
              <a:spLocks/>
            </p:cNvSpPr>
            <p:nvPr/>
          </p:nvSpPr>
          <p:spPr bwMode="auto">
            <a:xfrm>
              <a:off x="1730582" y="456139"/>
              <a:ext cx="226262" cy="261684"/>
            </a:xfrm>
            <a:custGeom>
              <a:avLst/>
              <a:gdLst>
                <a:gd name="T0" fmla="*/ 88 w 132"/>
                <a:gd name="T1" fmla="*/ 56 h 153"/>
                <a:gd name="T2" fmla="*/ 92 w 132"/>
                <a:gd name="T3" fmla="*/ 57 h 153"/>
                <a:gd name="T4" fmla="*/ 126 w 132"/>
                <a:gd name="T5" fmla="*/ 42 h 153"/>
                <a:gd name="T6" fmla="*/ 130 w 132"/>
                <a:gd name="T7" fmla="*/ 31 h 153"/>
                <a:gd name="T8" fmla="*/ 119 w 132"/>
                <a:gd name="T9" fmla="*/ 27 h 153"/>
                <a:gd name="T10" fmla="*/ 97 w 132"/>
                <a:gd name="T11" fmla="*/ 38 h 153"/>
                <a:gd name="T12" fmla="*/ 93 w 132"/>
                <a:gd name="T13" fmla="*/ 37 h 153"/>
                <a:gd name="T14" fmla="*/ 56 w 132"/>
                <a:gd name="T15" fmla="*/ 1 h 153"/>
                <a:gd name="T16" fmla="*/ 52 w 132"/>
                <a:gd name="T17" fmla="*/ 1 h 153"/>
                <a:gd name="T18" fmla="*/ 1 w 132"/>
                <a:gd name="T19" fmla="*/ 52 h 153"/>
                <a:gd name="T20" fmla="*/ 1 w 132"/>
                <a:gd name="T21" fmla="*/ 56 h 153"/>
                <a:gd name="T22" fmla="*/ 36 w 132"/>
                <a:gd name="T23" fmla="*/ 86 h 153"/>
                <a:gd name="T24" fmla="*/ 37 w 132"/>
                <a:gd name="T25" fmla="*/ 90 h 153"/>
                <a:gd name="T26" fmla="*/ 19 w 132"/>
                <a:gd name="T27" fmla="*/ 128 h 153"/>
                <a:gd name="T28" fmla="*/ 20 w 132"/>
                <a:gd name="T29" fmla="*/ 133 h 153"/>
                <a:gd name="T30" fmla="*/ 31 w 132"/>
                <a:gd name="T31" fmla="*/ 149 h 153"/>
                <a:gd name="T32" fmla="*/ 40 w 132"/>
                <a:gd name="T33" fmla="*/ 153 h 153"/>
                <a:gd name="T34" fmla="*/ 47 w 132"/>
                <a:gd name="T35" fmla="*/ 151 h 153"/>
                <a:gd name="T36" fmla="*/ 49 w 132"/>
                <a:gd name="T37" fmla="*/ 136 h 153"/>
                <a:gd name="T38" fmla="*/ 45 w 132"/>
                <a:gd name="T39" fmla="*/ 130 h 153"/>
                <a:gd name="T40" fmla="*/ 45 w 132"/>
                <a:gd name="T41" fmla="*/ 126 h 153"/>
                <a:gd name="T42" fmla="*/ 62 w 132"/>
                <a:gd name="T43" fmla="*/ 84 h 153"/>
                <a:gd name="T44" fmla="*/ 61 w 132"/>
                <a:gd name="T45" fmla="*/ 80 h 153"/>
                <a:gd name="T46" fmla="*/ 42 w 132"/>
                <a:gd name="T47" fmla="*/ 61 h 153"/>
                <a:gd name="T48" fmla="*/ 42 w 132"/>
                <a:gd name="T49" fmla="*/ 58 h 153"/>
                <a:gd name="T50" fmla="*/ 64 w 132"/>
                <a:gd name="T51" fmla="*/ 36 h 153"/>
                <a:gd name="T52" fmla="*/ 68 w 132"/>
                <a:gd name="T53" fmla="*/ 36 h 153"/>
                <a:gd name="T54" fmla="*/ 88 w 132"/>
                <a:gd name="T55" fmla="*/ 5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2" h="153">
                  <a:moveTo>
                    <a:pt x="88" y="56"/>
                  </a:moveTo>
                  <a:cubicBezTo>
                    <a:pt x="89" y="57"/>
                    <a:pt x="91" y="57"/>
                    <a:pt x="92" y="57"/>
                  </a:cubicBezTo>
                  <a:cubicBezTo>
                    <a:pt x="126" y="42"/>
                    <a:pt x="126" y="42"/>
                    <a:pt x="126" y="42"/>
                  </a:cubicBezTo>
                  <a:cubicBezTo>
                    <a:pt x="130" y="40"/>
                    <a:pt x="132" y="35"/>
                    <a:pt x="130" y="31"/>
                  </a:cubicBezTo>
                  <a:cubicBezTo>
                    <a:pt x="128" y="27"/>
                    <a:pt x="123" y="25"/>
                    <a:pt x="119" y="27"/>
                  </a:cubicBezTo>
                  <a:cubicBezTo>
                    <a:pt x="97" y="38"/>
                    <a:pt x="97" y="38"/>
                    <a:pt x="97" y="38"/>
                  </a:cubicBezTo>
                  <a:cubicBezTo>
                    <a:pt x="95" y="39"/>
                    <a:pt x="94" y="38"/>
                    <a:pt x="93" y="37"/>
                  </a:cubicBezTo>
                  <a:cubicBezTo>
                    <a:pt x="56" y="1"/>
                    <a:pt x="56" y="1"/>
                    <a:pt x="56" y="1"/>
                  </a:cubicBezTo>
                  <a:cubicBezTo>
                    <a:pt x="55" y="0"/>
                    <a:pt x="53" y="0"/>
                    <a:pt x="52" y="1"/>
                  </a:cubicBezTo>
                  <a:cubicBezTo>
                    <a:pt x="1" y="52"/>
                    <a:pt x="1" y="52"/>
                    <a:pt x="1" y="52"/>
                  </a:cubicBezTo>
                  <a:cubicBezTo>
                    <a:pt x="0" y="53"/>
                    <a:pt x="0" y="55"/>
                    <a:pt x="1" y="56"/>
                  </a:cubicBezTo>
                  <a:cubicBezTo>
                    <a:pt x="8" y="61"/>
                    <a:pt x="29" y="79"/>
                    <a:pt x="36" y="86"/>
                  </a:cubicBezTo>
                  <a:cubicBezTo>
                    <a:pt x="37" y="86"/>
                    <a:pt x="37" y="88"/>
                    <a:pt x="37" y="90"/>
                  </a:cubicBezTo>
                  <a:cubicBezTo>
                    <a:pt x="19" y="128"/>
                    <a:pt x="19" y="128"/>
                    <a:pt x="19" y="128"/>
                  </a:cubicBezTo>
                  <a:cubicBezTo>
                    <a:pt x="19" y="130"/>
                    <a:pt x="19" y="131"/>
                    <a:pt x="20" y="133"/>
                  </a:cubicBezTo>
                  <a:cubicBezTo>
                    <a:pt x="31" y="149"/>
                    <a:pt x="31" y="149"/>
                    <a:pt x="31" y="149"/>
                  </a:cubicBezTo>
                  <a:cubicBezTo>
                    <a:pt x="33" y="151"/>
                    <a:pt x="36" y="153"/>
                    <a:pt x="40" y="153"/>
                  </a:cubicBezTo>
                  <a:cubicBezTo>
                    <a:pt x="42" y="153"/>
                    <a:pt x="45" y="153"/>
                    <a:pt x="47" y="151"/>
                  </a:cubicBezTo>
                  <a:cubicBezTo>
                    <a:pt x="52" y="147"/>
                    <a:pt x="53" y="141"/>
                    <a:pt x="49" y="136"/>
                  </a:cubicBezTo>
                  <a:cubicBezTo>
                    <a:pt x="45" y="130"/>
                    <a:pt x="45" y="130"/>
                    <a:pt x="45" y="130"/>
                  </a:cubicBezTo>
                  <a:cubicBezTo>
                    <a:pt x="44" y="129"/>
                    <a:pt x="44" y="127"/>
                    <a:pt x="45" y="126"/>
                  </a:cubicBezTo>
                  <a:cubicBezTo>
                    <a:pt x="62" y="84"/>
                    <a:pt x="62" y="84"/>
                    <a:pt x="62" y="84"/>
                  </a:cubicBezTo>
                  <a:cubicBezTo>
                    <a:pt x="63" y="83"/>
                    <a:pt x="62" y="81"/>
                    <a:pt x="61" y="80"/>
                  </a:cubicBezTo>
                  <a:cubicBezTo>
                    <a:pt x="57" y="76"/>
                    <a:pt x="47" y="66"/>
                    <a:pt x="42" y="61"/>
                  </a:cubicBezTo>
                  <a:cubicBezTo>
                    <a:pt x="41" y="60"/>
                    <a:pt x="41" y="59"/>
                    <a:pt x="42" y="58"/>
                  </a:cubicBezTo>
                  <a:cubicBezTo>
                    <a:pt x="64" y="36"/>
                    <a:pt x="64" y="36"/>
                    <a:pt x="64" y="36"/>
                  </a:cubicBezTo>
                  <a:cubicBezTo>
                    <a:pt x="65" y="35"/>
                    <a:pt x="67" y="35"/>
                    <a:pt x="68" y="36"/>
                  </a:cubicBezTo>
                  <a:lnTo>
                    <a:pt x="88"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sp>
        <p:nvSpPr>
          <p:cNvPr id="27" name="Freeform 10"/>
          <p:cNvSpPr>
            <a:spLocks noEditPoints="1"/>
          </p:cNvSpPr>
          <p:nvPr/>
        </p:nvSpPr>
        <p:spPr bwMode="auto">
          <a:xfrm rot="17559392">
            <a:off x="2044082" y="395278"/>
            <a:ext cx="360363" cy="384175"/>
          </a:xfrm>
          <a:custGeom>
            <a:avLst/>
            <a:gdLst>
              <a:gd name="T0" fmla="*/ 131 w 150"/>
              <a:gd name="T1" fmla="*/ 12 h 160"/>
              <a:gd name="T2" fmla="*/ 81 w 150"/>
              <a:gd name="T3" fmla="*/ 17 h 160"/>
              <a:gd name="T4" fmla="*/ 32 w 150"/>
              <a:gd name="T5" fmla="*/ 24 h 160"/>
              <a:gd name="T6" fmla="*/ 26 w 150"/>
              <a:gd name="T7" fmla="*/ 35 h 160"/>
              <a:gd name="T8" fmla="*/ 26 w 150"/>
              <a:gd name="T9" fmla="*/ 59 h 160"/>
              <a:gd name="T10" fmla="*/ 10 w 150"/>
              <a:gd name="T11" fmla="*/ 69 h 160"/>
              <a:gd name="T12" fmla="*/ 15 w 150"/>
              <a:gd name="T13" fmla="*/ 110 h 160"/>
              <a:gd name="T14" fmla="*/ 19 w 150"/>
              <a:gd name="T15" fmla="*/ 113 h 160"/>
              <a:gd name="T16" fmla="*/ 29 w 150"/>
              <a:gd name="T17" fmla="*/ 149 h 160"/>
              <a:gd name="T18" fmla="*/ 74 w 150"/>
              <a:gd name="T19" fmla="*/ 144 h 160"/>
              <a:gd name="T20" fmla="*/ 76 w 150"/>
              <a:gd name="T21" fmla="*/ 140 h 160"/>
              <a:gd name="T22" fmla="*/ 108 w 150"/>
              <a:gd name="T23" fmla="*/ 99 h 160"/>
              <a:gd name="T24" fmla="*/ 135 w 150"/>
              <a:gd name="T25" fmla="*/ 66 h 160"/>
              <a:gd name="T26" fmla="*/ 137 w 150"/>
              <a:gd name="T27" fmla="*/ 63 h 160"/>
              <a:gd name="T28" fmla="*/ 131 w 150"/>
              <a:gd name="T29" fmla="*/ 12 h 160"/>
              <a:gd name="T30" fmla="*/ 62 w 150"/>
              <a:gd name="T31" fmla="*/ 82 h 160"/>
              <a:gd name="T32" fmla="*/ 61 w 150"/>
              <a:gd name="T33" fmla="*/ 82 h 160"/>
              <a:gd name="T34" fmla="*/ 62 w 150"/>
              <a:gd name="T35" fmla="*/ 8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0" h="160">
                <a:moveTo>
                  <a:pt x="131" y="12"/>
                </a:moveTo>
                <a:cubicBezTo>
                  <a:pt x="116" y="0"/>
                  <a:pt x="94" y="2"/>
                  <a:pt x="81" y="17"/>
                </a:cubicBezTo>
                <a:cubicBezTo>
                  <a:pt x="66" y="6"/>
                  <a:pt x="44" y="8"/>
                  <a:pt x="32" y="24"/>
                </a:cubicBezTo>
                <a:cubicBezTo>
                  <a:pt x="29" y="27"/>
                  <a:pt x="27" y="31"/>
                  <a:pt x="26" y="35"/>
                </a:cubicBezTo>
                <a:cubicBezTo>
                  <a:pt x="23" y="43"/>
                  <a:pt x="23" y="51"/>
                  <a:pt x="26" y="59"/>
                </a:cubicBezTo>
                <a:cubicBezTo>
                  <a:pt x="20" y="60"/>
                  <a:pt x="14" y="64"/>
                  <a:pt x="10" y="69"/>
                </a:cubicBezTo>
                <a:cubicBezTo>
                  <a:pt x="0" y="82"/>
                  <a:pt x="2" y="100"/>
                  <a:pt x="15" y="110"/>
                </a:cubicBezTo>
                <a:cubicBezTo>
                  <a:pt x="16" y="111"/>
                  <a:pt x="18" y="112"/>
                  <a:pt x="19" y="113"/>
                </a:cubicBezTo>
                <a:cubicBezTo>
                  <a:pt x="15" y="126"/>
                  <a:pt x="18" y="140"/>
                  <a:pt x="29" y="149"/>
                </a:cubicBezTo>
                <a:cubicBezTo>
                  <a:pt x="43" y="160"/>
                  <a:pt x="63" y="157"/>
                  <a:pt x="74" y="144"/>
                </a:cubicBezTo>
                <a:cubicBezTo>
                  <a:pt x="75" y="143"/>
                  <a:pt x="76" y="141"/>
                  <a:pt x="76" y="140"/>
                </a:cubicBezTo>
                <a:cubicBezTo>
                  <a:pt x="108" y="99"/>
                  <a:pt x="108" y="99"/>
                  <a:pt x="108" y="99"/>
                </a:cubicBezTo>
                <a:cubicBezTo>
                  <a:pt x="135" y="66"/>
                  <a:pt x="135" y="66"/>
                  <a:pt x="135" y="66"/>
                </a:cubicBezTo>
                <a:cubicBezTo>
                  <a:pt x="136" y="65"/>
                  <a:pt x="137" y="64"/>
                  <a:pt x="137" y="63"/>
                </a:cubicBezTo>
                <a:cubicBezTo>
                  <a:pt x="150" y="47"/>
                  <a:pt x="147" y="24"/>
                  <a:pt x="131" y="12"/>
                </a:cubicBezTo>
                <a:close/>
                <a:moveTo>
                  <a:pt x="62" y="82"/>
                </a:moveTo>
                <a:cubicBezTo>
                  <a:pt x="62" y="82"/>
                  <a:pt x="62" y="82"/>
                  <a:pt x="61" y="82"/>
                </a:cubicBezTo>
                <a:cubicBezTo>
                  <a:pt x="62" y="82"/>
                  <a:pt x="62" y="82"/>
                  <a:pt x="62" y="82"/>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 name="Freeform 11"/>
          <p:cNvSpPr>
            <a:spLocks noEditPoints="1"/>
          </p:cNvSpPr>
          <p:nvPr/>
        </p:nvSpPr>
        <p:spPr bwMode="auto">
          <a:xfrm rot="3490495">
            <a:off x="8838845" y="818317"/>
            <a:ext cx="352425" cy="385763"/>
          </a:xfrm>
          <a:custGeom>
            <a:avLst/>
            <a:gdLst>
              <a:gd name="T0" fmla="*/ 137 w 147"/>
              <a:gd name="T1" fmla="*/ 52 h 161"/>
              <a:gd name="T2" fmla="*/ 128 w 147"/>
              <a:gd name="T3" fmla="*/ 43 h 161"/>
              <a:gd name="T4" fmla="*/ 105 w 147"/>
              <a:gd name="T5" fmla="*/ 36 h 161"/>
              <a:gd name="T6" fmla="*/ 101 w 147"/>
              <a:gd name="T7" fmla="*/ 17 h 161"/>
              <a:gd name="T8" fmla="*/ 60 w 147"/>
              <a:gd name="T9" fmla="*/ 9 h 161"/>
              <a:gd name="T10" fmla="*/ 56 w 147"/>
              <a:gd name="T11" fmla="*/ 12 h 161"/>
              <a:gd name="T12" fmla="*/ 18 w 147"/>
              <a:gd name="T13" fmla="*/ 11 h 161"/>
              <a:gd name="T14" fmla="*/ 10 w 147"/>
              <a:gd name="T15" fmla="*/ 54 h 161"/>
              <a:gd name="T16" fmla="*/ 12 w 147"/>
              <a:gd name="T17" fmla="*/ 58 h 161"/>
              <a:gd name="T18" fmla="*/ 41 w 147"/>
              <a:gd name="T19" fmla="*/ 101 h 161"/>
              <a:gd name="T20" fmla="*/ 65 w 147"/>
              <a:gd name="T21" fmla="*/ 137 h 161"/>
              <a:gd name="T22" fmla="*/ 67 w 147"/>
              <a:gd name="T23" fmla="*/ 140 h 161"/>
              <a:gd name="T24" fmla="*/ 117 w 147"/>
              <a:gd name="T25" fmla="*/ 150 h 161"/>
              <a:gd name="T26" fmla="*/ 128 w 147"/>
              <a:gd name="T27" fmla="*/ 101 h 161"/>
              <a:gd name="T28" fmla="*/ 137 w 147"/>
              <a:gd name="T29" fmla="*/ 52 h 161"/>
              <a:gd name="T30" fmla="*/ 72 w 147"/>
              <a:gd name="T31" fmla="*/ 62 h 161"/>
              <a:gd name="T32" fmla="*/ 72 w 147"/>
              <a:gd name="T33" fmla="*/ 62 h 161"/>
              <a:gd name="T34" fmla="*/ 72 w 147"/>
              <a:gd name="T35" fmla="*/ 62 h 161"/>
              <a:gd name="T36" fmla="*/ 72 w 147"/>
              <a:gd name="T37" fmla="*/ 6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7" h="161">
                <a:moveTo>
                  <a:pt x="137" y="52"/>
                </a:moveTo>
                <a:cubicBezTo>
                  <a:pt x="134" y="49"/>
                  <a:pt x="131" y="46"/>
                  <a:pt x="128" y="43"/>
                </a:cubicBezTo>
                <a:cubicBezTo>
                  <a:pt x="121" y="38"/>
                  <a:pt x="113" y="36"/>
                  <a:pt x="105" y="36"/>
                </a:cubicBezTo>
                <a:cubicBezTo>
                  <a:pt x="106" y="29"/>
                  <a:pt x="104" y="23"/>
                  <a:pt x="101" y="17"/>
                </a:cubicBezTo>
                <a:cubicBezTo>
                  <a:pt x="92" y="3"/>
                  <a:pt x="73" y="0"/>
                  <a:pt x="60" y="9"/>
                </a:cubicBezTo>
                <a:cubicBezTo>
                  <a:pt x="58" y="10"/>
                  <a:pt x="57" y="11"/>
                  <a:pt x="56" y="12"/>
                </a:cubicBezTo>
                <a:cubicBezTo>
                  <a:pt x="45" y="4"/>
                  <a:pt x="30" y="3"/>
                  <a:pt x="18" y="11"/>
                </a:cubicBezTo>
                <a:cubicBezTo>
                  <a:pt x="4" y="20"/>
                  <a:pt x="0" y="40"/>
                  <a:pt x="10" y="54"/>
                </a:cubicBezTo>
                <a:cubicBezTo>
                  <a:pt x="10" y="56"/>
                  <a:pt x="11" y="57"/>
                  <a:pt x="12" y="58"/>
                </a:cubicBezTo>
                <a:cubicBezTo>
                  <a:pt x="41" y="101"/>
                  <a:pt x="41" y="101"/>
                  <a:pt x="41" y="101"/>
                </a:cubicBezTo>
                <a:cubicBezTo>
                  <a:pt x="65" y="137"/>
                  <a:pt x="65" y="137"/>
                  <a:pt x="65" y="137"/>
                </a:cubicBezTo>
                <a:cubicBezTo>
                  <a:pt x="65" y="138"/>
                  <a:pt x="66" y="139"/>
                  <a:pt x="67" y="140"/>
                </a:cubicBezTo>
                <a:cubicBezTo>
                  <a:pt x="78" y="157"/>
                  <a:pt x="100" y="161"/>
                  <a:pt x="117" y="150"/>
                </a:cubicBezTo>
                <a:cubicBezTo>
                  <a:pt x="133" y="140"/>
                  <a:pt x="138" y="118"/>
                  <a:pt x="128" y="101"/>
                </a:cubicBezTo>
                <a:cubicBezTo>
                  <a:pt x="143" y="90"/>
                  <a:pt x="147" y="68"/>
                  <a:pt x="137" y="52"/>
                </a:cubicBezTo>
                <a:close/>
                <a:moveTo>
                  <a:pt x="72" y="62"/>
                </a:moveTo>
                <a:cubicBezTo>
                  <a:pt x="72" y="62"/>
                  <a:pt x="72" y="62"/>
                  <a:pt x="72" y="62"/>
                </a:cubicBezTo>
                <a:cubicBezTo>
                  <a:pt x="72" y="62"/>
                  <a:pt x="72" y="62"/>
                  <a:pt x="72" y="62"/>
                </a:cubicBezTo>
                <a:cubicBezTo>
                  <a:pt x="72" y="62"/>
                  <a:pt x="72" y="62"/>
                  <a:pt x="72" y="62"/>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Freeform 12"/>
          <p:cNvSpPr>
            <a:spLocks noEditPoints="1"/>
          </p:cNvSpPr>
          <p:nvPr/>
        </p:nvSpPr>
        <p:spPr bwMode="auto">
          <a:xfrm rot="10605171">
            <a:off x="6091098" y="2706795"/>
            <a:ext cx="409575" cy="255588"/>
          </a:xfrm>
          <a:custGeom>
            <a:avLst/>
            <a:gdLst>
              <a:gd name="T0" fmla="*/ 136 w 171"/>
              <a:gd name="T1" fmla="*/ 35 h 107"/>
              <a:gd name="T2" fmla="*/ 100 w 171"/>
              <a:gd name="T3" fmla="*/ 0 h 107"/>
              <a:gd name="T4" fmla="*/ 87 w 171"/>
              <a:gd name="T5" fmla="*/ 2 h 107"/>
              <a:gd name="T6" fmla="*/ 69 w 171"/>
              <a:gd name="T7" fmla="*/ 17 h 107"/>
              <a:gd name="T8" fmla="*/ 50 w 171"/>
              <a:gd name="T9" fmla="*/ 11 h 107"/>
              <a:gd name="T10" fmla="*/ 21 w 171"/>
              <a:gd name="T11" fmla="*/ 40 h 107"/>
              <a:gd name="T12" fmla="*/ 22 w 171"/>
              <a:gd name="T13" fmla="*/ 46 h 107"/>
              <a:gd name="T14" fmla="*/ 0 w 171"/>
              <a:gd name="T15" fmla="*/ 76 h 107"/>
              <a:gd name="T16" fmla="*/ 31 w 171"/>
              <a:gd name="T17" fmla="*/ 107 h 107"/>
              <a:gd name="T18" fmla="*/ 36 w 171"/>
              <a:gd name="T19" fmla="*/ 107 h 107"/>
              <a:gd name="T20" fmla="*/ 87 w 171"/>
              <a:gd name="T21" fmla="*/ 107 h 107"/>
              <a:gd name="T22" fmla="*/ 131 w 171"/>
              <a:gd name="T23" fmla="*/ 107 h 107"/>
              <a:gd name="T24" fmla="*/ 134 w 171"/>
              <a:gd name="T25" fmla="*/ 107 h 107"/>
              <a:gd name="T26" fmla="*/ 171 w 171"/>
              <a:gd name="T27" fmla="*/ 71 h 107"/>
              <a:gd name="T28" fmla="*/ 136 w 171"/>
              <a:gd name="T29" fmla="*/ 35 h 107"/>
              <a:gd name="T30" fmla="*/ 72 w 171"/>
              <a:gd name="T31" fmla="*/ 60 h 107"/>
              <a:gd name="T32" fmla="*/ 72 w 171"/>
              <a:gd name="T33" fmla="*/ 60 h 107"/>
              <a:gd name="T34" fmla="*/ 72 w 171"/>
              <a:gd name="T35" fmla="*/ 6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1" h="107">
                <a:moveTo>
                  <a:pt x="136" y="35"/>
                </a:moveTo>
                <a:cubicBezTo>
                  <a:pt x="135" y="16"/>
                  <a:pt x="119" y="0"/>
                  <a:pt x="100" y="0"/>
                </a:cubicBezTo>
                <a:cubicBezTo>
                  <a:pt x="95" y="0"/>
                  <a:pt x="91" y="1"/>
                  <a:pt x="87" y="2"/>
                </a:cubicBezTo>
                <a:cubicBezTo>
                  <a:pt x="80" y="5"/>
                  <a:pt x="73" y="11"/>
                  <a:pt x="69" y="17"/>
                </a:cubicBezTo>
                <a:cubicBezTo>
                  <a:pt x="64" y="13"/>
                  <a:pt x="57" y="11"/>
                  <a:pt x="50" y="11"/>
                </a:cubicBezTo>
                <a:cubicBezTo>
                  <a:pt x="34" y="11"/>
                  <a:pt x="21" y="24"/>
                  <a:pt x="21" y="40"/>
                </a:cubicBezTo>
                <a:cubicBezTo>
                  <a:pt x="21" y="42"/>
                  <a:pt x="21" y="44"/>
                  <a:pt x="22" y="46"/>
                </a:cubicBezTo>
                <a:cubicBezTo>
                  <a:pt x="9" y="50"/>
                  <a:pt x="0" y="62"/>
                  <a:pt x="0" y="76"/>
                </a:cubicBezTo>
                <a:cubicBezTo>
                  <a:pt x="0" y="93"/>
                  <a:pt x="14" y="107"/>
                  <a:pt x="31" y="107"/>
                </a:cubicBezTo>
                <a:cubicBezTo>
                  <a:pt x="33" y="107"/>
                  <a:pt x="34" y="107"/>
                  <a:pt x="36" y="107"/>
                </a:cubicBezTo>
                <a:cubicBezTo>
                  <a:pt x="87" y="107"/>
                  <a:pt x="87" y="107"/>
                  <a:pt x="87" y="107"/>
                </a:cubicBezTo>
                <a:cubicBezTo>
                  <a:pt x="131" y="107"/>
                  <a:pt x="131" y="107"/>
                  <a:pt x="131" y="107"/>
                </a:cubicBezTo>
                <a:cubicBezTo>
                  <a:pt x="132" y="107"/>
                  <a:pt x="133" y="107"/>
                  <a:pt x="134" y="107"/>
                </a:cubicBezTo>
                <a:cubicBezTo>
                  <a:pt x="154" y="107"/>
                  <a:pt x="171" y="91"/>
                  <a:pt x="171" y="71"/>
                </a:cubicBezTo>
                <a:cubicBezTo>
                  <a:pt x="171" y="52"/>
                  <a:pt x="155" y="36"/>
                  <a:pt x="136" y="35"/>
                </a:cubicBezTo>
                <a:close/>
                <a:moveTo>
                  <a:pt x="72" y="60"/>
                </a:moveTo>
                <a:cubicBezTo>
                  <a:pt x="72" y="60"/>
                  <a:pt x="72" y="60"/>
                  <a:pt x="72" y="60"/>
                </a:cubicBezTo>
                <a:cubicBezTo>
                  <a:pt x="72" y="60"/>
                  <a:pt x="72" y="60"/>
                  <a:pt x="72" y="60"/>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 name="Freeform 13"/>
          <p:cNvSpPr>
            <a:spLocks noEditPoints="1"/>
          </p:cNvSpPr>
          <p:nvPr/>
        </p:nvSpPr>
        <p:spPr bwMode="auto">
          <a:xfrm rot="8086086">
            <a:off x="7449736" y="2439541"/>
            <a:ext cx="417513" cy="327025"/>
          </a:xfrm>
          <a:custGeom>
            <a:avLst/>
            <a:gdLst>
              <a:gd name="T0" fmla="*/ 148 w 174"/>
              <a:gd name="T1" fmla="*/ 62 h 136"/>
              <a:gd name="T2" fmla="*/ 128 w 174"/>
              <a:gd name="T3" fmla="*/ 16 h 136"/>
              <a:gd name="T4" fmla="*/ 116 w 174"/>
              <a:gd name="T5" fmla="*/ 13 h 136"/>
              <a:gd name="T6" fmla="*/ 93 w 174"/>
              <a:gd name="T7" fmla="*/ 19 h 136"/>
              <a:gd name="T8" fmla="*/ 79 w 174"/>
              <a:gd name="T9" fmla="*/ 6 h 136"/>
              <a:gd name="T10" fmla="*/ 41 w 174"/>
              <a:gd name="T11" fmla="*/ 21 h 136"/>
              <a:gd name="T12" fmla="*/ 39 w 174"/>
              <a:gd name="T13" fmla="*/ 27 h 136"/>
              <a:gd name="T14" fmla="*/ 7 w 174"/>
              <a:gd name="T15" fmla="*/ 46 h 136"/>
              <a:gd name="T16" fmla="*/ 24 w 174"/>
              <a:gd name="T17" fmla="*/ 87 h 136"/>
              <a:gd name="T18" fmla="*/ 28 w 174"/>
              <a:gd name="T19" fmla="*/ 89 h 136"/>
              <a:gd name="T20" fmla="*/ 75 w 174"/>
              <a:gd name="T21" fmla="*/ 109 h 136"/>
              <a:gd name="T22" fmla="*/ 115 w 174"/>
              <a:gd name="T23" fmla="*/ 126 h 136"/>
              <a:gd name="T24" fmla="*/ 118 w 174"/>
              <a:gd name="T25" fmla="*/ 128 h 136"/>
              <a:gd name="T26" fmla="*/ 166 w 174"/>
              <a:gd name="T27" fmla="*/ 109 h 136"/>
              <a:gd name="T28" fmla="*/ 148 w 174"/>
              <a:gd name="T29" fmla="*/ 62 h 136"/>
              <a:gd name="T30" fmla="*/ 80 w 174"/>
              <a:gd name="T31" fmla="*/ 60 h 136"/>
              <a:gd name="T32" fmla="*/ 80 w 174"/>
              <a:gd name="T33" fmla="*/ 60 h 136"/>
              <a:gd name="T34" fmla="*/ 80 w 174"/>
              <a:gd name="T35" fmla="*/ 60 h 136"/>
              <a:gd name="T36" fmla="*/ 80 w 174"/>
              <a:gd name="T37" fmla="*/ 6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4" h="136">
                <a:moveTo>
                  <a:pt x="148" y="62"/>
                </a:moveTo>
                <a:cubicBezTo>
                  <a:pt x="155" y="44"/>
                  <a:pt x="146" y="23"/>
                  <a:pt x="128" y="16"/>
                </a:cubicBezTo>
                <a:cubicBezTo>
                  <a:pt x="124" y="14"/>
                  <a:pt x="120" y="13"/>
                  <a:pt x="116" y="13"/>
                </a:cubicBezTo>
                <a:cubicBezTo>
                  <a:pt x="108" y="12"/>
                  <a:pt x="100" y="15"/>
                  <a:pt x="93" y="19"/>
                </a:cubicBezTo>
                <a:cubicBezTo>
                  <a:pt x="90" y="14"/>
                  <a:pt x="85" y="9"/>
                  <a:pt x="79" y="6"/>
                </a:cubicBezTo>
                <a:cubicBezTo>
                  <a:pt x="64" y="0"/>
                  <a:pt x="47" y="7"/>
                  <a:pt x="41" y="21"/>
                </a:cubicBezTo>
                <a:cubicBezTo>
                  <a:pt x="40" y="23"/>
                  <a:pt x="39" y="25"/>
                  <a:pt x="39" y="27"/>
                </a:cubicBezTo>
                <a:cubicBezTo>
                  <a:pt x="26" y="26"/>
                  <a:pt x="12" y="33"/>
                  <a:pt x="7" y="46"/>
                </a:cubicBezTo>
                <a:cubicBezTo>
                  <a:pt x="0" y="62"/>
                  <a:pt x="8" y="81"/>
                  <a:pt x="24" y="87"/>
                </a:cubicBezTo>
                <a:cubicBezTo>
                  <a:pt x="25" y="88"/>
                  <a:pt x="26" y="89"/>
                  <a:pt x="28" y="89"/>
                </a:cubicBezTo>
                <a:cubicBezTo>
                  <a:pt x="75" y="109"/>
                  <a:pt x="75" y="109"/>
                  <a:pt x="75" y="109"/>
                </a:cubicBezTo>
                <a:cubicBezTo>
                  <a:pt x="115" y="126"/>
                  <a:pt x="115" y="126"/>
                  <a:pt x="115" y="126"/>
                </a:cubicBezTo>
                <a:cubicBezTo>
                  <a:pt x="116" y="127"/>
                  <a:pt x="117" y="127"/>
                  <a:pt x="118" y="128"/>
                </a:cubicBezTo>
                <a:cubicBezTo>
                  <a:pt x="137" y="136"/>
                  <a:pt x="158" y="127"/>
                  <a:pt x="166" y="109"/>
                </a:cubicBezTo>
                <a:cubicBezTo>
                  <a:pt x="174" y="91"/>
                  <a:pt x="166" y="70"/>
                  <a:pt x="148" y="62"/>
                </a:cubicBezTo>
                <a:close/>
                <a:moveTo>
                  <a:pt x="80" y="60"/>
                </a:moveTo>
                <a:cubicBezTo>
                  <a:pt x="80" y="60"/>
                  <a:pt x="80" y="60"/>
                  <a:pt x="80" y="60"/>
                </a:cubicBezTo>
                <a:cubicBezTo>
                  <a:pt x="80" y="60"/>
                  <a:pt x="80" y="60"/>
                  <a:pt x="80" y="60"/>
                </a:cubicBezTo>
                <a:cubicBezTo>
                  <a:pt x="80" y="60"/>
                  <a:pt x="80" y="60"/>
                  <a:pt x="80" y="60"/>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 name="Freeform 14"/>
          <p:cNvSpPr>
            <a:spLocks noEditPoints="1"/>
          </p:cNvSpPr>
          <p:nvPr/>
        </p:nvSpPr>
        <p:spPr bwMode="auto">
          <a:xfrm rot="19022044">
            <a:off x="2111813" y="1480363"/>
            <a:ext cx="290513" cy="561975"/>
          </a:xfrm>
          <a:custGeom>
            <a:avLst/>
            <a:gdLst>
              <a:gd name="T0" fmla="*/ 90 w 121"/>
              <a:gd name="T1" fmla="*/ 4 h 234"/>
              <a:gd name="T2" fmla="*/ 47 w 121"/>
              <a:gd name="T3" fmla="*/ 30 h 234"/>
              <a:gd name="T4" fmla="*/ 5 w 121"/>
              <a:gd name="T5" fmla="*/ 57 h 234"/>
              <a:gd name="T6" fmla="*/ 4 w 121"/>
              <a:gd name="T7" fmla="*/ 70 h 234"/>
              <a:gd name="T8" fmla="*/ 15 w 121"/>
              <a:gd name="T9" fmla="*/ 91 h 234"/>
              <a:gd name="T10" fmla="*/ 4 w 121"/>
              <a:gd name="T11" fmla="*/ 107 h 234"/>
              <a:gd name="T12" fmla="*/ 4 w 121"/>
              <a:gd name="T13" fmla="*/ 108 h 234"/>
              <a:gd name="T14" fmla="*/ 26 w 121"/>
              <a:gd name="T15" fmla="*/ 143 h 234"/>
              <a:gd name="T16" fmla="*/ 32 w 121"/>
              <a:gd name="T17" fmla="*/ 143 h 234"/>
              <a:gd name="T18" fmla="*/ 32 w 121"/>
              <a:gd name="T19" fmla="*/ 144 h 234"/>
              <a:gd name="T20" fmla="*/ 21 w 121"/>
              <a:gd name="T21" fmla="*/ 159 h 234"/>
              <a:gd name="T22" fmla="*/ 21 w 121"/>
              <a:gd name="T23" fmla="*/ 167 h 234"/>
              <a:gd name="T24" fmla="*/ 28 w 121"/>
              <a:gd name="T25" fmla="*/ 180 h 234"/>
              <a:gd name="T26" fmla="*/ 21 w 121"/>
              <a:gd name="T27" fmla="*/ 191 h 234"/>
              <a:gd name="T28" fmla="*/ 35 w 121"/>
              <a:gd name="T29" fmla="*/ 213 h 234"/>
              <a:gd name="T30" fmla="*/ 38 w 121"/>
              <a:gd name="T31" fmla="*/ 214 h 234"/>
              <a:gd name="T32" fmla="*/ 54 w 121"/>
              <a:gd name="T33" fmla="*/ 232 h 234"/>
              <a:gd name="T34" fmla="*/ 78 w 121"/>
              <a:gd name="T35" fmla="*/ 216 h 234"/>
              <a:gd name="T36" fmla="*/ 79 w 121"/>
              <a:gd name="T37" fmla="*/ 214 h 234"/>
              <a:gd name="T38" fmla="*/ 86 w 121"/>
              <a:gd name="T39" fmla="*/ 182 h 234"/>
              <a:gd name="T40" fmla="*/ 92 w 121"/>
              <a:gd name="T41" fmla="*/ 155 h 234"/>
              <a:gd name="T42" fmla="*/ 93 w 121"/>
              <a:gd name="T43" fmla="*/ 152 h 234"/>
              <a:gd name="T44" fmla="*/ 93 w 121"/>
              <a:gd name="T45" fmla="*/ 151 h 234"/>
              <a:gd name="T46" fmla="*/ 94 w 121"/>
              <a:gd name="T47" fmla="*/ 148 h 234"/>
              <a:gd name="T48" fmla="*/ 95 w 121"/>
              <a:gd name="T49" fmla="*/ 143 h 234"/>
              <a:gd name="T50" fmla="*/ 98 w 121"/>
              <a:gd name="T51" fmla="*/ 128 h 234"/>
              <a:gd name="T52" fmla="*/ 106 w 121"/>
              <a:gd name="T53" fmla="*/ 93 h 234"/>
              <a:gd name="T54" fmla="*/ 116 w 121"/>
              <a:gd name="T55" fmla="*/ 51 h 234"/>
              <a:gd name="T56" fmla="*/ 117 w 121"/>
              <a:gd name="T57" fmla="*/ 47 h 234"/>
              <a:gd name="T58" fmla="*/ 90 w 121"/>
              <a:gd name="T59" fmla="*/ 4 h 234"/>
              <a:gd name="T60" fmla="*/ 54 w 121"/>
              <a:gd name="T61" fmla="*/ 185 h 234"/>
              <a:gd name="T62" fmla="*/ 54 w 121"/>
              <a:gd name="T63" fmla="*/ 184 h 234"/>
              <a:gd name="T64" fmla="*/ 55 w 121"/>
              <a:gd name="T65" fmla="*/ 184 h 234"/>
              <a:gd name="T66" fmla="*/ 54 w 121"/>
              <a:gd name="T67" fmla="*/ 185 h 234"/>
              <a:gd name="T68" fmla="*/ 57 w 121"/>
              <a:gd name="T69" fmla="*/ 97 h 234"/>
              <a:gd name="T70" fmla="*/ 57 w 121"/>
              <a:gd name="T71" fmla="*/ 98 h 234"/>
              <a:gd name="T72" fmla="*/ 57 w 121"/>
              <a:gd name="T73" fmla="*/ 97 h 234"/>
              <a:gd name="T74" fmla="*/ 57 w 121"/>
              <a:gd name="T75" fmla="*/ 9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1" h="234">
                <a:moveTo>
                  <a:pt x="90" y="4"/>
                </a:moveTo>
                <a:cubicBezTo>
                  <a:pt x="71" y="0"/>
                  <a:pt x="52" y="11"/>
                  <a:pt x="47" y="30"/>
                </a:cubicBezTo>
                <a:cubicBezTo>
                  <a:pt x="28" y="26"/>
                  <a:pt x="9" y="38"/>
                  <a:pt x="5" y="57"/>
                </a:cubicBezTo>
                <a:cubicBezTo>
                  <a:pt x="4" y="61"/>
                  <a:pt x="4" y="66"/>
                  <a:pt x="4" y="70"/>
                </a:cubicBezTo>
                <a:cubicBezTo>
                  <a:pt x="5" y="78"/>
                  <a:pt x="9" y="85"/>
                  <a:pt x="15" y="91"/>
                </a:cubicBezTo>
                <a:cubicBezTo>
                  <a:pt x="10" y="95"/>
                  <a:pt x="6" y="100"/>
                  <a:pt x="4" y="107"/>
                </a:cubicBezTo>
                <a:cubicBezTo>
                  <a:pt x="4" y="107"/>
                  <a:pt x="4" y="107"/>
                  <a:pt x="4" y="108"/>
                </a:cubicBezTo>
                <a:cubicBezTo>
                  <a:pt x="0" y="123"/>
                  <a:pt x="10" y="139"/>
                  <a:pt x="26" y="143"/>
                </a:cubicBezTo>
                <a:cubicBezTo>
                  <a:pt x="28" y="143"/>
                  <a:pt x="30" y="143"/>
                  <a:pt x="32" y="143"/>
                </a:cubicBezTo>
                <a:cubicBezTo>
                  <a:pt x="32" y="144"/>
                  <a:pt x="32" y="144"/>
                  <a:pt x="32" y="144"/>
                </a:cubicBezTo>
                <a:cubicBezTo>
                  <a:pt x="27" y="148"/>
                  <a:pt x="23" y="153"/>
                  <a:pt x="21" y="159"/>
                </a:cubicBezTo>
                <a:cubicBezTo>
                  <a:pt x="21" y="162"/>
                  <a:pt x="21" y="164"/>
                  <a:pt x="21" y="167"/>
                </a:cubicBezTo>
                <a:cubicBezTo>
                  <a:pt x="22" y="172"/>
                  <a:pt x="24" y="177"/>
                  <a:pt x="28" y="180"/>
                </a:cubicBezTo>
                <a:cubicBezTo>
                  <a:pt x="24" y="183"/>
                  <a:pt x="22" y="187"/>
                  <a:pt x="21" y="191"/>
                </a:cubicBezTo>
                <a:cubicBezTo>
                  <a:pt x="19" y="201"/>
                  <a:pt x="25" y="211"/>
                  <a:pt x="35" y="213"/>
                </a:cubicBezTo>
                <a:cubicBezTo>
                  <a:pt x="36" y="214"/>
                  <a:pt x="37" y="214"/>
                  <a:pt x="38" y="214"/>
                </a:cubicBezTo>
                <a:cubicBezTo>
                  <a:pt x="39" y="222"/>
                  <a:pt x="45" y="230"/>
                  <a:pt x="54" y="232"/>
                </a:cubicBezTo>
                <a:cubicBezTo>
                  <a:pt x="65" y="234"/>
                  <a:pt x="76" y="227"/>
                  <a:pt x="78" y="216"/>
                </a:cubicBezTo>
                <a:cubicBezTo>
                  <a:pt x="78" y="215"/>
                  <a:pt x="79" y="215"/>
                  <a:pt x="79" y="214"/>
                </a:cubicBezTo>
                <a:cubicBezTo>
                  <a:pt x="86" y="182"/>
                  <a:pt x="86" y="182"/>
                  <a:pt x="86" y="182"/>
                </a:cubicBezTo>
                <a:cubicBezTo>
                  <a:pt x="92" y="155"/>
                  <a:pt x="92" y="155"/>
                  <a:pt x="92" y="155"/>
                </a:cubicBezTo>
                <a:cubicBezTo>
                  <a:pt x="92" y="154"/>
                  <a:pt x="93" y="153"/>
                  <a:pt x="93" y="152"/>
                </a:cubicBezTo>
                <a:cubicBezTo>
                  <a:pt x="93" y="152"/>
                  <a:pt x="93" y="151"/>
                  <a:pt x="93" y="151"/>
                </a:cubicBezTo>
                <a:cubicBezTo>
                  <a:pt x="93" y="150"/>
                  <a:pt x="94" y="149"/>
                  <a:pt x="94" y="148"/>
                </a:cubicBezTo>
                <a:cubicBezTo>
                  <a:pt x="94" y="146"/>
                  <a:pt x="94" y="145"/>
                  <a:pt x="95" y="143"/>
                </a:cubicBezTo>
                <a:cubicBezTo>
                  <a:pt x="98" y="128"/>
                  <a:pt x="98" y="128"/>
                  <a:pt x="98" y="128"/>
                </a:cubicBezTo>
                <a:cubicBezTo>
                  <a:pt x="106" y="93"/>
                  <a:pt x="106" y="93"/>
                  <a:pt x="106" y="93"/>
                </a:cubicBezTo>
                <a:cubicBezTo>
                  <a:pt x="116" y="51"/>
                  <a:pt x="116" y="51"/>
                  <a:pt x="116" y="51"/>
                </a:cubicBezTo>
                <a:cubicBezTo>
                  <a:pt x="116" y="50"/>
                  <a:pt x="116" y="48"/>
                  <a:pt x="117" y="47"/>
                </a:cubicBezTo>
                <a:cubicBezTo>
                  <a:pt x="121" y="28"/>
                  <a:pt x="109" y="8"/>
                  <a:pt x="90" y="4"/>
                </a:cubicBezTo>
                <a:close/>
                <a:moveTo>
                  <a:pt x="54" y="185"/>
                </a:moveTo>
                <a:cubicBezTo>
                  <a:pt x="54" y="184"/>
                  <a:pt x="54" y="184"/>
                  <a:pt x="54" y="184"/>
                </a:cubicBezTo>
                <a:cubicBezTo>
                  <a:pt x="54" y="184"/>
                  <a:pt x="54" y="184"/>
                  <a:pt x="55" y="184"/>
                </a:cubicBezTo>
                <a:lnTo>
                  <a:pt x="54" y="185"/>
                </a:lnTo>
                <a:close/>
                <a:moveTo>
                  <a:pt x="57" y="97"/>
                </a:moveTo>
                <a:cubicBezTo>
                  <a:pt x="57" y="98"/>
                  <a:pt x="57" y="98"/>
                  <a:pt x="57" y="98"/>
                </a:cubicBezTo>
                <a:cubicBezTo>
                  <a:pt x="57" y="98"/>
                  <a:pt x="57" y="97"/>
                  <a:pt x="57" y="97"/>
                </a:cubicBezTo>
                <a:cubicBezTo>
                  <a:pt x="57" y="97"/>
                  <a:pt x="57" y="97"/>
                  <a:pt x="57" y="97"/>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 name="Freeform 16"/>
          <p:cNvSpPr>
            <a:spLocks noEditPoints="1"/>
          </p:cNvSpPr>
          <p:nvPr/>
        </p:nvSpPr>
        <p:spPr bwMode="auto">
          <a:xfrm rot="13127997">
            <a:off x="3955489" y="2526015"/>
            <a:ext cx="893763" cy="625475"/>
          </a:xfrm>
          <a:custGeom>
            <a:avLst/>
            <a:gdLst>
              <a:gd name="T0" fmla="*/ 361 w 372"/>
              <a:gd name="T1" fmla="*/ 86 h 260"/>
              <a:gd name="T2" fmla="*/ 287 w 372"/>
              <a:gd name="T3" fmla="*/ 47 h 260"/>
              <a:gd name="T4" fmla="*/ 211 w 372"/>
              <a:gd name="T5" fmla="*/ 11 h 260"/>
              <a:gd name="T6" fmla="*/ 193 w 372"/>
              <a:gd name="T7" fmla="*/ 20 h 260"/>
              <a:gd name="T8" fmla="*/ 171 w 372"/>
              <a:gd name="T9" fmla="*/ 54 h 260"/>
              <a:gd name="T10" fmla="*/ 140 w 372"/>
              <a:gd name="T11" fmla="*/ 53 h 260"/>
              <a:gd name="T12" fmla="*/ 139 w 372"/>
              <a:gd name="T13" fmla="*/ 53 h 260"/>
              <a:gd name="T14" fmla="*/ 108 w 372"/>
              <a:gd name="T15" fmla="*/ 115 h 260"/>
              <a:gd name="T16" fmla="*/ 111 w 372"/>
              <a:gd name="T17" fmla="*/ 124 h 260"/>
              <a:gd name="T18" fmla="*/ 110 w 372"/>
              <a:gd name="T19" fmla="*/ 125 h 260"/>
              <a:gd name="T20" fmla="*/ 81 w 372"/>
              <a:gd name="T21" fmla="*/ 123 h 260"/>
              <a:gd name="T22" fmla="*/ 69 w 372"/>
              <a:gd name="T23" fmla="*/ 129 h 260"/>
              <a:gd name="T24" fmla="*/ 55 w 372"/>
              <a:gd name="T25" fmla="*/ 150 h 260"/>
              <a:gd name="T26" fmla="*/ 34 w 372"/>
              <a:gd name="T27" fmla="*/ 150 h 260"/>
              <a:gd name="T28" fmla="*/ 14 w 372"/>
              <a:gd name="T29" fmla="*/ 189 h 260"/>
              <a:gd name="T30" fmla="*/ 17 w 372"/>
              <a:gd name="T31" fmla="*/ 195 h 260"/>
              <a:gd name="T32" fmla="*/ 5 w 372"/>
              <a:gd name="T33" fmla="*/ 232 h 260"/>
              <a:gd name="T34" fmla="*/ 47 w 372"/>
              <a:gd name="T35" fmla="*/ 254 h 260"/>
              <a:gd name="T36" fmla="*/ 52 w 372"/>
              <a:gd name="T37" fmla="*/ 252 h 260"/>
              <a:gd name="T38" fmla="*/ 104 w 372"/>
              <a:gd name="T39" fmla="*/ 235 h 260"/>
              <a:gd name="T40" fmla="*/ 148 w 372"/>
              <a:gd name="T41" fmla="*/ 220 h 260"/>
              <a:gd name="T42" fmla="*/ 152 w 372"/>
              <a:gd name="T43" fmla="*/ 219 h 260"/>
              <a:gd name="T44" fmla="*/ 154 w 372"/>
              <a:gd name="T45" fmla="*/ 218 h 260"/>
              <a:gd name="T46" fmla="*/ 159 w 372"/>
              <a:gd name="T47" fmla="*/ 217 h 260"/>
              <a:gd name="T48" fmla="*/ 166 w 372"/>
              <a:gd name="T49" fmla="*/ 214 h 260"/>
              <a:gd name="T50" fmla="*/ 191 w 372"/>
              <a:gd name="T51" fmla="*/ 206 h 260"/>
              <a:gd name="T52" fmla="*/ 248 w 372"/>
              <a:gd name="T53" fmla="*/ 187 h 260"/>
              <a:gd name="T54" fmla="*/ 316 w 372"/>
              <a:gd name="T55" fmla="*/ 164 h 260"/>
              <a:gd name="T56" fmla="*/ 323 w 372"/>
              <a:gd name="T57" fmla="*/ 162 h 260"/>
              <a:gd name="T58" fmla="*/ 361 w 372"/>
              <a:gd name="T59" fmla="*/ 86 h 260"/>
              <a:gd name="T60" fmla="*/ 72 w 372"/>
              <a:gd name="T61" fmla="*/ 192 h 260"/>
              <a:gd name="T62" fmla="*/ 73 w 372"/>
              <a:gd name="T63" fmla="*/ 192 h 260"/>
              <a:gd name="T64" fmla="*/ 73 w 372"/>
              <a:gd name="T65" fmla="*/ 192 h 260"/>
              <a:gd name="T66" fmla="*/ 72 w 372"/>
              <a:gd name="T67" fmla="*/ 192 h 260"/>
              <a:gd name="T68" fmla="*/ 199 w 372"/>
              <a:gd name="T69" fmla="*/ 120 h 260"/>
              <a:gd name="T70" fmla="*/ 199 w 372"/>
              <a:gd name="T71" fmla="*/ 120 h 260"/>
              <a:gd name="T72" fmla="*/ 199 w 372"/>
              <a:gd name="T73" fmla="*/ 12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2" h="260">
                <a:moveTo>
                  <a:pt x="361" y="86"/>
                </a:moveTo>
                <a:cubicBezTo>
                  <a:pt x="351" y="55"/>
                  <a:pt x="318" y="38"/>
                  <a:pt x="287" y="47"/>
                </a:cubicBezTo>
                <a:cubicBezTo>
                  <a:pt x="276" y="17"/>
                  <a:pt x="242" y="0"/>
                  <a:pt x="211" y="11"/>
                </a:cubicBezTo>
                <a:cubicBezTo>
                  <a:pt x="204" y="13"/>
                  <a:pt x="198" y="16"/>
                  <a:pt x="193" y="20"/>
                </a:cubicBezTo>
                <a:cubicBezTo>
                  <a:pt x="182" y="29"/>
                  <a:pt x="175" y="41"/>
                  <a:pt x="171" y="54"/>
                </a:cubicBezTo>
                <a:cubicBezTo>
                  <a:pt x="162" y="50"/>
                  <a:pt x="151" y="50"/>
                  <a:pt x="140" y="53"/>
                </a:cubicBezTo>
                <a:cubicBezTo>
                  <a:pt x="140" y="53"/>
                  <a:pt x="139" y="53"/>
                  <a:pt x="139" y="53"/>
                </a:cubicBezTo>
                <a:cubicBezTo>
                  <a:pt x="113" y="62"/>
                  <a:pt x="99" y="90"/>
                  <a:pt x="108" y="115"/>
                </a:cubicBezTo>
                <a:cubicBezTo>
                  <a:pt x="109" y="118"/>
                  <a:pt x="110" y="121"/>
                  <a:pt x="111" y="124"/>
                </a:cubicBezTo>
                <a:cubicBezTo>
                  <a:pt x="111" y="124"/>
                  <a:pt x="110" y="124"/>
                  <a:pt x="110" y="125"/>
                </a:cubicBezTo>
                <a:cubicBezTo>
                  <a:pt x="101" y="120"/>
                  <a:pt x="91" y="119"/>
                  <a:pt x="81" y="123"/>
                </a:cubicBezTo>
                <a:cubicBezTo>
                  <a:pt x="76" y="124"/>
                  <a:pt x="72" y="126"/>
                  <a:pt x="69" y="129"/>
                </a:cubicBezTo>
                <a:cubicBezTo>
                  <a:pt x="62" y="134"/>
                  <a:pt x="57" y="142"/>
                  <a:pt x="55" y="150"/>
                </a:cubicBezTo>
                <a:cubicBezTo>
                  <a:pt x="49" y="148"/>
                  <a:pt x="41" y="147"/>
                  <a:pt x="34" y="150"/>
                </a:cubicBezTo>
                <a:cubicBezTo>
                  <a:pt x="18" y="155"/>
                  <a:pt x="9" y="173"/>
                  <a:pt x="14" y="189"/>
                </a:cubicBezTo>
                <a:cubicBezTo>
                  <a:pt x="15" y="191"/>
                  <a:pt x="16" y="193"/>
                  <a:pt x="17" y="195"/>
                </a:cubicBezTo>
                <a:cubicBezTo>
                  <a:pt x="5" y="203"/>
                  <a:pt x="0" y="218"/>
                  <a:pt x="5" y="232"/>
                </a:cubicBezTo>
                <a:cubicBezTo>
                  <a:pt x="11" y="250"/>
                  <a:pt x="30" y="260"/>
                  <a:pt x="47" y="254"/>
                </a:cubicBezTo>
                <a:cubicBezTo>
                  <a:pt x="49" y="253"/>
                  <a:pt x="50" y="253"/>
                  <a:pt x="52" y="252"/>
                </a:cubicBezTo>
                <a:cubicBezTo>
                  <a:pt x="104" y="235"/>
                  <a:pt x="104" y="235"/>
                  <a:pt x="104" y="235"/>
                </a:cubicBezTo>
                <a:cubicBezTo>
                  <a:pt x="148" y="220"/>
                  <a:pt x="148" y="220"/>
                  <a:pt x="148" y="220"/>
                </a:cubicBezTo>
                <a:cubicBezTo>
                  <a:pt x="149" y="220"/>
                  <a:pt x="150" y="220"/>
                  <a:pt x="152" y="219"/>
                </a:cubicBezTo>
                <a:cubicBezTo>
                  <a:pt x="153" y="219"/>
                  <a:pt x="153" y="218"/>
                  <a:pt x="154" y="218"/>
                </a:cubicBezTo>
                <a:cubicBezTo>
                  <a:pt x="156" y="218"/>
                  <a:pt x="158" y="217"/>
                  <a:pt x="159" y="217"/>
                </a:cubicBezTo>
                <a:cubicBezTo>
                  <a:pt x="162" y="216"/>
                  <a:pt x="164" y="215"/>
                  <a:pt x="166" y="214"/>
                </a:cubicBezTo>
                <a:cubicBezTo>
                  <a:pt x="191" y="206"/>
                  <a:pt x="191" y="206"/>
                  <a:pt x="191" y="206"/>
                </a:cubicBezTo>
                <a:cubicBezTo>
                  <a:pt x="248" y="187"/>
                  <a:pt x="248" y="187"/>
                  <a:pt x="248" y="187"/>
                </a:cubicBezTo>
                <a:cubicBezTo>
                  <a:pt x="316" y="164"/>
                  <a:pt x="316" y="164"/>
                  <a:pt x="316" y="164"/>
                </a:cubicBezTo>
                <a:cubicBezTo>
                  <a:pt x="319" y="163"/>
                  <a:pt x="321" y="163"/>
                  <a:pt x="323" y="162"/>
                </a:cubicBezTo>
                <a:cubicBezTo>
                  <a:pt x="354" y="152"/>
                  <a:pt x="372" y="117"/>
                  <a:pt x="361" y="86"/>
                </a:cubicBezTo>
                <a:close/>
                <a:moveTo>
                  <a:pt x="72" y="192"/>
                </a:moveTo>
                <a:cubicBezTo>
                  <a:pt x="73" y="192"/>
                  <a:pt x="73" y="192"/>
                  <a:pt x="73" y="192"/>
                </a:cubicBezTo>
                <a:cubicBezTo>
                  <a:pt x="73" y="192"/>
                  <a:pt x="73" y="192"/>
                  <a:pt x="73" y="192"/>
                </a:cubicBezTo>
                <a:lnTo>
                  <a:pt x="72" y="192"/>
                </a:lnTo>
                <a:close/>
                <a:moveTo>
                  <a:pt x="199" y="120"/>
                </a:moveTo>
                <a:cubicBezTo>
                  <a:pt x="199" y="120"/>
                  <a:pt x="199" y="120"/>
                  <a:pt x="199" y="120"/>
                </a:cubicBezTo>
                <a:cubicBezTo>
                  <a:pt x="199" y="120"/>
                  <a:pt x="199" y="120"/>
                  <a:pt x="199" y="120"/>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 name="Freeform 17"/>
          <p:cNvSpPr>
            <a:spLocks noEditPoints="1"/>
          </p:cNvSpPr>
          <p:nvPr/>
        </p:nvSpPr>
        <p:spPr bwMode="auto">
          <a:xfrm rot="3490495">
            <a:off x="8908644" y="1895794"/>
            <a:ext cx="431800" cy="584200"/>
          </a:xfrm>
          <a:custGeom>
            <a:avLst/>
            <a:gdLst>
              <a:gd name="T0" fmla="*/ 174 w 180"/>
              <a:gd name="T1" fmla="*/ 117 h 243"/>
              <a:gd name="T2" fmla="*/ 167 w 180"/>
              <a:gd name="T3" fmla="*/ 101 h 243"/>
              <a:gd name="T4" fmla="*/ 167 w 180"/>
              <a:gd name="T5" fmla="*/ 100 h 243"/>
              <a:gd name="T6" fmla="*/ 140 w 180"/>
              <a:gd name="T7" fmla="*/ 80 h 243"/>
              <a:gd name="T8" fmla="*/ 144 w 180"/>
              <a:gd name="T9" fmla="*/ 53 h 243"/>
              <a:gd name="T10" fmla="*/ 94 w 180"/>
              <a:gd name="T11" fmla="*/ 22 h 243"/>
              <a:gd name="T12" fmla="*/ 87 w 180"/>
              <a:gd name="T13" fmla="*/ 25 h 243"/>
              <a:gd name="T14" fmla="*/ 38 w 180"/>
              <a:gd name="T15" fmla="*/ 4 h 243"/>
              <a:gd name="T16" fmla="*/ 5 w 180"/>
              <a:gd name="T17" fmla="*/ 58 h 243"/>
              <a:gd name="T18" fmla="*/ 7 w 180"/>
              <a:gd name="T19" fmla="*/ 64 h 243"/>
              <a:gd name="T20" fmla="*/ 24 w 180"/>
              <a:gd name="T21" fmla="*/ 134 h 243"/>
              <a:gd name="T22" fmla="*/ 24 w 180"/>
              <a:gd name="T23" fmla="*/ 134 h 243"/>
              <a:gd name="T24" fmla="*/ 38 w 180"/>
              <a:gd name="T25" fmla="*/ 193 h 243"/>
              <a:gd name="T26" fmla="*/ 39 w 180"/>
              <a:gd name="T27" fmla="*/ 199 h 243"/>
              <a:gd name="T28" fmla="*/ 100 w 180"/>
              <a:gd name="T29" fmla="*/ 237 h 243"/>
              <a:gd name="T30" fmla="*/ 138 w 180"/>
              <a:gd name="T31" fmla="*/ 177 h 243"/>
              <a:gd name="T32" fmla="*/ 174 w 180"/>
              <a:gd name="T33" fmla="*/ 117 h 243"/>
              <a:gd name="T34" fmla="*/ 84 w 180"/>
              <a:gd name="T35" fmla="*/ 98 h 243"/>
              <a:gd name="T36" fmla="*/ 83 w 180"/>
              <a:gd name="T37" fmla="*/ 98 h 243"/>
              <a:gd name="T38" fmla="*/ 83 w 180"/>
              <a:gd name="T39" fmla="*/ 98 h 243"/>
              <a:gd name="T40" fmla="*/ 84 w 180"/>
              <a:gd name="T41" fmla="*/ 98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0" h="243">
                <a:moveTo>
                  <a:pt x="174" y="117"/>
                </a:moveTo>
                <a:cubicBezTo>
                  <a:pt x="172" y="111"/>
                  <a:pt x="170" y="105"/>
                  <a:pt x="167" y="101"/>
                </a:cubicBezTo>
                <a:cubicBezTo>
                  <a:pt x="167" y="101"/>
                  <a:pt x="167" y="100"/>
                  <a:pt x="167" y="100"/>
                </a:cubicBezTo>
                <a:cubicBezTo>
                  <a:pt x="160" y="91"/>
                  <a:pt x="151" y="84"/>
                  <a:pt x="140" y="80"/>
                </a:cubicBezTo>
                <a:cubicBezTo>
                  <a:pt x="144" y="72"/>
                  <a:pt x="146" y="62"/>
                  <a:pt x="144" y="53"/>
                </a:cubicBezTo>
                <a:cubicBezTo>
                  <a:pt x="138" y="31"/>
                  <a:pt x="116" y="17"/>
                  <a:pt x="94" y="22"/>
                </a:cubicBezTo>
                <a:cubicBezTo>
                  <a:pt x="91" y="23"/>
                  <a:pt x="89" y="24"/>
                  <a:pt x="87" y="25"/>
                </a:cubicBezTo>
                <a:cubicBezTo>
                  <a:pt x="77" y="9"/>
                  <a:pt x="58" y="0"/>
                  <a:pt x="38" y="4"/>
                </a:cubicBezTo>
                <a:cubicBezTo>
                  <a:pt x="15" y="10"/>
                  <a:pt x="0" y="34"/>
                  <a:pt x="5" y="58"/>
                </a:cubicBezTo>
                <a:cubicBezTo>
                  <a:pt x="6" y="60"/>
                  <a:pt x="6" y="62"/>
                  <a:pt x="7" y="64"/>
                </a:cubicBezTo>
                <a:cubicBezTo>
                  <a:pt x="24" y="134"/>
                  <a:pt x="24" y="134"/>
                  <a:pt x="24" y="134"/>
                </a:cubicBezTo>
                <a:cubicBezTo>
                  <a:pt x="24" y="134"/>
                  <a:pt x="24" y="134"/>
                  <a:pt x="24" y="134"/>
                </a:cubicBezTo>
                <a:cubicBezTo>
                  <a:pt x="38" y="193"/>
                  <a:pt x="38" y="193"/>
                  <a:pt x="38" y="193"/>
                </a:cubicBezTo>
                <a:cubicBezTo>
                  <a:pt x="38" y="195"/>
                  <a:pt x="38" y="197"/>
                  <a:pt x="39" y="199"/>
                </a:cubicBezTo>
                <a:cubicBezTo>
                  <a:pt x="45" y="226"/>
                  <a:pt x="72" y="243"/>
                  <a:pt x="100" y="237"/>
                </a:cubicBezTo>
                <a:cubicBezTo>
                  <a:pt x="126" y="230"/>
                  <a:pt x="143" y="204"/>
                  <a:pt x="138" y="177"/>
                </a:cubicBezTo>
                <a:cubicBezTo>
                  <a:pt x="164" y="170"/>
                  <a:pt x="180" y="143"/>
                  <a:pt x="174" y="117"/>
                </a:cubicBezTo>
                <a:close/>
                <a:moveTo>
                  <a:pt x="84" y="98"/>
                </a:moveTo>
                <a:cubicBezTo>
                  <a:pt x="83" y="98"/>
                  <a:pt x="83" y="98"/>
                  <a:pt x="83" y="98"/>
                </a:cubicBezTo>
                <a:cubicBezTo>
                  <a:pt x="83" y="98"/>
                  <a:pt x="83" y="98"/>
                  <a:pt x="83" y="98"/>
                </a:cubicBezTo>
                <a:cubicBezTo>
                  <a:pt x="83" y="98"/>
                  <a:pt x="83" y="98"/>
                  <a:pt x="84" y="98"/>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 name="Freeform 18"/>
          <p:cNvSpPr>
            <a:spLocks noEditPoints="1"/>
          </p:cNvSpPr>
          <p:nvPr/>
        </p:nvSpPr>
        <p:spPr bwMode="auto">
          <a:xfrm rot="15603774">
            <a:off x="3037930" y="1717156"/>
            <a:ext cx="534988" cy="503238"/>
          </a:xfrm>
          <a:custGeom>
            <a:avLst/>
            <a:gdLst>
              <a:gd name="T0" fmla="*/ 206 w 223"/>
              <a:gd name="T1" fmla="*/ 32 h 210"/>
              <a:gd name="T2" fmla="*/ 136 w 223"/>
              <a:gd name="T3" fmla="*/ 23 h 210"/>
              <a:gd name="T4" fmla="*/ 66 w 223"/>
              <a:gd name="T5" fmla="*/ 17 h 210"/>
              <a:gd name="T6" fmla="*/ 54 w 223"/>
              <a:gd name="T7" fmla="*/ 30 h 210"/>
              <a:gd name="T8" fmla="*/ 54 w 223"/>
              <a:gd name="T9" fmla="*/ 30 h 210"/>
              <a:gd name="T10" fmla="*/ 47 w 223"/>
              <a:gd name="T11" fmla="*/ 63 h 210"/>
              <a:gd name="T12" fmla="*/ 21 w 223"/>
              <a:gd name="T13" fmla="*/ 72 h 210"/>
              <a:gd name="T14" fmla="*/ 15 w 223"/>
              <a:gd name="T15" fmla="*/ 130 h 210"/>
              <a:gd name="T16" fmla="*/ 20 w 223"/>
              <a:gd name="T17" fmla="*/ 135 h 210"/>
              <a:gd name="T18" fmla="*/ 23 w 223"/>
              <a:gd name="T19" fmla="*/ 187 h 210"/>
              <a:gd name="T20" fmla="*/ 85 w 223"/>
              <a:gd name="T21" fmla="*/ 194 h 210"/>
              <a:gd name="T22" fmla="*/ 90 w 223"/>
              <a:gd name="T23" fmla="*/ 190 h 210"/>
              <a:gd name="T24" fmla="*/ 146 w 223"/>
              <a:gd name="T25" fmla="*/ 145 h 210"/>
              <a:gd name="T26" fmla="*/ 146 w 223"/>
              <a:gd name="T27" fmla="*/ 144 h 210"/>
              <a:gd name="T28" fmla="*/ 193 w 223"/>
              <a:gd name="T29" fmla="*/ 106 h 210"/>
              <a:gd name="T30" fmla="*/ 198 w 223"/>
              <a:gd name="T31" fmla="*/ 103 h 210"/>
              <a:gd name="T32" fmla="*/ 206 w 223"/>
              <a:gd name="T33" fmla="*/ 32 h 210"/>
              <a:gd name="T34" fmla="*/ 88 w 223"/>
              <a:gd name="T35" fmla="*/ 106 h 210"/>
              <a:gd name="T36" fmla="*/ 88 w 223"/>
              <a:gd name="T37" fmla="*/ 106 h 210"/>
              <a:gd name="T38" fmla="*/ 88 w 223"/>
              <a:gd name="T39" fmla="*/ 106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3" h="210">
                <a:moveTo>
                  <a:pt x="206" y="32"/>
                </a:moveTo>
                <a:cubicBezTo>
                  <a:pt x="188" y="10"/>
                  <a:pt x="158" y="7"/>
                  <a:pt x="136" y="23"/>
                </a:cubicBezTo>
                <a:cubicBezTo>
                  <a:pt x="118" y="2"/>
                  <a:pt x="87" y="0"/>
                  <a:pt x="66" y="17"/>
                </a:cubicBezTo>
                <a:cubicBezTo>
                  <a:pt x="61" y="21"/>
                  <a:pt x="57" y="25"/>
                  <a:pt x="54" y="30"/>
                </a:cubicBezTo>
                <a:cubicBezTo>
                  <a:pt x="54" y="30"/>
                  <a:pt x="54" y="30"/>
                  <a:pt x="54" y="30"/>
                </a:cubicBezTo>
                <a:cubicBezTo>
                  <a:pt x="48" y="40"/>
                  <a:pt x="46" y="51"/>
                  <a:pt x="47" y="63"/>
                </a:cubicBezTo>
                <a:cubicBezTo>
                  <a:pt x="38" y="63"/>
                  <a:pt x="29" y="65"/>
                  <a:pt x="21" y="72"/>
                </a:cubicBezTo>
                <a:cubicBezTo>
                  <a:pt x="3" y="86"/>
                  <a:pt x="0" y="112"/>
                  <a:pt x="15" y="130"/>
                </a:cubicBezTo>
                <a:cubicBezTo>
                  <a:pt x="16" y="132"/>
                  <a:pt x="18" y="133"/>
                  <a:pt x="20" y="135"/>
                </a:cubicBezTo>
                <a:cubicBezTo>
                  <a:pt x="10" y="151"/>
                  <a:pt x="10" y="172"/>
                  <a:pt x="23" y="187"/>
                </a:cubicBezTo>
                <a:cubicBezTo>
                  <a:pt x="38" y="207"/>
                  <a:pt x="66" y="210"/>
                  <a:pt x="85" y="194"/>
                </a:cubicBezTo>
                <a:cubicBezTo>
                  <a:pt x="87" y="193"/>
                  <a:pt x="89" y="191"/>
                  <a:pt x="90" y="190"/>
                </a:cubicBezTo>
                <a:cubicBezTo>
                  <a:pt x="146" y="145"/>
                  <a:pt x="146" y="145"/>
                  <a:pt x="146" y="145"/>
                </a:cubicBezTo>
                <a:cubicBezTo>
                  <a:pt x="146" y="144"/>
                  <a:pt x="146" y="144"/>
                  <a:pt x="146" y="144"/>
                </a:cubicBezTo>
                <a:cubicBezTo>
                  <a:pt x="193" y="106"/>
                  <a:pt x="193" y="106"/>
                  <a:pt x="193" y="106"/>
                </a:cubicBezTo>
                <a:cubicBezTo>
                  <a:pt x="195" y="105"/>
                  <a:pt x="197" y="104"/>
                  <a:pt x="198" y="103"/>
                </a:cubicBezTo>
                <a:cubicBezTo>
                  <a:pt x="220" y="86"/>
                  <a:pt x="223" y="54"/>
                  <a:pt x="206" y="32"/>
                </a:cubicBezTo>
                <a:close/>
                <a:moveTo>
                  <a:pt x="88" y="106"/>
                </a:moveTo>
                <a:cubicBezTo>
                  <a:pt x="88" y="106"/>
                  <a:pt x="88" y="106"/>
                  <a:pt x="88" y="106"/>
                </a:cubicBezTo>
                <a:cubicBezTo>
                  <a:pt x="88" y="106"/>
                  <a:pt x="88" y="106"/>
                  <a:pt x="88" y="106"/>
                </a:cubicBezTo>
                <a:close/>
              </a:path>
            </a:pathLst>
          </a:cu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 name="TextBox 34"/>
          <p:cNvSpPr txBox="1"/>
          <p:nvPr/>
        </p:nvSpPr>
        <p:spPr>
          <a:xfrm>
            <a:off x="732549" y="5050347"/>
            <a:ext cx="10774824" cy="81804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413304677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8" presetClass="emph" presetSubtype="0" fill="hold" grpId="0" nodeType="afterEffect">
                                  <p:stCondLst>
                                    <p:cond delay="0"/>
                                  </p:stCondLst>
                                  <p:childTnLst>
                                    <p:animRot by="5400000">
                                      <p:cBhvr>
                                        <p:cTn id="10" dur="2000" fill="hold"/>
                                        <p:tgtEl>
                                          <p:spTgt spid="5"/>
                                        </p:tgtEl>
                                        <p:attrNameLst>
                                          <p:attrName>r</p:attrName>
                                        </p:attrNameLst>
                                      </p:cBhvr>
                                    </p:animRot>
                                  </p:childTnLst>
                                </p:cTn>
                              </p:par>
                              <p:par>
                                <p:cTn id="11" presetID="22" presetClass="entr" presetSubtype="8" fill="hold" nodeType="withEffect">
                                  <p:stCondLst>
                                    <p:cond delay="2000"/>
                                  </p:stCondLst>
                                  <p:childTnLst>
                                    <p:set>
                                      <p:cBhvr>
                                        <p:cTn id="12" dur="1" fill="hold">
                                          <p:stCondLst>
                                            <p:cond delay="0"/>
                                          </p:stCondLst>
                                        </p:cTn>
                                        <p:tgtEl>
                                          <p:spTgt spid="7"/>
                                        </p:tgtEl>
                                        <p:attrNameLst>
                                          <p:attrName>style.visibility</p:attrName>
                                        </p:attrNameLst>
                                      </p:cBhvr>
                                      <p:to>
                                        <p:strVal val="visible"/>
                                      </p:to>
                                    </p:set>
                                    <p:animEffect transition="in" filter="wipe(left)">
                                      <p:cBhvr>
                                        <p:cTn id="13" dur="1000"/>
                                        <p:tgtEl>
                                          <p:spTgt spid="7"/>
                                        </p:tgtEl>
                                      </p:cBhvr>
                                    </p:animEffect>
                                  </p:childTnLst>
                                </p:cTn>
                              </p:par>
                            </p:childTnLst>
                          </p:cTn>
                        </p:par>
                        <p:par>
                          <p:cTn id="14" fill="hold">
                            <p:stCondLst>
                              <p:cond delay="3500"/>
                            </p:stCondLst>
                            <p:childTnLst>
                              <p:par>
                                <p:cTn id="15" presetID="10" presetClass="entr" presetSubtype="0" fill="hold" grpId="0" nodeType="after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childTnLst>
                          </p:cTn>
                        </p:par>
                        <p:par>
                          <p:cTn id="18" fill="hold">
                            <p:stCondLst>
                              <p:cond delay="4000"/>
                            </p:stCondLst>
                            <p:childTnLst>
                              <p:par>
                                <p:cTn id="19" presetID="10" presetClass="entr" presetSubtype="0" fill="hold" grpId="0" nodeType="afterEffect">
                                  <p:stCondLst>
                                    <p:cond delay="0"/>
                                  </p:stCondLst>
                                  <p:childTnLst>
                                    <p:set>
                                      <p:cBhvr>
                                        <p:cTn id="20" dur="1" fill="hold">
                                          <p:stCondLst>
                                            <p:cond delay="0"/>
                                          </p:stCondLst>
                                        </p:cTn>
                                        <p:tgtEl>
                                          <p:spTgt spid="28"/>
                                        </p:tgtEl>
                                        <p:attrNameLst>
                                          <p:attrName>style.visibility</p:attrName>
                                        </p:attrNameLst>
                                      </p:cBhvr>
                                      <p:to>
                                        <p:strVal val="visible"/>
                                      </p:to>
                                    </p:set>
                                    <p:animEffect transition="in" filter="fade">
                                      <p:cBhvr>
                                        <p:cTn id="21" dur="500"/>
                                        <p:tgtEl>
                                          <p:spTgt spid="28"/>
                                        </p:tgtEl>
                                      </p:cBhvr>
                                    </p:animEffect>
                                  </p:childTnLst>
                                </p:cTn>
                              </p:par>
                            </p:childTnLst>
                          </p:cTn>
                        </p:par>
                        <p:par>
                          <p:cTn id="22" fill="hold">
                            <p:stCondLst>
                              <p:cond delay="4500"/>
                            </p:stCondLst>
                            <p:childTnLst>
                              <p:par>
                                <p:cTn id="23" presetID="10" presetClass="entr" presetSubtype="0" fill="hold" grpId="0" nodeType="afterEffect">
                                  <p:stCondLst>
                                    <p:cond delay="0"/>
                                  </p:stCondLst>
                                  <p:childTnLst>
                                    <p:set>
                                      <p:cBhvr>
                                        <p:cTn id="24" dur="1" fill="hold">
                                          <p:stCondLst>
                                            <p:cond delay="0"/>
                                          </p:stCondLst>
                                        </p:cTn>
                                        <p:tgtEl>
                                          <p:spTgt spid="29"/>
                                        </p:tgtEl>
                                        <p:attrNameLst>
                                          <p:attrName>style.visibility</p:attrName>
                                        </p:attrNameLst>
                                      </p:cBhvr>
                                      <p:to>
                                        <p:strVal val="visible"/>
                                      </p:to>
                                    </p:set>
                                    <p:animEffect transition="in" filter="fade">
                                      <p:cBhvr>
                                        <p:cTn id="25" dur="500"/>
                                        <p:tgtEl>
                                          <p:spTgt spid="29"/>
                                        </p:tgtEl>
                                      </p:cBhvr>
                                    </p:animEffect>
                                  </p:childTnLst>
                                </p:cTn>
                              </p:par>
                            </p:childTnLst>
                          </p:cTn>
                        </p:par>
                        <p:par>
                          <p:cTn id="26" fill="hold">
                            <p:stCondLst>
                              <p:cond delay="5000"/>
                            </p:stCondLst>
                            <p:childTnLst>
                              <p:par>
                                <p:cTn id="27" presetID="10" presetClass="entr" presetSubtype="0" fill="hold" grpId="0" nodeType="afterEffect">
                                  <p:stCondLst>
                                    <p:cond delay="0"/>
                                  </p:stCondLst>
                                  <p:childTnLst>
                                    <p:set>
                                      <p:cBhvr>
                                        <p:cTn id="28" dur="1" fill="hold">
                                          <p:stCondLst>
                                            <p:cond delay="0"/>
                                          </p:stCondLst>
                                        </p:cTn>
                                        <p:tgtEl>
                                          <p:spTgt spid="30"/>
                                        </p:tgtEl>
                                        <p:attrNameLst>
                                          <p:attrName>style.visibility</p:attrName>
                                        </p:attrNameLst>
                                      </p:cBhvr>
                                      <p:to>
                                        <p:strVal val="visible"/>
                                      </p:to>
                                    </p:set>
                                    <p:animEffect transition="in" filter="fade">
                                      <p:cBhvr>
                                        <p:cTn id="29" dur="500"/>
                                        <p:tgtEl>
                                          <p:spTgt spid="30"/>
                                        </p:tgtEl>
                                      </p:cBhvr>
                                    </p:animEffect>
                                  </p:childTnLst>
                                </p:cTn>
                              </p:par>
                            </p:childTnLst>
                          </p:cTn>
                        </p:par>
                        <p:par>
                          <p:cTn id="30" fill="hold">
                            <p:stCondLst>
                              <p:cond delay="5500"/>
                            </p:stCondLst>
                            <p:childTnLst>
                              <p:par>
                                <p:cTn id="31" presetID="10" presetClass="entr" presetSubtype="0" fill="hold" grpId="0" nodeType="afterEffect">
                                  <p:stCondLst>
                                    <p:cond delay="0"/>
                                  </p:stCondLst>
                                  <p:childTnLst>
                                    <p:set>
                                      <p:cBhvr>
                                        <p:cTn id="32" dur="1" fill="hold">
                                          <p:stCondLst>
                                            <p:cond delay="0"/>
                                          </p:stCondLst>
                                        </p:cTn>
                                        <p:tgtEl>
                                          <p:spTgt spid="31"/>
                                        </p:tgtEl>
                                        <p:attrNameLst>
                                          <p:attrName>style.visibility</p:attrName>
                                        </p:attrNameLst>
                                      </p:cBhvr>
                                      <p:to>
                                        <p:strVal val="visible"/>
                                      </p:to>
                                    </p:set>
                                    <p:animEffect transition="in" filter="fade">
                                      <p:cBhvr>
                                        <p:cTn id="33" dur="500"/>
                                        <p:tgtEl>
                                          <p:spTgt spid="31"/>
                                        </p:tgtEl>
                                      </p:cBhvr>
                                    </p:animEffect>
                                  </p:childTnLst>
                                </p:cTn>
                              </p:par>
                            </p:childTnLst>
                          </p:cTn>
                        </p:par>
                        <p:par>
                          <p:cTn id="34" fill="hold">
                            <p:stCondLst>
                              <p:cond delay="6000"/>
                            </p:stCondLst>
                            <p:childTnLst>
                              <p:par>
                                <p:cTn id="35" presetID="10" presetClass="entr" presetSubtype="0" fill="hold" grpId="0" nodeType="afterEffect">
                                  <p:stCondLst>
                                    <p:cond delay="0"/>
                                  </p:stCondLst>
                                  <p:childTnLst>
                                    <p:set>
                                      <p:cBhvr>
                                        <p:cTn id="36" dur="1" fill="hold">
                                          <p:stCondLst>
                                            <p:cond delay="0"/>
                                          </p:stCondLst>
                                        </p:cTn>
                                        <p:tgtEl>
                                          <p:spTgt spid="32"/>
                                        </p:tgtEl>
                                        <p:attrNameLst>
                                          <p:attrName>style.visibility</p:attrName>
                                        </p:attrNameLst>
                                      </p:cBhvr>
                                      <p:to>
                                        <p:strVal val="visible"/>
                                      </p:to>
                                    </p:set>
                                    <p:animEffect transition="in" filter="fade">
                                      <p:cBhvr>
                                        <p:cTn id="37" dur="500"/>
                                        <p:tgtEl>
                                          <p:spTgt spid="32"/>
                                        </p:tgtEl>
                                      </p:cBhvr>
                                    </p:animEffect>
                                  </p:childTnLst>
                                </p:cTn>
                              </p:par>
                            </p:childTnLst>
                          </p:cTn>
                        </p:par>
                        <p:par>
                          <p:cTn id="38" fill="hold">
                            <p:stCondLst>
                              <p:cond delay="6500"/>
                            </p:stCondLst>
                            <p:childTnLst>
                              <p:par>
                                <p:cTn id="39" presetID="10" presetClass="entr" presetSubtype="0" fill="hold" grpId="0" nodeType="afterEffect">
                                  <p:stCondLst>
                                    <p:cond delay="0"/>
                                  </p:stCondLst>
                                  <p:childTnLst>
                                    <p:set>
                                      <p:cBhvr>
                                        <p:cTn id="40" dur="1" fill="hold">
                                          <p:stCondLst>
                                            <p:cond delay="0"/>
                                          </p:stCondLst>
                                        </p:cTn>
                                        <p:tgtEl>
                                          <p:spTgt spid="33"/>
                                        </p:tgtEl>
                                        <p:attrNameLst>
                                          <p:attrName>style.visibility</p:attrName>
                                        </p:attrNameLst>
                                      </p:cBhvr>
                                      <p:to>
                                        <p:strVal val="visible"/>
                                      </p:to>
                                    </p:set>
                                    <p:animEffect transition="in" filter="fade">
                                      <p:cBhvr>
                                        <p:cTn id="41" dur="500"/>
                                        <p:tgtEl>
                                          <p:spTgt spid="33"/>
                                        </p:tgtEl>
                                      </p:cBhvr>
                                    </p:animEffect>
                                  </p:childTnLst>
                                </p:cTn>
                              </p:par>
                            </p:childTnLst>
                          </p:cTn>
                        </p:par>
                        <p:par>
                          <p:cTn id="42" fill="hold">
                            <p:stCondLst>
                              <p:cond delay="7000"/>
                            </p:stCondLst>
                            <p:childTnLst>
                              <p:par>
                                <p:cTn id="43" presetID="10" presetClass="entr" presetSubtype="0" fill="hold" grpId="0" nodeType="afterEffect">
                                  <p:stCondLst>
                                    <p:cond delay="0"/>
                                  </p:stCondLst>
                                  <p:childTnLst>
                                    <p:set>
                                      <p:cBhvr>
                                        <p:cTn id="44" dur="1" fill="hold">
                                          <p:stCondLst>
                                            <p:cond delay="0"/>
                                          </p:stCondLst>
                                        </p:cTn>
                                        <p:tgtEl>
                                          <p:spTgt spid="34"/>
                                        </p:tgtEl>
                                        <p:attrNameLst>
                                          <p:attrName>style.visibility</p:attrName>
                                        </p:attrNameLst>
                                      </p:cBhvr>
                                      <p:to>
                                        <p:strVal val="visible"/>
                                      </p:to>
                                    </p:set>
                                    <p:animEffect transition="in" filter="fade">
                                      <p:cBhvr>
                                        <p:cTn id="45" dur="500"/>
                                        <p:tgtEl>
                                          <p:spTgt spid="34"/>
                                        </p:tgtEl>
                                      </p:cBhvr>
                                    </p:animEffect>
                                  </p:childTnLst>
                                </p:cTn>
                              </p:par>
                              <p:par>
                                <p:cTn id="46" presetID="22" presetClass="entr" presetSubtype="4" fill="hold" grpId="0" nodeType="withEffect">
                                  <p:stCondLst>
                                    <p:cond delay="500"/>
                                  </p:stCondLst>
                                  <p:childTnLst>
                                    <p:set>
                                      <p:cBhvr>
                                        <p:cTn id="47" dur="1" fill="hold">
                                          <p:stCondLst>
                                            <p:cond delay="0"/>
                                          </p:stCondLst>
                                        </p:cTn>
                                        <p:tgtEl>
                                          <p:spTgt spid="14"/>
                                        </p:tgtEl>
                                        <p:attrNameLst>
                                          <p:attrName>style.visibility</p:attrName>
                                        </p:attrNameLst>
                                      </p:cBhvr>
                                      <p:to>
                                        <p:strVal val="visible"/>
                                      </p:to>
                                    </p:set>
                                    <p:animEffect transition="in" filter="wipe(down)">
                                      <p:cBhvr>
                                        <p:cTn id="48" dur="500"/>
                                        <p:tgtEl>
                                          <p:spTgt spid="14"/>
                                        </p:tgtEl>
                                      </p:cBhvr>
                                    </p:animEffect>
                                  </p:childTnLst>
                                </p:cTn>
                              </p:par>
                              <p:par>
                                <p:cTn id="49" presetID="22" presetClass="entr" presetSubtype="4" fill="hold" grpId="0" nodeType="withEffect">
                                  <p:stCondLst>
                                    <p:cond delay="500"/>
                                  </p:stCondLst>
                                  <p:childTnLst>
                                    <p:set>
                                      <p:cBhvr>
                                        <p:cTn id="50" dur="1" fill="hold">
                                          <p:stCondLst>
                                            <p:cond delay="0"/>
                                          </p:stCondLst>
                                        </p:cTn>
                                        <p:tgtEl>
                                          <p:spTgt spid="15"/>
                                        </p:tgtEl>
                                        <p:attrNameLst>
                                          <p:attrName>style.visibility</p:attrName>
                                        </p:attrNameLst>
                                      </p:cBhvr>
                                      <p:to>
                                        <p:strVal val="visible"/>
                                      </p:to>
                                    </p:set>
                                    <p:animEffect transition="in" filter="wipe(down)">
                                      <p:cBhvr>
                                        <p:cTn id="51" dur="500"/>
                                        <p:tgtEl>
                                          <p:spTgt spid="15"/>
                                        </p:tgtEl>
                                      </p:cBhvr>
                                    </p:animEffect>
                                  </p:childTnLst>
                                </p:cTn>
                              </p:par>
                              <p:par>
                                <p:cTn id="52" presetID="22" presetClass="entr" presetSubtype="4" fill="hold" grpId="0" nodeType="withEffect">
                                  <p:stCondLst>
                                    <p:cond delay="500"/>
                                  </p:stCondLst>
                                  <p:childTnLst>
                                    <p:set>
                                      <p:cBhvr>
                                        <p:cTn id="53" dur="1" fill="hold">
                                          <p:stCondLst>
                                            <p:cond delay="0"/>
                                          </p:stCondLst>
                                        </p:cTn>
                                        <p:tgtEl>
                                          <p:spTgt spid="19"/>
                                        </p:tgtEl>
                                        <p:attrNameLst>
                                          <p:attrName>style.visibility</p:attrName>
                                        </p:attrNameLst>
                                      </p:cBhvr>
                                      <p:to>
                                        <p:strVal val="visible"/>
                                      </p:to>
                                    </p:set>
                                    <p:animEffect transition="in" filter="wipe(down)">
                                      <p:cBhvr>
                                        <p:cTn id="54" dur="500"/>
                                        <p:tgtEl>
                                          <p:spTgt spid="19"/>
                                        </p:tgtEl>
                                      </p:cBhvr>
                                    </p:animEffect>
                                  </p:childTnLst>
                                </p:cTn>
                              </p:par>
                              <p:par>
                                <p:cTn id="55" presetID="22" presetClass="entr" presetSubtype="4" fill="hold" grpId="0" nodeType="withEffect">
                                  <p:stCondLst>
                                    <p:cond delay="500"/>
                                  </p:stCondLst>
                                  <p:childTnLst>
                                    <p:set>
                                      <p:cBhvr>
                                        <p:cTn id="56" dur="1" fill="hold">
                                          <p:stCondLst>
                                            <p:cond delay="0"/>
                                          </p:stCondLst>
                                        </p:cTn>
                                        <p:tgtEl>
                                          <p:spTgt spid="16"/>
                                        </p:tgtEl>
                                        <p:attrNameLst>
                                          <p:attrName>style.visibility</p:attrName>
                                        </p:attrNameLst>
                                      </p:cBhvr>
                                      <p:to>
                                        <p:strVal val="visible"/>
                                      </p:to>
                                    </p:set>
                                    <p:animEffect transition="in" filter="wipe(down)">
                                      <p:cBhvr>
                                        <p:cTn id="57" dur="500"/>
                                        <p:tgtEl>
                                          <p:spTgt spid="16"/>
                                        </p:tgtEl>
                                      </p:cBhvr>
                                    </p:animEffect>
                                  </p:childTnLst>
                                </p:cTn>
                              </p:par>
                              <p:par>
                                <p:cTn id="58" presetID="22" presetClass="entr" presetSubtype="4" fill="hold" grpId="0" nodeType="withEffect">
                                  <p:stCondLst>
                                    <p:cond delay="500"/>
                                  </p:stCondLst>
                                  <p:childTnLst>
                                    <p:set>
                                      <p:cBhvr>
                                        <p:cTn id="59" dur="1" fill="hold">
                                          <p:stCondLst>
                                            <p:cond delay="0"/>
                                          </p:stCondLst>
                                        </p:cTn>
                                        <p:tgtEl>
                                          <p:spTgt spid="17"/>
                                        </p:tgtEl>
                                        <p:attrNameLst>
                                          <p:attrName>style.visibility</p:attrName>
                                        </p:attrNameLst>
                                      </p:cBhvr>
                                      <p:to>
                                        <p:strVal val="visible"/>
                                      </p:to>
                                    </p:set>
                                    <p:animEffect transition="in" filter="wipe(down)">
                                      <p:cBhvr>
                                        <p:cTn id="60" dur="500"/>
                                        <p:tgtEl>
                                          <p:spTgt spid="17"/>
                                        </p:tgtEl>
                                      </p:cBhvr>
                                    </p:animEffect>
                                  </p:childTnLst>
                                </p:cTn>
                              </p:par>
                              <p:par>
                                <p:cTn id="61" presetID="22" presetClass="entr" presetSubtype="4" fill="hold" nodeType="withEffect">
                                  <p:stCondLst>
                                    <p:cond delay="500"/>
                                  </p:stCondLst>
                                  <p:childTnLst>
                                    <p:set>
                                      <p:cBhvr>
                                        <p:cTn id="62" dur="1" fill="hold">
                                          <p:stCondLst>
                                            <p:cond delay="0"/>
                                          </p:stCondLst>
                                        </p:cTn>
                                        <p:tgtEl>
                                          <p:spTgt spid="20"/>
                                        </p:tgtEl>
                                        <p:attrNameLst>
                                          <p:attrName>style.visibility</p:attrName>
                                        </p:attrNameLst>
                                      </p:cBhvr>
                                      <p:to>
                                        <p:strVal val="visible"/>
                                      </p:to>
                                    </p:set>
                                    <p:animEffect transition="in" filter="wipe(down)">
                                      <p:cBhvr>
                                        <p:cTn id="63" dur="500"/>
                                        <p:tgtEl>
                                          <p:spTgt spid="20"/>
                                        </p:tgtEl>
                                      </p:cBhvr>
                                    </p:animEffect>
                                  </p:childTnLst>
                                </p:cTn>
                              </p:par>
                              <p:par>
                                <p:cTn id="64" presetID="22" presetClass="entr" presetSubtype="4" fill="hold" grpId="0" nodeType="withEffect">
                                  <p:stCondLst>
                                    <p:cond delay="1000"/>
                                  </p:stCondLst>
                                  <p:childTnLst>
                                    <p:set>
                                      <p:cBhvr>
                                        <p:cTn id="65" dur="1" fill="hold">
                                          <p:stCondLst>
                                            <p:cond delay="0"/>
                                          </p:stCondLst>
                                        </p:cTn>
                                        <p:tgtEl>
                                          <p:spTgt spid="18"/>
                                        </p:tgtEl>
                                        <p:attrNameLst>
                                          <p:attrName>style.visibility</p:attrName>
                                        </p:attrNameLst>
                                      </p:cBhvr>
                                      <p:to>
                                        <p:strVal val="visible"/>
                                      </p:to>
                                    </p:set>
                                    <p:animEffect transition="in" filter="wipe(down)">
                                      <p:cBhvr>
                                        <p:cTn id="66" dur="500"/>
                                        <p:tgtEl>
                                          <p:spTgt spid="18"/>
                                        </p:tgtEl>
                                      </p:cBhvr>
                                    </p:animEffect>
                                  </p:childTnLst>
                                </p:cTn>
                              </p:par>
                            </p:childTnLst>
                          </p:cTn>
                        </p:par>
                        <p:par>
                          <p:cTn id="67" fill="hold">
                            <p:stCondLst>
                              <p:cond delay="8500"/>
                            </p:stCondLst>
                            <p:childTnLst>
                              <p:par>
                                <p:cTn id="68" presetID="2" presetClass="entr" presetSubtype="4" fill="hold" grpId="0" nodeType="afterEffect">
                                  <p:stCondLst>
                                    <p:cond delay="0"/>
                                  </p:stCondLst>
                                  <p:childTnLst>
                                    <p:set>
                                      <p:cBhvr>
                                        <p:cTn id="69" dur="1" fill="hold">
                                          <p:stCondLst>
                                            <p:cond delay="0"/>
                                          </p:stCondLst>
                                        </p:cTn>
                                        <p:tgtEl>
                                          <p:spTgt spid="35"/>
                                        </p:tgtEl>
                                        <p:attrNameLst>
                                          <p:attrName>style.visibility</p:attrName>
                                        </p:attrNameLst>
                                      </p:cBhvr>
                                      <p:to>
                                        <p:strVal val="visible"/>
                                      </p:to>
                                    </p:set>
                                    <p:anim calcmode="lin" valueType="num">
                                      <p:cBhvr additive="base">
                                        <p:cTn id="70" dur="1000" fill="hold"/>
                                        <p:tgtEl>
                                          <p:spTgt spid="35"/>
                                        </p:tgtEl>
                                        <p:attrNameLst>
                                          <p:attrName>ppt_x</p:attrName>
                                        </p:attrNameLst>
                                      </p:cBhvr>
                                      <p:tavLst>
                                        <p:tav tm="0">
                                          <p:val>
                                            <p:strVal val="#ppt_x"/>
                                          </p:val>
                                        </p:tav>
                                        <p:tav tm="100000">
                                          <p:val>
                                            <p:strVal val="#ppt_x"/>
                                          </p:val>
                                        </p:tav>
                                      </p:tavLst>
                                    </p:anim>
                                    <p:anim calcmode="lin" valueType="num">
                                      <p:cBhvr additive="base">
                                        <p:cTn id="71" dur="1000" fill="hold"/>
                                        <p:tgtEl>
                                          <p:spTgt spid="3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14" grpId="0" animBg="1"/>
      <p:bldP spid="15" grpId="0" animBg="1"/>
      <p:bldP spid="16" grpId="0" animBg="1"/>
      <p:bldP spid="17" grpId="0" animBg="1"/>
      <p:bldP spid="18" grpId="0"/>
      <p:bldP spid="19" grpId="0" animBg="1"/>
      <p:bldP spid="27" grpId="0" animBg="1"/>
      <p:bldP spid="28" grpId="0" animBg="1"/>
      <p:bldP spid="29" grpId="0" animBg="1"/>
      <p:bldP spid="30" grpId="0" animBg="1"/>
      <p:bldP spid="31" grpId="0" animBg="1"/>
      <p:bldP spid="32" grpId="0" animBg="1"/>
      <p:bldP spid="33" grpId="0" animBg="1"/>
      <p:bldP spid="34" grpId="0" animBg="1"/>
      <p:bldP spid="35"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 name="Rectangle 76"/>
          <p:cNvSpPr/>
          <p:nvPr/>
        </p:nvSpPr>
        <p:spPr>
          <a:xfrm>
            <a:off x="10414469" y="2945676"/>
            <a:ext cx="1777531" cy="2003214"/>
          </a:xfrm>
          <a:prstGeom prst="rect">
            <a:avLst/>
          </a:prstGeom>
          <a:gradFill flip="none" rotWithShape="1">
            <a:gsLst>
              <a:gs pos="0">
                <a:schemeClr val="bg2">
                  <a:lumMod val="10000"/>
                </a:schemeClr>
              </a:gs>
              <a:gs pos="35000">
                <a:schemeClr val="accent5">
                  <a:lumMod val="60000"/>
                  <a:lumOff val="40000"/>
                </a:schemeClr>
              </a:gs>
              <a:gs pos="100000">
                <a:schemeClr val="accent5"/>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6" name="Rectangle 75"/>
          <p:cNvSpPr/>
          <p:nvPr/>
        </p:nvSpPr>
        <p:spPr>
          <a:xfrm>
            <a:off x="7849010" y="3448713"/>
            <a:ext cx="2628502" cy="2003214"/>
          </a:xfrm>
          <a:prstGeom prst="rect">
            <a:avLst/>
          </a:prstGeom>
          <a:gradFill flip="none" rotWithShape="1">
            <a:gsLst>
              <a:gs pos="0">
                <a:schemeClr val="bg2">
                  <a:lumMod val="10000"/>
                </a:schemeClr>
              </a:gs>
              <a:gs pos="35000">
                <a:schemeClr val="accent4">
                  <a:lumMod val="60000"/>
                  <a:lumOff val="40000"/>
                </a:schemeClr>
              </a:gs>
              <a:gs pos="100000">
                <a:schemeClr val="accent4"/>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5" name="Rectangle 74"/>
          <p:cNvSpPr/>
          <p:nvPr/>
        </p:nvSpPr>
        <p:spPr>
          <a:xfrm>
            <a:off x="5234492" y="4495811"/>
            <a:ext cx="2628502" cy="2003214"/>
          </a:xfrm>
          <a:prstGeom prst="rect">
            <a:avLst/>
          </a:prstGeom>
          <a:gradFill flip="none" rotWithShape="1">
            <a:gsLst>
              <a:gs pos="0">
                <a:schemeClr val="bg2">
                  <a:lumMod val="10000"/>
                </a:schemeClr>
              </a:gs>
              <a:gs pos="35000">
                <a:schemeClr val="accent3">
                  <a:lumMod val="60000"/>
                  <a:lumOff val="40000"/>
                </a:schemeClr>
              </a:gs>
              <a:gs pos="100000">
                <a:schemeClr val="accent3"/>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4" name="Rectangle 73"/>
          <p:cNvSpPr/>
          <p:nvPr/>
        </p:nvSpPr>
        <p:spPr>
          <a:xfrm>
            <a:off x="2683009" y="5412098"/>
            <a:ext cx="2572309" cy="1453618"/>
          </a:xfrm>
          <a:prstGeom prst="rect">
            <a:avLst/>
          </a:prstGeom>
          <a:gradFill flip="none" rotWithShape="1">
            <a:gsLst>
              <a:gs pos="0">
                <a:schemeClr val="bg2">
                  <a:lumMod val="10000"/>
                </a:schemeClr>
              </a:gs>
              <a:gs pos="35000">
                <a:schemeClr val="accent2">
                  <a:lumMod val="60000"/>
                  <a:lumOff val="40000"/>
                </a:schemeClr>
              </a:gs>
              <a:gs pos="100000">
                <a:schemeClr val="accent2">
                  <a:lumMod val="100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84</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Step Up Infographic</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0" name="Group 9"/>
          <p:cNvGrpSpPr/>
          <p:nvPr/>
        </p:nvGrpSpPr>
        <p:grpSpPr>
          <a:xfrm>
            <a:off x="1741171" y="5032199"/>
            <a:ext cx="3521682" cy="1833517"/>
            <a:chOff x="1741171" y="5032199"/>
            <a:chExt cx="3521682" cy="1833517"/>
          </a:xfrm>
        </p:grpSpPr>
        <p:sp>
          <p:nvSpPr>
            <p:cNvPr id="11" name="Round Single Corner Rectangle 10"/>
            <p:cNvSpPr/>
            <p:nvPr/>
          </p:nvSpPr>
          <p:spPr>
            <a:xfrm flipV="1">
              <a:off x="4349143" y="5037343"/>
              <a:ext cx="913710" cy="911140"/>
            </a:xfrm>
            <a:prstGeom prst="round1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ound Single Corner Rectangle 11"/>
            <p:cNvSpPr/>
            <p:nvPr/>
          </p:nvSpPr>
          <p:spPr>
            <a:xfrm flipH="1">
              <a:off x="1741172" y="5032199"/>
              <a:ext cx="949686" cy="913713"/>
            </a:xfrm>
            <a:prstGeom prst="round1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p:cNvSpPr/>
            <p:nvPr/>
          </p:nvSpPr>
          <p:spPr>
            <a:xfrm rot="5400000">
              <a:off x="1751381" y="5934080"/>
              <a:ext cx="921426" cy="9418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p:cNvSpPr/>
            <p:nvPr/>
          </p:nvSpPr>
          <p:spPr>
            <a:xfrm rot="5400000">
              <a:off x="3070516" y="4657687"/>
              <a:ext cx="913710" cy="16730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5" name="Group 14"/>
          <p:cNvGrpSpPr/>
          <p:nvPr/>
        </p:nvGrpSpPr>
        <p:grpSpPr>
          <a:xfrm>
            <a:off x="4349143" y="4118490"/>
            <a:ext cx="3513851" cy="916281"/>
            <a:chOff x="4349143" y="4118490"/>
            <a:chExt cx="3513851" cy="916281"/>
          </a:xfrm>
        </p:grpSpPr>
        <p:sp>
          <p:nvSpPr>
            <p:cNvPr id="16" name="Round Single Corner Rectangle 15"/>
            <p:cNvSpPr/>
            <p:nvPr/>
          </p:nvSpPr>
          <p:spPr>
            <a:xfrm flipH="1">
              <a:off x="4349143" y="4126204"/>
              <a:ext cx="913710" cy="908567"/>
            </a:xfrm>
            <a:prstGeom prst="round1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ound Single Corner Rectangle 16"/>
            <p:cNvSpPr/>
            <p:nvPr/>
          </p:nvSpPr>
          <p:spPr>
            <a:xfrm flipV="1">
              <a:off x="6949284" y="4121059"/>
              <a:ext cx="913710" cy="911140"/>
            </a:xfrm>
            <a:prstGeom prst="round1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p:cNvSpPr/>
            <p:nvPr/>
          </p:nvSpPr>
          <p:spPr>
            <a:xfrm rot="5400000">
              <a:off x="5653585" y="3727757"/>
              <a:ext cx="913710" cy="16951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9" name="Group 18"/>
          <p:cNvGrpSpPr/>
          <p:nvPr/>
        </p:nvGrpSpPr>
        <p:grpSpPr>
          <a:xfrm>
            <a:off x="6970401" y="3202285"/>
            <a:ext cx="3507111" cy="918773"/>
            <a:chOff x="6970401" y="3202285"/>
            <a:chExt cx="3507111" cy="918773"/>
          </a:xfrm>
        </p:grpSpPr>
        <p:sp>
          <p:nvSpPr>
            <p:cNvPr id="20" name="Round Single Corner Rectangle 19"/>
            <p:cNvSpPr/>
            <p:nvPr/>
          </p:nvSpPr>
          <p:spPr>
            <a:xfrm flipH="1">
              <a:off x="6970401" y="3212491"/>
              <a:ext cx="913710" cy="908567"/>
            </a:xfrm>
            <a:prstGeom prst="round1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ound Single Corner Rectangle 20"/>
            <p:cNvSpPr/>
            <p:nvPr/>
          </p:nvSpPr>
          <p:spPr>
            <a:xfrm flipV="1">
              <a:off x="9563802" y="3209918"/>
              <a:ext cx="913710" cy="911140"/>
            </a:xfrm>
            <a:prstGeom prst="round1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p:cNvSpPr/>
            <p:nvPr/>
          </p:nvSpPr>
          <p:spPr>
            <a:xfrm rot="5400000">
              <a:off x="8274844" y="2811552"/>
              <a:ext cx="913710" cy="16951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3" name="Group 22"/>
          <p:cNvGrpSpPr/>
          <p:nvPr/>
        </p:nvGrpSpPr>
        <p:grpSpPr>
          <a:xfrm>
            <a:off x="9563802" y="2301350"/>
            <a:ext cx="2628198" cy="913711"/>
            <a:chOff x="9563802" y="2301350"/>
            <a:chExt cx="2628198" cy="913711"/>
          </a:xfrm>
        </p:grpSpPr>
        <p:sp>
          <p:nvSpPr>
            <p:cNvPr id="24" name="Round Single Corner Rectangle 23"/>
            <p:cNvSpPr/>
            <p:nvPr/>
          </p:nvSpPr>
          <p:spPr>
            <a:xfrm flipH="1">
              <a:off x="9563802" y="2301350"/>
              <a:ext cx="913710" cy="908567"/>
            </a:xfrm>
            <a:prstGeom prst="round1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p:cNvSpPr/>
            <p:nvPr/>
          </p:nvSpPr>
          <p:spPr>
            <a:xfrm rot="5400000">
              <a:off x="10877901" y="1900962"/>
              <a:ext cx="913710" cy="171448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6" name="Group 25"/>
          <p:cNvGrpSpPr/>
          <p:nvPr/>
        </p:nvGrpSpPr>
        <p:grpSpPr>
          <a:xfrm>
            <a:off x="1044951" y="3861925"/>
            <a:ext cx="2053642" cy="978009"/>
            <a:chOff x="5209593" y="1671344"/>
            <a:chExt cx="658283" cy="244541"/>
          </a:xfrm>
        </p:grpSpPr>
        <p:cxnSp>
          <p:nvCxnSpPr>
            <p:cNvPr id="27" name="Straight Connector 26"/>
            <p:cNvCxnSpPr/>
            <p:nvPr/>
          </p:nvCxnSpPr>
          <p:spPr>
            <a:xfrm flipH="1">
              <a:off x="5209593" y="1671344"/>
              <a:ext cx="653391" cy="0"/>
            </a:xfrm>
            <a:prstGeom prst="line">
              <a:avLst/>
            </a:prstGeom>
            <a:ln w="12700">
              <a:solidFill>
                <a:schemeClr val="bg1">
                  <a:lumMod val="75000"/>
                </a:schemeClr>
              </a:solidFill>
              <a:prstDash val="sysDash"/>
              <a:headEnd type="none"/>
              <a:tailEnd type="oval"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5867876" y="1671344"/>
              <a:ext cx="0" cy="244541"/>
            </a:xfrm>
            <a:prstGeom prst="line">
              <a:avLst/>
            </a:prstGeom>
            <a:ln w="12700">
              <a:solidFill>
                <a:schemeClr val="bg1">
                  <a:lumMod val="75000"/>
                </a:schemeClr>
              </a:solidFill>
              <a:prstDash val="sysDash"/>
              <a:tailEnd w="med" len="med"/>
            </a:ln>
          </p:spPr>
          <p:style>
            <a:lnRef idx="1">
              <a:schemeClr val="accent1"/>
            </a:lnRef>
            <a:fillRef idx="0">
              <a:schemeClr val="accent1"/>
            </a:fillRef>
            <a:effectRef idx="0">
              <a:schemeClr val="accent1"/>
            </a:effectRef>
            <a:fontRef idx="minor">
              <a:schemeClr val="tx1"/>
            </a:fontRef>
          </p:style>
        </p:cxnSp>
      </p:grpSp>
      <p:grpSp>
        <p:nvGrpSpPr>
          <p:cNvPr id="29" name="Group 28"/>
          <p:cNvGrpSpPr/>
          <p:nvPr/>
        </p:nvGrpSpPr>
        <p:grpSpPr>
          <a:xfrm>
            <a:off x="3616012" y="2988539"/>
            <a:ext cx="2053642" cy="936759"/>
            <a:chOff x="5209593" y="1548441"/>
            <a:chExt cx="658283" cy="234227"/>
          </a:xfrm>
        </p:grpSpPr>
        <p:cxnSp>
          <p:nvCxnSpPr>
            <p:cNvPr id="30" name="Straight Connector 29"/>
            <p:cNvCxnSpPr/>
            <p:nvPr/>
          </p:nvCxnSpPr>
          <p:spPr>
            <a:xfrm flipH="1">
              <a:off x="5209593" y="1548441"/>
              <a:ext cx="653391" cy="0"/>
            </a:xfrm>
            <a:prstGeom prst="line">
              <a:avLst/>
            </a:prstGeom>
            <a:ln w="12700">
              <a:solidFill>
                <a:schemeClr val="bg1">
                  <a:lumMod val="75000"/>
                </a:schemeClr>
              </a:solidFill>
              <a:prstDash val="sysDash"/>
              <a:headEnd type="none"/>
              <a:tailEnd type="oval" w="med" len="med"/>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5867876" y="1549469"/>
              <a:ext cx="0" cy="233199"/>
            </a:xfrm>
            <a:prstGeom prst="line">
              <a:avLst/>
            </a:prstGeom>
            <a:ln w="12700">
              <a:solidFill>
                <a:schemeClr val="bg1">
                  <a:lumMod val="75000"/>
                </a:schemeClr>
              </a:solidFill>
              <a:prstDash val="sysDash"/>
              <a:tailEnd w="med" len="med"/>
            </a:ln>
          </p:spPr>
          <p:style>
            <a:lnRef idx="1">
              <a:schemeClr val="accent1"/>
            </a:lnRef>
            <a:fillRef idx="0">
              <a:schemeClr val="accent1"/>
            </a:fillRef>
            <a:effectRef idx="0">
              <a:schemeClr val="accent1"/>
            </a:effectRef>
            <a:fontRef idx="minor">
              <a:schemeClr val="tx1"/>
            </a:fontRef>
          </p:style>
        </p:cxnSp>
      </p:grpSp>
      <p:grpSp>
        <p:nvGrpSpPr>
          <p:cNvPr id="32" name="Group 31"/>
          <p:cNvGrpSpPr/>
          <p:nvPr/>
        </p:nvGrpSpPr>
        <p:grpSpPr>
          <a:xfrm>
            <a:off x="6246052" y="2100960"/>
            <a:ext cx="2053642" cy="936759"/>
            <a:chOff x="5209593" y="1548441"/>
            <a:chExt cx="658283" cy="234227"/>
          </a:xfrm>
        </p:grpSpPr>
        <p:cxnSp>
          <p:nvCxnSpPr>
            <p:cNvPr id="33" name="Straight Connector 32"/>
            <p:cNvCxnSpPr/>
            <p:nvPr/>
          </p:nvCxnSpPr>
          <p:spPr>
            <a:xfrm flipH="1">
              <a:off x="5209593" y="1548441"/>
              <a:ext cx="653391" cy="0"/>
            </a:xfrm>
            <a:prstGeom prst="line">
              <a:avLst/>
            </a:prstGeom>
            <a:ln w="12700">
              <a:solidFill>
                <a:schemeClr val="bg1">
                  <a:lumMod val="75000"/>
                </a:schemeClr>
              </a:solidFill>
              <a:prstDash val="sysDash"/>
              <a:headEnd type="none"/>
              <a:tailEnd type="oval" w="med" len="med"/>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5867876" y="1549469"/>
              <a:ext cx="0" cy="233199"/>
            </a:xfrm>
            <a:prstGeom prst="line">
              <a:avLst/>
            </a:prstGeom>
            <a:ln w="12700">
              <a:solidFill>
                <a:schemeClr val="bg1">
                  <a:lumMod val="75000"/>
                </a:schemeClr>
              </a:solidFill>
              <a:prstDash val="sysDash"/>
              <a:tailEnd w="med" len="med"/>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8850819" y="1220922"/>
            <a:ext cx="2053642" cy="936759"/>
            <a:chOff x="5209593" y="1548441"/>
            <a:chExt cx="658283" cy="234227"/>
          </a:xfrm>
        </p:grpSpPr>
        <p:cxnSp>
          <p:nvCxnSpPr>
            <p:cNvPr id="36" name="Straight Connector 35"/>
            <p:cNvCxnSpPr/>
            <p:nvPr/>
          </p:nvCxnSpPr>
          <p:spPr>
            <a:xfrm flipH="1">
              <a:off x="5209593" y="1548441"/>
              <a:ext cx="653391" cy="0"/>
            </a:xfrm>
            <a:prstGeom prst="line">
              <a:avLst/>
            </a:prstGeom>
            <a:ln w="12700">
              <a:solidFill>
                <a:schemeClr val="bg1">
                  <a:lumMod val="75000"/>
                </a:schemeClr>
              </a:solidFill>
              <a:prstDash val="sysDash"/>
              <a:headEnd type="none"/>
              <a:tailEnd type="oval" w="med" len="med"/>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5867876" y="1549469"/>
              <a:ext cx="0" cy="233199"/>
            </a:xfrm>
            <a:prstGeom prst="line">
              <a:avLst/>
            </a:prstGeom>
            <a:ln w="12700">
              <a:solidFill>
                <a:schemeClr val="bg1">
                  <a:lumMod val="75000"/>
                </a:schemeClr>
              </a:solidFill>
              <a:prstDash val="sysDash"/>
              <a:tailEnd w="med" len="med"/>
            </a:ln>
          </p:spPr>
          <p:style>
            <a:lnRef idx="1">
              <a:schemeClr val="accent1"/>
            </a:lnRef>
            <a:fillRef idx="0">
              <a:schemeClr val="accent1"/>
            </a:fillRef>
            <a:effectRef idx="0">
              <a:schemeClr val="accent1"/>
            </a:effectRef>
            <a:fontRef idx="minor">
              <a:schemeClr val="tx1"/>
            </a:fontRef>
          </p:style>
        </p:cxnSp>
      </p:grpSp>
      <p:grpSp>
        <p:nvGrpSpPr>
          <p:cNvPr id="38" name="Group 37"/>
          <p:cNvGrpSpPr>
            <a:grpSpLocks noChangeAspect="1"/>
          </p:cNvGrpSpPr>
          <p:nvPr/>
        </p:nvGrpSpPr>
        <p:grpSpPr>
          <a:xfrm>
            <a:off x="467354" y="5682748"/>
            <a:ext cx="925326" cy="896290"/>
            <a:chOff x="2053710" y="1590342"/>
            <a:chExt cx="345538" cy="334695"/>
          </a:xfrm>
          <a:solidFill>
            <a:schemeClr val="accent1"/>
          </a:solidFill>
          <a:effectLst>
            <a:outerShdw blurRad="76200" dir="18900000" sy="23000" kx="-1200000" algn="bl" rotWithShape="0">
              <a:prstClr val="black">
                <a:alpha val="20000"/>
              </a:prstClr>
            </a:outerShdw>
          </a:effectLst>
        </p:grpSpPr>
        <p:sp>
          <p:nvSpPr>
            <p:cNvPr id="39" name="Oval 204"/>
            <p:cNvSpPr>
              <a:spLocks noChangeArrowheads="1"/>
            </p:cNvSpPr>
            <p:nvPr/>
          </p:nvSpPr>
          <p:spPr bwMode="auto">
            <a:xfrm>
              <a:off x="2243829" y="1590342"/>
              <a:ext cx="71566" cy="7156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0" name="Freeform 205"/>
            <p:cNvSpPr>
              <a:spLocks/>
            </p:cNvSpPr>
            <p:nvPr/>
          </p:nvSpPr>
          <p:spPr bwMode="auto">
            <a:xfrm>
              <a:off x="2053710" y="1656847"/>
              <a:ext cx="345538" cy="268190"/>
            </a:xfrm>
            <a:custGeom>
              <a:avLst/>
              <a:gdLst>
                <a:gd name="T0" fmla="*/ 383 w 478"/>
                <a:gd name="T1" fmla="*/ 76 h 371"/>
                <a:gd name="T2" fmla="*/ 331 w 478"/>
                <a:gd name="T3" fmla="*/ 35 h 371"/>
                <a:gd name="T4" fmla="*/ 242 w 478"/>
                <a:gd name="T5" fmla="*/ 0 h 371"/>
                <a:gd name="T6" fmla="*/ 133 w 478"/>
                <a:gd name="T7" fmla="*/ 0 h 371"/>
                <a:gd name="T8" fmla="*/ 78 w 478"/>
                <a:gd name="T9" fmla="*/ 118 h 371"/>
                <a:gd name="T10" fmla="*/ 64 w 478"/>
                <a:gd name="T11" fmla="*/ 114 h 371"/>
                <a:gd name="T12" fmla="*/ 59 w 478"/>
                <a:gd name="T13" fmla="*/ 128 h 371"/>
                <a:gd name="T14" fmla="*/ 57 w 478"/>
                <a:gd name="T15" fmla="*/ 132 h 371"/>
                <a:gd name="T16" fmla="*/ 55 w 478"/>
                <a:gd name="T17" fmla="*/ 137 h 371"/>
                <a:gd name="T18" fmla="*/ 38 w 478"/>
                <a:gd name="T19" fmla="*/ 130 h 371"/>
                <a:gd name="T20" fmla="*/ 0 w 478"/>
                <a:gd name="T21" fmla="*/ 220 h 371"/>
                <a:gd name="T22" fmla="*/ 90 w 478"/>
                <a:gd name="T23" fmla="*/ 258 h 371"/>
                <a:gd name="T24" fmla="*/ 97 w 478"/>
                <a:gd name="T25" fmla="*/ 260 h 371"/>
                <a:gd name="T26" fmla="*/ 97 w 478"/>
                <a:gd name="T27" fmla="*/ 258 h 371"/>
                <a:gd name="T28" fmla="*/ 135 w 478"/>
                <a:gd name="T29" fmla="*/ 170 h 371"/>
                <a:gd name="T30" fmla="*/ 119 w 478"/>
                <a:gd name="T31" fmla="*/ 163 h 371"/>
                <a:gd name="T32" fmla="*/ 121 w 478"/>
                <a:gd name="T33" fmla="*/ 159 h 371"/>
                <a:gd name="T34" fmla="*/ 123 w 478"/>
                <a:gd name="T35" fmla="*/ 154 h 371"/>
                <a:gd name="T36" fmla="*/ 128 w 478"/>
                <a:gd name="T37" fmla="*/ 140 h 371"/>
                <a:gd name="T38" fmla="*/ 114 w 478"/>
                <a:gd name="T39" fmla="*/ 135 h 371"/>
                <a:gd name="T40" fmla="*/ 156 w 478"/>
                <a:gd name="T41" fmla="*/ 38 h 371"/>
                <a:gd name="T42" fmla="*/ 227 w 478"/>
                <a:gd name="T43" fmla="*/ 38 h 371"/>
                <a:gd name="T44" fmla="*/ 178 w 478"/>
                <a:gd name="T45" fmla="*/ 175 h 371"/>
                <a:gd name="T46" fmla="*/ 166 w 478"/>
                <a:gd name="T47" fmla="*/ 251 h 371"/>
                <a:gd name="T48" fmla="*/ 145 w 478"/>
                <a:gd name="T49" fmla="*/ 253 h 371"/>
                <a:gd name="T50" fmla="*/ 135 w 478"/>
                <a:gd name="T51" fmla="*/ 277 h 371"/>
                <a:gd name="T52" fmla="*/ 130 w 478"/>
                <a:gd name="T53" fmla="*/ 286 h 371"/>
                <a:gd name="T54" fmla="*/ 121 w 478"/>
                <a:gd name="T55" fmla="*/ 282 h 371"/>
                <a:gd name="T56" fmla="*/ 64 w 478"/>
                <a:gd name="T57" fmla="*/ 260 h 371"/>
                <a:gd name="T58" fmla="*/ 57 w 478"/>
                <a:gd name="T59" fmla="*/ 260 h 371"/>
                <a:gd name="T60" fmla="*/ 59 w 478"/>
                <a:gd name="T61" fmla="*/ 310 h 371"/>
                <a:gd name="T62" fmla="*/ 208 w 478"/>
                <a:gd name="T63" fmla="*/ 298 h 371"/>
                <a:gd name="T64" fmla="*/ 225 w 478"/>
                <a:gd name="T65" fmla="*/ 208 h 371"/>
                <a:gd name="T66" fmla="*/ 227 w 478"/>
                <a:gd name="T67" fmla="*/ 211 h 371"/>
                <a:gd name="T68" fmla="*/ 286 w 478"/>
                <a:gd name="T69" fmla="*/ 253 h 371"/>
                <a:gd name="T70" fmla="*/ 291 w 478"/>
                <a:gd name="T71" fmla="*/ 371 h 371"/>
                <a:gd name="T72" fmla="*/ 341 w 478"/>
                <a:gd name="T73" fmla="*/ 369 h 371"/>
                <a:gd name="T74" fmla="*/ 334 w 478"/>
                <a:gd name="T75" fmla="*/ 227 h 371"/>
                <a:gd name="T76" fmla="*/ 263 w 478"/>
                <a:gd name="T77" fmla="*/ 175 h 371"/>
                <a:gd name="T78" fmla="*/ 315 w 478"/>
                <a:gd name="T79" fmla="*/ 69 h 371"/>
                <a:gd name="T80" fmla="*/ 383 w 478"/>
                <a:gd name="T81" fmla="*/ 123 h 371"/>
                <a:gd name="T82" fmla="*/ 478 w 478"/>
                <a:gd name="T83" fmla="*/ 43 h 371"/>
                <a:gd name="T84" fmla="*/ 454 w 478"/>
                <a:gd name="T85" fmla="*/ 14 h 371"/>
                <a:gd name="T86" fmla="*/ 383 w 478"/>
                <a:gd name="T87" fmla="*/ 7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8" h="371">
                  <a:moveTo>
                    <a:pt x="383" y="76"/>
                  </a:moveTo>
                  <a:lnTo>
                    <a:pt x="331" y="35"/>
                  </a:lnTo>
                  <a:lnTo>
                    <a:pt x="242" y="0"/>
                  </a:lnTo>
                  <a:lnTo>
                    <a:pt x="133" y="0"/>
                  </a:lnTo>
                  <a:lnTo>
                    <a:pt x="78" y="118"/>
                  </a:lnTo>
                  <a:lnTo>
                    <a:pt x="64" y="114"/>
                  </a:lnTo>
                  <a:lnTo>
                    <a:pt x="59" y="128"/>
                  </a:lnTo>
                  <a:lnTo>
                    <a:pt x="57" y="132"/>
                  </a:lnTo>
                  <a:lnTo>
                    <a:pt x="55" y="137"/>
                  </a:lnTo>
                  <a:lnTo>
                    <a:pt x="38" y="130"/>
                  </a:lnTo>
                  <a:lnTo>
                    <a:pt x="0" y="220"/>
                  </a:lnTo>
                  <a:lnTo>
                    <a:pt x="90" y="258"/>
                  </a:lnTo>
                  <a:lnTo>
                    <a:pt x="97" y="260"/>
                  </a:lnTo>
                  <a:lnTo>
                    <a:pt x="97" y="258"/>
                  </a:lnTo>
                  <a:lnTo>
                    <a:pt x="135" y="170"/>
                  </a:lnTo>
                  <a:lnTo>
                    <a:pt x="119" y="163"/>
                  </a:lnTo>
                  <a:lnTo>
                    <a:pt x="121" y="159"/>
                  </a:lnTo>
                  <a:lnTo>
                    <a:pt x="123" y="154"/>
                  </a:lnTo>
                  <a:lnTo>
                    <a:pt x="128" y="140"/>
                  </a:lnTo>
                  <a:lnTo>
                    <a:pt x="114" y="135"/>
                  </a:lnTo>
                  <a:lnTo>
                    <a:pt x="156" y="38"/>
                  </a:lnTo>
                  <a:lnTo>
                    <a:pt x="227" y="38"/>
                  </a:lnTo>
                  <a:lnTo>
                    <a:pt x="178" y="175"/>
                  </a:lnTo>
                  <a:lnTo>
                    <a:pt x="166" y="251"/>
                  </a:lnTo>
                  <a:lnTo>
                    <a:pt x="145" y="253"/>
                  </a:lnTo>
                  <a:lnTo>
                    <a:pt x="135" y="277"/>
                  </a:lnTo>
                  <a:lnTo>
                    <a:pt x="130" y="286"/>
                  </a:lnTo>
                  <a:lnTo>
                    <a:pt x="121" y="282"/>
                  </a:lnTo>
                  <a:lnTo>
                    <a:pt x="64" y="260"/>
                  </a:lnTo>
                  <a:lnTo>
                    <a:pt x="57" y="260"/>
                  </a:lnTo>
                  <a:lnTo>
                    <a:pt x="59" y="310"/>
                  </a:lnTo>
                  <a:lnTo>
                    <a:pt x="208" y="298"/>
                  </a:lnTo>
                  <a:lnTo>
                    <a:pt x="225" y="208"/>
                  </a:lnTo>
                  <a:lnTo>
                    <a:pt x="227" y="211"/>
                  </a:lnTo>
                  <a:lnTo>
                    <a:pt x="286" y="253"/>
                  </a:lnTo>
                  <a:lnTo>
                    <a:pt x="291" y="371"/>
                  </a:lnTo>
                  <a:lnTo>
                    <a:pt x="341" y="369"/>
                  </a:lnTo>
                  <a:lnTo>
                    <a:pt x="334" y="227"/>
                  </a:lnTo>
                  <a:lnTo>
                    <a:pt x="263" y="175"/>
                  </a:lnTo>
                  <a:lnTo>
                    <a:pt x="315" y="69"/>
                  </a:lnTo>
                  <a:lnTo>
                    <a:pt x="383" y="123"/>
                  </a:lnTo>
                  <a:lnTo>
                    <a:pt x="478" y="43"/>
                  </a:lnTo>
                  <a:lnTo>
                    <a:pt x="454" y="14"/>
                  </a:lnTo>
                  <a:lnTo>
                    <a:pt x="383"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sp>
        <p:nvSpPr>
          <p:cNvPr id="41" name="Title 13"/>
          <p:cNvSpPr txBox="1">
            <a:spLocks/>
          </p:cNvSpPr>
          <p:nvPr/>
        </p:nvSpPr>
        <p:spPr>
          <a:xfrm>
            <a:off x="1265803" y="3883351"/>
            <a:ext cx="1802657"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latin typeface="+mn-lt"/>
                <a:ea typeface="Roboto" panose="02000000000000000000" pitchFamily="2" charset="0"/>
              </a:rPr>
              <a:t>dolor sit amet 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a:t>
            </a:r>
            <a:endParaRPr lang="en-US" sz="1100" dirty="0">
              <a:solidFill>
                <a:schemeClr val="bg1">
                  <a:lumMod val="65000"/>
                </a:schemeClr>
              </a:solidFill>
              <a:latin typeface="+mn-lt"/>
              <a:ea typeface="Roboto" panose="02000000000000000000" pitchFamily="2" charset="0"/>
            </a:endParaRPr>
          </a:p>
        </p:txBody>
      </p:sp>
      <p:sp>
        <p:nvSpPr>
          <p:cNvPr id="42" name="Title 13"/>
          <p:cNvSpPr txBox="1">
            <a:spLocks/>
          </p:cNvSpPr>
          <p:nvPr/>
        </p:nvSpPr>
        <p:spPr>
          <a:xfrm>
            <a:off x="3833979" y="3040496"/>
            <a:ext cx="1802657"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latin typeface="+mn-lt"/>
                <a:ea typeface="Roboto" panose="02000000000000000000" pitchFamily="2" charset="0"/>
              </a:rPr>
              <a:t>dolor sit amet 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a:t>
            </a:r>
            <a:endParaRPr lang="en-US" sz="1100" dirty="0">
              <a:solidFill>
                <a:schemeClr val="bg1">
                  <a:lumMod val="65000"/>
                </a:schemeClr>
              </a:solidFill>
              <a:latin typeface="+mn-lt"/>
              <a:ea typeface="Roboto" panose="02000000000000000000" pitchFamily="2" charset="0"/>
            </a:endParaRPr>
          </a:p>
        </p:txBody>
      </p:sp>
      <p:sp>
        <p:nvSpPr>
          <p:cNvPr id="43" name="Title 13"/>
          <p:cNvSpPr txBox="1">
            <a:spLocks/>
          </p:cNvSpPr>
          <p:nvPr/>
        </p:nvSpPr>
        <p:spPr>
          <a:xfrm>
            <a:off x="6448795" y="2141871"/>
            <a:ext cx="1802657"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latin typeface="+mn-lt"/>
                <a:ea typeface="Roboto" panose="02000000000000000000" pitchFamily="2" charset="0"/>
              </a:rPr>
              <a:t>dolor sit amet 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a:t>
            </a:r>
            <a:endParaRPr lang="en-US" sz="1100" dirty="0">
              <a:solidFill>
                <a:schemeClr val="bg1">
                  <a:lumMod val="65000"/>
                </a:schemeClr>
              </a:solidFill>
              <a:latin typeface="+mn-lt"/>
              <a:ea typeface="Roboto" panose="02000000000000000000" pitchFamily="2" charset="0"/>
            </a:endParaRPr>
          </a:p>
        </p:txBody>
      </p:sp>
      <p:sp>
        <p:nvSpPr>
          <p:cNvPr id="44" name="Title 13"/>
          <p:cNvSpPr txBox="1">
            <a:spLocks/>
          </p:cNvSpPr>
          <p:nvPr/>
        </p:nvSpPr>
        <p:spPr>
          <a:xfrm>
            <a:off x="9060151" y="1254354"/>
            <a:ext cx="1802657"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latin typeface="+mn-lt"/>
                <a:ea typeface="Roboto" panose="02000000000000000000" pitchFamily="2" charset="0"/>
              </a:rPr>
              <a:t>dolor sit amet 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a:t>
            </a:r>
            <a:endParaRPr lang="en-US" sz="1100" dirty="0">
              <a:solidFill>
                <a:schemeClr val="bg1">
                  <a:lumMod val="65000"/>
                </a:schemeClr>
              </a:solidFill>
              <a:latin typeface="+mn-lt"/>
              <a:ea typeface="Roboto" panose="02000000000000000000" pitchFamily="2" charset="0"/>
            </a:endParaRPr>
          </a:p>
        </p:txBody>
      </p:sp>
      <p:sp>
        <p:nvSpPr>
          <p:cNvPr id="45" name="Content Placeholder 2"/>
          <p:cNvSpPr txBox="1">
            <a:spLocks/>
          </p:cNvSpPr>
          <p:nvPr/>
        </p:nvSpPr>
        <p:spPr>
          <a:xfrm>
            <a:off x="7066702" y="4844353"/>
            <a:ext cx="4537551" cy="150274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r>
              <a:rPr lang="id-ID" sz="2400" dirty="0" smtClean="0">
                <a:solidFill>
                  <a:schemeClr val="tx1">
                    <a:lumMod val="75000"/>
                    <a:lumOff val="25000"/>
                  </a:schemeClr>
                </a:solidFill>
                <a:ea typeface="Roboto" panose="02000000000000000000" pitchFamily="2" charset="0"/>
              </a:rPr>
              <a:t>Succes creative</a:t>
            </a:r>
          </a:p>
          <a:p>
            <a:r>
              <a:rPr lang="id-ID" sz="1100" dirty="0" smtClean="0">
                <a:solidFill>
                  <a:schemeClr val="bg1">
                    <a:lumMod val="50000"/>
                  </a:schemeClr>
                </a:solidFill>
                <a:ea typeface="Roboto" panose="02000000000000000000" pitchFamily="2" charset="0"/>
              </a:rPr>
              <a:t>Du</a:t>
            </a:r>
            <a:r>
              <a:rPr lang="en-US" sz="1100" dirty="0" err="1" smtClean="0">
                <a:solidFill>
                  <a:schemeClr val="bg1">
                    <a:lumMod val="50000"/>
                  </a:schemeClr>
                </a:solidFill>
                <a:ea typeface="Roboto" panose="02000000000000000000" pitchFamily="2" charset="0"/>
              </a:rPr>
              <a:t>mmy</a:t>
            </a:r>
            <a:r>
              <a:rPr lang="en-US" sz="1100" dirty="0" smtClean="0">
                <a:solidFill>
                  <a:schemeClr val="bg1">
                    <a:lumMod val="50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100" dirty="0">
              <a:solidFill>
                <a:schemeClr val="bg1">
                  <a:lumMod val="50000"/>
                </a:schemeClr>
              </a:solidFill>
              <a:ea typeface="Roboto" panose="02000000000000000000" pitchFamily="2" charset="0"/>
            </a:endParaRPr>
          </a:p>
        </p:txBody>
      </p:sp>
      <p:grpSp>
        <p:nvGrpSpPr>
          <p:cNvPr id="46" name="Group 45"/>
          <p:cNvGrpSpPr/>
          <p:nvPr/>
        </p:nvGrpSpPr>
        <p:grpSpPr>
          <a:xfrm>
            <a:off x="2683010" y="4910733"/>
            <a:ext cx="850209" cy="1033862"/>
            <a:chOff x="2683009" y="4910733"/>
            <a:chExt cx="850209" cy="1033862"/>
          </a:xfrm>
        </p:grpSpPr>
        <p:grpSp>
          <p:nvGrpSpPr>
            <p:cNvPr id="47" name="Group 46"/>
            <p:cNvGrpSpPr/>
            <p:nvPr/>
          </p:nvGrpSpPr>
          <p:grpSpPr>
            <a:xfrm rot="16200000">
              <a:off x="2591183" y="5002559"/>
              <a:ext cx="1033862" cy="850209"/>
              <a:chOff x="917661" y="2671968"/>
              <a:chExt cx="1033862" cy="850209"/>
            </a:xfrm>
            <a:solidFill>
              <a:schemeClr val="accent1">
                <a:lumMod val="50000"/>
              </a:schemeClr>
            </a:solidFill>
          </p:grpSpPr>
          <p:sp>
            <p:nvSpPr>
              <p:cNvPr id="51" name="Rectangle 50"/>
              <p:cNvSpPr/>
              <p:nvPr/>
            </p:nvSpPr>
            <p:spPr>
              <a:xfrm>
                <a:off x="917661" y="2671968"/>
                <a:ext cx="913710" cy="850209"/>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Isosceles Triangle 51"/>
              <p:cNvSpPr/>
              <p:nvPr/>
            </p:nvSpPr>
            <p:spPr>
              <a:xfrm rot="5400000">
                <a:off x="1785948" y="3035711"/>
                <a:ext cx="208428" cy="122723"/>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8" name="Group 47"/>
            <p:cNvGrpSpPr/>
            <p:nvPr/>
          </p:nvGrpSpPr>
          <p:grpSpPr>
            <a:xfrm>
              <a:off x="2788318" y="5246138"/>
              <a:ext cx="634789" cy="495752"/>
              <a:chOff x="1057120" y="2850672"/>
              <a:chExt cx="634789" cy="495752"/>
            </a:xfrm>
          </p:grpSpPr>
          <p:sp>
            <p:nvSpPr>
              <p:cNvPr id="49" name="Freeform 16"/>
              <p:cNvSpPr>
                <a:spLocks noEditPoints="1"/>
              </p:cNvSpPr>
              <p:nvPr/>
            </p:nvSpPr>
            <p:spPr bwMode="auto">
              <a:xfrm>
                <a:off x="1211661" y="2850672"/>
                <a:ext cx="325709" cy="326475"/>
              </a:xfrm>
              <a:custGeom>
                <a:avLst/>
                <a:gdLst>
                  <a:gd name="T0" fmla="*/ 136 w 360"/>
                  <a:gd name="T1" fmla="*/ 226 h 361"/>
                  <a:gd name="T2" fmla="*/ 56 w 360"/>
                  <a:gd name="T3" fmla="*/ 194 h 361"/>
                  <a:gd name="T4" fmla="*/ 56 w 360"/>
                  <a:gd name="T5" fmla="*/ 221 h 361"/>
                  <a:gd name="T6" fmla="*/ 136 w 360"/>
                  <a:gd name="T7" fmla="*/ 253 h 361"/>
                  <a:gd name="T8" fmla="*/ 136 w 360"/>
                  <a:gd name="T9" fmla="*/ 226 h 361"/>
                  <a:gd name="T10" fmla="*/ 136 w 360"/>
                  <a:gd name="T11" fmla="*/ 143 h 361"/>
                  <a:gd name="T12" fmla="*/ 56 w 360"/>
                  <a:gd name="T13" fmla="*/ 111 h 361"/>
                  <a:gd name="T14" fmla="*/ 56 w 360"/>
                  <a:gd name="T15" fmla="*/ 138 h 361"/>
                  <a:gd name="T16" fmla="*/ 136 w 360"/>
                  <a:gd name="T17" fmla="*/ 170 h 361"/>
                  <a:gd name="T18" fmla="*/ 136 w 360"/>
                  <a:gd name="T19" fmla="*/ 143 h 361"/>
                  <a:gd name="T20" fmla="*/ 351 w 360"/>
                  <a:gd name="T21" fmla="*/ 4 h 361"/>
                  <a:gd name="T22" fmla="*/ 332 w 360"/>
                  <a:gd name="T23" fmla="*/ 2 h 361"/>
                  <a:gd name="T24" fmla="*/ 180 w 360"/>
                  <a:gd name="T25" fmla="*/ 63 h 361"/>
                  <a:gd name="T26" fmla="*/ 27 w 360"/>
                  <a:gd name="T27" fmla="*/ 2 h 361"/>
                  <a:gd name="T28" fmla="*/ 8 w 360"/>
                  <a:gd name="T29" fmla="*/ 4 h 361"/>
                  <a:gd name="T30" fmla="*/ 0 w 360"/>
                  <a:gd name="T31" fmla="*/ 21 h 361"/>
                  <a:gd name="T32" fmla="*/ 0 w 360"/>
                  <a:gd name="T33" fmla="*/ 277 h 361"/>
                  <a:gd name="T34" fmla="*/ 12 w 360"/>
                  <a:gd name="T35" fmla="*/ 295 h 361"/>
                  <a:gd name="T36" fmla="*/ 172 w 360"/>
                  <a:gd name="T37" fmla="*/ 359 h 361"/>
                  <a:gd name="T38" fmla="*/ 176 w 360"/>
                  <a:gd name="T39" fmla="*/ 361 h 361"/>
                  <a:gd name="T40" fmla="*/ 180 w 360"/>
                  <a:gd name="T41" fmla="*/ 361 h 361"/>
                  <a:gd name="T42" fmla="*/ 184 w 360"/>
                  <a:gd name="T43" fmla="*/ 361 h 361"/>
                  <a:gd name="T44" fmla="*/ 187 w 360"/>
                  <a:gd name="T45" fmla="*/ 359 h 361"/>
                  <a:gd name="T46" fmla="*/ 347 w 360"/>
                  <a:gd name="T47" fmla="*/ 295 h 361"/>
                  <a:gd name="T48" fmla="*/ 360 w 360"/>
                  <a:gd name="T49" fmla="*/ 277 h 361"/>
                  <a:gd name="T50" fmla="*/ 360 w 360"/>
                  <a:gd name="T51" fmla="*/ 21 h 361"/>
                  <a:gd name="T52" fmla="*/ 351 w 360"/>
                  <a:gd name="T53" fmla="*/ 4 h 361"/>
                  <a:gd name="T54" fmla="*/ 160 w 360"/>
                  <a:gd name="T55" fmla="*/ 320 h 361"/>
                  <a:gd name="T56" fmla="*/ 32 w 360"/>
                  <a:gd name="T57" fmla="*/ 269 h 361"/>
                  <a:gd name="T58" fmla="*/ 32 w 360"/>
                  <a:gd name="T59" fmla="*/ 45 h 361"/>
                  <a:gd name="T60" fmla="*/ 160 w 360"/>
                  <a:gd name="T61" fmla="*/ 96 h 361"/>
                  <a:gd name="T62" fmla="*/ 160 w 360"/>
                  <a:gd name="T63" fmla="*/ 320 h 361"/>
                  <a:gd name="T64" fmla="*/ 328 w 360"/>
                  <a:gd name="T65" fmla="*/ 269 h 361"/>
                  <a:gd name="T66" fmla="*/ 200 w 360"/>
                  <a:gd name="T67" fmla="*/ 320 h 361"/>
                  <a:gd name="T68" fmla="*/ 200 w 360"/>
                  <a:gd name="T69" fmla="*/ 96 h 361"/>
                  <a:gd name="T70" fmla="*/ 328 w 360"/>
                  <a:gd name="T71" fmla="*/ 45 h 361"/>
                  <a:gd name="T72" fmla="*/ 328 w 360"/>
                  <a:gd name="T73" fmla="*/ 269 h 361"/>
                  <a:gd name="T74" fmla="*/ 304 w 360"/>
                  <a:gd name="T75" fmla="*/ 194 h 361"/>
                  <a:gd name="T76" fmla="*/ 224 w 360"/>
                  <a:gd name="T77" fmla="*/ 226 h 361"/>
                  <a:gd name="T78" fmla="*/ 224 w 360"/>
                  <a:gd name="T79" fmla="*/ 253 h 361"/>
                  <a:gd name="T80" fmla="*/ 304 w 360"/>
                  <a:gd name="T81" fmla="*/ 221 h 361"/>
                  <a:gd name="T82" fmla="*/ 304 w 360"/>
                  <a:gd name="T83" fmla="*/ 194 h 361"/>
                  <a:gd name="T84" fmla="*/ 304 w 360"/>
                  <a:gd name="T85" fmla="*/ 111 h 361"/>
                  <a:gd name="T86" fmla="*/ 224 w 360"/>
                  <a:gd name="T87" fmla="*/ 143 h 361"/>
                  <a:gd name="T88" fmla="*/ 224 w 360"/>
                  <a:gd name="T89" fmla="*/ 170 h 361"/>
                  <a:gd name="T90" fmla="*/ 304 w 360"/>
                  <a:gd name="T91" fmla="*/ 138 h 361"/>
                  <a:gd name="T92" fmla="*/ 304 w 360"/>
                  <a:gd name="T93" fmla="*/ 11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0" h="361">
                    <a:moveTo>
                      <a:pt x="136" y="226"/>
                    </a:moveTo>
                    <a:cubicBezTo>
                      <a:pt x="56" y="194"/>
                      <a:pt x="56" y="194"/>
                      <a:pt x="56" y="194"/>
                    </a:cubicBezTo>
                    <a:cubicBezTo>
                      <a:pt x="56" y="221"/>
                      <a:pt x="56" y="221"/>
                      <a:pt x="56" y="221"/>
                    </a:cubicBezTo>
                    <a:cubicBezTo>
                      <a:pt x="136" y="253"/>
                      <a:pt x="136" y="253"/>
                      <a:pt x="136" y="253"/>
                    </a:cubicBezTo>
                    <a:lnTo>
                      <a:pt x="136" y="226"/>
                    </a:lnTo>
                    <a:close/>
                    <a:moveTo>
                      <a:pt x="136" y="143"/>
                    </a:moveTo>
                    <a:cubicBezTo>
                      <a:pt x="56" y="111"/>
                      <a:pt x="56" y="111"/>
                      <a:pt x="56" y="111"/>
                    </a:cubicBezTo>
                    <a:cubicBezTo>
                      <a:pt x="56" y="138"/>
                      <a:pt x="56" y="138"/>
                      <a:pt x="56" y="138"/>
                    </a:cubicBezTo>
                    <a:cubicBezTo>
                      <a:pt x="136" y="170"/>
                      <a:pt x="136" y="170"/>
                      <a:pt x="136" y="170"/>
                    </a:cubicBezTo>
                    <a:lnTo>
                      <a:pt x="136" y="143"/>
                    </a:lnTo>
                    <a:close/>
                    <a:moveTo>
                      <a:pt x="351" y="4"/>
                    </a:moveTo>
                    <a:cubicBezTo>
                      <a:pt x="345" y="1"/>
                      <a:pt x="338" y="0"/>
                      <a:pt x="332" y="2"/>
                    </a:cubicBezTo>
                    <a:cubicBezTo>
                      <a:pt x="180" y="63"/>
                      <a:pt x="180" y="63"/>
                      <a:pt x="180" y="63"/>
                    </a:cubicBezTo>
                    <a:cubicBezTo>
                      <a:pt x="27" y="2"/>
                      <a:pt x="27" y="2"/>
                      <a:pt x="27" y="2"/>
                    </a:cubicBezTo>
                    <a:cubicBezTo>
                      <a:pt x="21" y="0"/>
                      <a:pt x="14" y="1"/>
                      <a:pt x="8" y="4"/>
                    </a:cubicBezTo>
                    <a:cubicBezTo>
                      <a:pt x="3" y="8"/>
                      <a:pt x="0" y="14"/>
                      <a:pt x="0" y="21"/>
                    </a:cubicBezTo>
                    <a:cubicBezTo>
                      <a:pt x="0" y="277"/>
                      <a:pt x="0" y="277"/>
                      <a:pt x="0" y="277"/>
                    </a:cubicBezTo>
                    <a:cubicBezTo>
                      <a:pt x="0" y="285"/>
                      <a:pt x="5" y="292"/>
                      <a:pt x="12" y="295"/>
                    </a:cubicBezTo>
                    <a:cubicBezTo>
                      <a:pt x="172" y="359"/>
                      <a:pt x="172" y="359"/>
                      <a:pt x="172" y="359"/>
                    </a:cubicBezTo>
                    <a:cubicBezTo>
                      <a:pt x="172" y="359"/>
                      <a:pt x="175" y="360"/>
                      <a:pt x="176" y="361"/>
                    </a:cubicBezTo>
                    <a:cubicBezTo>
                      <a:pt x="177" y="361"/>
                      <a:pt x="178" y="361"/>
                      <a:pt x="180" y="361"/>
                    </a:cubicBezTo>
                    <a:cubicBezTo>
                      <a:pt x="181" y="361"/>
                      <a:pt x="182" y="361"/>
                      <a:pt x="184" y="361"/>
                    </a:cubicBezTo>
                    <a:cubicBezTo>
                      <a:pt x="184" y="360"/>
                      <a:pt x="187" y="359"/>
                      <a:pt x="187" y="359"/>
                    </a:cubicBezTo>
                    <a:cubicBezTo>
                      <a:pt x="347" y="295"/>
                      <a:pt x="347" y="295"/>
                      <a:pt x="347" y="295"/>
                    </a:cubicBezTo>
                    <a:cubicBezTo>
                      <a:pt x="355" y="292"/>
                      <a:pt x="360" y="285"/>
                      <a:pt x="360" y="277"/>
                    </a:cubicBezTo>
                    <a:cubicBezTo>
                      <a:pt x="360" y="21"/>
                      <a:pt x="360" y="21"/>
                      <a:pt x="360" y="21"/>
                    </a:cubicBezTo>
                    <a:cubicBezTo>
                      <a:pt x="360" y="14"/>
                      <a:pt x="356" y="8"/>
                      <a:pt x="351" y="4"/>
                    </a:cubicBezTo>
                    <a:close/>
                    <a:moveTo>
                      <a:pt x="160" y="320"/>
                    </a:moveTo>
                    <a:cubicBezTo>
                      <a:pt x="32" y="269"/>
                      <a:pt x="32" y="269"/>
                      <a:pt x="32" y="269"/>
                    </a:cubicBezTo>
                    <a:cubicBezTo>
                      <a:pt x="32" y="45"/>
                      <a:pt x="32" y="45"/>
                      <a:pt x="32" y="45"/>
                    </a:cubicBezTo>
                    <a:cubicBezTo>
                      <a:pt x="160" y="96"/>
                      <a:pt x="160" y="96"/>
                      <a:pt x="160" y="96"/>
                    </a:cubicBezTo>
                    <a:lnTo>
                      <a:pt x="160" y="320"/>
                    </a:lnTo>
                    <a:close/>
                    <a:moveTo>
                      <a:pt x="328" y="269"/>
                    </a:moveTo>
                    <a:cubicBezTo>
                      <a:pt x="200" y="320"/>
                      <a:pt x="200" y="320"/>
                      <a:pt x="200" y="320"/>
                    </a:cubicBezTo>
                    <a:cubicBezTo>
                      <a:pt x="200" y="96"/>
                      <a:pt x="200" y="96"/>
                      <a:pt x="200" y="96"/>
                    </a:cubicBezTo>
                    <a:cubicBezTo>
                      <a:pt x="328" y="45"/>
                      <a:pt x="328" y="45"/>
                      <a:pt x="328" y="45"/>
                    </a:cubicBezTo>
                    <a:lnTo>
                      <a:pt x="328" y="269"/>
                    </a:lnTo>
                    <a:close/>
                    <a:moveTo>
                      <a:pt x="304" y="194"/>
                    </a:moveTo>
                    <a:cubicBezTo>
                      <a:pt x="224" y="226"/>
                      <a:pt x="224" y="226"/>
                      <a:pt x="224" y="226"/>
                    </a:cubicBezTo>
                    <a:cubicBezTo>
                      <a:pt x="224" y="253"/>
                      <a:pt x="224" y="253"/>
                      <a:pt x="224" y="253"/>
                    </a:cubicBezTo>
                    <a:cubicBezTo>
                      <a:pt x="304" y="221"/>
                      <a:pt x="304" y="221"/>
                      <a:pt x="304" y="221"/>
                    </a:cubicBezTo>
                    <a:lnTo>
                      <a:pt x="304" y="194"/>
                    </a:lnTo>
                    <a:close/>
                    <a:moveTo>
                      <a:pt x="304" y="111"/>
                    </a:moveTo>
                    <a:cubicBezTo>
                      <a:pt x="224" y="143"/>
                      <a:pt x="224" y="143"/>
                      <a:pt x="224" y="143"/>
                    </a:cubicBezTo>
                    <a:cubicBezTo>
                      <a:pt x="224" y="170"/>
                      <a:pt x="224" y="170"/>
                      <a:pt x="224" y="170"/>
                    </a:cubicBezTo>
                    <a:cubicBezTo>
                      <a:pt x="304" y="138"/>
                      <a:pt x="304" y="138"/>
                      <a:pt x="304" y="138"/>
                    </a:cubicBezTo>
                    <a:lnTo>
                      <a:pt x="304" y="1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0" name="Rectangle 1436"/>
              <p:cNvSpPr>
                <a:spLocks noChangeArrowheads="1"/>
              </p:cNvSpPr>
              <p:nvPr/>
            </p:nvSpPr>
            <p:spPr bwMode="auto">
              <a:xfrm>
                <a:off x="1057120" y="3177147"/>
                <a:ext cx="63478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100" dirty="0" smtClean="0">
                    <a:solidFill>
                      <a:schemeClr val="bg1"/>
                    </a:solidFill>
                    <a:cs typeface="Arial" pitchFamily="34" charset="0"/>
                  </a:rPr>
                  <a:t>Client Brief</a:t>
                </a:r>
                <a:endParaRPr kumimoji="0" lang="en-US" sz="2800" i="0" u="none" strike="noStrike" cap="none" normalizeH="0" baseline="0" dirty="0" smtClean="0">
                  <a:ln>
                    <a:noFill/>
                  </a:ln>
                  <a:solidFill>
                    <a:schemeClr val="bg1"/>
                  </a:solidFill>
                  <a:effectLst/>
                  <a:cs typeface="Arial" pitchFamily="34" charset="0"/>
                </a:endParaRPr>
              </a:p>
            </p:txBody>
          </p:sp>
        </p:grpSp>
      </p:grpSp>
      <p:grpSp>
        <p:nvGrpSpPr>
          <p:cNvPr id="53" name="Group 52"/>
          <p:cNvGrpSpPr/>
          <p:nvPr/>
        </p:nvGrpSpPr>
        <p:grpSpPr>
          <a:xfrm>
            <a:off x="5255318" y="3999594"/>
            <a:ext cx="850209" cy="1033862"/>
            <a:chOff x="6113449" y="3999594"/>
            <a:chExt cx="850209" cy="1033862"/>
          </a:xfrm>
        </p:grpSpPr>
        <p:grpSp>
          <p:nvGrpSpPr>
            <p:cNvPr id="54" name="Group 53"/>
            <p:cNvGrpSpPr/>
            <p:nvPr/>
          </p:nvGrpSpPr>
          <p:grpSpPr>
            <a:xfrm rot="16200000">
              <a:off x="6021623" y="4091420"/>
              <a:ext cx="1033862" cy="850209"/>
              <a:chOff x="917661" y="2671968"/>
              <a:chExt cx="1033862" cy="850209"/>
            </a:xfrm>
            <a:solidFill>
              <a:schemeClr val="accent6">
                <a:lumMod val="50000"/>
              </a:schemeClr>
            </a:solidFill>
          </p:grpSpPr>
          <p:sp>
            <p:nvSpPr>
              <p:cNvPr id="58" name="Rectangle 57"/>
              <p:cNvSpPr/>
              <p:nvPr/>
            </p:nvSpPr>
            <p:spPr>
              <a:xfrm>
                <a:off x="917661" y="2671968"/>
                <a:ext cx="913710" cy="850209"/>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Isosceles Triangle 58"/>
              <p:cNvSpPr/>
              <p:nvPr/>
            </p:nvSpPr>
            <p:spPr>
              <a:xfrm rot="5400000">
                <a:off x="1785948" y="3035711"/>
                <a:ext cx="208428" cy="122723"/>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5" name="Group 54"/>
            <p:cNvGrpSpPr/>
            <p:nvPr/>
          </p:nvGrpSpPr>
          <p:grpSpPr>
            <a:xfrm>
              <a:off x="6275874" y="4352378"/>
              <a:ext cx="522579" cy="451074"/>
              <a:chOff x="2940645" y="3734492"/>
              <a:chExt cx="522579" cy="451074"/>
            </a:xfrm>
          </p:grpSpPr>
          <p:sp>
            <p:nvSpPr>
              <p:cNvPr id="56" name="Rectangle 1436"/>
              <p:cNvSpPr>
                <a:spLocks noChangeArrowheads="1"/>
              </p:cNvSpPr>
              <p:nvPr/>
            </p:nvSpPr>
            <p:spPr bwMode="auto">
              <a:xfrm>
                <a:off x="2940645" y="4016289"/>
                <a:ext cx="52257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100" dirty="0" smtClean="0">
                    <a:solidFill>
                      <a:schemeClr val="bg1"/>
                    </a:solidFill>
                    <a:cs typeface="Arial" pitchFamily="34" charset="0"/>
                  </a:rPr>
                  <a:t>Research</a:t>
                </a:r>
                <a:endParaRPr kumimoji="0" lang="en-US" sz="2800" i="0" u="none" strike="noStrike" cap="none" normalizeH="0" baseline="0" dirty="0" smtClean="0">
                  <a:ln>
                    <a:noFill/>
                  </a:ln>
                  <a:solidFill>
                    <a:schemeClr val="bg1"/>
                  </a:solidFill>
                  <a:effectLst/>
                  <a:cs typeface="Arial" pitchFamily="34" charset="0"/>
                </a:endParaRPr>
              </a:p>
            </p:txBody>
          </p:sp>
          <p:sp>
            <p:nvSpPr>
              <p:cNvPr id="57" name="Freeform 36"/>
              <p:cNvSpPr>
                <a:spLocks noEditPoints="1"/>
              </p:cNvSpPr>
              <p:nvPr/>
            </p:nvSpPr>
            <p:spPr bwMode="auto">
              <a:xfrm>
                <a:off x="2949271" y="3734492"/>
                <a:ext cx="475926" cy="266700"/>
              </a:xfrm>
              <a:custGeom>
                <a:avLst/>
                <a:gdLst>
                  <a:gd name="T0" fmla="*/ 200 w 400"/>
                  <a:gd name="T1" fmla="*/ 0 h 224"/>
                  <a:gd name="T2" fmla="*/ 0 w 400"/>
                  <a:gd name="T3" fmla="*/ 112 h 224"/>
                  <a:gd name="T4" fmla="*/ 200 w 400"/>
                  <a:gd name="T5" fmla="*/ 224 h 224"/>
                  <a:gd name="T6" fmla="*/ 400 w 400"/>
                  <a:gd name="T7" fmla="*/ 112 h 224"/>
                  <a:gd name="T8" fmla="*/ 200 w 400"/>
                  <a:gd name="T9" fmla="*/ 0 h 224"/>
                  <a:gd name="T10" fmla="*/ 200 w 400"/>
                  <a:gd name="T11" fmla="*/ 198 h 224"/>
                  <a:gd name="T12" fmla="*/ 111 w 400"/>
                  <a:gd name="T13" fmla="*/ 112 h 224"/>
                  <a:gd name="T14" fmla="*/ 200 w 400"/>
                  <a:gd name="T15" fmla="*/ 26 h 224"/>
                  <a:gd name="T16" fmla="*/ 289 w 400"/>
                  <a:gd name="T17" fmla="*/ 112 h 224"/>
                  <a:gd name="T18" fmla="*/ 200 w 400"/>
                  <a:gd name="T19" fmla="*/ 198 h 224"/>
                  <a:gd name="T20" fmla="*/ 200 w 400"/>
                  <a:gd name="T21" fmla="*/ 112 h 224"/>
                  <a:gd name="T22" fmla="*/ 200 w 400"/>
                  <a:gd name="T23" fmla="*/ 69 h 224"/>
                  <a:gd name="T24" fmla="*/ 155 w 400"/>
                  <a:gd name="T25" fmla="*/ 112 h 224"/>
                  <a:gd name="T26" fmla="*/ 200 w 400"/>
                  <a:gd name="T27" fmla="*/ 155 h 224"/>
                  <a:gd name="T28" fmla="*/ 244 w 400"/>
                  <a:gd name="T29" fmla="*/ 112 h 224"/>
                  <a:gd name="T30" fmla="*/ 200 w 400"/>
                  <a:gd name="T31" fmla="*/ 11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0" h="224">
                    <a:moveTo>
                      <a:pt x="200" y="0"/>
                    </a:moveTo>
                    <a:cubicBezTo>
                      <a:pt x="69" y="0"/>
                      <a:pt x="0" y="97"/>
                      <a:pt x="0" y="112"/>
                    </a:cubicBezTo>
                    <a:cubicBezTo>
                      <a:pt x="0" y="127"/>
                      <a:pt x="69" y="224"/>
                      <a:pt x="200" y="224"/>
                    </a:cubicBezTo>
                    <a:cubicBezTo>
                      <a:pt x="331" y="224"/>
                      <a:pt x="400" y="127"/>
                      <a:pt x="400" y="112"/>
                    </a:cubicBezTo>
                    <a:cubicBezTo>
                      <a:pt x="400" y="97"/>
                      <a:pt x="331" y="0"/>
                      <a:pt x="200" y="0"/>
                    </a:cubicBezTo>
                    <a:close/>
                    <a:moveTo>
                      <a:pt x="200" y="198"/>
                    </a:moveTo>
                    <a:cubicBezTo>
                      <a:pt x="151" y="198"/>
                      <a:pt x="111" y="159"/>
                      <a:pt x="111" y="112"/>
                    </a:cubicBezTo>
                    <a:cubicBezTo>
                      <a:pt x="111" y="64"/>
                      <a:pt x="151" y="26"/>
                      <a:pt x="200" y="26"/>
                    </a:cubicBezTo>
                    <a:cubicBezTo>
                      <a:pt x="249" y="26"/>
                      <a:pt x="289" y="64"/>
                      <a:pt x="289" y="112"/>
                    </a:cubicBezTo>
                    <a:cubicBezTo>
                      <a:pt x="289" y="159"/>
                      <a:pt x="249" y="198"/>
                      <a:pt x="200" y="198"/>
                    </a:cubicBezTo>
                    <a:close/>
                    <a:moveTo>
                      <a:pt x="200" y="112"/>
                    </a:moveTo>
                    <a:cubicBezTo>
                      <a:pt x="192" y="103"/>
                      <a:pt x="213" y="69"/>
                      <a:pt x="200" y="69"/>
                    </a:cubicBezTo>
                    <a:cubicBezTo>
                      <a:pt x="175" y="69"/>
                      <a:pt x="155" y="88"/>
                      <a:pt x="155" y="112"/>
                    </a:cubicBezTo>
                    <a:cubicBezTo>
                      <a:pt x="155" y="136"/>
                      <a:pt x="175" y="155"/>
                      <a:pt x="200" y="155"/>
                    </a:cubicBezTo>
                    <a:cubicBezTo>
                      <a:pt x="224" y="155"/>
                      <a:pt x="244" y="136"/>
                      <a:pt x="244" y="112"/>
                    </a:cubicBezTo>
                    <a:cubicBezTo>
                      <a:pt x="244" y="101"/>
                      <a:pt x="207" y="119"/>
                      <a:pt x="200" y="11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grpSp>
        <p:nvGrpSpPr>
          <p:cNvPr id="60" name="Group 59"/>
          <p:cNvGrpSpPr/>
          <p:nvPr/>
        </p:nvGrpSpPr>
        <p:grpSpPr>
          <a:xfrm>
            <a:off x="7876581" y="3085881"/>
            <a:ext cx="850209" cy="1033862"/>
            <a:chOff x="8734709" y="3085881"/>
            <a:chExt cx="850209" cy="1033862"/>
          </a:xfrm>
        </p:grpSpPr>
        <p:grpSp>
          <p:nvGrpSpPr>
            <p:cNvPr id="61" name="Group 60"/>
            <p:cNvGrpSpPr/>
            <p:nvPr/>
          </p:nvGrpSpPr>
          <p:grpSpPr>
            <a:xfrm rot="16200000">
              <a:off x="8642883" y="3177707"/>
              <a:ext cx="1033862" cy="850209"/>
              <a:chOff x="917661" y="2671968"/>
              <a:chExt cx="1033862" cy="850209"/>
            </a:xfrm>
            <a:solidFill>
              <a:schemeClr val="accent4">
                <a:lumMod val="50000"/>
              </a:schemeClr>
            </a:solidFill>
          </p:grpSpPr>
          <p:sp>
            <p:nvSpPr>
              <p:cNvPr id="65" name="Rectangle 64"/>
              <p:cNvSpPr/>
              <p:nvPr/>
            </p:nvSpPr>
            <p:spPr>
              <a:xfrm>
                <a:off x="917661" y="2671968"/>
                <a:ext cx="913710" cy="850209"/>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Isosceles Triangle 65"/>
              <p:cNvSpPr/>
              <p:nvPr/>
            </p:nvSpPr>
            <p:spPr>
              <a:xfrm rot="5400000">
                <a:off x="1785948" y="3035711"/>
                <a:ext cx="208428" cy="122723"/>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2" name="Group 61"/>
            <p:cNvGrpSpPr/>
            <p:nvPr/>
          </p:nvGrpSpPr>
          <p:grpSpPr>
            <a:xfrm>
              <a:off x="8896120" y="3408253"/>
              <a:ext cx="527388" cy="517042"/>
              <a:chOff x="4765658" y="2829382"/>
              <a:chExt cx="527388" cy="517042"/>
            </a:xfrm>
          </p:grpSpPr>
          <p:sp>
            <p:nvSpPr>
              <p:cNvPr id="63" name="Rectangle 1436"/>
              <p:cNvSpPr>
                <a:spLocks noChangeArrowheads="1"/>
              </p:cNvSpPr>
              <p:nvPr/>
            </p:nvSpPr>
            <p:spPr bwMode="auto">
              <a:xfrm>
                <a:off x="4765658" y="3177147"/>
                <a:ext cx="52738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100" dirty="0" smtClean="0">
                    <a:solidFill>
                      <a:schemeClr val="bg1"/>
                    </a:solidFill>
                    <a:cs typeface="Arial" pitchFamily="34" charset="0"/>
                  </a:rPr>
                  <a:t>Concepts</a:t>
                </a:r>
                <a:endParaRPr kumimoji="0" lang="en-US" sz="2800" i="0" u="none" strike="noStrike" cap="none" normalizeH="0" baseline="0" dirty="0" smtClean="0">
                  <a:ln>
                    <a:noFill/>
                  </a:ln>
                  <a:solidFill>
                    <a:schemeClr val="bg1"/>
                  </a:solidFill>
                  <a:effectLst/>
                  <a:cs typeface="Arial" pitchFamily="34" charset="0"/>
                </a:endParaRPr>
              </a:p>
            </p:txBody>
          </p:sp>
          <p:sp>
            <p:nvSpPr>
              <p:cNvPr id="64" name="Freeform 31"/>
              <p:cNvSpPr>
                <a:spLocks noEditPoints="1"/>
              </p:cNvSpPr>
              <p:nvPr/>
            </p:nvSpPr>
            <p:spPr bwMode="auto">
              <a:xfrm>
                <a:off x="4907114" y="2829382"/>
                <a:ext cx="244475" cy="333375"/>
              </a:xfrm>
              <a:custGeom>
                <a:avLst/>
                <a:gdLst>
                  <a:gd name="T0" fmla="*/ 90 w 293"/>
                  <a:gd name="T1" fmla="*/ 383 h 400"/>
                  <a:gd name="T2" fmla="*/ 147 w 293"/>
                  <a:gd name="T3" fmla="*/ 400 h 400"/>
                  <a:gd name="T4" fmla="*/ 203 w 293"/>
                  <a:gd name="T5" fmla="*/ 383 h 400"/>
                  <a:gd name="T6" fmla="*/ 203 w 293"/>
                  <a:gd name="T7" fmla="*/ 342 h 400"/>
                  <a:gd name="T8" fmla="*/ 90 w 293"/>
                  <a:gd name="T9" fmla="*/ 342 h 400"/>
                  <a:gd name="T10" fmla="*/ 90 w 293"/>
                  <a:gd name="T11" fmla="*/ 383 h 400"/>
                  <a:gd name="T12" fmla="*/ 201 w 293"/>
                  <a:gd name="T13" fmla="*/ 318 h 400"/>
                  <a:gd name="T14" fmla="*/ 286 w 293"/>
                  <a:gd name="T15" fmla="*/ 116 h 400"/>
                  <a:gd name="T16" fmla="*/ 147 w 293"/>
                  <a:gd name="T17" fmla="*/ 0 h 400"/>
                  <a:gd name="T18" fmla="*/ 7 w 293"/>
                  <a:gd name="T19" fmla="*/ 116 h 400"/>
                  <a:gd name="T20" fmla="*/ 93 w 293"/>
                  <a:gd name="T21" fmla="*/ 318 h 400"/>
                  <a:gd name="T22" fmla="*/ 201 w 293"/>
                  <a:gd name="T23" fmla="*/ 318 h 400"/>
                  <a:gd name="T24" fmla="*/ 50 w 293"/>
                  <a:gd name="T25" fmla="*/ 119 h 400"/>
                  <a:gd name="T26" fmla="*/ 147 w 293"/>
                  <a:gd name="T27" fmla="*/ 41 h 400"/>
                  <a:gd name="T28" fmla="*/ 244 w 293"/>
                  <a:gd name="T29" fmla="*/ 119 h 400"/>
                  <a:gd name="T30" fmla="*/ 208 w 293"/>
                  <a:gd name="T31" fmla="*/ 198 h 400"/>
                  <a:gd name="T32" fmla="*/ 163 w 293"/>
                  <a:gd name="T33" fmla="*/ 283 h 400"/>
                  <a:gd name="T34" fmla="*/ 130 w 293"/>
                  <a:gd name="T35" fmla="*/ 283 h 400"/>
                  <a:gd name="T36" fmla="*/ 86 w 293"/>
                  <a:gd name="T37" fmla="*/ 198 h 400"/>
                  <a:gd name="T38" fmla="*/ 50 w 293"/>
                  <a:gd name="T39" fmla="*/ 119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3" h="400">
                    <a:moveTo>
                      <a:pt x="90" y="383"/>
                    </a:moveTo>
                    <a:cubicBezTo>
                      <a:pt x="106" y="393"/>
                      <a:pt x="125" y="400"/>
                      <a:pt x="147" y="400"/>
                    </a:cubicBezTo>
                    <a:cubicBezTo>
                      <a:pt x="169" y="400"/>
                      <a:pt x="187" y="393"/>
                      <a:pt x="203" y="383"/>
                    </a:cubicBezTo>
                    <a:cubicBezTo>
                      <a:pt x="203" y="342"/>
                      <a:pt x="203" y="342"/>
                      <a:pt x="203" y="342"/>
                    </a:cubicBezTo>
                    <a:cubicBezTo>
                      <a:pt x="90" y="342"/>
                      <a:pt x="90" y="342"/>
                      <a:pt x="90" y="342"/>
                    </a:cubicBezTo>
                    <a:lnTo>
                      <a:pt x="90" y="383"/>
                    </a:lnTo>
                    <a:close/>
                    <a:moveTo>
                      <a:pt x="201" y="318"/>
                    </a:moveTo>
                    <a:cubicBezTo>
                      <a:pt x="201" y="231"/>
                      <a:pt x="293" y="203"/>
                      <a:pt x="286" y="116"/>
                    </a:cubicBezTo>
                    <a:cubicBezTo>
                      <a:pt x="282" y="61"/>
                      <a:pt x="245" y="0"/>
                      <a:pt x="147" y="0"/>
                    </a:cubicBezTo>
                    <a:cubicBezTo>
                      <a:pt x="49" y="0"/>
                      <a:pt x="12" y="61"/>
                      <a:pt x="7" y="116"/>
                    </a:cubicBezTo>
                    <a:cubicBezTo>
                      <a:pt x="0" y="203"/>
                      <a:pt x="93" y="231"/>
                      <a:pt x="93" y="318"/>
                    </a:cubicBezTo>
                    <a:lnTo>
                      <a:pt x="201" y="318"/>
                    </a:lnTo>
                    <a:close/>
                    <a:moveTo>
                      <a:pt x="50" y="119"/>
                    </a:moveTo>
                    <a:cubicBezTo>
                      <a:pt x="54" y="67"/>
                      <a:pt x="89" y="41"/>
                      <a:pt x="147" y="41"/>
                    </a:cubicBezTo>
                    <a:cubicBezTo>
                      <a:pt x="204" y="41"/>
                      <a:pt x="240" y="67"/>
                      <a:pt x="244" y="119"/>
                    </a:cubicBezTo>
                    <a:cubicBezTo>
                      <a:pt x="246" y="148"/>
                      <a:pt x="230" y="167"/>
                      <a:pt x="208" y="198"/>
                    </a:cubicBezTo>
                    <a:cubicBezTo>
                      <a:pt x="192" y="221"/>
                      <a:pt x="172" y="248"/>
                      <a:pt x="163" y="283"/>
                    </a:cubicBezTo>
                    <a:cubicBezTo>
                      <a:pt x="130" y="283"/>
                      <a:pt x="130" y="283"/>
                      <a:pt x="130" y="283"/>
                    </a:cubicBezTo>
                    <a:cubicBezTo>
                      <a:pt x="121" y="248"/>
                      <a:pt x="102" y="221"/>
                      <a:pt x="86" y="198"/>
                    </a:cubicBezTo>
                    <a:cubicBezTo>
                      <a:pt x="64" y="167"/>
                      <a:pt x="47" y="148"/>
                      <a:pt x="50" y="11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grpSp>
        <p:nvGrpSpPr>
          <p:cNvPr id="67" name="Group 66"/>
          <p:cNvGrpSpPr/>
          <p:nvPr/>
        </p:nvGrpSpPr>
        <p:grpSpPr>
          <a:xfrm>
            <a:off x="10477513" y="2188811"/>
            <a:ext cx="864281" cy="1033861"/>
            <a:chOff x="10477513" y="2188811"/>
            <a:chExt cx="864281" cy="1033861"/>
          </a:xfrm>
        </p:grpSpPr>
        <p:grpSp>
          <p:nvGrpSpPr>
            <p:cNvPr id="68" name="Group 67"/>
            <p:cNvGrpSpPr/>
            <p:nvPr/>
          </p:nvGrpSpPr>
          <p:grpSpPr>
            <a:xfrm rot="16200000">
              <a:off x="10392723" y="2273601"/>
              <a:ext cx="1033861" cy="864281"/>
              <a:chOff x="917662" y="2665711"/>
              <a:chExt cx="1033861" cy="864281"/>
            </a:xfrm>
            <a:solidFill>
              <a:schemeClr val="tx1">
                <a:lumMod val="85000"/>
                <a:lumOff val="15000"/>
              </a:schemeClr>
            </a:solidFill>
          </p:grpSpPr>
          <p:sp>
            <p:nvSpPr>
              <p:cNvPr id="72" name="Rectangle 71"/>
              <p:cNvSpPr/>
              <p:nvPr/>
            </p:nvSpPr>
            <p:spPr>
              <a:xfrm>
                <a:off x="917662" y="2665711"/>
                <a:ext cx="913710" cy="864281"/>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Isosceles Triangle 72"/>
              <p:cNvSpPr/>
              <p:nvPr/>
            </p:nvSpPr>
            <p:spPr>
              <a:xfrm rot="5400000">
                <a:off x="1785948" y="3035711"/>
                <a:ext cx="208428" cy="122723"/>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9" name="Group 68"/>
            <p:cNvGrpSpPr/>
            <p:nvPr/>
          </p:nvGrpSpPr>
          <p:grpSpPr>
            <a:xfrm>
              <a:off x="10681602" y="2482237"/>
              <a:ext cx="407163" cy="546791"/>
              <a:chOff x="8454675" y="1130621"/>
              <a:chExt cx="407163" cy="546791"/>
            </a:xfrm>
          </p:grpSpPr>
          <p:sp>
            <p:nvSpPr>
              <p:cNvPr id="70" name="Rectangle 1436"/>
              <p:cNvSpPr>
                <a:spLocks noChangeArrowheads="1"/>
              </p:cNvSpPr>
              <p:nvPr/>
            </p:nvSpPr>
            <p:spPr bwMode="auto">
              <a:xfrm>
                <a:off x="8454675" y="1508135"/>
                <a:ext cx="407163"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100" dirty="0" smtClean="0">
                    <a:solidFill>
                      <a:schemeClr val="bg1"/>
                    </a:solidFill>
                    <a:cs typeface="Arial" pitchFamily="34" charset="0"/>
                  </a:rPr>
                  <a:t>Launch</a:t>
                </a:r>
                <a:endParaRPr kumimoji="0" lang="en-US" sz="2800" i="0" u="none" strike="noStrike" cap="none" normalizeH="0" baseline="0" dirty="0" smtClean="0">
                  <a:ln>
                    <a:noFill/>
                  </a:ln>
                  <a:solidFill>
                    <a:schemeClr val="bg1"/>
                  </a:solidFill>
                  <a:effectLst/>
                  <a:cs typeface="Arial" pitchFamily="34" charset="0"/>
                </a:endParaRPr>
              </a:p>
            </p:txBody>
          </p:sp>
          <p:sp>
            <p:nvSpPr>
              <p:cNvPr id="71" name="Freeform 21"/>
              <p:cNvSpPr>
                <a:spLocks noEditPoints="1"/>
              </p:cNvSpPr>
              <p:nvPr/>
            </p:nvSpPr>
            <p:spPr bwMode="auto">
              <a:xfrm>
                <a:off x="8493353" y="1130621"/>
                <a:ext cx="368485" cy="377514"/>
              </a:xfrm>
              <a:custGeom>
                <a:avLst/>
                <a:gdLst>
                  <a:gd name="T0" fmla="*/ 222 w 363"/>
                  <a:gd name="T1" fmla="*/ 242 h 372"/>
                  <a:gd name="T2" fmla="*/ 348 w 363"/>
                  <a:gd name="T3" fmla="*/ 23 h 372"/>
                  <a:gd name="T4" fmla="*/ 345 w 363"/>
                  <a:gd name="T5" fmla="*/ 18 h 372"/>
                  <a:gd name="T6" fmla="*/ 340 w 363"/>
                  <a:gd name="T7" fmla="*/ 16 h 372"/>
                  <a:gd name="T8" fmla="*/ 127 w 363"/>
                  <a:gd name="T9" fmla="*/ 144 h 372"/>
                  <a:gd name="T10" fmla="*/ 7 w 363"/>
                  <a:gd name="T11" fmla="*/ 246 h 372"/>
                  <a:gd name="T12" fmla="*/ 25 w 363"/>
                  <a:gd name="T13" fmla="*/ 265 h 372"/>
                  <a:gd name="T14" fmla="*/ 68 w 363"/>
                  <a:gd name="T15" fmla="*/ 249 h 372"/>
                  <a:gd name="T16" fmla="*/ 120 w 363"/>
                  <a:gd name="T17" fmla="*/ 302 h 372"/>
                  <a:gd name="T18" fmla="*/ 104 w 363"/>
                  <a:gd name="T19" fmla="*/ 346 h 372"/>
                  <a:gd name="T20" fmla="*/ 123 w 363"/>
                  <a:gd name="T21" fmla="*/ 364 h 372"/>
                  <a:gd name="T22" fmla="*/ 222 w 363"/>
                  <a:gd name="T23" fmla="*/ 242 h 372"/>
                  <a:gd name="T24" fmla="*/ 242 w 363"/>
                  <a:gd name="T25" fmla="*/ 124 h 372"/>
                  <a:gd name="T26" fmla="*/ 242 w 363"/>
                  <a:gd name="T27" fmla="*/ 79 h 372"/>
                  <a:gd name="T28" fmla="*/ 286 w 363"/>
                  <a:gd name="T29" fmla="*/ 79 h 372"/>
                  <a:gd name="T30" fmla="*/ 286 w 363"/>
                  <a:gd name="T31" fmla="*/ 124 h 372"/>
                  <a:gd name="T32" fmla="*/ 242 w 363"/>
                  <a:gd name="T33" fmla="*/ 124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3" h="372">
                    <a:moveTo>
                      <a:pt x="222" y="242"/>
                    </a:moveTo>
                    <a:cubicBezTo>
                      <a:pt x="222" y="242"/>
                      <a:pt x="363" y="140"/>
                      <a:pt x="348" y="23"/>
                    </a:cubicBezTo>
                    <a:cubicBezTo>
                      <a:pt x="347" y="21"/>
                      <a:pt x="346" y="19"/>
                      <a:pt x="345" y="18"/>
                    </a:cubicBezTo>
                    <a:cubicBezTo>
                      <a:pt x="344" y="17"/>
                      <a:pt x="343" y="16"/>
                      <a:pt x="340" y="16"/>
                    </a:cubicBezTo>
                    <a:cubicBezTo>
                      <a:pt x="226" y="0"/>
                      <a:pt x="127" y="144"/>
                      <a:pt x="127" y="144"/>
                    </a:cubicBezTo>
                    <a:cubicBezTo>
                      <a:pt x="40" y="134"/>
                      <a:pt x="46" y="151"/>
                      <a:pt x="7" y="246"/>
                    </a:cubicBezTo>
                    <a:cubicBezTo>
                      <a:pt x="0" y="264"/>
                      <a:pt x="12" y="270"/>
                      <a:pt x="25" y="265"/>
                    </a:cubicBezTo>
                    <a:cubicBezTo>
                      <a:pt x="39" y="260"/>
                      <a:pt x="68" y="249"/>
                      <a:pt x="68" y="249"/>
                    </a:cubicBezTo>
                    <a:cubicBezTo>
                      <a:pt x="120" y="302"/>
                      <a:pt x="120" y="302"/>
                      <a:pt x="120" y="302"/>
                    </a:cubicBezTo>
                    <a:cubicBezTo>
                      <a:pt x="120" y="302"/>
                      <a:pt x="109" y="332"/>
                      <a:pt x="104" y="346"/>
                    </a:cubicBezTo>
                    <a:cubicBezTo>
                      <a:pt x="99" y="359"/>
                      <a:pt x="105" y="372"/>
                      <a:pt x="123" y="364"/>
                    </a:cubicBezTo>
                    <a:cubicBezTo>
                      <a:pt x="215" y="324"/>
                      <a:pt x="232" y="330"/>
                      <a:pt x="222" y="242"/>
                    </a:cubicBezTo>
                    <a:close/>
                    <a:moveTo>
                      <a:pt x="242" y="124"/>
                    </a:moveTo>
                    <a:cubicBezTo>
                      <a:pt x="230" y="111"/>
                      <a:pt x="230" y="91"/>
                      <a:pt x="242" y="79"/>
                    </a:cubicBezTo>
                    <a:cubicBezTo>
                      <a:pt x="254" y="67"/>
                      <a:pt x="274" y="67"/>
                      <a:pt x="286" y="79"/>
                    </a:cubicBezTo>
                    <a:cubicBezTo>
                      <a:pt x="297" y="91"/>
                      <a:pt x="297" y="111"/>
                      <a:pt x="286" y="124"/>
                    </a:cubicBezTo>
                    <a:cubicBezTo>
                      <a:pt x="274" y="136"/>
                      <a:pt x="254" y="136"/>
                      <a:pt x="242" y="12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spTree>
    <p:extLst>
      <p:ext uri="{BB962C8B-B14F-4D97-AF65-F5344CB8AC3E}">
        <p14:creationId xmlns:p14="http://schemas.microsoft.com/office/powerpoint/2010/main" val="98299810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2" presetClass="entr" presetSubtype="12" fill="hold" nodeType="afterEffect">
                                  <p:stCondLst>
                                    <p:cond delay="0"/>
                                  </p:stCondLst>
                                  <p:childTnLst>
                                    <p:set>
                                      <p:cBhvr>
                                        <p:cTn id="13" dur="1" fill="hold">
                                          <p:stCondLst>
                                            <p:cond delay="0"/>
                                          </p:stCondLst>
                                        </p:cTn>
                                        <p:tgtEl>
                                          <p:spTgt spid="38"/>
                                        </p:tgtEl>
                                        <p:attrNameLst>
                                          <p:attrName>style.visibility</p:attrName>
                                        </p:attrNameLst>
                                      </p:cBhvr>
                                      <p:to>
                                        <p:strVal val="visible"/>
                                      </p:to>
                                    </p:set>
                                    <p:anim calcmode="lin" valueType="num">
                                      <p:cBhvr additive="base">
                                        <p:cTn id="14" dur="500" fill="hold"/>
                                        <p:tgtEl>
                                          <p:spTgt spid="38"/>
                                        </p:tgtEl>
                                        <p:attrNameLst>
                                          <p:attrName>ppt_x</p:attrName>
                                        </p:attrNameLst>
                                      </p:cBhvr>
                                      <p:tavLst>
                                        <p:tav tm="0">
                                          <p:val>
                                            <p:strVal val="0-#ppt_w/2"/>
                                          </p:val>
                                        </p:tav>
                                        <p:tav tm="100000">
                                          <p:val>
                                            <p:strVal val="#ppt_x"/>
                                          </p:val>
                                        </p:tav>
                                      </p:tavLst>
                                    </p:anim>
                                    <p:anim calcmode="lin" valueType="num">
                                      <p:cBhvr additive="base">
                                        <p:cTn id="15" dur="500" fill="hold"/>
                                        <p:tgtEl>
                                          <p:spTgt spid="38"/>
                                        </p:tgtEl>
                                        <p:attrNameLst>
                                          <p:attrName>ppt_y</p:attrName>
                                        </p:attrNameLst>
                                      </p:cBhvr>
                                      <p:tavLst>
                                        <p:tav tm="0">
                                          <p:val>
                                            <p:strVal val="1+#ppt_h/2"/>
                                          </p:val>
                                        </p:tav>
                                        <p:tav tm="100000">
                                          <p:val>
                                            <p:strVal val="#ppt_y"/>
                                          </p:val>
                                        </p:tav>
                                      </p:tavLst>
                                    </p:anim>
                                  </p:childTnLst>
                                </p:cTn>
                              </p:par>
                            </p:childTnLst>
                          </p:cTn>
                        </p:par>
                        <p:par>
                          <p:cTn id="16" fill="hold">
                            <p:stCondLst>
                              <p:cond delay="2000"/>
                            </p:stCondLst>
                            <p:childTnLst>
                              <p:par>
                                <p:cTn id="17" presetID="22" presetClass="entr" presetSubtype="8"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wipe(left)">
                                      <p:cBhvr>
                                        <p:cTn id="19" dur="1000"/>
                                        <p:tgtEl>
                                          <p:spTgt spid="10"/>
                                        </p:tgtEl>
                                      </p:cBhvr>
                                    </p:animEffect>
                                  </p:childTnLst>
                                </p:cTn>
                              </p:par>
                            </p:childTnLst>
                          </p:cTn>
                        </p:par>
                        <p:par>
                          <p:cTn id="20" fill="hold">
                            <p:stCondLst>
                              <p:cond delay="3000"/>
                            </p:stCondLst>
                            <p:childTnLst>
                              <p:par>
                                <p:cTn id="21" presetID="22" presetClass="entr" presetSubtype="8" fill="hold"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wipe(left)">
                                      <p:cBhvr>
                                        <p:cTn id="23" dur="1000"/>
                                        <p:tgtEl>
                                          <p:spTgt spid="15"/>
                                        </p:tgtEl>
                                      </p:cBhvr>
                                    </p:animEffect>
                                  </p:childTnLst>
                                </p:cTn>
                              </p:par>
                            </p:childTnLst>
                          </p:cTn>
                        </p:par>
                        <p:par>
                          <p:cTn id="24" fill="hold">
                            <p:stCondLst>
                              <p:cond delay="4000"/>
                            </p:stCondLst>
                            <p:childTnLst>
                              <p:par>
                                <p:cTn id="25" presetID="22" presetClass="entr" presetSubtype="8" fill="hold" nodeType="after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wipe(left)">
                                      <p:cBhvr>
                                        <p:cTn id="27" dur="1000"/>
                                        <p:tgtEl>
                                          <p:spTgt spid="19"/>
                                        </p:tgtEl>
                                      </p:cBhvr>
                                    </p:animEffect>
                                  </p:childTnLst>
                                </p:cTn>
                              </p:par>
                            </p:childTnLst>
                          </p:cTn>
                        </p:par>
                        <p:par>
                          <p:cTn id="28" fill="hold">
                            <p:stCondLst>
                              <p:cond delay="5000"/>
                            </p:stCondLst>
                            <p:childTnLst>
                              <p:par>
                                <p:cTn id="29" presetID="22" presetClass="entr" presetSubtype="8" fill="hold"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left)">
                                      <p:cBhvr>
                                        <p:cTn id="31" dur="1000"/>
                                        <p:tgtEl>
                                          <p:spTgt spid="23"/>
                                        </p:tgtEl>
                                      </p:cBhvr>
                                    </p:animEffect>
                                  </p:childTnLst>
                                </p:cTn>
                              </p:par>
                            </p:childTnLst>
                          </p:cTn>
                        </p:par>
                        <p:par>
                          <p:cTn id="32" fill="hold">
                            <p:stCondLst>
                              <p:cond delay="6000"/>
                            </p:stCondLst>
                            <p:childTnLst>
                              <p:par>
                                <p:cTn id="33" presetID="42" presetClass="entr" presetSubtype="0" fill="hold" nodeType="afterEffect">
                                  <p:stCondLst>
                                    <p:cond delay="0"/>
                                  </p:stCondLst>
                                  <p:childTnLst>
                                    <p:set>
                                      <p:cBhvr>
                                        <p:cTn id="34" dur="1" fill="hold">
                                          <p:stCondLst>
                                            <p:cond delay="0"/>
                                          </p:stCondLst>
                                        </p:cTn>
                                        <p:tgtEl>
                                          <p:spTgt spid="46"/>
                                        </p:tgtEl>
                                        <p:attrNameLst>
                                          <p:attrName>style.visibility</p:attrName>
                                        </p:attrNameLst>
                                      </p:cBhvr>
                                      <p:to>
                                        <p:strVal val="visible"/>
                                      </p:to>
                                    </p:set>
                                    <p:animEffect transition="in" filter="fade">
                                      <p:cBhvr>
                                        <p:cTn id="35" dur="1000"/>
                                        <p:tgtEl>
                                          <p:spTgt spid="46"/>
                                        </p:tgtEl>
                                      </p:cBhvr>
                                    </p:animEffect>
                                    <p:anim calcmode="lin" valueType="num">
                                      <p:cBhvr>
                                        <p:cTn id="36" dur="1000" fill="hold"/>
                                        <p:tgtEl>
                                          <p:spTgt spid="46"/>
                                        </p:tgtEl>
                                        <p:attrNameLst>
                                          <p:attrName>ppt_x</p:attrName>
                                        </p:attrNameLst>
                                      </p:cBhvr>
                                      <p:tavLst>
                                        <p:tav tm="0">
                                          <p:val>
                                            <p:strVal val="#ppt_x"/>
                                          </p:val>
                                        </p:tav>
                                        <p:tav tm="100000">
                                          <p:val>
                                            <p:strVal val="#ppt_x"/>
                                          </p:val>
                                        </p:tav>
                                      </p:tavLst>
                                    </p:anim>
                                    <p:anim calcmode="lin" valueType="num">
                                      <p:cBhvr>
                                        <p:cTn id="37" dur="1000" fill="hold"/>
                                        <p:tgtEl>
                                          <p:spTgt spid="46"/>
                                        </p:tgtEl>
                                        <p:attrNameLst>
                                          <p:attrName>ppt_y</p:attrName>
                                        </p:attrNameLst>
                                      </p:cBhvr>
                                      <p:tavLst>
                                        <p:tav tm="0">
                                          <p:val>
                                            <p:strVal val="#ppt_y+.1"/>
                                          </p:val>
                                        </p:tav>
                                        <p:tav tm="100000">
                                          <p:val>
                                            <p:strVal val="#ppt_y"/>
                                          </p:val>
                                        </p:tav>
                                      </p:tavLst>
                                    </p:anim>
                                  </p:childTnLst>
                                </p:cTn>
                              </p:par>
                            </p:childTnLst>
                          </p:cTn>
                        </p:par>
                        <p:par>
                          <p:cTn id="38" fill="hold">
                            <p:stCondLst>
                              <p:cond delay="7000"/>
                            </p:stCondLst>
                            <p:childTnLst>
                              <p:par>
                                <p:cTn id="39" presetID="22" presetClass="entr" presetSubtype="1" fill="hold" grpId="0" nodeType="afterEffect">
                                  <p:stCondLst>
                                    <p:cond delay="0"/>
                                  </p:stCondLst>
                                  <p:childTnLst>
                                    <p:set>
                                      <p:cBhvr>
                                        <p:cTn id="40" dur="1" fill="hold">
                                          <p:stCondLst>
                                            <p:cond delay="0"/>
                                          </p:stCondLst>
                                        </p:cTn>
                                        <p:tgtEl>
                                          <p:spTgt spid="74"/>
                                        </p:tgtEl>
                                        <p:attrNameLst>
                                          <p:attrName>style.visibility</p:attrName>
                                        </p:attrNameLst>
                                      </p:cBhvr>
                                      <p:to>
                                        <p:strVal val="visible"/>
                                      </p:to>
                                    </p:set>
                                    <p:animEffect transition="in" filter="wipe(up)">
                                      <p:cBhvr>
                                        <p:cTn id="41" dur="1000"/>
                                        <p:tgtEl>
                                          <p:spTgt spid="74"/>
                                        </p:tgtEl>
                                      </p:cBhvr>
                                    </p:animEffect>
                                  </p:childTnLst>
                                </p:cTn>
                              </p:par>
                            </p:childTnLst>
                          </p:cTn>
                        </p:par>
                        <p:par>
                          <p:cTn id="42" fill="hold">
                            <p:stCondLst>
                              <p:cond delay="8000"/>
                            </p:stCondLst>
                            <p:childTnLst>
                              <p:par>
                                <p:cTn id="43" presetID="42" presetClass="entr" presetSubtype="0" fill="hold" nodeType="afterEffect">
                                  <p:stCondLst>
                                    <p:cond delay="0"/>
                                  </p:stCondLst>
                                  <p:childTnLst>
                                    <p:set>
                                      <p:cBhvr>
                                        <p:cTn id="44" dur="1" fill="hold">
                                          <p:stCondLst>
                                            <p:cond delay="0"/>
                                          </p:stCondLst>
                                        </p:cTn>
                                        <p:tgtEl>
                                          <p:spTgt spid="53"/>
                                        </p:tgtEl>
                                        <p:attrNameLst>
                                          <p:attrName>style.visibility</p:attrName>
                                        </p:attrNameLst>
                                      </p:cBhvr>
                                      <p:to>
                                        <p:strVal val="visible"/>
                                      </p:to>
                                    </p:set>
                                    <p:animEffect transition="in" filter="fade">
                                      <p:cBhvr>
                                        <p:cTn id="45" dur="1000"/>
                                        <p:tgtEl>
                                          <p:spTgt spid="53"/>
                                        </p:tgtEl>
                                      </p:cBhvr>
                                    </p:animEffect>
                                    <p:anim calcmode="lin" valueType="num">
                                      <p:cBhvr>
                                        <p:cTn id="46" dur="1000" fill="hold"/>
                                        <p:tgtEl>
                                          <p:spTgt spid="53"/>
                                        </p:tgtEl>
                                        <p:attrNameLst>
                                          <p:attrName>ppt_x</p:attrName>
                                        </p:attrNameLst>
                                      </p:cBhvr>
                                      <p:tavLst>
                                        <p:tav tm="0">
                                          <p:val>
                                            <p:strVal val="#ppt_x"/>
                                          </p:val>
                                        </p:tav>
                                        <p:tav tm="100000">
                                          <p:val>
                                            <p:strVal val="#ppt_x"/>
                                          </p:val>
                                        </p:tav>
                                      </p:tavLst>
                                    </p:anim>
                                    <p:anim calcmode="lin" valueType="num">
                                      <p:cBhvr>
                                        <p:cTn id="47" dur="1000" fill="hold"/>
                                        <p:tgtEl>
                                          <p:spTgt spid="53"/>
                                        </p:tgtEl>
                                        <p:attrNameLst>
                                          <p:attrName>ppt_y</p:attrName>
                                        </p:attrNameLst>
                                      </p:cBhvr>
                                      <p:tavLst>
                                        <p:tav tm="0">
                                          <p:val>
                                            <p:strVal val="#ppt_y+.1"/>
                                          </p:val>
                                        </p:tav>
                                        <p:tav tm="100000">
                                          <p:val>
                                            <p:strVal val="#ppt_y"/>
                                          </p:val>
                                        </p:tav>
                                      </p:tavLst>
                                    </p:anim>
                                  </p:childTnLst>
                                </p:cTn>
                              </p:par>
                            </p:childTnLst>
                          </p:cTn>
                        </p:par>
                        <p:par>
                          <p:cTn id="48" fill="hold">
                            <p:stCondLst>
                              <p:cond delay="9000"/>
                            </p:stCondLst>
                            <p:childTnLst>
                              <p:par>
                                <p:cTn id="49" presetID="22" presetClass="entr" presetSubtype="1" fill="hold" grpId="0" nodeType="afterEffect">
                                  <p:stCondLst>
                                    <p:cond delay="0"/>
                                  </p:stCondLst>
                                  <p:childTnLst>
                                    <p:set>
                                      <p:cBhvr>
                                        <p:cTn id="50" dur="1" fill="hold">
                                          <p:stCondLst>
                                            <p:cond delay="0"/>
                                          </p:stCondLst>
                                        </p:cTn>
                                        <p:tgtEl>
                                          <p:spTgt spid="75"/>
                                        </p:tgtEl>
                                        <p:attrNameLst>
                                          <p:attrName>style.visibility</p:attrName>
                                        </p:attrNameLst>
                                      </p:cBhvr>
                                      <p:to>
                                        <p:strVal val="visible"/>
                                      </p:to>
                                    </p:set>
                                    <p:animEffect transition="in" filter="wipe(up)">
                                      <p:cBhvr>
                                        <p:cTn id="51" dur="1000"/>
                                        <p:tgtEl>
                                          <p:spTgt spid="75"/>
                                        </p:tgtEl>
                                      </p:cBhvr>
                                    </p:animEffect>
                                  </p:childTnLst>
                                </p:cTn>
                              </p:par>
                            </p:childTnLst>
                          </p:cTn>
                        </p:par>
                        <p:par>
                          <p:cTn id="52" fill="hold">
                            <p:stCondLst>
                              <p:cond delay="10000"/>
                            </p:stCondLst>
                            <p:childTnLst>
                              <p:par>
                                <p:cTn id="53" presetID="42" presetClass="entr" presetSubtype="0" fill="hold" nodeType="afterEffect">
                                  <p:stCondLst>
                                    <p:cond delay="0"/>
                                  </p:stCondLst>
                                  <p:childTnLst>
                                    <p:set>
                                      <p:cBhvr>
                                        <p:cTn id="54" dur="1" fill="hold">
                                          <p:stCondLst>
                                            <p:cond delay="0"/>
                                          </p:stCondLst>
                                        </p:cTn>
                                        <p:tgtEl>
                                          <p:spTgt spid="60"/>
                                        </p:tgtEl>
                                        <p:attrNameLst>
                                          <p:attrName>style.visibility</p:attrName>
                                        </p:attrNameLst>
                                      </p:cBhvr>
                                      <p:to>
                                        <p:strVal val="visible"/>
                                      </p:to>
                                    </p:set>
                                    <p:animEffect transition="in" filter="fade">
                                      <p:cBhvr>
                                        <p:cTn id="55" dur="1000"/>
                                        <p:tgtEl>
                                          <p:spTgt spid="60"/>
                                        </p:tgtEl>
                                      </p:cBhvr>
                                    </p:animEffect>
                                    <p:anim calcmode="lin" valueType="num">
                                      <p:cBhvr>
                                        <p:cTn id="56" dur="1000" fill="hold"/>
                                        <p:tgtEl>
                                          <p:spTgt spid="60"/>
                                        </p:tgtEl>
                                        <p:attrNameLst>
                                          <p:attrName>ppt_x</p:attrName>
                                        </p:attrNameLst>
                                      </p:cBhvr>
                                      <p:tavLst>
                                        <p:tav tm="0">
                                          <p:val>
                                            <p:strVal val="#ppt_x"/>
                                          </p:val>
                                        </p:tav>
                                        <p:tav tm="100000">
                                          <p:val>
                                            <p:strVal val="#ppt_x"/>
                                          </p:val>
                                        </p:tav>
                                      </p:tavLst>
                                    </p:anim>
                                    <p:anim calcmode="lin" valueType="num">
                                      <p:cBhvr>
                                        <p:cTn id="57" dur="1000" fill="hold"/>
                                        <p:tgtEl>
                                          <p:spTgt spid="60"/>
                                        </p:tgtEl>
                                        <p:attrNameLst>
                                          <p:attrName>ppt_y</p:attrName>
                                        </p:attrNameLst>
                                      </p:cBhvr>
                                      <p:tavLst>
                                        <p:tav tm="0">
                                          <p:val>
                                            <p:strVal val="#ppt_y+.1"/>
                                          </p:val>
                                        </p:tav>
                                        <p:tav tm="100000">
                                          <p:val>
                                            <p:strVal val="#ppt_y"/>
                                          </p:val>
                                        </p:tav>
                                      </p:tavLst>
                                    </p:anim>
                                  </p:childTnLst>
                                </p:cTn>
                              </p:par>
                            </p:childTnLst>
                          </p:cTn>
                        </p:par>
                        <p:par>
                          <p:cTn id="58" fill="hold">
                            <p:stCondLst>
                              <p:cond delay="11000"/>
                            </p:stCondLst>
                            <p:childTnLst>
                              <p:par>
                                <p:cTn id="59" presetID="22" presetClass="entr" presetSubtype="1" fill="hold" grpId="0" nodeType="afterEffect">
                                  <p:stCondLst>
                                    <p:cond delay="0"/>
                                  </p:stCondLst>
                                  <p:childTnLst>
                                    <p:set>
                                      <p:cBhvr>
                                        <p:cTn id="60" dur="1" fill="hold">
                                          <p:stCondLst>
                                            <p:cond delay="0"/>
                                          </p:stCondLst>
                                        </p:cTn>
                                        <p:tgtEl>
                                          <p:spTgt spid="76"/>
                                        </p:tgtEl>
                                        <p:attrNameLst>
                                          <p:attrName>style.visibility</p:attrName>
                                        </p:attrNameLst>
                                      </p:cBhvr>
                                      <p:to>
                                        <p:strVal val="visible"/>
                                      </p:to>
                                    </p:set>
                                    <p:animEffect transition="in" filter="wipe(up)">
                                      <p:cBhvr>
                                        <p:cTn id="61" dur="1000"/>
                                        <p:tgtEl>
                                          <p:spTgt spid="76"/>
                                        </p:tgtEl>
                                      </p:cBhvr>
                                    </p:animEffect>
                                  </p:childTnLst>
                                </p:cTn>
                              </p:par>
                            </p:childTnLst>
                          </p:cTn>
                        </p:par>
                        <p:par>
                          <p:cTn id="62" fill="hold">
                            <p:stCondLst>
                              <p:cond delay="12000"/>
                            </p:stCondLst>
                            <p:childTnLst>
                              <p:par>
                                <p:cTn id="63" presetID="42" presetClass="entr" presetSubtype="0" fill="hold" nodeType="afterEffect">
                                  <p:stCondLst>
                                    <p:cond delay="0"/>
                                  </p:stCondLst>
                                  <p:childTnLst>
                                    <p:set>
                                      <p:cBhvr>
                                        <p:cTn id="64" dur="1" fill="hold">
                                          <p:stCondLst>
                                            <p:cond delay="0"/>
                                          </p:stCondLst>
                                        </p:cTn>
                                        <p:tgtEl>
                                          <p:spTgt spid="67"/>
                                        </p:tgtEl>
                                        <p:attrNameLst>
                                          <p:attrName>style.visibility</p:attrName>
                                        </p:attrNameLst>
                                      </p:cBhvr>
                                      <p:to>
                                        <p:strVal val="visible"/>
                                      </p:to>
                                    </p:set>
                                    <p:animEffect transition="in" filter="fade">
                                      <p:cBhvr>
                                        <p:cTn id="65" dur="1000"/>
                                        <p:tgtEl>
                                          <p:spTgt spid="67"/>
                                        </p:tgtEl>
                                      </p:cBhvr>
                                    </p:animEffect>
                                    <p:anim calcmode="lin" valueType="num">
                                      <p:cBhvr>
                                        <p:cTn id="66" dur="1000" fill="hold"/>
                                        <p:tgtEl>
                                          <p:spTgt spid="67"/>
                                        </p:tgtEl>
                                        <p:attrNameLst>
                                          <p:attrName>ppt_x</p:attrName>
                                        </p:attrNameLst>
                                      </p:cBhvr>
                                      <p:tavLst>
                                        <p:tav tm="0">
                                          <p:val>
                                            <p:strVal val="#ppt_x"/>
                                          </p:val>
                                        </p:tav>
                                        <p:tav tm="100000">
                                          <p:val>
                                            <p:strVal val="#ppt_x"/>
                                          </p:val>
                                        </p:tav>
                                      </p:tavLst>
                                    </p:anim>
                                    <p:anim calcmode="lin" valueType="num">
                                      <p:cBhvr>
                                        <p:cTn id="67" dur="1000" fill="hold"/>
                                        <p:tgtEl>
                                          <p:spTgt spid="67"/>
                                        </p:tgtEl>
                                        <p:attrNameLst>
                                          <p:attrName>ppt_y</p:attrName>
                                        </p:attrNameLst>
                                      </p:cBhvr>
                                      <p:tavLst>
                                        <p:tav tm="0">
                                          <p:val>
                                            <p:strVal val="#ppt_y+.1"/>
                                          </p:val>
                                        </p:tav>
                                        <p:tav tm="100000">
                                          <p:val>
                                            <p:strVal val="#ppt_y"/>
                                          </p:val>
                                        </p:tav>
                                      </p:tavLst>
                                    </p:anim>
                                  </p:childTnLst>
                                </p:cTn>
                              </p:par>
                            </p:childTnLst>
                          </p:cTn>
                        </p:par>
                        <p:par>
                          <p:cTn id="68" fill="hold">
                            <p:stCondLst>
                              <p:cond delay="13000"/>
                            </p:stCondLst>
                            <p:childTnLst>
                              <p:par>
                                <p:cTn id="69" presetID="22" presetClass="entr" presetSubtype="1" fill="hold" grpId="0" nodeType="afterEffect">
                                  <p:stCondLst>
                                    <p:cond delay="0"/>
                                  </p:stCondLst>
                                  <p:childTnLst>
                                    <p:set>
                                      <p:cBhvr>
                                        <p:cTn id="70" dur="1" fill="hold">
                                          <p:stCondLst>
                                            <p:cond delay="0"/>
                                          </p:stCondLst>
                                        </p:cTn>
                                        <p:tgtEl>
                                          <p:spTgt spid="77"/>
                                        </p:tgtEl>
                                        <p:attrNameLst>
                                          <p:attrName>style.visibility</p:attrName>
                                        </p:attrNameLst>
                                      </p:cBhvr>
                                      <p:to>
                                        <p:strVal val="visible"/>
                                      </p:to>
                                    </p:set>
                                    <p:animEffect transition="in" filter="wipe(up)">
                                      <p:cBhvr>
                                        <p:cTn id="71" dur="1000"/>
                                        <p:tgtEl>
                                          <p:spTgt spid="77"/>
                                        </p:tgtEl>
                                      </p:cBhvr>
                                    </p:animEffect>
                                  </p:childTnLst>
                                </p:cTn>
                              </p:par>
                            </p:childTnLst>
                          </p:cTn>
                        </p:par>
                        <p:par>
                          <p:cTn id="72" fill="hold">
                            <p:stCondLst>
                              <p:cond delay="14000"/>
                            </p:stCondLst>
                            <p:childTnLst>
                              <p:par>
                                <p:cTn id="73" presetID="22" presetClass="entr" presetSubtype="4" fill="hold" grpId="0" nodeType="afterEffect">
                                  <p:stCondLst>
                                    <p:cond delay="0"/>
                                  </p:stCondLst>
                                  <p:childTnLst>
                                    <p:set>
                                      <p:cBhvr>
                                        <p:cTn id="74" dur="1" fill="hold">
                                          <p:stCondLst>
                                            <p:cond delay="0"/>
                                          </p:stCondLst>
                                        </p:cTn>
                                        <p:tgtEl>
                                          <p:spTgt spid="45"/>
                                        </p:tgtEl>
                                        <p:attrNameLst>
                                          <p:attrName>style.visibility</p:attrName>
                                        </p:attrNameLst>
                                      </p:cBhvr>
                                      <p:to>
                                        <p:strVal val="visible"/>
                                      </p:to>
                                    </p:set>
                                    <p:animEffect transition="in" filter="wipe(down)">
                                      <p:cBhvr>
                                        <p:cTn id="75" dur="500"/>
                                        <p:tgtEl>
                                          <p:spTgt spid="45"/>
                                        </p:tgtEl>
                                      </p:cBhvr>
                                    </p:animEffect>
                                  </p:childTnLst>
                                </p:cTn>
                              </p:par>
                            </p:childTnLst>
                          </p:cTn>
                        </p:par>
                        <p:par>
                          <p:cTn id="76" fill="hold">
                            <p:stCondLst>
                              <p:cond delay="14500"/>
                            </p:stCondLst>
                            <p:childTnLst>
                              <p:par>
                                <p:cTn id="77" presetID="22" presetClass="entr" presetSubtype="4" fill="hold" grpId="0" nodeType="afterEffect">
                                  <p:stCondLst>
                                    <p:cond delay="0"/>
                                  </p:stCondLst>
                                  <p:childTnLst>
                                    <p:set>
                                      <p:cBhvr>
                                        <p:cTn id="78" dur="1" fill="hold">
                                          <p:stCondLst>
                                            <p:cond delay="0"/>
                                          </p:stCondLst>
                                        </p:cTn>
                                        <p:tgtEl>
                                          <p:spTgt spid="41"/>
                                        </p:tgtEl>
                                        <p:attrNameLst>
                                          <p:attrName>style.visibility</p:attrName>
                                        </p:attrNameLst>
                                      </p:cBhvr>
                                      <p:to>
                                        <p:strVal val="visible"/>
                                      </p:to>
                                    </p:set>
                                    <p:animEffect transition="in" filter="wipe(down)">
                                      <p:cBhvr>
                                        <p:cTn id="79" dur="500"/>
                                        <p:tgtEl>
                                          <p:spTgt spid="41"/>
                                        </p:tgtEl>
                                      </p:cBhvr>
                                    </p:animEffect>
                                  </p:childTnLst>
                                </p:cTn>
                              </p:par>
                            </p:childTnLst>
                          </p:cTn>
                        </p:par>
                        <p:par>
                          <p:cTn id="80" fill="hold">
                            <p:stCondLst>
                              <p:cond delay="15000"/>
                            </p:stCondLst>
                            <p:childTnLst>
                              <p:par>
                                <p:cTn id="81" presetID="22" presetClass="entr" presetSubtype="4" fill="hold" grpId="0" nodeType="afterEffect">
                                  <p:stCondLst>
                                    <p:cond delay="0"/>
                                  </p:stCondLst>
                                  <p:childTnLst>
                                    <p:set>
                                      <p:cBhvr>
                                        <p:cTn id="82" dur="1" fill="hold">
                                          <p:stCondLst>
                                            <p:cond delay="0"/>
                                          </p:stCondLst>
                                        </p:cTn>
                                        <p:tgtEl>
                                          <p:spTgt spid="42"/>
                                        </p:tgtEl>
                                        <p:attrNameLst>
                                          <p:attrName>style.visibility</p:attrName>
                                        </p:attrNameLst>
                                      </p:cBhvr>
                                      <p:to>
                                        <p:strVal val="visible"/>
                                      </p:to>
                                    </p:set>
                                    <p:animEffect transition="in" filter="wipe(down)">
                                      <p:cBhvr>
                                        <p:cTn id="83" dur="500"/>
                                        <p:tgtEl>
                                          <p:spTgt spid="42"/>
                                        </p:tgtEl>
                                      </p:cBhvr>
                                    </p:animEffect>
                                  </p:childTnLst>
                                </p:cTn>
                              </p:par>
                            </p:childTnLst>
                          </p:cTn>
                        </p:par>
                        <p:par>
                          <p:cTn id="84" fill="hold">
                            <p:stCondLst>
                              <p:cond delay="15500"/>
                            </p:stCondLst>
                            <p:childTnLst>
                              <p:par>
                                <p:cTn id="85" presetID="22" presetClass="entr" presetSubtype="4" fill="hold" grpId="0" nodeType="afterEffect">
                                  <p:stCondLst>
                                    <p:cond delay="0"/>
                                  </p:stCondLst>
                                  <p:childTnLst>
                                    <p:set>
                                      <p:cBhvr>
                                        <p:cTn id="86" dur="1" fill="hold">
                                          <p:stCondLst>
                                            <p:cond delay="0"/>
                                          </p:stCondLst>
                                        </p:cTn>
                                        <p:tgtEl>
                                          <p:spTgt spid="43"/>
                                        </p:tgtEl>
                                        <p:attrNameLst>
                                          <p:attrName>style.visibility</p:attrName>
                                        </p:attrNameLst>
                                      </p:cBhvr>
                                      <p:to>
                                        <p:strVal val="visible"/>
                                      </p:to>
                                    </p:set>
                                    <p:animEffect transition="in" filter="wipe(down)">
                                      <p:cBhvr>
                                        <p:cTn id="87" dur="500"/>
                                        <p:tgtEl>
                                          <p:spTgt spid="43"/>
                                        </p:tgtEl>
                                      </p:cBhvr>
                                    </p:animEffect>
                                  </p:childTnLst>
                                </p:cTn>
                              </p:par>
                            </p:childTnLst>
                          </p:cTn>
                        </p:par>
                        <p:par>
                          <p:cTn id="88" fill="hold">
                            <p:stCondLst>
                              <p:cond delay="16000"/>
                            </p:stCondLst>
                            <p:childTnLst>
                              <p:par>
                                <p:cTn id="89" presetID="22" presetClass="entr" presetSubtype="4" fill="hold" grpId="0" nodeType="afterEffect">
                                  <p:stCondLst>
                                    <p:cond delay="0"/>
                                  </p:stCondLst>
                                  <p:childTnLst>
                                    <p:set>
                                      <p:cBhvr>
                                        <p:cTn id="90" dur="1" fill="hold">
                                          <p:stCondLst>
                                            <p:cond delay="0"/>
                                          </p:stCondLst>
                                        </p:cTn>
                                        <p:tgtEl>
                                          <p:spTgt spid="44"/>
                                        </p:tgtEl>
                                        <p:attrNameLst>
                                          <p:attrName>style.visibility</p:attrName>
                                        </p:attrNameLst>
                                      </p:cBhvr>
                                      <p:to>
                                        <p:strVal val="visible"/>
                                      </p:to>
                                    </p:set>
                                    <p:animEffect transition="in" filter="wipe(down)">
                                      <p:cBhvr>
                                        <p:cTn id="91" dur="500"/>
                                        <p:tgtEl>
                                          <p:spTgt spid="44"/>
                                        </p:tgtEl>
                                      </p:cBhvr>
                                    </p:animEffect>
                                  </p:childTnLst>
                                </p:cTn>
                              </p:par>
                            </p:childTnLst>
                          </p:cTn>
                        </p:par>
                        <p:par>
                          <p:cTn id="92" fill="hold">
                            <p:stCondLst>
                              <p:cond delay="16500"/>
                            </p:stCondLst>
                            <p:childTnLst>
                              <p:par>
                                <p:cTn id="93" presetID="2" presetClass="entr" presetSubtype="1" fill="hold" nodeType="afterEffect">
                                  <p:stCondLst>
                                    <p:cond delay="0"/>
                                  </p:stCondLst>
                                  <p:childTnLst>
                                    <p:set>
                                      <p:cBhvr>
                                        <p:cTn id="94" dur="1" fill="hold">
                                          <p:stCondLst>
                                            <p:cond delay="0"/>
                                          </p:stCondLst>
                                        </p:cTn>
                                        <p:tgtEl>
                                          <p:spTgt spid="26"/>
                                        </p:tgtEl>
                                        <p:attrNameLst>
                                          <p:attrName>style.visibility</p:attrName>
                                        </p:attrNameLst>
                                      </p:cBhvr>
                                      <p:to>
                                        <p:strVal val="visible"/>
                                      </p:to>
                                    </p:set>
                                    <p:anim calcmode="lin" valueType="num">
                                      <p:cBhvr additive="base">
                                        <p:cTn id="95" dur="500" fill="hold"/>
                                        <p:tgtEl>
                                          <p:spTgt spid="26"/>
                                        </p:tgtEl>
                                        <p:attrNameLst>
                                          <p:attrName>ppt_x</p:attrName>
                                        </p:attrNameLst>
                                      </p:cBhvr>
                                      <p:tavLst>
                                        <p:tav tm="0">
                                          <p:val>
                                            <p:strVal val="#ppt_x"/>
                                          </p:val>
                                        </p:tav>
                                        <p:tav tm="100000">
                                          <p:val>
                                            <p:strVal val="#ppt_x"/>
                                          </p:val>
                                        </p:tav>
                                      </p:tavLst>
                                    </p:anim>
                                    <p:anim calcmode="lin" valueType="num">
                                      <p:cBhvr additive="base">
                                        <p:cTn id="96" dur="500" fill="hold"/>
                                        <p:tgtEl>
                                          <p:spTgt spid="26"/>
                                        </p:tgtEl>
                                        <p:attrNameLst>
                                          <p:attrName>ppt_y</p:attrName>
                                        </p:attrNameLst>
                                      </p:cBhvr>
                                      <p:tavLst>
                                        <p:tav tm="0">
                                          <p:val>
                                            <p:strVal val="0-#ppt_h/2"/>
                                          </p:val>
                                        </p:tav>
                                        <p:tav tm="100000">
                                          <p:val>
                                            <p:strVal val="#ppt_y"/>
                                          </p:val>
                                        </p:tav>
                                      </p:tavLst>
                                    </p:anim>
                                  </p:childTnLst>
                                </p:cTn>
                              </p:par>
                            </p:childTnLst>
                          </p:cTn>
                        </p:par>
                        <p:par>
                          <p:cTn id="97" fill="hold">
                            <p:stCondLst>
                              <p:cond delay="17000"/>
                            </p:stCondLst>
                            <p:childTnLst>
                              <p:par>
                                <p:cTn id="98" presetID="2" presetClass="entr" presetSubtype="1" fill="hold" nodeType="afterEffect">
                                  <p:stCondLst>
                                    <p:cond delay="0"/>
                                  </p:stCondLst>
                                  <p:childTnLst>
                                    <p:set>
                                      <p:cBhvr>
                                        <p:cTn id="99" dur="1" fill="hold">
                                          <p:stCondLst>
                                            <p:cond delay="0"/>
                                          </p:stCondLst>
                                        </p:cTn>
                                        <p:tgtEl>
                                          <p:spTgt spid="29"/>
                                        </p:tgtEl>
                                        <p:attrNameLst>
                                          <p:attrName>style.visibility</p:attrName>
                                        </p:attrNameLst>
                                      </p:cBhvr>
                                      <p:to>
                                        <p:strVal val="visible"/>
                                      </p:to>
                                    </p:set>
                                    <p:anim calcmode="lin" valueType="num">
                                      <p:cBhvr additive="base">
                                        <p:cTn id="100" dur="500" fill="hold"/>
                                        <p:tgtEl>
                                          <p:spTgt spid="29"/>
                                        </p:tgtEl>
                                        <p:attrNameLst>
                                          <p:attrName>ppt_x</p:attrName>
                                        </p:attrNameLst>
                                      </p:cBhvr>
                                      <p:tavLst>
                                        <p:tav tm="0">
                                          <p:val>
                                            <p:strVal val="#ppt_x"/>
                                          </p:val>
                                        </p:tav>
                                        <p:tav tm="100000">
                                          <p:val>
                                            <p:strVal val="#ppt_x"/>
                                          </p:val>
                                        </p:tav>
                                      </p:tavLst>
                                    </p:anim>
                                    <p:anim calcmode="lin" valueType="num">
                                      <p:cBhvr additive="base">
                                        <p:cTn id="101" dur="500" fill="hold"/>
                                        <p:tgtEl>
                                          <p:spTgt spid="29"/>
                                        </p:tgtEl>
                                        <p:attrNameLst>
                                          <p:attrName>ppt_y</p:attrName>
                                        </p:attrNameLst>
                                      </p:cBhvr>
                                      <p:tavLst>
                                        <p:tav tm="0">
                                          <p:val>
                                            <p:strVal val="0-#ppt_h/2"/>
                                          </p:val>
                                        </p:tav>
                                        <p:tav tm="100000">
                                          <p:val>
                                            <p:strVal val="#ppt_y"/>
                                          </p:val>
                                        </p:tav>
                                      </p:tavLst>
                                    </p:anim>
                                  </p:childTnLst>
                                </p:cTn>
                              </p:par>
                            </p:childTnLst>
                          </p:cTn>
                        </p:par>
                        <p:par>
                          <p:cTn id="102" fill="hold">
                            <p:stCondLst>
                              <p:cond delay="17500"/>
                            </p:stCondLst>
                            <p:childTnLst>
                              <p:par>
                                <p:cTn id="103" presetID="2" presetClass="entr" presetSubtype="1" fill="hold" nodeType="afterEffect">
                                  <p:stCondLst>
                                    <p:cond delay="0"/>
                                  </p:stCondLst>
                                  <p:childTnLst>
                                    <p:set>
                                      <p:cBhvr>
                                        <p:cTn id="104" dur="1" fill="hold">
                                          <p:stCondLst>
                                            <p:cond delay="0"/>
                                          </p:stCondLst>
                                        </p:cTn>
                                        <p:tgtEl>
                                          <p:spTgt spid="32"/>
                                        </p:tgtEl>
                                        <p:attrNameLst>
                                          <p:attrName>style.visibility</p:attrName>
                                        </p:attrNameLst>
                                      </p:cBhvr>
                                      <p:to>
                                        <p:strVal val="visible"/>
                                      </p:to>
                                    </p:set>
                                    <p:anim calcmode="lin" valueType="num">
                                      <p:cBhvr additive="base">
                                        <p:cTn id="105" dur="500" fill="hold"/>
                                        <p:tgtEl>
                                          <p:spTgt spid="32"/>
                                        </p:tgtEl>
                                        <p:attrNameLst>
                                          <p:attrName>ppt_x</p:attrName>
                                        </p:attrNameLst>
                                      </p:cBhvr>
                                      <p:tavLst>
                                        <p:tav tm="0">
                                          <p:val>
                                            <p:strVal val="#ppt_x"/>
                                          </p:val>
                                        </p:tav>
                                        <p:tav tm="100000">
                                          <p:val>
                                            <p:strVal val="#ppt_x"/>
                                          </p:val>
                                        </p:tav>
                                      </p:tavLst>
                                    </p:anim>
                                    <p:anim calcmode="lin" valueType="num">
                                      <p:cBhvr additive="base">
                                        <p:cTn id="106" dur="500" fill="hold"/>
                                        <p:tgtEl>
                                          <p:spTgt spid="32"/>
                                        </p:tgtEl>
                                        <p:attrNameLst>
                                          <p:attrName>ppt_y</p:attrName>
                                        </p:attrNameLst>
                                      </p:cBhvr>
                                      <p:tavLst>
                                        <p:tav tm="0">
                                          <p:val>
                                            <p:strVal val="0-#ppt_h/2"/>
                                          </p:val>
                                        </p:tav>
                                        <p:tav tm="100000">
                                          <p:val>
                                            <p:strVal val="#ppt_y"/>
                                          </p:val>
                                        </p:tav>
                                      </p:tavLst>
                                    </p:anim>
                                  </p:childTnLst>
                                </p:cTn>
                              </p:par>
                            </p:childTnLst>
                          </p:cTn>
                        </p:par>
                        <p:par>
                          <p:cTn id="107" fill="hold">
                            <p:stCondLst>
                              <p:cond delay="18000"/>
                            </p:stCondLst>
                            <p:childTnLst>
                              <p:par>
                                <p:cTn id="108" presetID="2" presetClass="entr" presetSubtype="1" fill="hold" nodeType="afterEffect">
                                  <p:stCondLst>
                                    <p:cond delay="0"/>
                                  </p:stCondLst>
                                  <p:childTnLst>
                                    <p:set>
                                      <p:cBhvr>
                                        <p:cTn id="109" dur="1" fill="hold">
                                          <p:stCondLst>
                                            <p:cond delay="0"/>
                                          </p:stCondLst>
                                        </p:cTn>
                                        <p:tgtEl>
                                          <p:spTgt spid="35"/>
                                        </p:tgtEl>
                                        <p:attrNameLst>
                                          <p:attrName>style.visibility</p:attrName>
                                        </p:attrNameLst>
                                      </p:cBhvr>
                                      <p:to>
                                        <p:strVal val="visible"/>
                                      </p:to>
                                    </p:set>
                                    <p:anim calcmode="lin" valueType="num">
                                      <p:cBhvr additive="base">
                                        <p:cTn id="110" dur="500" fill="hold"/>
                                        <p:tgtEl>
                                          <p:spTgt spid="35"/>
                                        </p:tgtEl>
                                        <p:attrNameLst>
                                          <p:attrName>ppt_x</p:attrName>
                                        </p:attrNameLst>
                                      </p:cBhvr>
                                      <p:tavLst>
                                        <p:tav tm="0">
                                          <p:val>
                                            <p:strVal val="#ppt_x"/>
                                          </p:val>
                                        </p:tav>
                                        <p:tav tm="100000">
                                          <p:val>
                                            <p:strVal val="#ppt_x"/>
                                          </p:val>
                                        </p:tav>
                                      </p:tavLst>
                                    </p:anim>
                                    <p:anim calcmode="lin" valueType="num">
                                      <p:cBhvr additive="base">
                                        <p:cTn id="111" dur="500" fill="hold"/>
                                        <p:tgtEl>
                                          <p:spTgt spid="3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animBg="1"/>
      <p:bldP spid="76" grpId="0" animBg="1"/>
      <p:bldP spid="75" grpId="0" animBg="1"/>
      <p:bldP spid="74" grpId="0" animBg="1"/>
      <p:bldP spid="3" grpId="0"/>
      <p:bldP spid="4" grpId="0"/>
      <p:bldP spid="41" grpId="0"/>
      <p:bldP spid="42" grpId="0"/>
      <p:bldP spid="43" grpId="0"/>
      <p:bldP spid="44" grpId="0"/>
      <p:bldP spid="45"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85</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SWOT Process</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a:grpSpLocks noChangeAspect="1"/>
          </p:cNvGrpSpPr>
          <p:nvPr/>
        </p:nvGrpSpPr>
        <p:grpSpPr>
          <a:xfrm>
            <a:off x="4212254" y="4913161"/>
            <a:ext cx="3827063" cy="1569661"/>
            <a:chOff x="620310" y="4663505"/>
            <a:chExt cx="3351081" cy="1374438"/>
          </a:xfrm>
        </p:grpSpPr>
        <p:sp>
          <p:nvSpPr>
            <p:cNvPr id="6" name="Oval 5"/>
            <p:cNvSpPr/>
            <p:nvPr/>
          </p:nvSpPr>
          <p:spPr>
            <a:xfrm>
              <a:off x="811580" y="5233298"/>
              <a:ext cx="2995556" cy="600614"/>
            </a:xfrm>
            <a:prstGeom prst="ellipse">
              <a:avLst/>
            </a:prstGeom>
            <a:solidFill>
              <a:schemeClr val="tx1">
                <a:lumMod val="65000"/>
                <a:lumOff val="35000"/>
                <a:alpha val="57000"/>
              </a:schemeClr>
            </a:solidFill>
            <a:ln>
              <a:noFill/>
            </a:ln>
            <a:effectLst>
              <a:outerShdw blurRad="685800" sx="119000" sy="119000" algn="ctr" rotWithShape="0">
                <a:prstClr val="black">
                  <a:alpha val="8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7" name="Freeform 5"/>
            <p:cNvSpPr>
              <a:spLocks/>
            </p:cNvSpPr>
            <p:nvPr/>
          </p:nvSpPr>
          <p:spPr bwMode="auto">
            <a:xfrm>
              <a:off x="620310" y="5074129"/>
              <a:ext cx="3351081" cy="963814"/>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5"/>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prstTxWarp prst="textNoShape">
                <a:avLst/>
              </a:prstTxWarp>
            </a:bodyPr>
            <a:lstStyle/>
            <a:p>
              <a:pPr algn="ctr"/>
              <a:endParaRPr lang="id-ID" sz="1350"/>
            </a:p>
          </p:txBody>
        </p:sp>
        <p:sp>
          <p:nvSpPr>
            <p:cNvPr id="8" name="Oval 9"/>
            <p:cNvSpPr>
              <a:spLocks noChangeArrowheads="1"/>
            </p:cNvSpPr>
            <p:nvPr/>
          </p:nvSpPr>
          <p:spPr bwMode="auto">
            <a:xfrm>
              <a:off x="620310" y="4663505"/>
              <a:ext cx="3351081" cy="821247"/>
            </a:xfrm>
            <a:prstGeom prst="ellipse">
              <a:avLst/>
            </a:prstGeom>
            <a:solidFill>
              <a:schemeClr val="accent5">
                <a:lumMod val="60000"/>
                <a:lumOff val="40000"/>
              </a:schemeClr>
            </a:solidFill>
            <a:ln>
              <a:noFill/>
            </a:ln>
          </p:spPr>
          <p:txBody>
            <a:bodyPr vert="horz" wrap="square" lIns="68580" tIns="34290" rIns="68580" bIns="34290" numCol="1" anchor="t" anchorCtr="0" compatLnSpc="1">
              <a:prstTxWarp prst="textNoShape">
                <a:avLst/>
              </a:prstTxWarp>
            </a:bodyPr>
            <a:lstStyle/>
            <a:p>
              <a:pPr algn="ctr"/>
              <a:endParaRPr lang="id-ID" sz="1350"/>
            </a:p>
          </p:txBody>
        </p:sp>
        <p:sp>
          <p:nvSpPr>
            <p:cNvPr id="9" name="Oval 17"/>
            <p:cNvSpPr>
              <a:spLocks noChangeArrowheads="1"/>
            </p:cNvSpPr>
            <p:nvPr/>
          </p:nvSpPr>
          <p:spPr bwMode="auto">
            <a:xfrm>
              <a:off x="1405949" y="5012020"/>
              <a:ext cx="1779802" cy="312450"/>
            </a:xfrm>
            <a:prstGeom prst="ellipse">
              <a:avLst/>
            </a:prstGeom>
            <a:solidFill>
              <a:schemeClr val="tx1">
                <a:lumMod val="75000"/>
                <a:lumOff val="25000"/>
              </a:schemeClr>
            </a:solidFill>
            <a:ln>
              <a:noFill/>
            </a:ln>
          </p:spPr>
          <p:txBody>
            <a:bodyPr vert="horz" wrap="square" lIns="68580" tIns="34290" rIns="68580" bIns="34290" numCol="1" anchor="t" anchorCtr="0" compatLnSpc="1">
              <a:prstTxWarp prst="textNoShape">
                <a:avLst/>
              </a:prstTxWarp>
            </a:bodyPr>
            <a:lstStyle/>
            <a:p>
              <a:pPr algn="ctr"/>
              <a:endParaRPr lang="id-ID" sz="1350"/>
            </a:p>
          </p:txBody>
        </p:sp>
      </p:grpSp>
      <p:grpSp>
        <p:nvGrpSpPr>
          <p:cNvPr id="10" name="Group 9"/>
          <p:cNvGrpSpPr/>
          <p:nvPr/>
        </p:nvGrpSpPr>
        <p:grpSpPr>
          <a:xfrm>
            <a:off x="4450246" y="4311589"/>
            <a:ext cx="3351081" cy="1374438"/>
            <a:chOff x="620310" y="4663505"/>
            <a:chExt cx="3351081" cy="1374438"/>
          </a:xfrm>
        </p:grpSpPr>
        <p:sp>
          <p:nvSpPr>
            <p:cNvPr id="11" name="Oval 10"/>
            <p:cNvSpPr/>
            <p:nvPr/>
          </p:nvSpPr>
          <p:spPr>
            <a:xfrm>
              <a:off x="811580" y="5233298"/>
              <a:ext cx="2995556" cy="600614"/>
            </a:xfrm>
            <a:prstGeom prst="ellipse">
              <a:avLst/>
            </a:prstGeom>
            <a:solidFill>
              <a:schemeClr val="tx1">
                <a:lumMod val="65000"/>
                <a:lumOff val="35000"/>
                <a:alpha val="57000"/>
              </a:schemeClr>
            </a:solidFill>
            <a:ln>
              <a:noFill/>
            </a:ln>
            <a:effectLst>
              <a:outerShdw blurRad="685800" sx="119000" sy="119000" algn="ctr" rotWithShape="0">
                <a:prstClr val="black">
                  <a:alpha val="8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12" name="Freeform 5"/>
            <p:cNvSpPr>
              <a:spLocks/>
            </p:cNvSpPr>
            <p:nvPr/>
          </p:nvSpPr>
          <p:spPr bwMode="auto">
            <a:xfrm>
              <a:off x="620310" y="5074129"/>
              <a:ext cx="3351081" cy="963814"/>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4"/>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prstTxWarp prst="textNoShape">
                <a:avLst/>
              </a:prstTxWarp>
            </a:bodyPr>
            <a:lstStyle/>
            <a:p>
              <a:pPr algn="ctr"/>
              <a:endParaRPr lang="id-ID" sz="1350"/>
            </a:p>
          </p:txBody>
        </p:sp>
        <p:sp>
          <p:nvSpPr>
            <p:cNvPr id="13" name="Oval 9"/>
            <p:cNvSpPr>
              <a:spLocks noChangeArrowheads="1"/>
            </p:cNvSpPr>
            <p:nvPr/>
          </p:nvSpPr>
          <p:spPr bwMode="auto">
            <a:xfrm>
              <a:off x="620310" y="4663505"/>
              <a:ext cx="3351081" cy="821247"/>
            </a:xfrm>
            <a:prstGeom prst="ellipse">
              <a:avLst/>
            </a:prstGeom>
            <a:solidFill>
              <a:schemeClr val="accent4">
                <a:lumMod val="60000"/>
                <a:lumOff val="40000"/>
              </a:schemeClr>
            </a:solidFill>
            <a:ln>
              <a:noFill/>
            </a:ln>
          </p:spPr>
          <p:txBody>
            <a:bodyPr vert="horz" wrap="square" lIns="68580" tIns="34290" rIns="68580" bIns="34290" numCol="1" anchor="t" anchorCtr="0" compatLnSpc="1">
              <a:prstTxWarp prst="textNoShape">
                <a:avLst/>
              </a:prstTxWarp>
            </a:bodyPr>
            <a:lstStyle/>
            <a:p>
              <a:pPr algn="ctr"/>
              <a:endParaRPr lang="id-ID" sz="1350"/>
            </a:p>
          </p:txBody>
        </p:sp>
        <p:sp>
          <p:nvSpPr>
            <p:cNvPr id="14" name="Oval 17"/>
            <p:cNvSpPr>
              <a:spLocks noChangeArrowheads="1"/>
            </p:cNvSpPr>
            <p:nvPr/>
          </p:nvSpPr>
          <p:spPr bwMode="auto">
            <a:xfrm>
              <a:off x="1405949" y="5012020"/>
              <a:ext cx="1779802" cy="312450"/>
            </a:xfrm>
            <a:prstGeom prst="ellipse">
              <a:avLst/>
            </a:prstGeom>
            <a:solidFill>
              <a:schemeClr val="tx1">
                <a:lumMod val="75000"/>
                <a:lumOff val="25000"/>
              </a:schemeClr>
            </a:solidFill>
            <a:ln>
              <a:noFill/>
            </a:ln>
          </p:spPr>
          <p:txBody>
            <a:bodyPr vert="horz" wrap="square" lIns="68580" tIns="34290" rIns="68580" bIns="34290" numCol="1" anchor="t" anchorCtr="0" compatLnSpc="1">
              <a:prstTxWarp prst="textNoShape">
                <a:avLst/>
              </a:prstTxWarp>
            </a:bodyPr>
            <a:lstStyle/>
            <a:p>
              <a:pPr algn="ctr"/>
              <a:endParaRPr lang="id-ID" sz="1350"/>
            </a:p>
          </p:txBody>
        </p:sp>
      </p:grpSp>
      <p:grpSp>
        <p:nvGrpSpPr>
          <p:cNvPr id="15" name="Group 14"/>
          <p:cNvGrpSpPr/>
          <p:nvPr/>
        </p:nvGrpSpPr>
        <p:grpSpPr>
          <a:xfrm>
            <a:off x="4651293" y="3785728"/>
            <a:ext cx="2948988" cy="1209520"/>
            <a:chOff x="6724539" y="1872152"/>
            <a:chExt cx="2057954" cy="967954"/>
          </a:xfrm>
        </p:grpSpPr>
        <p:sp>
          <p:nvSpPr>
            <p:cNvPr id="16" name="Freeform 5"/>
            <p:cNvSpPr>
              <a:spLocks/>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3"/>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prstTxWarp prst="textNoShape">
                <a:avLst/>
              </a:prstTxWarp>
            </a:bodyPr>
            <a:lstStyle/>
            <a:p>
              <a:pPr algn="ctr"/>
              <a:endParaRPr lang="id-ID" sz="1350"/>
            </a:p>
          </p:txBody>
        </p:sp>
        <p:sp>
          <p:nvSpPr>
            <p:cNvPr id="17" name="Oval 9"/>
            <p:cNvSpPr>
              <a:spLocks noChangeArrowheads="1"/>
            </p:cNvSpPr>
            <p:nvPr/>
          </p:nvSpPr>
          <p:spPr bwMode="auto">
            <a:xfrm>
              <a:off x="6724539" y="1872152"/>
              <a:ext cx="2057954" cy="578367"/>
            </a:xfrm>
            <a:prstGeom prst="ellipse">
              <a:avLst/>
            </a:prstGeom>
            <a:solidFill>
              <a:schemeClr val="accent3">
                <a:lumMod val="60000"/>
                <a:lumOff val="40000"/>
              </a:schemeClr>
            </a:solidFill>
            <a:ln>
              <a:noFill/>
            </a:ln>
          </p:spPr>
          <p:txBody>
            <a:bodyPr vert="horz" wrap="square" lIns="68580" tIns="34290" rIns="68580" bIns="34290" numCol="1" anchor="t" anchorCtr="0" compatLnSpc="1">
              <a:prstTxWarp prst="textNoShape">
                <a:avLst/>
              </a:prstTxWarp>
            </a:bodyPr>
            <a:lstStyle/>
            <a:p>
              <a:pPr algn="ctr"/>
              <a:endParaRPr lang="id-ID" sz="1350"/>
            </a:p>
          </p:txBody>
        </p:sp>
        <p:sp>
          <p:nvSpPr>
            <p:cNvPr id="18" name="Oval 17"/>
            <p:cNvSpPr>
              <a:spLocks noChangeArrowheads="1"/>
            </p:cNvSpPr>
            <p:nvPr/>
          </p:nvSpPr>
          <p:spPr bwMode="auto">
            <a:xfrm>
              <a:off x="7207013" y="2117595"/>
              <a:ext cx="1093006" cy="220044"/>
            </a:xfrm>
            <a:prstGeom prst="ellipse">
              <a:avLst/>
            </a:prstGeom>
            <a:solidFill>
              <a:schemeClr val="tx1">
                <a:lumMod val="65000"/>
                <a:lumOff val="35000"/>
              </a:schemeClr>
            </a:solidFill>
            <a:ln>
              <a:noFill/>
            </a:ln>
          </p:spPr>
          <p:txBody>
            <a:bodyPr vert="horz" wrap="square" lIns="68580" tIns="34290" rIns="68580" bIns="34290" numCol="1" anchor="t" anchorCtr="0" compatLnSpc="1">
              <a:prstTxWarp prst="textNoShape">
                <a:avLst/>
              </a:prstTxWarp>
            </a:bodyPr>
            <a:lstStyle/>
            <a:p>
              <a:pPr algn="ctr"/>
              <a:endParaRPr lang="id-ID" sz="1350"/>
            </a:p>
          </p:txBody>
        </p:sp>
      </p:grpSp>
      <p:grpSp>
        <p:nvGrpSpPr>
          <p:cNvPr id="19" name="Group 18"/>
          <p:cNvGrpSpPr/>
          <p:nvPr/>
        </p:nvGrpSpPr>
        <p:grpSpPr>
          <a:xfrm>
            <a:off x="4822136" y="3293196"/>
            <a:ext cx="2607300" cy="1069377"/>
            <a:chOff x="6724539" y="1872152"/>
            <a:chExt cx="2057954" cy="967954"/>
          </a:xfrm>
        </p:grpSpPr>
        <p:sp>
          <p:nvSpPr>
            <p:cNvPr id="20" name="Freeform 5"/>
            <p:cNvSpPr>
              <a:spLocks/>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2"/>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prstTxWarp prst="textNoShape">
                <a:avLst/>
              </a:prstTxWarp>
            </a:bodyPr>
            <a:lstStyle/>
            <a:p>
              <a:pPr algn="ctr"/>
              <a:endParaRPr lang="id-ID" sz="1350"/>
            </a:p>
          </p:txBody>
        </p:sp>
        <p:sp>
          <p:nvSpPr>
            <p:cNvPr id="21" name="Oval 9"/>
            <p:cNvSpPr>
              <a:spLocks noChangeArrowheads="1"/>
            </p:cNvSpPr>
            <p:nvPr/>
          </p:nvSpPr>
          <p:spPr bwMode="auto">
            <a:xfrm>
              <a:off x="6724539" y="1872152"/>
              <a:ext cx="2057954" cy="578367"/>
            </a:xfrm>
            <a:prstGeom prst="ellipse">
              <a:avLst/>
            </a:prstGeom>
            <a:solidFill>
              <a:schemeClr val="accent2">
                <a:lumMod val="60000"/>
                <a:lumOff val="40000"/>
              </a:schemeClr>
            </a:solidFill>
            <a:ln>
              <a:noFill/>
            </a:ln>
          </p:spPr>
          <p:txBody>
            <a:bodyPr vert="horz" wrap="square" lIns="68580" tIns="34290" rIns="68580" bIns="34290" numCol="1" anchor="t" anchorCtr="0" compatLnSpc="1">
              <a:prstTxWarp prst="textNoShape">
                <a:avLst/>
              </a:prstTxWarp>
            </a:bodyPr>
            <a:lstStyle/>
            <a:p>
              <a:pPr algn="ctr"/>
              <a:endParaRPr lang="id-ID" sz="1350"/>
            </a:p>
          </p:txBody>
        </p:sp>
      </p:grpSp>
      <p:grpSp>
        <p:nvGrpSpPr>
          <p:cNvPr id="22" name="Gruppe 203"/>
          <p:cNvGrpSpPr>
            <a:grpSpLocks noChangeAspect="1"/>
          </p:cNvGrpSpPr>
          <p:nvPr/>
        </p:nvGrpSpPr>
        <p:grpSpPr bwMode="auto">
          <a:xfrm>
            <a:off x="5478357" y="1574817"/>
            <a:ext cx="1622135" cy="2160000"/>
            <a:chOff x="5947532" y="1849623"/>
            <a:chExt cx="602159" cy="802872"/>
          </a:xfrm>
          <a:effectLst>
            <a:outerShdw blurRad="50800" dist="38100" dir="5400000" algn="t" rotWithShape="0">
              <a:prstClr val="black">
                <a:alpha val="40000"/>
              </a:prstClr>
            </a:outerShdw>
          </a:effectLst>
        </p:grpSpPr>
        <p:grpSp>
          <p:nvGrpSpPr>
            <p:cNvPr id="23" name="Gruppe 65"/>
            <p:cNvGrpSpPr>
              <a:grpSpLocks/>
            </p:cNvGrpSpPr>
            <p:nvPr/>
          </p:nvGrpSpPr>
          <p:grpSpPr bwMode="auto">
            <a:xfrm flipH="1">
              <a:off x="5947524" y="1938472"/>
              <a:ext cx="293160" cy="707672"/>
              <a:chOff x="506456" y="1658064"/>
              <a:chExt cx="1625556" cy="3599525"/>
            </a:xfrm>
          </p:grpSpPr>
          <p:sp>
            <p:nvSpPr>
              <p:cNvPr id="33" name="Freeform 64"/>
              <p:cNvSpPr>
                <a:spLocks/>
              </p:cNvSpPr>
              <p:nvPr/>
            </p:nvSpPr>
            <p:spPr bwMode="auto">
              <a:xfrm>
                <a:off x="726098" y="1847581"/>
                <a:ext cx="388078" cy="833969"/>
              </a:xfrm>
              <a:custGeom>
                <a:avLst/>
                <a:gdLst>
                  <a:gd name="T0" fmla="*/ 209550 w 246"/>
                  <a:gd name="T1" fmla="*/ 508000 h 512"/>
                  <a:gd name="T2" fmla="*/ 234950 w 246"/>
                  <a:gd name="T3" fmla="*/ 508000 h 512"/>
                  <a:gd name="T4" fmla="*/ 304800 w 246"/>
                  <a:gd name="T5" fmla="*/ 812800 h 512"/>
                  <a:gd name="T6" fmla="*/ 292100 w 246"/>
                  <a:gd name="T7" fmla="*/ 485775 h 512"/>
                  <a:gd name="T8" fmla="*/ 314325 w 246"/>
                  <a:gd name="T9" fmla="*/ 473075 h 512"/>
                  <a:gd name="T10" fmla="*/ 330200 w 246"/>
                  <a:gd name="T11" fmla="*/ 466725 h 512"/>
                  <a:gd name="T12" fmla="*/ 346075 w 246"/>
                  <a:gd name="T13" fmla="*/ 457200 h 512"/>
                  <a:gd name="T14" fmla="*/ 358775 w 246"/>
                  <a:gd name="T15" fmla="*/ 447675 h 512"/>
                  <a:gd name="T16" fmla="*/ 371475 w 246"/>
                  <a:gd name="T17" fmla="*/ 434975 h 512"/>
                  <a:gd name="T18" fmla="*/ 377825 w 246"/>
                  <a:gd name="T19" fmla="*/ 419100 h 512"/>
                  <a:gd name="T20" fmla="*/ 384175 w 246"/>
                  <a:gd name="T21" fmla="*/ 406400 h 512"/>
                  <a:gd name="T22" fmla="*/ 387350 w 246"/>
                  <a:gd name="T23" fmla="*/ 390525 h 512"/>
                  <a:gd name="T24" fmla="*/ 390525 w 246"/>
                  <a:gd name="T25" fmla="*/ 384175 h 512"/>
                  <a:gd name="T26" fmla="*/ 368300 w 246"/>
                  <a:gd name="T27" fmla="*/ 336550 h 512"/>
                  <a:gd name="T28" fmla="*/ 368300 w 246"/>
                  <a:gd name="T29" fmla="*/ 285750 h 512"/>
                  <a:gd name="T30" fmla="*/ 361950 w 246"/>
                  <a:gd name="T31" fmla="*/ 244475 h 512"/>
                  <a:gd name="T32" fmla="*/ 371475 w 246"/>
                  <a:gd name="T33" fmla="*/ 219075 h 512"/>
                  <a:gd name="T34" fmla="*/ 374650 w 246"/>
                  <a:gd name="T35" fmla="*/ 200025 h 512"/>
                  <a:gd name="T36" fmla="*/ 368300 w 246"/>
                  <a:gd name="T37" fmla="*/ 174625 h 512"/>
                  <a:gd name="T38" fmla="*/ 361950 w 246"/>
                  <a:gd name="T39" fmla="*/ 155575 h 512"/>
                  <a:gd name="T40" fmla="*/ 349250 w 246"/>
                  <a:gd name="T41" fmla="*/ 142875 h 512"/>
                  <a:gd name="T42" fmla="*/ 346075 w 246"/>
                  <a:gd name="T43" fmla="*/ 149225 h 512"/>
                  <a:gd name="T44" fmla="*/ 342900 w 246"/>
                  <a:gd name="T45" fmla="*/ 155575 h 512"/>
                  <a:gd name="T46" fmla="*/ 320675 w 246"/>
                  <a:gd name="T47" fmla="*/ 88900 h 512"/>
                  <a:gd name="T48" fmla="*/ 304800 w 246"/>
                  <a:gd name="T49" fmla="*/ 60325 h 512"/>
                  <a:gd name="T50" fmla="*/ 288925 w 246"/>
                  <a:gd name="T51" fmla="*/ 31750 h 512"/>
                  <a:gd name="T52" fmla="*/ 234950 w 246"/>
                  <a:gd name="T53" fmla="*/ 9525 h 512"/>
                  <a:gd name="T54" fmla="*/ 209550 w 246"/>
                  <a:gd name="T55" fmla="*/ 3175 h 512"/>
                  <a:gd name="T56" fmla="*/ 180975 w 246"/>
                  <a:gd name="T57" fmla="*/ 3175 h 512"/>
                  <a:gd name="T58" fmla="*/ 152400 w 246"/>
                  <a:gd name="T59" fmla="*/ 0 h 512"/>
                  <a:gd name="T60" fmla="*/ 127000 w 246"/>
                  <a:gd name="T61" fmla="*/ 6350 h 512"/>
                  <a:gd name="T62" fmla="*/ 69850 w 246"/>
                  <a:gd name="T63" fmla="*/ 25400 h 512"/>
                  <a:gd name="T64" fmla="*/ 44450 w 246"/>
                  <a:gd name="T65" fmla="*/ 53975 h 512"/>
                  <a:gd name="T66" fmla="*/ 31750 w 246"/>
                  <a:gd name="T67" fmla="*/ 66675 h 512"/>
                  <a:gd name="T68" fmla="*/ 22225 w 246"/>
                  <a:gd name="T69" fmla="*/ 82550 h 512"/>
                  <a:gd name="T70" fmla="*/ 9525 w 246"/>
                  <a:gd name="T71" fmla="*/ 114300 h 512"/>
                  <a:gd name="T72" fmla="*/ 0 w 246"/>
                  <a:gd name="T73" fmla="*/ 142875 h 512"/>
                  <a:gd name="T74" fmla="*/ 34925 w 246"/>
                  <a:gd name="T75" fmla="*/ 257175 h 512"/>
                  <a:gd name="T76" fmla="*/ 31750 w 246"/>
                  <a:gd name="T77" fmla="*/ 250825 h 512"/>
                  <a:gd name="T78" fmla="*/ 28575 w 246"/>
                  <a:gd name="T79" fmla="*/ 250825 h 512"/>
                  <a:gd name="T80" fmla="*/ 28575 w 246"/>
                  <a:gd name="T81" fmla="*/ 254000 h 512"/>
                  <a:gd name="T82" fmla="*/ 25400 w 246"/>
                  <a:gd name="T83" fmla="*/ 260350 h 512"/>
                  <a:gd name="T84" fmla="*/ 28575 w 246"/>
                  <a:gd name="T85" fmla="*/ 269875 h 512"/>
                  <a:gd name="T86" fmla="*/ 34925 w 246"/>
                  <a:gd name="T87" fmla="*/ 282575 h 512"/>
                  <a:gd name="T88" fmla="*/ 44450 w 246"/>
                  <a:gd name="T89" fmla="*/ 301625 h 512"/>
                  <a:gd name="T90" fmla="*/ 57150 w 246"/>
                  <a:gd name="T91" fmla="*/ 323850 h 512"/>
                  <a:gd name="T92" fmla="*/ 82550 w 246"/>
                  <a:gd name="T93" fmla="*/ 361950 h 512"/>
                  <a:gd name="T94" fmla="*/ 107950 w 246"/>
                  <a:gd name="T95" fmla="*/ 400050 h 512"/>
                  <a:gd name="T96" fmla="*/ 136525 w 246"/>
                  <a:gd name="T97" fmla="*/ 431800 h 512"/>
                  <a:gd name="T98" fmla="*/ 161925 w 246"/>
                  <a:gd name="T99" fmla="*/ 457200 h 512"/>
                  <a:gd name="T100" fmla="*/ 187325 w 246"/>
                  <a:gd name="T101" fmla="*/ 482600 h 512"/>
                  <a:gd name="T102" fmla="*/ 209550 w 246"/>
                  <a:gd name="T103" fmla="*/ 495300 h 512"/>
                  <a:gd name="T104" fmla="*/ 209550 w 246"/>
                  <a:gd name="T105" fmla="*/ 508000 h 5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46"/>
                  <a:gd name="T160" fmla="*/ 0 h 512"/>
                  <a:gd name="T161" fmla="*/ 246 w 246"/>
                  <a:gd name="T162" fmla="*/ 512 h 5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46" h="512">
                    <a:moveTo>
                      <a:pt x="132" y="320"/>
                    </a:moveTo>
                    <a:lnTo>
                      <a:pt x="148" y="320"/>
                    </a:lnTo>
                    <a:lnTo>
                      <a:pt x="192" y="512"/>
                    </a:lnTo>
                    <a:lnTo>
                      <a:pt x="184" y="306"/>
                    </a:lnTo>
                    <a:lnTo>
                      <a:pt x="198" y="298"/>
                    </a:lnTo>
                    <a:lnTo>
                      <a:pt x="208" y="294"/>
                    </a:lnTo>
                    <a:lnTo>
                      <a:pt x="218" y="288"/>
                    </a:lnTo>
                    <a:lnTo>
                      <a:pt x="226" y="282"/>
                    </a:lnTo>
                    <a:lnTo>
                      <a:pt x="234" y="274"/>
                    </a:lnTo>
                    <a:lnTo>
                      <a:pt x="238" y="264"/>
                    </a:lnTo>
                    <a:lnTo>
                      <a:pt x="242" y="256"/>
                    </a:lnTo>
                    <a:lnTo>
                      <a:pt x="244" y="246"/>
                    </a:lnTo>
                    <a:lnTo>
                      <a:pt x="246" y="242"/>
                    </a:lnTo>
                    <a:lnTo>
                      <a:pt x="232" y="212"/>
                    </a:lnTo>
                    <a:lnTo>
                      <a:pt x="232" y="180"/>
                    </a:lnTo>
                    <a:lnTo>
                      <a:pt x="228" y="154"/>
                    </a:lnTo>
                    <a:lnTo>
                      <a:pt x="234" y="138"/>
                    </a:lnTo>
                    <a:lnTo>
                      <a:pt x="236" y="126"/>
                    </a:lnTo>
                    <a:lnTo>
                      <a:pt x="232" y="110"/>
                    </a:lnTo>
                    <a:lnTo>
                      <a:pt x="228" y="98"/>
                    </a:lnTo>
                    <a:lnTo>
                      <a:pt x="220" y="90"/>
                    </a:lnTo>
                    <a:lnTo>
                      <a:pt x="218" y="94"/>
                    </a:lnTo>
                    <a:lnTo>
                      <a:pt x="216" y="98"/>
                    </a:lnTo>
                    <a:lnTo>
                      <a:pt x="202" y="56"/>
                    </a:lnTo>
                    <a:lnTo>
                      <a:pt x="192" y="38"/>
                    </a:lnTo>
                    <a:lnTo>
                      <a:pt x="182" y="20"/>
                    </a:lnTo>
                    <a:lnTo>
                      <a:pt x="148" y="6"/>
                    </a:lnTo>
                    <a:lnTo>
                      <a:pt x="132" y="2"/>
                    </a:lnTo>
                    <a:lnTo>
                      <a:pt x="114" y="2"/>
                    </a:lnTo>
                    <a:lnTo>
                      <a:pt x="96" y="0"/>
                    </a:lnTo>
                    <a:lnTo>
                      <a:pt x="80" y="4"/>
                    </a:lnTo>
                    <a:lnTo>
                      <a:pt x="44" y="16"/>
                    </a:lnTo>
                    <a:lnTo>
                      <a:pt x="28" y="34"/>
                    </a:lnTo>
                    <a:lnTo>
                      <a:pt x="20" y="42"/>
                    </a:lnTo>
                    <a:lnTo>
                      <a:pt x="14" y="52"/>
                    </a:lnTo>
                    <a:lnTo>
                      <a:pt x="6" y="72"/>
                    </a:lnTo>
                    <a:lnTo>
                      <a:pt x="0" y="90"/>
                    </a:lnTo>
                    <a:lnTo>
                      <a:pt x="22" y="162"/>
                    </a:lnTo>
                    <a:lnTo>
                      <a:pt x="20" y="158"/>
                    </a:lnTo>
                    <a:lnTo>
                      <a:pt x="18" y="158"/>
                    </a:lnTo>
                    <a:lnTo>
                      <a:pt x="18" y="160"/>
                    </a:lnTo>
                    <a:lnTo>
                      <a:pt x="16" y="164"/>
                    </a:lnTo>
                    <a:lnTo>
                      <a:pt x="18" y="170"/>
                    </a:lnTo>
                    <a:lnTo>
                      <a:pt x="22" y="178"/>
                    </a:lnTo>
                    <a:lnTo>
                      <a:pt x="28" y="190"/>
                    </a:lnTo>
                    <a:lnTo>
                      <a:pt x="36" y="204"/>
                    </a:lnTo>
                    <a:lnTo>
                      <a:pt x="52" y="228"/>
                    </a:lnTo>
                    <a:lnTo>
                      <a:pt x="68" y="252"/>
                    </a:lnTo>
                    <a:lnTo>
                      <a:pt x="86" y="272"/>
                    </a:lnTo>
                    <a:lnTo>
                      <a:pt x="102" y="288"/>
                    </a:lnTo>
                    <a:lnTo>
                      <a:pt x="118" y="304"/>
                    </a:lnTo>
                    <a:lnTo>
                      <a:pt x="132" y="312"/>
                    </a:lnTo>
                    <a:lnTo>
                      <a:pt x="132" y="320"/>
                    </a:lnTo>
                    <a:close/>
                  </a:path>
                </a:pathLst>
              </a:custGeom>
              <a:solidFill>
                <a:schemeClr val="accent1"/>
              </a:solidFill>
              <a:ln w="9525">
                <a:solidFill>
                  <a:schemeClr val="accent1"/>
                </a:solidFill>
                <a:round/>
                <a:headEnd/>
                <a:tailEnd/>
              </a:ln>
            </p:spPr>
            <p:txBody>
              <a:bodyPr/>
              <a:lstStyle/>
              <a:p>
                <a:pPr fontAlgn="auto">
                  <a:spcBef>
                    <a:spcPts val="0"/>
                  </a:spcBef>
                  <a:spcAft>
                    <a:spcPts val="0"/>
                  </a:spcAft>
                  <a:defRPr/>
                </a:pPr>
                <a:endParaRPr lang="da-DK" kern="0">
                  <a:solidFill>
                    <a:schemeClr val="bg2">
                      <a:lumMod val="75000"/>
                    </a:schemeClr>
                  </a:solidFill>
                </a:endParaRPr>
              </a:p>
            </p:txBody>
          </p:sp>
          <p:sp>
            <p:nvSpPr>
              <p:cNvPr id="34" name="Freeform 65"/>
              <p:cNvSpPr>
                <a:spLocks/>
              </p:cNvSpPr>
              <p:nvPr/>
            </p:nvSpPr>
            <p:spPr bwMode="auto">
              <a:xfrm>
                <a:off x="1147127" y="2146869"/>
                <a:ext cx="307534" cy="1035735"/>
              </a:xfrm>
              <a:custGeom>
                <a:avLst/>
                <a:gdLst>
                  <a:gd name="T0" fmla="*/ 3175 w 198"/>
                  <a:gd name="T1" fmla="*/ 107950 h 642"/>
                  <a:gd name="T2" fmla="*/ 0 w 198"/>
                  <a:gd name="T3" fmla="*/ 133350 h 642"/>
                  <a:gd name="T4" fmla="*/ 12700 w 198"/>
                  <a:gd name="T5" fmla="*/ 161925 h 642"/>
                  <a:gd name="T6" fmla="*/ 50800 w 198"/>
                  <a:gd name="T7" fmla="*/ 200025 h 642"/>
                  <a:gd name="T8" fmla="*/ 117475 w 198"/>
                  <a:gd name="T9" fmla="*/ 260350 h 642"/>
                  <a:gd name="T10" fmla="*/ 165100 w 198"/>
                  <a:gd name="T11" fmla="*/ 304800 h 642"/>
                  <a:gd name="T12" fmla="*/ 190500 w 198"/>
                  <a:gd name="T13" fmla="*/ 333375 h 642"/>
                  <a:gd name="T14" fmla="*/ 180975 w 198"/>
                  <a:gd name="T15" fmla="*/ 349250 h 642"/>
                  <a:gd name="T16" fmla="*/ 168275 w 198"/>
                  <a:gd name="T17" fmla="*/ 365125 h 642"/>
                  <a:gd name="T18" fmla="*/ 142875 w 198"/>
                  <a:gd name="T19" fmla="*/ 371475 h 642"/>
                  <a:gd name="T20" fmla="*/ 107950 w 198"/>
                  <a:gd name="T21" fmla="*/ 384175 h 642"/>
                  <a:gd name="T22" fmla="*/ 133350 w 198"/>
                  <a:gd name="T23" fmla="*/ 409575 h 642"/>
                  <a:gd name="T24" fmla="*/ 165100 w 198"/>
                  <a:gd name="T25" fmla="*/ 438150 h 642"/>
                  <a:gd name="T26" fmla="*/ 177800 w 198"/>
                  <a:gd name="T27" fmla="*/ 450850 h 642"/>
                  <a:gd name="T28" fmla="*/ 193675 w 198"/>
                  <a:gd name="T29" fmla="*/ 463550 h 642"/>
                  <a:gd name="T30" fmla="*/ 196850 w 198"/>
                  <a:gd name="T31" fmla="*/ 476250 h 642"/>
                  <a:gd name="T32" fmla="*/ 196850 w 198"/>
                  <a:gd name="T33" fmla="*/ 492125 h 642"/>
                  <a:gd name="T34" fmla="*/ 193675 w 198"/>
                  <a:gd name="T35" fmla="*/ 536575 h 642"/>
                  <a:gd name="T36" fmla="*/ 187325 w 198"/>
                  <a:gd name="T37" fmla="*/ 609600 h 642"/>
                  <a:gd name="T38" fmla="*/ 177800 w 198"/>
                  <a:gd name="T39" fmla="*/ 708025 h 642"/>
                  <a:gd name="T40" fmla="*/ 155575 w 198"/>
                  <a:gd name="T41" fmla="*/ 844550 h 642"/>
                  <a:gd name="T42" fmla="*/ 196850 w 198"/>
                  <a:gd name="T43" fmla="*/ 965200 h 642"/>
                  <a:gd name="T44" fmla="*/ 222250 w 198"/>
                  <a:gd name="T45" fmla="*/ 1006475 h 642"/>
                  <a:gd name="T46" fmla="*/ 215900 w 198"/>
                  <a:gd name="T47" fmla="*/ 977900 h 642"/>
                  <a:gd name="T48" fmla="*/ 209550 w 198"/>
                  <a:gd name="T49" fmla="*/ 917575 h 642"/>
                  <a:gd name="T50" fmla="*/ 206375 w 198"/>
                  <a:gd name="T51" fmla="*/ 809625 h 642"/>
                  <a:gd name="T52" fmla="*/ 206375 w 198"/>
                  <a:gd name="T53" fmla="*/ 746125 h 642"/>
                  <a:gd name="T54" fmla="*/ 206375 w 198"/>
                  <a:gd name="T55" fmla="*/ 708025 h 642"/>
                  <a:gd name="T56" fmla="*/ 206375 w 198"/>
                  <a:gd name="T57" fmla="*/ 587375 h 642"/>
                  <a:gd name="T58" fmla="*/ 215900 w 198"/>
                  <a:gd name="T59" fmla="*/ 419100 h 642"/>
                  <a:gd name="T60" fmla="*/ 228600 w 198"/>
                  <a:gd name="T61" fmla="*/ 307975 h 642"/>
                  <a:gd name="T62" fmla="*/ 238125 w 198"/>
                  <a:gd name="T63" fmla="*/ 206375 h 642"/>
                  <a:gd name="T64" fmla="*/ 247650 w 198"/>
                  <a:gd name="T65" fmla="*/ 149225 h 642"/>
                  <a:gd name="T66" fmla="*/ 257175 w 198"/>
                  <a:gd name="T67" fmla="*/ 92075 h 642"/>
                  <a:gd name="T68" fmla="*/ 292100 w 198"/>
                  <a:gd name="T69" fmla="*/ 15875 h 642"/>
                  <a:gd name="T70" fmla="*/ 25400 w 198"/>
                  <a:gd name="T71" fmla="*/ 88900 h 642"/>
                  <a:gd name="T72" fmla="*/ 12700 w 198"/>
                  <a:gd name="T73" fmla="*/ 92075 h 642"/>
                  <a:gd name="T74" fmla="*/ 3175 w 198"/>
                  <a:gd name="T75" fmla="*/ 104775 h 64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8"/>
                  <a:gd name="T115" fmla="*/ 0 h 642"/>
                  <a:gd name="T116" fmla="*/ 198 w 198"/>
                  <a:gd name="T117" fmla="*/ 642 h 64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8" h="642">
                    <a:moveTo>
                      <a:pt x="2" y="66"/>
                    </a:moveTo>
                    <a:lnTo>
                      <a:pt x="2" y="68"/>
                    </a:lnTo>
                    <a:lnTo>
                      <a:pt x="2" y="74"/>
                    </a:lnTo>
                    <a:lnTo>
                      <a:pt x="0" y="84"/>
                    </a:lnTo>
                    <a:lnTo>
                      <a:pt x="0" y="92"/>
                    </a:lnTo>
                    <a:lnTo>
                      <a:pt x="8" y="102"/>
                    </a:lnTo>
                    <a:lnTo>
                      <a:pt x="18" y="112"/>
                    </a:lnTo>
                    <a:lnTo>
                      <a:pt x="32" y="126"/>
                    </a:lnTo>
                    <a:lnTo>
                      <a:pt x="48" y="142"/>
                    </a:lnTo>
                    <a:lnTo>
                      <a:pt x="74" y="164"/>
                    </a:lnTo>
                    <a:lnTo>
                      <a:pt x="96" y="184"/>
                    </a:lnTo>
                    <a:lnTo>
                      <a:pt x="104" y="192"/>
                    </a:lnTo>
                    <a:lnTo>
                      <a:pt x="112" y="202"/>
                    </a:lnTo>
                    <a:lnTo>
                      <a:pt x="120" y="210"/>
                    </a:lnTo>
                    <a:lnTo>
                      <a:pt x="124" y="220"/>
                    </a:lnTo>
                    <a:lnTo>
                      <a:pt x="114" y="220"/>
                    </a:lnTo>
                    <a:lnTo>
                      <a:pt x="100" y="226"/>
                    </a:lnTo>
                    <a:lnTo>
                      <a:pt x="106" y="230"/>
                    </a:lnTo>
                    <a:lnTo>
                      <a:pt x="98" y="230"/>
                    </a:lnTo>
                    <a:lnTo>
                      <a:pt x="90" y="234"/>
                    </a:lnTo>
                    <a:lnTo>
                      <a:pt x="80" y="236"/>
                    </a:lnTo>
                    <a:lnTo>
                      <a:pt x="68" y="242"/>
                    </a:lnTo>
                    <a:lnTo>
                      <a:pt x="68" y="248"/>
                    </a:lnTo>
                    <a:lnTo>
                      <a:pt x="84" y="258"/>
                    </a:lnTo>
                    <a:lnTo>
                      <a:pt x="96" y="270"/>
                    </a:lnTo>
                    <a:lnTo>
                      <a:pt x="104" y="276"/>
                    </a:lnTo>
                    <a:lnTo>
                      <a:pt x="108" y="280"/>
                    </a:lnTo>
                    <a:lnTo>
                      <a:pt x="112" y="284"/>
                    </a:lnTo>
                    <a:lnTo>
                      <a:pt x="118" y="288"/>
                    </a:lnTo>
                    <a:lnTo>
                      <a:pt x="122" y="292"/>
                    </a:lnTo>
                    <a:lnTo>
                      <a:pt x="124" y="296"/>
                    </a:lnTo>
                    <a:lnTo>
                      <a:pt x="124" y="300"/>
                    </a:lnTo>
                    <a:lnTo>
                      <a:pt x="124" y="302"/>
                    </a:lnTo>
                    <a:lnTo>
                      <a:pt x="124" y="310"/>
                    </a:lnTo>
                    <a:lnTo>
                      <a:pt x="124" y="320"/>
                    </a:lnTo>
                    <a:lnTo>
                      <a:pt x="122" y="338"/>
                    </a:lnTo>
                    <a:lnTo>
                      <a:pt x="120" y="358"/>
                    </a:lnTo>
                    <a:lnTo>
                      <a:pt x="118" y="384"/>
                    </a:lnTo>
                    <a:lnTo>
                      <a:pt x="116" y="412"/>
                    </a:lnTo>
                    <a:lnTo>
                      <a:pt x="112" y="446"/>
                    </a:lnTo>
                    <a:lnTo>
                      <a:pt x="106" y="486"/>
                    </a:lnTo>
                    <a:lnTo>
                      <a:pt x="98" y="532"/>
                    </a:lnTo>
                    <a:lnTo>
                      <a:pt x="96" y="544"/>
                    </a:lnTo>
                    <a:lnTo>
                      <a:pt x="124" y="608"/>
                    </a:lnTo>
                    <a:lnTo>
                      <a:pt x="142" y="642"/>
                    </a:lnTo>
                    <a:lnTo>
                      <a:pt x="140" y="634"/>
                    </a:lnTo>
                    <a:lnTo>
                      <a:pt x="138" y="626"/>
                    </a:lnTo>
                    <a:lnTo>
                      <a:pt x="136" y="616"/>
                    </a:lnTo>
                    <a:lnTo>
                      <a:pt x="134" y="606"/>
                    </a:lnTo>
                    <a:lnTo>
                      <a:pt x="132" y="578"/>
                    </a:lnTo>
                    <a:lnTo>
                      <a:pt x="130" y="548"/>
                    </a:lnTo>
                    <a:lnTo>
                      <a:pt x="130" y="510"/>
                    </a:lnTo>
                    <a:lnTo>
                      <a:pt x="130" y="490"/>
                    </a:lnTo>
                    <a:lnTo>
                      <a:pt x="130" y="470"/>
                    </a:lnTo>
                    <a:lnTo>
                      <a:pt x="130" y="456"/>
                    </a:lnTo>
                    <a:lnTo>
                      <a:pt x="130" y="446"/>
                    </a:lnTo>
                    <a:lnTo>
                      <a:pt x="130" y="422"/>
                    </a:lnTo>
                    <a:lnTo>
                      <a:pt x="130" y="370"/>
                    </a:lnTo>
                    <a:lnTo>
                      <a:pt x="134" y="314"/>
                    </a:lnTo>
                    <a:lnTo>
                      <a:pt x="136" y="264"/>
                    </a:lnTo>
                    <a:lnTo>
                      <a:pt x="142" y="216"/>
                    </a:lnTo>
                    <a:lnTo>
                      <a:pt x="144" y="194"/>
                    </a:lnTo>
                    <a:lnTo>
                      <a:pt x="144" y="172"/>
                    </a:lnTo>
                    <a:lnTo>
                      <a:pt x="150" y="130"/>
                    </a:lnTo>
                    <a:lnTo>
                      <a:pt x="154" y="110"/>
                    </a:lnTo>
                    <a:lnTo>
                      <a:pt x="156" y="94"/>
                    </a:lnTo>
                    <a:lnTo>
                      <a:pt x="160" y="74"/>
                    </a:lnTo>
                    <a:lnTo>
                      <a:pt x="162" y="58"/>
                    </a:lnTo>
                    <a:lnTo>
                      <a:pt x="168" y="28"/>
                    </a:lnTo>
                    <a:lnTo>
                      <a:pt x="184" y="10"/>
                    </a:lnTo>
                    <a:lnTo>
                      <a:pt x="198" y="0"/>
                    </a:lnTo>
                    <a:lnTo>
                      <a:pt x="16" y="56"/>
                    </a:lnTo>
                    <a:lnTo>
                      <a:pt x="12" y="56"/>
                    </a:lnTo>
                    <a:lnTo>
                      <a:pt x="8" y="58"/>
                    </a:lnTo>
                    <a:lnTo>
                      <a:pt x="6" y="60"/>
                    </a:lnTo>
                    <a:lnTo>
                      <a:pt x="2" y="66"/>
                    </a:lnTo>
                    <a:close/>
                  </a:path>
                </a:pathLst>
              </a:custGeom>
              <a:solidFill>
                <a:schemeClr val="accent1"/>
              </a:solidFill>
              <a:ln w="9525">
                <a:solidFill>
                  <a:schemeClr val="accent1"/>
                </a:solidFill>
                <a:round/>
                <a:headEnd/>
                <a:tailEnd/>
              </a:ln>
            </p:spPr>
            <p:txBody>
              <a:bodyPr/>
              <a:lstStyle/>
              <a:p>
                <a:pPr fontAlgn="auto">
                  <a:spcBef>
                    <a:spcPts val="0"/>
                  </a:spcBef>
                  <a:spcAft>
                    <a:spcPts val="0"/>
                  </a:spcAft>
                  <a:defRPr/>
                </a:pPr>
                <a:endParaRPr lang="da-DK" kern="0">
                  <a:solidFill>
                    <a:schemeClr val="bg2">
                      <a:lumMod val="75000"/>
                    </a:schemeClr>
                  </a:solidFill>
                </a:endParaRPr>
              </a:p>
            </p:txBody>
          </p:sp>
          <p:sp>
            <p:nvSpPr>
              <p:cNvPr id="35" name="Freeform 66"/>
              <p:cNvSpPr>
                <a:spLocks/>
              </p:cNvSpPr>
              <p:nvPr/>
            </p:nvSpPr>
            <p:spPr bwMode="auto">
              <a:xfrm>
                <a:off x="806642" y="2237663"/>
                <a:ext cx="508896" cy="1113080"/>
              </a:xfrm>
              <a:custGeom>
                <a:avLst/>
                <a:gdLst>
                  <a:gd name="T0" fmla="*/ 44450 w 322"/>
                  <a:gd name="T1" fmla="*/ 346075 h 692"/>
                  <a:gd name="T2" fmla="*/ 0 w 322"/>
                  <a:gd name="T3" fmla="*/ 762000 h 692"/>
                  <a:gd name="T4" fmla="*/ 9525 w 322"/>
                  <a:gd name="T5" fmla="*/ 1022350 h 692"/>
                  <a:gd name="T6" fmla="*/ 82550 w 322"/>
                  <a:gd name="T7" fmla="*/ 1054100 h 692"/>
                  <a:gd name="T8" fmla="*/ 120650 w 322"/>
                  <a:gd name="T9" fmla="*/ 1066800 h 692"/>
                  <a:gd name="T10" fmla="*/ 200025 w 322"/>
                  <a:gd name="T11" fmla="*/ 1085850 h 692"/>
                  <a:gd name="T12" fmla="*/ 228600 w 322"/>
                  <a:gd name="T13" fmla="*/ 1089025 h 692"/>
                  <a:gd name="T14" fmla="*/ 241300 w 322"/>
                  <a:gd name="T15" fmla="*/ 1082675 h 692"/>
                  <a:gd name="T16" fmla="*/ 244475 w 322"/>
                  <a:gd name="T17" fmla="*/ 1012825 h 692"/>
                  <a:gd name="T18" fmla="*/ 247650 w 322"/>
                  <a:gd name="T19" fmla="*/ 955675 h 692"/>
                  <a:gd name="T20" fmla="*/ 250825 w 322"/>
                  <a:gd name="T21" fmla="*/ 911225 h 692"/>
                  <a:gd name="T22" fmla="*/ 250825 w 322"/>
                  <a:gd name="T23" fmla="*/ 876300 h 692"/>
                  <a:gd name="T24" fmla="*/ 257175 w 322"/>
                  <a:gd name="T25" fmla="*/ 876300 h 692"/>
                  <a:gd name="T26" fmla="*/ 260350 w 322"/>
                  <a:gd name="T27" fmla="*/ 904875 h 692"/>
                  <a:gd name="T28" fmla="*/ 266700 w 322"/>
                  <a:gd name="T29" fmla="*/ 949325 h 692"/>
                  <a:gd name="T30" fmla="*/ 288925 w 322"/>
                  <a:gd name="T31" fmla="*/ 1038225 h 692"/>
                  <a:gd name="T32" fmla="*/ 298450 w 322"/>
                  <a:gd name="T33" fmla="*/ 1098550 h 692"/>
                  <a:gd name="T34" fmla="*/ 384175 w 322"/>
                  <a:gd name="T35" fmla="*/ 1098550 h 692"/>
                  <a:gd name="T36" fmla="*/ 444500 w 322"/>
                  <a:gd name="T37" fmla="*/ 1066800 h 692"/>
                  <a:gd name="T38" fmla="*/ 454025 w 322"/>
                  <a:gd name="T39" fmla="*/ 1025525 h 692"/>
                  <a:gd name="T40" fmla="*/ 454025 w 322"/>
                  <a:gd name="T41" fmla="*/ 1006475 h 692"/>
                  <a:gd name="T42" fmla="*/ 450850 w 322"/>
                  <a:gd name="T43" fmla="*/ 977900 h 692"/>
                  <a:gd name="T44" fmla="*/ 450850 w 322"/>
                  <a:gd name="T45" fmla="*/ 977900 h 692"/>
                  <a:gd name="T46" fmla="*/ 479425 w 322"/>
                  <a:gd name="T47" fmla="*/ 996950 h 692"/>
                  <a:gd name="T48" fmla="*/ 508000 w 322"/>
                  <a:gd name="T49" fmla="*/ 1012825 h 692"/>
                  <a:gd name="T50" fmla="*/ 495300 w 322"/>
                  <a:gd name="T51" fmla="*/ 993775 h 692"/>
                  <a:gd name="T52" fmla="*/ 485775 w 322"/>
                  <a:gd name="T53" fmla="*/ 968375 h 692"/>
                  <a:gd name="T54" fmla="*/ 473075 w 322"/>
                  <a:gd name="T55" fmla="*/ 933450 h 692"/>
                  <a:gd name="T56" fmla="*/ 457200 w 322"/>
                  <a:gd name="T57" fmla="*/ 889000 h 692"/>
                  <a:gd name="T58" fmla="*/ 444500 w 322"/>
                  <a:gd name="T59" fmla="*/ 857250 h 692"/>
                  <a:gd name="T60" fmla="*/ 431800 w 322"/>
                  <a:gd name="T61" fmla="*/ 790575 h 692"/>
                  <a:gd name="T62" fmla="*/ 431800 w 322"/>
                  <a:gd name="T63" fmla="*/ 781050 h 692"/>
                  <a:gd name="T64" fmla="*/ 425450 w 322"/>
                  <a:gd name="T65" fmla="*/ 768350 h 692"/>
                  <a:gd name="T66" fmla="*/ 412750 w 322"/>
                  <a:gd name="T67" fmla="*/ 698500 h 692"/>
                  <a:gd name="T68" fmla="*/ 396875 w 322"/>
                  <a:gd name="T69" fmla="*/ 625475 h 692"/>
                  <a:gd name="T70" fmla="*/ 384175 w 322"/>
                  <a:gd name="T71" fmla="*/ 520700 h 692"/>
                  <a:gd name="T72" fmla="*/ 381000 w 322"/>
                  <a:gd name="T73" fmla="*/ 460375 h 692"/>
                  <a:gd name="T74" fmla="*/ 374650 w 322"/>
                  <a:gd name="T75" fmla="*/ 400050 h 692"/>
                  <a:gd name="T76" fmla="*/ 374650 w 322"/>
                  <a:gd name="T77" fmla="*/ 390525 h 692"/>
                  <a:gd name="T78" fmla="*/ 355600 w 322"/>
                  <a:gd name="T79" fmla="*/ 282575 h 692"/>
                  <a:gd name="T80" fmla="*/ 346075 w 322"/>
                  <a:gd name="T81" fmla="*/ 193675 h 692"/>
                  <a:gd name="T82" fmla="*/ 339725 w 322"/>
                  <a:gd name="T83" fmla="*/ 136525 h 692"/>
                  <a:gd name="T84" fmla="*/ 336550 w 322"/>
                  <a:gd name="T85" fmla="*/ 111125 h 692"/>
                  <a:gd name="T86" fmla="*/ 336550 w 322"/>
                  <a:gd name="T87" fmla="*/ 57150 h 692"/>
                  <a:gd name="T88" fmla="*/ 339725 w 322"/>
                  <a:gd name="T89" fmla="*/ 28575 h 692"/>
                  <a:gd name="T90" fmla="*/ 339725 w 322"/>
                  <a:gd name="T91" fmla="*/ 15875 h 692"/>
                  <a:gd name="T92" fmla="*/ 349250 w 322"/>
                  <a:gd name="T93" fmla="*/ 3175 h 692"/>
                  <a:gd name="T94" fmla="*/ 311150 w 322"/>
                  <a:gd name="T95" fmla="*/ 9525 h 692"/>
                  <a:gd name="T96" fmla="*/ 301625 w 322"/>
                  <a:gd name="T97" fmla="*/ 22225 h 692"/>
                  <a:gd name="T98" fmla="*/ 288925 w 322"/>
                  <a:gd name="T99" fmla="*/ 50800 h 692"/>
                  <a:gd name="T100" fmla="*/ 263525 w 322"/>
                  <a:gd name="T101" fmla="*/ 73025 h 692"/>
                  <a:gd name="T102" fmla="*/ 231775 w 322"/>
                  <a:gd name="T103" fmla="*/ 88900 h 692"/>
                  <a:gd name="T104" fmla="*/ 222250 w 322"/>
                  <a:gd name="T105" fmla="*/ 428625 h 692"/>
                  <a:gd name="T106" fmla="*/ 127000 w 322"/>
                  <a:gd name="T107" fmla="*/ 123825 h 692"/>
                  <a:gd name="T108" fmla="*/ 104775 w 322"/>
                  <a:gd name="T109" fmla="*/ 98425 h 692"/>
                  <a:gd name="T110" fmla="*/ 88900 w 322"/>
                  <a:gd name="T111" fmla="*/ 127000 h 692"/>
                  <a:gd name="T112" fmla="*/ 101600 w 322"/>
                  <a:gd name="T113" fmla="*/ 155575 h 692"/>
                  <a:gd name="T114" fmla="*/ 114300 w 322"/>
                  <a:gd name="T115" fmla="*/ 206375 h 69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22"/>
                  <a:gd name="T175" fmla="*/ 0 h 692"/>
                  <a:gd name="T176" fmla="*/ 322 w 322"/>
                  <a:gd name="T177" fmla="*/ 692 h 69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22" h="692">
                    <a:moveTo>
                      <a:pt x="72" y="130"/>
                    </a:moveTo>
                    <a:lnTo>
                      <a:pt x="28" y="218"/>
                    </a:lnTo>
                    <a:lnTo>
                      <a:pt x="42" y="374"/>
                    </a:lnTo>
                    <a:lnTo>
                      <a:pt x="0" y="480"/>
                    </a:lnTo>
                    <a:lnTo>
                      <a:pt x="4" y="642"/>
                    </a:lnTo>
                    <a:lnTo>
                      <a:pt x="6" y="644"/>
                    </a:lnTo>
                    <a:lnTo>
                      <a:pt x="36" y="658"/>
                    </a:lnTo>
                    <a:lnTo>
                      <a:pt x="52" y="664"/>
                    </a:lnTo>
                    <a:lnTo>
                      <a:pt x="66" y="668"/>
                    </a:lnTo>
                    <a:lnTo>
                      <a:pt x="76" y="672"/>
                    </a:lnTo>
                    <a:lnTo>
                      <a:pt x="100" y="678"/>
                    </a:lnTo>
                    <a:lnTo>
                      <a:pt x="126" y="684"/>
                    </a:lnTo>
                    <a:lnTo>
                      <a:pt x="138" y="686"/>
                    </a:lnTo>
                    <a:lnTo>
                      <a:pt x="144" y="686"/>
                    </a:lnTo>
                    <a:lnTo>
                      <a:pt x="150" y="688"/>
                    </a:lnTo>
                    <a:lnTo>
                      <a:pt x="152" y="682"/>
                    </a:lnTo>
                    <a:lnTo>
                      <a:pt x="154" y="658"/>
                    </a:lnTo>
                    <a:lnTo>
                      <a:pt x="154" y="638"/>
                    </a:lnTo>
                    <a:lnTo>
                      <a:pt x="156" y="618"/>
                    </a:lnTo>
                    <a:lnTo>
                      <a:pt x="156" y="602"/>
                    </a:lnTo>
                    <a:lnTo>
                      <a:pt x="158" y="586"/>
                    </a:lnTo>
                    <a:lnTo>
                      <a:pt x="158" y="574"/>
                    </a:lnTo>
                    <a:lnTo>
                      <a:pt x="158" y="562"/>
                    </a:lnTo>
                    <a:lnTo>
                      <a:pt x="158" y="552"/>
                    </a:lnTo>
                    <a:lnTo>
                      <a:pt x="162" y="552"/>
                    </a:lnTo>
                    <a:lnTo>
                      <a:pt x="164" y="570"/>
                    </a:lnTo>
                    <a:lnTo>
                      <a:pt x="166" y="584"/>
                    </a:lnTo>
                    <a:lnTo>
                      <a:pt x="168" y="598"/>
                    </a:lnTo>
                    <a:lnTo>
                      <a:pt x="170" y="610"/>
                    </a:lnTo>
                    <a:lnTo>
                      <a:pt x="182" y="654"/>
                    </a:lnTo>
                    <a:lnTo>
                      <a:pt x="186" y="672"/>
                    </a:lnTo>
                    <a:lnTo>
                      <a:pt x="188" y="692"/>
                    </a:lnTo>
                    <a:lnTo>
                      <a:pt x="208" y="692"/>
                    </a:lnTo>
                    <a:lnTo>
                      <a:pt x="242" y="692"/>
                    </a:lnTo>
                    <a:lnTo>
                      <a:pt x="274" y="692"/>
                    </a:lnTo>
                    <a:lnTo>
                      <a:pt x="280" y="672"/>
                    </a:lnTo>
                    <a:lnTo>
                      <a:pt x="282" y="658"/>
                    </a:lnTo>
                    <a:lnTo>
                      <a:pt x="286" y="646"/>
                    </a:lnTo>
                    <a:lnTo>
                      <a:pt x="286" y="638"/>
                    </a:lnTo>
                    <a:lnTo>
                      <a:pt x="286" y="634"/>
                    </a:lnTo>
                    <a:lnTo>
                      <a:pt x="284" y="618"/>
                    </a:lnTo>
                    <a:lnTo>
                      <a:pt x="284" y="616"/>
                    </a:lnTo>
                    <a:lnTo>
                      <a:pt x="282" y="614"/>
                    </a:lnTo>
                    <a:lnTo>
                      <a:pt x="284" y="616"/>
                    </a:lnTo>
                    <a:lnTo>
                      <a:pt x="302" y="628"/>
                    </a:lnTo>
                    <a:lnTo>
                      <a:pt x="322" y="642"/>
                    </a:lnTo>
                    <a:lnTo>
                      <a:pt x="320" y="638"/>
                    </a:lnTo>
                    <a:lnTo>
                      <a:pt x="316" y="632"/>
                    </a:lnTo>
                    <a:lnTo>
                      <a:pt x="312" y="626"/>
                    </a:lnTo>
                    <a:lnTo>
                      <a:pt x="308" y="618"/>
                    </a:lnTo>
                    <a:lnTo>
                      <a:pt x="306" y="610"/>
                    </a:lnTo>
                    <a:lnTo>
                      <a:pt x="302" y="600"/>
                    </a:lnTo>
                    <a:lnTo>
                      <a:pt x="298" y="588"/>
                    </a:lnTo>
                    <a:lnTo>
                      <a:pt x="292" y="576"/>
                    </a:lnTo>
                    <a:lnTo>
                      <a:pt x="288" y="560"/>
                    </a:lnTo>
                    <a:lnTo>
                      <a:pt x="282" y="544"/>
                    </a:lnTo>
                    <a:lnTo>
                      <a:pt x="280" y="540"/>
                    </a:lnTo>
                    <a:lnTo>
                      <a:pt x="274" y="512"/>
                    </a:lnTo>
                    <a:lnTo>
                      <a:pt x="272" y="498"/>
                    </a:lnTo>
                    <a:lnTo>
                      <a:pt x="272" y="494"/>
                    </a:lnTo>
                    <a:lnTo>
                      <a:pt x="272" y="492"/>
                    </a:lnTo>
                    <a:lnTo>
                      <a:pt x="270" y="490"/>
                    </a:lnTo>
                    <a:lnTo>
                      <a:pt x="268" y="484"/>
                    </a:lnTo>
                    <a:lnTo>
                      <a:pt x="262" y="456"/>
                    </a:lnTo>
                    <a:lnTo>
                      <a:pt x="260" y="440"/>
                    </a:lnTo>
                    <a:lnTo>
                      <a:pt x="256" y="426"/>
                    </a:lnTo>
                    <a:lnTo>
                      <a:pt x="250" y="394"/>
                    </a:lnTo>
                    <a:lnTo>
                      <a:pt x="246" y="362"/>
                    </a:lnTo>
                    <a:lnTo>
                      <a:pt x="242" y="328"/>
                    </a:lnTo>
                    <a:lnTo>
                      <a:pt x="242" y="308"/>
                    </a:lnTo>
                    <a:lnTo>
                      <a:pt x="240" y="290"/>
                    </a:lnTo>
                    <a:lnTo>
                      <a:pt x="236" y="254"/>
                    </a:lnTo>
                    <a:lnTo>
                      <a:pt x="236" y="252"/>
                    </a:lnTo>
                    <a:lnTo>
                      <a:pt x="236" y="246"/>
                    </a:lnTo>
                    <a:lnTo>
                      <a:pt x="230" y="210"/>
                    </a:lnTo>
                    <a:lnTo>
                      <a:pt x="224" y="178"/>
                    </a:lnTo>
                    <a:lnTo>
                      <a:pt x="222" y="148"/>
                    </a:lnTo>
                    <a:lnTo>
                      <a:pt x="218" y="122"/>
                    </a:lnTo>
                    <a:lnTo>
                      <a:pt x="216" y="98"/>
                    </a:lnTo>
                    <a:lnTo>
                      <a:pt x="214" y="86"/>
                    </a:lnTo>
                    <a:lnTo>
                      <a:pt x="212" y="76"/>
                    </a:lnTo>
                    <a:lnTo>
                      <a:pt x="212" y="70"/>
                    </a:lnTo>
                    <a:lnTo>
                      <a:pt x="212" y="52"/>
                    </a:lnTo>
                    <a:lnTo>
                      <a:pt x="212" y="36"/>
                    </a:lnTo>
                    <a:lnTo>
                      <a:pt x="212" y="28"/>
                    </a:lnTo>
                    <a:lnTo>
                      <a:pt x="214" y="18"/>
                    </a:lnTo>
                    <a:lnTo>
                      <a:pt x="214" y="12"/>
                    </a:lnTo>
                    <a:lnTo>
                      <a:pt x="214" y="10"/>
                    </a:lnTo>
                    <a:lnTo>
                      <a:pt x="218" y="4"/>
                    </a:lnTo>
                    <a:lnTo>
                      <a:pt x="220" y="2"/>
                    </a:lnTo>
                    <a:lnTo>
                      <a:pt x="218" y="0"/>
                    </a:lnTo>
                    <a:lnTo>
                      <a:pt x="196" y="6"/>
                    </a:lnTo>
                    <a:lnTo>
                      <a:pt x="192" y="4"/>
                    </a:lnTo>
                    <a:lnTo>
                      <a:pt x="190" y="14"/>
                    </a:lnTo>
                    <a:lnTo>
                      <a:pt x="186" y="22"/>
                    </a:lnTo>
                    <a:lnTo>
                      <a:pt x="182" y="32"/>
                    </a:lnTo>
                    <a:lnTo>
                      <a:pt x="174" y="40"/>
                    </a:lnTo>
                    <a:lnTo>
                      <a:pt x="166" y="46"/>
                    </a:lnTo>
                    <a:lnTo>
                      <a:pt x="156" y="52"/>
                    </a:lnTo>
                    <a:lnTo>
                      <a:pt x="146" y="56"/>
                    </a:lnTo>
                    <a:lnTo>
                      <a:pt x="132" y="64"/>
                    </a:lnTo>
                    <a:lnTo>
                      <a:pt x="140" y="270"/>
                    </a:lnTo>
                    <a:lnTo>
                      <a:pt x="96" y="78"/>
                    </a:lnTo>
                    <a:lnTo>
                      <a:pt x="80" y="78"/>
                    </a:lnTo>
                    <a:lnTo>
                      <a:pt x="80" y="70"/>
                    </a:lnTo>
                    <a:lnTo>
                      <a:pt x="66" y="62"/>
                    </a:lnTo>
                    <a:lnTo>
                      <a:pt x="52" y="78"/>
                    </a:lnTo>
                    <a:lnTo>
                      <a:pt x="56" y="80"/>
                    </a:lnTo>
                    <a:lnTo>
                      <a:pt x="56" y="86"/>
                    </a:lnTo>
                    <a:lnTo>
                      <a:pt x="64" y="98"/>
                    </a:lnTo>
                    <a:lnTo>
                      <a:pt x="74" y="118"/>
                    </a:lnTo>
                    <a:lnTo>
                      <a:pt x="72" y="130"/>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chemeClr val="bg2">
                      <a:lumMod val="75000"/>
                    </a:schemeClr>
                  </a:solidFill>
                </a:endParaRPr>
              </a:p>
            </p:txBody>
          </p:sp>
          <p:sp>
            <p:nvSpPr>
              <p:cNvPr id="36" name="Freeform 67"/>
              <p:cNvSpPr>
                <a:spLocks/>
              </p:cNvSpPr>
              <p:nvPr/>
            </p:nvSpPr>
            <p:spPr bwMode="auto">
              <a:xfrm>
                <a:off x="1147127" y="2348635"/>
                <a:ext cx="168411" cy="622113"/>
              </a:xfrm>
              <a:custGeom>
                <a:avLst/>
                <a:gdLst>
                  <a:gd name="T0" fmla="*/ 38100 w 106"/>
                  <a:gd name="T1" fmla="*/ 282575 h 382"/>
                  <a:gd name="T2" fmla="*/ 38100 w 106"/>
                  <a:gd name="T3" fmla="*/ 285750 h 382"/>
                  <a:gd name="T4" fmla="*/ 53975 w 106"/>
                  <a:gd name="T5" fmla="*/ 358775 h 382"/>
                  <a:gd name="T6" fmla="*/ 63500 w 106"/>
                  <a:gd name="T7" fmla="*/ 396875 h 382"/>
                  <a:gd name="T8" fmla="*/ 73025 w 106"/>
                  <a:gd name="T9" fmla="*/ 438150 h 382"/>
                  <a:gd name="T10" fmla="*/ 101600 w 106"/>
                  <a:gd name="T11" fmla="*/ 517525 h 382"/>
                  <a:gd name="T12" fmla="*/ 130175 w 106"/>
                  <a:gd name="T13" fmla="*/ 606425 h 382"/>
                  <a:gd name="T14" fmla="*/ 133350 w 106"/>
                  <a:gd name="T15" fmla="*/ 603250 h 382"/>
                  <a:gd name="T16" fmla="*/ 142875 w 106"/>
                  <a:gd name="T17" fmla="*/ 558800 h 382"/>
                  <a:gd name="T18" fmla="*/ 146050 w 106"/>
                  <a:gd name="T19" fmla="*/ 520700 h 382"/>
                  <a:gd name="T20" fmla="*/ 152400 w 106"/>
                  <a:gd name="T21" fmla="*/ 466725 h 382"/>
                  <a:gd name="T22" fmla="*/ 158750 w 106"/>
                  <a:gd name="T23" fmla="*/ 419100 h 382"/>
                  <a:gd name="T24" fmla="*/ 161925 w 106"/>
                  <a:gd name="T25" fmla="*/ 381000 h 382"/>
                  <a:gd name="T26" fmla="*/ 161925 w 106"/>
                  <a:gd name="T27" fmla="*/ 346075 h 382"/>
                  <a:gd name="T28" fmla="*/ 165100 w 106"/>
                  <a:gd name="T29" fmla="*/ 320675 h 382"/>
                  <a:gd name="T30" fmla="*/ 168275 w 106"/>
                  <a:gd name="T31" fmla="*/ 301625 h 382"/>
                  <a:gd name="T32" fmla="*/ 168275 w 106"/>
                  <a:gd name="T33" fmla="*/ 288925 h 382"/>
                  <a:gd name="T34" fmla="*/ 168275 w 106"/>
                  <a:gd name="T35" fmla="*/ 285750 h 382"/>
                  <a:gd name="T36" fmla="*/ 168275 w 106"/>
                  <a:gd name="T37" fmla="*/ 279400 h 382"/>
                  <a:gd name="T38" fmla="*/ 161925 w 106"/>
                  <a:gd name="T39" fmla="*/ 276225 h 382"/>
                  <a:gd name="T40" fmla="*/ 158750 w 106"/>
                  <a:gd name="T41" fmla="*/ 269875 h 382"/>
                  <a:gd name="T42" fmla="*/ 146050 w 106"/>
                  <a:gd name="T43" fmla="*/ 263525 h 382"/>
                  <a:gd name="T44" fmla="*/ 136525 w 106"/>
                  <a:gd name="T45" fmla="*/ 250825 h 382"/>
                  <a:gd name="T46" fmla="*/ 117475 w 106"/>
                  <a:gd name="T47" fmla="*/ 234950 h 382"/>
                  <a:gd name="T48" fmla="*/ 95250 w 106"/>
                  <a:gd name="T49" fmla="*/ 215900 h 382"/>
                  <a:gd name="T50" fmla="*/ 66675 w 106"/>
                  <a:gd name="T51" fmla="*/ 193675 h 382"/>
                  <a:gd name="T52" fmla="*/ 88900 w 106"/>
                  <a:gd name="T53" fmla="*/ 184150 h 382"/>
                  <a:gd name="T54" fmla="*/ 98425 w 106"/>
                  <a:gd name="T55" fmla="*/ 177800 h 382"/>
                  <a:gd name="T56" fmla="*/ 130175 w 106"/>
                  <a:gd name="T57" fmla="*/ 161925 h 382"/>
                  <a:gd name="T58" fmla="*/ 155575 w 106"/>
                  <a:gd name="T59" fmla="*/ 152400 h 382"/>
                  <a:gd name="T60" fmla="*/ 155575 w 106"/>
                  <a:gd name="T61" fmla="*/ 152400 h 382"/>
                  <a:gd name="T62" fmla="*/ 155575 w 106"/>
                  <a:gd name="T63" fmla="*/ 142875 h 382"/>
                  <a:gd name="T64" fmla="*/ 146050 w 106"/>
                  <a:gd name="T65" fmla="*/ 130175 h 382"/>
                  <a:gd name="T66" fmla="*/ 136525 w 106"/>
                  <a:gd name="T67" fmla="*/ 120650 h 382"/>
                  <a:gd name="T68" fmla="*/ 111125 w 106"/>
                  <a:gd name="T69" fmla="*/ 92075 h 382"/>
                  <a:gd name="T70" fmla="*/ 82550 w 106"/>
                  <a:gd name="T71" fmla="*/ 63500 h 382"/>
                  <a:gd name="T72" fmla="*/ 47625 w 106"/>
                  <a:gd name="T73" fmla="*/ 38100 h 382"/>
                  <a:gd name="T74" fmla="*/ 25400 w 106"/>
                  <a:gd name="T75" fmla="*/ 15875 h 382"/>
                  <a:gd name="T76" fmla="*/ 3175 w 106"/>
                  <a:gd name="T77" fmla="*/ 0 h 382"/>
                  <a:gd name="T78" fmla="*/ 0 w 106"/>
                  <a:gd name="T79" fmla="*/ 3175 h 382"/>
                  <a:gd name="T80" fmla="*/ 3175 w 106"/>
                  <a:gd name="T81" fmla="*/ 19050 h 382"/>
                  <a:gd name="T82" fmla="*/ 6350 w 106"/>
                  <a:gd name="T83" fmla="*/ 38100 h 382"/>
                  <a:gd name="T84" fmla="*/ 9525 w 106"/>
                  <a:gd name="T85" fmla="*/ 76200 h 382"/>
                  <a:gd name="T86" fmla="*/ 15875 w 106"/>
                  <a:gd name="T87" fmla="*/ 117475 h 382"/>
                  <a:gd name="T88" fmla="*/ 19050 w 106"/>
                  <a:gd name="T89" fmla="*/ 165100 h 382"/>
                  <a:gd name="T90" fmla="*/ 28575 w 106"/>
                  <a:gd name="T91" fmla="*/ 215900 h 382"/>
                  <a:gd name="T92" fmla="*/ 38100 w 106"/>
                  <a:gd name="T93" fmla="*/ 273050 h 382"/>
                  <a:gd name="T94" fmla="*/ 38100 w 106"/>
                  <a:gd name="T95" fmla="*/ 273050 h 382"/>
                  <a:gd name="T96" fmla="*/ 38100 w 106"/>
                  <a:gd name="T97" fmla="*/ 276225 h 382"/>
                  <a:gd name="T98" fmla="*/ 38100 w 106"/>
                  <a:gd name="T99" fmla="*/ 282575 h 38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6"/>
                  <a:gd name="T151" fmla="*/ 0 h 382"/>
                  <a:gd name="T152" fmla="*/ 106 w 106"/>
                  <a:gd name="T153" fmla="*/ 382 h 38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6" h="382">
                    <a:moveTo>
                      <a:pt x="24" y="178"/>
                    </a:moveTo>
                    <a:lnTo>
                      <a:pt x="24" y="180"/>
                    </a:lnTo>
                    <a:lnTo>
                      <a:pt x="34" y="226"/>
                    </a:lnTo>
                    <a:lnTo>
                      <a:pt x="40" y="250"/>
                    </a:lnTo>
                    <a:lnTo>
                      <a:pt x="46" y="276"/>
                    </a:lnTo>
                    <a:lnTo>
                      <a:pt x="64" y="326"/>
                    </a:lnTo>
                    <a:lnTo>
                      <a:pt x="82" y="382"/>
                    </a:lnTo>
                    <a:lnTo>
                      <a:pt x="84" y="380"/>
                    </a:lnTo>
                    <a:lnTo>
                      <a:pt x="90" y="352"/>
                    </a:lnTo>
                    <a:lnTo>
                      <a:pt x="92" y="328"/>
                    </a:lnTo>
                    <a:lnTo>
                      <a:pt x="96" y="294"/>
                    </a:lnTo>
                    <a:lnTo>
                      <a:pt x="100" y="264"/>
                    </a:lnTo>
                    <a:lnTo>
                      <a:pt x="102" y="240"/>
                    </a:lnTo>
                    <a:lnTo>
                      <a:pt x="102" y="218"/>
                    </a:lnTo>
                    <a:lnTo>
                      <a:pt x="104" y="202"/>
                    </a:lnTo>
                    <a:lnTo>
                      <a:pt x="106" y="190"/>
                    </a:lnTo>
                    <a:lnTo>
                      <a:pt x="106" y="182"/>
                    </a:lnTo>
                    <a:lnTo>
                      <a:pt x="106" y="180"/>
                    </a:lnTo>
                    <a:lnTo>
                      <a:pt x="106" y="176"/>
                    </a:lnTo>
                    <a:lnTo>
                      <a:pt x="102" y="174"/>
                    </a:lnTo>
                    <a:lnTo>
                      <a:pt x="100" y="170"/>
                    </a:lnTo>
                    <a:lnTo>
                      <a:pt x="92" y="166"/>
                    </a:lnTo>
                    <a:lnTo>
                      <a:pt x="86" y="158"/>
                    </a:lnTo>
                    <a:lnTo>
                      <a:pt x="74" y="148"/>
                    </a:lnTo>
                    <a:lnTo>
                      <a:pt x="60" y="136"/>
                    </a:lnTo>
                    <a:lnTo>
                      <a:pt x="42" y="122"/>
                    </a:lnTo>
                    <a:lnTo>
                      <a:pt x="56" y="116"/>
                    </a:lnTo>
                    <a:lnTo>
                      <a:pt x="62" y="112"/>
                    </a:lnTo>
                    <a:lnTo>
                      <a:pt x="82" y="102"/>
                    </a:lnTo>
                    <a:lnTo>
                      <a:pt x="98" y="96"/>
                    </a:lnTo>
                    <a:lnTo>
                      <a:pt x="98" y="90"/>
                    </a:lnTo>
                    <a:lnTo>
                      <a:pt x="92" y="82"/>
                    </a:lnTo>
                    <a:lnTo>
                      <a:pt x="86" y="76"/>
                    </a:lnTo>
                    <a:lnTo>
                      <a:pt x="70" y="58"/>
                    </a:lnTo>
                    <a:lnTo>
                      <a:pt x="52" y="40"/>
                    </a:lnTo>
                    <a:lnTo>
                      <a:pt x="30" y="24"/>
                    </a:lnTo>
                    <a:lnTo>
                      <a:pt x="16" y="10"/>
                    </a:lnTo>
                    <a:lnTo>
                      <a:pt x="2" y="0"/>
                    </a:lnTo>
                    <a:lnTo>
                      <a:pt x="0" y="2"/>
                    </a:lnTo>
                    <a:lnTo>
                      <a:pt x="2" y="12"/>
                    </a:lnTo>
                    <a:lnTo>
                      <a:pt x="4" y="24"/>
                    </a:lnTo>
                    <a:lnTo>
                      <a:pt x="6" y="48"/>
                    </a:lnTo>
                    <a:lnTo>
                      <a:pt x="10" y="74"/>
                    </a:lnTo>
                    <a:lnTo>
                      <a:pt x="12" y="104"/>
                    </a:lnTo>
                    <a:lnTo>
                      <a:pt x="18" y="136"/>
                    </a:lnTo>
                    <a:lnTo>
                      <a:pt x="24" y="172"/>
                    </a:lnTo>
                    <a:lnTo>
                      <a:pt x="24" y="174"/>
                    </a:lnTo>
                    <a:lnTo>
                      <a:pt x="24" y="178"/>
                    </a:lnTo>
                    <a:close/>
                  </a:path>
                </a:pathLst>
              </a:custGeom>
              <a:solidFill>
                <a:schemeClr val="accent1"/>
              </a:solidFill>
              <a:ln w="9525">
                <a:noFill/>
                <a:round/>
                <a:headEnd/>
                <a:tailEnd/>
              </a:ln>
            </p:spPr>
            <p:txBody>
              <a:bodyPr/>
              <a:lstStyle/>
              <a:p>
                <a:pPr fontAlgn="auto">
                  <a:spcBef>
                    <a:spcPts val="0"/>
                  </a:spcBef>
                  <a:spcAft>
                    <a:spcPts val="0"/>
                  </a:spcAft>
                  <a:defRPr/>
                </a:pPr>
                <a:endParaRPr lang="da-DK" kern="0">
                  <a:solidFill>
                    <a:schemeClr val="bg2">
                      <a:lumMod val="75000"/>
                    </a:schemeClr>
                  </a:solidFill>
                </a:endParaRPr>
              </a:p>
            </p:txBody>
          </p:sp>
          <p:sp>
            <p:nvSpPr>
              <p:cNvPr id="37" name="Freeform 68"/>
              <p:cNvSpPr>
                <a:spLocks/>
              </p:cNvSpPr>
              <p:nvPr/>
            </p:nvSpPr>
            <p:spPr bwMode="auto">
              <a:xfrm>
                <a:off x="1147127" y="2284742"/>
                <a:ext cx="194038" cy="736449"/>
              </a:xfrm>
              <a:custGeom>
                <a:avLst/>
                <a:gdLst/>
                <a:ahLst/>
                <a:cxnLst>
                  <a:cxn ang="0">
                    <a:pos x="30" y="62"/>
                  </a:cxn>
                  <a:cxn ang="0">
                    <a:pos x="70" y="96"/>
                  </a:cxn>
                  <a:cxn ang="0">
                    <a:pos x="92" y="120"/>
                  </a:cxn>
                  <a:cxn ang="0">
                    <a:pos x="98" y="134"/>
                  </a:cxn>
                  <a:cxn ang="0">
                    <a:pos x="82" y="140"/>
                  </a:cxn>
                  <a:cxn ang="0">
                    <a:pos x="56" y="154"/>
                  </a:cxn>
                  <a:cxn ang="0">
                    <a:pos x="60" y="174"/>
                  </a:cxn>
                  <a:cxn ang="0">
                    <a:pos x="86" y="196"/>
                  </a:cxn>
                  <a:cxn ang="0">
                    <a:pos x="100" y="208"/>
                  </a:cxn>
                  <a:cxn ang="0">
                    <a:pos x="106" y="214"/>
                  </a:cxn>
                  <a:cxn ang="0">
                    <a:pos x="106" y="220"/>
                  </a:cxn>
                  <a:cxn ang="0">
                    <a:pos x="104" y="240"/>
                  </a:cxn>
                  <a:cxn ang="0">
                    <a:pos x="102" y="278"/>
                  </a:cxn>
                  <a:cxn ang="0">
                    <a:pos x="96" y="332"/>
                  </a:cxn>
                  <a:cxn ang="0">
                    <a:pos x="90" y="390"/>
                  </a:cxn>
                  <a:cxn ang="0">
                    <a:pos x="82" y="420"/>
                  </a:cxn>
                  <a:cxn ang="0">
                    <a:pos x="84" y="424"/>
                  </a:cxn>
                  <a:cxn ang="0">
                    <a:pos x="98" y="440"/>
                  </a:cxn>
                  <a:cxn ang="0">
                    <a:pos x="112" y="354"/>
                  </a:cxn>
                  <a:cxn ang="0">
                    <a:pos x="118" y="292"/>
                  </a:cxn>
                  <a:cxn ang="0">
                    <a:pos x="122" y="246"/>
                  </a:cxn>
                  <a:cxn ang="0">
                    <a:pos x="124" y="218"/>
                  </a:cxn>
                  <a:cxn ang="0">
                    <a:pos x="124" y="208"/>
                  </a:cxn>
                  <a:cxn ang="0">
                    <a:pos x="122" y="200"/>
                  </a:cxn>
                  <a:cxn ang="0">
                    <a:pos x="112" y="192"/>
                  </a:cxn>
                  <a:cxn ang="0">
                    <a:pos x="104" y="184"/>
                  </a:cxn>
                  <a:cxn ang="0">
                    <a:pos x="84" y="166"/>
                  </a:cxn>
                  <a:cxn ang="0">
                    <a:pos x="68" y="150"/>
                  </a:cxn>
                  <a:cxn ang="0">
                    <a:pos x="90" y="142"/>
                  </a:cxn>
                  <a:cxn ang="0">
                    <a:pos x="106" y="138"/>
                  </a:cxn>
                  <a:cxn ang="0">
                    <a:pos x="114" y="128"/>
                  </a:cxn>
                  <a:cxn ang="0">
                    <a:pos x="120" y="118"/>
                  </a:cxn>
                  <a:cxn ang="0">
                    <a:pos x="104" y="100"/>
                  </a:cxn>
                  <a:cxn ang="0">
                    <a:pos x="74" y="72"/>
                  </a:cxn>
                  <a:cxn ang="0">
                    <a:pos x="32" y="34"/>
                  </a:cxn>
                  <a:cxn ang="0">
                    <a:pos x="8" y="10"/>
                  </a:cxn>
                  <a:cxn ang="0">
                    <a:pos x="0" y="16"/>
                  </a:cxn>
                  <a:cxn ang="0">
                    <a:pos x="0" y="40"/>
                  </a:cxn>
                  <a:cxn ang="0">
                    <a:pos x="16" y="48"/>
                  </a:cxn>
                </a:cxnLst>
                <a:rect l="0" t="0" r="r" b="b"/>
                <a:pathLst>
                  <a:path w="124" h="452">
                    <a:moveTo>
                      <a:pt x="16" y="48"/>
                    </a:moveTo>
                    <a:lnTo>
                      <a:pt x="30" y="62"/>
                    </a:lnTo>
                    <a:lnTo>
                      <a:pt x="52" y="78"/>
                    </a:lnTo>
                    <a:lnTo>
                      <a:pt x="70" y="96"/>
                    </a:lnTo>
                    <a:lnTo>
                      <a:pt x="86" y="114"/>
                    </a:lnTo>
                    <a:lnTo>
                      <a:pt x="92" y="120"/>
                    </a:lnTo>
                    <a:lnTo>
                      <a:pt x="98" y="128"/>
                    </a:lnTo>
                    <a:lnTo>
                      <a:pt x="98" y="134"/>
                    </a:lnTo>
                    <a:lnTo>
                      <a:pt x="98" y="134"/>
                    </a:lnTo>
                    <a:lnTo>
                      <a:pt x="82" y="140"/>
                    </a:lnTo>
                    <a:lnTo>
                      <a:pt x="62" y="150"/>
                    </a:lnTo>
                    <a:lnTo>
                      <a:pt x="56" y="154"/>
                    </a:lnTo>
                    <a:lnTo>
                      <a:pt x="42" y="160"/>
                    </a:lnTo>
                    <a:lnTo>
                      <a:pt x="60" y="174"/>
                    </a:lnTo>
                    <a:lnTo>
                      <a:pt x="74" y="186"/>
                    </a:lnTo>
                    <a:lnTo>
                      <a:pt x="86" y="196"/>
                    </a:lnTo>
                    <a:lnTo>
                      <a:pt x="92" y="204"/>
                    </a:lnTo>
                    <a:lnTo>
                      <a:pt x="100" y="208"/>
                    </a:lnTo>
                    <a:lnTo>
                      <a:pt x="102" y="212"/>
                    </a:lnTo>
                    <a:lnTo>
                      <a:pt x="106" y="214"/>
                    </a:lnTo>
                    <a:lnTo>
                      <a:pt x="106" y="218"/>
                    </a:lnTo>
                    <a:lnTo>
                      <a:pt x="106" y="220"/>
                    </a:lnTo>
                    <a:lnTo>
                      <a:pt x="106" y="228"/>
                    </a:lnTo>
                    <a:lnTo>
                      <a:pt x="104" y="240"/>
                    </a:lnTo>
                    <a:lnTo>
                      <a:pt x="102" y="256"/>
                    </a:lnTo>
                    <a:lnTo>
                      <a:pt x="102" y="278"/>
                    </a:lnTo>
                    <a:lnTo>
                      <a:pt x="100" y="302"/>
                    </a:lnTo>
                    <a:lnTo>
                      <a:pt x="96" y="332"/>
                    </a:lnTo>
                    <a:lnTo>
                      <a:pt x="92" y="366"/>
                    </a:lnTo>
                    <a:lnTo>
                      <a:pt x="90" y="390"/>
                    </a:lnTo>
                    <a:lnTo>
                      <a:pt x="84" y="418"/>
                    </a:lnTo>
                    <a:lnTo>
                      <a:pt x="82" y="420"/>
                    </a:lnTo>
                    <a:lnTo>
                      <a:pt x="84" y="424"/>
                    </a:lnTo>
                    <a:lnTo>
                      <a:pt x="84" y="424"/>
                    </a:lnTo>
                    <a:lnTo>
                      <a:pt x="96" y="452"/>
                    </a:lnTo>
                    <a:lnTo>
                      <a:pt x="98" y="440"/>
                    </a:lnTo>
                    <a:lnTo>
                      <a:pt x="106" y="394"/>
                    </a:lnTo>
                    <a:lnTo>
                      <a:pt x="112" y="354"/>
                    </a:lnTo>
                    <a:lnTo>
                      <a:pt x="116" y="320"/>
                    </a:lnTo>
                    <a:lnTo>
                      <a:pt x="118" y="292"/>
                    </a:lnTo>
                    <a:lnTo>
                      <a:pt x="120" y="266"/>
                    </a:lnTo>
                    <a:lnTo>
                      <a:pt x="122" y="246"/>
                    </a:lnTo>
                    <a:lnTo>
                      <a:pt x="124" y="228"/>
                    </a:lnTo>
                    <a:lnTo>
                      <a:pt x="124" y="218"/>
                    </a:lnTo>
                    <a:lnTo>
                      <a:pt x="124" y="210"/>
                    </a:lnTo>
                    <a:lnTo>
                      <a:pt x="124" y="208"/>
                    </a:lnTo>
                    <a:lnTo>
                      <a:pt x="124" y="204"/>
                    </a:lnTo>
                    <a:lnTo>
                      <a:pt x="122" y="200"/>
                    </a:lnTo>
                    <a:lnTo>
                      <a:pt x="118" y="196"/>
                    </a:lnTo>
                    <a:lnTo>
                      <a:pt x="112" y="192"/>
                    </a:lnTo>
                    <a:lnTo>
                      <a:pt x="108" y="188"/>
                    </a:lnTo>
                    <a:lnTo>
                      <a:pt x="104" y="184"/>
                    </a:lnTo>
                    <a:lnTo>
                      <a:pt x="96" y="178"/>
                    </a:lnTo>
                    <a:lnTo>
                      <a:pt x="84" y="166"/>
                    </a:lnTo>
                    <a:lnTo>
                      <a:pt x="68" y="156"/>
                    </a:lnTo>
                    <a:lnTo>
                      <a:pt x="68" y="150"/>
                    </a:lnTo>
                    <a:lnTo>
                      <a:pt x="80" y="144"/>
                    </a:lnTo>
                    <a:lnTo>
                      <a:pt x="90" y="142"/>
                    </a:lnTo>
                    <a:lnTo>
                      <a:pt x="98" y="138"/>
                    </a:lnTo>
                    <a:lnTo>
                      <a:pt x="106" y="138"/>
                    </a:lnTo>
                    <a:lnTo>
                      <a:pt x="100" y="134"/>
                    </a:lnTo>
                    <a:lnTo>
                      <a:pt x="114" y="128"/>
                    </a:lnTo>
                    <a:lnTo>
                      <a:pt x="124" y="128"/>
                    </a:lnTo>
                    <a:lnTo>
                      <a:pt x="120" y="118"/>
                    </a:lnTo>
                    <a:lnTo>
                      <a:pt x="112" y="110"/>
                    </a:lnTo>
                    <a:lnTo>
                      <a:pt x="104" y="100"/>
                    </a:lnTo>
                    <a:lnTo>
                      <a:pt x="96" y="92"/>
                    </a:lnTo>
                    <a:lnTo>
                      <a:pt x="74" y="72"/>
                    </a:lnTo>
                    <a:lnTo>
                      <a:pt x="48" y="50"/>
                    </a:lnTo>
                    <a:lnTo>
                      <a:pt x="32" y="34"/>
                    </a:lnTo>
                    <a:lnTo>
                      <a:pt x="18" y="20"/>
                    </a:lnTo>
                    <a:lnTo>
                      <a:pt x="8" y="10"/>
                    </a:lnTo>
                    <a:lnTo>
                      <a:pt x="0" y="0"/>
                    </a:lnTo>
                    <a:lnTo>
                      <a:pt x="0" y="16"/>
                    </a:lnTo>
                    <a:lnTo>
                      <a:pt x="0" y="34"/>
                    </a:lnTo>
                    <a:lnTo>
                      <a:pt x="0" y="40"/>
                    </a:lnTo>
                    <a:lnTo>
                      <a:pt x="2" y="38"/>
                    </a:lnTo>
                    <a:lnTo>
                      <a:pt x="16" y="48"/>
                    </a:lnTo>
                    <a:close/>
                  </a:path>
                </a:pathLst>
              </a:custGeom>
              <a:solidFill>
                <a:schemeClr val="accent1"/>
              </a:solidFill>
              <a:ln w="9525">
                <a:solidFill>
                  <a:schemeClr val="accent1"/>
                </a:solidFill>
                <a:round/>
                <a:headEnd/>
                <a:tailEnd/>
              </a:ln>
            </p:spPr>
            <p:txBody>
              <a:bodyPr/>
              <a:lstStyle/>
              <a:p>
                <a:pPr fontAlgn="auto">
                  <a:spcBef>
                    <a:spcPts val="0"/>
                  </a:spcBef>
                  <a:spcAft>
                    <a:spcPts val="0"/>
                  </a:spcAft>
                  <a:defRPr/>
                </a:pPr>
                <a:endParaRPr lang="da-DK" kern="0">
                  <a:solidFill>
                    <a:schemeClr val="bg2">
                      <a:lumMod val="75000"/>
                    </a:schemeClr>
                  </a:solidFill>
                </a:endParaRPr>
              </a:p>
            </p:txBody>
          </p:sp>
          <p:sp>
            <p:nvSpPr>
              <p:cNvPr id="38" name="Freeform 69"/>
              <p:cNvSpPr>
                <a:spLocks/>
              </p:cNvSpPr>
              <p:nvPr/>
            </p:nvSpPr>
            <p:spPr bwMode="auto">
              <a:xfrm>
                <a:off x="1183738" y="2647922"/>
                <a:ext cx="252616" cy="702821"/>
              </a:xfrm>
              <a:custGeom>
                <a:avLst/>
                <a:gdLst>
                  <a:gd name="T0" fmla="*/ 158750 w 162"/>
                  <a:gd name="T1" fmla="*/ 514350 h 438"/>
                  <a:gd name="T2" fmla="*/ 155575 w 162"/>
                  <a:gd name="T3" fmla="*/ 539750 h 438"/>
                  <a:gd name="T4" fmla="*/ 152400 w 162"/>
                  <a:gd name="T5" fmla="*/ 555625 h 438"/>
                  <a:gd name="T6" fmla="*/ 139700 w 162"/>
                  <a:gd name="T7" fmla="*/ 581025 h 438"/>
                  <a:gd name="T8" fmla="*/ 152400 w 162"/>
                  <a:gd name="T9" fmla="*/ 555625 h 438"/>
                  <a:gd name="T10" fmla="*/ 155575 w 162"/>
                  <a:gd name="T11" fmla="*/ 539750 h 438"/>
                  <a:gd name="T12" fmla="*/ 158750 w 162"/>
                  <a:gd name="T13" fmla="*/ 514350 h 438"/>
                  <a:gd name="T14" fmla="*/ 158750 w 162"/>
                  <a:gd name="T15" fmla="*/ 473075 h 438"/>
                  <a:gd name="T16" fmla="*/ 95250 w 162"/>
                  <a:gd name="T17" fmla="*/ 327025 h 438"/>
                  <a:gd name="T18" fmla="*/ 92075 w 162"/>
                  <a:gd name="T19" fmla="*/ 320675 h 438"/>
                  <a:gd name="T20" fmla="*/ 34925 w 162"/>
                  <a:gd name="T21" fmla="*/ 152400 h 438"/>
                  <a:gd name="T22" fmla="*/ 15875 w 162"/>
                  <a:gd name="T23" fmla="*/ 73025 h 438"/>
                  <a:gd name="T24" fmla="*/ 0 w 162"/>
                  <a:gd name="T25" fmla="*/ 0 h 438"/>
                  <a:gd name="T26" fmla="*/ 9525 w 162"/>
                  <a:gd name="T27" fmla="*/ 85725 h 438"/>
                  <a:gd name="T28" fmla="*/ 15875 w 162"/>
                  <a:gd name="T29" fmla="*/ 171450 h 438"/>
                  <a:gd name="T30" fmla="*/ 31750 w 162"/>
                  <a:gd name="T31" fmla="*/ 273050 h 438"/>
                  <a:gd name="T32" fmla="*/ 41275 w 162"/>
                  <a:gd name="T33" fmla="*/ 320675 h 438"/>
                  <a:gd name="T34" fmla="*/ 53975 w 162"/>
                  <a:gd name="T35" fmla="*/ 374650 h 438"/>
                  <a:gd name="T36" fmla="*/ 57150 w 162"/>
                  <a:gd name="T37" fmla="*/ 381000 h 438"/>
                  <a:gd name="T38" fmla="*/ 60325 w 162"/>
                  <a:gd name="T39" fmla="*/ 409575 h 438"/>
                  <a:gd name="T40" fmla="*/ 73025 w 162"/>
                  <a:gd name="T41" fmla="*/ 460375 h 438"/>
                  <a:gd name="T42" fmla="*/ 88900 w 162"/>
                  <a:gd name="T43" fmla="*/ 511175 h 438"/>
                  <a:gd name="T44" fmla="*/ 104775 w 162"/>
                  <a:gd name="T45" fmla="*/ 549275 h 438"/>
                  <a:gd name="T46" fmla="*/ 114300 w 162"/>
                  <a:gd name="T47" fmla="*/ 577850 h 438"/>
                  <a:gd name="T48" fmla="*/ 127000 w 162"/>
                  <a:gd name="T49" fmla="*/ 600075 h 438"/>
                  <a:gd name="T50" fmla="*/ 136525 w 162"/>
                  <a:gd name="T51" fmla="*/ 615950 h 438"/>
                  <a:gd name="T52" fmla="*/ 76200 w 162"/>
                  <a:gd name="T53" fmla="*/ 574675 h 438"/>
                  <a:gd name="T54" fmla="*/ 76200 w 162"/>
                  <a:gd name="T55" fmla="*/ 577850 h 438"/>
                  <a:gd name="T56" fmla="*/ 79375 w 162"/>
                  <a:gd name="T57" fmla="*/ 609600 h 438"/>
                  <a:gd name="T58" fmla="*/ 73025 w 162"/>
                  <a:gd name="T59" fmla="*/ 641350 h 438"/>
                  <a:gd name="T60" fmla="*/ 60325 w 162"/>
                  <a:gd name="T61" fmla="*/ 695325 h 438"/>
                  <a:gd name="T62" fmla="*/ 107950 w 162"/>
                  <a:gd name="T63" fmla="*/ 688975 h 438"/>
                  <a:gd name="T64" fmla="*/ 206375 w 162"/>
                  <a:gd name="T65" fmla="*/ 676275 h 438"/>
                  <a:gd name="T66" fmla="*/ 225425 w 162"/>
                  <a:gd name="T67" fmla="*/ 669925 h 438"/>
                  <a:gd name="T68" fmla="*/ 254000 w 162"/>
                  <a:gd name="T69" fmla="*/ 666750 h 438"/>
                  <a:gd name="T70" fmla="*/ 222250 w 162"/>
                  <a:gd name="T71" fmla="*/ 596900 h 438"/>
                  <a:gd name="T72" fmla="*/ 187325 w 162"/>
                  <a:gd name="T73" fmla="*/ 527050 h 438"/>
                  <a:gd name="T74" fmla="*/ 158750 w 162"/>
                  <a:gd name="T75" fmla="*/ 495300 h 43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62"/>
                  <a:gd name="T115" fmla="*/ 0 h 438"/>
                  <a:gd name="T116" fmla="*/ 162 w 162"/>
                  <a:gd name="T117" fmla="*/ 438 h 43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62" h="438">
                    <a:moveTo>
                      <a:pt x="100" y="312"/>
                    </a:moveTo>
                    <a:lnTo>
                      <a:pt x="100" y="324"/>
                    </a:lnTo>
                    <a:lnTo>
                      <a:pt x="100" y="332"/>
                    </a:lnTo>
                    <a:lnTo>
                      <a:pt x="98" y="340"/>
                    </a:lnTo>
                    <a:lnTo>
                      <a:pt x="98" y="344"/>
                    </a:lnTo>
                    <a:lnTo>
                      <a:pt x="96" y="350"/>
                    </a:lnTo>
                    <a:lnTo>
                      <a:pt x="94" y="356"/>
                    </a:lnTo>
                    <a:lnTo>
                      <a:pt x="88" y="366"/>
                    </a:lnTo>
                    <a:lnTo>
                      <a:pt x="94" y="356"/>
                    </a:lnTo>
                    <a:lnTo>
                      <a:pt x="96" y="350"/>
                    </a:lnTo>
                    <a:lnTo>
                      <a:pt x="98" y="344"/>
                    </a:lnTo>
                    <a:lnTo>
                      <a:pt x="98" y="340"/>
                    </a:lnTo>
                    <a:lnTo>
                      <a:pt x="100" y="332"/>
                    </a:lnTo>
                    <a:lnTo>
                      <a:pt x="100" y="324"/>
                    </a:lnTo>
                    <a:lnTo>
                      <a:pt x="100" y="312"/>
                    </a:lnTo>
                    <a:lnTo>
                      <a:pt x="100" y="298"/>
                    </a:lnTo>
                    <a:lnTo>
                      <a:pt x="72" y="234"/>
                    </a:lnTo>
                    <a:lnTo>
                      <a:pt x="60" y="206"/>
                    </a:lnTo>
                    <a:lnTo>
                      <a:pt x="58" y="202"/>
                    </a:lnTo>
                    <a:lnTo>
                      <a:pt x="40" y="146"/>
                    </a:lnTo>
                    <a:lnTo>
                      <a:pt x="22" y="96"/>
                    </a:lnTo>
                    <a:lnTo>
                      <a:pt x="16" y="70"/>
                    </a:lnTo>
                    <a:lnTo>
                      <a:pt x="10" y="46"/>
                    </a:lnTo>
                    <a:lnTo>
                      <a:pt x="0" y="0"/>
                    </a:lnTo>
                    <a:lnTo>
                      <a:pt x="4" y="36"/>
                    </a:lnTo>
                    <a:lnTo>
                      <a:pt x="6" y="54"/>
                    </a:lnTo>
                    <a:lnTo>
                      <a:pt x="6" y="74"/>
                    </a:lnTo>
                    <a:lnTo>
                      <a:pt x="10" y="108"/>
                    </a:lnTo>
                    <a:lnTo>
                      <a:pt x="14" y="140"/>
                    </a:lnTo>
                    <a:lnTo>
                      <a:pt x="20" y="172"/>
                    </a:lnTo>
                    <a:lnTo>
                      <a:pt x="24" y="186"/>
                    </a:lnTo>
                    <a:lnTo>
                      <a:pt x="26" y="202"/>
                    </a:lnTo>
                    <a:lnTo>
                      <a:pt x="32" y="230"/>
                    </a:lnTo>
                    <a:lnTo>
                      <a:pt x="34" y="236"/>
                    </a:lnTo>
                    <a:lnTo>
                      <a:pt x="36" y="238"/>
                    </a:lnTo>
                    <a:lnTo>
                      <a:pt x="36" y="240"/>
                    </a:lnTo>
                    <a:lnTo>
                      <a:pt x="36" y="244"/>
                    </a:lnTo>
                    <a:lnTo>
                      <a:pt x="38" y="258"/>
                    </a:lnTo>
                    <a:lnTo>
                      <a:pt x="44" y="286"/>
                    </a:lnTo>
                    <a:lnTo>
                      <a:pt x="46" y="290"/>
                    </a:lnTo>
                    <a:lnTo>
                      <a:pt x="52" y="306"/>
                    </a:lnTo>
                    <a:lnTo>
                      <a:pt x="56" y="322"/>
                    </a:lnTo>
                    <a:lnTo>
                      <a:pt x="62" y="334"/>
                    </a:lnTo>
                    <a:lnTo>
                      <a:pt x="66" y="346"/>
                    </a:lnTo>
                    <a:lnTo>
                      <a:pt x="70" y="356"/>
                    </a:lnTo>
                    <a:lnTo>
                      <a:pt x="72" y="364"/>
                    </a:lnTo>
                    <a:lnTo>
                      <a:pt x="76" y="372"/>
                    </a:lnTo>
                    <a:lnTo>
                      <a:pt x="80" y="378"/>
                    </a:lnTo>
                    <a:lnTo>
                      <a:pt x="84" y="384"/>
                    </a:lnTo>
                    <a:lnTo>
                      <a:pt x="86" y="388"/>
                    </a:lnTo>
                    <a:lnTo>
                      <a:pt x="66" y="374"/>
                    </a:lnTo>
                    <a:lnTo>
                      <a:pt x="48" y="362"/>
                    </a:lnTo>
                    <a:lnTo>
                      <a:pt x="48" y="364"/>
                    </a:lnTo>
                    <a:lnTo>
                      <a:pt x="50" y="380"/>
                    </a:lnTo>
                    <a:lnTo>
                      <a:pt x="50" y="384"/>
                    </a:lnTo>
                    <a:lnTo>
                      <a:pt x="50" y="392"/>
                    </a:lnTo>
                    <a:lnTo>
                      <a:pt x="46" y="404"/>
                    </a:lnTo>
                    <a:lnTo>
                      <a:pt x="44" y="418"/>
                    </a:lnTo>
                    <a:lnTo>
                      <a:pt x="38" y="438"/>
                    </a:lnTo>
                    <a:lnTo>
                      <a:pt x="54" y="436"/>
                    </a:lnTo>
                    <a:lnTo>
                      <a:pt x="68" y="434"/>
                    </a:lnTo>
                    <a:lnTo>
                      <a:pt x="98" y="430"/>
                    </a:lnTo>
                    <a:lnTo>
                      <a:pt x="130" y="426"/>
                    </a:lnTo>
                    <a:lnTo>
                      <a:pt x="138" y="422"/>
                    </a:lnTo>
                    <a:lnTo>
                      <a:pt x="142" y="422"/>
                    </a:lnTo>
                    <a:lnTo>
                      <a:pt x="144" y="422"/>
                    </a:lnTo>
                    <a:lnTo>
                      <a:pt x="160" y="420"/>
                    </a:lnTo>
                    <a:lnTo>
                      <a:pt x="162" y="418"/>
                    </a:lnTo>
                    <a:lnTo>
                      <a:pt x="140" y="376"/>
                    </a:lnTo>
                    <a:lnTo>
                      <a:pt x="118" y="334"/>
                    </a:lnTo>
                    <a:lnTo>
                      <a:pt x="118" y="332"/>
                    </a:lnTo>
                    <a:lnTo>
                      <a:pt x="100" y="298"/>
                    </a:lnTo>
                    <a:lnTo>
                      <a:pt x="100" y="312"/>
                    </a:lnTo>
                    <a:close/>
                  </a:path>
                </a:pathLst>
              </a:custGeom>
              <a:solidFill>
                <a:srgbClr val="CDCCCC"/>
              </a:solidFill>
              <a:ln w="9525">
                <a:noFill/>
                <a:round/>
                <a:headEnd/>
                <a:tailEnd/>
              </a:ln>
            </p:spPr>
            <p:txBody>
              <a:bodyPr/>
              <a:lstStyle/>
              <a:p>
                <a:pPr fontAlgn="auto">
                  <a:spcBef>
                    <a:spcPts val="0"/>
                  </a:spcBef>
                  <a:spcAft>
                    <a:spcPts val="0"/>
                  </a:spcAft>
                  <a:defRPr/>
                </a:pPr>
                <a:endParaRPr lang="da-DK" kern="0">
                  <a:solidFill>
                    <a:schemeClr val="bg2">
                      <a:lumMod val="75000"/>
                    </a:schemeClr>
                  </a:solidFill>
                </a:endParaRPr>
              </a:p>
            </p:txBody>
          </p:sp>
          <p:sp>
            <p:nvSpPr>
              <p:cNvPr id="39" name="Freeform 70"/>
              <p:cNvSpPr>
                <a:spLocks/>
              </p:cNvSpPr>
              <p:nvPr/>
            </p:nvSpPr>
            <p:spPr bwMode="auto">
              <a:xfrm>
                <a:off x="689486" y="2388989"/>
                <a:ext cx="237974" cy="904586"/>
              </a:xfrm>
              <a:custGeom>
                <a:avLst/>
                <a:gdLst>
                  <a:gd name="T0" fmla="*/ 184150 w 148"/>
                  <a:gd name="T1" fmla="*/ 438150 h 558"/>
                  <a:gd name="T2" fmla="*/ 161925 w 148"/>
                  <a:gd name="T3" fmla="*/ 190500 h 558"/>
                  <a:gd name="T4" fmla="*/ 231775 w 148"/>
                  <a:gd name="T5" fmla="*/ 50800 h 558"/>
                  <a:gd name="T6" fmla="*/ 234950 w 148"/>
                  <a:gd name="T7" fmla="*/ 31750 h 558"/>
                  <a:gd name="T8" fmla="*/ 219075 w 148"/>
                  <a:gd name="T9" fmla="*/ 0 h 558"/>
                  <a:gd name="T10" fmla="*/ 209550 w 148"/>
                  <a:gd name="T11" fmla="*/ 6350 h 558"/>
                  <a:gd name="T12" fmla="*/ 206375 w 148"/>
                  <a:gd name="T13" fmla="*/ 15875 h 558"/>
                  <a:gd name="T14" fmla="*/ 104775 w 148"/>
                  <a:gd name="T15" fmla="*/ 285750 h 558"/>
                  <a:gd name="T16" fmla="*/ 79375 w 148"/>
                  <a:gd name="T17" fmla="*/ 520700 h 558"/>
                  <a:gd name="T18" fmla="*/ 0 w 148"/>
                  <a:gd name="T19" fmla="*/ 885825 h 558"/>
                  <a:gd name="T20" fmla="*/ 117475 w 148"/>
                  <a:gd name="T21" fmla="*/ 606425 h 558"/>
                  <a:gd name="T22" fmla="*/ 184150 w 148"/>
                  <a:gd name="T23" fmla="*/ 43815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8"/>
                  <a:gd name="T37" fmla="*/ 0 h 558"/>
                  <a:gd name="T38" fmla="*/ 148 w 148"/>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8" h="558">
                    <a:moveTo>
                      <a:pt x="116" y="276"/>
                    </a:moveTo>
                    <a:lnTo>
                      <a:pt x="102" y="120"/>
                    </a:lnTo>
                    <a:lnTo>
                      <a:pt x="146" y="32"/>
                    </a:lnTo>
                    <a:lnTo>
                      <a:pt x="148" y="20"/>
                    </a:lnTo>
                    <a:lnTo>
                      <a:pt x="138" y="0"/>
                    </a:lnTo>
                    <a:lnTo>
                      <a:pt x="132" y="4"/>
                    </a:lnTo>
                    <a:lnTo>
                      <a:pt x="130" y="10"/>
                    </a:lnTo>
                    <a:lnTo>
                      <a:pt x="66" y="180"/>
                    </a:lnTo>
                    <a:lnTo>
                      <a:pt x="50" y="328"/>
                    </a:lnTo>
                    <a:lnTo>
                      <a:pt x="0" y="558"/>
                    </a:lnTo>
                    <a:lnTo>
                      <a:pt x="74" y="382"/>
                    </a:lnTo>
                    <a:lnTo>
                      <a:pt x="116" y="276"/>
                    </a:lnTo>
                    <a:close/>
                  </a:path>
                </a:pathLst>
              </a:custGeom>
              <a:solidFill>
                <a:schemeClr val="accent1"/>
              </a:solidFill>
              <a:ln w="8">
                <a:solidFill>
                  <a:schemeClr val="accent1"/>
                </a:solidFill>
                <a:round/>
                <a:headEnd/>
                <a:tailEnd/>
              </a:ln>
            </p:spPr>
            <p:txBody>
              <a:bodyPr/>
              <a:lstStyle/>
              <a:p>
                <a:pPr fontAlgn="auto">
                  <a:spcBef>
                    <a:spcPts val="0"/>
                  </a:spcBef>
                  <a:spcAft>
                    <a:spcPts val="0"/>
                  </a:spcAft>
                  <a:defRPr/>
                </a:pPr>
                <a:endParaRPr lang="da-DK" kern="0">
                  <a:solidFill>
                    <a:schemeClr val="bg2">
                      <a:lumMod val="75000"/>
                    </a:schemeClr>
                  </a:solidFill>
                </a:endParaRPr>
              </a:p>
            </p:txBody>
          </p:sp>
          <p:sp>
            <p:nvSpPr>
              <p:cNvPr id="40" name="Freeform 71"/>
              <p:cNvSpPr>
                <a:spLocks/>
              </p:cNvSpPr>
              <p:nvPr/>
            </p:nvSpPr>
            <p:spPr bwMode="auto">
              <a:xfrm>
                <a:off x="1040953" y="3125436"/>
                <a:ext cx="62240" cy="225307"/>
              </a:xfrm>
              <a:custGeom>
                <a:avLst/>
                <a:gdLst>
                  <a:gd name="T0" fmla="*/ 50800 w 38"/>
                  <a:gd name="T1" fmla="*/ 161925 h 140"/>
                  <a:gd name="T2" fmla="*/ 31750 w 38"/>
                  <a:gd name="T3" fmla="*/ 92075 h 140"/>
                  <a:gd name="T4" fmla="*/ 28575 w 38"/>
                  <a:gd name="T5" fmla="*/ 73025 h 140"/>
                  <a:gd name="T6" fmla="*/ 25400 w 38"/>
                  <a:gd name="T7" fmla="*/ 50800 h 140"/>
                  <a:gd name="T8" fmla="*/ 22225 w 38"/>
                  <a:gd name="T9" fmla="*/ 28575 h 140"/>
                  <a:gd name="T10" fmla="*/ 19050 w 38"/>
                  <a:gd name="T11" fmla="*/ 0 h 140"/>
                  <a:gd name="T12" fmla="*/ 12700 w 38"/>
                  <a:gd name="T13" fmla="*/ 0 h 140"/>
                  <a:gd name="T14" fmla="*/ 12700 w 38"/>
                  <a:gd name="T15" fmla="*/ 15875 h 140"/>
                  <a:gd name="T16" fmla="*/ 12700 w 38"/>
                  <a:gd name="T17" fmla="*/ 34925 h 140"/>
                  <a:gd name="T18" fmla="*/ 12700 w 38"/>
                  <a:gd name="T19" fmla="*/ 53975 h 140"/>
                  <a:gd name="T20" fmla="*/ 9525 w 38"/>
                  <a:gd name="T21" fmla="*/ 79375 h 140"/>
                  <a:gd name="T22" fmla="*/ 9525 w 38"/>
                  <a:gd name="T23" fmla="*/ 104775 h 140"/>
                  <a:gd name="T24" fmla="*/ 6350 w 38"/>
                  <a:gd name="T25" fmla="*/ 136525 h 140"/>
                  <a:gd name="T26" fmla="*/ 6350 w 38"/>
                  <a:gd name="T27" fmla="*/ 168275 h 140"/>
                  <a:gd name="T28" fmla="*/ 3175 w 38"/>
                  <a:gd name="T29" fmla="*/ 206375 h 140"/>
                  <a:gd name="T30" fmla="*/ 0 w 38"/>
                  <a:gd name="T31" fmla="*/ 215900 h 140"/>
                  <a:gd name="T32" fmla="*/ 60325 w 38"/>
                  <a:gd name="T33" fmla="*/ 222250 h 140"/>
                  <a:gd name="T34" fmla="*/ 57150 w 38"/>
                  <a:gd name="T35" fmla="*/ 190500 h 140"/>
                  <a:gd name="T36" fmla="*/ 50800 w 38"/>
                  <a:gd name="T37" fmla="*/ 161925 h 1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8"/>
                  <a:gd name="T58" fmla="*/ 0 h 140"/>
                  <a:gd name="T59" fmla="*/ 38 w 38"/>
                  <a:gd name="T60" fmla="*/ 140 h 14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8" h="140">
                    <a:moveTo>
                      <a:pt x="32" y="102"/>
                    </a:moveTo>
                    <a:lnTo>
                      <a:pt x="20" y="58"/>
                    </a:lnTo>
                    <a:lnTo>
                      <a:pt x="18" y="46"/>
                    </a:lnTo>
                    <a:lnTo>
                      <a:pt x="16" y="32"/>
                    </a:lnTo>
                    <a:lnTo>
                      <a:pt x="14" y="18"/>
                    </a:lnTo>
                    <a:lnTo>
                      <a:pt x="12" y="0"/>
                    </a:lnTo>
                    <a:lnTo>
                      <a:pt x="8" y="0"/>
                    </a:lnTo>
                    <a:lnTo>
                      <a:pt x="8" y="10"/>
                    </a:lnTo>
                    <a:lnTo>
                      <a:pt x="8" y="22"/>
                    </a:lnTo>
                    <a:lnTo>
                      <a:pt x="8" y="34"/>
                    </a:lnTo>
                    <a:lnTo>
                      <a:pt x="6" y="50"/>
                    </a:lnTo>
                    <a:lnTo>
                      <a:pt x="6" y="66"/>
                    </a:lnTo>
                    <a:lnTo>
                      <a:pt x="4" y="86"/>
                    </a:lnTo>
                    <a:lnTo>
                      <a:pt x="4" y="106"/>
                    </a:lnTo>
                    <a:lnTo>
                      <a:pt x="2" y="130"/>
                    </a:lnTo>
                    <a:lnTo>
                      <a:pt x="0" y="136"/>
                    </a:lnTo>
                    <a:lnTo>
                      <a:pt x="38" y="140"/>
                    </a:lnTo>
                    <a:lnTo>
                      <a:pt x="36" y="120"/>
                    </a:lnTo>
                    <a:lnTo>
                      <a:pt x="32" y="102"/>
                    </a:lnTo>
                    <a:close/>
                  </a:path>
                </a:pathLst>
              </a:custGeom>
              <a:solidFill>
                <a:srgbClr val="CDCCCC"/>
              </a:solidFill>
              <a:ln w="9525">
                <a:noFill/>
                <a:round/>
                <a:headEnd/>
                <a:tailEnd/>
              </a:ln>
            </p:spPr>
            <p:txBody>
              <a:bodyPr/>
              <a:lstStyle/>
              <a:p>
                <a:pPr fontAlgn="auto">
                  <a:spcBef>
                    <a:spcPts val="0"/>
                  </a:spcBef>
                  <a:spcAft>
                    <a:spcPts val="0"/>
                  </a:spcAft>
                  <a:defRPr/>
                </a:pPr>
                <a:endParaRPr lang="da-DK" kern="0">
                  <a:solidFill>
                    <a:schemeClr val="bg2">
                      <a:lumMod val="75000"/>
                    </a:schemeClr>
                  </a:solidFill>
                </a:endParaRPr>
              </a:p>
            </p:txBody>
          </p:sp>
          <p:sp>
            <p:nvSpPr>
              <p:cNvPr id="41" name="Freeform 72"/>
              <p:cNvSpPr>
                <a:spLocks/>
              </p:cNvSpPr>
              <p:nvPr/>
            </p:nvSpPr>
            <p:spPr bwMode="auto">
              <a:xfrm>
                <a:off x="645553" y="3011101"/>
                <a:ext cx="219667" cy="850784"/>
              </a:xfrm>
              <a:custGeom>
                <a:avLst/>
                <a:gdLst>
                  <a:gd name="T0" fmla="*/ 209550 w 140"/>
                  <a:gd name="T1" fmla="*/ 358775 h 532"/>
                  <a:gd name="T2" fmla="*/ 222250 w 140"/>
                  <a:gd name="T3" fmla="*/ 282575 h 532"/>
                  <a:gd name="T4" fmla="*/ 174625 w 140"/>
                  <a:gd name="T5" fmla="*/ 260350 h 532"/>
                  <a:gd name="T6" fmla="*/ 171450 w 140"/>
                  <a:gd name="T7" fmla="*/ 257175 h 532"/>
                  <a:gd name="T8" fmla="*/ 165100 w 140"/>
                  <a:gd name="T9" fmla="*/ 0 h 532"/>
                  <a:gd name="T10" fmla="*/ 47625 w 140"/>
                  <a:gd name="T11" fmla="*/ 279400 h 532"/>
                  <a:gd name="T12" fmla="*/ 22225 w 140"/>
                  <a:gd name="T13" fmla="*/ 358775 h 532"/>
                  <a:gd name="T14" fmla="*/ 22225 w 140"/>
                  <a:gd name="T15" fmla="*/ 361950 h 532"/>
                  <a:gd name="T16" fmla="*/ 15875 w 140"/>
                  <a:gd name="T17" fmla="*/ 406400 h 532"/>
                  <a:gd name="T18" fmla="*/ 6350 w 140"/>
                  <a:gd name="T19" fmla="*/ 511175 h 532"/>
                  <a:gd name="T20" fmla="*/ 0 w 140"/>
                  <a:gd name="T21" fmla="*/ 577850 h 532"/>
                  <a:gd name="T22" fmla="*/ 3175 w 140"/>
                  <a:gd name="T23" fmla="*/ 577850 h 532"/>
                  <a:gd name="T24" fmla="*/ 6350 w 140"/>
                  <a:gd name="T25" fmla="*/ 844550 h 532"/>
                  <a:gd name="T26" fmla="*/ 123825 w 140"/>
                  <a:gd name="T27" fmla="*/ 339725 h 532"/>
                  <a:gd name="T28" fmla="*/ 209550 w 140"/>
                  <a:gd name="T29" fmla="*/ 358775 h 5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532"/>
                  <a:gd name="T47" fmla="*/ 140 w 140"/>
                  <a:gd name="T48" fmla="*/ 532 h 5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532">
                    <a:moveTo>
                      <a:pt x="132" y="226"/>
                    </a:moveTo>
                    <a:lnTo>
                      <a:pt x="140" y="178"/>
                    </a:lnTo>
                    <a:lnTo>
                      <a:pt x="110" y="164"/>
                    </a:lnTo>
                    <a:lnTo>
                      <a:pt x="108" y="162"/>
                    </a:lnTo>
                    <a:lnTo>
                      <a:pt x="104" y="0"/>
                    </a:lnTo>
                    <a:lnTo>
                      <a:pt x="30" y="176"/>
                    </a:lnTo>
                    <a:lnTo>
                      <a:pt x="14" y="226"/>
                    </a:lnTo>
                    <a:lnTo>
                      <a:pt x="14" y="228"/>
                    </a:lnTo>
                    <a:lnTo>
                      <a:pt x="10" y="256"/>
                    </a:lnTo>
                    <a:lnTo>
                      <a:pt x="4" y="322"/>
                    </a:lnTo>
                    <a:lnTo>
                      <a:pt x="0" y="364"/>
                    </a:lnTo>
                    <a:lnTo>
                      <a:pt x="2" y="364"/>
                    </a:lnTo>
                    <a:lnTo>
                      <a:pt x="4" y="532"/>
                    </a:lnTo>
                    <a:lnTo>
                      <a:pt x="78" y="214"/>
                    </a:lnTo>
                    <a:lnTo>
                      <a:pt x="132" y="226"/>
                    </a:lnTo>
                    <a:close/>
                  </a:path>
                </a:pathLst>
              </a:custGeom>
              <a:solidFill>
                <a:schemeClr val="accent1"/>
              </a:solidFill>
              <a:ln w="9525">
                <a:solidFill>
                  <a:schemeClr val="accent1"/>
                </a:solidFill>
                <a:round/>
                <a:headEnd/>
                <a:tailEnd/>
              </a:ln>
            </p:spPr>
            <p:txBody>
              <a:bodyPr/>
              <a:lstStyle/>
              <a:p>
                <a:pPr fontAlgn="auto">
                  <a:spcBef>
                    <a:spcPts val="0"/>
                  </a:spcBef>
                  <a:spcAft>
                    <a:spcPts val="0"/>
                  </a:spcAft>
                  <a:defRPr/>
                </a:pPr>
                <a:endParaRPr lang="da-DK" kern="0">
                  <a:solidFill>
                    <a:schemeClr val="bg2">
                      <a:lumMod val="75000"/>
                    </a:schemeClr>
                  </a:solidFill>
                </a:endParaRPr>
              </a:p>
            </p:txBody>
          </p:sp>
          <p:sp>
            <p:nvSpPr>
              <p:cNvPr id="42" name="Freeform 73"/>
              <p:cNvSpPr>
                <a:spLocks/>
              </p:cNvSpPr>
              <p:nvPr/>
            </p:nvSpPr>
            <p:spPr bwMode="auto">
              <a:xfrm>
                <a:off x="601620" y="3293575"/>
                <a:ext cx="538185" cy="1607407"/>
              </a:xfrm>
              <a:custGeom>
                <a:avLst/>
                <a:gdLst>
                  <a:gd name="T0" fmla="*/ 79375 w 336"/>
                  <a:gd name="T1" fmla="*/ 1562100 h 1014"/>
                  <a:gd name="T2" fmla="*/ 127000 w 336"/>
                  <a:gd name="T3" fmla="*/ 1463675 h 1014"/>
                  <a:gd name="T4" fmla="*/ 136525 w 336"/>
                  <a:gd name="T5" fmla="*/ 1143000 h 1014"/>
                  <a:gd name="T6" fmla="*/ 120650 w 336"/>
                  <a:gd name="T7" fmla="*/ 1092200 h 1014"/>
                  <a:gd name="T8" fmla="*/ 158750 w 336"/>
                  <a:gd name="T9" fmla="*/ 1012825 h 1014"/>
                  <a:gd name="T10" fmla="*/ 215900 w 336"/>
                  <a:gd name="T11" fmla="*/ 555625 h 1014"/>
                  <a:gd name="T12" fmla="*/ 279400 w 336"/>
                  <a:gd name="T13" fmla="*/ 530225 h 1014"/>
                  <a:gd name="T14" fmla="*/ 206375 w 336"/>
                  <a:gd name="T15" fmla="*/ 447675 h 1014"/>
                  <a:gd name="T16" fmla="*/ 314325 w 336"/>
                  <a:gd name="T17" fmla="*/ 447675 h 1014"/>
                  <a:gd name="T18" fmla="*/ 238125 w 336"/>
                  <a:gd name="T19" fmla="*/ 346075 h 1014"/>
                  <a:gd name="T20" fmla="*/ 304800 w 336"/>
                  <a:gd name="T21" fmla="*/ 95250 h 1014"/>
                  <a:gd name="T22" fmla="*/ 403225 w 336"/>
                  <a:gd name="T23" fmla="*/ 311150 h 1014"/>
                  <a:gd name="T24" fmla="*/ 403225 w 336"/>
                  <a:gd name="T25" fmla="*/ 142875 h 1014"/>
                  <a:gd name="T26" fmla="*/ 390525 w 336"/>
                  <a:gd name="T27" fmla="*/ 136525 h 1014"/>
                  <a:gd name="T28" fmla="*/ 374650 w 336"/>
                  <a:gd name="T29" fmla="*/ 133350 h 1014"/>
                  <a:gd name="T30" fmla="*/ 377825 w 336"/>
                  <a:gd name="T31" fmla="*/ 53975 h 1014"/>
                  <a:gd name="T32" fmla="*/ 396875 w 336"/>
                  <a:gd name="T33" fmla="*/ 57150 h 1014"/>
                  <a:gd name="T34" fmla="*/ 400050 w 336"/>
                  <a:gd name="T35" fmla="*/ 57150 h 1014"/>
                  <a:gd name="T36" fmla="*/ 403225 w 336"/>
                  <a:gd name="T37" fmla="*/ 60325 h 1014"/>
                  <a:gd name="T38" fmla="*/ 409575 w 336"/>
                  <a:gd name="T39" fmla="*/ 63500 h 1014"/>
                  <a:gd name="T40" fmla="*/ 419100 w 336"/>
                  <a:gd name="T41" fmla="*/ 63500 h 1014"/>
                  <a:gd name="T42" fmla="*/ 425450 w 336"/>
                  <a:gd name="T43" fmla="*/ 63500 h 1014"/>
                  <a:gd name="T44" fmla="*/ 428625 w 336"/>
                  <a:gd name="T45" fmla="*/ 63500 h 1014"/>
                  <a:gd name="T46" fmla="*/ 447675 w 336"/>
                  <a:gd name="T47" fmla="*/ 66675 h 1014"/>
                  <a:gd name="T48" fmla="*/ 466725 w 336"/>
                  <a:gd name="T49" fmla="*/ 66675 h 1014"/>
                  <a:gd name="T50" fmla="*/ 488950 w 336"/>
                  <a:gd name="T51" fmla="*/ 69850 h 1014"/>
                  <a:gd name="T52" fmla="*/ 533400 w 336"/>
                  <a:gd name="T53" fmla="*/ 69850 h 1014"/>
                  <a:gd name="T54" fmla="*/ 533400 w 336"/>
                  <a:gd name="T55" fmla="*/ 53975 h 1014"/>
                  <a:gd name="T56" fmla="*/ 501650 w 336"/>
                  <a:gd name="T57" fmla="*/ 53975 h 1014"/>
                  <a:gd name="T58" fmla="*/ 441325 w 336"/>
                  <a:gd name="T59" fmla="*/ 47625 h 1014"/>
                  <a:gd name="T60" fmla="*/ 431800 w 336"/>
                  <a:gd name="T61" fmla="*/ 44450 h 1014"/>
                  <a:gd name="T62" fmla="*/ 422275 w 336"/>
                  <a:gd name="T63" fmla="*/ 44450 h 1014"/>
                  <a:gd name="T64" fmla="*/ 403225 w 336"/>
                  <a:gd name="T65" fmla="*/ 41275 h 1014"/>
                  <a:gd name="T66" fmla="*/ 361950 w 336"/>
                  <a:gd name="T67" fmla="*/ 31750 h 1014"/>
                  <a:gd name="T68" fmla="*/ 323850 w 336"/>
                  <a:gd name="T69" fmla="*/ 22225 h 1014"/>
                  <a:gd name="T70" fmla="*/ 307975 w 336"/>
                  <a:gd name="T71" fmla="*/ 15875 h 1014"/>
                  <a:gd name="T72" fmla="*/ 285750 w 336"/>
                  <a:gd name="T73" fmla="*/ 9525 h 1014"/>
                  <a:gd name="T74" fmla="*/ 260350 w 336"/>
                  <a:gd name="T75" fmla="*/ 0 h 1014"/>
                  <a:gd name="T76" fmla="*/ 247650 w 336"/>
                  <a:gd name="T77" fmla="*/ 76200 h 1014"/>
                  <a:gd name="T78" fmla="*/ 161925 w 336"/>
                  <a:gd name="T79" fmla="*/ 57150 h 1014"/>
                  <a:gd name="T80" fmla="*/ 44450 w 336"/>
                  <a:gd name="T81" fmla="*/ 561975 h 1014"/>
                  <a:gd name="T82" fmla="*/ 47625 w 336"/>
                  <a:gd name="T83" fmla="*/ 736600 h 1014"/>
                  <a:gd name="T84" fmla="*/ 0 w 336"/>
                  <a:gd name="T85" fmla="*/ 1466850 h 1014"/>
                  <a:gd name="T86" fmla="*/ 12700 w 336"/>
                  <a:gd name="T87" fmla="*/ 1549400 h 1014"/>
                  <a:gd name="T88" fmla="*/ 3175 w 336"/>
                  <a:gd name="T89" fmla="*/ 1577975 h 1014"/>
                  <a:gd name="T90" fmla="*/ 117475 w 336"/>
                  <a:gd name="T91" fmla="*/ 1609725 h 1014"/>
                  <a:gd name="T92" fmla="*/ 79375 w 336"/>
                  <a:gd name="T93" fmla="*/ 1562100 h 101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6"/>
                  <a:gd name="T142" fmla="*/ 0 h 1014"/>
                  <a:gd name="T143" fmla="*/ 336 w 336"/>
                  <a:gd name="T144" fmla="*/ 1014 h 101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6" h="1014">
                    <a:moveTo>
                      <a:pt x="50" y="984"/>
                    </a:moveTo>
                    <a:lnTo>
                      <a:pt x="80" y="922"/>
                    </a:lnTo>
                    <a:lnTo>
                      <a:pt x="86" y="720"/>
                    </a:lnTo>
                    <a:lnTo>
                      <a:pt x="76" y="688"/>
                    </a:lnTo>
                    <a:lnTo>
                      <a:pt x="100" y="638"/>
                    </a:lnTo>
                    <a:lnTo>
                      <a:pt x="136" y="350"/>
                    </a:lnTo>
                    <a:lnTo>
                      <a:pt x="176" y="334"/>
                    </a:lnTo>
                    <a:lnTo>
                      <a:pt x="130" y="282"/>
                    </a:lnTo>
                    <a:lnTo>
                      <a:pt x="198" y="282"/>
                    </a:lnTo>
                    <a:lnTo>
                      <a:pt x="150" y="218"/>
                    </a:lnTo>
                    <a:lnTo>
                      <a:pt x="192" y="60"/>
                    </a:lnTo>
                    <a:lnTo>
                      <a:pt x="254" y="196"/>
                    </a:lnTo>
                    <a:lnTo>
                      <a:pt x="254" y="90"/>
                    </a:lnTo>
                    <a:lnTo>
                      <a:pt x="246" y="86"/>
                    </a:lnTo>
                    <a:lnTo>
                      <a:pt x="236" y="84"/>
                    </a:lnTo>
                    <a:lnTo>
                      <a:pt x="238" y="34"/>
                    </a:lnTo>
                    <a:lnTo>
                      <a:pt x="250" y="36"/>
                    </a:lnTo>
                    <a:lnTo>
                      <a:pt x="252" y="36"/>
                    </a:lnTo>
                    <a:lnTo>
                      <a:pt x="254" y="38"/>
                    </a:lnTo>
                    <a:lnTo>
                      <a:pt x="258" y="40"/>
                    </a:lnTo>
                    <a:lnTo>
                      <a:pt x="264" y="40"/>
                    </a:lnTo>
                    <a:lnTo>
                      <a:pt x="268" y="40"/>
                    </a:lnTo>
                    <a:lnTo>
                      <a:pt x="270" y="40"/>
                    </a:lnTo>
                    <a:lnTo>
                      <a:pt x="282" y="42"/>
                    </a:lnTo>
                    <a:lnTo>
                      <a:pt x="294" y="42"/>
                    </a:lnTo>
                    <a:lnTo>
                      <a:pt x="308" y="44"/>
                    </a:lnTo>
                    <a:lnTo>
                      <a:pt x="336" y="44"/>
                    </a:lnTo>
                    <a:lnTo>
                      <a:pt x="336" y="34"/>
                    </a:lnTo>
                    <a:lnTo>
                      <a:pt x="316" y="34"/>
                    </a:lnTo>
                    <a:lnTo>
                      <a:pt x="278" y="30"/>
                    </a:lnTo>
                    <a:lnTo>
                      <a:pt x="272" y="28"/>
                    </a:lnTo>
                    <a:lnTo>
                      <a:pt x="266" y="28"/>
                    </a:lnTo>
                    <a:lnTo>
                      <a:pt x="254" y="26"/>
                    </a:lnTo>
                    <a:lnTo>
                      <a:pt x="228" y="20"/>
                    </a:lnTo>
                    <a:lnTo>
                      <a:pt x="204" y="14"/>
                    </a:lnTo>
                    <a:lnTo>
                      <a:pt x="194" y="10"/>
                    </a:lnTo>
                    <a:lnTo>
                      <a:pt x="180" y="6"/>
                    </a:lnTo>
                    <a:lnTo>
                      <a:pt x="164" y="0"/>
                    </a:lnTo>
                    <a:lnTo>
                      <a:pt x="156" y="48"/>
                    </a:lnTo>
                    <a:lnTo>
                      <a:pt x="102" y="36"/>
                    </a:lnTo>
                    <a:lnTo>
                      <a:pt x="28" y="354"/>
                    </a:lnTo>
                    <a:lnTo>
                      <a:pt x="30" y="464"/>
                    </a:lnTo>
                    <a:lnTo>
                      <a:pt x="0" y="924"/>
                    </a:lnTo>
                    <a:lnTo>
                      <a:pt x="8" y="976"/>
                    </a:lnTo>
                    <a:lnTo>
                      <a:pt x="2" y="994"/>
                    </a:lnTo>
                    <a:lnTo>
                      <a:pt x="74" y="1014"/>
                    </a:lnTo>
                    <a:lnTo>
                      <a:pt x="50" y="984"/>
                    </a:lnTo>
                    <a:close/>
                  </a:path>
                </a:pathLst>
              </a:custGeom>
              <a:solidFill>
                <a:schemeClr val="accent1"/>
              </a:solidFill>
              <a:ln w="8">
                <a:solidFill>
                  <a:schemeClr val="accent1"/>
                </a:solidFill>
                <a:round/>
                <a:headEnd/>
                <a:tailEnd/>
              </a:ln>
            </p:spPr>
            <p:txBody>
              <a:bodyPr/>
              <a:lstStyle/>
              <a:p>
                <a:pPr fontAlgn="auto">
                  <a:spcBef>
                    <a:spcPts val="0"/>
                  </a:spcBef>
                  <a:spcAft>
                    <a:spcPts val="0"/>
                  </a:spcAft>
                  <a:defRPr/>
                </a:pPr>
                <a:endParaRPr lang="da-DK" kern="0">
                  <a:solidFill>
                    <a:schemeClr val="bg2">
                      <a:lumMod val="75000"/>
                    </a:schemeClr>
                  </a:solidFill>
                </a:endParaRPr>
              </a:p>
            </p:txBody>
          </p:sp>
          <p:sp>
            <p:nvSpPr>
              <p:cNvPr id="43" name="Freeform 74"/>
              <p:cNvSpPr>
                <a:spLocks/>
              </p:cNvSpPr>
              <p:nvPr/>
            </p:nvSpPr>
            <p:spPr bwMode="auto">
              <a:xfrm>
                <a:off x="1103194" y="3458352"/>
                <a:ext cx="845717" cy="1614133"/>
              </a:xfrm>
              <a:custGeom>
                <a:avLst/>
                <a:gdLst>
                  <a:gd name="T0" fmla="*/ 685800 w 530"/>
                  <a:gd name="T1" fmla="*/ 1482725 h 1018"/>
                  <a:gd name="T2" fmla="*/ 695325 w 530"/>
                  <a:gd name="T3" fmla="*/ 1393825 h 1018"/>
                  <a:gd name="T4" fmla="*/ 615950 w 530"/>
                  <a:gd name="T5" fmla="*/ 1403350 h 1018"/>
                  <a:gd name="T6" fmla="*/ 647700 w 530"/>
                  <a:gd name="T7" fmla="*/ 1314450 h 1018"/>
                  <a:gd name="T8" fmla="*/ 520700 w 530"/>
                  <a:gd name="T9" fmla="*/ 1060450 h 1018"/>
                  <a:gd name="T10" fmla="*/ 390525 w 530"/>
                  <a:gd name="T11" fmla="*/ 974725 h 1018"/>
                  <a:gd name="T12" fmla="*/ 400050 w 530"/>
                  <a:gd name="T13" fmla="*/ 885825 h 1018"/>
                  <a:gd name="T14" fmla="*/ 206375 w 530"/>
                  <a:gd name="T15" fmla="*/ 396875 h 1018"/>
                  <a:gd name="T16" fmla="*/ 149225 w 530"/>
                  <a:gd name="T17" fmla="*/ 358775 h 1018"/>
                  <a:gd name="T18" fmla="*/ 225425 w 530"/>
                  <a:gd name="T19" fmla="*/ 279400 h 1018"/>
                  <a:gd name="T20" fmla="*/ 85725 w 530"/>
                  <a:gd name="T21" fmla="*/ 263525 h 1018"/>
                  <a:gd name="T22" fmla="*/ 225425 w 530"/>
                  <a:gd name="T23" fmla="*/ 142875 h 1018"/>
                  <a:gd name="T24" fmla="*/ 41275 w 530"/>
                  <a:gd name="T25" fmla="*/ 190500 h 1018"/>
                  <a:gd name="T26" fmla="*/ 161925 w 530"/>
                  <a:gd name="T27" fmla="*/ 0 h 1018"/>
                  <a:gd name="T28" fmla="*/ 0 w 530"/>
                  <a:gd name="T29" fmla="*/ 130175 h 1018"/>
                  <a:gd name="T30" fmla="*/ 3175 w 530"/>
                  <a:gd name="T31" fmla="*/ 431800 h 1018"/>
                  <a:gd name="T32" fmla="*/ 254000 w 530"/>
                  <a:gd name="T33" fmla="*/ 1003300 h 1018"/>
                  <a:gd name="T34" fmla="*/ 609600 w 530"/>
                  <a:gd name="T35" fmla="*/ 1590675 h 1018"/>
                  <a:gd name="T36" fmla="*/ 654050 w 530"/>
                  <a:gd name="T37" fmla="*/ 1603375 h 1018"/>
                  <a:gd name="T38" fmla="*/ 692150 w 530"/>
                  <a:gd name="T39" fmla="*/ 1612900 h 1018"/>
                  <a:gd name="T40" fmla="*/ 733425 w 530"/>
                  <a:gd name="T41" fmla="*/ 1616075 h 1018"/>
                  <a:gd name="T42" fmla="*/ 768350 w 530"/>
                  <a:gd name="T43" fmla="*/ 1616075 h 1018"/>
                  <a:gd name="T44" fmla="*/ 771525 w 530"/>
                  <a:gd name="T45" fmla="*/ 1612900 h 1018"/>
                  <a:gd name="T46" fmla="*/ 841375 w 530"/>
                  <a:gd name="T47" fmla="*/ 1587500 h 1018"/>
                  <a:gd name="T48" fmla="*/ 685800 w 530"/>
                  <a:gd name="T49" fmla="*/ 1482725 h 101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30"/>
                  <a:gd name="T76" fmla="*/ 0 h 1018"/>
                  <a:gd name="T77" fmla="*/ 530 w 530"/>
                  <a:gd name="T78" fmla="*/ 1018 h 101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30" h="1018">
                    <a:moveTo>
                      <a:pt x="432" y="934"/>
                    </a:moveTo>
                    <a:lnTo>
                      <a:pt x="438" y="878"/>
                    </a:lnTo>
                    <a:lnTo>
                      <a:pt x="388" y="884"/>
                    </a:lnTo>
                    <a:lnTo>
                      <a:pt x="408" y="828"/>
                    </a:lnTo>
                    <a:lnTo>
                      <a:pt x="328" y="668"/>
                    </a:lnTo>
                    <a:lnTo>
                      <a:pt x="246" y="614"/>
                    </a:lnTo>
                    <a:lnTo>
                      <a:pt x="252" y="558"/>
                    </a:lnTo>
                    <a:lnTo>
                      <a:pt x="130" y="250"/>
                    </a:lnTo>
                    <a:lnTo>
                      <a:pt x="94" y="226"/>
                    </a:lnTo>
                    <a:lnTo>
                      <a:pt x="142" y="176"/>
                    </a:lnTo>
                    <a:lnTo>
                      <a:pt x="54" y="166"/>
                    </a:lnTo>
                    <a:lnTo>
                      <a:pt x="142" y="90"/>
                    </a:lnTo>
                    <a:lnTo>
                      <a:pt x="26" y="120"/>
                    </a:lnTo>
                    <a:lnTo>
                      <a:pt x="102" y="0"/>
                    </a:lnTo>
                    <a:lnTo>
                      <a:pt x="0" y="82"/>
                    </a:lnTo>
                    <a:lnTo>
                      <a:pt x="2" y="272"/>
                    </a:lnTo>
                    <a:lnTo>
                      <a:pt x="160" y="632"/>
                    </a:lnTo>
                    <a:lnTo>
                      <a:pt x="384" y="1002"/>
                    </a:lnTo>
                    <a:lnTo>
                      <a:pt x="412" y="1010"/>
                    </a:lnTo>
                    <a:lnTo>
                      <a:pt x="436" y="1016"/>
                    </a:lnTo>
                    <a:lnTo>
                      <a:pt x="462" y="1018"/>
                    </a:lnTo>
                    <a:lnTo>
                      <a:pt x="484" y="1018"/>
                    </a:lnTo>
                    <a:lnTo>
                      <a:pt x="486" y="1016"/>
                    </a:lnTo>
                    <a:lnTo>
                      <a:pt x="530" y="1000"/>
                    </a:lnTo>
                    <a:lnTo>
                      <a:pt x="432" y="934"/>
                    </a:lnTo>
                    <a:close/>
                  </a:path>
                </a:pathLst>
              </a:custGeom>
              <a:solidFill>
                <a:schemeClr val="accent1"/>
              </a:solidFill>
              <a:ln w="8">
                <a:solidFill>
                  <a:schemeClr val="accent1"/>
                </a:solidFill>
                <a:round/>
                <a:headEnd/>
                <a:tailEnd/>
              </a:ln>
            </p:spPr>
            <p:txBody>
              <a:bodyPr/>
              <a:lstStyle/>
              <a:p>
                <a:pPr fontAlgn="auto">
                  <a:spcBef>
                    <a:spcPts val="0"/>
                  </a:spcBef>
                  <a:spcAft>
                    <a:spcPts val="0"/>
                  </a:spcAft>
                  <a:defRPr/>
                </a:pPr>
                <a:endParaRPr lang="da-DK" kern="0">
                  <a:solidFill>
                    <a:schemeClr val="bg2">
                      <a:lumMod val="75000"/>
                    </a:schemeClr>
                  </a:solidFill>
                </a:endParaRPr>
              </a:p>
            </p:txBody>
          </p:sp>
          <p:sp>
            <p:nvSpPr>
              <p:cNvPr id="44" name="Freeform 75"/>
              <p:cNvSpPr>
                <a:spLocks/>
              </p:cNvSpPr>
              <p:nvPr/>
            </p:nvSpPr>
            <p:spPr bwMode="auto">
              <a:xfrm>
                <a:off x="506431" y="1639088"/>
                <a:ext cx="1625535" cy="3618348"/>
              </a:xfrm>
              <a:custGeom>
                <a:avLst/>
                <a:gdLst>
                  <a:gd name="T0" fmla="*/ 1558925 w 1024"/>
                  <a:gd name="T1" fmla="*/ 3314700 h 2268"/>
                  <a:gd name="T2" fmla="*/ 1558925 w 1024"/>
                  <a:gd name="T3" fmla="*/ 3282950 h 2268"/>
                  <a:gd name="T4" fmla="*/ 1543050 w 1024"/>
                  <a:gd name="T5" fmla="*/ 3241674 h 2268"/>
                  <a:gd name="T6" fmla="*/ 1104900 w 1024"/>
                  <a:gd name="T7" fmla="*/ 1943100 h 2268"/>
                  <a:gd name="T8" fmla="*/ 1466850 w 1024"/>
                  <a:gd name="T9" fmla="*/ 1733550 h 2268"/>
                  <a:gd name="T10" fmla="*/ 1155700 w 1024"/>
                  <a:gd name="T11" fmla="*/ 863600 h 2268"/>
                  <a:gd name="T12" fmla="*/ 1203325 w 1024"/>
                  <a:gd name="T13" fmla="*/ 860425 h 2268"/>
                  <a:gd name="T14" fmla="*/ 1346200 w 1024"/>
                  <a:gd name="T15" fmla="*/ 838200 h 2268"/>
                  <a:gd name="T16" fmla="*/ 1454150 w 1024"/>
                  <a:gd name="T17" fmla="*/ 784225 h 2268"/>
                  <a:gd name="T18" fmla="*/ 1314450 w 1024"/>
                  <a:gd name="T19" fmla="*/ 82550 h 2268"/>
                  <a:gd name="T20" fmla="*/ 1289050 w 1024"/>
                  <a:gd name="T21" fmla="*/ 0 h 2268"/>
                  <a:gd name="T22" fmla="*/ 1133475 w 1024"/>
                  <a:gd name="T23" fmla="*/ 28575 h 2268"/>
                  <a:gd name="T24" fmla="*/ 1111250 w 1024"/>
                  <a:gd name="T25" fmla="*/ 88900 h 2268"/>
                  <a:gd name="T26" fmla="*/ 1101725 w 1024"/>
                  <a:gd name="T27" fmla="*/ 130175 h 2268"/>
                  <a:gd name="T28" fmla="*/ 1143000 w 1024"/>
                  <a:gd name="T29" fmla="*/ 161925 h 2268"/>
                  <a:gd name="T30" fmla="*/ 1174750 w 1024"/>
                  <a:gd name="T31" fmla="*/ 168275 h 2268"/>
                  <a:gd name="T32" fmla="*/ 1181100 w 1024"/>
                  <a:gd name="T33" fmla="*/ 203200 h 2268"/>
                  <a:gd name="T34" fmla="*/ 1216025 w 1024"/>
                  <a:gd name="T35" fmla="*/ 574675 h 2268"/>
                  <a:gd name="T36" fmla="*/ 1193800 w 1024"/>
                  <a:gd name="T37" fmla="*/ 568325 h 2268"/>
                  <a:gd name="T38" fmla="*/ 1190625 w 1024"/>
                  <a:gd name="T39" fmla="*/ 590550 h 2268"/>
                  <a:gd name="T40" fmla="*/ 1133475 w 1024"/>
                  <a:gd name="T41" fmla="*/ 568325 h 2268"/>
                  <a:gd name="T42" fmla="*/ 971550 w 1024"/>
                  <a:gd name="T43" fmla="*/ 498475 h 2268"/>
                  <a:gd name="T44" fmla="*/ 904875 w 1024"/>
                  <a:gd name="T45" fmla="*/ 549275 h 2268"/>
                  <a:gd name="T46" fmla="*/ 885825 w 1024"/>
                  <a:gd name="T47" fmla="*/ 654050 h 2268"/>
                  <a:gd name="T48" fmla="*/ 866775 w 1024"/>
                  <a:gd name="T49" fmla="*/ 777875 h 2268"/>
                  <a:gd name="T50" fmla="*/ 854075 w 1024"/>
                  <a:gd name="T51" fmla="*/ 923925 h 2268"/>
                  <a:gd name="T52" fmla="*/ 844550 w 1024"/>
                  <a:gd name="T53" fmla="*/ 1174750 h 2268"/>
                  <a:gd name="T54" fmla="*/ 844550 w 1024"/>
                  <a:gd name="T55" fmla="*/ 1250950 h 2268"/>
                  <a:gd name="T56" fmla="*/ 844550 w 1024"/>
                  <a:gd name="T57" fmla="*/ 1374775 h 2268"/>
                  <a:gd name="T58" fmla="*/ 854075 w 1024"/>
                  <a:gd name="T59" fmla="*/ 1482725 h 2268"/>
                  <a:gd name="T60" fmla="*/ 863600 w 1024"/>
                  <a:gd name="T61" fmla="*/ 1524000 h 2268"/>
                  <a:gd name="T62" fmla="*/ 933450 w 1024"/>
                  <a:gd name="T63" fmla="*/ 1660525 h 2268"/>
                  <a:gd name="T64" fmla="*/ 930275 w 1024"/>
                  <a:gd name="T65" fmla="*/ 1663700 h 2268"/>
                  <a:gd name="T66" fmla="*/ 895350 w 1024"/>
                  <a:gd name="T67" fmla="*/ 1666875 h 2268"/>
                  <a:gd name="T68" fmla="*/ 784225 w 1024"/>
                  <a:gd name="T69" fmla="*/ 1685925 h 2268"/>
                  <a:gd name="T70" fmla="*/ 685800 w 1024"/>
                  <a:gd name="T71" fmla="*/ 1692275 h 2268"/>
                  <a:gd name="T72" fmla="*/ 447675 w 1024"/>
                  <a:gd name="T73" fmla="*/ 1689100 h 2268"/>
                  <a:gd name="T74" fmla="*/ 501650 w 1024"/>
                  <a:gd name="T75" fmla="*/ 1797050 h 2268"/>
                  <a:gd name="T76" fmla="*/ 336550 w 1024"/>
                  <a:gd name="T77" fmla="*/ 1984375 h 2268"/>
                  <a:gd name="T78" fmla="*/ 377825 w 1024"/>
                  <a:gd name="T79" fmla="*/ 2168525 h 2268"/>
                  <a:gd name="T80" fmla="*/ 219075 w 1024"/>
                  <a:gd name="T81" fmla="*/ 2730500 h 2268"/>
                  <a:gd name="T82" fmla="*/ 177800 w 1024"/>
                  <a:gd name="T83" fmla="*/ 3200399 h 2268"/>
                  <a:gd name="T84" fmla="*/ 0 w 1024"/>
                  <a:gd name="T85" fmla="*/ 3556000 h 2268"/>
                  <a:gd name="T86" fmla="*/ 28575 w 1024"/>
                  <a:gd name="T87" fmla="*/ 3578225 h 2268"/>
                  <a:gd name="T88" fmla="*/ 69850 w 1024"/>
                  <a:gd name="T89" fmla="*/ 3594100 h 2268"/>
                  <a:gd name="T90" fmla="*/ 98425 w 1024"/>
                  <a:gd name="T91" fmla="*/ 3597275 h 2268"/>
                  <a:gd name="T92" fmla="*/ 142875 w 1024"/>
                  <a:gd name="T93" fmla="*/ 3597275 h 2268"/>
                  <a:gd name="T94" fmla="*/ 196850 w 1024"/>
                  <a:gd name="T95" fmla="*/ 3556000 h 2268"/>
                  <a:gd name="T96" fmla="*/ 288925 w 1024"/>
                  <a:gd name="T97" fmla="*/ 3419475 h 2268"/>
                  <a:gd name="T98" fmla="*/ 320675 w 1024"/>
                  <a:gd name="T99" fmla="*/ 3397250 h 2268"/>
                  <a:gd name="T100" fmla="*/ 333375 w 1024"/>
                  <a:gd name="T101" fmla="*/ 3270250 h 2268"/>
                  <a:gd name="T102" fmla="*/ 476250 w 1024"/>
                  <a:gd name="T103" fmla="*/ 2717800 h 2268"/>
                  <a:gd name="T104" fmla="*/ 596900 w 1024"/>
                  <a:gd name="T105" fmla="*/ 1927225 h 2268"/>
                  <a:gd name="T106" fmla="*/ 822325 w 1024"/>
                  <a:gd name="T107" fmla="*/ 1939925 h 2268"/>
                  <a:gd name="T108" fmla="*/ 746125 w 1024"/>
                  <a:gd name="T109" fmla="*/ 2155825 h 2268"/>
                  <a:gd name="T110" fmla="*/ 987425 w 1024"/>
                  <a:gd name="T111" fmla="*/ 2771775 h 2268"/>
                  <a:gd name="T112" fmla="*/ 1212850 w 1024"/>
                  <a:gd name="T113" fmla="*/ 3200399 h 2268"/>
                  <a:gd name="T114" fmla="*/ 1438275 w 1024"/>
                  <a:gd name="T115" fmla="*/ 3384550 h 2268"/>
                  <a:gd name="T116" fmla="*/ 1444625 w 1024"/>
                  <a:gd name="T117" fmla="*/ 3524250 h 2268"/>
                  <a:gd name="T118" fmla="*/ 1476375 w 1024"/>
                  <a:gd name="T119" fmla="*/ 3527425 h 2268"/>
                  <a:gd name="T120" fmla="*/ 1552575 w 1024"/>
                  <a:gd name="T121" fmla="*/ 3517900 h 2268"/>
                  <a:gd name="T122" fmla="*/ 1603375 w 1024"/>
                  <a:gd name="T123" fmla="*/ 3502025 h 2268"/>
                  <a:gd name="T124" fmla="*/ 1549400 w 1024"/>
                  <a:gd name="T125" fmla="*/ 3333750 h 226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24"/>
                  <a:gd name="T190" fmla="*/ 0 h 2268"/>
                  <a:gd name="T191" fmla="*/ 1024 w 1024"/>
                  <a:gd name="T192" fmla="*/ 2268 h 226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24" h="2268">
                    <a:moveTo>
                      <a:pt x="976" y="2100"/>
                    </a:moveTo>
                    <a:lnTo>
                      <a:pt x="980" y="2094"/>
                    </a:lnTo>
                    <a:lnTo>
                      <a:pt x="982" y="2088"/>
                    </a:lnTo>
                    <a:lnTo>
                      <a:pt x="984" y="2082"/>
                    </a:lnTo>
                    <a:lnTo>
                      <a:pt x="982" y="2076"/>
                    </a:lnTo>
                    <a:lnTo>
                      <a:pt x="982" y="2068"/>
                    </a:lnTo>
                    <a:lnTo>
                      <a:pt x="980" y="2060"/>
                    </a:lnTo>
                    <a:lnTo>
                      <a:pt x="978" y="2050"/>
                    </a:lnTo>
                    <a:lnTo>
                      <a:pt x="972" y="2042"/>
                    </a:lnTo>
                    <a:lnTo>
                      <a:pt x="900" y="1962"/>
                    </a:lnTo>
                    <a:lnTo>
                      <a:pt x="708" y="1488"/>
                    </a:lnTo>
                    <a:lnTo>
                      <a:pt x="696" y="1224"/>
                    </a:lnTo>
                    <a:lnTo>
                      <a:pt x="714" y="1260"/>
                    </a:lnTo>
                    <a:lnTo>
                      <a:pt x="924" y="1092"/>
                    </a:lnTo>
                    <a:lnTo>
                      <a:pt x="670" y="540"/>
                    </a:lnTo>
                    <a:lnTo>
                      <a:pt x="700" y="542"/>
                    </a:lnTo>
                    <a:lnTo>
                      <a:pt x="728" y="544"/>
                    </a:lnTo>
                    <a:lnTo>
                      <a:pt x="736" y="542"/>
                    </a:lnTo>
                    <a:lnTo>
                      <a:pt x="744" y="542"/>
                    </a:lnTo>
                    <a:lnTo>
                      <a:pt x="758" y="542"/>
                    </a:lnTo>
                    <a:lnTo>
                      <a:pt x="788" y="540"/>
                    </a:lnTo>
                    <a:lnTo>
                      <a:pt x="818" y="534"/>
                    </a:lnTo>
                    <a:lnTo>
                      <a:pt x="848" y="528"/>
                    </a:lnTo>
                    <a:lnTo>
                      <a:pt x="878" y="518"/>
                    </a:lnTo>
                    <a:lnTo>
                      <a:pt x="908" y="510"/>
                    </a:lnTo>
                    <a:lnTo>
                      <a:pt x="916" y="494"/>
                    </a:lnTo>
                    <a:lnTo>
                      <a:pt x="914" y="172"/>
                    </a:lnTo>
                    <a:lnTo>
                      <a:pt x="862" y="66"/>
                    </a:lnTo>
                    <a:lnTo>
                      <a:pt x="828" y="52"/>
                    </a:lnTo>
                    <a:lnTo>
                      <a:pt x="822" y="28"/>
                    </a:lnTo>
                    <a:lnTo>
                      <a:pt x="818" y="14"/>
                    </a:lnTo>
                    <a:lnTo>
                      <a:pt x="812" y="0"/>
                    </a:lnTo>
                    <a:lnTo>
                      <a:pt x="732" y="0"/>
                    </a:lnTo>
                    <a:lnTo>
                      <a:pt x="726" y="8"/>
                    </a:lnTo>
                    <a:lnTo>
                      <a:pt x="714" y="18"/>
                    </a:lnTo>
                    <a:lnTo>
                      <a:pt x="706" y="32"/>
                    </a:lnTo>
                    <a:lnTo>
                      <a:pt x="704" y="42"/>
                    </a:lnTo>
                    <a:lnTo>
                      <a:pt x="700" y="56"/>
                    </a:lnTo>
                    <a:lnTo>
                      <a:pt x="700" y="66"/>
                    </a:lnTo>
                    <a:lnTo>
                      <a:pt x="696" y="74"/>
                    </a:lnTo>
                    <a:lnTo>
                      <a:pt x="694" y="82"/>
                    </a:lnTo>
                    <a:lnTo>
                      <a:pt x="688" y="90"/>
                    </a:lnTo>
                    <a:lnTo>
                      <a:pt x="706" y="96"/>
                    </a:lnTo>
                    <a:lnTo>
                      <a:pt x="720" y="102"/>
                    </a:lnTo>
                    <a:lnTo>
                      <a:pt x="728" y="106"/>
                    </a:lnTo>
                    <a:lnTo>
                      <a:pt x="734" y="110"/>
                    </a:lnTo>
                    <a:lnTo>
                      <a:pt x="740" y="106"/>
                    </a:lnTo>
                    <a:lnTo>
                      <a:pt x="742" y="106"/>
                    </a:lnTo>
                    <a:lnTo>
                      <a:pt x="758" y="110"/>
                    </a:lnTo>
                    <a:lnTo>
                      <a:pt x="744" y="128"/>
                    </a:lnTo>
                    <a:lnTo>
                      <a:pt x="782" y="372"/>
                    </a:lnTo>
                    <a:lnTo>
                      <a:pt x="774" y="364"/>
                    </a:lnTo>
                    <a:lnTo>
                      <a:pt x="766" y="362"/>
                    </a:lnTo>
                    <a:lnTo>
                      <a:pt x="760" y="358"/>
                    </a:lnTo>
                    <a:lnTo>
                      <a:pt x="754" y="358"/>
                    </a:lnTo>
                    <a:lnTo>
                      <a:pt x="752" y="358"/>
                    </a:lnTo>
                    <a:lnTo>
                      <a:pt x="750" y="362"/>
                    </a:lnTo>
                    <a:lnTo>
                      <a:pt x="750" y="364"/>
                    </a:lnTo>
                    <a:lnTo>
                      <a:pt x="750" y="372"/>
                    </a:lnTo>
                    <a:lnTo>
                      <a:pt x="746" y="374"/>
                    </a:lnTo>
                    <a:lnTo>
                      <a:pt x="746" y="370"/>
                    </a:lnTo>
                    <a:lnTo>
                      <a:pt x="714" y="358"/>
                    </a:lnTo>
                    <a:lnTo>
                      <a:pt x="682" y="346"/>
                    </a:lnTo>
                    <a:lnTo>
                      <a:pt x="648" y="330"/>
                    </a:lnTo>
                    <a:lnTo>
                      <a:pt x="612" y="314"/>
                    </a:lnTo>
                    <a:lnTo>
                      <a:pt x="600" y="318"/>
                    </a:lnTo>
                    <a:lnTo>
                      <a:pt x="586" y="328"/>
                    </a:lnTo>
                    <a:lnTo>
                      <a:pt x="570" y="346"/>
                    </a:lnTo>
                    <a:lnTo>
                      <a:pt x="564" y="376"/>
                    </a:lnTo>
                    <a:lnTo>
                      <a:pt x="562" y="392"/>
                    </a:lnTo>
                    <a:lnTo>
                      <a:pt x="558" y="412"/>
                    </a:lnTo>
                    <a:lnTo>
                      <a:pt x="556" y="428"/>
                    </a:lnTo>
                    <a:lnTo>
                      <a:pt x="552" y="448"/>
                    </a:lnTo>
                    <a:lnTo>
                      <a:pt x="546" y="490"/>
                    </a:lnTo>
                    <a:lnTo>
                      <a:pt x="546" y="512"/>
                    </a:lnTo>
                    <a:lnTo>
                      <a:pt x="544" y="534"/>
                    </a:lnTo>
                    <a:lnTo>
                      <a:pt x="538" y="582"/>
                    </a:lnTo>
                    <a:lnTo>
                      <a:pt x="536" y="632"/>
                    </a:lnTo>
                    <a:lnTo>
                      <a:pt x="532" y="688"/>
                    </a:lnTo>
                    <a:lnTo>
                      <a:pt x="532" y="740"/>
                    </a:lnTo>
                    <a:lnTo>
                      <a:pt x="532" y="764"/>
                    </a:lnTo>
                    <a:lnTo>
                      <a:pt x="532" y="774"/>
                    </a:lnTo>
                    <a:lnTo>
                      <a:pt x="532" y="788"/>
                    </a:lnTo>
                    <a:lnTo>
                      <a:pt x="532" y="808"/>
                    </a:lnTo>
                    <a:lnTo>
                      <a:pt x="532" y="828"/>
                    </a:lnTo>
                    <a:lnTo>
                      <a:pt x="532" y="866"/>
                    </a:lnTo>
                    <a:lnTo>
                      <a:pt x="534" y="896"/>
                    </a:lnTo>
                    <a:lnTo>
                      <a:pt x="536" y="924"/>
                    </a:lnTo>
                    <a:lnTo>
                      <a:pt x="538" y="934"/>
                    </a:lnTo>
                    <a:lnTo>
                      <a:pt x="540" y="944"/>
                    </a:lnTo>
                    <a:lnTo>
                      <a:pt x="542" y="952"/>
                    </a:lnTo>
                    <a:lnTo>
                      <a:pt x="544" y="960"/>
                    </a:lnTo>
                    <a:lnTo>
                      <a:pt x="544" y="962"/>
                    </a:lnTo>
                    <a:lnTo>
                      <a:pt x="566" y="1004"/>
                    </a:lnTo>
                    <a:lnTo>
                      <a:pt x="588" y="1046"/>
                    </a:lnTo>
                    <a:lnTo>
                      <a:pt x="590" y="1046"/>
                    </a:lnTo>
                    <a:lnTo>
                      <a:pt x="590" y="1048"/>
                    </a:lnTo>
                    <a:lnTo>
                      <a:pt x="586" y="1048"/>
                    </a:lnTo>
                    <a:lnTo>
                      <a:pt x="570" y="1050"/>
                    </a:lnTo>
                    <a:lnTo>
                      <a:pt x="568" y="1050"/>
                    </a:lnTo>
                    <a:lnTo>
                      <a:pt x="564" y="1050"/>
                    </a:lnTo>
                    <a:lnTo>
                      <a:pt x="556" y="1054"/>
                    </a:lnTo>
                    <a:lnTo>
                      <a:pt x="524" y="1058"/>
                    </a:lnTo>
                    <a:lnTo>
                      <a:pt x="494" y="1062"/>
                    </a:lnTo>
                    <a:lnTo>
                      <a:pt x="480" y="1064"/>
                    </a:lnTo>
                    <a:lnTo>
                      <a:pt x="464" y="1066"/>
                    </a:lnTo>
                    <a:lnTo>
                      <a:pt x="432" y="1066"/>
                    </a:lnTo>
                    <a:lnTo>
                      <a:pt x="398" y="1066"/>
                    </a:lnTo>
                    <a:lnTo>
                      <a:pt x="398" y="1074"/>
                    </a:lnTo>
                    <a:lnTo>
                      <a:pt x="282" y="1064"/>
                    </a:lnTo>
                    <a:lnTo>
                      <a:pt x="276" y="1108"/>
                    </a:lnTo>
                    <a:lnTo>
                      <a:pt x="308" y="1130"/>
                    </a:lnTo>
                    <a:lnTo>
                      <a:pt x="316" y="1132"/>
                    </a:lnTo>
                    <a:lnTo>
                      <a:pt x="316" y="1228"/>
                    </a:lnTo>
                    <a:lnTo>
                      <a:pt x="254" y="1092"/>
                    </a:lnTo>
                    <a:lnTo>
                      <a:pt x="212" y="1250"/>
                    </a:lnTo>
                    <a:lnTo>
                      <a:pt x="260" y="1314"/>
                    </a:lnTo>
                    <a:lnTo>
                      <a:pt x="192" y="1314"/>
                    </a:lnTo>
                    <a:lnTo>
                      <a:pt x="238" y="1366"/>
                    </a:lnTo>
                    <a:lnTo>
                      <a:pt x="198" y="1382"/>
                    </a:lnTo>
                    <a:lnTo>
                      <a:pt x="162" y="1670"/>
                    </a:lnTo>
                    <a:lnTo>
                      <a:pt x="138" y="1720"/>
                    </a:lnTo>
                    <a:lnTo>
                      <a:pt x="148" y="1752"/>
                    </a:lnTo>
                    <a:lnTo>
                      <a:pt x="142" y="1954"/>
                    </a:lnTo>
                    <a:lnTo>
                      <a:pt x="112" y="2016"/>
                    </a:lnTo>
                    <a:lnTo>
                      <a:pt x="136" y="2046"/>
                    </a:lnTo>
                    <a:lnTo>
                      <a:pt x="64" y="2026"/>
                    </a:lnTo>
                    <a:lnTo>
                      <a:pt x="0" y="2240"/>
                    </a:lnTo>
                    <a:lnTo>
                      <a:pt x="4" y="2244"/>
                    </a:lnTo>
                    <a:lnTo>
                      <a:pt x="10" y="2250"/>
                    </a:lnTo>
                    <a:lnTo>
                      <a:pt x="18" y="2254"/>
                    </a:lnTo>
                    <a:lnTo>
                      <a:pt x="26" y="2260"/>
                    </a:lnTo>
                    <a:lnTo>
                      <a:pt x="36" y="2262"/>
                    </a:lnTo>
                    <a:lnTo>
                      <a:pt x="44" y="2264"/>
                    </a:lnTo>
                    <a:lnTo>
                      <a:pt x="48" y="2266"/>
                    </a:lnTo>
                    <a:lnTo>
                      <a:pt x="56" y="2266"/>
                    </a:lnTo>
                    <a:lnTo>
                      <a:pt x="62" y="2266"/>
                    </a:lnTo>
                    <a:lnTo>
                      <a:pt x="76" y="2268"/>
                    </a:lnTo>
                    <a:lnTo>
                      <a:pt x="84" y="2268"/>
                    </a:lnTo>
                    <a:lnTo>
                      <a:pt x="90" y="2266"/>
                    </a:lnTo>
                    <a:lnTo>
                      <a:pt x="102" y="2260"/>
                    </a:lnTo>
                    <a:lnTo>
                      <a:pt x="116" y="2248"/>
                    </a:lnTo>
                    <a:lnTo>
                      <a:pt x="124" y="2240"/>
                    </a:lnTo>
                    <a:lnTo>
                      <a:pt x="130" y="2230"/>
                    </a:lnTo>
                    <a:lnTo>
                      <a:pt x="166" y="2160"/>
                    </a:lnTo>
                    <a:lnTo>
                      <a:pt x="182" y="2154"/>
                    </a:lnTo>
                    <a:lnTo>
                      <a:pt x="194" y="2148"/>
                    </a:lnTo>
                    <a:lnTo>
                      <a:pt x="200" y="2144"/>
                    </a:lnTo>
                    <a:lnTo>
                      <a:pt x="202" y="2140"/>
                    </a:lnTo>
                    <a:lnTo>
                      <a:pt x="204" y="2136"/>
                    </a:lnTo>
                    <a:lnTo>
                      <a:pt x="204" y="2134"/>
                    </a:lnTo>
                    <a:lnTo>
                      <a:pt x="210" y="2060"/>
                    </a:lnTo>
                    <a:lnTo>
                      <a:pt x="248" y="2022"/>
                    </a:lnTo>
                    <a:lnTo>
                      <a:pt x="256" y="1748"/>
                    </a:lnTo>
                    <a:lnTo>
                      <a:pt x="300" y="1712"/>
                    </a:lnTo>
                    <a:lnTo>
                      <a:pt x="358" y="1362"/>
                    </a:lnTo>
                    <a:lnTo>
                      <a:pt x="378" y="1404"/>
                    </a:lnTo>
                    <a:lnTo>
                      <a:pt x="376" y="1214"/>
                    </a:lnTo>
                    <a:lnTo>
                      <a:pt x="478" y="1132"/>
                    </a:lnTo>
                    <a:lnTo>
                      <a:pt x="402" y="1252"/>
                    </a:lnTo>
                    <a:lnTo>
                      <a:pt x="518" y="1222"/>
                    </a:lnTo>
                    <a:lnTo>
                      <a:pt x="430" y="1298"/>
                    </a:lnTo>
                    <a:lnTo>
                      <a:pt x="518" y="1308"/>
                    </a:lnTo>
                    <a:lnTo>
                      <a:pt x="470" y="1358"/>
                    </a:lnTo>
                    <a:lnTo>
                      <a:pt x="506" y="1382"/>
                    </a:lnTo>
                    <a:lnTo>
                      <a:pt x="628" y="1690"/>
                    </a:lnTo>
                    <a:lnTo>
                      <a:pt x="622" y="1746"/>
                    </a:lnTo>
                    <a:lnTo>
                      <a:pt x="704" y="1800"/>
                    </a:lnTo>
                    <a:lnTo>
                      <a:pt x="784" y="1960"/>
                    </a:lnTo>
                    <a:lnTo>
                      <a:pt x="764" y="2016"/>
                    </a:lnTo>
                    <a:lnTo>
                      <a:pt x="814" y="2010"/>
                    </a:lnTo>
                    <a:lnTo>
                      <a:pt x="808" y="2066"/>
                    </a:lnTo>
                    <a:lnTo>
                      <a:pt x="906" y="2132"/>
                    </a:lnTo>
                    <a:lnTo>
                      <a:pt x="862" y="2148"/>
                    </a:lnTo>
                    <a:lnTo>
                      <a:pt x="894" y="2218"/>
                    </a:lnTo>
                    <a:lnTo>
                      <a:pt x="910" y="2220"/>
                    </a:lnTo>
                    <a:lnTo>
                      <a:pt x="920" y="2220"/>
                    </a:lnTo>
                    <a:lnTo>
                      <a:pt x="924" y="2220"/>
                    </a:lnTo>
                    <a:lnTo>
                      <a:pt x="930" y="2222"/>
                    </a:lnTo>
                    <a:lnTo>
                      <a:pt x="948" y="2220"/>
                    </a:lnTo>
                    <a:lnTo>
                      <a:pt x="964" y="2220"/>
                    </a:lnTo>
                    <a:lnTo>
                      <a:pt x="978" y="2216"/>
                    </a:lnTo>
                    <a:lnTo>
                      <a:pt x="990" y="2214"/>
                    </a:lnTo>
                    <a:lnTo>
                      <a:pt x="1000" y="2210"/>
                    </a:lnTo>
                    <a:lnTo>
                      <a:pt x="1010" y="2206"/>
                    </a:lnTo>
                    <a:lnTo>
                      <a:pt x="1018" y="2200"/>
                    </a:lnTo>
                    <a:lnTo>
                      <a:pt x="1024" y="2196"/>
                    </a:lnTo>
                    <a:lnTo>
                      <a:pt x="976" y="2100"/>
                    </a:lnTo>
                    <a:close/>
                  </a:path>
                </a:pathLst>
              </a:custGeom>
              <a:solidFill>
                <a:schemeClr val="accent1"/>
              </a:solidFill>
              <a:ln w="9525">
                <a:solidFill>
                  <a:schemeClr val="accent1"/>
                </a:solidFill>
                <a:round/>
                <a:headEnd/>
                <a:tailEnd/>
              </a:ln>
            </p:spPr>
            <p:txBody>
              <a:bodyPr/>
              <a:lstStyle/>
              <a:p>
                <a:pPr fontAlgn="auto">
                  <a:spcBef>
                    <a:spcPts val="0"/>
                  </a:spcBef>
                  <a:spcAft>
                    <a:spcPts val="0"/>
                  </a:spcAft>
                  <a:defRPr/>
                </a:pPr>
                <a:endParaRPr lang="da-DK" kern="0">
                  <a:solidFill>
                    <a:schemeClr val="bg2">
                      <a:lumMod val="75000"/>
                    </a:schemeClr>
                  </a:solidFill>
                </a:endParaRPr>
              </a:p>
            </p:txBody>
          </p:sp>
        </p:grpSp>
        <p:grpSp>
          <p:nvGrpSpPr>
            <p:cNvPr id="24" name="Gruppe 171"/>
            <p:cNvGrpSpPr>
              <a:grpSpLocks/>
            </p:cNvGrpSpPr>
            <p:nvPr/>
          </p:nvGrpSpPr>
          <p:grpSpPr bwMode="auto">
            <a:xfrm>
              <a:off x="6218503" y="1849623"/>
              <a:ext cx="331187" cy="802872"/>
              <a:chOff x="6045328" y="1849623"/>
              <a:chExt cx="331187" cy="802872"/>
            </a:xfrm>
          </p:grpSpPr>
          <p:grpSp>
            <p:nvGrpSpPr>
              <p:cNvPr id="25" name="Gruppe 70"/>
              <p:cNvGrpSpPr>
                <a:grpSpLocks/>
              </p:cNvGrpSpPr>
              <p:nvPr/>
            </p:nvGrpSpPr>
            <p:grpSpPr bwMode="auto">
              <a:xfrm>
                <a:off x="6045328" y="1849623"/>
                <a:ext cx="331187" cy="802872"/>
                <a:chOff x="7635792" y="4784725"/>
                <a:chExt cx="3402096" cy="8248650"/>
              </a:xfrm>
            </p:grpSpPr>
            <p:sp>
              <p:nvSpPr>
                <p:cNvPr id="30" name="Freeform 96"/>
                <p:cNvSpPr>
                  <a:spLocks noEditPoints="1"/>
                </p:cNvSpPr>
                <p:nvPr/>
              </p:nvSpPr>
              <p:spPr bwMode="auto">
                <a:xfrm>
                  <a:off x="7633088" y="4783014"/>
                  <a:ext cx="3404813" cy="8252728"/>
                </a:xfrm>
                <a:custGeom>
                  <a:avLst/>
                  <a:gdLst>
                    <a:gd name="T0" fmla="*/ 3187699 w 2148"/>
                    <a:gd name="T1" fmla="*/ 193675 h 5196"/>
                    <a:gd name="T2" fmla="*/ 3003549 w 2148"/>
                    <a:gd name="T3" fmla="*/ 234950 h 5196"/>
                    <a:gd name="T4" fmla="*/ 2943224 w 2148"/>
                    <a:gd name="T5" fmla="*/ 330200 h 5196"/>
                    <a:gd name="T6" fmla="*/ 2987674 w 2148"/>
                    <a:gd name="T7" fmla="*/ 479425 h 5196"/>
                    <a:gd name="T8" fmla="*/ 2832099 w 2148"/>
                    <a:gd name="T9" fmla="*/ 1012825 h 5196"/>
                    <a:gd name="T10" fmla="*/ 2574925 w 2148"/>
                    <a:gd name="T11" fmla="*/ 1492250 h 5196"/>
                    <a:gd name="T12" fmla="*/ 2339975 w 2148"/>
                    <a:gd name="T13" fmla="*/ 1885950 h 5196"/>
                    <a:gd name="T14" fmla="*/ 2165350 w 2148"/>
                    <a:gd name="T15" fmla="*/ 2127250 h 5196"/>
                    <a:gd name="T16" fmla="*/ 1968500 w 2148"/>
                    <a:gd name="T17" fmla="*/ 2152650 h 5196"/>
                    <a:gd name="T18" fmla="*/ 1882775 w 2148"/>
                    <a:gd name="T19" fmla="*/ 1612900 h 5196"/>
                    <a:gd name="T20" fmla="*/ 1485900 w 2148"/>
                    <a:gd name="T21" fmla="*/ 1476375 h 5196"/>
                    <a:gd name="T22" fmla="*/ 1260475 w 2148"/>
                    <a:gd name="T23" fmla="*/ 1676400 h 5196"/>
                    <a:gd name="T24" fmla="*/ 1165225 w 2148"/>
                    <a:gd name="T25" fmla="*/ 2168525 h 5196"/>
                    <a:gd name="T26" fmla="*/ 1231900 w 2148"/>
                    <a:gd name="T27" fmla="*/ 2336800 h 5196"/>
                    <a:gd name="T28" fmla="*/ 1060450 w 2148"/>
                    <a:gd name="T29" fmla="*/ 2184400 h 5196"/>
                    <a:gd name="T30" fmla="*/ 742950 w 2148"/>
                    <a:gd name="T31" fmla="*/ 1473200 h 5196"/>
                    <a:gd name="T32" fmla="*/ 561975 w 2148"/>
                    <a:gd name="T33" fmla="*/ 854075 h 5196"/>
                    <a:gd name="T34" fmla="*/ 438150 w 2148"/>
                    <a:gd name="T35" fmla="*/ 371475 h 5196"/>
                    <a:gd name="T36" fmla="*/ 527050 w 2148"/>
                    <a:gd name="T37" fmla="*/ 174625 h 5196"/>
                    <a:gd name="T38" fmla="*/ 282575 w 2148"/>
                    <a:gd name="T39" fmla="*/ 6350 h 5196"/>
                    <a:gd name="T40" fmla="*/ 123825 w 2148"/>
                    <a:gd name="T41" fmla="*/ 63500 h 5196"/>
                    <a:gd name="T42" fmla="*/ 25400 w 2148"/>
                    <a:gd name="T43" fmla="*/ 228600 h 5196"/>
                    <a:gd name="T44" fmla="*/ 53975 w 2148"/>
                    <a:gd name="T45" fmla="*/ 346075 h 5196"/>
                    <a:gd name="T46" fmla="*/ 117475 w 2148"/>
                    <a:gd name="T47" fmla="*/ 479425 h 5196"/>
                    <a:gd name="T48" fmla="*/ 101600 w 2148"/>
                    <a:gd name="T49" fmla="*/ 822325 h 5196"/>
                    <a:gd name="T50" fmla="*/ 390525 w 2148"/>
                    <a:gd name="T51" fmla="*/ 1812925 h 5196"/>
                    <a:gd name="T52" fmla="*/ 508000 w 2148"/>
                    <a:gd name="T53" fmla="*/ 2000250 h 5196"/>
                    <a:gd name="T54" fmla="*/ 828675 w 2148"/>
                    <a:gd name="T55" fmla="*/ 2930525 h 5196"/>
                    <a:gd name="T56" fmla="*/ 812800 w 2148"/>
                    <a:gd name="T57" fmla="*/ 3502025 h 5196"/>
                    <a:gd name="T58" fmla="*/ 946150 w 2148"/>
                    <a:gd name="T59" fmla="*/ 4152900 h 5196"/>
                    <a:gd name="T60" fmla="*/ 920750 w 2148"/>
                    <a:gd name="T61" fmla="*/ 4610100 h 5196"/>
                    <a:gd name="T62" fmla="*/ 939800 w 2148"/>
                    <a:gd name="T63" fmla="*/ 5038725 h 5196"/>
                    <a:gd name="T64" fmla="*/ 939800 w 2148"/>
                    <a:gd name="T65" fmla="*/ 5902324 h 5196"/>
                    <a:gd name="T66" fmla="*/ 996950 w 2148"/>
                    <a:gd name="T67" fmla="*/ 6394449 h 5196"/>
                    <a:gd name="T68" fmla="*/ 1111250 w 2148"/>
                    <a:gd name="T69" fmla="*/ 7019925 h 5196"/>
                    <a:gd name="T70" fmla="*/ 1247775 w 2148"/>
                    <a:gd name="T71" fmla="*/ 7629525 h 5196"/>
                    <a:gd name="T72" fmla="*/ 1273175 w 2148"/>
                    <a:gd name="T73" fmla="*/ 8086725 h 5196"/>
                    <a:gd name="T74" fmla="*/ 1447800 w 2148"/>
                    <a:gd name="T75" fmla="*/ 8235950 h 5196"/>
                    <a:gd name="T76" fmla="*/ 1647825 w 2148"/>
                    <a:gd name="T77" fmla="*/ 8178800 h 5196"/>
                    <a:gd name="T78" fmla="*/ 1876425 w 2148"/>
                    <a:gd name="T79" fmla="*/ 8191500 h 5196"/>
                    <a:gd name="T80" fmla="*/ 1806575 w 2148"/>
                    <a:gd name="T81" fmla="*/ 7947025 h 5196"/>
                    <a:gd name="T82" fmla="*/ 1778000 w 2148"/>
                    <a:gd name="T83" fmla="*/ 7600950 h 5196"/>
                    <a:gd name="T84" fmla="*/ 2152650 w 2148"/>
                    <a:gd name="T85" fmla="*/ 6267449 h 5196"/>
                    <a:gd name="T86" fmla="*/ 2247900 w 2148"/>
                    <a:gd name="T87" fmla="*/ 4978400 h 5196"/>
                    <a:gd name="T88" fmla="*/ 2244725 w 2148"/>
                    <a:gd name="T89" fmla="*/ 3673475 h 5196"/>
                    <a:gd name="T90" fmla="*/ 2263775 w 2148"/>
                    <a:gd name="T91" fmla="*/ 3352800 h 5196"/>
                    <a:gd name="T92" fmla="*/ 2292350 w 2148"/>
                    <a:gd name="T93" fmla="*/ 2879725 h 5196"/>
                    <a:gd name="T94" fmla="*/ 2416175 w 2148"/>
                    <a:gd name="T95" fmla="*/ 2644775 h 5196"/>
                    <a:gd name="T96" fmla="*/ 2574925 w 2148"/>
                    <a:gd name="T97" fmla="*/ 2225675 h 5196"/>
                    <a:gd name="T98" fmla="*/ 2781300 w 2148"/>
                    <a:gd name="T99" fmla="*/ 1958975 h 5196"/>
                    <a:gd name="T100" fmla="*/ 2886074 w 2148"/>
                    <a:gd name="T101" fmla="*/ 1657350 h 5196"/>
                    <a:gd name="T102" fmla="*/ 3105149 w 2148"/>
                    <a:gd name="T103" fmla="*/ 1292225 h 5196"/>
                    <a:gd name="T104" fmla="*/ 3197224 w 2148"/>
                    <a:gd name="T105" fmla="*/ 847725 h 5196"/>
                    <a:gd name="T106" fmla="*/ 3286125 w 2148"/>
                    <a:gd name="T107" fmla="*/ 647700 h 5196"/>
                    <a:gd name="T108" fmla="*/ 3403600 w 2148"/>
                    <a:gd name="T109" fmla="*/ 473075 h 5196"/>
                    <a:gd name="T110" fmla="*/ 1527175 w 2148"/>
                    <a:gd name="T111" fmla="*/ 7864475 h 5196"/>
                    <a:gd name="T112" fmla="*/ 1765300 w 2148"/>
                    <a:gd name="T113" fmla="*/ 6511926 h 5196"/>
                    <a:gd name="T114" fmla="*/ 1660525 w 2148"/>
                    <a:gd name="T115" fmla="*/ 7194550 h 5196"/>
                    <a:gd name="T116" fmla="*/ 1508125 w 2148"/>
                    <a:gd name="T117" fmla="*/ 7597775 h 5196"/>
                    <a:gd name="T118" fmla="*/ 1412875 w 2148"/>
                    <a:gd name="T119" fmla="*/ 7264400 h 5196"/>
                    <a:gd name="T120" fmla="*/ 1330325 w 2148"/>
                    <a:gd name="T121" fmla="*/ 6384924 h 5196"/>
                    <a:gd name="T122" fmla="*/ 1638300 w 2148"/>
                    <a:gd name="T123" fmla="*/ 6235699 h 519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148"/>
                    <a:gd name="T187" fmla="*/ 0 h 5196"/>
                    <a:gd name="T188" fmla="*/ 2148 w 2148"/>
                    <a:gd name="T189" fmla="*/ 5196 h 519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148" h="5196">
                      <a:moveTo>
                        <a:pt x="2136" y="254"/>
                      </a:moveTo>
                      <a:lnTo>
                        <a:pt x="2086" y="166"/>
                      </a:lnTo>
                      <a:lnTo>
                        <a:pt x="2078" y="154"/>
                      </a:lnTo>
                      <a:lnTo>
                        <a:pt x="2068" y="142"/>
                      </a:lnTo>
                      <a:lnTo>
                        <a:pt x="2060" y="136"/>
                      </a:lnTo>
                      <a:lnTo>
                        <a:pt x="2054" y="132"/>
                      </a:lnTo>
                      <a:lnTo>
                        <a:pt x="2026" y="126"/>
                      </a:lnTo>
                      <a:lnTo>
                        <a:pt x="2008" y="122"/>
                      </a:lnTo>
                      <a:lnTo>
                        <a:pt x="1990" y="120"/>
                      </a:lnTo>
                      <a:lnTo>
                        <a:pt x="1976" y="120"/>
                      </a:lnTo>
                      <a:lnTo>
                        <a:pt x="1964" y="124"/>
                      </a:lnTo>
                      <a:lnTo>
                        <a:pt x="1938" y="130"/>
                      </a:lnTo>
                      <a:lnTo>
                        <a:pt x="1914" y="140"/>
                      </a:lnTo>
                      <a:lnTo>
                        <a:pt x="1892" y="148"/>
                      </a:lnTo>
                      <a:lnTo>
                        <a:pt x="1872" y="150"/>
                      </a:lnTo>
                      <a:lnTo>
                        <a:pt x="1868" y="152"/>
                      </a:lnTo>
                      <a:lnTo>
                        <a:pt x="1864" y="156"/>
                      </a:lnTo>
                      <a:lnTo>
                        <a:pt x="1858" y="164"/>
                      </a:lnTo>
                      <a:lnTo>
                        <a:pt x="1854" y="176"/>
                      </a:lnTo>
                      <a:lnTo>
                        <a:pt x="1852" y="184"/>
                      </a:lnTo>
                      <a:lnTo>
                        <a:pt x="1854" y="208"/>
                      </a:lnTo>
                      <a:lnTo>
                        <a:pt x="1856" y="234"/>
                      </a:lnTo>
                      <a:lnTo>
                        <a:pt x="1858" y="252"/>
                      </a:lnTo>
                      <a:lnTo>
                        <a:pt x="1860" y="258"/>
                      </a:lnTo>
                      <a:lnTo>
                        <a:pt x="1864" y="264"/>
                      </a:lnTo>
                      <a:lnTo>
                        <a:pt x="1872" y="270"/>
                      </a:lnTo>
                      <a:lnTo>
                        <a:pt x="1882" y="302"/>
                      </a:lnTo>
                      <a:lnTo>
                        <a:pt x="1888" y="330"/>
                      </a:lnTo>
                      <a:lnTo>
                        <a:pt x="1890" y="362"/>
                      </a:lnTo>
                      <a:lnTo>
                        <a:pt x="1888" y="394"/>
                      </a:lnTo>
                      <a:lnTo>
                        <a:pt x="1882" y="428"/>
                      </a:lnTo>
                      <a:lnTo>
                        <a:pt x="1876" y="450"/>
                      </a:lnTo>
                      <a:lnTo>
                        <a:pt x="1866" y="484"/>
                      </a:lnTo>
                      <a:lnTo>
                        <a:pt x="1850" y="516"/>
                      </a:lnTo>
                      <a:lnTo>
                        <a:pt x="1784" y="638"/>
                      </a:lnTo>
                      <a:lnTo>
                        <a:pt x="1752" y="702"/>
                      </a:lnTo>
                      <a:lnTo>
                        <a:pt x="1730" y="744"/>
                      </a:lnTo>
                      <a:lnTo>
                        <a:pt x="1712" y="776"/>
                      </a:lnTo>
                      <a:lnTo>
                        <a:pt x="1694" y="808"/>
                      </a:lnTo>
                      <a:lnTo>
                        <a:pt x="1648" y="878"/>
                      </a:lnTo>
                      <a:lnTo>
                        <a:pt x="1640" y="892"/>
                      </a:lnTo>
                      <a:lnTo>
                        <a:pt x="1632" y="908"/>
                      </a:lnTo>
                      <a:lnTo>
                        <a:pt x="1626" y="924"/>
                      </a:lnTo>
                      <a:lnTo>
                        <a:pt x="1622" y="940"/>
                      </a:lnTo>
                      <a:lnTo>
                        <a:pt x="1610" y="970"/>
                      </a:lnTo>
                      <a:lnTo>
                        <a:pt x="1596" y="1002"/>
                      </a:lnTo>
                      <a:lnTo>
                        <a:pt x="1584" y="1022"/>
                      </a:lnTo>
                      <a:lnTo>
                        <a:pt x="1548" y="1086"/>
                      </a:lnTo>
                      <a:lnTo>
                        <a:pt x="1532" y="1108"/>
                      </a:lnTo>
                      <a:lnTo>
                        <a:pt x="1512" y="1138"/>
                      </a:lnTo>
                      <a:lnTo>
                        <a:pt x="1490" y="1168"/>
                      </a:lnTo>
                      <a:lnTo>
                        <a:pt x="1474" y="1188"/>
                      </a:lnTo>
                      <a:lnTo>
                        <a:pt x="1458" y="1212"/>
                      </a:lnTo>
                      <a:lnTo>
                        <a:pt x="1448" y="1228"/>
                      </a:lnTo>
                      <a:lnTo>
                        <a:pt x="1440" y="1246"/>
                      </a:lnTo>
                      <a:lnTo>
                        <a:pt x="1424" y="1270"/>
                      </a:lnTo>
                      <a:lnTo>
                        <a:pt x="1402" y="1302"/>
                      </a:lnTo>
                      <a:lnTo>
                        <a:pt x="1392" y="1316"/>
                      </a:lnTo>
                      <a:lnTo>
                        <a:pt x="1378" y="1328"/>
                      </a:lnTo>
                      <a:lnTo>
                        <a:pt x="1364" y="1340"/>
                      </a:lnTo>
                      <a:lnTo>
                        <a:pt x="1350" y="1350"/>
                      </a:lnTo>
                      <a:lnTo>
                        <a:pt x="1306" y="1376"/>
                      </a:lnTo>
                      <a:lnTo>
                        <a:pt x="1292" y="1382"/>
                      </a:lnTo>
                      <a:lnTo>
                        <a:pt x="1278" y="1384"/>
                      </a:lnTo>
                      <a:lnTo>
                        <a:pt x="1264" y="1384"/>
                      </a:lnTo>
                      <a:lnTo>
                        <a:pt x="1260" y="1382"/>
                      </a:lnTo>
                      <a:lnTo>
                        <a:pt x="1256" y="1378"/>
                      </a:lnTo>
                      <a:lnTo>
                        <a:pt x="1248" y="1370"/>
                      </a:lnTo>
                      <a:lnTo>
                        <a:pt x="1240" y="1356"/>
                      </a:lnTo>
                      <a:lnTo>
                        <a:pt x="1236" y="1342"/>
                      </a:lnTo>
                      <a:lnTo>
                        <a:pt x="1234" y="1326"/>
                      </a:lnTo>
                      <a:lnTo>
                        <a:pt x="1230" y="1230"/>
                      </a:lnTo>
                      <a:lnTo>
                        <a:pt x="1226" y="1194"/>
                      </a:lnTo>
                      <a:lnTo>
                        <a:pt x="1222" y="1158"/>
                      </a:lnTo>
                      <a:lnTo>
                        <a:pt x="1204" y="1068"/>
                      </a:lnTo>
                      <a:lnTo>
                        <a:pt x="1200" y="1052"/>
                      </a:lnTo>
                      <a:lnTo>
                        <a:pt x="1194" y="1034"/>
                      </a:lnTo>
                      <a:lnTo>
                        <a:pt x="1186" y="1016"/>
                      </a:lnTo>
                      <a:lnTo>
                        <a:pt x="1176" y="1002"/>
                      </a:lnTo>
                      <a:lnTo>
                        <a:pt x="1148" y="962"/>
                      </a:lnTo>
                      <a:lnTo>
                        <a:pt x="1138" y="950"/>
                      </a:lnTo>
                      <a:lnTo>
                        <a:pt x="1124" y="940"/>
                      </a:lnTo>
                      <a:lnTo>
                        <a:pt x="1108" y="932"/>
                      </a:lnTo>
                      <a:lnTo>
                        <a:pt x="1092" y="930"/>
                      </a:lnTo>
                      <a:lnTo>
                        <a:pt x="972" y="926"/>
                      </a:lnTo>
                      <a:lnTo>
                        <a:pt x="954" y="926"/>
                      </a:lnTo>
                      <a:lnTo>
                        <a:pt x="936" y="930"/>
                      </a:lnTo>
                      <a:lnTo>
                        <a:pt x="918" y="936"/>
                      </a:lnTo>
                      <a:lnTo>
                        <a:pt x="904" y="942"/>
                      </a:lnTo>
                      <a:lnTo>
                        <a:pt x="890" y="952"/>
                      </a:lnTo>
                      <a:lnTo>
                        <a:pt x="876" y="960"/>
                      </a:lnTo>
                      <a:lnTo>
                        <a:pt x="860" y="972"/>
                      </a:lnTo>
                      <a:lnTo>
                        <a:pt x="846" y="986"/>
                      </a:lnTo>
                      <a:lnTo>
                        <a:pt x="836" y="998"/>
                      </a:lnTo>
                      <a:lnTo>
                        <a:pt x="804" y="1042"/>
                      </a:lnTo>
                      <a:lnTo>
                        <a:pt x="794" y="1056"/>
                      </a:lnTo>
                      <a:lnTo>
                        <a:pt x="784" y="1072"/>
                      </a:lnTo>
                      <a:lnTo>
                        <a:pt x="776" y="1090"/>
                      </a:lnTo>
                      <a:lnTo>
                        <a:pt x="770" y="1104"/>
                      </a:lnTo>
                      <a:lnTo>
                        <a:pt x="754" y="1152"/>
                      </a:lnTo>
                      <a:lnTo>
                        <a:pt x="746" y="1186"/>
                      </a:lnTo>
                      <a:lnTo>
                        <a:pt x="740" y="1222"/>
                      </a:lnTo>
                      <a:lnTo>
                        <a:pt x="738" y="1272"/>
                      </a:lnTo>
                      <a:lnTo>
                        <a:pt x="734" y="1346"/>
                      </a:lnTo>
                      <a:lnTo>
                        <a:pt x="734" y="1366"/>
                      </a:lnTo>
                      <a:lnTo>
                        <a:pt x="736" y="1382"/>
                      </a:lnTo>
                      <a:lnTo>
                        <a:pt x="742" y="1398"/>
                      </a:lnTo>
                      <a:lnTo>
                        <a:pt x="750" y="1416"/>
                      </a:lnTo>
                      <a:lnTo>
                        <a:pt x="758" y="1428"/>
                      </a:lnTo>
                      <a:lnTo>
                        <a:pt x="764" y="1436"/>
                      </a:lnTo>
                      <a:lnTo>
                        <a:pt x="772" y="1448"/>
                      </a:lnTo>
                      <a:lnTo>
                        <a:pt x="778" y="1458"/>
                      </a:lnTo>
                      <a:lnTo>
                        <a:pt x="778" y="1468"/>
                      </a:lnTo>
                      <a:lnTo>
                        <a:pt x="776" y="1472"/>
                      </a:lnTo>
                      <a:lnTo>
                        <a:pt x="774" y="1474"/>
                      </a:lnTo>
                      <a:lnTo>
                        <a:pt x="770" y="1476"/>
                      </a:lnTo>
                      <a:lnTo>
                        <a:pt x="766" y="1478"/>
                      </a:lnTo>
                      <a:lnTo>
                        <a:pt x="756" y="1474"/>
                      </a:lnTo>
                      <a:lnTo>
                        <a:pt x="744" y="1468"/>
                      </a:lnTo>
                      <a:lnTo>
                        <a:pt x="734" y="1458"/>
                      </a:lnTo>
                      <a:lnTo>
                        <a:pt x="690" y="1406"/>
                      </a:lnTo>
                      <a:lnTo>
                        <a:pt x="678" y="1392"/>
                      </a:lnTo>
                      <a:lnTo>
                        <a:pt x="668" y="1376"/>
                      </a:lnTo>
                      <a:lnTo>
                        <a:pt x="658" y="1360"/>
                      </a:lnTo>
                      <a:lnTo>
                        <a:pt x="650" y="1346"/>
                      </a:lnTo>
                      <a:lnTo>
                        <a:pt x="618" y="1272"/>
                      </a:lnTo>
                      <a:lnTo>
                        <a:pt x="588" y="1208"/>
                      </a:lnTo>
                      <a:lnTo>
                        <a:pt x="528" y="1088"/>
                      </a:lnTo>
                      <a:lnTo>
                        <a:pt x="512" y="1054"/>
                      </a:lnTo>
                      <a:lnTo>
                        <a:pt x="500" y="1020"/>
                      </a:lnTo>
                      <a:lnTo>
                        <a:pt x="468" y="928"/>
                      </a:lnTo>
                      <a:lnTo>
                        <a:pt x="444" y="858"/>
                      </a:lnTo>
                      <a:lnTo>
                        <a:pt x="408" y="758"/>
                      </a:lnTo>
                      <a:lnTo>
                        <a:pt x="398" y="722"/>
                      </a:lnTo>
                      <a:lnTo>
                        <a:pt x="390" y="688"/>
                      </a:lnTo>
                      <a:lnTo>
                        <a:pt x="378" y="606"/>
                      </a:lnTo>
                      <a:lnTo>
                        <a:pt x="374" y="588"/>
                      </a:lnTo>
                      <a:lnTo>
                        <a:pt x="368" y="570"/>
                      </a:lnTo>
                      <a:lnTo>
                        <a:pt x="362" y="554"/>
                      </a:lnTo>
                      <a:lnTo>
                        <a:pt x="354" y="538"/>
                      </a:lnTo>
                      <a:lnTo>
                        <a:pt x="318" y="476"/>
                      </a:lnTo>
                      <a:lnTo>
                        <a:pt x="258" y="362"/>
                      </a:lnTo>
                      <a:lnTo>
                        <a:pt x="252" y="348"/>
                      </a:lnTo>
                      <a:lnTo>
                        <a:pt x="250" y="330"/>
                      </a:lnTo>
                      <a:lnTo>
                        <a:pt x="250" y="312"/>
                      </a:lnTo>
                      <a:lnTo>
                        <a:pt x="254" y="296"/>
                      </a:lnTo>
                      <a:lnTo>
                        <a:pt x="276" y="234"/>
                      </a:lnTo>
                      <a:lnTo>
                        <a:pt x="292" y="188"/>
                      </a:lnTo>
                      <a:lnTo>
                        <a:pt x="300" y="178"/>
                      </a:lnTo>
                      <a:lnTo>
                        <a:pt x="308" y="170"/>
                      </a:lnTo>
                      <a:lnTo>
                        <a:pt x="312" y="164"/>
                      </a:lnTo>
                      <a:lnTo>
                        <a:pt x="318" y="156"/>
                      </a:lnTo>
                      <a:lnTo>
                        <a:pt x="322" y="146"/>
                      </a:lnTo>
                      <a:lnTo>
                        <a:pt x="326" y="134"/>
                      </a:lnTo>
                      <a:lnTo>
                        <a:pt x="332" y="110"/>
                      </a:lnTo>
                      <a:lnTo>
                        <a:pt x="334" y="92"/>
                      </a:lnTo>
                      <a:lnTo>
                        <a:pt x="332" y="84"/>
                      </a:lnTo>
                      <a:lnTo>
                        <a:pt x="330" y="76"/>
                      </a:lnTo>
                      <a:lnTo>
                        <a:pt x="322" y="58"/>
                      </a:lnTo>
                      <a:lnTo>
                        <a:pt x="314" y="50"/>
                      </a:lnTo>
                      <a:lnTo>
                        <a:pt x="304" y="42"/>
                      </a:lnTo>
                      <a:lnTo>
                        <a:pt x="290" y="36"/>
                      </a:lnTo>
                      <a:lnTo>
                        <a:pt x="276" y="30"/>
                      </a:lnTo>
                      <a:lnTo>
                        <a:pt x="178" y="4"/>
                      </a:lnTo>
                      <a:lnTo>
                        <a:pt x="162" y="2"/>
                      </a:lnTo>
                      <a:lnTo>
                        <a:pt x="150" y="0"/>
                      </a:lnTo>
                      <a:lnTo>
                        <a:pt x="138" y="0"/>
                      </a:lnTo>
                      <a:lnTo>
                        <a:pt x="132" y="2"/>
                      </a:lnTo>
                      <a:lnTo>
                        <a:pt x="106" y="18"/>
                      </a:lnTo>
                      <a:lnTo>
                        <a:pt x="92" y="28"/>
                      </a:lnTo>
                      <a:lnTo>
                        <a:pt x="78" y="40"/>
                      </a:lnTo>
                      <a:lnTo>
                        <a:pt x="68" y="50"/>
                      </a:lnTo>
                      <a:lnTo>
                        <a:pt x="60" y="60"/>
                      </a:lnTo>
                      <a:lnTo>
                        <a:pt x="48" y="84"/>
                      </a:lnTo>
                      <a:lnTo>
                        <a:pt x="38" y="108"/>
                      </a:lnTo>
                      <a:lnTo>
                        <a:pt x="28" y="128"/>
                      </a:lnTo>
                      <a:lnTo>
                        <a:pt x="16" y="144"/>
                      </a:lnTo>
                      <a:lnTo>
                        <a:pt x="4" y="158"/>
                      </a:lnTo>
                      <a:lnTo>
                        <a:pt x="2" y="160"/>
                      </a:lnTo>
                      <a:lnTo>
                        <a:pt x="0" y="166"/>
                      </a:lnTo>
                      <a:lnTo>
                        <a:pt x="2" y="174"/>
                      </a:lnTo>
                      <a:lnTo>
                        <a:pt x="6" y="184"/>
                      </a:lnTo>
                      <a:lnTo>
                        <a:pt x="16" y="196"/>
                      </a:lnTo>
                      <a:lnTo>
                        <a:pt x="26" y="206"/>
                      </a:lnTo>
                      <a:lnTo>
                        <a:pt x="34" y="218"/>
                      </a:lnTo>
                      <a:lnTo>
                        <a:pt x="40" y="228"/>
                      </a:lnTo>
                      <a:lnTo>
                        <a:pt x="50" y="240"/>
                      </a:lnTo>
                      <a:lnTo>
                        <a:pt x="60" y="254"/>
                      </a:lnTo>
                      <a:lnTo>
                        <a:pt x="68" y="272"/>
                      </a:lnTo>
                      <a:lnTo>
                        <a:pt x="74" y="292"/>
                      </a:lnTo>
                      <a:lnTo>
                        <a:pt x="74" y="298"/>
                      </a:lnTo>
                      <a:lnTo>
                        <a:pt x="74" y="302"/>
                      </a:lnTo>
                      <a:lnTo>
                        <a:pt x="74" y="316"/>
                      </a:lnTo>
                      <a:lnTo>
                        <a:pt x="76" y="344"/>
                      </a:lnTo>
                      <a:lnTo>
                        <a:pt x="84" y="426"/>
                      </a:lnTo>
                      <a:lnTo>
                        <a:pt x="84" y="442"/>
                      </a:lnTo>
                      <a:lnTo>
                        <a:pt x="82" y="458"/>
                      </a:lnTo>
                      <a:lnTo>
                        <a:pt x="78" y="474"/>
                      </a:lnTo>
                      <a:lnTo>
                        <a:pt x="72" y="488"/>
                      </a:lnTo>
                      <a:lnTo>
                        <a:pt x="66" y="502"/>
                      </a:lnTo>
                      <a:lnTo>
                        <a:pt x="64" y="518"/>
                      </a:lnTo>
                      <a:lnTo>
                        <a:pt x="64" y="534"/>
                      </a:lnTo>
                      <a:lnTo>
                        <a:pt x="66" y="550"/>
                      </a:lnTo>
                      <a:lnTo>
                        <a:pt x="100" y="666"/>
                      </a:lnTo>
                      <a:lnTo>
                        <a:pt x="122" y="734"/>
                      </a:lnTo>
                      <a:lnTo>
                        <a:pt x="230" y="1044"/>
                      </a:lnTo>
                      <a:lnTo>
                        <a:pt x="238" y="1078"/>
                      </a:lnTo>
                      <a:lnTo>
                        <a:pt x="244" y="1114"/>
                      </a:lnTo>
                      <a:lnTo>
                        <a:pt x="246" y="1142"/>
                      </a:lnTo>
                      <a:lnTo>
                        <a:pt x="250" y="1156"/>
                      </a:lnTo>
                      <a:lnTo>
                        <a:pt x="256" y="1170"/>
                      </a:lnTo>
                      <a:lnTo>
                        <a:pt x="264" y="1180"/>
                      </a:lnTo>
                      <a:lnTo>
                        <a:pt x="268" y="1184"/>
                      </a:lnTo>
                      <a:lnTo>
                        <a:pt x="272" y="1186"/>
                      </a:lnTo>
                      <a:lnTo>
                        <a:pt x="282" y="1192"/>
                      </a:lnTo>
                      <a:lnTo>
                        <a:pt x="292" y="1202"/>
                      </a:lnTo>
                      <a:lnTo>
                        <a:pt x="302" y="1214"/>
                      </a:lnTo>
                      <a:lnTo>
                        <a:pt x="308" y="1228"/>
                      </a:lnTo>
                      <a:lnTo>
                        <a:pt x="320" y="1260"/>
                      </a:lnTo>
                      <a:lnTo>
                        <a:pt x="332" y="1294"/>
                      </a:lnTo>
                      <a:lnTo>
                        <a:pt x="340" y="1330"/>
                      </a:lnTo>
                      <a:lnTo>
                        <a:pt x="344" y="1366"/>
                      </a:lnTo>
                      <a:lnTo>
                        <a:pt x="352" y="1400"/>
                      </a:lnTo>
                      <a:lnTo>
                        <a:pt x="364" y="1436"/>
                      </a:lnTo>
                      <a:lnTo>
                        <a:pt x="444" y="1622"/>
                      </a:lnTo>
                      <a:lnTo>
                        <a:pt x="470" y="1690"/>
                      </a:lnTo>
                      <a:lnTo>
                        <a:pt x="522" y="1846"/>
                      </a:lnTo>
                      <a:lnTo>
                        <a:pt x="528" y="1862"/>
                      </a:lnTo>
                      <a:lnTo>
                        <a:pt x="532" y="1880"/>
                      </a:lnTo>
                      <a:lnTo>
                        <a:pt x="534" y="1898"/>
                      </a:lnTo>
                      <a:lnTo>
                        <a:pt x="536" y="1916"/>
                      </a:lnTo>
                      <a:lnTo>
                        <a:pt x="540" y="2044"/>
                      </a:lnTo>
                      <a:lnTo>
                        <a:pt x="540" y="2080"/>
                      </a:lnTo>
                      <a:lnTo>
                        <a:pt x="534" y="2116"/>
                      </a:lnTo>
                      <a:lnTo>
                        <a:pt x="512" y="2206"/>
                      </a:lnTo>
                      <a:lnTo>
                        <a:pt x="502" y="2240"/>
                      </a:lnTo>
                      <a:lnTo>
                        <a:pt x="488" y="2274"/>
                      </a:lnTo>
                      <a:lnTo>
                        <a:pt x="442" y="2364"/>
                      </a:lnTo>
                      <a:lnTo>
                        <a:pt x="410" y="2428"/>
                      </a:lnTo>
                      <a:lnTo>
                        <a:pt x="382" y="2486"/>
                      </a:lnTo>
                      <a:lnTo>
                        <a:pt x="370" y="2508"/>
                      </a:lnTo>
                      <a:lnTo>
                        <a:pt x="588" y="2612"/>
                      </a:lnTo>
                      <a:lnTo>
                        <a:pt x="586" y="2614"/>
                      </a:lnTo>
                      <a:lnTo>
                        <a:pt x="596" y="2616"/>
                      </a:lnTo>
                      <a:lnTo>
                        <a:pt x="600" y="2618"/>
                      </a:lnTo>
                      <a:lnTo>
                        <a:pt x="602" y="2698"/>
                      </a:lnTo>
                      <a:lnTo>
                        <a:pt x="592" y="2740"/>
                      </a:lnTo>
                      <a:lnTo>
                        <a:pt x="594" y="2740"/>
                      </a:lnTo>
                      <a:lnTo>
                        <a:pt x="588" y="2756"/>
                      </a:lnTo>
                      <a:lnTo>
                        <a:pt x="584" y="2824"/>
                      </a:lnTo>
                      <a:lnTo>
                        <a:pt x="580" y="2904"/>
                      </a:lnTo>
                      <a:lnTo>
                        <a:pt x="586" y="2988"/>
                      </a:lnTo>
                      <a:lnTo>
                        <a:pt x="592" y="3056"/>
                      </a:lnTo>
                      <a:lnTo>
                        <a:pt x="592" y="3070"/>
                      </a:lnTo>
                      <a:lnTo>
                        <a:pt x="594" y="3072"/>
                      </a:lnTo>
                      <a:lnTo>
                        <a:pt x="594" y="3076"/>
                      </a:lnTo>
                      <a:lnTo>
                        <a:pt x="594" y="3086"/>
                      </a:lnTo>
                      <a:lnTo>
                        <a:pt x="592" y="3096"/>
                      </a:lnTo>
                      <a:lnTo>
                        <a:pt x="592" y="3102"/>
                      </a:lnTo>
                      <a:lnTo>
                        <a:pt x="592" y="3174"/>
                      </a:lnTo>
                      <a:lnTo>
                        <a:pt x="590" y="3250"/>
                      </a:lnTo>
                      <a:lnTo>
                        <a:pt x="582" y="3396"/>
                      </a:lnTo>
                      <a:lnTo>
                        <a:pt x="582" y="3460"/>
                      </a:lnTo>
                      <a:lnTo>
                        <a:pt x="584" y="3492"/>
                      </a:lnTo>
                      <a:lnTo>
                        <a:pt x="588" y="3526"/>
                      </a:lnTo>
                      <a:lnTo>
                        <a:pt x="592" y="3574"/>
                      </a:lnTo>
                      <a:lnTo>
                        <a:pt x="594" y="3622"/>
                      </a:lnTo>
                      <a:lnTo>
                        <a:pt x="594" y="3670"/>
                      </a:lnTo>
                      <a:lnTo>
                        <a:pt x="592" y="3718"/>
                      </a:lnTo>
                      <a:lnTo>
                        <a:pt x="590" y="3766"/>
                      </a:lnTo>
                      <a:lnTo>
                        <a:pt x="586" y="3814"/>
                      </a:lnTo>
                      <a:lnTo>
                        <a:pt x="576" y="3906"/>
                      </a:lnTo>
                      <a:lnTo>
                        <a:pt x="592" y="3912"/>
                      </a:lnTo>
                      <a:lnTo>
                        <a:pt x="608" y="3916"/>
                      </a:lnTo>
                      <a:lnTo>
                        <a:pt x="638" y="3916"/>
                      </a:lnTo>
                      <a:lnTo>
                        <a:pt x="632" y="3972"/>
                      </a:lnTo>
                      <a:lnTo>
                        <a:pt x="628" y="4000"/>
                      </a:lnTo>
                      <a:lnTo>
                        <a:pt x="628" y="4028"/>
                      </a:lnTo>
                      <a:lnTo>
                        <a:pt x="626" y="4060"/>
                      </a:lnTo>
                      <a:lnTo>
                        <a:pt x="628" y="4092"/>
                      </a:lnTo>
                      <a:lnTo>
                        <a:pt x="632" y="4126"/>
                      </a:lnTo>
                      <a:lnTo>
                        <a:pt x="636" y="4158"/>
                      </a:lnTo>
                      <a:lnTo>
                        <a:pt x="644" y="4202"/>
                      </a:lnTo>
                      <a:lnTo>
                        <a:pt x="652" y="4248"/>
                      </a:lnTo>
                      <a:lnTo>
                        <a:pt x="662" y="4292"/>
                      </a:lnTo>
                      <a:lnTo>
                        <a:pt x="674" y="4336"/>
                      </a:lnTo>
                      <a:lnTo>
                        <a:pt x="700" y="4422"/>
                      </a:lnTo>
                      <a:lnTo>
                        <a:pt x="730" y="4508"/>
                      </a:lnTo>
                      <a:lnTo>
                        <a:pt x="756" y="4578"/>
                      </a:lnTo>
                      <a:lnTo>
                        <a:pt x="768" y="4616"/>
                      </a:lnTo>
                      <a:lnTo>
                        <a:pt x="778" y="4656"/>
                      </a:lnTo>
                      <a:lnTo>
                        <a:pt x="786" y="4694"/>
                      </a:lnTo>
                      <a:lnTo>
                        <a:pt x="790" y="4734"/>
                      </a:lnTo>
                      <a:lnTo>
                        <a:pt x="792" y="4752"/>
                      </a:lnTo>
                      <a:lnTo>
                        <a:pt x="792" y="4770"/>
                      </a:lnTo>
                      <a:lnTo>
                        <a:pt x="790" y="4790"/>
                      </a:lnTo>
                      <a:lnTo>
                        <a:pt x="786" y="4806"/>
                      </a:lnTo>
                      <a:lnTo>
                        <a:pt x="780" y="4850"/>
                      </a:lnTo>
                      <a:lnTo>
                        <a:pt x="776" y="4894"/>
                      </a:lnTo>
                      <a:lnTo>
                        <a:pt x="776" y="4938"/>
                      </a:lnTo>
                      <a:lnTo>
                        <a:pt x="778" y="4980"/>
                      </a:lnTo>
                      <a:lnTo>
                        <a:pt x="782" y="5008"/>
                      </a:lnTo>
                      <a:lnTo>
                        <a:pt x="790" y="5038"/>
                      </a:lnTo>
                      <a:lnTo>
                        <a:pt x="798" y="5066"/>
                      </a:lnTo>
                      <a:lnTo>
                        <a:pt x="802" y="5094"/>
                      </a:lnTo>
                      <a:lnTo>
                        <a:pt x="804" y="5104"/>
                      </a:lnTo>
                      <a:lnTo>
                        <a:pt x="804" y="5114"/>
                      </a:lnTo>
                      <a:lnTo>
                        <a:pt x="802" y="5130"/>
                      </a:lnTo>
                      <a:lnTo>
                        <a:pt x="804" y="5138"/>
                      </a:lnTo>
                      <a:lnTo>
                        <a:pt x="806" y="5146"/>
                      </a:lnTo>
                      <a:lnTo>
                        <a:pt x="812" y="5152"/>
                      </a:lnTo>
                      <a:lnTo>
                        <a:pt x="822" y="5160"/>
                      </a:lnTo>
                      <a:lnTo>
                        <a:pt x="860" y="5174"/>
                      </a:lnTo>
                      <a:lnTo>
                        <a:pt x="886" y="5182"/>
                      </a:lnTo>
                      <a:lnTo>
                        <a:pt x="912" y="5188"/>
                      </a:lnTo>
                      <a:lnTo>
                        <a:pt x="940" y="5194"/>
                      </a:lnTo>
                      <a:lnTo>
                        <a:pt x="964" y="5196"/>
                      </a:lnTo>
                      <a:lnTo>
                        <a:pt x="986" y="5196"/>
                      </a:lnTo>
                      <a:lnTo>
                        <a:pt x="996" y="5194"/>
                      </a:lnTo>
                      <a:lnTo>
                        <a:pt x="1004" y="5190"/>
                      </a:lnTo>
                      <a:lnTo>
                        <a:pt x="1018" y="5182"/>
                      </a:lnTo>
                      <a:lnTo>
                        <a:pt x="1026" y="5172"/>
                      </a:lnTo>
                      <a:lnTo>
                        <a:pt x="1034" y="5162"/>
                      </a:lnTo>
                      <a:lnTo>
                        <a:pt x="1038" y="5152"/>
                      </a:lnTo>
                      <a:lnTo>
                        <a:pt x="1042" y="5160"/>
                      </a:lnTo>
                      <a:lnTo>
                        <a:pt x="1050" y="5166"/>
                      </a:lnTo>
                      <a:lnTo>
                        <a:pt x="1058" y="5170"/>
                      </a:lnTo>
                      <a:lnTo>
                        <a:pt x="1070" y="5174"/>
                      </a:lnTo>
                      <a:lnTo>
                        <a:pt x="1096" y="5176"/>
                      </a:lnTo>
                      <a:lnTo>
                        <a:pt x="1120" y="5176"/>
                      </a:lnTo>
                      <a:lnTo>
                        <a:pt x="1142" y="5172"/>
                      </a:lnTo>
                      <a:lnTo>
                        <a:pt x="1166" y="5166"/>
                      </a:lnTo>
                      <a:lnTo>
                        <a:pt x="1182" y="5160"/>
                      </a:lnTo>
                      <a:lnTo>
                        <a:pt x="1194" y="5154"/>
                      </a:lnTo>
                      <a:lnTo>
                        <a:pt x="1202" y="5146"/>
                      </a:lnTo>
                      <a:lnTo>
                        <a:pt x="1206" y="5136"/>
                      </a:lnTo>
                      <a:lnTo>
                        <a:pt x="1208" y="5128"/>
                      </a:lnTo>
                      <a:lnTo>
                        <a:pt x="1206" y="5118"/>
                      </a:lnTo>
                      <a:lnTo>
                        <a:pt x="1202" y="5108"/>
                      </a:lnTo>
                      <a:lnTo>
                        <a:pt x="1198" y="5096"/>
                      </a:lnTo>
                      <a:lnTo>
                        <a:pt x="1182" y="5074"/>
                      </a:lnTo>
                      <a:lnTo>
                        <a:pt x="1166" y="5052"/>
                      </a:lnTo>
                      <a:lnTo>
                        <a:pt x="1150" y="5028"/>
                      </a:lnTo>
                      <a:lnTo>
                        <a:pt x="1138" y="5006"/>
                      </a:lnTo>
                      <a:lnTo>
                        <a:pt x="1132" y="4990"/>
                      </a:lnTo>
                      <a:lnTo>
                        <a:pt x="1128" y="4970"/>
                      </a:lnTo>
                      <a:lnTo>
                        <a:pt x="1124" y="4928"/>
                      </a:lnTo>
                      <a:lnTo>
                        <a:pt x="1122" y="4892"/>
                      </a:lnTo>
                      <a:lnTo>
                        <a:pt x="1118" y="4864"/>
                      </a:lnTo>
                      <a:lnTo>
                        <a:pt x="1116" y="4840"/>
                      </a:lnTo>
                      <a:lnTo>
                        <a:pt x="1114" y="4814"/>
                      </a:lnTo>
                      <a:lnTo>
                        <a:pt x="1120" y="4788"/>
                      </a:lnTo>
                      <a:lnTo>
                        <a:pt x="1130" y="4746"/>
                      </a:lnTo>
                      <a:lnTo>
                        <a:pt x="1164" y="4632"/>
                      </a:lnTo>
                      <a:lnTo>
                        <a:pt x="1198" y="4522"/>
                      </a:lnTo>
                      <a:lnTo>
                        <a:pt x="1218" y="4462"/>
                      </a:lnTo>
                      <a:lnTo>
                        <a:pt x="1234" y="4410"/>
                      </a:lnTo>
                      <a:lnTo>
                        <a:pt x="1264" y="4318"/>
                      </a:lnTo>
                      <a:lnTo>
                        <a:pt x="1296" y="4226"/>
                      </a:lnTo>
                      <a:lnTo>
                        <a:pt x="1312" y="4172"/>
                      </a:lnTo>
                      <a:lnTo>
                        <a:pt x="1356" y="3948"/>
                      </a:lnTo>
                      <a:lnTo>
                        <a:pt x="1360" y="3942"/>
                      </a:lnTo>
                      <a:lnTo>
                        <a:pt x="1362" y="3926"/>
                      </a:lnTo>
                      <a:lnTo>
                        <a:pt x="1368" y="3870"/>
                      </a:lnTo>
                      <a:lnTo>
                        <a:pt x="1374" y="3690"/>
                      </a:lnTo>
                      <a:lnTo>
                        <a:pt x="1384" y="3470"/>
                      </a:lnTo>
                      <a:lnTo>
                        <a:pt x="1390" y="3364"/>
                      </a:lnTo>
                      <a:lnTo>
                        <a:pt x="1398" y="3270"/>
                      </a:lnTo>
                      <a:lnTo>
                        <a:pt x="1412" y="3164"/>
                      </a:lnTo>
                      <a:lnTo>
                        <a:pt x="1416" y="3136"/>
                      </a:lnTo>
                      <a:lnTo>
                        <a:pt x="1420" y="3128"/>
                      </a:lnTo>
                      <a:lnTo>
                        <a:pt x="1422" y="3120"/>
                      </a:lnTo>
                      <a:lnTo>
                        <a:pt x="1414" y="3024"/>
                      </a:lnTo>
                      <a:lnTo>
                        <a:pt x="1344" y="2810"/>
                      </a:lnTo>
                      <a:lnTo>
                        <a:pt x="1284" y="2690"/>
                      </a:lnTo>
                      <a:lnTo>
                        <a:pt x="1536" y="2594"/>
                      </a:lnTo>
                      <a:lnTo>
                        <a:pt x="1428" y="2368"/>
                      </a:lnTo>
                      <a:lnTo>
                        <a:pt x="1422" y="2352"/>
                      </a:lnTo>
                      <a:lnTo>
                        <a:pt x="1418" y="2334"/>
                      </a:lnTo>
                      <a:lnTo>
                        <a:pt x="1414" y="2314"/>
                      </a:lnTo>
                      <a:lnTo>
                        <a:pt x="1414" y="2298"/>
                      </a:lnTo>
                      <a:lnTo>
                        <a:pt x="1414" y="2244"/>
                      </a:lnTo>
                      <a:lnTo>
                        <a:pt x="1412" y="2210"/>
                      </a:lnTo>
                      <a:lnTo>
                        <a:pt x="1410" y="2178"/>
                      </a:lnTo>
                      <a:lnTo>
                        <a:pt x="1410" y="2164"/>
                      </a:lnTo>
                      <a:lnTo>
                        <a:pt x="1412" y="2148"/>
                      </a:lnTo>
                      <a:lnTo>
                        <a:pt x="1416" y="2132"/>
                      </a:lnTo>
                      <a:lnTo>
                        <a:pt x="1422" y="2118"/>
                      </a:lnTo>
                      <a:lnTo>
                        <a:pt x="1426" y="2112"/>
                      </a:lnTo>
                      <a:lnTo>
                        <a:pt x="1434" y="2096"/>
                      </a:lnTo>
                      <a:lnTo>
                        <a:pt x="1438" y="2078"/>
                      </a:lnTo>
                      <a:lnTo>
                        <a:pt x="1442" y="2060"/>
                      </a:lnTo>
                      <a:lnTo>
                        <a:pt x="1444" y="2044"/>
                      </a:lnTo>
                      <a:lnTo>
                        <a:pt x="1444" y="2032"/>
                      </a:lnTo>
                      <a:lnTo>
                        <a:pt x="1444" y="1958"/>
                      </a:lnTo>
                      <a:lnTo>
                        <a:pt x="1444" y="1878"/>
                      </a:lnTo>
                      <a:lnTo>
                        <a:pt x="1444" y="1814"/>
                      </a:lnTo>
                      <a:lnTo>
                        <a:pt x="1446" y="1802"/>
                      </a:lnTo>
                      <a:lnTo>
                        <a:pt x="1450" y="1786"/>
                      </a:lnTo>
                      <a:lnTo>
                        <a:pt x="1456" y="1772"/>
                      </a:lnTo>
                      <a:lnTo>
                        <a:pt x="1466" y="1758"/>
                      </a:lnTo>
                      <a:lnTo>
                        <a:pt x="1484" y="1732"/>
                      </a:lnTo>
                      <a:lnTo>
                        <a:pt x="1504" y="1702"/>
                      </a:lnTo>
                      <a:lnTo>
                        <a:pt x="1520" y="1668"/>
                      </a:lnTo>
                      <a:lnTo>
                        <a:pt x="1522" y="1666"/>
                      </a:lnTo>
                      <a:lnTo>
                        <a:pt x="1534" y="1634"/>
                      </a:lnTo>
                      <a:lnTo>
                        <a:pt x="1544" y="1602"/>
                      </a:lnTo>
                      <a:lnTo>
                        <a:pt x="1554" y="1570"/>
                      </a:lnTo>
                      <a:lnTo>
                        <a:pt x="1564" y="1538"/>
                      </a:lnTo>
                      <a:lnTo>
                        <a:pt x="1570" y="1520"/>
                      </a:lnTo>
                      <a:lnTo>
                        <a:pt x="1598" y="1454"/>
                      </a:lnTo>
                      <a:lnTo>
                        <a:pt x="1606" y="1434"/>
                      </a:lnTo>
                      <a:lnTo>
                        <a:pt x="1622" y="1402"/>
                      </a:lnTo>
                      <a:lnTo>
                        <a:pt x="1642" y="1372"/>
                      </a:lnTo>
                      <a:lnTo>
                        <a:pt x="1654" y="1354"/>
                      </a:lnTo>
                      <a:lnTo>
                        <a:pt x="1696" y="1296"/>
                      </a:lnTo>
                      <a:lnTo>
                        <a:pt x="1700" y="1292"/>
                      </a:lnTo>
                      <a:lnTo>
                        <a:pt x="1720" y="1268"/>
                      </a:lnTo>
                      <a:lnTo>
                        <a:pt x="1736" y="1252"/>
                      </a:lnTo>
                      <a:lnTo>
                        <a:pt x="1744" y="1244"/>
                      </a:lnTo>
                      <a:lnTo>
                        <a:pt x="1752" y="1234"/>
                      </a:lnTo>
                      <a:lnTo>
                        <a:pt x="1758" y="1220"/>
                      </a:lnTo>
                      <a:lnTo>
                        <a:pt x="1764" y="1206"/>
                      </a:lnTo>
                      <a:lnTo>
                        <a:pt x="1770" y="1190"/>
                      </a:lnTo>
                      <a:lnTo>
                        <a:pt x="1794" y="1124"/>
                      </a:lnTo>
                      <a:lnTo>
                        <a:pt x="1804" y="1096"/>
                      </a:lnTo>
                      <a:lnTo>
                        <a:pt x="1810" y="1070"/>
                      </a:lnTo>
                      <a:lnTo>
                        <a:pt x="1814" y="1058"/>
                      </a:lnTo>
                      <a:lnTo>
                        <a:pt x="1818" y="1044"/>
                      </a:lnTo>
                      <a:lnTo>
                        <a:pt x="1826" y="1030"/>
                      </a:lnTo>
                      <a:lnTo>
                        <a:pt x="1834" y="1016"/>
                      </a:lnTo>
                      <a:lnTo>
                        <a:pt x="1848" y="992"/>
                      </a:lnTo>
                      <a:lnTo>
                        <a:pt x="1886" y="930"/>
                      </a:lnTo>
                      <a:lnTo>
                        <a:pt x="1912" y="886"/>
                      </a:lnTo>
                      <a:lnTo>
                        <a:pt x="1930" y="856"/>
                      </a:lnTo>
                      <a:lnTo>
                        <a:pt x="1948" y="828"/>
                      </a:lnTo>
                      <a:lnTo>
                        <a:pt x="1956" y="814"/>
                      </a:lnTo>
                      <a:lnTo>
                        <a:pt x="1964" y="798"/>
                      </a:lnTo>
                      <a:lnTo>
                        <a:pt x="1970" y="780"/>
                      </a:lnTo>
                      <a:lnTo>
                        <a:pt x="1976" y="764"/>
                      </a:lnTo>
                      <a:lnTo>
                        <a:pt x="1984" y="720"/>
                      </a:lnTo>
                      <a:lnTo>
                        <a:pt x="1998" y="650"/>
                      </a:lnTo>
                      <a:lnTo>
                        <a:pt x="2008" y="598"/>
                      </a:lnTo>
                      <a:lnTo>
                        <a:pt x="2012" y="564"/>
                      </a:lnTo>
                      <a:lnTo>
                        <a:pt x="2014" y="534"/>
                      </a:lnTo>
                      <a:lnTo>
                        <a:pt x="2016" y="522"/>
                      </a:lnTo>
                      <a:lnTo>
                        <a:pt x="2018" y="506"/>
                      </a:lnTo>
                      <a:lnTo>
                        <a:pt x="2024" y="490"/>
                      </a:lnTo>
                      <a:lnTo>
                        <a:pt x="2030" y="476"/>
                      </a:lnTo>
                      <a:lnTo>
                        <a:pt x="2044" y="452"/>
                      </a:lnTo>
                      <a:lnTo>
                        <a:pt x="2056" y="434"/>
                      </a:lnTo>
                      <a:lnTo>
                        <a:pt x="2062" y="428"/>
                      </a:lnTo>
                      <a:lnTo>
                        <a:pt x="2066" y="418"/>
                      </a:lnTo>
                      <a:lnTo>
                        <a:pt x="2070" y="408"/>
                      </a:lnTo>
                      <a:lnTo>
                        <a:pt x="2074" y="398"/>
                      </a:lnTo>
                      <a:lnTo>
                        <a:pt x="2076" y="386"/>
                      </a:lnTo>
                      <a:lnTo>
                        <a:pt x="2082" y="374"/>
                      </a:lnTo>
                      <a:lnTo>
                        <a:pt x="2088" y="364"/>
                      </a:lnTo>
                      <a:lnTo>
                        <a:pt x="2096" y="354"/>
                      </a:lnTo>
                      <a:lnTo>
                        <a:pt x="2124" y="324"/>
                      </a:lnTo>
                      <a:lnTo>
                        <a:pt x="2144" y="298"/>
                      </a:lnTo>
                      <a:lnTo>
                        <a:pt x="2148" y="292"/>
                      </a:lnTo>
                      <a:lnTo>
                        <a:pt x="2146" y="280"/>
                      </a:lnTo>
                      <a:lnTo>
                        <a:pt x="2142" y="266"/>
                      </a:lnTo>
                      <a:lnTo>
                        <a:pt x="2136" y="254"/>
                      </a:lnTo>
                      <a:close/>
                      <a:moveTo>
                        <a:pt x="988" y="5046"/>
                      </a:moveTo>
                      <a:lnTo>
                        <a:pt x="988" y="5046"/>
                      </a:lnTo>
                      <a:lnTo>
                        <a:pt x="982" y="5032"/>
                      </a:lnTo>
                      <a:lnTo>
                        <a:pt x="976" y="5016"/>
                      </a:lnTo>
                      <a:lnTo>
                        <a:pt x="968" y="4986"/>
                      </a:lnTo>
                      <a:lnTo>
                        <a:pt x="962" y="4954"/>
                      </a:lnTo>
                      <a:lnTo>
                        <a:pt x="958" y="4922"/>
                      </a:lnTo>
                      <a:lnTo>
                        <a:pt x="974" y="4938"/>
                      </a:lnTo>
                      <a:lnTo>
                        <a:pt x="980" y="4948"/>
                      </a:lnTo>
                      <a:lnTo>
                        <a:pt x="984" y="4958"/>
                      </a:lnTo>
                      <a:lnTo>
                        <a:pt x="988" y="4980"/>
                      </a:lnTo>
                      <a:lnTo>
                        <a:pt x="990" y="5002"/>
                      </a:lnTo>
                      <a:lnTo>
                        <a:pt x="988" y="5046"/>
                      </a:lnTo>
                      <a:close/>
                      <a:moveTo>
                        <a:pt x="1112" y="4102"/>
                      </a:moveTo>
                      <a:lnTo>
                        <a:pt x="1112" y="4102"/>
                      </a:lnTo>
                      <a:lnTo>
                        <a:pt x="1106" y="4132"/>
                      </a:lnTo>
                      <a:lnTo>
                        <a:pt x="1096" y="4162"/>
                      </a:lnTo>
                      <a:lnTo>
                        <a:pt x="1078" y="4220"/>
                      </a:lnTo>
                      <a:lnTo>
                        <a:pt x="1068" y="4260"/>
                      </a:lnTo>
                      <a:lnTo>
                        <a:pt x="1062" y="4300"/>
                      </a:lnTo>
                      <a:lnTo>
                        <a:pt x="1056" y="4380"/>
                      </a:lnTo>
                      <a:lnTo>
                        <a:pt x="1052" y="4456"/>
                      </a:lnTo>
                      <a:lnTo>
                        <a:pt x="1046" y="4532"/>
                      </a:lnTo>
                      <a:lnTo>
                        <a:pt x="1042" y="4568"/>
                      </a:lnTo>
                      <a:lnTo>
                        <a:pt x="1036" y="4606"/>
                      </a:lnTo>
                      <a:lnTo>
                        <a:pt x="1026" y="4642"/>
                      </a:lnTo>
                      <a:lnTo>
                        <a:pt x="1016" y="4680"/>
                      </a:lnTo>
                      <a:lnTo>
                        <a:pt x="1004" y="4706"/>
                      </a:lnTo>
                      <a:lnTo>
                        <a:pt x="992" y="4730"/>
                      </a:lnTo>
                      <a:lnTo>
                        <a:pt x="976" y="4754"/>
                      </a:lnTo>
                      <a:lnTo>
                        <a:pt x="960" y="4776"/>
                      </a:lnTo>
                      <a:lnTo>
                        <a:pt x="950" y="4786"/>
                      </a:lnTo>
                      <a:lnTo>
                        <a:pt x="938" y="4800"/>
                      </a:lnTo>
                      <a:lnTo>
                        <a:pt x="936" y="4786"/>
                      </a:lnTo>
                      <a:lnTo>
                        <a:pt x="934" y="4778"/>
                      </a:lnTo>
                      <a:lnTo>
                        <a:pt x="930" y="4774"/>
                      </a:lnTo>
                      <a:lnTo>
                        <a:pt x="924" y="4754"/>
                      </a:lnTo>
                      <a:lnTo>
                        <a:pt x="912" y="4698"/>
                      </a:lnTo>
                      <a:lnTo>
                        <a:pt x="900" y="4636"/>
                      </a:lnTo>
                      <a:lnTo>
                        <a:pt x="890" y="4576"/>
                      </a:lnTo>
                      <a:lnTo>
                        <a:pt x="886" y="4550"/>
                      </a:lnTo>
                      <a:lnTo>
                        <a:pt x="884" y="4528"/>
                      </a:lnTo>
                      <a:lnTo>
                        <a:pt x="864" y="4252"/>
                      </a:lnTo>
                      <a:lnTo>
                        <a:pt x="860" y="4198"/>
                      </a:lnTo>
                      <a:lnTo>
                        <a:pt x="854" y="4144"/>
                      </a:lnTo>
                      <a:lnTo>
                        <a:pt x="842" y="4084"/>
                      </a:lnTo>
                      <a:lnTo>
                        <a:pt x="838" y="4054"/>
                      </a:lnTo>
                      <a:lnTo>
                        <a:pt x="838" y="4022"/>
                      </a:lnTo>
                      <a:lnTo>
                        <a:pt x="846" y="3974"/>
                      </a:lnTo>
                      <a:lnTo>
                        <a:pt x="854" y="3926"/>
                      </a:lnTo>
                      <a:lnTo>
                        <a:pt x="860" y="3924"/>
                      </a:lnTo>
                      <a:lnTo>
                        <a:pt x="870" y="3924"/>
                      </a:lnTo>
                      <a:lnTo>
                        <a:pt x="912" y="3922"/>
                      </a:lnTo>
                      <a:lnTo>
                        <a:pt x="952" y="3924"/>
                      </a:lnTo>
                      <a:lnTo>
                        <a:pt x="1032" y="3928"/>
                      </a:lnTo>
                      <a:lnTo>
                        <a:pt x="1112" y="3932"/>
                      </a:lnTo>
                      <a:lnTo>
                        <a:pt x="1114" y="3942"/>
                      </a:lnTo>
                      <a:lnTo>
                        <a:pt x="1116" y="3952"/>
                      </a:lnTo>
                      <a:lnTo>
                        <a:pt x="1120" y="3978"/>
                      </a:lnTo>
                      <a:lnTo>
                        <a:pt x="1120" y="3998"/>
                      </a:lnTo>
                      <a:lnTo>
                        <a:pt x="1120" y="4024"/>
                      </a:lnTo>
                      <a:lnTo>
                        <a:pt x="1118" y="4058"/>
                      </a:lnTo>
                      <a:lnTo>
                        <a:pt x="1112" y="4102"/>
                      </a:lnTo>
                      <a:close/>
                    </a:path>
                  </a:pathLst>
                </a:custGeom>
                <a:solidFill>
                  <a:schemeClr val="accent1"/>
                </a:solidFill>
                <a:ln w="9525">
                  <a:noFill/>
                  <a:round/>
                  <a:headEnd/>
                  <a:tailEnd/>
                </a:ln>
              </p:spPr>
              <p:txBody>
                <a:bodyPr/>
                <a:lstStyle/>
                <a:p>
                  <a:pPr fontAlgn="auto">
                    <a:spcBef>
                      <a:spcPts val="0"/>
                    </a:spcBef>
                    <a:spcAft>
                      <a:spcPts val="0"/>
                    </a:spcAft>
                    <a:defRPr/>
                  </a:pPr>
                  <a:endParaRPr lang="da-DK" kern="0">
                    <a:solidFill>
                      <a:schemeClr val="bg2">
                        <a:lumMod val="75000"/>
                      </a:schemeClr>
                    </a:solidFill>
                  </a:endParaRPr>
                </a:p>
              </p:txBody>
            </p:sp>
            <p:sp>
              <p:nvSpPr>
                <p:cNvPr id="31" name="Freeform 97"/>
                <p:cNvSpPr>
                  <a:spLocks/>
                </p:cNvSpPr>
                <p:nvPr/>
              </p:nvSpPr>
              <p:spPr bwMode="auto">
                <a:xfrm>
                  <a:off x="7714478" y="5448666"/>
                  <a:ext cx="488340" cy="380373"/>
                </a:xfrm>
                <a:custGeom>
                  <a:avLst/>
                  <a:gdLst>
                    <a:gd name="T0" fmla="*/ 0 w 308"/>
                    <a:gd name="T1" fmla="*/ 136525 h 230"/>
                    <a:gd name="T2" fmla="*/ 66675 w 308"/>
                    <a:gd name="T3" fmla="*/ 365125 h 230"/>
                    <a:gd name="T4" fmla="*/ 257175 w 308"/>
                    <a:gd name="T5" fmla="*/ 307975 h 230"/>
                    <a:gd name="T6" fmla="*/ 406400 w 308"/>
                    <a:gd name="T7" fmla="*/ 244475 h 230"/>
                    <a:gd name="T8" fmla="*/ 488950 w 308"/>
                    <a:gd name="T9" fmla="*/ 158750 h 230"/>
                    <a:gd name="T10" fmla="*/ 406400 w 308"/>
                    <a:gd name="T11" fmla="*/ 0 h 230"/>
                    <a:gd name="T12" fmla="*/ 0 w 308"/>
                    <a:gd name="T13" fmla="*/ 136525 h 230"/>
                    <a:gd name="T14" fmla="*/ 0 w 308"/>
                    <a:gd name="T15" fmla="*/ 136525 h 230"/>
                    <a:gd name="T16" fmla="*/ 0 60000 65536"/>
                    <a:gd name="T17" fmla="*/ 0 60000 65536"/>
                    <a:gd name="T18" fmla="*/ 0 60000 65536"/>
                    <a:gd name="T19" fmla="*/ 0 60000 65536"/>
                    <a:gd name="T20" fmla="*/ 0 60000 65536"/>
                    <a:gd name="T21" fmla="*/ 0 60000 65536"/>
                    <a:gd name="T22" fmla="*/ 0 60000 65536"/>
                    <a:gd name="T23" fmla="*/ 0 60000 65536"/>
                    <a:gd name="T24" fmla="*/ 0 w 308"/>
                    <a:gd name="T25" fmla="*/ 0 h 230"/>
                    <a:gd name="T26" fmla="*/ 308 w 308"/>
                    <a:gd name="T27" fmla="*/ 230 h 2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8" h="230">
                      <a:moveTo>
                        <a:pt x="0" y="86"/>
                      </a:moveTo>
                      <a:lnTo>
                        <a:pt x="42" y="230"/>
                      </a:lnTo>
                      <a:lnTo>
                        <a:pt x="162" y="194"/>
                      </a:lnTo>
                      <a:lnTo>
                        <a:pt x="256" y="154"/>
                      </a:lnTo>
                      <a:lnTo>
                        <a:pt x="308" y="100"/>
                      </a:lnTo>
                      <a:lnTo>
                        <a:pt x="256" y="0"/>
                      </a:lnTo>
                      <a:lnTo>
                        <a:pt x="0" y="86"/>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chemeClr val="bg2">
                        <a:lumMod val="75000"/>
                      </a:schemeClr>
                    </a:solidFill>
                  </a:endParaRPr>
                </a:p>
              </p:txBody>
            </p:sp>
            <p:sp>
              <p:nvSpPr>
                <p:cNvPr id="32" name="Freeform 98"/>
                <p:cNvSpPr>
                  <a:spLocks/>
                </p:cNvSpPr>
                <p:nvPr/>
              </p:nvSpPr>
              <p:spPr bwMode="auto">
                <a:xfrm>
                  <a:off x="10434256" y="5584513"/>
                  <a:ext cx="454429" cy="339619"/>
                </a:xfrm>
                <a:custGeom>
                  <a:avLst/>
                  <a:gdLst>
                    <a:gd name="T0" fmla="*/ 463550 w 292"/>
                    <a:gd name="T1" fmla="*/ 133350 h 216"/>
                    <a:gd name="T2" fmla="*/ 365125 w 292"/>
                    <a:gd name="T3" fmla="*/ 342900 h 216"/>
                    <a:gd name="T4" fmla="*/ 206375 w 292"/>
                    <a:gd name="T5" fmla="*/ 304800 h 216"/>
                    <a:gd name="T6" fmla="*/ 60325 w 292"/>
                    <a:gd name="T7" fmla="*/ 244475 h 216"/>
                    <a:gd name="T8" fmla="*/ 0 w 292"/>
                    <a:gd name="T9" fmla="*/ 158750 h 216"/>
                    <a:gd name="T10" fmla="*/ 60325 w 292"/>
                    <a:gd name="T11" fmla="*/ 0 h 216"/>
                    <a:gd name="T12" fmla="*/ 463550 w 292"/>
                    <a:gd name="T13" fmla="*/ 133350 h 216"/>
                    <a:gd name="T14" fmla="*/ 463550 w 292"/>
                    <a:gd name="T15" fmla="*/ 133350 h 216"/>
                    <a:gd name="T16" fmla="*/ 0 60000 65536"/>
                    <a:gd name="T17" fmla="*/ 0 60000 65536"/>
                    <a:gd name="T18" fmla="*/ 0 60000 65536"/>
                    <a:gd name="T19" fmla="*/ 0 60000 65536"/>
                    <a:gd name="T20" fmla="*/ 0 60000 65536"/>
                    <a:gd name="T21" fmla="*/ 0 60000 65536"/>
                    <a:gd name="T22" fmla="*/ 0 60000 65536"/>
                    <a:gd name="T23" fmla="*/ 0 60000 65536"/>
                    <a:gd name="T24" fmla="*/ 0 w 292"/>
                    <a:gd name="T25" fmla="*/ 0 h 216"/>
                    <a:gd name="T26" fmla="*/ 292 w 292"/>
                    <a:gd name="T27" fmla="*/ 216 h 2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2" h="216">
                      <a:moveTo>
                        <a:pt x="292" y="84"/>
                      </a:moveTo>
                      <a:lnTo>
                        <a:pt x="230" y="216"/>
                      </a:lnTo>
                      <a:lnTo>
                        <a:pt x="130" y="192"/>
                      </a:lnTo>
                      <a:lnTo>
                        <a:pt x="38" y="154"/>
                      </a:lnTo>
                      <a:lnTo>
                        <a:pt x="0" y="100"/>
                      </a:lnTo>
                      <a:lnTo>
                        <a:pt x="38" y="0"/>
                      </a:lnTo>
                      <a:lnTo>
                        <a:pt x="292" y="84"/>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chemeClr val="bg2">
                        <a:lumMod val="75000"/>
                      </a:schemeClr>
                    </a:solidFill>
                  </a:endParaRPr>
                </a:p>
              </p:txBody>
            </p:sp>
          </p:grpSp>
          <p:grpSp>
            <p:nvGrpSpPr>
              <p:cNvPr id="26" name="Gruppe 74"/>
              <p:cNvGrpSpPr>
                <a:grpSpLocks/>
              </p:cNvGrpSpPr>
              <p:nvPr/>
            </p:nvGrpSpPr>
            <p:grpSpPr bwMode="auto">
              <a:xfrm>
                <a:off x="6141994" y="2089215"/>
                <a:ext cx="95078" cy="150736"/>
                <a:chOff x="12261828" y="5789559"/>
                <a:chExt cx="866566" cy="1809769"/>
              </a:xfrm>
            </p:grpSpPr>
            <p:sp>
              <p:nvSpPr>
                <p:cNvPr id="27" name="Freeform 113"/>
                <p:cNvSpPr>
                  <a:spLocks/>
                </p:cNvSpPr>
                <p:nvPr/>
              </p:nvSpPr>
              <p:spPr bwMode="auto">
                <a:xfrm>
                  <a:off x="12263003" y="5792324"/>
                  <a:ext cx="866562" cy="1809779"/>
                </a:xfrm>
                <a:custGeom>
                  <a:avLst/>
                  <a:gdLst>
                    <a:gd name="T0" fmla="*/ 524 w 548"/>
                    <a:gd name="T1" fmla="*/ 1080 h 1142"/>
                    <a:gd name="T2" fmla="*/ 494 w 548"/>
                    <a:gd name="T3" fmla="*/ 1104 h 1142"/>
                    <a:gd name="T4" fmla="*/ 450 w 548"/>
                    <a:gd name="T5" fmla="*/ 1122 h 1142"/>
                    <a:gd name="T6" fmla="*/ 326 w 548"/>
                    <a:gd name="T7" fmla="*/ 1140 h 1142"/>
                    <a:gd name="T8" fmla="*/ 204 w 548"/>
                    <a:gd name="T9" fmla="*/ 1140 h 1142"/>
                    <a:gd name="T10" fmla="*/ 72 w 548"/>
                    <a:gd name="T11" fmla="*/ 1112 h 1142"/>
                    <a:gd name="T12" fmla="*/ 30 w 548"/>
                    <a:gd name="T13" fmla="*/ 1088 h 1142"/>
                    <a:gd name="T14" fmla="*/ 4 w 548"/>
                    <a:gd name="T15" fmla="*/ 1048 h 1142"/>
                    <a:gd name="T16" fmla="*/ 26 w 548"/>
                    <a:gd name="T17" fmla="*/ 580 h 1142"/>
                    <a:gd name="T18" fmla="*/ 36 w 548"/>
                    <a:gd name="T19" fmla="*/ 506 h 1142"/>
                    <a:gd name="T20" fmla="*/ 50 w 548"/>
                    <a:gd name="T21" fmla="*/ 440 h 1142"/>
                    <a:gd name="T22" fmla="*/ 74 w 548"/>
                    <a:gd name="T23" fmla="*/ 334 h 1142"/>
                    <a:gd name="T24" fmla="*/ 84 w 548"/>
                    <a:gd name="T25" fmla="*/ 272 h 1142"/>
                    <a:gd name="T26" fmla="*/ 112 w 548"/>
                    <a:gd name="T27" fmla="*/ 168 h 1142"/>
                    <a:gd name="T28" fmla="*/ 136 w 548"/>
                    <a:gd name="T29" fmla="*/ 120 h 1142"/>
                    <a:gd name="T30" fmla="*/ 166 w 548"/>
                    <a:gd name="T31" fmla="*/ 42 h 1142"/>
                    <a:gd name="T32" fmla="*/ 180 w 548"/>
                    <a:gd name="T33" fmla="*/ 10 h 1142"/>
                    <a:gd name="T34" fmla="*/ 194 w 548"/>
                    <a:gd name="T35" fmla="*/ 0 h 1142"/>
                    <a:gd name="T36" fmla="*/ 206 w 548"/>
                    <a:gd name="T37" fmla="*/ 6 h 1142"/>
                    <a:gd name="T38" fmla="*/ 236 w 548"/>
                    <a:gd name="T39" fmla="*/ 34 h 1142"/>
                    <a:gd name="T40" fmla="*/ 240 w 548"/>
                    <a:gd name="T41" fmla="*/ 50 h 1142"/>
                    <a:gd name="T42" fmla="*/ 234 w 548"/>
                    <a:gd name="T43" fmla="*/ 80 h 1142"/>
                    <a:gd name="T44" fmla="*/ 212 w 548"/>
                    <a:gd name="T45" fmla="*/ 112 h 1142"/>
                    <a:gd name="T46" fmla="*/ 206 w 548"/>
                    <a:gd name="T47" fmla="*/ 124 h 1142"/>
                    <a:gd name="T48" fmla="*/ 210 w 548"/>
                    <a:gd name="T49" fmla="*/ 158 h 1142"/>
                    <a:gd name="T50" fmla="*/ 238 w 548"/>
                    <a:gd name="T51" fmla="*/ 218 h 1142"/>
                    <a:gd name="T52" fmla="*/ 260 w 548"/>
                    <a:gd name="T53" fmla="*/ 248 h 1142"/>
                    <a:gd name="T54" fmla="*/ 282 w 548"/>
                    <a:gd name="T55" fmla="*/ 250 h 1142"/>
                    <a:gd name="T56" fmla="*/ 312 w 548"/>
                    <a:gd name="T57" fmla="*/ 230 h 1142"/>
                    <a:gd name="T58" fmla="*/ 364 w 548"/>
                    <a:gd name="T59" fmla="*/ 160 h 1142"/>
                    <a:gd name="T60" fmla="*/ 376 w 548"/>
                    <a:gd name="T61" fmla="*/ 128 h 1142"/>
                    <a:gd name="T62" fmla="*/ 374 w 548"/>
                    <a:gd name="T63" fmla="*/ 110 h 1142"/>
                    <a:gd name="T64" fmla="*/ 378 w 548"/>
                    <a:gd name="T65" fmla="*/ 34 h 1142"/>
                    <a:gd name="T66" fmla="*/ 384 w 548"/>
                    <a:gd name="T67" fmla="*/ 16 h 1142"/>
                    <a:gd name="T68" fmla="*/ 396 w 548"/>
                    <a:gd name="T69" fmla="*/ 10 h 1142"/>
                    <a:gd name="T70" fmla="*/ 410 w 548"/>
                    <a:gd name="T71" fmla="*/ 30 h 1142"/>
                    <a:gd name="T72" fmla="*/ 422 w 548"/>
                    <a:gd name="T73" fmla="*/ 78 h 1142"/>
                    <a:gd name="T74" fmla="*/ 416 w 548"/>
                    <a:gd name="T75" fmla="*/ 112 h 1142"/>
                    <a:gd name="T76" fmla="*/ 412 w 548"/>
                    <a:gd name="T77" fmla="*/ 128 h 1142"/>
                    <a:gd name="T78" fmla="*/ 418 w 548"/>
                    <a:gd name="T79" fmla="*/ 218 h 1142"/>
                    <a:gd name="T80" fmla="*/ 432 w 548"/>
                    <a:gd name="T81" fmla="*/ 274 h 1142"/>
                    <a:gd name="T82" fmla="*/ 470 w 548"/>
                    <a:gd name="T83" fmla="*/ 390 h 1142"/>
                    <a:gd name="T84" fmla="*/ 530 w 548"/>
                    <a:gd name="T85" fmla="*/ 540 h 1142"/>
                    <a:gd name="T86" fmla="*/ 548 w 548"/>
                    <a:gd name="T87" fmla="*/ 658 h 1142"/>
                    <a:gd name="T88" fmla="*/ 546 w 548"/>
                    <a:gd name="T89" fmla="*/ 980 h 1142"/>
                    <a:gd name="T90" fmla="*/ 530 w 548"/>
                    <a:gd name="T91" fmla="*/ 1070 h 114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48"/>
                    <a:gd name="T139" fmla="*/ 0 h 1142"/>
                    <a:gd name="T140" fmla="*/ 548 w 548"/>
                    <a:gd name="T141" fmla="*/ 1142 h 114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48" h="1142">
                      <a:moveTo>
                        <a:pt x="530" y="1070"/>
                      </a:moveTo>
                      <a:lnTo>
                        <a:pt x="530" y="1070"/>
                      </a:lnTo>
                      <a:lnTo>
                        <a:pt x="524" y="1080"/>
                      </a:lnTo>
                      <a:lnTo>
                        <a:pt x="516" y="1088"/>
                      </a:lnTo>
                      <a:lnTo>
                        <a:pt x="506" y="1098"/>
                      </a:lnTo>
                      <a:lnTo>
                        <a:pt x="494" y="1104"/>
                      </a:lnTo>
                      <a:lnTo>
                        <a:pt x="480" y="1112"/>
                      </a:lnTo>
                      <a:lnTo>
                        <a:pt x="464" y="1118"/>
                      </a:lnTo>
                      <a:lnTo>
                        <a:pt x="450" y="1122"/>
                      </a:lnTo>
                      <a:lnTo>
                        <a:pt x="432" y="1126"/>
                      </a:lnTo>
                      <a:lnTo>
                        <a:pt x="326" y="1140"/>
                      </a:lnTo>
                      <a:lnTo>
                        <a:pt x="288" y="1142"/>
                      </a:lnTo>
                      <a:lnTo>
                        <a:pt x="246" y="1142"/>
                      </a:lnTo>
                      <a:lnTo>
                        <a:pt x="204" y="1140"/>
                      </a:lnTo>
                      <a:lnTo>
                        <a:pt x="168" y="1134"/>
                      </a:lnTo>
                      <a:lnTo>
                        <a:pt x="72" y="1112"/>
                      </a:lnTo>
                      <a:lnTo>
                        <a:pt x="58" y="1106"/>
                      </a:lnTo>
                      <a:lnTo>
                        <a:pt x="42" y="1098"/>
                      </a:lnTo>
                      <a:lnTo>
                        <a:pt x="30" y="1088"/>
                      </a:lnTo>
                      <a:lnTo>
                        <a:pt x="20" y="1076"/>
                      </a:lnTo>
                      <a:lnTo>
                        <a:pt x="10" y="1062"/>
                      </a:lnTo>
                      <a:lnTo>
                        <a:pt x="4" y="1048"/>
                      </a:lnTo>
                      <a:lnTo>
                        <a:pt x="0" y="1032"/>
                      </a:lnTo>
                      <a:lnTo>
                        <a:pt x="0" y="1014"/>
                      </a:lnTo>
                      <a:lnTo>
                        <a:pt x="26" y="580"/>
                      </a:lnTo>
                      <a:lnTo>
                        <a:pt x="30" y="546"/>
                      </a:lnTo>
                      <a:lnTo>
                        <a:pt x="36" y="506"/>
                      </a:lnTo>
                      <a:lnTo>
                        <a:pt x="44" y="470"/>
                      </a:lnTo>
                      <a:lnTo>
                        <a:pt x="50" y="440"/>
                      </a:lnTo>
                      <a:lnTo>
                        <a:pt x="60" y="410"/>
                      </a:lnTo>
                      <a:lnTo>
                        <a:pt x="68" y="372"/>
                      </a:lnTo>
                      <a:lnTo>
                        <a:pt x="74" y="334"/>
                      </a:lnTo>
                      <a:lnTo>
                        <a:pt x="80" y="298"/>
                      </a:lnTo>
                      <a:lnTo>
                        <a:pt x="84" y="272"/>
                      </a:lnTo>
                      <a:lnTo>
                        <a:pt x="90" y="238"/>
                      </a:lnTo>
                      <a:lnTo>
                        <a:pt x="100" y="202"/>
                      </a:lnTo>
                      <a:lnTo>
                        <a:pt x="112" y="168"/>
                      </a:lnTo>
                      <a:lnTo>
                        <a:pt x="124" y="142"/>
                      </a:lnTo>
                      <a:lnTo>
                        <a:pt x="136" y="120"/>
                      </a:lnTo>
                      <a:lnTo>
                        <a:pt x="150" y="92"/>
                      </a:lnTo>
                      <a:lnTo>
                        <a:pt x="160" y="66"/>
                      </a:lnTo>
                      <a:lnTo>
                        <a:pt x="166" y="42"/>
                      </a:lnTo>
                      <a:lnTo>
                        <a:pt x="172" y="24"/>
                      </a:lnTo>
                      <a:lnTo>
                        <a:pt x="180" y="10"/>
                      </a:lnTo>
                      <a:lnTo>
                        <a:pt x="184" y="4"/>
                      </a:lnTo>
                      <a:lnTo>
                        <a:pt x="188" y="2"/>
                      </a:lnTo>
                      <a:lnTo>
                        <a:pt x="194" y="0"/>
                      </a:lnTo>
                      <a:lnTo>
                        <a:pt x="198" y="0"/>
                      </a:lnTo>
                      <a:lnTo>
                        <a:pt x="206" y="6"/>
                      </a:lnTo>
                      <a:lnTo>
                        <a:pt x="216" y="14"/>
                      </a:lnTo>
                      <a:lnTo>
                        <a:pt x="226" y="24"/>
                      </a:lnTo>
                      <a:lnTo>
                        <a:pt x="236" y="34"/>
                      </a:lnTo>
                      <a:lnTo>
                        <a:pt x="238" y="42"/>
                      </a:lnTo>
                      <a:lnTo>
                        <a:pt x="240" y="50"/>
                      </a:lnTo>
                      <a:lnTo>
                        <a:pt x="240" y="58"/>
                      </a:lnTo>
                      <a:lnTo>
                        <a:pt x="238" y="68"/>
                      </a:lnTo>
                      <a:lnTo>
                        <a:pt x="234" y="80"/>
                      </a:lnTo>
                      <a:lnTo>
                        <a:pt x="228" y="90"/>
                      </a:lnTo>
                      <a:lnTo>
                        <a:pt x="220" y="102"/>
                      </a:lnTo>
                      <a:lnTo>
                        <a:pt x="212" y="112"/>
                      </a:lnTo>
                      <a:lnTo>
                        <a:pt x="210" y="118"/>
                      </a:lnTo>
                      <a:lnTo>
                        <a:pt x="206" y="124"/>
                      </a:lnTo>
                      <a:lnTo>
                        <a:pt x="206" y="132"/>
                      </a:lnTo>
                      <a:lnTo>
                        <a:pt x="206" y="140"/>
                      </a:lnTo>
                      <a:lnTo>
                        <a:pt x="210" y="158"/>
                      </a:lnTo>
                      <a:lnTo>
                        <a:pt x="218" y="178"/>
                      </a:lnTo>
                      <a:lnTo>
                        <a:pt x="228" y="198"/>
                      </a:lnTo>
                      <a:lnTo>
                        <a:pt x="238" y="218"/>
                      </a:lnTo>
                      <a:lnTo>
                        <a:pt x="250" y="234"/>
                      </a:lnTo>
                      <a:lnTo>
                        <a:pt x="260" y="248"/>
                      </a:lnTo>
                      <a:lnTo>
                        <a:pt x="266" y="252"/>
                      </a:lnTo>
                      <a:lnTo>
                        <a:pt x="274" y="254"/>
                      </a:lnTo>
                      <a:lnTo>
                        <a:pt x="282" y="250"/>
                      </a:lnTo>
                      <a:lnTo>
                        <a:pt x="292" y="246"/>
                      </a:lnTo>
                      <a:lnTo>
                        <a:pt x="302" y="238"/>
                      </a:lnTo>
                      <a:lnTo>
                        <a:pt x="312" y="230"/>
                      </a:lnTo>
                      <a:lnTo>
                        <a:pt x="332" y="208"/>
                      </a:lnTo>
                      <a:lnTo>
                        <a:pt x="350" y="184"/>
                      </a:lnTo>
                      <a:lnTo>
                        <a:pt x="364" y="160"/>
                      </a:lnTo>
                      <a:lnTo>
                        <a:pt x="374" y="140"/>
                      </a:lnTo>
                      <a:lnTo>
                        <a:pt x="376" y="134"/>
                      </a:lnTo>
                      <a:lnTo>
                        <a:pt x="376" y="128"/>
                      </a:lnTo>
                      <a:lnTo>
                        <a:pt x="374" y="120"/>
                      </a:lnTo>
                      <a:lnTo>
                        <a:pt x="374" y="110"/>
                      </a:lnTo>
                      <a:lnTo>
                        <a:pt x="374" y="86"/>
                      </a:lnTo>
                      <a:lnTo>
                        <a:pt x="376" y="60"/>
                      </a:lnTo>
                      <a:lnTo>
                        <a:pt x="378" y="34"/>
                      </a:lnTo>
                      <a:lnTo>
                        <a:pt x="380" y="24"/>
                      </a:lnTo>
                      <a:lnTo>
                        <a:pt x="384" y="16"/>
                      </a:lnTo>
                      <a:lnTo>
                        <a:pt x="386" y="12"/>
                      </a:lnTo>
                      <a:lnTo>
                        <a:pt x="390" y="10"/>
                      </a:lnTo>
                      <a:lnTo>
                        <a:pt x="396" y="10"/>
                      </a:lnTo>
                      <a:lnTo>
                        <a:pt x="400" y="14"/>
                      </a:lnTo>
                      <a:lnTo>
                        <a:pt x="404" y="22"/>
                      </a:lnTo>
                      <a:lnTo>
                        <a:pt x="410" y="30"/>
                      </a:lnTo>
                      <a:lnTo>
                        <a:pt x="418" y="54"/>
                      </a:lnTo>
                      <a:lnTo>
                        <a:pt x="422" y="78"/>
                      </a:lnTo>
                      <a:lnTo>
                        <a:pt x="422" y="98"/>
                      </a:lnTo>
                      <a:lnTo>
                        <a:pt x="420" y="106"/>
                      </a:lnTo>
                      <a:lnTo>
                        <a:pt x="416" y="112"/>
                      </a:lnTo>
                      <a:lnTo>
                        <a:pt x="414" y="118"/>
                      </a:lnTo>
                      <a:lnTo>
                        <a:pt x="412" y="128"/>
                      </a:lnTo>
                      <a:lnTo>
                        <a:pt x="412" y="154"/>
                      </a:lnTo>
                      <a:lnTo>
                        <a:pt x="414" y="184"/>
                      </a:lnTo>
                      <a:lnTo>
                        <a:pt x="418" y="218"/>
                      </a:lnTo>
                      <a:lnTo>
                        <a:pt x="424" y="238"/>
                      </a:lnTo>
                      <a:lnTo>
                        <a:pt x="432" y="274"/>
                      </a:lnTo>
                      <a:lnTo>
                        <a:pt x="444" y="314"/>
                      </a:lnTo>
                      <a:lnTo>
                        <a:pt x="458" y="356"/>
                      </a:lnTo>
                      <a:lnTo>
                        <a:pt x="470" y="390"/>
                      </a:lnTo>
                      <a:lnTo>
                        <a:pt x="518" y="504"/>
                      </a:lnTo>
                      <a:lnTo>
                        <a:pt x="530" y="540"/>
                      </a:lnTo>
                      <a:lnTo>
                        <a:pt x="540" y="580"/>
                      </a:lnTo>
                      <a:lnTo>
                        <a:pt x="546" y="622"/>
                      </a:lnTo>
                      <a:lnTo>
                        <a:pt x="548" y="658"/>
                      </a:lnTo>
                      <a:lnTo>
                        <a:pt x="548" y="946"/>
                      </a:lnTo>
                      <a:lnTo>
                        <a:pt x="546" y="980"/>
                      </a:lnTo>
                      <a:lnTo>
                        <a:pt x="542" y="1014"/>
                      </a:lnTo>
                      <a:lnTo>
                        <a:pt x="538" y="1046"/>
                      </a:lnTo>
                      <a:lnTo>
                        <a:pt x="530" y="1070"/>
                      </a:lnTo>
                      <a:close/>
                    </a:path>
                  </a:pathLst>
                </a:custGeom>
                <a:solidFill>
                  <a:srgbClr val="FFFFFF"/>
                </a:solidFill>
                <a:ln w="4">
                  <a:noFill/>
                  <a:round/>
                  <a:headEnd/>
                  <a:tailEnd/>
                </a:ln>
              </p:spPr>
              <p:txBody>
                <a:bodyPr/>
                <a:lstStyle/>
                <a:p>
                  <a:pPr fontAlgn="auto">
                    <a:spcBef>
                      <a:spcPts val="0"/>
                    </a:spcBef>
                    <a:spcAft>
                      <a:spcPts val="0"/>
                    </a:spcAft>
                    <a:defRPr/>
                  </a:pPr>
                  <a:endParaRPr lang="da-DK" kern="0">
                    <a:solidFill>
                      <a:schemeClr val="bg2">
                        <a:lumMod val="75000"/>
                      </a:schemeClr>
                    </a:solidFill>
                  </a:endParaRPr>
                </a:p>
              </p:txBody>
            </p:sp>
            <p:sp>
              <p:nvSpPr>
                <p:cNvPr id="28" name="Freeform 114"/>
                <p:cNvSpPr>
                  <a:spLocks/>
                </p:cNvSpPr>
                <p:nvPr/>
              </p:nvSpPr>
              <p:spPr bwMode="auto">
                <a:xfrm>
                  <a:off x="12870802" y="5808199"/>
                  <a:ext cx="126372" cy="254004"/>
                </a:xfrm>
                <a:custGeom>
                  <a:avLst/>
                  <a:gdLst>
                    <a:gd name="T0" fmla="*/ 6 w 80"/>
                    <a:gd name="T1" fmla="*/ 0 h 152"/>
                    <a:gd name="T2" fmla="*/ 6 w 80"/>
                    <a:gd name="T3" fmla="*/ 0 h 152"/>
                    <a:gd name="T4" fmla="*/ 2 w 80"/>
                    <a:gd name="T5" fmla="*/ 34 h 152"/>
                    <a:gd name="T6" fmla="*/ 0 w 80"/>
                    <a:gd name="T7" fmla="*/ 66 h 152"/>
                    <a:gd name="T8" fmla="*/ 0 w 80"/>
                    <a:gd name="T9" fmla="*/ 82 h 152"/>
                    <a:gd name="T10" fmla="*/ 2 w 80"/>
                    <a:gd name="T11" fmla="*/ 96 h 152"/>
                    <a:gd name="T12" fmla="*/ 2 w 80"/>
                    <a:gd name="T13" fmla="*/ 96 h 152"/>
                    <a:gd name="T14" fmla="*/ 4 w 80"/>
                    <a:gd name="T15" fmla="*/ 108 h 152"/>
                    <a:gd name="T16" fmla="*/ 10 w 80"/>
                    <a:gd name="T17" fmla="*/ 114 h 152"/>
                    <a:gd name="T18" fmla="*/ 16 w 80"/>
                    <a:gd name="T19" fmla="*/ 118 h 152"/>
                    <a:gd name="T20" fmla="*/ 26 w 80"/>
                    <a:gd name="T21" fmla="*/ 122 h 152"/>
                    <a:gd name="T22" fmla="*/ 36 w 80"/>
                    <a:gd name="T23" fmla="*/ 124 h 152"/>
                    <a:gd name="T24" fmla="*/ 48 w 80"/>
                    <a:gd name="T25" fmla="*/ 130 h 152"/>
                    <a:gd name="T26" fmla="*/ 64 w 80"/>
                    <a:gd name="T27" fmla="*/ 138 h 152"/>
                    <a:gd name="T28" fmla="*/ 80 w 80"/>
                    <a:gd name="T29" fmla="*/ 152 h 152"/>
                    <a:gd name="T30" fmla="*/ 80 w 80"/>
                    <a:gd name="T31" fmla="*/ 152 h 152"/>
                    <a:gd name="T32" fmla="*/ 74 w 80"/>
                    <a:gd name="T33" fmla="*/ 128 h 152"/>
                    <a:gd name="T34" fmla="*/ 56 w 80"/>
                    <a:gd name="T35" fmla="*/ 78 h 152"/>
                    <a:gd name="T36" fmla="*/ 44 w 80"/>
                    <a:gd name="T37" fmla="*/ 50 h 152"/>
                    <a:gd name="T38" fmla="*/ 32 w 80"/>
                    <a:gd name="T39" fmla="*/ 26 h 152"/>
                    <a:gd name="T40" fmla="*/ 26 w 80"/>
                    <a:gd name="T41" fmla="*/ 16 h 152"/>
                    <a:gd name="T42" fmla="*/ 20 w 80"/>
                    <a:gd name="T43" fmla="*/ 8 h 152"/>
                    <a:gd name="T44" fmla="*/ 12 w 80"/>
                    <a:gd name="T45" fmla="*/ 2 h 152"/>
                    <a:gd name="T46" fmla="*/ 6 w 80"/>
                    <a:gd name="T47" fmla="*/ 0 h 152"/>
                    <a:gd name="T48" fmla="*/ 6 w 80"/>
                    <a:gd name="T49" fmla="*/ 0 h 15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152"/>
                    <a:gd name="T77" fmla="*/ 80 w 80"/>
                    <a:gd name="T78" fmla="*/ 152 h 15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152">
                      <a:moveTo>
                        <a:pt x="6" y="0"/>
                      </a:moveTo>
                      <a:lnTo>
                        <a:pt x="6" y="0"/>
                      </a:lnTo>
                      <a:lnTo>
                        <a:pt x="2" y="34"/>
                      </a:lnTo>
                      <a:lnTo>
                        <a:pt x="0" y="66"/>
                      </a:lnTo>
                      <a:lnTo>
                        <a:pt x="0" y="82"/>
                      </a:lnTo>
                      <a:lnTo>
                        <a:pt x="2" y="96"/>
                      </a:lnTo>
                      <a:lnTo>
                        <a:pt x="4" y="108"/>
                      </a:lnTo>
                      <a:lnTo>
                        <a:pt x="10" y="114"/>
                      </a:lnTo>
                      <a:lnTo>
                        <a:pt x="16" y="118"/>
                      </a:lnTo>
                      <a:lnTo>
                        <a:pt x="26" y="122"/>
                      </a:lnTo>
                      <a:lnTo>
                        <a:pt x="36" y="124"/>
                      </a:lnTo>
                      <a:lnTo>
                        <a:pt x="48" y="130"/>
                      </a:lnTo>
                      <a:lnTo>
                        <a:pt x="64" y="138"/>
                      </a:lnTo>
                      <a:lnTo>
                        <a:pt x="80" y="152"/>
                      </a:lnTo>
                      <a:lnTo>
                        <a:pt x="74" y="128"/>
                      </a:lnTo>
                      <a:lnTo>
                        <a:pt x="56" y="78"/>
                      </a:lnTo>
                      <a:lnTo>
                        <a:pt x="44" y="50"/>
                      </a:lnTo>
                      <a:lnTo>
                        <a:pt x="32" y="26"/>
                      </a:lnTo>
                      <a:lnTo>
                        <a:pt x="26" y="16"/>
                      </a:lnTo>
                      <a:lnTo>
                        <a:pt x="20" y="8"/>
                      </a:lnTo>
                      <a:lnTo>
                        <a:pt x="12" y="2"/>
                      </a:lnTo>
                      <a:lnTo>
                        <a:pt x="6" y="0"/>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chemeClr val="bg2">
                        <a:lumMod val="75000"/>
                      </a:schemeClr>
                    </a:solidFill>
                  </a:endParaRPr>
                </a:p>
              </p:txBody>
            </p:sp>
            <p:sp>
              <p:nvSpPr>
                <p:cNvPr id="29" name="Freeform 115"/>
                <p:cNvSpPr>
                  <a:spLocks/>
                </p:cNvSpPr>
                <p:nvPr/>
              </p:nvSpPr>
              <p:spPr bwMode="auto">
                <a:xfrm>
                  <a:off x="12395395" y="5792324"/>
                  <a:ext cx="198589" cy="246069"/>
                </a:xfrm>
                <a:custGeom>
                  <a:avLst/>
                  <a:gdLst>
                    <a:gd name="T0" fmla="*/ 112 w 122"/>
                    <a:gd name="T1" fmla="*/ 0 h 152"/>
                    <a:gd name="T2" fmla="*/ 112 w 122"/>
                    <a:gd name="T3" fmla="*/ 0 h 152"/>
                    <a:gd name="T4" fmla="*/ 114 w 122"/>
                    <a:gd name="T5" fmla="*/ 10 h 152"/>
                    <a:gd name="T6" fmla="*/ 118 w 122"/>
                    <a:gd name="T7" fmla="*/ 34 h 152"/>
                    <a:gd name="T8" fmla="*/ 122 w 122"/>
                    <a:gd name="T9" fmla="*/ 66 h 152"/>
                    <a:gd name="T10" fmla="*/ 122 w 122"/>
                    <a:gd name="T11" fmla="*/ 82 h 152"/>
                    <a:gd name="T12" fmla="*/ 120 w 122"/>
                    <a:gd name="T13" fmla="*/ 96 h 152"/>
                    <a:gd name="T14" fmla="*/ 120 w 122"/>
                    <a:gd name="T15" fmla="*/ 96 h 152"/>
                    <a:gd name="T16" fmla="*/ 118 w 122"/>
                    <a:gd name="T17" fmla="*/ 104 h 152"/>
                    <a:gd name="T18" fmla="*/ 114 w 122"/>
                    <a:gd name="T19" fmla="*/ 108 h 152"/>
                    <a:gd name="T20" fmla="*/ 108 w 122"/>
                    <a:gd name="T21" fmla="*/ 112 h 152"/>
                    <a:gd name="T22" fmla="*/ 102 w 122"/>
                    <a:gd name="T23" fmla="*/ 116 h 152"/>
                    <a:gd name="T24" fmla="*/ 86 w 122"/>
                    <a:gd name="T25" fmla="*/ 122 h 152"/>
                    <a:gd name="T26" fmla="*/ 66 w 122"/>
                    <a:gd name="T27" fmla="*/ 126 h 152"/>
                    <a:gd name="T28" fmla="*/ 48 w 122"/>
                    <a:gd name="T29" fmla="*/ 130 h 152"/>
                    <a:gd name="T30" fmla="*/ 30 w 122"/>
                    <a:gd name="T31" fmla="*/ 136 h 152"/>
                    <a:gd name="T32" fmla="*/ 12 w 122"/>
                    <a:gd name="T33" fmla="*/ 142 h 152"/>
                    <a:gd name="T34" fmla="*/ 6 w 122"/>
                    <a:gd name="T35" fmla="*/ 146 h 152"/>
                    <a:gd name="T36" fmla="*/ 0 w 122"/>
                    <a:gd name="T37" fmla="*/ 152 h 152"/>
                    <a:gd name="T38" fmla="*/ 0 w 122"/>
                    <a:gd name="T39" fmla="*/ 152 h 152"/>
                    <a:gd name="T40" fmla="*/ 10 w 122"/>
                    <a:gd name="T41" fmla="*/ 128 h 152"/>
                    <a:gd name="T42" fmla="*/ 22 w 122"/>
                    <a:gd name="T43" fmla="*/ 104 h 152"/>
                    <a:gd name="T44" fmla="*/ 38 w 122"/>
                    <a:gd name="T45" fmla="*/ 78 h 152"/>
                    <a:gd name="T46" fmla="*/ 54 w 122"/>
                    <a:gd name="T47" fmla="*/ 50 h 152"/>
                    <a:gd name="T48" fmla="*/ 72 w 122"/>
                    <a:gd name="T49" fmla="*/ 26 h 152"/>
                    <a:gd name="T50" fmla="*/ 82 w 122"/>
                    <a:gd name="T51" fmla="*/ 16 h 152"/>
                    <a:gd name="T52" fmla="*/ 92 w 122"/>
                    <a:gd name="T53" fmla="*/ 8 h 152"/>
                    <a:gd name="T54" fmla="*/ 102 w 122"/>
                    <a:gd name="T55" fmla="*/ 2 h 152"/>
                    <a:gd name="T56" fmla="*/ 112 w 122"/>
                    <a:gd name="T57" fmla="*/ 0 h 152"/>
                    <a:gd name="T58" fmla="*/ 112 w 122"/>
                    <a:gd name="T59" fmla="*/ 0 h 1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2"/>
                    <a:gd name="T91" fmla="*/ 0 h 152"/>
                    <a:gd name="T92" fmla="*/ 122 w 122"/>
                    <a:gd name="T93" fmla="*/ 152 h 1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2" h="152">
                      <a:moveTo>
                        <a:pt x="112" y="0"/>
                      </a:moveTo>
                      <a:lnTo>
                        <a:pt x="112" y="0"/>
                      </a:lnTo>
                      <a:lnTo>
                        <a:pt x="114" y="10"/>
                      </a:lnTo>
                      <a:lnTo>
                        <a:pt x="118" y="34"/>
                      </a:lnTo>
                      <a:lnTo>
                        <a:pt x="122" y="66"/>
                      </a:lnTo>
                      <a:lnTo>
                        <a:pt x="122" y="82"/>
                      </a:lnTo>
                      <a:lnTo>
                        <a:pt x="120" y="96"/>
                      </a:lnTo>
                      <a:lnTo>
                        <a:pt x="118" y="104"/>
                      </a:lnTo>
                      <a:lnTo>
                        <a:pt x="114" y="108"/>
                      </a:lnTo>
                      <a:lnTo>
                        <a:pt x="108" y="112"/>
                      </a:lnTo>
                      <a:lnTo>
                        <a:pt x="102" y="116"/>
                      </a:lnTo>
                      <a:lnTo>
                        <a:pt x="86" y="122"/>
                      </a:lnTo>
                      <a:lnTo>
                        <a:pt x="66" y="126"/>
                      </a:lnTo>
                      <a:lnTo>
                        <a:pt x="48" y="130"/>
                      </a:lnTo>
                      <a:lnTo>
                        <a:pt x="30" y="136"/>
                      </a:lnTo>
                      <a:lnTo>
                        <a:pt x="12" y="142"/>
                      </a:lnTo>
                      <a:lnTo>
                        <a:pt x="6" y="146"/>
                      </a:lnTo>
                      <a:lnTo>
                        <a:pt x="0" y="152"/>
                      </a:lnTo>
                      <a:lnTo>
                        <a:pt x="10" y="128"/>
                      </a:lnTo>
                      <a:lnTo>
                        <a:pt x="22" y="104"/>
                      </a:lnTo>
                      <a:lnTo>
                        <a:pt x="38" y="78"/>
                      </a:lnTo>
                      <a:lnTo>
                        <a:pt x="54" y="50"/>
                      </a:lnTo>
                      <a:lnTo>
                        <a:pt x="72" y="26"/>
                      </a:lnTo>
                      <a:lnTo>
                        <a:pt x="82" y="16"/>
                      </a:lnTo>
                      <a:lnTo>
                        <a:pt x="92" y="8"/>
                      </a:lnTo>
                      <a:lnTo>
                        <a:pt x="102" y="2"/>
                      </a:lnTo>
                      <a:lnTo>
                        <a:pt x="112" y="0"/>
                      </a:lnTo>
                      <a:close/>
                    </a:path>
                  </a:pathLst>
                </a:custGeom>
                <a:solidFill>
                  <a:srgbClr val="FFFFFF"/>
                </a:solidFill>
                <a:ln w="9525">
                  <a:noFill/>
                  <a:round/>
                  <a:headEnd/>
                  <a:tailEnd/>
                </a:ln>
              </p:spPr>
              <p:txBody>
                <a:bodyPr/>
                <a:lstStyle/>
                <a:p>
                  <a:pPr fontAlgn="auto">
                    <a:spcBef>
                      <a:spcPts val="0"/>
                    </a:spcBef>
                    <a:spcAft>
                      <a:spcPts val="0"/>
                    </a:spcAft>
                    <a:defRPr/>
                  </a:pPr>
                  <a:endParaRPr lang="da-DK" kern="0">
                    <a:solidFill>
                      <a:schemeClr val="bg2">
                        <a:lumMod val="75000"/>
                      </a:schemeClr>
                    </a:solidFill>
                  </a:endParaRPr>
                </a:p>
              </p:txBody>
            </p:sp>
          </p:grpSp>
        </p:grpSp>
      </p:grpSp>
      <p:sp>
        <p:nvSpPr>
          <p:cNvPr id="45" name="Rektangel 76"/>
          <p:cNvSpPr>
            <a:spLocks noChangeArrowheads="1"/>
          </p:cNvSpPr>
          <p:nvPr/>
        </p:nvSpPr>
        <p:spPr bwMode="auto">
          <a:xfrm>
            <a:off x="8391384" y="5057649"/>
            <a:ext cx="1759106"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r>
              <a:rPr lang="id-ID" altLang="id-ID" sz="2000" noProof="1" smtClean="0">
                <a:solidFill>
                  <a:schemeClr val="accent5"/>
                </a:solidFill>
                <a:latin typeface="+mn-lt"/>
              </a:rPr>
              <a:t>T</a:t>
            </a:r>
            <a:r>
              <a:rPr lang="id-ID" altLang="id-ID" sz="1400" noProof="1" smtClean="0">
                <a:solidFill>
                  <a:schemeClr val="bg1">
                    <a:lumMod val="50000"/>
                  </a:schemeClr>
                </a:solidFill>
                <a:latin typeface="+mn-lt"/>
              </a:rPr>
              <a:t>hreat</a:t>
            </a:r>
            <a:endParaRPr lang="id-ID" altLang="id-ID" sz="1400" noProof="1">
              <a:solidFill>
                <a:schemeClr val="bg1">
                  <a:lumMod val="50000"/>
                </a:schemeClr>
              </a:solidFill>
              <a:latin typeface="+mn-lt"/>
            </a:endParaRPr>
          </a:p>
          <a:p>
            <a:endParaRPr lang="id-ID" altLang="id-ID" sz="1100" b="0" noProof="1">
              <a:solidFill>
                <a:schemeClr val="bg1">
                  <a:lumMod val="65000"/>
                </a:schemeClr>
              </a:solidFill>
              <a:latin typeface="+mn-lt"/>
            </a:endParaRPr>
          </a:p>
          <a:p>
            <a:r>
              <a:rPr lang="id-ID" altLang="id-ID" sz="1100" b="0" noProof="1">
                <a:solidFill>
                  <a:schemeClr val="bg1">
                    <a:lumMod val="65000"/>
                  </a:schemeClr>
                </a:solidFill>
                <a:latin typeface="+mn-lt"/>
              </a:rPr>
              <a:t>This is an example text. Go ahead and replace it with your own text.</a:t>
            </a:r>
            <a:endParaRPr lang="da-DK" altLang="id-ID" sz="1800" b="0" dirty="0">
              <a:solidFill>
                <a:schemeClr val="bg1">
                  <a:lumMod val="65000"/>
                </a:schemeClr>
              </a:solidFill>
              <a:latin typeface="+mn-lt"/>
            </a:endParaRPr>
          </a:p>
        </p:txBody>
      </p:sp>
      <p:sp>
        <p:nvSpPr>
          <p:cNvPr id="46" name="Rektangel 76"/>
          <p:cNvSpPr>
            <a:spLocks noChangeArrowheads="1"/>
          </p:cNvSpPr>
          <p:nvPr/>
        </p:nvSpPr>
        <p:spPr bwMode="auto">
          <a:xfrm>
            <a:off x="2258086" y="4995248"/>
            <a:ext cx="202297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r>
              <a:rPr lang="id-ID" altLang="id-ID" sz="2000" noProof="1" smtClean="0">
                <a:solidFill>
                  <a:schemeClr val="accent4"/>
                </a:solidFill>
                <a:latin typeface="+mn-lt"/>
              </a:rPr>
              <a:t>O</a:t>
            </a:r>
            <a:r>
              <a:rPr lang="id-ID" altLang="id-ID" sz="1400" noProof="1" smtClean="0">
                <a:solidFill>
                  <a:schemeClr val="bg1">
                    <a:lumMod val="50000"/>
                  </a:schemeClr>
                </a:solidFill>
                <a:latin typeface="+mn-lt"/>
              </a:rPr>
              <a:t>pportunity</a:t>
            </a:r>
            <a:endParaRPr lang="id-ID" altLang="id-ID" sz="1400" noProof="1">
              <a:solidFill>
                <a:schemeClr val="bg1">
                  <a:lumMod val="50000"/>
                </a:schemeClr>
              </a:solidFill>
              <a:latin typeface="+mn-lt"/>
            </a:endParaRPr>
          </a:p>
          <a:p>
            <a:endParaRPr lang="id-ID" altLang="id-ID" sz="1100" b="0" noProof="1">
              <a:solidFill>
                <a:schemeClr val="bg1">
                  <a:lumMod val="65000"/>
                </a:schemeClr>
              </a:solidFill>
              <a:latin typeface="+mn-lt"/>
            </a:endParaRPr>
          </a:p>
          <a:p>
            <a:r>
              <a:rPr lang="id-ID" altLang="id-ID" sz="1100" b="0" noProof="1">
                <a:solidFill>
                  <a:schemeClr val="bg1">
                    <a:lumMod val="65000"/>
                  </a:schemeClr>
                </a:solidFill>
                <a:latin typeface="+mn-lt"/>
              </a:rPr>
              <a:t>This is an example text. Go ahead and replace it with your own text.</a:t>
            </a:r>
            <a:endParaRPr lang="da-DK" altLang="id-ID" sz="1800" b="0" dirty="0">
              <a:solidFill>
                <a:schemeClr val="bg1">
                  <a:lumMod val="65000"/>
                </a:schemeClr>
              </a:solidFill>
              <a:latin typeface="+mn-lt"/>
            </a:endParaRPr>
          </a:p>
        </p:txBody>
      </p:sp>
      <p:sp>
        <p:nvSpPr>
          <p:cNvPr id="47" name="Rektangel 76"/>
          <p:cNvSpPr>
            <a:spLocks noChangeArrowheads="1"/>
          </p:cNvSpPr>
          <p:nvPr/>
        </p:nvSpPr>
        <p:spPr bwMode="auto">
          <a:xfrm>
            <a:off x="8766997" y="3216341"/>
            <a:ext cx="2022971" cy="113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r>
              <a:rPr lang="id-ID" altLang="id-ID" noProof="1" smtClean="0">
                <a:solidFill>
                  <a:schemeClr val="accent3"/>
                </a:solidFill>
                <a:latin typeface="+mn-lt"/>
              </a:rPr>
              <a:t>W</a:t>
            </a:r>
            <a:r>
              <a:rPr lang="id-ID" altLang="id-ID" sz="1400" noProof="1" smtClean="0">
                <a:solidFill>
                  <a:schemeClr val="bg1">
                    <a:lumMod val="50000"/>
                  </a:schemeClr>
                </a:solidFill>
                <a:latin typeface="+mn-lt"/>
              </a:rPr>
              <a:t>eakness</a:t>
            </a:r>
            <a:endParaRPr lang="id-ID" altLang="id-ID" sz="1400" noProof="1">
              <a:solidFill>
                <a:schemeClr val="bg1">
                  <a:lumMod val="50000"/>
                </a:schemeClr>
              </a:solidFill>
              <a:latin typeface="+mn-lt"/>
            </a:endParaRPr>
          </a:p>
          <a:p>
            <a:endParaRPr lang="id-ID" altLang="id-ID" sz="1100" b="0" noProof="1">
              <a:solidFill>
                <a:schemeClr val="bg1">
                  <a:lumMod val="65000"/>
                </a:schemeClr>
              </a:solidFill>
              <a:latin typeface="+mn-lt"/>
            </a:endParaRPr>
          </a:p>
          <a:p>
            <a:r>
              <a:rPr lang="id-ID" altLang="id-ID" sz="1100" b="0" noProof="1">
                <a:solidFill>
                  <a:schemeClr val="bg1">
                    <a:lumMod val="65000"/>
                  </a:schemeClr>
                </a:solidFill>
                <a:latin typeface="+mn-lt"/>
              </a:rPr>
              <a:t>This is an example text. Go ahead and replace it with your own text.</a:t>
            </a:r>
            <a:endParaRPr lang="da-DK" altLang="id-ID" sz="1800" b="0" dirty="0">
              <a:solidFill>
                <a:schemeClr val="bg1">
                  <a:lumMod val="65000"/>
                </a:schemeClr>
              </a:solidFill>
              <a:latin typeface="+mn-lt"/>
            </a:endParaRPr>
          </a:p>
        </p:txBody>
      </p:sp>
      <p:sp>
        <p:nvSpPr>
          <p:cNvPr id="48" name="Rektangel 76"/>
          <p:cNvSpPr>
            <a:spLocks noChangeArrowheads="1"/>
          </p:cNvSpPr>
          <p:nvPr/>
        </p:nvSpPr>
        <p:spPr bwMode="auto">
          <a:xfrm>
            <a:off x="1067216" y="3166763"/>
            <a:ext cx="2022971" cy="113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pPr algn="r"/>
            <a:r>
              <a:rPr lang="id-ID" altLang="id-ID" noProof="1" smtClean="0">
                <a:solidFill>
                  <a:schemeClr val="accent2"/>
                </a:solidFill>
                <a:latin typeface="+mn-lt"/>
              </a:rPr>
              <a:t>S</a:t>
            </a:r>
            <a:r>
              <a:rPr lang="id-ID" altLang="id-ID" sz="1400" noProof="1" smtClean="0">
                <a:solidFill>
                  <a:schemeClr val="bg1">
                    <a:lumMod val="50000"/>
                  </a:schemeClr>
                </a:solidFill>
                <a:latin typeface="+mn-lt"/>
              </a:rPr>
              <a:t>trength</a:t>
            </a:r>
            <a:endParaRPr lang="id-ID" altLang="id-ID" sz="1400" noProof="1">
              <a:solidFill>
                <a:schemeClr val="bg1">
                  <a:lumMod val="50000"/>
                </a:schemeClr>
              </a:solidFill>
              <a:latin typeface="+mn-lt"/>
            </a:endParaRPr>
          </a:p>
          <a:p>
            <a:pPr algn="r"/>
            <a:endParaRPr lang="id-ID" altLang="id-ID" sz="1100" b="0" noProof="1">
              <a:solidFill>
                <a:schemeClr val="bg1">
                  <a:lumMod val="65000"/>
                </a:schemeClr>
              </a:solidFill>
              <a:latin typeface="+mn-lt"/>
            </a:endParaRPr>
          </a:p>
          <a:p>
            <a:pPr algn="r"/>
            <a:r>
              <a:rPr lang="id-ID" altLang="id-ID" sz="1100" b="0" noProof="1">
                <a:solidFill>
                  <a:schemeClr val="bg1">
                    <a:lumMod val="65000"/>
                  </a:schemeClr>
                </a:solidFill>
                <a:latin typeface="+mn-lt"/>
              </a:rPr>
              <a:t>This is an example text. Go ahead and replace it with your own text.</a:t>
            </a:r>
            <a:endParaRPr lang="da-DK" altLang="id-ID" sz="1800" b="0" dirty="0">
              <a:solidFill>
                <a:schemeClr val="bg1">
                  <a:lumMod val="65000"/>
                </a:schemeClr>
              </a:solidFill>
              <a:latin typeface="+mn-lt"/>
            </a:endParaRPr>
          </a:p>
        </p:txBody>
      </p:sp>
      <p:grpSp>
        <p:nvGrpSpPr>
          <p:cNvPr id="49" name="Group 37"/>
          <p:cNvGrpSpPr/>
          <p:nvPr/>
        </p:nvGrpSpPr>
        <p:grpSpPr>
          <a:xfrm>
            <a:off x="8038771" y="3237940"/>
            <a:ext cx="609295" cy="1720287"/>
            <a:chOff x="6213477" y="1119189"/>
            <a:chExt cx="746125" cy="2106613"/>
          </a:xfrm>
        </p:grpSpPr>
        <p:sp>
          <p:nvSpPr>
            <p:cNvPr id="50" name="Freeform 7"/>
            <p:cNvSpPr>
              <a:spLocks noEditPoints="1"/>
            </p:cNvSpPr>
            <p:nvPr/>
          </p:nvSpPr>
          <p:spPr bwMode="auto">
            <a:xfrm>
              <a:off x="6213477" y="1223964"/>
              <a:ext cx="746125" cy="2001838"/>
            </a:xfrm>
            <a:custGeom>
              <a:avLst/>
              <a:gdLst/>
              <a:ahLst/>
              <a:cxnLst>
                <a:cxn ang="0">
                  <a:pos x="1780" y="171"/>
                </a:cxn>
                <a:cxn ang="0">
                  <a:pos x="1603" y="32"/>
                </a:cxn>
                <a:cxn ang="0">
                  <a:pos x="1299" y="31"/>
                </a:cxn>
                <a:cxn ang="0">
                  <a:pos x="1092" y="187"/>
                </a:cxn>
                <a:cxn ang="0">
                  <a:pos x="1038" y="406"/>
                </a:cxn>
                <a:cxn ang="0">
                  <a:pos x="1057" y="611"/>
                </a:cxn>
                <a:cxn ang="0">
                  <a:pos x="791" y="754"/>
                </a:cxn>
                <a:cxn ang="0">
                  <a:pos x="423" y="938"/>
                </a:cxn>
                <a:cxn ang="0">
                  <a:pos x="208" y="1439"/>
                </a:cxn>
                <a:cxn ang="0">
                  <a:pos x="41" y="2976"/>
                </a:cxn>
                <a:cxn ang="0">
                  <a:pos x="71" y="4016"/>
                </a:cxn>
                <a:cxn ang="0">
                  <a:pos x="331" y="4140"/>
                </a:cxn>
                <a:cxn ang="0">
                  <a:pos x="196" y="3888"/>
                </a:cxn>
                <a:cxn ang="0">
                  <a:pos x="262" y="3828"/>
                </a:cxn>
                <a:cxn ang="0">
                  <a:pos x="296" y="4000"/>
                </a:cxn>
                <a:cxn ang="0">
                  <a:pos x="382" y="3802"/>
                </a:cxn>
                <a:cxn ang="0">
                  <a:pos x="463" y="3412"/>
                </a:cxn>
                <a:cxn ang="0">
                  <a:pos x="518" y="3005"/>
                </a:cxn>
                <a:cxn ang="0">
                  <a:pos x="449" y="2823"/>
                </a:cxn>
                <a:cxn ang="0">
                  <a:pos x="601" y="3361"/>
                </a:cxn>
                <a:cxn ang="0">
                  <a:pos x="594" y="3993"/>
                </a:cxn>
                <a:cxn ang="0">
                  <a:pos x="653" y="4473"/>
                </a:cxn>
                <a:cxn ang="0">
                  <a:pos x="737" y="5207"/>
                </a:cxn>
                <a:cxn ang="0">
                  <a:pos x="785" y="5951"/>
                </a:cxn>
                <a:cxn ang="0">
                  <a:pos x="904" y="6710"/>
                </a:cxn>
                <a:cxn ang="0">
                  <a:pos x="1003" y="7099"/>
                </a:cxn>
                <a:cxn ang="0">
                  <a:pos x="883" y="7461"/>
                </a:cxn>
                <a:cxn ang="0">
                  <a:pos x="956" y="7551"/>
                </a:cxn>
                <a:cxn ang="0">
                  <a:pos x="1380" y="7493"/>
                </a:cxn>
                <a:cxn ang="0">
                  <a:pos x="1415" y="7263"/>
                </a:cxn>
                <a:cxn ang="0">
                  <a:pos x="1499" y="6952"/>
                </a:cxn>
                <a:cxn ang="0">
                  <a:pos x="1503" y="6721"/>
                </a:cxn>
                <a:cxn ang="0">
                  <a:pos x="1410" y="6470"/>
                </a:cxn>
                <a:cxn ang="0">
                  <a:pos x="1404" y="6104"/>
                </a:cxn>
                <a:cxn ang="0">
                  <a:pos x="1479" y="5726"/>
                </a:cxn>
                <a:cxn ang="0">
                  <a:pos x="1499" y="5016"/>
                </a:cxn>
                <a:cxn ang="0">
                  <a:pos x="1563" y="4420"/>
                </a:cxn>
                <a:cxn ang="0">
                  <a:pos x="1650" y="5016"/>
                </a:cxn>
                <a:cxn ang="0">
                  <a:pos x="1705" y="5632"/>
                </a:cxn>
                <a:cxn ang="0">
                  <a:pos x="1781" y="5965"/>
                </a:cxn>
                <a:cxn ang="0">
                  <a:pos x="1782" y="6209"/>
                </a:cxn>
                <a:cxn ang="0">
                  <a:pos x="1741" y="6523"/>
                </a:cxn>
                <a:cxn ang="0">
                  <a:pos x="1767" y="7181"/>
                </a:cxn>
                <a:cxn ang="0">
                  <a:pos x="1914" y="7271"/>
                </a:cxn>
                <a:cxn ang="0">
                  <a:pos x="2021" y="7428"/>
                </a:cxn>
                <a:cxn ang="0">
                  <a:pos x="2284" y="7508"/>
                </a:cxn>
                <a:cxn ang="0">
                  <a:pos x="2548" y="7459"/>
                </a:cxn>
                <a:cxn ang="0">
                  <a:pos x="2528" y="7314"/>
                </a:cxn>
                <a:cxn ang="0">
                  <a:pos x="2338" y="6908"/>
                </a:cxn>
                <a:cxn ang="0">
                  <a:pos x="2400" y="6428"/>
                </a:cxn>
                <a:cxn ang="0">
                  <a:pos x="2447" y="5649"/>
                </a:cxn>
                <a:cxn ang="0">
                  <a:pos x="2459" y="4698"/>
                </a:cxn>
                <a:cxn ang="0">
                  <a:pos x="2474" y="4297"/>
                </a:cxn>
                <a:cxn ang="0">
                  <a:pos x="2684" y="4134"/>
                </a:cxn>
                <a:cxn ang="0">
                  <a:pos x="2819" y="3222"/>
                </a:cxn>
                <a:cxn ang="0">
                  <a:pos x="2770" y="1735"/>
                </a:cxn>
                <a:cxn ang="0">
                  <a:pos x="2718" y="1138"/>
                </a:cxn>
                <a:cxn ang="0">
                  <a:pos x="2313" y="827"/>
                </a:cxn>
                <a:cxn ang="0">
                  <a:pos x="1906" y="714"/>
                </a:cxn>
                <a:cxn ang="0">
                  <a:pos x="2512" y="3943"/>
                </a:cxn>
                <a:cxn ang="0">
                  <a:pos x="2584" y="3943"/>
                </a:cxn>
                <a:cxn ang="0">
                  <a:pos x="2566" y="4039"/>
                </a:cxn>
              </a:cxnLst>
              <a:rect l="0" t="0" r="r" b="b"/>
              <a:pathLst>
                <a:path w="2819" h="7570">
                  <a:moveTo>
                    <a:pt x="1862" y="635"/>
                  </a:moveTo>
                  <a:lnTo>
                    <a:pt x="1866" y="608"/>
                  </a:lnTo>
                  <a:lnTo>
                    <a:pt x="1869" y="580"/>
                  </a:lnTo>
                  <a:lnTo>
                    <a:pt x="1872" y="553"/>
                  </a:lnTo>
                  <a:lnTo>
                    <a:pt x="1874" y="526"/>
                  </a:lnTo>
                  <a:lnTo>
                    <a:pt x="1874" y="499"/>
                  </a:lnTo>
                  <a:lnTo>
                    <a:pt x="1873" y="473"/>
                  </a:lnTo>
                  <a:lnTo>
                    <a:pt x="1869" y="449"/>
                  </a:lnTo>
                  <a:lnTo>
                    <a:pt x="1865" y="426"/>
                  </a:lnTo>
                  <a:lnTo>
                    <a:pt x="1809" y="233"/>
                  </a:lnTo>
                  <a:lnTo>
                    <a:pt x="1791" y="191"/>
                  </a:lnTo>
                  <a:lnTo>
                    <a:pt x="1787" y="182"/>
                  </a:lnTo>
                  <a:lnTo>
                    <a:pt x="1780" y="171"/>
                  </a:lnTo>
                  <a:lnTo>
                    <a:pt x="1772" y="160"/>
                  </a:lnTo>
                  <a:lnTo>
                    <a:pt x="1763" y="148"/>
                  </a:lnTo>
                  <a:lnTo>
                    <a:pt x="1751" y="137"/>
                  </a:lnTo>
                  <a:lnTo>
                    <a:pt x="1740" y="124"/>
                  </a:lnTo>
                  <a:lnTo>
                    <a:pt x="1727" y="113"/>
                  </a:lnTo>
                  <a:lnTo>
                    <a:pt x="1714" y="102"/>
                  </a:lnTo>
                  <a:lnTo>
                    <a:pt x="1687" y="80"/>
                  </a:lnTo>
                  <a:lnTo>
                    <a:pt x="1661" y="62"/>
                  </a:lnTo>
                  <a:lnTo>
                    <a:pt x="1650" y="54"/>
                  </a:lnTo>
                  <a:lnTo>
                    <a:pt x="1638" y="47"/>
                  </a:lnTo>
                  <a:lnTo>
                    <a:pt x="1628" y="41"/>
                  </a:lnTo>
                  <a:lnTo>
                    <a:pt x="1620" y="38"/>
                  </a:lnTo>
                  <a:lnTo>
                    <a:pt x="1603" y="32"/>
                  </a:lnTo>
                  <a:lnTo>
                    <a:pt x="1586" y="26"/>
                  </a:lnTo>
                  <a:lnTo>
                    <a:pt x="1570" y="23"/>
                  </a:lnTo>
                  <a:lnTo>
                    <a:pt x="1554" y="19"/>
                  </a:lnTo>
                  <a:lnTo>
                    <a:pt x="1523" y="15"/>
                  </a:lnTo>
                  <a:lnTo>
                    <a:pt x="1494" y="12"/>
                  </a:lnTo>
                  <a:lnTo>
                    <a:pt x="1467" y="10"/>
                  </a:lnTo>
                  <a:lnTo>
                    <a:pt x="1439" y="8"/>
                  </a:lnTo>
                  <a:lnTo>
                    <a:pt x="1427" y="7"/>
                  </a:lnTo>
                  <a:lnTo>
                    <a:pt x="1414" y="4"/>
                  </a:lnTo>
                  <a:lnTo>
                    <a:pt x="1400" y="2"/>
                  </a:lnTo>
                  <a:lnTo>
                    <a:pt x="1388" y="0"/>
                  </a:lnTo>
                  <a:lnTo>
                    <a:pt x="1310" y="20"/>
                  </a:lnTo>
                  <a:lnTo>
                    <a:pt x="1299" y="31"/>
                  </a:lnTo>
                  <a:lnTo>
                    <a:pt x="1287" y="40"/>
                  </a:lnTo>
                  <a:lnTo>
                    <a:pt x="1275" y="48"/>
                  </a:lnTo>
                  <a:lnTo>
                    <a:pt x="1262" y="54"/>
                  </a:lnTo>
                  <a:lnTo>
                    <a:pt x="1235" y="66"/>
                  </a:lnTo>
                  <a:lnTo>
                    <a:pt x="1206" y="80"/>
                  </a:lnTo>
                  <a:lnTo>
                    <a:pt x="1192" y="87"/>
                  </a:lnTo>
                  <a:lnTo>
                    <a:pt x="1177" y="96"/>
                  </a:lnTo>
                  <a:lnTo>
                    <a:pt x="1163" y="106"/>
                  </a:lnTo>
                  <a:lnTo>
                    <a:pt x="1148" y="118"/>
                  </a:lnTo>
                  <a:lnTo>
                    <a:pt x="1134" y="131"/>
                  </a:lnTo>
                  <a:lnTo>
                    <a:pt x="1119" y="147"/>
                  </a:lnTo>
                  <a:lnTo>
                    <a:pt x="1105" y="166"/>
                  </a:lnTo>
                  <a:lnTo>
                    <a:pt x="1092" y="187"/>
                  </a:lnTo>
                  <a:lnTo>
                    <a:pt x="1076" y="212"/>
                  </a:lnTo>
                  <a:lnTo>
                    <a:pt x="1062" y="239"/>
                  </a:lnTo>
                  <a:lnTo>
                    <a:pt x="1055" y="252"/>
                  </a:lnTo>
                  <a:lnTo>
                    <a:pt x="1048" y="266"/>
                  </a:lnTo>
                  <a:lnTo>
                    <a:pt x="1044" y="280"/>
                  </a:lnTo>
                  <a:lnTo>
                    <a:pt x="1039" y="294"/>
                  </a:lnTo>
                  <a:lnTo>
                    <a:pt x="1035" y="307"/>
                  </a:lnTo>
                  <a:lnTo>
                    <a:pt x="1032" y="322"/>
                  </a:lnTo>
                  <a:lnTo>
                    <a:pt x="1031" y="338"/>
                  </a:lnTo>
                  <a:lnTo>
                    <a:pt x="1030" y="354"/>
                  </a:lnTo>
                  <a:lnTo>
                    <a:pt x="1031" y="370"/>
                  </a:lnTo>
                  <a:lnTo>
                    <a:pt x="1035" y="387"/>
                  </a:lnTo>
                  <a:lnTo>
                    <a:pt x="1038" y="406"/>
                  </a:lnTo>
                  <a:lnTo>
                    <a:pt x="1044" y="424"/>
                  </a:lnTo>
                  <a:lnTo>
                    <a:pt x="1084" y="536"/>
                  </a:lnTo>
                  <a:lnTo>
                    <a:pt x="1078" y="540"/>
                  </a:lnTo>
                  <a:lnTo>
                    <a:pt x="1072" y="544"/>
                  </a:lnTo>
                  <a:lnTo>
                    <a:pt x="1067" y="548"/>
                  </a:lnTo>
                  <a:lnTo>
                    <a:pt x="1063" y="553"/>
                  </a:lnTo>
                  <a:lnTo>
                    <a:pt x="1060" y="558"/>
                  </a:lnTo>
                  <a:lnTo>
                    <a:pt x="1057" y="562"/>
                  </a:lnTo>
                  <a:lnTo>
                    <a:pt x="1055" y="567"/>
                  </a:lnTo>
                  <a:lnTo>
                    <a:pt x="1054" y="572"/>
                  </a:lnTo>
                  <a:lnTo>
                    <a:pt x="1053" y="584"/>
                  </a:lnTo>
                  <a:lnTo>
                    <a:pt x="1054" y="596"/>
                  </a:lnTo>
                  <a:lnTo>
                    <a:pt x="1057" y="611"/>
                  </a:lnTo>
                  <a:lnTo>
                    <a:pt x="1063" y="627"/>
                  </a:lnTo>
                  <a:lnTo>
                    <a:pt x="1078" y="670"/>
                  </a:lnTo>
                  <a:lnTo>
                    <a:pt x="1080" y="674"/>
                  </a:lnTo>
                  <a:lnTo>
                    <a:pt x="1057" y="687"/>
                  </a:lnTo>
                  <a:lnTo>
                    <a:pt x="1036" y="697"/>
                  </a:lnTo>
                  <a:lnTo>
                    <a:pt x="1013" y="706"/>
                  </a:lnTo>
                  <a:lnTo>
                    <a:pt x="989" y="713"/>
                  </a:lnTo>
                  <a:lnTo>
                    <a:pt x="966" y="720"/>
                  </a:lnTo>
                  <a:lnTo>
                    <a:pt x="942" y="726"/>
                  </a:lnTo>
                  <a:lnTo>
                    <a:pt x="918" y="730"/>
                  </a:lnTo>
                  <a:lnTo>
                    <a:pt x="893" y="735"/>
                  </a:lnTo>
                  <a:lnTo>
                    <a:pt x="842" y="744"/>
                  </a:lnTo>
                  <a:lnTo>
                    <a:pt x="791" y="754"/>
                  </a:lnTo>
                  <a:lnTo>
                    <a:pt x="766" y="760"/>
                  </a:lnTo>
                  <a:lnTo>
                    <a:pt x="740" y="766"/>
                  </a:lnTo>
                  <a:lnTo>
                    <a:pt x="712" y="774"/>
                  </a:lnTo>
                  <a:lnTo>
                    <a:pt x="686" y="783"/>
                  </a:lnTo>
                  <a:lnTo>
                    <a:pt x="660" y="794"/>
                  </a:lnTo>
                  <a:lnTo>
                    <a:pt x="632" y="806"/>
                  </a:lnTo>
                  <a:lnTo>
                    <a:pt x="606" y="819"/>
                  </a:lnTo>
                  <a:lnTo>
                    <a:pt x="578" y="834"/>
                  </a:lnTo>
                  <a:lnTo>
                    <a:pt x="552" y="850"/>
                  </a:lnTo>
                  <a:lnTo>
                    <a:pt x="525" y="866"/>
                  </a:lnTo>
                  <a:lnTo>
                    <a:pt x="498" y="883"/>
                  </a:lnTo>
                  <a:lnTo>
                    <a:pt x="473" y="902"/>
                  </a:lnTo>
                  <a:lnTo>
                    <a:pt x="423" y="938"/>
                  </a:lnTo>
                  <a:lnTo>
                    <a:pt x="375" y="977"/>
                  </a:lnTo>
                  <a:lnTo>
                    <a:pt x="329" y="1014"/>
                  </a:lnTo>
                  <a:lnTo>
                    <a:pt x="288" y="1050"/>
                  </a:lnTo>
                  <a:lnTo>
                    <a:pt x="282" y="1061"/>
                  </a:lnTo>
                  <a:lnTo>
                    <a:pt x="277" y="1075"/>
                  </a:lnTo>
                  <a:lnTo>
                    <a:pt x="270" y="1094"/>
                  </a:lnTo>
                  <a:lnTo>
                    <a:pt x="264" y="1117"/>
                  </a:lnTo>
                  <a:lnTo>
                    <a:pt x="250" y="1169"/>
                  </a:lnTo>
                  <a:lnTo>
                    <a:pt x="238" y="1229"/>
                  </a:lnTo>
                  <a:lnTo>
                    <a:pt x="226" y="1290"/>
                  </a:lnTo>
                  <a:lnTo>
                    <a:pt x="217" y="1349"/>
                  </a:lnTo>
                  <a:lnTo>
                    <a:pt x="210" y="1400"/>
                  </a:lnTo>
                  <a:lnTo>
                    <a:pt x="208" y="1439"/>
                  </a:lnTo>
                  <a:lnTo>
                    <a:pt x="204" y="1479"/>
                  </a:lnTo>
                  <a:lnTo>
                    <a:pt x="199" y="1547"/>
                  </a:lnTo>
                  <a:lnTo>
                    <a:pt x="188" y="1641"/>
                  </a:lnTo>
                  <a:lnTo>
                    <a:pt x="177" y="1754"/>
                  </a:lnTo>
                  <a:lnTo>
                    <a:pt x="163" y="1885"/>
                  </a:lnTo>
                  <a:lnTo>
                    <a:pt x="147" y="2026"/>
                  </a:lnTo>
                  <a:lnTo>
                    <a:pt x="131" y="2175"/>
                  </a:lnTo>
                  <a:lnTo>
                    <a:pt x="114" y="2327"/>
                  </a:lnTo>
                  <a:lnTo>
                    <a:pt x="97" y="2478"/>
                  </a:lnTo>
                  <a:lnTo>
                    <a:pt x="81" y="2622"/>
                  </a:lnTo>
                  <a:lnTo>
                    <a:pt x="66" y="2757"/>
                  </a:lnTo>
                  <a:lnTo>
                    <a:pt x="52" y="2876"/>
                  </a:lnTo>
                  <a:lnTo>
                    <a:pt x="41" y="2976"/>
                  </a:lnTo>
                  <a:lnTo>
                    <a:pt x="32" y="3054"/>
                  </a:lnTo>
                  <a:lnTo>
                    <a:pt x="26" y="3104"/>
                  </a:lnTo>
                  <a:lnTo>
                    <a:pt x="24" y="3121"/>
                  </a:lnTo>
                  <a:lnTo>
                    <a:pt x="0" y="3780"/>
                  </a:lnTo>
                  <a:lnTo>
                    <a:pt x="22" y="3791"/>
                  </a:lnTo>
                  <a:lnTo>
                    <a:pt x="23" y="3809"/>
                  </a:lnTo>
                  <a:lnTo>
                    <a:pt x="27" y="3836"/>
                  </a:lnTo>
                  <a:lnTo>
                    <a:pt x="33" y="3866"/>
                  </a:lnTo>
                  <a:lnTo>
                    <a:pt x="41" y="3901"/>
                  </a:lnTo>
                  <a:lnTo>
                    <a:pt x="50" y="3936"/>
                  </a:lnTo>
                  <a:lnTo>
                    <a:pt x="58" y="3968"/>
                  </a:lnTo>
                  <a:lnTo>
                    <a:pt x="65" y="3996"/>
                  </a:lnTo>
                  <a:lnTo>
                    <a:pt x="71" y="4016"/>
                  </a:lnTo>
                  <a:lnTo>
                    <a:pt x="74" y="4023"/>
                  </a:lnTo>
                  <a:lnTo>
                    <a:pt x="79" y="4031"/>
                  </a:lnTo>
                  <a:lnTo>
                    <a:pt x="87" y="4039"/>
                  </a:lnTo>
                  <a:lnTo>
                    <a:pt x="96" y="4048"/>
                  </a:lnTo>
                  <a:lnTo>
                    <a:pt x="119" y="4069"/>
                  </a:lnTo>
                  <a:lnTo>
                    <a:pt x="145" y="4088"/>
                  </a:lnTo>
                  <a:lnTo>
                    <a:pt x="174" y="4106"/>
                  </a:lnTo>
                  <a:lnTo>
                    <a:pt x="200" y="4121"/>
                  </a:lnTo>
                  <a:lnTo>
                    <a:pt x="212" y="4128"/>
                  </a:lnTo>
                  <a:lnTo>
                    <a:pt x="224" y="4133"/>
                  </a:lnTo>
                  <a:lnTo>
                    <a:pt x="234" y="4135"/>
                  </a:lnTo>
                  <a:lnTo>
                    <a:pt x="242" y="4136"/>
                  </a:lnTo>
                  <a:lnTo>
                    <a:pt x="331" y="4140"/>
                  </a:lnTo>
                  <a:lnTo>
                    <a:pt x="321" y="4047"/>
                  </a:lnTo>
                  <a:lnTo>
                    <a:pt x="270" y="4022"/>
                  </a:lnTo>
                  <a:lnTo>
                    <a:pt x="279" y="4015"/>
                  </a:lnTo>
                  <a:lnTo>
                    <a:pt x="212" y="3953"/>
                  </a:lnTo>
                  <a:lnTo>
                    <a:pt x="204" y="3960"/>
                  </a:lnTo>
                  <a:lnTo>
                    <a:pt x="204" y="3945"/>
                  </a:lnTo>
                  <a:lnTo>
                    <a:pt x="203" y="3935"/>
                  </a:lnTo>
                  <a:lnTo>
                    <a:pt x="202" y="3927"/>
                  </a:lnTo>
                  <a:lnTo>
                    <a:pt x="200" y="3920"/>
                  </a:lnTo>
                  <a:lnTo>
                    <a:pt x="199" y="3916"/>
                  </a:lnTo>
                  <a:lnTo>
                    <a:pt x="196" y="3909"/>
                  </a:lnTo>
                  <a:lnTo>
                    <a:pt x="196" y="3900"/>
                  </a:lnTo>
                  <a:lnTo>
                    <a:pt x="196" y="3888"/>
                  </a:lnTo>
                  <a:lnTo>
                    <a:pt x="196" y="3877"/>
                  </a:lnTo>
                  <a:lnTo>
                    <a:pt x="199" y="3868"/>
                  </a:lnTo>
                  <a:lnTo>
                    <a:pt x="200" y="3862"/>
                  </a:lnTo>
                  <a:lnTo>
                    <a:pt x="202" y="3856"/>
                  </a:lnTo>
                  <a:lnTo>
                    <a:pt x="204" y="3850"/>
                  </a:lnTo>
                  <a:lnTo>
                    <a:pt x="207" y="3842"/>
                  </a:lnTo>
                  <a:lnTo>
                    <a:pt x="208" y="3832"/>
                  </a:lnTo>
                  <a:lnTo>
                    <a:pt x="210" y="3816"/>
                  </a:lnTo>
                  <a:lnTo>
                    <a:pt x="243" y="3817"/>
                  </a:lnTo>
                  <a:lnTo>
                    <a:pt x="248" y="3818"/>
                  </a:lnTo>
                  <a:lnTo>
                    <a:pt x="254" y="3821"/>
                  </a:lnTo>
                  <a:lnTo>
                    <a:pt x="257" y="3823"/>
                  </a:lnTo>
                  <a:lnTo>
                    <a:pt x="262" y="3828"/>
                  </a:lnTo>
                  <a:lnTo>
                    <a:pt x="264" y="3832"/>
                  </a:lnTo>
                  <a:lnTo>
                    <a:pt x="267" y="3838"/>
                  </a:lnTo>
                  <a:lnTo>
                    <a:pt x="270" y="3844"/>
                  </a:lnTo>
                  <a:lnTo>
                    <a:pt x="272" y="3850"/>
                  </a:lnTo>
                  <a:lnTo>
                    <a:pt x="274" y="3866"/>
                  </a:lnTo>
                  <a:lnTo>
                    <a:pt x="277" y="3884"/>
                  </a:lnTo>
                  <a:lnTo>
                    <a:pt x="279" y="3903"/>
                  </a:lnTo>
                  <a:lnTo>
                    <a:pt x="280" y="3921"/>
                  </a:lnTo>
                  <a:lnTo>
                    <a:pt x="282" y="3941"/>
                  </a:lnTo>
                  <a:lnTo>
                    <a:pt x="285" y="3960"/>
                  </a:lnTo>
                  <a:lnTo>
                    <a:pt x="288" y="3977"/>
                  </a:lnTo>
                  <a:lnTo>
                    <a:pt x="293" y="3993"/>
                  </a:lnTo>
                  <a:lnTo>
                    <a:pt x="296" y="4000"/>
                  </a:lnTo>
                  <a:lnTo>
                    <a:pt x="299" y="4006"/>
                  </a:lnTo>
                  <a:lnTo>
                    <a:pt x="304" y="4012"/>
                  </a:lnTo>
                  <a:lnTo>
                    <a:pt x="309" y="4016"/>
                  </a:lnTo>
                  <a:lnTo>
                    <a:pt x="314" y="4021"/>
                  </a:lnTo>
                  <a:lnTo>
                    <a:pt x="321" y="4024"/>
                  </a:lnTo>
                  <a:lnTo>
                    <a:pt x="328" y="4025"/>
                  </a:lnTo>
                  <a:lnTo>
                    <a:pt x="335" y="4026"/>
                  </a:lnTo>
                  <a:lnTo>
                    <a:pt x="349" y="4026"/>
                  </a:lnTo>
                  <a:lnTo>
                    <a:pt x="355" y="4024"/>
                  </a:lnTo>
                  <a:lnTo>
                    <a:pt x="363" y="4022"/>
                  </a:lnTo>
                  <a:lnTo>
                    <a:pt x="381" y="4017"/>
                  </a:lnTo>
                  <a:lnTo>
                    <a:pt x="375" y="3812"/>
                  </a:lnTo>
                  <a:lnTo>
                    <a:pt x="382" y="3802"/>
                  </a:lnTo>
                  <a:lnTo>
                    <a:pt x="389" y="3791"/>
                  </a:lnTo>
                  <a:lnTo>
                    <a:pt x="394" y="3777"/>
                  </a:lnTo>
                  <a:lnTo>
                    <a:pt x="400" y="3764"/>
                  </a:lnTo>
                  <a:lnTo>
                    <a:pt x="406" y="3748"/>
                  </a:lnTo>
                  <a:lnTo>
                    <a:pt x="411" y="3730"/>
                  </a:lnTo>
                  <a:lnTo>
                    <a:pt x="417" y="3712"/>
                  </a:lnTo>
                  <a:lnTo>
                    <a:pt x="422" y="3693"/>
                  </a:lnTo>
                  <a:lnTo>
                    <a:pt x="431" y="3652"/>
                  </a:lnTo>
                  <a:lnTo>
                    <a:pt x="439" y="3607"/>
                  </a:lnTo>
                  <a:lnTo>
                    <a:pt x="446" y="3559"/>
                  </a:lnTo>
                  <a:lnTo>
                    <a:pt x="453" y="3511"/>
                  </a:lnTo>
                  <a:lnTo>
                    <a:pt x="457" y="3461"/>
                  </a:lnTo>
                  <a:lnTo>
                    <a:pt x="463" y="3412"/>
                  </a:lnTo>
                  <a:lnTo>
                    <a:pt x="466" y="3362"/>
                  </a:lnTo>
                  <a:lnTo>
                    <a:pt x="470" y="3316"/>
                  </a:lnTo>
                  <a:lnTo>
                    <a:pt x="475" y="3228"/>
                  </a:lnTo>
                  <a:lnTo>
                    <a:pt x="478" y="3156"/>
                  </a:lnTo>
                  <a:lnTo>
                    <a:pt x="487" y="3135"/>
                  </a:lnTo>
                  <a:lnTo>
                    <a:pt x="494" y="3116"/>
                  </a:lnTo>
                  <a:lnTo>
                    <a:pt x="501" y="3096"/>
                  </a:lnTo>
                  <a:lnTo>
                    <a:pt x="505" y="3079"/>
                  </a:lnTo>
                  <a:lnTo>
                    <a:pt x="510" y="3062"/>
                  </a:lnTo>
                  <a:lnTo>
                    <a:pt x="513" y="3047"/>
                  </a:lnTo>
                  <a:lnTo>
                    <a:pt x="515" y="3032"/>
                  </a:lnTo>
                  <a:lnTo>
                    <a:pt x="517" y="3017"/>
                  </a:lnTo>
                  <a:lnTo>
                    <a:pt x="518" y="3005"/>
                  </a:lnTo>
                  <a:lnTo>
                    <a:pt x="518" y="2992"/>
                  </a:lnTo>
                  <a:lnTo>
                    <a:pt x="517" y="2980"/>
                  </a:lnTo>
                  <a:lnTo>
                    <a:pt x="515" y="2968"/>
                  </a:lnTo>
                  <a:lnTo>
                    <a:pt x="514" y="2958"/>
                  </a:lnTo>
                  <a:lnTo>
                    <a:pt x="511" y="2948"/>
                  </a:lnTo>
                  <a:lnTo>
                    <a:pt x="509" y="2937"/>
                  </a:lnTo>
                  <a:lnTo>
                    <a:pt x="505" y="2928"/>
                  </a:lnTo>
                  <a:lnTo>
                    <a:pt x="497" y="2910"/>
                  </a:lnTo>
                  <a:lnTo>
                    <a:pt x="488" y="2893"/>
                  </a:lnTo>
                  <a:lnTo>
                    <a:pt x="478" y="2876"/>
                  </a:lnTo>
                  <a:lnTo>
                    <a:pt x="469" y="2858"/>
                  </a:lnTo>
                  <a:lnTo>
                    <a:pt x="458" y="2841"/>
                  </a:lnTo>
                  <a:lnTo>
                    <a:pt x="449" y="2823"/>
                  </a:lnTo>
                  <a:lnTo>
                    <a:pt x="440" y="2804"/>
                  </a:lnTo>
                  <a:lnTo>
                    <a:pt x="433" y="2782"/>
                  </a:lnTo>
                  <a:lnTo>
                    <a:pt x="598" y="2593"/>
                  </a:lnTo>
                  <a:lnTo>
                    <a:pt x="599" y="2669"/>
                  </a:lnTo>
                  <a:lnTo>
                    <a:pt x="598" y="2753"/>
                  </a:lnTo>
                  <a:lnTo>
                    <a:pt x="597" y="2846"/>
                  </a:lnTo>
                  <a:lnTo>
                    <a:pt x="596" y="2944"/>
                  </a:lnTo>
                  <a:lnTo>
                    <a:pt x="594" y="3047"/>
                  </a:lnTo>
                  <a:lnTo>
                    <a:pt x="594" y="3152"/>
                  </a:lnTo>
                  <a:lnTo>
                    <a:pt x="596" y="3205"/>
                  </a:lnTo>
                  <a:lnTo>
                    <a:pt x="597" y="3257"/>
                  </a:lnTo>
                  <a:lnTo>
                    <a:pt x="599" y="3310"/>
                  </a:lnTo>
                  <a:lnTo>
                    <a:pt x="601" y="3361"/>
                  </a:lnTo>
                  <a:lnTo>
                    <a:pt x="604" y="3401"/>
                  </a:lnTo>
                  <a:lnTo>
                    <a:pt x="605" y="3441"/>
                  </a:lnTo>
                  <a:lnTo>
                    <a:pt x="605" y="3479"/>
                  </a:lnTo>
                  <a:lnTo>
                    <a:pt x="605" y="3518"/>
                  </a:lnTo>
                  <a:lnTo>
                    <a:pt x="604" y="3591"/>
                  </a:lnTo>
                  <a:lnTo>
                    <a:pt x="601" y="3663"/>
                  </a:lnTo>
                  <a:lnTo>
                    <a:pt x="598" y="3730"/>
                  </a:lnTo>
                  <a:lnTo>
                    <a:pt x="594" y="3797"/>
                  </a:lnTo>
                  <a:lnTo>
                    <a:pt x="593" y="3858"/>
                  </a:lnTo>
                  <a:lnTo>
                    <a:pt x="592" y="3918"/>
                  </a:lnTo>
                  <a:lnTo>
                    <a:pt x="593" y="3980"/>
                  </a:lnTo>
                  <a:lnTo>
                    <a:pt x="593" y="3988"/>
                  </a:lnTo>
                  <a:lnTo>
                    <a:pt x="594" y="3993"/>
                  </a:lnTo>
                  <a:lnTo>
                    <a:pt x="597" y="3998"/>
                  </a:lnTo>
                  <a:lnTo>
                    <a:pt x="599" y="4001"/>
                  </a:lnTo>
                  <a:lnTo>
                    <a:pt x="606" y="4009"/>
                  </a:lnTo>
                  <a:lnTo>
                    <a:pt x="615" y="4021"/>
                  </a:lnTo>
                  <a:lnTo>
                    <a:pt x="616" y="4079"/>
                  </a:lnTo>
                  <a:lnTo>
                    <a:pt x="617" y="4133"/>
                  </a:lnTo>
                  <a:lnTo>
                    <a:pt x="620" y="4184"/>
                  </a:lnTo>
                  <a:lnTo>
                    <a:pt x="622" y="4233"/>
                  </a:lnTo>
                  <a:lnTo>
                    <a:pt x="626" y="4281"/>
                  </a:lnTo>
                  <a:lnTo>
                    <a:pt x="632" y="4328"/>
                  </a:lnTo>
                  <a:lnTo>
                    <a:pt x="638" y="4376"/>
                  </a:lnTo>
                  <a:lnTo>
                    <a:pt x="646" y="4424"/>
                  </a:lnTo>
                  <a:lnTo>
                    <a:pt x="653" y="4473"/>
                  </a:lnTo>
                  <a:lnTo>
                    <a:pt x="658" y="4522"/>
                  </a:lnTo>
                  <a:lnTo>
                    <a:pt x="663" y="4572"/>
                  </a:lnTo>
                  <a:lnTo>
                    <a:pt x="666" y="4621"/>
                  </a:lnTo>
                  <a:lnTo>
                    <a:pt x="670" y="4670"/>
                  </a:lnTo>
                  <a:lnTo>
                    <a:pt x="674" y="4719"/>
                  </a:lnTo>
                  <a:lnTo>
                    <a:pt x="680" y="4768"/>
                  </a:lnTo>
                  <a:lnTo>
                    <a:pt x="688" y="4817"/>
                  </a:lnTo>
                  <a:lnTo>
                    <a:pt x="695" y="4854"/>
                  </a:lnTo>
                  <a:lnTo>
                    <a:pt x="702" y="4896"/>
                  </a:lnTo>
                  <a:lnTo>
                    <a:pt x="709" y="4942"/>
                  </a:lnTo>
                  <a:lnTo>
                    <a:pt x="714" y="4991"/>
                  </a:lnTo>
                  <a:lnTo>
                    <a:pt x="727" y="5096"/>
                  </a:lnTo>
                  <a:lnTo>
                    <a:pt x="737" y="5207"/>
                  </a:lnTo>
                  <a:lnTo>
                    <a:pt x="746" y="5318"/>
                  </a:lnTo>
                  <a:lnTo>
                    <a:pt x="754" y="5424"/>
                  </a:lnTo>
                  <a:lnTo>
                    <a:pt x="757" y="5475"/>
                  </a:lnTo>
                  <a:lnTo>
                    <a:pt x="758" y="5521"/>
                  </a:lnTo>
                  <a:lnTo>
                    <a:pt x="759" y="5565"/>
                  </a:lnTo>
                  <a:lnTo>
                    <a:pt x="760" y="5605"/>
                  </a:lnTo>
                  <a:lnTo>
                    <a:pt x="760" y="5655"/>
                  </a:lnTo>
                  <a:lnTo>
                    <a:pt x="762" y="5705"/>
                  </a:lnTo>
                  <a:lnTo>
                    <a:pt x="765" y="5755"/>
                  </a:lnTo>
                  <a:lnTo>
                    <a:pt x="769" y="5805"/>
                  </a:lnTo>
                  <a:lnTo>
                    <a:pt x="774" y="5854"/>
                  </a:lnTo>
                  <a:lnTo>
                    <a:pt x="780" y="5903"/>
                  </a:lnTo>
                  <a:lnTo>
                    <a:pt x="785" y="5951"/>
                  </a:lnTo>
                  <a:lnTo>
                    <a:pt x="792" y="6000"/>
                  </a:lnTo>
                  <a:lnTo>
                    <a:pt x="807" y="6096"/>
                  </a:lnTo>
                  <a:lnTo>
                    <a:pt x="822" y="6191"/>
                  </a:lnTo>
                  <a:lnTo>
                    <a:pt x="836" y="6284"/>
                  </a:lnTo>
                  <a:lnTo>
                    <a:pt x="848" y="6376"/>
                  </a:lnTo>
                  <a:lnTo>
                    <a:pt x="854" y="6419"/>
                  </a:lnTo>
                  <a:lnTo>
                    <a:pt x="860" y="6465"/>
                  </a:lnTo>
                  <a:lnTo>
                    <a:pt x="866" y="6517"/>
                  </a:lnTo>
                  <a:lnTo>
                    <a:pt x="874" y="6568"/>
                  </a:lnTo>
                  <a:lnTo>
                    <a:pt x="884" y="6619"/>
                  </a:lnTo>
                  <a:lnTo>
                    <a:pt x="893" y="6667"/>
                  </a:lnTo>
                  <a:lnTo>
                    <a:pt x="899" y="6689"/>
                  </a:lnTo>
                  <a:lnTo>
                    <a:pt x="904" y="6710"/>
                  </a:lnTo>
                  <a:lnTo>
                    <a:pt x="910" y="6728"/>
                  </a:lnTo>
                  <a:lnTo>
                    <a:pt x="917" y="6745"/>
                  </a:lnTo>
                  <a:lnTo>
                    <a:pt x="927" y="6772"/>
                  </a:lnTo>
                  <a:lnTo>
                    <a:pt x="941" y="6811"/>
                  </a:lnTo>
                  <a:lnTo>
                    <a:pt x="957" y="6856"/>
                  </a:lnTo>
                  <a:lnTo>
                    <a:pt x="974" y="6908"/>
                  </a:lnTo>
                  <a:lnTo>
                    <a:pt x="989" y="6958"/>
                  </a:lnTo>
                  <a:lnTo>
                    <a:pt x="1003" y="7006"/>
                  </a:lnTo>
                  <a:lnTo>
                    <a:pt x="1007" y="7028"/>
                  </a:lnTo>
                  <a:lnTo>
                    <a:pt x="1012" y="7046"/>
                  </a:lnTo>
                  <a:lnTo>
                    <a:pt x="1014" y="7063"/>
                  </a:lnTo>
                  <a:lnTo>
                    <a:pt x="1015" y="7076"/>
                  </a:lnTo>
                  <a:lnTo>
                    <a:pt x="1003" y="7099"/>
                  </a:lnTo>
                  <a:lnTo>
                    <a:pt x="974" y="7148"/>
                  </a:lnTo>
                  <a:lnTo>
                    <a:pt x="943" y="7199"/>
                  </a:lnTo>
                  <a:lnTo>
                    <a:pt x="926" y="7230"/>
                  </a:lnTo>
                  <a:lnTo>
                    <a:pt x="923" y="7242"/>
                  </a:lnTo>
                  <a:lnTo>
                    <a:pt x="917" y="7264"/>
                  </a:lnTo>
                  <a:lnTo>
                    <a:pt x="909" y="7294"/>
                  </a:lnTo>
                  <a:lnTo>
                    <a:pt x="902" y="7328"/>
                  </a:lnTo>
                  <a:lnTo>
                    <a:pt x="894" y="7363"/>
                  </a:lnTo>
                  <a:lnTo>
                    <a:pt x="888" y="7392"/>
                  </a:lnTo>
                  <a:lnTo>
                    <a:pt x="884" y="7414"/>
                  </a:lnTo>
                  <a:lnTo>
                    <a:pt x="881" y="7426"/>
                  </a:lnTo>
                  <a:lnTo>
                    <a:pt x="881" y="7436"/>
                  </a:lnTo>
                  <a:lnTo>
                    <a:pt x="883" y="7461"/>
                  </a:lnTo>
                  <a:lnTo>
                    <a:pt x="886" y="7482"/>
                  </a:lnTo>
                  <a:lnTo>
                    <a:pt x="887" y="7491"/>
                  </a:lnTo>
                  <a:lnTo>
                    <a:pt x="891" y="7499"/>
                  </a:lnTo>
                  <a:lnTo>
                    <a:pt x="893" y="7507"/>
                  </a:lnTo>
                  <a:lnTo>
                    <a:pt x="896" y="7514"/>
                  </a:lnTo>
                  <a:lnTo>
                    <a:pt x="900" y="7519"/>
                  </a:lnTo>
                  <a:lnTo>
                    <a:pt x="903" y="7525"/>
                  </a:lnTo>
                  <a:lnTo>
                    <a:pt x="908" y="7530"/>
                  </a:lnTo>
                  <a:lnTo>
                    <a:pt x="912" y="7533"/>
                  </a:lnTo>
                  <a:lnTo>
                    <a:pt x="921" y="7540"/>
                  </a:lnTo>
                  <a:lnTo>
                    <a:pt x="933" y="7544"/>
                  </a:lnTo>
                  <a:lnTo>
                    <a:pt x="943" y="7548"/>
                  </a:lnTo>
                  <a:lnTo>
                    <a:pt x="956" y="7551"/>
                  </a:lnTo>
                  <a:lnTo>
                    <a:pt x="967" y="7552"/>
                  </a:lnTo>
                  <a:lnTo>
                    <a:pt x="980" y="7555"/>
                  </a:lnTo>
                  <a:lnTo>
                    <a:pt x="991" y="7557"/>
                  </a:lnTo>
                  <a:lnTo>
                    <a:pt x="1004" y="7560"/>
                  </a:lnTo>
                  <a:lnTo>
                    <a:pt x="1015" y="7564"/>
                  </a:lnTo>
                  <a:lnTo>
                    <a:pt x="1025" y="7570"/>
                  </a:lnTo>
                  <a:lnTo>
                    <a:pt x="1248" y="7570"/>
                  </a:lnTo>
                  <a:lnTo>
                    <a:pt x="1300" y="7541"/>
                  </a:lnTo>
                  <a:lnTo>
                    <a:pt x="1338" y="7523"/>
                  </a:lnTo>
                  <a:lnTo>
                    <a:pt x="1352" y="7515"/>
                  </a:lnTo>
                  <a:lnTo>
                    <a:pt x="1364" y="7508"/>
                  </a:lnTo>
                  <a:lnTo>
                    <a:pt x="1373" y="7501"/>
                  </a:lnTo>
                  <a:lnTo>
                    <a:pt x="1380" y="7493"/>
                  </a:lnTo>
                  <a:lnTo>
                    <a:pt x="1383" y="7490"/>
                  </a:lnTo>
                  <a:lnTo>
                    <a:pt x="1386" y="7484"/>
                  </a:lnTo>
                  <a:lnTo>
                    <a:pt x="1387" y="7479"/>
                  </a:lnTo>
                  <a:lnTo>
                    <a:pt x="1389" y="7472"/>
                  </a:lnTo>
                  <a:lnTo>
                    <a:pt x="1391" y="7459"/>
                  </a:lnTo>
                  <a:lnTo>
                    <a:pt x="1392" y="7442"/>
                  </a:lnTo>
                  <a:lnTo>
                    <a:pt x="1392" y="7392"/>
                  </a:lnTo>
                  <a:lnTo>
                    <a:pt x="1392" y="7323"/>
                  </a:lnTo>
                  <a:lnTo>
                    <a:pt x="1394" y="7311"/>
                  </a:lnTo>
                  <a:lnTo>
                    <a:pt x="1396" y="7301"/>
                  </a:lnTo>
                  <a:lnTo>
                    <a:pt x="1399" y="7291"/>
                  </a:lnTo>
                  <a:lnTo>
                    <a:pt x="1404" y="7282"/>
                  </a:lnTo>
                  <a:lnTo>
                    <a:pt x="1415" y="7263"/>
                  </a:lnTo>
                  <a:lnTo>
                    <a:pt x="1429" y="7246"/>
                  </a:lnTo>
                  <a:lnTo>
                    <a:pt x="1442" y="7228"/>
                  </a:lnTo>
                  <a:lnTo>
                    <a:pt x="1453" y="7210"/>
                  </a:lnTo>
                  <a:lnTo>
                    <a:pt x="1458" y="7200"/>
                  </a:lnTo>
                  <a:lnTo>
                    <a:pt x="1460" y="7190"/>
                  </a:lnTo>
                  <a:lnTo>
                    <a:pt x="1461" y="7180"/>
                  </a:lnTo>
                  <a:lnTo>
                    <a:pt x="1461" y="7168"/>
                  </a:lnTo>
                  <a:lnTo>
                    <a:pt x="1447" y="7055"/>
                  </a:lnTo>
                  <a:lnTo>
                    <a:pt x="1461" y="7036"/>
                  </a:lnTo>
                  <a:lnTo>
                    <a:pt x="1474" y="7014"/>
                  </a:lnTo>
                  <a:lnTo>
                    <a:pt x="1485" y="6990"/>
                  </a:lnTo>
                  <a:lnTo>
                    <a:pt x="1495" y="6965"/>
                  </a:lnTo>
                  <a:lnTo>
                    <a:pt x="1499" y="6952"/>
                  </a:lnTo>
                  <a:lnTo>
                    <a:pt x="1503" y="6939"/>
                  </a:lnTo>
                  <a:lnTo>
                    <a:pt x="1507" y="6925"/>
                  </a:lnTo>
                  <a:lnTo>
                    <a:pt x="1509" y="6911"/>
                  </a:lnTo>
                  <a:lnTo>
                    <a:pt x="1511" y="6896"/>
                  </a:lnTo>
                  <a:lnTo>
                    <a:pt x="1513" y="6882"/>
                  </a:lnTo>
                  <a:lnTo>
                    <a:pt x="1514" y="6866"/>
                  </a:lnTo>
                  <a:lnTo>
                    <a:pt x="1515" y="6850"/>
                  </a:lnTo>
                  <a:lnTo>
                    <a:pt x="1515" y="6777"/>
                  </a:lnTo>
                  <a:lnTo>
                    <a:pt x="1514" y="6768"/>
                  </a:lnTo>
                  <a:lnTo>
                    <a:pt x="1513" y="6759"/>
                  </a:lnTo>
                  <a:lnTo>
                    <a:pt x="1511" y="6750"/>
                  </a:lnTo>
                  <a:lnTo>
                    <a:pt x="1509" y="6741"/>
                  </a:lnTo>
                  <a:lnTo>
                    <a:pt x="1503" y="6721"/>
                  </a:lnTo>
                  <a:lnTo>
                    <a:pt x="1495" y="6702"/>
                  </a:lnTo>
                  <a:lnTo>
                    <a:pt x="1477" y="6662"/>
                  </a:lnTo>
                  <a:lnTo>
                    <a:pt x="1455" y="6621"/>
                  </a:lnTo>
                  <a:lnTo>
                    <a:pt x="1445" y="6601"/>
                  </a:lnTo>
                  <a:lnTo>
                    <a:pt x="1435" y="6581"/>
                  </a:lnTo>
                  <a:lnTo>
                    <a:pt x="1426" y="6561"/>
                  </a:lnTo>
                  <a:lnTo>
                    <a:pt x="1419" y="6542"/>
                  </a:lnTo>
                  <a:lnTo>
                    <a:pt x="1413" y="6523"/>
                  </a:lnTo>
                  <a:lnTo>
                    <a:pt x="1410" y="6504"/>
                  </a:lnTo>
                  <a:lnTo>
                    <a:pt x="1408" y="6495"/>
                  </a:lnTo>
                  <a:lnTo>
                    <a:pt x="1408" y="6487"/>
                  </a:lnTo>
                  <a:lnTo>
                    <a:pt x="1408" y="6478"/>
                  </a:lnTo>
                  <a:lnTo>
                    <a:pt x="1410" y="6470"/>
                  </a:lnTo>
                  <a:lnTo>
                    <a:pt x="1437" y="6201"/>
                  </a:lnTo>
                  <a:lnTo>
                    <a:pt x="1437" y="6181"/>
                  </a:lnTo>
                  <a:lnTo>
                    <a:pt x="1436" y="6172"/>
                  </a:lnTo>
                  <a:lnTo>
                    <a:pt x="1435" y="6163"/>
                  </a:lnTo>
                  <a:lnTo>
                    <a:pt x="1434" y="6156"/>
                  </a:lnTo>
                  <a:lnTo>
                    <a:pt x="1431" y="6150"/>
                  </a:lnTo>
                  <a:lnTo>
                    <a:pt x="1426" y="6140"/>
                  </a:lnTo>
                  <a:lnTo>
                    <a:pt x="1420" y="6132"/>
                  </a:lnTo>
                  <a:lnTo>
                    <a:pt x="1414" y="6125"/>
                  </a:lnTo>
                  <a:lnTo>
                    <a:pt x="1408" y="6118"/>
                  </a:lnTo>
                  <a:lnTo>
                    <a:pt x="1406" y="6115"/>
                  </a:lnTo>
                  <a:lnTo>
                    <a:pt x="1405" y="6110"/>
                  </a:lnTo>
                  <a:lnTo>
                    <a:pt x="1404" y="6104"/>
                  </a:lnTo>
                  <a:lnTo>
                    <a:pt x="1404" y="6099"/>
                  </a:lnTo>
                  <a:lnTo>
                    <a:pt x="1404" y="6078"/>
                  </a:lnTo>
                  <a:lnTo>
                    <a:pt x="1404" y="6057"/>
                  </a:lnTo>
                  <a:lnTo>
                    <a:pt x="1405" y="6038"/>
                  </a:lnTo>
                  <a:lnTo>
                    <a:pt x="1406" y="6017"/>
                  </a:lnTo>
                  <a:lnTo>
                    <a:pt x="1408" y="5998"/>
                  </a:lnTo>
                  <a:lnTo>
                    <a:pt x="1413" y="5960"/>
                  </a:lnTo>
                  <a:lnTo>
                    <a:pt x="1421" y="5924"/>
                  </a:lnTo>
                  <a:lnTo>
                    <a:pt x="1429" y="5888"/>
                  </a:lnTo>
                  <a:lnTo>
                    <a:pt x="1438" y="5854"/>
                  </a:lnTo>
                  <a:lnTo>
                    <a:pt x="1448" y="5820"/>
                  </a:lnTo>
                  <a:lnTo>
                    <a:pt x="1459" y="5788"/>
                  </a:lnTo>
                  <a:lnTo>
                    <a:pt x="1479" y="5726"/>
                  </a:lnTo>
                  <a:lnTo>
                    <a:pt x="1496" y="5668"/>
                  </a:lnTo>
                  <a:lnTo>
                    <a:pt x="1504" y="5640"/>
                  </a:lnTo>
                  <a:lnTo>
                    <a:pt x="1509" y="5614"/>
                  </a:lnTo>
                  <a:lnTo>
                    <a:pt x="1513" y="5589"/>
                  </a:lnTo>
                  <a:lnTo>
                    <a:pt x="1515" y="5564"/>
                  </a:lnTo>
                  <a:lnTo>
                    <a:pt x="1513" y="5504"/>
                  </a:lnTo>
                  <a:lnTo>
                    <a:pt x="1510" y="5428"/>
                  </a:lnTo>
                  <a:lnTo>
                    <a:pt x="1506" y="5340"/>
                  </a:lnTo>
                  <a:lnTo>
                    <a:pt x="1501" y="5247"/>
                  </a:lnTo>
                  <a:lnTo>
                    <a:pt x="1499" y="5158"/>
                  </a:lnTo>
                  <a:lnTo>
                    <a:pt x="1496" y="5079"/>
                  </a:lnTo>
                  <a:lnTo>
                    <a:pt x="1498" y="5045"/>
                  </a:lnTo>
                  <a:lnTo>
                    <a:pt x="1499" y="5016"/>
                  </a:lnTo>
                  <a:lnTo>
                    <a:pt x="1500" y="4993"/>
                  </a:lnTo>
                  <a:lnTo>
                    <a:pt x="1503" y="4977"/>
                  </a:lnTo>
                  <a:lnTo>
                    <a:pt x="1508" y="4958"/>
                  </a:lnTo>
                  <a:lnTo>
                    <a:pt x="1513" y="4932"/>
                  </a:lnTo>
                  <a:lnTo>
                    <a:pt x="1517" y="4902"/>
                  </a:lnTo>
                  <a:lnTo>
                    <a:pt x="1522" y="4868"/>
                  </a:lnTo>
                  <a:lnTo>
                    <a:pt x="1530" y="4789"/>
                  </a:lnTo>
                  <a:lnTo>
                    <a:pt x="1537" y="4704"/>
                  </a:lnTo>
                  <a:lnTo>
                    <a:pt x="1543" y="4617"/>
                  </a:lnTo>
                  <a:lnTo>
                    <a:pt x="1549" y="4536"/>
                  </a:lnTo>
                  <a:lnTo>
                    <a:pt x="1555" y="4465"/>
                  </a:lnTo>
                  <a:lnTo>
                    <a:pt x="1558" y="4412"/>
                  </a:lnTo>
                  <a:lnTo>
                    <a:pt x="1563" y="4420"/>
                  </a:lnTo>
                  <a:lnTo>
                    <a:pt x="1569" y="4430"/>
                  </a:lnTo>
                  <a:lnTo>
                    <a:pt x="1573" y="4442"/>
                  </a:lnTo>
                  <a:lnTo>
                    <a:pt x="1578" y="4458"/>
                  </a:lnTo>
                  <a:lnTo>
                    <a:pt x="1587" y="4495"/>
                  </a:lnTo>
                  <a:lnTo>
                    <a:pt x="1595" y="4541"/>
                  </a:lnTo>
                  <a:lnTo>
                    <a:pt x="1604" y="4592"/>
                  </a:lnTo>
                  <a:lnTo>
                    <a:pt x="1612" y="4648"/>
                  </a:lnTo>
                  <a:lnTo>
                    <a:pt x="1620" y="4709"/>
                  </a:lnTo>
                  <a:lnTo>
                    <a:pt x="1627" y="4771"/>
                  </a:lnTo>
                  <a:lnTo>
                    <a:pt x="1634" y="4835"/>
                  </a:lnTo>
                  <a:lnTo>
                    <a:pt x="1641" y="4897"/>
                  </a:lnTo>
                  <a:lnTo>
                    <a:pt x="1645" y="4958"/>
                  </a:lnTo>
                  <a:lnTo>
                    <a:pt x="1650" y="5016"/>
                  </a:lnTo>
                  <a:lnTo>
                    <a:pt x="1653" y="5071"/>
                  </a:lnTo>
                  <a:lnTo>
                    <a:pt x="1657" y="5119"/>
                  </a:lnTo>
                  <a:lnTo>
                    <a:pt x="1658" y="5160"/>
                  </a:lnTo>
                  <a:lnTo>
                    <a:pt x="1659" y="5193"/>
                  </a:lnTo>
                  <a:lnTo>
                    <a:pt x="1659" y="5252"/>
                  </a:lnTo>
                  <a:lnTo>
                    <a:pt x="1661" y="5305"/>
                  </a:lnTo>
                  <a:lnTo>
                    <a:pt x="1665" y="5356"/>
                  </a:lnTo>
                  <a:lnTo>
                    <a:pt x="1669" y="5405"/>
                  </a:lnTo>
                  <a:lnTo>
                    <a:pt x="1674" y="5452"/>
                  </a:lnTo>
                  <a:lnTo>
                    <a:pt x="1681" y="5500"/>
                  </a:lnTo>
                  <a:lnTo>
                    <a:pt x="1690" y="5548"/>
                  </a:lnTo>
                  <a:lnTo>
                    <a:pt x="1699" y="5599"/>
                  </a:lnTo>
                  <a:lnTo>
                    <a:pt x="1705" y="5632"/>
                  </a:lnTo>
                  <a:lnTo>
                    <a:pt x="1708" y="5663"/>
                  </a:lnTo>
                  <a:lnTo>
                    <a:pt x="1710" y="5689"/>
                  </a:lnTo>
                  <a:lnTo>
                    <a:pt x="1711" y="5715"/>
                  </a:lnTo>
                  <a:lnTo>
                    <a:pt x="1713" y="5758"/>
                  </a:lnTo>
                  <a:lnTo>
                    <a:pt x="1713" y="5797"/>
                  </a:lnTo>
                  <a:lnTo>
                    <a:pt x="1714" y="5815"/>
                  </a:lnTo>
                  <a:lnTo>
                    <a:pt x="1717" y="5833"/>
                  </a:lnTo>
                  <a:lnTo>
                    <a:pt x="1721" y="5852"/>
                  </a:lnTo>
                  <a:lnTo>
                    <a:pt x="1727" y="5871"/>
                  </a:lnTo>
                  <a:lnTo>
                    <a:pt x="1737" y="5892"/>
                  </a:lnTo>
                  <a:lnTo>
                    <a:pt x="1748" y="5915"/>
                  </a:lnTo>
                  <a:lnTo>
                    <a:pt x="1763" y="5939"/>
                  </a:lnTo>
                  <a:lnTo>
                    <a:pt x="1781" y="5965"/>
                  </a:lnTo>
                  <a:lnTo>
                    <a:pt x="1780" y="5989"/>
                  </a:lnTo>
                  <a:lnTo>
                    <a:pt x="1780" y="6014"/>
                  </a:lnTo>
                  <a:lnTo>
                    <a:pt x="1780" y="6038"/>
                  </a:lnTo>
                  <a:lnTo>
                    <a:pt x="1780" y="6062"/>
                  </a:lnTo>
                  <a:lnTo>
                    <a:pt x="1781" y="6086"/>
                  </a:lnTo>
                  <a:lnTo>
                    <a:pt x="1782" y="6109"/>
                  </a:lnTo>
                  <a:lnTo>
                    <a:pt x="1785" y="6132"/>
                  </a:lnTo>
                  <a:lnTo>
                    <a:pt x="1788" y="6155"/>
                  </a:lnTo>
                  <a:lnTo>
                    <a:pt x="1789" y="6164"/>
                  </a:lnTo>
                  <a:lnTo>
                    <a:pt x="1789" y="6173"/>
                  </a:lnTo>
                  <a:lnTo>
                    <a:pt x="1789" y="6182"/>
                  </a:lnTo>
                  <a:lnTo>
                    <a:pt x="1787" y="6191"/>
                  </a:lnTo>
                  <a:lnTo>
                    <a:pt x="1782" y="6209"/>
                  </a:lnTo>
                  <a:lnTo>
                    <a:pt x="1777" y="6228"/>
                  </a:lnTo>
                  <a:lnTo>
                    <a:pt x="1770" y="6248"/>
                  </a:lnTo>
                  <a:lnTo>
                    <a:pt x="1764" y="6271"/>
                  </a:lnTo>
                  <a:lnTo>
                    <a:pt x="1762" y="6283"/>
                  </a:lnTo>
                  <a:lnTo>
                    <a:pt x="1759" y="6296"/>
                  </a:lnTo>
                  <a:lnTo>
                    <a:pt x="1758" y="6310"/>
                  </a:lnTo>
                  <a:lnTo>
                    <a:pt x="1758" y="6325"/>
                  </a:lnTo>
                  <a:lnTo>
                    <a:pt x="1758" y="6353"/>
                  </a:lnTo>
                  <a:lnTo>
                    <a:pt x="1757" y="6381"/>
                  </a:lnTo>
                  <a:lnTo>
                    <a:pt x="1755" y="6406"/>
                  </a:lnTo>
                  <a:lnTo>
                    <a:pt x="1753" y="6431"/>
                  </a:lnTo>
                  <a:lnTo>
                    <a:pt x="1748" y="6478"/>
                  </a:lnTo>
                  <a:lnTo>
                    <a:pt x="1741" y="6523"/>
                  </a:lnTo>
                  <a:lnTo>
                    <a:pt x="1735" y="6565"/>
                  </a:lnTo>
                  <a:lnTo>
                    <a:pt x="1731" y="6607"/>
                  </a:lnTo>
                  <a:lnTo>
                    <a:pt x="1729" y="6629"/>
                  </a:lnTo>
                  <a:lnTo>
                    <a:pt x="1726" y="6651"/>
                  </a:lnTo>
                  <a:lnTo>
                    <a:pt x="1725" y="6672"/>
                  </a:lnTo>
                  <a:lnTo>
                    <a:pt x="1725" y="6695"/>
                  </a:lnTo>
                  <a:lnTo>
                    <a:pt x="1724" y="6798"/>
                  </a:lnTo>
                  <a:lnTo>
                    <a:pt x="1772" y="7095"/>
                  </a:lnTo>
                  <a:lnTo>
                    <a:pt x="1758" y="7096"/>
                  </a:lnTo>
                  <a:lnTo>
                    <a:pt x="1758" y="7148"/>
                  </a:lnTo>
                  <a:lnTo>
                    <a:pt x="1759" y="7159"/>
                  </a:lnTo>
                  <a:lnTo>
                    <a:pt x="1763" y="7170"/>
                  </a:lnTo>
                  <a:lnTo>
                    <a:pt x="1767" y="7181"/>
                  </a:lnTo>
                  <a:lnTo>
                    <a:pt x="1774" y="7191"/>
                  </a:lnTo>
                  <a:lnTo>
                    <a:pt x="1783" y="7203"/>
                  </a:lnTo>
                  <a:lnTo>
                    <a:pt x="1793" y="7213"/>
                  </a:lnTo>
                  <a:lnTo>
                    <a:pt x="1803" y="7222"/>
                  </a:lnTo>
                  <a:lnTo>
                    <a:pt x="1814" y="7231"/>
                  </a:lnTo>
                  <a:lnTo>
                    <a:pt x="1827" y="7240"/>
                  </a:lnTo>
                  <a:lnTo>
                    <a:pt x="1840" y="7247"/>
                  </a:lnTo>
                  <a:lnTo>
                    <a:pt x="1852" y="7254"/>
                  </a:lnTo>
                  <a:lnTo>
                    <a:pt x="1866" y="7260"/>
                  </a:lnTo>
                  <a:lnTo>
                    <a:pt x="1878" y="7266"/>
                  </a:lnTo>
                  <a:lnTo>
                    <a:pt x="1891" y="7269"/>
                  </a:lnTo>
                  <a:lnTo>
                    <a:pt x="1902" y="7270"/>
                  </a:lnTo>
                  <a:lnTo>
                    <a:pt x="1914" y="7271"/>
                  </a:lnTo>
                  <a:lnTo>
                    <a:pt x="1980" y="7271"/>
                  </a:lnTo>
                  <a:lnTo>
                    <a:pt x="1985" y="7288"/>
                  </a:lnTo>
                  <a:lnTo>
                    <a:pt x="1987" y="7304"/>
                  </a:lnTo>
                  <a:lnTo>
                    <a:pt x="1988" y="7318"/>
                  </a:lnTo>
                  <a:lnTo>
                    <a:pt x="1989" y="7332"/>
                  </a:lnTo>
                  <a:lnTo>
                    <a:pt x="1990" y="7355"/>
                  </a:lnTo>
                  <a:lnTo>
                    <a:pt x="1992" y="7375"/>
                  </a:lnTo>
                  <a:lnTo>
                    <a:pt x="1994" y="7384"/>
                  </a:lnTo>
                  <a:lnTo>
                    <a:pt x="1996" y="7394"/>
                  </a:lnTo>
                  <a:lnTo>
                    <a:pt x="2001" y="7402"/>
                  </a:lnTo>
                  <a:lnTo>
                    <a:pt x="2005" y="7411"/>
                  </a:lnTo>
                  <a:lnTo>
                    <a:pt x="2012" y="7419"/>
                  </a:lnTo>
                  <a:lnTo>
                    <a:pt x="2021" y="7428"/>
                  </a:lnTo>
                  <a:lnTo>
                    <a:pt x="2033" y="7437"/>
                  </a:lnTo>
                  <a:lnTo>
                    <a:pt x="2046" y="7446"/>
                  </a:lnTo>
                  <a:lnTo>
                    <a:pt x="2066" y="7459"/>
                  </a:lnTo>
                  <a:lnTo>
                    <a:pt x="2086" y="7469"/>
                  </a:lnTo>
                  <a:lnTo>
                    <a:pt x="2109" y="7479"/>
                  </a:lnTo>
                  <a:lnTo>
                    <a:pt x="2134" y="7490"/>
                  </a:lnTo>
                  <a:lnTo>
                    <a:pt x="2160" y="7496"/>
                  </a:lnTo>
                  <a:lnTo>
                    <a:pt x="2187" y="7503"/>
                  </a:lnTo>
                  <a:lnTo>
                    <a:pt x="2202" y="7506"/>
                  </a:lnTo>
                  <a:lnTo>
                    <a:pt x="2217" y="7507"/>
                  </a:lnTo>
                  <a:lnTo>
                    <a:pt x="2232" y="7508"/>
                  </a:lnTo>
                  <a:lnTo>
                    <a:pt x="2247" y="7508"/>
                  </a:lnTo>
                  <a:lnTo>
                    <a:pt x="2284" y="7508"/>
                  </a:lnTo>
                  <a:lnTo>
                    <a:pt x="2331" y="7507"/>
                  </a:lnTo>
                  <a:lnTo>
                    <a:pt x="2357" y="7504"/>
                  </a:lnTo>
                  <a:lnTo>
                    <a:pt x="2383" y="7503"/>
                  </a:lnTo>
                  <a:lnTo>
                    <a:pt x="2409" y="7500"/>
                  </a:lnTo>
                  <a:lnTo>
                    <a:pt x="2434" y="7498"/>
                  </a:lnTo>
                  <a:lnTo>
                    <a:pt x="2459" y="7493"/>
                  </a:lnTo>
                  <a:lnTo>
                    <a:pt x="2482" y="7488"/>
                  </a:lnTo>
                  <a:lnTo>
                    <a:pt x="2503" y="7483"/>
                  </a:lnTo>
                  <a:lnTo>
                    <a:pt x="2521" y="7476"/>
                  </a:lnTo>
                  <a:lnTo>
                    <a:pt x="2529" y="7471"/>
                  </a:lnTo>
                  <a:lnTo>
                    <a:pt x="2536" y="7468"/>
                  </a:lnTo>
                  <a:lnTo>
                    <a:pt x="2543" y="7463"/>
                  </a:lnTo>
                  <a:lnTo>
                    <a:pt x="2548" y="7459"/>
                  </a:lnTo>
                  <a:lnTo>
                    <a:pt x="2552" y="7453"/>
                  </a:lnTo>
                  <a:lnTo>
                    <a:pt x="2555" y="7447"/>
                  </a:lnTo>
                  <a:lnTo>
                    <a:pt x="2558" y="7442"/>
                  </a:lnTo>
                  <a:lnTo>
                    <a:pt x="2558" y="7436"/>
                  </a:lnTo>
                  <a:lnTo>
                    <a:pt x="2558" y="7426"/>
                  </a:lnTo>
                  <a:lnTo>
                    <a:pt x="2558" y="7412"/>
                  </a:lnTo>
                  <a:lnTo>
                    <a:pt x="2555" y="7398"/>
                  </a:lnTo>
                  <a:lnTo>
                    <a:pt x="2553" y="7383"/>
                  </a:lnTo>
                  <a:lnTo>
                    <a:pt x="2550" y="7370"/>
                  </a:lnTo>
                  <a:lnTo>
                    <a:pt x="2545" y="7356"/>
                  </a:lnTo>
                  <a:lnTo>
                    <a:pt x="2540" y="7342"/>
                  </a:lnTo>
                  <a:lnTo>
                    <a:pt x="2535" y="7328"/>
                  </a:lnTo>
                  <a:lnTo>
                    <a:pt x="2528" y="7314"/>
                  </a:lnTo>
                  <a:lnTo>
                    <a:pt x="2513" y="7286"/>
                  </a:lnTo>
                  <a:lnTo>
                    <a:pt x="2495" y="7259"/>
                  </a:lnTo>
                  <a:lnTo>
                    <a:pt x="2476" y="7232"/>
                  </a:lnTo>
                  <a:lnTo>
                    <a:pt x="2456" y="7205"/>
                  </a:lnTo>
                  <a:lnTo>
                    <a:pt x="2413" y="7155"/>
                  </a:lnTo>
                  <a:lnTo>
                    <a:pt x="2371" y="7107"/>
                  </a:lnTo>
                  <a:lnTo>
                    <a:pt x="2352" y="7085"/>
                  </a:lnTo>
                  <a:lnTo>
                    <a:pt x="2333" y="7063"/>
                  </a:lnTo>
                  <a:lnTo>
                    <a:pt x="2316" y="7043"/>
                  </a:lnTo>
                  <a:lnTo>
                    <a:pt x="2303" y="7024"/>
                  </a:lnTo>
                  <a:lnTo>
                    <a:pt x="2312" y="6992"/>
                  </a:lnTo>
                  <a:lnTo>
                    <a:pt x="2323" y="6952"/>
                  </a:lnTo>
                  <a:lnTo>
                    <a:pt x="2338" y="6908"/>
                  </a:lnTo>
                  <a:lnTo>
                    <a:pt x="2353" y="6862"/>
                  </a:lnTo>
                  <a:lnTo>
                    <a:pt x="2367" y="6816"/>
                  </a:lnTo>
                  <a:lnTo>
                    <a:pt x="2378" y="6775"/>
                  </a:lnTo>
                  <a:lnTo>
                    <a:pt x="2384" y="6757"/>
                  </a:lnTo>
                  <a:lnTo>
                    <a:pt x="2387" y="6741"/>
                  </a:lnTo>
                  <a:lnTo>
                    <a:pt x="2389" y="6727"/>
                  </a:lnTo>
                  <a:lnTo>
                    <a:pt x="2392" y="6716"/>
                  </a:lnTo>
                  <a:lnTo>
                    <a:pt x="2394" y="6663"/>
                  </a:lnTo>
                  <a:lnTo>
                    <a:pt x="2396" y="6613"/>
                  </a:lnTo>
                  <a:lnTo>
                    <a:pt x="2396" y="6566"/>
                  </a:lnTo>
                  <a:lnTo>
                    <a:pt x="2397" y="6519"/>
                  </a:lnTo>
                  <a:lnTo>
                    <a:pt x="2399" y="6473"/>
                  </a:lnTo>
                  <a:lnTo>
                    <a:pt x="2400" y="6428"/>
                  </a:lnTo>
                  <a:lnTo>
                    <a:pt x="2402" y="6405"/>
                  </a:lnTo>
                  <a:lnTo>
                    <a:pt x="2404" y="6381"/>
                  </a:lnTo>
                  <a:lnTo>
                    <a:pt x="2408" y="6357"/>
                  </a:lnTo>
                  <a:lnTo>
                    <a:pt x="2411" y="6333"/>
                  </a:lnTo>
                  <a:lnTo>
                    <a:pt x="2416" y="6300"/>
                  </a:lnTo>
                  <a:lnTo>
                    <a:pt x="2420" y="6262"/>
                  </a:lnTo>
                  <a:lnTo>
                    <a:pt x="2425" y="6219"/>
                  </a:lnTo>
                  <a:lnTo>
                    <a:pt x="2428" y="6171"/>
                  </a:lnTo>
                  <a:lnTo>
                    <a:pt x="2434" y="6068"/>
                  </a:lnTo>
                  <a:lnTo>
                    <a:pt x="2440" y="5957"/>
                  </a:lnTo>
                  <a:lnTo>
                    <a:pt x="2443" y="5847"/>
                  </a:lnTo>
                  <a:lnTo>
                    <a:pt x="2445" y="5742"/>
                  </a:lnTo>
                  <a:lnTo>
                    <a:pt x="2447" y="5649"/>
                  </a:lnTo>
                  <a:lnTo>
                    <a:pt x="2447" y="5574"/>
                  </a:lnTo>
                  <a:lnTo>
                    <a:pt x="2445" y="5477"/>
                  </a:lnTo>
                  <a:lnTo>
                    <a:pt x="2445" y="5377"/>
                  </a:lnTo>
                  <a:lnTo>
                    <a:pt x="2444" y="5277"/>
                  </a:lnTo>
                  <a:lnTo>
                    <a:pt x="2444" y="5177"/>
                  </a:lnTo>
                  <a:lnTo>
                    <a:pt x="2445" y="5078"/>
                  </a:lnTo>
                  <a:lnTo>
                    <a:pt x="2448" y="4980"/>
                  </a:lnTo>
                  <a:lnTo>
                    <a:pt x="2451" y="4885"/>
                  </a:lnTo>
                  <a:lnTo>
                    <a:pt x="2458" y="4792"/>
                  </a:lnTo>
                  <a:lnTo>
                    <a:pt x="2459" y="4771"/>
                  </a:lnTo>
                  <a:lnTo>
                    <a:pt x="2460" y="4748"/>
                  </a:lnTo>
                  <a:lnTo>
                    <a:pt x="2460" y="4724"/>
                  </a:lnTo>
                  <a:lnTo>
                    <a:pt x="2459" y="4698"/>
                  </a:lnTo>
                  <a:lnTo>
                    <a:pt x="2458" y="4647"/>
                  </a:lnTo>
                  <a:lnTo>
                    <a:pt x="2456" y="4596"/>
                  </a:lnTo>
                  <a:lnTo>
                    <a:pt x="2455" y="4543"/>
                  </a:lnTo>
                  <a:lnTo>
                    <a:pt x="2455" y="4494"/>
                  </a:lnTo>
                  <a:lnTo>
                    <a:pt x="2455" y="4470"/>
                  </a:lnTo>
                  <a:lnTo>
                    <a:pt x="2457" y="4447"/>
                  </a:lnTo>
                  <a:lnTo>
                    <a:pt x="2459" y="4425"/>
                  </a:lnTo>
                  <a:lnTo>
                    <a:pt x="2463" y="4406"/>
                  </a:lnTo>
                  <a:lnTo>
                    <a:pt x="2465" y="4386"/>
                  </a:lnTo>
                  <a:lnTo>
                    <a:pt x="2468" y="4367"/>
                  </a:lnTo>
                  <a:lnTo>
                    <a:pt x="2471" y="4344"/>
                  </a:lnTo>
                  <a:lnTo>
                    <a:pt x="2473" y="4321"/>
                  </a:lnTo>
                  <a:lnTo>
                    <a:pt x="2474" y="4297"/>
                  </a:lnTo>
                  <a:lnTo>
                    <a:pt x="2476" y="4271"/>
                  </a:lnTo>
                  <a:lnTo>
                    <a:pt x="2478" y="4245"/>
                  </a:lnTo>
                  <a:lnTo>
                    <a:pt x="2478" y="4218"/>
                  </a:lnTo>
                  <a:lnTo>
                    <a:pt x="2522" y="4221"/>
                  </a:lnTo>
                  <a:lnTo>
                    <a:pt x="2530" y="4220"/>
                  </a:lnTo>
                  <a:lnTo>
                    <a:pt x="2540" y="4217"/>
                  </a:lnTo>
                  <a:lnTo>
                    <a:pt x="2552" y="4214"/>
                  </a:lnTo>
                  <a:lnTo>
                    <a:pt x="2564" y="4208"/>
                  </a:lnTo>
                  <a:lnTo>
                    <a:pt x="2593" y="4194"/>
                  </a:lnTo>
                  <a:lnTo>
                    <a:pt x="2623" y="4178"/>
                  </a:lnTo>
                  <a:lnTo>
                    <a:pt x="2650" y="4160"/>
                  </a:lnTo>
                  <a:lnTo>
                    <a:pt x="2675" y="4142"/>
                  </a:lnTo>
                  <a:lnTo>
                    <a:pt x="2684" y="4134"/>
                  </a:lnTo>
                  <a:lnTo>
                    <a:pt x="2692" y="4126"/>
                  </a:lnTo>
                  <a:lnTo>
                    <a:pt x="2699" y="4118"/>
                  </a:lnTo>
                  <a:lnTo>
                    <a:pt x="2703" y="4112"/>
                  </a:lnTo>
                  <a:lnTo>
                    <a:pt x="2710" y="4092"/>
                  </a:lnTo>
                  <a:lnTo>
                    <a:pt x="2719" y="4064"/>
                  </a:lnTo>
                  <a:lnTo>
                    <a:pt x="2730" y="4033"/>
                  </a:lnTo>
                  <a:lnTo>
                    <a:pt x="2740" y="3999"/>
                  </a:lnTo>
                  <a:lnTo>
                    <a:pt x="2751" y="3965"/>
                  </a:lnTo>
                  <a:lnTo>
                    <a:pt x="2760" y="3934"/>
                  </a:lnTo>
                  <a:lnTo>
                    <a:pt x="2767" y="3909"/>
                  </a:lnTo>
                  <a:lnTo>
                    <a:pt x="2769" y="3890"/>
                  </a:lnTo>
                  <a:lnTo>
                    <a:pt x="2792" y="3880"/>
                  </a:lnTo>
                  <a:lnTo>
                    <a:pt x="2819" y="3222"/>
                  </a:lnTo>
                  <a:lnTo>
                    <a:pt x="2818" y="3205"/>
                  </a:lnTo>
                  <a:lnTo>
                    <a:pt x="2817" y="3154"/>
                  </a:lnTo>
                  <a:lnTo>
                    <a:pt x="2814" y="3077"/>
                  </a:lnTo>
                  <a:lnTo>
                    <a:pt x="2810" y="2976"/>
                  </a:lnTo>
                  <a:lnTo>
                    <a:pt x="2806" y="2855"/>
                  </a:lnTo>
                  <a:lnTo>
                    <a:pt x="2801" y="2720"/>
                  </a:lnTo>
                  <a:lnTo>
                    <a:pt x="2797" y="2575"/>
                  </a:lnTo>
                  <a:lnTo>
                    <a:pt x="2791" y="2424"/>
                  </a:lnTo>
                  <a:lnTo>
                    <a:pt x="2786" y="2271"/>
                  </a:lnTo>
                  <a:lnTo>
                    <a:pt x="2782" y="2121"/>
                  </a:lnTo>
                  <a:lnTo>
                    <a:pt x="2777" y="1979"/>
                  </a:lnTo>
                  <a:lnTo>
                    <a:pt x="2774" y="1849"/>
                  </a:lnTo>
                  <a:lnTo>
                    <a:pt x="2770" y="1735"/>
                  </a:lnTo>
                  <a:lnTo>
                    <a:pt x="2768" y="1640"/>
                  </a:lnTo>
                  <a:lnTo>
                    <a:pt x="2767" y="1571"/>
                  </a:lnTo>
                  <a:lnTo>
                    <a:pt x="2768" y="1531"/>
                  </a:lnTo>
                  <a:lnTo>
                    <a:pt x="2768" y="1493"/>
                  </a:lnTo>
                  <a:lnTo>
                    <a:pt x="2764" y="1441"/>
                  </a:lnTo>
                  <a:lnTo>
                    <a:pt x="2760" y="1382"/>
                  </a:lnTo>
                  <a:lnTo>
                    <a:pt x="2754" y="1320"/>
                  </a:lnTo>
                  <a:lnTo>
                    <a:pt x="2746" y="1259"/>
                  </a:lnTo>
                  <a:lnTo>
                    <a:pt x="2737" y="1206"/>
                  </a:lnTo>
                  <a:lnTo>
                    <a:pt x="2732" y="1184"/>
                  </a:lnTo>
                  <a:lnTo>
                    <a:pt x="2728" y="1165"/>
                  </a:lnTo>
                  <a:lnTo>
                    <a:pt x="2722" y="1150"/>
                  </a:lnTo>
                  <a:lnTo>
                    <a:pt x="2718" y="1138"/>
                  </a:lnTo>
                  <a:lnTo>
                    <a:pt x="2712" y="1130"/>
                  </a:lnTo>
                  <a:lnTo>
                    <a:pt x="2702" y="1119"/>
                  </a:lnTo>
                  <a:lnTo>
                    <a:pt x="2690" y="1106"/>
                  </a:lnTo>
                  <a:lnTo>
                    <a:pt x="2674" y="1091"/>
                  </a:lnTo>
                  <a:lnTo>
                    <a:pt x="2636" y="1057"/>
                  </a:lnTo>
                  <a:lnTo>
                    <a:pt x="2588" y="1018"/>
                  </a:lnTo>
                  <a:lnTo>
                    <a:pt x="2532" y="975"/>
                  </a:lnTo>
                  <a:lnTo>
                    <a:pt x="2471" y="930"/>
                  </a:lnTo>
                  <a:lnTo>
                    <a:pt x="2436" y="906"/>
                  </a:lnTo>
                  <a:lnTo>
                    <a:pt x="2402" y="883"/>
                  </a:lnTo>
                  <a:lnTo>
                    <a:pt x="2367" y="861"/>
                  </a:lnTo>
                  <a:lnTo>
                    <a:pt x="2329" y="838"/>
                  </a:lnTo>
                  <a:lnTo>
                    <a:pt x="2313" y="827"/>
                  </a:lnTo>
                  <a:lnTo>
                    <a:pt x="2296" y="818"/>
                  </a:lnTo>
                  <a:lnTo>
                    <a:pt x="2277" y="809"/>
                  </a:lnTo>
                  <a:lnTo>
                    <a:pt x="2259" y="801"/>
                  </a:lnTo>
                  <a:lnTo>
                    <a:pt x="2221" y="785"/>
                  </a:lnTo>
                  <a:lnTo>
                    <a:pt x="2184" y="771"/>
                  </a:lnTo>
                  <a:lnTo>
                    <a:pt x="2145" y="760"/>
                  </a:lnTo>
                  <a:lnTo>
                    <a:pt x="2106" y="750"/>
                  </a:lnTo>
                  <a:lnTo>
                    <a:pt x="2068" y="741"/>
                  </a:lnTo>
                  <a:lnTo>
                    <a:pt x="2032" y="733"/>
                  </a:lnTo>
                  <a:lnTo>
                    <a:pt x="1996" y="727"/>
                  </a:lnTo>
                  <a:lnTo>
                    <a:pt x="1963" y="721"/>
                  </a:lnTo>
                  <a:lnTo>
                    <a:pt x="1933" y="717"/>
                  </a:lnTo>
                  <a:lnTo>
                    <a:pt x="1906" y="714"/>
                  </a:lnTo>
                  <a:lnTo>
                    <a:pt x="1864" y="710"/>
                  </a:lnTo>
                  <a:lnTo>
                    <a:pt x="1842" y="709"/>
                  </a:lnTo>
                  <a:lnTo>
                    <a:pt x="1862" y="635"/>
                  </a:lnTo>
                  <a:close/>
                  <a:moveTo>
                    <a:pt x="2480" y="4113"/>
                  </a:moveTo>
                  <a:lnTo>
                    <a:pt x="2480" y="4078"/>
                  </a:lnTo>
                  <a:lnTo>
                    <a:pt x="2486" y="4068"/>
                  </a:lnTo>
                  <a:lnTo>
                    <a:pt x="2490" y="4055"/>
                  </a:lnTo>
                  <a:lnTo>
                    <a:pt x="2494" y="4041"/>
                  </a:lnTo>
                  <a:lnTo>
                    <a:pt x="2497" y="4028"/>
                  </a:lnTo>
                  <a:lnTo>
                    <a:pt x="2502" y="3998"/>
                  </a:lnTo>
                  <a:lnTo>
                    <a:pt x="2507" y="3969"/>
                  </a:lnTo>
                  <a:lnTo>
                    <a:pt x="2510" y="3956"/>
                  </a:lnTo>
                  <a:lnTo>
                    <a:pt x="2512" y="3943"/>
                  </a:lnTo>
                  <a:lnTo>
                    <a:pt x="2515" y="3932"/>
                  </a:lnTo>
                  <a:lnTo>
                    <a:pt x="2520" y="3921"/>
                  </a:lnTo>
                  <a:lnTo>
                    <a:pt x="2524" y="3913"/>
                  </a:lnTo>
                  <a:lnTo>
                    <a:pt x="2531" y="3906"/>
                  </a:lnTo>
                  <a:lnTo>
                    <a:pt x="2535" y="3904"/>
                  </a:lnTo>
                  <a:lnTo>
                    <a:pt x="2538" y="3903"/>
                  </a:lnTo>
                  <a:lnTo>
                    <a:pt x="2542" y="3902"/>
                  </a:lnTo>
                  <a:lnTo>
                    <a:pt x="2546" y="3902"/>
                  </a:lnTo>
                  <a:lnTo>
                    <a:pt x="2579" y="3903"/>
                  </a:lnTo>
                  <a:lnTo>
                    <a:pt x="2579" y="3919"/>
                  </a:lnTo>
                  <a:lnTo>
                    <a:pt x="2580" y="3929"/>
                  </a:lnTo>
                  <a:lnTo>
                    <a:pt x="2582" y="3937"/>
                  </a:lnTo>
                  <a:lnTo>
                    <a:pt x="2584" y="3943"/>
                  </a:lnTo>
                  <a:lnTo>
                    <a:pt x="2585" y="3949"/>
                  </a:lnTo>
                  <a:lnTo>
                    <a:pt x="2587" y="3956"/>
                  </a:lnTo>
                  <a:lnTo>
                    <a:pt x="2587" y="3964"/>
                  </a:lnTo>
                  <a:lnTo>
                    <a:pt x="2587" y="3976"/>
                  </a:lnTo>
                  <a:lnTo>
                    <a:pt x="2586" y="3988"/>
                  </a:lnTo>
                  <a:lnTo>
                    <a:pt x="2585" y="3996"/>
                  </a:lnTo>
                  <a:lnTo>
                    <a:pt x="2583" y="4002"/>
                  </a:lnTo>
                  <a:lnTo>
                    <a:pt x="2580" y="4008"/>
                  </a:lnTo>
                  <a:lnTo>
                    <a:pt x="2579" y="4014"/>
                  </a:lnTo>
                  <a:lnTo>
                    <a:pt x="2577" y="4021"/>
                  </a:lnTo>
                  <a:lnTo>
                    <a:pt x="2575" y="4032"/>
                  </a:lnTo>
                  <a:lnTo>
                    <a:pt x="2574" y="4047"/>
                  </a:lnTo>
                  <a:lnTo>
                    <a:pt x="2566" y="4039"/>
                  </a:lnTo>
                  <a:lnTo>
                    <a:pt x="2495" y="4096"/>
                  </a:lnTo>
                  <a:lnTo>
                    <a:pt x="2503" y="4104"/>
                  </a:lnTo>
                  <a:lnTo>
                    <a:pt x="2480" y="4113"/>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sz="1600">
                <a:solidFill>
                  <a:schemeClr val="bg2">
                    <a:lumMod val="75000"/>
                  </a:schemeClr>
                </a:solidFill>
              </a:endParaRPr>
            </a:p>
          </p:txBody>
        </p:sp>
        <p:sp>
          <p:nvSpPr>
            <p:cNvPr id="51" name="Freeform 9"/>
            <p:cNvSpPr>
              <a:spLocks/>
            </p:cNvSpPr>
            <p:nvPr/>
          </p:nvSpPr>
          <p:spPr bwMode="auto">
            <a:xfrm>
              <a:off x="6556377" y="1581152"/>
              <a:ext cx="88900" cy="638175"/>
            </a:xfrm>
            <a:custGeom>
              <a:avLst/>
              <a:gdLst/>
              <a:ahLst/>
              <a:cxnLst>
                <a:cxn ang="0">
                  <a:pos x="105" y="0"/>
                </a:cxn>
                <a:cxn ang="0">
                  <a:pos x="0" y="2012"/>
                </a:cxn>
                <a:cxn ang="0">
                  <a:pos x="187" y="2412"/>
                </a:cxn>
                <a:cxn ang="0">
                  <a:pos x="334" y="2129"/>
                </a:cxn>
                <a:cxn ang="0">
                  <a:pos x="229" y="8"/>
                </a:cxn>
                <a:cxn ang="0">
                  <a:pos x="105" y="0"/>
                </a:cxn>
              </a:cxnLst>
              <a:rect l="0" t="0" r="r" b="b"/>
              <a:pathLst>
                <a:path w="334" h="2412">
                  <a:moveTo>
                    <a:pt x="105" y="0"/>
                  </a:moveTo>
                  <a:lnTo>
                    <a:pt x="0" y="2012"/>
                  </a:lnTo>
                  <a:lnTo>
                    <a:pt x="187" y="2412"/>
                  </a:lnTo>
                  <a:lnTo>
                    <a:pt x="334" y="2129"/>
                  </a:lnTo>
                  <a:lnTo>
                    <a:pt x="229" y="8"/>
                  </a:lnTo>
                  <a:lnTo>
                    <a:pt x="10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sz="1600">
                <a:solidFill>
                  <a:schemeClr val="bg2">
                    <a:lumMod val="75000"/>
                  </a:schemeClr>
                </a:solidFill>
              </a:endParaRPr>
            </a:p>
          </p:txBody>
        </p:sp>
        <p:sp>
          <p:nvSpPr>
            <p:cNvPr id="52" name="Freeform 11"/>
            <p:cNvSpPr>
              <a:spLocks/>
            </p:cNvSpPr>
            <p:nvPr/>
          </p:nvSpPr>
          <p:spPr bwMode="auto">
            <a:xfrm>
              <a:off x="6702427" y="1119189"/>
              <a:ext cx="115888" cy="93663"/>
            </a:xfrm>
            <a:custGeom>
              <a:avLst/>
              <a:gdLst/>
              <a:ahLst/>
              <a:cxnLst>
                <a:cxn ang="0">
                  <a:pos x="2" y="326"/>
                </a:cxn>
                <a:cxn ang="0">
                  <a:pos x="9" y="271"/>
                </a:cxn>
                <a:cxn ang="0">
                  <a:pos x="23" y="221"/>
                </a:cxn>
                <a:cxn ang="0">
                  <a:pos x="43" y="173"/>
                </a:cxn>
                <a:cxn ang="0">
                  <a:pos x="64" y="140"/>
                </a:cxn>
                <a:cxn ang="0">
                  <a:pos x="80" y="119"/>
                </a:cxn>
                <a:cxn ang="0">
                  <a:pos x="99" y="99"/>
                </a:cxn>
                <a:cxn ang="0">
                  <a:pos x="121" y="80"/>
                </a:cxn>
                <a:cxn ang="0">
                  <a:pos x="145" y="62"/>
                </a:cxn>
                <a:cxn ang="0">
                  <a:pos x="173" y="45"/>
                </a:cxn>
                <a:cxn ang="0">
                  <a:pos x="202" y="30"/>
                </a:cxn>
                <a:cxn ang="0">
                  <a:pos x="237" y="15"/>
                </a:cxn>
                <a:cxn ang="0">
                  <a:pos x="273" y="5"/>
                </a:cxn>
                <a:cxn ang="0">
                  <a:pos x="308" y="2"/>
                </a:cxn>
                <a:cxn ang="0">
                  <a:pos x="337" y="2"/>
                </a:cxn>
                <a:cxn ang="0">
                  <a:pos x="362" y="5"/>
                </a:cxn>
                <a:cxn ang="0">
                  <a:pos x="384" y="12"/>
                </a:cxn>
                <a:cxn ang="0">
                  <a:pos x="402" y="21"/>
                </a:cxn>
                <a:cxn ang="0">
                  <a:pos x="416" y="32"/>
                </a:cxn>
                <a:cxn ang="0">
                  <a:pos x="426" y="46"/>
                </a:cxn>
                <a:cxn ang="0">
                  <a:pos x="434" y="62"/>
                </a:cxn>
                <a:cxn ang="0">
                  <a:pos x="439" y="79"/>
                </a:cxn>
                <a:cxn ang="0">
                  <a:pos x="440" y="99"/>
                </a:cxn>
                <a:cxn ang="0">
                  <a:pos x="439" y="118"/>
                </a:cxn>
                <a:cxn ang="0">
                  <a:pos x="433" y="149"/>
                </a:cxn>
                <a:cxn ang="0">
                  <a:pos x="417" y="191"/>
                </a:cxn>
                <a:cxn ang="0">
                  <a:pos x="397" y="216"/>
                </a:cxn>
                <a:cxn ang="0">
                  <a:pos x="375" y="224"/>
                </a:cxn>
                <a:cxn ang="0">
                  <a:pos x="341" y="231"/>
                </a:cxn>
                <a:cxn ang="0">
                  <a:pos x="265" y="237"/>
                </a:cxn>
                <a:cxn ang="0">
                  <a:pos x="184" y="244"/>
                </a:cxn>
                <a:cxn ang="0">
                  <a:pos x="143" y="253"/>
                </a:cxn>
                <a:cxn ang="0">
                  <a:pos x="115" y="262"/>
                </a:cxn>
                <a:cxn ang="0">
                  <a:pos x="89" y="275"/>
                </a:cxn>
                <a:cxn ang="0">
                  <a:pos x="63" y="291"/>
                </a:cxn>
                <a:cxn ang="0">
                  <a:pos x="37" y="312"/>
                </a:cxn>
                <a:cxn ang="0">
                  <a:pos x="13" y="339"/>
                </a:cxn>
              </a:cxnLst>
              <a:rect l="0" t="0" r="r" b="b"/>
              <a:pathLst>
                <a:path w="440" h="354">
                  <a:moveTo>
                    <a:pt x="0" y="354"/>
                  </a:moveTo>
                  <a:lnTo>
                    <a:pt x="2" y="326"/>
                  </a:lnTo>
                  <a:lnTo>
                    <a:pt x="5" y="298"/>
                  </a:lnTo>
                  <a:lnTo>
                    <a:pt x="9" y="271"/>
                  </a:lnTo>
                  <a:lnTo>
                    <a:pt x="15" y="245"/>
                  </a:lnTo>
                  <a:lnTo>
                    <a:pt x="23" y="221"/>
                  </a:lnTo>
                  <a:lnTo>
                    <a:pt x="32" y="196"/>
                  </a:lnTo>
                  <a:lnTo>
                    <a:pt x="43" y="173"/>
                  </a:lnTo>
                  <a:lnTo>
                    <a:pt x="56" y="150"/>
                  </a:lnTo>
                  <a:lnTo>
                    <a:pt x="64" y="140"/>
                  </a:lnTo>
                  <a:lnTo>
                    <a:pt x="72" y="130"/>
                  </a:lnTo>
                  <a:lnTo>
                    <a:pt x="80" y="119"/>
                  </a:lnTo>
                  <a:lnTo>
                    <a:pt x="89" y="109"/>
                  </a:lnTo>
                  <a:lnTo>
                    <a:pt x="99" y="99"/>
                  </a:lnTo>
                  <a:lnTo>
                    <a:pt x="110" y="90"/>
                  </a:lnTo>
                  <a:lnTo>
                    <a:pt x="121" y="80"/>
                  </a:lnTo>
                  <a:lnTo>
                    <a:pt x="133" y="71"/>
                  </a:lnTo>
                  <a:lnTo>
                    <a:pt x="145" y="62"/>
                  </a:lnTo>
                  <a:lnTo>
                    <a:pt x="159" y="54"/>
                  </a:lnTo>
                  <a:lnTo>
                    <a:pt x="173" y="45"/>
                  </a:lnTo>
                  <a:lnTo>
                    <a:pt x="187" y="37"/>
                  </a:lnTo>
                  <a:lnTo>
                    <a:pt x="202" y="30"/>
                  </a:lnTo>
                  <a:lnTo>
                    <a:pt x="219" y="22"/>
                  </a:lnTo>
                  <a:lnTo>
                    <a:pt x="237" y="15"/>
                  </a:lnTo>
                  <a:lnTo>
                    <a:pt x="254" y="8"/>
                  </a:lnTo>
                  <a:lnTo>
                    <a:pt x="273" y="5"/>
                  </a:lnTo>
                  <a:lnTo>
                    <a:pt x="290" y="3"/>
                  </a:lnTo>
                  <a:lnTo>
                    <a:pt x="308" y="2"/>
                  </a:lnTo>
                  <a:lnTo>
                    <a:pt x="322" y="0"/>
                  </a:lnTo>
                  <a:lnTo>
                    <a:pt x="337" y="2"/>
                  </a:lnTo>
                  <a:lnTo>
                    <a:pt x="351" y="3"/>
                  </a:lnTo>
                  <a:lnTo>
                    <a:pt x="362" y="5"/>
                  </a:lnTo>
                  <a:lnTo>
                    <a:pt x="374" y="7"/>
                  </a:lnTo>
                  <a:lnTo>
                    <a:pt x="384" y="12"/>
                  </a:lnTo>
                  <a:lnTo>
                    <a:pt x="393" y="15"/>
                  </a:lnTo>
                  <a:lnTo>
                    <a:pt x="402" y="21"/>
                  </a:lnTo>
                  <a:lnTo>
                    <a:pt x="409" y="27"/>
                  </a:lnTo>
                  <a:lnTo>
                    <a:pt x="416" y="32"/>
                  </a:lnTo>
                  <a:lnTo>
                    <a:pt x="422" y="39"/>
                  </a:lnTo>
                  <a:lnTo>
                    <a:pt x="426" y="46"/>
                  </a:lnTo>
                  <a:lnTo>
                    <a:pt x="431" y="54"/>
                  </a:lnTo>
                  <a:lnTo>
                    <a:pt x="434" y="62"/>
                  </a:lnTo>
                  <a:lnTo>
                    <a:pt x="437" y="70"/>
                  </a:lnTo>
                  <a:lnTo>
                    <a:pt x="439" y="79"/>
                  </a:lnTo>
                  <a:lnTo>
                    <a:pt x="440" y="88"/>
                  </a:lnTo>
                  <a:lnTo>
                    <a:pt x="440" y="99"/>
                  </a:lnTo>
                  <a:lnTo>
                    <a:pt x="440" y="108"/>
                  </a:lnTo>
                  <a:lnTo>
                    <a:pt x="439" y="118"/>
                  </a:lnTo>
                  <a:lnTo>
                    <a:pt x="438" y="128"/>
                  </a:lnTo>
                  <a:lnTo>
                    <a:pt x="433" y="149"/>
                  </a:lnTo>
                  <a:lnTo>
                    <a:pt x="426" y="170"/>
                  </a:lnTo>
                  <a:lnTo>
                    <a:pt x="417" y="191"/>
                  </a:lnTo>
                  <a:lnTo>
                    <a:pt x="407" y="212"/>
                  </a:lnTo>
                  <a:lnTo>
                    <a:pt x="397" y="216"/>
                  </a:lnTo>
                  <a:lnTo>
                    <a:pt x="386" y="221"/>
                  </a:lnTo>
                  <a:lnTo>
                    <a:pt x="375" y="224"/>
                  </a:lnTo>
                  <a:lnTo>
                    <a:pt x="364" y="228"/>
                  </a:lnTo>
                  <a:lnTo>
                    <a:pt x="341" y="231"/>
                  </a:lnTo>
                  <a:lnTo>
                    <a:pt x="317" y="235"/>
                  </a:lnTo>
                  <a:lnTo>
                    <a:pt x="265" y="237"/>
                  </a:lnTo>
                  <a:lnTo>
                    <a:pt x="211" y="240"/>
                  </a:lnTo>
                  <a:lnTo>
                    <a:pt x="184" y="244"/>
                  </a:lnTo>
                  <a:lnTo>
                    <a:pt x="157" y="250"/>
                  </a:lnTo>
                  <a:lnTo>
                    <a:pt x="143" y="253"/>
                  </a:lnTo>
                  <a:lnTo>
                    <a:pt x="129" y="256"/>
                  </a:lnTo>
                  <a:lnTo>
                    <a:pt x="115" y="262"/>
                  </a:lnTo>
                  <a:lnTo>
                    <a:pt x="102" y="268"/>
                  </a:lnTo>
                  <a:lnTo>
                    <a:pt x="89" y="275"/>
                  </a:lnTo>
                  <a:lnTo>
                    <a:pt x="75" y="283"/>
                  </a:lnTo>
                  <a:lnTo>
                    <a:pt x="63" y="291"/>
                  </a:lnTo>
                  <a:lnTo>
                    <a:pt x="49" y="301"/>
                  </a:lnTo>
                  <a:lnTo>
                    <a:pt x="37" y="312"/>
                  </a:lnTo>
                  <a:lnTo>
                    <a:pt x="24" y="325"/>
                  </a:lnTo>
                  <a:lnTo>
                    <a:pt x="13" y="339"/>
                  </a:lnTo>
                  <a:lnTo>
                    <a:pt x="0" y="354"/>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sz="1600">
                <a:solidFill>
                  <a:schemeClr val="bg2">
                    <a:lumMod val="75000"/>
                  </a:schemeClr>
                </a:solidFill>
              </a:endParaRPr>
            </a:p>
          </p:txBody>
        </p:sp>
        <p:sp>
          <p:nvSpPr>
            <p:cNvPr id="53" name="Freeform 12"/>
            <p:cNvSpPr>
              <a:spLocks/>
            </p:cNvSpPr>
            <p:nvPr/>
          </p:nvSpPr>
          <p:spPr bwMode="auto">
            <a:xfrm>
              <a:off x="6702427" y="1119189"/>
              <a:ext cx="115888" cy="93663"/>
            </a:xfrm>
            <a:custGeom>
              <a:avLst/>
              <a:gdLst/>
              <a:ahLst/>
              <a:cxnLst>
                <a:cxn ang="0">
                  <a:pos x="2" y="326"/>
                </a:cxn>
                <a:cxn ang="0">
                  <a:pos x="9" y="271"/>
                </a:cxn>
                <a:cxn ang="0">
                  <a:pos x="23" y="221"/>
                </a:cxn>
                <a:cxn ang="0">
                  <a:pos x="43" y="173"/>
                </a:cxn>
                <a:cxn ang="0">
                  <a:pos x="64" y="140"/>
                </a:cxn>
                <a:cxn ang="0">
                  <a:pos x="80" y="119"/>
                </a:cxn>
                <a:cxn ang="0">
                  <a:pos x="99" y="99"/>
                </a:cxn>
                <a:cxn ang="0">
                  <a:pos x="121" y="80"/>
                </a:cxn>
                <a:cxn ang="0">
                  <a:pos x="145" y="62"/>
                </a:cxn>
                <a:cxn ang="0">
                  <a:pos x="173" y="45"/>
                </a:cxn>
                <a:cxn ang="0">
                  <a:pos x="202" y="30"/>
                </a:cxn>
                <a:cxn ang="0">
                  <a:pos x="237" y="15"/>
                </a:cxn>
                <a:cxn ang="0">
                  <a:pos x="273" y="5"/>
                </a:cxn>
                <a:cxn ang="0">
                  <a:pos x="308" y="2"/>
                </a:cxn>
                <a:cxn ang="0">
                  <a:pos x="337" y="2"/>
                </a:cxn>
                <a:cxn ang="0">
                  <a:pos x="362" y="5"/>
                </a:cxn>
                <a:cxn ang="0">
                  <a:pos x="384" y="12"/>
                </a:cxn>
                <a:cxn ang="0">
                  <a:pos x="402" y="21"/>
                </a:cxn>
                <a:cxn ang="0">
                  <a:pos x="416" y="32"/>
                </a:cxn>
                <a:cxn ang="0">
                  <a:pos x="426" y="46"/>
                </a:cxn>
                <a:cxn ang="0">
                  <a:pos x="434" y="62"/>
                </a:cxn>
                <a:cxn ang="0">
                  <a:pos x="439" y="79"/>
                </a:cxn>
                <a:cxn ang="0">
                  <a:pos x="440" y="99"/>
                </a:cxn>
                <a:cxn ang="0">
                  <a:pos x="439" y="118"/>
                </a:cxn>
                <a:cxn ang="0">
                  <a:pos x="433" y="149"/>
                </a:cxn>
                <a:cxn ang="0">
                  <a:pos x="417" y="191"/>
                </a:cxn>
                <a:cxn ang="0">
                  <a:pos x="397" y="216"/>
                </a:cxn>
                <a:cxn ang="0">
                  <a:pos x="375" y="224"/>
                </a:cxn>
                <a:cxn ang="0">
                  <a:pos x="341" y="231"/>
                </a:cxn>
                <a:cxn ang="0">
                  <a:pos x="265" y="237"/>
                </a:cxn>
                <a:cxn ang="0">
                  <a:pos x="184" y="244"/>
                </a:cxn>
                <a:cxn ang="0">
                  <a:pos x="143" y="253"/>
                </a:cxn>
                <a:cxn ang="0">
                  <a:pos x="115" y="262"/>
                </a:cxn>
                <a:cxn ang="0">
                  <a:pos x="89" y="275"/>
                </a:cxn>
                <a:cxn ang="0">
                  <a:pos x="63" y="291"/>
                </a:cxn>
                <a:cxn ang="0">
                  <a:pos x="37" y="312"/>
                </a:cxn>
                <a:cxn ang="0">
                  <a:pos x="13" y="339"/>
                </a:cxn>
              </a:cxnLst>
              <a:rect l="0" t="0" r="r" b="b"/>
              <a:pathLst>
                <a:path w="440" h="354">
                  <a:moveTo>
                    <a:pt x="0" y="354"/>
                  </a:moveTo>
                  <a:lnTo>
                    <a:pt x="2" y="326"/>
                  </a:lnTo>
                  <a:lnTo>
                    <a:pt x="5" y="298"/>
                  </a:lnTo>
                  <a:lnTo>
                    <a:pt x="9" y="271"/>
                  </a:lnTo>
                  <a:lnTo>
                    <a:pt x="15" y="245"/>
                  </a:lnTo>
                  <a:lnTo>
                    <a:pt x="23" y="221"/>
                  </a:lnTo>
                  <a:lnTo>
                    <a:pt x="32" y="196"/>
                  </a:lnTo>
                  <a:lnTo>
                    <a:pt x="43" y="173"/>
                  </a:lnTo>
                  <a:lnTo>
                    <a:pt x="56" y="150"/>
                  </a:lnTo>
                  <a:lnTo>
                    <a:pt x="64" y="140"/>
                  </a:lnTo>
                  <a:lnTo>
                    <a:pt x="72" y="130"/>
                  </a:lnTo>
                  <a:lnTo>
                    <a:pt x="80" y="119"/>
                  </a:lnTo>
                  <a:lnTo>
                    <a:pt x="89" y="109"/>
                  </a:lnTo>
                  <a:lnTo>
                    <a:pt x="99" y="99"/>
                  </a:lnTo>
                  <a:lnTo>
                    <a:pt x="110" y="90"/>
                  </a:lnTo>
                  <a:lnTo>
                    <a:pt x="121" y="80"/>
                  </a:lnTo>
                  <a:lnTo>
                    <a:pt x="133" y="71"/>
                  </a:lnTo>
                  <a:lnTo>
                    <a:pt x="145" y="62"/>
                  </a:lnTo>
                  <a:lnTo>
                    <a:pt x="159" y="54"/>
                  </a:lnTo>
                  <a:lnTo>
                    <a:pt x="173" y="45"/>
                  </a:lnTo>
                  <a:lnTo>
                    <a:pt x="187" y="37"/>
                  </a:lnTo>
                  <a:lnTo>
                    <a:pt x="202" y="30"/>
                  </a:lnTo>
                  <a:lnTo>
                    <a:pt x="219" y="22"/>
                  </a:lnTo>
                  <a:lnTo>
                    <a:pt x="237" y="15"/>
                  </a:lnTo>
                  <a:lnTo>
                    <a:pt x="254" y="8"/>
                  </a:lnTo>
                  <a:lnTo>
                    <a:pt x="273" y="5"/>
                  </a:lnTo>
                  <a:lnTo>
                    <a:pt x="290" y="3"/>
                  </a:lnTo>
                  <a:lnTo>
                    <a:pt x="308" y="2"/>
                  </a:lnTo>
                  <a:lnTo>
                    <a:pt x="322" y="0"/>
                  </a:lnTo>
                  <a:lnTo>
                    <a:pt x="337" y="2"/>
                  </a:lnTo>
                  <a:lnTo>
                    <a:pt x="351" y="3"/>
                  </a:lnTo>
                  <a:lnTo>
                    <a:pt x="362" y="5"/>
                  </a:lnTo>
                  <a:lnTo>
                    <a:pt x="374" y="7"/>
                  </a:lnTo>
                  <a:lnTo>
                    <a:pt x="384" y="12"/>
                  </a:lnTo>
                  <a:lnTo>
                    <a:pt x="393" y="15"/>
                  </a:lnTo>
                  <a:lnTo>
                    <a:pt x="402" y="21"/>
                  </a:lnTo>
                  <a:lnTo>
                    <a:pt x="409" y="27"/>
                  </a:lnTo>
                  <a:lnTo>
                    <a:pt x="416" y="32"/>
                  </a:lnTo>
                  <a:lnTo>
                    <a:pt x="422" y="39"/>
                  </a:lnTo>
                  <a:lnTo>
                    <a:pt x="426" y="46"/>
                  </a:lnTo>
                  <a:lnTo>
                    <a:pt x="431" y="54"/>
                  </a:lnTo>
                  <a:lnTo>
                    <a:pt x="434" y="62"/>
                  </a:lnTo>
                  <a:lnTo>
                    <a:pt x="437" y="70"/>
                  </a:lnTo>
                  <a:lnTo>
                    <a:pt x="439" y="79"/>
                  </a:lnTo>
                  <a:lnTo>
                    <a:pt x="440" y="88"/>
                  </a:lnTo>
                  <a:lnTo>
                    <a:pt x="440" y="99"/>
                  </a:lnTo>
                  <a:lnTo>
                    <a:pt x="440" y="108"/>
                  </a:lnTo>
                  <a:lnTo>
                    <a:pt x="439" y="118"/>
                  </a:lnTo>
                  <a:lnTo>
                    <a:pt x="438" y="128"/>
                  </a:lnTo>
                  <a:lnTo>
                    <a:pt x="433" y="149"/>
                  </a:lnTo>
                  <a:lnTo>
                    <a:pt x="426" y="170"/>
                  </a:lnTo>
                  <a:lnTo>
                    <a:pt x="417" y="191"/>
                  </a:lnTo>
                  <a:lnTo>
                    <a:pt x="407" y="212"/>
                  </a:lnTo>
                  <a:lnTo>
                    <a:pt x="397" y="216"/>
                  </a:lnTo>
                  <a:lnTo>
                    <a:pt x="386" y="221"/>
                  </a:lnTo>
                  <a:lnTo>
                    <a:pt x="375" y="224"/>
                  </a:lnTo>
                  <a:lnTo>
                    <a:pt x="364" y="228"/>
                  </a:lnTo>
                  <a:lnTo>
                    <a:pt x="341" y="231"/>
                  </a:lnTo>
                  <a:lnTo>
                    <a:pt x="317" y="235"/>
                  </a:lnTo>
                  <a:lnTo>
                    <a:pt x="265" y="237"/>
                  </a:lnTo>
                  <a:lnTo>
                    <a:pt x="211" y="240"/>
                  </a:lnTo>
                  <a:lnTo>
                    <a:pt x="184" y="244"/>
                  </a:lnTo>
                  <a:lnTo>
                    <a:pt x="157" y="250"/>
                  </a:lnTo>
                  <a:lnTo>
                    <a:pt x="143" y="253"/>
                  </a:lnTo>
                  <a:lnTo>
                    <a:pt x="129" y="256"/>
                  </a:lnTo>
                  <a:lnTo>
                    <a:pt x="115" y="262"/>
                  </a:lnTo>
                  <a:lnTo>
                    <a:pt x="102" y="268"/>
                  </a:lnTo>
                  <a:lnTo>
                    <a:pt x="89" y="275"/>
                  </a:lnTo>
                  <a:lnTo>
                    <a:pt x="75" y="283"/>
                  </a:lnTo>
                  <a:lnTo>
                    <a:pt x="63" y="291"/>
                  </a:lnTo>
                  <a:lnTo>
                    <a:pt x="49" y="301"/>
                  </a:lnTo>
                  <a:lnTo>
                    <a:pt x="37" y="312"/>
                  </a:lnTo>
                  <a:lnTo>
                    <a:pt x="24" y="325"/>
                  </a:lnTo>
                  <a:lnTo>
                    <a:pt x="13" y="339"/>
                  </a:lnTo>
                  <a:lnTo>
                    <a:pt x="0" y="354"/>
                  </a:lnTo>
                  <a:close/>
                </a:path>
              </a:pathLst>
            </a:custGeom>
            <a:solidFill>
              <a:schemeClr val="accent3"/>
            </a:solidFill>
            <a:ln w="4">
              <a:noFill/>
              <a:prstDash val="solid"/>
              <a:round/>
              <a:headEnd/>
              <a:tailEnd/>
            </a:ln>
          </p:spPr>
          <p:txBody>
            <a:bodyPr vert="horz" wrap="square" lIns="91440" tIns="45720" rIns="91440" bIns="45720" numCol="1" anchor="t" anchorCtr="0" compatLnSpc="1">
              <a:prstTxWarp prst="textNoShape">
                <a:avLst/>
              </a:prstTxWarp>
            </a:bodyPr>
            <a:lstStyle/>
            <a:p>
              <a:endParaRPr lang="en-US" sz="1600">
                <a:solidFill>
                  <a:schemeClr val="bg2">
                    <a:lumMod val="75000"/>
                  </a:schemeClr>
                </a:solidFill>
              </a:endParaRPr>
            </a:p>
          </p:txBody>
        </p:sp>
        <p:sp>
          <p:nvSpPr>
            <p:cNvPr id="54" name="Freeform 13"/>
            <p:cNvSpPr>
              <a:spLocks/>
            </p:cNvSpPr>
            <p:nvPr/>
          </p:nvSpPr>
          <p:spPr bwMode="auto">
            <a:xfrm>
              <a:off x="6416677" y="1146177"/>
              <a:ext cx="68263" cy="55563"/>
            </a:xfrm>
            <a:custGeom>
              <a:avLst/>
              <a:gdLst/>
              <a:ahLst/>
              <a:cxnLst>
                <a:cxn ang="0">
                  <a:pos x="258" y="208"/>
                </a:cxn>
                <a:cxn ang="0">
                  <a:pos x="257" y="191"/>
                </a:cxn>
                <a:cxn ang="0">
                  <a:pos x="256" y="175"/>
                </a:cxn>
                <a:cxn ang="0">
                  <a:pos x="253" y="159"/>
                </a:cxn>
                <a:cxn ang="0">
                  <a:pos x="250" y="144"/>
                </a:cxn>
                <a:cxn ang="0">
                  <a:pos x="245" y="130"/>
                </a:cxn>
                <a:cxn ang="0">
                  <a:pos x="240" y="116"/>
                </a:cxn>
                <a:cxn ang="0">
                  <a:pos x="233" y="102"/>
                </a:cxn>
                <a:cxn ang="0">
                  <a:pos x="226" y="88"/>
                </a:cxn>
                <a:cxn ang="0">
                  <a:pos x="217" y="76"/>
                </a:cxn>
                <a:cxn ang="0">
                  <a:pos x="207" y="64"/>
                </a:cxn>
                <a:cxn ang="0">
                  <a:pos x="194" y="53"/>
                </a:cxn>
                <a:cxn ang="0">
                  <a:pos x="180" y="42"/>
                </a:cxn>
                <a:cxn ang="0">
                  <a:pos x="165" y="31"/>
                </a:cxn>
                <a:cxn ang="0">
                  <a:pos x="148" y="22"/>
                </a:cxn>
                <a:cxn ang="0">
                  <a:pos x="130" y="13"/>
                </a:cxn>
                <a:cxn ang="0">
                  <a:pos x="109" y="5"/>
                </a:cxn>
                <a:cxn ang="0">
                  <a:pos x="88" y="2"/>
                </a:cxn>
                <a:cxn ang="0">
                  <a:pos x="68" y="0"/>
                </a:cxn>
                <a:cxn ang="0">
                  <a:pos x="52" y="2"/>
                </a:cxn>
                <a:cxn ang="0">
                  <a:pos x="38" y="5"/>
                </a:cxn>
                <a:cxn ang="0">
                  <a:pos x="33" y="7"/>
                </a:cxn>
                <a:cxn ang="0">
                  <a:pos x="27" y="10"/>
                </a:cxn>
                <a:cxn ang="0">
                  <a:pos x="22" y="12"/>
                </a:cxn>
                <a:cxn ang="0">
                  <a:pos x="18" y="15"/>
                </a:cxn>
                <a:cxn ang="0">
                  <a:pos x="13" y="19"/>
                </a:cxn>
                <a:cxn ang="0">
                  <a:pos x="10" y="23"/>
                </a:cxn>
                <a:cxn ang="0">
                  <a:pos x="8" y="28"/>
                </a:cxn>
                <a:cxn ang="0">
                  <a:pos x="5" y="32"/>
                </a:cxn>
                <a:cxn ang="0">
                  <a:pos x="2" y="42"/>
                </a:cxn>
                <a:cxn ang="0">
                  <a:pos x="0" y="53"/>
                </a:cxn>
                <a:cxn ang="0">
                  <a:pos x="0" y="63"/>
                </a:cxn>
                <a:cxn ang="0">
                  <a:pos x="1" y="76"/>
                </a:cxn>
                <a:cxn ang="0">
                  <a:pos x="4" y="87"/>
                </a:cxn>
                <a:cxn ang="0">
                  <a:pos x="8" y="100"/>
                </a:cxn>
                <a:cxn ang="0">
                  <a:pos x="13" y="112"/>
                </a:cxn>
                <a:cxn ang="0">
                  <a:pos x="19" y="125"/>
                </a:cxn>
                <a:cxn ang="0">
                  <a:pos x="32" y="130"/>
                </a:cxn>
                <a:cxn ang="0">
                  <a:pos x="44" y="134"/>
                </a:cxn>
                <a:cxn ang="0">
                  <a:pos x="58" y="136"/>
                </a:cxn>
                <a:cxn ang="0">
                  <a:pos x="73" y="138"/>
                </a:cxn>
                <a:cxn ang="0">
                  <a:pos x="102" y="140"/>
                </a:cxn>
                <a:cxn ang="0">
                  <a:pos x="135" y="142"/>
                </a:cxn>
                <a:cxn ang="0">
                  <a:pos x="151" y="143"/>
                </a:cxn>
                <a:cxn ang="0">
                  <a:pos x="167" y="147"/>
                </a:cxn>
                <a:cxn ang="0">
                  <a:pos x="183" y="151"/>
                </a:cxn>
                <a:cxn ang="0">
                  <a:pos x="199" y="158"/>
                </a:cxn>
                <a:cxn ang="0">
                  <a:pos x="207" y="162"/>
                </a:cxn>
                <a:cxn ang="0">
                  <a:pos x="215" y="166"/>
                </a:cxn>
                <a:cxn ang="0">
                  <a:pos x="221" y="172"/>
                </a:cxn>
                <a:cxn ang="0">
                  <a:pos x="229" y="178"/>
                </a:cxn>
                <a:cxn ang="0">
                  <a:pos x="237" y="184"/>
                </a:cxn>
                <a:cxn ang="0">
                  <a:pos x="244" y="191"/>
                </a:cxn>
                <a:cxn ang="0">
                  <a:pos x="251" y="199"/>
                </a:cxn>
                <a:cxn ang="0">
                  <a:pos x="258" y="208"/>
                </a:cxn>
              </a:cxnLst>
              <a:rect l="0" t="0" r="r" b="b"/>
              <a:pathLst>
                <a:path w="258" h="208">
                  <a:moveTo>
                    <a:pt x="258" y="208"/>
                  </a:moveTo>
                  <a:lnTo>
                    <a:pt x="257" y="191"/>
                  </a:lnTo>
                  <a:lnTo>
                    <a:pt x="256" y="175"/>
                  </a:lnTo>
                  <a:lnTo>
                    <a:pt x="253" y="159"/>
                  </a:lnTo>
                  <a:lnTo>
                    <a:pt x="250" y="144"/>
                  </a:lnTo>
                  <a:lnTo>
                    <a:pt x="245" y="130"/>
                  </a:lnTo>
                  <a:lnTo>
                    <a:pt x="240" y="116"/>
                  </a:lnTo>
                  <a:lnTo>
                    <a:pt x="233" y="102"/>
                  </a:lnTo>
                  <a:lnTo>
                    <a:pt x="226" y="88"/>
                  </a:lnTo>
                  <a:lnTo>
                    <a:pt x="217" y="76"/>
                  </a:lnTo>
                  <a:lnTo>
                    <a:pt x="207" y="64"/>
                  </a:lnTo>
                  <a:lnTo>
                    <a:pt x="194" y="53"/>
                  </a:lnTo>
                  <a:lnTo>
                    <a:pt x="180" y="42"/>
                  </a:lnTo>
                  <a:lnTo>
                    <a:pt x="165" y="31"/>
                  </a:lnTo>
                  <a:lnTo>
                    <a:pt x="148" y="22"/>
                  </a:lnTo>
                  <a:lnTo>
                    <a:pt x="130" y="13"/>
                  </a:lnTo>
                  <a:lnTo>
                    <a:pt x="109" y="5"/>
                  </a:lnTo>
                  <a:lnTo>
                    <a:pt x="88" y="2"/>
                  </a:lnTo>
                  <a:lnTo>
                    <a:pt x="68" y="0"/>
                  </a:lnTo>
                  <a:lnTo>
                    <a:pt x="52" y="2"/>
                  </a:lnTo>
                  <a:lnTo>
                    <a:pt x="38" y="5"/>
                  </a:lnTo>
                  <a:lnTo>
                    <a:pt x="33" y="7"/>
                  </a:lnTo>
                  <a:lnTo>
                    <a:pt x="27" y="10"/>
                  </a:lnTo>
                  <a:lnTo>
                    <a:pt x="22" y="12"/>
                  </a:lnTo>
                  <a:lnTo>
                    <a:pt x="18" y="15"/>
                  </a:lnTo>
                  <a:lnTo>
                    <a:pt x="13" y="19"/>
                  </a:lnTo>
                  <a:lnTo>
                    <a:pt x="10" y="23"/>
                  </a:lnTo>
                  <a:lnTo>
                    <a:pt x="8" y="28"/>
                  </a:lnTo>
                  <a:lnTo>
                    <a:pt x="5" y="32"/>
                  </a:lnTo>
                  <a:lnTo>
                    <a:pt x="2" y="42"/>
                  </a:lnTo>
                  <a:lnTo>
                    <a:pt x="0" y="53"/>
                  </a:lnTo>
                  <a:lnTo>
                    <a:pt x="0" y="63"/>
                  </a:lnTo>
                  <a:lnTo>
                    <a:pt x="1" y="76"/>
                  </a:lnTo>
                  <a:lnTo>
                    <a:pt x="4" y="87"/>
                  </a:lnTo>
                  <a:lnTo>
                    <a:pt x="8" y="100"/>
                  </a:lnTo>
                  <a:lnTo>
                    <a:pt x="13" y="112"/>
                  </a:lnTo>
                  <a:lnTo>
                    <a:pt x="19" y="125"/>
                  </a:lnTo>
                  <a:lnTo>
                    <a:pt x="32" y="130"/>
                  </a:lnTo>
                  <a:lnTo>
                    <a:pt x="44" y="134"/>
                  </a:lnTo>
                  <a:lnTo>
                    <a:pt x="58" y="136"/>
                  </a:lnTo>
                  <a:lnTo>
                    <a:pt x="73" y="138"/>
                  </a:lnTo>
                  <a:lnTo>
                    <a:pt x="102" y="140"/>
                  </a:lnTo>
                  <a:lnTo>
                    <a:pt x="135" y="142"/>
                  </a:lnTo>
                  <a:lnTo>
                    <a:pt x="151" y="143"/>
                  </a:lnTo>
                  <a:lnTo>
                    <a:pt x="167" y="147"/>
                  </a:lnTo>
                  <a:lnTo>
                    <a:pt x="183" y="151"/>
                  </a:lnTo>
                  <a:lnTo>
                    <a:pt x="199" y="158"/>
                  </a:lnTo>
                  <a:lnTo>
                    <a:pt x="207" y="162"/>
                  </a:lnTo>
                  <a:lnTo>
                    <a:pt x="215" y="166"/>
                  </a:lnTo>
                  <a:lnTo>
                    <a:pt x="221" y="172"/>
                  </a:lnTo>
                  <a:lnTo>
                    <a:pt x="229" y="178"/>
                  </a:lnTo>
                  <a:lnTo>
                    <a:pt x="237" y="184"/>
                  </a:lnTo>
                  <a:lnTo>
                    <a:pt x="244" y="191"/>
                  </a:lnTo>
                  <a:lnTo>
                    <a:pt x="251" y="199"/>
                  </a:lnTo>
                  <a:lnTo>
                    <a:pt x="258" y="208"/>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sz="1600">
                <a:solidFill>
                  <a:schemeClr val="bg2">
                    <a:lumMod val="75000"/>
                  </a:schemeClr>
                </a:solidFill>
              </a:endParaRPr>
            </a:p>
          </p:txBody>
        </p:sp>
        <p:sp>
          <p:nvSpPr>
            <p:cNvPr id="55" name="Freeform 14"/>
            <p:cNvSpPr>
              <a:spLocks/>
            </p:cNvSpPr>
            <p:nvPr/>
          </p:nvSpPr>
          <p:spPr bwMode="auto">
            <a:xfrm>
              <a:off x="6416677" y="1146177"/>
              <a:ext cx="68263" cy="55563"/>
            </a:xfrm>
            <a:custGeom>
              <a:avLst/>
              <a:gdLst/>
              <a:ahLst/>
              <a:cxnLst>
                <a:cxn ang="0">
                  <a:pos x="258" y="208"/>
                </a:cxn>
                <a:cxn ang="0">
                  <a:pos x="257" y="191"/>
                </a:cxn>
                <a:cxn ang="0">
                  <a:pos x="256" y="175"/>
                </a:cxn>
                <a:cxn ang="0">
                  <a:pos x="253" y="159"/>
                </a:cxn>
                <a:cxn ang="0">
                  <a:pos x="250" y="144"/>
                </a:cxn>
                <a:cxn ang="0">
                  <a:pos x="245" y="130"/>
                </a:cxn>
                <a:cxn ang="0">
                  <a:pos x="240" y="116"/>
                </a:cxn>
                <a:cxn ang="0">
                  <a:pos x="233" y="102"/>
                </a:cxn>
                <a:cxn ang="0">
                  <a:pos x="226" y="88"/>
                </a:cxn>
                <a:cxn ang="0">
                  <a:pos x="217" y="76"/>
                </a:cxn>
                <a:cxn ang="0">
                  <a:pos x="207" y="64"/>
                </a:cxn>
                <a:cxn ang="0">
                  <a:pos x="194" y="53"/>
                </a:cxn>
                <a:cxn ang="0">
                  <a:pos x="180" y="42"/>
                </a:cxn>
                <a:cxn ang="0">
                  <a:pos x="165" y="31"/>
                </a:cxn>
                <a:cxn ang="0">
                  <a:pos x="148" y="22"/>
                </a:cxn>
                <a:cxn ang="0">
                  <a:pos x="130" y="13"/>
                </a:cxn>
                <a:cxn ang="0">
                  <a:pos x="109" y="5"/>
                </a:cxn>
                <a:cxn ang="0">
                  <a:pos x="88" y="2"/>
                </a:cxn>
                <a:cxn ang="0">
                  <a:pos x="68" y="0"/>
                </a:cxn>
                <a:cxn ang="0">
                  <a:pos x="52" y="2"/>
                </a:cxn>
                <a:cxn ang="0">
                  <a:pos x="38" y="5"/>
                </a:cxn>
                <a:cxn ang="0">
                  <a:pos x="33" y="7"/>
                </a:cxn>
                <a:cxn ang="0">
                  <a:pos x="27" y="10"/>
                </a:cxn>
                <a:cxn ang="0">
                  <a:pos x="22" y="12"/>
                </a:cxn>
                <a:cxn ang="0">
                  <a:pos x="18" y="15"/>
                </a:cxn>
                <a:cxn ang="0">
                  <a:pos x="13" y="19"/>
                </a:cxn>
                <a:cxn ang="0">
                  <a:pos x="10" y="23"/>
                </a:cxn>
                <a:cxn ang="0">
                  <a:pos x="8" y="28"/>
                </a:cxn>
                <a:cxn ang="0">
                  <a:pos x="5" y="32"/>
                </a:cxn>
                <a:cxn ang="0">
                  <a:pos x="2" y="42"/>
                </a:cxn>
                <a:cxn ang="0">
                  <a:pos x="0" y="53"/>
                </a:cxn>
                <a:cxn ang="0">
                  <a:pos x="0" y="63"/>
                </a:cxn>
                <a:cxn ang="0">
                  <a:pos x="1" y="76"/>
                </a:cxn>
                <a:cxn ang="0">
                  <a:pos x="4" y="87"/>
                </a:cxn>
                <a:cxn ang="0">
                  <a:pos x="8" y="100"/>
                </a:cxn>
                <a:cxn ang="0">
                  <a:pos x="13" y="112"/>
                </a:cxn>
                <a:cxn ang="0">
                  <a:pos x="19" y="125"/>
                </a:cxn>
                <a:cxn ang="0">
                  <a:pos x="32" y="130"/>
                </a:cxn>
                <a:cxn ang="0">
                  <a:pos x="44" y="134"/>
                </a:cxn>
                <a:cxn ang="0">
                  <a:pos x="58" y="136"/>
                </a:cxn>
                <a:cxn ang="0">
                  <a:pos x="73" y="138"/>
                </a:cxn>
                <a:cxn ang="0">
                  <a:pos x="102" y="140"/>
                </a:cxn>
                <a:cxn ang="0">
                  <a:pos x="135" y="142"/>
                </a:cxn>
                <a:cxn ang="0">
                  <a:pos x="151" y="143"/>
                </a:cxn>
                <a:cxn ang="0">
                  <a:pos x="167" y="147"/>
                </a:cxn>
                <a:cxn ang="0">
                  <a:pos x="183" y="151"/>
                </a:cxn>
                <a:cxn ang="0">
                  <a:pos x="199" y="158"/>
                </a:cxn>
                <a:cxn ang="0">
                  <a:pos x="207" y="162"/>
                </a:cxn>
                <a:cxn ang="0">
                  <a:pos x="215" y="166"/>
                </a:cxn>
                <a:cxn ang="0">
                  <a:pos x="221" y="172"/>
                </a:cxn>
                <a:cxn ang="0">
                  <a:pos x="229" y="178"/>
                </a:cxn>
                <a:cxn ang="0">
                  <a:pos x="237" y="184"/>
                </a:cxn>
                <a:cxn ang="0">
                  <a:pos x="244" y="191"/>
                </a:cxn>
                <a:cxn ang="0">
                  <a:pos x="251" y="199"/>
                </a:cxn>
                <a:cxn ang="0">
                  <a:pos x="258" y="208"/>
                </a:cxn>
              </a:cxnLst>
              <a:rect l="0" t="0" r="r" b="b"/>
              <a:pathLst>
                <a:path w="258" h="208">
                  <a:moveTo>
                    <a:pt x="258" y="208"/>
                  </a:moveTo>
                  <a:lnTo>
                    <a:pt x="257" y="191"/>
                  </a:lnTo>
                  <a:lnTo>
                    <a:pt x="256" y="175"/>
                  </a:lnTo>
                  <a:lnTo>
                    <a:pt x="253" y="159"/>
                  </a:lnTo>
                  <a:lnTo>
                    <a:pt x="250" y="144"/>
                  </a:lnTo>
                  <a:lnTo>
                    <a:pt x="245" y="130"/>
                  </a:lnTo>
                  <a:lnTo>
                    <a:pt x="240" y="116"/>
                  </a:lnTo>
                  <a:lnTo>
                    <a:pt x="233" y="102"/>
                  </a:lnTo>
                  <a:lnTo>
                    <a:pt x="226" y="88"/>
                  </a:lnTo>
                  <a:lnTo>
                    <a:pt x="217" y="76"/>
                  </a:lnTo>
                  <a:lnTo>
                    <a:pt x="207" y="64"/>
                  </a:lnTo>
                  <a:lnTo>
                    <a:pt x="194" y="53"/>
                  </a:lnTo>
                  <a:lnTo>
                    <a:pt x="180" y="42"/>
                  </a:lnTo>
                  <a:lnTo>
                    <a:pt x="165" y="31"/>
                  </a:lnTo>
                  <a:lnTo>
                    <a:pt x="148" y="22"/>
                  </a:lnTo>
                  <a:lnTo>
                    <a:pt x="130" y="13"/>
                  </a:lnTo>
                  <a:lnTo>
                    <a:pt x="109" y="5"/>
                  </a:lnTo>
                  <a:lnTo>
                    <a:pt x="88" y="2"/>
                  </a:lnTo>
                  <a:lnTo>
                    <a:pt x="68" y="0"/>
                  </a:lnTo>
                  <a:lnTo>
                    <a:pt x="52" y="2"/>
                  </a:lnTo>
                  <a:lnTo>
                    <a:pt x="38" y="5"/>
                  </a:lnTo>
                  <a:lnTo>
                    <a:pt x="33" y="7"/>
                  </a:lnTo>
                  <a:lnTo>
                    <a:pt x="27" y="10"/>
                  </a:lnTo>
                  <a:lnTo>
                    <a:pt x="22" y="12"/>
                  </a:lnTo>
                  <a:lnTo>
                    <a:pt x="18" y="15"/>
                  </a:lnTo>
                  <a:lnTo>
                    <a:pt x="13" y="19"/>
                  </a:lnTo>
                  <a:lnTo>
                    <a:pt x="10" y="23"/>
                  </a:lnTo>
                  <a:lnTo>
                    <a:pt x="8" y="28"/>
                  </a:lnTo>
                  <a:lnTo>
                    <a:pt x="5" y="32"/>
                  </a:lnTo>
                  <a:lnTo>
                    <a:pt x="2" y="42"/>
                  </a:lnTo>
                  <a:lnTo>
                    <a:pt x="0" y="53"/>
                  </a:lnTo>
                  <a:lnTo>
                    <a:pt x="0" y="63"/>
                  </a:lnTo>
                  <a:lnTo>
                    <a:pt x="1" y="76"/>
                  </a:lnTo>
                  <a:lnTo>
                    <a:pt x="4" y="87"/>
                  </a:lnTo>
                  <a:lnTo>
                    <a:pt x="8" y="100"/>
                  </a:lnTo>
                  <a:lnTo>
                    <a:pt x="13" y="112"/>
                  </a:lnTo>
                  <a:lnTo>
                    <a:pt x="19" y="125"/>
                  </a:lnTo>
                  <a:lnTo>
                    <a:pt x="32" y="130"/>
                  </a:lnTo>
                  <a:lnTo>
                    <a:pt x="44" y="134"/>
                  </a:lnTo>
                  <a:lnTo>
                    <a:pt x="58" y="136"/>
                  </a:lnTo>
                  <a:lnTo>
                    <a:pt x="73" y="138"/>
                  </a:lnTo>
                  <a:lnTo>
                    <a:pt x="102" y="140"/>
                  </a:lnTo>
                  <a:lnTo>
                    <a:pt x="135" y="142"/>
                  </a:lnTo>
                  <a:lnTo>
                    <a:pt x="151" y="143"/>
                  </a:lnTo>
                  <a:lnTo>
                    <a:pt x="167" y="147"/>
                  </a:lnTo>
                  <a:lnTo>
                    <a:pt x="183" y="151"/>
                  </a:lnTo>
                  <a:lnTo>
                    <a:pt x="199" y="158"/>
                  </a:lnTo>
                  <a:lnTo>
                    <a:pt x="207" y="162"/>
                  </a:lnTo>
                  <a:lnTo>
                    <a:pt x="215" y="166"/>
                  </a:lnTo>
                  <a:lnTo>
                    <a:pt x="221" y="172"/>
                  </a:lnTo>
                  <a:lnTo>
                    <a:pt x="229" y="178"/>
                  </a:lnTo>
                  <a:lnTo>
                    <a:pt x="237" y="184"/>
                  </a:lnTo>
                  <a:lnTo>
                    <a:pt x="244" y="191"/>
                  </a:lnTo>
                  <a:lnTo>
                    <a:pt x="251" y="199"/>
                  </a:lnTo>
                  <a:lnTo>
                    <a:pt x="258" y="208"/>
                  </a:lnTo>
                  <a:close/>
                </a:path>
              </a:pathLst>
            </a:custGeom>
            <a:solidFill>
              <a:schemeClr val="accent3">
                <a:lumMod val="75000"/>
              </a:schemeClr>
            </a:solidFill>
            <a:ln w="4">
              <a:noFill/>
              <a:prstDash val="solid"/>
              <a:round/>
              <a:headEnd/>
              <a:tailEnd/>
            </a:ln>
          </p:spPr>
          <p:txBody>
            <a:bodyPr vert="horz" wrap="square" lIns="91440" tIns="45720" rIns="91440" bIns="45720" numCol="1" anchor="t" anchorCtr="0" compatLnSpc="1">
              <a:prstTxWarp prst="textNoShape">
                <a:avLst/>
              </a:prstTxWarp>
            </a:bodyPr>
            <a:lstStyle/>
            <a:p>
              <a:endParaRPr lang="en-US" sz="1600">
                <a:solidFill>
                  <a:schemeClr val="bg2">
                    <a:lumMod val="75000"/>
                  </a:schemeClr>
                </a:solidFill>
              </a:endParaRPr>
            </a:p>
          </p:txBody>
        </p:sp>
      </p:grpSp>
      <p:grpSp>
        <p:nvGrpSpPr>
          <p:cNvPr id="56" name="Group 36"/>
          <p:cNvGrpSpPr/>
          <p:nvPr/>
        </p:nvGrpSpPr>
        <p:grpSpPr>
          <a:xfrm>
            <a:off x="3216786" y="3239799"/>
            <a:ext cx="973576" cy="1717694"/>
            <a:chOff x="1285875" y="1247776"/>
            <a:chExt cx="1192213" cy="2103438"/>
          </a:xfrm>
        </p:grpSpPr>
        <p:sp>
          <p:nvSpPr>
            <p:cNvPr id="57" name="Freeform 8"/>
            <p:cNvSpPr>
              <a:spLocks/>
            </p:cNvSpPr>
            <p:nvPr/>
          </p:nvSpPr>
          <p:spPr bwMode="auto">
            <a:xfrm>
              <a:off x="1285875" y="1247776"/>
              <a:ext cx="1192213" cy="2103438"/>
            </a:xfrm>
            <a:custGeom>
              <a:avLst/>
              <a:gdLst/>
              <a:ahLst/>
              <a:cxnLst>
                <a:cxn ang="0">
                  <a:pos x="1146" y="1113"/>
                </a:cxn>
                <a:cxn ang="0">
                  <a:pos x="941" y="1112"/>
                </a:cxn>
                <a:cxn ang="0">
                  <a:pos x="744" y="1099"/>
                </a:cxn>
                <a:cxn ang="0">
                  <a:pos x="729" y="797"/>
                </a:cxn>
                <a:cxn ang="0">
                  <a:pos x="1028" y="377"/>
                </a:cxn>
                <a:cxn ang="0">
                  <a:pos x="1350" y="435"/>
                </a:cxn>
                <a:cxn ang="0">
                  <a:pos x="1262" y="312"/>
                </a:cxn>
                <a:cxn ang="0">
                  <a:pos x="1335" y="100"/>
                </a:cxn>
                <a:cxn ang="0">
                  <a:pos x="745" y="180"/>
                </a:cxn>
                <a:cxn ang="0">
                  <a:pos x="473" y="232"/>
                </a:cxn>
                <a:cxn ang="0">
                  <a:pos x="298" y="461"/>
                </a:cxn>
                <a:cxn ang="0">
                  <a:pos x="112" y="1306"/>
                </a:cxn>
                <a:cxn ang="0">
                  <a:pos x="1237" y="2095"/>
                </a:cxn>
                <a:cxn ang="0">
                  <a:pos x="1323" y="2926"/>
                </a:cxn>
                <a:cxn ang="0">
                  <a:pos x="1245" y="3975"/>
                </a:cxn>
                <a:cxn ang="0">
                  <a:pos x="1743" y="4852"/>
                </a:cxn>
                <a:cxn ang="0">
                  <a:pos x="1833" y="5787"/>
                </a:cxn>
                <a:cxn ang="0">
                  <a:pos x="1938" y="6864"/>
                </a:cxn>
                <a:cxn ang="0">
                  <a:pos x="2068" y="7466"/>
                </a:cxn>
                <a:cxn ang="0">
                  <a:pos x="1967" y="7895"/>
                </a:cxn>
                <a:cxn ang="0">
                  <a:pos x="2403" y="7896"/>
                </a:cxn>
                <a:cxn ang="0">
                  <a:pos x="2504" y="7572"/>
                </a:cxn>
                <a:cxn ang="0">
                  <a:pos x="2549" y="7077"/>
                </a:cxn>
                <a:cxn ang="0">
                  <a:pos x="2481" y="6491"/>
                </a:cxn>
                <a:cxn ang="0">
                  <a:pos x="2505" y="6111"/>
                </a:cxn>
                <a:cxn ang="0">
                  <a:pos x="2558" y="5226"/>
                </a:cxn>
                <a:cxn ang="0">
                  <a:pos x="2667" y="5059"/>
                </a:cxn>
                <a:cxn ang="0">
                  <a:pos x="2745" y="5982"/>
                </a:cxn>
                <a:cxn ang="0">
                  <a:pos x="2815" y="6442"/>
                </a:cxn>
                <a:cxn ang="0">
                  <a:pos x="2788" y="6776"/>
                </a:cxn>
                <a:cxn ang="0">
                  <a:pos x="2825" y="7584"/>
                </a:cxn>
                <a:cxn ang="0">
                  <a:pos x="3019" y="7761"/>
                </a:cxn>
                <a:cxn ang="0">
                  <a:pos x="3297" y="7889"/>
                </a:cxn>
                <a:cxn ang="0">
                  <a:pos x="3559" y="7805"/>
                </a:cxn>
                <a:cxn ang="0">
                  <a:pos x="3315" y="7390"/>
                </a:cxn>
                <a:cxn ang="0">
                  <a:pos x="3412" y="6723"/>
                </a:cxn>
                <a:cxn ang="0">
                  <a:pos x="3451" y="5583"/>
                </a:cxn>
                <a:cxn ang="0">
                  <a:pos x="3462" y="4724"/>
                </a:cxn>
                <a:cxn ang="0">
                  <a:pos x="3634" y="4116"/>
                </a:cxn>
                <a:cxn ang="0">
                  <a:pos x="3507" y="3088"/>
                </a:cxn>
                <a:cxn ang="0">
                  <a:pos x="3718" y="1776"/>
                </a:cxn>
                <a:cxn ang="0">
                  <a:pos x="4504" y="1210"/>
                </a:cxn>
                <a:cxn ang="0">
                  <a:pos x="4164" y="358"/>
                </a:cxn>
                <a:cxn ang="0">
                  <a:pos x="3969" y="259"/>
                </a:cxn>
                <a:cxn ang="0">
                  <a:pos x="3527" y="57"/>
                </a:cxn>
                <a:cxn ang="0">
                  <a:pos x="3115" y="254"/>
                </a:cxn>
                <a:cxn ang="0">
                  <a:pos x="3153" y="434"/>
                </a:cxn>
                <a:cxn ang="0">
                  <a:pos x="3230" y="451"/>
                </a:cxn>
                <a:cxn ang="0">
                  <a:pos x="3548" y="406"/>
                </a:cxn>
                <a:cxn ang="0">
                  <a:pos x="3785" y="936"/>
                </a:cxn>
                <a:cxn ang="0">
                  <a:pos x="3739" y="1168"/>
                </a:cxn>
                <a:cxn ang="0">
                  <a:pos x="3483" y="1154"/>
                </a:cxn>
                <a:cxn ang="0">
                  <a:pos x="3291" y="1082"/>
                </a:cxn>
                <a:cxn ang="0">
                  <a:pos x="2738" y="1151"/>
                </a:cxn>
                <a:cxn ang="0">
                  <a:pos x="2599" y="921"/>
                </a:cxn>
                <a:cxn ang="0">
                  <a:pos x="2661" y="576"/>
                </a:cxn>
                <a:cxn ang="0">
                  <a:pos x="2510" y="269"/>
                </a:cxn>
                <a:cxn ang="0">
                  <a:pos x="2196" y="213"/>
                </a:cxn>
                <a:cxn ang="0">
                  <a:pos x="1985" y="414"/>
                </a:cxn>
                <a:cxn ang="0">
                  <a:pos x="2017" y="965"/>
                </a:cxn>
                <a:cxn ang="0">
                  <a:pos x="1737" y="1099"/>
                </a:cxn>
              </a:cxnLst>
              <a:rect l="0" t="0" r="r" b="b"/>
              <a:pathLst>
                <a:path w="4505" h="7953">
                  <a:moveTo>
                    <a:pt x="1305" y="1068"/>
                  </a:moveTo>
                  <a:lnTo>
                    <a:pt x="1294" y="1069"/>
                  </a:lnTo>
                  <a:lnTo>
                    <a:pt x="1283" y="1071"/>
                  </a:lnTo>
                  <a:lnTo>
                    <a:pt x="1273" y="1073"/>
                  </a:lnTo>
                  <a:lnTo>
                    <a:pt x="1263" y="1075"/>
                  </a:lnTo>
                  <a:lnTo>
                    <a:pt x="1254" y="1079"/>
                  </a:lnTo>
                  <a:lnTo>
                    <a:pt x="1246" y="1083"/>
                  </a:lnTo>
                  <a:lnTo>
                    <a:pt x="1238" y="1087"/>
                  </a:lnTo>
                  <a:lnTo>
                    <a:pt x="1231" y="1092"/>
                  </a:lnTo>
                  <a:lnTo>
                    <a:pt x="1219" y="1101"/>
                  </a:lnTo>
                  <a:lnTo>
                    <a:pt x="1206" y="1108"/>
                  </a:lnTo>
                  <a:lnTo>
                    <a:pt x="1196" y="1113"/>
                  </a:lnTo>
                  <a:lnTo>
                    <a:pt x="1186" y="1116"/>
                  </a:lnTo>
                  <a:lnTo>
                    <a:pt x="1177" y="1117"/>
                  </a:lnTo>
                  <a:lnTo>
                    <a:pt x="1169" y="1117"/>
                  </a:lnTo>
                  <a:lnTo>
                    <a:pt x="1161" y="1116"/>
                  </a:lnTo>
                  <a:lnTo>
                    <a:pt x="1153" y="1115"/>
                  </a:lnTo>
                  <a:lnTo>
                    <a:pt x="1146" y="1113"/>
                  </a:lnTo>
                  <a:lnTo>
                    <a:pt x="1139" y="1113"/>
                  </a:lnTo>
                  <a:lnTo>
                    <a:pt x="1132" y="1112"/>
                  </a:lnTo>
                  <a:lnTo>
                    <a:pt x="1124" y="1113"/>
                  </a:lnTo>
                  <a:lnTo>
                    <a:pt x="1117" y="1116"/>
                  </a:lnTo>
                  <a:lnTo>
                    <a:pt x="1109" y="1121"/>
                  </a:lnTo>
                  <a:lnTo>
                    <a:pt x="1101" y="1128"/>
                  </a:lnTo>
                  <a:lnTo>
                    <a:pt x="1092" y="1137"/>
                  </a:lnTo>
                  <a:lnTo>
                    <a:pt x="1075" y="1128"/>
                  </a:lnTo>
                  <a:lnTo>
                    <a:pt x="1060" y="1121"/>
                  </a:lnTo>
                  <a:lnTo>
                    <a:pt x="1046" y="1116"/>
                  </a:lnTo>
                  <a:lnTo>
                    <a:pt x="1034" y="1114"/>
                  </a:lnTo>
                  <a:lnTo>
                    <a:pt x="1022" y="1112"/>
                  </a:lnTo>
                  <a:lnTo>
                    <a:pt x="1012" y="1112"/>
                  </a:lnTo>
                  <a:lnTo>
                    <a:pt x="1003" y="1112"/>
                  </a:lnTo>
                  <a:lnTo>
                    <a:pt x="994" y="1113"/>
                  </a:lnTo>
                  <a:lnTo>
                    <a:pt x="974" y="1114"/>
                  </a:lnTo>
                  <a:lnTo>
                    <a:pt x="952" y="1114"/>
                  </a:lnTo>
                  <a:lnTo>
                    <a:pt x="941" y="1112"/>
                  </a:lnTo>
                  <a:lnTo>
                    <a:pt x="927" y="1108"/>
                  </a:lnTo>
                  <a:lnTo>
                    <a:pt x="911" y="1104"/>
                  </a:lnTo>
                  <a:lnTo>
                    <a:pt x="894" y="1096"/>
                  </a:lnTo>
                  <a:lnTo>
                    <a:pt x="860" y="1111"/>
                  </a:lnTo>
                  <a:lnTo>
                    <a:pt x="830" y="1120"/>
                  </a:lnTo>
                  <a:lnTo>
                    <a:pt x="818" y="1123"/>
                  </a:lnTo>
                  <a:lnTo>
                    <a:pt x="806" y="1125"/>
                  </a:lnTo>
                  <a:lnTo>
                    <a:pt x="796" y="1128"/>
                  </a:lnTo>
                  <a:lnTo>
                    <a:pt x="787" y="1128"/>
                  </a:lnTo>
                  <a:lnTo>
                    <a:pt x="779" y="1128"/>
                  </a:lnTo>
                  <a:lnTo>
                    <a:pt x="772" y="1128"/>
                  </a:lnTo>
                  <a:lnTo>
                    <a:pt x="766" y="1125"/>
                  </a:lnTo>
                  <a:lnTo>
                    <a:pt x="760" y="1124"/>
                  </a:lnTo>
                  <a:lnTo>
                    <a:pt x="756" y="1121"/>
                  </a:lnTo>
                  <a:lnTo>
                    <a:pt x="752" y="1117"/>
                  </a:lnTo>
                  <a:lnTo>
                    <a:pt x="749" y="1114"/>
                  </a:lnTo>
                  <a:lnTo>
                    <a:pt x="747" y="1109"/>
                  </a:lnTo>
                  <a:lnTo>
                    <a:pt x="744" y="1099"/>
                  </a:lnTo>
                  <a:lnTo>
                    <a:pt x="743" y="1088"/>
                  </a:lnTo>
                  <a:lnTo>
                    <a:pt x="743" y="1075"/>
                  </a:lnTo>
                  <a:lnTo>
                    <a:pt x="744" y="1061"/>
                  </a:lnTo>
                  <a:lnTo>
                    <a:pt x="748" y="1033"/>
                  </a:lnTo>
                  <a:lnTo>
                    <a:pt x="750" y="1004"/>
                  </a:lnTo>
                  <a:lnTo>
                    <a:pt x="749" y="992"/>
                  </a:lnTo>
                  <a:lnTo>
                    <a:pt x="747" y="979"/>
                  </a:lnTo>
                  <a:lnTo>
                    <a:pt x="743" y="967"/>
                  </a:lnTo>
                  <a:lnTo>
                    <a:pt x="740" y="955"/>
                  </a:lnTo>
                  <a:lnTo>
                    <a:pt x="731" y="931"/>
                  </a:lnTo>
                  <a:lnTo>
                    <a:pt x="723" y="907"/>
                  </a:lnTo>
                  <a:lnTo>
                    <a:pt x="720" y="895"/>
                  </a:lnTo>
                  <a:lnTo>
                    <a:pt x="718" y="881"/>
                  </a:lnTo>
                  <a:lnTo>
                    <a:pt x="717" y="866"/>
                  </a:lnTo>
                  <a:lnTo>
                    <a:pt x="717" y="851"/>
                  </a:lnTo>
                  <a:lnTo>
                    <a:pt x="719" y="834"/>
                  </a:lnTo>
                  <a:lnTo>
                    <a:pt x="723" y="817"/>
                  </a:lnTo>
                  <a:lnTo>
                    <a:pt x="729" y="797"/>
                  </a:lnTo>
                  <a:lnTo>
                    <a:pt x="737" y="777"/>
                  </a:lnTo>
                  <a:lnTo>
                    <a:pt x="904" y="410"/>
                  </a:lnTo>
                  <a:lnTo>
                    <a:pt x="909" y="402"/>
                  </a:lnTo>
                  <a:lnTo>
                    <a:pt x="912" y="395"/>
                  </a:lnTo>
                  <a:lnTo>
                    <a:pt x="917" y="388"/>
                  </a:lnTo>
                  <a:lnTo>
                    <a:pt x="923" y="382"/>
                  </a:lnTo>
                  <a:lnTo>
                    <a:pt x="927" y="378"/>
                  </a:lnTo>
                  <a:lnTo>
                    <a:pt x="933" y="374"/>
                  </a:lnTo>
                  <a:lnTo>
                    <a:pt x="939" y="371"/>
                  </a:lnTo>
                  <a:lnTo>
                    <a:pt x="944" y="369"/>
                  </a:lnTo>
                  <a:lnTo>
                    <a:pt x="950" y="366"/>
                  </a:lnTo>
                  <a:lnTo>
                    <a:pt x="957" y="365"/>
                  </a:lnTo>
                  <a:lnTo>
                    <a:pt x="963" y="364"/>
                  </a:lnTo>
                  <a:lnTo>
                    <a:pt x="970" y="364"/>
                  </a:lnTo>
                  <a:lnTo>
                    <a:pt x="983" y="364"/>
                  </a:lnTo>
                  <a:lnTo>
                    <a:pt x="998" y="368"/>
                  </a:lnTo>
                  <a:lnTo>
                    <a:pt x="1013" y="371"/>
                  </a:lnTo>
                  <a:lnTo>
                    <a:pt x="1028" y="377"/>
                  </a:lnTo>
                  <a:lnTo>
                    <a:pt x="1044" y="384"/>
                  </a:lnTo>
                  <a:lnTo>
                    <a:pt x="1060" y="390"/>
                  </a:lnTo>
                  <a:lnTo>
                    <a:pt x="1093" y="406"/>
                  </a:lnTo>
                  <a:lnTo>
                    <a:pt x="1126" y="422"/>
                  </a:lnTo>
                  <a:lnTo>
                    <a:pt x="1150" y="418"/>
                  </a:lnTo>
                  <a:lnTo>
                    <a:pt x="1174" y="413"/>
                  </a:lnTo>
                  <a:lnTo>
                    <a:pt x="1198" y="410"/>
                  </a:lnTo>
                  <a:lnTo>
                    <a:pt x="1222" y="408"/>
                  </a:lnTo>
                  <a:lnTo>
                    <a:pt x="1235" y="406"/>
                  </a:lnTo>
                  <a:lnTo>
                    <a:pt x="1247" y="406"/>
                  </a:lnTo>
                  <a:lnTo>
                    <a:pt x="1261" y="408"/>
                  </a:lnTo>
                  <a:lnTo>
                    <a:pt x="1274" y="410"/>
                  </a:lnTo>
                  <a:lnTo>
                    <a:pt x="1287" y="412"/>
                  </a:lnTo>
                  <a:lnTo>
                    <a:pt x="1302" y="416"/>
                  </a:lnTo>
                  <a:lnTo>
                    <a:pt x="1316" y="421"/>
                  </a:lnTo>
                  <a:lnTo>
                    <a:pt x="1332" y="427"/>
                  </a:lnTo>
                  <a:lnTo>
                    <a:pt x="1341" y="432"/>
                  </a:lnTo>
                  <a:lnTo>
                    <a:pt x="1350" y="435"/>
                  </a:lnTo>
                  <a:lnTo>
                    <a:pt x="1357" y="437"/>
                  </a:lnTo>
                  <a:lnTo>
                    <a:pt x="1363" y="438"/>
                  </a:lnTo>
                  <a:lnTo>
                    <a:pt x="1367" y="438"/>
                  </a:lnTo>
                  <a:lnTo>
                    <a:pt x="1371" y="437"/>
                  </a:lnTo>
                  <a:lnTo>
                    <a:pt x="1373" y="435"/>
                  </a:lnTo>
                  <a:lnTo>
                    <a:pt x="1374" y="433"/>
                  </a:lnTo>
                  <a:lnTo>
                    <a:pt x="1374" y="429"/>
                  </a:lnTo>
                  <a:lnTo>
                    <a:pt x="1373" y="426"/>
                  </a:lnTo>
                  <a:lnTo>
                    <a:pt x="1372" y="421"/>
                  </a:lnTo>
                  <a:lnTo>
                    <a:pt x="1370" y="417"/>
                  </a:lnTo>
                  <a:lnTo>
                    <a:pt x="1362" y="405"/>
                  </a:lnTo>
                  <a:lnTo>
                    <a:pt x="1351" y="392"/>
                  </a:lnTo>
                  <a:lnTo>
                    <a:pt x="1339" y="378"/>
                  </a:lnTo>
                  <a:lnTo>
                    <a:pt x="1325" y="364"/>
                  </a:lnTo>
                  <a:lnTo>
                    <a:pt x="1310" y="349"/>
                  </a:lnTo>
                  <a:lnTo>
                    <a:pt x="1294" y="336"/>
                  </a:lnTo>
                  <a:lnTo>
                    <a:pt x="1278" y="323"/>
                  </a:lnTo>
                  <a:lnTo>
                    <a:pt x="1262" y="312"/>
                  </a:lnTo>
                  <a:lnTo>
                    <a:pt x="1249" y="302"/>
                  </a:lnTo>
                  <a:lnTo>
                    <a:pt x="1235" y="294"/>
                  </a:lnTo>
                  <a:lnTo>
                    <a:pt x="1267" y="299"/>
                  </a:lnTo>
                  <a:lnTo>
                    <a:pt x="1294" y="299"/>
                  </a:lnTo>
                  <a:lnTo>
                    <a:pt x="1318" y="297"/>
                  </a:lnTo>
                  <a:lnTo>
                    <a:pt x="1339" y="291"/>
                  </a:lnTo>
                  <a:lnTo>
                    <a:pt x="1355" y="283"/>
                  </a:lnTo>
                  <a:lnTo>
                    <a:pt x="1369" y="273"/>
                  </a:lnTo>
                  <a:lnTo>
                    <a:pt x="1379" y="260"/>
                  </a:lnTo>
                  <a:lnTo>
                    <a:pt x="1386" y="245"/>
                  </a:lnTo>
                  <a:lnTo>
                    <a:pt x="1389" y="229"/>
                  </a:lnTo>
                  <a:lnTo>
                    <a:pt x="1390" y="212"/>
                  </a:lnTo>
                  <a:lnTo>
                    <a:pt x="1388" y="195"/>
                  </a:lnTo>
                  <a:lnTo>
                    <a:pt x="1383" y="176"/>
                  </a:lnTo>
                  <a:lnTo>
                    <a:pt x="1375" y="156"/>
                  </a:lnTo>
                  <a:lnTo>
                    <a:pt x="1365" y="138"/>
                  </a:lnTo>
                  <a:lnTo>
                    <a:pt x="1351" y="118"/>
                  </a:lnTo>
                  <a:lnTo>
                    <a:pt x="1335" y="100"/>
                  </a:lnTo>
                  <a:lnTo>
                    <a:pt x="1317" y="82"/>
                  </a:lnTo>
                  <a:lnTo>
                    <a:pt x="1297" y="65"/>
                  </a:lnTo>
                  <a:lnTo>
                    <a:pt x="1274" y="50"/>
                  </a:lnTo>
                  <a:lnTo>
                    <a:pt x="1249" y="36"/>
                  </a:lnTo>
                  <a:lnTo>
                    <a:pt x="1221" y="24"/>
                  </a:lnTo>
                  <a:lnTo>
                    <a:pt x="1191" y="13"/>
                  </a:lnTo>
                  <a:lnTo>
                    <a:pt x="1161" y="6"/>
                  </a:lnTo>
                  <a:lnTo>
                    <a:pt x="1127" y="2"/>
                  </a:lnTo>
                  <a:lnTo>
                    <a:pt x="1092" y="0"/>
                  </a:lnTo>
                  <a:lnTo>
                    <a:pt x="1055" y="1"/>
                  </a:lnTo>
                  <a:lnTo>
                    <a:pt x="1018" y="6"/>
                  </a:lnTo>
                  <a:lnTo>
                    <a:pt x="978" y="14"/>
                  </a:lnTo>
                  <a:lnTo>
                    <a:pt x="935" y="27"/>
                  </a:lnTo>
                  <a:lnTo>
                    <a:pt x="893" y="44"/>
                  </a:lnTo>
                  <a:lnTo>
                    <a:pt x="848" y="67"/>
                  </a:lnTo>
                  <a:lnTo>
                    <a:pt x="804" y="93"/>
                  </a:lnTo>
                  <a:lnTo>
                    <a:pt x="771" y="144"/>
                  </a:lnTo>
                  <a:lnTo>
                    <a:pt x="745" y="180"/>
                  </a:lnTo>
                  <a:lnTo>
                    <a:pt x="736" y="194"/>
                  </a:lnTo>
                  <a:lnTo>
                    <a:pt x="727" y="204"/>
                  </a:lnTo>
                  <a:lnTo>
                    <a:pt x="718" y="212"/>
                  </a:lnTo>
                  <a:lnTo>
                    <a:pt x="710" y="218"/>
                  </a:lnTo>
                  <a:lnTo>
                    <a:pt x="700" y="222"/>
                  </a:lnTo>
                  <a:lnTo>
                    <a:pt x="689" y="225"/>
                  </a:lnTo>
                  <a:lnTo>
                    <a:pt x="677" y="225"/>
                  </a:lnTo>
                  <a:lnTo>
                    <a:pt x="663" y="225"/>
                  </a:lnTo>
                  <a:lnTo>
                    <a:pt x="625" y="222"/>
                  </a:lnTo>
                  <a:lnTo>
                    <a:pt x="573" y="219"/>
                  </a:lnTo>
                  <a:lnTo>
                    <a:pt x="553" y="218"/>
                  </a:lnTo>
                  <a:lnTo>
                    <a:pt x="535" y="218"/>
                  </a:lnTo>
                  <a:lnTo>
                    <a:pt x="519" y="219"/>
                  </a:lnTo>
                  <a:lnTo>
                    <a:pt x="503" y="221"/>
                  </a:lnTo>
                  <a:lnTo>
                    <a:pt x="495" y="224"/>
                  </a:lnTo>
                  <a:lnTo>
                    <a:pt x="488" y="226"/>
                  </a:lnTo>
                  <a:lnTo>
                    <a:pt x="480" y="228"/>
                  </a:lnTo>
                  <a:lnTo>
                    <a:pt x="473" y="232"/>
                  </a:lnTo>
                  <a:lnTo>
                    <a:pt x="466" y="236"/>
                  </a:lnTo>
                  <a:lnTo>
                    <a:pt x="460" y="241"/>
                  </a:lnTo>
                  <a:lnTo>
                    <a:pt x="453" y="246"/>
                  </a:lnTo>
                  <a:lnTo>
                    <a:pt x="446" y="253"/>
                  </a:lnTo>
                  <a:lnTo>
                    <a:pt x="426" y="273"/>
                  </a:lnTo>
                  <a:lnTo>
                    <a:pt x="412" y="285"/>
                  </a:lnTo>
                  <a:lnTo>
                    <a:pt x="401" y="292"/>
                  </a:lnTo>
                  <a:lnTo>
                    <a:pt x="393" y="296"/>
                  </a:lnTo>
                  <a:lnTo>
                    <a:pt x="384" y="297"/>
                  </a:lnTo>
                  <a:lnTo>
                    <a:pt x="374" y="300"/>
                  </a:lnTo>
                  <a:lnTo>
                    <a:pt x="360" y="306"/>
                  </a:lnTo>
                  <a:lnTo>
                    <a:pt x="340" y="317"/>
                  </a:lnTo>
                  <a:lnTo>
                    <a:pt x="326" y="348"/>
                  </a:lnTo>
                  <a:lnTo>
                    <a:pt x="320" y="366"/>
                  </a:lnTo>
                  <a:lnTo>
                    <a:pt x="314" y="385"/>
                  </a:lnTo>
                  <a:lnTo>
                    <a:pt x="310" y="403"/>
                  </a:lnTo>
                  <a:lnTo>
                    <a:pt x="306" y="422"/>
                  </a:lnTo>
                  <a:lnTo>
                    <a:pt x="298" y="461"/>
                  </a:lnTo>
                  <a:lnTo>
                    <a:pt x="292" y="501"/>
                  </a:lnTo>
                  <a:lnTo>
                    <a:pt x="284" y="542"/>
                  </a:lnTo>
                  <a:lnTo>
                    <a:pt x="273" y="584"/>
                  </a:lnTo>
                  <a:lnTo>
                    <a:pt x="268" y="604"/>
                  </a:lnTo>
                  <a:lnTo>
                    <a:pt x="261" y="625"/>
                  </a:lnTo>
                  <a:lnTo>
                    <a:pt x="253" y="645"/>
                  </a:lnTo>
                  <a:lnTo>
                    <a:pt x="245" y="666"/>
                  </a:lnTo>
                  <a:lnTo>
                    <a:pt x="177" y="812"/>
                  </a:lnTo>
                  <a:lnTo>
                    <a:pt x="58" y="1010"/>
                  </a:lnTo>
                  <a:lnTo>
                    <a:pt x="5" y="1137"/>
                  </a:lnTo>
                  <a:lnTo>
                    <a:pt x="0" y="1154"/>
                  </a:lnTo>
                  <a:lnTo>
                    <a:pt x="1" y="1171"/>
                  </a:lnTo>
                  <a:lnTo>
                    <a:pt x="8" y="1191"/>
                  </a:lnTo>
                  <a:lnTo>
                    <a:pt x="21" y="1211"/>
                  </a:lnTo>
                  <a:lnTo>
                    <a:pt x="37" y="1233"/>
                  </a:lnTo>
                  <a:lnTo>
                    <a:pt x="58" y="1257"/>
                  </a:lnTo>
                  <a:lnTo>
                    <a:pt x="83" y="1281"/>
                  </a:lnTo>
                  <a:lnTo>
                    <a:pt x="112" y="1306"/>
                  </a:lnTo>
                  <a:lnTo>
                    <a:pt x="145" y="1333"/>
                  </a:lnTo>
                  <a:lnTo>
                    <a:pt x="181" y="1360"/>
                  </a:lnTo>
                  <a:lnTo>
                    <a:pt x="221" y="1388"/>
                  </a:lnTo>
                  <a:lnTo>
                    <a:pt x="262" y="1417"/>
                  </a:lnTo>
                  <a:lnTo>
                    <a:pt x="306" y="1447"/>
                  </a:lnTo>
                  <a:lnTo>
                    <a:pt x="352" y="1476"/>
                  </a:lnTo>
                  <a:lnTo>
                    <a:pt x="401" y="1506"/>
                  </a:lnTo>
                  <a:lnTo>
                    <a:pt x="450" y="1537"/>
                  </a:lnTo>
                  <a:lnTo>
                    <a:pt x="553" y="1599"/>
                  </a:lnTo>
                  <a:lnTo>
                    <a:pt x="660" y="1661"/>
                  </a:lnTo>
                  <a:lnTo>
                    <a:pt x="766" y="1722"/>
                  </a:lnTo>
                  <a:lnTo>
                    <a:pt x="871" y="1783"/>
                  </a:lnTo>
                  <a:lnTo>
                    <a:pt x="972" y="1841"/>
                  </a:lnTo>
                  <a:lnTo>
                    <a:pt x="1067" y="1897"/>
                  </a:lnTo>
                  <a:lnTo>
                    <a:pt x="1153" y="1948"/>
                  </a:lnTo>
                  <a:lnTo>
                    <a:pt x="1227" y="1996"/>
                  </a:lnTo>
                  <a:lnTo>
                    <a:pt x="1231" y="2047"/>
                  </a:lnTo>
                  <a:lnTo>
                    <a:pt x="1237" y="2095"/>
                  </a:lnTo>
                  <a:lnTo>
                    <a:pt x="1245" y="2143"/>
                  </a:lnTo>
                  <a:lnTo>
                    <a:pt x="1254" y="2189"/>
                  </a:lnTo>
                  <a:lnTo>
                    <a:pt x="1265" y="2236"/>
                  </a:lnTo>
                  <a:lnTo>
                    <a:pt x="1275" y="2281"/>
                  </a:lnTo>
                  <a:lnTo>
                    <a:pt x="1284" y="2324"/>
                  </a:lnTo>
                  <a:lnTo>
                    <a:pt x="1293" y="2367"/>
                  </a:lnTo>
                  <a:lnTo>
                    <a:pt x="1298" y="2388"/>
                  </a:lnTo>
                  <a:lnTo>
                    <a:pt x="1301" y="2412"/>
                  </a:lnTo>
                  <a:lnTo>
                    <a:pt x="1305" y="2437"/>
                  </a:lnTo>
                  <a:lnTo>
                    <a:pt x="1307" y="2465"/>
                  </a:lnTo>
                  <a:lnTo>
                    <a:pt x="1311" y="2524"/>
                  </a:lnTo>
                  <a:lnTo>
                    <a:pt x="1314" y="2588"/>
                  </a:lnTo>
                  <a:lnTo>
                    <a:pt x="1316" y="2652"/>
                  </a:lnTo>
                  <a:lnTo>
                    <a:pt x="1317" y="2715"/>
                  </a:lnTo>
                  <a:lnTo>
                    <a:pt x="1317" y="2773"/>
                  </a:lnTo>
                  <a:lnTo>
                    <a:pt x="1317" y="2826"/>
                  </a:lnTo>
                  <a:lnTo>
                    <a:pt x="1317" y="2884"/>
                  </a:lnTo>
                  <a:lnTo>
                    <a:pt x="1323" y="2926"/>
                  </a:lnTo>
                  <a:lnTo>
                    <a:pt x="1327" y="2966"/>
                  </a:lnTo>
                  <a:lnTo>
                    <a:pt x="1331" y="3007"/>
                  </a:lnTo>
                  <a:lnTo>
                    <a:pt x="1333" y="3047"/>
                  </a:lnTo>
                  <a:lnTo>
                    <a:pt x="1334" y="3088"/>
                  </a:lnTo>
                  <a:lnTo>
                    <a:pt x="1334" y="3128"/>
                  </a:lnTo>
                  <a:lnTo>
                    <a:pt x="1334" y="3169"/>
                  </a:lnTo>
                  <a:lnTo>
                    <a:pt x="1333" y="3209"/>
                  </a:lnTo>
                  <a:lnTo>
                    <a:pt x="1331" y="3249"/>
                  </a:lnTo>
                  <a:lnTo>
                    <a:pt x="1329" y="3290"/>
                  </a:lnTo>
                  <a:lnTo>
                    <a:pt x="1325" y="3330"/>
                  </a:lnTo>
                  <a:lnTo>
                    <a:pt x="1322" y="3371"/>
                  </a:lnTo>
                  <a:lnTo>
                    <a:pt x="1313" y="3454"/>
                  </a:lnTo>
                  <a:lnTo>
                    <a:pt x="1302" y="3536"/>
                  </a:lnTo>
                  <a:lnTo>
                    <a:pt x="1291" y="3620"/>
                  </a:lnTo>
                  <a:lnTo>
                    <a:pt x="1279" y="3706"/>
                  </a:lnTo>
                  <a:lnTo>
                    <a:pt x="1267" y="3794"/>
                  </a:lnTo>
                  <a:lnTo>
                    <a:pt x="1255" y="3883"/>
                  </a:lnTo>
                  <a:lnTo>
                    <a:pt x="1245" y="3975"/>
                  </a:lnTo>
                  <a:lnTo>
                    <a:pt x="1236" y="4070"/>
                  </a:lnTo>
                  <a:lnTo>
                    <a:pt x="1231" y="4118"/>
                  </a:lnTo>
                  <a:lnTo>
                    <a:pt x="1229" y="4167"/>
                  </a:lnTo>
                  <a:lnTo>
                    <a:pt x="1226" y="4216"/>
                  </a:lnTo>
                  <a:lnTo>
                    <a:pt x="1223" y="4267"/>
                  </a:lnTo>
                  <a:lnTo>
                    <a:pt x="1685" y="4351"/>
                  </a:lnTo>
                  <a:lnTo>
                    <a:pt x="1676" y="4241"/>
                  </a:lnTo>
                  <a:lnTo>
                    <a:pt x="1677" y="4256"/>
                  </a:lnTo>
                  <a:lnTo>
                    <a:pt x="1681" y="4295"/>
                  </a:lnTo>
                  <a:lnTo>
                    <a:pt x="1686" y="4352"/>
                  </a:lnTo>
                  <a:lnTo>
                    <a:pt x="1693" y="4420"/>
                  </a:lnTo>
                  <a:lnTo>
                    <a:pt x="1701" y="4496"/>
                  </a:lnTo>
                  <a:lnTo>
                    <a:pt x="1709" y="4572"/>
                  </a:lnTo>
                  <a:lnTo>
                    <a:pt x="1718" y="4642"/>
                  </a:lnTo>
                  <a:lnTo>
                    <a:pt x="1726" y="4700"/>
                  </a:lnTo>
                  <a:lnTo>
                    <a:pt x="1733" y="4751"/>
                  </a:lnTo>
                  <a:lnTo>
                    <a:pt x="1738" y="4802"/>
                  </a:lnTo>
                  <a:lnTo>
                    <a:pt x="1743" y="4852"/>
                  </a:lnTo>
                  <a:lnTo>
                    <a:pt x="1746" y="4904"/>
                  </a:lnTo>
                  <a:lnTo>
                    <a:pt x="1749" y="4955"/>
                  </a:lnTo>
                  <a:lnTo>
                    <a:pt x="1754" y="5006"/>
                  </a:lnTo>
                  <a:lnTo>
                    <a:pt x="1760" y="5057"/>
                  </a:lnTo>
                  <a:lnTo>
                    <a:pt x="1768" y="5106"/>
                  </a:lnTo>
                  <a:lnTo>
                    <a:pt x="1773" y="5145"/>
                  </a:lnTo>
                  <a:lnTo>
                    <a:pt x="1780" y="5189"/>
                  </a:lnTo>
                  <a:lnTo>
                    <a:pt x="1786" y="5237"/>
                  </a:lnTo>
                  <a:lnTo>
                    <a:pt x="1793" y="5287"/>
                  </a:lnTo>
                  <a:lnTo>
                    <a:pt x="1799" y="5341"/>
                  </a:lnTo>
                  <a:lnTo>
                    <a:pt x="1804" y="5395"/>
                  </a:lnTo>
                  <a:lnTo>
                    <a:pt x="1809" y="5453"/>
                  </a:lnTo>
                  <a:lnTo>
                    <a:pt x="1815" y="5510"/>
                  </a:lnTo>
                  <a:lnTo>
                    <a:pt x="1819" y="5568"/>
                  </a:lnTo>
                  <a:lnTo>
                    <a:pt x="1824" y="5625"/>
                  </a:lnTo>
                  <a:lnTo>
                    <a:pt x="1827" y="5681"/>
                  </a:lnTo>
                  <a:lnTo>
                    <a:pt x="1829" y="5735"/>
                  </a:lnTo>
                  <a:lnTo>
                    <a:pt x="1833" y="5787"/>
                  </a:lnTo>
                  <a:lnTo>
                    <a:pt x="1834" y="5835"/>
                  </a:lnTo>
                  <a:lnTo>
                    <a:pt x="1835" y="5881"/>
                  </a:lnTo>
                  <a:lnTo>
                    <a:pt x="1835" y="5921"/>
                  </a:lnTo>
                  <a:lnTo>
                    <a:pt x="1836" y="5974"/>
                  </a:lnTo>
                  <a:lnTo>
                    <a:pt x="1837" y="6025"/>
                  </a:lnTo>
                  <a:lnTo>
                    <a:pt x="1841" y="6077"/>
                  </a:lnTo>
                  <a:lnTo>
                    <a:pt x="1844" y="6128"/>
                  </a:lnTo>
                  <a:lnTo>
                    <a:pt x="1849" y="6179"/>
                  </a:lnTo>
                  <a:lnTo>
                    <a:pt x="1855" y="6230"/>
                  </a:lnTo>
                  <a:lnTo>
                    <a:pt x="1860" y="6280"/>
                  </a:lnTo>
                  <a:lnTo>
                    <a:pt x="1867" y="6330"/>
                  </a:lnTo>
                  <a:lnTo>
                    <a:pt x="1881" y="6430"/>
                  </a:lnTo>
                  <a:lnTo>
                    <a:pt x="1895" y="6527"/>
                  </a:lnTo>
                  <a:lnTo>
                    <a:pt x="1908" y="6624"/>
                  </a:lnTo>
                  <a:lnTo>
                    <a:pt x="1921" y="6719"/>
                  </a:lnTo>
                  <a:lnTo>
                    <a:pt x="1925" y="6762"/>
                  </a:lnTo>
                  <a:lnTo>
                    <a:pt x="1931" y="6811"/>
                  </a:lnTo>
                  <a:lnTo>
                    <a:pt x="1938" y="6864"/>
                  </a:lnTo>
                  <a:lnTo>
                    <a:pt x="1946" y="6918"/>
                  </a:lnTo>
                  <a:lnTo>
                    <a:pt x="1954" y="6970"/>
                  </a:lnTo>
                  <a:lnTo>
                    <a:pt x="1963" y="7020"/>
                  </a:lnTo>
                  <a:lnTo>
                    <a:pt x="1969" y="7042"/>
                  </a:lnTo>
                  <a:lnTo>
                    <a:pt x="1973" y="7064"/>
                  </a:lnTo>
                  <a:lnTo>
                    <a:pt x="1979" y="7084"/>
                  </a:lnTo>
                  <a:lnTo>
                    <a:pt x="1986" y="7101"/>
                  </a:lnTo>
                  <a:lnTo>
                    <a:pt x="1995" y="7128"/>
                  </a:lnTo>
                  <a:lnTo>
                    <a:pt x="2009" y="7168"/>
                  </a:lnTo>
                  <a:lnTo>
                    <a:pt x="2025" y="7216"/>
                  </a:lnTo>
                  <a:lnTo>
                    <a:pt x="2041" y="7269"/>
                  </a:lnTo>
                  <a:lnTo>
                    <a:pt x="2056" y="7321"/>
                  </a:lnTo>
                  <a:lnTo>
                    <a:pt x="2068" y="7370"/>
                  </a:lnTo>
                  <a:lnTo>
                    <a:pt x="2073" y="7392"/>
                  </a:lnTo>
                  <a:lnTo>
                    <a:pt x="2076" y="7413"/>
                  </a:lnTo>
                  <a:lnTo>
                    <a:pt x="2080" y="7429"/>
                  </a:lnTo>
                  <a:lnTo>
                    <a:pt x="2080" y="7442"/>
                  </a:lnTo>
                  <a:lnTo>
                    <a:pt x="2068" y="7466"/>
                  </a:lnTo>
                  <a:lnTo>
                    <a:pt x="2041" y="7517"/>
                  </a:lnTo>
                  <a:lnTo>
                    <a:pt x="2011" y="7570"/>
                  </a:lnTo>
                  <a:lnTo>
                    <a:pt x="1995" y="7602"/>
                  </a:lnTo>
                  <a:lnTo>
                    <a:pt x="1992" y="7614"/>
                  </a:lnTo>
                  <a:lnTo>
                    <a:pt x="1986" y="7637"/>
                  </a:lnTo>
                  <a:lnTo>
                    <a:pt x="1979" y="7669"/>
                  </a:lnTo>
                  <a:lnTo>
                    <a:pt x="1971" y="7703"/>
                  </a:lnTo>
                  <a:lnTo>
                    <a:pt x="1964" y="7738"/>
                  </a:lnTo>
                  <a:lnTo>
                    <a:pt x="1959" y="7769"/>
                  </a:lnTo>
                  <a:lnTo>
                    <a:pt x="1954" y="7793"/>
                  </a:lnTo>
                  <a:lnTo>
                    <a:pt x="1953" y="7805"/>
                  </a:lnTo>
                  <a:lnTo>
                    <a:pt x="1953" y="7815"/>
                  </a:lnTo>
                  <a:lnTo>
                    <a:pt x="1953" y="7840"/>
                  </a:lnTo>
                  <a:lnTo>
                    <a:pt x="1956" y="7862"/>
                  </a:lnTo>
                  <a:lnTo>
                    <a:pt x="1959" y="7872"/>
                  </a:lnTo>
                  <a:lnTo>
                    <a:pt x="1961" y="7880"/>
                  </a:lnTo>
                  <a:lnTo>
                    <a:pt x="1963" y="7888"/>
                  </a:lnTo>
                  <a:lnTo>
                    <a:pt x="1967" y="7895"/>
                  </a:lnTo>
                  <a:lnTo>
                    <a:pt x="1970" y="7901"/>
                  </a:lnTo>
                  <a:lnTo>
                    <a:pt x="1973" y="7906"/>
                  </a:lnTo>
                  <a:lnTo>
                    <a:pt x="1977" y="7911"/>
                  </a:lnTo>
                  <a:lnTo>
                    <a:pt x="1981" y="7916"/>
                  </a:lnTo>
                  <a:lnTo>
                    <a:pt x="1991" y="7922"/>
                  </a:lnTo>
                  <a:lnTo>
                    <a:pt x="2001" y="7927"/>
                  </a:lnTo>
                  <a:lnTo>
                    <a:pt x="2011" y="7930"/>
                  </a:lnTo>
                  <a:lnTo>
                    <a:pt x="2023" y="7934"/>
                  </a:lnTo>
                  <a:lnTo>
                    <a:pt x="2034" y="7936"/>
                  </a:lnTo>
                  <a:lnTo>
                    <a:pt x="2045" y="7938"/>
                  </a:lnTo>
                  <a:lnTo>
                    <a:pt x="2058" y="7941"/>
                  </a:lnTo>
                  <a:lnTo>
                    <a:pt x="2070" y="7943"/>
                  </a:lnTo>
                  <a:lnTo>
                    <a:pt x="2080" y="7948"/>
                  </a:lnTo>
                  <a:lnTo>
                    <a:pt x="2091" y="7953"/>
                  </a:lnTo>
                  <a:lnTo>
                    <a:pt x="2304" y="7953"/>
                  </a:lnTo>
                  <a:lnTo>
                    <a:pt x="2353" y="7924"/>
                  </a:lnTo>
                  <a:lnTo>
                    <a:pt x="2390" y="7904"/>
                  </a:lnTo>
                  <a:lnTo>
                    <a:pt x="2403" y="7896"/>
                  </a:lnTo>
                  <a:lnTo>
                    <a:pt x="2415" y="7889"/>
                  </a:lnTo>
                  <a:lnTo>
                    <a:pt x="2424" y="7882"/>
                  </a:lnTo>
                  <a:lnTo>
                    <a:pt x="2430" y="7874"/>
                  </a:lnTo>
                  <a:lnTo>
                    <a:pt x="2435" y="7865"/>
                  </a:lnTo>
                  <a:lnTo>
                    <a:pt x="2439" y="7853"/>
                  </a:lnTo>
                  <a:lnTo>
                    <a:pt x="2441" y="7838"/>
                  </a:lnTo>
                  <a:lnTo>
                    <a:pt x="2442" y="7820"/>
                  </a:lnTo>
                  <a:lnTo>
                    <a:pt x="2442" y="7770"/>
                  </a:lnTo>
                  <a:lnTo>
                    <a:pt x="2442" y="7697"/>
                  </a:lnTo>
                  <a:lnTo>
                    <a:pt x="2442" y="7686"/>
                  </a:lnTo>
                  <a:lnTo>
                    <a:pt x="2445" y="7676"/>
                  </a:lnTo>
                  <a:lnTo>
                    <a:pt x="2448" y="7665"/>
                  </a:lnTo>
                  <a:lnTo>
                    <a:pt x="2453" y="7655"/>
                  </a:lnTo>
                  <a:lnTo>
                    <a:pt x="2464" y="7637"/>
                  </a:lnTo>
                  <a:lnTo>
                    <a:pt x="2477" y="7618"/>
                  </a:lnTo>
                  <a:lnTo>
                    <a:pt x="2489" y="7600"/>
                  </a:lnTo>
                  <a:lnTo>
                    <a:pt x="2501" y="7581"/>
                  </a:lnTo>
                  <a:lnTo>
                    <a:pt x="2504" y="7572"/>
                  </a:lnTo>
                  <a:lnTo>
                    <a:pt x="2507" y="7560"/>
                  </a:lnTo>
                  <a:lnTo>
                    <a:pt x="2509" y="7550"/>
                  </a:lnTo>
                  <a:lnTo>
                    <a:pt x="2509" y="7538"/>
                  </a:lnTo>
                  <a:lnTo>
                    <a:pt x="2495" y="7422"/>
                  </a:lnTo>
                  <a:lnTo>
                    <a:pt x="2507" y="7400"/>
                  </a:lnTo>
                  <a:lnTo>
                    <a:pt x="2520" y="7378"/>
                  </a:lnTo>
                  <a:lnTo>
                    <a:pt x="2530" y="7354"/>
                  </a:lnTo>
                  <a:lnTo>
                    <a:pt x="2541" y="7328"/>
                  </a:lnTo>
                  <a:lnTo>
                    <a:pt x="2547" y="7301"/>
                  </a:lnTo>
                  <a:lnTo>
                    <a:pt x="2554" y="7272"/>
                  </a:lnTo>
                  <a:lnTo>
                    <a:pt x="2557" y="7256"/>
                  </a:lnTo>
                  <a:lnTo>
                    <a:pt x="2558" y="7241"/>
                  </a:lnTo>
                  <a:lnTo>
                    <a:pt x="2559" y="7225"/>
                  </a:lnTo>
                  <a:lnTo>
                    <a:pt x="2559" y="7208"/>
                  </a:lnTo>
                  <a:lnTo>
                    <a:pt x="2559" y="7134"/>
                  </a:lnTo>
                  <a:lnTo>
                    <a:pt x="2558" y="7116"/>
                  </a:lnTo>
                  <a:lnTo>
                    <a:pt x="2554" y="7096"/>
                  </a:lnTo>
                  <a:lnTo>
                    <a:pt x="2549" y="7077"/>
                  </a:lnTo>
                  <a:lnTo>
                    <a:pt x="2541" y="7056"/>
                  </a:lnTo>
                  <a:lnTo>
                    <a:pt x="2522" y="7015"/>
                  </a:lnTo>
                  <a:lnTo>
                    <a:pt x="2503" y="6973"/>
                  </a:lnTo>
                  <a:lnTo>
                    <a:pt x="2493" y="6952"/>
                  </a:lnTo>
                  <a:lnTo>
                    <a:pt x="2483" y="6930"/>
                  </a:lnTo>
                  <a:lnTo>
                    <a:pt x="2474" y="6910"/>
                  </a:lnTo>
                  <a:lnTo>
                    <a:pt x="2467" y="6890"/>
                  </a:lnTo>
                  <a:lnTo>
                    <a:pt x="2462" y="6871"/>
                  </a:lnTo>
                  <a:lnTo>
                    <a:pt x="2458" y="6851"/>
                  </a:lnTo>
                  <a:lnTo>
                    <a:pt x="2457" y="6842"/>
                  </a:lnTo>
                  <a:lnTo>
                    <a:pt x="2457" y="6833"/>
                  </a:lnTo>
                  <a:lnTo>
                    <a:pt x="2457" y="6824"/>
                  </a:lnTo>
                  <a:lnTo>
                    <a:pt x="2458" y="6816"/>
                  </a:lnTo>
                  <a:lnTo>
                    <a:pt x="2485" y="6538"/>
                  </a:lnTo>
                  <a:lnTo>
                    <a:pt x="2485" y="6517"/>
                  </a:lnTo>
                  <a:lnTo>
                    <a:pt x="2485" y="6507"/>
                  </a:lnTo>
                  <a:lnTo>
                    <a:pt x="2483" y="6498"/>
                  </a:lnTo>
                  <a:lnTo>
                    <a:pt x="2481" y="6491"/>
                  </a:lnTo>
                  <a:lnTo>
                    <a:pt x="2480" y="6485"/>
                  </a:lnTo>
                  <a:lnTo>
                    <a:pt x="2474" y="6474"/>
                  </a:lnTo>
                  <a:lnTo>
                    <a:pt x="2469" y="6466"/>
                  </a:lnTo>
                  <a:lnTo>
                    <a:pt x="2463" y="6459"/>
                  </a:lnTo>
                  <a:lnTo>
                    <a:pt x="2457" y="6451"/>
                  </a:lnTo>
                  <a:lnTo>
                    <a:pt x="2456" y="6448"/>
                  </a:lnTo>
                  <a:lnTo>
                    <a:pt x="2454" y="6443"/>
                  </a:lnTo>
                  <a:lnTo>
                    <a:pt x="2453" y="6438"/>
                  </a:lnTo>
                  <a:lnTo>
                    <a:pt x="2453" y="6432"/>
                  </a:lnTo>
                  <a:lnTo>
                    <a:pt x="2453" y="6410"/>
                  </a:lnTo>
                  <a:lnTo>
                    <a:pt x="2454" y="6369"/>
                  </a:lnTo>
                  <a:lnTo>
                    <a:pt x="2457" y="6328"/>
                  </a:lnTo>
                  <a:lnTo>
                    <a:pt x="2463" y="6289"/>
                  </a:lnTo>
                  <a:lnTo>
                    <a:pt x="2469" y="6251"/>
                  </a:lnTo>
                  <a:lnTo>
                    <a:pt x="2478" y="6214"/>
                  </a:lnTo>
                  <a:lnTo>
                    <a:pt x="2486" y="6178"/>
                  </a:lnTo>
                  <a:lnTo>
                    <a:pt x="2496" y="6144"/>
                  </a:lnTo>
                  <a:lnTo>
                    <a:pt x="2505" y="6111"/>
                  </a:lnTo>
                  <a:lnTo>
                    <a:pt x="2526" y="6047"/>
                  </a:lnTo>
                  <a:lnTo>
                    <a:pt x="2542" y="5986"/>
                  </a:lnTo>
                  <a:lnTo>
                    <a:pt x="2549" y="5959"/>
                  </a:lnTo>
                  <a:lnTo>
                    <a:pt x="2554" y="5931"/>
                  </a:lnTo>
                  <a:lnTo>
                    <a:pt x="2558" y="5904"/>
                  </a:lnTo>
                  <a:lnTo>
                    <a:pt x="2559" y="5879"/>
                  </a:lnTo>
                  <a:lnTo>
                    <a:pt x="2558" y="5817"/>
                  </a:lnTo>
                  <a:lnTo>
                    <a:pt x="2554" y="5738"/>
                  </a:lnTo>
                  <a:lnTo>
                    <a:pt x="2551" y="5647"/>
                  </a:lnTo>
                  <a:lnTo>
                    <a:pt x="2546" y="5552"/>
                  </a:lnTo>
                  <a:lnTo>
                    <a:pt x="2544" y="5459"/>
                  </a:lnTo>
                  <a:lnTo>
                    <a:pt x="2542" y="5377"/>
                  </a:lnTo>
                  <a:lnTo>
                    <a:pt x="2543" y="5343"/>
                  </a:lnTo>
                  <a:lnTo>
                    <a:pt x="2544" y="5313"/>
                  </a:lnTo>
                  <a:lnTo>
                    <a:pt x="2545" y="5289"/>
                  </a:lnTo>
                  <a:lnTo>
                    <a:pt x="2549" y="5273"/>
                  </a:lnTo>
                  <a:lnTo>
                    <a:pt x="2553" y="5253"/>
                  </a:lnTo>
                  <a:lnTo>
                    <a:pt x="2558" y="5226"/>
                  </a:lnTo>
                  <a:lnTo>
                    <a:pt x="2561" y="5194"/>
                  </a:lnTo>
                  <a:lnTo>
                    <a:pt x="2566" y="5159"/>
                  </a:lnTo>
                  <a:lnTo>
                    <a:pt x="2574" y="5078"/>
                  </a:lnTo>
                  <a:lnTo>
                    <a:pt x="2581" y="4990"/>
                  </a:lnTo>
                  <a:lnTo>
                    <a:pt x="2586" y="4901"/>
                  </a:lnTo>
                  <a:lnTo>
                    <a:pt x="2592" y="4816"/>
                  </a:lnTo>
                  <a:lnTo>
                    <a:pt x="2598" y="4743"/>
                  </a:lnTo>
                  <a:lnTo>
                    <a:pt x="2601" y="4688"/>
                  </a:lnTo>
                  <a:lnTo>
                    <a:pt x="2606" y="4696"/>
                  </a:lnTo>
                  <a:lnTo>
                    <a:pt x="2610" y="4706"/>
                  </a:lnTo>
                  <a:lnTo>
                    <a:pt x="2615" y="4720"/>
                  </a:lnTo>
                  <a:lnTo>
                    <a:pt x="2619" y="4736"/>
                  </a:lnTo>
                  <a:lnTo>
                    <a:pt x="2627" y="4775"/>
                  </a:lnTo>
                  <a:lnTo>
                    <a:pt x="2637" y="4820"/>
                  </a:lnTo>
                  <a:lnTo>
                    <a:pt x="2645" y="4874"/>
                  </a:lnTo>
                  <a:lnTo>
                    <a:pt x="2653" y="4933"/>
                  </a:lnTo>
                  <a:lnTo>
                    <a:pt x="2661" y="4994"/>
                  </a:lnTo>
                  <a:lnTo>
                    <a:pt x="2667" y="5059"/>
                  </a:lnTo>
                  <a:lnTo>
                    <a:pt x="2673" y="5125"/>
                  </a:lnTo>
                  <a:lnTo>
                    <a:pt x="2680" y="5190"/>
                  </a:lnTo>
                  <a:lnTo>
                    <a:pt x="2685" y="5253"/>
                  </a:lnTo>
                  <a:lnTo>
                    <a:pt x="2689" y="5313"/>
                  </a:lnTo>
                  <a:lnTo>
                    <a:pt x="2693" y="5369"/>
                  </a:lnTo>
                  <a:lnTo>
                    <a:pt x="2695" y="5419"/>
                  </a:lnTo>
                  <a:lnTo>
                    <a:pt x="2697" y="5462"/>
                  </a:lnTo>
                  <a:lnTo>
                    <a:pt x="2697" y="5496"/>
                  </a:lnTo>
                  <a:lnTo>
                    <a:pt x="2698" y="5555"/>
                  </a:lnTo>
                  <a:lnTo>
                    <a:pt x="2700" y="5611"/>
                  </a:lnTo>
                  <a:lnTo>
                    <a:pt x="2703" y="5664"/>
                  </a:lnTo>
                  <a:lnTo>
                    <a:pt x="2706" y="5714"/>
                  </a:lnTo>
                  <a:lnTo>
                    <a:pt x="2712" y="5763"/>
                  </a:lnTo>
                  <a:lnTo>
                    <a:pt x="2719" y="5813"/>
                  </a:lnTo>
                  <a:lnTo>
                    <a:pt x="2727" y="5863"/>
                  </a:lnTo>
                  <a:lnTo>
                    <a:pt x="2736" y="5915"/>
                  </a:lnTo>
                  <a:lnTo>
                    <a:pt x="2741" y="5950"/>
                  </a:lnTo>
                  <a:lnTo>
                    <a:pt x="2745" y="5982"/>
                  </a:lnTo>
                  <a:lnTo>
                    <a:pt x="2746" y="6009"/>
                  </a:lnTo>
                  <a:lnTo>
                    <a:pt x="2748" y="6035"/>
                  </a:lnTo>
                  <a:lnTo>
                    <a:pt x="2749" y="6080"/>
                  </a:lnTo>
                  <a:lnTo>
                    <a:pt x="2749" y="6120"/>
                  </a:lnTo>
                  <a:lnTo>
                    <a:pt x="2751" y="6138"/>
                  </a:lnTo>
                  <a:lnTo>
                    <a:pt x="2753" y="6158"/>
                  </a:lnTo>
                  <a:lnTo>
                    <a:pt x="2757" y="6177"/>
                  </a:lnTo>
                  <a:lnTo>
                    <a:pt x="2764" y="6197"/>
                  </a:lnTo>
                  <a:lnTo>
                    <a:pt x="2772" y="6218"/>
                  </a:lnTo>
                  <a:lnTo>
                    <a:pt x="2783" y="6241"/>
                  </a:lnTo>
                  <a:lnTo>
                    <a:pt x="2797" y="6266"/>
                  </a:lnTo>
                  <a:lnTo>
                    <a:pt x="2814" y="6294"/>
                  </a:lnTo>
                  <a:lnTo>
                    <a:pt x="2814" y="6319"/>
                  </a:lnTo>
                  <a:lnTo>
                    <a:pt x="2814" y="6344"/>
                  </a:lnTo>
                  <a:lnTo>
                    <a:pt x="2814" y="6369"/>
                  </a:lnTo>
                  <a:lnTo>
                    <a:pt x="2814" y="6394"/>
                  </a:lnTo>
                  <a:lnTo>
                    <a:pt x="2814" y="6418"/>
                  </a:lnTo>
                  <a:lnTo>
                    <a:pt x="2815" y="6442"/>
                  </a:lnTo>
                  <a:lnTo>
                    <a:pt x="2817" y="6466"/>
                  </a:lnTo>
                  <a:lnTo>
                    <a:pt x="2821" y="6490"/>
                  </a:lnTo>
                  <a:lnTo>
                    <a:pt x="2822" y="6499"/>
                  </a:lnTo>
                  <a:lnTo>
                    <a:pt x="2823" y="6510"/>
                  </a:lnTo>
                  <a:lnTo>
                    <a:pt x="2822" y="6519"/>
                  </a:lnTo>
                  <a:lnTo>
                    <a:pt x="2821" y="6528"/>
                  </a:lnTo>
                  <a:lnTo>
                    <a:pt x="2816" y="6546"/>
                  </a:lnTo>
                  <a:lnTo>
                    <a:pt x="2810" y="6566"/>
                  </a:lnTo>
                  <a:lnTo>
                    <a:pt x="2805" y="6587"/>
                  </a:lnTo>
                  <a:lnTo>
                    <a:pt x="2799" y="6610"/>
                  </a:lnTo>
                  <a:lnTo>
                    <a:pt x="2796" y="6623"/>
                  </a:lnTo>
                  <a:lnTo>
                    <a:pt x="2794" y="6637"/>
                  </a:lnTo>
                  <a:lnTo>
                    <a:pt x="2793" y="6650"/>
                  </a:lnTo>
                  <a:lnTo>
                    <a:pt x="2793" y="6666"/>
                  </a:lnTo>
                  <a:lnTo>
                    <a:pt x="2792" y="6695"/>
                  </a:lnTo>
                  <a:lnTo>
                    <a:pt x="2791" y="6723"/>
                  </a:lnTo>
                  <a:lnTo>
                    <a:pt x="2790" y="6750"/>
                  </a:lnTo>
                  <a:lnTo>
                    <a:pt x="2788" y="6776"/>
                  </a:lnTo>
                  <a:lnTo>
                    <a:pt x="2783" y="6824"/>
                  </a:lnTo>
                  <a:lnTo>
                    <a:pt x="2777" y="6870"/>
                  </a:lnTo>
                  <a:lnTo>
                    <a:pt x="2772" y="6914"/>
                  </a:lnTo>
                  <a:lnTo>
                    <a:pt x="2766" y="6958"/>
                  </a:lnTo>
                  <a:lnTo>
                    <a:pt x="2764" y="6980"/>
                  </a:lnTo>
                  <a:lnTo>
                    <a:pt x="2762" y="7002"/>
                  </a:lnTo>
                  <a:lnTo>
                    <a:pt x="2761" y="7025"/>
                  </a:lnTo>
                  <a:lnTo>
                    <a:pt x="2761" y="7049"/>
                  </a:lnTo>
                  <a:lnTo>
                    <a:pt x="2760" y="7156"/>
                  </a:lnTo>
                  <a:lnTo>
                    <a:pt x="2806" y="7462"/>
                  </a:lnTo>
                  <a:lnTo>
                    <a:pt x="2793" y="7464"/>
                  </a:lnTo>
                  <a:lnTo>
                    <a:pt x="2793" y="7517"/>
                  </a:lnTo>
                  <a:lnTo>
                    <a:pt x="2794" y="7528"/>
                  </a:lnTo>
                  <a:lnTo>
                    <a:pt x="2797" y="7540"/>
                  </a:lnTo>
                  <a:lnTo>
                    <a:pt x="2802" y="7551"/>
                  </a:lnTo>
                  <a:lnTo>
                    <a:pt x="2808" y="7562"/>
                  </a:lnTo>
                  <a:lnTo>
                    <a:pt x="2816" y="7573"/>
                  </a:lnTo>
                  <a:lnTo>
                    <a:pt x="2825" y="7584"/>
                  </a:lnTo>
                  <a:lnTo>
                    <a:pt x="2836" y="7594"/>
                  </a:lnTo>
                  <a:lnTo>
                    <a:pt x="2847" y="7604"/>
                  </a:lnTo>
                  <a:lnTo>
                    <a:pt x="2858" y="7612"/>
                  </a:lnTo>
                  <a:lnTo>
                    <a:pt x="2871" y="7620"/>
                  </a:lnTo>
                  <a:lnTo>
                    <a:pt x="2882" y="7628"/>
                  </a:lnTo>
                  <a:lnTo>
                    <a:pt x="2895" y="7633"/>
                  </a:lnTo>
                  <a:lnTo>
                    <a:pt x="2908" y="7638"/>
                  </a:lnTo>
                  <a:lnTo>
                    <a:pt x="2920" y="7641"/>
                  </a:lnTo>
                  <a:lnTo>
                    <a:pt x="2932" y="7644"/>
                  </a:lnTo>
                  <a:lnTo>
                    <a:pt x="2942" y="7645"/>
                  </a:lnTo>
                  <a:lnTo>
                    <a:pt x="3006" y="7645"/>
                  </a:lnTo>
                  <a:lnTo>
                    <a:pt x="3009" y="7662"/>
                  </a:lnTo>
                  <a:lnTo>
                    <a:pt x="3012" y="7678"/>
                  </a:lnTo>
                  <a:lnTo>
                    <a:pt x="3014" y="7693"/>
                  </a:lnTo>
                  <a:lnTo>
                    <a:pt x="3014" y="7706"/>
                  </a:lnTo>
                  <a:lnTo>
                    <a:pt x="3015" y="7730"/>
                  </a:lnTo>
                  <a:lnTo>
                    <a:pt x="3017" y="7752"/>
                  </a:lnTo>
                  <a:lnTo>
                    <a:pt x="3019" y="7761"/>
                  </a:lnTo>
                  <a:lnTo>
                    <a:pt x="3021" y="7770"/>
                  </a:lnTo>
                  <a:lnTo>
                    <a:pt x="3024" y="7780"/>
                  </a:lnTo>
                  <a:lnTo>
                    <a:pt x="3030" y="7789"/>
                  </a:lnTo>
                  <a:lnTo>
                    <a:pt x="3037" y="7798"/>
                  </a:lnTo>
                  <a:lnTo>
                    <a:pt x="3045" y="7807"/>
                  </a:lnTo>
                  <a:lnTo>
                    <a:pt x="3056" y="7816"/>
                  </a:lnTo>
                  <a:lnTo>
                    <a:pt x="3069" y="7825"/>
                  </a:lnTo>
                  <a:lnTo>
                    <a:pt x="3088" y="7838"/>
                  </a:lnTo>
                  <a:lnTo>
                    <a:pt x="3108" y="7849"/>
                  </a:lnTo>
                  <a:lnTo>
                    <a:pt x="3129" y="7860"/>
                  </a:lnTo>
                  <a:lnTo>
                    <a:pt x="3153" y="7870"/>
                  </a:lnTo>
                  <a:lnTo>
                    <a:pt x="3177" y="7878"/>
                  </a:lnTo>
                  <a:lnTo>
                    <a:pt x="3204" y="7884"/>
                  </a:lnTo>
                  <a:lnTo>
                    <a:pt x="3217" y="7886"/>
                  </a:lnTo>
                  <a:lnTo>
                    <a:pt x="3232" y="7888"/>
                  </a:lnTo>
                  <a:lnTo>
                    <a:pt x="3246" y="7889"/>
                  </a:lnTo>
                  <a:lnTo>
                    <a:pt x="3261" y="7889"/>
                  </a:lnTo>
                  <a:lnTo>
                    <a:pt x="3297" y="7889"/>
                  </a:lnTo>
                  <a:lnTo>
                    <a:pt x="3342" y="7887"/>
                  </a:lnTo>
                  <a:lnTo>
                    <a:pt x="3366" y="7886"/>
                  </a:lnTo>
                  <a:lnTo>
                    <a:pt x="3391" y="7884"/>
                  </a:lnTo>
                  <a:lnTo>
                    <a:pt x="3416" y="7881"/>
                  </a:lnTo>
                  <a:lnTo>
                    <a:pt x="3440" y="7878"/>
                  </a:lnTo>
                  <a:lnTo>
                    <a:pt x="3464" y="7874"/>
                  </a:lnTo>
                  <a:lnTo>
                    <a:pt x="3486" y="7869"/>
                  </a:lnTo>
                  <a:lnTo>
                    <a:pt x="3507" y="7863"/>
                  </a:lnTo>
                  <a:lnTo>
                    <a:pt x="3524" y="7856"/>
                  </a:lnTo>
                  <a:lnTo>
                    <a:pt x="3532" y="7852"/>
                  </a:lnTo>
                  <a:lnTo>
                    <a:pt x="3539" y="7847"/>
                  </a:lnTo>
                  <a:lnTo>
                    <a:pt x="3544" y="7842"/>
                  </a:lnTo>
                  <a:lnTo>
                    <a:pt x="3550" y="7838"/>
                  </a:lnTo>
                  <a:lnTo>
                    <a:pt x="3554" y="7832"/>
                  </a:lnTo>
                  <a:lnTo>
                    <a:pt x="3557" y="7828"/>
                  </a:lnTo>
                  <a:lnTo>
                    <a:pt x="3558" y="7821"/>
                  </a:lnTo>
                  <a:lnTo>
                    <a:pt x="3559" y="7815"/>
                  </a:lnTo>
                  <a:lnTo>
                    <a:pt x="3559" y="7805"/>
                  </a:lnTo>
                  <a:lnTo>
                    <a:pt x="3558" y="7790"/>
                  </a:lnTo>
                  <a:lnTo>
                    <a:pt x="3557" y="7775"/>
                  </a:lnTo>
                  <a:lnTo>
                    <a:pt x="3555" y="7761"/>
                  </a:lnTo>
                  <a:lnTo>
                    <a:pt x="3551" y="7746"/>
                  </a:lnTo>
                  <a:lnTo>
                    <a:pt x="3547" y="7732"/>
                  </a:lnTo>
                  <a:lnTo>
                    <a:pt x="3542" y="7718"/>
                  </a:lnTo>
                  <a:lnTo>
                    <a:pt x="3536" y="7703"/>
                  </a:lnTo>
                  <a:lnTo>
                    <a:pt x="3531" y="7688"/>
                  </a:lnTo>
                  <a:lnTo>
                    <a:pt x="3516" y="7660"/>
                  </a:lnTo>
                  <a:lnTo>
                    <a:pt x="3499" y="7632"/>
                  </a:lnTo>
                  <a:lnTo>
                    <a:pt x="3480" y="7604"/>
                  </a:lnTo>
                  <a:lnTo>
                    <a:pt x="3462" y="7576"/>
                  </a:lnTo>
                  <a:lnTo>
                    <a:pt x="3421" y="7524"/>
                  </a:lnTo>
                  <a:lnTo>
                    <a:pt x="3381" y="7474"/>
                  </a:lnTo>
                  <a:lnTo>
                    <a:pt x="3362" y="7452"/>
                  </a:lnTo>
                  <a:lnTo>
                    <a:pt x="3344" y="7430"/>
                  </a:lnTo>
                  <a:lnTo>
                    <a:pt x="3328" y="7408"/>
                  </a:lnTo>
                  <a:lnTo>
                    <a:pt x="3315" y="7390"/>
                  </a:lnTo>
                  <a:lnTo>
                    <a:pt x="3323" y="7357"/>
                  </a:lnTo>
                  <a:lnTo>
                    <a:pt x="3334" y="7316"/>
                  </a:lnTo>
                  <a:lnTo>
                    <a:pt x="3348" y="7270"/>
                  </a:lnTo>
                  <a:lnTo>
                    <a:pt x="3363" y="7222"/>
                  </a:lnTo>
                  <a:lnTo>
                    <a:pt x="3375" y="7175"/>
                  </a:lnTo>
                  <a:lnTo>
                    <a:pt x="3388" y="7132"/>
                  </a:lnTo>
                  <a:lnTo>
                    <a:pt x="3392" y="7113"/>
                  </a:lnTo>
                  <a:lnTo>
                    <a:pt x="3396" y="7096"/>
                  </a:lnTo>
                  <a:lnTo>
                    <a:pt x="3398" y="7081"/>
                  </a:lnTo>
                  <a:lnTo>
                    <a:pt x="3399" y="7071"/>
                  </a:lnTo>
                  <a:lnTo>
                    <a:pt x="3403" y="7016"/>
                  </a:lnTo>
                  <a:lnTo>
                    <a:pt x="3404" y="6965"/>
                  </a:lnTo>
                  <a:lnTo>
                    <a:pt x="3405" y="6914"/>
                  </a:lnTo>
                  <a:lnTo>
                    <a:pt x="3405" y="6866"/>
                  </a:lnTo>
                  <a:lnTo>
                    <a:pt x="3406" y="6819"/>
                  </a:lnTo>
                  <a:lnTo>
                    <a:pt x="3408" y="6773"/>
                  </a:lnTo>
                  <a:lnTo>
                    <a:pt x="3410" y="6749"/>
                  </a:lnTo>
                  <a:lnTo>
                    <a:pt x="3412" y="6723"/>
                  </a:lnTo>
                  <a:lnTo>
                    <a:pt x="3415" y="6699"/>
                  </a:lnTo>
                  <a:lnTo>
                    <a:pt x="3419" y="6674"/>
                  </a:lnTo>
                  <a:lnTo>
                    <a:pt x="3423" y="6640"/>
                  </a:lnTo>
                  <a:lnTo>
                    <a:pt x="3428" y="6600"/>
                  </a:lnTo>
                  <a:lnTo>
                    <a:pt x="3431" y="6555"/>
                  </a:lnTo>
                  <a:lnTo>
                    <a:pt x="3435" y="6506"/>
                  </a:lnTo>
                  <a:lnTo>
                    <a:pt x="3440" y="6400"/>
                  </a:lnTo>
                  <a:lnTo>
                    <a:pt x="3446" y="6286"/>
                  </a:lnTo>
                  <a:lnTo>
                    <a:pt x="3450" y="6171"/>
                  </a:lnTo>
                  <a:lnTo>
                    <a:pt x="3452" y="6063"/>
                  </a:lnTo>
                  <a:lnTo>
                    <a:pt x="3453" y="5967"/>
                  </a:lnTo>
                  <a:lnTo>
                    <a:pt x="3453" y="5889"/>
                  </a:lnTo>
                  <a:lnTo>
                    <a:pt x="3452" y="5839"/>
                  </a:lnTo>
                  <a:lnTo>
                    <a:pt x="3452" y="5789"/>
                  </a:lnTo>
                  <a:lnTo>
                    <a:pt x="3452" y="5737"/>
                  </a:lnTo>
                  <a:lnTo>
                    <a:pt x="3451" y="5686"/>
                  </a:lnTo>
                  <a:lnTo>
                    <a:pt x="3451" y="5634"/>
                  </a:lnTo>
                  <a:lnTo>
                    <a:pt x="3451" y="5583"/>
                  </a:lnTo>
                  <a:lnTo>
                    <a:pt x="3451" y="5530"/>
                  </a:lnTo>
                  <a:lnTo>
                    <a:pt x="3451" y="5479"/>
                  </a:lnTo>
                  <a:lnTo>
                    <a:pt x="3451" y="5427"/>
                  </a:lnTo>
                  <a:lnTo>
                    <a:pt x="3452" y="5376"/>
                  </a:lnTo>
                  <a:lnTo>
                    <a:pt x="3452" y="5326"/>
                  </a:lnTo>
                  <a:lnTo>
                    <a:pt x="3454" y="5275"/>
                  </a:lnTo>
                  <a:lnTo>
                    <a:pt x="3455" y="5225"/>
                  </a:lnTo>
                  <a:lnTo>
                    <a:pt x="3458" y="5177"/>
                  </a:lnTo>
                  <a:lnTo>
                    <a:pt x="3460" y="5128"/>
                  </a:lnTo>
                  <a:lnTo>
                    <a:pt x="3463" y="5081"/>
                  </a:lnTo>
                  <a:lnTo>
                    <a:pt x="3466" y="5035"/>
                  </a:lnTo>
                  <a:lnTo>
                    <a:pt x="3466" y="4985"/>
                  </a:lnTo>
                  <a:lnTo>
                    <a:pt x="3463" y="4931"/>
                  </a:lnTo>
                  <a:lnTo>
                    <a:pt x="3461" y="4878"/>
                  </a:lnTo>
                  <a:lnTo>
                    <a:pt x="3460" y="4824"/>
                  </a:lnTo>
                  <a:lnTo>
                    <a:pt x="3460" y="4772"/>
                  </a:lnTo>
                  <a:lnTo>
                    <a:pt x="3461" y="4747"/>
                  </a:lnTo>
                  <a:lnTo>
                    <a:pt x="3462" y="4724"/>
                  </a:lnTo>
                  <a:lnTo>
                    <a:pt x="3464" y="4702"/>
                  </a:lnTo>
                  <a:lnTo>
                    <a:pt x="3468" y="4681"/>
                  </a:lnTo>
                  <a:lnTo>
                    <a:pt x="3474" y="4641"/>
                  </a:lnTo>
                  <a:lnTo>
                    <a:pt x="3478" y="4594"/>
                  </a:lnTo>
                  <a:lnTo>
                    <a:pt x="3480" y="4542"/>
                  </a:lnTo>
                  <a:lnTo>
                    <a:pt x="3483" y="4487"/>
                  </a:lnTo>
                  <a:lnTo>
                    <a:pt x="3484" y="4432"/>
                  </a:lnTo>
                  <a:lnTo>
                    <a:pt x="3484" y="4378"/>
                  </a:lnTo>
                  <a:lnTo>
                    <a:pt x="3485" y="4328"/>
                  </a:lnTo>
                  <a:lnTo>
                    <a:pt x="3485" y="4283"/>
                  </a:lnTo>
                  <a:lnTo>
                    <a:pt x="3485" y="4155"/>
                  </a:lnTo>
                  <a:lnTo>
                    <a:pt x="3499" y="4154"/>
                  </a:lnTo>
                  <a:lnTo>
                    <a:pt x="3514" y="4152"/>
                  </a:lnTo>
                  <a:lnTo>
                    <a:pt x="3530" y="4148"/>
                  </a:lnTo>
                  <a:lnTo>
                    <a:pt x="3546" y="4145"/>
                  </a:lnTo>
                  <a:lnTo>
                    <a:pt x="3581" y="4135"/>
                  </a:lnTo>
                  <a:lnTo>
                    <a:pt x="3616" y="4123"/>
                  </a:lnTo>
                  <a:lnTo>
                    <a:pt x="3634" y="4116"/>
                  </a:lnTo>
                  <a:lnTo>
                    <a:pt x="3650" y="4110"/>
                  </a:lnTo>
                  <a:lnTo>
                    <a:pt x="3666" y="4102"/>
                  </a:lnTo>
                  <a:lnTo>
                    <a:pt x="3679" y="4094"/>
                  </a:lnTo>
                  <a:lnTo>
                    <a:pt x="3692" y="4086"/>
                  </a:lnTo>
                  <a:lnTo>
                    <a:pt x="3703" y="4076"/>
                  </a:lnTo>
                  <a:lnTo>
                    <a:pt x="3713" y="4068"/>
                  </a:lnTo>
                  <a:lnTo>
                    <a:pt x="3721" y="4059"/>
                  </a:lnTo>
                  <a:lnTo>
                    <a:pt x="3701" y="3947"/>
                  </a:lnTo>
                  <a:lnTo>
                    <a:pt x="3682" y="3843"/>
                  </a:lnTo>
                  <a:lnTo>
                    <a:pt x="3662" y="3745"/>
                  </a:lnTo>
                  <a:lnTo>
                    <a:pt x="3643" y="3652"/>
                  </a:lnTo>
                  <a:lnTo>
                    <a:pt x="3622" y="3564"/>
                  </a:lnTo>
                  <a:lnTo>
                    <a:pt x="3603" y="3480"/>
                  </a:lnTo>
                  <a:lnTo>
                    <a:pt x="3583" y="3400"/>
                  </a:lnTo>
                  <a:lnTo>
                    <a:pt x="3564" y="3321"/>
                  </a:lnTo>
                  <a:lnTo>
                    <a:pt x="3544" y="3243"/>
                  </a:lnTo>
                  <a:lnTo>
                    <a:pt x="3525" y="3166"/>
                  </a:lnTo>
                  <a:lnTo>
                    <a:pt x="3507" y="3088"/>
                  </a:lnTo>
                  <a:lnTo>
                    <a:pt x="3487" y="3009"/>
                  </a:lnTo>
                  <a:lnTo>
                    <a:pt x="3469" y="2928"/>
                  </a:lnTo>
                  <a:lnTo>
                    <a:pt x="3451" y="2843"/>
                  </a:lnTo>
                  <a:lnTo>
                    <a:pt x="3434" y="2754"/>
                  </a:lnTo>
                  <a:lnTo>
                    <a:pt x="3416" y="2661"/>
                  </a:lnTo>
                  <a:lnTo>
                    <a:pt x="3410" y="2624"/>
                  </a:lnTo>
                  <a:lnTo>
                    <a:pt x="3400" y="2562"/>
                  </a:lnTo>
                  <a:lnTo>
                    <a:pt x="3388" y="2483"/>
                  </a:lnTo>
                  <a:lnTo>
                    <a:pt x="3375" y="2396"/>
                  </a:lnTo>
                  <a:lnTo>
                    <a:pt x="3362" y="2313"/>
                  </a:lnTo>
                  <a:lnTo>
                    <a:pt x="3351" y="2241"/>
                  </a:lnTo>
                  <a:lnTo>
                    <a:pt x="3342" y="2191"/>
                  </a:lnTo>
                  <a:lnTo>
                    <a:pt x="3339" y="2170"/>
                  </a:lnTo>
                  <a:lnTo>
                    <a:pt x="3359" y="1986"/>
                  </a:lnTo>
                  <a:lnTo>
                    <a:pt x="3439" y="1937"/>
                  </a:lnTo>
                  <a:lnTo>
                    <a:pt x="3527" y="1885"/>
                  </a:lnTo>
                  <a:lnTo>
                    <a:pt x="3621" y="1832"/>
                  </a:lnTo>
                  <a:lnTo>
                    <a:pt x="3718" y="1776"/>
                  </a:lnTo>
                  <a:lnTo>
                    <a:pt x="3818" y="1719"/>
                  </a:lnTo>
                  <a:lnTo>
                    <a:pt x="3917" y="1660"/>
                  </a:lnTo>
                  <a:lnTo>
                    <a:pt x="4014" y="1603"/>
                  </a:lnTo>
                  <a:lnTo>
                    <a:pt x="4108" y="1545"/>
                  </a:lnTo>
                  <a:lnTo>
                    <a:pt x="4153" y="1517"/>
                  </a:lnTo>
                  <a:lnTo>
                    <a:pt x="4196" y="1489"/>
                  </a:lnTo>
                  <a:lnTo>
                    <a:pt x="4237" y="1461"/>
                  </a:lnTo>
                  <a:lnTo>
                    <a:pt x="4277" y="1435"/>
                  </a:lnTo>
                  <a:lnTo>
                    <a:pt x="4314" y="1409"/>
                  </a:lnTo>
                  <a:lnTo>
                    <a:pt x="4348" y="1383"/>
                  </a:lnTo>
                  <a:lnTo>
                    <a:pt x="4380" y="1359"/>
                  </a:lnTo>
                  <a:lnTo>
                    <a:pt x="4409" y="1335"/>
                  </a:lnTo>
                  <a:lnTo>
                    <a:pt x="4434" y="1311"/>
                  </a:lnTo>
                  <a:lnTo>
                    <a:pt x="4456" y="1289"/>
                  </a:lnTo>
                  <a:lnTo>
                    <a:pt x="4474" y="1267"/>
                  </a:lnTo>
                  <a:lnTo>
                    <a:pt x="4488" y="1247"/>
                  </a:lnTo>
                  <a:lnTo>
                    <a:pt x="4498" y="1228"/>
                  </a:lnTo>
                  <a:lnTo>
                    <a:pt x="4504" y="1210"/>
                  </a:lnTo>
                  <a:lnTo>
                    <a:pt x="4505" y="1194"/>
                  </a:lnTo>
                  <a:lnTo>
                    <a:pt x="4500" y="1179"/>
                  </a:lnTo>
                  <a:lnTo>
                    <a:pt x="4447" y="1051"/>
                  </a:lnTo>
                  <a:lnTo>
                    <a:pt x="4327" y="853"/>
                  </a:lnTo>
                  <a:lnTo>
                    <a:pt x="4260" y="707"/>
                  </a:lnTo>
                  <a:lnTo>
                    <a:pt x="4251" y="686"/>
                  </a:lnTo>
                  <a:lnTo>
                    <a:pt x="4244" y="666"/>
                  </a:lnTo>
                  <a:lnTo>
                    <a:pt x="4237" y="645"/>
                  </a:lnTo>
                  <a:lnTo>
                    <a:pt x="4232" y="625"/>
                  </a:lnTo>
                  <a:lnTo>
                    <a:pt x="4221" y="584"/>
                  </a:lnTo>
                  <a:lnTo>
                    <a:pt x="4213" y="542"/>
                  </a:lnTo>
                  <a:lnTo>
                    <a:pt x="4206" y="502"/>
                  </a:lnTo>
                  <a:lnTo>
                    <a:pt x="4198" y="464"/>
                  </a:lnTo>
                  <a:lnTo>
                    <a:pt x="4195" y="444"/>
                  </a:lnTo>
                  <a:lnTo>
                    <a:pt x="4190" y="426"/>
                  </a:lnTo>
                  <a:lnTo>
                    <a:pt x="4185" y="408"/>
                  </a:lnTo>
                  <a:lnTo>
                    <a:pt x="4179" y="390"/>
                  </a:lnTo>
                  <a:lnTo>
                    <a:pt x="4164" y="358"/>
                  </a:lnTo>
                  <a:lnTo>
                    <a:pt x="4145" y="347"/>
                  </a:lnTo>
                  <a:lnTo>
                    <a:pt x="4130" y="341"/>
                  </a:lnTo>
                  <a:lnTo>
                    <a:pt x="4120" y="339"/>
                  </a:lnTo>
                  <a:lnTo>
                    <a:pt x="4112" y="337"/>
                  </a:lnTo>
                  <a:lnTo>
                    <a:pt x="4104" y="333"/>
                  </a:lnTo>
                  <a:lnTo>
                    <a:pt x="4093" y="328"/>
                  </a:lnTo>
                  <a:lnTo>
                    <a:pt x="4078" y="315"/>
                  </a:lnTo>
                  <a:lnTo>
                    <a:pt x="4058" y="294"/>
                  </a:lnTo>
                  <a:lnTo>
                    <a:pt x="4052" y="289"/>
                  </a:lnTo>
                  <a:lnTo>
                    <a:pt x="4045" y="283"/>
                  </a:lnTo>
                  <a:lnTo>
                    <a:pt x="4038" y="277"/>
                  </a:lnTo>
                  <a:lnTo>
                    <a:pt x="4032" y="274"/>
                  </a:lnTo>
                  <a:lnTo>
                    <a:pt x="4025" y="270"/>
                  </a:lnTo>
                  <a:lnTo>
                    <a:pt x="4017" y="267"/>
                  </a:lnTo>
                  <a:lnTo>
                    <a:pt x="4010" y="265"/>
                  </a:lnTo>
                  <a:lnTo>
                    <a:pt x="4002" y="262"/>
                  </a:lnTo>
                  <a:lnTo>
                    <a:pt x="3986" y="260"/>
                  </a:lnTo>
                  <a:lnTo>
                    <a:pt x="3969" y="259"/>
                  </a:lnTo>
                  <a:lnTo>
                    <a:pt x="3952" y="259"/>
                  </a:lnTo>
                  <a:lnTo>
                    <a:pt x="3932" y="260"/>
                  </a:lnTo>
                  <a:lnTo>
                    <a:pt x="3879" y="264"/>
                  </a:lnTo>
                  <a:lnTo>
                    <a:pt x="3842" y="267"/>
                  </a:lnTo>
                  <a:lnTo>
                    <a:pt x="3828" y="267"/>
                  </a:lnTo>
                  <a:lnTo>
                    <a:pt x="3815" y="266"/>
                  </a:lnTo>
                  <a:lnTo>
                    <a:pt x="3804" y="264"/>
                  </a:lnTo>
                  <a:lnTo>
                    <a:pt x="3795" y="260"/>
                  </a:lnTo>
                  <a:lnTo>
                    <a:pt x="3786" y="253"/>
                  </a:lnTo>
                  <a:lnTo>
                    <a:pt x="3778" y="245"/>
                  </a:lnTo>
                  <a:lnTo>
                    <a:pt x="3769" y="235"/>
                  </a:lnTo>
                  <a:lnTo>
                    <a:pt x="3758" y="221"/>
                  </a:lnTo>
                  <a:lnTo>
                    <a:pt x="3734" y="186"/>
                  </a:lnTo>
                  <a:lnTo>
                    <a:pt x="3701" y="134"/>
                  </a:lnTo>
                  <a:lnTo>
                    <a:pt x="3655" y="108"/>
                  </a:lnTo>
                  <a:lnTo>
                    <a:pt x="3612" y="86"/>
                  </a:lnTo>
                  <a:lnTo>
                    <a:pt x="3568" y="69"/>
                  </a:lnTo>
                  <a:lnTo>
                    <a:pt x="3527" y="57"/>
                  </a:lnTo>
                  <a:lnTo>
                    <a:pt x="3487" y="48"/>
                  </a:lnTo>
                  <a:lnTo>
                    <a:pt x="3450" y="43"/>
                  </a:lnTo>
                  <a:lnTo>
                    <a:pt x="3413" y="41"/>
                  </a:lnTo>
                  <a:lnTo>
                    <a:pt x="3378" y="43"/>
                  </a:lnTo>
                  <a:lnTo>
                    <a:pt x="3344" y="48"/>
                  </a:lnTo>
                  <a:lnTo>
                    <a:pt x="3312" y="56"/>
                  </a:lnTo>
                  <a:lnTo>
                    <a:pt x="3284" y="65"/>
                  </a:lnTo>
                  <a:lnTo>
                    <a:pt x="3256" y="77"/>
                  </a:lnTo>
                  <a:lnTo>
                    <a:pt x="3231" y="91"/>
                  </a:lnTo>
                  <a:lnTo>
                    <a:pt x="3208" y="107"/>
                  </a:lnTo>
                  <a:lnTo>
                    <a:pt x="3188" y="124"/>
                  </a:lnTo>
                  <a:lnTo>
                    <a:pt x="3169" y="141"/>
                  </a:lnTo>
                  <a:lnTo>
                    <a:pt x="3153" y="160"/>
                  </a:lnTo>
                  <a:lnTo>
                    <a:pt x="3140" y="179"/>
                  </a:lnTo>
                  <a:lnTo>
                    <a:pt x="3129" y="198"/>
                  </a:lnTo>
                  <a:lnTo>
                    <a:pt x="3121" y="217"/>
                  </a:lnTo>
                  <a:lnTo>
                    <a:pt x="3117" y="236"/>
                  </a:lnTo>
                  <a:lnTo>
                    <a:pt x="3115" y="254"/>
                  </a:lnTo>
                  <a:lnTo>
                    <a:pt x="3115" y="272"/>
                  </a:lnTo>
                  <a:lnTo>
                    <a:pt x="3119" y="288"/>
                  </a:lnTo>
                  <a:lnTo>
                    <a:pt x="3126" y="301"/>
                  </a:lnTo>
                  <a:lnTo>
                    <a:pt x="3136" y="314"/>
                  </a:lnTo>
                  <a:lnTo>
                    <a:pt x="3150" y="324"/>
                  </a:lnTo>
                  <a:lnTo>
                    <a:pt x="3166" y="332"/>
                  </a:lnTo>
                  <a:lnTo>
                    <a:pt x="3187" y="338"/>
                  </a:lnTo>
                  <a:lnTo>
                    <a:pt x="3211" y="341"/>
                  </a:lnTo>
                  <a:lnTo>
                    <a:pt x="3238" y="340"/>
                  </a:lnTo>
                  <a:lnTo>
                    <a:pt x="3270" y="337"/>
                  </a:lnTo>
                  <a:lnTo>
                    <a:pt x="3256" y="344"/>
                  </a:lnTo>
                  <a:lnTo>
                    <a:pt x="3241" y="353"/>
                  </a:lnTo>
                  <a:lnTo>
                    <a:pt x="3227" y="364"/>
                  </a:lnTo>
                  <a:lnTo>
                    <a:pt x="3211" y="377"/>
                  </a:lnTo>
                  <a:lnTo>
                    <a:pt x="3195" y="390"/>
                  </a:lnTo>
                  <a:lnTo>
                    <a:pt x="3180" y="405"/>
                  </a:lnTo>
                  <a:lnTo>
                    <a:pt x="3166" y="420"/>
                  </a:lnTo>
                  <a:lnTo>
                    <a:pt x="3153" y="434"/>
                  </a:lnTo>
                  <a:lnTo>
                    <a:pt x="3143" y="446"/>
                  </a:lnTo>
                  <a:lnTo>
                    <a:pt x="3135" y="458"/>
                  </a:lnTo>
                  <a:lnTo>
                    <a:pt x="3133" y="462"/>
                  </a:lnTo>
                  <a:lnTo>
                    <a:pt x="3131" y="467"/>
                  </a:lnTo>
                  <a:lnTo>
                    <a:pt x="3131" y="472"/>
                  </a:lnTo>
                  <a:lnTo>
                    <a:pt x="3131" y="475"/>
                  </a:lnTo>
                  <a:lnTo>
                    <a:pt x="3132" y="477"/>
                  </a:lnTo>
                  <a:lnTo>
                    <a:pt x="3133" y="478"/>
                  </a:lnTo>
                  <a:lnTo>
                    <a:pt x="3136" y="480"/>
                  </a:lnTo>
                  <a:lnTo>
                    <a:pt x="3141" y="480"/>
                  </a:lnTo>
                  <a:lnTo>
                    <a:pt x="3148" y="478"/>
                  </a:lnTo>
                  <a:lnTo>
                    <a:pt x="3155" y="476"/>
                  </a:lnTo>
                  <a:lnTo>
                    <a:pt x="3163" y="473"/>
                  </a:lnTo>
                  <a:lnTo>
                    <a:pt x="3173" y="469"/>
                  </a:lnTo>
                  <a:lnTo>
                    <a:pt x="3188" y="462"/>
                  </a:lnTo>
                  <a:lnTo>
                    <a:pt x="3203" y="458"/>
                  </a:lnTo>
                  <a:lnTo>
                    <a:pt x="3216" y="453"/>
                  </a:lnTo>
                  <a:lnTo>
                    <a:pt x="3230" y="451"/>
                  </a:lnTo>
                  <a:lnTo>
                    <a:pt x="3244" y="449"/>
                  </a:lnTo>
                  <a:lnTo>
                    <a:pt x="3256" y="449"/>
                  </a:lnTo>
                  <a:lnTo>
                    <a:pt x="3270" y="448"/>
                  </a:lnTo>
                  <a:lnTo>
                    <a:pt x="3283" y="449"/>
                  </a:lnTo>
                  <a:lnTo>
                    <a:pt x="3307" y="451"/>
                  </a:lnTo>
                  <a:lnTo>
                    <a:pt x="3331" y="456"/>
                  </a:lnTo>
                  <a:lnTo>
                    <a:pt x="3355" y="460"/>
                  </a:lnTo>
                  <a:lnTo>
                    <a:pt x="3379" y="464"/>
                  </a:lnTo>
                  <a:lnTo>
                    <a:pt x="3412" y="449"/>
                  </a:lnTo>
                  <a:lnTo>
                    <a:pt x="3444" y="433"/>
                  </a:lnTo>
                  <a:lnTo>
                    <a:pt x="3460" y="425"/>
                  </a:lnTo>
                  <a:lnTo>
                    <a:pt x="3476" y="419"/>
                  </a:lnTo>
                  <a:lnTo>
                    <a:pt x="3492" y="413"/>
                  </a:lnTo>
                  <a:lnTo>
                    <a:pt x="3507" y="409"/>
                  </a:lnTo>
                  <a:lnTo>
                    <a:pt x="3522" y="406"/>
                  </a:lnTo>
                  <a:lnTo>
                    <a:pt x="3535" y="405"/>
                  </a:lnTo>
                  <a:lnTo>
                    <a:pt x="3542" y="405"/>
                  </a:lnTo>
                  <a:lnTo>
                    <a:pt x="3548" y="406"/>
                  </a:lnTo>
                  <a:lnTo>
                    <a:pt x="3555" y="408"/>
                  </a:lnTo>
                  <a:lnTo>
                    <a:pt x="3560" y="410"/>
                  </a:lnTo>
                  <a:lnTo>
                    <a:pt x="3566" y="412"/>
                  </a:lnTo>
                  <a:lnTo>
                    <a:pt x="3572" y="416"/>
                  </a:lnTo>
                  <a:lnTo>
                    <a:pt x="3578" y="420"/>
                  </a:lnTo>
                  <a:lnTo>
                    <a:pt x="3582" y="425"/>
                  </a:lnTo>
                  <a:lnTo>
                    <a:pt x="3587" y="430"/>
                  </a:lnTo>
                  <a:lnTo>
                    <a:pt x="3591" y="436"/>
                  </a:lnTo>
                  <a:lnTo>
                    <a:pt x="3596" y="443"/>
                  </a:lnTo>
                  <a:lnTo>
                    <a:pt x="3600" y="451"/>
                  </a:lnTo>
                  <a:lnTo>
                    <a:pt x="3767" y="818"/>
                  </a:lnTo>
                  <a:lnTo>
                    <a:pt x="3775" y="839"/>
                  </a:lnTo>
                  <a:lnTo>
                    <a:pt x="3782" y="858"/>
                  </a:lnTo>
                  <a:lnTo>
                    <a:pt x="3786" y="876"/>
                  </a:lnTo>
                  <a:lnTo>
                    <a:pt x="3788" y="892"/>
                  </a:lnTo>
                  <a:lnTo>
                    <a:pt x="3788" y="908"/>
                  </a:lnTo>
                  <a:lnTo>
                    <a:pt x="3787" y="922"/>
                  </a:lnTo>
                  <a:lnTo>
                    <a:pt x="3785" y="936"/>
                  </a:lnTo>
                  <a:lnTo>
                    <a:pt x="3782" y="948"/>
                  </a:lnTo>
                  <a:lnTo>
                    <a:pt x="3774" y="973"/>
                  </a:lnTo>
                  <a:lnTo>
                    <a:pt x="3765" y="996"/>
                  </a:lnTo>
                  <a:lnTo>
                    <a:pt x="3762" y="1008"/>
                  </a:lnTo>
                  <a:lnTo>
                    <a:pt x="3758" y="1020"/>
                  </a:lnTo>
                  <a:lnTo>
                    <a:pt x="3756" y="1033"/>
                  </a:lnTo>
                  <a:lnTo>
                    <a:pt x="3755" y="1047"/>
                  </a:lnTo>
                  <a:lnTo>
                    <a:pt x="3757" y="1074"/>
                  </a:lnTo>
                  <a:lnTo>
                    <a:pt x="3761" y="1103"/>
                  </a:lnTo>
                  <a:lnTo>
                    <a:pt x="3762" y="1116"/>
                  </a:lnTo>
                  <a:lnTo>
                    <a:pt x="3762" y="1129"/>
                  </a:lnTo>
                  <a:lnTo>
                    <a:pt x="3761" y="1141"/>
                  </a:lnTo>
                  <a:lnTo>
                    <a:pt x="3757" y="1151"/>
                  </a:lnTo>
                  <a:lnTo>
                    <a:pt x="3755" y="1155"/>
                  </a:lnTo>
                  <a:lnTo>
                    <a:pt x="3753" y="1160"/>
                  </a:lnTo>
                  <a:lnTo>
                    <a:pt x="3749" y="1162"/>
                  </a:lnTo>
                  <a:lnTo>
                    <a:pt x="3745" y="1165"/>
                  </a:lnTo>
                  <a:lnTo>
                    <a:pt x="3739" y="1168"/>
                  </a:lnTo>
                  <a:lnTo>
                    <a:pt x="3733" y="1169"/>
                  </a:lnTo>
                  <a:lnTo>
                    <a:pt x="3726" y="1170"/>
                  </a:lnTo>
                  <a:lnTo>
                    <a:pt x="3718" y="1170"/>
                  </a:lnTo>
                  <a:lnTo>
                    <a:pt x="3709" y="1169"/>
                  </a:lnTo>
                  <a:lnTo>
                    <a:pt x="3699" y="1167"/>
                  </a:lnTo>
                  <a:lnTo>
                    <a:pt x="3687" y="1164"/>
                  </a:lnTo>
                  <a:lnTo>
                    <a:pt x="3675" y="1161"/>
                  </a:lnTo>
                  <a:lnTo>
                    <a:pt x="3645" y="1152"/>
                  </a:lnTo>
                  <a:lnTo>
                    <a:pt x="3611" y="1138"/>
                  </a:lnTo>
                  <a:lnTo>
                    <a:pt x="3592" y="1145"/>
                  </a:lnTo>
                  <a:lnTo>
                    <a:pt x="3578" y="1151"/>
                  </a:lnTo>
                  <a:lnTo>
                    <a:pt x="3564" y="1153"/>
                  </a:lnTo>
                  <a:lnTo>
                    <a:pt x="3552" y="1155"/>
                  </a:lnTo>
                  <a:lnTo>
                    <a:pt x="3531" y="1156"/>
                  </a:lnTo>
                  <a:lnTo>
                    <a:pt x="3511" y="1154"/>
                  </a:lnTo>
                  <a:lnTo>
                    <a:pt x="3502" y="1154"/>
                  </a:lnTo>
                  <a:lnTo>
                    <a:pt x="3493" y="1153"/>
                  </a:lnTo>
                  <a:lnTo>
                    <a:pt x="3483" y="1154"/>
                  </a:lnTo>
                  <a:lnTo>
                    <a:pt x="3471" y="1155"/>
                  </a:lnTo>
                  <a:lnTo>
                    <a:pt x="3459" y="1159"/>
                  </a:lnTo>
                  <a:lnTo>
                    <a:pt x="3445" y="1163"/>
                  </a:lnTo>
                  <a:lnTo>
                    <a:pt x="3430" y="1170"/>
                  </a:lnTo>
                  <a:lnTo>
                    <a:pt x="3413" y="1178"/>
                  </a:lnTo>
                  <a:lnTo>
                    <a:pt x="3403" y="1168"/>
                  </a:lnTo>
                  <a:lnTo>
                    <a:pt x="3395" y="1161"/>
                  </a:lnTo>
                  <a:lnTo>
                    <a:pt x="3387" y="1156"/>
                  </a:lnTo>
                  <a:lnTo>
                    <a:pt x="3379" y="1154"/>
                  </a:lnTo>
                  <a:lnTo>
                    <a:pt x="3371" y="1154"/>
                  </a:lnTo>
                  <a:lnTo>
                    <a:pt x="3363" y="1154"/>
                  </a:lnTo>
                  <a:lnTo>
                    <a:pt x="3356" y="1155"/>
                  </a:lnTo>
                  <a:lnTo>
                    <a:pt x="3348" y="1157"/>
                  </a:lnTo>
                  <a:lnTo>
                    <a:pt x="3347" y="1097"/>
                  </a:lnTo>
                  <a:lnTo>
                    <a:pt x="3333" y="1092"/>
                  </a:lnTo>
                  <a:lnTo>
                    <a:pt x="3319" y="1089"/>
                  </a:lnTo>
                  <a:lnTo>
                    <a:pt x="3305" y="1085"/>
                  </a:lnTo>
                  <a:lnTo>
                    <a:pt x="3291" y="1082"/>
                  </a:lnTo>
                  <a:lnTo>
                    <a:pt x="3261" y="1079"/>
                  </a:lnTo>
                  <a:lnTo>
                    <a:pt x="3230" y="1076"/>
                  </a:lnTo>
                  <a:lnTo>
                    <a:pt x="3199" y="1076"/>
                  </a:lnTo>
                  <a:lnTo>
                    <a:pt x="3168" y="1077"/>
                  </a:lnTo>
                  <a:lnTo>
                    <a:pt x="3137" y="1081"/>
                  </a:lnTo>
                  <a:lnTo>
                    <a:pt x="3108" y="1085"/>
                  </a:lnTo>
                  <a:lnTo>
                    <a:pt x="3075" y="1090"/>
                  </a:lnTo>
                  <a:lnTo>
                    <a:pt x="3041" y="1095"/>
                  </a:lnTo>
                  <a:lnTo>
                    <a:pt x="3011" y="1098"/>
                  </a:lnTo>
                  <a:lnTo>
                    <a:pt x="2981" y="1101"/>
                  </a:lnTo>
                  <a:lnTo>
                    <a:pt x="2950" y="1105"/>
                  </a:lnTo>
                  <a:lnTo>
                    <a:pt x="2919" y="1108"/>
                  </a:lnTo>
                  <a:lnTo>
                    <a:pt x="2887" y="1113"/>
                  </a:lnTo>
                  <a:lnTo>
                    <a:pt x="2854" y="1119"/>
                  </a:lnTo>
                  <a:lnTo>
                    <a:pt x="2821" y="1127"/>
                  </a:lnTo>
                  <a:lnTo>
                    <a:pt x="2791" y="1135"/>
                  </a:lnTo>
                  <a:lnTo>
                    <a:pt x="2764" y="1143"/>
                  </a:lnTo>
                  <a:lnTo>
                    <a:pt x="2738" y="1151"/>
                  </a:lnTo>
                  <a:lnTo>
                    <a:pt x="2714" y="1160"/>
                  </a:lnTo>
                  <a:lnTo>
                    <a:pt x="2690" y="1168"/>
                  </a:lnTo>
                  <a:lnTo>
                    <a:pt x="2666" y="1175"/>
                  </a:lnTo>
                  <a:lnTo>
                    <a:pt x="2640" y="1181"/>
                  </a:lnTo>
                  <a:lnTo>
                    <a:pt x="2625" y="1153"/>
                  </a:lnTo>
                  <a:lnTo>
                    <a:pt x="2606" y="1115"/>
                  </a:lnTo>
                  <a:lnTo>
                    <a:pt x="2598" y="1096"/>
                  </a:lnTo>
                  <a:lnTo>
                    <a:pt x="2590" y="1076"/>
                  </a:lnTo>
                  <a:lnTo>
                    <a:pt x="2587" y="1068"/>
                  </a:lnTo>
                  <a:lnTo>
                    <a:pt x="2585" y="1059"/>
                  </a:lnTo>
                  <a:lnTo>
                    <a:pt x="2584" y="1051"/>
                  </a:lnTo>
                  <a:lnTo>
                    <a:pt x="2583" y="1043"/>
                  </a:lnTo>
                  <a:lnTo>
                    <a:pt x="2583" y="997"/>
                  </a:lnTo>
                  <a:lnTo>
                    <a:pt x="2584" y="980"/>
                  </a:lnTo>
                  <a:lnTo>
                    <a:pt x="2585" y="967"/>
                  </a:lnTo>
                  <a:lnTo>
                    <a:pt x="2587" y="954"/>
                  </a:lnTo>
                  <a:lnTo>
                    <a:pt x="2591" y="943"/>
                  </a:lnTo>
                  <a:lnTo>
                    <a:pt x="2599" y="921"/>
                  </a:lnTo>
                  <a:lnTo>
                    <a:pt x="2606" y="895"/>
                  </a:lnTo>
                  <a:lnTo>
                    <a:pt x="2641" y="905"/>
                  </a:lnTo>
                  <a:lnTo>
                    <a:pt x="2642" y="893"/>
                  </a:lnTo>
                  <a:lnTo>
                    <a:pt x="2645" y="882"/>
                  </a:lnTo>
                  <a:lnTo>
                    <a:pt x="2647" y="871"/>
                  </a:lnTo>
                  <a:lnTo>
                    <a:pt x="2650" y="860"/>
                  </a:lnTo>
                  <a:lnTo>
                    <a:pt x="2657" y="840"/>
                  </a:lnTo>
                  <a:lnTo>
                    <a:pt x="2665" y="818"/>
                  </a:lnTo>
                  <a:lnTo>
                    <a:pt x="2673" y="796"/>
                  </a:lnTo>
                  <a:lnTo>
                    <a:pt x="2680" y="771"/>
                  </a:lnTo>
                  <a:lnTo>
                    <a:pt x="2682" y="757"/>
                  </a:lnTo>
                  <a:lnTo>
                    <a:pt x="2685" y="742"/>
                  </a:lnTo>
                  <a:lnTo>
                    <a:pt x="2686" y="728"/>
                  </a:lnTo>
                  <a:lnTo>
                    <a:pt x="2687" y="710"/>
                  </a:lnTo>
                  <a:lnTo>
                    <a:pt x="2687" y="675"/>
                  </a:lnTo>
                  <a:lnTo>
                    <a:pt x="2664" y="675"/>
                  </a:lnTo>
                  <a:lnTo>
                    <a:pt x="2663" y="625"/>
                  </a:lnTo>
                  <a:lnTo>
                    <a:pt x="2661" y="576"/>
                  </a:lnTo>
                  <a:lnTo>
                    <a:pt x="2658" y="553"/>
                  </a:lnTo>
                  <a:lnTo>
                    <a:pt x="2656" y="530"/>
                  </a:lnTo>
                  <a:lnTo>
                    <a:pt x="2653" y="507"/>
                  </a:lnTo>
                  <a:lnTo>
                    <a:pt x="2649" y="486"/>
                  </a:lnTo>
                  <a:lnTo>
                    <a:pt x="2643" y="465"/>
                  </a:lnTo>
                  <a:lnTo>
                    <a:pt x="2639" y="445"/>
                  </a:lnTo>
                  <a:lnTo>
                    <a:pt x="2632" y="426"/>
                  </a:lnTo>
                  <a:lnTo>
                    <a:pt x="2625" y="406"/>
                  </a:lnTo>
                  <a:lnTo>
                    <a:pt x="2616" y="389"/>
                  </a:lnTo>
                  <a:lnTo>
                    <a:pt x="2607" y="372"/>
                  </a:lnTo>
                  <a:lnTo>
                    <a:pt x="2597" y="355"/>
                  </a:lnTo>
                  <a:lnTo>
                    <a:pt x="2585" y="340"/>
                  </a:lnTo>
                  <a:lnTo>
                    <a:pt x="2576" y="329"/>
                  </a:lnTo>
                  <a:lnTo>
                    <a:pt x="2566" y="317"/>
                  </a:lnTo>
                  <a:lnTo>
                    <a:pt x="2553" y="306"/>
                  </a:lnTo>
                  <a:lnTo>
                    <a:pt x="2541" y="293"/>
                  </a:lnTo>
                  <a:lnTo>
                    <a:pt x="2526" y="282"/>
                  </a:lnTo>
                  <a:lnTo>
                    <a:pt x="2510" y="269"/>
                  </a:lnTo>
                  <a:lnTo>
                    <a:pt x="2494" y="257"/>
                  </a:lnTo>
                  <a:lnTo>
                    <a:pt x="2477" y="245"/>
                  </a:lnTo>
                  <a:lnTo>
                    <a:pt x="2458" y="235"/>
                  </a:lnTo>
                  <a:lnTo>
                    <a:pt x="2440" y="225"/>
                  </a:lnTo>
                  <a:lnTo>
                    <a:pt x="2422" y="216"/>
                  </a:lnTo>
                  <a:lnTo>
                    <a:pt x="2402" y="208"/>
                  </a:lnTo>
                  <a:lnTo>
                    <a:pt x="2384" y="201"/>
                  </a:lnTo>
                  <a:lnTo>
                    <a:pt x="2366" y="196"/>
                  </a:lnTo>
                  <a:lnTo>
                    <a:pt x="2347" y="194"/>
                  </a:lnTo>
                  <a:lnTo>
                    <a:pt x="2330" y="193"/>
                  </a:lnTo>
                  <a:lnTo>
                    <a:pt x="2307" y="193"/>
                  </a:lnTo>
                  <a:lnTo>
                    <a:pt x="2291" y="193"/>
                  </a:lnTo>
                  <a:lnTo>
                    <a:pt x="2275" y="194"/>
                  </a:lnTo>
                  <a:lnTo>
                    <a:pt x="2259" y="196"/>
                  </a:lnTo>
                  <a:lnTo>
                    <a:pt x="2243" y="200"/>
                  </a:lnTo>
                  <a:lnTo>
                    <a:pt x="2227" y="203"/>
                  </a:lnTo>
                  <a:lnTo>
                    <a:pt x="2212" y="208"/>
                  </a:lnTo>
                  <a:lnTo>
                    <a:pt x="2196" y="213"/>
                  </a:lnTo>
                  <a:lnTo>
                    <a:pt x="2182" y="220"/>
                  </a:lnTo>
                  <a:lnTo>
                    <a:pt x="2167" y="227"/>
                  </a:lnTo>
                  <a:lnTo>
                    <a:pt x="2152" y="235"/>
                  </a:lnTo>
                  <a:lnTo>
                    <a:pt x="2137" y="243"/>
                  </a:lnTo>
                  <a:lnTo>
                    <a:pt x="2123" y="252"/>
                  </a:lnTo>
                  <a:lnTo>
                    <a:pt x="2110" y="261"/>
                  </a:lnTo>
                  <a:lnTo>
                    <a:pt x="2096" y="272"/>
                  </a:lnTo>
                  <a:lnTo>
                    <a:pt x="2083" y="282"/>
                  </a:lnTo>
                  <a:lnTo>
                    <a:pt x="2071" y="293"/>
                  </a:lnTo>
                  <a:lnTo>
                    <a:pt x="2059" y="306"/>
                  </a:lnTo>
                  <a:lnTo>
                    <a:pt x="2048" y="317"/>
                  </a:lnTo>
                  <a:lnTo>
                    <a:pt x="2036" y="330"/>
                  </a:lnTo>
                  <a:lnTo>
                    <a:pt x="2026" y="344"/>
                  </a:lnTo>
                  <a:lnTo>
                    <a:pt x="2017" y="357"/>
                  </a:lnTo>
                  <a:lnTo>
                    <a:pt x="2008" y="371"/>
                  </a:lnTo>
                  <a:lnTo>
                    <a:pt x="2000" y="386"/>
                  </a:lnTo>
                  <a:lnTo>
                    <a:pt x="1992" y="400"/>
                  </a:lnTo>
                  <a:lnTo>
                    <a:pt x="1985" y="414"/>
                  </a:lnTo>
                  <a:lnTo>
                    <a:pt x="1979" y="430"/>
                  </a:lnTo>
                  <a:lnTo>
                    <a:pt x="1973" y="445"/>
                  </a:lnTo>
                  <a:lnTo>
                    <a:pt x="1970" y="461"/>
                  </a:lnTo>
                  <a:lnTo>
                    <a:pt x="1967" y="477"/>
                  </a:lnTo>
                  <a:lnTo>
                    <a:pt x="1964" y="493"/>
                  </a:lnTo>
                  <a:lnTo>
                    <a:pt x="1962" y="509"/>
                  </a:lnTo>
                  <a:lnTo>
                    <a:pt x="1962" y="525"/>
                  </a:lnTo>
                  <a:lnTo>
                    <a:pt x="1962" y="652"/>
                  </a:lnTo>
                  <a:lnTo>
                    <a:pt x="1924" y="670"/>
                  </a:lnTo>
                  <a:lnTo>
                    <a:pt x="1979" y="881"/>
                  </a:lnTo>
                  <a:lnTo>
                    <a:pt x="2007" y="876"/>
                  </a:lnTo>
                  <a:lnTo>
                    <a:pt x="2012" y="890"/>
                  </a:lnTo>
                  <a:lnTo>
                    <a:pt x="2017" y="900"/>
                  </a:lnTo>
                  <a:lnTo>
                    <a:pt x="2019" y="912"/>
                  </a:lnTo>
                  <a:lnTo>
                    <a:pt x="2019" y="929"/>
                  </a:lnTo>
                  <a:lnTo>
                    <a:pt x="2019" y="952"/>
                  </a:lnTo>
                  <a:lnTo>
                    <a:pt x="2019" y="959"/>
                  </a:lnTo>
                  <a:lnTo>
                    <a:pt x="2017" y="965"/>
                  </a:lnTo>
                  <a:lnTo>
                    <a:pt x="2015" y="972"/>
                  </a:lnTo>
                  <a:lnTo>
                    <a:pt x="2011" y="979"/>
                  </a:lnTo>
                  <a:lnTo>
                    <a:pt x="2007" y="986"/>
                  </a:lnTo>
                  <a:lnTo>
                    <a:pt x="2002" y="993"/>
                  </a:lnTo>
                  <a:lnTo>
                    <a:pt x="1995" y="1000"/>
                  </a:lnTo>
                  <a:lnTo>
                    <a:pt x="1988" y="1007"/>
                  </a:lnTo>
                  <a:lnTo>
                    <a:pt x="1973" y="1020"/>
                  </a:lnTo>
                  <a:lnTo>
                    <a:pt x="1955" y="1034"/>
                  </a:lnTo>
                  <a:lnTo>
                    <a:pt x="1935" y="1047"/>
                  </a:lnTo>
                  <a:lnTo>
                    <a:pt x="1912" y="1058"/>
                  </a:lnTo>
                  <a:lnTo>
                    <a:pt x="1889" y="1069"/>
                  </a:lnTo>
                  <a:lnTo>
                    <a:pt x="1864" y="1079"/>
                  </a:lnTo>
                  <a:lnTo>
                    <a:pt x="1839" y="1087"/>
                  </a:lnTo>
                  <a:lnTo>
                    <a:pt x="1812" y="1093"/>
                  </a:lnTo>
                  <a:lnTo>
                    <a:pt x="1787" y="1097"/>
                  </a:lnTo>
                  <a:lnTo>
                    <a:pt x="1762" y="1099"/>
                  </a:lnTo>
                  <a:lnTo>
                    <a:pt x="1749" y="1100"/>
                  </a:lnTo>
                  <a:lnTo>
                    <a:pt x="1737" y="1099"/>
                  </a:lnTo>
                  <a:lnTo>
                    <a:pt x="1725" y="1098"/>
                  </a:lnTo>
                  <a:lnTo>
                    <a:pt x="1713" y="1097"/>
                  </a:lnTo>
                  <a:lnTo>
                    <a:pt x="1673" y="1090"/>
                  </a:lnTo>
                  <a:lnTo>
                    <a:pt x="1624" y="1083"/>
                  </a:lnTo>
                  <a:lnTo>
                    <a:pt x="1568" y="1076"/>
                  </a:lnTo>
                  <a:lnTo>
                    <a:pt x="1508" y="1069"/>
                  </a:lnTo>
                  <a:lnTo>
                    <a:pt x="1449" y="1064"/>
                  </a:lnTo>
                  <a:lnTo>
                    <a:pt x="1394" y="1059"/>
                  </a:lnTo>
                  <a:lnTo>
                    <a:pt x="1345" y="1056"/>
                  </a:lnTo>
                  <a:lnTo>
                    <a:pt x="1306" y="1055"/>
                  </a:lnTo>
                  <a:lnTo>
                    <a:pt x="1305" y="1068"/>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sz="1600">
                <a:solidFill>
                  <a:schemeClr val="bg2">
                    <a:lumMod val="75000"/>
                  </a:schemeClr>
                </a:solidFill>
              </a:endParaRPr>
            </a:p>
          </p:txBody>
        </p:sp>
        <p:sp>
          <p:nvSpPr>
            <p:cNvPr id="58" name="Freeform 15"/>
            <p:cNvSpPr>
              <a:spLocks/>
            </p:cNvSpPr>
            <p:nvPr/>
          </p:nvSpPr>
          <p:spPr bwMode="auto">
            <a:xfrm>
              <a:off x="1851025" y="1609726"/>
              <a:ext cx="88900" cy="525463"/>
            </a:xfrm>
            <a:custGeom>
              <a:avLst/>
              <a:gdLst/>
              <a:ahLst/>
              <a:cxnLst>
                <a:cxn ang="0">
                  <a:pos x="73" y="1"/>
                </a:cxn>
                <a:cxn ang="0">
                  <a:pos x="0" y="1667"/>
                </a:cxn>
                <a:cxn ang="0">
                  <a:pos x="185" y="1983"/>
                </a:cxn>
                <a:cxn ang="0">
                  <a:pos x="333" y="1759"/>
                </a:cxn>
                <a:cxn ang="0">
                  <a:pos x="218" y="0"/>
                </a:cxn>
                <a:cxn ang="0">
                  <a:pos x="73" y="1"/>
                </a:cxn>
              </a:cxnLst>
              <a:rect l="0" t="0" r="r" b="b"/>
              <a:pathLst>
                <a:path w="333" h="1983">
                  <a:moveTo>
                    <a:pt x="73" y="1"/>
                  </a:moveTo>
                  <a:lnTo>
                    <a:pt x="0" y="1667"/>
                  </a:lnTo>
                  <a:lnTo>
                    <a:pt x="185" y="1983"/>
                  </a:lnTo>
                  <a:lnTo>
                    <a:pt x="333" y="1759"/>
                  </a:lnTo>
                  <a:lnTo>
                    <a:pt x="218" y="0"/>
                  </a:lnTo>
                  <a:lnTo>
                    <a:pt x="73" y="1"/>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sz="1600">
                <a:solidFill>
                  <a:schemeClr val="bg2">
                    <a:lumMod val="75000"/>
                  </a:schemeClr>
                </a:solidFill>
              </a:endParaRPr>
            </a:p>
          </p:txBody>
        </p:sp>
      </p:grpSp>
      <p:grpSp>
        <p:nvGrpSpPr>
          <p:cNvPr id="59" name="Group 41"/>
          <p:cNvGrpSpPr/>
          <p:nvPr/>
        </p:nvGrpSpPr>
        <p:grpSpPr>
          <a:xfrm>
            <a:off x="10156065" y="4772563"/>
            <a:ext cx="843939" cy="1696952"/>
            <a:chOff x="6213477" y="3922716"/>
            <a:chExt cx="1033463" cy="2078038"/>
          </a:xfrm>
        </p:grpSpPr>
        <p:sp>
          <p:nvSpPr>
            <p:cNvPr id="60" name="Freeform 59"/>
            <p:cNvSpPr>
              <a:spLocks noEditPoints="1"/>
            </p:cNvSpPr>
            <p:nvPr/>
          </p:nvSpPr>
          <p:spPr bwMode="auto">
            <a:xfrm>
              <a:off x="6213477" y="3922716"/>
              <a:ext cx="1033463" cy="2078038"/>
            </a:xfrm>
            <a:custGeom>
              <a:avLst/>
              <a:gdLst/>
              <a:ahLst/>
              <a:cxnLst>
                <a:cxn ang="0">
                  <a:pos x="970" y="2314"/>
                </a:cxn>
                <a:cxn ang="0">
                  <a:pos x="825" y="2381"/>
                </a:cxn>
                <a:cxn ang="0">
                  <a:pos x="652" y="2431"/>
                </a:cxn>
                <a:cxn ang="0">
                  <a:pos x="698" y="2670"/>
                </a:cxn>
                <a:cxn ang="0">
                  <a:pos x="1096" y="2913"/>
                </a:cxn>
                <a:cxn ang="0">
                  <a:pos x="1091" y="4316"/>
                </a:cxn>
                <a:cxn ang="0">
                  <a:pos x="1054" y="5056"/>
                </a:cxn>
                <a:cxn ang="0">
                  <a:pos x="991" y="5995"/>
                </a:cxn>
                <a:cxn ang="0">
                  <a:pos x="979" y="6915"/>
                </a:cxn>
                <a:cxn ang="0">
                  <a:pos x="1018" y="7356"/>
                </a:cxn>
                <a:cxn ang="0">
                  <a:pos x="858" y="7730"/>
                </a:cxn>
                <a:cxn ang="0">
                  <a:pos x="954" y="7813"/>
                </a:cxn>
                <a:cxn ang="0">
                  <a:pos x="1345" y="7629"/>
                </a:cxn>
                <a:cxn ang="0">
                  <a:pos x="1463" y="7334"/>
                </a:cxn>
                <a:cxn ang="0">
                  <a:pos x="1502" y="6943"/>
                </a:cxn>
                <a:cxn ang="0">
                  <a:pos x="1548" y="6479"/>
                </a:cxn>
                <a:cxn ang="0">
                  <a:pos x="1582" y="6214"/>
                </a:cxn>
                <a:cxn ang="0">
                  <a:pos x="1758" y="5421"/>
                </a:cxn>
                <a:cxn ang="0">
                  <a:pos x="1989" y="4776"/>
                </a:cxn>
                <a:cxn ang="0">
                  <a:pos x="2369" y="5093"/>
                </a:cxn>
                <a:cxn ang="0">
                  <a:pos x="2589" y="5958"/>
                </a:cxn>
                <a:cxn ang="0">
                  <a:pos x="2730" y="6331"/>
                </a:cxn>
                <a:cxn ang="0">
                  <a:pos x="2762" y="6611"/>
                </a:cxn>
                <a:cxn ang="0">
                  <a:pos x="2813" y="7138"/>
                </a:cxn>
                <a:cxn ang="0">
                  <a:pos x="3019" y="7571"/>
                </a:cxn>
                <a:cxn ang="0">
                  <a:pos x="3172" y="7698"/>
                </a:cxn>
                <a:cxn ang="0">
                  <a:pos x="3443" y="7750"/>
                </a:cxn>
                <a:cxn ang="0">
                  <a:pos x="3681" y="7650"/>
                </a:cxn>
                <a:cxn ang="0">
                  <a:pos x="3550" y="7426"/>
                </a:cxn>
                <a:cxn ang="0">
                  <a:pos x="3403" y="6901"/>
                </a:cxn>
                <a:cxn ang="0">
                  <a:pos x="3296" y="5984"/>
                </a:cxn>
                <a:cxn ang="0">
                  <a:pos x="3104" y="4801"/>
                </a:cxn>
                <a:cxn ang="0">
                  <a:pos x="3152" y="3407"/>
                </a:cxn>
                <a:cxn ang="0">
                  <a:pos x="3328" y="3385"/>
                </a:cxn>
                <a:cxn ang="0">
                  <a:pos x="3526" y="3164"/>
                </a:cxn>
                <a:cxn ang="0">
                  <a:pos x="3830" y="2231"/>
                </a:cxn>
                <a:cxn ang="0">
                  <a:pos x="3082" y="1227"/>
                </a:cxn>
                <a:cxn ang="0">
                  <a:pos x="2752" y="1019"/>
                </a:cxn>
                <a:cxn ang="0">
                  <a:pos x="2391" y="1007"/>
                </a:cxn>
                <a:cxn ang="0">
                  <a:pos x="2211" y="851"/>
                </a:cxn>
                <a:cxn ang="0">
                  <a:pos x="2301" y="604"/>
                </a:cxn>
                <a:cxn ang="0">
                  <a:pos x="2267" y="254"/>
                </a:cxn>
                <a:cxn ang="0">
                  <a:pos x="2086" y="43"/>
                </a:cxn>
                <a:cxn ang="0">
                  <a:pos x="1824" y="22"/>
                </a:cxn>
                <a:cxn ang="0">
                  <a:pos x="1636" y="179"/>
                </a:cxn>
                <a:cxn ang="0">
                  <a:pos x="1640" y="698"/>
                </a:cxn>
                <a:cxn ang="0">
                  <a:pos x="1675" y="947"/>
                </a:cxn>
                <a:cxn ang="0">
                  <a:pos x="1461" y="1003"/>
                </a:cxn>
                <a:cxn ang="0">
                  <a:pos x="1136" y="1074"/>
                </a:cxn>
                <a:cxn ang="0">
                  <a:pos x="608" y="1575"/>
                </a:cxn>
                <a:cxn ang="0">
                  <a:pos x="70" y="2274"/>
                </a:cxn>
                <a:cxn ang="0">
                  <a:pos x="58" y="2751"/>
                </a:cxn>
                <a:cxn ang="0">
                  <a:pos x="549" y="3376"/>
                </a:cxn>
                <a:cxn ang="0">
                  <a:pos x="707" y="3425"/>
                </a:cxn>
                <a:cxn ang="0">
                  <a:pos x="938" y="3372"/>
                </a:cxn>
                <a:cxn ang="0">
                  <a:pos x="1073" y="4130"/>
                </a:cxn>
                <a:cxn ang="0">
                  <a:pos x="2970" y="2829"/>
                </a:cxn>
                <a:cxn ang="0">
                  <a:pos x="3051" y="2310"/>
                </a:cxn>
                <a:cxn ang="0">
                  <a:pos x="3292" y="2426"/>
                </a:cxn>
                <a:cxn ang="0">
                  <a:pos x="3250" y="2656"/>
                </a:cxn>
              </a:cxnLst>
              <a:rect l="0" t="0" r="r" b="b"/>
              <a:pathLst>
                <a:path w="3903" h="7854">
                  <a:moveTo>
                    <a:pt x="1058" y="2210"/>
                  </a:moveTo>
                  <a:lnTo>
                    <a:pt x="1054" y="2213"/>
                  </a:lnTo>
                  <a:lnTo>
                    <a:pt x="1048" y="2218"/>
                  </a:lnTo>
                  <a:lnTo>
                    <a:pt x="1042" y="2225"/>
                  </a:lnTo>
                  <a:lnTo>
                    <a:pt x="1037" y="2233"/>
                  </a:lnTo>
                  <a:lnTo>
                    <a:pt x="1024" y="2254"/>
                  </a:lnTo>
                  <a:lnTo>
                    <a:pt x="1013" y="2274"/>
                  </a:lnTo>
                  <a:lnTo>
                    <a:pt x="1006" y="2285"/>
                  </a:lnTo>
                  <a:lnTo>
                    <a:pt x="999" y="2294"/>
                  </a:lnTo>
                  <a:lnTo>
                    <a:pt x="992" y="2302"/>
                  </a:lnTo>
                  <a:lnTo>
                    <a:pt x="985" y="2309"/>
                  </a:lnTo>
                  <a:lnTo>
                    <a:pt x="982" y="2311"/>
                  </a:lnTo>
                  <a:lnTo>
                    <a:pt x="978" y="2312"/>
                  </a:lnTo>
                  <a:lnTo>
                    <a:pt x="974" y="2313"/>
                  </a:lnTo>
                  <a:lnTo>
                    <a:pt x="970" y="2314"/>
                  </a:lnTo>
                  <a:lnTo>
                    <a:pt x="967" y="2314"/>
                  </a:lnTo>
                  <a:lnTo>
                    <a:pt x="962" y="2313"/>
                  </a:lnTo>
                  <a:lnTo>
                    <a:pt x="959" y="2311"/>
                  </a:lnTo>
                  <a:lnTo>
                    <a:pt x="954" y="2309"/>
                  </a:lnTo>
                  <a:lnTo>
                    <a:pt x="942" y="2323"/>
                  </a:lnTo>
                  <a:lnTo>
                    <a:pt x="930" y="2335"/>
                  </a:lnTo>
                  <a:lnTo>
                    <a:pt x="919" y="2344"/>
                  </a:lnTo>
                  <a:lnTo>
                    <a:pt x="909" y="2351"/>
                  </a:lnTo>
                  <a:lnTo>
                    <a:pt x="899" y="2355"/>
                  </a:lnTo>
                  <a:lnTo>
                    <a:pt x="890" y="2359"/>
                  </a:lnTo>
                  <a:lnTo>
                    <a:pt x="881" y="2361"/>
                  </a:lnTo>
                  <a:lnTo>
                    <a:pt x="873" y="2363"/>
                  </a:lnTo>
                  <a:lnTo>
                    <a:pt x="855" y="2368"/>
                  </a:lnTo>
                  <a:lnTo>
                    <a:pt x="835" y="2375"/>
                  </a:lnTo>
                  <a:lnTo>
                    <a:pt x="825" y="2381"/>
                  </a:lnTo>
                  <a:lnTo>
                    <a:pt x="814" y="2387"/>
                  </a:lnTo>
                  <a:lnTo>
                    <a:pt x="802" y="2398"/>
                  </a:lnTo>
                  <a:lnTo>
                    <a:pt x="788" y="2410"/>
                  </a:lnTo>
                  <a:lnTo>
                    <a:pt x="752" y="2407"/>
                  </a:lnTo>
                  <a:lnTo>
                    <a:pt x="722" y="2406"/>
                  </a:lnTo>
                  <a:lnTo>
                    <a:pt x="710" y="2406"/>
                  </a:lnTo>
                  <a:lnTo>
                    <a:pt x="698" y="2407"/>
                  </a:lnTo>
                  <a:lnTo>
                    <a:pt x="689" y="2408"/>
                  </a:lnTo>
                  <a:lnTo>
                    <a:pt x="680" y="2410"/>
                  </a:lnTo>
                  <a:lnTo>
                    <a:pt x="673" y="2413"/>
                  </a:lnTo>
                  <a:lnTo>
                    <a:pt x="666" y="2415"/>
                  </a:lnTo>
                  <a:lnTo>
                    <a:pt x="662" y="2418"/>
                  </a:lnTo>
                  <a:lnTo>
                    <a:pt x="657" y="2423"/>
                  </a:lnTo>
                  <a:lnTo>
                    <a:pt x="655" y="2426"/>
                  </a:lnTo>
                  <a:lnTo>
                    <a:pt x="652" y="2431"/>
                  </a:lnTo>
                  <a:lnTo>
                    <a:pt x="651" y="2435"/>
                  </a:lnTo>
                  <a:lnTo>
                    <a:pt x="650" y="2441"/>
                  </a:lnTo>
                  <a:lnTo>
                    <a:pt x="651" y="2453"/>
                  </a:lnTo>
                  <a:lnTo>
                    <a:pt x="654" y="2465"/>
                  </a:lnTo>
                  <a:lnTo>
                    <a:pt x="658" y="2478"/>
                  </a:lnTo>
                  <a:lnTo>
                    <a:pt x="664" y="2491"/>
                  </a:lnTo>
                  <a:lnTo>
                    <a:pt x="678" y="2520"/>
                  </a:lnTo>
                  <a:lnTo>
                    <a:pt x="688" y="2547"/>
                  </a:lnTo>
                  <a:lnTo>
                    <a:pt x="691" y="2562"/>
                  </a:lnTo>
                  <a:lnTo>
                    <a:pt x="694" y="2575"/>
                  </a:lnTo>
                  <a:lnTo>
                    <a:pt x="695" y="2589"/>
                  </a:lnTo>
                  <a:lnTo>
                    <a:pt x="696" y="2602"/>
                  </a:lnTo>
                  <a:lnTo>
                    <a:pt x="696" y="2629"/>
                  </a:lnTo>
                  <a:lnTo>
                    <a:pt x="697" y="2656"/>
                  </a:lnTo>
                  <a:lnTo>
                    <a:pt x="698" y="2670"/>
                  </a:lnTo>
                  <a:lnTo>
                    <a:pt x="702" y="2685"/>
                  </a:lnTo>
                  <a:lnTo>
                    <a:pt x="705" y="2699"/>
                  </a:lnTo>
                  <a:lnTo>
                    <a:pt x="711" y="2715"/>
                  </a:lnTo>
                  <a:lnTo>
                    <a:pt x="718" y="2731"/>
                  </a:lnTo>
                  <a:lnTo>
                    <a:pt x="728" y="2749"/>
                  </a:lnTo>
                  <a:lnTo>
                    <a:pt x="740" y="2767"/>
                  </a:lnTo>
                  <a:lnTo>
                    <a:pt x="755" y="2785"/>
                  </a:lnTo>
                  <a:lnTo>
                    <a:pt x="1094" y="3121"/>
                  </a:lnTo>
                  <a:lnTo>
                    <a:pt x="1096" y="3114"/>
                  </a:lnTo>
                  <a:lnTo>
                    <a:pt x="1096" y="3096"/>
                  </a:lnTo>
                  <a:lnTo>
                    <a:pt x="1097" y="3078"/>
                  </a:lnTo>
                  <a:lnTo>
                    <a:pt x="1098" y="3070"/>
                  </a:lnTo>
                  <a:lnTo>
                    <a:pt x="1098" y="3018"/>
                  </a:lnTo>
                  <a:lnTo>
                    <a:pt x="1098" y="2966"/>
                  </a:lnTo>
                  <a:lnTo>
                    <a:pt x="1096" y="2913"/>
                  </a:lnTo>
                  <a:lnTo>
                    <a:pt x="1095" y="2860"/>
                  </a:lnTo>
                  <a:lnTo>
                    <a:pt x="1091" y="2805"/>
                  </a:lnTo>
                  <a:lnTo>
                    <a:pt x="1089" y="2750"/>
                  </a:lnTo>
                  <a:lnTo>
                    <a:pt x="1086" y="2695"/>
                  </a:lnTo>
                  <a:lnTo>
                    <a:pt x="1082" y="2640"/>
                  </a:lnTo>
                  <a:lnTo>
                    <a:pt x="1079" y="2585"/>
                  </a:lnTo>
                  <a:lnTo>
                    <a:pt x="1075" y="2530"/>
                  </a:lnTo>
                  <a:lnTo>
                    <a:pt x="1072" y="2475"/>
                  </a:lnTo>
                  <a:lnTo>
                    <a:pt x="1069" y="2422"/>
                  </a:lnTo>
                  <a:lnTo>
                    <a:pt x="1065" y="2368"/>
                  </a:lnTo>
                  <a:lnTo>
                    <a:pt x="1063" y="2314"/>
                  </a:lnTo>
                  <a:lnTo>
                    <a:pt x="1061" y="2262"/>
                  </a:lnTo>
                  <a:lnTo>
                    <a:pt x="1058" y="2210"/>
                  </a:lnTo>
                  <a:close/>
                  <a:moveTo>
                    <a:pt x="1099" y="4258"/>
                  </a:moveTo>
                  <a:lnTo>
                    <a:pt x="1091" y="4316"/>
                  </a:lnTo>
                  <a:lnTo>
                    <a:pt x="1085" y="4369"/>
                  </a:lnTo>
                  <a:lnTo>
                    <a:pt x="1079" y="4421"/>
                  </a:lnTo>
                  <a:lnTo>
                    <a:pt x="1075" y="4470"/>
                  </a:lnTo>
                  <a:lnTo>
                    <a:pt x="1072" y="4518"/>
                  </a:lnTo>
                  <a:lnTo>
                    <a:pt x="1071" y="4565"/>
                  </a:lnTo>
                  <a:lnTo>
                    <a:pt x="1070" y="4613"/>
                  </a:lnTo>
                  <a:lnTo>
                    <a:pt x="1070" y="4662"/>
                  </a:lnTo>
                  <a:lnTo>
                    <a:pt x="1070" y="4711"/>
                  </a:lnTo>
                  <a:lnTo>
                    <a:pt x="1067" y="4760"/>
                  </a:lnTo>
                  <a:lnTo>
                    <a:pt x="1064" y="4809"/>
                  </a:lnTo>
                  <a:lnTo>
                    <a:pt x="1061" y="4859"/>
                  </a:lnTo>
                  <a:lnTo>
                    <a:pt x="1057" y="4909"/>
                  </a:lnTo>
                  <a:lnTo>
                    <a:pt x="1055" y="4958"/>
                  </a:lnTo>
                  <a:lnTo>
                    <a:pt x="1053" y="5007"/>
                  </a:lnTo>
                  <a:lnTo>
                    <a:pt x="1054" y="5056"/>
                  </a:lnTo>
                  <a:lnTo>
                    <a:pt x="1055" y="5094"/>
                  </a:lnTo>
                  <a:lnTo>
                    <a:pt x="1055" y="5136"/>
                  </a:lnTo>
                  <a:lnTo>
                    <a:pt x="1054" y="5183"/>
                  </a:lnTo>
                  <a:lnTo>
                    <a:pt x="1053" y="5232"/>
                  </a:lnTo>
                  <a:lnTo>
                    <a:pt x="1049" y="5337"/>
                  </a:lnTo>
                  <a:lnTo>
                    <a:pt x="1043" y="5448"/>
                  </a:lnTo>
                  <a:lnTo>
                    <a:pt x="1037" y="5560"/>
                  </a:lnTo>
                  <a:lnTo>
                    <a:pt x="1027" y="5667"/>
                  </a:lnTo>
                  <a:lnTo>
                    <a:pt x="1023" y="5716"/>
                  </a:lnTo>
                  <a:lnTo>
                    <a:pt x="1018" y="5763"/>
                  </a:lnTo>
                  <a:lnTo>
                    <a:pt x="1013" y="5806"/>
                  </a:lnTo>
                  <a:lnTo>
                    <a:pt x="1008" y="5845"/>
                  </a:lnTo>
                  <a:lnTo>
                    <a:pt x="1001" y="5895"/>
                  </a:lnTo>
                  <a:lnTo>
                    <a:pt x="995" y="5945"/>
                  </a:lnTo>
                  <a:lnTo>
                    <a:pt x="991" y="5995"/>
                  </a:lnTo>
                  <a:lnTo>
                    <a:pt x="987" y="6045"/>
                  </a:lnTo>
                  <a:lnTo>
                    <a:pt x="985" y="6094"/>
                  </a:lnTo>
                  <a:lnTo>
                    <a:pt x="983" y="6143"/>
                  </a:lnTo>
                  <a:lnTo>
                    <a:pt x="982" y="6192"/>
                  </a:lnTo>
                  <a:lnTo>
                    <a:pt x="982" y="6240"/>
                  </a:lnTo>
                  <a:lnTo>
                    <a:pt x="981" y="6337"/>
                  </a:lnTo>
                  <a:lnTo>
                    <a:pt x="982" y="6433"/>
                  </a:lnTo>
                  <a:lnTo>
                    <a:pt x="982" y="6527"/>
                  </a:lnTo>
                  <a:lnTo>
                    <a:pt x="979" y="6621"/>
                  </a:lnTo>
                  <a:lnTo>
                    <a:pt x="979" y="6663"/>
                  </a:lnTo>
                  <a:lnTo>
                    <a:pt x="978" y="6711"/>
                  </a:lnTo>
                  <a:lnTo>
                    <a:pt x="977" y="6761"/>
                  </a:lnTo>
                  <a:lnTo>
                    <a:pt x="977" y="6814"/>
                  </a:lnTo>
                  <a:lnTo>
                    <a:pt x="977" y="6865"/>
                  </a:lnTo>
                  <a:lnTo>
                    <a:pt x="979" y="6915"/>
                  </a:lnTo>
                  <a:lnTo>
                    <a:pt x="982" y="6938"/>
                  </a:lnTo>
                  <a:lnTo>
                    <a:pt x="984" y="6958"/>
                  </a:lnTo>
                  <a:lnTo>
                    <a:pt x="986" y="6978"/>
                  </a:lnTo>
                  <a:lnTo>
                    <a:pt x="990" y="6995"/>
                  </a:lnTo>
                  <a:lnTo>
                    <a:pt x="995" y="7023"/>
                  </a:lnTo>
                  <a:lnTo>
                    <a:pt x="1003" y="7062"/>
                  </a:lnTo>
                  <a:lnTo>
                    <a:pt x="1011" y="7111"/>
                  </a:lnTo>
                  <a:lnTo>
                    <a:pt x="1019" y="7163"/>
                  </a:lnTo>
                  <a:lnTo>
                    <a:pt x="1026" y="7215"/>
                  </a:lnTo>
                  <a:lnTo>
                    <a:pt x="1032" y="7264"/>
                  </a:lnTo>
                  <a:lnTo>
                    <a:pt x="1033" y="7286"/>
                  </a:lnTo>
                  <a:lnTo>
                    <a:pt x="1034" y="7306"/>
                  </a:lnTo>
                  <a:lnTo>
                    <a:pt x="1034" y="7322"/>
                  </a:lnTo>
                  <a:lnTo>
                    <a:pt x="1033" y="7335"/>
                  </a:lnTo>
                  <a:lnTo>
                    <a:pt x="1018" y="7356"/>
                  </a:lnTo>
                  <a:lnTo>
                    <a:pt x="985" y="7400"/>
                  </a:lnTo>
                  <a:lnTo>
                    <a:pt x="951" y="7447"/>
                  </a:lnTo>
                  <a:lnTo>
                    <a:pt x="930" y="7476"/>
                  </a:lnTo>
                  <a:lnTo>
                    <a:pt x="925" y="7487"/>
                  </a:lnTo>
                  <a:lnTo>
                    <a:pt x="917" y="7509"/>
                  </a:lnTo>
                  <a:lnTo>
                    <a:pt x="905" y="7538"/>
                  </a:lnTo>
                  <a:lnTo>
                    <a:pt x="894" y="7570"/>
                  </a:lnTo>
                  <a:lnTo>
                    <a:pt x="882" y="7603"/>
                  </a:lnTo>
                  <a:lnTo>
                    <a:pt x="872" y="7631"/>
                  </a:lnTo>
                  <a:lnTo>
                    <a:pt x="865" y="7653"/>
                  </a:lnTo>
                  <a:lnTo>
                    <a:pt x="862" y="7664"/>
                  </a:lnTo>
                  <a:lnTo>
                    <a:pt x="860" y="7674"/>
                  </a:lnTo>
                  <a:lnTo>
                    <a:pt x="857" y="7699"/>
                  </a:lnTo>
                  <a:lnTo>
                    <a:pt x="857" y="7720"/>
                  </a:lnTo>
                  <a:lnTo>
                    <a:pt x="858" y="7730"/>
                  </a:lnTo>
                  <a:lnTo>
                    <a:pt x="859" y="7738"/>
                  </a:lnTo>
                  <a:lnTo>
                    <a:pt x="860" y="7746"/>
                  </a:lnTo>
                  <a:lnTo>
                    <a:pt x="863" y="7752"/>
                  </a:lnTo>
                  <a:lnTo>
                    <a:pt x="865" y="7759"/>
                  </a:lnTo>
                  <a:lnTo>
                    <a:pt x="867" y="7765"/>
                  </a:lnTo>
                  <a:lnTo>
                    <a:pt x="871" y="7770"/>
                  </a:lnTo>
                  <a:lnTo>
                    <a:pt x="874" y="7774"/>
                  </a:lnTo>
                  <a:lnTo>
                    <a:pt x="882" y="7782"/>
                  </a:lnTo>
                  <a:lnTo>
                    <a:pt x="891" y="7788"/>
                  </a:lnTo>
                  <a:lnTo>
                    <a:pt x="902" y="7794"/>
                  </a:lnTo>
                  <a:lnTo>
                    <a:pt x="912" y="7797"/>
                  </a:lnTo>
                  <a:lnTo>
                    <a:pt x="922" y="7802"/>
                  </a:lnTo>
                  <a:lnTo>
                    <a:pt x="933" y="7805"/>
                  </a:lnTo>
                  <a:lnTo>
                    <a:pt x="944" y="7808"/>
                  </a:lnTo>
                  <a:lnTo>
                    <a:pt x="954" y="7813"/>
                  </a:lnTo>
                  <a:lnTo>
                    <a:pt x="965" y="7819"/>
                  </a:lnTo>
                  <a:lnTo>
                    <a:pt x="974" y="7826"/>
                  </a:lnTo>
                  <a:lnTo>
                    <a:pt x="1177" y="7854"/>
                  </a:lnTo>
                  <a:lnTo>
                    <a:pt x="1230" y="7834"/>
                  </a:lnTo>
                  <a:lnTo>
                    <a:pt x="1266" y="7820"/>
                  </a:lnTo>
                  <a:lnTo>
                    <a:pt x="1281" y="7814"/>
                  </a:lnTo>
                  <a:lnTo>
                    <a:pt x="1293" y="7808"/>
                  </a:lnTo>
                  <a:lnTo>
                    <a:pt x="1302" y="7803"/>
                  </a:lnTo>
                  <a:lnTo>
                    <a:pt x="1310" y="7796"/>
                  </a:lnTo>
                  <a:lnTo>
                    <a:pt x="1316" y="7788"/>
                  </a:lnTo>
                  <a:lnTo>
                    <a:pt x="1320" y="7778"/>
                  </a:lnTo>
                  <a:lnTo>
                    <a:pt x="1325" y="7764"/>
                  </a:lnTo>
                  <a:lnTo>
                    <a:pt x="1328" y="7746"/>
                  </a:lnTo>
                  <a:lnTo>
                    <a:pt x="1335" y="7699"/>
                  </a:lnTo>
                  <a:lnTo>
                    <a:pt x="1345" y="7629"/>
                  </a:lnTo>
                  <a:lnTo>
                    <a:pt x="1348" y="7618"/>
                  </a:lnTo>
                  <a:lnTo>
                    <a:pt x="1351" y="7608"/>
                  </a:lnTo>
                  <a:lnTo>
                    <a:pt x="1356" y="7598"/>
                  </a:lnTo>
                  <a:lnTo>
                    <a:pt x="1361" y="7589"/>
                  </a:lnTo>
                  <a:lnTo>
                    <a:pt x="1375" y="7573"/>
                  </a:lnTo>
                  <a:lnTo>
                    <a:pt x="1390" y="7557"/>
                  </a:lnTo>
                  <a:lnTo>
                    <a:pt x="1404" y="7542"/>
                  </a:lnTo>
                  <a:lnTo>
                    <a:pt x="1416" y="7525"/>
                  </a:lnTo>
                  <a:lnTo>
                    <a:pt x="1422" y="7516"/>
                  </a:lnTo>
                  <a:lnTo>
                    <a:pt x="1425" y="7507"/>
                  </a:lnTo>
                  <a:lnTo>
                    <a:pt x="1429" y="7496"/>
                  </a:lnTo>
                  <a:lnTo>
                    <a:pt x="1430" y="7485"/>
                  </a:lnTo>
                  <a:lnTo>
                    <a:pt x="1433" y="7372"/>
                  </a:lnTo>
                  <a:lnTo>
                    <a:pt x="1449" y="7354"/>
                  </a:lnTo>
                  <a:lnTo>
                    <a:pt x="1463" y="7334"/>
                  </a:lnTo>
                  <a:lnTo>
                    <a:pt x="1477" y="7312"/>
                  </a:lnTo>
                  <a:lnTo>
                    <a:pt x="1489" y="7288"/>
                  </a:lnTo>
                  <a:lnTo>
                    <a:pt x="1501" y="7263"/>
                  </a:lnTo>
                  <a:lnTo>
                    <a:pt x="1510" y="7236"/>
                  </a:lnTo>
                  <a:lnTo>
                    <a:pt x="1514" y="7222"/>
                  </a:lnTo>
                  <a:lnTo>
                    <a:pt x="1518" y="7207"/>
                  </a:lnTo>
                  <a:lnTo>
                    <a:pt x="1521" y="7192"/>
                  </a:lnTo>
                  <a:lnTo>
                    <a:pt x="1524" y="7176"/>
                  </a:lnTo>
                  <a:lnTo>
                    <a:pt x="1534" y="7106"/>
                  </a:lnTo>
                  <a:lnTo>
                    <a:pt x="1535" y="7087"/>
                  </a:lnTo>
                  <a:lnTo>
                    <a:pt x="1534" y="7068"/>
                  </a:lnTo>
                  <a:lnTo>
                    <a:pt x="1532" y="7048"/>
                  </a:lnTo>
                  <a:lnTo>
                    <a:pt x="1527" y="7028"/>
                  </a:lnTo>
                  <a:lnTo>
                    <a:pt x="1516" y="6986"/>
                  </a:lnTo>
                  <a:lnTo>
                    <a:pt x="1502" y="6943"/>
                  </a:lnTo>
                  <a:lnTo>
                    <a:pt x="1495" y="6922"/>
                  </a:lnTo>
                  <a:lnTo>
                    <a:pt x="1489" y="6900"/>
                  </a:lnTo>
                  <a:lnTo>
                    <a:pt x="1484" y="6879"/>
                  </a:lnTo>
                  <a:lnTo>
                    <a:pt x="1479" y="6859"/>
                  </a:lnTo>
                  <a:lnTo>
                    <a:pt x="1477" y="6839"/>
                  </a:lnTo>
                  <a:lnTo>
                    <a:pt x="1476" y="6821"/>
                  </a:lnTo>
                  <a:lnTo>
                    <a:pt x="1477" y="6812"/>
                  </a:lnTo>
                  <a:lnTo>
                    <a:pt x="1478" y="6804"/>
                  </a:lnTo>
                  <a:lnTo>
                    <a:pt x="1479" y="6795"/>
                  </a:lnTo>
                  <a:lnTo>
                    <a:pt x="1481" y="6787"/>
                  </a:lnTo>
                  <a:lnTo>
                    <a:pt x="1544" y="6525"/>
                  </a:lnTo>
                  <a:lnTo>
                    <a:pt x="1548" y="6504"/>
                  </a:lnTo>
                  <a:lnTo>
                    <a:pt x="1548" y="6495"/>
                  </a:lnTo>
                  <a:lnTo>
                    <a:pt x="1549" y="6486"/>
                  </a:lnTo>
                  <a:lnTo>
                    <a:pt x="1548" y="6479"/>
                  </a:lnTo>
                  <a:lnTo>
                    <a:pt x="1547" y="6472"/>
                  </a:lnTo>
                  <a:lnTo>
                    <a:pt x="1543" y="6462"/>
                  </a:lnTo>
                  <a:lnTo>
                    <a:pt x="1539" y="6454"/>
                  </a:lnTo>
                  <a:lnTo>
                    <a:pt x="1534" y="6446"/>
                  </a:lnTo>
                  <a:lnTo>
                    <a:pt x="1530" y="6438"/>
                  </a:lnTo>
                  <a:lnTo>
                    <a:pt x="1529" y="6435"/>
                  </a:lnTo>
                  <a:lnTo>
                    <a:pt x="1528" y="6430"/>
                  </a:lnTo>
                  <a:lnTo>
                    <a:pt x="1528" y="6424"/>
                  </a:lnTo>
                  <a:lnTo>
                    <a:pt x="1528" y="6419"/>
                  </a:lnTo>
                  <a:lnTo>
                    <a:pt x="1532" y="6398"/>
                  </a:lnTo>
                  <a:lnTo>
                    <a:pt x="1539" y="6358"/>
                  </a:lnTo>
                  <a:lnTo>
                    <a:pt x="1547" y="6320"/>
                  </a:lnTo>
                  <a:lnTo>
                    <a:pt x="1557" y="6284"/>
                  </a:lnTo>
                  <a:lnTo>
                    <a:pt x="1569" y="6247"/>
                  </a:lnTo>
                  <a:lnTo>
                    <a:pt x="1582" y="6214"/>
                  </a:lnTo>
                  <a:lnTo>
                    <a:pt x="1596" y="6181"/>
                  </a:lnTo>
                  <a:lnTo>
                    <a:pt x="1609" y="6149"/>
                  </a:lnTo>
                  <a:lnTo>
                    <a:pt x="1623" y="6118"/>
                  </a:lnTo>
                  <a:lnTo>
                    <a:pt x="1651" y="6060"/>
                  </a:lnTo>
                  <a:lnTo>
                    <a:pt x="1675" y="6005"/>
                  </a:lnTo>
                  <a:lnTo>
                    <a:pt x="1686" y="5979"/>
                  </a:lnTo>
                  <a:lnTo>
                    <a:pt x="1694" y="5952"/>
                  </a:lnTo>
                  <a:lnTo>
                    <a:pt x="1701" y="5928"/>
                  </a:lnTo>
                  <a:lnTo>
                    <a:pt x="1705" y="5903"/>
                  </a:lnTo>
                  <a:lnTo>
                    <a:pt x="1713" y="5845"/>
                  </a:lnTo>
                  <a:lnTo>
                    <a:pt x="1721" y="5768"/>
                  </a:lnTo>
                  <a:lnTo>
                    <a:pt x="1729" y="5680"/>
                  </a:lnTo>
                  <a:lnTo>
                    <a:pt x="1739" y="5589"/>
                  </a:lnTo>
                  <a:lnTo>
                    <a:pt x="1749" y="5500"/>
                  </a:lnTo>
                  <a:lnTo>
                    <a:pt x="1758" y="5421"/>
                  </a:lnTo>
                  <a:lnTo>
                    <a:pt x="1764" y="5388"/>
                  </a:lnTo>
                  <a:lnTo>
                    <a:pt x="1768" y="5359"/>
                  </a:lnTo>
                  <a:lnTo>
                    <a:pt x="1774" y="5337"/>
                  </a:lnTo>
                  <a:lnTo>
                    <a:pt x="1779" y="5321"/>
                  </a:lnTo>
                  <a:lnTo>
                    <a:pt x="1799" y="5273"/>
                  </a:lnTo>
                  <a:lnTo>
                    <a:pt x="1820" y="5224"/>
                  </a:lnTo>
                  <a:lnTo>
                    <a:pt x="1839" y="5175"/>
                  </a:lnTo>
                  <a:lnTo>
                    <a:pt x="1859" y="5126"/>
                  </a:lnTo>
                  <a:lnTo>
                    <a:pt x="1878" y="5077"/>
                  </a:lnTo>
                  <a:lnTo>
                    <a:pt x="1898" y="5027"/>
                  </a:lnTo>
                  <a:lnTo>
                    <a:pt x="1916" y="4977"/>
                  </a:lnTo>
                  <a:lnTo>
                    <a:pt x="1934" y="4927"/>
                  </a:lnTo>
                  <a:lnTo>
                    <a:pt x="1952" y="4877"/>
                  </a:lnTo>
                  <a:lnTo>
                    <a:pt x="1971" y="4826"/>
                  </a:lnTo>
                  <a:lnTo>
                    <a:pt x="1989" y="4776"/>
                  </a:lnTo>
                  <a:lnTo>
                    <a:pt x="2006" y="4726"/>
                  </a:lnTo>
                  <a:lnTo>
                    <a:pt x="2024" y="4674"/>
                  </a:lnTo>
                  <a:lnTo>
                    <a:pt x="2042" y="4623"/>
                  </a:lnTo>
                  <a:lnTo>
                    <a:pt x="2060" y="4572"/>
                  </a:lnTo>
                  <a:lnTo>
                    <a:pt x="2077" y="4520"/>
                  </a:lnTo>
                  <a:lnTo>
                    <a:pt x="2263" y="4809"/>
                  </a:lnTo>
                  <a:lnTo>
                    <a:pt x="2269" y="4816"/>
                  </a:lnTo>
                  <a:lnTo>
                    <a:pt x="2275" y="4825"/>
                  </a:lnTo>
                  <a:lnTo>
                    <a:pt x="2282" y="4838"/>
                  </a:lnTo>
                  <a:lnTo>
                    <a:pt x="2289" y="4853"/>
                  </a:lnTo>
                  <a:lnTo>
                    <a:pt x="2303" y="4888"/>
                  </a:lnTo>
                  <a:lnTo>
                    <a:pt x="2318" y="4931"/>
                  </a:lnTo>
                  <a:lnTo>
                    <a:pt x="2335" y="4980"/>
                  </a:lnTo>
                  <a:lnTo>
                    <a:pt x="2351" y="5035"/>
                  </a:lnTo>
                  <a:lnTo>
                    <a:pt x="2369" y="5093"/>
                  </a:lnTo>
                  <a:lnTo>
                    <a:pt x="2386" y="5152"/>
                  </a:lnTo>
                  <a:lnTo>
                    <a:pt x="2419" y="5276"/>
                  </a:lnTo>
                  <a:lnTo>
                    <a:pt x="2447" y="5392"/>
                  </a:lnTo>
                  <a:lnTo>
                    <a:pt x="2460" y="5445"/>
                  </a:lnTo>
                  <a:lnTo>
                    <a:pt x="2470" y="5492"/>
                  </a:lnTo>
                  <a:lnTo>
                    <a:pt x="2479" y="5533"/>
                  </a:lnTo>
                  <a:lnTo>
                    <a:pt x="2485" y="5565"/>
                  </a:lnTo>
                  <a:lnTo>
                    <a:pt x="2496" y="5622"/>
                  </a:lnTo>
                  <a:lnTo>
                    <a:pt x="2506" y="5675"/>
                  </a:lnTo>
                  <a:lnTo>
                    <a:pt x="2517" y="5724"/>
                  </a:lnTo>
                  <a:lnTo>
                    <a:pt x="2530" y="5772"/>
                  </a:lnTo>
                  <a:lnTo>
                    <a:pt x="2542" y="5817"/>
                  </a:lnTo>
                  <a:lnTo>
                    <a:pt x="2557" y="5863"/>
                  </a:lnTo>
                  <a:lnTo>
                    <a:pt x="2572" y="5910"/>
                  </a:lnTo>
                  <a:lnTo>
                    <a:pt x="2589" y="5958"/>
                  </a:lnTo>
                  <a:lnTo>
                    <a:pt x="2601" y="5990"/>
                  </a:lnTo>
                  <a:lnTo>
                    <a:pt x="2609" y="6020"/>
                  </a:lnTo>
                  <a:lnTo>
                    <a:pt x="2616" y="6046"/>
                  </a:lnTo>
                  <a:lnTo>
                    <a:pt x="2620" y="6070"/>
                  </a:lnTo>
                  <a:lnTo>
                    <a:pt x="2628" y="6113"/>
                  </a:lnTo>
                  <a:lnTo>
                    <a:pt x="2635" y="6151"/>
                  </a:lnTo>
                  <a:lnTo>
                    <a:pt x="2640" y="6169"/>
                  </a:lnTo>
                  <a:lnTo>
                    <a:pt x="2645" y="6187"/>
                  </a:lnTo>
                  <a:lnTo>
                    <a:pt x="2652" y="6204"/>
                  </a:lnTo>
                  <a:lnTo>
                    <a:pt x="2661" y="6222"/>
                  </a:lnTo>
                  <a:lnTo>
                    <a:pt x="2673" y="6241"/>
                  </a:lnTo>
                  <a:lnTo>
                    <a:pt x="2686" y="6262"/>
                  </a:lnTo>
                  <a:lnTo>
                    <a:pt x="2705" y="6283"/>
                  </a:lnTo>
                  <a:lnTo>
                    <a:pt x="2725" y="6307"/>
                  </a:lnTo>
                  <a:lnTo>
                    <a:pt x="2730" y="6331"/>
                  </a:lnTo>
                  <a:lnTo>
                    <a:pt x="2733" y="6355"/>
                  </a:lnTo>
                  <a:lnTo>
                    <a:pt x="2737" y="6379"/>
                  </a:lnTo>
                  <a:lnTo>
                    <a:pt x="2741" y="6403"/>
                  </a:lnTo>
                  <a:lnTo>
                    <a:pt x="2746" y="6425"/>
                  </a:lnTo>
                  <a:lnTo>
                    <a:pt x="2750" y="6448"/>
                  </a:lnTo>
                  <a:lnTo>
                    <a:pt x="2756" y="6471"/>
                  </a:lnTo>
                  <a:lnTo>
                    <a:pt x="2764" y="6493"/>
                  </a:lnTo>
                  <a:lnTo>
                    <a:pt x="2766" y="6502"/>
                  </a:lnTo>
                  <a:lnTo>
                    <a:pt x="2768" y="6511"/>
                  </a:lnTo>
                  <a:lnTo>
                    <a:pt x="2769" y="6520"/>
                  </a:lnTo>
                  <a:lnTo>
                    <a:pt x="2769" y="6528"/>
                  </a:lnTo>
                  <a:lnTo>
                    <a:pt x="2768" y="6548"/>
                  </a:lnTo>
                  <a:lnTo>
                    <a:pt x="2765" y="6567"/>
                  </a:lnTo>
                  <a:lnTo>
                    <a:pt x="2763" y="6588"/>
                  </a:lnTo>
                  <a:lnTo>
                    <a:pt x="2762" y="6611"/>
                  </a:lnTo>
                  <a:lnTo>
                    <a:pt x="2761" y="6623"/>
                  </a:lnTo>
                  <a:lnTo>
                    <a:pt x="2762" y="6636"/>
                  </a:lnTo>
                  <a:lnTo>
                    <a:pt x="2763" y="6651"/>
                  </a:lnTo>
                  <a:lnTo>
                    <a:pt x="2765" y="6664"/>
                  </a:lnTo>
                  <a:lnTo>
                    <a:pt x="2770" y="6693"/>
                  </a:lnTo>
                  <a:lnTo>
                    <a:pt x="2773" y="6720"/>
                  </a:lnTo>
                  <a:lnTo>
                    <a:pt x="2776" y="6745"/>
                  </a:lnTo>
                  <a:lnTo>
                    <a:pt x="2778" y="6771"/>
                  </a:lnTo>
                  <a:lnTo>
                    <a:pt x="2781" y="6817"/>
                  </a:lnTo>
                  <a:lnTo>
                    <a:pt x="2782" y="6862"/>
                  </a:lnTo>
                  <a:lnTo>
                    <a:pt x="2785" y="6905"/>
                  </a:lnTo>
                  <a:lnTo>
                    <a:pt x="2787" y="6948"/>
                  </a:lnTo>
                  <a:lnTo>
                    <a:pt x="2790" y="6991"/>
                  </a:lnTo>
                  <a:lnTo>
                    <a:pt x="2796" y="7036"/>
                  </a:lnTo>
                  <a:lnTo>
                    <a:pt x="2813" y="7138"/>
                  </a:lnTo>
                  <a:lnTo>
                    <a:pt x="2906" y="7422"/>
                  </a:lnTo>
                  <a:lnTo>
                    <a:pt x="2893" y="7426"/>
                  </a:lnTo>
                  <a:lnTo>
                    <a:pt x="2903" y="7477"/>
                  </a:lnTo>
                  <a:lnTo>
                    <a:pt x="2905" y="7487"/>
                  </a:lnTo>
                  <a:lnTo>
                    <a:pt x="2911" y="7498"/>
                  </a:lnTo>
                  <a:lnTo>
                    <a:pt x="2916" y="7508"/>
                  </a:lnTo>
                  <a:lnTo>
                    <a:pt x="2924" y="7517"/>
                  </a:lnTo>
                  <a:lnTo>
                    <a:pt x="2933" y="7526"/>
                  </a:lnTo>
                  <a:lnTo>
                    <a:pt x="2945" y="7535"/>
                  </a:lnTo>
                  <a:lnTo>
                    <a:pt x="2955" y="7543"/>
                  </a:lnTo>
                  <a:lnTo>
                    <a:pt x="2968" y="7550"/>
                  </a:lnTo>
                  <a:lnTo>
                    <a:pt x="2980" y="7557"/>
                  </a:lnTo>
                  <a:lnTo>
                    <a:pt x="2993" y="7563"/>
                  </a:lnTo>
                  <a:lnTo>
                    <a:pt x="3005" y="7567"/>
                  </a:lnTo>
                  <a:lnTo>
                    <a:pt x="3019" y="7571"/>
                  </a:lnTo>
                  <a:lnTo>
                    <a:pt x="3032" y="7573"/>
                  </a:lnTo>
                  <a:lnTo>
                    <a:pt x="3043" y="7575"/>
                  </a:lnTo>
                  <a:lnTo>
                    <a:pt x="3055" y="7575"/>
                  </a:lnTo>
                  <a:lnTo>
                    <a:pt x="3065" y="7574"/>
                  </a:lnTo>
                  <a:lnTo>
                    <a:pt x="3126" y="7564"/>
                  </a:lnTo>
                  <a:lnTo>
                    <a:pt x="3132" y="7580"/>
                  </a:lnTo>
                  <a:lnTo>
                    <a:pt x="3137" y="7595"/>
                  </a:lnTo>
                  <a:lnTo>
                    <a:pt x="3142" y="7608"/>
                  </a:lnTo>
                  <a:lnTo>
                    <a:pt x="3144" y="7622"/>
                  </a:lnTo>
                  <a:lnTo>
                    <a:pt x="3150" y="7645"/>
                  </a:lnTo>
                  <a:lnTo>
                    <a:pt x="3154" y="7664"/>
                  </a:lnTo>
                  <a:lnTo>
                    <a:pt x="3156" y="7674"/>
                  </a:lnTo>
                  <a:lnTo>
                    <a:pt x="3161" y="7682"/>
                  </a:lnTo>
                  <a:lnTo>
                    <a:pt x="3166" y="7690"/>
                  </a:lnTo>
                  <a:lnTo>
                    <a:pt x="3172" y="7698"/>
                  </a:lnTo>
                  <a:lnTo>
                    <a:pt x="3180" y="7704"/>
                  </a:lnTo>
                  <a:lnTo>
                    <a:pt x="3190" y="7712"/>
                  </a:lnTo>
                  <a:lnTo>
                    <a:pt x="3201" y="7719"/>
                  </a:lnTo>
                  <a:lnTo>
                    <a:pt x="3216" y="7726"/>
                  </a:lnTo>
                  <a:lnTo>
                    <a:pt x="3235" y="7735"/>
                  </a:lnTo>
                  <a:lnTo>
                    <a:pt x="3256" y="7742"/>
                  </a:lnTo>
                  <a:lnTo>
                    <a:pt x="3279" y="7749"/>
                  </a:lnTo>
                  <a:lnTo>
                    <a:pt x="3303" y="7755"/>
                  </a:lnTo>
                  <a:lnTo>
                    <a:pt x="3328" y="7758"/>
                  </a:lnTo>
                  <a:lnTo>
                    <a:pt x="3354" y="7760"/>
                  </a:lnTo>
                  <a:lnTo>
                    <a:pt x="3367" y="7760"/>
                  </a:lnTo>
                  <a:lnTo>
                    <a:pt x="3380" y="7759"/>
                  </a:lnTo>
                  <a:lnTo>
                    <a:pt x="3395" y="7758"/>
                  </a:lnTo>
                  <a:lnTo>
                    <a:pt x="3409" y="7756"/>
                  </a:lnTo>
                  <a:lnTo>
                    <a:pt x="3443" y="7750"/>
                  </a:lnTo>
                  <a:lnTo>
                    <a:pt x="3486" y="7741"/>
                  </a:lnTo>
                  <a:lnTo>
                    <a:pt x="3509" y="7736"/>
                  </a:lnTo>
                  <a:lnTo>
                    <a:pt x="3533" y="7730"/>
                  </a:lnTo>
                  <a:lnTo>
                    <a:pt x="3555" y="7724"/>
                  </a:lnTo>
                  <a:lnTo>
                    <a:pt x="3578" y="7716"/>
                  </a:lnTo>
                  <a:lnTo>
                    <a:pt x="3600" y="7709"/>
                  </a:lnTo>
                  <a:lnTo>
                    <a:pt x="3621" y="7700"/>
                  </a:lnTo>
                  <a:lnTo>
                    <a:pt x="3639" y="7691"/>
                  </a:lnTo>
                  <a:lnTo>
                    <a:pt x="3654" y="7682"/>
                  </a:lnTo>
                  <a:lnTo>
                    <a:pt x="3661" y="7677"/>
                  </a:lnTo>
                  <a:lnTo>
                    <a:pt x="3666" y="7671"/>
                  </a:lnTo>
                  <a:lnTo>
                    <a:pt x="3672" y="7666"/>
                  </a:lnTo>
                  <a:lnTo>
                    <a:pt x="3675" y="7661"/>
                  </a:lnTo>
                  <a:lnTo>
                    <a:pt x="3679" y="7655"/>
                  </a:lnTo>
                  <a:lnTo>
                    <a:pt x="3681" y="7650"/>
                  </a:lnTo>
                  <a:lnTo>
                    <a:pt x="3681" y="7643"/>
                  </a:lnTo>
                  <a:lnTo>
                    <a:pt x="3681" y="7637"/>
                  </a:lnTo>
                  <a:lnTo>
                    <a:pt x="3679" y="7627"/>
                  </a:lnTo>
                  <a:lnTo>
                    <a:pt x="3677" y="7613"/>
                  </a:lnTo>
                  <a:lnTo>
                    <a:pt x="3673" y="7599"/>
                  </a:lnTo>
                  <a:lnTo>
                    <a:pt x="3669" y="7587"/>
                  </a:lnTo>
                  <a:lnTo>
                    <a:pt x="3663" y="7573"/>
                  </a:lnTo>
                  <a:lnTo>
                    <a:pt x="3656" y="7560"/>
                  </a:lnTo>
                  <a:lnTo>
                    <a:pt x="3649" y="7547"/>
                  </a:lnTo>
                  <a:lnTo>
                    <a:pt x="3641" y="7534"/>
                  </a:lnTo>
                  <a:lnTo>
                    <a:pt x="3633" y="7522"/>
                  </a:lnTo>
                  <a:lnTo>
                    <a:pt x="3615" y="7496"/>
                  </a:lnTo>
                  <a:lnTo>
                    <a:pt x="3594" y="7472"/>
                  </a:lnTo>
                  <a:lnTo>
                    <a:pt x="3573" y="7448"/>
                  </a:lnTo>
                  <a:lnTo>
                    <a:pt x="3550" y="7426"/>
                  </a:lnTo>
                  <a:lnTo>
                    <a:pt x="3503" y="7382"/>
                  </a:lnTo>
                  <a:lnTo>
                    <a:pt x="3456" y="7341"/>
                  </a:lnTo>
                  <a:lnTo>
                    <a:pt x="3434" y="7323"/>
                  </a:lnTo>
                  <a:lnTo>
                    <a:pt x="3414" y="7304"/>
                  </a:lnTo>
                  <a:lnTo>
                    <a:pt x="3395" y="7287"/>
                  </a:lnTo>
                  <a:lnTo>
                    <a:pt x="3379" y="7271"/>
                  </a:lnTo>
                  <a:lnTo>
                    <a:pt x="3382" y="7238"/>
                  </a:lnTo>
                  <a:lnTo>
                    <a:pt x="3386" y="7197"/>
                  </a:lnTo>
                  <a:lnTo>
                    <a:pt x="3392" y="7151"/>
                  </a:lnTo>
                  <a:lnTo>
                    <a:pt x="3398" y="7103"/>
                  </a:lnTo>
                  <a:lnTo>
                    <a:pt x="3403" y="7056"/>
                  </a:lnTo>
                  <a:lnTo>
                    <a:pt x="3407" y="7013"/>
                  </a:lnTo>
                  <a:lnTo>
                    <a:pt x="3409" y="6978"/>
                  </a:lnTo>
                  <a:lnTo>
                    <a:pt x="3409" y="6952"/>
                  </a:lnTo>
                  <a:lnTo>
                    <a:pt x="3403" y="6901"/>
                  </a:lnTo>
                  <a:lnTo>
                    <a:pt x="3396" y="6851"/>
                  </a:lnTo>
                  <a:lnTo>
                    <a:pt x="3388" y="6804"/>
                  </a:lnTo>
                  <a:lnTo>
                    <a:pt x="3382" y="6758"/>
                  </a:lnTo>
                  <a:lnTo>
                    <a:pt x="3375" y="6712"/>
                  </a:lnTo>
                  <a:lnTo>
                    <a:pt x="3369" y="6667"/>
                  </a:lnTo>
                  <a:lnTo>
                    <a:pt x="3364" y="6621"/>
                  </a:lnTo>
                  <a:lnTo>
                    <a:pt x="3363" y="6572"/>
                  </a:lnTo>
                  <a:lnTo>
                    <a:pt x="3362" y="6539"/>
                  </a:lnTo>
                  <a:lnTo>
                    <a:pt x="3360" y="6500"/>
                  </a:lnTo>
                  <a:lnTo>
                    <a:pt x="3356" y="6456"/>
                  </a:lnTo>
                  <a:lnTo>
                    <a:pt x="3352" y="6409"/>
                  </a:lnTo>
                  <a:lnTo>
                    <a:pt x="3340" y="6307"/>
                  </a:lnTo>
                  <a:lnTo>
                    <a:pt x="3327" y="6197"/>
                  </a:lnTo>
                  <a:lnTo>
                    <a:pt x="3311" y="6087"/>
                  </a:lnTo>
                  <a:lnTo>
                    <a:pt x="3296" y="5984"/>
                  </a:lnTo>
                  <a:lnTo>
                    <a:pt x="3281" y="5892"/>
                  </a:lnTo>
                  <a:lnTo>
                    <a:pt x="3270" y="5819"/>
                  </a:lnTo>
                  <a:lnTo>
                    <a:pt x="3252" y="5723"/>
                  </a:lnTo>
                  <a:lnTo>
                    <a:pt x="3235" y="5624"/>
                  </a:lnTo>
                  <a:lnTo>
                    <a:pt x="3218" y="5526"/>
                  </a:lnTo>
                  <a:lnTo>
                    <a:pt x="3201" y="5427"/>
                  </a:lnTo>
                  <a:lnTo>
                    <a:pt x="3185" y="5329"/>
                  </a:lnTo>
                  <a:lnTo>
                    <a:pt x="3171" y="5232"/>
                  </a:lnTo>
                  <a:lnTo>
                    <a:pt x="3159" y="5137"/>
                  </a:lnTo>
                  <a:lnTo>
                    <a:pt x="3150" y="5046"/>
                  </a:lnTo>
                  <a:lnTo>
                    <a:pt x="3144" y="5001"/>
                  </a:lnTo>
                  <a:lnTo>
                    <a:pt x="3135" y="4953"/>
                  </a:lnTo>
                  <a:lnTo>
                    <a:pt x="3124" y="4903"/>
                  </a:lnTo>
                  <a:lnTo>
                    <a:pt x="3114" y="4852"/>
                  </a:lnTo>
                  <a:lnTo>
                    <a:pt x="3104" y="4801"/>
                  </a:lnTo>
                  <a:lnTo>
                    <a:pt x="3096" y="4752"/>
                  </a:lnTo>
                  <a:lnTo>
                    <a:pt x="3092" y="4728"/>
                  </a:lnTo>
                  <a:lnTo>
                    <a:pt x="3090" y="4705"/>
                  </a:lnTo>
                  <a:lnTo>
                    <a:pt x="3089" y="4684"/>
                  </a:lnTo>
                  <a:lnTo>
                    <a:pt x="3089" y="4663"/>
                  </a:lnTo>
                  <a:lnTo>
                    <a:pt x="3009" y="3868"/>
                  </a:lnTo>
                  <a:lnTo>
                    <a:pt x="3023" y="3368"/>
                  </a:lnTo>
                  <a:lnTo>
                    <a:pt x="3028" y="3366"/>
                  </a:lnTo>
                  <a:lnTo>
                    <a:pt x="3033" y="3366"/>
                  </a:lnTo>
                  <a:lnTo>
                    <a:pt x="3039" y="3366"/>
                  </a:lnTo>
                  <a:lnTo>
                    <a:pt x="3044" y="3366"/>
                  </a:lnTo>
                  <a:lnTo>
                    <a:pt x="3056" y="3368"/>
                  </a:lnTo>
                  <a:lnTo>
                    <a:pt x="3069" y="3373"/>
                  </a:lnTo>
                  <a:lnTo>
                    <a:pt x="3104" y="3386"/>
                  </a:lnTo>
                  <a:lnTo>
                    <a:pt x="3152" y="3407"/>
                  </a:lnTo>
                  <a:lnTo>
                    <a:pt x="3169" y="3414"/>
                  </a:lnTo>
                  <a:lnTo>
                    <a:pt x="3185" y="3420"/>
                  </a:lnTo>
                  <a:lnTo>
                    <a:pt x="3201" y="3423"/>
                  </a:lnTo>
                  <a:lnTo>
                    <a:pt x="3216" y="3425"/>
                  </a:lnTo>
                  <a:lnTo>
                    <a:pt x="3224" y="3426"/>
                  </a:lnTo>
                  <a:lnTo>
                    <a:pt x="3232" y="3425"/>
                  </a:lnTo>
                  <a:lnTo>
                    <a:pt x="3239" y="3425"/>
                  </a:lnTo>
                  <a:lnTo>
                    <a:pt x="3247" y="3423"/>
                  </a:lnTo>
                  <a:lnTo>
                    <a:pt x="3255" y="3421"/>
                  </a:lnTo>
                  <a:lnTo>
                    <a:pt x="3263" y="3418"/>
                  </a:lnTo>
                  <a:lnTo>
                    <a:pt x="3271" y="3415"/>
                  </a:lnTo>
                  <a:lnTo>
                    <a:pt x="3279" y="3410"/>
                  </a:lnTo>
                  <a:lnTo>
                    <a:pt x="3304" y="3396"/>
                  </a:lnTo>
                  <a:lnTo>
                    <a:pt x="3321" y="3388"/>
                  </a:lnTo>
                  <a:lnTo>
                    <a:pt x="3328" y="3385"/>
                  </a:lnTo>
                  <a:lnTo>
                    <a:pt x="3332" y="3383"/>
                  </a:lnTo>
                  <a:lnTo>
                    <a:pt x="3337" y="3383"/>
                  </a:lnTo>
                  <a:lnTo>
                    <a:pt x="3342" y="3383"/>
                  </a:lnTo>
                  <a:lnTo>
                    <a:pt x="3350" y="3383"/>
                  </a:lnTo>
                  <a:lnTo>
                    <a:pt x="3360" y="3384"/>
                  </a:lnTo>
                  <a:lnTo>
                    <a:pt x="3375" y="3382"/>
                  </a:lnTo>
                  <a:lnTo>
                    <a:pt x="3396" y="3376"/>
                  </a:lnTo>
                  <a:lnTo>
                    <a:pt x="3420" y="3349"/>
                  </a:lnTo>
                  <a:lnTo>
                    <a:pt x="3432" y="3333"/>
                  </a:lnTo>
                  <a:lnTo>
                    <a:pt x="3443" y="3316"/>
                  </a:lnTo>
                  <a:lnTo>
                    <a:pt x="3454" y="3297"/>
                  </a:lnTo>
                  <a:lnTo>
                    <a:pt x="3464" y="3279"/>
                  </a:lnTo>
                  <a:lnTo>
                    <a:pt x="3483" y="3241"/>
                  </a:lnTo>
                  <a:lnTo>
                    <a:pt x="3504" y="3202"/>
                  </a:lnTo>
                  <a:lnTo>
                    <a:pt x="3526" y="3164"/>
                  </a:lnTo>
                  <a:lnTo>
                    <a:pt x="3549" y="3124"/>
                  </a:lnTo>
                  <a:lnTo>
                    <a:pt x="3561" y="3104"/>
                  </a:lnTo>
                  <a:lnTo>
                    <a:pt x="3574" y="3085"/>
                  </a:lnTo>
                  <a:lnTo>
                    <a:pt x="3587" y="3066"/>
                  </a:lnTo>
                  <a:lnTo>
                    <a:pt x="3602" y="3048"/>
                  </a:lnTo>
                  <a:lnTo>
                    <a:pt x="3713" y="2918"/>
                  </a:lnTo>
                  <a:lnTo>
                    <a:pt x="3898" y="2408"/>
                  </a:lnTo>
                  <a:lnTo>
                    <a:pt x="3903" y="2399"/>
                  </a:lnTo>
                  <a:lnTo>
                    <a:pt x="3903" y="2385"/>
                  </a:lnTo>
                  <a:lnTo>
                    <a:pt x="3900" y="2368"/>
                  </a:lnTo>
                  <a:lnTo>
                    <a:pt x="3892" y="2346"/>
                  </a:lnTo>
                  <a:lnTo>
                    <a:pt x="3881" y="2322"/>
                  </a:lnTo>
                  <a:lnTo>
                    <a:pt x="3866" y="2295"/>
                  </a:lnTo>
                  <a:lnTo>
                    <a:pt x="3849" y="2264"/>
                  </a:lnTo>
                  <a:lnTo>
                    <a:pt x="3830" y="2231"/>
                  </a:lnTo>
                  <a:lnTo>
                    <a:pt x="3807" y="2195"/>
                  </a:lnTo>
                  <a:lnTo>
                    <a:pt x="3783" y="2158"/>
                  </a:lnTo>
                  <a:lnTo>
                    <a:pt x="3756" y="2118"/>
                  </a:lnTo>
                  <a:lnTo>
                    <a:pt x="3727" y="2077"/>
                  </a:lnTo>
                  <a:lnTo>
                    <a:pt x="3665" y="1990"/>
                  </a:lnTo>
                  <a:lnTo>
                    <a:pt x="3598" y="1899"/>
                  </a:lnTo>
                  <a:lnTo>
                    <a:pt x="3528" y="1806"/>
                  </a:lnTo>
                  <a:lnTo>
                    <a:pt x="3456" y="1712"/>
                  </a:lnTo>
                  <a:lnTo>
                    <a:pt x="3385" y="1621"/>
                  </a:lnTo>
                  <a:lnTo>
                    <a:pt x="3316" y="1533"/>
                  </a:lnTo>
                  <a:lnTo>
                    <a:pt x="3252" y="1449"/>
                  </a:lnTo>
                  <a:lnTo>
                    <a:pt x="3194" y="1374"/>
                  </a:lnTo>
                  <a:lnTo>
                    <a:pt x="3143" y="1307"/>
                  </a:lnTo>
                  <a:lnTo>
                    <a:pt x="3101" y="1251"/>
                  </a:lnTo>
                  <a:lnTo>
                    <a:pt x="3082" y="1227"/>
                  </a:lnTo>
                  <a:lnTo>
                    <a:pt x="3064" y="1205"/>
                  </a:lnTo>
                  <a:lnTo>
                    <a:pt x="3045" y="1183"/>
                  </a:lnTo>
                  <a:lnTo>
                    <a:pt x="3027" y="1162"/>
                  </a:lnTo>
                  <a:lnTo>
                    <a:pt x="3010" y="1143"/>
                  </a:lnTo>
                  <a:lnTo>
                    <a:pt x="2991" y="1126"/>
                  </a:lnTo>
                  <a:lnTo>
                    <a:pt x="2972" y="1109"/>
                  </a:lnTo>
                  <a:lnTo>
                    <a:pt x="2953" y="1094"/>
                  </a:lnTo>
                  <a:lnTo>
                    <a:pt x="2932" y="1080"/>
                  </a:lnTo>
                  <a:lnTo>
                    <a:pt x="2911" y="1067"/>
                  </a:lnTo>
                  <a:lnTo>
                    <a:pt x="2889" y="1056"/>
                  </a:lnTo>
                  <a:lnTo>
                    <a:pt x="2865" y="1046"/>
                  </a:lnTo>
                  <a:lnTo>
                    <a:pt x="2839" y="1038"/>
                  </a:lnTo>
                  <a:lnTo>
                    <a:pt x="2812" y="1030"/>
                  </a:lnTo>
                  <a:lnTo>
                    <a:pt x="2782" y="1024"/>
                  </a:lnTo>
                  <a:lnTo>
                    <a:pt x="2752" y="1019"/>
                  </a:lnTo>
                  <a:lnTo>
                    <a:pt x="2725" y="1016"/>
                  </a:lnTo>
                  <a:lnTo>
                    <a:pt x="2692" y="1013"/>
                  </a:lnTo>
                  <a:lnTo>
                    <a:pt x="2657" y="1010"/>
                  </a:lnTo>
                  <a:lnTo>
                    <a:pt x="2618" y="1007"/>
                  </a:lnTo>
                  <a:lnTo>
                    <a:pt x="2580" y="1006"/>
                  </a:lnTo>
                  <a:lnTo>
                    <a:pt x="2544" y="1006"/>
                  </a:lnTo>
                  <a:lnTo>
                    <a:pt x="2526" y="1006"/>
                  </a:lnTo>
                  <a:lnTo>
                    <a:pt x="2510" y="1007"/>
                  </a:lnTo>
                  <a:lnTo>
                    <a:pt x="2496" y="1008"/>
                  </a:lnTo>
                  <a:lnTo>
                    <a:pt x="2482" y="1010"/>
                  </a:lnTo>
                  <a:lnTo>
                    <a:pt x="2465" y="1013"/>
                  </a:lnTo>
                  <a:lnTo>
                    <a:pt x="2449" y="1014"/>
                  </a:lnTo>
                  <a:lnTo>
                    <a:pt x="2434" y="1014"/>
                  </a:lnTo>
                  <a:lnTo>
                    <a:pt x="2419" y="1013"/>
                  </a:lnTo>
                  <a:lnTo>
                    <a:pt x="2391" y="1007"/>
                  </a:lnTo>
                  <a:lnTo>
                    <a:pt x="2366" y="1000"/>
                  </a:lnTo>
                  <a:lnTo>
                    <a:pt x="2342" y="994"/>
                  </a:lnTo>
                  <a:lnTo>
                    <a:pt x="2318" y="989"/>
                  </a:lnTo>
                  <a:lnTo>
                    <a:pt x="2307" y="987"/>
                  </a:lnTo>
                  <a:lnTo>
                    <a:pt x="2294" y="986"/>
                  </a:lnTo>
                  <a:lnTo>
                    <a:pt x="2282" y="987"/>
                  </a:lnTo>
                  <a:lnTo>
                    <a:pt x="2269" y="990"/>
                  </a:lnTo>
                  <a:lnTo>
                    <a:pt x="2253" y="961"/>
                  </a:lnTo>
                  <a:lnTo>
                    <a:pt x="2234" y="923"/>
                  </a:lnTo>
                  <a:lnTo>
                    <a:pt x="2226" y="904"/>
                  </a:lnTo>
                  <a:lnTo>
                    <a:pt x="2218" y="885"/>
                  </a:lnTo>
                  <a:lnTo>
                    <a:pt x="2215" y="875"/>
                  </a:lnTo>
                  <a:lnTo>
                    <a:pt x="2213" y="867"/>
                  </a:lnTo>
                  <a:lnTo>
                    <a:pt x="2212" y="859"/>
                  </a:lnTo>
                  <a:lnTo>
                    <a:pt x="2211" y="851"/>
                  </a:lnTo>
                  <a:lnTo>
                    <a:pt x="2211" y="806"/>
                  </a:lnTo>
                  <a:lnTo>
                    <a:pt x="2212" y="789"/>
                  </a:lnTo>
                  <a:lnTo>
                    <a:pt x="2213" y="775"/>
                  </a:lnTo>
                  <a:lnTo>
                    <a:pt x="2215" y="762"/>
                  </a:lnTo>
                  <a:lnTo>
                    <a:pt x="2219" y="751"/>
                  </a:lnTo>
                  <a:lnTo>
                    <a:pt x="2227" y="729"/>
                  </a:lnTo>
                  <a:lnTo>
                    <a:pt x="2234" y="702"/>
                  </a:lnTo>
                  <a:lnTo>
                    <a:pt x="2269" y="713"/>
                  </a:lnTo>
                  <a:lnTo>
                    <a:pt x="2270" y="700"/>
                  </a:lnTo>
                  <a:lnTo>
                    <a:pt x="2273" y="689"/>
                  </a:lnTo>
                  <a:lnTo>
                    <a:pt x="2275" y="679"/>
                  </a:lnTo>
                  <a:lnTo>
                    <a:pt x="2278" y="668"/>
                  </a:lnTo>
                  <a:lnTo>
                    <a:pt x="2286" y="648"/>
                  </a:lnTo>
                  <a:lnTo>
                    <a:pt x="2294" y="626"/>
                  </a:lnTo>
                  <a:lnTo>
                    <a:pt x="2301" y="604"/>
                  </a:lnTo>
                  <a:lnTo>
                    <a:pt x="2308" y="579"/>
                  </a:lnTo>
                  <a:lnTo>
                    <a:pt x="2311" y="566"/>
                  </a:lnTo>
                  <a:lnTo>
                    <a:pt x="2313" y="551"/>
                  </a:lnTo>
                  <a:lnTo>
                    <a:pt x="2314" y="535"/>
                  </a:lnTo>
                  <a:lnTo>
                    <a:pt x="2315" y="518"/>
                  </a:lnTo>
                  <a:lnTo>
                    <a:pt x="2315" y="483"/>
                  </a:lnTo>
                  <a:lnTo>
                    <a:pt x="2292" y="483"/>
                  </a:lnTo>
                  <a:lnTo>
                    <a:pt x="2291" y="433"/>
                  </a:lnTo>
                  <a:lnTo>
                    <a:pt x="2289" y="384"/>
                  </a:lnTo>
                  <a:lnTo>
                    <a:pt x="2286" y="360"/>
                  </a:lnTo>
                  <a:lnTo>
                    <a:pt x="2284" y="338"/>
                  </a:lnTo>
                  <a:lnTo>
                    <a:pt x="2281" y="315"/>
                  </a:lnTo>
                  <a:lnTo>
                    <a:pt x="2277" y="294"/>
                  </a:lnTo>
                  <a:lnTo>
                    <a:pt x="2271" y="273"/>
                  </a:lnTo>
                  <a:lnTo>
                    <a:pt x="2267" y="254"/>
                  </a:lnTo>
                  <a:lnTo>
                    <a:pt x="2260" y="234"/>
                  </a:lnTo>
                  <a:lnTo>
                    <a:pt x="2253" y="215"/>
                  </a:lnTo>
                  <a:lnTo>
                    <a:pt x="2244" y="196"/>
                  </a:lnTo>
                  <a:lnTo>
                    <a:pt x="2235" y="179"/>
                  </a:lnTo>
                  <a:lnTo>
                    <a:pt x="2225" y="163"/>
                  </a:lnTo>
                  <a:lnTo>
                    <a:pt x="2213" y="147"/>
                  </a:lnTo>
                  <a:lnTo>
                    <a:pt x="2204" y="137"/>
                  </a:lnTo>
                  <a:lnTo>
                    <a:pt x="2194" y="126"/>
                  </a:lnTo>
                  <a:lnTo>
                    <a:pt x="2182" y="114"/>
                  </a:lnTo>
                  <a:lnTo>
                    <a:pt x="2169" y="102"/>
                  </a:lnTo>
                  <a:lnTo>
                    <a:pt x="2154" y="89"/>
                  </a:lnTo>
                  <a:lnTo>
                    <a:pt x="2138" y="78"/>
                  </a:lnTo>
                  <a:lnTo>
                    <a:pt x="2122" y="65"/>
                  </a:lnTo>
                  <a:lnTo>
                    <a:pt x="2104" y="54"/>
                  </a:lnTo>
                  <a:lnTo>
                    <a:pt x="2086" y="43"/>
                  </a:lnTo>
                  <a:lnTo>
                    <a:pt x="2068" y="33"/>
                  </a:lnTo>
                  <a:lnTo>
                    <a:pt x="2050" y="24"/>
                  </a:lnTo>
                  <a:lnTo>
                    <a:pt x="2030" y="16"/>
                  </a:lnTo>
                  <a:lnTo>
                    <a:pt x="2012" y="9"/>
                  </a:lnTo>
                  <a:lnTo>
                    <a:pt x="1994" y="4"/>
                  </a:lnTo>
                  <a:lnTo>
                    <a:pt x="1975" y="1"/>
                  </a:lnTo>
                  <a:lnTo>
                    <a:pt x="1958" y="0"/>
                  </a:lnTo>
                  <a:lnTo>
                    <a:pt x="1935" y="0"/>
                  </a:lnTo>
                  <a:lnTo>
                    <a:pt x="1919" y="1"/>
                  </a:lnTo>
                  <a:lnTo>
                    <a:pt x="1903" y="2"/>
                  </a:lnTo>
                  <a:lnTo>
                    <a:pt x="1887" y="4"/>
                  </a:lnTo>
                  <a:lnTo>
                    <a:pt x="1871" y="8"/>
                  </a:lnTo>
                  <a:lnTo>
                    <a:pt x="1855" y="11"/>
                  </a:lnTo>
                  <a:lnTo>
                    <a:pt x="1840" y="16"/>
                  </a:lnTo>
                  <a:lnTo>
                    <a:pt x="1824" y="22"/>
                  </a:lnTo>
                  <a:lnTo>
                    <a:pt x="1809" y="28"/>
                  </a:lnTo>
                  <a:lnTo>
                    <a:pt x="1795" y="35"/>
                  </a:lnTo>
                  <a:lnTo>
                    <a:pt x="1780" y="42"/>
                  </a:lnTo>
                  <a:lnTo>
                    <a:pt x="1765" y="51"/>
                  </a:lnTo>
                  <a:lnTo>
                    <a:pt x="1751" y="60"/>
                  </a:lnTo>
                  <a:lnTo>
                    <a:pt x="1737" y="70"/>
                  </a:lnTo>
                  <a:lnTo>
                    <a:pt x="1724" y="80"/>
                  </a:lnTo>
                  <a:lnTo>
                    <a:pt x="1711" y="90"/>
                  </a:lnTo>
                  <a:lnTo>
                    <a:pt x="1699" y="102"/>
                  </a:lnTo>
                  <a:lnTo>
                    <a:pt x="1687" y="113"/>
                  </a:lnTo>
                  <a:lnTo>
                    <a:pt x="1676" y="126"/>
                  </a:lnTo>
                  <a:lnTo>
                    <a:pt x="1664" y="138"/>
                  </a:lnTo>
                  <a:lnTo>
                    <a:pt x="1654" y="152"/>
                  </a:lnTo>
                  <a:lnTo>
                    <a:pt x="1645" y="166"/>
                  </a:lnTo>
                  <a:lnTo>
                    <a:pt x="1636" y="179"/>
                  </a:lnTo>
                  <a:lnTo>
                    <a:pt x="1628" y="193"/>
                  </a:lnTo>
                  <a:lnTo>
                    <a:pt x="1620" y="208"/>
                  </a:lnTo>
                  <a:lnTo>
                    <a:pt x="1613" y="223"/>
                  </a:lnTo>
                  <a:lnTo>
                    <a:pt x="1607" y="239"/>
                  </a:lnTo>
                  <a:lnTo>
                    <a:pt x="1603" y="254"/>
                  </a:lnTo>
                  <a:lnTo>
                    <a:pt x="1598" y="270"/>
                  </a:lnTo>
                  <a:lnTo>
                    <a:pt x="1595" y="286"/>
                  </a:lnTo>
                  <a:lnTo>
                    <a:pt x="1592" y="302"/>
                  </a:lnTo>
                  <a:lnTo>
                    <a:pt x="1590" y="318"/>
                  </a:lnTo>
                  <a:lnTo>
                    <a:pt x="1590" y="334"/>
                  </a:lnTo>
                  <a:lnTo>
                    <a:pt x="1590" y="460"/>
                  </a:lnTo>
                  <a:lnTo>
                    <a:pt x="1552" y="479"/>
                  </a:lnTo>
                  <a:lnTo>
                    <a:pt x="1607" y="689"/>
                  </a:lnTo>
                  <a:lnTo>
                    <a:pt x="1635" y="684"/>
                  </a:lnTo>
                  <a:lnTo>
                    <a:pt x="1640" y="698"/>
                  </a:lnTo>
                  <a:lnTo>
                    <a:pt x="1645" y="708"/>
                  </a:lnTo>
                  <a:lnTo>
                    <a:pt x="1647" y="720"/>
                  </a:lnTo>
                  <a:lnTo>
                    <a:pt x="1647" y="737"/>
                  </a:lnTo>
                  <a:lnTo>
                    <a:pt x="1647" y="760"/>
                  </a:lnTo>
                  <a:lnTo>
                    <a:pt x="1649" y="774"/>
                  </a:lnTo>
                  <a:lnTo>
                    <a:pt x="1655" y="797"/>
                  </a:lnTo>
                  <a:lnTo>
                    <a:pt x="1663" y="824"/>
                  </a:lnTo>
                  <a:lnTo>
                    <a:pt x="1671" y="855"/>
                  </a:lnTo>
                  <a:lnTo>
                    <a:pt x="1675" y="871"/>
                  </a:lnTo>
                  <a:lnTo>
                    <a:pt x="1677" y="887"/>
                  </a:lnTo>
                  <a:lnTo>
                    <a:pt x="1679" y="902"/>
                  </a:lnTo>
                  <a:lnTo>
                    <a:pt x="1679" y="917"/>
                  </a:lnTo>
                  <a:lnTo>
                    <a:pt x="1678" y="930"/>
                  </a:lnTo>
                  <a:lnTo>
                    <a:pt x="1676" y="943"/>
                  </a:lnTo>
                  <a:lnTo>
                    <a:pt x="1675" y="947"/>
                  </a:lnTo>
                  <a:lnTo>
                    <a:pt x="1672" y="953"/>
                  </a:lnTo>
                  <a:lnTo>
                    <a:pt x="1669" y="958"/>
                  </a:lnTo>
                  <a:lnTo>
                    <a:pt x="1665" y="961"/>
                  </a:lnTo>
                  <a:lnTo>
                    <a:pt x="1660" y="968"/>
                  </a:lnTo>
                  <a:lnTo>
                    <a:pt x="1653" y="974"/>
                  </a:lnTo>
                  <a:lnTo>
                    <a:pt x="1645" y="978"/>
                  </a:lnTo>
                  <a:lnTo>
                    <a:pt x="1637" y="983"/>
                  </a:lnTo>
                  <a:lnTo>
                    <a:pt x="1619" y="991"/>
                  </a:lnTo>
                  <a:lnTo>
                    <a:pt x="1599" y="997"/>
                  </a:lnTo>
                  <a:lnTo>
                    <a:pt x="1577" y="1001"/>
                  </a:lnTo>
                  <a:lnTo>
                    <a:pt x="1555" y="1003"/>
                  </a:lnTo>
                  <a:lnTo>
                    <a:pt x="1532" y="1005"/>
                  </a:lnTo>
                  <a:lnTo>
                    <a:pt x="1508" y="1006"/>
                  </a:lnTo>
                  <a:lnTo>
                    <a:pt x="1485" y="1005"/>
                  </a:lnTo>
                  <a:lnTo>
                    <a:pt x="1461" y="1003"/>
                  </a:lnTo>
                  <a:lnTo>
                    <a:pt x="1438" y="1001"/>
                  </a:lnTo>
                  <a:lnTo>
                    <a:pt x="1415" y="999"/>
                  </a:lnTo>
                  <a:lnTo>
                    <a:pt x="1375" y="993"/>
                  </a:lnTo>
                  <a:lnTo>
                    <a:pt x="1341" y="987"/>
                  </a:lnTo>
                  <a:lnTo>
                    <a:pt x="1332" y="986"/>
                  </a:lnTo>
                  <a:lnTo>
                    <a:pt x="1321" y="987"/>
                  </a:lnTo>
                  <a:lnTo>
                    <a:pt x="1310" y="989"/>
                  </a:lnTo>
                  <a:lnTo>
                    <a:pt x="1297" y="992"/>
                  </a:lnTo>
                  <a:lnTo>
                    <a:pt x="1284" y="997"/>
                  </a:lnTo>
                  <a:lnTo>
                    <a:pt x="1270" y="1002"/>
                  </a:lnTo>
                  <a:lnTo>
                    <a:pt x="1255" y="1008"/>
                  </a:lnTo>
                  <a:lnTo>
                    <a:pt x="1239" y="1015"/>
                  </a:lnTo>
                  <a:lnTo>
                    <a:pt x="1206" y="1032"/>
                  </a:lnTo>
                  <a:lnTo>
                    <a:pt x="1171" y="1053"/>
                  </a:lnTo>
                  <a:lnTo>
                    <a:pt x="1136" y="1074"/>
                  </a:lnTo>
                  <a:lnTo>
                    <a:pt x="1099" y="1097"/>
                  </a:lnTo>
                  <a:lnTo>
                    <a:pt x="1064" y="1122"/>
                  </a:lnTo>
                  <a:lnTo>
                    <a:pt x="1030" y="1146"/>
                  </a:lnTo>
                  <a:lnTo>
                    <a:pt x="997" y="1171"/>
                  </a:lnTo>
                  <a:lnTo>
                    <a:pt x="966" y="1194"/>
                  </a:lnTo>
                  <a:lnTo>
                    <a:pt x="913" y="1235"/>
                  </a:lnTo>
                  <a:lnTo>
                    <a:pt x="876" y="1266"/>
                  </a:lnTo>
                  <a:lnTo>
                    <a:pt x="803" y="1358"/>
                  </a:lnTo>
                  <a:lnTo>
                    <a:pt x="790" y="1378"/>
                  </a:lnTo>
                  <a:lnTo>
                    <a:pt x="774" y="1399"/>
                  </a:lnTo>
                  <a:lnTo>
                    <a:pt x="756" y="1419"/>
                  </a:lnTo>
                  <a:lnTo>
                    <a:pt x="738" y="1440"/>
                  </a:lnTo>
                  <a:lnTo>
                    <a:pt x="698" y="1483"/>
                  </a:lnTo>
                  <a:lnTo>
                    <a:pt x="654" y="1528"/>
                  </a:lnTo>
                  <a:lnTo>
                    <a:pt x="608" y="1575"/>
                  </a:lnTo>
                  <a:lnTo>
                    <a:pt x="559" y="1625"/>
                  </a:lnTo>
                  <a:lnTo>
                    <a:pt x="535" y="1651"/>
                  </a:lnTo>
                  <a:lnTo>
                    <a:pt x="509" y="1679"/>
                  </a:lnTo>
                  <a:lnTo>
                    <a:pt x="485" y="1707"/>
                  </a:lnTo>
                  <a:lnTo>
                    <a:pt x="461" y="1737"/>
                  </a:lnTo>
                  <a:lnTo>
                    <a:pt x="409" y="1802"/>
                  </a:lnTo>
                  <a:lnTo>
                    <a:pt x="357" y="1867"/>
                  </a:lnTo>
                  <a:lnTo>
                    <a:pt x="307" y="1931"/>
                  </a:lnTo>
                  <a:lnTo>
                    <a:pt x="260" y="1994"/>
                  </a:lnTo>
                  <a:lnTo>
                    <a:pt x="214" y="2055"/>
                  </a:lnTo>
                  <a:lnTo>
                    <a:pt x="173" y="2114"/>
                  </a:lnTo>
                  <a:lnTo>
                    <a:pt x="134" y="2170"/>
                  </a:lnTo>
                  <a:lnTo>
                    <a:pt x="100" y="2224"/>
                  </a:lnTo>
                  <a:lnTo>
                    <a:pt x="84" y="2249"/>
                  </a:lnTo>
                  <a:lnTo>
                    <a:pt x="70" y="2274"/>
                  </a:lnTo>
                  <a:lnTo>
                    <a:pt x="57" y="2298"/>
                  </a:lnTo>
                  <a:lnTo>
                    <a:pt x="44" y="2322"/>
                  </a:lnTo>
                  <a:lnTo>
                    <a:pt x="34" y="2344"/>
                  </a:lnTo>
                  <a:lnTo>
                    <a:pt x="25" y="2366"/>
                  </a:lnTo>
                  <a:lnTo>
                    <a:pt x="17" y="2386"/>
                  </a:lnTo>
                  <a:lnTo>
                    <a:pt x="10" y="2406"/>
                  </a:lnTo>
                  <a:lnTo>
                    <a:pt x="5" y="2425"/>
                  </a:lnTo>
                  <a:lnTo>
                    <a:pt x="2" y="2442"/>
                  </a:lnTo>
                  <a:lnTo>
                    <a:pt x="0" y="2458"/>
                  </a:lnTo>
                  <a:lnTo>
                    <a:pt x="0" y="2474"/>
                  </a:lnTo>
                  <a:lnTo>
                    <a:pt x="1" y="2488"/>
                  </a:lnTo>
                  <a:lnTo>
                    <a:pt x="4" y="2501"/>
                  </a:lnTo>
                  <a:lnTo>
                    <a:pt x="10" y="2512"/>
                  </a:lnTo>
                  <a:lnTo>
                    <a:pt x="17" y="2522"/>
                  </a:lnTo>
                  <a:lnTo>
                    <a:pt x="58" y="2751"/>
                  </a:lnTo>
                  <a:lnTo>
                    <a:pt x="234" y="2918"/>
                  </a:lnTo>
                  <a:lnTo>
                    <a:pt x="345" y="3048"/>
                  </a:lnTo>
                  <a:lnTo>
                    <a:pt x="360" y="3066"/>
                  </a:lnTo>
                  <a:lnTo>
                    <a:pt x="373" y="3085"/>
                  </a:lnTo>
                  <a:lnTo>
                    <a:pt x="386" y="3104"/>
                  </a:lnTo>
                  <a:lnTo>
                    <a:pt x="399" y="3124"/>
                  </a:lnTo>
                  <a:lnTo>
                    <a:pt x="421" y="3164"/>
                  </a:lnTo>
                  <a:lnTo>
                    <a:pt x="443" y="3202"/>
                  </a:lnTo>
                  <a:lnTo>
                    <a:pt x="463" y="3241"/>
                  </a:lnTo>
                  <a:lnTo>
                    <a:pt x="483" y="3279"/>
                  </a:lnTo>
                  <a:lnTo>
                    <a:pt x="493" y="3297"/>
                  </a:lnTo>
                  <a:lnTo>
                    <a:pt x="504" y="3316"/>
                  </a:lnTo>
                  <a:lnTo>
                    <a:pt x="515" y="3333"/>
                  </a:lnTo>
                  <a:lnTo>
                    <a:pt x="527" y="3349"/>
                  </a:lnTo>
                  <a:lnTo>
                    <a:pt x="549" y="3376"/>
                  </a:lnTo>
                  <a:lnTo>
                    <a:pt x="572" y="3382"/>
                  </a:lnTo>
                  <a:lnTo>
                    <a:pt x="587" y="3384"/>
                  </a:lnTo>
                  <a:lnTo>
                    <a:pt x="598" y="3383"/>
                  </a:lnTo>
                  <a:lnTo>
                    <a:pt x="606" y="3383"/>
                  </a:lnTo>
                  <a:lnTo>
                    <a:pt x="609" y="3383"/>
                  </a:lnTo>
                  <a:lnTo>
                    <a:pt x="614" y="3383"/>
                  </a:lnTo>
                  <a:lnTo>
                    <a:pt x="619" y="3385"/>
                  </a:lnTo>
                  <a:lnTo>
                    <a:pt x="626" y="3388"/>
                  </a:lnTo>
                  <a:lnTo>
                    <a:pt x="643" y="3396"/>
                  </a:lnTo>
                  <a:lnTo>
                    <a:pt x="668" y="3410"/>
                  </a:lnTo>
                  <a:lnTo>
                    <a:pt x="676" y="3415"/>
                  </a:lnTo>
                  <a:lnTo>
                    <a:pt x="684" y="3418"/>
                  </a:lnTo>
                  <a:lnTo>
                    <a:pt x="692" y="3421"/>
                  </a:lnTo>
                  <a:lnTo>
                    <a:pt x="700" y="3423"/>
                  </a:lnTo>
                  <a:lnTo>
                    <a:pt x="707" y="3425"/>
                  </a:lnTo>
                  <a:lnTo>
                    <a:pt x="715" y="3425"/>
                  </a:lnTo>
                  <a:lnTo>
                    <a:pt x="723" y="3426"/>
                  </a:lnTo>
                  <a:lnTo>
                    <a:pt x="730" y="3425"/>
                  </a:lnTo>
                  <a:lnTo>
                    <a:pt x="746" y="3423"/>
                  </a:lnTo>
                  <a:lnTo>
                    <a:pt x="761" y="3420"/>
                  </a:lnTo>
                  <a:lnTo>
                    <a:pt x="778" y="3414"/>
                  </a:lnTo>
                  <a:lnTo>
                    <a:pt x="795" y="3407"/>
                  </a:lnTo>
                  <a:lnTo>
                    <a:pt x="819" y="3397"/>
                  </a:lnTo>
                  <a:lnTo>
                    <a:pt x="842" y="3389"/>
                  </a:lnTo>
                  <a:lnTo>
                    <a:pt x="862" y="3381"/>
                  </a:lnTo>
                  <a:lnTo>
                    <a:pt x="880" y="3376"/>
                  </a:lnTo>
                  <a:lnTo>
                    <a:pt x="896" y="3372"/>
                  </a:lnTo>
                  <a:lnTo>
                    <a:pt x="911" y="3369"/>
                  </a:lnTo>
                  <a:lnTo>
                    <a:pt x="925" y="3369"/>
                  </a:lnTo>
                  <a:lnTo>
                    <a:pt x="938" y="3372"/>
                  </a:lnTo>
                  <a:lnTo>
                    <a:pt x="952" y="3375"/>
                  </a:lnTo>
                  <a:lnTo>
                    <a:pt x="967" y="3381"/>
                  </a:lnTo>
                  <a:lnTo>
                    <a:pt x="981" y="3390"/>
                  </a:lnTo>
                  <a:lnTo>
                    <a:pt x="997" y="3400"/>
                  </a:lnTo>
                  <a:lnTo>
                    <a:pt x="1033" y="3429"/>
                  </a:lnTo>
                  <a:lnTo>
                    <a:pt x="1080" y="3469"/>
                  </a:lnTo>
                  <a:lnTo>
                    <a:pt x="1078" y="3542"/>
                  </a:lnTo>
                  <a:lnTo>
                    <a:pt x="1073" y="3640"/>
                  </a:lnTo>
                  <a:lnTo>
                    <a:pt x="1070" y="3754"/>
                  </a:lnTo>
                  <a:lnTo>
                    <a:pt x="1066" y="3877"/>
                  </a:lnTo>
                  <a:lnTo>
                    <a:pt x="1066" y="3937"/>
                  </a:lnTo>
                  <a:lnTo>
                    <a:pt x="1066" y="3997"/>
                  </a:lnTo>
                  <a:lnTo>
                    <a:pt x="1069" y="4053"/>
                  </a:lnTo>
                  <a:lnTo>
                    <a:pt x="1071" y="4105"/>
                  </a:lnTo>
                  <a:lnTo>
                    <a:pt x="1073" y="4130"/>
                  </a:lnTo>
                  <a:lnTo>
                    <a:pt x="1075" y="4153"/>
                  </a:lnTo>
                  <a:lnTo>
                    <a:pt x="1078" y="4176"/>
                  </a:lnTo>
                  <a:lnTo>
                    <a:pt x="1081" y="4196"/>
                  </a:lnTo>
                  <a:lnTo>
                    <a:pt x="1085" y="4215"/>
                  </a:lnTo>
                  <a:lnTo>
                    <a:pt x="1089" y="4231"/>
                  </a:lnTo>
                  <a:lnTo>
                    <a:pt x="1094" y="4246"/>
                  </a:lnTo>
                  <a:lnTo>
                    <a:pt x="1099" y="4258"/>
                  </a:lnTo>
                  <a:close/>
                  <a:moveTo>
                    <a:pt x="2941" y="3080"/>
                  </a:moveTo>
                  <a:lnTo>
                    <a:pt x="2947" y="3056"/>
                  </a:lnTo>
                  <a:lnTo>
                    <a:pt x="2952" y="3032"/>
                  </a:lnTo>
                  <a:lnTo>
                    <a:pt x="2955" y="3008"/>
                  </a:lnTo>
                  <a:lnTo>
                    <a:pt x="2959" y="2983"/>
                  </a:lnTo>
                  <a:lnTo>
                    <a:pt x="2964" y="2933"/>
                  </a:lnTo>
                  <a:lnTo>
                    <a:pt x="2968" y="2881"/>
                  </a:lnTo>
                  <a:lnTo>
                    <a:pt x="2970" y="2829"/>
                  </a:lnTo>
                  <a:lnTo>
                    <a:pt x="2972" y="2776"/>
                  </a:lnTo>
                  <a:lnTo>
                    <a:pt x="2973" y="2722"/>
                  </a:lnTo>
                  <a:lnTo>
                    <a:pt x="2975" y="2669"/>
                  </a:lnTo>
                  <a:lnTo>
                    <a:pt x="2976" y="2615"/>
                  </a:lnTo>
                  <a:lnTo>
                    <a:pt x="2977" y="2562"/>
                  </a:lnTo>
                  <a:lnTo>
                    <a:pt x="2979" y="2510"/>
                  </a:lnTo>
                  <a:lnTo>
                    <a:pt x="2983" y="2458"/>
                  </a:lnTo>
                  <a:lnTo>
                    <a:pt x="2987" y="2408"/>
                  </a:lnTo>
                  <a:lnTo>
                    <a:pt x="2993" y="2359"/>
                  </a:lnTo>
                  <a:lnTo>
                    <a:pt x="2996" y="2336"/>
                  </a:lnTo>
                  <a:lnTo>
                    <a:pt x="3001" y="2312"/>
                  </a:lnTo>
                  <a:lnTo>
                    <a:pt x="3007" y="2289"/>
                  </a:lnTo>
                  <a:lnTo>
                    <a:pt x="3011" y="2267"/>
                  </a:lnTo>
                  <a:lnTo>
                    <a:pt x="3033" y="2290"/>
                  </a:lnTo>
                  <a:lnTo>
                    <a:pt x="3051" y="2310"/>
                  </a:lnTo>
                  <a:lnTo>
                    <a:pt x="3067" y="2325"/>
                  </a:lnTo>
                  <a:lnTo>
                    <a:pt x="3082" y="2338"/>
                  </a:lnTo>
                  <a:lnTo>
                    <a:pt x="3115" y="2368"/>
                  </a:lnTo>
                  <a:lnTo>
                    <a:pt x="3159" y="2410"/>
                  </a:lnTo>
                  <a:lnTo>
                    <a:pt x="3195" y="2407"/>
                  </a:lnTo>
                  <a:lnTo>
                    <a:pt x="3225" y="2406"/>
                  </a:lnTo>
                  <a:lnTo>
                    <a:pt x="3238" y="2406"/>
                  </a:lnTo>
                  <a:lnTo>
                    <a:pt x="3249" y="2407"/>
                  </a:lnTo>
                  <a:lnTo>
                    <a:pt x="3258" y="2408"/>
                  </a:lnTo>
                  <a:lnTo>
                    <a:pt x="3267" y="2410"/>
                  </a:lnTo>
                  <a:lnTo>
                    <a:pt x="3274" y="2413"/>
                  </a:lnTo>
                  <a:lnTo>
                    <a:pt x="3280" y="2415"/>
                  </a:lnTo>
                  <a:lnTo>
                    <a:pt x="3286" y="2418"/>
                  </a:lnTo>
                  <a:lnTo>
                    <a:pt x="3289" y="2423"/>
                  </a:lnTo>
                  <a:lnTo>
                    <a:pt x="3292" y="2426"/>
                  </a:lnTo>
                  <a:lnTo>
                    <a:pt x="3295" y="2431"/>
                  </a:lnTo>
                  <a:lnTo>
                    <a:pt x="3296" y="2435"/>
                  </a:lnTo>
                  <a:lnTo>
                    <a:pt x="3297" y="2441"/>
                  </a:lnTo>
                  <a:lnTo>
                    <a:pt x="3296" y="2453"/>
                  </a:lnTo>
                  <a:lnTo>
                    <a:pt x="3294" y="2465"/>
                  </a:lnTo>
                  <a:lnTo>
                    <a:pt x="3288" y="2478"/>
                  </a:lnTo>
                  <a:lnTo>
                    <a:pt x="3282" y="2491"/>
                  </a:lnTo>
                  <a:lnTo>
                    <a:pt x="3270" y="2520"/>
                  </a:lnTo>
                  <a:lnTo>
                    <a:pt x="3259" y="2547"/>
                  </a:lnTo>
                  <a:lnTo>
                    <a:pt x="3256" y="2562"/>
                  </a:lnTo>
                  <a:lnTo>
                    <a:pt x="3254" y="2575"/>
                  </a:lnTo>
                  <a:lnTo>
                    <a:pt x="3251" y="2589"/>
                  </a:lnTo>
                  <a:lnTo>
                    <a:pt x="3251" y="2602"/>
                  </a:lnTo>
                  <a:lnTo>
                    <a:pt x="3251" y="2629"/>
                  </a:lnTo>
                  <a:lnTo>
                    <a:pt x="3250" y="2656"/>
                  </a:lnTo>
                  <a:lnTo>
                    <a:pt x="3248" y="2670"/>
                  </a:lnTo>
                  <a:lnTo>
                    <a:pt x="3246" y="2685"/>
                  </a:lnTo>
                  <a:lnTo>
                    <a:pt x="3242" y="2699"/>
                  </a:lnTo>
                  <a:lnTo>
                    <a:pt x="3236" y="2715"/>
                  </a:lnTo>
                  <a:lnTo>
                    <a:pt x="3228" y="2731"/>
                  </a:lnTo>
                  <a:lnTo>
                    <a:pt x="3219" y="2749"/>
                  </a:lnTo>
                  <a:lnTo>
                    <a:pt x="3207" y="2767"/>
                  </a:lnTo>
                  <a:lnTo>
                    <a:pt x="3192" y="2785"/>
                  </a:lnTo>
                  <a:lnTo>
                    <a:pt x="2941" y="308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sz="1600">
                <a:solidFill>
                  <a:schemeClr val="bg2">
                    <a:lumMod val="75000"/>
                  </a:schemeClr>
                </a:solidFill>
              </a:endParaRPr>
            </a:p>
          </p:txBody>
        </p:sp>
        <p:sp>
          <p:nvSpPr>
            <p:cNvPr id="61" name="Freeform 21"/>
            <p:cNvSpPr>
              <a:spLocks/>
            </p:cNvSpPr>
            <p:nvPr/>
          </p:nvSpPr>
          <p:spPr bwMode="auto">
            <a:xfrm>
              <a:off x="6696077" y="4248153"/>
              <a:ext cx="88900" cy="590550"/>
            </a:xfrm>
            <a:custGeom>
              <a:avLst/>
              <a:gdLst/>
              <a:ahLst/>
              <a:cxnLst>
                <a:cxn ang="0">
                  <a:pos x="105" y="1"/>
                </a:cxn>
                <a:cxn ang="0">
                  <a:pos x="0" y="1827"/>
                </a:cxn>
                <a:cxn ang="0">
                  <a:pos x="186" y="2227"/>
                </a:cxn>
                <a:cxn ang="0">
                  <a:pos x="334" y="1944"/>
                </a:cxn>
                <a:cxn ang="0">
                  <a:pos x="240" y="0"/>
                </a:cxn>
                <a:cxn ang="0">
                  <a:pos x="105" y="1"/>
                </a:cxn>
              </a:cxnLst>
              <a:rect l="0" t="0" r="r" b="b"/>
              <a:pathLst>
                <a:path w="334" h="2227">
                  <a:moveTo>
                    <a:pt x="105" y="1"/>
                  </a:moveTo>
                  <a:lnTo>
                    <a:pt x="0" y="1827"/>
                  </a:lnTo>
                  <a:lnTo>
                    <a:pt x="186" y="2227"/>
                  </a:lnTo>
                  <a:lnTo>
                    <a:pt x="334" y="1944"/>
                  </a:lnTo>
                  <a:lnTo>
                    <a:pt x="240" y="0"/>
                  </a:lnTo>
                  <a:lnTo>
                    <a:pt x="105" y="1"/>
                  </a:lnTo>
                  <a:close/>
                </a:path>
              </a:pathLst>
            </a:custGeom>
            <a:solidFill>
              <a:schemeClr val="bg1"/>
            </a:solidFill>
            <a:ln w="4">
              <a:noFill/>
              <a:prstDash val="solid"/>
              <a:round/>
              <a:headEnd/>
              <a:tailEnd/>
            </a:ln>
          </p:spPr>
          <p:txBody>
            <a:bodyPr vert="horz" wrap="square" lIns="91440" tIns="45720" rIns="91440" bIns="45720" numCol="1" anchor="t" anchorCtr="0" compatLnSpc="1">
              <a:prstTxWarp prst="textNoShape">
                <a:avLst/>
              </a:prstTxWarp>
            </a:bodyPr>
            <a:lstStyle/>
            <a:p>
              <a:endParaRPr lang="en-US" sz="1600">
                <a:solidFill>
                  <a:schemeClr val="bg2">
                    <a:lumMod val="75000"/>
                  </a:schemeClr>
                </a:solidFill>
              </a:endParaRPr>
            </a:p>
          </p:txBody>
        </p:sp>
      </p:grpSp>
      <p:grpSp>
        <p:nvGrpSpPr>
          <p:cNvPr id="62" name="Group 39"/>
          <p:cNvGrpSpPr/>
          <p:nvPr/>
        </p:nvGrpSpPr>
        <p:grpSpPr>
          <a:xfrm>
            <a:off x="1153439" y="4549513"/>
            <a:ext cx="1025431" cy="1944517"/>
            <a:chOff x="1443813" y="3644955"/>
            <a:chExt cx="1255713" cy="2381199"/>
          </a:xfrm>
        </p:grpSpPr>
        <p:sp>
          <p:nvSpPr>
            <p:cNvPr id="63" name="Freeform 6"/>
            <p:cNvSpPr>
              <a:spLocks/>
            </p:cNvSpPr>
            <p:nvPr/>
          </p:nvSpPr>
          <p:spPr bwMode="auto">
            <a:xfrm>
              <a:off x="1443813" y="3929066"/>
              <a:ext cx="1255713" cy="2097088"/>
            </a:xfrm>
            <a:custGeom>
              <a:avLst/>
              <a:gdLst/>
              <a:ahLst/>
              <a:cxnLst>
                <a:cxn ang="0">
                  <a:pos x="397" y="2377"/>
                </a:cxn>
                <a:cxn ang="0">
                  <a:pos x="248" y="2107"/>
                </a:cxn>
                <a:cxn ang="0">
                  <a:pos x="46" y="1835"/>
                </a:cxn>
                <a:cxn ang="0">
                  <a:pos x="255" y="1891"/>
                </a:cxn>
                <a:cxn ang="0">
                  <a:pos x="140" y="1646"/>
                </a:cxn>
                <a:cxn ang="0">
                  <a:pos x="338" y="1811"/>
                </a:cxn>
                <a:cxn ang="0">
                  <a:pos x="254" y="1600"/>
                </a:cxn>
                <a:cxn ang="0">
                  <a:pos x="475" y="1818"/>
                </a:cxn>
                <a:cxn ang="0">
                  <a:pos x="658" y="1832"/>
                </a:cxn>
                <a:cxn ang="0">
                  <a:pos x="754" y="1809"/>
                </a:cxn>
                <a:cxn ang="0">
                  <a:pos x="872" y="1432"/>
                </a:cxn>
                <a:cxn ang="0">
                  <a:pos x="1214" y="1195"/>
                </a:cxn>
                <a:cxn ang="0">
                  <a:pos x="1348" y="823"/>
                </a:cxn>
                <a:cxn ang="0">
                  <a:pos x="1276" y="264"/>
                </a:cxn>
                <a:cxn ang="0">
                  <a:pos x="1470" y="67"/>
                </a:cxn>
                <a:cxn ang="0">
                  <a:pos x="1756" y="7"/>
                </a:cxn>
                <a:cxn ang="0">
                  <a:pos x="2068" y="197"/>
                </a:cxn>
                <a:cxn ang="0">
                  <a:pos x="2107" y="721"/>
                </a:cxn>
                <a:cxn ang="0">
                  <a:pos x="2248" y="1110"/>
                </a:cxn>
                <a:cxn ang="0">
                  <a:pos x="2528" y="1227"/>
                </a:cxn>
                <a:cxn ang="0">
                  <a:pos x="2718" y="1451"/>
                </a:cxn>
                <a:cxn ang="0">
                  <a:pos x="2918" y="1542"/>
                </a:cxn>
                <a:cxn ang="0">
                  <a:pos x="3228" y="1553"/>
                </a:cxn>
                <a:cxn ang="0">
                  <a:pos x="3587" y="1441"/>
                </a:cxn>
                <a:cxn ang="0">
                  <a:pos x="3872" y="1331"/>
                </a:cxn>
                <a:cxn ang="0">
                  <a:pos x="4033" y="1047"/>
                </a:cxn>
                <a:cxn ang="0">
                  <a:pos x="4089" y="833"/>
                </a:cxn>
                <a:cxn ang="0">
                  <a:pos x="4226" y="975"/>
                </a:cxn>
                <a:cxn ang="0">
                  <a:pos x="4458" y="699"/>
                </a:cxn>
                <a:cxn ang="0">
                  <a:pos x="4467" y="808"/>
                </a:cxn>
                <a:cxn ang="0">
                  <a:pos x="4580" y="737"/>
                </a:cxn>
                <a:cxn ang="0">
                  <a:pos x="4604" y="823"/>
                </a:cxn>
                <a:cxn ang="0">
                  <a:pos x="4539" y="987"/>
                </a:cxn>
                <a:cxn ang="0">
                  <a:pos x="4561" y="1087"/>
                </a:cxn>
                <a:cxn ang="0">
                  <a:pos x="4410" y="1386"/>
                </a:cxn>
                <a:cxn ang="0">
                  <a:pos x="4227" y="1665"/>
                </a:cxn>
                <a:cxn ang="0">
                  <a:pos x="3280" y="2019"/>
                </a:cxn>
                <a:cxn ang="0">
                  <a:pos x="2699" y="2826"/>
                </a:cxn>
                <a:cxn ang="0">
                  <a:pos x="2805" y="3615"/>
                </a:cxn>
                <a:cxn ang="0">
                  <a:pos x="2831" y="4158"/>
                </a:cxn>
                <a:cxn ang="0">
                  <a:pos x="2869" y="4818"/>
                </a:cxn>
                <a:cxn ang="0">
                  <a:pos x="2862" y="6058"/>
                </a:cxn>
                <a:cxn ang="0">
                  <a:pos x="2802" y="6868"/>
                </a:cxn>
                <a:cxn ang="0">
                  <a:pos x="2795" y="7136"/>
                </a:cxn>
                <a:cxn ang="0">
                  <a:pos x="3124" y="7427"/>
                </a:cxn>
                <a:cxn ang="0">
                  <a:pos x="3196" y="7597"/>
                </a:cxn>
                <a:cxn ang="0">
                  <a:pos x="2786" y="7608"/>
                </a:cxn>
                <a:cxn ang="0">
                  <a:pos x="2507" y="7507"/>
                </a:cxn>
                <a:cxn ang="0">
                  <a:pos x="2171" y="7305"/>
                </a:cxn>
                <a:cxn ang="0">
                  <a:pos x="2112" y="7670"/>
                </a:cxn>
                <a:cxn ang="0">
                  <a:pos x="2215" y="7873"/>
                </a:cxn>
                <a:cxn ang="0">
                  <a:pos x="1848" y="7920"/>
                </a:cxn>
                <a:cxn ang="0">
                  <a:pos x="1575" y="7779"/>
                </a:cxn>
                <a:cxn ang="0">
                  <a:pos x="1394" y="7468"/>
                </a:cxn>
                <a:cxn ang="0">
                  <a:pos x="1331" y="6641"/>
                </a:cxn>
                <a:cxn ang="0">
                  <a:pos x="1310" y="5767"/>
                </a:cxn>
                <a:cxn ang="0">
                  <a:pos x="1373" y="5178"/>
                </a:cxn>
                <a:cxn ang="0">
                  <a:pos x="1307" y="4353"/>
                </a:cxn>
                <a:cxn ang="0">
                  <a:pos x="1056" y="3111"/>
                </a:cxn>
                <a:cxn ang="0">
                  <a:pos x="712" y="3033"/>
                </a:cxn>
              </a:cxnLst>
              <a:rect l="0" t="0" r="r" b="b"/>
              <a:pathLst>
                <a:path w="4745" h="7926">
                  <a:moveTo>
                    <a:pt x="551" y="2635"/>
                  </a:moveTo>
                  <a:lnTo>
                    <a:pt x="543" y="2630"/>
                  </a:lnTo>
                  <a:lnTo>
                    <a:pt x="536" y="2625"/>
                  </a:lnTo>
                  <a:lnTo>
                    <a:pt x="532" y="2619"/>
                  </a:lnTo>
                  <a:lnTo>
                    <a:pt x="527" y="2615"/>
                  </a:lnTo>
                  <a:lnTo>
                    <a:pt x="548" y="2554"/>
                  </a:lnTo>
                  <a:lnTo>
                    <a:pt x="552" y="2550"/>
                  </a:lnTo>
                  <a:lnTo>
                    <a:pt x="554" y="2531"/>
                  </a:lnTo>
                  <a:lnTo>
                    <a:pt x="556" y="2513"/>
                  </a:lnTo>
                  <a:lnTo>
                    <a:pt x="558" y="2494"/>
                  </a:lnTo>
                  <a:lnTo>
                    <a:pt x="560" y="2473"/>
                  </a:lnTo>
                  <a:lnTo>
                    <a:pt x="515" y="2449"/>
                  </a:lnTo>
                  <a:lnTo>
                    <a:pt x="473" y="2425"/>
                  </a:lnTo>
                  <a:lnTo>
                    <a:pt x="437" y="2404"/>
                  </a:lnTo>
                  <a:lnTo>
                    <a:pt x="411" y="2388"/>
                  </a:lnTo>
                  <a:lnTo>
                    <a:pt x="397" y="2377"/>
                  </a:lnTo>
                  <a:lnTo>
                    <a:pt x="382" y="2366"/>
                  </a:lnTo>
                  <a:lnTo>
                    <a:pt x="368" y="2353"/>
                  </a:lnTo>
                  <a:lnTo>
                    <a:pt x="355" y="2339"/>
                  </a:lnTo>
                  <a:lnTo>
                    <a:pt x="331" y="2313"/>
                  </a:lnTo>
                  <a:lnTo>
                    <a:pt x="310" y="2286"/>
                  </a:lnTo>
                  <a:lnTo>
                    <a:pt x="289" y="2262"/>
                  </a:lnTo>
                  <a:lnTo>
                    <a:pt x="271" y="2239"/>
                  </a:lnTo>
                  <a:lnTo>
                    <a:pt x="262" y="2230"/>
                  </a:lnTo>
                  <a:lnTo>
                    <a:pt x="254" y="2222"/>
                  </a:lnTo>
                  <a:lnTo>
                    <a:pt x="246" y="2216"/>
                  </a:lnTo>
                  <a:lnTo>
                    <a:pt x="238" y="2211"/>
                  </a:lnTo>
                  <a:lnTo>
                    <a:pt x="206" y="2192"/>
                  </a:lnTo>
                  <a:lnTo>
                    <a:pt x="38" y="2124"/>
                  </a:lnTo>
                  <a:lnTo>
                    <a:pt x="28" y="2080"/>
                  </a:lnTo>
                  <a:lnTo>
                    <a:pt x="66" y="2064"/>
                  </a:lnTo>
                  <a:lnTo>
                    <a:pt x="248" y="2107"/>
                  </a:lnTo>
                  <a:lnTo>
                    <a:pt x="270" y="2063"/>
                  </a:lnTo>
                  <a:lnTo>
                    <a:pt x="233" y="2044"/>
                  </a:lnTo>
                  <a:lnTo>
                    <a:pt x="195" y="2022"/>
                  </a:lnTo>
                  <a:lnTo>
                    <a:pt x="155" y="1998"/>
                  </a:lnTo>
                  <a:lnTo>
                    <a:pt x="115" y="1971"/>
                  </a:lnTo>
                  <a:lnTo>
                    <a:pt x="97" y="1958"/>
                  </a:lnTo>
                  <a:lnTo>
                    <a:pt x="79" y="1944"/>
                  </a:lnTo>
                  <a:lnTo>
                    <a:pt x="62" y="1930"/>
                  </a:lnTo>
                  <a:lnTo>
                    <a:pt x="46" y="1916"/>
                  </a:lnTo>
                  <a:lnTo>
                    <a:pt x="32" y="1903"/>
                  </a:lnTo>
                  <a:lnTo>
                    <a:pt x="19" y="1889"/>
                  </a:lnTo>
                  <a:lnTo>
                    <a:pt x="8" y="1876"/>
                  </a:lnTo>
                  <a:lnTo>
                    <a:pt x="0" y="1863"/>
                  </a:lnTo>
                  <a:lnTo>
                    <a:pt x="16" y="1831"/>
                  </a:lnTo>
                  <a:lnTo>
                    <a:pt x="33" y="1833"/>
                  </a:lnTo>
                  <a:lnTo>
                    <a:pt x="46" y="1835"/>
                  </a:lnTo>
                  <a:lnTo>
                    <a:pt x="51" y="1836"/>
                  </a:lnTo>
                  <a:lnTo>
                    <a:pt x="58" y="1839"/>
                  </a:lnTo>
                  <a:lnTo>
                    <a:pt x="66" y="1842"/>
                  </a:lnTo>
                  <a:lnTo>
                    <a:pt x="76" y="1847"/>
                  </a:lnTo>
                  <a:lnTo>
                    <a:pt x="219" y="1916"/>
                  </a:lnTo>
                  <a:lnTo>
                    <a:pt x="232" y="1923"/>
                  </a:lnTo>
                  <a:lnTo>
                    <a:pt x="241" y="1929"/>
                  </a:lnTo>
                  <a:lnTo>
                    <a:pt x="249" y="1935"/>
                  </a:lnTo>
                  <a:lnTo>
                    <a:pt x="256" y="1940"/>
                  </a:lnTo>
                  <a:lnTo>
                    <a:pt x="271" y="1952"/>
                  </a:lnTo>
                  <a:lnTo>
                    <a:pt x="290" y="1964"/>
                  </a:lnTo>
                  <a:lnTo>
                    <a:pt x="301" y="1943"/>
                  </a:lnTo>
                  <a:lnTo>
                    <a:pt x="293" y="1935"/>
                  </a:lnTo>
                  <a:lnTo>
                    <a:pt x="282" y="1923"/>
                  </a:lnTo>
                  <a:lnTo>
                    <a:pt x="269" y="1910"/>
                  </a:lnTo>
                  <a:lnTo>
                    <a:pt x="255" y="1891"/>
                  </a:lnTo>
                  <a:lnTo>
                    <a:pt x="224" y="1851"/>
                  </a:lnTo>
                  <a:lnTo>
                    <a:pt x="192" y="1807"/>
                  </a:lnTo>
                  <a:lnTo>
                    <a:pt x="176" y="1784"/>
                  </a:lnTo>
                  <a:lnTo>
                    <a:pt x="162" y="1762"/>
                  </a:lnTo>
                  <a:lnTo>
                    <a:pt x="150" y="1740"/>
                  </a:lnTo>
                  <a:lnTo>
                    <a:pt x="138" y="1721"/>
                  </a:lnTo>
                  <a:lnTo>
                    <a:pt x="130" y="1703"/>
                  </a:lnTo>
                  <a:lnTo>
                    <a:pt x="124" y="1687"/>
                  </a:lnTo>
                  <a:lnTo>
                    <a:pt x="123" y="1681"/>
                  </a:lnTo>
                  <a:lnTo>
                    <a:pt x="122" y="1675"/>
                  </a:lnTo>
                  <a:lnTo>
                    <a:pt x="123" y="1670"/>
                  </a:lnTo>
                  <a:lnTo>
                    <a:pt x="124" y="1666"/>
                  </a:lnTo>
                  <a:lnTo>
                    <a:pt x="128" y="1659"/>
                  </a:lnTo>
                  <a:lnTo>
                    <a:pt x="131" y="1654"/>
                  </a:lnTo>
                  <a:lnTo>
                    <a:pt x="136" y="1649"/>
                  </a:lnTo>
                  <a:lnTo>
                    <a:pt x="140" y="1646"/>
                  </a:lnTo>
                  <a:lnTo>
                    <a:pt x="146" y="1642"/>
                  </a:lnTo>
                  <a:lnTo>
                    <a:pt x="151" y="1641"/>
                  </a:lnTo>
                  <a:lnTo>
                    <a:pt x="156" y="1642"/>
                  </a:lnTo>
                  <a:lnTo>
                    <a:pt x="162" y="1643"/>
                  </a:lnTo>
                  <a:lnTo>
                    <a:pt x="175" y="1650"/>
                  </a:lnTo>
                  <a:lnTo>
                    <a:pt x="186" y="1658"/>
                  </a:lnTo>
                  <a:lnTo>
                    <a:pt x="198" y="1668"/>
                  </a:lnTo>
                  <a:lnTo>
                    <a:pt x="209" y="1679"/>
                  </a:lnTo>
                  <a:lnTo>
                    <a:pt x="231" y="1702"/>
                  </a:lnTo>
                  <a:lnTo>
                    <a:pt x="251" y="1726"/>
                  </a:lnTo>
                  <a:lnTo>
                    <a:pt x="272" y="1751"/>
                  </a:lnTo>
                  <a:lnTo>
                    <a:pt x="294" y="1774"/>
                  </a:lnTo>
                  <a:lnTo>
                    <a:pt x="304" y="1785"/>
                  </a:lnTo>
                  <a:lnTo>
                    <a:pt x="315" y="1794"/>
                  </a:lnTo>
                  <a:lnTo>
                    <a:pt x="327" y="1803"/>
                  </a:lnTo>
                  <a:lnTo>
                    <a:pt x="338" y="1811"/>
                  </a:lnTo>
                  <a:lnTo>
                    <a:pt x="334" y="1795"/>
                  </a:lnTo>
                  <a:lnTo>
                    <a:pt x="328" y="1779"/>
                  </a:lnTo>
                  <a:lnTo>
                    <a:pt x="321" y="1766"/>
                  </a:lnTo>
                  <a:lnTo>
                    <a:pt x="313" y="1751"/>
                  </a:lnTo>
                  <a:lnTo>
                    <a:pt x="295" y="1724"/>
                  </a:lnTo>
                  <a:lnTo>
                    <a:pt x="277" y="1699"/>
                  </a:lnTo>
                  <a:lnTo>
                    <a:pt x="267" y="1687"/>
                  </a:lnTo>
                  <a:lnTo>
                    <a:pt x="261" y="1674"/>
                  </a:lnTo>
                  <a:lnTo>
                    <a:pt x="255" y="1660"/>
                  </a:lnTo>
                  <a:lnTo>
                    <a:pt x="251" y="1647"/>
                  </a:lnTo>
                  <a:lnTo>
                    <a:pt x="250" y="1640"/>
                  </a:lnTo>
                  <a:lnTo>
                    <a:pt x="249" y="1632"/>
                  </a:lnTo>
                  <a:lnTo>
                    <a:pt x="249" y="1625"/>
                  </a:lnTo>
                  <a:lnTo>
                    <a:pt x="250" y="1617"/>
                  </a:lnTo>
                  <a:lnTo>
                    <a:pt x="251" y="1609"/>
                  </a:lnTo>
                  <a:lnTo>
                    <a:pt x="254" y="1600"/>
                  </a:lnTo>
                  <a:lnTo>
                    <a:pt x="256" y="1592"/>
                  </a:lnTo>
                  <a:lnTo>
                    <a:pt x="261" y="1583"/>
                  </a:lnTo>
                  <a:lnTo>
                    <a:pt x="275" y="1591"/>
                  </a:lnTo>
                  <a:lnTo>
                    <a:pt x="291" y="1600"/>
                  </a:lnTo>
                  <a:lnTo>
                    <a:pt x="305" y="1609"/>
                  </a:lnTo>
                  <a:lnTo>
                    <a:pt x="319" y="1619"/>
                  </a:lnTo>
                  <a:lnTo>
                    <a:pt x="331" y="1630"/>
                  </a:lnTo>
                  <a:lnTo>
                    <a:pt x="343" y="1641"/>
                  </a:lnTo>
                  <a:lnTo>
                    <a:pt x="354" y="1652"/>
                  </a:lnTo>
                  <a:lnTo>
                    <a:pt x="366" y="1664"/>
                  </a:lnTo>
                  <a:lnTo>
                    <a:pt x="386" y="1689"/>
                  </a:lnTo>
                  <a:lnTo>
                    <a:pt x="405" y="1714"/>
                  </a:lnTo>
                  <a:lnTo>
                    <a:pt x="423" y="1739"/>
                  </a:lnTo>
                  <a:lnTo>
                    <a:pt x="440" y="1767"/>
                  </a:lnTo>
                  <a:lnTo>
                    <a:pt x="457" y="1793"/>
                  </a:lnTo>
                  <a:lnTo>
                    <a:pt x="475" y="1818"/>
                  </a:lnTo>
                  <a:lnTo>
                    <a:pt x="495" y="1844"/>
                  </a:lnTo>
                  <a:lnTo>
                    <a:pt x="515" y="1868"/>
                  </a:lnTo>
                  <a:lnTo>
                    <a:pt x="527" y="1880"/>
                  </a:lnTo>
                  <a:lnTo>
                    <a:pt x="538" y="1891"/>
                  </a:lnTo>
                  <a:lnTo>
                    <a:pt x="551" y="1903"/>
                  </a:lnTo>
                  <a:lnTo>
                    <a:pt x="564" y="1914"/>
                  </a:lnTo>
                  <a:lnTo>
                    <a:pt x="577" y="1923"/>
                  </a:lnTo>
                  <a:lnTo>
                    <a:pt x="592" y="1934"/>
                  </a:lnTo>
                  <a:lnTo>
                    <a:pt x="607" y="1943"/>
                  </a:lnTo>
                  <a:lnTo>
                    <a:pt x="623" y="1951"/>
                  </a:lnTo>
                  <a:lnTo>
                    <a:pt x="634" y="1927"/>
                  </a:lnTo>
                  <a:lnTo>
                    <a:pt x="641" y="1906"/>
                  </a:lnTo>
                  <a:lnTo>
                    <a:pt x="646" y="1887"/>
                  </a:lnTo>
                  <a:lnTo>
                    <a:pt x="650" y="1870"/>
                  </a:lnTo>
                  <a:lnTo>
                    <a:pt x="654" y="1851"/>
                  </a:lnTo>
                  <a:lnTo>
                    <a:pt x="658" y="1832"/>
                  </a:lnTo>
                  <a:lnTo>
                    <a:pt x="666" y="1811"/>
                  </a:lnTo>
                  <a:lnTo>
                    <a:pt x="677" y="1787"/>
                  </a:lnTo>
                  <a:lnTo>
                    <a:pt x="682" y="1776"/>
                  </a:lnTo>
                  <a:lnTo>
                    <a:pt x="689" y="1762"/>
                  </a:lnTo>
                  <a:lnTo>
                    <a:pt x="696" y="1752"/>
                  </a:lnTo>
                  <a:lnTo>
                    <a:pt x="704" y="1744"/>
                  </a:lnTo>
                  <a:lnTo>
                    <a:pt x="711" y="1738"/>
                  </a:lnTo>
                  <a:lnTo>
                    <a:pt x="719" y="1734"/>
                  </a:lnTo>
                  <a:lnTo>
                    <a:pt x="727" y="1730"/>
                  </a:lnTo>
                  <a:lnTo>
                    <a:pt x="736" y="1728"/>
                  </a:lnTo>
                  <a:lnTo>
                    <a:pt x="748" y="1727"/>
                  </a:lnTo>
                  <a:lnTo>
                    <a:pt x="750" y="1737"/>
                  </a:lnTo>
                  <a:lnTo>
                    <a:pt x="751" y="1756"/>
                  </a:lnTo>
                  <a:lnTo>
                    <a:pt x="751" y="1783"/>
                  </a:lnTo>
                  <a:lnTo>
                    <a:pt x="751" y="1814"/>
                  </a:lnTo>
                  <a:lnTo>
                    <a:pt x="754" y="1809"/>
                  </a:lnTo>
                  <a:lnTo>
                    <a:pt x="758" y="1804"/>
                  </a:lnTo>
                  <a:lnTo>
                    <a:pt x="758" y="1598"/>
                  </a:lnTo>
                  <a:lnTo>
                    <a:pt x="766" y="1583"/>
                  </a:lnTo>
                  <a:lnTo>
                    <a:pt x="773" y="1570"/>
                  </a:lnTo>
                  <a:lnTo>
                    <a:pt x="778" y="1559"/>
                  </a:lnTo>
                  <a:lnTo>
                    <a:pt x="783" y="1548"/>
                  </a:lnTo>
                  <a:lnTo>
                    <a:pt x="790" y="1529"/>
                  </a:lnTo>
                  <a:lnTo>
                    <a:pt x="797" y="1512"/>
                  </a:lnTo>
                  <a:lnTo>
                    <a:pt x="801" y="1504"/>
                  </a:lnTo>
                  <a:lnTo>
                    <a:pt x="806" y="1495"/>
                  </a:lnTo>
                  <a:lnTo>
                    <a:pt x="813" y="1487"/>
                  </a:lnTo>
                  <a:lnTo>
                    <a:pt x="820" y="1476"/>
                  </a:lnTo>
                  <a:lnTo>
                    <a:pt x="830" y="1467"/>
                  </a:lnTo>
                  <a:lnTo>
                    <a:pt x="841" y="1456"/>
                  </a:lnTo>
                  <a:lnTo>
                    <a:pt x="855" y="1444"/>
                  </a:lnTo>
                  <a:lnTo>
                    <a:pt x="872" y="1432"/>
                  </a:lnTo>
                  <a:lnTo>
                    <a:pt x="907" y="1407"/>
                  </a:lnTo>
                  <a:lnTo>
                    <a:pt x="929" y="1390"/>
                  </a:lnTo>
                  <a:lnTo>
                    <a:pt x="948" y="1378"/>
                  </a:lnTo>
                  <a:lnTo>
                    <a:pt x="961" y="1370"/>
                  </a:lnTo>
                  <a:lnTo>
                    <a:pt x="976" y="1363"/>
                  </a:lnTo>
                  <a:lnTo>
                    <a:pt x="996" y="1355"/>
                  </a:lnTo>
                  <a:lnTo>
                    <a:pt x="1023" y="1345"/>
                  </a:lnTo>
                  <a:lnTo>
                    <a:pt x="1061" y="1328"/>
                  </a:lnTo>
                  <a:lnTo>
                    <a:pt x="1085" y="1316"/>
                  </a:lnTo>
                  <a:lnTo>
                    <a:pt x="1107" y="1303"/>
                  </a:lnTo>
                  <a:lnTo>
                    <a:pt x="1127" y="1288"/>
                  </a:lnTo>
                  <a:lnTo>
                    <a:pt x="1147" y="1272"/>
                  </a:lnTo>
                  <a:lnTo>
                    <a:pt x="1165" y="1254"/>
                  </a:lnTo>
                  <a:lnTo>
                    <a:pt x="1182" y="1235"/>
                  </a:lnTo>
                  <a:lnTo>
                    <a:pt x="1198" y="1216"/>
                  </a:lnTo>
                  <a:lnTo>
                    <a:pt x="1214" y="1195"/>
                  </a:lnTo>
                  <a:lnTo>
                    <a:pt x="1228" y="1174"/>
                  </a:lnTo>
                  <a:lnTo>
                    <a:pt x="1243" y="1152"/>
                  </a:lnTo>
                  <a:lnTo>
                    <a:pt x="1255" y="1129"/>
                  </a:lnTo>
                  <a:lnTo>
                    <a:pt x="1269" y="1106"/>
                  </a:lnTo>
                  <a:lnTo>
                    <a:pt x="1294" y="1059"/>
                  </a:lnTo>
                  <a:lnTo>
                    <a:pt x="1318" y="1012"/>
                  </a:lnTo>
                  <a:lnTo>
                    <a:pt x="1402" y="1009"/>
                  </a:lnTo>
                  <a:lnTo>
                    <a:pt x="1429" y="987"/>
                  </a:lnTo>
                  <a:lnTo>
                    <a:pt x="1391" y="841"/>
                  </a:lnTo>
                  <a:lnTo>
                    <a:pt x="1384" y="840"/>
                  </a:lnTo>
                  <a:lnTo>
                    <a:pt x="1376" y="839"/>
                  </a:lnTo>
                  <a:lnTo>
                    <a:pt x="1371" y="836"/>
                  </a:lnTo>
                  <a:lnTo>
                    <a:pt x="1364" y="834"/>
                  </a:lnTo>
                  <a:lnTo>
                    <a:pt x="1358" y="831"/>
                  </a:lnTo>
                  <a:lnTo>
                    <a:pt x="1352" y="827"/>
                  </a:lnTo>
                  <a:lnTo>
                    <a:pt x="1348" y="823"/>
                  </a:lnTo>
                  <a:lnTo>
                    <a:pt x="1342" y="818"/>
                  </a:lnTo>
                  <a:lnTo>
                    <a:pt x="1334" y="809"/>
                  </a:lnTo>
                  <a:lnTo>
                    <a:pt x="1327" y="796"/>
                  </a:lnTo>
                  <a:lnTo>
                    <a:pt x="1322" y="784"/>
                  </a:lnTo>
                  <a:lnTo>
                    <a:pt x="1317" y="770"/>
                  </a:lnTo>
                  <a:lnTo>
                    <a:pt x="1312" y="755"/>
                  </a:lnTo>
                  <a:lnTo>
                    <a:pt x="1310" y="739"/>
                  </a:lnTo>
                  <a:lnTo>
                    <a:pt x="1308" y="724"/>
                  </a:lnTo>
                  <a:lnTo>
                    <a:pt x="1307" y="707"/>
                  </a:lnTo>
                  <a:lnTo>
                    <a:pt x="1306" y="675"/>
                  </a:lnTo>
                  <a:lnTo>
                    <a:pt x="1306" y="644"/>
                  </a:lnTo>
                  <a:lnTo>
                    <a:pt x="1270" y="341"/>
                  </a:lnTo>
                  <a:lnTo>
                    <a:pt x="1270" y="305"/>
                  </a:lnTo>
                  <a:lnTo>
                    <a:pt x="1270" y="291"/>
                  </a:lnTo>
                  <a:lnTo>
                    <a:pt x="1272" y="277"/>
                  </a:lnTo>
                  <a:lnTo>
                    <a:pt x="1276" y="264"/>
                  </a:lnTo>
                  <a:lnTo>
                    <a:pt x="1282" y="250"/>
                  </a:lnTo>
                  <a:lnTo>
                    <a:pt x="1287" y="236"/>
                  </a:lnTo>
                  <a:lnTo>
                    <a:pt x="1295" y="223"/>
                  </a:lnTo>
                  <a:lnTo>
                    <a:pt x="1303" y="209"/>
                  </a:lnTo>
                  <a:lnTo>
                    <a:pt x="1312" y="195"/>
                  </a:lnTo>
                  <a:lnTo>
                    <a:pt x="1324" y="183"/>
                  </a:lnTo>
                  <a:lnTo>
                    <a:pt x="1335" y="169"/>
                  </a:lnTo>
                  <a:lnTo>
                    <a:pt x="1347" y="156"/>
                  </a:lnTo>
                  <a:lnTo>
                    <a:pt x="1360" y="144"/>
                  </a:lnTo>
                  <a:lnTo>
                    <a:pt x="1374" y="132"/>
                  </a:lnTo>
                  <a:lnTo>
                    <a:pt x="1389" y="120"/>
                  </a:lnTo>
                  <a:lnTo>
                    <a:pt x="1404" y="108"/>
                  </a:lnTo>
                  <a:lnTo>
                    <a:pt x="1420" y="98"/>
                  </a:lnTo>
                  <a:lnTo>
                    <a:pt x="1436" y="87"/>
                  </a:lnTo>
                  <a:lnTo>
                    <a:pt x="1453" y="76"/>
                  </a:lnTo>
                  <a:lnTo>
                    <a:pt x="1470" y="67"/>
                  </a:lnTo>
                  <a:lnTo>
                    <a:pt x="1487" y="58"/>
                  </a:lnTo>
                  <a:lnTo>
                    <a:pt x="1506" y="49"/>
                  </a:lnTo>
                  <a:lnTo>
                    <a:pt x="1523" y="41"/>
                  </a:lnTo>
                  <a:lnTo>
                    <a:pt x="1541" y="34"/>
                  </a:lnTo>
                  <a:lnTo>
                    <a:pt x="1559" y="27"/>
                  </a:lnTo>
                  <a:lnTo>
                    <a:pt x="1577" y="20"/>
                  </a:lnTo>
                  <a:lnTo>
                    <a:pt x="1595" y="16"/>
                  </a:lnTo>
                  <a:lnTo>
                    <a:pt x="1612" y="11"/>
                  </a:lnTo>
                  <a:lnTo>
                    <a:pt x="1630" y="7"/>
                  </a:lnTo>
                  <a:lnTo>
                    <a:pt x="1647" y="4"/>
                  </a:lnTo>
                  <a:lnTo>
                    <a:pt x="1665" y="2"/>
                  </a:lnTo>
                  <a:lnTo>
                    <a:pt x="1681" y="0"/>
                  </a:lnTo>
                  <a:lnTo>
                    <a:pt x="1697" y="0"/>
                  </a:lnTo>
                  <a:lnTo>
                    <a:pt x="1716" y="1"/>
                  </a:lnTo>
                  <a:lnTo>
                    <a:pt x="1735" y="3"/>
                  </a:lnTo>
                  <a:lnTo>
                    <a:pt x="1756" y="7"/>
                  </a:lnTo>
                  <a:lnTo>
                    <a:pt x="1774" y="11"/>
                  </a:lnTo>
                  <a:lnTo>
                    <a:pt x="1794" y="17"/>
                  </a:lnTo>
                  <a:lnTo>
                    <a:pt x="1813" y="24"/>
                  </a:lnTo>
                  <a:lnTo>
                    <a:pt x="1832" y="31"/>
                  </a:lnTo>
                  <a:lnTo>
                    <a:pt x="1850" y="39"/>
                  </a:lnTo>
                  <a:lnTo>
                    <a:pt x="1884" y="57"/>
                  </a:lnTo>
                  <a:lnTo>
                    <a:pt x="1917" y="75"/>
                  </a:lnTo>
                  <a:lnTo>
                    <a:pt x="1948" y="95"/>
                  </a:lnTo>
                  <a:lnTo>
                    <a:pt x="1976" y="112"/>
                  </a:lnTo>
                  <a:lnTo>
                    <a:pt x="1992" y="123"/>
                  </a:lnTo>
                  <a:lnTo>
                    <a:pt x="2006" y="135"/>
                  </a:lnTo>
                  <a:lnTo>
                    <a:pt x="2021" y="146"/>
                  </a:lnTo>
                  <a:lnTo>
                    <a:pt x="2035" y="157"/>
                  </a:lnTo>
                  <a:lnTo>
                    <a:pt x="2046" y="170"/>
                  </a:lnTo>
                  <a:lnTo>
                    <a:pt x="2058" y="184"/>
                  </a:lnTo>
                  <a:lnTo>
                    <a:pt x="2068" y="197"/>
                  </a:lnTo>
                  <a:lnTo>
                    <a:pt x="2077" y="212"/>
                  </a:lnTo>
                  <a:lnTo>
                    <a:pt x="2085" y="228"/>
                  </a:lnTo>
                  <a:lnTo>
                    <a:pt x="2092" y="245"/>
                  </a:lnTo>
                  <a:lnTo>
                    <a:pt x="2098" y="264"/>
                  </a:lnTo>
                  <a:lnTo>
                    <a:pt x="2103" y="283"/>
                  </a:lnTo>
                  <a:lnTo>
                    <a:pt x="2107" y="304"/>
                  </a:lnTo>
                  <a:lnTo>
                    <a:pt x="2109" y="327"/>
                  </a:lnTo>
                  <a:lnTo>
                    <a:pt x="2111" y="352"/>
                  </a:lnTo>
                  <a:lnTo>
                    <a:pt x="2112" y="378"/>
                  </a:lnTo>
                  <a:lnTo>
                    <a:pt x="2108" y="415"/>
                  </a:lnTo>
                  <a:lnTo>
                    <a:pt x="2112" y="658"/>
                  </a:lnTo>
                  <a:lnTo>
                    <a:pt x="2112" y="671"/>
                  </a:lnTo>
                  <a:lnTo>
                    <a:pt x="2112" y="684"/>
                  </a:lnTo>
                  <a:lnTo>
                    <a:pt x="2111" y="697"/>
                  </a:lnTo>
                  <a:lnTo>
                    <a:pt x="2109" y="709"/>
                  </a:lnTo>
                  <a:lnTo>
                    <a:pt x="2107" y="721"/>
                  </a:lnTo>
                  <a:lnTo>
                    <a:pt x="2104" y="732"/>
                  </a:lnTo>
                  <a:lnTo>
                    <a:pt x="2100" y="742"/>
                  </a:lnTo>
                  <a:lnTo>
                    <a:pt x="2097" y="751"/>
                  </a:lnTo>
                  <a:lnTo>
                    <a:pt x="2091" y="760"/>
                  </a:lnTo>
                  <a:lnTo>
                    <a:pt x="2085" y="767"/>
                  </a:lnTo>
                  <a:lnTo>
                    <a:pt x="2078" y="774"/>
                  </a:lnTo>
                  <a:lnTo>
                    <a:pt x="2070" y="779"/>
                  </a:lnTo>
                  <a:lnTo>
                    <a:pt x="2061" y="784"/>
                  </a:lnTo>
                  <a:lnTo>
                    <a:pt x="2051" y="787"/>
                  </a:lnTo>
                  <a:lnTo>
                    <a:pt x="2040" y="790"/>
                  </a:lnTo>
                  <a:lnTo>
                    <a:pt x="2027" y="792"/>
                  </a:lnTo>
                  <a:lnTo>
                    <a:pt x="2014" y="793"/>
                  </a:lnTo>
                  <a:lnTo>
                    <a:pt x="2016" y="830"/>
                  </a:lnTo>
                  <a:lnTo>
                    <a:pt x="1978" y="1110"/>
                  </a:lnTo>
                  <a:lnTo>
                    <a:pt x="2221" y="1110"/>
                  </a:lnTo>
                  <a:lnTo>
                    <a:pt x="2248" y="1110"/>
                  </a:lnTo>
                  <a:lnTo>
                    <a:pt x="2274" y="1112"/>
                  </a:lnTo>
                  <a:lnTo>
                    <a:pt x="2300" y="1114"/>
                  </a:lnTo>
                  <a:lnTo>
                    <a:pt x="2327" y="1118"/>
                  </a:lnTo>
                  <a:lnTo>
                    <a:pt x="2352" y="1122"/>
                  </a:lnTo>
                  <a:lnTo>
                    <a:pt x="2376" y="1128"/>
                  </a:lnTo>
                  <a:lnTo>
                    <a:pt x="2400" y="1135"/>
                  </a:lnTo>
                  <a:lnTo>
                    <a:pt x="2422" y="1143"/>
                  </a:lnTo>
                  <a:lnTo>
                    <a:pt x="2443" y="1152"/>
                  </a:lnTo>
                  <a:lnTo>
                    <a:pt x="2463" y="1162"/>
                  </a:lnTo>
                  <a:lnTo>
                    <a:pt x="2481" y="1174"/>
                  </a:lnTo>
                  <a:lnTo>
                    <a:pt x="2497" y="1187"/>
                  </a:lnTo>
                  <a:lnTo>
                    <a:pt x="2504" y="1194"/>
                  </a:lnTo>
                  <a:lnTo>
                    <a:pt x="2511" y="1202"/>
                  </a:lnTo>
                  <a:lnTo>
                    <a:pt x="2516" y="1210"/>
                  </a:lnTo>
                  <a:lnTo>
                    <a:pt x="2522" y="1218"/>
                  </a:lnTo>
                  <a:lnTo>
                    <a:pt x="2528" y="1227"/>
                  </a:lnTo>
                  <a:lnTo>
                    <a:pt x="2531" y="1236"/>
                  </a:lnTo>
                  <a:lnTo>
                    <a:pt x="2536" y="1246"/>
                  </a:lnTo>
                  <a:lnTo>
                    <a:pt x="2538" y="1256"/>
                  </a:lnTo>
                  <a:lnTo>
                    <a:pt x="2566" y="1272"/>
                  </a:lnTo>
                  <a:lnTo>
                    <a:pt x="2590" y="1287"/>
                  </a:lnTo>
                  <a:lnTo>
                    <a:pt x="2608" y="1300"/>
                  </a:lnTo>
                  <a:lnTo>
                    <a:pt x="2623" y="1314"/>
                  </a:lnTo>
                  <a:lnTo>
                    <a:pt x="2635" y="1328"/>
                  </a:lnTo>
                  <a:lnTo>
                    <a:pt x="2646" y="1342"/>
                  </a:lnTo>
                  <a:lnTo>
                    <a:pt x="2654" y="1354"/>
                  </a:lnTo>
                  <a:lnTo>
                    <a:pt x="2660" y="1367"/>
                  </a:lnTo>
                  <a:lnTo>
                    <a:pt x="2672" y="1391"/>
                  </a:lnTo>
                  <a:lnTo>
                    <a:pt x="2686" y="1415"/>
                  </a:lnTo>
                  <a:lnTo>
                    <a:pt x="2694" y="1427"/>
                  </a:lnTo>
                  <a:lnTo>
                    <a:pt x="2705" y="1439"/>
                  </a:lnTo>
                  <a:lnTo>
                    <a:pt x="2718" y="1451"/>
                  </a:lnTo>
                  <a:lnTo>
                    <a:pt x="2734" y="1463"/>
                  </a:lnTo>
                  <a:lnTo>
                    <a:pt x="2759" y="1463"/>
                  </a:lnTo>
                  <a:lnTo>
                    <a:pt x="2778" y="1462"/>
                  </a:lnTo>
                  <a:lnTo>
                    <a:pt x="2786" y="1462"/>
                  </a:lnTo>
                  <a:lnTo>
                    <a:pt x="2793" y="1463"/>
                  </a:lnTo>
                  <a:lnTo>
                    <a:pt x="2799" y="1464"/>
                  </a:lnTo>
                  <a:lnTo>
                    <a:pt x="2803" y="1465"/>
                  </a:lnTo>
                  <a:lnTo>
                    <a:pt x="2808" y="1467"/>
                  </a:lnTo>
                  <a:lnTo>
                    <a:pt x="2810" y="1472"/>
                  </a:lnTo>
                  <a:lnTo>
                    <a:pt x="2814" y="1476"/>
                  </a:lnTo>
                  <a:lnTo>
                    <a:pt x="2815" y="1482"/>
                  </a:lnTo>
                  <a:lnTo>
                    <a:pt x="2818" y="1499"/>
                  </a:lnTo>
                  <a:lnTo>
                    <a:pt x="2819" y="1524"/>
                  </a:lnTo>
                  <a:lnTo>
                    <a:pt x="2865" y="1534"/>
                  </a:lnTo>
                  <a:lnTo>
                    <a:pt x="2897" y="1539"/>
                  </a:lnTo>
                  <a:lnTo>
                    <a:pt x="2918" y="1542"/>
                  </a:lnTo>
                  <a:lnTo>
                    <a:pt x="2934" y="1544"/>
                  </a:lnTo>
                  <a:lnTo>
                    <a:pt x="2941" y="1546"/>
                  </a:lnTo>
                  <a:lnTo>
                    <a:pt x="2947" y="1548"/>
                  </a:lnTo>
                  <a:lnTo>
                    <a:pt x="2957" y="1553"/>
                  </a:lnTo>
                  <a:lnTo>
                    <a:pt x="2966" y="1558"/>
                  </a:lnTo>
                  <a:lnTo>
                    <a:pt x="2990" y="1574"/>
                  </a:lnTo>
                  <a:lnTo>
                    <a:pt x="3026" y="1598"/>
                  </a:lnTo>
                  <a:lnTo>
                    <a:pt x="3078" y="1570"/>
                  </a:lnTo>
                  <a:lnTo>
                    <a:pt x="3112" y="1609"/>
                  </a:lnTo>
                  <a:lnTo>
                    <a:pt x="3128" y="1599"/>
                  </a:lnTo>
                  <a:lnTo>
                    <a:pt x="3148" y="1587"/>
                  </a:lnTo>
                  <a:lnTo>
                    <a:pt x="3169" y="1576"/>
                  </a:lnTo>
                  <a:lnTo>
                    <a:pt x="3192" y="1564"/>
                  </a:lnTo>
                  <a:lnTo>
                    <a:pt x="3204" y="1560"/>
                  </a:lnTo>
                  <a:lnTo>
                    <a:pt x="3216" y="1556"/>
                  </a:lnTo>
                  <a:lnTo>
                    <a:pt x="3228" y="1553"/>
                  </a:lnTo>
                  <a:lnTo>
                    <a:pt x="3239" y="1551"/>
                  </a:lnTo>
                  <a:lnTo>
                    <a:pt x="3249" y="1550"/>
                  </a:lnTo>
                  <a:lnTo>
                    <a:pt x="3261" y="1548"/>
                  </a:lnTo>
                  <a:lnTo>
                    <a:pt x="3271" y="1550"/>
                  </a:lnTo>
                  <a:lnTo>
                    <a:pt x="3280" y="1552"/>
                  </a:lnTo>
                  <a:lnTo>
                    <a:pt x="3462" y="1500"/>
                  </a:lnTo>
                  <a:lnTo>
                    <a:pt x="3465" y="1512"/>
                  </a:lnTo>
                  <a:lnTo>
                    <a:pt x="3496" y="1488"/>
                  </a:lnTo>
                  <a:lnTo>
                    <a:pt x="3521" y="1466"/>
                  </a:lnTo>
                  <a:lnTo>
                    <a:pt x="3529" y="1462"/>
                  </a:lnTo>
                  <a:lnTo>
                    <a:pt x="3536" y="1457"/>
                  </a:lnTo>
                  <a:lnTo>
                    <a:pt x="3544" y="1454"/>
                  </a:lnTo>
                  <a:lnTo>
                    <a:pt x="3553" y="1450"/>
                  </a:lnTo>
                  <a:lnTo>
                    <a:pt x="3564" y="1447"/>
                  </a:lnTo>
                  <a:lnTo>
                    <a:pt x="3574" y="1443"/>
                  </a:lnTo>
                  <a:lnTo>
                    <a:pt x="3587" y="1441"/>
                  </a:lnTo>
                  <a:lnTo>
                    <a:pt x="3600" y="1440"/>
                  </a:lnTo>
                  <a:lnTo>
                    <a:pt x="3641" y="1436"/>
                  </a:lnTo>
                  <a:lnTo>
                    <a:pt x="3668" y="1435"/>
                  </a:lnTo>
                  <a:lnTo>
                    <a:pt x="3684" y="1434"/>
                  </a:lnTo>
                  <a:lnTo>
                    <a:pt x="3694" y="1434"/>
                  </a:lnTo>
                  <a:lnTo>
                    <a:pt x="3699" y="1432"/>
                  </a:lnTo>
                  <a:lnTo>
                    <a:pt x="3702" y="1431"/>
                  </a:lnTo>
                  <a:lnTo>
                    <a:pt x="3708" y="1427"/>
                  </a:lnTo>
                  <a:lnTo>
                    <a:pt x="3714" y="1423"/>
                  </a:lnTo>
                  <a:lnTo>
                    <a:pt x="3731" y="1410"/>
                  </a:lnTo>
                  <a:lnTo>
                    <a:pt x="3758" y="1390"/>
                  </a:lnTo>
                  <a:lnTo>
                    <a:pt x="3771" y="1382"/>
                  </a:lnTo>
                  <a:lnTo>
                    <a:pt x="3787" y="1372"/>
                  </a:lnTo>
                  <a:lnTo>
                    <a:pt x="3806" y="1362"/>
                  </a:lnTo>
                  <a:lnTo>
                    <a:pt x="3827" y="1352"/>
                  </a:lnTo>
                  <a:lnTo>
                    <a:pt x="3872" y="1331"/>
                  </a:lnTo>
                  <a:lnTo>
                    <a:pt x="3919" y="1310"/>
                  </a:lnTo>
                  <a:lnTo>
                    <a:pt x="3934" y="1322"/>
                  </a:lnTo>
                  <a:lnTo>
                    <a:pt x="3934" y="1307"/>
                  </a:lnTo>
                  <a:lnTo>
                    <a:pt x="3935" y="1291"/>
                  </a:lnTo>
                  <a:lnTo>
                    <a:pt x="3939" y="1274"/>
                  </a:lnTo>
                  <a:lnTo>
                    <a:pt x="3944" y="1257"/>
                  </a:lnTo>
                  <a:lnTo>
                    <a:pt x="3951" y="1238"/>
                  </a:lnTo>
                  <a:lnTo>
                    <a:pt x="3958" y="1219"/>
                  </a:lnTo>
                  <a:lnTo>
                    <a:pt x="3967" y="1200"/>
                  </a:lnTo>
                  <a:lnTo>
                    <a:pt x="3975" y="1180"/>
                  </a:lnTo>
                  <a:lnTo>
                    <a:pt x="3994" y="1143"/>
                  </a:lnTo>
                  <a:lnTo>
                    <a:pt x="4011" y="1106"/>
                  </a:lnTo>
                  <a:lnTo>
                    <a:pt x="4019" y="1090"/>
                  </a:lnTo>
                  <a:lnTo>
                    <a:pt x="4025" y="1074"/>
                  </a:lnTo>
                  <a:lnTo>
                    <a:pt x="4029" y="1059"/>
                  </a:lnTo>
                  <a:lnTo>
                    <a:pt x="4033" y="1047"/>
                  </a:lnTo>
                  <a:lnTo>
                    <a:pt x="4036" y="1023"/>
                  </a:lnTo>
                  <a:lnTo>
                    <a:pt x="4037" y="991"/>
                  </a:lnTo>
                  <a:lnTo>
                    <a:pt x="4037" y="954"/>
                  </a:lnTo>
                  <a:lnTo>
                    <a:pt x="4037" y="915"/>
                  </a:lnTo>
                  <a:lnTo>
                    <a:pt x="4037" y="879"/>
                  </a:lnTo>
                  <a:lnTo>
                    <a:pt x="4037" y="847"/>
                  </a:lnTo>
                  <a:lnTo>
                    <a:pt x="4038" y="833"/>
                  </a:lnTo>
                  <a:lnTo>
                    <a:pt x="4038" y="822"/>
                  </a:lnTo>
                  <a:lnTo>
                    <a:pt x="4039" y="814"/>
                  </a:lnTo>
                  <a:lnTo>
                    <a:pt x="4041" y="809"/>
                  </a:lnTo>
                  <a:lnTo>
                    <a:pt x="4051" y="811"/>
                  </a:lnTo>
                  <a:lnTo>
                    <a:pt x="4060" y="812"/>
                  </a:lnTo>
                  <a:lnTo>
                    <a:pt x="4068" y="816"/>
                  </a:lnTo>
                  <a:lnTo>
                    <a:pt x="4075" y="819"/>
                  </a:lnTo>
                  <a:lnTo>
                    <a:pt x="4082" y="825"/>
                  </a:lnTo>
                  <a:lnTo>
                    <a:pt x="4089" y="833"/>
                  </a:lnTo>
                  <a:lnTo>
                    <a:pt x="4095" y="843"/>
                  </a:lnTo>
                  <a:lnTo>
                    <a:pt x="4102" y="856"/>
                  </a:lnTo>
                  <a:lnTo>
                    <a:pt x="4107" y="866"/>
                  </a:lnTo>
                  <a:lnTo>
                    <a:pt x="4117" y="889"/>
                  </a:lnTo>
                  <a:lnTo>
                    <a:pt x="4124" y="908"/>
                  </a:lnTo>
                  <a:lnTo>
                    <a:pt x="4129" y="927"/>
                  </a:lnTo>
                  <a:lnTo>
                    <a:pt x="4132" y="944"/>
                  </a:lnTo>
                  <a:lnTo>
                    <a:pt x="4135" y="960"/>
                  </a:lnTo>
                  <a:lnTo>
                    <a:pt x="4141" y="978"/>
                  </a:lnTo>
                  <a:lnTo>
                    <a:pt x="4148" y="998"/>
                  </a:lnTo>
                  <a:lnTo>
                    <a:pt x="4157" y="1020"/>
                  </a:lnTo>
                  <a:lnTo>
                    <a:pt x="4173" y="1012"/>
                  </a:lnTo>
                  <a:lnTo>
                    <a:pt x="4188" y="1004"/>
                  </a:lnTo>
                  <a:lnTo>
                    <a:pt x="4202" y="995"/>
                  </a:lnTo>
                  <a:lnTo>
                    <a:pt x="4214" y="985"/>
                  </a:lnTo>
                  <a:lnTo>
                    <a:pt x="4226" y="975"/>
                  </a:lnTo>
                  <a:lnTo>
                    <a:pt x="4238" y="964"/>
                  </a:lnTo>
                  <a:lnTo>
                    <a:pt x="4249" y="954"/>
                  </a:lnTo>
                  <a:lnTo>
                    <a:pt x="4259" y="943"/>
                  </a:lnTo>
                  <a:lnTo>
                    <a:pt x="4278" y="920"/>
                  </a:lnTo>
                  <a:lnTo>
                    <a:pt x="4297" y="896"/>
                  </a:lnTo>
                  <a:lnTo>
                    <a:pt x="4314" y="871"/>
                  </a:lnTo>
                  <a:lnTo>
                    <a:pt x="4330" y="847"/>
                  </a:lnTo>
                  <a:lnTo>
                    <a:pt x="4347" y="822"/>
                  </a:lnTo>
                  <a:lnTo>
                    <a:pt x="4364" y="798"/>
                  </a:lnTo>
                  <a:lnTo>
                    <a:pt x="4381" y="774"/>
                  </a:lnTo>
                  <a:lnTo>
                    <a:pt x="4401" y="751"/>
                  </a:lnTo>
                  <a:lnTo>
                    <a:pt x="4411" y="739"/>
                  </a:lnTo>
                  <a:lnTo>
                    <a:pt x="4421" y="729"/>
                  </a:lnTo>
                  <a:lnTo>
                    <a:pt x="4433" y="719"/>
                  </a:lnTo>
                  <a:lnTo>
                    <a:pt x="4445" y="708"/>
                  </a:lnTo>
                  <a:lnTo>
                    <a:pt x="4458" y="699"/>
                  </a:lnTo>
                  <a:lnTo>
                    <a:pt x="4470" y="690"/>
                  </a:lnTo>
                  <a:lnTo>
                    <a:pt x="4485" y="681"/>
                  </a:lnTo>
                  <a:lnTo>
                    <a:pt x="4500" y="674"/>
                  </a:lnTo>
                  <a:lnTo>
                    <a:pt x="4504" y="682"/>
                  </a:lnTo>
                  <a:lnTo>
                    <a:pt x="4506" y="690"/>
                  </a:lnTo>
                  <a:lnTo>
                    <a:pt x="4508" y="698"/>
                  </a:lnTo>
                  <a:lnTo>
                    <a:pt x="4509" y="706"/>
                  </a:lnTo>
                  <a:lnTo>
                    <a:pt x="4510" y="713"/>
                  </a:lnTo>
                  <a:lnTo>
                    <a:pt x="4510" y="720"/>
                  </a:lnTo>
                  <a:lnTo>
                    <a:pt x="4509" y="727"/>
                  </a:lnTo>
                  <a:lnTo>
                    <a:pt x="4508" y="734"/>
                  </a:lnTo>
                  <a:lnTo>
                    <a:pt x="4505" y="747"/>
                  </a:lnTo>
                  <a:lnTo>
                    <a:pt x="4499" y="760"/>
                  </a:lnTo>
                  <a:lnTo>
                    <a:pt x="4492" y="771"/>
                  </a:lnTo>
                  <a:lnTo>
                    <a:pt x="4484" y="784"/>
                  </a:lnTo>
                  <a:lnTo>
                    <a:pt x="4467" y="808"/>
                  </a:lnTo>
                  <a:lnTo>
                    <a:pt x="4450" y="832"/>
                  </a:lnTo>
                  <a:lnTo>
                    <a:pt x="4442" y="846"/>
                  </a:lnTo>
                  <a:lnTo>
                    <a:pt x="4435" y="859"/>
                  </a:lnTo>
                  <a:lnTo>
                    <a:pt x="4430" y="873"/>
                  </a:lnTo>
                  <a:lnTo>
                    <a:pt x="4426" y="889"/>
                  </a:lnTo>
                  <a:lnTo>
                    <a:pt x="4437" y="882"/>
                  </a:lnTo>
                  <a:lnTo>
                    <a:pt x="4448" y="873"/>
                  </a:lnTo>
                  <a:lnTo>
                    <a:pt x="4458" y="864"/>
                  </a:lnTo>
                  <a:lnTo>
                    <a:pt x="4468" y="854"/>
                  </a:lnTo>
                  <a:lnTo>
                    <a:pt x="4489" y="832"/>
                  </a:lnTo>
                  <a:lnTo>
                    <a:pt x="4508" y="808"/>
                  </a:lnTo>
                  <a:lnTo>
                    <a:pt x="4528" y="785"/>
                  </a:lnTo>
                  <a:lnTo>
                    <a:pt x="4548" y="763"/>
                  </a:lnTo>
                  <a:lnTo>
                    <a:pt x="4558" y="754"/>
                  </a:lnTo>
                  <a:lnTo>
                    <a:pt x="4569" y="745"/>
                  </a:lnTo>
                  <a:lnTo>
                    <a:pt x="4580" y="737"/>
                  </a:lnTo>
                  <a:lnTo>
                    <a:pt x="4592" y="731"/>
                  </a:lnTo>
                  <a:lnTo>
                    <a:pt x="4597" y="729"/>
                  </a:lnTo>
                  <a:lnTo>
                    <a:pt x="4603" y="729"/>
                  </a:lnTo>
                  <a:lnTo>
                    <a:pt x="4608" y="730"/>
                  </a:lnTo>
                  <a:lnTo>
                    <a:pt x="4612" y="732"/>
                  </a:lnTo>
                  <a:lnTo>
                    <a:pt x="4617" y="736"/>
                  </a:lnTo>
                  <a:lnTo>
                    <a:pt x="4621" y="740"/>
                  </a:lnTo>
                  <a:lnTo>
                    <a:pt x="4625" y="746"/>
                  </a:lnTo>
                  <a:lnTo>
                    <a:pt x="4628" y="752"/>
                  </a:lnTo>
                  <a:lnTo>
                    <a:pt x="4629" y="755"/>
                  </a:lnTo>
                  <a:lnTo>
                    <a:pt x="4629" y="760"/>
                  </a:lnTo>
                  <a:lnTo>
                    <a:pt x="4628" y="766"/>
                  </a:lnTo>
                  <a:lnTo>
                    <a:pt x="4627" y="772"/>
                  </a:lnTo>
                  <a:lnTo>
                    <a:pt x="4623" y="786"/>
                  </a:lnTo>
                  <a:lnTo>
                    <a:pt x="4614" y="803"/>
                  </a:lnTo>
                  <a:lnTo>
                    <a:pt x="4604" y="823"/>
                  </a:lnTo>
                  <a:lnTo>
                    <a:pt x="4593" y="842"/>
                  </a:lnTo>
                  <a:lnTo>
                    <a:pt x="4579" y="864"/>
                  </a:lnTo>
                  <a:lnTo>
                    <a:pt x="4564" y="884"/>
                  </a:lnTo>
                  <a:lnTo>
                    <a:pt x="4534" y="927"/>
                  </a:lnTo>
                  <a:lnTo>
                    <a:pt x="4505" y="964"/>
                  </a:lnTo>
                  <a:lnTo>
                    <a:pt x="4491" y="980"/>
                  </a:lnTo>
                  <a:lnTo>
                    <a:pt x="4480" y="994"/>
                  </a:lnTo>
                  <a:lnTo>
                    <a:pt x="4469" y="1006"/>
                  </a:lnTo>
                  <a:lnTo>
                    <a:pt x="4461" y="1012"/>
                  </a:lnTo>
                  <a:lnTo>
                    <a:pt x="4472" y="1033"/>
                  </a:lnTo>
                  <a:lnTo>
                    <a:pt x="4490" y="1020"/>
                  </a:lnTo>
                  <a:lnTo>
                    <a:pt x="4504" y="1010"/>
                  </a:lnTo>
                  <a:lnTo>
                    <a:pt x="4509" y="1004"/>
                  </a:lnTo>
                  <a:lnTo>
                    <a:pt x="4517" y="1000"/>
                  </a:lnTo>
                  <a:lnTo>
                    <a:pt x="4526" y="994"/>
                  </a:lnTo>
                  <a:lnTo>
                    <a:pt x="4539" y="987"/>
                  </a:lnTo>
                  <a:lnTo>
                    <a:pt x="4673" y="922"/>
                  </a:lnTo>
                  <a:lnTo>
                    <a:pt x="4690" y="914"/>
                  </a:lnTo>
                  <a:lnTo>
                    <a:pt x="4703" y="912"/>
                  </a:lnTo>
                  <a:lnTo>
                    <a:pt x="4714" y="910"/>
                  </a:lnTo>
                  <a:lnTo>
                    <a:pt x="4730" y="907"/>
                  </a:lnTo>
                  <a:lnTo>
                    <a:pt x="4745" y="938"/>
                  </a:lnTo>
                  <a:lnTo>
                    <a:pt x="4737" y="950"/>
                  </a:lnTo>
                  <a:lnTo>
                    <a:pt x="4727" y="962"/>
                  </a:lnTo>
                  <a:lnTo>
                    <a:pt x="4715" y="975"/>
                  </a:lnTo>
                  <a:lnTo>
                    <a:pt x="4701" y="987"/>
                  </a:lnTo>
                  <a:lnTo>
                    <a:pt x="4687" y="1001"/>
                  </a:lnTo>
                  <a:lnTo>
                    <a:pt x="4671" y="1014"/>
                  </a:lnTo>
                  <a:lnTo>
                    <a:pt x="4653" y="1026"/>
                  </a:lnTo>
                  <a:lnTo>
                    <a:pt x="4636" y="1039"/>
                  </a:lnTo>
                  <a:lnTo>
                    <a:pt x="4598" y="1064"/>
                  </a:lnTo>
                  <a:lnTo>
                    <a:pt x="4561" y="1087"/>
                  </a:lnTo>
                  <a:lnTo>
                    <a:pt x="4524" y="1108"/>
                  </a:lnTo>
                  <a:lnTo>
                    <a:pt x="4491" y="1127"/>
                  </a:lnTo>
                  <a:lnTo>
                    <a:pt x="4512" y="1168"/>
                  </a:lnTo>
                  <a:lnTo>
                    <a:pt x="4683" y="1128"/>
                  </a:lnTo>
                  <a:lnTo>
                    <a:pt x="4719" y="1142"/>
                  </a:lnTo>
                  <a:lnTo>
                    <a:pt x="4709" y="1184"/>
                  </a:lnTo>
                  <a:lnTo>
                    <a:pt x="4550" y="1248"/>
                  </a:lnTo>
                  <a:lnTo>
                    <a:pt x="4521" y="1265"/>
                  </a:lnTo>
                  <a:lnTo>
                    <a:pt x="4514" y="1270"/>
                  </a:lnTo>
                  <a:lnTo>
                    <a:pt x="4506" y="1275"/>
                  </a:lnTo>
                  <a:lnTo>
                    <a:pt x="4498" y="1283"/>
                  </a:lnTo>
                  <a:lnTo>
                    <a:pt x="4490" y="1292"/>
                  </a:lnTo>
                  <a:lnTo>
                    <a:pt x="4473" y="1313"/>
                  </a:lnTo>
                  <a:lnTo>
                    <a:pt x="4453" y="1336"/>
                  </a:lnTo>
                  <a:lnTo>
                    <a:pt x="4433" y="1361"/>
                  </a:lnTo>
                  <a:lnTo>
                    <a:pt x="4410" y="1386"/>
                  </a:lnTo>
                  <a:lnTo>
                    <a:pt x="4398" y="1399"/>
                  </a:lnTo>
                  <a:lnTo>
                    <a:pt x="4385" y="1411"/>
                  </a:lnTo>
                  <a:lnTo>
                    <a:pt x="4371" y="1422"/>
                  </a:lnTo>
                  <a:lnTo>
                    <a:pt x="4357" y="1433"/>
                  </a:lnTo>
                  <a:lnTo>
                    <a:pt x="4344" y="1441"/>
                  </a:lnTo>
                  <a:lnTo>
                    <a:pt x="4325" y="1452"/>
                  </a:lnTo>
                  <a:lnTo>
                    <a:pt x="4302" y="1466"/>
                  </a:lnTo>
                  <a:lnTo>
                    <a:pt x="4277" y="1480"/>
                  </a:lnTo>
                  <a:lnTo>
                    <a:pt x="4251" y="1495"/>
                  </a:lnTo>
                  <a:lnTo>
                    <a:pt x="4223" y="1510"/>
                  </a:lnTo>
                  <a:lnTo>
                    <a:pt x="4197" y="1523"/>
                  </a:lnTo>
                  <a:lnTo>
                    <a:pt x="4172" y="1537"/>
                  </a:lnTo>
                  <a:lnTo>
                    <a:pt x="4229" y="1588"/>
                  </a:lnTo>
                  <a:lnTo>
                    <a:pt x="4249" y="1646"/>
                  </a:lnTo>
                  <a:lnTo>
                    <a:pt x="4239" y="1655"/>
                  </a:lnTo>
                  <a:lnTo>
                    <a:pt x="4227" y="1665"/>
                  </a:lnTo>
                  <a:lnTo>
                    <a:pt x="4211" y="1676"/>
                  </a:lnTo>
                  <a:lnTo>
                    <a:pt x="4189" y="1689"/>
                  </a:lnTo>
                  <a:lnTo>
                    <a:pt x="4165" y="1703"/>
                  </a:lnTo>
                  <a:lnTo>
                    <a:pt x="4138" y="1716"/>
                  </a:lnTo>
                  <a:lnTo>
                    <a:pt x="4107" y="1731"/>
                  </a:lnTo>
                  <a:lnTo>
                    <a:pt x="4073" y="1747"/>
                  </a:lnTo>
                  <a:lnTo>
                    <a:pt x="3997" y="1779"/>
                  </a:lnTo>
                  <a:lnTo>
                    <a:pt x="3914" y="1812"/>
                  </a:lnTo>
                  <a:lnTo>
                    <a:pt x="3824" y="1847"/>
                  </a:lnTo>
                  <a:lnTo>
                    <a:pt x="3731" y="1881"/>
                  </a:lnTo>
                  <a:lnTo>
                    <a:pt x="3636" y="1914"/>
                  </a:lnTo>
                  <a:lnTo>
                    <a:pt x="3541" y="1945"/>
                  </a:lnTo>
                  <a:lnTo>
                    <a:pt x="3448" y="1974"/>
                  </a:lnTo>
                  <a:lnTo>
                    <a:pt x="3361" y="1999"/>
                  </a:lnTo>
                  <a:lnTo>
                    <a:pt x="3319" y="2009"/>
                  </a:lnTo>
                  <a:lnTo>
                    <a:pt x="3280" y="2019"/>
                  </a:lnTo>
                  <a:lnTo>
                    <a:pt x="3242" y="2027"/>
                  </a:lnTo>
                  <a:lnTo>
                    <a:pt x="3208" y="2035"/>
                  </a:lnTo>
                  <a:lnTo>
                    <a:pt x="3176" y="2041"/>
                  </a:lnTo>
                  <a:lnTo>
                    <a:pt x="3148" y="2044"/>
                  </a:lnTo>
                  <a:lnTo>
                    <a:pt x="3121" y="2048"/>
                  </a:lnTo>
                  <a:lnTo>
                    <a:pt x="3100" y="2048"/>
                  </a:lnTo>
                  <a:lnTo>
                    <a:pt x="3026" y="2048"/>
                  </a:lnTo>
                  <a:lnTo>
                    <a:pt x="2710" y="2022"/>
                  </a:lnTo>
                  <a:lnTo>
                    <a:pt x="2682" y="2585"/>
                  </a:lnTo>
                  <a:lnTo>
                    <a:pt x="2682" y="2607"/>
                  </a:lnTo>
                  <a:lnTo>
                    <a:pt x="2682" y="2628"/>
                  </a:lnTo>
                  <a:lnTo>
                    <a:pt x="2683" y="2651"/>
                  </a:lnTo>
                  <a:lnTo>
                    <a:pt x="2684" y="2675"/>
                  </a:lnTo>
                  <a:lnTo>
                    <a:pt x="2689" y="2724"/>
                  </a:lnTo>
                  <a:lnTo>
                    <a:pt x="2695" y="2775"/>
                  </a:lnTo>
                  <a:lnTo>
                    <a:pt x="2699" y="2826"/>
                  </a:lnTo>
                  <a:lnTo>
                    <a:pt x="2705" y="2880"/>
                  </a:lnTo>
                  <a:lnTo>
                    <a:pt x="2708" y="2934"/>
                  </a:lnTo>
                  <a:lnTo>
                    <a:pt x="2710" y="2987"/>
                  </a:lnTo>
                  <a:lnTo>
                    <a:pt x="2710" y="3014"/>
                  </a:lnTo>
                  <a:lnTo>
                    <a:pt x="2711" y="3038"/>
                  </a:lnTo>
                  <a:lnTo>
                    <a:pt x="2712" y="3062"/>
                  </a:lnTo>
                  <a:lnTo>
                    <a:pt x="2714" y="3086"/>
                  </a:lnTo>
                  <a:lnTo>
                    <a:pt x="2720" y="3130"/>
                  </a:lnTo>
                  <a:lnTo>
                    <a:pt x="2727" y="3173"/>
                  </a:lnTo>
                  <a:lnTo>
                    <a:pt x="2735" y="3216"/>
                  </a:lnTo>
                  <a:lnTo>
                    <a:pt x="2744" y="3258"/>
                  </a:lnTo>
                  <a:lnTo>
                    <a:pt x="2752" y="3303"/>
                  </a:lnTo>
                  <a:lnTo>
                    <a:pt x="2761" y="3351"/>
                  </a:lnTo>
                  <a:lnTo>
                    <a:pt x="2774" y="3430"/>
                  </a:lnTo>
                  <a:lnTo>
                    <a:pt x="2789" y="3519"/>
                  </a:lnTo>
                  <a:lnTo>
                    <a:pt x="2805" y="3615"/>
                  </a:lnTo>
                  <a:lnTo>
                    <a:pt x="2819" y="3714"/>
                  </a:lnTo>
                  <a:lnTo>
                    <a:pt x="2827" y="3766"/>
                  </a:lnTo>
                  <a:lnTo>
                    <a:pt x="2833" y="3816"/>
                  </a:lnTo>
                  <a:lnTo>
                    <a:pt x="2840" y="3866"/>
                  </a:lnTo>
                  <a:lnTo>
                    <a:pt x="2845" y="3915"/>
                  </a:lnTo>
                  <a:lnTo>
                    <a:pt x="2849" y="3963"/>
                  </a:lnTo>
                  <a:lnTo>
                    <a:pt x="2853" y="4010"/>
                  </a:lnTo>
                  <a:lnTo>
                    <a:pt x="2855" y="4055"/>
                  </a:lnTo>
                  <a:lnTo>
                    <a:pt x="2856" y="4097"/>
                  </a:lnTo>
                  <a:lnTo>
                    <a:pt x="2856" y="4110"/>
                  </a:lnTo>
                  <a:lnTo>
                    <a:pt x="2855" y="4118"/>
                  </a:lnTo>
                  <a:lnTo>
                    <a:pt x="2854" y="4126"/>
                  </a:lnTo>
                  <a:lnTo>
                    <a:pt x="2851" y="4130"/>
                  </a:lnTo>
                  <a:lnTo>
                    <a:pt x="2849" y="4136"/>
                  </a:lnTo>
                  <a:lnTo>
                    <a:pt x="2841" y="4145"/>
                  </a:lnTo>
                  <a:lnTo>
                    <a:pt x="2831" y="4158"/>
                  </a:lnTo>
                  <a:lnTo>
                    <a:pt x="2833" y="4200"/>
                  </a:lnTo>
                  <a:lnTo>
                    <a:pt x="2838" y="4242"/>
                  </a:lnTo>
                  <a:lnTo>
                    <a:pt x="2843" y="4285"/>
                  </a:lnTo>
                  <a:lnTo>
                    <a:pt x="2850" y="4328"/>
                  </a:lnTo>
                  <a:lnTo>
                    <a:pt x="2857" y="4374"/>
                  </a:lnTo>
                  <a:lnTo>
                    <a:pt x="2863" y="4421"/>
                  </a:lnTo>
                  <a:lnTo>
                    <a:pt x="2865" y="4446"/>
                  </a:lnTo>
                  <a:lnTo>
                    <a:pt x="2866" y="4471"/>
                  </a:lnTo>
                  <a:lnTo>
                    <a:pt x="2867" y="4497"/>
                  </a:lnTo>
                  <a:lnTo>
                    <a:pt x="2867" y="4523"/>
                  </a:lnTo>
                  <a:lnTo>
                    <a:pt x="2867" y="4571"/>
                  </a:lnTo>
                  <a:lnTo>
                    <a:pt x="2867" y="4621"/>
                  </a:lnTo>
                  <a:lnTo>
                    <a:pt x="2866" y="4671"/>
                  </a:lnTo>
                  <a:lnTo>
                    <a:pt x="2866" y="4721"/>
                  </a:lnTo>
                  <a:lnTo>
                    <a:pt x="2867" y="4771"/>
                  </a:lnTo>
                  <a:lnTo>
                    <a:pt x="2869" y="4818"/>
                  </a:lnTo>
                  <a:lnTo>
                    <a:pt x="2872" y="4863"/>
                  </a:lnTo>
                  <a:lnTo>
                    <a:pt x="2878" y="4904"/>
                  </a:lnTo>
                  <a:lnTo>
                    <a:pt x="2881" y="4932"/>
                  </a:lnTo>
                  <a:lnTo>
                    <a:pt x="2882" y="4966"/>
                  </a:lnTo>
                  <a:lnTo>
                    <a:pt x="2883" y="5006"/>
                  </a:lnTo>
                  <a:lnTo>
                    <a:pt x="2885" y="5052"/>
                  </a:lnTo>
                  <a:lnTo>
                    <a:pt x="2883" y="5154"/>
                  </a:lnTo>
                  <a:lnTo>
                    <a:pt x="2880" y="5268"/>
                  </a:lnTo>
                  <a:lnTo>
                    <a:pt x="2877" y="5382"/>
                  </a:lnTo>
                  <a:lnTo>
                    <a:pt x="2872" y="5493"/>
                  </a:lnTo>
                  <a:lnTo>
                    <a:pt x="2869" y="5591"/>
                  </a:lnTo>
                  <a:lnTo>
                    <a:pt x="2867" y="5670"/>
                  </a:lnTo>
                  <a:lnTo>
                    <a:pt x="2867" y="5745"/>
                  </a:lnTo>
                  <a:lnTo>
                    <a:pt x="2866" y="5840"/>
                  </a:lnTo>
                  <a:lnTo>
                    <a:pt x="2865" y="5946"/>
                  </a:lnTo>
                  <a:lnTo>
                    <a:pt x="2862" y="6058"/>
                  </a:lnTo>
                  <a:lnTo>
                    <a:pt x="2858" y="6169"/>
                  </a:lnTo>
                  <a:lnTo>
                    <a:pt x="2853" y="6272"/>
                  </a:lnTo>
                  <a:lnTo>
                    <a:pt x="2849" y="6319"/>
                  </a:lnTo>
                  <a:lnTo>
                    <a:pt x="2846" y="6362"/>
                  </a:lnTo>
                  <a:lnTo>
                    <a:pt x="2841" y="6399"/>
                  </a:lnTo>
                  <a:lnTo>
                    <a:pt x="2837" y="6431"/>
                  </a:lnTo>
                  <a:lnTo>
                    <a:pt x="2831" y="6464"/>
                  </a:lnTo>
                  <a:lnTo>
                    <a:pt x="2826" y="6509"/>
                  </a:lnTo>
                  <a:lnTo>
                    <a:pt x="2823" y="6559"/>
                  </a:lnTo>
                  <a:lnTo>
                    <a:pt x="2818" y="6613"/>
                  </a:lnTo>
                  <a:lnTo>
                    <a:pt x="2815" y="6666"/>
                  </a:lnTo>
                  <a:lnTo>
                    <a:pt x="2811" y="6716"/>
                  </a:lnTo>
                  <a:lnTo>
                    <a:pt x="2809" y="6759"/>
                  </a:lnTo>
                  <a:lnTo>
                    <a:pt x="2807" y="6792"/>
                  </a:lnTo>
                  <a:lnTo>
                    <a:pt x="2805" y="6833"/>
                  </a:lnTo>
                  <a:lnTo>
                    <a:pt x="2802" y="6868"/>
                  </a:lnTo>
                  <a:lnTo>
                    <a:pt x="2802" y="6896"/>
                  </a:lnTo>
                  <a:lnTo>
                    <a:pt x="2801" y="6919"/>
                  </a:lnTo>
                  <a:lnTo>
                    <a:pt x="2801" y="6951"/>
                  </a:lnTo>
                  <a:lnTo>
                    <a:pt x="2799" y="6973"/>
                  </a:lnTo>
                  <a:lnTo>
                    <a:pt x="2797" y="6982"/>
                  </a:lnTo>
                  <a:lnTo>
                    <a:pt x="2793" y="6991"/>
                  </a:lnTo>
                  <a:lnTo>
                    <a:pt x="2787" y="7001"/>
                  </a:lnTo>
                  <a:lnTo>
                    <a:pt x="2779" y="7013"/>
                  </a:lnTo>
                  <a:lnTo>
                    <a:pt x="2757" y="7046"/>
                  </a:lnTo>
                  <a:lnTo>
                    <a:pt x="2721" y="7096"/>
                  </a:lnTo>
                  <a:lnTo>
                    <a:pt x="2753" y="7111"/>
                  </a:lnTo>
                  <a:lnTo>
                    <a:pt x="2774" y="7121"/>
                  </a:lnTo>
                  <a:lnTo>
                    <a:pt x="2781" y="7125"/>
                  </a:lnTo>
                  <a:lnTo>
                    <a:pt x="2786" y="7128"/>
                  </a:lnTo>
                  <a:lnTo>
                    <a:pt x="2791" y="7132"/>
                  </a:lnTo>
                  <a:lnTo>
                    <a:pt x="2795" y="7136"/>
                  </a:lnTo>
                  <a:lnTo>
                    <a:pt x="2801" y="7147"/>
                  </a:lnTo>
                  <a:lnTo>
                    <a:pt x="2809" y="7163"/>
                  </a:lnTo>
                  <a:lnTo>
                    <a:pt x="2819" y="7188"/>
                  </a:lnTo>
                  <a:lnTo>
                    <a:pt x="2838" y="7224"/>
                  </a:lnTo>
                  <a:lnTo>
                    <a:pt x="2848" y="7241"/>
                  </a:lnTo>
                  <a:lnTo>
                    <a:pt x="2861" y="7260"/>
                  </a:lnTo>
                  <a:lnTo>
                    <a:pt x="2874" y="7277"/>
                  </a:lnTo>
                  <a:lnTo>
                    <a:pt x="2891" y="7294"/>
                  </a:lnTo>
                  <a:lnTo>
                    <a:pt x="2909" y="7310"/>
                  </a:lnTo>
                  <a:lnTo>
                    <a:pt x="2926" y="7324"/>
                  </a:lnTo>
                  <a:lnTo>
                    <a:pt x="2944" y="7336"/>
                  </a:lnTo>
                  <a:lnTo>
                    <a:pt x="2961" y="7345"/>
                  </a:lnTo>
                  <a:lnTo>
                    <a:pt x="3006" y="7367"/>
                  </a:lnTo>
                  <a:lnTo>
                    <a:pt x="3046" y="7387"/>
                  </a:lnTo>
                  <a:lnTo>
                    <a:pt x="3084" y="7406"/>
                  </a:lnTo>
                  <a:lnTo>
                    <a:pt x="3124" y="7427"/>
                  </a:lnTo>
                  <a:lnTo>
                    <a:pt x="3145" y="7438"/>
                  </a:lnTo>
                  <a:lnTo>
                    <a:pt x="3167" y="7453"/>
                  </a:lnTo>
                  <a:lnTo>
                    <a:pt x="3189" y="7469"/>
                  </a:lnTo>
                  <a:lnTo>
                    <a:pt x="3208" y="7485"/>
                  </a:lnTo>
                  <a:lnTo>
                    <a:pt x="3241" y="7511"/>
                  </a:lnTo>
                  <a:lnTo>
                    <a:pt x="3258" y="7524"/>
                  </a:lnTo>
                  <a:lnTo>
                    <a:pt x="3257" y="7532"/>
                  </a:lnTo>
                  <a:lnTo>
                    <a:pt x="3255" y="7539"/>
                  </a:lnTo>
                  <a:lnTo>
                    <a:pt x="3253" y="7547"/>
                  </a:lnTo>
                  <a:lnTo>
                    <a:pt x="3248" y="7553"/>
                  </a:lnTo>
                  <a:lnTo>
                    <a:pt x="3244" y="7560"/>
                  </a:lnTo>
                  <a:lnTo>
                    <a:pt x="3239" y="7566"/>
                  </a:lnTo>
                  <a:lnTo>
                    <a:pt x="3233" y="7572"/>
                  </a:lnTo>
                  <a:lnTo>
                    <a:pt x="3226" y="7577"/>
                  </a:lnTo>
                  <a:lnTo>
                    <a:pt x="3212" y="7588"/>
                  </a:lnTo>
                  <a:lnTo>
                    <a:pt x="3196" y="7597"/>
                  </a:lnTo>
                  <a:lnTo>
                    <a:pt x="3177" y="7604"/>
                  </a:lnTo>
                  <a:lnTo>
                    <a:pt x="3158" y="7611"/>
                  </a:lnTo>
                  <a:lnTo>
                    <a:pt x="3136" y="7616"/>
                  </a:lnTo>
                  <a:lnTo>
                    <a:pt x="3116" y="7622"/>
                  </a:lnTo>
                  <a:lnTo>
                    <a:pt x="3094" y="7625"/>
                  </a:lnTo>
                  <a:lnTo>
                    <a:pt x="3071" y="7629"/>
                  </a:lnTo>
                  <a:lnTo>
                    <a:pt x="3049" y="7631"/>
                  </a:lnTo>
                  <a:lnTo>
                    <a:pt x="3029" y="7632"/>
                  </a:lnTo>
                  <a:lnTo>
                    <a:pt x="3008" y="7633"/>
                  </a:lnTo>
                  <a:lnTo>
                    <a:pt x="2990" y="7633"/>
                  </a:lnTo>
                  <a:lnTo>
                    <a:pt x="2949" y="7632"/>
                  </a:lnTo>
                  <a:lnTo>
                    <a:pt x="2907" y="7630"/>
                  </a:lnTo>
                  <a:lnTo>
                    <a:pt x="2865" y="7624"/>
                  </a:lnTo>
                  <a:lnTo>
                    <a:pt x="2825" y="7617"/>
                  </a:lnTo>
                  <a:lnTo>
                    <a:pt x="2806" y="7614"/>
                  </a:lnTo>
                  <a:lnTo>
                    <a:pt x="2786" y="7608"/>
                  </a:lnTo>
                  <a:lnTo>
                    <a:pt x="2768" y="7604"/>
                  </a:lnTo>
                  <a:lnTo>
                    <a:pt x="2751" y="7598"/>
                  </a:lnTo>
                  <a:lnTo>
                    <a:pt x="2734" y="7591"/>
                  </a:lnTo>
                  <a:lnTo>
                    <a:pt x="2718" y="7584"/>
                  </a:lnTo>
                  <a:lnTo>
                    <a:pt x="2703" y="7576"/>
                  </a:lnTo>
                  <a:lnTo>
                    <a:pt x="2690" y="7567"/>
                  </a:lnTo>
                  <a:lnTo>
                    <a:pt x="2665" y="7551"/>
                  </a:lnTo>
                  <a:lnTo>
                    <a:pt x="2644" y="7537"/>
                  </a:lnTo>
                  <a:lnTo>
                    <a:pt x="2626" y="7527"/>
                  </a:lnTo>
                  <a:lnTo>
                    <a:pt x="2611" y="7518"/>
                  </a:lnTo>
                  <a:lnTo>
                    <a:pt x="2598" y="7512"/>
                  </a:lnTo>
                  <a:lnTo>
                    <a:pt x="2586" y="7508"/>
                  </a:lnTo>
                  <a:lnTo>
                    <a:pt x="2575" y="7505"/>
                  </a:lnTo>
                  <a:lnTo>
                    <a:pt x="2563" y="7503"/>
                  </a:lnTo>
                  <a:lnTo>
                    <a:pt x="2539" y="7504"/>
                  </a:lnTo>
                  <a:lnTo>
                    <a:pt x="2507" y="7507"/>
                  </a:lnTo>
                  <a:lnTo>
                    <a:pt x="2488" y="7509"/>
                  </a:lnTo>
                  <a:lnTo>
                    <a:pt x="2464" y="7510"/>
                  </a:lnTo>
                  <a:lnTo>
                    <a:pt x="2436" y="7511"/>
                  </a:lnTo>
                  <a:lnTo>
                    <a:pt x="2404" y="7511"/>
                  </a:lnTo>
                  <a:lnTo>
                    <a:pt x="2369" y="7511"/>
                  </a:lnTo>
                  <a:lnTo>
                    <a:pt x="2338" y="7510"/>
                  </a:lnTo>
                  <a:lnTo>
                    <a:pt x="2311" y="7507"/>
                  </a:lnTo>
                  <a:lnTo>
                    <a:pt x="2285" y="7502"/>
                  </a:lnTo>
                  <a:lnTo>
                    <a:pt x="2274" y="7500"/>
                  </a:lnTo>
                  <a:lnTo>
                    <a:pt x="2263" y="7496"/>
                  </a:lnTo>
                  <a:lnTo>
                    <a:pt x="2251" y="7492"/>
                  </a:lnTo>
                  <a:lnTo>
                    <a:pt x="2241" y="7487"/>
                  </a:lnTo>
                  <a:lnTo>
                    <a:pt x="2219" y="7477"/>
                  </a:lnTo>
                  <a:lnTo>
                    <a:pt x="2197" y="7463"/>
                  </a:lnTo>
                  <a:lnTo>
                    <a:pt x="2197" y="7341"/>
                  </a:lnTo>
                  <a:lnTo>
                    <a:pt x="2171" y="7305"/>
                  </a:lnTo>
                  <a:lnTo>
                    <a:pt x="2188" y="6889"/>
                  </a:lnTo>
                  <a:lnTo>
                    <a:pt x="2185" y="6646"/>
                  </a:lnTo>
                  <a:lnTo>
                    <a:pt x="2149" y="5902"/>
                  </a:lnTo>
                  <a:lnTo>
                    <a:pt x="2136" y="5902"/>
                  </a:lnTo>
                  <a:lnTo>
                    <a:pt x="1932" y="7241"/>
                  </a:lnTo>
                  <a:lnTo>
                    <a:pt x="1941" y="7268"/>
                  </a:lnTo>
                  <a:lnTo>
                    <a:pt x="1961" y="7437"/>
                  </a:lnTo>
                  <a:lnTo>
                    <a:pt x="1953" y="7511"/>
                  </a:lnTo>
                  <a:lnTo>
                    <a:pt x="1957" y="7513"/>
                  </a:lnTo>
                  <a:lnTo>
                    <a:pt x="1964" y="7519"/>
                  </a:lnTo>
                  <a:lnTo>
                    <a:pt x="1973" y="7526"/>
                  </a:lnTo>
                  <a:lnTo>
                    <a:pt x="1984" y="7535"/>
                  </a:lnTo>
                  <a:lnTo>
                    <a:pt x="2008" y="7558"/>
                  </a:lnTo>
                  <a:lnTo>
                    <a:pt x="2034" y="7584"/>
                  </a:lnTo>
                  <a:lnTo>
                    <a:pt x="2083" y="7637"/>
                  </a:lnTo>
                  <a:lnTo>
                    <a:pt x="2112" y="7670"/>
                  </a:lnTo>
                  <a:lnTo>
                    <a:pt x="2131" y="7693"/>
                  </a:lnTo>
                  <a:lnTo>
                    <a:pt x="2149" y="7712"/>
                  </a:lnTo>
                  <a:lnTo>
                    <a:pt x="2159" y="7723"/>
                  </a:lnTo>
                  <a:lnTo>
                    <a:pt x="2168" y="7732"/>
                  </a:lnTo>
                  <a:lnTo>
                    <a:pt x="2177" y="7743"/>
                  </a:lnTo>
                  <a:lnTo>
                    <a:pt x="2185" y="7755"/>
                  </a:lnTo>
                  <a:lnTo>
                    <a:pt x="2194" y="7768"/>
                  </a:lnTo>
                  <a:lnTo>
                    <a:pt x="2201" y="7781"/>
                  </a:lnTo>
                  <a:lnTo>
                    <a:pt x="2205" y="7792"/>
                  </a:lnTo>
                  <a:lnTo>
                    <a:pt x="2209" y="7803"/>
                  </a:lnTo>
                  <a:lnTo>
                    <a:pt x="2213" y="7814"/>
                  </a:lnTo>
                  <a:lnTo>
                    <a:pt x="2218" y="7825"/>
                  </a:lnTo>
                  <a:lnTo>
                    <a:pt x="2225" y="7838"/>
                  </a:lnTo>
                  <a:lnTo>
                    <a:pt x="2234" y="7853"/>
                  </a:lnTo>
                  <a:lnTo>
                    <a:pt x="2225" y="7863"/>
                  </a:lnTo>
                  <a:lnTo>
                    <a:pt x="2215" y="7873"/>
                  </a:lnTo>
                  <a:lnTo>
                    <a:pt x="2202" y="7881"/>
                  </a:lnTo>
                  <a:lnTo>
                    <a:pt x="2188" y="7889"/>
                  </a:lnTo>
                  <a:lnTo>
                    <a:pt x="2173" y="7896"/>
                  </a:lnTo>
                  <a:lnTo>
                    <a:pt x="2156" y="7902"/>
                  </a:lnTo>
                  <a:lnTo>
                    <a:pt x="2139" y="7908"/>
                  </a:lnTo>
                  <a:lnTo>
                    <a:pt x="2121" y="7912"/>
                  </a:lnTo>
                  <a:lnTo>
                    <a:pt x="2101" y="7916"/>
                  </a:lnTo>
                  <a:lnTo>
                    <a:pt x="2082" y="7919"/>
                  </a:lnTo>
                  <a:lnTo>
                    <a:pt x="2062" y="7921"/>
                  </a:lnTo>
                  <a:lnTo>
                    <a:pt x="2043" y="7923"/>
                  </a:lnTo>
                  <a:lnTo>
                    <a:pt x="2003" y="7925"/>
                  </a:lnTo>
                  <a:lnTo>
                    <a:pt x="1965" y="7926"/>
                  </a:lnTo>
                  <a:lnTo>
                    <a:pt x="1941" y="7926"/>
                  </a:lnTo>
                  <a:lnTo>
                    <a:pt x="1909" y="7925"/>
                  </a:lnTo>
                  <a:lnTo>
                    <a:pt x="1878" y="7924"/>
                  </a:lnTo>
                  <a:lnTo>
                    <a:pt x="1848" y="7920"/>
                  </a:lnTo>
                  <a:lnTo>
                    <a:pt x="1817" y="7916"/>
                  </a:lnTo>
                  <a:lnTo>
                    <a:pt x="1786" y="7910"/>
                  </a:lnTo>
                  <a:lnTo>
                    <a:pt x="1757" y="7903"/>
                  </a:lnTo>
                  <a:lnTo>
                    <a:pt x="1729" y="7894"/>
                  </a:lnTo>
                  <a:lnTo>
                    <a:pt x="1701" y="7884"/>
                  </a:lnTo>
                  <a:lnTo>
                    <a:pt x="1676" y="7872"/>
                  </a:lnTo>
                  <a:lnTo>
                    <a:pt x="1652" y="7859"/>
                  </a:lnTo>
                  <a:lnTo>
                    <a:pt x="1642" y="7852"/>
                  </a:lnTo>
                  <a:lnTo>
                    <a:pt x="1630" y="7844"/>
                  </a:lnTo>
                  <a:lnTo>
                    <a:pt x="1621" y="7836"/>
                  </a:lnTo>
                  <a:lnTo>
                    <a:pt x="1612" y="7828"/>
                  </a:lnTo>
                  <a:lnTo>
                    <a:pt x="1603" y="7819"/>
                  </a:lnTo>
                  <a:lnTo>
                    <a:pt x="1595" y="7808"/>
                  </a:lnTo>
                  <a:lnTo>
                    <a:pt x="1588" y="7799"/>
                  </a:lnTo>
                  <a:lnTo>
                    <a:pt x="1581" y="7789"/>
                  </a:lnTo>
                  <a:lnTo>
                    <a:pt x="1575" y="7779"/>
                  </a:lnTo>
                  <a:lnTo>
                    <a:pt x="1570" y="7767"/>
                  </a:lnTo>
                  <a:lnTo>
                    <a:pt x="1566" y="7756"/>
                  </a:lnTo>
                  <a:lnTo>
                    <a:pt x="1563" y="7743"/>
                  </a:lnTo>
                  <a:lnTo>
                    <a:pt x="1526" y="7743"/>
                  </a:lnTo>
                  <a:lnTo>
                    <a:pt x="1517" y="7743"/>
                  </a:lnTo>
                  <a:lnTo>
                    <a:pt x="1508" y="7741"/>
                  </a:lnTo>
                  <a:lnTo>
                    <a:pt x="1500" y="7740"/>
                  </a:lnTo>
                  <a:lnTo>
                    <a:pt x="1491" y="7736"/>
                  </a:lnTo>
                  <a:lnTo>
                    <a:pt x="1475" y="7729"/>
                  </a:lnTo>
                  <a:lnTo>
                    <a:pt x="1459" y="7720"/>
                  </a:lnTo>
                  <a:lnTo>
                    <a:pt x="1430" y="7701"/>
                  </a:lnTo>
                  <a:lnTo>
                    <a:pt x="1404" y="7683"/>
                  </a:lnTo>
                  <a:lnTo>
                    <a:pt x="1404" y="7624"/>
                  </a:lnTo>
                  <a:lnTo>
                    <a:pt x="1402" y="7569"/>
                  </a:lnTo>
                  <a:lnTo>
                    <a:pt x="1398" y="7518"/>
                  </a:lnTo>
                  <a:lnTo>
                    <a:pt x="1394" y="7468"/>
                  </a:lnTo>
                  <a:lnTo>
                    <a:pt x="1388" y="7419"/>
                  </a:lnTo>
                  <a:lnTo>
                    <a:pt x="1381" y="7371"/>
                  </a:lnTo>
                  <a:lnTo>
                    <a:pt x="1372" y="7321"/>
                  </a:lnTo>
                  <a:lnTo>
                    <a:pt x="1362" y="7272"/>
                  </a:lnTo>
                  <a:lnTo>
                    <a:pt x="1351" y="7219"/>
                  </a:lnTo>
                  <a:lnTo>
                    <a:pt x="1343" y="7168"/>
                  </a:lnTo>
                  <a:lnTo>
                    <a:pt x="1338" y="7120"/>
                  </a:lnTo>
                  <a:lnTo>
                    <a:pt x="1334" y="7075"/>
                  </a:lnTo>
                  <a:lnTo>
                    <a:pt x="1332" y="7025"/>
                  </a:lnTo>
                  <a:lnTo>
                    <a:pt x="1331" y="6974"/>
                  </a:lnTo>
                  <a:lnTo>
                    <a:pt x="1331" y="6917"/>
                  </a:lnTo>
                  <a:lnTo>
                    <a:pt x="1331" y="6853"/>
                  </a:lnTo>
                  <a:lnTo>
                    <a:pt x="1331" y="6801"/>
                  </a:lnTo>
                  <a:lnTo>
                    <a:pt x="1331" y="6750"/>
                  </a:lnTo>
                  <a:lnTo>
                    <a:pt x="1331" y="6696"/>
                  </a:lnTo>
                  <a:lnTo>
                    <a:pt x="1331" y="6641"/>
                  </a:lnTo>
                  <a:lnTo>
                    <a:pt x="1331" y="6586"/>
                  </a:lnTo>
                  <a:lnTo>
                    <a:pt x="1330" y="6530"/>
                  </a:lnTo>
                  <a:lnTo>
                    <a:pt x="1330" y="6474"/>
                  </a:lnTo>
                  <a:lnTo>
                    <a:pt x="1330" y="6418"/>
                  </a:lnTo>
                  <a:lnTo>
                    <a:pt x="1328" y="6361"/>
                  </a:lnTo>
                  <a:lnTo>
                    <a:pt x="1327" y="6305"/>
                  </a:lnTo>
                  <a:lnTo>
                    <a:pt x="1326" y="6248"/>
                  </a:lnTo>
                  <a:lnTo>
                    <a:pt x="1325" y="6192"/>
                  </a:lnTo>
                  <a:lnTo>
                    <a:pt x="1324" y="6137"/>
                  </a:lnTo>
                  <a:lnTo>
                    <a:pt x="1323" y="6082"/>
                  </a:lnTo>
                  <a:lnTo>
                    <a:pt x="1322" y="6028"/>
                  </a:lnTo>
                  <a:lnTo>
                    <a:pt x="1319" y="5975"/>
                  </a:lnTo>
                  <a:lnTo>
                    <a:pt x="1317" y="5924"/>
                  </a:lnTo>
                  <a:lnTo>
                    <a:pt x="1314" y="5872"/>
                  </a:lnTo>
                  <a:lnTo>
                    <a:pt x="1311" y="5820"/>
                  </a:lnTo>
                  <a:lnTo>
                    <a:pt x="1310" y="5767"/>
                  </a:lnTo>
                  <a:lnTo>
                    <a:pt x="1309" y="5714"/>
                  </a:lnTo>
                  <a:lnTo>
                    <a:pt x="1311" y="5660"/>
                  </a:lnTo>
                  <a:lnTo>
                    <a:pt x="1312" y="5633"/>
                  </a:lnTo>
                  <a:lnTo>
                    <a:pt x="1315" y="5606"/>
                  </a:lnTo>
                  <a:lnTo>
                    <a:pt x="1317" y="5578"/>
                  </a:lnTo>
                  <a:lnTo>
                    <a:pt x="1322" y="5551"/>
                  </a:lnTo>
                  <a:lnTo>
                    <a:pt x="1327" y="5517"/>
                  </a:lnTo>
                  <a:lnTo>
                    <a:pt x="1335" y="5471"/>
                  </a:lnTo>
                  <a:lnTo>
                    <a:pt x="1344" y="5416"/>
                  </a:lnTo>
                  <a:lnTo>
                    <a:pt x="1355" y="5359"/>
                  </a:lnTo>
                  <a:lnTo>
                    <a:pt x="1363" y="5302"/>
                  </a:lnTo>
                  <a:lnTo>
                    <a:pt x="1370" y="5249"/>
                  </a:lnTo>
                  <a:lnTo>
                    <a:pt x="1372" y="5226"/>
                  </a:lnTo>
                  <a:lnTo>
                    <a:pt x="1373" y="5207"/>
                  </a:lnTo>
                  <a:lnTo>
                    <a:pt x="1374" y="5190"/>
                  </a:lnTo>
                  <a:lnTo>
                    <a:pt x="1373" y="5178"/>
                  </a:lnTo>
                  <a:lnTo>
                    <a:pt x="1365" y="5132"/>
                  </a:lnTo>
                  <a:lnTo>
                    <a:pt x="1358" y="5085"/>
                  </a:lnTo>
                  <a:lnTo>
                    <a:pt x="1351" y="5036"/>
                  </a:lnTo>
                  <a:lnTo>
                    <a:pt x="1346" y="4985"/>
                  </a:lnTo>
                  <a:lnTo>
                    <a:pt x="1340" y="4934"/>
                  </a:lnTo>
                  <a:lnTo>
                    <a:pt x="1334" y="4881"/>
                  </a:lnTo>
                  <a:lnTo>
                    <a:pt x="1330" y="4829"/>
                  </a:lnTo>
                  <a:lnTo>
                    <a:pt x="1325" y="4775"/>
                  </a:lnTo>
                  <a:lnTo>
                    <a:pt x="1320" y="4721"/>
                  </a:lnTo>
                  <a:lnTo>
                    <a:pt x="1317" y="4667"/>
                  </a:lnTo>
                  <a:lnTo>
                    <a:pt x="1314" y="4614"/>
                  </a:lnTo>
                  <a:lnTo>
                    <a:pt x="1311" y="4560"/>
                  </a:lnTo>
                  <a:lnTo>
                    <a:pt x="1309" y="4507"/>
                  </a:lnTo>
                  <a:lnTo>
                    <a:pt x="1308" y="4455"/>
                  </a:lnTo>
                  <a:lnTo>
                    <a:pt x="1307" y="4403"/>
                  </a:lnTo>
                  <a:lnTo>
                    <a:pt x="1307" y="4353"/>
                  </a:lnTo>
                  <a:lnTo>
                    <a:pt x="1280" y="4318"/>
                  </a:lnTo>
                  <a:lnTo>
                    <a:pt x="1258" y="3523"/>
                  </a:lnTo>
                  <a:lnTo>
                    <a:pt x="1245" y="3414"/>
                  </a:lnTo>
                  <a:lnTo>
                    <a:pt x="1244" y="3361"/>
                  </a:lnTo>
                  <a:lnTo>
                    <a:pt x="1239" y="3314"/>
                  </a:lnTo>
                  <a:lnTo>
                    <a:pt x="1232" y="3274"/>
                  </a:lnTo>
                  <a:lnTo>
                    <a:pt x="1223" y="3239"/>
                  </a:lnTo>
                  <a:lnTo>
                    <a:pt x="1211" y="3209"/>
                  </a:lnTo>
                  <a:lnTo>
                    <a:pt x="1197" y="3184"/>
                  </a:lnTo>
                  <a:lnTo>
                    <a:pt x="1181" y="3163"/>
                  </a:lnTo>
                  <a:lnTo>
                    <a:pt x="1164" y="3146"/>
                  </a:lnTo>
                  <a:lnTo>
                    <a:pt x="1144" y="3134"/>
                  </a:lnTo>
                  <a:lnTo>
                    <a:pt x="1124" y="3123"/>
                  </a:lnTo>
                  <a:lnTo>
                    <a:pt x="1102" y="3117"/>
                  </a:lnTo>
                  <a:lnTo>
                    <a:pt x="1079" y="3113"/>
                  </a:lnTo>
                  <a:lnTo>
                    <a:pt x="1056" y="3111"/>
                  </a:lnTo>
                  <a:lnTo>
                    <a:pt x="1032" y="3111"/>
                  </a:lnTo>
                  <a:lnTo>
                    <a:pt x="1007" y="3112"/>
                  </a:lnTo>
                  <a:lnTo>
                    <a:pt x="983" y="3115"/>
                  </a:lnTo>
                  <a:lnTo>
                    <a:pt x="934" y="3122"/>
                  </a:lnTo>
                  <a:lnTo>
                    <a:pt x="885" y="3129"/>
                  </a:lnTo>
                  <a:lnTo>
                    <a:pt x="862" y="3131"/>
                  </a:lnTo>
                  <a:lnTo>
                    <a:pt x="840" y="3133"/>
                  </a:lnTo>
                  <a:lnTo>
                    <a:pt x="818" y="3133"/>
                  </a:lnTo>
                  <a:lnTo>
                    <a:pt x="799" y="3130"/>
                  </a:lnTo>
                  <a:lnTo>
                    <a:pt x="781" y="3127"/>
                  </a:lnTo>
                  <a:lnTo>
                    <a:pt x="765" y="3120"/>
                  </a:lnTo>
                  <a:lnTo>
                    <a:pt x="750" y="3110"/>
                  </a:lnTo>
                  <a:lnTo>
                    <a:pt x="736" y="3096"/>
                  </a:lnTo>
                  <a:lnTo>
                    <a:pt x="726" y="3080"/>
                  </a:lnTo>
                  <a:lnTo>
                    <a:pt x="718" y="3058"/>
                  </a:lnTo>
                  <a:lnTo>
                    <a:pt x="712" y="3033"/>
                  </a:lnTo>
                  <a:lnTo>
                    <a:pt x="710" y="3003"/>
                  </a:lnTo>
                  <a:lnTo>
                    <a:pt x="696" y="2981"/>
                  </a:lnTo>
                  <a:lnTo>
                    <a:pt x="679" y="2949"/>
                  </a:lnTo>
                  <a:lnTo>
                    <a:pt x="660" y="2911"/>
                  </a:lnTo>
                  <a:lnTo>
                    <a:pt x="638" y="2869"/>
                  </a:lnTo>
                  <a:lnTo>
                    <a:pt x="616" y="2826"/>
                  </a:lnTo>
                  <a:lnTo>
                    <a:pt x="596" y="2786"/>
                  </a:lnTo>
                  <a:lnTo>
                    <a:pt x="578" y="2751"/>
                  </a:lnTo>
                  <a:lnTo>
                    <a:pt x="566" y="2724"/>
                  </a:lnTo>
                  <a:lnTo>
                    <a:pt x="562" y="2716"/>
                  </a:lnTo>
                  <a:lnTo>
                    <a:pt x="560" y="2707"/>
                  </a:lnTo>
                  <a:lnTo>
                    <a:pt x="558" y="2698"/>
                  </a:lnTo>
                  <a:lnTo>
                    <a:pt x="556" y="2687"/>
                  </a:lnTo>
                  <a:lnTo>
                    <a:pt x="552" y="2663"/>
                  </a:lnTo>
                  <a:lnTo>
                    <a:pt x="551" y="2635"/>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sz="1600">
                <a:solidFill>
                  <a:schemeClr val="bg2">
                    <a:lumMod val="75000"/>
                  </a:schemeClr>
                </a:solidFill>
              </a:endParaRPr>
            </a:p>
          </p:txBody>
        </p:sp>
        <p:sp>
          <p:nvSpPr>
            <p:cNvPr id="64" name="Freeform 63"/>
            <p:cNvSpPr>
              <a:spLocks/>
            </p:cNvSpPr>
            <p:nvPr/>
          </p:nvSpPr>
          <p:spPr bwMode="auto">
            <a:xfrm>
              <a:off x="1942288" y="4267203"/>
              <a:ext cx="174625" cy="617538"/>
            </a:xfrm>
            <a:custGeom>
              <a:avLst/>
              <a:gdLst/>
              <a:ahLst/>
              <a:cxnLst>
                <a:cxn ang="0">
                  <a:pos x="0" y="13"/>
                </a:cxn>
                <a:cxn ang="0">
                  <a:pos x="314" y="1985"/>
                </a:cxn>
                <a:cxn ang="0">
                  <a:pos x="578" y="2338"/>
                </a:cxn>
                <a:cxn ang="0">
                  <a:pos x="664" y="2029"/>
                </a:cxn>
                <a:cxn ang="0">
                  <a:pos x="100" y="0"/>
                </a:cxn>
                <a:cxn ang="0">
                  <a:pos x="0" y="13"/>
                </a:cxn>
              </a:cxnLst>
              <a:rect l="0" t="0" r="r" b="b"/>
              <a:pathLst>
                <a:path w="664" h="2338">
                  <a:moveTo>
                    <a:pt x="0" y="13"/>
                  </a:moveTo>
                  <a:lnTo>
                    <a:pt x="314" y="1985"/>
                  </a:lnTo>
                  <a:lnTo>
                    <a:pt x="578" y="2338"/>
                  </a:lnTo>
                  <a:lnTo>
                    <a:pt x="664" y="2029"/>
                  </a:lnTo>
                  <a:lnTo>
                    <a:pt x="100" y="0"/>
                  </a:lnTo>
                  <a:lnTo>
                    <a:pt x="0" y="13"/>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sz="1600">
                <a:solidFill>
                  <a:schemeClr val="bg2">
                    <a:lumMod val="75000"/>
                  </a:schemeClr>
                </a:solidFill>
              </a:endParaRPr>
            </a:p>
          </p:txBody>
        </p:sp>
        <p:sp>
          <p:nvSpPr>
            <p:cNvPr id="65" name="Freeform 16"/>
            <p:cNvSpPr>
              <a:spLocks noEditPoints="1"/>
            </p:cNvSpPr>
            <p:nvPr/>
          </p:nvSpPr>
          <p:spPr bwMode="auto">
            <a:xfrm>
              <a:off x="1826624" y="3644955"/>
              <a:ext cx="136128" cy="206645"/>
            </a:xfrm>
            <a:custGeom>
              <a:avLst/>
              <a:gdLst>
                <a:gd name="T0" fmla="*/ 1601 w 2272"/>
                <a:gd name="T1" fmla="*/ 3242 h 3448"/>
                <a:gd name="T2" fmla="*/ 1621 w 2272"/>
                <a:gd name="T3" fmla="*/ 3304 h 3448"/>
                <a:gd name="T4" fmla="*/ 1567 w 2272"/>
                <a:gd name="T5" fmla="*/ 3343 h 3448"/>
                <a:gd name="T6" fmla="*/ 1376 w 2272"/>
                <a:gd name="T7" fmla="*/ 3409 h 3448"/>
                <a:gd name="T8" fmla="*/ 1294 w 2272"/>
                <a:gd name="T9" fmla="*/ 3448 h 3448"/>
                <a:gd name="T10" fmla="*/ 912 w 2272"/>
                <a:gd name="T11" fmla="*/ 3425 h 3448"/>
                <a:gd name="T12" fmla="*/ 872 w 2272"/>
                <a:gd name="T13" fmla="*/ 3343 h 3448"/>
                <a:gd name="T14" fmla="*/ 658 w 2272"/>
                <a:gd name="T15" fmla="*/ 3320 h 3448"/>
                <a:gd name="T16" fmla="*/ 658 w 2272"/>
                <a:gd name="T17" fmla="*/ 3253 h 3448"/>
                <a:gd name="T18" fmla="*/ 704 w 2272"/>
                <a:gd name="T19" fmla="*/ 3027 h 3448"/>
                <a:gd name="T20" fmla="*/ 1614 w 2272"/>
                <a:gd name="T21" fmla="*/ 3050 h 3448"/>
                <a:gd name="T22" fmla="*/ 1614 w 2272"/>
                <a:gd name="T23" fmla="*/ 3117 h 3448"/>
                <a:gd name="T24" fmla="*/ 704 w 2272"/>
                <a:gd name="T25" fmla="*/ 3140 h 3448"/>
                <a:gd name="T26" fmla="*/ 651 w 2272"/>
                <a:gd name="T27" fmla="*/ 3101 h 3448"/>
                <a:gd name="T28" fmla="*/ 671 w 2272"/>
                <a:gd name="T29" fmla="*/ 3037 h 3448"/>
                <a:gd name="T30" fmla="*/ 1567 w 2272"/>
                <a:gd name="T31" fmla="*/ 2823 h 3448"/>
                <a:gd name="T32" fmla="*/ 1621 w 2272"/>
                <a:gd name="T33" fmla="*/ 2861 h 3448"/>
                <a:gd name="T34" fmla="*/ 1601 w 2272"/>
                <a:gd name="T35" fmla="*/ 2925 h 3448"/>
                <a:gd name="T36" fmla="*/ 686 w 2272"/>
                <a:gd name="T37" fmla="*/ 2933 h 3448"/>
                <a:gd name="T38" fmla="*/ 648 w 2272"/>
                <a:gd name="T39" fmla="*/ 2879 h 3448"/>
                <a:gd name="T40" fmla="*/ 686 w 2272"/>
                <a:gd name="T41" fmla="*/ 2826 h 3448"/>
                <a:gd name="T42" fmla="*/ 1303 w 2272"/>
                <a:gd name="T43" fmla="*/ 13 h 3448"/>
                <a:gd name="T44" fmla="*/ 1614 w 2272"/>
                <a:gd name="T45" fmla="*/ 106 h 3448"/>
                <a:gd name="T46" fmla="*/ 1881 w 2272"/>
                <a:gd name="T47" fmla="*/ 279 h 3448"/>
                <a:gd name="T48" fmla="*/ 2088 w 2272"/>
                <a:gd name="T49" fmla="*/ 518 h 3448"/>
                <a:gd name="T50" fmla="*/ 2223 w 2272"/>
                <a:gd name="T51" fmla="*/ 808 h 3448"/>
                <a:gd name="T52" fmla="*/ 2272 w 2272"/>
                <a:gd name="T53" fmla="*/ 1135 h 3448"/>
                <a:gd name="T54" fmla="*/ 2243 w 2272"/>
                <a:gd name="T55" fmla="*/ 1348 h 3448"/>
                <a:gd name="T56" fmla="*/ 2176 w 2272"/>
                <a:gd name="T57" fmla="*/ 1543 h 3448"/>
                <a:gd name="T58" fmla="*/ 2099 w 2272"/>
                <a:gd name="T59" fmla="*/ 1702 h 3448"/>
                <a:gd name="T60" fmla="*/ 2040 w 2272"/>
                <a:gd name="T61" fmla="*/ 1800 h 3448"/>
                <a:gd name="T62" fmla="*/ 1836 w 2272"/>
                <a:gd name="T63" fmla="*/ 2140 h 3448"/>
                <a:gd name="T64" fmla="*/ 1716 w 2272"/>
                <a:gd name="T65" fmla="*/ 2407 h 3448"/>
                <a:gd name="T66" fmla="*/ 1661 w 2272"/>
                <a:gd name="T67" fmla="*/ 2647 h 3448"/>
                <a:gd name="T68" fmla="*/ 1602 w 2272"/>
                <a:gd name="T69" fmla="*/ 2712 h 3448"/>
                <a:gd name="T70" fmla="*/ 708 w 2272"/>
                <a:gd name="T71" fmla="*/ 2719 h 3448"/>
                <a:gd name="T72" fmla="*/ 637 w 2272"/>
                <a:gd name="T73" fmla="*/ 2668 h 3448"/>
                <a:gd name="T74" fmla="*/ 595 w 2272"/>
                <a:gd name="T75" fmla="*/ 2487 h 3448"/>
                <a:gd name="T76" fmla="*/ 493 w 2272"/>
                <a:gd name="T77" fmla="*/ 2234 h 3448"/>
                <a:gd name="T78" fmla="*/ 351 w 2272"/>
                <a:gd name="T79" fmla="*/ 1991 h 3448"/>
                <a:gd name="T80" fmla="*/ 293 w 2272"/>
                <a:gd name="T81" fmla="*/ 1901 h 3448"/>
                <a:gd name="T82" fmla="*/ 249 w 2272"/>
                <a:gd name="T83" fmla="*/ 1831 h 3448"/>
                <a:gd name="T84" fmla="*/ 233 w 2272"/>
                <a:gd name="T85" fmla="*/ 1802 h 3448"/>
                <a:gd name="T86" fmla="*/ 173 w 2272"/>
                <a:gd name="T87" fmla="*/ 1703 h 3448"/>
                <a:gd name="T88" fmla="*/ 95 w 2272"/>
                <a:gd name="T89" fmla="*/ 1543 h 3448"/>
                <a:gd name="T90" fmla="*/ 28 w 2272"/>
                <a:gd name="T91" fmla="*/ 1348 h 3448"/>
                <a:gd name="T92" fmla="*/ 0 w 2272"/>
                <a:gd name="T93" fmla="*/ 1135 h 3448"/>
                <a:gd name="T94" fmla="*/ 48 w 2272"/>
                <a:gd name="T95" fmla="*/ 808 h 3448"/>
                <a:gd name="T96" fmla="*/ 183 w 2272"/>
                <a:gd name="T97" fmla="*/ 518 h 3448"/>
                <a:gd name="T98" fmla="*/ 391 w 2272"/>
                <a:gd name="T99" fmla="*/ 279 h 3448"/>
                <a:gd name="T100" fmla="*/ 657 w 2272"/>
                <a:gd name="T101" fmla="*/ 106 h 3448"/>
                <a:gd name="T102" fmla="*/ 968 w 2272"/>
                <a:gd name="T103" fmla="*/ 13 h 344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272"/>
                <a:gd name="T157" fmla="*/ 0 h 3448"/>
                <a:gd name="T158" fmla="*/ 2272 w 2272"/>
                <a:gd name="T159" fmla="*/ 3448 h 344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272" h="3448">
                  <a:moveTo>
                    <a:pt x="704" y="3230"/>
                  </a:moveTo>
                  <a:lnTo>
                    <a:pt x="1567" y="3230"/>
                  </a:lnTo>
                  <a:lnTo>
                    <a:pt x="1585" y="3233"/>
                  </a:lnTo>
                  <a:lnTo>
                    <a:pt x="1601" y="3242"/>
                  </a:lnTo>
                  <a:lnTo>
                    <a:pt x="1614" y="3253"/>
                  </a:lnTo>
                  <a:lnTo>
                    <a:pt x="1621" y="3269"/>
                  </a:lnTo>
                  <a:lnTo>
                    <a:pt x="1624" y="3287"/>
                  </a:lnTo>
                  <a:lnTo>
                    <a:pt x="1621" y="3304"/>
                  </a:lnTo>
                  <a:lnTo>
                    <a:pt x="1614" y="3320"/>
                  </a:lnTo>
                  <a:lnTo>
                    <a:pt x="1601" y="3333"/>
                  </a:lnTo>
                  <a:lnTo>
                    <a:pt x="1585" y="3340"/>
                  </a:lnTo>
                  <a:lnTo>
                    <a:pt x="1567" y="3343"/>
                  </a:lnTo>
                  <a:lnTo>
                    <a:pt x="1400" y="3343"/>
                  </a:lnTo>
                  <a:lnTo>
                    <a:pt x="1397" y="3367"/>
                  </a:lnTo>
                  <a:lnTo>
                    <a:pt x="1388" y="3389"/>
                  </a:lnTo>
                  <a:lnTo>
                    <a:pt x="1376" y="3409"/>
                  </a:lnTo>
                  <a:lnTo>
                    <a:pt x="1360" y="3425"/>
                  </a:lnTo>
                  <a:lnTo>
                    <a:pt x="1340" y="3438"/>
                  </a:lnTo>
                  <a:lnTo>
                    <a:pt x="1318" y="3445"/>
                  </a:lnTo>
                  <a:lnTo>
                    <a:pt x="1294" y="3448"/>
                  </a:lnTo>
                  <a:lnTo>
                    <a:pt x="978" y="3448"/>
                  </a:lnTo>
                  <a:lnTo>
                    <a:pt x="953" y="3445"/>
                  </a:lnTo>
                  <a:lnTo>
                    <a:pt x="931" y="3438"/>
                  </a:lnTo>
                  <a:lnTo>
                    <a:pt x="912" y="3425"/>
                  </a:lnTo>
                  <a:lnTo>
                    <a:pt x="896" y="3409"/>
                  </a:lnTo>
                  <a:lnTo>
                    <a:pt x="883" y="3389"/>
                  </a:lnTo>
                  <a:lnTo>
                    <a:pt x="875" y="3367"/>
                  </a:lnTo>
                  <a:lnTo>
                    <a:pt x="872" y="3343"/>
                  </a:lnTo>
                  <a:lnTo>
                    <a:pt x="704" y="3343"/>
                  </a:lnTo>
                  <a:lnTo>
                    <a:pt x="686" y="3340"/>
                  </a:lnTo>
                  <a:lnTo>
                    <a:pt x="671" y="3333"/>
                  </a:lnTo>
                  <a:lnTo>
                    <a:pt x="658" y="3320"/>
                  </a:lnTo>
                  <a:lnTo>
                    <a:pt x="651" y="3304"/>
                  </a:lnTo>
                  <a:lnTo>
                    <a:pt x="648" y="3287"/>
                  </a:lnTo>
                  <a:lnTo>
                    <a:pt x="651" y="3269"/>
                  </a:lnTo>
                  <a:lnTo>
                    <a:pt x="658" y="3253"/>
                  </a:lnTo>
                  <a:lnTo>
                    <a:pt x="671" y="3242"/>
                  </a:lnTo>
                  <a:lnTo>
                    <a:pt x="686" y="3233"/>
                  </a:lnTo>
                  <a:lnTo>
                    <a:pt x="704" y="3230"/>
                  </a:lnTo>
                  <a:close/>
                  <a:moveTo>
                    <a:pt x="704" y="3027"/>
                  </a:moveTo>
                  <a:lnTo>
                    <a:pt x="1567" y="3027"/>
                  </a:lnTo>
                  <a:lnTo>
                    <a:pt x="1585" y="3030"/>
                  </a:lnTo>
                  <a:lnTo>
                    <a:pt x="1601" y="3037"/>
                  </a:lnTo>
                  <a:lnTo>
                    <a:pt x="1614" y="3050"/>
                  </a:lnTo>
                  <a:lnTo>
                    <a:pt x="1621" y="3066"/>
                  </a:lnTo>
                  <a:lnTo>
                    <a:pt x="1624" y="3083"/>
                  </a:lnTo>
                  <a:lnTo>
                    <a:pt x="1621" y="3101"/>
                  </a:lnTo>
                  <a:lnTo>
                    <a:pt x="1614" y="3117"/>
                  </a:lnTo>
                  <a:lnTo>
                    <a:pt x="1601" y="3130"/>
                  </a:lnTo>
                  <a:lnTo>
                    <a:pt x="1585" y="3137"/>
                  </a:lnTo>
                  <a:lnTo>
                    <a:pt x="1567" y="3140"/>
                  </a:lnTo>
                  <a:lnTo>
                    <a:pt x="704" y="3140"/>
                  </a:lnTo>
                  <a:lnTo>
                    <a:pt x="686" y="3137"/>
                  </a:lnTo>
                  <a:lnTo>
                    <a:pt x="671" y="3130"/>
                  </a:lnTo>
                  <a:lnTo>
                    <a:pt x="658" y="3117"/>
                  </a:lnTo>
                  <a:lnTo>
                    <a:pt x="651" y="3101"/>
                  </a:lnTo>
                  <a:lnTo>
                    <a:pt x="648" y="3083"/>
                  </a:lnTo>
                  <a:lnTo>
                    <a:pt x="651" y="3066"/>
                  </a:lnTo>
                  <a:lnTo>
                    <a:pt x="658" y="3050"/>
                  </a:lnTo>
                  <a:lnTo>
                    <a:pt x="671" y="3037"/>
                  </a:lnTo>
                  <a:lnTo>
                    <a:pt x="686" y="3030"/>
                  </a:lnTo>
                  <a:lnTo>
                    <a:pt x="704" y="3027"/>
                  </a:lnTo>
                  <a:close/>
                  <a:moveTo>
                    <a:pt x="704" y="2823"/>
                  </a:moveTo>
                  <a:lnTo>
                    <a:pt x="1567" y="2823"/>
                  </a:lnTo>
                  <a:lnTo>
                    <a:pt x="1585" y="2826"/>
                  </a:lnTo>
                  <a:lnTo>
                    <a:pt x="1601" y="2833"/>
                  </a:lnTo>
                  <a:lnTo>
                    <a:pt x="1614" y="2846"/>
                  </a:lnTo>
                  <a:lnTo>
                    <a:pt x="1621" y="2861"/>
                  </a:lnTo>
                  <a:lnTo>
                    <a:pt x="1624" y="2879"/>
                  </a:lnTo>
                  <a:lnTo>
                    <a:pt x="1621" y="2897"/>
                  </a:lnTo>
                  <a:lnTo>
                    <a:pt x="1614" y="2913"/>
                  </a:lnTo>
                  <a:lnTo>
                    <a:pt x="1601" y="2925"/>
                  </a:lnTo>
                  <a:lnTo>
                    <a:pt x="1585" y="2933"/>
                  </a:lnTo>
                  <a:lnTo>
                    <a:pt x="1567" y="2936"/>
                  </a:lnTo>
                  <a:lnTo>
                    <a:pt x="704" y="2936"/>
                  </a:lnTo>
                  <a:lnTo>
                    <a:pt x="686" y="2933"/>
                  </a:lnTo>
                  <a:lnTo>
                    <a:pt x="671" y="2925"/>
                  </a:lnTo>
                  <a:lnTo>
                    <a:pt x="658" y="2913"/>
                  </a:lnTo>
                  <a:lnTo>
                    <a:pt x="651" y="2897"/>
                  </a:lnTo>
                  <a:lnTo>
                    <a:pt x="648" y="2879"/>
                  </a:lnTo>
                  <a:lnTo>
                    <a:pt x="651" y="2861"/>
                  </a:lnTo>
                  <a:lnTo>
                    <a:pt x="658" y="2846"/>
                  </a:lnTo>
                  <a:lnTo>
                    <a:pt x="671" y="2833"/>
                  </a:lnTo>
                  <a:lnTo>
                    <a:pt x="686" y="2826"/>
                  </a:lnTo>
                  <a:lnTo>
                    <a:pt x="704" y="2823"/>
                  </a:lnTo>
                  <a:close/>
                  <a:moveTo>
                    <a:pt x="1136" y="0"/>
                  </a:moveTo>
                  <a:lnTo>
                    <a:pt x="1221" y="4"/>
                  </a:lnTo>
                  <a:lnTo>
                    <a:pt x="1303" y="13"/>
                  </a:lnTo>
                  <a:lnTo>
                    <a:pt x="1384" y="28"/>
                  </a:lnTo>
                  <a:lnTo>
                    <a:pt x="1463" y="49"/>
                  </a:lnTo>
                  <a:lnTo>
                    <a:pt x="1540" y="75"/>
                  </a:lnTo>
                  <a:lnTo>
                    <a:pt x="1614" y="106"/>
                  </a:lnTo>
                  <a:lnTo>
                    <a:pt x="1685" y="143"/>
                  </a:lnTo>
                  <a:lnTo>
                    <a:pt x="1754" y="184"/>
                  </a:lnTo>
                  <a:lnTo>
                    <a:pt x="1819" y="229"/>
                  </a:lnTo>
                  <a:lnTo>
                    <a:pt x="1881" y="279"/>
                  </a:lnTo>
                  <a:lnTo>
                    <a:pt x="1938" y="334"/>
                  </a:lnTo>
                  <a:lnTo>
                    <a:pt x="1993" y="391"/>
                  </a:lnTo>
                  <a:lnTo>
                    <a:pt x="2042" y="453"/>
                  </a:lnTo>
                  <a:lnTo>
                    <a:pt x="2088" y="518"/>
                  </a:lnTo>
                  <a:lnTo>
                    <a:pt x="2129" y="586"/>
                  </a:lnTo>
                  <a:lnTo>
                    <a:pt x="2166" y="657"/>
                  </a:lnTo>
                  <a:lnTo>
                    <a:pt x="2197" y="732"/>
                  </a:lnTo>
                  <a:lnTo>
                    <a:pt x="2223" y="808"/>
                  </a:lnTo>
                  <a:lnTo>
                    <a:pt x="2244" y="887"/>
                  </a:lnTo>
                  <a:lnTo>
                    <a:pt x="2259" y="967"/>
                  </a:lnTo>
                  <a:lnTo>
                    <a:pt x="2268" y="1050"/>
                  </a:lnTo>
                  <a:lnTo>
                    <a:pt x="2272" y="1135"/>
                  </a:lnTo>
                  <a:lnTo>
                    <a:pt x="2269" y="1188"/>
                  </a:lnTo>
                  <a:lnTo>
                    <a:pt x="2264" y="1242"/>
                  </a:lnTo>
                  <a:lnTo>
                    <a:pt x="2255" y="1295"/>
                  </a:lnTo>
                  <a:lnTo>
                    <a:pt x="2243" y="1348"/>
                  </a:lnTo>
                  <a:lnTo>
                    <a:pt x="2229" y="1399"/>
                  </a:lnTo>
                  <a:lnTo>
                    <a:pt x="2213" y="1449"/>
                  </a:lnTo>
                  <a:lnTo>
                    <a:pt x="2195" y="1497"/>
                  </a:lnTo>
                  <a:lnTo>
                    <a:pt x="2176" y="1543"/>
                  </a:lnTo>
                  <a:lnTo>
                    <a:pt x="2156" y="1587"/>
                  </a:lnTo>
                  <a:lnTo>
                    <a:pt x="2136" y="1628"/>
                  </a:lnTo>
                  <a:lnTo>
                    <a:pt x="2118" y="1667"/>
                  </a:lnTo>
                  <a:lnTo>
                    <a:pt x="2099" y="1702"/>
                  </a:lnTo>
                  <a:lnTo>
                    <a:pt x="2081" y="1732"/>
                  </a:lnTo>
                  <a:lnTo>
                    <a:pt x="2065" y="1759"/>
                  </a:lnTo>
                  <a:lnTo>
                    <a:pt x="2051" y="1782"/>
                  </a:lnTo>
                  <a:lnTo>
                    <a:pt x="2040" y="1800"/>
                  </a:lnTo>
                  <a:lnTo>
                    <a:pt x="1990" y="1881"/>
                  </a:lnTo>
                  <a:lnTo>
                    <a:pt x="1910" y="2011"/>
                  </a:lnTo>
                  <a:lnTo>
                    <a:pt x="1871" y="2075"/>
                  </a:lnTo>
                  <a:lnTo>
                    <a:pt x="1836" y="2140"/>
                  </a:lnTo>
                  <a:lnTo>
                    <a:pt x="1801" y="2205"/>
                  </a:lnTo>
                  <a:lnTo>
                    <a:pt x="1770" y="2271"/>
                  </a:lnTo>
                  <a:lnTo>
                    <a:pt x="1741" y="2339"/>
                  </a:lnTo>
                  <a:lnTo>
                    <a:pt x="1716" y="2407"/>
                  </a:lnTo>
                  <a:lnTo>
                    <a:pt x="1694" y="2477"/>
                  </a:lnTo>
                  <a:lnTo>
                    <a:pt x="1677" y="2550"/>
                  </a:lnTo>
                  <a:lnTo>
                    <a:pt x="1666" y="2625"/>
                  </a:lnTo>
                  <a:lnTo>
                    <a:pt x="1661" y="2647"/>
                  </a:lnTo>
                  <a:lnTo>
                    <a:pt x="1651" y="2668"/>
                  </a:lnTo>
                  <a:lnTo>
                    <a:pt x="1638" y="2685"/>
                  </a:lnTo>
                  <a:lnTo>
                    <a:pt x="1621" y="2700"/>
                  </a:lnTo>
                  <a:lnTo>
                    <a:pt x="1602" y="2712"/>
                  </a:lnTo>
                  <a:lnTo>
                    <a:pt x="1580" y="2719"/>
                  </a:lnTo>
                  <a:lnTo>
                    <a:pt x="1557" y="2721"/>
                  </a:lnTo>
                  <a:lnTo>
                    <a:pt x="731" y="2721"/>
                  </a:lnTo>
                  <a:lnTo>
                    <a:pt x="708" y="2719"/>
                  </a:lnTo>
                  <a:lnTo>
                    <a:pt x="686" y="2712"/>
                  </a:lnTo>
                  <a:lnTo>
                    <a:pt x="667" y="2700"/>
                  </a:lnTo>
                  <a:lnTo>
                    <a:pt x="651" y="2685"/>
                  </a:lnTo>
                  <a:lnTo>
                    <a:pt x="637" y="2668"/>
                  </a:lnTo>
                  <a:lnTo>
                    <a:pt x="628" y="2647"/>
                  </a:lnTo>
                  <a:lnTo>
                    <a:pt x="622" y="2624"/>
                  </a:lnTo>
                  <a:lnTo>
                    <a:pt x="611" y="2554"/>
                  </a:lnTo>
                  <a:lnTo>
                    <a:pt x="595" y="2487"/>
                  </a:lnTo>
                  <a:lnTo>
                    <a:pt x="575" y="2421"/>
                  </a:lnTo>
                  <a:lnTo>
                    <a:pt x="551" y="2357"/>
                  </a:lnTo>
                  <a:lnTo>
                    <a:pt x="524" y="2296"/>
                  </a:lnTo>
                  <a:lnTo>
                    <a:pt x="493" y="2234"/>
                  </a:lnTo>
                  <a:lnTo>
                    <a:pt x="461" y="2172"/>
                  </a:lnTo>
                  <a:lnTo>
                    <a:pt x="425" y="2112"/>
                  </a:lnTo>
                  <a:lnTo>
                    <a:pt x="389" y="2052"/>
                  </a:lnTo>
                  <a:lnTo>
                    <a:pt x="351" y="1991"/>
                  </a:lnTo>
                  <a:lnTo>
                    <a:pt x="312" y="1930"/>
                  </a:lnTo>
                  <a:lnTo>
                    <a:pt x="311" y="1928"/>
                  </a:lnTo>
                  <a:lnTo>
                    <a:pt x="301" y="1912"/>
                  </a:lnTo>
                  <a:lnTo>
                    <a:pt x="293" y="1901"/>
                  </a:lnTo>
                  <a:lnTo>
                    <a:pt x="285" y="1887"/>
                  </a:lnTo>
                  <a:lnTo>
                    <a:pt x="277" y="1872"/>
                  </a:lnTo>
                  <a:lnTo>
                    <a:pt x="258" y="1843"/>
                  </a:lnTo>
                  <a:lnTo>
                    <a:pt x="249" y="1831"/>
                  </a:lnTo>
                  <a:lnTo>
                    <a:pt x="242" y="1819"/>
                  </a:lnTo>
                  <a:lnTo>
                    <a:pt x="237" y="1810"/>
                  </a:lnTo>
                  <a:lnTo>
                    <a:pt x="234" y="1804"/>
                  </a:lnTo>
                  <a:lnTo>
                    <a:pt x="233" y="1802"/>
                  </a:lnTo>
                  <a:lnTo>
                    <a:pt x="221" y="1783"/>
                  </a:lnTo>
                  <a:lnTo>
                    <a:pt x="207" y="1761"/>
                  </a:lnTo>
                  <a:lnTo>
                    <a:pt x="191" y="1733"/>
                  </a:lnTo>
                  <a:lnTo>
                    <a:pt x="173" y="1703"/>
                  </a:lnTo>
                  <a:lnTo>
                    <a:pt x="154" y="1667"/>
                  </a:lnTo>
                  <a:lnTo>
                    <a:pt x="135" y="1629"/>
                  </a:lnTo>
                  <a:lnTo>
                    <a:pt x="115" y="1587"/>
                  </a:lnTo>
                  <a:lnTo>
                    <a:pt x="95" y="1543"/>
                  </a:lnTo>
                  <a:lnTo>
                    <a:pt x="76" y="1497"/>
                  </a:lnTo>
                  <a:lnTo>
                    <a:pt x="60" y="1449"/>
                  </a:lnTo>
                  <a:lnTo>
                    <a:pt x="43" y="1399"/>
                  </a:lnTo>
                  <a:lnTo>
                    <a:pt x="28" y="1348"/>
                  </a:lnTo>
                  <a:lnTo>
                    <a:pt x="17" y="1295"/>
                  </a:lnTo>
                  <a:lnTo>
                    <a:pt x="7" y="1242"/>
                  </a:lnTo>
                  <a:lnTo>
                    <a:pt x="2" y="1188"/>
                  </a:lnTo>
                  <a:lnTo>
                    <a:pt x="0" y="1135"/>
                  </a:lnTo>
                  <a:lnTo>
                    <a:pt x="3" y="1050"/>
                  </a:lnTo>
                  <a:lnTo>
                    <a:pt x="13" y="967"/>
                  </a:lnTo>
                  <a:lnTo>
                    <a:pt x="27" y="887"/>
                  </a:lnTo>
                  <a:lnTo>
                    <a:pt x="48" y="808"/>
                  </a:lnTo>
                  <a:lnTo>
                    <a:pt x="74" y="732"/>
                  </a:lnTo>
                  <a:lnTo>
                    <a:pt x="106" y="657"/>
                  </a:lnTo>
                  <a:lnTo>
                    <a:pt x="142" y="586"/>
                  </a:lnTo>
                  <a:lnTo>
                    <a:pt x="183" y="518"/>
                  </a:lnTo>
                  <a:lnTo>
                    <a:pt x="228" y="453"/>
                  </a:lnTo>
                  <a:lnTo>
                    <a:pt x="279" y="391"/>
                  </a:lnTo>
                  <a:lnTo>
                    <a:pt x="333" y="334"/>
                  </a:lnTo>
                  <a:lnTo>
                    <a:pt x="391" y="279"/>
                  </a:lnTo>
                  <a:lnTo>
                    <a:pt x="453" y="229"/>
                  </a:lnTo>
                  <a:lnTo>
                    <a:pt x="518" y="184"/>
                  </a:lnTo>
                  <a:lnTo>
                    <a:pt x="586" y="143"/>
                  </a:lnTo>
                  <a:lnTo>
                    <a:pt x="657" y="106"/>
                  </a:lnTo>
                  <a:lnTo>
                    <a:pt x="731" y="75"/>
                  </a:lnTo>
                  <a:lnTo>
                    <a:pt x="808" y="49"/>
                  </a:lnTo>
                  <a:lnTo>
                    <a:pt x="887" y="28"/>
                  </a:lnTo>
                  <a:lnTo>
                    <a:pt x="968" y="13"/>
                  </a:lnTo>
                  <a:lnTo>
                    <a:pt x="1051" y="4"/>
                  </a:lnTo>
                  <a:lnTo>
                    <a:pt x="1136" y="0"/>
                  </a:lnTo>
                  <a:close/>
                </a:path>
              </a:pathLst>
            </a:custGeom>
            <a:solidFill>
              <a:schemeClr val="accent4"/>
            </a:solidFill>
            <a:ln w="9525">
              <a:noFill/>
              <a:round/>
              <a:headEnd/>
              <a:tailEnd/>
            </a:ln>
            <a:scene3d>
              <a:camera prst="orthographicFront"/>
              <a:lightRig rig="threePt" dir="t"/>
            </a:scene3d>
            <a:sp3d prstMaterial="matte">
              <a:extrusionClr>
                <a:srgbClr val="FF9966"/>
              </a:extrusionClr>
            </a:sp3d>
          </p:spPr>
          <p:txBody>
            <a:bodyPr/>
            <a:lstStyle>
              <a:lvl1pPr eaLnBrk="0" hangingPunct="0">
                <a:defRPr>
                  <a:solidFill>
                    <a:schemeClr val="tx1"/>
                  </a:solidFill>
                  <a:latin typeface="Arial" pitchFamily="34" charset="0"/>
                  <a:ea typeface="MS PGothic" pitchFamily="34" charset="-128"/>
                </a:defRPr>
              </a:lvl1pPr>
              <a:lvl2pPr marL="742950" indent="-285750" eaLnBrk="0" hangingPunct="0">
                <a:defRPr>
                  <a:solidFill>
                    <a:schemeClr val="tx1"/>
                  </a:solidFill>
                  <a:latin typeface="Arial" pitchFamily="34" charset="0"/>
                  <a:ea typeface="MS PGothic" pitchFamily="34" charset="-128"/>
                </a:defRPr>
              </a:lvl2pPr>
              <a:lvl3pPr marL="1143000" indent="-228600" eaLnBrk="0" hangingPunct="0">
                <a:defRPr>
                  <a:solidFill>
                    <a:schemeClr val="tx1"/>
                  </a:solidFill>
                  <a:latin typeface="Arial" pitchFamily="34" charset="0"/>
                  <a:ea typeface="MS PGothic" pitchFamily="34" charset="-128"/>
                </a:defRPr>
              </a:lvl3pPr>
              <a:lvl4pPr marL="1600200" indent="-228600" eaLnBrk="0" hangingPunct="0">
                <a:defRPr>
                  <a:solidFill>
                    <a:schemeClr val="tx1"/>
                  </a:solidFill>
                  <a:latin typeface="Arial" pitchFamily="34" charset="0"/>
                  <a:ea typeface="MS PGothic" pitchFamily="34" charset="-128"/>
                </a:defRPr>
              </a:lvl4pPr>
              <a:lvl5pPr marL="2057400" indent="-228600" eaLnBrk="0" hangingPunct="0">
                <a:defRPr>
                  <a:solidFill>
                    <a:schemeClr val="tx1"/>
                  </a:solidFill>
                  <a:latin typeface="Arial" pitchFamily="34" charset="0"/>
                  <a:ea typeface="MS PGothic" pitchFamily="34" charset="-128"/>
                </a:defRPr>
              </a:lvl5pPr>
              <a:lvl6pPr marL="2514600" indent="-228600" defTabSz="457200" eaLnBrk="0" fontAlgn="base" hangingPunct="0">
                <a:spcBef>
                  <a:spcPct val="0"/>
                </a:spcBef>
                <a:spcAft>
                  <a:spcPct val="0"/>
                </a:spcAft>
                <a:defRPr>
                  <a:solidFill>
                    <a:schemeClr val="tx1"/>
                  </a:solidFill>
                  <a:latin typeface="Arial" pitchFamily="34" charset="0"/>
                  <a:ea typeface="MS PGothic" pitchFamily="34" charset="-128"/>
                </a:defRPr>
              </a:lvl6pPr>
              <a:lvl7pPr marL="2971800" indent="-228600" defTabSz="457200" eaLnBrk="0" fontAlgn="base" hangingPunct="0">
                <a:spcBef>
                  <a:spcPct val="0"/>
                </a:spcBef>
                <a:spcAft>
                  <a:spcPct val="0"/>
                </a:spcAft>
                <a:defRPr>
                  <a:solidFill>
                    <a:schemeClr val="tx1"/>
                  </a:solidFill>
                  <a:latin typeface="Arial" pitchFamily="34" charset="0"/>
                  <a:ea typeface="MS PGothic" pitchFamily="34" charset="-128"/>
                </a:defRPr>
              </a:lvl7pPr>
              <a:lvl8pPr marL="3429000" indent="-228600" defTabSz="457200" eaLnBrk="0" fontAlgn="base" hangingPunct="0">
                <a:spcBef>
                  <a:spcPct val="0"/>
                </a:spcBef>
                <a:spcAft>
                  <a:spcPct val="0"/>
                </a:spcAft>
                <a:defRPr>
                  <a:solidFill>
                    <a:schemeClr val="tx1"/>
                  </a:solidFill>
                  <a:latin typeface="Arial" pitchFamily="34" charset="0"/>
                  <a:ea typeface="MS PGothic" pitchFamily="34" charset="-128"/>
                </a:defRPr>
              </a:lvl8pPr>
              <a:lvl9pPr marL="3886200" indent="-228600" defTabSz="457200" eaLnBrk="0" fontAlgn="base" hangingPunct="0">
                <a:spcBef>
                  <a:spcPct val="0"/>
                </a:spcBef>
                <a:spcAft>
                  <a:spcPct val="0"/>
                </a:spcAft>
                <a:defRPr>
                  <a:solidFill>
                    <a:schemeClr val="tx1"/>
                  </a:solidFill>
                  <a:latin typeface="Arial" pitchFamily="34" charset="0"/>
                  <a:ea typeface="MS PGothic" pitchFamily="34" charset="-128"/>
                </a:defRPr>
              </a:lvl9pPr>
            </a:lstStyle>
            <a:p>
              <a:pPr eaLnBrk="1" hangingPunct="1"/>
              <a:endParaRPr lang="en-US" sz="1600">
                <a:solidFill>
                  <a:schemeClr val="bg2">
                    <a:lumMod val="75000"/>
                  </a:schemeClr>
                </a:solidFill>
                <a:latin typeface="+mn-lt"/>
              </a:endParaRPr>
            </a:p>
          </p:txBody>
        </p:sp>
      </p:grpSp>
      <p:sp>
        <p:nvSpPr>
          <p:cNvPr id="66" name="TextBox 65"/>
          <p:cNvSpPr txBox="1"/>
          <p:nvPr/>
        </p:nvSpPr>
        <p:spPr>
          <a:xfrm>
            <a:off x="5902467" y="3914000"/>
            <a:ext cx="454547" cy="461665"/>
          </a:xfrm>
          <a:prstGeom prst="rect">
            <a:avLst/>
          </a:prstGeom>
          <a:noFill/>
        </p:spPr>
        <p:txBody>
          <a:bodyPr wrap="square" rtlCol="0">
            <a:spAutoFit/>
          </a:bodyPr>
          <a:lstStyle/>
          <a:p>
            <a:pPr algn="ctr"/>
            <a:r>
              <a:rPr lang="id-ID" sz="2400" dirty="0" smtClean="0">
                <a:solidFill>
                  <a:schemeClr val="bg1"/>
                </a:solidFill>
              </a:rPr>
              <a:t>S</a:t>
            </a:r>
            <a:endParaRPr lang="id-ID" sz="1600" dirty="0">
              <a:solidFill>
                <a:schemeClr val="bg1"/>
              </a:solidFill>
            </a:endParaRPr>
          </a:p>
        </p:txBody>
      </p:sp>
      <p:sp>
        <p:nvSpPr>
          <p:cNvPr id="67" name="TextBox 66"/>
          <p:cNvSpPr txBox="1"/>
          <p:nvPr/>
        </p:nvSpPr>
        <p:spPr>
          <a:xfrm>
            <a:off x="5909681" y="4531268"/>
            <a:ext cx="454547" cy="461665"/>
          </a:xfrm>
          <a:prstGeom prst="rect">
            <a:avLst/>
          </a:prstGeom>
          <a:noFill/>
        </p:spPr>
        <p:txBody>
          <a:bodyPr wrap="square" rtlCol="0">
            <a:spAutoFit/>
          </a:bodyPr>
          <a:lstStyle/>
          <a:p>
            <a:pPr algn="ctr"/>
            <a:r>
              <a:rPr lang="id-ID" sz="2400" dirty="0" smtClean="0">
                <a:solidFill>
                  <a:schemeClr val="bg1"/>
                </a:solidFill>
              </a:rPr>
              <a:t>W</a:t>
            </a:r>
            <a:endParaRPr lang="id-ID" sz="1600" dirty="0">
              <a:solidFill>
                <a:schemeClr val="bg1"/>
              </a:solidFill>
            </a:endParaRPr>
          </a:p>
        </p:txBody>
      </p:sp>
      <p:sp>
        <p:nvSpPr>
          <p:cNvPr id="68" name="TextBox 67"/>
          <p:cNvSpPr txBox="1"/>
          <p:nvPr/>
        </p:nvSpPr>
        <p:spPr>
          <a:xfrm>
            <a:off x="5894066" y="5197032"/>
            <a:ext cx="454547" cy="461665"/>
          </a:xfrm>
          <a:prstGeom prst="rect">
            <a:avLst/>
          </a:prstGeom>
          <a:noFill/>
        </p:spPr>
        <p:txBody>
          <a:bodyPr wrap="square" rtlCol="0">
            <a:spAutoFit/>
          </a:bodyPr>
          <a:lstStyle/>
          <a:p>
            <a:pPr algn="ctr"/>
            <a:r>
              <a:rPr lang="id-ID" sz="2400" dirty="0" smtClean="0">
                <a:solidFill>
                  <a:schemeClr val="bg1"/>
                </a:solidFill>
              </a:rPr>
              <a:t>O</a:t>
            </a:r>
            <a:endParaRPr lang="id-ID" sz="1600" dirty="0">
              <a:solidFill>
                <a:schemeClr val="bg1"/>
              </a:solidFill>
            </a:endParaRPr>
          </a:p>
        </p:txBody>
      </p:sp>
      <p:sp>
        <p:nvSpPr>
          <p:cNvPr id="69" name="TextBox 68"/>
          <p:cNvSpPr txBox="1"/>
          <p:nvPr/>
        </p:nvSpPr>
        <p:spPr>
          <a:xfrm>
            <a:off x="5909681" y="5932862"/>
            <a:ext cx="454547" cy="461665"/>
          </a:xfrm>
          <a:prstGeom prst="rect">
            <a:avLst/>
          </a:prstGeom>
          <a:noFill/>
        </p:spPr>
        <p:txBody>
          <a:bodyPr wrap="square" rtlCol="0">
            <a:spAutoFit/>
          </a:bodyPr>
          <a:lstStyle/>
          <a:p>
            <a:pPr algn="ctr"/>
            <a:r>
              <a:rPr lang="id-ID" sz="2400" dirty="0" smtClean="0">
                <a:solidFill>
                  <a:schemeClr val="bg1"/>
                </a:solidFill>
              </a:rPr>
              <a:t>T</a:t>
            </a:r>
            <a:endParaRPr lang="id-ID" sz="1600" dirty="0">
              <a:solidFill>
                <a:schemeClr val="bg1"/>
              </a:solidFill>
            </a:endParaRPr>
          </a:p>
        </p:txBody>
      </p:sp>
    </p:spTree>
    <p:extLst>
      <p:ext uri="{BB962C8B-B14F-4D97-AF65-F5344CB8AC3E}">
        <p14:creationId xmlns:p14="http://schemas.microsoft.com/office/powerpoint/2010/main" val="214435959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2" presetClass="entr" presetSubtype="1"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500" fill="hold"/>
                                        <p:tgtEl>
                                          <p:spTgt spid="5"/>
                                        </p:tgtEl>
                                        <p:attrNameLst>
                                          <p:attrName>ppt_x</p:attrName>
                                        </p:attrNameLst>
                                      </p:cBhvr>
                                      <p:tavLst>
                                        <p:tav tm="0">
                                          <p:val>
                                            <p:strVal val="#ppt_x"/>
                                          </p:val>
                                        </p:tav>
                                        <p:tav tm="100000">
                                          <p:val>
                                            <p:strVal val="#ppt_x"/>
                                          </p:val>
                                        </p:tav>
                                      </p:tavLst>
                                    </p:anim>
                                    <p:anim calcmode="lin" valueType="num">
                                      <p:cBhvr additive="base">
                                        <p:cTn id="15" dur="500" fill="hold"/>
                                        <p:tgtEl>
                                          <p:spTgt spid="5"/>
                                        </p:tgtEl>
                                        <p:attrNameLst>
                                          <p:attrName>ppt_y</p:attrName>
                                        </p:attrNameLst>
                                      </p:cBhvr>
                                      <p:tavLst>
                                        <p:tav tm="0">
                                          <p:val>
                                            <p:strVal val="0-#ppt_h/2"/>
                                          </p:val>
                                        </p:tav>
                                        <p:tav tm="100000">
                                          <p:val>
                                            <p:strVal val="#ppt_y"/>
                                          </p:val>
                                        </p:tav>
                                      </p:tavLst>
                                    </p:anim>
                                  </p:childTnLst>
                                </p:cTn>
                              </p:par>
                            </p:childTnLst>
                          </p:cTn>
                        </p:par>
                        <p:par>
                          <p:cTn id="16" fill="hold">
                            <p:stCondLst>
                              <p:cond delay="2000"/>
                            </p:stCondLst>
                            <p:childTnLst>
                              <p:par>
                                <p:cTn id="17" presetID="2" presetClass="entr" presetSubtype="1"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500" fill="hold"/>
                                        <p:tgtEl>
                                          <p:spTgt spid="10"/>
                                        </p:tgtEl>
                                        <p:attrNameLst>
                                          <p:attrName>ppt_x</p:attrName>
                                        </p:attrNameLst>
                                      </p:cBhvr>
                                      <p:tavLst>
                                        <p:tav tm="0">
                                          <p:val>
                                            <p:strVal val="#ppt_x"/>
                                          </p:val>
                                        </p:tav>
                                        <p:tav tm="100000">
                                          <p:val>
                                            <p:strVal val="#ppt_x"/>
                                          </p:val>
                                        </p:tav>
                                      </p:tavLst>
                                    </p:anim>
                                    <p:anim calcmode="lin" valueType="num">
                                      <p:cBhvr additive="base">
                                        <p:cTn id="20" dur="500" fill="hold"/>
                                        <p:tgtEl>
                                          <p:spTgt spid="10"/>
                                        </p:tgtEl>
                                        <p:attrNameLst>
                                          <p:attrName>ppt_y</p:attrName>
                                        </p:attrNameLst>
                                      </p:cBhvr>
                                      <p:tavLst>
                                        <p:tav tm="0">
                                          <p:val>
                                            <p:strVal val="0-#ppt_h/2"/>
                                          </p:val>
                                        </p:tav>
                                        <p:tav tm="100000">
                                          <p:val>
                                            <p:strVal val="#ppt_y"/>
                                          </p:val>
                                        </p:tav>
                                      </p:tavLst>
                                    </p:anim>
                                  </p:childTnLst>
                                </p:cTn>
                              </p:par>
                            </p:childTnLst>
                          </p:cTn>
                        </p:par>
                        <p:par>
                          <p:cTn id="21" fill="hold">
                            <p:stCondLst>
                              <p:cond delay="2500"/>
                            </p:stCondLst>
                            <p:childTnLst>
                              <p:par>
                                <p:cTn id="22" presetID="2" presetClass="entr" presetSubtype="1" fill="hold" nodeType="afterEffect">
                                  <p:stCondLst>
                                    <p:cond delay="0"/>
                                  </p:stCondLst>
                                  <p:childTnLst>
                                    <p:set>
                                      <p:cBhvr>
                                        <p:cTn id="23" dur="1" fill="hold">
                                          <p:stCondLst>
                                            <p:cond delay="0"/>
                                          </p:stCondLst>
                                        </p:cTn>
                                        <p:tgtEl>
                                          <p:spTgt spid="15"/>
                                        </p:tgtEl>
                                        <p:attrNameLst>
                                          <p:attrName>style.visibility</p:attrName>
                                        </p:attrNameLst>
                                      </p:cBhvr>
                                      <p:to>
                                        <p:strVal val="visible"/>
                                      </p:to>
                                    </p:set>
                                    <p:anim calcmode="lin" valueType="num">
                                      <p:cBhvr additive="base">
                                        <p:cTn id="24" dur="500" fill="hold"/>
                                        <p:tgtEl>
                                          <p:spTgt spid="15"/>
                                        </p:tgtEl>
                                        <p:attrNameLst>
                                          <p:attrName>ppt_x</p:attrName>
                                        </p:attrNameLst>
                                      </p:cBhvr>
                                      <p:tavLst>
                                        <p:tav tm="0">
                                          <p:val>
                                            <p:strVal val="#ppt_x"/>
                                          </p:val>
                                        </p:tav>
                                        <p:tav tm="100000">
                                          <p:val>
                                            <p:strVal val="#ppt_x"/>
                                          </p:val>
                                        </p:tav>
                                      </p:tavLst>
                                    </p:anim>
                                    <p:anim calcmode="lin" valueType="num">
                                      <p:cBhvr additive="base">
                                        <p:cTn id="25" dur="500" fill="hold"/>
                                        <p:tgtEl>
                                          <p:spTgt spid="15"/>
                                        </p:tgtEl>
                                        <p:attrNameLst>
                                          <p:attrName>ppt_y</p:attrName>
                                        </p:attrNameLst>
                                      </p:cBhvr>
                                      <p:tavLst>
                                        <p:tav tm="0">
                                          <p:val>
                                            <p:strVal val="0-#ppt_h/2"/>
                                          </p:val>
                                        </p:tav>
                                        <p:tav tm="100000">
                                          <p:val>
                                            <p:strVal val="#ppt_y"/>
                                          </p:val>
                                        </p:tav>
                                      </p:tavLst>
                                    </p:anim>
                                  </p:childTnLst>
                                </p:cTn>
                              </p:par>
                            </p:childTnLst>
                          </p:cTn>
                        </p:par>
                        <p:par>
                          <p:cTn id="26" fill="hold">
                            <p:stCondLst>
                              <p:cond delay="3000"/>
                            </p:stCondLst>
                            <p:childTnLst>
                              <p:par>
                                <p:cTn id="27" presetID="2" presetClass="entr" presetSubtype="1" fill="hold" nodeType="afterEffect">
                                  <p:stCondLst>
                                    <p:cond delay="0"/>
                                  </p:stCondLst>
                                  <p:childTnLst>
                                    <p:set>
                                      <p:cBhvr>
                                        <p:cTn id="28" dur="1" fill="hold">
                                          <p:stCondLst>
                                            <p:cond delay="0"/>
                                          </p:stCondLst>
                                        </p:cTn>
                                        <p:tgtEl>
                                          <p:spTgt spid="19"/>
                                        </p:tgtEl>
                                        <p:attrNameLst>
                                          <p:attrName>style.visibility</p:attrName>
                                        </p:attrNameLst>
                                      </p:cBhvr>
                                      <p:to>
                                        <p:strVal val="visible"/>
                                      </p:to>
                                    </p:set>
                                    <p:anim calcmode="lin" valueType="num">
                                      <p:cBhvr additive="base">
                                        <p:cTn id="29" dur="500" fill="hold"/>
                                        <p:tgtEl>
                                          <p:spTgt spid="19"/>
                                        </p:tgtEl>
                                        <p:attrNameLst>
                                          <p:attrName>ppt_x</p:attrName>
                                        </p:attrNameLst>
                                      </p:cBhvr>
                                      <p:tavLst>
                                        <p:tav tm="0">
                                          <p:val>
                                            <p:strVal val="#ppt_x"/>
                                          </p:val>
                                        </p:tav>
                                        <p:tav tm="100000">
                                          <p:val>
                                            <p:strVal val="#ppt_x"/>
                                          </p:val>
                                        </p:tav>
                                      </p:tavLst>
                                    </p:anim>
                                    <p:anim calcmode="lin" valueType="num">
                                      <p:cBhvr additive="base">
                                        <p:cTn id="30" dur="500" fill="hold"/>
                                        <p:tgtEl>
                                          <p:spTgt spid="19"/>
                                        </p:tgtEl>
                                        <p:attrNameLst>
                                          <p:attrName>ppt_y</p:attrName>
                                        </p:attrNameLst>
                                      </p:cBhvr>
                                      <p:tavLst>
                                        <p:tav tm="0">
                                          <p:val>
                                            <p:strVal val="0-#ppt_h/2"/>
                                          </p:val>
                                        </p:tav>
                                        <p:tav tm="100000">
                                          <p:val>
                                            <p:strVal val="#ppt_y"/>
                                          </p:val>
                                        </p:tav>
                                      </p:tavLst>
                                    </p:anim>
                                  </p:childTnLst>
                                </p:cTn>
                              </p:par>
                            </p:childTnLst>
                          </p:cTn>
                        </p:par>
                        <p:par>
                          <p:cTn id="31" fill="hold">
                            <p:stCondLst>
                              <p:cond delay="3500"/>
                            </p:stCondLst>
                            <p:childTnLst>
                              <p:par>
                                <p:cTn id="32" presetID="22" presetClass="entr" presetSubtype="4" fill="hold" nodeType="afterEffect">
                                  <p:stCondLst>
                                    <p:cond delay="0"/>
                                  </p:stCondLst>
                                  <p:childTnLst>
                                    <p:set>
                                      <p:cBhvr>
                                        <p:cTn id="33" dur="1" fill="hold">
                                          <p:stCondLst>
                                            <p:cond delay="0"/>
                                          </p:stCondLst>
                                        </p:cTn>
                                        <p:tgtEl>
                                          <p:spTgt spid="22"/>
                                        </p:tgtEl>
                                        <p:attrNameLst>
                                          <p:attrName>style.visibility</p:attrName>
                                        </p:attrNameLst>
                                      </p:cBhvr>
                                      <p:to>
                                        <p:strVal val="visible"/>
                                      </p:to>
                                    </p:set>
                                    <p:animEffect transition="in" filter="wipe(down)">
                                      <p:cBhvr>
                                        <p:cTn id="34" dur="1500"/>
                                        <p:tgtEl>
                                          <p:spTgt spid="22"/>
                                        </p:tgtEl>
                                      </p:cBhvr>
                                    </p:animEffect>
                                  </p:childTnLst>
                                </p:cTn>
                              </p:par>
                            </p:childTnLst>
                          </p:cTn>
                        </p:par>
                        <p:par>
                          <p:cTn id="35" fill="hold">
                            <p:stCondLst>
                              <p:cond delay="5000"/>
                            </p:stCondLst>
                            <p:childTnLst>
                              <p:par>
                                <p:cTn id="36" presetID="22" presetClass="entr" presetSubtype="4" fill="hold" nodeType="afterEffect">
                                  <p:stCondLst>
                                    <p:cond delay="0"/>
                                  </p:stCondLst>
                                  <p:childTnLst>
                                    <p:set>
                                      <p:cBhvr>
                                        <p:cTn id="37" dur="1" fill="hold">
                                          <p:stCondLst>
                                            <p:cond delay="0"/>
                                          </p:stCondLst>
                                        </p:cTn>
                                        <p:tgtEl>
                                          <p:spTgt spid="56"/>
                                        </p:tgtEl>
                                        <p:attrNameLst>
                                          <p:attrName>style.visibility</p:attrName>
                                        </p:attrNameLst>
                                      </p:cBhvr>
                                      <p:to>
                                        <p:strVal val="visible"/>
                                      </p:to>
                                    </p:set>
                                    <p:animEffect transition="in" filter="wipe(down)">
                                      <p:cBhvr>
                                        <p:cTn id="38" dur="1000"/>
                                        <p:tgtEl>
                                          <p:spTgt spid="56"/>
                                        </p:tgtEl>
                                      </p:cBhvr>
                                    </p:animEffect>
                                  </p:childTnLst>
                                </p:cTn>
                              </p:par>
                            </p:childTnLst>
                          </p:cTn>
                        </p:par>
                        <p:par>
                          <p:cTn id="39" fill="hold">
                            <p:stCondLst>
                              <p:cond delay="6000"/>
                            </p:stCondLst>
                            <p:childTnLst>
                              <p:par>
                                <p:cTn id="40" presetID="22" presetClass="entr" presetSubtype="4" fill="hold" nodeType="afterEffect">
                                  <p:stCondLst>
                                    <p:cond delay="0"/>
                                  </p:stCondLst>
                                  <p:childTnLst>
                                    <p:set>
                                      <p:cBhvr>
                                        <p:cTn id="41" dur="1" fill="hold">
                                          <p:stCondLst>
                                            <p:cond delay="0"/>
                                          </p:stCondLst>
                                        </p:cTn>
                                        <p:tgtEl>
                                          <p:spTgt spid="49"/>
                                        </p:tgtEl>
                                        <p:attrNameLst>
                                          <p:attrName>style.visibility</p:attrName>
                                        </p:attrNameLst>
                                      </p:cBhvr>
                                      <p:to>
                                        <p:strVal val="visible"/>
                                      </p:to>
                                    </p:set>
                                    <p:animEffect transition="in" filter="wipe(down)">
                                      <p:cBhvr>
                                        <p:cTn id="42" dur="1000"/>
                                        <p:tgtEl>
                                          <p:spTgt spid="49"/>
                                        </p:tgtEl>
                                      </p:cBhvr>
                                    </p:animEffect>
                                  </p:childTnLst>
                                </p:cTn>
                              </p:par>
                            </p:childTnLst>
                          </p:cTn>
                        </p:par>
                        <p:par>
                          <p:cTn id="43" fill="hold">
                            <p:stCondLst>
                              <p:cond delay="7000"/>
                            </p:stCondLst>
                            <p:childTnLst>
                              <p:par>
                                <p:cTn id="44" presetID="22" presetClass="entr" presetSubtype="4" fill="hold" nodeType="afterEffect">
                                  <p:stCondLst>
                                    <p:cond delay="0"/>
                                  </p:stCondLst>
                                  <p:childTnLst>
                                    <p:set>
                                      <p:cBhvr>
                                        <p:cTn id="45" dur="1" fill="hold">
                                          <p:stCondLst>
                                            <p:cond delay="0"/>
                                          </p:stCondLst>
                                        </p:cTn>
                                        <p:tgtEl>
                                          <p:spTgt spid="62"/>
                                        </p:tgtEl>
                                        <p:attrNameLst>
                                          <p:attrName>style.visibility</p:attrName>
                                        </p:attrNameLst>
                                      </p:cBhvr>
                                      <p:to>
                                        <p:strVal val="visible"/>
                                      </p:to>
                                    </p:set>
                                    <p:animEffect transition="in" filter="wipe(down)">
                                      <p:cBhvr>
                                        <p:cTn id="46" dur="1000"/>
                                        <p:tgtEl>
                                          <p:spTgt spid="62"/>
                                        </p:tgtEl>
                                      </p:cBhvr>
                                    </p:animEffect>
                                  </p:childTnLst>
                                </p:cTn>
                              </p:par>
                            </p:childTnLst>
                          </p:cTn>
                        </p:par>
                        <p:par>
                          <p:cTn id="47" fill="hold">
                            <p:stCondLst>
                              <p:cond delay="8000"/>
                            </p:stCondLst>
                            <p:childTnLst>
                              <p:par>
                                <p:cTn id="48" presetID="22" presetClass="entr" presetSubtype="4" fill="hold" nodeType="afterEffect">
                                  <p:stCondLst>
                                    <p:cond delay="0"/>
                                  </p:stCondLst>
                                  <p:childTnLst>
                                    <p:set>
                                      <p:cBhvr>
                                        <p:cTn id="49" dur="1" fill="hold">
                                          <p:stCondLst>
                                            <p:cond delay="0"/>
                                          </p:stCondLst>
                                        </p:cTn>
                                        <p:tgtEl>
                                          <p:spTgt spid="59"/>
                                        </p:tgtEl>
                                        <p:attrNameLst>
                                          <p:attrName>style.visibility</p:attrName>
                                        </p:attrNameLst>
                                      </p:cBhvr>
                                      <p:to>
                                        <p:strVal val="visible"/>
                                      </p:to>
                                    </p:set>
                                    <p:animEffect transition="in" filter="wipe(down)">
                                      <p:cBhvr>
                                        <p:cTn id="50" dur="1000"/>
                                        <p:tgtEl>
                                          <p:spTgt spid="59"/>
                                        </p:tgtEl>
                                      </p:cBhvr>
                                    </p:animEffect>
                                  </p:childTnLst>
                                </p:cTn>
                              </p:par>
                              <p:par>
                                <p:cTn id="51" presetID="22" presetClass="entr" presetSubtype="2" fill="hold" grpId="0" nodeType="withEffect">
                                  <p:stCondLst>
                                    <p:cond delay="1000"/>
                                  </p:stCondLst>
                                  <p:childTnLst>
                                    <p:set>
                                      <p:cBhvr>
                                        <p:cTn id="52" dur="1" fill="hold">
                                          <p:stCondLst>
                                            <p:cond delay="0"/>
                                          </p:stCondLst>
                                        </p:cTn>
                                        <p:tgtEl>
                                          <p:spTgt spid="48"/>
                                        </p:tgtEl>
                                        <p:attrNameLst>
                                          <p:attrName>style.visibility</p:attrName>
                                        </p:attrNameLst>
                                      </p:cBhvr>
                                      <p:to>
                                        <p:strVal val="visible"/>
                                      </p:to>
                                    </p:set>
                                    <p:animEffect transition="in" filter="wipe(right)">
                                      <p:cBhvr>
                                        <p:cTn id="53" dur="500"/>
                                        <p:tgtEl>
                                          <p:spTgt spid="48"/>
                                        </p:tgtEl>
                                      </p:cBhvr>
                                    </p:animEffect>
                                  </p:childTnLst>
                                </p:cTn>
                              </p:par>
                              <p:par>
                                <p:cTn id="54" presetID="22" presetClass="entr" presetSubtype="2" fill="hold" grpId="0" nodeType="withEffect">
                                  <p:stCondLst>
                                    <p:cond delay="1000"/>
                                  </p:stCondLst>
                                  <p:childTnLst>
                                    <p:set>
                                      <p:cBhvr>
                                        <p:cTn id="55" dur="1" fill="hold">
                                          <p:stCondLst>
                                            <p:cond delay="0"/>
                                          </p:stCondLst>
                                        </p:cTn>
                                        <p:tgtEl>
                                          <p:spTgt spid="47"/>
                                        </p:tgtEl>
                                        <p:attrNameLst>
                                          <p:attrName>style.visibility</p:attrName>
                                        </p:attrNameLst>
                                      </p:cBhvr>
                                      <p:to>
                                        <p:strVal val="visible"/>
                                      </p:to>
                                    </p:set>
                                    <p:animEffect transition="in" filter="wipe(right)">
                                      <p:cBhvr>
                                        <p:cTn id="56" dur="500"/>
                                        <p:tgtEl>
                                          <p:spTgt spid="47"/>
                                        </p:tgtEl>
                                      </p:cBhvr>
                                    </p:animEffect>
                                  </p:childTnLst>
                                </p:cTn>
                              </p:par>
                              <p:par>
                                <p:cTn id="57" presetID="22" presetClass="entr" presetSubtype="8" fill="hold" grpId="0" nodeType="withEffect">
                                  <p:stCondLst>
                                    <p:cond delay="1000"/>
                                  </p:stCondLst>
                                  <p:childTnLst>
                                    <p:set>
                                      <p:cBhvr>
                                        <p:cTn id="58" dur="1" fill="hold">
                                          <p:stCondLst>
                                            <p:cond delay="0"/>
                                          </p:stCondLst>
                                        </p:cTn>
                                        <p:tgtEl>
                                          <p:spTgt spid="46"/>
                                        </p:tgtEl>
                                        <p:attrNameLst>
                                          <p:attrName>style.visibility</p:attrName>
                                        </p:attrNameLst>
                                      </p:cBhvr>
                                      <p:to>
                                        <p:strVal val="visible"/>
                                      </p:to>
                                    </p:set>
                                    <p:animEffect transition="in" filter="wipe(left)">
                                      <p:cBhvr>
                                        <p:cTn id="59" dur="500"/>
                                        <p:tgtEl>
                                          <p:spTgt spid="46"/>
                                        </p:tgtEl>
                                      </p:cBhvr>
                                    </p:animEffect>
                                  </p:childTnLst>
                                </p:cTn>
                              </p:par>
                              <p:par>
                                <p:cTn id="60" presetID="22" presetClass="entr" presetSubtype="8" fill="hold" grpId="0" nodeType="withEffect">
                                  <p:stCondLst>
                                    <p:cond delay="1000"/>
                                  </p:stCondLst>
                                  <p:childTnLst>
                                    <p:set>
                                      <p:cBhvr>
                                        <p:cTn id="61" dur="1" fill="hold">
                                          <p:stCondLst>
                                            <p:cond delay="0"/>
                                          </p:stCondLst>
                                        </p:cTn>
                                        <p:tgtEl>
                                          <p:spTgt spid="45"/>
                                        </p:tgtEl>
                                        <p:attrNameLst>
                                          <p:attrName>style.visibility</p:attrName>
                                        </p:attrNameLst>
                                      </p:cBhvr>
                                      <p:to>
                                        <p:strVal val="visible"/>
                                      </p:to>
                                    </p:set>
                                    <p:animEffect transition="in" filter="wipe(left)">
                                      <p:cBhvr>
                                        <p:cTn id="62"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45" grpId="0"/>
      <p:bldP spid="46" grpId="0"/>
      <p:bldP spid="47" grpId="0"/>
      <p:bldP spid="48"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86</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Rotation Chart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4975128" y="4836044"/>
            <a:ext cx="1293878" cy="721252"/>
            <a:chOff x="1142158" y="2840913"/>
            <a:chExt cx="2750796" cy="721252"/>
          </a:xfrm>
        </p:grpSpPr>
        <p:sp>
          <p:nvSpPr>
            <p:cNvPr id="6" name="Rectangle 1436"/>
            <p:cNvSpPr>
              <a:spLocks noChangeArrowheads="1"/>
            </p:cNvSpPr>
            <p:nvPr/>
          </p:nvSpPr>
          <p:spPr bwMode="auto">
            <a:xfrm>
              <a:off x="1231178" y="2840913"/>
              <a:ext cx="2552135" cy="184666"/>
            </a:xfrm>
            <a:prstGeom prst="rect">
              <a:avLst/>
            </a:prstGeom>
            <a:noFill/>
            <a:ln>
              <a:noFill/>
            </a:ln>
            <a:extLst/>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id-ID" sz="1200" dirty="0" smtClean="0">
                  <a:solidFill>
                    <a:schemeClr val="accent1">
                      <a:lumMod val="75000"/>
                    </a:schemeClr>
                  </a:solidFill>
                  <a:cs typeface="Arial" pitchFamily="34" charset="0"/>
                </a:rPr>
                <a:t>Primary Idea</a:t>
              </a:r>
              <a:endParaRPr kumimoji="0" lang="en-US" sz="3200" i="0" u="none" strike="noStrike" cap="none" normalizeH="0" baseline="0" dirty="0" smtClean="0">
                <a:ln>
                  <a:noFill/>
                </a:ln>
                <a:solidFill>
                  <a:schemeClr val="accent1">
                    <a:lumMod val="75000"/>
                  </a:schemeClr>
                </a:solidFill>
                <a:effectLst/>
                <a:cs typeface="Arial" pitchFamily="34" charset="0"/>
              </a:endParaRPr>
            </a:p>
          </p:txBody>
        </p:sp>
        <p:sp>
          <p:nvSpPr>
            <p:cNvPr id="7" name="Content Placeholder 2"/>
            <p:cNvSpPr txBox="1">
              <a:spLocks/>
            </p:cNvSpPr>
            <p:nvPr/>
          </p:nvSpPr>
          <p:spPr>
            <a:xfrm>
              <a:off x="1142158" y="3008167"/>
              <a:ext cx="2750796" cy="55399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000" dirty="0" smtClean="0"/>
                <a:t>Lorem ipsum dolor sit amet, consectetur adipiscing elit. </a:t>
              </a:r>
              <a:endParaRPr lang="en-US" sz="1000" dirty="0"/>
            </a:p>
          </p:txBody>
        </p:sp>
      </p:grpSp>
      <p:cxnSp>
        <p:nvCxnSpPr>
          <p:cNvPr id="8" name="Straight Connector 7"/>
          <p:cNvCxnSpPr/>
          <p:nvPr/>
        </p:nvCxnSpPr>
        <p:spPr>
          <a:xfrm>
            <a:off x="4611884" y="2300014"/>
            <a:ext cx="0" cy="3420000"/>
          </a:xfrm>
          <a:prstGeom prst="line">
            <a:avLst/>
          </a:prstGeom>
          <a:ln w="12700">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4965320" y="2324932"/>
            <a:ext cx="6431517" cy="1544457"/>
          </a:xfrm>
          <a:prstGeom prst="rect">
            <a:avLst/>
          </a:prstGeom>
          <a:noFill/>
        </p:spPr>
        <p:txBody>
          <a:bodyPr wrap="square" rIns="144000" bIns="36000" numCol="1" spcCol="360000">
            <a:spAutoFit/>
          </a:bodyPr>
          <a:lstStyle/>
          <a:p>
            <a:pPr algn="just" eaLnBrk="1" fontAlgn="auto" hangingPunct="1">
              <a:spcBef>
                <a:spcPts val="0"/>
              </a:spcBef>
              <a:spcAft>
                <a:spcPts val="0"/>
              </a:spcAft>
              <a:defRPr/>
            </a:pPr>
            <a:r>
              <a:rPr lang="id-ID" dirty="0" smtClean="0">
                <a:solidFill>
                  <a:schemeClr val="bg1">
                    <a:lumMod val="50000"/>
                  </a:schemeClr>
                </a:solidFill>
                <a:ea typeface="Roboto" panose="02000000000000000000" pitchFamily="2" charset="0"/>
              </a:rPr>
              <a:t>SALES REPORT BY YEARS</a:t>
            </a:r>
          </a:p>
          <a:p>
            <a:pPr algn="just" eaLnBrk="1" fontAlgn="auto" hangingPunct="1">
              <a:spcBef>
                <a:spcPts val="0"/>
              </a:spcBef>
              <a:spcAft>
                <a:spcPts val="0"/>
              </a:spcAft>
              <a:defRPr/>
            </a:pPr>
            <a:endParaRPr lang="id-ID" sz="2000" b="1" dirty="0" smtClean="0">
              <a:solidFill>
                <a:schemeClr val="bg1">
                  <a:lumMod val="65000"/>
                </a:schemeClr>
              </a:solidFill>
              <a:ea typeface="Roboto" panose="02000000000000000000" pitchFamily="2" charset="0"/>
            </a:endParaRPr>
          </a:p>
          <a:p>
            <a:pPr algn="just" eaLnBrk="1" fontAlgn="auto" hangingPunct="1">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i="1" dirty="0" smtClean="0">
                <a:solidFill>
                  <a:schemeClr val="bg1">
                    <a:lumMod val="65000"/>
                  </a:schemeClr>
                </a:solidFill>
                <a:ea typeface="Roboto" panose="02000000000000000000" pitchFamily="2" charset="0"/>
              </a:rPr>
              <a:t>Contrary </a:t>
            </a:r>
            <a:r>
              <a:rPr lang="en-US" sz="1100" i="1" dirty="0">
                <a:solidFill>
                  <a:schemeClr val="bg1">
                    <a:lumMod val="65000"/>
                  </a:schemeClr>
                </a:solidFill>
                <a:ea typeface="Roboto" panose="02000000000000000000" pitchFamily="2" charset="0"/>
              </a:rPr>
              <a:t>to popular belief </a:t>
            </a:r>
            <a:r>
              <a:rPr lang="en-US" sz="1100" dirty="0">
                <a:solidFill>
                  <a:schemeClr val="bg1">
                    <a:lumMod val="65000"/>
                  </a:schemeClr>
                </a:solidFill>
                <a:ea typeface="Roboto" panose="02000000000000000000" pitchFamily="2" charset="0"/>
              </a:rPr>
              <a:t>It has roots in a piece of classical Latin literature from 45 BC. </a:t>
            </a:r>
          </a:p>
        </p:txBody>
      </p:sp>
      <p:cxnSp>
        <p:nvCxnSpPr>
          <p:cNvPr id="10" name="Straight Connector 9"/>
          <p:cNvCxnSpPr/>
          <p:nvPr/>
        </p:nvCxnSpPr>
        <p:spPr>
          <a:xfrm>
            <a:off x="5062759" y="3983649"/>
            <a:ext cx="6192000" cy="0"/>
          </a:xfrm>
          <a:prstGeom prst="line">
            <a:avLst/>
          </a:prstGeom>
          <a:ln w="12700">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p:cNvGrpSpPr/>
          <p:nvPr/>
        </p:nvGrpSpPr>
        <p:grpSpPr>
          <a:xfrm>
            <a:off x="818874" y="2282838"/>
            <a:ext cx="3441559" cy="3403679"/>
            <a:chOff x="847010" y="1955664"/>
            <a:chExt cx="3441559" cy="3403679"/>
          </a:xfrm>
        </p:grpSpPr>
        <p:sp>
          <p:nvSpPr>
            <p:cNvPr id="12" name="Freeform 256"/>
            <p:cNvSpPr>
              <a:spLocks/>
            </p:cNvSpPr>
            <p:nvPr/>
          </p:nvSpPr>
          <p:spPr bwMode="auto">
            <a:xfrm>
              <a:off x="974021" y="1955664"/>
              <a:ext cx="1820495" cy="1246716"/>
            </a:xfrm>
            <a:custGeom>
              <a:avLst/>
              <a:gdLst>
                <a:gd name="T0" fmla="*/ 2147483647 w 969"/>
                <a:gd name="T1" fmla="*/ 2147483647 h 664"/>
                <a:gd name="T2" fmla="*/ 2147483647 w 969"/>
                <a:gd name="T3" fmla="*/ 2147483647 h 664"/>
                <a:gd name="T4" fmla="*/ 2147483647 w 969"/>
                <a:gd name="T5" fmla="*/ 2147483647 h 664"/>
                <a:gd name="T6" fmla="*/ 2147483647 w 969"/>
                <a:gd name="T7" fmla="*/ 2147483647 h 664"/>
                <a:gd name="T8" fmla="*/ 2147483647 w 969"/>
                <a:gd name="T9" fmla="*/ 2147483647 h 664"/>
                <a:gd name="T10" fmla="*/ 2147483647 w 969"/>
                <a:gd name="T11" fmla="*/ 2147483647 h 664"/>
                <a:gd name="T12" fmla="*/ 2147483647 w 969"/>
                <a:gd name="T13" fmla="*/ 2147483647 h 664"/>
                <a:gd name="T14" fmla="*/ 2147483647 w 969"/>
                <a:gd name="T15" fmla="*/ 2147483647 h 664"/>
                <a:gd name="T16" fmla="*/ 2147483647 w 969"/>
                <a:gd name="T17" fmla="*/ 2147483647 h 664"/>
                <a:gd name="T18" fmla="*/ 2147483647 w 969"/>
                <a:gd name="T19" fmla="*/ 2147483647 h 664"/>
                <a:gd name="T20" fmla="*/ 2147483647 w 969"/>
                <a:gd name="T21" fmla="*/ 2147483647 h 664"/>
                <a:gd name="T22" fmla="*/ 2147483647 w 969"/>
                <a:gd name="T23" fmla="*/ 2147483647 h 664"/>
                <a:gd name="T24" fmla="*/ 2147483647 w 969"/>
                <a:gd name="T25" fmla="*/ 2147483647 h 664"/>
                <a:gd name="T26" fmla="*/ 2147483647 w 969"/>
                <a:gd name="T27" fmla="*/ 2147483647 h 664"/>
                <a:gd name="T28" fmla="*/ 2147483647 w 969"/>
                <a:gd name="T29" fmla="*/ 2147483647 h 664"/>
                <a:gd name="T30" fmla="*/ 2147483647 w 969"/>
                <a:gd name="T31" fmla="*/ 2147483647 h 664"/>
                <a:gd name="T32" fmla="*/ 2147483647 w 969"/>
                <a:gd name="T33" fmla="*/ 2147483647 h 664"/>
                <a:gd name="T34" fmla="*/ 2147483647 w 969"/>
                <a:gd name="T35" fmla="*/ 0 h 664"/>
                <a:gd name="T36" fmla="*/ 2147483647 w 969"/>
                <a:gd name="T37" fmla="*/ 2147483647 h 664"/>
                <a:gd name="T38" fmla="*/ 2147483647 w 969"/>
                <a:gd name="T39" fmla="*/ 2147483647 h 664"/>
                <a:gd name="T40" fmla="*/ 2147483647 w 969"/>
                <a:gd name="T41" fmla="*/ 2147483647 h 664"/>
                <a:gd name="T42" fmla="*/ 2147483647 w 969"/>
                <a:gd name="T43" fmla="*/ 2147483647 h 664"/>
                <a:gd name="T44" fmla="*/ 2147483647 w 969"/>
                <a:gd name="T45" fmla="*/ 2147483647 h 664"/>
                <a:gd name="T46" fmla="*/ 2147483647 w 969"/>
                <a:gd name="T47" fmla="*/ 2147483647 h 664"/>
                <a:gd name="T48" fmla="*/ 2147483647 w 969"/>
                <a:gd name="T49" fmla="*/ 2147483647 h 664"/>
                <a:gd name="T50" fmla="*/ 2147483647 w 969"/>
                <a:gd name="T51" fmla="*/ 2147483647 h 664"/>
                <a:gd name="T52" fmla="*/ 2147483647 w 969"/>
                <a:gd name="T53" fmla="*/ 2147483647 h 664"/>
                <a:gd name="T54" fmla="*/ 2147483647 w 969"/>
                <a:gd name="T55" fmla="*/ 2147483647 h 664"/>
                <a:gd name="T56" fmla="*/ 2147483647 w 969"/>
                <a:gd name="T57" fmla="*/ 2147483647 h 664"/>
                <a:gd name="T58" fmla="*/ 2147483647 w 969"/>
                <a:gd name="T59" fmla="*/ 2147483647 h 664"/>
                <a:gd name="T60" fmla="*/ 2147483647 w 969"/>
                <a:gd name="T61" fmla="*/ 2147483647 h 664"/>
                <a:gd name="T62" fmla="*/ 2147483647 w 969"/>
                <a:gd name="T63" fmla="*/ 2147483647 h 664"/>
                <a:gd name="T64" fmla="*/ 2147483647 w 969"/>
                <a:gd name="T65" fmla="*/ 2147483647 h 664"/>
                <a:gd name="T66" fmla="*/ 2147483647 w 969"/>
                <a:gd name="T67" fmla="*/ 2147483647 h 664"/>
                <a:gd name="T68" fmla="*/ 2147483647 w 969"/>
                <a:gd name="T69" fmla="*/ 2147483647 h 6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69"/>
                <a:gd name="T106" fmla="*/ 0 h 664"/>
                <a:gd name="T107" fmla="*/ 969 w 969"/>
                <a:gd name="T108" fmla="*/ 664 h 66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69" h="664">
                  <a:moveTo>
                    <a:pt x="232" y="664"/>
                  </a:moveTo>
                  <a:lnTo>
                    <a:pt x="232" y="664"/>
                  </a:lnTo>
                  <a:lnTo>
                    <a:pt x="241" y="644"/>
                  </a:lnTo>
                  <a:lnTo>
                    <a:pt x="251" y="622"/>
                  </a:lnTo>
                  <a:lnTo>
                    <a:pt x="261" y="601"/>
                  </a:lnTo>
                  <a:lnTo>
                    <a:pt x="273" y="580"/>
                  </a:lnTo>
                  <a:lnTo>
                    <a:pt x="285" y="561"/>
                  </a:lnTo>
                  <a:lnTo>
                    <a:pt x="298" y="541"/>
                  </a:lnTo>
                  <a:lnTo>
                    <a:pt x="311" y="522"/>
                  </a:lnTo>
                  <a:lnTo>
                    <a:pt x="325" y="504"/>
                  </a:lnTo>
                  <a:lnTo>
                    <a:pt x="339" y="485"/>
                  </a:lnTo>
                  <a:lnTo>
                    <a:pt x="355" y="469"/>
                  </a:lnTo>
                  <a:lnTo>
                    <a:pt x="372" y="452"/>
                  </a:lnTo>
                  <a:lnTo>
                    <a:pt x="387" y="435"/>
                  </a:lnTo>
                  <a:lnTo>
                    <a:pt x="404" y="419"/>
                  </a:lnTo>
                  <a:lnTo>
                    <a:pt x="422" y="404"/>
                  </a:lnTo>
                  <a:lnTo>
                    <a:pt x="440" y="389"/>
                  </a:lnTo>
                  <a:lnTo>
                    <a:pt x="460" y="375"/>
                  </a:lnTo>
                  <a:lnTo>
                    <a:pt x="478" y="362"/>
                  </a:lnTo>
                  <a:lnTo>
                    <a:pt x="499" y="349"/>
                  </a:lnTo>
                  <a:lnTo>
                    <a:pt x="518" y="338"/>
                  </a:lnTo>
                  <a:lnTo>
                    <a:pt x="539" y="326"/>
                  </a:lnTo>
                  <a:lnTo>
                    <a:pt x="560" y="316"/>
                  </a:lnTo>
                  <a:lnTo>
                    <a:pt x="582" y="305"/>
                  </a:lnTo>
                  <a:lnTo>
                    <a:pt x="604" y="296"/>
                  </a:lnTo>
                  <a:lnTo>
                    <a:pt x="626" y="288"/>
                  </a:lnTo>
                  <a:lnTo>
                    <a:pt x="648" y="281"/>
                  </a:lnTo>
                  <a:lnTo>
                    <a:pt x="671" y="274"/>
                  </a:lnTo>
                  <a:lnTo>
                    <a:pt x="694" y="268"/>
                  </a:lnTo>
                  <a:lnTo>
                    <a:pt x="718" y="262"/>
                  </a:lnTo>
                  <a:lnTo>
                    <a:pt x="742" y="258"/>
                  </a:lnTo>
                  <a:lnTo>
                    <a:pt x="767" y="255"/>
                  </a:lnTo>
                  <a:lnTo>
                    <a:pt x="792" y="252"/>
                  </a:lnTo>
                  <a:lnTo>
                    <a:pt x="816" y="251"/>
                  </a:lnTo>
                  <a:lnTo>
                    <a:pt x="969" y="129"/>
                  </a:lnTo>
                  <a:lnTo>
                    <a:pt x="849" y="0"/>
                  </a:lnTo>
                  <a:lnTo>
                    <a:pt x="812" y="2"/>
                  </a:lnTo>
                  <a:lnTo>
                    <a:pt x="777" y="3"/>
                  </a:lnTo>
                  <a:lnTo>
                    <a:pt x="741" y="7"/>
                  </a:lnTo>
                  <a:lnTo>
                    <a:pt x="707" y="12"/>
                  </a:lnTo>
                  <a:lnTo>
                    <a:pt x="672" y="17"/>
                  </a:lnTo>
                  <a:lnTo>
                    <a:pt x="639" y="25"/>
                  </a:lnTo>
                  <a:lnTo>
                    <a:pt x="605" y="33"/>
                  </a:lnTo>
                  <a:lnTo>
                    <a:pt x="573" y="43"/>
                  </a:lnTo>
                  <a:lnTo>
                    <a:pt x="540" y="54"/>
                  </a:lnTo>
                  <a:lnTo>
                    <a:pt x="509" y="65"/>
                  </a:lnTo>
                  <a:lnTo>
                    <a:pt x="478" y="78"/>
                  </a:lnTo>
                  <a:lnTo>
                    <a:pt x="447" y="93"/>
                  </a:lnTo>
                  <a:lnTo>
                    <a:pt x="417" y="108"/>
                  </a:lnTo>
                  <a:lnTo>
                    <a:pt x="387" y="124"/>
                  </a:lnTo>
                  <a:lnTo>
                    <a:pt x="359" y="142"/>
                  </a:lnTo>
                  <a:lnTo>
                    <a:pt x="331" y="160"/>
                  </a:lnTo>
                  <a:lnTo>
                    <a:pt x="304" y="179"/>
                  </a:lnTo>
                  <a:lnTo>
                    <a:pt x="277" y="199"/>
                  </a:lnTo>
                  <a:lnTo>
                    <a:pt x="251" y="220"/>
                  </a:lnTo>
                  <a:lnTo>
                    <a:pt x="226" y="242"/>
                  </a:lnTo>
                  <a:lnTo>
                    <a:pt x="202" y="265"/>
                  </a:lnTo>
                  <a:lnTo>
                    <a:pt x="180" y="288"/>
                  </a:lnTo>
                  <a:lnTo>
                    <a:pt x="156" y="313"/>
                  </a:lnTo>
                  <a:lnTo>
                    <a:pt x="136" y="339"/>
                  </a:lnTo>
                  <a:lnTo>
                    <a:pt x="115" y="365"/>
                  </a:lnTo>
                  <a:lnTo>
                    <a:pt x="95" y="392"/>
                  </a:lnTo>
                  <a:lnTo>
                    <a:pt x="77" y="419"/>
                  </a:lnTo>
                  <a:lnTo>
                    <a:pt x="59" y="448"/>
                  </a:lnTo>
                  <a:lnTo>
                    <a:pt x="42" y="476"/>
                  </a:lnTo>
                  <a:lnTo>
                    <a:pt x="27" y="506"/>
                  </a:lnTo>
                  <a:lnTo>
                    <a:pt x="12" y="536"/>
                  </a:lnTo>
                  <a:lnTo>
                    <a:pt x="0" y="567"/>
                  </a:lnTo>
                  <a:lnTo>
                    <a:pt x="156" y="492"/>
                  </a:lnTo>
                  <a:lnTo>
                    <a:pt x="232" y="664"/>
                  </a:lnTo>
                  <a:close/>
                </a:path>
              </a:pathLst>
            </a:custGeom>
            <a:solidFill>
              <a:schemeClr val="accent5"/>
            </a:solidFill>
            <a:ln w="9525">
              <a:noFill/>
              <a:miter lim="800000"/>
              <a:headEnd/>
              <a:tailEnd/>
            </a:ln>
            <a:effectLst/>
          </p:spPr>
          <p:txBody>
            <a:bodyPr anchor="ctr"/>
            <a:lstStyle>
              <a:lvl1pPr indent="-342900"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buFont typeface="Calibri" panose="020F0502020204030204" pitchFamily="34" charset="0"/>
                <a:buAutoNum type="arabicPeriod"/>
              </a:pPr>
              <a:endParaRPr lang="id-ID" altLang="id-ID" sz="1100" noProof="1">
                <a:solidFill>
                  <a:srgbClr val="FFFFFF"/>
                </a:solidFill>
                <a:latin typeface="+mn-lt"/>
              </a:endParaRPr>
            </a:p>
          </p:txBody>
        </p:sp>
        <p:sp>
          <p:nvSpPr>
            <p:cNvPr id="13" name="Freeform 257"/>
            <p:cNvSpPr>
              <a:spLocks/>
            </p:cNvSpPr>
            <p:nvPr/>
          </p:nvSpPr>
          <p:spPr bwMode="auto">
            <a:xfrm>
              <a:off x="2580602" y="1960121"/>
              <a:ext cx="1641119" cy="1504081"/>
            </a:xfrm>
            <a:custGeom>
              <a:avLst/>
              <a:gdLst>
                <a:gd name="T0" fmla="*/ 0 w 875"/>
                <a:gd name="T1" fmla="*/ 2147483647 h 801"/>
                <a:gd name="T2" fmla="*/ 2147483647 w 875"/>
                <a:gd name="T3" fmla="*/ 2147483647 h 801"/>
                <a:gd name="T4" fmla="*/ 2147483647 w 875"/>
                <a:gd name="T5" fmla="*/ 2147483647 h 801"/>
                <a:gd name="T6" fmla="*/ 2147483647 w 875"/>
                <a:gd name="T7" fmla="*/ 2147483647 h 801"/>
                <a:gd name="T8" fmla="*/ 2147483647 w 875"/>
                <a:gd name="T9" fmla="*/ 2147483647 h 801"/>
                <a:gd name="T10" fmla="*/ 2147483647 w 875"/>
                <a:gd name="T11" fmla="*/ 2147483647 h 801"/>
                <a:gd name="T12" fmla="*/ 2147483647 w 875"/>
                <a:gd name="T13" fmla="*/ 2147483647 h 801"/>
                <a:gd name="T14" fmla="*/ 2147483647 w 875"/>
                <a:gd name="T15" fmla="*/ 2147483647 h 801"/>
                <a:gd name="T16" fmla="*/ 2147483647 w 875"/>
                <a:gd name="T17" fmla="*/ 2147483647 h 801"/>
                <a:gd name="T18" fmla="*/ 2147483647 w 875"/>
                <a:gd name="T19" fmla="*/ 2147483647 h 801"/>
                <a:gd name="T20" fmla="*/ 2147483647 w 875"/>
                <a:gd name="T21" fmla="*/ 2147483647 h 801"/>
                <a:gd name="T22" fmla="*/ 2147483647 w 875"/>
                <a:gd name="T23" fmla="*/ 2147483647 h 801"/>
                <a:gd name="T24" fmla="*/ 2147483647 w 875"/>
                <a:gd name="T25" fmla="*/ 2147483647 h 801"/>
                <a:gd name="T26" fmla="*/ 2147483647 w 875"/>
                <a:gd name="T27" fmla="*/ 2147483647 h 801"/>
                <a:gd name="T28" fmla="*/ 2147483647 w 875"/>
                <a:gd name="T29" fmla="*/ 2147483647 h 801"/>
                <a:gd name="T30" fmla="*/ 2147483647 w 875"/>
                <a:gd name="T31" fmla="*/ 2147483647 h 801"/>
                <a:gd name="T32" fmla="*/ 2147483647 w 875"/>
                <a:gd name="T33" fmla="*/ 2147483647 h 801"/>
                <a:gd name="T34" fmla="*/ 2147483647 w 875"/>
                <a:gd name="T35" fmla="*/ 2147483647 h 801"/>
                <a:gd name="T36" fmla="*/ 2147483647 w 875"/>
                <a:gd name="T37" fmla="*/ 2147483647 h 801"/>
                <a:gd name="T38" fmla="*/ 2147483647 w 875"/>
                <a:gd name="T39" fmla="*/ 2147483647 h 801"/>
                <a:gd name="T40" fmla="*/ 2147483647 w 875"/>
                <a:gd name="T41" fmla="*/ 2147483647 h 801"/>
                <a:gd name="T42" fmla="*/ 2147483647 w 875"/>
                <a:gd name="T43" fmla="*/ 2147483647 h 801"/>
                <a:gd name="T44" fmla="*/ 2147483647 w 875"/>
                <a:gd name="T45" fmla="*/ 2147483647 h 801"/>
                <a:gd name="T46" fmla="*/ 2147483647 w 875"/>
                <a:gd name="T47" fmla="*/ 2147483647 h 801"/>
                <a:gd name="T48" fmla="*/ 2147483647 w 875"/>
                <a:gd name="T49" fmla="*/ 2147483647 h 801"/>
                <a:gd name="T50" fmla="*/ 2147483647 w 875"/>
                <a:gd name="T51" fmla="*/ 2147483647 h 801"/>
                <a:gd name="T52" fmla="*/ 2147483647 w 875"/>
                <a:gd name="T53" fmla="*/ 2147483647 h 801"/>
                <a:gd name="T54" fmla="*/ 2147483647 w 875"/>
                <a:gd name="T55" fmla="*/ 2147483647 h 801"/>
                <a:gd name="T56" fmla="*/ 2147483647 w 875"/>
                <a:gd name="T57" fmla="*/ 2147483647 h 801"/>
                <a:gd name="T58" fmla="*/ 2147483647 w 875"/>
                <a:gd name="T59" fmla="*/ 2147483647 h 801"/>
                <a:gd name="T60" fmla="*/ 2147483647 w 875"/>
                <a:gd name="T61" fmla="*/ 2147483647 h 801"/>
                <a:gd name="T62" fmla="*/ 2147483647 w 875"/>
                <a:gd name="T63" fmla="*/ 2147483647 h 801"/>
                <a:gd name="T64" fmla="*/ 2147483647 w 875"/>
                <a:gd name="T65" fmla="*/ 2147483647 h 801"/>
                <a:gd name="T66" fmla="*/ 2147483647 w 875"/>
                <a:gd name="T67" fmla="*/ 2147483647 h 801"/>
                <a:gd name="T68" fmla="*/ 2147483647 w 875"/>
                <a:gd name="T69" fmla="*/ 2147483647 h 80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75"/>
                <a:gd name="T106" fmla="*/ 0 h 801"/>
                <a:gd name="T107" fmla="*/ 875 w 875"/>
                <a:gd name="T108" fmla="*/ 801 h 80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75" h="801">
                  <a:moveTo>
                    <a:pt x="0" y="249"/>
                  </a:moveTo>
                  <a:lnTo>
                    <a:pt x="0" y="249"/>
                  </a:lnTo>
                  <a:lnTo>
                    <a:pt x="26" y="249"/>
                  </a:lnTo>
                  <a:lnTo>
                    <a:pt x="53" y="251"/>
                  </a:lnTo>
                  <a:lnTo>
                    <a:pt x="79" y="254"/>
                  </a:lnTo>
                  <a:lnTo>
                    <a:pt x="105" y="258"/>
                  </a:lnTo>
                  <a:lnTo>
                    <a:pt x="131" y="262"/>
                  </a:lnTo>
                  <a:lnTo>
                    <a:pt x="156" y="268"/>
                  </a:lnTo>
                  <a:lnTo>
                    <a:pt x="180" y="275"/>
                  </a:lnTo>
                  <a:lnTo>
                    <a:pt x="205" y="282"/>
                  </a:lnTo>
                  <a:lnTo>
                    <a:pt x="228" y="290"/>
                  </a:lnTo>
                  <a:lnTo>
                    <a:pt x="253" y="299"/>
                  </a:lnTo>
                  <a:lnTo>
                    <a:pt x="275" y="310"/>
                  </a:lnTo>
                  <a:lnTo>
                    <a:pt x="298" y="320"/>
                  </a:lnTo>
                  <a:lnTo>
                    <a:pt x="320" y="333"/>
                  </a:lnTo>
                  <a:lnTo>
                    <a:pt x="341" y="345"/>
                  </a:lnTo>
                  <a:lnTo>
                    <a:pt x="363" y="359"/>
                  </a:lnTo>
                  <a:lnTo>
                    <a:pt x="384" y="372"/>
                  </a:lnTo>
                  <a:lnTo>
                    <a:pt x="403" y="387"/>
                  </a:lnTo>
                  <a:lnTo>
                    <a:pt x="423" y="403"/>
                  </a:lnTo>
                  <a:lnTo>
                    <a:pt x="441" y="419"/>
                  </a:lnTo>
                  <a:lnTo>
                    <a:pt x="459" y="435"/>
                  </a:lnTo>
                  <a:lnTo>
                    <a:pt x="477" y="454"/>
                  </a:lnTo>
                  <a:lnTo>
                    <a:pt x="494" y="472"/>
                  </a:lnTo>
                  <a:lnTo>
                    <a:pt x="510" y="491"/>
                  </a:lnTo>
                  <a:lnTo>
                    <a:pt x="525" y="511"/>
                  </a:lnTo>
                  <a:lnTo>
                    <a:pt x="540" y="530"/>
                  </a:lnTo>
                  <a:lnTo>
                    <a:pt x="554" y="551"/>
                  </a:lnTo>
                  <a:lnTo>
                    <a:pt x="567" y="572"/>
                  </a:lnTo>
                  <a:lnTo>
                    <a:pt x="580" y="594"/>
                  </a:lnTo>
                  <a:lnTo>
                    <a:pt x="591" y="616"/>
                  </a:lnTo>
                  <a:lnTo>
                    <a:pt x="602" y="638"/>
                  </a:lnTo>
                  <a:lnTo>
                    <a:pt x="611" y="661"/>
                  </a:lnTo>
                  <a:lnTo>
                    <a:pt x="620" y="684"/>
                  </a:lnTo>
                  <a:lnTo>
                    <a:pt x="778" y="801"/>
                  </a:lnTo>
                  <a:lnTo>
                    <a:pt x="875" y="652"/>
                  </a:lnTo>
                  <a:lnTo>
                    <a:pt x="864" y="618"/>
                  </a:lnTo>
                  <a:lnTo>
                    <a:pt x="852" y="584"/>
                  </a:lnTo>
                  <a:lnTo>
                    <a:pt x="839" y="552"/>
                  </a:lnTo>
                  <a:lnTo>
                    <a:pt x="823" y="520"/>
                  </a:lnTo>
                  <a:lnTo>
                    <a:pt x="808" y="487"/>
                  </a:lnTo>
                  <a:lnTo>
                    <a:pt x="791" y="457"/>
                  </a:lnTo>
                  <a:lnTo>
                    <a:pt x="773" y="426"/>
                  </a:lnTo>
                  <a:lnTo>
                    <a:pt x="753" y="398"/>
                  </a:lnTo>
                  <a:lnTo>
                    <a:pt x="733" y="369"/>
                  </a:lnTo>
                  <a:lnTo>
                    <a:pt x="712" y="341"/>
                  </a:lnTo>
                  <a:lnTo>
                    <a:pt x="689" y="314"/>
                  </a:lnTo>
                  <a:lnTo>
                    <a:pt x="665" y="288"/>
                  </a:lnTo>
                  <a:lnTo>
                    <a:pt x="641" y="263"/>
                  </a:lnTo>
                  <a:lnTo>
                    <a:pt x="616" y="238"/>
                  </a:lnTo>
                  <a:lnTo>
                    <a:pt x="589" y="215"/>
                  </a:lnTo>
                  <a:lnTo>
                    <a:pt x="562" y="193"/>
                  </a:lnTo>
                  <a:lnTo>
                    <a:pt x="534" y="172"/>
                  </a:lnTo>
                  <a:lnTo>
                    <a:pt x="505" y="153"/>
                  </a:lnTo>
                  <a:lnTo>
                    <a:pt x="475" y="133"/>
                  </a:lnTo>
                  <a:lnTo>
                    <a:pt x="445" y="115"/>
                  </a:lnTo>
                  <a:lnTo>
                    <a:pt x="412" y="98"/>
                  </a:lnTo>
                  <a:lnTo>
                    <a:pt x="381" y="83"/>
                  </a:lnTo>
                  <a:lnTo>
                    <a:pt x="348" y="69"/>
                  </a:lnTo>
                  <a:lnTo>
                    <a:pt x="315" y="56"/>
                  </a:lnTo>
                  <a:lnTo>
                    <a:pt x="280" y="44"/>
                  </a:lnTo>
                  <a:lnTo>
                    <a:pt x="247" y="33"/>
                  </a:lnTo>
                  <a:lnTo>
                    <a:pt x="212" y="24"/>
                  </a:lnTo>
                  <a:lnTo>
                    <a:pt x="175" y="17"/>
                  </a:lnTo>
                  <a:lnTo>
                    <a:pt x="139" y="10"/>
                  </a:lnTo>
                  <a:lnTo>
                    <a:pt x="103" y="5"/>
                  </a:lnTo>
                  <a:lnTo>
                    <a:pt x="65" y="1"/>
                  </a:lnTo>
                  <a:lnTo>
                    <a:pt x="27" y="0"/>
                  </a:lnTo>
                  <a:lnTo>
                    <a:pt x="149" y="128"/>
                  </a:lnTo>
                  <a:lnTo>
                    <a:pt x="0" y="249"/>
                  </a:lnTo>
                  <a:close/>
                </a:path>
              </a:pathLst>
            </a:custGeom>
            <a:solidFill>
              <a:schemeClr val="accent1"/>
            </a:solidFill>
            <a:ln w="9525">
              <a:noFill/>
              <a:miter lim="800000"/>
              <a:headEnd/>
              <a:tailEnd/>
            </a:ln>
            <a:effectLst/>
          </p:spPr>
          <p:txBody>
            <a:bodyPr anchor="ctr"/>
            <a:lstStyle>
              <a:lvl1pPr indent="-342900"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id-ID" altLang="id-ID" sz="1100" noProof="1">
                <a:solidFill>
                  <a:srgbClr val="FFFFFF"/>
                </a:solidFill>
                <a:latin typeface="+mn-lt"/>
              </a:endParaRPr>
            </a:p>
          </p:txBody>
        </p:sp>
        <p:sp>
          <p:nvSpPr>
            <p:cNvPr id="14" name="Freeform 258"/>
            <p:cNvSpPr>
              <a:spLocks/>
            </p:cNvSpPr>
            <p:nvPr/>
          </p:nvSpPr>
          <p:spPr bwMode="auto">
            <a:xfrm>
              <a:off x="3319273" y="3243603"/>
              <a:ext cx="969296" cy="1731364"/>
            </a:xfrm>
            <a:custGeom>
              <a:avLst/>
              <a:gdLst>
                <a:gd name="T0" fmla="*/ 2147483647 w 516"/>
                <a:gd name="T1" fmla="*/ 2147483647 h 922"/>
                <a:gd name="T2" fmla="*/ 2147483647 w 516"/>
                <a:gd name="T3" fmla="*/ 2147483647 h 922"/>
                <a:gd name="T4" fmla="*/ 2147483647 w 516"/>
                <a:gd name="T5" fmla="*/ 2147483647 h 922"/>
                <a:gd name="T6" fmla="*/ 2147483647 w 516"/>
                <a:gd name="T7" fmla="*/ 2147483647 h 922"/>
                <a:gd name="T8" fmla="*/ 2147483647 w 516"/>
                <a:gd name="T9" fmla="*/ 2147483647 h 922"/>
                <a:gd name="T10" fmla="*/ 2147483647 w 516"/>
                <a:gd name="T11" fmla="*/ 2147483647 h 922"/>
                <a:gd name="T12" fmla="*/ 2147483647 w 516"/>
                <a:gd name="T13" fmla="*/ 2147483647 h 922"/>
                <a:gd name="T14" fmla="*/ 2147483647 w 516"/>
                <a:gd name="T15" fmla="*/ 2147483647 h 922"/>
                <a:gd name="T16" fmla="*/ 2147483647 w 516"/>
                <a:gd name="T17" fmla="*/ 2147483647 h 922"/>
                <a:gd name="T18" fmla="*/ 2147483647 w 516"/>
                <a:gd name="T19" fmla="*/ 0 h 922"/>
                <a:gd name="T20" fmla="*/ 2147483647 w 516"/>
                <a:gd name="T21" fmla="*/ 2147483647 h 922"/>
                <a:gd name="T22" fmla="*/ 2147483647 w 516"/>
                <a:gd name="T23" fmla="*/ 2147483647 h 922"/>
                <a:gd name="T24" fmla="*/ 2147483647 w 516"/>
                <a:gd name="T25" fmla="*/ 2147483647 h 922"/>
                <a:gd name="T26" fmla="*/ 2147483647 w 516"/>
                <a:gd name="T27" fmla="*/ 2147483647 h 922"/>
                <a:gd name="T28" fmla="*/ 2147483647 w 516"/>
                <a:gd name="T29" fmla="*/ 2147483647 h 922"/>
                <a:gd name="T30" fmla="*/ 2147483647 w 516"/>
                <a:gd name="T31" fmla="*/ 2147483647 h 922"/>
                <a:gd name="T32" fmla="*/ 2147483647 w 516"/>
                <a:gd name="T33" fmla="*/ 2147483647 h 922"/>
                <a:gd name="T34" fmla="*/ 2147483647 w 516"/>
                <a:gd name="T35" fmla="*/ 2147483647 h 922"/>
                <a:gd name="T36" fmla="*/ 2147483647 w 516"/>
                <a:gd name="T37" fmla="*/ 2147483647 h 922"/>
                <a:gd name="T38" fmla="*/ 2147483647 w 516"/>
                <a:gd name="T39" fmla="*/ 2147483647 h 922"/>
                <a:gd name="T40" fmla="*/ 2147483647 w 516"/>
                <a:gd name="T41" fmla="*/ 2147483647 h 922"/>
                <a:gd name="T42" fmla="*/ 2147483647 w 516"/>
                <a:gd name="T43" fmla="*/ 2147483647 h 922"/>
                <a:gd name="T44" fmla="*/ 2147483647 w 516"/>
                <a:gd name="T45" fmla="*/ 2147483647 h 922"/>
                <a:gd name="T46" fmla="*/ 2147483647 w 516"/>
                <a:gd name="T47" fmla="*/ 2147483647 h 922"/>
                <a:gd name="T48" fmla="*/ 2147483647 w 516"/>
                <a:gd name="T49" fmla="*/ 2147483647 h 922"/>
                <a:gd name="T50" fmla="*/ 2147483647 w 516"/>
                <a:gd name="T51" fmla="*/ 2147483647 h 922"/>
                <a:gd name="T52" fmla="*/ 2147483647 w 516"/>
                <a:gd name="T53" fmla="*/ 2147483647 h 922"/>
                <a:gd name="T54" fmla="*/ 2147483647 w 516"/>
                <a:gd name="T55" fmla="*/ 2147483647 h 922"/>
                <a:gd name="T56" fmla="*/ 2147483647 w 516"/>
                <a:gd name="T57" fmla="*/ 2147483647 h 922"/>
                <a:gd name="T58" fmla="*/ 2147483647 w 516"/>
                <a:gd name="T59" fmla="*/ 2147483647 h 922"/>
                <a:gd name="T60" fmla="*/ 2147483647 w 516"/>
                <a:gd name="T61" fmla="*/ 2147483647 h 922"/>
                <a:gd name="T62" fmla="*/ 2147483647 w 516"/>
                <a:gd name="T63" fmla="*/ 2147483647 h 922"/>
                <a:gd name="T64" fmla="*/ 2147483647 w 516"/>
                <a:gd name="T65" fmla="*/ 2147483647 h 922"/>
                <a:gd name="T66" fmla="*/ 2147483647 w 516"/>
                <a:gd name="T67" fmla="*/ 2147483647 h 922"/>
                <a:gd name="T68" fmla="*/ 2147483647 w 516"/>
                <a:gd name="T69" fmla="*/ 2147483647 h 922"/>
                <a:gd name="T70" fmla="*/ 2147483647 w 516"/>
                <a:gd name="T71" fmla="*/ 2147483647 h 922"/>
                <a:gd name="T72" fmla="*/ 2147483647 w 516"/>
                <a:gd name="T73" fmla="*/ 2147483647 h 922"/>
                <a:gd name="T74" fmla="*/ 2147483647 w 516"/>
                <a:gd name="T75" fmla="*/ 2147483647 h 922"/>
                <a:gd name="T76" fmla="*/ 0 w 516"/>
                <a:gd name="T77" fmla="*/ 2147483647 h 922"/>
                <a:gd name="T78" fmla="*/ 2147483647 w 516"/>
                <a:gd name="T79" fmla="*/ 2147483647 h 922"/>
                <a:gd name="T80" fmla="*/ 2147483647 w 516"/>
                <a:gd name="T81" fmla="*/ 2147483647 h 922"/>
                <a:gd name="T82" fmla="*/ 2147483647 w 516"/>
                <a:gd name="T83" fmla="*/ 2147483647 h 922"/>
                <a:gd name="T84" fmla="*/ 2147483647 w 516"/>
                <a:gd name="T85" fmla="*/ 2147483647 h 922"/>
                <a:gd name="T86" fmla="*/ 2147483647 w 516"/>
                <a:gd name="T87" fmla="*/ 2147483647 h 922"/>
                <a:gd name="T88" fmla="*/ 2147483647 w 516"/>
                <a:gd name="T89" fmla="*/ 2147483647 h 922"/>
                <a:gd name="T90" fmla="*/ 2147483647 w 516"/>
                <a:gd name="T91" fmla="*/ 2147483647 h 922"/>
                <a:gd name="T92" fmla="*/ 2147483647 w 516"/>
                <a:gd name="T93" fmla="*/ 2147483647 h 922"/>
                <a:gd name="T94" fmla="*/ 2147483647 w 516"/>
                <a:gd name="T95" fmla="*/ 2147483647 h 922"/>
                <a:gd name="T96" fmla="*/ 2147483647 w 516"/>
                <a:gd name="T97" fmla="*/ 2147483647 h 922"/>
                <a:gd name="T98" fmla="*/ 2147483647 w 516"/>
                <a:gd name="T99" fmla="*/ 2147483647 h 922"/>
                <a:gd name="T100" fmla="*/ 2147483647 w 516"/>
                <a:gd name="T101" fmla="*/ 2147483647 h 922"/>
                <a:gd name="T102" fmla="*/ 2147483647 w 516"/>
                <a:gd name="T103" fmla="*/ 2147483647 h 922"/>
                <a:gd name="T104" fmla="*/ 2147483647 w 516"/>
                <a:gd name="T105" fmla="*/ 2147483647 h 922"/>
                <a:gd name="T106" fmla="*/ 2147483647 w 516"/>
                <a:gd name="T107" fmla="*/ 2147483647 h 922"/>
                <a:gd name="T108" fmla="*/ 2147483647 w 516"/>
                <a:gd name="T109" fmla="*/ 2147483647 h 922"/>
                <a:gd name="T110" fmla="*/ 2147483647 w 516"/>
                <a:gd name="T111" fmla="*/ 2147483647 h 922"/>
                <a:gd name="T112" fmla="*/ 2147483647 w 516"/>
                <a:gd name="T113" fmla="*/ 2147483647 h 922"/>
                <a:gd name="T114" fmla="*/ 2147483647 w 516"/>
                <a:gd name="T115" fmla="*/ 2147483647 h 92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16"/>
                <a:gd name="T175" fmla="*/ 0 h 922"/>
                <a:gd name="T176" fmla="*/ 516 w 516"/>
                <a:gd name="T177" fmla="*/ 922 h 92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16" h="922">
                  <a:moveTo>
                    <a:pt x="516" y="221"/>
                  </a:moveTo>
                  <a:lnTo>
                    <a:pt x="516" y="221"/>
                  </a:lnTo>
                  <a:lnTo>
                    <a:pt x="516" y="192"/>
                  </a:lnTo>
                  <a:lnTo>
                    <a:pt x="515" y="164"/>
                  </a:lnTo>
                  <a:lnTo>
                    <a:pt x="512" y="136"/>
                  </a:lnTo>
                  <a:lnTo>
                    <a:pt x="510" y="108"/>
                  </a:lnTo>
                  <a:lnTo>
                    <a:pt x="506" y="81"/>
                  </a:lnTo>
                  <a:lnTo>
                    <a:pt x="501" y="53"/>
                  </a:lnTo>
                  <a:lnTo>
                    <a:pt x="496" y="26"/>
                  </a:lnTo>
                  <a:lnTo>
                    <a:pt x="489" y="0"/>
                  </a:lnTo>
                  <a:lnTo>
                    <a:pt x="391" y="152"/>
                  </a:lnTo>
                  <a:lnTo>
                    <a:pt x="239" y="39"/>
                  </a:lnTo>
                  <a:lnTo>
                    <a:pt x="245" y="61"/>
                  </a:lnTo>
                  <a:lnTo>
                    <a:pt x="251" y="83"/>
                  </a:lnTo>
                  <a:lnTo>
                    <a:pt x="254" y="105"/>
                  </a:lnTo>
                  <a:lnTo>
                    <a:pt x="258" y="129"/>
                  </a:lnTo>
                  <a:lnTo>
                    <a:pt x="261" y="151"/>
                  </a:lnTo>
                  <a:lnTo>
                    <a:pt x="264" y="174"/>
                  </a:lnTo>
                  <a:lnTo>
                    <a:pt x="265" y="197"/>
                  </a:lnTo>
                  <a:lnTo>
                    <a:pt x="265" y="221"/>
                  </a:lnTo>
                  <a:lnTo>
                    <a:pt x="264" y="258"/>
                  </a:lnTo>
                  <a:lnTo>
                    <a:pt x="261" y="295"/>
                  </a:lnTo>
                  <a:lnTo>
                    <a:pt x="256" y="331"/>
                  </a:lnTo>
                  <a:lnTo>
                    <a:pt x="249" y="366"/>
                  </a:lnTo>
                  <a:lnTo>
                    <a:pt x="240" y="400"/>
                  </a:lnTo>
                  <a:lnTo>
                    <a:pt x="228" y="433"/>
                  </a:lnTo>
                  <a:lnTo>
                    <a:pt x="217" y="467"/>
                  </a:lnTo>
                  <a:lnTo>
                    <a:pt x="203" y="499"/>
                  </a:lnTo>
                  <a:lnTo>
                    <a:pt x="187" y="531"/>
                  </a:lnTo>
                  <a:lnTo>
                    <a:pt x="169" y="560"/>
                  </a:lnTo>
                  <a:lnTo>
                    <a:pt x="151" y="590"/>
                  </a:lnTo>
                  <a:lnTo>
                    <a:pt x="130" y="617"/>
                  </a:lnTo>
                  <a:lnTo>
                    <a:pt x="108" y="645"/>
                  </a:lnTo>
                  <a:lnTo>
                    <a:pt x="85" y="671"/>
                  </a:lnTo>
                  <a:lnTo>
                    <a:pt x="60" y="695"/>
                  </a:lnTo>
                  <a:lnTo>
                    <a:pt x="34" y="719"/>
                  </a:lnTo>
                  <a:lnTo>
                    <a:pt x="0" y="899"/>
                  </a:lnTo>
                  <a:lnTo>
                    <a:pt x="181" y="922"/>
                  </a:lnTo>
                  <a:lnTo>
                    <a:pt x="218" y="890"/>
                  </a:lnTo>
                  <a:lnTo>
                    <a:pt x="254" y="856"/>
                  </a:lnTo>
                  <a:lnTo>
                    <a:pt x="288" y="820"/>
                  </a:lnTo>
                  <a:lnTo>
                    <a:pt x="319" y="782"/>
                  </a:lnTo>
                  <a:lnTo>
                    <a:pt x="349" y="743"/>
                  </a:lnTo>
                  <a:lnTo>
                    <a:pt x="378" y="702"/>
                  </a:lnTo>
                  <a:lnTo>
                    <a:pt x="402" y="659"/>
                  </a:lnTo>
                  <a:lnTo>
                    <a:pt x="426" y="615"/>
                  </a:lnTo>
                  <a:lnTo>
                    <a:pt x="446" y="569"/>
                  </a:lnTo>
                  <a:lnTo>
                    <a:pt x="464" y="523"/>
                  </a:lnTo>
                  <a:lnTo>
                    <a:pt x="480" y="475"/>
                  </a:lnTo>
                  <a:lnTo>
                    <a:pt x="493" y="427"/>
                  </a:lnTo>
                  <a:lnTo>
                    <a:pt x="503" y="376"/>
                  </a:lnTo>
                  <a:lnTo>
                    <a:pt x="511" y="326"/>
                  </a:lnTo>
                  <a:lnTo>
                    <a:pt x="515" y="274"/>
                  </a:lnTo>
                  <a:lnTo>
                    <a:pt x="516" y="221"/>
                  </a:lnTo>
                  <a:close/>
                </a:path>
              </a:pathLst>
            </a:custGeom>
            <a:solidFill>
              <a:schemeClr val="accent2"/>
            </a:solidFill>
            <a:ln w="9525">
              <a:noFill/>
              <a:miter lim="800000"/>
              <a:headEnd/>
              <a:tailEnd/>
            </a:ln>
            <a:effectLst/>
          </p:spPr>
          <p:txBody>
            <a:bodyPr anchor="ctr"/>
            <a:lstStyle>
              <a:lvl1pPr indent="-342900"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buFont typeface="Calibri" panose="020F0502020204030204" pitchFamily="34" charset="0"/>
                <a:buAutoNum type="arabicPeriod"/>
              </a:pPr>
              <a:endParaRPr lang="id-ID" altLang="id-ID" sz="1100" noProof="1">
                <a:solidFill>
                  <a:srgbClr val="FFFFFF"/>
                </a:solidFill>
                <a:latin typeface="+mn-lt"/>
              </a:endParaRPr>
            </a:p>
          </p:txBody>
        </p:sp>
        <p:sp>
          <p:nvSpPr>
            <p:cNvPr id="15" name="Freeform 259"/>
            <p:cNvSpPr>
              <a:spLocks/>
            </p:cNvSpPr>
            <p:nvPr/>
          </p:nvSpPr>
          <p:spPr bwMode="auto">
            <a:xfrm>
              <a:off x="1460897" y="4636270"/>
              <a:ext cx="2145822" cy="723073"/>
            </a:xfrm>
            <a:custGeom>
              <a:avLst/>
              <a:gdLst>
                <a:gd name="T0" fmla="*/ 2147483647 w 1143"/>
                <a:gd name="T1" fmla="*/ 0 h 385"/>
                <a:gd name="T2" fmla="*/ 2147483647 w 1143"/>
                <a:gd name="T3" fmla="*/ 2147483647 h 385"/>
                <a:gd name="T4" fmla="*/ 2147483647 w 1143"/>
                <a:gd name="T5" fmla="*/ 2147483647 h 385"/>
                <a:gd name="T6" fmla="*/ 2147483647 w 1143"/>
                <a:gd name="T7" fmla="*/ 2147483647 h 385"/>
                <a:gd name="T8" fmla="*/ 2147483647 w 1143"/>
                <a:gd name="T9" fmla="*/ 2147483647 h 385"/>
                <a:gd name="T10" fmla="*/ 2147483647 w 1143"/>
                <a:gd name="T11" fmla="*/ 2147483647 h 385"/>
                <a:gd name="T12" fmla="*/ 2147483647 w 1143"/>
                <a:gd name="T13" fmla="*/ 2147483647 h 385"/>
                <a:gd name="T14" fmla="*/ 2147483647 w 1143"/>
                <a:gd name="T15" fmla="*/ 2147483647 h 385"/>
                <a:gd name="T16" fmla="*/ 2147483647 w 1143"/>
                <a:gd name="T17" fmla="*/ 2147483647 h 385"/>
                <a:gd name="T18" fmla="*/ 2147483647 w 1143"/>
                <a:gd name="T19" fmla="*/ 2147483647 h 385"/>
                <a:gd name="T20" fmla="*/ 2147483647 w 1143"/>
                <a:gd name="T21" fmla="*/ 2147483647 h 385"/>
                <a:gd name="T22" fmla="*/ 2147483647 w 1143"/>
                <a:gd name="T23" fmla="*/ 2147483647 h 385"/>
                <a:gd name="T24" fmla="*/ 2147483647 w 1143"/>
                <a:gd name="T25" fmla="*/ 2147483647 h 385"/>
                <a:gd name="T26" fmla="*/ 2147483647 w 1143"/>
                <a:gd name="T27" fmla="*/ 2147483647 h 385"/>
                <a:gd name="T28" fmla="*/ 2147483647 w 1143"/>
                <a:gd name="T29" fmla="*/ 2147483647 h 385"/>
                <a:gd name="T30" fmla="*/ 2147483647 w 1143"/>
                <a:gd name="T31" fmla="*/ 2147483647 h 385"/>
                <a:gd name="T32" fmla="*/ 2147483647 w 1143"/>
                <a:gd name="T33" fmla="*/ 2147483647 h 385"/>
                <a:gd name="T34" fmla="*/ 0 w 1143"/>
                <a:gd name="T35" fmla="*/ 2147483647 h 385"/>
                <a:gd name="T36" fmla="*/ 2147483647 w 1143"/>
                <a:gd name="T37" fmla="*/ 2147483647 h 385"/>
                <a:gd name="T38" fmla="*/ 2147483647 w 1143"/>
                <a:gd name="T39" fmla="*/ 2147483647 h 385"/>
                <a:gd name="T40" fmla="*/ 2147483647 w 1143"/>
                <a:gd name="T41" fmla="*/ 2147483647 h 385"/>
                <a:gd name="T42" fmla="*/ 2147483647 w 1143"/>
                <a:gd name="T43" fmla="*/ 2147483647 h 385"/>
                <a:gd name="T44" fmla="*/ 2147483647 w 1143"/>
                <a:gd name="T45" fmla="*/ 2147483647 h 385"/>
                <a:gd name="T46" fmla="*/ 2147483647 w 1143"/>
                <a:gd name="T47" fmla="*/ 2147483647 h 385"/>
                <a:gd name="T48" fmla="*/ 2147483647 w 1143"/>
                <a:gd name="T49" fmla="*/ 2147483647 h 385"/>
                <a:gd name="T50" fmla="*/ 2147483647 w 1143"/>
                <a:gd name="T51" fmla="*/ 2147483647 h 385"/>
                <a:gd name="T52" fmla="*/ 2147483647 w 1143"/>
                <a:gd name="T53" fmla="*/ 2147483647 h 385"/>
                <a:gd name="T54" fmla="*/ 2147483647 w 1143"/>
                <a:gd name="T55" fmla="*/ 2147483647 h 385"/>
                <a:gd name="T56" fmla="*/ 2147483647 w 1143"/>
                <a:gd name="T57" fmla="*/ 2147483647 h 385"/>
                <a:gd name="T58" fmla="*/ 2147483647 w 1143"/>
                <a:gd name="T59" fmla="*/ 2147483647 h 385"/>
                <a:gd name="T60" fmla="*/ 2147483647 w 1143"/>
                <a:gd name="T61" fmla="*/ 2147483647 h 385"/>
                <a:gd name="T62" fmla="*/ 2147483647 w 1143"/>
                <a:gd name="T63" fmla="*/ 2147483647 h 385"/>
                <a:gd name="T64" fmla="*/ 2147483647 w 1143"/>
                <a:gd name="T65" fmla="*/ 2147483647 h 385"/>
                <a:gd name="T66" fmla="*/ 2147483647 w 1143"/>
                <a:gd name="T67" fmla="*/ 2147483647 h 385"/>
                <a:gd name="T68" fmla="*/ 2147483647 w 1143"/>
                <a:gd name="T69" fmla="*/ 2147483647 h 385"/>
                <a:gd name="T70" fmla="*/ 2147483647 w 1143"/>
                <a:gd name="T71" fmla="*/ 2147483647 h 38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43"/>
                <a:gd name="T109" fmla="*/ 0 h 385"/>
                <a:gd name="T110" fmla="*/ 1143 w 1143"/>
                <a:gd name="T111" fmla="*/ 385 h 38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43" h="385">
                  <a:moveTo>
                    <a:pt x="996" y="0"/>
                  </a:moveTo>
                  <a:lnTo>
                    <a:pt x="996" y="0"/>
                  </a:lnTo>
                  <a:lnTo>
                    <a:pt x="975" y="15"/>
                  </a:lnTo>
                  <a:lnTo>
                    <a:pt x="953" y="30"/>
                  </a:lnTo>
                  <a:lnTo>
                    <a:pt x="929" y="44"/>
                  </a:lnTo>
                  <a:lnTo>
                    <a:pt x="906" y="57"/>
                  </a:lnTo>
                  <a:lnTo>
                    <a:pt x="883" y="69"/>
                  </a:lnTo>
                  <a:lnTo>
                    <a:pt x="858" y="80"/>
                  </a:lnTo>
                  <a:lnTo>
                    <a:pt x="833" y="91"/>
                  </a:lnTo>
                  <a:lnTo>
                    <a:pt x="808" y="100"/>
                  </a:lnTo>
                  <a:lnTo>
                    <a:pt x="783" y="108"/>
                  </a:lnTo>
                  <a:lnTo>
                    <a:pt x="756" y="115"/>
                  </a:lnTo>
                  <a:lnTo>
                    <a:pt x="730" y="122"/>
                  </a:lnTo>
                  <a:lnTo>
                    <a:pt x="702" y="127"/>
                  </a:lnTo>
                  <a:lnTo>
                    <a:pt x="675" y="131"/>
                  </a:lnTo>
                  <a:lnTo>
                    <a:pt x="647" y="133"/>
                  </a:lnTo>
                  <a:lnTo>
                    <a:pt x="618" y="136"/>
                  </a:lnTo>
                  <a:lnTo>
                    <a:pt x="590" y="136"/>
                  </a:lnTo>
                  <a:lnTo>
                    <a:pt x="562" y="136"/>
                  </a:lnTo>
                  <a:lnTo>
                    <a:pt x="534" y="133"/>
                  </a:lnTo>
                  <a:lnTo>
                    <a:pt x="507" y="131"/>
                  </a:lnTo>
                  <a:lnTo>
                    <a:pt x="480" y="127"/>
                  </a:lnTo>
                  <a:lnTo>
                    <a:pt x="454" y="122"/>
                  </a:lnTo>
                  <a:lnTo>
                    <a:pt x="426" y="115"/>
                  </a:lnTo>
                  <a:lnTo>
                    <a:pt x="400" y="109"/>
                  </a:lnTo>
                  <a:lnTo>
                    <a:pt x="374" y="101"/>
                  </a:lnTo>
                  <a:lnTo>
                    <a:pt x="350" y="92"/>
                  </a:lnTo>
                  <a:lnTo>
                    <a:pt x="325" y="82"/>
                  </a:lnTo>
                  <a:lnTo>
                    <a:pt x="302" y="71"/>
                  </a:lnTo>
                  <a:lnTo>
                    <a:pt x="277" y="58"/>
                  </a:lnTo>
                  <a:lnTo>
                    <a:pt x="255" y="47"/>
                  </a:lnTo>
                  <a:lnTo>
                    <a:pt x="232" y="32"/>
                  </a:lnTo>
                  <a:lnTo>
                    <a:pt x="211" y="18"/>
                  </a:lnTo>
                  <a:lnTo>
                    <a:pt x="189" y="3"/>
                  </a:lnTo>
                  <a:lnTo>
                    <a:pt x="0" y="26"/>
                  </a:lnTo>
                  <a:lnTo>
                    <a:pt x="27" y="193"/>
                  </a:lnTo>
                  <a:lnTo>
                    <a:pt x="56" y="215"/>
                  </a:lnTo>
                  <a:lnTo>
                    <a:pt x="87" y="236"/>
                  </a:lnTo>
                  <a:lnTo>
                    <a:pt x="118" y="255"/>
                  </a:lnTo>
                  <a:lnTo>
                    <a:pt x="150" y="273"/>
                  </a:lnTo>
                  <a:lnTo>
                    <a:pt x="184" y="292"/>
                  </a:lnTo>
                  <a:lnTo>
                    <a:pt x="218" y="307"/>
                  </a:lnTo>
                  <a:lnTo>
                    <a:pt x="251" y="321"/>
                  </a:lnTo>
                  <a:lnTo>
                    <a:pt x="286" y="334"/>
                  </a:lnTo>
                  <a:lnTo>
                    <a:pt x="323" y="346"/>
                  </a:lnTo>
                  <a:lnTo>
                    <a:pt x="359" y="356"/>
                  </a:lnTo>
                  <a:lnTo>
                    <a:pt x="397" y="366"/>
                  </a:lnTo>
                  <a:lnTo>
                    <a:pt x="434" y="372"/>
                  </a:lnTo>
                  <a:lnTo>
                    <a:pt x="473" y="377"/>
                  </a:lnTo>
                  <a:lnTo>
                    <a:pt x="512" y="382"/>
                  </a:lnTo>
                  <a:lnTo>
                    <a:pt x="551" y="385"/>
                  </a:lnTo>
                  <a:lnTo>
                    <a:pt x="590" y="385"/>
                  </a:lnTo>
                  <a:lnTo>
                    <a:pt x="629" y="385"/>
                  </a:lnTo>
                  <a:lnTo>
                    <a:pt x="667" y="382"/>
                  </a:lnTo>
                  <a:lnTo>
                    <a:pt x="705" y="378"/>
                  </a:lnTo>
                  <a:lnTo>
                    <a:pt x="743" y="373"/>
                  </a:lnTo>
                  <a:lnTo>
                    <a:pt x="780" y="366"/>
                  </a:lnTo>
                  <a:lnTo>
                    <a:pt x="817" y="358"/>
                  </a:lnTo>
                  <a:lnTo>
                    <a:pt x="852" y="347"/>
                  </a:lnTo>
                  <a:lnTo>
                    <a:pt x="887" y="337"/>
                  </a:lnTo>
                  <a:lnTo>
                    <a:pt x="922" y="324"/>
                  </a:lnTo>
                  <a:lnTo>
                    <a:pt x="955" y="310"/>
                  </a:lnTo>
                  <a:lnTo>
                    <a:pt x="989" y="296"/>
                  </a:lnTo>
                  <a:lnTo>
                    <a:pt x="1021" y="279"/>
                  </a:lnTo>
                  <a:lnTo>
                    <a:pt x="1054" y="262"/>
                  </a:lnTo>
                  <a:lnTo>
                    <a:pt x="1084" y="242"/>
                  </a:lnTo>
                  <a:lnTo>
                    <a:pt x="1115" y="223"/>
                  </a:lnTo>
                  <a:lnTo>
                    <a:pt x="1143" y="201"/>
                  </a:lnTo>
                  <a:lnTo>
                    <a:pt x="962" y="178"/>
                  </a:lnTo>
                  <a:lnTo>
                    <a:pt x="996" y="0"/>
                  </a:lnTo>
                  <a:close/>
                </a:path>
              </a:pathLst>
            </a:custGeom>
            <a:solidFill>
              <a:schemeClr val="accent3"/>
            </a:solidFill>
            <a:ln w="9525">
              <a:noFill/>
              <a:miter lim="800000"/>
              <a:headEnd/>
              <a:tailEn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100">
                <a:solidFill>
                  <a:srgbClr val="FFFFFF"/>
                </a:solidFill>
                <a:latin typeface="+mn-lt"/>
              </a:endParaRPr>
            </a:p>
          </p:txBody>
        </p:sp>
        <p:sp>
          <p:nvSpPr>
            <p:cNvPr id="16" name="Freeform 260"/>
            <p:cNvSpPr>
              <a:spLocks/>
            </p:cNvSpPr>
            <p:nvPr/>
          </p:nvSpPr>
          <p:spPr bwMode="auto">
            <a:xfrm>
              <a:off x="847010" y="2939444"/>
              <a:ext cx="919160" cy="2016582"/>
            </a:xfrm>
            <a:custGeom>
              <a:avLst/>
              <a:gdLst>
                <a:gd name="T0" fmla="*/ 2147483647 w 490"/>
                <a:gd name="T1" fmla="*/ 2147483647 h 1074"/>
                <a:gd name="T2" fmla="*/ 2147483647 w 490"/>
                <a:gd name="T3" fmla="*/ 2147483647 h 1074"/>
                <a:gd name="T4" fmla="*/ 2147483647 w 490"/>
                <a:gd name="T5" fmla="*/ 2147483647 h 1074"/>
                <a:gd name="T6" fmla="*/ 2147483647 w 490"/>
                <a:gd name="T7" fmla="*/ 2147483647 h 1074"/>
                <a:gd name="T8" fmla="*/ 2147483647 w 490"/>
                <a:gd name="T9" fmla="*/ 2147483647 h 1074"/>
                <a:gd name="T10" fmla="*/ 2147483647 w 490"/>
                <a:gd name="T11" fmla="*/ 2147483647 h 1074"/>
                <a:gd name="T12" fmla="*/ 2147483647 w 490"/>
                <a:gd name="T13" fmla="*/ 2147483647 h 1074"/>
                <a:gd name="T14" fmla="*/ 2147483647 w 490"/>
                <a:gd name="T15" fmla="*/ 2147483647 h 1074"/>
                <a:gd name="T16" fmla="*/ 2147483647 w 490"/>
                <a:gd name="T17" fmla="*/ 2147483647 h 1074"/>
                <a:gd name="T18" fmla="*/ 2147483647 w 490"/>
                <a:gd name="T19" fmla="*/ 2147483647 h 1074"/>
                <a:gd name="T20" fmla="*/ 2147483647 w 490"/>
                <a:gd name="T21" fmla="*/ 2147483647 h 1074"/>
                <a:gd name="T22" fmla="*/ 2147483647 w 490"/>
                <a:gd name="T23" fmla="*/ 2147483647 h 1074"/>
                <a:gd name="T24" fmla="*/ 2147483647 w 490"/>
                <a:gd name="T25" fmla="*/ 2147483647 h 1074"/>
                <a:gd name="T26" fmla="*/ 2147483647 w 490"/>
                <a:gd name="T27" fmla="*/ 2147483647 h 1074"/>
                <a:gd name="T28" fmla="*/ 2147483647 w 490"/>
                <a:gd name="T29" fmla="*/ 2147483647 h 1074"/>
                <a:gd name="T30" fmla="*/ 2147483647 w 490"/>
                <a:gd name="T31" fmla="*/ 2147483647 h 1074"/>
                <a:gd name="T32" fmla="*/ 2147483647 w 490"/>
                <a:gd name="T33" fmla="*/ 2147483647 h 1074"/>
                <a:gd name="T34" fmla="*/ 2147483647 w 490"/>
                <a:gd name="T35" fmla="*/ 2147483647 h 1074"/>
                <a:gd name="T36" fmla="*/ 2147483647 w 490"/>
                <a:gd name="T37" fmla="*/ 2147483647 h 1074"/>
                <a:gd name="T38" fmla="*/ 2147483647 w 490"/>
                <a:gd name="T39" fmla="*/ 2147483647 h 1074"/>
                <a:gd name="T40" fmla="*/ 2147483647 w 490"/>
                <a:gd name="T41" fmla="*/ 2147483647 h 1074"/>
                <a:gd name="T42" fmla="*/ 2147483647 w 490"/>
                <a:gd name="T43" fmla="*/ 2147483647 h 1074"/>
                <a:gd name="T44" fmla="*/ 2147483647 w 490"/>
                <a:gd name="T45" fmla="*/ 2147483647 h 1074"/>
                <a:gd name="T46" fmla="*/ 2147483647 w 490"/>
                <a:gd name="T47" fmla="*/ 2147483647 h 1074"/>
                <a:gd name="T48" fmla="*/ 2147483647 w 490"/>
                <a:gd name="T49" fmla="*/ 2147483647 h 1074"/>
                <a:gd name="T50" fmla="*/ 2147483647 w 490"/>
                <a:gd name="T51" fmla="*/ 2147483647 h 1074"/>
                <a:gd name="T52" fmla="*/ 2147483647 w 490"/>
                <a:gd name="T53" fmla="*/ 2147483647 h 1074"/>
                <a:gd name="T54" fmla="*/ 2147483647 w 490"/>
                <a:gd name="T55" fmla="*/ 0 h 1074"/>
                <a:gd name="T56" fmla="*/ 2147483647 w 490"/>
                <a:gd name="T57" fmla="*/ 2147483647 h 1074"/>
                <a:gd name="T58" fmla="*/ 2147483647 w 490"/>
                <a:gd name="T59" fmla="*/ 2147483647 h 1074"/>
                <a:gd name="T60" fmla="*/ 2147483647 w 490"/>
                <a:gd name="T61" fmla="*/ 2147483647 h 1074"/>
                <a:gd name="T62" fmla="*/ 2147483647 w 490"/>
                <a:gd name="T63" fmla="*/ 2147483647 h 1074"/>
                <a:gd name="T64" fmla="*/ 2147483647 w 490"/>
                <a:gd name="T65" fmla="*/ 2147483647 h 1074"/>
                <a:gd name="T66" fmla="*/ 2147483647 w 490"/>
                <a:gd name="T67" fmla="*/ 2147483647 h 1074"/>
                <a:gd name="T68" fmla="*/ 2147483647 w 490"/>
                <a:gd name="T69" fmla="*/ 2147483647 h 1074"/>
                <a:gd name="T70" fmla="*/ 2147483647 w 490"/>
                <a:gd name="T71" fmla="*/ 2147483647 h 1074"/>
                <a:gd name="T72" fmla="*/ 2147483647 w 490"/>
                <a:gd name="T73" fmla="*/ 2147483647 h 1074"/>
                <a:gd name="T74" fmla="*/ 0 w 490"/>
                <a:gd name="T75" fmla="*/ 2147483647 h 1074"/>
                <a:gd name="T76" fmla="*/ 0 w 490"/>
                <a:gd name="T77" fmla="*/ 2147483647 h 1074"/>
                <a:gd name="T78" fmla="*/ 2147483647 w 490"/>
                <a:gd name="T79" fmla="*/ 2147483647 h 1074"/>
                <a:gd name="T80" fmla="*/ 2147483647 w 490"/>
                <a:gd name="T81" fmla="*/ 2147483647 h 1074"/>
                <a:gd name="T82" fmla="*/ 2147483647 w 490"/>
                <a:gd name="T83" fmla="*/ 2147483647 h 1074"/>
                <a:gd name="T84" fmla="*/ 2147483647 w 490"/>
                <a:gd name="T85" fmla="*/ 2147483647 h 1074"/>
                <a:gd name="T86" fmla="*/ 2147483647 w 490"/>
                <a:gd name="T87" fmla="*/ 2147483647 h 1074"/>
                <a:gd name="T88" fmla="*/ 2147483647 w 490"/>
                <a:gd name="T89" fmla="*/ 2147483647 h 1074"/>
                <a:gd name="T90" fmla="*/ 2147483647 w 490"/>
                <a:gd name="T91" fmla="*/ 2147483647 h 1074"/>
                <a:gd name="T92" fmla="*/ 2147483647 w 490"/>
                <a:gd name="T93" fmla="*/ 2147483647 h 1074"/>
                <a:gd name="T94" fmla="*/ 2147483647 w 490"/>
                <a:gd name="T95" fmla="*/ 2147483647 h 1074"/>
                <a:gd name="T96" fmla="*/ 2147483647 w 490"/>
                <a:gd name="T97" fmla="*/ 2147483647 h 1074"/>
                <a:gd name="T98" fmla="*/ 2147483647 w 490"/>
                <a:gd name="T99" fmla="*/ 2147483647 h 1074"/>
                <a:gd name="T100" fmla="*/ 2147483647 w 490"/>
                <a:gd name="T101" fmla="*/ 2147483647 h 1074"/>
                <a:gd name="T102" fmla="*/ 2147483647 w 490"/>
                <a:gd name="T103" fmla="*/ 2147483647 h 1074"/>
                <a:gd name="T104" fmla="*/ 2147483647 w 490"/>
                <a:gd name="T105" fmla="*/ 2147483647 h 1074"/>
                <a:gd name="T106" fmla="*/ 2147483647 w 490"/>
                <a:gd name="T107" fmla="*/ 2147483647 h 1074"/>
                <a:gd name="T108" fmla="*/ 2147483647 w 490"/>
                <a:gd name="T109" fmla="*/ 2147483647 h 1074"/>
                <a:gd name="T110" fmla="*/ 2147483647 w 490"/>
                <a:gd name="T111" fmla="*/ 2147483647 h 1074"/>
                <a:gd name="T112" fmla="*/ 2147483647 w 490"/>
                <a:gd name="T113" fmla="*/ 2147483647 h 107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90"/>
                <a:gd name="T172" fmla="*/ 0 h 1074"/>
                <a:gd name="T173" fmla="*/ 490 w 490"/>
                <a:gd name="T174" fmla="*/ 1074 h 107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90" h="1074">
                  <a:moveTo>
                    <a:pt x="490" y="886"/>
                  </a:moveTo>
                  <a:lnTo>
                    <a:pt x="490" y="886"/>
                  </a:lnTo>
                  <a:lnTo>
                    <a:pt x="463" y="862"/>
                  </a:lnTo>
                  <a:lnTo>
                    <a:pt x="438" y="838"/>
                  </a:lnTo>
                  <a:lnTo>
                    <a:pt x="414" y="812"/>
                  </a:lnTo>
                  <a:lnTo>
                    <a:pt x="392" y="785"/>
                  </a:lnTo>
                  <a:lnTo>
                    <a:pt x="371" y="756"/>
                  </a:lnTo>
                  <a:lnTo>
                    <a:pt x="351" y="726"/>
                  </a:lnTo>
                  <a:lnTo>
                    <a:pt x="333" y="696"/>
                  </a:lnTo>
                  <a:lnTo>
                    <a:pt x="316" y="665"/>
                  </a:lnTo>
                  <a:lnTo>
                    <a:pt x="302" y="632"/>
                  </a:lnTo>
                  <a:lnTo>
                    <a:pt x="289" y="599"/>
                  </a:lnTo>
                  <a:lnTo>
                    <a:pt x="279" y="564"/>
                  </a:lnTo>
                  <a:lnTo>
                    <a:pt x="270" y="529"/>
                  </a:lnTo>
                  <a:lnTo>
                    <a:pt x="262" y="494"/>
                  </a:lnTo>
                  <a:lnTo>
                    <a:pt x="257" y="458"/>
                  </a:lnTo>
                  <a:lnTo>
                    <a:pt x="254" y="420"/>
                  </a:lnTo>
                  <a:lnTo>
                    <a:pt x="253" y="383"/>
                  </a:lnTo>
                  <a:lnTo>
                    <a:pt x="253" y="356"/>
                  </a:lnTo>
                  <a:lnTo>
                    <a:pt x="255" y="328"/>
                  </a:lnTo>
                  <a:lnTo>
                    <a:pt x="258" y="302"/>
                  </a:lnTo>
                  <a:lnTo>
                    <a:pt x="262" y="275"/>
                  </a:lnTo>
                  <a:lnTo>
                    <a:pt x="267" y="249"/>
                  </a:lnTo>
                  <a:lnTo>
                    <a:pt x="272" y="223"/>
                  </a:lnTo>
                  <a:lnTo>
                    <a:pt x="280" y="199"/>
                  </a:lnTo>
                  <a:lnTo>
                    <a:pt x="288" y="174"/>
                  </a:lnTo>
                  <a:lnTo>
                    <a:pt x="211" y="0"/>
                  </a:lnTo>
                  <a:lnTo>
                    <a:pt x="55" y="77"/>
                  </a:lnTo>
                  <a:lnTo>
                    <a:pt x="42" y="113"/>
                  </a:lnTo>
                  <a:lnTo>
                    <a:pt x="31" y="149"/>
                  </a:lnTo>
                  <a:lnTo>
                    <a:pt x="22" y="187"/>
                  </a:lnTo>
                  <a:lnTo>
                    <a:pt x="14" y="226"/>
                  </a:lnTo>
                  <a:lnTo>
                    <a:pt x="8" y="263"/>
                  </a:lnTo>
                  <a:lnTo>
                    <a:pt x="4" y="304"/>
                  </a:lnTo>
                  <a:lnTo>
                    <a:pt x="1" y="343"/>
                  </a:lnTo>
                  <a:lnTo>
                    <a:pt x="0" y="383"/>
                  </a:lnTo>
                  <a:lnTo>
                    <a:pt x="3" y="435"/>
                  </a:lnTo>
                  <a:lnTo>
                    <a:pt x="7" y="485"/>
                  </a:lnTo>
                  <a:lnTo>
                    <a:pt x="13" y="536"/>
                  </a:lnTo>
                  <a:lnTo>
                    <a:pt x="23" y="585"/>
                  </a:lnTo>
                  <a:lnTo>
                    <a:pt x="36" y="633"/>
                  </a:lnTo>
                  <a:lnTo>
                    <a:pt x="51" y="680"/>
                  </a:lnTo>
                  <a:lnTo>
                    <a:pt x="69" y="725"/>
                  </a:lnTo>
                  <a:lnTo>
                    <a:pt x="88" y="770"/>
                  </a:lnTo>
                  <a:lnTo>
                    <a:pt x="110" y="813"/>
                  </a:lnTo>
                  <a:lnTo>
                    <a:pt x="135" y="856"/>
                  </a:lnTo>
                  <a:lnTo>
                    <a:pt x="162" y="896"/>
                  </a:lnTo>
                  <a:lnTo>
                    <a:pt x="191" y="935"/>
                  </a:lnTo>
                  <a:lnTo>
                    <a:pt x="222" y="973"/>
                  </a:lnTo>
                  <a:lnTo>
                    <a:pt x="254" y="1008"/>
                  </a:lnTo>
                  <a:lnTo>
                    <a:pt x="288" y="1043"/>
                  </a:lnTo>
                  <a:lnTo>
                    <a:pt x="324" y="1074"/>
                  </a:lnTo>
                  <a:lnTo>
                    <a:pt x="298" y="909"/>
                  </a:lnTo>
                  <a:lnTo>
                    <a:pt x="490" y="886"/>
                  </a:lnTo>
                  <a:close/>
                </a:path>
              </a:pathLst>
            </a:custGeom>
            <a:solidFill>
              <a:schemeClr val="accent4"/>
            </a:solidFill>
            <a:ln w="9525">
              <a:noFill/>
              <a:miter lim="800000"/>
              <a:headEnd/>
              <a:tailEnd/>
            </a:ln>
            <a:effectLst/>
          </p:spPr>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100">
                <a:solidFill>
                  <a:srgbClr val="FFFFFF"/>
                </a:solidFill>
                <a:latin typeface="+mn-lt"/>
              </a:endParaRPr>
            </a:p>
          </p:txBody>
        </p:sp>
        <p:sp>
          <p:nvSpPr>
            <p:cNvPr id="17" name="Freeform 16"/>
            <p:cNvSpPr>
              <a:spLocks noEditPoints="1"/>
            </p:cNvSpPr>
            <p:nvPr/>
          </p:nvSpPr>
          <p:spPr bwMode="auto">
            <a:xfrm>
              <a:off x="2095953" y="2985823"/>
              <a:ext cx="941183" cy="1428734"/>
            </a:xfrm>
            <a:custGeom>
              <a:avLst/>
              <a:gdLst>
                <a:gd name="T0" fmla="*/ 1601 w 2272"/>
                <a:gd name="T1" fmla="*/ 3242 h 3448"/>
                <a:gd name="T2" fmla="*/ 1621 w 2272"/>
                <a:gd name="T3" fmla="*/ 3304 h 3448"/>
                <a:gd name="T4" fmla="*/ 1567 w 2272"/>
                <a:gd name="T5" fmla="*/ 3343 h 3448"/>
                <a:gd name="T6" fmla="*/ 1376 w 2272"/>
                <a:gd name="T7" fmla="*/ 3409 h 3448"/>
                <a:gd name="T8" fmla="*/ 1294 w 2272"/>
                <a:gd name="T9" fmla="*/ 3448 h 3448"/>
                <a:gd name="T10" fmla="*/ 912 w 2272"/>
                <a:gd name="T11" fmla="*/ 3425 h 3448"/>
                <a:gd name="T12" fmla="*/ 872 w 2272"/>
                <a:gd name="T13" fmla="*/ 3343 h 3448"/>
                <a:gd name="T14" fmla="*/ 658 w 2272"/>
                <a:gd name="T15" fmla="*/ 3320 h 3448"/>
                <a:gd name="T16" fmla="*/ 658 w 2272"/>
                <a:gd name="T17" fmla="*/ 3253 h 3448"/>
                <a:gd name="T18" fmla="*/ 704 w 2272"/>
                <a:gd name="T19" fmla="*/ 3027 h 3448"/>
                <a:gd name="T20" fmla="*/ 1614 w 2272"/>
                <a:gd name="T21" fmla="*/ 3050 h 3448"/>
                <a:gd name="T22" fmla="*/ 1614 w 2272"/>
                <a:gd name="T23" fmla="*/ 3117 h 3448"/>
                <a:gd name="T24" fmla="*/ 704 w 2272"/>
                <a:gd name="T25" fmla="*/ 3140 h 3448"/>
                <a:gd name="T26" fmla="*/ 651 w 2272"/>
                <a:gd name="T27" fmla="*/ 3101 h 3448"/>
                <a:gd name="T28" fmla="*/ 671 w 2272"/>
                <a:gd name="T29" fmla="*/ 3037 h 3448"/>
                <a:gd name="T30" fmla="*/ 1567 w 2272"/>
                <a:gd name="T31" fmla="*/ 2823 h 3448"/>
                <a:gd name="T32" fmla="*/ 1621 w 2272"/>
                <a:gd name="T33" fmla="*/ 2861 h 3448"/>
                <a:gd name="T34" fmla="*/ 1601 w 2272"/>
                <a:gd name="T35" fmla="*/ 2925 h 3448"/>
                <a:gd name="T36" fmla="*/ 686 w 2272"/>
                <a:gd name="T37" fmla="*/ 2933 h 3448"/>
                <a:gd name="T38" fmla="*/ 648 w 2272"/>
                <a:gd name="T39" fmla="*/ 2879 h 3448"/>
                <a:gd name="T40" fmla="*/ 686 w 2272"/>
                <a:gd name="T41" fmla="*/ 2826 h 3448"/>
                <a:gd name="T42" fmla="*/ 1303 w 2272"/>
                <a:gd name="T43" fmla="*/ 13 h 3448"/>
                <a:gd name="T44" fmla="*/ 1614 w 2272"/>
                <a:gd name="T45" fmla="*/ 106 h 3448"/>
                <a:gd name="T46" fmla="*/ 1881 w 2272"/>
                <a:gd name="T47" fmla="*/ 279 h 3448"/>
                <a:gd name="T48" fmla="*/ 2088 w 2272"/>
                <a:gd name="T49" fmla="*/ 518 h 3448"/>
                <a:gd name="T50" fmla="*/ 2223 w 2272"/>
                <a:gd name="T51" fmla="*/ 808 h 3448"/>
                <a:gd name="T52" fmla="*/ 2272 w 2272"/>
                <a:gd name="T53" fmla="*/ 1135 h 3448"/>
                <a:gd name="T54" fmla="*/ 2243 w 2272"/>
                <a:gd name="T55" fmla="*/ 1348 h 3448"/>
                <a:gd name="T56" fmla="*/ 2176 w 2272"/>
                <a:gd name="T57" fmla="*/ 1543 h 3448"/>
                <a:gd name="T58" fmla="*/ 2099 w 2272"/>
                <a:gd name="T59" fmla="*/ 1702 h 3448"/>
                <a:gd name="T60" fmla="*/ 2040 w 2272"/>
                <a:gd name="T61" fmla="*/ 1800 h 3448"/>
                <a:gd name="T62" fmla="*/ 1836 w 2272"/>
                <a:gd name="T63" fmla="*/ 2140 h 3448"/>
                <a:gd name="T64" fmla="*/ 1716 w 2272"/>
                <a:gd name="T65" fmla="*/ 2407 h 3448"/>
                <a:gd name="T66" fmla="*/ 1661 w 2272"/>
                <a:gd name="T67" fmla="*/ 2647 h 3448"/>
                <a:gd name="T68" fmla="*/ 1602 w 2272"/>
                <a:gd name="T69" fmla="*/ 2712 h 3448"/>
                <a:gd name="T70" fmla="*/ 708 w 2272"/>
                <a:gd name="T71" fmla="*/ 2719 h 3448"/>
                <a:gd name="T72" fmla="*/ 637 w 2272"/>
                <a:gd name="T73" fmla="*/ 2668 h 3448"/>
                <a:gd name="T74" fmla="*/ 595 w 2272"/>
                <a:gd name="T75" fmla="*/ 2487 h 3448"/>
                <a:gd name="T76" fmla="*/ 493 w 2272"/>
                <a:gd name="T77" fmla="*/ 2234 h 3448"/>
                <a:gd name="T78" fmla="*/ 351 w 2272"/>
                <a:gd name="T79" fmla="*/ 1991 h 3448"/>
                <a:gd name="T80" fmla="*/ 293 w 2272"/>
                <a:gd name="T81" fmla="*/ 1901 h 3448"/>
                <a:gd name="T82" fmla="*/ 249 w 2272"/>
                <a:gd name="T83" fmla="*/ 1831 h 3448"/>
                <a:gd name="T84" fmla="*/ 233 w 2272"/>
                <a:gd name="T85" fmla="*/ 1802 h 3448"/>
                <a:gd name="T86" fmla="*/ 173 w 2272"/>
                <a:gd name="T87" fmla="*/ 1703 h 3448"/>
                <a:gd name="T88" fmla="*/ 95 w 2272"/>
                <a:gd name="T89" fmla="*/ 1543 h 3448"/>
                <a:gd name="T90" fmla="*/ 28 w 2272"/>
                <a:gd name="T91" fmla="*/ 1348 h 3448"/>
                <a:gd name="T92" fmla="*/ 0 w 2272"/>
                <a:gd name="T93" fmla="*/ 1135 h 3448"/>
                <a:gd name="T94" fmla="*/ 48 w 2272"/>
                <a:gd name="T95" fmla="*/ 808 h 3448"/>
                <a:gd name="T96" fmla="*/ 183 w 2272"/>
                <a:gd name="T97" fmla="*/ 518 h 3448"/>
                <a:gd name="T98" fmla="*/ 391 w 2272"/>
                <a:gd name="T99" fmla="*/ 279 h 3448"/>
                <a:gd name="T100" fmla="*/ 657 w 2272"/>
                <a:gd name="T101" fmla="*/ 106 h 3448"/>
                <a:gd name="T102" fmla="*/ 968 w 2272"/>
                <a:gd name="T103" fmla="*/ 13 h 344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272"/>
                <a:gd name="T157" fmla="*/ 0 h 3448"/>
                <a:gd name="T158" fmla="*/ 2272 w 2272"/>
                <a:gd name="T159" fmla="*/ 3448 h 344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272" h="3448">
                  <a:moveTo>
                    <a:pt x="704" y="3230"/>
                  </a:moveTo>
                  <a:lnTo>
                    <a:pt x="1567" y="3230"/>
                  </a:lnTo>
                  <a:lnTo>
                    <a:pt x="1585" y="3233"/>
                  </a:lnTo>
                  <a:lnTo>
                    <a:pt x="1601" y="3242"/>
                  </a:lnTo>
                  <a:lnTo>
                    <a:pt x="1614" y="3253"/>
                  </a:lnTo>
                  <a:lnTo>
                    <a:pt x="1621" y="3269"/>
                  </a:lnTo>
                  <a:lnTo>
                    <a:pt x="1624" y="3287"/>
                  </a:lnTo>
                  <a:lnTo>
                    <a:pt x="1621" y="3304"/>
                  </a:lnTo>
                  <a:lnTo>
                    <a:pt x="1614" y="3320"/>
                  </a:lnTo>
                  <a:lnTo>
                    <a:pt x="1601" y="3333"/>
                  </a:lnTo>
                  <a:lnTo>
                    <a:pt x="1585" y="3340"/>
                  </a:lnTo>
                  <a:lnTo>
                    <a:pt x="1567" y="3343"/>
                  </a:lnTo>
                  <a:lnTo>
                    <a:pt x="1400" y="3343"/>
                  </a:lnTo>
                  <a:lnTo>
                    <a:pt x="1397" y="3367"/>
                  </a:lnTo>
                  <a:lnTo>
                    <a:pt x="1388" y="3389"/>
                  </a:lnTo>
                  <a:lnTo>
                    <a:pt x="1376" y="3409"/>
                  </a:lnTo>
                  <a:lnTo>
                    <a:pt x="1360" y="3425"/>
                  </a:lnTo>
                  <a:lnTo>
                    <a:pt x="1340" y="3438"/>
                  </a:lnTo>
                  <a:lnTo>
                    <a:pt x="1318" y="3445"/>
                  </a:lnTo>
                  <a:lnTo>
                    <a:pt x="1294" y="3448"/>
                  </a:lnTo>
                  <a:lnTo>
                    <a:pt x="978" y="3448"/>
                  </a:lnTo>
                  <a:lnTo>
                    <a:pt x="953" y="3445"/>
                  </a:lnTo>
                  <a:lnTo>
                    <a:pt x="931" y="3438"/>
                  </a:lnTo>
                  <a:lnTo>
                    <a:pt x="912" y="3425"/>
                  </a:lnTo>
                  <a:lnTo>
                    <a:pt x="896" y="3409"/>
                  </a:lnTo>
                  <a:lnTo>
                    <a:pt x="883" y="3389"/>
                  </a:lnTo>
                  <a:lnTo>
                    <a:pt x="875" y="3367"/>
                  </a:lnTo>
                  <a:lnTo>
                    <a:pt x="872" y="3343"/>
                  </a:lnTo>
                  <a:lnTo>
                    <a:pt x="704" y="3343"/>
                  </a:lnTo>
                  <a:lnTo>
                    <a:pt x="686" y="3340"/>
                  </a:lnTo>
                  <a:lnTo>
                    <a:pt x="671" y="3333"/>
                  </a:lnTo>
                  <a:lnTo>
                    <a:pt x="658" y="3320"/>
                  </a:lnTo>
                  <a:lnTo>
                    <a:pt x="651" y="3304"/>
                  </a:lnTo>
                  <a:lnTo>
                    <a:pt x="648" y="3287"/>
                  </a:lnTo>
                  <a:lnTo>
                    <a:pt x="651" y="3269"/>
                  </a:lnTo>
                  <a:lnTo>
                    <a:pt x="658" y="3253"/>
                  </a:lnTo>
                  <a:lnTo>
                    <a:pt x="671" y="3242"/>
                  </a:lnTo>
                  <a:lnTo>
                    <a:pt x="686" y="3233"/>
                  </a:lnTo>
                  <a:lnTo>
                    <a:pt x="704" y="3230"/>
                  </a:lnTo>
                  <a:close/>
                  <a:moveTo>
                    <a:pt x="704" y="3027"/>
                  </a:moveTo>
                  <a:lnTo>
                    <a:pt x="1567" y="3027"/>
                  </a:lnTo>
                  <a:lnTo>
                    <a:pt x="1585" y="3030"/>
                  </a:lnTo>
                  <a:lnTo>
                    <a:pt x="1601" y="3037"/>
                  </a:lnTo>
                  <a:lnTo>
                    <a:pt x="1614" y="3050"/>
                  </a:lnTo>
                  <a:lnTo>
                    <a:pt x="1621" y="3066"/>
                  </a:lnTo>
                  <a:lnTo>
                    <a:pt x="1624" y="3083"/>
                  </a:lnTo>
                  <a:lnTo>
                    <a:pt x="1621" y="3101"/>
                  </a:lnTo>
                  <a:lnTo>
                    <a:pt x="1614" y="3117"/>
                  </a:lnTo>
                  <a:lnTo>
                    <a:pt x="1601" y="3130"/>
                  </a:lnTo>
                  <a:lnTo>
                    <a:pt x="1585" y="3137"/>
                  </a:lnTo>
                  <a:lnTo>
                    <a:pt x="1567" y="3140"/>
                  </a:lnTo>
                  <a:lnTo>
                    <a:pt x="704" y="3140"/>
                  </a:lnTo>
                  <a:lnTo>
                    <a:pt x="686" y="3137"/>
                  </a:lnTo>
                  <a:lnTo>
                    <a:pt x="671" y="3130"/>
                  </a:lnTo>
                  <a:lnTo>
                    <a:pt x="658" y="3117"/>
                  </a:lnTo>
                  <a:lnTo>
                    <a:pt x="651" y="3101"/>
                  </a:lnTo>
                  <a:lnTo>
                    <a:pt x="648" y="3083"/>
                  </a:lnTo>
                  <a:lnTo>
                    <a:pt x="651" y="3066"/>
                  </a:lnTo>
                  <a:lnTo>
                    <a:pt x="658" y="3050"/>
                  </a:lnTo>
                  <a:lnTo>
                    <a:pt x="671" y="3037"/>
                  </a:lnTo>
                  <a:lnTo>
                    <a:pt x="686" y="3030"/>
                  </a:lnTo>
                  <a:lnTo>
                    <a:pt x="704" y="3027"/>
                  </a:lnTo>
                  <a:close/>
                  <a:moveTo>
                    <a:pt x="704" y="2823"/>
                  </a:moveTo>
                  <a:lnTo>
                    <a:pt x="1567" y="2823"/>
                  </a:lnTo>
                  <a:lnTo>
                    <a:pt x="1585" y="2826"/>
                  </a:lnTo>
                  <a:lnTo>
                    <a:pt x="1601" y="2833"/>
                  </a:lnTo>
                  <a:lnTo>
                    <a:pt x="1614" y="2846"/>
                  </a:lnTo>
                  <a:lnTo>
                    <a:pt x="1621" y="2861"/>
                  </a:lnTo>
                  <a:lnTo>
                    <a:pt x="1624" y="2879"/>
                  </a:lnTo>
                  <a:lnTo>
                    <a:pt x="1621" y="2897"/>
                  </a:lnTo>
                  <a:lnTo>
                    <a:pt x="1614" y="2913"/>
                  </a:lnTo>
                  <a:lnTo>
                    <a:pt x="1601" y="2925"/>
                  </a:lnTo>
                  <a:lnTo>
                    <a:pt x="1585" y="2933"/>
                  </a:lnTo>
                  <a:lnTo>
                    <a:pt x="1567" y="2936"/>
                  </a:lnTo>
                  <a:lnTo>
                    <a:pt x="704" y="2936"/>
                  </a:lnTo>
                  <a:lnTo>
                    <a:pt x="686" y="2933"/>
                  </a:lnTo>
                  <a:lnTo>
                    <a:pt x="671" y="2925"/>
                  </a:lnTo>
                  <a:lnTo>
                    <a:pt x="658" y="2913"/>
                  </a:lnTo>
                  <a:lnTo>
                    <a:pt x="651" y="2897"/>
                  </a:lnTo>
                  <a:lnTo>
                    <a:pt x="648" y="2879"/>
                  </a:lnTo>
                  <a:lnTo>
                    <a:pt x="651" y="2861"/>
                  </a:lnTo>
                  <a:lnTo>
                    <a:pt x="658" y="2846"/>
                  </a:lnTo>
                  <a:lnTo>
                    <a:pt x="671" y="2833"/>
                  </a:lnTo>
                  <a:lnTo>
                    <a:pt x="686" y="2826"/>
                  </a:lnTo>
                  <a:lnTo>
                    <a:pt x="704" y="2823"/>
                  </a:lnTo>
                  <a:close/>
                  <a:moveTo>
                    <a:pt x="1136" y="0"/>
                  </a:moveTo>
                  <a:lnTo>
                    <a:pt x="1221" y="4"/>
                  </a:lnTo>
                  <a:lnTo>
                    <a:pt x="1303" y="13"/>
                  </a:lnTo>
                  <a:lnTo>
                    <a:pt x="1384" y="28"/>
                  </a:lnTo>
                  <a:lnTo>
                    <a:pt x="1463" y="49"/>
                  </a:lnTo>
                  <a:lnTo>
                    <a:pt x="1540" y="75"/>
                  </a:lnTo>
                  <a:lnTo>
                    <a:pt x="1614" y="106"/>
                  </a:lnTo>
                  <a:lnTo>
                    <a:pt x="1685" y="143"/>
                  </a:lnTo>
                  <a:lnTo>
                    <a:pt x="1754" y="184"/>
                  </a:lnTo>
                  <a:lnTo>
                    <a:pt x="1819" y="229"/>
                  </a:lnTo>
                  <a:lnTo>
                    <a:pt x="1881" y="279"/>
                  </a:lnTo>
                  <a:lnTo>
                    <a:pt x="1938" y="334"/>
                  </a:lnTo>
                  <a:lnTo>
                    <a:pt x="1993" y="391"/>
                  </a:lnTo>
                  <a:lnTo>
                    <a:pt x="2042" y="453"/>
                  </a:lnTo>
                  <a:lnTo>
                    <a:pt x="2088" y="518"/>
                  </a:lnTo>
                  <a:lnTo>
                    <a:pt x="2129" y="586"/>
                  </a:lnTo>
                  <a:lnTo>
                    <a:pt x="2166" y="657"/>
                  </a:lnTo>
                  <a:lnTo>
                    <a:pt x="2197" y="732"/>
                  </a:lnTo>
                  <a:lnTo>
                    <a:pt x="2223" y="808"/>
                  </a:lnTo>
                  <a:lnTo>
                    <a:pt x="2244" y="887"/>
                  </a:lnTo>
                  <a:lnTo>
                    <a:pt x="2259" y="967"/>
                  </a:lnTo>
                  <a:lnTo>
                    <a:pt x="2268" y="1050"/>
                  </a:lnTo>
                  <a:lnTo>
                    <a:pt x="2272" y="1135"/>
                  </a:lnTo>
                  <a:lnTo>
                    <a:pt x="2269" y="1188"/>
                  </a:lnTo>
                  <a:lnTo>
                    <a:pt x="2264" y="1242"/>
                  </a:lnTo>
                  <a:lnTo>
                    <a:pt x="2255" y="1295"/>
                  </a:lnTo>
                  <a:lnTo>
                    <a:pt x="2243" y="1348"/>
                  </a:lnTo>
                  <a:lnTo>
                    <a:pt x="2229" y="1399"/>
                  </a:lnTo>
                  <a:lnTo>
                    <a:pt x="2213" y="1449"/>
                  </a:lnTo>
                  <a:lnTo>
                    <a:pt x="2195" y="1497"/>
                  </a:lnTo>
                  <a:lnTo>
                    <a:pt x="2176" y="1543"/>
                  </a:lnTo>
                  <a:lnTo>
                    <a:pt x="2156" y="1587"/>
                  </a:lnTo>
                  <a:lnTo>
                    <a:pt x="2136" y="1628"/>
                  </a:lnTo>
                  <a:lnTo>
                    <a:pt x="2118" y="1667"/>
                  </a:lnTo>
                  <a:lnTo>
                    <a:pt x="2099" y="1702"/>
                  </a:lnTo>
                  <a:lnTo>
                    <a:pt x="2081" y="1732"/>
                  </a:lnTo>
                  <a:lnTo>
                    <a:pt x="2065" y="1759"/>
                  </a:lnTo>
                  <a:lnTo>
                    <a:pt x="2051" y="1782"/>
                  </a:lnTo>
                  <a:lnTo>
                    <a:pt x="2040" y="1800"/>
                  </a:lnTo>
                  <a:lnTo>
                    <a:pt x="1990" y="1881"/>
                  </a:lnTo>
                  <a:lnTo>
                    <a:pt x="1910" y="2011"/>
                  </a:lnTo>
                  <a:lnTo>
                    <a:pt x="1871" y="2075"/>
                  </a:lnTo>
                  <a:lnTo>
                    <a:pt x="1836" y="2140"/>
                  </a:lnTo>
                  <a:lnTo>
                    <a:pt x="1801" y="2205"/>
                  </a:lnTo>
                  <a:lnTo>
                    <a:pt x="1770" y="2271"/>
                  </a:lnTo>
                  <a:lnTo>
                    <a:pt x="1741" y="2339"/>
                  </a:lnTo>
                  <a:lnTo>
                    <a:pt x="1716" y="2407"/>
                  </a:lnTo>
                  <a:lnTo>
                    <a:pt x="1694" y="2477"/>
                  </a:lnTo>
                  <a:lnTo>
                    <a:pt x="1677" y="2550"/>
                  </a:lnTo>
                  <a:lnTo>
                    <a:pt x="1666" y="2625"/>
                  </a:lnTo>
                  <a:lnTo>
                    <a:pt x="1661" y="2647"/>
                  </a:lnTo>
                  <a:lnTo>
                    <a:pt x="1651" y="2668"/>
                  </a:lnTo>
                  <a:lnTo>
                    <a:pt x="1638" y="2685"/>
                  </a:lnTo>
                  <a:lnTo>
                    <a:pt x="1621" y="2700"/>
                  </a:lnTo>
                  <a:lnTo>
                    <a:pt x="1602" y="2712"/>
                  </a:lnTo>
                  <a:lnTo>
                    <a:pt x="1580" y="2719"/>
                  </a:lnTo>
                  <a:lnTo>
                    <a:pt x="1557" y="2721"/>
                  </a:lnTo>
                  <a:lnTo>
                    <a:pt x="731" y="2721"/>
                  </a:lnTo>
                  <a:lnTo>
                    <a:pt x="708" y="2719"/>
                  </a:lnTo>
                  <a:lnTo>
                    <a:pt x="686" y="2712"/>
                  </a:lnTo>
                  <a:lnTo>
                    <a:pt x="667" y="2700"/>
                  </a:lnTo>
                  <a:lnTo>
                    <a:pt x="651" y="2685"/>
                  </a:lnTo>
                  <a:lnTo>
                    <a:pt x="637" y="2668"/>
                  </a:lnTo>
                  <a:lnTo>
                    <a:pt x="628" y="2647"/>
                  </a:lnTo>
                  <a:lnTo>
                    <a:pt x="622" y="2624"/>
                  </a:lnTo>
                  <a:lnTo>
                    <a:pt x="611" y="2554"/>
                  </a:lnTo>
                  <a:lnTo>
                    <a:pt x="595" y="2487"/>
                  </a:lnTo>
                  <a:lnTo>
                    <a:pt x="575" y="2421"/>
                  </a:lnTo>
                  <a:lnTo>
                    <a:pt x="551" y="2357"/>
                  </a:lnTo>
                  <a:lnTo>
                    <a:pt x="524" y="2296"/>
                  </a:lnTo>
                  <a:lnTo>
                    <a:pt x="493" y="2234"/>
                  </a:lnTo>
                  <a:lnTo>
                    <a:pt x="461" y="2172"/>
                  </a:lnTo>
                  <a:lnTo>
                    <a:pt x="425" y="2112"/>
                  </a:lnTo>
                  <a:lnTo>
                    <a:pt x="389" y="2052"/>
                  </a:lnTo>
                  <a:lnTo>
                    <a:pt x="351" y="1991"/>
                  </a:lnTo>
                  <a:lnTo>
                    <a:pt x="312" y="1930"/>
                  </a:lnTo>
                  <a:lnTo>
                    <a:pt x="311" y="1928"/>
                  </a:lnTo>
                  <a:lnTo>
                    <a:pt x="301" y="1912"/>
                  </a:lnTo>
                  <a:lnTo>
                    <a:pt x="293" y="1901"/>
                  </a:lnTo>
                  <a:lnTo>
                    <a:pt x="285" y="1887"/>
                  </a:lnTo>
                  <a:lnTo>
                    <a:pt x="277" y="1872"/>
                  </a:lnTo>
                  <a:lnTo>
                    <a:pt x="258" y="1843"/>
                  </a:lnTo>
                  <a:lnTo>
                    <a:pt x="249" y="1831"/>
                  </a:lnTo>
                  <a:lnTo>
                    <a:pt x="242" y="1819"/>
                  </a:lnTo>
                  <a:lnTo>
                    <a:pt x="237" y="1810"/>
                  </a:lnTo>
                  <a:lnTo>
                    <a:pt x="234" y="1804"/>
                  </a:lnTo>
                  <a:lnTo>
                    <a:pt x="233" y="1802"/>
                  </a:lnTo>
                  <a:lnTo>
                    <a:pt x="221" y="1783"/>
                  </a:lnTo>
                  <a:lnTo>
                    <a:pt x="207" y="1761"/>
                  </a:lnTo>
                  <a:lnTo>
                    <a:pt x="191" y="1733"/>
                  </a:lnTo>
                  <a:lnTo>
                    <a:pt x="173" y="1703"/>
                  </a:lnTo>
                  <a:lnTo>
                    <a:pt x="154" y="1667"/>
                  </a:lnTo>
                  <a:lnTo>
                    <a:pt x="135" y="1629"/>
                  </a:lnTo>
                  <a:lnTo>
                    <a:pt x="115" y="1587"/>
                  </a:lnTo>
                  <a:lnTo>
                    <a:pt x="95" y="1543"/>
                  </a:lnTo>
                  <a:lnTo>
                    <a:pt x="76" y="1497"/>
                  </a:lnTo>
                  <a:lnTo>
                    <a:pt x="60" y="1449"/>
                  </a:lnTo>
                  <a:lnTo>
                    <a:pt x="43" y="1399"/>
                  </a:lnTo>
                  <a:lnTo>
                    <a:pt x="28" y="1348"/>
                  </a:lnTo>
                  <a:lnTo>
                    <a:pt x="17" y="1295"/>
                  </a:lnTo>
                  <a:lnTo>
                    <a:pt x="7" y="1242"/>
                  </a:lnTo>
                  <a:lnTo>
                    <a:pt x="2" y="1188"/>
                  </a:lnTo>
                  <a:lnTo>
                    <a:pt x="0" y="1135"/>
                  </a:lnTo>
                  <a:lnTo>
                    <a:pt x="3" y="1050"/>
                  </a:lnTo>
                  <a:lnTo>
                    <a:pt x="13" y="967"/>
                  </a:lnTo>
                  <a:lnTo>
                    <a:pt x="27" y="887"/>
                  </a:lnTo>
                  <a:lnTo>
                    <a:pt x="48" y="808"/>
                  </a:lnTo>
                  <a:lnTo>
                    <a:pt x="74" y="732"/>
                  </a:lnTo>
                  <a:lnTo>
                    <a:pt x="106" y="657"/>
                  </a:lnTo>
                  <a:lnTo>
                    <a:pt x="142" y="586"/>
                  </a:lnTo>
                  <a:lnTo>
                    <a:pt x="183" y="518"/>
                  </a:lnTo>
                  <a:lnTo>
                    <a:pt x="228" y="453"/>
                  </a:lnTo>
                  <a:lnTo>
                    <a:pt x="279" y="391"/>
                  </a:lnTo>
                  <a:lnTo>
                    <a:pt x="333" y="334"/>
                  </a:lnTo>
                  <a:lnTo>
                    <a:pt x="391" y="279"/>
                  </a:lnTo>
                  <a:lnTo>
                    <a:pt x="453" y="229"/>
                  </a:lnTo>
                  <a:lnTo>
                    <a:pt x="518" y="184"/>
                  </a:lnTo>
                  <a:lnTo>
                    <a:pt x="586" y="143"/>
                  </a:lnTo>
                  <a:lnTo>
                    <a:pt x="657" y="106"/>
                  </a:lnTo>
                  <a:lnTo>
                    <a:pt x="731" y="75"/>
                  </a:lnTo>
                  <a:lnTo>
                    <a:pt x="808" y="49"/>
                  </a:lnTo>
                  <a:lnTo>
                    <a:pt x="887" y="28"/>
                  </a:lnTo>
                  <a:lnTo>
                    <a:pt x="968" y="13"/>
                  </a:lnTo>
                  <a:lnTo>
                    <a:pt x="1051" y="4"/>
                  </a:lnTo>
                  <a:lnTo>
                    <a:pt x="1136" y="0"/>
                  </a:lnTo>
                  <a:close/>
                </a:path>
              </a:pathLst>
            </a:custGeom>
            <a:solidFill>
              <a:schemeClr val="accent3">
                <a:lumMod val="50000"/>
              </a:schemeClr>
            </a:solidFill>
            <a:ln w="9525">
              <a:noFill/>
              <a:round/>
              <a:headEnd/>
              <a:tailEnd/>
            </a:ln>
            <a:scene3d>
              <a:camera prst="orthographicFront"/>
              <a:lightRig rig="threePt" dir="t"/>
            </a:scene3d>
            <a:sp3d prstMaterial="matte">
              <a:extrusionClr>
                <a:srgbClr val="FF9966"/>
              </a:extrusionClr>
            </a:sp3d>
          </p:spPr>
          <p:txBody>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nb-NO" altLang="id-ID" sz="1100">
                <a:latin typeface="+mn-lt"/>
              </a:endParaRPr>
            </a:p>
          </p:txBody>
        </p:sp>
        <p:sp>
          <p:nvSpPr>
            <p:cNvPr id="18" name="TextBox 15"/>
            <p:cNvSpPr txBox="1">
              <a:spLocks noChangeArrowheads="1"/>
            </p:cNvSpPr>
            <p:nvPr/>
          </p:nvSpPr>
          <p:spPr bwMode="auto">
            <a:xfrm rot="2295975">
              <a:off x="2967206" y="2427607"/>
              <a:ext cx="110076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r>
                <a:rPr lang="en-US" altLang="id-ID" sz="1100" dirty="0">
                  <a:solidFill>
                    <a:schemeClr val="bg1"/>
                  </a:solidFill>
                  <a:latin typeface="+mn-lt"/>
                </a:rPr>
                <a:t>Primary Idea</a:t>
              </a:r>
            </a:p>
          </p:txBody>
        </p:sp>
        <p:grpSp>
          <p:nvGrpSpPr>
            <p:cNvPr id="19" name="Group 18"/>
            <p:cNvGrpSpPr>
              <a:grpSpLocks/>
            </p:cNvGrpSpPr>
            <p:nvPr/>
          </p:nvGrpSpPr>
          <p:grpSpPr bwMode="auto">
            <a:xfrm>
              <a:off x="3888595" y="2985125"/>
              <a:ext cx="215027" cy="313072"/>
              <a:chOff x="595614" y="1039368"/>
              <a:chExt cx="478116" cy="694944"/>
            </a:xfrm>
          </p:grpSpPr>
          <p:sp>
            <p:nvSpPr>
              <p:cNvPr id="37" name="Freeform 16"/>
              <p:cNvSpPr>
                <a:spLocks noEditPoints="1"/>
              </p:cNvSpPr>
              <p:nvPr/>
            </p:nvSpPr>
            <p:spPr bwMode="auto">
              <a:xfrm>
                <a:off x="619998" y="1045464"/>
                <a:ext cx="453732" cy="688848"/>
              </a:xfrm>
              <a:custGeom>
                <a:avLst/>
                <a:gdLst>
                  <a:gd name="T0" fmla="*/ 2147483647 w 2272"/>
                  <a:gd name="T1" fmla="*/ 2147483647 h 3448"/>
                  <a:gd name="T2" fmla="*/ 2147483647 w 2272"/>
                  <a:gd name="T3" fmla="*/ 2147483647 h 3448"/>
                  <a:gd name="T4" fmla="*/ 2147483647 w 2272"/>
                  <a:gd name="T5" fmla="*/ 2147483647 h 3448"/>
                  <a:gd name="T6" fmla="*/ 2147483647 w 2272"/>
                  <a:gd name="T7" fmla="*/ 2147483647 h 3448"/>
                  <a:gd name="T8" fmla="*/ 2147483647 w 2272"/>
                  <a:gd name="T9" fmla="*/ 2147483647 h 3448"/>
                  <a:gd name="T10" fmla="*/ 2147483647 w 2272"/>
                  <a:gd name="T11" fmla="*/ 2147483647 h 3448"/>
                  <a:gd name="T12" fmla="*/ 2147483647 w 2272"/>
                  <a:gd name="T13" fmla="*/ 2147483647 h 3448"/>
                  <a:gd name="T14" fmla="*/ 2147483647 w 2272"/>
                  <a:gd name="T15" fmla="*/ 2147483647 h 3448"/>
                  <a:gd name="T16" fmla="*/ 2147483647 w 2272"/>
                  <a:gd name="T17" fmla="*/ 2147483647 h 3448"/>
                  <a:gd name="T18" fmla="*/ 2147483647 w 2272"/>
                  <a:gd name="T19" fmla="*/ 2147483647 h 3448"/>
                  <a:gd name="T20" fmla="*/ 2147483647 w 2272"/>
                  <a:gd name="T21" fmla="*/ 2147483647 h 3448"/>
                  <a:gd name="T22" fmla="*/ 2147483647 w 2272"/>
                  <a:gd name="T23" fmla="*/ 2147483647 h 3448"/>
                  <a:gd name="T24" fmla="*/ 2147483647 w 2272"/>
                  <a:gd name="T25" fmla="*/ 2147483647 h 3448"/>
                  <a:gd name="T26" fmla="*/ 2147483647 w 2272"/>
                  <a:gd name="T27" fmla="*/ 2147483647 h 3448"/>
                  <a:gd name="T28" fmla="*/ 2147483647 w 2272"/>
                  <a:gd name="T29" fmla="*/ 2147483647 h 3448"/>
                  <a:gd name="T30" fmla="*/ 2147483647 w 2272"/>
                  <a:gd name="T31" fmla="*/ 2147483647 h 3448"/>
                  <a:gd name="T32" fmla="*/ 2147483647 w 2272"/>
                  <a:gd name="T33" fmla="*/ 2147483647 h 3448"/>
                  <a:gd name="T34" fmla="*/ 2147483647 w 2272"/>
                  <a:gd name="T35" fmla="*/ 2147483647 h 3448"/>
                  <a:gd name="T36" fmla="*/ 2147483647 w 2272"/>
                  <a:gd name="T37" fmla="*/ 2147483647 h 3448"/>
                  <a:gd name="T38" fmla="*/ 2147483647 w 2272"/>
                  <a:gd name="T39" fmla="*/ 2147483647 h 3448"/>
                  <a:gd name="T40" fmla="*/ 2147483647 w 2272"/>
                  <a:gd name="T41" fmla="*/ 2147483647 h 3448"/>
                  <a:gd name="T42" fmla="*/ 2147483647 w 2272"/>
                  <a:gd name="T43" fmla="*/ 2147483647 h 3448"/>
                  <a:gd name="T44" fmla="*/ 2147483647 w 2272"/>
                  <a:gd name="T45" fmla="*/ 2147483647 h 3448"/>
                  <a:gd name="T46" fmla="*/ 2147483647 w 2272"/>
                  <a:gd name="T47" fmla="*/ 2147483647 h 3448"/>
                  <a:gd name="T48" fmla="*/ 2147483647 w 2272"/>
                  <a:gd name="T49" fmla="*/ 2147483647 h 3448"/>
                  <a:gd name="T50" fmla="*/ 2147483647 w 2272"/>
                  <a:gd name="T51" fmla="*/ 2147483647 h 3448"/>
                  <a:gd name="T52" fmla="*/ 2147483647 w 2272"/>
                  <a:gd name="T53" fmla="*/ 2147483647 h 3448"/>
                  <a:gd name="T54" fmla="*/ 2147483647 w 2272"/>
                  <a:gd name="T55" fmla="*/ 2147483647 h 3448"/>
                  <a:gd name="T56" fmla="*/ 2147483647 w 2272"/>
                  <a:gd name="T57" fmla="*/ 2147483647 h 3448"/>
                  <a:gd name="T58" fmla="*/ 2147483647 w 2272"/>
                  <a:gd name="T59" fmla="*/ 2147483647 h 3448"/>
                  <a:gd name="T60" fmla="*/ 2147483647 w 2272"/>
                  <a:gd name="T61" fmla="*/ 2147483647 h 3448"/>
                  <a:gd name="T62" fmla="*/ 2147483647 w 2272"/>
                  <a:gd name="T63" fmla="*/ 2147483647 h 3448"/>
                  <a:gd name="T64" fmla="*/ 2147483647 w 2272"/>
                  <a:gd name="T65" fmla="*/ 2147483647 h 3448"/>
                  <a:gd name="T66" fmla="*/ 2147483647 w 2272"/>
                  <a:gd name="T67" fmla="*/ 2147483647 h 3448"/>
                  <a:gd name="T68" fmla="*/ 2147483647 w 2272"/>
                  <a:gd name="T69" fmla="*/ 2147483647 h 3448"/>
                  <a:gd name="T70" fmla="*/ 2147483647 w 2272"/>
                  <a:gd name="T71" fmla="*/ 2147483647 h 3448"/>
                  <a:gd name="T72" fmla="*/ 2147483647 w 2272"/>
                  <a:gd name="T73" fmla="*/ 2147483647 h 3448"/>
                  <a:gd name="T74" fmla="*/ 2147483647 w 2272"/>
                  <a:gd name="T75" fmla="*/ 2147483647 h 3448"/>
                  <a:gd name="T76" fmla="*/ 2147483647 w 2272"/>
                  <a:gd name="T77" fmla="*/ 2147483647 h 3448"/>
                  <a:gd name="T78" fmla="*/ 2147483647 w 2272"/>
                  <a:gd name="T79" fmla="*/ 2147483647 h 3448"/>
                  <a:gd name="T80" fmla="*/ 2147483647 w 2272"/>
                  <a:gd name="T81" fmla="*/ 2147483647 h 3448"/>
                  <a:gd name="T82" fmla="*/ 2147483647 w 2272"/>
                  <a:gd name="T83" fmla="*/ 2147483647 h 3448"/>
                  <a:gd name="T84" fmla="*/ 2147483647 w 2272"/>
                  <a:gd name="T85" fmla="*/ 2147483647 h 3448"/>
                  <a:gd name="T86" fmla="*/ 2147483647 w 2272"/>
                  <a:gd name="T87" fmla="*/ 2147483647 h 3448"/>
                  <a:gd name="T88" fmla="*/ 2147483647 w 2272"/>
                  <a:gd name="T89" fmla="*/ 2147483647 h 3448"/>
                  <a:gd name="T90" fmla="*/ 2147483647 w 2272"/>
                  <a:gd name="T91" fmla="*/ 2147483647 h 3448"/>
                  <a:gd name="T92" fmla="*/ 0 w 2272"/>
                  <a:gd name="T93" fmla="*/ 2147483647 h 3448"/>
                  <a:gd name="T94" fmla="*/ 2147483647 w 2272"/>
                  <a:gd name="T95" fmla="*/ 2147483647 h 3448"/>
                  <a:gd name="T96" fmla="*/ 2147483647 w 2272"/>
                  <a:gd name="T97" fmla="*/ 2147483647 h 3448"/>
                  <a:gd name="T98" fmla="*/ 2147483647 w 2272"/>
                  <a:gd name="T99" fmla="*/ 2147483647 h 3448"/>
                  <a:gd name="T100" fmla="*/ 2147483647 w 2272"/>
                  <a:gd name="T101" fmla="*/ 2147483647 h 3448"/>
                  <a:gd name="T102" fmla="*/ 2147483647 w 2272"/>
                  <a:gd name="T103" fmla="*/ 2147483647 h 344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272"/>
                  <a:gd name="T157" fmla="*/ 0 h 3448"/>
                  <a:gd name="T158" fmla="*/ 2272 w 2272"/>
                  <a:gd name="T159" fmla="*/ 3448 h 344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272" h="3448">
                    <a:moveTo>
                      <a:pt x="704" y="3230"/>
                    </a:moveTo>
                    <a:lnTo>
                      <a:pt x="1567" y="3230"/>
                    </a:lnTo>
                    <a:lnTo>
                      <a:pt x="1585" y="3233"/>
                    </a:lnTo>
                    <a:lnTo>
                      <a:pt x="1601" y="3242"/>
                    </a:lnTo>
                    <a:lnTo>
                      <a:pt x="1614" y="3253"/>
                    </a:lnTo>
                    <a:lnTo>
                      <a:pt x="1621" y="3269"/>
                    </a:lnTo>
                    <a:lnTo>
                      <a:pt x="1624" y="3287"/>
                    </a:lnTo>
                    <a:lnTo>
                      <a:pt x="1621" y="3304"/>
                    </a:lnTo>
                    <a:lnTo>
                      <a:pt x="1614" y="3320"/>
                    </a:lnTo>
                    <a:lnTo>
                      <a:pt x="1601" y="3333"/>
                    </a:lnTo>
                    <a:lnTo>
                      <a:pt x="1585" y="3340"/>
                    </a:lnTo>
                    <a:lnTo>
                      <a:pt x="1567" y="3343"/>
                    </a:lnTo>
                    <a:lnTo>
                      <a:pt x="1400" y="3343"/>
                    </a:lnTo>
                    <a:lnTo>
                      <a:pt x="1397" y="3367"/>
                    </a:lnTo>
                    <a:lnTo>
                      <a:pt x="1388" y="3389"/>
                    </a:lnTo>
                    <a:lnTo>
                      <a:pt x="1376" y="3409"/>
                    </a:lnTo>
                    <a:lnTo>
                      <a:pt x="1360" y="3425"/>
                    </a:lnTo>
                    <a:lnTo>
                      <a:pt x="1340" y="3438"/>
                    </a:lnTo>
                    <a:lnTo>
                      <a:pt x="1318" y="3445"/>
                    </a:lnTo>
                    <a:lnTo>
                      <a:pt x="1294" y="3448"/>
                    </a:lnTo>
                    <a:lnTo>
                      <a:pt x="978" y="3448"/>
                    </a:lnTo>
                    <a:lnTo>
                      <a:pt x="953" y="3445"/>
                    </a:lnTo>
                    <a:lnTo>
                      <a:pt x="931" y="3438"/>
                    </a:lnTo>
                    <a:lnTo>
                      <a:pt x="912" y="3425"/>
                    </a:lnTo>
                    <a:lnTo>
                      <a:pt x="896" y="3409"/>
                    </a:lnTo>
                    <a:lnTo>
                      <a:pt x="883" y="3389"/>
                    </a:lnTo>
                    <a:lnTo>
                      <a:pt x="875" y="3367"/>
                    </a:lnTo>
                    <a:lnTo>
                      <a:pt x="872" y="3343"/>
                    </a:lnTo>
                    <a:lnTo>
                      <a:pt x="704" y="3343"/>
                    </a:lnTo>
                    <a:lnTo>
                      <a:pt x="686" y="3340"/>
                    </a:lnTo>
                    <a:lnTo>
                      <a:pt x="671" y="3333"/>
                    </a:lnTo>
                    <a:lnTo>
                      <a:pt x="658" y="3320"/>
                    </a:lnTo>
                    <a:lnTo>
                      <a:pt x="651" y="3304"/>
                    </a:lnTo>
                    <a:lnTo>
                      <a:pt x="648" y="3287"/>
                    </a:lnTo>
                    <a:lnTo>
                      <a:pt x="651" y="3269"/>
                    </a:lnTo>
                    <a:lnTo>
                      <a:pt x="658" y="3253"/>
                    </a:lnTo>
                    <a:lnTo>
                      <a:pt x="671" y="3242"/>
                    </a:lnTo>
                    <a:lnTo>
                      <a:pt x="686" y="3233"/>
                    </a:lnTo>
                    <a:lnTo>
                      <a:pt x="704" y="3230"/>
                    </a:lnTo>
                    <a:close/>
                    <a:moveTo>
                      <a:pt x="704" y="3027"/>
                    </a:moveTo>
                    <a:lnTo>
                      <a:pt x="1567" y="3027"/>
                    </a:lnTo>
                    <a:lnTo>
                      <a:pt x="1585" y="3030"/>
                    </a:lnTo>
                    <a:lnTo>
                      <a:pt x="1601" y="3037"/>
                    </a:lnTo>
                    <a:lnTo>
                      <a:pt x="1614" y="3050"/>
                    </a:lnTo>
                    <a:lnTo>
                      <a:pt x="1621" y="3066"/>
                    </a:lnTo>
                    <a:lnTo>
                      <a:pt x="1624" y="3083"/>
                    </a:lnTo>
                    <a:lnTo>
                      <a:pt x="1621" y="3101"/>
                    </a:lnTo>
                    <a:lnTo>
                      <a:pt x="1614" y="3117"/>
                    </a:lnTo>
                    <a:lnTo>
                      <a:pt x="1601" y="3130"/>
                    </a:lnTo>
                    <a:lnTo>
                      <a:pt x="1585" y="3137"/>
                    </a:lnTo>
                    <a:lnTo>
                      <a:pt x="1567" y="3140"/>
                    </a:lnTo>
                    <a:lnTo>
                      <a:pt x="704" y="3140"/>
                    </a:lnTo>
                    <a:lnTo>
                      <a:pt x="686" y="3137"/>
                    </a:lnTo>
                    <a:lnTo>
                      <a:pt x="671" y="3130"/>
                    </a:lnTo>
                    <a:lnTo>
                      <a:pt x="658" y="3117"/>
                    </a:lnTo>
                    <a:lnTo>
                      <a:pt x="651" y="3101"/>
                    </a:lnTo>
                    <a:lnTo>
                      <a:pt x="648" y="3083"/>
                    </a:lnTo>
                    <a:lnTo>
                      <a:pt x="651" y="3066"/>
                    </a:lnTo>
                    <a:lnTo>
                      <a:pt x="658" y="3050"/>
                    </a:lnTo>
                    <a:lnTo>
                      <a:pt x="671" y="3037"/>
                    </a:lnTo>
                    <a:lnTo>
                      <a:pt x="686" y="3030"/>
                    </a:lnTo>
                    <a:lnTo>
                      <a:pt x="704" y="3027"/>
                    </a:lnTo>
                    <a:close/>
                    <a:moveTo>
                      <a:pt x="704" y="2823"/>
                    </a:moveTo>
                    <a:lnTo>
                      <a:pt x="1567" y="2823"/>
                    </a:lnTo>
                    <a:lnTo>
                      <a:pt x="1585" y="2826"/>
                    </a:lnTo>
                    <a:lnTo>
                      <a:pt x="1601" y="2833"/>
                    </a:lnTo>
                    <a:lnTo>
                      <a:pt x="1614" y="2846"/>
                    </a:lnTo>
                    <a:lnTo>
                      <a:pt x="1621" y="2861"/>
                    </a:lnTo>
                    <a:lnTo>
                      <a:pt x="1624" y="2879"/>
                    </a:lnTo>
                    <a:lnTo>
                      <a:pt x="1621" y="2897"/>
                    </a:lnTo>
                    <a:lnTo>
                      <a:pt x="1614" y="2913"/>
                    </a:lnTo>
                    <a:lnTo>
                      <a:pt x="1601" y="2925"/>
                    </a:lnTo>
                    <a:lnTo>
                      <a:pt x="1585" y="2933"/>
                    </a:lnTo>
                    <a:lnTo>
                      <a:pt x="1567" y="2936"/>
                    </a:lnTo>
                    <a:lnTo>
                      <a:pt x="704" y="2936"/>
                    </a:lnTo>
                    <a:lnTo>
                      <a:pt x="686" y="2933"/>
                    </a:lnTo>
                    <a:lnTo>
                      <a:pt x="671" y="2925"/>
                    </a:lnTo>
                    <a:lnTo>
                      <a:pt x="658" y="2913"/>
                    </a:lnTo>
                    <a:lnTo>
                      <a:pt x="651" y="2897"/>
                    </a:lnTo>
                    <a:lnTo>
                      <a:pt x="648" y="2879"/>
                    </a:lnTo>
                    <a:lnTo>
                      <a:pt x="651" y="2861"/>
                    </a:lnTo>
                    <a:lnTo>
                      <a:pt x="658" y="2846"/>
                    </a:lnTo>
                    <a:lnTo>
                      <a:pt x="671" y="2833"/>
                    </a:lnTo>
                    <a:lnTo>
                      <a:pt x="686" y="2826"/>
                    </a:lnTo>
                    <a:lnTo>
                      <a:pt x="704" y="2823"/>
                    </a:lnTo>
                    <a:close/>
                    <a:moveTo>
                      <a:pt x="1136" y="0"/>
                    </a:moveTo>
                    <a:lnTo>
                      <a:pt x="1221" y="4"/>
                    </a:lnTo>
                    <a:lnTo>
                      <a:pt x="1303" y="13"/>
                    </a:lnTo>
                    <a:lnTo>
                      <a:pt x="1384" y="28"/>
                    </a:lnTo>
                    <a:lnTo>
                      <a:pt x="1463" y="49"/>
                    </a:lnTo>
                    <a:lnTo>
                      <a:pt x="1540" y="75"/>
                    </a:lnTo>
                    <a:lnTo>
                      <a:pt x="1614" y="106"/>
                    </a:lnTo>
                    <a:lnTo>
                      <a:pt x="1685" y="143"/>
                    </a:lnTo>
                    <a:lnTo>
                      <a:pt x="1754" y="184"/>
                    </a:lnTo>
                    <a:lnTo>
                      <a:pt x="1819" y="229"/>
                    </a:lnTo>
                    <a:lnTo>
                      <a:pt x="1881" y="279"/>
                    </a:lnTo>
                    <a:lnTo>
                      <a:pt x="1938" y="334"/>
                    </a:lnTo>
                    <a:lnTo>
                      <a:pt x="1993" y="391"/>
                    </a:lnTo>
                    <a:lnTo>
                      <a:pt x="2042" y="453"/>
                    </a:lnTo>
                    <a:lnTo>
                      <a:pt x="2088" y="518"/>
                    </a:lnTo>
                    <a:lnTo>
                      <a:pt x="2129" y="586"/>
                    </a:lnTo>
                    <a:lnTo>
                      <a:pt x="2166" y="657"/>
                    </a:lnTo>
                    <a:lnTo>
                      <a:pt x="2197" y="732"/>
                    </a:lnTo>
                    <a:lnTo>
                      <a:pt x="2223" y="808"/>
                    </a:lnTo>
                    <a:lnTo>
                      <a:pt x="2244" y="887"/>
                    </a:lnTo>
                    <a:lnTo>
                      <a:pt x="2259" y="967"/>
                    </a:lnTo>
                    <a:lnTo>
                      <a:pt x="2268" y="1050"/>
                    </a:lnTo>
                    <a:lnTo>
                      <a:pt x="2272" y="1135"/>
                    </a:lnTo>
                    <a:lnTo>
                      <a:pt x="2269" y="1188"/>
                    </a:lnTo>
                    <a:lnTo>
                      <a:pt x="2264" y="1242"/>
                    </a:lnTo>
                    <a:lnTo>
                      <a:pt x="2255" y="1295"/>
                    </a:lnTo>
                    <a:lnTo>
                      <a:pt x="2243" y="1348"/>
                    </a:lnTo>
                    <a:lnTo>
                      <a:pt x="2229" y="1399"/>
                    </a:lnTo>
                    <a:lnTo>
                      <a:pt x="2213" y="1449"/>
                    </a:lnTo>
                    <a:lnTo>
                      <a:pt x="2195" y="1497"/>
                    </a:lnTo>
                    <a:lnTo>
                      <a:pt x="2176" y="1543"/>
                    </a:lnTo>
                    <a:lnTo>
                      <a:pt x="2156" y="1587"/>
                    </a:lnTo>
                    <a:lnTo>
                      <a:pt x="2136" y="1628"/>
                    </a:lnTo>
                    <a:lnTo>
                      <a:pt x="2118" y="1667"/>
                    </a:lnTo>
                    <a:lnTo>
                      <a:pt x="2099" y="1702"/>
                    </a:lnTo>
                    <a:lnTo>
                      <a:pt x="2081" y="1732"/>
                    </a:lnTo>
                    <a:lnTo>
                      <a:pt x="2065" y="1759"/>
                    </a:lnTo>
                    <a:lnTo>
                      <a:pt x="2051" y="1782"/>
                    </a:lnTo>
                    <a:lnTo>
                      <a:pt x="2040" y="1800"/>
                    </a:lnTo>
                    <a:lnTo>
                      <a:pt x="1990" y="1881"/>
                    </a:lnTo>
                    <a:lnTo>
                      <a:pt x="1910" y="2011"/>
                    </a:lnTo>
                    <a:lnTo>
                      <a:pt x="1871" y="2075"/>
                    </a:lnTo>
                    <a:lnTo>
                      <a:pt x="1836" y="2140"/>
                    </a:lnTo>
                    <a:lnTo>
                      <a:pt x="1801" y="2205"/>
                    </a:lnTo>
                    <a:lnTo>
                      <a:pt x="1770" y="2271"/>
                    </a:lnTo>
                    <a:lnTo>
                      <a:pt x="1741" y="2339"/>
                    </a:lnTo>
                    <a:lnTo>
                      <a:pt x="1716" y="2407"/>
                    </a:lnTo>
                    <a:lnTo>
                      <a:pt x="1694" y="2477"/>
                    </a:lnTo>
                    <a:lnTo>
                      <a:pt x="1677" y="2550"/>
                    </a:lnTo>
                    <a:lnTo>
                      <a:pt x="1666" y="2625"/>
                    </a:lnTo>
                    <a:lnTo>
                      <a:pt x="1661" y="2647"/>
                    </a:lnTo>
                    <a:lnTo>
                      <a:pt x="1651" y="2668"/>
                    </a:lnTo>
                    <a:lnTo>
                      <a:pt x="1638" y="2685"/>
                    </a:lnTo>
                    <a:lnTo>
                      <a:pt x="1621" y="2700"/>
                    </a:lnTo>
                    <a:lnTo>
                      <a:pt x="1602" y="2712"/>
                    </a:lnTo>
                    <a:lnTo>
                      <a:pt x="1580" y="2719"/>
                    </a:lnTo>
                    <a:lnTo>
                      <a:pt x="1557" y="2721"/>
                    </a:lnTo>
                    <a:lnTo>
                      <a:pt x="731" y="2721"/>
                    </a:lnTo>
                    <a:lnTo>
                      <a:pt x="708" y="2719"/>
                    </a:lnTo>
                    <a:lnTo>
                      <a:pt x="686" y="2712"/>
                    </a:lnTo>
                    <a:lnTo>
                      <a:pt x="667" y="2700"/>
                    </a:lnTo>
                    <a:lnTo>
                      <a:pt x="651" y="2685"/>
                    </a:lnTo>
                    <a:lnTo>
                      <a:pt x="637" y="2668"/>
                    </a:lnTo>
                    <a:lnTo>
                      <a:pt x="628" y="2647"/>
                    </a:lnTo>
                    <a:lnTo>
                      <a:pt x="622" y="2624"/>
                    </a:lnTo>
                    <a:lnTo>
                      <a:pt x="611" y="2554"/>
                    </a:lnTo>
                    <a:lnTo>
                      <a:pt x="595" y="2487"/>
                    </a:lnTo>
                    <a:lnTo>
                      <a:pt x="575" y="2421"/>
                    </a:lnTo>
                    <a:lnTo>
                      <a:pt x="551" y="2357"/>
                    </a:lnTo>
                    <a:lnTo>
                      <a:pt x="524" y="2296"/>
                    </a:lnTo>
                    <a:lnTo>
                      <a:pt x="493" y="2234"/>
                    </a:lnTo>
                    <a:lnTo>
                      <a:pt x="461" y="2172"/>
                    </a:lnTo>
                    <a:lnTo>
                      <a:pt x="425" y="2112"/>
                    </a:lnTo>
                    <a:lnTo>
                      <a:pt x="389" y="2052"/>
                    </a:lnTo>
                    <a:lnTo>
                      <a:pt x="351" y="1991"/>
                    </a:lnTo>
                    <a:lnTo>
                      <a:pt x="312" y="1930"/>
                    </a:lnTo>
                    <a:lnTo>
                      <a:pt x="311" y="1928"/>
                    </a:lnTo>
                    <a:lnTo>
                      <a:pt x="301" y="1912"/>
                    </a:lnTo>
                    <a:lnTo>
                      <a:pt x="293" y="1901"/>
                    </a:lnTo>
                    <a:lnTo>
                      <a:pt x="285" y="1887"/>
                    </a:lnTo>
                    <a:lnTo>
                      <a:pt x="277" y="1872"/>
                    </a:lnTo>
                    <a:lnTo>
                      <a:pt x="258" y="1843"/>
                    </a:lnTo>
                    <a:lnTo>
                      <a:pt x="249" y="1831"/>
                    </a:lnTo>
                    <a:lnTo>
                      <a:pt x="242" y="1819"/>
                    </a:lnTo>
                    <a:lnTo>
                      <a:pt x="237" y="1810"/>
                    </a:lnTo>
                    <a:lnTo>
                      <a:pt x="234" y="1804"/>
                    </a:lnTo>
                    <a:lnTo>
                      <a:pt x="233" y="1802"/>
                    </a:lnTo>
                    <a:lnTo>
                      <a:pt x="221" y="1783"/>
                    </a:lnTo>
                    <a:lnTo>
                      <a:pt x="207" y="1761"/>
                    </a:lnTo>
                    <a:lnTo>
                      <a:pt x="191" y="1733"/>
                    </a:lnTo>
                    <a:lnTo>
                      <a:pt x="173" y="1703"/>
                    </a:lnTo>
                    <a:lnTo>
                      <a:pt x="154" y="1667"/>
                    </a:lnTo>
                    <a:lnTo>
                      <a:pt x="135" y="1629"/>
                    </a:lnTo>
                    <a:lnTo>
                      <a:pt x="115" y="1587"/>
                    </a:lnTo>
                    <a:lnTo>
                      <a:pt x="95" y="1543"/>
                    </a:lnTo>
                    <a:lnTo>
                      <a:pt x="76" y="1497"/>
                    </a:lnTo>
                    <a:lnTo>
                      <a:pt x="60" y="1449"/>
                    </a:lnTo>
                    <a:lnTo>
                      <a:pt x="43" y="1399"/>
                    </a:lnTo>
                    <a:lnTo>
                      <a:pt x="28" y="1348"/>
                    </a:lnTo>
                    <a:lnTo>
                      <a:pt x="17" y="1295"/>
                    </a:lnTo>
                    <a:lnTo>
                      <a:pt x="7" y="1242"/>
                    </a:lnTo>
                    <a:lnTo>
                      <a:pt x="2" y="1188"/>
                    </a:lnTo>
                    <a:lnTo>
                      <a:pt x="0" y="1135"/>
                    </a:lnTo>
                    <a:lnTo>
                      <a:pt x="3" y="1050"/>
                    </a:lnTo>
                    <a:lnTo>
                      <a:pt x="13" y="967"/>
                    </a:lnTo>
                    <a:lnTo>
                      <a:pt x="27" y="887"/>
                    </a:lnTo>
                    <a:lnTo>
                      <a:pt x="48" y="808"/>
                    </a:lnTo>
                    <a:lnTo>
                      <a:pt x="74" y="732"/>
                    </a:lnTo>
                    <a:lnTo>
                      <a:pt x="106" y="657"/>
                    </a:lnTo>
                    <a:lnTo>
                      <a:pt x="142" y="586"/>
                    </a:lnTo>
                    <a:lnTo>
                      <a:pt x="183" y="518"/>
                    </a:lnTo>
                    <a:lnTo>
                      <a:pt x="228" y="453"/>
                    </a:lnTo>
                    <a:lnTo>
                      <a:pt x="279" y="391"/>
                    </a:lnTo>
                    <a:lnTo>
                      <a:pt x="333" y="334"/>
                    </a:lnTo>
                    <a:lnTo>
                      <a:pt x="391" y="279"/>
                    </a:lnTo>
                    <a:lnTo>
                      <a:pt x="453" y="229"/>
                    </a:lnTo>
                    <a:lnTo>
                      <a:pt x="518" y="184"/>
                    </a:lnTo>
                    <a:lnTo>
                      <a:pt x="586" y="143"/>
                    </a:lnTo>
                    <a:lnTo>
                      <a:pt x="657" y="106"/>
                    </a:lnTo>
                    <a:lnTo>
                      <a:pt x="731" y="75"/>
                    </a:lnTo>
                    <a:lnTo>
                      <a:pt x="808" y="49"/>
                    </a:lnTo>
                    <a:lnTo>
                      <a:pt x="887" y="28"/>
                    </a:lnTo>
                    <a:lnTo>
                      <a:pt x="968" y="13"/>
                    </a:lnTo>
                    <a:lnTo>
                      <a:pt x="1051" y="4"/>
                    </a:lnTo>
                    <a:lnTo>
                      <a:pt x="1136" y="0"/>
                    </a:lnTo>
                    <a:close/>
                  </a:path>
                </a:pathLst>
              </a:custGeom>
              <a:solidFill>
                <a:srgbClr val="99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nb-NO" altLang="id-ID" sz="1100">
                  <a:latin typeface="+mn-lt"/>
                </a:endParaRPr>
              </a:p>
            </p:txBody>
          </p:sp>
          <p:sp>
            <p:nvSpPr>
              <p:cNvPr id="38" name="Freeform 16"/>
              <p:cNvSpPr>
                <a:spLocks noEditPoints="1"/>
              </p:cNvSpPr>
              <p:nvPr/>
            </p:nvSpPr>
            <p:spPr bwMode="auto">
              <a:xfrm>
                <a:off x="595614" y="1039368"/>
                <a:ext cx="453732" cy="688848"/>
              </a:xfrm>
              <a:custGeom>
                <a:avLst/>
                <a:gdLst>
                  <a:gd name="T0" fmla="*/ 1601 w 2272"/>
                  <a:gd name="T1" fmla="*/ 3242 h 3448"/>
                  <a:gd name="T2" fmla="*/ 1621 w 2272"/>
                  <a:gd name="T3" fmla="*/ 3304 h 3448"/>
                  <a:gd name="T4" fmla="*/ 1567 w 2272"/>
                  <a:gd name="T5" fmla="*/ 3343 h 3448"/>
                  <a:gd name="T6" fmla="*/ 1376 w 2272"/>
                  <a:gd name="T7" fmla="*/ 3409 h 3448"/>
                  <a:gd name="T8" fmla="*/ 1294 w 2272"/>
                  <a:gd name="T9" fmla="*/ 3448 h 3448"/>
                  <a:gd name="T10" fmla="*/ 912 w 2272"/>
                  <a:gd name="T11" fmla="*/ 3425 h 3448"/>
                  <a:gd name="T12" fmla="*/ 872 w 2272"/>
                  <a:gd name="T13" fmla="*/ 3343 h 3448"/>
                  <a:gd name="T14" fmla="*/ 658 w 2272"/>
                  <a:gd name="T15" fmla="*/ 3320 h 3448"/>
                  <a:gd name="T16" fmla="*/ 658 w 2272"/>
                  <a:gd name="T17" fmla="*/ 3253 h 3448"/>
                  <a:gd name="T18" fmla="*/ 704 w 2272"/>
                  <a:gd name="T19" fmla="*/ 3027 h 3448"/>
                  <a:gd name="T20" fmla="*/ 1614 w 2272"/>
                  <a:gd name="T21" fmla="*/ 3050 h 3448"/>
                  <a:gd name="T22" fmla="*/ 1614 w 2272"/>
                  <a:gd name="T23" fmla="*/ 3117 h 3448"/>
                  <a:gd name="T24" fmla="*/ 704 w 2272"/>
                  <a:gd name="T25" fmla="*/ 3140 h 3448"/>
                  <a:gd name="T26" fmla="*/ 651 w 2272"/>
                  <a:gd name="T27" fmla="*/ 3101 h 3448"/>
                  <a:gd name="T28" fmla="*/ 671 w 2272"/>
                  <a:gd name="T29" fmla="*/ 3037 h 3448"/>
                  <a:gd name="T30" fmla="*/ 1567 w 2272"/>
                  <a:gd name="T31" fmla="*/ 2823 h 3448"/>
                  <a:gd name="T32" fmla="*/ 1621 w 2272"/>
                  <a:gd name="T33" fmla="*/ 2861 h 3448"/>
                  <a:gd name="T34" fmla="*/ 1601 w 2272"/>
                  <a:gd name="T35" fmla="*/ 2925 h 3448"/>
                  <a:gd name="T36" fmla="*/ 686 w 2272"/>
                  <a:gd name="T37" fmla="*/ 2933 h 3448"/>
                  <a:gd name="T38" fmla="*/ 648 w 2272"/>
                  <a:gd name="T39" fmla="*/ 2879 h 3448"/>
                  <a:gd name="T40" fmla="*/ 686 w 2272"/>
                  <a:gd name="T41" fmla="*/ 2826 h 3448"/>
                  <a:gd name="T42" fmla="*/ 1303 w 2272"/>
                  <a:gd name="T43" fmla="*/ 13 h 3448"/>
                  <a:gd name="T44" fmla="*/ 1614 w 2272"/>
                  <a:gd name="T45" fmla="*/ 106 h 3448"/>
                  <a:gd name="T46" fmla="*/ 1881 w 2272"/>
                  <a:gd name="T47" fmla="*/ 279 h 3448"/>
                  <a:gd name="T48" fmla="*/ 2088 w 2272"/>
                  <a:gd name="T49" fmla="*/ 518 h 3448"/>
                  <a:gd name="T50" fmla="*/ 2223 w 2272"/>
                  <a:gd name="T51" fmla="*/ 808 h 3448"/>
                  <a:gd name="T52" fmla="*/ 2272 w 2272"/>
                  <a:gd name="T53" fmla="*/ 1135 h 3448"/>
                  <a:gd name="T54" fmla="*/ 2243 w 2272"/>
                  <a:gd name="T55" fmla="*/ 1348 h 3448"/>
                  <a:gd name="T56" fmla="*/ 2176 w 2272"/>
                  <a:gd name="T57" fmla="*/ 1543 h 3448"/>
                  <a:gd name="T58" fmla="*/ 2099 w 2272"/>
                  <a:gd name="T59" fmla="*/ 1702 h 3448"/>
                  <a:gd name="T60" fmla="*/ 2040 w 2272"/>
                  <a:gd name="T61" fmla="*/ 1800 h 3448"/>
                  <a:gd name="T62" fmla="*/ 1836 w 2272"/>
                  <a:gd name="T63" fmla="*/ 2140 h 3448"/>
                  <a:gd name="T64" fmla="*/ 1716 w 2272"/>
                  <a:gd name="T65" fmla="*/ 2407 h 3448"/>
                  <a:gd name="T66" fmla="*/ 1661 w 2272"/>
                  <a:gd name="T67" fmla="*/ 2647 h 3448"/>
                  <a:gd name="T68" fmla="*/ 1602 w 2272"/>
                  <a:gd name="T69" fmla="*/ 2712 h 3448"/>
                  <a:gd name="T70" fmla="*/ 708 w 2272"/>
                  <a:gd name="T71" fmla="*/ 2719 h 3448"/>
                  <a:gd name="T72" fmla="*/ 637 w 2272"/>
                  <a:gd name="T73" fmla="*/ 2668 h 3448"/>
                  <a:gd name="T74" fmla="*/ 595 w 2272"/>
                  <a:gd name="T75" fmla="*/ 2487 h 3448"/>
                  <a:gd name="T76" fmla="*/ 493 w 2272"/>
                  <a:gd name="T77" fmla="*/ 2234 h 3448"/>
                  <a:gd name="T78" fmla="*/ 351 w 2272"/>
                  <a:gd name="T79" fmla="*/ 1991 h 3448"/>
                  <a:gd name="T80" fmla="*/ 293 w 2272"/>
                  <a:gd name="T81" fmla="*/ 1901 h 3448"/>
                  <a:gd name="T82" fmla="*/ 249 w 2272"/>
                  <a:gd name="T83" fmla="*/ 1831 h 3448"/>
                  <a:gd name="T84" fmla="*/ 233 w 2272"/>
                  <a:gd name="T85" fmla="*/ 1802 h 3448"/>
                  <a:gd name="T86" fmla="*/ 173 w 2272"/>
                  <a:gd name="T87" fmla="*/ 1703 h 3448"/>
                  <a:gd name="T88" fmla="*/ 95 w 2272"/>
                  <a:gd name="T89" fmla="*/ 1543 h 3448"/>
                  <a:gd name="T90" fmla="*/ 28 w 2272"/>
                  <a:gd name="T91" fmla="*/ 1348 h 3448"/>
                  <a:gd name="T92" fmla="*/ 0 w 2272"/>
                  <a:gd name="T93" fmla="*/ 1135 h 3448"/>
                  <a:gd name="T94" fmla="*/ 48 w 2272"/>
                  <a:gd name="T95" fmla="*/ 808 h 3448"/>
                  <a:gd name="T96" fmla="*/ 183 w 2272"/>
                  <a:gd name="T97" fmla="*/ 518 h 3448"/>
                  <a:gd name="T98" fmla="*/ 391 w 2272"/>
                  <a:gd name="T99" fmla="*/ 279 h 3448"/>
                  <a:gd name="T100" fmla="*/ 657 w 2272"/>
                  <a:gd name="T101" fmla="*/ 106 h 3448"/>
                  <a:gd name="T102" fmla="*/ 968 w 2272"/>
                  <a:gd name="T103" fmla="*/ 13 h 344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272"/>
                  <a:gd name="T157" fmla="*/ 0 h 3448"/>
                  <a:gd name="T158" fmla="*/ 2272 w 2272"/>
                  <a:gd name="T159" fmla="*/ 3448 h 344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272" h="3448">
                    <a:moveTo>
                      <a:pt x="704" y="3230"/>
                    </a:moveTo>
                    <a:lnTo>
                      <a:pt x="1567" y="3230"/>
                    </a:lnTo>
                    <a:lnTo>
                      <a:pt x="1585" y="3233"/>
                    </a:lnTo>
                    <a:lnTo>
                      <a:pt x="1601" y="3242"/>
                    </a:lnTo>
                    <a:lnTo>
                      <a:pt x="1614" y="3253"/>
                    </a:lnTo>
                    <a:lnTo>
                      <a:pt x="1621" y="3269"/>
                    </a:lnTo>
                    <a:lnTo>
                      <a:pt x="1624" y="3287"/>
                    </a:lnTo>
                    <a:lnTo>
                      <a:pt x="1621" y="3304"/>
                    </a:lnTo>
                    <a:lnTo>
                      <a:pt x="1614" y="3320"/>
                    </a:lnTo>
                    <a:lnTo>
                      <a:pt x="1601" y="3333"/>
                    </a:lnTo>
                    <a:lnTo>
                      <a:pt x="1585" y="3340"/>
                    </a:lnTo>
                    <a:lnTo>
                      <a:pt x="1567" y="3343"/>
                    </a:lnTo>
                    <a:lnTo>
                      <a:pt x="1400" y="3343"/>
                    </a:lnTo>
                    <a:lnTo>
                      <a:pt x="1397" y="3367"/>
                    </a:lnTo>
                    <a:lnTo>
                      <a:pt x="1388" y="3389"/>
                    </a:lnTo>
                    <a:lnTo>
                      <a:pt x="1376" y="3409"/>
                    </a:lnTo>
                    <a:lnTo>
                      <a:pt x="1360" y="3425"/>
                    </a:lnTo>
                    <a:lnTo>
                      <a:pt x="1340" y="3438"/>
                    </a:lnTo>
                    <a:lnTo>
                      <a:pt x="1318" y="3445"/>
                    </a:lnTo>
                    <a:lnTo>
                      <a:pt x="1294" y="3448"/>
                    </a:lnTo>
                    <a:lnTo>
                      <a:pt x="978" y="3448"/>
                    </a:lnTo>
                    <a:lnTo>
                      <a:pt x="953" y="3445"/>
                    </a:lnTo>
                    <a:lnTo>
                      <a:pt x="931" y="3438"/>
                    </a:lnTo>
                    <a:lnTo>
                      <a:pt x="912" y="3425"/>
                    </a:lnTo>
                    <a:lnTo>
                      <a:pt x="896" y="3409"/>
                    </a:lnTo>
                    <a:lnTo>
                      <a:pt x="883" y="3389"/>
                    </a:lnTo>
                    <a:lnTo>
                      <a:pt x="875" y="3367"/>
                    </a:lnTo>
                    <a:lnTo>
                      <a:pt x="872" y="3343"/>
                    </a:lnTo>
                    <a:lnTo>
                      <a:pt x="704" y="3343"/>
                    </a:lnTo>
                    <a:lnTo>
                      <a:pt x="686" y="3340"/>
                    </a:lnTo>
                    <a:lnTo>
                      <a:pt x="671" y="3333"/>
                    </a:lnTo>
                    <a:lnTo>
                      <a:pt x="658" y="3320"/>
                    </a:lnTo>
                    <a:lnTo>
                      <a:pt x="651" y="3304"/>
                    </a:lnTo>
                    <a:lnTo>
                      <a:pt x="648" y="3287"/>
                    </a:lnTo>
                    <a:lnTo>
                      <a:pt x="651" y="3269"/>
                    </a:lnTo>
                    <a:lnTo>
                      <a:pt x="658" y="3253"/>
                    </a:lnTo>
                    <a:lnTo>
                      <a:pt x="671" y="3242"/>
                    </a:lnTo>
                    <a:lnTo>
                      <a:pt x="686" y="3233"/>
                    </a:lnTo>
                    <a:lnTo>
                      <a:pt x="704" y="3230"/>
                    </a:lnTo>
                    <a:close/>
                    <a:moveTo>
                      <a:pt x="704" y="3027"/>
                    </a:moveTo>
                    <a:lnTo>
                      <a:pt x="1567" y="3027"/>
                    </a:lnTo>
                    <a:lnTo>
                      <a:pt x="1585" y="3030"/>
                    </a:lnTo>
                    <a:lnTo>
                      <a:pt x="1601" y="3037"/>
                    </a:lnTo>
                    <a:lnTo>
                      <a:pt x="1614" y="3050"/>
                    </a:lnTo>
                    <a:lnTo>
                      <a:pt x="1621" y="3066"/>
                    </a:lnTo>
                    <a:lnTo>
                      <a:pt x="1624" y="3083"/>
                    </a:lnTo>
                    <a:lnTo>
                      <a:pt x="1621" y="3101"/>
                    </a:lnTo>
                    <a:lnTo>
                      <a:pt x="1614" y="3117"/>
                    </a:lnTo>
                    <a:lnTo>
                      <a:pt x="1601" y="3130"/>
                    </a:lnTo>
                    <a:lnTo>
                      <a:pt x="1585" y="3137"/>
                    </a:lnTo>
                    <a:lnTo>
                      <a:pt x="1567" y="3140"/>
                    </a:lnTo>
                    <a:lnTo>
                      <a:pt x="704" y="3140"/>
                    </a:lnTo>
                    <a:lnTo>
                      <a:pt x="686" y="3137"/>
                    </a:lnTo>
                    <a:lnTo>
                      <a:pt x="671" y="3130"/>
                    </a:lnTo>
                    <a:lnTo>
                      <a:pt x="658" y="3117"/>
                    </a:lnTo>
                    <a:lnTo>
                      <a:pt x="651" y="3101"/>
                    </a:lnTo>
                    <a:lnTo>
                      <a:pt x="648" y="3083"/>
                    </a:lnTo>
                    <a:lnTo>
                      <a:pt x="651" y="3066"/>
                    </a:lnTo>
                    <a:lnTo>
                      <a:pt x="658" y="3050"/>
                    </a:lnTo>
                    <a:lnTo>
                      <a:pt x="671" y="3037"/>
                    </a:lnTo>
                    <a:lnTo>
                      <a:pt x="686" y="3030"/>
                    </a:lnTo>
                    <a:lnTo>
                      <a:pt x="704" y="3027"/>
                    </a:lnTo>
                    <a:close/>
                    <a:moveTo>
                      <a:pt x="704" y="2823"/>
                    </a:moveTo>
                    <a:lnTo>
                      <a:pt x="1567" y="2823"/>
                    </a:lnTo>
                    <a:lnTo>
                      <a:pt x="1585" y="2826"/>
                    </a:lnTo>
                    <a:lnTo>
                      <a:pt x="1601" y="2833"/>
                    </a:lnTo>
                    <a:lnTo>
                      <a:pt x="1614" y="2846"/>
                    </a:lnTo>
                    <a:lnTo>
                      <a:pt x="1621" y="2861"/>
                    </a:lnTo>
                    <a:lnTo>
                      <a:pt x="1624" y="2879"/>
                    </a:lnTo>
                    <a:lnTo>
                      <a:pt x="1621" y="2897"/>
                    </a:lnTo>
                    <a:lnTo>
                      <a:pt x="1614" y="2913"/>
                    </a:lnTo>
                    <a:lnTo>
                      <a:pt x="1601" y="2925"/>
                    </a:lnTo>
                    <a:lnTo>
                      <a:pt x="1585" y="2933"/>
                    </a:lnTo>
                    <a:lnTo>
                      <a:pt x="1567" y="2936"/>
                    </a:lnTo>
                    <a:lnTo>
                      <a:pt x="704" y="2936"/>
                    </a:lnTo>
                    <a:lnTo>
                      <a:pt x="686" y="2933"/>
                    </a:lnTo>
                    <a:lnTo>
                      <a:pt x="671" y="2925"/>
                    </a:lnTo>
                    <a:lnTo>
                      <a:pt x="658" y="2913"/>
                    </a:lnTo>
                    <a:lnTo>
                      <a:pt x="651" y="2897"/>
                    </a:lnTo>
                    <a:lnTo>
                      <a:pt x="648" y="2879"/>
                    </a:lnTo>
                    <a:lnTo>
                      <a:pt x="651" y="2861"/>
                    </a:lnTo>
                    <a:lnTo>
                      <a:pt x="658" y="2846"/>
                    </a:lnTo>
                    <a:lnTo>
                      <a:pt x="671" y="2833"/>
                    </a:lnTo>
                    <a:lnTo>
                      <a:pt x="686" y="2826"/>
                    </a:lnTo>
                    <a:lnTo>
                      <a:pt x="704" y="2823"/>
                    </a:lnTo>
                    <a:close/>
                    <a:moveTo>
                      <a:pt x="1136" y="0"/>
                    </a:moveTo>
                    <a:lnTo>
                      <a:pt x="1221" y="4"/>
                    </a:lnTo>
                    <a:lnTo>
                      <a:pt x="1303" y="13"/>
                    </a:lnTo>
                    <a:lnTo>
                      <a:pt x="1384" y="28"/>
                    </a:lnTo>
                    <a:lnTo>
                      <a:pt x="1463" y="49"/>
                    </a:lnTo>
                    <a:lnTo>
                      <a:pt x="1540" y="75"/>
                    </a:lnTo>
                    <a:lnTo>
                      <a:pt x="1614" y="106"/>
                    </a:lnTo>
                    <a:lnTo>
                      <a:pt x="1685" y="143"/>
                    </a:lnTo>
                    <a:lnTo>
                      <a:pt x="1754" y="184"/>
                    </a:lnTo>
                    <a:lnTo>
                      <a:pt x="1819" y="229"/>
                    </a:lnTo>
                    <a:lnTo>
                      <a:pt x="1881" y="279"/>
                    </a:lnTo>
                    <a:lnTo>
                      <a:pt x="1938" y="334"/>
                    </a:lnTo>
                    <a:lnTo>
                      <a:pt x="1993" y="391"/>
                    </a:lnTo>
                    <a:lnTo>
                      <a:pt x="2042" y="453"/>
                    </a:lnTo>
                    <a:lnTo>
                      <a:pt x="2088" y="518"/>
                    </a:lnTo>
                    <a:lnTo>
                      <a:pt x="2129" y="586"/>
                    </a:lnTo>
                    <a:lnTo>
                      <a:pt x="2166" y="657"/>
                    </a:lnTo>
                    <a:lnTo>
                      <a:pt x="2197" y="732"/>
                    </a:lnTo>
                    <a:lnTo>
                      <a:pt x="2223" y="808"/>
                    </a:lnTo>
                    <a:lnTo>
                      <a:pt x="2244" y="887"/>
                    </a:lnTo>
                    <a:lnTo>
                      <a:pt x="2259" y="967"/>
                    </a:lnTo>
                    <a:lnTo>
                      <a:pt x="2268" y="1050"/>
                    </a:lnTo>
                    <a:lnTo>
                      <a:pt x="2272" y="1135"/>
                    </a:lnTo>
                    <a:lnTo>
                      <a:pt x="2269" y="1188"/>
                    </a:lnTo>
                    <a:lnTo>
                      <a:pt x="2264" y="1242"/>
                    </a:lnTo>
                    <a:lnTo>
                      <a:pt x="2255" y="1295"/>
                    </a:lnTo>
                    <a:lnTo>
                      <a:pt x="2243" y="1348"/>
                    </a:lnTo>
                    <a:lnTo>
                      <a:pt x="2229" y="1399"/>
                    </a:lnTo>
                    <a:lnTo>
                      <a:pt x="2213" y="1449"/>
                    </a:lnTo>
                    <a:lnTo>
                      <a:pt x="2195" y="1497"/>
                    </a:lnTo>
                    <a:lnTo>
                      <a:pt x="2176" y="1543"/>
                    </a:lnTo>
                    <a:lnTo>
                      <a:pt x="2156" y="1587"/>
                    </a:lnTo>
                    <a:lnTo>
                      <a:pt x="2136" y="1628"/>
                    </a:lnTo>
                    <a:lnTo>
                      <a:pt x="2118" y="1667"/>
                    </a:lnTo>
                    <a:lnTo>
                      <a:pt x="2099" y="1702"/>
                    </a:lnTo>
                    <a:lnTo>
                      <a:pt x="2081" y="1732"/>
                    </a:lnTo>
                    <a:lnTo>
                      <a:pt x="2065" y="1759"/>
                    </a:lnTo>
                    <a:lnTo>
                      <a:pt x="2051" y="1782"/>
                    </a:lnTo>
                    <a:lnTo>
                      <a:pt x="2040" y="1800"/>
                    </a:lnTo>
                    <a:lnTo>
                      <a:pt x="1990" y="1881"/>
                    </a:lnTo>
                    <a:lnTo>
                      <a:pt x="1910" y="2011"/>
                    </a:lnTo>
                    <a:lnTo>
                      <a:pt x="1871" y="2075"/>
                    </a:lnTo>
                    <a:lnTo>
                      <a:pt x="1836" y="2140"/>
                    </a:lnTo>
                    <a:lnTo>
                      <a:pt x="1801" y="2205"/>
                    </a:lnTo>
                    <a:lnTo>
                      <a:pt x="1770" y="2271"/>
                    </a:lnTo>
                    <a:lnTo>
                      <a:pt x="1741" y="2339"/>
                    </a:lnTo>
                    <a:lnTo>
                      <a:pt x="1716" y="2407"/>
                    </a:lnTo>
                    <a:lnTo>
                      <a:pt x="1694" y="2477"/>
                    </a:lnTo>
                    <a:lnTo>
                      <a:pt x="1677" y="2550"/>
                    </a:lnTo>
                    <a:lnTo>
                      <a:pt x="1666" y="2625"/>
                    </a:lnTo>
                    <a:lnTo>
                      <a:pt x="1661" y="2647"/>
                    </a:lnTo>
                    <a:lnTo>
                      <a:pt x="1651" y="2668"/>
                    </a:lnTo>
                    <a:lnTo>
                      <a:pt x="1638" y="2685"/>
                    </a:lnTo>
                    <a:lnTo>
                      <a:pt x="1621" y="2700"/>
                    </a:lnTo>
                    <a:lnTo>
                      <a:pt x="1602" y="2712"/>
                    </a:lnTo>
                    <a:lnTo>
                      <a:pt x="1580" y="2719"/>
                    </a:lnTo>
                    <a:lnTo>
                      <a:pt x="1557" y="2721"/>
                    </a:lnTo>
                    <a:lnTo>
                      <a:pt x="731" y="2721"/>
                    </a:lnTo>
                    <a:lnTo>
                      <a:pt x="708" y="2719"/>
                    </a:lnTo>
                    <a:lnTo>
                      <a:pt x="686" y="2712"/>
                    </a:lnTo>
                    <a:lnTo>
                      <a:pt x="667" y="2700"/>
                    </a:lnTo>
                    <a:lnTo>
                      <a:pt x="651" y="2685"/>
                    </a:lnTo>
                    <a:lnTo>
                      <a:pt x="637" y="2668"/>
                    </a:lnTo>
                    <a:lnTo>
                      <a:pt x="628" y="2647"/>
                    </a:lnTo>
                    <a:lnTo>
                      <a:pt x="622" y="2624"/>
                    </a:lnTo>
                    <a:lnTo>
                      <a:pt x="611" y="2554"/>
                    </a:lnTo>
                    <a:lnTo>
                      <a:pt x="595" y="2487"/>
                    </a:lnTo>
                    <a:lnTo>
                      <a:pt x="575" y="2421"/>
                    </a:lnTo>
                    <a:lnTo>
                      <a:pt x="551" y="2357"/>
                    </a:lnTo>
                    <a:lnTo>
                      <a:pt x="524" y="2296"/>
                    </a:lnTo>
                    <a:lnTo>
                      <a:pt x="493" y="2234"/>
                    </a:lnTo>
                    <a:lnTo>
                      <a:pt x="461" y="2172"/>
                    </a:lnTo>
                    <a:lnTo>
                      <a:pt x="425" y="2112"/>
                    </a:lnTo>
                    <a:lnTo>
                      <a:pt x="389" y="2052"/>
                    </a:lnTo>
                    <a:lnTo>
                      <a:pt x="351" y="1991"/>
                    </a:lnTo>
                    <a:lnTo>
                      <a:pt x="312" y="1930"/>
                    </a:lnTo>
                    <a:lnTo>
                      <a:pt x="311" y="1928"/>
                    </a:lnTo>
                    <a:lnTo>
                      <a:pt x="301" y="1912"/>
                    </a:lnTo>
                    <a:lnTo>
                      <a:pt x="293" y="1901"/>
                    </a:lnTo>
                    <a:lnTo>
                      <a:pt x="285" y="1887"/>
                    </a:lnTo>
                    <a:lnTo>
                      <a:pt x="277" y="1872"/>
                    </a:lnTo>
                    <a:lnTo>
                      <a:pt x="258" y="1843"/>
                    </a:lnTo>
                    <a:lnTo>
                      <a:pt x="249" y="1831"/>
                    </a:lnTo>
                    <a:lnTo>
                      <a:pt x="242" y="1819"/>
                    </a:lnTo>
                    <a:lnTo>
                      <a:pt x="237" y="1810"/>
                    </a:lnTo>
                    <a:lnTo>
                      <a:pt x="234" y="1804"/>
                    </a:lnTo>
                    <a:lnTo>
                      <a:pt x="233" y="1802"/>
                    </a:lnTo>
                    <a:lnTo>
                      <a:pt x="221" y="1783"/>
                    </a:lnTo>
                    <a:lnTo>
                      <a:pt x="207" y="1761"/>
                    </a:lnTo>
                    <a:lnTo>
                      <a:pt x="191" y="1733"/>
                    </a:lnTo>
                    <a:lnTo>
                      <a:pt x="173" y="1703"/>
                    </a:lnTo>
                    <a:lnTo>
                      <a:pt x="154" y="1667"/>
                    </a:lnTo>
                    <a:lnTo>
                      <a:pt x="135" y="1629"/>
                    </a:lnTo>
                    <a:lnTo>
                      <a:pt x="115" y="1587"/>
                    </a:lnTo>
                    <a:lnTo>
                      <a:pt x="95" y="1543"/>
                    </a:lnTo>
                    <a:lnTo>
                      <a:pt x="76" y="1497"/>
                    </a:lnTo>
                    <a:lnTo>
                      <a:pt x="60" y="1449"/>
                    </a:lnTo>
                    <a:lnTo>
                      <a:pt x="43" y="1399"/>
                    </a:lnTo>
                    <a:lnTo>
                      <a:pt x="28" y="1348"/>
                    </a:lnTo>
                    <a:lnTo>
                      <a:pt x="17" y="1295"/>
                    </a:lnTo>
                    <a:lnTo>
                      <a:pt x="7" y="1242"/>
                    </a:lnTo>
                    <a:lnTo>
                      <a:pt x="2" y="1188"/>
                    </a:lnTo>
                    <a:lnTo>
                      <a:pt x="0" y="1135"/>
                    </a:lnTo>
                    <a:lnTo>
                      <a:pt x="3" y="1050"/>
                    </a:lnTo>
                    <a:lnTo>
                      <a:pt x="13" y="967"/>
                    </a:lnTo>
                    <a:lnTo>
                      <a:pt x="27" y="887"/>
                    </a:lnTo>
                    <a:lnTo>
                      <a:pt x="48" y="808"/>
                    </a:lnTo>
                    <a:lnTo>
                      <a:pt x="74" y="732"/>
                    </a:lnTo>
                    <a:lnTo>
                      <a:pt x="106" y="657"/>
                    </a:lnTo>
                    <a:lnTo>
                      <a:pt x="142" y="586"/>
                    </a:lnTo>
                    <a:lnTo>
                      <a:pt x="183" y="518"/>
                    </a:lnTo>
                    <a:lnTo>
                      <a:pt x="228" y="453"/>
                    </a:lnTo>
                    <a:lnTo>
                      <a:pt x="279" y="391"/>
                    </a:lnTo>
                    <a:lnTo>
                      <a:pt x="333" y="334"/>
                    </a:lnTo>
                    <a:lnTo>
                      <a:pt x="391" y="279"/>
                    </a:lnTo>
                    <a:lnTo>
                      <a:pt x="453" y="229"/>
                    </a:lnTo>
                    <a:lnTo>
                      <a:pt x="518" y="184"/>
                    </a:lnTo>
                    <a:lnTo>
                      <a:pt x="586" y="143"/>
                    </a:lnTo>
                    <a:lnTo>
                      <a:pt x="657" y="106"/>
                    </a:lnTo>
                    <a:lnTo>
                      <a:pt x="731" y="75"/>
                    </a:lnTo>
                    <a:lnTo>
                      <a:pt x="808" y="49"/>
                    </a:lnTo>
                    <a:lnTo>
                      <a:pt x="887" y="28"/>
                    </a:lnTo>
                    <a:lnTo>
                      <a:pt x="968" y="13"/>
                    </a:lnTo>
                    <a:lnTo>
                      <a:pt x="1051" y="4"/>
                    </a:lnTo>
                    <a:lnTo>
                      <a:pt x="1136" y="0"/>
                    </a:lnTo>
                    <a:close/>
                  </a:path>
                </a:pathLst>
              </a:custGeom>
              <a:solidFill>
                <a:schemeClr val="bg1">
                  <a:lumMod val="95000"/>
                </a:schemeClr>
              </a:solidFill>
              <a:ln w="3175">
                <a:noFill/>
                <a:round/>
                <a:headEnd/>
                <a:tailEnd/>
              </a:ln>
              <a:effectLst/>
              <a:scene3d>
                <a:camera prst="orthographicFront"/>
                <a:lightRig rig="threePt" dir="t"/>
              </a:scene3d>
              <a:sp3d prstMaterial="matte">
                <a:extrusionClr>
                  <a:srgbClr val="FF9966"/>
                </a:extrusionClr>
              </a:sp3d>
            </p:spPr>
            <p:txBody>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nb-NO" altLang="id-ID" sz="1100">
                  <a:solidFill>
                    <a:schemeClr val="bg1"/>
                  </a:solidFill>
                  <a:latin typeface="+mn-lt"/>
                </a:endParaRPr>
              </a:p>
            </p:txBody>
          </p:sp>
        </p:grpSp>
        <p:sp>
          <p:nvSpPr>
            <p:cNvPr id="20" name="TextBox 17"/>
            <p:cNvSpPr txBox="1">
              <a:spLocks noChangeArrowheads="1"/>
            </p:cNvSpPr>
            <p:nvPr/>
          </p:nvSpPr>
          <p:spPr bwMode="auto">
            <a:xfrm rot="19630965">
              <a:off x="1195733" y="2297810"/>
              <a:ext cx="118432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r>
                <a:rPr lang="en-US" altLang="id-ID" sz="1100" dirty="0">
                  <a:solidFill>
                    <a:schemeClr val="bg1"/>
                  </a:solidFill>
                  <a:latin typeface="+mn-lt"/>
                </a:rPr>
                <a:t>Result</a:t>
              </a:r>
              <a:endParaRPr lang="en-US" altLang="id-ID" sz="1000" dirty="0">
                <a:solidFill>
                  <a:schemeClr val="bg1"/>
                </a:solidFill>
                <a:latin typeface="+mn-lt"/>
              </a:endParaRPr>
            </a:p>
          </p:txBody>
        </p:sp>
        <p:sp>
          <p:nvSpPr>
            <p:cNvPr id="21" name="Freeform 20"/>
            <p:cNvSpPr>
              <a:spLocks/>
            </p:cNvSpPr>
            <p:nvPr/>
          </p:nvSpPr>
          <p:spPr bwMode="auto">
            <a:xfrm>
              <a:off x="2406466" y="2065002"/>
              <a:ext cx="174137" cy="242728"/>
            </a:xfrm>
            <a:custGeom>
              <a:avLst/>
              <a:gdLst/>
              <a:ahLst/>
              <a:cxnLst>
                <a:cxn ang="0">
                  <a:pos x="136" y="2"/>
                </a:cxn>
                <a:cxn ang="0">
                  <a:pos x="136" y="2"/>
                </a:cxn>
                <a:cxn ang="0">
                  <a:pos x="126" y="0"/>
                </a:cxn>
                <a:cxn ang="0">
                  <a:pos x="118" y="2"/>
                </a:cxn>
                <a:cxn ang="0">
                  <a:pos x="112" y="8"/>
                </a:cxn>
                <a:cxn ang="0">
                  <a:pos x="106" y="14"/>
                </a:cxn>
                <a:cxn ang="0">
                  <a:pos x="56" y="134"/>
                </a:cxn>
                <a:cxn ang="0">
                  <a:pos x="42" y="112"/>
                </a:cxn>
                <a:cxn ang="0">
                  <a:pos x="42" y="112"/>
                </a:cxn>
                <a:cxn ang="0">
                  <a:pos x="36" y="104"/>
                </a:cxn>
                <a:cxn ang="0">
                  <a:pos x="28" y="102"/>
                </a:cxn>
                <a:cxn ang="0">
                  <a:pos x="20" y="100"/>
                </a:cxn>
                <a:cxn ang="0">
                  <a:pos x="12" y="104"/>
                </a:cxn>
                <a:cxn ang="0">
                  <a:pos x="12" y="104"/>
                </a:cxn>
                <a:cxn ang="0">
                  <a:pos x="4" y="110"/>
                </a:cxn>
                <a:cxn ang="0">
                  <a:pos x="2" y="118"/>
                </a:cxn>
                <a:cxn ang="0">
                  <a:pos x="0" y="126"/>
                </a:cxn>
                <a:cxn ang="0">
                  <a:pos x="4" y="134"/>
                </a:cxn>
                <a:cxn ang="0">
                  <a:pos x="40" y="196"/>
                </a:cxn>
                <a:cxn ang="0">
                  <a:pos x="40" y="196"/>
                </a:cxn>
                <a:cxn ang="0">
                  <a:pos x="44" y="200"/>
                </a:cxn>
                <a:cxn ang="0">
                  <a:pos x="50" y="204"/>
                </a:cxn>
                <a:cxn ang="0">
                  <a:pos x="54" y="206"/>
                </a:cxn>
                <a:cxn ang="0">
                  <a:pos x="60" y="206"/>
                </a:cxn>
                <a:cxn ang="0">
                  <a:pos x="60" y="206"/>
                </a:cxn>
                <a:cxn ang="0">
                  <a:pos x="66" y="206"/>
                </a:cxn>
                <a:cxn ang="0">
                  <a:pos x="72" y="202"/>
                </a:cxn>
                <a:cxn ang="0">
                  <a:pos x="76" y="198"/>
                </a:cxn>
                <a:cxn ang="0">
                  <a:pos x="80" y="192"/>
                </a:cxn>
                <a:cxn ang="0">
                  <a:pos x="148" y="32"/>
                </a:cxn>
                <a:cxn ang="0">
                  <a:pos x="148" y="32"/>
                </a:cxn>
                <a:cxn ang="0">
                  <a:pos x="148" y="22"/>
                </a:cxn>
                <a:cxn ang="0">
                  <a:pos x="148" y="14"/>
                </a:cxn>
                <a:cxn ang="0">
                  <a:pos x="142" y="8"/>
                </a:cxn>
                <a:cxn ang="0">
                  <a:pos x="136" y="2"/>
                </a:cxn>
                <a:cxn ang="0">
                  <a:pos x="136" y="2"/>
                </a:cxn>
              </a:cxnLst>
              <a:rect l="0" t="0" r="r" b="b"/>
              <a:pathLst>
                <a:path w="148" h="206">
                  <a:moveTo>
                    <a:pt x="136" y="2"/>
                  </a:moveTo>
                  <a:lnTo>
                    <a:pt x="136" y="2"/>
                  </a:lnTo>
                  <a:lnTo>
                    <a:pt x="126" y="0"/>
                  </a:lnTo>
                  <a:lnTo>
                    <a:pt x="118" y="2"/>
                  </a:lnTo>
                  <a:lnTo>
                    <a:pt x="112" y="8"/>
                  </a:lnTo>
                  <a:lnTo>
                    <a:pt x="106" y="14"/>
                  </a:lnTo>
                  <a:lnTo>
                    <a:pt x="56" y="134"/>
                  </a:lnTo>
                  <a:lnTo>
                    <a:pt x="42" y="112"/>
                  </a:lnTo>
                  <a:lnTo>
                    <a:pt x="42" y="112"/>
                  </a:lnTo>
                  <a:lnTo>
                    <a:pt x="36" y="104"/>
                  </a:lnTo>
                  <a:lnTo>
                    <a:pt x="28" y="102"/>
                  </a:lnTo>
                  <a:lnTo>
                    <a:pt x="20" y="100"/>
                  </a:lnTo>
                  <a:lnTo>
                    <a:pt x="12" y="104"/>
                  </a:lnTo>
                  <a:lnTo>
                    <a:pt x="12" y="104"/>
                  </a:lnTo>
                  <a:lnTo>
                    <a:pt x="4" y="110"/>
                  </a:lnTo>
                  <a:lnTo>
                    <a:pt x="2" y="118"/>
                  </a:lnTo>
                  <a:lnTo>
                    <a:pt x="0" y="126"/>
                  </a:lnTo>
                  <a:lnTo>
                    <a:pt x="4" y="134"/>
                  </a:lnTo>
                  <a:lnTo>
                    <a:pt x="40" y="196"/>
                  </a:lnTo>
                  <a:lnTo>
                    <a:pt x="40" y="196"/>
                  </a:lnTo>
                  <a:lnTo>
                    <a:pt x="44" y="200"/>
                  </a:lnTo>
                  <a:lnTo>
                    <a:pt x="50" y="204"/>
                  </a:lnTo>
                  <a:lnTo>
                    <a:pt x="54" y="206"/>
                  </a:lnTo>
                  <a:lnTo>
                    <a:pt x="60" y="206"/>
                  </a:lnTo>
                  <a:lnTo>
                    <a:pt x="60" y="206"/>
                  </a:lnTo>
                  <a:lnTo>
                    <a:pt x="66" y="206"/>
                  </a:lnTo>
                  <a:lnTo>
                    <a:pt x="72" y="202"/>
                  </a:lnTo>
                  <a:lnTo>
                    <a:pt x="76" y="198"/>
                  </a:lnTo>
                  <a:lnTo>
                    <a:pt x="80" y="192"/>
                  </a:lnTo>
                  <a:lnTo>
                    <a:pt x="148" y="32"/>
                  </a:lnTo>
                  <a:lnTo>
                    <a:pt x="148" y="32"/>
                  </a:lnTo>
                  <a:lnTo>
                    <a:pt x="148" y="22"/>
                  </a:lnTo>
                  <a:lnTo>
                    <a:pt x="148" y="14"/>
                  </a:lnTo>
                  <a:lnTo>
                    <a:pt x="142" y="8"/>
                  </a:lnTo>
                  <a:lnTo>
                    <a:pt x="136" y="2"/>
                  </a:lnTo>
                  <a:lnTo>
                    <a:pt x="136" y="2"/>
                  </a:lnTo>
                  <a:close/>
                </a:path>
              </a:pathLst>
            </a:custGeom>
            <a:solidFill>
              <a:schemeClr val="bg1">
                <a:lumMod val="95000"/>
              </a:schemeClr>
            </a:solidFill>
            <a:ln w="3175">
              <a:noFill/>
              <a:round/>
              <a:headEnd/>
              <a:tailEnd/>
            </a:ln>
            <a:effectLst/>
            <a:scene3d>
              <a:camera prst="orthographicFront"/>
              <a:lightRig rig="threePt" dir="t"/>
            </a:scene3d>
            <a:sp3d prstMaterial="matte">
              <a:extrusionClr>
                <a:srgbClr val="FF9966"/>
              </a:extrusionClr>
            </a:sp3d>
          </p:spPr>
          <p:txBody>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nb-NO" altLang="id-ID" sz="1100">
                <a:solidFill>
                  <a:schemeClr val="bg1"/>
                </a:solidFill>
                <a:latin typeface="+mn-lt"/>
              </a:endParaRPr>
            </a:p>
          </p:txBody>
        </p:sp>
        <p:sp>
          <p:nvSpPr>
            <p:cNvPr id="22" name="TextBox 19"/>
            <p:cNvSpPr txBox="1">
              <a:spLocks noChangeArrowheads="1"/>
            </p:cNvSpPr>
            <p:nvPr/>
          </p:nvSpPr>
          <p:spPr bwMode="auto">
            <a:xfrm rot="6475666">
              <a:off x="3389745" y="3978612"/>
              <a:ext cx="114533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r>
                <a:rPr lang="en-US" altLang="id-ID" sz="1100" dirty="0">
                  <a:solidFill>
                    <a:schemeClr val="bg1"/>
                  </a:solidFill>
                  <a:latin typeface="+mn-lt"/>
                </a:rPr>
                <a:t>Process Planning</a:t>
              </a:r>
            </a:p>
          </p:txBody>
        </p:sp>
        <p:grpSp>
          <p:nvGrpSpPr>
            <p:cNvPr id="23" name="Group 186"/>
            <p:cNvGrpSpPr>
              <a:grpSpLocks/>
            </p:cNvGrpSpPr>
            <p:nvPr/>
          </p:nvGrpSpPr>
          <p:grpSpPr bwMode="auto">
            <a:xfrm>
              <a:off x="3504698" y="4573877"/>
              <a:ext cx="215683" cy="310843"/>
              <a:chOff x="3610533" y="1215199"/>
              <a:chExt cx="866027" cy="1245117"/>
            </a:xfrm>
          </p:grpSpPr>
          <p:grpSp>
            <p:nvGrpSpPr>
              <p:cNvPr id="28" name="Group 135"/>
              <p:cNvGrpSpPr>
                <a:grpSpLocks/>
              </p:cNvGrpSpPr>
              <p:nvPr/>
            </p:nvGrpSpPr>
            <p:grpSpPr bwMode="auto">
              <a:xfrm>
                <a:off x="3610533" y="1215199"/>
                <a:ext cx="866027" cy="1245117"/>
                <a:chOff x="5113262" y="4313238"/>
                <a:chExt cx="997269" cy="1433810"/>
              </a:xfrm>
            </p:grpSpPr>
            <p:sp>
              <p:nvSpPr>
                <p:cNvPr id="35" name="Freeform 38"/>
                <p:cNvSpPr>
                  <a:spLocks noChangeAspect="1"/>
                </p:cNvSpPr>
                <p:nvPr/>
              </p:nvSpPr>
              <p:spPr bwMode="auto">
                <a:xfrm>
                  <a:off x="5113262" y="4313238"/>
                  <a:ext cx="997269" cy="1297303"/>
                </a:xfrm>
                <a:custGeom>
                  <a:avLst/>
                  <a:gdLst/>
                  <a:ahLst/>
                  <a:cxnLst>
                    <a:cxn ang="0">
                      <a:pos x="696" y="716"/>
                    </a:cxn>
                    <a:cxn ang="0">
                      <a:pos x="698" y="716"/>
                    </a:cxn>
                    <a:cxn ang="0">
                      <a:pos x="698" y="80"/>
                    </a:cxn>
                    <a:cxn ang="0">
                      <a:pos x="698" y="80"/>
                    </a:cxn>
                    <a:cxn ang="0">
                      <a:pos x="696" y="64"/>
                    </a:cxn>
                    <a:cxn ang="0">
                      <a:pos x="692" y="50"/>
                    </a:cxn>
                    <a:cxn ang="0">
                      <a:pos x="684" y="36"/>
                    </a:cxn>
                    <a:cxn ang="0">
                      <a:pos x="674" y="24"/>
                    </a:cxn>
                    <a:cxn ang="0">
                      <a:pos x="662" y="14"/>
                    </a:cxn>
                    <a:cxn ang="0">
                      <a:pos x="650" y="6"/>
                    </a:cxn>
                    <a:cxn ang="0">
                      <a:pos x="634" y="2"/>
                    </a:cxn>
                    <a:cxn ang="0">
                      <a:pos x="618" y="0"/>
                    </a:cxn>
                    <a:cxn ang="0">
                      <a:pos x="80" y="0"/>
                    </a:cxn>
                    <a:cxn ang="0">
                      <a:pos x="80" y="0"/>
                    </a:cxn>
                    <a:cxn ang="0">
                      <a:pos x="64" y="2"/>
                    </a:cxn>
                    <a:cxn ang="0">
                      <a:pos x="48" y="6"/>
                    </a:cxn>
                    <a:cxn ang="0">
                      <a:pos x="34" y="14"/>
                    </a:cxn>
                    <a:cxn ang="0">
                      <a:pos x="22" y="24"/>
                    </a:cxn>
                    <a:cxn ang="0">
                      <a:pos x="12" y="36"/>
                    </a:cxn>
                    <a:cxn ang="0">
                      <a:pos x="6" y="50"/>
                    </a:cxn>
                    <a:cxn ang="0">
                      <a:pos x="0" y="64"/>
                    </a:cxn>
                    <a:cxn ang="0">
                      <a:pos x="0" y="80"/>
                    </a:cxn>
                    <a:cxn ang="0">
                      <a:pos x="0" y="828"/>
                    </a:cxn>
                    <a:cxn ang="0">
                      <a:pos x="0" y="828"/>
                    </a:cxn>
                    <a:cxn ang="0">
                      <a:pos x="0" y="844"/>
                    </a:cxn>
                    <a:cxn ang="0">
                      <a:pos x="6" y="858"/>
                    </a:cxn>
                    <a:cxn ang="0">
                      <a:pos x="12" y="872"/>
                    </a:cxn>
                    <a:cxn ang="0">
                      <a:pos x="22" y="884"/>
                    </a:cxn>
                    <a:cxn ang="0">
                      <a:pos x="34" y="894"/>
                    </a:cxn>
                    <a:cxn ang="0">
                      <a:pos x="48" y="902"/>
                    </a:cxn>
                    <a:cxn ang="0">
                      <a:pos x="64" y="906"/>
                    </a:cxn>
                    <a:cxn ang="0">
                      <a:pos x="80" y="908"/>
                    </a:cxn>
                    <a:cxn ang="0">
                      <a:pos x="506" y="908"/>
                    </a:cxn>
                    <a:cxn ang="0">
                      <a:pos x="696" y="716"/>
                    </a:cxn>
                  </a:cxnLst>
                  <a:rect l="0" t="0" r="r" b="b"/>
                  <a:pathLst>
                    <a:path w="698" h="908">
                      <a:moveTo>
                        <a:pt x="696" y="716"/>
                      </a:moveTo>
                      <a:lnTo>
                        <a:pt x="698" y="716"/>
                      </a:lnTo>
                      <a:lnTo>
                        <a:pt x="698" y="80"/>
                      </a:lnTo>
                      <a:lnTo>
                        <a:pt x="698" y="80"/>
                      </a:lnTo>
                      <a:lnTo>
                        <a:pt x="696" y="64"/>
                      </a:lnTo>
                      <a:lnTo>
                        <a:pt x="692" y="50"/>
                      </a:lnTo>
                      <a:lnTo>
                        <a:pt x="684" y="36"/>
                      </a:lnTo>
                      <a:lnTo>
                        <a:pt x="674" y="24"/>
                      </a:lnTo>
                      <a:lnTo>
                        <a:pt x="662" y="14"/>
                      </a:lnTo>
                      <a:lnTo>
                        <a:pt x="650" y="6"/>
                      </a:lnTo>
                      <a:lnTo>
                        <a:pt x="634" y="2"/>
                      </a:lnTo>
                      <a:lnTo>
                        <a:pt x="618" y="0"/>
                      </a:lnTo>
                      <a:lnTo>
                        <a:pt x="80" y="0"/>
                      </a:lnTo>
                      <a:lnTo>
                        <a:pt x="80" y="0"/>
                      </a:lnTo>
                      <a:lnTo>
                        <a:pt x="64" y="2"/>
                      </a:lnTo>
                      <a:lnTo>
                        <a:pt x="48" y="6"/>
                      </a:lnTo>
                      <a:lnTo>
                        <a:pt x="34" y="14"/>
                      </a:lnTo>
                      <a:lnTo>
                        <a:pt x="22" y="24"/>
                      </a:lnTo>
                      <a:lnTo>
                        <a:pt x="12" y="36"/>
                      </a:lnTo>
                      <a:lnTo>
                        <a:pt x="6" y="50"/>
                      </a:lnTo>
                      <a:lnTo>
                        <a:pt x="0" y="64"/>
                      </a:lnTo>
                      <a:lnTo>
                        <a:pt x="0" y="80"/>
                      </a:lnTo>
                      <a:lnTo>
                        <a:pt x="0" y="828"/>
                      </a:lnTo>
                      <a:lnTo>
                        <a:pt x="0" y="828"/>
                      </a:lnTo>
                      <a:lnTo>
                        <a:pt x="0" y="844"/>
                      </a:lnTo>
                      <a:lnTo>
                        <a:pt x="6" y="858"/>
                      </a:lnTo>
                      <a:lnTo>
                        <a:pt x="12" y="872"/>
                      </a:lnTo>
                      <a:lnTo>
                        <a:pt x="22" y="884"/>
                      </a:lnTo>
                      <a:lnTo>
                        <a:pt x="34" y="894"/>
                      </a:lnTo>
                      <a:lnTo>
                        <a:pt x="48" y="902"/>
                      </a:lnTo>
                      <a:lnTo>
                        <a:pt x="64" y="906"/>
                      </a:lnTo>
                      <a:lnTo>
                        <a:pt x="80" y="908"/>
                      </a:lnTo>
                      <a:lnTo>
                        <a:pt x="506" y="908"/>
                      </a:lnTo>
                      <a:lnTo>
                        <a:pt x="696" y="716"/>
                      </a:lnTo>
                      <a:close/>
                    </a:path>
                  </a:pathLst>
                </a:custGeom>
                <a:solidFill>
                  <a:schemeClr val="bg1">
                    <a:lumMod val="95000"/>
                  </a:schemeClr>
                </a:solidFill>
                <a:ln w="3175">
                  <a:noFill/>
                  <a:round/>
                  <a:headEnd/>
                  <a:tailEnd/>
                </a:ln>
                <a:effectLst/>
                <a:scene3d>
                  <a:camera prst="orthographicFront"/>
                  <a:lightRig rig="threePt" dir="t"/>
                </a:scene3d>
                <a:sp3d prstMaterial="matte">
                  <a:extrusionClr>
                    <a:srgbClr val="FF9966"/>
                  </a:extrusionClr>
                </a:sp3d>
              </p:spPr>
              <p:txBody>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nb-NO" altLang="id-ID" sz="1100">
                    <a:solidFill>
                      <a:schemeClr val="bg1"/>
                    </a:solidFill>
                    <a:latin typeface="+mn-lt"/>
                  </a:endParaRPr>
                </a:p>
              </p:txBody>
            </p:sp>
            <p:sp>
              <p:nvSpPr>
                <p:cNvPr id="36" name="Freeform 46"/>
                <p:cNvSpPr>
                  <a:spLocks/>
                </p:cNvSpPr>
                <p:nvPr/>
              </p:nvSpPr>
              <p:spPr bwMode="auto">
                <a:xfrm>
                  <a:off x="5785892" y="5443840"/>
                  <a:ext cx="314240" cy="303208"/>
                </a:xfrm>
                <a:custGeom>
                  <a:avLst/>
                  <a:gdLst>
                    <a:gd name="T0" fmla="*/ 0 w 196"/>
                    <a:gd name="T1" fmla="*/ 478828600 h 192"/>
                    <a:gd name="T2" fmla="*/ 10281740 w 196"/>
                    <a:gd name="T3" fmla="*/ 478828600 h 192"/>
                    <a:gd name="T4" fmla="*/ 503810090 w 196"/>
                    <a:gd name="T5" fmla="*/ 0 h 192"/>
                    <a:gd name="T6" fmla="*/ 0 w 196"/>
                    <a:gd name="T7" fmla="*/ 0 h 192"/>
                    <a:gd name="T8" fmla="*/ 0 w 196"/>
                    <a:gd name="T9" fmla="*/ 478828600 h 192"/>
                    <a:gd name="T10" fmla="*/ 0 60000 65536"/>
                    <a:gd name="T11" fmla="*/ 0 60000 65536"/>
                    <a:gd name="T12" fmla="*/ 0 60000 65536"/>
                    <a:gd name="T13" fmla="*/ 0 60000 65536"/>
                    <a:gd name="T14" fmla="*/ 0 60000 65536"/>
                    <a:gd name="T15" fmla="*/ 0 w 196"/>
                    <a:gd name="T16" fmla="*/ 0 h 192"/>
                    <a:gd name="T17" fmla="*/ 196 w 196"/>
                    <a:gd name="T18" fmla="*/ 192 h 192"/>
                  </a:gdLst>
                  <a:ahLst/>
                  <a:cxnLst>
                    <a:cxn ang="T10">
                      <a:pos x="T0" y="T1"/>
                    </a:cxn>
                    <a:cxn ang="T11">
                      <a:pos x="T2" y="T3"/>
                    </a:cxn>
                    <a:cxn ang="T12">
                      <a:pos x="T4" y="T5"/>
                    </a:cxn>
                    <a:cxn ang="T13">
                      <a:pos x="T6" y="T7"/>
                    </a:cxn>
                    <a:cxn ang="T14">
                      <a:pos x="T8" y="T9"/>
                    </a:cxn>
                  </a:cxnLst>
                  <a:rect l="T15" t="T16" r="T17" b="T18"/>
                  <a:pathLst>
                    <a:path w="196" h="192">
                      <a:moveTo>
                        <a:pt x="0" y="192"/>
                      </a:moveTo>
                      <a:lnTo>
                        <a:pt x="4" y="192"/>
                      </a:lnTo>
                      <a:lnTo>
                        <a:pt x="196" y="0"/>
                      </a:lnTo>
                      <a:lnTo>
                        <a:pt x="0" y="0"/>
                      </a:lnTo>
                      <a:lnTo>
                        <a:pt x="0" y="192"/>
                      </a:lnTo>
                      <a:close/>
                    </a:path>
                  </a:pathLst>
                </a:custGeom>
                <a:solidFill>
                  <a:srgbClr val="99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nb-NO" altLang="id-ID" sz="1100">
                    <a:latin typeface="+mn-lt"/>
                  </a:endParaRPr>
                </a:p>
              </p:txBody>
            </p:sp>
          </p:grpSp>
          <p:grpSp>
            <p:nvGrpSpPr>
              <p:cNvPr id="29" name="Group 134"/>
              <p:cNvGrpSpPr>
                <a:grpSpLocks/>
              </p:cNvGrpSpPr>
              <p:nvPr/>
            </p:nvGrpSpPr>
            <p:grpSpPr bwMode="auto">
              <a:xfrm>
                <a:off x="3690556" y="1484063"/>
                <a:ext cx="625877" cy="618989"/>
                <a:chOff x="5205413" y="4622808"/>
                <a:chExt cx="720725" cy="712788"/>
              </a:xfrm>
            </p:grpSpPr>
            <p:sp>
              <p:nvSpPr>
                <p:cNvPr id="30" name="Rectangle 29"/>
                <p:cNvSpPr/>
                <p:nvPr/>
              </p:nvSpPr>
              <p:spPr>
                <a:xfrm>
                  <a:off x="5205413" y="4622808"/>
                  <a:ext cx="720725" cy="71438"/>
                </a:xfrm>
                <a:prstGeom prst="rect">
                  <a:avLst/>
                </a:prstGeom>
                <a:solidFill>
                  <a:srgbClr val="CC6600"/>
                </a:solidFill>
                <a:ln>
                  <a:noFill/>
                </a:ln>
                <a:effectLst>
                  <a:innerShdw blurRad="38100" dist="38100" dir="12540000">
                    <a:prstClr val="black">
                      <a:alpha val="69000"/>
                    </a:prstClr>
                  </a:innerShdw>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100">
                    <a:solidFill>
                      <a:srgbClr val="FFFFFF"/>
                    </a:solidFill>
                    <a:latin typeface="+mn-lt"/>
                  </a:endParaRPr>
                </a:p>
              </p:txBody>
            </p:sp>
            <p:sp>
              <p:nvSpPr>
                <p:cNvPr id="31" name="Rectangle 30"/>
                <p:cNvSpPr/>
                <p:nvPr/>
              </p:nvSpPr>
              <p:spPr>
                <a:xfrm>
                  <a:off x="5205413" y="4775208"/>
                  <a:ext cx="720725" cy="71438"/>
                </a:xfrm>
                <a:prstGeom prst="rect">
                  <a:avLst/>
                </a:prstGeom>
                <a:solidFill>
                  <a:srgbClr val="CC6600"/>
                </a:solidFill>
                <a:ln>
                  <a:noFill/>
                </a:ln>
                <a:effectLst>
                  <a:innerShdw blurRad="38100" dist="38100" dir="12540000">
                    <a:prstClr val="black">
                      <a:alpha val="69000"/>
                    </a:prstClr>
                  </a:innerShdw>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100">
                    <a:solidFill>
                      <a:srgbClr val="FFFFFF"/>
                    </a:solidFill>
                    <a:latin typeface="+mn-lt"/>
                  </a:endParaRPr>
                </a:p>
              </p:txBody>
            </p:sp>
            <p:sp>
              <p:nvSpPr>
                <p:cNvPr id="32" name="Rectangle 31"/>
                <p:cNvSpPr/>
                <p:nvPr/>
              </p:nvSpPr>
              <p:spPr>
                <a:xfrm>
                  <a:off x="5205413" y="4933958"/>
                  <a:ext cx="720725" cy="71438"/>
                </a:xfrm>
                <a:prstGeom prst="rect">
                  <a:avLst/>
                </a:prstGeom>
                <a:solidFill>
                  <a:srgbClr val="CC6600"/>
                </a:solidFill>
                <a:ln>
                  <a:noFill/>
                </a:ln>
                <a:effectLst>
                  <a:innerShdw blurRad="38100" dist="38100" dir="12540000">
                    <a:prstClr val="black">
                      <a:alpha val="69000"/>
                    </a:prstClr>
                  </a:innerShdw>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100">
                    <a:solidFill>
                      <a:srgbClr val="FFFFFF"/>
                    </a:solidFill>
                    <a:latin typeface="+mn-lt"/>
                  </a:endParaRPr>
                </a:p>
              </p:txBody>
            </p:sp>
            <p:sp>
              <p:nvSpPr>
                <p:cNvPr id="33" name="Rectangle 32"/>
                <p:cNvSpPr/>
                <p:nvPr/>
              </p:nvSpPr>
              <p:spPr>
                <a:xfrm>
                  <a:off x="5205413" y="5099058"/>
                  <a:ext cx="720725" cy="71438"/>
                </a:xfrm>
                <a:prstGeom prst="rect">
                  <a:avLst/>
                </a:prstGeom>
                <a:solidFill>
                  <a:srgbClr val="CC6600"/>
                </a:solidFill>
                <a:ln>
                  <a:noFill/>
                </a:ln>
                <a:effectLst>
                  <a:innerShdw blurRad="38100" dist="38100" dir="12540000">
                    <a:prstClr val="black">
                      <a:alpha val="69000"/>
                    </a:prstClr>
                  </a:innerShdw>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100">
                    <a:solidFill>
                      <a:srgbClr val="FFFFFF"/>
                    </a:solidFill>
                    <a:latin typeface="+mn-lt"/>
                  </a:endParaRPr>
                </a:p>
              </p:txBody>
            </p:sp>
            <p:sp>
              <p:nvSpPr>
                <p:cNvPr id="34" name="Rectangle 33"/>
                <p:cNvSpPr/>
                <p:nvPr/>
              </p:nvSpPr>
              <p:spPr>
                <a:xfrm>
                  <a:off x="5205413" y="5264158"/>
                  <a:ext cx="720725" cy="71438"/>
                </a:xfrm>
                <a:prstGeom prst="rect">
                  <a:avLst/>
                </a:prstGeom>
                <a:solidFill>
                  <a:srgbClr val="CC6600"/>
                </a:solidFill>
                <a:ln>
                  <a:noFill/>
                </a:ln>
                <a:effectLst>
                  <a:innerShdw blurRad="38100" dist="38100" dir="12540000">
                    <a:prstClr val="black">
                      <a:alpha val="69000"/>
                    </a:prstClr>
                  </a:innerShdw>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100">
                    <a:solidFill>
                      <a:srgbClr val="FFFFFF"/>
                    </a:solidFill>
                    <a:latin typeface="+mn-lt"/>
                  </a:endParaRPr>
                </a:p>
              </p:txBody>
            </p:sp>
          </p:grpSp>
        </p:grpSp>
        <p:sp>
          <p:nvSpPr>
            <p:cNvPr id="24" name="TextBox 18"/>
            <p:cNvSpPr txBox="1">
              <a:spLocks noChangeArrowheads="1"/>
            </p:cNvSpPr>
            <p:nvPr/>
          </p:nvSpPr>
          <p:spPr bwMode="auto">
            <a:xfrm rot="15219110">
              <a:off x="593511" y="3937064"/>
              <a:ext cx="114104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r>
                <a:rPr lang="en-US" altLang="id-ID" sz="1100" dirty="0">
                  <a:solidFill>
                    <a:schemeClr val="bg1"/>
                  </a:solidFill>
                  <a:latin typeface="+mn-lt"/>
                </a:rPr>
                <a:t>Implementation</a:t>
              </a:r>
              <a:endParaRPr lang="en-US" altLang="id-ID" sz="1000" dirty="0">
                <a:solidFill>
                  <a:schemeClr val="bg1"/>
                </a:solidFill>
                <a:latin typeface="+mn-lt"/>
              </a:endParaRPr>
            </a:p>
          </p:txBody>
        </p:sp>
        <p:sp>
          <p:nvSpPr>
            <p:cNvPr id="25" name="TextBox 20"/>
            <p:cNvSpPr txBox="1">
              <a:spLocks noChangeArrowheads="1"/>
            </p:cNvSpPr>
            <p:nvPr/>
          </p:nvSpPr>
          <p:spPr bwMode="auto">
            <a:xfrm>
              <a:off x="1977722" y="4992665"/>
              <a:ext cx="112416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r>
                <a:rPr lang="en-US" altLang="id-ID" sz="1100" dirty="0">
                  <a:solidFill>
                    <a:schemeClr val="bg1"/>
                  </a:solidFill>
                  <a:latin typeface="+mn-lt"/>
                </a:rPr>
                <a:t>Research</a:t>
              </a:r>
              <a:endParaRPr lang="en-US" altLang="id-ID" sz="1000" dirty="0">
                <a:solidFill>
                  <a:schemeClr val="bg1"/>
                </a:solidFill>
                <a:latin typeface="+mn-lt"/>
              </a:endParaRPr>
            </a:p>
          </p:txBody>
        </p:sp>
        <p:sp>
          <p:nvSpPr>
            <p:cNvPr id="26" name="Freeform 76"/>
            <p:cNvSpPr>
              <a:spLocks noEditPoints="1"/>
            </p:cNvSpPr>
            <p:nvPr/>
          </p:nvSpPr>
          <p:spPr bwMode="auto">
            <a:xfrm rot="19303549">
              <a:off x="1677432" y="4765592"/>
              <a:ext cx="184556" cy="291826"/>
            </a:xfrm>
            <a:custGeom>
              <a:avLst/>
              <a:gdLst/>
              <a:ahLst/>
              <a:cxnLst>
                <a:cxn ang="0">
                  <a:pos x="740" y="332"/>
                </a:cxn>
                <a:cxn ang="0">
                  <a:pos x="712" y="226"/>
                </a:cxn>
                <a:cxn ang="0">
                  <a:pos x="656" y="134"/>
                </a:cxn>
                <a:cxn ang="0">
                  <a:pos x="578" y="64"/>
                </a:cxn>
                <a:cxn ang="0">
                  <a:pos x="480" y="16"/>
                </a:cxn>
                <a:cxn ang="0">
                  <a:pos x="370" y="0"/>
                </a:cxn>
                <a:cxn ang="0">
                  <a:pos x="296" y="8"/>
                </a:cxn>
                <a:cxn ang="0">
                  <a:pos x="194" y="44"/>
                </a:cxn>
                <a:cxn ang="0">
                  <a:pos x="108" y="108"/>
                </a:cxn>
                <a:cxn ang="0">
                  <a:pos x="44" y="194"/>
                </a:cxn>
                <a:cxn ang="0">
                  <a:pos x="8" y="296"/>
                </a:cxn>
                <a:cxn ang="0">
                  <a:pos x="0" y="370"/>
                </a:cxn>
                <a:cxn ang="0">
                  <a:pos x="10" y="454"/>
                </a:cxn>
                <a:cxn ang="0">
                  <a:pos x="36" y="532"/>
                </a:cxn>
                <a:cxn ang="0">
                  <a:pos x="78" y="600"/>
                </a:cxn>
                <a:cxn ang="0">
                  <a:pos x="134" y="656"/>
                </a:cxn>
                <a:cxn ang="0">
                  <a:pos x="202" y="700"/>
                </a:cxn>
                <a:cxn ang="0">
                  <a:pos x="226" y="718"/>
                </a:cxn>
                <a:cxn ang="0">
                  <a:pos x="226" y="1058"/>
                </a:cxn>
                <a:cxn ang="0">
                  <a:pos x="236" y="1096"/>
                </a:cxn>
                <a:cxn ang="0">
                  <a:pos x="256" y="1126"/>
                </a:cxn>
                <a:cxn ang="0">
                  <a:pos x="286" y="1152"/>
                </a:cxn>
                <a:cxn ang="0">
                  <a:pos x="320" y="1168"/>
                </a:cxn>
                <a:cxn ang="0">
                  <a:pos x="362" y="1174"/>
                </a:cxn>
                <a:cxn ang="0">
                  <a:pos x="388" y="1170"/>
                </a:cxn>
                <a:cxn ang="0">
                  <a:pos x="426" y="1158"/>
                </a:cxn>
                <a:cxn ang="0">
                  <a:pos x="458" y="1136"/>
                </a:cxn>
                <a:cxn ang="0">
                  <a:pos x="480" y="1106"/>
                </a:cxn>
                <a:cxn ang="0">
                  <a:pos x="494" y="1072"/>
                </a:cxn>
                <a:cxn ang="0">
                  <a:pos x="498" y="720"/>
                </a:cxn>
                <a:cxn ang="0">
                  <a:pos x="548" y="696"/>
                </a:cxn>
                <a:cxn ang="0">
                  <a:pos x="618" y="648"/>
                </a:cxn>
                <a:cxn ang="0">
                  <a:pos x="672" y="586"/>
                </a:cxn>
                <a:cxn ang="0">
                  <a:pos x="714" y="512"/>
                </a:cxn>
                <a:cxn ang="0">
                  <a:pos x="736" y="430"/>
                </a:cxn>
                <a:cxn ang="0">
                  <a:pos x="742" y="370"/>
                </a:cxn>
                <a:cxn ang="0">
                  <a:pos x="350" y="580"/>
                </a:cxn>
                <a:cxn ang="0">
                  <a:pos x="288" y="564"/>
                </a:cxn>
                <a:cxn ang="0">
                  <a:pos x="236" y="534"/>
                </a:cxn>
                <a:cxn ang="0">
                  <a:pos x="196" y="488"/>
                </a:cxn>
                <a:cxn ang="0">
                  <a:pos x="170" y="434"/>
                </a:cxn>
                <a:cxn ang="0">
                  <a:pos x="160" y="370"/>
                </a:cxn>
                <a:cxn ang="0">
                  <a:pos x="164" y="328"/>
                </a:cxn>
                <a:cxn ang="0">
                  <a:pos x="186" y="270"/>
                </a:cxn>
                <a:cxn ang="0">
                  <a:pos x="222" y="222"/>
                </a:cxn>
                <a:cxn ang="0">
                  <a:pos x="270" y="186"/>
                </a:cxn>
                <a:cxn ang="0">
                  <a:pos x="328" y="164"/>
                </a:cxn>
                <a:cxn ang="0">
                  <a:pos x="370" y="160"/>
                </a:cxn>
                <a:cxn ang="0">
                  <a:pos x="434" y="170"/>
                </a:cxn>
                <a:cxn ang="0">
                  <a:pos x="488" y="196"/>
                </a:cxn>
                <a:cxn ang="0">
                  <a:pos x="534" y="236"/>
                </a:cxn>
                <a:cxn ang="0">
                  <a:pos x="564" y="288"/>
                </a:cxn>
                <a:cxn ang="0">
                  <a:pos x="580" y="350"/>
                </a:cxn>
                <a:cxn ang="0">
                  <a:pos x="580" y="392"/>
                </a:cxn>
                <a:cxn ang="0">
                  <a:pos x="564" y="452"/>
                </a:cxn>
                <a:cxn ang="0">
                  <a:pos x="534" y="504"/>
                </a:cxn>
                <a:cxn ang="0">
                  <a:pos x="488" y="546"/>
                </a:cxn>
                <a:cxn ang="0">
                  <a:pos x="434" y="572"/>
                </a:cxn>
                <a:cxn ang="0">
                  <a:pos x="370" y="582"/>
                </a:cxn>
              </a:cxnLst>
              <a:rect l="0" t="0" r="r" b="b"/>
              <a:pathLst>
                <a:path w="742" h="1174">
                  <a:moveTo>
                    <a:pt x="742" y="370"/>
                  </a:moveTo>
                  <a:lnTo>
                    <a:pt x="742" y="370"/>
                  </a:lnTo>
                  <a:lnTo>
                    <a:pt x="740" y="332"/>
                  </a:lnTo>
                  <a:lnTo>
                    <a:pt x="734" y="296"/>
                  </a:lnTo>
                  <a:lnTo>
                    <a:pt x="724" y="260"/>
                  </a:lnTo>
                  <a:lnTo>
                    <a:pt x="712" y="226"/>
                  </a:lnTo>
                  <a:lnTo>
                    <a:pt x="696" y="194"/>
                  </a:lnTo>
                  <a:lnTo>
                    <a:pt x="678" y="164"/>
                  </a:lnTo>
                  <a:lnTo>
                    <a:pt x="656" y="134"/>
                  </a:lnTo>
                  <a:lnTo>
                    <a:pt x="632" y="108"/>
                  </a:lnTo>
                  <a:lnTo>
                    <a:pt x="606" y="84"/>
                  </a:lnTo>
                  <a:lnTo>
                    <a:pt x="578" y="64"/>
                  </a:lnTo>
                  <a:lnTo>
                    <a:pt x="548" y="44"/>
                  </a:lnTo>
                  <a:lnTo>
                    <a:pt x="514" y="30"/>
                  </a:lnTo>
                  <a:lnTo>
                    <a:pt x="480" y="16"/>
                  </a:lnTo>
                  <a:lnTo>
                    <a:pt x="446" y="8"/>
                  </a:lnTo>
                  <a:lnTo>
                    <a:pt x="408" y="2"/>
                  </a:lnTo>
                  <a:lnTo>
                    <a:pt x="370" y="0"/>
                  </a:lnTo>
                  <a:lnTo>
                    <a:pt x="370" y="0"/>
                  </a:lnTo>
                  <a:lnTo>
                    <a:pt x="332" y="2"/>
                  </a:lnTo>
                  <a:lnTo>
                    <a:pt x="296" y="8"/>
                  </a:lnTo>
                  <a:lnTo>
                    <a:pt x="260" y="16"/>
                  </a:lnTo>
                  <a:lnTo>
                    <a:pt x="226" y="30"/>
                  </a:lnTo>
                  <a:lnTo>
                    <a:pt x="194" y="44"/>
                  </a:lnTo>
                  <a:lnTo>
                    <a:pt x="164" y="64"/>
                  </a:lnTo>
                  <a:lnTo>
                    <a:pt x="134" y="84"/>
                  </a:lnTo>
                  <a:lnTo>
                    <a:pt x="108" y="108"/>
                  </a:lnTo>
                  <a:lnTo>
                    <a:pt x="84" y="134"/>
                  </a:lnTo>
                  <a:lnTo>
                    <a:pt x="64" y="164"/>
                  </a:lnTo>
                  <a:lnTo>
                    <a:pt x="44" y="194"/>
                  </a:lnTo>
                  <a:lnTo>
                    <a:pt x="30" y="226"/>
                  </a:lnTo>
                  <a:lnTo>
                    <a:pt x="16" y="260"/>
                  </a:lnTo>
                  <a:lnTo>
                    <a:pt x="8" y="296"/>
                  </a:lnTo>
                  <a:lnTo>
                    <a:pt x="2" y="332"/>
                  </a:lnTo>
                  <a:lnTo>
                    <a:pt x="0" y="370"/>
                  </a:lnTo>
                  <a:lnTo>
                    <a:pt x="0" y="370"/>
                  </a:lnTo>
                  <a:lnTo>
                    <a:pt x="2" y="400"/>
                  </a:lnTo>
                  <a:lnTo>
                    <a:pt x="4" y="426"/>
                  </a:lnTo>
                  <a:lnTo>
                    <a:pt x="10" y="454"/>
                  </a:lnTo>
                  <a:lnTo>
                    <a:pt x="16" y="480"/>
                  </a:lnTo>
                  <a:lnTo>
                    <a:pt x="26" y="506"/>
                  </a:lnTo>
                  <a:lnTo>
                    <a:pt x="36" y="532"/>
                  </a:lnTo>
                  <a:lnTo>
                    <a:pt x="48" y="554"/>
                  </a:lnTo>
                  <a:lnTo>
                    <a:pt x="64" y="578"/>
                  </a:lnTo>
                  <a:lnTo>
                    <a:pt x="78" y="600"/>
                  </a:lnTo>
                  <a:lnTo>
                    <a:pt x="96" y="620"/>
                  </a:lnTo>
                  <a:lnTo>
                    <a:pt x="114" y="638"/>
                  </a:lnTo>
                  <a:lnTo>
                    <a:pt x="134" y="656"/>
                  </a:lnTo>
                  <a:lnTo>
                    <a:pt x="156" y="672"/>
                  </a:lnTo>
                  <a:lnTo>
                    <a:pt x="178" y="688"/>
                  </a:lnTo>
                  <a:lnTo>
                    <a:pt x="202" y="700"/>
                  </a:lnTo>
                  <a:lnTo>
                    <a:pt x="226" y="712"/>
                  </a:lnTo>
                  <a:lnTo>
                    <a:pt x="226" y="712"/>
                  </a:lnTo>
                  <a:lnTo>
                    <a:pt x="226" y="718"/>
                  </a:lnTo>
                  <a:lnTo>
                    <a:pt x="226" y="1046"/>
                  </a:lnTo>
                  <a:lnTo>
                    <a:pt x="226" y="1046"/>
                  </a:lnTo>
                  <a:lnTo>
                    <a:pt x="226" y="1058"/>
                  </a:lnTo>
                  <a:lnTo>
                    <a:pt x="228" y="1072"/>
                  </a:lnTo>
                  <a:lnTo>
                    <a:pt x="232" y="1084"/>
                  </a:lnTo>
                  <a:lnTo>
                    <a:pt x="236" y="1096"/>
                  </a:lnTo>
                  <a:lnTo>
                    <a:pt x="242" y="1106"/>
                  </a:lnTo>
                  <a:lnTo>
                    <a:pt x="248" y="1116"/>
                  </a:lnTo>
                  <a:lnTo>
                    <a:pt x="256" y="1126"/>
                  </a:lnTo>
                  <a:lnTo>
                    <a:pt x="266" y="1136"/>
                  </a:lnTo>
                  <a:lnTo>
                    <a:pt x="274" y="1144"/>
                  </a:lnTo>
                  <a:lnTo>
                    <a:pt x="286" y="1152"/>
                  </a:lnTo>
                  <a:lnTo>
                    <a:pt x="296" y="1158"/>
                  </a:lnTo>
                  <a:lnTo>
                    <a:pt x="308" y="1164"/>
                  </a:lnTo>
                  <a:lnTo>
                    <a:pt x="320" y="1168"/>
                  </a:lnTo>
                  <a:lnTo>
                    <a:pt x="334" y="1170"/>
                  </a:lnTo>
                  <a:lnTo>
                    <a:pt x="348" y="1172"/>
                  </a:lnTo>
                  <a:lnTo>
                    <a:pt x="362" y="1174"/>
                  </a:lnTo>
                  <a:lnTo>
                    <a:pt x="362" y="1174"/>
                  </a:lnTo>
                  <a:lnTo>
                    <a:pt x="376" y="1172"/>
                  </a:lnTo>
                  <a:lnTo>
                    <a:pt x="388" y="1170"/>
                  </a:lnTo>
                  <a:lnTo>
                    <a:pt x="402" y="1168"/>
                  </a:lnTo>
                  <a:lnTo>
                    <a:pt x="414" y="1164"/>
                  </a:lnTo>
                  <a:lnTo>
                    <a:pt x="426" y="1158"/>
                  </a:lnTo>
                  <a:lnTo>
                    <a:pt x="438" y="1152"/>
                  </a:lnTo>
                  <a:lnTo>
                    <a:pt x="448" y="1144"/>
                  </a:lnTo>
                  <a:lnTo>
                    <a:pt x="458" y="1136"/>
                  </a:lnTo>
                  <a:lnTo>
                    <a:pt x="466" y="1126"/>
                  </a:lnTo>
                  <a:lnTo>
                    <a:pt x="474" y="1116"/>
                  </a:lnTo>
                  <a:lnTo>
                    <a:pt x="480" y="1106"/>
                  </a:lnTo>
                  <a:lnTo>
                    <a:pt x="486" y="1096"/>
                  </a:lnTo>
                  <a:lnTo>
                    <a:pt x="492" y="1084"/>
                  </a:lnTo>
                  <a:lnTo>
                    <a:pt x="494" y="1072"/>
                  </a:lnTo>
                  <a:lnTo>
                    <a:pt x="496" y="1058"/>
                  </a:lnTo>
                  <a:lnTo>
                    <a:pt x="498" y="1046"/>
                  </a:lnTo>
                  <a:lnTo>
                    <a:pt x="498" y="720"/>
                  </a:lnTo>
                  <a:lnTo>
                    <a:pt x="498" y="720"/>
                  </a:lnTo>
                  <a:lnTo>
                    <a:pt x="524" y="708"/>
                  </a:lnTo>
                  <a:lnTo>
                    <a:pt x="548" y="696"/>
                  </a:lnTo>
                  <a:lnTo>
                    <a:pt x="572" y="682"/>
                  </a:lnTo>
                  <a:lnTo>
                    <a:pt x="596" y="666"/>
                  </a:lnTo>
                  <a:lnTo>
                    <a:pt x="618" y="648"/>
                  </a:lnTo>
                  <a:lnTo>
                    <a:pt x="638" y="628"/>
                  </a:lnTo>
                  <a:lnTo>
                    <a:pt x="656" y="608"/>
                  </a:lnTo>
                  <a:lnTo>
                    <a:pt x="672" y="586"/>
                  </a:lnTo>
                  <a:lnTo>
                    <a:pt x="688" y="562"/>
                  </a:lnTo>
                  <a:lnTo>
                    <a:pt x="702" y="538"/>
                  </a:lnTo>
                  <a:lnTo>
                    <a:pt x="714" y="512"/>
                  </a:lnTo>
                  <a:lnTo>
                    <a:pt x="724" y="486"/>
                  </a:lnTo>
                  <a:lnTo>
                    <a:pt x="732" y="458"/>
                  </a:lnTo>
                  <a:lnTo>
                    <a:pt x="736" y="430"/>
                  </a:lnTo>
                  <a:lnTo>
                    <a:pt x="740" y="400"/>
                  </a:lnTo>
                  <a:lnTo>
                    <a:pt x="742" y="370"/>
                  </a:lnTo>
                  <a:lnTo>
                    <a:pt x="742" y="370"/>
                  </a:lnTo>
                  <a:close/>
                  <a:moveTo>
                    <a:pt x="370" y="582"/>
                  </a:moveTo>
                  <a:lnTo>
                    <a:pt x="370" y="582"/>
                  </a:lnTo>
                  <a:lnTo>
                    <a:pt x="350" y="580"/>
                  </a:lnTo>
                  <a:lnTo>
                    <a:pt x="328" y="578"/>
                  </a:lnTo>
                  <a:lnTo>
                    <a:pt x="308" y="572"/>
                  </a:lnTo>
                  <a:lnTo>
                    <a:pt x="288" y="564"/>
                  </a:lnTo>
                  <a:lnTo>
                    <a:pt x="270" y="556"/>
                  </a:lnTo>
                  <a:lnTo>
                    <a:pt x="252" y="546"/>
                  </a:lnTo>
                  <a:lnTo>
                    <a:pt x="236" y="534"/>
                  </a:lnTo>
                  <a:lnTo>
                    <a:pt x="222" y="520"/>
                  </a:lnTo>
                  <a:lnTo>
                    <a:pt x="208" y="504"/>
                  </a:lnTo>
                  <a:lnTo>
                    <a:pt x="196" y="488"/>
                  </a:lnTo>
                  <a:lnTo>
                    <a:pt x="186" y="472"/>
                  </a:lnTo>
                  <a:lnTo>
                    <a:pt x="176" y="452"/>
                  </a:lnTo>
                  <a:lnTo>
                    <a:pt x="170" y="434"/>
                  </a:lnTo>
                  <a:lnTo>
                    <a:pt x="164" y="414"/>
                  </a:lnTo>
                  <a:lnTo>
                    <a:pt x="162" y="392"/>
                  </a:lnTo>
                  <a:lnTo>
                    <a:pt x="160" y="370"/>
                  </a:lnTo>
                  <a:lnTo>
                    <a:pt x="160" y="370"/>
                  </a:lnTo>
                  <a:lnTo>
                    <a:pt x="162" y="350"/>
                  </a:lnTo>
                  <a:lnTo>
                    <a:pt x="164" y="328"/>
                  </a:lnTo>
                  <a:lnTo>
                    <a:pt x="170" y="308"/>
                  </a:lnTo>
                  <a:lnTo>
                    <a:pt x="176" y="288"/>
                  </a:lnTo>
                  <a:lnTo>
                    <a:pt x="186" y="270"/>
                  </a:lnTo>
                  <a:lnTo>
                    <a:pt x="196" y="252"/>
                  </a:lnTo>
                  <a:lnTo>
                    <a:pt x="208" y="236"/>
                  </a:lnTo>
                  <a:lnTo>
                    <a:pt x="222" y="222"/>
                  </a:lnTo>
                  <a:lnTo>
                    <a:pt x="236" y="208"/>
                  </a:lnTo>
                  <a:lnTo>
                    <a:pt x="252" y="196"/>
                  </a:lnTo>
                  <a:lnTo>
                    <a:pt x="270" y="186"/>
                  </a:lnTo>
                  <a:lnTo>
                    <a:pt x="288" y="176"/>
                  </a:lnTo>
                  <a:lnTo>
                    <a:pt x="308" y="170"/>
                  </a:lnTo>
                  <a:lnTo>
                    <a:pt x="328" y="164"/>
                  </a:lnTo>
                  <a:lnTo>
                    <a:pt x="350" y="162"/>
                  </a:lnTo>
                  <a:lnTo>
                    <a:pt x="370" y="160"/>
                  </a:lnTo>
                  <a:lnTo>
                    <a:pt x="370" y="160"/>
                  </a:lnTo>
                  <a:lnTo>
                    <a:pt x="392" y="162"/>
                  </a:lnTo>
                  <a:lnTo>
                    <a:pt x="414" y="164"/>
                  </a:lnTo>
                  <a:lnTo>
                    <a:pt x="434" y="170"/>
                  </a:lnTo>
                  <a:lnTo>
                    <a:pt x="452" y="176"/>
                  </a:lnTo>
                  <a:lnTo>
                    <a:pt x="472" y="186"/>
                  </a:lnTo>
                  <a:lnTo>
                    <a:pt x="488" y="196"/>
                  </a:lnTo>
                  <a:lnTo>
                    <a:pt x="504" y="208"/>
                  </a:lnTo>
                  <a:lnTo>
                    <a:pt x="520" y="222"/>
                  </a:lnTo>
                  <a:lnTo>
                    <a:pt x="534" y="236"/>
                  </a:lnTo>
                  <a:lnTo>
                    <a:pt x="546" y="252"/>
                  </a:lnTo>
                  <a:lnTo>
                    <a:pt x="556" y="270"/>
                  </a:lnTo>
                  <a:lnTo>
                    <a:pt x="564" y="288"/>
                  </a:lnTo>
                  <a:lnTo>
                    <a:pt x="572" y="308"/>
                  </a:lnTo>
                  <a:lnTo>
                    <a:pt x="578" y="328"/>
                  </a:lnTo>
                  <a:lnTo>
                    <a:pt x="580" y="350"/>
                  </a:lnTo>
                  <a:lnTo>
                    <a:pt x="582" y="370"/>
                  </a:lnTo>
                  <a:lnTo>
                    <a:pt x="582" y="370"/>
                  </a:lnTo>
                  <a:lnTo>
                    <a:pt x="580" y="392"/>
                  </a:lnTo>
                  <a:lnTo>
                    <a:pt x="578" y="414"/>
                  </a:lnTo>
                  <a:lnTo>
                    <a:pt x="572" y="434"/>
                  </a:lnTo>
                  <a:lnTo>
                    <a:pt x="564" y="452"/>
                  </a:lnTo>
                  <a:lnTo>
                    <a:pt x="556" y="472"/>
                  </a:lnTo>
                  <a:lnTo>
                    <a:pt x="546" y="488"/>
                  </a:lnTo>
                  <a:lnTo>
                    <a:pt x="534" y="504"/>
                  </a:lnTo>
                  <a:lnTo>
                    <a:pt x="520" y="520"/>
                  </a:lnTo>
                  <a:lnTo>
                    <a:pt x="504" y="534"/>
                  </a:lnTo>
                  <a:lnTo>
                    <a:pt x="488" y="546"/>
                  </a:lnTo>
                  <a:lnTo>
                    <a:pt x="472" y="556"/>
                  </a:lnTo>
                  <a:lnTo>
                    <a:pt x="452" y="564"/>
                  </a:lnTo>
                  <a:lnTo>
                    <a:pt x="434" y="572"/>
                  </a:lnTo>
                  <a:lnTo>
                    <a:pt x="414" y="578"/>
                  </a:lnTo>
                  <a:lnTo>
                    <a:pt x="392" y="580"/>
                  </a:lnTo>
                  <a:lnTo>
                    <a:pt x="370" y="582"/>
                  </a:lnTo>
                  <a:lnTo>
                    <a:pt x="370" y="582"/>
                  </a:lnTo>
                  <a:close/>
                </a:path>
              </a:pathLst>
            </a:custGeom>
            <a:solidFill>
              <a:schemeClr val="bg1">
                <a:lumMod val="95000"/>
              </a:schemeClr>
            </a:solidFill>
            <a:ln w="3175">
              <a:noFill/>
              <a:round/>
              <a:headEnd/>
              <a:tailEnd/>
            </a:ln>
            <a:effectLst/>
            <a:scene3d>
              <a:camera prst="orthographicFront"/>
              <a:lightRig rig="threePt" dir="t"/>
            </a:scene3d>
            <a:sp3d prstMaterial="matte">
              <a:extrusionClr>
                <a:srgbClr val="FF9966"/>
              </a:extrusionClr>
            </a:sp3d>
          </p:spPr>
          <p:txBody>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nb-NO" altLang="id-ID" sz="1100">
                <a:solidFill>
                  <a:schemeClr val="bg1"/>
                </a:solidFill>
                <a:latin typeface="+mn-lt"/>
              </a:endParaRPr>
            </a:p>
          </p:txBody>
        </p:sp>
        <p:sp>
          <p:nvSpPr>
            <p:cNvPr id="27" name="Freeform 16"/>
            <p:cNvSpPr>
              <a:spLocks noChangeAspect="1" noEditPoints="1"/>
            </p:cNvSpPr>
            <p:nvPr/>
          </p:nvSpPr>
          <p:spPr bwMode="auto">
            <a:xfrm>
              <a:off x="996808" y="3202313"/>
              <a:ext cx="235024" cy="235025"/>
            </a:xfrm>
            <a:custGeom>
              <a:avLst/>
              <a:gdLst>
                <a:gd name="T0" fmla="*/ 62 w 401"/>
                <a:gd name="T1" fmla="*/ 116 h 357"/>
                <a:gd name="T2" fmla="*/ 117 w 401"/>
                <a:gd name="T3" fmla="*/ 135 h 357"/>
                <a:gd name="T4" fmla="*/ 124 w 401"/>
                <a:gd name="T5" fmla="*/ 133 h 357"/>
                <a:gd name="T6" fmla="*/ 155 w 401"/>
                <a:gd name="T7" fmla="*/ 106 h 357"/>
                <a:gd name="T8" fmla="*/ 156 w 401"/>
                <a:gd name="T9" fmla="*/ 100 h 357"/>
                <a:gd name="T10" fmla="*/ 141 w 401"/>
                <a:gd name="T11" fmla="*/ 81 h 357"/>
                <a:gd name="T12" fmla="*/ 219 w 401"/>
                <a:gd name="T13" fmla="*/ 1 h 357"/>
                <a:gd name="T14" fmla="*/ 160 w 401"/>
                <a:gd name="T15" fmla="*/ 1 h 357"/>
                <a:gd name="T16" fmla="*/ 86 w 401"/>
                <a:gd name="T17" fmla="*/ 39 h 357"/>
                <a:gd name="T18" fmla="*/ 55 w 401"/>
                <a:gd name="T19" fmla="*/ 63 h 357"/>
                <a:gd name="T20" fmla="*/ 43 w 401"/>
                <a:gd name="T21" fmla="*/ 90 h 357"/>
                <a:gd name="T22" fmla="*/ 18 w 401"/>
                <a:gd name="T23" fmla="*/ 98 h 357"/>
                <a:gd name="T24" fmla="*/ 3 w 401"/>
                <a:gd name="T25" fmla="*/ 110 h 357"/>
                <a:gd name="T26" fmla="*/ 2 w 401"/>
                <a:gd name="T27" fmla="*/ 120 h 357"/>
                <a:gd name="T28" fmla="*/ 30 w 401"/>
                <a:gd name="T29" fmla="*/ 150 h 357"/>
                <a:gd name="T30" fmla="*/ 41 w 401"/>
                <a:gd name="T31" fmla="*/ 152 h 357"/>
                <a:gd name="T32" fmla="*/ 55 w 401"/>
                <a:gd name="T33" fmla="*/ 139 h 357"/>
                <a:gd name="T34" fmla="*/ 62 w 401"/>
                <a:gd name="T35" fmla="*/ 116 h 357"/>
                <a:gd name="T36" fmla="*/ 177 w 401"/>
                <a:gd name="T37" fmla="*/ 126 h 357"/>
                <a:gd name="T38" fmla="*/ 169 w 401"/>
                <a:gd name="T39" fmla="*/ 125 h 357"/>
                <a:gd name="T40" fmla="*/ 140 w 401"/>
                <a:gd name="T41" fmla="*/ 150 h 357"/>
                <a:gd name="T42" fmla="*/ 139 w 401"/>
                <a:gd name="T43" fmla="*/ 158 h 357"/>
                <a:gd name="T44" fmla="*/ 305 w 401"/>
                <a:gd name="T45" fmla="*/ 347 h 357"/>
                <a:gd name="T46" fmla="*/ 320 w 401"/>
                <a:gd name="T47" fmla="*/ 348 h 357"/>
                <a:gd name="T48" fmla="*/ 340 w 401"/>
                <a:gd name="T49" fmla="*/ 332 h 357"/>
                <a:gd name="T50" fmla="*/ 341 w 401"/>
                <a:gd name="T51" fmla="*/ 317 h 357"/>
                <a:gd name="T52" fmla="*/ 177 w 401"/>
                <a:gd name="T53" fmla="*/ 126 h 357"/>
                <a:gd name="T54" fmla="*/ 398 w 401"/>
                <a:gd name="T55" fmla="*/ 46 h 357"/>
                <a:gd name="T56" fmla="*/ 389 w 401"/>
                <a:gd name="T57" fmla="*/ 42 h 357"/>
                <a:gd name="T58" fmla="*/ 369 w 401"/>
                <a:gd name="T59" fmla="*/ 72 h 357"/>
                <a:gd name="T60" fmla="*/ 331 w 401"/>
                <a:gd name="T61" fmla="*/ 80 h 357"/>
                <a:gd name="T62" fmla="*/ 320 w 401"/>
                <a:gd name="T63" fmla="*/ 45 h 357"/>
                <a:gd name="T64" fmla="*/ 338 w 401"/>
                <a:gd name="T65" fmla="*/ 13 h 357"/>
                <a:gd name="T66" fmla="*/ 330 w 401"/>
                <a:gd name="T67" fmla="*/ 6 h 357"/>
                <a:gd name="T68" fmla="*/ 274 w 401"/>
                <a:gd name="T69" fmla="*/ 51 h 357"/>
                <a:gd name="T70" fmla="*/ 257 w 401"/>
                <a:gd name="T71" fmla="*/ 121 h 357"/>
                <a:gd name="T72" fmla="*/ 230 w 401"/>
                <a:gd name="T73" fmla="*/ 149 h 357"/>
                <a:gd name="T74" fmla="*/ 257 w 401"/>
                <a:gd name="T75" fmla="*/ 181 h 357"/>
                <a:gd name="T76" fmla="*/ 290 w 401"/>
                <a:gd name="T77" fmla="*/ 149 h 357"/>
                <a:gd name="T78" fmla="*/ 330 w 401"/>
                <a:gd name="T79" fmla="*/ 137 h 357"/>
                <a:gd name="T80" fmla="*/ 391 w 401"/>
                <a:gd name="T81" fmla="*/ 112 h 357"/>
                <a:gd name="T82" fmla="*/ 398 w 401"/>
                <a:gd name="T83" fmla="*/ 46 h 357"/>
                <a:gd name="T84" fmla="*/ 55 w 401"/>
                <a:gd name="T85" fmla="*/ 319 h 357"/>
                <a:gd name="T86" fmla="*/ 55 w 401"/>
                <a:gd name="T87" fmla="*/ 334 h 357"/>
                <a:gd name="T88" fmla="*/ 74 w 401"/>
                <a:gd name="T89" fmla="*/ 353 h 357"/>
                <a:gd name="T90" fmla="*/ 89 w 401"/>
                <a:gd name="T91" fmla="*/ 351 h 357"/>
                <a:gd name="T92" fmla="*/ 187 w 401"/>
                <a:gd name="T93" fmla="*/ 254 h 357"/>
                <a:gd name="T94" fmla="*/ 157 w 401"/>
                <a:gd name="T95" fmla="*/ 220 h 357"/>
                <a:gd name="T96" fmla="*/ 55 w 401"/>
                <a:gd name="T97" fmla="*/ 31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1" h="357">
                  <a:moveTo>
                    <a:pt x="62" y="116"/>
                  </a:moveTo>
                  <a:cubicBezTo>
                    <a:pt x="81" y="101"/>
                    <a:pt x="97" y="111"/>
                    <a:pt x="117" y="135"/>
                  </a:cubicBezTo>
                  <a:cubicBezTo>
                    <a:pt x="120" y="138"/>
                    <a:pt x="123" y="135"/>
                    <a:pt x="124" y="133"/>
                  </a:cubicBezTo>
                  <a:cubicBezTo>
                    <a:pt x="126" y="132"/>
                    <a:pt x="154" y="107"/>
                    <a:pt x="155" y="106"/>
                  </a:cubicBezTo>
                  <a:cubicBezTo>
                    <a:pt x="156" y="105"/>
                    <a:pt x="158" y="102"/>
                    <a:pt x="156" y="100"/>
                  </a:cubicBezTo>
                  <a:cubicBezTo>
                    <a:pt x="154" y="98"/>
                    <a:pt x="146" y="88"/>
                    <a:pt x="141" y="81"/>
                  </a:cubicBezTo>
                  <a:cubicBezTo>
                    <a:pt x="105" y="34"/>
                    <a:pt x="240" y="2"/>
                    <a:pt x="219" y="1"/>
                  </a:cubicBezTo>
                  <a:cubicBezTo>
                    <a:pt x="208" y="1"/>
                    <a:pt x="166" y="0"/>
                    <a:pt x="160" y="1"/>
                  </a:cubicBezTo>
                  <a:cubicBezTo>
                    <a:pt x="134" y="4"/>
                    <a:pt x="102" y="28"/>
                    <a:pt x="86" y="39"/>
                  </a:cubicBezTo>
                  <a:cubicBezTo>
                    <a:pt x="64" y="53"/>
                    <a:pt x="57" y="62"/>
                    <a:pt x="55" y="63"/>
                  </a:cubicBezTo>
                  <a:cubicBezTo>
                    <a:pt x="49" y="68"/>
                    <a:pt x="54" y="80"/>
                    <a:pt x="43" y="90"/>
                  </a:cubicBezTo>
                  <a:cubicBezTo>
                    <a:pt x="32" y="100"/>
                    <a:pt x="25" y="92"/>
                    <a:pt x="18" y="98"/>
                  </a:cubicBezTo>
                  <a:cubicBezTo>
                    <a:pt x="15" y="101"/>
                    <a:pt x="5" y="108"/>
                    <a:pt x="3" y="110"/>
                  </a:cubicBezTo>
                  <a:cubicBezTo>
                    <a:pt x="0" y="113"/>
                    <a:pt x="0" y="117"/>
                    <a:pt x="2" y="120"/>
                  </a:cubicBezTo>
                  <a:cubicBezTo>
                    <a:pt x="2" y="120"/>
                    <a:pt x="28" y="148"/>
                    <a:pt x="30" y="150"/>
                  </a:cubicBezTo>
                  <a:cubicBezTo>
                    <a:pt x="32" y="153"/>
                    <a:pt x="38" y="155"/>
                    <a:pt x="41" y="152"/>
                  </a:cubicBezTo>
                  <a:cubicBezTo>
                    <a:pt x="45" y="149"/>
                    <a:pt x="54" y="141"/>
                    <a:pt x="55" y="139"/>
                  </a:cubicBezTo>
                  <a:cubicBezTo>
                    <a:pt x="57" y="138"/>
                    <a:pt x="54" y="122"/>
                    <a:pt x="62" y="116"/>
                  </a:cubicBezTo>
                  <a:close/>
                  <a:moveTo>
                    <a:pt x="177" y="126"/>
                  </a:moveTo>
                  <a:cubicBezTo>
                    <a:pt x="174" y="123"/>
                    <a:pt x="171" y="123"/>
                    <a:pt x="169" y="125"/>
                  </a:cubicBezTo>
                  <a:cubicBezTo>
                    <a:pt x="140" y="150"/>
                    <a:pt x="140" y="150"/>
                    <a:pt x="140" y="150"/>
                  </a:cubicBezTo>
                  <a:cubicBezTo>
                    <a:pt x="138" y="152"/>
                    <a:pt x="137" y="156"/>
                    <a:pt x="139" y="158"/>
                  </a:cubicBezTo>
                  <a:cubicBezTo>
                    <a:pt x="305" y="347"/>
                    <a:pt x="305" y="347"/>
                    <a:pt x="305" y="347"/>
                  </a:cubicBezTo>
                  <a:cubicBezTo>
                    <a:pt x="309" y="352"/>
                    <a:pt x="316" y="352"/>
                    <a:pt x="320" y="348"/>
                  </a:cubicBezTo>
                  <a:cubicBezTo>
                    <a:pt x="340" y="332"/>
                    <a:pt x="340" y="332"/>
                    <a:pt x="340" y="332"/>
                  </a:cubicBezTo>
                  <a:cubicBezTo>
                    <a:pt x="344" y="328"/>
                    <a:pt x="345" y="321"/>
                    <a:pt x="341" y="317"/>
                  </a:cubicBezTo>
                  <a:lnTo>
                    <a:pt x="177" y="126"/>
                  </a:lnTo>
                  <a:close/>
                  <a:moveTo>
                    <a:pt x="398" y="46"/>
                  </a:moveTo>
                  <a:cubicBezTo>
                    <a:pt x="396" y="36"/>
                    <a:pt x="391" y="38"/>
                    <a:pt x="389" y="42"/>
                  </a:cubicBezTo>
                  <a:cubicBezTo>
                    <a:pt x="386" y="46"/>
                    <a:pt x="374" y="64"/>
                    <a:pt x="369" y="72"/>
                  </a:cubicBezTo>
                  <a:cubicBezTo>
                    <a:pt x="364" y="80"/>
                    <a:pt x="353" y="96"/>
                    <a:pt x="331" y="80"/>
                  </a:cubicBezTo>
                  <a:cubicBezTo>
                    <a:pt x="308" y="64"/>
                    <a:pt x="316" y="53"/>
                    <a:pt x="320" y="45"/>
                  </a:cubicBezTo>
                  <a:cubicBezTo>
                    <a:pt x="324" y="38"/>
                    <a:pt x="336" y="16"/>
                    <a:pt x="338" y="13"/>
                  </a:cubicBezTo>
                  <a:cubicBezTo>
                    <a:pt x="340" y="11"/>
                    <a:pt x="338" y="3"/>
                    <a:pt x="330" y="6"/>
                  </a:cubicBezTo>
                  <a:cubicBezTo>
                    <a:pt x="323" y="9"/>
                    <a:pt x="280" y="27"/>
                    <a:pt x="274" y="51"/>
                  </a:cubicBezTo>
                  <a:cubicBezTo>
                    <a:pt x="268" y="76"/>
                    <a:pt x="279" y="99"/>
                    <a:pt x="257" y="121"/>
                  </a:cubicBezTo>
                  <a:cubicBezTo>
                    <a:pt x="230" y="149"/>
                    <a:pt x="230" y="149"/>
                    <a:pt x="230" y="149"/>
                  </a:cubicBezTo>
                  <a:cubicBezTo>
                    <a:pt x="257" y="181"/>
                    <a:pt x="257" y="181"/>
                    <a:pt x="257" y="181"/>
                  </a:cubicBezTo>
                  <a:cubicBezTo>
                    <a:pt x="290" y="149"/>
                    <a:pt x="290" y="149"/>
                    <a:pt x="290" y="149"/>
                  </a:cubicBezTo>
                  <a:cubicBezTo>
                    <a:pt x="298" y="141"/>
                    <a:pt x="315" y="134"/>
                    <a:pt x="330" y="137"/>
                  </a:cubicBezTo>
                  <a:cubicBezTo>
                    <a:pt x="363" y="144"/>
                    <a:pt x="381" y="132"/>
                    <a:pt x="391" y="112"/>
                  </a:cubicBezTo>
                  <a:cubicBezTo>
                    <a:pt x="401" y="94"/>
                    <a:pt x="399" y="56"/>
                    <a:pt x="398" y="46"/>
                  </a:cubicBezTo>
                  <a:close/>
                  <a:moveTo>
                    <a:pt x="55" y="319"/>
                  </a:moveTo>
                  <a:cubicBezTo>
                    <a:pt x="50" y="323"/>
                    <a:pt x="50" y="330"/>
                    <a:pt x="55" y="334"/>
                  </a:cubicBezTo>
                  <a:cubicBezTo>
                    <a:pt x="74" y="353"/>
                    <a:pt x="74" y="353"/>
                    <a:pt x="74" y="353"/>
                  </a:cubicBezTo>
                  <a:cubicBezTo>
                    <a:pt x="78" y="357"/>
                    <a:pt x="84" y="355"/>
                    <a:pt x="89" y="351"/>
                  </a:cubicBezTo>
                  <a:cubicBezTo>
                    <a:pt x="187" y="254"/>
                    <a:pt x="187" y="254"/>
                    <a:pt x="187" y="254"/>
                  </a:cubicBezTo>
                  <a:cubicBezTo>
                    <a:pt x="157" y="220"/>
                    <a:pt x="157" y="220"/>
                    <a:pt x="157" y="220"/>
                  </a:cubicBezTo>
                  <a:lnTo>
                    <a:pt x="55" y="319"/>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sz="2800" dirty="0">
                <a:solidFill>
                  <a:schemeClr val="bg1"/>
                </a:solidFill>
              </a:endParaRPr>
            </a:p>
          </p:txBody>
        </p:sp>
      </p:grpSp>
      <p:grpSp>
        <p:nvGrpSpPr>
          <p:cNvPr id="39" name="Group 23"/>
          <p:cNvGrpSpPr>
            <a:grpSpLocks/>
          </p:cNvGrpSpPr>
          <p:nvPr/>
        </p:nvGrpSpPr>
        <p:grpSpPr bwMode="auto">
          <a:xfrm>
            <a:off x="5526718" y="4359317"/>
            <a:ext cx="215027" cy="313072"/>
            <a:chOff x="595614" y="1039368"/>
            <a:chExt cx="478116" cy="694944"/>
          </a:xfrm>
          <a:solidFill>
            <a:schemeClr val="accent1">
              <a:lumMod val="75000"/>
            </a:schemeClr>
          </a:solidFill>
        </p:grpSpPr>
        <p:sp>
          <p:nvSpPr>
            <p:cNvPr id="40" name="Freeform 16"/>
            <p:cNvSpPr>
              <a:spLocks noEditPoints="1"/>
            </p:cNvSpPr>
            <p:nvPr/>
          </p:nvSpPr>
          <p:spPr bwMode="auto">
            <a:xfrm>
              <a:off x="619998" y="1045464"/>
              <a:ext cx="453732" cy="688848"/>
            </a:xfrm>
            <a:custGeom>
              <a:avLst/>
              <a:gdLst>
                <a:gd name="T0" fmla="*/ 2147483647 w 2272"/>
                <a:gd name="T1" fmla="*/ 2147483647 h 3448"/>
                <a:gd name="T2" fmla="*/ 2147483647 w 2272"/>
                <a:gd name="T3" fmla="*/ 2147483647 h 3448"/>
                <a:gd name="T4" fmla="*/ 2147483647 w 2272"/>
                <a:gd name="T5" fmla="*/ 2147483647 h 3448"/>
                <a:gd name="T6" fmla="*/ 2147483647 w 2272"/>
                <a:gd name="T7" fmla="*/ 2147483647 h 3448"/>
                <a:gd name="T8" fmla="*/ 2147483647 w 2272"/>
                <a:gd name="T9" fmla="*/ 2147483647 h 3448"/>
                <a:gd name="T10" fmla="*/ 2147483647 w 2272"/>
                <a:gd name="T11" fmla="*/ 2147483647 h 3448"/>
                <a:gd name="T12" fmla="*/ 2147483647 w 2272"/>
                <a:gd name="T13" fmla="*/ 2147483647 h 3448"/>
                <a:gd name="T14" fmla="*/ 2147483647 w 2272"/>
                <a:gd name="T15" fmla="*/ 2147483647 h 3448"/>
                <a:gd name="T16" fmla="*/ 2147483647 w 2272"/>
                <a:gd name="T17" fmla="*/ 2147483647 h 3448"/>
                <a:gd name="T18" fmla="*/ 2147483647 w 2272"/>
                <a:gd name="T19" fmla="*/ 2147483647 h 3448"/>
                <a:gd name="T20" fmla="*/ 2147483647 w 2272"/>
                <a:gd name="T21" fmla="*/ 2147483647 h 3448"/>
                <a:gd name="T22" fmla="*/ 2147483647 w 2272"/>
                <a:gd name="T23" fmla="*/ 2147483647 h 3448"/>
                <a:gd name="T24" fmla="*/ 2147483647 w 2272"/>
                <a:gd name="T25" fmla="*/ 2147483647 h 3448"/>
                <a:gd name="T26" fmla="*/ 2147483647 w 2272"/>
                <a:gd name="T27" fmla="*/ 2147483647 h 3448"/>
                <a:gd name="T28" fmla="*/ 2147483647 w 2272"/>
                <a:gd name="T29" fmla="*/ 2147483647 h 3448"/>
                <a:gd name="T30" fmla="*/ 2147483647 w 2272"/>
                <a:gd name="T31" fmla="*/ 2147483647 h 3448"/>
                <a:gd name="T32" fmla="*/ 2147483647 w 2272"/>
                <a:gd name="T33" fmla="*/ 2147483647 h 3448"/>
                <a:gd name="T34" fmla="*/ 2147483647 w 2272"/>
                <a:gd name="T35" fmla="*/ 2147483647 h 3448"/>
                <a:gd name="T36" fmla="*/ 2147483647 w 2272"/>
                <a:gd name="T37" fmla="*/ 2147483647 h 3448"/>
                <a:gd name="T38" fmla="*/ 2147483647 w 2272"/>
                <a:gd name="T39" fmla="*/ 2147483647 h 3448"/>
                <a:gd name="T40" fmla="*/ 2147483647 w 2272"/>
                <a:gd name="T41" fmla="*/ 2147483647 h 3448"/>
                <a:gd name="T42" fmla="*/ 2147483647 w 2272"/>
                <a:gd name="T43" fmla="*/ 2147483647 h 3448"/>
                <a:gd name="T44" fmla="*/ 2147483647 w 2272"/>
                <a:gd name="T45" fmla="*/ 2147483647 h 3448"/>
                <a:gd name="T46" fmla="*/ 2147483647 w 2272"/>
                <a:gd name="T47" fmla="*/ 2147483647 h 3448"/>
                <a:gd name="T48" fmla="*/ 2147483647 w 2272"/>
                <a:gd name="T49" fmla="*/ 2147483647 h 3448"/>
                <a:gd name="T50" fmla="*/ 2147483647 w 2272"/>
                <a:gd name="T51" fmla="*/ 2147483647 h 3448"/>
                <a:gd name="T52" fmla="*/ 2147483647 w 2272"/>
                <a:gd name="T53" fmla="*/ 2147483647 h 3448"/>
                <a:gd name="T54" fmla="*/ 2147483647 w 2272"/>
                <a:gd name="T55" fmla="*/ 2147483647 h 3448"/>
                <a:gd name="T56" fmla="*/ 2147483647 w 2272"/>
                <a:gd name="T57" fmla="*/ 2147483647 h 3448"/>
                <a:gd name="T58" fmla="*/ 2147483647 w 2272"/>
                <a:gd name="T59" fmla="*/ 2147483647 h 3448"/>
                <a:gd name="T60" fmla="*/ 2147483647 w 2272"/>
                <a:gd name="T61" fmla="*/ 2147483647 h 3448"/>
                <a:gd name="T62" fmla="*/ 2147483647 w 2272"/>
                <a:gd name="T63" fmla="*/ 2147483647 h 3448"/>
                <a:gd name="T64" fmla="*/ 2147483647 w 2272"/>
                <a:gd name="T65" fmla="*/ 2147483647 h 3448"/>
                <a:gd name="T66" fmla="*/ 2147483647 w 2272"/>
                <a:gd name="T67" fmla="*/ 2147483647 h 3448"/>
                <a:gd name="T68" fmla="*/ 2147483647 w 2272"/>
                <a:gd name="T69" fmla="*/ 2147483647 h 3448"/>
                <a:gd name="T70" fmla="*/ 2147483647 w 2272"/>
                <a:gd name="T71" fmla="*/ 2147483647 h 3448"/>
                <a:gd name="T72" fmla="*/ 2147483647 w 2272"/>
                <a:gd name="T73" fmla="*/ 2147483647 h 3448"/>
                <a:gd name="T74" fmla="*/ 2147483647 w 2272"/>
                <a:gd name="T75" fmla="*/ 2147483647 h 3448"/>
                <a:gd name="T76" fmla="*/ 2147483647 w 2272"/>
                <a:gd name="T77" fmla="*/ 2147483647 h 3448"/>
                <a:gd name="T78" fmla="*/ 2147483647 w 2272"/>
                <a:gd name="T79" fmla="*/ 2147483647 h 3448"/>
                <a:gd name="T80" fmla="*/ 2147483647 w 2272"/>
                <a:gd name="T81" fmla="*/ 2147483647 h 3448"/>
                <a:gd name="T82" fmla="*/ 2147483647 w 2272"/>
                <a:gd name="T83" fmla="*/ 2147483647 h 3448"/>
                <a:gd name="T84" fmla="*/ 2147483647 w 2272"/>
                <a:gd name="T85" fmla="*/ 2147483647 h 3448"/>
                <a:gd name="T86" fmla="*/ 2147483647 w 2272"/>
                <a:gd name="T87" fmla="*/ 2147483647 h 3448"/>
                <a:gd name="T88" fmla="*/ 2147483647 w 2272"/>
                <a:gd name="T89" fmla="*/ 2147483647 h 3448"/>
                <a:gd name="T90" fmla="*/ 2147483647 w 2272"/>
                <a:gd name="T91" fmla="*/ 2147483647 h 3448"/>
                <a:gd name="T92" fmla="*/ 0 w 2272"/>
                <a:gd name="T93" fmla="*/ 2147483647 h 3448"/>
                <a:gd name="T94" fmla="*/ 2147483647 w 2272"/>
                <a:gd name="T95" fmla="*/ 2147483647 h 3448"/>
                <a:gd name="T96" fmla="*/ 2147483647 w 2272"/>
                <a:gd name="T97" fmla="*/ 2147483647 h 3448"/>
                <a:gd name="T98" fmla="*/ 2147483647 w 2272"/>
                <a:gd name="T99" fmla="*/ 2147483647 h 3448"/>
                <a:gd name="T100" fmla="*/ 2147483647 w 2272"/>
                <a:gd name="T101" fmla="*/ 2147483647 h 3448"/>
                <a:gd name="T102" fmla="*/ 2147483647 w 2272"/>
                <a:gd name="T103" fmla="*/ 2147483647 h 344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272"/>
                <a:gd name="T157" fmla="*/ 0 h 3448"/>
                <a:gd name="T158" fmla="*/ 2272 w 2272"/>
                <a:gd name="T159" fmla="*/ 3448 h 344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272" h="3448">
                  <a:moveTo>
                    <a:pt x="704" y="3230"/>
                  </a:moveTo>
                  <a:lnTo>
                    <a:pt x="1567" y="3230"/>
                  </a:lnTo>
                  <a:lnTo>
                    <a:pt x="1585" y="3233"/>
                  </a:lnTo>
                  <a:lnTo>
                    <a:pt x="1601" y="3242"/>
                  </a:lnTo>
                  <a:lnTo>
                    <a:pt x="1614" y="3253"/>
                  </a:lnTo>
                  <a:lnTo>
                    <a:pt x="1621" y="3269"/>
                  </a:lnTo>
                  <a:lnTo>
                    <a:pt x="1624" y="3287"/>
                  </a:lnTo>
                  <a:lnTo>
                    <a:pt x="1621" y="3304"/>
                  </a:lnTo>
                  <a:lnTo>
                    <a:pt x="1614" y="3320"/>
                  </a:lnTo>
                  <a:lnTo>
                    <a:pt x="1601" y="3333"/>
                  </a:lnTo>
                  <a:lnTo>
                    <a:pt x="1585" y="3340"/>
                  </a:lnTo>
                  <a:lnTo>
                    <a:pt x="1567" y="3343"/>
                  </a:lnTo>
                  <a:lnTo>
                    <a:pt x="1400" y="3343"/>
                  </a:lnTo>
                  <a:lnTo>
                    <a:pt x="1397" y="3367"/>
                  </a:lnTo>
                  <a:lnTo>
                    <a:pt x="1388" y="3389"/>
                  </a:lnTo>
                  <a:lnTo>
                    <a:pt x="1376" y="3409"/>
                  </a:lnTo>
                  <a:lnTo>
                    <a:pt x="1360" y="3425"/>
                  </a:lnTo>
                  <a:lnTo>
                    <a:pt x="1340" y="3438"/>
                  </a:lnTo>
                  <a:lnTo>
                    <a:pt x="1318" y="3445"/>
                  </a:lnTo>
                  <a:lnTo>
                    <a:pt x="1294" y="3448"/>
                  </a:lnTo>
                  <a:lnTo>
                    <a:pt x="978" y="3448"/>
                  </a:lnTo>
                  <a:lnTo>
                    <a:pt x="953" y="3445"/>
                  </a:lnTo>
                  <a:lnTo>
                    <a:pt x="931" y="3438"/>
                  </a:lnTo>
                  <a:lnTo>
                    <a:pt x="912" y="3425"/>
                  </a:lnTo>
                  <a:lnTo>
                    <a:pt x="896" y="3409"/>
                  </a:lnTo>
                  <a:lnTo>
                    <a:pt x="883" y="3389"/>
                  </a:lnTo>
                  <a:lnTo>
                    <a:pt x="875" y="3367"/>
                  </a:lnTo>
                  <a:lnTo>
                    <a:pt x="872" y="3343"/>
                  </a:lnTo>
                  <a:lnTo>
                    <a:pt x="704" y="3343"/>
                  </a:lnTo>
                  <a:lnTo>
                    <a:pt x="686" y="3340"/>
                  </a:lnTo>
                  <a:lnTo>
                    <a:pt x="671" y="3333"/>
                  </a:lnTo>
                  <a:lnTo>
                    <a:pt x="658" y="3320"/>
                  </a:lnTo>
                  <a:lnTo>
                    <a:pt x="651" y="3304"/>
                  </a:lnTo>
                  <a:lnTo>
                    <a:pt x="648" y="3287"/>
                  </a:lnTo>
                  <a:lnTo>
                    <a:pt x="651" y="3269"/>
                  </a:lnTo>
                  <a:lnTo>
                    <a:pt x="658" y="3253"/>
                  </a:lnTo>
                  <a:lnTo>
                    <a:pt x="671" y="3242"/>
                  </a:lnTo>
                  <a:lnTo>
                    <a:pt x="686" y="3233"/>
                  </a:lnTo>
                  <a:lnTo>
                    <a:pt x="704" y="3230"/>
                  </a:lnTo>
                  <a:close/>
                  <a:moveTo>
                    <a:pt x="704" y="3027"/>
                  </a:moveTo>
                  <a:lnTo>
                    <a:pt x="1567" y="3027"/>
                  </a:lnTo>
                  <a:lnTo>
                    <a:pt x="1585" y="3030"/>
                  </a:lnTo>
                  <a:lnTo>
                    <a:pt x="1601" y="3037"/>
                  </a:lnTo>
                  <a:lnTo>
                    <a:pt x="1614" y="3050"/>
                  </a:lnTo>
                  <a:lnTo>
                    <a:pt x="1621" y="3066"/>
                  </a:lnTo>
                  <a:lnTo>
                    <a:pt x="1624" y="3083"/>
                  </a:lnTo>
                  <a:lnTo>
                    <a:pt x="1621" y="3101"/>
                  </a:lnTo>
                  <a:lnTo>
                    <a:pt x="1614" y="3117"/>
                  </a:lnTo>
                  <a:lnTo>
                    <a:pt x="1601" y="3130"/>
                  </a:lnTo>
                  <a:lnTo>
                    <a:pt x="1585" y="3137"/>
                  </a:lnTo>
                  <a:lnTo>
                    <a:pt x="1567" y="3140"/>
                  </a:lnTo>
                  <a:lnTo>
                    <a:pt x="704" y="3140"/>
                  </a:lnTo>
                  <a:lnTo>
                    <a:pt x="686" y="3137"/>
                  </a:lnTo>
                  <a:lnTo>
                    <a:pt x="671" y="3130"/>
                  </a:lnTo>
                  <a:lnTo>
                    <a:pt x="658" y="3117"/>
                  </a:lnTo>
                  <a:lnTo>
                    <a:pt x="651" y="3101"/>
                  </a:lnTo>
                  <a:lnTo>
                    <a:pt x="648" y="3083"/>
                  </a:lnTo>
                  <a:lnTo>
                    <a:pt x="651" y="3066"/>
                  </a:lnTo>
                  <a:lnTo>
                    <a:pt x="658" y="3050"/>
                  </a:lnTo>
                  <a:lnTo>
                    <a:pt x="671" y="3037"/>
                  </a:lnTo>
                  <a:lnTo>
                    <a:pt x="686" y="3030"/>
                  </a:lnTo>
                  <a:lnTo>
                    <a:pt x="704" y="3027"/>
                  </a:lnTo>
                  <a:close/>
                  <a:moveTo>
                    <a:pt x="704" y="2823"/>
                  </a:moveTo>
                  <a:lnTo>
                    <a:pt x="1567" y="2823"/>
                  </a:lnTo>
                  <a:lnTo>
                    <a:pt x="1585" y="2826"/>
                  </a:lnTo>
                  <a:lnTo>
                    <a:pt x="1601" y="2833"/>
                  </a:lnTo>
                  <a:lnTo>
                    <a:pt x="1614" y="2846"/>
                  </a:lnTo>
                  <a:lnTo>
                    <a:pt x="1621" y="2861"/>
                  </a:lnTo>
                  <a:lnTo>
                    <a:pt x="1624" y="2879"/>
                  </a:lnTo>
                  <a:lnTo>
                    <a:pt x="1621" y="2897"/>
                  </a:lnTo>
                  <a:lnTo>
                    <a:pt x="1614" y="2913"/>
                  </a:lnTo>
                  <a:lnTo>
                    <a:pt x="1601" y="2925"/>
                  </a:lnTo>
                  <a:lnTo>
                    <a:pt x="1585" y="2933"/>
                  </a:lnTo>
                  <a:lnTo>
                    <a:pt x="1567" y="2936"/>
                  </a:lnTo>
                  <a:lnTo>
                    <a:pt x="704" y="2936"/>
                  </a:lnTo>
                  <a:lnTo>
                    <a:pt x="686" y="2933"/>
                  </a:lnTo>
                  <a:lnTo>
                    <a:pt x="671" y="2925"/>
                  </a:lnTo>
                  <a:lnTo>
                    <a:pt x="658" y="2913"/>
                  </a:lnTo>
                  <a:lnTo>
                    <a:pt x="651" y="2897"/>
                  </a:lnTo>
                  <a:lnTo>
                    <a:pt x="648" y="2879"/>
                  </a:lnTo>
                  <a:lnTo>
                    <a:pt x="651" y="2861"/>
                  </a:lnTo>
                  <a:lnTo>
                    <a:pt x="658" y="2846"/>
                  </a:lnTo>
                  <a:lnTo>
                    <a:pt x="671" y="2833"/>
                  </a:lnTo>
                  <a:lnTo>
                    <a:pt x="686" y="2826"/>
                  </a:lnTo>
                  <a:lnTo>
                    <a:pt x="704" y="2823"/>
                  </a:lnTo>
                  <a:close/>
                  <a:moveTo>
                    <a:pt x="1136" y="0"/>
                  </a:moveTo>
                  <a:lnTo>
                    <a:pt x="1221" y="4"/>
                  </a:lnTo>
                  <a:lnTo>
                    <a:pt x="1303" y="13"/>
                  </a:lnTo>
                  <a:lnTo>
                    <a:pt x="1384" y="28"/>
                  </a:lnTo>
                  <a:lnTo>
                    <a:pt x="1463" y="49"/>
                  </a:lnTo>
                  <a:lnTo>
                    <a:pt x="1540" y="75"/>
                  </a:lnTo>
                  <a:lnTo>
                    <a:pt x="1614" y="106"/>
                  </a:lnTo>
                  <a:lnTo>
                    <a:pt x="1685" y="143"/>
                  </a:lnTo>
                  <a:lnTo>
                    <a:pt x="1754" y="184"/>
                  </a:lnTo>
                  <a:lnTo>
                    <a:pt x="1819" y="229"/>
                  </a:lnTo>
                  <a:lnTo>
                    <a:pt x="1881" y="279"/>
                  </a:lnTo>
                  <a:lnTo>
                    <a:pt x="1938" y="334"/>
                  </a:lnTo>
                  <a:lnTo>
                    <a:pt x="1993" y="391"/>
                  </a:lnTo>
                  <a:lnTo>
                    <a:pt x="2042" y="453"/>
                  </a:lnTo>
                  <a:lnTo>
                    <a:pt x="2088" y="518"/>
                  </a:lnTo>
                  <a:lnTo>
                    <a:pt x="2129" y="586"/>
                  </a:lnTo>
                  <a:lnTo>
                    <a:pt x="2166" y="657"/>
                  </a:lnTo>
                  <a:lnTo>
                    <a:pt x="2197" y="732"/>
                  </a:lnTo>
                  <a:lnTo>
                    <a:pt x="2223" y="808"/>
                  </a:lnTo>
                  <a:lnTo>
                    <a:pt x="2244" y="887"/>
                  </a:lnTo>
                  <a:lnTo>
                    <a:pt x="2259" y="967"/>
                  </a:lnTo>
                  <a:lnTo>
                    <a:pt x="2268" y="1050"/>
                  </a:lnTo>
                  <a:lnTo>
                    <a:pt x="2272" y="1135"/>
                  </a:lnTo>
                  <a:lnTo>
                    <a:pt x="2269" y="1188"/>
                  </a:lnTo>
                  <a:lnTo>
                    <a:pt x="2264" y="1242"/>
                  </a:lnTo>
                  <a:lnTo>
                    <a:pt x="2255" y="1295"/>
                  </a:lnTo>
                  <a:lnTo>
                    <a:pt x="2243" y="1348"/>
                  </a:lnTo>
                  <a:lnTo>
                    <a:pt x="2229" y="1399"/>
                  </a:lnTo>
                  <a:lnTo>
                    <a:pt x="2213" y="1449"/>
                  </a:lnTo>
                  <a:lnTo>
                    <a:pt x="2195" y="1497"/>
                  </a:lnTo>
                  <a:lnTo>
                    <a:pt x="2176" y="1543"/>
                  </a:lnTo>
                  <a:lnTo>
                    <a:pt x="2156" y="1587"/>
                  </a:lnTo>
                  <a:lnTo>
                    <a:pt x="2136" y="1628"/>
                  </a:lnTo>
                  <a:lnTo>
                    <a:pt x="2118" y="1667"/>
                  </a:lnTo>
                  <a:lnTo>
                    <a:pt x="2099" y="1702"/>
                  </a:lnTo>
                  <a:lnTo>
                    <a:pt x="2081" y="1732"/>
                  </a:lnTo>
                  <a:lnTo>
                    <a:pt x="2065" y="1759"/>
                  </a:lnTo>
                  <a:lnTo>
                    <a:pt x="2051" y="1782"/>
                  </a:lnTo>
                  <a:lnTo>
                    <a:pt x="2040" y="1800"/>
                  </a:lnTo>
                  <a:lnTo>
                    <a:pt x="1990" y="1881"/>
                  </a:lnTo>
                  <a:lnTo>
                    <a:pt x="1910" y="2011"/>
                  </a:lnTo>
                  <a:lnTo>
                    <a:pt x="1871" y="2075"/>
                  </a:lnTo>
                  <a:lnTo>
                    <a:pt x="1836" y="2140"/>
                  </a:lnTo>
                  <a:lnTo>
                    <a:pt x="1801" y="2205"/>
                  </a:lnTo>
                  <a:lnTo>
                    <a:pt x="1770" y="2271"/>
                  </a:lnTo>
                  <a:lnTo>
                    <a:pt x="1741" y="2339"/>
                  </a:lnTo>
                  <a:lnTo>
                    <a:pt x="1716" y="2407"/>
                  </a:lnTo>
                  <a:lnTo>
                    <a:pt x="1694" y="2477"/>
                  </a:lnTo>
                  <a:lnTo>
                    <a:pt x="1677" y="2550"/>
                  </a:lnTo>
                  <a:lnTo>
                    <a:pt x="1666" y="2625"/>
                  </a:lnTo>
                  <a:lnTo>
                    <a:pt x="1661" y="2647"/>
                  </a:lnTo>
                  <a:lnTo>
                    <a:pt x="1651" y="2668"/>
                  </a:lnTo>
                  <a:lnTo>
                    <a:pt x="1638" y="2685"/>
                  </a:lnTo>
                  <a:lnTo>
                    <a:pt x="1621" y="2700"/>
                  </a:lnTo>
                  <a:lnTo>
                    <a:pt x="1602" y="2712"/>
                  </a:lnTo>
                  <a:lnTo>
                    <a:pt x="1580" y="2719"/>
                  </a:lnTo>
                  <a:lnTo>
                    <a:pt x="1557" y="2721"/>
                  </a:lnTo>
                  <a:lnTo>
                    <a:pt x="731" y="2721"/>
                  </a:lnTo>
                  <a:lnTo>
                    <a:pt x="708" y="2719"/>
                  </a:lnTo>
                  <a:lnTo>
                    <a:pt x="686" y="2712"/>
                  </a:lnTo>
                  <a:lnTo>
                    <a:pt x="667" y="2700"/>
                  </a:lnTo>
                  <a:lnTo>
                    <a:pt x="651" y="2685"/>
                  </a:lnTo>
                  <a:lnTo>
                    <a:pt x="637" y="2668"/>
                  </a:lnTo>
                  <a:lnTo>
                    <a:pt x="628" y="2647"/>
                  </a:lnTo>
                  <a:lnTo>
                    <a:pt x="622" y="2624"/>
                  </a:lnTo>
                  <a:lnTo>
                    <a:pt x="611" y="2554"/>
                  </a:lnTo>
                  <a:lnTo>
                    <a:pt x="595" y="2487"/>
                  </a:lnTo>
                  <a:lnTo>
                    <a:pt x="575" y="2421"/>
                  </a:lnTo>
                  <a:lnTo>
                    <a:pt x="551" y="2357"/>
                  </a:lnTo>
                  <a:lnTo>
                    <a:pt x="524" y="2296"/>
                  </a:lnTo>
                  <a:lnTo>
                    <a:pt x="493" y="2234"/>
                  </a:lnTo>
                  <a:lnTo>
                    <a:pt x="461" y="2172"/>
                  </a:lnTo>
                  <a:lnTo>
                    <a:pt x="425" y="2112"/>
                  </a:lnTo>
                  <a:lnTo>
                    <a:pt x="389" y="2052"/>
                  </a:lnTo>
                  <a:lnTo>
                    <a:pt x="351" y="1991"/>
                  </a:lnTo>
                  <a:lnTo>
                    <a:pt x="312" y="1930"/>
                  </a:lnTo>
                  <a:lnTo>
                    <a:pt x="311" y="1928"/>
                  </a:lnTo>
                  <a:lnTo>
                    <a:pt x="301" y="1912"/>
                  </a:lnTo>
                  <a:lnTo>
                    <a:pt x="293" y="1901"/>
                  </a:lnTo>
                  <a:lnTo>
                    <a:pt x="285" y="1887"/>
                  </a:lnTo>
                  <a:lnTo>
                    <a:pt x="277" y="1872"/>
                  </a:lnTo>
                  <a:lnTo>
                    <a:pt x="258" y="1843"/>
                  </a:lnTo>
                  <a:lnTo>
                    <a:pt x="249" y="1831"/>
                  </a:lnTo>
                  <a:lnTo>
                    <a:pt x="242" y="1819"/>
                  </a:lnTo>
                  <a:lnTo>
                    <a:pt x="237" y="1810"/>
                  </a:lnTo>
                  <a:lnTo>
                    <a:pt x="234" y="1804"/>
                  </a:lnTo>
                  <a:lnTo>
                    <a:pt x="233" y="1802"/>
                  </a:lnTo>
                  <a:lnTo>
                    <a:pt x="221" y="1783"/>
                  </a:lnTo>
                  <a:lnTo>
                    <a:pt x="207" y="1761"/>
                  </a:lnTo>
                  <a:lnTo>
                    <a:pt x="191" y="1733"/>
                  </a:lnTo>
                  <a:lnTo>
                    <a:pt x="173" y="1703"/>
                  </a:lnTo>
                  <a:lnTo>
                    <a:pt x="154" y="1667"/>
                  </a:lnTo>
                  <a:lnTo>
                    <a:pt x="135" y="1629"/>
                  </a:lnTo>
                  <a:lnTo>
                    <a:pt x="115" y="1587"/>
                  </a:lnTo>
                  <a:lnTo>
                    <a:pt x="95" y="1543"/>
                  </a:lnTo>
                  <a:lnTo>
                    <a:pt x="76" y="1497"/>
                  </a:lnTo>
                  <a:lnTo>
                    <a:pt x="60" y="1449"/>
                  </a:lnTo>
                  <a:lnTo>
                    <a:pt x="43" y="1399"/>
                  </a:lnTo>
                  <a:lnTo>
                    <a:pt x="28" y="1348"/>
                  </a:lnTo>
                  <a:lnTo>
                    <a:pt x="17" y="1295"/>
                  </a:lnTo>
                  <a:lnTo>
                    <a:pt x="7" y="1242"/>
                  </a:lnTo>
                  <a:lnTo>
                    <a:pt x="2" y="1188"/>
                  </a:lnTo>
                  <a:lnTo>
                    <a:pt x="0" y="1135"/>
                  </a:lnTo>
                  <a:lnTo>
                    <a:pt x="3" y="1050"/>
                  </a:lnTo>
                  <a:lnTo>
                    <a:pt x="13" y="967"/>
                  </a:lnTo>
                  <a:lnTo>
                    <a:pt x="27" y="887"/>
                  </a:lnTo>
                  <a:lnTo>
                    <a:pt x="48" y="808"/>
                  </a:lnTo>
                  <a:lnTo>
                    <a:pt x="74" y="732"/>
                  </a:lnTo>
                  <a:lnTo>
                    <a:pt x="106" y="657"/>
                  </a:lnTo>
                  <a:lnTo>
                    <a:pt x="142" y="586"/>
                  </a:lnTo>
                  <a:lnTo>
                    <a:pt x="183" y="518"/>
                  </a:lnTo>
                  <a:lnTo>
                    <a:pt x="228" y="453"/>
                  </a:lnTo>
                  <a:lnTo>
                    <a:pt x="279" y="391"/>
                  </a:lnTo>
                  <a:lnTo>
                    <a:pt x="333" y="334"/>
                  </a:lnTo>
                  <a:lnTo>
                    <a:pt x="391" y="279"/>
                  </a:lnTo>
                  <a:lnTo>
                    <a:pt x="453" y="229"/>
                  </a:lnTo>
                  <a:lnTo>
                    <a:pt x="518" y="184"/>
                  </a:lnTo>
                  <a:lnTo>
                    <a:pt x="586" y="143"/>
                  </a:lnTo>
                  <a:lnTo>
                    <a:pt x="657" y="106"/>
                  </a:lnTo>
                  <a:lnTo>
                    <a:pt x="731" y="75"/>
                  </a:lnTo>
                  <a:lnTo>
                    <a:pt x="808" y="49"/>
                  </a:lnTo>
                  <a:lnTo>
                    <a:pt x="887" y="28"/>
                  </a:lnTo>
                  <a:lnTo>
                    <a:pt x="968" y="13"/>
                  </a:lnTo>
                  <a:lnTo>
                    <a:pt x="1051" y="4"/>
                  </a:lnTo>
                  <a:lnTo>
                    <a:pt x="11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nb-NO" altLang="id-ID" sz="1100">
                <a:latin typeface="+mn-lt"/>
              </a:endParaRPr>
            </a:p>
          </p:txBody>
        </p:sp>
        <p:sp>
          <p:nvSpPr>
            <p:cNvPr id="41" name="Freeform 16"/>
            <p:cNvSpPr>
              <a:spLocks noEditPoints="1"/>
            </p:cNvSpPr>
            <p:nvPr/>
          </p:nvSpPr>
          <p:spPr bwMode="auto">
            <a:xfrm>
              <a:off x="595614" y="1039368"/>
              <a:ext cx="453732" cy="688848"/>
            </a:xfrm>
            <a:custGeom>
              <a:avLst/>
              <a:gdLst>
                <a:gd name="T0" fmla="*/ 1601 w 2272"/>
                <a:gd name="T1" fmla="*/ 3242 h 3448"/>
                <a:gd name="T2" fmla="*/ 1621 w 2272"/>
                <a:gd name="T3" fmla="*/ 3304 h 3448"/>
                <a:gd name="T4" fmla="*/ 1567 w 2272"/>
                <a:gd name="T5" fmla="*/ 3343 h 3448"/>
                <a:gd name="T6" fmla="*/ 1376 w 2272"/>
                <a:gd name="T7" fmla="*/ 3409 h 3448"/>
                <a:gd name="T8" fmla="*/ 1294 w 2272"/>
                <a:gd name="T9" fmla="*/ 3448 h 3448"/>
                <a:gd name="T10" fmla="*/ 912 w 2272"/>
                <a:gd name="T11" fmla="*/ 3425 h 3448"/>
                <a:gd name="T12" fmla="*/ 872 w 2272"/>
                <a:gd name="T13" fmla="*/ 3343 h 3448"/>
                <a:gd name="T14" fmla="*/ 658 w 2272"/>
                <a:gd name="T15" fmla="*/ 3320 h 3448"/>
                <a:gd name="T16" fmla="*/ 658 w 2272"/>
                <a:gd name="T17" fmla="*/ 3253 h 3448"/>
                <a:gd name="T18" fmla="*/ 704 w 2272"/>
                <a:gd name="T19" fmla="*/ 3027 h 3448"/>
                <a:gd name="T20" fmla="*/ 1614 w 2272"/>
                <a:gd name="T21" fmla="*/ 3050 h 3448"/>
                <a:gd name="T22" fmla="*/ 1614 w 2272"/>
                <a:gd name="T23" fmla="*/ 3117 h 3448"/>
                <a:gd name="T24" fmla="*/ 704 w 2272"/>
                <a:gd name="T25" fmla="*/ 3140 h 3448"/>
                <a:gd name="T26" fmla="*/ 651 w 2272"/>
                <a:gd name="T27" fmla="*/ 3101 h 3448"/>
                <a:gd name="T28" fmla="*/ 671 w 2272"/>
                <a:gd name="T29" fmla="*/ 3037 h 3448"/>
                <a:gd name="T30" fmla="*/ 1567 w 2272"/>
                <a:gd name="T31" fmla="*/ 2823 h 3448"/>
                <a:gd name="T32" fmla="*/ 1621 w 2272"/>
                <a:gd name="T33" fmla="*/ 2861 h 3448"/>
                <a:gd name="T34" fmla="*/ 1601 w 2272"/>
                <a:gd name="T35" fmla="*/ 2925 h 3448"/>
                <a:gd name="T36" fmla="*/ 686 w 2272"/>
                <a:gd name="T37" fmla="*/ 2933 h 3448"/>
                <a:gd name="T38" fmla="*/ 648 w 2272"/>
                <a:gd name="T39" fmla="*/ 2879 h 3448"/>
                <a:gd name="T40" fmla="*/ 686 w 2272"/>
                <a:gd name="T41" fmla="*/ 2826 h 3448"/>
                <a:gd name="T42" fmla="*/ 1303 w 2272"/>
                <a:gd name="T43" fmla="*/ 13 h 3448"/>
                <a:gd name="T44" fmla="*/ 1614 w 2272"/>
                <a:gd name="T45" fmla="*/ 106 h 3448"/>
                <a:gd name="T46" fmla="*/ 1881 w 2272"/>
                <a:gd name="T47" fmla="*/ 279 h 3448"/>
                <a:gd name="T48" fmla="*/ 2088 w 2272"/>
                <a:gd name="T49" fmla="*/ 518 h 3448"/>
                <a:gd name="T50" fmla="*/ 2223 w 2272"/>
                <a:gd name="T51" fmla="*/ 808 h 3448"/>
                <a:gd name="T52" fmla="*/ 2272 w 2272"/>
                <a:gd name="T53" fmla="*/ 1135 h 3448"/>
                <a:gd name="T54" fmla="*/ 2243 w 2272"/>
                <a:gd name="T55" fmla="*/ 1348 h 3448"/>
                <a:gd name="T56" fmla="*/ 2176 w 2272"/>
                <a:gd name="T57" fmla="*/ 1543 h 3448"/>
                <a:gd name="T58" fmla="*/ 2099 w 2272"/>
                <a:gd name="T59" fmla="*/ 1702 h 3448"/>
                <a:gd name="T60" fmla="*/ 2040 w 2272"/>
                <a:gd name="T61" fmla="*/ 1800 h 3448"/>
                <a:gd name="T62" fmla="*/ 1836 w 2272"/>
                <a:gd name="T63" fmla="*/ 2140 h 3448"/>
                <a:gd name="T64" fmla="*/ 1716 w 2272"/>
                <a:gd name="T65" fmla="*/ 2407 h 3448"/>
                <a:gd name="T66" fmla="*/ 1661 w 2272"/>
                <a:gd name="T67" fmla="*/ 2647 h 3448"/>
                <a:gd name="T68" fmla="*/ 1602 w 2272"/>
                <a:gd name="T69" fmla="*/ 2712 h 3448"/>
                <a:gd name="T70" fmla="*/ 708 w 2272"/>
                <a:gd name="T71" fmla="*/ 2719 h 3448"/>
                <a:gd name="T72" fmla="*/ 637 w 2272"/>
                <a:gd name="T73" fmla="*/ 2668 h 3448"/>
                <a:gd name="T74" fmla="*/ 595 w 2272"/>
                <a:gd name="T75" fmla="*/ 2487 h 3448"/>
                <a:gd name="T76" fmla="*/ 493 w 2272"/>
                <a:gd name="T77" fmla="*/ 2234 h 3448"/>
                <a:gd name="T78" fmla="*/ 351 w 2272"/>
                <a:gd name="T79" fmla="*/ 1991 h 3448"/>
                <a:gd name="T80" fmla="*/ 293 w 2272"/>
                <a:gd name="T81" fmla="*/ 1901 h 3448"/>
                <a:gd name="T82" fmla="*/ 249 w 2272"/>
                <a:gd name="T83" fmla="*/ 1831 h 3448"/>
                <a:gd name="T84" fmla="*/ 233 w 2272"/>
                <a:gd name="T85" fmla="*/ 1802 h 3448"/>
                <a:gd name="T86" fmla="*/ 173 w 2272"/>
                <a:gd name="T87" fmla="*/ 1703 h 3448"/>
                <a:gd name="T88" fmla="*/ 95 w 2272"/>
                <a:gd name="T89" fmla="*/ 1543 h 3448"/>
                <a:gd name="T90" fmla="*/ 28 w 2272"/>
                <a:gd name="T91" fmla="*/ 1348 h 3448"/>
                <a:gd name="T92" fmla="*/ 0 w 2272"/>
                <a:gd name="T93" fmla="*/ 1135 h 3448"/>
                <a:gd name="T94" fmla="*/ 48 w 2272"/>
                <a:gd name="T95" fmla="*/ 808 h 3448"/>
                <a:gd name="T96" fmla="*/ 183 w 2272"/>
                <a:gd name="T97" fmla="*/ 518 h 3448"/>
                <a:gd name="T98" fmla="*/ 391 w 2272"/>
                <a:gd name="T99" fmla="*/ 279 h 3448"/>
                <a:gd name="T100" fmla="*/ 657 w 2272"/>
                <a:gd name="T101" fmla="*/ 106 h 3448"/>
                <a:gd name="T102" fmla="*/ 968 w 2272"/>
                <a:gd name="T103" fmla="*/ 13 h 344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272"/>
                <a:gd name="T157" fmla="*/ 0 h 3448"/>
                <a:gd name="T158" fmla="*/ 2272 w 2272"/>
                <a:gd name="T159" fmla="*/ 3448 h 344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272" h="3448">
                  <a:moveTo>
                    <a:pt x="704" y="3230"/>
                  </a:moveTo>
                  <a:lnTo>
                    <a:pt x="1567" y="3230"/>
                  </a:lnTo>
                  <a:lnTo>
                    <a:pt x="1585" y="3233"/>
                  </a:lnTo>
                  <a:lnTo>
                    <a:pt x="1601" y="3242"/>
                  </a:lnTo>
                  <a:lnTo>
                    <a:pt x="1614" y="3253"/>
                  </a:lnTo>
                  <a:lnTo>
                    <a:pt x="1621" y="3269"/>
                  </a:lnTo>
                  <a:lnTo>
                    <a:pt x="1624" y="3287"/>
                  </a:lnTo>
                  <a:lnTo>
                    <a:pt x="1621" y="3304"/>
                  </a:lnTo>
                  <a:lnTo>
                    <a:pt x="1614" y="3320"/>
                  </a:lnTo>
                  <a:lnTo>
                    <a:pt x="1601" y="3333"/>
                  </a:lnTo>
                  <a:lnTo>
                    <a:pt x="1585" y="3340"/>
                  </a:lnTo>
                  <a:lnTo>
                    <a:pt x="1567" y="3343"/>
                  </a:lnTo>
                  <a:lnTo>
                    <a:pt x="1400" y="3343"/>
                  </a:lnTo>
                  <a:lnTo>
                    <a:pt x="1397" y="3367"/>
                  </a:lnTo>
                  <a:lnTo>
                    <a:pt x="1388" y="3389"/>
                  </a:lnTo>
                  <a:lnTo>
                    <a:pt x="1376" y="3409"/>
                  </a:lnTo>
                  <a:lnTo>
                    <a:pt x="1360" y="3425"/>
                  </a:lnTo>
                  <a:lnTo>
                    <a:pt x="1340" y="3438"/>
                  </a:lnTo>
                  <a:lnTo>
                    <a:pt x="1318" y="3445"/>
                  </a:lnTo>
                  <a:lnTo>
                    <a:pt x="1294" y="3448"/>
                  </a:lnTo>
                  <a:lnTo>
                    <a:pt x="978" y="3448"/>
                  </a:lnTo>
                  <a:lnTo>
                    <a:pt x="953" y="3445"/>
                  </a:lnTo>
                  <a:lnTo>
                    <a:pt x="931" y="3438"/>
                  </a:lnTo>
                  <a:lnTo>
                    <a:pt x="912" y="3425"/>
                  </a:lnTo>
                  <a:lnTo>
                    <a:pt x="896" y="3409"/>
                  </a:lnTo>
                  <a:lnTo>
                    <a:pt x="883" y="3389"/>
                  </a:lnTo>
                  <a:lnTo>
                    <a:pt x="875" y="3367"/>
                  </a:lnTo>
                  <a:lnTo>
                    <a:pt x="872" y="3343"/>
                  </a:lnTo>
                  <a:lnTo>
                    <a:pt x="704" y="3343"/>
                  </a:lnTo>
                  <a:lnTo>
                    <a:pt x="686" y="3340"/>
                  </a:lnTo>
                  <a:lnTo>
                    <a:pt x="671" y="3333"/>
                  </a:lnTo>
                  <a:lnTo>
                    <a:pt x="658" y="3320"/>
                  </a:lnTo>
                  <a:lnTo>
                    <a:pt x="651" y="3304"/>
                  </a:lnTo>
                  <a:lnTo>
                    <a:pt x="648" y="3287"/>
                  </a:lnTo>
                  <a:lnTo>
                    <a:pt x="651" y="3269"/>
                  </a:lnTo>
                  <a:lnTo>
                    <a:pt x="658" y="3253"/>
                  </a:lnTo>
                  <a:lnTo>
                    <a:pt x="671" y="3242"/>
                  </a:lnTo>
                  <a:lnTo>
                    <a:pt x="686" y="3233"/>
                  </a:lnTo>
                  <a:lnTo>
                    <a:pt x="704" y="3230"/>
                  </a:lnTo>
                  <a:close/>
                  <a:moveTo>
                    <a:pt x="704" y="3027"/>
                  </a:moveTo>
                  <a:lnTo>
                    <a:pt x="1567" y="3027"/>
                  </a:lnTo>
                  <a:lnTo>
                    <a:pt x="1585" y="3030"/>
                  </a:lnTo>
                  <a:lnTo>
                    <a:pt x="1601" y="3037"/>
                  </a:lnTo>
                  <a:lnTo>
                    <a:pt x="1614" y="3050"/>
                  </a:lnTo>
                  <a:lnTo>
                    <a:pt x="1621" y="3066"/>
                  </a:lnTo>
                  <a:lnTo>
                    <a:pt x="1624" y="3083"/>
                  </a:lnTo>
                  <a:lnTo>
                    <a:pt x="1621" y="3101"/>
                  </a:lnTo>
                  <a:lnTo>
                    <a:pt x="1614" y="3117"/>
                  </a:lnTo>
                  <a:lnTo>
                    <a:pt x="1601" y="3130"/>
                  </a:lnTo>
                  <a:lnTo>
                    <a:pt x="1585" y="3137"/>
                  </a:lnTo>
                  <a:lnTo>
                    <a:pt x="1567" y="3140"/>
                  </a:lnTo>
                  <a:lnTo>
                    <a:pt x="704" y="3140"/>
                  </a:lnTo>
                  <a:lnTo>
                    <a:pt x="686" y="3137"/>
                  </a:lnTo>
                  <a:lnTo>
                    <a:pt x="671" y="3130"/>
                  </a:lnTo>
                  <a:lnTo>
                    <a:pt x="658" y="3117"/>
                  </a:lnTo>
                  <a:lnTo>
                    <a:pt x="651" y="3101"/>
                  </a:lnTo>
                  <a:lnTo>
                    <a:pt x="648" y="3083"/>
                  </a:lnTo>
                  <a:lnTo>
                    <a:pt x="651" y="3066"/>
                  </a:lnTo>
                  <a:lnTo>
                    <a:pt x="658" y="3050"/>
                  </a:lnTo>
                  <a:lnTo>
                    <a:pt x="671" y="3037"/>
                  </a:lnTo>
                  <a:lnTo>
                    <a:pt x="686" y="3030"/>
                  </a:lnTo>
                  <a:lnTo>
                    <a:pt x="704" y="3027"/>
                  </a:lnTo>
                  <a:close/>
                  <a:moveTo>
                    <a:pt x="704" y="2823"/>
                  </a:moveTo>
                  <a:lnTo>
                    <a:pt x="1567" y="2823"/>
                  </a:lnTo>
                  <a:lnTo>
                    <a:pt x="1585" y="2826"/>
                  </a:lnTo>
                  <a:lnTo>
                    <a:pt x="1601" y="2833"/>
                  </a:lnTo>
                  <a:lnTo>
                    <a:pt x="1614" y="2846"/>
                  </a:lnTo>
                  <a:lnTo>
                    <a:pt x="1621" y="2861"/>
                  </a:lnTo>
                  <a:lnTo>
                    <a:pt x="1624" y="2879"/>
                  </a:lnTo>
                  <a:lnTo>
                    <a:pt x="1621" y="2897"/>
                  </a:lnTo>
                  <a:lnTo>
                    <a:pt x="1614" y="2913"/>
                  </a:lnTo>
                  <a:lnTo>
                    <a:pt x="1601" y="2925"/>
                  </a:lnTo>
                  <a:lnTo>
                    <a:pt x="1585" y="2933"/>
                  </a:lnTo>
                  <a:lnTo>
                    <a:pt x="1567" y="2936"/>
                  </a:lnTo>
                  <a:lnTo>
                    <a:pt x="704" y="2936"/>
                  </a:lnTo>
                  <a:lnTo>
                    <a:pt x="686" y="2933"/>
                  </a:lnTo>
                  <a:lnTo>
                    <a:pt x="671" y="2925"/>
                  </a:lnTo>
                  <a:lnTo>
                    <a:pt x="658" y="2913"/>
                  </a:lnTo>
                  <a:lnTo>
                    <a:pt x="651" y="2897"/>
                  </a:lnTo>
                  <a:lnTo>
                    <a:pt x="648" y="2879"/>
                  </a:lnTo>
                  <a:lnTo>
                    <a:pt x="651" y="2861"/>
                  </a:lnTo>
                  <a:lnTo>
                    <a:pt x="658" y="2846"/>
                  </a:lnTo>
                  <a:lnTo>
                    <a:pt x="671" y="2833"/>
                  </a:lnTo>
                  <a:lnTo>
                    <a:pt x="686" y="2826"/>
                  </a:lnTo>
                  <a:lnTo>
                    <a:pt x="704" y="2823"/>
                  </a:lnTo>
                  <a:close/>
                  <a:moveTo>
                    <a:pt x="1136" y="0"/>
                  </a:moveTo>
                  <a:lnTo>
                    <a:pt x="1221" y="4"/>
                  </a:lnTo>
                  <a:lnTo>
                    <a:pt x="1303" y="13"/>
                  </a:lnTo>
                  <a:lnTo>
                    <a:pt x="1384" y="28"/>
                  </a:lnTo>
                  <a:lnTo>
                    <a:pt x="1463" y="49"/>
                  </a:lnTo>
                  <a:lnTo>
                    <a:pt x="1540" y="75"/>
                  </a:lnTo>
                  <a:lnTo>
                    <a:pt x="1614" y="106"/>
                  </a:lnTo>
                  <a:lnTo>
                    <a:pt x="1685" y="143"/>
                  </a:lnTo>
                  <a:lnTo>
                    <a:pt x="1754" y="184"/>
                  </a:lnTo>
                  <a:lnTo>
                    <a:pt x="1819" y="229"/>
                  </a:lnTo>
                  <a:lnTo>
                    <a:pt x="1881" y="279"/>
                  </a:lnTo>
                  <a:lnTo>
                    <a:pt x="1938" y="334"/>
                  </a:lnTo>
                  <a:lnTo>
                    <a:pt x="1993" y="391"/>
                  </a:lnTo>
                  <a:lnTo>
                    <a:pt x="2042" y="453"/>
                  </a:lnTo>
                  <a:lnTo>
                    <a:pt x="2088" y="518"/>
                  </a:lnTo>
                  <a:lnTo>
                    <a:pt x="2129" y="586"/>
                  </a:lnTo>
                  <a:lnTo>
                    <a:pt x="2166" y="657"/>
                  </a:lnTo>
                  <a:lnTo>
                    <a:pt x="2197" y="732"/>
                  </a:lnTo>
                  <a:lnTo>
                    <a:pt x="2223" y="808"/>
                  </a:lnTo>
                  <a:lnTo>
                    <a:pt x="2244" y="887"/>
                  </a:lnTo>
                  <a:lnTo>
                    <a:pt x="2259" y="967"/>
                  </a:lnTo>
                  <a:lnTo>
                    <a:pt x="2268" y="1050"/>
                  </a:lnTo>
                  <a:lnTo>
                    <a:pt x="2272" y="1135"/>
                  </a:lnTo>
                  <a:lnTo>
                    <a:pt x="2269" y="1188"/>
                  </a:lnTo>
                  <a:lnTo>
                    <a:pt x="2264" y="1242"/>
                  </a:lnTo>
                  <a:lnTo>
                    <a:pt x="2255" y="1295"/>
                  </a:lnTo>
                  <a:lnTo>
                    <a:pt x="2243" y="1348"/>
                  </a:lnTo>
                  <a:lnTo>
                    <a:pt x="2229" y="1399"/>
                  </a:lnTo>
                  <a:lnTo>
                    <a:pt x="2213" y="1449"/>
                  </a:lnTo>
                  <a:lnTo>
                    <a:pt x="2195" y="1497"/>
                  </a:lnTo>
                  <a:lnTo>
                    <a:pt x="2176" y="1543"/>
                  </a:lnTo>
                  <a:lnTo>
                    <a:pt x="2156" y="1587"/>
                  </a:lnTo>
                  <a:lnTo>
                    <a:pt x="2136" y="1628"/>
                  </a:lnTo>
                  <a:lnTo>
                    <a:pt x="2118" y="1667"/>
                  </a:lnTo>
                  <a:lnTo>
                    <a:pt x="2099" y="1702"/>
                  </a:lnTo>
                  <a:lnTo>
                    <a:pt x="2081" y="1732"/>
                  </a:lnTo>
                  <a:lnTo>
                    <a:pt x="2065" y="1759"/>
                  </a:lnTo>
                  <a:lnTo>
                    <a:pt x="2051" y="1782"/>
                  </a:lnTo>
                  <a:lnTo>
                    <a:pt x="2040" y="1800"/>
                  </a:lnTo>
                  <a:lnTo>
                    <a:pt x="1990" y="1881"/>
                  </a:lnTo>
                  <a:lnTo>
                    <a:pt x="1910" y="2011"/>
                  </a:lnTo>
                  <a:lnTo>
                    <a:pt x="1871" y="2075"/>
                  </a:lnTo>
                  <a:lnTo>
                    <a:pt x="1836" y="2140"/>
                  </a:lnTo>
                  <a:lnTo>
                    <a:pt x="1801" y="2205"/>
                  </a:lnTo>
                  <a:lnTo>
                    <a:pt x="1770" y="2271"/>
                  </a:lnTo>
                  <a:lnTo>
                    <a:pt x="1741" y="2339"/>
                  </a:lnTo>
                  <a:lnTo>
                    <a:pt x="1716" y="2407"/>
                  </a:lnTo>
                  <a:lnTo>
                    <a:pt x="1694" y="2477"/>
                  </a:lnTo>
                  <a:lnTo>
                    <a:pt x="1677" y="2550"/>
                  </a:lnTo>
                  <a:lnTo>
                    <a:pt x="1666" y="2625"/>
                  </a:lnTo>
                  <a:lnTo>
                    <a:pt x="1661" y="2647"/>
                  </a:lnTo>
                  <a:lnTo>
                    <a:pt x="1651" y="2668"/>
                  </a:lnTo>
                  <a:lnTo>
                    <a:pt x="1638" y="2685"/>
                  </a:lnTo>
                  <a:lnTo>
                    <a:pt x="1621" y="2700"/>
                  </a:lnTo>
                  <a:lnTo>
                    <a:pt x="1602" y="2712"/>
                  </a:lnTo>
                  <a:lnTo>
                    <a:pt x="1580" y="2719"/>
                  </a:lnTo>
                  <a:lnTo>
                    <a:pt x="1557" y="2721"/>
                  </a:lnTo>
                  <a:lnTo>
                    <a:pt x="731" y="2721"/>
                  </a:lnTo>
                  <a:lnTo>
                    <a:pt x="708" y="2719"/>
                  </a:lnTo>
                  <a:lnTo>
                    <a:pt x="686" y="2712"/>
                  </a:lnTo>
                  <a:lnTo>
                    <a:pt x="667" y="2700"/>
                  </a:lnTo>
                  <a:lnTo>
                    <a:pt x="651" y="2685"/>
                  </a:lnTo>
                  <a:lnTo>
                    <a:pt x="637" y="2668"/>
                  </a:lnTo>
                  <a:lnTo>
                    <a:pt x="628" y="2647"/>
                  </a:lnTo>
                  <a:lnTo>
                    <a:pt x="622" y="2624"/>
                  </a:lnTo>
                  <a:lnTo>
                    <a:pt x="611" y="2554"/>
                  </a:lnTo>
                  <a:lnTo>
                    <a:pt x="595" y="2487"/>
                  </a:lnTo>
                  <a:lnTo>
                    <a:pt x="575" y="2421"/>
                  </a:lnTo>
                  <a:lnTo>
                    <a:pt x="551" y="2357"/>
                  </a:lnTo>
                  <a:lnTo>
                    <a:pt x="524" y="2296"/>
                  </a:lnTo>
                  <a:lnTo>
                    <a:pt x="493" y="2234"/>
                  </a:lnTo>
                  <a:lnTo>
                    <a:pt x="461" y="2172"/>
                  </a:lnTo>
                  <a:lnTo>
                    <a:pt x="425" y="2112"/>
                  </a:lnTo>
                  <a:lnTo>
                    <a:pt x="389" y="2052"/>
                  </a:lnTo>
                  <a:lnTo>
                    <a:pt x="351" y="1991"/>
                  </a:lnTo>
                  <a:lnTo>
                    <a:pt x="312" y="1930"/>
                  </a:lnTo>
                  <a:lnTo>
                    <a:pt x="311" y="1928"/>
                  </a:lnTo>
                  <a:lnTo>
                    <a:pt x="301" y="1912"/>
                  </a:lnTo>
                  <a:lnTo>
                    <a:pt x="293" y="1901"/>
                  </a:lnTo>
                  <a:lnTo>
                    <a:pt x="285" y="1887"/>
                  </a:lnTo>
                  <a:lnTo>
                    <a:pt x="277" y="1872"/>
                  </a:lnTo>
                  <a:lnTo>
                    <a:pt x="258" y="1843"/>
                  </a:lnTo>
                  <a:lnTo>
                    <a:pt x="249" y="1831"/>
                  </a:lnTo>
                  <a:lnTo>
                    <a:pt x="242" y="1819"/>
                  </a:lnTo>
                  <a:lnTo>
                    <a:pt x="237" y="1810"/>
                  </a:lnTo>
                  <a:lnTo>
                    <a:pt x="234" y="1804"/>
                  </a:lnTo>
                  <a:lnTo>
                    <a:pt x="233" y="1802"/>
                  </a:lnTo>
                  <a:lnTo>
                    <a:pt x="221" y="1783"/>
                  </a:lnTo>
                  <a:lnTo>
                    <a:pt x="207" y="1761"/>
                  </a:lnTo>
                  <a:lnTo>
                    <a:pt x="191" y="1733"/>
                  </a:lnTo>
                  <a:lnTo>
                    <a:pt x="173" y="1703"/>
                  </a:lnTo>
                  <a:lnTo>
                    <a:pt x="154" y="1667"/>
                  </a:lnTo>
                  <a:lnTo>
                    <a:pt x="135" y="1629"/>
                  </a:lnTo>
                  <a:lnTo>
                    <a:pt x="115" y="1587"/>
                  </a:lnTo>
                  <a:lnTo>
                    <a:pt x="95" y="1543"/>
                  </a:lnTo>
                  <a:lnTo>
                    <a:pt x="76" y="1497"/>
                  </a:lnTo>
                  <a:lnTo>
                    <a:pt x="60" y="1449"/>
                  </a:lnTo>
                  <a:lnTo>
                    <a:pt x="43" y="1399"/>
                  </a:lnTo>
                  <a:lnTo>
                    <a:pt x="28" y="1348"/>
                  </a:lnTo>
                  <a:lnTo>
                    <a:pt x="17" y="1295"/>
                  </a:lnTo>
                  <a:lnTo>
                    <a:pt x="7" y="1242"/>
                  </a:lnTo>
                  <a:lnTo>
                    <a:pt x="2" y="1188"/>
                  </a:lnTo>
                  <a:lnTo>
                    <a:pt x="0" y="1135"/>
                  </a:lnTo>
                  <a:lnTo>
                    <a:pt x="3" y="1050"/>
                  </a:lnTo>
                  <a:lnTo>
                    <a:pt x="13" y="967"/>
                  </a:lnTo>
                  <a:lnTo>
                    <a:pt x="27" y="887"/>
                  </a:lnTo>
                  <a:lnTo>
                    <a:pt x="48" y="808"/>
                  </a:lnTo>
                  <a:lnTo>
                    <a:pt x="74" y="732"/>
                  </a:lnTo>
                  <a:lnTo>
                    <a:pt x="106" y="657"/>
                  </a:lnTo>
                  <a:lnTo>
                    <a:pt x="142" y="586"/>
                  </a:lnTo>
                  <a:lnTo>
                    <a:pt x="183" y="518"/>
                  </a:lnTo>
                  <a:lnTo>
                    <a:pt x="228" y="453"/>
                  </a:lnTo>
                  <a:lnTo>
                    <a:pt x="279" y="391"/>
                  </a:lnTo>
                  <a:lnTo>
                    <a:pt x="333" y="334"/>
                  </a:lnTo>
                  <a:lnTo>
                    <a:pt x="391" y="279"/>
                  </a:lnTo>
                  <a:lnTo>
                    <a:pt x="453" y="229"/>
                  </a:lnTo>
                  <a:lnTo>
                    <a:pt x="518" y="184"/>
                  </a:lnTo>
                  <a:lnTo>
                    <a:pt x="586" y="143"/>
                  </a:lnTo>
                  <a:lnTo>
                    <a:pt x="657" y="106"/>
                  </a:lnTo>
                  <a:lnTo>
                    <a:pt x="731" y="75"/>
                  </a:lnTo>
                  <a:lnTo>
                    <a:pt x="808" y="49"/>
                  </a:lnTo>
                  <a:lnTo>
                    <a:pt x="887" y="28"/>
                  </a:lnTo>
                  <a:lnTo>
                    <a:pt x="968" y="13"/>
                  </a:lnTo>
                  <a:lnTo>
                    <a:pt x="1051" y="4"/>
                  </a:lnTo>
                  <a:lnTo>
                    <a:pt x="1136" y="0"/>
                  </a:lnTo>
                  <a:close/>
                </a:path>
              </a:pathLst>
            </a:custGeom>
            <a:grpFill/>
            <a:ln w="3175">
              <a:noFill/>
              <a:round/>
              <a:headEnd/>
              <a:tailEnd/>
            </a:ln>
            <a:effectLst/>
            <a:scene3d>
              <a:camera prst="orthographicFront"/>
              <a:lightRig rig="threePt" dir="t"/>
            </a:scene3d>
            <a:sp3d prstMaterial="matte">
              <a:extrusionClr>
                <a:srgbClr val="FF9966"/>
              </a:extrusionClr>
            </a:sp3d>
          </p:spPr>
          <p:txBody>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nb-NO" altLang="id-ID" sz="1100">
                <a:latin typeface="+mn-lt"/>
              </a:endParaRPr>
            </a:p>
          </p:txBody>
        </p:sp>
      </p:grpSp>
      <p:sp>
        <p:nvSpPr>
          <p:cNvPr id="42" name="Freeform 20"/>
          <p:cNvSpPr>
            <a:spLocks/>
          </p:cNvSpPr>
          <p:nvPr/>
        </p:nvSpPr>
        <p:spPr bwMode="auto">
          <a:xfrm>
            <a:off x="10581615" y="4393116"/>
            <a:ext cx="174137" cy="242728"/>
          </a:xfrm>
          <a:custGeom>
            <a:avLst/>
            <a:gdLst/>
            <a:ahLst/>
            <a:cxnLst>
              <a:cxn ang="0">
                <a:pos x="136" y="2"/>
              </a:cxn>
              <a:cxn ang="0">
                <a:pos x="136" y="2"/>
              </a:cxn>
              <a:cxn ang="0">
                <a:pos x="126" y="0"/>
              </a:cxn>
              <a:cxn ang="0">
                <a:pos x="118" y="2"/>
              </a:cxn>
              <a:cxn ang="0">
                <a:pos x="112" y="8"/>
              </a:cxn>
              <a:cxn ang="0">
                <a:pos x="106" y="14"/>
              </a:cxn>
              <a:cxn ang="0">
                <a:pos x="56" y="134"/>
              </a:cxn>
              <a:cxn ang="0">
                <a:pos x="42" y="112"/>
              </a:cxn>
              <a:cxn ang="0">
                <a:pos x="42" y="112"/>
              </a:cxn>
              <a:cxn ang="0">
                <a:pos x="36" y="104"/>
              </a:cxn>
              <a:cxn ang="0">
                <a:pos x="28" y="102"/>
              </a:cxn>
              <a:cxn ang="0">
                <a:pos x="20" y="100"/>
              </a:cxn>
              <a:cxn ang="0">
                <a:pos x="12" y="104"/>
              </a:cxn>
              <a:cxn ang="0">
                <a:pos x="12" y="104"/>
              </a:cxn>
              <a:cxn ang="0">
                <a:pos x="4" y="110"/>
              </a:cxn>
              <a:cxn ang="0">
                <a:pos x="2" y="118"/>
              </a:cxn>
              <a:cxn ang="0">
                <a:pos x="0" y="126"/>
              </a:cxn>
              <a:cxn ang="0">
                <a:pos x="4" y="134"/>
              </a:cxn>
              <a:cxn ang="0">
                <a:pos x="40" y="196"/>
              </a:cxn>
              <a:cxn ang="0">
                <a:pos x="40" y="196"/>
              </a:cxn>
              <a:cxn ang="0">
                <a:pos x="44" y="200"/>
              </a:cxn>
              <a:cxn ang="0">
                <a:pos x="50" y="204"/>
              </a:cxn>
              <a:cxn ang="0">
                <a:pos x="54" y="206"/>
              </a:cxn>
              <a:cxn ang="0">
                <a:pos x="60" y="206"/>
              </a:cxn>
              <a:cxn ang="0">
                <a:pos x="60" y="206"/>
              </a:cxn>
              <a:cxn ang="0">
                <a:pos x="66" y="206"/>
              </a:cxn>
              <a:cxn ang="0">
                <a:pos x="72" y="202"/>
              </a:cxn>
              <a:cxn ang="0">
                <a:pos x="76" y="198"/>
              </a:cxn>
              <a:cxn ang="0">
                <a:pos x="80" y="192"/>
              </a:cxn>
              <a:cxn ang="0">
                <a:pos x="148" y="32"/>
              </a:cxn>
              <a:cxn ang="0">
                <a:pos x="148" y="32"/>
              </a:cxn>
              <a:cxn ang="0">
                <a:pos x="148" y="22"/>
              </a:cxn>
              <a:cxn ang="0">
                <a:pos x="148" y="14"/>
              </a:cxn>
              <a:cxn ang="0">
                <a:pos x="142" y="8"/>
              </a:cxn>
              <a:cxn ang="0">
                <a:pos x="136" y="2"/>
              </a:cxn>
              <a:cxn ang="0">
                <a:pos x="136" y="2"/>
              </a:cxn>
            </a:cxnLst>
            <a:rect l="0" t="0" r="r" b="b"/>
            <a:pathLst>
              <a:path w="148" h="206">
                <a:moveTo>
                  <a:pt x="136" y="2"/>
                </a:moveTo>
                <a:lnTo>
                  <a:pt x="136" y="2"/>
                </a:lnTo>
                <a:lnTo>
                  <a:pt x="126" y="0"/>
                </a:lnTo>
                <a:lnTo>
                  <a:pt x="118" y="2"/>
                </a:lnTo>
                <a:lnTo>
                  <a:pt x="112" y="8"/>
                </a:lnTo>
                <a:lnTo>
                  <a:pt x="106" y="14"/>
                </a:lnTo>
                <a:lnTo>
                  <a:pt x="56" y="134"/>
                </a:lnTo>
                <a:lnTo>
                  <a:pt x="42" y="112"/>
                </a:lnTo>
                <a:lnTo>
                  <a:pt x="42" y="112"/>
                </a:lnTo>
                <a:lnTo>
                  <a:pt x="36" y="104"/>
                </a:lnTo>
                <a:lnTo>
                  <a:pt x="28" y="102"/>
                </a:lnTo>
                <a:lnTo>
                  <a:pt x="20" y="100"/>
                </a:lnTo>
                <a:lnTo>
                  <a:pt x="12" y="104"/>
                </a:lnTo>
                <a:lnTo>
                  <a:pt x="12" y="104"/>
                </a:lnTo>
                <a:lnTo>
                  <a:pt x="4" y="110"/>
                </a:lnTo>
                <a:lnTo>
                  <a:pt x="2" y="118"/>
                </a:lnTo>
                <a:lnTo>
                  <a:pt x="0" y="126"/>
                </a:lnTo>
                <a:lnTo>
                  <a:pt x="4" y="134"/>
                </a:lnTo>
                <a:lnTo>
                  <a:pt x="40" y="196"/>
                </a:lnTo>
                <a:lnTo>
                  <a:pt x="40" y="196"/>
                </a:lnTo>
                <a:lnTo>
                  <a:pt x="44" y="200"/>
                </a:lnTo>
                <a:lnTo>
                  <a:pt x="50" y="204"/>
                </a:lnTo>
                <a:lnTo>
                  <a:pt x="54" y="206"/>
                </a:lnTo>
                <a:lnTo>
                  <a:pt x="60" y="206"/>
                </a:lnTo>
                <a:lnTo>
                  <a:pt x="60" y="206"/>
                </a:lnTo>
                <a:lnTo>
                  <a:pt x="66" y="206"/>
                </a:lnTo>
                <a:lnTo>
                  <a:pt x="72" y="202"/>
                </a:lnTo>
                <a:lnTo>
                  <a:pt x="76" y="198"/>
                </a:lnTo>
                <a:lnTo>
                  <a:pt x="80" y="192"/>
                </a:lnTo>
                <a:lnTo>
                  <a:pt x="148" y="32"/>
                </a:lnTo>
                <a:lnTo>
                  <a:pt x="148" y="32"/>
                </a:lnTo>
                <a:lnTo>
                  <a:pt x="148" y="22"/>
                </a:lnTo>
                <a:lnTo>
                  <a:pt x="148" y="14"/>
                </a:lnTo>
                <a:lnTo>
                  <a:pt x="142" y="8"/>
                </a:lnTo>
                <a:lnTo>
                  <a:pt x="136" y="2"/>
                </a:lnTo>
                <a:lnTo>
                  <a:pt x="136" y="2"/>
                </a:lnTo>
                <a:close/>
              </a:path>
            </a:pathLst>
          </a:custGeom>
          <a:solidFill>
            <a:schemeClr val="accent5">
              <a:lumMod val="75000"/>
            </a:schemeClr>
          </a:solidFill>
          <a:ln w="3175">
            <a:noFill/>
            <a:round/>
            <a:headEnd/>
            <a:tailEnd/>
          </a:ln>
          <a:effectLst/>
          <a:scene3d>
            <a:camera prst="orthographicFront"/>
            <a:lightRig rig="threePt" dir="t"/>
          </a:scene3d>
          <a:sp3d prstMaterial="matte">
            <a:extrusionClr>
              <a:srgbClr val="FF9966"/>
            </a:extrusionClr>
          </a:sp3d>
        </p:spPr>
        <p:txBody>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nb-NO" altLang="id-ID" sz="1100">
              <a:latin typeface="+mn-lt"/>
            </a:endParaRPr>
          </a:p>
        </p:txBody>
      </p:sp>
      <p:grpSp>
        <p:nvGrpSpPr>
          <p:cNvPr id="43" name="Group 186"/>
          <p:cNvGrpSpPr>
            <a:grpSpLocks noChangeAspect="1"/>
          </p:cNvGrpSpPr>
          <p:nvPr/>
        </p:nvGrpSpPr>
        <p:grpSpPr bwMode="auto">
          <a:xfrm>
            <a:off x="6794697" y="4373465"/>
            <a:ext cx="219185" cy="282030"/>
            <a:chOff x="3497555" y="1215200"/>
            <a:chExt cx="1001293" cy="1285280"/>
          </a:xfrm>
          <a:solidFill>
            <a:schemeClr val="tx2"/>
          </a:solidFill>
        </p:grpSpPr>
        <p:grpSp>
          <p:nvGrpSpPr>
            <p:cNvPr id="44" name="Group 182"/>
            <p:cNvGrpSpPr/>
            <p:nvPr/>
          </p:nvGrpSpPr>
          <p:grpSpPr>
            <a:xfrm>
              <a:off x="3531083" y="1248728"/>
              <a:ext cx="967765" cy="1251752"/>
              <a:chOff x="4983163" y="4313238"/>
              <a:chExt cx="1114425" cy="1441450"/>
            </a:xfrm>
            <a:grpFill/>
          </p:grpSpPr>
          <p:sp>
            <p:nvSpPr>
              <p:cNvPr id="54" name="Freeform 38"/>
              <p:cNvSpPr>
                <a:spLocks/>
              </p:cNvSpPr>
              <p:nvPr/>
            </p:nvSpPr>
            <p:spPr bwMode="auto">
              <a:xfrm>
                <a:off x="4983163" y="4313238"/>
                <a:ext cx="1108075" cy="1441450"/>
              </a:xfrm>
              <a:custGeom>
                <a:avLst/>
                <a:gdLst/>
                <a:ahLst/>
                <a:cxnLst>
                  <a:cxn ang="0">
                    <a:pos x="696" y="716"/>
                  </a:cxn>
                  <a:cxn ang="0">
                    <a:pos x="698" y="716"/>
                  </a:cxn>
                  <a:cxn ang="0">
                    <a:pos x="698" y="80"/>
                  </a:cxn>
                  <a:cxn ang="0">
                    <a:pos x="698" y="80"/>
                  </a:cxn>
                  <a:cxn ang="0">
                    <a:pos x="696" y="64"/>
                  </a:cxn>
                  <a:cxn ang="0">
                    <a:pos x="692" y="50"/>
                  </a:cxn>
                  <a:cxn ang="0">
                    <a:pos x="684" y="36"/>
                  </a:cxn>
                  <a:cxn ang="0">
                    <a:pos x="674" y="24"/>
                  </a:cxn>
                  <a:cxn ang="0">
                    <a:pos x="662" y="14"/>
                  </a:cxn>
                  <a:cxn ang="0">
                    <a:pos x="650" y="6"/>
                  </a:cxn>
                  <a:cxn ang="0">
                    <a:pos x="634" y="2"/>
                  </a:cxn>
                  <a:cxn ang="0">
                    <a:pos x="618" y="0"/>
                  </a:cxn>
                  <a:cxn ang="0">
                    <a:pos x="80" y="0"/>
                  </a:cxn>
                  <a:cxn ang="0">
                    <a:pos x="80" y="0"/>
                  </a:cxn>
                  <a:cxn ang="0">
                    <a:pos x="64" y="2"/>
                  </a:cxn>
                  <a:cxn ang="0">
                    <a:pos x="48" y="6"/>
                  </a:cxn>
                  <a:cxn ang="0">
                    <a:pos x="34" y="14"/>
                  </a:cxn>
                  <a:cxn ang="0">
                    <a:pos x="22" y="24"/>
                  </a:cxn>
                  <a:cxn ang="0">
                    <a:pos x="12" y="36"/>
                  </a:cxn>
                  <a:cxn ang="0">
                    <a:pos x="6" y="50"/>
                  </a:cxn>
                  <a:cxn ang="0">
                    <a:pos x="0" y="64"/>
                  </a:cxn>
                  <a:cxn ang="0">
                    <a:pos x="0" y="80"/>
                  </a:cxn>
                  <a:cxn ang="0">
                    <a:pos x="0" y="828"/>
                  </a:cxn>
                  <a:cxn ang="0">
                    <a:pos x="0" y="828"/>
                  </a:cxn>
                  <a:cxn ang="0">
                    <a:pos x="0" y="844"/>
                  </a:cxn>
                  <a:cxn ang="0">
                    <a:pos x="6" y="858"/>
                  </a:cxn>
                  <a:cxn ang="0">
                    <a:pos x="12" y="872"/>
                  </a:cxn>
                  <a:cxn ang="0">
                    <a:pos x="22" y="884"/>
                  </a:cxn>
                  <a:cxn ang="0">
                    <a:pos x="34" y="894"/>
                  </a:cxn>
                  <a:cxn ang="0">
                    <a:pos x="48" y="902"/>
                  </a:cxn>
                  <a:cxn ang="0">
                    <a:pos x="64" y="906"/>
                  </a:cxn>
                  <a:cxn ang="0">
                    <a:pos x="80" y="908"/>
                  </a:cxn>
                  <a:cxn ang="0">
                    <a:pos x="506" y="908"/>
                  </a:cxn>
                  <a:cxn ang="0">
                    <a:pos x="696" y="716"/>
                  </a:cxn>
                </a:cxnLst>
                <a:rect l="0" t="0" r="r" b="b"/>
                <a:pathLst>
                  <a:path w="698" h="908">
                    <a:moveTo>
                      <a:pt x="696" y="716"/>
                    </a:moveTo>
                    <a:lnTo>
                      <a:pt x="698" y="716"/>
                    </a:lnTo>
                    <a:lnTo>
                      <a:pt x="698" y="80"/>
                    </a:lnTo>
                    <a:lnTo>
                      <a:pt x="698" y="80"/>
                    </a:lnTo>
                    <a:lnTo>
                      <a:pt x="696" y="64"/>
                    </a:lnTo>
                    <a:lnTo>
                      <a:pt x="692" y="50"/>
                    </a:lnTo>
                    <a:lnTo>
                      <a:pt x="684" y="36"/>
                    </a:lnTo>
                    <a:lnTo>
                      <a:pt x="674" y="24"/>
                    </a:lnTo>
                    <a:lnTo>
                      <a:pt x="662" y="14"/>
                    </a:lnTo>
                    <a:lnTo>
                      <a:pt x="650" y="6"/>
                    </a:lnTo>
                    <a:lnTo>
                      <a:pt x="634" y="2"/>
                    </a:lnTo>
                    <a:lnTo>
                      <a:pt x="618" y="0"/>
                    </a:lnTo>
                    <a:lnTo>
                      <a:pt x="80" y="0"/>
                    </a:lnTo>
                    <a:lnTo>
                      <a:pt x="80" y="0"/>
                    </a:lnTo>
                    <a:lnTo>
                      <a:pt x="64" y="2"/>
                    </a:lnTo>
                    <a:lnTo>
                      <a:pt x="48" y="6"/>
                    </a:lnTo>
                    <a:lnTo>
                      <a:pt x="34" y="14"/>
                    </a:lnTo>
                    <a:lnTo>
                      <a:pt x="22" y="24"/>
                    </a:lnTo>
                    <a:lnTo>
                      <a:pt x="12" y="36"/>
                    </a:lnTo>
                    <a:lnTo>
                      <a:pt x="6" y="50"/>
                    </a:lnTo>
                    <a:lnTo>
                      <a:pt x="0" y="64"/>
                    </a:lnTo>
                    <a:lnTo>
                      <a:pt x="0" y="80"/>
                    </a:lnTo>
                    <a:lnTo>
                      <a:pt x="0" y="828"/>
                    </a:lnTo>
                    <a:lnTo>
                      <a:pt x="0" y="828"/>
                    </a:lnTo>
                    <a:lnTo>
                      <a:pt x="0" y="844"/>
                    </a:lnTo>
                    <a:lnTo>
                      <a:pt x="6" y="858"/>
                    </a:lnTo>
                    <a:lnTo>
                      <a:pt x="12" y="872"/>
                    </a:lnTo>
                    <a:lnTo>
                      <a:pt x="22" y="884"/>
                    </a:lnTo>
                    <a:lnTo>
                      <a:pt x="34" y="894"/>
                    </a:lnTo>
                    <a:lnTo>
                      <a:pt x="48" y="902"/>
                    </a:lnTo>
                    <a:lnTo>
                      <a:pt x="64" y="906"/>
                    </a:lnTo>
                    <a:lnTo>
                      <a:pt x="80" y="908"/>
                    </a:lnTo>
                    <a:lnTo>
                      <a:pt x="506" y="908"/>
                    </a:lnTo>
                    <a:lnTo>
                      <a:pt x="696" y="716"/>
                    </a:lnTo>
                    <a:close/>
                  </a:path>
                </a:pathLst>
              </a:custGeom>
              <a:solidFill>
                <a:schemeClr val="bg1">
                  <a:lumMod val="65000"/>
                </a:schemeClr>
              </a:solidFill>
              <a:ln w="3175">
                <a:noFill/>
                <a:round/>
                <a:headEnd/>
                <a:tailEnd/>
              </a:ln>
              <a:effectLst/>
              <a:scene3d>
                <a:camera prst="orthographicFront"/>
                <a:lightRig rig="threePt" dir="t"/>
              </a:scene3d>
              <a:sp3d prstMaterial="matte">
                <a:extrusionClr>
                  <a:srgbClr val="FF9966"/>
                </a:extrusionClr>
              </a:sp3d>
            </p:spPr>
            <p:txBody>
              <a:bodyPr/>
              <a:lstStyle/>
              <a:p>
                <a:pPr>
                  <a:defRPr/>
                </a:pPr>
                <a:endParaRPr lang="en-US" sz="1100">
                  <a:ea typeface="ＭＳ Ｐゴシック" charset="-128"/>
                </a:endParaRPr>
              </a:p>
            </p:txBody>
          </p:sp>
          <p:sp>
            <p:nvSpPr>
              <p:cNvPr id="55" name="Freeform 46"/>
              <p:cNvSpPr>
                <a:spLocks/>
              </p:cNvSpPr>
              <p:nvPr/>
            </p:nvSpPr>
            <p:spPr bwMode="auto">
              <a:xfrm>
                <a:off x="5786438" y="5446713"/>
                <a:ext cx="311150" cy="304800"/>
              </a:xfrm>
              <a:custGeom>
                <a:avLst/>
                <a:gdLst/>
                <a:ahLst/>
                <a:cxnLst>
                  <a:cxn ang="0">
                    <a:pos x="0" y="192"/>
                  </a:cxn>
                  <a:cxn ang="0">
                    <a:pos x="4" y="192"/>
                  </a:cxn>
                  <a:cxn ang="0">
                    <a:pos x="196" y="0"/>
                  </a:cxn>
                  <a:cxn ang="0">
                    <a:pos x="0" y="0"/>
                  </a:cxn>
                  <a:cxn ang="0">
                    <a:pos x="0" y="192"/>
                  </a:cxn>
                </a:cxnLst>
                <a:rect l="0" t="0" r="r" b="b"/>
                <a:pathLst>
                  <a:path w="196" h="192">
                    <a:moveTo>
                      <a:pt x="0" y="192"/>
                    </a:moveTo>
                    <a:lnTo>
                      <a:pt x="4" y="192"/>
                    </a:lnTo>
                    <a:lnTo>
                      <a:pt x="196" y="0"/>
                    </a:lnTo>
                    <a:lnTo>
                      <a:pt x="0" y="0"/>
                    </a:lnTo>
                    <a:lnTo>
                      <a:pt x="0" y="192"/>
                    </a:lnTo>
                    <a:close/>
                  </a:path>
                </a:pathLst>
              </a:custGeom>
              <a:grpFill/>
              <a:ln w="9525">
                <a:noFill/>
                <a:round/>
                <a:headEnd/>
                <a:tailEnd/>
              </a:ln>
            </p:spPr>
            <p:txBody>
              <a:bodyPr/>
              <a:lstStyle/>
              <a:p>
                <a:pPr>
                  <a:defRPr/>
                </a:pPr>
                <a:endParaRPr lang="en-US" sz="1100">
                  <a:ea typeface="ＭＳ Ｐゴシック" charset="-128"/>
                </a:endParaRPr>
              </a:p>
            </p:txBody>
          </p:sp>
        </p:grpSp>
        <p:grpSp>
          <p:nvGrpSpPr>
            <p:cNvPr id="45" name="Group 135"/>
            <p:cNvGrpSpPr>
              <a:grpSpLocks/>
            </p:cNvGrpSpPr>
            <p:nvPr/>
          </p:nvGrpSpPr>
          <p:grpSpPr bwMode="auto">
            <a:xfrm>
              <a:off x="3497555" y="1215200"/>
              <a:ext cx="967765" cy="1251752"/>
              <a:chOff x="4983163" y="4313238"/>
              <a:chExt cx="1114425" cy="1441450"/>
            </a:xfrm>
            <a:grpFill/>
          </p:grpSpPr>
          <p:sp>
            <p:nvSpPr>
              <p:cNvPr id="52" name="Freeform 38"/>
              <p:cNvSpPr>
                <a:spLocks/>
              </p:cNvSpPr>
              <p:nvPr/>
            </p:nvSpPr>
            <p:spPr bwMode="auto">
              <a:xfrm>
                <a:off x="4983163" y="4313238"/>
                <a:ext cx="1108075" cy="1441450"/>
              </a:xfrm>
              <a:custGeom>
                <a:avLst/>
                <a:gdLst/>
                <a:ahLst/>
                <a:cxnLst>
                  <a:cxn ang="0">
                    <a:pos x="696" y="716"/>
                  </a:cxn>
                  <a:cxn ang="0">
                    <a:pos x="698" y="716"/>
                  </a:cxn>
                  <a:cxn ang="0">
                    <a:pos x="698" y="80"/>
                  </a:cxn>
                  <a:cxn ang="0">
                    <a:pos x="698" y="80"/>
                  </a:cxn>
                  <a:cxn ang="0">
                    <a:pos x="696" y="64"/>
                  </a:cxn>
                  <a:cxn ang="0">
                    <a:pos x="692" y="50"/>
                  </a:cxn>
                  <a:cxn ang="0">
                    <a:pos x="684" y="36"/>
                  </a:cxn>
                  <a:cxn ang="0">
                    <a:pos x="674" y="24"/>
                  </a:cxn>
                  <a:cxn ang="0">
                    <a:pos x="662" y="14"/>
                  </a:cxn>
                  <a:cxn ang="0">
                    <a:pos x="650" y="6"/>
                  </a:cxn>
                  <a:cxn ang="0">
                    <a:pos x="634" y="2"/>
                  </a:cxn>
                  <a:cxn ang="0">
                    <a:pos x="618" y="0"/>
                  </a:cxn>
                  <a:cxn ang="0">
                    <a:pos x="80" y="0"/>
                  </a:cxn>
                  <a:cxn ang="0">
                    <a:pos x="80" y="0"/>
                  </a:cxn>
                  <a:cxn ang="0">
                    <a:pos x="64" y="2"/>
                  </a:cxn>
                  <a:cxn ang="0">
                    <a:pos x="48" y="6"/>
                  </a:cxn>
                  <a:cxn ang="0">
                    <a:pos x="34" y="14"/>
                  </a:cxn>
                  <a:cxn ang="0">
                    <a:pos x="22" y="24"/>
                  </a:cxn>
                  <a:cxn ang="0">
                    <a:pos x="12" y="36"/>
                  </a:cxn>
                  <a:cxn ang="0">
                    <a:pos x="6" y="50"/>
                  </a:cxn>
                  <a:cxn ang="0">
                    <a:pos x="0" y="64"/>
                  </a:cxn>
                  <a:cxn ang="0">
                    <a:pos x="0" y="80"/>
                  </a:cxn>
                  <a:cxn ang="0">
                    <a:pos x="0" y="828"/>
                  </a:cxn>
                  <a:cxn ang="0">
                    <a:pos x="0" y="828"/>
                  </a:cxn>
                  <a:cxn ang="0">
                    <a:pos x="0" y="844"/>
                  </a:cxn>
                  <a:cxn ang="0">
                    <a:pos x="6" y="858"/>
                  </a:cxn>
                  <a:cxn ang="0">
                    <a:pos x="12" y="872"/>
                  </a:cxn>
                  <a:cxn ang="0">
                    <a:pos x="22" y="884"/>
                  </a:cxn>
                  <a:cxn ang="0">
                    <a:pos x="34" y="894"/>
                  </a:cxn>
                  <a:cxn ang="0">
                    <a:pos x="48" y="902"/>
                  </a:cxn>
                  <a:cxn ang="0">
                    <a:pos x="64" y="906"/>
                  </a:cxn>
                  <a:cxn ang="0">
                    <a:pos x="80" y="908"/>
                  </a:cxn>
                  <a:cxn ang="0">
                    <a:pos x="506" y="908"/>
                  </a:cxn>
                  <a:cxn ang="0">
                    <a:pos x="696" y="716"/>
                  </a:cxn>
                </a:cxnLst>
                <a:rect l="0" t="0" r="r" b="b"/>
                <a:pathLst>
                  <a:path w="698" h="908">
                    <a:moveTo>
                      <a:pt x="696" y="716"/>
                    </a:moveTo>
                    <a:lnTo>
                      <a:pt x="698" y="716"/>
                    </a:lnTo>
                    <a:lnTo>
                      <a:pt x="698" y="80"/>
                    </a:lnTo>
                    <a:lnTo>
                      <a:pt x="698" y="80"/>
                    </a:lnTo>
                    <a:lnTo>
                      <a:pt x="696" y="64"/>
                    </a:lnTo>
                    <a:lnTo>
                      <a:pt x="692" y="50"/>
                    </a:lnTo>
                    <a:lnTo>
                      <a:pt x="684" y="36"/>
                    </a:lnTo>
                    <a:lnTo>
                      <a:pt x="674" y="24"/>
                    </a:lnTo>
                    <a:lnTo>
                      <a:pt x="662" y="14"/>
                    </a:lnTo>
                    <a:lnTo>
                      <a:pt x="650" y="6"/>
                    </a:lnTo>
                    <a:lnTo>
                      <a:pt x="634" y="2"/>
                    </a:lnTo>
                    <a:lnTo>
                      <a:pt x="618" y="0"/>
                    </a:lnTo>
                    <a:lnTo>
                      <a:pt x="80" y="0"/>
                    </a:lnTo>
                    <a:lnTo>
                      <a:pt x="80" y="0"/>
                    </a:lnTo>
                    <a:lnTo>
                      <a:pt x="64" y="2"/>
                    </a:lnTo>
                    <a:lnTo>
                      <a:pt x="48" y="6"/>
                    </a:lnTo>
                    <a:lnTo>
                      <a:pt x="34" y="14"/>
                    </a:lnTo>
                    <a:lnTo>
                      <a:pt x="22" y="24"/>
                    </a:lnTo>
                    <a:lnTo>
                      <a:pt x="12" y="36"/>
                    </a:lnTo>
                    <a:lnTo>
                      <a:pt x="6" y="50"/>
                    </a:lnTo>
                    <a:lnTo>
                      <a:pt x="0" y="64"/>
                    </a:lnTo>
                    <a:lnTo>
                      <a:pt x="0" y="80"/>
                    </a:lnTo>
                    <a:lnTo>
                      <a:pt x="0" y="828"/>
                    </a:lnTo>
                    <a:lnTo>
                      <a:pt x="0" y="828"/>
                    </a:lnTo>
                    <a:lnTo>
                      <a:pt x="0" y="844"/>
                    </a:lnTo>
                    <a:lnTo>
                      <a:pt x="6" y="858"/>
                    </a:lnTo>
                    <a:lnTo>
                      <a:pt x="12" y="872"/>
                    </a:lnTo>
                    <a:lnTo>
                      <a:pt x="22" y="884"/>
                    </a:lnTo>
                    <a:lnTo>
                      <a:pt x="34" y="894"/>
                    </a:lnTo>
                    <a:lnTo>
                      <a:pt x="48" y="902"/>
                    </a:lnTo>
                    <a:lnTo>
                      <a:pt x="64" y="906"/>
                    </a:lnTo>
                    <a:lnTo>
                      <a:pt x="80" y="908"/>
                    </a:lnTo>
                    <a:lnTo>
                      <a:pt x="506" y="908"/>
                    </a:lnTo>
                    <a:lnTo>
                      <a:pt x="696" y="716"/>
                    </a:lnTo>
                    <a:close/>
                  </a:path>
                </a:pathLst>
              </a:custGeom>
              <a:solidFill>
                <a:schemeClr val="accent2">
                  <a:lumMod val="75000"/>
                </a:schemeClr>
              </a:solidFill>
              <a:ln w="3175">
                <a:noFill/>
                <a:round/>
                <a:headEnd/>
                <a:tailEnd/>
              </a:ln>
              <a:effectLst/>
              <a:scene3d>
                <a:camera prst="orthographicFront"/>
                <a:lightRig rig="threePt" dir="t"/>
              </a:scene3d>
              <a:sp3d prstMaterial="matte">
                <a:extrusionClr>
                  <a:srgbClr val="FF9966"/>
                </a:extrusionClr>
              </a:sp3d>
            </p:spPr>
            <p:txBody>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nb-NO" altLang="id-ID" sz="1100">
                  <a:latin typeface="+mn-lt"/>
                </a:endParaRPr>
              </a:p>
            </p:txBody>
          </p:sp>
          <p:sp>
            <p:nvSpPr>
              <p:cNvPr id="53" name="Freeform 46"/>
              <p:cNvSpPr>
                <a:spLocks/>
              </p:cNvSpPr>
              <p:nvPr/>
            </p:nvSpPr>
            <p:spPr bwMode="auto">
              <a:xfrm>
                <a:off x="5785892" y="5443840"/>
                <a:ext cx="314240" cy="303208"/>
              </a:xfrm>
              <a:custGeom>
                <a:avLst/>
                <a:gdLst>
                  <a:gd name="T0" fmla="*/ 0 w 196"/>
                  <a:gd name="T1" fmla="*/ 478828600 h 192"/>
                  <a:gd name="T2" fmla="*/ 10281740 w 196"/>
                  <a:gd name="T3" fmla="*/ 478828600 h 192"/>
                  <a:gd name="T4" fmla="*/ 503810090 w 196"/>
                  <a:gd name="T5" fmla="*/ 0 h 192"/>
                  <a:gd name="T6" fmla="*/ 0 w 196"/>
                  <a:gd name="T7" fmla="*/ 0 h 192"/>
                  <a:gd name="T8" fmla="*/ 0 w 196"/>
                  <a:gd name="T9" fmla="*/ 478828600 h 192"/>
                  <a:gd name="T10" fmla="*/ 0 60000 65536"/>
                  <a:gd name="T11" fmla="*/ 0 60000 65536"/>
                  <a:gd name="T12" fmla="*/ 0 60000 65536"/>
                  <a:gd name="T13" fmla="*/ 0 60000 65536"/>
                  <a:gd name="T14" fmla="*/ 0 60000 65536"/>
                  <a:gd name="T15" fmla="*/ 0 w 196"/>
                  <a:gd name="T16" fmla="*/ 0 h 192"/>
                  <a:gd name="T17" fmla="*/ 196 w 196"/>
                  <a:gd name="T18" fmla="*/ 192 h 192"/>
                </a:gdLst>
                <a:ahLst/>
                <a:cxnLst>
                  <a:cxn ang="T10">
                    <a:pos x="T0" y="T1"/>
                  </a:cxn>
                  <a:cxn ang="T11">
                    <a:pos x="T2" y="T3"/>
                  </a:cxn>
                  <a:cxn ang="T12">
                    <a:pos x="T4" y="T5"/>
                  </a:cxn>
                  <a:cxn ang="T13">
                    <a:pos x="T6" y="T7"/>
                  </a:cxn>
                  <a:cxn ang="T14">
                    <a:pos x="T8" y="T9"/>
                  </a:cxn>
                </a:cxnLst>
                <a:rect l="T15" t="T16" r="T17" b="T18"/>
                <a:pathLst>
                  <a:path w="196" h="192">
                    <a:moveTo>
                      <a:pt x="0" y="192"/>
                    </a:moveTo>
                    <a:lnTo>
                      <a:pt x="4" y="192"/>
                    </a:lnTo>
                    <a:lnTo>
                      <a:pt x="196" y="0"/>
                    </a:lnTo>
                    <a:lnTo>
                      <a:pt x="0" y="0"/>
                    </a:lnTo>
                    <a:lnTo>
                      <a:pt x="0" y="192"/>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nb-NO" altLang="id-ID" sz="1100">
                  <a:latin typeface="+mn-lt"/>
                </a:endParaRPr>
              </a:p>
            </p:txBody>
          </p:sp>
        </p:grpSp>
        <p:grpSp>
          <p:nvGrpSpPr>
            <p:cNvPr id="46" name="Group 134"/>
            <p:cNvGrpSpPr>
              <a:grpSpLocks/>
            </p:cNvGrpSpPr>
            <p:nvPr/>
          </p:nvGrpSpPr>
          <p:grpSpPr bwMode="auto">
            <a:xfrm>
              <a:off x="3690556" y="1484063"/>
              <a:ext cx="625877" cy="618989"/>
              <a:chOff x="5205413" y="4622808"/>
              <a:chExt cx="720725" cy="712788"/>
            </a:xfrm>
            <a:grpFill/>
          </p:grpSpPr>
          <p:sp>
            <p:nvSpPr>
              <p:cNvPr id="47" name="Rectangle 46"/>
              <p:cNvSpPr/>
              <p:nvPr/>
            </p:nvSpPr>
            <p:spPr>
              <a:xfrm>
                <a:off x="5205413" y="4622808"/>
                <a:ext cx="720725" cy="7143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100">
                  <a:solidFill>
                    <a:srgbClr val="FFFFFF"/>
                  </a:solidFill>
                  <a:latin typeface="+mn-lt"/>
                </a:endParaRPr>
              </a:p>
            </p:txBody>
          </p:sp>
          <p:sp>
            <p:nvSpPr>
              <p:cNvPr id="48" name="Rectangle 47"/>
              <p:cNvSpPr/>
              <p:nvPr/>
            </p:nvSpPr>
            <p:spPr>
              <a:xfrm>
                <a:off x="5205413" y="4775208"/>
                <a:ext cx="720725" cy="7143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100">
                  <a:solidFill>
                    <a:srgbClr val="FFFFFF"/>
                  </a:solidFill>
                  <a:latin typeface="+mn-lt"/>
                </a:endParaRPr>
              </a:p>
            </p:txBody>
          </p:sp>
          <p:sp>
            <p:nvSpPr>
              <p:cNvPr id="49" name="Rectangle 48"/>
              <p:cNvSpPr/>
              <p:nvPr/>
            </p:nvSpPr>
            <p:spPr>
              <a:xfrm>
                <a:off x="5205413" y="4933958"/>
                <a:ext cx="720725" cy="7143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100">
                  <a:solidFill>
                    <a:srgbClr val="FFFFFF"/>
                  </a:solidFill>
                  <a:latin typeface="+mn-lt"/>
                </a:endParaRPr>
              </a:p>
            </p:txBody>
          </p:sp>
          <p:sp>
            <p:nvSpPr>
              <p:cNvPr id="50" name="Rectangle 49"/>
              <p:cNvSpPr/>
              <p:nvPr/>
            </p:nvSpPr>
            <p:spPr>
              <a:xfrm>
                <a:off x="5205413" y="5099058"/>
                <a:ext cx="720725" cy="7143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100">
                  <a:solidFill>
                    <a:srgbClr val="FFFFFF"/>
                  </a:solidFill>
                  <a:latin typeface="+mn-lt"/>
                </a:endParaRPr>
              </a:p>
            </p:txBody>
          </p:sp>
          <p:sp>
            <p:nvSpPr>
              <p:cNvPr id="51" name="Rectangle 50"/>
              <p:cNvSpPr/>
              <p:nvPr/>
            </p:nvSpPr>
            <p:spPr>
              <a:xfrm>
                <a:off x="5205413" y="5264158"/>
                <a:ext cx="720725" cy="7143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endParaRPr lang="nb-NO" altLang="id-ID" sz="1100">
                  <a:solidFill>
                    <a:srgbClr val="FFFFFF"/>
                  </a:solidFill>
                  <a:latin typeface="+mn-lt"/>
                </a:endParaRPr>
              </a:p>
            </p:txBody>
          </p:sp>
        </p:grpSp>
      </p:grpSp>
      <p:sp>
        <p:nvSpPr>
          <p:cNvPr id="56" name="Freeform 76"/>
          <p:cNvSpPr>
            <a:spLocks noEditPoints="1"/>
          </p:cNvSpPr>
          <p:nvPr/>
        </p:nvSpPr>
        <p:spPr bwMode="auto">
          <a:xfrm rot="19303549">
            <a:off x="8015049" y="4384107"/>
            <a:ext cx="184556" cy="291826"/>
          </a:xfrm>
          <a:custGeom>
            <a:avLst/>
            <a:gdLst/>
            <a:ahLst/>
            <a:cxnLst>
              <a:cxn ang="0">
                <a:pos x="740" y="332"/>
              </a:cxn>
              <a:cxn ang="0">
                <a:pos x="712" y="226"/>
              </a:cxn>
              <a:cxn ang="0">
                <a:pos x="656" y="134"/>
              </a:cxn>
              <a:cxn ang="0">
                <a:pos x="578" y="64"/>
              </a:cxn>
              <a:cxn ang="0">
                <a:pos x="480" y="16"/>
              </a:cxn>
              <a:cxn ang="0">
                <a:pos x="370" y="0"/>
              </a:cxn>
              <a:cxn ang="0">
                <a:pos x="296" y="8"/>
              </a:cxn>
              <a:cxn ang="0">
                <a:pos x="194" y="44"/>
              </a:cxn>
              <a:cxn ang="0">
                <a:pos x="108" y="108"/>
              </a:cxn>
              <a:cxn ang="0">
                <a:pos x="44" y="194"/>
              </a:cxn>
              <a:cxn ang="0">
                <a:pos x="8" y="296"/>
              </a:cxn>
              <a:cxn ang="0">
                <a:pos x="0" y="370"/>
              </a:cxn>
              <a:cxn ang="0">
                <a:pos x="10" y="454"/>
              </a:cxn>
              <a:cxn ang="0">
                <a:pos x="36" y="532"/>
              </a:cxn>
              <a:cxn ang="0">
                <a:pos x="78" y="600"/>
              </a:cxn>
              <a:cxn ang="0">
                <a:pos x="134" y="656"/>
              </a:cxn>
              <a:cxn ang="0">
                <a:pos x="202" y="700"/>
              </a:cxn>
              <a:cxn ang="0">
                <a:pos x="226" y="718"/>
              </a:cxn>
              <a:cxn ang="0">
                <a:pos x="226" y="1058"/>
              </a:cxn>
              <a:cxn ang="0">
                <a:pos x="236" y="1096"/>
              </a:cxn>
              <a:cxn ang="0">
                <a:pos x="256" y="1126"/>
              </a:cxn>
              <a:cxn ang="0">
                <a:pos x="286" y="1152"/>
              </a:cxn>
              <a:cxn ang="0">
                <a:pos x="320" y="1168"/>
              </a:cxn>
              <a:cxn ang="0">
                <a:pos x="362" y="1174"/>
              </a:cxn>
              <a:cxn ang="0">
                <a:pos x="388" y="1170"/>
              </a:cxn>
              <a:cxn ang="0">
                <a:pos x="426" y="1158"/>
              </a:cxn>
              <a:cxn ang="0">
                <a:pos x="458" y="1136"/>
              </a:cxn>
              <a:cxn ang="0">
                <a:pos x="480" y="1106"/>
              </a:cxn>
              <a:cxn ang="0">
                <a:pos x="494" y="1072"/>
              </a:cxn>
              <a:cxn ang="0">
                <a:pos x="498" y="720"/>
              </a:cxn>
              <a:cxn ang="0">
                <a:pos x="548" y="696"/>
              </a:cxn>
              <a:cxn ang="0">
                <a:pos x="618" y="648"/>
              </a:cxn>
              <a:cxn ang="0">
                <a:pos x="672" y="586"/>
              </a:cxn>
              <a:cxn ang="0">
                <a:pos x="714" y="512"/>
              </a:cxn>
              <a:cxn ang="0">
                <a:pos x="736" y="430"/>
              </a:cxn>
              <a:cxn ang="0">
                <a:pos x="742" y="370"/>
              </a:cxn>
              <a:cxn ang="0">
                <a:pos x="350" y="580"/>
              </a:cxn>
              <a:cxn ang="0">
                <a:pos x="288" y="564"/>
              </a:cxn>
              <a:cxn ang="0">
                <a:pos x="236" y="534"/>
              </a:cxn>
              <a:cxn ang="0">
                <a:pos x="196" y="488"/>
              </a:cxn>
              <a:cxn ang="0">
                <a:pos x="170" y="434"/>
              </a:cxn>
              <a:cxn ang="0">
                <a:pos x="160" y="370"/>
              </a:cxn>
              <a:cxn ang="0">
                <a:pos x="164" y="328"/>
              </a:cxn>
              <a:cxn ang="0">
                <a:pos x="186" y="270"/>
              </a:cxn>
              <a:cxn ang="0">
                <a:pos x="222" y="222"/>
              </a:cxn>
              <a:cxn ang="0">
                <a:pos x="270" y="186"/>
              </a:cxn>
              <a:cxn ang="0">
                <a:pos x="328" y="164"/>
              </a:cxn>
              <a:cxn ang="0">
                <a:pos x="370" y="160"/>
              </a:cxn>
              <a:cxn ang="0">
                <a:pos x="434" y="170"/>
              </a:cxn>
              <a:cxn ang="0">
                <a:pos x="488" y="196"/>
              </a:cxn>
              <a:cxn ang="0">
                <a:pos x="534" y="236"/>
              </a:cxn>
              <a:cxn ang="0">
                <a:pos x="564" y="288"/>
              </a:cxn>
              <a:cxn ang="0">
                <a:pos x="580" y="350"/>
              </a:cxn>
              <a:cxn ang="0">
                <a:pos x="580" y="392"/>
              </a:cxn>
              <a:cxn ang="0">
                <a:pos x="564" y="452"/>
              </a:cxn>
              <a:cxn ang="0">
                <a:pos x="534" y="504"/>
              </a:cxn>
              <a:cxn ang="0">
                <a:pos x="488" y="546"/>
              </a:cxn>
              <a:cxn ang="0">
                <a:pos x="434" y="572"/>
              </a:cxn>
              <a:cxn ang="0">
                <a:pos x="370" y="582"/>
              </a:cxn>
            </a:cxnLst>
            <a:rect l="0" t="0" r="r" b="b"/>
            <a:pathLst>
              <a:path w="742" h="1174">
                <a:moveTo>
                  <a:pt x="742" y="370"/>
                </a:moveTo>
                <a:lnTo>
                  <a:pt x="742" y="370"/>
                </a:lnTo>
                <a:lnTo>
                  <a:pt x="740" y="332"/>
                </a:lnTo>
                <a:lnTo>
                  <a:pt x="734" y="296"/>
                </a:lnTo>
                <a:lnTo>
                  <a:pt x="724" y="260"/>
                </a:lnTo>
                <a:lnTo>
                  <a:pt x="712" y="226"/>
                </a:lnTo>
                <a:lnTo>
                  <a:pt x="696" y="194"/>
                </a:lnTo>
                <a:lnTo>
                  <a:pt x="678" y="164"/>
                </a:lnTo>
                <a:lnTo>
                  <a:pt x="656" y="134"/>
                </a:lnTo>
                <a:lnTo>
                  <a:pt x="632" y="108"/>
                </a:lnTo>
                <a:lnTo>
                  <a:pt x="606" y="84"/>
                </a:lnTo>
                <a:lnTo>
                  <a:pt x="578" y="64"/>
                </a:lnTo>
                <a:lnTo>
                  <a:pt x="548" y="44"/>
                </a:lnTo>
                <a:lnTo>
                  <a:pt x="514" y="30"/>
                </a:lnTo>
                <a:lnTo>
                  <a:pt x="480" y="16"/>
                </a:lnTo>
                <a:lnTo>
                  <a:pt x="446" y="8"/>
                </a:lnTo>
                <a:lnTo>
                  <a:pt x="408" y="2"/>
                </a:lnTo>
                <a:lnTo>
                  <a:pt x="370" y="0"/>
                </a:lnTo>
                <a:lnTo>
                  <a:pt x="370" y="0"/>
                </a:lnTo>
                <a:lnTo>
                  <a:pt x="332" y="2"/>
                </a:lnTo>
                <a:lnTo>
                  <a:pt x="296" y="8"/>
                </a:lnTo>
                <a:lnTo>
                  <a:pt x="260" y="16"/>
                </a:lnTo>
                <a:lnTo>
                  <a:pt x="226" y="30"/>
                </a:lnTo>
                <a:lnTo>
                  <a:pt x="194" y="44"/>
                </a:lnTo>
                <a:lnTo>
                  <a:pt x="164" y="64"/>
                </a:lnTo>
                <a:lnTo>
                  <a:pt x="134" y="84"/>
                </a:lnTo>
                <a:lnTo>
                  <a:pt x="108" y="108"/>
                </a:lnTo>
                <a:lnTo>
                  <a:pt x="84" y="134"/>
                </a:lnTo>
                <a:lnTo>
                  <a:pt x="64" y="164"/>
                </a:lnTo>
                <a:lnTo>
                  <a:pt x="44" y="194"/>
                </a:lnTo>
                <a:lnTo>
                  <a:pt x="30" y="226"/>
                </a:lnTo>
                <a:lnTo>
                  <a:pt x="16" y="260"/>
                </a:lnTo>
                <a:lnTo>
                  <a:pt x="8" y="296"/>
                </a:lnTo>
                <a:lnTo>
                  <a:pt x="2" y="332"/>
                </a:lnTo>
                <a:lnTo>
                  <a:pt x="0" y="370"/>
                </a:lnTo>
                <a:lnTo>
                  <a:pt x="0" y="370"/>
                </a:lnTo>
                <a:lnTo>
                  <a:pt x="2" y="400"/>
                </a:lnTo>
                <a:lnTo>
                  <a:pt x="4" y="426"/>
                </a:lnTo>
                <a:lnTo>
                  <a:pt x="10" y="454"/>
                </a:lnTo>
                <a:lnTo>
                  <a:pt x="16" y="480"/>
                </a:lnTo>
                <a:lnTo>
                  <a:pt x="26" y="506"/>
                </a:lnTo>
                <a:lnTo>
                  <a:pt x="36" y="532"/>
                </a:lnTo>
                <a:lnTo>
                  <a:pt x="48" y="554"/>
                </a:lnTo>
                <a:lnTo>
                  <a:pt x="64" y="578"/>
                </a:lnTo>
                <a:lnTo>
                  <a:pt x="78" y="600"/>
                </a:lnTo>
                <a:lnTo>
                  <a:pt x="96" y="620"/>
                </a:lnTo>
                <a:lnTo>
                  <a:pt x="114" y="638"/>
                </a:lnTo>
                <a:lnTo>
                  <a:pt x="134" y="656"/>
                </a:lnTo>
                <a:lnTo>
                  <a:pt x="156" y="672"/>
                </a:lnTo>
                <a:lnTo>
                  <a:pt x="178" y="688"/>
                </a:lnTo>
                <a:lnTo>
                  <a:pt x="202" y="700"/>
                </a:lnTo>
                <a:lnTo>
                  <a:pt x="226" y="712"/>
                </a:lnTo>
                <a:lnTo>
                  <a:pt x="226" y="712"/>
                </a:lnTo>
                <a:lnTo>
                  <a:pt x="226" y="718"/>
                </a:lnTo>
                <a:lnTo>
                  <a:pt x="226" y="1046"/>
                </a:lnTo>
                <a:lnTo>
                  <a:pt x="226" y="1046"/>
                </a:lnTo>
                <a:lnTo>
                  <a:pt x="226" y="1058"/>
                </a:lnTo>
                <a:lnTo>
                  <a:pt x="228" y="1072"/>
                </a:lnTo>
                <a:lnTo>
                  <a:pt x="232" y="1084"/>
                </a:lnTo>
                <a:lnTo>
                  <a:pt x="236" y="1096"/>
                </a:lnTo>
                <a:lnTo>
                  <a:pt x="242" y="1106"/>
                </a:lnTo>
                <a:lnTo>
                  <a:pt x="248" y="1116"/>
                </a:lnTo>
                <a:lnTo>
                  <a:pt x="256" y="1126"/>
                </a:lnTo>
                <a:lnTo>
                  <a:pt x="266" y="1136"/>
                </a:lnTo>
                <a:lnTo>
                  <a:pt x="274" y="1144"/>
                </a:lnTo>
                <a:lnTo>
                  <a:pt x="286" y="1152"/>
                </a:lnTo>
                <a:lnTo>
                  <a:pt x="296" y="1158"/>
                </a:lnTo>
                <a:lnTo>
                  <a:pt x="308" y="1164"/>
                </a:lnTo>
                <a:lnTo>
                  <a:pt x="320" y="1168"/>
                </a:lnTo>
                <a:lnTo>
                  <a:pt x="334" y="1170"/>
                </a:lnTo>
                <a:lnTo>
                  <a:pt x="348" y="1172"/>
                </a:lnTo>
                <a:lnTo>
                  <a:pt x="362" y="1174"/>
                </a:lnTo>
                <a:lnTo>
                  <a:pt x="362" y="1174"/>
                </a:lnTo>
                <a:lnTo>
                  <a:pt x="376" y="1172"/>
                </a:lnTo>
                <a:lnTo>
                  <a:pt x="388" y="1170"/>
                </a:lnTo>
                <a:lnTo>
                  <a:pt x="402" y="1168"/>
                </a:lnTo>
                <a:lnTo>
                  <a:pt x="414" y="1164"/>
                </a:lnTo>
                <a:lnTo>
                  <a:pt x="426" y="1158"/>
                </a:lnTo>
                <a:lnTo>
                  <a:pt x="438" y="1152"/>
                </a:lnTo>
                <a:lnTo>
                  <a:pt x="448" y="1144"/>
                </a:lnTo>
                <a:lnTo>
                  <a:pt x="458" y="1136"/>
                </a:lnTo>
                <a:lnTo>
                  <a:pt x="466" y="1126"/>
                </a:lnTo>
                <a:lnTo>
                  <a:pt x="474" y="1116"/>
                </a:lnTo>
                <a:lnTo>
                  <a:pt x="480" y="1106"/>
                </a:lnTo>
                <a:lnTo>
                  <a:pt x="486" y="1096"/>
                </a:lnTo>
                <a:lnTo>
                  <a:pt x="492" y="1084"/>
                </a:lnTo>
                <a:lnTo>
                  <a:pt x="494" y="1072"/>
                </a:lnTo>
                <a:lnTo>
                  <a:pt x="496" y="1058"/>
                </a:lnTo>
                <a:lnTo>
                  <a:pt x="498" y="1046"/>
                </a:lnTo>
                <a:lnTo>
                  <a:pt x="498" y="720"/>
                </a:lnTo>
                <a:lnTo>
                  <a:pt x="498" y="720"/>
                </a:lnTo>
                <a:lnTo>
                  <a:pt x="524" y="708"/>
                </a:lnTo>
                <a:lnTo>
                  <a:pt x="548" y="696"/>
                </a:lnTo>
                <a:lnTo>
                  <a:pt x="572" y="682"/>
                </a:lnTo>
                <a:lnTo>
                  <a:pt x="596" y="666"/>
                </a:lnTo>
                <a:lnTo>
                  <a:pt x="618" y="648"/>
                </a:lnTo>
                <a:lnTo>
                  <a:pt x="638" y="628"/>
                </a:lnTo>
                <a:lnTo>
                  <a:pt x="656" y="608"/>
                </a:lnTo>
                <a:lnTo>
                  <a:pt x="672" y="586"/>
                </a:lnTo>
                <a:lnTo>
                  <a:pt x="688" y="562"/>
                </a:lnTo>
                <a:lnTo>
                  <a:pt x="702" y="538"/>
                </a:lnTo>
                <a:lnTo>
                  <a:pt x="714" y="512"/>
                </a:lnTo>
                <a:lnTo>
                  <a:pt x="724" y="486"/>
                </a:lnTo>
                <a:lnTo>
                  <a:pt x="732" y="458"/>
                </a:lnTo>
                <a:lnTo>
                  <a:pt x="736" y="430"/>
                </a:lnTo>
                <a:lnTo>
                  <a:pt x="740" y="400"/>
                </a:lnTo>
                <a:lnTo>
                  <a:pt x="742" y="370"/>
                </a:lnTo>
                <a:lnTo>
                  <a:pt x="742" y="370"/>
                </a:lnTo>
                <a:close/>
                <a:moveTo>
                  <a:pt x="370" y="582"/>
                </a:moveTo>
                <a:lnTo>
                  <a:pt x="370" y="582"/>
                </a:lnTo>
                <a:lnTo>
                  <a:pt x="350" y="580"/>
                </a:lnTo>
                <a:lnTo>
                  <a:pt x="328" y="578"/>
                </a:lnTo>
                <a:lnTo>
                  <a:pt x="308" y="572"/>
                </a:lnTo>
                <a:lnTo>
                  <a:pt x="288" y="564"/>
                </a:lnTo>
                <a:lnTo>
                  <a:pt x="270" y="556"/>
                </a:lnTo>
                <a:lnTo>
                  <a:pt x="252" y="546"/>
                </a:lnTo>
                <a:lnTo>
                  <a:pt x="236" y="534"/>
                </a:lnTo>
                <a:lnTo>
                  <a:pt x="222" y="520"/>
                </a:lnTo>
                <a:lnTo>
                  <a:pt x="208" y="504"/>
                </a:lnTo>
                <a:lnTo>
                  <a:pt x="196" y="488"/>
                </a:lnTo>
                <a:lnTo>
                  <a:pt x="186" y="472"/>
                </a:lnTo>
                <a:lnTo>
                  <a:pt x="176" y="452"/>
                </a:lnTo>
                <a:lnTo>
                  <a:pt x="170" y="434"/>
                </a:lnTo>
                <a:lnTo>
                  <a:pt x="164" y="414"/>
                </a:lnTo>
                <a:lnTo>
                  <a:pt x="162" y="392"/>
                </a:lnTo>
                <a:lnTo>
                  <a:pt x="160" y="370"/>
                </a:lnTo>
                <a:lnTo>
                  <a:pt x="160" y="370"/>
                </a:lnTo>
                <a:lnTo>
                  <a:pt x="162" y="350"/>
                </a:lnTo>
                <a:lnTo>
                  <a:pt x="164" y="328"/>
                </a:lnTo>
                <a:lnTo>
                  <a:pt x="170" y="308"/>
                </a:lnTo>
                <a:lnTo>
                  <a:pt x="176" y="288"/>
                </a:lnTo>
                <a:lnTo>
                  <a:pt x="186" y="270"/>
                </a:lnTo>
                <a:lnTo>
                  <a:pt x="196" y="252"/>
                </a:lnTo>
                <a:lnTo>
                  <a:pt x="208" y="236"/>
                </a:lnTo>
                <a:lnTo>
                  <a:pt x="222" y="222"/>
                </a:lnTo>
                <a:lnTo>
                  <a:pt x="236" y="208"/>
                </a:lnTo>
                <a:lnTo>
                  <a:pt x="252" y="196"/>
                </a:lnTo>
                <a:lnTo>
                  <a:pt x="270" y="186"/>
                </a:lnTo>
                <a:lnTo>
                  <a:pt x="288" y="176"/>
                </a:lnTo>
                <a:lnTo>
                  <a:pt x="308" y="170"/>
                </a:lnTo>
                <a:lnTo>
                  <a:pt x="328" y="164"/>
                </a:lnTo>
                <a:lnTo>
                  <a:pt x="350" y="162"/>
                </a:lnTo>
                <a:lnTo>
                  <a:pt x="370" y="160"/>
                </a:lnTo>
                <a:lnTo>
                  <a:pt x="370" y="160"/>
                </a:lnTo>
                <a:lnTo>
                  <a:pt x="392" y="162"/>
                </a:lnTo>
                <a:lnTo>
                  <a:pt x="414" y="164"/>
                </a:lnTo>
                <a:lnTo>
                  <a:pt x="434" y="170"/>
                </a:lnTo>
                <a:lnTo>
                  <a:pt x="452" y="176"/>
                </a:lnTo>
                <a:lnTo>
                  <a:pt x="472" y="186"/>
                </a:lnTo>
                <a:lnTo>
                  <a:pt x="488" y="196"/>
                </a:lnTo>
                <a:lnTo>
                  <a:pt x="504" y="208"/>
                </a:lnTo>
                <a:lnTo>
                  <a:pt x="520" y="222"/>
                </a:lnTo>
                <a:lnTo>
                  <a:pt x="534" y="236"/>
                </a:lnTo>
                <a:lnTo>
                  <a:pt x="546" y="252"/>
                </a:lnTo>
                <a:lnTo>
                  <a:pt x="556" y="270"/>
                </a:lnTo>
                <a:lnTo>
                  <a:pt x="564" y="288"/>
                </a:lnTo>
                <a:lnTo>
                  <a:pt x="572" y="308"/>
                </a:lnTo>
                <a:lnTo>
                  <a:pt x="578" y="328"/>
                </a:lnTo>
                <a:lnTo>
                  <a:pt x="580" y="350"/>
                </a:lnTo>
                <a:lnTo>
                  <a:pt x="582" y="370"/>
                </a:lnTo>
                <a:lnTo>
                  <a:pt x="582" y="370"/>
                </a:lnTo>
                <a:lnTo>
                  <a:pt x="580" y="392"/>
                </a:lnTo>
                <a:lnTo>
                  <a:pt x="578" y="414"/>
                </a:lnTo>
                <a:lnTo>
                  <a:pt x="572" y="434"/>
                </a:lnTo>
                <a:lnTo>
                  <a:pt x="564" y="452"/>
                </a:lnTo>
                <a:lnTo>
                  <a:pt x="556" y="472"/>
                </a:lnTo>
                <a:lnTo>
                  <a:pt x="546" y="488"/>
                </a:lnTo>
                <a:lnTo>
                  <a:pt x="534" y="504"/>
                </a:lnTo>
                <a:lnTo>
                  <a:pt x="520" y="520"/>
                </a:lnTo>
                <a:lnTo>
                  <a:pt x="504" y="534"/>
                </a:lnTo>
                <a:lnTo>
                  <a:pt x="488" y="546"/>
                </a:lnTo>
                <a:lnTo>
                  <a:pt x="472" y="556"/>
                </a:lnTo>
                <a:lnTo>
                  <a:pt x="452" y="564"/>
                </a:lnTo>
                <a:lnTo>
                  <a:pt x="434" y="572"/>
                </a:lnTo>
                <a:lnTo>
                  <a:pt x="414" y="578"/>
                </a:lnTo>
                <a:lnTo>
                  <a:pt x="392" y="580"/>
                </a:lnTo>
                <a:lnTo>
                  <a:pt x="370" y="582"/>
                </a:lnTo>
                <a:lnTo>
                  <a:pt x="370" y="582"/>
                </a:lnTo>
                <a:close/>
              </a:path>
            </a:pathLst>
          </a:custGeom>
          <a:solidFill>
            <a:schemeClr val="accent3">
              <a:lumMod val="75000"/>
            </a:schemeClr>
          </a:solidFill>
          <a:ln w="3175">
            <a:noFill/>
            <a:round/>
            <a:headEnd/>
            <a:tailEnd/>
          </a:ln>
          <a:effectLst/>
          <a:scene3d>
            <a:camera prst="orthographicFront"/>
            <a:lightRig rig="threePt" dir="t"/>
          </a:scene3d>
          <a:sp3d prstMaterial="matte">
            <a:extrusionClr>
              <a:srgbClr val="FF9966"/>
            </a:extrusionClr>
          </a:sp3d>
        </p:spPr>
        <p:txBody>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endParaRPr lang="nb-NO" altLang="id-ID" sz="1100">
              <a:latin typeface="+mn-lt"/>
            </a:endParaRPr>
          </a:p>
        </p:txBody>
      </p:sp>
      <p:sp>
        <p:nvSpPr>
          <p:cNvPr id="57" name="Freeform 16"/>
          <p:cNvSpPr>
            <a:spLocks noChangeAspect="1" noEditPoints="1"/>
          </p:cNvSpPr>
          <p:nvPr/>
        </p:nvSpPr>
        <p:spPr bwMode="auto">
          <a:xfrm>
            <a:off x="9299841" y="4380655"/>
            <a:ext cx="235024" cy="235025"/>
          </a:xfrm>
          <a:custGeom>
            <a:avLst/>
            <a:gdLst>
              <a:gd name="T0" fmla="*/ 62 w 401"/>
              <a:gd name="T1" fmla="*/ 116 h 357"/>
              <a:gd name="T2" fmla="*/ 117 w 401"/>
              <a:gd name="T3" fmla="*/ 135 h 357"/>
              <a:gd name="T4" fmla="*/ 124 w 401"/>
              <a:gd name="T5" fmla="*/ 133 h 357"/>
              <a:gd name="T6" fmla="*/ 155 w 401"/>
              <a:gd name="T7" fmla="*/ 106 h 357"/>
              <a:gd name="T8" fmla="*/ 156 w 401"/>
              <a:gd name="T9" fmla="*/ 100 h 357"/>
              <a:gd name="T10" fmla="*/ 141 w 401"/>
              <a:gd name="T11" fmla="*/ 81 h 357"/>
              <a:gd name="T12" fmla="*/ 219 w 401"/>
              <a:gd name="T13" fmla="*/ 1 h 357"/>
              <a:gd name="T14" fmla="*/ 160 w 401"/>
              <a:gd name="T15" fmla="*/ 1 h 357"/>
              <a:gd name="T16" fmla="*/ 86 w 401"/>
              <a:gd name="T17" fmla="*/ 39 h 357"/>
              <a:gd name="T18" fmla="*/ 55 w 401"/>
              <a:gd name="T19" fmla="*/ 63 h 357"/>
              <a:gd name="T20" fmla="*/ 43 w 401"/>
              <a:gd name="T21" fmla="*/ 90 h 357"/>
              <a:gd name="T22" fmla="*/ 18 w 401"/>
              <a:gd name="T23" fmla="*/ 98 h 357"/>
              <a:gd name="T24" fmla="*/ 3 w 401"/>
              <a:gd name="T25" fmla="*/ 110 h 357"/>
              <a:gd name="T26" fmla="*/ 2 w 401"/>
              <a:gd name="T27" fmla="*/ 120 h 357"/>
              <a:gd name="T28" fmla="*/ 30 w 401"/>
              <a:gd name="T29" fmla="*/ 150 h 357"/>
              <a:gd name="T30" fmla="*/ 41 w 401"/>
              <a:gd name="T31" fmla="*/ 152 h 357"/>
              <a:gd name="T32" fmla="*/ 55 w 401"/>
              <a:gd name="T33" fmla="*/ 139 h 357"/>
              <a:gd name="T34" fmla="*/ 62 w 401"/>
              <a:gd name="T35" fmla="*/ 116 h 357"/>
              <a:gd name="T36" fmla="*/ 177 w 401"/>
              <a:gd name="T37" fmla="*/ 126 h 357"/>
              <a:gd name="T38" fmla="*/ 169 w 401"/>
              <a:gd name="T39" fmla="*/ 125 h 357"/>
              <a:gd name="T40" fmla="*/ 140 w 401"/>
              <a:gd name="T41" fmla="*/ 150 h 357"/>
              <a:gd name="T42" fmla="*/ 139 w 401"/>
              <a:gd name="T43" fmla="*/ 158 h 357"/>
              <a:gd name="T44" fmla="*/ 305 w 401"/>
              <a:gd name="T45" fmla="*/ 347 h 357"/>
              <a:gd name="T46" fmla="*/ 320 w 401"/>
              <a:gd name="T47" fmla="*/ 348 h 357"/>
              <a:gd name="T48" fmla="*/ 340 w 401"/>
              <a:gd name="T49" fmla="*/ 332 h 357"/>
              <a:gd name="T50" fmla="*/ 341 w 401"/>
              <a:gd name="T51" fmla="*/ 317 h 357"/>
              <a:gd name="T52" fmla="*/ 177 w 401"/>
              <a:gd name="T53" fmla="*/ 126 h 357"/>
              <a:gd name="T54" fmla="*/ 398 w 401"/>
              <a:gd name="T55" fmla="*/ 46 h 357"/>
              <a:gd name="T56" fmla="*/ 389 w 401"/>
              <a:gd name="T57" fmla="*/ 42 h 357"/>
              <a:gd name="T58" fmla="*/ 369 w 401"/>
              <a:gd name="T59" fmla="*/ 72 h 357"/>
              <a:gd name="T60" fmla="*/ 331 w 401"/>
              <a:gd name="T61" fmla="*/ 80 h 357"/>
              <a:gd name="T62" fmla="*/ 320 w 401"/>
              <a:gd name="T63" fmla="*/ 45 h 357"/>
              <a:gd name="T64" fmla="*/ 338 w 401"/>
              <a:gd name="T65" fmla="*/ 13 h 357"/>
              <a:gd name="T66" fmla="*/ 330 w 401"/>
              <a:gd name="T67" fmla="*/ 6 h 357"/>
              <a:gd name="T68" fmla="*/ 274 w 401"/>
              <a:gd name="T69" fmla="*/ 51 h 357"/>
              <a:gd name="T70" fmla="*/ 257 w 401"/>
              <a:gd name="T71" fmla="*/ 121 h 357"/>
              <a:gd name="T72" fmla="*/ 230 w 401"/>
              <a:gd name="T73" fmla="*/ 149 h 357"/>
              <a:gd name="T74" fmla="*/ 257 w 401"/>
              <a:gd name="T75" fmla="*/ 181 h 357"/>
              <a:gd name="T76" fmla="*/ 290 w 401"/>
              <a:gd name="T77" fmla="*/ 149 h 357"/>
              <a:gd name="T78" fmla="*/ 330 w 401"/>
              <a:gd name="T79" fmla="*/ 137 h 357"/>
              <a:gd name="T80" fmla="*/ 391 w 401"/>
              <a:gd name="T81" fmla="*/ 112 h 357"/>
              <a:gd name="T82" fmla="*/ 398 w 401"/>
              <a:gd name="T83" fmla="*/ 46 h 357"/>
              <a:gd name="T84" fmla="*/ 55 w 401"/>
              <a:gd name="T85" fmla="*/ 319 h 357"/>
              <a:gd name="T86" fmla="*/ 55 w 401"/>
              <a:gd name="T87" fmla="*/ 334 h 357"/>
              <a:gd name="T88" fmla="*/ 74 w 401"/>
              <a:gd name="T89" fmla="*/ 353 h 357"/>
              <a:gd name="T90" fmla="*/ 89 w 401"/>
              <a:gd name="T91" fmla="*/ 351 h 357"/>
              <a:gd name="T92" fmla="*/ 187 w 401"/>
              <a:gd name="T93" fmla="*/ 254 h 357"/>
              <a:gd name="T94" fmla="*/ 157 w 401"/>
              <a:gd name="T95" fmla="*/ 220 h 357"/>
              <a:gd name="T96" fmla="*/ 55 w 401"/>
              <a:gd name="T97" fmla="*/ 31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1" h="357">
                <a:moveTo>
                  <a:pt x="62" y="116"/>
                </a:moveTo>
                <a:cubicBezTo>
                  <a:pt x="81" y="101"/>
                  <a:pt x="97" y="111"/>
                  <a:pt x="117" y="135"/>
                </a:cubicBezTo>
                <a:cubicBezTo>
                  <a:pt x="120" y="138"/>
                  <a:pt x="123" y="135"/>
                  <a:pt x="124" y="133"/>
                </a:cubicBezTo>
                <a:cubicBezTo>
                  <a:pt x="126" y="132"/>
                  <a:pt x="154" y="107"/>
                  <a:pt x="155" y="106"/>
                </a:cubicBezTo>
                <a:cubicBezTo>
                  <a:pt x="156" y="105"/>
                  <a:pt x="158" y="102"/>
                  <a:pt x="156" y="100"/>
                </a:cubicBezTo>
                <a:cubicBezTo>
                  <a:pt x="154" y="98"/>
                  <a:pt x="146" y="88"/>
                  <a:pt x="141" y="81"/>
                </a:cubicBezTo>
                <a:cubicBezTo>
                  <a:pt x="105" y="34"/>
                  <a:pt x="240" y="2"/>
                  <a:pt x="219" y="1"/>
                </a:cubicBezTo>
                <a:cubicBezTo>
                  <a:pt x="208" y="1"/>
                  <a:pt x="166" y="0"/>
                  <a:pt x="160" y="1"/>
                </a:cubicBezTo>
                <a:cubicBezTo>
                  <a:pt x="134" y="4"/>
                  <a:pt x="102" y="28"/>
                  <a:pt x="86" y="39"/>
                </a:cubicBezTo>
                <a:cubicBezTo>
                  <a:pt x="64" y="53"/>
                  <a:pt x="57" y="62"/>
                  <a:pt x="55" y="63"/>
                </a:cubicBezTo>
                <a:cubicBezTo>
                  <a:pt x="49" y="68"/>
                  <a:pt x="54" y="80"/>
                  <a:pt x="43" y="90"/>
                </a:cubicBezTo>
                <a:cubicBezTo>
                  <a:pt x="32" y="100"/>
                  <a:pt x="25" y="92"/>
                  <a:pt x="18" y="98"/>
                </a:cubicBezTo>
                <a:cubicBezTo>
                  <a:pt x="15" y="101"/>
                  <a:pt x="5" y="108"/>
                  <a:pt x="3" y="110"/>
                </a:cubicBezTo>
                <a:cubicBezTo>
                  <a:pt x="0" y="113"/>
                  <a:pt x="0" y="117"/>
                  <a:pt x="2" y="120"/>
                </a:cubicBezTo>
                <a:cubicBezTo>
                  <a:pt x="2" y="120"/>
                  <a:pt x="28" y="148"/>
                  <a:pt x="30" y="150"/>
                </a:cubicBezTo>
                <a:cubicBezTo>
                  <a:pt x="32" y="153"/>
                  <a:pt x="38" y="155"/>
                  <a:pt x="41" y="152"/>
                </a:cubicBezTo>
                <a:cubicBezTo>
                  <a:pt x="45" y="149"/>
                  <a:pt x="54" y="141"/>
                  <a:pt x="55" y="139"/>
                </a:cubicBezTo>
                <a:cubicBezTo>
                  <a:pt x="57" y="138"/>
                  <a:pt x="54" y="122"/>
                  <a:pt x="62" y="116"/>
                </a:cubicBezTo>
                <a:close/>
                <a:moveTo>
                  <a:pt x="177" y="126"/>
                </a:moveTo>
                <a:cubicBezTo>
                  <a:pt x="174" y="123"/>
                  <a:pt x="171" y="123"/>
                  <a:pt x="169" y="125"/>
                </a:cubicBezTo>
                <a:cubicBezTo>
                  <a:pt x="140" y="150"/>
                  <a:pt x="140" y="150"/>
                  <a:pt x="140" y="150"/>
                </a:cubicBezTo>
                <a:cubicBezTo>
                  <a:pt x="138" y="152"/>
                  <a:pt x="137" y="156"/>
                  <a:pt x="139" y="158"/>
                </a:cubicBezTo>
                <a:cubicBezTo>
                  <a:pt x="305" y="347"/>
                  <a:pt x="305" y="347"/>
                  <a:pt x="305" y="347"/>
                </a:cubicBezTo>
                <a:cubicBezTo>
                  <a:pt x="309" y="352"/>
                  <a:pt x="316" y="352"/>
                  <a:pt x="320" y="348"/>
                </a:cubicBezTo>
                <a:cubicBezTo>
                  <a:pt x="340" y="332"/>
                  <a:pt x="340" y="332"/>
                  <a:pt x="340" y="332"/>
                </a:cubicBezTo>
                <a:cubicBezTo>
                  <a:pt x="344" y="328"/>
                  <a:pt x="345" y="321"/>
                  <a:pt x="341" y="317"/>
                </a:cubicBezTo>
                <a:lnTo>
                  <a:pt x="177" y="126"/>
                </a:lnTo>
                <a:close/>
                <a:moveTo>
                  <a:pt x="398" y="46"/>
                </a:moveTo>
                <a:cubicBezTo>
                  <a:pt x="396" y="36"/>
                  <a:pt x="391" y="38"/>
                  <a:pt x="389" y="42"/>
                </a:cubicBezTo>
                <a:cubicBezTo>
                  <a:pt x="386" y="46"/>
                  <a:pt x="374" y="64"/>
                  <a:pt x="369" y="72"/>
                </a:cubicBezTo>
                <a:cubicBezTo>
                  <a:pt x="364" y="80"/>
                  <a:pt x="353" y="96"/>
                  <a:pt x="331" y="80"/>
                </a:cubicBezTo>
                <a:cubicBezTo>
                  <a:pt x="308" y="64"/>
                  <a:pt x="316" y="53"/>
                  <a:pt x="320" y="45"/>
                </a:cubicBezTo>
                <a:cubicBezTo>
                  <a:pt x="324" y="38"/>
                  <a:pt x="336" y="16"/>
                  <a:pt x="338" y="13"/>
                </a:cubicBezTo>
                <a:cubicBezTo>
                  <a:pt x="340" y="11"/>
                  <a:pt x="338" y="3"/>
                  <a:pt x="330" y="6"/>
                </a:cubicBezTo>
                <a:cubicBezTo>
                  <a:pt x="323" y="9"/>
                  <a:pt x="280" y="27"/>
                  <a:pt x="274" y="51"/>
                </a:cubicBezTo>
                <a:cubicBezTo>
                  <a:pt x="268" y="76"/>
                  <a:pt x="279" y="99"/>
                  <a:pt x="257" y="121"/>
                </a:cubicBezTo>
                <a:cubicBezTo>
                  <a:pt x="230" y="149"/>
                  <a:pt x="230" y="149"/>
                  <a:pt x="230" y="149"/>
                </a:cubicBezTo>
                <a:cubicBezTo>
                  <a:pt x="257" y="181"/>
                  <a:pt x="257" y="181"/>
                  <a:pt x="257" y="181"/>
                </a:cubicBezTo>
                <a:cubicBezTo>
                  <a:pt x="290" y="149"/>
                  <a:pt x="290" y="149"/>
                  <a:pt x="290" y="149"/>
                </a:cubicBezTo>
                <a:cubicBezTo>
                  <a:pt x="298" y="141"/>
                  <a:pt x="315" y="134"/>
                  <a:pt x="330" y="137"/>
                </a:cubicBezTo>
                <a:cubicBezTo>
                  <a:pt x="363" y="144"/>
                  <a:pt x="381" y="132"/>
                  <a:pt x="391" y="112"/>
                </a:cubicBezTo>
                <a:cubicBezTo>
                  <a:pt x="401" y="94"/>
                  <a:pt x="399" y="56"/>
                  <a:pt x="398" y="46"/>
                </a:cubicBezTo>
                <a:close/>
                <a:moveTo>
                  <a:pt x="55" y="319"/>
                </a:moveTo>
                <a:cubicBezTo>
                  <a:pt x="50" y="323"/>
                  <a:pt x="50" y="330"/>
                  <a:pt x="55" y="334"/>
                </a:cubicBezTo>
                <a:cubicBezTo>
                  <a:pt x="74" y="353"/>
                  <a:pt x="74" y="353"/>
                  <a:pt x="74" y="353"/>
                </a:cubicBezTo>
                <a:cubicBezTo>
                  <a:pt x="78" y="357"/>
                  <a:pt x="84" y="355"/>
                  <a:pt x="89" y="351"/>
                </a:cubicBezTo>
                <a:cubicBezTo>
                  <a:pt x="187" y="254"/>
                  <a:pt x="187" y="254"/>
                  <a:pt x="187" y="254"/>
                </a:cubicBezTo>
                <a:cubicBezTo>
                  <a:pt x="157" y="220"/>
                  <a:pt x="157" y="220"/>
                  <a:pt x="157" y="220"/>
                </a:cubicBezTo>
                <a:lnTo>
                  <a:pt x="55" y="319"/>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sz="2800" dirty="0"/>
          </a:p>
        </p:txBody>
      </p:sp>
      <p:grpSp>
        <p:nvGrpSpPr>
          <p:cNvPr id="58" name="Group 57"/>
          <p:cNvGrpSpPr/>
          <p:nvPr/>
        </p:nvGrpSpPr>
        <p:grpSpPr>
          <a:xfrm>
            <a:off x="6217435" y="4835881"/>
            <a:ext cx="1293878" cy="721252"/>
            <a:chOff x="1142158" y="2840913"/>
            <a:chExt cx="2750796" cy="721252"/>
          </a:xfrm>
        </p:grpSpPr>
        <p:sp>
          <p:nvSpPr>
            <p:cNvPr id="59" name="Rectangle 1436"/>
            <p:cNvSpPr>
              <a:spLocks noChangeArrowheads="1"/>
            </p:cNvSpPr>
            <p:nvPr/>
          </p:nvSpPr>
          <p:spPr bwMode="auto">
            <a:xfrm>
              <a:off x="1231178" y="2840913"/>
              <a:ext cx="2552135" cy="184666"/>
            </a:xfrm>
            <a:prstGeom prst="rect">
              <a:avLst/>
            </a:prstGeom>
            <a:noFill/>
            <a:ln>
              <a:noFill/>
            </a:ln>
            <a:extLst/>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id-ID" sz="1200" dirty="0" smtClean="0">
                  <a:solidFill>
                    <a:schemeClr val="accent2">
                      <a:lumMod val="75000"/>
                    </a:schemeClr>
                  </a:solidFill>
                  <a:cs typeface="Arial" pitchFamily="34" charset="0"/>
                </a:rPr>
                <a:t>Process Planning</a:t>
              </a:r>
              <a:endParaRPr kumimoji="0" lang="en-US" sz="3200" i="0" u="none" strike="noStrike" cap="none" normalizeH="0" baseline="0" dirty="0" smtClean="0">
                <a:ln>
                  <a:noFill/>
                </a:ln>
                <a:solidFill>
                  <a:schemeClr val="accent2">
                    <a:lumMod val="75000"/>
                  </a:schemeClr>
                </a:solidFill>
                <a:effectLst/>
                <a:cs typeface="Arial" pitchFamily="34" charset="0"/>
              </a:endParaRPr>
            </a:p>
          </p:txBody>
        </p:sp>
        <p:sp>
          <p:nvSpPr>
            <p:cNvPr id="60" name="Content Placeholder 2"/>
            <p:cNvSpPr txBox="1">
              <a:spLocks/>
            </p:cNvSpPr>
            <p:nvPr/>
          </p:nvSpPr>
          <p:spPr>
            <a:xfrm>
              <a:off x="1142158" y="3008167"/>
              <a:ext cx="2750796" cy="55399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000" dirty="0" smtClean="0"/>
                <a:t>Lorem ipsum dolor sit amet, consectetur adipiscing elit. </a:t>
              </a:r>
              <a:endParaRPr lang="en-US" sz="1000" dirty="0"/>
            </a:p>
          </p:txBody>
        </p:sp>
      </p:grpSp>
      <p:grpSp>
        <p:nvGrpSpPr>
          <p:cNvPr id="61" name="Group 60"/>
          <p:cNvGrpSpPr/>
          <p:nvPr/>
        </p:nvGrpSpPr>
        <p:grpSpPr>
          <a:xfrm>
            <a:off x="7469441" y="4835881"/>
            <a:ext cx="1293878" cy="721252"/>
            <a:chOff x="1142158" y="2840913"/>
            <a:chExt cx="2750796" cy="721252"/>
          </a:xfrm>
        </p:grpSpPr>
        <p:sp>
          <p:nvSpPr>
            <p:cNvPr id="62" name="Rectangle 1436"/>
            <p:cNvSpPr>
              <a:spLocks noChangeArrowheads="1"/>
            </p:cNvSpPr>
            <p:nvPr/>
          </p:nvSpPr>
          <p:spPr bwMode="auto">
            <a:xfrm>
              <a:off x="1231178" y="2840913"/>
              <a:ext cx="2552135" cy="184666"/>
            </a:xfrm>
            <a:prstGeom prst="rect">
              <a:avLst/>
            </a:prstGeom>
            <a:noFill/>
            <a:ln>
              <a:noFill/>
            </a:ln>
            <a:extLst/>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id-ID" sz="1200" dirty="0" smtClean="0">
                  <a:solidFill>
                    <a:schemeClr val="accent3">
                      <a:lumMod val="75000"/>
                    </a:schemeClr>
                  </a:solidFill>
                  <a:cs typeface="Arial" pitchFamily="34" charset="0"/>
                </a:rPr>
                <a:t>Research</a:t>
              </a:r>
              <a:endParaRPr kumimoji="0" lang="en-US" sz="3200" i="0" u="none" strike="noStrike" cap="none" normalizeH="0" baseline="0" dirty="0" smtClean="0">
                <a:ln>
                  <a:noFill/>
                </a:ln>
                <a:solidFill>
                  <a:schemeClr val="accent3">
                    <a:lumMod val="75000"/>
                  </a:schemeClr>
                </a:solidFill>
                <a:effectLst/>
                <a:cs typeface="Arial" pitchFamily="34" charset="0"/>
              </a:endParaRPr>
            </a:p>
          </p:txBody>
        </p:sp>
        <p:sp>
          <p:nvSpPr>
            <p:cNvPr id="63" name="Content Placeholder 2"/>
            <p:cNvSpPr txBox="1">
              <a:spLocks/>
            </p:cNvSpPr>
            <p:nvPr/>
          </p:nvSpPr>
          <p:spPr>
            <a:xfrm>
              <a:off x="1142158" y="3008167"/>
              <a:ext cx="2750796" cy="55399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000" dirty="0" smtClean="0"/>
                <a:t>Lorem ipsum dolor sit amet, consectetur adipiscing elit. </a:t>
              </a:r>
              <a:endParaRPr lang="en-US" sz="1000" dirty="0"/>
            </a:p>
          </p:txBody>
        </p:sp>
      </p:grpSp>
      <p:grpSp>
        <p:nvGrpSpPr>
          <p:cNvPr id="64" name="Group 63"/>
          <p:cNvGrpSpPr/>
          <p:nvPr/>
        </p:nvGrpSpPr>
        <p:grpSpPr>
          <a:xfrm>
            <a:off x="8753620" y="4835881"/>
            <a:ext cx="1293878" cy="721252"/>
            <a:chOff x="1142158" y="2840913"/>
            <a:chExt cx="2750796" cy="721252"/>
          </a:xfrm>
        </p:grpSpPr>
        <p:sp>
          <p:nvSpPr>
            <p:cNvPr id="65" name="Rectangle 1436"/>
            <p:cNvSpPr>
              <a:spLocks noChangeArrowheads="1"/>
            </p:cNvSpPr>
            <p:nvPr/>
          </p:nvSpPr>
          <p:spPr bwMode="auto">
            <a:xfrm>
              <a:off x="1231178" y="2840913"/>
              <a:ext cx="2552135" cy="184666"/>
            </a:xfrm>
            <a:prstGeom prst="rect">
              <a:avLst/>
            </a:prstGeom>
            <a:noFill/>
            <a:ln>
              <a:noFill/>
            </a:ln>
            <a:extLst/>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id-ID" sz="1200" dirty="0" smtClean="0">
                  <a:solidFill>
                    <a:schemeClr val="accent4">
                      <a:lumMod val="75000"/>
                    </a:schemeClr>
                  </a:solidFill>
                  <a:cs typeface="Arial" pitchFamily="34" charset="0"/>
                </a:rPr>
                <a:t>Implementation</a:t>
              </a:r>
              <a:endParaRPr kumimoji="0" lang="en-US" sz="3200" i="0" u="none" strike="noStrike" cap="none" normalizeH="0" baseline="0" dirty="0" smtClean="0">
                <a:ln>
                  <a:noFill/>
                </a:ln>
                <a:solidFill>
                  <a:schemeClr val="accent4">
                    <a:lumMod val="75000"/>
                  </a:schemeClr>
                </a:solidFill>
                <a:effectLst/>
                <a:cs typeface="Arial" pitchFamily="34" charset="0"/>
              </a:endParaRPr>
            </a:p>
          </p:txBody>
        </p:sp>
        <p:sp>
          <p:nvSpPr>
            <p:cNvPr id="66" name="Content Placeholder 2"/>
            <p:cNvSpPr txBox="1">
              <a:spLocks/>
            </p:cNvSpPr>
            <p:nvPr/>
          </p:nvSpPr>
          <p:spPr>
            <a:xfrm>
              <a:off x="1142158" y="3008167"/>
              <a:ext cx="2750796" cy="55399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000" dirty="0" smtClean="0"/>
                <a:t>Lorem ipsum dolor sit amet, consectetur adipiscing elit. </a:t>
              </a:r>
              <a:endParaRPr lang="en-US" sz="1000" dirty="0"/>
            </a:p>
          </p:txBody>
        </p:sp>
      </p:grpSp>
      <p:grpSp>
        <p:nvGrpSpPr>
          <p:cNvPr id="67" name="Group 66"/>
          <p:cNvGrpSpPr/>
          <p:nvPr/>
        </p:nvGrpSpPr>
        <p:grpSpPr>
          <a:xfrm>
            <a:off x="10005626" y="4835881"/>
            <a:ext cx="1293878" cy="721252"/>
            <a:chOff x="1142158" y="2840913"/>
            <a:chExt cx="2750796" cy="721252"/>
          </a:xfrm>
        </p:grpSpPr>
        <p:sp>
          <p:nvSpPr>
            <p:cNvPr id="68" name="Rectangle 1436"/>
            <p:cNvSpPr>
              <a:spLocks noChangeArrowheads="1"/>
            </p:cNvSpPr>
            <p:nvPr/>
          </p:nvSpPr>
          <p:spPr bwMode="auto">
            <a:xfrm>
              <a:off x="1231178" y="2840913"/>
              <a:ext cx="2552135" cy="184666"/>
            </a:xfrm>
            <a:prstGeom prst="rect">
              <a:avLst/>
            </a:prstGeom>
            <a:noFill/>
            <a:ln>
              <a:noFill/>
            </a:ln>
            <a:extLst/>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id-ID" sz="1200" dirty="0" smtClean="0">
                  <a:solidFill>
                    <a:schemeClr val="accent5">
                      <a:lumMod val="75000"/>
                    </a:schemeClr>
                  </a:solidFill>
                  <a:cs typeface="Arial" pitchFamily="34" charset="0"/>
                </a:rPr>
                <a:t>Result</a:t>
              </a:r>
              <a:endParaRPr kumimoji="0" lang="en-US" sz="3200" i="0" u="none" strike="noStrike" cap="none" normalizeH="0" baseline="0" dirty="0" smtClean="0">
                <a:ln>
                  <a:noFill/>
                </a:ln>
                <a:solidFill>
                  <a:schemeClr val="accent5">
                    <a:lumMod val="75000"/>
                  </a:schemeClr>
                </a:solidFill>
                <a:effectLst/>
                <a:cs typeface="Arial" pitchFamily="34" charset="0"/>
              </a:endParaRPr>
            </a:p>
          </p:txBody>
        </p:sp>
        <p:sp>
          <p:nvSpPr>
            <p:cNvPr id="69" name="Content Placeholder 2"/>
            <p:cNvSpPr txBox="1">
              <a:spLocks/>
            </p:cNvSpPr>
            <p:nvPr/>
          </p:nvSpPr>
          <p:spPr>
            <a:xfrm>
              <a:off x="1142158" y="3008167"/>
              <a:ext cx="2750796" cy="553998"/>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000" dirty="0" smtClean="0"/>
                <a:t>Lorem ipsum dolor sit amet, consectetur adipiscing elit. </a:t>
              </a:r>
              <a:endParaRPr lang="en-US" sz="1000" dirty="0"/>
            </a:p>
          </p:txBody>
        </p:sp>
      </p:grpSp>
    </p:spTree>
    <p:extLst>
      <p:ext uri="{BB962C8B-B14F-4D97-AF65-F5344CB8AC3E}">
        <p14:creationId xmlns:p14="http://schemas.microsoft.com/office/powerpoint/2010/main" val="49137155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1" presetClass="entr" presetSubtype="1" fill="hold" nodeType="withEffect">
                                  <p:stCondLst>
                                    <p:cond delay="500"/>
                                  </p:stCondLst>
                                  <p:childTnLst>
                                    <p:set>
                                      <p:cBhvr>
                                        <p:cTn id="12" dur="1" fill="hold">
                                          <p:stCondLst>
                                            <p:cond delay="0"/>
                                          </p:stCondLst>
                                        </p:cTn>
                                        <p:tgtEl>
                                          <p:spTgt spid="11"/>
                                        </p:tgtEl>
                                        <p:attrNameLst>
                                          <p:attrName>style.visibility</p:attrName>
                                        </p:attrNameLst>
                                      </p:cBhvr>
                                      <p:to>
                                        <p:strVal val="visible"/>
                                      </p:to>
                                    </p:set>
                                    <p:animEffect transition="in" filter="wheel(1)">
                                      <p:cBhvr>
                                        <p:cTn id="13" dur="2000"/>
                                        <p:tgtEl>
                                          <p:spTgt spid="11"/>
                                        </p:tgtEl>
                                      </p:cBhvr>
                                    </p:animEffect>
                                  </p:childTnLst>
                                </p:cTn>
                              </p:par>
                            </p:childTnLst>
                          </p:cTn>
                        </p:par>
                        <p:par>
                          <p:cTn id="14" fill="hold">
                            <p:stCondLst>
                              <p:cond delay="2500"/>
                            </p:stCondLst>
                            <p:childTnLst>
                              <p:par>
                                <p:cTn id="15" presetID="22" presetClass="entr" presetSubtype="4" fill="hold" nodeType="after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down)">
                                      <p:cBhvr>
                                        <p:cTn id="17" dur="500"/>
                                        <p:tgtEl>
                                          <p:spTgt spid="8"/>
                                        </p:tgtEl>
                                      </p:cBhvr>
                                    </p:animEffect>
                                  </p:childTnLst>
                                </p:cTn>
                              </p:par>
                              <p:par>
                                <p:cTn id="18" presetID="2" presetClass="entr" presetSubtype="2" fill="hold" grpId="0" nodeType="withEffect">
                                  <p:stCondLst>
                                    <p:cond delay="500"/>
                                  </p:stCondLst>
                                  <p:childTnLst>
                                    <p:set>
                                      <p:cBhvr>
                                        <p:cTn id="19" dur="1" fill="hold">
                                          <p:stCondLst>
                                            <p:cond delay="0"/>
                                          </p:stCondLst>
                                        </p:cTn>
                                        <p:tgtEl>
                                          <p:spTgt spid="9"/>
                                        </p:tgtEl>
                                        <p:attrNameLst>
                                          <p:attrName>style.visibility</p:attrName>
                                        </p:attrNameLst>
                                      </p:cBhvr>
                                      <p:to>
                                        <p:strVal val="visible"/>
                                      </p:to>
                                    </p:set>
                                    <p:anim calcmode="lin" valueType="num">
                                      <p:cBhvr additive="base">
                                        <p:cTn id="20" dur="500" fill="hold"/>
                                        <p:tgtEl>
                                          <p:spTgt spid="9"/>
                                        </p:tgtEl>
                                        <p:attrNameLst>
                                          <p:attrName>ppt_x</p:attrName>
                                        </p:attrNameLst>
                                      </p:cBhvr>
                                      <p:tavLst>
                                        <p:tav tm="0">
                                          <p:val>
                                            <p:strVal val="1+#ppt_w/2"/>
                                          </p:val>
                                        </p:tav>
                                        <p:tav tm="100000">
                                          <p:val>
                                            <p:strVal val="#ppt_x"/>
                                          </p:val>
                                        </p:tav>
                                      </p:tavLst>
                                    </p:anim>
                                    <p:anim calcmode="lin" valueType="num">
                                      <p:cBhvr additive="base">
                                        <p:cTn id="21" dur="500" fill="hold"/>
                                        <p:tgtEl>
                                          <p:spTgt spid="9"/>
                                        </p:tgtEl>
                                        <p:attrNameLst>
                                          <p:attrName>ppt_y</p:attrName>
                                        </p:attrNameLst>
                                      </p:cBhvr>
                                      <p:tavLst>
                                        <p:tav tm="0">
                                          <p:val>
                                            <p:strVal val="#ppt_y"/>
                                          </p:val>
                                        </p:tav>
                                        <p:tav tm="100000">
                                          <p:val>
                                            <p:strVal val="#ppt_y"/>
                                          </p:val>
                                        </p:tav>
                                      </p:tavLst>
                                    </p:anim>
                                  </p:childTnLst>
                                </p:cTn>
                              </p:par>
                              <p:par>
                                <p:cTn id="22" presetID="31" presetClass="entr" presetSubtype="0" fill="hold" nodeType="withEffect">
                                  <p:stCondLst>
                                    <p:cond delay="1000"/>
                                  </p:stCondLst>
                                  <p:childTnLst>
                                    <p:set>
                                      <p:cBhvr>
                                        <p:cTn id="23" dur="1" fill="hold">
                                          <p:stCondLst>
                                            <p:cond delay="0"/>
                                          </p:stCondLst>
                                        </p:cTn>
                                        <p:tgtEl>
                                          <p:spTgt spid="10"/>
                                        </p:tgtEl>
                                        <p:attrNameLst>
                                          <p:attrName>style.visibility</p:attrName>
                                        </p:attrNameLst>
                                      </p:cBhvr>
                                      <p:to>
                                        <p:strVal val="visible"/>
                                      </p:to>
                                    </p:set>
                                    <p:anim calcmode="lin" valueType="num">
                                      <p:cBhvr>
                                        <p:cTn id="24" dur="1000" fill="hold"/>
                                        <p:tgtEl>
                                          <p:spTgt spid="10"/>
                                        </p:tgtEl>
                                        <p:attrNameLst>
                                          <p:attrName>ppt_w</p:attrName>
                                        </p:attrNameLst>
                                      </p:cBhvr>
                                      <p:tavLst>
                                        <p:tav tm="0">
                                          <p:val>
                                            <p:fltVal val="0"/>
                                          </p:val>
                                        </p:tav>
                                        <p:tav tm="100000">
                                          <p:val>
                                            <p:strVal val="#ppt_w"/>
                                          </p:val>
                                        </p:tav>
                                      </p:tavLst>
                                    </p:anim>
                                    <p:anim calcmode="lin" valueType="num">
                                      <p:cBhvr>
                                        <p:cTn id="25" dur="1000" fill="hold"/>
                                        <p:tgtEl>
                                          <p:spTgt spid="10"/>
                                        </p:tgtEl>
                                        <p:attrNameLst>
                                          <p:attrName>ppt_h</p:attrName>
                                        </p:attrNameLst>
                                      </p:cBhvr>
                                      <p:tavLst>
                                        <p:tav tm="0">
                                          <p:val>
                                            <p:fltVal val="0"/>
                                          </p:val>
                                        </p:tav>
                                        <p:tav tm="100000">
                                          <p:val>
                                            <p:strVal val="#ppt_h"/>
                                          </p:val>
                                        </p:tav>
                                      </p:tavLst>
                                    </p:anim>
                                    <p:anim calcmode="lin" valueType="num">
                                      <p:cBhvr>
                                        <p:cTn id="26" dur="1000" fill="hold"/>
                                        <p:tgtEl>
                                          <p:spTgt spid="10"/>
                                        </p:tgtEl>
                                        <p:attrNameLst>
                                          <p:attrName>style.rotation</p:attrName>
                                        </p:attrNameLst>
                                      </p:cBhvr>
                                      <p:tavLst>
                                        <p:tav tm="0">
                                          <p:val>
                                            <p:fltVal val="90"/>
                                          </p:val>
                                        </p:tav>
                                        <p:tav tm="100000">
                                          <p:val>
                                            <p:fltVal val="0"/>
                                          </p:val>
                                        </p:tav>
                                      </p:tavLst>
                                    </p:anim>
                                    <p:animEffect transition="in" filter="fade">
                                      <p:cBhvr>
                                        <p:cTn id="27" dur="1000"/>
                                        <p:tgtEl>
                                          <p:spTgt spid="10"/>
                                        </p:tgtEl>
                                      </p:cBhvr>
                                    </p:animEffect>
                                  </p:childTnLst>
                                </p:cTn>
                              </p:par>
                              <p:par>
                                <p:cTn id="28" presetID="22" presetClass="entr" presetSubtype="1" fill="hold" nodeType="withEffect">
                                  <p:stCondLst>
                                    <p:cond delay="1000"/>
                                  </p:stCondLst>
                                  <p:childTnLst>
                                    <p:set>
                                      <p:cBhvr>
                                        <p:cTn id="29" dur="1" fill="hold">
                                          <p:stCondLst>
                                            <p:cond delay="0"/>
                                          </p:stCondLst>
                                        </p:cTn>
                                        <p:tgtEl>
                                          <p:spTgt spid="5"/>
                                        </p:tgtEl>
                                        <p:attrNameLst>
                                          <p:attrName>style.visibility</p:attrName>
                                        </p:attrNameLst>
                                      </p:cBhvr>
                                      <p:to>
                                        <p:strVal val="visible"/>
                                      </p:to>
                                    </p:set>
                                    <p:animEffect transition="in" filter="wipe(up)">
                                      <p:cBhvr>
                                        <p:cTn id="30" dur="500"/>
                                        <p:tgtEl>
                                          <p:spTgt spid="5"/>
                                        </p:tgtEl>
                                      </p:cBhvr>
                                    </p:animEffect>
                                  </p:childTnLst>
                                </p:cTn>
                              </p:par>
                              <p:par>
                                <p:cTn id="31" presetID="22" presetClass="entr" presetSubtype="1" fill="hold" nodeType="withEffect">
                                  <p:stCondLst>
                                    <p:cond delay="1000"/>
                                  </p:stCondLst>
                                  <p:childTnLst>
                                    <p:set>
                                      <p:cBhvr>
                                        <p:cTn id="32" dur="1" fill="hold">
                                          <p:stCondLst>
                                            <p:cond delay="0"/>
                                          </p:stCondLst>
                                        </p:cTn>
                                        <p:tgtEl>
                                          <p:spTgt spid="58"/>
                                        </p:tgtEl>
                                        <p:attrNameLst>
                                          <p:attrName>style.visibility</p:attrName>
                                        </p:attrNameLst>
                                      </p:cBhvr>
                                      <p:to>
                                        <p:strVal val="visible"/>
                                      </p:to>
                                    </p:set>
                                    <p:animEffect transition="in" filter="wipe(up)">
                                      <p:cBhvr>
                                        <p:cTn id="33" dur="500"/>
                                        <p:tgtEl>
                                          <p:spTgt spid="58"/>
                                        </p:tgtEl>
                                      </p:cBhvr>
                                    </p:animEffect>
                                  </p:childTnLst>
                                </p:cTn>
                              </p:par>
                              <p:par>
                                <p:cTn id="34" presetID="22" presetClass="entr" presetSubtype="1" fill="hold" nodeType="withEffect">
                                  <p:stCondLst>
                                    <p:cond delay="1000"/>
                                  </p:stCondLst>
                                  <p:childTnLst>
                                    <p:set>
                                      <p:cBhvr>
                                        <p:cTn id="35" dur="1" fill="hold">
                                          <p:stCondLst>
                                            <p:cond delay="0"/>
                                          </p:stCondLst>
                                        </p:cTn>
                                        <p:tgtEl>
                                          <p:spTgt spid="61"/>
                                        </p:tgtEl>
                                        <p:attrNameLst>
                                          <p:attrName>style.visibility</p:attrName>
                                        </p:attrNameLst>
                                      </p:cBhvr>
                                      <p:to>
                                        <p:strVal val="visible"/>
                                      </p:to>
                                    </p:set>
                                    <p:animEffect transition="in" filter="wipe(up)">
                                      <p:cBhvr>
                                        <p:cTn id="36" dur="500"/>
                                        <p:tgtEl>
                                          <p:spTgt spid="61"/>
                                        </p:tgtEl>
                                      </p:cBhvr>
                                    </p:animEffect>
                                  </p:childTnLst>
                                </p:cTn>
                              </p:par>
                              <p:par>
                                <p:cTn id="37" presetID="22" presetClass="entr" presetSubtype="1" fill="hold" nodeType="withEffect">
                                  <p:stCondLst>
                                    <p:cond delay="1000"/>
                                  </p:stCondLst>
                                  <p:childTnLst>
                                    <p:set>
                                      <p:cBhvr>
                                        <p:cTn id="38" dur="1" fill="hold">
                                          <p:stCondLst>
                                            <p:cond delay="0"/>
                                          </p:stCondLst>
                                        </p:cTn>
                                        <p:tgtEl>
                                          <p:spTgt spid="64"/>
                                        </p:tgtEl>
                                        <p:attrNameLst>
                                          <p:attrName>style.visibility</p:attrName>
                                        </p:attrNameLst>
                                      </p:cBhvr>
                                      <p:to>
                                        <p:strVal val="visible"/>
                                      </p:to>
                                    </p:set>
                                    <p:animEffect transition="in" filter="wipe(up)">
                                      <p:cBhvr>
                                        <p:cTn id="39" dur="500"/>
                                        <p:tgtEl>
                                          <p:spTgt spid="64"/>
                                        </p:tgtEl>
                                      </p:cBhvr>
                                    </p:animEffect>
                                  </p:childTnLst>
                                </p:cTn>
                              </p:par>
                              <p:par>
                                <p:cTn id="40" presetID="22" presetClass="entr" presetSubtype="1" fill="hold" nodeType="withEffect">
                                  <p:stCondLst>
                                    <p:cond delay="1000"/>
                                  </p:stCondLst>
                                  <p:childTnLst>
                                    <p:set>
                                      <p:cBhvr>
                                        <p:cTn id="41" dur="1" fill="hold">
                                          <p:stCondLst>
                                            <p:cond delay="0"/>
                                          </p:stCondLst>
                                        </p:cTn>
                                        <p:tgtEl>
                                          <p:spTgt spid="67"/>
                                        </p:tgtEl>
                                        <p:attrNameLst>
                                          <p:attrName>style.visibility</p:attrName>
                                        </p:attrNameLst>
                                      </p:cBhvr>
                                      <p:to>
                                        <p:strVal val="visible"/>
                                      </p:to>
                                    </p:set>
                                    <p:animEffect transition="in" filter="wipe(up)">
                                      <p:cBhvr>
                                        <p:cTn id="42" dur="500"/>
                                        <p:tgtEl>
                                          <p:spTgt spid="67"/>
                                        </p:tgtEl>
                                      </p:cBhvr>
                                    </p:animEffect>
                                  </p:childTnLst>
                                </p:cTn>
                              </p:par>
                              <p:par>
                                <p:cTn id="43" presetID="22" presetClass="entr" presetSubtype="4" fill="hold" nodeType="withEffect">
                                  <p:stCondLst>
                                    <p:cond delay="500"/>
                                  </p:stCondLst>
                                  <p:childTnLst>
                                    <p:set>
                                      <p:cBhvr>
                                        <p:cTn id="44" dur="1" fill="hold">
                                          <p:stCondLst>
                                            <p:cond delay="0"/>
                                          </p:stCondLst>
                                        </p:cTn>
                                        <p:tgtEl>
                                          <p:spTgt spid="39"/>
                                        </p:tgtEl>
                                        <p:attrNameLst>
                                          <p:attrName>style.visibility</p:attrName>
                                        </p:attrNameLst>
                                      </p:cBhvr>
                                      <p:to>
                                        <p:strVal val="visible"/>
                                      </p:to>
                                    </p:set>
                                    <p:animEffect transition="in" filter="wipe(down)">
                                      <p:cBhvr>
                                        <p:cTn id="45" dur="500"/>
                                        <p:tgtEl>
                                          <p:spTgt spid="39"/>
                                        </p:tgtEl>
                                      </p:cBhvr>
                                    </p:animEffect>
                                  </p:childTnLst>
                                </p:cTn>
                              </p:par>
                              <p:par>
                                <p:cTn id="46" presetID="22" presetClass="entr" presetSubtype="4" fill="hold" nodeType="withEffect">
                                  <p:stCondLst>
                                    <p:cond delay="500"/>
                                  </p:stCondLst>
                                  <p:childTnLst>
                                    <p:set>
                                      <p:cBhvr>
                                        <p:cTn id="47" dur="1" fill="hold">
                                          <p:stCondLst>
                                            <p:cond delay="0"/>
                                          </p:stCondLst>
                                        </p:cTn>
                                        <p:tgtEl>
                                          <p:spTgt spid="43"/>
                                        </p:tgtEl>
                                        <p:attrNameLst>
                                          <p:attrName>style.visibility</p:attrName>
                                        </p:attrNameLst>
                                      </p:cBhvr>
                                      <p:to>
                                        <p:strVal val="visible"/>
                                      </p:to>
                                    </p:set>
                                    <p:animEffect transition="in" filter="wipe(down)">
                                      <p:cBhvr>
                                        <p:cTn id="48" dur="500"/>
                                        <p:tgtEl>
                                          <p:spTgt spid="43"/>
                                        </p:tgtEl>
                                      </p:cBhvr>
                                    </p:animEffect>
                                  </p:childTnLst>
                                </p:cTn>
                              </p:par>
                              <p:par>
                                <p:cTn id="49" presetID="22" presetClass="entr" presetSubtype="4" fill="hold" grpId="0" nodeType="withEffect">
                                  <p:stCondLst>
                                    <p:cond delay="500"/>
                                  </p:stCondLst>
                                  <p:childTnLst>
                                    <p:set>
                                      <p:cBhvr>
                                        <p:cTn id="50" dur="1" fill="hold">
                                          <p:stCondLst>
                                            <p:cond delay="0"/>
                                          </p:stCondLst>
                                        </p:cTn>
                                        <p:tgtEl>
                                          <p:spTgt spid="56"/>
                                        </p:tgtEl>
                                        <p:attrNameLst>
                                          <p:attrName>style.visibility</p:attrName>
                                        </p:attrNameLst>
                                      </p:cBhvr>
                                      <p:to>
                                        <p:strVal val="visible"/>
                                      </p:to>
                                    </p:set>
                                    <p:animEffect transition="in" filter="wipe(down)">
                                      <p:cBhvr>
                                        <p:cTn id="51" dur="500"/>
                                        <p:tgtEl>
                                          <p:spTgt spid="56"/>
                                        </p:tgtEl>
                                      </p:cBhvr>
                                    </p:animEffect>
                                  </p:childTnLst>
                                </p:cTn>
                              </p:par>
                              <p:par>
                                <p:cTn id="52" presetID="22" presetClass="entr" presetSubtype="4" fill="hold" grpId="0" nodeType="withEffect">
                                  <p:stCondLst>
                                    <p:cond delay="500"/>
                                  </p:stCondLst>
                                  <p:childTnLst>
                                    <p:set>
                                      <p:cBhvr>
                                        <p:cTn id="53" dur="1" fill="hold">
                                          <p:stCondLst>
                                            <p:cond delay="0"/>
                                          </p:stCondLst>
                                        </p:cTn>
                                        <p:tgtEl>
                                          <p:spTgt spid="57"/>
                                        </p:tgtEl>
                                        <p:attrNameLst>
                                          <p:attrName>style.visibility</p:attrName>
                                        </p:attrNameLst>
                                      </p:cBhvr>
                                      <p:to>
                                        <p:strVal val="visible"/>
                                      </p:to>
                                    </p:set>
                                    <p:animEffect transition="in" filter="wipe(down)">
                                      <p:cBhvr>
                                        <p:cTn id="54" dur="500"/>
                                        <p:tgtEl>
                                          <p:spTgt spid="57"/>
                                        </p:tgtEl>
                                      </p:cBhvr>
                                    </p:animEffect>
                                  </p:childTnLst>
                                </p:cTn>
                              </p:par>
                              <p:par>
                                <p:cTn id="55" presetID="22" presetClass="entr" presetSubtype="4" fill="hold" grpId="0" nodeType="withEffect">
                                  <p:stCondLst>
                                    <p:cond delay="500"/>
                                  </p:stCondLst>
                                  <p:childTnLst>
                                    <p:set>
                                      <p:cBhvr>
                                        <p:cTn id="56" dur="1" fill="hold">
                                          <p:stCondLst>
                                            <p:cond delay="0"/>
                                          </p:stCondLst>
                                        </p:cTn>
                                        <p:tgtEl>
                                          <p:spTgt spid="42"/>
                                        </p:tgtEl>
                                        <p:attrNameLst>
                                          <p:attrName>style.visibility</p:attrName>
                                        </p:attrNameLst>
                                      </p:cBhvr>
                                      <p:to>
                                        <p:strVal val="visible"/>
                                      </p:to>
                                    </p:set>
                                    <p:animEffect transition="in" filter="wipe(down)">
                                      <p:cBhvr>
                                        <p:cTn id="57"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9" grpId="0"/>
      <p:bldP spid="42" grpId="0" animBg="1"/>
      <p:bldP spid="56" grpId="0" animBg="1"/>
      <p:bldP spid="57"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6" name="Straight Connector 65"/>
          <p:cNvCxnSpPr/>
          <p:nvPr/>
        </p:nvCxnSpPr>
        <p:spPr>
          <a:xfrm>
            <a:off x="4649231" y="5352112"/>
            <a:ext cx="1800000" cy="0"/>
          </a:xfrm>
          <a:prstGeom prst="line">
            <a:avLst/>
          </a:prstGeom>
          <a:ln w="12700">
            <a:solidFill>
              <a:schemeClr val="accent2"/>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5279554" y="4236631"/>
            <a:ext cx="2160000" cy="0"/>
          </a:xfrm>
          <a:prstGeom prst="line">
            <a:avLst/>
          </a:prstGeom>
          <a:ln w="12700">
            <a:solidFill>
              <a:schemeClr val="accent3"/>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748789" y="3140737"/>
            <a:ext cx="1800000" cy="0"/>
          </a:xfrm>
          <a:prstGeom prst="line">
            <a:avLst/>
          </a:prstGeom>
          <a:ln w="12700">
            <a:solidFill>
              <a:schemeClr val="accent4"/>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4126803" y="1945073"/>
            <a:ext cx="1800000" cy="0"/>
          </a:xfrm>
          <a:prstGeom prst="line">
            <a:avLst/>
          </a:prstGeom>
          <a:ln w="12700">
            <a:solidFill>
              <a:schemeClr val="accent5"/>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87</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Stack Boxs Infographic</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3947176" y="4883824"/>
            <a:ext cx="1192668" cy="1135509"/>
            <a:chOff x="6139503" y="4859013"/>
            <a:chExt cx="1192668" cy="1135509"/>
          </a:xfrm>
        </p:grpSpPr>
        <p:sp>
          <p:nvSpPr>
            <p:cNvPr id="6" name="Rounded Rectangle 5"/>
            <p:cNvSpPr>
              <a:spLocks noChangeArrowheads="1"/>
            </p:cNvSpPr>
            <p:nvPr/>
          </p:nvSpPr>
          <p:spPr bwMode="auto">
            <a:xfrm>
              <a:off x="6139503" y="4871969"/>
              <a:ext cx="1192668" cy="1122553"/>
            </a:xfrm>
            <a:prstGeom prst="roundRect">
              <a:avLst>
                <a:gd name="adj" fmla="val 9375"/>
              </a:avLst>
            </a:prstGeom>
            <a:solidFill>
              <a:schemeClr val="accent2"/>
            </a:solidFill>
            <a:ln w="9525">
              <a:noFill/>
              <a:round/>
              <a:headEnd/>
              <a:tailEnd/>
            </a:ln>
            <a:effectLst>
              <a:outerShdw blurRad="40000" dist="23000" dir="5400000" rotWithShape="0">
                <a:srgbClr val="808080">
                  <a:alpha val="34999"/>
                </a:srgbClr>
              </a:outerShdw>
            </a:effec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a:endParaRPr lang="id-ID" altLang="id-ID">
                <a:solidFill>
                  <a:schemeClr val="bg1"/>
                </a:solidFill>
              </a:endParaRPr>
            </a:p>
          </p:txBody>
        </p:sp>
        <p:sp>
          <p:nvSpPr>
            <p:cNvPr id="7" name="TextBox 21"/>
            <p:cNvSpPr txBox="1">
              <a:spLocks noChangeArrowheads="1"/>
            </p:cNvSpPr>
            <p:nvPr/>
          </p:nvSpPr>
          <p:spPr bwMode="auto">
            <a:xfrm>
              <a:off x="6420131" y="4859013"/>
              <a:ext cx="771727" cy="1108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r>
                <a:rPr lang="nb-NO" altLang="id-ID" sz="6600">
                  <a:solidFill>
                    <a:schemeClr val="bg1"/>
                  </a:solidFill>
                </a:rPr>
                <a:t>1</a:t>
              </a:r>
            </a:p>
          </p:txBody>
        </p:sp>
      </p:grpSp>
      <p:grpSp>
        <p:nvGrpSpPr>
          <p:cNvPr id="8" name="Group 7"/>
          <p:cNvGrpSpPr/>
          <p:nvPr/>
        </p:nvGrpSpPr>
        <p:grpSpPr>
          <a:xfrm>
            <a:off x="4227804" y="3740708"/>
            <a:ext cx="1192668" cy="1156073"/>
            <a:chOff x="6420131" y="3715897"/>
            <a:chExt cx="1192668" cy="1156073"/>
          </a:xfrm>
        </p:grpSpPr>
        <p:sp>
          <p:nvSpPr>
            <p:cNvPr id="9" name="Rounded Rectangle 8"/>
            <p:cNvSpPr>
              <a:spLocks noChangeArrowheads="1"/>
            </p:cNvSpPr>
            <p:nvPr/>
          </p:nvSpPr>
          <p:spPr bwMode="auto">
            <a:xfrm>
              <a:off x="6420131" y="3749417"/>
              <a:ext cx="1192668" cy="1122553"/>
            </a:xfrm>
            <a:prstGeom prst="roundRect">
              <a:avLst>
                <a:gd name="adj" fmla="val 9375"/>
              </a:avLst>
            </a:prstGeom>
            <a:solidFill>
              <a:schemeClr val="accent3"/>
            </a:solidFill>
            <a:ln w="9525">
              <a:noFill/>
              <a:round/>
              <a:headEnd/>
              <a:tailEnd/>
            </a:ln>
            <a:effectLst>
              <a:outerShdw blurRad="40000" dist="23000" dir="5400000" rotWithShape="0">
                <a:srgbClr val="808080">
                  <a:alpha val="34999"/>
                </a:srgbClr>
              </a:outerShdw>
            </a:effec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a:endParaRPr lang="id-ID" altLang="id-ID">
                <a:solidFill>
                  <a:schemeClr val="bg1"/>
                </a:solidFill>
              </a:endParaRPr>
            </a:p>
          </p:txBody>
        </p:sp>
        <p:sp>
          <p:nvSpPr>
            <p:cNvPr id="10" name="TextBox 22"/>
            <p:cNvSpPr txBox="1">
              <a:spLocks noChangeArrowheads="1"/>
            </p:cNvSpPr>
            <p:nvPr/>
          </p:nvSpPr>
          <p:spPr bwMode="auto">
            <a:xfrm>
              <a:off x="6700154" y="3715897"/>
              <a:ext cx="771727" cy="1108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r>
                <a:rPr lang="nb-NO" altLang="id-ID" sz="6600">
                  <a:solidFill>
                    <a:schemeClr val="bg1"/>
                  </a:solidFill>
                </a:rPr>
                <a:t>2</a:t>
              </a:r>
            </a:p>
          </p:txBody>
        </p:sp>
      </p:grpSp>
      <p:grpSp>
        <p:nvGrpSpPr>
          <p:cNvPr id="11" name="Group 10"/>
          <p:cNvGrpSpPr/>
          <p:nvPr/>
        </p:nvGrpSpPr>
        <p:grpSpPr>
          <a:xfrm>
            <a:off x="3806863" y="2651676"/>
            <a:ext cx="1192668" cy="1122553"/>
            <a:chOff x="5999190" y="2626865"/>
            <a:chExt cx="1192668" cy="1122553"/>
          </a:xfrm>
        </p:grpSpPr>
        <p:sp>
          <p:nvSpPr>
            <p:cNvPr id="12" name="Rounded Rectangle 11"/>
            <p:cNvSpPr>
              <a:spLocks noChangeArrowheads="1"/>
            </p:cNvSpPr>
            <p:nvPr/>
          </p:nvSpPr>
          <p:spPr bwMode="auto">
            <a:xfrm>
              <a:off x="5999190" y="2626865"/>
              <a:ext cx="1192668" cy="1122553"/>
            </a:xfrm>
            <a:prstGeom prst="roundRect">
              <a:avLst>
                <a:gd name="adj" fmla="val 9375"/>
              </a:avLst>
            </a:prstGeom>
            <a:solidFill>
              <a:schemeClr val="accent4"/>
            </a:solidFill>
            <a:ln w="9525">
              <a:noFill/>
              <a:round/>
              <a:headEnd/>
              <a:tailEnd/>
            </a:ln>
            <a:effectLst>
              <a:outerShdw blurRad="40000" dist="23000" dir="5400000" rotWithShape="0">
                <a:srgbClr val="808080">
                  <a:alpha val="34999"/>
                </a:srgbClr>
              </a:outerShdw>
            </a:effec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a:endParaRPr lang="id-ID" altLang="id-ID">
                <a:solidFill>
                  <a:schemeClr val="bg1"/>
                </a:solidFill>
              </a:endParaRPr>
            </a:p>
          </p:txBody>
        </p:sp>
        <p:sp>
          <p:nvSpPr>
            <p:cNvPr id="13" name="TextBox 23"/>
            <p:cNvSpPr txBox="1">
              <a:spLocks noChangeArrowheads="1"/>
            </p:cNvSpPr>
            <p:nvPr/>
          </p:nvSpPr>
          <p:spPr bwMode="auto">
            <a:xfrm>
              <a:off x="6319130" y="2641309"/>
              <a:ext cx="771727" cy="1108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r>
                <a:rPr lang="nb-NO" altLang="id-ID" sz="6600">
                  <a:solidFill>
                    <a:schemeClr val="bg1"/>
                  </a:solidFill>
                </a:rPr>
                <a:t>3</a:t>
              </a:r>
            </a:p>
          </p:txBody>
        </p:sp>
      </p:grpSp>
      <p:grpSp>
        <p:nvGrpSpPr>
          <p:cNvPr id="14" name="Group 13"/>
          <p:cNvGrpSpPr/>
          <p:nvPr/>
        </p:nvGrpSpPr>
        <p:grpSpPr>
          <a:xfrm>
            <a:off x="3210533" y="1536713"/>
            <a:ext cx="1192668" cy="1177520"/>
            <a:chOff x="5402860" y="1511902"/>
            <a:chExt cx="1192668" cy="1177520"/>
          </a:xfrm>
        </p:grpSpPr>
        <p:sp>
          <p:nvSpPr>
            <p:cNvPr id="15" name="Rounded Rectangle 14"/>
            <p:cNvSpPr>
              <a:spLocks noChangeArrowheads="1"/>
            </p:cNvSpPr>
            <p:nvPr/>
          </p:nvSpPr>
          <p:spPr bwMode="auto">
            <a:xfrm rot="20684149">
              <a:off x="5402860" y="1566869"/>
              <a:ext cx="1192668" cy="1122553"/>
            </a:xfrm>
            <a:prstGeom prst="roundRect">
              <a:avLst>
                <a:gd name="adj" fmla="val 9375"/>
              </a:avLst>
            </a:prstGeom>
            <a:solidFill>
              <a:schemeClr val="accent5"/>
            </a:solidFill>
            <a:ln w="9525">
              <a:noFill/>
              <a:round/>
              <a:headEnd/>
              <a:tailEnd/>
            </a:ln>
            <a:effectLst>
              <a:outerShdw blurRad="40000" dist="23000" dir="5400000" rotWithShape="0">
                <a:srgbClr val="808080">
                  <a:alpha val="34999"/>
                </a:srgbClr>
              </a:outerShdw>
            </a:effec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a:endParaRPr lang="id-ID" altLang="id-ID">
                <a:solidFill>
                  <a:schemeClr val="bg1"/>
                </a:solidFill>
              </a:endParaRPr>
            </a:p>
          </p:txBody>
        </p:sp>
        <p:sp>
          <p:nvSpPr>
            <p:cNvPr id="16" name="TextBox 24"/>
            <p:cNvSpPr txBox="1">
              <a:spLocks noChangeArrowheads="1"/>
            </p:cNvSpPr>
            <p:nvPr/>
          </p:nvSpPr>
          <p:spPr bwMode="auto">
            <a:xfrm rot="20681241">
              <a:off x="5692174" y="1511902"/>
              <a:ext cx="771727" cy="1108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r>
                <a:rPr lang="nb-NO" altLang="id-ID" sz="6600" dirty="0">
                  <a:solidFill>
                    <a:schemeClr val="bg1"/>
                  </a:solidFill>
                </a:rPr>
                <a:t>4</a:t>
              </a:r>
            </a:p>
          </p:txBody>
        </p:sp>
      </p:grpSp>
      <p:grpSp>
        <p:nvGrpSpPr>
          <p:cNvPr id="17" name="Group 16"/>
          <p:cNvGrpSpPr/>
          <p:nvPr/>
        </p:nvGrpSpPr>
        <p:grpSpPr>
          <a:xfrm>
            <a:off x="1368337" y="2255516"/>
            <a:ext cx="2529883" cy="4198799"/>
            <a:chOff x="3560664" y="2230705"/>
            <a:chExt cx="2529883" cy="4198799"/>
          </a:xfrm>
        </p:grpSpPr>
        <p:sp>
          <p:nvSpPr>
            <p:cNvPr id="18" name="Ellipse 98"/>
            <p:cNvSpPr/>
            <p:nvPr/>
          </p:nvSpPr>
          <p:spPr bwMode="auto">
            <a:xfrm>
              <a:off x="3560664" y="6107180"/>
              <a:ext cx="1713938" cy="322324"/>
            </a:xfrm>
            <a:prstGeom prst="ellipse">
              <a:avLst/>
            </a:prstGeom>
            <a:gradFill flip="none" rotWithShape="1">
              <a:gsLst>
                <a:gs pos="100000">
                  <a:srgbClr val="FFFFFF">
                    <a:alpha val="0"/>
                  </a:srgbClr>
                </a:gs>
                <a:gs pos="0">
                  <a:srgbClr val="E6E6E6">
                    <a:lumMod val="10000"/>
                    <a:alpha val="76000"/>
                  </a:srgbClr>
                </a:gs>
              </a:gsLst>
              <a:path path="shape">
                <a:fillToRect l="50000" t="50000" r="50000" b="50000"/>
              </a:path>
              <a:tileRect/>
            </a:gradFill>
            <a:ln w="9525" cap="flat" cmpd="sng" algn="ctr">
              <a:noFill/>
              <a:prstDash val="solid"/>
            </a:ln>
            <a:effec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a:endParaRPr lang="en-US" altLang="id-ID">
                <a:solidFill>
                  <a:srgbClr val="FFFFFF"/>
                </a:solidFill>
              </a:endParaRPr>
            </a:p>
          </p:txBody>
        </p:sp>
        <p:grpSp>
          <p:nvGrpSpPr>
            <p:cNvPr id="19" name="Group 18"/>
            <p:cNvGrpSpPr/>
            <p:nvPr/>
          </p:nvGrpSpPr>
          <p:grpSpPr>
            <a:xfrm>
              <a:off x="4158559" y="2230705"/>
              <a:ext cx="1931988" cy="3981365"/>
              <a:chOff x="1879600" y="2427657"/>
              <a:chExt cx="1931988" cy="3981365"/>
            </a:xfrm>
            <a:solidFill>
              <a:schemeClr val="accent1">
                <a:lumMod val="75000"/>
              </a:schemeClr>
            </a:solidFill>
          </p:grpSpPr>
          <p:sp>
            <p:nvSpPr>
              <p:cNvPr id="20" name="Rounded Rectangle 19"/>
              <p:cNvSpPr/>
              <p:nvPr/>
            </p:nvSpPr>
            <p:spPr bwMode="auto">
              <a:xfrm rot="3296091" flipH="1">
                <a:off x="2526506" y="2275966"/>
                <a:ext cx="333375" cy="1627188"/>
              </a:xfrm>
              <a:prstGeom prst="roundRect">
                <a:avLst>
                  <a:gd name="adj" fmla="val 50000"/>
                </a:avLst>
              </a:prstGeom>
              <a:solidFill>
                <a:schemeClr val="accent3">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a:endParaRPr lang="id-ID" altLang="id-ID">
                  <a:solidFill>
                    <a:srgbClr val="FFFFFF"/>
                  </a:solidFill>
                </a:endParaRPr>
              </a:p>
            </p:txBody>
          </p:sp>
          <p:sp>
            <p:nvSpPr>
              <p:cNvPr id="21" name="Oval 20"/>
              <p:cNvSpPr>
                <a:spLocks noChangeArrowheads="1"/>
              </p:cNvSpPr>
              <p:nvPr/>
            </p:nvSpPr>
            <p:spPr bwMode="auto">
              <a:xfrm>
                <a:off x="1879938" y="2427657"/>
                <a:ext cx="823038" cy="823069"/>
              </a:xfrm>
              <a:prstGeom prst="ellipse">
                <a:avLst/>
              </a:prstGeom>
              <a:solidFill>
                <a:schemeClr val="accent3">
                  <a:lumMod val="50000"/>
                </a:schemeClr>
              </a:solidFill>
              <a:ln>
                <a:noFill/>
              </a:ln>
              <a:effectLst>
                <a:outerShdw blurRad="40000" dist="23000" dir="5400000" rotWithShape="0">
                  <a:srgbClr val="808080">
                    <a:alpha val="34999"/>
                  </a:srgbClr>
                </a:outerShdw>
              </a:effectLst>
              <a:extLst>
                <a:ext uri="{91240B29-F687-4F45-9708-019B960494DF}">
                  <a14:hiddenLine xmlns:a14="http://schemas.microsoft.com/office/drawing/2010/main" w="9525">
                    <a:solidFill>
                      <a:srgbClr val="000000"/>
                    </a:solidFill>
                    <a:round/>
                    <a:headEnd/>
                    <a:tailEnd/>
                  </a14:hiddenLine>
                </a:ext>
              </a:extLst>
            </p:spPr>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a:endParaRPr lang="id-ID" altLang="id-ID">
                  <a:solidFill>
                    <a:srgbClr val="FFFFFF"/>
                  </a:solidFill>
                </a:endParaRPr>
              </a:p>
            </p:txBody>
          </p:sp>
          <p:sp>
            <p:nvSpPr>
              <p:cNvPr id="22" name="Rounded Rectangle 21"/>
              <p:cNvSpPr/>
              <p:nvPr/>
            </p:nvSpPr>
            <p:spPr bwMode="auto">
              <a:xfrm>
                <a:off x="1954213" y="3305460"/>
                <a:ext cx="674687" cy="1408112"/>
              </a:xfrm>
              <a:prstGeom prst="roundRect">
                <a:avLst>
                  <a:gd name="adj" fmla="val 29870"/>
                </a:avLst>
              </a:prstGeom>
              <a:solidFill>
                <a:schemeClr val="accent3">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a:endParaRPr lang="id-ID" altLang="id-ID">
                  <a:solidFill>
                    <a:srgbClr val="FFFFFF"/>
                  </a:solidFill>
                </a:endParaRPr>
              </a:p>
            </p:txBody>
          </p:sp>
          <p:sp>
            <p:nvSpPr>
              <p:cNvPr id="23" name="Rounded Rectangle 22"/>
              <p:cNvSpPr/>
              <p:nvPr/>
            </p:nvSpPr>
            <p:spPr bwMode="auto">
              <a:xfrm>
                <a:off x="1954213" y="4408772"/>
                <a:ext cx="373062" cy="2000250"/>
              </a:xfrm>
              <a:prstGeom prst="roundRect">
                <a:avLst>
                  <a:gd name="adj" fmla="val 50000"/>
                </a:avLst>
              </a:prstGeom>
              <a:solidFill>
                <a:schemeClr val="accent3">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a:endParaRPr lang="id-ID" altLang="id-ID">
                  <a:solidFill>
                    <a:srgbClr val="FFFFFF"/>
                  </a:solidFill>
                </a:endParaRPr>
              </a:p>
            </p:txBody>
          </p:sp>
          <p:sp>
            <p:nvSpPr>
              <p:cNvPr id="24" name="Rounded Rectangle 23"/>
              <p:cNvSpPr/>
              <p:nvPr/>
            </p:nvSpPr>
            <p:spPr bwMode="auto">
              <a:xfrm rot="20452300">
                <a:off x="2325688" y="4429410"/>
                <a:ext cx="371475" cy="774700"/>
              </a:xfrm>
              <a:prstGeom prst="roundRect">
                <a:avLst>
                  <a:gd name="adj" fmla="val 40463"/>
                </a:avLst>
              </a:prstGeom>
              <a:solidFill>
                <a:schemeClr val="accent3">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a:endParaRPr lang="id-ID" altLang="id-ID">
                  <a:solidFill>
                    <a:srgbClr val="FFFFFF"/>
                  </a:solidFill>
                </a:endParaRPr>
              </a:p>
            </p:txBody>
          </p:sp>
          <p:sp>
            <p:nvSpPr>
              <p:cNvPr id="25" name="Rounded Rectangle 24"/>
              <p:cNvSpPr/>
              <p:nvPr/>
            </p:nvSpPr>
            <p:spPr bwMode="auto">
              <a:xfrm rot="14513746">
                <a:off x="2885282" y="2583941"/>
                <a:ext cx="350837" cy="1501775"/>
              </a:xfrm>
              <a:prstGeom prst="roundRect">
                <a:avLst>
                  <a:gd name="adj" fmla="val 50000"/>
                </a:avLst>
              </a:prstGeom>
              <a:solidFill>
                <a:schemeClr val="accent3">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a:endParaRPr lang="id-ID" altLang="id-ID">
                  <a:solidFill>
                    <a:srgbClr val="FFFFFF"/>
                  </a:solidFill>
                </a:endParaRPr>
              </a:p>
            </p:txBody>
          </p:sp>
          <p:sp>
            <p:nvSpPr>
              <p:cNvPr id="26" name="Rounded Rectangle 25"/>
              <p:cNvSpPr/>
              <p:nvPr/>
            </p:nvSpPr>
            <p:spPr bwMode="auto">
              <a:xfrm>
                <a:off x="2413000" y="4916772"/>
                <a:ext cx="373063" cy="1423988"/>
              </a:xfrm>
              <a:prstGeom prst="roundRect">
                <a:avLst>
                  <a:gd name="adj" fmla="val 42456"/>
                </a:avLst>
              </a:prstGeom>
              <a:solidFill>
                <a:schemeClr val="accent3">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a:defRPr>
                    <a:solidFill>
                      <a:schemeClr val="tx1"/>
                    </a:solidFill>
                    <a:latin typeface="Calibri" panose="020F0502020204030204" pitchFamily="34" charset="0"/>
                    <a:ea typeface="ＭＳ Ｐゴシック" panose="020B0600070205080204" pitchFamily="34" charset="-128"/>
                  </a:defRPr>
                </a:lvl1pPr>
                <a:lvl2pPr marL="37931725" indent="-37474525">
                  <a:defRPr>
                    <a:solidFill>
                      <a:schemeClr val="tx1"/>
                    </a:solidFill>
                    <a:latin typeface="Calibri" panose="020F0502020204030204" pitchFamily="34" charset="0"/>
                    <a:ea typeface="ＭＳ Ｐゴシック" panose="020B0600070205080204" pitchFamily="34" charset="-128"/>
                  </a:defRPr>
                </a:lvl2pPr>
                <a:lvl3pPr>
                  <a:defRPr>
                    <a:solidFill>
                      <a:schemeClr val="tx1"/>
                    </a:solidFill>
                    <a:latin typeface="Calibri" panose="020F0502020204030204" pitchFamily="34" charset="0"/>
                    <a:ea typeface="ＭＳ Ｐゴシック" panose="020B0600070205080204" pitchFamily="34" charset="-128"/>
                  </a:defRPr>
                </a:lvl3pPr>
                <a:lvl4pPr>
                  <a:defRPr>
                    <a:solidFill>
                      <a:schemeClr val="tx1"/>
                    </a:solidFill>
                    <a:latin typeface="Calibri" panose="020F0502020204030204" pitchFamily="34" charset="0"/>
                    <a:ea typeface="ＭＳ Ｐゴシック" panose="020B0600070205080204" pitchFamily="34" charset="-128"/>
                  </a:defRPr>
                </a:lvl4pPr>
                <a:lvl5pPr>
                  <a:defRPr>
                    <a:solidFill>
                      <a:schemeClr val="tx1"/>
                    </a:solidFill>
                    <a:latin typeface="Calibri" panose="020F0502020204030204" pitchFamily="34" charset="0"/>
                    <a:ea typeface="ＭＳ Ｐゴシック" panose="020B0600070205080204" pitchFamily="34" charset="-128"/>
                  </a:defRPr>
                </a:lvl5pPr>
                <a:lvl6pPr marL="4572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6pPr>
                <a:lvl7pPr marL="9144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7pPr>
                <a:lvl8pPr marL="13716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8pPr>
                <a:lvl9pPr marL="1828800" fontAlgn="base">
                  <a:spcBef>
                    <a:spcPct val="0"/>
                  </a:spcBef>
                  <a:spcAft>
                    <a:spcPct val="0"/>
                  </a:spcAft>
                  <a:defRPr>
                    <a:solidFill>
                      <a:schemeClr val="tx1"/>
                    </a:solidFill>
                    <a:latin typeface="Calibri" panose="020F0502020204030204" pitchFamily="34" charset="0"/>
                    <a:ea typeface="ＭＳ Ｐゴシック" panose="020B0600070205080204" pitchFamily="34" charset="-128"/>
                  </a:defRPr>
                </a:lvl9pPr>
              </a:lstStyle>
              <a:p>
                <a:pPr algn="ctr"/>
                <a:endParaRPr lang="id-ID" altLang="id-ID">
                  <a:solidFill>
                    <a:srgbClr val="FFFFFF"/>
                  </a:solidFill>
                </a:endParaRPr>
              </a:p>
            </p:txBody>
          </p:sp>
        </p:grpSp>
      </p:grpSp>
      <p:grpSp>
        <p:nvGrpSpPr>
          <p:cNvPr id="27" name="Group 26"/>
          <p:cNvGrpSpPr>
            <a:grpSpLocks noChangeAspect="1"/>
          </p:cNvGrpSpPr>
          <p:nvPr/>
        </p:nvGrpSpPr>
        <p:grpSpPr>
          <a:xfrm>
            <a:off x="5347697" y="1552161"/>
            <a:ext cx="900000" cy="900000"/>
            <a:chOff x="5385173" y="1917525"/>
            <a:chExt cx="1440000" cy="1440000"/>
          </a:xfrm>
        </p:grpSpPr>
        <p:sp>
          <p:nvSpPr>
            <p:cNvPr id="28" name="Oval 27"/>
            <p:cNvSpPr>
              <a:spLocks noChangeAspect="1"/>
            </p:cNvSpPr>
            <p:nvPr/>
          </p:nvSpPr>
          <p:spPr>
            <a:xfrm>
              <a:off x="5385173" y="1917525"/>
              <a:ext cx="1440000" cy="1440000"/>
            </a:xfrm>
            <a:prstGeom prst="ellipse">
              <a:avLst/>
            </a:prstGeom>
            <a:solidFill>
              <a:schemeClr val="bg1">
                <a:lumMod val="65000"/>
                <a:alpha val="6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p>
          </p:txBody>
        </p:sp>
        <p:sp>
          <p:nvSpPr>
            <p:cNvPr id="29" name="Oval 28"/>
            <p:cNvSpPr/>
            <p:nvPr/>
          </p:nvSpPr>
          <p:spPr>
            <a:xfrm>
              <a:off x="5475173" y="2007525"/>
              <a:ext cx="1260000" cy="1260000"/>
            </a:xfrm>
            <a:prstGeom prst="ellipse">
              <a:avLst/>
            </a:prstGeom>
            <a:solidFill>
              <a:schemeClr val="accent5"/>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p>
          </p:txBody>
        </p:sp>
      </p:grpSp>
      <p:grpSp>
        <p:nvGrpSpPr>
          <p:cNvPr id="30" name="Group 29"/>
          <p:cNvGrpSpPr>
            <a:grpSpLocks noChangeAspect="1"/>
          </p:cNvGrpSpPr>
          <p:nvPr/>
        </p:nvGrpSpPr>
        <p:grpSpPr>
          <a:xfrm>
            <a:off x="6326866" y="4883824"/>
            <a:ext cx="899999" cy="900000"/>
            <a:chOff x="5385173" y="1917525"/>
            <a:chExt cx="1440000" cy="1440000"/>
          </a:xfrm>
        </p:grpSpPr>
        <p:sp>
          <p:nvSpPr>
            <p:cNvPr id="31" name="Oval 30"/>
            <p:cNvSpPr>
              <a:spLocks noChangeAspect="1"/>
            </p:cNvSpPr>
            <p:nvPr/>
          </p:nvSpPr>
          <p:spPr>
            <a:xfrm>
              <a:off x="5385173" y="1917525"/>
              <a:ext cx="1440000" cy="1440000"/>
            </a:xfrm>
            <a:prstGeom prst="ellipse">
              <a:avLst/>
            </a:prstGeom>
            <a:solidFill>
              <a:schemeClr val="bg1">
                <a:lumMod val="65000"/>
                <a:alpha val="6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p>
          </p:txBody>
        </p:sp>
        <p:sp>
          <p:nvSpPr>
            <p:cNvPr id="32" name="Oval 31"/>
            <p:cNvSpPr/>
            <p:nvPr/>
          </p:nvSpPr>
          <p:spPr>
            <a:xfrm>
              <a:off x="5475175" y="2007525"/>
              <a:ext cx="1260001" cy="1260000"/>
            </a:xfrm>
            <a:prstGeom prst="ellipse">
              <a:avLst/>
            </a:prstGeom>
            <a:solidFill>
              <a:schemeClr val="accent2"/>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p>
          </p:txBody>
        </p:sp>
      </p:grpSp>
      <p:grpSp>
        <p:nvGrpSpPr>
          <p:cNvPr id="33" name="Group 32"/>
          <p:cNvGrpSpPr>
            <a:grpSpLocks noChangeAspect="1"/>
          </p:cNvGrpSpPr>
          <p:nvPr/>
        </p:nvGrpSpPr>
        <p:grpSpPr>
          <a:xfrm>
            <a:off x="7226182" y="3784766"/>
            <a:ext cx="900000" cy="900000"/>
            <a:chOff x="5385173" y="1917525"/>
            <a:chExt cx="1440000" cy="1440000"/>
          </a:xfrm>
        </p:grpSpPr>
        <p:sp>
          <p:nvSpPr>
            <p:cNvPr id="34" name="Oval 33"/>
            <p:cNvSpPr>
              <a:spLocks noChangeAspect="1"/>
            </p:cNvSpPr>
            <p:nvPr/>
          </p:nvSpPr>
          <p:spPr>
            <a:xfrm>
              <a:off x="5385173" y="1917525"/>
              <a:ext cx="1440000" cy="1440000"/>
            </a:xfrm>
            <a:prstGeom prst="ellipse">
              <a:avLst/>
            </a:prstGeom>
            <a:solidFill>
              <a:schemeClr val="bg1">
                <a:lumMod val="65000"/>
                <a:alpha val="6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p>
          </p:txBody>
        </p:sp>
        <p:sp>
          <p:nvSpPr>
            <p:cNvPr id="35" name="Oval 34"/>
            <p:cNvSpPr/>
            <p:nvPr/>
          </p:nvSpPr>
          <p:spPr>
            <a:xfrm>
              <a:off x="5475173" y="2007525"/>
              <a:ext cx="1260000" cy="1260000"/>
            </a:xfrm>
            <a:prstGeom prst="ellipse">
              <a:avLst/>
            </a:prstGeom>
            <a:solidFill>
              <a:schemeClr val="accent3"/>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p>
          </p:txBody>
        </p:sp>
      </p:grpSp>
      <p:grpSp>
        <p:nvGrpSpPr>
          <p:cNvPr id="36" name="Group 35"/>
          <p:cNvGrpSpPr>
            <a:grpSpLocks noChangeAspect="1"/>
          </p:cNvGrpSpPr>
          <p:nvPr/>
        </p:nvGrpSpPr>
        <p:grpSpPr>
          <a:xfrm>
            <a:off x="6142461" y="2621269"/>
            <a:ext cx="900000" cy="900000"/>
            <a:chOff x="5385173" y="1917525"/>
            <a:chExt cx="1440000" cy="1440000"/>
          </a:xfrm>
        </p:grpSpPr>
        <p:sp>
          <p:nvSpPr>
            <p:cNvPr id="37" name="Oval 36"/>
            <p:cNvSpPr>
              <a:spLocks noChangeAspect="1"/>
            </p:cNvSpPr>
            <p:nvPr/>
          </p:nvSpPr>
          <p:spPr>
            <a:xfrm>
              <a:off x="5385173" y="1917525"/>
              <a:ext cx="1440000" cy="1440000"/>
            </a:xfrm>
            <a:prstGeom prst="ellipse">
              <a:avLst/>
            </a:prstGeom>
            <a:solidFill>
              <a:schemeClr val="bg1">
                <a:lumMod val="65000"/>
                <a:alpha val="6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p>
          </p:txBody>
        </p:sp>
        <p:sp>
          <p:nvSpPr>
            <p:cNvPr id="38" name="Oval 37"/>
            <p:cNvSpPr/>
            <p:nvPr/>
          </p:nvSpPr>
          <p:spPr>
            <a:xfrm>
              <a:off x="5475173" y="2007525"/>
              <a:ext cx="1260000" cy="1260000"/>
            </a:xfrm>
            <a:prstGeom prst="ellipse">
              <a:avLst/>
            </a:prstGeom>
            <a:solidFill>
              <a:schemeClr val="accent4"/>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p>
          </p:txBody>
        </p:sp>
      </p:grpSp>
      <p:grpSp>
        <p:nvGrpSpPr>
          <p:cNvPr id="39" name="Group 38"/>
          <p:cNvGrpSpPr>
            <a:grpSpLocks noChangeAspect="1"/>
          </p:cNvGrpSpPr>
          <p:nvPr/>
        </p:nvGrpSpPr>
        <p:grpSpPr>
          <a:xfrm>
            <a:off x="5549587" y="1749032"/>
            <a:ext cx="487503" cy="487503"/>
            <a:chOff x="-2771775" y="66675"/>
            <a:chExt cx="827087" cy="827088"/>
          </a:xfrm>
          <a:solidFill>
            <a:schemeClr val="bg1"/>
          </a:solidFill>
        </p:grpSpPr>
        <p:sp>
          <p:nvSpPr>
            <p:cNvPr id="40" name="Freeform 19"/>
            <p:cNvSpPr>
              <a:spLocks noEditPoints="1"/>
            </p:cNvSpPr>
            <p:nvPr/>
          </p:nvSpPr>
          <p:spPr bwMode="auto">
            <a:xfrm>
              <a:off x="-2771775" y="66675"/>
              <a:ext cx="827087" cy="827088"/>
            </a:xfrm>
            <a:custGeom>
              <a:avLst/>
              <a:gdLst>
                <a:gd name="T0" fmla="*/ 188 w 220"/>
                <a:gd name="T1" fmla="*/ 83 h 220"/>
                <a:gd name="T2" fmla="*/ 196 w 220"/>
                <a:gd name="T3" fmla="*/ 56 h 220"/>
                <a:gd name="T4" fmla="*/ 181 w 220"/>
                <a:gd name="T5" fmla="*/ 26 h 220"/>
                <a:gd name="T6" fmla="*/ 164 w 220"/>
                <a:gd name="T7" fmla="*/ 24 h 220"/>
                <a:gd name="T8" fmla="*/ 137 w 220"/>
                <a:gd name="T9" fmla="*/ 32 h 220"/>
                <a:gd name="T10" fmla="*/ 119 w 220"/>
                <a:gd name="T11" fmla="*/ 0 h 220"/>
                <a:gd name="T12" fmla="*/ 87 w 220"/>
                <a:gd name="T13" fmla="*/ 11 h 220"/>
                <a:gd name="T14" fmla="*/ 74 w 220"/>
                <a:gd name="T15" fmla="*/ 36 h 220"/>
                <a:gd name="T16" fmla="*/ 49 w 220"/>
                <a:gd name="T17" fmla="*/ 22 h 220"/>
                <a:gd name="T18" fmla="*/ 26 w 220"/>
                <a:gd name="T19" fmla="*/ 39 h 220"/>
                <a:gd name="T20" fmla="*/ 36 w 220"/>
                <a:gd name="T21" fmla="*/ 74 h 220"/>
                <a:gd name="T22" fmla="*/ 11 w 220"/>
                <a:gd name="T23" fmla="*/ 87 h 220"/>
                <a:gd name="T24" fmla="*/ 0 w 220"/>
                <a:gd name="T25" fmla="*/ 119 h 220"/>
                <a:gd name="T26" fmla="*/ 32 w 220"/>
                <a:gd name="T27" fmla="*/ 137 h 220"/>
                <a:gd name="T28" fmla="*/ 24 w 220"/>
                <a:gd name="T29" fmla="*/ 164 h 220"/>
                <a:gd name="T30" fmla="*/ 39 w 220"/>
                <a:gd name="T31" fmla="*/ 194 h 220"/>
                <a:gd name="T32" fmla="*/ 56 w 220"/>
                <a:gd name="T33" fmla="*/ 196 h 220"/>
                <a:gd name="T34" fmla="*/ 83 w 220"/>
                <a:gd name="T35" fmla="*/ 188 h 220"/>
                <a:gd name="T36" fmla="*/ 101 w 220"/>
                <a:gd name="T37" fmla="*/ 220 h 220"/>
                <a:gd name="T38" fmla="*/ 133 w 220"/>
                <a:gd name="T39" fmla="*/ 209 h 220"/>
                <a:gd name="T40" fmla="*/ 146 w 220"/>
                <a:gd name="T41" fmla="*/ 184 h 220"/>
                <a:gd name="T42" fmla="*/ 171 w 220"/>
                <a:gd name="T43" fmla="*/ 198 h 220"/>
                <a:gd name="T44" fmla="*/ 194 w 220"/>
                <a:gd name="T45" fmla="*/ 181 h 220"/>
                <a:gd name="T46" fmla="*/ 184 w 220"/>
                <a:gd name="T47" fmla="*/ 146 h 220"/>
                <a:gd name="T48" fmla="*/ 209 w 220"/>
                <a:gd name="T49" fmla="*/ 133 h 220"/>
                <a:gd name="T50" fmla="*/ 220 w 220"/>
                <a:gd name="T51" fmla="*/ 101 h 220"/>
                <a:gd name="T52" fmla="*/ 185 w 220"/>
                <a:gd name="T53" fmla="*/ 124 h 220"/>
                <a:gd name="T54" fmla="*/ 172 w 220"/>
                <a:gd name="T55" fmla="*/ 140 h 220"/>
                <a:gd name="T56" fmla="*/ 185 w 220"/>
                <a:gd name="T57" fmla="*/ 171 h 220"/>
                <a:gd name="T58" fmla="*/ 154 w 220"/>
                <a:gd name="T59" fmla="*/ 173 h 220"/>
                <a:gd name="T60" fmla="*/ 140 w 220"/>
                <a:gd name="T61" fmla="*/ 172 h 220"/>
                <a:gd name="T62" fmla="*/ 124 w 220"/>
                <a:gd name="T63" fmla="*/ 185 h 220"/>
                <a:gd name="T64" fmla="*/ 101 w 220"/>
                <a:gd name="T65" fmla="*/ 206 h 220"/>
                <a:gd name="T66" fmla="*/ 87 w 220"/>
                <a:gd name="T67" fmla="*/ 175 h 220"/>
                <a:gd name="T68" fmla="*/ 74 w 220"/>
                <a:gd name="T69" fmla="*/ 170 h 220"/>
                <a:gd name="T70" fmla="*/ 49 w 220"/>
                <a:gd name="T71" fmla="*/ 185 h 220"/>
                <a:gd name="T72" fmla="*/ 47 w 220"/>
                <a:gd name="T73" fmla="*/ 154 h 220"/>
                <a:gd name="T74" fmla="*/ 45 w 220"/>
                <a:gd name="T75" fmla="*/ 133 h 220"/>
                <a:gd name="T76" fmla="*/ 14 w 220"/>
                <a:gd name="T77" fmla="*/ 119 h 220"/>
                <a:gd name="T78" fmla="*/ 35 w 220"/>
                <a:gd name="T79" fmla="*/ 96 h 220"/>
                <a:gd name="T80" fmla="*/ 48 w 220"/>
                <a:gd name="T81" fmla="*/ 80 h 220"/>
                <a:gd name="T82" fmla="*/ 35 w 220"/>
                <a:gd name="T83" fmla="*/ 49 h 220"/>
                <a:gd name="T84" fmla="*/ 66 w 220"/>
                <a:gd name="T85" fmla="*/ 47 h 220"/>
                <a:gd name="T86" fmla="*/ 80 w 220"/>
                <a:gd name="T87" fmla="*/ 48 h 220"/>
                <a:gd name="T88" fmla="*/ 96 w 220"/>
                <a:gd name="T89" fmla="*/ 35 h 220"/>
                <a:gd name="T90" fmla="*/ 119 w 220"/>
                <a:gd name="T91" fmla="*/ 14 h 220"/>
                <a:gd name="T92" fmla="*/ 133 w 220"/>
                <a:gd name="T93" fmla="*/ 45 h 220"/>
                <a:gd name="T94" fmla="*/ 146 w 220"/>
                <a:gd name="T95" fmla="*/ 50 h 220"/>
                <a:gd name="T96" fmla="*/ 171 w 220"/>
                <a:gd name="T97" fmla="*/ 35 h 220"/>
                <a:gd name="T98" fmla="*/ 173 w 220"/>
                <a:gd name="T99" fmla="*/ 66 h 220"/>
                <a:gd name="T100" fmla="*/ 175 w 220"/>
                <a:gd name="T101" fmla="*/ 87 h 220"/>
                <a:gd name="T102" fmla="*/ 206 w 220"/>
                <a:gd name="T103" fmla="*/ 101 h 220"/>
                <a:gd name="T104" fmla="*/ 185 w 220"/>
                <a:gd name="T105" fmla="*/ 12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0" h="220">
                  <a:moveTo>
                    <a:pt x="209" y="87"/>
                  </a:moveTo>
                  <a:cubicBezTo>
                    <a:pt x="188" y="83"/>
                    <a:pt x="188" y="83"/>
                    <a:pt x="188" y="83"/>
                  </a:cubicBezTo>
                  <a:cubicBezTo>
                    <a:pt x="187" y="80"/>
                    <a:pt x="186" y="77"/>
                    <a:pt x="184" y="74"/>
                  </a:cubicBezTo>
                  <a:cubicBezTo>
                    <a:pt x="196" y="56"/>
                    <a:pt x="196" y="56"/>
                    <a:pt x="196" y="56"/>
                  </a:cubicBezTo>
                  <a:cubicBezTo>
                    <a:pt x="200" y="51"/>
                    <a:pt x="199" y="43"/>
                    <a:pt x="194" y="39"/>
                  </a:cubicBezTo>
                  <a:cubicBezTo>
                    <a:pt x="181" y="26"/>
                    <a:pt x="181" y="26"/>
                    <a:pt x="181" y="26"/>
                  </a:cubicBezTo>
                  <a:cubicBezTo>
                    <a:pt x="179" y="23"/>
                    <a:pt x="175" y="22"/>
                    <a:pt x="171" y="22"/>
                  </a:cubicBezTo>
                  <a:cubicBezTo>
                    <a:pt x="169" y="22"/>
                    <a:pt x="166" y="22"/>
                    <a:pt x="164" y="24"/>
                  </a:cubicBezTo>
                  <a:cubicBezTo>
                    <a:pt x="146" y="36"/>
                    <a:pt x="146" y="36"/>
                    <a:pt x="146" y="36"/>
                  </a:cubicBezTo>
                  <a:cubicBezTo>
                    <a:pt x="143" y="34"/>
                    <a:pt x="140" y="33"/>
                    <a:pt x="137" y="32"/>
                  </a:cubicBezTo>
                  <a:cubicBezTo>
                    <a:pt x="133" y="11"/>
                    <a:pt x="133" y="11"/>
                    <a:pt x="133" y="11"/>
                  </a:cubicBezTo>
                  <a:cubicBezTo>
                    <a:pt x="132" y="5"/>
                    <a:pt x="126" y="0"/>
                    <a:pt x="119" y="0"/>
                  </a:cubicBezTo>
                  <a:cubicBezTo>
                    <a:pt x="101" y="0"/>
                    <a:pt x="101" y="0"/>
                    <a:pt x="101" y="0"/>
                  </a:cubicBezTo>
                  <a:cubicBezTo>
                    <a:pt x="94" y="0"/>
                    <a:pt x="88" y="5"/>
                    <a:pt x="87" y="11"/>
                  </a:cubicBezTo>
                  <a:cubicBezTo>
                    <a:pt x="83" y="32"/>
                    <a:pt x="83" y="32"/>
                    <a:pt x="83" y="32"/>
                  </a:cubicBezTo>
                  <a:cubicBezTo>
                    <a:pt x="80" y="33"/>
                    <a:pt x="77" y="34"/>
                    <a:pt x="74" y="36"/>
                  </a:cubicBezTo>
                  <a:cubicBezTo>
                    <a:pt x="56" y="24"/>
                    <a:pt x="56" y="24"/>
                    <a:pt x="56" y="24"/>
                  </a:cubicBezTo>
                  <a:cubicBezTo>
                    <a:pt x="54" y="22"/>
                    <a:pt x="51" y="22"/>
                    <a:pt x="49" y="22"/>
                  </a:cubicBezTo>
                  <a:cubicBezTo>
                    <a:pt x="45" y="22"/>
                    <a:pt x="41" y="23"/>
                    <a:pt x="39" y="26"/>
                  </a:cubicBezTo>
                  <a:cubicBezTo>
                    <a:pt x="26" y="39"/>
                    <a:pt x="26" y="39"/>
                    <a:pt x="26" y="39"/>
                  </a:cubicBezTo>
                  <a:cubicBezTo>
                    <a:pt x="21" y="43"/>
                    <a:pt x="20" y="51"/>
                    <a:pt x="24" y="56"/>
                  </a:cubicBezTo>
                  <a:cubicBezTo>
                    <a:pt x="36" y="74"/>
                    <a:pt x="36" y="74"/>
                    <a:pt x="36" y="74"/>
                  </a:cubicBezTo>
                  <a:cubicBezTo>
                    <a:pt x="34" y="77"/>
                    <a:pt x="33" y="80"/>
                    <a:pt x="32" y="83"/>
                  </a:cubicBezTo>
                  <a:cubicBezTo>
                    <a:pt x="11" y="87"/>
                    <a:pt x="11" y="87"/>
                    <a:pt x="11" y="87"/>
                  </a:cubicBezTo>
                  <a:cubicBezTo>
                    <a:pt x="5" y="88"/>
                    <a:pt x="0" y="94"/>
                    <a:pt x="0" y="101"/>
                  </a:cubicBezTo>
                  <a:cubicBezTo>
                    <a:pt x="0" y="119"/>
                    <a:pt x="0" y="119"/>
                    <a:pt x="0" y="119"/>
                  </a:cubicBezTo>
                  <a:cubicBezTo>
                    <a:pt x="0" y="126"/>
                    <a:pt x="5" y="132"/>
                    <a:pt x="11" y="133"/>
                  </a:cubicBezTo>
                  <a:cubicBezTo>
                    <a:pt x="32" y="137"/>
                    <a:pt x="32" y="137"/>
                    <a:pt x="32" y="137"/>
                  </a:cubicBezTo>
                  <a:cubicBezTo>
                    <a:pt x="33" y="140"/>
                    <a:pt x="34" y="143"/>
                    <a:pt x="36" y="146"/>
                  </a:cubicBezTo>
                  <a:cubicBezTo>
                    <a:pt x="24" y="164"/>
                    <a:pt x="24" y="164"/>
                    <a:pt x="24" y="164"/>
                  </a:cubicBezTo>
                  <a:cubicBezTo>
                    <a:pt x="20" y="169"/>
                    <a:pt x="21" y="177"/>
                    <a:pt x="26" y="181"/>
                  </a:cubicBezTo>
                  <a:cubicBezTo>
                    <a:pt x="39" y="194"/>
                    <a:pt x="39" y="194"/>
                    <a:pt x="39" y="194"/>
                  </a:cubicBezTo>
                  <a:cubicBezTo>
                    <a:pt x="41" y="197"/>
                    <a:pt x="45" y="198"/>
                    <a:pt x="49" y="198"/>
                  </a:cubicBezTo>
                  <a:cubicBezTo>
                    <a:pt x="51" y="198"/>
                    <a:pt x="54" y="198"/>
                    <a:pt x="56" y="196"/>
                  </a:cubicBezTo>
                  <a:cubicBezTo>
                    <a:pt x="74" y="184"/>
                    <a:pt x="74" y="184"/>
                    <a:pt x="74" y="184"/>
                  </a:cubicBezTo>
                  <a:cubicBezTo>
                    <a:pt x="77" y="186"/>
                    <a:pt x="80" y="187"/>
                    <a:pt x="83" y="188"/>
                  </a:cubicBezTo>
                  <a:cubicBezTo>
                    <a:pt x="87" y="209"/>
                    <a:pt x="87" y="209"/>
                    <a:pt x="87" y="209"/>
                  </a:cubicBezTo>
                  <a:cubicBezTo>
                    <a:pt x="88" y="215"/>
                    <a:pt x="94" y="220"/>
                    <a:pt x="101" y="220"/>
                  </a:cubicBezTo>
                  <a:cubicBezTo>
                    <a:pt x="119" y="220"/>
                    <a:pt x="119" y="220"/>
                    <a:pt x="119" y="220"/>
                  </a:cubicBezTo>
                  <a:cubicBezTo>
                    <a:pt x="126" y="220"/>
                    <a:pt x="132" y="215"/>
                    <a:pt x="133" y="209"/>
                  </a:cubicBezTo>
                  <a:cubicBezTo>
                    <a:pt x="137" y="188"/>
                    <a:pt x="137" y="188"/>
                    <a:pt x="137" y="188"/>
                  </a:cubicBezTo>
                  <a:cubicBezTo>
                    <a:pt x="140" y="187"/>
                    <a:pt x="143" y="186"/>
                    <a:pt x="146" y="184"/>
                  </a:cubicBezTo>
                  <a:cubicBezTo>
                    <a:pt x="164" y="196"/>
                    <a:pt x="164" y="196"/>
                    <a:pt x="164" y="196"/>
                  </a:cubicBezTo>
                  <a:cubicBezTo>
                    <a:pt x="166" y="198"/>
                    <a:pt x="169" y="198"/>
                    <a:pt x="171" y="198"/>
                  </a:cubicBezTo>
                  <a:cubicBezTo>
                    <a:pt x="175" y="198"/>
                    <a:pt x="179" y="197"/>
                    <a:pt x="181" y="194"/>
                  </a:cubicBezTo>
                  <a:cubicBezTo>
                    <a:pt x="194" y="181"/>
                    <a:pt x="194" y="181"/>
                    <a:pt x="194" y="181"/>
                  </a:cubicBezTo>
                  <a:cubicBezTo>
                    <a:pt x="199" y="177"/>
                    <a:pt x="200" y="169"/>
                    <a:pt x="196" y="164"/>
                  </a:cubicBezTo>
                  <a:cubicBezTo>
                    <a:pt x="184" y="146"/>
                    <a:pt x="184" y="146"/>
                    <a:pt x="184" y="146"/>
                  </a:cubicBezTo>
                  <a:cubicBezTo>
                    <a:pt x="186" y="143"/>
                    <a:pt x="187" y="140"/>
                    <a:pt x="188" y="137"/>
                  </a:cubicBezTo>
                  <a:cubicBezTo>
                    <a:pt x="209" y="133"/>
                    <a:pt x="209" y="133"/>
                    <a:pt x="209" y="133"/>
                  </a:cubicBezTo>
                  <a:cubicBezTo>
                    <a:pt x="215" y="132"/>
                    <a:pt x="220" y="126"/>
                    <a:pt x="220" y="119"/>
                  </a:cubicBezTo>
                  <a:cubicBezTo>
                    <a:pt x="220" y="101"/>
                    <a:pt x="220" y="101"/>
                    <a:pt x="220" y="101"/>
                  </a:cubicBezTo>
                  <a:cubicBezTo>
                    <a:pt x="220" y="94"/>
                    <a:pt x="215" y="88"/>
                    <a:pt x="209" y="87"/>
                  </a:cubicBezTo>
                  <a:close/>
                  <a:moveTo>
                    <a:pt x="185" y="124"/>
                  </a:moveTo>
                  <a:cubicBezTo>
                    <a:pt x="180" y="125"/>
                    <a:pt x="176" y="128"/>
                    <a:pt x="175" y="133"/>
                  </a:cubicBezTo>
                  <a:cubicBezTo>
                    <a:pt x="174" y="135"/>
                    <a:pt x="173" y="138"/>
                    <a:pt x="172" y="140"/>
                  </a:cubicBezTo>
                  <a:cubicBezTo>
                    <a:pt x="170" y="144"/>
                    <a:pt x="170" y="149"/>
                    <a:pt x="173" y="154"/>
                  </a:cubicBezTo>
                  <a:cubicBezTo>
                    <a:pt x="185" y="171"/>
                    <a:pt x="185" y="171"/>
                    <a:pt x="185" y="171"/>
                  </a:cubicBezTo>
                  <a:cubicBezTo>
                    <a:pt x="171" y="185"/>
                    <a:pt x="171" y="185"/>
                    <a:pt x="171" y="185"/>
                  </a:cubicBezTo>
                  <a:cubicBezTo>
                    <a:pt x="154" y="173"/>
                    <a:pt x="154" y="173"/>
                    <a:pt x="154" y="173"/>
                  </a:cubicBezTo>
                  <a:cubicBezTo>
                    <a:pt x="151" y="171"/>
                    <a:pt x="149" y="170"/>
                    <a:pt x="146" y="170"/>
                  </a:cubicBezTo>
                  <a:cubicBezTo>
                    <a:pt x="144" y="170"/>
                    <a:pt x="142" y="171"/>
                    <a:pt x="140" y="172"/>
                  </a:cubicBezTo>
                  <a:cubicBezTo>
                    <a:pt x="138" y="173"/>
                    <a:pt x="135" y="174"/>
                    <a:pt x="133" y="175"/>
                  </a:cubicBezTo>
                  <a:cubicBezTo>
                    <a:pt x="128" y="176"/>
                    <a:pt x="125" y="180"/>
                    <a:pt x="124" y="185"/>
                  </a:cubicBezTo>
                  <a:cubicBezTo>
                    <a:pt x="119" y="206"/>
                    <a:pt x="119" y="206"/>
                    <a:pt x="119" y="206"/>
                  </a:cubicBezTo>
                  <a:cubicBezTo>
                    <a:pt x="101" y="206"/>
                    <a:pt x="101" y="206"/>
                    <a:pt x="101" y="206"/>
                  </a:cubicBezTo>
                  <a:cubicBezTo>
                    <a:pt x="96" y="185"/>
                    <a:pt x="96" y="185"/>
                    <a:pt x="96" y="185"/>
                  </a:cubicBezTo>
                  <a:cubicBezTo>
                    <a:pt x="95" y="180"/>
                    <a:pt x="92" y="176"/>
                    <a:pt x="87" y="175"/>
                  </a:cubicBezTo>
                  <a:cubicBezTo>
                    <a:pt x="85" y="174"/>
                    <a:pt x="82" y="173"/>
                    <a:pt x="80" y="172"/>
                  </a:cubicBezTo>
                  <a:cubicBezTo>
                    <a:pt x="78" y="171"/>
                    <a:pt x="76" y="170"/>
                    <a:pt x="74" y="170"/>
                  </a:cubicBezTo>
                  <a:cubicBezTo>
                    <a:pt x="71" y="170"/>
                    <a:pt x="69" y="171"/>
                    <a:pt x="66" y="173"/>
                  </a:cubicBezTo>
                  <a:cubicBezTo>
                    <a:pt x="49" y="185"/>
                    <a:pt x="49" y="185"/>
                    <a:pt x="49" y="185"/>
                  </a:cubicBezTo>
                  <a:cubicBezTo>
                    <a:pt x="35" y="171"/>
                    <a:pt x="35" y="171"/>
                    <a:pt x="35" y="171"/>
                  </a:cubicBezTo>
                  <a:cubicBezTo>
                    <a:pt x="47" y="154"/>
                    <a:pt x="47" y="154"/>
                    <a:pt x="47" y="154"/>
                  </a:cubicBezTo>
                  <a:cubicBezTo>
                    <a:pt x="50" y="149"/>
                    <a:pt x="50" y="144"/>
                    <a:pt x="48" y="140"/>
                  </a:cubicBezTo>
                  <a:cubicBezTo>
                    <a:pt x="47" y="138"/>
                    <a:pt x="46" y="135"/>
                    <a:pt x="45" y="133"/>
                  </a:cubicBezTo>
                  <a:cubicBezTo>
                    <a:pt x="44" y="128"/>
                    <a:pt x="40" y="125"/>
                    <a:pt x="35" y="124"/>
                  </a:cubicBezTo>
                  <a:cubicBezTo>
                    <a:pt x="14" y="119"/>
                    <a:pt x="14" y="119"/>
                    <a:pt x="14" y="119"/>
                  </a:cubicBezTo>
                  <a:cubicBezTo>
                    <a:pt x="14" y="101"/>
                    <a:pt x="14" y="101"/>
                    <a:pt x="14" y="101"/>
                  </a:cubicBezTo>
                  <a:cubicBezTo>
                    <a:pt x="35" y="96"/>
                    <a:pt x="35" y="96"/>
                    <a:pt x="35" y="96"/>
                  </a:cubicBezTo>
                  <a:cubicBezTo>
                    <a:pt x="40" y="95"/>
                    <a:pt x="44" y="92"/>
                    <a:pt x="45" y="87"/>
                  </a:cubicBezTo>
                  <a:cubicBezTo>
                    <a:pt x="46" y="85"/>
                    <a:pt x="47" y="82"/>
                    <a:pt x="48" y="80"/>
                  </a:cubicBezTo>
                  <a:cubicBezTo>
                    <a:pt x="50" y="76"/>
                    <a:pt x="50" y="71"/>
                    <a:pt x="47" y="66"/>
                  </a:cubicBezTo>
                  <a:cubicBezTo>
                    <a:pt x="35" y="49"/>
                    <a:pt x="35" y="49"/>
                    <a:pt x="35" y="49"/>
                  </a:cubicBezTo>
                  <a:cubicBezTo>
                    <a:pt x="49" y="35"/>
                    <a:pt x="49" y="35"/>
                    <a:pt x="49" y="35"/>
                  </a:cubicBezTo>
                  <a:cubicBezTo>
                    <a:pt x="66" y="47"/>
                    <a:pt x="66" y="47"/>
                    <a:pt x="66" y="47"/>
                  </a:cubicBezTo>
                  <a:cubicBezTo>
                    <a:pt x="69" y="49"/>
                    <a:pt x="71" y="50"/>
                    <a:pt x="74" y="50"/>
                  </a:cubicBezTo>
                  <a:cubicBezTo>
                    <a:pt x="76" y="50"/>
                    <a:pt x="78" y="49"/>
                    <a:pt x="80" y="48"/>
                  </a:cubicBezTo>
                  <a:cubicBezTo>
                    <a:pt x="82" y="47"/>
                    <a:pt x="85" y="46"/>
                    <a:pt x="87" y="45"/>
                  </a:cubicBezTo>
                  <a:cubicBezTo>
                    <a:pt x="92" y="44"/>
                    <a:pt x="95" y="40"/>
                    <a:pt x="96" y="35"/>
                  </a:cubicBezTo>
                  <a:cubicBezTo>
                    <a:pt x="101" y="14"/>
                    <a:pt x="101" y="14"/>
                    <a:pt x="101" y="14"/>
                  </a:cubicBezTo>
                  <a:cubicBezTo>
                    <a:pt x="119" y="14"/>
                    <a:pt x="119" y="14"/>
                    <a:pt x="119" y="14"/>
                  </a:cubicBezTo>
                  <a:cubicBezTo>
                    <a:pt x="124" y="35"/>
                    <a:pt x="124" y="35"/>
                    <a:pt x="124" y="35"/>
                  </a:cubicBezTo>
                  <a:cubicBezTo>
                    <a:pt x="125" y="40"/>
                    <a:pt x="128" y="44"/>
                    <a:pt x="133" y="45"/>
                  </a:cubicBezTo>
                  <a:cubicBezTo>
                    <a:pt x="135" y="46"/>
                    <a:pt x="138" y="47"/>
                    <a:pt x="140" y="48"/>
                  </a:cubicBezTo>
                  <a:cubicBezTo>
                    <a:pt x="142" y="49"/>
                    <a:pt x="144" y="50"/>
                    <a:pt x="146" y="50"/>
                  </a:cubicBezTo>
                  <a:cubicBezTo>
                    <a:pt x="149" y="50"/>
                    <a:pt x="151" y="49"/>
                    <a:pt x="154" y="47"/>
                  </a:cubicBezTo>
                  <a:cubicBezTo>
                    <a:pt x="171" y="35"/>
                    <a:pt x="171" y="35"/>
                    <a:pt x="171" y="35"/>
                  </a:cubicBezTo>
                  <a:cubicBezTo>
                    <a:pt x="185" y="49"/>
                    <a:pt x="185" y="49"/>
                    <a:pt x="185" y="49"/>
                  </a:cubicBezTo>
                  <a:cubicBezTo>
                    <a:pt x="173" y="66"/>
                    <a:pt x="173" y="66"/>
                    <a:pt x="173" y="66"/>
                  </a:cubicBezTo>
                  <a:cubicBezTo>
                    <a:pt x="170" y="71"/>
                    <a:pt x="170" y="76"/>
                    <a:pt x="172" y="80"/>
                  </a:cubicBezTo>
                  <a:cubicBezTo>
                    <a:pt x="173" y="82"/>
                    <a:pt x="174" y="85"/>
                    <a:pt x="175" y="87"/>
                  </a:cubicBezTo>
                  <a:cubicBezTo>
                    <a:pt x="176" y="92"/>
                    <a:pt x="180" y="95"/>
                    <a:pt x="185" y="96"/>
                  </a:cubicBezTo>
                  <a:cubicBezTo>
                    <a:pt x="206" y="101"/>
                    <a:pt x="206" y="101"/>
                    <a:pt x="206" y="101"/>
                  </a:cubicBezTo>
                  <a:cubicBezTo>
                    <a:pt x="206" y="119"/>
                    <a:pt x="206" y="119"/>
                    <a:pt x="206" y="119"/>
                  </a:cubicBezTo>
                  <a:lnTo>
                    <a:pt x="185"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600"/>
            </a:p>
          </p:txBody>
        </p:sp>
        <p:sp>
          <p:nvSpPr>
            <p:cNvPr id="41" name="Freeform 20"/>
            <p:cNvSpPr>
              <a:spLocks noEditPoints="1"/>
            </p:cNvSpPr>
            <p:nvPr/>
          </p:nvSpPr>
          <p:spPr bwMode="auto">
            <a:xfrm>
              <a:off x="-2538413" y="300038"/>
              <a:ext cx="360362" cy="360363"/>
            </a:xfrm>
            <a:custGeom>
              <a:avLst/>
              <a:gdLst>
                <a:gd name="T0" fmla="*/ 48 w 96"/>
                <a:gd name="T1" fmla="*/ 0 h 96"/>
                <a:gd name="T2" fmla="*/ 0 w 96"/>
                <a:gd name="T3" fmla="*/ 48 h 96"/>
                <a:gd name="T4" fmla="*/ 48 w 96"/>
                <a:gd name="T5" fmla="*/ 96 h 96"/>
                <a:gd name="T6" fmla="*/ 96 w 96"/>
                <a:gd name="T7" fmla="*/ 48 h 96"/>
                <a:gd name="T8" fmla="*/ 48 w 96"/>
                <a:gd name="T9" fmla="*/ 0 h 96"/>
                <a:gd name="T10" fmla="*/ 48 w 96"/>
                <a:gd name="T11" fmla="*/ 90 h 96"/>
                <a:gd name="T12" fmla="*/ 6 w 96"/>
                <a:gd name="T13" fmla="*/ 48 h 96"/>
                <a:gd name="T14" fmla="*/ 48 w 96"/>
                <a:gd name="T15" fmla="*/ 6 h 96"/>
                <a:gd name="T16" fmla="*/ 90 w 96"/>
                <a:gd name="T17" fmla="*/ 48 h 96"/>
                <a:gd name="T18" fmla="*/ 48 w 96"/>
                <a:gd name="T19" fmla="*/ 9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0"/>
                  </a:moveTo>
                  <a:cubicBezTo>
                    <a:pt x="21" y="0"/>
                    <a:pt x="0" y="21"/>
                    <a:pt x="0" y="48"/>
                  </a:cubicBezTo>
                  <a:cubicBezTo>
                    <a:pt x="0" y="75"/>
                    <a:pt x="21" y="96"/>
                    <a:pt x="48" y="96"/>
                  </a:cubicBezTo>
                  <a:cubicBezTo>
                    <a:pt x="75" y="96"/>
                    <a:pt x="96" y="75"/>
                    <a:pt x="96" y="48"/>
                  </a:cubicBezTo>
                  <a:cubicBezTo>
                    <a:pt x="96" y="21"/>
                    <a:pt x="75" y="0"/>
                    <a:pt x="48" y="0"/>
                  </a:cubicBezTo>
                  <a:close/>
                  <a:moveTo>
                    <a:pt x="48" y="90"/>
                  </a:moveTo>
                  <a:cubicBezTo>
                    <a:pt x="25" y="90"/>
                    <a:pt x="6" y="71"/>
                    <a:pt x="6" y="48"/>
                  </a:cubicBezTo>
                  <a:cubicBezTo>
                    <a:pt x="6" y="25"/>
                    <a:pt x="25" y="6"/>
                    <a:pt x="48" y="6"/>
                  </a:cubicBezTo>
                  <a:cubicBezTo>
                    <a:pt x="71" y="6"/>
                    <a:pt x="90" y="25"/>
                    <a:pt x="90" y="48"/>
                  </a:cubicBezTo>
                  <a:cubicBezTo>
                    <a:pt x="90" y="71"/>
                    <a:pt x="71" y="90"/>
                    <a:pt x="48"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600"/>
            </a:p>
          </p:txBody>
        </p:sp>
        <p:sp>
          <p:nvSpPr>
            <p:cNvPr id="42" name="Freeform 21"/>
            <p:cNvSpPr>
              <a:spLocks noEditPoints="1"/>
            </p:cNvSpPr>
            <p:nvPr/>
          </p:nvSpPr>
          <p:spPr bwMode="auto">
            <a:xfrm>
              <a:off x="-2460625" y="374650"/>
              <a:ext cx="207962" cy="206375"/>
            </a:xfrm>
            <a:custGeom>
              <a:avLst/>
              <a:gdLst>
                <a:gd name="T0" fmla="*/ 27 w 55"/>
                <a:gd name="T1" fmla="*/ 0 h 55"/>
                <a:gd name="T2" fmla="*/ 0 w 55"/>
                <a:gd name="T3" fmla="*/ 28 h 55"/>
                <a:gd name="T4" fmla="*/ 27 w 55"/>
                <a:gd name="T5" fmla="*/ 55 h 55"/>
                <a:gd name="T6" fmla="*/ 55 w 55"/>
                <a:gd name="T7" fmla="*/ 28 h 55"/>
                <a:gd name="T8" fmla="*/ 27 w 55"/>
                <a:gd name="T9" fmla="*/ 0 h 55"/>
                <a:gd name="T10" fmla="*/ 27 w 55"/>
                <a:gd name="T11" fmla="*/ 49 h 55"/>
                <a:gd name="T12" fmla="*/ 6 w 55"/>
                <a:gd name="T13" fmla="*/ 28 h 55"/>
                <a:gd name="T14" fmla="*/ 27 w 55"/>
                <a:gd name="T15" fmla="*/ 7 h 55"/>
                <a:gd name="T16" fmla="*/ 48 w 55"/>
                <a:gd name="T17" fmla="*/ 28 h 55"/>
                <a:gd name="T18" fmla="*/ 27 w 55"/>
                <a:gd name="T19"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5">
                  <a:moveTo>
                    <a:pt x="27" y="0"/>
                  </a:moveTo>
                  <a:cubicBezTo>
                    <a:pt x="12" y="0"/>
                    <a:pt x="0" y="13"/>
                    <a:pt x="0" y="28"/>
                  </a:cubicBezTo>
                  <a:cubicBezTo>
                    <a:pt x="0" y="43"/>
                    <a:pt x="12" y="55"/>
                    <a:pt x="27" y="55"/>
                  </a:cubicBezTo>
                  <a:cubicBezTo>
                    <a:pt x="42" y="55"/>
                    <a:pt x="55" y="43"/>
                    <a:pt x="55" y="28"/>
                  </a:cubicBezTo>
                  <a:cubicBezTo>
                    <a:pt x="55" y="13"/>
                    <a:pt x="42" y="0"/>
                    <a:pt x="27" y="0"/>
                  </a:cubicBezTo>
                  <a:close/>
                  <a:moveTo>
                    <a:pt x="27" y="49"/>
                  </a:moveTo>
                  <a:cubicBezTo>
                    <a:pt x="16" y="49"/>
                    <a:pt x="6" y="39"/>
                    <a:pt x="6" y="28"/>
                  </a:cubicBezTo>
                  <a:cubicBezTo>
                    <a:pt x="6" y="17"/>
                    <a:pt x="16" y="7"/>
                    <a:pt x="27" y="7"/>
                  </a:cubicBezTo>
                  <a:cubicBezTo>
                    <a:pt x="38" y="7"/>
                    <a:pt x="48" y="17"/>
                    <a:pt x="48" y="28"/>
                  </a:cubicBezTo>
                  <a:cubicBezTo>
                    <a:pt x="48" y="39"/>
                    <a:pt x="38" y="49"/>
                    <a:pt x="2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600"/>
            </a:p>
          </p:txBody>
        </p:sp>
      </p:grpSp>
      <p:grpSp>
        <p:nvGrpSpPr>
          <p:cNvPr id="43" name="Group 42"/>
          <p:cNvGrpSpPr/>
          <p:nvPr/>
        </p:nvGrpSpPr>
        <p:grpSpPr>
          <a:xfrm>
            <a:off x="6557229" y="5165903"/>
            <a:ext cx="432364" cy="330459"/>
            <a:chOff x="5516563" y="84138"/>
            <a:chExt cx="1414463" cy="1081087"/>
          </a:xfrm>
          <a:solidFill>
            <a:schemeClr val="bg1"/>
          </a:solidFill>
        </p:grpSpPr>
        <p:sp>
          <p:nvSpPr>
            <p:cNvPr id="44" name="Freeform 13"/>
            <p:cNvSpPr>
              <a:spLocks noEditPoints="1"/>
            </p:cNvSpPr>
            <p:nvPr/>
          </p:nvSpPr>
          <p:spPr bwMode="auto">
            <a:xfrm>
              <a:off x="5688013" y="249238"/>
              <a:ext cx="896938" cy="698500"/>
            </a:xfrm>
            <a:custGeom>
              <a:avLst/>
              <a:gdLst>
                <a:gd name="T0" fmla="*/ 214 w 239"/>
                <a:gd name="T1" fmla="*/ 9 h 186"/>
                <a:gd name="T2" fmla="*/ 120 w 239"/>
                <a:gd name="T3" fmla="*/ 0 h 186"/>
                <a:gd name="T4" fmla="*/ 26 w 239"/>
                <a:gd name="T5" fmla="*/ 9 h 186"/>
                <a:gd name="T6" fmla="*/ 17 w 239"/>
                <a:gd name="T7" fmla="*/ 17 h 186"/>
                <a:gd name="T8" fmla="*/ 17 w 239"/>
                <a:gd name="T9" fmla="*/ 169 h 186"/>
                <a:gd name="T10" fmla="*/ 26 w 239"/>
                <a:gd name="T11" fmla="*/ 177 h 186"/>
                <a:gd name="T12" fmla="*/ 120 w 239"/>
                <a:gd name="T13" fmla="*/ 186 h 186"/>
                <a:gd name="T14" fmla="*/ 214 w 239"/>
                <a:gd name="T15" fmla="*/ 177 h 186"/>
                <a:gd name="T16" fmla="*/ 222 w 239"/>
                <a:gd name="T17" fmla="*/ 169 h 186"/>
                <a:gd name="T18" fmla="*/ 222 w 239"/>
                <a:gd name="T19" fmla="*/ 17 h 186"/>
                <a:gd name="T20" fmla="*/ 214 w 239"/>
                <a:gd name="T21" fmla="*/ 9 h 186"/>
                <a:gd name="T22" fmla="*/ 211 w 239"/>
                <a:gd name="T23" fmla="*/ 165 h 186"/>
                <a:gd name="T24" fmla="*/ 28 w 239"/>
                <a:gd name="T25" fmla="*/ 165 h 186"/>
                <a:gd name="T26" fmla="*/ 28 w 239"/>
                <a:gd name="T27" fmla="*/ 21 h 186"/>
                <a:gd name="T28" fmla="*/ 211 w 239"/>
                <a:gd name="T29" fmla="*/ 21 h 186"/>
                <a:gd name="T30" fmla="*/ 211 w 239"/>
                <a:gd name="T31" fmla="*/ 16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9" h="186">
                  <a:moveTo>
                    <a:pt x="214" y="9"/>
                  </a:moveTo>
                  <a:cubicBezTo>
                    <a:pt x="182" y="3"/>
                    <a:pt x="151" y="0"/>
                    <a:pt x="120" y="0"/>
                  </a:cubicBezTo>
                  <a:cubicBezTo>
                    <a:pt x="88" y="0"/>
                    <a:pt x="57" y="3"/>
                    <a:pt x="26" y="9"/>
                  </a:cubicBezTo>
                  <a:cubicBezTo>
                    <a:pt x="22" y="10"/>
                    <a:pt x="18" y="13"/>
                    <a:pt x="17" y="17"/>
                  </a:cubicBezTo>
                  <a:cubicBezTo>
                    <a:pt x="0" y="67"/>
                    <a:pt x="0" y="118"/>
                    <a:pt x="17" y="169"/>
                  </a:cubicBezTo>
                  <a:cubicBezTo>
                    <a:pt x="18" y="173"/>
                    <a:pt x="22" y="176"/>
                    <a:pt x="26" y="177"/>
                  </a:cubicBezTo>
                  <a:cubicBezTo>
                    <a:pt x="57" y="183"/>
                    <a:pt x="88" y="186"/>
                    <a:pt x="120" y="186"/>
                  </a:cubicBezTo>
                  <a:cubicBezTo>
                    <a:pt x="151" y="186"/>
                    <a:pt x="182" y="183"/>
                    <a:pt x="214" y="177"/>
                  </a:cubicBezTo>
                  <a:cubicBezTo>
                    <a:pt x="218" y="176"/>
                    <a:pt x="221" y="173"/>
                    <a:pt x="222" y="169"/>
                  </a:cubicBezTo>
                  <a:cubicBezTo>
                    <a:pt x="239" y="118"/>
                    <a:pt x="239" y="67"/>
                    <a:pt x="222" y="17"/>
                  </a:cubicBezTo>
                  <a:cubicBezTo>
                    <a:pt x="221" y="13"/>
                    <a:pt x="218" y="10"/>
                    <a:pt x="214" y="9"/>
                  </a:cubicBezTo>
                  <a:close/>
                  <a:moveTo>
                    <a:pt x="211" y="165"/>
                  </a:moveTo>
                  <a:cubicBezTo>
                    <a:pt x="150" y="178"/>
                    <a:pt x="89" y="178"/>
                    <a:pt x="28" y="165"/>
                  </a:cubicBezTo>
                  <a:cubicBezTo>
                    <a:pt x="12" y="117"/>
                    <a:pt x="12" y="69"/>
                    <a:pt x="28" y="21"/>
                  </a:cubicBezTo>
                  <a:cubicBezTo>
                    <a:pt x="89" y="8"/>
                    <a:pt x="150" y="8"/>
                    <a:pt x="211" y="21"/>
                  </a:cubicBezTo>
                  <a:cubicBezTo>
                    <a:pt x="227" y="69"/>
                    <a:pt x="227" y="117"/>
                    <a:pt x="211"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600"/>
            </a:p>
          </p:txBody>
        </p:sp>
        <p:sp>
          <p:nvSpPr>
            <p:cNvPr id="45" name="Freeform 14"/>
            <p:cNvSpPr>
              <a:spLocks noEditPoints="1"/>
            </p:cNvSpPr>
            <p:nvPr/>
          </p:nvSpPr>
          <p:spPr bwMode="auto">
            <a:xfrm>
              <a:off x="5516563" y="84138"/>
              <a:ext cx="1414463" cy="1081087"/>
            </a:xfrm>
            <a:custGeom>
              <a:avLst/>
              <a:gdLst>
                <a:gd name="T0" fmla="*/ 359 w 377"/>
                <a:gd name="T1" fmla="*/ 27 h 288"/>
                <a:gd name="T2" fmla="*/ 340 w 377"/>
                <a:gd name="T3" fmla="*/ 9 h 288"/>
                <a:gd name="T4" fmla="*/ 189 w 377"/>
                <a:gd name="T5" fmla="*/ 0 h 288"/>
                <a:gd name="T6" fmla="*/ 37 w 377"/>
                <a:gd name="T7" fmla="*/ 9 h 288"/>
                <a:gd name="T8" fmla="*/ 18 w 377"/>
                <a:gd name="T9" fmla="*/ 27 h 288"/>
                <a:gd name="T10" fmla="*/ 18 w 377"/>
                <a:gd name="T11" fmla="*/ 250 h 288"/>
                <a:gd name="T12" fmla="*/ 37 w 377"/>
                <a:gd name="T13" fmla="*/ 267 h 288"/>
                <a:gd name="T14" fmla="*/ 110 w 377"/>
                <a:gd name="T15" fmla="*/ 274 h 288"/>
                <a:gd name="T16" fmla="*/ 108 w 377"/>
                <a:gd name="T17" fmla="*/ 276 h 288"/>
                <a:gd name="T18" fmla="*/ 189 w 377"/>
                <a:gd name="T19" fmla="*/ 288 h 288"/>
                <a:gd name="T20" fmla="*/ 269 w 377"/>
                <a:gd name="T21" fmla="*/ 276 h 288"/>
                <a:gd name="T22" fmla="*/ 267 w 377"/>
                <a:gd name="T23" fmla="*/ 274 h 288"/>
                <a:gd name="T24" fmla="*/ 340 w 377"/>
                <a:gd name="T25" fmla="*/ 267 h 288"/>
                <a:gd name="T26" fmla="*/ 359 w 377"/>
                <a:gd name="T27" fmla="*/ 250 h 288"/>
                <a:gd name="T28" fmla="*/ 359 w 377"/>
                <a:gd name="T29" fmla="*/ 27 h 288"/>
                <a:gd name="T30" fmla="*/ 337 w 377"/>
                <a:gd name="T31" fmla="*/ 244 h 288"/>
                <a:gd name="T32" fmla="*/ 40 w 377"/>
                <a:gd name="T33" fmla="*/ 244 h 288"/>
                <a:gd name="T34" fmla="*/ 40 w 377"/>
                <a:gd name="T35" fmla="*/ 32 h 288"/>
                <a:gd name="T36" fmla="*/ 337 w 377"/>
                <a:gd name="T37" fmla="*/ 32 h 288"/>
                <a:gd name="T38" fmla="*/ 337 w 377"/>
                <a:gd name="T39" fmla="*/ 24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7" h="288">
                  <a:moveTo>
                    <a:pt x="359" y="27"/>
                  </a:moveTo>
                  <a:cubicBezTo>
                    <a:pt x="357" y="17"/>
                    <a:pt x="349" y="10"/>
                    <a:pt x="340" y="9"/>
                  </a:cubicBezTo>
                  <a:cubicBezTo>
                    <a:pt x="290" y="3"/>
                    <a:pt x="239" y="0"/>
                    <a:pt x="189" y="0"/>
                  </a:cubicBezTo>
                  <a:cubicBezTo>
                    <a:pt x="138" y="0"/>
                    <a:pt x="87" y="3"/>
                    <a:pt x="37" y="9"/>
                  </a:cubicBezTo>
                  <a:cubicBezTo>
                    <a:pt x="28" y="10"/>
                    <a:pt x="20" y="17"/>
                    <a:pt x="18" y="27"/>
                  </a:cubicBezTo>
                  <a:cubicBezTo>
                    <a:pt x="0" y="101"/>
                    <a:pt x="0" y="176"/>
                    <a:pt x="18" y="250"/>
                  </a:cubicBezTo>
                  <a:cubicBezTo>
                    <a:pt x="20" y="259"/>
                    <a:pt x="28" y="266"/>
                    <a:pt x="37" y="267"/>
                  </a:cubicBezTo>
                  <a:cubicBezTo>
                    <a:pt x="61" y="270"/>
                    <a:pt x="86" y="272"/>
                    <a:pt x="110" y="274"/>
                  </a:cubicBezTo>
                  <a:cubicBezTo>
                    <a:pt x="109" y="275"/>
                    <a:pt x="108" y="275"/>
                    <a:pt x="108" y="276"/>
                  </a:cubicBezTo>
                  <a:cubicBezTo>
                    <a:pt x="108" y="283"/>
                    <a:pt x="144" y="288"/>
                    <a:pt x="189" y="288"/>
                  </a:cubicBezTo>
                  <a:cubicBezTo>
                    <a:pt x="233" y="288"/>
                    <a:pt x="269" y="283"/>
                    <a:pt x="269" y="276"/>
                  </a:cubicBezTo>
                  <a:cubicBezTo>
                    <a:pt x="269" y="275"/>
                    <a:pt x="268" y="275"/>
                    <a:pt x="267" y="274"/>
                  </a:cubicBezTo>
                  <a:cubicBezTo>
                    <a:pt x="291" y="272"/>
                    <a:pt x="316" y="270"/>
                    <a:pt x="340" y="267"/>
                  </a:cubicBezTo>
                  <a:cubicBezTo>
                    <a:pt x="349" y="266"/>
                    <a:pt x="357" y="259"/>
                    <a:pt x="359" y="250"/>
                  </a:cubicBezTo>
                  <a:cubicBezTo>
                    <a:pt x="377" y="176"/>
                    <a:pt x="377" y="101"/>
                    <a:pt x="359" y="27"/>
                  </a:cubicBezTo>
                  <a:close/>
                  <a:moveTo>
                    <a:pt x="337" y="244"/>
                  </a:moveTo>
                  <a:cubicBezTo>
                    <a:pt x="238" y="256"/>
                    <a:pt x="139" y="256"/>
                    <a:pt x="40" y="244"/>
                  </a:cubicBezTo>
                  <a:cubicBezTo>
                    <a:pt x="23" y="174"/>
                    <a:pt x="23" y="103"/>
                    <a:pt x="40" y="32"/>
                  </a:cubicBezTo>
                  <a:cubicBezTo>
                    <a:pt x="139" y="20"/>
                    <a:pt x="238" y="20"/>
                    <a:pt x="337" y="32"/>
                  </a:cubicBezTo>
                  <a:cubicBezTo>
                    <a:pt x="354" y="103"/>
                    <a:pt x="354" y="174"/>
                    <a:pt x="337" y="2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600"/>
            </a:p>
          </p:txBody>
        </p:sp>
        <p:sp>
          <p:nvSpPr>
            <p:cNvPr id="46" name="Freeform 15"/>
            <p:cNvSpPr>
              <a:spLocks noEditPoints="1"/>
            </p:cNvSpPr>
            <p:nvPr/>
          </p:nvSpPr>
          <p:spPr bwMode="auto">
            <a:xfrm>
              <a:off x="6611938" y="301625"/>
              <a:ext cx="131763" cy="128587"/>
            </a:xfrm>
            <a:custGeom>
              <a:avLst/>
              <a:gdLst>
                <a:gd name="T0" fmla="*/ 17 w 35"/>
                <a:gd name="T1" fmla="*/ 34 h 34"/>
                <a:gd name="T2" fmla="*/ 35 w 35"/>
                <a:gd name="T3" fmla="*/ 17 h 34"/>
                <a:gd name="T4" fmla="*/ 17 w 35"/>
                <a:gd name="T5" fmla="*/ 0 h 34"/>
                <a:gd name="T6" fmla="*/ 0 w 35"/>
                <a:gd name="T7" fmla="*/ 17 h 34"/>
                <a:gd name="T8" fmla="*/ 17 w 35"/>
                <a:gd name="T9" fmla="*/ 34 h 34"/>
                <a:gd name="T10" fmla="*/ 17 w 35"/>
                <a:gd name="T11" fmla="*/ 11 h 34"/>
                <a:gd name="T12" fmla="*/ 23 w 35"/>
                <a:gd name="T13" fmla="*/ 17 h 34"/>
                <a:gd name="T14" fmla="*/ 17 w 35"/>
                <a:gd name="T15" fmla="*/ 23 h 34"/>
                <a:gd name="T16" fmla="*/ 12 w 35"/>
                <a:gd name="T17" fmla="*/ 17 h 34"/>
                <a:gd name="T18" fmla="*/ 17 w 35"/>
                <a:gd name="T19"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34"/>
                  </a:moveTo>
                  <a:cubicBezTo>
                    <a:pt x="27" y="34"/>
                    <a:pt x="35" y="26"/>
                    <a:pt x="35" y="17"/>
                  </a:cubicBezTo>
                  <a:cubicBezTo>
                    <a:pt x="35" y="7"/>
                    <a:pt x="27" y="0"/>
                    <a:pt x="17" y="0"/>
                  </a:cubicBezTo>
                  <a:cubicBezTo>
                    <a:pt x="8" y="0"/>
                    <a:pt x="0" y="7"/>
                    <a:pt x="0" y="17"/>
                  </a:cubicBezTo>
                  <a:cubicBezTo>
                    <a:pt x="0" y="26"/>
                    <a:pt x="8" y="34"/>
                    <a:pt x="17" y="34"/>
                  </a:cubicBezTo>
                  <a:close/>
                  <a:moveTo>
                    <a:pt x="17" y="11"/>
                  </a:moveTo>
                  <a:cubicBezTo>
                    <a:pt x="21" y="11"/>
                    <a:pt x="23" y="14"/>
                    <a:pt x="23" y="17"/>
                  </a:cubicBezTo>
                  <a:cubicBezTo>
                    <a:pt x="23" y="20"/>
                    <a:pt x="21" y="23"/>
                    <a:pt x="17" y="23"/>
                  </a:cubicBezTo>
                  <a:cubicBezTo>
                    <a:pt x="14" y="23"/>
                    <a:pt x="12" y="20"/>
                    <a:pt x="12" y="17"/>
                  </a:cubicBezTo>
                  <a:cubicBezTo>
                    <a:pt x="12" y="14"/>
                    <a:pt x="14" y="11"/>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600"/>
            </a:p>
          </p:txBody>
        </p:sp>
        <p:sp>
          <p:nvSpPr>
            <p:cNvPr id="47" name="Freeform 16"/>
            <p:cNvSpPr>
              <a:spLocks/>
            </p:cNvSpPr>
            <p:nvPr/>
          </p:nvSpPr>
          <p:spPr bwMode="auto">
            <a:xfrm>
              <a:off x="6570663" y="860425"/>
              <a:ext cx="173038" cy="46037"/>
            </a:xfrm>
            <a:custGeom>
              <a:avLst/>
              <a:gdLst>
                <a:gd name="T0" fmla="*/ 40 w 46"/>
                <a:gd name="T1" fmla="*/ 0 h 12"/>
                <a:gd name="T2" fmla="*/ 5 w 46"/>
                <a:gd name="T3" fmla="*/ 0 h 12"/>
                <a:gd name="T4" fmla="*/ 0 w 46"/>
                <a:gd name="T5" fmla="*/ 6 h 12"/>
                <a:gd name="T6" fmla="*/ 5 w 46"/>
                <a:gd name="T7" fmla="*/ 12 h 12"/>
                <a:gd name="T8" fmla="*/ 40 w 46"/>
                <a:gd name="T9" fmla="*/ 12 h 12"/>
                <a:gd name="T10" fmla="*/ 46 w 46"/>
                <a:gd name="T11" fmla="*/ 6 h 12"/>
                <a:gd name="T12" fmla="*/ 40 w 46"/>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46" h="12">
                  <a:moveTo>
                    <a:pt x="40" y="0"/>
                  </a:moveTo>
                  <a:cubicBezTo>
                    <a:pt x="5" y="0"/>
                    <a:pt x="5" y="0"/>
                    <a:pt x="5" y="0"/>
                  </a:cubicBezTo>
                  <a:cubicBezTo>
                    <a:pt x="2" y="0"/>
                    <a:pt x="0" y="3"/>
                    <a:pt x="0" y="6"/>
                  </a:cubicBezTo>
                  <a:cubicBezTo>
                    <a:pt x="0" y="9"/>
                    <a:pt x="2" y="12"/>
                    <a:pt x="5" y="12"/>
                  </a:cubicBezTo>
                  <a:cubicBezTo>
                    <a:pt x="40" y="12"/>
                    <a:pt x="40" y="12"/>
                    <a:pt x="40" y="12"/>
                  </a:cubicBezTo>
                  <a:cubicBezTo>
                    <a:pt x="43" y="12"/>
                    <a:pt x="46" y="9"/>
                    <a:pt x="46" y="6"/>
                  </a:cubicBezTo>
                  <a:cubicBezTo>
                    <a:pt x="46" y="3"/>
                    <a:pt x="43"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600"/>
            </a:p>
          </p:txBody>
        </p:sp>
        <p:sp>
          <p:nvSpPr>
            <p:cNvPr id="48" name="Freeform 17"/>
            <p:cNvSpPr>
              <a:spLocks/>
            </p:cNvSpPr>
            <p:nvPr/>
          </p:nvSpPr>
          <p:spPr bwMode="auto">
            <a:xfrm>
              <a:off x="6611938" y="733425"/>
              <a:ext cx="173038" cy="41275"/>
            </a:xfrm>
            <a:custGeom>
              <a:avLst/>
              <a:gdLst>
                <a:gd name="T0" fmla="*/ 40 w 46"/>
                <a:gd name="T1" fmla="*/ 0 h 11"/>
                <a:gd name="T2" fmla="*/ 6 w 46"/>
                <a:gd name="T3" fmla="*/ 0 h 11"/>
                <a:gd name="T4" fmla="*/ 0 w 46"/>
                <a:gd name="T5" fmla="*/ 5 h 11"/>
                <a:gd name="T6" fmla="*/ 6 w 46"/>
                <a:gd name="T7" fmla="*/ 11 h 11"/>
                <a:gd name="T8" fmla="*/ 40 w 46"/>
                <a:gd name="T9" fmla="*/ 11 h 11"/>
                <a:gd name="T10" fmla="*/ 46 w 46"/>
                <a:gd name="T11" fmla="*/ 5 h 11"/>
                <a:gd name="T12" fmla="*/ 40 w 46"/>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46" h="11">
                  <a:moveTo>
                    <a:pt x="40" y="0"/>
                  </a:moveTo>
                  <a:cubicBezTo>
                    <a:pt x="6" y="0"/>
                    <a:pt x="6" y="0"/>
                    <a:pt x="6" y="0"/>
                  </a:cubicBezTo>
                  <a:cubicBezTo>
                    <a:pt x="3" y="0"/>
                    <a:pt x="0" y="2"/>
                    <a:pt x="0" y="5"/>
                  </a:cubicBezTo>
                  <a:cubicBezTo>
                    <a:pt x="0" y="9"/>
                    <a:pt x="3" y="11"/>
                    <a:pt x="6" y="11"/>
                  </a:cubicBezTo>
                  <a:cubicBezTo>
                    <a:pt x="40" y="11"/>
                    <a:pt x="40" y="11"/>
                    <a:pt x="40" y="11"/>
                  </a:cubicBezTo>
                  <a:cubicBezTo>
                    <a:pt x="44" y="11"/>
                    <a:pt x="46" y="9"/>
                    <a:pt x="46" y="5"/>
                  </a:cubicBezTo>
                  <a:cubicBezTo>
                    <a:pt x="46" y="2"/>
                    <a:pt x="44"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600"/>
            </a:p>
          </p:txBody>
        </p:sp>
        <p:sp>
          <p:nvSpPr>
            <p:cNvPr id="49" name="Freeform 18"/>
            <p:cNvSpPr>
              <a:spLocks/>
            </p:cNvSpPr>
            <p:nvPr/>
          </p:nvSpPr>
          <p:spPr bwMode="auto">
            <a:xfrm>
              <a:off x="6611938" y="601663"/>
              <a:ext cx="173038" cy="46037"/>
            </a:xfrm>
            <a:custGeom>
              <a:avLst/>
              <a:gdLst>
                <a:gd name="T0" fmla="*/ 40 w 46"/>
                <a:gd name="T1" fmla="*/ 0 h 12"/>
                <a:gd name="T2" fmla="*/ 6 w 46"/>
                <a:gd name="T3" fmla="*/ 0 h 12"/>
                <a:gd name="T4" fmla="*/ 0 w 46"/>
                <a:gd name="T5" fmla="*/ 6 h 12"/>
                <a:gd name="T6" fmla="*/ 6 w 46"/>
                <a:gd name="T7" fmla="*/ 12 h 12"/>
                <a:gd name="T8" fmla="*/ 40 w 46"/>
                <a:gd name="T9" fmla="*/ 12 h 12"/>
                <a:gd name="T10" fmla="*/ 46 w 46"/>
                <a:gd name="T11" fmla="*/ 6 h 12"/>
                <a:gd name="T12" fmla="*/ 40 w 46"/>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46" h="12">
                  <a:moveTo>
                    <a:pt x="40" y="0"/>
                  </a:moveTo>
                  <a:cubicBezTo>
                    <a:pt x="6" y="0"/>
                    <a:pt x="6" y="0"/>
                    <a:pt x="6" y="0"/>
                  </a:cubicBezTo>
                  <a:cubicBezTo>
                    <a:pt x="3" y="0"/>
                    <a:pt x="0" y="3"/>
                    <a:pt x="0" y="6"/>
                  </a:cubicBezTo>
                  <a:cubicBezTo>
                    <a:pt x="0" y="9"/>
                    <a:pt x="3" y="12"/>
                    <a:pt x="6" y="12"/>
                  </a:cubicBezTo>
                  <a:cubicBezTo>
                    <a:pt x="40" y="12"/>
                    <a:pt x="40" y="12"/>
                    <a:pt x="40" y="12"/>
                  </a:cubicBezTo>
                  <a:cubicBezTo>
                    <a:pt x="44" y="12"/>
                    <a:pt x="46" y="9"/>
                    <a:pt x="46" y="6"/>
                  </a:cubicBezTo>
                  <a:cubicBezTo>
                    <a:pt x="46" y="3"/>
                    <a:pt x="44"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600"/>
            </a:p>
          </p:txBody>
        </p:sp>
        <p:sp>
          <p:nvSpPr>
            <p:cNvPr id="50" name="Freeform 19"/>
            <p:cNvSpPr>
              <a:spLocks/>
            </p:cNvSpPr>
            <p:nvPr/>
          </p:nvSpPr>
          <p:spPr bwMode="auto">
            <a:xfrm>
              <a:off x="5880100" y="422275"/>
              <a:ext cx="258763" cy="179387"/>
            </a:xfrm>
            <a:custGeom>
              <a:avLst/>
              <a:gdLst>
                <a:gd name="T0" fmla="*/ 63 w 69"/>
                <a:gd name="T1" fmla="*/ 0 h 48"/>
                <a:gd name="T2" fmla="*/ 10 w 69"/>
                <a:gd name="T3" fmla="*/ 4 h 48"/>
                <a:gd name="T4" fmla="*/ 3 w 69"/>
                <a:gd name="T5" fmla="*/ 10 h 48"/>
                <a:gd name="T6" fmla="*/ 0 w 69"/>
                <a:gd name="T7" fmla="*/ 42 h 48"/>
                <a:gd name="T8" fmla="*/ 5 w 69"/>
                <a:gd name="T9" fmla="*/ 48 h 48"/>
                <a:gd name="T10" fmla="*/ 11 w 69"/>
                <a:gd name="T11" fmla="*/ 42 h 48"/>
                <a:gd name="T12" fmla="*/ 13 w 69"/>
                <a:gd name="T13" fmla="*/ 21 h 48"/>
                <a:gd name="T14" fmla="*/ 20 w 69"/>
                <a:gd name="T15" fmla="*/ 14 h 48"/>
                <a:gd name="T16" fmla="*/ 63 w 69"/>
                <a:gd name="T17" fmla="*/ 11 h 48"/>
                <a:gd name="T18" fmla="*/ 69 w 69"/>
                <a:gd name="T19" fmla="*/ 5 h 48"/>
                <a:gd name="T20" fmla="*/ 63 w 69"/>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48">
                  <a:moveTo>
                    <a:pt x="63" y="0"/>
                  </a:moveTo>
                  <a:cubicBezTo>
                    <a:pt x="10" y="4"/>
                    <a:pt x="10" y="4"/>
                    <a:pt x="10" y="4"/>
                  </a:cubicBezTo>
                  <a:cubicBezTo>
                    <a:pt x="7" y="4"/>
                    <a:pt x="4" y="7"/>
                    <a:pt x="3" y="10"/>
                  </a:cubicBezTo>
                  <a:cubicBezTo>
                    <a:pt x="0" y="42"/>
                    <a:pt x="0" y="42"/>
                    <a:pt x="0" y="42"/>
                  </a:cubicBezTo>
                  <a:cubicBezTo>
                    <a:pt x="0" y="46"/>
                    <a:pt x="2" y="48"/>
                    <a:pt x="5" y="48"/>
                  </a:cubicBezTo>
                  <a:cubicBezTo>
                    <a:pt x="8" y="48"/>
                    <a:pt x="11" y="46"/>
                    <a:pt x="11" y="42"/>
                  </a:cubicBezTo>
                  <a:cubicBezTo>
                    <a:pt x="13" y="21"/>
                    <a:pt x="13" y="21"/>
                    <a:pt x="13" y="21"/>
                  </a:cubicBezTo>
                  <a:cubicBezTo>
                    <a:pt x="14" y="17"/>
                    <a:pt x="16" y="15"/>
                    <a:pt x="20" y="14"/>
                  </a:cubicBezTo>
                  <a:cubicBezTo>
                    <a:pt x="63" y="11"/>
                    <a:pt x="63" y="11"/>
                    <a:pt x="63" y="11"/>
                  </a:cubicBezTo>
                  <a:cubicBezTo>
                    <a:pt x="66" y="11"/>
                    <a:pt x="69" y="9"/>
                    <a:pt x="69" y="5"/>
                  </a:cubicBezTo>
                  <a:cubicBezTo>
                    <a:pt x="69" y="2"/>
                    <a:pt x="66" y="0"/>
                    <a:pt x="6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600"/>
            </a:p>
          </p:txBody>
        </p:sp>
      </p:grpSp>
      <p:grpSp>
        <p:nvGrpSpPr>
          <p:cNvPr id="51" name="Group 50"/>
          <p:cNvGrpSpPr/>
          <p:nvPr/>
        </p:nvGrpSpPr>
        <p:grpSpPr>
          <a:xfrm>
            <a:off x="7443316" y="4038743"/>
            <a:ext cx="447407" cy="385293"/>
            <a:chOff x="2727325" y="-39687"/>
            <a:chExt cx="1463675" cy="1260475"/>
          </a:xfrm>
          <a:solidFill>
            <a:schemeClr val="bg1"/>
          </a:solidFill>
        </p:grpSpPr>
        <p:sp>
          <p:nvSpPr>
            <p:cNvPr id="52" name="Freeform 20"/>
            <p:cNvSpPr>
              <a:spLocks noEditPoints="1"/>
            </p:cNvSpPr>
            <p:nvPr/>
          </p:nvSpPr>
          <p:spPr bwMode="auto">
            <a:xfrm>
              <a:off x="2727325" y="-39687"/>
              <a:ext cx="1463675" cy="1260475"/>
            </a:xfrm>
            <a:custGeom>
              <a:avLst/>
              <a:gdLst>
                <a:gd name="T0" fmla="*/ 347 w 390"/>
                <a:gd name="T1" fmla="*/ 42 h 336"/>
                <a:gd name="T2" fmla="*/ 195 w 390"/>
                <a:gd name="T3" fmla="*/ 38 h 336"/>
                <a:gd name="T4" fmla="*/ 43 w 390"/>
                <a:gd name="T5" fmla="*/ 42 h 336"/>
                <a:gd name="T6" fmla="*/ 43 w 390"/>
                <a:gd name="T7" fmla="*/ 196 h 336"/>
                <a:gd name="T8" fmla="*/ 170 w 390"/>
                <a:gd name="T9" fmla="*/ 322 h 336"/>
                <a:gd name="T10" fmla="*/ 220 w 390"/>
                <a:gd name="T11" fmla="*/ 322 h 336"/>
                <a:gd name="T12" fmla="*/ 347 w 390"/>
                <a:gd name="T13" fmla="*/ 196 h 336"/>
                <a:gd name="T14" fmla="*/ 347 w 390"/>
                <a:gd name="T15" fmla="*/ 42 h 336"/>
                <a:gd name="T16" fmla="*/ 330 w 390"/>
                <a:gd name="T17" fmla="*/ 180 h 336"/>
                <a:gd name="T18" fmla="*/ 203 w 390"/>
                <a:gd name="T19" fmla="*/ 306 h 336"/>
                <a:gd name="T20" fmla="*/ 187 w 390"/>
                <a:gd name="T21" fmla="*/ 306 h 336"/>
                <a:gd name="T22" fmla="*/ 59 w 390"/>
                <a:gd name="T23" fmla="*/ 180 h 336"/>
                <a:gd name="T24" fmla="*/ 59 w 390"/>
                <a:gd name="T25" fmla="*/ 58 h 336"/>
                <a:gd name="T26" fmla="*/ 179 w 390"/>
                <a:gd name="T27" fmla="*/ 55 h 336"/>
                <a:gd name="T28" fmla="*/ 195 w 390"/>
                <a:gd name="T29" fmla="*/ 70 h 336"/>
                <a:gd name="T30" fmla="*/ 210 w 390"/>
                <a:gd name="T31" fmla="*/ 55 h 336"/>
                <a:gd name="T32" fmla="*/ 330 w 390"/>
                <a:gd name="T33" fmla="*/ 58 h 336"/>
                <a:gd name="T34" fmla="*/ 330 w 390"/>
                <a:gd name="T35" fmla="*/ 18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0" h="336">
                  <a:moveTo>
                    <a:pt x="347" y="42"/>
                  </a:moveTo>
                  <a:cubicBezTo>
                    <a:pt x="305" y="0"/>
                    <a:pt x="238" y="0"/>
                    <a:pt x="195" y="38"/>
                  </a:cubicBezTo>
                  <a:cubicBezTo>
                    <a:pt x="152" y="0"/>
                    <a:pt x="85" y="0"/>
                    <a:pt x="43" y="42"/>
                  </a:cubicBezTo>
                  <a:cubicBezTo>
                    <a:pt x="0" y="84"/>
                    <a:pt x="0" y="154"/>
                    <a:pt x="43" y="196"/>
                  </a:cubicBezTo>
                  <a:cubicBezTo>
                    <a:pt x="55" y="208"/>
                    <a:pt x="170" y="322"/>
                    <a:pt x="170" y="322"/>
                  </a:cubicBezTo>
                  <a:cubicBezTo>
                    <a:pt x="184" y="336"/>
                    <a:pt x="206" y="336"/>
                    <a:pt x="220" y="322"/>
                  </a:cubicBezTo>
                  <a:cubicBezTo>
                    <a:pt x="220" y="322"/>
                    <a:pt x="345" y="198"/>
                    <a:pt x="347" y="196"/>
                  </a:cubicBezTo>
                  <a:cubicBezTo>
                    <a:pt x="390" y="154"/>
                    <a:pt x="390" y="84"/>
                    <a:pt x="347" y="42"/>
                  </a:cubicBezTo>
                  <a:close/>
                  <a:moveTo>
                    <a:pt x="330" y="180"/>
                  </a:moveTo>
                  <a:cubicBezTo>
                    <a:pt x="203" y="306"/>
                    <a:pt x="203" y="306"/>
                    <a:pt x="203" y="306"/>
                  </a:cubicBezTo>
                  <a:cubicBezTo>
                    <a:pt x="199" y="310"/>
                    <a:pt x="191" y="310"/>
                    <a:pt x="187" y="306"/>
                  </a:cubicBezTo>
                  <a:cubicBezTo>
                    <a:pt x="59" y="180"/>
                    <a:pt x="59" y="180"/>
                    <a:pt x="59" y="180"/>
                  </a:cubicBezTo>
                  <a:cubicBezTo>
                    <a:pt x="25" y="146"/>
                    <a:pt x="25" y="92"/>
                    <a:pt x="59" y="58"/>
                  </a:cubicBezTo>
                  <a:cubicBezTo>
                    <a:pt x="92" y="26"/>
                    <a:pt x="145" y="25"/>
                    <a:pt x="179" y="55"/>
                  </a:cubicBezTo>
                  <a:cubicBezTo>
                    <a:pt x="195" y="70"/>
                    <a:pt x="195" y="70"/>
                    <a:pt x="195" y="70"/>
                  </a:cubicBezTo>
                  <a:cubicBezTo>
                    <a:pt x="210" y="55"/>
                    <a:pt x="210" y="55"/>
                    <a:pt x="210" y="55"/>
                  </a:cubicBezTo>
                  <a:cubicBezTo>
                    <a:pt x="245" y="25"/>
                    <a:pt x="298" y="26"/>
                    <a:pt x="330" y="58"/>
                  </a:cubicBezTo>
                  <a:cubicBezTo>
                    <a:pt x="364" y="92"/>
                    <a:pt x="364" y="146"/>
                    <a:pt x="330"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600"/>
            </a:p>
          </p:txBody>
        </p:sp>
        <p:sp>
          <p:nvSpPr>
            <p:cNvPr id="53" name="Freeform 21"/>
            <p:cNvSpPr>
              <a:spLocks/>
            </p:cNvSpPr>
            <p:nvPr/>
          </p:nvSpPr>
          <p:spPr bwMode="auto">
            <a:xfrm>
              <a:off x="2982913" y="215900"/>
              <a:ext cx="206375" cy="201612"/>
            </a:xfrm>
            <a:custGeom>
              <a:avLst/>
              <a:gdLst>
                <a:gd name="T0" fmla="*/ 49 w 55"/>
                <a:gd name="T1" fmla="*/ 0 h 54"/>
                <a:gd name="T2" fmla="*/ 49 w 55"/>
                <a:gd name="T3" fmla="*/ 0 h 54"/>
                <a:gd name="T4" fmla="*/ 0 w 55"/>
                <a:gd name="T5" fmla="*/ 48 h 54"/>
                <a:gd name="T6" fmla="*/ 0 w 55"/>
                <a:gd name="T7" fmla="*/ 48 h 54"/>
                <a:gd name="T8" fmla="*/ 6 w 55"/>
                <a:gd name="T9" fmla="*/ 54 h 54"/>
                <a:gd name="T10" fmla="*/ 12 w 55"/>
                <a:gd name="T11" fmla="*/ 48 h 54"/>
                <a:gd name="T12" fmla="*/ 12 w 55"/>
                <a:gd name="T13" fmla="*/ 48 h 54"/>
                <a:gd name="T14" fmla="*/ 49 w 55"/>
                <a:gd name="T15" fmla="*/ 11 h 54"/>
                <a:gd name="T16" fmla="*/ 49 w 55"/>
                <a:gd name="T17" fmla="*/ 11 h 54"/>
                <a:gd name="T18" fmla="*/ 55 w 55"/>
                <a:gd name="T19" fmla="*/ 5 h 54"/>
                <a:gd name="T20" fmla="*/ 49 w 55"/>
                <a:gd name="T2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54">
                  <a:moveTo>
                    <a:pt x="49" y="0"/>
                  </a:moveTo>
                  <a:cubicBezTo>
                    <a:pt x="49" y="0"/>
                    <a:pt x="49" y="0"/>
                    <a:pt x="49" y="0"/>
                  </a:cubicBezTo>
                  <a:cubicBezTo>
                    <a:pt x="22" y="0"/>
                    <a:pt x="0" y="21"/>
                    <a:pt x="0" y="48"/>
                  </a:cubicBezTo>
                  <a:cubicBezTo>
                    <a:pt x="0" y="48"/>
                    <a:pt x="0" y="48"/>
                    <a:pt x="0" y="48"/>
                  </a:cubicBezTo>
                  <a:cubicBezTo>
                    <a:pt x="0" y="52"/>
                    <a:pt x="3" y="54"/>
                    <a:pt x="6" y="54"/>
                  </a:cubicBezTo>
                  <a:cubicBezTo>
                    <a:pt x="9" y="54"/>
                    <a:pt x="12" y="52"/>
                    <a:pt x="12" y="48"/>
                  </a:cubicBezTo>
                  <a:cubicBezTo>
                    <a:pt x="12" y="48"/>
                    <a:pt x="12" y="48"/>
                    <a:pt x="12" y="48"/>
                  </a:cubicBezTo>
                  <a:cubicBezTo>
                    <a:pt x="12" y="28"/>
                    <a:pt x="29" y="11"/>
                    <a:pt x="49" y="11"/>
                  </a:cubicBezTo>
                  <a:cubicBezTo>
                    <a:pt x="49" y="11"/>
                    <a:pt x="49" y="11"/>
                    <a:pt x="49" y="11"/>
                  </a:cubicBezTo>
                  <a:cubicBezTo>
                    <a:pt x="52" y="11"/>
                    <a:pt x="55" y="8"/>
                    <a:pt x="55" y="5"/>
                  </a:cubicBezTo>
                  <a:cubicBezTo>
                    <a:pt x="55" y="2"/>
                    <a:pt x="52" y="0"/>
                    <a:pt x="4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600"/>
            </a:p>
          </p:txBody>
        </p:sp>
      </p:grpSp>
      <p:sp>
        <p:nvSpPr>
          <p:cNvPr id="54" name="Freeform 13"/>
          <p:cNvSpPr>
            <a:spLocks noChangeAspect="1" noEditPoints="1"/>
          </p:cNvSpPr>
          <p:nvPr/>
        </p:nvSpPr>
        <p:spPr bwMode="auto">
          <a:xfrm>
            <a:off x="6395280" y="2846414"/>
            <a:ext cx="423378" cy="412299"/>
          </a:xfrm>
          <a:custGeom>
            <a:avLst/>
            <a:gdLst>
              <a:gd name="T0" fmla="*/ 161 w 226"/>
              <a:gd name="T1" fmla="*/ 0 h 220"/>
              <a:gd name="T2" fmla="*/ 96 w 226"/>
              <a:gd name="T3" fmla="*/ 47 h 220"/>
              <a:gd name="T4" fmla="*/ 95 w 226"/>
              <a:gd name="T5" fmla="*/ 47 h 220"/>
              <a:gd name="T6" fmla="*/ 24 w 226"/>
              <a:gd name="T7" fmla="*/ 119 h 220"/>
              <a:gd name="T8" fmla="*/ 1 w 226"/>
              <a:gd name="T9" fmla="*/ 189 h 220"/>
              <a:gd name="T10" fmla="*/ 24 w 226"/>
              <a:gd name="T11" fmla="*/ 220 h 220"/>
              <a:gd name="T12" fmla="*/ 90 w 226"/>
              <a:gd name="T13" fmla="*/ 203 h 220"/>
              <a:gd name="T14" fmla="*/ 207 w 226"/>
              <a:gd name="T15" fmla="*/ 91 h 220"/>
              <a:gd name="T16" fmla="*/ 110 w 226"/>
              <a:gd name="T17" fmla="*/ 164 h 220"/>
              <a:gd name="T18" fmla="*/ 170 w 226"/>
              <a:gd name="T19" fmla="*/ 81 h 220"/>
              <a:gd name="T20" fmla="*/ 163 w 226"/>
              <a:gd name="T21" fmla="*/ 115 h 220"/>
              <a:gd name="T22" fmla="*/ 110 w 226"/>
              <a:gd name="T23" fmla="*/ 169 h 220"/>
              <a:gd name="T24" fmla="*/ 102 w 226"/>
              <a:gd name="T25" fmla="*/ 139 h 220"/>
              <a:gd name="T26" fmla="*/ 79 w 226"/>
              <a:gd name="T27" fmla="*/ 117 h 220"/>
              <a:gd name="T28" fmla="*/ 159 w 226"/>
              <a:gd name="T29" fmla="*/ 61 h 220"/>
              <a:gd name="T30" fmla="*/ 102 w 226"/>
              <a:gd name="T31" fmla="*/ 139 h 220"/>
              <a:gd name="T32" fmla="*/ 52 w 226"/>
              <a:gd name="T33" fmla="*/ 110 h 220"/>
              <a:gd name="T34" fmla="*/ 137 w 226"/>
              <a:gd name="T35" fmla="*/ 49 h 220"/>
              <a:gd name="T36" fmla="*/ 29 w 226"/>
              <a:gd name="T37" fmla="*/ 205 h 220"/>
              <a:gd name="T38" fmla="*/ 14 w 226"/>
              <a:gd name="T39" fmla="*/ 196 h 220"/>
              <a:gd name="T40" fmla="*/ 22 w 226"/>
              <a:gd name="T41" fmla="*/ 166 h 220"/>
              <a:gd name="T42" fmla="*/ 54 w 226"/>
              <a:gd name="T43" fmla="*/ 199 h 220"/>
              <a:gd name="T44" fmla="*/ 61 w 226"/>
              <a:gd name="T45" fmla="*/ 197 h 220"/>
              <a:gd name="T46" fmla="*/ 24 w 226"/>
              <a:gd name="T47" fmla="*/ 159 h 220"/>
              <a:gd name="T48" fmla="*/ 33 w 226"/>
              <a:gd name="T49" fmla="*/ 129 h 220"/>
              <a:gd name="T50" fmla="*/ 89 w 226"/>
              <a:gd name="T51" fmla="*/ 189 h 220"/>
              <a:gd name="T52" fmla="*/ 61 w 226"/>
              <a:gd name="T53" fmla="*/ 197 h 220"/>
              <a:gd name="T54" fmla="*/ 186 w 226"/>
              <a:gd name="T55" fmla="*/ 93 h 220"/>
              <a:gd name="T56" fmla="*/ 168 w 226"/>
              <a:gd name="T57" fmla="*/ 52 h 220"/>
              <a:gd name="T58" fmla="*/ 139 w 226"/>
              <a:gd name="T59" fmla="*/ 23 h 220"/>
              <a:gd name="T60" fmla="*/ 192 w 226"/>
              <a:gd name="T61" fmla="*/ 27 h 220"/>
              <a:gd name="T62" fmla="*/ 197 w 226"/>
              <a:gd name="T63" fmla="*/ 81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6" h="220">
                <a:moveTo>
                  <a:pt x="202" y="18"/>
                </a:moveTo>
                <a:cubicBezTo>
                  <a:pt x="191" y="6"/>
                  <a:pt x="176" y="0"/>
                  <a:pt x="161" y="0"/>
                </a:cubicBezTo>
                <a:cubicBezTo>
                  <a:pt x="149" y="0"/>
                  <a:pt x="137" y="5"/>
                  <a:pt x="129" y="13"/>
                </a:cubicBezTo>
                <a:cubicBezTo>
                  <a:pt x="96" y="47"/>
                  <a:pt x="96" y="47"/>
                  <a:pt x="96" y="47"/>
                </a:cubicBezTo>
                <a:cubicBezTo>
                  <a:pt x="96" y="47"/>
                  <a:pt x="95" y="47"/>
                  <a:pt x="95" y="47"/>
                </a:cubicBezTo>
                <a:cubicBezTo>
                  <a:pt x="95" y="47"/>
                  <a:pt x="95" y="47"/>
                  <a:pt x="95" y="47"/>
                </a:cubicBezTo>
                <a:cubicBezTo>
                  <a:pt x="95" y="47"/>
                  <a:pt x="95" y="47"/>
                  <a:pt x="95" y="47"/>
                </a:cubicBezTo>
                <a:cubicBezTo>
                  <a:pt x="24" y="119"/>
                  <a:pt x="24" y="119"/>
                  <a:pt x="24" y="119"/>
                </a:cubicBezTo>
                <a:cubicBezTo>
                  <a:pt x="21" y="122"/>
                  <a:pt x="19" y="126"/>
                  <a:pt x="17" y="130"/>
                </a:cubicBezTo>
                <a:cubicBezTo>
                  <a:pt x="1" y="189"/>
                  <a:pt x="1" y="189"/>
                  <a:pt x="1" y="189"/>
                </a:cubicBezTo>
                <a:cubicBezTo>
                  <a:pt x="1" y="189"/>
                  <a:pt x="0" y="194"/>
                  <a:pt x="0" y="196"/>
                </a:cubicBezTo>
                <a:cubicBezTo>
                  <a:pt x="0" y="209"/>
                  <a:pt x="11" y="220"/>
                  <a:pt x="24" y="220"/>
                </a:cubicBezTo>
                <a:cubicBezTo>
                  <a:pt x="27" y="220"/>
                  <a:pt x="32" y="219"/>
                  <a:pt x="32" y="219"/>
                </a:cubicBezTo>
                <a:cubicBezTo>
                  <a:pt x="90" y="203"/>
                  <a:pt x="90" y="203"/>
                  <a:pt x="90" y="203"/>
                </a:cubicBezTo>
                <a:cubicBezTo>
                  <a:pt x="95" y="202"/>
                  <a:pt x="99" y="200"/>
                  <a:pt x="102" y="196"/>
                </a:cubicBezTo>
                <a:cubicBezTo>
                  <a:pt x="207" y="91"/>
                  <a:pt x="207" y="91"/>
                  <a:pt x="207" y="91"/>
                </a:cubicBezTo>
                <a:cubicBezTo>
                  <a:pt x="226" y="72"/>
                  <a:pt x="224" y="40"/>
                  <a:pt x="202" y="18"/>
                </a:cubicBezTo>
                <a:close/>
                <a:moveTo>
                  <a:pt x="110" y="164"/>
                </a:moveTo>
                <a:cubicBezTo>
                  <a:pt x="110" y="157"/>
                  <a:pt x="108" y="151"/>
                  <a:pt x="105" y="146"/>
                </a:cubicBezTo>
                <a:cubicBezTo>
                  <a:pt x="170" y="81"/>
                  <a:pt x="170" y="81"/>
                  <a:pt x="170" y="81"/>
                </a:cubicBezTo>
                <a:cubicBezTo>
                  <a:pt x="174" y="93"/>
                  <a:pt x="172" y="106"/>
                  <a:pt x="163" y="115"/>
                </a:cubicBezTo>
                <a:cubicBezTo>
                  <a:pt x="163" y="115"/>
                  <a:pt x="163" y="115"/>
                  <a:pt x="163" y="115"/>
                </a:cubicBezTo>
                <a:cubicBezTo>
                  <a:pt x="163" y="115"/>
                  <a:pt x="163" y="115"/>
                  <a:pt x="163" y="115"/>
                </a:cubicBezTo>
                <a:cubicBezTo>
                  <a:pt x="110" y="169"/>
                  <a:pt x="110" y="169"/>
                  <a:pt x="110" y="169"/>
                </a:cubicBezTo>
                <a:cubicBezTo>
                  <a:pt x="110" y="167"/>
                  <a:pt x="110" y="165"/>
                  <a:pt x="110" y="164"/>
                </a:cubicBezTo>
                <a:close/>
                <a:moveTo>
                  <a:pt x="102" y="139"/>
                </a:moveTo>
                <a:cubicBezTo>
                  <a:pt x="99" y="135"/>
                  <a:pt x="96" y="131"/>
                  <a:pt x="93" y="127"/>
                </a:cubicBezTo>
                <a:cubicBezTo>
                  <a:pt x="88" y="123"/>
                  <a:pt x="84" y="120"/>
                  <a:pt x="79" y="117"/>
                </a:cubicBezTo>
                <a:cubicBezTo>
                  <a:pt x="144" y="52"/>
                  <a:pt x="144" y="52"/>
                  <a:pt x="144" y="52"/>
                </a:cubicBezTo>
                <a:cubicBezTo>
                  <a:pt x="149" y="54"/>
                  <a:pt x="154" y="57"/>
                  <a:pt x="159" y="61"/>
                </a:cubicBezTo>
                <a:cubicBezTo>
                  <a:pt x="162" y="65"/>
                  <a:pt x="165" y="69"/>
                  <a:pt x="167" y="74"/>
                </a:cubicBezTo>
                <a:lnTo>
                  <a:pt x="102" y="139"/>
                </a:lnTo>
                <a:close/>
                <a:moveTo>
                  <a:pt x="72" y="114"/>
                </a:moveTo>
                <a:cubicBezTo>
                  <a:pt x="66" y="111"/>
                  <a:pt x="59" y="110"/>
                  <a:pt x="52" y="110"/>
                </a:cubicBezTo>
                <a:cubicBezTo>
                  <a:pt x="105" y="56"/>
                  <a:pt x="105" y="56"/>
                  <a:pt x="105" y="56"/>
                </a:cubicBezTo>
                <a:cubicBezTo>
                  <a:pt x="113" y="48"/>
                  <a:pt x="125" y="46"/>
                  <a:pt x="137" y="49"/>
                </a:cubicBezTo>
                <a:lnTo>
                  <a:pt x="72" y="114"/>
                </a:lnTo>
                <a:close/>
                <a:moveTo>
                  <a:pt x="29" y="205"/>
                </a:moveTo>
                <a:cubicBezTo>
                  <a:pt x="28" y="206"/>
                  <a:pt x="26" y="206"/>
                  <a:pt x="24" y="206"/>
                </a:cubicBezTo>
                <a:cubicBezTo>
                  <a:pt x="18" y="206"/>
                  <a:pt x="14" y="202"/>
                  <a:pt x="14" y="196"/>
                </a:cubicBezTo>
                <a:cubicBezTo>
                  <a:pt x="14" y="195"/>
                  <a:pt x="14" y="193"/>
                  <a:pt x="14" y="192"/>
                </a:cubicBezTo>
                <a:cubicBezTo>
                  <a:pt x="22" y="166"/>
                  <a:pt x="22" y="166"/>
                  <a:pt x="22" y="166"/>
                </a:cubicBezTo>
                <a:cubicBezTo>
                  <a:pt x="30" y="166"/>
                  <a:pt x="38" y="169"/>
                  <a:pt x="45" y="175"/>
                </a:cubicBezTo>
                <a:cubicBezTo>
                  <a:pt x="51" y="182"/>
                  <a:pt x="55" y="191"/>
                  <a:pt x="54" y="199"/>
                </a:cubicBezTo>
                <a:lnTo>
                  <a:pt x="29" y="205"/>
                </a:lnTo>
                <a:close/>
                <a:moveTo>
                  <a:pt x="61" y="197"/>
                </a:moveTo>
                <a:cubicBezTo>
                  <a:pt x="61" y="188"/>
                  <a:pt x="57" y="178"/>
                  <a:pt x="50" y="170"/>
                </a:cubicBezTo>
                <a:cubicBezTo>
                  <a:pt x="42" y="163"/>
                  <a:pt x="33" y="159"/>
                  <a:pt x="24" y="159"/>
                </a:cubicBezTo>
                <a:cubicBezTo>
                  <a:pt x="30" y="134"/>
                  <a:pt x="30" y="134"/>
                  <a:pt x="30" y="134"/>
                </a:cubicBezTo>
                <a:cubicBezTo>
                  <a:pt x="31" y="132"/>
                  <a:pt x="32" y="131"/>
                  <a:pt x="33" y="129"/>
                </a:cubicBezTo>
                <a:cubicBezTo>
                  <a:pt x="47" y="119"/>
                  <a:pt x="68" y="122"/>
                  <a:pt x="83" y="137"/>
                </a:cubicBezTo>
                <a:cubicBezTo>
                  <a:pt x="98" y="153"/>
                  <a:pt x="101" y="175"/>
                  <a:pt x="89" y="189"/>
                </a:cubicBezTo>
                <a:cubicBezTo>
                  <a:pt x="88" y="190"/>
                  <a:pt x="87" y="190"/>
                  <a:pt x="86" y="190"/>
                </a:cubicBezTo>
                <a:lnTo>
                  <a:pt x="61" y="197"/>
                </a:lnTo>
                <a:close/>
                <a:moveTo>
                  <a:pt x="197" y="81"/>
                </a:moveTo>
                <a:cubicBezTo>
                  <a:pt x="186" y="93"/>
                  <a:pt x="186" y="93"/>
                  <a:pt x="186" y="93"/>
                </a:cubicBezTo>
                <a:cubicBezTo>
                  <a:pt x="186" y="91"/>
                  <a:pt x="186" y="90"/>
                  <a:pt x="186" y="88"/>
                </a:cubicBezTo>
                <a:cubicBezTo>
                  <a:pt x="185" y="75"/>
                  <a:pt x="178" y="62"/>
                  <a:pt x="168" y="52"/>
                </a:cubicBezTo>
                <a:cubicBezTo>
                  <a:pt x="157" y="41"/>
                  <a:pt x="142" y="34"/>
                  <a:pt x="127" y="34"/>
                </a:cubicBezTo>
                <a:cubicBezTo>
                  <a:pt x="139" y="23"/>
                  <a:pt x="139" y="23"/>
                  <a:pt x="139" y="23"/>
                </a:cubicBezTo>
                <a:cubicBezTo>
                  <a:pt x="145" y="17"/>
                  <a:pt x="153" y="14"/>
                  <a:pt x="161" y="14"/>
                </a:cubicBezTo>
                <a:cubicBezTo>
                  <a:pt x="172" y="14"/>
                  <a:pt x="184" y="19"/>
                  <a:pt x="192" y="27"/>
                </a:cubicBezTo>
                <a:cubicBezTo>
                  <a:pt x="201" y="36"/>
                  <a:pt x="205" y="46"/>
                  <a:pt x="206" y="56"/>
                </a:cubicBezTo>
                <a:cubicBezTo>
                  <a:pt x="207" y="66"/>
                  <a:pt x="204" y="75"/>
                  <a:pt x="197" y="8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sz="1600"/>
          </a:p>
        </p:txBody>
      </p:sp>
      <p:sp>
        <p:nvSpPr>
          <p:cNvPr id="55" name="TextBox 54"/>
          <p:cNvSpPr txBox="1"/>
          <p:nvPr/>
        </p:nvSpPr>
        <p:spPr>
          <a:xfrm>
            <a:off x="7343415" y="4814031"/>
            <a:ext cx="1765396" cy="338554"/>
          </a:xfrm>
          <a:prstGeom prst="rect">
            <a:avLst/>
          </a:prstGeom>
          <a:noFill/>
        </p:spPr>
        <p:txBody>
          <a:bodyPr wrap="square" rtlCol="0">
            <a:spAutoFit/>
          </a:bodyPr>
          <a:lstStyle/>
          <a:p>
            <a:r>
              <a:rPr lang="id-ID" sz="1600" dirty="0" smtClean="0">
                <a:solidFill>
                  <a:schemeClr val="accent2"/>
                </a:solidFill>
              </a:rPr>
              <a:t>Presentation</a:t>
            </a:r>
            <a:endParaRPr lang="id-ID" sz="1600" dirty="0">
              <a:solidFill>
                <a:schemeClr val="accent2"/>
              </a:solidFill>
            </a:endParaRPr>
          </a:p>
        </p:txBody>
      </p:sp>
      <p:sp>
        <p:nvSpPr>
          <p:cNvPr id="56" name="TextBox 55"/>
          <p:cNvSpPr txBox="1"/>
          <p:nvPr/>
        </p:nvSpPr>
        <p:spPr>
          <a:xfrm>
            <a:off x="8229173" y="3774880"/>
            <a:ext cx="1765396" cy="338554"/>
          </a:xfrm>
          <a:prstGeom prst="rect">
            <a:avLst/>
          </a:prstGeom>
          <a:noFill/>
        </p:spPr>
        <p:txBody>
          <a:bodyPr wrap="square" rtlCol="0">
            <a:spAutoFit/>
          </a:bodyPr>
          <a:lstStyle/>
          <a:p>
            <a:r>
              <a:rPr lang="id-ID" sz="1600" dirty="0" smtClean="0">
                <a:solidFill>
                  <a:schemeClr val="accent3"/>
                </a:solidFill>
              </a:rPr>
              <a:t>Lovely</a:t>
            </a:r>
            <a:endParaRPr lang="id-ID" sz="1600" dirty="0">
              <a:solidFill>
                <a:schemeClr val="accent3"/>
              </a:solidFill>
            </a:endParaRPr>
          </a:p>
        </p:txBody>
      </p:sp>
      <p:sp>
        <p:nvSpPr>
          <p:cNvPr id="57" name="TextBox 56"/>
          <p:cNvSpPr txBox="1"/>
          <p:nvPr/>
        </p:nvSpPr>
        <p:spPr>
          <a:xfrm>
            <a:off x="7160120" y="2564183"/>
            <a:ext cx="1765396" cy="338554"/>
          </a:xfrm>
          <a:prstGeom prst="rect">
            <a:avLst/>
          </a:prstGeom>
          <a:noFill/>
        </p:spPr>
        <p:txBody>
          <a:bodyPr wrap="square" rtlCol="0">
            <a:spAutoFit/>
          </a:bodyPr>
          <a:lstStyle/>
          <a:p>
            <a:r>
              <a:rPr lang="id-ID" sz="1600" dirty="0" smtClean="0">
                <a:solidFill>
                  <a:schemeClr val="accent4"/>
                </a:solidFill>
              </a:rPr>
              <a:t>Editable</a:t>
            </a:r>
            <a:endParaRPr lang="id-ID" sz="1600" dirty="0">
              <a:solidFill>
                <a:schemeClr val="accent4"/>
              </a:solidFill>
            </a:endParaRPr>
          </a:p>
        </p:txBody>
      </p:sp>
      <p:sp>
        <p:nvSpPr>
          <p:cNvPr id="58" name="TextBox 57"/>
          <p:cNvSpPr txBox="1"/>
          <p:nvPr/>
        </p:nvSpPr>
        <p:spPr>
          <a:xfrm>
            <a:off x="6399940" y="1448961"/>
            <a:ext cx="1765396" cy="338554"/>
          </a:xfrm>
          <a:prstGeom prst="rect">
            <a:avLst/>
          </a:prstGeom>
          <a:noFill/>
        </p:spPr>
        <p:txBody>
          <a:bodyPr wrap="square" rtlCol="0">
            <a:spAutoFit/>
          </a:bodyPr>
          <a:lstStyle/>
          <a:p>
            <a:r>
              <a:rPr lang="id-ID" sz="1600" dirty="0" smtClean="0">
                <a:solidFill>
                  <a:schemeClr val="accent5"/>
                </a:solidFill>
              </a:rPr>
              <a:t>Improvement</a:t>
            </a:r>
            <a:endParaRPr lang="id-ID" sz="1600" dirty="0">
              <a:solidFill>
                <a:schemeClr val="accent5"/>
              </a:solidFill>
            </a:endParaRPr>
          </a:p>
        </p:txBody>
      </p:sp>
      <p:sp>
        <p:nvSpPr>
          <p:cNvPr id="59" name="TextBox 58"/>
          <p:cNvSpPr txBox="1"/>
          <p:nvPr/>
        </p:nvSpPr>
        <p:spPr>
          <a:xfrm>
            <a:off x="6405689" y="1686602"/>
            <a:ext cx="3536598" cy="759626"/>
          </a:xfrm>
          <a:prstGeom prst="rect">
            <a:avLst/>
          </a:prstGeom>
          <a:noFill/>
        </p:spPr>
        <p:txBody>
          <a:bodyPr wrap="square" rIns="144000" bIns="36000" numCol="1" spcCol="360000">
            <a:spAutoFit/>
          </a:bodyPr>
          <a:lstStyle/>
          <a:p>
            <a:pPr eaLnBrk="1" fontAlgn="auto" hangingPunct="1">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a:t>
            </a:r>
            <a:r>
              <a:rPr lang="en-US" sz="1100" dirty="0" smtClean="0">
                <a:solidFill>
                  <a:schemeClr val="bg1">
                    <a:lumMod val="65000"/>
                  </a:schemeClr>
                </a:solidFill>
                <a:ea typeface="Roboto" panose="02000000000000000000" pitchFamily="2" charset="0"/>
              </a:rPr>
              <a:t>.</a:t>
            </a:r>
            <a:endParaRPr lang="en-US" sz="1100" dirty="0">
              <a:solidFill>
                <a:schemeClr val="bg1">
                  <a:lumMod val="65000"/>
                </a:schemeClr>
              </a:solidFill>
              <a:ea typeface="Roboto" panose="02000000000000000000" pitchFamily="2" charset="0"/>
            </a:endParaRPr>
          </a:p>
        </p:txBody>
      </p:sp>
      <p:sp>
        <p:nvSpPr>
          <p:cNvPr id="60" name="TextBox 59"/>
          <p:cNvSpPr txBox="1"/>
          <p:nvPr/>
        </p:nvSpPr>
        <p:spPr>
          <a:xfrm>
            <a:off x="7183323" y="2782933"/>
            <a:ext cx="3536598" cy="759626"/>
          </a:xfrm>
          <a:prstGeom prst="rect">
            <a:avLst/>
          </a:prstGeom>
          <a:noFill/>
        </p:spPr>
        <p:txBody>
          <a:bodyPr wrap="square" rIns="144000" bIns="36000" numCol="1" spcCol="360000">
            <a:spAutoFit/>
          </a:bodyPr>
          <a:lstStyle/>
          <a:p>
            <a:pPr eaLnBrk="1" fontAlgn="auto" hangingPunct="1">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a:t>
            </a:r>
            <a:r>
              <a:rPr lang="en-US" sz="1100" dirty="0" smtClean="0">
                <a:solidFill>
                  <a:schemeClr val="bg1">
                    <a:lumMod val="65000"/>
                  </a:schemeClr>
                </a:solidFill>
                <a:ea typeface="Roboto" panose="02000000000000000000" pitchFamily="2" charset="0"/>
              </a:rPr>
              <a:t>.</a:t>
            </a:r>
            <a:endParaRPr lang="en-US" sz="1100" dirty="0">
              <a:solidFill>
                <a:schemeClr val="bg1">
                  <a:lumMod val="65000"/>
                </a:schemeClr>
              </a:solidFill>
              <a:ea typeface="Roboto" panose="02000000000000000000" pitchFamily="2" charset="0"/>
            </a:endParaRPr>
          </a:p>
        </p:txBody>
      </p:sp>
      <p:sp>
        <p:nvSpPr>
          <p:cNvPr id="61" name="TextBox 60"/>
          <p:cNvSpPr txBox="1"/>
          <p:nvPr/>
        </p:nvSpPr>
        <p:spPr>
          <a:xfrm>
            <a:off x="8229172" y="3999519"/>
            <a:ext cx="2845233" cy="590349"/>
          </a:xfrm>
          <a:prstGeom prst="rect">
            <a:avLst/>
          </a:prstGeom>
          <a:noFill/>
        </p:spPr>
        <p:txBody>
          <a:bodyPr wrap="square" rIns="144000" bIns="36000" numCol="1" spcCol="360000">
            <a:spAutoFit/>
          </a:bodyPr>
          <a:lstStyle/>
          <a:p>
            <a:pPr eaLnBrk="1" fontAlgn="auto" hangingPunct="1">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a:t>
            </a:r>
            <a:r>
              <a:rPr lang="en-US" sz="1100" dirty="0" smtClean="0">
                <a:solidFill>
                  <a:schemeClr val="bg1">
                    <a:lumMod val="65000"/>
                  </a:schemeClr>
                </a:solidFill>
                <a:ea typeface="Roboto" panose="02000000000000000000" pitchFamily="2" charset="0"/>
              </a:rPr>
              <a:t>.</a:t>
            </a:r>
            <a:endParaRPr lang="en-US" sz="1100" dirty="0">
              <a:solidFill>
                <a:schemeClr val="bg1">
                  <a:lumMod val="65000"/>
                </a:schemeClr>
              </a:solidFill>
              <a:ea typeface="Roboto" panose="02000000000000000000" pitchFamily="2" charset="0"/>
            </a:endParaRPr>
          </a:p>
        </p:txBody>
      </p:sp>
      <p:sp>
        <p:nvSpPr>
          <p:cNvPr id="62" name="TextBox 61"/>
          <p:cNvSpPr txBox="1"/>
          <p:nvPr/>
        </p:nvSpPr>
        <p:spPr>
          <a:xfrm>
            <a:off x="7340512" y="5047784"/>
            <a:ext cx="3536598" cy="759626"/>
          </a:xfrm>
          <a:prstGeom prst="rect">
            <a:avLst/>
          </a:prstGeom>
          <a:noFill/>
        </p:spPr>
        <p:txBody>
          <a:bodyPr wrap="square" rIns="144000" bIns="36000" numCol="1" spcCol="360000">
            <a:spAutoFit/>
          </a:bodyPr>
          <a:lstStyle/>
          <a:p>
            <a:pPr eaLnBrk="1" fontAlgn="auto" hangingPunct="1">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a:t>
            </a:r>
            <a:r>
              <a:rPr lang="en-US" sz="1100" dirty="0" smtClean="0">
                <a:solidFill>
                  <a:schemeClr val="bg1">
                    <a:lumMod val="65000"/>
                  </a:schemeClr>
                </a:solidFill>
                <a:ea typeface="Roboto" panose="02000000000000000000" pitchFamily="2" charset="0"/>
              </a:rPr>
              <a:t>.</a:t>
            </a:r>
            <a:endParaRPr lang="en-US" sz="1100" dirty="0">
              <a:solidFill>
                <a:schemeClr val="bg1">
                  <a:lumMod val="65000"/>
                </a:schemeClr>
              </a:solidFill>
              <a:ea typeface="Roboto" panose="02000000000000000000" pitchFamily="2" charset="0"/>
            </a:endParaRPr>
          </a:p>
        </p:txBody>
      </p:sp>
    </p:spTree>
    <p:extLst>
      <p:ext uri="{BB962C8B-B14F-4D97-AF65-F5344CB8AC3E}">
        <p14:creationId xmlns:p14="http://schemas.microsoft.com/office/powerpoint/2010/main" val="46362616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2" presetClass="entr" presetSubtype="1"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500" fill="hold"/>
                                        <p:tgtEl>
                                          <p:spTgt spid="5"/>
                                        </p:tgtEl>
                                        <p:attrNameLst>
                                          <p:attrName>ppt_x</p:attrName>
                                        </p:attrNameLst>
                                      </p:cBhvr>
                                      <p:tavLst>
                                        <p:tav tm="0">
                                          <p:val>
                                            <p:strVal val="#ppt_x"/>
                                          </p:val>
                                        </p:tav>
                                        <p:tav tm="100000">
                                          <p:val>
                                            <p:strVal val="#ppt_x"/>
                                          </p:val>
                                        </p:tav>
                                      </p:tavLst>
                                    </p:anim>
                                    <p:anim calcmode="lin" valueType="num">
                                      <p:cBhvr additive="base">
                                        <p:cTn id="15" dur="500" fill="hold"/>
                                        <p:tgtEl>
                                          <p:spTgt spid="5"/>
                                        </p:tgtEl>
                                        <p:attrNameLst>
                                          <p:attrName>ppt_y</p:attrName>
                                        </p:attrNameLst>
                                      </p:cBhvr>
                                      <p:tavLst>
                                        <p:tav tm="0">
                                          <p:val>
                                            <p:strVal val="0-#ppt_h/2"/>
                                          </p:val>
                                        </p:tav>
                                        <p:tav tm="100000">
                                          <p:val>
                                            <p:strVal val="#ppt_y"/>
                                          </p:val>
                                        </p:tav>
                                      </p:tavLst>
                                    </p:anim>
                                  </p:childTnLst>
                                </p:cTn>
                              </p:par>
                            </p:childTnLst>
                          </p:cTn>
                        </p:par>
                        <p:par>
                          <p:cTn id="16" fill="hold">
                            <p:stCondLst>
                              <p:cond delay="2000"/>
                            </p:stCondLst>
                            <p:childTnLst>
                              <p:par>
                                <p:cTn id="17" presetID="2" presetClass="entr" presetSubtype="1" fill="hold" nodeType="after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500" fill="hold"/>
                                        <p:tgtEl>
                                          <p:spTgt spid="8"/>
                                        </p:tgtEl>
                                        <p:attrNameLst>
                                          <p:attrName>ppt_x</p:attrName>
                                        </p:attrNameLst>
                                      </p:cBhvr>
                                      <p:tavLst>
                                        <p:tav tm="0">
                                          <p:val>
                                            <p:strVal val="#ppt_x"/>
                                          </p:val>
                                        </p:tav>
                                        <p:tav tm="100000">
                                          <p:val>
                                            <p:strVal val="#ppt_x"/>
                                          </p:val>
                                        </p:tav>
                                      </p:tavLst>
                                    </p:anim>
                                    <p:anim calcmode="lin" valueType="num">
                                      <p:cBhvr additive="base">
                                        <p:cTn id="20" dur="500" fill="hold"/>
                                        <p:tgtEl>
                                          <p:spTgt spid="8"/>
                                        </p:tgtEl>
                                        <p:attrNameLst>
                                          <p:attrName>ppt_y</p:attrName>
                                        </p:attrNameLst>
                                      </p:cBhvr>
                                      <p:tavLst>
                                        <p:tav tm="0">
                                          <p:val>
                                            <p:strVal val="0-#ppt_h/2"/>
                                          </p:val>
                                        </p:tav>
                                        <p:tav tm="100000">
                                          <p:val>
                                            <p:strVal val="#ppt_y"/>
                                          </p:val>
                                        </p:tav>
                                      </p:tavLst>
                                    </p:anim>
                                  </p:childTnLst>
                                </p:cTn>
                              </p:par>
                            </p:childTnLst>
                          </p:cTn>
                        </p:par>
                        <p:par>
                          <p:cTn id="21" fill="hold">
                            <p:stCondLst>
                              <p:cond delay="2500"/>
                            </p:stCondLst>
                            <p:childTnLst>
                              <p:par>
                                <p:cTn id="22" presetID="2" presetClass="entr" presetSubtype="1" fill="hold" nodeType="afterEffect">
                                  <p:stCondLst>
                                    <p:cond delay="0"/>
                                  </p:stCondLst>
                                  <p:childTnLst>
                                    <p:set>
                                      <p:cBhvr>
                                        <p:cTn id="23" dur="1" fill="hold">
                                          <p:stCondLst>
                                            <p:cond delay="0"/>
                                          </p:stCondLst>
                                        </p:cTn>
                                        <p:tgtEl>
                                          <p:spTgt spid="11"/>
                                        </p:tgtEl>
                                        <p:attrNameLst>
                                          <p:attrName>style.visibility</p:attrName>
                                        </p:attrNameLst>
                                      </p:cBhvr>
                                      <p:to>
                                        <p:strVal val="visible"/>
                                      </p:to>
                                    </p:set>
                                    <p:anim calcmode="lin" valueType="num">
                                      <p:cBhvr additive="base">
                                        <p:cTn id="24" dur="500" fill="hold"/>
                                        <p:tgtEl>
                                          <p:spTgt spid="11"/>
                                        </p:tgtEl>
                                        <p:attrNameLst>
                                          <p:attrName>ppt_x</p:attrName>
                                        </p:attrNameLst>
                                      </p:cBhvr>
                                      <p:tavLst>
                                        <p:tav tm="0">
                                          <p:val>
                                            <p:strVal val="#ppt_x"/>
                                          </p:val>
                                        </p:tav>
                                        <p:tav tm="100000">
                                          <p:val>
                                            <p:strVal val="#ppt_x"/>
                                          </p:val>
                                        </p:tav>
                                      </p:tavLst>
                                    </p:anim>
                                    <p:anim calcmode="lin" valueType="num">
                                      <p:cBhvr additive="base">
                                        <p:cTn id="25" dur="500" fill="hold"/>
                                        <p:tgtEl>
                                          <p:spTgt spid="11"/>
                                        </p:tgtEl>
                                        <p:attrNameLst>
                                          <p:attrName>ppt_y</p:attrName>
                                        </p:attrNameLst>
                                      </p:cBhvr>
                                      <p:tavLst>
                                        <p:tav tm="0">
                                          <p:val>
                                            <p:strVal val="0-#ppt_h/2"/>
                                          </p:val>
                                        </p:tav>
                                        <p:tav tm="100000">
                                          <p:val>
                                            <p:strVal val="#ppt_y"/>
                                          </p:val>
                                        </p:tav>
                                      </p:tavLst>
                                    </p:anim>
                                  </p:childTnLst>
                                </p:cTn>
                              </p:par>
                            </p:childTnLst>
                          </p:cTn>
                        </p:par>
                        <p:par>
                          <p:cTn id="26" fill="hold">
                            <p:stCondLst>
                              <p:cond delay="3000"/>
                            </p:stCondLst>
                            <p:childTnLst>
                              <p:par>
                                <p:cTn id="27" presetID="2" presetClass="entr" presetSubtype="1" fill="hold" nodeType="after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ppt_x"/>
                                          </p:val>
                                        </p:tav>
                                        <p:tav tm="100000">
                                          <p:val>
                                            <p:strVal val="#ppt_x"/>
                                          </p:val>
                                        </p:tav>
                                      </p:tavLst>
                                    </p:anim>
                                    <p:anim calcmode="lin" valueType="num">
                                      <p:cBhvr additive="base">
                                        <p:cTn id="30" dur="500" fill="hold"/>
                                        <p:tgtEl>
                                          <p:spTgt spid="14"/>
                                        </p:tgtEl>
                                        <p:attrNameLst>
                                          <p:attrName>ppt_y</p:attrName>
                                        </p:attrNameLst>
                                      </p:cBhvr>
                                      <p:tavLst>
                                        <p:tav tm="0">
                                          <p:val>
                                            <p:strVal val="0-#ppt_h/2"/>
                                          </p:val>
                                        </p:tav>
                                        <p:tav tm="100000">
                                          <p:val>
                                            <p:strVal val="#ppt_y"/>
                                          </p:val>
                                        </p:tav>
                                      </p:tavLst>
                                    </p:anim>
                                  </p:childTnLst>
                                </p:cTn>
                              </p:par>
                            </p:childTnLst>
                          </p:cTn>
                        </p:par>
                        <p:par>
                          <p:cTn id="31" fill="hold">
                            <p:stCondLst>
                              <p:cond delay="3500"/>
                            </p:stCondLst>
                            <p:childTnLst>
                              <p:par>
                                <p:cTn id="32" presetID="2" presetClass="entr" presetSubtype="12" fill="hold" nodeType="after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 fill="hold"/>
                                        <p:tgtEl>
                                          <p:spTgt spid="17"/>
                                        </p:tgtEl>
                                        <p:attrNameLst>
                                          <p:attrName>ppt_x</p:attrName>
                                        </p:attrNameLst>
                                      </p:cBhvr>
                                      <p:tavLst>
                                        <p:tav tm="0">
                                          <p:val>
                                            <p:strVal val="0-#ppt_w/2"/>
                                          </p:val>
                                        </p:tav>
                                        <p:tav tm="100000">
                                          <p:val>
                                            <p:strVal val="#ppt_x"/>
                                          </p:val>
                                        </p:tav>
                                      </p:tavLst>
                                    </p:anim>
                                    <p:anim calcmode="lin" valueType="num">
                                      <p:cBhvr additive="base">
                                        <p:cTn id="35" dur="500" fill="hold"/>
                                        <p:tgtEl>
                                          <p:spTgt spid="17"/>
                                        </p:tgtEl>
                                        <p:attrNameLst>
                                          <p:attrName>ppt_y</p:attrName>
                                        </p:attrNameLst>
                                      </p:cBhvr>
                                      <p:tavLst>
                                        <p:tav tm="0">
                                          <p:val>
                                            <p:strVal val="1+#ppt_h/2"/>
                                          </p:val>
                                        </p:tav>
                                        <p:tav tm="100000">
                                          <p:val>
                                            <p:strVal val="#ppt_y"/>
                                          </p:val>
                                        </p:tav>
                                      </p:tavLst>
                                    </p:anim>
                                  </p:childTnLst>
                                </p:cTn>
                              </p:par>
                            </p:childTnLst>
                          </p:cTn>
                        </p:par>
                        <p:par>
                          <p:cTn id="36" fill="hold">
                            <p:stCondLst>
                              <p:cond delay="4000"/>
                            </p:stCondLst>
                            <p:childTnLst>
                              <p:par>
                                <p:cTn id="37" presetID="16" presetClass="entr" presetSubtype="37" fill="hold" nodeType="afterEffect">
                                  <p:stCondLst>
                                    <p:cond delay="0"/>
                                  </p:stCondLst>
                                  <p:childTnLst>
                                    <p:set>
                                      <p:cBhvr>
                                        <p:cTn id="38" dur="1" fill="hold">
                                          <p:stCondLst>
                                            <p:cond delay="0"/>
                                          </p:stCondLst>
                                        </p:cTn>
                                        <p:tgtEl>
                                          <p:spTgt spid="27"/>
                                        </p:tgtEl>
                                        <p:attrNameLst>
                                          <p:attrName>style.visibility</p:attrName>
                                        </p:attrNameLst>
                                      </p:cBhvr>
                                      <p:to>
                                        <p:strVal val="visible"/>
                                      </p:to>
                                    </p:set>
                                    <p:animEffect transition="in" filter="barn(outVertical)">
                                      <p:cBhvr>
                                        <p:cTn id="39" dur="1000"/>
                                        <p:tgtEl>
                                          <p:spTgt spid="27"/>
                                        </p:tgtEl>
                                      </p:cBhvr>
                                    </p:animEffect>
                                  </p:childTnLst>
                                </p:cTn>
                              </p:par>
                            </p:childTnLst>
                          </p:cTn>
                        </p:par>
                        <p:par>
                          <p:cTn id="40" fill="hold">
                            <p:stCondLst>
                              <p:cond delay="5000"/>
                            </p:stCondLst>
                            <p:childTnLst>
                              <p:par>
                                <p:cTn id="41" presetID="16" presetClass="entr" presetSubtype="37" fill="hold" nodeType="afterEffect">
                                  <p:stCondLst>
                                    <p:cond delay="0"/>
                                  </p:stCondLst>
                                  <p:childTnLst>
                                    <p:set>
                                      <p:cBhvr>
                                        <p:cTn id="42" dur="1" fill="hold">
                                          <p:stCondLst>
                                            <p:cond delay="0"/>
                                          </p:stCondLst>
                                        </p:cTn>
                                        <p:tgtEl>
                                          <p:spTgt spid="30"/>
                                        </p:tgtEl>
                                        <p:attrNameLst>
                                          <p:attrName>style.visibility</p:attrName>
                                        </p:attrNameLst>
                                      </p:cBhvr>
                                      <p:to>
                                        <p:strVal val="visible"/>
                                      </p:to>
                                    </p:set>
                                    <p:animEffect transition="in" filter="barn(outVertical)">
                                      <p:cBhvr>
                                        <p:cTn id="43" dur="1000"/>
                                        <p:tgtEl>
                                          <p:spTgt spid="30"/>
                                        </p:tgtEl>
                                      </p:cBhvr>
                                    </p:animEffect>
                                  </p:childTnLst>
                                </p:cTn>
                              </p:par>
                            </p:childTnLst>
                          </p:cTn>
                        </p:par>
                        <p:par>
                          <p:cTn id="44" fill="hold">
                            <p:stCondLst>
                              <p:cond delay="6000"/>
                            </p:stCondLst>
                            <p:childTnLst>
                              <p:par>
                                <p:cTn id="45" presetID="16" presetClass="entr" presetSubtype="37" fill="hold" nodeType="afterEffect">
                                  <p:stCondLst>
                                    <p:cond delay="0"/>
                                  </p:stCondLst>
                                  <p:childTnLst>
                                    <p:set>
                                      <p:cBhvr>
                                        <p:cTn id="46" dur="1" fill="hold">
                                          <p:stCondLst>
                                            <p:cond delay="0"/>
                                          </p:stCondLst>
                                        </p:cTn>
                                        <p:tgtEl>
                                          <p:spTgt spid="33"/>
                                        </p:tgtEl>
                                        <p:attrNameLst>
                                          <p:attrName>style.visibility</p:attrName>
                                        </p:attrNameLst>
                                      </p:cBhvr>
                                      <p:to>
                                        <p:strVal val="visible"/>
                                      </p:to>
                                    </p:set>
                                    <p:animEffect transition="in" filter="barn(outVertical)">
                                      <p:cBhvr>
                                        <p:cTn id="47" dur="1000"/>
                                        <p:tgtEl>
                                          <p:spTgt spid="33"/>
                                        </p:tgtEl>
                                      </p:cBhvr>
                                    </p:animEffect>
                                  </p:childTnLst>
                                </p:cTn>
                              </p:par>
                            </p:childTnLst>
                          </p:cTn>
                        </p:par>
                        <p:par>
                          <p:cTn id="48" fill="hold">
                            <p:stCondLst>
                              <p:cond delay="7000"/>
                            </p:stCondLst>
                            <p:childTnLst>
                              <p:par>
                                <p:cTn id="49" presetID="16" presetClass="entr" presetSubtype="37" fill="hold" nodeType="afterEffect">
                                  <p:stCondLst>
                                    <p:cond delay="0"/>
                                  </p:stCondLst>
                                  <p:childTnLst>
                                    <p:set>
                                      <p:cBhvr>
                                        <p:cTn id="50" dur="1" fill="hold">
                                          <p:stCondLst>
                                            <p:cond delay="0"/>
                                          </p:stCondLst>
                                        </p:cTn>
                                        <p:tgtEl>
                                          <p:spTgt spid="36"/>
                                        </p:tgtEl>
                                        <p:attrNameLst>
                                          <p:attrName>style.visibility</p:attrName>
                                        </p:attrNameLst>
                                      </p:cBhvr>
                                      <p:to>
                                        <p:strVal val="visible"/>
                                      </p:to>
                                    </p:set>
                                    <p:animEffect transition="in" filter="barn(outVertical)">
                                      <p:cBhvr>
                                        <p:cTn id="51" dur="1000"/>
                                        <p:tgtEl>
                                          <p:spTgt spid="36"/>
                                        </p:tgtEl>
                                      </p:cBhvr>
                                    </p:animEffect>
                                  </p:childTnLst>
                                </p:cTn>
                              </p:par>
                            </p:childTnLst>
                          </p:cTn>
                        </p:par>
                        <p:par>
                          <p:cTn id="52" fill="hold">
                            <p:stCondLst>
                              <p:cond delay="8000"/>
                            </p:stCondLst>
                            <p:childTnLst>
                              <p:par>
                                <p:cTn id="53" presetID="53" presetClass="entr" presetSubtype="16" fill="hold" nodeType="afterEffect">
                                  <p:stCondLst>
                                    <p:cond delay="0"/>
                                  </p:stCondLst>
                                  <p:childTnLst>
                                    <p:set>
                                      <p:cBhvr>
                                        <p:cTn id="54" dur="1" fill="hold">
                                          <p:stCondLst>
                                            <p:cond delay="0"/>
                                          </p:stCondLst>
                                        </p:cTn>
                                        <p:tgtEl>
                                          <p:spTgt spid="39"/>
                                        </p:tgtEl>
                                        <p:attrNameLst>
                                          <p:attrName>style.visibility</p:attrName>
                                        </p:attrNameLst>
                                      </p:cBhvr>
                                      <p:to>
                                        <p:strVal val="visible"/>
                                      </p:to>
                                    </p:set>
                                    <p:anim calcmode="lin" valueType="num">
                                      <p:cBhvr>
                                        <p:cTn id="55" dur="500" fill="hold"/>
                                        <p:tgtEl>
                                          <p:spTgt spid="39"/>
                                        </p:tgtEl>
                                        <p:attrNameLst>
                                          <p:attrName>ppt_w</p:attrName>
                                        </p:attrNameLst>
                                      </p:cBhvr>
                                      <p:tavLst>
                                        <p:tav tm="0">
                                          <p:val>
                                            <p:fltVal val="0"/>
                                          </p:val>
                                        </p:tav>
                                        <p:tav tm="100000">
                                          <p:val>
                                            <p:strVal val="#ppt_w"/>
                                          </p:val>
                                        </p:tav>
                                      </p:tavLst>
                                    </p:anim>
                                    <p:anim calcmode="lin" valueType="num">
                                      <p:cBhvr>
                                        <p:cTn id="56" dur="500" fill="hold"/>
                                        <p:tgtEl>
                                          <p:spTgt spid="39"/>
                                        </p:tgtEl>
                                        <p:attrNameLst>
                                          <p:attrName>ppt_h</p:attrName>
                                        </p:attrNameLst>
                                      </p:cBhvr>
                                      <p:tavLst>
                                        <p:tav tm="0">
                                          <p:val>
                                            <p:fltVal val="0"/>
                                          </p:val>
                                        </p:tav>
                                        <p:tav tm="100000">
                                          <p:val>
                                            <p:strVal val="#ppt_h"/>
                                          </p:val>
                                        </p:tav>
                                      </p:tavLst>
                                    </p:anim>
                                    <p:animEffect transition="in" filter="fade">
                                      <p:cBhvr>
                                        <p:cTn id="57" dur="500"/>
                                        <p:tgtEl>
                                          <p:spTgt spid="39"/>
                                        </p:tgtEl>
                                      </p:cBhvr>
                                    </p:animEffect>
                                  </p:childTnLst>
                                </p:cTn>
                              </p:par>
                            </p:childTnLst>
                          </p:cTn>
                        </p:par>
                        <p:par>
                          <p:cTn id="58" fill="hold">
                            <p:stCondLst>
                              <p:cond delay="8500"/>
                            </p:stCondLst>
                            <p:childTnLst>
                              <p:par>
                                <p:cTn id="59" presetID="53" presetClass="entr" presetSubtype="16" fill="hold" nodeType="afterEffect">
                                  <p:stCondLst>
                                    <p:cond delay="0"/>
                                  </p:stCondLst>
                                  <p:childTnLst>
                                    <p:set>
                                      <p:cBhvr>
                                        <p:cTn id="60" dur="1" fill="hold">
                                          <p:stCondLst>
                                            <p:cond delay="0"/>
                                          </p:stCondLst>
                                        </p:cTn>
                                        <p:tgtEl>
                                          <p:spTgt spid="43"/>
                                        </p:tgtEl>
                                        <p:attrNameLst>
                                          <p:attrName>style.visibility</p:attrName>
                                        </p:attrNameLst>
                                      </p:cBhvr>
                                      <p:to>
                                        <p:strVal val="visible"/>
                                      </p:to>
                                    </p:set>
                                    <p:anim calcmode="lin" valueType="num">
                                      <p:cBhvr>
                                        <p:cTn id="61" dur="500" fill="hold"/>
                                        <p:tgtEl>
                                          <p:spTgt spid="43"/>
                                        </p:tgtEl>
                                        <p:attrNameLst>
                                          <p:attrName>ppt_w</p:attrName>
                                        </p:attrNameLst>
                                      </p:cBhvr>
                                      <p:tavLst>
                                        <p:tav tm="0">
                                          <p:val>
                                            <p:fltVal val="0"/>
                                          </p:val>
                                        </p:tav>
                                        <p:tav tm="100000">
                                          <p:val>
                                            <p:strVal val="#ppt_w"/>
                                          </p:val>
                                        </p:tav>
                                      </p:tavLst>
                                    </p:anim>
                                    <p:anim calcmode="lin" valueType="num">
                                      <p:cBhvr>
                                        <p:cTn id="62" dur="500" fill="hold"/>
                                        <p:tgtEl>
                                          <p:spTgt spid="43"/>
                                        </p:tgtEl>
                                        <p:attrNameLst>
                                          <p:attrName>ppt_h</p:attrName>
                                        </p:attrNameLst>
                                      </p:cBhvr>
                                      <p:tavLst>
                                        <p:tav tm="0">
                                          <p:val>
                                            <p:fltVal val="0"/>
                                          </p:val>
                                        </p:tav>
                                        <p:tav tm="100000">
                                          <p:val>
                                            <p:strVal val="#ppt_h"/>
                                          </p:val>
                                        </p:tav>
                                      </p:tavLst>
                                    </p:anim>
                                    <p:animEffect transition="in" filter="fade">
                                      <p:cBhvr>
                                        <p:cTn id="63" dur="500"/>
                                        <p:tgtEl>
                                          <p:spTgt spid="43"/>
                                        </p:tgtEl>
                                      </p:cBhvr>
                                    </p:animEffect>
                                  </p:childTnLst>
                                </p:cTn>
                              </p:par>
                            </p:childTnLst>
                          </p:cTn>
                        </p:par>
                        <p:par>
                          <p:cTn id="64" fill="hold">
                            <p:stCondLst>
                              <p:cond delay="9000"/>
                            </p:stCondLst>
                            <p:childTnLst>
                              <p:par>
                                <p:cTn id="65" presetID="53" presetClass="entr" presetSubtype="16" fill="hold" nodeType="afterEffect">
                                  <p:stCondLst>
                                    <p:cond delay="0"/>
                                  </p:stCondLst>
                                  <p:childTnLst>
                                    <p:set>
                                      <p:cBhvr>
                                        <p:cTn id="66" dur="1" fill="hold">
                                          <p:stCondLst>
                                            <p:cond delay="0"/>
                                          </p:stCondLst>
                                        </p:cTn>
                                        <p:tgtEl>
                                          <p:spTgt spid="51"/>
                                        </p:tgtEl>
                                        <p:attrNameLst>
                                          <p:attrName>style.visibility</p:attrName>
                                        </p:attrNameLst>
                                      </p:cBhvr>
                                      <p:to>
                                        <p:strVal val="visible"/>
                                      </p:to>
                                    </p:set>
                                    <p:anim calcmode="lin" valueType="num">
                                      <p:cBhvr>
                                        <p:cTn id="67" dur="500" fill="hold"/>
                                        <p:tgtEl>
                                          <p:spTgt spid="51"/>
                                        </p:tgtEl>
                                        <p:attrNameLst>
                                          <p:attrName>ppt_w</p:attrName>
                                        </p:attrNameLst>
                                      </p:cBhvr>
                                      <p:tavLst>
                                        <p:tav tm="0">
                                          <p:val>
                                            <p:fltVal val="0"/>
                                          </p:val>
                                        </p:tav>
                                        <p:tav tm="100000">
                                          <p:val>
                                            <p:strVal val="#ppt_w"/>
                                          </p:val>
                                        </p:tav>
                                      </p:tavLst>
                                    </p:anim>
                                    <p:anim calcmode="lin" valueType="num">
                                      <p:cBhvr>
                                        <p:cTn id="68" dur="500" fill="hold"/>
                                        <p:tgtEl>
                                          <p:spTgt spid="51"/>
                                        </p:tgtEl>
                                        <p:attrNameLst>
                                          <p:attrName>ppt_h</p:attrName>
                                        </p:attrNameLst>
                                      </p:cBhvr>
                                      <p:tavLst>
                                        <p:tav tm="0">
                                          <p:val>
                                            <p:fltVal val="0"/>
                                          </p:val>
                                        </p:tav>
                                        <p:tav tm="100000">
                                          <p:val>
                                            <p:strVal val="#ppt_h"/>
                                          </p:val>
                                        </p:tav>
                                      </p:tavLst>
                                    </p:anim>
                                    <p:animEffect transition="in" filter="fade">
                                      <p:cBhvr>
                                        <p:cTn id="69" dur="500"/>
                                        <p:tgtEl>
                                          <p:spTgt spid="51"/>
                                        </p:tgtEl>
                                      </p:cBhvr>
                                    </p:animEffect>
                                  </p:childTnLst>
                                </p:cTn>
                              </p:par>
                            </p:childTnLst>
                          </p:cTn>
                        </p:par>
                        <p:par>
                          <p:cTn id="70" fill="hold">
                            <p:stCondLst>
                              <p:cond delay="9500"/>
                            </p:stCondLst>
                            <p:childTnLst>
                              <p:par>
                                <p:cTn id="71" presetID="53" presetClass="entr" presetSubtype="16" fill="hold" grpId="0" nodeType="afterEffect">
                                  <p:stCondLst>
                                    <p:cond delay="0"/>
                                  </p:stCondLst>
                                  <p:childTnLst>
                                    <p:set>
                                      <p:cBhvr>
                                        <p:cTn id="72" dur="1" fill="hold">
                                          <p:stCondLst>
                                            <p:cond delay="0"/>
                                          </p:stCondLst>
                                        </p:cTn>
                                        <p:tgtEl>
                                          <p:spTgt spid="54"/>
                                        </p:tgtEl>
                                        <p:attrNameLst>
                                          <p:attrName>style.visibility</p:attrName>
                                        </p:attrNameLst>
                                      </p:cBhvr>
                                      <p:to>
                                        <p:strVal val="visible"/>
                                      </p:to>
                                    </p:set>
                                    <p:anim calcmode="lin" valueType="num">
                                      <p:cBhvr>
                                        <p:cTn id="73" dur="500" fill="hold"/>
                                        <p:tgtEl>
                                          <p:spTgt spid="54"/>
                                        </p:tgtEl>
                                        <p:attrNameLst>
                                          <p:attrName>ppt_w</p:attrName>
                                        </p:attrNameLst>
                                      </p:cBhvr>
                                      <p:tavLst>
                                        <p:tav tm="0">
                                          <p:val>
                                            <p:fltVal val="0"/>
                                          </p:val>
                                        </p:tav>
                                        <p:tav tm="100000">
                                          <p:val>
                                            <p:strVal val="#ppt_w"/>
                                          </p:val>
                                        </p:tav>
                                      </p:tavLst>
                                    </p:anim>
                                    <p:anim calcmode="lin" valueType="num">
                                      <p:cBhvr>
                                        <p:cTn id="74" dur="500" fill="hold"/>
                                        <p:tgtEl>
                                          <p:spTgt spid="54"/>
                                        </p:tgtEl>
                                        <p:attrNameLst>
                                          <p:attrName>ppt_h</p:attrName>
                                        </p:attrNameLst>
                                      </p:cBhvr>
                                      <p:tavLst>
                                        <p:tav tm="0">
                                          <p:val>
                                            <p:fltVal val="0"/>
                                          </p:val>
                                        </p:tav>
                                        <p:tav tm="100000">
                                          <p:val>
                                            <p:strVal val="#ppt_h"/>
                                          </p:val>
                                        </p:tav>
                                      </p:tavLst>
                                    </p:anim>
                                    <p:animEffect transition="in" filter="fade">
                                      <p:cBhvr>
                                        <p:cTn id="75" dur="500"/>
                                        <p:tgtEl>
                                          <p:spTgt spid="54"/>
                                        </p:tgtEl>
                                      </p:cBhvr>
                                    </p:animEffect>
                                  </p:childTnLst>
                                </p:cTn>
                              </p:par>
                            </p:childTnLst>
                          </p:cTn>
                        </p:par>
                        <p:par>
                          <p:cTn id="76" fill="hold">
                            <p:stCondLst>
                              <p:cond delay="10000"/>
                            </p:stCondLst>
                            <p:childTnLst>
                              <p:par>
                                <p:cTn id="77" presetID="22" presetClass="entr" presetSubtype="8" fill="hold" grpId="0" nodeType="afterEffect">
                                  <p:stCondLst>
                                    <p:cond delay="0"/>
                                  </p:stCondLst>
                                  <p:childTnLst>
                                    <p:set>
                                      <p:cBhvr>
                                        <p:cTn id="78" dur="1" fill="hold">
                                          <p:stCondLst>
                                            <p:cond delay="0"/>
                                          </p:stCondLst>
                                        </p:cTn>
                                        <p:tgtEl>
                                          <p:spTgt spid="55"/>
                                        </p:tgtEl>
                                        <p:attrNameLst>
                                          <p:attrName>style.visibility</p:attrName>
                                        </p:attrNameLst>
                                      </p:cBhvr>
                                      <p:to>
                                        <p:strVal val="visible"/>
                                      </p:to>
                                    </p:set>
                                    <p:animEffect transition="in" filter="wipe(left)">
                                      <p:cBhvr>
                                        <p:cTn id="79" dur="500"/>
                                        <p:tgtEl>
                                          <p:spTgt spid="55"/>
                                        </p:tgtEl>
                                      </p:cBhvr>
                                    </p:animEffect>
                                  </p:childTnLst>
                                </p:cTn>
                              </p:par>
                            </p:childTnLst>
                          </p:cTn>
                        </p:par>
                        <p:par>
                          <p:cTn id="80" fill="hold">
                            <p:stCondLst>
                              <p:cond delay="10500"/>
                            </p:stCondLst>
                            <p:childTnLst>
                              <p:par>
                                <p:cTn id="81" presetID="22" presetClass="entr" presetSubtype="8" fill="hold" grpId="0" nodeType="afterEffect">
                                  <p:stCondLst>
                                    <p:cond delay="0"/>
                                  </p:stCondLst>
                                  <p:childTnLst>
                                    <p:set>
                                      <p:cBhvr>
                                        <p:cTn id="82" dur="1" fill="hold">
                                          <p:stCondLst>
                                            <p:cond delay="0"/>
                                          </p:stCondLst>
                                        </p:cTn>
                                        <p:tgtEl>
                                          <p:spTgt spid="56"/>
                                        </p:tgtEl>
                                        <p:attrNameLst>
                                          <p:attrName>style.visibility</p:attrName>
                                        </p:attrNameLst>
                                      </p:cBhvr>
                                      <p:to>
                                        <p:strVal val="visible"/>
                                      </p:to>
                                    </p:set>
                                    <p:animEffect transition="in" filter="wipe(left)">
                                      <p:cBhvr>
                                        <p:cTn id="83" dur="500"/>
                                        <p:tgtEl>
                                          <p:spTgt spid="56"/>
                                        </p:tgtEl>
                                      </p:cBhvr>
                                    </p:animEffect>
                                  </p:childTnLst>
                                </p:cTn>
                              </p:par>
                            </p:childTnLst>
                          </p:cTn>
                        </p:par>
                        <p:par>
                          <p:cTn id="84" fill="hold">
                            <p:stCondLst>
                              <p:cond delay="11000"/>
                            </p:stCondLst>
                            <p:childTnLst>
                              <p:par>
                                <p:cTn id="85" presetID="22" presetClass="entr" presetSubtype="8" fill="hold" grpId="0" nodeType="afterEffect">
                                  <p:stCondLst>
                                    <p:cond delay="0"/>
                                  </p:stCondLst>
                                  <p:childTnLst>
                                    <p:set>
                                      <p:cBhvr>
                                        <p:cTn id="86" dur="1" fill="hold">
                                          <p:stCondLst>
                                            <p:cond delay="0"/>
                                          </p:stCondLst>
                                        </p:cTn>
                                        <p:tgtEl>
                                          <p:spTgt spid="57"/>
                                        </p:tgtEl>
                                        <p:attrNameLst>
                                          <p:attrName>style.visibility</p:attrName>
                                        </p:attrNameLst>
                                      </p:cBhvr>
                                      <p:to>
                                        <p:strVal val="visible"/>
                                      </p:to>
                                    </p:set>
                                    <p:animEffect transition="in" filter="wipe(left)">
                                      <p:cBhvr>
                                        <p:cTn id="87" dur="500"/>
                                        <p:tgtEl>
                                          <p:spTgt spid="57"/>
                                        </p:tgtEl>
                                      </p:cBhvr>
                                    </p:animEffect>
                                  </p:childTnLst>
                                </p:cTn>
                              </p:par>
                            </p:childTnLst>
                          </p:cTn>
                        </p:par>
                        <p:par>
                          <p:cTn id="88" fill="hold">
                            <p:stCondLst>
                              <p:cond delay="11500"/>
                            </p:stCondLst>
                            <p:childTnLst>
                              <p:par>
                                <p:cTn id="89" presetID="22" presetClass="entr" presetSubtype="8" fill="hold" grpId="0" nodeType="afterEffect">
                                  <p:stCondLst>
                                    <p:cond delay="0"/>
                                  </p:stCondLst>
                                  <p:childTnLst>
                                    <p:set>
                                      <p:cBhvr>
                                        <p:cTn id="90" dur="1" fill="hold">
                                          <p:stCondLst>
                                            <p:cond delay="0"/>
                                          </p:stCondLst>
                                        </p:cTn>
                                        <p:tgtEl>
                                          <p:spTgt spid="58"/>
                                        </p:tgtEl>
                                        <p:attrNameLst>
                                          <p:attrName>style.visibility</p:attrName>
                                        </p:attrNameLst>
                                      </p:cBhvr>
                                      <p:to>
                                        <p:strVal val="visible"/>
                                      </p:to>
                                    </p:set>
                                    <p:animEffect transition="in" filter="wipe(left)">
                                      <p:cBhvr>
                                        <p:cTn id="91" dur="500"/>
                                        <p:tgtEl>
                                          <p:spTgt spid="58"/>
                                        </p:tgtEl>
                                      </p:cBhvr>
                                    </p:animEffect>
                                  </p:childTnLst>
                                </p:cTn>
                              </p:par>
                            </p:childTnLst>
                          </p:cTn>
                        </p:par>
                        <p:par>
                          <p:cTn id="92" fill="hold">
                            <p:stCondLst>
                              <p:cond delay="12000"/>
                            </p:stCondLst>
                            <p:childTnLst>
                              <p:par>
                                <p:cTn id="93" presetID="2" presetClass="entr" presetSubtype="2" fill="hold" grpId="0" nodeType="afterEffect">
                                  <p:stCondLst>
                                    <p:cond delay="0"/>
                                  </p:stCondLst>
                                  <p:childTnLst>
                                    <p:set>
                                      <p:cBhvr>
                                        <p:cTn id="94" dur="1" fill="hold">
                                          <p:stCondLst>
                                            <p:cond delay="0"/>
                                          </p:stCondLst>
                                        </p:cTn>
                                        <p:tgtEl>
                                          <p:spTgt spid="59"/>
                                        </p:tgtEl>
                                        <p:attrNameLst>
                                          <p:attrName>style.visibility</p:attrName>
                                        </p:attrNameLst>
                                      </p:cBhvr>
                                      <p:to>
                                        <p:strVal val="visible"/>
                                      </p:to>
                                    </p:set>
                                    <p:anim calcmode="lin" valueType="num">
                                      <p:cBhvr additive="base">
                                        <p:cTn id="95" dur="500" fill="hold"/>
                                        <p:tgtEl>
                                          <p:spTgt spid="59"/>
                                        </p:tgtEl>
                                        <p:attrNameLst>
                                          <p:attrName>ppt_x</p:attrName>
                                        </p:attrNameLst>
                                      </p:cBhvr>
                                      <p:tavLst>
                                        <p:tav tm="0">
                                          <p:val>
                                            <p:strVal val="1+#ppt_w/2"/>
                                          </p:val>
                                        </p:tav>
                                        <p:tav tm="100000">
                                          <p:val>
                                            <p:strVal val="#ppt_x"/>
                                          </p:val>
                                        </p:tav>
                                      </p:tavLst>
                                    </p:anim>
                                    <p:anim calcmode="lin" valueType="num">
                                      <p:cBhvr additive="base">
                                        <p:cTn id="96" dur="500" fill="hold"/>
                                        <p:tgtEl>
                                          <p:spTgt spid="59"/>
                                        </p:tgtEl>
                                        <p:attrNameLst>
                                          <p:attrName>ppt_y</p:attrName>
                                        </p:attrNameLst>
                                      </p:cBhvr>
                                      <p:tavLst>
                                        <p:tav tm="0">
                                          <p:val>
                                            <p:strVal val="#ppt_y"/>
                                          </p:val>
                                        </p:tav>
                                        <p:tav tm="100000">
                                          <p:val>
                                            <p:strVal val="#ppt_y"/>
                                          </p:val>
                                        </p:tav>
                                      </p:tavLst>
                                    </p:anim>
                                  </p:childTnLst>
                                </p:cTn>
                              </p:par>
                            </p:childTnLst>
                          </p:cTn>
                        </p:par>
                        <p:par>
                          <p:cTn id="97" fill="hold">
                            <p:stCondLst>
                              <p:cond delay="12500"/>
                            </p:stCondLst>
                            <p:childTnLst>
                              <p:par>
                                <p:cTn id="98" presetID="2" presetClass="entr" presetSubtype="2" fill="hold" grpId="0" nodeType="afterEffect">
                                  <p:stCondLst>
                                    <p:cond delay="0"/>
                                  </p:stCondLst>
                                  <p:childTnLst>
                                    <p:set>
                                      <p:cBhvr>
                                        <p:cTn id="99" dur="1" fill="hold">
                                          <p:stCondLst>
                                            <p:cond delay="0"/>
                                          </p:stCondLst>
                                        </p:cTn>
                                        <p:tgtEl>
                                          <p:spTgt spid="60"/>
                                        </p:tgtEl>
                                        <p:attrNameLst>
                                          <p:attrName>style.visibility</p:attrName>
                                        </p:attrNameLst>
                                      </p:cBhvr>
                                      <p:to>
                                        <p:strVal val="visible"/>
                                      </p:to>
                                    </p:set>
                                    <p:anim calcmode="lin" valueType="num">
                                      <p:cBhvr additive="base">
                                        <p:cTn id="100" dur="500" fill="hold"/>
                                        <p:tgtEl>
                                          <p:spTgt spid="60"/>
                                        </p:tgtEl>
                                        <p:attrNameLst>
                                          <p:attrName>ppt_x</p:attrName>
                                        </p:attrNameLst>
                                      </p:cBhvr>
                                      <p:tavLst>
                                        <p:tav tm="0">
                                          <p:val>
                                            <p:strVal val="1+#ppt_w/2"/>
                                          </p:val>
                                        </p:tav>
                                        <p:tav tm="100000">
                                          <p:val>
                                            <p:strVal val="#ppt_x"/>
                                          </p:val>
                                        </p:tav>
                                      </p:tavLst>
                                    </p:anim>
                                    <p:anim calcmode="lin" valueType="num">
                                      <p:cBhvr additive="base">
                                        <p:cTn id="101" dur="500" fill="hold"/>
                                        <p:tgtEl>
                                          <p:spTgt spid="60"/>
                                        </p:tgtEl>
                                        <p:attrNameLst>
                                          <p:attrName>ppt_y</p:attrName>
                                        </p:attrNameLst>
                                      </p:cBhvr>
                                      <p:tavLst>
                                        <p:tav tm="0">
                                          <p:val>
                                            <p:strVal val="#ppt_y"/>
                                          </p:val>
                                        </p:tav>
                                        <p:tav tm="100000">
                                          <p:val>
                                            <p:strVal val="#ppt_y"/>
                                          </p:val>
                                        </p:tav>
                                      </p:tavLst>
                                    </p:anim>
                                  </p:childTnLst>
                                </p:cTn>
                              </p:par>
                            </p:childTnLst>
                          </p:cTn>
                        </p:par>
                        <p:par>
                          <p:cTn id="102" fill="hold">
                            <p:stCondLst>
                              <p:cond delay="13000"/>
                            </p:stCondLst>
                            <p:childTnLst>
                              <p:par>
                                <p:cTn id="103" presetID="2" presetClass="entr" presetSubtype="2" fill="hold" grpId="0" nodeType="afterEffect">
                                  <p:stCondLst>
                                    <p:cond delay="0"/>
                                  </p:stCondLst>
                                  <p:childTnLst>
                                    <p:set>
                                      <p:cBhvr>
                                        <p:cTn id="104" dur="1" fill="hold">
                                          <p:stCondLst>
                                            <p:cond delay="0"/>
                                          </p:stCondLst>
                                        </p:cTn>
                                        <p:tgtEl>
                                          <p:spTgt spid="61"/>
                                        </p:tgtEl>
                                        <p:attrNameLst>
                                          <p:attrName>style.visibility</p:attrName>
                                        </p:attrNameLst>
                                      </p:cBhvr>
                                      <p:to>
                                        <p:strVal val="visible"/>
                                      </p:to>
                                    </p:set>
                                    <p:anim calcmode="lin" valueType="num">
                                      <p:cBhvr additive="base">
                                        <p:cTn id="105" dur="500" fill="hold"/>
                                        <p:tgtEl>
                                          <p:spTgt spid="61"/>
                                        </p:tgtEl>
                                        <p:attrNameLst>
                                          <p:attrName>ppt_x</p:attrName>
                                        </p:attrNameLst>
                                      </p:cBhvr>
                                      <p:tavLst>
                                        <p:tav tm="0">
                                          <p:val>
                                            <p:strVal val="1+#ppt_w/2"/>
                                          </p:val>
                                        </p:tav>
                                        <p:tav tm="100000">
                                          <p:val>
                                            <p:strVal val="#ppt_x"/>
                                          </p:val>
                                        </p:tav>
                                      </p:tavLst>
                                    </p:anim>
                                    <p:anim calcmode="lin" valueType="num">
                                      <p:cBhvr additive="base">
                                        <p:cTn id="106" dur="500" fill="hold"/>
                                        <p:tgtEl>
                                          <p:spTgt spid="61"/>
                                        </p:tgtEl>
                                        <p:attrNameLst>
                                          <p:attrName>ppt_y</p:attrName>
                                        </p:attrNameLst>
                                      </p:cBhvr>
                                      <p:tavLst>
                                        <p:tav tm="0">
                                          <p:val>
                                            <p:strVal val="#ppt_y"/>
                                          </p:val>
                                        </p:tav>
                                        <p:tav tm="100000">
                                          <p:val>
                                            <p:strVal val="#ppt_y"/>
                                          </p:val>
                                        </p:tav>
                                      </p:tavLst>
                                    </p:anim>
                                  </p:childTnLst>
                                </p:cTn>
                              </p:par>
                            </p:childTnLst>
                          </p:cTn>
                        </p:par>
                        <p:par>
                          <p:cTn id="107" fill="hold">
                            <p:stCondLst>
                              <p:cond delay="13500"/>
                            </p:stCondLst>
                            <p:childTnLst>
                              <p:par>
                                <p:cTn id="108" presetID="2" presetClass="entr" presetSubtype="2" fill="hold" grpId="0" nodeType="afterEffect">
                                  <p:stCondLst>
                                    <p:cond delay="0"/>
                                  </p:stCondLst>
                                  <p:childTnLst>
                                    <p:set>
                                      <p:cBhvr>
                                        <p:cTn id="109" dur="1" fill="hold">
                                          <p:stCondLst>
                                            <p:cond delay="0"/>
                                          </p:stCondLst>
                                        </p:cTn>
                                        <p:tgtEl>
                                          <p:spTgt spid="62"/>
                                        </p:tgtEl>
                                        <p:attrNameLst>
                                          <p:attrName>style.visibility</p:attrName>
                                        </p:attrNameLst>
                                      </p:cBhvr>
                                      <p:to>
                                        <p:strVal val="visible"/>
                                      </p:to>
                                    </p:set>
                                    <p:anim calcmode="lin" valueType="num">
                                      <p:cBhvr additive="base">
                                        <p:cTn id="110" dur="500" fill="hold"/>
                                        <p:tgtEl>
                                          <p:spTgt spid="62"/>
                                        </p:tgtEl>
                                        <p:attrNameLst>
                                          <p:attrName>ppt_x</p:attrName>
                                        </p:attrNameLst>
                                      </p:cBhvr>
                                      <p:tavLst>
                                        <p:tav tm="0">
                                          <p:val>
                                            <p:strVal val="1+#ppt_w/2"/>
                                          </p:val>
                                        </p:tav>
                                        <p:tav tm="100000">
                                          <p:val>
                                            <p:strVal val="#ppt_x"/>
                                          </p:val>
                                        </p:tav>
                                      </p:tavLst>
                                    </p:anim>
                                    <p:anim calcmode="lin" valueType="num">
                                      <p:cBhvr additive="base">
                                        <p:cTn id="111" dur="500" fill="hold"/>
                                        <p:tgtEl>
                                          <p:spTgt spid="62"/>
                                        </p:tgtEl>
                                        <p:attrNameLst>
                                          <p:attrName>ppt_y</p:attrName>
                                        </p:attrNameLst>
                                      </p:cBhvr>
                                      <p:tavLst>
                                        <p:tav tm="0">
                                          <p:val>
                                            <p:strVal val="#ppt_y"/>
                                          </p:val>
                                        </p:tav>
                                        <p:tav tm="100000">
                                          <p:val>
                                            <p:strVal val="#ppt_y"/>
                                          </p:val>
                                        </p:tav>
                                      </p:tavLst>
                                    </p:anim>
                                  </p:childTnLst>
                                </p:cTn>
                              </p:par>
                              <p:par>
                                <p:cTn id="112" presetID="31" presetClass="entr" presetSubtype="0" fill="hold" nodeType="withEffect">
                                  <p:stCondLst>
                                    <p:cond delay="1000"/>
                                  </p:stCondLst>
                                  <p:childTnLst>
                                    <p:set>
                                      <p:cBhvr>
                                        <p:cTn id="113" dur="1" fill="hold">
                                          <p:stCondLst>
                                            <p:cond delay="0"/>
                                          </p:stCondLst>
                                        </p:cTn>
                                        <p:tgtEl>
                                          <p:spTgt spid="63"/>
                                        </p:tgtEl>
                                        <p:attrNameLst>
                                          <p:attrName>style.visibility</p:attrName>
                                        </p:attrNameLst>
                                      </p:cBhvr>
                                      <p:to>
                                        <p:strVal val="visible"/>
                                      </p:to>
                                    </p:set>
                                    <p:anim calcmode="lin" valueType="num">
                                      <p:cBhvr>
                                        <p:cTn id="114" dur="1000" fill="hold"/>
                                        <p:tgtEl>
                                          <p:spTgt spid="63"/>
                                        </p:tgtEl>
                                        <p:attrNameLst>
                                          <p:attrName>ppt_w</p:attrName>
                                        </p:attrNameLst>
                                      </p:cBhvr>
                                      <p:tavLst>
                                        <p:tav tm="0">
                                          <p:val>
                                            <p:fltVal val="0"/>
                                          </p:val>
                                        </p:tav>
                                        <p:tav tm="100000">
                                          <p:val>
                                            <p:strVal val="#ppt_w"/>
                                          </p:val>
                                        </p:tav>
                                      </p:tavLst>
                                    </p:anim>
                                    <p:anim calcmode="lin" valueType="num">
                                      <p:cBhvr>
                                        <p:cTn id="115" dur="1000" fill="hold"/>
                                        <p:tgtEl>
                                          <p:spTgt spid="63"/>
                                        </p:tgtEl>
                                        <p:attrNameLst>
                                          <p:attrName>ppt_h</p:attrName>
                                        </p:attrNameLst>
                                      </p:cBhvr>
                                      <p:tavLst>
                                        <p:tav tm="0">
                                          <p:val>
                                            <p:fltVal val="0"/>
                                          </p:val>
                                        </p:tav>
                                        <p:tav tm="100000">
                                          <p:val>
                                            <p:strVal val="#ppt_h"/>
                                          </p:val>
                                        </p:tav>
                                      </p:tavLst>
                                    </p:anim>
                                    <p:anim calcmode="lin" valueType="num">
                                      <p:cBhvr>
                                        <p:cTn id="116" dur="1000" fill="hold"/>
                                        <p:tgtEl>
                                          <p:spTgt spid="63"/>
                                        </p:tgtEl>
                                        <p:attrNameLst>
                                          <p:attrName>style.rotation</p:attrName>
                                        </p:attrNameLst>
                                      </p:cBhvr>
                                      <p:tavLst>
                                        <p:tav tm="0">
                                          <p:val>
                                            <p:fltVal val="90"/>
                                          </p:val>
                                        </p:tav>
                                        <p:tav tm="100000">
                                          <p:val>
                                            <p:fltVal val="0"/>
                                          </p:val>
                                        </p:tav>
                                      </p:tavLst>
                                    </p:anim>
                                    <p:animEffect transition="in" filter="fade">
                                      <p:cBhvr>
                                        <p:cTn id="117" dur="1000"/>
                                        <p:tgtEl>
                                          <p:spTgt spid="63"/>
                                        </p:tgtEl>
                                      </p:cBhvr>
                                    </p:animEffect>
                                  </p:childTnLst>
                                </p:cTn>
                              </p:par>
                              <p:par>
                                <p:cTn id="118" presetID="31" presetClass="entr" presetSubtype="0" fill="hold" nodeType="withEffect">
                                  <p:stCondLst>
                                    <p:cond delay="1000"/>
                                  </p:stCondLst>
                                  <p:childTnLst>
                                    <p:set>
                                      <p:cBhvr>
                                        <p:cTn id="119" dur="1" fill="hold">
                                          <p:stCondLst>
                                            <p:cond delay="0"/>
                                          </p:stCondLst>
                                        </p:cTn>
                                        <p:tgtEl>
                                          <p:spTgt spid="64"/>
                                        </p:tgtEl>
                                        <p:attrNameLst>
                                          <p:attrName>style.visibility</p:attrName>
                                        </p:attrNameLst>
                                      </p:cBhvr>
                                      <p:to>
                                        <p:strVal val="visible"/>
                                      </p:to>
                                    </p:set>
                                    <p:anim calcmode="lin" valueType="num">
                                      <p:cBhvr>
                                        <p:cTn id="120" dur="1000" fill="hold"/>
                                        <p:tgtEl>
                                          <p:spTgt spid="64"/>
                                        </p:tgtEl>
                                        <p:attrNameLst>
                                          <p:attrName>ppt_w</p:attrName>
                                        </p:attrNameLst>
                                      </p:cBhvr>
                                      <p:tavLst>
                                        <p:tav tm="0">
                                          <p:val>
                                            <p:fltVal val="0"/>
                                          </p:val>
                                        </p:tav>
                                        <p:tav tm="100000">
                                          <p:val>
                                            <p:strVal val="#ppt_w"/>
                                          </p:val>
                                        </p:tav>
                                      </p:tavLst>
                                    </p:anim>
                                    <p:anim calcmode="lin" valueType="num">
                                      <p:cBhvr>
                                        <p:cTn id="121" dur="1000" fill="hold"/>
                                        <p:tgtEl>
                                          <p:spTgt spid="64"/>
                                        </p:tgtEl>
                                        <p:attrNameLst>
                                          <p:attrName>ppt_h</p:attrName>
                                        </p:attrNameLst>
                                      </p:cBhvr>
                                      <p:tavLst>
                                        <p:tav tm="0">
                                          <p:val>
                                            <p:fltVal val="0"/>
                                          </p:val>
                                        </p:tav>
                                        <p:tav tm="100000">
                                          <p:val>
                                            <p:strVal val="#ppt_h"/>
                                          </p:val>
                                        </p:tav>
                                      </p:tavLst>
                                    </p:anim>
                                    <p:anim calcmode="lin" valueType="num">
                                      <p:cBhvr>
                                        <p:cTn id="122" dur="1000" fill="hold"/>
                                        <p:tgtEl>
                                          <p:spTgt spid="64"/>
                                        </p:tgtEl>
                                        <p:attrNameLst>
                                          <p:attrName>style.rotation</p:attrName>
                                        </p:attrNameLst>
                                      </p:cBhvr>
                                      <p:tavLst>
                                        <p:tav tm="0">
                                          <p:val>
                                            <p:fltVal val="90"/>
                                          </p:val>
                                        </p:tav>
                                        <p:tav tm="100000">
                                          <p:val>
                                            <p:fltVal val="0"/>
                                          </p:val>
                                        </p:tav>
                                      </p:tavLst>
                                    </p:anim>
                                    <p:animEffect transition="in" filter="fade">
                                      <p:cBhvr>
                                        <p:cTn id="123" dur="1000"/>
                                        <p:tgtEl>
                                          <p:spTgt spid="64"/>
                                        </p:tgtEl>
                                      </p:cBhvr>
                                    </p:animEffect>
                                  </p:childTnLst>
                                </p:cTn>
                              </p:par>
                              <p:par>
                                <p:cTn id="124" presetID="31" presetClass="entr" presetSubtype="0" fill="hold" nodeType="withEffect">
                                  <p:stCondLst>
                                    <p:cond delay="1000"/>
                                  </p:stCondLst>
                                  <p:childTnLst>
                                    <p:set>
                                      <p:cBhvr>
                                        <p:cTn id="125" dur="1" fill="hold">
                                          <p:stCondLst>
                                            <p:cond delay="0"/>
                                          </p:stCondLst>
                                        </p:cTn>
                                        <p:tgtEl>
                                          <p:spTgt spid="65"/>
                                        </p:tgtEl>
                                        <p:attrNameLst>
                                          <p:attrName>style.visibility</p:attrName>
                                        </p:attrNameLst>
                                      </p:cBhvr>
                                      <p:to>
                                        <p:strVal val="visible"/>
                                      </p:to>
                                    </p:set>
                                    <p:anim calcmode="lin" valueType="num">
                                      <p:cBhvr>
                                        <p:cTn id="126" dur="1000" fill="hold"/>
                                        <p:tgtEl>
                                          <p:spTgt spid="65"/>
                                        </p:tgtEl>
                                        <p:attrNameLst>
                                          <p:attrName>ppt_w</p:attrName>
                                        </p:attrNameLst>
                                      </p:cBhvr>
                                      <p:tavLst>
                                        <p:tav tm="0">
                                          <p:val>
                                            <p:fltVal val="0"/>
                                          </p:val>
                                        </p:tav>
                                        <p:tav tm="100000">
                                          <p:val>
                                            <p:strVal val="#ppt_w"/>
                                          </p:val>
                                        </p:tav>
                                      </p:tavLst>
                                    </p:anim>
                                    <p:anim calcmode="lin" valueType="num">
                                      <p:cBhvr>
                                        <p:cTn id="127" dur="1000" fill="hold"/>
                                        <p:tgtEl>
                                          <p:spTgt spid="65"/>
                                        </p:tgtEl>
                                        <p:attrNameLst>
                                          <p:attrName>ppt_h</p:attrName>
                                        </p:attrNameLst>
                                      </p:cBhvr>
                                      <p:tavLst>
                                        <p:tav tm="0">
                                          <p:val>
                                            <p:fltVal val="0"/>
                                          </p:val>
                                        </p:tav>
                                        <p:tav tm="100000">
                                          <p:val>
                                            <p:strVal val="#ppt_h"/>
                                          </p:val>
                                        </p:tav>
                                      </p:tavLst>
                                    </p:anim>
                                    <p:anim calcmode="lin" valueType="num">
                                      <p:cBhvr>
                                        <p:cTn id="128" dur="1000" fill="hold"/>
                                        <p:tgtEl>
                                          <p:spTgt spid="65"/>
                                        </p:tgtEl>
                                        <p:attrNameLst>
                                          <p:attrName>style.rotation</p:attrName>
                                        </p:attrNameLst>
                                      </p:cBhvr>
                                      <p:tavLst>
                                        <p:tav tm="0">
                                          <p:val>
                                            <p:fltVal val="90"/>
                                          </p:val>
                                        </p:tav>
                                        <p:tav tm="100000">
                                          <p:val>
                                            <p:fltVal val="0"/>
                                          </p:val>
                                        </p:tav>
                                      </p:tavLst>
                                    </p:anim>
                                    <p:animEffect transition="in" filter="fade">
                                      <p:cBhvr>
                                        <p:cTn id="129" dur="1000"/>
                                        <p:tgtEl>
                                          <p:spTgt spid="65"/>
                                        </p:tgtEl>
                                      </p:cBhvr>
                                    </p:animEffect>
                                  </p:childTnLst>
                                </p:cTn>
                              </p:par>
                              <p:par>
                                <p:cTn id="130" presetID="31" presetClass="entr" presetSubtype="0" fill="hold" nodeType="withEffect">
                                  <p:stCondLst>
                                    <p:cond delay="1000"/>
                                  </p:stCondLst>
                                  <p:childTnLst>
                                    <p:set>
                                      <p:cBhvr>
                                        <p:cTn id="131" dur="1" fill="hold">
                                          <p:stCondLst>
                                            <p:cond delay="0"/>
                                          </p:stCondLst>
                                        </p:cTn>
                                        <p:tgtEl>
                                          <p:spTgt spid="66"/>
                                        </p:tgtEl>
                                        <p:attrNameLst>
                                          <p:attrName>style.visibility</p:attrName>
                                        </p:attrNameLst>
                                      </p:cBhvr>
                                      <p:to>
                                        <p:strVal val="visible"/>
                                      </p:to>
                                    </p:set>
                                    <p:anim calcmode="lin" valueType="num">
                                      <p:cBhvr>
                                        <p:cTn id="132" dur="1000" fill="hold"/>
                                        <p:tgtEl>
                                          <p:spTgt spid="66"/>
                                        </p:tgtEl>
                                        <p:attrNameLst>
                                          <p:attrName>ppt_w</p:attrName>
                                        </p:attrNameLst>
                                      </p:cBhvr>
                                      <p:tavLst>
                                        <p:tav tm="0">
                                          <p:val>
                                            <p:fltVal val="0"/>
                                          </p:val>
                                        </p:tav>
                                        <p:tav tm="100000">
                                          <p:val>
                                            <p:strVal val="#ppt_w"/>
                                          </p:val>
                                        </p:tav>
                                      </p:tavLst>
                                    </p:anim>
                                    <p:anim calcmode="lin" valueType="num">
                                      <p:cBhvr>
                                        <p:cTn id="133" dur="1000" fill="hold"/>
                                        <p:tgtEl>
                                          <p:spTgt spid="66"/>
                                        </p:tgtEl>
                                        <p:attrNameLst>
                                          <p:attrName>ppt_h</p:attrName>
                                        </p:attrNameLst>
                                      </p:cBhvr>
                                      <p:tavLst>
                                        <p:tav tm="0">
                                          <p:val>
                                            <p:fltVal val="0"/>
                                          </p:val>
                                        </p:tav>
                                        <p:tav tm="100000">
                                          <p:val>
                                            <p:strVal val="#ppt_h"/>
                                          </p:val>
                                        </p:tav>
                                      </p:tavLst>
                                    </p:anim>
                                    <p:anim calcmode="lin" valueType="num">
                                      <p:cBhvr>
                                        <p:cTn id="134" dur="1000" fill="hold"/>
                                        <p:tgtEl>
                                          <p:spTgt spid="66"/>
                                        </p:tgtEl>
                                        <p:attrNameLst>
                                          <p:attrName>style.rotation</p:attrName>
                                        </p:attrNameLst>
                                      </p:cBhvr>
                                      <p:tavLst>
                                        <p:tav tm="0">
                                          <p:val>
                                            <p:fltVal val="90"/>
                                          </p:val>
                                        </p:tav>
                                        <p:tav tm="100000">
                                          <p:val>
                                            <p:fltVal val="0"/>
                                          </p:val>
                                        </p:tav>
                                      </p:tavLst>
                                    </p:anim>
                                    <p:animEffect transition="in" filter="fade">
                                      <p:cBhvr>
                                        <p:cTn id="135" dur="1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4" grpId="0" animBg="1"/>
      <p:bldP spid="55" grpId="0"/>
      <p:bldP spid="56" grpId="0"/>
      <p:bldP spid="57" grpId="0"/>
      <p:bldP spid="58" grpId="0"/>
      <p:bldP spid="59" grpId="0"/>
      <p:bldP spid="60" grpId="0"/>
      <p:bldP spid="61" grpId="0"/>
      <p:bldP spid="62"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88</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Balance Infographic</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 name="Oval 65"/>
          <p:cNvSpPr>
            <a:spLocks noChangeArrowheads="1"/>
          </p:cNvSpPr>
          <p:nvPr/>
        </p:nvSpPr>
        <p:spPr bwMode="auto">
          <a:xfrm>
            <a:off x="3255049" y="3879251"/>
            <a:ext cx="5286412" cy="288852"/>
          </a:xfrm>
          <a:prstGeom prst="ellipse">
            <a:avLst/>
          </a:prstGeom>
          <a:gradFill rotWithShape="1">
            <a:gsLst>
              <a:gs pos="0">
                <a:schemeClr val="bg1">
                  <a:lumMod val="50000"/>
                </a:schemeClr>
              </a:gs>
              <a:gs pos="100000">
                <a:schemeClr val="bg2">
                  <a:lumMod val="10000"/>
                </a:schemeClr>
              </a:gs>
            </a:gsLst>
            <a:path path="shape">
              <a:fillToRect l="50000" t="50000" r="50000" b="50000"/>
            </a:path>
          </a:gradFill>
          <a:ln w="9525">
            <a:noFill/>
            <a:round/>
            <a:headEnd/>
            <a:tailEnd/>
          </a:ln>
          <a:effectLst/>
        </p:spPr>
        <p:txBody>
          <a:bodyPr wrap="none" anchor="ctr"/>
          <a:lstStyle/>
          <a:p>
            <a:pPr>
              <a:defRPr/>
            </a:pPr>
            <a:endParaRPr lang="zh-CN" altLang="en-US"/>
          </a:p>
        </p:txBody>
      </p:sp>
      <p:sp>
        <p:nvSpPr>
          <p:cNvPr id="7" name="椭圆 133"/>
          <p:cNvSpPr/>
          <p:nvPr/>
        </p:nvSpPr>
        <p:spPr>
          <a:xfrm>
            <a:off x="5755379" y="3652810"/>
            <a:ext cx="428628" cy="428628"/>
          </a:xfrm>
          <a:prstGeom prst="ellipse">
            <a:avLst/>
          </a:prstGeom>
          <a:solidFill>
            <a:schemeClr val="tx1"/>
          </a:solidFill>
          <a:ln>
            <a:noFill/>
          </a:ln>
          <a:scene3d>
            <a:camera prst="perspectiveBelow"/>
            <a:lightRig rig="threePt" dir="t"/>
          </a:scene3d>
          <a:sp3d extrusionH="1270000" prstMaterial="plastic">
            <a:bevelT w="120650"/>
            <a:bevelB w="88900" prst="relaxedInset"/>
            <a:extrusionClr>
              <a:schemeClr val="bg1">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 name="圆角矩形 134"/>
          <p:cNvSpPr/>
          <p:nvPr/>
        </p:nvSpPr>
        <p:spPr>
          <a:xfrm rot="1040636">
            <a:off x="2418876" y="2620943"/>
            <a:ext cx="7091651" cy="1290043"/>
          </a:xfrm>
          <a:prstGeom prst="roundRect">
            <a:avLst>
              <a:gd name="adj" fmla="val 8983"/>
            </a:avLst>
          </a:prstGeom>
          <a:solidFill>
            <a:schemeClr val="tx1">
              <a:lumMod val="85000"/>
              <a:lumOff val="15000"/>
            </a:schemeClr>
          </a:solidFill>
          <a:ln w="34925">
            <a:solidFill>
              <a:srgbClr val="FFFFFF"/>
            </a:solidFill>
          </a:ln>
          <a:effectLst/>
          <a:scene3d>
            <a:camera prst="perspectiveFront" fov="2400000">
              <a:rot lat="17195211" lon="29222" rev="569999"/>
            </a:camera>
            <a:lightRig rig="threePt" dir="t"/>
          </a:scene3d>
          <a:sp3d prstMaterial="metal">
            <a:bevelT w="158750" h="38100" prst="softRound"/>
            <a:bevelB w="57150" h="5715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flatTx/>
          </a:bodyPr>
          <a:lstStyle/>
          <a:p>
            <a:pPr algn="ctr"/>
            <a:endParaRPr lang="zh-CN" altLang="en-US"/>
          </a:p>
        </p:txBody>
      </p:sp>
      <p:grpSp>
        <p:nvGrpSpPr>
          <p:cNvPr id="9" name="组合 11"/>
          <p:cNvGrpSpPr/>
          <p:nvPr/>
        </p:nvGrpSpPr>
        <p:grpSpPr>
          <a:xfrm>
            <a:off x="6898387" y="2379053"/>
            <a:ext cx="1062177" cy="1062177"/>
            <a:chOff x="1838601" y="3474595"/>
            <a:chExt cx="1159458" cy="1159458"/>
          </a:xfrm>
        </p:grpSpPr>
        <p:grpSp>
          <p:nvGrpSpPr>
            <p:cNvPr id="28" name="组合 12"/>
            <p:cNvGrpSpPr/>
            <p:nvPr/>
          </p:nvGrpSpPr>
          <p:grpSpPr>
            <a:xfrm>
              <a:off x="1838601" y="3474595"/>
              <a:ext cx="1159458" cy="1159458"/>
              <a:chOff x="2768596" y="3009896"/>
              <a:chExt cx="2214578" cy="2214578"/>
            </a:xfrm>
          </p:grpSpPr>
          <p:sp>
            <p:nvSpPr>
              <p:cNvPr id="30" name="椭圆 138"/>
              <p:cNvSpPr/>
              <p:nvPr/>
            </p:nvSpPr>
            <p:spPr>
              <a:xfrm>
                <a:off x="2768596" y="3009896"/>
                <a:ext cx="2214578" cy="2214578"/>
              </a:xfrm>
              <a:prstGeom prst="ellipse">
                <a:avLst/>
              </a:prstGeom>
              <a:gradFill flip="none" rotWithShape="1">
                <a:gsLst>
                  <a:gs pos="0">
                    <a:schemeClr val="accent5">
                      <a:lumMod val="40000"/>
                      <a:lumOff val="60000"/>
                    </a:schemeClr>
                  </a:gs>
                  <a:gs pos="46000">
                    <a:schemeClr val="accent5">
                      <a:lumMod val="95000"/>
                      <a:lumOff val="5000"/>
                    </a:schemeClr>
                  </a:gs>
                  <a:gs pos="100000">
                    <a:schemeClr val="accent5">
                      <a:lumMod val="60000"/>
                    </a:schemeClr>
                  </a:gs>
                </a:gsLst>
                <a:path path="circle">
                  <a:fillToRect l="50000" t="130000" r="50000" b="-30000"/>
                </a:path>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椭圆 139"/>
              <p:cNvSpPr/>
              <p:nvPr/>
            </p:nvSpPr>
            <p:spPr>
              <a:xfrm>
                <a:off x="2841549" y="3149379"/>
                <a:ext cx="1402450" cy="1154957"/>
              </a:xfrm>
              <a:prstGeom prst="ellipse">
                <a:avLst/>
              </a:prstGeom>
              <a:gradFill flip="none" rotWithShape="1">
                <a:gsLst>
                  <a:gs pos="0">
                    <a:schemeClr val="bg1">
                      <a:alpha val="83000"/>
                    </a:schemeClr>
                  </a:gs>
                  <a:gs pos="50000">
                    <a:schemeClr val="bg1">
                      <a:alpha val="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9" name="椭圆 137"/>
            <p:cNvSpPr/>
            <p:nvPr/>
          </p:nvSpPr>
          <p:spPr>
            <a:xfrm rot="20122633">
              <a:off x="2252737" y="4373332"/>
              <a:ext cx="703537" cy="241608"/>
            </a:xfrm>
            <a:prstGeom prst="ellipse">
              <a:avLst/>
            </a:prstGeom>
            <a:gradFill flip="none" rotWithShape="1">
              <a:gsLst>
                <a:gs pos="0">
                  <a:schemeClr val="bg1">
                    <a:alpha val="55000"/>
                  </a:schemeClr>
                </a:gs>
                <a:gs pos="50000">
                  <a:schemeClr val="bg1">
                    <a:shade val="67500"/>
                    <a:satMod val="115000"/>
                    <a:alpha val="12000"/>
                  </a:schemeClr>
                </a:gs>
                <a:gs pos="100000">
                  <a:schemeClr val="bg1">
                    <a:shade val="100000"/>
                    <a:satMod val="115000"/>
                    <a:alpha val="0"/>
                  </a:scheme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 name="Oval 65"/>
          <p:cNvSpPr>
            <a:spLocks noChangeArrowheads="1"/>
          </p:cNvSpPr>
          <p:nvPr/>
        </p:nvSpPr>
        <p:spPr bwMode="auto">
          <a:xfrm>
            <a:off x="2919511" y="2858248"/>
            <a:ext cx="1143008" cy="228949"/>
          </a:xfrm>
          <a:prstGeom prst="ellipse">
            <a:avLst/>
          </a:prstGeom>
          <a:gradFill rotWithShape="1">
            <a:gsLst>
              <a:gs pos="0">
                <a:schemeClr val="bg2">
                  <a:gamma/>
                  <a:shade val="46275"/>
                  <a:invGamma/>
                </a:schemeClr>
              </a:gs>
              <a:gs pos="100000">
                <a:schemeClr val="bg2">
                  <a:alpha val="0"/>
                </a:schemeClr>
              </a:gs>
            </a:gsLst>
            <a:path path="shape">
              <a:fillToRect l="50000" t="50000" r="50000" b="50000"/>
            </a:path>
          </a:gradFill>
          <a:ln w="9525">
            <a:noFill/>
            <a:round/>
            <a:headEnd/>
            <a:tailEnd/>
          </a:ln>
          <a:effectLst/>
        </p:spPr>
        <p:txBody>
          <a:bodyPr wrap="none" anchor="ctr"/>
          <a:lstStyle/>
          <a:p>
            <a:pPr>
              <a:defRPr/>
            </a:pPr>
            <a:endParaRPr lang="zh-CN" altLang="en-US"/>
          </a:p>
        </p:txBody>
      </p:sp>
      <p:grpSp>
        <p:nvGrpSpPr>
          <p:cNvPr id="11" name="组合 16"/>
          <p:cNvGrpSpPr/>
          <p:nvPr/>
        </p:nvGrpSpPr>
        <p:grpSpPr>
          <a:xfrm>
            <a:off x="2897860" y="1664676"/>
            <a:ext cx="1276491" cy="1276492"/>
            <a:chOff x="1838603" y="3474589"/>
            <a:chExt cx="1159459" cy="1159456"/>
          </a:xfrm>
        </p:grpSpPr>
        <p:sp>
          <p:nvSpPr>
            <p:cNvPr id="26" name="椭圆 144"/>
            <p:cNvSpPr/>
            <p:nvPr/>
          </p:nvSpPr>
          <p:spPr>
            <a:xfrm>
              <a:off x="1838603" y="3474589"/>
              <a:ext cx="1159459" cy="1159456"/>
            </a:xfrm>
            <a:prstGeom prst="ellipse">
              <a:avLst/>
            </a:prstGeom>
            <a:gradFill flip="none" rotWithShape="1">
              <a:gsLst>
                <a:gs pos="0">
                  <a:schemeClr val="accent3">
                    <a:lumMod val="40000"/>
                    <a:lumOff val="60000"/>
                  </a:schemeClr>
                </a:gs>
                <a:gs pos="46000">
                  <a:schemeClr val="accent3">
                    <a:lumMod val="95000"/>
                    <a:lumOff val="5000"/>
                  </a:schemeClr>
                </a:gs>
                <a:gs pos="100000">
                  <a:schemeClr val="accent3">
                    <a:lumMod val="60000"/>
                  </a:schemeClr>
                </a:gs>
              </a:gsLst>
              <a:path path="circle">
                <a:fillToRect l="50000" t="130000" r="50000" b="-30000"/>
              </a:path>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椭圆 143"/>
            <p:cNvSpPr/>
            <p:nvPr/>
          </p:nvSpPr>
          <p:spPr>
            <a:xfrm rot="20122633">
              <a:off x="2252737" y="4373332"/>
              <a:ext cx="703537" cy="241608"/>
            </a:xfrm>
            <a:prstGeom prst="ellipse">
              <a:avLst/>
            </a:prstGeom>
            <a:gradFill flip="none" rotWithShape="1">
              <a:gsLst>
                <a:gs pos="0">
                  <a:schemeClr val="bg1">
                    <a:alpha val="55000"/>
                  </a:schemeClr>
                </a:gs>
                <a:gs pos="50000">
                  <a:schemeClr val="bg1">
                    <a:shade val="67500"/>
                    <a:satMod val="115000"/>
                    <a:alpha val="12000"/>
                  </a:schemeClr>
                </a:gs>
                <a:gs pos="100000">
                  <a:schemeClr val="bg1">
                    <a:shade val="100000"/>
                    <a:satMod val="115000"/>
                    <a:alpha val="0"/>
                  </a:scheme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2" name="Oval 65"/>
          <p:cNvSpPr>
            <a:spLocks noChangeArrowheads="1"/>
          </p:cNvSpPr>
          <p:nvPr/>
        </p:nvSpPr>
        <p:spPr bwMode="auto">
          <a:xfrm rot="393544">
            <a:off x="8050731" y="3585769"/>
            <a:ext cx="1143008" cy="228949"/>
          </a:xfrm>
          <a:prstGeom prst="ellipse">
            <a:avLst/>
          </a:prstGeom>
          <a:gradFill rotWithShape="1">
            <a:gsLst>
              <a:gs pos="0">
                <a:schemeClr val="accent6"/>
              </a:gs>
              <a:gs pos="100000">
                <a:schemeClr val="bg2">
                  <a:alpha val="0"/>
                </a:schemeClr>
              </a:gs>
            </a:gsLst>
            <a:path path="shape">
              <a:fillToRect l="50000" t="50000" r="50000" b="50000"/>
            </a:path>
          </a:gradFill>
          <a:ln w="9525">
            <a:noFill/>
            <a:round/>
            <a:headEnd/>
            <a:tailEnd/>
          </a:ln>
          <a:effectLst/>
        </p:spPr>
        <p:txBody>
          <a:bodyPr wrap="none" anchor="ctr"/>
          <a:lstStyle/>
          <a:p>
            <a:pPr>
              <a:defRPr/>
            </a:pPr>
            <a:endParaRPr lang="zh-CN" altLang="en-US"/>
          </a:p>
        </p:txBody>
      </p:sp>
      <p:grpSp>
        <p:nvGrpSpPr>
          <p:cNvPr id="13" name="组合 147"/>
          <p:cNvGrpSpPr/>
          <p:nvPr/>
        </p:nvGrpSpPr>
        <p:grpSpPr>
          <a:xfrm>
            <a:off x="8041395" y="2379053"/>
            <a:ext cx="1276491" cy="1276491"/>
            <a:chOff x="1838601" y="3474595"/>
            <a:chExt cx="1159458" cy="1159458"/>
          </a:xfrm>
        </p:grpSpPr>
        <p:grpSp>
          <p:nvGrpSpPr>
            <p:cNvPr id="20" name="组合 5"/>
            <p:cNvGrpSpPr/>
            <p:nvPr/>
          </p:nvGrpSpPr>
          <p:grpSpPr>
            <a:xfrm>
              <a:off x="1838601" y="3474595"/>
              <a:ext cx="1159458" cy="1159458"/>
              <a:chOff x="2768596" y="3009896"/>
              <a:chExt cx="2214578" cy="2214578"/>
            </a:xfrm>
          </p:grpSpPr>
          <p:sp>
            <p:nvSpPr>
              <p:cNvPr id="22" name="椭圆 150"/>
              <p:cNvSpPr/>
              <p:nvPr/>
            </p:nvSpPr>
            <p:spPr>
              <a:xfrm>
                <a:off x="2768596" y="3009896"/>
                <a:ext cx="2214578" cy="2214578"/>
              </a:xfrm>
              <a:prstGeom prst="ellipse">
                <a:avLst/>
              </a:prstGeom>
              <a:gradFill flip="none" rotWithShape="1">
                <a:gsLst>
                  <a:gs pos="0">
                    <a:schemeClr val="accent6">
                      <a:lumMod val="40000"/>
                      <a:lumOff val="60000"/>
                    </a:schemeClr>
                  </a:gs>
                  <a:gs pos="46000">
                    <a:schemeClr val="accent6">
                      <a:lumMod val="95000"/>
                      <a:lumOff val="5000"/>
                    </a:schemeClr>
                  </a:gs>
                  <a:gs pos="100000">
                    <a:schemeClr val="accent6">
                      <a:lumMod val="60000"/>
                    </a:schemeClr>
                  </a:gs>
                </a:gsLst>
                <a:path path="circle">
                  <a:fillToRect l="50000" t="130000" r="50000" b="-30000"/>
                </a:path>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椭圆 151"/>
              <p:cNvSpPr/>
              <p:nvPr/>
            </p:nvSpPr>
            <p:spPr>
              <a:xfrm>
                <a:off x="2841549" y="3149379"/>
                <a:ext cx="1402450" cy="1154957"/>
              </a:xfrm>
              <a:prstGeom prst="ellipse">
                <a:avLst/>
              </a:prstGeom>
              <a:gradFill flip="none" rotWithShape="1">
                <a:gsLst>
                  <a:gs pos="0">
                    <a:schemeClr val="bg1">
                      <a:alpha val="83000"/>
                    </a:schemeClr>
                  </a:gs>
                  <a:gs pos="50000">
                    <a:schemeClr val="bg1">
                      <a:alpha val="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1" name="椭圆 149"/>
            <p:cNvSpPr/>
            <p:nvPr/>
          </p:nvSpPr>
          <p:spPr>
            <a:xfrm rot="20122633">
              <a:off x="2252737" y="4373332"/>
              <a:ext cx="703537" cy="241608"/>
            </a:xfrm>
            <a:prstGeom prst="ellipse">
              <a:avLst/>
            </a:prstGeom>
            <a:gradFill flip="none" rotWithShape="1">
              <a:gsLst>
                <a:gs pos="0">
                  <a:schemeClr val="bg1">
                    <a:alpha val="55000"/>
                  </a:schemeClr>
                </a:gs>
                <a:gs pos="50000">
                  <a:schemeClr val="bg1">
                    <a:shade val="67500"/>
                    <a:satMod val="115000"/>
                    <a:alpha val="12000"/>
                  </a:schemeClr>
                </a:gs>
                <a:gs pos="100000">
                  <a:schemeClr val="bg1">
                    <a:shade val="100000"/>
                    <a:satMod val="115000"/>
                    <a:alpha val="0"/>
                  </a:scheme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4" name="Oval 65"/>
          <p:cNvSpPr>
            <a:spLocks noChangeArrowheads="1"/>
          </p:cNvSpPr>
          <p:nvPr/>
        </p:nvSpPr>
        <p:spPr bwMode="auto">
          <a:xfrm rot="555519">
            <a:off x="6969825" y="3401579"/>
            <a:ext cx="857256" cy="171712"/>
          </a:xfrm>
          <a:prstGeom prst="ellipse">
            <a:avLst/>
          </a:prstGeom>
          <a:gradFill rotWithShape="1">
            <a:gsLst>
              <a:gs pos="0">
                <a:schemeClr val="accent5"/>
              </a:gs>
              <a:gs pos="100000">
                <a:schemeClr val="bg2">
                  <a:alpha val="0"/>
                </a:schemeClr>
              </a:gs>
            </a:gsLst>
            <a:path path="shape">
              <a:fillToRect l="50000" t="50000" r="50000" b="50000"/>
            </a:path>
          </a:gradFill>
          <a:ln w="9525">
            <a:noFill/>
            <a:round/>
            <a:headEnd/>
            <a:tailEnd/>
          </a:ln>
          <a:effectLst/>
        </p:spPr>
        <p:txBody>
          <a:bodyPr wrap="none" anchor="ctr"/>
          <a:lstStyle/>
          <a:p>
            <a:pPr>
              <a:defRPr/>
            </a:pPr>
            <a:endParaRPr lang="zh-CN" altLang="en-US"/>
          </a:p>
        </p:txBody>
      </p:sp>
      <p:sp>
        <p:nvSpPr>
          <p:cNvPr id="15" name="下箭头 153"/>
          <p:cNvSpPr/>
          <p:nvPr/>
        </p:nvSpPr>
        <p:spPr>
          <a:xfrm rot="16801954">
            <a:off x="5277780" y="1646011"/>
            <a:ext cx="756789" cy="1663645"/>
          </a:xfrm>
          <a:prstGeom prst="downArrow">
            <a:avLst/>
          </a:prstGeom>
          <a:gradFill flip="none" rotWithShape="1">
            <a:gsLst>
              <a:gs pos="0">
                <a:schemeClr val="accent4">
                  <a:lumMod val="40000"/>
                  <a:lumOff val="60000"/>
                </a:schemeClr>
              </a:gs>
              <a:gs pos="46000">
                <a:schemeClr val="accent4">
                  <a:lumMod val="95000"/>
                  <a:lumOff val="5000"/>
                </a:schemeClr>
              </a:gs>
              <a:gs pos="100000">
                <a:schemeClr val="accent4">
                  <a:lumMod val="60000"/>
                </a:schemeClr>
              </a:gs>
            </a:gsLst>
            <a:path path="circle">
              <a:fillToRect l="50000" t="130000" r="50000" b="-30000"/>
            </a:path>
            <a:tileRect/>
          </a:gradFill>
          <a:ln w="349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TextBox 31"/>
          <p:cNvSpPr txBox="1"/>
          <p:nvPr/>
        </p:nvSpPr>
        <p:spPr>
          <a:xfrm>
            <a:off x="7266547" y="2535082"/>
            <a:ext cx="323557" cy="646331"/>
          </a:xfrm>
          <a:prstGeom prst="rect">
            <a:avLst/>
          </a:prstGeom>
          <a:noFill/>
        </p:spPr>
        <p:txBody>
          <a:bodyPr wrap="square" rtlCol="0">
            <a:spAutoFit/>
          </a:bodyPr>
          <a:lstStyle/>
          <a:p>
            <a:pPr algn="ctr"/>
            <a:r>
              <a:rPr lang="id-ID" sz="3600" dirty="0">
                <a:solidFill>
                  <a:schemeClr val="bg1"/>
                </a:solidFill>
                <a:latin typeface="Sosa" pitchFamily="2" charset="0"/>
              </a:rPr>
              <a:t>e</a:t>
            </a:r>
            <a:endParaRPr lang="id-ID" sz="3600" dirty="0">
              <a:solidFill>
                <a:schemeClr val="bg1"/>
              </a:solidFill>
              <a:latin typeface="FontAwesome" pitchFamily="2" charset="0"/>
            </a:endParaRPr>
          </a:p>
        </p:txBody>
      </p:sp>
      <p:sp>
        <p:nvSpPr>
          <p:cNvPr id="33" name="TextBox 32"/>
          <p:cNvSpPr txBox="1"/>
          <p:nvPr/>
        </p:nvSpPr>
        <p:spPr>
          <a:xfrm>
            <a:off x="3366026" y="1951879"/>
            <a:ext cx="323557" cy="646331"/>
          </a:xfrm>
          <a:prstGeom prst="rect">
            <a:avLst/>
          </a:prstGeom>
          <a:noFill/>
        </p:spPr>
        <p:txBody>
          <a:bodyPr wrap="square" rtlCol="0">
            <a:spAutoFit/>
          </a:bodyPr>
          <a:lstStyle/>
          <a:p>
            <a:pPr algn="ctr"/>
            <a:r>
              <a:rPr lang="id-ID" sz="3600" dirty="0">
                <a:solidFill>
                  <a:schemeClr val="bg1"/>
                </a:solidFill>
                <a:latin typeface="Sosa" pitchFamily="2" charset="0"/>
              </a:rPr>
              <a:t>X</a:t>
            </a:r>
            <a:endParaRPr lang="id-ID" sz="3600" dirty="0">
              <a:solidFill>
                <a:schemeClr val="bg1"/>
              </a:solidFill>
              <a:latin typeface="FontAwesome" pitchFamily="2" charset="0"/>
            </a:endParaRPr>
          </a:p>
        </p:txBody>
      </p:sp>
      <p:sp>
        <p:nvSpPr>
          <p:cNvPr id="34" name="TextBox 33"/>
          <p:cNvSpPr txBox="1"/>
          <p:nvPr/>
        </p:nvSpPr>
        <p:spPr>
          <a:xfrm>
            <a:off x="8519534" y="2651198"/>
            <a:ext cx="323557" cy="646331"/>
          </a:xfrm>
          <a:prstGeom prst="rect">
            <a:avLst/>
          </a:prstGeom>
          <a:noFill/>
        </p:spPr>
        <p:txBody>
          <a:bodyPr wrap="square" rtlCol="0">
            <a:spAutoFit/>
          </a:bodyPr>
          <a:lstStyle/>
          <a:p>
            <a:pPr algn="ctr"/>
            <a:r>
              <a:rPr lang="id-ID" sz="3600" dirty="0">
                <a:solidFill>
                  <a:schemeClr val="bg1"/>
                </a:solidFill>
                <a:latin typeface="Sosa" pitchFamily="2" charset="0"/>
              </a:rPr>
              <a:t>ä</a:t>
            </a:r>
            <a:endParaRPr lang="id-ID" sz="3600" dirty="0">
              <a:solidFill>
                <a:schemeClr val="bg1"/>
              </a:solidFill>
              <a:latin typeface="FontAwesome" pitchFamily="2" charset="0"/>
            </a:endParaRPr>
          </a:p>
        </p:txBody>
      </p:sp>
      <p:sp>
        <p:nvSpPr>
          <p:cNvPr id="35" name="Content Placeholder 2"/>
          <p:cNvSpPr txBox="1">
            <a:spLocks/>
          </p:cNvSpPr>
          <p:nvPr/>
        </p:nvSpPr>
        <p:spPr>
          <a:xfrm>
            <a:off x="916720" y="5138029"/>
            <a:ext cx="3336515" cy="12568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600" dirty="0" smtClean="0">
                <a:solidFill>
                  <a:schemeClr val="accent3"/>
                </a:solidFill>
                <a:ea typeface="Roboto" panose="02000000000000000000" pitchFamily="2" charset="0"/>
              </a:rPr>
              <a:t>Description</a:t>
            </a:r>
            <a:endParaRPr lang="en-US" sz="1800" dirty="0" smtClean="0">
              <a:solidFill>
                <a:schemeClr val="accent3"/>
              </a:solidFill>
              <a:ea typeface="Roboto" panose="02000000000000000000" pitchFamily="2" charset="0"/>
            </a:endParaRPr>
          </a:p>
          <a:p>
            <a:pPr marL="0" indent="0" algn="ctr">
              <a:buNone/>
            </a:pPr>
            <a:r>
              <a:rPr lang="en-US" sz="1100" dirty="0" err="1">
                <a:ea typeface="Roboto" panose="02000000000000000000" pitchFamily="2" charset="0"/>
              </a:rPr>
              <a:t>Curabitur</a:t>
            </a:r>
            <a:r>
              <a:rPr lang="en-US" sz="1100" dirty="0">
                <a:ea typeface="Roboto" panose="02000000000000000000" pitchFamily="2" charset="0"/>
              </a:rPr>
              <a:t> a </a:t>
            </a:r>
            <a:r>
              <a:rPr lang="en-US" sz="1100" dirty="0" err="1">
                <a:ea typeface="Roboto" panose="02000000000000000000" pitchFamily="2" charset="0"/>
              </a:rPr>
              <a:t>nisl</a:t>
            </a:r>
            <a:r>
              <a:rPr lang="en-US" sz="1100" dirty="0">
                <a:ea typeface="Roboto" panose="02000000000000000000" pitchFamily="2" charset="0"/>
              </a:rPr>
              <a:t> </a:t>
            </a:r>
            <a:r>
              <a:rPr lang="en-US" sz="1100" dirty="0" err="1">
                <a:ea typeface="Roboto" panose="02000000000000000000" pitchFamily="2" charset="0"/>
              </a:rPr>
              <a:t>facilisis</a:t>
            </a:r>
            <a:r>
              <a:rPr lang="en-US" sz="1100" dirty="0">
                <a:ea typeface="Roboto" panose="02000000000000000000" pitchFamily="2" charset="0"/>
              </a:rPr>
              <a:t> </a:t>
            </a:r>
            <a:r>
              <a:rPr lang="en-US" sz="1100" dirty="0" err="1">
                <a:ea typeface="Roboto" panose="02000000000000000000" pitchFamily="2" charset="0"/>
              </a:rPr>
              <a:t>lectus</a:t>
            </a:r>
            <a:r>
              <a:rPr lang="en-US" sz="1100" dirty="0">
                <a:ea typeface="Roboto" panose="02000000000000000000" pitchFamily="2" charset="0"/>
              </a:rPr>
              <a:t> </a:t>
            </a:r>
            <a:r>
              <a:rPr lang="en-US" sz="1100" dirty="0" err="1">
                <a:ea typeface="Roboto" panose="02000000000000000000" pitchFamily="2" charset="0"/>
              </a:rPr>
              <a:t>posuere</a:t>
            </a:r>
            <a:r>
              <a:rPr lang="en-US" sz="1100" dirty="0">
                <a:ea typeface="Roboto" panose="02000000000000000000" pitchFamily="2" charset="0"/>
              </a:rPr>
              <a:t> </a:t>
            </a:r>
            <a:r>
              <a:rPr lang="en-US" sz="1100" dirty="0" err="1">
                <a:ea typeface="Roboto" panose="02000000000000000000" pitchFamily="2" charset="0"/>
              </a:rPr>
              <a:t>pharetra</a:t>
            </a:r>
            <a:r>
              <a:rPr lang="en-US" sz="1100" dirty="0">
                <a:ea typeface="Roboto" panose="02000000000000000000" pitchFamily="2" charset="0"/>
              </a:rPr>
              <a:t> </a:t>
            </a:r>
            <a:r>
              <a:rPr lang="en-US" sz="1100" dirty="0" err="1">
                <a:ea typeface="Roboto" panose="02000000000000000000" pitchFamily="2" charset="0"/>
              </a:rPr>
              <a:t>porta</a:t>
            </a:r>
            <a:r>
              <a:rPr lang="en-US" sz="1100" dirty="0">
                <a:ea typeface="Roboto" panose="02000000000000000000" pitchFamily="2" charset="0"/>
              </a:rPr>
              <a:t> </a:t>
            </a:r>
            <a:r>
              <a:rPr lang="en-US" sz="1100" dirty="0" err="1">
                <a:ea typeface="Roboto" panose="02000000000000000000" pitchFamily="2" charset="0"/>
              </a:rPr>
              <a:t>sed</a:t>
            </a:r>
            <a:r>
              <a:rPr lang="en-US" sz="1100" dirty="0">
                <a:ea typeface="Roboto" panose="02000000000000000000" pitchFamily="2" charset="0"/>
              </a:rPr>
              <a:t> </a:t>
            </a:r>
            <a:r>
              <a:rPr lang="en-US" sz="1100" dirty="0" err="1">
                <a:ea typeface="Roboto" panose="02000000000000000000" pitchFamily="2" charset="0"/>
              </a:rPr>
              <a:t>neque</a:t>
            </a:r>
            <a:r>
              <a:rPr lang="en-US" sz="1100" dirty="0">
                <a:ea typeface="Roboto" panose="02000000000000000000" pitchFamily="2" charset="0"/>
              </a:rPr>
              <a:t>. </a:t>
            </a:r>
            <a:r>
              <a:rPr lang="en-US" sz="1100" dirty="0" err="1">
                <a:ea typeface="Roboto" panose="02000000000000000000" pitchFamily="2" charset="0"/>
              </a:rPr>
              <a:t>Fusce</a:t>
            </a:r>
            <a:r>
              <a:rPr lang="en-US" sz="1100" dirty="0">
                <a:ea typeface="Roboto" panose="02000000000000000000" pitchFamily="2" charset="0"/>
              </a:rPr>
              <a:t> </a:t>
            </a:r>
            <a:r>
              <a:rPr lang="en-US" sz="1100" dirty="0" err="1">
                <a:ea typeface="Roboto" panose="02000000000000000000" pitchFamily="2" charset="0"/>
              </a:rPr>
              <a:t>porttitor</a:t>
            </a:r>
            <a:r>
              <a:rPr lang="en-US" sz="1100" dirty="0">
                <a:ea typeface="Roboto" panose="02000000000000000000" pitchFamily="2" charset="0"/>
              </a:rPr>
              <a:t> </a:t>
            </a:r>
            <a:r>
              <a:rPr lang="en-US" sz="1100" dirty="0" err="1">
                <a:ea typeface="Roboto" panose="02000000000000000000" pitchFamily="2" charset="0"/>
              </a:rPr>
              <a:t>venenatis</a:t>
            </a:r>
            <a:r>
              <a:rPr lang="en-US" sz="1100" dirty="0">
                <a:ea typeface="Roboto" panose="02000000000000000000" pitchFamily="2" charset="0"/>
              </a:rPr>
              <a:t> </a:t>
            </a:r>
            <a:r>
              <a:rPr lang="en-US" sz="1100" dirty="0" err="1">
                <a:ea typeface="Roboto" panose="02000000000000000000" pitchFamily="2" charset="0"/>
              </a:rPr>
              <a:t>ipsum</a:t>
            </a:r>
            <a:r>
              <a:rPr lang="en-US" sz="1100" dirty="0">
                <a:ea typeface="Roboto" panose="02000000000000000000" pitchFamily="2" charset="0"/>
              </a:rPr>
              <a:t> at </a:t>
            </a:r>
            <a:r>
              <a:rPr lang="en-US" sz="1100" dirty="0" err="1">
                <a:ea typeface="Roboto" panose="02000000000000000000" pitchFamily="2" charset="0"/>
              </a:rPr>
              <a:t>ullamcorper</a:t>
            </a:r>
            <a:r>
              <a:rPr lang="en-US" sz="1100" dirty="0">
                <a:ea typeface="Roboto" panose="02000000000000000000" pitchFamily="2" charset="0"/>
              </a:rPr>
              <a:t>.</a:t>
            </a:r>
          </a:p>
        </p:txBody>
      </p:sp>
      <p:sp>
        <p:nvSpPr>
          <p:cNvPr id="36" name="Content Placeholder 2"/>
          <p:cNvSpPr txBox="1">
            <a:spLocks/>
          </p:cNvSpPr>
          <p:nvPr/>
        </p:nvSpPr>
        <p:spPr>
          <a:xfrm>
            <a:off x="4298548" y="5138029"/>
            <a:ext cx="3336515" cy="12568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600" dirty="0" smtClean="0">
                <a:solidFill>
                  <a:schemeClr val="accent5"/>
                </a:solidFill>
                <a:ea typeface="Roboto" panose="02000000000000000000" pitchFamily="2" charset="0"/>
              </a:rPr>
              <a:t>Description</a:t>
            </a:r>
            <a:endParaRPr lang="en-US" sz="1800" dirty="0" smtClean="0">
              <a:solidFill>
                <a:schemeClr val="accent5"/>
              </a:solidFill>
              <a:ea typeface="Roboto" panose="02000000000000000000" pitchFamily="2" charset="0"/>
            </a:endParaRPr>
          </a:p>
          <a:p>
            <a:pPr marL="0" indent="0" algn="ctr">
              <a:buNone/>
            </a:pPr>
            <a:r>
              <a:rPr lang="en-US" sz="1100" dirty="0" err="1">
                <a:ea typeface="Roboto" panose="02000000000000000000" pitchFamily="2" charset="0"/>
              </a:rPr>
              <a:t>Curabitur</a:t>
            </a:r>
            <a:r>
              <a:rPr lang="en-US" sz="1100" dirty="0">
                <a:ea typeface="Roboto" panose="02000000000000000000" pitchFamily="2" charset="0"/>
              </a:rPr>
              <a:t> a </a:t>
            </a:r>
            <a:r>
              <a:rPr lang="en-US" sz="1100" dirty="0" err="1">
                <a:ea typeface="Roboto" panose="02000000000000000000" pitchFamily="2" charset="0"/>
              </a:rPr>
              <a:t>nisl</a:t>
            </a:r>
            <a:r>
              <a:rPr lang="en-US" sz="1100" dirty="0">
                <a:ea typeface="Roboto" panose="02000000000000000000" pitchFamily="2" charset="0"/>
              </a:rPr>
              <a:t> </a:t>
            </a:r>
            <a:r>
              <a:rPr lang="en-US" sz="1100" dirty="0" err="1">
                <a:ea typeface="Roboto" panose="02000000000000000000" pitchFamily="2" charset="0"/>
              </a:rPr>
              <a:t>facilisis</a:t>
            </a:r>
            <a:r>
              <a:rPr lang="en-US" sz="1100" dirty="0">
                <a:ea typeface="Roboto" panose="02000000000000000000" pitchFamily="2" charset="0"/>
              </a:rPr>
              <a:t> </a:t>
            </a:r>
            <a:r>
              <a:rPr lang="en-US" sz="1100" dirty="0" err="1">
                <a:ea typeface="Roboto" panose="02000000000000000000" pitchFamily="2" charset="0"/>
              </a:rPr>
              <a:t>lectus</a:t>
            </a:r>
            <a:r>
              <a:rPr lang="en-US" sz="1100" dirty="0">
                <a:ea typeface="Roboto" panose="02000000000000000000" pitchFamily="2" charset="0"/>
              </a:rPr>
              <a:t> </a:t>
            </a:r>
            <a:r>
              <a:rPr lang="en-US" sz="1100" dirty="0" err="1">
                <a:ea typeface="Roboto" panose="02000000000000000000" pitchFamily="2" charset="0"/>
              </a:rPr>
              <a:t>posuere</a:t>
            </a:r>
            <a:r>
              <a:rPr lang="en-US" sz="1100" dirty="0">
                <a:ea typeface="Roboto" panose="02000000000000000000" pitchFamily="2" charset="0"/>
              </a:rPr>
              <a:t> </a:t>
            </a:r>
            <a:r>
              <a:rPr lang="en-US" sz="1100" dirty="0" err="1">
                <a:ea typeface="Roboto" panose="02000000000000000000" pitchFamily="2" charset="0"/>
              </a:rPr>
              <a:t>pharetra</a:t>
            </a:r>
            <a:r>
              <a:rPr lang="en-US" sz="1100" dirty="0">
                <a:ea typeface="Roboto" panose="02000000000000000000" pitchFamily="2" charset="0"/>
              </a:rPr>
              <a:t> </a:t>
            </a:r>
            <a:r>
              <a:rPr lang="en-US" sz="1100" dirty="0" err="1">
                <a:ea typeface="Roboto" panose="02000000000000000000" pitchFamily="2" charset="0"/>
              </a:rPr>
              <a:t>porta</a:t>
            </a:r>
            <a:r>
              <a:rPr lang="en-US" sz="1100" dirty="0">
                <a:ea typeface="Roboto" panose="02000000000000000000" pitchFamily="2" charset="0"/>
              </a:rPr>
              <a:t> </a:t>
            </a:r>
            <a:r>
              <a:rPr lang="en-US" sz="1100" dirty="0" err="1">
                <a:ea typeface="Roboto" panose="02000000000000000000" pitchFamily="2" charset="0"/>
              </a:rPr>
              <a:t>sed</a:t>
            </a:r>
            <a:r>
              <a:rPr lang="en-US" sz="1100" dirty="0">
                <a:ea typeface="Roboto" panose="02000000000000000000" pitchFamily="2" charset="0"/>
              </a:rPr>
              <a:t> </a:t>
            </a:r>
            <a:r>
              <a:rPr lang="en-US" sz="1100" dirty="0" err="1">
                <a:ea typeface="Roboto" panose="02000000000000000000" pitchFamily="2" charset="0"/>
              </a:rPr>
              <a:t>neque</a:t>
            </a:r>
            <a:r>
              <a:rPr lang="en-US" sz="1100" dirty="0">
                <a:ea typeface="Roboto" panose="02000000000000000000" pitchFamily="2" charset="0"/>
              </a:rPr>
              <a:t>. </a:t>
            </a:r>
            <a:r>
              <a:rPr lang="en-US" sz="1100" dirty="0" err="1">
                <a:ea typeface="Roboto" panose="02000000000000000000" pitchFamily="2" charset="0"/>
              </a:rPr>
              <a:t>Fusce</a:t>
            </a:r>
            <a:r>
              <a:rPr lang="en-US" sz="1100" dirty="0">
                <a:ea typeface="Roboto" panose="02000000000000000000" pitchFamily="2" charset="0"/>
              </a:rPr>
              <a:t> </a:t>
            </a:r>
            <a:r>
              <a:rPr lang="en-US" sz="1100" dirty="0" err="1">
                <a:ea typeface="Roboto" panose="02000000000000000000" pitchFamily="2" charset="0"/>
              </a:rPr>
              <a:t>porttitor</a:t>
            </a:r>
            <a:r>
              <a:rPr lang="en-US" sz="1100" dirty="0">
                <a:ea typeface="Roboto" panose="02000000000000000000" pitchFamily="2" charset="0"/>
              </a:rPr>
              <a:t> </a:t>
            </a:r>
            <a:r>
              <a:rPr lang="en-US" sz="1100" dirty="0" err="1">
                <a:ea typeface="Roboto" panose="02000000000000000000" pitchFamily="2" charset="0"/>
              </a:rPr>
              <a:t>venenatis</a:t>
            </a:r>
            <a:r>
              <a:rPr lang="en-US" sz="1100" dirty="0">
                <a:ea typeface="Roboto" panose="02000000000000000000" pitchFamily="2" charset="0"/>
              </a:rPr>
              <a:t> </a:t>
            </a:r>
            <a:r>
              <a:rPr lang="en-US" sz="1100" dirty="0" err="1">
                <a:ea typeface="Roboto" panose="02000000000000000000" pitchFamily="2" charset="0"/>
              </a:rPr>
              <a:t>ipsum</a:t>
            </a:r>
            <a:r>
              <a:rPr lang="en-US" sz="1100" dirty="0">
                <a:ea typeface="Roboto" panose="02000000000000000000" pitchFamily="2" charset="0"/>
              </a:rPr>
              <a:t> at </a:t>
            </a:r>
            <a:r>
              <a:rPr lang="en-US" sz="1100" dirty="0" err="1">
                <a:ea typeface="Roboto" panose="02000000000000000000" pitchFamily="2" charset="0"/>
              </a:rPr>
              <a:t>ullamcorper</a:t>
            </a:r>
            <a:r>
              <a:rPr lang="en-US" sz="1100" dirty="0">
                <a:ea typeface="Roboto" panose="02000000000000000000" pitchFamily="2" charset="0"/>
              </a:rPr>
              <a:t>.</a:t>
            </a:r>
          </a:p>
        </p:txBody>
      </p:sp>
      <p:sp>
        <p:nvSpPr>
          <p:cNvPr id="37" name="Content Placeholder 2"/>
          <p:cNvSpPr txBox="1">
            <a:spLocks/>
          </p:cNvSpPr>
          <p:nvPr/>
        </p:nvSpPr>
        <p:spPr>
          <a:xfrm>
            <a:off x="7680375" y="5139565"/>
            <a:ext cx="3336515" cy="12568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600" dirty="0" smtClean="0">
                <a:solidFill>
                  <a:schemeClr val="accent6"/>
                </a:solidFill>
                <a:ea typeface="Roboto" panose="02000000000000000000" pitchFamily="2" charset="0"/>
              </a:rPr>
              <a:t>Description</a:t>
            </a:r>
            <a:endParaRPr lang="en-US" sz="1800" dirty="0" smtClean="0">
              <a:solidFill>
                <a:schemeClr val="accent6"/>
              </a:solidFill>
              <a:ea typeface="Roboto" panose="02000000000000000000" pitchFamily="2" charset="0"/>
            </a:endParaRPr>
          </a:p>
          <a:p>
            <a:pPr marL="0" indent="0" algn="ctr">
              <a:buNone/>
            </a:pPr>
            <a:r>
              <a:rPr lang="en-US" sz="1100" dirty="0" err="1">
                <a:ea typeface="Roboto" panose="02000000000000000000" pitchFamily="2" charset="0"/>
              </a:rPr>
              <a:t>Curabitur</a:t>
            </a:r>
            <a:r>
              <a:rPr lang="en-US" sz="1100" dirty="0">
                <a:ea typeface="Roboto" panose="02000000000000000000" pitchFamily="2" charset="0"/>
              </a:rPr>
              <a:t> a </a:t>
            </a:r>
            <a:r>
              <a:rPr lang="en-US" sz="1100" dirty="0" err="1">
                <a:ea typeface="Roboto" panose="02000000000000000000" pitchFamily="2" charset="0"/>
              </a:rPr>
              <a:t>nisl</a:t>
            </a:r>
            <a:r>
              <a:rPr lang="en-US" sz="1100" dirty="0">
                <a:ea typeface="Roboto" panose="02000000000000000000" pitchFamily="2" charset="0"/>
              </a:rPr>
              <a:t> </a:t>
            </a:r>
            <a:r>
              <a:rPr lang="en-US" sz="1100" dirty="0" err="1">
                <a:ea typeface="Roboto" panose="02000000000000000000" pitchFamily="2" charset="0"/>
              </a:rPr>
              <a:t>facilisis</a:t>
            </a:r>
            <a:r>
              <a:rPr lang="en-US" sz="1100" dirty="0">
                <a:ea typeface="Roboto" panose="02000000000000000000" pitchFamily="2" charset="0"/>
              </a:rPr>
              <a:t> </a:t>
            </a:r>
            <a:r>
              <a:rPr lang="en-US" sz="1100" dirty="0" err="1">
                <a:ea typeface="Roboto" panose="02000000000000000000" pitchFamily="2" charset="0"/>
              </a:rPr>
              <a:t>lectus</a:t>
            </a:r>
            <a:r>
              <a:rPr lang="en-US" sz="1100" dirty="0">
                <a:ea typeface="Roboto" panose="02000000000000000000" pitchFamily="2" charset="0"/>
              </a:rPr>
              <a:t> </a:t>
            </a:r>
            <a:r>
              <a:rPr lang="en-US" sz="1100" dirty="0" err="1">
                <a:ea typeface="Roboto" panose="02000000000000000000" pitchFamily="2" charset="0"/>
              </a:rPr>
              <a:t>posuere</a:t>
            </a:r>
            <a:r>
              <a:rPr lang="en-US" sz="1100" dirty="0">
                <a:ea typeface="Roboto" panose="02000000000000000000" pitchFamily="2" charset="0"/>
              </a:rPr>
              <a:t> </a:t>
            </a:r>
            <a:r>
              <a:rPr lang="en-US" sz="1100" dirty="0" err="1">
                <a:ea typeface="Roboto" panose="02000000000000000000" pitchFamily="2" charset="0"/>
              </a:rPr>
              <a:t>pharetra</a:t>
            </a:r>
            <a:r>
              <a:rPr lang="en-US" sz="1100" dirty="0">
                <a:ea typeface="Roboto" panose="02000000000000000000" pitchFamily="2" charset="0"/>
              </a:rPr>
              <a:t> </a:t>
            </a:r>
            <a:r>
              <a:rPr lang="en-US" sz="1100" dirty="0" err="1">
                <a:ea typeface="Roboto" panose="02000000000000000000" pitchFamily="2" charset="0"/>
              </a:rPr>
              <a:t>porta</a:t>
            </a:r>
            <a:r>
              <a:rPr lang="en-US" sz="1100" dirty="0">
                <a:ea typeface="Roboto" panose="02000000000000000000" pitchFamily="2" charset="0"/>
              </a:rPr>
              <a:t> </a:t>
            </a:r>
            <a:r>
              <a:rPr lang="en-US" sz="1100" dirty="0" err="1">
                <a:ea typeface="Roboto" panose="02000000000000000000" pitchFamily="2" charset="0"/>
              </a:rPr>
              <a:t>sed</a:t>
            </a:r>
            <a:r>
              <a:rPr lang="en-US" sz="1100" dirty="0">
                <a:ea typeface="Roboto" panose="02000000000000000000" pitchFamily="2" charset="0"/>
              </a:rPr>
              <a:t> </a:t>
            </a:r>
            <a:r>
              <a:rPr lang="en-US" sz="1100" dirty="0" err="1">
                <a:ea typeface="Roboto" panose="02000000000000000000" pitchFamily="2" charset="0"/>
              </a:rPr>
              <a:t>neque</a:t>
            </a:r>
            <a:r>
              <a:rPr lang="en-US" sz="1100" dirty="0">
                <a:ea typeface="Roboto" panose="02000000000000000000" pitchFamily="2" charset="0"/>
              </a:rPr>
              <a:t>. </a:t>
            </a:r>
            <a:r>
              <a:rPr lang="en-US" sz="1100" dirty="0" err="1">
                <a:ea typeface="Roboto" panose="02000000000000000000" pitchFamily="2" charset="0"/>
              </a:rPr>
              <a:t>Fusce</a:t>
            </a:r>
            <a:r>
              <a:rPr lang="en-US" sz="1100" dirty="0">
                <a:ea typeface="Roboto" panose="02000000000000000000" pitchFamily="2" charset="0"/>
              </a:rPr>
              <a:t> </a:t>
            </a:r>
            <a:r>
              <a:rPr lang="en-US" sz="1100" dirty="0" err="1">
                <a:ea typeface="Roboto" panose="02000000000000000000" pitchFamily="2" charset="0"/>
              </a:rPr>
              <a:t>porttitor</a:t>
            </a:r>
            <a:r>
              <a:rPr lang="en-US" sz="1100" dirty="0">
                <a:ea typeface="Roboto" panose="02000000000000000000" pitchFamily="2" charset="0"/>
              </a:rPr>
              <a:t> </a:t>
            </a:r>
            <a:r>
              <a:rPr lang="en-US" sz="1100" dirty="0" err="1">
                <a:ea typeface="Roboto" panose="02000000000000000000" pitchFamily="2" charset="0"/>
              </a:rPr>
              <a:t>venenatis</a:t>
            </a:r>
            <a:r>
              <a:rPr lang="en-US" sz="1100" dirty="0">
                <a:ea typeface="Roboto" panose="02000000000000000000" pitchFamily="2" charset="0"/>
              </a:rPr>
              <a:t> </a:t>
            </a:r>
            <a:r>
              <a:rPr lang="en-US" sz="1100" dirty="0" err="1">
                <a:ea typeface="Roboto" panose="02000000000000000000" pitchFamily="2" charset="0"/>
              </a:rPr>
              <a:t>ipsum</a:t>
            </a:r>
            <a:r>
              <a:rPr lang="en-US" sz="1100" dirty="0">
                <a:ea typeface="Roboto" panose="02000000000000000000" pitchFamily="2" charset="0"/>
              </a:rPr>
              <a:t> at </a:t>
            </a:r>
            <a:r>
              <a:rPr lang="en-US" sz="1100" dirty="0" err="1">
                <a:ea typeface="Roboto" panose="02000000000000000000" pitchFamily="2" charset="0"/>
              </a:rPr>
              <a:t>ullamcorper</a:t>
            </a:r>
            <a:r>
              <a:rPr lang="en-US" sz="1100" dirty="0">
                <a:ea typeface="Roboto" panose="02000000000000000000" pitchFamily="2" charset="0"/>
              </a:rPr>
              <a:t>.</a:t>
            </a:r>
          </a:p>
        </p:txBody>
      </p:sp>
      <p:sp>
        <p:nvSpPr>
          <p:cNvPr id="38" name="TextBox 37"/>
          <p:cNvSpPr txBox="1"/>
          <p:nvPr/>
        </p:nvSpPr>
        <p:spPr>
          <a:xfrm>
            <a:off x="5808792" y="4590059"/>
            <a:ext cx="323557" cy="523220"/>
          </a:xfrm>
          <a:prstGeom prst="rect">
            <a:avLst/>
          </a:prstGeom>
          <a:noFill/>
        </p:spPr>
        <p:txBody>
          <a:bodyPr wrap="square" rtlCol="0">
            <a:spAutoFit/>
          </a:bodyPr>
          <a:lstStyle/>
          <a:p>
            <a:pPr algn="ctr"/>
            <a:r>
              <a:rPr lang="id-ID" sz="2800" dirty="0">
                <a:solidFill>
                  <a:schemeClr val="accent5"/>
                </a:solidFill>
                <a:latin typeface="Sosa" pitchFamily="2" charset="0"/>
              </a:rPr>
              <a:t>e</a:t>
            </a:r>
            <a:endParaRPr lang="id-ID" sz="2800" dirty="0">
              <a:solidFill>
                <a:schemeClr val="accent5"/>
              </a:solidFill>
              <a:latin typeface="FontAwesome" pitchFamily="2" charset="0"/>
            </a:endParaRPr>
          </a:p>
        </p:txBody>
      </p:sp>
      <p:sp>
        <p:nvSpPr>
          <p:cNvPr id="39" name="TextBox 38"/>
          <p:cNvSpPr txBox="1"/>
          <p:nvPr/>
        </p:nvSpPr>
        <p:spPr>
          <a:xfrm>
            <a:off x="2393580" y="4604573"/>
            <a:ext cx="323557" cy="523220"/>
          </a:xfrm>
          <a:prstGeom prst="rect">
            <a:avLst/>
          </a:prstGeom>
          <a:noFill/>
        </p:spPr>
        <p:txBody>
          <a:bodyPr wrap="square" rtlCol="0">
            <a:spAutoFit/>
          </a:bodyPr>
          <a:lstStyle/>
          <a:p>
            <a:pPr algn="ctr"/>
            <a:r>
              <a:rPr lang="id-ID" sz="2800" dirty="0">
                <a:solidFill>
                  <a:schemeClr val="accent3"/>
                </a:solidFill>
                <a:latin typeface="Sosa" pitchFamily="2" charset="0"/>
              </a:rPr>
              <a:t>X</a:t>
            </a:r>
            <a:endParaRPr lang="id-ID" sz="2800" dirty="0">
              <a:solidFill>
                <a:schemeClr val="accent3"/>
              </a:solidFill>
              <a:latin typeface="FontAwesome" pitchFamily="2" charset="0"/>
            </a:endParaRPr>
          </a:p>
        </p:txBody>
      </p:sp>
      <p:sp>
        <p:nvSpPr>
          <p:cNvPr id="40" name="TextBox 39"/>
          <p:cNvSpPr txBox="1"/>
          <p:nvPr/>
        </p:nvSpPr>
        <p:spPr>
          <a:xfrm>
            <a:off x="9203075" y="4590059"/>
            <a:ext cx="323557" cy="523220"/>
          </a:xfrm>
          <a:prstGeom prst="rect">
            <a:avLst/>
          </a:prstGeom>
          <a:noFill/>
        </p:spPr>
        <p:txBody>
          <a:bodyPr wrap="square" rtlCol="0">
            <a:spAutoFit/>
          </a:bodyPr>
          <a:lstStyle/>
          <a:p>
            <a:pPr algn="ctr"/>
            <a:r>
              <a:rPr lang="id-ID" sz="2800" dirty="0">
                <a:solidFill>
                  <a:schemeClr val="accent6"/>
                </a:solidFill>
                <a:latin typeface="Sosa" pitchFamily="2" charset="0"/>
              </a:rPr>
              <a:t>ä</a:t>
            </a:r>
            <a:endParaRPr lang="id-ID" sz="2800" dirty="0">
              <a:solidFill>
                <a:schemeClr val="accent6"/>
              </a:solidFill>
              <a:latin typeface="FontAwesome" pitchFamily="2" charset="0"/>
            </a:endParaRPr>
          </a:p>
        </p:txBody>
      </p:sp>
      <p:sp>
        <p:nvSpPr>
          <p:cNvPr id="41" name="Oval 40"/>
          <p:cNvSpPr>
            <a:spLocks noChangeAspect="1"/>
          </p:cNvSpPr>
          <p:nvPr/>
        </p:nvSpPr>
        <p:spPr>
          <a:xfrm>
            <a:off x="5697323" y="4594325"/>
            <a:ext cx="540000" cy="540000"/>
          </a:xfrm>
          <a:prstGeom prst="ellipse">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Oval 41"/>
          <p:cNvSpPr>
            <a:spLocks noChangeAspect="1"/>
          </p:cNvSpPr>
          <p:nvPr/>
        </p:nvSpPr>
        <p:spPr>
          <a:xfrm>
            <a:off x="2297162" y="4595370"/>
            <a:ext cx="540000" cy="540000"/>
          </a:xfrm>
          <a:prstGeom prst="ellips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Oval 42"/>
          <p:cNvSpPr>
            <a:spLocks noChangeAspect="1"/>
          </p:cNvSpPr>
          <p:nvPr/>
        </p:nvSpPr>
        <p:spPr>
          <a:xfrm>
            <a:off x="9086336" y="4594985"/>
            <a:ext cx="540000" cy="540000"/>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143427829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16" presetClass="entr" presetSubtype="21" fill="hold" grpId="0"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barn(inVertical)">
                                      <p:cBhvr>
                                        <p:cTn id="14" dur="500"/>
                                        <p:tgtEl>
                                          <p:spTgt spid="6"/>
                                        </p:tgtEl>
                                      </p:cBhvr>
                                    </p:animEffect>
                                  </p:childTnLst>
                                </p:cTn>
                              </p:par>
                            </p:childTnLst>
                          </p:cTn>
                        </p:par>
                        <p:par>
                          <p:cTn id="15" fill="hold">
                            <p:stCondLst>
                              <p:cond delay="2000"/>
                            </p:stCondLst>
                            <p:childTnLst>
                              <p:par>
                                <p:cTn id="16" presetID="22" presetClass="entr" presetSubtype="4" fill="hold" grpId="0"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wipe(down)">
                                      <p:cBhvr>
                                        <p:cTn id="18" dur="500"/>
                                        <p:tgtEl>
                                          <p:spTgt spid="7"/>
                                        </p:tgtEl>
                                      </p:cBhvr>
                                    </p:animEffect>
                                  </p:childTnLst>
                                </p:cTn>
                              </p:par>
                            </p:childTnLst>
                          </p:cTn>
                        </p:par>
                        <p:par>
                          <p:cTn id="19" fill="hold">
                            <p:stCondLst>
                              <p:cond delay="2500"/>
                            </p:stCondLst>
                            <p:childTnLst>
                              <p:par>
                                <p:cTn id="20" presetID="16" presetClass="entr" presetSubtype="37" fill="hold" grpId="0" nodeType="after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barn(outVertical)">
                                      <p:cBhvr>
                                        <p:cTn id="22" dur="500"/>
                                        <p:tgtEl>
                                          <p:spTgt spid="8"/>
                                        </p:tgtEl>
                                      </p:cBhvr>
                                    </p:animEffect>
                                  </p:childTnLst>
                                </p:cTn>
                              </p:par>
                            </p:childTnLst>
                          </p:cTn>
                        </p:par>
                        <p:par>
                          <p:cTn id="23" fill="hold">
                            <p:stCondLst>
                              <p:cond delay="3000"/>
                            </p:stCondLst>
                            <p:childTnLst>
                              <p:par>
                                <p:cTn id="24" presetID="53" presetClass="entr" presetSubtype="16" fill="hold" nodeType="after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p:cTn id="26" dur="1000" fill="hold"/>
                                        <p:tgtEl>
                                          <p:spTgt spid="11"/>
                                        </p:tgtEl>
                                        <p:attrNameLst>
                                          <p:attrName>ppt_w</p:attrName>
                                        </p:attrNameLst>
                                      </p:cBhvr>
                                      <p:tavLst>
                                        <p:tav tm="0">
                                          <p:val>
                                            <p:fltVal val="0"/>
                                          </p:val>
                                        </p:tav>
                                        <p:tav tm="100000">
                                          <p:val>
                                            <p:strVal val="#ppt_w"/>
                                          </p:val>
                                        </p:tav>
                                      </p:tavLst>
                                    </p:anim>
                                    <p:anim calcmode="lin" valueType="num">
                                      <p:cBhvr>
                                        <p:cTn id="27" dur="1000" fill="hold"/>
                                        <p:tgtEl>
                                          <p:spTgt spid="11"/>
                                        </p:tgtEl>
                                        <p:attrNameLst>
                                          <p:attrName>ppt_h</p:attrName>
                                        </p:attrNameLst>
                                      </p:cBhvr>
                                      <p:tavLst>
                                        <p:tav tm="0">
                                          <p:val>
                                            <p:fltVal val="0"/>
                                          </p:val>
                                        </p:tav>
                                        <p:tav tm="100000">
                                          <p:val>
                                            <p:strVal val="#ppt_h"/>
                                          </p:val>
                                        </p:tav>
                                      </p:tavLst>
                                    </p:anim>
                                    <p:animEffect transition="in" filter="fade">
                                      <p:cBhvr>
                                        <p:cTn id="28" dur="1000"/>
                                        <p:tgtEl>
                                          <p:spTgt spid="11"/>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fade">
                                      <p:cBhvr>
                                        <p:cTn id="34" dur="500"/>
                                        <p:tgtEl>
                                          <p:spTgt spid="14"/>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par>
                          <p:cTn id="38" fill="hold">
                            <p:stCondLst>
                              <p:cond delay="4000"/>
                            </p:stCondLst>
                            <p:childTnLst>
                              <p:par>
                                <p:cTn id="39" presetID="22" presetClass="entr" presetSubtype="8" fill="hold" grpId="0" nodeType="after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wipe(left)">
                                      <p:cBhvr>
                                        <p:cTn id="41" dur="500"/>
                                        <p:tgtEl>
                                          <p:spTgt spid="15"/>
                                        </p:tgtEl>
                                      </p:cBhvr>
                                    </p:animEffect>
                                  </p:childTnLst>
                                </p:cTn>
                              </p:par>
                            </p:childTnLst>
                          </p:cTn>
                        </p:par>
                        <p:par>
                          <p:cTn id="42" fill="hold">
                            <p:stCondLst>
                              <p:cond delay="4500"/>
                            </p:stCondLst>
                            <p:childTnLst>
                              <p:par>
                                <p:cTn id="43" presetID="53" presetClass="entr" presetSubtype="16" fill="hold" nodeType="afterEffect">
                                  <p:stCondLst>
                                    <p:cond delay="0"/>
                                  </p:stCondLst>
                                  <p:childTnLst>
                                    <p:set>
                                      <p:cBhvr>
                                        <p:cTn id="44" dur="1" fill="hold">
                                          <p:stCondLst>
                                            <p:cond delay="0"/>
                                          </p:stCondLst>
                                        </p:cTn>
                                        <p:tgtEl>
                                          <p:spTgt spid="9"/>
                                        </p:tgtEl>
                                        <p:attrNameLst>
                                          <p:attrName>style.visibility</p:attrName>
                                        </p:attrNameLst>
                                      </p:cBhvr>
                                      <p:to>
                                        <p:strVal val="visible"/>
                                      </p:to>
                                    </p:set>
                                    <p:anim calcmode="lin" valueType="num">
                                      <p:cBhvr>
                                        <p:cTn id="45" dur="1000" fill="hold"/>
                                        <p:tgtEl>
                                          <p:spTgt spid="9"/>
                                        </p:tgtEl>
                                        <p:attrNameLst>
                                          <p:attrName>ppt_w</p:attrName>
                                        </p:attrNameLst>
                                      </p:cBhvr>
                                      <p:tavLst>
                                        <p:tav tm="0">
                                          <p:val>
                                            <p:fltVal val="0"/>
                                          </p:val>
                                        </p:tav>
                                        <p:tav tm="100000">
                                          <p:val>
                                            <p:strVal val="#ppt_w"/>
                                          </p:val>
                                        </p:tav>
                                      </p:tavLst>
                                    </p:anim>
                                    <p:anim calcmode="lin" valueType="num">
                                      <p:cBhvr>
                                        <p:cTn id="46" dur="1000" fill="hold"/>
                                        <p:tgtEl>
                                          <p:spTgt spid="9"/>
                                        </p:tgtEl>
                                        <p:attrNameLst>
                                          <p:attrName>ppt_h</p:attrName>
                                        </p:attrNameLst>
                                      </p:cBhvr>
                                      <p:tavLst>
                                        <p:tav tm="0">
                                          <p:val>
                                            <p:fltVal val="0"/>
                                          </p:val>
                                        </p:tav>
                                        <p:tav tm="100000">
                                          <p:val>
                                            <p:strVal val="#ppt_h"/>
                                          </p:val>
                                        </p:tav>
                                      </p:tavLst>
                                    </p:anim>
                                    <p:animEffect transition="in" filter="fade">
                                      <p:cBhvr>
                                        <p:cTn id="47" dur="1000"/>
                                        <p:tgtEl>
                                          <p:spTgt spid="9"/>
                                        </p:tgtEl>
                                      </p:cBhvr>
                                    </p:animEffect>
                                  </p:childTnLst>
                                </p:cTn>
                              </p:par>
                            </p:childTnLst>
                          </p:cTn>
                        </p:par>
                        <p:par>
                          <p:cTn id="48" fill="hold">
                            <p:stCondLst>
                              <p:cond delay="5500"/>
                            </p:stCondLst>
                            <p:childTnLst>
                              <p:par>
                                <p:cTn id="49" presetID="53" presetClass="entr" presetSubtype="16" fill="hold" nodeType="after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p:cTn id="51" dur="1000" fill="hold"/>
                                        <p:tgtEl>
                                          <p:spTgt spid="13"/>
                                        </p:tgtEl>
                                        <p:attrNameLst>
                                          <p:attrName>ppt_w</p:attrName>
                                        </p:attrNameLst>
                                      </p:cBhvr>
                                      <p:tavLst>
                                        <p:tav tm="0">
                                          <p:val>
                                            <p:fltVal val="0"/>
                                          </p:val>
                                        </p:tav>
                                        <p:tav tm="100000">
                                          <p:val>
                                            <p:strVal val="#ppt_w"/>
                                          </p:val>
                                        </p:tav>
                                      </p:tavLst>
                                    </p:anim>
                                    <p:anim calcmode="lin" valueType="num">
                                      <p:cBhvr>
                                        <p:cTn id="52" dur="1000" fill="hold"/>
                                        <p:tgtEl>
                                          <p:spTgt spid="13"/>
                                        </p:tgtEl>
                                        <p:attrNameLst>
                                          <p:attrName>ppt_h</p:attrName>
                                        </p:attrNameLst>
                                      </p:cBhvr>
                                      <p:tavLst>
                                        <p:tav tm="0">
                                          <p:val>
                                            <p:fltVal val="0"/>
                                          </p:val>
                                        </p:tav>
                                        <p:tav tm="100000">
                                          <p:val>
                                            <p:strVal val="#ppt_h"/>
                                          </p:val>
                                        </p:tav>
                                      </p:tavLst>
                                    </p:anim>
                                    <p:animEffect transition="in" filter="fade">
                                      <p:cBhvr>
                                        <p:cTn id="53" dur="1000"/>
                                        <p:tgtEl>
                                          <p:spTgt spid="13"/>
                                        </p:tgtEl>
                                      </p:cBhvr>
                                    </p:animEffect>
                                  </p:childTnLst>
                                </p:cTn>
                              </p:par>
                              <p:par>
                                <p:cTn id="54" presetID="53" presetClass="entr" presetSubtype="16" fill="hold" grpId="0" nodeType="withEffect">
                                  <p:stCondLst>
                                    <p:cond delay="100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par>
                                <p:cTn id="59" presetID="53" presetClass="entr" presetSubtype="16" fill="hold" grpId="0" nodeType="withEffect">
                                  <p:stCondLst>
                                    <p:cond delay="1000"/>
                                  </p:stCondLst>
                                  <p:childTnLst>
                                    <p:set>
                                      <p:cBhvr>
                                        <p:cTn id="60" dur="1" fill="hold">
                                          <p:stCondLst>
                                            <p:cond delay="0"/>
                                          </p:stCondLst>
                                        </p:cTn>
                                        <p:tgtEl>
                                          <p:spTgt spid="33"/>
                                        </p:tgtEl>
                                        <p:attrNameLst>
                                          <p:attrName>style.visibility</p:attrName>
                                        </p:attrNameLst>
                                      </p:cBhvr>
                                      <p:to>
                                        <p:strVal val="visible"/>
                                      </p:to>
                                    </p:set>
                                    <p:anim calcmode="lin" valueType="num">
                                      <p:cBhvr>
                                        <p:cTn id="61" dur="500" fill="hold"/>
                                        <p:tgtEl>
                                          <p:spTgt spid="33"/>
                                        </p:tgtEl>
                                        <p:attrNameLst>
                                          <p:attrName>ppt_w</p:attrName>
                                        </p:attrNameLst>
                                      </p:cBhvr>
                                      <p:tavLst>
                                        <p:tav tm="0">
                                          <p:val>
                                            <p:fltVal val="0"/>
                                          </p:val>
                                        </p:tav>
                                        <p:tav tm="100000">
                                          <p:val>
                                            <p:strVal val="#ppt_w"/>
                                          </p:val>
                                        </p:tav>
                                      </p:tavLst>
                                    </p:anim>
                                    <p:anim calcmode="lin" valueType="num">
                                      <p:cBhvr>
                                        <p:cTn id="62" dur="500" fill="hold"/>
                                        <p:tgtEl>
                                          <p:spTgt spid="33"/>
                                        </p:tgtEl>
                                        <p:attrNameLst>
                                          <p:attrName>ppt_h</p:attrName>
                                        </p:attrNameLst>
                                      </p:cBhvr>
                                      <p:tavLst>
                                        <p:tav tm="0">
                                          <p:val>
                                            <p:fltVal val="0"/>
                                          </p:val>
                                        </p:tav>
                                        <p:tav tm="100000">
                                          <p:val>
                                            <p:strVal val="#ppt_h"/>
                                          </p:val>
                                        </p:tav>
                                      </p:tavLst>
                                    </p:anim>
                                    <p:animEffect transition="in" filter="fade">
                                      <p:cBhvr>
                                        <p:cTn id="63" dur="500"/>
                                        <p:tgtEl>
                                          <p:spTgt spid="33"/>
                                        </p:tgtEl>
                                      </p:cBhvr>
                                    </p:animEffect>
                                  </p:childTnLst>
                                </p:cTn>
                              </p:par>
                              <p:par>
                                <p:cTn id="64" presetID="53" presetClass="entr" presetSubtype="16" fill="hold" grpId="0" nodeType="withEffect">
                                  <p:stCondLst>
                                    <p:cond delay="1000"/>
                                  </p:stCondLst>
                                  <p:childTnLst>
                                    <p:set>
                                      <p:cBhvr>
                                        <p:cTn id="65" dur="1" fill="hold">
                                          <p:stCondLst>
                                            <p:cond delay="0"/>
                                          </p:stCondLst>
                                        </p:cTn>
                                        <p:tgtEl>
                                          <p:spTgt spid="34"/>
                                        </p:tgtEl>
                                        <p:attrNameLst>
                                          <p:attrName>style.visibility</p:attrName>
                                        </p:attrNameLst>
                                      </p:cBhvr>
                                      <p:to>
                                        <p:strVal val="visible"/>
                                      </p:to>
                                    </p:set>
                                    <p:anim calcmode="lin" valueType="num">
                                      <p:cBhvr>
                                        <p:cTn id="66" dur="500" fill="hold"/>
                                        <p:tgtEl>
                                          <p:spTgt spid="34"/>
                                        </p:tgtEl>
                                        <p:attrNameLst>
                                          <p:attrName>ppt_w</p:attrName>
                                        </p:attrNameLst>
                                      </p:cBhvr>
                                      <p:tavLst>
                                        <p:tav tm="0">
                                          <p:val>
                                            <p:fltVal val="0"/>
                                          </p:val>
                                        </p:tav>
                                        <p:tav tm="100000">
                                          <p:val>
                                            <p:strVal val="#ppt_w"/>
                                          </p:val>
                                        </p:tav>
                                      </p:tavLst>
                                    </p:anim>
                                    <p:anim calcmode="lin" valueType="num">
                                      <p:cBhvr>
                                        <p:cTn id="67" dur="500" fill="hold"/>
                                        <p:tgtEl>
                                          <p:spTgt spid="34"/>
                                        </p:tgtEl>
                                        <p:attrNameLst>
                                          <p:attrName>ppt_h</p:attrName>
                                        </p:attrNameLst>
                                      </p:cBhvr>
                                      <p:tavLst>
                                        <p:tav tm="0">
                                          <p:val>
                                            <p:fltVal val="0"/>
                                          </p:val>
                                        </p:tav>
                                        <p:tav tm="100000">
                                          <p:val>
                                            <p:strVal val="#ppt_h"/>
                                          </p:val>
                                        </p:tav>
                                      </p:tavLst>
                                    </p:anim>
                                    <p:animEffect transition="in" filter="fade">
                                      <p:cBhvr>
                                        <p:cTn id="68" dur="500"/>
                                        <p:tgtEl>
                                          <p:spTgt spid="34"/>
                                        </p:tgtEl>
                                      </p:cBhvr>
                                    </p:animEffect>
                                  </p:childTnLst>
                                </p:cTn>
                              </p:par>
                              <p:par>
                                <p:cTn id="69" presetID="53" presetClass="entr" presetSubtype="16" fill="hold" grpId="0" nodeType="withEffect">
                                  <p:stCondLst>
                                    <p:cond delay="100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par>
                                <p:cTn id="74" presetID="53" presetClass="entr" presetSubtype="16" fill="hold" grpId="0" nodeType="withEffect">
                                  <p:stCondLst>
                                    <p:cond delay="1000"/>
                                  </p:stCondLst>
                                  <p:childTnLst>
                                    <p:set>
                                      <p:cBhvr>
                                        <p:cTn id="75" dur="1" fill="hold">
                                          <p:stCondLst>
                                            <p:cond delay="0"/>
                                          </p:stCondLst>
                                        </p:cTn>
                                        <p:tgtEl>
                                          <p:spTgt spid="39"/>
                                        </p:tgtEl>
                                        <p:attrNameLst>
                                          <p:attrName>style.visibility</p:attrName>
                                        </p:attrNameLst>
                                      </p:cBhvr>
                                      <p:to>
                                        <p:strVal val="visible"/>
                                      </p:to>
                                    </p:set>
                                    <p:anim calcmode="lin" valueType="num">
                                      <p:cBhvr>
                                        <p:cTn id="76" dur="500" fill="hold"/>
                                        <p:tgtEl>
                                          <p:spTgt spid="39"/>
                                        </p:tgtEl>
                                        <p:attrNameLst>
                                          <p:attrName>ppt_w</p:attrName>
                                        </p:attrNameLst>
                                      </p:cBhvr>
                                      <p:tavLst>
                                        <p:tav tm="0">
                                          <p:val>
                                            <p:fltVal val="0"/>
                                          </p:val>
                                        </p:tav>
                                        <p:tav tm="100000">
                                          <p:val>
                                            <p:strVal val="#ppt_w"/>
                                          </p:val>
                                        </p:tav>
                                      </p:tavLst>
                                    </p:anim>
                                    <p:anim calcmode="lin" valueType="num">
                                      <p:cBhvr>
                                        <p:cTn id="77" dur="500" fill="hold"/>
                                        <p:tgtEl>
                                          <p:spTgt spid="39"/>
                                        </p:tgtEl>
                                        <p:attrNameLst>
                                          <p:attrName>ppt_h</p:attrName>
                                        </p:attrNameLst>
                                      </p:cBhvr>
                                      <p:tavLst>
                                        <p:tav tm="0">
                                          <p:val>
                                            <p:fltVal val="0"/>
                                          </p:val>
                                        </p:tav>
                                        <p:tav tm="100000">
                                          <p:val>
                                            <p:strVal val="#ppt_h"/>
                                          </p:val>
                                        </p:tav>
                                      </p:tavLst>
                                    </p:anim>
                                    <p:animEffect transition="in" filter="fade">
                                      <p:cBhvr>
                                        <p:cTn id="78" dur="500"/>
                                        <p:tgtEl>
                                          <p:spTgt spid="39"/>
                                        </p:tgtEl>
                                      </p:cBhvr>
                                    </p:animEffect>
                                  </p:childTnLst>
                                </p:cTn>
                              </p:par>
                              <p:par>
                                <p:cTn id="79" presetID="53" presetClass="entr" presetSubtype="16" fill="hold" grpId="0" nodeType="withEffect">
                                  <p:stCondLst>
                                    <p:cond delay="1000"/>
                                  </p:stCondLst>
                                  <p:childTnLst>
                                    <p:set>
                                      <p:cBhvr>
                                        <p:cTn id="80" dur="1" fill="hold">
                                          <p:stCondLst>
                                            <p:cond delay="0"/>
                                          </p:stCondLst>
                                        </p:cTn>
                                        <p:tgtEl>
                                          <p:spTgt spid="40"/>
                                        </p:tgtEl>
                                        <p:attrNameLst>
                                          <p:attrName>style.visibility</p:attrName>
                                        </p:attrNameLst>
                                      </p:cBhvr>
                                      <p:to>
                                        <p:strVal val="visible"/>
                                      </p:to>
                                    </p:set>
                                    <p:anim calcmode="lin" valueType="num">
                                      <p:cBhvr>
                                        <p:cTn id="81" dur="500" fill="hold"/>
                                        <p:tgtEl>
                                          <p:spTgt spid="40"/>
                                        </p:tgtEl>
                                        <p:attrNameLst>
                                          <p:attrName>ppt_w</p:attrName>
                                        </p:attrNameLst>
                                      </p:cBhvr>
                                      <p:tavLst>
                                        <p:tav tm="0">
                                          <p:val>
                                            <p:fltVal val="0"/>
                                          </p:val>
                                        </p:tav>
                                        <p:tav tm="100000">
                                          <p:val>
                                            <p:strVal val="#ppt_w"/>
                                          </p:val>
                                        </p:tav>
                                      </p:tavLst>
                                    </p:anim>
                                    <p:anim calcmode="lin" valueType="num">
                                      <p:cBhvr>
                                        <p:cTn id="82" dur="500" fill="hold"/>
                                        <p:tgtEl>
                                          <p:spTgt spid="40"/>
                                        </p:tgtEl>
                                        <p:attrNameLst>
                                          <p:attrName>ppt_h</p:attrName>
                                        </p:attrNameLst>
                                      </p:cBhvr>
                                      <p:tavLst>
                                        <p:tav tm="0">
                                          <p:val>
                                            <p:fltVal val="0"/>
                                          </p:val>
                                        </p:tav>
                                        <p:tav tm="100000">
                                          <p:val>
                                            <p:strVal val="#ppt_h"/>
                                          </p:val>
                                        </p:tav>
                                      </p:tavLst>
                                    </p:anim>
                                    <p:animEffect transition="in" filter="fade">
                                      <p:cBhvr>
                                        <p:cTn id="83" dur="500"/>
                                        <p:tgtEl>
                                          <p:spTgt spid="40"/>
                                        </p:tgtEl>
                                      </p:cBhvr>
                                    </p:animEffect>
                                  </p:childTnLst>
                                </p:cTn>
                              </p:par>
                              <p:par>
                                <p:cTn id="84" presetID="53" presetClass="entr" presetSubtype="16" fill="hold" grpId="0" nodeType="withEffect">
                                  <p:stCondLst>
                                    <p:cond delay="1500"/>
                                  </p:stCondLst>
                                  <p:childTnLst>
                                    <p:set>
                                      <p:cBhvr>
                                        <p:cTn id="85" dur="1" fill="hold">
                                          <p:stCondLst>
                                            <p:cond delay="0"/>
                                          </p:stCondLst>
                                        </p:cTn>
                                        <p:tgtEl>
                                          <p:spTgt spid="41"/>
                                        </p:tgtEl>
                                        <p:attrNameLst>
                                          <p:attrName>style.visibility</p:attrName>
                                        </p:attrNameLst>
                                      </p:cBhvr>
                                      <p:to>
                                        <p:strVal val="visible"/>
                                      </p:to>
                                    </p:set>
                                    <p:anim calcmode="lin" valueType="num">
                                      <p:cBhvr>
                                        <p:cTn id="86" dur="1000" fill="hold"/>
                                        <p:tgtEl>
                                          <p:spTgt spid="41"/>
                                        </p:tgtEl>
                                        <p:attrNameLst>
                                          <p:attrName>ppt_w</p:attrName>
                                        </p:attrNameLst>
                                      </p:cBhvr>
                                      <p:tavLst>
                                        <p:tav tm="0">
                                          <p:val>
                                            <p:fltVal val="0"/>
                                          </p:val>
                                        </p:tav>
                                        <p:tav tm="100000">
                                          <p:val>
                                            <p:strVal val="#ppt_w"/>
                                          </p:val>
                                        </p:tav>
                                      </p:tavLst>
                                    </p:anim>
                                    <p:anim calcmode="lin" valueType="num">
                                      <p:cBhvr>
                                        <p:cTn id="87" dur="1000" fill="hold"/>
                                        <p:tgtEl>
                                          <p:spTgt spid="41"/>
                                        </p:tgtEl>
                                        <p:attrNameLst>
                                          <p:attrName>ppt_h</p:attrName>
                                        </p:attrNameLst>
                                      </p:cBhvr>
                                      <p:tavLst>
                                        <p:tav tm="0">
                                          <p:val>
                                            <p:fltVal val="0"/>
                                          </p:val>
                                        </p:tav>
                                        <p:tav tm="100000">
                                          <p:val>
                                            <p:strVal val="#ppt_h"/>
                                          </p:val>
                                        </p:tav>
                                      </p:tavLst>
                                    </p:anim>
                                    <p:animEffect transition="in" filter="fade">
                                      <p:cBhvr>
                                        <p:cTn id="88" dur="1000"/>
                                        <p:tgtEl>
                                          <p:spTgt spid="41"/>
                                        </p:tgtEl>
                                      </p:cBhvr>
                                    </p:animEffect>
                                  </p:childTnLst>
                                </p:cTn>
                              </p:par>
                              <p:par>
                                <p:cTn id="89" presetID="53" presetClass="entr" presetSubtype="16" fill="hold" grpId="0" nodeType="withEffect">
                                  <p:stCondLst>
                                    <p:cond delay="1500"/>
                                  </p:stCondLst>
                                  <p:childTnLst>
                                    <p:set>
                                      <p:cBhvr>
                                        <p:cTn id="90" dur="1" fill="hold">
                                          <p:stCondLst>
                                            <p:cond delay="0"/>
                                          </p:stCondLst>
                                        </p:cTn>
                                        <p:tgtEl>
                                          <p:spTgt spid="42"/>
                                        </p:tgtEl>
                                        <p:attrNameLst>
                                          <p:attrName>style.visibility</p:attrName>
                                        </p:attrNameLst>
                                      </p:cBhvr>
                                      <p:to>
                                        <p:strVal val="visible"/>
                                      </p:to>
                                    </p:set>
                                    <p:anim calcmode="lin" valueType="num">
                                      <p:cBhvr>
                                        <p:cTn id="91" dur="1000" fill="hold"/>
                                        <p:tgtEl>
                                          <p:spTgt spid="42"/>
                                        </p:tgtEl>
                                        <p:attrNameLst>
                                          <p:attrName>ppt_w</p:attrName>
                                        </p:attrNameLst>
                                      </p:cBhvr>
                                      <p:tavLst>
                                        <p:tav tm="0">
                                          <p:val>
                                            <p:fltVal val="0"/>
                                          </p:val>
                                        </p:tav>
                                        <p:tav tm="100000">
                                          <p:val>
                                            <p:strVal val="#ppt_w"/>
                                          </p:val>
                                        </p:tav>
                                      </p:tavLst>
                                    </p:anim>
                                    <p:anim calcmode="lin" valueType="num">
                                      <p:cBhvr>
                                        <p:cTn id="92" dur="1000" fill="hold"/>
                                        <p:tgtEl>
                                          <p:spTgt spid="42"/>
                                        </p:tgtEl>
                                        <p:attrNameLst>
                                          <p:attrName>ppt_h</p:attrName>
                                        </p:attrNameLst>
                                      </p:cBhvr>
                                      <p:tavLst>
                                        <p:tav tm="0">
                                          <p:val>
                                            <p:fltVal val="0"/>
                                          </p:val>
                                        </p:tav>
                                        <p:tav tm="100000">
                                          <p:val>
                                            <p:strVal val="#ppt_h"/>
                                          </p:val>
                                        </p:tav>
                                      </p:tavLst>
                                    </p:anim>
                                    <p:animEffect transition="in" filter="fade">
                                      <p:cBhvr>
                                        <p:cTn id="93" dur="1000"/>
                                        <p:tgtEl>
                                          <p:spTgt spid="42"/>
                                        </p:tgtEl>
                                      </p:cBhvr>
                                    </p:animEffect>
                                  </p:childTnLst>
                                </p:cTn>
                              </p:par>
                              <p:par>
                                <p:cTn id="94" presetID="53" presetClass="entr" presetSubtype="16" fill="hold" grpId="0" nodeType="withEffect">
                                  <p:stCondLst>
                                    <p:cond delay="1500"/>
                                  </p:stCondLst>
                                  <p:childTnLst>
                                    <p:set>
                                      <p:cBhvr>
                                        <p:cTn id="95" dur="1" fill="hold">
                                          <p:stCondLst>
                                            <p:cond delay="0"/>
                                          </p:stCondLst>
                                        </p:cTn>
                                        <p:tgtEl>
                                          <p:spTgt spid="43"/>
                                        </p:tgtEl>
                                        <p:attrNameLst>
                                          <p:attrName>style.visibility</p:attrName>
                                        </p:attrNameLst>
                                      </p:cBhvr>
                                      <p:to>
                                        <p:strVal val="visible"/>
                                      </p:to>
                                    </p:set>
                                    <p:anim calcmode="lin" valueType="num">
                                      <p:cBhvr>
                                        <p:cTn id="96" dur="1000" fill="hold"/>
                                        <p:tgtEl>
                                          <p:spTgt spid="43"/>
                                        </p:tgtEl>
                                        <p:attrNameLst>
                                          <p:attrName>ppt_w</p:attrName>
                                        </p:attrNameLst>
                                      </p:cBhvr>
                                      <p:tavLst>
                                        <p:tav tm="0">
                                          <p:val>
                                            <p:fltVal val="0"/>
                                          </p:val>
                                        </p:tav>
                                        <p:tav tm="100000">
                                          <p:val>
                                            <p:strVal val="#ppt_w"/>
                                          </p:val>
                                        </p:tav>
                                      </p:tavLst>
                                    </p:anim>
                                    <p:anim calcmode="lin" valueType="num">
                                      <p:cBhvr>
                                        <p:cTn id="97" dur="1000" fill="hold"/>
                                        <p:tgtEl>
                                          <p:spTgt spid="43"/>
                                        </p:tgtEl>
                                        <p:attrNameLst>
                                          <p:attrName>ppt_h</p:attrName>
                                        </p:attrNameLst>
                                      </p:cBhvr>
                                      <p:tavLst>
                                        <p:tav tm="0">
                                          <p:val>
                                            <p:fltVal val="0"/>
                                          </p:val>
                                        </p:tav>
                                        <p:tav tm="100000">
                                          <p:val>
                                            <p:strVal val="#ppt_h"/>
                                          </p:val>
                                        </p:tav>
                                      </p:tavLst>
                                    </p:anim>
                                    <p:animEffect transition="in" filter="fade">
                                      <p:cBhvr>
                                        <p:cTn id="98" dur="1000"/>
                                        <p:tgtEl>
                                          <p:spTgt spid="43"/>
                                        </p:tgtEl>
                                      </p:cBhvr>
                                    </p:animEffect>
                                  </p:childTnLst>
                                </p:cTn>
                              </p:par>
                              <p:par>
                                <p:cTn id="99" presetID="22" presetClass="entr" presetSubtype="1" fill="hold" grpId="0" nodeType="withEffect">
                                  <p:stCondLst>
                                    <p:cond delay="2500"/>
                                  </p:stCondLst>
                                  <p:childTnLst>
                                    <p:set>
                                      <p:cBhvr>
                                        <p:cTn id="100" dur="1" fill="hold">
                                          <p:stCondLst>
                                            <p:cond delay="0"/>
                                          </p:stCondLst>
                                        </p:cTn>
                                        <p:tgtEl>
                                          <p:spTgt spid="35"/>
                                        </p:tgtEl>
                                        <p:attrNameLst>
                                          <p:attrName>style.visibility</p:attrName>
                                        </p:attrNameLst>
                                      </p:cBhvr>
                                      <p:to>
                                        <p:strVal val="visible"/>
                                      </p:to>
                                    </p:set>
                                    <p:animEffect transition="in" filter="wipe(up)">
                                      <p:cBhvr>
                                        <p:cTn id="101" dur="1000"/>
                                        <p:tgtEl>
                                          <p:spTgt spid="35"/>
                                        </p:tgtEl>
                                      </p:cBhvr>
                                    </p:animEffect>
                                  </p:childTnLst>
                                </p:cTn>
                              </p:par>
                              <p:par>
                                <p:cTn id="102" presetID="22" presetClass="entr" presetSubtype="1" fill="hold" grpId="0" nodeType="withEffect">
                                  <p:stCondLst>
                                    <p:cond delay="2500"/>
                                  </p:stCondLst>
                                  <p:childTnLst>
                                    <p:set>
                                      <p:cBhvr>
                                        <p:cTn id="103" dur="1" fill="hold">
                                          <p:stCondLst>
                                            <p:cond delay="0"/>
                                          </p:stCondLst>
                                        </p:cTn>
                                        <p:tgtEl>
                                          <p:spTgt spid="36"/>
                                        </p:tgtEl>
                                        <p:attrNameLst>
                                          <p:attrName>style.visibility</p:attrName>
                                        </p:attrNameLst>
                                      </p:cBhvr>
                                      <p:to>
                                        <p:strVal val="visible"/>
                                      </p:to>
                                    </p:set>
                                    <p:animEffect transition="in" filter="wipe(up)">
                                      <p:cBhvr>
                                        <p:cTn id="104" dur="1000"/>
                                        <p:tgtEl>
                                          <p:spTgt spid="36"/>
                                        </p:tgtEl>
                                      </p:cBhvr>
                                    </p:animEffect>
                                  </p:childTnLst>
                                </p:cTn>
                              </p:par>
                              <p:par>
                                <p:cTn id="105" presetID="22" presetClass="entr" presetSubtype="1" fill="hold" grpId="0" nodeType="withEffect">
                                  <p:stCondLst>
                                    <p:cond delay="2500"/>
                                  </p:stCondLst>
                                  <p:childTnLst>
                                    <p:set>
                                      <p:cBhvr>
                                        <p:cTn id="106" dur="1" fill="hold">
                                          <p:stCondLst>
                                            <p:cond delay="0"/>
                                          </p:stCondLst>
                                        </p:cTn>
                                        <p:tgtEl>
                                          <p:spTgt spid="37"/>
                                        </p:tgtEl>
                                        <p:attrNameLst>
                                          <p:attrName>style.visibility</p:attrName>
                                        </p:attrNameLst>
                                      </p:cBhvr>
                                      <p:to>
                                        <p:strVal val="visible"/>
                                      </p:to>
                                    </p:set>
                                    <p:animEffect transition="in" filter="wipe(up)">
                                      <p:cBhvr>
                                        <p:cTn id="107" dur="1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animBg="1"/>
      <p:bldP spid="7" grpId="0" animBg="1"/>
      <p:bldP spid="8" grpId="0" animBg="1"/>
      <p:bldP spid="10" grpId="0" animBg="1"/>
      <p:bldP spid="12" grpId="0" animBg="1"/>
      <p:bldP spid="14" grpId="0" animBg="1"/>
      <p:bldP spid="15" grpId="0" animBg="1"/>
      <p:bldP spid="32" grpId="0"/>
      <p:bldP spid="33" grpId="0"/>
      <p:bldP spid="34" grpId="0"/>
      <p:bldP spid="35" grpId="0"/>
      <p:bldP spid="36" grpId="0"/>
      <p:bldP spid="37" grpId="0"/>
      <p:bldP spid="38" grpId="0"/>
      <p:bldP spid="39" grpId="0"/>
      <p:bldP spid="40" grpId="0"/>
      <p:bldP spid="41" grpId="0" animBg="1"/>
      <p:bldP spid="42" grpId="0" animBg="1"/>
      <p:bldP spid="43"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89</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Rubbic Infographic</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7" name="Gruppieren 10"/>
          <p:cNvGrpSpPr>
            <a:grpSpLocks noChangeAspect="1"/>
          </p:cNvGrpSpPr>
          <p:nvPr/>
        </p:nvGrpSpPr>
        <p:grpSpPr bwMode="gray">
          <a:xfrm>
            <a:off x="3435118" y="2056057"/>
            <a:ext cx="3100731" cy="2160000"/>
            <a:chOff x="2255944" y="852383"/>
            <a:chExt cx="3540108" cy="2466074"/>
          </a:xfrm>
          <a:solidFill>
            <a:srgbClr val="DDDDDD"/>
          </a:solidFill>
          <a:scene3d>
            <a:camera prst="perspectiveRelaxed" fov="5400000">
              <a:rot lat="1812000" lon="19056000" rev="126000"/>
            </a:camera>
            <a:lightRig rig="balanced" dir="t">
              <a:rot lat="0" lon="0" rev="0"/>
            </a:lightRig>
          </a:scene3d>
        </p:grpSpPr>
        <p:grpSp>
          <p:nvGrpSpPr>
            <p:cNvPr id="10" name="Gruppieren 20"/>
            <p:cNvGrpSpPr/>
            <p:nvPr/>
          </p:nvGrpSpPr>
          <p:grpSpPr bwMode="gray">
            <a:xfrm>
              <a:off x="3329980" y="852383"/>
              <a:ext cx="2466072" cy="2466074"/>
              <a:chOff x="3329980" y="852383"/>
              <a:chExt cx="2466072" cy="2466074"/>
            </a:xfrm>
            <a:grpFill/>
          </p:grpSpPr>
          <p:sp>
            <p:nvSpPr>
              <p:cNvPr id="31" name="Freeform"/>
              <p:cNvSpPr/>
              <p:nvPr/>
            </p:nvSpPr>
            <p:spPr bwMode="gray">
              <a:xfrm>
                <a:off x="3329980" y="1707419"/>
                <a:ext cx="756000" cy="756000"/>
              </a:xfrm>
              <a:prstGeom prst="rect">
                <a:avLst/>
              </a:prstGeom>
              <a:grpFill/>
              <a:ln w="12700">
                <a:noFill/>
                <a:round/>
                <a:headEnd/>
                <a:tailEnd/>
              </a:ln>
              <a:effectLst/>
              <a:sp3d z="1778000"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32" name="Freeform"/>
              <p:cNvSpPr/>
              <p:nvPr/>
            </p:nvSpPr>
            <p:spPr bwMode="gray">
              <a:xfrm>
                <a:off x="4185016" y="1707419"/>
                <a:ext cx="756000" cy="756000"/>
              </a:xfrm>
              <a:prstGeom prst="rect">
                <a:avLst/>
              </a:prstGeom>
              <a:grpFill/>
              <a:ln w="12700">
                <a:noFill/>
                <a:round/>
                <a:headEnd/>
                <a:tailEnd/>
              </a:ln>
              <a:effectLst/>
              <a:sp3d z="1778000"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33" name="Freeform"/>
              <p:cNvSpPr/>
              <p:nvPr/>
            </p:nvSpPr>
            <p:spPr bwMode="gray">
              <a:xfrm>
                <a:off x="3329980" y="852383"/>
                <a:ext cx="756000" cy="756000"/>
              </a:xfrm>
              <a:prstGeom prst="rect">
                <a:avLst/>
              </a:prstGeom>
              <a:grpFill/>
              <a:ln w="12700">
                <a:noFill/>
                <a:round/>
                <a:headEnd/>
                <a:tailEnd/>
              </a:ln>
              <a:effectLst/>
              <a:sp3d z="1778000"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34" name="Freeform"/>
              <p:cNvSpPr/>
              <p:nvPr/>
            </p:nvSpPr>
            <p:spPr bwMode="gray">
              <a:xfrm>
                <a:off x="4185016" y="852383"/>
                <a:ext cx="756000" cy="756000"/>
              </a:xfrm>
              <a:prstGeom prst="rect">
                <a:avLst/>
              </a:prstGeom>
              <a:solidFill>
                <a:schemeClr val="accent2"/>
              </a:solidFill>
              <a:ln w="12700">
                <a:noFill/>
                <a:round/>
                <a:headEnd/>
                <a:tailEnd/>
              </a:ln>
              <a:effectLst/>
              <a:sp3d z="2794000" extrusionH="7620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35" name="Freeform"/>
              <p:cNvSpPr/>
              <p:nvPr/>
            </p:nvSpPr>
            <p:spPr bwMode="gray">
              <a:xfrm>
                <a:off x="5040052" y="1707419"/>
                <a:ext cx="756000" cy="756000"/>
              </a:xfrm>
              <a:prstGeom prst="rect">
                <a:avLst/>
              </a:prstGeom>
              <a:grpFill/>
              <a:ln w="12700">
                <a:noFill/>
                <a:round/>
                <a:headEnd/>
                <a:tailEnd/>
              </a:ln>
              <a:effectLst/>
              <a:sp3d z="1778000"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36" name="Freeform"/>
              <p:cNvSpPr/>
              <p:nvPr/>
            </p:nvSpPr>
            <p:spPr bwMode="gray">
              <a:xfrm>
                <a:off x="5040052" y="852384"/>
                <a:ext cx="756000" cy="756000"/>
              </a:xfrm>
              <a:prstGeom prst="rect">
                <a:avLst/>
              </a:prstGeom>
              <a:grpFill/>
              <a:ln w="12700">
                <a:noFill/>
                <a:round/>
                <a:headEnd/>
                <a:tailEnd/>
              </a:ln>
              <a:effectLst/>
              <a:sp3d z="1778000"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37" name="Freeform"/>
              <p:cNvSpPr/>
              <p:nvPr/>
            </p:nvSpPr>
            <p:spPr bwMode="gray">
              <a:xfrm>
                <a:off x="3329980" y="2562457"/>
                <a:ext cx="756000" cy="756000"/>
              </a:xfrm>
              <a:prstGeom prst="rect">
                <a:avLst/>
              </a:prstGeom>
              <a:grpFill/>
              <a:ln w="12700">
                <a:noFill/>
                <a:round/>
                <a:headEnd/>
                <a:tailEnd/>
              </a:ln>
              <a:effectLst/>
              <a:sp3d z="1778000"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38" name="Freeform"/>
              <p:cNvSpPr/>
              <p:nvPr/>
            </p:nvSpPr>
            <p:spPr bwMode="gray">
              <a:xfrm>
                <a:off x="4185016" y="2562457"/>
                <a:ext cx="756000" cy="756000"/>
              </a:xfrm>
              <a:prstGeom prst="rect">
                <a:avLst/>
              </a:prstGeom>
              <a:grpFill/>
              <a:ln w="12700">
                <a:noFill/>
                <a:round/>
                <a:headEnd/>
                <a:tailEnd/>
              </a:ln>
              <a:effectLst/>
              <a:sp3d z="1778000"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39" name="Freeform"/>
              <p:cNvSpPr/>
              <p:nvPr/>
            </p:nvSpPr>
            <p:spPr bwMode="gray">
              <a:xfrm>
                <a:off x="5040050" y="2562456"/>
                <a:ext cx="756000" cy="756000"/>
              </a:xfrm>
              <a:prstGeom prst="rect">
                <a:avLst/>
              </a:prstGeom>
              <a:grpFill/>
              <a:ln w="12700">
                <a:noFill/>
                <a:round/>
                <a:headEnd/>
                <a:tailEnd/>
              </a:ln>
              <a:effectLst/>
              <a:sp3d z="1778000"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grpSp>
        <p:grpSp>
          <p:nvGrpSpPr>
            <p:cNvPr id="11" name="Gruppieren 21"/>
            <p:cNvGrpSpPr/>
            <p:nvPr/>
          </p:nvGrpSpPr>
          <p:grpSpPr bwMode="gray">
            <a:xfrm>
              <a:off x="2255944" y="852383"/>
              <a:ext cx="3540108" cy="2466074"/>
              <a:chOff x="2255944" y="852383"/>
              <a:chExt cx="3540108" cy="2466074"/>
            </a:xfrm>
            <a:grpFill/>
          </p:grpSpPr>
          <p:sp>
            <p:nvSpPr>
              <p:cNvPr id="22" name="Freeform"/>
              <p:cNvSpPr/>
              <p:nvPr/>
            </p:nvSpPr>
            <p:spPr bwMode="gray">
              <a:xfrm>
                <a:off x="2255944" y="1707419"/>
                <a:ext cx="756000" cy="756000"/>
              </a:xfrm>
              <a:prstGeom prst="rect">
                <a:avLst/>
              </a:prstGeom>
              <a:solidFill>
                <a:schemeClr val="accent4"/>
              </a:solidFill>
              <a:ln w="12700">
                <a:noFill/>
                <a:round/>
                <a:headEnd/>
                <a:tailEnd/>
              </a:ln>
              <a:effectLst/>
              <a:sp3d z="889000" extrusionH="7620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23" name="Freeform"/>
              <p:cNvSpPr/>
              <p:nvPr/>
            </p:nvSpPr>
            <p:spPr bwMode="gray">
              <a:xfrm>
                <a:off x="4185016" y="1707419"/>
                <a:ext cx="756000" cy="756000"/>
              </a:xfrm>
              <a:prstGeom prst="rect">
                <a:avLst/>
              </a:prstGeom>
              <a:grpFill/>
              <a:ln w="12700">
                <a:noFill/>
                <a:round/>
                <a:headEnd/>
                <a:tailEnd/>
              </a:ln>
              <a:effectLst/>
              <a:sp3d z="889000"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24" name="Freeform"/>
              <p:cNvSpPr/>
              <p:nvPr/>
            </p:nvSpPr>
            <p:spPr bwMode="gray">
              <a:xfrm>
                <a:off x="3329980" y="852383"/>
                <a:ext cx="756000" cy="756000"/>
              </a:xfrm>
              <a:prstGeom prst="rect">
                <a:avLst/>
              </a:prstGeom>
              <a:grpFill/>
              <a:ln w="12700">
                <a:noFill/>
                <a:round/>
                <a:headEnd/>
                <a:tailEnd/>
              </a:ln>
              <a:effectLst/>
              <a:sp3d z="889000"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25" name="Freeform"/>
              <p:cNvSpPr/>
              <p:nvPr/>
            </p:nvSpPr>
            <p:spPr bwMode="gray">
              <a:xfrm>
                <a:off x="4185016" y="852383"/>
                <a:ext cx="756000" cy="756000"/>
              </a:xfrm>
              <a:prstGeom prst="rect">
                <a:avLst/>
              </a:prstGeom>
              <a:grpFill/>
              <a:ln w="12700">
                <a:noFill/>
                <a:round/>
                <a:headEnd/>
                <a:tailEnd/>
              </a:ln>
              <a:effectLst/>
              <a:sp3d z="889000"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26" name="Freeform"/>
              <p:cNvSpPr/>
              <p:nvPr/>
            </p:nvSpPr>
            <p:spPr bwMode="gray">
              <a:xfrm>
                <a:off x="5040052" y="1707419"/>
                <a:ext cx="756000" cy="756000"/>
              </a:xfrm>
              <a:prstGeom prst="rect">
                <a:avLst/>
              </a:prstGeom>
              <a:grpFill/>
              <a:ln w="12700">
                <a:noFill/>
                <a:round/>
                <a:headEnd/>
                <a:tailEnd/>
              </a:ln>
              <a:effectLst/>
              <a:sp3d z="889000"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27" name="Freeform"/>
              <p:cNvSpPr/>
              <p:nvPr/>
            </p:nvSpPr>
            <p:spPr bwMode="gray">
              <a:xfrm>
                <a:off x="5040052" y="852384"/>
                <a:ext cx="756000" cy="756000"/>
              </a:xfrm>
              <a:prstGeom prst="rect">
                <a:avLst/>
              </a:prstGeom>
              <a:grpFill/>
              <a:ln w="12700">
                <a:noFill/>
                <a:round/>
                <a:headEnd/>
                <a:tailEnd/>
              </a:ln>
              <a:effectLst/>
              <a:sp3d z="889000"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28" name="Freeform"/>
              <p:cNvSpPr/>
              <p:nvPr/>
            </p:nvSpPr>
            <p:spPr bwMode="gray">
              <a:xfrm>
                <a:off x="3329980" y="2562457"/>
                <a:ext cx="756000" cy="756000"/>
              </a:xfrm>
              <a:prstGeom prst="rect">
                <a:avLst/>
              </a:prstGeom>
              <a:grpFill/>
              <a:ln w="12700">
                <a:noFill/>
                <a:round/>
                <a:headEnd/>
                <a:tailEnd/>
              </a:ln>
              <a:effectLst/>
              <a:sp3d z="889000"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29" name="Freeform"/>
              <p:cNvSpPr/>
              <p:nvPr/>
            </p:nvSpPr>
            <p:spPr bwMode="gray">
              <a:xfrm>
                <a:off x="4185016" y="2562457"/>
                <a:ext cx="756000" cy="756000"/>
              </a:xfrm>
              <a:prstGeom prst="rect">
                <a:avLst/>
              </a:prstGeom>
              <a:grpFill/>
              <a:ln w="12700">
                <a:noFill/>
                <a:round/>
                <a:headEnd/>
                <a:tailEnd/>
              </a:ln>
              <a:effectLst/>
              <a:sp3d z="889000"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30" name="Freeform"/>
              <p:cNvSpPr/>
              <p:nvPr/>
            </p:nvSpPr>
            <p:spPr bwMode="gray">
              <a:xfrm>
                <a:off x="5040050" y="2562456"/>
                <a:ext cx="756000" cy="756000"/>
              </a:xfrm>
              <a:prstGeom prst="rect">
                <a:avLst/>
              </a:prstGeom>
              <a:grpFill/>
              <a:ln w="12700">
                <a:noFill/>
                <a:round/>
                <a:headEnd/>
                <a:tailEnd/>
              </a:ln>
              <a:effectLst/>
              <a:sp3d z="889000"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grpSp>
        <p:grpSp>
          <p:nvGrpSpPr>
            <p:cNvPr id="12" name="Gruppieren 31"/>
            <p:cNvGrpSpPr/>
            <p:nvPr/>
          </p:nvGrpSpPr>
          <p:grpSpPr bwMode="gray">
            <a:xfrm>
              <a:off x="3329980" y="852383"/>
              <a:ext cx="2466072" cy="2466074"/>
              <a:chOff x="3329980" y="852383"/>
              <a:chExt cx="2466072" cy="2466074"/>
            </a:xfrm>
            <a:grpFill/>
          </p:grpSpPr>
          <p:sp>
            <p:nvSpPr>
              <p:cNvPr id="13" name="Freeform"/>
              <p:cNvSpPr/>
              <p:nvPr/>
            </p:nvSpPr>
            <p:spPr bwMode="gray">
              <a:xfrm>
                <a:off x="3329980" y="1707419"/>
                <a:ext cx="756000" cy="756000"/>
              </a:xfrm>
              <a:prstGeom prst="rect">
                <a:avLst/>
              </a:prstGeom>
              <a:grpFill/>
              <a:ln w="12700">
                <a:noFill/>
                <a:round/>
                <a:headEnd/>
                <a:tailEnd/>
              </a:ln>
              <a:effectLst/>
              <a:sp3d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14" name="Freeform"/>
              <p:cNvSpPr/>
              <p:nvPr/>
            </p:nvSpPr>
            <p:spPr bwMode="gray">
              <a:xfrm>
                <a:off x="4185016" y="1707419"/>
                <a:ext cx="756000" cy="756000"/>
              </a:xfrm>
              <a:prstGeom prst="rect">
                <a:avLst/>
              </a:prstGeom>
              <a:grpFill/>
              <a:ln w="12700">
                <a:noFill/>
                <a:round/>
                <a:headEnd/>
                <a:tailEnd/>
              </a:ln>
              <a:effectLst/>
              <a:sp3d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15" name="Freeform"/>
              <p:cNvSpPr/>
              <p:nvPr/>
            </p:nvSpPr>
            <p:spPr bwMode="gray">
              <a:xfrm>
                <a:off x="3329980" y="852383"/>
                <a:ext cx="756000" cy="756000"/>
              </a:xfrm>
              <a:prstGeom prst="rect">
                <a:avLst/>
              </a:prstGeom>
              <a:grpFill/>
              <a:ln w="12700">
                <a:noFill/>
                <a:round/>
                <a:headEnd/>
                <a:tailEnd/>
              </a:ln>
              <a:effectLst/>
              <a:sp3d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16" name="Freeform"/>
              <p:cNvSpPr/>
              <p:nvPr/>
            </p:nvSpPr>
            <p:spPr bwMode="gray">
              <a:xfrm>
                <a:off x="4185016" y="852383"/>
                <a:ext cx="756000" cy="756000"/>
              </a:xfrm>
              <a:prstGeom prst="rect">
                <a:avLst/>
              </a:prstGeom>
              <a:grpFill/>
              <a:ln w="12700">
                <a:noFill/>
                <a:round/>
                <a:headEnd/>
                <a:tailEnd/>
              </a:ln>
              <a:effectLst/>
              <a:sp3d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17" name="Freeform"/>
              <p:cNvSpPr/>
              <p:nvPr/>
            </p:nvSpPr>
            <p:spPr bwMode="gray">
              <a:xfrm>
                <a:off x="5040052" y="1707419"/>
                <a:ext cx="756000" cy="756000"/>
              </a:xfrm>
              <a:prstGeom prst="rect">
                <a:avLst/>
              </a:prstGeom>
              <a:grpFill/>
              <a:ln w="12700">
                <a:noFill/>
                <a:round/>
                <a:headEnd/>
                <a:tailEnd/>
              </a:ln>
              <a:effectLst/>
              <a:sp3d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18" name="Freeform"/>
              <p:cNvSpPr/>
              <p:nvPr/>
            </p:nvSpPr>
            <p:spPr bwMode="gray">
              <a:xfrm>
                <a:off x="5040052" y="852384"/>
                <a:ext cx="756000" cy="756000"/>
              </a:xfrm>
              <a:prstGeom prst="rect">
                <a:avLst/>
              </a:prstGeom>
              <a:grpFill/>
              <a:ln w="12700">
                <a:noFill/>
                <a:round/>
                <a:headEnd/>
                <a:tailEnd/>
              </a:ln>
              <a:effectLst/>
              <a:sp3d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19" name="Freeform"/>
              <p:cNvSpPr/>
              <p:nvPr/>
            </p:nvSpPr>
            <p:spPr bwMode="gray">
              <a:xfrm>
                <a:off x="3329980" y="2562457"/>
                <a:ext cx="756000" cy="756000"/>
              </a:xfrm>
              <a:prstGeom prst="rect">
                <a:avLst/>
              </a:prstGeom>
              <a:grpFill/>
              <a:ln w="12700">
                <a:noFill/>
                <a:round/>
                <a:headEnd/>
                <a:tailEnd/>
              </a:ln>
              <a:effectLst/>
              <a:sp3d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20" name="Freeform"/>
              <p:cNvSpPr/>
              <p:nvPr/>
            </p:nvSpPr>
            <p:spPr bwMode="gray">
              <a:xfrm>
                <a:off x="4185016" y="2562457"/>
                <a:ext cx="756000" cy="756000"/>
              </a:xfrm>
              <a:prstGeom prst="rect">
                <a:avLst/>
              </a:prstGeom>
              <a:grpFill/>
              <a:ln w="12700">
                <a:noFill/>
                <a:round/>
                <a:headEnd/>
                <a:tailEnd/>
              </a:ln>
              <a:effectLst/>
              <a:sp3d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sp>
            <p:nvSpPr>
              <p:cNvPr id="21" name="Freeform"/>
              <p:cNvSpPr/>
              <p:nvPr/>
            </p:nvSpPr>
            <p:spPr bwMode="gray">
              <a:xfrm>
                <a:off x="5040050" y="2562456"/>
                <a:ext cx="756000" cy="756000"/>
              </a:xfrm>
              <a:prstGeom prst="rect">
                <a:avLst/>
              </a:prstGeom>
              <a:grpFill/>
              <a:ln w="12700">
                <a:noFill/>
                <a:round/>
                <a:headEnd/>
                <a:tailEnd/>
              </a:ln>
              <a:effectLst/>
              <a:sp3d extrusionH="762000" contourW="12700" prstMaterial="metal">
                <a:contourClr>
                  <a:srgbClr val="C0C0C0"/>
                </a:contourClr>
              </a:sp3d>
            </p:spPr>
            <p:txBody>
              <a:bodyPr rtlCol="0" anchor="ctr"/>
              <a:lstStyle/>
              <a:p>
                <a:pPr marL="0" marR="0" lvl="0" indent="0" algn="ctr" defTabSz="914400" eaLnBrk="1" fontAlgn="auto" latinLnBrk="0" hangingPunct="1">
                  <a:lnSpc>
                    <a:spcPct val="95000"/>
                  </a:lnSpc>
                  <a:spcBef>
                    <a:spcPts val="0"/>
                  </a:spcBef>
                  <a:spcAft>
                    <a:spcPts val="800"/>
                  </a:spcAft>
                  <a:buClrTx/>
                  <a:buSzTx/>
                  <a:buFontTx/>
                  <a:buNone/>
                  <a:tabLst/>
                  <a:defRPr/>
                </a:pPr>
                <a:endParaRPr kumimoji="0" lang="de-DE" sz="1600" b="0" i="0" u="none" strike="noStrike" kern="0" cap="none" spc="0" normalizeH="0" baseline="0" noProof="0" dirty="0">
                  <a:ln>
                    <a:noFill/>
                  </a:ln>
                  <a:solidFill>
                    <a:schemeClr val="bg1">
                      <a:lumMod val="50000"/>
                    </a:schemeClr>
                  </a:solidFill>
                  <a:effectLst/>
                  <a:uLnTx/>
                  <a:uFillTx/>
                </a:endParaRPr>
              </a:p>
            </p:txBody>
          </p:sp>
        </p:grpSp>
      </p:grpSp>
      <p:sp>
        <p:nvSpPr>
          <p:cNvPr id="40" name="Content Placeholder 2"/>
          <p:cNvSpPr txBox="1">
            <a:spLocks/>
          </p:cNvSpPr>
          <p:nvPr/>
        </p:nvSpPr>
        <p:spPr>
          <a:xfrm>
            <a:off x="222814" y="3638065"/>
            <a:ext cx="3336515" cy="12568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Font typeface="Arial" pitchFamily="34" charset="0"/>
              <a:buNone/>
            </a:pPr>
            <a:r>
              <a:rPr lang="id-ID" sz="1600" dirty="0" smtClean="0">
                <a:solidFill>
                  <a:schemeClr val="accent4"/>
                </a:solidFill>
                <a:ea typeface="Roboto" panose="02000000000000000000" pitchFamily="2" charset="0"/>
              </a:rPr>
              <a:t>Description</a:t>
            </a:r>
            <a:endParaRPr lang="en-US" sz="1800" dirty="0" smtClean="0">
              <a:solidFill>
                <a:schemeClr val="accent4"/>
              </a:solidFill>
              <a:ea typeface="Roboto" panose="02000000000000000000" pitchFamily="2" charset="0"/>
            </a:endParaRPr>
          </a:p>
          <a:p>
            <a:pPr marL="0" indent="0" algn="r">
              <a:buNone/>
            </a:pPr>
            <a:r>
              <a:rPr lang="en-US" sz="1100" dirty="0" err="1">
                <a:ea typeface="Roboto" panose="02000000000000000000" pitchFamily="2" charset="0"/>
              </a:rPr>
              <a:t>Curabitur</a:t>
            </a:r>
            <a:r>
              <a:rPr lang="en-US" sz="1100" dirty="0">
                <a:ea typeface="Roboto" panose="02000000000000000000" pitchFamily="2" charset="0"/>
              </a:rPr>
              <a:t> a </a:t>
            </a:r>
            <a:r>
              <a:rPr lang="en-US" sz="1100" dirty="0" err="1">
                <a:ea typeface="Roboto" panose="02000000000000000000" pitchFamily="2" charset="0"/>
              </a:rPr>
              <a:t>nisl</a:t>
            </a:r>
            <a:r>
              <a:rPr lang="en-US" sz="1100" dirty="0">
                <a:ea typeface="Roboto" panose="02000000000000000000" pitchFamily="2" charset="0"/>
              </a:rPr>
              <a:t> </a:t>
            </a:r>
            <a:r>
              <a:rPr lang="en-US" sz="1100" dirty="0" err="1">
                <a:ea typeface="Roboto" panose="02000000000000000000" pitchFamily="2" charset="0"/>
              </a:rPr>
              <a:t>facilisis</a:t>
            </a:r>
            <a:r>
              <a:rPr lang="en-US" sz="1100" dirty="0">
                <a:ea typeface="Roboto" panose="02000000000000000000" pitchFamily="2" charset="0"/>
              </a:rPr>
              <a:t> </a:t>
            </a:r>
            <a:r>
              <a:rPr lang="en-US" sz="1100" dirty="0" err="1">
                <a:ea typeface="Roboto" panose="02000000000000000000" pitchFamily="2" charset="0"/>
              </a:rPr>
              <a:t>lectus</a:t>
            </a:r>
            <a:r>
              <a:rPr lang="en-US" sz="1100" dirty="0">
                <a:ea typeface="Roboto" panose="02000000000000000000" pitchFamily="2" charset="0"/>
              </a:rPr>
              <a:t> </a:t>
            </a:r>
            <a:r>
              <a:rPr lang="en-US" sz="1100" dirty="0" err="1">
                <a:ea typeface="Roboto" panose="02000000000000000000" pitchFamily="2" charset="0"/>
              </a:rPr>
              <a:t>posuere</a:t>
            </a:r>
            <a:r>
              <a:rPr lang="en-US" sz="1100" dirty="0">
                <a:ea typeface="Roboto" panose="02000000000000000000" pitchFamily="2" charset="0"/>
              </a:rPr>
              <a:t> </a:t>
            </a:r>
            <a:r>
              <a:rPr lang="en-US" sz="1100" dirty="0" err="1">
                <a:ea typeface="Roboto" panose="02000000000000000000" pitchFamily="2" charset="0"/>
              </a:rPr>
              <a:t>pharetra</a:t>
            </a:r>
            <a:r>
              <a:rPr lang="en-US" sz="1100" dirty="0">
                <a:ea typeface="Roboto" panose="02000000000000000000" pitchFamily="2" charset="0"/>
              </a:rPr>
              <a:t> </a:t>
            </a:r>
            <a:r>
              <a:rPr lang="en-US" sz="1100" dirty="0" err="1">
                <a:ea typeface="Roboto" panose="02000000000000000000" pitchFamily="2" charset="0"/>
              </a:rPr>
              <a:t>porta</a:t>
            </a:r>
            <a:r>
              <a:rPr lang="en-US" sz="1100" dirty="0">
                <a:ea typeface="Roboto" panose="02000000000000000000" pitchFamily="2" charset="0"/>
              </a:rPr>
              <a:t> </a:t>
            </a:r>
            <a:r>
              <a:rPr lang="en-US" sz="1100" dirty="0" err="1">
                <a:ea typeface="Roboto" panose="02000000000000000000" pitchFamily="2" charset="0"/>
              </a:rPr>
              <a:t>sed</a:t>
            </a:r>
            <a:r>
              <a:rPr lang="en-US" sz="1100" dirty="0">
                <a:ea typeface="Roboto" panose="02000000000000000000" pitchFamily="2" charset="0"/>
              </a:rPr>
              <a:t> </a:t>
            </a:r>
            <a:r>
              <a:rPr lang="en-US" sz="1100" dirty="0" err="1">
                <a:ea typeface="Roboto" panose="02000000000000000000" pitchFamily="2" charset="0"/>
              </a:rPr>
              <a:t>neque</a:t>
            </a:r>
            <a:r>
              <a:rPr lang="en-US" sz="1100" dirty="0">
                <a:ea typeface="Roboto" panose="02000000000000000000" pitchFamily="2" charset="0"/>
              </a:rPr>
              <a:t>. </a:t>
            </a:r>
            <a:r>
              <a:rPr lang="en-US" sz="1100" dirty="0" err="1">
                <a:ea typeface="Roboto" panose="02000000000000000000" pitchFamily="2" charset="0"/>
              </a:rPr>
              <a:t>Fusce</a:t>
            </a:r>
            <a:r>
              <a:rPr lang="en-US" sz="1100" dirty="0">
                <a:ea typeface="Roboto" panose="02000000000000000000" pitchFamily="2" charset="0"/>
              </a:rPr>
              <a:t> </a:t>
            </a:r>
            <a:r>
              <a:rPr lang="en-US" sz="1100" dirty="0" err="1">
                <a:ea typeface="Roboto" panose="02000000000000000000" pitchFamily="2" charset="0"/>
              </a:rPr>
              <a:t>porttitor</a:t>
            </a:r>
            <a:r>
              <a:rPr lang="en-US" sz="1100" dirty="0">
                <a:ea typeface="Roboto" panose="02000000000000000000" pitchFamily="2" charset="0"/>
              </a:rPr>
              <a:t> </a:t>
            </a:r>
            <a:r>
              <a:rPr lang="en-US" sz="1100" dirty="0" err="1">
                <a:ea typeface="Roboto" panose="02000000000000000000" pitchFamily="2" charset="0"/>
              </a:rPr>
              <a:t>venenatis</a:t>
            </a:r>
            <a:r>
              <a:rPr lang="en-US" sz="1100" dirty="0">
                <a:ea typeface="Roboto" panose="02000000000000000000" pitchFamily="2" charset="0"/>
              </a:rPr>
              <a:t> </a:t>
            </a:r>
            <a:r>
              <a:rPr lang="en-US" sz="1100" dirty="0" err="1">
                <a:ea typeface="Roboto" panose="02000000000000000000" pitchFamily="2" charset="0"/>
              </a:rPr>
              <a:t>ipsum</a:t>
            </a:r>
            <a:r>
              <a:rPr lang="en-US" sz="1100" dirty="0">
                <a:ea typeface="Roboto" panose="02000000000000000000" pitchFamily="2" charset="0"/>
              </a:rPr>
              <a:t> at </a:t>
            </a:r>
            <a:r>
              <a:rPr lang="en-US" sz="1100" dirty="0" err="1">
                <a:ea typeface="Roboto" panose="02000000000000000000" pitchFamily="2" charset="0"/>
              </a:rPr>
              <a:t>ullamcorper</a:t>
            </a:r>
            <a:r>
              <a:rPr lang="en-US" sz="1100" dirty="0">
                <a:ea typeface="Roboto" panose="02000000000000000000" pitchFamily="2" charset="0"/>
              </a:rPr>
              <a:t>.</a:t>
            </a:r>
          </a:p>
        </p:txBody>
      </p:sp>
      <p:sp>
        <p:nvSpPr>
          <p:cNvPr id="41" name="Content Placeholder 2"/>
          <p:cNvSpPr txBox="1">
            <a:spLocks/>
          </p:cNvSpPr>
          <p:nvPr/>
        </p:nvSpPr>
        <p:spPr>
          <a:xfrm>
            <a:off x="9119231" y="2558358"/>
            <a:ext cx="2477683" cy="158577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600" dirty="0" smtClean="0">
                <a:solidFill>
                  <a:schemeClr val="accent2"/>
                </a:solidFill>
                <a:ea typeface="Roboto" panose="02000000000000000000" pitchFamily="2" charset="0"/>
              </a:rPr>
              <a:t>Description</a:t>
            </a:r>
            <a:endParaRPr lang="en-US" sz="1800" dirty="0" smtClean="0">
              <a:solidFill>
                <a:schemeClr val="accent2"/>
              </a:solidFill>
              <a:ea typeface="Roboto" panose="02000000000000000000" pitchFamily="2" charset="0"/>
            </a:endParaRPr>
          </a:p>
          <a:p>
            <a:pPr marL="0" indent="0">
              <a:buNone/>
            </a:pPr>
            <a:r>
              <a:rPr lang="en-US" sz="1100" dirty="0" err="1">
                <a:ea typeface="Roboto" panose="02000000000000000000" pitchFamily="2" charset="0"/>
              </a:rPr>
              <a:t>Curabitur</a:t>
            </a:r>
            <a:r>
              <a:rPr lang="en-US" sz="1100" dirty="0">
                <a:ea typeface="Roboto" panose="02000000000000000000" pitchFamily="2" charset="0"/>
              </a:rPr>
              <a:t> a </a:t>
            </a:r>
            <a:r>
              <a:rPr lang="en-US" sz="1100" dirty="0" err="1">
                <a:ea typeface="Roboto" panose="02000000000000000000" pitchFamily="2" charset="0"/>
              </a:rPr>
              <a:t>nisl</a:t>
            </a:r>
            <a:r>
              <a:rPr lang="en-US" sz="1100" dirty="0">
                <a:ea typeface="Roboto" panose="02000000000000000000" pitchFamily="2" charset="0"/>
              </a:rPr>
              <a:t> </a:t>
            </a:r>
            <a:r>
              <a:rPr lang="en-US" sz="1100" dirty="0" err="1">
                <a:ea typeface="Roboto" panose="02000000000000000000" pitchFamily="2" charset="0"/>
              </a:rPr>
              <a:t>facilisis</a:t>
            </a:r>
            <a:r>
              <a:rPr lang="en-US" sz="1100" dirty="0">
                <a:ea typeface="Roboto" panose="02000000000000000000" pitchFamily="2" charset="0"/>
              </a:rPr>
              <a:t> </a:t>
            </a:r>
            <a:r>
              <a:rPr lang="en-US" sz="1100" dirty="0" err="1">
                <a:ea typeface="Roboto" panose="02000000000000000000" pitchFamily="2" charset="0"/>
              </a:rPr>
              <a:t>lectus</a:t>
            </a:r>
            <a:r>
              <a:rPr lang="en-US" sz="1100" dirty="0">
                <a:ea typeface="Roboto" panose="02000000000000000000" pitchFamily="2" charset="0"/>
              </a:rPr>
              <a:t> </a:t>
            </a:r>
            <a:r>
              <a:rPr lang="en-US" sz="1100" dirty="0" err="1">
                <a:ea typeface="Roboto" panose="02000000000000000000" pitchFamily="2" charset="0"/>
              </a:rPr>
              <a:t>posuere</a:t>
            </a:r>
            <a:r>
              <a:rPr lang="en-US" sz="1100" dirty="0">
                <a:ea typeface="Roboto" panose="02000000000000000000" pitchFamily="2" charset="0"/>
              </a:rPr>
              <a:t> </a:t>
            </a:r>
            <a:r>
              <a:rPr lang="en-US" sz="1100" dirty="0" err="1">
                <a:ea typeface="Roboto" panose="02000000000000000000" pitchFamily="2" charset="0"/>
              </a:rPr>
              <a:t>pharetra</a:t>
            </a:r>
            <a:r>
              <a:rPr lang="en-US" sz="1100" dirty="0">
                <a:ea typeface="Roboto" panose="02000000000000000000" pitchFamily="2" charset="0"/>
              </a:rPr>
              <a:t> </a:t>
            </a:r>
            <a:r>
              <a:rPr lang="en-US" sz="1100" dirty="0" err="1">
                <a:ea typeface="Roboto" panose="02000000000000000000" pitchFamily="2" charset="0"/>
              </a:rPr>
              <a:t>porta</a:t>
            </a:r>
            <a:r>
              <a:rPr lang="en-US" sz="1100" dirty="0">
                <a:ea typeface="Roboto" panose="02000000000000000000" pitchFamily="2" charset="0"/>
              </a:rPr>
              <a:t> </a:t>
            </a:r>
            <a:r>
              <a:rPr lang="en-US" sz="1100" dirty="0" err="1">
                <a:ea typeface="Roboto" panose="02000000000000000000" pitchFamily="2" charset="0"/>
              </a:rPr>
              <a:t>sed</a:t>
            </a:r>
            <a:r>
              <a:rPr lang="en-US" sz="1100" dirty="0">
                <a:ea typeface="Roboto" panose="02000000000000000000" pitchFamily="2" charset="0"/>
              </a:rPr>
              <a:t> </a:t>
            </a:r>
            <a:r>
              <a:rPr lang="en-US" sz="1100" dirty="0" err="1">
                <a:ea typeface="Roboto" panose="02000000000000000000" pitchFamily="2" charset="0"/>
              </a:rPr>
              <a:t>neque</a:t>
            </a:r>
            <a:r>
              <a:rPr lang="en-US" sz="1100" dirty="0">
                <a:ea typeface="Roboto" panose="02000000000000000000" pitchFamily="2" charset="0"/>
              </a:rPr>
              <a:t>. </a:t>
            </a:r>
            <a:r>
              <a:rPr lang="en-US" sz="1100" dirty="0" err="1">
                <a:ea typeface="Roboto" panose="02000000000000000000" pitchFamily="2" charset="0"/>
              </a:rPr>
              <a:t>Fusce</a:t>
            </a:r>
            <a:r>
              <a:rPr lang="en-US" sz="1100" dirty="0">
                <a:ea typeface="Roboto" panose="02000000000000000000" pitchFamily="2" charset="0"/>
              </a:rPr>
              <a:t> </a:t>
            </a:r>
            <a:r>
              <a:rPr lang="en-US" sz="1100" dirty="0" err="1">
                <a:ea typeface="Roboto" panose="02000000000000000000" pitchFamily="2" charset="0"/>
              </a:rPr>
              <a:t>porttitor</a:t>
            </a:r>
            <a:r>
              <a:rPr lang="en-US" sz="1100" dirty="0">
                <a:ea typeface="Roboto" panose="02000000000000000000" pitchFamily="2" charset="0"/>
              </a:rPr>
              <a:t> </a:t>
            </a:r>
            <a:r>
              <a:rPr lang="en-US" sz="1100" dirty="0" err="1">
                <a:ea typeface="Roboto" panose="02000000000000000000" pitchFamily="2" charset="0"/>
              </a:rPr>
              <a:t>venenatis</a:t>
            </a:r>
            <a:r>
              <a:rPr lang="en-US" sz="1100" dirty="0">
                <a:ea typeface="Roboto" panose="02000000000000000000" pitchFamily="2" charset="0"/>
              </a:rPr>
              <a:t> </a:t>
            </a:r>
            <a:r>
              <a:rPr lang="en-US" sz="1100" dirty="0" err="1">
                <a:ea typeface="Roboto" panose="02000000000000000000" pitchFamily="2" charset="0"/>
              </a:rPr>
              <a:t>ipsum</a:t>
            </a:r>
            <a:r>
              <a:rPr lang="en-US" sz="1100" dirty="0">
                <a:ea typeface="Roboto" panose="02000000000000000000" pitchFamily="2" charset="0"/>
              </a:rPr>
              <a:t> at </a:t>
            </a:r>
            <a:r>
              <a:rPr lang="en-US" sz="1100" dirty="0" err="1">
                <a:ea typeface="Roboto" panose="02000000000000000000" pitchFamily="2" charset="0"/>
              </a:rPr>
              <a:t>ullamcorper</a:t>
            </a:r>
            <a:r>
              <a:rPr lang="en-US" sz="1100" dirty="0">
                <a:ea typeface="Roboto" panose="02000000000000000000" pitchFamily="2" charset="0"/>
              </a:rPr>
              <a:t>.</a:t>
            </a:r>
          </a:p>
        </p:txBody>
      </p:sp>
      <p:sp>
        <p:nvSpPr>
          <p:cNvPr id="42" name="TextBox 41"/>
          <p:cNvSpPr txBox="1"/>
          <p:nvPr/>
        </p:nvSpPr>
        <p:spPr>
          <a:xfrm>
            <a:off x="718035" y="5340636"/>
            <a:ext cx="10774824" cy="81804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319341245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16" presetClass="entr" presetSubtype="37" fill="hold" nodeType="withEffect">
                                  <p:stCondLst>
                                    <p:cond delay="1500"/>
                                  </p:stCondLst>
                                  <p:childTnLst>
                                    <p:set>
                                      <p:cBhvr>
                                        <p:cTn id="12" dur="1" fill="hold">
                                          <p:stCondLst>
                                            <p:cond delay="0"/>
                                          </p:stCondLst>
                                        </p:cTn>
                                        <p:tgtEl>
                                          <p:spTgt spid="7"/>
                                        </p:tgtEl>
                                        <p:attrNameLst>
                                          <p:attrName>style.visibility</p:attrName>
                                        </p:attrNameLst>
                                      </p:cBhvr>
                                      <p:to>
                                        <p:strVal val="visible"/>
                                      </p:to>
                                    </p:set>
                                    <p:animEffect transition="in" filter="barn(outVertical)">
                                      <p:cBhvr>
                                        <p:cTn id="13" dur="1000"/>
                                        <p:tgtEl>
                                          <p:spTgt spid="7"/>
                                        </p:tgtEl>
                                      </p:cBhvr>
                                    </p:animEffect>
                                  </p:childTnLst>
                                </p:cTn>
                              </p:par>
                              <p:par>
                                <p:cTn id="14" presetID="22" presetClass="entr" presetSubtype="1" fill="hold" grpId="0" nodeType="withEffect">
                                  <p:stCondLst>
                                    <p:cond delay="2500"/>
                                  </p:stCondLst>
                                  <p:childTnLst>
                                    <p:set>
                                      <p:cBhvr>
                                        <p:cTn id="15" dur="1" fill="hold">
                                          <p:stCondLst>
                                            <p:cond delay="0"/>
                                          </p:stCondLst>
                                        </p:cTn>
                                        <p:tgtEl>
                                          <p:spTgt spid="40"/>
                                        </p:tgtEl>
                                        <p:attrNameLst>
                                          <p:attrName>style.visibility</p:attrName>
                                        </p:attrNameLst>
                                      </p:cBhvr>
                                      <p:to>
                                        <p:strVal val="visible"/>
                                      </p:to>
                                    </p:set>
                                    <p:animEffect transition="in" filter="wipe(up)">
                                      <p:cBhvr>
                                        <p:cTn id="16" dur="1000"/>
                                        <p:tgtEl>
                                          <p:spTgt spid="40"/>
                                        </p:tgtEl>
                                      </p:cBhvr>
                                    </p:animEffect>
                                  </p:childTnLst>
                                </p:cTn>
                              </p:par>
                              <p:par>
                                <p:cTn id="17" presetID="22" presetClass="entr" presetSubtype="1" fill="hold" grpId="0" nodeType="withEffect">
                                  <p:stCondLst>
                                    <p:cond delay="2500"/>
                                  </p:stCondLst>
                                  <p:childTnLst>
                                    <p:set>
                                      <p:cBhvr>
                                        <p:cTn id="18" dur="1" fill="hold">
                                          <p:stCondLst>
                                            <p:cond delay="0"/>
                                          </p:stCondLst>
                                        </p:cTn>
                                        <p:tgtEl>
                                          <p:spTgt spid="41"/>
                                        </p:tgtEl>
                                        <p:attrNameLst>
                                          <p:attrName>style.visibility</p:attrName>
                                        </p:attrNameLst>
                                      </p:cBhvr>
                                      <p:to>
                                        <p:strVal val="visible"/>
                                      </p:to>
                                    </p:set>
                                    <p:animEffect transition="in" filter="wipe(up)">
                                      <p:cBhvr>
                                        <p:cTn id="19" dur="1000"/>
                                        <p:tgtEl>
                                          <p:spTgt spid="41"/>
                                        </p:tgtEl>
                                      </p:cBhvr>
                                    </p:animEffect>
                                  </p:childTnLst>
                                </p:cTn>
                              </p:par>
                            </p:childTnLst>
                          </p:cTn>
                        </p:par>
                        <p:par>
                          <p:cTn id="20" fill="hold">
                            <p:stCondLst>
                              <p:cond delay="3500"/>
                            </p:stCondLst>
                            <p:childTnLst>
                              <p:par>
                                <p:cTn id="21" presetID="2" presetClass="entr" presetSubtype="4" fill="hold" grpId="0" nodeType="afterEffect">
                                  <p:stCondLst>
                                    <p:cond delay="0"/>
                                  </p:stCondLst>
                                  <p:childTnLst>
                                    <p:set>
                                      <p:cBhvr>
                                        <p:cTn id="22" dur="1" fill="hold">
                                          <p:stCondLst>
                                            <p:cond delay="0"/>
                                          </p:stCondLst>
                                        </p:cTn>
                                        <p:tgtEl>
                                          <p:spTgt spid="42"/>
                                        </p:tgtEl>
                                        <p:attrNameLst>
                                          <p:attrName>style.visibility</p:attrName>
                                        </p:attrNameLst>
                                      </p:cBhvr>
                                      <p:to>
                                        <p:strVal val="visible"/>
                                      </p:to>
                                    </p:set>
                                    <p:anim calcmode="lin" valueType="num">
                                      <p:cBhvr additive="base">
                                        <p:cTn id="23" dur="1000" fill="hold"/>
                                        <p:tgtEl>
                                          <p:spTgt spid="42"/>
                                        </p:tgtEl>
                                        <p:attrNameLst>
                                          <p:attrName>ppt_x</p:attrName>
                                        </p:attrNameLst>
                                      </p:cBhvr>
                                      <p:tavLst>
                                        <p:tav tm="0">
                                          <p:val>
                                            <p:strVal val="#ppt_x"/>
                                          </p:val>
                                        </p:tav>
                                        <p:tav tm="100000">
                                          <p:val>
                                            <p:strVal val="#ppt_x"/>
                                          </p:val>
                                        </p:tav>
                                      </p:tavLst>
                                    </p:anim>
                                    <p:anim calcmode="lin" valueType="num">
                                      <p:cBhvr additive="base">
                                        <p:cTn id="24" dur="1000" fill="hold"/>
                                        <p:tgtEl>
                                          <p:spTgt spid="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40" grpId="0"/>
      <p:bldP spid="41" grpId="0"/>
      <p:bldP spid="42"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90</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Stair Infographic</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11" name="Group 110"/>
          <p:cNvGrpSpPr/>
          <p:nvPr/>
        </p:nvGrpSpPr>
        <p:grpSpPr>
          <a:xfrm>
            <a:off x="1578371" y="1323965"/>
            <a:ext cx="5308918" cy="5534035"/>
            <a:chOff x="1578371" y="1323965"/>
            <a:chExt cx="5308918" cy="5534035"/>
          </a:xfrm>
        </p:grpSpPr>
        <p:grpSp>
          <p:nvGrpSpPr>
            <p:cNvPr id="6" name="Group 91"/>
            <p:cNvGrpSpPr>
              <a:grpSpLocks/>
            </p:cNvGrpSpPr>
            <p:nvPr/>
          </p:nvGrpSpPr>
          <p:grpSpPr bwMode="auto">
            <a:xfrm>
              <a:off x="2033948" y="2561790"/>
              <a:ext cx="4853341" cy="4290943"/>
              <a:chOff x="1402650" y="1224822"/>
              <a:chExt cx="5851453" cy="5173632"/>
            </a:xfrm>
          </p:grpSpPr>
          <p:sp>
            <p:nvSpPr>
              <p:cNvPr id="94" name="TextBox 93"/>
              <p:cNvSpPr txBox="1"/>
              <p:nvPr/>
            </p:nvSpPr>
            <p:spPr>
              <a:xfrm>
                <a:off x="3275877" y="1978910"/>
                <a:ext cx="2136749" cy="379223"/>
              </a:xfrm>
              <a:prstGeom prst="rect">
                <a:avLst/>
              </a:prstGeom>
              <a:gradFill flip="none" rotWithShape="1">
                <a:gsLst>
                  <a:gs pos="0">
                    <a:sysClr val="window" lastClr="FFFFFF">
                      <a:lumMod val="65000"/>
                    </a:sysClr>
                  </a:gs>
                  <a:gs pos="100000">
                    <a:sysClr val="window" lastClr="FFFFFF">
                      <a:lumMod val="85000"/>
                    </a:sysClr>
                  </a:gs>
                </a:gsLst>
                <a:lin ang="16200000" scaled="0"/>
                <a:tileRect/>
              </a:gradFill>
              <a:ln>
                <a:solidFill>
                  <a:sysClr val="window" lastClr="FFFFFF">
                    <a:lumMod val="65000"/>
                  </a:sysClr>
                </a:solidFill>
              </a:ln>
            </p:spPr>
            <p:txBody>
              <a:bodyPr>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algn="ctr" fontAlgn="auto">
                  <a:spcBef>
                    <a:spcPts val="0"/>
                  </a:spcBef>
                  <a:spcAft>
                    <a:spcPts val="0"/>
                  </a:spcAft>
                  <a:defRPr/>
                </a:pPr>
                <a:endParaRPr lang="zh-CN" altLang="zh-CN" sz="1400" b="1" kern="0" smtClean="0">
                  <a:solidFill>
                    <a:srgbClr val="FFFFFF"/>
                  </a:solidFill>
                  <a:latin typeface="微软雅黑"/>
                  <a:ea typeface="微软雅黑"/>
                </a:endParaRPr>
              </a:p>
            </p:txBody>
          </p:sp>
          <p:sp>
            <p:nvSpPr>
              <p:cNvPr id="95" name="TextBox 94"/>
              <p:cNvSpPr txBox="1"/>
              <p:nvPr/>
            </p:nvSpPr>
            <p:spPr>
              <a:xfrm>
                <a:off x="2339263" y="4020505"/>
                <a:ext cx="3987751" cy="379223"/>
              </a:xfrm>
              <a:prstGeom prst="rect">
                <a:avLst/>
              </a:prstGeom>
              <a:gradFill flip="none" rotWithShape="1">
                <a:gsLst>
                  <a:gs pos="0">
                    <a:sysClr val="window" lastClr="FFFFFF">
                      <a:lumMod val="65000"/>
                    </a:sysClr>
                  </a:gs>
                  <a:gs pos="100000">
                    <a:sysClr val="window" lastClr="FFFFFF">
                      <a:lumMod val="85000"/>
                    </a:sysClr>
                  </a:gs>
                </a:gsLst>
                <a:lin ang="16200000" scaled="0"/>
                <a:tileRect/>
              </a:gradFill>
              <a:ln>
                <a:solidFill>
                  <a:sysClr val="window" lastClr="FFFFFF">
                    <a:lumMod val="65000"/>
                  </a:sysClr>
                </a:solidFill>
              </a:ln>
            </p:spPr>
            <p:txBody>
              <a:bodyPr>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algn="ctr" fontAlgn="auto">
                  <a:spcBef>
                    <a:spcPts val="0"/>
                  </a:spcBef>
                  <a:spcAft>
                    <a:spcPts val="0"/>
                  </a:spcAft>
                  <a:defRPr/>
                </a:pPr>
                <a:endParaRPr lang="zh-CN" altLang="zh-CN" sz="1400" b="1" kern="0" smtClean="0">
                  <a:solidFill>
                    <a:srgbClr val="FFFFFF"/>
                  </a:solidFill>
                  <a:latin typeface="微软雅黑"/>
                  <a:ea typeface="微软雅黑"/>
                </a:endParaRPr>
              </a:p>
            </p:txBody>
          </p:sp>
          <p:sp>
            <p:nvSpPr>
              <p:cNvPr id="96" name="TextBox 95"/>
              <p:cNvSpPr txBox="1"/>
              <p:nvPr/>
            </p:nvSpPr>
            <p:spPr>
              <a:xfrm>
                <a:off x="1856669" y="5028599"/>
                <a:ext cx="4924364" cy="379223"/>
              </a:xfrm>
              <a:prstGeom prst="rect">
                <a:avLst/>
              </a:prstGeom>
              <a:gradFill flip="none" rotWithShape="1">
                <a:gsLst>
                  <a:gs pos="0">
                    <a:sysClr val="window" lastClr="FFFFFF">
                      <a:lumMod val="65000"/>
                    </a:sysClr>
                  </a:gs>
                  <a:gs pos="100000">
                    <a:sysClr val="window" lastClr="FFFFFF">
                      <a:lumMod val="85000"/>
                    </a:sysClr>
                  </a:gs>
                </a:gsLst>
                <a:lin ang="16200000" scaled="0"/>
                <a:tileRect/>
              </a:gradFill>
              <a:ln>
                <a:solidFill>
                  <a:sysClr val="window" lastClr="FFFFFF">
                    <a:lumMod val="65000"/>
                  </a:sysClr>
                </a:solidFill>
              </a:ln>
            </p:spPr>
            <p:txBody>
              <a:bodyPr>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algn="ctr" fontAlgn="auto">
                  <a:spcBef>
                    <a:spcPts val="0"/>
                  </a:spcBef>
                  <a:spcAft>
                    <a:spcPts val="0"/>
                  </a:spcAft>
                  <a:defRPr/>
                </a:pPr>
                <a:endParaRPr lang="zh-CN" altLang="zh-CN" sz="1400" b="1" kern="0" smtClean="0">
                  <a:solidFill>
                    <a:srgbClr val="FFFFFF"/>
                  </a:solidFill>
                  <a:latin typeface="微软雅黑"/>
                  <a:ea typeface="微软雅黑"/>
                </a:endParaRPr>
              </a:p>
            </p:txBody>
          </p:sp>
          <p:sp>
            <p:nvSpPr>
              <p:cNvPr id="97" name="TextBox 96"/>
              <p:cNvSpPr txBox="1"/>
              <p:nvPr/>
            </p:nvSpPr>
            <p:spPr>
              <a:xfrm>
                <a:off x="1402650" y="6019231"/>
                <a:ext cx="5851453" cy="379223"/>
              </a:xfrm>
              <a:prstGeom prst="rect">
                <a:avLst/>
              </a:prstGeom>
              <a:gradFill flip="none" rotWithShape="1">
                <a:gsLst>
                  <a:gs pos="0">
                    <a:sysClr val="window" lastClr="FFFFFF">
                      <a:lumMod val="65000"/>
                    </a:sysClr>
                  </a:gs>
                  <a:gs pos="100000">
                    <a:sysClr val="window" lastClr="FFFFFF">
                      <a:lumMod val="85000"/>
                    </a:sysClr>
                  </a:gs>
                </a:gsLst>
                <a:lin ang="16200000" scaled="0"/>
                <a:tileRect/>
              </a:gradFill>
              <a:ln>
                <a:solidFill>
                  <a:sysClr val="window" lastClr="FFFFFF">
                    <a:lumMod val="65000"/>
                  </a:sysClr>
                </a:solidFill>
              </a:ln>
            </p:spPr>
            <p:txBody>
              <a:bodyPr>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algn="ctr" fontAlgn="auto">
                  <a:spcBef>
                    <a:spcPts val="0"/>
                  </a:spcBef>
                  <a:spcAft>
                    <a:spcPts val="0"/>
                  </a:spcAft>
                  <a:defRPr/>
                </a:pPr>
                <a:endParaRPr lang="zh-CN" altLang="zh-CN" sz="1400" b="1" kern="0" smtClean="0">
                  <a:solidFill>
                    <a:srgbClr val="FFFFFF"/>
                  </a:solidFill>
                  <a:latin typeface="微软雅黑"/>
                  <a:ea typeface="微软雅黑"/>
                </a:endParaRPr>
              </a:p>
            </p:txBody>
          </p:sp>
          <p:sp>
            <p:nvSpPr>
              <p:cNvPr id="98" name="Isosceles Triangle 85"/>
              <p:cNvSpPr/>
              <p:nvPr/>
            </p:nvSpPr>
            <p:spPr>
              <a:xfrm>
                <a:off x="3275877" y="1224822"/>
                <a:ext cx="2136749" cy="755675"/>
              </a:xfrm>
              <a:prstGeom prst="triangle">
                <a:avLst/>
              </a:prstGeom>
              <a:gradFill rotWithShape="1">
                <a:gsLst>
                  <a:gs pos="0">
                    <a:sysClr val="window" lastClr="FFFFFF">
                      <a:lumMod val="50000"/>
                    </a:sysClr>
                  </a:gs>
                  <a:gs pos="100000">
                    <a:sysClr val="window" lastClr="FFFFFF">
                      <a:lumMod val="65000"/>
                    </a:sysClr>
                  </a:gs>
                </a:gsLst>
                <a:lin ang="16200000" scaled="0"/>
              </a:gradFill>
              <a:ln w="9525" cap="flat" cmpd="sng" algn="ctr">
                <a:solidFill>
                  <a:sysClr val="window" lastClr="FFFFFF">
                    <a:lumMod val="65000"/>
                  </a:sysClr>
                </a:solid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99" name="Trapezoid 86"/>
              <p:cNvSpPr/>
              <p:nvPr/>
            </p:nvSpPr>
            <p:spPr>
              <a:xfrm>
                <a:off x="2815508" y="2348809"/>
                <a:ext cx="3065425" cy="639784"/>
              </a:xfrm>
              <a:prstGeom prst="trapezoid">
                <a:avLst>
                  <a:gd name="adj" fmla="val 73472"/>
                </a:avLst>
              </a:prstGeom>
              <a:gradFill rotWithShape="1">
                <a:gsLst>
                  <a:gs pos="0">
                    <a:sysClr val="window" lastClr="FFFFFF">
                      <a:lumMod val="50000"/>
                    </a:sysClr>
                  </a:gs>
                  <a:gs pos="100000">
                    <a:sysClr val="window" lastClr="FFFFFF">
                      <a:lumMod val="65000"/>
                    </a:sysClr>
                  </a:gs>
                </a:gsLst>
                <a:lin ang="16200000" scaled="0"/>
              </a:gradFill>
              <a:ln w="9525" cap="flat" cmpd="sng" algn="ctr">
                <a:solidFill>
                  <a:sysClr val="window" lastClr="FFFFFF">
                    <a:lumMod val="65000"/>
                  </a:sysClr>
                </a:solidFill>
                <a:prstDash val="solid"/>
              </a:ln>
              <a:effectLst/>
            </p:spPr>
            <p:txBody>
              <a:bodyPr anchor="ctr"/>
              <a:lstStyle/>
              <a:p>
                <a:pPr algn="ctr" fontAlgn="auto">
                  <a:spcBef>
                    <a:spcPts val="0"/>
                  </a:spcBef>
                  <a:spcAft>
                    <a:spcPts val="0"/>
                  </a:spcAft>
                  <a:defRPr/>
                </a:pPr>
                <a:endParaRPr lang="en-US" sz="1400" kern="0">
                  <a:solidFill>
                    <a:srgbClr val="FFFFFF"/>
                  </a:solidFill>
                  <a:latin typeface="微软雅黑"/>
                  <a:ea typeface="微软雅黑"/>
                </a:endParaRPr>
              </a:p>
            </p:txBody>
          </p:sp>
          <p:sp>
            <p:nvSpPr>
              <p:cNvPr id="100" name="Trapezoid 87"/>
              <p:cNvSpPr/>
              <p:nvPr/>
            </p:nvSpPr>
            <p:spPr>
              <a:xfrm>
                <a:off x="2339263" y="3369606"/>
                <a:ext cx="3998864" cy="638196"/>
              </a:xfrm>
              <a:prstGeom prst="trapezoid">
                <a:avLst>
                  <a:gd name="adj" fmla="val 73472"/>
                </a:avLst>
              </a:prstGeom>
              <a:gradFill rotWithShape="1">
                <a:gsLst>
                  <a:gs pos="0">
                    <a:sysClr val="window" lastClr="FFFFFF">
                      <a:lumMod val="50000"/>
                    </a:sysClr>
                  </a:gs>
                  <a:gs pos="100000">
                    <a:sysClr val="window" lastClr="FFFFFF">
                      <a:lumMod val="65000"/>
                    </a:sysClr>
                  </a:gs>
                </a:gsLst>
                <a:lin ang="16200000" scaled="0"/>
              </a:gradFill>
              <a:ln w="9525" cap="flat" cmpd="sng" algn="ctr">
                <a:solidFill>
                  <a:sysClr val="window" lastClr="FFFFFF">
                    <a:lumMod val="65000"/>
                  </a:sysClr>
                </a:solidFill>
                <a:prstDash val="solid"/>
              </a:ln>
              <a:effectLst/>
            </p:spPr>
            <p:txBody>
              <a:bodyPr anchor="ctr"/>
              <a:lstStyle/>
              <a:p>
                <a:pPr algn="ctr" fontAlgn="auto">
                  <a:spcBef>
                    <a:spcPts val="0"/>
                  </a:spcBef>
                  <a:spcAft>
                    <a:spcPts val="0"/>
                  </a:spcAft>
                  <a:defRPr/>
                </a:pPr>
                <a:endParaRPr lang="en-US" sz="1400" kern="0">
                  <a:solidFill>
                    <a:srgbClr val="FFFFFF"/>
                  </a:solidFill>
                  <a:latin typeface="微软雅黑"/>
                  <a:ea typeface="微软雅黑"/>
                </a:endParaRPr>
              </a:p>
            </p:txBody>
          </p:sp>
          <p:sp>
            <p:nvSpPr>
              <p:cNvPr id="101" name="Trapezoid 88"/>
              <p:cNvSpPr/>
              <p:nvPr/>
            </p:nvSpPr>
            <p:spPr>
              <a:xfrm>
                <a:off x="1856669" y="4388815"/>
                <a:ext cx="4938652" cy="639783"/>
              </a:xfrm>
              <a:prstGeom prst="trapezoid">
                <a:avLst>
                  <a:gd name="adj" fmla="val 73472"/>
                </a:avLst>
              </a:prstGeom>
              <a:gradFill rotWithShape="1">
                <a:gsLst>
                  <a:gs pos="0">
                    <a:sysClr val="window" lastClr="FFFFFF">
                      <a:lumMod val="50000"/>
                    </a:sysClr>
                  </a:gs>
                  <a:gs pos="100000">
                    <a:sysClr val="window" lastClr="FFFFFF">
                      <a:lumMod val="65000"/>
                    </a:sysClr>
                  </a:gs>
                </a:gsLst>
                <a:lin ang="16200000" scaled="0"/>
              </a:gradFill>
              <a:ln w="9525" cap="flat" cmpd="sng" algn="ctr">
                <a:solidFill>
                  <a:sysClr val="window" lastClr="FFFFFF">
                    <a:lumMod val="65000"/>
                  </a:sysClr>
                </a:solidFill>
                <a:prstDash val="solid"/>
              </a:ln>
              <a:effectLst/>
            </p:spPr>
            <p:txBody>
              <a:bodyPr anchor="ctr"/>
              <a:lstStyle/>
              <a:p>
                <a:pPr algn="ctr" fontAlgn="auto">
                  <a:spcBef>
                    <a:spcPts val="0"/>
                  </a:spcBef>
                  <a:spcAft>
                    <a:spcPts val="0"/>
                  </a:spcAft>
                  <a:defRPr/>
                </a:pPr>
                <a:endParaRPr lang="en-US" sz="1400" kern="0">
                  <a:solidFill>
                    <a:srgbClr val="FFFFFF"/>
                  </a:solidFill>
                  <a:latin typeface="微软雅黑"/>
                  <a:ea typeface="微软雅黑"/>
                </a:endParaRPr>
              </a:p>
            </p:txBody>
          </p:sp>
          <p:sp>
            <p:nvSpPr>
              <p:cNvPr id="102" name="Trapezoid 89"/>
              <p:cNvSpPr/>
              <p:nvPr/>
            </p:nvSpPr>
            <p:spPr>
              <a:xfrm>
                <a:off x="1402650" y="5368335"/>
                <a:ext cx="5851453" cy="639784"/>
              </a:xfrm>
              <a:prstGeom prst="trapezoid">
                <a:avLst>
                  <a:gd name="adj" fmla="val 73472"/>
                </a:avLst>
              </a:prstGeom>
              <a:gradFill rotWithShape="1">
                <a:gsLst>
                  <a:gs pos="0">
                    <a:sysClr val="window" lastClr="FFFFFF">
                      <a:lumMod val="50000"/>
                    </a:sysClr>
                  </a:gs>
                  <a:gs pos="100000">
                    <a:sysClr val="window" lastClr="FFFFFF">
                      <a:lumMod val="65000"/>
                    </a:sysClr>
                  </a:gs>
                </a:gsLst>
                <a:lin ang="16200000" scaled="0"/>
              </a:gradFill>
              <a:ln w="9525" cap="flat" cmpd="sng" algn="ctr">
                <a:solidFill>
                  <a:sysClr val="window" lastClr="FFFFFF">
                    <a:lumMod val="65000"/>
                  </a:sysClr>
                </a:solidFill>
                <a:prstDash val="solid"/>
              </a:ln>
              <a:effectLst/>
            </p:spPr>
            <p:txBody>
              <a:bodyPr anchor="ctr"/>
              <a:lstStyle/>
              <a:p>
                <a:pPr algn="ctr" fontAlgn="auto">
                  <a:spcBef>
                    <a:spcPts val="0"/>
                  </a:spcBef>
                  <a:spcAft>
                    <a:spcPts val="0"/>
                  </a:spcAft>
                  <a:defRPr/>
                </a:pPr>
                <a:endParaRPr lang="en-US" sz="1400" kern="0">
                  <a:solidFill>
                    <a:srgbClr val="FFFFFF"/>
                  </a:solidFill>
                  <a:latin typeface="微软雅黑"/>
                  <a:ea typeface="微软雅黑"/>
                </a:endParaRPr>
              </a:p>
            </p:txBody>
          </p:sp>
          <p:sp>
            <p:nvSpPr>
              <p:cNvPr id="103" name="TextBox 102"/>
              <p:cNvSpPr txBox="1"/>
              <p:nvPr/>
            </p:nvSpPr>
            <p:spPr>
              <a:xfrm>
                <a:off x="2815508" y="2999706"/>
                <a:ext cx="3065425" cy="379223"/>
              </a:xfrm>
              <a:prstGeom prst="rect">
                <a:avLst/>
              </a:prstGeom>
              <a:gradFill flip="none" rotWithShape="1">
                <a:gsLst>
                  <a:gs pos="0">
                    <a:sysClr val="window" lastClr="FFFFFF">
                      <a:lumMod val="65000"/>
                    </a:sysClr>
                  </a:gs>
                  <a:gs pos="100000">
                    <a:sysClr val="window" lastClr="FFFFFF">
                      <a:lumMod val="85000"/>
                    </a:sysClr>
                  </a:gs>
                </a:gsLst>
                <a:lin ang="16200000" scaled="0"/>
                <a:tileRect/>
              </a:gradFill>
              <a:ln>
                <a:solidFill>
                  <a:sysClr val="window" lastClr="FFFFFF">
                    <a:lumMod val="65000"/>
                  </a:sysClr>
                </a:solidFill>
              </a:ln>
            </p:spPr>
            <p:txBody>
              <a:bodyPr>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algn="ctr" fontAlgn="auto">
                  <a:spcBef>
                    <a:spcPts val="0"/>
                  </a:spcBef>
                  <a:spcAft>
                    <a:spcPts val="0"/>
                  </a:spcAft>
                  <a:defRPr/>
                </a:pPr>
                <a:endParaRPr lang="zh-CN" altLang="zh-CN" sz="1400" b="1" kern="0" smtClean="0">
                  <a:solidFill>
                    <a:srgbClr val="FFFFFF"/>
                  </a:solidFill>
                  <a:latin typeface="微软雅黑"/>
                  <a:ea typeface="微软雅黑"/>
                </a:endParaRPr>
              </a:p>
            </p:txBody>
          </p:sp>
        </p:grpSp>
        <p:sp>
          <p:nvSpPr>
            <p:cNvPr id="7" name="TextBox 63"/>
            <p:cNvSpPr txBox="1">
              <a:spLocks noChangeArrowheads="1"/>
            </p:cNvSpPr>
            <p:nvPr/>
          </p:nvSpPr>
          <p:spPr bwMode="auto">
            <a:xfrm>
              <a:off x="3924723" y="3192487"/>
              <a:ext cx="1120509" cy="314522"/>
            </a:xfrm>
            <a:prstGeom prst="rect">
              <a:avLst/>
            </a:prstGeom>
            <a:solidFill>
              <a:schemeClr val="accent5">
                <a:lumMod val="75000"/>
              </a:schemeClr>
            </a:solidFill>
            <a:ln w="9525">
              <a:noFill/>
              <a:miter lim="800000"/>
              <a:headEnd/>
              <a:tailEnd/>
            </a:ln>
          </p:spPr>
          <p:txBody>
            <a:bodyPr>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algn="ctr" fontAlgn="auto">
                <a:spcBef>
                  <a:spcPts val="0"/>
                </a:spcBef>
                <a:spcAft>
                  <a:spcPts val="0"/>
                </a:spcAft>
                <a:defRPr/>
              </a:pPr>
              <a:r>
                <a:rPr lang="en-US" altLang="zh-CN" sz="1400" b="1" kern="0" dirty="0" smtClean="0">
                  <a:solidFill>
                    <a:srgbClr val="FFFFFF"/>
                  </a:solidFill>
                  <a:latin typeface="+mn-lt"/>
                  <a:ea typeface="微软雅黑"/>
                </a:rPr>
                <a:t>Values</a:t>
              </a:r>
            </a:p>
          </p:txBody>
        </p:sp>
        <p:sp>
          <p:nvSpPr>
            <p:cNvPr id="8" name="TextBox 65"/>
            <p:cNvSpPr txBox="1">
              <a:spLocks noChangeArrowheads="1"/>
            </p:cNvSpPr>
            <p:nvPr/>
          </p:nvSpPr>
          <p:spPr bwMode="auto">
            <a:xfrm>
              <a:off x="3154456" y="4869927"/>
              <a:ext cx="2657092" cy="314522"/>
            </a:xfrm>
            <a:prstGeom prst="rect">
              <a:avLst/>
            </a:prstGeom>
            <a:solidFill>
              <a:schemeClr val="accent3">
                <a:lumMod val="75000"/>
              </a:schemeClr>
            </a:solidFill>
            <a:ln w="9525">
              <a:noFill/>
              <a:miter lim="800000"/>
              <a:headEnd/>
              <a:tailEnd/>
            </a:ln>
          </p:spPr>
          <p:txBody>
            <a:bodyPr>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algn="ctr" fontAlgn="auto">
                <a:spcBef>
                  <a:spcPts val="0"/>
                </a:spcBef>
                <a:spcAft>
                  <a:spcPts val="0"/>
                </a:spcAft>
                <a:defRPr/>
              </a:pPr>
              <a:r>
                <a:rPr lang="en-US" altLang="zh-CN" sz="1400" b="1" kern="0" smtClean="0">
                  <a:solidFill>
                    <a:srgbClr val="FFFFFF"/>
                  </a:solidFill>
                  <a:latin typeface="+mn-lt"/>
                  <a:ea typeface="微软雅黑"/>
                </a:rPr>
                <a:t>Mission</a:t>
              </a:r>
            </a:p>
          </p:txBody>
        </p:sp>
        <p:sp>
          <p:nvSpPr>
            <p:cNvPr id="9" name="TextBox 66"/>
            <p:cNvSpPr txBox="1">
              <a:spLocks noChangeArrowheads="1"/>
            </p:cNvSpPr>
            <p:nvPr/>
          </p:nvSpPr>
          <p:spPr bwMode="auto">
            <a:xfrm>
              <a:off x="2798949" y="5707346"/>
              <a:ext cx="3393125" cy="314522"/>
            </a:xfrm>
            <a:prstGeom prst="rect">
              <a:avLst/>
            </a:prstGeom>
            <a:solidFill>
              <a:schemeClr val="accent2">
                <a:lumMod val="75000"/>
              </a:schemeClr>
            </a:solidFill>
            <a:ln w="9525">
              <a:noFill/>
              <a:miter lim="800000"/>
              <a:headEnd/>
              <a:tailEnd/>
            </a:ln>
          </p:spPr>
          <p:txBody>
            <a:bodyPr>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algn="ctr" fontAlgn="auto">
                <a:spcBef>
                  <a:spcPts val="0"/>
                </a:spcBef>
                <a:spcAft>
                  <a:spcPts val="0"/>
                </a:spcAft>
                <a:defRPr/>
              </a:pPr>
              <a:r>
                <a:rPr lang="en-US" altLang="zh-CN" sz="1400" b="1" kern="0" smtClean="0">
                  <a:solidFill>
                    <a:srgbClr val="FFFFFF"/>
                  </a:solidFill>
                  <a:latin typeface="+mn-lt"/>
                  <a:ea typeface="微软雅黑"/>
                </a:rPr>
                <a:t>Strategic goals</a:t>
              </a:r>
            </a:p>
          </p:txBody>
        </p:sp>
        <p:sp>
          <p:nvSpPr>
            <p:cNvPr id="10" name="TextBox 68"/>
            <p:cNvSpPr txBox="1">
              <a:spLocks noChangeArrowheads="1"/>
            </p:cNvSpPr>
            <p:nvPr/>
          </p:nvSpPr>
          <p:spPr bwMode="auto">
            <a:xfrm>
              <a:off x="2431590" y="6543478"/>
              <a:ext cx="4141009" cy="314522"/>
            </a:xfrm>
            <a:prstGeom prst="rect">
              <a:avLst/>
            </a:prstGeom>
            <a:solidFill>
              <a:schemeClr val="accent1">
                <a:lumMod val="75000"/>
              </a:schemeClr>
            </a:solidFill>
            <a:ln w="9525">
              <a:noFill/>
              <a:miter lim="800000"/>
              <a:headEnd/>
              <a:tailEnd/>
            </a:ln>
          </p:spPr>
          <p:txBody>
            <a:bodyPr>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algn="ctr" fontAlgn="auto">
                <a:spcBef>
                  <a:spcPts val="0"/>
                </a:spcBef>
                <a:spcAft>
                  <a:spcPts val="0"/>
                </a:spcAft>
                <a:defRPr/>
              </a:pPr>
              <a:r>
                <a:rPr lang="en-US" altLang="zh-CN" sz="1400" b="1" kern="0" dirty="0" smtClean="0">
                  <a:solidFill>
                    <a:srgbClr val="FFFFFF"/>
                  </a:solidFill>
                  <a:latin typeface="+mn-lt"/>
                  <a:ea typeface="微软雅黑"/>
                </a:rPr>
                <a:t>Tactic</a:t>
              </a:r>
            </a:p>
          </p:txBody>
        </p:sp>
        <p:sp>
          <p:nvSpPr>
            <p:cNvPr id="11" name="Rectangle 74"/>
            <p:cNvSpPr/>
            <p:nvPr/>
          </p:nvSpPr>
          <p:spPr>
            <a:xfrm>
              <a:off x="3537615" y="4028589"/>
              <a:ext cx="1896042" cy="316007"/>
            </a:xfrm>
            <a:prstGeom prst="rect">
              <a:avLst/>
            </a:prstGeom>
            <a:gradFill rotWithShape="1">
              <a:gsLst>
                <a:gs pos="0">
                  <a:srgbClr val="4F81BD">
                    <a:tint val="100000"/>
                    <a:shade val="100000"/>
                    <a:satMod val="130000"/>
                  </a:srgbClr>
                </a:gs>
                <a:gs pos="100000">
                  <a:srgbClr val="4F81BD">
                    <a:tint val="50000"/>
                    <a:shade val="100000"/>
                    <a:satMod val="350000"/>
                  </a:srgbClr>
                </a:gs>
              </a:gsLst>
              <a:lin ang="16200000" scaled="0"/>
            </a:gradFill>
            <a:ln w="9525" cap="flat" cmpd="sng" algn="ctr">
              <a:solidFill>
                <a:srgbClr val="4F81BD">
                  <a:shade val="95000"/>
                  <a:satMod val="105000"/>
                </a:srgbClr>
              </a:solid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12" name="Isosceles Triangle 59"/>
            <p:cNvSpPr/>
            <p:nvPr/>
          </p:nvSpPr>
          <p:spPr>
            <a:xfrm>
              <a:off x="3933940" y="2567056"/>
              <a:ext cx="1111291" cy="626747"/>
            </a:xfrm>
            <a:prstGeom prst="triangle">
              <a:avLst/>
            </a:prstGeom>
            <a:solidFill>
              <a:schemeClr val="accent5"/>
            </a:soli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13" name="Trapezoid 60"/>
            <p:cNvSpPr/>
            <p:nvPr/>
          </p:nvSpPr>
          <p:spPr>
            <a:xfrm>
              <a:off x="3537615" y="3497961"/>
              <a:ext cx="1896042" cy="530628"/>
            </a:xfrm>
            <a:prstGeom prst="trapezoid">
              <a:avLst>
                <a:gd name="adj" fmla="val 73472"/>
              </a:avLst>
            </a:prstGeom>
            <a:solidFill>
              <a:schemeClr val="accent4"/>
            </a:solidFill>
            <a:ln w="9525" cap="flat" cmpd="sng" algn="ctr">
              <a:noFill/>
              <a:prstDash val="solid"/>
            </a:ln>
            <a:effectLst/>
          </p:spPr>
          <p:txBody>
            <a:bodyPr anchor="ctr"/>
            <a:lstStyle/>
            <a:p>
              <a:pPr algn="ctr" fontAlgn="auto">
                <a:spcBef>
                  <a:spcPts val="0"/>
                </a:spcBef>
                <a:spcAft>
                  <a:spcPts val="0"/>
                </a:spcAft>
                <a:defRPr/>
              </a:pPr>
              <a:endParaRPr lang="en-US" sz="1400" kern="0">
                <a:solidFill>
                  <a:srgbClr val="FFFFFF"/>
                </a:solidFill>
                <a:latin typeface="微软雅黑"/>
                <a:ea typeface="微软雅黑"/>
              </a:endParaRPr>
            </a:p>
          </p:txBody>
        </p:sp>
        <p:sp>
          <p:nvSpPr>
            <p:cNvPr id="14" name="Trapezoid 61"/>
            <p:cNvSpPr/>
            <p:nvPr/>
          </p:nvSpPr>
          <p:spPr>
            <a:xfrm>
              <a:off x="3154456" y="4344596"/>
              <a:ext cx="2657092" cy="530629"/>
            </a:xfrm>
            <a:prstGeom prst="trapezoid">
              <a:avLst>
                <a:gd name="adj" fmla="val 73472"/>
              </a:avLst>
            </a:prstGeom>
            <a:solidFill>
              <a:schemeClr val="accent3"/>
            </a:solidFill>
            <a:ln w="9525" cap="flat" cmpd="sng" algn="ctr">
              <a:noFill/>
              <a:prstDash val="solid"/>
            </a:ln>
            <a:effectLst/>
          </p:spPr>
          <p:txBody>
            <a:bodyPr anchor="ctr"/>
            <a:lstStyle/>
            <a:p>
              <a:pPr algn="ctr" fontAlgn="auto">
                <a:spcBef>
                  <a:spcPts val="0"/>
                </a:spcBef>
                <a:spcAft>
                  <a:spcPts val="0"/>
                </a:spcAft>
                <a:defRPr/>
              </a:pPr>
              <a:endParaRPr lang="en-US" sz="1400" kern="0">
                <a:solidFill>
                  <a:srgbClr val="FFFFFF"/>
                </a:solidFill>
                <a:latin typeface="微软雅黑"/>
                <a:ea typeface="微软雅黑"/>
              </a:endParaRPr>
            </a:p>
          </p:txBody>
        </p:sp>
        <p:sp>
          <p:nvSpPr>
            <p:cNvPr id="15" name="Trapezoid 62"/>
            <p:cNvSpPr/>
            <p:nvPr/>
          </p:nvSpPr>
          <p:spPr>
            <a:xfrm>
              <a:off x="2798949" y="5176718"/>
              <a:ext cx="3393125" cy="530628"/>
            </a:xfrm>
            <a:prstGeom prst="trapezoid">
              <a:avLst>
                <a:gd name="adj" fmla="val 69501"/>
              </a:avLst>
            </a:prstGeom>
            <a:solidFill>
              <a:schemeClr val="accent2"/>
            </a:solidFill>
            <a:ln w="9525" cap="flat" cmpd="sng" algn="ctr">
              <a:noFill/>
              <a:prstDash val="solid"/>
            </a:ln>
            <a:effectLst/>
          </p:spPr>
          <p:txBody>
            <a:bodyPr anchor="ctr"/>
            <a:lstStyle/>
            <a:p>
              <a:pPr algn="ctr" fontAlgn="auto">
                <a:spcBef>
                  <a:spcPts val="0"/>
                </a:spcBef>
                <a:spcAft>
                  <a:spcPts val="0"/>
                </a:spcAft>
                <a:defRPr/>
              </a:pPr>
              <a:endParaRPr lang="en-US" sz="1400" kern="0">
                <a:solidFill>
                  <a:srgbClr val="FFFFFF"/>
                </a:solidFill>
                <a:latin typeface="微软雅黑"/>
                <a:ea typeface="微软雅黑"/>
              </a:endParaRPr>
            </a:p>
          </p:txBody>
        </p:sp>
        <p:sp>
          <p:nvSpPr>
            <p:cNvPr id="16" name="Trapezoid 67"/>
            <p:cNvSpPr/>
            <p:nvPr/>
          </p:nvSpPr>
          <p:spPr>
            <a:xfrm>
              <a:off x="2431590" y="6018146"/>
              <a:ext cx="4141009" cy="530629"/>
            </a:xfrm>
            <a:prstGeom prst="trapezoid">
              <a:avLst>
                <a:gd name="adj" fmla="val 71487"/>
              </a:avLst>
            </a:prstGeom>
            <a:solidFill>
              <a:schemeClr val="accent1"/>
            </a:solidFill>
            <a:ln w="9525" cap="flat" cmpd="sng" algn="ctr">
              <a:noFill/>
              <a:prstDash val="solid"/>
            </a:ln>
            <a:effectLst/>
          </p:spPr>
          <p:txBody>
            <a:bodyPr anchor="ctr"/>
            <a:lstStyle/>
            <a:p>
              <a:pPr algn="ctr" fontAlgn="auto">
                <a:spcBef>
                  <a:spcPts val="0"/>
                </a:spcBef>
                <a:spcAft>
                  <a:spcPts val="0"/>
                </a:spcAft>
                <a:defRPr/>
              </a:pPr>
              <a:endParaRPr lang="en-US" sz="1400" kern="0">
                <a:solidFill>
                  <a:srgbClr val="FFFFFF"/>
                </a:solidFill>
                <a:latin typeface="微软雅黑"/>
                <a:ea typeface="微软雅黑"/>
              </a:endParaRPr>
            </a:p>
          </p:txBody>
        </p:sp>
        <p:sp>
          <p:nvSpPr>
            <p:cNvPr id="17" name="TextBox 64"/>
            <p:cNvSpPr txBox="1">
              <a:spLocks noChangeArrowheads="1"/>
            </p:cNvSpPr>
            <p:nvPr/>
          </p:nvSpPr>
          <p:spPr bwMode="auto">
            <a:xfrm>
              <a:off x="3537614" y="4037806"/>
              <a:ext cx="1896043" cy="314522"/>
            </a:xfrm>
            <a:prstGeom prst="rect">
              <a:avLst/>
            </a:prstGeom>
            <a:solidFill>
              <a:schemeClr val="accent4">
                <a:lumMod val="75000"/>
              </a:schemeClr>
            </a:solidFill>
            <a:ln w="9525">
              <a:noFill/>
              <a:miter lim="800000"/>
              <a:headEnd/>
              <a:tailEnd/>
            </a:ln>
          </p:spPr>
          <p:txBody>
            <a:bodyPr>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algn="ctr" fontAlgn="auto">
                <a:spcBef>
                  <a:spcPts val="0"/>
                </a:spcBef>
                <a:spcAft>
                  <a:spcPts val="0"/>
                </a:spcAft>
                <a:defRPr/>
              </a:pPr>
              <a:r>
                <a:rPr lang="en-US" altLang="zh-CN" sz="1400" b="1" kern="0" smtClean="0">
                  <a:solidFill>
                    <a:srgbClr val="FFFFFF"/>
                  </a:solidFill>
                  <a:latin typeface="+mn-lt"/>
                  <a:ea typeface="微软雅黑"/>
                </a:rPr>
                <a:t>Vision</a:t>
              </a:r>
            </a:p>
          </p:txBody>
        </p:sp>
        <p:grpSp>
          <p:nvGrpSpPr>
            <p:cNvPr id="18" name="Group 57"/>
            <p:cNvGrpSpPr>
              <a:grpSpLocks/>
            </p:cNvGrpSpPr>
            <p:nvPr/>
          </p:nvGrpSpPr>
          <p:grpSpPr bwMode="auto">
            <a:xfrm>
              <a:off x="3943648" y="1323965"/>
              <a:ext cx="1042823" cy="1290362"/>
              <a:chOff x="3490699" y="649288"/>
              <a:chExt cx="1766887" cy="2187575"/>
            </a:xfrm>
          </p:grpSpPr>
          <p:sp>
            <p:nvSpPr>
              <p:cNvPr id="43" name="Oval 5"/>
              <p:cNvSpPr>
                <a:spLocks noChangeArrowheads="1"/>
              </p:cNvSpPr>
              <p:nvPr/>
            </p:nvSpPr>
            <p:spPr bwMode="auto">
              <a:xfrm>
                <a:off x="3490699" y="1068945"/>
                <a:ext cx="1766887" cy="1767918"/>
              </a:xfrm>
              <a:prstGeom prst="ellipse">
                <a:avLst/>
              </a:prstGeom>
              <a:gradFill rotWithShape="1">
                <a:gsLst>
                  <a:gs pos="0">
                    <a:srgbClr val="7F7F7F"/>
                  </a:gs>
                  <a:gs pos="21001">
                    <a:srgbClr val="D9D9D9"/>
                  </a:gs>
                  <a:gs pos="46001">
                    <a:srgbClr val="595959"/>
                  </a:gs>
                  <a:gs pos="70000">
                    <a:srgbClr val="A6A6A6"/>
                  </a:gs>
                  <a:gs pos="100000">
                    <a:srgbClr val="595959"/>
                  </a:gs>
                </a:gsLst>
                <a:lin ang="60000"/>
              </a:gradFill>
              <a:ln w="9525">
                <a:solidFill>
                  <a:srgbClr val="7F7F7F"/>
                </a:solidFill>
                <a:round/>
                <a:headEnd/>
                <a:tailEnd/>
              </a:ln>
              <a:effectLst>
                <a:outerShdw dist="22987" dir="2940029" rotWithShape="0">
                  <a:srgbClr val="808080">
                    <a:alpha val="34998"/>
                  </a:srgbClr>
                </a:outerShdw>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44" name="Ellipse 43"/>
              <p:cNvSpPr>
                <a:spLocks noChangeArrowheads="1"/>
              </p:cNvSpPr>
              <p:nvPr/>
            </p:nvSpPr>
            <p:spPr bwMode="auto">
              <a:xfrm>
                <a:off x="3631987" y="1221864"/>
                <a:ext cx="1484311" cy="1481049"/>
              </a:xfrm>
              <a:prstGeom prst="ellipse">
                <a:avLst/>
              </a:pr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auto">
                  <a:spcBef>
                    <a:spcPts val="0"/>
                  </a:spcBef>
                  <a:spcAft>
                    <a:spcPts val="0"/>
                  </a:spcAft>
                  <a:defRPr/>
                </a:pPr>
                <a:endParaRPr lang="da-DK" sz="1400" kern="0" smtClean="0">
                  <a:solidFill>
                    <a:srgbClr val="000000"/>
                  </a:solidFill>
                  <a:latin typeface="微软雅黑"/>
                  <a:ea typeface="微软雅黑"/>
                </a:endParaRPr>
              </a:p>
            </p:txBody>
          </p:sp>
          <p:sp>
            <p:nvSpPr>
              <p:cNvPr id="45" name="Oval 7"/>
              <p:cNvSpPr/>
              <p:nvPr/>
            </p:nvSpPr>
            <p:spPr bwMode="auto">
              <a:xfrm>
                <a:off x="3636144" y="1221864"/>
                <a:ext cx="1475997" cy="1475910"/>
              </a:xfrm>
              <a:prstGeom prst="ellipse">
                <a:avLst/>
              </a:prstGeom>
              <a:gradFill flip="none" rotWithShape="1">
                <a:gsLst>
                  <a:gs pos="100000">
                    <a:sysClr val="window" lastClr="FFFFFF">
                      <a:lumMod val="75000"/>
                    </a:sysClr>
                  </a:gs>
                  <a:gs pos="29000">
                    <a:sysClr val="window" lastClr="FFFFFF"/>
                  </a:gs>
                </a:gsLst>
                <a:path path="circle">
                  <a:fillToRect l="50000" t="50000" r="50000" b="50000"/>
                </a:path>
                <a:tileRect/>
              </a:gradFill>
              <a:ln w="79375" cap="flat" cmpd="sng" algn="ctr">
                <a:gradFill flip="none" rotWithShape="1">
                  <a:gsLst>
                    <a:gs pos="0">
                      <a:sysClr val="windowText" lastClr="000000">
                        <a:lumMod val="65000"/>
                        <a:lumOff val="35000"/>
                      </a:sysClr>
                    </a:gs>
                    <a:gs pos="100000">
                      <a:sysClr val="windowText" lastClr="000000">
                        <a:lumMod val="50000"/>
                        <a:lumOff val="50000"/>
                      </a:sysClr>
                    </a:gs>
                    <a:gs pos="26000">
                      <a:sysClr val="windowText" lastClr="000000">
                        <a:lumMod val="85000"/>
                        <a:lumOff val="15000"/>
                      </a:sysClr>
                    </a:gs>
                    <a:gs pos="47000">
                      <a:sysClr val="windowText" lastClr="000000">
                        <a:lumMod val="50000"/>
                        <a:lumOff val="50000"/>
                      </a:sysClr>
                    </a:gs>
                    <a:gs pos="63000">
                      <a:sysClr val="window" lastClr="FFFFFF">
                        <a:lumMod val="95000"/>
                      </a:sysClr>
                    </a:gs>
                  </a:gsLst>
                  <a:lin ang="0" scaled="1"/>
                  <a:tileRect/>
                </a:gradFill>
                <a:prstDash val="solid"/>
              </a:ln>
              <a:effectLst/>
            </p:spPr>
            <p:txBody>
              <a:bodyPr anchor="ct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46" name="Måne 120"/>
              <p:cNvSpPr/>
              <p:nvPr/>
            </p:nvSpPr>
            <p:spPr bwMode="auto">
              <a:xfrm rot="16552097">
                <a:off x="4053868" y="1665673"/>
                <a:ext cx="640550" cy="1374710"/>
              </a:xfrm>
              <a:prstGeom prst="moon">
                <a:avLst>
                  <a:gd name="adj" fmla="val 24865"/>
                </a:avLst>
              </a:prstGeom>
              <a:gradFill flip="none" rotWithShape="1">
                <a:gsLst>
                  <a:gs pos="24000">
                    <a:sysClr val="windowText" lastClr="000000">
                      <a:alpha val="24000"/>
                    </a:sysClr>
                  </a:gs>
                  <a:gs pos="100000">
                    <a:sysClr val="window" lastClr="FFFFFF">
                      <a:alpha val="0"/>
                    </a:sysClr>
                  </a:gs>
                </a:gsLst>
                <a:path path="shape">
                  <a:fillToRect l="50000" t="50000" r="50000" b="50000"/>
                </a:path>
                <a:tileRect/>
              </a:gradFill>
              <a:ln w="9525" cap="flat" cmpd="sng" algn="ctr">
                <a:noFill/>
                <a:prstDash val="solid"/>
              </a:ln>
              <a:effectLst/>
            </p:spPr>
            <p:txBody>
              <a:bodyPr anchor="ct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algn="ctr" fontAlgn="auto">
                  <a:spcBef>
                    <a:spcPts val="0"/>
                  </a:spcBef>
                  <a:spcAft>
                    <a:spcPts val="0"/>
                  </a:spcAft>
                  <a:defRPr/>
                </a:pPr>
                <a:endParaRPr lang="da-DK" sz="1400" kern="0" smtClean="0">
                  <a:solidFill>
                    <a:srgbClr val="FFFFFF"/>
                  </a:solidFill>
                  <a:latin typeface="微软雅黑"/>
                  <a:ea typeface="微软雅黑"/>
                </a:endParaRPr>
              </a:p>
            </p:txBody>
          </p:sp>
          <p:grpSp>
            <p:nvGrpSpPr>
              <p:cNvPr id="47" name="Group 14"/>
              <p:cNvGrpSpPr>
                <a:grpSpLocks/>
              </p:cNvGrpSpPr>
              <p:nvPr/>
            </p:nvGrpSpPr>
            <p:grpSpPr bwMode="auto">
              <a:xfrm>
                <a:off x="3717716" y="1298575"/>
                <a:ext cx="1312864" cy="1316038"/>
                <a:chOff x="4708454" y="5120444"/>
                <a:chExt cx="1312865" cy="1316117"/>
              </a:xfrm>
            </p:grpSpPr>
            <p:grpSp>
              <p:nvGrpSpPr>
                <p:cNvPr id="88" name="Group 107"/>
                <p:cNvGrpSpPr>
                  <a:grpSpLocks/>
                </p:cNvGrpSpPr>
                <p:nvPr/>
              </p:nvGrpSpPr>
              <p:grpSpPr bwMode="auto">
                <a:xfrm>
                  <a:off x="5397430" y="5120444"/>
                  <a:ext cx="1588" cy="1316117"/>
                  <a:chOff x="4344197" y="3353315"/>
                  <a:chExt cx="1588" cy="1316117"/>
                </a:xfrm>
              </p:grpSpPr>
              <p:cxnSp>
                <p:nvCxnSpPr>
                  <p:cNvPr id="92" name="Straight Connector 55"/>
                  <p:cNvCxnSpPr>
                    <a:cxnSpLocks noChangeShapeType="1"/>
                  </p:cNvCxnSpPr>
                  <p:nvPr/>
                </p:nvCxnSpPr>
                <p:spPr bwMode="auto">
                  <a:xfrm rot="5400000">
                    <a:off x="4289301" y="4612652"/>
                    <a:ext cx="111618" cy="0"/>
                  </a:xfrm>
                  <a:prstGeom prst="line">
                    <a:avLst/>
                  </a:prstGeom>
                  <a:noFill/>
                  <a:ln w="12700">
                    <a:solidFill>
                      <a:sysClr val="windowText" lastClr="000000"/>
                    </a:solidFill>
                    <a:round/>
                    <a:headEnd/>
                    <a:tailEnd/>
                  </a:ln>
                  <a:effectLst>
                    <a:outerShdw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93" name="Straight Connector 56"/>
                  <p:cNvCxnSpPr>
                    <a:cxnSpLocks noChangeShapeType="1"/>
                  </p:cNvCxnSpPr>
                  <p:nvPr/>
                </p:nvCxnSpPr>
                <p:spPr bwMode="auto">
                  <a:xfrm rot="5400000">
                    <a:off x="4289301" y="3409414"/>
                    <a:ext cx="111618" cy="0"/>
                  </a:xfrm>
                  <a:prstGeom prst="line">
                    <a:avLst/>
                  </a:prstGeom>
                  <a:noFill/>
                  <a:ln w="12700">
                    <a:solidFill>
                      <a:sysClr val="windowText" lastClr="000000"/>
                    </a:solidFill>
                    <a:round/>
                    <a:headEnd/>
                    <a:tailEnd/>
                  </a:ln>
                  <a:effectLst>
                    <a:outerShdw dist="20000" dir="5400000" rotWithShape="0">
                      <a:srgbClr val="808080">
                        <a:alpha val="37999"/>
                      </a:srgbClr>
                    </a:outerShdw>
                  </a:effectLst>
                  <a:extLst>
                    <a:ext uri="{909E8E84-426E-40DD-AFC4-6F175D3DCCD1}">
                      <a14:hiddenFill xmlns:a14="http://schemas.microsoft.com/office/drawing/2010/main">
                        <a:noFill/>
                      </a14:hiddenFill>
                    </a:ext>
                  </a:extLst>
                </p:spPr>
              </p:cxnSp>
            </p:grpSp>
            <p:grpSp>
              <p:nvGrpSpPr>
                <p:cNvPr id="89" name="Group 110"/>
                <p:cNvGrpSpPr>
                  <a:grpSpLocks/>
                </p:cNvGrpSpPr>
                <p:nvPr/>
              </p:nvGrpSpPr>
              <p:grpSpPr bwMode="auto">
                <a:xfrm rot="-5400000">
                  <a:off x="5362505" y="5125247"/>
                  <a:ext cx="4763" cy="1312865"/>
                  <a:chOff x="4345115" y="3350415"/>
                  <a:chExt cx="4763" cy="1312865"/>
                </a:xfrm>
              </p:grpSpPr>
              <p:cxnSp>
                <p:nvCxnSpPr>
                  <p:cNvPr id="90" name="Straight Connector 53"/>
                  <p:cNvCxnSpPr>
                    <a:cxnSpLocks noChangeShapeType="1"/>
                  </p:cNvCxnSpPr>
                  <p:nvPr/>
                </p:nvCxnSpPr>
                <p:spPr bwMode="auto">
                  <a:xfrm rot="5400000">
                    <a:off x="4293009" y="4605843"/>
                    <a:ext cx="111546" cy="2233"/>
                  </a:xfrm>
                  <a:prstGeom prst="line">
                    <a:avLst/>
                  </a:prstGeom>
                  <a:noFill/>
                  <a:ln w="12700">
                    <a:solidFill>
                      <a:sysClr val="windowText" lastClr="000000"/>
                    </a:solidFill>
                    <a:round/>
                    <a:headEnd/>
                    <a:tailEnd/>
                  </a:ln>
                  <a:effectLst>
                    <a:outerShdw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91" name="Straight Connector 18"/>
                  <p:cNvCxnSpPr>
                    <a:cxnSpLocks noChangeShapeType="1"/>
                  </p:cNvCxnSpPr>
                  <p:nvPr/>
                </p:nvCxnSpPr>
                <p:spPr bwMode="auto">
                  <a:xfrm rot="5400000">
                    <a:off x="4297474" y="3403377"/>
                    <a:ext cx="111546" cy="2233"/>
                  </a:xfrm>
                  <a:prstGeom prst="line">
                    <a:avLst/>
                  </a:prstGeom>
                  <a:noFill/>
                  <a:ln w="12700">
                    <a:solidFill>
                      <a:sysClr val="windowText" lastClr="000000"/>
                    </a:solidFill>
                    <a:round/>
                    <a:headEnd/>
                    <a:tailEnd/>
                  </a:ln>
                  <a:effectLst>
                    <a:outerShdw dist="20000" dir="5400000"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48" name="Group 28"/>
              <p:cNvGrpSpPr>
                <a:grpSpLocks/>
              </p:cNvGrpSpPr>
              <p:nvPr/>
            </p:nvGrpSpPr>
            <p:grpSpPr bwMode="auto">
              <a:xfrm rot="-1887702">
                <a:off x="3709531" y="1295620"/>
                <a:ext cx="1328892" cy="1328891"/>
                <a:chOff x="4711759" y="5117169"/>
                <a:chExt cx="1328893" cy="1328970"/>
              </a:xfrm>
            </p:grpSpPr>
            <p:grpSp>
              <p:nvGrpSpPr>
                <p:cNvPr id="82" name="Group 122"/>
                <p:cNvGrpSpPr>
                  <a:grpSpLocks/>
                </p:cNvGrpSpPr>
                <p:nvPr/>
              </p:nvGrpSpPr>
              <p:grpSpPr bwMode="auto">
                <a:xfrm>
                  <a:off x="5394088" y="5117169"/>
                  <a:ext cx="1863" cy="1328970"/>
                  <a:chOff x="4340855" y="3350040"/>
                  <a:chExt cx="1863" cy="1328970"/>
                </a:xfrm>
              </p:grpSpPr>
              <p:cxnSp>
                <p:nvCxnSpPr>
                  <p:cNvPr id="86" name="Straight Connector 33"/>
                  <p:cNvCxnSpPr>
                    <a:cxnSpLocks noChangeShapeType="1"/>
                  </p:cNvCxnSpPr>
                  <p:nvPr/>
                </p:nvCxnSpPr>
                <p:spPr bwMode="auto">
                  <a:xfrm rot="5400000">
                    <a:off x="4303141" y="4636358"/>
                    <a:ext cx="75900" cy="2230"/>
                  </a:xfrm>
                  <a:prstGeom prst="line">
                    <a:avLst/>
                  </a:prstGeom>
                  <a:noFill/>
                  <a:ln w="12700">
                    <a:solidFill>
                      <a:sysClr val="windowText" lastClr="000000"/>
                    </a:solidFill>
                    <a:round/>
                    <a:headEnd/>
                    <a:tailEnd/>
                  </a:ln>
                  <a:effectLst>
                    <a:outerShdw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87" name="Straight Connector 50"/>
                  <p:cNvCxnSpPr>
                    <a:cxnSpLocks noChangeShapeType="1"/>
                  </p:cNvCxnSpPr>
                  <p:nvPr/>
                </p:nvCxnSpPr>
                <p:spPr bwMode="auto">
                  <a:xfrm rot="5400000">
                    <a:off x="4302149" y="3384781"/>
                    <a:ext cx="75900" cy="2231"/>
                  </a:xfrm>
                  <a:prstGeom prst="line">
                    <a:avLst/>
                  </a:prstGeom>
                  <a:noFill/>
                  <a:ln w="12700">
                    <a:solidFill>
                      <a:sysClr val="windowText" lastClr="000000"/>
                    </a:solidFill>
                    <a:round/>
                    <a:headEnd/>
                    <a:tailEnd/>
                  </a:ln>
                  <a:effectLst>
                    <a:outerShdw dist="20000" dir="5400000" rotWithShape="0">
                      <a:srgbClr val="808080">
                        <a:alpha val="37999"/>
                      </a:srgbClr>
                    </a:outerShdw>
                  </a:effectLst>
                  <a:extLst>
                    <a:ext uri="{909E8E84-426E-40DD-AFC4-6F175D3DCCD1}">
                      <a14:hiddenFill xmlns:a14="http://schemas.microsoft.com/office/drawing/2010/main">
                        <a:noFill/>
                      </a14:hiddenFill>
                    </a:ext>
                  </a:extLst>
                </p:spPr>
              </p:cxnSp>
            </p:grpSp>
            <p:grpSp>
              <p:nvGrpSpPr>
                <p:cNvPr id="83" name="Group 123"/>
                <p:cNvGrpSpPr>
                  <a:grpSpLocks/>
                </p:cNvGrpSpPr>
                <p:nvPr/>
              </p:nvGrpSpPr>
              <p:grpSpPr bwMode="auto">
                <a:xfrm rot="-5400000">
                  <a:off x="5375274" y="5120586"/>
                  <a:ext cx="1863" cy="1328893"/>
                  <a:chOff x="4343210" y="3353722"/>
                  <a:chExt cx="1863" cy="1328893"/>
                </a:xfrm>
              </p:grpSpPr>
              <p:cxnSp>
                <p:nvCxnSpPr>
                  <p:cNvPr id="84" name="Straight Connector 47"/>
                  <p:cNvCxnSpPr>
                    <a:cxnSpLocks noChangeShapeType="1"/>
                  </p:cNvCxnSpPr>
                  <p:nvPr/>
                </p:nvCxnSpPr>
                <p:spPr bwMode="auto">
                  <a:xfrm rot="5400000">
                    <a:off x="4309447" y="4643356"/>
                    <a:ext cx="75851" cy="0"/>
                  </a:xfrm>
                  <a:prstGeom prst="line">
                    <a:avLst/>
                  </a:prstGeom>
                  <a:noFill/>
                  <a:ln w="12700">
                    <a:solidFill>
                      <a:sysClr val="windowText" lastClr="000000"/>
                    </a:solidFill>
                    <a:round/>
                    <a:headEnd/>
                    <a:tailEnd/>
                  </a:ln>
                  <a:effectLst>
                    <a:outerShdw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85" name="Straight Connector 32"/>
                  <p:cNvCxnSpPr>
                    <a:cxnSpLocks noChangeShapeType="1"/>
                  </p:cNvCxnSpPr>
                  <p:nvPr/>
                </p:nvCxnSpPr>
                <p:spPr bwMode="auto">
                  <a:xfrm rot="5400000">
                    <a:off x="4309622" y="3390679"/>
                    <a:ext cx="75851" cy="0"/>
                  </a:xfrm>
                  <a:prstGeom prst="line">
                    <a:avLst/>
                  </a:prstGeom>
                  <a:noFill/>
                  <a:ln w="12700">
                    <a:solidFill>
                      <a:sysClr val="windowText" lastClr="000000"/>
                    </a:solidFill>
                    <a:round/>
                    <a:headEnd/>
                    <a:tailEnd/>
                  </a:ln>
                  <a:effectLst>
                    <a:outerShdw dist="20000" dir="5400000"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49" name="Group 35"/>
              <p:cNvGrpSpPr>
                <a:grpSpLocks/>
              </p:cNvGrpSpPr>
              <p:nvPr/>
            </p:nvGrpSpPr>
            <p:grpSpPr bwMode="auto">
              <a:xfrm rot="-3690956">
                <a:off x="3706263" y="1297905"/>
                <a:ext cx="1329303" cy="1329232"/>
                <a:chOff x="4708341" y="5114427"/>
                <a:chExt cx="1329312" cy="1329233"/>
              </a:xfrm>
            </p:grpSpPr>
            <p:grpSp>
              <p:nvGrpSpPr>
                <p:cNvPr id="76" name="Group 129"/>
                <p:cNvGrpSpPr>
                  <a:grpSpLocks/>
                </p:cNvGrpSpPr>
                <p:nvPr/>
              </p:nvGrpSpPr>
              <p:grpSpPr bwMode="auto">
                <a:xfrm>
                  <a:off x="5400514" y="5114427"/>
                  <a:ext cx="2370" cy="1329233"/>
                  <a:chOff x="4347281" y="3347298"/>
                  <a:chExt cx="2370" cy="1329233"/>
                </a:xfrm>
              </p:grpSpPr>
              <p:cxnSp>
                <p:nvCxnSpPr>
                  <p:cNvPr id="80" name="Straight Connector 43"/>
                  <p:cNvCxnSpPr>
                    <a:cxnSpLocks noChangeShapeType="1"/>
                  </p:cNvCxnSpPr>
                  <p:nvPr/>
                </p:nvCxnSpPr>
                <p:spPr bwMode="auto">
                  <a:xfrm rot="5400000">
                    <a:off x="4312810" y="4634756"/>
                    <a:ext cx="75851" cy="2232"/>
                  </a:xfrm>
                  <a:prstGeom prst="line">
                    <a:avLst/>
                  </a:prstGeom>
                  <a:noFill/>
                  <a:ln w="12700">
                    <a:solidFill>
                      <a:sysClr val="windowText" lastClr="000000"/>
                    </a:solidFill>
                    <a:round/>
                    <a:headEnd/>
                    <a:tailEnd/>
                  </a:ln>
                  <a:effectLst>
                    <a:outerShdw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81" name="Straight Connector 44"/>
                  <p:cNvCxnSpPr>
                    <a:cxnSpLocks noChangeShapeType="1"/>
                  </p:cNvCxnSpPr>
                  <p:nvPr/>
                </p:nvCxnSpPr>
                <p:spPr bwMode="auto">
                  <a:xfrm rot="5400000">
                    <a:off x="4313791" y="3382908"/>
                    <a:ext cx="75851" cy="2232"/>
                  </a:xfrm>
                  <a:prstGeom prst="line">
                    <a:avLst/>
                  </a:prstGeom>
                  <a:noFill/>
                  <a:ln w="12700">
                    <a:solidFill>
                      <a:sysClr val="windowText" lastClr="000000"/>
                    </a:solidFill>
                    <a:round/>
                    <a:headEnd/>
                    <a:tailEnd/>
                  </a:ln>
                  <a:effectLst>
                    <a:outerShdw dist="20000" dir="5400000" rotWithShape="0">
                      <a:srgbClr val="808080">
                        <a:alpha val="37999"/>
                      </a:srgbClr>
                    </a:outerShdw>
                  </a:effectLst>
                  <a:extLst>
                    <a:ext uri="{909E8E84-426E-40DD-AFC4-6F175D3DCCD1}">
                      <a14:hiddenFill xmlns:a14="http://schemas.microsoft.com/office/drawing/2010/main">
                        <a:noFill/>
                      </a14:hiddenFill>
                    </a:ext>
                  </a:extLst>
                </p:spPr>
              </p:cxnSp>
            </p:grpSp>
            <p:grpSp>
              <p:nvGrpSpPr>
                <p:cNvPr id="77" name="Group 130"/>
                <p:cNvGrpSpPr>
                  <a:grpSpLocks/>
                </p:cNvGrpSpPr>
                <p:nvPr/>
              </p:nvGrpSpPr>
              <p:grpSpPr bwMode="auto">
                <a:xfrm rot="-5400000">
                  <a:off x="5371811" y="5116415"/>
                  <a:ext cx="2372" cy="1329312"/>
                  <a:chOff x="4346916" y="3350305"/>
                  <a:chExt cx="2372" cy="1329312"/>
                </a:xfrm>
              </p:grpSpPr>
              <p:cxnSp>
                <p:nvCxnSpPr>
                  <p:cNvPr id="78" name="Straight Connector 41"/>
                  <p:cNvCxnSpPr>
                    <a:cxnSpLocks noChangeShapeType="1"/>
                  </p:cNvCxnSpPr>
                  <p:nvPr/>
                </p:nvCxnSpPr>
                <p:spPr bwMode="auto">
                  <a:xfrm rot="5400000">
                    <a:off x="4313552" y="4638640"/>
                    <a:ext cx="75896" cy="2231"/>
                  </a:xfrm>
                  <a:prstGeom prst="line">
                    <a:avLst/>
                  </a:prstGeom>
                  <a:noFill/>
                  <a:ln w="12700">
                    <a:solidFill>
                      <a:sysClr val="windowText" lastClr="000000"/>
                    </a:solidFill>
                    <a:round/>
                    <a:headEnd/>
                    <a:tailEnd/>
                  </a:ln>
                  <a:effectLst>
                    <a:outerShdw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79" name="Straight Connector 42"/>
                  <p:cNvCxnSpPr>
                    <a:cxnSpLocks noChangeShapeType="1"/>
                  </p:cNvCxnSpPr>
                  <p:nvPr/>
                </p:nvCxnSpPr>
                <p:spPr bwMode="auto">
                  <a:xfrm rot="5400000">
                    <a:off x="4314534" y="3386055"/>
                    <a:ext cx="75896" cy="2231"/>
                  </a:xfrm>
                  <a:prstGeom prst="line">
                    <a:avLst/>
                  </a:prstGeom>
                  <a:noFill/>
                  <a:ln w="12700">
                    <a:solidFill>
                      <a:sysClr val="windowText" lastClr="000000"/>
                    </a:solidFill>
                    <a:round/>
                    <a:headEnd/>
                    <a:tailEnd/>
                  </a:ln>
                  <a:effectLst>
                    <a:outerShdw dist="20000" dir="5400000" rotWithShape="0">
                      <a:srgbClr val="808080">
                        <a:alpha val="37999"/>
                      </a:srgbClr>
                    </a:outerShdw>
                  </a:effectLst>
                  <a:extLst>
                    <a:ext uri="{909E8E84-426E-40DD-AFC4-6F175D3DCCD1}">
                      <a14:hiddenFill xmlns:a14="http://schemas.microsoft.com/office/drawing/2010/main">
                        <a:noFill/>
                      </a14:hiddenFill>
                    </a:ext>
                  </a:extLst>
                </p:spPr>
              </p:cxnSp>
            </p:grpSp>
          </p:grpSp>
          <p:sp>
            <p:nvSpPr>
              <p:cNvPr id="50" name="Block Arc 12"/>
              <p:cNvSpPr>
                <a:spLocks noChangeArrowheads="1"/>
              </p:cNvSpPr>
              <p:nvPr/>
            </p:nvSpPr>
            <p:spPr bwMode="auto">
              <a:xfrm rot="-4690989">
                <a:off x="4189993" y="650081"/>
                <a:ext cx="368300" cy="366713"/>
              </a:xfrm>
              <a:custGeom>
                <a:avLst/>
                <a:gdLst>
                  <a:gd name="T0" fmla="*/ 8125 w 368300"/>
                  <a:gd name="T1" fmla="*/ 183357 h 366713"/>
                  <a:gd name="T2" fmla="*/ 16245 w 368300"/>
                  <a:gd name="T3" fmla="*/ 235965 h 366713"/>
                  <a:gd name="T4" fmla="*/ 184150 w 368300"/>
                  <a:gd name="T5" fmla="*/ 183357 h 366713"/>
                  <a:gd name="T6" fmla="*/ 0 60000 65536"/>
                  <a:gd name="T7" fmla="*/ 0 60000 65536"/>
                  <a:gd name="T8" fmla="*/ 0 60000 65536"/>
                  <a:gd name="T9" fmla="*/ 0 w 368300"/>
                  <a:gd name="T10" fmla="*/ 0 h 366713"/>
                  <a:gd name="T11" fmla="*/ 368300 w 368300"/>
                  <a:gd name="T12" fmla="*/ 366713 h 366713"/>
                </a:gdLst>
                <a:ahLst/>
                <a:cxnLst>
                  <a:cxn ang="T6">
                    <a:pos x="T0" y="T1"/>
                  </a:cxn>
                  <a:cxn ang="T7">
                    <a:pos x="T2" y="T3"/>
                  </a:cxn>
                  <a:cxn ang="T8">
                    <a:pos x="T4" y="T5"/>
                  </a:cxn>
                </a:cxnLst>
                <a:rect l="T9" t="T10" r="T11" b="T12"/>
                <a:pathLst>
                  <a:path w="368300" h="366713">
                    <a:moveTo>
                      <a:pt x="0" y="183357"/>
                    </a:moveTo>
                    <a:lnTo>
                      <a:pt x="0" y="183357"/>
                    </a:lnTo>
                    <a:cubicBezTo>
                      <a:pt x="0" y="82091"/>
                      <a:pt x="82446" y="0"/>
                      <a:pt x="184150" y="0"/>
                    </a:cubicBezTo>
                    <a:cubicBezTo>
                      <a:pt x="285853" y="0"/>
                      <a:pt x="368300" y="82091"/>
                      <a:pt x="368300" y="183357"/>
                    </a:cubicBezTo>
                    <a:cubicBezTo>
                      <a:pt x="368300" y="284622"/>
                      <a:pt x="285853" y="366714"/>
                      <a:pt x="184150" y="366714"/>
                    </a:cubicBezTo>
                    <a:cubicBezTo>
                      <a:pt x="103740" y="366714"/>
                      <a:pt x="32628" y="314766"/>
                      <a:pt x="8491" y="238395"/>
                    </a:cubicBezTo>
                    <a:lnTo>
                      <a:pt x="23998" y="233536"/>
                    </a:lnTo>
                    <a:lnTo>
                      <a:pt x="23997" y="233536"/>
                    </a:lnTo>
                    <a:cubicBezTo>
                      <a:pt x="46010" y="303129"/>
                      <a:pt x="110842" y="350464"/>
                      <a:pt x="184150" y="350464"/>
                    </a:cubicBezTo>
                    <a:cubicBezTo>
                      <a:pt x="276879" y="350464"/>
                      <a:pt x="352051" y="275647"/>
                      <a:pt x="352051" y="183357"/>
                    </a:cubicBezTo>
                    <a:cubicBezTo>
                      <a:pt x="352051" y="91066"/>
                      <a:pt x="276879" y="16250"/>
                      <a:pt x="184150" y="16250"/>
                    </a:cubicBezTo>
                    <a:cubicBezTo>
                      <a:pt x="91420" y="16250"/>
                      <a:pt x="16249" y="91066"/>
                      <a:pt x="16249" y="183357"/>
                    </a:cubicBezTo>
                    <a:lnTo>
                      <a:pt x="0" y="183357"/>
                    </a:lnTo>
                    <a:close/>
                  </a:path>
                </a:pathLst>
              </a:custGeom>
              <a:solidFill>
                <a:srgbClr val="BFBFBF"/>
              </a:solidFill>
              <a:ln w="9525">
                <a:solidFill>
                  <a:srgbClr val="7F7F7F"/>
                </a:solidFill>
                <a:miter lim="800000"/>
                <a:headEnd/>
                <a:tailEnd/>
              </a:ln>
              <a:effectLst>
                <a:outerShdw blurRad="63500" dist="23000" dir="5400000" rotWithShape="0">
                  <a:srgbClr val="808080">
                    <a:alpha val="34998"/>
                  </a:srgbClr>
                </a:outerShdw>
              </a:effectLst>
            </p:spPr>
            <p:txBody>
              <a:bodyPr anchor="ctr"/>
              <a:lstStyle/>
              <a:p>
                <a:pPr fontAlgn="auto">
                  <a:spcBef>
                    <a:spcPts val="0"/>
                  </a:spcBef>
                  <a:spcAft>
                    <a:spcPts val="0"/>
                  </a:spcAft>
                  <a:defRPr/>
                </a:pPr>
                <a:endParaRPr lang="zh-CN" altLang="en-US" sz="1400" kern="0" smtClean="0">
                  <a:solidFill>
                    <a:sysClr val="windowText" lastClr="000000"/>
                  </a:solidFill>
                  <a:latin typeface="微软雅黑"/>
                  <a:ea typeface="微软雅黑"/>
                </a:endParaRPr>
              </a:p>
            </p:txBody>
          </p:sp>
          <p:sp>
            <p:nvSpPr>
              <p:cNvPr id="51" name="Rectangle 13"/>
              <p:cNvSpPr/>
              <p:nvPr/>
            </p:nvSpPr>
            <p:spPr bwMode="auto">
              <a:xfrm>
                <a:off x="4320600" y="943941"/>
                <a:ext cx="107084" cy="125004"/>
              </a:xfrm>
              <a:prstGeom prst="rect">
                <a:avLst/>
              </a:prstGeom>
              <a:gradFill rotWithShape="1">
                <a:gsLst>
                  <a:gs pos="0">
                    <a:sysClr val="windowText" lastClr="000000">
                      <a:lumMod val="75000"/>
                      <a:lumOff val="25000"/>
                    </a:sysClr>
                  </a:gs>
                  <a:gs pos="100000">
                    <a:sysClr val="window" lastClr="FFFFFF">
                      <a:lumMod val="50000"/>
                    </a:sysClr>
                  </a:gs>
                  <a:gs pos="38000">
                    <a:sysClr val="window" lastClr="FFFFFF">
                      <a:lumMod val="65000"/>
                    </a:sysClr>
                  </a:gs>
                  <a:gs pos="64000">
                    <a:sysClr val="window" lastClr="FFFFFF">
                      <a:lumMod val="95000"/>
                    </a:sysClr>
                  </a:gs>
                </a:gsLst>
                <a:lin ang="60000" scaled="0"/>
              </a:gra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grpSp>
            <p:nvGrpSpPr>
              <p:cNvPr id="52" name="Group 139"/>
              <p:cNvGrpSpPr>
                <a:grpSpLocks/>
              </p:cNvGrpSpPr>
              <p:nvPr/>
            </p:nvGrpSpPr>
            <p:grpSpPr bwMode="auto">
              <a:xfrm>
                <a:off x="4038600" y="1616075"/>
                <a:ext cx="739776" cy="736599"/>
                <a:chOff x="2053308" y="2339747"/>
                <a:chExt cx="2049814" cy="2041029"/>
              </a:xfrm>
            </p:grpSpPr>
            <p:grpSp>
              <p:nvGrpSpPr>
                <p:cNvPr id="64" name="Group 140"/>
                <p:cNvGrpSpPr>
                  <a:grpSpLocks/>
                </p:cNvGrpSpPr>
                <p:nvPr/>
              </p:nvGrpSpPr>
              <p:grpSpPr bwMode="auto">
                <a:xfrm>
                  <a:off x="2053308" y="2339747"/>
                  <a:ext cx="2049814" cy="2041029"/>
                  <a:chOff x="2053308" y="2301647"/>
                  <a:chExt cx="2049814" cy="2041029"/>
                </a:xfrm>
              </p:grpSpPr>
              <p:sp>
                <p:nvSpPr>
                  <p:cNvPr id="71" name="Isosceles Triangle 34"/>
                  <p:cNvSpPr/>
                  <p:nvPr/>
                </p:nvSpPr>
                <p:spPr>
                  <a:xfrm>
                    <a:off x="2859417" y="2300996"/>
                    <a:ext cx="445072" cy="1014376"/>
                  </a:xfrm>
                  <a:prstGeom prst="triangle">
                    <a:avLst/>
                  </a:prstGeom>
                  <a:solidFill>
                    <a:sysClr val="windowText" lastClr="000000">
                      <a:lumMod val="85000"/>
                      <a:lumOff val="15000"/>
                    </a:sysClr>
                  </a:soli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72" name="Isosceles Triangle 35"/>
                  <p:cNvSpPr/>
                  <p:nvPr/>
                </p:nvSpPr>
                <p:spPr>
                  <a:xfrm flipV="1">
                    <a:off x="2859417" y="3327743"/>
                    <a:ext cx="445072" cy="1014376"/>
                  </a:xfrm>
                  <a:prstGeom prst="triangle">
                    <a:avLst/>
                  </a:prstGeom>
                  <a:solidFill>
                    <a:sysClr val="windowText" lastClr="000000">
                      <a:lumMod val="85000"/>
                      <a:lumOff val="15000"/>
                    </a:sysClr>
                  </a:soli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grpSp>
                <p:nvGrpSpPr>
                  <p:cNvPr id="73" name="Group 149"/>
                  <p:cNvGrpSpPr>
                    <a:grpSpLocks/>
                  </p:cNvGrpSpPr>
                  <p:nvPr/>
                </p:nvGrpSpPr>
                <p:grpSpPr bwMode="auto">
                  <a:xfrm rot="-5400000">
                    <a:off x="2856076" y="2295054"/>
                    <a:ext cx="444278" cy="2049814"/>
                    <a:chOff x="4206064" y="2295584"/>
                    <a:chExt cx="444278" cy="2049814"/>
                  </a:xfrm>
                </p:grpSpPr>
                <p:sp>
                  <p:nvSpPr>
                    <p:cNvPr id="74" name="Isosceles Triangle 37"/>
                    <p:cNvSpPr/>
                    <p:nvPr/>
                  </p:nvSpPr>
                  <p:spPr>
                    <a:xfrm>
                      <a:off x="4234863" y="2291906"/>
                      <a:ext cx="439154" cy="1019958"/>
                    </a:xfrm>
                    <a:prstGeom prst="triangle">
                      <a:avLst/>
                    </a:prstGeom>
                    <a:solidFill>
                      <a:sysClr val="windowText" lastClr="000000">
                        <a:lumMod val="85000"/>
                        <a:lumOff val="15000"/>
                      </a:sysClr>
                    </a:soli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75" name="Isosceles Triangle 38"/>
                    <p:cNvSpPr/>
                    <p:nvPr/>
                  </p:nvSpPr>
                  <p:spPr>
                    <a:xfrm flipV="1">
                      <a:off x="4222494" y="3324229"/>
                      <a:ext cx="439154" cy="1019954"/>
                    </a:xfrm>
                    <a:prstGeom prst="triangle">
                      <a:avLst/>
                    </a:prstGeom>
                    <a:solidFill>
                      <a:sysClr val="windowText" lastClr="000000">
                        <a:lumMod val="85000"/>
                        <a:lumOff val="15000"/>
                      </a:sysClr>
                    </a:soli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grpSp>
            </p:grpSp>
            <p:grpSp>
              <p:nvGrpSpPr>
                <p:cNvPr id="65" name="Group 141"/>
                <p:cNvGrpSpPr>
                  <a:grpSpLocks/>
                </p:cNvGrpSpPr>
                <p:nvPr/>
              </p:nvGrpSpPr>
              <p:grpSpPr bwMode="auto">
                <a:xfrm rot="-2700000">
                  <a:off x="2391605" y="2673004"/>
                  <a:ext cx="1375421" cy="1367920"/>
                  <a:chOff x="2053977" y="2296205"/>
                  <a:chExt cx="2056334" cy="2045119"/>
                </a:xfrm>
              </p:grpSpPr>
              <p:sp>
                <p:nvSpPr>
                  <p:cNvPr id="66" name="Isosceles Triangle 29"/>
                  <p:cNvSpPr/>
                  <p:nvPr/>
                </p:nvSpPr>
                <p:spPr>
                  <a:xfrm>
                    <a:off x="2863554" y="2294054"/>
                    <a:ext cx="443606" cy="1007947"/>
                  </a:xfrm>
                  <a:prstGeom prst="triangle">
                    <a:avLst/>
                  </a:prstGeom>
                  <a:solidFill>
                    <a:sysClr val="windowText" lastClr="000000">
                      <a:lumMod val="65000"/>
                      <a:lumOff val="35000"/>
                    </a:sysClr>
                  </a:soli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67" name="Isosceles Triangle 30"/>
                  <p:cNvSpPr/>
                  <p:nvPr/>
                </p:nvSpPr>
                <p:spPr>
                  <a:xfrm flipV="1">
                    <a:off x="2857019" y="3314100"/>
                    <a:ext cx="443606" cy="1007953"/>
                  </a:xfrm>
                  <a:prstGeom prst="triangle">
                    <a:avLst/>
                  </a:prstGeom>
                  <a:solidFill>
                    <a:sysClr val="windowText" lastClr="000000">
                      <a:lumMod val="65000"/>
                      <a:lumOff val="35000"/>
                    </a:sysClr>
                  </a:soli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grpSp>
                <p:nvGrpSpPr>
                  <p:cNvPr id="68" name="Group 144"/>
                  <p:cNvGrpSpPr>
                    <a:grpSpLocks/>
                  </p:cNvGrpSpPr>
                  <p:nvPr/>
                </p:nvGrpSpPr>
                <p:grpSpPr bwMode="auto">
                  <a:xfrm rot="-5400000">
                    <a:off x="2865121" y="2290600"/>
                    <a:ext cx="434046" cy="2056334"/>
                    <a:chOff x="4212375" y="2296252"/>
                    <a:chExt cx="434046" cy="2056334"/>
                  </a:xfrm>
                </p:grpSpPr>
                <p:sp>
                  <p:nvSpPr>
                    <p:cNvPr id="69" name="Isosceles Triangle 32"/>
                    <p:cNvSpPr/>
                    <p:nvPr/>
                  </p:nvSpPr>
                  <p:spPr>
                    <a:xfrm>
                      <a:off x="4226073" y="2324035"/>
                      <a:ext cx="434617" cy="1007352"/>
                    </a:xfrm>
                    <a:prstGeom prst="triangle">
                      <a:avLst/>
                    </a:prstGeom>
                    <a:solidFill>
                      <a:sysClr val="windowText" lastClr="000000">
                        <a:lumMod val="65000"/>
                        <a:lumOff val="35000"/>
                      </a:sysClr>
                    </a:soli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70" name="Isosceles Triangle 33"/>
                    <p:cNvSpPr/>
                    <p:nvPr/>
                  </p:nvSpPr>
                  <p:spPr>
                    <a:xfrm flipV="1">
                      <a:off x="4232612" y="3336942"/>
                      <a:ext cx="434617" cy="1007358"/>
                    </a:xfrm>
                    <a:prstGeom prst="triangle">
                      <a:avLst/>
                    </a:prstGeom>
                    <a:solidFill>
                      <a:sysClr val="windowText" lastClr="000000">
                        <a:lumMod val="65000"/>
                        <a:lumOff val="35000"/>
                      </a:sysClr>
                    </a:soli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grpSp>
            </p:grpSp>
          </p:grpSp>
          <p:grpSp>
            <p:nvGrpSpPr>
              <p:cNvPr id="53" name="Group 165"/>
              <p:cNvGrpSpPr>
                <a:grpSpLocks/>
              </p:cNvGrpSpPr>
              <p:nvPr/>
            </p:nvGrpSpPr>
            <p:grpSpPr bwMode="auto">
              <a:xfrm rot="10800000" flipH="1">
                <a:off x="4343400" y="1483845"/>
                <a:ext cx="123306" cy="954555"/>
                <a:chOff x="8020729" y="3293373"/>
                <a:chExt cx="116400" cy="901100"/>
              </a:xfrm>
            </p:grpSpPr>
            <p:grpSp>
              <p:nvGrpSpPr>
                <p:cNvPr id="59" name="Group 153"/>
                <p:cNvGrpSpPr>
                  <a:grpSpLocks/>
                </p:cNvGrpSpPr>
                <p:nvPr/>
              </p:nvGrpSpPr>
              <p:grpSpPr bwMode="auto">
                <a:xfrm>
                  <a:off x="8045431" y="3293373"/>
                  <a:ext cx="68941" cy="901100"/>
                  <a:chOff x="2859680" y="2301707"/>
                  <a:chExt cx="451991" cy="2041432"/>
                </a:xfrm>
              </p:grpSpPr>
              <p:sp>
                <p:nvSpPr>
                  <p:cNvPr id="62" name="Isosceles Triangle 25"/>
                  <p:cNvSpPr>
                    <a:spLocks noChangeArrowheads="1"/>
                  </p:cNvSpPr>
                  <p:nvPr/>
                </p:nvSpPr>
                <p:spPr bwMode="auto">
                  <a:xfrm>
                    <a:off x="2860376" y="2304068"/>
                    <a:ext cx="441832" cy="1016837"/>
                  </a:xfrm>
                  <a:prstGeom prst="triangle">
                    <a:avLst>
                      <a:gd name="adj" fmla="val 50000"/>
                    </a:avLst>
                  </a:prstGeom>
                  <a:solidFill>
                    <a:sysClr val="windowText" lastClr="000000"/>
                  </a:solidFill>
                  <a:ln w="9525">
                    <a:solidFill>
                      <a:sysClr val="windowText" lastClr="000000"/>
                    </a:solidFill>
                    <a:miter lim="800000"/>
                    <a:headEnd/>
                    <a:tailEnd/>
                  </a:ln>
                  <a:effectLst>
                    <a:outerShdw dist="23000" dir="5400000" rotWithShape="0">
                      <a:srgbClr val="808080">
                        <a:alpha val="34998"/>
                      </a:srgbClr>
                    </a:outerShdw>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63" name="Isosceles Triangle 26"/>
                  <p:cNvSpPr>
                    <a:spLocks noChangeArrowheads="1"/>
                  </p:cNvSpPr>
                  <p:nvPr/>
                </p:nvSpPr>
                <p:spPr bwMode="auto">
                  <a:xfrm flipV="1">
                    <a:off x="2874179" y="3330452"/>
                    <a:ext cx="441832" cy="1016834"/>
                  </a:xfrm>
                  <a:prstGeom prst="triangle">
                    <a:avLst>
                      <a:gd name="adj" fmla="val 50000"/>
                    </a:avLst>
                  </a:prstGeom>
                  <a:solidFill>
                    <a:srgbClr val="FF0000"/>
                  </a:solidFill>
                  <a:ln w="9525">
                    <a:solidFill>
                      <a:srgbClr val="FF0000"/>
                    </a:solidFill>
                    <a:miter lim="800000"/>
                    <a:headEnd/>
                    <a:tailEnd/>
                  </a:ln>
                  <a:effectLst>
                    <a:outerShdw dist="23000" dir="5400000" rotWithShape="0">
                      <a:srgbClr val="808080">
                        <a:alpha val="34998"/>
                      </a:srgbClr>
                    </a:outerShdw>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grpSp>
            <p:sp>
              <p:nvSpPr>
                <p:cNvPr id="60" name="Oval 13"/>
                <p:cNvSpPr/>
                <p:nvPr/>
              </p:nvSpPr>
              <p:spPr bwMode="auto">
                <a:xfrm>
                  <a:off x="8020729" y="3668854"/>
                  <a:ext cx="116400" cy="116394"/>
                </a:xfrm>
                <a:prstGeom prst="ellipse">
                  <a:avLst/>
                </a:prstGeom>
                <a:gradFill flip="none" rotWithShape="1">
                  <a:gsLst>
                    <a:gs pos="100000">
                      <a:sysClr val="windowText" lastClr="000000">
                        <a:lumMod val="95000"/>
                        <a:lumOff val="5000"/>
                      </a:sysClr>
                    </a:gs>
                    <a:gs pos="0">
                      <a:sysClr val="windowText" lastClr="000000">
                        <a:lumMod val="65000"/>
                        <a:lumOff val="35000"/>
                      </a:sysClr>
                    </a:gs>
                  </a:gsLst>
                  <a:path path="circle">
                    <a:fillToRect l="50000" t="50000" r="50000" b="50000"/>
                  </a:path>
                  <a:tileRect/>
                </a:gradFill>
                <a:ln w="9525" cap="flat" cmpd="sng" algn="ctr">
                  <a:solidFill>
                    <a:sysClr val="windowText" lastClr="000000">
                      <a:lumMod val="95000"/>
                      <a:lumOff val="5000"/>
                    </a:sysClr>
                  </a:solidFill>
                  <a:prstDash val="solid"/>
                </a:ln>
                <a:effectLst>
                  <a:outerShdw blurRad="40000" dist="23000" dir="5400000" rotWithShape="0">
                    <a:srgbClr val="000000">
                      <a:alpha val="35000"/>
                    </a:srgbClr>
                  </a:outerShdw>
                </a:effectLst>
              </p:spPr>
              <p:txBody>
                <a:bodyPr anchor="ct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61" name="Oval 24"/>
                <p:cNvSpPr>
                  <a:spLocks noChangeArrowheads="1"/>
                </p:cNvSpPr>
                <p:nvPr/>
              </p:nvSpPr>
              <p:spPr bwMode="auto">
                <a:xfrm>
                  <a:off x="8056067" y="3701108"/>
                  <a:ext cx="50544" cy="50573"/>
                </a:xfrm>
                <a:prstGeom prst="ellipse">
                  <a:avLst/>
                </a:prstGeom>
                <a:solidFill>
                  <a:sysClr val="windowText" lastClr="000000"/>
                </a:solidFill>
                <a:ln w="22225">
                  <a:solidFill>
                    <a:sysClr val="window" lastClr="FFFFFF"/>
                  </a:solidFill>
                  <a:round/>
                  <a:headEnd/>
                  <a:tailEnd/>
                </a:ln>
                <a:effectLst>
                  <a:outerShdw dist="23000" dir="5400000" rotWithShape="0">
                    <a:srgbClr val="808080">
                      <a:alpha val="34998"/>
                    </a:srgbClr>
                  </a:outerShdw>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grpSp>
          <p:sp>
            <p:nvSpPr>
              <p:cNvPr id="54" name="TextBox 166"/>
              <p:cNvSpPr txBox="1">
                <a:spLocks noChangeArrowheads="1"/>
              </p:cNvSpPr>
              <p:nvPr/>
            </p:nvSpPr>
            <p:spPr bwMode="auto">
              <a:xfrm>
                <a:off x="4254806" y="1354925"/>
                <a:ext cx="274548" cy="3199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fontAlgn="auto">
                  <a:spcBef>
                    <a:spcPts val="0"/>
                  </a:spcBef>
                  <a:spcAft>
                    <a:spcPts val="0"/>
                  </a:spcAft>
                  <a:defRPr/>
                </a:pPr>
                <a:r>
                  <a:rPr lang="nb-NO" sz="600" kern="0" smtClean="0">
                    <a:solidFill>
                      <a:srgbClr val="000000"/>
                    </a:solidFill>
                    <a:latin typeface="微软雅黑"/>
                    <a:ea typeface="微软雅黑"/>
                  </a:rPr>
                  <a:t>N</a:t>
                </a:r>
              </a:p>
            </p:txBody>
          </p:sp>
          <p:sp>
            <p:nvSpPr>
              <p:cNvPr id="55" name="TextBox 167"/>
              <p:cNvSpPr txBox="1">
                <a:spLocks noChangeArrowheads="1"/>
              </p:cNvSpPr>
              <p:nvPr/>
            </p:nvSpPr>
            <p:spPr bwMode="auto">
              <a:xfrm>
                <a:off x="4254806" y="2256681"/>
                <a:ext cx="274548" cy="3199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fontAlgn="auto">
                  <a:spcBef>
                    <a:spcPts val="0"/>
                  </a:spcBef>
                  <a:spcAft>
                    <a:spcPts val="0"/>
                  </a:spcAft>
                  <a:defRPr/>
                </a:pPr>
                <a:r>
                  <a:rPr lang="nb-NO" sz="600" kern="0" smtClean="0">
                    <a:solidFill>
                      <a:srgbClr val="000000"/>
                    </a:solidFill>
                    <a:latin typeface="微软雅黑"/>
                    <a:ea typeface="微软雅黑"/>
                  </a:rPr>
                  <a:t>S</a:t>
                </a:r>
              </a:p>
            </p:txBody>
          </p:sp>
          <p:sp>
            <p:nvSpPr>
              <p:cNvPr id="56" name="TextBox 168"/>
              <p:cNvSpPr txBox="1">
                <a:spLocks noChangeArrowheads="1"/>
              </p:cNvSpPr>
              <p:nvPr/>
            </p:nvSpPr>
            <p:spPr bwMode="auto">
              <a:xfrm>
                <a:off x="4697674" y="1790534"/>
                <a:ext cx="274548" cy="3199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fontAlgn="auto">
                  <a:spcBef>
                    <a:spcPts val="0"/>
                  </a:spcBef>
                  <a:spcAft>
                    <a:spcPts val="0"/>
                  </a:spcAft>
                  <a:defRPr/>
                </a:pPr>
                <a:r>
                  <a:rPr lang="nb-NO" sz="600" kern="0" smtClean="0">
                    <a:solidFill>
                      <a:srgbClr val="000000"/>
                    </a:solidFill>
                    <a:latin typeface="微软雅黑"/>
                    <a:ea typeface="微软雅黑"/>
                  </a:rPr>
                  <a:t>E</a:t>
                </a:r>
              </a:p>
            </p:txBody>
          </p:sp>
          <p:sp>
            <p:nvSpPr>
              <p:cNvPr id="57" name="TextBox 169"/>
              <p:cNvSpPr txBox="1">
                <a:spLocks noChangeArrowheads="1"/>
              </p:cNvSpPr>
              <p:nvPr/>
            </p:nvSpPr>
            <p:spPr bwMode="auto">
              <a:xfrm>
                <a:off x="3767481" y="1790534"/>
                <a:ext cx="274548" cy="3199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fontAlgn="auto">
                  <a:spcBef>
                    <a:spcPts val="0"/>
                  </a:spcBef>
                  <a:spcAft>
                    <a:spcPts val="0"/>
                  </a:spcAft>
                  <a:defRPr/>
                </a:pPr>
                <a:r>
                  <a:rPr lang="nb-NO" sz="600" kern="0" smtClean="0">
                    <a:solidFill>
                      <a:srgbClr val="000000"/>
                    </a:solidFill>
                    <a:latin typeface="微软雅黑"/>
                    <a:ea typeface="微软雅黑"/>
                  </a:rPr>
                  <a:t>W</a:t>
                </a:r>
              </a:p>
            </p:txBody>
          </p:sp>
          <p:sp>
            <p:nvSpPr>
              <p:cNvPr id="58" name="Ellipse 45"/>
              <p:cNvSpPr>
                <a:spLocks noChangeArrowheads="1"/>
              </p:cNvSpPr>
              <p:nvPr/>
            </p:nvSpPr>
            <p:spPr bwMode="auto">
              <a:xfrm>
                <a:off x="3801009" y="1351325"/>
                <a:ext cx="1203386" cy="1001350"/>
              </a:xfrm>
              <a:prstGeom prst="ellipse">
                <a:avLst/>
              </a:prstGeom>
              <a:gradFill rotWithShape="1">
                <a:gsLst>
                  <a:gs pos="0">
                    <a:srgbClr val="FFFCF9">
                      <a:alpha val="45998"/>
                    </a:srgbClr>
                  </a:gs>
                  <a:gs pos="100000">
                    <a:srgbClr val="FFFFFF">
                      <a:alpha val="0"/>
                    </a:srgbClr>
                  </a:gs>
                </a:gsLst>
                <a:lin ang="5400000"/>
              </a:gra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fontAlgn="auto">
                  <a:spcBef>
                    <a:spcPts val="0"/>
                  </a:spcBef>
                  <a:spcAft>
                    <a:spcPts val="0"/>
                  </a:spcAft>
                  <a:defRPr/>
                </a:pPr>
                <a:endParaRPr lang="da-DK" sz="1400" kern="0" smtClean="0">
                  <a:solidFill>
                    <a:srgbClr val="FFFFFF"/>
                  </a:solidFill>
                  <a:latin typeface="微软雅黑"/>
                  <a:ea typeface="微软雅黑"/>
                </a:endParaRPr>
              </a:p>
            </p:txBody>
          </p:sp>
        </p:grpSp>
        <p:sp>
          <p:nvSpPr>
            <p:cNvPr id="19" name="Rectangle 95"/>
            <p:cNvSpPr/>
            <p:nvPr/>
          </p:nvSpPr>
          <p:spPr>
            <a:xfrm>
              <a:off x="1578371" y="6528994"/>
              <a:ext cx="316007" cy="316007"/>
            </a:xfrm>
            <a:prstGeom prst="rect">
              <a:avLst/>
            </a:prstGeom>
            <a:gradFill rotWithShape="1">
              <a:gsLst>
                <a:gs pos="0">
                  <a:sysClr val="windowText" lastClr="000000"/>
                </a:gs>
                <a:gs pos="100000">
                  <a:sysClr val="windowText" lastClr="000000">
                    <a:lumMod val="75000"/>
                    <a:lumOff val="25000"/>
                  </a:sysClr>
                </a:gs>
              </a:gsLst>
              <a:lin ang="16200000" scaled="0"/>
            </a:gra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20" name="Parallelogram 96"/>
            <p:cNvSpPr/>
            <p:nvPr/>
          </p:nvSpPr>
          <p:spPr>
            <a:xfrm>
              <a:off x="1578371" y="5998366"/>
              <a:ext cx="704433" cy="530629"/>
            </a:xfrm>
            <a:prstGeom prst="parallelogram">
              <a:avLst>
                <a:gd name="adj" fmla="val 74963"/>
              </a:avLst>
            </a:prstGeom>
            <a:gradFill rotWithShape="1">
              <a:gsLst>
                <a:gs pos="0">
                  <a:sysClr val="windowText" lastClr="000000"/>
                </a:gs>
                <a:gs pos="100000">
                  <a:sysClr val="windowText" lastClr="000000">
                    <a:lumMod val="75000"/>
                    <a:lumOff val="25000"/>
                  </a:sysClr>
                </a:gs>
              </a:gsLst>
              <a:lin ang="16200000" scaled="0"/>
            </a:gra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21" name="Rectangle 97"/>
            <p:cNvSpPr/>
            <p:nvPr/>
          </p:nvSpPr>
          <p:spPr>
            <a:xfrm>
              <a:off x="1966797" y="5682359"/>
              <a:ext cx="316007" cy="316007"/>
            </a:xfrm>
            <a:prstGeom prst="rect">
              <a:avLst/>
            </a:prstGeom>
            <a:gradFill rotWithShape="1">
              <a:gsLst>
                <a:gs pos="0">
                  <a:sysClr val="windowText" lastClr="000000"/>
                </a:gs>
                <a:gs pos="100000">
                  <a:sysClr val="windowText" lastClr="000000">
                    <a:lumMod val="75000"/>
                    <a:lumOff val="25000"/>
                  </a:sysClr>
                </a:gs>
              </a:gsLst>
              <a:lin ang="16200000" scaled="0"/>
            </a:gra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22" name="Parallelogram 98"/>
            <p:cNvSpPr/>
            <p:nvPr/>
          </p:nvSpPr>
          <p:spPr>
            <a:xfrm>
              <a:off x="1966797" y="5153047"/>
              <a:ext cx="705749" cy="530629"/>
            </a:xfrm>
            <a:prstGeom prst="parallelogram">
              <a:avLst>
                <a:gd name="adj" fmla="val 74963"/>
              </a:avLst>
            </a:prstGeom>
            <a:gradFill rotWithShape="1">
              <a:gsLst>
                <a:gs pos="0">
                  <a:sysClr val="windowText" lastClr="000000"/>
                </a:gs>
                <a:gs pos="100000">
                  <a:sysClr val="windowText" lastClr="000000">
                    <a:lumMod val="75000"/>
                    <a:lumOff val="25000"/>
                  </a:sysClr>
                </a:gs>
              </a:gsLst>
              <a:lin ang="16200000" scaled="0"/>
            </a:gra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23" name="Rectangle 99"/>
            <p:cNvSpPr/>
            <p:nvPr/>
          </p:nvSpPr>
          <p:spPr>
            <a:xfrm>
              <a:off x="2356539" y="4837040"/>
              <a:ext cx="316007" cy="316007"/>
            </a:xfrm>
            <a:prstGeom prst="rect">
              <a:avLst/>
            </a:prstGeom>
            <a:gradFill rotWithShape="1">
              <a:gsLst>
                <a:gs pos="0">
                  <a:sysClr val="windowText" lastClr="000000"/>
                </a:gs>
                <a:gs pos="100000">
                  <a:sysClr val="windowText" lastClr="000000">
                    <a:lumMod val="75000"/>
                    <a:lumOff val="25000"/>
                  </a:sysClr>
                </a:gs>
              </a:gsLst>
              <a:lin ang="16200000" scaled="0"/>
            </a:gra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24" name="Parallelogram 100"/>
            <p:cNvSpPr/>
            <p:nvPr/>
          </p:nvSpPr>
          <p:spPr>
            <a:xfrm>
              <a:off x="2356539" y="4306412"/>
              <a:ext cx="704432" cy="530628"/>
            </a:xfrm>
            <a:prstGeom prst="parallelogram">
              <a:avLst>
                <a:gd name="adj" fmla="val 74963"/>
              </a:avLst>
            </a:prstGeom>
            <a:gradFill rotWithShape="1">
              <a:gsLst>
                <a:gs pos="0">
                  <a:sysClr val="windowText" lastClr="000000"/>
                </a:gs>
                <a:gs pos="100000">
                  <a:sysClr val="windowText" lastClr="000000">
                    <a:lumMod val="75000"/>
                    <a:lumOff val="25000"/>
                  </a:sysClr>
                </a:gs>
              </a:gsLst>
              <a:lin ang="16200000" scaled="0"/>
            </a:gra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25" name="Rectangle 101"/>
            <p:cNvSpPr/>
            <p:nvPr/>
          </p:nvSpPr>
          <p:spPr>
            <a:xfrm>
              <a:off x="2744964" y="3990405"/>
              <a:ext cx="316007" cy="316007"/>
            </a:xfrm>
            <a:prstGeom prst="rect">
              <a:avLst/>
            </a:prstGeom>
            <a:gradFill rotWithShape="1">
              <a:gsLst>
                <a:gs pos="0">
                  <a:sysClr val="windowText" lastClr="000000"/>
                </a:gs>
                <a:gs pos="100000">
                  <a:sysClr val="windowText" lastClr="000000">
                    <a:lumMod val="75000"/>
                    <a:lumOff val="25000"/>
                  </a:sysClr>
                </a:gs>
              </a:gsLst>
              <a:lin ang="16200000" scaled="0"/>
            </a:gra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26" name="Parallelogram 102"/>
            <p:cNvSpPr/>
            <p:nvPr/>
          </p:nvSpPr>
          <p:spPr>
            <a:xfrm>
              <a:off x="2744964" y="3459776"/>
              <a:ext cx="704433" cy="530629"/>
            </a:xfrm>
            <a:prstGeom prst="parallelogram">
              <a:avLst>
                <a:gd name="adj" fmla="val 74963"/>
              </a:avLst>
            </a:prstGeom>
            <a:gradFill rotWithShape="1">
              <a:gsLst>
                <a:gs pos="0">
                  <a:sysClr val="windowText" lastClr="000000"/>
                </a:gs>
                <a:gs pos="100000">
                  <a:sysClr val="windowText" lastClr="000000">
                    <a:lumMod val="75000"/>
                    <a:lumOff val="25000"/>
                  </a:sysClr>
                </a:gs>
              </a:gsLst>
              <a:lin ang="16200000" scaled="0"/>
            </a:gra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sp>
          <p:nvSpPr>
            <p:cNvPr id="27" name="Up Arrow 104"/>
            <p:cNvSpPr/>
            <p:nvPr/>
          </p:nvSpPr>
          <p:spPr>
            <a:xfrm>
              <a:off x="2995136" y="2567056"/>
              <a:ext cx="605680" cy="896670"/>
            </a:xfrm>
            <a:prstGeom prst="upArrow">
              <a:avLst/>
            </a:prstGeom>
            <a:gradFill rotWithShape="1">
              <a:gsLst>
                <a:gs pos="0">
                  <a:sysClr val="windowText" lastClr="000000"/>
                </a:gs>
                <a:gs pos="100000">
                  <a:sysClr val="windowText" lastClr="000000">
                    <a:lumMod val="75000"/>
                    <a:lumOff val="25000"/>
                  </a:sysClr>
                </a:gs>
              </a:gsLst>
              <a:lin ang="16200000" scaled="0"/>
            </a:gradFill>
            <a:ln w="9525" cap="flat" cmpd="sng" algn="ctr">
              <a:noFill/>
              <a:prstDash val="solid"/>
            </a:ln>
            <a:effectLst/>
          </p:spPr>
          <p:txBody>
            <a:bodyPr anchor="ctr"/>
            <a:lstStyle/>
            <a:p>
              <a:pPr algn="ctr" fontAlgn="auto">
                <a:spcBef>
                  <a:spcPts val="0"/>
                </a:spcBef>
                <a:spcAft>
                  <a:spcPts val="0"/>
                </a:spcAft>
                <a:defRPr/>
              </a:pPr>
              <a:endParaRPr lang="zh-CN" altLang="zh-CN" sz="1400" kern="0" smtClean="0">
                <a:solidFill>
                  <a:srgbClr val="FFFFFF"/>
                </a:solidFill>
                <a:latin typeface="微软雅黑"/>
                <a:ea typeface="微软雅黑"/>
              </a:endParaRPr>
            </a:p>
          </p:txBody>
        </p:sp>
        <p:grpSp>
          <p:nvGrpSpPr>
            <p:cNvPr id="28" name="Group 44"/>
            <p:cNvGrpSpPr>
              <a:grpSpLocks/>
            </p:cNvGrpSpPr>
            <p:nvPr/>
          </p:nvGrpSpPr>
          <p:grpSpPr bwMode="auto">
            <a:xfrm>
              <a:off x="4358898" y="6164576"/>
              <a:ext cx="257546" cy="261610"/>
              <a:chOff x="3294062" y="1580063"/>
              <a:chExt cx="531048" cy="536576"/>
            </a:xfrm>
          </p:grpSpPr>
          <p:sp>
            <p:nvSpPr>
              <p:cNvPr id="41" name="Ellipse 53"/>
              <p:cNvSpPr>
                <a:spLocks noChangeArrowheads="1"/>
              </p:cNvSpPr>
              <p:nvPr/>
            </p:nvSpPr>
            <p:spPr bwMode="auto">
              <a:xfrm>
                <a:off x="3294062" y="1631376"/>
                <a:ext cx="461545" cy="461805"/>
              </a:xfrm>
              <a:prstGeom prst="ellipse">
                <a:avLst/>
              </a:prstGeom>
              <a:solidFill>
                <a:srgbClr val="FFFFFF">
                  <a:alpha val="61960"/>
                </a:srgbClr>
              </a:solidFill>
              <a:ln w="9525">
                <a:solidFill>
                  <a:srgbClr val="FFFFFF"/>
                </a:solidFill>
                <a:round/>
                <a:headEnd/>
                <a:tailEnd/>
              </a:ln>
              <a:effectLst>
                <a:outerShdw dist="38100" dir="2700000" algn="tl" rotWithShape="0">
                  <a:srgbClr val="808080">
                    <a:alpha val="39998"/>
                  </a:srgbClr>
                </a:outerShdw>
              </a:effectLst>
            </p:spPr>
            <p:txBody>
              <a:bodyPr anchor="ctr"/>
              <a:lstStyle/>
              <a:p>
                <a:pPr algn="ctr" fontAlgn="auto">
                  <a:spcBef>
                    <a:spcPts val="0"/>
                  </a:spcBef>
                  <a:spcAft>
                    <a:spcPts val="0"/>
                  </a:spcAft>
                  <a:defRPr/>
                </a:pPr>
                <a:endParaRPr lang="zh-CN" altLang="zh-CN" sz="1400" kern="0" smtClean="0">
                  <a:solidFill>
                    <a:srgbClr val="FFFFFF"/>
                  </a:solidFill>
                  <a:ea typeface="微软雅黑"/>
                </a:endParaRPr>
              </a:p>
            </p:txBody>
          </p:sp>
          <p:sp>
            <p:nvSpPr>
              <p:cNvPr id="42" name="Tekstboks 54"/>
              <p:cNvSpPr txBox="1">
                <a:spLocks noChangeArrowheads="1"/>
              </p:cNvSpPr>
              <p:nvPr/>
            </p:nvSpPr>
            <p:spPr bwMode="auto">
              <a:xfrm>
                <a:off x="3295596" y="1580063"/>
                <a:ext cx="529514" cy="536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fontAlgn="auto">
                  <a:spcBef>
                    <a:spcPts val="0"/>
                  </a:spcBef>
                  <a:spcAft>
                    <a:spcPts val="0"/>
                  </a:spcAft>
                  <a:defRPr/>
                </a:pPr>
                <a:r>
                  <a:rPr lang="da-DK" sz="1100" kern="0" smtClean="0">
                    <a:solidFill>
                      <a:srgbClr val="151616"/>
                    </a:solidFill>
                    <a:latin typeface="+mn-lt"/>
                    <a:ea typeface="微软雅黑"/>
                  </a:rPr>
                  <a:t>1</a:t>
                </a:r>
              </a:p>
            </p:txBody>
          </p:sp>
        </p:grpSp>
        <p:grpSp>
          <p:nvGrpSpPr>
            <p:cNvPr id="29" name="Group 44"/>
            <p:cNvGrpSpPr>
              <a:grpSpLocks/>
            </p:cNvGrpSpPr>
            <p:nvPr/>
          </p:nvGrpSpPr>
          <p:grpSpPr bwMode="auto">
            <a:xfrm>
              <a:off x="4347610" y="5327083"/>
              <a:ext cx="257550" cy="261610"/>
              <a:chOff x="3294062" y="1580063"/>
              <a:chExt cx="528024" cy="536576"/>
            </a:xfrm>
          </p:grpSpPr>
          <p:sp>
            <p:nvSpPr>
              <p:cNvPr id="39" name="Ellipse 53"/>
              <p:cNvSpPr>
                <a:spLocks noChangeArrowheads="1"/>
              </p:cNvSpPr>
              <p:nvPr/>
            </p:nvSpPr>
            <p:spPr bwMode="auto">
              <a:xfrm>
                <a:off x="3294062" y="1631376"/>
                <a:ext cx="461607" cy="461805"/>
              </a:xfrm>
              <a:prstGeom prst="ellipse">
                <a:avLst/>
              </a:prstGeom>
              <a:solidFill>
                <a:srgbClr val="FFFFFF">
                  <a:alpha val="61960"/>
                </a:srgbClr>
              </a:solidFill>
              <a:ln w="9525">
                <a:solidFill>
                  <a:srgbClr val="FFFFFF"/>
                </a:solidFill>
                <a:round/>
                <a:headEnd/>
                <a:tailEnd/>
              </a:ln>
              <a:effectLst>
                <a:outerShdw dist="38100" dir="2700000" algn="tl" rotWithShape="0">
                  <a:srgbClr val="808080">
                    <a:alpha val="39998"/>
                  </a:srgbClr>
                </a:outerShdw>
              </a:effectLst>
            </p:spPr>
            <p:txBody>
              <a:bodyPr anchor="ctr"/>
              <a:lstStyle/>
              <a:p>
                <a:pPr algn="ctr" fontAlgn="auto">
                  <a:spcBef>
                    <a:spcPts val="0"/>
                  </a:spcBef>
                  <a:spcAft>
                    <a:spcPts val="0"/>
                  </a:spcAft>
                  <a:defRPr/>
                </a:pPr>
                <a:endParaRPr lang="zh-CN" altLang="zh-CN" sz="1400" kern="0" smtClean="0">
                  <a:solidFill>
                    <a:srgbClr val="FFFFFF"/>
                  </a:solidFill>
                  <a:ea typeface="微软雅黑"/>
                </a:endParaRPr>
              </a:p>
            </p:txBody>
          </p:sp>
          <p:sp>
            <p:nvSpPr>
              <p:cNvPr id="40" name="Tekstboks 54"/>
              <p:cNvSpPr txBox="1">
                <a:spLocks noChangeArrowheads="1"/>
              </p:cNvSpPr>
              <p:nvPr/>
            </p:nvSpPr>
            <p:spPr bwMode="auto">
              <a:xfrm>
                <a:off x="3295596" y="1580063"/>
                <a:ext cx="526490" cy="536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fontAlgn="auto">
                  <a:spcBef>
                    <a:spcPts val="0"/>
                  </a:spcBef>
                  <a:spcAft>
                    <a:spcPts val="0"/>
                  </a:spcAft>
                  <a:defRPr/>
                </a:pPr>
                <a:r>
                  <a:rPr lang="da-DK" sz="1100" kern="0" smtClean="0">
                    <a:solidFill>
                      <a:srgbClr val="151616"/>
                    </a:solidFill>
                    <a:latin typeface="+mn-lt"/>
                    <a:ea typeface="微软雅黑"/>
                  </a:rPr>
                  <a:t>2</a:t>
                </a:r>
              </a:p>
            </p:txBody>
          </p:sp>
        </p:grpSp>
        <p:grpSp>
          <p:nvGrpSpPr>
            <p:cNvPr id="30" name="Group 44"/>
            <p:cNvGrpSpPr>
              <a:grpSpLocks/>
            </p:cNvGrpSpPr>
            <p:nvPr/>
          </p:nvGrpSpPr>
          <p:grpSpPr bwMode="auto">
            <a:xfrm>
              <a:off x="4347170" y="4505852"/>
              <a:ext cx="257546" cy="261610"/>
              <a:chOff x="3294062" y="1580063"/>
              <a:chExt cx="531048" cy="536576"/>
            </a:xfrm>
          </p:grpSpPr>
          <p:sp>
            <p:nvSpPr>
              <p:cNvPr id="37" name="Ellipse 53"/>
              <p:cNvSpPr>
                <a:spLocks noChangeArrowheads="1"/>
              </p:cNvSpPr>
              <p:nvPr/>
            </p:nvSpPr>
            <p:spPr bwMode="auto">
              <a:xfrm>
                <a:off x="3294062" y="1631376"/>
                <a:ext cx="461545" cy="461805"/>
              </a:xfrm>
              <a:prstGeom prst="ellipse">
                <a:avLst/>
              </a:prstGeom>
              <a:solidFill>
                <a:srgbClr val="FFFFFF">
                  <a:alpha val="61960"/>
                </a:srgbClr>
              </a:solidFill>
              <a:ln w="9525">
                <a:solidFill>
                  <a:srgbClr val="FFFFFF"/>
                </a:solidFill>
                <a:round/>
                <a:headEnd/>
                <a:tailEnd/>
              </a:ln>
              <a:effectLst>
                <a:outerShdw dist="38100" dir="2700000" algn="tl" rotWithShape="0">
                  <a:srgbClr val="808080">
                    <a:alpha val="39998"/>
                  </a:srgbClr>
                </a:outerShdw>
              </a:effectLst>
            </p:spPr>
            <p:txBody>
              <a:bodyPr anchor="ctr"/>
              <a:lstStyle/>
              <a:p>
                <a:pPr algn="ctr" fontAlgn="auto">
                  <a:spcBef>
                    <a:spcPts val="0"/>
                  </a:spcBef>
                  <a:spcAft>
                    <a:spcPts val="0"/>
                  </a:spcAft>
                  <a:defRPr/>
                </a:pPr>
                <a:endParaRPr lang="zh-CN" altLang="zh-CN" sz="1400" kern="0" smtClean="0">
                  <a:solidFill>
                    <a:srgbClr val="FFFFFF"/>
                  </a:solidFill>
                  <a:ea typeface="微软雅黑"/>
                </a:endParaRPr>
              </a:p>
            </p:txBody>
          </p:sp>
          <p:sp>
            <p:nvSpPr>
              <p:cNvPr id="38" name="Tekstboks 54"/>
              <p:cNvSpPr txBox="1">
                <a:spLocks noChangeArrowheads="1"/>
              </p:cNvSpPr>
              <p:nvPr/>
            </p:nvSpPr>
            <p:spPr bwMode="auto">
              <a:xfrm>
                <a:off x="3295596" y="1580063"/>
                <a:ext cx="529514" cy="536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fontAlgn="auto">
                  <a:spcBef>
                    <a:spcPts val="0"/>
                  </a:spcBef>
                  <a:spcAft>
                    <a:spcPts val="0"/>
                  </a:spcAft>
                  <a:defRPr/>
                </a:pPr>
                <a:r>
                  <a:rPr lang="da-DK" sz="1100" kern="0" smtClean="0">
                    <a:solidFill>
                      <a:srgbClr val="151616"/>
                    </a:solidFill>
                    <a:latin typeface="+mn-lt"/>
                    <a:ea typeface="微软雅黑"/>
                  </a:rPr>
                  <a:t>3</a:t>
                </a:r>
              </a:p>
            </p:txBody>
          </p:sp>
        </p:grpSp>
        <p:grpSp>
          <p:nvGrpSpPr>
            <p:cNvPr id="31" name="Group 44"/>
            <p:cNvGrpSpPr>
              <a:grpSpLocks/>
            </p:cNvGrpSpPr>
            <p:nvPr/>
          </p:nvGrpSpPr>
          <p:grpSpPr bwMode="auto">
            <a:xfrm>
              <a:off x="4338980" y="3644236"/>
              <a:ext cx="257546" cy="261610"/>
              <a:chOff x="3294062" y="1580063"/>
              <a:chExt cx="531048" cy="536576"/>
            </a:xfrm>
          </p:grpSpPr>
          <p:sp>
            <p:nvSpPr>
              <p:cNvPr id="35" name="Ellipse 53"/>
              <p:cNvSpPr>
                <a:spLocks noChangeArrowheads="1"/>
              </p:cNvSpPr>
              <p:nvPr/>
            </p:nvSpPr>
            <p:spPr bwMode="auto">
              <a:xfrm>
                <a:off x="3294062" y="1631374"/>
                <a:ext cx="461545" cy="461807"/>
              </a:xfrm>
              <a:prstGeom prst="ellipse">
                <a:avLst/>
              </a:prstGeom>
              <a:solidFill>
                <a:srgbClr val="FFFFFF">
                  <a:alpha val="61960"/>
                </a:srgbClr>
              </a:solidFill>
              <a:ln w="9525">
                <a:solidFill>
                  <a:srgbClr val="FFFFFF"/>
                </a:solidFill>
                <a:round/>
                <a:headEnd/>
                <a:tailEnd/>
              </a:ln>
              <a:effectLst>
                <a:outerShdw dist="38100" dir="2700000" algn="tl" rotWithShape="0">
                  <a:srgbClr val="808080">
                    <a:alpha val="39998"/>
                  </a:srgbClr>
                </a:outerShdw>
              </a:effectLst>
            </p:spPr>
            <p:txBody>
              <a:bodyPr anchor="ctr"/>
              <a:lstStyle/>
              <a:p>
                <a:pPr algn="ctr" fontAlgn="auto">
                  <a:spcBef>
                    <a:spcPts val="0"/>
                  </a:spcBef>
                  <a:spcAft>
                    <a:spcPts val="0"/>
                  </a:spcAft>
                  <a:defRPr/>
                </a:pPr>
                <a:endParaRPr lang="zh-CN" altLang="zh-CN" sz="1400" kern="0" smtClean="0">
                  <a:solidFill>
                    <a:srgbClr val="FFFFFF"/>
                  </a:solidFill>
                  <a:ea typeface="微软雅黑"/>
                </a:endParaRPr>
              </a:p>
            </p:txBody>
          </p:sp>
          <p:sp>
            <p:nvSpPr>
              <p:cNvPr id="36" name="Tekstboks 54"/>
              <p:cNvSpPr txBox="1">
                <a:spLocks noChangeArrowheads="1"/>
              </p:cNvSpPr>
              <p:nvPr/>
            </p:nvSpPr>
            <p:spPr bwMode="auto">
              <a:xfrm>
                <a:off x="3295596" y="1580063"/>
                <a:ext cx="529514" cy="536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fontAlgn="auto">
                  <a:spcBef>
                    <a:spcPts val="0"/>
                  </a:spcBef>
                  <a:spcAft>
                    <a:spcPts val="0"/>
                  </a:spcAft>
                  <a:defRPr/>
                </a:pPr>
                <a:r>
                  <a:rPr lang="da-DK" sz="1100" kern="0" dirty="0" smtClean="0">
                    <a:solidFill>
                      <a:srgbClr val="151616"/>
                    </a:solidFill>
                    <a:latin typeface="+mn-lt"/>
                    <a:ea typeface="微软雅黑"/>
                  </a:rPr>
                  <a:t>4</a:t>
                </a:r>
              </a:p>
            </p:txBody>
          </p:sp>
        </p:grpSp>
        <p:grpSp>
          <p:nvGrpSpPr>
            <p:cNvPr id="32" name="Group 44"/>
            <p:cNvGrpSpPr>
              <a:grpSpLocks/>
            </p:cNvGrpSpPr>
            <p:nvPr/>
          </p:nvGrpSpPr>
          <p:grpSpPr bwMode="auto">
            <a:xfrm>
              <a:off x="4360812" y="2816882"/>
              <a:ext cx="257546" cy="261610"/>
              <a:chOff x="3294062" y="1580063"/>
              <a:chExt cx="531048" cy="536576"/>
            </a:xfrm>
          </p:grpSpPr>
          <p:sp>
            <p:nvSpPr>
              <p:cNvPr id="33" name="Ellipse 53"/>
              <p:cNvSpPr>
                <a:spLocks noChangeArrowheads="1"/>
              </p:cNvSpPr>
              <p:nvPr/>
            </p:nvSpPr>
            <p:spPr bwMode="auto">
              <a:xfrm>
                <a:off x="3294062" y="1631374"/>
                <a:ext cx="461545" cy="461807"/>
              </a:xfrm>
              <a:prstGeom prst="ellipse">
                <a:avLst/>
              </a:prstGeom>
              <a:solidFill>
                <a:srgbClr val="FFFFFF">
                  <a:alpha val="61960"/>
                </a:srgbClr>
              </a:solidFill>
              <a:ln w="9525">
                <a:solidFill>
                  <a:srgbClr val="FFFFFF"/>
                </a:solidFill>
                <a:round/>
                <a:headEnd/>
                <a:tailEnd/>
              </a:ln>
              <a:effectLst>
                <a:outerShdw dist="38100" dir="2700000" algn="tl" rotWithShape="0">
                  <a:srgbClr val="808080">
                    <a:alpha val="39998"/>
                  </a:srgbClr>
                </a:outerShdw>
              </a:effectLst>
            </p:spPr>
            <p:txBody>
              <a:bodyPr anchor="ctr"/>
              <a:lstStyle/>
              <a:p>
                <a:pPr algn="ctr" fontAlgn="auto">
                  <a:spcBef>
                    <a:spcPts val="0"/>
                  </a:spcBef>
                  <a:spcAft>
                    <a:spcPts val="0"/>
                  </a:spcAft>
                  <a:defRPr/>
                </a:pPr>
                <a:endParaRPr lang="zh-CN" altLang="zh-CN" sz="1400" kern="0" smtClean="0">
                  <a:solidFill>
                    <a:srgbClr val="FFFFFF"/>
                  </a:solidFill>
                  <a:ea typeface="微软雅黑"/>
                </a:endParaRPr>
              </a:p>
            </p:txBody>
          </p:sp>
          <p:sp>
            <p:nvSpPr>
              <p:cNvPr id="34" name="Tekstboks 54"/>
              <p:cNvSpPr txBox="1">
                <a:spLocks noChangeArrowheads="1"/>
              </p:cNvSpPr>
              <p:nvPr/>
            </p:nvSpPr>
            <p:spPr bwMode="auto">
              <a:xfrm>
                <a:off x="3295596" y="1580063"/>
                <a:ext cx="529514" cy="536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itchFamily="34" charset="0"/>
                    <a:ea typeface="MS PGothic" pitchFamily="34" charset="-128"/>
                  </a:defRPr>
                </a:lvl1pPr>
                <a:lvl2pPr marL="742950" indent="-285750">
                  <a:defRPr>
                    <a:solidFill>
                      <a:schemeClr val="tx1"/>
                    </a:solidFill>
                    <a:latin typeface="Calibri" pitchFamily="34" charset="0"/>
                    <a:ea typeface="MS PGothic" pitchFamily="34" charset="-128"/>
                  </a:defRPr>
                </a:lvl2pPr>
                <a:lvl3pPr marL="1143000" indent="-228600">
                  <a:defRPr>
                    <a:solidFill>
                      <a:schemeClr val="tx1"/>
                    </a:solidFill>
                    <a:latin typeface="Calibri" pitchFamily="34" charset="0"/>
                    <a:ea typeface="MS PGothic" pitchFamily="34" charset="-128"/>
                  </a:defRPr>
                </a:lvl3pPr>
                <a:lvl4pPr marL="1600200" indent="-228600">
                  <a:defRPr>
                    <a:solidFill>
                      <a:schemeClr val="tx1"/>
                    </a:solidFill>
                    <a:latin typeface="Calibri" pitchFamily="34" charset="0"/>
                    <a:ea typeface="MS PGothic" pitchFamily="34" charset="-128"/>
                  </a:defRPr>
                </a:lvl4pPr>
                <a:lvl5pPr marL="2057400" indent="-228600">
                  <a:defRPr>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a:solidFill>
                      <a:schemeClr val="tx1"/>
                    </a:solidFill>
                    <a:latin typeface="Calibri" pitchFamily="34" charset="0"/>
                    <a:ea typeface="MS PGothic" pitchFamily="34" charset="-128"/>
                  </a:defRPr>
                </a:lvl9pPr>
              </a:lstStyle>
              <a:p>
                <a:pPr fontAlgn="auto">
                  <a:spcBef>
                    <a:spcPts val="0"/>
                  </a:spcBef>
                  <a:spcAft>
                    <a:spcPts val="0"/>
                  </a:spcAft>
                  <a:defRPr/>
                </a:pPr>
                <a:r>
                  <a:rPr lang="da-DK" sz="1100" kern="0" smtClean="0">
                    <a:solidFill>
                      <a:srgbClr val="151616"/>
                    </a:solidFill>
                    <a:latin typeface="+mn-lt"/>
                    <a:ea typeface="微软雅黑"/>
                  </a:rPr>
                  <a:t>5</a:t>
                </a:r>
              </a:p>
            </p:txBody>
          </p:sp>
        </p:grpSp>
      </p:grpSp>
      <p:sp>
        <p:nvSpPr>
          <p:cNvPr id="104" name="Content Placeholder 2"/>
          <p:cNvSpPr txBox="1">
            <a:spLocks/>
          </p:cNvSpPr>
          <p:nvPr/>
        </p:nvSpPr>
        <p:spPr>
          <a:xfrm>
            <a:off x="6519436" y="4097220"/>
            <a:ext cx="4598504" cy="80697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Font typeface="Arial" pitchFamily="34" charset="0"/>
              <a:buNone/>
            </a:pPr>
            <a:r>
              <a:rPr lang="id-ID" sz="1600" b="1" dirty="0" smtClean="0">
                <a:solidFill>
                  <a:schemeClr val="accent3"/>
                </a:solidFill>
                <a:ea typeface="Roboto" panose="02000000000000000000" pitchFamily="2" charset="0"/>
              </a:rPr>
              <a:t>Mission</a:t>
            </a:r>
            <a:endParaRPr lang="en-US" sz="1800" b="1" dirty="0" smtClean="0">
              <a:solidFill>
                <a:schemeClr val="accent3"/>
              </a:solidFill>
              <a:ea typeface="Roboto" panose="02000000000000000000" pitchFamily="2" charset="0"/>
            </a:endParaRPr>
          </a:p>
          <a:p>
            <a:pPr marL="0" indent="0" algn="just">
              <a:buNone/>
            </a:pPr>
            <a:r>
              <a:rPr lang="en-US" sz="1100" dirty="0" err="1">
                <a:ea typeface="Roboto" panose="02000000000000000000" pitchFamily="2" charset="0"/>
              </a:rPr>
              <a:t>Curabitur</a:t>
            </a:r>
            <a:r>
              <a:rPr lang="en-US" sz="1100" dirty="0">
                <a:ea typeface="Roboto" panose="02000000000000000000" pitchFamily="2" charset="0"/>
              </a:rPr>
              <a:t> a </a:t>
            </a:r>
            <a:r>
              <a:rPr lang="en-US" sz="1100" dirty="0" err="1">
                <a:ea typeface="Roboto" panose="02000000000000000000" pitchFamily="2" charset="0"/>
              </a:rPr>
              <a:t>nisl</a:t>
            </a:r>
            <a:r>
              <a:rPr lang="en-US" sz="1100" dirty="0">
                <a:ea typeface="Roboto" panose="02000000000000000000" pitchFamily="2" charset="0"/>
              </a:rPr>
              <a:t> </a:t>
            </a:r>
            <a:r>
              <a:rPr lang="en-US" sz="1100" dirty="0" err="1">
                <a:ea typeface="Roboto" panose="02000000000000000000" pitchFamily="2" charset="0"/>
              </a:rPr>
              <a:t>facilisis</a:t>
            </a:r>
            <a:r>
              <a:rPr lang="en-US" sz="1100" dirty="0">
                <a:ea typeface="Roboto" panose="02000000000000000000" pitchFamily="2" charset="0"/>
              </a:rPr>
              <a:t> </a:t>
            </a:r>
            <a:r>
              <a:rPr lang="en-US" sz="1100" dirty="0" err="1">
                <a:ea typeface="Roboto" panose="02000000000000000000" pitchFamily="2" charset="0"/>
              </a:rPr>
              <a:t>lectus</a:t>
            </a:r>
            <a:r>
              <a:rPr lang="en-US" sz="1100" dirty="0">
                <a:ea typeface="Roboto" panose="02000000000000000000" pitchFamily="2" charset="0"/>
              </a:rPr>
              <a:t> </a:t>
            </a:r>
            <a:r>
              <a:rPr lang="en-US" sz="1100" dirty="0" err="1">
                <a:ea typeface="Roboto" panose="02000000000000000000" pitchFamily="2" charset="0"/>
              </a:rPr>
              <a:t>posuere</a:t>
            </a:r>
            <a:r>
              <a:rPr lang="en-US" sz="1100" dirty="0">
                <a:ea typeface="Roboto" panose="02000000000000000000" pitchFamily="2" charset="0"/>
              </a:rPr>
              <a:t> </a:t>
            </a:r>
            <a:r>
              <a:rPr lang="en-US" sz="1100" dirty="0" err="1">
                <a:ea typeface="Roboto" panose="02000000000000000000" pitchFamily="2" charset="0"/>
              </a:rPr>
              <a:t>pharetra</a:t>
            </a:r>
            <a:r>
              <a:rPr lang="en-US" sz="1100" dirty="0">
                <a:ea typeface="Roboto" panose="02000000000000000000" pitchFamily="2" charset="0"/>
              </a:rPr>
              <a:t> </a:t>
            </a:r>
            <a:r>
              <a:rPr lang="en-US" sz="1100" dirty="0" err="1">
                <a:ea typeface="Roboto" panose="02000000000000000000" pitchFamily="2" charset="0"/>
              </a:rPr>
              <a:t>porta</a:t>
            </a:r>
            <a:r>
              <a:rPr lang="en-US" sz="1100" dirty="0">
                <a:ea typeface="Roboto" panose="02000000000000000000" pitchFamily="2" charset="0"/>
              </a:rPr>
              <a:t> </a:t>
            </a:r>
            <a:r>
              <a:rPr lang="en-US" sz="1100" dirty="0" err="1">
                <a:ea typeface="Roboto" panose="02000000000000000000" pitchFamily="2" charset="0"/>
              </a:rPr>
              <a:t>sed</a:t>
            </a:r>
            <a:r>
              <a:rPr lang="en-US" sz="1100" dirty="0">
                <a:ea typeface="Roboto" panose="02000000000000000000" pitchFamily="2" charset="0"/>
              </a:rPr>
              <a:t> </a:t>
            </a:r>
            <a:r>
              <a:rPr lang="en-US" sz="1100" dirty="0" err="1">
                <a:ea typeface="Roboto" panose="02000000000000000000" pitchFamily="2" charset="0"/>
              </a:rPr>
              <a:t>neque</a:t>
            </a:r>
            <a:r>
              <a:rPr lang="en-US" sz="1100" dirty="0">
                <a:ea typeface="Roboto" panose="02000000000000000000" pitchFamily="2" charset="0"/>
              </a:rPr>
              <a:t>. </a:t>
            </a:r>
            <a:r>
              <a:rPr lang="en-US" sz="1100" dirty="0" err="1">
                <a:ea typeface="Roboto" panose="02000000000000000000" pitchFamily="2" charset="0"/>
              </a:rPr>
              <a:t>Fusce</a:t>
            </a:r>
            <a:r>
              <a:rPr lang="en-US" sz="1100" dirty="0">
                <a:ea typeface="Roboto" panose="02000000000000000000" pitchFamily="2" charset="0"/>
              </a:rPr>
              <a:t> </a:t>
            </a:r>
            <a:r>
              <a:rPr lang="en-US" sz="1100" dirty="0" err="1">
                <a:ea typeface="Roboto" panose="02000000000000000000" pitchFamily="2" charset="0"/>
              </a:rPr>
              <a:t>porttitor</a:t>
            </a:r>
            <a:r>
              <a:rPr lang="en-US" sz="1100" dirty="0">
                <a:ea typeface="Roboto" panose="02000000000000000000" pitchFamily="2" charset="0"/>
              </a:rPr>
              <a:t> </a:t>
            </a:r>
            <a:r>
              <a:rPr lang="en-US" sz="1100" dirty="0" err="1">
                <a:ea typeface="Roboto" panose="02000000000000000000" pitchFamily="2" charset="0"/>
              </a:rPr>
              <a:t>venenatis</a:t>
            </a:r>
            <a:r>
              <a:rPr lang="en-US" sz="1100" dirty="0">
                <a:ea typeface="Roboto" panose="02000000000000000000" pitchFamily="2" charset="0"/>
              </a:rPr>
              <a:t> </a:t>
            </a:r>
            <a:r>
              <a:rPr lang="en-US" sz="1100" dirty="0" err="1">
                <a:ea typeface="Roboto" panose="02000000000000000000" pitchFamily="2" charset="0"/>
              </a:rPr>
              <a:t>ipsum</a:t>
            </a:r>
            <a:r>
              <a:rPr lang="en-US" sz="1100" dirty="0">
                <a:ea typeface="Roboto" panose="02000000000000000000" pitchFamily="2" charset="0"/>
              </a:rPr>
              <a:t> at </a:t>
            </a:r>
            <a:r>
              <a:rPr lang="en-US" sz="1100" dirty="0" err="1">
                <a:ea typeface="Roboto" panose="02000000000000000000" pitchFamily="2" charset="0"/>
              </a:rPr>
              <a:t>ullamcorper</a:t>
            </a:r>
            <a:r>
              <a:rPr lang="en-US" sz="1100" dirty="0">
                <a:ea typeface="Roboto" panose="02000000000000000000" pitchFamily="2" charset="0"/>
              </a:rPr>
              <a:t>.</a:t>
            </a:r>
          </a:p>
        </p:txBody>
      </p:sp>
      <p:sp>
        <p:nvSpPr>
          <p:cNvPr id="105" name="Content Placeholder 2"/>
          <p:cNvSpPr txBox="1">
            <a:spLocks/>
          </p:cNvSpPr>
          <p:nvPr/>
        </p:nvSpPr>
        <p:spPr>
          <a:xfrm>
            <a:off x="6769608" y="4880488"/>
            <a:ext cx="4367254" cy="75536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Font typeface="Arial" pitchFamily="34" charset="0"/>
              <a:buNone/>
            </a:pPr>
            <a:r>
              <a:rPr lang="id-ID" sz="1600" b="1" dirty="0" smtClean="0">
                <a:solidFill>
                  <a:schemeClr val="accent4"/>
                </a:solidFill>
                <a:ea typeface="Roboto" panose="02000000000000000000" pitchFamily="2" charset="0"/>
              </a:rPr>
              <a:t>Vision</a:t>
            </a:r>
            <a:endParaRPr lang="en-US" sz="1800" b="1" dirty="0" smtClean="0">
              <a:solidFill>
                <a:schemeClr val="accent4"/>
              </a:solidFill>
              <a:ea typeface="Roboto" panose="02000000000000000000" pitchFamily="2" charset="0"/>
            </a:endParaRPr>
          </a:p>
          <a:p>
            <a:pPr marL="0" indent="0" algn="just">
              <a:buNone/>
            </a:pPr>
            <a:r>
              <a:rPr lang="en-US" sz="1100" dirty="0" err="1">
                <a:ea typeface="Roboto" panose="02000000000000000000" pitchFamily="2" charset="0"/>
              </a:rPr>
              <a:t>Curabitur</a:t>
            </a:r>
            <a:r>
              <a:rPr lang="en-US" sz="1100" dirty="0">
                <a:ea typeface="Roboto" panose="02000000000000000000" pitchFamily="2" charset="0"/>
              </a:rPr>
              <a:t> a </a:t>
            </a:r>
            <a:r>
              <a:rPr lang="en-US" sz="1100" dirty="0" err="1">
                <a:ea typeface="Roboto" panose="02000000000000000000" pitchFamily="2" charset="0"/>
              </a:rPr>
              <a:t>nisl</a:t>
            </a:r>
            <a:r>
              <a:rPr lang="en-US" sz="1100" dirty="0">
                <a:ea typeface="Roboto" panose="02000000000000000000" pitchFamily="2" charset="0"/>
              </a:rPr>
              <a:t> </a:t>
            </a:r>
            <a:r>
              <a:rPr lang="en-US" sz="1100" dirty="0" err="1">
                <a:ea typeface="Roboto" panose="02000000000000000000" pitchFamily="2" charset="0"/>
              </a:rPr>
              <a:t>facilisis</a:t>
            </a:r>
            <a:r>
              <a:rPr lang="en-US" sz="1100" dirty="0">
                <a:ea typeface="Roboto" panose="02000000000000000000" pitchFamily="2" charset="0"/>
              </a:rPr>
              <a:t> </a:t>
            </a:r>
            <a:r>
              <a:rPr lang="en-US" sz="1100" dirty="0" err="1">
                <a:ea typeface="Roboto" panose="02000000000000000000" pitchFamily="2" charset="0"/>
              </a:rPr>
              <a:t>lectus</a:t>
            </a:r>
            <a:r>
              <a:rPr lang="en-US" sz="1100" dirty="0">
                <a:ea typeface="Roboto" panose="02000000000000000000" pitchFamily="2" charset="0"/>
              </a:rPr>
              <a:t> </a:t>
            </a:r>
            <a:r>
              <a:rPr lang="en-US" sz="1100" dirty="0" err="1">
                <a:ea typeface="Roboto" panose="02000000000000000000" pitchFamily="2" charset="0"/>
              </a:rPr>
              <a:t>posuere</a:t>
            </a:r>
            <a:r>
              <a:rPr lang="en-US" sz="1100" dirty="0">
                <a:ea typeface="Roboto" panose="02000000000000000000" pitchFamily="2" charset="0"/>
              </a:rPr>
              <a:t> </a:t>
            </a:r>
            <a:r>
              <a:rPr lang="en-US" sz="1100" dirty="0" err="1">
                <a:ea typeface="Roboto" panose="02000000000000000000" pitchFamily="2" charset="0"/>
              </a:rPr>
              <a:t>pharetra</a:t>
            </a:r>
            <a:r>
              <a:rPr lang="en-US" sz="1100" dirty="0">
                <a:ea typeface="Roboto" panose="02000000000000000000" pitchFamily="2" charset="0"/>
              </a:rPr>
              <a:t> </a:t>
            </a:r>
            <a:r>
              <a:rPr lang="en-US" sz="1100" dirty="0" err="1">
                <a:ea typeface="Roboto" panose="02000000000000000000" pitchFamily="2" charset="0"/>
              </a:rPr>
              <a:t>porta</a:t>
            </a:r>
            <a:r>
              <a:rPr lang="en-US" sz="1100" dirty="0">
                <a:ea typeface="Roboto" panose="02000000000000000000" pitchFamily="2" charset="0"/>
              </a:rPr>
              <a:t> </a:t>
            </a:r>
            <a:r>
              <a:rPr lang="en-US" sz="1100" dirty="0" err="1">
                <a:ea typeface="Roboto" panose="02000000000000000000" pitchFamily="2" charset="0"/>
              </a:rPr>
              <a:t>sed</a:t>
            </a:r>
            <a:r>
              <a:rPr lang="en-US" sz="1100" dirty="0">
                <a:ea typeface="Roboto" panose="02000000000000000000" pitchFamily="2" charset="0"/>
              </a:rPr>
              <a:t> </a:t>
            </a:r>
            <a:r>
              <a:rPr lang="en-US" sz="1100" dirty="0" err="1">
                <a:ea typeface="Roboto" panose="02000000000000000000" pitchFamily="2" charset="0"/>
              </a:rPr>
              <a:t>neque</a:t>
            </a:r>
            <a:r>
              <a:rPr lang="en-US" sz="1100" dirty="0">
                <a:ea typeface="Roboto" panose="02000000000000000000" pitchFamily="2" charset="0"/>
              </a:rPr>
              <a:t>. </a:t>
            </a:r>
            <a:r>
              <a:rPr lang="en-US" sz="1100" dirty="0" err="1">
                <a:ea typeface="Roboto" panose="02000000000000000000" pitchFamily="2" charset="0"/>
              </a:rPr>
              <a:t>Fusce</a:t>
            </a:r>
            <a:r>
              <a:rPr lang="en-US" sz="1100" dirty="0">
                <a:ea typeface="Roboto" panose="02000000000000000000" pitchFamily="2" charset="0"/>
              </a:rPr>
              <a:t> </a:t>
            </a:r>
            <a:r>
              <a:rPr lang="en-US" sz="1100" dirty="0" err="1">
                <a:ea typeface="Roboto" panose="02000000000000000000" pitchFamily="2" charset="0"/>
              </a:rPr>
              <a:t>porttitor</a:t>
            </a:r>
            <a:r>
              <a:rPr lang="en-US" sz="1100" dirty="0">
                <a:ea typeface="Roboto" panose="02000000000000000000" pitchFamily="2" charset="0"/>
              </a:rPr>
              <a:t> </a:t>
            </a:r>
            <a:r>
              <a:rPr lang="en-US" sz="1100" dirty="0" err="1">
                <a:ea typeface="Roboto" panose="02000000000000000000" pitchFamily="2" charset="0"/>
              </a:rPr>
              <a:t>venenatis</a:t>
            </a:r>
            <a:r>
              <a:rPr lang="en-US" sz="1100" dirty="0">
                <a:ea typeface="Roboto" panose="02000000000000000000" pitchFamily="2" charset="0"/>
              </a:rPr>
              <a:t> </a:t>
            </a:r>
            <a:r>
              <a:rPr lang="en-US" sz="1100" dirty="0" err="1">
                <a:ea typeface="Roboto" panose="02000000000000000000" pitchFamily="2" charset="0"/>
              </a:rPr>
              <a:t>ipsum</a:t>
            </a:r>
            <a:r>
              <a:rPr lang="en-US" sz="1100" dirty="0">
                <a:ea typeface="Roboto" panose="02000000000000000000" pitchFamily="2" charset="0"/>
              </a:rPr>
              <a:t> at </a:t>
            </a:r>
            <a:r>
              <a:rPr lang="en-US" sz="1100" dirty="0" err="1">
                <a:ea typeface="Roboto" panose="02000000000000000000" pitchFamily="2" charset="0"/>
              </a:rPr>
              <a:t>ullamcorper</a:t>
            </a:r>
            <a:r>
              <a:rPr lang="en-US" sz="1100" dirty="0">
                <a:ea typeface="Roboto" panose="02000000000000000000" pitchFamily="2" charset="0"/>
              </a:rPr>
              <a:t>.</a:t>
            </a:r>
          </a:p>
        </p:txBody>
      </p:sp>
      <p:sp>
        <p:nvSpPr>
          <p:cNvPr id="106" name="Content Placeholder 2"/>
          <p:cNvSpPr txBox="1">
            <a:spLocks/>
          </p:cNvSpPr>
          <p:nvPr/>
        </p:nvSpPr>
        <p:spPr>
          <a:xfrm>
            <a:off x="7065865" y="5596090"/>
            <a:ext cx="4070997" cy="81865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Font typeface="Arial" pitchFamily="34" charset="0"/>
              <a:buNone/>
            </a:pPr>
            <a:r>
              <a:rPr lang="id-ID" sz="1600" b="1" dirty="0" smtClean="0">
                <a:solidFill>
                  <a:schemeClr val="accent5"/>
                </a:solidFill>
                <a:ea typeface="Roboto" panose="02000000000000000000" pitchFamily="2" charset="0"/>
              </a:rPr>
              <a:t>Values</a:t>
            </a:r>
            <a:endParaRPr lang="en-US" sz="1800" b="1" dirty="0" smtClean="0">
              <a:solidFill>
                <a:schemeClr val="accent5"/>
              </a:solidFill>
              <a:ea typeface="Roboto" panose="02000000000000000000" pitchFamily="2" charset="0"/>
            </a:endParaRPr>
          </a:p>
          <a:p>
            <a:pPr marL="0" indent="0" algn="just">
              <a:buNone/>
            </a:pPr>
            <a:r>
              <a:rPr lang="en-US" sz="1100" dirty="0" err="1">
                <a:ea typeface="Roboto" panose="02000000000000000000" pitchFamily="2" charset="0"/>
              </a:rPr>
              <a:t>Curabitur</a:t>
            </a:r>
            <a:r>
              <a:rPr lang="en-US" sz="1100" dirty="0">
                <a:ea typeface="Roboto" panose="02000000000000000000" pitchFamily="2" charset="0"/>
              </a:rPr>
              <a:t> a </a:t>
            </a:r>
            <a:r>
              <a:rPr lang="en-US" sz="1100" dirty="0" err="1">
                <a:ea typeface="Roboto" panose="02000000000000000000" pitchFamily="2" charset="0"/>
              </a:rPr>
              <a:t>nisl</a:t>
            </a:r>
            <a:r>
              <a:rPr lang="en-US" sz="1100" dirty="0">
                <a:ea typeface="Roboto" panose="02000000000000000000" pitchFamily="2" charset="0"/>
              </a:rPr>
              <a:t> </a:t>
            </a:r>
            <a:r>
              <a:rPr lang="en-US" sz="1100" dirty="0" err="1">
                <a:ea typeface="Roboto" panose="02000000000000000000" pitchFamily="2" charset="0"/>
              </a:rPr>
              <a:t>facilisis</a:t>
            </a:r>
            <a:r>
              <a:rPr lang="en-US" sz="1100" dirty="0">
                <a:ea typeface="Roboto" panose="02000000000000000000" pitchFamily="2" charset="0"/>
              </a:rPr>
              <a:t> </a:t>
            </a:r>
            <a:r>
              <a:rPr lang="en-US" sz="1100" dirty="0" err="1">
                <a:ea typeface="Roboto" panose="02000000000000000000" pitchFamily="2" charset="0"/>
              </a:rPr>
              <a:t>lectus</a:t>
            </a:r>
            <a:r>
              <a:rPr lang="en-US" sz="1100" dirty="0">
                <a:ea typeface="Roboto" panose="02000000000000000000" pitchFamily="2" charset="0"/>
              </a:rPr>
              <a:t> </a:t>
            </a:r>
            <a:r>
              <a:rPr lang="en-US" sz="1100" dirty="0" err="1">
                <a:ea typeface="Roboto" panose="02000000000000000000" pitchFamily="2" charset="0"/>
              </a:rPr>
              <a:t>posuere</a:t>
            </a:r>
            <a:r>
              <a:rPr lang="en-US" sz="1100" dirty="0">
                <a:ea typeface="Roboto" panose="02000000000000000000" pitchFamily="2" charset="0"/>
              </a:rPr>
              <a:t> </a:t>
            </a:r>
            <a:r>
              <a:rPr lang="en-US" sz="1100" dirty="0" err="1">
                <a:ea typeface="Roboto" panose="02000000000000000000" pitchFamily="2" charset="0"/>
              </a:rPr>
              <a:t>pharetra</a:t>
            </a:r>
            <a:r>
              <a:rPr lang="en-US" sz="1100" dirty="0">
                <a:ea typeface="Roboto" panose="02000000000000000000" pitchFamily="2" charset="0"/>
              </a:rPr>
              <a:t> </a:t>
            </a:r>
            <a:r>
              <a:rPr lang="en-US" sz="1100" dirty="0" err="1">
                <a:ea typeface="Roboto" panose="02000000000000000000" pitchFamily="2" charset="0"/>
              </a:rPr>
              <a:t>porta</a:t>
            </a:r>
            <a:r>
              <a:rPr lang="en-US" sz="1100" dirty="0">
                <a:ea typeface="Roboto" panose="02000000000000000000" pitchFamily="2" charset="0"/>
              </a:rPr>
              <a:t> </a:t>
            </a:r>
            <a:r>
              <a:rPr lang="en-US" sz="1100" dirty="0" err="1">
                <a:ea typeface="Roboto" panose="02000000000000000000" pitchFamily="2" charset="0"/>
              </a:rPr>
              <a:t>sed</a:t>
            </a:r>
            <a:r>
              <a:rPr lang="en-US" sz="1100" dirty="0">
                <a:ea typeface="Roboto" panose="02000000000000000000" pitchFamily="2" charset="0"/>
              </a:rPr>
              <a:t> </a:t>
            </a:r>
            <a:r>
              <a:rPr lang="en-US" sz="1100" dirty="0" err="1">
                <a:ea typeface="Roboto" panose="02000000000000000000" pitchFamily="2" charset="0"/>
              </a:rPr>
              <a:t>neque</a:t>
            </a:r>
            <a:r>
              <a:rPr lang="en-US" sz="1100" dirty="0">
                <a:ea typeface="Roboto" panose="02000000000000000000" pitchFamily="2" charset="0"/>
              </a:rPr>
              <a:t>. </a:t>
            </a:r>
            <a:r>
              <a:rPr lang="en-US" sz="1100" dirty="0" err="1">
                <a:ea typeface="Roboto" panose="02000000000000000000" pitchFamily="2" charset="0"/>
              </a:rPr>
              <a:t>Fusce</a:t>
            </a:r>
            <a:r>
              <a:rPr lang="en-US" sz="1100" dirty="0">
                <a:ea typeface="Roboto" panose="02000000000000000000" pitchFamily="2" charset="0"/>
              </a:rPr>
              <a:t> </a:t>
            </a:r>
            <a:r>
              <a:rPr lang="en-US" sz="1100" dirty="0" err="1">
                <a:ea typeface="Roboto" panose="02000000000000000000" pitchFamily="2" charset="0"/>
              </a:rPr>
              <a:t>porttitor</a:t>
            </a:r>
            <a:r>
              <a:rPr lang="en-US" sz="1100" dirty="0">
                <a:ea typeface="Roboto" panose="02000000000000000000" pitchFamily="2" charset="0"/>
              </a:rPr>
              <a:t> </a:t>
            </a:r>
            <a:r>
              <a:rPr lang="en-US" sz="1100" dirty="0" err="1">
                <a:ea typeface="Roboto" panose="02000000000000000000" pitchFamily="2" charset="0"/>
              </a:rPr>
              <a:t>venenatis</a:t>
            </a:r>
            <a:r>
              <a:rPr lang="en-US" sz="1100" dirty="0">
                <a:ea typeface="Roboto" panose="02000000000000000000" pitchFamily="2" charset="0"/>
              </a:rPr>
              <a:t> </a:t>
            </a:r>
            <a:r>
              <a:rPr lang="en-US" sz="1100" dirty="0" err="1">
                <a:ea typeface="Roboto" panose="02000000000000000000" pitchFamily="2" charset="0"/>
              </a:rPr>
              <a:t>ipsum</a:t>
            </a:r>
            <a:r>
              <a:rPr lang="en-US" sz="1100" dirty="0">
                <a:ea typeface="Roboto" panose="02000000000000000000" pitchFamily="2" charset="0"/>
              </a:rPr>
              <a:t> at </a:t>
            </a:r>
            <a:r>
              <a:rPr lang="en-US" sz="1100" dirty="0" err="1">
                <a:ea typeface="Roboto" panose="02000000000000000000" pitchFamily="2" charset="0"/>
              </a:rPr>
              <a:t>ullamcorper</a:t>
            </a:r>
            <a:r>
              <a:rPr lang="en-US" sz="1100" dirty="0">
                <a:ea typeface="Roboto" panose="02000000000000000000" pitchFamily="2" charset="0"/>
              </a:rPr>
              <a:t>.</a:t>
            </a:r>
          </a:p>
        </p:txBody>
      </p:sp>
      <p:sp>
        <p:nvSpPr>
          <p:cNvPr id="109" name="Content Placeholder 2"/>
          <p:cNvSpPr txBox="1">
            <a:spLocks/>
          </p:cNvSpPr>
          <p:nvPr/>
        </p:nvSpPr>
        <p:spPr>
          <a:xfrm>
            <a:off x="5665172" y="2522048"/>
            <a:ext cx="5471690" cy="67230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Font typeface="Arial" pitchFamily="34" charset="0"/>
              <a:buNone/>
            </a:pPr>
            <a:r>
              <a:rPr lang="id-ID" sz="1600" b="1" dirty="0" smtClean="0">
                <a:solidFill>
                  <a:schemeClr val="accent1"/>
                </a:solidFill>
                <a:ea typeface="Roboto" panose="02000000000000000000" pitchFamily="2" charset="0"/>
              </a:rPr>
              <a:t>Tactic</a:t>
            </a:r>
            <a:endParaRPr lang="en-US" sz="1800" b="1" dirty="0" smtClean="0">
              <a:solidFill>
                <a:schemeClr val="accent1"/>
              </a:solidFill>
              <a:ea typeface="Roboto" panose="02000000000000000000" pitchFamily="2" charset="0"/>
            </a:endParaRPr>
          </a:p>
          <a:p>
            <a:pPr marL="0" indent="0" algn="just">
              <a:buNone/>
            </a:pPr>
            <a:r>
              <a:rPr lang="en-US" sz="1100" dirty="0" err="1">
                <a:ea typeface="Roboto" panose="02000000000000000000" pitchFamily="2" charset="0"/>
              </a:rPr>
              <a:t>Curabitur</a:t>
            </a:r>
            <a:r>
              <a:rPr lang="en-US" sz="1100" dirty="0">
                <a:ea typeface="Roboto" panose="02000000000000000000" pitchFamily="2" charset="0"/>
              </a:rPr>
              <a:t> a </a:t>
            </a:r>
            <a:r>
              <a:rPr lang="en-US" sz="1100" dirty="0" err="1">
                <a:ea typeface="Roboto" panose="02000000000000000000" pitchFamily="2" charset="0"/>
              </a:rPr>
              <a:t>nisl</a:t>
            </a:r>
            <a:r>
              <a:rPr lang="en-US" sz="1100" dirty="0">
                <a:ea typeface="Roboto" panose="02000000000000000000" pitchFamily="2" charset="0"/>
              </a:rPr>
              <a:t> </a:t>
            </a:r>
            <a:r>
              <a:rPr lang="en-US" sz="1100" dirty="0" err="1">
                <a:ea typeface="Roboto" panose="02000000000000000000" pitchFamily="2" charset="0"/>
              </a:rPr>
              <a:t>facilisis</a:t>
            </a:r>
            <a:r>
              <a:rPr lang="en-US" sz="1100" dirty="0">
                <a:ea typeface="Roboto" panose="02000000000000000000" pitchFamily="2" charset="0"/>
              </a:rPr>
              <a:t> </a:t>
            </a:r>
            <a:r>
              <a:rPr lang="en-US" sz="1100" dirty="0" err="1">
                <a:ea typeface="Roboto" panose="02000000000000000000" pitchFamily="2" charset="0"/>
              </a:rPr>
              <a:t>lectus</a:t>
            </a:r>
            <a:r>
              <a:rPr lang="en-US" sz="1100" dirty="0">
                <a:ea typeface="Roboto" panose="02000000000000000000" pitchFamily="2" charset="0"/>
              </a:rPr>
              <a:t> </a:t>
            </a:r>
            <a:r>
              <a:rPr lang="en-US" sz="1100" dirty="0" err="1">
                <a:ea typeface="Roboto" panose="02000000000000000000" pitchFamily="2" charset="0"/>
              </a:rPr>
              <a:t>posuere</a:t>
            </a:r>
            <a:r>
              <a:rPr lang="en-US" sz="1100" dirty="0">
                <a:ea typeface="Roboto" panose="02000000000000000000" pitchFamily="2" charset="0"/>
              </a:rPr>
              <a:t> </a:t>
            </a:r>
            <a:r>
              <a:rPr lang="en-US" sz="1100" dirty="0" err="1">
                <a:ea typeface="Roboto" panose="02000000000000000000" pitchFamily="2" charset="0"/>
              </a:rPr>
              <a:t>pharetra</a:t>
            </a:r>
            <a:r>
              <a:rPr lang="en-US" sz="1100" dirty="0">
                <a:ea typeface="Roboto" panose="02000000000000000000" pitchFamily="2" charset="0"/>
              </a:rPr>
              <a:t> </a:t>
            </a:r>
            <a:r>
              <a:rPr lang="en-US" sz="1100" dirty="0" err="1">
                <a:ea typeface="Roboto" panose="02000000000000000000" pitchFamily="2" charset="0"/>
              </a:rPr>
              <a:t>porta</a:t>
            </a:r>
            <a:r>
              <a:rPr lang="en-US" sz="1100" dirty="0">
                <a:ea typeface="Roboto" panose="02000000000000000000" pitchFamily="2" charset="0"/>
              </a:rPr>
              <a:t> </a:t>
            </a:r>
            <a:r>
              <a:rPr lang="en-US" sz="1100" dirty="0" err="1">
                <a:ea typeface="Roboto" panose="02000000000000000000" pitchFamily="2" charset="0"/>
              </a:rPr>
              <a:t>sed</a:t>
            </a:r>
            <a:r>
              <a:rPr lang="en-US" sz="1100" dirty="0">
                <a:ea typeface="Roboto" panose="02000000000000000000" pitchFamily="2" charset="0"/>
              </a:rPr>
              <a:t> </a:t>
            </a:r>
            <a:r>
              <a:rPr lang="en-US" sz="1100" dirty="0" err="1">
                <a:ea typeface="Roboto" panose="02000000000000000000" pitchFamily="2" charset="0"/>
              </a:rPr>
              <a:t>neque</a:t>
            </a:r>
            <a:r>
              <a:rPr lang="en-US" sz="1100" dirty="0">
                <a:ea typeface="Roboto" panose="02000000000000000000" pitchFamily="2" charset="0"/>
              </a:rPr>
              <a:t>. </a:t>
            </a:r>
            <a:r>
              <a:rPr lang="en-US" sz="1100" dirty="0" err="1">
                <a:ea typeface="Roboto" panose="02000000000000000000" pitchFamily="2" charset="0"/>
              </a:rPr>
              <a:t>Fusce</a:t>
            </a:r>
            <a:r>
              <a:rPr lang="en-US" sz="1100" dirty="0">
                <a:ea typeface="Roboto" panose="02000000000000000000" pitchFamily="2" charset="0"/>
              </a:rPr>
              <a:t> </a:t>
            </a:r>
            <a:r>
              <a:rPr lang="en-US" sz="1100" dirty="0" err="1">
                <a:ea typeface="Roboto" panose="02000000000000000000" pitchFamily="2" charset="0"/>
              </a:rPr>
              <a:t>porttitor</a:t>
            </a:r>
            <a:r>
              <a:rPr lang="en-US" sz="1100" dirty="0">
                <a:ea typeface="Roboto" panose="02000000000000000000" pitchFamily="2" charset="0"/>
              </a:rPr>
              <a:t> </a:t>
            </a:r>
            <a:r>
              <a:rPr lang="en-US" sz="1100" dirty="0" err="1">
                <a:ea typeface="Roboto" panose="02000000000000000000" pitchFamily="2" charset="0"/>
              </a:rPr>
              <a:t>venenatis</a:t>
            </a:r>
            <a:r>
              <a:rPr lang="en-US" sz="1100" dirty="0">
                <a:ea typeface="Roboto" panose="02000000000000000000" pitchFamily="2" charset="0"/>
              </a:rPr>
              <a:t> </a:t>
            </a:r>
            <a:r>
              <a:rPr lang="en-US" sz="1100" dirty="0" err="1">
                <a:ea typeface="Roboto" panose="02000000000000000000" pitchFamily="2" charset="0"/>
              </a:rPr>
              <a:t>ipsum</a:t>
            </a:r>
            <a:r>
              <a:rPr lang="en-US" sz="1100" dirty="0">
                <a:ea typeface="Roboto" panose="02000000000000000000" pitchFamily="2" charset="0"/>
              </a:rPr>
              <a:t> at </a:t>
            </a:r>
            <a:r>
              <a:rPr lang="en-US" sz="1100" dirty="0" err="1">
                <a:ea typeface="Roboto" panose="02000000000000000000" pitchFamily="2" charset="0"/>
              </a:rPr>
              <a:t>ullamcorper</a:t>
            </a:r>
            <a:r>
              <a:rPr lang="en-US" sz="1100" dirty="0">
                <a:ea typeface="Roboto" panose="02000000000000000000" pitchFamily="2" charset="0"/>
              </a:rPr>
              <a:t>.</a:t>
            </a:r>
          </a:p>
        </p:txBody>
      </p:sp>
      <p:sp>
        <p:nvSpPr>
          <p:cNvPr id="110" name="Content Placeholder 2"/>
          <p:cNvSpPr txBox="1">
            <a:spLocks/>
          </p:cNvSpPr>
          <p:nvPr/>
        </p:nvSpPr>
        <p:spPr>
          <a:xfrm>
            <a:off x="6038623" y="3307677"/>
            <a:ext cx="5079317" cy="78141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Font typeface="Arial" pitchFamily="34" charset="0"/>
              <a:buNone/>
            </a:pPr>
            <a:r>
              <a:rPr lang="id-ID" sz="1600" b="1" dirty="0" smtClean="0">
                <a:solidFill>
                  <a:schemeClr val="accent2"/>
                </a:solidFill>
                <a:ea typeface="Roboto" panose="02000000000000000000" pitchFamily="2" charset="0"/>
              </a:rPr>
              <a:t>Strategic Goals</a:t>
            </a:r>
            <a:endParaRPr lang="en-US" sz="1800" b="1" dirty="0" smtClean="0">
              <a:solidFill>
                <a:schemeClr val="accent2"/>
              </a:solidFill>
              <a:ea typeface="Roboto" panose="02000000000000000000" pitchFamily="2" charset="0"/>
            </a:endParaRPr>
          </a:p>
          <a:p>
            <a:pPr marL="0" indent="0" algn="just">
              <a:buNone/>
            </a:pPr>
            <a:r>
              <a:rPr lang="en-US" sz="1100" dirty="0" err="1">
                <a:ea typeface="Roboto" panose="02000000000000000000" pitchFamily="2" charset="0"/>
              </a:rPr>
              <a:t>Curabitur</a:t>
            </a:r>
            <a:r>
              <a:rPr lang="en-US" sz="1100" dirty="0">
                <a:ea typeface="Roboto" panose="02000000000000000000" pitchFamily="2" charset="0"/>
              </a:rPr>
              <a:t> a </a:t>
            </a:r>
            <a:r>
              <a:rPr lang="en-US" sz="1100" dirty="0" err="1">
                <a:ea typeface="Roboto" panose="02000000000000000000" pitchFamily="2" charset="0"/>
              </a:rPr>
              <a:t>nisl</a:t>
            </a:r>
            <a:r>
              <a:rPr lang="en-US" sz="1100" dirty="0">
                <a:ea typeface="Roboto" panose="02000000000000000000" pitchFamily="2" charset="0"/>
              </a:rPr>
              <a:t> </a:t>
            </a:r>
            <a:r>
              <a:rPr lang="en-US" sz="1100" dirty="0" err="1">
                <a:ea typeface="Roboto" panose="02000000000000000000" pitchFamily="2" charset="0"/>
              </a:rPr>
              <a:t>facilisis</a:t>
            </a:r>
            <a:r>
              <a:rPr lang="en-US" sz="1100" dirty="0">
                <a:ea typeface="Roboto" panose="02000000000000000000" pitchFamily="2" charset="0"/>
              </a:rPr>
              <a:t> </a:t>
            </a:r>
            <a:r>
              <a:rPr lang="en-US" sz="1100" dirty="0" err="1">
                <a:ea typeface="Roboto" panose="02000000000000000000" pitchFamily="2" charset="0"/>
              </a:rPr>
              <a:t>lectus</a:t>
            </a:r>
            <a:r>
              <a:rPr lang="en-US" sz="1100" dirty="0">
                <a:ea typeface="Roboto" panose="02000000000000000000" pitchFamily="2" charset="0"/>
              </a:rPr>
              <a:t> </a:t>
            </a:r>
            <a:r>
              <a:rPr lang="en-US" sz="1100" dirty="0" err="1">
                <a:ea typeface="Roboto" panose="02000000000000000000" pitchFamily="2" charset="0"/>
              </a:rPr>
              <a:t>posuere</a:t>
            </a:r>
            <a:r>
              <a:rPr lang="en-US" sz="1100" dirty="0">
                <a:ea typeface="Roboto" panose="02000000000000000000" pitchFamily="2" charset="0"/>
              </a:rPr>
              <a:t> </a:t>
            </a:r>
            <a:r>
              <a:rPr lang="en-US" sz="1100" dirty="0" err="1">
                <a:ea typeface="Roboto" panose="02000000000000000000" pitchFamily="2" charset="0"/>
              </a:rPr>
              <a:t>pharetra</a:t>
            </a:r>
            <a:r>
              <a:rPr lang="en-US" sz="1100" dirty="0">
                <a:ea typeface="Roboto" panose="02000000000000000000" pitchFamily="2" charset="0"/>
              </a:rPr>
              <a:t> </a:t>
            </a:r>
            <a:r>
              <a:rPr lang="en-US" sz="1100" dirty="0" err="1">
                <a:ea typeface="Roboto" panose="02000000000000000000" pitchFamily="2" charset="0"/>
              </a:rPr>
              <a:t>porta</a:t>
            </a:r>
            <a:r>
              <a:rPr lang="en-US" sz="1100" dirty="0">
                <a:ea typeface="Roboto" panose="02000000000000000000" pitchFamily="2" charset="0"/>
              </a:rPr>
              <a:t> </a:t>
            </a:r>
            <a:r>
              <a:rPr lang="en-US" sz="1100" dirty="0" err="1">
                <a:ea typeface="Roboto" panose="02000000000000000000" pitchFamily="2" charset="0"/>
              </a:rPr>
              <a:t>sed</a:t>
            </a:r>
            <a:r>
              <a:rPr lang="en-US" sz="1100" dirty="0">
                <a:ea typeface="Roboto" panose="02000000000000000000" pitchFamily="2" charset="0"/>
              </a:rPr>
              <a:t> </a:t>
            </a:r>
            <a:r>
              <a:rPr lang="en-US" sz="1100" dirty="0" err="1">
                <a:ea typeface="Roboto" panose="02000000000000000000" pitchFamily="2" charset="0"/>
              </a:rPr>
              <a:t>neque</a:t>
            </a:r>
            <a:r>
              <a:rPr lang="en-US" sz="1100" dirty="0">
                <a:ea typeface="Roboto" panose="02000000000000000000" pitchFamily="2" charset="0"/>
              </a:rPr>
              <a:t>. </a:t>
            </a:r>
            <a:r>
              <a:rPr lang="en-US" sz="1100" dirty="0" err="1">
                <a:ea typeface="Roboto" panose="02000000000000000000" pitchFamily="2" charset="0"/>
              </a:rPr>
              <a:t>Fusce</a:t>
            </a:r>
            <a:r>
              <a:rPr lang="en-US" sz="1100" dirty="0">
                <a:ea typeface="Roboto" panose="02000000000000000000" pitchFamily="2" charset="0"/>
              </a:rPr>
              <a:t> </a:t>
            </a:r>
            <a:r>
              <a:rPr lang="en-US" sz="1100" dirty="0" err="1">
                <a:ea typeface="Roboto" panose="02000000000000000000" pitchFamily="2" charset="0"/>
              </a:rPr>
              <a:t>porttitor</a:t>
            </a:r>
            <a:r>
              <a:rPr lang="en-US" sz="1100" dirty="0">
                <a:ea typeface="Roboto" panose="02000000000000000000" pitchFamily="2" charset="0"/>
              </a:rPr>
              <a:t> </a:t>
            </a:r>
            <a:r>
              <a:rPr lang="en-US" sz="1100" dirty="0" err="1">
                <a:ea typeface="Roboto" panose="02000000000000000000" pitchFamily="2" charset="0"/>
              </a:rPr>
              <a:t>venenatis</a:t>
            </a:r>
            <a:r>
              <a:rPr lang="en-US" sz="1100" dirty="0">
                <a:ea typeface="Roboto" panose="02000000000000000000" pitchFamily="2" charset="0"/>
              </a:rPr>
              <a:t> </a:t>
            </a:r>
            <a:r>
              <a:rPr lang="en-US" sz="1100" dirty="0" err="1">
                <a:ea typeface="Roboto" panose="02000000000000000000" pitchFamily="2" charset="0"/>
              </a:rPr>
              <a:t>ipsum</a:t>
            </a:r>
            <a:r>
              <a:rPr lang="en-US" sz="1100" dirty="0">
                <a:ea typeface="Roboto" panose="02000000000000000000" pitchFamily="2" charset="0"/>
              </a:rPr>
              <a:t> at </a:t>
            </a:r>
            <a:r>
              <a:rPr lang="en-US" sz="1100" dirty="0" err="1">
                <a:ea typeface="Roboto" panose="02000000000000000000" pitchFamily="2" charset="0"/>
              </a:rPr>
              <a:t>ullamcorper</a:t>
            </a:r>
            <a:r>
              <a:rPr lang="en-US" sz="1100" dirty="0">
                <a:ea typeface="Roboto" panose="02000000000000000000" pitchFamily="2" charset="0"/>
              </a:rPr>
              <a:t>.</a:t>
            </a:r>
          </a:p>
        </p:txBody>
      </p:sp>
    </p:spTree>
    <p:extLst>
      <p:ext uri="{BB962C8B-B14F-4D97-AF65-F5344CB8AC3E}">
        <p14:creationId xmlns:p14="http://schemas.microsoft.com/office/powerpoint/2010/main" val="334402103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22" presetClass="entr" presetSubtype="4" fill="hold" nodeType="afterEffect">
                                  <p:stCondLst>
                                    <p:cond delay="0"/>
                                  </p:stCondLst>
                                  <p:childTnLst>
                                    <p:set>
                                      <p:cBhvr>
                                        <p:cTn id="13" dur="1" fill="hold">
                                          <p:stCondLst>
                                            <p:cond delay="0"/>
                                          </p:stCondLst>
                                        </p:cTn>
                                        <p:tgtEl>
                                          <p:spTgt spid="111"/>
                                        </p:tgtEl>
                                        <p:attrNameLst>
                                          <p:attrName>style.visibility</p:attrName>
                                        </p:attrNameLst>
                                      </p:cBhvr>
                                      <p:to>
                                        <p:strVal val="visible"/>
                                      </p:to>
                                    </p:set>
                                    <p:animEffect transition="in" filter="wipe(down)">
                                      <p:cBhvr>
                                        <p:cTn id="14" dur="2000"/>
                                        <p:tgtEl>
                                          <p:spTgt spid="111"/>
                                        </p:tgtEl>
                                      </p:cBhvr>
                                    </p:animEffect>
                                  </p:childTnLst>
                                </p:cTn>
                              </p:par>
                            </p:childTnLst>
                          </p:cTn>
                        </p:par>
                        <p:par>
                          <p:cTn id="15" fill="hold">
                            <p:stCondLst>
                              <p:cond delay="3500"/>
                            </p:stCondLst>
                            <p:childTnLst>
                              <p:par>
                                <p:cTn id="16" presetID="22" presetClass="entr" presetSubtype="1" fill="hold" grpId="0" nodeType="afterEffect">
                                  <p:stCondLst>
                                    <p:cond delay="0"/>
                                  </p:stCondLst>
                                  <p:childTnLst>
                                    <p:set>
                                      <p:cBhvr>
                                        <p:cTn id="17" dur="1" fill="hold">
                                          <p:stCondLst>
                                            <p:cond delay="0"/>
                                          </p:stCondLst>
                                        </p:cTn>
                                        <p:tgtEl>
                                          <p:spTgt spid="109"/>
                                        </p:tgtEl>
                                        <p:attrNameLst>
                                          <p:attrName>style.visibility</p:attrName>
                                        </p:attrNameLst>
                                      </p:cBhvr>
                                      <p:to>
                                        <p:strVal val="visible"/>
                                      </p:to>
                                    </p:set>
                                    <p:animEffect transition="in" filter="wipe(up)">
                                      <p:cBhvr>
                                        <p:cTn id="18" dur="1000"/>
                                        <p:tgtEl>
                                          <p:spTgt spid="109"/>
                                        </p:tgtEl>
                                      </p:cBhvr>
                                    </p:animEffect>
                                  </p:childTnLst>
                                </p:cTn>
                              </p:par>
                            </p:childTnLst>
                          </p:cTn>
                        </p:par>
                        <p:par>
                          <p:cTn id="19" fill="hold">
                            <p:stCondLst>
                              <p:cond delay="4500"/>
                            </p:stCondLst>
                            <p:childTnLst>
                              <p:par>
                                <p:cTn id="20" presetID="22" presetClass="entr" presetSubtype="1" fill="hold" grpId="0" nodeType="afterEffect">
                                  <p:stCondLst>
                                    <p:cond delay="0"/>
                                  </p:stCondLst>
                                  <p:childTnLst>
                                    <p:set>
                                      <p:cBhvr>
                                        <p:cTn id="21" dur="1" fill="hold">
                                          <p:stCondLst>
                                            <p:cond delay="0"/>
                                          </p:stCondLst>
                                        </p:cTn>
                                        <p:tgtEl>
                                          <p:spTgt spid="110"/>
                                        </p:tgtEl>
                                        <p:attrNameLst>
                                          <p:attrName>style.visibility</p:attrName>
                                        </p:attrNameLst>
                                      </p:cBhvr>
                                      <p:to>
                                        <p:strVal val="visible"/>
                                      </p:to>
                                    </p:set>
                                    <p:animEffect transition="in" filter="wipe(up)">
                                      <p:cBhvr>
                                        <p:cTn id="22" dur="1000"/>
                                        <p:tgtEl>
                                          <p:spTgt spid="110"/>
                                        </p:tgtEl>
                                      </p:cBhvr>
                                    </p:animEffect>
                                  </p:childTnLst>
                                </p:cTn>
                              </p:par>
                            </p:childTnLst>
                          </p:cTn>
                        </p:par>
                        <p:par>
                          <p:cTn id="23" fill="hold">
                            <p:stCondLst>
                              <p:cond delay="5500"/>
                            </p:stCondLst>
                            <p:childTnLst>
                              <p:par>
                                <p:cTn id="24" presetID="22" presetClass="entr" presetSubtype="1" fill="hold" grpId="0" nodeType="afterEffect">
                                  <p:stCondLst>
                                    <p:cond delay="0"/>
                                  </p:stCondLst>
                                  <p:childTnLst>
                                    <p:set>
                                      <p:cBhvr>
                                        <p:cTn id="25" dur="1" fill="hold">
                                          <p:stCondLst>
                                            <p:cond delay="0"/>
                                          </p:stCondLst>
                                        </p:cTn>
                                        <p:tgtEl>
                                          <p:spTgt spid="104"/>
                                        </p:tgtEl>
                                        <p:attrNameLst>
                                          <p:attrName>style.visibility</p:attrName>
                                        </p:attrNameLst>
                                      </p:cBhvr>
                                      <p:to>
                                        <p:strVal val="visible"/>
                                      </p:to>
                                    </p:set>
                                    <p:animEffect transition="in" filter="wipe(up)">
                                      <p:cBhvr>
                                        <p:cTn id="26" dur="1000"/>
                                        <p:tgtEl>
                                          <p:spTgt spid="104"/>
                                        </p:tgtEl>
                                      </p:cBhvr>
                                    </p:animEffect>
                                  </p:childTnLst>
                                </p:cTn>
                              </p:par>
                            </p:childTnLst>
                          </p:cTn>
                        </p:par>
                        <p:par>
                          <p:cTn id="27" fill="hold">
                            <p:stCondLst>
                              <p:cond delay="6500"/>
                            </p:stCondLst>
                            <p:childTnLst>
                              <p:par>
                                <p:cTn id="28" presetID="22" presetClass="entr" presetSubtype="1" fill="hold" grpId="0" nodeType="afterEffect">
                                  <p:stCondLst>
                                    <p:cond delay="0"/>
                                  </p:stCondLst>
                                  <p:childTnLst>
                                    <p:set>
                                      <p:cBhvr>
                                        <p:cTn id="29" dur="1" fill="hold">
                                          <p:stCondLst>
                                            <p:cond delay="0"/>
                                          </p:stCondLst>
                                        </p:cTn>
                                        <p:tgtEl>
                                          <p:spTgt spid="105"/>
                                        </p:tgtEl>
                                        <p:attrNameLst>
                                          <p:attrName>style.visibility</p:attrName>
                                        </p:attrNameLst>
                                      </p:cBhvr>
                                      <p:to>
                                        <p:strVal val="visible"/>
                                      </p:to>
                                    </p:set>
                                    <p:animEffect transition="in" filter="wipe(up)">
                                      <p:cBhvr>
                                        <p:cTn id="30" dur="1000"/>
                                        <p:tgtEl>
                                          <p:spTgt spid="105"/>
                                        </p:tgtEl>
                                      </p:cBhvr>
                                    </p:animEffect>
                                  </p:childTnLst>
                                </p:cTn>
                              </p:par>
                            </p:childTnLst>
                          </p:cTn>
                        </p:par>
                        <p:par>
                          <p:cTn id="31" fill="hold">
                            <p:stCondLst>
                              <p:cond delay="7500"/>
                            </p:stCondLst>
                            <p:childTnLst>
                              <p:par>
                                <p:cTn id="32" presetID="22" presetClass="entr" presetSubtype="1" fill="hold" grpId="0" nodeType="afterEffect">
                                  <p:stCondLst>
                                    <p:cond delay="0"/>
                                  </p:stCondLst>
                                  <p:childTnLst>
                                    <p:set>
                                      <p:cBhvr>
                                        <p:cTn id="33" dur="1" fill="hold">
                                          <p:stCondLst>
                                            <p:cond delay="0"/>
                                          </p:stCondLst>
                                        </p:cTn>
                                        <p:tgtEl>
                                          <p:spTgt spid="106"/>
                                        </p:tgtEl>
                                        <p:attrNameLst>
                                          <p:attrName>style.visibility</p:attrName>
                                        </p:attrNameLst>
                                      </p:cBhvr>
                                      <p:to>
                                        <p:strVal val="visible"/>
                                      </p:to>
                                    </p:set>
                                    <p:animEffect transition="in" filter="wipe(up)">
                                      <p:cBhvr>
                                        <p:cTn id="34" dur="10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104" grpId="0"/>
      <p:bldP spid="105" grpId="0"/>
      <p:bldP spid="106" grpId="0"/>
      <p:bldP spid="109" grpId="0"/>
      <p:bldP spid="110"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91</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Big Thinking</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27" name="Group 26"/>
          <p:cNvGrpSpPr/>
          <p:nvPr/>
        </p:nvGrpSpPr>
        <p:grpSpPr>
          <a:xfrm flipH="1">
            <a:off x="-43542" y="1944173"/>
            <a:ext cx="6972219" cy="4942855"/>
            <a:chOff x="6972219" y="1915145"/>
            <a:chExt cx="5339939" cy="4942855"/>
          </a:xfrm>
        </p:grpSpPr>
        <p:sp>
          <p:nvSpPr>
            <p:cNvPr id="29" name="Rectangle 28"/>
            <p:cNvSpPr/>
            <p:nvPr/>
          </p:nvSpPr>
          <p:spPr>
            <a:xfrm>
              <a:off x="9023074" y="3338159"/>
              <a:ext cx="3274447" cy="1246850"/>
            </a:xfrm>
            <a:prstGeom prst="rect">
              <a:avLst/>
            </a:prstGeom>
            <a:gradFill flip="none" rotWithShape="1">
              <a:gsLst>
                <a:gs pos="0">
                  <a:schemeClr val="accent3">
                    <a:lumMod val="60000"/>
                    <a:lumOff val="40000"/>
                  </a:schemeClr>
                </a:gs>
                <a:gs pos="46000">
                  <a:schemeClr val="accent3"/>
                </a:gs>
                <a:gs pos="100000">
                  <a:schemeClr val="accent3"/>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30" name="Rectangle 29"/>
            <p:cNvSpPr/>
            <p:nvPr/>
          </p:nvSpPr>
          <p:spPr>
            <a:xfrm>
              <a:off x="9037709" y="4528684"/>
              <a:ext cx="3274449" cy="1246850"/>
            </a:xfrm>
            <a:prstGeom prst="rect">
              <a:avLst/>
            </a:prstGeom>
            <a:gradFill flip="none" rotWithShape="1">
              <a:gsLst>
                <a:gs pos="0">
                  <a:schemeClr val="accent4">
                    <a:lumMod val="60000"/>
                    <a:lumOff val="40000"/>
                  </a:schemeClr>
                </a:gs>
                <a:gs pos="46000">
                  <a:schemeClr val="accent4"/>
                </a:gs>
                <a:gs pos="100000">
                  <a:schemeClr val="accent4"/>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Rectangle 30"/>
            <p:cNvSpPr/>
            <p:nvPr/>
          </p:nvSpPr>
          <p:spPr>
            <a:xfrm>
              <a:off x="9023073" y="5693635"/>
              <a:ext cx="3274449" cy="1162555"/>
            </a:xfrm>
            <a:prstGeom prst="rect">
              <a:avLst/>
            </a:prstGeom>
            <a:gradFill flip="none" rotWithShape="1">
              <a:gsLst>
                <a:gs pos="0">
                  <a:schemeClr val="accent5">
                    <a:lumMod val="60000"/>
                    <a:lumOff val="40000"/>
                  </a:schemeClr>
                </a:gs>
                <a:gs pos="46000">
                  <a:schemeClr val="accent5"/>
                </a:gs>
                <a:gs pos="100000">
                  <a:schemeClr val="accent5"/>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Rectangle 31"/>
            <p:cNvSpPr/>
            <p:nvPr/>
          </p:nvSpPr>
          <p:spPr>
            <a:xfrm>
              <a:off x="8981719" y="2101516"/>
              <a:ext cx="3330439" cy="1246850"/>
            </a:xfrm>
            <a:prstGeom prst="rect">
              <a:avLst/>
            </a:prstGeom>
            <a:gradFill flip="none" rotWithShape="1">
              <a:gsLst>
                <a:gs pos="0">
                  <a:schemeClr val="accent2">
                    <a:lumMod val="60000"/>
                    <a:lumOff val="40000"/>
                  </a:schemeClr>
                </a:gs>
                <a:gs pos="46000">
                  <a:schemeClr val="accent2"/>
                </a:gs>
                <a:gs pos="100000">
                  <a:schemeClr val="accent2"/>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Freeform 32"/>
            <p:cNvSpPr>
              <a:spLocks noChangeAspect="1"/>
            </p:cNvSpPr>
            <p:nvPr/>
          </p:nvSpPr>
          <p:spPr bwMode="auto">
            <a:xfrm>
              <a:off x="8097490" y="5696442"/>
              <a:ext cx="2625605" cy="1161558"/>
            </a:xfrm>
            <a:custGeom>
              <a:avLst/>
              <a:gdLst>
                <a:gd name="T0" fmla="*/ 465 w 641"/>
                <a:gd name="T1" fmla="*/ 0 h 284"/>
                <a:gd name="T2" fmla="*/ 641 w 641"/>
                <a:gd name="T3" fmla="*/ 284 h 284"/>
                <a:gd name="T4" fmla="*/ 4 w 641"/>
                <a:gd name="T5" fmla="*/ 284 h 284"/>
                <a:gd name="T6" fmla="*/ 37 w 641"/>
                <a:gd name="T7" fmla="*/ 70 h 284"/>
                <a:gd name="T8" fmla="*/ 0 w 641"/>
                <a:gd name="T9" fmla="*/ 0 h 284"/>
                <a:gd name="T10" fmla="*/ 465 w 641"/>
                <a:gd name="T11" fmla="*/ 0 h 284"/>
              </a:gdLst>
              <a:ahLst/>
              <a:cxnLst>
                <a:cxn ang="0">
                  <a:pos x="T0" y="T1"/>
                </a:cxn>
                <a:cxn ang="0">
                  <a:pos x="T2" y="T3"/>
                </a:cxn>
                <a:cxn ang="0">
                  <a:pos x="T4" y="T5"/>
                </a:cxn>
                <a:cxn ang="0">
                  <a:pos x="T6" y="T7"/>
                </a:cxn>
                <a:cxn ang="0">
                  <a:pos x="T8" y="T9"/>
                </a:cxn>
                <a:cxn ang="0">
                  <a:pos x="T10" y="T11"/>
                </a:cxn>
              </a:cxnLst>
              <a:rect l="0" t="0" r="r" b="b"/>
              <a:pathLst>
                <a:path w="641" h="284">
                  <a:moveTo>
                    <a:pt x="465" y="0"/>
                  </a:moveTo>
                  <a:cubicBezTo>
                    <a:pt x="511" y="135"/>
                    <a:pt x="613" y="217"/>
                    <a:pt x="641" y="284"/>
                  </a:cubicBezTo>
                  <a:cubicBezTo>
                    <a:pt x="4" y="284"/>
                    <a:pt x="4" y="284"/>
                    <a:pt x="4" y="284"/>
                  </a:cubicBezTo>
                  <a:cubicBezTo>
                    <a:pt x="23" y="214"/>
                    <a:pt x="63" y="151"/>
                    <a:pt x="37" y="70"/>
                  </a:cubicBezTo>
                  <a:cubicBezTo>
                    <a:pt x="28" y="40"/>
                    <a:pt x="15" y="17"/>
                    <a:pt x="0" y="0"/>
                  </a:cubicBezTo>
                  <a:lnTo>
                    <a:pt x="465"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33"/>
            <p:cNvSpPr>
              <a:spLocks noChangeAspect="1"/>
            </p:cNvSpPr>
            <p:nvPr/>
          </p:nvSpPr>
          <p:spPr bwMode="auto">
            <a:xfrm>
              <a:off x="7331636" y="1915145"/>
              <a:ext cx="3076745" cy="1445033"/>
            </a:xfrm>
            <a:custGeom>
              <a:avLst/>
              <a:gdLst>
                <a:gd name="T0" fmla="*/ 0 w 751"/>
                <a:gd name="T1" fmla="*/ 353 h 353"/>
                <a:gd name="T2" fmla="*/ 57 w 751"/>
                <a:gd name="T3" fmla="*/ 201 h 353"/>
                <a:gd name="T4" fmla="*/ 680 w 751"/>
                <a:gd name="T5" fmla="*/ 150 h 353"/>
                <a:gd name="T6" fmla="*/ 751 w 751"/>
                <a:gd name="T7" fmla="*/ 353 h 353"/>
                <a:gd name="T8" fmla="*/ 0 w 751"/>
                <a:gd name="T9" fmla="*/ 353 h 353"/>
              </a:gdLst>
              <a:ahLst/>
              <a:cxnLst>
                <a:cxn ang="0">
                  <a:pos x="T0" y="T1"/>
                </a:cxn>
                <a:cxn ang="0">
                  <a:pos x="T2" y="T3"/>
                </a:cxn>
                <a:cxn ang="0">
                  <a:pos x="T4" y="T5"/>
                </a:cxn>
                <a:cxn ang="0">
                  <a:pos x="T6" y="T7"/>
                </a:cxn>
                <a:cxn ang="0">
                  <a:pos x="T8" y="T9"/>
                </a:cxn>
              </a:cxnLst>
              <a:rect l="0" t="0" r="r" b="b"/>
              <a:pathLst>
                <a:path w="751" h="353">
                  <a:moveTo>
                    <a:pt x="0" y="353"/>
                  </a:moveTo>
                  <a:cubicBezTo>
                    <a:pt x="14" y="313"/>
                    <a:pt x="20" y="305"/>
                    <a:pt x="57" y="201"/>
                  </a:cubicBezTo>
                  <a:cubicBezTo>
                    <a:pt x="126" y="10"/>
                    <a:pt x="558" y="0"/>
                    <a:pt x="680" y="150"/>
                  </a:cubicBezTo>
                  <a:cubicBezTo>
                    <a:pt x="730" y="213"/>
                    <a:pt x="751" y="284"/>
                    <a:pt x="751" y="353"/>
                  </a:cubicBezTo>
                  <a:lnTo>
                    <a:pt x="0" y="353"/>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34"/>
            <p:cNvSpPr>
              <a:spLocks noChangeAspect="1"/>
            </p:cNvSpPr>
            <p:nvPr/>
          </p:nvSpPr>
          <p:spPr bwMode="auto">
            <a:xfrm>
              <a:off x="6972219" y="3348366"/>
              <a:ext cx="3438003" cy="1175385"/>
            </a:xfrm>
            <a:custGeom>
              <a:avLst/>
              <a:gdLst>
                <a:gd name="T0" fmla="*/ 77 w 839"/>
                <a:gd name="T1" fmla="*/ 287 h 287"/>
                <a:gd name="T2" fmla="*/ 71 w 839"/>
                <a:gd name="T3" fmla="*/ 275 h 287"/>
                <a:gd name="T4" fmla="*/ 42 w 839"/>
                <a:gd name="T5" fmla="*/ 261 h 287"/>
                <a:gd name="T6" fmla="*/ 13 w 839"/>
                <a:gd name="T7" fmla="*/ 219 h 287"/>
                <a:gd name="T8" fmla="*/ 51 w 839"/>
                <a:gd name="T9" fmla="*/ 165 h 287"/>
                <a:gd name="T10" fmla="*/ 102 w 839"/>
                <a:gd name="T11" fmla="*/ 86 h 287"/>
                <a:gd name="T12" fmla="*/ 78 w 839"/>
                <a:gd name="T13" fmla="*/ 31 h 287"/>
                <a:gd name="T14" fmla="*/ 88 w 839"/>
                <a:gd name="T15" fmla="*/ 0 h 287"/>
                <a:gd name="T16" fmla="*/ 839 w 839"/>
                <a:gd name="T17" fmla="*/ 0 h 287"/>
                <a:gd name="T18" fmla="*/ 779 w 839"/>
                <a:gd name="T19" fmla="*/ 199 h 287"/>
                <a:gd name="T20" fmla="*/ 737 w 839"/>
                <a:gd name="T21" fmla="*/ 287 h 287"/>
                <a:gd name="T22" fmla="*/ 77 w 839"/>
                <a:gd name="T23"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9" h="287">
                  <a:moveTo>
                    <a:pt x="77" y="287"/>
                  </a:moveTo>
                  <a:cubicBezTo>
                    <a:pt x="76" y="283"/>
                    <a:pt x="74" y="279"/>
                    <a:pt x="71" y="275"/>
                  </a:cubicBezTo>
                  <a:cubicBezTo>
                    <a:pt x="63" y="266"/>
                    <a:pt x="55" y="265"/>
                    <a:pt x="42" y="261"/>
                  </a:cubicBezTo>
                  <a:cubicBezTo>
                    <a:pt x="18" y="253"/>
                    <a:pt x="0" y="244"/>
                    <a:pt x="13" y="219"/>
                  </a:cubicBezTo>
                  <a:cubicBezTo>
                    <a:pt x="24" y="197"/>
                    <a:pt x="26" y="198"/>
                    <a:pt x="51" y="165"/>
                  </a:cubicBezTo>
                  <a:cubicBezTo>
                    <a:pt x="77" y="129"/>
                    <a:pt x="102" y="96"/>
                    <a:pt x="102" y="86"/>
                  </a:cubicBezTo>
                  <a:cubicBezTo>
                    <a:pt x="102" y="60"/>
                    <a:pt x="69" y="60"/>
                    <a:pt x="78" y="31"/>
                  </a:cubicBezTo>
                  <a:cubicBezTo>
                    <a:pt x="82" y="18"/>
                    <a:pt x="85" y="9"/>
                    <a:pt x="88" y="0"/>
                  </a:cubicBezTo>
                  <a:cubicBezTo>
                    <a:pt x="839" y="0"/>
                    <a:pt x="839" y="0"/>
                    <a:pt x="839" y="0"/>
                  </a:cubicBezTo>
                  <a:cubicBezTo>
                    <a:pt x="839" y="74"/>
                    <a:pt x="815" y="145"/>
                    <a:pt x="779" y="199"/>
                  </a:cubicBezTo>
                  <a:cubicBezTo>
                    <a:pt x="764" y="222"/>
                    <a:pt x="749" y="248"/>
                    <a:pt x="737" y="287"/>
                  </a:cubicBezTo>
                  <a:lnTo>
                    <a:pt x="77" y="287"/>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35"/>
            <p:cNvSpPr>
              <a:spLocks noChangeAspect="1"/>
            </p:cNvSpPr>
            <p:nvPr/>
          </p:nvSpPr>
          <p:spPr bwMode="auto">
            <a:xfrm>
              <a:off x="7185298" y="4521824"/>
              <a:ext cx="2810554" cy="1175385"/>
            </a:xfrm>
            <a:custGeom>
              <a:avLst/>
              <a:gdLst>
                <a:gd name="T0" fmla="*/ 666 w 686"/>
                <a:gd name="T1" fmla="*/ 99 h 287"/>
                <a:gd name="T2" fmla="*/ 686 w 686"/>
                <a:gd name="T3" fmla="*/ 287 h 287"/>
                <a:gd name="T4" fmla="*/ 221 w 686"/>
                <a:gd name="T5" fmla="*/ 287 h 287"/>
                <a:gd name="T6" fmla="*/ 53 w 686"/>
                <a:gd name="T7" fmla="*/ 222 h 287"/>
                <a:gd name="T8" fmla="*/ 15 w 686"/>
                <a:gd name="T9" fmla="*/ 184 h 287"/>
                <a:gd name="T10" fmla="*/ 25 w 686"/>
                <a:gd name="T11" fmla="*/ 130 h 287"/>
                <a:gd name="T12" fmla="*/ 15 w 686"/>
                <a:gd name="T13" fmla="*/ 94 h 287"/>
                <a:gd name="T14" fmla="*/ 20 w 686"/>
                <a:gd name="T15" fmla="*/ 75 h 287"/>
                <a:gd name="T16" fmla="*/ 8 w 686"/>
                <a:gd name="T17" fmla="*/ 64 h 287"/>
                <a:gd name="T18" fmla="*/ 14 w 686"/>
                <a:gd name="T19" fmla="*/ 35 h 287"/>
                <a:gd name="T20" fmla="*/ 25 w 686"/>
                <a:gd name="T21" fmla="*/ 0 h 287"/>
                <a:gd name="T22" fmla="*/ 685 w 686"/>
                <a:gd name="T23" fmla="*/ 0 h 287"/>
                <a:gd name="T24" fmla="*/ 666 w 686"/>
                <a:gd name="T25" fmla="*/ 9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6" h="287">
                  <a:moveTo>
                    <a:pt x="666" y="99"/>
                  </a:moveTo>
                  <a:cubicBezTo>
                    <a:pt x="658" y="172"/>
                    <a:pt x="668" y="233"/>
                    <a:pt x="686" y="287"/>
                  </a:cubicBezTo>
                  <a:cubicBezTo>
                    <a:pt x="221" y="287"/>
                    <a:pt x="221" y="287"/>
                    <a:pt x="221" y="287"/>
                  </a:cubicBezTo>
                  <a:cubicBezTo>
                    <a:pt x="167" y="221"/>
                    <a:pt x="86" y="228"/>
                    <a:pt x="53" y="222"/>
                  </a:cubicBezTo>
                  <a:cubicBezTo>
                    <a:pt x="26" y="217"/>
                    <a:pt x="16" y="192"/>
                    <a:pt x="15" y="184"/>
                  </a:cubicBezTo>
                  <a:cubicBezTo>
                    <a:pt x="12" y="171"/>
                    <a:pt x="12" y="151"/>
                    <a:pt x="25" y="130"/>
                  </a:cubicBezTo>
                  <a:cubicBezTo>
                    <a:pt x="37" y="108"/>
                    <a:pt x="22" y="109"/>
                    <a:pt x="15" y="94"/>
                  </a:cubicBezTo>
                  <a:cubicBezTo>
                    <a:pt x="11" y="87"/>
                    <a:pt x="18" y="76"/>
                    <a:pt x="20" y="75"/>
                  </a:cubicBezTo>
                  <a:cubicBezTo>
                    <a:pt x="24" y="73"/>
                    <a:pt x="16" y="73"/>
                    <a:pt x="8" y="64"/>
                  </a:cubicBezTo>
                  <a:cubicBezTo>
                    <a:pt x="0" y="54"/>
                    <a:pt x="8" y="45"/>
                    <a:pt x="14" y="35"/>
                  </a:cubicBezTo>
                  <a:cubicBezTo>
                    <a:pt x="19" y="27"/>
                    <a:pt x="28" y="14"/>
                    <a:pt x="25" y="0"/>
                  </a:cubicBezTo>
                  <a:cubicBezTo>
                    <a:pt x="685" y="0"/>
                    <a:pt x="685" y="0"/>
                    <a:pt x="685" y="0"/>
                  </a:cubicBezTo>
                  <a:cubicBezTo>
                    <a:pt x="677" y="27"/>
                    <a:pt x="670" y="59"/>
                    <a:pt x="666" y="99"/>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7" name="Group 36"/>
          <p:cNvGrpSpPr>
            <a:grpSpLocks noChangeAspect="1"/>
          </p:cNvGrpSpPr>
          <p:nvPr/>
        </p:nvGrpSpPr>
        <p:grpSpPr>
          <a:xfrm>
            <a:off x="4264164" y="2532593"/>
            <a:ext cx="540000" cy="540000"/>
            <a:chOff x="2529179" y="2115623"/>
            <a:chExt cx="720000" cy="720000"/>
          </a:xfrm>
        </p:grpSpPr>
        <p:sp>
          <p:nvSpPr>
            <p:cNvPr id="38" name="TextBox 37"/>
            <p:cNvSpPr txBox="1"/>
            <p:nvPr/>
          </p:nvSpPr>
          <p:spPr>
            <a:xfrm>
              <a:off x="2713022" y="2130138"/>
              <a:ext cx="352392" cy="697627"/>
            </a:xfrm>
            <a:prstGeom prst="rect">
              <a:avLst/>
            </a:prstGeom>
            <a:noFill/>
          </p:spPr>
          <p:txBody>
            <a:bodyPr wrap="square" rtlCol="0">
              <a:spAutoFit/>
            </a:bodyPr>
            <a:lstStyle/>
            <a:p>
              <a:pPr algn="ctr"/>
              <a:r>
                <a:rPr lang="id-ID" sz="2800" dirty="0" smtClean="0">
                  <a:solidFill>
                    <a:schemeClr val="bg1">
                      <a:lumMod val="95000"/>
                    </a:schemeClr>
                  </a:solidFill>
                  <a:latin typeface="FontAwesome" pitchFamily="2" charset="0"/>
                </a:rPr>
                <a:t></a:t>
              </a:r>
              <a:endParaRPr lang="id-ID" sz="2000" dirty="0">
                <a:solidFill>
                  <a:schemeClr val="bg1">
                    <a:lumMod val="95000"/>
                  </a:schemeClr>
                </a:solidFill>
                <a:latin typeface="FontAwesome" pitchFamily="2" charset="0"/>
              </a:endParaRPr>
            </a:p>
          </p:txBody>
        </p:sp>
        <p:sp>
          <p:nvSpPr>
            <p:cNvPr id="39" name="Oval 38"/>
            <p:cNvSpPr>
              <a:spLocks/>
            </p:cNvSpPr>
            <p:nvPr/>
          </p:nvSpPr>
          <p:spPr>
            <a:xfrm>
              <a:off x="2529179" y="2115623"/>
              <a:ext cx="720000" cy="720000"/>
            </a:xfrm>
            <a:prstGeom prst="ellipse">
              <a:avLst/>
            </a:prstGeom>
            <a:noFill/>
            <a:ln w="381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0" name="Group 39"/>
          <p:cNvGrpSpPr>
            <a:grpSpLocks noChangeAspect="1"/>
          </p:cNvGrpSpPr>
          <p:nvPr/>
        </p:nvGrpSpPr>
        <p:grpSpPr>
          <a:xfrm>
            <a:off x="4269046" y="3689670"/>
            <a:ext cx="540000" cy="540494"/>
            <a:chOff x="2330860" y="3229159"/>
            <a:chExt cx="720000" cy="720659"/>
          </a:xfrm>
        </p:grpSpPr>
        <p:sp>
          <p:nvSpPr>
            <p:cNvPr id="41" name="TextBox 40"/>
            <p:cNvSpPr txBox="1"/>
            <p:nvPr/>
          </p:nvSpPr>
          <p:spPr>
            <a:xfrm>
              <a:off x="2514664" y="3252191"/>
              <a:ext cx="352392" cy="697627"/>
            </a:xfrm>
            <a:prstGeom prst="rect">
              <a:avLst/>
            </a:prstGeom>
            <a:noFill/>
          </p:spPr>
          <p:txBody>
            <a:bodyPr wrap="square" rtlCol="0">
              <a:spAutoFit/>
            </a:bodyPr>
            <a:lstStyle/>
            <a:p>
              <a:pPr algn="ctr"/>
              <a:r>
                <a:rPr lang="id-ID" sz="2800" dirty="0" smtClean="0">
                  <a:solidFill>
                    <a:schemeClr val="bg1">
                      <a:lumMod val="95000"/>
                    </a:schemeClr>
                  </a:solidFill>
                  <a:latin typeface="FontAwesome" pitchFamily="2" charset="0"/>
                </a:rPr>
                <a:t></a:t>
              </a:r>
              <a:endParaRPr lang="id-ID" sz="2800" dirty="0">
                <a:solidFill>
                  <a:schemeClr val="bg1">
                    <a:lumMod val="95000"/>
                  </a:schemeClr>
                </a:solidFill>
                <a:latin typeface="FontAwesome" pitchFamily="2" charset="0"/>
              </a:endParaRPr>
            </a:p>
          </p:txBody>
        </p:sp>
        <p:sp>
          <p:nvSpPr>
            <p:cNvPr id="42" name="Oval 41"/>
            <p:cNvSpPr>
              <a:spLocks/>
            </p:cNvSpPr>
            <p:nvPr/>
          </p:nvSpPr>
          <p:spPr>
            <a:xfrm>
              <a:off x="2330860" y="3229159"/>
              <a:ext cx="720000" cy="720000"/>
            </a:xfrm>
            <a:prstGeom prst="ellipse">
              <a:avLst/>
            </a:prstGeom>
            <a:noFill/>
            <a:ln w="381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3" name="Group 42"/>
          <p:cNvGrpSpPr>
            <a:grpSpLocks/>
          </p:cNvGrpSpPr>
          <p:nvPr/>
        </p:nvGrpSpPr>
        <p:grpSpPr>
          <a:xfrm>
            <a:off x="4271834" y="4853551"/>
            <a:ext cx="522000" cy="540000"/>
            <a:chOff x="2522334" y="4393039"/>
            <a:chExt cx="720000" cy="728811"/>
          </a:xfrm>
        </p:grpSpPr>
        <p:sp>
          <p:nvSpPr>
            <p:cNvPr id="44" name="TextBox 43"/>
            <p:cNvSpPr txBox="1"/>
            <p:nvPr/>
          </p:nvSpPr>
          <p:spPr>
            <a:xfrm>
              <a:off x="2712051" y="4393039"/>
              <a:ext cx="352392" cy="706164"/>
            </a:xfrm>
            <a:prstGeom prst="rect">
              <a:avLst/>
            </a:prstGeom>
            <a:noFill/>
          </p:spPr>
          <p:txBody>
            <a:bodyPr wrap="square" rtlCol="0">
              <a:spAutoFit/>
            </a:bodyPr>
            <a:lstStyle/>
            <a:p>
              <a:pPr algn="ctr"/>
              <a:r>
                <a:rPr lang="id-ID" sz="2800" dirty="0" smtClean="0">
                  <a:solidFill>
                    <a:schemeClr val="bg1">
                      <a:lumMod val="95000"/>
                    </a:schemeClr>
                  </a:solidFill>
                  <a:latin typeface="FontAwesome" pitchFamily="2" charset="0"/>
                </a:rPr>
                <a:t></a:t>
              </a:r>
              <a:endParaRPr lang="id-ID" sz="2800" dirty="0">
                <a:solidFill>
                  <a:schemeClr val="bg1">
                    <a:lumMod val="95000"/>
                  </a:schemeClr>
                </a:solidFill>
                <a:latin typeface="FontAwesome" pitchFamily="2" charset="0"/>
              </a:endParaRPr>
            </a:p>
          </p:txBody>
        </p:sp>
        <p:sp>
          <p:nvSpPr>
            <p:cNvPr id="45" name="Oval 44"/>
            <p:cNvSpPr>
              <a:spLocks/>
            </p:cNvSpPr>
            <p:nvPr/>
          </p:nvSpPr>
          <p:spPr>
            <a:xfrm>
              <a:off x="2522334" y="4401850"/>
              <a:ext cx="720000" cy="720000"/>
            </a:xfrm>
            <a:prstGeom prst="ellipse">
              <a:avLst/>
            </a:prstGeom>
            <a:noFill/>
            <a:ln w="381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6" name="Group 45"/>
          <p:cNvGrpSpPr>
            <a:grpSpLocks noChangeAspect="1"/>
          </p:cNvGrpSpPr>
          <p:nvPr/>
        </p:nvGrpSpPr>
        <p:grpSpPr>
          <a:xfrm>
            <a:off x="4258575" y="6001609"/>
            <a:ext cx="522350" cy="569028"/>
            <a:chOff x="2900962" y="5515601"/>
            <a:chExt cx="720000" cy="784340"/>
          </a:xfrm>
        </p:grpSpPr>
        <p:sp>
          <p:nvSpPr>
            <p:cNvPr id="47" name="TextBox 46"/>
            <p:cNvSpPr txBox="1"/>
            <p:nvPr/>
          </p:nvSpPr>
          <p:spPr>
            <a:xfrm>
              <a:off x="3084766" y="5515601"/>
              <a:ext cx="352393" cy="721199"/>
            </a:xfrm>
            <a:prstGeom prst="rect">
              <a:avLst/>
            </a:prstGeom>
            <a:noFill/>
          </p:spPr>
          <p:txBody>
            <a:bodyPr wrap="square" rtlCol="0">
              <a:spAutoFit/>
            </a:bodyPr>
            <a:lstStyle/>
            <a:p>
              <a:pPr algn="ctr"/>
              <a:r>
                <a:rPr lang="id-ID" sz="2800" dirty="0" smtClean="0">
                  <a:solidFill>
                    <a:schemeClr val="bg1">
                      <a:lumMod val="95000"/>
                    </a:schemeClr>
                  </a:solidFill>
                  <a:latin typeface="FontAwesome" pitchFamily="2" charset="0"/>
                </a:rPr>
                <a:t></a:t>
              </a:r>
              <a:endParaRPr lang="id-ID" sz="2800" dirty="0">
                <a:solidFill>
                  <a:schemeClr val="bg1">
                    <a:lumMod val="95000"/>
                  </a:schemeClr>
                </a:solidFill>
                <a:latin typeface="FontAwesome" pitchFamily="2" charset="0"/>
              </a:endParaRPr>
            </a:p>
          </p:txBody>
        </p:sp>
        <p:sp>
          <p:nvSpPr>
            <p:cNvPr id="48" name="Oval 47"/>
            <p:cNvSpPr>
              <a:spLocks/>
            </p:cNvSpPr>
            <p:nvPr/>
          </p:nvSpPr>
          <p:spPr>
            <a:xfrm>
              <a:off x="2900962" y="5579941"/>
              <a:ext cx="720000" cy="720000"/>
            </a:xfrm>
            <a:prstGeom prst="ellipse">
              <a:avLst/>
            </a:prstGeom>
            <a:noFill/>
            <a:ln w="381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9" name="Title 13"/>
          <p:cNvSpPr txBox="1">
            <a:spLocks/>
          </p:cNvSpPr>
          <p:nvPr/>
        </p:nvSpPr>
        <p:spPr>
          <a:xfrm>
            <a:off x="257220" y="3561833"/>
            <a:ext cx="3885644" cy="75139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1"/>
                </a:solidFill>
                <a:latin typeface="+mn-lt"/>
                <a:ea typeface="Roboto" panose="02000000000000000000" pitchFamily="2" charset="0"/>
              </a:rPr>
              <a:t>Relationship</a:t>
            </a:r>
          </a:p>
          <a:p>
            <a:pPr algn="r"/>
            <a:r>
              <a:rPr lang="id-ID" sz="1100" dirty="0" smtClean="0">
                <a:solidFill>
                  <a:schemeClr val="bg1"/>
                </a:solidFill>
                <a:latin typeface="+mn-lt"/>
                <a:ea typeface="Roboto" panose="02000000000000000000" pitchFamily="2" charset="0"/>
              </a:rPr>
              <a:t>Lorem </a:t>
            </a:r>
            <a:r>
              <a:rPr lang="id-ID" sz="1100" dirty="0">
                <a:solidFill>
                  <a:schemeClr val="bg1"/>
                </a:solidFill>
                <a:latin typeface="+mn-lt"/>
                <a:ea typeface="Roboto" panose="02000000000000000000" pitchFamily="2" charset="0"/>
              </a:rPr>
              <a:t>ipsum dolor sit amet </a:t>
            </a:r>
            <a:r>
              <a:rPr lang="id-ID" sz="1100" dirty="0" smtClean="0">
                <a:solidFill>
                  <a:schemeClr val="bg1"/>
                </a:solidFill>
                <a:latin typeface="+mn-lt"/>
                <a:ea typeface="Roboto" panose="02000000000000000000" pitchFamily="2" charset="0"/>
              </a:rPr>
              <a:t>consectetur</a:t>
            </a:r>
            <a:r>
              <a:rPr lang="id-ID" sz="1100" dirty="0">
                <a:solidFill>
                  <a:schemeClr val="bg1"/>
                </a:solidFill>
                <a:latin typeface="+mn-lt"/>
              </a:rPr>
              <a:t> </a:t>
            </a:r>
            <a:r>
              <a:rPr lang="id-ID" sz="1100" dirty="0" smtClean="0">
                <a:solidFill>
                  <a:schemeClr val="bg1"/>
                </a:solidFill>
                <a:latin typeface="+mn-lt"/>
              </a:rPr>
              <a:t>sagitis purus </a:t>
            </a:r>
            <a:r>
              <a:rPr lang="id-ID" sz="1100" dirty="0">
                <a:solidFill>
                  <a:schemeClr val="bg1"/>
                </a:solidFill>
                <a:latin typeface="+mn-lt"/>
                <a:ea typeface="Roboto" panose="02000000000000000000" pitchFamily="2" charset="0"/>
              </a:rPr>
              <a:t>dolor sit amet consectetur</a:t>
            </a:r>
            <a:r>
              <a:rPr lang="id-ID" sz="1100" dirty="0">
                <a:solidFill>
                  <a:schemeClr val="bg1"/>
                </a:solidFill>
                <a:latin typeface="+mn-lt"/>
              </a:rPr>
              <a:t> </a:t>
            </a:r>
            <a:r>
              <a:rPr lang="id-ID" sz="1100" dirty="0" smtClean="0">
                <a:solidFill>
                  <a:schemeClr val="bg1"/>
                </a:solidFill>
                <a:latin typeface="+mn-lt"/>
              </a:rPr>
              <a:t>sagitis.</a:t>
            </a:r>
            <a:endParaRPr lang="en-US" sz="1100" dirty="0">
              <a:solidFill>
                <a:schemeClr val="bg1"/>
              </a:solidFill>
              <a:latin typeface="+mn-lt"/>
              <a:ea typeface="Roboto" panose="02000000000000000000" pitchFamily="2" charset="0"/>
            </a:endParaRPr>
          </a:p>
        </p:txBody>
      </p:sp>
      <p:sp>
        <p:nvSpPr>
          <p:cNvPr id="50" name="Title 13"/>
          <p:cNvSpPr txBox="1">
            <a:spLocks/>
          </p:cNvSpPr>
          <p:nvPr/>
        </p:nvSpPr>
        <p:spPr>
          <a:xfrm>
            <a:off x="257218" y="5815164"/>
            <a:ext cx="3885646" cy="9764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1"/>
                </a:solidFill>
                <a:latin typeface="+mn-lt"/>
                <a:ea typeface="Roboto" panose="02000000000000000000" pitchFamily="2" charset="0"/>
              </a:rPr>
              <a:t>Performance</a:t>
            </a:r>
          </a:p>
          <a:p>
            <a:pPr algn="r"/>
            <a:r>
              <a:rPr lang="id-ID" sz="1100" dirty="0" smtClean="0">
                <a:solidFill>
                  <a:schemeClr val="bg1"/>
                </a:solidFill>
                <a:latin typeface="+mn-lt"/>
                <a:ea typeface="Roboto" panose="02000000000000000000" pitchFamily="2" charset="0"/>
              </a:rPr>
              <a:t>Lorem </a:t>
            </a:r>
            <a:r>
              <a:rPr lang="id-ID" sz="1100" dirty="0">
                <a:solidFill>
                  <a:schemeClr val="bg1"/>
                </a:solidFill>
                <a:latin typeface="+mn-lt"/>
                <a:ea typeface="Roboto" panose="02000000000000000000" pitchFamily="2" charset="0"/>
              </a:rPr>
              <a:t>ipsum dolor sit amet </a:t>
            </a:r>
            <a:r>
              <a:rPr lang="id-ID" sz="1100" dirty="0" smtClean="0">
                <a:solidFill>
                  <a:schemeClr val="bg1"/>
                </a:solidFill>
                <a:latin typeface="+mn-lt"/>
                <a:ea typeface="Roboto" panose="02000000000000000000" pitchFamily="2" charset="0"/>
              </a:rPr>
              <a:t>consectetur</a:t>
            </a:r>
            <a:r>
              <a:rPr lang="id-ID" sz="1100" dirty="0">
                <a:solidFill>
                  <a:schemeClr val="bg1"/>
                </a:solidFill>
                <a:latin typeface="+mn-lt"/>
              </a:rPr>
              <a:t> </a:t>
            </a:r>
            <a:r>
              <a:rPr lang="id-ID" sz="1100" dirty="0" smtClean="0">
                <a:solidFill>
                  <a:schemeClr val="bg1"/>
                </a:solidFill>
                <a:latin typeface="+mn-lt"/>
              </a:rPr>
              <a:t>sagitis purus </a:t>
            </a:r>
            <a:r>
              <a:rPr lang="id-ID" sz="1100" dirty="0">
                <a:solidFill>
                  <a:schemeClr val="bg1"/>
                </a:solidFill>
                <a:latin typeface="+mn-lt"/>
                <a:ea typeface="Roboto" panose="02000000000000000000" pitchFamily="2" charset="0"/>
              </a:rPr>
              <a:t>dolor sit amet consectetur</a:t>
            </a:r>
            <a:r>
              <a:rPr lang="id-ID" sz="1100" dirty="0">
                <a:solidFill>
                  <a:schemeClr val="bg1"/>
                </a:solidFill>
                <a:latin typeface="+mn-lt"/>
              </a:rPr>
              <a:t> </a:t>
            </a:r>
            <a:r>
              <a:rPr lang="id-ID" sz="1100" dirty="0" smtClean="0">
                <a:solidFill>
                  <a:schemeClr val="bg1"/>
                </a:solidFill>
                <a:latin typeface="+mn-lt"/>
              </a:rPr>
              <a:t>sagitis.</a:t>
            </a:r>
            <a:endParaRPr lang="en-US" sz="1100" dirty="0">
              <a:solidFill>
                <a:schemeClr val="bg1"/>
              </a:solidFill>
              <a:latin typeface="+mn-lt"/>
              <a:ea typeface="Roboto" panose="02000000000000000000" pitchFamily="2" charset="0"/>
            </a:endParaRPr>
          </a:p>
        </p:txBody>
      </p:sp>
      <p:sp>
        <p:nvSpPr>
          <p:cNvPr id="51" name="Title 13"/>
          <p:cNvSpPr txBox="1">
            <a:spLocks/>
          </p:cNvSpPr>
          <p:nvPr/>
        </p:nvSpPr>
        <p:spPr>
          <a:xfrm>
            <a:off x="258590" y="2316171"/>
            <a:ext cx="3884092" cy="9764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1"/>
                </a:solidFill>
                <a:latin typeface="+mn-lt"/>
                <a:ea typeface="Roboto" panose="02000000000000000000" pitchFamily="2" charset="0"/>
              </a:rPr>
              <a:t>Good Attitude</a:t>
            </a:r>
          </a:p>
          <a:p>
            <a:pPr algn="r"/>
            <a:r>
              <a:rPr lang="id-ID" sz="1100" dirty="0" smtClean="0">
                <a:solidFill>
                  <a:schemeClr val="bg1"/>
                </a:solidFill>
                <a:latin typeface="+mn-lt"/>
                <a:ea typeface="Roboto" panose="02000000000000000000" pitchFamily="2" charset="0"/>
              </a:rPr>
              <a:t>Lorem </a:t>
            </a:r>
            <a:r>
              <a:rPr lang="id-ID" sz="1100" dirty="0">
                <a:solidFill>
                  <a:schemeClr val="bg1"/>
                </a:solidFill>
                <a:latin typeface="+mn-lt"/>
                <a:ea typeface="Roboto" panose="02000000000000000000" pitchFamily="2" charset="0"/>
              </a:rPr>
              <a:t>ipsum dolor sit amet </a:t>
            </a:r>
            <a:r>
              <a:rPr lang="id-ID" sz="1100" dirty="0" smtClean="0">
                <a:solidFill>
                  <a:schemeClr val="bg1"/>
                </a:solidFill>
                <a:latin typeface="+mn-lt"/>
                <a:ea typeface="Roboto" panose="02000000000000000000" pitchFamily="2" charset="0"/>
              </a:rPr>
              <a:t>consectetur</a:t>
            </a:r>
            <a:r>
              <a:rPr lang="id-ID" sz="1100" dirty="0">
                <a:solidFill>
                  <a:schemeClr val="bg1"/>
                </a:solidFill>
                <a:latin typeface="+mn-lt"/>
              </a:rPr>
              <a:t> </a:t>
            </a:r>
            <a:r>
              <a:rPr lang="id-ID" sz="1100" dirty="0" smtClean="0">
                <a:solidFill>
                  <a:schemeClr val="bg1"/>
                </a:solidFill>
                <a:latin typeface="+mn-lt"/>
              </a:rPr>
              <a:t>sagitis purus </a:t>
            </a:r>
            <a:r>
              <a:rPr lang="id-ID" sz="1100" dirty="0">
                <a:solidFill>
                  <a:schemeClr val="bg1"/>
                </a:solidFill>
                <a:latin typeface="+mn-lt"/>
                <a:ea typeface="Roboto" panose="02000000000000000000" pitchFamily="2" charset="0"/>
              </a:rPr>
              <a:t>dolor sit amet consectetur</a:t>
            </a:r>
            <a:r>
              <a:rPr lang="id-ID" sz="1100" dirty="0">
                <a:solidFill>
                  <a:schemeClr val="bg1"/>
                </a:solidFill>
                <a:latin typeface="+mn-lt"/>
              </a:rPr>
              <a:t> </a:t>
            </a:r>
            <a:r>
              <a:rPr lang="id-ID" sz="1100" dirty="0" smtClean="0">
                <a:solidFill>
                  <a:schemeClr val="bg1"/>
                </a:solidFill>
                <a:latin typeface="+mn-lt"/>
              </a:rPr>
              <a:t>sagitis.</a:t>
            </a:r>
            <a:endParaRPr lang="en-US" sz="1100" dirty="0">
              <a:solidFill>
                <a:schemeClr val="bg1"/>
              </a:solidFill>
              <a:latin typeface="+mn-lt"/>
              <a:ea typeface="Roboto" panose="02000000000000000000" pitchFamily="2" charset="0"/>
            </a:endParaRPr>
          </a:p>
        </p:txBody>
      </p:sp>
      <p:sp>
        <p:nvSpPr>
          <p:cNvPr id="52" name="Title 13"/>
          <p:cNvSpPr txBox="1">
            <a:spLocks/>
          </p:cNvSpPr>
          <p:nvPr/>
        </p:nvSpPr>
        <p:spPr>
          <a:xfrm>
            <a:off x="257219" y="4661334"/>
            <a:ext cx="3842105" cy="9764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1"/>
                </a:solidFill>
                <a:latin typeface="+mn-lt"/>
                <a:ea typeface="Roboto" panose="02000000000000000000" pitchFamily="2" charset="0"/>
              </a:rPr>
              <a:t>Hardwork</a:t>
            </a:r>
          </a:p>
          <a:p>
            <a:pPr algn="r"/>
            <a:r>
              <a:rPr lang="id-ID" sz="1100" dirty="0" smtClean="0">
                <a:solidFill>
                  <a:schemeClr val="bg1"/>
                </a:solidFill>
                <a:latin typeface="+mn-lt"/>
                <a:ea typeface="Roboto" panose="02000000000000000000" pitchFamily="2" charset="0"/>
              </a:rPr>
              <a:t>Lorem </a:t>
            </a:r>
            <a:r>
              <a:rPr lang="id-ID" sz="1100" dirty="0">
                <a:solidFill>
                  <a:schemeClr val="bg1"/>
                </a:solidFill>
                <a:latin typeface="+mn-lt"/>
                <a:ea typeface="Roboto" panose="02000000000000000000" pitchFamily="2" charset="0"/>
              </a:rPr>
              <a:t>ipsum dolor sit amet </a:t>
            </a:r>
            <a:r>
              <a:rPr lang="id-ID" sz="1100" dirty="0" smtClean="0">
                <a:solidFill>
                  <a:schemeClr val="bg1"/>
                </a:solidFill>
                <a:latin typeface="+mn-lt"/>
                <a:ea typeface="Roboto" panose="02000000000000000000" pitchFamily="2" charset="0"/>
              </a:rPr>
              <a:t>consectetur</a:t>
            </a:r>
            <a:r>
              <a:rPr lang="id-ID" sz="1100" dirty="0">
                <a:solidFill>
                  <a:schemeClr val="bg1"/>
                </a:solidFill>
                <a:latin typeface="+mn-lt"/>
              </a:rPr>
              <a:t> </a:t>
            </a:r>
            <a:r>
              <a:rPr lang="id-ID" sz="1100" dirty="0" smtClean="0">
                <a:solidFill>
                  <a:schemeClr val="bg1"/>
                </a:solidFill>
                <a:latin typeface="+mn-lt"/>
              </a:rPr>
              <a:t>sagitis purus </a:t>
            </a:r>
            <a:r>
              <a:rPr lang="id-ID" sz="1100" dirty="0">
                <a:solidFill>
                  <a:schemeClr val="bg1"/>
                </a:solidFill>
                <a:latin typeface="+mn-lt"/>
                <a:ea typeface="Roboto" panose="02000000000000000000" pitchFamily="2" charset="0"/>
              </a:rPr>
              <a:t>dolor sit amet consectetur</a:t>
            </a:r>
            <a:r>
              <a:rPr lang="id-ID" sz="1100" dirty="0">
                <a:solidFill>
                  <a:schemeClr val="bg1"/>
                </a:solidFill>
                <a:latin typeface="+mn-lt"/>
              </a:rPr>
              <a:t> </a:t>
            </a:r>
            <a:r>
              <a:rPr lang="id-ID" sz="1100" dirty="0" smtClean="0">
                <a:solidFill>
                  <a:schemeClr val="bg1"/>
                </a:solidFill>
                <a:latin typeface="+mn-lt"/>
              </a:rPr>
              <a:t>sagitis.</a:t>
            </a:r>
            <a:endParaRPr lang="en-US" sz="1100" dirty="0">
              <a:solidFill>
                <a:schemeClr val="bg1"/>
              </a:solidFill>
              <a:latin typeface="+mn-lt"/>
              <a:ea typeface="Roboto" panose="02000000000000000000" pitchFamily="2" charset="0"/>
            </a:endParaRPr>
          </a:p>
        </p:txBody>
      </p:sp>
      <p:sp>
        <p:nvSpPr>
          <p:cNvPr id="53" name="TextBox 52"/>
          <p:cNvSpPr txBox="1"/>
          <p:nvPr/>
        </p:nvSpPr>
        <p:spPr>
          <a:xfrm>
            <a:off x="7469709" y="3166757"/>
            <a:ext cx="3927128" cy="2529342"/>
          </a:xfrm>
          <a:prstGeom prst="rect">
            <a:avLst/>
          </a:prstGeom>
          <a:noFill/>
        </p:spPr>
        <p:txBody>
          <a:bodyPr wrap="square" rIns="144000" bIns="36000" numCol="1" spcCol="360000">
            <a:spAutoFit/>
          </a:bodyPr>
          <a:lstStyle/>
          <a:p>
            <a:pPr eaLnBrk="1" fontAlgn="auto" hangingPunct="1">
              <a:lnSpc>
                <a:spcPct val="150000"/>
              </a:lnSpc>
              <a:spcBef>
                <a:spcPts val="0"/>
              </a:spcBef>
              <a:spcAft>
                <a:spcPts val="0"/>
              </a:spcAft>
              <a:defRPr/>
            </a:pPr>
            <a:r>
              <a:rPr lang="id-ID" dirty="0" smtClean="0">
                <a:solidFill>
                  <a:schemeClr val="bg1">
                    <a:lumMod val="50000"/>
                  </a:schemeClr>
                </a:solidFill>
                <a:ea typeface="Roboto" panose="02000000000000000000" pitchFamily="2" charset="0"/>
              </a:rPr>
              <a:t>SALES REPORT BY YEARS</a:t>
            </a:r>
          </a:p>
          <a:p>
            <a:pP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i="1" dirty="0" smtClean="0">
                <a:solidFill>
                  <a:schemeClr val="bg1">
                    <a:lumMod val="65000"/>
                  </a:schemeClr>
                </a:solidFill>
                <a:ea typeface="Roboto" panose="02000000000000000000" pitchFamily="2" charset="0"/>
              </a:rPr>
              <a:t>Contrary </a:t>
            </a:r>
            <a:r>
              <a:rPr lang="en-US" sz="1100" i="1" dirty="0">
                <a:solidFill>
                  <a:schemeClr val="bg1">
                    <a:lumMod val="65000"/>
                  </a:schemeClr>
                </a:solidFill>
                <a:ea typeface="Roboto" panose="02000000000000000000" pitchFamily="2" charset="0"/>
              </a:rPr>
              <a:t>to popular belief </a:t>
            </a:r>
            <a:r>
              <a:rPr lang="en-US" sz="1100" dirty="0">
                <a:solidFill>
                  <a:schemeClr val="bg1">
                    <a:lumMod val="65000"/>
                  </a:schemeClr>
                </a:solidFill>
                <a:ea typeface="Roboto" panose="02000000000000000000" pitchFamily="2" charset="0"/>
              </a:rPr>
              <a:t>It has roots in a piece of classical Latin literature from 45 BC. </a:t>
            </a:r>
          </a:p>
        </p:txBody>
      </p:sp>
    </p:spTree>
    <p:extLst>
      <p:ext uri="{BB962C8B-B14F-4D97-AF65-F5344CB8AC3E}">
        <p14:creationId xmlns:p14="http://schemas.microsoft.com/office/powerpoint/2010/main" val="282411666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2" presetClass="entr" presetSubtype="8" fill="hold" nodeType="afterEffect">
                                  <p:stCondLst>
                                    <p:cond delay="0"/>
                                  </p:stCondLst>
                                  <p:childTnLst>
                                    <p:set>
                                      <p:cBhvr>
                                        <p:cTn id="13" dur="1" fill="hold">
                                          <p:stCondLst>
                                            <p:cond delay="0"/>
                                          </p:stCondLst>
                                        </p:cTn>
                                        <p:tgtEl>
                                          <p:spTgt spid="27"/>
                                        </p:tgtEl>
                                        <p:attrNameLst>
                                          <p:attrName>style.visibility</p:attrName>
                                        </p:attrNameLst>
                                      </p:cBhvr>
                                      <p:to>
                                        <p:strVal val="visible"/>
                                      </p:to>
                                    </p:set>
                                    <p:anim calcmode="lin" valueType="num">
                                      <p:cBhvr additive="base">
                                        <p:cTn id="14" dur="1000" fill="hold"/>
                                        <p:tgtEl>
                                          <p:spTgt spid="27"/>
                                        </p:tgtEl>
                                        <p:attrNameLst>
                                          <p:attrName>ppt_x</p:attrName>
                                        </p:attrNameLst>
                                      </p:cBhvr>
                                      <p:tavLst>
                                        <p:tav tm="0">
                                          <p:val>
                                            <p:strVal val="0-#ppt_w/2"/>
                                          </p:val>
                                        </p:tav>
                                        <p:tav tm="100000">
                                          <p:val>
                                            <p:strVal val="#ppt_x"/>
                                          </p:val>
                                        </p:tav>
                                      </p:tavLst>
                                    </p:anim>
                                    <p:anim calcmode="lin" valueType="num">
                                      <p:cBhvr additive="base">
                                        <p:cTn id="15" dur="1000" fill="hold"/>
                                        <p:tgtEl>
                                          <p:spTgt spid="27"/>
                                        </p:tgtEl>
                                        <p:attrNameLst>
                                          <p:attrName>ppt_y</p:attrName>
                                        </p:attrNameLst>
                                      </p:cBhvr>
                                      <p:tavLst>
                                        <p:tav tm="0">
                                          <p:val>
                                            <p:strVal val="#ppt_y"/>
                                          </p:val>
                                        </p:tav>
                                        <p:tav tm="100000">
                                          <p:val>
                                            <p:strVal val="#ppt_y"/>
                                          </p:val>
                                        </p:tav>
                                      </p:tavLst>
                                    </p:anim>
                                  </p:childTnLst>
                                </p:cTn>
                              </p:par>
                            </p:childTnLst>
                          </p:cTn>
                        </p:par>
                        <p:par>
                          <p:cTn id="16" fill="hold">
                            <p:stCondLst>
                              <p:cond delay="2500"/>
                            </p:stCondLst>
                            <p:childTnLst>
                              <p:par>
                                <p:cTn id="17" presetID="22" presetClass="entr" presetSubtype="4" fill="hold" nodeType="afterEffect">
                                  <p:stCondLst>
                                    <p:cond delay="0"/>
                                  </p:stCondLst>
                                  <p:childTnLst>
                                    <p:set>
                                      <p:cBhvr>
                                        <p:cTn id="18" dur="1" fill="hold">
                                          <p:stCondLst>
                                            <p:cond delay="0"/>
                                          </p:stCondLst>
                                        </p:cTn>
                                        <p:tgtEl>
                                          <p:spTgt spid="46"/>
                                        </p:tgtEl>
                                        <p:attrNameLst>
                                          <p:attrName>style.visibility</p:attrName>
                                        </p:attrNameLst>
                                      </p:cBhvr>
                                      <p:to>
                                        <p:strVal val="visible"/>
                                      </p:to>
                                    </p:set>
                                    <p:animEffect transition="in" filter="wipe(down)">
                                      <p:cBhvr>
                                        <p:cTn id="19" dur="500"/>
                                        <p:tgtEl>
                                          <p:spTgt spid="46"/>
                                        </p:tgtEl>
                                      </p:cBhvr>
                                    </p:animEffect>
                                  </p:childTnLst>
                                </p:cTn>
                              </p:par>
                            </p:childTnLst>
                          </p:cTn>
                        </p:par>
                        <p:par>
                          <p:cTn id="20" fill="hold">
                            <p:stCondLst>
                              <p:cond delay="3000"/>
                            </p:stCondLst>
                            <p:childTnLst>
                              <p:par>
                                <p:cTn id="21" presetID="22" presetClass="entr" presetSubtype="4" fill="hold" nodeType="after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wipe(down)">
                                      <p:cBhvr>
                                        <p:cTn id="23" dur="500"/>
                                        <p:tgtEl>
                                          <p:spTgt spid="43"/>
                                        </p:tgtEl>
                                      </p:cBhvr>
                                    </p:animEffect>
                                  </p:childTnLst>
                                </p:cTn>
                              </p:par>
                            </p:childTnLst>
                          </p:cTn>
                        </p:par>
                        <p:par>
                          <p:cTn id="24" fill="hold">
                            <p:stCondLst>
                              <p:cond delay="3500"/>
                            </p:stCondLst>
                            <p:childTnLst>
                              <p:par>
                                <p:cTn id="25" presetID="22" presetClass="entr" presetSubtype="4" fill="hold" nodeType="afterEffect">
                                  <p:stCondLst>
                                    <p:cond delay="0"/>
                                  </p:stCondLst>
                                  <p:childTnLst>
                                    <p:set>
                                      <p:cBhvr>
                                        <p:cTn id="26" dur="1" fill="hold">
                                          <p:stCondLst>
                                            <p:cond delay="0"/>
                                          </p:stCondLst>
                                        </p:cTn>
                                        <p:tgtEl>
                                          <p:spTgt spid="40"/>
                                        </p:tgtEl>
                                        <p:attrNameLst>
                                          <p:attrName>style.visibility</p:attrName>
                                        </p:attrNameLst>
                                      </p:cBhvr>
                                      <p:to>
                                        <p:strVal val="visible"/>
                                      </p:to>
                                    </p:set>
                                    <p:animEffect transition="in" filter="wipe(down)">
                                      <p:cBhvr>
                                        <p:cTn id="27" dur="500"/>
                                        <p:tgtEl>
                                          <p:spTgt spid="40"/>
                                        </p:tgtEl>
                                      </p:cBhvr>
                                    </p:animEffect>
                                  </p:childTnLst>
                                </p:cTn>
                              </p:par>
                            </p:childTnLst>
                          </p:cTn>
                        </p:par>
                        <p:par>
                          <p:cTn id="28" fill="hold">
                            <p:stCondLst>
                              <p:cond delay="4000"/>
                            </p:stCondLst>
                            <p:childTnLst>
                              <p:par>
                                <p:cTn id="29" presetID="22" presetClass="entr" presetSubtype="4" fill="hold" nodeType="afterEffect">
                                  <p:stCondLst>
                                    <p:cond delay="0"/>
                                  </p:stCondLst>
                                  <p:childTnLst>
                                    <p:set>
                                      <p:cBhvr>
                                        <p:cTn id="30" dur="1" fill="hold">
                                          <p:stCondLst>
                                            <p:cond delay="0"/>
                                          </p:stCondLst>
                                        </p:cTn>
                                        <p:tgtEl>
                                          <p:spTgt spid="37"/>
                                        </p:tgtEl>
                                        <p:attrNameLst>
                                          <p:attrName>style.visibility</p:attrName>
                                        </p:attrNameLst>
                                      </p:cBhvr>
                                      <p:to>
                                        <p:strVal val="visible"/>
                                      </p:to>
                                    </p:set>
                                    <p:animEffect transition="in" filter="wipe(down)">
                                      <p:cBhvr>
                                        <p:cTn id="31" dur="500"/>
                                        <p:tgtEl>
                                          <p:spTgt spid="37"/>
                                        </p:tgtEl>
                                      </p:cBhvr>
                                    </p:animEffect>
                                  </p:childTnLst>
                                </p:cTn>
                              </p:par>
                            </p:childTnLst>
                          </p:cTn>
                        </p:par>
                        <p:par>
                          <p:cTn id="32" fill="hold">
                            <p:stCondLst>
                              <p:cond delay="4500"/>
                            </p:stCondLst>
                            <p:childTnLst>
                              <p:par>
                                <p:cTn id="33" presetID="22" presetClass="entr" presetSubtype="8" fill="hold" grpId="0" nodeType="afterEffect">
                                  <p:stCondLst>
                                    <p:cond delay="0"/>
                                  </p:stCondLst>
                                  <p:childTnLst>
                                    <p:set>
                                      <p:cBhvr>
                                        <p:cTn id="34" dur="1" fill="hold">
                                          <p:stCondLst>
                                            <p:cond delay="0"/>
                                          </p:stCondLst>
                                        </p:cTn>
                                        <p:tgtEl>
                                          <p:spTgt spid="51"/>
                                        </p:tgtEl>
                                        <p:attrNameLst>
                                          <p:attrName>style.visibility</p:attrName>
                                        </p:attrNameLst>
                                      </p:cBhvr>
                                      <p:to>
                                        <p:strVal val="visible"/>
                                      </p:to>
                                    </p:set>
                                    <p:animEffect transition="in" filter="wipe(left)">
                                      <p:cBhvr>
                                        <p:cTn id="35" dur="500"/>
                                        <p:tgtEl>
                                          <p:spTgt spid="51"/>
                                        </p:tgtEl>
                                      </p:cBhvr>
                                    </p:animEffect>
                                  </p:childTnLst>
                                </p:cTn>
                              </p:par>
                            </p:childTnLst>
                          </p:cTn>
                        </p:par>
                        <p:par>
                          <p:cTn id="36" fill="hold">
                            <p:stCondLst>
                              <p:cond delay="5000"/>
                            </p:stCondLst>
                            <p:childTnLst>
                              <p:par>
                                <p:cTn id="37" presetID="22" presetClass="entr" presetSubtype="8" fill="hold" grpId="0" nodeType="afterEffect">
                                  <p:stCondLst>
                                    <p:cond delay="0"/>
                                  </p:stCondLst>
                                  <p:childTnLst>
                                    <p:set>
                                      <p:cBhvr>
                                        <p:cTn id="38" dur="1" fill="hold">
                                          <p:stCondLst>
                                            <p:cond delay="0"/>
                                          </p:stCondLst>
                                        </p:cTn>
                                        <p:tgtEl>
                                          <p:spTgt spid="49"/>
                                        </p:tgtEl>
                                        <p:attrNameLst>
                                          <p:attrName>style.visibility</p:attrName>
                                        </p:attrNameLst>
                                      </p:cBhvr>
                                      <p:to>
                                        <p:strVal val="visible"/>
                                      </p:to>
                                    </p:set>
                                    <p:animEffect transition="in" filter="wipe(left)">
                                      <p:cBhvr>
                                        <p:cTn id="39" dur="500"/>
                                        <p:tgtEl>
                                          <p:spTgt spid="49"/>
                                        </p:tgtEl>
                                      </p:cBhvr>
                                    </p:animEffect>
                                  </p:childTnLst>
                                </p:cTn>
                              </p:par>
                            </p:childTnLst>
                          </p:cTn>
                        </p:par>
                        <p:par>
                          <p:cTn id="40" fill="hold">
                            <p:stCondLst>
                              <p:cond delay="5500"/>
                            </p:stCondLst>
                            <p:childTnLst>
                              <p:par>
                                <p:cTn id="41" presetID="22" presetClass="entr" presetSubtype="8" fill="hold" grpId="0" nodeType="afterEffect">
                                  <p:stCondLst>
                                    <p:cond delay="0"/>
                                  </p:stCondLst>
                                  <p:childTnLst>
                                    <p:set>
                                      <p:cBhvr>
                                        <p:cTn id="42" dur="1" fill="hold">
                                          <p:stCondLst>
                                            <p:cond delay="0"/>
                                          </p:stCondLst>
                                        </p:cTn>
                                        <p:tgtEl>
                                          <p:spTgt spid="52"/>
                                        </p:tgtEl>
                                        <p:attrNameLst>
                                          <p:attrName>style.visibility</p:attrName>
                                        </p:attrNameLst>
                                      </p:cBhvr>
                                      <p:to>
                                        <p:strVal val="visible"/>
                                      </p:to>
                                    </p:set>
                                    <p:animEffect transition="in" filter="wipe(left)">
                                      <p:cBhvr>
                                        <p:cTn id="43" dur="500"/>
                                        <p:tgtEl>
                                          <p:spTgt spid="52"/>
                                        </p:tgtEl>
                                      </p:cBhvr>
                                    </p:animEffect>
                                  </p:childTnLst>
                                </p:cTn>
                              </p:par>
                            </p:childTnLst>
                          </p:cTn>
                        </p:par>
                        <p:par>
                          <p:cTn id="44" fill="hold">
                            <p:stCondLst>
                              <p:cond delay="6000"/>
                            </p:stCondLst>
                            <p:childTnLst>
                              <p:par>
                                <p:cTn id="45" presetID="22" presetClass="entr" presetSubtype="4" fill="hold" grpId="0" nodeType="afterEffect">
                                  <p:stCondLst>
                                    <p:cond delay="0"/>
                                  </p:stCondLst>
                                  <p:childTnLst>
                                    <p:set>
                                      <p:cBhvr>
                                        <p:cTn id="46" dur="1" fill="hold">
                                          <p:stCondLst>
                                            <p:cond delay="0"/>
                                          </p:stCondLst>
                                        </p:cTn>
                                        <p:tgtEl>
                                          <p:spTgt spid="50"/>
                                        </p:tgtEl>
                                        <p:attrNameLst>
                                          <p:attrName>style.visibility</p:attrName>
                                        </p:attrNameLst>
                                      </p:cBhvr>
                                      <p:to>
                                        <p:strVal val="visible"/>
                                      </p:to>
                                    </p:set>
                                    <p:animEffect transition="in" filter="wipe(down)">
                                      <p:cBhvr>
                                        <p:cTn id="47" dur="500"/>
                                        <p:tgtEl>
                                          <p:spTgt spid="50"/>
                                        </p:tgtEl>
                                      </p:cBhvr>
                                    </p:animEffect>
                                  </p:childTnLst>
                                </p:cTn>
                              </p:par>
                              <p:par>
                                <p:cTn id="48" presetID="2" presetClass="entr" presetSubtype="2" fill="hold" grpId="0" nodeType="withEffect">
                                  <p:stCondLst>
                                    <p:cond delay="500"/>
                                  </p:stCondLst>
                                  <p:childTnLst>
                                    <p:set>
                                      <p:cBhvr>
                                        <p:cTn id="49" dur="1" fill="hold">
                                          <p:stCondLst>
                                            <p:cond delay="0"/>
                                          </p:stCondLst>
                                        </p:cTn>
                                        <p:tgtEl>
                                          <p:spTgt spid="53"/>
                                        </p:tgtEl>
                                        <p:attrNameLst>
                                          <p:attrName>style.visibility</p:attrName>
                                        </p:attrNameLst>
                                      </p:cBhvr>
                                      <p:to>
                                        <p:strVal val="visible"/>
                                      </p:to>
                                    </p:set>
                                    <p:anim calcmode="lin" valueType="num">
                                      <p:cBhvr additive="base">
                                        <p:cTn id="50" dur="500" fill="hold"/>
                                        <p:tgtEl>
                                          <p:spTgt spid="53"/>
                                        </p:tgtEl>
                                        <p:attrNameLst>
                                          <p:attrName>ppt_x</p:attrName>
                                        </p:attrNameLst>
                                      </p:cBhvr>
                                      <p:tavLst>
                                        <p:tav tm="0">
                                          <p:val>
                                            <p:strVal val="1+#ppt_w/2"/>
                                          </p:val>
                                        </p:tav>
                                        <p:tav tm="100000">
                                          <p:val>
                                            <p:strVal val="#ppt_x"/>
                                          </p:val>
                                        </p:tav>
                                      </p:tavLst>
                                    </p:anim>
                                    <p:anim calcmode="lin" valueType="num">
                                      <p:cBhvr additive="base">
                                        <p:cTn id="51" dur="500" fill="hold"/>
                                        <p:tgtEl>
                                          <p:spTgt spid="5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49" grpId="0"/>
      <p:bldP spid="50" grpId="0"/>
      <p:bldP spid="51" grpId="0"/>
      <p:bldP spid="52" grpId="0"/>
      <p:bldP spid="53"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92</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Snake Line Infographic</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4806583" y="2279685"/>
            <a:ext cx="7444260" cy="3705090"/>
            <a:chOff x="-402730" y="1713632"/>
            <a:chExt cx="7444260" cy="3705090"/>
          </a:xfrm>
        </p:grpSpPr>
        <p:sp>
          <p:nvSpPr>
            <p:cNvPr id="6" name="Freeform 5"/>
            <p:cNvSpPr/>
            <p:nvPr/>
          </p:nvSpPr>
          <p:spPr>
            <a:xfrm rot="8100000">
              <a:off x="5976541" y="3478002"/>
              <a:ext cx="1064989" cy="1826383"/>
            </a:xfrm>
            <a:custGeom>
              <a:avLst/>
              <a:gdLst>
                <a:gd name="connsiteX0" fmla="*/ 825115 w 1169415"/>
                <a:gd name="connsiteY0" fmla="*/ 0 h 2005467"/>
                <a:gd name="connsiteX1" fmla="*/ 1169415 w 1169415"/>
                <a:gd name="connsiteY1" fmla="*/ 828820 h 2005467"/>
                <a:gd name="connsiteX2" fmla="*/ 823972 w 1169415"/>
                <a:gd name="connsiteY2" fmla="*/ 1662681 h 2005467"/>
                <a:gd name="connsiteX3" fmla="*/ 109526 w 1169415"/>
                <a:gd name="connsiteY3" fmla="*/ 2000123 h 2005467"/>
                <a:gd name="connsiteX4" fmla="*/ 0 w 1169415"/>
                <a:gd name="connsiteY4" fmla="*/ 2005467 h 2005467"/>
                <a:gd name="connsiteX5" fmla="*/ 0 w 1169415"/>
                <a:gd name="connsiteY5" fmla="*/ 1452354 h 2005467"/>
                <a:gd name="connsiteX6" fmla="*/ 115260 w 1169415"/>
                <a:gd name="connsiteY6" fmla="*/ 1439917 h 2005467"/>
                <a:gd name="connsiteX7" fmla="*/ 431411 w 1169415"/>
                <a:gd name="connsiteY7" fmla="*/ 1270120 h 2005467"/>
                <a:gd name="connsiteX8" fmla="*/ 614425 w 1169415"/>
                <a:gd name="connsiteY8" fmla="*/ 831485 h 2005467"/>
                <a:gd name="connsiteX9" fmla="*/ 434299 w 1169415"/>
                <a:gd name="connsiteY9" fmla="*/ 390816 h 2005467"/>
                <a:gd name="connsiteX10" fmla="*/ 825115 w 1169415"/>
                <a:gd name="connsiteY10" fmla="*/ 0 h 200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69415" h="2005467">
                  <a:moveTo>
                    <a:pt x="825115" y="0"/>
                  </a:moveTo>
                  <a:cubicBezTo>
                    <a:pt x="1046501" y="221386"/>
                    <a:pt x="1167346" y="515926"/>
                    <a:pt x="1169415" y="828820"/>
                  </a:cubicBezTo>
                  <a:cubicBezTo>
                    <a:pt x="1169198" y="1143998"/>
                    <a:pt x="1047949" y="1438705"/>
                    <a:pt x="823972" y="1662681"/>
                  </a:cubicBezTo>
                  <a:cubicBezTo>
                    <a:pt x="629993" y="1856661"/>
                    <a:pt x="380111" y="1973740"/>
                    <a:pt x="109526" y="2000123"/>
                  </a:cubicBezTo>
                  <a:lnTo>
                    <a:pt x="0" y="2005467"/>
                  </a:lnTo>
                  <a:lnTo>
                    <a:pt x="0" y="1452354"/>
                  </a:lnTo>
                  <a:lnTo>
                    <a:pt x="115260" y="1439917"/>
                  </a:lnTo>
                  <a:cubicBezTo>
                    <a:pt x="234753" y="1415426"/>
                    <a:pt x="343992" y="1357539"/>
                    <a:pt x="431411" y="1270120"/>
                  </a:cubicBezTo>
                  <a:cubicBezTo>
                    <a:pt x="550256" y="1151275"/>
                    <a:pt x="614312" y="995926"/>
                    <a:pt x="614425" y="831485"/>
                  </a:cubicBezTo>
                  <a:cubicBezTo>
                    <a:pt x="616823" y="664759"/>
                    <a:pt x="550698" y="507215"/>
                    <a:pt x="434299" y="390816"/>
                  </a:cubicBezTo>
                  <a:cubicBezTo>
                    <a:pt x="434299" y="390816"/>
                    <a:pt x="434299" y="390816"/>
                    <a:pt x="82511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grpSp>
          <p:nvGrpSpPr>
            <p:cNvPr id="7" name="Group 6"/>
            <p:cNvGrpSpPr/>
            <p:nvPr/>
          </p:nvGrpSpPr>
          <p:grpSpPr>
            <a:xfrm>
              <a:off x="-402730" y="1713632"/>
              <a:ext cx="7293800" cy="3705090"/>
              <a:chOff x="-402730" y="1713632"/>
              <a:chExt cx="7293800" cy="3705090"/>
            </a:xfrm>
          </p:grpSpPr>
          <p:sp>
            <p:nvSpPr>
              <p:cNvPr id="8" name="Freeform 9"/>
              <p:cNvSpPr>
                <a:spLocks/>
              </p:cNvSpPr>
              <p:nvPr/>
            </p:nvSpPr>
            <p:spPr bwMode="auto">
              <a:xfrm rot="2700000">
                <a:off x="2423556" y="1916449"/>
                <a:ext cx="2139941" cy="2139940"/>
              </a:xfrm>
              <a:custGeom>
                <a:avLst/>
                <a:gdLst>
                  <a:gd name="T0" fmla="*/ 107 w 728"/>
                  <a:gd name="T1" fmla="*/ 621 h 727"/>
                  <a:gd name="T2" fmla="*/ 364 w 728"/>
                  <a:gd name="T3" fmla="*/ 727 h 727"/>
                  <a:gd name="T4" fmla="*/ 364 w 728"/>
                  <a:gd name="T5" fmla="*/ 556 h 727"/>
                  <a:gd name="T6" fmla="*/ 228 w 728"/>
                  <a:gd name="T7" fmla="*/ 499 h 727"/>
                  <a:gd name="T8" fmla="*/ 172 w 728"/>
                  <a:gd name="T9" fmla="*/ 363 h 727"/>
                  <a:gd name="T10" fmla="*/ 228 w 728"/>
                  <a:gd name="T11" fmla="*/ 227 h 727"/>
                  <a:gd name="T12" fmla="*/ 364 w 728"/>
                  <a:gd name="T13" fmla="*/ 171 h 727"/>
                  <a:gd name="T14" fmla="*/ 500 w 728"/>
                  <a:gd name="T15" fmla="*/ 227 h 727"/>
                  <a:gd name="T16" fmla="*/ 556 w 728"/>
                  <a:gd name="T17" fmla="*/ 363 h 727"/>
                  <a:gd name="T18" fmla="*/ 728 w 728"/>
                  <a:gd name="T19" fmla="*/ 363 h 727"/>
                  <a:gd name="T20" fmla="*/ 621 w 728"/>
                  <a:gd name="T21" fmla="*/ 106 h 727"/>
                  <a:gd name="T22" fmla="*/ 364 w 728"/>
                  <a:gd name="T23" fmla="*/ 0 h 727"/>
                  <a:gd name="T24" fmla="*/ 107 w 728"/>
                  <a:gd name="T25" fmla="*/ 106 h 727"/>
                  <a:gd name="T26" fmla="*/ 0 w 728"/>
                  <a:gd name="T27" fmla="*/ 363 h 727"/>
                  <a:gd name="T28" fmla="*/ 107 w 728"/>
                  <a:gd name="T29" fmla="*/ 62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8" h="727">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sz="2400"/>
              </a:p>
            </p:txBody>
          </p:sp>
          <p:sp>
            <p:nvSpPr>
              <p:cNvPr id="9" name="Freeform 9"/>
              <p:cNvSpPr>
                <a:spLocks/>
              </p:cNvSpPr>
              <p:nvPr/>
            </p:nvSpPr>
            <p:spPr bwMode="auto">
              <a:xfrm rot="2700000">
                <a:off x="87021" y="1902594"/>
                <a:ext cx="2139941" cy="2139940"/>
              </a:xfrm>
              <a:custGeom>
                <a:avLst/>
                <a:gdLst>
                  <a:gd name="T0" fmla="*/ 107 w 728"/>
                  <a:gd name="T1" fmla="*/ 621 h 727"/>
                  <a:gd name="T2" fmla="*/ 364 w 728"/>
                  <a:gd name="T3" fmla="*/ 727 h 727"/>
                  <a:gd name="T4" fmla="*/ 364 w 728"/>
                  <a:gd name="T5" fmla="*/ 556 h 727"/>
                  <a:gd name="T6" fmla="*/ 228 w 728"/>
                  <a:gd name="T7" fmla="*/ 499 h 727"/>
                  <a:gd name="T8" fmla="*/ 172 w 728"/>
                  <a:gd name="T9" fmla="*/ 363 h 727"/>
                  <a:gd name="T10" fmla="*/ 228 w 728"/>
                  <a:gd name="T11" fmla="*/ 227 h 727"/>
                  <a:gd name="T12" fmla="*/ 364 w 728"/>
                  <a:gd name="T13" fmla="*/ 171 h 727"/>
                  <a:gd name="T14" fmla="*/ 500 w 728"/>
                  <a:gd name="T15" fmla="*/ 227 h 727"/>
                  <a:gd name="T16" fmla="*/ 556 w 728"/>
                  <a:gd name="T17" fmla="*/ 363 h 727"/>
                  <a:gd name="T18" fmla="*/ 728 w 728"/>
                  <a:gd name="T19" fmla="*/ 363 h 727"/>
                  <a:gd name="T20" fmla="*/ 621 w 728"/>
                  <a:gd name="T21" fmla="*/ 106 h 727"/>
                  <a:gd name="T22" fmla="*/ 364 w 728"/>
                  <a:gd name="T23" fmla="*/ 0 h 727"/>
                  <a:gd name="T24" fmla="*/ 107 w 728"/>
                  <a:gd name="T25" fmla="*/ 106 h 727"/>
                  <a:gd name="T26" fmla="*/ 0 w 728"/>
                  <a:gd name="T27" fmla="*/ 363 h 727"/>
                  <a:gd name="T28" fmla="*/ 107 w 728"/>
                  <a:gd name="T29" fmla="*/ 62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8" h="727">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sz="2400"/>
              </a:p>
            </p:txBody>
          </p:sp>
          <p:sp>
            <p:nvSpPr>
              <p:cNvPr id="10" name="Freeform 9"/>
              <p:cNvSpPr>
                <a:spLocks/>
              </p:cNvSpPr>
              <p:nvPr/>
            </p:nvSpPr>
            <p:spPr bwMode="auto">
              <a:xfrm rot="13500000">
                <a:off x="1258561" y="3055552"/>
                <a:ext cx="2139941" cy="2139941"/>
              </a:xfrm>
              <a:custGeom>
                <a:avLst/>
                <a:gdLst>
                  <a:gd name="T0" fmla="*/ 107 w 728"/>
                  <a:gd name="T1" fmla="*/ 621 h 727"/>
                  <a:gd name="T2" fmla="*/ 364 w 728"/>
                  <a:gd name="T3" fmla="*/ 727 h 727"/>
                  <a:gd name="T4" fmla="*/ 364 w 728"/>
                  <a:gd name="T5" fmla="*/ 556 h 727"/>
                  <a:gd name="T6" fmla="*/ 228 w 728"/>
                  <a:gd name="T7" fmla="*/ 499 h 727"/>
                  <a:gd name="T8" fmla="*/ 172 w 728"/>
                  <a:gd name="T9" fmla="*/ 363 h 727"/>
                  <a:gd name="T10" fmla="*/ 228 w 728"/>
                  <a:gd name="T11" fmla="*/ 227 h 727"/>
                  <a:gd name="T12" fmla="*/ 364 w 728"/>
                  <a:gd name="T13" fmla="*/ 171 h 727"/>
                  <a:gd name="T14" fmla="*/ 500 w 728"/>
                  <a:gd name="T15" fmla="*/ 227 h 727"/>
                  <a:gd name="T16" fmla="*/ 556 w 728"/>
                  <a:gd name="T17" fmla="*/ 363 h 727"/>
                  <a:gd name="T18" fmla="*/ 728 w 728"/>
                  <a:gd name="T19" fmla="*/ 363 h 727"/>
                  <a:gd name="T20" fmla="*/ 621 w 728"/>
                  <a:gd name="T21" fmla="*/ 106 h 727"/>
                  <a:gd name="T22" fmla="*/ 364 w 728"/>
                  <a:gd name="T23" fmla="*/ 0 h 727"/>
                  <a:gd name="T24" fmla="*/ 107 w 728"/>
                  <a:gd name="T25" fmla="*/ 106 h 727"/>
                  <a:gd name="T26" fmla="*/ 0 w 728"/>
                  <a:gd name="T27" fmla="*/ 363 h 727"/>
                  <a:gd name="T28" fmla="*/ 107 w 728"/>
                  <a:gd name="T29" fmla="*/ 62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8" h="727">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sz="2400"/>
              </a:p>
            </p:txBody>
          </p:sp>
          <p:sp>
            <p:nvSpPr>
              <p:cNvPr id="11" name="Freeform 10"/>
              <p:cNvSpPr/>
              <p:nvPr/>
            </p:nvSpPr>
            <p:spPr>
              <a:xfrm>
                <a:off x="-13858" y="3368939"/>
                <a:ext cx="1064989" cy="1826383"/>
              </a:xfrm>
              <a:custGeom>
                <a:avLst/>
                <a:gdLst>
                  <a:gd name="connsiteX0" fmla="*/ 825115 w 1169415"/>
                  <a:gd name="connsiteY0" fmla="*/ 0 h 2005467"/>
                  <a:gd name="connsiteX1" fmla="*/ 1169415 w 1169415"/>
                  <a:gd name="connsiteY1" fmla="*/ 828820 h 2005467"/>
                  <a:gd name="connsiteX2" fmla="*/ 823972 w 1169415"/>
                  <a:gd name="connsiteY2" fmla="*/ 1662681 h 2005467"/>
                  <a:gd name="connsiteX3" fmla="*/ 109526 w 1169415"/>
                  <a:gd name="connsiteY3" fmla="*/ 2000123 h 2005467"/>
                  <a:gd name="connsiteX4" fmla="*/ 0 w 1169415"/>
                  <a:gd name="connsiteY4" fmla="*/ 2005467 h 2005467"/>
                  <a:gd name="connsiteX5" fmla="*/ 0 w 1169415"/>
                  <a:gd name="connsiteY5" fmla="*/ 1452354 h 2005467"/>
                  <a:gd name="connsiteX6" fmla="*/ 115260 w 1169415"/>
                  <a:gd name="connsiteY6" fmla="*/ 1439917 h 2005467"/>
                  <a:gd name="connsiteX7" fmla="*/ 431411 w 1169415"/>
                  <a:gd name="connsiteY7" fmla="*/ 1270120 h 2005467"/>
                  <a:gd name="connsiteX8" fmla="*/ 614425 w 1169415"/>
                  <a:gd name="connsiteY8" fmla="*/ 831485 h 2005467"/>
                  <a:gd name="connsiteX9" fmla="*/ 434299 w 1169415"/>
                  <a:gd name="connsiteY9" fmla="*/ 390816 h 2005467"/>
                  <a:gd name="connsiteX10" fmla="*/ 825115 w 1169415"/>
                  <a:gd name="connsiteY10" fmla="*/ 0 h 200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69415" h="2005467">
                    <a:moveTo>
                      <a:pt x="825115" y="0"/>
                    </a:moveTo>
                    <a:cubicBezTo>
                      <a:pt x="1046501" y="221386"/>
                      <a:pt x="1167346" y="515926"/>
                      <a:pt x="1169415" y="828820"/>
                    </a:cubicBezTo>
                    <a:cubicBezTo>
                      <a:pt x="1169198" y="1143998"/>
                      <a:pt x="1047949" y="1438705"/>
                      <a:pt x="823972" y="1662681"/>
                    </a:cubicBezTo>
                    <a:cubicBezTo>
                      <a:pt x="629993" y="1856661"/>
                      <a:pt x="380111" y="1973740"/>
                      <a:pt x="109526" y="2000123"/>
                    </a:cubicBezTo>
                    <a:lnTo>
                      <a:pt x="0" y="2005467"/>
                    </a:lnTo>
                    <a:lnTo>
                      <a:pt x="0" y="1452354"/>
                    </a:lnTo>
                    <a:lnTo>
                      <a:pt x="115260" y="1439917"/>
                    </a:lnTo>
                    <a:cubicBezTo>
                      <a:pt x="234753" y="1415426"/>
                      <a:pt x="343992" y="1357539"/>
                      <a:pt x="431411" y="1270120"/>
                    </a:cubicBezTo>
                    <a:cubicBezTo>
                      <a:pt x="550256" y="1151275"/>
                      <a:pt x="614312" y="995926"/>
                      <a:pt x="614425" y="831485"/>
                    </a:cubicBezTo>
                    <a:cubicBezTo>
                      <a:pt x="616823" y="664759"/>
                      <a:pt x="550698" y="507215"/>
                      <a:pt x="434299" y="390816"/>
                    </a:cubicBezTo>
                    <a:cubicBezTo>
                      <a:pt x="434299" y="390816"/>
                      <a:pt x="434299" y="390816"/>
                      <a:pt x="825115" y="0"/>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grpSp>
            <p:nvGrpSpPr>
              <p:cNvPr id="12" name="Group 11"/>
              <p:cNvGrpSpPr/>
              <p:nvPr/>
            </p:nvGrpSpPr>
            <p:grpSpPr>
              <a:xfrm>
                <a:off x="3194524" y="1713632"/>
                <a:ext cx="599208" cy="492388"/>
                <a:chOff x="7836195" y="3464708"/>
                <a:chExt cx="599208" cy="492388"/>
              </a:xfrm>
            </p:grpSpPr>
            <p:sp>
              <p:nvSpPr>
                <p:cNvPr id="36" name="Oval 35"/>
                <p:cNvSpPr/>
                <p:nvPr/>
              </p:nvSpPr>
              <p:spPr>
                <a:xfrm rot="2700000">
                  <a:off x="7882236" y="3464708"/>
                  <a:ext cx="492388" cy="492388"/>
                </a:xfrm>
                <a:prstGeom prst="ellipse">
                  <a:avLst/>
                </a:prstGeom>
                <a:solidFill>
                  <a:schemeClr val="accent3"/>
                </a:solidFill>
                <a:ln w="5080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800">
                    <a:solidFill>
                      <a:schemeClr val="bg1"/>
                    </a:solidFill>
                  </a:endParaRPr>
                </a:p>
              </p:txBody>
            </p:sp>
            <p:sp>
              <p:nvSpPr>
                <p:cNvPr id="37" name="TextBox 36"/>
                <p:cNvSpPr txBox="1"/>
                <p:nvPr/>
              </p:nvSpPr>
              <p:spPr>
                <a:xfrm>
                  <a:off x="7836195" y="3522291"/>
                  <a:ext cx="599208" cy="400110"/>
                </a:xfrm>
                <a:prstGeom prst="rect">
                  <a:avLst/>
                </a:prstGeom>
                <a:noFill/>
              </p:spPr>
              <p:txBody>
                <a:bodyPr wrap="square" rtlCol="0">
                  <a:spAutoFit/>
                </a:bodyPr>
                <a:lstStyle/>
                <a:p>
                  <a:pPr algn="ctr"/>
                  <a:r>
                    <a:rPr lang="id-ID" sz="2000" b="1" dirty="0" smtClean="0">
                      <a:solidFill>
                        <a:schemeClr val="bg1"/>
                      </a:solidFill>
                      <a:ea typeface="Roboto" panose="02000000000000000000" pitchFamily="2" charset="0"/>
                    </a:rPr>
                    <a:t>03</a:t>
                  </a:r>
                  <a:endParaRPr lang="id-ID" sz="2400" b="1" dirty="0">
                    <a:solidFill>
                      <a:schemeClr val="bg1"/>
                    </a:solidFill>
                    <a:ea typeface="Roboto" panose="02000000000000000000" pitchFamily="2" charset="0"/>
                  </a:endParaRPr>
                </a:p>
              </p:txBody>
            </p:sp>
          </p:grpSp>
          <p:grpSp>
            <p:nvGrpSpPr>
              <p:cNvPr id="13" name="Group 12"/>
              <p:cNvGrpSpPr/>
              <p:nvPr/>
            </p:nvGrpSpPr>
            <p:grpSpPr>
              <a:xfrm>
                <a:off x="2013610" y="4912484"/>
                <a:ext cx="599208" cy="492388"/>
                <a:chOff x="9545610" y="1955599"/>
                <a:chExt cx="599208" cy="492388"/>
              </a:xfrm>
            </p:grpSpPr>
            <p:sp>
              <p:nvSpPr>
                <p:cNvPr id="34" name="Oval 33"/>
                <p:cNvSpPr/>
                <p:nvPr/>
              </p:nvSpPr>
              <p:spPr>
                <a:xfrm rot="2700000">
                  <a:off x="9603416" y="1955599"/>
                  <a:ext cx="492388" cy="492388"/>
                </a:xfrm>
                <a:prstGeom prst="ellipse">
                  <a:avLst/>
                </a:prstGeom>
                <a:solidFill>
                  <a:schemeClr val="accent2"/>
                </a:solidFill>
                <a:ln w="5080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800">
                    <a:solidFill>
                      <a:schemeClr val="bg1"/>
                    </a:solidFill>
                  </a:endParaRPr>
                </a:p>
              </p:txBody>
            </p:sp>
            <p:sp>
              <p:nvSpPr>
                <p:cNvPr id="35" name="TextBox 34"/>
                <p:cNvSpPr txBox="1"/>
                <p:nvPr/>
              </p:nvSpPr>
              <p:spPr>
                <a:xfrm>
                  <a:off x="9545610" y="2005088"/>
                  <a:ext cx="599208" cy="400110"/>
                </a:xfrm>
                <a:prstGeom prst="rect">
                  <a:avLst/>
                </a:prstGeom>
                <a:noFill/>
              </p:spPr>
              <p:txBody>
                <a:bodyPr wrap="square" rtlCol="0">
                  <a:spAutoFit/>
                </a:bodyPr>
                <a:lstStyle/>
                <a:p>
                  <a:pPr algn="ctr"/>
                  <a:r>
                    <a:rPr lang="id-ID" sz="2000" b="1" dirty="0" smtClean="0">
                      <a:solidFill>
                        <a:schemeClr val="bg1"/>
                      </a:solidFill>
                      <a:ea typeface="Roboto" panose="02000000000000000000" pitchFamily="2" charset="0"/>
                    </a:rPr>
                    <a:t>02</a:t>
                  </a:r>
                  <a:endParaRPr lang="id-ID" sz="2400" b="1" dirty="0">
                    <a:solidFill>
                      <a:schemeClr val="bg1"/>
                    </a:solidFill>
                    <a:ea typeface="Roboto" panose="02000000000000000000" pitchFamily="2" charset="0"/>
                  </a:endParaRPr>
                </a:p>
              </p:txBody>
            </p:sp>
          </p:grpSp>
          <p:grpSp>
            <p:nvGrpSpPr>
              <p:cNvPr id="14" name="Group 13"/>
              <p:cNvGrpSpPr/>
              <p:nvPr/>
            </p:nvGrpSpPr>
            <p:grpSpPr>
              <a:xfrm>
                <a:off x="-402730" y="4683503"/>
                <a:ext cx="599208" cy="492388"/>
                <a:chOff x="9457281" y="8075171"/>
                <a:chExt cx="599208" cy="492388"/>
              </a:xfrm>
            </p:grpSpPr>
            <p:sp>
              <p:nvSpPr>
                <p:cNvPr id="32" name="Oval 31"/>
                <p:cNvSpPr/>
                <p:nvPr/>
              </p:nvSpPr>
              <p:spPr>
                <a:xfrm rot="5191545">
                  <a:off x="9515439" y="8075171"/>
                  <a:ext cx="492388" cy="492388"/>
                </a:xfrm>
                <a:prstGeom prst="ellipse">
                  <a:avLst/>
                </a:prstGeom>
                <a:solidFill>
                  <a:schemeClr val="tx2"/>
                </a:solidFill>
                <a:ln w="5080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800">
                    <a:solidFill>
                      <a:schemeClr val="bg1"/>
                    </a:solidFill>
                  </a:endParaRPr>
                </a:p>
              </p:txBody>
            </p:sp>
            <p:sp>
              <p:nvSpPr>
                <p:cNvPr id="33" name="TextBox 32"/>
                <p:cNvSpPr txBox="1"/>
                <p:nvPr/>
              </p:nvSpPr>
              <p:spPr>
                <a:xfrm>
                  <a:off x="9457281" y="8116643"/>
                  <a:ext cx="599208" cy="400110"/>
                </a:xfrm>
                <a:prstGeom prst="rect">
                  <a:avLst/>
                </a:prstGeom>
                <a:noFill/>
              </p:spPr>
              <p:txBody>
                <a:bodyPr wrap="square" rtlCol="0">
                  <a:spAutoFit/>
                </a:bodyPr>
                <a:lstStyle/>
                <a:p>
                  <a:pPr algn="ctr"/>
                  <a:r>
                    <a:rPr lang="id-ID" sz="2000" b="1" dirty="0" smtClean="0">
                      <a:solidFill>
                        <a:schemeClr val="bg1"/>
                      </a:solidFill>
                      <a:ea typeface="Roboto" panose="02000000000000000000" pitchFamily="2" charset="0"/>
                    </a:rPr>
                    <a:t>01</a:t>
                  </a:r>
                  <a:endParaRPr lang="id-ID" sz="2400" b="1" dirty="0">
                    <a:solidFill>
                      <a:schemeClr val="bg1"/>
                    </a:solidFill>
                    <a:ea typeface="Roboto" panose="02000000000000000000" pitchFamily="2" charset="0"/>
                  </a:endParaRPr>
                </a:p>
              </p:txBody>
            </p:sp>
          </p:grpSp>
          <p:sp>
            <p:nvSpPr>
              <p:cNvPr id="15" name="Freeform 19"/>
              <p:cNvSpPr>
                <a:spLocks noEditPoints="1"/>
              </p:cNvSpPr>
              <p:nvPr/>
            </p:nvSpPr>
            <p:spPr bwMode="auto">
              <a:xfrm>
                <a:off x="2105227" y="3897024"/>
                <a:ext cx="458640" cy="442874"/>
              </a:xfrm>
              <a:custGeom>
                <a:avLst/>
                <a:gdLst>
                  <a:gd name="T0" fmla="*/ 94 w 132"/>
                  <a:gd name="T1" fmla="*/ 0 h 128"/>
                  <a:gd name="T2" fmla="*/ 56 w 132"/>
                  <a:gd name="T3" fmla="*/ 27 h 128"/>
                  <a:gd name="T4" fmla="*/ 55 w 132"/>
                  <a:gd name="T5" fmla="*/ 27 h 128"/>
                  <a:gd name="T6" fmla="*/ 14 w 132"/>
                  <a:gd name="T7" fmla="*/ 69 h 128"/>
                  <a:gd name="T8" fmla="*/ 1 w 132"/>
                  <a:gd name="T9" fmla="*/ 110 h 128"/>
                  <a:gd name="T10" fmla="*/ 14 w 132"/>
                  <a:gd name="T11" fmla="*/ 128 h 128"/>
                  <a:gd name="T12" fmla="*/ 53 w 132"/>
                  <a:gd name="T13" fmla="*/ 118 h 128"/>
                  <a:gd name="T14" fmla="*/ 120 w 132"/>
                  <a:gd name="T15" fmla="*/ 53 h 128"/>
                  <a:gd name="T16" fmla="*/ 64 w 132"/>
                  <a:gd name="T17" fmla="*/ 95 h 128"/>
                  <a:gd name="T18" fmla="*/ 99 w 132"/>
                  <a:gd name="T19" fmla="*/ 47 h 128"/>
                  <a:gd name="T20" fmla="*/ 95 w 132"/>
                  <a:gd name="T21" fmla="*/ 67 h 128"/>
                  <a:gd name="T22" fmla="*/ 64 w 132"/>
                  <a:gd name="T23" fmla="*/ 98 h 128"/>
                  <a:gd name="T24" fmla="*/ 59 w 132"/>
                  <a:gd name="T25" fmla="*/ 81 h 128"/>
                  <a:gd name="T26" fmla="*/ 46 w 132"/>
                  <a:gd name="T27" fmla="*/ 68 h 128"/>
                  <a:gd name="T28" fmla="*/ 92 w 132"/>
                  <a:gd name="T29" fmla="*/ 36 h 128"/>
                  <a:gd name="T30" fmla="*/ 59 w 132"/>
                  <a:gd name="T31" fmla="*/ 81 h 128"/>
                  <a:gd name="T32" fmla="*/ 30 w 132"/>
                  <a:gd name="T33" fmla="*/ 64 h 128"/>
                  <a:gd name="T34" fmla="*/ 80 w 132"/>
                  <a:gd name="T35" fmla="*/ 29 h 128"/>
                  <a:gd name="T36" fmla="*/ 17 w 132"/>
                  <a:gd name="T37" fmla="*/ 119 h 128"/>
                  <a:gd name="T38" fmla="*/ 8 w 132"/>
                  <a:gd name="T39" fmla="*/ 114 h 128"/>
                  <a:gd name="T40" fmla="*/ 13 w 132"/>
                  <a:gd name="T41" fmla="*/ 96 h 128"/>
                  <a:gd name="T42" fmla="*/ 32 w 132"/>
                  <a:gd name="T43" fmla="*/ 116 h 128"/>
                  <a:gd name="T44" fmla="*/ 35 w 132"/>
                  <a:gd name="T45" fmla="*/ 115 h 128"/>
                  <a:gd name="T46" fmla="*/ 14 w 132"/>
                  <a:gd name="T47" fmla="*/ 92 h 128"/>
                  <a:gd name="T48" fmla="*/ 19 w 132"/>
                  <a:gd name="T49" fmla="*/ 75 h 128"/>
                  <a:gd name="T50" fmla="*/ 52 w 132"/>
                  <a:gd name="T51" fmla="*/ 110 h 128"/>
                  <a:gd name="T52" fmla="*/ 35 w 132"/>
                  <a:gd name="T53" fmla="*/ 115 h 128"/>
                  <a:gd name="T54" fmla="*/ 108 w 132"/>
                  <a:gd name="T55" fmla="*/ 54 h 128"/>
                  <a:gd name="T56" fmla="*/ 98 w 132"/>
                  <a:gd name="T57" fmla="*/ 30 h 128"/>
                  <a:gd name="T58" fmla="*/ 81 w 132"/>
                  <a:gd name="T59" fmla="*/ 13 h 128"/>
                  <a:gd name="T60" fmla="*/ 112 w 132"/>
                  <a:gd name="T61" fmla="*/ 16 h 128"/>
                  <a:gd name="T62" fmla="*/ 115 w 132"/>
                  <a:gd name="T63" fmla="*/ 4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2" h="128">
                    <a:moveTo>
                      <a:pt x="118" y="10"/>
                    </a:moveTo>
                    <a:cubicBezTo>
                      <a:pt x="111" y="4"/>
                      <a:pt x="102" y="0"/>
                      <a:pt x="94" y="0"/>
                    </a:cubicBezTo>
                    <a:cubicBezTo>
                      <a:pt x="87" y="0"/>
                      <a:pt x="80" y="3"/>
                      <a:pt x="75" y="8"/>
                    </a:cubicBezTo>
                    <a:cubicBezTo>
                      <a:pt x="56" y="27"/>
                      <a:pt x="56" y="27"/>
                      <a:pt x="56" y="27"/>
                    </a:cubicBezTo>
                    <a:cubicBezTo>
                      <a:pt x="56" y="27"/>
                      <a:pt x="56" y="27"/>
                      <a:pt x="55" y="27"/>
                    </a:cubicBezTo>
                    <a:cubicBezTo>
                      <a:pt x="55" y="27"/>
                      <a:pt x="55" y="27"/>
                      <a:pt x="55" y="27"/>
                    </a:cubicBezTo>
                    <a:cubicBezTo>
                      <a:pt x="55" y="27"/>
                      <a:pt x="55" y="27"/>
                      <a:pt x="55" y="27"/>
                    </a:cubicBezTo>
                    <a:cubicBezTo>
                      <a:pt x="14" y="69"/>
                      <a:pt x="14" y="69"/>
                      <a:pt x="14" y="69"/>
                    </a:cubicBezTo>
                    <a:cubicBezTo>
                      <a:pt x="12" y="71"/>
                      <a:pt x="11" y="73"/>
                      <a:pt x="10" y="76"/>
                    </a:cubicBezTo>
                    <a:cubicBezTo>
                      <a:pt x="1" y="110"/>
                      <a:pt x="1" y="110"/>
                      <a:pt x="1" y="110"/>
                    </a:cubicBezTo>
                    <a:cubicBezTo>
                      <a:pt x="1" y="110"/>
                      <a:pt x="0" y="113"/>
                      <a:pt x="0" y="114"/>
                    </a:cubicBezTo>
                    <a:cubicBezTo>
                      <a:pt x="0" y="122"/>
                      <a:pt x="6" y="128"/>
                      <a:pt x="14" y="128"/>
                    </a:cubicBezTo>
                    <a:cubicBezTo>
                      <a:pt x="16" y="128"/>
                      <a:pt x="19" y="127"/>
                      <a:pt x="19" y="127"/>
                    </a:cubicBezTo>
                    <a:cubicBezTo>
                      <a:pt x="53" y="118"/>
                      <a:pt x="53" y="118"/>
                      <a:pt x="53" y="118"/>
                    </a:cubicBezTo>
                    <a:cubicBezTo>
                      <a:pt x="55" y="118"/>
                      <a:pt x="57" y="116"/>
                      <a:pt x="59" y="114"/>
                    </a:cubicBezTo>
                    <a:cubicBezTo>
                      <a:pt x="120" y="53"/>
                      <a:pt x="120" y="53"/>
                      <a:pt x="120" y="53"/>
                    </a:cubicBezTo>
                    <a:cubicBezTo>
                      <a:pt x="132" y="42"/>
                      <a:pt x="130" y="23"/>
                      <a:pt x="118" y="10"/>
                    </a:cubicBezTo>
                    <a:close/>
                    <a:moveTo>
                      <a:pt x="64" y="95"/>
                    </a:moveTo>
                    <a:cubicBezTo>
                      <a:pt x="64" y="92"/>
                      <a:pt x="63" y="88"/>
                      <a:pt x="61" y="85"/>
                    </a:cubicBezTo>
                    <a:cubicBezTo>
                      <a:pt x="99" y="47"/>
                      <a:pt x="99" y="47"/>
                      <a:pt x="99" y="47"/>
                    </a:cubicBezTo>
                    <a:cubicBezTo>
                      <a:pt x="101" y="54"/>
                      <a:pt x="100" y="62"/>
                      <a:pt x="95" y="67"/>
                    </a:cubicBezTo>
                    <a:cubicBezTo>
                      <a:pt x="95" y="67"/>
                      <a:pt x="95" y="67"/>
                      <a:pt x="95" y="67"/>
                    </a:cubicBezTo>
                    <a:cubicBezTo>
                      <a:pt x="95" y="67"/>
                      <a:pt x="95" y="67"/>
                      <a:pt x="95" y="67"/>
                    </a:cubicBezTo>
                    <a:cubicBezTo>
                      <a:pt x="64" y="98"/>
                      <a:pt x="64" y="98"/>
                      <a:pt x="64" y="98"/>
                    </a:cubicBezTo>
                    <a:cubicBezTo>
                      <a:pt x="64" y="97"/>
                      <a:pt x="64" y="96"/>
                      <a:pt x="64" y="95"/>
                    </a:cubicBezTo>
                    <a:close/>
                    <a:moveTo>
                      <a:pt x="59" y="81"/>
                    </a:moveTo>
                    <a:cubicBezTo>
                      <a:pt x="58" y="79"/>
                      <a:pt x="56" y="76"/>
                      <a:pt x="54" y="74"/>
                    </a:cubicBezTo>
                    <a:cubicBezTo>
                      <a:pt x="51" y="72"/>
                      <a:pt x="49" y="70"/>
                      <a:pt x="46" y="68"/>
                    </a:cubicBezTo>
                    <a:cubicBezTo>
                      <a:pt x="84" y="30"/>
                      <a:pt x="84" y="30"/>
                      <a:pt x="84" y="30"/>
                    </a:cubicBezTo>
                    <a:cubicBezTo>
                      <a:pt x="87" y="31"/>
                      <a:pt x="90" y="33"/>
                      <a:pt x="92" y="36"/>
                    </a:cubicBezTo>
                    <a:cubicBezTo>
                      <a:pt x="94" y="38"/>
                      <a:pt x="96" y="40"/>
                      <a:pt x="97" y="43"/>
                    </a:cubicBezTo>
                    <a:lnTo>
                      <a:pt x="59" y="81"/>
                    </a:lnTo>
                    <a:close/>
                    <a:moveTo>
                      <a:pt x="42" y="66"/>
                    </a:moveTo>
                    <a:cubicBezTo>
                      <a:pt x="38" y="65"/>
                      <a:pt x="34" y="64"/>
                      <a:pt x="30" y="64"/>
                    </a:cubicBezTo>
                    <a:cubicBezTo>
                      <a:pt x="61" y="33"/>
                      <a:pt x="61" y="33"/>
                      <a:pt x="61" y="33"/>
                    </a:cubicBezTo>
                    <a:cubicBezTo>
                      <a:pt x="66" y="28"/>
                      <a:pt x="73" y="27"/>
                      <a:pt x="80" y="29"/>
                    </a:cubicBezTo>
                    <a:lnTo>
                      <a:pt x="42" y="66"/>
                    </a:lnTo>
                    <a:close/>
                    <a:moveTo>
                      <a:pt x="17" y="119"/>
                    </a:moveTo>
                    <a:cubicBezTo>
                      <a:pt x="16" y="120"/>
                      <a:pt x="15" y="120"/>
                      <a:pt x="14" y="120"/>
                    </a:cubicBezTo>
                    <a:cubicBezTo>
                      <a:pt x="11" y="120"/>
                      <a:pt x="8" y="117"/>
                      <a:pt x="8" y="114"/>
                    </a:cubicBezTo>
                    <a:cubicBezTo>
                      <a:pt x="8" y="113"/>
                      <a:pt x="8" y="112"/>
                      <a:pt x="8" y="112"/>
                    </a:cubicBezTo>
                    <a:cubicBezTo>
                      <a:pt x="13" y="96"/>
                      <a:pt x="13" y="96"/>
                      <a:pt x="13" y="96"/>
                    </a:cubicBezTo>
                    <a:cubicBezTo>
                      <a:pt x="17" y="96"/>
                      <a:pt x="22" y="98"/>
                      <a:pt x="26" y="102"/>
                    </a:cubicBezTo>
                    <a:cubicBezTo>
                      <a:pt x="30" y="106"/>
                      <a:pt x="32" y="111"/>
                      <a:pt x="32" y="116"/>
                    </a:cubicBezTo>
                    <a:lnTo>
                      <a:pt x="17" y="119"/>
                    </a:lnTo>
                    <a:close/>
                    <a:moveTo>
                      <a:pt x="35" y="115"/>
                    </a:moveTo>
                    <a:cubicBezTo>
                      <a:pt x="35" y="109"/>
                      <a:pt x="33" y="104"/>
                      <a:pt x="29" y="99"/>
                    </a:cubicBezTo>
                    <a:cubicBezTo>
                      <a:pt x="25" y="95"/>
                      <a:pt x="19" y="93"/>
                      <a:pt x="14" y="92"/>
                    </a:cubicBezTo>
                    <a:cubicBezTo>
                      <a:pt x="18" y="78"/>
                      <a:pt x="18" y="78"/>
                      <a:pt x="18" y="78"/>
                    </a:cubicBezTo>
                    <a:cubicBezTo>
                      <a:pt x="18" y="77"/>
                      <a:pt x="19" y="76"/>
                      <a:pt x="19" y="75"/>
                    </a:cubicBezTo>
                    <a:cubicBezTo>
                      <a:pt x="27" y="69"/>
                      <a:pt x="40" y="71"/>
                      <a:pt x="48" y="80"/>
                    </a:cubicBezTo>
                    <a:cubicBezTo>
                      <a:pt x="57" y="89"/>
                      <a:pt x="59" y="102"/>
                      <a:pt x="52" y="110"/>
                    </a:cubicBezTo>
                    <a:cubicBezTo>
                      <a:pt x="51" y="110"/>
                      <a:pt x="51" y="111"/>
                      <a:pt x="50" y="111"/>
                    </a:cubicBezTo>
                    <a:lnTo>
                      <a:pt x="35" y="115"/>
                    </a:lnTo>
                    <a:close/>
                    <a:moveTo>
                      <a:pt x="115" y="47"/>
                    </a:moveTo>
                    <a:cubicBezTo>
                      <a:pt x="108" y="54"/>
                      <a:pt x="108" y="54"/>
                      <a:pt x="108" y="54"/>
                    </a:cubicBezTo>
                    <a:cubicBezTo>
                      <a:pt x="108" y="53"/>
                      <a:pt x="108" y="52"/>
                      <a:pt x="108" y="51"/>
                    </a:cubicBezTo>
                    <a:cubicBezTo>
                      <a:pt x="107" y="43"/>
                      <a:pt x="104" y="36"/>
                      <a:pt x="98" y="30"/>
                    </a:cubicBezTo>
                    <a:cubicBezTo>
                      <a:pt x="91" y="24"/>
                      <a:pt x="83" y="20"/>
                      <a:pt x="74" y="20"/>
                    </a:cubicBezTo>
                    <a:cubicBezTo>
                      <a:pt x="81" y="13"/>
                      <a:pt x="81" y="13"/>
                      <a:pt x="81" y="13"/>
                    </a:cubicBezTo>
                    <a:cubicBezTo>
                      <a:pt x="84" y="10"/>
                      <a:pt x="89" y="8"/>
                      <a:pt x="94" y="8"/>
                    </a:cubicBezTo>
                    <a:cubicBezTo>
                      <a:pt x="100" y="8"/>
                      <a:pt x="107" y="11"/>
                      <a:pt x="112" y="16"/>
                    </a:cubicBezTo>
                    <a:cubicBezTo>
                      <a:pt x="117" y="21"/>
                      <a:pt x="120" y="27"/>
                      <a:pt x="120" y="33"/>
                    </a:cubicBezTo>
                    <a:cubicBezTo>
                      <a:pt x="120" y="38"/>
                      <a:pt x="118" y="43"/>
                      <a:pt x="115" y="4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sz="2400"/>
              </a:p>
            </p:txBody>
          </p:sp>
          <p:sp>
            <p:nvSpPr>
              <p:cNvPr id="16" name="Freeform 23"/>
              <p:cNvSpPr>
                <a:spLocks noEditPoints="1"/>
              </p:cNvSpPr>
              <p:nvPr/>
            </p:nvSpPr>
            <p:spPr bwMode="auto">
              <a:xfrm>
                <a:off x="3283980" y="2797103"/>
                <a:ext cx="442875" cy="335381"/>
              </a:xfrm>
              <a:custGeom>
                <a:avLst/>
                <a:gdLst>
                  <a:gd name="T0" fmla="*/ 105 w 128"/>
                  <a:gd name="T1" fmla="*/ 2 h 96"/>
                  <a:gd name="T2" fmla="*/ 28 w 128"/>
                  <a:gd name="T3" fmla="*/ 0 h 96"/>
                  <a:gd name="T4" fmla="*/ 2 w 128"/>
                  <a:gd name="T5" fmla="*/ 23 h 96"/>
                  <a:gd name="T6" fmla="*/ 2 w 128"/>
                  <a:gd name="T7" fmla="*/ 34 h 96"/>
                  <a:gd name="T8" fmla="*/ 64 w 128"/>
                  <a:gd name="T9" fmla="*/ 96 h 96"/>
                  <a:gd name="T10" fmla="*/ 126 w 128"/>
                  <a:gd name="T11" fmla="*/ 34 h 96"/>
                  <a:gd name="T12" fmla="*/ 126 w 128"/>
                  <a:gd name="T13" fmla="*/ 23 h 96"/>
                  <a:gd name="T14" fmla="*/ 55 w 128"/>
                  <a:gd name="T15" fmla="*/ 28 h 96"/>
                  <a:gd name="T16" fmla="*/ 73 w 128"/>
                  <a:gd name="T17" fmla="*/ 28 h 96"/>
                  <a:gd name="T18" fmla="*/ 78 w 128"/>
                  <a:gd name="T19" fmla="*/ 9 h 96"/>
                  <a:gd name="T20" fmla="*/ 76 w 128"/>
                  <a:gd name="T21" fmla="*/ 25 h 96"/>
                  <a:gd name="T22" fmla="*/ 52 w 128"/>
                  <a:gd name="T23" fmla="*/ 25 h 96"/>
                  <a:gd name="T24" fmla="*/ 50 w 128"/>
                  <a:gd name="T25" fmla="*/ 9 h 96"/>
                  <a:gd name="T26" fmla="*/ 52 w 128"/>
                  <a:gd name="T27" fmla="*/ 25 h 96"/>
                  <a:gd name="T28" fmla="*/ 64 w 128"/>
                  <a:gd name="T29" fmla="*/ 82 h 96"/>
                  <a:gd name="T30" fmla="*/ 74 w 128"/>
                  <a:gd name="T31" fmla="*/ 32 h 96"/>
                  <a:gd name="T32" fmla="*/ 98 w 128"/>
                  <a:gd name="T33" fmla="*/ 32 h 96"/>
                  <a:gd name="T34" fmla="*/ 78 w 128"/>
                  <a:gd name="T35" fmla="*/ 32 h 96"/>
                  <a:gd name="T36" fmla="*/ 89 w 128"/>
                  <a:gd name="T37" fmla="*/ 20 h 96"/>
                  <a:gd name="T38" fmla="*/ 79 w 128"/>
                  <a:gd name="T39" fmla="*/ 28 h 96"/>
                  <a:gd name="T40" fmla="*/ 97 w 128"/>
                  <a:gd name="T41" fmla="*/ 8 h 96"/>
                  <a:gd name="T42" fmla="*/ 83 w 128"/>
                  <a:gd name="T43" fmla="*/ 8 h 96"/>
                  <a:gd name="T44" fmla="*/ 55 w 128"/>
                  <a:gd name="T45" fmla="*/ 8 h 96"/>
                  <a:gd name="T46" fmla="*/ 64 w 128"/>
                  <a:gd name="T47" fmla="*/ 15 h 96"/>
                  <a:gd name="T48" fmla="*/ 31 w 128"/>
                  <a:gd name="T49" fmla="*/ 8 h 96"/>
                  <a:gd name="T50" fmla="*/ 39 w 128"/>
                  <a:gd name="T51" fmla="*/ 14 h 96"/>
                  <a:gd name="T52" fmla="*/ 49 w 128"/>
                  <a:gd name="T53" fmla="*/ 28 h 96"/>
                  <a:gd name="T54" fmla="*/ 39 w 128"/>
                  <a:gd name="T55" fmla="*/ 20 h 96"/>
                  <a:gd name="T56" fmla="*/ 60 w 128"/>
                  <a:gd name="T57" fmla="*/ 81 h 96"/>
                  <a:gd name="T58" fmla="*/ 50 w 128"/>
                  <a:gd name="T59" fmla="*/ 32 h 96"/>
                  <a:gd name="T60" fmla="*/ 11 w 128"/>
                  <a:gd name="T61" fmla="*/ 32 h 96"/>
                  <a:gd name="T62" fmla="*/ 51 w 128"/>
                  <a:gd name="T63" fmla="*/ 74 h 96"/>
                  <a:gd name="T64" fmla="*/ 117 w 128"/>
                  <a:gd name="T65" fmla="*/ 32 h 96"/>
                  <a:gd name="T66" fmla="*/ 102 w 128"/>
                  <a:gd name="T67" fmla="*/ 32 h 96"/>
                  <a:gd name="T68" fmla="*/ 92 w 128"/>
                  <a:gd name="T69" fmla="*/ 17 h 96"/>
                  <a:gd name="T70" fmla="*/ 120 w 128"/>
                  <a:gd name="T71" fmla="*/ 28 h 96"/>
                  <a:gd name="T72" fmla="*/ 27 w 128"/>
                  <a:gd name="T73" fmla="*/ 10 h 96"/>
                  <a:gd name="T74" fmla="*/ 25 w 128"/>
                  <a:gd name="T75" fmla="*/ 28 h 96"/>
                  <a:gd name="T76" fmla="*/ 27 w 128"/>
                  <a:gd name="T77" fmla="*/ 1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8" h="96">
                    <a:moveTo>
                      <a:pt x="126" y="23"/>
                    </a:moveTo>
                    <a:cubicBezTo>
                      <a:pt x="105" y="2"/>
                      <a:pt x="105" y="2"/>
                      <a:pt x="105" y="2"/>
                    </a:cubicBezTo>
                    <a:cubicBezTo>
                      <a:pt x="104" y="1"/>
                      <a:pt x="102" y="0"/>
                      <a:pt x="100" y="0"/>
                    </a:cubicBezTo>
                    <a:cubicBezTo>
                      <a:pt x="28" y="0"/>
                      <a:pt x="28" y="0"/>
                      <a:pt x="28" y="0"/>
                    </a:cubicBezTo>
                    <a:cubicBezTo>
                      <a:pt x="26" y="0"/>
                      <a:pt x="24" y="1"/>
                      <a:pt x="23" y="2"/>
                    </a:cubicBezTo>
                    <a:cubicBezTo>
                      <a:pt x="2" y="23"/>
                      <a:pt x="2" y="23"/>
                      <a:pt x="2" y="23"/>
                    </a:cubicBezTo>
                    <a:cubicBezTo>
                      <a:pt x="1" y="24"/>
                      <a:pt x="0" y="26"/>
                      <a:pt x="0" y="28"/>
                    </a:cubicBezTo>
                    <a:cubicBezTo>
                      <a:pt x="0" y="30"/>
                      <a:pt x="1" y="32"/>
                      <a:pt x="2" y="34"/>
                    </a:cubicBezTo>
                    <a:cubicBezTo>
                      <a:pt x="58" y="93"/>
                      <a:pt x="58" y="93"/>
                      <a:pt x="58" y="93"/>
                    </a:cubicBezTo>
                    <a:cubicBezTo>
                      <a:pt x="60" y="95"/>
                      <a:pt x="62" y="96"/>
                      <a:pt x="64" y="96"/>
                    </a:cubicBezTo>
                    <a:cubicBezTo>
                      <a:pt x="66" y="96"/>
                      <a:pt x="68" y="95"/>
                      <a:pt x="70" y="93"/>
                    </a:cubicBezTo>
                    <a:cubicBezTo>
                      <a:pt x="126" y="34"/>
                      <a:pt x="126" y="34"/>
                      <a:pt x="126" y="34"/>
                    </a:cubicBezTo>
                    <a:cubicBezTo>
                      <a:pt x="127" y="32"/>
                      <a:pt x="128" y="30"/>
                      <a:pt x="128" y="28"/>
                    </a:cubicBezTo>
                    <a:cubicBezTo>
                      <a:pt x="128" y="26"/>
                      <a:pt x="127" y="24"/>
                      <a:pt x="126" y="23"/>
                    </a:cubicBezTo>
                    <a:close/>
                    <a:moveTo>
                      <a:pt x="73" y="28"/>
                    </a:moveTo>
                    <a:cubicBezTo>
                      <a:pt x="55" y="28"/>
                      <a:pt x="55" y="28"/>
                      <a:pt x="55" y="28"/>
                    </a:cubicBezTo>
                    <a:cubicBezTo>
                      <a:pt x="64" y="21"/>
                      <a:pt x="64" y="21"/>
                      <a:pt x="64" y="21"/>
                    </a:cubicBezTo>
                    <a:lnTo>
                      <a:pt x="73" y="28"/>
                    </a:lnTo>
                    <a:close/>
                    <a:moveTo>
                      <a:pt x="67" y="18"/>
                    </a:moveTo>
                    <a:cubicBezTo>
                      <a:pt x="78" y="9"/>
                      <a:pt x="78" y="9"/>
                      <a:pt x="78" y="9"/>
                    </a:cubicBezTo>
                    <a:cubicBezTo>
                      <a:pt x="86" y="17"/>
                      <a:pt x="86" y="17"/>
                      <a:pt x="86" y="17"/>
                    </a:cubicBezTo>
                    <a:cubicBezTo>
                      <a:pt x="76" y="25"/>
                      <a:pt x="76" y="25"/>
                      <a:pt x="76" y="25"/>
                    </a:cubicBezTo>
                    <a:lnTo>
                      <a:pt x="67" y="18"/>
                    </a:lnTo>
                    <a:close/>
                    <a:moveTo>
                      <a:pt x="52" y="25"/>
                    </a:moveTo>
                    <a:cubicBezTo>
                      <a:pt x="42" y="17"/>
                      <a:pt x="42" y="17"/>
                      <a:pt x="42" y="17"/>
                    </a:cubicBezTo>
                    <a:cubicBezTo>
                      <a:pt x="50" y="9"/>
                      <a:pt x="50" y="9"/>
                      <a:pt x="50" y="9"/>
                    </a:cubicBezTo>
                    <a:cubicBezTo>
                      <a:pt x="61" y="18"/>
                      <a:pt x="61" y="18"/>
                      <a:pt x="61" y="18"/>
                    </a:cubicBezTo>
                    <a:lnTo>
                      <a:pt x="52" y="25"/>
                    </a:lnTo>
                    <a:close/>
                    <a:moveTo>
                      <a:pt x="74" y="32"/>
                    </a:moveTo>
                    <a:cubicBezTo>
                      <a:pt x="64" y="82"/>
                      <a:pt x="64" y="82"/>
                      <a:pt x="64" y="82"/>
                    </a:cubicBezTo>
                    <a:cubicBezTo>
                      <a:pt x="54" y="32"/>
                      <a:pt x="54" y="32"/>
                      <a:pt x="54" y="32"/>
                    </a:cubicBezTo>
                    <a:lnTo>
                      <a:pt x="74" y="32"/>
                    </a:lnTo>
                    <a:close/>
                    <a:moveTo>
                      <a:pt x="78" y="32"/>
                    </a:moveTo>
                    <a:cubicBezTo>
                      <a:pt x="98" y="32"/>
                      <a:pt x="98" y="32"/>
                      <a:pt x="98" y="32"/>
                    </a:cubicBezTo>
                    <a:cubicBezTo>
                      <a:pt x="68" y="81"/>
                      <a:pt x="68" y="81"/>
                      <a:pt x="68" y="81"/>
                    </a:cubicBezTo>
                    <a:lnTo>
                      <a:pt x="78" y="32"/>
                    </a:lnTo>
                    <a:close/>
                    <a:moveTo>
                      <a:pt x="79" y="28"/>
                    </a:moveTo>
                    <a:cubicBezTo>
                      <a:pt x="89" y="20"/>
                      <a:pt x="89" y="20"/>
                      <a:pt x="89" y="20"/>
                    </a:cubicBezTo>
                    <a:cubicBezTo>
                      <a:pt x="97" y="28"/>
                      <a:pt x="97" y="28"/>
                      <a:pt x="97" y="28"/>
                    </a:cubicBezTo>
                    <a:lnTo>
                      <a:pt x="79" y="28"/>
                    </a:lnTo>
                    <a:close/>
                    <a:moveTo>
                      <a:pt x="83" y="8"/>
                    </a:moveTo>
                    <a:cubicBezTo>
                      <a:pt x="97" y="8"/>
                      <a:pt x="97" y="8"/>
                      <a:pt x="97" y="8"/>
                    </a:cubicBezTo>
                    <a:cubicBezTo>
                      <a:pt x="89" y="14"/>
                      <a:pt x="89" y="14"/>
                      <a:pt x="89" y="14"/>
                    </a:cubicBezTo>
                    <a:lnTo>
                      <a:pt x="83" y="8"/>
                    </a:lnTo>
                    <a:close/>
                    <a:moveTo>
                      <a:pt x="64" y="15"/>
                    </a:moveTo>
                    <a:cubicBezTo>
                      <a:pt x="55" y="8"/>
                      <a:pt x="55" y="8"/>
                      <a:pt x="55" y="8"/>
                    </a:cubicBezTo>
                    <a:cubicBezTo>
                      <a:pt x="73" y="8"/>
                      <a:pt x="73" y="8"/>
                      <a:pt x="73" y="8"/>
                    </a:cubicBezTo>
                    <a:lnTo>
                      <a:pt x="64" y="15"/>
                    </a:lnTo>
                    <a:close/>
                    <a:moveTo>
                      <a:pt x="39" y="14"/>
                    </a:moveTo>
                    <a:cubicBezTo>
                      <a:pt x="31" y="8"/>
                      <a:pt x="31" y="8"/>
                      <a:pt x="31" y="8"/>
                    </a:cubicBezTo>
                    <a:cubicBezTo>
                      <a:pt x="45" y="8"/>
                      <a:pt x="45" y="8"/>
                      <a:pt x="45" y="8"/>
                    </a:cubicBezTo>
                    <a:lnTo>
                      <a:pt x="39" y="14"/>
                    </a:lnTo>
                    <a:close/>
                    <a:moveTo>
                      <a:pt x="39" y="20"/>
                    </a:moveTo>
                    <a:cubicBezTo>
                      <a:pt x="49" y="28"/>
                      <a:pt x="49" y="28"/>
                      <a:pt x="49" y="28"/>
                    </a:cubicBezTo>
                    <a:cubicBezTo>
                      <a:pt x="31" y="28"/>
                      <a:pt x="31" y="28"/>
                      <a:pt x="31" y="28"/>
                    </a:cubicBezTo>
                    <a:lnTo>
                      <a:pt x="39" y="20"/>
                    </a:lnTo>
                    <a:close/>
                    <a:moveTo>
                      <a:pt x="50" y="32"/>
                    </a:moveTo>
                    <a:cubicBezTo>
                      <a:pt x="60" y="81"/>
                      <a:pt x="60" y="81"/>
                      <a:pt x="60" y="81"/>
                    </a:cubicBezTo>
                    <a:cubicBezTo>
                      <a:pt x="30" y="32"/>
                      <a:pt x="30" y="32"/>
                      <a:pt x="30" y="32"/>
                    </a:cubicBezTo>
                    <a:lnTo>
                      <a:pt x="50" y="32"/>
                    </a:lnTo>
                    <a:close/>
                    <a:moveTo>
                      <a:pt x="51" y="74"/>
                    </a:moveTo>
                    <a:cubicBezTo>
                      <a:pt x="11" y="32"/>
                      <a:pt x="11" y="32"/>
                      <a:pt x="11" y="32"/>
                    </a:cubicBezTo>
                    <a:cubicBezTo>
                      <a:pt x="26" y="32"/>
                      <a:pt x="26" y="32"/>
                      <a:pt x="26" y="32"/>
                    </a:cubicBezTo>
                    <a:lnTo>
                      <a:pt x="51" y="74"/>
                    </a:lnTo>
                    <a:close/>
                    <a:moveTo>
                      <a:pt x="102" y="32"/>
                    </a:moveTo>
                    <a:cubicBezTo>
                      <a:pt x="117" y="32"/>
                      <a:pt x="117" y="32"/>
                      <a:pt x="117" y="32"/>
                    </a:cubicBezTo>
                    <a:cubicBezTo>
                      <a:pt x="77" y="74"/>
                      <a:pt x="77" y="74"/>
                      <a:pt x="77" y="74"/>
                    </a:cubicBezTo>
                    <a:lnTo>
                      <a:pt x="102" y="32"/>
                    </a:lnTo>
                    <a:close/>
                    <a:moveTo>
                      <a:pt x="103" y="28"/>
                    </a:moveTo>
                    <a:cubicBezTo>
                      <a:pt x="92" y="17"/>
                      <a:pt x="92" y="17"/>
                      <a:pt x="92" y="17"/>
                    </a:cubicBezTo>
                    <a:cubicBezTo>
                      <a:pt x="101" y="10"/>
                      <a:pt x="101" y="10"/>
                      <a:pt x="101" y="10"/>
                    </a:cubicBezTo>
                    <a:cubicBezTo>
                      <a:pt x="120" y="28"/>
                      <a:pt x="120" y="28"/>
                      <a:pt x="120" y="28"/>
                    </a:cubicBezTo>
                    <a:lnTo>
                      <a:pt x="103" y="28"/>
                    </a:lnTo>
                    <a:close/>
                    <a:moveTo>
                      <a:pt x="27" y="10"/>
                    </a:moveTo>
                    <a:cubicBezTo>
                      <a:pt x="36" y="17"/>
                      <a:pt x="36" y="17"/>
                      <a:pt x="36" y="17"/>
                    </a:cubicBezTo>
                    <a:cubicBezTo>
                      <a:pt x="25" y="28"/>
                      <a:pt x="25" y="28"/>
                      <a:pt x="25" y="28"/>
                    </a:cubicBezTo>
                    <a:cubicBezTo>
                      <a:pt x="8" y="28"/>
                      <a:pt x="8" y="28"/>
                      <a:pt x="8" y="28"/>
                    </a:cubicBezTo>
                    <a:lnTo>
                      <a:pt x="27" y="1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sz="2400"/>
              </a:p>
            </p:txBody>
          </p:sp>
          <p:grpSp>
            <p:nvGrpSpPr>
              <p:cNvPr id="17" name="Group 16"/>
              <p:cNvGrpSpPr/>
              <p:nvPr/>
            </p:nvGrpSpPr>
            <p:grpSpPr>
              <a:xfrm>
                <a:off x="930653" y="2734438"/>
                <a:ext cx="451474" cy="442875"/>
                <a:chOff x="6786562" y="796925"/>
                <a:chExt cx="500063" cy="490538"/>
              </a:xfrm>
              <a:solidFill>
                <a:schemeClr val="accent1">
                  <a:lumMod val="75000"/>
                </a:schemeClr>
              </a:solidFill>
            </p:grpSpPr>
            <p:sp>
              <p:nvSpPr>
                <p:cNvPr id="28" name="Freeform 27"/>
                <p:cNvSpPr>
                  <a:spLocks noEditPoints="1"/>
                </p:cNvSpPr>
                <p:nvPr/>
              </p:nvSpPr>
              <p:spPr bwMode="auto">
                <a:xfrm>
                  <a:off x="6786562" y="796925"/>
                  <a:ext cx="500063" cy="490538"/>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2400"/>
                </a:p>
              </p:txBody>
            </p:sp>
            <p:sp>
              <p:nvSpPr>
                <p:cNvPr id="29" name="Freeform 28"/>
                <p:cNvSpPr>
                  <a:spLocks noEditPoints="1"/>
                </p:cNvSpPr>
                <p:nvPr/>
              </p:nvSpPr>
              <p:spPr bwMode="auto">
                <a:xfrm>
                  <a:off x="6967538" y="969963"/>
                  <a:ext cx="134938" cy="138113"/>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2400"/>
                </a:p>
              </p:txBody>
            </p:sp>
            <p:sp>
              <p:nvSpPr>
                <p:cNvPr id="30" name="Freeform 29"/>
                <p:cNvSpPr>
                  <a:spLocks/>
                </p:cNvSpPr>
                <p:nvPr/>
              </p:nvSpPr>
              <p:spPr bwMode="auto">
                <a:xfrm>
                  <a:off x="6956425" y="1135063"/>
                  <a:ext cx="73025"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2400"/>
                </a:p>
              </p:txBody>
            </p:sp>
            <p:sp>
              <p:nvSpPr>
                <p:cNvPr id="31" name="Freeform 30"/>
                <p:cNvSpPr>
                  <a:spLocks/>
                </p:cNvSpPr>
                <p:nvPr/>
              </p:nvSpPr>
              <p:spPr bwMode="auto">
                <a:xfrm>
                  <a:off x="7043738" y="873125"/>
                  <a:ext cx="77788" cy="80963"/>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2400"/>
                </a:p>
              </p:txBody>
            </p:sp>
          </p:grpSp>
          <p:sp>
            <p:nvSpPr>
              <p:cNvPr id="18" name="Freeform 9"/>
              <p:cNvSpPr>
                <a:spLocks/>
              </p:cNvSpPr>
              <p:nvPr/>
            </p:nvSpPr>
            <p:spPr bwMode="auto">
              <a:xfrm rot="2700000">
                <a:off x="4751129" y="1930299"/>
                <a:ext cx="2139941" cy="2139940"/>
              </a:xfrm>
              <a:custGeom>
                <a:avLst/>
                <a:gdLst>
                  <a:gd name="T0" fmla="*/ 107 w 728"/>
                  <a:gd name="T1" fmla="*/ 621 h 727"/>
                  <a:gd name="T2" fmla="*/ 364 w 728"/>
                  <a:gd name="T3" fmla="*/ 727 h 727"/>
                  <a:gd name="T4" fmla="*/ 364 w 728"/>
                  <a:gd name="T5" fmla="*/ 556 h 727"/>
                  <a:gd name="T6" fmla="*/ 228 w 728"/>
                  <a:gd name="T7" fmla="*/ 499 h 727"/>
                  <a:gd name="T8" fmla="*/ 172 w 728"/>
                  <a:gd name="T9" fmla="*/ 363 h 727"/>
                  <a:gd name="T10" fmla="*/ 228 w 728"/>
                  <a:gd name="T11" fmla="*/ 227 h 727"/>
                  <a:gd name="T12" fmla="*/ 364 w 728"/>
                  <a:gd name="T13" fmla="*/ 171 h 727"/>
                  <a:gd name="T14" fmla="*/ 500 w 728"/>
                  <a:gd name="T15" fmla="*/ 227 h 727"/>
                  <a:gd name="T16" fmla="*/ 556 w 728"/>
                  <a:gd name="T17" fmla="*/ 363 h 727"/>
                  <a:gd name="T18" fmla="*/ 728 w 728"/>
                  <a:gd name="T19" fmla="*/ 363 h 727"/>
                  <a:gd name="T20" fmla="*/ 621 w 728"/>
                  <a:gd name="T21" fmla="*/ 106 h 727"/>
                  <a:gd name="T22" fmla="*/ 364 w 728"/>
                  <a:gd name="T23" fmla="*/ 0 h 727"/>
                  <a:gd name="T24" fmla="*/ 107 w 728"/>
                  <a:gd name="T25" fmla="*/ 106 h 727"/>
                  <a:gd name="T26" fmla="*/ 0 w 728"/>
                  <a:gd name="T27" fmla="*/ 363 h 727"/>
                  <a:gd name="T28" fmla="*/ 107 w 728"/>
                  <a:gd name="T29" fmla="*/ 62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8" h="727">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sz="2400"/>
              </a:p>
            </p:txBody>
          </p:sp>
          <p:sp>
            <p:nvSpPr>
              <p:cNvPr id="19" name="Freeform 9"/>
              <p:cNvSpPr>
                <a:spLocks/>
              </p:cNvSpPr>
              <p:nvPr/>
            </p:nvSpPr>
            <p:spPr bwMode="auto">
              <a:xfrm rot="13500000">
                <a:off x="3586134" y="3069402"/>
                <a:ext cx="2139941" cy="2139941"/>
              </a:xfrm>
              <a:custGeom>
                <a:avLst/>
                <a:gdLst>
                  <a:gd name="T0" fmla="*/ 107 w 728"/>
                  <a:gd name="T1" fmla="*/ 621 h 727"/>
                  <a:gd name="T2" fmla="*/ 364 w 728"/>
                  <a:gd name="T3" fmla="*/ 727 h 727"/>
                  <a:gd name="T4" fmla="*/ 364 w 728"/>
                  <a:gd name="T5" fmla="*/ 556 h 727"/>
                  <a:gd name="T6" fmla="*/ 228 w 728"/>
                  <a:gd name="T7" fmla="*/ 499 h 727"/>
                  <a:gd name="T8" fmla="*/ 172 w 728"/>
                  <a:gd name="T9" fmla="*/ 363 h 727"/>
                  <a:gd name="T10" fmla="*/ 228 w 728"/>
                  <a:gd name="T11" fmla="*/ 227 h 727"/>
                  <a:gd name="T12" fmla="*/ 364 w 728"/>
                  <a:gd name="T13" fmla="*/ 171 h 727"/>
                  <a:gd name="T14" fmla="*/ 500 w 728"/>
                  <a:gd name="T15" fmla="*/ 227 h 727"/>
                  <a:gd name="T16" fmla="*/ 556 w 728"/>
                  <a:gd name="T17" fmla="*/ 363 h 727"/>
                  <a:gd name="T18" fmla="*/ 728 w 728"/>
                  <a:gd name="T19" fmla="*/ 363 h 727"/>
                  <a:gd name="T20" fmla="*/ 621 w 728"/>
                  <a:gd name="T21" fmla="*/ 106 h 727"/>
                  <a:gd name="T22" fmla="*/ 364 w 728"/>
                  <a:gd name="T23" fmla="*/ 0 h 727"/>
                  <a:gd name="T24" fmla="*/ 107 w 728"/>
                  <a:gd name="T25" fmla="*/ 106 h 727"/>
                  <a:gd name="T26" fmla="*/ 0 w 728"/>
                  <a:gd name="T27" fmla="*/ 363 h 727"/>
                  <a:gd name="T28" fmla="*/ 107 w 728"/>
                  <a:gd name="T29" fmla="*/ 62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8" h="727">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sz="2400"/>
              </a:p>
            </p:txBody>
          </p:sp>
          <p:grpSp>
            <p:nvGrpSpPr>
              <p:cNvPr id="20" name="Group 19"/>
              <p:cNvGrpSpPr/>
              <p:nvPr/>
            </p:nvGrpSpPr>
            <p:grpSpPr>
              <a:xfrm>
                <a:off x="5537849" y="1738715"/>
                <a:ext cx="599208" cy="492388"/>
                <a:chOff x="7836195" y="3464708"/>
                <a:chExt cx="599208" cy="492388"/>
              </a:xfrm>
            </p:grpSpPr>
            <p:sp>
              <p:nvSpPr>
                <p:cNvPr id="26" name="Oval 25"/>
                <p:cNvSpPr/>
                <p:nvPr/>
              </p:nvSpPr>
              <p:spPr>
                <a:xfrm rot="2700000">
                  <a:off x="7882236" y="3464708"/>
                  <a:ext cx="492388" cy="492388"/>
                </a:xfrm>
                <a:prstGeom prst="ellipse">
                  <a:avLst/>
                </a:prstGeom>
                <a:solidFill>
                  <a:schemeClr val="accent5"/>
                </a:solidFill>
                <a:ln w="5080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800">
                    <a:solidFill>
                      <a:schemeClr val="bg1"/>
                    </a:solidFill>
                  </a:endParaRPr>
                </a:p>
              </p:txBody>
            </p:sp>
            <p:sp>
              <p:nvSpPr>
                <p:cNvPr id="27" name="TextBox 26"/>
                <p:cNvSpPr txBox="1"/>
                <p:nvPr/>
              </p:nvSpPr>
              <p:spPr>
                <a:xfrm>
                  <a:off x="7836195" y="3522291"/>
                  <a:ext cx="599208" cy="400110"/>
                </a:xfrm>
                <a:prstGeom prst="rect">
                  <a:avLst/>
                </a:prstGeom>
                <a:noFill/>
              </p:spPr>
              <p:txBody>
                <a:bodyPr wrap="square" rtlCol="0">
                  <a:spAutoFit/>
                </a:bodyPr>
                <a:lstStyle/>
                <a:p>
                  <a:pPr algn="ctr"/>
                  <a:r>
                    <a:rPr lang="id-ID" sz="2000" b="1" dirty="0" smtClean="0">
                      <a:solidFill>
                        <a:schemeClr val="bg1"/>
                      </a:solidFill>
                      <a:ea typeface="Roboto" panose="02000000000000000000" pitchFamily="2" charset="0"/>
                    </a:rPr>
                    <a:t>05</a:t>
                  </a:r>
                  <a:endParaRPr lang="id-ID" sz="2400" b="1" dirty="0">
                    <a:solidFill>
                      <a:schemeClr val="bg1"/>
                    </a:solidFill>
                    <a:ea typeface="Roboto" panose="02000000000000000000" pitchFamily="2" charset="0"/>
                  </a:endParaRPr>
                </a:p>
              </p:txBody>
            </p:sp>
          </p:grpSp>
          <p:grpSp>
            <p:nvGrpSpPr>
              <p:cNvPr id="21" name="Group 20"/>
              <p:cNvGrpSpPr/>
              <p:nvPr/>
            </p:nvGrpSpPr>
            <p:grpSpPr>
              <a:xfrm>
                <a:off x="4341183" y="4926334"/>
                <a:ext cx="599208" cy="492388"/>
                <a:chOff x="9545610" y="1955599"/>
                <a:chExt cx="599208" cy="492388"/>
              </a:xfrm>
            </p:grpSpPr>
            <p:sp>
              <p:nvSpPr>
                <p:cNvPr id="24" name="Oval 23"/>
                <p:cNvSpPr/>
                <p:nvPr/>
              </p:nvSpPr>
              <p:spPr>
                <a:xfrm rot="2700000">
                  <a:off x="9603416" y="1955599"/>
                  <a:ext cx="492388" cy="492388"/>
                </a:xfrm>
                <a:prstGeom prst="ellipse">
                  <a:avLst/>
                </a:prstGeom>
                <a:solidFill>
                  <a:schemeClr val="accent4"/>
                </a:solidFill>
                <a:ln w="5080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800">
                    <a:solidFill>
                      <a:schemeClr val="bg1"/>
                    </a:solidFill>
                  </a:endParaRPr>
                </a:p>
              </p:txBody>
            </p:sp>
            <p:sp>
              <p:nvSpPr>
                <p:cNvPr id="25" name="TextBox 24"/>
                <p:cNvSpPr txBox="1"/>
                <p:nvPr/>
              </p:nvSpPr>
              <p:spPr>
                <a:xfrm>
                  <a:off x="9545610" y="2005088"/>
                  <a:ext cx="599208" cy="400110"/>
                </a:xfrm>
                <a:prstGeom prst="rect">
                  <a:avLst/>
                </a:prstGeom>
                <a:noFill/>
              </p:spPr>
              <p:txBody>
                <a:bodyPr wrap="square" rtlCol="0">
                  <a:spAutoFit/>
                </a:bodyPr>
                <a:lstStyle/>
                <a:p>
                  <a:pPr algn="ctr"/>
                  <a:r>
                    <a:rPr lang="id-ID" sz="2000" b="1" dirty="0" smtClean="0">
                      <a:solidFill>
                        <a:schemeClr val="bg1"/>
                      </a:solidFill>
                      <a:ea typeface="Roboto" panose="02000000000000000000" pitchFamily="2" charset="0"/>
                    </a:rPr>
                    <a:t>04</a:t>
                  </a:r>
                  <a:endParaRPr lang="id-ID" sz="2400" b="1" dirty="0">
                    <a:solidFill>
                      <a:schemeClr val="bg1"/>
                    </a:solidFill>
                    <a:ea typeface="Roboto" panose="02000000000000000000" pitchFamily="2" charset="0"/>
                  </a:endParaRPr>
                </a:p>
              </p:txBody>
            </p:sp>
          </p:grpSp>
          <p:sp>
            <p:nvSpPr>
              <p:cNvPr id="22" name="Freeform 11"/>
              <p:cNvSpPr>
                <a:spLocks noChangeAspect="1" noEditPoints="1"/>
              </p:cNvSpPr>
              <p:nvPr/>
            </p:nvSpPr>
            <p:spPr bwMode="auto">
              <a:xfrm>
                <a:off x="4445861" y="3965152"/>
                <a:ext cx="419624" cy="420068"/>
              </a:xfrm>
              <a:custGeom>
                <a:avLst/>
                <a:gdLst>
                  <a:gd name="T0" fmla="*/ 360 w 400"/>
                  <a:gd name="T1" fmla="*/ 184 h 400"/>
                  <a:gd name="T2" fmla="*/ 360 w 400"/>
                  <a:gd name="T3" fmla="*/ 216 h 400"/>
                  <a:gd name="T4" fmla="*/ 400 w 400"/>
                  <a:gd name="T5" fmla="*/ 200 h 400"/>
                  <a:gd name="T6" fmla="*/ 200 w 400"/>
                  <a:gd name="T7" fmla="*/ 90 h 400"/>
                  <a:gd name="T8" fmla="*/ 200 w 400"/>
                  <a:gd name="T9" fmla="*/ 310 h 400"/>
                  <a:gd name="T10" fmla="*/ 200 w 400"/>
                  <a:gd name="T11" fmla="*/ 90 h 400"/>
                  <a:gd name="T12" fmla="*/ 120 w 400"/>
                  <a:gd name="T13" fmla="*/ 200 h 400"/>
                  <a:gd name="T14" fmla="*/ 280 w 400"/>
                  <a:gd name="T15" fmla="*/ 200 h 400"/>
                  <a:gd name="T16" fmla="*/ 59 w 400"/>
                  <a:gd name="T17" fmla="*/ 200 h 400"/>
                  <a:gd name="T18" fmla="*/ 20 w 400"/>
                  <a:gd name="T19" fmla="*/ 184 h 400"/>
                  <a:gd name="T20" fmla="*/ 20 w 400"/>
                  <a:gd name="T21" fmla="*/ 216 h 400"/>
                  <a:gd name="T22" fmla="*/ 59 w 400"/>
                  <a:gd name="T23" fmla="*/ 200 h 400"/>
                  <a:gd name="T24" fmla="*/ 216 w 400"/>
                  <a:gd name="T25" fmla="*/ 40 h 400"/>
                  <a:gd name="T26" fmla="*/ 200 w 400"/>
                  <a:gd name="T27" fmla="*/ 0 h 400"/>
                  <a:gd name="T28" fmla="*/ 184 w 400"/>
                  <a:gd name="T29" fmla="*/ 40 h 400"/>
                  <a:gd name="T30" fmla="*/ 200 w 400"/>
                  <a:gd name="T31" fmla="*/ 340 h 400"/>
                  <a:gd name="T32" fmla="*/ 184 w 400"/>
                  <a:gd name="T33" fmla="*/ 380 h 400"/>
                  <a:gd name="T34" fmla="*/ 216 w 400"/>
                  <a:gd name="T35" fmla="*/ 380 h 400"/>
                  <a:gd name="T36" fmla="*/ 200 w 400"/>
                  <a:gd name="T37" fmla="*/ 340 h 400"/>
                  <a:gd name="T38" fmla="*/ 350 w 400"/>
                  <a:gd name="T39" fmla="*/ 50 h 400"/>
                  <a:gd name="T40" fmla="*/ 310 w 400"/>
                  <a:gd name="T41" fmla="*/ 67 h 400"/>
                  <a:gd name="T42" fmla="*/ 333 w 400"/>
                  <a:gd name="T43" fmla="*/ 89 h 400"/>
                  <a:gd name="T44" fmla="*/ 66 w 400"/>
                  <a:gd name="T45" fmla="*/ 311 h 400"/>
                  <a:gd name="T46" fmla="*/ 50 w 400"/>
                  <a:gd name="T47" fmla="*/ 350 h 400"/>
                  <a:gd name="T48" fmla="*/ 89 w 400"/>
                  <a:gd name="T49" fmla="*/ 333 h 400"/>
                  <a:gd name="T50" fmla="*/ 66 w 400"/>
                  <a:gd name="T51" fmla="*/ 311 h 400"/>
                  <a:gd name="T52" fmla="*/ 50 w 400"/>
                  <a:gd name="T53" fmla="*/ 50 h 400"/>
                  <a:gd name="T54" fmla="*/ 66 w 400"/>
                  <a:gd name="T55" fmla="*/ 89 h 400"/>
                  <a:gd name="T56" fmla="*/ 89 w 400"/>
                  <a:gd name="T57" fmla="*/ 67 h 400"/>
                  <a:gd name="T58" fmla="*/ 310 w 400"/>
                  <a:gd name="T59" fmla="*/ 333 h 400"/>
                  <a:gd name="T60" fmla="*/ 350 w 400"/>
                  <a:gd name="T61" fmla="*/ 350 h 400"/>
                  <a:gd name="T62" fmla="*/ 333 w 400"/>
                  <a:gd name="T63" fmla="*/ 311 h 400"/>
                  <a:gd name="T64" fmla="*/ 310 w 400"/>
                  <a:gd name="T65" fmla="*/ 333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0" h="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sz="2400" dirty="0"/>
              </a:p>
            </p:txBody>
          </p:sp>
          <p:sp>
            <p:nvSpPr>
              <p:cNvPr id="23" name="Freeform 16"/>
              <p:cNvSpPr>
                <a:spLocks noChangeAspect="1" noEditPoints="1"/>
              </p:cNvSpPr>
              <p:nvPr/>
            </p:nvSpPr>
            <p:spPr bwMode="auto">
              <a:xfrm>
                <a:off x="5668615" y="2818737"/>
                <a:ext cx="334576" cy="335363"/>
              </a:xfrm>
              <a:custGeom>
                <a:avLst/>
                <a:gdLst>
                  <a:gd name="T0" fmla="*/ 136 w 360"/>
                  <a:gd name="T1" fmla="*/ 226 h 361"/>
                  <a:gd name="T2" fmla="*/ 56 w 360"/>
                  <a:gd name="T3" fmla="*/ 194 h 361"/>
                  <a:gd name="T4" fmla="*/ 56 w 360"/>
                  <a:gd name="T5" fmla="*/ 221 h 361"/>
                  <a:gd name="T6" fmla="*/ 136 w 360"/>
                  <a:gd name="T7" fmla="*/ 253 h 361"/>
                  <a:gd name="T8" fmla="*/ 136 w 360"/>
                  <a:gd name="T9" fmla="*/ 226 h 361"/>
                  <a:gd name="T10" fmla="*/ 136 w 360"/>
                  <a:gd name="T11" fmla="*/ 143 h 361"/>
                  <a:gd name="T12" fmla="*/ 56 w 360"/>
                  <a:gd name="T13" fmla="*/ 111 h 361"/>
                  <a:gd name="T14" fmla="*/ 56 w 360"/>
                  <a:gd name="T15" fmla="*/ 138 h 361"/>
                  <a:gd name="T16" fmla="*/ 136 w 360"/>
                  <a:gd name="T17" fmla="*/ 170 h 361"/>
                  <a:gd name="T18" fmla="*/ 136 w 360"/>
                  <a:gd name="T19" fmla="*/ 143 h 361"/>
                  <a:gd name="T20" fmla="*/ 351 w 360"/>
                  <a:gd name="T21" fmla="*/ 4 h 361"/>
                  <a:gd name="T22" fmla="*/ 332 w 360"/>
                  <a:gd name="T23" fmla="*/ 2 h 361"/>
                  <a:gd name="T24" fmla="*/ 180 w 360"/>
                  <a:gd name="T25" fmla="*/ 63 h 361"/>
                  <a:gd name="T26" fmla="*/ 27 w 360"/>
                  <a:gd name="T27" fmla="*/ 2 h 361"/>
                  <a:gd name="T28" fmla="*/ 8 w 360"/>
                  <a:gd name="T29" fmla="*/ 4 h 361"/>
                  <a:gd name="T30" fmla="*/ 0 w 360"/>
                  <a:gd name="T31" fmla="*/ 21 h 361"/>
                  <a:gd name="T32" fmla="*/ 0 w 360"/>
                  <a:gd name="T33" fmla="*/ 277 h 361"/>
                  <a:gd name="T34" fmla="*/ 12 w 360"/>
                  <a:gd name="T35" fmla="*/ 295 h 361"/>
                  <a:gd name="T36" fmla="*/ 172 w 360"/>
                  <a:gd name="T37" fmla="*/ 359 h 361"/>
                  <a:gd name="T38" fmla="*/ 176 w 360"/>
                  <a:gd name="T39" fmla="*/ 361 h 361"/>
                  <a:gd name="T40" fmla="*/ 180 w 360"/>
                  <a:gd name="T41" fmla="*/ 361 h 361"/>
                  <a:gd name="T42" fmla="*/ 184 w 360"/>
                  <a:gd name="T43" fmla="*/ 361 h 361"/>
                  <a:gd name="T44" fmla="*/ 187 w 360"/>
                  <a:gd name="T45" fmla="*/ 359 h 361"/>
                  <a:gd name="T46" fmla="*/ 347 w 360"/>
                  <a:gd name="T47" fmla="*/ 295 h 361"/>
                  <a:gd name="T48" fmla="*/ 360 w 360"/>
                  <a:gd name="T49" fmla="*/ 277 h 361"/>
                  <a:gd name="T50" fmla="*/ 360 w 360"/>
                  <a:gd name="T51" fmla="*/ 21 h 361"/>
                  <a:gd name="T52" fmla="*/ 351 w 360"/>
                  <a:gd name="T53" fmla="*/ 4 h 361"/>
                  <a:gd name="T54" fmla="*/ 160 w 360"/>
                  <a:gd name="T55" fmla="*/ 320 h 361"/>
                  <a:gd name="T56" fmla="*/ 32 w 360"/>
                  <a:gd name="T57" fmla="*/ 269 h 361"/>
                  <a:gd name="T58" fmla="*/ 32 w 360"/>
                  <a:gd name="T59" fmla="*/ 45 h 361"/>
                  <a:gd name="T60" fmla="*/ 160 w 360"/>
                  <a:gd name="T61" fmla="*/ 96 h 361"/>
                  <a:gd name="T62" fmla="*/ 160 w 360"/>
                  <a:gd name="T63" fmla="*/ 320 h 361"/>
                  <a:gd name="T64" fmla="*/ 328 w 360"/>
                  <a:gd name="T65" fmla="*/ 269 h 361"/>
                  <a:gd name="T66" fmla="*/ 200 w 360"/>
                  <a:gd name="T67" fmla="*/ 320 h 361"/>
                  <a:gd name="T68" fmla="*/ 200 w 360"/>
                  <a:gd name="T69" fmla="*/ 96 h 361"/>
                  <a:gd name="T70" fmla="*/ 328 w 360"/>
                  <a:gd name="T71" fmla="*/ 45 h 361"/>
                  <a:gd name="T72" fmla="*/ 328 w 360"/>
                  <a:gd name="T73" fmla="*/ 269 h 361"/>
                  <a:gd name="T74" fmla="*/ 304 w 360"/>
                  <a:gd name="T75" fmla="*/ 194 h 361"/>
                  <a:gd name="T76" fmla="*/ 224 w 360"/>
                  <a:gd name="T77" fmla="*/ 226 h 361"/>
                  <a:gd name="T78" fmla="*/ 224 w 360"/>
                  <a:gd name="T79" fmla="*/ 253 h 361"/>
                  <a:gd name="T80" fmla="*/ 304 w 360"/>
                  <a:gd name="T81" fmla="*/ 221 h 361"/>
                  <a:gd name="T82" fmla="*/ 304 w 360"/>
                  <a:gd name="T83" fmla="*/ 194 h 361"/>
                  <a:gd name="T84" fmla="*/ 304 w 360"/>
                  <a:gd name="T85" fmla="*/ 111 h 361"/>
                  <a:gd name="T86" fmla="*/ 224 w 360"/>
                  <a:gd name="T87" fmla="*/ 143 h 361"/>
                  <a:gd name="T88" fmla="*/ 224 w 360"/>
                  <a:gd name="T89" fmla="*/ 170 h 361"/>
                  <a:gd name="T90" fmla="*/ 304 w 360"/>
                  <a:gd name="T91" fmla="*/ 138 h 361"/>
                  <a:gd name="T92" fmla="*/ 304 w 360"/>
                  <a:gd name="T93" fmla="*/ 11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0" h="361">
                    <a:moveTo>
                      <a:pt x="136" y="226"/>
                    </a:moveTo>
                    <a:cubicBezTo>
                      <a:pt x="56" y="194"/>
                      <a:pt x="56" y="194"/>
                      <a:pt x="56" y="194"/>
                    </a:cubicBezTo>
                    <a:cubicBezTo>
                      <a:pt x="56" y="221"/>
                      <a:pt x="56" y="221"/>
                      <a:pt x="56" y="221"/>
                    </a:cubicBezTo>
                    <a:cubicBezTo>
                      <a:pt x="136" y="253"/>
                      <a:pt x="136" y="253"/>
                      <a:pt x="136" y="253"/>
                    </a:cubicBezTo>
                    <a:lnTo>
                      <a:pt x="136" y="226"/>
                    </a:lnTo>
                    <a:close/>
                    <a:moveTo>
                      <a:pt x="136" y="143"/>
                    </a:moveTo>
                    <a:cubicBezTo>
                      <a:pt x="56" y="111"/>
                      <a:pt x="56" y="111"/>
                      <a:pt x="56" y="111"/>
                    </a:cubicBezTo>
                    <a:cubicBezTo>
                      <a:pt x="56" y="138"/>
                      <a:pt x="56" y="138"/>
                      <a:pt x="56" y="138"/>
                    </a:cubicBezTo>
                    <a:cubicBezTo>
                      <a:pt x="136" y="170"/>
                      <a:pt x="136" y="170"/>
                      <a:pt x="136" y="170"/>
                    </a:cubicBezTo>
                    <a:lnTo>
                      <a:pt x="136" y="143"/>
                    </a:lnTo>
                    <a:close/>
                    <a:moveTo>
                      <a:pt x="351" y="4"/>
                    </a:moveTo>
                    <a:cubicBezTo>
                      <a:pt x="345" y="1"/>
                      <a:pt x="338" y="0"/>
                      <a:pt x="332" y="2"/>
                    </a:cubicBezTo>
                    <a:cubicBezTo>
                      <a:pt x="180" y="63"/>
                      <a:pt x="180" y="63"/>
                      <a:pt x="180" y="63"/>
                    </a:cubicBezTo>
                    <a:cubicBezTo>
                      <a:pt x="27" y="2"/>
                      <a:pt x="27" y="2"/>
                      <a:pt x="27" y="2"/>
                    </a:cubicBezTo>
                    <a:cubicBezTo>
                      <a:pt x="21" y="0"/>
                      <a:pt x="14" y="1"/>
                      <a:pt x="8" y="4"/>
                    </a:cubicBezTo>
                    <a:cubicBezTo>
                      <a:pt x="3" y="8"/>
                      <a:pt x="0" y="14"/>
                      <a:pt x="0" y="21"/>
                    </a:cubicBezTo>
                    <a:cubicBezTo>
                      <a:pt x="0" y="277"/>
                      <a:pt x="0" y="277"/>
                      <a:pt x="0" y="277"/>
                    </a:cubicBezTo>
                    <a:cubicBezTo>
                      <a:pt x="0" y="285"/>
                      <a:pt x="5" y="292"/>
                      <a:pt x="12" y="295"/>
                    </a:cubicBezTo>
                    <a:cubicBezTo>
                      <a:pt x="172" y="359"/>
                      <a:pt x="172" y="359"/>
                      <a:pt x="172" y="359"/>
                    </a:cubicBezTo>
                    <a:cubicBezTo>
                      <a:pt x="172" y="359"/>
                      <a:pt x="175" y="360"/>
                      <a:pt x="176" y="361"/>
                    </a:cubicBezTo>
                    <a:cubicBezTo>
                      <a:pt x="177" y="361"/>
                      <a:pt x="178" y="361"/>
                      <a:pt x="180" y="361"/>
                    </a:cubicBezTo>
                    <a:cubicBezTo>
                      <a:pt x="181" y="361"/>
                      <a:pt x="182" y="361"/>
                      <a:pt x="184" y="361"/>
                    </a:cubicBezTo>
                    <a:cubicBezTo>
                      <a:pt x="184" y="360"/>
                      <a:pt x="187" y="359"/>
                      <a:pt x="187" y="359"/>
                    </a:cubicBezTo>
                    <a:cubicBezTo>
                      <a:pt x="347" y="295"/>
                      <a:pt x="347" y="295"/>
                      <a:pt x="347" y="295"/>
                    </a:cubicBezTo>
                    <a:cubicBezTo>
                      <a:pt x="355" y="292"/>
                      <a:pt x="360" y="285"/>
                      <a:pt x="360" y="277"/>
                    </a:cubicBezTo>
                    <a:cubicBezTo>
                      <a:pt x="360" y="21"/>
                      <a:pt x="360" y="21"/>
                      <a:pt x="360" y="21"/>
                    </a:cubicBezTo>
                    <a:cubicBezTo>
                      <a:pt x="360" y="14"/>
                      <a:pt x="356" y="8"/>
                      <a:pt x="351" y="4"/>
                    </a:cubicBezTo>
                    <a:close/>
                    <a:moveTo>
                      <a:pt x="160" y="320"/>
                    </a:moveTo>
                    <a:cubicBezTo>
                      <a:pt x="32" y="269"/>
                      <a:pt x="32" y="269"/>
                      <a:pt x="32" y="269"/>
                    </a:cubicBezTo>
                    <a:cubicBezTo>
                      <a:pt x="32" y="45"/>
                      <a:pt x="32" y="45"/>
                      <a:pt x="32" y="45"/>
                    </a:cubicBezTo>
                    <a:cubicBezTo>
                      <a:pt x="160" y="96"/>
                      <a:pt x="160" y="96"/>
                      <a:pt x="160" y="96"/>
                    </a:cubicBezTo>
                    <a:lnTo>
                      <a:pt x="160" y="320"/>
                    </a:lnTo>
                    <a:close/>
                    <a:moveTo>
                      <a:pt x="328" y="269"/>
                    </a:moveTo>
                    <a:cubicBezTo>
                      <a:pt x="200" y="320"/>
                      <a:pt x="200" y="320"/>
                      <a:pt x="200" y="320"/>
                    </a:cubicBezTo>
                    <a:cubicBezTo>
                      <a:pt x="200" y="96"/>
                      <a:pt x="200" y="96"/>
                      <a:pt x="200" y="96"/>
                    </a:cubicBezTo>
                    <a:cubicBezTo>
                      <a:pt x="328" y="45"/>
                      <a:pt x="328" y="45"/>
                      <a:pt x="328" y="45"/>
                    </a:cubicBezTo>
                    <a:lnTo>
                      <a:pt x="328" y="269"/>
                    </a:lnTo>
                    <a:close/>
                    <a:moveTo>
                      <a:pt x="304" y="194"/>
                    </a:moveTo>
                    <a:cubicBezTo>
                      <a:pt x="224" y="226"/>
                      <a:pt x="224" y="226"/>
                      <a:pt x="224" y="226"/>
                    </a:cubicBezTo>
                    <a:cubicBezTo>
                      <a:pt x="224" y="253"/>
                      <a:pt x="224" y="253"/>
                      <a:pt x="224" y="253"/>
                    </a:cubicBezTo>
                    <a:cubicBezTo>
                      <a:pt x="304" y="221"/>
                      <a:pt x="304" y="221"/>
                      <a:pt x="304" y="221"/>
                    </a:cubicBezTo>
                    <a:lnTo>
                      <a:pt x="304" y="194"/>
                    </a:lnTo>
                    <a:close/>
                    <a:moveTo>
                      <a:pt x="304" y="111"/>
                    </a:moveTo>
                    <a:cubicBezTo>
                      <a:pt x="224" y="143"/>
                      <a:pt x="224" y="143"/>
                      <a:pt x="224" y="143"/>
                    </a:cubicBezTo>
                    <a:cubicBezTo>
                      <a:pt x="224" y="170"/>
                      <a:pt x="224" y="170"/>
                      <a:pt x="224" y="170"/>
                    </a:cubicBezTo>
                    <a:cubicBezTo>
                      <a:pt x="304" y="138"/>
                      <a:pt x="304" y="138"/>
                      <a:pt x="304" y="138"/>
                    </a:cubicBezTo>
                    <a:lnTo>
                      <a:pt x="304" y="111"/>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sz="2400" dirty="0"/>
              </a:p>
            </p:txBody>
          </p:sp>
        </p:grpSp>
      </p:grpSp>
      <p:sp>
        <p:nvSpPr>
          <p:cNvPr id="38" name="TextBox 37"/>
          <p:cNvSpPr txBox="1"/>
          <p:nvPr/>
        </p:nvSpPr>
        <p:spPr>
          <a:xfrm>
            <a:off x="741231" y="2633638"/>
            <a:ext cx="3401283" cy="2452398"/>
          </a:xfrm>
          <a:prstGeom prst="rect">
            <a:avLst/>
          </a:prstGeom>
          <a:noFill/>
        </p:spPr>
        <p:txBody>
          <a:bodyPr wrap="square" rIns="144000" bIns="36000" numCol="1" spcCol="360000">
            <a:spAutoFit/>
          </a:bodyPr>
          <a:lstStyle/>
          <a:p>
            <a:pPr eaLnBrk="1" fontAlgn="auto" hangingPunct="1">
              <a:spcBef>
                <a:spcPts val="0"/>
              </a:spcBef>
              <a:spcAft>
                <a:spcPts val="0"/>
              </a:spcAft>
              <a:defRPr/>
            </a:pPr>
            <a:r>
              <a:rPr lang="id-ID" sz="2000" dirty="0" smtClean="0">
                <a:solidFill>
                  <a:schemeClr val="bg1">
                    <a:lumMod val="50000"/>
                  </a:schemeClr>
                </a:solidFill>
                <a:ea typeface="Roboto" panose="02000000000000000000" pitchFamily="2" charset="0"/>
              </a:rPr>
              <a:t>Simple Analisys</a:t>
            </a:r>
          </a:p>
          <a:p>
            <a:pPr eaLnBrk="1" fontAlgn="auto" hangingPunct="1">
              <a:spcBef>
                <a:spcPts val="0"/>
              </a:spcBef>
              <a:spcAft>
                <a:spcPts val="0"/>
              </a:spcAft>
              <a:defRPr/>
            </a:pPr>
            <a:endParaRPr lang="id-ID" sz="2000" b="1" dirty="0" smtClean="0">
              <a:solidFill>
                <a:schemeClr val="bg1">
                  <a:lumMod val="65000"/>
                </a:schemeClr>
              </a:solidFill>
              <a:ea typeface="Roboto" panose="02000000000000000000" pitchFamily="2" charset="0"/>
            </a:endParaRPr>
          </a:p>
          <a:p>
            <a:pPr eaLnBrk="1" fontAlgn="auto" hangingPunct="1">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i="1" dirty="0" smtClean="0">
                <a:solidFill>
                  <a:schemeClr val="bg1">
                    <a:lumMod val="65000"/>
                  </a:schemeClr>
                </a:solidFill>
                <a:ea typeface="Roboto" panose="02000000000000000000" pitchFamily="2" charset="0"/>
              </a:rPr>
              <a:t>Contrary </a:t>
            </a:r>
            <a:r>
              <a:rPr lang="en-US" sz="1100" i="1" dirty="0">
                <a:solidFill>
                  <a:schemeClr val="bg1">
                    <a:lumMod val="65000"/>
                  </a:schemeClr>
                </a:solidFill>
                <a:ea typeface="Roboto" panose="02000000000000000000" pitchFamily="2" charset="0"/>
              </a:rPr>
              <a:t>to popular belief </a:t>
            </a:r>
            <a:r>
              <a:rPr lang="en-US" sz="1100" dirty="0">
                <a:solidFill>
                  <a:schemeClr val="bg1">
                    <a:lumMod val="65000"/>
                  </a:schemeClr>
                </a:solidFill>
                <a:ea typeface="Roboto" panose="02000000000000000000" pitchFamily="2" charset="0"/>
              </a:rPr>
              <a:t>It has roots in a piece of classical Latin literature from 45 BC. </a:t>
            </a:r>
          </a:p>
        </p:txBody>
      </p:sp>
      <p:grpSp>
        <p:nvGrpSpPr>
          <p:cNvPr id="39" name="Group 38"/>
          <p:cNvGrpSpPr/>
          <p:nvPr/>
        </p:nvGrpSpPr>
        <p:grpSpPr>
          <a:xfrm>
            <a:off x="854425" y="5399060"/>
            <a:ext cx="3227080" cy="187279"/>
            <a:chOff x="255835" y="5359275"/>
            <a:chExt cx="2630982" cy="164038"/>
          </a:xfrm>
        </p:grpSpPr>
        <p:sp>
          <p:nvSpPr>
            <p:cNvPr id="40" name="Rectangle 1436"/>
            <p:cNvSpPr>
              <a:spLocks noChangeArrowheads="1"/>
            </p:cNvSpPr>
            <p:nvPr/>
          </p:nvSpPr>
          <p:spPr bwMode="auto">
            <a:xfrm>
              <a:off x="255835" y="5359277"/>
              <a:ext cx="225990" cy="161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id-ID" sz="1200" b="1" dirty="0" smtClean="0">
                  <a:solidFill>
                    <a:schemeClr val="accent1">
                      <a:lumMod val="75000"/>
                    </a:schemeClr>
                  </a:solidFill>
                  <a:cs typeface="Arial" pitchFamily="34" charset="0"/>
                </a:rPr>
                <a:t>Cost</a:t>
              </a:r>
              <a:endParaRPr kumimoji="0" lang="en-US" sz="3200" b="1" i="0" u="none" strike="noStrike" cap="none" normalizeH="0" baseline="0" dirty="0" smtClean="0">
                <a:ln>
                  <a:noFill/>
                </a:ln>
                <a:solidFill>
                  <a:schemeClr val="accent1">
                    <a:lumMod val="75000"/>
                  </a:schemeClr>
                </a:solidFill>
                <a:effectLst/>
                <a:cs typeface="Arial" pitchFamily="34" charset="0"/>
              </a:endParaRPr>
            </a:p>
          </p:txBody>
        </p:sp>
        <p:sp>
          <p:nvSpPr>
            <p:cNvPr id="41" name="Rectangle 1436"/>
            <p:cNvSpPr>
              <a:spLocks noChangeArrowheads="1"/>
            </p:cNvSpPr>
            <p:nvPr/>
          </p:nvSpPr>
          <p:spPr bwMode="auto">
            <a:xfrm>
              <a:off x="622605" y="5359277"/>
              <a:ext cx="454801" cy="161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id-ID" sz="1200" b="1" dirty="0" smtClean="0">
                  <a:solidFill>
                    <a:schemeClr val="accent2">
                      <a:lumMod val="75000"/>
                    </a:schemeClr>
                  </a:solidFill>
                  <a:cs typeface="Arial" pitchFamily="34" charset="0"/>
                </a:rPr>
                <a:t>Planning</a:t>
              </a:r>
              <a:endParaRPr kumimoji="0" lang="en-US" sz="3200" b="1" i="0" u="none" strike="noStrike" cap="none" normalizeH="0" baseline="0" dirty="0" smtClean="0">
                <a:ln>
                  <a:noFill/>
                </a:ln>
                <a:solidFill>
                  <a:schemeClr val="accent2">
                    <a:lumMod val="75000"/>
                  </a:schemeClr>
                </a:solidFill>
                <a:effectLst/>
                <a:cs typeface="Arial" pitchFamily="34" charset="0"/>
              </a:endParaRPr>
            </a:p>
          </p:txBody>
        </p:sp>
        <p:sp>
          <p:nvSpPr>
            <p:cNvPr id="42" name="Rectangle 1436"/>
            <p:cNvSpPr>
              <a:spLocks noChangeArrowheads="1"/>
            </p:cNvSpPr>
            <p:nvPr/>
          </p:nvSpPr>
          <p:spPr bwMode="auto">
            <a:xfrm>
              <a:off x="1245833" y="5361563"/>
              <a:ext cx="339062" cy="161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id-ID" sz="1200" b="1" dirty="0" smtClean="0">
                  <a:solidFill>
                    <a:schemeClr val="accent3">
                      <a:lumMod val="75000"/>
                    </a:schemeClr>
                  </a:solidFill>
                  <a:cs typeface="Arial" pitchFamily="34" charset="0"/>
                </a:rPr>
                <a:t>Sketch</a:t>
              </a:r>
              <a:endParaRPr kumimoji="0" lang="en-US" sz="3200" b="1" i="0" u="none" strike="noStrike" cap="none" normalizeH="0" baseline="0" dirty="0" smtClean="0">
                <a:ln>
                  <a:noFill/>
                </a:ln>
                <a:solidFill>
                  <a:schemeClr val="accent3">
                    <a:lumMod val="75000"/>
                  </a:schemeClr>
                </a:solidFill>
                <a:effectLst/>
                <a:cs typeface="Arial" pitchFamily="34" charset="0"/>
              </a:endParaRPr>
            </a:p>
          </p:txBody>
        </p:sp>
        <p:sp>
          <p:nvSpPr>
            <p:cNvPr id="43" name="Rectangle 1436"/>
            <p:cNvSpPr>
              <a:spLocks noChangeArrowheads="1"/>
            </p:cNvSpPr>
            <p:nvPr/>
          </p:nvSpPr>
          <p:spPr bwMode="auto">
            <a:xfrm>
              <a:off x="1752811" y="5359277"/>
              <a:ext cx="272985" cy="161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id-ID" sz="1200" b="1" dirty="0" smtClean="0">
                  <a:solidFill>
                    <a:schemeClr val="accent4">
                      <a:lumMod val="75000"/>
                    </a:schemeClr>
                  </a:solidFill>
                  <a:cs typeface="Arial" pitchFamily="34" charset="0"/>
                </a:rPr>
                <a:t>Brain</a:t>
              </a:r>
              <a:endParaRPr kumimoji="0" lang="en-US" sz="3200" b="1" i="0" u="none" strike="noStrike" cap="none" normalizeH="0" baseline="0" dirty="0" smtClean="0">
                <a:ln>
                  <a:noFill/>
                </a:ln>
                <a:solidFill>
                  <a:schemeClr val="accent4">
                    <a:lumMod val="75000"/>
                  </a:schemeClr>
                </a:solidFill>
                <a:effectLst/>
                <a:cs typeface="Arial" pitchFamily="34" charset="0"/>
              </a:endParaRPr>
            </a:p>
          </p:txBody>
        </p:sp>
        <p:sp>
          <p:nvSpPr>
            <p:cNvPr id="44" name="Rectangle 1436"/>
            <p:cNvSpPr>
              <a:spLocks noChangeArrowheads="1"/>
            </p:cNvSpPr>
            <p:nvPr/>
          </p:nvSpPr>
          <p:spPr bwMode="auto">
            <a:xfrm>
              <a:off x="2182711" y="5359275"/>
              <a:ext cx="704106" cy="161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id-ID" sz="1200" b="1" dirty="0" smtClean="0">
                  <a:solidFill>
                    <a:schemeClr val="accent5">
                      <a:lumMod val="75000"/>
                    </a:schemeClr>
                  </a:solidFill>
                  <a:cs typeface="Arial" pitchFamily="34" charset="0"/>
                </a:rPr>
                <a:t>Development</a:t>
              </a:r>
              <a:endParaRPr kumimoji="0" lang="en-US" sz="3200" b="1" i="0" u="none" strike="noStrike" cap="none" normalizeH="0" baseline="0" dirty="0" smtClean="0">
                <a:ln>
                  <a:noFill/>
                </a:ln>
                <a:solidFill>
                  <a:schemeClr val="accent5">
                    <a:lumMod val="75000"/>
                  </a:schemeClr>
                </a:solidFill>
                <a:effectLst/>
                <a:cs typeface="Arial" pitchFamily="34" charset="0"/>
              </a:endParaRPr>
            </a:p>
          </p:txBody>
        </p:sp>
      </p:grpSp>
      <p:cxnSp>
        <p:nvCxnSpPr>
          <p:cNvPr id="45" name="Straight Connector 44"/>
          <p:cNvCxnSpPr/>
          <p:nvPr/>
        </p:nvCxnSpPr>
        <p:spPr>
          <a:xfrm>
            <a:off x="844693" y="5294728"/>
            <a:ext cx="3240000" cy="0"/>
          </a:xfrm>
          <a:prstGeom prst="line">
            <a:avLst/>
          </a:prstGeom>
          <a:ln w="12700">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844688" y="5668805"/>
            <a:ext cx="3240000" cy="0"/>
          </a:xfrm>
          <a:prstGeom prst="line">
            <a:avLst/>
          </a:prstGeom>
          <a:ln w="12700">
            <a:solidFill>
              <a:schemeClr val="bg1">
                <a:lumMod val="7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775679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 presetClass="entr" presetSubtype="8" fill="hold" grpId="0" nodeType="withEffect">
                                  <p:stCondLst>
                                    <p:cond delay="1500"/>
                                  </p:stCondLst>
                                  <p:childTnLst>
                                    <p:set>
                                      <p:cBhvr>
                                        <p:cTn id="12" dur="1" fill="hold">
                                          <p:stCondLst>
                                            <p:cond delay="0"/>
                                          </p:stCondLst>
                                        </p:cTn>
                                        <p:tgtEl>
                                          <p:spTgt spid="38"/>
                                        </p:tgtEl>
                                        <p:attrNameLst>
                                          <p:attrName>style.visibility</p:attrName>
                                        </p:attrNameLst>
                                      </p:cBhvr>
                                      <p:to>
                                        <p:strVal val="visible"/>
                                      </p:to>
                                    </p:set>
                                    <p:anim calcmode="lin" valueType="num">
                                      <p:cBhvr additive="base">
                                        <p:cTn id="13" dur="500" fill="hold"/>
                                        <p:tgtEl>
                                          <p:spTgt spid="38"/>
                                        </p:tgtEl>
                                        <p:attrNameLst>
                                          <p:attrName>ppt_x</p:attrName>
                                        </p:attrNameLst>
                                      </p:cBhvr>
                                      <p:tavLst>
                                        <p:tav tm="0">
                                          <p:val>
                                            <p:strVal val="0-#ppt_w/2"/>
                                          </p:val>
                                        </p:tav>
                                        <p:tav tm="100000">
                                          <p:val>
                                            <p:strVal val="#ppt_x"/>
                                          </p:val>
                                        </p:tav>
                                      </p:tavLst>
                                    </p:anim>
                                    <p:anim calcmode="lin" valueType="num">
                                      <p:cBhvr additive="base">
                                        <p:cTn id="14" dur="500" fill="hold"/>
                                        <p:tgtEl>
                                          <p:spTgt spid="38"/>
                                        </p:tgtEl>
                                        <p:attrNameLst>
                                          <p:attrName>ppt_y</p:attrName>
                                        </p:attrNameLst>
                                      </p:cBhvr>
                                      <p:tavLst>
                                        <p:tav tm="0">
                                          <p:val>
                                            <p:strVal val="#ppt_y"/>
                                          </p:val>
                                        </p:tav>
                                        <p:tav tm="100000">
                                          <p:val>
                                            <p:strVal val="#ppt_y"/>
                                          </p:val>
                                        </p:tav>
                                      </p:tavLst>
                                    </p:anim>
                                  </p:childTnLst>
                                </p:cTn>
                              </p:par>
                            </p:childTnLst>
                          </p:cTn>
                        </p:par>
                        <p:par>
                          <p:cTn id="15" fill="hold">
                            <p:stCondLst>
                              <p:cond delay="2000"/>
                            </p:stCondLst>
                            <p:childTnLst>
                              <p:par>
                                <p:cTn id="16" presetID="10" presetClass="entr" presetSubtype="0" fill="hold" nodeType="afterEffect">
                                  <p:stCondLst>
                                    <p:cond delay="0"/>
                                  </p:stCondLst>
                                  <p:childTnLst>
                                    <p:set>
                                      <p:cBhvr>
                                        <p:cTn id="17" dur="1" fill="hold">
                                          <p:stCondLst>
                                            <p:cond delay="0"/>
                                          </p:stCondLst>
                                        </p:cTn>
                                        <p:tgtEl>
                                          <p:spTgt spid="39"/>
                                        </p:tgtEl>
                                        <p:attrNameLst>
                                          <p:attrName>style.visibility</p:attrName>
                                        </p:attrNameLst>
                                      </p:cBhvr>
                                      <p:to>
                                        <p:strVal val="visible"/>
                                      </p:to>
                                    </p:set>
                                    <p:animEffect transition="in" filter="fade">
                                      <p:cBhvr>
                                        <p:cTn id="18" dur="500"/>
                                        <p:tgtEl>
                                          <p:spTgt spid="39"/>
                                        </p:tgtEl>
                                      </p:cBhvr>
                                    </p:animEffect>
                                  </p:childTnLst>
                                </p:cTn>
                              </p:par>
                              <p:par>
                                <p:cTn id="19" presetID="2" presetClass="entr" presetSubtype="4" fill="hold" nodeType="withEffect">
                                  <p:stCondLst>
                                    <p:cond delay="400"/>
                                  </p:stCondLst>
                                  <p:childTnLst>
                                    <p:set>
                                      <p:cBhvr>
                                        <p:cTn id="20" dur="1" fill="hold">
                                          <p:stCondLst>
                                            <p:cond delay="0"/>
                                          </p:stCondLst>
                                        </p:cTn>
                                        <p:tgtEl>
                                          <p:spTgt spid="45"/>
                                        </p:tgtEl>
                                        <p:attrNameLst>
                                          <p:attrName>style.visibility</p:attrName>
                                        </p:attrNameLst>
                                      </p:cBhvr>
                                      <p:to>
                                        <p:strVal val="visible"/>
                                      </p:to>
                                    </p:set>
                                    <p:anim calcmode="lin" valueType="num">
                                      <p:cBhvr additive="base">
                                        <p:cTn id="21" dur="500" fill="hold"/>
                                        <p:tgtEl>
                                          <p:spTgt spid="45"/>
                                        </p:tgtEl>
                                        <p:attrNameLst>
                                          <p:attrName>ppt_x</p:attrName>
                                        </p:attrNameLst>
                                      </p:cBhvr>
                                      <p:tavLst>
                                        <p:tav tm="0">
                                          <p:val>
                                            <p:strVal val="#ppt_x"/>
                                          </p:val>
                                        </p:tav>
                                        <p:tav tm="100000">
                                          <p:val>
                                            <p:strVal val="#ppt_x"/>
                                          </p:val>
                                        </p:tav>
                                      </p:tavLst>
                                    </p:anim>
                                    <p:anim calcmode="lin" valueType="num">
                                      <p:cBhvr additive="base">
                                        <p:cTn id="22" dur="500" fill="hold"/>
                                        <p:tgtEl>
                                          <p:spTgt spid="45"/>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400"/>
                                  </p:stCondLst>
                                  <p:childTnLst>
                                    <p:set>
                                      <p:cBhvr>
                                        <p:cTn id="24" dur="1" fill="hold">
                                          <p:stCondLst>
                                            <p:cond delay="0"/>
                                          </p:stCondLst>
                                        </p:cTn>
                                        <p:tgtEl>
                                          <p:spTgt spid="46"/>
                                        </p:tgtEl>
                                        <p:attrNameLst>
                                          <p:attrName>style.visibility</p:attrName>
                                        </p:attrNameLst>
                                      </p:cBhvr>
                                      <p:to>
                                        <p:strVal val="visible"/>
                                      </p:to>
                                    </p:set>
                                    <p:anim calcmode="lin" valueType="num">
                                      <p:cBhvr additive="base">
                                        <p:cTn id="25" dur="500" fill="hold"/>
                                        <p:tgtEl>
                                          <p:spTgt spid="46"/>
                                        </p:tgtEl>
                                        <p:attrNameLst>
                                          <p:attrName>ppt_x</p:attrName>
                                        </p:attrNameLst>
                                      </p:cBhvr>
                                      <p:tavLst>
                                        <p:tav tm="0">
                                          <p:val>
                                            <p:strVal val="#ppt_x"/>
                                          </p:val>
                                        </p:tav>
                                        <p:tav tm="100000">
                                          <p:val>
                                            <p:strVal val="#ppt_x"/>
                                          </p:val>
                                        </p:tav>
                                      </p:tavLst>
                                    </p:anim>
                                    <p:anim calcmode="lin" valueType="num">
                                      <p:cBhvr additive="base">
                                        <p:cTn id="26" dur="500" fill="hold"/>
                                        <p:tgtEl>
                                          <p:spTgt spid="46"/>
                                        </p:tgtEl>
                                        <p:attrNameLst>
                                          <p:attrName>ppt_y</p:attrName>
                                        </p:attrNameLst>
                                      </p:cBhvr>
                                      <p:tavLst>
                                        <p:tav tm="0">
                                          <p:val>
                                            <p:strVal val="1+#ppt_h/2"/>
                                          </p:val>
                                        </p:tav>
                                        <p:tav tm="100000">
                                          <p:val>
                                            <p:strVal val="#ppt_y"/>
                                          </p:val>
                                        </p:tav>
                                      </p:tavLst>
                                    </p:anim>
                                  </p:childTnLst>
                                </p:cTn>
                              </p:par>
                              <p:par>
                                <p:cTn id="27" presetID="22" presetClass="entr" presetSubtype="8" fill="hold" nodeType="withEffect">
                                  <p:stCondLst>
                                    <p:cond delay="900"/>
                                  </p:stCondLst>
                                  <p:childTnLst>
                                    <p:set>
                                      <p:cBhvr>
                                        <p:cTn id="28" dur="1" fill="hold">
                                          <p:stCondLst>
                                            <p:cond delay="0"/>
                                          </p:stCondLst>
                                        </p:cTn>
                                        <p:tgtEl>
                                          <p:spTgt spid="5"/>
                                        </p:tgtEl>
                                        <p:attrNameLst>
                                          <p:attrName>style.visibility</p:attrName>
                                        </p:attrNameLst>
                                      </p:cBhvr>
                                      <p:to>
                                        <p:strVal val="visible"/>
                                      </p:to>
                                    </p:set>
                                    <p:animEffect transition="in" filter="wipe(left)">
                                      <p:cBhvr>
                                        <p:cTn id="29"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38"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1" name="Straight Connector 60"/>
          <p:cNvCxnSpPr/>
          <p:nvPr/>
        </p:nvCxnSpPr>
        <p:spPr>
          <a:xfrm>
            <a:off x="4804840" y="3216037"/>
            <a:ext cx="1800000" cy="0"/>
          </a:xfrm>
          <a:prstGeom prst="line">
            <a:avLst/>
          </a:prstGeom>
          <a:ln w="12700">
            <a:solidFill>
              <a:schemeClr val="accent2"/>
            </a:solidFill>
            <a:prstDash val="sysDash"/>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4804840" y="3954468"/>
            <a:ext cx="1800000" cy="0"/>
          </a:xfrm>
          <a:prstGeom prst="line">
            <a:avLst/>
          </a:prstGeom>
          <a:ln w="12700">
            <a:solidFill>
              <a:schemeClr val="accent3"/>
            </a:solidFill>
            <a:prstDash val="sysDash"/>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4804840" y="4617284"/>
            <a:ext cx="1800000" cy="0"/>
          </a:xfrm>
          <a:prstGeom prst="line">
            <a:avLst/>
          </a:prstGeom>
          <a:ln w="12700">
            <a:solidFill>
              <a:schemeClr val="accent4"/>
            </a:solidFill>
            <a:prstDash val="sysDash"/>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818069" y="5337335"/>
            <a:ext cx="1800000" cy="0"/>
          </a:xfrm>
          <a:prstGeom prst="line">
            <a:avLst/>
          </a:prstGeom>
          <a:ln w="12700">
            <a:solidFill>
              <a:schemeClr val="accent5"/>
            </a:solidFill>
            <a:prstDash val="sysDash"/>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a:off x="4785780" y="2528820"/>
            <a:ext cx="1800000" cy="0"/>
          </a:xfrm>
          <a:prstGeom prst="line">
            <a:avLst/>
          </a:prstGeom>
          <a:ln w="12700">
            <a:solidFill>
              <a:schemeClr val="accent1"/>
            </a:solidFill>
            <a:prstDash val="sysDash"/>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93</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Pipe Line Infographic</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1292422" y="2115186"/>
            <a:ext cx="4446555" cy="3634369"/>
            <a:chOff x="3932407" y="1734543"/>
            <a:chExt cx="4446555" cy="3634369"/>
          </a:xfrm>
        </p:grpSpPr>
        <p:sp>
          <p:nvSpPr>
            <p:cNvPr id="6" name="Freeform 5"/>
            <p:cNvSpPr>
              <a:spLocks/>
            </p:cNvSpPr>
            <p:nvPr/>
          </p:nvSpPr>
          <p:spPr bwMode="auto">
            <a:xfrm flipH="1" flipV="1">
              <a:off x="4946861" y="1958954"/>
              <a:ext cx="1938404" cy="663533"/>
            </a:xfrm>
            <a:custGeom>
              <a:avLst/>
              <a:gdLst>
                <a:gd name="T0" fmla="*/ 1933 w 2191"/>
                <a:gd name="T1" fmla="*/ 0 h 750"/>
                <a:gd name="T2" fmla="*/ 0 w 2191"/>
                <a:gd name="T3" fmla="*/ 0 h 750"/>
                <a:gd name="T4" fmla="*/ 0 w 2191"/>
                <a:gd name="T5" fmla="*/ 750 h 750"/>
                <a:gd name="T6" fmla="*/ 1933 w 2191"/>
                <a:gd name="T7" fmla="*/ 750 h 750"/>
                <a:gd name="T8" fmla="*/ 2191 w 2191"/>
                <a:gd name="T9" fmla="*/ 376 h 750"/>
                <a:gd name="T10" fmla="*/ 1933 w 2191"/>
                <a:gd name="T11" fmla="*/ 0 h 750"/>
              </a:gdLst>
              <a:ahLst/>
              <a:cxnLst>
                <a:cxn ang="0">
                  <a:pos x="T0" y="T1"/>
                </a:cxn>
                <a:cxn ang="0">
                  <a:pos x="T2" y="T3"/>
                </a:cxn>
                <a:cxn ang="0">
                  <a:pos x="T4" y="T5"/>
                </a:cxn>
                <a:cxn ang="0">
                  <a:pos x="T6" y="T7"/>
                </a:cxn>
                <a:cxn ang="0">
                  <a:pos x="T8" y="T9"/>
                </a:cxn>
                <a:cxn ang="0">
                  <a:pos x="T10" y="T11"/>
                </a:cxn>
              </a:cxnLst>
              <a:rect l="0" t="0" r="r" b="b"/>
              <a:pathLst>
                <a:path w="2191" h="750">
                  <a:moveTo>
                    <a:pt x="1933" y="0"/>
                  </a:moveTo>
                  <a:lnTo>
                    <a:pt x="0" y="0"/>
                  </a:lnTo>
                  <a:lnTo>
                    <a:pt x="0" y="750"/>
                  </a:lnTo>
                  <a:lnTo>
                    <a:pt x="1933" y="750"/>
                  </a:lnTo>
                  <a:lnTo>
                    <a:pt x="2191" y="376"/>
                  </a:lnTo>
                  <a:lnTo>
                    <a:pt x="1933" y="0"/>
                  </a:lnTo>
                  <a:close/>
                </a:path>
              </a:pathLst>
            </a:custGeom>
            <a:solidFill>
              <a:schemeClr val="accent1">
                <a:lumMod val="75000"/>
              </a:schemeClr>
            </a:solidFill>
            <a:ln>
              <a:noFill/>
            </a:ln>
          </p:spPr>
          <p:txBody>
            <a:bodyPr vert="horz" wrap="square" lIns="68580" tIns="34290" rIns="68580" bIns="34290" numCol="1" anchor="t" anchorCtr="0" compatLnSpc="1">
              <a:prstTxWarp prst="textNoShape">
                <a:avLst/>
              </a:prstTxWarp>
            </a:bodyPr>
            <a:lstStyle/>
            <a:p>
              <a:endParaRPr lang="id-ID" sz="1200"/>
            </a:p>
          </p:txBody>
        </p:sp>
        <p:sp>
          <p:nvSpPr>
            <p:cNvPr id="7" name="Freeform 6"/>
            <p:cNvSpPr>
              <a:spLocks/>
            </p:cNvSpPr>
            <p:nvPr/>
          </p:nvSpPr>
          <p:spPr bwMode="auto">
            <a:xfrm flipH="1" flipV="1">
              <a:off x="4441187" y="2599738"/>
              <a:ext cx="3016867" cy="663533"/>
            </a:xfrm>
            <a:custGeom>
              <a:avLst/>
              <a:gdLst>
                <a:gd name="T0" fmla="*/ 3152 w 3410"/>
                <a:gd name="T1" fmla="*/ 0 h 750"/>
                <a:gd name="T2" fmla="*/ 0 w 3410"/>
                <a:gd name="T3" fmla="*/ 0 h 750"/>
                <a:gd name="T4" fmla="*/ 0 w 3410"/>
                <a:gd name="T5" fmla="*/ 750 h 750"/>
                <a:gd name="T6" fmla="*/ 3152 w 3410"/>
                <a:gd name="T7" fmla="*/ 750 h 750"/>
                <a:gd name="T8" fmla="*/ 3410 w 3410"/>
                <a:gd name="T9" fmla="*/ 376 h 750"/>
                <a:gd name="T10" fmla="*/ 3152 w 3410"/>
                <a:gd name="T11" fmla="*/ 0 h 750"/>
              </a:gdLst>
              <a:ahLst/>
              <a:cxnLst>
                <a:cxn ang="0">
                  <a:pos x="T0" y="T1"/>
                </a:cxn>
                <a:cxn ang="0">
                  <a:pos x="T2" y="T3"/>
                </a:cxn>
                <a:cxn ang="0">
                  <a:pos x="T4" y="T5"/>
                </a:cxn>
                <a:cxn ang="0">
                  <a:pos x="T6" y="T7"/>
                </a:cxn>
                <a:cxn ang="0">
                  <a:pos x="T8" y="T9"/>
                </a:cxn>
                <a:cxn ang="0">
                  <a:pos x="T10" y="T11"/>
                </a:cxn>
              </a:cxnLst>
              <a:rect l="0" t="0" r="r" b="b"/>
              <a:pathLst>
                <a:path w="3410" h="750">
                  <a:moveTo>
                    <a:pt x="3152" y="0"/>
                  </a:moveTo>
                  <a:lnTo>
                    <a:pt x="0" y="0"/>
                  </a:lnTo>
                  <a:lnTo>
                    <a:pt x="0" y="750"/>
                  </a:lnTo>
                  <a:lnTo>
                    <a:pt x="3152" y="750"/>
                  </a:lnTo>
                  <a:lnTo>
                    <a:pt x="3410" y="376"/>
                  </a:lnTo>
                  <a:lnTo>
                    <a:pt x="3152" y="0"/>
                  </a:lnTo>
                  <a:close/>
                </a:path>
              </a:pathLst>
            </a:custGeom>
            <a:solidFill>
              <a:schemeClr val="accent2">
                <a:lumMod val="75000"/>
              </a:schemeClr>
            </a:solidFill>
            <a:ln>
              <a:noFill/>
            </a:ln>
          </p:spPr>
          <p:txBody>
            <a:bodyPr vert="horz" wrap="square" lIns="68580" tIns="34290" rIns="68580" bIns="34290" numCol="1" anchor="t" anchorCtr="0" compatLnSpc="1">
              <a:prstTxWarp prst="textNoShape">
                <a:avLst/>
              </a:prstTxWarp>
            </a:bodyPr>
            <a:lstStyle/>
            <a:p>
              <a:endParaRPr lang="id-ID" sz="1200"/>
            </a:p>
          </p:txBody>
        </p:sp>
        <p:sp>
          <p:nvSpPr>
            <p:cNvPr id="8" name="Freeform 7"/>
            <p:cNvSpPr>
              <a:spLocks/>
            </p:cNvSpPr>
            <p:nvPr/>
          </p:nvSpPr>
          <p:spPr bwMode="auto">
            <a:xfrm flipH="1" flipV="1">
              <a:off x="3932407" y="3206102"/>
              <a:ext cx="3112106" cy="687219"/>
            </a:xfrm>
            <a:custGeom>
              <a:avLst/>
              <a:gdLst>
                <a:gd name="T0" fmla="*/ 3152 w 3410"/>
                <a:gd name="T1" fmla="*/ 0 h 753"/>
                <a:gd name="T2" fmla="*/ 0 w 3410"/>
                <a:gd name="T3" fmla="*/ 0 h 753"/>
                <a:gd name="T4" fmla="*/ 0 w 3410"/>
                <a:gd name="T5" fmla="*/ 753 h 753"/>
                <a:gd name="T6" fmla="*/ 3152 w 3410"/>
                <a:gd name="T7" fmla="*/ 753 h 753"/>
                <a:gd name="T8" fmla="*/ 3410 w 3410"/>
                <a:gd name="T9" fmla="*/ 376 h 753"/>
                <a:gd name="T10" fmla="*/ 3152 w 3410"/>
                <a:gd name="T11" fmla="*/ 0 h 753"/>
              </a:gdLst>
              <a:ahLst/>
              <a:cxnLst>
                <a:cxn ang="0">
                  <a:pos x="T0" y="T1"/>
                </a:cxn>
                <a:cxn ang="0">
                  <a:pos x="T2" y="T3"/>
                </a:cxn>
                <a:cxn ang="0">
                  <a:pos x="T4" y="T5"/>
                </a:cxn>
                <a:cxn ang="0">
                  <a:pos x="T6" y="T7"/>
                </a:cxn>
                <a:cxn ang="0">
                  <a:pos x="T8" y="T9"/>
                </a:cxn>
                <a:cxn ang="0">
                  <a:pos x="T10" y="T11"/>
                </a:cxn>
              </a:cxnLst>
              <a:rect l="0" t="0" r="r" b="b"/>
              <a:pathLst>
                <a:path w="3410" h="753">
                  <a:moveTo>
                    <a:pt x="3152" y="0"/>
                  </a:moveTo>
                  <a:lnTo>
                    <a:pt x="0" y="0"/>
                  </a:lnTo>
                  <a:lnTo>
                    <a:pt x="0" y="753"/>
                  </a:lnTo>
                  <a:lnTo>
                    <a:pt x="3152" y="753"/>
                  </a:lnTo>
                  <a:lnTo>
                    <a:pt x="3410" y="376"/>
                  </a:lnTo>
                  <a:lnTo>
                    <a:pt x="3152" y="0"/>
                  </a:lnTo>
                  <a:close/>
                </a:path>
              </a:pathLst>
            </a:custGeom>
            <a:solidFill>
              <a:schemeClr val="accent3">
                <a:lumMod val="75000"/>
              </a:schemeClr>
            </a:solidFill>
            <a:ln>
              <a:noFill/>
            </a:ln>
          </p:spPr>
          <p:txBody>
            <a:bodyPr vert="horz" wrap="square" lIns="68580" tIns="34290" rIns="68580" bIns="34290" numCol="1" anchor="t" anchorCtr="0" compatLnSpc="1">
              <a:prstTxWarp prst="textNoShape">
                <a:avLst/>
              </a:prstTxWarp>
            </a:bodyPr>
            <a:lstStyle/>
            <a:p>
              <a:endParaRPr lang="id-ID" sz="1200"/>
            </a:p>
          </p:txBody>
        </p:sp>
        <p:sp>
          <p:nvSpPr>
            <p:cNvPr id="9" name="Freeform 8"/>
            <p:cNvSpPr>
              <a:spLocks/>
            </p:cNvSpPr>
            <p:nvPr/>
          </p:nvSpPr>
          <p:spPr bwMode="auto">
            <a:xfrm flipH="1" flipV="1">
              <a:off x="4476195" y="3893322"/>
              <a:ext cx="3018636" cy="663533"/>
            </a:xfrm>
            <a:custGeom>
              <a:avLst/>
              <a:gdLst>
                <a:gd name="T0" fmla="*/ 3154 w 3412"/>
                <a:gd name="T1" fmla="*/ 0 h 750"/>
                <a:gd name="T2" fmla="*/ 0 w 3412"/>
                <a:gd name="T3" fmla="*/ 0 h 750"/>
                <a:gd name="T4" fmla="*/ 0 w 3412"/>
                <a:gd name="T5" fmla="*/ 750 h 750"/>
                <a:gd name="T6" fmla="*/ 3154 w 3412"/>
                <a:gd name="T7" fmla="*/ 750 h 750"/>
                <a:gd name="T8" fmla="*/ 3412 w 3412"/>
                <a:gd name="T9" fmla="*/ 376 h 750"/>
                <a:gd name="T10" fmla="*/ 3154 w 3412"/>
                <a:gd name="T11" fmla="*/ 0 h 750"/>
              </a:gdLst>
              <a:ahLst/>
              <a:cxnLst>
                <a:cxn ang="0">
                  <a:pos x="T0" y="T1"/>
                </a:cxn>
                <a:cxn ang="0">
                  <a:pos x="T2" y="T3"/>
                </a:cxn>
                <a:cxn ang="0">
                  <a:pos x="T4" y="T5"/>
                </a:cxn>
                <a:cxn ang="0">
                  <a:pos x="T6" y="T7"/>
                </a:cxn>
                <a:cxn ang="0">
                  <a:pos x="T8" y="T9"/>
                </a:cxn>
                <a:cxn ang="0">
                  <a:pos x="T10" y="T11"/>
                </a:cxn>
              </a:cxnLst>
              <a:rect l="0" t="0" r="r" b="b"/>
              <a:pathLst>
                <a:path w="3412" h="750">
                  <a:moveTo>
                    <a:pt x="3154" y="0"/>
                  </a:moveTo>
                  <a:lnTo>
                    <a:pt x="0" y="0"/>
                  </a:lnTo>
                  <a:lnTo>
                    <a:pt x="0" y="750"/>
                  </a:lnTo>
                  <a:lnTo>
                    <a:pt x="3154" y="750"/>
                  </a:lnTo>
                  <a:lnTo>
                    <a:pt x="3412" y="376"/>
                  </a:lnTo>
                  <a:lnTo>
                    <a:pt x="3154" y="0"/>
                  </a:lnTo>
                  <a:close/>
                </a:path>
              </a:pathLst>
            </a:custGeom>
            <a:solidFill>
              <a:schemeClr val="accent4">
                <a:lumMod val="75000"/>
              </a:schemeClr>
            </a:solidFill>
            <a:ln>
              <a:noFill/>
            </a:ln>
          </p:spPr>
          <p:txBody>
            <a:bodyPr vert="horz" wrap="square" lIns="68580" tIns="34290" rIns="68580" bIns="34290" numCol="1" anchor="t" anchorCtr="0" compatLnSpc="1">
              <a:prstTxWarp prst="textNoShape">
                <a:avLst/>
              </a:prstTxWarp>
            </a:bodyPr>
            <a:lstStyle/>
            <a:p>
              <a:endParaRPr lang="id-ID" sz="1200"/>
            </a:p>
          </p:txBody>
        </p:sp>
        <p:sp>
          <p:nvSpPr>
            <p:cNvPr id="10" name="Freeform 9"/>
            <p:cNvSpPr>
              <a:spLocks/>
            </p:cNvSpPr>
            <p:nvPr/>
          </p:nvSpPr>
          <p:spPr bwMode="auto">
            <a:xfrm flipH="1" flipV="1">
              <a:off x="4832070" y="4557018"/>
              <a:ext cx="2053196" cy="653503"/>
            </a:xfrm>
            <a:custGeom>
              <a:avLst/>
              <a:gdLst>
                <a:gd name="T0" fmla="*/ 1935 w 2193"/>
                <a:gd name="T1" fmla="*/ 0 h 698"/>
                <a:gd name="T2" fmla="*/ 0 w 2193"/>
                <a:gd name="T3" fmla="*/ 0 h 698"/>
                <a:gd name="T4" fmla="*/ 0 w 2193"/>
                <a:gd name="T5" fmla="*/ 698 h 698"/>
                <a:gd name="T6" fmla="*/ 1935 w 2193"/>
                <a:gd name="T7" fmla="*/ 698 h 698"/>
                <a:gd name="T8" fmla="*/ 2193 w 2193"/>
                <a:gd name="T9" fmla="*/ 348 h 698"/>
                <a:gd name="T10" fmla="*/ 1935 w 2193"/>
                <a:gd name="T11" fmla="*/ 0 h 698"/>
              </a:gdLst>
              <a:ahLst/>
              <a:cxnLst>
                <a:cxn ang="0">
                  <a:pos x="T0" y="T1"/>
                </a:cxn>
                <a:cxn ang="0">
                  <a:pos x="T2" y="T3"/>
                </a:cxn>
                <a:cxn ang="0">
                  <a:pos x="T4" y="T5"/>
                </a:cxn>
                <a:cxn ang="0">
                  <a:pos x="T6" y="T7"/>
                </a:cxn>
                <a:cxn ang="0">
                  <a:pos x="T8" y="T9"/>
                </a:cxn>
                <a:cxn ang="0">
                  <a:pos x="T10" y="T11"/>
                </a:cxn>
              </a:cxnLst>
              <a:rect l="0" t="0" r="r" b="b"/>
              <a:pathLst>
                <a:path w="2193" h="698">
                  <a:moveTo>
                    <a:pt x="1935" y="0"/>
                  </a:moveTo>
                  <a:lnTo>
                    <a:pt x="0" y="0"/>
                  </a:lnTo>
                  <a:lnTo>
                    <a:pt x="0" y="698"/>
                  </a:lnTo>
                  <a:lnTo>
                    <a:pt x="1935" y="698"/>
                  </a:lnTo>
                  <a:lnTo>
                    <a:pt x="2193" y="348"/>
                  </a:lnTo>
                  <a:lnTo>
                    <a:pt x="1935" y="0"/>
                  </a:lnTo>
                  <a:close/>
                </a:path>
              </a:pathLst>
            </a:custGeom>
            <a:solidFill>
              <a:schemeClr val="accent5">
                <a:lumMod val="75000"/>
              </a:schemeClr>
            </a:solidFill>
            <a:ln>
              <a:noFill/>
            </a:ln>
          </p:spPr>
          <p:txBody>
            <a:bodyPr vert="horz" wrap="square" lIns="68580" tIns="34290" rIns="68580" bIns="34290" numCol="1" anchor="t" anchorCtr="0" compatLnSpc="1">
              <a:prstTxWarp prst="textNoShape">
                <a:avLst/>
              </a:prstTxWarp>
            </a:bodyPr>
            <a:lstStyle/>
            <a:p>
              <a:endParaRPr lang="id-ID" sz="1200"/>
            </a:p>
          </p:txBody>
        </p:sp>
        <p:sp>
          <p:nvSpPr>
            <p:cNvPr id="11" name="Freeform 10"/>
            <p:cNvSpPr>
              <a:spLocks/>
            </p:cNvSpPr>
            <p:nvPr/>
          </p:nvSpPr>
          <p:spPr bwMode="auto">
            <a:xfrm flipH="1" flipV="1">
              <a:off x="7551559" y="4237733"/>
              <a:ext cx="257252" cy="1131179"/>
            </a:xfrm>
            <a:custGeom>
              <a:avLst/>
              <a:gdLst>
                <a:gd name="T0" fmla="*/ 282 w 282"/>
                <a:gd name="T1" fmla="*/ 1240 h 1240"/>
                <a:gd name="T2" fmla="*/ 0 w 282"/>
                <a:gd name="T3" fmla="*/ 1140 h 1240"/>
                <a:gd name="T4" fmla="*/ 0 w 282"/>
                <a:gd name="T5" fmla="*/ 239 h 1240"/>
                <a:gd name="T6" fmla="*/ 282 w 282"/>
                <a:gd name="T7" fmla="*/ 0 h 1240"/>
                <a:gd name="T8" fmla="*/ 282 w 282"/>
                <a:gd name="T9" fmla="*/ 1240 h 1240"/>
              </a:gdLst>
              <a:ahLst/>
              <a:cxnLst>
                <a:cxn ang="0">
                  <a:pos x="T0" y="T1"/>
                </a:cxn>
                <a:cxn ang="0">
                  <a:pos x="T2" y="T3"/>
                </a:cxn>
                <a:cxn ang="0">
                  <a:pos x="T4" y="T5"/>
                </a:cxn>
                <a:cxn ang="0">
                  <a:pos x="T6" y="T7"/>
                </a:cxn>
                <a:cxn ang="0">
                  <a:pos x="T8" y="T9"/>
                </a:cxn>
              </a:cxnLst>
              <a:rect l="0" t="0" r="r" b="b"/>
              <a:pathLst>
                <a:path w="282" h="1240">
                  <a:moveTo>
                    <a:pt x="282" y="1240"/>
                  </a:moveTo>
                  <a:lnTo>
                    <a:pt x="0" y="1140"/>
                  </a:lnTo>
                  <a:lnTo>
                    <a:pt x="0" y="239"/>
                  </a:lnTo>
                  <a:lnTo>
                    <a:pt x="282" y="0"/>
                  </a:lnTo>
                  <a:lnTo>
                    <a:pt x="282" y="1240"/>
                  </a:lnTo>
                  <a:close/>
                </a:path>
              </a:pathLst>
            </a:custGeom>
            <a:solidFill>
              <a:schemeClr val="accent5">
                <a:lumMod val="75000"/>
              </a:schemeClr>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12" name="Freeform 11"/>
            <p:cNvSpPr>
              <a:spLocks/>
            </p:cNvSpPr>
            <p:nvPr/>
          </p:nvSpPr>
          <p:spPr bwMode="auto">
            <a:xfrm flipH="1" flipV="1">
              <a:off x="6855519" y="4237733"/>
              <a:ext cx="669585" cy="1131179"/>
            </a:xfrm>
            <a:custGeom>
              <a:avLst/>
              <a:gdLst>
                <a:gd name="T0" fmla="*/ 0 w 734"/>
                <a:gd name="T1" fmla="*/ 1240 h 1240"/>
                <a:gd name="T2" fmla="*/ 734 w 734"/>
                <a:gd name="T3" fmla="*/ 1140 h 1240"/>
                <a:gd name="T4" fmla="*/ 734 w 734"/>
                <a:gd name="T5" fmla="*/ 168 h 1240"/>
                <a:gd name="T6" fmla="*/ 0 w 734"/>
                <a:gd name="T7" fmla="*/ 0 h 1240"/>
                <a:gd name="T8" fmla="*/ 0 w 734"/>
                <a:gd name="T9" fmla="*/ 1240 h 1240"/>
              </a:gdLst>
              <a:ahLst/>
              <a:cxnLst>
                <a:cxn ang="0">
                  <a:pos x="T0" y="T1"/>
                </a:cxn>
                <a:cxn ang="0">
                  <a:pos x="T2" y="T3"/>
                </a:cxn>
                <a:cxn ang="0">
                  <a:pos x="T4" y="T5"/>
                </a:cxn>
                <a:cxn ang="0">
                  <a:pos x="T6" y="T7"/>
                </a:cxn>
                <a:cxn ang="0">
                  <a:pos x="T8" y="T9"/>
                </a:cxn>
              </a:cxnLst>
              <a:rect l="0" t="0" r="r" b="b"/>
              <a:pathLst>
                <a:path w="734" h="1240">
                  <a:moveTo>
                    <a:pt x="0" y="1240"/>
                  </a:moveTo>
                  <a:lnTo>
                    <a:pt x="734" y="1140"/>
                  </a:lnTo>
                  <a:lnTo>
                    <a:pt x="734" y="168"/>
                  </a:lnTo>
                  <a:lnTo>
                    <a:pt x="0" y="0"/>
                  </a:lnTo>
                  <a:lnTo>
                    <a:pt x="0" y="1240"/>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13" name="Rectangle 12"/>
            <p:cNvSpPr>
              <a:spLocks noChangeArrowheads="1"/>
            </p:cNvSpPr>
            <p:nvPr/>
          </p:nvSpPr>
          <p:spPr bwMode="auto">
            <a:xfrm flipH="1" flipV="1">
              <a:off x="7525103" y="4237733"/>
              <a:ext cx="26456" cy="1131179"/>
            </a:xfrm>
            <a:prstGeom prst="rect">
              <a:avLst/>
            </a:prstGeom>
            <a:solidFill>
              <a:schemeClr val="bg1">
                <a:lumMod val="95000"/>
              </a:schemeClr>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14" name="Freeform 13"/>
            <p:cNvSpPr>
              <a:spLocks/>
            </p:cNvSpPr>
            <p:nvPr/>
          </p:nvSpPr>
          <p:spPr bwMode="auto">
            <a:xfrm flipH="1" flipV="1">
              <a:off x="7471281" y="3788910"/>
              <a:ext cx="635832" cy="936872"/>
            </a:xfrm>
            <a:custGeom>
              <a:avLst/>
              <a:gdLst>
                <a:gd name="T0" fmla="*/ 697 w 697"/>
                <a:gd name="T1" fmla="*/ 1027 h 1027"/>
                <a:gd name="T2" fmla="*/ 0 w 697"/>
                <a:gd name="T3" fmla="*/ 937 h 1027"/>
                <a:gd name="T4" fmla="*/ 0 w 697"/>
                <a:gd name="T5" fmla="*/ 260 h 1027"/>
                <a:gd name="T6" fmla="*/ 697 w 697"/>
                <a:gd name="T7" fmla="*/ 0 h 1027"/>
                <a:gd name="T8" fmla="*/ 697 w 697"/>
                <a:gd name="T9" fmla="*/ 1027 h 1027"/>
              </a:gdLst>
              <a:ahLst/>
              <a:cxnLst>
                <a:cxn ang="0">
                  <a:pos x="T0" y="T1"/>
                </a:cxn>
                <a:cxn ang="0">
                  <a:pos x="T2" y="T3"/>
                </a:cxn>
                <a:cxn ang="0">
                  <a:pos x="T4" y="T5"/>
                </a:cxn>
                <a:cxn ang="0">
                  <a:pos x="T6" y="T7"/>
                </a:cxn>
                <a:cxn ang="0">
                  <a:pos x="T8" y="T9"/>
                </a:cxn>
              </a:cxnLst>
              <a:rect l="0" t="0" r="r" b="b"/>
              <a:pathLst>
                <a:path w="697" h="1027">
                  <a:moveTo>
                    <a:pt x="697" y="1027"/>
                  </a:moveTo>
                  <a:lnTo>
                    <a:pt x="0" y="937"/>
                  </a:lnTo>
                  <a:lnTo>
                    <a:pt x="0" y="260"/>
                  </a:lnTo>
                  <a:lnTo>
                    <a:pt x="697" y="0"/>
                  </a:lnTo>
                  <a:lnTo>
                    <a:pt x="697" y="1027"/>
                  </a:lnTo>
                  <a:close/>
                </a:path>
              </a:pathLst>
            </a:custGeom>
            <a:solidFill>
              <a:schemeClr val="accent4">
                <a:lumMod val="75000"/>
              </a:schemeClr>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15" name="Freeform 14"/>
            <p:cNvSpPr>
              <a:spLocks/>
            </p:cNvSpPr>
            <p:nvPr/>
          </p:nvSpPr>
          <p:spPr bwMode="auto">
            <a:xfrm flipH="1" flipV="1">
              <a:off x="6557215" y="3788910"/>
              <a:ext cx="887612" cy="936872"/>
            </a:xfrm>
            <a:custGeom>
              <a:avLst/>
              <a:gdLst>
                <a:gd name="T0" fmla="*/ 0 w 973"/>
                <a:gd name="T1" fmla="*/ 1027 h 1027"/>
                <a:gd name="T2" fmla="*/ 973 w 973"/>
                <a:gd name="T3" fmla="*/ 937 h 1027"/>
                <a:gd name="T4" fmla="*/ 973 w 973"/>
                <a:gd name="T5" fmla="*/ 166 h 1027"/>
                <a:gd name="T6" fmla="*/ 0 w 973"/>
                <a:gd name="T7" fmla="*/ 0 h 1027"/>
                <a:gd name="T8" fmla="*/ 0 w 973"/>
                <a:gd name="T9" fmla="*/ 1027 h 1027"/>
              </a:gdLst>
              <a:ahLst/>
              <a:cxnLst>
                <a:cxn ang="0">
                  <a:pos x="T0" y="T1"/>
                </a:cxn>
                <a:cxn ang="0">
                  <a:pos x="T2" y="T3"/>
                </a:cxn>
                <a:cxn ang="0">
                  <a:pos x="T4" y="T5"/>
                </a:cxn>
                <a:cxn ang="0">
                  <a:pos x="T6" y="T7"/>
                </a:cxn>
                <a:cxn ang="0">
                  <a:pos x="T8" y="T9"/>
                </a:cxn>
              </a:cxnLst>
              <a:rect l="0" t="0" r="r" b="b"/>
              <a:pathLst>
                <a:path w="973" h="1027">
                  <a:moveTo>
                    <a:pt x="0" y="1027"/>
                  </a:moveTo>
                  <a:lnTo>
                    <a:pt x="973" y="937"/>
                  </a:lnTo>
                  <a:lnTo>
                    <a:pt x="973" y="166"/>
                  </a:lnTo>
                  <a:lnTo>
                    <a:pt x="0" y="0"/>
                  </a:lnTo>
                  <a:lnTo>
                    <a:pt x="0" y="1027"/>
                  </a:ln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16" name="Rectangle 15"/>
            <p:cNvSpPr>
              <a:spLocks noChangeArrowheads="1"/>
            </p:cNvSpPr>
            <p:nvPr/>
          </p:nvSpPr>
          <p:spPr bwMode="auto">
            <a:xfrm flipH="1" flipV="1">
              <a:off x="7444825" y="3788910"/>
              <a:ext cx="26456" cy="936872"/>
            </a:xfrm>
            <a:prstGeom prst="rect">
              <a:avLst/>
            </a:prstGeom>
            <a:solidFill>
              <a:schemeClr val="bg1">
                <a:lumMod val="95000"/>
              </a:schemeClr>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17" name="Freeform 16"/>
            <p:cNvSpPr>
              <a:spLocks/>
            </p:cNvSpPr>
            <p:nvPr/>
          </p:nvSpPr>
          <p:spPr bwMode="auto">
            <a:xfrm flipH="1" flipV="1">
              <a:off x="6855520" y="1734543"/>
              <a:ext cx="259076" cy="1131179"/>
            </a:xfrm>
            <a:custGeom>
              <a:avLst/>
              <a:gdLst>
                <a:gd name="T0" fmla="*/ 0 w 284"/>
                <a:gd name="T1" fmla="*/ 0 h 1240"/>
                <a:gd name="T2" fmla="*/ 284 w 284"/>
                <a:gd name="T3" fmla="*/ 100 h 1240"/>
                <a:gd name="T4" fmla="*/ 284 w 284"/>
                <a:gd name="T5" fmla="*/ 1001 h 1240"/>
                <a:gd name="T6" fmla="*/ 0 w 284"/>
                <a:gd name="T7" fmla="*/ 1240 h 1240"/>
                <a:gd name="T8" fmla="*/ 0 w 284"/>
                <a:gd name="T9" fmla="*/ 0 h 1240"/>
              </a:gdLst>
              <a:ahLst/>
              <a:cxnLst>
                <a:cxn ang="0">
                  <a:pos x="T0" y="T1"/>
                </a:cxn>
                <a:cxn ang="0">
                  <a:pos x="T2" y="T3"/>
                </a:cxn>
                <a:cxn ang="0">
                  <a:pos x="T4" y="T5"/>
                </a:cxn>
                <a:cxn ang="0">
                  <a:pos x="T6" y="T7"/>
                </a:cxn>
                <a:cxn ang="0">
                  <a:pos x="T8" y="T9"/>
                </a:cxn>
              </a:cxnLst>
              <a:rect l="0" t="0" r="r" b="b"/>
              <a:pathLst>
                <a:path w="284" h="1240">
                  <a:moveTo>
                    <a:pt x="0" y="0"/>
                  </a:moveTo>
                  <a:lnTo>
                    <a:pt x="284" y="100"/>
                  </a:lnTo>
                  <a:lnTo>
                    <a:pt x="284" y="1001"/>
                  </a:lnTo>
                  <a:lnTo>
                    <a:pt x="0" y="1240"/>
                  </a:lnTo>
                  <a:lnTo>
                    <a:pt x="0" y="0"/>
                  </a:ln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18" name="Freeform 17"/>
            <p:cNvSpPr>
              <a:spLocks/>
            </p:cNvSpPr>
            <p:nvPr/>
          </p:nvSpPr>
          <p:spPr bwMode="auto">
            <a:xfrm flipH="1" flipV="1">
              <a:off x="7140138" y="1734543"/>
              <a:ext cx="668674" cy="1131179"/>
            </a:xfrm>
            <a:custGeom>
              <a:avLst/>
              <a:gdLst>
                <a:gd name="T0" fmla="*/ 733 w 733"/>
                <a:gd name="T1" fmla="*/ 0 h 1240"/>
                <a:gd name="T2" fmla="*/ 0 w 733"/>
                <a:gd name="T3" fmla="*/ 100 h 1240"/>
                <a:gd name="T4" fmla="*/ 0 w 733"/>
                <a:gd name="T5" fmla="*/ 1072 h 1240"/>
                <a:gd name="T6" fmla="*/ 733 w 733"/>
                <a:gd name="T7" fmla="*/ 1240 h 1240"/>
                <a:gd name="T8" fmla="*/ 733 w 733"/>
                <a:gd name="T9" fmla="*/ 0 h 1240"/>
              </a:gdLst>
              <a:ahLst/>
              <a:cxnLst>
                <a:cxn ang="0">
                  <a:pos x="T0" y="T1"/>
                </a:cxn>
                <a:cxn ang="0">
                  <a:pos x="T2" y="T3"/>
                </a:cxn>
                <a:cxn ang="0">
                  <a:pos x="T4" y="T5"/>
                </a:cxn>
                <a:cxn ang="0">
                  <a:pos x="T6" y="T7"/>
                </a:cxn>
                <a:cxn ang="0">
                  <a:pos x="T8" y="T9"/>
                </a:cxn>
              </a:cxnLst>
              <a:rect l="0" t="0" r="r" b="b"/>
              <a:pathLst>
                <a:path w="733" h="1240">
                  <a:moveTo>
                    <a:pt x="733" y="0"/>
                  </a:moveTo>
                  <a:lnTo>
                    <a:pt x="0" y="100"/>
                  </a:lnTo>
                  <a:lnTo>
                    <a:pt x="0" y="1072"/>
                  </a:lnTo>
                  <a:lnTo>
                    <a:pt x="733" y="1240"/>
                  </a:lnTo>
                  <a:lnTo>
                    <a:pt x="733" y="0"/>
                  </a:lnTo>
                  <a:close/>
                </a:path>
              </a:pathLst>
            </a:custGeom>
            <a:solidFill>
              <a:schemeClr val="accent1">
                <a:lumMod val="75000"/>
              </a:schemeClr>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19" name="Rectangle 18"/>
            <p:cNvSpPr>
              <a:spLocks noChangeArrowheads="1"/>
            </p:cNvSpPr>
            <p:nvPr/>
          </p:nvSpPr>
          <p:spPr bwMode="auto">
            <a:xfrm flipH="1" flipV="1">
              <a:off x="7114596" y="1734543"/>
              <a:ext cx="25543" cy="1131179"/>
            </a:xfrm>
            <a:prstGeom prst="rect">
              <a:avLst/>
            </a:prstGeom>
            <a:solidFill>
              <a:schemeClr val="bg1">
                <a:lumMod val="95000"/>
              </a:schemeClr>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20" name="Freeform 19"/>
            <p:cNvSpPr>
              <a:spLocks/>
            </p:cNvSpPr>
            <p:nvPr/>
          </p:nvSpPr>
          <p:spPr bwMode="auto">
            <a:xfrm flipH="1" flipV="1">
              <a:off x="6557217" y="2377672"/>
              <a:ext cx="637657" cy="936872"/>
            </a:xfrm>
            <a:custGeom>
              <a:avLst/>
              <a:gdLst>
                <a:gd name="T0" fmla="*/ 0 w 699"/>
                <a:gd name="T1" fmla="*/ 0 h 1027"/>
                <a:gd name="T2" fmla="*/ 699 w 699"/>
                <a:gd name="T3" fmla="*/ 90 h 1027"/>
                <a:gd name="T4" fmla="*/ 699 w 699"/>
                <a:gd name="T5" fmla="*/ 767 h 1027"/>
                <a:gd name="T6" fmla="*/ 0 w 699"/>
                <a:gd name="T7" fmla="*/ 1027 h 1027"/>
                <a:gd name="T8" fmla="*/ 0 w 699"/>
                <a:gd name="T9" fmla="*/ 0 h 1027"/>
              </a:gdLst>
              <a:ahLst/>
              <a:cxnLst>
                <a:cxn ang="0">
                  <a:pos x="T0" y="T1"/>
                </a:cxn>
                <a:cxn ang="0">
                  <a:pos x="T2" y="T3"/>
                </a:cxn>
                <a:cxn ang="0">
                  <a:pos x="T4" y="T5"/>
                </a:cxn>
                <a:cxn ang="0">
                  <a:pos x="T6" y="T7"/>
                </a:cxn>
                <a:cxn ang="0">
                  <a:pos x="T8" y="T9"/>
                </a:cxn>
              </a:cxnLst>
              <a:rect l="0" t="0" r="r" b="b"/>
              <a:pathLst>
                <a:path w="699" h="1027">
                  <a:moveTo>
                    <a:pt x="0" y="0"/>
                  </a:moveTo>
                  <a:lnTo>
                    <a:pt x="699" y="90"/>
                  </a:lnTo>
                  <a:lnTo>
                    <a:pt x="699" y="767"/>
                  </a:lnTo>
                  <a:lnTo>
                    <a:pt x="0" y="1027"/>
                  </a:lnTo>
                  <a:lnTo>
                    <a:pt x="0" y="0"/>
                  </a:lnTo>
                  <a:close/>
                </a:path>
              </a:pathLst>
            </a:custGeom>
            <a:solidFill>
              <a:schemeClr val="accent2"/>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21" name="Freeform 20"/>
            <p:cNvSpPr>
              <a:spLocks/>
            </p:cNvSpPr>
            <p:nvPr/>
          </p:nvSpPr>
          <p:spPr bwMode="auto">
            <a:xfrm flipH="1" flipV="1">
              <a:off x="7220415" y="2377672"/>
              <a:ext cx="886699" cy="936872"/>
            </a:xfrm>
            <a:custGeom>
              <a:avLst/>
              <a:gdLst>
                <a:gd name="T0" fmla="*/ 972 w 972"/>
                <a:gd name="T1" fmla="*/ 0 h 1027"/>
                <a:gd name="T2" fmla="*/ 0 w 972"/>
                <a:gd name="T3" fmla="*/ 90 h 1027"/>
                <a:gd name="T4" fmla="*/ 0 w 972"/>
                <a:gd name="T5" fmla="*/ 862 h 1027"/>
                <a:gd name="T6" fmla="*/ 972 w 972"/>
                <a:gd name="T7" fmla="*/ 1027 h 1027"/>
                <a:gd name="T8" fmla="*/ 972 w 972"/>
                <a:gd name="T9" fmla="*/ 0 h 1027"/>
              </a:gdLst>
              <a:ahLst/>
              <a:cxnLst>
                <a:cxn ang="0">
                  <a:pos x="T0" y="T1"/>
                </a:cxn>
                <a:cxn ang="0">
                  <a:pos x="T2" y="T3"/>
                </a:cxn>
                <a:cxn ang="0">
                  <a:pos x="T4" y="T5"/>
                </a:cxn>
                <a:cxn ang="0">
                  <a:pos x="T6" y="T7"/>
                </a:cxn>
                <a:cxn ang="0">
                  <a:pos x="T8" y="T9"/>
                </a:cxn>
              </a:cxnLst>
              <a:rect l="0" t="0" r="r" b="b"/>
              <a:pathLst>
                <a:path w="972" h="1027">
                  <a:moveTo>
                    <a:pt x="972" y="0"/>
                  </a:moveTo>
                  <a:lnTo>
                    <a:pt x="0" y="90"/>
                  </a:lnTo>
                  <a:lnTo>
                    <a:pt x="0" y="862"/>
                  </a:lnTo>
                  <a:lnTo>
                    <a:pt x="972" y="1027"/>
                  </a:lnTo>
                  <a:lnTo>
                    <a:pt x="972" y="0"/>
                  </a:lnTo>
                  <a:close/>
                </a:path>
              </a:pathLst>
            </a:custGeom>
            <a:solidFill>
              <a:schemeClr val="accent2">
                <a:lumMod val="75000"/>
              </a:schemeClr>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22" name="Rectangle 21"/>
            <p:cNvSpPr>
              <a:spLocks noChangeArrowheads="1"/>
            </p:cNvSpPr>
            <p:nvPr/>
          </p:nvSpPr>
          <p:spPr bwMode="auto">
            <a:xfrm flipH="1" flipV="1">
              <a:off x="7194873" y="2377672"/>
              <a:ext cx="25543" cy="936872"/>
            </a:xfrm>
            <a:prstGeom prst="rect">
              <a:avLst/>
            </a:prstGeom>
            <a:solidFill>
              <a:schemeClr val="bg1">
                <a:lumMod val="95000"/>
              </a:schemeClr>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23" name="Freeform 23"/>
            <p:cNvSpPr>
              <a:spLocks/>
            </p:cNvSpPr>
            <p:nvPr/>
          </p:nvSpPr>
          <p:spPr bwMode="auto">
            <a:xfrm flipH="1" flipV="1">
              <a:off x="7345392" y="3117501"/>
              <a:ext cx="1033570" cy="870278"/>
            </a:xfrm>
            <a:custGeom>
              <a:avLst/>
              <a:gdLst>
                <a:gd name="T0" fmla="*/ 1133 w 1133"/>
                <a:gd name="T1" fmla="*/ 954 h 954"/>
                <a:gd name="T2" fmla="*/ 0 w 1133"/>
                <a:gd name="T3" fmla="*/ 852 h 954"/>
                <a:gd name="T4" fmla="*/ 0 w 1133"/>
                <a:gd name="T5" fmla="*/ 102 h 954"/>
                <a:gd name="T6" fmla="*/ 1133 w 1133"/>
                <a:gd name="T7" fmla="*/ 0 h 954"/>
                <a:gd name="T8" fmla="*/ 1133 w 1133"/>
                <a:gd name="T9" fmla="*/ 954 h 954"/>
              </a:gdLst>
              <a:ahLst/>
              <a:cxnLst>
                <a:cxn ang="0">
                  <a:pos x="T0" y="T1"/>
                </a:cxn>
                <a:cxn ang="0">
                  <a:pos x="T2" y="T3"/>
                </a:cxn>
                <a:cxn ang="0">
                  <a:pos x="T4" y="T5"/>
                </a:cxn>
                <a:cxn ang="0">
                  <a:pos x="T6" y="T7"/>
                </a:cxn>
                <a:cxn ang="0">
                  <a:pos x="T8" y="T9"/>
                </a:cxn>
              </a:cxnLst>
              <a:rect l="0" t="0" r="r" b="b"/>
              <a:pathLst>
                <a:path w="1133" h="954">
                  <a:moveTo>
                    <a:pt x="1133" y="954"/>
                  </a:moveTo>
                  <a:lnTo>
                    <a:pt x="0" y="852"/>
                  </a:lnTo>
                  <a:lnTo>
                    <a:pt x="0" y="102"/>
                  </a:lnTo>
                  <a:lnTo>
                    <a:pt x="1133" y="0"/>
                  </a:lnTo>
                  <a:lnTo>
                    <a:pt x="1133" y="954"/>
                  </a:lnTo>
                  <a:close/>
                </a:path>
              </a:pathLst>
            </a:custGeom>
            <a:solidFill>
              <a:schemeClr val="accent3">
                <a:lumMod val="75000"/>
              </a:schemeClr>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24" name="Freeform 25"/>
            <p:cNvSpPr>
              <a:spLocks/>
            </p:cNvSpPr>
            <p:nvPr/>
          </p:nvSpPr>
          <p:spPr bwMode="auto">
            <a:xfrm flipH="1" flipV="1">
              <a:off x="6286280" y="3117501"/>
              <a:ext cx="1033570" cy="870278"/>
            </a:xfrm>
            <a:custGeom>
              <a:avLst/>
              <a:gdLst>
                <a:gd name="T0" fmla="*/ 0 w 1133"/>
                <a:gd name="T1" fmla="*/ 954 h 954"/>
                <a:gd name="T2" fmla="*/ 1133 w 1133"/>
                <a:gd name="T3" fmla="*/ 852 h 954"/>
                <a:gd name="T4" fmla="*/ 1133 w 1133"/>
                <a:gd name="T5" fmla="*/ 102 h 954"/>
                <a:gd name="T6" fmla="*/ 0 w 1133"/>
                <a:gd name="T7" fmla="*/ 0 h 954"/>
                <a:gd name="T8" fmla="*/ 0 w 1133"/>
                <a:gd name="T9" fmla="*/ 954 h 954"/>
              </a:gdLst>
              <a:ahLst/>
              <a:cxnLst>
                <a:cxn ang="0">
                  <a:pos x="T0" y="T1"/>
                </a:cxn>
                <a:cxn ang="0">
                  <a:pos x="T2" y="T3"/>
                </a:cxn>
                <a:cxn ang="0">
                  <a:pos x="T4" y="T5"/>
                </a:cxn>
                <a:cxn ang="0">
                  <a:pos x="T6" y="T7"/>
                </a:cxn>
                <a:cxn ang="0">
                  <a:pos x="T8" y="T9"/>
                </a:cxn>
              </a:cxnLst>
              <a:rect l="0" t="0" r="r" b="b"/>
              <a:pathLst>
                <a:path w="1133" h="954">
                  <a:moveTo>
                    <a:pt x="0" y="954"/>
                  </a:moveTo>
                  <a:lnTo>
                    <a:pt x="1133" y="852"/>
                  </a:lnTo>
                  <a:lnTo>
                    <a:pt x="1133" y="102"/>
                  </a:lnTo>
                  <a:lnTo>
                    <a:pt x="0" y="0"/>
                  </a:lnTo>
                  <a:lnTo>
                    <a:pt x="0" y="954"/>
                  </a:ln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25" name="Rectangle 27"/>
            <p:cNvSpPr>
              <a:spLocks noChangeArrowheads="1"/>
            </p:cNvSpPr>
            <p:nvPr/>
          </p:nvSpPr>
          <p:spPr bwMode="auto">
            <a:xfrm flipH="1" flipV="1">
              <a:off x="7319850" y="3117501"/>
              <a:ext cx="25543" cy="870278"/>
            </a:xfrm>
            <a:prstGeom prst="rect">
              <a:avLst/>
            </a:prstGeom>
            <a:solidFill>
              <a:schemeClr val="bg1">
                <a:lumMod val="95000"/>
              </a:schemeClr>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26" name="Freeform 25"/>
            <p:cNvSpPr>
              <a:spLocks/>
            </p:cNvSpPr>
            <p:nvPr/>
          </p:nvSpPr>
          <p:spPr bwMode="auto">
            <a:xfrm flipH="1" flipV="1">
              <a:off x="6855519" y="5144501"/>
              <a:ext cx="953293" cy="224411"/>
            </a:xfrm>
            <a:custGeom>
              <a:avLst/>
              <a:gdLst>
                <a:gd name="T0" fmla="*/ 0 w 1045"/>
                <a:gd name="T1" fmla="*/ 239 h 246"/>
                <a:gd name="T2" fmla="*/ 282 w 1045"/>
                <a:gd name="T3" fmla="*/ 0 h 246"/>
                <a:gd name="T4" fmla="*/ 311 w 1045"/>
                <a:gd name="T5" fmla="*/ 0 h 246"/>
                <a:gd name="T6" fmla="*/ 1045 w 1045"/>
                <a:gd name="T7" fmla="*/ 168 h 246"/>
                <a:gd name="T8" fmla="*/ 1045 w 1045"/>
                <a:gd name="T9" fmla="*/ 175 h 246"/>
                <a:gd name="T10" fmla="*/ 311 w 1045"/>
                <a:gd name="T11" fmla="*/ 14 h 246"/>
                <a:gd name="T12" fmla="*/ 282 w 1045"/>
                <a:gd name="T13" fmla="*/ 14 h 246"/>
                <a:gd name="T14" fmla="*/ 0 w 1045"/>
                <a:gd name="T15" fmla="*/ 246 h 246"/>
                <a:gd name="T16" fmla="*/ 0 w 1045"/>
                <a:gd name="T17" fmla="*/ 239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5" h="246">
                  <a:moveTo>
                    <a:pt x="0" y="239"/>
                  </a:moveTo>
                  <a:lnTo>
                    <a:pt x="282" y="0"/>
                  </a:lnTo>
                  <a:lnTo>
                    <a:pt x="311" y="0"/>
                  </a:lnTo>
                  <a:lnTo>
                    <a:pt x="1045" y="168"/>
                  </a:lnTo>
                  <a:lnTo>
                    <a:pt x="1045" y="175"/>
                  </a:lnTo>
                  <a:lnTo>
                    <a:pt x="311" y="14"/>
                  </a:lnTo>
                  <a:lnTo>
                    <a:pt x="282" y="14"/>
                  </a:lnTo>
                  <a:lnTo>
                    <a:pt x="0" y="246"/>
                  </a:lnTo>
                  <a:lnTo>
                    <a:pt x="0" y="239"/>
                  </a:lnTo>
                  <a:close/>
                </a:path>
              </a:pathLst>
            </a:custGeom>
            <a:solidFill>
              <a:schemeClr val="bg1">
                <a:lumMod val="95000"/>
                <a:alpha val="70000"/>
              </a:schemeClr>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27" name="Freeform 26"/>
            <p:cNvSpPr>
              <a:spLocks/>
            </p:cNvSpPr>
            <p:nvPr/>
          </p:nvSpPr>
          <p:spPr bwMode="auto">
            <a:xfrm flipH="1" flipV="1">
              <a:off x="6855519" y="1734543"/>
              <a:ext cx="953293" cy="224411"/>
            </a:xfrm>
            <a:custGeom>
              <a:avLst/>
              <a:gdLst>
                <a:gd name="T0" fmla="*/ 1045 w 1045"/>
                <a:gd name="T1" fmla="*/ 7 h 246"/>
                <a:gd name="T2" fmla="*/ 761 w 1045"/>
                <a:gd name="T3" fmla="*/ 246 h 246"/>
                <a:gd name="T4" fmla="*/ 733 w 1045"/>
                <a:gd name="T5" fmla="*/ 246 h 246"/>
                <a:gd name="T6" fmla="*/ 0 w 1045"/>
                <a:gd name="T7" fmla="*/ 78 h 246"/>
                <a:gd name="T8" fmla="*/ 0 w 1045"/>
                <a:gd name="T9" fmla="*/ 71 h 246"/>
                <a:gd name="T10" fmla="*/ 733 w 1045"/>
                <a:gd name="T11" fmla="*/ 232 h 246"/>
                <a:gd name="T12" fmla="*/ 761 w 1045"/>
                <a:gd name="T13" fmla="*/ 232 h 246"/>
                <a:gd name="T14" fmla="*/ 1045 w 1045"/>
                <a:gd name="T15" fmla="*/ 0 h 246"/>
                <a:gd name="T16" fmla="*/ 1045 w 1045"/>
                <a:gd name="T17" fmla="*/ 7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5" h="246">
                  <a:moveTo>
                    <a:pt x="1045" y="7"/>
                  </a:moveTo>
                  <a:lnTo>
                    <a:pt x="761" y="246"/>
                  </a:lnTo>
                  <a:lnTo>
                    <a:pt x="733" y="246"/>
                  </a:lnTo>
                  <a:lnTo>
                    <a:pt x="0" y="78"/>
                  </a:lnTo>
                  <a:lnTo>
                    <a:pt x="0" y="71"/>
                  </a:lnTo>
                  <a:lnTo>
                    <a:pt x="733" y="232"/>
                  </a:lnTo>
                  <a:lnTo>
                    <a:pt x="761" y="232"/>
                  </a:lnTo>
                  <a:lnTo>
                    <a:pt x="1045" y="0"/>
                  </a:lnTo>
                  <a:lnTo>
                    <a:pt x="1045" y="7"/>
                  </a:lnTo>
                  <a:close/>
                </a:path>
              </a:pathLst>
            </a:custGeom>
            <a:solidFill>
              <a:schemeClr val="bg1">
                <a:alpha val="70000"/>
              </a:schemeClr>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28" name="Freeform 27"/>
            <p:cNvSpPr>
              <a:spLocks/>
            </p:cNvSpPr>
            <p:nvPr/>
          </p:nvSpPr>
          <p:spPr bwMode="auto">
            <a:xfrm flipH="1" flipV="1">
              <a:off x="6557216" y="4474915"/>
              <a:ext cx="1549898" cy="250866"/>
            </a:xfrm>
            <a:custGeom>
              <a:avLst/>
              <a:gdLst>
                <a:gd name="T0" fmla="*/ 0 w 1699"/>
                <a:gd name="T1" fmla="*/ 260 h 275"/>
                <a:gd name="T2" fmla="*/ 697 w 1699"/>
                <a:gd name="T3" fmla="*/ 0 h 275"/>
                <a:gd name="T4" fmla="*/ 726 w 1699"/>
                <a:gd name="T5" fmla="*/ 0 h 275"/>
                <a:gd name="T6" fmla="*/ 1699 w 1699"/>
                <a:gd name="T7" fmla="*/ 166 h 275"/>
                <a:gd name="T8" fmla="*/ 1699 w 1699"/>
                <a:gd name="T9" fmla="*/ 180 h 275"/>
                <a:gd name="T10" fmla="*/ 726 w 1699"/>
                <a:gd name="T11" fmla="*/ 21 h 275"/>
                <a:gd name="T12" fmla="*/ 697 w 1699"/>
                <a:gd name="T13" fmla="*/ 21 h 275"/>
                <a:gd name="T14" fmla="*/ 0 w 1699"/>
                <a:gd name="T15" fmla="*/ 275 h 275"/>
                <a:gd name="T16" fmla="*/ 0 w 1699"/>
                <a:gd name="T17" fmla="*/ 26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9" h="275">
                  <a:moveTo>
                    <a:pt x="0" y="260"/>
                  </a:moveTo>
                  <a:lnTo>
                    <a:pt x="697" y="0"/>
                  </a:lnTo>
                  <a:lnTo>
                    <a:pt x="726" y="0"/>
                  </a:lnTo>
                  <a:lnTo>
                    <a:pt x="1699" y="166"/>
                  </a:lnTo>
                  <a:lnTo>
                    <a:pt x="1699" y="180"/>
                  </a:lnTo>
                  <a:lnTo>
                    <a:pt x="726" y="21"/>
                  </a:lnTo>
                  <a:lnTo>
                    <a:pt x="697" y="21"/>
                  </a:lnTo>
                  <a:lnTo>
                    <a:pt x="0" y="275"/>
                  </a:lnTo>
                  <a:lnTo>
                    <a:pt x="0" y="260"/>
                  </a:lnTo>
                  <a:close/>
                </a:path>
              </a:pathLst>
            </a:custGeom>
            <a:solidFill>
              <a:schemeClr val="bg1">
                <a:lumMod val="95000"/>
                <a:alpha val="70000"/>
              </a:schemeClr>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29" name="Freeform 28"/>
            <p:cNvSpPr>
              <a:spLocks/>
            </p:cNvSpPr>
            <p:nvPr/>
          </p:nvSpPr>
          <p:spPr bwMode="auto">
            <a:xfrm flipH="1" flipV="1">
              <a:off x="6557216" y="2377673"/>
              <a:ext cx="1549898" cy="249954"/>
            </a:xfrm>
            <a:custGeom>
              <a:avLst/>
              <a:gdLst>
                <a:gd name="T0" fmla="*/ 1699 w 1699"/>
                <a:gd name="T1" fmla="*/ 14 h 274"/>
                <a:gd name="T2" fmla="*/ 1000 w 1699"/>
                <a:gd name="T3" fmla="*/ 274 h 274"/>
                <a:gd name="T4" fmla="*/ 972 w 1699"/>
                <a:gd name="T5" fmla="*/ 274 h 274"/>
                <a:gd name="T6" fmla="*/ 0 w 1699"/>
                <a:gd name="T7" fmla="*/ 109 h 274"/>
                <a:gd name="T8" fmla="*/ 0 w 1699"/>
                <a:gd name="T9" fmla="*/ 94 h 274"/>
                <a:gd name="T10" fmla="*/ 972 w 1699"/>
                <a:gd name="T11" fmla="*/ 253 h 274"/>
                <a:gd name="T12" fmla="*/ 1000 w 1699"/>
                <a:gd name="T13" fmla="*/ 253 h 274"/>
                <a:gd name="T14" fmla="*/ 1699 w 1699"/>
                <a:gd name="T15" fmla="*/ 0 h 274"/>
                <a:gd name="T16" fmla="*/ 1699 w 1699"/>
                <a:gd name="T17" fmla="*/ 1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9" h="274">
                  <a:moveTo>
                    <a:pt x="1699" y="14"/>
                  </a:moveTo>
                  <a:lnTo>
                    <a:pt x="1000" y="274"/>
                  </a:lnTo>
                  <a:lnTo>
                    <a:pt x="972" y="274"/>
                  </a:lnTo>
                  <a:lnTo>
                    <a:pt x="0" y="109"/>
                  </a:lnTo>
                  <a:lnTo>
                    <a:pt x="0" y="94"/>
                  </a:lnTo>
                  <a:lnTo>
                    <a:pt x="972" y="253"/>
                  </a:lnTo>
                  <a:lnTo>
                    <a:pt x="1000" y="253"/>
                  </a:lnTo>
                  <a:lnTo>
                    <a:pt x="1699" y="0"/>
                  </a:lnTo>
                  <a:lnTo>
                    <a:pt x="1699" y="14"/>
                  </a:lnTo>
                  <a:close/>
                </a:path>
              </a:pathLst>
            </a:custGeom>
            <a:solidFill>
              <a:schemeClr val="bg1">
                <a:lumMod val="95000"/>
                <a:alpha val="70000"/>
              </a:schemeClr>
            </a:solidFill>
            <a:ln>
              <a:noFill/>
            </a:ln>
            <a:extLst/>
          </p:spPr>
          <p:txBody>
            <a:bodyPr vert="horz" wrap="square" lIns="68580" tIns="34290" rIns="68580" bIns="34290" numCol="1" anchor="t" anchorCtr="0" compatLnSpc="1">
              <a:prstTxWarp prst="textNoShape">
                <a:avLst/>
              </a:prstTxWarp>
            </a:bodyPr>
            <a:lstStyle/>
            <a:p>
              <a:endParaRPr lang="id-ID" sz="1200"/>
            </a:p>
          </p:txBody>
        </p:sp>
        <p:sp>
          <p:nvSpPr>
            <p:cNvPr id="30" name="Freeform 29"/>
            <p:cNvSpPr>
              <a:spLocks/>
            </p:cNvSpPr>
            <p:nvPr/>
          </p:nvSpPr>
          <p:spPr bwMode="auto">
            <a:xfrm flipH="1" flipV="1">
              <a:off x="6286281" y="3883784"/>
              <a:ext cx="2092681" cy="103996"/>
            </a:xfrm>
            <a:custGeom>
              <a:avLst/>
              <a:gdLst>
                <a:gd name="T0" fmla="*/ 0 w 2294"/>
                <a:gd name="T1" fmla="*/ 102 h 114"/>
                <a:gd name="T2" fmla="*/ 1133 w 2294"/>
                <a:gd name="T3" fmla="*/ 0 h 114"/>
                <a:gd name="T4" fmla="*/ 1161 w 2294"/>
                <a:gd name="T5" fmla="*/ 0 h 114"/>
                <a:gd name="T6" fmla="*/ 2294 w 2294"/>
                <a:gd name="T7" fmla="*/ 102 h 114"/>
                <a:gd name="T8" fmla="*/ 2294 w 2294"/>
                <a:gd name="T9" fmla="*/ 114 h 114"/>
                <a:gd name="T10" fmla="*/ 1161 w 2294"/>
                <a:gd name="T11" fmla="*/ 19 h 114"/>
                <a:gd name="T12" fmla="*/ 1133 w 2294"/>
                <a:gd name="T13" fmla="*/ 19 h 114"/>
                <a:gd name="T14" fmla="*/ 0 w 2294"/>
                <a:gd name="T15" fmla="*/ 111 h 114"/>
                <a:gd name="T16" fmla="*/ 0 w 2294"/>
                <a:gd name="T17" fmla="*/ 10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94" h="114">
                  <a:moveTo>
                    <a:pt x="0" y="102"/>
                  </a:moveTo>
                  <a:lnTo>
                    <a:pt x="1133" y="0"/>
                  </a:lnTo>
                  <a:lnTo>
                    <a:pt x="1161" y="0"/>
                  </a:lnTo>
                  <a:lnTo>
                    <a:pt x="2294" y="102"/>
                  </a:lnTo>
                  <a:lnTo>
                    <a:pt x="2294" y="114"/>
                  </a:lnTo>
                  <a:lnTo>
                    <a:pt x="1161" y="19"/>
                  </a:lnTo>
                  <a:lnTo>
                    <a:pt x="1133" y="19"/>
                  </a:lnTo>
                  <a:lnTo>
                    <a:pt x="0" y="111"/>
                  </a:lnTo>
                  <a:lnTo>
                    <a:pt x="0" y="102"/>
                  </a:lnTo>
                  <a:close/>
                </a:path>
              </a:pathLst>
            </a:custGeom>
            <a:solidFill>
              <a:schemeClr val="bg1">
                <a:lumMod val="95000"/>
                <a:alpha val="70000"/>
              </a:schemeClr>
            </a:solidFill>
            <a:ln>
              <a:noFill/>
            </a:ln>
            <a:extLst/>
          </p:spPr>
          <p:txBody>
            <a:bodyPr vert="horz" wrap="square" lIns="68580" tIns="34290" rIns="68580" bIns="34290" numCol="1" anchor="t" anchorCtr="0" compatLnSpc="1">
              <a:prstTxWarp prst="textNoShape">
                <a:avLst/>
              </a:prstTxWarp>
            </a:bodyPr>
            <a:lstStyle/>
            <a:p>
              <a:endParaRPr lang="id-ID" sz="1200"/>
            </a:p>
          </p:txBody>
        </p:sp>
        <p:grpSp>
          <p:nvGrpSpPr>
            <p:cNvPr id="31" name="Group 30"/>
            <p:cNvGrpSpPr/>
            <p:nvPr/>
          </p:nvGrpSpPr>
          <p:grpSpPr>
            <a:xfrm>
              <a:off x="7714048" y="3396959"/>
              <a:ext cx="311617" cy="266089"/>
              <a:chOff x="5975421" y="268364"/>
              <a:chExt cx="488950" cy="417513"/>
            </a:xfrm>
            <a:solidFill>
              <a:schemeClr val="bg1"/>
            </a:solidFill>
          </p:grpSpPr>
          <p:sp>
            <p:nvSpPr>
              <p:cNvPr id="52" name="Freeform 13"/>
              <p:cNvSpPr>
                <a:spLocks noEditPoints="1"/>
              </p:cNvSpPr>
              <p:nvPr/>
            </p:nvSpPr>
            <p:spPr bwMode="auto">
              <a:xfrm>
                <a:off x="6097659" y="376314"/>
                <a:ext cx="244475" cy="247650"/>
              </a:xfrm>
              <a:custGeom>
                <a:avLst/>
                <a:gdLst>
                  <a:gd name="T0" fmla="*/ 32 w 64"/>
                  <a:gd name="T1" fmla="*/ 0 h 64"/>
                  <a:gd name="T2" fmla="*/ 0 w 64"/>
                  <a:gd name="T3" fmla="*/ 32 h 64"/>
                  <a:gd name="T4" fmla="*/ 32 w 64"/>
                  <a:gd name="T5" fmla="*/ 64 h 64"/>
                  <a:gd name="T6" fmla="*/ 64 w 64"/>
                  <a:gd name="T7" fmla="*/ 32 h 64"/>
                  <a:gd name="T8" fmla="*/ 32 w 64"/>
                  <a:gd name="T9" fmla="*/ 0 h 64"/>
                  <a:gd name="T10" fmla="*/ 50 w 64"/>
                  <a:gd name="T11" fmla="*/ 48 h 64"/>
                  <a:gd name="T12" fmla="*/ 16 w 64"/>
                  <a:gd name="T13" fmla="*/ 50 h 64"/>
                  <a:gd name="T14" fmla="*/ 14 w 64"/>
                  <a:gd name="T15" fmla="*/ 16 h 64"/>
                  <a:gd name="T16" fmla="*/ 48 w 64"/>
                  <a:gd name="T17" fmla="*/ 14 h 64"/>
                  <a:gd name="T18" fmla="*/ 50 w 64"/>
                  <a:gd name="T19"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0"/>
                    </a:moveTo>
                    <a:cubicBezTo>
                      <a:pt x="14" y="0"/>
                      <a:pt x="0" y="14"/>
                      <a:pt x="0" y="32"/>
                    </a:cubicBezTo>
                    <a:cubicBezTo>
                      <a:pt x="0" y="50"/>
                      <a:pt x="14" y="64"/>
                      <a:pt x="32" y="64"/>
                    </a:cubicBezTo>
                    <a:cubicBezTo>
                      <a:pt x="50" y="64"/>
                      <a:pt x="64" y="50"/>
                      <a:pt x="64" y="32"/>
                    </a:cubicBezTo>
                    <a:cubicBezTo>
                      <a:pt x="64" y="14"/>
                      <a:pt x="50" y="0"/>
                      <a:pt x="32" y="0"/>
                    </a:cubicBezTo>
                    <a:close/>
                    <a:moveTo>
                      <a:pt x="50" y="48"/>
                    </a:moveTo>
                    <a:cubicBezTo>
                      <a:pt x="42" y="58"/>
                      <a:pt x="26" y="59"/>
                      <a:pt x="16" y="50"/>
                    </a:cubicBezTo>
                    <a:cubicBezTo>
                      <a:pt x="6" y="42"/>
                      <a:pt x="5" y="26"/>
                      <a:pt x="14" y="16"/>
                    </a:cubicBezTo>
                    <a:cubicBezTo>
                      <a:pt x="22" y="6"/>
                      <a:pt x="38" y="5"/>
                      <a:pt x="48" y="14"/>
                    </a:cubicBezTo>
                    <a:cubicBezTo>
                      <a:pt x="58" y="22"/>
                      <a:pt x="59" y="38"/>
                      <a:pt x="50"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200"/>
              </a:p>
            </p:txBody>
          </p:sp>
          <p:sp>
            <p:nvSpPr>
              <p:cNvPr id="53" name="Freeform 14"/>
              <p:cNvSpPr>
                <a:spLocks/>
              </p:cNvSpPr>
              <p:nvPr/>
            </p:nvSpPr>
            <p:spPr bwMode="auto">
              <a:xfrm>
                <a:off x="6157984" y="438226"/>
                <a:ext cx="69850" cy="68263"/>
              </a:xfrm>
              <a:custGeom>
                <a:avLst/>
                <a:gdLst>
                  <a:gd name="T0" fmla="*/ 16 w 18"/>
                  <a:gd name="T1" fmla="*/ 0 h 18"/>
                  <a:gd name="T2" fmla="*/ 0 w 18"/>
                  <a:gd name="T3" fmla="*/ 16 h 18"/>
                  <a:gd name="T4" fmla="*/ 0 w 18"/>
                  <a:gd name="T5" fmla="*/ 16 h 18"/>
                  <a:gd name="T6" fmla="*/ 2 w 18"/>
                  <a:gd name="T7" fmla="*/ 18 h 18"/>
                  <a:gd name="T8" fmla="*/ 4 w 18"/>
                  <a:gd name="T9" fmla="*/ 16 h 18"/>
                  <a:gd name="T10" fmla="*/ 4 w 18"/>
                  <a:gd name="T11" fmla="*/ 16 h 18"/>
                  <a:gd name="T12" fmla="*/ 16 w 18"/>
                  <a:gd name="T13" fmla="*/ 4 h 18"/>
                  <a:gd name="T14" fmla="*/ 18 w 18"/>
                  <a:gd name="T15" fmla="*/ 2 h 18"/>
                  <a:gd name="T16" fmla="*/ 16 w 1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8">
                    <a:moveTo>
                      <a:pt x="16" y="0"/>
                    </a:moveTo>
                    <a:cubicBezTo>
                      <a:pt x="7" y="0"/>
                      <a:pt x="0" y="7"/>
                      <a:pt x="0" y="16"/>
                    </a:cubicBezTo>
                    <a:cubicBezTo>
                      <a:pt x="0" y="16"/>
                      <a:pt x="0" y="16"/>
                      <a:pt x="0" y="16"/>
                    </a:cubicBezTo>
                    <a:cubicBezTo>
                      <a:pt x="0" y="17"/>
                      <a:pt x="1" y="18"/>
                      <a:pt x="2" y="18"/>
                    </a:cubicBezTo>
                    <a:cubicBezTo>
                      <a:pt x="3" y="18"/>
                      <a:pt x="4" y="17"/>
                      <a:pt x="4" y="16"/>
                    </a:cubicBezTo>
                    <a:cubicBezTo>
                      <a:pt x="4" y="16"/>
                      <a:pt x="4" y="16"/>
                      <a:pt x="4" y="16"/>
                    </a:cubicBezTo>
                    <a:cubicBezTo>
                      <a:pt x="4" y="9"/>
                      <a:pt x="9" y="4"/>
                      <a:pt x="16" y="4"/>
                    </a:cubicBezTo>
                    <a:cubicBezTo>
                      <a:pt x="17" y="4"/>
                      <a:pt x="18" y="3"/>
                      <a:pt x="18" y="2"/>
                    </a:cubicBezTo>
                    <a:cubicBezTo>
                      <a:pt x="18" y="1"/>
                      <a:pt x="17"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200"/>
              </a:p>
            </p:txBody>
          </p:sp>
          <p:sp>
            <p:nvSpPr>
              <p:cNvPr id="54" name="Freeform 15"/>
              <p:cNvSpPr>
                <a:spLocks noEditPoints="1"/>
              </p:cNvSpPr>
              <p:nvPr/>
            </p:nvSpPr>
            <p:spPr bwMode="auto">
              <a:xfrm>
                <a:off x="5975421" y="268364"/>
                <a:ext cx="488950" cy="417513"/>
              </a:xfrm>
              <a:custGeom>
                <a:avLst/>
                <a:gdLst>
                  <a:gd name="T0" fmla="*/ 118 w 128"/>
                  <a:gd name="T1" fmla="*/ 24 h 108"/>
                  <a:gd name="T2" fmla="*/ 101 w 128"/>
                  <a:gd name="T3" fmla="*/ 21 h 108"/>
                  <a:gd name="T4" fmla="*/ 95 w 128"/>
                  <a:gd name="T5" fmla="*/ 8 h 108"/>
                  <a:gd name="T6" fmla="*/ 84 w 128"/>
                  <a:gd name="T7" fmla="*/ 0 h 108"/>
                  <a:gd name="T8" fmla="*/ 44 w 128"/>
                  <a:gd name="T9" fmla="*/ 0 h 108"/>
                  <a:gd name="T10" fmla="*/ 33 w 128"/>
                  <a:gd name="T11" fmla="*/ 8 h 108"/>
                  <a:gd name="T12" fmla="*/ 27 w 128"/>
                  <a:gd name="T13" fmla="*/ 21 h 108"/>
                  <a:gd name="T14" fmla="*/ 10 w 128"/>
                  <a:gd name="T15" fmla="*/ 24 h 108"/>
                  <a:gd name="T16" fmla="*/ 0 w 128"/>
                  <a:gd name="T17" fmla="*/ 36 h 108"/>
                  <a:gd name="T18" fmla="*/ 0 w 128"/>
                  <a:gd name="T19" fmla="*/ 96 h 108"/>
                  <a:gd name="T20" fmla="*/ 12 w 128"/>
                  <a:gd name="T21" fmla="*/ 108 h 108"/>
                  <a:gd name="T22" fmla="*/ 116 w 128"/>
                  <a:gd name="T23" fmla="*/ 108 h 108"/>
                  <a:gd name="T24" fmla="*/ 128 w 128"/>
                  <a:gd name="T25" fmla="*/ 96 h 108"/>
                  <a:gd name="T26" fmla="*/ 128 w 128"/>
                  <a:gd name="T27" fmla="*/ 36 h 108"/>
                  <a:gd name="T28" fmla="*/ 118 w 128"/>
                  <a:gd name="T29" fmla="*/ 24 h 108"/>
                  <a:gd name="T30" fmla="*/ 120 w 128"/>
                  <a:gd name="T31" fmla="*/ 96 h 108"/>
                  <a:gd name="T32" fmla="*/ 116 w 128"/>
                  <a:gd name="T33" fmla="*/ 100 h 108"/>
                  <a:gd name="T34" fmla="*/ 12 w 128"/>
                  <a:gd name="T35" fmla="*/ 100 h 108"/>
                  <a:gd name="T36" fmla="*/ 8 w 128"/>
                  <a:gd name="T37" fmla="*/ 96 h 108"/>
                  <a:gd name="T38" fmla="*/ 8 w 128"/>
                  <a:gd name="T39" fmla="*/ 36 h 108"/>
                  <a:gd name="T40" fmla="*/ 11 w 128"/>
                  <a:gd name="T41" fmla="*/ 32 h 108"/>
                  <a:gd name="T42" fmla="*/ 33 w 128"/>
                  <a:gd name="T43" fmla="*/ 28 h 108"/>
                  <a:gd name="T44" fmla="*/ 40 w 128"/>
                  <a:gd name="T45" fmla="*/ 11 h 108"/>
                  <a:gd name="T46" fmla="*/ 44 w 128"/>
                  <a:gd name="T47" fmla="*/ 8 h 108"/>
                  <a:gd name="T48" fmla="*/ 84 w 128"/>
                  <a:gd name="T49" fmla="*/ 8 h 108"/>
                  <a:gd name="T50" fmla="*/ 88 w 128"/>
                  <a:gd name="T51" fmla="*/ 11 h 108"/>
                  <a:gd name="T52" fmla="*/ 95 w 128"/>
                  <a:gd name="T53" fmla="*/ 28 h 108"/>
                  <a:gd name="T54" fmla="*/ 117 w 128"/>
                  <a:gd name="T55" fmla="*/ 32 h 108"/>
                  <a:gd name="T56" fmla="*/ 120 w 128"/>
                  <a:gd name="T57" fmla="*/ 36 h 108"/>
                  <a:gd name="T58" fmla="*/ 120 w 128"/>
                  <a:gd name="T59" fmla="*/ 9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8" h="108">
                    <a:moveTo>
                      <a:pt x="118" y="24"/>
                    </a:moveTo>
                    <a:cubicBezTo>
                      <a:pt x="101" y="21"/>
                      <a:pt x="101" y="21"/>
                      <a:pt x="101" y="21"/>
                    </a:cubicBezTo>
                    <a:cubicBezTo>
                      <a:pt x="95" y="8"/>
                      <a:pt x="95" y="8"/>
                      <a:pt x="95" y="8"/>
                    </a:cubicBezTo>
                    <a:cubicBezTo>
                      <a:pt x="93" y="3"/>
                      <a:pt x="89" y="0"/>
                      <a:pt x="84" y="0"/>
                    </a:cubicBezTo>
                    <a:cubicBezTo>
                      <a:pt x="44" y="0"/>
                      <a:pt x="44" y="0"/>
                      <a:pt x="44" y="0"/>
                    </a:cubicBezTo>
                    <a:cubicBezTo>
                      <a:pt x="39" y="0"/>
                      <a:pt x="35" y="3"/>
                      <a:pt x="33" y="8"/>
                    </a:cubicBezTo>
                    <a:cubicBezTo>
                      <a:pt x="27" y="21"/>
                      <a:pt x="27" y="21"/>
                      <a:pt x="27" y="21"/>
                    </a:cubicBezTo>
                    <a:cubicBezTo>
                      <a:pt x="10" y="24"/>
                      <a:pt x="10" y="24"/>
                      <a:pt x="10" y="24"/>
                    </a:cubicBezTo>
                    <a:cubicBezTo>
                      <a:pt x="4" y="25"/>
                      <a:pt x="0" y="30"/>
                      <a:pt x="0" y="36"/>
                    </a:cubicBezTo>
                    <a:cubicBezTo>
                      <a:pt x="0" y="96"/>
                      <a:pt x="0" y="96"/>
                      <a:pt x="0" y="96"/>
                    </a:cubicBezTo>
                    <a:cubicBezTo>
                      <a:pt x="0" y="103"/>
                      <a:pt x="5" y="108"/>
                      <a:pt x="12" y="108"/>
                    </a:cubicBezTo>
                    <a:cubicBezTo>
                      <a:pt x="116" y="108"/>
                      <a:pt x="116" y="108"/>
                      <a:pt x="116" y="108"/>
                    </a:cubicBezTo>
                    <a:cubicBezTo>
                      <a:pt x="123" y="108"/>
                      <a:pt x="128" y="103"/>
                      <a:pt x="128" y="96"/>
                    </a:cubicBezTo>
                    <a:cubicBezTo>
                      <a:pt x="128" y="36"/>
                      <a:pt x="128" y="36"/>
                      <a:pt x="128" y="36"/>
                    </a:cubicBezTo>
                    <a:cubicBezTo>
                      <a:pt x="128" y="30"/>
                      <a:pt x="124" y="25"/>
                      <a:pt x="118" y="24"/>
                    </a:cubicBezTo>
                    <a:close/>
                    <a:moveTo>
                      <a:pt x="120" y="96"/>
                    </a:moveTo>
                    <a:cubicBezTo>
                      <a:pt x="120" y="98"/>
                      <a:pt x="118" y="100"/>
                      <a:pt x="116" y="100"/>
                    </a:cubicBezTo>
                    <a:cubicBezTo>
                      <a:pt x="12" y="100"/>
                      <a:pt x="12" y="100"/>
                      <a:pt x="12" y="100"/>
                    </a:cubicBezTo>
                    <a:cubicBezTo>
                      <a:pt x="10" y="100"/>
                      <a:pt x="8" y="98"/>
                      <a:pt x="8" y="96"/>
                    </a:cubicBezTo>
                    <a:cubicBezTo>
                      <a:pt x="8" y="36"/>
                      <a:pt x="8" y="36"/>
                      <a:pt x="8" y="36"/>
                    </a:cubicBezTo>
                    <a:cubicBezTo>
                      <a:pt x="8" y="34"/>
                      <a:pt x="9" y="32"/>
                      <a:pt x="11" y="32"/>
                    </a:cubicBezTo>
                    <a:cubicBezTo>
                      <a:pt x="33" y="28"/>
                      <a:pt x="33" y="28"/>
                      <a:pt x="33" y="28"/>
                    </a:cubicBezTo>
                    <a:cubicBezTo>
                      <a:pt x="40" y="11"/>
                      <a:pt x="40" y="11"/>
                      <a:pt x="40" y="11"/>
                    </a:cubicBezTo>
                    <a:cubicBezTo>
                      <a:pt x="41" y="9"/>
                      <a:pt x="42" y="8"/>
                      <a:pt x="44" y="8"/>
                    </a:cubicBezTo>
                    <a:cubicBezTo>
                      <a:pt x="84" y="8"/>
                      <a:pt x="84" y="8"/>
                      <a:pt x="84" y="8"/>
                    </a:cubicBezTo>
                    <a:cubicBezTo>
                      <a:pt x="86" y="8"/>
                      <a:pt x="87" y="9"/>
                      <a:pt x="88" y="11"/>
                    </a:cubicBezTo>
                    <a:cubicBezTo>
                      <a:pt x="95" y="28"/>
                      <a:pt x="95" y="28"/>
                      <a:pt x="95" y="28"/>
                    </a:cubicBezTo>
                    <a:cubicBezTo>
                      <a:pt x="117" y="32"/>
                      <a:pt x="117" y="32"/>
                      <a:pt x="117" y="32"/>
                    </a:cubicBezTo>
                    <a:cubicBezTo>
                      <a:pt x="119" y="32"/>
                      <a:pt x="120" y="34"/>
                      <a:pt x="120" y="36"/>
                    </a:cubicBezTo>
                    <a:lnTo>
                      <a:pt x="120"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200"/>
              </a:p>
            </p:txBody>
          </p:sp>
        </p:grpSp>
        <p:sp>
          <p:nvSpPr>
            <p:cNvPr id="32" name="Freeform 19"/>
            <p:cNvSpPr>
              <a:spLocks noEditPoints="1"/>
            </p:cNvSpPr>
            <p:nvPr/>
          </p:nvSpPr>
          <p:spPr bwMode="auto">
            <a:xfrm>
              <a:off x="7014684" y="4770696"/>
              <a:ext cx="381000" cy="367903"/>
            </a:xfrm>
            <a:custGeom>
              <a:avLst/>
              <a:gdLst>
                <a:gd name="T0" fmla="*/ 94 w 132"/>
                <a:gd name="T1" fmla="*/ 0 h 128"/>
                <a:gd name="T2" fmla="*/ 56 w 132"/>
                <a:gd name="T3" fmla="*/ 27 h 128"/>
                <a:gd name="T4" fmla="*/ 55 w 132"/>
                <a:gd name="T5" fmla="*/ 27 h 128"/>
                <a:gd name="T6" fmla="*/ 14 w 132"/>
                <a:gd name="T7" fmla="*/ 69 h 128"/>
                <a:gd name="T8" fmla="*/ 1 w 132"/>
                <a:gd name="T9" fmla="*/ 110 h 128"/>
                <a:gd name="T10" fmla="*/ 14 w 132"/>
                <a:gd name="T11" fmla="*/ 128 h 128"/>
                <a:gd name="T12" fmla="*/ 53 w 132"/>
                <a:gd name="T13" fmla="*/ 118 h 128"/>
                <a:gd name="T14" fmla="*/ 120 w 132"/>
                <a:gd name="T15" fmla="*/ 53 h 128"/>
                <a:gd name="T16" fmla="*/ 64 w 132"/>
                <a:gd name="T17" fmla="*/ 95 h 128"/>
                <a:gd name="T18" fmla="*/ 99 w 132"/>
                <a:gd name="T19" fmla="*/ 47 h 128"/>
                <a:gd name="T20" fmla="*/ 95 w 132"/>
                <a:gd name="T21" fmla="*/ 67 h 128"/>
                <a:gd name="T22" fmla="*/ 64 w 132"/>
                <a:gd name="T23" fmla="*/ 98 h 128"/>
                <a:gd name="T24" fmla="*/ 59 w 132"/>
                <a:gd name="T25" fmla="*/ 81 h 128"/>
                <a:gd name="T26" fmla="*/ 46 w 132"/>
                <a:gd name="T27" fmla="*/ 68 h 128"/>
                <a:gd name="T28" fmla="*/ 92 w 132"/>
                <a:gd name="T29" fmla="*/ 36 h 128"/>
                <a:gd name="T30" fmla="*/ 59 w 132"/>
                <a:gd name="T31" fmla="*/ 81 h 128"/>
                <a:gd name="T32" fmla="*/ 30 w 132"/>
                <a:gd name="T33" fmla="*/ 64 h 128"/>
                <a:gd name="T34" fmla="*/ 80 w 132"/>
                <a:gd name="T35" fmla="*/ 29 h 128"/>
                <a:gd name="T36" fmla="*/ 17 w 132"/>
                <a:gd name="T37" fmla="*/ 119 h 128"/>
                <a:gd name="T38" fmla="*/ 8 w 132"/>
                <a:gd name="T39" fmla="*/ 114 h 128"/>
                <a:gd name="T40" fmla="*/ 13 w 132"/>
                <a:gd name="T41" fmla="*/ 96 h 128"/>
                <a:gd name="T42" fmla="*/ 32 w 132"/>
                <a:gd name="T43" fmla="*/ 116 h 128"/>
                <a:gd name="T44" fmla="*/ 35 w 132"/>
                <a:gd name="T45" fmla="*/ 115 h 128"/>
                <a:gd name="T46" fmla="*/ 14 w 132"/>
                <a:gd name="T47" fmla="*/ 92 h 128"/>
                <a:gd name="T48" fmla="*/ 19 w 132"/>
                <a:gd name="T49" fmla="*/ 75 h 128"/>
                <a:gd name="T50" fmla="*/ 52 w 132"/>
                <a:gd name="T51" fmla="*/ 110 h 128"/>
                <a:gd name="T52" fmla="*/ 35 w 132"/>
                <a:gd name="T53" fmla="*/ 115 h 128"/>
                <a:gd name="T54" fmla="*/ 108 w 132"/>
                <a:gd name="T55" fmla="*/ 54 h 128"/>
                <a:gd name="T56" fmla="*/ 98 w 132"/>
                <a:gd name="T57" fmla="*/ 30 h 128"/>
                <a:gd name="T58" fmla="*/ 81 w 132"/>
                <a:gd name="T59" fmla="*/ 13 h 128"/>
                <a:gd name="T60" fmla="*/ 112 w 132"/>
                <a:gd name="T61" fmla="*/ 16 h 128"/>
                <a:gd name="T62" fmla="*/ 115 w 132"/>
                <a:gd name="T63" fmla="*/ 4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2" h="128">
                  <a:moveTo>
                    <a:pt x="118" y="10"/>
                  </a:moveTo>
                  <a:cubicBezTo>
                    <a:pt x="111" y="4"/>
                    <a:pt x="102" y="0"/>
                    <a:pt x="94" y="0"/>
                  </a:cubicBezTo>
                  <a:cubicBezTo>
                    <a:pt x="87" y="0"/>
                    <a:pt x="80" y="3"/>
                    <a:pt x="75" y="8"/>
                  </a:cubicBezTo>
                  <a:cubicBezTo>
                    <a:pt x="56" y="27"/>
                    <a:pt x="56" y="27"/>
                    <a:pt x="56" y="27"/>
                  </a:cubicBezTo>
                  <a:cubicBezTo>
                    <a:pt x="56" y="27"/>
                    <a:pt x="56" y="27"/>
                    <a:pt x="55" y="27"/>
                  </a:cubicBezTo>
                  <a:cubicBezTo>
                    <a:pt x="55" y="27"/>
                    <a:pt x="55" y="27"/>
                    <a:pt x="55" y="27"/>
                  </a:cubicBezTo>
                  <a:cubicBezTo>
                    <a:pt x="55" y="27"/>
                    <a:pt x="55" y="27"/>
                    <a:pt x="55" y="27"/>
                  </a:cubicBezTo>
                  <a:cubicBezTo>
                    <a:pt x="14" y="69"/>
                    <a:pt x="14" y="69"/>
                    <a:pt x="14" y="69"/>
                  </a:cubicBezTo>
                  <a:cubicBezTo>
                    <a:pt x="12" y="71"/>
                    <a:pt x="11" y="73"/>
                    <a:pt x="10" y="76"/>
                  </a:cubicBezTo>
                  <a:cubicBezTo>
                    <a:pt x="1" y="110"/>
                    <a:pt x="1" y="110"/>
                    <a:pt x="1" y="110"/>
                  </a:cubicBezTo>
                  <a:cubicBezTo>
                    <a:pt x="1" y="110"/>
                    <a:pt x="0" y="113"/>
                    <a:pt x="0" y="114"/>
                  </a:cubicBezTo>
                  <a:cubicBezTo>
                    <a:pt x="0" y="122"/>
                    <a:pt x="6" y="128"/>
                    <a:pt x="14" y="128"/>
                  </a:cubicBezTo>
                  <a:cubicBezTo>
                    <a:pt x="16" y="128"/>
                    <a:pt x="19" y="127"/>
                    <a:pt x="19" y="127"/>
                  </a:cubicBezTo>
                  <a:cubicBezTo>
                    <a:pt x="53" y="118"/>
                    <a:pt x="53" y="118"/>
                    <a:pt x="53" y="118"/>
                  </a:cubicBezTo>
                  <a:cubicBezTo>
                    <a:pt x="55" y="118"/>
                    <a:pt x="57" y="116"/>
                    <a:pt x="59" y="114"/>
                  </a:cubicBezTo>
                  <a:cubicBezTo>
                    <a:pt x="120" y="53"/>
                    <a:pt x="120" y="53"/>
                    <a:pt x="120" y="53"/>
                  </a:cubicBezTo>
                  <a:cubicBezTo>
                    <a:pt x="132" y="42"/>
                    <a:pt x="130" y="23"/>
                    <a:pt x="118" y="10"/>
                  </a:cubicBezTo>
                  <a:close/>
                  <a:moveTo>
                    <a:pt x="64" y="95"/>
                  </a:moveTo>
                  <a:cubicBezTo>
                    <a:pt x="64" y="92"/>
                    <a:pt x="63" y="88"/>
                    <a:pt x="61" y="85"/>
                  </a:cubicBezTo>
                  <a:cubicBezTo>
                    <a:pt x="99" y="47"/>
                    <a:pt x="99" y="47"/>
                    <a:pt x="99" y="47"/>
                  </a:cubicBezTo>
                  <a:cubicBezTo>
                    <a:pt x="101" y="54"/>
                    <a:pt x="100" y="62"/>
                    <a:pt x="95" y="67"/>
                  </a:cubicBezTo>
                  <a:cubicBezTo>
                    <a:pt x="95" y="67"/>
                    <a:pt x="95" y="67"/>
                    <a:pt x="95" y="67"/>
                  </a:cubicBezTo>
                  <a:cubicBezTo>
                    <a:pt x="95" y="67"/>
                    <a:pt x="95" y="67"/>
                    <a:pt x="95" y="67"/>
                  </a:cubicBezTo>
                  <a:cubicBezTo>
                    <a:pt x="64" y="98"/>
                    <a:pt x="64" y="98"/>
                    <a:pt x="64" y="98"/>
                  </a:cubicBezTo>
                  <a:cubicBezTo>
                    <a:pt x="64" y="97"/>
                    <a:pt x="64" y="96"/>
                    <a:pt x="64" y="95"/>
                  </a:cubicBezTo>
                  <a:close/>
                  <a:moveTo>
                    <a:pt x="59" y="81"/>
                  </a:moveTo>
                  <a:cubicBezTo>
                    <a:pt x="58" y="79"/>
                    <a:pt x="56" y="76"/>
                    <a:pt x="54" y="74"/>
                  </a:cubicBezTo>
                  <a:cubicBezTo>
                    <a:pt x="51" y="72"/>
                    <a:pt x="49" y="70"/>
                    <a:pt x="46" y="68"/>
                  </a:cubicBezTo>
                  <a:cubicBezTo>
                    <a:pt x="84" y="30"/>
                    <a:pt x="84" y="30"/>
                    <a:pt x="84" y="30"/>
                  </a:cubicBezTo>
                  <a:cubicBezTo>
                    <a:pt x="87" y="31"/>
                    <a:pt x="90" y="33"/>
                    <a:pt x="92" y="36"/>
                  </a:cubicBezTo>
                  <a:cubicBezTo>
                    <a:pt x="94" y="38"/>
                    <a:pt x="96" y="40"/>
                    <a:pt x="97" y="43"/>
                  </a:cubicBezTo>
                  <a:lnTo>
                    <a:pt x="59" y="81"/>
                  </a:lnTo>
                  <a:close/>
                  <a:moveTo>
                    <a:pt x="42" y="66"/>
                  </a:moveTo>
                  <a:cubicBezTo>
                    <a:pt x="38" y="65"/>
                    <a:pt x="34" y="64"/>
                    <a:pt x="30" y="64"/>
                  </a:cubicBezTo>
                  <a:cubicBezTo>
                    <a:pt x="61" y="33"/>
                    <a:pt x="61" y="33"/>
                    <a:pt x="61" y="33"/>
                  </a:cubicBezTo>
                  <a:cubicBezTo>
                    <a:pt x="66" y="28"/>
                    <a:pt x="73" y="27"/>
                    <a:pt x="80" y="29"/>
                  </a:cubicBezTo>
                  <a:lnTo>
                    <a:pt x="42" y="66"/>
                  </a:lnTo>
                  <a:close/>
                  <a:moveTo>
                    <a:pt x="17" y="119"/>
                  </a:moveTo>
                  <a:cubicBezTo>
                    <a:pt x="16" y="120"/>
                    <a:pt x="15" y="120"/>
                    <a:pt x="14" y="120"/>
                  </a:cubicBezTo>
                  <a:cubicBezTo>
                    <a:pt x="11" y="120"/>
                    <a:pt x="8" y="117"/>
                    <a:pt x="8" y="114"/>
                  </a:cubicBezTo>
                  <a:cubicBezTo>
                    <a:pt x="8" y="113"/>
                    <a:pt x="8" y="112"/>
                    <a:pt x="8" y="112"/>
                  </a:cubicBezTo>
                  <a:cubicBezTo>
                    <a:pt x="13" y="96"/>
                    <a:pt x="13" y="96"/>
                    <a:pt x="13" y="96"/>
                  </a:cubicBezTo>
                  <a:cubicBezTo>
                    <a:pt x="17" y="96"/>
                    <a:pt x="22" y="98"/>
                    <a:pt x="26" y="102"/>
                  </a:cubicBezTo>
                  <a:cubicBezTo>
                    <a:pt x="30" y="106"/>
                    <a:pt x="32" y="111"/>
                    <a:pt x="32" y="116"/>
                  </a:cubicBezTo>
                  <a:lnTo>
                    <a:pt x="17" y="119"/>
                  </a:lnTo>
                  <a:close/>
                  <a:moveTo>
                    <a:pt x="35" y="115"/>
                  </a:moveTo>
                  <a:cubicBezTo>
                    <a:pt x="35" y="109"/>
                    <a:pt x="33" y="104"/>
                    <a:pt x="29" y="99"/>
                  </a:cubicBezTo>
                  <a:cubicBezTo>
                    <a:pt x="25" y="95"/>
                    <a:pt x="19" y="93"/>
                    <a:pt x="14" y="92"/>
                  </a:cubicBezTo>
                  <a:cubicBezTo>
                    <a:pt x="18" y="78"/>
                    <a:pt x="18" y="78"/>
                    <a:pt x="18" y="78"/>
                  </a:cubicBezTo>
                  <a:cubicBezTo>
                    <a:pt x="18" y="77"/>
                    <a:pt x="19" y="76"/>
                    <a:pt x="19" y="75"/>
                  </a:cubicBezTo>
                  <a:cubicBezTo>
                    <a:pt x="27" y="69"/>
                    <a:pt x="40" y="71"/>
                    <a:pt x="48" y="80"/>
                  </a:cubicBezTo>
                  <a:cubicBezTo>
                    <a:pt x="57" y="89"/>
                    <a:pt x="59" y="102"/>
                    <a:pt x="52" y="110"/>
                  </a:cubicBezTo>
                  <a:cubicBezTo>
                    <a:pt x="51" y="110"/>
                    <a:pt x="51" y="111"/>
                    <a:pt x="50" y="111"/>
                  </a:cubicBezTo>
                  <a:lnTo>
                    <a:pt x="35" y="115"/>
                  </a:lnTo>
                  <a:close/>
                  <a:moveTo>
                    <a:pt x="115" y="47"/>
                  </a:moveTo>
                  <a:cubicBezTo>
                    <a:pt x="108" y="54"/>
                    <a:pt x="108" y="54"/>
                    <a:pt x="108" y="54"/>
                  </a:cubicBezTo>
                  <a:cubicBezTo>
                    <a:pt x="108" y="53"/>
                    <a:pt x="108" y="52"/>
                    <a:pt x="108" y="51"/>
                  </a:cubicBezTo>
                  <a:cubicBezTo>
                    <a:pt x="107" y="43"/>
                    <a:pt x="104" y="36"/>
                    <a:pt x="98" y="30"/>
                  </a:cubicBezTo>
                  <a:cubicBezTo>
                    <a:pt x="91" y="24"/>
                    <a:pt x="83" y="20"/>
                    <a:pt x="74" y="20"/>
                  </a:cubicBezTo>
                  <a:cubicBezTo>
                    <a:pt x="81" y="13"/>
                    <a:pt x="81" y="13"/>
                    <a:pt x="81" y="13"/>
                  </a:cubicBezTo>
                  <a:cubicBezTo>
                    <a:pt x="84" y="10"/>
                    <a:pt x="89" y="8"/>
                    <a:pt x="94" y="8"/>
                  </a:cubicBezTo>
                  <a:cubicBezTo>
                    <a:pt x="100" y="8"/>
                    <a:pt x="107" y="11"/>
                    <a:pt x="112" y="16"/>
                  </a:cubicBezTo>
                  <a:cubicBezTo>
                    <a:pt x="117" y="21"/>
                    <a:pt x="120" y="27"/>
                    <a:pt x="120" y="33"/>
                  </a:cubicBezTo>
                  <a:cubicBezTo>
                    <a:pt x="120" y="38"/>
                    <a:pt x="118" y="43"/>
                    <a:pt x="115" y="47"/>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id-ID" sz="1200"/>
            </a:p>
          </p:txBody>
        </p:sp>
        <p:sp>
          <p:nvSpPr>
            <p:cNvPr id="33" name="Freeform 23"/>
            <p:cNvSpPr>
              <a:spLocks noEditPoints="1"/>
            </p:cNvSpPr>
            <p:nvPr/>
          </p:nvSpPr>
          <p:spPr bwMode="auto">
            <a:xfrm>
              <a:off x="7479493" y="2712092"/>
              <a:ext cx="367904" cy="278606"/>
            </a:xfrm>
            <a:custGeom>
              <a:avLst/>
              <a:gdLst>
                <a:gd name="T0" fmla="*/ 105 w 128"/>
                <a:gd name="T1" fmla="*/ 2 h 96"/>
                <a:gd name="T2" fmla="*/ 28 w 128"/>
                <a:gd name="T3" fmla="*/ 0 h 96"/>
                <a:gd name="T4" fmla="*/ 2 w 128"/>
                <a:gd name="T5" fmla="*/ 23 h 96"/>
                <a:gd name="T6" fmla="*/ 2 w 128"/>
                <a:gd name="T7" fmla="*/ 34 h 96"/>
                <a:gd name="T8" fmla="*/ 64 w 128"/>
                <a:gd name="T9" fmla="*/ 96 h 96"/>
                <a:gd name="T10" fmla="*/ 126 w 128"/>
                <a:gd name="T11" fmla="*/ 34 h 96"/>
                <a:gd name="T12" fmla="*/ 126 w 128"/>
                <a:gd name="T13" fmla="*/ 23 h 96"/>
                <a:gd name="T14" fmla="*/ 55 w 128"/>
                <a:gd name="T15" fmla="*/ 28 h 96"/>
                <a:gd name="T16" fmla="*/ 73 w 128"/>
                <a:gd name="T17" fmla="*/ 28 h 96"/>
                <a:gd name="T18" fmla="*/ 78 w 128"/>
                <a:gd name="T19" fmla="*/ 9 h 96"/>
                <a:gd name="T20" fmla="*/ 76 w 128"/>
                <a:gd name="T21" fmla="*/ 25 h 96"/>
                <a:gd name="T22" fmla="*/ 52 w 128"/>
                <a:gd name="T23" fmla="*/ 25 h 96"/>
                <a:gd name="T24" fmla="*/ 50 w 128"/>
                <a:gd name="T25" fmla="*/ 9 h 96"/>
                <a:gd name="T26" fmla="*/ 52 w 128"/>
                <a:gd name="T27" fmla="*/ 25 h 96"/>
                <a:gd name="T28" fmla="*/ 64 w 128"/>
                <a:gd name="T29" fmla="*/ 82 h 96"/>
                <a:gd name="T30" fmla="*/ 74 w 128"/>
                <a:gd name="T31" fmla="*/ 32 h 96"/>
                <a:gd name="T32" fmla="*/ 98 w 128"/>
                <a:gd name="T33" fmla="*/ 32 h 96"/>
                <a:gd name="T34" fmla="*/ 78 w 128"/>
                <a:gd name="T35" fmla="*/ 32 h 96"/>
                <a:gd name="T36" fmla="*/ 89 w 128"/>
                <a:gd name="T37" fmla="*/ 20 h 96"/>
                <a:gd name="T38" fmla="*/ 79 w 128"/>
                <a:gd name="T39" fmla="*/ 28 h 96"/>
                <a:gd name="T40" fmla="*/ 97 w 128"/>
                <a:gd name="T41" fmla="*/ 8 h 96"/>
                <a:gd name="T42" fmla="*/ 83 w 128"/>
                <a:gd name="T43" fmla="*/ 8 h 96"/>
                <a:gd name="T44" fmla="*/ 55 w 128"/>
                <a:gd name="T45" fmla="*/ 8 h 96"/>
                <a:gd name="T46" fmla="*/ 64 w 128"/>
                <a:gd name="T47" fmla="*/ 15 h 96"/>
                <a:gd name="T48" fmla="*/ 31 w 128"/>
                <a:gd name="T49" fmla="*/ 8 h 96"/>
                <a:gd name="T50" fmla="*/ 39 w 128"/>
                <a:gd name="T51" fmla="*/ 14 h 96"/>
                <a:gd name="T52" fmla="*/ 49 w 128"/>
                <a:gd name="T53" fmla="*/ 28 h 96"/>
                <a:gd name="T54" fmla="*/ 39 w 128"/>
                <a:gd name="T55" fmla="*/ 20 h 96"/>
                <a:gd name="T56" fmla="*/ 60 w 128"/>
                <a:gd name="T57" fmla="*/ 81 h 96"/>
                <a:gd name="T58" fmla="*/ 50 w 128"/>
                <a:gd name="T59" fmla="*/ 32 h 96"/>
                <a:gd name="T60" fmla="*/ 11 w 128"/>
                <a:gd name="T61" fmla="*/ 32 h 96"/>
                <a:gd name="T62" fmla="*/ 51 w 128"/>
                <a:gd name="T63" fmla="*/ 74 h 96"/>
                <a:gd name="T64" fmla="*/ 117 w 128"/>
                <a:gd name="T65" fmla="*/ 32 h 96"/>
                <a:gd name="T66" fmla="*/ 102 w 128"/>
                <a:gd name="T67" fmla="*/ 32 h 96"/>
                <a:gd name="T68" fmla="*/ 92 w 128"/>
                <a:gd name="T69" fmla="*/ 17 h 96"/>
                <a:gd name="T70" fmla="*/ 120 w 128"/>
                <a:gd name="T71" fmla="*/ 28 h 96"/>
                <a:gd name="T72" fmla="*/ 27 w 128"/>
                <a:gd name="T73" fmla="*/ 10 h 96"/>
                <a:gd name="T74" fmla="*/ 25 w 128"/>
                <a:gd name="T75" fmla="*/ 28 h 96"/>
                <a:gd name="T76" fmla="*/ 27 w 128"/>
                <a:gd name="T77" fmla="*/ 1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8" h="96">
                  <a:moveTo>
                    <a:pt x="126" y="23"/>
                  </a:moveTo>
                  <a:cubicBezTo>
                    <a:pt x="105" y="2"/>
                    <a:pt x="105" y="2"/>
                    <a:pt x="105" y="2"/>
                  </a:cubicBezTo>
                  <a:cubicBezTo>
                    <a:pt x="104" y="1"/>
                    <a:pt x="102" y="0"/>
                    <a:pt x="100" y="0"/>
                  </a:cubicBezTo>
                  <a:cubicBezTo>
                    <a:pt x="28" y="0"/>
                    <a:pt x="28" y="0"/>
                    <a:pt x="28" y="0"/>
                  </a:cubicBezTo>
                  <a:cubicBezTo>
                    <a:pt x="26" y="0"/>
                    <a:pt x="24" y="1"/>
                    <a:pt x="23" y="2"/>
                  </a:cubicBezTo>
                  <a:cubicBezTo>
                    <a:pt x="2" y="23"/>
                    <a:pt x="2" y="23"/>
                    <a:pt x="2" y="23"/>
                  </a:cubicBezTo>
                  <a:cubicBezTo>
                    <a:pt x="1" y="24"/>
                    <a:pt x="0" y="26"/>
                    <a:pt x="0" y="28"/>
                  </a:cubicBezTo>
                  <a:cubicBezTo>
                    <a:pt x="0" y="30"/>
                    <a:pt x="1" y="32"/>
                    <a:pt x="2" y="34"/>
                  </a:cubicBezTo>
                  <a:cubicBezTo>
                    <a:pt x="58" y="93"/>
                    <a:pt x="58" y="93"/>
                    <a:pt x="58" y="93"/>
                  </a:cubicBezTo>
                  <a:cubicBezTo>
                    <a:pt x="60" y="95"/>
                    <a:pt x="62" y="96"/>
                    <a:pt x="64" y="96"/>
                  </a:cubicBezTo>
                  <a:cubicBezTo>
                    <a:pt x="66" y="96"/>
                    <a:pt x="68" y="95"/>
                    <a:pt x="70" y="93"/>
                  </a:cubicBezTo>
                  <a:cubicBezTo>
                    <a:pt x="126" y="34"/>
                    <a:pt x="126" y="34"/>
                    <a:pt x="126" y="34"/>
                  </a:cubicBezTo>
                  <a:cubicBezTo>
                    <a:pt x="127" y="32"/>
                    <a:pt x="128" y="30"/>
                    <a:pt x="128" y="28"/>
                  </a:cubicBezTo>
                  <a:cubicBezTo>
                    <a:pt x="128" y="26"/>
                    <a:pt x="127" y="24"/>
                    <a:pt x="126" y="23"/>
                  </a:cubicBezTo>
                  <a:close/>
                  <a:moveTo>
                    <a:pt x="73" y="28"/>
                  </a:moveTo>
                  <a:cubicBezTo>
                    <a:pt x="55" y="28"/>
                    <a:pt x="55" y="28"/>
                    <a:pt x="55" y="28"/>
                  </a:cubicBezTo>
                  <a:cubicBezTo>
                    <a:pt x="64" y="21"/>
                    <a:pt x="64" y="21"/>
                    <a:pt x="64" y="21"/>
                  </a:cubicBezTo>
                  <a:lnTo>
                    <a:pt x="73" y="28"/>
                  </a:lnTo>
                  <a:close/>
                  <a:moveTo>
                    <a:pt x="67" y="18"/>
                  </a:moveTo>
                  <a:cubicBezTo>
                    <a:pt x="78" y="9"/>
                    <a:pt x="78" y="9"/>
                    <a:pt x="78" y="9"/>
                  </a:cubicBezTo>
                  <a:cubicBezTo>
                    <a:pt x="86" y="17"/>
                    <a:pt x="86" y="17"/>
                    <a:pt x="86" y="17"/>
                  </a:cubicBezTo>
                  <a:cubicBezTo>
                    <a:pt x="76" y="25"/>
                    <a:pt x="76" y="25"/>
                    <a:pt x="76" y="25"/>
                  </a:cubicBezTo>
                  <a:lnTo>
                    <a:pt x="67" y="18"/>
                  </a:lnTo>
                  <a:close/>
                  <a:moveTo>
                    <a:pt x="52" y="25"/>
                  </a:moveTo>
                  <a:cubicBezTo>
                    <a:pt x="42" y="17"/>
                    <a:pt x="42" y="17"/>
                    <a:pt x="42" y="17"/>
                  </a:cubicBezTo>
                  <a:cubicBezTo>
                    <a:pt x="50" y="9"/>
                    <a:pt x="50" y="9"/>
                    <a:pt x="50" y="9"/>
                  </a:cubicBezTo>
                  <a:cubicBezTo>
                    <a:pt x="61" y="18"/>
                    <a:pt x="61" y="18"/>
                    <a:pt x="61" y="18"/>
                  </a:cubicBezTo>
                  <a:lnTo>
                    <a:pt x="52" y="25"/>
                  </a:lnTo>
                  <a:close/>
                  <a:moveTo>
                    <a:pt x="74" y="32"/>
                  </a:moveTo>
                  <a:cubicBezTo>
                    <a:pt x="64" y="82"/>
                    <a:pt x="64" y="82"/>
                    <a:pt x="64" y="82"/>
                  </a:cubicBezTo>
                  <a:cubicBezTo>
                    <a:pt x="54" y="32"/>
                    <a:pt x="54" y="32"/>
                    <a:pt x="54" y="32"/>
                  </a:cubicBezTo>
                  <a:lnTo>
                    <a:pt x="74" y="32"/>
                  </a:lnTo>
                  <a:close/>
                  <a:moveTo>
                    <a:pt x="78" y="32"/>
                  </a:moveTo>
                  <a:cubicBezTo>
                    <a:pt x="98" y="32"/>
                    <a:pt x="98" y="32"/>
                    <a:pt x="98" y="32"/>
                  </a:cubicBezTo>
                  <a:cubicBezTo>
                    <a:pt x="68" y="81"/>
                    <a:pt x="68" y="81"/>
                    <a:pt x="68" y="81"/>
                  </a:cubicBezTo>
                  <a:lnTo>
                    <a:pt x="78" y="32"/>
                  </a:lnTo>
                  <a:close/>
                  <a:moveTo>
                    <a:pt x="79" y="28"/>
                  </a:moveTo>
                  <a:cubicBezTo>
                    <a:pt x="89" y="20"/>
                    <a:pt x="89" y="20"/>
                    <a:pt x="89" y="20"/>
                  </a:cubicBezTo>
                  <a:cubicBezTo>
                    <a:pt x="97" y="28"/>
                    <a:pt x="97" y="28"/>
                    <a:pt x="97" y="28"/>
                  </a:cubicBezTo>
                  <a:lnTo>
                    <a:pt x="79" y="28"/>
                  </a:lnTo>
                  <a:close/>
                  <a:moveTo>
                    <a:pt x="83" y="8"/>
                  </a:moveTo>
                  <a:cubicBezTo>
                    <a:pt x="97" y="8"/>
                    <a:pt x="97" y="8"/>
                    <a:pt x="97" y="8"/>
                  </a:cubicBezTo>
                  <a:cubicBezTo>
                    <a:pt x="89" y="14"/>
                    <a:pt x="89" y="14"/>
                    <a:pt x="89" y="14"/>
                  </a:cubicBezTo>
                  <a:lnTo>
                    <a:pt x="83" y="8"/>
                  </a:lnTo>
                  <a:close/>
                  <a:moveTo>
                    <a:pt x="64" y="15"/>
                  </a:moveTo>
                  <a:cubicBezTo>
                    <a:pt x="55" y="8"/>
                    <a:pt x="55" y="8"/>
                    <a:pt x="55" y="8"/>
                  </a:cubicBezTo>
                  <a:cubicBezTo>
                    <a:pt x="73" y="8"/>
                    <a:pt x="73" y="8"/>
                    <a:pt x="73" y="8"/>
                  </a:cubicBezTo>
                  <a:lnTo>
                    <a:pt x="64" y="15"/>
                  </a:lnTo>
                  <a:close/>
                  <a:moveTo>
                    <a:pt x="39" y="14"/>
                  </a:moveTo>
                  <a:cubicBezTo>
                    <a:pt x="31" y="8"/>
                    <a:pt x="31" y="8"/>
                    <a:pt x="31" y="8"/>
                  </a:cubicBezTo>
                  <a:cubicBezTo>
                    <a:pt x="45" y="8"/>
                    <a:pt x="45" y="8"/>
                    <a:pt x="45" y="8"/>
                  </a:cubicBezTo>
                  <a:lnTo>
                    <a:pt x="39" y="14"/>
                  </a:lnTo>
                  <a:close/>
                  <a:moveTo>
                    <a:pt x="39" y="20"/>
                  </a:moveTo>
                  <a:cubicBezTo>
                    <a:pt x="49" y="28"/>
                    <a:pt x="49" y="28"/>
                    <a:pt x="49" y="28"/>
                  </a:cubicBezTo>
                  <a:cubicBezTo>
                    <a:pt x="31" y="28"/>
                    <a:pt x="31" y="28"/>
                    <a:pt x="31" y="28"/>
                  </a:cubicBezTo>
                  <a:lnTo>
                    <a:pt x="39" y="20"/>
                  </a:lnTo>
                  <a:close/>
                  <a:moveTo>
                    <a:pt x="50" y="32"/>
                  </a:moveTo>
                  <a:cubicBezTo>
                    <a:pt x="60" y="81"/>
                    <a:pt x="60" y="81"/>
                    <a:pt x="60" y="81"/>
                  </a:cubicBezTo>
                  <a:cubicBezTo>
                    <a:pt x="30" y="32"/>
                    <a:pt x="30" y="32"/>
                    <a:pt x="30" y="32"/>
                  </a:cubicBezTo>
                  <a:lnTo>
                    <a:pt x="50" y="32"/>
                  </a:lnTo>
                  <a:close/>
                  <a:moveTo>
                    <a:pt x="51" y="74"/>
                  </a:moveTo>
                  <a:cubicBezTo>
                    <a:pt x="11" y="32"/>
                    <a:pt x="11" y="32"/>
                    <a:pt x="11" y="32"/>
                  </a:cubicBezTo>
                  <a:cubicBezTo>
                    <a:pt x="26" y="32"/>
                    <a:pt x="26" y="32"/>
                    <a:pt x="26" y="32"/>
                  </a:cubicBezTo>
                  <a:lnTo>
                    <a:pt x="51" y="74"/>
                  </a:lnTo>
                  <a:close/>
                  <a:moveTo>
                    <a:pt x="102" y="32"/>
                  </a:moveTo>
                  <a:cubicBezTo>
                    <a:pt x="117" y="32"/>
                    <a:pt x="117" y="32"/>
                    <a:pt x="117" y="32"/>
                  </a:cubicBezTo>
                  <a:cubicBezTo>
                    <a:pt x="77" y="74"/>
                    <a:pt x="77" y="74"/>
                    <a:pt x="77" y="74"/>
                  </a:cubicBezTo>
                  <a:lnTo>
                    <a:pt x="102" y="32"/>
                  </a:lnTo>
                  <a:close/>
                  <a:moveTo>
                    <a:pt x="103" y="28"/>
                  </a:moveTo>
                  <a:cubicBezTo>
                    <a:pt x="92" y="17"/>
                    <a:pt x="92" y="17"/>
                    <a:pt x="92" y="17"/>
                  </a:cubicBezTo>
                  <a:cubicBezTo>
                    <a:pt x="101" y="10"/>
                    <a:pt x="101" y="10"/>
                    <a:pt x="101" y="10"/>
                  </a:cubicBezTo>
                  <a:cubicBezTo>
                    <a:pt x="120" y="28"/>
                    <a:pt x="120" y="28"/>
                    <a:pt x="120" y="28"/>
                  </a:cubicBezTo>
                  <a:lnTo>
                    <a:pt x="103" y="28"/>
                  </a:lnTo>
                  <a:close/>
                  <a:moveTo>
                    <a:pt x="27" y="10"/>
                  </a:moveTo>
                  <a:cubicBezTo>
                    <a:pt x="36" y="17"/>
                    <a:pt x="36" y="17"/>
                    <a:pt x="36" y="17"/>
                  </a:cubicBezTo>
                  <a:cubicBezTo>
                    <a:pt x="25" y="28"/>
                    <a:pt x="25" y="28"/>
                    <a:pt x="25" y="28"/>
                  </a:cubicBezTo>
                  <a:cubicBezTo>
                    <a:pt x="8" y="28"/>
                    <a:pt x="8" y="28"/>
                    <a:pt x="8" y="28"/>
                  </a:cubicBezTo>
                  <a:lnTo>
                    <a:pt x="27" y="10"/>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id-ID" sz="1200"/>
            </a:p>
          </p:txBody>
        </p:sp>
        <p:grpSp>
          <p:nvGrpSpPr>
            <p:cNvPr id="34" name="Group 33"/>
            <p:cNvGrpSpPr/>
            <p:nvPr/>
          </p:nvGrpSpPr>
          <p:grpSpPr>
            <a:xfrm>
              <a:off x="6838983" y="4077834"/>
              <a:ext cx="375047" cy="367904"/>
              <a:chOff x="6786562" y="796925"/>
              <a:chExt cx="500063" cy="490538"/>
            </a:xfrm>
            <a:solidFill>
              <a:schemeClr val="bg1"/>
            </a:solidFill>
          </p:grpSpPr>
          <p:sp>
            <p:nvSpPr>
              <p:cNvPr id="48" name="Freeform 27"/>
              <p:cNvSpPr>
                <a:spLocks noEditPoints="1"/>
              </p:cNvSpPr>
              <p:nvPr/>
            </p:nvSpPr>
            <p:spPr bwMode="auto">
              <a:xfrm>
                <a:off x="6786562" y="796925"/>
                <a:ext cx="500063" cy="490538"/>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200"/>
              </a:p>
            </p:txBody>
          </p:sp>
          <p:sp>
            <p:nvSpPr>
              <p:cNvPr id="49" name="Freeform 28"/>
              <p:cNvSpPr>
                <a:spLocks noEditPoints="1"/>
              </p:cNvSpPr>
              <p:nvPr/>
            </p:nvSpPr>
            <p:spPr bwMode="auto">
              <a:xfrm>
                <a:off x="6967538" y="969963"/>
                <a:ext cx="134938" cy="138113"/>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200"/>
              </a:p>
            </p:txBody>
          </p:sp>
          <p:sp>
            <p:nvSpPr>
              <p:cNvPr id="50" name="Freeform 29"/>
              <p:cNvSpPr>
                <a:spLocks/>
              </p:cNvSpPr>
              <p:nvPr/>
            </p:nvSpPr>
            <p:spPr bwMode="auto">
              <a:xfrm>
                <a:off x="6956425" y="1135063"/>
                <a:ext cx="73025"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200"/>
              </a:p>
            </p:txBody>
          </p:sp>
          <p:sp>
            <p:nvSpPr>
              <p:cNvPr id="51" name="Freeform 30"/>
              <p:cNvSpPr>
                <a:spLocks/>
              </p:cNvSpPr>
              <p:nvPr/>
            </p:nvSpPr>
            <p:spPr bwMode="auto">
              <a:xfrm>
                <a:off x="7043738" y="873125"/>
                <a:ext cx="77788" cy="80963"/>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200"/>
              </a:p>
            </p:txBody>
          </p:sp>
        </p:grpSp>
        <p:grpSp>
          <p:nvGrpSpPr>
            <p:cNvPr id="35" name="Group 34"/>
            <p:cNvGrpSpPr/>
            <p:nvPr/>
          </p:nvGrpSpPr>
          <p:grpSpPr>
            <a:xfrm>
              <a:off x="7288396" y="1994836"/>
              <a:ext cx="353162" cy="287086"/>
              <a:chOff x="7546975" y="561975"/>
              <a:chExt cx="492125" cy="400050"/>
            </a:xfrm>
            <a:solidFill>
              <a:schemeClr val="bg1"/>
            </a:solidFill>
          </p:grpSpPr>
          <p:sp>
            <p:nvSpPr>
              <p:cNvPr id="46" name="Freeform 34"/>
              <p:cNvSpPr>
                <a:spLocks noEditPoints="1"/>
              </p:cNvSpPr>
              <p:nvPr/>
            </p:nvSpPr>
            <p:spPr bwMode="auto">
              <a:xfrm>
                <a:off x="7885113" y="684213"/>
                <a:ext cx="92075" cy="123825"/>
              </a:xfrm>
              <a:custGeom>
                <a:avLst/>
                <a:gdLst>
                  <a:gd name="T0" fmla="*/ 11 w 24"/>
                  <a:gd name="T1" fmla="*/ 2 h 32"/>
                  <a:gd name="T2" fmla="*/ 8 w 24"/>
                  <a:gd name="T3" fmla="*/ 0 h 32"/>
                  <a:gd name="T4" fmla="*/ 4 w 24"/>
                  <a:gd name="T5" fmla="*/ 0 h 32"/>
                  <a:gd name="T6" fmla="*/ 0 w 24"/>
                  <a:gd name="T7" fmla="*/ 4 h 32"/>
                  <a:gd name="T8" fmla="*/ 0 w 24"/>
                  <a:gd name="T9" fmla="*/ 28 h 32"/>
                  <a:gd name="T10" fmla="*/ 4 w 24"/>
                  <a:gd name="T11" fmla="*/ 32 h 32"/>
                  <a:gd name="T12" fmla="*/ 20 w 24"/>
                  <a:gd name="T13" fmla="*/ 32 h 32"/>
                  <a:gd name="T14" fmla="*/ 24 w 24"/>
                  <a:gd name="T15" fmla="*/ 28 h 32"/>
                  <a:gd name="T16" fmla="*/ 24 w 24"/>
                  <a:gd name="T17" fmla="*/ 22 h 32"/>
                  <a:gd name="T18" fmla="*/ 23 w 24"/>
                  <a:gd name="T19" fmla="*/ 20 h 32"/>
                  <a:gd name="T20" fmla="*/ 11 w 24"/>
                  <a:gd name="T21" fmla="*/ 2 h 32"/>
                  <a:gd name="T22" fmla="*/ 20 w 24"/>
                  <a:gd name="T23" fmla="*/ 28 h 32"/>
                  <a:gd name="T24" fmla="*/ 4 w 24"/>
                  <a:gd name="T25" fmla="*/ 28 h 32"/>
                  <a:gd name="T26" fmla="*/ 4 w 24"/>
                  <a:gd name="T27" fmla="*/ 4 h 32"/>
                  <a:gd name="T28" fmla="*/ 8 w 24"/>
                  <a:gd name="T29" fmla="*/ 4 h 32"/>
                  <a:gd name="T30" fmla="*/ 20 w 24"/>
                  <a:gd name="T31" fmla="*/ 22 h 32"/>
                  <a:gd name="T32" fmla="*/ 20 w 24"/>
                  <a:gd name="T3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32">
                    <a:moveTo>
                      <a:pt x="11" y="2"/>
                    </a:moveTo>
                    <a:cubicBezTo>
                      <a:pt x="11" y="1"/>
                      <a:pt x="9" y="0"/>
                      <a:pt x="8" y="0"/>
                    </a:cubicBezTo>
                    <a:cubicBezTo>
                      <a:pt x="4" y="0"/>
                      <a:pt x="4" y="0"/>
                      <a:pt x="4" y="0"/>
                    </a:cubicBezTo>
                    <a:cubicBezTo>
                      <a:pt x="2" y="0"/>
                      <a:pt x="0" y="2"/>
                      <a:pt x="0" y="4"/>
                    </a:cubicBezTo>
                    <a:cubicBezTo>
                      <a:pt x="0" y="28"/>
                      <a:pt x="0" y="28"/>
                      <a:pt x="0" y="28"/>
                    </a:cubicBezTo>
                    <a:cubicBezTo>
                      <a:pt x="0" y="30"/>
                      <a:pt x="2" y="32"/>
                      <a:pt x="4" y="32"/>
                    </a:cubicBezTo>
                    <a:cubicBezTo>
                      <a:pt x="20" y="32"/>
                      <a:pt x="20" y="32"/>
                      <a:pt x="20" y="32"/>
                    </a:cubicBezTo>
                    <a:cubicBezTo>
                      <a:pt x="22" y="32"/>
                      <a:pt x="24" y="30"/>
                      <a:pt x="24" y="28"/>
                    </a:cubicBezTo>
                    <a:cubicBezTo>
                      <a:pt x="24" y="22"/>
                      <a:pt x="24" y="22"/>
                      <a:pt x="24" y="22"/>
                    </a:cubicBezTo>
                    <a:cubicBezTo>
                      <a:pt x="24" y="21"/>
                      <a:pt x="24" y="20"/>
                      <a:pt x="23" y="20"/>
                    </a:cubicBezTo>
                    <a:lnTo>
                      <a:pt x="11" y="2"/>
                    </a:lnTo>
                    <a:close/>
                    <a:moveTo>
                      <a:pt x="20" y="28"/>
                    </a:moveTo>
                    <a:cubicBezTo>
                      <a:pt x="4" y="28"/>
                      <a:pt x="4" y="28"/>
                      <a:pt x="4" y="28"/>
                    </a:cubicBezTo>
                    <a:cubicBezTo>
                      <a:pt x="4" y="4"/>
                      <a:pt x="4" y="4"/>
                      <a:pt x="4" y="4"/>
                    </a:cubicBezTo>
                    <a:cubicBezTo>
                      <a:pt x="8" y="4"/>
                      <a:pt x="8" y="4"/>
                      <a:pt x="8" y="4"/>
                    </a:cubicBezTo>
                    <a:cubicBezTo>
                      <a:pt x="20" y="22"/>
                      <a:pt x="20" y="22"/>
                      <a:pt x="20" y="22"/>
                    </a:cubicBezTo>
                    <a:lnTo>
                      <a:pt x="2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200"/>
              </a:p>
            </p:txBody>
          </p:sp>
          <p:sp>
            <p:nvSpPr>
              <p:cNvPr id="47" name="Freeform 35"/>
              <p:cNvSpPr>
                <a:spLocks noEditPoints="1"/>
              </p:cNvSpPr>
              <p:nvPr/>
            </p:nvSpPr>
            <p:spPr bwMode="auto">
              <a:xfrm>
                <a:off x="7546975" y="561975"/>
                <a:ext cx="492125" cy="400050"/>
              </a:xfrm>
              <a:custGeom>
                <a:avLst/>
                <a:gdLst>
                  <a:gd name="T0" fmla="*/ 126 w 128"/>
                  <a:gd name="T1" fmla="*/ 49 h 104"/>
                  <a:gd name="T2" fmla="*/ 110 w 128"/>
                  <a:gd name="T3" fmla="*/ 25 h 104"/>
                  <a:gd name="T4" fmla="*/ 100 w 128"/>
                  <a:gd name="T5" fmla="*/ 20 h 104"/>
                  <a:gd name="T6" fmla="*/ 84 w 128"/>
                  <a:gd name="T7" fmla="*/ 20 h 104"/>
                  <a:gd name="T8" fmla="*/ 84 w 128"/>
                  <a:gd name="T9" fmla="*/ 12 h 104"/>
                  <a:gd name="T10" fmla="*/ 72 w 128"/>
                  <a:gd name="T11" fmla="*/ 0 h 104"/>
                  <a:gd name="T12" fmla="*/ 12 w 128"/>
                  <a:gd name="T13" fmla="*/ 0 h 104"/>
                  <a:gd name="T14" fmla="*/ 0 w 128"/>
                  <a:gd name="T15" fmla="*/ 12 h 104"/>
                  <a:gd name="T16" fmla="*/ 0 w 128"/>
                  <a:gd name="T17" fmla="*/ 56 h 104"/>
                  <a:gd name="T18" fmla="*/ 12 w 128"/>
                  <a:gd name="T19" fmla="*/ 68 h 104"/>
                  <a:gd name="T20" fmla="*/ 12 w 128"/>
                  <a:gd name="T21" fmla="*/ 68 h 104"/>
                  <a:gd name="T22" fmla="*/ 12 w 128"/>
                  <a:gd name="T23" fmla="*/ 80 h 104"/>
                  <a:gd name="T24" fmla="*/ 24 w 128"/>
                  <a:gd name="T25" fmla="*/ 92 h 104"/>
                  <a:gd name="T26" fmla="*/ 29 w 128"/>
                  <a:gd name="T27" fmla="*/ 92 h 104"/>
                  <a:gd name="T28" fmla="*/ 44 w 128"/>
                  <a:gd name="T29" fmla="*/ 104 h 104"/>
                  <a:gd name="T30" fmla="*/ 59 w 128"/>
                  <a:gd name="T31" fmla="*/ 92 h 104"/>
                  <a:gd name="T32" fmla="*/ 81 w 128"/>
                  <a:gd name="T33" fmla="*/ 92 h 104"/>
                  <a:gd name="T34" fmla="*/ 96 w 128"/>
                  <a:gd name="T35" fmla="*/ 104 h 104"/>
                  <a:gd name="T36" fmla="*/ 111 w 128"/>
                  <a:gd name="T37" fmla="*/ 92 h 104"/>
                  <a:gd name="T38" fmla="*/ 116 w 128"/>
                  <a:gd name="T39" fmla="*/ 92 h 104"/>
                  <a:gd name="T40" fmla="*/ 128 w 128"/>
                  <a:gd name="T41" fmla="*/ 80 h 104"/>
                  <a:gd name="T42" fmla="*/ 128 w 128"/>
                  <a:gd name="T43" fmla="*/ 56 h 104"/>
                  <a:gd name="T44" fmla="*/ 126 w 128"/>
                  <a:gd name="T45" fmla="*/ 49 h 104"/>
                  <a:gd name="T46" fmla="*/ 12 w 128"/>
                  <a:gd name="T47" fmla="*/ 60 h 104"/>
                  <a:gd name="T48" fmla="*/ 8 w 128"/>
                  <a:gd name="T49" fmla="*/ 56 h 104"/>
                  <a:gd name="T50" fmla="*/ 8 w 128"/>
                  <a:gd name="T51" fmla="*/ 12 h 104"/>
                  <a:gd name="T52" fmla="*/ 12 w 128"/>
                  <a:gd name="T53" fmla="*/ 8 h 104"/>
                  <a:gd name="T54" fmla="*/ 72 w 128"/>
                  <a:gd name="T55" fmla="*/ 8 h 104"/>
                  <a:gd name="T56" fmla="*/ 76 w 128"/>
                  <a:gd name="T57" fmla="*/ 12 h 104"/>
                  <a:gd name="T58" fmla="*/ 76 w 128"/>
                  <a:gd name="T59" fmla="*/ 20 h 104"/>
                  <a:gd name="T60" fmla="*/ 76 w 128"/>
                  <a:gd name="T61" fmla="*/ 28 h 104"/>
                  <a:gd name="T62" fmla="*/ 76 w 128"/>
                  <a:gd name="T63" fmla="*/ 56 h 104"/>
                  <a:gd name="T64" fmla="*/ 72 w 128"/>
                  <a:gd name="T65" fmla="*/ 60 h 104"/>
                  <a:gd name="T66" fmla="*/ 12 w 128"/>
                  <a:gd name="T67" fmla="*/ 60 h 104"/>
                  <a:gd name="T68" fmla="*/ 44 w 128"/>
                  <a:gd name="T69" fmla="*/ 96 h 104"/>
                  <a:gd name="T70" fmla="*/ 36 w 128"/>
                  <a:gd name="T71" fmla="*/ 88 h 104"/>
                  <a:gd name="T72" fmla="*/ 44 w 128"/>
                  <a:gd name="T73" fmla="*/ 80 h 104"/>
                  <a:gd name="T74" fmla="*/ 52 w 128"/>
                  <a:gd name="T75" fmla="*/ 88 h 104"/>
                  <a:gd name="T76" fmla="*/ 44 w 128"/>
                  <a:gd name="T77" fmla="*/ 96 h 104"/>
                  <a:gd name="T78" fmla="*/ 96 w 128"/>
                  <a:gd name="T79" fmla="*/ 96 h 104"/>
                  <a:gd name="T80" fmla="*/ 88 w 128"/>
                  <a:gd name="T81" fmla="*/ 88 h 104"/>
                  <a:gd name="T82" fmla="*/ 96 w 128"/>
                  <a:gd name="T83" fmla="*/ 80 h 104"/>
                  <a:gd name="T84" fmla="*/ 104 w 128"/>
                  <a:gd name="T85" fmla="*/ 88 h 104"/>
                  <a:gd name="T86" fmla="*/ 96 w 128"/>
                  <a:gd name="T87" fmla="*/ 96 h 104"/>
                  <a:gd name="T88" fmla="*/ 120 w 128"/>
                  <a:gd name="T89" fmla="*/ 80 h 104"/>
                  <a:gd name="T90" fmla="*/ 116 w 128"/>
                  <a:gd name="T91" fmla="*/ 84 h 104"/>
                  <a:gd name="T92" fmla="*/ 111 w 128"/>
                  <a:gd name="T93" fmla="*/ 84 h 104"/>
                  <a:gd name="T94" fmla="*/ 96 w 128"/>
                  <a:gd name="T95" fmla="*/ 72 h 104"/>
                  <a:gd name="T96" fmla="*/ 81 w 128"/>
                  <a:gd name="T97" fmla="*/ 84 h 104"/>
                  <a:gd name="T98" fmla="*/ 59 w 128"/>
                  <a:gd name="T99" fmla="*/ 84 h 104"/>
                  <a:gd name="T100" fmla="*/ 44 w 128"/>
                  <a:gd name="T101" fmla="*/ 72 h 104"/>
                  <a:gd name="T102" fmla="*/ 29 w 128"/>
                  <a:gd name="T103" fmla="*/ 84 h 104"/>
                  <a:gd name="T104" fmla="*/ 24 w 128"/>
                  <a:gd name="T105" fmla="*/ 84 h 104"/>
                  <a:gd name="T106" fmla="*/ 20 w 128"/>
                  <a:gd name="T107" fmla="*/ 80 h 104"/>
                  <a:gd name="T108" fmla="*/ 20 w 128"/>
                  <a:gd name="T109" fmla="*/ 68 h 104"/>
                  <a:gd name="T110" fmla="*/ 72 w 128"/>
                  <a:gd name="T111" fmla="*/ 68 h 104"/>
                  <a:gd name="T112" fmla="*/ 84 w 128"/>
                  <a:gd name="T113" fmla="*/ 56 h 104"/>
                  <a:gd name="T114" fmla="*/ 84 w 128"/>
                  <a:gd name="T115" fmla="*/ 28 h 104"/>
                  <a:gd name="T116" fmla="*/ 100 w 128"/>
                  <a:gd name="T117" fmla="*/ 28 h 104"/>
                  <a:gd name="T118" fmla="*/ 103 w 128"/>
                  <a:gd name="T119" fmla="*/ 30 h 104"/>
                  <a:gd name="T120" fmla="*/ 119 w 128"/>
                  <a:gd name="T121" fmla="*/ 54 h 104"/>
                  <a:gd name="T122" fmla="*/ 120 w 128"/>
                  <a:gd name="T123" fmla="*/ 56 h 104"/>
                  <a:gd name="T124" fmla="*/ 120 w 128"/>
                  <a:gd name="T125"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04">
                    <a:moveTo>
                      <a:pt x="126" y="49"/>
                    </a:moveTo>
                    <a:cubicBezTo>
                      <a:pt x="110" y="25"/>
                      <a:pt x="110" y="25"/>
                      <a:pt x="110" y="25"/>
                    </a:cubicBezTo>
                    <a:cubicBezTo>
                      <a:pt x="108" y="22"/>
                      <a:pt x="104" y="20"/>
                      <a:pt x="100" y="20"/>
                    </a:cubicBezTo>
                    <a:cubicBezTo>
                      <a:pt x="84" y="20"/>
                      <a:pt x="84" y="20"/>
                      <a:pt x="84" y="20"/>
                    </a:cubicBezTo>
                    <a:cubicBezTo>
                      <a:pt x="84" y="12"/>
                      <a:pt x="84" y="12"/>
                      <a:pt x="84" y="12"/>
                    </a:cubicBezTo>
                    <a:cubicBezTo>
                      <a:pt x="84" y="5"/>
                      <a:pt x="79" y="0"/>
                      <a:pt x="72" y="0"/>
                    </a:cubicBezTo>
                    <a:cubicBezTo>
                      <a:pt x="12" y="0"/>
                      <a:pt x="12" y="0"/>
                      <a:pt x="12" y="0"/>
                    </a:cubicBezTo>
                    <a:cubicBezTo>
                      <a:pt x="5" y="0"/>
                      <a:pt x="0" y="5"/>
                      <a:pt x="0" y="12"/>
                    </a:cubicBezTo>
                    <a:cubicBezTo>
                      <a:pt x="0" y="56"/>
                      <a:pt x="0" y="56"/>
                      <a:pt x="0" y="56"/>
                    </a:cubicBezTo>
                    <a:cubicBezTo>
                      <a:pt x="0" y="63"/>
                      <a:pt x="5" y="68"/>
                      <a:pt x="12" y="68"/>
                    </a:cubicBezTo>
                    <a:cubicBezTo>
                      <a:pt x="12" y="68"/>
                      <a:pt x="12" y="68"/>
                      <a:pt x="12" y="68"/>
                    </a:cubicBezTo>
                    <a:cubicBezTo>
                      <a:pt x="12" y="80"/>
                      <a:pt x="12" y="80"/>
                      <a:pt x="12" y="80"/>
                    </a:cubicBezTo>
                    <a:cubicBezTo>
                      <a:pt x="12" y="87"/>
                      <a:pt x="17" y="92"/>
                      <a:pt x="24" y="92"/>
                    </a:cubicBezTo>
                    <a:cubicBezTo>
                      <a:pt x="29" y="92"/>
                      <a:pt x="29" y="92"/>
                      <a:pt x="29" y="92"/>
                    </a:cubicBezTo>
                    <a:cubicBezTo>
                      <a:pt x="30" y="99"/>
                      <a:pt x="37" y="104"/>
                      <a:pt x="44" y="104"/>
                    </a:cubicBezTo>
                    <a:cubicBezTo>
                      <a:pt x="51" y="104"/>
                      <a:pt x="58" y="99"/>
                      <a:pt x="59" y="92"/>
                    </a:cubicBezTo>
                    <a:cubicBezTo>
                      <a:pt x="81" y="92"/>
                      <a:pt x="81" y="92"/>
                      <a:pt x="81" y="92"/>
                    </a:cubicBezTo>
                    <a:cubicBezTo>
                      <a:pt x="82" y="99"/>
                      <a:pt x="89" y="104"/>
                      <a:pt x="96" y="104"/>
                    </a:cubicBezTo>
                    <a:cubicBezTo>
                      <a:pt x="103" y="104"/>
                      <a:pt x="110" y="99"/>
                      <a:pt x="111" y="92"/>
                    </a:cubicBezTo>
                    <a:cubicBezTo>
                      <a:pt x="116" y="92"/>
                      <a:pt x="116" y="92"/>
                      <a:pt x="116" y="92"/>
                    </a:cubicBezTo>
                    <a:cubicBezTo>
                      <a:pt x="123" y="92"/>
                      <a:pt x="128" y="87"/>
                      <a:pt x="128" y="80"/>
                    </a:cubicBezTo>
                    <a:cubicBezTo>
                      <a:pt x="128" y="56"/>
                      <a:pt x="128" y="56"/>
                      <a:pt x="128" y="56"/>
                    </a:cubicBezTo>
                    <a:cubicBezTo>
                      <a:pt x="128" y="54"/>
                      <a:pt x="127" y="51"/>
                      <a:pt x="126" y="49"/>
                    </a:cubicBezTo>
                    <a:close/>
                    <a:moveTo>
                      <a:pt x="12" y="60"/>
                    </a:moveTo>
                    <a:cubicBezTo>
                      <a:pt x="10" y="60"/>
                      <a:pt x="8" y="58"/>
                      <a:pt x="8" y="56"/>
                    </a:cubicBezTo>
                    <a:cubicBezTo>
                      <a:pt x="8" y="12"/>
                      <a:pt x="8" y="12"/>
                      <a:pt x="8" y="12"/>
                    </a:cubicBezTo>
                    <a:cubicBezTo>
                      <a:pt x="8" y="10"/>
                      <a:pt x="10" y="8"/>
                      <a:pt x="12" y="8"/>
                    </a:cubicBezTo>
                    <a:cubicBezTo>
                      <a:pt x="72" y="8"/>
                      <a:pt x="72" y="8"/>
                      <a:pt x="72" y="8"/>
                    </a:cubicBezTo>
                    <a:cubicBezTo>
                      <a:pt x="74" y="8"/>
                      <a:pt x="76" y="10"/>
                      <a:pt x="76" y="12"/>
                    </a:cubicBezTo>
                    <a:cubicBezTo>
                      <a:pt x="76" y="20"/>
                      <a:pt x="76" y="20"/>
                      <a:pt x="76" y="20"/>
                    </a:cubicBezTo>
                    <a:cubicBezTo>
                      <a:pt x="76" y="28"/>
                      <a:pt x="76" y="28"/>
                      <a:pt x="76" y="28"/>
                    </a:cubicBezTo>
                    <a:cubicBezTo>
                      <a:pt x="76" y="56"/>
                      <a:pt x="76" y="56"/>
                      <a:pt x="76" y="56"/>
                    </a:cubicBezTo>
                    <a:cubicBezTo>
                      <a:pt x="76" y="58"/>
                      <a:pt x="74" y="60"/>
                      <a:pt x="72" y="60"/>
                    </a:cubicBezTo>
                    <a:lnTo>
                      <a:pt x="12" y="60"/>
                    </a:lnTo>
                    <a:close/>
                    <a:moveTo>
                      <a:pt x="44" y="96"/>
                    </a:moveTo>
                    <a:cubicBezTo>
                      <a:pt x="40" y="96"/>
                      <a:pt x="36" y="92"/>
                      <a:pt x="36" y="88"/>
                    </a:cubicBezTo>
                    <a:cubicBezTo>
                      <a:pt x="36" y="84"/>
                      <a:pt x="40" y="80"/>
                      <a:pt x="44" y="80"/>
                    </a:cubicBezTo>
                    <a:cubicBezTo>
                      <a:pt x="48" y="80"/>
                      <a:pt x="52" y="84"/>
                      <a:pt x="52" y="88"/>
                    </a:cubicBezTo>
                    <a:cubicBezTo>
                      <a:pt x="52" y="92"/>
                      <a:pt x="48" y="96"/>
                      <a:pt x="44" y="96"/>
                    </a:cubicBezTo>
                    <a:close/>
                    <a:moveTo>
                      <a:pt x="96" y="96"/>
                    </a:moveTo>
                    <a:cubicBezTo>
                      <a:pt x="92" y="96"/>
                      <a:pt x="88" y="92"/>
                      <a:pt x="88" y="88"/>
                    </a:cubicBezTo>
                    <a:cubicBezTo>
                      <a:pt x="88" y="84"/>
                      <a:pt x="92" y="80"/>
                      <a:pt x="96" y="80"/>
                    </a:cubicBezTo>
                    <a:cubicBezTo>
                      <a:pt x="100" y="80"/>
                      <a:pt x="104" y="84"/>
                      <a:pt x="104" y="88"/>
                    </a:cubicBezTo>
                    <a:cubicBezTo>
                      <a:pt x="104" y="92"/>
                      <a:pt x="100" y="96"/>
                      <a:pt x="96" y="96"/>
                    </a:cubicBezTo>
                    <a:close/>
                    <a:moveTo>
                      <a:pt x="120" y="80"/>
                    </a:moveTo>
                    <a:cubicBezTo>
                      <a:pt x="120" y="82"/>
                      <a:pt x="118" y="84"/>
                      <a:pt x="116" y="84"/>
                    </a:cubicBezTo>
                    <a:cubicBezTo>
                      <a:pt x="111" y="84"/>
                      <a:pt x="111" y="84"/>
                      <a:pt x="111" y="84"/>
                    </a:cubicBezTo>
                    <a:cubicBezTo>
                      <a:pt x="110" y="77"/>
                      <a:pt x="103" y="72"/>
                      <a:pt x="96" y="72"/>
                    </a:cubicBezTo>
                    <a:cubicBezTo>
                      <a:pt x="89" y="72"/>
                      <a:pt x="82" y="77"/>
                      <a:pt x="81" y="84"/>
                    </a:cubicBezTo>
                    <a:cubicBezTo>
                      <a:pt x="59" y="84"/>
                      <a:pt x="59" y="84"/>
                      <a:pt x="59" y="84"/>
                    </a:cubicBezTo>
                    <a:cubicBezTo>
                      <a:pt x="58" y="77"/>
                      <a:pt x="51" y="72"/>
                      <a:pt x="44" y="72"/>
                    </a:cubicBezTo>
                    <a:cubicBezTo>
                      <a:pt x="37" y="72"/>
                      <a:pt x="30" y="77"/>
                      <a:pt x="29" y="84"/>
                    </a:cubicBezTo>
                    <a:cubicBezTo>
                      <a:pt x="24" y="84"/>
                      <a:pt x="24" y="84"/>
                      <a:pt x="24" y="84"/>
                    </a:cubicBezTo>
                    <a:cubicBezTo>
                      <a:pt x="22" y="84"/>
                      <a:pt x="20" y="82"/>
                      <a:pt x="20" y="80"/>
                    </a:cubicBezTo>
                    <a:cubicBezTo>
                      <a:pt x="20" y="68"/>
                      <a:pt x="20" y="68"/>
                      <a:pt x="20" y="68"/>
                    </a:cubicBezTo>
                    <a:cubicBezTo>
                      <a:pt x="72" y="68"/>
                      <a:pt x="72" y="68"/>
                      <a:pt x="72" y="68"/>
                    </a:cubicBezTo>
                    <a:cubicBezTo>
                      <a:pt x="79" y="68"/>
                      <a:pt x="84" y="63"/>
                      <a:pt x="84" y="56"/>
                    </a:cubicBezTo>
                    <a:cubicBezTo>
                      <a:pt x="84" y="28"/>
                      <a:pt x="84" y="28"/>
                      <a:pt x="84" y="28"/>
                    </a:cubicBezTo>
                    <a:cubicBezTo>
                      <a:pt x="100" y="28"/>
                      <a:pt x="100" y="28"/>
                      <a:pt x="100" y="28"/>
                    </a:cubicBezTo>
                    <a:cubicBezTo>
                      <a:pt x="101" y="28"/>
                      <a:pt x="103" y="29"/>
                      <a:pt x="103" y="30"/>
                    </a:cubicBezTo>
                    <a:cubicBezTo>
                      <a:pt x="119" y="54"/>
                      <a:pt x="119" y="54"/>
                      <a:pt x="119" y="54"/>
                    </a:cubicBezTo>
                    <a:cubicBezTo>
                      <a:pt x="120" y="54"/>
                      <a:pt x="120" y="55"/>
                      <a:pt x="120" y="56"/>
                    </a:cubicBezTo>
                    <a:lnTo>
                      <a:pt x="12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200"/>
              </a:p>
            </p:txBody>
          </p:sp>
        </p:grpSp>
        <p:sp>
          <p:nvSpPr>
            <p:cNvPr id="36" name="TextBox 35"/>
            <p:cNvSpPr txBox="1"/>
            <p:nvPr/>
          </p:nvSpPr>
          <p:spPr>
            <a:xfrm>
              <a:off x="5653368" y="1958093"/>
              <a:ext cx="886909" cy="276999"/>
            </a:xfrm>
            <a:prstGeom prst="rect">
              <a:avLst/>
            </a:prstGeom>
            <a:noFill/>
          </p:spPr>
          <p:txBody>
            <a:bodyPr wrap="none" rtlCol="0">
              <a:spAutoFit/>
            </a:bodyPr>
            <a:lstStyle/>
            <a:p>
              <a:pPr algn="r"/>
              <a:r>
                <a:rPr lang="id-ID" sz="1200" b="1" dirty="0">
                  <a:solidFill>
                    <a:schemeClr val="bg1"/>
                  </a:solidFill>
                </a:rPr>
                <a:t>Content</a:t>
              </a:r>
              <a:r>
                <a:rPr lang="id-ID" sz="1200" b="1" dirty="0">
                  <a:solidFill>
                    <a:schemeClr val="bg1">
                      <a:lumMod val="50000"/>
                    </a:schemeClr>
                  </a:solidFill>
                </a:rPr>
                <a:t> </a:t>
              </a:r>
              <a:r>
                <a:rPr lang="id-ID" sz="1200" b="1" dirty="0">
                  <a:solidFill>
                    <a:schemeClr val="bg1"/>
                  </a:solidFill>
                </a:rPr>
                <a:t>01</a:t>
              </a:r>
            </a:p>
          </p:txBody>
        </p:sp>
        <p:sp>
          <p:nvSpPr>
            <p:cNvPr id="37" name="TextBox 36"/>
            <p:cNvSpPr txBox="1"/>
            <p:nvPr/>
          </p:nvSpPr>
          <p:spPr>
            <a:xfrm>
              <a:off x="5099456" y="2148177"/>
              <a:ext cx="1440822" cy="369332"/>
            </a:xfrm>
            <a:prstGeom prst="rect">
              <a:avLst/>
            </a:prstGeom>
            <a:noFill/>
          </p:spPr>
          <p:txBody>
            <a:bodyPr wrap="square" rtlCol="0">
              <a:spAutoFit/>
            </a:bodyPr>
            <a:lstStyle/>
            <a:p>
              <a:pPr algn="r"/>
              <a:r>
                <a:rPr lang="id-ID" sz="900" dirty="0">
                  <a:solidFill>
                    <a:schemeClr val="bg1"/>
                  </a:solidFill>
                </a:rPr>
                <a:t>Suitable for all category</a:t>
              </a:r>
              <a:r>
                <a:rPr lang="en-US" sz="900" dirty="0">
                  <a:solidFill>
                    <a:schemeClr val="bg1"/>
                  </a:solidFill>
                </a:rPr>
                <a:t>, Lorem Ipsum is not simply</a:t>
              </a:r>
              <a:endParaRPr lang="en-US" sz="900" b="1" dirty="0">
                <a:solidFill>
                  <a:schemeClr val="bg1"/>
                </a:solidFill>
              </a:endParaRPr>
            </a:p>
          </p:txBody>
        </p:sp>
        <p:sp>
          <p:nvSpPr>
            <p:cNvPr id="38" name="TextBox 37"/>
            <p:cNvSpPr txBox="1"/>
            <p:nvPr/>
          </p:nvSpPr>
          <p:spPr>
            <a:xfrm>
              <a:off x="5311284" y="2562319"/>
              <a:ext cx="886909" cy="276999"/>
            </a:xfrm>
            <a:prstGeom prst="rect">
              <a:avLst/>
            </a:prstGeom>
            <a:noFill/>
          </p:spPr>
          <p:txBody>
            <a:bodyPr wrap="none" rtlCol="0">
              <a:spAutoFit/>
            </a:bodyPr>
            <a:lstStyle/>
            <a:p>
              <a:pPr algn="r"/>
              <a:r>
                <a:rPr lang="id-ID" sz="1200" b="1" dirty="0">
                  <a:solidFill>
                    <a:schemeClr val="bg1"/>
                  </a:solidFill>
                </a:rPr>
                <a:t>Content</a:t>
              </a:r>
              <a:r>
                <a:rPr lang="id-ID" sz="1200" b="1" dirty="0">
                  <a:solidFill>
                    <a:schemeClr val="bg1">
                      <a:lumMod val="50000"/>
                    </a:schemeClr>
                  </a:solidFill>
                </a:rPr>
                <a:t> </a:t>
              </a:r>
              <a:r>
                <a:rPr lang="id-ID" sz="1200" b="1" dirty="0">
                  <a:solidFill>
                    <a:schemeClr val="bg1"/>
                  </a:solidFill>
                </a:rPr>
                <a:t>02</a:t>
              </a:r>
            </a:p>
          </p:txBody>
        </p:sp>
        <p:sp>
          <p:nvSpPr>
            <p:cNvPr id="39" name="TextBox 38"/>
            <p:cNvSpPr txBox="1"/>
            <p:nvPr/>
          </p:nvSpPr>
          <p:spPr>
            <a:xfrm>
              <a:off x="4708461" y="2752404"/>
              <a:ext cx="1489731" cy="369332"/>
            </a:xfrm>
            <a:prstGeom prst="rect">
              <a:avLst/>
            </a:prstGeom>
            <a:noFill/>
          </p:spPr>
          <p:txBody>
            <a:bodyPr wrap="square" rtlCol="0">
              <a:spAutoFit/>
            </a:bodyPr>
            <a:lstStyle/>
            <a:p>
              <a:pPr algn="r"/>
              <a:r>
                <a:rPr lang="id-ID" sz="900" dirty="0">
                  <a:solidFill>
                    <a:schemeClr val="bg1"/>
                  </a:solidFill>
                </a:rPr>
                <a:t>Suitable for all category</a:t>
              </a:r>
              <a:r>
                <a:rPr lang="en-US" sz="900" dirty="0">
                  <a:solidFill>
                    <a:schemeClr val="bg1"/>
                  </a:solidFill>
                </a:rPr>
                <a:t>, Lorem Ipsum is not simply</a:t>
              </a:r>
              <a:endParaRPr lang="en-US" sz="900" b="1" dirty="0">
                <a:solidFill>
                  <a:schemeClr val="bg1"/>
                </a:solidFill>
              </a:endParaRPr>
            </a:p>
          </p:txBody>
        </p:sp>
        <p:sp>
          <p:nvSpPr>
            <p:cNvPr id="40" name="TextBox 39"/>
            <p:cNvSpPr txBox="1"/>
            <p:nvPr/>
          </p:nvSpPr>
          <p:spPr>
            <a:xfrm>
              <a:off x="5653368" y="4566075"/>
              <a:ext cx="886909" cy="276999"/>
            </a:xfrm>
            <a:prstGeom prst="rect">
              <a:avLst/>
            </a:prstGeom>
            <a:noFill/>
          </p:spPr>
          <p:txBody>
            <a:bodyPr wrap="none" rtlCol="0">
              <a:spAutoFit/>
            </a:bodyPr>
            <a:lstStyle/>
            <a:p>
              <a:pPr algn="r"/>
              <a:r>
                <a:rPr lang="id-ID" sz="1200" b="1" dirty="0">
                  <a:solidFill>
                    <a:schemeClr val="bg1"/>
                  </a:solidFill>
                </a:rPr>
                <a:t>Content</a:t>
              </a:r>
              <a:r>
                <a:rPr lang="id-ID" sz="1200" b="1" dirty="0">
                  <a:solidFill>
                    <a:schemeClr val="bg1">
                      <a:lumMod val="50000"/>
                    </a:schemeClr>
                  </a:solidFill>
                </a:rPr>
                <a:t> </a:t>
              </a:r>
              <a:r>
                <a:rPr lang="id-ID" sz="1200" b="1" dirty="0">
                  <a:solidFill>
                    <a:schemeClr val="bg1"/>
                  </a:solidFill>
                </a:rPr>
                <a:t>05</a:t>
              </a:r>
            </a:p>
          </p:txBody>
        </p:sp>
        <p:sp>
          <p:nvSpPr>
            <p:cNvPr id="41" name="TextBox 40"/>
            <p:cNvSpPr txBox="1"/>
            <p:nvPr/>
          </p:nvSpPr>
          <p:spPr>
            <a:xfrm>
              <a:off x="5099456" y="4756160"/>
              <a:ext cx="1440821" cy="369332"/>
            </a:xfrm>
            <a:prstGeom prst="rect">
              <a:avLst/>
            </a:prstGeom>
            <a:noFill/>
          </p:spPr>
          <p:txBody>
            <a:bodyPr wrap="square" rtlCol="0">
              <a:spAutoFit/>
            </a:bodyPr>
            <a:lstStyle/>
            <a:p>
              <a:pPr algn="r"/>
              <a:r>
                <a:rPr lang="id-ID" sz="900" dirty="0">
                  <a:solidFill>
                    <a:schemeClr val="bg1"/>
                  </a:solidFill>
                </a:rPr>
                <a:t>Suitable for all category</a:t>
              </a:r>
              <a:r>
                <a:rPr lang="en-US" sz="900" dirty="0">
                  <a:solidFill>
                    <a:schemeClr val="bg1"/>
                  </a:solidFill>
                </a:rPr>
                <a:t>, Lorem Ipsum is not simply</a:t>
              </a:r>
              <a:endParaRPr lang="en-US" sz="900" b="1" dirty="0">
                <a:solidFill>
                  <a:schemeClr val="bg1"/>
                </a:solidFill>
              </a:endParaRPr>
            </a:p>
          </p:txBody>
        </p:sp>
        <p:sp>
          <p:nvSpPr>
            <p:cNvPr id="42" name="TextBox 41"/>
            <p:cNvSpPr txBox="1"/>
            <p:nvPr/>
          </p:nvSpPr>
          <p:spPr>
            <a:xfrm>
              <a:off x="5311284" y="3878885"/>
              <a:ext cx="886909" cy="276999"/>
            </a:xfrm>
            <a:prstGeom prst="rect">
              <a:avLst/>
            </a:prstGeom>
            <a:noFill/>
          </p:spPr>
          <p:txBody>
            <a:bodyPr wrap="none" rtlCol="0">
              <a:spAutoFit/>
            </a:bodyPr>
            <a:lstStyle/>
            <a:p>
              <a:pPr algn="r"/>
              <a:r>
                <a:rPr lang="id-ID" sz="1200" b="1" dirty="0">
                  <a:solidFill>
                    <a:schemeClr val="bg1"/>
                  </a:solidFill>
                </a:rPr>
                <a:t>Content</a:t>
              </a:r>
              <a:r>
                <a:rPr lang="id-ID" sz="1200" b="1" dirty="0">
                  <a:solidFill>
                    <a:schemeClr val="bg1">
                      <a:lumMod val="50000"/>
                    </a:schemeClr>
                  </a:solidFill>
                </a:rPr>
                <a:t> </a:t>
              </a:r>
              <a:r>
                <a:rPr lang="id-ID" sz="1200" b="1" dirty="0">
                  <a:solidFill>
                    <a:schemeClr val="bg1"/>
                  </a:solidFill>
                </a:rPr>
                <a:t>04</a:t>
              </a:r>
            </a:p>
          </p:txBody>
        </p:sp>
        <p:sp>
          <p:nvSpPr>
            <p:cNvPr id="43" name="TextBox 42"/>
            <p:cNvSpPr txBox="1"/>
            <p:nvPr/>
          </p:nvSpPr>
          <p:spPr>
            <a:xfrm>
              <a:off x="4775343" y="4068969"/>
              <a:ext cx="1422850" cy="369332"/>
            </a:xfrm>
            <a:prstGeom prst="rect">
              <a:avLst/>
            </a:prstGeom>
            <a:noFill/>
          </p:spPr>
          <p:txBody>
            <a:bodyPr wrap="square" rtlCol="0">
              <a:spAutoFit/>
            </a:bodyPr>
            <a:lstStyle/>
            <a:p>
              <a:pPr algn="r"/>
              <a:r>
                <a:rPr lang="id-ID" sz="900" dirty="0">
                  <a:solidFill>
                    <a:schemeClr val="bg1"/>
                  </a:solidFill>
                </a:rPr>
                <a:t>Suitable for all category</a:t>
              </a:r>
              <a:r>
                <a:rPr lang="en-US" sz="900" dirty="0">
                  <a:solidFill>
                    <a:schemeClr val="bg1"/>
                  </a:solidFill>
                </a:rPr>
                <a:t>, Lorem Ipsum is not simply</a:t>
              </a:r>
              <a:endParaRPr lang="en-US" sz="900" b="1" dirty="0">
                <a:solidFill>
                  <a:schemeClr val="bg1"/>
                </a:solidFill>
              </a:endParaRPr>
            </a:p>
          </p:txBody>
        </p:sp>
        <p:sp>
          <p:nvSpPr>
            <p:cNvPr id="44" name="TextBox 43"/>
            <p:cNvSpPr txBox="1"/>
            <p:nvPr/>
          </p:nvSpPr>
          <p:spPr>
            <a:xfrm>
              <a:off x="4954550" y="3202552"/>
              <a:ext cx="886909" cy="276999"/>
            </a:xfrm>
            <a:prstGeom prst="rect">
              <a:avLst/>
            </a:prstGeom>
            <a:noFill/>
          </p:spPr>
          <p:txBody>
            <a:bodyPr wrap="none" rtlCol="0">
              <a:spAutoFit/>
            </a:bodyPr>
            <a:lstStyle/>
            <a:p>
              <a:pPr algn="r"/>
              <a:r>
                <a:rPr lang="id-ID" sz="1200" b="1" dirty="0">
                  <a:solidFill>
                    <a:schemeClr val="bg1"/>
                  </a:solidFill>
                </a:rPr>
                <a:t>Content</a:t>
              </a:r>
              <a:r>
                <a:rPr lang="id-ID" sz="1200" b="1" dirty="0">
                  <a:solidFill>
                    <a:schemeClr val="bg1">
                      <a:lumMod val="50000"/>
                    </a:schemeClr>
                  </a:solidFill>
                </a:rPr>
                <a:t> </a:t>
              </a:r>
              <a:r>
                <a:rPr lang="id-ID" sz="1200" b="1" dirty="0">
                  <a:solidFill>
                    <a:schemeClr val="bg1"/>
                  </a:solidFill>
                </a:rPr>
                <a:t>03</a:t>
              </a:r>
            </a:p>
          </p:txBody>
        </p:sp>
        <p:sp>
          <p:nvSpPr>
            <p:cNvPr id="45" name="TextBox 44"/>
            <p:cNvSpPr txBox="1"/>
            <p:nvPr/>
          </p:nvSpPr>
          <p:spPr>
            <a:xfrm>
              <a:off x="4178493" y="3392637"/>
              <a:ext cx="1662967" cy="369332"/>
            </a:xfrm>
            <a:prstGeom prst="rect">
              <a:avLst/>
            </a:prstGeom>
            <a:noFill/>
          </p:spPr>
          <p:txBody>
            <a:bodyPr wrap="square" rtlCol="0">
              <a:spAutoFit/>
            </a:bodyPr>
            <a:lstStyle/>
            <a:p>
              <a:pPr algn="r"/>
              <a:r>
                <a:rPr lang="id-ID" sz="900" dirty="0">
                  <a:solidFill>
                    <a:schemeClr val="bg1"/>
                  </a:solidFill>
                </a:rPr>
                <a:t>Suitable for all category</a:t>
              </a:r>
              <a:r>
                <a:rPr lang="en-US" sz="900" dirty="0">
                  <a:solidFill>
                    <a:schemeClr val="bg1"/>
                  </a:solidFill>
                </a:rPr>
                <a:t>, Lorem Ipsum is not simply</a:t>
              </a:r>
              <a:endParaRPr lang="en-US" sz="900" b="1" dirty="0">
                <a:solidFill>
                  <a:schemeClr val="bg1"/>
                </a:solidFill>
              </a:endParaRPr>
            </a:p>
          </p:txBody>
        </p:sp>
      </p:grpSp>
      <p:sp>
        <p:nvSpPr>
          <p:cNvPr id="55" name="Content Placeholder 2"/>
          <p:cNvSpPr txBox="1">
            <a:spLocks/>
          </p:cNvSpPr>
          <p:nvPr/>
        </p:nvSpPr>
        <p:spPr>
          <a:xfrm>
            <a:off x="6626588" y="2057060"/>
            <a:ext cx="4366180"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800" dirty="0" smtClean="0">
                <a:solidFill>
                  <a:schemeClr val="accent1"/>
                </a:solidFill>
              </a:rPr>
              <a:t>Delivery</a:t>
            </a:r>
            <a:endParaRPr lang="en-US" sz="1800" dirty="0" smtClean="0">
              <a:solidFill>
                <a:schemeClr val="accent1"/>
              </a:solidFill>
            </a:endParaRPr>
          </a:p>
          <a:p>
            <a:pPr marL="0" indent="0">
              <a:buNone/>
            </a:pPr>
            <a:r>
              <a:rPr lang="en-US" sz="1100" dirty="0" err="1"/>
              <a:t>Curabitur</a:t>
            </a:r>
            <a:r>
              <a:rPr lang="en-US" sz="1100" dirty="0"/>
              <a:t> a </a:t>
            </a:r>
            <a:r>
              <a:rPr lang="en-US" sz="1100" dirty="0" err="1"/>
              <a:t>nisl</a:t>
            </a:r>
            <a:r>
              <a:rPr lang="en-US" sz="1100" dirty="0"/>
              <a:t> </a:t>
            </a:r>
            <a:r>
              <a:rPr lang="en-US" sz="1100" dirty="0" err="1"/>
              <a:t>facilisis</a:t>
            </a:r>
            <a:r>
              <a:rPr lang="en-US" sz="1100" dirty="0"/>
              <a:t> </a:t>
            </a:r>
            <a:r>
              <a:rPr lang="en-US" sz="1100" dirty="0" err="1"/>
              <a:t>lectus</a:t>
            </a:r>
            <a:r>
              <a:rPr lang="en-US" sz="1100" dirty="0"/>
              <a:t> </a:t>
            </a:r>
            <a:r>
              <a:rPr lang="en-US" sz="1100" dirty="0" err="1"/>
              <a:t>posuere</a:t>
            </a:r>
            <a:r>
              <a:rPr lang="en-US" sz="1100" dirty="0"/>
              <a:t> </a:t>
            </a:r>
            <a:r>
              <a:rPr lang="en-US" sz="1100" dirty="0" err="1"/>
              <a:t>pharetra</a:t>
            </a:r>
            <a:r>
              <a:rPr lang="en-US" sz="1100" dirty="0"/>
              <a:t> </a:t>
            </a:r>
            <a:r>
              <a:rPr lang="en-US" sz="1100" dirty="0" err="1"/>
              <a:t>porta</a:t>
            </a:r>
            <a:r>
              <a:rPr lang="en-US" sz="1100" dirty="0"/>
              <a:t> </a:t>
            </a:r>
            <a:r>
              <a:rPr lang="en-US" sz="1100" dirty="0" err="1"/>
              <a:t>sed</a:t>
            </a:r>
            <a:r>
              <a:rPr lang="en-US" sz="1100" dirty="0"/>
              <a:t> </a:t>
            </a:r>
            <a:r>
              <a:rPr lang="en-US" sz="1100" dirty="0" err="1"/>
              <a:t>neque</a:t>
            </a:r>
            <a:r>
              <a:rPr lang="en-US" sz="1100" dirty="0"/>
              <a:t>. </a:t>
            </a:r>
            <a:r>
              <a:rPr lang="en-US" sz="1100" dirty="0" err="1"/>
              <a:t>Fusce</a:t>
            </a:r>
            <a:r>
              <a:rPr lang="en-US" sz="1100" dirty="0"/>
              <a:t> </a:t>
            </a:r>
            <a:r>
              <a:rPr lang="en-US" sz="1100" dirty="0" err="1"/>
              <a:t>porttitor</a:t>
            </a:r>
            <a:r>
              <a:rPr lang="en-US" sz="1100" dirty="0"/>
              <a:t> </a:t>
            </a:r>
            <a:r>
              <a:rPr lang="en-US" sz="1100" dirty="0" err="1"/>
              <a:t>venenatis</a:t>
            </a:r>
            <a:r>
              <a:rPr lang="en-US" sz="1100" dirty="0"/>
              <a:t> </a:t>
            </a:r>
            <a:r>
              <a:rPr lang="en-US" sz="1100" dirty="0" err="1"/>
              <a:t>ipsum</a:t>
            </a:r>
            <a:r>
              <a:rPr lang="en-US" sz="1100" dirty="0"/>
              <a:t> at </a:t>
            </a:r>
            <a:r>
              <a:rPr lang="en-US" sz="1100" dirty="0" err="1"/>
              <a:t>ullamcorper</a:t>
            </a:r>
            <a:r>
              <a:rPr lang="en-US" sz="1100" dirty="0"/>
              <a:t>.</a:t>
            </a:r>
          </a:p>
        </p:txBody>
      </p:sp>
      <p:sp>
        <p:nvSpPr>
          <p:cNvPr id="56" name="Content Placeholder 2"/>
          <p:cNvSpPr txBox="1">
            <a:spLocks/>
          </p:cNvSpPr>
          <p:nvPr/>
        </p:nvSpPr>
        <p:spPr>
          <a:xfrm>
            <a:off x="6626587" y="2813388"/>
            <a:ext cx="4366181"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800" dirty="0" smtClean="0">
                <a:solidFill>
                  <a:schemeClr val="accent2"/>
                </a:solidFill>
              </a:rPr>
              <a:t>Premium Packages</a:t>
            </a:r>
            <a:endParaRPr lang="en-US" sz="2000" dirty="0" smtClean="0">
              <a:solidFill>
                <a:schemeClr val="accent2"/>
              </a:solidFill>
            </a:endParaRPr>
          </a:p>
          <a:p>
            <a:pPr marL="0" indent="0">
              <a:buNone/>
            </a:pPr>
            <a:r>
              <a:rPr lang="en-US" sz="1100" dirty="0" err="1"/>
              <a:t>Curabitur</a:t>
            </a:r>
            <a:r>
              <a:rPr lang="en-US" sz="1100" dirty="0"/>
              <a:t> a </a:t>
            </a:r>
            <a:r>
              <a:rPr lang="en-US" sz="1100" dirty="0" err="1"/>
              <a:t>nisl</a:t>
            </a:r>
            <a:r>
              <a:rPr lang="en-US" sz="1100" dirty="0"/>
              <a:t> </a:t>
            </a:r>
            <a:r>
              <a:rPr lang="en-US" sz="1100" dirty="0" err="1"/>
              <a:t>facilisis</a:t>
            </a:r>
            <a:r>
              <a:rPr lang="en-US" sz="1100" dirty="0"/>
              <a:t> </a:t>
            </a:r>
            <a:r>
              <a:rPr lang="en-US" sz="1100" dirty="0" err="1"/>
              <a:t>lectus</a:t>
            </a:r>
            <a:r>
              <a:rPr lang="en-US" sz="1100" dirty="0"/>
              <a:t> </a:t>
            </a:r>
            <a:r>
              <a:rPr lang="en-US" sz="1100" dirty="0" err="1"/>
              <a:t>posuere</a:t>
            </a:r>
            <a:r>
              <a:rPr lang="en-US" sz="1100" dirty="0"/>
              <a:t> </a:t>
            </a:r>
            <a:r>
              <a:rPr lang="en-US" sz="1100" dirty="0" err="1"/>
              <a:t>pharetra</a:t>
            </a:r>
            <a:r>
              <a:rPr lang="en-US" sz="1100" dirty="0"/>
              <a:t> </a:t>
            </a:r>
            <a:r>
              <a:rPr lang="en-US" sz="1100" dirty="0" err="1"/>
              <a:t>porta</a:t>
            </a:r>
            <a:r>
              <a:rPr lang="en-US" sz="1100" dirty="0"/>
              <a:t> </a:t>
            </a:r>
            <a:r>
              <a:rPr lang="en-US" sz="1100" dirty="0" err="1"/>
              <a:t>sed</a:t>
            </a:r>
            <a:r>
              <a:rPr lang="en-US" sz="1100" dirty="0"/>
              <a:t> </a:t>
            </a:r>
            <a:r>
              <a:rPr lang="en-US" sz="1100" dirty="0" err="1"/>
              <a:t>neque</a:t>
            </a:r>
            <a:r>
              <a:rPr lang="en-US" sz="1100" dirty="0"/>
              <a:t>. </a:t>
            </a:r>
            <a:r>
              <a:rPr lang="en-US" sz="1100" dirty="0" err="1"/>
              <a:t>Fusce</a:t>
            </a:r>
            <a:r>
              <a:rPr lang="en-US" sz="1100" dirty="0"/>
              <a:t> </a:t>
            </a:r>
            <a:r>
              <a:rPr lang="en-US" sz="1100" dirty="0" err="1"/>
              <a:t>porttitor</a:t>
            </a:r>
            <a:r>
              <a:rPr lang="en-US" sz="1100" dirty="0"/>
              <a:t> </a:t>
            </a:r>
            <a:r>
              <a:rPr lang="en-US" sz="1100" dirty="0" err="1"/>
              <a:t>venenatis</a:t>
            </a:r>
            <a:r>
              <a:rPr lang="en-US" sz="1100" dirty="0"/>
              <a:t> </a:t>
            </a:r>
            <a:r>
              <a:rPr lang="en-US" sz="1100" dirty="0" err="1"/>
              <a:t>ipsum</a:t>
            </a:r>
            <a:r>
              <a:rPr lang="en-US" sz="1100" dirty="0"/>
              <a:t> at </a:t>
            </a:r>
            <a:r>
              <a:rPr lang="en-US" sz="1100" dirty="0" err="1"/>
              <a:t>ullamcorper</a:t>
            </a:r>
            <a:r>
              <a:rPr lang="en-US" sz="1100" dirty="0"/>
              <a:t>.</a:t>
            </a:r>
          </a:p>
        </p:txBody>
      </p:sp>
      <p:sp>
        <p:nvSpPr>
          <p:cNvPr id="57" name="Content Placeholder 2"/>
          <p:cNvSpPr txBox="1">
            <a:spLocks/>
          </p:cNvSpPr>
          <p:nvPr/>
        </p:nvSpPr>
        <p:spPr>
          <a:xfrm>
            <a:off x="6626588" y="3558565"/>
            <a:ext cx="4366180"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800" dirty="0" smtClean="0">
                <a:solidFill>
                  <a:schemeClr val="accent3"/>
                </a:solidFill>
              </a:rPr>
              <a:t>Concept</a:t>
            </a:r>
            <a:endParaRPr lang="en-US" sz="1800" dirty="0" smtClean="0">
              <a:solidFill>
                <a:schemeClr val="accent3"/>
              </a:solidFill>
            </a:endParaRPr>
          </a:p>
          <a:p>
            <a:pPr marL="0" indent="0">
              <a:buNone/>
            </a:pPr>
            <a:r>
              <a:rPr lang="en-US" sz="1100" dirty="0" err="1"/>
              <a:t>Curabitur</a:t>
            </a:r>
            <a:r>
              <a:rPr lang="en-US" sz="1100" dirty="0"/>
              <a:t> a </a:t>
            </a:r>
            <a:r>
              <a:rPr lang="en-US" sz="1100" dirty="0" err="1"/>
              <a:t>nisl</a:t>
            </a:r>
            <a:r>
              <a:rPr lang="en-US" sz="1100" dirty="0"/>
              <a:t> </a:t>
            </a:r>
            <a:r>
              <a:rPr lang="en-US" sz="1100" dirty="0" err="1"/>
              <a:t>facilisis</a:t>
            </a:r>
            <a:r>
              <a:rPr lang="en-US" sz="1100" dirty="0"/>
              <a:t> </a:t>
            </a:r>
            <a:r>
              <a:rPr lang="en-US" sz="1100" dirty="0" err="1"/>
              <a:t>lectus</a:t>
            </a:r>
            <a:r>
              <a:rPr lang="en-US" sz="1100" dirty="0"/>
              <a:t> </a:t>
            </a:r>
            <a:r>
              <a:rPr lang="en-US" sz="1100" dirty="0" err="1"/>
              <a:t>posuere</a:t>
            </a:r>
            <a:r>
              <a:rPr lang="en-US" sz="1100" dirty="0"/>
              <a:t> </a:t>
            </a:r>
            <a:r>
              <a:rPr lang="en-US" sz="1100" dirty="0" err="1"/>
              <a:t>pharetra</a:t>
            </a:r>
            <a:r>
              <a:rPr lang="en-US" sz="1100" dirty="0"/>
              <a:t> </a:t>
            </a:r>
            <a:r>
              <a:rPr lang="en-US" sz="1100" dirty="0" err="1"/>
              <a:t>porta</a:t>
            </a:r>
            <a:r>
              <a:rPr lang="en-US" sz="1100" dirty="0"/>
              <a:t> </a:t>
            </a:r>
            <a:r>
              <a:rPr lang="en-US" sz="1100" dirty="0" err="1"/>
              <a:t>sed</a:t>
            </a:r>
            <a:r>
              <a:rPr lang="en-US" sz="1100" dirty="0"/>
              <a:t> </a:t>
            </a:r>
            <a:r>
              <a:rPr lang="en-US" sz="1100" dirty="0" err="1"/>
              <a:t>neque</a:t>
            </a:r>
            <a:r>
              <a:rPr lang="en-US" sz="1100" dirty="0"/>
              <a:t>. </a:t>
            </a:r>
            <a:r>
              <a:rPr lang="en-US" sz="1100" dirty="0" err="1"/>
              <a:t>Fusce</a:t>
            </a:r>
            <a:r>
              <a:rPr lang="en-US" sz="1100" dirty="0"/>
              <a:t> </a:t>
            </a:r>
            <a:r>
              <a:rPr lang="en-US" sz="1100" dirty="0" err="1"/>
              <a:t>porttitor</a:t>
            </a:r>
            <a:r>
              <a:rPr lang="en-US" sz="1100" dirty="0"/>
              <a:t> </a:t>
            </a:r>
            <a:r>
              <a:rPr lang="en-US" sz="1100" dirty="0" err="1"/>
              <a:t>venenatis</a:t>
            </a:r>
            <a:r>
              <a:rPr lang="en-US" sz="1100" dirty="0"/>
              <a:t> </a:t>
            </a:r>
            <a:r>
              <a:rPr lang="en-US" sz="1100" dirty="0" err="1"/>
              <a:t>ipsum</a:t>
            </a:r>
            <a:r>
              <a:rPr lang="en-US" sz="1100" dirty="0"/>
              <a:t> at </a:t>
            </a:r>
            <a:r>
              <a:rPr lang="en-US" sz="1100" dirty="0" err="1"/>
              <a:t>ullamcorper</a:t>
            </a:r>
            <a:r>
              <a:rPr lang="en-US" sz="1100" dirty="0"/>
              <a:t>.</a:t>
            </a:r>
          </a:p>
        </p:txBody>
      </p:sp>
      <p:sp>
        <p:nvSpPr>
          <p:cNvPr id="58" name="Content Placeholder 2"/>
          <p:cNvSpPr txBox="1">
            <a:spLocks/>
          </p:cNvSpPr>
          <p:nvPr/>
        </p:nvSpPr>
        <p:spPr>
          <a:xfrm>
            <a:off x="6626587" y="4299334"/>
            <a:ext cx="4366181"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800" dirty="0" smtClean="0">
                <a:solidFill>
                  <a:schemeClr val="accent4"/>
                </a:solidFill>
              </a:rPr>
              <a:t>More Expensive</a:t>
            </a:r>
            <a:endParaRPr lang="en-US" sz="2000" dirty="0" smtClean="0">
              <a:solidFill>
                <a:schemeClr val="accent4"/>
              </a:solidFill>
            </a:endParaRPr>
          </a:p>
          <a:p>
            <a:pPr marL="0" indent="0">
              <a:buNone/>
            </a:pPr>
            <a:r>
              <a:rPr lang="en-US" sz="1100" dirty="0" err="1"/>
              <a:t>Curabitur</a:t>
            </a:r>
            <a:r>
              <a:rPr lang="en-US" sz="1100" dirty="0"/>
              <a:t> a </a:t>
            </a:r>
            <a:r>
              <a:rPr lang="en-US" sz="1100" dirty="0" err="1"/>
              <a:t>nisl</a:t>
            </a:r>
            <a:r>
              <a:rPr lang="en-US" sz="1100" dirty="0"/>
              <a:t> </a:t>
            </a:r>
            <a:r>
              <a:rPr lang="en-US" sz="1100" dirty="0" err="1"/>
              <a:t>facilisis</a:t>
            </a:r>
            <a:r>
              <a:rPr lang="en-US" sz="1100" dirty="0"/>
              <a:t> </a:t>
            </a:r>
            <a:r>
              <a:rPr lang="en-US" sz="1100" dirty="0" err="1"/>
              <a:t>lectus</a:t>
            </a:r>
            <a:r>
              <a:rPr lang="en-US" sz="1100" dirty="0"/>
              <a:t> </a:t>
            </a:r>
            <a:r>
              <a:rPr lang="en-US" sz="1100" dirty="0" err="1"/>
              <a:t>posuere</a:t>
            </a:r>
            <a:r>
              <a:rPr lang="en-US" sz="1100" dirty="0"/>
              <a:t> </a:t>
            </a:r>
            <a:r>
              <a:rPr lang="en-US" sz="1100" dirty="0" err="1"/>
              <a:t>pharetra</a:t>
            </a:r>
            <a:r>
              <a:rPr lang="en-US" sz="1100" dirty="0"/>
              <a:t> </a:t>
            </a:r>
            <a:r>
              <a:rPr lang="en-US" sz="1100" dirty="0" err="1"/>
              <a:t>porta</a:t>
            </a:r>
            <a:r>
              <a:rPr lang="en-US" sz="1100" dirty="0"/>
              <a:t> </a:t>
            </a:r>
            <a:r>
              <a:rPr lang="en-US" sz="1100" dirty="0" err="1"/>
              <a:t>sed</a:t>
            </a:r>
            <a:r>
              <a:rPr lang="en-US" sz="1100" dirty="0"/>
              <a:t> </a:t>
            </a:r>
            <a:r>
              <a:rPr lang="en-US" sz="1100" dirty="0" err="1"/>
              <a:t>neque</a:t>
            </a:r>
            <a:r>
              <a:rPr lang="en-US" sz="1100" dirty="0"/>
              <a:t>. </a:t>
            </a:r>
            <a:r>
              <a:rPr lang="en-US" sz="1100" dirty="0" err="1"/>
              <a:t>Fusce</a:t>
            </a:r>
            <a:r>
              <a:rPr lang="en-US" sz="1100" dirty="0"/>
              <a:t> </a:t>
            </a:r>
            <a:r>
              <a:rPr lang="en-US" sz="1100" dirty="0" err="1"/>
              <a:t>porttitor</a:t>
            </a:r>
            <a:r>
              <a:rPr lang="en-US" sz="1100" dirty="0"/>
              <a:t> </a:t>
            </a:r>
            <a:r>
              <a:rPr lang="en-US" sz="1100" dirty="0" err="1"/>
              <a:t>venenatis</a:t>
            </a:r>
            <a:r>
              <a:rPr lang="en-US" sz="1100" dirty="0"/>
              <a:t> </a:t>
            </a:r>
            <a:r>
              <a:rPr lang="en-US" sz="1100" dirty="0" err="1"/>
              <a:t>ipsum</a:t>
            </a:r>
            <a:r>
              <a:rPr lang="en-US" sz="1100" dirty="0"/>
              <a:t> at </a:t>
            </a:r>
            <a:r>
              <a:rPr lang="en-US" sz="1100" dirty="0" err="1"/>
              <a:t>ullamcorper</a:t>
            </a:r>
            <a:r>
              <a:rPr lang="en-US" sz="1100" dirty="0"/>
              <a:t>.</a:t>
            </a:r>
          </a:p>
        </p:txBody>
      </p:sp>
      <p:sp>
        <p:nvSpPr>
          <p:cNvPr id="59" name="Content Placeholder 2"/>
          <p:cNvSpPr txBox="1">
            <a:spLocks/>
          </p:cNvSpPr>
          <p:nvPr/>
        </p:nvSpPr>
        <p:spPr>
          <a:xfrm>
            <a:off x="6626588" y="5044511"/>
            <a:ext cx="4366180"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800" dirty="0" smtClean="0">
                <a:solidFill>
                  <a:schemeClr val="accent5"/>
                </a:solidFill>
              </a:rPr>
              <a:t>Editable</a:t>
            </a:r>
            <a:endParaRPr lang="en-US" sz="1800" dirty="0" smtClean="0">
              <a:solidFill>
                <a:schemeClr val="accent5"/>
              </a:solidFill>
            </a:endParaRPr>
          </a:p>
          <a:p>
            <a:pPr marL="0" indent="0">
              <a:buNone/>
            </a:pPr>
            <a:r>
              <a:rPr lang="en-US" sz="1100" dirty="0" err="1"/>
              <a:t>Curabitur</a:t>
            </a:r>
            <a:r>
              <a:rPr lang="en-US" sz="1100" dirty="0"/>
              <a:t> a </a:t>
            </a:r>
            <a:r>
              <a:rPr lang="en-US" sz="1100" dirty="0" err="1"/>
              <a:t>nisl</a:t>
            </a:r>
            <a:r>
              <a:rPr lang="en-US" sz="1100" dirty="0"/>
              <a:t> </a:t>
            </a:r>
            <a:r>
              <a:rPr lang="en-US" sz="1100" dirty="0" err="1"/>
              <a:t>facilisis</a:t>
            </a:r>
            <a:r>
              <a:rPr lang="en-US" sz="1100" dirty="0"/>
              <a:t> </a:t>
            </a:r>
            <a:r>
              <a:rPr lang="en-US" sz="1100" dirty="0" err="1"/>
              <a:t>lectus</a:t>
            </a:r>
            <a:r>
              <a:rPr lang="en-US" sz="1100" dirty="0"/>
              <a:t> </a:t>
            </a:r>
            <a:r>
              <a:rPr lang="en-US" sz="1100" dirty="0" err="1"/>
              <a:t>posuere</a:t>
            </a:r>
            <a:r>
              <a:rPr lang="en-US" sz="1100" dirty="0"/>
              <a:t> </a:t>
            </a:r>
            <a:r>
              <a:rPr lang="en-US" sz="1100" dirty="0" err="1"/>
              <a:t>pharetra</a:t>
            </a:r>
            <a:r>
              <a:rPr lang="en-US" sz="1100" dirty="0"/>
              <a:t> </a:t>
            </a:r>
            <a:r>
              <a:rPr lang="en-US" sz="1100" dirty="0" err="1"/>
              <a:t>porta</a:t>
            </a:r>
            <a:r>
              <a:rPr lang="en-US" sz="1100" dirty="0"/>
              <a:t> </a:t>
            </a:r>
            <a:r>
              <a:rPr lang="en-US" sz="1100" dirty="0" err="1"/>
              <a:t>sed</a:t>
            </a:r>
            <a:r>
              <a:rPr lang="en-US" sz="1100" dirty="0"/>
              <a:t> </a:t>
            </a:r>
            <a:r>
              <a:rPr lang="en-US" sz="1100" dirty="0" err="1"/>
              <a:t>neque</a:t>
            </a:r>
            <a:r>
              <a:rPr lang="en-US" sz="1100" dirty="0"/>
              <a:t>. </a:t>
            </a:r>
            <a:r>
              <a:rPr lang="en-US" sz="1100" dirty="0" err="1"/>
              <a:t>Fusce</a:t>
            </a:r>
            <a:r>
              <a:rPr lang="en-US" sz="1100" dirty="0"/>
              <a:t> </a:t>
            </a:r>
            <a:r>
              <a:rPr lang="en-US" sz="1100" dirty="0" err="1"/>
              <a:t>porttitor</a:t>
            </a:r>
            <a:r>
              <a:rPr lang="en-US" sz="1100" dirty="0"/>
              <a:t> </a:t>
            </a:r>
            <a:r>
              <a:rPr lang="en-US" sz="1100" dirty="0" err="1"/>
              <a:t>venenatis</a:t>
            </a:r>
            <a:r>
              <a:rPr lang="en-US" sz="1100" dirty="0"/>
              <a:t> </a:t>
            </a:r>
            <a:r>
              <a:rPr lang="en-US" sz="1100" dirty="0" err="1"/>
              <a:t>ipsum</a:t>
            </a:r>
            <a:r>
              <a:rPr lang="en-US" sz="1100" dirty="0"/>
              <a:t> at </a:t>
            </a:r>
            <a:r>
              <a:rPr lang="en-US" sz="1100" dirty="0" err="1"/>
              <a:t>ullamcorper</a:t>
            </a:r>
            <a:r>
              <a:rPr lang="en-US" sz="1100" dirty="0"/>
              <a:t>.</a:t>
            </a:r>
          </a:p>
        </p:txBody>
      </p:sp>
    </p:spTree>
    <p:extLst>
      <p:ext uri="{BB962C8B-B14F-4D97-AF65-F5344CB8AC3E}">
        <p14:creationId xmlns:p14="http://schemas.microsoft.com/office/powerpoint/2010/main" val="98543673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2" fill="hold" nodeType="withEffect">
                                  <p:stCondLst>
                                    <p:cond delay="2000"/>
                                  </p:stCondLst>
                                  <p:childTnLst>
                                    <p:set>
                                      <p:cBhvr>
                                        <p:cTn id="12" dur="1" fill="hold">
                                          <p:stCondLst>
                                            <p:cond delay="0"/>
                                          </p:stCondLst>
                                        </p:cTn>
                                        <p:tgtEl>
                                          <p:spTgt spid="5"/>
                                        </p:tgtEl>
                                        <p:attrNameLst>
                                          <p:attrName>style.visibility</p:attrName>
                                        </p:attrNameLst>
                                      </p:cBhvr>
                                      <p:to>
                                        <p:strVal val="visible"/>
                                      </p:to>
                                    </p:set>
                                    <p:animEffect transition="in" filter="wipe(right)">
                                      <p:cBhvr>
                                        <p:cTn id="13" dur="4000"/>
                                        <p:tgtEl>
                                          <p:spTgt spid="5"/>
                                        </p:tgtEl>
                                      </p:cBhvr>
                                    </p:animEffect>
                                  </p:childTnLst>
                                </p:cTn>
                              </p:par>
                            </p:childTnLst>
                          </p:cTn>
                        </p:par>
                        <p:par>
                          <p:cTn id="14" fill="hold">
                            <p:stCondLst>
                              <p:cond delay="6000"/>
                            </p:stCondLst>
                            <p:childTnLst>
                              <p:par>
                                <p:cTn id="15" presetID="10" presetClass="entr" presetSubtype="0" fill="hold" grpId="0" nodeType="afterEffect">
                                  <p:stCondLst>
                                    <p:cond delay="0"/>
                                  </p:stCondLst>
                                  <p:childTnLst>
                                    <p:set>
                                      <p:cBhvr>
                                        <p:cTn id="16" dur="1" fill="hold">
                                          <p:stCondLst>
                                            <p:cond delay="0"/>
                                          </p:stCondLst>
                                        </p:cTn>
                                        <p:tgtEl>
                                          <p:spTgt spid="55"/>
                                        </p:tgtEl>
                                        <p:attrNameLst>
                                          <p:attrName>style.visibility</p:attrName>
                                        </p:attrNameLst>
                                      </p:cBhvr>
                                      <p:to>
                                        <p:strVal val="visible"/>
                                      </p:to>
                                    </p:set>
                                    <p:animEffect transition="in" filter="fade">
                                      <p:cBhvr>
                                        <p:cTn id="17" dur="500"/>
                                        <p:tgtEl>
                                          <p:spTgt spid="55"/>
                                        </p:tgtEl>
                                      </p:cBhvr>
                                    </p:animEffect>
                                  </p:childTnLst>
                                </p:cTn>
                              </p:par>
                            </p:childTnLst>
                          </p:cTn>
                        </p:par>
                        <p:par>
                          <p:cTn id="18" fill="hold">
                            <p:stCondLst>
                              <p:cond delay="6500"/>
                            </p:stCondLst>
                            <p:childTnLst>
                              <p:par>
                                <p:cTn id="19" presetID="10" presetClass="entr" presetSubtype="0" fill="hold" grpId="0" nodeType="afterEffect">
                                  <p:stCondLst>
                                    <p:cond delay="0"/>
                                  </p:stCondLst>
                                  <p:childTnLst>
                                    <p:set>
                                      <p:cBhvr>
                                        <p:cTn id="20" dur="1" fill="hold">
                                          <p:stCondLst>
                                            <p:cond delay="0"/>
                                          </p:stCondLst>
                                        </p:cTn>
                                        <p:tgtEl>
                                          <p:spTgt spid="56"/>
                                        </p:tgtEl>
                                        <p:attrNameLst>
                                          <p:attrName>style.visibility</p:attrName>
                                        </p:attrNameLst>
                                      </p:cBhvr>
                                      <p:to>
                                        <p:strVal val="visible"/>
                                      </p:to>
                                    </p:set>
                                    <p:animEffect transition="in" filter="fade">
                                      <p:cBhvr>
                                        <p:cTn id="21" dur="500"/>
                                        <p:tgtEl>
                                          <p:spTgt spid="56"/>
                                        </p:tgtEl>
                                      </p:cBhvr>
                                    </p:animEffect>
                                  </p:childTnLst>
                                </p:cTn>
                              </p:par>
                            </p:childTnLst>
                          </p:cTn>
                        </p:par>
                        <p:par>
                          <p:cTn id="22" fill="hold">
                            <p:stCondLst>
                              <p:cond delay="7000"/>
                            </p:stCondLst>
                            <p:childTnLst>
                              <p:par>
                                <p:cTn id="23" presetID="10" presetClass="entr" presetSubtype="0" fill="hold" grpId="0" nodeType="after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fade">
                                      <p:cBhvr>
                                        <p:cTn id="25" dur="500"/>
                                        <p:tgtEl>
                                          <p:spTgt spid="57"/>
                                        </p:tgtEl>
                                      </p:cBhvr>
                                    </p:animEffect>
                                  </p:childTnLst>
                                </p:cTn>
                              </p:par>
                            </p:childTnLst>
                          </p:cTn>
                        </p:par>
                        <p:par>
                          <p:cTn id="26" fill="hold">
                            <p:stCondLst>
                              <p:cond delay="7500"/>
                            </p:stCondLst>
                            <p:childTnLst>
                              <p:par>
                                <p:cTn id="27" presetID="10" presetClass="entr" presetSubtype="0" fill="hold" grpId="0" nodeType="afterEffect">
                                  <p:stCondLst>
                                    <p:cond delay="0"/>
                                  </p:stCondLst>
                                  <p:childTnLst>
                                    <p:set>
                                      <p:cBhvr>
                                        <p:cTn id="28" dur="1" fill="hold">
                                          <p:stCondLst>
                                            <p:cond delay="0"/>
                                          </p:stCondLst>
                                        </p:cTn>
                                        <p:tgtEl>
                                          <p:spTgt spid="58"/>
                                        </p:tgtEl>
                                        <p:attrNameLst>
                                          <p:attrName>style.visibility</p:attrName>
                                        </p:attrNameLst>
                                      </p:cBhvr>
                                      <p:to>
                                        <p:strVal val="visible"/>
                                      </p:to>
                                    </p:set>
                                    <p:animEffect transition="in" filter="fade">
                                      <p:cBhvr>
                                        <p:cTn id="29" dur="500"/>
                                        <p:tgtEl>
                                          <p:spTgt spid="58"/>
                                        </p:tgtEl>
                                      </p:cBhvr>
                                    </p:animEffect>
                                  </p:childTnLst>
                                </p:cTn>
                              </p:par>
                            </p:childTnLst>
                          </p:cTn>
                        </p:par>
                        <p:par>
                          <p:cTn id="30" fill="hold">
                            <p:stCondLst>
                              <p:cond delay="8000"/>
                            </p:stCondLst>
                            <p:childTnLst>
                              <p:par>
                                <p:cTn id="31" presetID="10" presetClass="entr" presetSubtype="0" fill="hold" grpId="0" nodeType="afterEffect">
                                  <p:stCondLst>
                                    <p:cond delay="0"/>
                                  </p:stCondLst>
                                  <p:childTnLst>
                                    <p:set>
                                      <p:cBhvr>
                                        <p:cTn id="32" dur="1" fill="hold">
                                          <p:stCondLst>
                                            <p:cond delay="0"/>
                                          </p:stCondLst>
                                        </p:cTn>
                                        <p:tgtEl>
                                          <p:spTgt spid="59"/>
                                        </p:tgtEl>
                                        <p:attrNameLst>
                                          <p:attrName>style.visibility</p:attrName>
                                        </p:attrNameLst>
                                      </p:cBhvr>
                                      <p:to>
                                        <p:strVal val="visible"/>
                                      </p:to>
                                    </p:set>
                                    <p:animEffect transition="in" filter="fade">
                                      <p:cBhvr>
                                        <p:cTn id="33" dur="500"/>
                                        <p:tgtEl>
                                          <p:spTgt spid="59"/>
                                        </p:tgtEl>
                                      </p:cBhvr>
                                    </p:animEffect>
                                  </p:childTnLst>
                                </p:cTn>
                              </p:par>
                              <p:par>
                                <p:cTn id="34" presetID="31" presetClass="entr" presetSubtype="0" fill="hold" nodeType="withEffect">
                                  <p:stCondLst>
                                    <p:cond delay="1000"/>
                                  </p:stCondLst>
                                  <p:childTnLst>
                                    <p:set>
                                      <p:cBhvr>
                                        <p:cTn id="35" dur="1" fill="hold">
                                          <p:stCondLst>
                                            <p:cond delay="0"/>
                                          </p:stCondLst>
                                        </p:cTn>
                                        <p:tgtEl>
                                          <p:spTgt spid="60"/>
                                        </p:tgtEl>
                                        <p:attrNameLst>
                                          <p:attrName>style.visibility</p:attrName>
                                        </p:attrNameLst>
                                      </p:cBhvr>
                                      <p:to>
                                        <p:strVal val="visible"/>
                                      </p:to>
                                    </p:set>
                                    <p:anim calcmode="lin" valueType="num">
                                      <p:cBhvr>
                                        <p:cTn id="36" dur="1000" fill="hold"/>
                                        <p:tgtEl>
                                          <p:spTgt spid="60"/>
                                        </p:tgtEl>
                                        <p:attrNameLst>
                                          <p:attrName>ppt_w</p:attrName>
                                        </p:attrNameLst>
                                      </p:cBhvr>
                                      <p:tavLst>
                                        <p:tav tm="0">
                                          <p:val>
                                            <p:fltVal val="0"/>
                                          </p:val>
                                        </p:tav>
                                        <p:tav tm="100000">
                                          <p:val>
                                            <p:strVal val="#ppt_w"/>
                                          </p:val>
                                        </p:tav>
                                      </p:tavLst>
                                    </p:anim>
                                    <p:anim calcmode="lin" valueType="num">
                                      <p:cBhvr>
                                        <p:cTn id="37" dur="1000" fill="hold"/>
                                        <p:tgtEl>
                                          <p:spTgt spid="60"/>
                                        </p:tgtEl>
                                        <p:attrNameLst>
                                          <p:attrName>ppt_h</p:attrName>
                                        </p:attrNameLst>
                                      </p:cBhvr>
                                      <p:tavLst>
                                        <p:tav tm="0">
                                          <p:val>
                                            <p:fltVal val="0"/>
                                          </p:val>
                                        </p:tav>
                                        <p:tav tm="100000">
                                          <p:val>
                                            <p:strVal val="#ppt_h"/>
                                          </p:val>
                                        </p:tav>
                                      </p:tavLst>
                                    </p:anim>
                                    <p:anim calcmode="lin" valueType="num">
                                      <p:cBhvr>
                                        <p:cTn id="38" dur="1000" fill="hold"/>
                                        <p:tgtEl>
                                          <p:spTgt spid="60"/>
                                        </p:tgtEl>
                                        <p:attrNameLst>
                                          <p:attrName>style.rotation</p:attrName>
                                        </p:attrNameLst>
                                      </p:cBhvr>
                                      <p:tavLst>
                                        <p:tav tm="0">
                                          <p:val>
                                            <p:fltVal val="90"/>
                                          </p:val>
                                        </p:tav>
                                        <p:tav tm="100000">
                                          <p:val>
                                            <p:fltVal val="0"/>
                                          </p:val>
                                        </p:tav>
                                      </p:tavLst>
                                    </p:anim>
                                    <p:animEffect transition="in" filter="fade">
                                      <p:cBhvr>
                                        <p:cTn id="39" dur="1000"/>
                                        <p:tgtEl>
                                          <p:spTgt spid="60"/>
                                        </p:tgtEl>
                                      </p:cBhvr>
                                    </p:animEffect>
                                  </p:childTnLst>
                                </p:cTn>
                              </p:par>
                              <p:par>
                                <p:cTn id="40" presetID="31" presetClass="entr" presetSubtype="0" fill="hold" nodeType="withEffect">
                                  <p:stCondLst>
                                    <p:cond delay="1000"/>
                                  </p:stCondLst>
                                  <p:childTnLst>
                                    <p:set>
                                      <p:cBhvr>
                                        <p:cTn id="41" dur="1" fill="hold">
                                          <p:stCondLst>
                                            <p:cond delay="0"/>
                                          </p:stCondLst>
                                        </p:cTn>
                                        <p:tgtEl>
                                          <p:spTgt spid="61"/>
                                        </p:tgtEl>
                                        <p:attrNameLst>
                                          <p:attrName>style.visibility</p:attrName>
                                        </p:attrNameLst>
                                      </p:cBhvr>
                                      <p:to>
                                        <p:strVal val="visible"/>
                                      </p:to>
                                    </p:set>
                                    <p:anim calcmode="lin" valueType="num">
                                      <p:cBhvr>
                                        <p:cTn id="42" dur="1000" fill="hold"/>
                                        <p:tgtEl>
                                          <p:spTgt spid="61"/>
                                        </p:tgtEl>
                                        <p:attrNameLst>
                                          <p:attrName>ppt_w</p:attrName>
                                        </p:attrNameLst>
                                      </p:cBhvr>
                                      <p:tavLst>
                                        <p:tav tm="0">
                                          <p:val>
                                            <p:fltVal val="0"/>
                                          </p:val>
                                        </p:tav>
                                        <p:tav tm="100000">
                                          <p:val>
                                            <p:strVal val="#ppt_w"/>
                                          </p:val>
                                        </p:tav>
                                      </p:tavLst>
                                    </p:anim>
                                    <p:anim calcmode="lin" valueType="num">
                                      <p:cBhvr>
                                        <p:cTn id="43" dur="1000" fill="hold"/>
                                        <p:tgtEl>
                                          <p:spTgt spid="61"/>
                                        </p:tgtEl>
                                        <p:attrNameLst>
                                          <p:attrName>ppt_h</p:attrName>
                                        </p:attrNameLst>
                                      </p:cBhvr>
                                      <p:tavLst>
                                        <p:tav tm="0">
                                          <p:val>
                                            <p:fltVal val="0"/>
                                          </p:val>
                                        </p:tav>
                                        <p:tav tm="100000">
                                          <p:val>
                                            <p:strVal val="#ppt_h"/>
                                          </p:val>
                                        </p:tav>
                                      </p:tavLst>
                                    </p:anim>
                                    <p:anim calcmode="lin" valueType="num">
                                      <p:cBhvr>
                                        <p:cTn id="44" dur="1000" fill="hold"/>
                                        <p:tgtEl>
                                          <p:spTgt spid="61"/>
                                        </p:tgtEl>
                                        <p:attrNameLst>
                                          <p:attrName>style.rotation</p:attrName>
                                        </p:attrNameLst>
                                      </p:cBhvr>
                                      <p:tavLst>
                                        <p:tav tm="0">
                                          <p:val>
                                            <p:fltVal val="90"/>
                                          </p:val>
                                        </p:tav>
                                        <p:tav tm="100000">
                                          <p:val>
                                            <p:fltVal val="0"/>
                                          </p:val>
                                        </p:tav>
                                      </p:tavLst>
                                    </p:anim>
                                    <p:animEffect transition="in" filter="fade">
                                      <p:cBhvr>
                                        <p:cTn id="45" dur="1000"/>
                                        <p:tgtEl>
                                          <p:spTgt spid="61"/>
                                        </p:tgtEl>
                                      </p:cBhvr>
                                    </p:animEffect>
                                  </p:childTnLst>
                                </p:cTn>
                              </p:par>
                              <p:par>
                                <p:cTn id="46" presetID="31" presetClass="entr" presetSubtype="0" fill="hold" nodeType="withEffect">
                                  <p:stCondLst>
                                    <p:cond delay="1000"/>
                                  </p:stCondLst>
                                  <p:childTnLst>
                                    <p:set>
                                      <p:cBhvr>
                                        <p:cTn id="47" dur="1" fill="hold">
                                          <p:stCondLst>
                                            <p:cond delay="0"/>
                                          </p:stCondLst>
                                        </p:cTn>
                                        <p:tgtEl>
                                          <p:spTgt spid="62"/>
                                        </p:tgtEl>
                                        <p:attrNameLst>
                                          <p:attrName>style.visibility</p:attrName>
                                        </p:attrNameLst>
                                      </p:cBhvr>
                                      <p:to>
                                        <p:strVal val="visible"/>
                                      </p:to>
                                    </p:set>
                                    <p:anim calcmode="lin" valueType="num">
                                      <p:cBhvr>
                                        <p:cTn id="48" dur="1000" fill="hold"/>
                                        <p:tgtEl>
                                          <p:spTgt spid="62"/>
                                        </p:tgtEl>
                                        <p:attrNameLst>
                                          <p:attrName>ppt_w</p:attrName>
                                        </p:attrNameLst>
                                      </p:cBhvr>
                                      <p:tavLst>
                                        <p:tav tm="0">
                                          <p:val>
                                            <p:fltVal val="0"/>
                                          </p:val>
                                        </p:tav>
                                        <p:tav tm="100000">
                                          <p:val>
                                            <p:strVal val="#ppt_w"/>
                                          </p:val>
                                        </p:tav>
                                      </p:tavLst>
                                    </p:anim>
                                    <p:anim calcmode="lin" valueType="num">
                                      <p:cBhvr>
                                        <p:cTn id="49" dur="1000" fill="hold"/>
                                        <p:tgtEl>
                                          <p:spTgt spid="62"/>
                                        </p:tgtEl>
                                        <p:attrNameLst>
                                          <p:attrName>ppt_h</p:attrName>
                                        </p:attrNameLst>
                                      </p:cBhvr>
                                      <p:tavLst>
                                        <p:tav tm="0">
                                          <p:val>
                                            <p:fltVal val="0"/>
                                          </p:val>
                                        </p:tav>
                                        <p:tav tm="100000">
                                          <p:val>
                                            <p:strVal val="#ppt_h"/>
                                          </p:val>
                                        </p:tav>
                                      </p:tavLst>
                                    </p:anim>
                                    <p:anim calcmode="lin" valueType="num">
                                      <p:cBhvr>
                                        <p:cTn id="50" dur="1000" fill="hold"/>
                                        <p:tgtEl>
                                          <p:spTgt spid="62"/>
                                        </p:tgtEl>
                                        <p:attrNameLst>
                                          <p:attrName>style.rotation</p:attrName>
                                        </p:attrNameLst>
                                      </p:cBhvr>
                                      <p:tavLst>
                                        <p:tav tm="0">
                                          <p:val>
                                            <p:fltVal val="90"/>
                                          </p:val>
                                        </p:tav>
                                        <p:tav tm="100000">
                                          <p:val>
                                            <p:fltVal val="0"/>
                                          </p:val>
                                        </p:tav>
                                      </p:tavLst>
                                    </p:anim>
                                    <p:animEffect transition="in" filter="fade">
                                      <p:cBhvr>
                                        <p:cTn id="51" dur="1000"/>
                                        <p:tgtEl>
                                          <p:spTgt spid="62"/>
                                        </p:tgtEl>
                                      </p:cBhvr>
                                    </p:animEffect>
                                  </p:childTnLst>
                                </p:cTn>
                              </p:par>
                              <p:par>
                                <p:cTn id="52" presetID="31" presetClass="entr" presetSubtype="0" fill="hold" nodeType="withEffect">
                                  <p:stCondLst>
                                    <p:cond delay="1000"/>
                                  </p:stCondLst>
                                  <p:childTnLst>
                                    <p:set>
                                      <p:cBhvr>
                                        <p:cTn id="53" dur="1" fill="hold">
                                          <p:stCondLst>
                                            <p:cond delay="0"/>
                                          </p:stCondLst>
                                        </p:cTn>
                                        <p:tgtEl>
                                          <p:spTgt spid="63"/>
                                        </p:tgtEl>
                                        <p:attrNameLst>
                                          <p:attrName>style.visibility</p:attrName>
                                        </p:attrNameLst>
                                      </p:cBhvr>
                                      <p:to>
                                        <p:strVal val="visible"/>
                                      </p:to>
                                    </p:set>
                                    <p:anim calcmode="lin" valueType="num">
                                      <p:cBhvr>
                                        <p:cTn id="54" dur="1000" fill="hold"/>
                                        <p:tgtEl>
                                          <p:spTgt spid="63"/>
                                        </p:tgtEl>
                                        <p:attrNameLst>
                                          <p:attrName>ppt_w</p:attrName>
                                        </p:attrNameLst>
                                      </p:cBhvr>
                                      <p:tavLst>
                                        <p:tav tm="0">
                                          <p:val>
                                            <p:fltVal val="0"/>
                                          </p:val>
                                        </p:tav>
                                        <p:tav tm="100000">
                                          <p:val>
                                            <p:strVal val="#ppt_w"/>
                                          </p:val>
                                        </p:tav>
                                      </p:tavLst>
                                    </p:anim>
                                    <p:anim calcmode="lin" valueType="num">
                                      <p:cBhvr>
                                        <p:cTn id="55" dur="1000" fill="hold"/>
                                        <p:tgtEl>
                                          <p:spTgt spid="63"/>
                                        </p:tgtEl>
                                        <p:attrNameLst>
                                          <p:attrName>ppt_h</p:attrName>
                                        </p:attrNameLst>
                                      </p:cBhvr>
                                      <p:tavLst>
                                        <p:tav tm="0">
                                          <p:val>
                                            <p:fltVal val="0"/>
                                          </p:val>
                                        </p:tav>
                                        <p:tav tm="100000">
                                          <p:val>
                                            <p:strVal val="#ppt_h"/>
                                          </p:val>
                                        </p:tav>
                                      </p:tavLst>
                                    </p:anim>
                                    <p:anim calcmode="lin" valueType="num">
                                      <p:cBhvr>
                                        <p:cTn id="56" dur="1000" fill="hold"/>
                                        <p:tgtEl>
                                          <p:spTgt spid="63"/>
                                        </p:tgtEl>
                                        <p:attrNameLst>
                                          <p:attrName>style.rotation</p:attrName>
                                        </p:attrNameLst>
                                      </p:cBhvr>
                                      <p:tavLst>
                                        <p:tav tm="0">
                                          <p:val>
                                            <p:fltVal val="90"/>
                                          </p:val>
                                        </p:tav>
                                        <p:tav tm="100000">
                                          <p:val>
                                            <p:fltVal val="0"/>
                                          </p:val>
                                        </p:tav>
                                      </p:tavLst>
                                    </p:anim>
                                    <p:animEffect transition="in" filter="fade">
                                      <p:cBhvr>
                                        <p:cTn id="57" dur="1000"/>
                                        <p:tgtEl>
                                          <p:spTgt spid="63"/>
                                        </p:tgtEl>
                                      </p:cBhvr>
                                    </p:animEffect>
                                  </p:childTnLst>
                                </p:cTn>
                              </p:par>
                              <p:par>
                                <p:cTn id="58" presetID="31" presetClass="entr" presetSubtype="0" fill="hold" nodeType="withEffect">
                                  <p:stCondLst>
                                    <p:cond delay="1000"/>
                                  </p:stCondLst>
                                  <p:childTnLst>
                                    <p:set>
                                      <p:cBhvr>
                                        <p:cTn id="59" dur="1" fill="hold">
                                          <p:stCondLst>
                                            <p:cond delay="0"/>
                                          </p:stCondLst>
                                        </p:cTn>
                                        <p:tgtEl>
                                          <p:spTgt spid="64"/>
                                        </p:tgtEl>
                                        <p:attrNameLst>
                                          <p:attrName>style.visibility</p:attrName>
                                        </p:attrNameLst>
                                      </p:cBhvr>
                                      <p:to>
                                        <p:strVal val="visible"/>
                                      </p:to>
                                    </p:set>
                                    <p:anim calcmode="lin" valueType="num">
                                      <p:cBhvr>
                                        <p:cTn id="60" dur="1000" fill="hold"/>
                                        <p:tgtEl>
                                          <p:spTgt spid="64"/>
                                        </p:tgtEl>
                                        <p:attrNameLst>
                                          <p:attrName>ppt_w</p:attrName>
                                        </p:attrNameLst>
                                      </p:cBhvr>
                                      <p:tavLst>
                                        <p:tav tm="0">
                                          <p:val>
                                            <p:fltVal val="0"/>
                                          </p:val>
                                        </p:tav>
                                        <p:tav tm="100000">
                                          <p:val>
                                            <p:strVal val="#ppt_w"/>
                                          </p:val>
                                        </p:tav>
                                      </p:tavLst>
                                    </p:anim>
                                    <p:anim calcmode="lin" valueType="num">
                                      <p:cBhvr>
                                        <p:cTn id="61" dur="1000" fill="hold"/>
                                        <p:tgtEl>
                                          <p:spTgt spid="64"/>
                                        </p:tgtEl>
                                        <p:attrNameLst>
                                          <p:attrName>ppt_h</p:attrName>
                                        </p:attrNameLst>
                                      </p:cBhvr>
                                      <p:tavLst>
                                        <p:tav tm="0">
                                          <p:val>
                                            <p:fltVal val="0"/>
                                          </p:val>
                                        </p:tav>
                                        <p:tav tm="100000">
                                          <p:val>
                                            <p:strVal val="#ppt_h"/>
                                          </p:val>
                                        </p:tav>
                                      </p:tavLst>
                                    </p:anim>
                                    <p:anim calcmode="lin" valueType="num">
                                      <p:cBhvr>
                                        <p:cTn id="62" dur="1000" fill="hold"/>
                                        <p:tgtEl>
                                          <p:spTgt spid="64"/>
                                        </p:tgtEl>
                                        <p:attrNameLst>
                                          <p:attrName>style.rotation</p:attrName>
                                        </p:attrNameLst>
                                      </p:cBhvr>
                                      <p:tavLst>
                                        <p:tav tm="0">
                                          <p:val>
                                            <p:fltVal val="90"/>
                                          </p:val>
                                        </p:tav>
                                        <p:tav tm="100000">
                                          <p:val>
                                            <p:fltVal val="0"/>
                                          </p:val>
                                        </p:tav>
                                      </p:tavLst>
                                    </p:anim>
                                    <p:animEffect transition="in" filter="fade">
                                      <p:cBhvr>
                                        <p:cTn id="63" dur="10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5" grpId="0"/>
      <p:bldP spid="56" grpId="0"/>
      <p:bldP spid="57" grpId="0"/>
      <p:bldP spid="58" grpId="0"/>
      <p:bldP spid="59"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94</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Delivery Choice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AutoShape 3"/>
          <p:cNvSpPr>
            <a:spLocks noChangeAspect="1" noChangeArrowheads="1" noTextEdit="1"/>
          </p:cNvSpPr>
          <p:nvPr/>
        </p:nvSpPr>
        <p:spPr bwMode="auto">
          <a:xfrm>
            <a:off x="2998538" y="2424089"/>
            <a:ext cx="2730011" cy="2672897"/>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6" name="Group 5"/>
          <p:cNvGrpSpPr>
            <a:grpSpLocks noChangeAspect="1"/>
          </p:cNvGrpSpPr>
          <p:nvPr/>
        </p:nvGrpSpPr>
        <p:grpSpPr>
          <a:xfrm>
            <a:off x="4078166" y="1898106"/>
            <a:ext cx="2919683" cy="1957178"/>
            <a:chOff x="3843709" y="1767481"/>
            <a:chExt cx="3649604" cy="2446473"/>
          </a:xfrm>
        </p:grpSpPr>
        <p:sp>
          <p:nvSpPr>
            <p:cNvPr id="7" name="Freeform 5"/>
            <p:cNvSpPr>
              <a:spLocks/>
            </p:cNvSpPr>
            <p:nvPr/>
          </p:nvSpPr>
          <p:spPr bwMode="auto">
            <a:xfrm rot="3124552" flipH="1" flipV="1">
              <a:off x="3696631" y="2583566"/>
              <a:ext cx="1795333" cy="756833"/>
            </a:xfrm>
            <a:custGeom>
              <a:avLst/>
              <a:gdLst>
                <a:gd name="T0" fmla="*/ 1933 w 2191"/>
                <a:gd name="T1" fmla="*/ 0 h 750"/>
                <a:gd name="T2" fmla="*/ 0 w 2191"/>
                <a:gd name="T3" fmla="*/ 0 h 750"/>
                <a:gd name="T4" fmla="*/ 0 w 2191"/>
                <a:gd name="T5" fmla="*/ 750 h 750"/>
                <a:gd name="T6" fmla="*/ 1933 w 2191"/>
                <a:gd name="T7" fmla="*/ 750 h 750"/>
                <a:gd name="T8" fmla="*/ 2191 w 2191"/>
                <a:gd name="T9" fmla="*/ 376 h 750"/>
                <a:gd name="T10" fmla="*/ 1933 w 2191"/>
                <a:gd name="T11" fmla="*/ 0 h 750"/>
              </a:gdLst>
              <a:ahLst/>
              <a:cxnLst>
                <a:cxn ang="0">
                  <a:pos x="T0" y="T1"/>
                </a:cxn>
                <a:cxn ang="0">
                  <a:pos x="T2" y="T3"/>
                </a:cxn>
                <a:cxn ang="0">
                  <a:pos x="T4" y="T5"/>
                </a:cxn>
                <a:cxn ang="0">
                  <a:pos x="T6" y="T7"/>
                </a:cxn>
                <a:cxn ang="0">
                  <a:pos x="T8" y="T9"/>
                </a:cxn>
                <a:cxn ang="0">
                  <a:pos x="T10" y="T11"/>
                </a:cxn>
              </a:cxnLst>
              <a:rect l="0" t="0" r="r" b="b"/>
              <a:pathLst>
                <a:path w="2191" h="750">
                  <a:moveTo>
                    <a:pt x="1933" y="0"/>
                  </a:moveTo>
                  <a:lnTo>
                    <a:pt x="0" y="0"/>
                  </a:lnTo>
                  <a:lnTo>
                    <a:pt x="0" y="750"/>
                  </a:lnTo>
                  <a:lnTo>
                    <a:pt x="1933" y="750"/>
                  </a:lnTo>
                  <a:lnTo>
                    <a:pt x="2191" y="376"/>
                  </a:lnTo>
                  <a:lnTo>
                    <a:pt x="1933" y="0"/>
                  </a:ln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8" name="Group 7"/>
            <p:cNvGrpSpPr/>
            <p:nvPr/>
          </p:nvGrpSpPr>
          <p:grpSpPr>
            <a:xfrm>
              <a:off x="4644571" y="2894691"/>
              <a:ext cx="2848742" cy="1319263"/>
              <a:chOff x="4888024" y="2183457"/>
              <a:chExt cx="2848742" cy="1319263"/>
            </a:xfrm>
          </p:grpSpPr>
          <p:grpSp>
            <p:nvGrpSpPr>
              <p:cNvPr id="10" name="Group 9"/>
              <p:cNvGrpSpPr/>
              <p:nvPr/>
            </p:nvGrpSpPr>
            <p:grpSpPr>
              <a:xfrm>
                <a:off x="4888024" y="2212485"/>
                <a:ext cx="2848742" cy="1290235"/>
                <a:chOff x="4888024" y="2154429"/>
                <a:chExt cx="2848742" cy="1290235"/>
              </a:xfrm>
            </p:grpSpPr>
            <p:sp>
              <p:nvSpPr>
                <p:cNvPr id="12" name="Freeform 5"/>
                <p:cNvSpPr>
                  <a:spLocks/>
                </p:cNvSpPr>
                <p:nvPr/>
              </p:nvSpPr>
              <p:spPr bwMode="auto">
                <a:xfrm flipH="1" flipV="1">
                  <a:off x="4888024" y="2395880"/>
                  <a:ext cx="1795333" cy="756833"/>
                </a:xfrm>
                <a:custGeom>
                  <a:avLst/>
                  <a:gdLst>
                    <a:gd name="T0" fmla="*/ 1933 w 2191"/>
                    <a:gd name="T1" fmla="*/ 0 h 750"/>
                    <a:gd name="T2" fmla="*/ 0 w 2191"/>
                    <a:gd name="T3" fmla="*/ 0 h 750"/>
                    <a:gd name="T4" fmla="*/ 0 w 2191"/>
                    <a:gd name="T5" fmla="*/ 750 h 750"/>
                    <a:gd name="T6" fmla="*/ 1933 w 2191"/>
                    <a:gd name="T7" fmla="*/ 750 h 750"/>
                    <a:gd name="T8" fmla="*/ 2191 w 2191"/>
                    <a:gd name="T9" fmla="*/ 376 h 750"/>
                    <a:gd name="T10" fmla="*/ 1933 w 2191"/>
                    <a:gd name="T11" fmla="*/ 0 h 750"/>
                  </a:gdLst>
                  <a:ahLst/>
                  <a:cxnLst>
                    <a:cxn ang="0">
                      <a:pos x="T0" y="T1"/>
                    </a:cxn>
                    <a:cxn ang="0">
                      <a:pos x="T2" y="T3"/>
                    </a:cxn>
                    <a:cxn ang="0">
                      <a:pos x="T4" y="T5"/>
                    </a:cxn>
                    <a:cxn ang="0">
                      <a:pos x="T6" y="T7"/>
                    </a:cxn>
                    <a:cxn ang="0">
                      <a:pos x="T8" y="T9"/>
                    </a:cxn>
                    <a:cxn ang="0">
                      <a:pos x="T10" y="T11"/>
                    </a:cxn>
                  </a:cxnLst>
                  <a:rect l="0" t="0" r="r" b="b"/>
                  <a:pathLst>
                    <a:path w="2191" h="750">
                      <a:moveTo>
                        <a:pt x="1933" y="0"/>
                      </a:moveTo>
                      <a:lnTo>
                        <a:pt x="0" y="0"/>
                      </a:lnTo>
                      <a:lnTo>
                        <a:pt x="0" y="750"/>
                      </a:lnTo>
                      <a:lnTo>
                        <a:pt x="1933" y="750"/>
                      </a:lnTo>
                      <a:lnTo>
                        <a:pt x="2191" y="376"/>
                      </a:lnTo>
                      <a:lnTo>
                        <a:pt x="1933" y="0"/>
                      </a:ln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3" name="Freeform 12"/>
                <p:cNvSpPr>
                  <a:spLocks/>
                </p:cNvSpPr>
                <p:nvPr/>
              </p:nvSpPr>
              <p:spPr bwMode="auto">
                <a:xfrm flipH="1" flipV="1">
                  <a:off x="6649431" y="2154429"/>
                  <a:ext cx="295505" cy="1290235"/>
                </a:xfrm>
                <a:custGeom>
                  <a:avLst/>
                  <a:gdLst>
                    <a:gd name="T0" fmla="*/ 0 w 284"/>
                    <a:gd name="T1" fmla="*/ 0 h 1240"/>
                    <a:gd name="T2" fmla="*/ 284 w 284"/>
                    <a:gd name="T3" fmla="*/ 100 h 1240"/>
                    <a:gd name="T4" fmla="*/ 284 w 284"/>
                    <a:gd name="T5" fmla="*/ 1001 h 1240"/>
                    <a:gd name="T6" fmla="*/ 0 w 284"/>
                    <a:gd name="T7" fmla="*/ 1240 h 1240"/>
                    <a:gd name="T8" fmla="*/ 0 w 284"/>
                    <a:gd name="T9" fmla="*/ 0 h 1240"/>
                  </a:gdLst>
                  <a:ahLst/>
                  <a:cxnLst>
                    <a:cxn ang="0">
                      <a:pos x="T0" y="T1"/>
                    </a:cxn>
                    <a:cxn ang="0">
                      <a:pos x="T2" y="T3"/>
                    </a:cxn>
                    <a:cxn ang="0">
                      <a:pos x="T4" y="T5"/>
                    </a:cxn>
                    <a:cxn ang="0">
                      <a:pos x="T6" y="T7"/>
                    </a:cxn>
                    <a:cxn ang="0">
                      <a:pos x="T8" y="T9"/>
                    </a:cxn>
                  </a:cxnLst>
                  <a:rect l="0" t="0" r="r" b="b"/>
                  <a:pathLst>
                    <a:path w="284" h="1240">
                      <a:moveTo>
                        <a:pt x="0" y="0"/>
                      </a:moveTo>
                      <a:lnTo>
                        <a:pt x="284" y="100"/>
                      </a:lnTo>
                      <a:lnTo>
                        <a:pt x="284" y="1001"/>
                      </a:lnTo>
                      <a:lnTo>
                        <a:pt x="0" y="1240"/>
                      </a:lnTo>
                      <a:lnTo>
                        <a:pt x="0" y="0"/>
                      </a:lnTo>
                      <a:close/>
                    </a:path>
                  </a:pathLst>
                </a:custGeom>
                <a:solidFill>
                  <a:schemeClr val="accent2"/>
                </a:solidFill>
                <a:ln>
                  <a:noFill/>
                </a:ln>
                <a:effectLst>
                  <a:outerShdw blurRad="50800" dist="38100" dir="8100000" algn="tr" rotWithShape="0">
                    <a:prstClr val="black">
                      <a:alpha val="40000"/>
                    </a:prstClr>
                  </a:outerShdw>
                </a:effectLst>
                <a:extLst/>
              </p:spPr>
              <p:txBody>
                <a:bodyPr vert="horz" wrap="square" lIns="68580" tIns="34290" rIns="68580" bIns="34290" numCol="1" anchor="t" anchorCtr="0" compatLnSpc="1">
                  <a:prstTxWarp prst="textNoShape">
                    <a:avLst/>
                  </a:prstTxWarp>
                </a:bodyPr>
                <a:lstStyle/>
                <a:p>
                  <a:endParaRPr lang="id-ID" sz="1350"/>
                </a:p>
              </p:txBody>
            </p:sp>
            <p:sp>
              <p:nvSpPr>
                <p:cNvPr id="14" name="Freeform 13"/>
                <p:cNvSpPr>
                  <a:spLocks/>
                </p:cNvSpPr>
                <p:nvPr/>
              </p:nvSpPr>
              <p:spPr bwMode="auto">
                <a:xfrm flipH="1" flipV="1">
                  <a:off x="6974069" y="2154429"/>
                  <a:ext cx="762697" cy="1290235"/>
                </a:xfrm>
                <a:custGeom>
                  <a:avLst/>
                  <a:gdLst>
                    <a:gd name="T0" fmla="*/ 733 w 733"/>
                    <a:gd name="T1" fmla="*/ 0 h 1240"/>
                    <a:gd name="T2" fmla="*/ 0 w 733"/>
                    <a:gd name="T3" fmla="*/ 100 h 1240"/>
                    <a:gd name="T4" fmla="*/ 0 w 733"/>
                    <a:gd name="T5" fmla="*/ 1072 h 1240"/>
                    <a:gd name="T6" fmla="*/ 733 w 733"/>
                    <a:gd name="T7" fmla="*/ 1240 h 1240"/>
                    <a:gd name="T8" fmla="*/ 733 w 733"/>
                    <a:gd name="T9" fmla="*/ 0 h 1240"/>
                  </a:gdLst>
                  <a:ahLst/>
                  <a:cxnLst>
                    <a:cxn ang="0">
                      <a:pos x="T0" y="T1"/>
                    </a:cxn>
                    <a:cxn ang="0">
                      <a:pos x="T2" y="T3"/>
                    </a:cxn>
                    <a:cxn ang="0">
                      <a:pos x="T4" y="T5"/>
                    </a:cxn>
                    <a:cxn ang="0">
                      <a:pos x="T6" y="T7"/>
                    </a:cxn>
                    <a:cxn ang="0">
                      <a:pos x="T8" y="T9"/>
                    </a:cxn>
                  </a:cxnLst>
                  <a:rect l="0" t="0" r="r" b="b"/>
                  <a:pathLst>
                    <a:path w="733" h="1240">
                      <a:moveTo>
                        <a:pt x="733" y="0"/>
                      </a:moveTo>
                      <a:lnTo>
                        <a:pt x="0" y="100"/>
                      </a:lnTo>
                      <a:lnTo>
                        <a:pt x="0" y="1072"/>
                      </a:lnTo>
                      <a:lnTo>
                        <a:pt x="733" y="1240"/>
                      </a:lnTo>
                      <a:lnTo>
                        <a:pt x="733" y="0"/>
                      </a:lnTo>
                      <a:close/>
                    </a:path>
                  </a:pathLst>
                </a:custGeom>
                <a:solidFill>
                  <a:schemeClr val="accent2">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5" name="Rectangle 14"/>
                <p:cNvSpPr>
                  <a:spLocks noChangeArrowheads="1"/>
                </p:cNvSpPr>
                <p:nvPr/>
              </p:nvSpPr>
              <p:spPr bwMode="auto">
                <a:xfrm flipH="1" flipV="1">
                  <a:off x="6926793" y="2154429"/>
                  <a:ext cx="29135" cy="1290235"/>
                </a:xfrm>
                <a:prstGeom prst="rect">
                  <a:avLst/>
                </a:prstGeom>
                <a:solidFill>
                  <a:schemeClr val="bg1">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grpSp>
          <p:sp>
            <p:nvSpPr>
              <p:cNvPr id="11" name="Freeform 30"/>
              <p:cNvSpPr>
                <a:spLocks/>
              </p:cNvSpPr>
              <p:nvPr/>
            </p:nvSpPr>
            <p:spPr bwMode="auto">
              <a:xfrm flipH="1" flipV="1">
                <a:off x="6649430" y="2183457"/>
                <a:ext cx="1087336" cy="255966"/>
              </a:xfrm>
              <a:custGeom>
                <a:avLst/>
                <a:gdLst>
                  <a:gd name="T0" fmla="*/ 1045 w 1045"/>
                  <a:gd name="T1" fmla="*/ 7 h 246"/>
                  <a:gd name="T2" fmla="*/ 761 w 1045"/>
                  <a:gd name="T3" fmla="*/ 246 h 246"/>
                  <a:gd name="T4" fmla="*/ 733 w 1045"/>
                  <a:gd name="T5" fmla="*/ 246 h 246"/>
                  <a:gd name="T6" fmla="*/ 0 w 1045"/>
                  <a:gd name="T7" fmla="*/ 78 h 246"/>
                  <a:gd name="T8" fmla="*/ 0 w 1045"/>
                  <a:gd name="T9" fmla="*/ 71 h 246"/>
                  <a:gd name="T10" fmla="*/ 733 w 1045"/>
                  <a:gd name="T11" fmla="*/ 232 h 246"/>
                  <a:gd name="T12" fmla="*/ 761 w 1045"/>
                  <a:gd name="T13" fmla="*/ 232 h 246"/>
                  <a:gd name="T14" fmla="*/ 1045 w 1045"/>
                  <a:gd name="T15" fmla="*/ 0 h 246"/>
                  <a:gd name="T16" fmla="*/ 1045 w 1045"/>
                  <a:gd name="T17" fmla="*/ 7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5" h="246">
                    <a:moveTo>
                      <a:pt x="1045" y="7"/>
                    </a:moveTo>
                    <a:lnTo>
                      <a:pt x="761" y="246"/>
                    </a:lnTo>
                    <a:lnTo>
                      <a:pt x="733" y="246"/>
                    </a:lnTo>
                    <a:lnTo>
                      <a:pt x="0" y="78"/>
                    </a:lnTo>
                    <a:lnTo>
                      <a:pt x="0" y="71"/>
                    </a:lnTo>
                    <a:lnTo>
                      <a:pt x="733" y="232"/>
                    </a:lnTo>
                    <a:lnTo>
                      <a:pt x="761" y="232"/>
                    </a:lnTo>
                    <a:lnTo>
                      <a:pt x="1045" y="0"/>
                    </a:lnTo>
                    <a:lnTo>
                      <a:pt x="1045" y="7"/>
                    </a:lnTo>
                    <a:close/>
                  </a:path>
                </a:pathLst>
              </a:custGeom>
              <a:solidFill>
                <a:schemeClr val="bg1">
                  <a:alpha val="7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grpSp>
        <p:sp>
          <p:nvSpPr>
            <p:cNvPr id="9" name="Oval 8"/>
            <p:cNvSpPr/>
            <p:nvPr/>
          </p:nvSpPr>
          <p:spPr>
            <a:xfrm rot="21118087">
              <a:off x="3843709" y="1767481"/>
              <a:ext cx="1152000" cy="1152000"/>
            </a:xfrm>
            <a:prstGeom prst="ellipse">
              <a:avLst/>
            </a:prstGeom>
            <a:solidFill>
              <a:schemeClr val="bg2">
                <a:lumMod val="10000"/>
              </a:schemeClr>
            </a:solidFill>
            <a:ln w="889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6" name="Group 15"/>
          <p:cNvGrpSpPr>
            <a:grpSpLocks noChangeAspect="1"/>
          </p:cNvGrpSpPr>
          <p:nvPr/>
        </p:nvGrpSpPr>
        <p:grpSpPr>
          <a:xfrm>
            <a:off x="3001366" y="2522176"/>
            <a:ext cx="4395189" cy="1742541"/>
            <a:chOff x="2497709" y="2547569"/>
            <a:chExt cx="5493987" cy="2178176"/>
          </a:xfrm>
        </p:grpSpPr>
        <p:grpSp>
          <p:nvGrpSpPr>
            <p:cNvPr id="17" name="Group 16"/>
            <p:cNvGrpSpPr/>
            <p:nvPr/>
          </p:nvGrpSpPr>
          <p:grpSpPr>
            <a:xfrm>
              <a:off x="3236686" y="3657139"/>
              <a:ext cx="4755010" cy="1068606"/>
              <a:chOff x="3322002" y="2887989"/>
              <a:chExt cx="4755010" cy="1068606"/>
            </a:xfrm>
          </p:grpSpPr>
          <p:sp>
            <p:nvSpPr>
              <p:cNvPr id="20" name="Freeform 6"/>
              <p:cNvSpPr>
                <a:spLocks/>
              </p:cNvSpPr>
              <p:nvPr/>
            </p:nvSpPr>
            <p:spPr bwMode="auto">
              <a:xfrm flipH="1" flipV="1">
                <a:off x="3322002" y="3170308"/>
                <a:ext cx="4014686" cy="720000"/>
              </a:xfrm>
              <a:custGeom>
                <a:avLst/>
                <a:gdLst>
                  <a:gd name="T0" fmla="*/ 3152 w 3410"/>
                  <a:gd name="T1" fmla="*/ 0 h 750"/>
                  <a:gd name="T2" fmla="*/ 0 w 3410"/>
                  <a:gd name="T3" fmla="*/ 0 h 750"/>
                  <a:gd name="T4" fmla="*/ 0 w 3410"/>
                  <a:gd name="T5" fmla="*/ 750 h 750"/>
                  <a:gd name="T6" fmla="*/ 3152 w 3410"/>
                  <a:gd name="T7" fmla="*/ 750 h 750"/>
                  <a:gd name="T8" fmla="*/ 3410 w 3410"/>
                  <a:gd name="T9" fmla="*/ 376 h 750"/>
                  <a:gd name="T10" fmla="*/ 3152 w 3410"/>
                  <a:gd name="T11" fmla="*/ 0 h 750"/>
                </a:gdLst>
                <a:ahLst/>
                <a:cxnLst>
                  <a:cxn ang="0">
                    <a:pos x="T0" y="T1"/>
                  </a:cxn>
                  <a:cxn ang="0">
                    <a:pos x="T2" y="T3"/>
                  </a:cxn>
                  <a:cxn ang="0">
                    <a:pos x="T4" y="T5"/>
                  </a:cxn>
                  <a:cxn ang="0">
                    <a:pos x="T6" y="T7"/>
                  </a:cxn>
                  <a:cxn ang="0">
                    <a:pos x="T8" y="T9"/>
                  </a:cxn>
                  <a:cxn ang="0">
                    <a:pos x="T10" y="T11"/>
                  </a:cxn>
                </a:cxnLst>
                <a:rect l="0" t="0" r="r" b="b"/>
                <a:pathLst>
                  <a:path w="3410" h="750">
                    <a:moveTo>
                      <a:pt x="3152" y="0"/>
                    </a:moveTo>
                    <a:lnTo>
                      <a:pt x="0" y="0"/>
                    </a:lnTo>
                    <a:lnTo>
                      <a:pt x="0" y="750"/>
                    </a:lnTo>
                    <a:lnTo>
                      <a:pt x="3152" y="750"/>
                    </a:lnTo>
                    <a:lnTo>
                      <a:pt x="3410" y="376"/>
                    </a:lnTo>
                    <a:lnTo>
                      <a:pt x="3152" y="0"/>
                    </a:ln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1" name="Freeform 20"/>
              <p:cNvSpPr>
                <a:spLocks/>
              </p:cNvSpPr>
              <p:nvPr/>
            </p:nvSpPr>
            <p:spPr bwMode="auto">
              <a:xfrm flipH="1" flipV="1">
                <a:off x="6309183" y="2887989"/>
                <a:ext cx="727318" cy="1068606"/>
              </a:xfrm>
              <a:custGeom>
                <a:avLst/>
                <a:gdLst>
                  <a:gd name="T0" fmla="*/ 0 w 699"/>
                  <a:gd name="T1" fmla="*/ 0 h 1027"/>
                  <a:gd name="T2" fmla="*/ 699 w 699"/>
                  <a:gd name="T3" fmla="*/ 90 h 1027"/>
                  <a:gd name="T4" fmla="*/ 699 w 699"/>
                  <a:gd name="T5" fmla="*/ 767 h 1027"/>
                  <a:gd name="T6" fmla="*/ 0 w 699"/>
                  <a:gd name="T7" fmla="*/ 1027 h 1027"/>
                  <a:gd name="T8" fmla="*/ 0 w 699"/>
                  <a:gd name="T9" fmla="*/ 0 h 1027"/>
                </a:gdLst>
                <a:ahLst/>
                <a:cxnLst>
                  <a:cxn ang="0">
                    <a:pos x="T0" y="T1"/>
                  </a:cxn>
                  <a:cxn ang="0">
                    <a:pos x="T2" y="T3"/>
                  </a:cxn>
                  <a:cxn ang="0">
                    <a:pos x="T4" y="T5"/>
                  </a:cxn>
                  <a:cxn ang="0">
                    <a:pos x="T6" y="T7"/>
                  </a:cxn>
                  <a:cxn ang="0">
                    <a:pos x="T8" y="T9"/>
                  </a:cxn>
                </a:cxnLst>
                <a:rect l="0" t="0" r="r" b="b"/>
                <a:pathLst>
                  <a:path w="699" h="1027">
                    <a:moveTo>
                      <a:pt x="0" y="0"/>
                    </a:moveTo>
                    <a:lnTo>
                      <a:pt x="699" y="90"/>
                    </a:lnTo>
                    <a:lnTo>
                      <a:pt x="699" y="767"/>
                    </a:lnTo>
                    <a:lnTo>
                      <a:pt x="0" y="1027"/>
                    </a:lnTo>
                    <a:lnTo>
                      <a:pt x="0" y="0"/>
                    </a:lnTo>
                    <a:close/>
                  </a:path>
                </a:pathLst>
              </a:custGeom>
              <a:solidFill>
                <a:schemeClr val="accent3"/>
              </a:solidFill>
              <a:ln>
                <a:noFill/>
              </a:ln>
              <a:effectLst>
                <a:outerShdw blurRad="50800" dist="38100" dir="8100000" algn="tr" rotWithShape="0">
                  <a:prstClr val="black">
                    <a:alpha val="40000"/>
                  </a:prstClr>
                </a:outerShdw>
              </a:effectLst>
              <a:extLst/>
            </p:spPr>
            <p:txBody>
              <a:bodyPr vert="horz" wrap="square" lIns="68580" tIns="34290" rIns="68580" bIns="34290" numCol="1" anchor="t" anchorCtr="0" compatLnSpc="1">
                <a:prstTxWarp prst="textNoShape">
                  <a:avLst/>
                </a:prstTxWarp>
              </a:bodyPr>
              <a:lstStyle/>
              <a:p>
                <a:endParaRPr lang="id-ID" sz="1350"/>
              </a:p>
            </p:txBody>
          </p:sp>
          <p:sp>
            <p:nvSpPr>
              <p:cNvPr id="22" name="Freeform 21"/>
              <p:cNvSpPr>
                <a:spLocks/>
              </p:cNvSpPr>
              <p:nvPr/>
            </p:nvSpPr>
            <p:spPr bwMode="auto">
              <a:xfrm flipH="1" flipV="1">
                <a:off x="7065634" y="2887989"/>
                <a:ext cx="1011378" cy="1068606"/>
              </a:xfrm>
              <a:custGeom>
                <a:avLst/>
                <a:gdLst>
                  <a:gd name="T0" fmla="*/ 972 w 972"/>
                  <a:gd name="T1" fmla="*/ 0 h 1027"/>
                  <a:gd name="T2" fmla="*/ 0 w 972"/>
                  <a:gd name="T3" fmla="*/ 90 h 1027"/>
                  <a:gd name="T4" fmla="*/ 0 w 972"/>
                  <a:gd name="T5" fmla="*/ 862 h 1027"/>
                  <a:gd name="T6" fmla="*/ 972 w 972"/>
                  <a:gd name="T7" fmla="*/ 1027 h 1027"/>
                  <a:gd name="T8" fmla="*/ 972 w 972"/>
                  <a:gd name="T9" fmla="*/ 0 h 1027"/>
                </a:gdLst>
                <a:ahLst/>
                <a:cxnLst>
                  <a:cxn ang="0">
                    <a:pos x="T0" y="T1"/>
                  </a:cxn>
                  <a:cxn ang="0">
                    <a:pos x="T2" y="T3"/>
                  </a:cxn>
                  <a:cxn ang="0">
                    <a:pos x="T4" y="T5"/>
                  </a:cxn>
                  <a:cxn ang="0">
                    <a:pos x="T6" y="T7"/>
                  </a:cxn>
                  <a:cxn ang="0">
                    <a:pos x="T8" y="T9"/>
                  </a:cxn>
                </a:cxnLst>
                <a:rect l="0" t="0" r="r" b="b"/>
                <a:pathLst>
                  <a:path w="972" h="1027">
                    <a:moveTo>
                      <a:pt x="972" y="0"/>
                    </a:moveTo>
                    <a:lnTo>
                      <a:pt x="0" y="90"/>
                    </a:lnTo>
                    <a:lnTo>
                      <a:pt x="0" y="862"/>
                    </a:lnTo>
                    <a:lnTo>
                      <a:pt x="972" y="1027"/>
                    </a:lnTo>
                    <a:lnTo>
                      <a:pt x="972" y="0"/>
                    </a:lnTo>
                    <a:close/>
                  </a:path>
                </a:pathLst>
              </a:custGeom>
              <a:solidFill>
                <a:schemeClr val="accent3">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23" name="Rectangle 21"/>
              <p:cNvSpPr>
                <a:spLocks noChangeArrowheads="1"/>
              </p:cNvSpPr>
              <p:nvPr/>
            </p:nvSpPr>
            <p:spPr bwMode="auto">
              <a:xfrm flipH="1" flipV="1">
                <a:off x="7036500" y="2887989"/>
                <a:ext cx="29135" cy="1068606"/>
              </a:xfrm>
              <a:prstGeom prst="rect">
                <a:avLst/>
              </a:prstGeom>
              <a:solidFill>
                <a:schemeClr val="bg1">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24" name="Freeform 32"/>
              <p:cNvSpPr>
                <a:spLocks/>
              </p:cNvSpPr>
              <p:nvPr/>
            </p:nvSpPr>
            <p:spPr bwMode="auto">
              <a:xfrm flipH="1" flipV="1">
                <a:off x="6309182" y="2887990"/>
                <a:ext cx="1767830" cy="285100"/>
              </a:xfrm>
              <a:custGeom>
                <a:avLst/>
                <a:gdLst>
                  <a:gd name="T0" fmla="*/ 1699 w 1699"/>
                  <a:gd name="T1" fmla="*/ 14 h 274"/>
                  <a:gd name="T2" fmla="*/ 1000 w 1699"/>
                  <a:gd name="T3" fmla="*/ 274 h 274"/>
                  <a:gd name="T4" fmla="*/ 972 w 1699"/>
                  <a:gd name="T5" fmla="*/ 274 h 274"/>
                  <a:gd name="T6" fmla="*/ 0 w 1699"/>
                  <a:gd name="T7" fmla="*/ 109 h 274"/>
                  <a:gd name="T8" fmla="*/ 0 w 1699"/>
                  <a:gd name="T9" fmla="*/ 94 h 274"/>
                  <a:gd name="T10" fmla="*/ 972 w 1699"/>
                  <a:gd name="T11" fmla="*/ 253 h 274"/>
                  <a:gd name="T12" fmla="*/ 1000 w 1699"/>
                  <a:gd name="T13" fmla="*/ 253 h 274"/>
                  <a:gd name="T14" fmla="*/ 1699 w 1699"/>
                  <a:gd name="T15" fmla="*/ 0 h 274"/>
                  <a:gd name="T16" fmla="*/ 1699 w 1699"/>
                  <a:gd name="T17" fmla="*/ 1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9" h="274">
                    <a:moveTo>
                      <a:pt x="1699" y="14"/>
                    </a:moveTo>
                    <a:lnTo>
                      <a:pt x="1000" y="274"/>
                    </a:lnTo>
                    <a:lnTo>
                      <a:pt x="972" y="274"/>
                    </a:lnTo>
                    <a:lnTo>
                      <a:pt x="0" y="109"/>
                    </a:lnTo>
                    <a:lnTo>
                      <a:pt x="0" y="94"/>
                    </a:lnTo>
                    <a:lnTo>
                      <a:pt x="972" y="253"/>
                    </a:lnTo>
                    <a:lnTo>
                      <a:pt x="1000" y="253"/>
                    </a:lnTo>
                    <a:lnTo>
                      <a:pt x="1699" y="0"/>
                    </a:lnTo>
                    <a:lnTo>
                      <a:pt x="1699" y="14"/>
                    </a:lnTo>
                    <a:close/>
                  </a:path>
                </a:pathLst>
              </a:custGeom>
              <a:solidFill>
                <a:schemeClr val="bg1">
                  <a:alpha val="7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grpSp>
        <p:sp>
          <p:nvSpPr>
            <p:cNvPr id="18" name="Freeform 5"/>
            <p:cNvSpPr>
              <a:spLocks/>
            </p:cNvSpPr>
            <p:nvPr/>
          </p:nvSpPr>
          <p:spPr bwMode="auto">
            <a:xfrm rot="3033017" flipH="1" flipV="1">
              <a:off x="2365146" y="3349140"/>
              <a:ext cx="1795333" cy="756833"/>
            </a:xfrm>
            <a:custGeom>
              <a:avLst/>
              <a:gdLst>
                <a:gd name="T0" fmla="*/ 1933 w 2191"/>
                <a:gd name="T1" fmla="*/ 0 h 750"/>
                <a:gd name="T2" fmla="*/ 0 w 2191"/>
                <a:gd name="T3" fmla="*/ 0 h 750"/>
                <a:gd name="T4" fmla="*/ 0 w 2191"/>
                <a:gd name="T5" fmla="*/ 750 h 750"/>
                <a:gd name="T6" fmla="*/ 1933 w 2191"/>
                <a:gd name="T7" fmla="*/ 750 h 750"/>
                <a:gd name="T8" fmla="*/ 2191 w 2191"/>
                <a:gd name="T9" fmla="*/ 376 h 750"/>
                <a:gd name="T10" fmla="*/ 1933 w 2191"/>
                <a:gd name="T11" fmla="*/ 0 h 750"/>
              </a:gdLst>
              <a:ahLst/>
              <a:cxnLst>
                <a:cxn ang="0">
                  <a:pos x="T0" y="T1"/>
                </a:cxn>
                <a:cxn ang="0">
                  <a:pos x="T2" y="T3"/>
                </a:cxn>
                <a:cxn ang="0">
                  <a:pos x="T4" y="T5"/>
                </a:cxn>
                <a:cxn ang="0">
                  <a:pos x="T6" y="T7"/>
                </a:cxn>
                <a:cxn ang="0">
                  <a:pos x="T8" y="T9"/>
                </a:cxn>
                <a:cxn ang="0">
                  <a:pos x="T10" y="T11"/>
                </a:cxn>
              </a:cxnLst>
              <a:rect l="0" t="0" r="r" b="b"/>
              <a:pathLst>
                <a:path w="2191" h="750">
                  <a:moveTo>
                    <a:pt x="1933" y="0"/>
                  </a:moveTo>
                  <a:lnTo>
                    <a:pt x="0" y="0"/>
                  </a:lnTo>
                  <a:lnTo>
                    <a:pt x="0" y="750"/>
                  </a:lnTo>
                  <a:lnTo>
                    <a:pt x="1933" y="750"/>
                  </a:lnTo>
                  <a:lnTo>
                    <a:pt x="2191" y="376"/>
                  </a:lnTo>
                  <a:lnTo>
                    <a:pt x="1933" y="0"/>
                  </a:ln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9" name="Oval 18"/>
            <p:cNvSpPr/>
            <p:nvPr/>
          </p:nvSpPr>
          <p:spPr>
            <a:xfrm rot="21118087">
              <a:off x="2497709" y="2547569"/>
              <a:ext cx="1152000" cy="1152000"/>
            </a:xfrm>
            <a:prstGeom prst="ellipse">
              <a:avLst/>
            </a:prstGeom>
            <a:solidFill>
              <a:schemeClr val="bg2">
                <a:lumMod val="10000"/>
              </a:schemeClr>
            </a:solidFill>
            <a:ln w="889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5" name="Group 24"/>
          <p:cNvGrpSpPr>
            <a:grpSpLocks noChangeAspect="1"/>
          </p:cNvGrpSpPr>
          <p:nvPr/>
        </p:nvGrpSpPr>
        <p:grpSpPr>
          <a:xfrm>
            <a:off x="1954052" y="3166159"/>
            <a:ext cx="5751798" cy="1766192"/>
            <a:chOff x="1188566" y="3352547"/>
            <a:chExt cx="7189748" cy="2207740"/>
          </a:xfrm>
        </p:grpSpPr>
        <p:grpSp>
          <p:nvGrpSpPr>
            <p:cNvPr id="26" name="Group 25"/>
            <p:cNvGrpSpPr/>
            <p:nvPr/>
          </p:nvGrpSpPr>
          <p:grpSpPr>
            <a:xfrm>
              <a:off x="2046518" y="4567638"/>
              <a:ext cx="6331796" cy="992649"/>
              <a:chOff x="2055289" y="3731846"/>
              <a:chExt cx="6331796" cy="992649"/>
            </a:xfrm>
          </p:grpSpPr>
          <p:sp>
            <p:nvSpPr>
              <p:cNvPr id="29" name="Freeform 7"/>
              <p:cNvSpPr>
                <a:spLocks/>
              </p:cNvSpPr>
              <p:nvPr/>
            </p:nvSpPr>
            <p:spPr bwMode="auto">
              <a:xfrm flipH="1" flipV="1">
                <a:off x="2055289" y="3832904"/>
                <a:ext cx="4011427" cy="783849"/>
              </a:xfrm>
              <a:custGeom>
                <a:avLst/>
                <a:gdLst>
                  <a:gd name="T0" fmla="*/ 3152 w 3410"/>
                  <a:gd name="T1" fmla="*/ 0 h 753"/>
                  <a:gd name="T2" fmla="*/ 0 w 3410"/>
                  <a:gd name="T3" fmla="*/ 0 h 753"/>
                  <a:gd name="T4" fmla="*/ 0 w 3410"/>
                  <a:gd name="T5" fmla="*/ 753 h 753"/>
                  <a:gd name="T6" fmla="*/ 3152 w 3410"/>
                  <a:gd name="T7" fmla="*/ 753 h 753"/>
                  <a:gd name="T8" fmla="*/ 3410 w 3410"/>
                  <a:gd name="T9" fmla="*/ 376 h 753"/>
                  <a:gd name="T10" fmla="*/ 3152 w 3410"/>
                  <a:gd name="T11" fmla="*/ 0 h 753"/>
                </a:gdLst>
                <a:ahLst/>
                <a:cxnLst>
                  <a:cxn ang="0">
                    <a:pos x="T0" y="T1"/>
                  </a:cxn>
                  <a:cxn ang="0">
                    <a:pos x="T2" y="T3"/>
                  </a:cxn>
                  <a:cxn ang="0">
                    <a:pos x="T4" y="T5"/>
                  </a:cxn>
                  <a:cxn ang="0">
                    <a:pos x="T6" y="T7"/>
                  </a:cxn>
                  <a:cxn ang="0">
                    <a:pos x="T8" y="T9"/>
                  </a:cxn>
                  <a:cxn ang="0">
                    <a:pos x="T10" y="T11"/>
                  </a:cxn>
                </a:cxnLst>
                <a:rect l="0" t="0" r="r" b="b"/>
                <a:pathLst>
                  <a:path w="3410" h="753">
                    <a:moveTo>
                      <a:pt x="3152" y="0"/>
                    </a:moveTo>
                    <a:lnTo>
                      <a:pt x="0" y="0"/>
                    </a:lnTo>
                    <a:lnTo>
                      <a:pt x="0" y="753"/>
                    </a:lnTo>
                    <a:lnTo>
                      <a:pt x="3152" y="753"/>
                    </a:lnTo>
                    <a:lnTo>
                      <a:pt x="3410" y="376"/>
                    </a:lnTo>
                    <a:lnTo>
                      <a:pt x="3152" y="0"/>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0" name="Freeform 25"/>
              <p:cNvSpPr>
                <a:spLocks/>
              </p:cNvSpPr>
              <p:nvPr/>
            </p:nvSpPr>
            <p:spPr bwMode="auto">
              <a:xfrm flipH="1" flipV="1">
                <a:off x="6000150" y="3731846"/>
                <a:ext cx="1178901" cy="992648"/>
              </a:xfrm>
              <a:custGeom>
                <a:avLst/>
                <a:gdLst>
                  <a:gd name="T0" fmla="*/ 0 w 1133"/>
                  <a:gd name="T1" fmla="*/ 954 h 954"/>
                  <a:gd name="T2" fmla="*/ 1133 w 1133"/>
                  <a:gd name="T3" fmla="*/ 852 h 954"/>
                  <a:gd name="T4" fmla="*/ 1133 w 1133"/>
                  <a:gd name="T5" fmla="*/ 102 h 954"/>
                  <a:gd name="T6" fmla="*/ 0 w 1133"/>
                  <a:gd name="T7" fmla="*/ 0 h 954"/>
                  <a:gd name="T8" fmla="*/ 0 w 1133"/>
                  <a:gd name="T9" fmla="*/ 954 h 954"/>
                </a:gdLst>
                <a:ahLst/>
                <a:cxnLst>
                  <a:cxn ang="0">
                    <a:pos x="T0" y="T1"/>
                  </a:cxn>
                  <a:cxn ang="0">
                    <a:pos x="T2" y="T3"/>
                  </a:cxn>
                  <a:cxn ang="0">
                    <a:pos x="T4" y="T5"/>
                  </a:cxn>
                  <a:cxn ang="0">
                    <a:pos x="T6" y="T7"/>
                  </a:cxn>
                  <a:cxn ang="0">
                    <a:pos x="T8" y="T9"/>
                  </a:cxn>
                </a:cxnLst>
                <a:rect l="0" t="0" r="r" b="b"/>
                <a:pathLst>
                  <a:path w="1133" h="954">
                    <a:moveTo>
                      <a:pt x="0" y="954"/>
                    </a:moveTo>
                    <a:lnTo>
                      <a:pt x="1133" y="852"/>
                    </a:lnTo>
                    <a:lnTo>
                      <a:pt x="1133" y="102"/>
                    </a:lnTo>
                    <a:lnTo>
                      <a:pt x="0" y="0"/>
                    </a:lnTo>
                    <a:lnTo>
                      <a:pt x="0" y="954"/>
                    </a:lnTo>
                    <a:close/>
                  </a:path>
                </a:pathLst>
              </a:custGeom>
              <a:solidFill>
                <a:schemeClr val="accent4"/>
              </a:solidFill>
              <a:ln>
                <a:noFill/>
              </a:ln>
              <a:effectLst>
                <a:outerShdw blurRad="50800" dist="38100" dir="10800000" algn="r" rotWithShape="0">
                  <a:prstClr val="black">
                    <a:alpha val="40000"/>
                  </a:prstClr>
                </a:outerShdw>
              </a:effectLst>
              <a:extLst/>
            </p:spPr>
            <p:txBody>
              <a:bodyPr vert="horz" wrap="square" lIns="68580" tIns="34290" rIns="68580" bIns="34290" numCol="1" anchor="t" anchorCtr="0" compatLnSpc="1">
                <a:prstTxWarp prst="textNoShape">
                  <a:avLst/>
                </a:prstTxWarp>
              </a:bodyPr>
              <a:lstStyle/>
              <a:p>
                <a:endParaRPr lang="id-ID" sz="1350"/>
              </a:p>
            </p:txBody>
          </p:sp>
          <p:sp>
            <p:nvSpPr>
              <p:cNvPr id="31" name="Rectangle 27"/>
              <p:cNvSpPr>
                <a:spLocks noChangeArrowheads="1"/>
              </p:cNvSpPr>
              <p:nvPr/>
            </p:nvSpPr>
            <p:spPr bwMode="auto">
              <a:xfrm flipH="1" flipV="1">
                <a:off x="7179051" y="3731846"/>
                <a:ext cx="29135" cy="992648"/>
              </a:xfrm>
              <a:prstGeom prst="rect">
                <a:avLst/>
              </a:prstGeom>
              <a:solidFill>
                <a:schemeClr val="bg1">
                  <a:lumMod val="9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32" name="Freeform 33"/>
              <p:cNvSpPr>
                <a:spLocks/>
              </p:cNvSpPr>
              <p:nvPr/>
            </p:nvSpPr>
            <p:spPr bwMode="auto">
              <a:xfrm flipH="1" flipV="1">
                <a:off x="6000151" y="4605876"/>
                <a:ext cx="2386934" cy="118619"/>
              </a:xfrm>
              <a:custGeom>
                <a:avLst/>
                <a:gdLst>
                  <a:gd name="T0" fmla="*/ 0 w 2294"/>
                  <a:gd name="T1" fmla="*/ 102 h 114"/>
                  <a:gd name="T2" fmla="*/ 1133 w 2294"/>
                  <a:gd name="T3" fmla="*/ 0 h 114"/>
                  <a:gd name="T4" fmla="*/ 1161 w 2294"/>
                  <a:gd name="T5" fmla="*/ 0 h 114"/>
                  <a:gd name="T6" fmla="*/ 2294 w 2294"/>
                  <a:gd name="T7" fmla="*/ 102 h 114"/>
                  <a:gd name="T8" fmla="*/ 2294 w 2294"/>
                  <a:gd name="T9" fmla="*/ 114 h 114"/>
                  <a:gd name="T10" fmla="*/ 1161 w 2294"/>
                  <a:gd name="T11" fmla="*/ 19 h 114"/>
                  <a:gd name="T12" fmla="*/ 1133 w 2294"/>
                  <a:gd name="T13" fmla="*/ 19 h 114"/>
                  <a:gd name="T14" fmla="*/ 0 w 2294"/>
                  <a:gd name="T15" fmla="*/ 111 h 114"/>
                  <a:gd name="T16" fmla="*/ 0 w 2294"/>
                  <a:gd name="T17" fmla="*/ 10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94" h="114">
                    <a:moveTo>
                      <a:pt x="0" y="102"/>
                    </a:moveTo>
                    <a:lnTo>
                      <a:pt x="1133" y="0"/>
                    </a:lnTo>
                    <a:lnTo>
                      <a:pt x="1161" y="0"/>
                    </a:lnTo>
                    <a:lnTo>
                      <a:pt x="2294" y="102"/>
                    </a:lnTo>
                    <a:lnTo>
                      <a:pt x="2294" y="114"/>
                    </a:lnTo>
                    <a:lnTo>
                      <a:pt x="1161" y="19"/>
                    </a:lnTo>
                    <a:lnTo>
                      <a:pt x="1133" y="19"/>
                    </a:lnTo>
                    <a:lnTo>
                      <a:pt x="0" y="111"/>
                    </a:lnTo>
                    <a:lnTo>
                      <a:pt x="0" y="102"/>
                    </a:lnTo>
                    <a:close/>
                  </a:path>
                </a:pathLst>
              </a:custGeom>
              <a:solidFill>
                <a:schemeClr val="bg1">
                  <a:alpha val="7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33" name="Freeform 23"/>
              <p:cNvSpPr>
                <a:spLocks/>
              </p:cNvSpPr>
              <p:nvPr/>
            </p:nvSpPr>
            <p:spPr bwMode="auto">
              <a:xfrm flipH="1" flipV="1">
                <a:off x="7208184" y="3731846"/>
                <a:ext cx="1178901" cy="992648"/>
              </a:xfrm>
              <a:custGeom>
                <a:avLst/>
                <a:gdLst>
                  <a:gd name="T0" fmla="*/ 1133 w 1133"/>
                  <a:gd name="T1" fmla="*/ 954 h 954"/>
                  <a:gd name="T2" fmla="*/ 0 w 1133"/>
                  <a:gd name="T3" fmla="*/ 852 h 954"/>
                  <a:gd name="T4" fmla="*/ 0 w 1133"/>
                  <a:gd name="T5" fmla="*/ 102 h 954"/>
                  <a:gd name="T6" fmla="*/ 1133 w 1133"/>
                  <a:gd name="T7" fmla="*/ 0 h 954"/>
                  <a:gd name="T8" fmla="*/ 1133 w 1133"/>
                  <a:gd name="T9" fmla="*/ 954 h 954"/>
                </a:gdLst>
                <a:ahLst/>
                <a:cxnLst>
                  <a:cxn ang="0">
                    <a:pos x="T0" y="T1"/>
                  </a:cxn>
                  <a:cxn ang="0">
                    <a:pos x="T2" y="T3"/>
                  </a:cxn>
                  <a:cxn ang="0">
                    <a:pos x="T4" y="T5"/>
                  </a:cxn>
                  <a:cxn ang="0">
                    <a:pos x="T6" y="T7"/>
                  </a:cxn>
                  <a:cxn ang="0">
                    <a:pos x="T8" y="T9"/>
                  </a:cxn>
                </a:cxnLst>
                <a:rect l="0" t="0" r="r" b="b"/>
                <a:pathLst>
                  <a:path w="1133" h="954">
                    <a:moveTo>
                      <a:pt x="1133" y="954"/>
                    </a:moveTo>
                    <a:lnTo>
                      <a:pt x="0" y="852"/>
                    </a:lnTo>
                    <a:lnTo>
                      <a:pt x="0" y="102"/>
                    </a:lnTo>
                    <a:lnTo>
                      <a:pt x="1133" y="0"/>
                    </a:lnTo>
                    <a:lnTo>
                      <a:pt x="1133" y="954"/>
                    </a:lnTo>
                    <a:close/>
                  </a:path>
                </a:pathLst>
              </a:custGeom>
              <a:solidFill>
                <a:schemeClr val="accent4">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grpSp>
        <p:sp>
          <p:nvSpPr>
            <p:cNvPr id="27" name="Freeform 5"/>
            <p:cNvSpPr>
              <a:spLocks/>
            </p:cNvSpPr>
            <p:nvPr/>
          </p:nvSpPr>
          <p:spPr bwMode="auto">
            <a:xfrm rot="2835143" flipH="1" flipV="1">
              <a:off x="1099550" y="4154118"/>
              <a:ext cx="1795333" cy="756833"/>
            </a:xfrm>
            <a:custGeom>
              <a:avLst/>
              <a:gdLst>
                <a:gd name="T0" fmla="*/ 1933 w 2191"/>
                <a:gd name="T1" fmla="*/ 0 h 750"/>
                <a:gd name="T2" fmla="*/ 0 w 2191"/>
                <a:gd name="T3" fmla="*/ 0 h 750"/>
                <a:gd name="T4" fmla="*/ 0 w 2191"/>
                <a:gd name="T5" fmla="*/ 750 h 750"/>
                <a:gd name="T6" fmla="*/ 1933 w 2191"/>
                <a:gd name="T7" fmla="*/ 750 h 750"/>
                <a:gd name="T8" fmla="*/ 2191 w 2191"/>
                <a:gd name="T9" fmla="*/ 376 h 750"/>
                <a:gd name="T10" fmla="*/ 1933 w 2191"/>
                <a:gd name="T11" fmla="*/ 0 h 750"/>
              </a:gdLst>
              <a:ahLst/>
              <a:cxnLst>
                <a:cxn ang="0">
                  <a:pos x="T0" y="T1"/>
                </a:cxn>
                <a:cxn ang="0">
                  <a:pos x="T2" y="T3"/>
                </a:cxn>
                <a:cxn ang="0">
                  <a:pos x="T4" y="T5"/>
                </a:cxn>
                <a:cxn ang="0">
                  <a:pos x="T6" y="T7"/>
                </a:cxn>
                <a:cxn ang="0">
                  <a:pos x="T8" y="T9"/>
                </a:cxn>
                <a:cxn ang="0">
                  <a:pos x="T10" y="T11"/>
                </a:cxn>
              </a:cxnLst>
              <a:rect l="0" t="0" r="r" b="b"/>
              <a:pathLst>
                <a:path w="2191" h="750">
                  <a:moveTo>
                    <a:pt x="1933" y="0"/>
                  </a:moveTo>
                  <a:lnTo>
                    <a:pt x="0" y="0"/>
                  </a:lnTo>
                  <a:lnTo>
                    <a:pt x="0" y="750"/>
                  </a:lnTo>
                  <a:lnTo>
                    <a:pt x="1933" y="750"/>
                  </a:lnTo>
                  <a:lnTo>
                    <a:pt x="2191" y="376"/>
                  </a:lnTo>
                  <a:lnTo>
                    <a:pt x="1933" y="0"/>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8" name="Oval 27"/>
            <p:cNvSpPr/>
            <p:nvPr/>
          </p:nvSpPr>
          <p:spPr>
            <a:xfrm rot="21118087">
              <a:off x="1188566" y="3352547"/>
              <a:ext cx="1152000" cy="1152000"/>
            </a:xfrm>
            <a:prstGeom prst="ellipse">
              <a:avLst/>
            </a:prstGeom>
            <a:solidFill>
              <a:schemeClr val="bg2">
                <a:lumMod val="10000"/>
              </a:schemeClr>
            </a:solidFill>
            <a:ln w="889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34" name="Group 33"/>
          <p:cNvGrpSpPr>
            <a:grpSpLocks noChangeAspect="1"/>
          </p:cNvGrpSpPr>
          <p:nvPr/>
        </p:nvGrpSpPr>
        <p:grpSpPr>
          <a:xfrm>
            <a:off x="837524" y="3841957"/>
            <a:ext cx="6720736" cy="1805740"/>
            <a:chOff x="-207094" y="4197295"/>
            <a:chExt cx="8400921" cy="2257175"/>
          </a:xfrm>
        </p:grpSpPr>
        <p:grpSp>
          <p:nvGrpSpPr>
            <p:cNvPr id="35" name="Group 34"/>
            <p:cNvGrpSpPr/>
            <p:nvPr/>
          </p:nvGrpSpPr>
          <p:grpSpPr>
            <a:xfrm>
              <a:off x="653142" y="5371350"/>
              <a:ext cx="7540685" cy="1083120"/>
              <a:chOff x="536327" y="4483148"/>
              <a:chExt cx="7540685" cy="1083120"/>
            </a:xfrm>
          </p:grpSpPr>
          <p:sp>
            <p:nvSpPr>
              <p:cNvPr id="38" name="Freeform 8"/>
              <p:cNvSpPr>
                <a:spLocks/>
              </p:cNvSpPr>
              <p:nvPr/>
            </p:nvSpPr>
            <p:spPr bwMode="auto">
              <a:xfrm flipH="1" flipV="1">
                <a:off x="536327" y="4587726"/>
                <a:ext cx="5811793" cy="792000"/>
              </a:xfrm>
              <a:custGeom>
                <a:avLst/>
                <a:gdLst>
                  <a:gd name="T0" fmla="*/ 3154 w 3412"/>
                  <a:gd name="T1" fmla="*/ 0 h 750"/>
                  <a:gd name="T2" fmla="*/ 0 w 3412"/>
                  <a:gd name="T3" fmla="*/ 0 h 750"/>
                  <a:gd name="T4" fmla="*/ 0 w 3412"/>
                  <a:gd name="T5" fmla="*/ 750 h 750"/>
                  <a:gd name="T6" fmla="*/ 3154 w 3412"/>
                  <a:gd name="T7" fmla="*/ 750 h 750"/>
                  <a:gd name="T8" fmla="*/ 3412 w 3412"/>
                  <a:gd name="T9" fmla="*/ 376 h 750"/>
                  <a:gd name="T10" fmla="*/ 3154 w 3412"/>
                  <a:gd name="T11" fmla="*/ 0 h 750"/>
                </a:gdLst>
                <a:ahLst/>
                <a:cxnLst>
                  <a:cxn ang="0">
                    <a:pos x="T0" y="T1"/>
                  </a:cxn>
                  <a:cxn ang="0">
                    <a:pos x="T2" y="T3"/>
                  </a:cxn>
                  <a:cxn ang="0">
                    <a:pos x="T4" y="T5"/>
                  </a:cxn>
                  <a:cxn ang="0">
                    <a:pos x="T6" y="T7"/>
                  </a:cxn>
                  <a:cxn ang="0">
                    <a:pos x="T8" y="T9"/>
                  </a:cxn>
                  <a:cxn ang="0">
                    <a:pos x="T10" y="T11"/>
                  </a:cxn>
                </a:cxnLst>
                <a:rect l="0" t="0" r="r" b="b"/>
                <a:pathLst>
                  <a:path w="3412" h="750">
                    <a:moveTo>
                      <a:pt x="3154" y="0"/>
                    </a:moveTo>
                    <a:lnTo>
                      <a:pt x="0" y="0"/>
                    </a:lnTo>
                    <a:lnTo>
                      <a:pt x="0" y="750"/>
                    </a:lnTo>
                    <a:lnTo>
                      <a:pt x="3154" y="750"/>
                    </a:lnTo>
                    <a:lnTo>
                      <a:pt x="3412" y="376"/>
                    </a:lnTo>
                    <a:lnTo>
                      <a:pt x="3154"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9" name="Freeform 38"/>
              <p:cNvSpPr>
                <a:spLocks/>
              </p:cNvSpPr>
              <p:nvPr/>
            </p:nvSpPr>
            <p:spPr bwMode="auto">
              <a:xfrm flipH="1" flipV="1">
                <a:off x="7322746" y="4497662"/>
                <a:ext cx="725237" cy="1068606"/>
              </a:xfrm>
              <a:custGeom>
                <a:avLst/>
                <a:gdLst>
                  <a:gd name="T0" fmla="*/ 697 w 697"/>
                  <a:gd name="T1" fmla="*/ 1027 h 1027"/>
                  <a:gd name="T2" fmla="*/ 0 w 697"/>
                  <a:gd name="T3" fmla="*/ 937 h 1027"/>
                  <a:gd name="T4" fmla="*/ 0 w 697"/>
                  <a:gd name="T5" fmla="*/ 260 h 1027"/>
                  <a:gd name="T6" fmla="*/ 697 w 697"/>
                  <a:gd name="T7" fmla="*/ 0 h 1027"/>
                  <a:gd name="T8" fmla="*/ 697 w 697"/>
                  <a:gd name="T9" fmla="*/ 1027 h 1027"/>
                </a:gdLst>
                <a:ahLst/>
                <a:cxnLst>
                  <a:cxn ang="0">
                    <a:pos x="T0" y="T1"/>
                  </a:cxn>
                  <a:cxn ang="0">
                    <a:pos x="T2" y="T3"/>
                  </a:cxn>
                  <a:cxn ang="0">
                    <a:pos x="T4" y="T5"/>
                  </a:cxn>
                  <a:cxn ang="0">
                    <a:pos x="T6" y="T7"/>
                  </a:cxn>
                  <a:cxn ang="0">
                    <a:pos x="T8" y="T9"/>
                  </a:cxn>
                </a:cxnLst>
                <a:rect l="0" t="0" r="r" b="b"/>
                <a:pathLst>
                  <a:path w="697" h="1027">
                    <a:moveTo>
                      <a:pt x="697" y="1027"/>
                    </a:moveTo>
                    <a:lnTo>
                      <a:pt x="0" y="937"/>
                    </a:lnTo>
                    <a:lnTo>
                      <a:pt x="0" y="260"/>
                    </a:lnTo>
                    <a:lnTo>
                      <a:pt x="697" y="0"/>
                    </a:lnTo>
                    <a:lnTo>
                      <a:pt x="697" y="1027"/>
                    </a:lnTo>
                    <a:close/>
                  </a:path>
                </a:pathLst>
              </a:custGeom>
              <a:solidFill>
                <a:schemeClr val="accent5">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40" name="Freeform 39"/>
              <p:cNvSpPr>
                <a:spLocks/>
              </p:cNvSpPr>
              <p:nvPr/>
            </p:nvSpPr>
            <p:spPr bwMode="auto">
              <a:xfrm flipH="1" flipV="1">
                <a:off x="6309181" y="4483148"/>
                <a:ext cx="1012420" cy="1068606"/>
              </a:xfrm>
              <a:custGeom>
                <a:avLst/>
                <a:gdLst>
                  <a:gd name="T0" fmla="*/ 0 w 973"/>
                  <a:gd name="T1" fmla="*/ 1027 h 1027"/>
                  <a:gd name="T2" fmla="*/ 973 w 973"/>
                  <a:gd name="T3" fmla="*/ 937 h 1027"/>
                  <a:gd name="T4" fmla="*/ 973 w 973"/>
                  <a:gd name="T5" fmla="*/ 166 h 1027"/>
                  <a:gd name="T6" fmla="*/ 0 w 973"/>
                  <a:gd name="T7" fmla="*/ 0 h 1027"/>
                  <a:gd name="T8" fmla="*/ 0 w 973"/>
                  <a:gd name="T9" fmla="*/ 1027 h 1027"/>
                </a:gdLst>
                <a:ahLst/>
                <a:cxnLst>
                  <a:cxn ang="0">
                    <a:pos x="T0" y="T1"/>
                  </a:cxn>
                  <a:cxn ang="0">
                    <a:pos x="T2" y="T3"/>
                  </a:cxn>
                  <a:cxn ang="0">
                    <a:pos x="T4" y="T5"/>
                  </a:cxn>
                  <a:cxn ang="0">
                    <a:pos x="T6" y="T7"/>
                  </a:cxn>
                  <a:cxn ang="0">
                    <a:pos x="T8" y="T9"/>
                  </a:cxn>
                </a:cxnLst>
                <a:rect l="0" t="0" r="r" b="b"/>
                <a:pathLst>
                  <a:path w="973" h="1027">
                    <a:moveTo>
                      <a:pt x="0" y="1027"/>
                    </a:moveTo>
                    <a:lnTo>
                      <a:pt x="973" y="937"/>
                    </a:lnTo>
                    <a:lnTo>
                      <a:pt x="973" y="166"/>
                    </a:lnTo>
                    <a:lnTo>
                      <a:pt x="0" y="0"/>
                    </a:lnTo>
                    <a:lnTo>
                      <a:pt x="0" y="1027"/>
                    </a:lnTo>
                    <a:close/>
                  </a:path>
                </a:pathLst>
              </a:custGeom>
              <a:solidFill>
                <a:schemeClr val="accent5"/>
              </a:solidFill>
              <a:ln>
                <a:noFill/>
              </a:ln>
              <a:effectLst>
                <a:outerShdw blurRad="50800" dist="38100" dir="10800000" algn="r" rotWithShape="0">
                  <a:prstClr val="black">
                    <a:alpha val="40000"/>
                  </a:prstClr>
                </a:outerShdw>
              </a:effectLst>
              <a:extLst/>
            </p:spPr>
            <p:txBody>
              <a:bodyPr vert="horz" wrap="square" lIns="68580" tIns="34290" rIns="68580" bIns="34290" numCol="1" anchor="t" anchorCtr="0" compatLnSpc="1">
                <a:prstTxWarp prst="textNoShape">
                  <a:avLst/>
                </a:prstTxWarp>
              </a:bodyPr>
              <a:lstStyle/>
              <a:p>
                <a:endParaRPr lang="id-ID" sz="1350"/>
              </a:p>
            </p:txBody>
          </p:sp>
          <p:sp>
            <p:nvSpPr>
              <p:cNvPr id="41" name="Rectangle 40"/>
              <p:cNvSpPr>
                <a:spLocks noChangeArrowheads="1"/>
              </p:cNvSpPr>
              <p:nvPr/>
            </p:nvSpPr>
            <p:spPr bwMode="auto">
              <a:xfrm flipH="1" flipV="1">
                <a:off x="7321598" y="4497662"/>
                <a:ext cx="10800" cy="1068606"/>
              </a:xfrm>
              <a:prstGeom prst="rect">
                <a:avLst/>
              </a:prstGeom>
              <a:solidFill>
                <a:schemeClr val="bg1">
                  <a:alpha val="8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42" name="Freeform 31"/>
              <p:cNvSpPr>
                <a:spLocks/>
              </p:cNvSpPr>
              <p:nvPr/>
            </p:nvSpPr>
            <p:spPr bwMode="auto">
              <a:xfrm flipH="1" flipV="1">
                <a:off x="6309182" y="5280126"/>
                <a:ext cx="1767830" cy="286140"/>
              </a:xfrm>
              <a:custGeom>
                <a:avLst/>
                <a:gdLst>
                  <a:gd name="T0" fmla="*/ 0 w 1699"/>
                  <a:gd name="T1" fmla="*/ 260 h 275"/>
                  <a:gd name="T2" fmla="*/ 697 w 1699"/>
                  <a:gd name="T3" fmla="*/ 0 h 275"/>
                  <a:gd name="T4" fmla="*/ 726 w 1699"/>
                  <a:gd name="T5" fmla="*/ 0 h 275"/>
                  <a:gd name="T6" fmla="*/ 1699 w 1699"/>
                  <a:gd name="T7" fmla="*/ 166 h 275"/>
                  <a:gd name="T8" fmla="*/ 1699 w 1699"/>
                  <a:gd name="T9" fmla="*/ 180 h 275"/>
                  <a:gd name="T10" fmla="*/ 726 w 1699"/>
                  <a:gd name="T11" fmla="*/ 21 h 275"/>
                  <a:gd name="T12" fmla="*/ 697 w 1699"/>
                  <a:gd name="T13" fmla="*/ 21 h 275"/>
                  <a:gd name="T14" fmla="*/ 0 w 1699"/>
                  <a:gd name="T15" fmla="*/ 275 h 275"/>
                  <a:gd name="T16" fmla="*/ 0 w 1699"/>
                  <a:gd name="T17" fmla="*/ 26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9" h="275">
                    <a:moveTo>
                      <a:pt x="0" y="260"/>
                    </a:moveTo>
                    <a:lnTo>
                      <a:pt x="697" y="0"/>
                    </a:lnTo>
                    <a:lnTo>
                      <a:pt x="726" y="0"/>
                    </a:lnTo>
                    <a:lnTo>
                      <a:pt x="1699" y="166"/>
                    </a:lnTo>
                    <a:lnTo>
                      <a:pt x="1699" y="180"/>
                    </a:lnTo>
                    <a:lnTo>
                      <a:pt x="726" y="21"/>
                    </a:lnTo>
                    <a:lnTo>
                      <a:pt x="697" y="21"/>
                    </a:lnTo>
                    <a:lnTo>
                      <a:pt x="0" y="275"/>
                    </a:lnTo>
                    <a:lnTo>
                      <a:pt x="0" y="260"/>
                    </a:lnTo>
                    <a:close/>
                  </a:path>
                </a:pathLst>
              </a:custGeom>
              <a:solidFill>
                <a:schemeClr val="bg1">
                  <a:alpha val="7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grpSp>
        <p:sp>
          <p:nvSpPr>
            <p:cNvPr id="36" name="Freeform 5"/>
            <p:cNvSpPr>
              <a:spLocks/>
            </p:cNvSpPr>
            <p:nvPr/>
          </p:nvSpPr>
          <p:spPr bwMode="auto">
            <a:xfrm rot="2641675" flipH="1" flipV="1">
              <a:off x="-207094" y="4998866"/>
              <a:ext cx="1795333" cy="756833"/>
            </a:xfrm>
            <a:custGeom>
              <a:avLst/>
              <a:gdLst>
                <a:gd name="T0" fmla="*/ 1933 w 2191"/>
                <a:gd name="T1" fmla="*/ 0 h 750"/>
                <a:gd name="T2" fmla="*/ 0 w 2191"/>
                <a:gd name="T3" fmla="*/ 0 h 750"/>
                <a:gd name="T4" fmla="*/ 0 w 2191"/>
                <a:gd name="T5" fmla="*/ 750 h 750"/>
                <a:gd name="T6" fmla="*/ 1933 w 2191"/>
                <a:gd name="T7" fmla="*/ 750 h 750"/>
                <a:gd name="T8" fmla="*/ 2191 w 2191"/>
                <a:gd name="T9" fmla="*/ 376 h 750"/>
                <a:gd name="T10" fmla="*/ 1933 w 2191"/>
                <a:gd name="T11" fmla="*/ 0 h 750"/>
              </a:gdLst>
              <a:ahLst/>
              <a:cxnLst>
                <a:cxn ang="0">
                  <a:pos x="T0" y="T1"/>
                </a:cxn>
                <a:cxn ang="0">
                  <a:pos x="T2" y="T3"/>
                </a:cxn>
                <a:cxn ang="0">
                  <a:pos x="T4" y="T5"/>
                </a:cxn>
                <a:cxn ang="0">
                  <a:pos x="T6" y="T7"/>
                </a:cxn>
                <a:cxn ang="0">
                  <a:pos x="T8" y="T9"/>
                </a:cxn>
                <a:cxn ang="0">
                  <a:pos x="T10" y="T11"/>
                </a:cxn>
              </a:cxnLst>
              <a:rect l="0" t="0" r="r" b="b"/>
              <a:pathLst>
                <a:path w="2191" h="750">
                  <a:moveTo>
                    <a:pt x="1933" y="0"/>
                  </a:moveTo>
                  <a:lnTo>
                    <a:pt x="0" y="0"/>
                  </a:lnTo>
                  <a:lnTo>
                    <a:pt x="0" y="750"/>
                  </a:lnTo>
                  <a:lnTo>
                    <a:pt x="1933" y="750"/>
                  </a:lnTo>
                  <a:lnTo>
                    <a:pt x="2191" y="376"/>
                  </a:lnTo>
                  <a:lnTo>
                    <a:pt x="1933"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7" name="Oval 36"/>
            <p:cNvSpPr/>
            <p:nvPr/>
          </p:nvSpPr>
          <p:spPr>
            <a:xfrm rot="21118087">
              <a:off x="-161620" y="4197295"/>
              <a:ext cx="1152000" cy="1152000"/>
            </a:xfrm>
            <a:prstGeom prst="ellipse">
              <a:avLst/>
            </a:prstGeom>
            <a:solidFill>
              <a:schemeClr val="bg2">
                <a:lumMod val="10000"/>
              </a:schemeClr>
            </a:solidFill>
            <a:ln w="889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3" name="Freeform 7"/>
          <p:cNvSpPr>
            <a:spLocks noChangeAspect="1"/>
          </p:cNvSpPr>
          <p:nvPr/>
        </p:nvSpPr>
        <p:spPr bwMode="auto">
          <a:xfrm rot="784785">
            <a:off x="4376162" y="2205972"/>
            <a:ext cx="380160" cy="345600"/>
          </a:xfrm>
          <a:custGeom>
            <a:avLst/>
            <a:gdLst/>
            <a:ahLst/>
            <a:cxnLst>
              <a:cxn ang="0">
                <a:pos x="149" y="28"/>
              </a:cxn>
              <a:cxn ang="0">
                <a:pos x="139" y="19"/>
              </a:cxn>
              <a:cxn ang="0">
                <a:pos x="128" y="18"/>
              </a:cxn>
              <a:cxn ang="0">
                <a:pos x="128" y="26"/>
              </a:cxn>
              <a:cxn ang="0">
                <a:pos x="133" y="31"/>
              </a:cxn>
              <a:cxn ang="0">
                <a:pos x="110" y="34"/>
              </a:cxn>
              <a:cxn ang="0">
                <a:pos x="104" y="28"/>
              </a:cxn>
              <a:cxn ang="0">
                <a:pos x="90" y="24"/>
              </a:cxn>
              <a:cxn ang="0">
                <a:pos x="90" y="33"/>
              </a:cxn>
              <a:cxn ang="0">
                <a:pos x="94" y="37"/>
              </a:cxn>
              <a:cxn ang="0">
                <a:pos x="60" y="40"/>
              </a:cxn>
              <a:cxn ang="0">
                <a:pos x="40" y="20"/>
              </a:cxn>
              <a:cxn ang="0">
                <a:pos x="22" y="7"/>
              </a:cxn>
              <a:cxn ang="0">
                <a:pos x="6" y="2"/>
              </a:cxn>
              <a:cxn ang="0">
                <a:pos x="24" y="37"/>
              </a:cxn>
              <a:cxn ang="0">
                <a:pos x="44" y="57"/>
              </a:cxn>
              <a:cxn ang="0">
                <a:pos x="42" y="91"/>
              </a:cxn>
              <a:cxn ang="0">
                <a:pos x="38" y="87"/>
              </a:cxn>
              <a:cxn ang="0">
                <a:pos x="28" y="86"/>
              </a:cxn>
              <a:cxn ang="0">
                <a:pos x="33" y="100"/>
              </a:cxn>
              <a:cxn ang="0">
                <a:pos x="40" y="107"/>
              </a:cxn>
              <a:cxn ang="0">
                <a:pos x="37" y="130"/>
              </a:cxn>
              <a:cxn ang="0">
                <a:pos x="32" y="125"/>
              </a:cxn>
              <a:cxn ang="0">
                <a:pos x="23" y="125"/>
              </a:cxn>
              <a:cxn ang="0">
                <a:pos x="25" y="136"/>
              </a:cxn>
              <a:cxn ang="0">
                <a:pos x="34" y="145"/>
              </a:cxn>
              <a:cxn ang="0">
                <a:pos x="33" y="188"/>
              </a:cxn>
              <a:cxn ang="0">
                <a:pos x="39" y="191"/>
              </a:cxn>
              <a:cxn ang="0">
                <a:pos x="45" y="189"/>
              </a:cxn>
              <a:cxn ang="0">
                <a:pos x="49" y="175"/>
              </a:cxn>
              <a:cxn ang="0">
                <a:pos x="63" y="132"/>
              </a:cxn>
              <a:cxn ang="0">
                <a:pos x="79" y="97"/>
              </a:cxn>
              <a:cxn ang="0">
                <a:pos x="83" y="97"/>
              </a:cxn>
              <a:cxn ang="0">
                <a:pos x="102" y="114"/>
              </a:cxn>
              <a:cxn ang="0">
                <a:pos x="133" y="139"/>
              </a:cxn>
              <a:cxn ang="0">
                <a:pos x="131" y="155"/>
              </a:cxn>
              <a:cxn ang="0">
                <a:pos x="129" y="171"/>
              </a:cxn>
              <a:cxn ang="0">
                <a:pos x="135" y="180"/>
              </a:cxn>
              <a:cxn ang="0">
                <a:pos x="140" y="183"/>
              </a:cxn>
              <a:cxn ang="0">
                <a:pos x="156" y="150"/>
              </a:cxn>
              <a:cxn ang="0">
                <a:pos x="188" y="133"/>
              </a:cxn>
              <a:cxn ang="0">
                <a:pos x="185" y="129"/>
              </a:cxn>
              <a:cxn ang="0">
                <a:pos x="177" y="123"/>
              </a:cxn>
              <a:cxn ang="0">
                <a:pos x="160" y="125"/>
              </a:cxn>
              <a:cxn ang="0">
                <a:pos x="144" y="127"/>
              </a:cxn>
              <a:cxn ang="0">
                <a:pos x="107" y="85"/>
              </a:cxn>
              <a:cxn ang="0">
                <a:pos x="102" y="74"/>
              </a:cxn>
              <a:cxn ang="0">
                <a:pos x="136" y="57"/>
              </a:cxn>
              <a:cxn ang="0">
                <a:pos x="179" y="43"/>
              </a:cxn>
              <a:cxn ang="0">
                <a:pos x="193" y="38"/>
              </a:cxn>
              <a:cxn ang="0">
                <a:pos x="194" y="32"/>
              </a:cxn>
              <a:cxn ang="0">
                <a:pos x="191" y="26"/>
              </a:cxn>
              <a:cxn ang="0">
                <a:pos x="149" y="28"/>
              </a:cxn>
            </a:cxnLst>
            <a:rect l="0" t="0" r="r" b="b"/>
            <a:pathLst>
              <a:path w="195" h="191">
                <a:moveTo>
                  <a:pt x="149" y="28"/>
                </a:moveTo>
                <a:cubicBezTo>
                  <a:pt x="139" y="19"/>
                  <a:pt x="139" y="19"/>
                  <a:pt x="139" y="19"/>
                </a:cubicBezTo>
                <a:cubicBezTo>
                  <a:pt x="135" y="15"/>
                  <a:pt x="131" y="14"/>
                  <a:pt x="128" y="18"/>
                </a:cubicBezTo>
                <a:cubicBezTo>
                  <a:pt x="125" y="20"/>
                  <a:pt x="125" y="23"/>
                  <a:pt x="128" y="26"/>
                </a:cubicBezTo>
                <a:cubicBezTo>
                  <a:pt x="133" y="31"/>
                  <a:pt x="133" y="31"/>
                  <a:pt x="133" y="31"/>
                </a:cubicBezTo>
                <a:cubicBezTo>
                  <a:pt x="110" y="34"/>
                  <a:pt x="110" y="34"/>
                  <a:pt x="110" y="34"/>
                </a:cubicBezTo>
                <a:cubicBezTo>
                  <a:pt x="104" y="28"/>
                  <a:pt x="104" y="28"/>
                  <a:pt x="104" y="28"/>
                </a:cubicBezTo>
                <a:cubicBezTo>
                  <a:pt x="97" y="22"/>
                  <a:pt x="93" y="21"/>
                  <a:pt x="90" y="24"/>
                </a:cubicBezTo>
                <a:cubicBezTo>
                  <a:pt x="87" y="27"/>
                  <a:pt x="87" y="30"/>
                  <a:pt x="90" y="33"/>
                </a:cubicBezTo>
                <a:cubicBezTo>
                  <a:pt x="94" y="37"/>
                  <a:pt x="94" y="37"/>
                  <a:pt x="94" y="37"/>
                </a:cubicBezTo>
                <a:cubicBezTo>
                  <a:pt x="60" y="40"/>
                  <a:pt x="60" y="40"/>
                  <a:pt x="60" y="40"/>
                </a:cubicBezTo>
                <a:cubicBezTo>
                  <a:pt x="40" y="20"/>
                  <a:pt x="40" y="20"/>
                  <a:pt x="40" y="20"/>
                </a:cubicBezTo>
                <a:cubicBezTo>
                  <a:pt x="37" y="17"/>
                  <a:pt x="31" y="13"/>
                  <a:pt x="22" y="7"/>
                </a:cubicBezTo>
                <a:cubicBezTo>
                  <a:pt x="14" y="2"/>
                  <a:pt x="8" y="0"/>
                  <a:pt x="6" y="2"/>
                </a:cubicBezTo>
                <a:cubicBezTo>
                  <a:pt x="0" y="8"/>
                  <a:pt x="6" y="20"/>
                  <a:pt x="24" y="37"/>
                </a:cubicBezTo>
                <a:cubicBezTo>
                  <a:pt x="44" y="57"/>
                  <a:pt x="44" y="57"/>
                  <a:pt x="44" y="57"/>
                </a:cubicBezTo>
                <a:cubicBezTo>
                  <a:pt x="42" y="91"/>
                  <a:pt x="42" y="91"/>
                  <a:pt x="42" y="91"/>
                </a:cubicBezTo>
                <a:cubicBezTo>
                  <a:pt x="38" y="87"/>
                  <a:pt x="38" y="87"/>
                  <a:pt x="38" y="87"/>
                </a:cubicBezTo>
                <a:cubicBezTo>
                  <a:pt x="34" y="84"/>
                  <a:pt x="31" y="83"/>
                  <a:pt x="28" y="86"/>
                </a:cubicBezTo>
                <a:cubicBezTo>
                  <a:pt x="25" y="90"/>
                  <a:pt x="27" y="94"/>
                  <a:pt x="33" y="100"/>
                </a:cubicBezTo>
                <a:cubicBezTo>
                  <a:pt x="40" y="107"/>
                  <a:pt x="40" y="107"/>
                  <a:pt x="40" y="107"/>
                </a:cubicBezTo>
                <a:cubicBezTo>
                  <a:pt x="37" y="130"/>
                  <a:pt x="37" y="130"/>
                  <a:pt x="37" y="130"/>
                </a:cubicBezTo>
                <a:cubicBezTo>
                  <a:pt x="32" y="125"/>
                  <a:pt x="32" y="125"/>
                  <a:pt x="32" y="125"/>
                </a:cubicBezTo>
                <a:cubicBezTo>
                  <a:pt x="29" y="122"/>
                  <a:pt x="26" y="122"/>
                  <a:pt x="23" y="125"/>
                </a:cubicBezTo>
                <a:cubicBezTo>
                  <a:pt x="20" y="128"/>
                  <a:pt x="20" y="132"/>
                  <a:pt x="25" y="136"/>
                </a:cubicBezTo>
                <a:cubicBezTo>
                  <a:pt x="34" y="145"/>
                  <a:pt x="34" y="145"/>
                  <a:pt x="34" y="145"/>
                </a:cubicBezTo>
                <a:cubicBezTo>
                  <a:pt x="31" y="171"/>
                  <a:pt x="31" y="185"/>
                  <a:pt x="33" y="188"/>
                </a:cubicBezTo>
                <a:cubicBezTo>
                  <a:pt x="35" y="189"/>
                  <a:pt x="37" y="190"/>
                  <a:pt x="39" y="191"/>
                </a:cubicBezTo>
                <a:cubicBezTo>
                  <a:pt x="42" y="191"/>
                  <a:pt x="44" y="191"/>
                  <a:pt x="45" y="189"/>
                </a:cubicBezTo>
                <a:cubicBezTo>
                  <a:pt x="46" y="188"/>
                  <a:pt x="48" y="183"/>
                  <a:pt x="49" y="175"/>
                </a:cubicBezTo>
                <a:cubicBezTo>
                  <a:pt x="51" y="167"/>
                  <a:pt x="56" y="152"/>
                  <a:pt x="63" y="132"/>
                </a:cubicBezTo>
                <a:cubicBezTo>
                  <a:pt x="71" y="112"/>
                  <a:pt x="76" y="100"/>
                  <a:pt x="79" y="97"/>
                </a:cubicBezTo>
                <a:cubicBezTo>
                  <a:pt x="80" y="96"/>
                  <a:pt x="81" y="96"/>
                  <a:pt x="83" y="97"/>
                </a:cubicBezTo>
                <a:cubicBezTo>
                  <a:pt x="85" y="98"/>
                  <a:pt x="92" y="104"/>
                  <a:pt x="102" y="114"/>
                </a:cubicBezTo>
                <a:cubicBezTo>
                  <a:pt x="113" y="124"/>
                  <a:pt x="123" y="132"/>
                  <a:pt x="133" y="139"/>
                </a:cubicBezTo>
                <a:cubicBezTo>
                  <a:pt x="133" y="141"/>
                  <a:pt x="132" y="146"/>
                  <a:pt x="131" y="155"/>
                </a:cubicBezTo>
                <a:cubicBezTo>
                  <a:pt x="129" y="163"/>
                  <a:pt x="129" y="169"/>
                  <a:pt x="129" y="171"/>
                </a:cubicBezTo>
                <a:cubicBezTo>
                  <a:pt x="130" y="173"/>
                  <a:pt x="132" y="176"/>
                  <a:pt x="135" y="180"/>
                </a:cubicBezTo>
                <a:cubicBezTo>
                  <a:pt x="137" y="182"/>
                  <a:pt x="139" y="183"/>
                  <a:pt x="140" y="183"/>
                </a:cubicBezTo>
                <a:cubicBezTo>
                  <a:pt x="143" y="179"/>
                  <a:pt x="149" y="168"/>
                  <a:pt x="156" y="150"/>
                </a:cubicBezTo>
                <a:cubicBezTo>
                  <a:pt x="175" y="141"/>
                  <a:pt x="186" y="135"/>
                  <a:pt x="188" y="133"/>
                </a:cubicBezTo>
                <a:cubicBezTo>
                  <a:pt x="188" y="132"/>
                  <a:pt x="187" y="130"/>
                  <a:pt x="185" y="129"/>
                </a:cubicBezTo>
                <a:cubicBezTo>
                  <a:pt x="182" y="125"/>
                  <a:pt x="179" y="123"/>
                  <a:pt x="177" y="123"/>
                </a:cubicBezTo>
                <a:cubicBezTo>
                  <a:pt x="174" y="122"/>
                  <a:pt x="169" y="123"/>
                  <a:pt x="160" y="125"/>
                </a:cubicBezTo>
                <a:cubicBezTo>
                  <a:pt x="151" y="126"/>
                  <a:pt x="146" y="127"/>
                  <a:pt x="144" y="127"/>
                </a:cubicBezTo>
                <a:cubicBezTo>
                  <a:pt x="138" y="117"/>
                  <a:pt x="125" y="103"/>
                  <a:pt x="107" y="85"/>
                </a:cubicBezTo>
                <a:cubicBezTo>
                  <a:pt x="101" y="79"/>
                  <a:pt x="100" y="76"/>
                  <a:pt x="102" y="74"/>
                </a:cubicBezTo>
                <a:cubicBezTo>
                  <a:pt x="104" y="71"/>
                  <a:pt x="116" y="65"/>
                  <a:pt x="136" y="57"/>
                </a:cubicBezTo>
                <a:cubicBezTo>
                  <a:pt x="156" y="50"/>
                  <a:pt x="170" y="45"/>
                  <a:pt x="179" y="43"/>
                </a:cubicBezTo>
                <a:cubicBezTo>
                  <a:pt x="187" y="41"/>
                  <a:pt x="192" y="39"/>
                  <a:pt x="193" y="38"/>
                </a:cubicBezTo>
                <a:cubicBezTo>
                  <a:pt x="194" y="37"/>
                  <a:pt x="195" y="35"/>
                  <a:pt x="194" y="32"/>
                </a:cubicBezTo>
                <a:cubicBezTo>
                  <a:pt x="193" y="30"/>
                  <a:pt x="193" y="28"/>
                  <a:pt x="191" y="26"/>
                </a:cubicBezTo>
                <a:cubicBezTo>
                  <a:pt x="188" y="24"/>
                  <a:pt x="174" y="24"/>
                  <a:pt x="149" y="28"/>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27"/>
          <p:cNvSpPr>
            <a:spLocks noChangeAspect="1" noEditPoints="1"/>
          </p:cNvSpPr>
          <p:nvPr/>
        </p:nvSpPr>
        <p:spPr bwMode="auto">
          <a:xfrm>
            <a:off x="1079981" y="4190279"/>
            <a:ext cx="478800" cy="201600"/>
          </a:xfrm>
          <a:custGeom>
            <a:avLst/>
            <a:gdLst/>
            <a:ahLst/>
            <a:cxnLst>
              <a:cxn ang="0">
                <a:pos x="41" y="54"/>
              </a:cxn>
              <a:cxn ang="0">
                <a:pos x="0" y="55"/>
              </a:cxn>
              <a:cxn ang="0">
                <a:pos x="10" y="76"/>
              </a:cxn>
              <a:cxn ang="0">
                <a:pos x="153" y="76"/>
              </a:cxn>
              <a:cxn ang="0">
                <a:pos x="162" y="55"/>
              </a:cxn>
              <a:cxn ang="0">
                <a:pos x="183" y="27"/>
              </a:cxn>
              <a:cxn ang="0">
                <a:pos x="41" y="54"/>
              </a:cxn>
              <a:cxn ang="0">
                <a:pos x="30" y="39"/>
              </a:cxn>
              <a:cxn ang="0">
                <a:pos x="30" y="50"/>
              </a:cxn>
              <a:cxn ang="0">
                <a:pos x="42" y="50"/>
              </a:cxn>
              <a:cxn ang="0">
                <a:pos x="42" y="34"/>
              </a:cxn>
              <a:cxn ang="0">
                <a:pos x="51" y="34"/>
              </a:cxn>
              <a:cxn ang="0">
                <a:pos x="51" y="46"/>
              </a:cxn>
              <a:cxn ang="0">
                <a:pos x="53" y="46"/>
              </a:cxn>
              <a:cxn ang="0">
                <a:pos x="53" y="34"/>
              </a:cxn>
              <a:cxn ang="0">
                <a:pos x="61" y="34"/>
              </a:cxn>
              <a:cxn ang="0">
                <a:pos x="61" y="42"/>
              </a:cxn>
              <a:cxn ang="0">
                <a:pos x="64" y="41"/>
              </a:cxn>
              <a:cxn ang="0">
                <a:pos x="64" y="34"/>
              </a:cxn>
              <a:cxn ang="0">
                <a:pos x="72" y="34"/>
              </a:cxn>
              <a:cxn ang="0">
                <a:pos x="72" y="38"/>
              </a:cxn>
              <a:cxn ang="0">
                <a:pos x="97" y="29"/>
              </a:cxn>
              <a:cxn ang="0">
                <a:pos x="85" y="23"/>
              </a:cxn>
              <a:cxn ang="0">
                <a:pos x="46" y="23"/>
              </a:cxn>
              <a:cxn ang="0">
                <a:pos x="30" y="39"/>
              </a:cxn>
              <a:cxn ang="0">
                <a:pos x="13" y="49"/>
              </a:cxn>
              <a:cxn ang="0">
                <a:pos x="19" y="49"/>
              </a:cxn>
              <a:cxn ang="0">
                <a:pos x="19" y="18"/>
              </a:cxn>
              <a:cxn ang="0">
                <a:pos x="13" y="18"/>
              </a:cxn>
              <a:cxn ang="0">
                <a:pos x="13" y="13"/>
              </a:cxn>
              <a:cxn ang="0">
                <a:pos x="19" y="13"/>
              </a:cxn>
              <a:cxn ang="0">
                <a:pos x="19" y="6"/>
              </a:cxn>
              <a:cxn ang="0">
                <a:pos x="51" y="6"/>
              </a:cxn>
              <a:cxn ang="0">
                <a:pos x="51" y="13"/>
              </a:cxn>
              <a:cxn ang="0">
                <a:pos x="58" y="13"/>
              </a:cxn>
              <a:cxn ang="0">
                <a:pos x="58" y="21"/>
              </a:cxn>
              <a:cxn ang="0">
                <a:pos x="63" y="21"/>
              </a:cxn>
              <a:cxn ang="0">
                <a:pos x="63" y="8"/>
              </a:cxn>
              <a:cxn ang="0">
                <a:pos x="57" y="8"/>
              </a:cxn>
              <a:cxn ang="0">
                <a:pos x="57" y="0"/>
              </a:cxn>
              <a:cxn ang="0">
                <a:pos x="13" y="0"/>
              </a:cxn>
              <a:cxn ang="0">
                <a:pos x="13" y="8"/>
              </a:cxn>
              <a:cxn ang="0">
                <a:pos x="7" y="8"/>
              </a:cxn>
              <a:cxn ang="0">
                <a:pos x="7" y="23"/>
              </a:cxn>
              <a:cxn ang="0">
                <a:pos x="13" y="23"/>
              </a:cxn>
              <a:cxn ang="0">
                <a:pos x="13" y="49"/>
              </a:cxn>
              <a:cxn ang="0">
                <a:pos x="30" y="13"/>
              </a:cxn>
              <a:cxn ang="0">
                <a:pos x="30" y="8"/>
              </a:cxn>
              <a:cxn ang="0">
                <a:pos x="25" y="8"/>
              </a:cxn>
              <a:cxn ang="0">
                <a:pos x="25" y="13"/>
              </a:cxn>
              <a:cxn ang="0">
                <a:pos x="30" y="13"/>
              </a:cxn>
              <a:cxn ang="0">
                <a:pos x="38" y="8"/>
              </a:cxn>
              <a:cxn ang="0">
                <a:pos x="32" y="8"/>
              </a:cxn>
              <a:cxn ang="0">
                <a:pos x="32" y="13"/>
              </a:cxn>
              <a:cxn ang="0">
                <a:pos x="38" y="13"/>
              </a:cxn>
              <a:cxn ang="0">
                <a:pos x="38" y="8"/>
              </a:cxn>
              <a:cxn ang="0">
                <a:pos x="46" y="8"/>
              </a:cxn>
              <a:cxn ang="0">
                <a:pos x="40" y="8"/>
              </a:cxn>
              <a:cxn ang="0">
                <a:pos x="40" y="13"/>
              </a:cxn>
              <a:cxn ang="0">
                <a:pos x="46" y="13"/>
              </a:cxn>
              <a:cxn ang="0">
                <a:pos x="46" y="8"/>
              </a:cxn>
            </a:cxnLst>
            <a:rect l="0" t="0" r="r" b="b"/>
            <a:pathLst>
              <a:path w="183" h="76">
                <a:moveTo>
                  <a:pt x="41" y="54"/>
                </a:moveTo>
                <a:cubicBezTo>
                  <a:pt x="0" y="55"/>
                  <a:pt x="0" y="55"/>
                  <a:pt x="0" y="55"/>
                </a:cubicBezTo>
                <a:cubicBezTo>
                  <a:pt x="10" y="76"/>
                  <a:pt x="10" y="76"/>
                  <a:pt x="10" y="76"/>
                </a:cubicBezTo>
                <a:cubicBezTo>
                  <a:pt x="153" y="76"/>
                  <a:pt x="153" y="76"/>
                  <a:pt x="153" y="76"/>
                </a:cubicBezTo>
                <a:cubicBezTo>
                  <a:pt x="153" y="76"/>
                  <a:pt x="151" y="61"/>
                  <a:pt x="162" y="55"/>
                </a:cubicBezTo>
                <a:cubicBezTo>
                  <a:pt x="174" y="49"/>
                  <a:pt x="183" y="35"/>
                  <a:pt x="183" y="27"/>
                </a:cubicBezTo>
                <a:cubicBezTo>
                  <a:pt x="183" y="27"/>
                  <a:pt x="174" y="0"/>
                  <a:pt x="41" y="54"/>
                </a:cubicBezTo>
                <a:close/>
                <a:moveTo>
                  <a:pt x="30" y="39"/>
                </a:moveTo>
                <a:cubicBezTo>
                  <a:pt x="30" y="50"/>
                  <a:pt x="30" y="50"/>
                  <a:pt x="30" y="50"/>
                </a:cubicBezTo>
                <a:cubicBezTo>
                  <a:pt x="42" y="50"/>
                  <a:pt x="42" y="50"/>
                  <a:pt x="42" y="50"/>
                </a:cubicBezTo>
                <a:cubicBezTo>
                  <a:pt x="42" y="34"/>
                  <a:pt x="42" y="34"/>
                  <a:pt x="42" y="34"/>
                </a:cubicBezTo>
                <a:cubicBezTo>
                  <a:pt x="51" y="34"/>
                  <a:pt x="51" y="34"/>
                  <a:pt x="51" y="34"/>
                </a:cubicBezTo>
                <a:cubicBezTo>
                  <a:pt x="51" y="46"/>
                  <a:pt x="51" y="46"/>
                  <a:pt x="51" y="46"/>
                </a:cubicBezTo>
                <a:cubicBezTo>
                  <a:pt x="51" y="46"/>
                  <a:pt x="52" y="46"/>
                  <a:pt x="53" y="46"/>
                </a:cubicBezTo>
                <a:cubicBezTo>
                  <a:pt x="53" y="34"/>
                  <a:pt x="53" y="34"/>
                  <a:pt x="53" y="34"/>
                </a:cubicBezTo>
                <a:cubicBezTo>
                  <a:pt x="61" y="34"/>
                  <a:pt x="61" y="34"/>
                  <a:pt x="61" y="34"/>
                </a:cubicBezTo>
                <a:cubicBezTo>
                  <a:pt x="61" y="42"/>
                  <a:pt x="61" y="42"/>
                  <a:pt x="61" y="42"/>
                </a:cubicBezTo>
                <a:cubicBezTo>
                  <a:pt x="62" y="42"/>
                  <a:pt x="63" y="42"/>
                  <a:pt x="64" y="41"/>
                </a:cubicBezTo>
                <a:cubicBezTo>
                  <a:pt x="64" y="34"/>
                  <a:pt x="64" y="34"/>
                  <a:pt x="64" y="34"/>
                </a:cubicBezTo>
                <a:cubicBezTo>
                  <a:pt x="72" y="34"/>
                  <a:pt x="72" y="34"/>
                  <a:pt x="72" y="34"/>
                </a:cubicBezTo>
                <a:cubicBezTo>
                  <a:pt x="72" y="38"/>
                  <a:pt x="72" y="38"/>
                  <a:pt x="72" y="38"/>
                </a:cubicBezTo>
                <a:cubicBezTo>
                  <a:pt x="81" y="35"/>
                  <a:pt x="89" y="32"/>
                  <a:pt x="97" y="29"/>
                </a:cubicBezTo>
                <a:cubicBezTo>
                  <a:pt x="94" y="25"/>
                  <a:pt x="90" y="23"/>
                  <a:pt x="85" y="23"/>
                </a:cubicBezTo>
                <a:cubicBezTo>
                  <a:pt x="46" y="23"/>
                  <a:pt x="46" y="23"/>
                  <a:pt x="46" y="23"/>
                </a:cubicBezTo>
                <a:cubicBezTo>
                  <a:pt x="37" y="23"/>
                  <a:pt x="30" y="30"/>
                  <a:pt x="30" y="39"/>
                </a:cubicBezTo>
                <a:close/>
                <a:moveTo>
                  <a:pt x="13" y="49"/>
                </a:moveTo>
                <a:cubicBezTo>
                  <a:pt x="19" y="49"/>
                  <a:pt x="19" y="49"/>
                  <a:pt x="19" y="49"/>
                </a:cubicBezTo>
                <a:cubicBezTo>
                  <a:pt x="19" y="18"/>
                  <a:pt x="19" y="18"/>
                  <a:pt x="19" y="18"/>
                </a:cubicBezTo>
                <a:cubicBezTo>
                  <a:pt x="13" y="18"/>
                  <a:pt x="13" y="18"/>
                  <a:pt x="13" y="18"/>
                </a:cubicBezTo>
                <a:cubicBezTo>
                  <a:pt x="13" y="13"/>
                  <a:pt x="13" y="13"/>
                  <a:pt x="13" y="13"/>
                </a:cubicBezTo>
                <a:cubicBezTo>
                  <a:pt x="19" y="13"/>
                  <a:pt x="19" y="13"/>
                  <a:pt x="19" y="13"/>
                </a:cubicBezTo>
                <a:cubicBezTo>
                  <a:pt x="19" y="6"/>
                  <a:pt x="19" y="6"/>
                  <a:pt x="19" y="6"/>
                </a:cubicBezTo>
                <a:cubicBezTo>
                  <a:pt x="51" y="6"/>
                  <a:pt x="51" y="6"/>
                  <a:pt x="51" y="6"/>
                </a:cubicBezTo>
                <a:cubicBezTo>
                  <a:pt x="51" y="13"/>
                  <a:pt x="51" y="13"/>
                  <a:pt x="51" y="13"/>
                </a:cubicBezTo>
                <a:cubicBezTo>
                  <a:pt x="58" y="13"/>
                  <a:pt x="58" y="13"/>
                  <a:pt x="58" y="13"/>
                </a:cubicBezTo>
                <a:cubicBezTo>
                  <a:pt x="58" y="21"/>
                  <a:pt x="58" y="21"/>
                  <a:pt x="58" y="21"/>
                </a:cubicBezTo>
                <a:cubicBezTo>
                  <a:pt x="63" y="21"/>
                  <a:pt x="63" y="21"/>
                  <a:pt x="63" y="21"/>
                </a:cubicBezTo>
                <a:cubicBezTo>
                  <a:pt x="63" y="8"/>
                  <a:pt x="63" y="8"/>
                  <a:pt x="63" y="8"/>
                </a:cubicBezTo>
                <a:cubicBezTo>
                  <a:pt x="57" y="8"/>
                  <a:pt x="57" y="8"/>
                  <a:pt x="57" y="8"/>
                </a:cubicBezTo>
                <a:cubicBezTo>
                  <a:pt x="57" y="0"/>
                  <a:pt x="57" y="0"/>
                  <a:pt x="57" y="0"/>
                </a:cubicBezTo>
                <a:cubicBezTo>
                  <a:pt x="13" y="0"/>
                  <a:pt x="13" y="0"/>
                  <a:pt x="13" y="0"/>
                </a:cubicBezTo>
                <a:cubicBezTo>
                  <a:pt x="13" y="8"/>
                  <a:pt x="13" y="8"/>
                  <a:pt x="13" y="8"/>
                </a:cubicBezTo>
                <a:cubicBezTo>
                  <a:pt x="7" y="8"/>
                  <a:pt x="7" y="8"/>
                  <a:pt x="7" y="8"/>
                </a:cubicBezTo>
                <a:cubicBezTo>
                  <a:pt x="7" y="23"/>
                  <a:pt x="7" y="23"/>
                  <a:pt x="7" y="23"/>
                </a:cubicBezTo>
                <a:cubicBezTo>
                  <a:pt x="13" y="23"/>
                  <a:pt x="13" y="23"/>
                  <a:pt x="13" y="23"/>
                </a:cubicBezTo>
                <a:lnTo>
                  <a:pt x="13" y="49"/>
                </a:lnTo>
                <a:close/>
                <a:moveTo>
                  <a:pt x="30" y="13"/>
                </a:moveTo>
                <a:cubicBezTo>
                  <a:pt x="30" y="8"/>
                  <a:pt x="30" y="8"/>
                  <a:pt x="30" y="8"/>
                </a:cubicBezTo>
                <a:cubicBezTo>
                  <a:pt x="25" y="8"/>
                  <a:pt x="25" y="8"/>
                  <a:pt x="25" y="8"/>
                </a:cubicBezTo>
                <a:cubicBezTo>
                  <a:pt x="25" y="13"/>
                  <a:pt x="25" y="13"/>
                  <a:pt x="25" y="13"/>
                </a:cubicBezTo>
                <a:lnTo>
                  <a:pt x="30" y="13"/>
                </a:lnTo>
                <a:close/>
                <a:moveTo>
                  <a:pt x="38" y="8"/>
                </a:moveTo>
                <a:cubicBezTo>
                  <a:pt x="32" y="8"/>
                  <a:pt x="32" y="8"/>
                  <a:pt x="32" y="8"/>
                </a:cubicBezTo>
                <a:cubicBezTo>
                  <a:pt x="32" y="13"/>
                  <a:pt x="32" y="13"/>
                  <a:pt x="32" y="13"/>
                </a:cubicBezTo>
                <a:cubicBezTo>
                  <a:pt x="38" y="13"/>
                  <a:pt x="38" y="13"/>
                  <a:pt x="38" y="13"/>
                </a:cubicBezTo>
                <a:lnTo>
                  <a:pt x="38" y="8"/>
                </a:lnTo>
                <a:close/>
                <a:moveTo>
                  <a:pt x="46" y="8"/>
                </a:moveTo>
                <a:cubicBezTo>
                  <a:pt x="40" y="8"/>
                  <a:pt x="40" y="8"/>
                  <a:pt x="40" y="8"/>
                </a:cubicBezTo>
                <a:cubicBezTo>
                  <a:pt x="40" y="13"/>
                  <a:pt x="40" y="13"/>
                  <a:pt x="40" y="13"/>
                </a:cubicBezTo>
                <a:cubicBezTo>
                  <a:pt x="46" y="13"/>
                  <a:pt x="46" y="13"/>
                  <a:pt x="46" y="13"/>
                </a:cubicBezTo>
                <a:lnTo>
                  <a:pt x="46" y="8"/>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33"/>
          <p:cNvSpPr>
            <a:spLocks noChangeAspect="1" noEditPoints="1"/>
          </p:cNvSpPr>
          <p:nvPr/>
        </p:nvSpPr>
        <p:spPr bwMode="auto">
          <a:xfrm>
            <a:off x="3198784" y="2858624"/>
            <a:ext cx="515402" cy="230400"/>
          </a:xfrm>
          <a:custGeom>
            <a:avLst/>
            <a:gdLst/>
            <a:ahLst/>
            <a:cxnLst>
              <a:cxn ang="0">
                <a:pos x="169" y="67"/>
              </a:cxn>
              <a:cxn ang="0">
                <a:pos x="156" y="80"/>
              </a:cxn>
              <a:cxn ang="0">
                <a:pos x="169" y="92"/>
              </a:cxn>
              <a:cxn ang="0">
                <a:pos x="181" y="80"/>
              </a:cxn>
              <a:cxn ang="0">
                <a:pos x="169" y="67"/>
              </a:cxn>
              <a:cxn ang="0">
                <a:pos x="169" y="86"/>
              </a:cxn>
              <a:cxn ang="0">
                <a:pos x="163" y="80"/>
              </a:cxn>
              <a:cxn ang="0">
                <a:pos x="169" y="73"/>
              </a:cxn>
              <a:cxn ang="0">
                <a:pos x="175" y="80"/>
              </a:cxn>
              <a:cxn ang="0">
                <a:pos x="169" y="86"/>
              </a:cxn>
              <a:cxn ang="0">
                <a:pos x="0" y="57"/>
              </a:cxn>
              <a:cxn ang="0">
                <a:pos x="23" y="57"/>
              </a:cxn>
              <a:cxn ang="0">
                <a:pos x="0" y="30"/>
              </a:cxn>
              <a:cxn ang="0">
                <a:pos x="0" y="26"/>
              </a:cxn>
              <a:cxn ang="0">
                <a:pos x="29" y="0"/>
              </a:cxn>
              <a:cxn ang="0">
                <a:pos x="101" y="0"/>
              </a:cxn>
              <a:cxn ang="0">
                <a:pos x="130" y="26"/>
              </a:cxn>
              <a:cxn ang="0">
                <a:pos x="130" y="30"/>
              </a:cxn>
              <a:cxn ang="0">
                <a:pos x="107" y="57"/>
              </a:cxn>
              <a:cxn ang="0">
                <a:pos x="130" y="57"/>
              </a:cxn>
              <a:cxn ang="0">
                <a:pos x="130" y="64"/>
              </a:cxn>
              <a:cxn ang="0">
                <a:pos x="0" y="64"/>
              </a:cxn>
              <a:cxn ang="0">
                <a:pos x="0" y="57"/>
              </a:cxn>
              <a:cxn ang="0">
                <a:pos x="14" y="67"/>
              </a:cxn>
              <a:cxn ang="0">
                <a:pos x="2" y="80"/>
              </a:cxn>
              <a:cxn ang="0">
                <a:pos x="14" y="92"/>
              </a:cxn>
              <a:cxn ang="0">
                <a:pos x="26" y="80"/>
              </a:cxn>
              <a:cxn ang="0">
                <a:pos x="14" y="67"/>
              </a:cxn>
              <a:cxn ang="0">
                <a:pos x="14" y="86"/>
              </a:cxn>
              <a:cxn ang="0">
                <a:pos x="8" y="80"/>
              </a:cxn>
              <a:cxn ang="0">
                <a:pos x="14" y="74"/>
              </a:cxn>
              <a:cxn ang="0">
                <a:pos x="20" y="80"/>
              </a:cxn>
              <a:cxn ang="0">
                <a:pos x="14" y="86"/>
              </a:cxn>
              <a:cxn ang="0">
                <a:pos x="195" y="37"/>
              </a:cxn>
              <a:cxn ang="0">
                <a:pos x="189" y="37"/>
              </a:cxn>
              <a:cxn ang="0">
                <a:pos x="162" y="14"/>
              </a:cxn>
              <a:cxn ang="0">
                <a:pos x="137" y="14"/>
              </a:cxn>
              <a:cxn ang="0">
                <a:pos x="137" y="74"/>
              </a:cxn>
              <a:cxn ang="0">
                <a:pos x="152" y="74"/>
              </a:cxn>
              <a:cxn ang="0">
                <a:pos x="169" y="62"/>
              </a:cxn>
              <a:cxn ang="0">
                <a:pos x="185" y="74"/>
              </a:cxn>
              <a:cxn ang="0">
                <a:pos x="207" y="74"/>
              </a:cxn>
              <a:cxn ang="0">
                <a:pos x="207" y="52"/>
              </a:cxn>
              <a:cxn ang="0">
                <a:pos x="195" y="37"/>
              </a:cxn>
              <a:cxn ang="0">
                <a:pos x="163" y="37"/>
              </a:cxn>
              <a:cxn ang="0">
                <a:pos x="163" y="17"/>
              </a:cxn>
              <a:cxn ang="0">
                <a:pos x="185" y="36"/>
              </a:cxn>
              <a:cxn ang="0">
                <a:pos x="163" y="37"/>
              </a:cxn>
              <a:cxn ang="0">
                <a:pos x="57" y="67"/>
              </a:cxn>
              <a:cxn ang="0">
                <a:pos x="130" y="67"/>
              </a:cxn>
              <a:cxn ang="0">
                <a:pos x="130" y="77"/>
              </a:cxn>
              <a:cxn ang="0">
                <a:pos x="57" y="77"/>
              </a:cxn>
              <a:cxn ang="0">
                <a:pos x="57" y="67"/>
              </a:cxn>
              <a:cxn ang="0">
                <a:pos x="41" y="67"/>
              </a:cxn>
              <a:cxn ang="0">
                <a:pos x="29" y="80"/>
              </a:cxn>
              <a:cxn ang="0">
                <a:pos x="41" y="92"/>
              </a:cxn>
              <a:cxn ang="0">
                <a:pos x="53" y="80"/>
              </a:cxn>
              <a:cxn ang="0">
                <a:pos x="41" y="67"/>
              </a:cxn>
              <a:cxn ang="0">
                <a:pos x="41" y="86"/>
              </a:cxn>
              <a:cxn ang="0">
                <a:pos x="35" y="80"/>
              </a:cxn>
              <a:cxn ang="0">
                <a:pos x="41" y="74"/>
              </a:cxn>
              <a:cxn ang="0">
                <a:pos x="47" y="80"/>
              </a:cxn>
              <a:cxn ang="0">
                <a:pos x="41" y="86"/>
              </a:cxn>
            </a:cxnLst>
            <a:rect l="0" t="0" r="r" b="b"/>
            <a:pathLst>
              <a:path w="207" h="92">
                <a:moveTo>
                  <a:pt x="169" y="67"/>
                </a:moveTo>
                <a:cubicBezTo>
                  <a:pt x="162" y="67"/>
                  <a:pt x="156" y="73"/>
                  <a:pt x="156" y="80"/>
                </a:cubicBezTo>
                <a:cubicBezTo>
                  <a:pt x="156" y="86"/>
                  <a:pt x="162" y="92"/>
                  <a:pt x="169" y="92"/>
                </a:cubicBezTo>
                <a:cubicBezTo>
                  <a:pt x="175" y="92"/>
                  <a:pt x="181" y="86"/>
                  <a:pt x="181" y="80"/>
                </a:cubicBezTo>
                <a:cubicBezTo>
                  <a:pt x="181" y="73"/>
                  <a:pt x="175" y="67"/>
                  <a:pt x="169" y="67"/>
                </a:cubicBezTo>
                <a:close/>
                <a:moveTo>
                  <a:pt x="169" y="86"/>
                </a:moveTo>
                <a:cubicBezTo>
                  <a:pt x="165" y="86"/>
                  <a:pt x="163" y="83"/>
                  <a:pt x="163" y="80"/>
                </a:cubicBezTo>
                <a:cubicBezTo>
                  <a:pt x="163" y="76"/>
                  <a:pt x="165" y="73"/>
                  <a:pt x="169" y="73"/>
                </a:cubicBezTo>
                <a:cubicBezTo>
                  <a:pt x="172" y="73"/>
                  <a:pt x="175" y="76"/>
                  <a:pt x="175" y="80"/>
                </a:cubicBezTo>
                <a:cubicBezTo>
                  <a:pt x="175" y="83"/>
                  <a:pt x="172" y="86"/>
                  <a:pt x="169" y="86"/>
                </a:cubicBezTo>
                <a:close/>
                <a:moveTo>
                  <a:pt x="0" y="57"/>
                </a:moveTo>
                <a:cubicBezTo>
                  <a:pt x="23" y="57"/>
                  <a:pt x="23" y="57"/>
                  <a:pt x="23" y="57"/>
                </a:cubicBezTo>
                <a:cubicBezTo>
                  <a:pt x="10" y="54"/>
                  <a:pt x="0" y="43"/>
                  <a:pt x="0" y="30"/>
                </a:cubicBezTo>
                <a:cubicBezTo>
                  <a:pt x="0" y="26"/>
                  <a:pt x="0" y="26"/>
                  <a:pt x="0" y="26"/>
                </a:cubicBezTo>
                <a:cubicBezTo>
                  <a:pt x="0" y="12"/>
                  <a:pt x="13" y="0"/>
                  <a:pt x="29" y="0"/>
                </a:cubicBezTo>
                <a:cubicBezTo>
                  <a:pt x="101" y="0"/>
                  <a:pt x="101" y="0"/>
                  <a:pt x="101" y="0"/>
                </a:cubicBezTo>
                <a:cubicBezTo>
                  <a:pt x="117" y="0"/>
                  <a:pt x="130" y="12"/>
                  <a:pt x="130" y="26"/>
                </a:cubicBezTo>
                <a:cubicBezTo>
                  <a:pt x="130" y="30"/>
                  <a:pt x="130" y="30"/>
                  <a:pt x="130" y="30"/>
                </a:cubicBezTo>
                <a:cubicBezTo>
                  <a:pt x="130" y="43"/>
                  <a:pt x="120" y="54"/>
                  <a:pt x="107" y="57"/>
                </a:cubicBezTo>
                <a:cubicBezTo>
                  <a:pt x="130" y="57"/>
                  <a:pt x="130" y="57"/>
                  <a:pt x="130" y="57"/>
                </a:cubicBezTo>
                <a:cubicBezTo>
                  <a:pt x="130" y="64"/>
                  <a:pt x="130" y="64"/>
                  <a:pt x="130" y="64"/>
                </a:cubicBezTo>
                <a:cubicBezTo>
                  <a:pt x="0" y="64"/>
                  <a:pt x="0" y="64"/>
                  <a:pt x="0" y="64"/>
                </a:cubicBezTo>
                <a:lnTo>
                  <a:pt x="0" y="57"/>
                </a:lnTo>
                <a:close/>
                <a:moveTo>
                  <a:pt x="14" y="67"/>
                </a:moveTo>
                <a:cubicBezTo>
                  <a:pt x="7" y="67"/>
                  <a:pt x="2" y="73"/>
                  <a:pt x="2" y="80"/>
                </a:cubicBezTo>
                <a:cubicBezTo>
                  <a:pt x="2" y="86"/>
                  <a:pt x="7" y="92"/>
                  <a:pt x="14" y="92"/>
                </a:cubicBezTo>
                <a:cubicBezTo>
                  <a:pt x="21" y="92"/>
                  <a:pt x="26" y="86"/>
                  <a:pt x="26" y="80"/>
                </a:cubicBezTo>
                <a:cubicBezTo>
                  <a:pt x="26" y="73"/>
                  <a:pt x="21" y="67"/>
                  <a:pt x="14" y="67"/>
                </a:cubicBezTo>
                <a:close/>
                <a:moveTo>
                  <a:pt x="14" y="86"/>
                </a:moveTo>
                <a:cubicBezTo>
                  <a:pt x="11" y="86"/>
                  <a:pt x="8" y="83"/>
                  <a:pt x="8" y="80"/>
                </a:cubicBezTo>
                <a:cubicBezTo>
                  <a:pt x="8" y="76"/>
                  <a:pt x="11" y="74"/>
                  <a:pt x="14" y="74"/>
                </a:cubicBezTo>
                <a:cubicBezTo>
                  <a:pt x="17" y="74"/>
                  <a:pt x="20" y="76"/>
                  <a:pt x="20" y="80"/>
                </a:cubicBezTo>
                <a:cubicBezTo>
                  <a:pt x="20" y="83"/>
                  <a:pt x="17" y="86"/>
                  <a:pt x="14" y="86"/>
                </a:cubicBezTo>
                <a:close/>
                <a:moveTo>
                  <a:pt x="195" y="37"/>
                </a:moveTo>
                <a:cubicBezTo>
                  <a:pt x="189" y="37"/>
                  <a:pt x="189" y="37"/>
                  <a:pt x="189" y="37"/>
                </a:cubicBezTo>
                <a:cubicBezTo>
                  <a:pt x="189" y="37"/>
                  <a:pt x="173" y="14"/>
                  <a:pt x="162" y="14"/>
                </a:cubicBezTo>
                <a:cubicBezTo>
                  <a:pt x="137" y="14"/>
                  <a:pt x="137" y="14"/>
                  <a:pt x="137" y="14"/>
                </a:cubicBezTo>
                <a:cubicBezTo>
                  <a:pt x="137" y="74"/>
                  <a:pt x="137" y="74"/>
                  <a:pt x="137" y="74"/>
                </a:cubicBezTo>
                <a:cubicBezTo>
                  <a:pt x="152" y="74"/>
                  <a:pt x="152" y="74"/>
                  <a:pt x="152" y="74"/>
                </a:cubicBezTo>
                <a:cubicBezTo>
                  <a:pt x="154" y="67"/>
                  <a:pt x="161" y="62"/>
                  <a:pt x="169" y="62"/>
                </a:cubicBezTo>
                <a:cubicBezTo>
                  <a:pt x="176" y="62"/>
                  <a:pt x="183" y="67"/>
                  <a:pt x="185" y="74"/>
                </a:cubicBezTo>
                <a:cubicBezTo>
                  <a:pt x="207" y="74"/>
                  <a:pt x="207" y="74"/>
                  <a:pt x="207" y="74"/>
                </a:cubicBezTo>
                <a:cubicBezTo>
                  <a:pt x="207" y="52"/>
                  <a:pt x="207" y="52"/>
                  <a:pt x="207" y="52"/>
                </a:cubicBezTo>
                <a:cubicBezTo>
                  <a:pt x="207" y="43"/>
                  <a:pt x="206" y="37"/>
                  <a:pt x="195" y="37"/>
                </a:cubicBezTo>
                <a:close/>
                <a:moveTo>
                  <a:pt x="163" y="37"/>
                </a:moveTo>
                <a:cubicBezTo>
                  <a:pt x="163" y="17"/>
                  <a:pt x="163" y="17"/>
                  <a:pt x="163" y="17"/>
                </a:cubicBezTo>
                <a:cubicBezTo>
                  <a:pt x="170" y="17"/>
                  <a:pt x="185" y="36"/>
                  <a:pt x="185" y="36"/>
                </a:cubicBezTo>
                <a:lnTo>
                  <a:pt x="163" y="37"/>
                </a:lnTo>
                <a:close/>
                <a:moveTo>
                  <a:pt x="57" y="67"/>
                </a:moveTo>
                <a:cubicBezTo>
                  <a:pt x="130" y="67"/>
                  <a:pt x="130" y="67"/>
                  <a:pt x="130" y="67"/>
                </a:cubicBezTo>
                <a:cubicBezTo>
                  <a:pt x="130" y="77"/>
                  <a:pt x="130" y="77"/>
                  <a:pt x="130" y="77"/>
                </a:cubicBezTo>
                <a:cubicBezTo>
                  <a:pt x="57" y="77"/>
                  <a:pt x="57" y="77"/>
                  <a:pt x="57" y="77"/>
                </a:cubicBezTo>
                <a:lnTo>
                  <a:pt x="57" y="67"/>
                </a:lnTo>
                <a:close/>
                <a:moveTo>
                  <a:pt x="41" y="67"/>
                </a:moveTo>
                <a:cubicBezTo>
                  <a:pt x="34" y="67"/>
                  <a:pt x="29" y="73"/>
                  <a:pt x="29" y="80"/>
                </a:cubicBezTo>
                <a:cubicBezTo>
                  <a:pt x="29" y="86"/>
                  <a:pt x="34" y="92"/>
                  <a:pt x="41" y="92"/>
                </a:cubicBezTo>
                <a:cubicBezTo>
                  <a:pt x="48" y="92"/>
                  <a:pt x="53" y="86"/>
                  <a:pt x="53" y="80"/>
                </a:cubicBezTo>
                <a:cubicBezTo>
                  <a:pt x="53" y="73"/>
                  <a:pt x="48" y="67"/>
                  <a:pt x="41" y="67"/>
                </a:cubicBezTo>
                <a:close/>
                <a:moveTo>
                  <a:pt x="41" y="86"/>
                </a:moveTo>
                <a:cubicBezTo>
                  <a:pt x="38" y="86"/>
                  <a:pt x="35" y="83"/>
                  <a:pt x="35" y="80"/>
                </a:cubicBezTo>
                <a:cubicBezTo>
                  <a:pt x="35" y="76"/>
                  <a:pt x="38" y="74"/>
                  <a:pt x="41" y="74"/>
                </a:cubicBezTo>
                <a:cubicBezTo>
                  <a:pt x="44" y="74"/>
                  <a:pt x="47" y="76"/>
                  <a:pt x="47" y="80"/>
                </a:cubicBezTo>
                <a:cubicBezTo>
                  <a:pt x="47" y="83"/>
                  <a:pt x="44" y="86"/>
                  <a:pt x="41" y="86"/>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36"/>
          <p:cNvSpPr>
            <a:spLocks noChangeAspect="1" noEditPoints="1"/>
          </p:cNvSpPr>
          <p:nvPr/>
        </p:nvSpPr>
        <p:spPr bwMode="auto">
          <a:xfrm>
            <a:off x="2172554" y="3487487"/>
            <a:ext cx="473551" cy="273600"/>
          </a:xfrm>
          <a:custGeom>
            <a:avLst/>
            <a:gdLst/>
            <a:ahLst/>
            <a:cxnLst>
              <a:cxn ang="0">
                <a:pos x="107" y="63"/>
              </a:cxn>
              <a:cxn ang="0">
                <a:pos x="87" y="70"/>
              </a:cxn>
              <a:cxn ang="0">
                <a:pos x="113" y="0"/>
              </a:cxn>
              <a:cxn ang="0">
                <a:pos x="80" y="13"/>
              </a:cxn>
              <a:cxn ang="0">
                <a:pos x="113" y="0"/>
              </a:cxn>
              <a:cxn ang="0">
                <a:pos x="142" y="16"/>
              </a:cxn>
              <a:cxn ang="0">
                <a:pos x="113" y="70"/>
              </a:cxn>
              <a:cxn ang="0">
                <a:pos x="168" y="43"/>
              </a:cxn>
              <a:cxn ang="0">
                <a:pos x="87" y="30"/>
              </a:cxn>
              <a:cxn ang="0">
                <a:pos x="107" y="40"/>
              </a:cxn>
              <a:cxn ang="0">
                <a:pos x="107" y="46"/>
              </a:cxn>
              <a:cxn ang="0">
                <a:pos x="87" y="56"/>
              </a:cxn>
              <a:cxn ang="0">
                <a:pos x="107" y="46"/>
              </a:cxn>
              <a:cxn ang="0">
                <a:pos x="27" y="16"/>
              </a:cxn>
              <a:cxn ang="0">
                <a:pos x="80" y="70"/>
              </a:cxn>
              <a:cxn ang="0">
                <a:pos x="0" y="43"/>
              </a:cxn>
              <a:cxn ang="0">
                <a:pos x="36" y="57"/>
              </a:cxn>
              <a:cxn ang="0">
                <a:pos x="36" y="29"/>
              </a:cxn>
              <a:cxn ang="0">
                <a:pos x="163" y="89"/>
              </a:cxn>
              <a:cxn ang="0">
                <a:pos x="135" y="90"/>
              </a:cxn>
              <a:cxn ang="0">
                <a:pos x="132" y="83"/>
              </a:cxn>
              <a:cxn ang="0">
                <a:pos x="120" y="104"/>
              </a:cxn>
              <a:cxn ang="0">
                <a:pos x="107" y="83"/>
              </a:cxn>
              <a:cxn ang="0">
                <a:pos x="63" y="90"/>
              </a:cxn>
              <a:cxn ang="0">
                <a:pos x="35" y="90"/>
              </a:cxn>
              <a:cxn ang="0">
                <a:pos x="32" y="83"/>
              </a:cxn>
              <a:cxn ang="0">
                <a:pos x="19" y="104"/>
              </a:cxn>
              <a:cxn ang="0">
                <a:pos x="20" y="75"/>
              </a:cxn>
              <a:cxn ang="0">
                <a:pos x="20" y="73"/>
              </a:cxn>
              <a:cxn ang="0">
                <a:pos x="150" y="75"/>
              </a:cxn>
              <a:cxn ang="0">
                <a:pos x="26" y="89"/>
              </a:cxn>
              <a:cxn ang="0">
                <a:pos x="13" y="89"/>
              </a:cxn>
              <a:cxn ang="0">
                <a:pos x="26" y="89"/>
              </a:cxn>
              <a:cxn ang="0">
                <a:pos x="49" y="82"/>
              </a:cxn>
              <a:cxn ang="0">
                <a:pos x="49" y="96"/>
              </a:cxn>
              <a:cxn ang="0">
                <a:pos x="126" y="89"/>
              </a:cxn>
              <a:cxn ang="0">
                <a:pos x="113" y="89"/>
              </a:cxn>
              <a:cxn ang="0">
                <a:pos x="126" y="89"/>
              </a:cxn>
              <a:cxn ang="0">
                <a:pos x="149" y="82"/>
              </a:cxn>
              <a:cxn ang="0">
                <a:pos x="149" y="96"/>
              </a:cxn>
              <a:cxn ang="0">
                <a:pos x="43" y="47"/>
              </a:cxn>
              <a:cxn ang="0">
                <a:pos x="40" y="47"/>
              </a:cxn>
              <a:cxn ang="0">
                <a:pos x="43" y="47"/>
              </a:cxn>
              <a:cxn ang="0">
                <a:pos x="87" y="16"/>
              </a:cxn>
              <a:cxn ang="0">
                <a:pos x="107" y="23"/>
              </a:cxn>
            </a:cxnLst>
            <a:rect l="0" t="0" r="r" b="b"/>
            <a:pathLst>
              <a:path w="168" h="104">
                <a:moveTo>
                  <a:pt x="87" y="63"/>
                </a:moveTo>
                <a:cubicBezTo>
                  <a:pt x="107" y="63"/>
                  <a:pt x="107" y="63"/>
                  <a:pt x="107" y="63"/>
                </a:cubicBezTo>
                <a:cubicBezTo>
                  <a:pt x="107" y="70"/>
                  <a:pt x="107" y="70"/>
                  <a:pt x="107" y="70"/>
                </a:cubicBezTo>
                <a:cubicBezTo>
                  <a:pt x="87" y="70"/>
                  <a:pt x="87" y="70"/>
                  <a:pt x="87" y="70"/>
                </a:cubicBezTo>
                <a:lnTo>
                  <a:pt x="87" y="63"/>
                </a:lnTo>
                <a:close/>
                <a:moveTo>
                  <a:pt x="113" y="0"/>
                </a:moveTo>
                <a:cubicBezTo>
                  <a:pt x="80" y="0"/>
                  <a:pt x="80" y="0"/>
                  <a:pt x="80" y="0"/>
                </a:cubicBezTo>
                <a:cubicBezTo>
                  <a:pt x="80" y="13"/>
                  <a:pt x="80" y="13"/>
                  <a:pt x="80" y="13"/>
                </a:cubicBezTo>
                <a:cubicBezTo>
                  <a:pt x="113" y="13"/>
                  <a:pt x="113" y="13"/>
                  <a:pt x="113" y="13"/>
                </a:cubicBezTo>
                <a:lnTo>
                  <a:pt x="113" y="0"/>
                </a:lnTo>
                <a:close/>
                <a:moveTo>
                  <a:pt x="168" y="43"/>
                </a:moveTo>
                <a:cubicBezTo>
                  <a:pt x="168" y="28"/>
                  <a:pt x="156" y="16"/>
                  <a:pt x="142" y="16"/>
                </a:cubicBezTo>
                <a:cubicBezTo>
                  <a:pt x="113" y="16"/>
                  <a:pt x="113" y="16"/>
                  <a:pt x="113" y="16"/>
                </a:cubicBezTo>
                <a:cubicBezTo>
                  <a:pt x="113" y="70"/>
                  <a:pt x="113" y="70"/>
                  <a:pt x="113" y="70"/>
                </a:cubicBezTo>
                <a:cubicBezTo>
                  <a:pt x="142" y="70"/>
                  <a:pt x="142" y="70"/>
                  <a:pt x="142" y="70"/>
                </a:cubicBezTo>
                <a:cubicBezTo>
                  <a:pt x="156" y="70"/>
                  <a:pt x="168" y="58"/>
                  <a:pt x="168" y="43"/>
                </a:cubicBezTo>
                <a:close/>
                <a:moveTo>
                  <a:pt x="107" y="30"/>
                </a:moveTo>
                <a:cubicBezTo>
                  <a:pt x="87" y="30"/>
                  <a:pt x="87" y="30"/>
                  <a:pt x="87" y="30"/>
                </a:cubicBezTo>
                <a:cubicBezTo>
                  <a:pt x="87" y="40"/>
                  <a:pt x="87" y="40"/>
                  <a:pt x="87" y="40"/>
                </a:cubicBezTo>
                <a:cubicBezTo>
                  <a:pt x="107" y="40"/>
                  <a:pt x="107" y="40"/>
                  <a:pt x="107" y="40"/>
                </a:cubicBezTo>
                <a:lnTo>
                  <a:pt x="107" y="30"/>
                </a:lnTo>
                <a:close/>
                <a:moveTo>
                  <a:pt x="107" y="46"/>
                </a:moveTo>
                <a:cubicBezTo>
                  <a:pt x="87" y="46"/>
                  <a:pt x="87" y="46"/>
                  <a:pt x="87" y="46"/>
                </a:cubicBezTo>
                <a:cubicBezTo>
                  <a:pt x="87" y="56"/>
                  <a:pt x="87" y="56"/>
                  <a:pt x="87" y="56"/>
                </a:cubicBezTo>
                <a:cubicBezTo>
                  <a:pt x="107" y="56"/>
                  <a:pt x="107" y="56"/>
                  <a:pt x="107" y="56"/>
                </a:cubicBezTo>
                <a:lnTo>
                  <a:pt x="107" y="46"/>
                </a:lnTo>
                <a:close/>
                <a:moveTo>
                  <a:pt x="0" y="43"/>
                </a:moveTo>
                <a:cubicBezTo>
                  <a:pt x="0" y="28"/>
                  <a:pt x="12" y="16"/>
                  <a:pt x="27" y="16"/>
                </a:cubicBezTo>
                <a:cubicBezTo>
                  <a:pt x="80" y="16"/>
                  <a:pt x="80" y="16"/>
                  <a:pt x="80" y="16"/>
                </a:cubicBezTo>
                <a:cubicBezTo>
                  <a:pt x="80" y="70"/>
                  <a:pt x="80" y="70"/>
                  <a:pt x="80" y="70"/>
                </a:cubicBezTo>
                <a:cubicBezTo>
                  <a:pt x="27" y="70"/>
                  <a:pt x="27" y="70"/>
                  <a:pt x="27" y="70"/>
                </a:cubicBezTo>
                <a:cubicBezTo>
                  <a:pt x="12" y="70"/>
                  <a:pt x="0" y="58"/>
                  <a:pt x="0" y="43"/>
                </a:cubicBezTo>
                <a:close/>
                <a:moveTo>
                  <a:pt x="27" y="47"/>
                </a:moveTo>
                <a:cubicBezTo>
                  <a:pt x="27" y="53"/>
                  <a:pt x="31" y="57"/>
                  <a:pt x="36" y="57"/>
                </a:cubicBezTo>
                <a:cubicBezTo>
                  <a:pt x="41" y="57"/>
                  <a:pt x="45" y="53"/>
                  <a:pt x="45" y="47"/>
                </a:cubicBezTo>
                <a:cubicBezTo>
                  <a:pt x="45" y="38"/>
                  <a:pt x="36" y="29"/>
                  <a:pt x="36" y="29"/>
                </a:cubicBezTo>
                <a:cubicBezTo>
                  <a:pt x="36" y="29"/>
                  <a:pt x="27" y="38"/>
                  <a:pt x="27" y="47"/>
                </a:cubicBezTo>
                <a:close/>
                <a:moveTo>
                  <a:pt x="163" y="89"/>
                </a:moveTo>
                <a:cubicBezTo>
                  <a:pt x="163" y="97"/>
                  <a:pt x="157" y="104"/>
                  <a:pt x="149" y="104"/>
                </a:cubicBezTo>
                <a:cubicBezTo>
                  <a:pt x="141" y="104"/>
                  <a:pt x="135" y="98"/>
                  <a:pt x="135" y="90"/>
                </a:cubicBezTo>
                <a:cubicBezTo>
                  <a:pt x="135" y="87"/>
                  <a:pt x="136" y="83"/>
                  <a:pt x="137" y="83"/>
                </a:cubicBezTo>
                <a:cubicBezTo>
                  <a:pt x="132" y="83"/>
                  <a:pt x="132" y="83"/>
                  <a:pt x="132" y="83"/>
                </a:cubicBezTo>
                <a:cubicBezTo>
                  <a:pt x="133" y="83"/>
                  <a:pt x="134" y="87"/>
                  <a:pt x="134" y="90"/>
                </a:cubicBezTo>
                <a:cubicBezTo>
                  <a:pt x="134" y="98"/>
                  <a:pt x="127" y="104"/>
                  <a:pt x="120" y="104"/>
                </a:cubicBezTo>
                <a:cubicBezTo>
                  <a:pt x="112" y="104"/>
                  <a:pt x="105" y="98"/>
                  <a:pt x="105" y="90"/>
                </a:cubicBezTo>
                <a:cubicBezTo>
                  <a:pt x="105" y="87"/>
                  <a:pt x="106" y="83"/>
                  <a:pt x="107" y="83"/>
                </a:cubicBezTo>
                <a:cubicBezTo>
                  <a:pt x="61" y="83"/>
                  <a:pt x="61" y="83"/>
                  <a:pt x="61" y="83"/>
                </a:cubicBezTo>
                <a:cubicBezTo>
                  <a:pt x="62" y="83"/>
                  <a:pt x="63" y="87"/>
                  <a:pt x="63" y="90"/>
                </a:cubicBezTo>
                <a:cubicBezTo>
                  <a:pt x="63" y="98"/>
                  <a:pt x="57" y="104"/>
                  <a:pt x="49" y="104"/>
                </a:cubicBezTo>
                <a:cubicBezTo>
                  <a:pt x="41" y="104"/>
                  <a:pt x="35" y="98"/>
                  <a:pt x="35" y="90"/>
                </a:cubicBezTo>
                <a:cubicBezTo>
                  <a:pt x="35" y="87"/>
                  <a:pt x="35" y="83"/>
                  <a:pt x="37" y="83"/>
                </a:cubicBezTo>
                <a:cubicBezTo>
                  <a:pt x="32" y="83"/>
                  <a:pt x="32" y="83"/>
                  <a:pt x="32" y="83"/>
                </a:cubicBezTo>
                <a:cubicBezTo>
                  <a:pt x="33" y="83"/>
                  <a:pt x="34" y="87"/>
                  <a:pt x="34" y="90"/>
                </a:cubicBezTo>
                <a:cubicBezTo>
                  <a:pt x="34" y="98"/>
                  <a:pt x="27" y="104"/>
                  <a:pt x="19" y="104"/>
                </a:cubicBezTo>
                <a:cubicBezTo>
                  <a:pt x="12" y="104"/>
                  <a:pt x="5" y="97"/>
                  <a:pt x="5" y="89"/>
                </a:cubicBezTo>
                <a:cubicBezTo>
                  <a:pt x="5" y="81"/>
                  <a:pt x="12" y="75"/>
                  <a:pt x="20" y="75"/>
                </a:cubicBezTo>
                <a:cubicBezTo>
                  <a:pt x="20" y="75"/>
                  <a:pt x="20" y="75"/>
                  <a:pt x="20" y="75"/>
                </a:cubicBezTo>
                <a:cubicBezTo>
                  <a:pt x="20" y="73"/>
                  <a:pt x="20" y="73"/>
                  <a:pt x="20" y="73"/>
                </a:cubicBezTo>
                <a:cubicBezTo>
                  <a:pt x="150" y="73"/>
                  <a:pt x="150" y="73"/>
                  <a:pt x="150" y="73"/>
                </a:cubicBezTo>
                <a:cubicBezTo>
                  <a:pt x="150" y="75"/>
                  <a:pt x="150" y="75"/>
                  <a:pt x="150" y="75"/>
                </a:cubicBezTo>
                <a:cubicBezTo>
                  <a:pt x="157" y="75"/>
                  <a:pt x="163" y="82"/>
                  <a:pt x="163" y="89"/>
                </a:cubicBezTo>
                <a:close/>
                <a:moveTo>
                  <a:pt x="26" y="89"/>
                </a:moveTo>
                <a:cubicBezTo>
                  <a:pt x="26" y="85"/>
                  <a:pt x="23" y="82"/>
                  <a:pt x="19" y="82"/>
                </a:cubicBezTo>
                <a:cubicBezTo>
                  <a:pt x="16" y="82"/>
                  <a:pt x="13" y="85"/>
                  <a:pt x="13" y="89"/>
                </a:cubicBezTo>
                <a:cubicBezTo>
                  <a:pt x="13" y="93"/>
                  <a:pt x="16" y="96"/>
                  <a:pt x="19" y="96"/>
                </a:cubicBezTo>
                <a:cubicBezTo>
                  <a:pt x="23" y="96"/>
                  <a:pt x="26" y="93"/>
                  <a:pt x="26" y="89"/>
                </a:cubicBezTo>
                <a:close/>
                <a:moveTo>
                  <a:pt x="56" y="89"/>
                </a:moveTo>
                <a:cubicBezTo>
                  <a:pt x="56" y="85"/>
                  <a:pt x="53" y="82"/>
                  <a:pt x="49" y="82"/>
                </a:cubicBezTo>
                <a:cubicBezTo>
                  <a:pt x="45" y="82"/>
                  <a:pt x="42" y="85"/>
                  <a:pt x="42" y="89"/>
                </a:cubicBezTo>
                <a:cubicBezTo>
                  <a:pt x="42" y="93"/>
                  <a:pt x="45" y="96"/>
                  <a:pt x="49" y="96"/>
                </a:cubicBezTo>
                <a:cubicBezTo>
                  <a:pt x="53" y="96"/>
                  <a:pt x="56" y="93"/>
                  <a:pt x="56" y="89"/>
                </a:cubicBezTo>
                <a:close/>
                <a:moveTo>
                  <a:pt x="126" y="89"/>
                </a:moveTo>
                <a:cubicBezTo>
                  <a:pt x="126" y="85"/>
                  <a:pt x="123" y="82"/>
                  <a:pt x="120" y="82"/>
                </a:cubicBezTo>
                <a:cubicBezTo>
                  <a:pt x="116" y="82"/>
                  <a:pt x="113" y="85"/>
                  <a:pt x="113" y="89"/>
                </a:cubicBezTo>
                <a:cubicBezTo>
                  <a:pt x="113" y="93"/>
                  <a:pt x="116" y="96"/>
                  <a:pt x="120" y="96"/>
                </a:cubicBezTo>
                <a:cubicBezTo>
                  <a:pt x="123" y="96"/>
                  <a:pt x="126" y="93"/>
                  <a:pt x="126" y="89"/>
                </a:cubicBezTo>
                <a:close/>
                <a:moveTo>
                  <a:pt x="156" y="89"/>
                </a:moveTo>
                <a:cubicBezTo>
                  <a:pt x="156" y="85"/>
                  <a:pt x="153" y="82"/>
                  <a:pt x="149" y="82"/>
                </a:cubicBezTo>
                <a:cubicBezTo>
                  <a:pt x="145" y="82"/>
                  <a:pt x="142" y="85"/>
                  <a:pt x="142" y="89"/>
                </a:cubicBezTo>
                <a:cubicBezTo>
                  <a:pt x="142" y="93"/>
                  <a:pt x="145" y="96"/>
                  <a:pt x="149" y="96"/>
                </a:cubicBezTo>
                <a:cubicBezTo>
                  <a:pt x="153" y="96"/>
                  <a:pt x="156" y="93"/>
                  <a:pt x="156" y="89"/>
                </a:cubicBezTo>
                <a:close/>
                <a:moveTo>
                  <a:pt x="43" y="47"/>
                </a:moveTo>
                <a:cubicBezTo>
                  <a:pt x="43" y="44"/>
                  <a:pt x="41" y="43"/>
                  <a:pt x="41" y="43"/>
                </a:cubicBezTo>
                <a:cubicBezTo>
                  <a:pt x="40" y="43"/>
                  <a:pt x="40" y="45"/>
                  <a:pt x="40" y="47"/>
                </a:cubicBezTo>
                <a:cubicBezTo>
                  <a:pt x="40" y="49"/>
                  <a:pt x="40" y="51"/>
                  <a:pt x="41" y="51"/>
                </a:cubicBezTo>
                <a:cubicBezTo>
                  <a:pt x="41" y="52"/>
                  <a:pt x="43" y="50"/>
                  <a:pt x="43" y="47"/>
                </a:cubicBezTo>
                <a:close/>
                <a:moveTo>
                  <a:pt x="107" y="16"/>
                </a:moveTo>
                <a:cubicBezTo>
                  <a:pt x="87" y="16"/>
                  <a:pt x="87" y="16"/>
                  <a:pt x="87" y="16"/>
                </a:cubicBezTo>
                <a:cubicBezTo>
                  <a:pt x="87" y="23"/>
                  <a:pt x="87" y="23"/>
                  <a:pt x="87" y="23"/>
                </a:cubicBezTo>
                <a:cubicBezTo>
                  <a:pt x="107" y="23"/>
                  <a:pt x="107" y="23"/>
                  <a:pt x="107" y="23"/>
                </a:cubicBezTo>
                <a:lnTo>
                  <a:pt x="107" y="16"/>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47" name="Group 46"/>
          <p:cNvGrpSpPr>
            <a:grpSpLocks noChangeAspect="1"/>
          </p:cNvGrpSpPr>
          <p:nvPr/>
        </p:nvGrpSpPr>
        <p:grpSpPr>
          <a:xfrm>
            <a:off x="7096080" y="4355282"/>
            <a:ext cx="276431" cy="267757"/>
            <a:chOff x="2053710" y="1590342"/>
            <a:chExt cx="345538" cy="334695"/>
          </a:xfrm>
          <a:solidFill>
            <a:schemeClr val="bg1">
              <a:lumMod val="95000"/>
            </a:schemeClr>
          </a:solidFill>
        </p:grpSpPr>
        <p:sp>
          <p:nvSpPr>
            <p:cNvPr id="48" name="Oval 204"/>
            <p:cNvSpPr>
              <a:spLocks noChangeArrowheads="1"/>
            </p:cNvSpPr>
            <p:nvPr/>
          </p:nvSpPr>
          <p:spPr bwMode="auto">
            <a:xfrm>
              <a:off x="2243829" y="1590342"/>
              <a:ext cx="71566" cy="7156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9" name="Freeform 205"/>
            <p:cNvSpPr>
              <a:spLocks/>
            </p:cNvSpPr>
            <p:nvPr/>
          </p:nvSpPr>
          <p:spPr bwMode="auto">
            <a:xfrm>
              <a:off x="2053710" y="1656847"/>
              <a:ext cx="345538" cy="268190"/>
            </a:xfrm>
            <a:custGeom>
              <a:avLst/>
              <a:gdLst>
                <a:gd name="T0" fmla="*/ 383 w 478"/>
                <a:gd name="T1" fmla="*/ 76 h 371"/>
                <a:gd name="T2" fmla="*/ 331 w 478"/>
                <a:gd name="T3" fmla="*/ 35 h 371"/>
                <a:gd name="T4" fmla="*/ 242 w 478"/>
                <a:gd name="T5" fmla="*/ 0 h 371"/>
                <a:gd name="T6" fmla="*/ 133 w 478"/>
                <a:gd name="T7" fmla="*/ 0 h 371"/>
                <a:gd name="T8" fmla="*/ 78 w 478"/>
                <a:gd name="T9" fmla="*/ 118 h 371"/>
                <a:gd name="T10" fmla="*/ 64 w 478"/>
                <a:gd name="T11" fmla="*/ 114 h 371"/>
                <a:gd name="T12" fmla="*/ 59 w 478"/>
                <a:gd name="T13" fmla="*/ 128 h 371"/>
                <a:gd name="T14" fmla="*/ 57 w 478"/>
                <a:gd name="T15" fmla="*/ 132 h 371"/>
                <a:gd name="T16" fmla="*/ 55 w 478"/>
                <a:gd name="T17" fmla="*/ 137 h 371"/>
                <a:gd name="T18" fmla="*/ 38 w 478"/>
                <a:gd name="T19" fmla="*/ 130 h 371"/>
                <a:gd name="T20" fmla="*/ 0 w 478"/>
                <a:gd name="T21" fmla="*/ 220 h 371"/>
                <a:gd name="T22" fmla="*/ 90 w 478"/>
                <a:gd name="T23" fmla="*/ 258 h 371"/>
                <a:gd name="T24" fmla="*/ 97 w 478"/>
                <a:gd name="T25" fmla="*/ 260 h 371"/>
                <a:gd name="T26" fmla="*/ 97 w 478"/>
                <a:gd name="T27" fmla="*/ 258 h 371"/>
                <a:gd name="T28" fmla="*/ 135 w 478"/>
                <a:gd name="T29" fmla="*/ 170 h 371"/>
                <a:gd name="T30" fmla="*/ 119 w 478"/>
                <a:gd name="T31" fmla="*/ 163 h 371"/>
                <a:gd name="T32" fmla="*/ 121 w 478"/>
                <a:gd name="T33" fmla="*/ 159 h 371"/>
                <a:gd name="T34" fmla="*/ 123 w 478"/>
                <a:gd name="T35" fmla="*/ 154 h 371"/>
                <a:gd name="T36" fmla="*/ 128 w 478"/>
                <a:gd name="T37" fmla="*/ 140 h 371"/>
                <a:gd name="T38" fmla="*/ 114 w 478"/>
                <a:gd name="T39" fmla="*/ 135 h 371"/>
                <a:gd name="T40" fmla="*/ 156 w 478"/>
                <a:gd name="T41" fmla="*/ 38 h 371"/>
                <a:gd name="T42" fmla="*/ 227 w 478"/>
                <a:gd name="T43" fmla="*/ 38 h 371"/>
                <a:gd name="T44" fmla="*/ 178 w 478"/>
                <a:gd name="T45" fmla="*/ 175 h 371"/>
                <a:gd name="T46" fmla="*/ 166 w 478"/>
                <a:gd name="T47" fmla="*/ 251 h 371"/>
                <a:gd name="T48" fmla="*/ 145 w 478"/>
                <a:gd name="T49" fmla="*/ 253 h 371"/>
                <a:gd name="T50" fmla="*/ 135 w 478"/>
                <a:gd name="T51" fmla="*/ 277 h 371"/>
                <a:gd name="T52" fmla="*/ 130 w 478"/>
                <a:gd name="T53" fmla="*/ 286 h 371"/>
                <a:gd name="T54" fmla="*/ 121 w 478"/>
                <a:gd name="T55" fmla="*/ 282 h 371"/>
                <a:gd name="T56" fmla="*/ 64 w 478"/>
                <a:gd name="T57" fmla="*/ 260 h 371"/>
                <a:gd name="T58" fmla="*/ 57 w 478"/>
                <a:gd name="T59" fmla="*/ 260 h 371"/>
                <a:gd name="T60" fmla="*/ 59 w 478"/>
                <a:gd name="T61" fmla="*/ 310 h 371"/>
                <a:gd name="T62" fmla="*/ 208 w 478"/>
                <a:gd name="T63" fmla="*/ 298 h 371"/>
                <a:gd name="T64" fmla="*/ 225 w 478"/>
                <a:gd name="T65" fmla="*/ 208 h 371"/>
                <a:gd name="T66" fmla="*/ 227 w 478"/>
                <a:gd name="T67" fmla="*/ 211 h 371"/>
                <a:gd name="T68" fmla="*/ 286 w 478"/>
                <a:gd name="T69" fmla="*/ 253 h 371"/>
                <a:gd name="T70" fmla="*/ 291 w 478"/>
                <a:gd name="T71" fmla="*/ 371 h 371"/>
                <a:gd name="T72" fmla="*/ 341 w 478"/>
                <a:gd name="T73" fmla="*/ 369 h 371"/>
                <a:gd name="T74" fmla="*/ 334 w 478"/>
                <a:gd name="T75" fmla="*/ 227 h 371"/>
                <a:gd name="T76" fmla="*/ 263 w 478"/>
                <a:gd name="T77" fmla="*/ 175 h 371"/>
                <a:gd name="T78" fmla="*/ 315 w 478"/>
                <a:gd name="T79" fmla="*/ 69 h 371"/>
                <a:gd name="T80" fmla="*/ 383 w 478"/>
                <a:gd name="T81" fmla="*/ 123 h 371"/>
                <a:gd name="T82" fmla="*/ 478 w 478"/>
                <a:gd name="T83" fmla="*/ 43 h 371"/>
                <a:gd name="T84" fmla="*/ 454 w 478"/>
                <a:gd name="T85" fmla="*/ 14 h 371"/>
                <a:gd name="T86" fmla="*/ 383 w 478"/>
                <a:gd name="T87" fmla="*/ 7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8" h="371">
                  <a:moveTo>
                    <a:pt x="383" y="76"/>
                  </a:moveTo>
                  <a:lnTo>
                    <a:pt x="331" y="35"/>
                  </a:lnTo>
                  <a:lnTo>
                    <a:pt x="242" y="0"/>
                  </a:lnTo>
                  <a:lnTo>
                    <a:pt x="133" y="0"/>
                  </a:lnTo>
                  <a:lnTo>
                    <a:pt x="78" y="118"/>
                  </a:lnTo>
                  <a:lnTo>
                    <a:pt x="64" y="114"/>
                  </a:lnTo>
                  <a:lnTo>
                    <a:pt x="59" y="128"/>
                  </a:lnTo>
                  <a:lnTo>
                    <a:pt x="57" y="132"/>
                  </a:lnTo>
                  <a:lnTo>
                    <a:pt x="55" y="137"/>
                  </a:lnTo>
                  <a:lnTo>
                    <a:pt x="38" y="130"/>
                  </a:lnTo>
                  <a:lnTo>
                    <a:pt x="0" y="220"/>
                  </a:lnTo>
                  <a:lnTo>
                    <a:pt x="90" y="258"/>
                  </a:lnTo>
                  <a:lnTo>
                    <a:pt x="97" y="260"/>
                  </a:lnTo>
                  <a:lnTo>
                    <a:pt x="97" y="258"/>
                  </a:lnTo>
                  <a:lnTo>
                    <a:pt x="135" y="170"/>
                  </a:lnTo>
                  <a:lnTo>
                    <a:pt x="119" y="163"/>
                  </a:lnTo>
                  <a:lnTo>
                    <a:pt x="121" y="159"/>
                  </a:lnTo>
                  <a:lnTo>
                    <a:pt x="123" y="154"/>
                  </a:lnTo>
                  <a:lnTo>
                    <a:pt x="128" y="140"/>
                  </a:lnTo>
                  <a:lnTo>
                    <a:pt x="114" y="135"/>
                  </a:lnTo>
                  <a:lnTo>
                    <a:pt x="156" y="38"/>
                  </a:lnTo>
                  <a:lnTo>
                    <a:pt x="227" y="38"/>
                  </a:lnTo>
                  <a:lnTo>
                    <a:pt x="178" y="175"/>
                  </a:lnTo>
                  <a:lnTo>
                    <a:pt x="166" y="251"/>
                  </a:lnTo>
                  <a:lnTo>
                    <a:pt x="145" y="253"/>
                  </a:lnTo>
                  <a:lnTo>
                    <a:pt x="135" y="277"/>
                  </a:lnTo>
                  <a:lnTo>
                    <a:pt x="130" y="286"/>
                  </a:lnTo>
                  <a:lnTo>
                    <a:pt x="121" y="282"/>
                  </a:lnTo>
                  <a:lnTo>
                    <a:pt x="64" y="260"/>
                  </a:lnTo>
                  <a:lnTo>
                    <a:pt x="57" y="260"/>
                  </a:lnTo>
                  <a:lnTo>
                    <a:pt x="59" y="310"/>
                  </a:lnTo>
                  <a:lnTo>
                    <a:pt x="208" y="298"/>
                  </a:lnTo>
                  <a:lnTo>
                    <a:pt x="225" y="208"/>
                  </a:lnTo>
                  <a:lnTo>
                    <a:pt x="227" y="211"/>
                  </a:lnTo>
                  <a:lnTo>
                    <a:pt x="286" y="253"/>
                  </a:lnTo>
                  <a:lnTo>
                    <a:pt x="291" y="371"/>
                  </a:lnTo>
                  <a:lnTo>
                    <a:pt x="341" y="369"/>
                  </a:lnTo>
                  <a:lnTo>
                    <a:pt x="334" y="227"/>
                  </a:lnTo>
                  <a:lnTo>
                    <a:pt x="263" y="175"/>
                  </a:lnTo>
                  <a:lnTo>
                    <a:pt x="315" y="69"/>
                  </a:lnTo>
                  <a:lnTo>
                    <a:pt x="383" y="123"/>
                  </a:lnTo>
                  <a:lnTo>
                    <a:pt x="478" y="43"/>
                  </a:lnTo>
                  <a:lnTo>
                    <a:pt x="454" y="14"/>
                  </a:lnTo>
                  <a:lnTo>
                    <a:pt x="383"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nvGrpSpPr>
          <p:cNvPr id="50" name="Group 49"/>
          <p:cNvGrpSpPr>
            <a:grpSpLocks noChangeAspect="1"/>
          </p:cNvGrpSpPr>
          <p:nvPr/>
        </p:nvGrpSpPr>
        <p:grpSpPr>
          <a:xfrm rot="183110">
            <a:off x="6552620" y="3062040"/>
            <a:ext cx="286840" cy="241153"/>
            <a:chOff x="1625041" y="421441"/>
            <a:chExt cx="358550" cy="301441"/>
          </a:xfrm>
          <a:solidFill>
            <a:schemeClr val="bg1">
              <a:lumMod val="95000"/>
            </a:schemeClr>
          </a:solidFill>
        </p:grpSpPr>
        <p:sp>
          <p:nvSpPr>
            <p:cNvPr id="51" name="Oval 136"/>
            <p:cNvSpPr>
              <a:spLocks noChangeArrowheads="1"/>
            </p:cNvSpPr>
            <p:nvPr/>
          </p:nvSpPr>
          <p:spPr bwMode="auto">
            <a:xfrm>
              <a:off x="1850581" y="421441"/>
              <a:ext cx="59999" cy="600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2" name="Freeform 137"/>
            <p:cNvSpPr>
              <a:spLocks noEditPoints="1"/>
            </p:cNvSpPr>
            <p:nvPr/>
          </p:nvSpPr>
          <p:spPr bwMode="auto">
            <a:xfrm>
              <a:off x="1625041" y="594209"/>
              <a:ext cx="127950" cy="128673"/>
            </a:xfrm>
            <a:custGeom>
              <a:avLst/>
              <a:gdLst>
                <a:gd name="T0" fmla="*/ 38 w 75"/>
                <a:gd name="T1" fmla="*/ 75 h 75"/>
                <a:gd name="T2" fmla="*/ 75 w 75"/>
                <a:gd name="T3" fmla="*/ 38 h 75"/>
                <a:gd name="T4" fmla="*/ 38 w 75"/>
                <a:gd name="T5" fmla="*/ 0 h 75"/>
                <a:gd name="T6" fmla="*/ 38 w 75"/>
                <a:gd name="T7" fmla="*/ 17 h 75"/>
                <a:gd name="T8" fmla="*/ 58 w 75"/>
                <a:gd name="T9" fmla="*/ 38 h 75"/>
                <a:gd name="T10" fmla="*/ 38 w 75"/>
                <a:gd name="T11" fmla="*/ 58 h 75"/>
                <a:gd name="T12" fmla="*/ 38 w 75"/>
                <a:gd name="T13" fmla="*/ 75 h 75"/>
                <a:gd name="T14" fmla="*/ 38 w 75"/>
                <a:gd name="T15" fmla="*/ 0 h 75"/>
                <a:gd name="T16" fmla="*/ 0 w 75"/>
                <a:gd name="T17" fmla="*/ 38 h 75"/>
                <a:gd name="T18" fmla="*/ 38 w 75"/>
                <a:gd name="T19" fmla="*/ 75 h 75"/>
                <a:gd name="T20" fmla="*/ 38 w 75"/>
                <a:gd name="T21" fmla="*/ 75 h 75"/>
                <a:gd name="T22" fmla="*/ 38 w 75"/>
                <a:gd name="T23" fmla="*/ 58 h 75"/>
                <a:gd name="T24" fmla="*/ 38 w 75"/>
                <a:gd name="T25" fmla="*/ 58 h 75"/>
                <a:gd name="T26" fmla="*/ 38 w 75"/>
                <a:gd name="T27" fmla="*/ 58 h 75"/>
                <a:gd name="T28" fmla="*/ 17 w 75"/>
                <a:gd name="T29" fmla="*/ 38 h 75"/>
                <a:gd name="T30" fmla="*/ 38 w 75"/>
                <a:gd name="T31" fmla="*/ 17 h 75"/>
                <a:gd name="T32" fmla="*/ 38 w 75"/>
                <a:gd name="T33" fmla="*/ 17 h 75"/>
                <a:gd name="T34" fmla="*/ 38 w 75"/>
                <a:gd name="T3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 h="75">
                  <a:moveTo>
                    <a:pt x="38" y="75"/>
                  </a:moveTo>
                  <a:cubicBezTo>
                    <a:pt x="58" y="75"/>
                    <a:pt x="75" y="58"/>
                    <a:pt x="75" y="38"/>
                  </a:cubicBezTo>
                  <a:cubicBezTo>
                    <a:pt x="75" y="17"/>
                    <a:pt x="58" y="0"/>
                    <a:pt x="38" y="0"/>
                  </a:cubicBezTo>
                  <a:cubicBezTo>
                    <a:pt x="38" y="17"/>
                    <a:pt x="38" y="17"/>
                    <a:pt x="38" y="17"/>
                  </a:cubicBezTo>
                  <a:cubicBezTo>
                    <a:pt x="49" y="17"/>
                    <a:pt x="58" y="26"/>
                    <a:pt x="58" y="38"/>
                  </a:cubicBezTo>
                  <a:cubicBezTo>
                    <a:pt x="58" y="49"/>
                    <a:pt x="49" y="58"/>
                    <a:pt x="38" y="58"/>
                  </a:cubicBezTo>
                  <a:lnTo>
                    <a:pt x="38" y="75"/>
                  </a:lnTo>
                  <a:close/>
                  <a:moveTo>
                    <a:pt x="38" y="0"/>
                  </a:moveTo>
                  <a:cubicBezTo>
                    <a:pt x="17" y="0"/>
                    <a:pt x="0" y="17"/>
                    <a:pt x="0" y="38"/>
                  </a:cubicBezTo>
                  <a:cubicBezTo>
                    <a:pt x="0" y="58"/>
                    <a:pt x="17" y="75"/>
                    <a:pt x="38" y="75"/>
                  </a:cubicBezTo>
                  <a:cubicBezTo>
                    <a:pt x="38" y="75"/>
                    <a:pt x="38" y="75"/>
                    <a:pt x="38" y="75"/>
                  </a:cubicBezTo>
                  <a:cubicBezTo>
                    <a:pt x="38" y="58"/>
                    <a:pt x="38" y="58"/>
                    <a:pt x="38" y="58"/>
                  </a:cubicBezTo>
                  <a:cubicBezTo>
                    <a:pt x="38" y="58"/>
                    <a:pt x="38" y="58"/>
                    <a:pt x="38" y="58"/>
                  </a:cubicBezTo>
                  <a:cubicBezTo>
                    <a:pt x="38" y="58"/>
                    <a:pt x="38" y="58"/>
                    <a:pt x="38" y="58"/>
                  </a:cubicBezTo>
                  <a:cubicBezTo>
                    <a:pt x="26" y="58"/>
                    <a:pt x="17" y="49"/>
                    <a:pt x="17" y="38"/>
                  </a:cubicBezTo>
                  <a:cubicBezTo>
                    <a:pt x="17" y="26"/>
                    <a:pt x="26" y="17"/>
                    <a:pt x="38" y="17"/>
                  </a:cubicBezTo>
                  <a:cubicBezTo>
                    <a:pt x="38" y="17"/>
                    <a:pt x="38" y="17"/>
                    <a:pt x="38" y="17"/>
                  </a:cubicBezTo>
                  <a:cubicBezTo>
                    <a:pt x="38" y="0"/>
                    <a:pt x="38" y="0"/>
                    <a:pt x="3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3" name="Freeform 139"/>
            <p:cNvSpPr>
              <a:spLocks noEditPoints="1"/>
            </p:cNvSpPr>
            <p:nvPr/>
          </p:nvSpPr>
          <p:spPr bwMode="auto">
            <a:xfrm>
              <a:off x="1855641" y="594209"/>
              <a:ext cx="127950" cy="128673"/>
            </a:xfrm>
            <a:custGeom>
              <a:avLst/>
              <a:gdLst>
                <a:gd name="T0" fmla="*/ 38 w 75"/>
                <a:gd name="T1" fmla="*/ 0 h 75"/>
                <a:gd name="T2" fmla="*/ 38 w 75"/>
                <a:gd name="T3" fmla="*/ 0 h 75"/>
                <a:gd name="T4" fmla="*/ 38 w 75"/>
                <a:gd name="T5" fmla="*/ 17 h 75"/>
                <a:gd name="T6" fmla="*/ 38 w 75"/>
                <a:gd name="T7" fmla="*/ 17 h 75"/>
                <a:gd name="T8" fmla="*/ 58 w 75"/>
                <a:gd name="T9" fmla="*/ 38 h 75"/>
                <a:gd name="T10" fmla="*/ 38 w 75"/>
                <a:gd name="T11" fmla="*/ 58 h 75"/>
                <a:gd name="T12" fmla="*/ 38 w 75"/>
                <a:gd name="T13" fmla="*/ 58 h 75"/>
                <a:gd name="T14" fmla="*/ 38 w 75"/>
                <a:gd name="T15" fmla="*/ 58 h 75"/>
                <a:gd name="T16" fmla="*/ 38 w 75"/>
                <a:gd name="T17" fmla="*/ 75 h 75"/>
                <a:gd name="T18" fmla="*/ 38 w 75"/>
                <a:gd name="T19" fmla="*/ 75 h 75"/>
                <a:gd name="T20" fmla="*/ 75 w 75"/>
                <a:gd name="T21" fmla="*/ 38 h 75"/>
                <a:gd name="T22" fmla="*/ 38 w 75"/>
                <a:gd name="T23" fmla="*/ 0 h 75"/>
                <a:gd name="T24" fmla="*/ 38 w 75"/>
                <a:gd name="T25" fmla="*/ 0 h 75"/>
                <a:gd name="T26" fmla="*/ 0 w 75"/>
                <a:gd name="T27" fmla="*/ 38 h 75"/>
                <a:gd name="T28" fmla="*/ 38 w 75"/>
                <a:gd name="T29" fmla="*/ 75 h 75"/>
                <a:gd name="T30" fmla="*/ 38 w 75"/>
                <a:gd name="T31" fmla="*/ 58 h 75"/>
                <a:gd name="T32" fmla="*/ 17 w 75"/>
                <a:gd name="T33" fmla="*/ 38 h 75"/>
                <a:gd name="T34" fmla="*/ 38 w 75"/>
                <a:gd name="T35" fmla="*/ 17 h 75"/>
                <a:gd name="T36" fmla="*/ 38 w 75"/>
                <a:gd name="T3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 h="75">
                  <a:moveTo>
                    <a:pt x="38" y="0"/>
                  </a:moveTo>
                  <a:cubicBezTo>
                    <a:pt x="38" y="0"/>
                    <a:pt x="38" y="0"/>
                    <a:pt x="38" y="0"/>
                  </a:cubicBezTo>
                  <a:cubicBezTo>
                    <a:pt x="38" y="17"/>
                    <a:pt x="38" y="17"/>
                    <a:pt x="38" y="17"/>
                  </a:cubicBezTo>
                  <a:cubicBezTo>
                    <a:pt x="38" y="17"/>
                    <a:pt x="38" y="17"/>
                    <a:pt x="38" y="17"/>
                  </a:cubicBezTo>
                  <a:cubicBezTo>
                    <a:pt x="49" y="17"/>
                    <a:pt x="58" y="26"/>
                    <a:pt x="58" y="38"/>
                  </a:cubicBezTo>
                  <a:cubicBezTo>
                    <a:pt x="58" y="49"/>
                    <a:pt x="49" y="58"/>
                    <a:pt x="38" y="58"/>
                  </a:cubicBezTo>
                  <a:cubicBezTo>
                    <a:pt x="38" y="58"/>
                    <a:pt x="38" y="58"/>
                    <a:pt x="38" y="58"/>
                  </a:cubicBezTo>
                  <a:cubicBezTo>
                    <a:pt x="38" y="58"/>
                    <a:pt x="38" y="58"/>
                    <a:pt x="38" y="58"/>
                  </a:cubicBezTo>
                  <a:cubicBezTo>
                    <a:pt x="38" y="75"/>
                    <a:pt x="38" y="75"/>
                    <a:pt x="38" y="75"/>
                  </a:cubicBezTo>
                  <a:cubicBezTo>
                    <a:pt x="38" y="75"/>
                    <a:pt x="38" y="75"/>
                    <a:pt x="38" y="75"/>
                  </a:cubicBezTo>
                  <a:cubicBezTo>
                    <a:pt x="58" y="75"/>
                    <a:pt x="75" y="58"/>
                    <a:pt x="75" y="38"/>
                  </a:cubicBezTo>
                  <a:cubicBezTo>
                    <a:pt x="75" y="17"/>
                    <a:pt x="58" y="0"/>
                    <a:pt x="38" y="0"/>
                  </a:cubicBezTo>
                  <a:close/>
                  <a:moveTo>
                    <a:pt x="38" y="0"/>
                  </a:moveTo>
                  <a:cubicBezTo>
                    <a:pt x="17" y="0"/>
                    <a:pt x="0" y="17"/>
                    <a:pt x="0" y="38"/>
                  </a:cubicBezTo>
                  <a:cubicBezTo>
                    <a:pt x="0" y="58"/>
                    <a:pt x="17" y="75"/>
                    <a:pt x="38" y="75"/>
                  </a:cubicBezTo>
                  <a:cubicBezTo>
                    <a:pt x="38" y="58"/>
                    <a:pt x="38" y="58"/>
                    <a:pt x="38" y="58"/>
                  </a:cubicBezTo>
                  <a:cubicBezTo>
                    <a:pt x="26" y="58"/>
                    <a:pt x="17" y="49"/>
                    <a:pt x="17" y="38"/>
                  </a:cubicBezTo>
                  <a:cubicBezTo>
                    <a:pt x="17" y="26"/>
                    <a:pt x="26" y="17"/>
                    <a:pt x="38" y="17"/>
                  </a:cubicBezTo>
                  <a:lnTo>
                    <a:pt x="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4" name="Freeform 141"/>
            <p:cNvSpPr>
              <a:spLocks/>
            </p:cNvSpPr>
            <p:nvPr/>
          </p:nvSpPr>
          <p:spPr bwMode="auto">
            <a:xfrm>
              <a:off x="1730582" y="456139"/>
              <a:ext cx="226262" cy="261684"/>
            </a:xfrm>
            <a:custGeom>
              <a:avLst/>
              <a:gdLst>
                <a:gd name="T0" fmla="*/ 88 w 132"/>
                <a:gd name="T1" fmla="*/ 56 h 153"/>
                <a:gd name="T2" fmla="*/ 92 w 132"/>
                <a:gd name="T3" fmla="*/ 57 h 153"/>
                <a:gd name="T4" fmla="*/ 126 w 132"/>
                <a:gd name="T5" fmla="*/ 42 h 153"/>
                <a:gd name="T6" fmla="*/ 130 w 132"/>
                <a:gd name="T7" fmla="*/ 31 h 153"/>
                <a:gd name="T8" fmla="*/ 119 w 132"/>
                <a:gd name="T9" fmla="*/ 27 h 153"/>
                <a:gd name="T10" fmla="*/ 97 w 132"/>
                <a:gd name="T11" fmla="*/ 38 h 153"/>
                <a:gd name="T12" fmla="*/ 93 w 132"/>
                <a:gd name="T13" fmla="*/ 37 h 153"/>
                <a:gd name="T14" fmla="*/ 56 w 132"/>
                <a:gd name="T15" fmla="*/ 1 h 153"/>
                <a:gd name="T16" fmla="*/ 52 w 132"/>
                <a:gd name="T17" fmla="*/ 1 h 153"/>
                <a:gd name="T18" fmla="*/ 1 w 132"/>
                <a:gd name="T19" fmla="*/ 52 h 153"/>
                <a:gd name="T20" fmla="*/ 1 w 132"/>
                <a:gd name="T21" fmla="*/ 56 h 153"/>
                <a:gd name="T22" fmla="*/ 36 w 132"/>
                <a:gd name="T23" fmla="*/ 86 h 153"/>
                <a:gd name="T24" fmla="*/ 37 w 132"/>
                <a:gd name="T25" fmla="*/ 90 h 153"/>
                <a:gd name="T26" fmla="*/ 19 w 132"/>
                <a:gd name="T27" fmla="*/ 128 h 153"/>
                <a:gd name="T28" fmla="*/ 20 w 132"/>
                <a:gd name="T29" fmla="*/ 133 h 153"/>
                <a:gd name="T30" fmla="*/ 31 w 132"/>
                <a:gd name="T31" fmla="*/ 149 h 153"/>
                <a:gd name="T32" fmla="*/ 40 w 132"/>
                <a:gd name="T33" fmla="*/ 153 h 153"/>
                <a:gd name="T34" fmla="*/ 47 w 132"/>
                <a:gd name="T35" fmla="*/ 151 h 153"/>
                <a:gd name="T36" fmla="*/ 49 w 132"/>
                <a:gd name="T37" fmla="*/ 136 h 153"/>
                <a:gd name="T38" fmla="*/ 45 w 132"/>
                <a:gd name="T39" fmla="*/ 130 h 153"/>
                <a:gd name="T40" fmla="*/ 45 w 132"/>
                <a:gd name="T41" fmla="*/ 126 h 153"/>
                <a:gd name="T42" fmla="*/ 62 w 132"/>
                <a:gd name="T43" fmla="*/ 84 h 153"/>
                <a:gd name="T44" fmla="*/ 61 w 132"/>
                <a:gd name="T45" fmla="*/ 80 h 153"/>
                <a:gd name="T46" fmla="*/ 42 w 132"/>
                <a:gd name="T47" fmla="*/ 61 h 153"/>
                <a:gd name="T48" fmla="*/ 42 w 132"/>
                <a:gd name="T49" fmla="*/ 58 h 153"/>
                <a:gd name="T50" fmla="*/ 64 w 132"/>
                <a:gd name="T51" fmla="*/ 36 h 153"/>
                <a:gd name="T52" fmla="*/ 68 w 132"/>
                <a:gd name="T53" fmla="*/ 36 h 153"/>
                <a:gd name="T54" fmla="*/ 88 w 132"/>
                <a:gd name="T55" fmla="*/ 5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2" h="153">
                  <a:moveTo>
                    <a:pt x="88" y="56"/>
                  </a:moveTo>
                  <a:cubicBezTo>
                    <a:pt x="89" y="57"/>
                    <a:pt x="91" y="57"/>
                    <a:pt x="92" y="57"/>
                  </a:cubicBezTo>
                  <a:cubicBezTo>
                    <a:pt x="126" y="42"/>
                    <a:pt x="126" y="42"/>
                    <a:pt x="126" y="42"/>
                  </a:cubicBezTo>
                  <a:cubicBezTo>
                    <a:pt x="130" y="40"/>
                    <a:pt x="132" y="35"/>
                    <a:pt x="130" y="31"/>
                  </a:cubicBezTo>
                  <a:cubicBezTo>
                    <a:pt x="128" y="27"/>
                    <a:pt x="123" y="25"/>
                    <a:pt x="119" y="27"/>
                  </a:cubicBezTo>
                  <a:cubicBezTo>
                    <a:pt x="97" y="38"/>
                    <a:pt x="97" y="38"/>
                    <a:pt x="97" y="38"/>
                  </a:cubicBezTo>
                  <a:cubicBezTo>
                    <a:pt x="95" y="39"/>
                    <a:pt x="94" y="38"/>
                    <a:pt x="93" y="37"/>
                  </a:cubicBezTo>
                  <a:cubicBezTo>
                    <a:pt x="56" y="1"/>
                    <a:pt x="56" y="1"/>
                    <a:pt x="56" y="1"/>
                  </a:cubicBezTo>
                  <a:cubicBezTo>
                    <a:pt x="55" y="0"/>
                    <a:pt x="53" y="0"/>
                    <a:pt x="52" y="1"/>
                  </a:cubicBezTo>
                  <a:cubicBezTo>
                    <a:pt x="1" y="52"/>
                    <a:pt x="1" y="52"/>
                    <a:pt x="1" y="52"/>
                  </a:cubicBezTo>
                  <a:cubicBezTo>
                    <a:pt x="0" y="53"/>
                    <a:pt x="0" y="55"/>
                    <a:pt x="1" y="56"/>
                  </a:cubicBezTo>
                  <a:cubicBezTo>
                    <a:pt x="8" y="61"/>
                    <a:pt x="29" y="79"/>
                    <a:pt x="36" y="86"/>
                  </a:cubicBezTo>
                  <a:cubicBezTo>
                    <a:pt x="37" y="86"/>
                    <a:pt x="37" y="88"/>
                    <a:pt x="37" y="90"/>
                  </a:cubicBezTo>
                  <a:cubicBezTo>
                    <a:pt x="19" y="128"/>
                    <a:pt x="19" y="128"/>
                    <a:pt x="19" y="128"/>
                  </a:cubicBezTo>
                  <a:cubicBezTo>
                    <a:pt x="19" y="130"/>
                    <a:pt x="19" y="131"/>
                    <a:pt x="20" y="133"/>
                  </a:cubicBezTo>
                  <a:cubicBezTo>
                    <a:pt x="31" y="149"/>
                    <a:pt x="31" y="149"/>
                    <a:pt x="31" y="149"/>
                  </a:cubicBezTo>
                  <a:cubicBezTo>
                    <a:pt x="33" y="151"/>
                    <a:pt x="36" y="153"/>
                    <a:pt x="40" y="153"/>
                  </a:cubicBezTo>
                  <a:cubicBezTo>
                    <a:pt x="42" y="153"/>
                    <a:pt x="45" y="153"/>
                    <a:pt x="47" y="151"/>
                  </a:cubicBezTo>
                  <a:cubicBezTo>
                    <a:pt x="52" y="147"/>
                    <a:pt x="53" y="141"/>
                    <a:pt x="49" y="136"/>
                  </a:cubicBezTo>
                  <a:cubicBezTo>
                    <a:pt x="45" y="130"/>
                    <a:pt x="45" y="130"/>
                    <a:pt x="45" y="130"/>
                  </a:cubicBezTo>
                  <a:cubicBezTo>
                    <a:pt x="44" y="129"/>
                    <a:pt x="44" y="127"/>
                    <a:pt x="45" y="126"/>
                  </a:cubicBezTo>
                  <a:cubicBezTo>
                    <a:pt x="62" y="84"/>
                    <a:pt x="62" y="84"/>
                    <a:pt x="62" y="84"/>
                  </a:cubicBezTo>
                  <a:cubicBezTo>
                    <a:pt x="63" y="83"/>
                    <a:pt x="62" y="81"/>
                    <a:pt x="61" y="80"/>
                  </a:cubicBezTo>
                  <a:cubicBezTo>
                    <a:pt x="57" y="76"/>
                    <a:pt x="47" y="66"/>
                    <a:pt x="42" y="61"/>
                  </a:cubicBezTo>
                  <a:cubicBezTo>
                    <a:pt x="41" y="60"/>
                    <a:pt x="41" y="59"/>
                    <a:pt x="42" y="58"/>
                  </a:cubicBezTo>
                  <a:cubicBezTo>
                    <a:pt x="64" y="36"/>
                    <a:pt x="64" y="36"/>
                    <a:pt x="64" y="36"/>
                  </a:cubicBezTo>
                  <a:cubicBezTo>
                    <a:pt x="65" y="35"/>
                    <a:pt x="67" y="35"/>
                    <a:pt x="68" y="36"/>
                  </a:cubicBezTo>
                  <a:lnTo>
                    <a:pt x="88"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pic>
        <p:nvPicPr>
          <p:cNvPr id="55" name="Picture 54"/>
          <p:cNvPicPr>
            <a:picLocks noChangeAspect="1"/>
          </p:cNvPicPr>
          <p:nvPr/>
        </p:nvPicPr>
        <p:blipFill>
          <a:blip r:embed="rId2" cstate="print">
            <a:extLst>
              <a:ext uri="{BEBA8EAE-BF5A-486C-A8C5-ECC9F3942E4B}">
                <a14:imgProps xmlns:a14="http://schemas.microsoft.com/office/drawing/2010/main">
                  <a14:imgLayer r:embed="rId3">
                    <a14:imgEffect>
                      <a14:saturation sat="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6852824" y="3651158"/>
            <a:ext cx="276096" cy="345600"/>
          </a:xfrm>
          <a:prstGeom prst="rect">
            <a:avLst/>
          </a:prstGeom>
          <a:noFill/>
        </p:spPr>
      </p:pic>
      <p:pic>
        <p:nvPicPr>
          <p:cNvPr id="56" name="Picture 15"/>
          <p:cNvPicPr>
            <a:picLocks noChangeAspect="1" noChangeArrowheads="1"/>
          </p:cNvPicPr>
          <p:nvPr/>
        </p:nvPicPr>
        <p:blipFill>
          <a:blip r:embed="rId4" cstate="print">
            <a:alphaModFix amt="50000"/>
            <a:lum bright="70000" contrast="-70000"/>
            <a:extLst>
              <a:ext uri="{BEBA8EAE-BF5A-486C-A8C5-ECC9F3942E4B}">
                <a14:imgProps xmlns:a14="http://schemas.microsoft.com/office/drawing/2010/main">
                  <a14:imgLayer r:embed="rId5">
                    <a14:imgEffect>
                      <a14:colorTemperature colorTemp="4700"/>
                    </a14:imgEffect>
                    <a14:imgEffect>
                      <a14:saturation sat="0"/>
                    </a14:imgEffect>
                  </a14:imgLayer>
                </a14:imgProps>
              </a:ext>
              <a:ext uri="{28A0092B-C50C-407E-A947-70E740481C1C}">
                <a14:useLocalDpi xmlns:a14="http://schemas.microsoft.com/office/drawing/2010/main" val="0"/>
              </a:ext>
            </a:extLst>
          </a:blip>
          <a:srcRect/>
          <a:stretch>
            <a:fillRect/>
          </a:stretch>
        </p:blipFill>
        <p:spPr bwMode="auto">
          <a:xfrm>
            <a:off x="7194083" y="5051772"/>
            <a:ext cx="120384" cy="316800"/>
          </a:xfrm>
          <a:prstGeom prst="rect">
            <a:avLst/>
          </a:prstGeom>
          <a:noFill/>
          <a:ln>
            <a:noFill/>
          </a:ln>
          <a:extLst/>
        </p:spPr>
      </p:pic>
      <p:sp>
        <p:nvSpPr>
          <p:cNvPr id="57" name="Title 13"/>
          <p:cNvSpPr txBox="1">
            <a:spLocks/>
          </p:cNvSpPr>
          <p:nvPr/>
        </p:nvSpPr>
        <p:spPr>
          <a:xfrm>
            <a:off x="4580792" y="2900462"/>
            <a:ext cx="1467555" cy="79297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1"/>
                </a:solidFill>
                <a:latin typeface="+mn-lt"/>
                <a:ea typeface="Roboto" panose="02000000000000000000" pitchFamily="2" charset="0"/>
              </a:rPr>
              <a:t>Very Fast</a:t>
            </a:r>
          </a:p>
          <a:p>
            <a:pPr algn="r"/>
            <a:r>
              <a:rPr lang="id-ID" sz="1000" dirty="0" smtClean="0">
                <a:solidFill>
                  <a:schemeClr val="bg1"/>
                </a:solidFill>
                <a:latin typeface="+mn-lt"/>
                <a:ea typeface="Roboto" panose="02000000000000000000" pitchFamily="2" charset="0"/>
              </a:rPr>
              <a:t>Lorem </a:t>
            </a:r>
            <a:r>
              <a:rPr lang="id-ID" sz="1000" dirty="0">
                <a:solidFill>
                  <a:schemeClr val="bg1"/>
                </a:solidFill>
                <a:latin typeface="+mn-lt"/>
                <a:ea typeface="Roboto" panose="02000000000000000000" pitchFamily="2" charset="0"/>
              </a:rPr>
              <a:t>ipsum dolor sit amet </a:t>
            </a:r>
            <a:r>
              <a:rPr lang="id-ID" sz="1000" dirty="0" smtClean="0">
                <a:solidFill>
                  <a:schemeClr val="bg1"/>
                </a:solidFill>
                <a:latin typeface="+mn-lt"/>
                <a:ea typeface="Roboto" panose="02000000000000000000" pitchFamily="2" charset="0"/>
              </a:rPr>
              <a:t>consectetur.</a:t>
            </a:r>
            <a:endParaRPr lang="en-US" sz="1000" dirty="0">
              <a:solidFill>
                <a:schemeClr val="bg1"/>
              </a:solidFill>
              <a:latin typeface="+mn-lt"/>
              <a:ea typeface="Roboto" panose="02000000000000000000" pitchFamily="2" charset="0"/>
            </a:endParaRPr>
          </a:p>
        </p:txBody>
      </p:sp>
      <p:sp>
        <p:nvSpPr>
          <p:cNvPr id="58" name="Title 13"/>
          <p:cNvSpPr txBox="1">
            <a:spLocks/>
          </p:cNvSpPr>
          <p:nvPr/>
        </p:nvSpPr>
        <p:spPr>
          <a:xfrm>
            <a:off x="3359260" y="3523839"/>
            <a:ext cx="2480561" cy="75201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1"/>
                </a:solidFill>
                <a:latin typeface="+mn-lt"/>
                <a:ea typeface="Roboto" panose="02000000000000000000" pitchFamily="2" charset="0"/>
              </a:rPr>
              <a:t>Fast</a:t>
            </a:r>
          </a:p>
          <a:p>
            <a:pPr algn="r"/>
            <a:r>
              <a:rPr lang="id-ID" sz="1000" dirty="0" smtClean="0">
                <a:solidFill>
                  <a:schemeClr val="bg1"/>
                </a:solidFill>
                <a:latin typeface="+mn-lt"/>
                <a:ea typeface="Roboto" panose="02000000000000000000" pitchFamily="2" charset="0"/>
              </a:rPr>
              <a:t>Lorem </a:t>
            </a:r>
            <a:r>
              <a:rPr lang="id-ID" sz="1000" dirty="0">
                <a:solidFill>
                  <a:schemeClr val="bg1"/>
                </a:solidFill>
                <a:latin typeface="+mn-lt"/>
                <a:ea typeface="Roboto" panose="02000000000000000000" pitchFamily="2" charset="0"/>
              </a:rPr>
              <a:t>ipsum dolor sit amet </a:t>
            </a:r>
            <a:r>
              <a:rPr lang="id-ID" sz="1000" dirty="0" smtClean="0">
                <a:solidFill>
                  <a:schemeClr val="bg1"/>
                </a:solidFill>
                <a:latin typeface="+mn-lt"/>
                <a:ea typeface="Roboto" panose="02000000000000000000" pitchFamily="2" charset="0"/>
              </a:rPr>
              <a:t>consectetur</a:t>
            </a:r>
            <a:r>
              <a:rPr lang="id-ID" sz="1000" dirty="0">
                <a:solidFill>
                  <a:schemeClr val="bg1"/>
                </a:solidFill>
                <a:latin typeface="+mn-lt"/>
              </a:rPr>
              <a:t> </a:t>
            </a:r>
            <a:r>
              <a:rPr lang="id-ID" sz="1000" dirty="0" smtClean="0">
                <a:solidFill>
                  <a:schemeClr val="bg1"/>
                </a:solidFill>
                <a:latin typeface="+mn-lt"/>
              </a:rPr>
              <a:t>sagitis purus.</a:t>
            </a:r>
            <a:endParaRPr lang="en-US" sz="1000" dirty="0">
              <a:solidFill>
                <a:schemeClr val="bg1"/>
              </a:solidFill>
              <a:latin typeface="+mn-lt"/>
              <a:ea typeface="Roboto" panose="02000000000000000000" pitchFamily="2" charset="0"/>
            </a:endParaRPr>
          </a:p>
        </p:txBody>
      </p:sp>
      <p:sp>
        <p:nvSpPr>
          <p:cNvPr id="59" name="Title 13"/>
          <p:cNvSpPr txBox="1">
            <a:spLocks/>
          </p:cNvSpPr>
          <p:nvPr/>
        </p:nvSpPr>
        <p:spPr>
          <a:xfrm>
            <a:off x="3020081" y="3968873"/>
            <a:ext cx="2714466"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1"/>
                </a:solidFill>
                <a:latin typeface="+mn-lt"/>
                <a:ea typeface="Roboto" panose="02000000000000000000" pitchFamily="2" charset="0"/>
              </a:rPr>
              <a:t>Normal</a:t>
            </a:r>
          </a:p>
          <a:p>
            <a:pPr algn="r"/>
            <a:r>
              <a:rPr lang="id-ID" sz="1000" dirty="0" smtClean="0">
                <a:solidFill>
                  <a:schemeClr val="bg1"/>
                </a:solidFill>
                <a:latin typeface="+mn-lt"/>
                <a:ea typeface="Roboto" panose="02000000000000000000" pitchFamily="2" charset="0"/>
              </a:rPr>
              <a:t>Lorem </a:t>
            </a:r>
            <a:r>
              <a:rPr lang="id-ID" sz="1000" dirty="0">
                <a:solidFill>
                  <a:schemeClr val="bg1"/>
                </a:solidFill>
                <a:latin typeface="+mn-lt"/>
                <a:ea typeface="Roboto" panose="02000000000000000000" pitchFamily="2" charset="0"/>
              </a:rPr>
              <a:t>ipsum dolor sit amet </a:t>
            </a:r>
            <a:r>
              <a:rPr lang="id-ID" sz="1000" dirty="0" smtClean="0">
                <a:solidFill>
                  <a:schemeClr val="bg1"/>
                </a:solidFill>
                <a:latin typeface="+mn-lt"/>
                <a:ea typeface="Roboto" panose="02000000000000000000" pitchFamily="2" charset="0"/>
              </a:rPr>
              <a:t>consectetur</a:t>
            </a:r>
            <a:r>
              <a:rPr lang="id-ID" sz="1000" dirty="0">
                <a:solidFill>
                  <a:schemeClr val="bg1"/>
                </a:solidFill>
                <a:latin typeface="+mn-lt"/>
              </a:rPr>
              <a:t> </a:t>
            </a:r>
            <a:r>
              <a:rPr lang="id-ID" sz="1000" dirty="0" smtClean="0">
                <a:solidFill>
                  <a:schemeClr val="bg1"/>
                </a:solidFill>
                <a:latin typeface="+mn-lt"/>
              </a:rPr>
              <a:t>sagitis purus </a:t>
            </a:r>
            <a:r>
              <a:rPr lang="id-ID" sz="1000" dirty="0">
                <a:solidFill>
                  <a:schemeClr val="bg1"/>
                </a:solidFill>
                <a:latin typeface="+mn-lt"/>
                <a:ea typeface="Roboto" panose="02000000000000000000" pitchFamily="2" charset="0"/>
              </a:rPr>
              <a:t>dolor sit amet consectetur</a:t>
            </a:r>
            <a:r>
              <a:rPr lang="id-ID" sz="1000" dirty="0">
                <a:solidFill>
                  <a:schemeClr val="bg1"/>
                </a:solidFill>
                <a:latin typeface="+mn-lt"/>
              </a:rPr>
              <a:t> </a:t>
            </a:r>
            <a:r>
              <a:rPr lang="id-ID" sz="1000" dirty="0" smtClean="0">
                <a:solidFill>
                  <a:schemeClr val="bg1"/>
                </a:solidFill>
                <a:latin typeface="+mn-lt"/>
              </a:rPr>
              <a:t>sagitis.</a:t>
            </a:r>
            <a:endParaRPr lang="en-US" sz="1000" dirty="0">
              <a:solidFill>
                <a:schemeClr val="bg1"/>
              </a:solidFill>
              <a:latin typeface="+mn-lt"/>
              <a:ea typeface="Roboto" panose="02000000000000000000" pitchFamily="2" charset="0"/>
            </a:endParaRPr>
          </a:p>
        </p:txBody>
      </p:sp>
      <p:sp>
        <p:nvSpPr>
          <p:cNvPr id="60" name="Title 13"/>
          <p:cNvSpPr txBox="1">
            <a:spLocks/>
          </p:cNvSpPr>
          <p:nvPr/>
        </p:nvSpPr>
        <p:spPr>
          <a:xfrm>
            <a:off x="2203060" y="4625654"/>
            <a:ext cx="3779231"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1"/>
                </a:solidFill>
                <a:latin typeface="+mn-lt"/>
                <a:ea typeface="Roboto" panose="02000000000000000000" pitchFamily="2" charset="0"/>
              </a:rPr>
              <a:t>Slow</a:t>
            </a:r>
          </a:p>
          <a:p>
            <a:pPr algn="r"/>
            <a:r>
              <a:rPr lang="id-ID" sz="1000" dirty="0" smtClean="0">
                <a:solidFill>
                  <a:schemeClr val="bg1"/>
                </a:solidFill>
                <a:latin typeface="+mn-lt"/>
                <a:ea typeface="Roboto" panose="02000000000000000000" pitchFamily="2" charset="0"/>
              </a:rPr>
              <a:t>Lorem </a:t>
            </a:r>
            <a:r>
              <a:rPr lang="id-ID" sz="1000" dirty="0">
                <a:solidFill>
                  <a:schemeClr val="bg1"/>
                </a:solidFill>
                <a:latin typeface="+mn-lt"/>
                <a:ea typeface="Roboto" panose="02000000000000000000" pitchFamily="2" charset="0"/>
              </a:rPr>
              <a:t>ipsum dolor sit amet </a:t>
            </a:r>
            <a:r>
              <a:rPr lang="id-ID" sz="1000" dirty="0" smtClean="0">
                <a:solidFill>
                  <a:schemeClr val="bg1"/>
                </a:solidFill>
                <a:latin typeface="+mn-lt"/>
                <a:ea typeface="Roboto" panose="02000000000000000000" pitchFamily="2" charset="0"/>
              </a:rPr>
              <a:t>consectetur</a:t>
            </a:r>
            <a:r>
              <a:rPr lang="id-ID" sz="1000" dirty="0">
                <a:solidFill>
                  <a:schemeClr val="bg1"/>
                </a:solidFill>
                <a:latin typeface="+mn-lt"/>
              </a:rPr>
              <a:t> </a:t>
            </a:r>
            <a:r>
              <a:rPr lang="id-ID" sz="1000" dirty="0" smtClean="0">
                <a:solidFill>
                  <a:schemeClr val="bg1"/>
                </a:solidFill>
                <a:latin typeface="+mn-lt"/>
              </a:rPr>
              <a:t>sagitis purus </a:t>
            </a:r>
            <a:r>
              <a:rPr lang="id-ID" sz="1000" dirty="0">
                <a:solidFill>
                  <a:schemeClr val="bg1"/>
                </a:solidFill>
                <a:latin typeface="+mn-lt"/>
                <a:ea typeface="Roboto" panose="02000000000000000000" pitchFamily="2" charset="0"/>
              </a:rPr>
              <a:t>dolor sit amet consectetur</a:t>
            </a:r>
            <a:r>
              <a:rPr lang="id-ID" sz="1000" dirty="0">
                <a:solidFill>
                  <a:schemeClr val="bg1"/>
                </a:solidFill>
                <a:latin typeface="+mn-lt"/>
              </a:rPr>
              <a:t> </a:t>
            </a:r>
            <a:r>
              <a:rPr lang="id-ID" sz="1000" dirty="0" smtClean="0">
                <a:solidFill>
                  <a:schemeClr val="bg1"/>
                </a:solidFill>
                <a:latin typeface="+mn-lt"/>
              </a:rPr>
              <a:t>sagitis.</a:t>
            </a:r>
            <a:endParaRPr lang="en-US" sz="1000" dirty="0">
              <a:solidFill>
                <a:schemeClr val="bg1"/>
              </a:solidFill>
              <a:latin typeface="+mn-lt"/>
              <a:ea typeface="Roboto" panose="02000000000000000000" pitchFamily="2" charset="0"/>
            </a:endParaRPr>
          </a:p>
        </p:txBody>
      </p:sp>
      <p:sp>
        <p:nvSpPr>
          <p:cNvPr id="61" name="Content Placeholder 2"/>
          <p:cNvSpPr txBox="1">
            <a:spLocks/>
          </p:cNvSpPr>
          <p:nvPr/>
        </p:nvSpPr>
        <p:spPr>
          <a:xfrm>
            <a:off x="8020482" y="3523839"/>
            <a:ext cx="3508970" cy="1942650"/>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2800" dirty="0" smtClean="0">
                <a:solidFill>
                  <a:schemeClr val="bg1">
                    <a:lumMod val="50000"/>
                  </a:schemeClr>
                </a:solidFill>
                <a:ea typeface="Roboto" panose="02000000000000000000" pitchFamily="2" charset="0"/>
              </a:rPr>
              <a:t>On Time Guarantee</a:t>
            </a:r>
          </a:p>
          <a:p>
            <a:pPr algn="l"/>
            <a:r>
              <a:rPr lang="id-ID" sz="1200" dirty="0" smtClean="0">
                <a:solidFill>
                  <a:schemeClr val="bg1">
                    <a:lumMod val="65000"/>
                  </a:schemeClr>
                </a:solidFill>
                <a:ea typeface="Roboto" panose="02000000000000000000" pitchFamily="2" charset="0"/>
              </a:rPr>
              <a:t>Du</a:t>
            </a:r>
            <a:r>
              <a:rPr lang="en-US" sz="1200" dirty="0" err="1" smtClean="0">
                <a:solidFill>
                  <a:schemeClr val="bg1">
                    <a:lumMod val="65000"/>
                  </a:schemeClr>
                </a:solidFill>
                <a:ea typeface="Roboto" panose="02000000000000000000" pitchFamily="2" charset="0"/>
              </a:rPr>
              <a:t>mmy</a:t>
            </a:r>
            <a:r>
              <a:rPr lang="en-US" sz="1200" dirty="0" smtClean="0">
                <a:solidFill>
                  <a:schemeClr val="bg1">
                    <a:lumMod val="6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1">
                  <a:lumMod val="65000"/>
                </a:schemeClr>
              </a:solidFill>
              <a:ea typeface="Roboto" panose="02000000000000000000" pitchFamily="2" charset="0"/>
            </a:endParaRPr>
          </a:p>
        </p:txBody>
      </p:sp>
    </p:spTree>
    <p:extLst>
      <p:ext uri="{BB962C8B-B14F-4D97-AF65-F5344CB8AC3E}">
        <p14:creationId xmlns:p14="http://schemas.microsoft.com/office/powerpoint/2010/main" val="363944026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2" presetClass="entr" presetSubtype="1" fill="hold" nodeType="afterEffect">
                                  <p:stCondLst>
                                    <p:cond delay="0"/>
                                  </p:stCondLst>
                                  <p:childTnLst>
                                    <p:set>
                                      <p:cBhvr>
                                        <p:cTn id="13" dur="1" fill="hold">
                                          <p:stCondLst>
                                            <p:cond delay="0"/>
                                          </p:stCondLst>
                                        </p:cTn>
                                        <p:tgtEl>
                                          <p:spTgt spid="34"/>
                                        </p:tgtEl>
                                        <p:attrNameLst>
                                          <p:attrName>style.visibility</p:attrName>
                                        </p:attrNameLst>
                                      </p:cBhvr>
                                      <p:to>
                                        <p:strVal val="visible"/>
                                      </p:to>
                                    </p:set>
                                    <p:anim calcmode="lin" valueType="num">
                                      <p:cBhvr additive="base">
                                        <p:cTn id="14" dur="500" fill="hold"/>
                                        <p:tgtEl>
                                          <p:spTgt spid="34"/>
                                        </p:tgtEl>
                                        <p:attrNameLst>
                                          <p:attrName>ppt_x</p:attrName>
                                        </p:attrNameLst>
                                      </p:cBhvr>
                                      <p:tavLst>
                                        <p:tav tm="0">
                                          <p:val>
                                            <p:strVal val="#ppt_x"/>
                                          </p:val>
                                        </p:tav>
                                        <p:tav tm="100000">
                                          <p:val>
                                            <p:strVal val="#ppt_x"/>
                                          </p:val>
                                        </p:tav>
                                      </p:tavLst>
                                    </p:anim>
                                    <p:anim calcmode="lin" valueType="num">
                                      <p:cBhvr additive="base">
                                        <p:cTn id="15" dur="500" fill="hold"/>
                                        <p:tgtEl>
                                          <p:spTgt spid="34"/>
                                        </p:tgtEl>
                                        <p:attrNameLst>
                                          <p:attrName>ppt_y</p:attrName>
                                        </p:attrNameLst>
                                      </p:cBhvr>
                                      <p:tavLst>
                                        <p:tav tm="0">
                                          <p:val>
                                            <p:strVal val="0-#ppt_h/2"/>
                                          </p:val>
                                        </p:tav>
                                        <p:tav tm="100000">
                                          <p:val>
                                            <p:strVal val="#ppt_y"/>
                                          </p:val>
                                        </p:tav>
                                      </p:tavLst>
                                    </p:anim>
                                  </p:childTnLst>
                                </p:cTn>
                              </p:par>
                            </p:childTnLst>
                          </p:cTn>
                        </p:par>
                        <p:par>
                          <p:cTn id="16" fill="hold">
                            <p:stCondLst>
                              <p:cond delay="2000"/>
                            </p:stCondLst>
                            <p:childTnLst>
                              <p:par>
                                <p:cTn id="17" presetID="2" presetClass="entr" presetSubtype="4" fill="hold" nodeType="afterEffect">
                                  <p:stCondLst>
                                    <p:cond delay="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500" fill="hold"/>
                                        <p:tgtEl>
                                          <p:spTgt spid="56"/>
                                        </p:tgtEl>
                                        <p:attrNameLst>
                                          <p:attrName>ppt_x</p:attrName>
                                        </p:attrNameLst>
                                      </p:cBhvr>
                                      <p:tavLst>
                                        <p:tav tm="0">
                                          <p:val>
                                            <p:strVal val="#ppt_x"/>
                                          </p:val>
                                        </p:tav>
                                        <p:tav tm="100000">
                                          <p:val>
                                            <p:strVal val="#ppt_x"/>
                                          </p:val>
                                        </p:tav>
                                      </p:tavLst>
                                    </p:anim>
                                    <p:anim calcmode="lin" valueType="num">
                                      <p:cBhvr additive="base">
                                        <p:cTn id="20" dur="500" fill="hold"/>
                                        <p:tgtEl>
                                          <p:spTgt spid="56"/>
                                        </p:tgtEl>
                                        <p:attrNameLst>
                                          <p:attrName>ppt_y</p:attrName>
                                        </p:attrNameLst>
                                      </p:cBhvr>
                                      <p:tavLst>
                                        <p:tav tm="0">
                                          <p:val>
                                            <p:strVal val="1+#ppt_h/2"/>
                                          </p:val>
                                        </p:tav>
                                        <p:tav tm="100000">
                                          <p:val>
                                            <p:strVal val="#ppt_y"/>
                                          </p:val>
                                        </p:tav>
                                      </p:tavLst>
                                    </p:anim>
                                  </p:childTnLst>
                                </p:cTn>
                              </p:par>
                            </p:childTnLst>
                          </p:cTn>
                        </p:par>
                        <p:par>
                          <p:cTn id="21" fill="hold">
                            <p:stCondLst>
                              <p:cond delay="2500"/>
                            </p:stCondLst>
                            <p:childTnLst>
                              <p:par>
                                <p:cTn id="22" presetID="2" presetClass="entr" presetSubtype="8" fill="hold" grpId="0" nodeType="afterEffect">
                                  <p:stCondLst>
                                    <p:cond delay="0"/>
                                  </p:stCondLst>
                                  <p:childTnLst>
                                    <p:set>
                                      <p:cBhvr>
                                        <p:cTn id="23" dur="1" fill="hold">
                                          <p:stCondLst>
                                            <p:cond delay="0"/>
                                          </p:stCondLst>
                                        </p:cTn>
                                        <p:tgtEl>
                                          <p:spTgt spid="44"/>
                                        </p:tgtEl>
                                        <p:attrNameLst>
                                          <p:attrName>style.visibility</p:attrName>
                                        </p:attrNameLst>
                                      </p:cBhvr>
                                      <p:to>
                                        <p:strVal val="visible"/>
                                      </p:to>
                                    </p:set>
                                    <p:anim calcmode="lin" valueType="num">
                                      <p:cBhvr additive="base">
                                        <p:cTn id="24" dur="500" fill="hold"/>
                                        <p:tgtEl>
                                          <p:spTgt spid="44"/>
                                        </p:tgtEl>
                                        <p:attrNameLst>
                                          <p:attrName>ppt_x</p:attrName>
                                        </p:attrNameLst>
                                      </p:cBhvr>
                                      <p:tavLst>
                                        <p:tav tm="0">
                                          <p:val>
                                            <p:strVal val="0-#ppt_w/2"/>
                                          </p:val>
                                        </p:tav>
                                        <p:tav tm="100000">
                                          <p:val>
                                            <p:strVal val="#ppt_x"/>
                                          </p:val>
                                        </p:tav>
                                      </p:tavLst>
                                    </p:anim>
                                    <p:anim calcmode="lin" valueType="num">
                                      <p:cBhvr additive="base">
                                        <p:cTn id="25" dur="500" fill="hold"/>
                                        <p:tgtEl>
                                          <p:spTgt spid="44"/>
                                        </p:tgtEl>
                                        <p:attrNameLst>
                                          <p:attrName>ppt_y</p:attrName>
                                        </p:attrNameLst>
                                      </p:cBhvr>
                                      <p:tavLst>
                                        <p:tav tm="0">
                                          <p:val>
                                            <p:strVal val="#ppt_y"/>
                                          </p:val>
                                        </p:tav>
                                        <p:tav tm="100000">
                                          <p:val>
                                            <p:strVal val="#ppt_y"/>
                                          </p:val>
                                        </p:tav>
                                      </p:tavLst>
                                    </p:anim>
                                  </p:childTnLst>
                                </p:cTn>
                              </p:par>
                            </p:childTnLst>
                          </p:cTn>
                        </p:par>
                        <p:par>
                          <p:cTn id="26" fill="hold">
                            <p:stCondLst>
                              <p:cond delay="3000"/>
                            </p:stCondLst>
                            <p:childTnLst>
                              <p:par>
                                <p:cTn id="27" presetID="2" presetClass="entr" presetSubtype="1" fill="hold" nodeType="afterEffect">
                                  <p:stCondLst>
                                    <p:cond delay="0"/>
                                  </p:stCondLst>
                                  <p:childTnLst>
                                    <p:set>
                                      <p:cBhvr>
                                        <p:cTn id="28" dur="1" fill="hold">
                                          <p:stCondLst>
                                            <p:cond delay="0"/>
                                          </p:stCondLst>
                                        </p:cTn>
                                        <p:tgtEl>
                                          <p:spTgt spid="25"/>
                                        </p:tgtEl>
                                        <p:attrNameLst>
                                          <p:attrName>style.visibility</p:attrName>
                                        </p:attrNameLst>
                                      </p:cBhvr>
                                      <p:to>
                                        <p:strVal val="visible"/>
                                      </p:to>
                                    </p:set>
                                    <p:anim calcmode="lin" valueType="num">
                                      <p:cBhvr additive="base">
                                        <p:cTn id="29" dur="500" fill="hold"/>
                                        <p:tgtEl>
                                          <p:spTgt spid="25"/>
                                        </p:tgtEl>
                                        <p:attrNameLst>
                                          <p:attrName>ppt_x</p:attrName>
                                        </p:attrNameLst>
                                      </p:cBhvr>
                                      <p:tavLst>
                                        <p:tav tm="0">
                                          <p:val>
                                            <p:strVal val="#ppt_x"/>
                                          </p:val>
                                        </p:tav>
                                        <p:tav tm="100000">
                                          <p:val>
                                            <p:strVal val="#ppt_x"/>
                                          </p:val>
                                        </p:tav>
                                      </p:tavLst>
                                    </p:anim>
                                    <p:anim calcmode="lin" valueType="num">
                                      <p:cBhvr additive="base">
                                        <p:cTn id="30" dur="500" fill="hold"/>
                                        <p:tgtEl>
                                          <p:spTgt spid="25"/>
                                        </p:tgtEl>
                                        <p:attrNameLst>
                                          <p:attrName>ppt_y</p:attrName>
                                        </p:attrNameLst>
                                      </p:cBhvr>
                                      <p:tavLst>
                                        <p:tav tm="0">
                                          <p:val>
                                            <p:strVal val="0-#ppt_h/2"/>
                                          </p:val>
                                        </p:tav>
                                        <p:tav tm="100000">
                                          <p:val>
                                            <p:strVal val="#ppt_y"/>
                                          </p:val>
                                        </p:tav>
                                      </p:tavLst>
                                    </p:anim>
                                  </p:childTnLst>
                                </p:cTn>
                              </p:par>
                            </p:childTnLst>
                          </p:cTn>
                        </p:par>
                        <p:par>
                          <p:cTn id="31" fill="hold">
                            <p:stCondLst>
                              <p:cond delay="3500"/>
                            </p:stCondLst>
                            <p:childTnLst>
                              <p:par>
                                <p:cTn id="32" presetID="2" presetClass="entr" presetSubtype="4" fill="hold" nodeType="afterEffect">
                                  <p:stCondLst>
                                    <p:cond delay="0"/>
                                  </p:stCondLst>
                                  <p:childTnLst>
                                    <p:set>
                                      <p:cBhvr>
                                        <p:cTn id="33" dur="1" fill="hold">
                                          <p:stCondLst>
                                            <p:cond delay="0"/>
                                          </p:stCondLst>
                                        </p:cTn>
                                        <p:tgtEl>
                                          <p:spTgt spid="47"/>
                                        </p:tgtEl>
                                        <p:attrNameLst>
                                          <p:attrName>style.visibility</p:attrName>
                                        </p:attrNameLst>
                                      </p:cBhvr>
                                      <p:to>
                                        <p:strVal val="visible"/>
                                      </p:to>
                                    </p:set>
                                    <p:anim calcmode="lin" valueType="num">
                                      <p:cBhvr additive="base">
                                        <p:cTn id="34" dur="500" fill="hold"/>
                                        <p:tgtEl>
                                          <p:spTgt spid="47"/>
                                        </p:tgtEl>
                                        <p:attrNameLst>
                                          <p:attrName>ppt_x</p:attrName>
                                        </p:attrNameLst>
                                      </p:cBhvr>
                                      <p:tavLst>
                                        <p:tav tm="0">
                                          <p:val>
                                            <p:strVal val="#ppt_x"/>
                                          </p:val>
                                        </p:tav>
                                        <p:tav tm="100000">
                                          <p:val>
                                            <p:strVal val="#ppt_x"/>
                                          </p:val>
                                        </p:tav>
                                      </p:tavLst>
                                    </p:anim>
                                    <p:anim calcmode="lin" valueType="num">
                                      <p:cBhvr additive="base">
                                        <p:cTn id="35" dur="500" fill="hold"/>
                                        <p:tgtEl>
                                          <p:spTgt spid="47"/>
                                        </p:tgtEl>
                                        <p:attrNameLst>
                                          <p:attrName>ppt_y</p:attrName>
                                        </p:attrNameLst>
                                      </p:cBhvr>
                                      <p:tavLst>
                                        <p:tav tm="0">
                                          <p:val>
                                            <p:strVal val="1+#ppt_h/2"/>
                                          </p:val>
                                        </p:tav>
                                        <p:tav tm="100000">
                                          <p:val>
                                            <p:strVal val="#ppt_y"/>
                                          </p:val>
                                        </p:tav>
                                      </p:tavLst>
                                    </p:anim>
                                  </p:childTnLst>
                                </p:cTn>
                              </p:par>
                            </p:childTnLst>
                          </p:cTn>
                        </p:par>
                        <p:par>
                          <p:cTn id="36" fill="hold">
                            <p:stCondLst>
                              <p:cond delay="4000"/>
                            </p:stCondLst>
                            <p:childTnLst>
                              <p:par>
                                <p:cTn id="37" presetID="2" presetClass="entr" presetSubtype="8" fill="hold" grpId="0" nodeType="afterEffect">
                                  <p:stCondLst>
                                    <p:cond delay="0"/>
                                  </p:stCondLst>
                                  <p:childTnLst>
                                    <p:set>
                                      <p:cBhvr>
                                        <p:cTn id="38" dur="1" fill="hold">
                                          <p:stCondLst>
                                            <p:cond delay="0"/>
                                          </p:stCondLst>
                                        </p:cTn>
                                        <p:tgtEl>
                                          <p:spTgt spid="46"/>
                                        </p:tgtEl>
                                        <p:attrNameLst>
                                          <p:attrName>style.visibility</p:attrName>
                                        </p:attrNameLst>
                                      </p:cBhvr>
                                      <p:to>
                                        <p:strVal val="visible"/>
                                      </p:to>
                                    </p:set>
                                    <p:anim calcmode="lin" valueType="num">
                                      <p:cBhvr additive="base">
                                        <p:cTn id="39" dur="500" fill="hold"/>
                                        <p:tgtEl>
                                          <p:spTgt spid="46"/>
                                        </p:tgtEl>
                                        <p:attrNameLst>
                                          <p:attrName>ppt_x</p:attrName>
                                        </p:attrNameLst>
                                      </p:cBhvr>
                                      <p:tavLst>
                                        <p:tav tm="0">
                                          <p:val>
                                            <p:strVal val="0-#ppt_w/2"/>
                                          </p:val>
                                        </p:tav>
                                        <p:tav tm="100000">
                                          <p:val>
                                            <p:strVal val="#ppt_x"/>
                                          </p:val>
                                        </p:tav>
                                      </p:tavLst>
                                    </p:anim>
                                    <p:anim calcmode="lin" valueType="num">
                                      <p:cBhvr additive="base">
                                        <p:cTn id="40" dur="500" fill="hold"/>
                                        <p:tgtEl>
                                          <p:spTgt spid="46"/>
                                        </p:tgtEl>
                                        <p:attrNameLst>
                                          <p:attrName>ppt_y</p:attrName>
                                        </p:attrNameLst>
                                      </p:cBhvr>
                                      <p:tavLst>
                                        <p:tav tm="0">
                                          <p:val>
                                            <p:strVal val="#ppt_y"/>
                                          </p:val>
                                        </p:tav>
                                        <p:tav tm="100000">
                                          <p:val>
                                            <p:strVal val="#ppt_y"/>
                                          </p:val>
                                        </p:tav>
                                      </p:tavLst>
                                    </p:anim>
                                  </p:childTnLst>
                                </p:cTn>
                              </p:par>
                            </p:childTnLst>
                          </p:cTn>
                        </p:par>
                        <p:par>
                          <p:cTn id="41" fill="hold">
                            <p:stCondLst>
                              <p:cond delay="4500"/>
                            </p:stCondLst>
                            <p:childTnLst>
                              <p:par>
                                <p:cTn id="42" presetID="2" presetClass="entr" presetSubtype="1" fill="hold" nodeType="afterEffect">
                                  <p:stCondLst>
                                    <p:cond delay="0"/>
                                  </p:stCondLst>
                                  <p:childTnLst>
                                    <p:set>
                                      <p:cBhvr>
                                        <p:cTn id="43" dur="1" fill="hold">
                                          <p:stCondLst>
                                            <p:cond delay="0"/>
                                          </p:stCondLst>
                                        </p:cTn>
                                        <p:tgtEl>
                                          <p:spTgt spid="16"/>
                                        </p:tgtEl>
                                        <p:attrNameLst>
                                          <p:attrName>style.visibility</p:attrName>
                                        </p:attrNameLst>
                                      </p:cBhvr>
                                      <p:to>
                                        <p:strVal val="visible"/>
                                      </p:to>
                                    </p:set>
                                    <p:anim calcmode="lin" valueType="num">
                                      <p:cBhvr additive="base">
                                        <p:cTn id="44" dur="500" fill="hold"/>
                                        <p:tgtEl>
                                          <p:spTgt spid="16"/>
                                        </p:tgtEl>
                                        <p:attrNameLst>
                                          <p:attrName>ppt_x</p:attrName>
                                        </p:attrNameLst>
                                      </p:cBhvr>
                                      <p:tavLst>
                                        <p:tav tm="0">
                                          <p:val>
                                            <p:strVal val="#ppt_x"/>
                                          </p:val>
                                        </p:tav>
                                        <p:tav tm="100000">
                                          <p:val>
                                            <p:strVal val="#ppt_x"/>
                                          </p:val>
                                        </p:tav>
                                      </p:tavLst>
                                    </p:anim>
                                    <p:anim calcmode="lin" valueType="num">
                                      <p:cBhvr additive="base">
                                        <p:cTn id="45" dur="500" fill="hold"/>
                                        <p:tgtEl>
                                          <p:spTgt spid="16"/>
                                        </p:tgtEl>
                                        <p:attrNameLst>
                                          <p:attrName>ppt_y</p:attrName>
                                        </p:attrNameLst>
                                      </p:cBhvr>
                                      <p:tavLst>
                                        <p:tav tm="0">
                                          <p:val>
                                            <p:strVal val="0-#ppt_h/2"/>
                                          </p:val>
                                        </p:tav>
                                        <p:tav tm="100000">
                                          <p:val>
                                            <p:strVal val="#ppt_y"/>
                                          </p:val>
                                        </p:tav>
                                      </p:tavLst>
                                    </p:anim>
                                  </p:childTnLst>
                                </p:cTn>
                              </p:par>
                            </p:childTnLst>
                          </p:cTn>
                        </p:par>
                        <p:par>
                          <p:cTn id="46" fill="hold">
                            <p:stCondLst>
                              <p:cond delay="5000"/>
                            </p:stCondLst>
                            <p:childTnLst>
                              <p:par>
                                <p:cTn id="47" presetID="2" presetClass="entr" presetSubtype="4" fill="hold" nodeType="afterEffect">
                                  <p:stCondLst>
                                    <p:cond delay="0"/>
                                  </p:stCondLst>
                                  <p:childTnLst>
                                    <p:set>
                                      <p:cBhvr>
                                        <p:cTn id="48" dur="1" fill="hold">
                                          <p:stCondLst>
                                            <p:cond delay="0"/>
                                          </p:stCondLst>
                                        </p:cTn>
                                        <p:tgtEl>
                                          <p:spTgt spid="55"/>
                                        </p:tgtEl>
                                        <p:attrNameLst>
                                          <p:attrName>style.visibility</p:attrName>
                                        </p:attrNameLst>
                                      </p:cBhvr>
                                      <p:to>
                                        <p:strVal val="visible"/>
                                      </p:to>
                                    </p:set>
                                    <p:anim calcmode="lin" valueType="num">
                                      <p:cBhvr additive="base">
                                        <p:cTn id="49" dur="500" fill="hold"/>
                                        <p:tgtEl>
                                          <p:spTgt spid="55"/>
                                        </p:tgtEl>
                                        <p:attrNameLst>
                                          <p:attrName>ppt_x</p:attrName>
                                        </p:attrNameLst>
                                      </p:cBhvr>
                                      <p:tavLst>
                                        <p:tav tm="0">
                                          <p:val>
                                            <p:strVal val="#ppt_x"/>
                                          </p:val>
                                        </p:tav>
                                        <p:tav tm="100000">
                                          <p:val>
                                            <p:strVal val="#ppt_x"/>
                                          </p:val>
                                        </p:tav>
                                      </p:tavLst>
                                    </p:anim>
                                    <p:anim calcmode="lin" valueType="num">
                                      <p:cBhvr additive="base">
                                        <p:cTn id="50" dur="500" fill="hold"/>
                                        <p:tgtEl>
                                          <p:spTgt spid="55"/>
                                        </p:tgtEl>
                                        <p:attrNameLst>
                                          <p:attrName>ppt_y</p:attrName>
                                        </p:attrNameLst>
                                      </p:cBhvr>
                                      <p:tavLst>
                                        <p:tav tm="0">
                                          <p:val>
                                            <p:strVal val="1+#ppt_h/2"/>
                                          </p:val>
                                        </p:tav>
                                        <p:tav tm="100000">
                                          <p:val>
                                            <p:strVal val="#ppt_y"/>
                                          </p:val>
                                        </p:tav>
                                      </p:tavLst>
                                    </p:anim>
                                  </p:childTnLst>
                                </p:cTn>
                              </p:par>
                            </p:childTnLst>
                          </p:cTn>
                        </p:par>
                        <p:par>
                          <p:cTn id="51" fill="hold">
                            <p:stCondLst>
                              <p:cond delay="5500"/>
                            </p:stCondLst>
                            <p:childTnLst>
                              <p:par>
                                <p:cTn id="52" presetID="2" presetClass="entr" presetSubtype="8" fill="hold" grpId="0" nodeType="afterEffect">
                                  <p:stCondLst>
                                    <p:cond delay="0"/>
                                  </p:stCondLst>
                                  <p:childTnLst>
                                    <p:set>
                                      <p:cBhvr>
                                        <p:cTn id="53" dur="1" fill="hold">
                                          <p:stCondLst>
                                            <p:cond delay="0"/>
                                          </p:stCondLst>
                                        </p:cTn>
                                        <p:tgtEl>
                                          <p:spTgt spid="45"/>
                                        </p:tgtEl>
                                        <p:attrNameLst>
                                          <p:attrName>style.visibility</p:attrName>
                                        </p:attrNameLst>
                                      </p:cBhvr>
                                      <p:to>
                                        <p:strVal val="visible"/>
                                      </p:to>
                                    </p:set>
                                    <p:anim calcmode="lin" valueType="num">
                                      <p:cBhvr additive="base">
                                        <p:cTn id="54" dur="500" fill="hold"/>
                                        <p:tgtEl>
                                          <p:spTgt spid="45"/>
                                        </p:tgtEl>
                                        <p:attrNameLst>
                                          <p:attrName>ppt_x</p:attrName>
                                        </p:attrNameLst>
                                      </p:cBhvr>
                                      <p:tavLst>
                                        <p:tav tm="0">
                                          <p:val>
                                            <p:strVal val="0-#ppt_w/2"/>
                                          </p:val>
                                        </p:tav>
                                        <p:tav tm="100000">
                                          <p:val>
                                            <p:strVal val="#ppt_x"/>
                                          </p:val>
                                        </p:tav>
                                      </p:tavLst>
                                    </p:anim>
                                    <p:anim calcmode="lin" valueType="num">
                                      <p:cBhvr additive="base">
                                        <p:cTn id="55" dur="500" fill="hold"/>
                                        <p:tgtEl>
                                          <p:spTgt spid="45"/>
                                        </p:tgtEl>
                                        <p:attrNameLst>
                                          <p:attrName>ppt_y</p:attrName>
                                        </p:attrNameLst>
                                      </p:cBhvr>
                                      <p:tavLst>
                                        <p:tav tm="0">
                                          <p:val>
                                            <p:strVal val="#ppt_y"/>
                                          </p:val>
                                        </p:tav>
                                        <p:tav tm="100000">
                                          <p:val>
                                            <p:strVal val="#ppt_y"/>
                                          </p:val>
                                        </p:tav>
                                      </p:tavLst>
                                    </p:anim>
                                  </p:childTnLst>
                                </p:cTn>
                              </p:par>
                            </p:childTnLst>
                          </p:cTn>
                        </p:par>
                        <p:par>
                          <p:cTn id="56" fill="hold">
                            <p:stCondLst>
                              <p:cond delay="6000"/>
                            </p:stCondLst>
                            <p:childTnLst>
                              <p:par>
                                <p:cTn id="57" presetID="2" presetClass="entr" presetSubtype="1" fill="hold" nodeType="afterEffect">
                                  <p:stCondLst>
                                    <p:cond delay="0"/>
                                  </p:stCondLst>
                                  <p:childTnLst>
                                    <p:set>
                                      <p:cBhvr>
                                        <p:cTn id="58" dur="1" fill="hold">
                                          <p:stCondLst>
                                            <p:cond delay="0"/>
                                          </p:stCondLst>
                                        </p:cTn>
                                        <p:tgtEl>
                                          <p:spTgt spid="6"/>
                                        </p:tgtEl>
                                        <p:attrNameLst>
                                          <p:attrName>style.visibility</p:attrName>
                                        </p:attrNameLst>
                                      </p:cBhvr>
                                      <p:to>
                                        <p:strVal val="visible"/>
                                      </p:to>
                                    </p:set>
                                    <p:anim calcmode="lin" valueType="num">
                                      <p:cBhvr additive="base">
                                        <p:cTn id="59" dur="500" fill="hold"/>
                                        <p:tgtEl>
                                          <p:spTgt spid="6"/>
                                        </p:tgtEl>
                                        <p:attrNameLst>
                                          <p:attrName>ppt_x</p:attrName>
                                        </p:attrNameLst>
                                      </p:cBhvr>
                                      <p:tavLst>
                                        <p:tav tm="0">
                                          <p:val>
                                            <p:strVal val="#ppt_x"/>
                                          </p:val>
                                        </p:tav>
                                        <p:tav tm="100000">
                                          <p:val>
                                            <p:strVal val="#ppt_x"/>
                                          </p:val>
                                        </p:tav>
                                      </p:tavLst>
                                    </p:anim>
                                    <p:anim calcmode="lin" valueType="num">
                                      <p:cBhvr additive="base">
                                        <p:cTn id="60" dur="500" fill="hold"/>
                                        <p:tgtEl>
                                          <p:spTgt spid="6"/>
                                        </p:tgtEl>
                                        <p:attrNameLst>
                                          <p:attrName>ppt_y</p:attrName>
                                        </p:attrNameLst>
                                      </p:cBhvr>
                                      <p:tavLst>
                                        <p:tav tm="0">
                                          <p:val>
                                            <p:strVal val="0-#ppt_h/2"/>
                                          </p:val>
                                        </p:tav>
                                        <p:tav tm="100000">
                                          <p:val>
                                            <p:strVal val="#ppt_y"/>
                                          </p:val>
                                        </p:tav>
                                      </p:tavLst>
                                    </p:anim>
                                  </p:childTnLst>
                                </p:cTn>
                              </p:par>
                            </p:childTnLst>
                          </p:cTn>
                        </p:par>
                        <p:par>
                          <p:cTn id="61" fill="hold">
                            <p:stCondLst>
                              <p:cond delay="6500"/>
                            </p:stCondLst>
                            <p:childTnLst>
                              <p:par>
                                <p:cTn id="62" presetID="2" presetClass="entr" presetSubtype="8" fill="hold" nodeType="afterEffect">
                                  <p:stCondLst>
                                    <p:cond delay="0"/>
                                  </p:stCondLst>
                                  <p:childTnLst>
                                    <p:set>
                                      <p:cBhvr>
                                        <p:cTn id="63" dur="1" fill="hold">
                                          <p:stCondLst>
                                            <p:cond delay="0"/>
                                          </p:stCondLst>
                                        </p:cTn>
                                        <p:tgtEl>
                                          <p:spTgt spid="50"/>
                                        </p:tgtEl>
                                        <p:attrNameLst>
                                          <p:attrName>style.visibility</p:attrName>
                                        </p:attrNameLst>
                                      </p:cBhvr>
                                      <p:to>
                                        <p:strVal val="visible"/>
                                      </p:to>
                                    </p:set>
                                    <p:anim calcmode="lin" valueType="num">
                                      <p:cBhvr additive="base">
                                        <p:cTn id="64" dur="500" fill="hold"/>
                                        <p:tgtEl>
                                          <p:spTgt spid="50"/>
                                        </p:tgtEl>
                                        <p:attrNameLst>
                                          <p:attrName>ppt_x</p:attrName>
                                        </p:attrNameLst>
                                      </p:cBhvr>
                                      <p:tavLst>
                                        <p:tav tm="0">
                                          <p:val>
                                            <p:strVal val="0-#ppt_w/2"/>
                                          </p:val>
                                        </p:tav>
                                        <p:tav tm="100000">
                                          <p:val>
                                            <p:strVal val="#ppt_x"/>
                                          </p:val>
                                        </p:tav>
                                      </p:tavLst>
                                    </p:anim>
                                    <p:anim calcmode="lin" valueType="num">
                                      <p:cBhvr additive="base">
                                        <p:cTn id="65" dur="500" fill="hold"/>
                                        <p:tgtEl>
                                          <p:spTgt spid="50"/>
                                        </p:tgtEl>
                                        <p:attrNameLst>
                                          <p:attrName>ppt_y</p:attrName>
                                        </p:attrNameLst>
                                      </p:cBhvr>
                                      <p:tavLst>
                                        <p:tav tm="0">
                                          <p:val>
                                            <p:strVal val="#ppt_y"/>
                                          </p:val>
                                        </p:tav>
                                        <p:tav tm="100000">
                                          <p:val>
                                            <p:strVal val="#ppt_y"/>
                                          </p:val>
                                        </p:tav>
                                      </p:tavLst>
                                    </p:anim>
                                  </p:childTnLst>
                                </p:cTn>
                              </p:par>
                            </p:childTnLst>
                          </p:cTn>
                        </p:par>
                        <p:par>
                          <p:cTn id="66" fill="hold">
                            <p:stCondLst>
                              <p:cond delay="7000"/>
                            </p:stCondLst>
                            <p:childTnLst>
                              <p:par>
                                <p:cTn id="67" presetID="2" presetClass="entr" presetSubtype="6" fill="hold" grpId="0" nodeType="afterEffect">
                                  <p:stCondLst>
                                    <p:cond delay="0"/>
                                  </p:stCondLst>
                                  <p:childTnLst>
                                    <p:set>
                                      <p:cBhvr>
                                        <p:cTn id="68" dur="1" fill="hold">
                                          <p:stCondLst>
                                            <p:cond delay="0"/>
                                          </p:stCondLst>
                                        </p:cTn>
                                        <p:tgtEl>
                                          <p:spTgt spid="43"/>
                                        </p:tgtEl>
                                        <p:attrNameLst>
                                          <p:attrName>style.visibility</p:attrName>
                                        </p:attrNameLst>
                                      </p:cBhvr>
                                      <p:to>
                                        <p:strVal val="visible"/>
                                      </p:to>
                                    </p:set>
                                    <p:anim calcmode="lin" valueType="num">
                                      <p:cBhvr additive="base">
                                        <p:cTn id="69" dur="500" fill="hold"/>
                                        <p:tgtEl>
                                          <p:spTgt spid="43"/>
                                        </p:tgtEl>
                                        <p:attrNameLst>
                                          <p:attrName>ppt_x</p:attrName>
                                        </p:attrNameLst>
                                      </p:cBhvr>
                                      <p:tavLst>
                                        <p:tav tm="0">
                                          <p:val>
                                            <p:strVal val="1+#ppt_w/2"/>
                                          </p:val>
                                        </p:tav>
                                        <p:tav tm="100000">
                                          <p:val>
                                            <p:strVal val="#ppt_x"/>
                                          </p:val>
                                        </p:tav>
                                      </p:tavLst>
                                    </p:anim>
                                    <p:anim calcmode="lin" valueType="num">
                                      <p:cBhvr additive="base">
                                        <p:cTn id="70" dur="500" fill="hold"/>
                                        <p:tgtEl>
                                          <p:spTgt spid="43"/>
                                        </p:tgtEl>
                                        <p:attrNameLst>
                                          <p:attrName>ppt_y</p:attrName>
                                        </p:attrNameLst>
                                      </p:cBhvr>
                                      <p:tavLst>
                                        <p:tav tm="0">
                                          <p:val>
                                            <p:strVal val="1+#ppt_h/2"/>
                                          </p:val>
                                        </p:tav>
                                        <p:tav tm="100000">
                                          <p:val>
                                            <p:strVal val="#ppt_y"/>
                                          </p:val>
                                        </p:tav>
                                      </p:tavLst>
                                    </p:anim>
                                  </p:childTnLst>
                                </p:cTn>
                              </p:par>
                            </p:childTnLst>
                          </p:cTn>
                        </p:par>
                        <p:par>
                          <p:cTn id="71" fill="hold">
                            <p:stCondLst>
                              <p:cond delay="7500"/>
                            </p:stCondLst>
                            <p:childTnLst>
                              <p:par>
                                <p:cTn id="72" presetID="22" presetClass="entr" presetSubtype="4" fill="hold" grpId="0" nodeType="afterEffect">
                                  <p:stCondLst>
                                    <p:cond delay="0"/>
                                  </p:stCondLst>
                                  <p:childTnLst>
                                    <p:set>
                                      <p:cBhvr>
                                        <p:cTn id="73" dur="1" fill="hold">
                                          <p:stCondLst>
                                            <p:cond delay="0"/>
                                          </p:stCondLst>
                                        </p:cTn>
                                        <p:tgtEl>
                                          <p:spTgt spid="57"/>
                                        </p:tgtEl>
                                        <p:attrNameLst>
                                          <p:attrName>style.visibility</p:attrName>
                                        </p:attrNameLst>
                                      </p:cBhvr>
                                      <p:to>
                                        <p:strVal val="visible"/>
                                      </p:to>
                                    </p:set>
                                    <p:animEffect transition="in" filter="wipe(down)">
                                      <p:cBhvr>
                                        <p:cTn id="74" dur="500"/>
                                        <p:tgtEl>
                                          <p:spTgt spid="57"/>
                                        </p:tgtEl>
                                      </p:cBhvr>
                                    </p:animEffect>
                                  </p:childTnLst>
                                </p:cTn>
                              </p:par>
                            </p:childTnLst>
                          </p:cTn>
                        </p:par>
                        <p:par>
                          <p:cTn id="75" fill="hold">
                            <p:stCondLst>
                              <p:cond delay="8000"/>
                            </p:stCondLst>
                            <p:childTnLst>
                              <p:par>
                                <p:cTn id="76" presetID="22" presetClass="entr" presetSubtype="4" fill="hold" grpId="0" nodeType="afterEffect">
                                  <p:stCondLst>
                                    <p:cond delay="0"/>
                                  </p:stCondLst>
                                  <p:childTnLst>
                                    <p:set>
                                      <p:cBhvr>
                                        <p:cTn id="77" dur="1" fill="hold">
                                          <p:stCondLst>
                                            <p:cond delay="0"/>
                                          </p:stCondLst>
                                        </p:cTn>
                                        <p:tgtEl>
                                          <p:spTgt spid="58"/>
                                        </p:tgtEl>
                                        <p:attrNameLst>
                                          <p:attrName>style.visibility</p:attrName>
                                        </p:attrNameLst>
                                      </p:cBhvr>
                                      <p:to>
                                        <p:strVal val="visible"/>
                                      </p:to>
                                    </p:set>
                                    <p:animEffect transition="in" filter="wipe(down)">
                                      <p:cBhvr>
                                        <p:cTn id="78" dur="500"/>
                                        <p:tgtEl>
                                          <p:spTgt spid="58"/>
                                        </p:tgtEl>
                                      </p:cBhvr>
                                    </p:animEffect>
                                  </p:childTnLst>
                                </p:cTn>
                              </p:par>
                            </p:childTnLst>
                          </p:cTn>
                        </p:par>
                        <p:par>
                          <p:cTn id="79" fill="hold">
                            <p:stCondLst>
                              <p:cond delay="8500"/>
                            </p:stCondLst>
                            <p:childTnLst>
                              <p:par>
                                <p:cTn id="80" presetID="22" presetClass="entr" presetSubtype="4" fill="hold" grpId="0" nodeType="afterEffect">
                                  <p:stCondLst>
                                    <p:cond delay="0"/>
                                  </p:stCondLst>
                                  <p:childTnLst>
                                    <p:set>
                                      <p:cBhvr>
                                        <p:cTn id="81" dur="1" fill="hold">
                                          <p:stCondLst>
                                            <p:cond delay="0"/>
                                          </p:stCondLst>
                                        </p:cTn>
                                        <p:tgtEl>
                                          <p:spTgt spid="59"/>
                                        </p:tgtEl>
                                        <p:attrNameLst>
                                          <p:attrName>style.visibility</p:attrName>
                                        </p:attrNameLst>
                                      </p:cBhvr>
                                      <p:to>
                                        <p:strVal val="visible"/>
                                      </p:to>
                                    </p:set>
                                    <p:animEffect transition="in" filter="wipe(down)">
                                      <p:cBhvr>
                                        <p:cTn id="82" dur="500"/>
                                        <p:tgtEl>
                                          <p:spTgt spid="59"/>
                                        </p:tgtEl>
                                      </p:cBhvr>
                                    </p:animEffect>
                                  </p:childTnLst>
                                </p:cTn>
                              </p:par>
                            </p:childTnLst>
                          </p:cTn>
                        </p:par>
                        <p:par>
                          <p:cTn id="83" fill="hold">
                            <p:stCondLst>
                              <p:cond delay="9000"/>
                            </p:stCondLst>
                            <p:childTnLst>
                              <p:par>
                                <p:cTn id="84" presetID="22" presetClass="entr" presetSubtype="4" fill="hold" grpId="0" nodeType="afterEffect">
                                  <p:stCondLst>
                                    <p:cond delay="0"/>
                                  </p:stCondLst>
                                  <p:childTnLst>
                                    <p:set>
                                      <p:cBhvr>
                                        <p:cTn id="85" dur="1" fill="hold">
                                          <p:stCondLst>
                                            <p:cond delay="0"/>
                                          </p:stCondLst>
                                        </p:cTn>
                                        <p:tgtEl>
                                          <p:spTgt spid="60"/>
                                        </p:tgtEl>
                                        <p:attrNameLst>
                                          <p:attrName>style.visibility</p:attrName>
                                        </p:attrNameLst>
                                      </p:cBhvr>
                                      <p:to>
                                        <p:strVal val="visible"/>
                                      </p:to>
                                    </p:set>
                                    <p:animEffect transition="in" filter="wipe(down)">
                                      <p:cBhvr>
                                        <p:cTn id="86" dur="500"/>
                                        <p:tgtEl>
                                          <p:spTgt spid="60"/>
                                        </p:tgtEl>
                                      </p:cBhvr>
                                    </p:animEffect>
                                  </p:childTnLst>
                                </p:cTn>
                              </p:par>
                            </p:childTnLst>
                          </p:cTn>
                        </p:par>
                        <p:par>
                          <p:cTn id="87" fill="hold">
                            <p:stCondLst>
                              <p:cond delay="9500"/>
                            </p:stCondLst>
                            <p:childTnLst>
                              <p:par>
                                <p:cTn id="88" presetID="45" presetClass="entr" presetSubtype="0" fill="hold" grpId="0" nodeType="afterEffect">
                                  <p:stCondLst>
                                    <p:cond delay="0"/>
                                  </p:stCondLst>
                                  <p:childTnLst>
                                    <p:set>
                                      <p:cBhvr>
                                        <p:cTn id="89" dur="1" fill="hold">
                                          <p:stCondLst>
                                            <p:cond delay="0"/>
                                          </p:stCondLst>
                                        </p:cTn>
                                        <p:tgtEl>
                                          <p:spTgt spid="61"/>
                                        </p:tgtEl>
                                        <p:attrNameLst>
                                          <p:attrName>style.visibility</p:attrName>
                                        </p:attrNameLst>
                                      </p:cBhvr>
                                      <p:to>
                                        <p:strVal val="visible"/>
                                      </p:to>
                                    </p:set>
                                    <p:animEffect transition="in" filter="fade">
                                      <p:cBhvr>
                                        <p:cTn id="90" dur="2000"/>
                                        <p:tgtEl>
                                          <p:spTgt spid="61"/>
                                        </p:tgtEl>
                                      </p:cBhvr>
                                    </p:animEffect>
                                    <p:anim calcmode="lin" valueType="num">
                                      <p:cBhvr>
                                        <p:cTn id="91" dur="2000" fill="hold"/>
                                        <p:tgtEl>
                                          <p:spTgt spid="61"/>
                                        </p:tgtEl>
                                        <p:attrNameLst>
                                          <p:attrName>ppt_w</p:attrName>
                                        </p:attrNameLst>
                                      </p:cBhvr>
                                      <p:tavLst>
                                        <p:tav tm="0" fmla="#ppt_w*sin(2.5*pi*$)">
                                          <p:val>
                                            <p:fltVal val="0"/>
                                          </p:val>
                                        </p:tav>
                                        <p:tav tm="100000">
                                          <p:val>
                                            <p:fltVal val="1"/>
                                          </p:val>
                                        </p:tav>
                                      </p:tavLst>
                                    </p:anim>
                                    <p:anim calcmode="lin" valueType="num">
                                      <p:cBhvr>
                                        <p:cTn id="92" dur="2000" fill="hold"/>
                                        <p:tgtEl>
                                          <p:spTgt spid="61"/>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43" grpId="0" animBg="1"/>
      <p:bldP spid="44" grpId="0" animBg="1"/>
      <p:bldP spid="45" grpId="0" animBg="1"/>
      <p:bldP spid="46" grpId="0" animBg="1"/>
      <p:bldP spid="57" grpId="0"/>
      <p:bldP spid="58" grpId="0"/>
      <p:bldP spid="59" grpId="0"/>
      <p:bldP spid="60" grpId="0"/>
      <p:bldP spid="61"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95</a:t>
            </a:fld>
            <a:endParaRPr lang="id-ID" sz="1200" b="1" dirty="0">
              <a:solidFill>
                <a:schemeClr val="bg1">
                  <a:lumMod val="50000"/>
                </a:schemeClr>
              </a:solidFill>
            </a:endParaRPr>
          </a:p>
        </p:txBody>
      </p:sp>
      <p:sp>
        <p:nvSpPr>
          <p:cNvPr id="3" name="Content Placeholder 7"/>
          <p:cNvSpPr txBox="1">
            <a:spLocks/>
          </p:cNvSpPr>
          <p:nvPr/>
        </p:nvSpPr>
        <p:spPr>
          <a:xfrm>
            <a:off x="560592" y="3003895"/>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Line Chart Sample</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589620" y="3525054"/>
            <a:ext cx="3508569"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6117204" y="1259077"/>
            <a:ext cx="6089310" cy="4688993"/>
            <a:chOff x="6117204" y="1331647"/>
            <a:chExt cx="6089310" cy="4688993"/>
          </a:xfrm>
        </p:grpSpPr>
        <p:sp>
          <p:nvSpPr>
            <p:cNvPr id="6" name="Freeform 5"/>
            <p:cNvSpPr>
              <a:spLocks/>
            </p:cNvSpPr>
            <p:nvPr/>
          </p:nvSpPr>
          <p:spPr bwMode="auto">
            <a:xfrm flipH="1">
              <a:off x="10989766" y="1331647"/>
              <a:ext cx="510077" cy="2021713"/>
            </a:xfrm>
            <a:custGeom>
              <a:avLst/>
              <a:gdLst>
                <a:gd name="T0" fmla="*/ 192 w 192"/>
                <a:gd name="T1" fmla="*/ 724 h 761"/>
                <a:gd name="T2" fmla="*/ 0 w 192"/>
                <a:gd name="T3" fmla="*/ 0 h 761"/>
                <a:gd name="T4" fmla="*/ 0 w 192"/>
                <a:gd name="T5" fmla="*/ 223 h 761"/>
                <a:gd name="T6" fmla="*/ 192 w 192"/>
                <a:gd name="T7" fmla="*/ 761 h 761"/>
                <a:gd name="T8" fmla="*/ 192 w 192"/>
                <a:gd name="T9" fmla="*/ 724 h 761"/>
              </a:gdLst>
              <a:ahLst/>
              <a:cxnLst>
                <a:cxn ang="0">
                  <a:pos x="T0" y="T1"/>
                </a:cxn>
                <a:cxn ang="0">
                  <a:pos x="T2" y="T3"/>
                </a:cxn>
                <a:cxn ang="0">
                  <a:pos x="T4" y="T5"/>
                </a:cxn>
                <a:cxn ang="0">
                  <a:pos x="T6" y="T7"/>
                </a:cxn>
                <a:cxn ang="0">
                  <a:pos x="T8" y="T9"/>
                </a:cxn>
              </a:cxnLst>
              <a:rect l="0" t="0" r="r" b="b"/>
              <a:pathLst>
                <a:path w="192" h="761">
                  <a:moveTo>
                    <a:pt x="192" y="724"/>
                  </a:moveTo>
                  <a:lnTo>
                    <a:pt x="0" y="0"/>
                  </a:lnTo>
                  <a:lnTo>
                    <a:pt x="0" y="223"/>
                  </a:lnTo>
                  <a:lnTo>
                    <a:pt x="192" y="761"/>
                  </a:lnTo>
                  <a:lnTo>
                    <a:pt x="192" y="724"/>
                  </a:lnTo>
                  <a:close/>
                </a:path>
              </a:pathLst>
            </a:custGeom>
            <a:solidFill>
              <a:schemeClr val="accent1">
                <a:lumMod val="75000"/>
                <a:lumOff val="25000"/>
              </a:schemeClr>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7" name="Freeform 6"/>
            <p:cNvSpPr>
              <a:spLocks/>
            </p:cNvSpPr>
            <p:nvPr/>
          </p:nvSpPr>
          <p:spPr bwMode="auto">
            <a:xfrm flipH="1">
              <a:off x="10984450" y="2351803"/>
              <a:ext cx="528675" cy="1179554"/>
            </a:xfrm>
            <a:custGeom>
              <a:avLst/>
              <a:gdLst>
                <a:gd name="T0" fmla="*/ 199 w 199"/>
                <a:gd name="T1" fmla="*/ 408 h 444"/>
                <a:gd name="T2" fmla="*/ 0 w 199"/>
                <a:gd name="T3" fmla="*/ 0 h 444"/>
                <a:gd name="T4" fmla="*/ 0 w 199"/>
                <a:gd name="T5" fmla="*/ 228 h 444"/>
                <a:gd name="T6" fmla="*/ 199 w 199"/>
                <a:gd name="T7" fmla="*/ 444 h 444"/>
                <a:gd name="T8" fmla="*/ 199 w 199"/>
                <a:gd name="T9" fmla="*/ 408 h 444"/>
              </a:gdLst>
              <a:ahLst/>
              <a:cxnLst>
                <a:cxn ang="0">
                  <a:pos x="T0" y="T1"/>
                </a:cxn>
                <a:cxn ang="0">
                  <a:pos x="T2" y="T3"/>
                </a:cxn>
                <a:cxn ang="0">
                  <a:pos x="T4" y="T5"/>
                </a:cxn>
                <a:cxn ang="0">
                  <a:pos x="T6" y="T7"/>
                </a:cxn>
                <a:cxn ang="0">
                  <a:pos x="T8" y="T9"/>
                </a:cxn>
              </a:cxnLst>
              <a:rect l="0" t="0" r="r" b="b"/>
              <a:pathLst>
                <a:path w="199" h="444">
                  <a:moveTo>
                    <a:pt x="199" y="408"/>
                  </a:moveTo>
                  <a:lnTo>
                    <a:pt x="0" y="0"/>
                  </a:lnTo>
                  <a:lnTo>
                    <a:pt x="0" y="228"/>
                  </a:lnTo>
                  <a:lnTo>
                    <a:pt x="199" y="444"/>
                  </a:lnTo>
                  <a:lnTo>
                    <a:pt x="199" y="408"/>
                  </a:ln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8" name="Freeform 7"/>
            <p:cNvSpPr>
              <a:spLocks/>
            </p:cNvSpPr>
            <p:nvPr/>
          </p:nvSpPr>
          <p:spPr bwMode="auto">
            <a:xfrm flipH="1">
              <a:off x="10997734" y="3366643"/>
              <a:ext cx="515391" cy="600404"/>
            </a:xfrm>
            <a:custGeom>
              <a:avLst/>
              <a:gdLst>
                <a:gd name="T0" fmla="*/ 194 w 194"/>
                <a:gd name="T1" fmla="*/ 98 h 226"/>
                <a:gd name="T2" fmla="*/ 0 w 194"/>
                <a:gd name="T3" fmla="*/ 0 h 226"/>
                <a:gd name="T4" fmla="*/ 0 w 194"/>
                <a:gd name="T5" fmla="*/ 226 h 226"/>
                <a:gd name="T6" fmla="*/ 194 w 194"/>
                <a:gd name="T7" fmla="*/ 133 h 226"/>
                <a:gd name="T8" fmla="*/ 194 w 194"/>
                <a:gd name="T9" fmla="*/ 98 h 226"/>
              </a:gdLst>
              <a:ahLst/>
              <a:cxnLst>
                <a:cxn ang="0">
                  <a:pos x="T0" y="T1"/>
                </a:cxn>
                <a:cxn ang="0">
                  <a:pos x="T2" y="T3"/>
                </a:cxn>
                <a:cxn ang="0">
                  <a:pos x="T4" y="T5"/>
                </a:cxn>
                <a:cxn ang="0">
                  <a:pos x="T6" y="T7"/>
                </a:cxn>
                <a:cxn ang="0">
                  <a:pos x="T8" y="T9"/>
                </a:cxn>
              </a:cxnLst>
              <a:rect l="0" t="0" r="r" b="b"/>
              <a:pathLst>
                <a:path w="194" h="226">
                  <a:moveTo>
                    <a:pt x="194" y="98"/>
                  </a:moveTo>
                  <a:lnTo>
                    <a:pt x="0" y="0"/>
                  </a:lnTo>
                  <a:lnTo>
                    <a:pt x="0" y="226"/>
                  </a:lnTo>
                  <a:lnTo>
                    <a:pt x="194" y="133"/>
                  </a:lnTo>
                  <a:lnTo>
                    <a:pt x="194" y="98"/>
                  </a:ln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9" name="Freeform 8"/>
            <p:cNvSpPr>
              <a:spLocks/>
            </p:cNvSpPr>
            <p:nvPr/>
          </p:nvSpPr>
          <p:spPr bwMode="auto">
            <a:xfrm flipH="1">
              <a:off x="10984450" y="3815618"/>
              <a:ext cx="528675" cy="1176897"/>
            </a:xfrm>
            <a:custGeom>
              <a:avLst/>
              <a:gdLst>
                <a:gd name="T0" fmla="*/ 199 w 199"/>
                <a:gd name="T1" fmla="*/ 0 h 443"/>
                <a:gd name="T2" fmla="*/ 0 w 199"/>
                <a:gd name="T3" fmla="*/ 218 h 443"/>
                <a:gd name="T4" fmla="*/ 0 w 199"/>
                <a:gd name="T5" fmla="*/ 443 h 443"/>
                <a:gd name="T6" fmla="*/ 199 w 199"/>
                <a:gd name="T7" fmla="*/ 35 h 443"/>
                <a:gd name="T8" fmla="*/ 199 w 199"/>
                <a:gd name="T9" fmla="*/ 0 h 443"/>
              </a:gdLst>
              <a:ahLst/>
              <a:cxnLst>
                <a:cxn ang="0">
                  <a:pos x="T0" y="T1"/>
                </a:cxn>
                <a:cxn ang="0">
                  <a:pos x="T2" y="T3"/>
                </a:cxn>
                <a:cxn ang="0">
                  <a:pos x="T4" y="T5"/>
                </a:cxn>
                <a:cxn ang="0">
                  <a:pos x="T6" y="T7"/>
                </a:cxn>
                <a:cxn ang="0">
                  <a:pos x="T8" y="T9"/>
                </a:cxn>
              </a:cxnLst>
              <a:rect l="0" t="0" r="r" b="b"/>
              <a:pathLst>
                <a:path w="199" h="443">
                  <a:moveTo>
                    <a:pt x="199" y="0"/>
                  </a:moveTo>
                  <a:lnTo>
                    <a:pt x="0" y="218"/>
                  </a:lnTo>
                  <a:lnTo>
                    <a:pt x="0" y="443"/>
                  </a:lnTo>
                  <a:lnTo>
                    <a:pt x="199" y="35"/>
                  </a:lnTo>
                  <a:lnTo>
                    <a:pt x="199" y="0"/>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10" name="Freeform 9"/>
            <p:cNvSpPr>
              <a:spLocks/>
            </p:cNvSpPr>
            <p:nvPr/>
          </p:nvSpPr>
          <p:spPr bwMode="auto">
            <a:xfrm flipH="1">
              <a:off x="10979138" y="3985644"/>
              <a:ext cx="539302" cy="2029684"/>
            </a:xfrm>
            <a:custGeom>
              <a:avLst/>
              <a:gdLst>
                <a:gd name="T0" fmla="*/ 203 w 203"/>
                <a:gd name="T1" fmla="*/ 0 h 764"/>
                <a:gd name="T2" fmla="*/ 0 w 203"/>
                <a:gd name="T3" fmla="*/ 536 h 764"/>
                <a:gd name="T4" fmla="*/ 0 w 203"/>
                <a:gd name="T5" fmla="*/ 764 h 764"/>
                <a:gd name="T6" fmla="*/ 203 w 203"/>
                <a:gd name="T7" fmla="*/ 35 h 764"/>
                <a:gd name="T8" fmla="*/ 203 w 203"/>
                <a:gd name="T9" fmla="*/ 0 h 764"/>
              </a:gdLst>
              <a:ahLst/>
              <a:cxnLst>
                <a:cxn ang="0">
                  <a:pos x="T0" y="T1"/>
                </a:cxn>
                <a:cxn ang="0">
                  <a:pos x="T2" y="T3"/>
                </a:cxn>
                <a:cxn ang="0">
                  <a:pos x="T4" y="T5"/>
                </a:cxn>
                <a:cxn ang="0">
                  <a:pos x="T6" y="T7"/>
                </a:cxn>
                <a:cxn ang="0">
                  <a:pos x="T8" y="T9"/>
                </a:cxn>
              </a:cxnLst>
              <a:rect l="0" t="0" r="r" b="b"/>
              <a:pathLst>
                <a:path w="203" h="764">
                  <a:moveTo>
                    <a:pt x="203" y="0"/>
                  </a:moveTo>
                  <a:lnTo>
                    <a:pt x="0" y="536"/>
                  </a:lnTo>
                  <a:lnTo>
                    <a:pt x="0" y="764"/>
                  </a:lnTo>
                  <a:lnTo>
                    <a:pt x="203" y="35"/>
                  </a:lnTo>
                  <a:lnTo>
                    <a:pt x="203"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11" name="Rectangle 37"/>
            <p:cNvSpPr>
              <a:spLocks noChangeArrowheads="1"/>
            </p:cNvSpPr>
            <p:nvPr/>
          </p:nvSpPr>
          <p:spPr bwMode="auto">
            <a:xfrm flipH="1">
              <a:off x="11499843" y="1331647"/>
              <a:ext cx="706670" cy="592433"/>
            </a:xfrm>
            <a:prstGeom prst="rect">
              <a:avLst/>
            </a:prstGeom>
            <a:solidFill>
              <a:schemeClr val="accent1"/>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12" name="Rectangle 38"/>
            <p:cNvSpPr>
              <a:spLocks noChangeArrowheads="1"/>
            </p:cNvSpPr>
            <p:nvPr/>
          </p:nvSpPr>
          <p:spPr bwMode="auto">
            <a:xfrm flipH="1">
              <a:off x="11513126" y="2351803"/>
              <a:ext cx="693388" cy="605717"/>
            </a:xfrm>
            <a:prstGeom prst="rect">
              <a:avLst/>
            </a:prstGeom>
            <a:solidFill>
              <a:schemeClr val="accent2">
                <a:lumMod val="75000"/>
              </a:schemeClr>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13" name="Rectangle 39"/>
            <p:cNvSpPr>
              <a:spLocks noChangeArrowheads="1"/>
            </p:cNvSpPr>
            <p:nvPr/>
          </p:nvSpPr>
          <p:spPr bwMode="auto">
            <a:xfrm flipH="1">
              <a:off x="11513126" y="3366643"/>
              <a:ext cx="693388" cy="600404"/>
            </a:xfrm>
            <a:prstGeom prst="rect">
              <a:avLst/>
            </a:prstGeom>
            <a:solidFill>
              <a:schemeClr val="accent3">
                <a:lumMod val="75000"/>
              </a:schemeClr>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14" name="Rectangle 40"/>
            <p:cNvSpPr>
              <a:spLocks noChangeArrowheads="1"/>
            </p:cNvSpPr>
            <p:nvPr/>
          </p:nvSpPr>
          <p:spPr bwMode="auto">
            <a:xfrm flipH="1">
              <a:off x="11507813" y="4389455"/>
              <a:ext cx="698701" cy="597746"/>
            </a:xfrm>
            <a:prstGeom prst="rect">
              <a:avLst/>
            </a:prstGeom>
            <a:solidFill>
              <a:schemeClr val="accent4">
                <a:lumMod val="75000"/>
              </a:schemeClr>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15" name="Rectangle 41"/>
            <p:cNvSpPr>
              <a:spLocks noChangeArrowheads="1"/>
            </p:cNvSpPr>
            <p:nvPr/>
          </p:nvSpPr>
          <p:spPr bwMode="auto">
            <a:xfrm flipH="1">
              <a:off x="11518439" y="5409610"/>
              <a:ext cx="688074" cy="611030"/>
            </a:xfrm>
            <a:prstGeom prst="rect">
              <a:avLst/>
            </a:prstGeom>
            <a:solidFill>
              <a:schemeClr val="accent5">
                <a:lumMod val="75000"/>
              </a:schemeClr>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16" name="Rectangle 42"/>
            <p:cNvSpPr>
              <a:spLocks noChangeArrowheads="1"/>
            </p:cNvSpPr>
            <p:nvPr/>
          </p:nvSpPr>
          <p:spPr bwMode="auto">
            <a:xfrm flipH="1">
              <a:off x="9337271" y="3255065"/>
              <a:ext cx="1656000" cy="98295"/>
            </a:xfrm>
            <a:prstGeom prst="rect">
              <a:avLst/>
            </a:prstGeom>
            <a:solidFill>
              <a:schemeClr val="accent1">
                <a:lumMod val="75000"/>
                <a:lumOff val="25000"/>
              </a:schemeClr>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17" name="Freeform 43"/>
            <p:cNvSpPr>
              <a:spLocks noEditPoints="1"/>
            </p:cNvSpPr>
            <p:nvPr/>
          </p:nvSpPr>
          <p:spPr bwMode="auto">
            <a:xfrm flipH="1">
              <a:off x="8721410" y="1708892"/>
              <a:ext cx="584464" cy="1160957"/>
            </a:xfrm>
            <a:custGeom>
              <a:avLst/>
              <a:gdLst>
                <a:gd name="T0" fmla="*/ 51 w 93"/>
                <a:gd name="T1" fmla="*/ 93 h 184"/>
                <a:gd name="T2" fmla="*/ 93 w 93"/>
                <a:gd name="T3" fmla="*/ 47 h 184"/>
                <a:gd name="T4" fmla="*/ 46 w 93"/>
                <a:gd name="T5" fmla="*/ 0 h 184"/>
                <a:gd name="T6" fmla="*/ 0 w 93"/>
                <a:gd name="T7" fmla="*/ 47 h 184"/>
                <a:gd name="T8" fmla="*/ 36 w 93"/>
                <a:gd name="T9" fmla="*/ 92 h 184"/>
                <a:gd name="T10" fmla="*/ 36 w 93"/>
                <a:gd name="T11" fmla="*/ 184 h 184"/>
                <a:gd name="T12" fmla="*/ 51 w 93"/>
                <a:gd name="T13" fmla="*/ 184 h 184"/>
                <a:gd name="T14" fmla="*/ 51 w 93"/>
                <a:gd name="T15" fmla="*/ 93 h 184"/>
                <a:gd name="T16" fmla="*/ 19 w 93"/>
                <a:gd name="T17" fmla="*/ 47 h 184"/>
                <a:gd name="T18" fmla="*/ 46 w 93"/>
                <a:gd name="T19" fmla="*/ 19 h 184"/>
                <a:gd name="T20" fmla="*/ 74 w 93"/>
                <a:gd name="T21" fmla="*/ 47 h 184"/>
                <a:gd name="T22" fmla="*/ 46 w 93"/>
                <a:gd name="T23" fmla="*/ 74 h 184"/>
                <a:gd name="T24" fmla="*/ 19 w 93"/>
                <a:gd name="T25" fmla="*/ 4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184">
                  <a:moveTo>
                    <a:pt x="51" y="93"/>
                  </a:moveTo>
                  <a:cubicBezTo>
                    <a:pt x="75" y="90"/>
                    <a:pt x="93" y="71"/>
                    <a:pt x="93" y="47"/>
                  </a:cubicBezTo>
                  <a:cubicBezTo>
                    <a:pt x="93" y="21"/>
                    <a:pt x="72" y="0"/>
                    <a:pt x="46" y="0"/>
                  </a:cubicBezTo>
                  <a:cubicBezTo>
                    <a:pt x="21" y="0"/>
                    <a:pt x="0" y="21"/>
                    <a:pt x="0" y="47"/>
                  </a:cubicBezTo>
                  <a:cubicBezTo>
                    <a:pt x="0" y="69"/>
                    <a:pt x="15" y="87"/>
                    <a:pt x="36" y="92"/>
                  </a:cubicBezTo>
                  <a:cubicBezTo>
                    <a:pt x="36" y="184"/>
                    <a:pt x="36" y="184"/>
                    <a:pt x="36" y="184"/>
                  </a:cubicBezTo>
                  <a:cubicBezTo>
                    <a:pt x="51" y="184"/>
                    <a:pt x="51" y="184"/>
                    <a:pt x="51" y="184"/>
                  </a:cubicBezTo>
                  <a:lnTo>
                    <a:pt x="51" y="93"/>
                  </a:lnTo>
                  <a:close/>
                  <a:moveTo>
                    <a:pt x="19" y="47"/>
                  </a:moveTo>
                  <a:cubicBezTo>
                    <a:pt x="19" y="32"/>
                    <a:pt x="31" y="19"/>
                    <a:pt x="46" y="19"/>
                  </a:cubicBezTo>
                  <a:cubicBezTo>
                    <a:pt x="61" y="19"/>
                    <a:pt x="74" y="32"/>
                    <a:pt x="74" y="47"/>
                  </a:cubicBezTo>
                  <a:cubicBezTo>
                    <a:pt x="74" y="62"/>
                    <a:pt x="61" y="74"/>
                    <a:pt x="46" y="74"/>
                  </a:cubicBezTo>
                  <a:cubicBezTo>
                    <a:pt x="31" y="74"/>
                    <a:pt x="19" y="62"/>
                    <a:pt x="19" y="47"/>
                  </a:cubicBezTo>
                  <a:close/>
                </a:path>
              </a:pathLst>
            </a:custGeom>
            <a:solidFill>
              <a:schemeClr val="accent1">
                <a:lumMod val="75000"/>
                <a:lumOff val="25000"/>
              </a:schemeClr>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18" name="Freeform 44"/>
            <p:cNvSpPr>
              <a:spLocks/>
            </p:cNvSpPr>
            <p:nvPr/>
          </p:nvSpPr>
          <p:spPr bwMode="auto">
            <a:xfrm flipH="1">
              <a:off x="8986203" y="2869849"/>
              <a:ext cx="409125" cy="483511"/>
            </a:xfrm>
            <a:custGeom>
              <a:avLst/>
              <a:gdLst>
                <a:gd name="T0" fmla="*/ 50 w 65"/>
                <a:gd name="T1" fmla="*/ 0 h 77"/>
                <a:gd name="T2" fmla="*/ 50 w 65"/>
                <a:gd name="T3" fmla="*/ 0 h 77"/>
                <a:gd name="T4" fmla="*/ 2 w 65"/>
                <a:gd name="T5" fmla="*/ 61 h 77"/>
                <a:gd name="T6" fmla="*/ 0 w 65"/>
                <a:gd name="T7" fmla="*/ 61 h 77"/>
                <a:gd name="T8" fmla="*/ 0 w 65"/>
                <a:gd name="T9" fmla="*/ 77 h 77"/>
                <a:gd name="T10" fmla="*/ 2 w 65"/>
                <a:gd name="T11" fmla="*/ 77 h 77"/>
                <a:gd name="T12" fmla="*/ 43 w 65"/>
                <a:gd name="T13" fmla="*/ 63 h 77"/>
                <a:gd name="T14" fmla="*/ 65 w 65"/>
                <a:gd name="T15" fmla="*/ 0 h 77"/>
                <a:gd name="T16" fmla="*/ 65 w 65"/>
                <a:gd name="T17" fmla="*/ 0 h 77"/>
                <a:gd name="T18" fmla="*/ 50 w 65"/>
                <a:gd name="T1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77">
                  <a:moveTo>
                    <a:pt x="50" y="0"/>
                  </a:moveTo>
                  <a:cubicBezTo>
                    <a:pt x="50" y="0"/>
                    <a:pt x="50" y="0"/>
                    <a:pt x="50" y="0"/>
                  </a:cubicBezTo>
                  <a:cubicBezTo>
                    <a:pt x="50" y="23"/>
                    <a:pt x="44" y="61"/>
                    <a:pt x="2" y="61"/>
                  </a:cubicBezTo>
                  <a:cubicBezTo>
                    <a:pt x="0" y="61"/>
                    <a:pt x="0" y="61"/>
                    <a:pt x="0" y="61"/>
                  </a:cubicBezTo>
                  <a:cubicBezTo>
                    <a:pt x="0" y="77"/>
                    <a:pt x="0" y="77"/>
                    <a:pt x="0" y="77"/>
                  </a:cubicBezTo>
                  <a:cubicBezTo>
                    <a:pt x="2" y="77"/>
                    <a:pt x="2" y="77"/>
                    <a:pt x="2" y="77"/>
                  </a:cubicBezTo>
                  <a:cubicBezTo>
                    <a:pt x="13" y="77"/>
                    <a:pt x="29" y="75"/>
                    <a:pt x="43" y="63"/>
                  </a:cubicBezTo>
                  <a:cubicBezTo>
                    <a:pt x="58" y="50"/>
                    <a:pt x="65" y="29"/>
                    <a:pt x="65" y="0"/>
                  </a:cubicBezTo>
                  <a:cubicBezTo>
                    <a:pt x="65" y="0"/>
                    <a:pt x="65" y="0"/>
                    <a:pt x="65" y="0"/>
                  </a:cubicBezTo>
                  <a:lnTo>
                    <a:pt x="50" y="0"/>
                  </a:lnTo>
                  <a:close/>
                </a:path>
              </a:pathLst>
            </a:custGeom>
            <a:solidFill>
              <a:schemeClr val="accent1">
                <a:lumMod val="75000"/>
                <a:lumOff val="25000"/>
              </a:schemeClr>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19" name="Rectangle 45"/>
            <p:cNvSpPr>
              <a:spLocks noChangeArrowheads="1"/>
            </p:cNvSpPr>
            <p:nvPr/>
          </p:nvSpPr>
          <p:spPr bwMode="auto">
            <a:xfrm flipH="1">
              <a:off x="7853238" y="3435717"/>
              <a:ext cx="3132000" cy="95639"/>
            </a:xfrm>
            <a:prstGeom prst="rect">
              <a:avLst/>
            </a:prstGeom>
            <a:solidFill>
              <a:schemeClr val="accent2"/>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20" name="Freeform 46"/>
            <p:cNvSpPr>
              <a:spLocks/>
            </p:cNvSpPr>
            <p:nvPr/>
          </p:nvSpPr>
          <p:spPr bwMode="auto">
            <a:xfrm flipH="1">
              <a:off x="7491738" y="3051373"/>
              <a:ext cx="390529" cy="478198"/>
            </a:xfrm>
            <a:custGeom>
              <a:avLst/>
              <a:gdLst>
                <a:gd name="T0" fmla="*/ 46 w 62"/>
                <a:gd name="T1" fmla="*/ 0 h 76"/>
                <a:gd name="T2" fmla="*/ 46 w 62"/>
                <a:gd name="T3" fmla="*/ 0 h 76"/>
                <a:gd name="T4" fmla="*/ 1 w 62"/>
                <a:gd name="T5" fmla="*/ 61 h 76"/>
                <a:gd name="T6" fmla="*/ 0 w 62"/>
                <a:gd name="T7" fmla="*/ 61 h 76"/>
                <a:gd name="T8" fmla="*/ 0 w 62"/>
                <a:gd name="T9" fmla="*/ 76 h 76"/>
                <a:gd name="T10" fmla="*/ 1 w 62"/>
                <a:gd name="T11" fmla="*/ 76 h 76"/>
                <a:gd name="T12" fmla="*/ 62 w 62"/>
                <a:gd name="T13" fmla="*/ 0 h 76"/>
                <a:gd name="T14" fmla="*/ 62 w 62"/>
                <a:gd name="T15" fmla="*/ 0 h 76"/>
                <a:gd name="T16" fmla="*/ 46 w 6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76">
                  <a:moveTo>
                    <a:pt x="46" y="0"/>
                  </a:moveTo>
                  <a:cubicBezTo>
                    <a:pt x="46" y="0"/>
                    <a:pt x="46" y="0"/>
                    <a:pt x="46" y="0"/>
                  </a:cubicBezTo>
                  <a:cubicBezTo>
                    <a:pt x="46" y="55"/>
                    <a:pt x="14" y="61"/>
                    <a:pt x="1" y="61"/>
                  </a:cubicBezTo>
                  <a:cubicBezTo>
                    <a:pt x="0" y="61"/>
                    <a:pt x="0" y="61"/>
                    <a:pt x="0" y="61"/>
                  </a:cubicBezTo>
                  <a:cubicBezTo>
                    <a:pt x="0" y="76"/>
                    <a:pt x="0" y="76"/>
                    <a:pt x="0" y="76"/>
                  </a:cubicBezTo>
                  <a:cubicBezTo>
                    <a:pt x="1" y="76"/>
                    <a:pt x="1" y="76"/>
                    <a:pt x="1" y="76"/>
                  </a:cubicBezTo>
                  <a:cubicBezTo>
                    <a:pt x="38" y="76"/>
                    <a:pt x="62" y="47"/>
                    <a:pt x="62" y="0"/>
                  </a:cubicBezTo>
                  <a:cubicBezTo>
                    <a:pt x="62" y="0"/>
                    <a:pt x="62" y="0"/>
                    <a:pt x="62" y="0"/>
                  </a:cubicBezTo>
                  <a:lnTo>
                    <a:pt x="46" y="0"/>
                  </a:ln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21" name="Freeform 47"/>
            <p:cNvSpPr>
              <a:spLocks noEditPoints="1"/>
            </p:cNvSpPr>
            <p:nvPr/>
          </p:nvSpPr>
          <p:spPr bwMode="auto">
            <a:xfrm flipH="1">
              <a:off x="7246455" y="1823218"/>
              <a:ext cx="579151" cy="1344267"/>
            </a:xfrm>
            <a:custGeom>
              <a:avLst/>
              <a:gdLst>
                <a:gd name="T0" fmla="*/ 53 w 92"/>
                <a:gd name="T1" fmla="*/ 93 h 213"/>
                <a:gd name="T2" fmla="*/ 92 w 92"/>
                <a:gd name="T3" fmla="*/ 47 h 213"/>
                <a:gd name="T4" fmla="*/ 46 w 92"/>
                <a:gd name="T5" fmla="*/ 0 h 213"/>
                <a:gd name="T6" fmla="*/ 0 w 92"/>
                <a:gd name="T7" fmla="*/ 47 h 213"/>
                <a:gd name="T8" fmla="*/ 37 w 92"/>
                <a:gd name="T9" fmla="*/ 92 h 213"/>
                <a:gd name="T10" fmla="*/ 37 w 92"/>
                <a:gd name="T11" fmla="*/ 213 h 213"/>
                <a:gd name="T12" fmla="*/ 53 w 92"/>
                <a:gd name="T13" fmla="*/ 213 h 213"/>
                <a:gd name="T14" fmla="*/ 53 w 92"/>
                <a:gd name="T15" fmla="*/ 93 h 213"/>
                <a:gd name="T16" fmla="*/ 19 w 92"/>
                <a:gd name="T17" fmla="*/ 47 h 213"/>
                <a:gd name="T18" fmla="*/ 46 w 92"/>
                <a:gd name="T19" fmla="*/ 19 h 213"/>
                <a:gd name="T20" fmla="*/ 73 w 92"/>
                <a:gd name="T21" fmla="*/ 47 h 213"/>
                <a:gd name="T22" fmla="*/ 46 w 92"/>
                <a:gd name="T23" fmla="*/ 74 h 213"/>
                <a:gd name="T24" fmla="*/ 19 w 92"/>
                <a:gd name="T25" fmla="*/ 47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213">
                  <a:moveTo>
                    <a:pt x="53" y="93"/>
                  </a:moveTo>
                  <a:cubicBezTo>
                    <a:pt x="75" y="89"/>
                    <a:pt x="92" y="70"/>
                    <a:pt x="92" y="47"/>
                  </a:cubicBezTo>
                  <a:cubicBezTo>
                    <a:pt x="92" y="21"/>
                    <a:pt x="72" y="0"/>
                    <a:pt x="46" y="0"/>
                  </a:cubicBezTo>
                  <a:cubicBezTo>
                    <a:pt x="20" y="0"/>
                    <a:pt x="0" y="21"/>
                    <a:pt x="0" y="47"/>
                  </a:cubicBezTo>
                  <a:cubicBezTo>
                    <a:pt x="0" y="69"/>
                    <a:pt x="16" y="88"/>
                    <a:pt x="37" y="92"/>
                  </a:cubicBezTo>
                  <a:cubicBezTo>
                    <a:pt x="37" y="213"/>
                    <a:pt x="37" y="213"/>
                    <a:pt x="37" y="213"/>
                  </a:cubicBezTo>
                  <a:cubicBezTo>
                    <a:pt x="53" y="213"/>
                    <a:pt x="53" y="213"/>
                    <a:pt x="53" y="213"/>
                  </a:cubicBezTo>
                  <a:lnTo>
                    <a:pt x="53" y="93"/>
                  </a:lnTo>
                  <a:close/>
                  <a:moveTo>
                    <a:pt x="19" y="47"/>
                  </a:moveTo>
                  <a:cubicBezTo>
                    <a:pt x="19" y="32"/>
                    <a:pt x="31" y="19"/>
                    <a:pt x="46" y="19"/>
                  </a:cubicBezTo>
                  <a:cubicBezTo>
                    <a:pt x="61" y="19"/>
                    <a:pt x="73" y="32"/>
                    <a:pt x="73" y="47"/>
                  </a:cubicBezTo>
                  <a:cubicBezTo>
                    <a:pt x="73" y="62"/>
                    <a:pt x="61" y="74"/>
                    <a:pt x="46" y="74"/>
                  </a:cubicBezTo>
                  <a:cubicBezTo>
                    <a:pt x="31" y="74"/>
                    <a:pt x="19" y="62"/>
                    <a:pt x="19" y="47"/>
                  </a:cubicBez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22" name="Rectangle 48"/>
            <p:cNvSpPr>
              <a:spLocks noChangeArrowheads="1"/>
            </p:cNvSpPr>
            <p:nvPr/>
          </p:nvSpPr>
          <p:spPr bwMode="auto">
            <a:xfrm flipH="1">
              <a:off x="7137617" y="3626996"/>
              <a:ext cx="3860119" cy="92982"/>
            </a:xfrm>
            <a:prstGeom prst="rect">
              <a:avLst/>
            </a:prstGeom>
            <a:solidFill>
              <a:schemeClr val="accent3"/>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23" name="Freeform 49"/>
            <p:cNvSpPr>
              <a:spLocks noEditPoints="1"/>
            </p:cNvSpPr>
            <p:nvPr/>
          </p:nvSpPr>
          <p:spPr bwMode="auto">
            <a:xfrm rot="16200000" flipH="1">
              <a:off x="6550239" y="2946436"/>
              <a:ext cx="584464" cy="1450533"/>
            </a:xfrm>
            <a:custGeom>
              <a:avLst/>
              <a:gdLst>
                <a:gd name="T0" fmla="*/ 54 w 93"/>
                <a:gd name="T1" fmla="*/ 92 h 230"/>
                <a:gd name="T2" fmla="*/ 93 w 93"/>
                <a:gd name="T3" fmla="*/ 47 h 230"/>
                <a:gd name="T4" fmla="*/ 47 w 93"/>
                <a:gd name="T5" fmla="*/ 0 h 230"/>
                <a:gd name="T6" fmla="*/ 0 w 93"/>
                <a:gd name="T7" fmla="*/ 47 h 230"/>
                <a:gd name="T8" fmla="*/ 39 w 93"/>
                <a:gd name="T9" fmla="*/ 92 h 230"/>
                <a:gd name="T10" fmla="*/ 39 w 93"/>
                <a:gd name="T11" fmla="*/ 230 h 230"/>
                <a:gd name="T12" fmla="*/ 54 w 93"/>
                <a:gd name="T13" fmla="*/ 230 h 230"/>
                <a:gd name="T14" fmla="*/ 54 w 93"/>
                <a:gd name="T15" fmla="*/ 92 h 230"/>
                <a:gd name="T16" fmla="*/ 19 w 93"/>
                <a:gd name="T17" fmla="*/ 47 h 230"/>
                <a:gd name="T18" fmla="*/ 47 w 93"/>
                <a:gd name="T19" fmla="*/ 19 h 230"/>
                <a:gd name="T20" fmla="*/ 74 w 93"/>
                <a:gd name="T21" fmla="*/ 47 h 230"/>
                <a:gd name="T22" fmla="*/ 47 w 93"/>
                <a:gd name="T23" fmla="*/ 74 h 230"/>
                <a:gd name="T24" fmla="*/ 19 w 93"/>
                <a:gd name="T25" fmla="*/ 47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230">
                  <a:moveTo>
                    <a:pt x="54" y="92"/>
                  </a:moveTo>
                  <a:cubicBezTo>
                    <a:pt x="76" y="89"/>
                    <a:pt x="93" y="70"/>
                    <a:pt x="93" y="47"/>
                  </a:cubicBezTo>
                  <a:cubicBezTo>
                    <a:pt x="93" y="21"/>
                    <a:pt x="72" y="0"/>
                    <a:pt x="47" y="0"/>
                  </a:cubicBezTo>
                  <a:cubicBezTo>
                    <a:pt x="21" y="0"/>
                    <a:pt x="0" y="21"/>
                    <a:pt x="0" y="47"/>
                  </a:cubicBezTo>
                  <a:cubicBezTo>
                    <a:pt x="0" y="70"/>
                    <a:pt x="17" y="89"/>
                    <a:pt x="39" y="92"/>
                  </a:cubicBezTo>
                  <a:cubicBezTo>
                    <a:pt x="39" y="230"/>
                    <a:pt x="39" y="230"/>
                    <a:pt x="39" y="230"/>
                  </a:cubicBezTo>
                  <a:cubicBezTo>
                    <a:pt x="54" y="230"/>
                    <a:pt x="54" y="230"/>
                    <a:pt x="54" y="230"/>
                  </a:cubicBezTo>
                  <a:lnTo>
                    <a:pt x="54" y="92"/>
                  </a:lnTo>
                  <a:close/>
                  <a:moveTo>
                    <a:pt x="19" y="47"/>
                  </a:moveTo>
                  <a:cubicBezTo>
                    <a:pt x="19" y="32"/>
                    <a:pt x="31" y="19"/>
                    <a:pt x="47" y="19"/>
                  </a:cubicBezTo>
                  <a:cubicBezTo>
                    <a:pt x="62" y="19"/>
                    <a:pt x="74" y="32"/>
                    <a:pt x="74" y="47"/>
                  </a:cubicBezTo>
                  <a:cubicBezTo>
                    <a:pt x="74" y="62"/>
                    <a:pt x="62" y="74"/>
                    <a:pt x="47" y="74"/>
                  </a:cubicBezTo>
                  <a:cubicBezTo>
                    <a:pt x="31" y="74"/>
                    <a:pt x="19" y="62"/>
                    <a:pt x="19" y="47"/>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24" name="Freeform 51"/>
            <p:cNvSpPr>
              <a:spLocks/>
            </p:cNvSpPr>
            <p:nvPr/>
          </p:nvSpPr>
          <p:spPr bwMode="auto">
            <a:xfrm flipH="1">
              <a:off x="7464744" y="3806689"/>
              <a:ext cx="382559" cy="504764"/>
            </a:xfrm>
            <a:custGeom>
              <a:avLst/>
              <a:gdLst>
                <a:gd name="T0" fmla="*/ 61 w 61"/>
                <a:gd name="T1" fmla="*/ 78 h 80"/>
                <a:gd name="T2" fmla="*/ 4 w 61"/>
                <a:gd name="T3" fmla="*/ 1 h 80"/>
                <a:gd name="T4" fmla="*/ 0 w 61"/>
                <a:gd name="T5" fmla="*/ 0 h 80"/>
                <a:gd name="T6" fmla="*/ 0 w 61"/>
                <a:gd name="T7" fmla="*/ 16 h 80"/>
                <a:gd name="T8" fmla="*/ 3 w 61"/>
                <a:gd name="T9" fmla="*/ 16 h 80"/>
                <a:gd name="T10" fmla="*/ 46 w 61"/>
                <a:gd name="T11" fmla="*/ 78 h 80"/>
                <a:gd name="T12" fmla="*/ 46 w 61"/>
                <a:gd name="T13" fmla="*/ 80 h 80"/>
                <a:gd name="T14" fmla="*/ 61 w 61"/>
                <a:gd name="T15" fmla="*/ 80 h 80"/>
                <a:gd name="T16" fmla="*/ 61 w 61"/>
                <a:gd name="T17"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80">
                  <a:moveTo>
                    <a:pt x="61" y="78"/>
                  </a:moveTo>
                  <a:cubicBezTo>
                    <a:pt x="61" y="26"/>
                    <a:pt x="45" y="3"/>
                    <a:pt x="4" y="1"/>
                  </a:cubicBezTo>
                  <a:cubicBezTo>
                    <a:pt x="3" y="1"/>
                    <a:pt x="2" y="1"/>
                    <a:pt x="0" y="0"/>
                  </a:cubicBezTo>
                  <a:cubicBezTo>
                    <a:pt x="0" y="16"/>
                    <a:pt x="0" y="16"/>
                    <a:pt x="0" y="16"/>
                  </a:cubicBezTo>
                  <a:cubicBezTo>
                    <a:pt x="1" y="16"/>
                    <a:pt x="2" y="16"/>
                    <a:pt x="3" y="16"/>
                  </a:cubicBezTo>
                  <a:cubicBezTo>
                    <a:pt x="26" y="18"/>
                    <a:pt x="46" y="24"/>
                    <a:pt x="46" y="78"/>
                  </a:cubicBezTo>
                  <a:cubicBezTo>
                    <a:pt x="46" y="80"/>
                    <a:pt x="46" y="80"/>
                    <a:pt x="46" y="80"/>
                  </a:cubicBezTo>
                  <a:cubicBezTo>
                    <a:pt x="61" y="80"/>
                    <a:pt x="61" y="80"/>
                    <a:pt x="61" y="80"/>
                  </a:cubicBezTo>
                  <a:lnTo>
                    <a:pt x="61" y="78"/>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25" name="Freeform 52"/>
            <p:cNvSpPr>
              <a:spLocks/>
            </p:cNvSpPr>
            <p:nvPr/>
          </p:nvSpPr>
          <p:spPr bwMode="auto">
            <a:xfrm flipH="1">
              <a:off x="7831004" y="3802335"/>
              <a:ext cx="3153449" cy="106266"/>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26" name="Freeform 53"/>
            <p:cNvSpPr>
              <a:spLocks noEditPoints="1"/>
            </p:cNvSpPr>
            <p:nvPr/>
          </p:nvSpPr>
          <p:spPr bwMode="auto">
            <a:xfrm flipH="1">
              <a:off x="7232745" y="4195340"/>
              <a:ext cx="584464" cy="1330983"/>
            </a:xfrm>
            <a:custGeom>
              <a:avLst/>
              <a:gdLst>
                <a:gd name="T0" fmla="*/ 56 w 93"/>
                <a:gd name="T1" fmla="*/ 119 h 211"/>
                <a:gd name="T2" fmla="*/ 56 w 93"/>
                <a:gd name="T3" fmla="*/ 0 h 211"/>
                <a:gd name="T4" fmla="*/ 41 w 93"/>
                <a:gd name="T5" fmla="*/ 0 h 211"/>
                <a:gd name="T6" fmla="*/ 41 w 93"/>
                <a:gd name="T7" fmla="*/ 118 h 211"/>
                <a:gd name="T8" fmla="*/ 0 w 93"/>
                <a:gd name="T9" fmla="*/ 164 h 211"/>
                <a:gd name="T10" fmla="*/ 46 w 93"/>
                <a:gd name="T11" fmla="*/ 211 h 211"/>
                <a:gd name="T12" fmla="*/ 93 w 93"/>
                <a:gd name="T13" fmla="*/ 164 h 211"/>
                <a:gd name="T14" fmla="*/ 56 w 93"/>
                <a:gd name="T15" fmla="*/ 119 h 211"/>
                <a:gd name="T16" fmla="*/ 46 w 93"/>
                <a:gd name="T17" fmla="*/ 191 h 211"/>
                <a:gd name="T18" fmla="*/ 19 w 93"/>
                <a:gd name="T19" fmla="*/ 164 h 211"/>
                <a:gd name="T20" fmla="*/ 46 w 93"/>
                <a:gd name="T21" fmla="*/ 137 h 211"/>
                <a:gd name="T22" fmla="*/ 74 w 93"/>
                <a:gd name="T23" fmla="*/ 164 h 211"/>
                <a:gd name="T24" fmla="*/ 46 w 93"/>
                <a:gd name="T25" fmla="*/ 19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211">
                  <a:moveTo>
                    <a:pt x="56" y="119"/>
                  </a:moveTo>
                  <a:cubicBezTo>
                    <a:pt x="56" y="0"/>
                    <a:pt x="56" y="0"/>
                    <a:pt x="56" y="0"/>
                  </a:cubicBezTo>
                  <a:cubicBezTo>
                    <a:pt x="41" y="0"/>
                    <a:pt x="41" y="0"/>
                    <a:pt x="41" y="0"/>
                  </a:cubicBezTo>
                  <a:cubicBezTo>
                    <a:pt x="41" y="118"/>
                    <a:pt x="41" y="118"/>
                    <a:pt x="41" y="118"/>
                  </a:cubicBezTo>
                  <a:cubicBezTo>
                    <a:pt x="18" y="121"/>
                    <a:pt x="0" y="141"/>
                    <a:pt x="0" y="164"/>
                  </a:cubicBezTo>
                  <a:cubicBezTo>
                    <a:pt x="0" y="190"/>
                    <a:pt x="21" y="211"/>
                    <a:pt x="46" y="211"/>
                  </a:cubicBezTo>
                  <a:cubicBezTo>
                    <a:pt x="72" y="211"/>
                    <a:pt x="93" y="190"/>
                    <a:pt x="93" y="164"/>
                  </a:cubicBezTo>
                  <a:cubicBezTo>
                    <a:pt x="93" y="142"/>
                    <a:pt x="77" y="123"/>
                    <a:pt x="56" y="119"/>
                  </a:cubicBezTo>
                  <a:close/>
                  <a:moveTo>
                    <a:pt x="46" y="191"/>
                  </a:moveTo>
                  <a:cubicBezTo>
                    <a:pt x="31" y="191"/>
                    <a:pt x="19" y="179"/>
                    <a:pt x="19" y="164"/>
                  </a:cubicBezTo>
                  <a:cubicBezTo>
                    <a:pt x="19" y="149"/>
                    <a:pt x="31" y="137"/>
                    <a:pt x="46" y="137"/>
                  </a:cubicBezTo>
                  <a:cubicBezTo>
                    <a:pt x="61" y="137"/>
                    <a:pt x="74" y="149"/>
                    <a:pt x="74" y="164"/>
                  </a:cubicBezTo>
                  <a:cubicBezTo>
                    <a:pt x="74" y="179"/>
                    <a:pt x="61" y="191"/>
                    <a:pt x="46" y="191"/>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27" name="Freeform 54"/>
            <p:cNvSpPr>
              <a:spLocks/>
            </p:cNvSpPr>
            <p:nvPr/>
          </p:nvSpPr>
          <p:spPr bwMode="auto">
            <a:xfrm flipH="1">
              <a:off x="8952111" y="3985643"/>
              <a:ext cx="433036" cy="414438"/>
            </a:xfrm>
            <a:custGeom>
              <a:avLst/>
              <a:gdLst>
                <a:gd name="T0" fmla="*/ 69 w 69"/>
                <a:gd name="T1" fmla="*/ 64 h 66"/>
                <a:gd name="T2" fmla="*/ 1 w 69"/>
                <a:gd name="T3" fmla="*/ 0 h 66"/>
                <a:gd name="T4" fmla="*/ 0 w 69"/>
                <a:gd name="T5" fmla="*/ 0 h 66"/>
                <a:gd name="T6" fmla="*/ 0 w 69"/>
                <a:gd name="T7" fmla="*/ 15 h 66"/>
                <a:gd name="T8" fmla="*/ 1 w 69"/>
                <a:gd name="T9" fmla="*/ 15 h 66"/>
                <a:gd name="T10" fmla="*/ 53 w 69"/>
                <a:gd name="T11" fmla="*/ 64 h 66"/>
                <a:gd name="T12" fmla="*/ 53 w 69"/>
                <a:gd name="T13" fmla="*/ 66 h 66"/>
                <a:gd name="T14" fmla="*/ 69 w 69"/>
                <a:gd name="T15" fmla="*/ 66 h 66"/>
                <a:gd name="T16" fmla="*/ 69 w 69"/>
                <a:gd name="T17"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66">
                  <a:moveTo>
                    <a:pt x="69" y="64"/>
                  </a:moveTo>
                  <a:cubicBezTo>
                    <a:pt x="69" y="28"/>
                    <a:pt x="31" y="0"/>
                    <a:pt x="1" y="0"/>
                  </a:cubicBezTo>
                  <a:cubicBezTo>
                    <a:pt x="0" y="0"/>
                    <a:pt x="0" y="0"/>
                    <a:pt x="0" y="0"/>
                  </a:cubicBezTo>
                  <a:cubicBezTo>
                    <a:pt x="0" y="15"/>
                    <a:pt x="0" y="15"/>
                    <a:pt x="0" y="15"/>
                  </a:cubicBezTo>
                  <a:cubicBezTo>
                    <a:pt x="1" y="15"/>
                    <a:pt x="1" y="15"/>
                    <a:pt x="1" y="15"/>
                  </a:cubicBezTo>
                  <a:cubicBezTo>
                    <a:pt x="21" y="15"/>
                    <a:pt x="53" y="36"/>
                    <a:pt x="53" y="64"/>
                  </a:cubicBezTo>
                  <a:cubicBezTo>
                    <a:pt x="53" y="65"/>
                    <a:pt x="53" y="66"/>
                    <a:pt x="53" y="66"/>
                  </a:cubicBezTo>
                  <a:cubicBezTo>
                    <a:pt x="69" y="66"/>
                    <a:pt x="69" y="66"/>
                    <a:pt x="69" y="66"/>
                  </a:cubicBezTo>
                  <a:cubicBezTo>
                    <a:pt x="69" y="66"/>
                    <a:pt x="69" y="65"/>
                    <a:pt x="69" y="64"/>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28" name="Rectangle 55"/>
            <p:cNvSpPr>
              <a:spLocks noChangeArrowheads="1"/>
            </p:cNvSpPr>
            <p:nvPr/>
          </p:nvSpPr>
          <p:spPr bwMode="auto">
            <a:xfrm flipH="1">
              <a:off x="9385147" y="3985643"/>
              <a:ext cx="1593992" cy="92982"/>
            </a:xfrm>
            <a:prstGeom prst="rect">
              <a:avLst/>
            </a:pr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29" name="Freeform 56"/>
            <p:cNvSpPr>
              <a:spLocks noEditPoints="1"/>
            </p:cNvSpPr>
            <p:nvPr/>
          </p:nvSpPr>
          <p:spPr bwMode="auto">
            <a:xfrm flipH="1">
              <a:off x="8720112" y="4400081"/>
              <a:ext cx="584464" cy="1230030"/>
            </a:xfrm>
            <a:custGeom>
              <a:avLst/>
              <a:gdLst>
                <a:gd name="T0" fmla="*/ 55 w 93"/>
                <a:gd name="T1" fmla="*/ 103 h 195"/>
                <a:gd name="T2" fmla="*/ 56 w 93"/>
                <a:gd name="T3" fmla="*/ 0 h 195"/>
                <a:gd name="T4" fmla="*/ 40 w 93"/>
                <a:gd name="T5" fmla="*/ 0 h 195"/>
                <a:gd name="T6" fmla="*/ 39 w 93"/>
                <a:gd name="T7" fmla="*/ 102 h 195"/>
                <a:gd name="T8" fmla="*/ 0 w 93"/>
                <a:gd name="T9" fmla="*/ 148 h 195"/>
                <a:gd name="T10" fmla="*/ 47 w 93"/>
                <a:gd name="T11" fmla="*/ 195 h 195"/>
                <a:gd name="T12" fmla="*/ 93 w 93"/>
                <a:gd name="T13" fmla="*/ 148 h 195"/>
                <a:gd name="T14" fmla="*/ 55 w 93"/>
                <a:gd name="T15" fmla="*/ 103 h 195"/>
                <a:gd name="T16" fmla="*/ 47 w 93"/>
                <a:gd name="T17" fmla="*/ 176 h 195"/>
                <a:gd name="T18" fmla="*/ 19 w 93"/>
                <a:gd name="T19" fmla="*/ 148 h 195"/>
                <a:gd name="T20" fmla="*/ 47 w 93"/>
                <a:gd name="T21" fmla="*/ 121 h 195"/>
                <a:gd name="T22" fmla="*/ 74 w 93"/>
                <a:gd name="T23" fmla="*/ 148 h 195"/>
                <a:gd name="T24" fmla="*/ 47 w 93"/>
                <a:gd name="T25" fmla="*/ 17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195">
                  <a:moveTo>
                    <a:pt x="55" y="103"/>
                  </a:moveTo>
                  <a:cubicBezTo>
                    <a:pt x="55" y="81"/>
                    <a:pt x="56" y="27"/>
                    <a:pt x="56" y="0"/>
                  </a:cubicBezTo>
                  <a:cubicBezTo>
                    <a:pt x="40" y="0"/>
                    <a:pt x="40" y="0"/>
                    <a:pt x="40" y="0"/>
                  </a:cubicBezTo>
                  <a:cubicBezTo>
                    <a:pt x="40" y="27"/>
                    <a:pt x="39" y="81"/>
                    <a:pt x="39" y="102"/>
                  </a:cubicBezTo>
                  <a:cubicBezTo>
                    <a:pt x="17" y="106"/>
                    <a:pt x="0" y="125"/>
                    <a:pt x="0" y="148"/>
                  </a:cubicBezTo>
                  <a:cubicBezTo>
                    <a:pt x="0" y="174"/>
                    <a:pt x="21" y="195"/>
                    <a:pt x="47" y="195"/>
                  </a:cubicBezTo>
                  <a:cubicBezTo>
                    <a:pt x="72" y="195"/>
                    <a:pt x="93" y="174"/>
                    <a:pt x="93" y="148"/>
                  </a:cubicBezTo>
                  <a:cubicBezTo>
                    <a:pt x="93" y="125"/>
                    <a:pt x="77" y="106"/>
                    <a:pt x="55" y="103"/>
                  </a:cubicBezTo>
                  <a:close/>
                  <a:moveTo>
                    <a:pt x="47" y="176"/>
                  </a:moveTo>
                  <a:cubicBezTo>
                    <a:pt x="32" y="176"/>
                    <a:pt x="19" y="163"/>
                    <a:pt x="19" y="148"/>
                  </a:cubicBezTo>
                  <a:cubicBezTo>
                    <a:pt x="19" y="133"/>
                    <a:pt x="32" y="121"/>
                    <a:pt x="47" y="121"/>
                  </a:cubicBezTo>
                  <a:cubicBezTo>
                    <a:pt x="62" y="121"/>
                    <a:pt x="74" y="133"/>
                    <a:pt x="74" y="148"/>
                  </a:cubicBezTo>
                  <a:cubicBezTo>
                    <a:pt x="74" y="163"/>
                    <a:pt x="62" y="176"/>
                    <a:pt x="47" y="176"/>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400"/>
            </a:p>
          </p:txBody>
        </p:sp>
        <p:sp>
          <p:nvSpPr>
            <p:cNvPr id="30" name="TextBox 29"/>
            <p:cNvSpPr txBox="1"/>
            <p:nvPr/>
          </p:nvSpPr>
          <p:spPr>
            <a:xfrm flipH="1">
              <a:off x="8861350" y="1826229"/>
              <a:ext cx="314510" cy="400110"/>
            </a:xfrm>
            <a:prstGeom prst="rect">
              <a:avLst/>
            </a:prstGeom>
            <a:noFill/>
          </p:spPr>
          <p:txBody>
            <a:bodyPr wrap="none" rtlCol="0">
              <a:spAutoFit/>
            </a:bodyPr>
            <a:lstStyle/>
            <a:p>
              <a:r>
                <a:rPr lang="id-ID" sz="2000" b="1" dirty="0">
                  <a:solidFill>
                    <a:schemeClr val="accent1">
                      <a:lumMod val="75000"/>
                      <a:lumOff val="25000"/>
                    </a:schemeClr>
                  </a:solidFill>
                  <a:ea typeface="Roboto" panose="02000000000000000000" pitchFamily="2" charset="0"/>
                </a:rPr>
                <a:t>1</a:t>
              </a:r>
            </a:p>
          </p:txBody>
        </p:sp>
        <p:sp>
          <p:nvSpPr>
            <p:cNvPr id="31" name="TextBox 30"/>
            <p:cNvSpPr txBox="1"/>
            <p:nvPr/>
          </p:nvSpPr>
          <p:spPr>
            <a:xfrm flipH="1">
              <a:off x="7369225" y="1942341"/>
              <a:ext cx="314510" cy="400110"/>
            </a:xfrm>
            <a:prstGeom prst="rect">
              <a:avLst/>
            </a:prstGeom>
            <a:noFill/>
          </p:spPr>
          <p:txBody>
            <a:bodyPr wrap="none" rtlCol="0">
              <a:spAutoFit/>
            </a:bodyPr>
            <a:lstStyle/>
            <a:p>
              <a:r>
                <a:rPr lang="id-ID" sz="2000" b="1" dirty="0">
                  <a:solidFill>
                    <a:schemeClr val="accent2"/>
                  </a:solidFill>
                  <a:ea typeface="Roboto" panose="02000000000000000000" pitchFamily="2" charset="0"/>
                </a:rPr>
                <a:t>2</a:t>
              </a:r>
            </a:p>
          </p:txBody>
        </p:sp>
        <p:sp>
          <p:nvSpPr>
            <p:cNvPr id="32" name="TextBox 31"/>
            <p:cNvSpPr txBox="1"/>
            <p:nvPr/>
          </p:nvSpPr>
          <p:spPr>
            <a:xfrm flipH="1">
              <a:off x="6256620" y="3478706"/>
              <a:ext cx="314510" cy="400110"/>
            </a:xfrm>
            <a:prstGeom prst="rect">
              <a:avLst/>
            </a:prstGeom>
            <a:noFill/>
          </p:spPr>
          <p:txBody>
            <a:bodyPr wrap="none" rtlCol="0">
              <a:spAutoFit/>
            </a:bodyPr>
            <a:lstStyle/>
            <a:p>
              <a:r>
                <a:rPr lang="id-ID" sz="2000" b="1" dirty="0">
                  <a:solidFill>
                    <a:schemeClr val="accent3"/>
                  </a:solidFill>
                  <a:ea typeface="Roboto" panose="02000000000000000000" pitchFamily="2" charset="0"/>
                </a:rPr>
                <a:t>3</a:t>
              </a:r>
            </a:p>
          </p:txBody>
        </p:sp>
        <p:sp>
          <p:nvSpPr>
            <p:cNvPr id="33" name="TextBox 32"/>
            <p:cNvSpPr txBox="1"/>
            <p:nvPr/>
          </p:nvSpPr>
          <p:spPr>
            <a:xfrm flipH="1">
              <a:off x="8860052" y="5167246"/>
              <a:ext cx="314510" cy="400110"/>
            </a:xfrm>
            <a:prstGeom prst="rect">
              <a:avLst/>
            </a:prstGeom>
            <a:noFill/>
          </p:spPr>
          <p:txBody>
            <a:bodyPr wrap="none" rtlCol="0">
              <a:spAutoFit/>
            </a:bodyPr>
            <a:lstStyle/>
            <a:p>
              <a:r>
                <a:rPr lang="id-ID" sz="2000" b="1" dirty="0">
                  <a:solidFill>
                    <a:schemeClr val="accent5"/>
                  </a:solidFill>
                  <a:ea typeface="Roboto" panose="02000000000000000000" pitchFamily="2" charset="0"/>
                </a:rPr>
                <a:t>5</a:t>
              </a:r>
            </a:p>
          </p:txBody>
        </p:sp>
        <p:sp>
          <p:nvSpPr>
            <p:cNvPr id="34" name="TextBox 33"/>
            <p:cNvSpPr txBox="1"/>
            <p:nvPr/>
          </p:nvSpPr>
          <p:spPr>
            <a:xfrm flipH="1">
              <a:off x="7374022" y="5044688"/>
              <a:ext cx="314510" cy="400110"/>
            </a:xfrm>
            <a:prstGeom prst="rect">
              <a:avLst/>
            </a:prstGeom>
            <a:noFill/>
          </p:spPr>
          <p:txBody>
            <a:bodyPr wrap="none" rtlCol="0">
              <a:spAutoFit/>
            </a:bodyPr>
            <a:lstStyle/>
            <a:p>
              <a:r>
                <a:rPr lang="id-ID" sz="2000" b="1" dirty="0">
                  <a:solidFill>
                    <a:schemeClr val="accent4"/>
                  </a:solidFill>
                  <a:ea typeface="Roboto" panose="02000000000000000000" pitchFamily="2" charset="0"/>
                </a:rPr>
                <a:t>4</a:t>
              </a:r>
            </a:p>
          </p:txBody>
        </p:sp>
        <p:grpSp>
          <p:nvGrpSpPr>
            <p:cNvPr id="35" name="Group 34"/>
            <p:cNvGrpSpPr/>
            <p:nvPr/>
          </p:nvGrpSpPr>
          <p:grpSpPr>
            <a:xfrm flipH="1">
              <a:off x="11759339" y="1448819"/>
              <a:ext cx="242553" cy="292645"/>
              <a:chOff x="134906" y="3220464"/>
              <a:chExt cx="730251" cy="881063"/>
            </a:xfrm>
            <a:noFill/>
          </p:grpSpPr>
          <p:sp>
            <p:nvSpPr>
              <p:cNvPr id="44" name="Freeform 34"/>
              <p:cNvSpPr>
                <a:spLocks/>
              </p:cNvSpPr>
              <p:nvPr/>
            </p:nvSpPr>
            <p:spPr bwMode="auto">
              <a:xfrm>
                <a:off x="134906" y="3220464"/>
                <a:ext cx="730251" cy="577851"/>
              </a:xfrm>
              <a:custGeom>
                <a:avLst/>
                <a:gdLst>
                  <a:gd name="T0" fmla="*/ 124 w 192"/>
                  <a:gd name="T1" fmla="*/ 96 h 152"/>
                  <a:gd name="T2" fmla="*/ 116 w 192"/>
                  <a:gd name="T3" fmla="*/ 92 h 152"/>
                  <a:gd name="T4" fmla="*/ 116 w 192"/>
                  <a:gd name="T5" fmla="*/ 80 h 152"/>
                  <a:gd name="T6" fmla="*/ 120 w 192"/>
                  <a:gd name="T7" fmla="*/ 60 h 152"/>
                  <a:gd name="T8" fmla="*/ 121 w 192"/>
                  <a:gd name="T9" fmla="*/ 25 h 152"/>
                  <a:gd name="T10" fmla="*/ 96 w 192"/>
                  <a:gd name="T11" fmla="*/ 0 h 152"/>
                  <a:gd name="T12" fmla="*/ 72 w 192"/>
                  <a:gd name="T13" fmla="*/ 24 h 152"/>
                  <a:gd name="T14" fmla="*/ 72 w 192"/>
                  <a:gd name="T15" fmla="*/ 60 h 152"/>
                  <a:gd name="T16" fmla="*/ 76 w 192"/>
                  <a:gd name="T17" fmla="*/ 80 h 152"/>
                  <a:gd name="T18" fmla="*/ 76 w 192"/>
                  <a:gd name="T19" fmla="*/ 92 h 152"/>
                  <a:gd name="T20" fmla="*/ 68 w 192"/>
                  <a:gd name="T21" fmla="*/ 96 h 152"/>
                  <a:gd name="T22" fmla="*/ 16 w 192"/>
                  <a:gd name="T23" fmla="*/ 96 h 152"/>
                  <a:gd name="T24" fmla="*/ 0 w 192"/>
                  <a:gd name="T25" fmla="*/ 116 h 152"/>
                  <a:gd name="T26" fmla="*/ 0 w 192"/>
                  <a:gd name="T27" fmla="*/ 152 h 152"/>
                  <a:gd name="T28" fmla="*/ 192 w 192"/>
                  <a:gd name="T29" fmla="*/ 152 h 152"/>
                  <a:gd name="T30" fmla="*/ 192 w 192"/>
                  <a:gd name="T31" fmla="*/ 116 h 152"/>
                  <a:gd name="T32" fmla="*/ 176 w 192"/>
                  <a:gd name="T33" fmla="*/ 96 h 152"/>
                  <a:gd name="T34" fmla="*/ 124 w 192"/>
                  <a:gd name="T35" fmla="*/ 9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152">
                    <a:moveTo>
                      <a:pt x="124" y="96"/>
                    </a:moveTo>
                    <a:cubicBezTo>
                      <a:pt x="121" y="96"/>
                      <a:pt x="118" y="95"/>
                      <a:pt x="116" y="92"/>
                    </a:cubicBezTo>
                    <a:cubicBezTo>
                      <a:pt x="114" y="89"/>
                      <a:pt x="115" y="83"/>
                      <a:pt x="116" y="80"/>
                    </a:cubicBezTo>
                    <a:cubicBezTo>
                      <a:pt x="119" y="72"/>
                      <a:pt x="120" y="68"/>
                      <a:pt x="120" y="60"/>
                    </a:cubicBezTo>
                    <a:cubicBezTo>
                      <a:pt x="121" y="25"/>
                      <a:pt x="121" y="25"/>
                      <a:pt x="121" y="25"/>
                    </a:cubicBezTo>
                    <a:cubicBezTo>
                      <a:pt x="121" y="11"/>
                      <a:pt x="110" y="0"/>
                      <a:pt x="96" y="0"/>
                    </a:cubicBezTo>
                    <a:cubicBezTo>
                      <a:pt x="82" y="0"/>
                      <a:pt x="72" y="10"/>
                      <a:pt x="72" y="24"/>
                    </a:cubicBezTo>
                    <a:cubicBezTo>
                      <a:pt x="72" y="60"/>
                      <a:pt x="72" y="60"/>
                      <a:pt x="72" y="60"/>
                    </a:cubicBezTo>
                    <a:cubicBezTo>
                      <a:pt x="72" y="68"/>
                      <a:pt x="73" y="72"/>
                      <a:pt x="76" y="80"/>
                    </a:cubicBezTo>
                    <a:cubicBezTo>
                      <a:pt x="77" y="83"/>
                      <a:pt x="78" y="89"/>
                      <a:pt x="76" y="92"/>
                    </a:cubicBezTo>
                    <a:cubicBezTo>
                      <a:pt x="74" y="95"/>
                      <a:pt x="71" y="96"/>
                      <a:pt x="68" y="96"/>
                    </a:cubicBezTo>
                    <a:cubicBezTo>
                      <a:pt x="16" y="96"/>
                      <a:pt x="16" y="96"/>
                      <a:pt x="16" y="96"/>
                    </a:cubicBezTo>
                    <a:cubicBezTo>
                      <a:pt x="8" y="96"/>
                      <a:pt x="0" y="108"/>
                      <a:pt x="0" y="116"/>
                    </a:cubicBezTo>
                    <a:cubicBezTo>
                      <a:pt x="0" y="152"/>
                      <a:pt x="0" y="152"/>
                      <a:pt x="0" y="152"/>
                    </a:cubicBezTo>
                    <a:cubicBezTo>
                      <a:pt x="192" y="152"/>
                      <a:pt x="192" y="152"/>
                      <a:pt x="192" y="152"/>
                    </a:cubicBezTo>
                    <a:cubicBezTo>
                      <a:pt x="192" y="116"/>
                      <a:pt x="192" y="116"/>
                      <a:pt x="192" y="116"/>
                    </a:cubicBezTo>
                    <a:cubicBezTo>
                      <a:pt x="192" y="108"/>
                      <a:pt x="184" y="96"/>
                      <a:pt x="176" y="96"/>
                    </a:cubicBezTo>
                    <a:lnTo>
                      <a:pt x="124" y="96"/>
                    </a:lnTo>
                    <a:close/>
                  </a:path>
                </a:pathLst>
              </a:custGeom>
              <a:grpFill/>
              <a:ln w="15875" cap="rnd">
                <a:solidFill>
                  <a:schemeClr val="bg1"/>
                </a:solidFill>
                <a:prstDash val="solid"/>
                <a:round/>
                <a:headEnd/>
                <a:tailEnd/>
              </a:ln>
              <a:extLst/>
            </p:spPr>
            <p:txBody>
              <a:bodyPr vert="horz" wrap="square" lIns="91440" tIns="45720" rIns="91440" bIns="45720" numCol="1" anchor="t" anchorCtr="0" compatLnSpc="1">
                <a:prstTxWarp prst="textNoShape">
                  <a:avLst/>
                </a:prstTxWarp>
              </a:bodyPr>
              <a:lstStyle/>
              <a:p>
                <a:endParaRPr lang="id-ID" sz="2000"/>
              </a:p>
            </p:txBody>
          </p:sp>
          <p:sp>
            <p:nvSpPr>
              <p:cNvPr id="45" name="Freeform 35"/>
              <p:cNvSpPr>
                <a:spLocks/>
              </p:cNvSpPr>
              <p:nvPr/>
            </p:nvSpPr>
            <p:spPr bwMode="auto">
              <a:xfrm>
                <a:off x="165069" y="3798314"/>
                <a:ext cx="669926" cy="303213"/>
              </a:xfrm>
              <a:custGeom>
                <a:avLst/>
                <a:gdLst>
                  <a:gd name="T0" fmla="*/ 422 w 422"/>
                  <a:gd name="T1" fmla="*/ 191 h 191"/>
                  <a:gd name="T2" fmla="*/ 115 w 422"/>
                  <a:gd name="T3" fmla="*/ 191 h 191"/>
                  <a:gd name="T4" fmla="*/ 115 w 422"/>
                  <a:gd name="T5" fmla="*/ 95 h 191"/>
                  <a:gd name="T6" fmla="*/ 67 w 422"/>
                  <a:gd name="T7" fmla="*/ 191 h 191"/>
                  <a:gd name="T8" fmla="*/ 0 w 422"/>
                  <a:gd name="T9" fmla="*/ 191 h 191"/>
                  <a:gd name="T10" fmla="*/ 0 w 422"/>
                  <a:gd name="T11" fmla="*/ 0 h 191"/>
                  <a:gd name="T12" fmla="*/ 422 w 422"/>
                  <a:gd name="T13" fmla="*/ 0 h 191"/>
                  <a:gd name="T14" fmla="*/ 422 w 422"/>
                  <a:gd name="T15" fmla="*/ 191 h 1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2" h="191">
                    <a:moveTo>
                      <a:pt x="422" y="191"/>
                    </a:moveTo>
                    <a:lnTo>
                      <a:pt x="115" y="191"/>
                    </a:lnTo>
                    <a:lnTo>
                      <a:pt x="115" y="95"/>
                    </a:lnTo>
                    <a:lnTo>
                      <a:pt x="67" y="191"/>
                    </a:lnTo>
                    <a:lnTo>
                      <a:pt x="0" y="191"/>
                    </a:lnTo>
                    <a:lnTo>
                      <a:pt x="0" y="0"/>
                    </a:lnTo>
                    <a:lnTo>
                      <a:pt x="422" y="0"/>
                    </a:lnTo>
                    <a:lnTo>
                      <a:pt x="422" y="191"/>
                    </a:lnTo>
                    <a:close/>
                  </a:path>
                </a:pathLst>
              </a:custGeom>
              <a:grpFill/>
              <a:ln w="15875" cap="rnd">
                <a:solidFill>
                  <a:schemeClr val="bg1"/>
                </a:solidFill>
                <a:prstDash val="solid"/>
                <a:round/>
                <a:headEnd/>
                <a:tailEnd/>
              </a:ln>
              <a:extLst/>
            </p:spPr>
            <p:txBody>
              <a:bodyPr vert="horz" wrap="square" lIns="91440" tIns="45720" rIns="91440" bIns="45720" numCol="1" anchor="t" anchorCtr="0" compatLnSpc="1">
                <a:prstTxWarp prst="textNoShape">
                  <a:avLst/>
                </a:prstTxWarp>
              </a:bodyPr>
              <a:lstStyle/>
              <a:p>
                <a:endParaRPr lang="id-ID" sz="2000"/>
              </a:p>
            </p:txBody>
          </p:sp>
          <p:sp>
            <p:nvSpPr>
              <p:cNvPr id="46" name="Line 36"/>
              <p:cNvSpPr>
                <a:spLocks noChangeShapeType="1"/>
              </p:cNvSpPr>
              <p:nvPr/>
            </p:nvSpPr>
            <p:spPr bwMode="auto">
              <a:xfrm>
                <a:off x="742919" y="3904677"/>
                <a:ext cx="0" cy="196850"/>
              </a:xfrm>
              <a:prstGeom prst="line">
                <a:avLst/>
              </a:prstGeom>
              <a:grpFill/>
              <a:ln w="15875" cap="rnd">
                <a:solidFill>
                  <a:schemeClr val="bg1"/>
                </a:solidFill>
                <a:prstDash val="solid"/>
                <a:round/>
                <a:headEnd/>
                <a:tailEnd/>
              </a:ln>
              <a:extLst/>
            </p:spPr>
            <p:txBody>
              <a:bodyPr vert="horz" wrap="square" lIns="91440" tIns="45720" rIns="91440" bIns="45720" numCol="1" anchor="t" anchorCtr="0" compatLnSpc="1">
                <a:prstTxWarp prst="textNoShape">
                  <a:avLst/>
                </a:prstTxWarp>
              </a:bodyPr>
              <a:lstStyle/>
              <a:p>
                <a:endParaRPr lang="id-ID" sz="2000"/>
              </a:p>
            </p:txBody>
          </p:sp>
          <p:sp>
            <p:nvSpPr>
              <p:cNvPr id="47" name="Line 37"/>
              <p:cNvSpPr>
                <a:spLocks noChangeShapeType="1"/>
              </p:cNvSpPr>
              <p:nvPr/>
            </p:nvSpPr>
            <p:spPr bwMode="auto">
              <a:xfrm>
                <a:off x="652432" y="3949127"/>
                <a:ext cx="0" cy="152400"/>
              </a:xfrm>
              <a:prstGeom prst="line">
                <a:avLst/>
              </a:prstGeom>
              <a:grpFill/>
              <a:ln w="15875" cap="rnd">
                <a:solidFill>
                  <a:schemeClr val="bg1"/>
                </a:solidFill>
                <a:prstDash val="solid"/>
                <a:round/>
                <a:headEnd/>
                <a:tailEnd/>
              </a:ln>
              <a:extLst/>
            </p:spPr>
            <p:txBody>
              <a:bodyPr vert="horz" wrap="square" lIns="91440" tIns="45720" rIns="91440" bIns="45720" numCol="1" anchor="t" anchorCtr="0" compatLnSpc="1">
                <a:prstTxWarp prst="textNoShape">
                  <a:avLst/>
                </a:prstTxWarp>
              </a:bodyPr>
              <a:lstStyle/>
              <a:p>
                <a:endParaRPr lang="id-ID" sz="2000"/>
              </a:p>
            </p:txBody>
          </p:sp>
          <p:sp>
            <p:nvSpPr>
              <p:cNvPr id="48" name="Line 38"/>
              <p:cNvSpPr>
                <a:spLocks noChangeShapeType="1"/>
              </p:cNvSpPr>
              <p:nvPr/>
            </p:nvSpPr>
            <p:spPr bwMode="auto">
              <a:xfrm>
                <a:off x="560357" y="4011039"/>
                <a:ext cx="0" cy="90488"/>
              </a:xfrm>
              <a:prstGeom prst="line">
                <a:avLst/>
              </a:prstGeom>
              <a:grpFill/>
              <a:ln w="15875" cap="rnd">
                <a:solidFill>
                  <a:schemeClr val="bg1"/>
                </a:solidFill>
                <a:prstDash val="solid"/>
                <a:round/>
                <a:headEnd/>
                <a:tailEnd/>
              </a:ln>
              <a:extLst/>
            </p:spPr>
            <p:txBody>
              <a:bodyPr vert="horz" wrap="square" lIns="91440" tIns="45720" rIns="91440" bIns="45720" numCol="1" anchor="t" anchorCtr="0" compatLnSpc="1">
                <a:prstTxWarp prst="textNoShape">
                  <a:avLst/>
                </a:prstTxWarp>
              </a:bodyPr>
              <a:lstStyle/>
              <a:p>
                <a:endParaRPr lang="id-ID" sz="2000"/>
              </a:p>
            </p:txBody>
          </p:sp>
          <p:sp>
            <p:nvSpPr>
              <p:cNvPr id="49" name="Oval 39"/>
              <p:cNvSpPr>
                <a:spLocks noChangeArrowheads="1"/>
              </p:cNvSpPr>
              <p:nvPr/>
            </p:nvSpPr>
            <p:spPr bwMode="auto">
              <a:xfrm>
                <a:off x="480981" y="3296664"/>
                <a:ext cx="38100" cy="38100"/>
              </a:xfrm>
              <a:prstGeom prst="ellipse">
                <a:avLst/>
              </a:prstGeom>
              <a:grpFill/>
              <a:ln w="15875" cap="rnd">
                <a:solidFill>
                  <a:schemeClr val="bg1"/>
                </a:solidFill>
                <a:prstDash val="solid"/>
                <a:round/>
                <a:headEnd/>
                <a:tailEnd/>
              </a:ln>
              <a:extLst/>
            </p:spPr>
            <p:txBody>
              <a:bodyPr vert="horz" wrap="square" lIns="91440" tIns="45720" rIns="91440" bIns="45720" numCol="1" anchor="t" anchorCtr="0" compatLnSpc="1">
                <a:prstTxWarp prst="textNoShape">
                  <a:avLst/>
                </a:prstTxWarp>
              </a:bodyPr>
              <a:lstStyle/>
              <a:p>
                <a:endParaRPr lang="id-ID" sz="2000"/>
              </a:p>
            </p:txBody>
          </p:sp>
        </p:grpSp>
        <p:sp>
          <p:nvSpPr>
            <p:cNvPr id="36" name="Freeform 5"/>
            <p:cNvSpPr>
              <a:spLocks noEditPoints="1"/>
            </p:cNvSpPr>
            <p:nvPr/>
          </p:nvSpPr>
          <p:spPr bwMode="auto">
            <a:xfrm flipH="1">
              <a:off x="11749347" y="2538447"/>
              <a:ext cx="262537" cy="257276"/>
            </a:xfrm>
            <a:custGeom>
              <a:avLst/>
              <a:gdLst>
                <a:gd name="T0" fmla="*/ 179 w 208"/>
                <a:gd name="T1" fmla="*/ 79 h 204"/>
                <a:gd name="T2" fmla="*/ 174 w 208"/>
                <a:gd name="T3" fmla="*/ 66 h 204"/>
                <a:gd name="T4" fmla="*/ 185 w 208"/>
                <a:gd name="T5" fmla="*/ 38 h 204"/>
                <a:gd name="T6" fmla="*/ 169 w 208"/>
                <a:gd name="T7" fmla="*/ 22 h 204"/>
                <a:gd name="T8" fmla="*/ 140 w 208"/>
                <a:gd name="T9" fmla="*/ 33 h 204"/>
                <a:gd name="T10" fmla="*/ 128 w 208"/>
                <a:gd name="T11" fmla="*/ 28 h 204"/>
                <a:gd name="T12" fmla="*/ 115 w 208"/>
                <a:gd name="T13" fmla="*/ 0 h 204"/>
                <a:gd name="T14" fmla="*/ 92 w 208"/>
                <a:gd name="T15" fmla="*/ 0 h 204"/>
                <a:gd name="T16" fmla="*/ 80 w 208"/>
                <a:gd name="T17" fmla="*/ 28 h 204"/>
                <a:gd name="T18" fmla="*/ 67 w 208"/>
                <a:gd name="T19" fmla="*/ 33 h 204"/>
                <a:gd name="T20" fmla="*/ 38 w 208"/>
                <a:gd name="T21" fmla="*/ 22 h 204"/>
                <a:gd name="T22" fmla="*/ 22 w 208"/>
                <a:gd name="T23" fmla="*/ 38 h 204"/>
                <a:gd name="T24" fmla="*/ 34 w 208"/>
                <a:gd name="T25" fmla="*/ 66 h 204"/>
                <a:gd name="T26" fmla="*/ 28 w 208"/>
                <a:gd name="T27" fmla="*/ 79 h 204"/>
                <a:gd name="T28" fmla="*/ 0 w 208"/>
                <a:gd name="T29" fmla="*/ 91 h 204"/>
                <a:gd name="T30" fmla="*/ 0 w 208"/>
                <a:gd name="T31" fmla="*/ 114 h 204"/>
                <a:gd name="T32" fmla="*/ 28 w 208"/>
                <a:gd name="T33" fmla="*/ 125 h 204"/>
                <a:gd name="T34" fmla="*/ 34 w 208"/>
                <a:gd name="T35" fmla="*/ 138 h 204"/>
                <a:gd name="T36" fmla="*/ 22 w 208"/>
                <a:gd name="T37" fmla="*/ 167 h 204"/>
                <a:gd name="T38" fmla="*/ 39 w 208"/>
                <a:gd name="T39" fmla="*/ 182 h 204"/>
                <a:gd name="T40" fmla="*/ 67 w 208"/>
                <a:gd name="T41" fmla="*/ 171 h 204"/>
                <a:gd name="T42" fmla="*/ 80 w 208"/>
                <a:gd name="T43" fmla="*/ 176 h 204"/>
                <a:gd name="T44" fmla="*/ 93 w 208"/>
                <a:gd name="T45" fmla="*/ 204 h 204"/>
                <a:gd name="T46" fmla="*/ 116 w 208"/>
                <a:gd name="T47" fmla="*/ 204 h 204"/>
                <a:gd name="T48" fmla="*/ 128 w 208"/>
                <a:gd name="T49" fmla="*/ 176 h 204"/>
                <a:gd name="T50" fmla="*/ 141 w 208"/>
                <a:gd name="T51" fmla="*/ 171 h 204"/>
                <a:gd name="T52" fmla="*/ 170 w 208"/>
                <a:gd name="T53" fmla="*/ 182 h 204"/>
                <a:gd name="T54" fmla="*/ 186 w 208"/>
                <a:gd name="T55" fmla="*/ 166 h 204"/>
                <a:gd name="T56" fmla="*/ 174 w 208"/>
                <a:gd name="T57" fmla="*/ 138 h 204"/>
                <a:gd name="T58" fmla="*/ 179 w 208"/>
                <a:gd name="T59" fmla="*/ 125 h 204"/>
                <a:gd name="T60" fmla="*/ 208 w 208"/>
                <a:gd name="T61" fmla="*/ 113 h 204"/>
                <a:gd name="T62" fmla="*/ 208 w 208"/>
                <a:gd name="T63" fmla="*/ 90 h 204"/>
                <a:gd name="T64" fmla="*/ 179 w 208"/>
                <a:gd name="T65" fmla="*/ 79 h 204"/>
                <a:gd name="T66" fmla="*/ 137 w 208"/>
                <a:gd name="T67" fmla="*/ 102 h 204"/>
                <a:gd name="T68" fmla="*/ 104 w 208"/>
                <a:gd name="T69" fmla="*/ 135 h 204"/>
                <a:gd name="T70" fmla="*/ 70 w 208"/>
                <a:gd name="T71" fmla="*/ 102 h 204"/>
                <a:gd name="T72" fmla="*/ 104 w 208"/>
                <a:gd name="T73" fmla="*/ 69 h 204"/>
                <a:gd name="T74" fmla="*/ 137 w 208"/>
                <a:gd name="T75" fmla="*/ 10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8" h="204">
                  <a:moveTo>
                    <a:pt x="179" y="79"/>
                  </a:moveTo>
                  <a:cubicBezTo>
                    <a:pt x="174" y="66"/>
                    <a:pt x="174" y="66"/>
                    <a:pt x="174" y="66"/>
                  </a:cubicBezTo>
                  <a:cubicBezTo>
                    <a:pt x="174" y="66"/>
                    <a:pt x="186" y="39"/>
                    <a:pt x="185" y="38"/>
                  </a:cubicBezTo>
                  <a:cubicBezTo>
                    <a:pt x="169" y="22"/>
                    <a:pt x="169" y="22"/>
                    <a:pt x="169" y="22"/>
                  </a:cubicBezTo>
                  <a:cubicBezTo>
                    <a:pt x="168" y="21"/>
                    <a:pt x="140" y="33"/>
                    <a:pt x="140" y="33"/>
                  </a:cubicBezTo>
                  <a:cubicBezTo>
                    <a:pt x="128" y="28"/>
                    <a:pt x="128" y="28"/>
                    <a:pt x="128" y="28"/>
                  </a:cubicBezTo>
                  <a:cubicBezTo>
                    <a:pt x="128" y="28"/>
                    <a:pt x="116" y="0"/>
                    <a:pt x="115" y="0"/>
                  </a:cubicBezTo>
                  <a:cubicBezTo>
                    <a:pt x="92" y="0"/>
                    <a:pt x="92" y="0"/>
                    <a:pt x="92" y="0"/>
                  </a:cubicBezTo>
                  <a:cubicBezTo>
                    <a:pt x="90" y="0"/>
                    <a:pt x="80" y="28"/>
                    <a:pt x="80" y="28"/>
                  </a:cubicBezTo>
                  <a:cubicBezTo>
                    <a:pt x="67" y="33"/>
                    <a:pt x="67" y="33"/>
                    <a:pt x="67" y="33"/>
                  </a:cubicBezTo>
                  <a:cubicBezTo>
                    <a:pt x="67" y="33"/>
                    <a:pt x="39" y="21"/>
                    <a:pt x="38" y="22"/>
                  </a:cubicBezTo>
                  <a:cubicBezTo>
                    <a:pt x="22" y="38"/>
                    <a:pt x="22" y="38"/>
                    <a:pt x="22" y="38"/>
                  </a:cubicBezTo>
                  <a:cubicBezTo>
                    <a:pt x="21" y="39"/>
                    <a:pt x="34" y="66"/>
                    <a:pt x="34" y="66"/>
                  </a:cubicBezTo>
                  <a:cubicBezTo>
                    <a:pt x="28" y="79"/>
                    <a:pt x="28" y="79"/>
                    <a:pt x="28" y="79"/>
                  </a:cubicBezTo>
                  <a:cubicBezTo>
                    <a:pt x="28" y="79"/>
                    <a:pt x="0" y="90"/>
                    <a:pt x="0" y="91"/>
                  </a:cubicBezTo>
                  <a:cubicBezTo>
                    <a:pt x="0" y="114"/>
                    <a:pt x="0" y="114"/>
                    <a:pt x="0" y="114"/>
                  </a:cubicBezTo>
                  <a:cubicBezTo>
                    <a:pt x="0" y="115"/>
                    <a:pt x="28" y="125"/>
                    <a:pt x="28" y="125"/>
                  </a:cubicBezTo>
                  <a:cubicBezTo>
                    <a:pt x="34" y="138"/>
                    <a:pt x="34" y="138"/>
                    <a:pt x="34" y="138"/>
                  </a:cubicBezTo>
                  <a:cubicBezTo>
                    <a:pt x="34" y="138"/>
                    <a:pt x="21" y="166"/>
                    <a:pt x="22" y="167"/>
                  </a:cubicBezTo>
                  <a:cubicBezTo>
                    <a:pt x="39" y="182"/>
                    <a:pt x="39" y="182"/>
                    <a:pt x="39" y="182"/>
                  </a:cubicBezTo>
                  <a:cubicBezTo>
                    <a:pt x="40" y="183"/>
                    <a:pt x="67" y="171"/>
                    <a:pt x="67" y="171"/>
                  </a:cubicBezTo>
                  <a:cubicBezTo>
                    <a:pt x="80" y="176"/>
                    <a:pt x="80" y="176"/>
                    <a:pt x="80" y="176"/>
                  </a:cubicBezTo>
                  <a:cubicBezTo>
                    <a:pt x="80" y="176"/>
                    <a:pt x="91" y="204"/>
                    <a:pt x="93" y="204"/>
                  </a:cubicBezTo>
                  <a:cubicBezTo>
                    <a:pt x="116" y="204"/>
                    <a:pt x="116" y="204"/>
                    <a:pt x="116" y="204"/>
                  </a:cubicBezTo>
                  <a:cubicBezTo>
                    <a:pt x="117" y="204"/>
                    <a:pt x="128" y="176"/>
                    <a:pt x="128" y="176"/>
                  </a:cubicBezTo>
                  <a:cubicBezTo>
                    <a:pt x="141" y="171"/>
                    <a:pt x="141" y="171"/>
                    <a:pt x="141" y="171"/>
                  </a:cubicBezTo>
                  <a:cubicBezTo>
                    <a:pt x="141" y="171"/>
                    <a:pt x="169" y="183"/>
                    <a:pt x="170" y="182"/>
                  </a:cubicBezTo>
                  <a:cubicBezTo>
                    <a:pt x="186" y="166"/>
                    <a:pt x="186" y="166"/>
                    <a:pt x="186" y="166"/>
                  </a:cubicBezTo>
                  <a:cubicBezTo>
                    <a:pt x="187" y="165"/>
                    <a:pt x="174" y="138"/>
                    <a:pt x="174" y="138"/>
                  </a:cubicBezTo>
                  <a:cubicBezTo>
                    <a:pt x="179" y="125"/>
                    <a:pt x="179" y="125"/>
                    <a:pt x="179" y="125"/>
                  </a:cubicBezTo>
                  <a:cubicBezTo>
                    <a:pt x="179" y="125"/>
                    <a:pt x="208" y="114"/>
                    <a:pt x="208" y="113"/>
                  </a:cubicBezTo>
                  <a:cubicBezTo>
                    <a:pt x="208" y="90"/>
                    <a:pt x="208" y="90"/>
                    <a:pt x="208" y="90"/>
                  </a:cubicBezTo>
                  <a:cubicBezTo>
                    <a:pt x="208" y="89"/>
                    <a:pt x="179" y="79"/>
                    <a:pt x="179" y="79"/>
                  </a:cubicBezTo>
                  <a:moveTo>
                    <a:pt x="137" y="102"/>
                  </a:moveTo>
                  <a:cubicBezTo>
                    <a:pt x="137" y="120"/>
                    <a:pt x="122" y="135"/>
                    <a:pt x="104" y="135"/>
                  </a:cubicBezTo>
                  <a:cubicBezTo>
                    <a:pt x="85" y="135"/>
                    <a:pt x="70" y="120"/>
                    <a:pt x="70" y="102"/>
                  </a:cubicBezTo>
                  <a:cubicBezTo>
                    <a:pt x="70" y="84"/>
                    <a:pt x="85" y="69"/>
                    <a:pt x="104" y="69"/>
                  </a:cubicBezTo>
                  <a:cubicBezTo>
                    <a:pt x="122" y="69"/>
                    <a:pt x="137" y="84"/>
                    <a:pt x="137" y="102"/>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sz="2000"/>
            </a:p>
          </p:txBody>
        </p:sp>
        <p:sp>
          <p:nvSpPr>
            <p:cNvPr id="37" name="Freeform 12"/>
            <p:cNvSpPr>
              <a:spLocks noEditPoints="1"/>
            </p:cNvSpPr>
            <p:nvPr/>
          </p:nvSpPr>
          <p:spPr bwMode="auto">
            <a:xfrm flipH="1">
              <a:off x="11760244" y="4574968"/>
              <a:ext cx="240744" cy="199581"/>
            </a:xfrm>
            <a:custGeom>
              <a:avLst/>
              <a:gdLst>
                <a:gd name="T0" fmla="*/ 221 w 242"/>
                <a:gd name="T1" fmla="*/ 0 h 200"/>
                <a:gd name="T2" fmla="*/ 171 w 242"/>
                <a:gd name="T3" fmla="*/ 0 h 200"/>
                <a:gd name="T4" fmla="*/ 135 w 242"/>
                <a:gd name="T5" fmla="*/ 15 h 200"/>
                <a:gd name="T6" fmla="*/ 51 w 242"/>
                <a:gd name="T7" fmla="*/ 99 h 200"/>
                <a:gd name="T8" fmla="*/ 51 w 242"/>
                <a:gd name="T9" fmla="*/ 129 h 200"/>
                <a:gd name="T10" fmla="*/ 113 w 242"/>
                <a:gd name="T11" fmla="*/ 192 h 200"/>
                <a:gd name="T12" fmla="*/ 143 w 242"/>
                <a:gd name="T13" fmla="*/ 192 h 200"/>
                <a:gd name="T14" fmla="*/ 227 w 242"/>
                <a:gd name="T15" fmla="*/ 108 h 200"/>
                <a:gd name="T16" fmla="*/ 242 w 242"/>
                <a:gd name="T17" fmla="*/ 71 h 200"/>
                <a:gd name="T18" fmla="*/ 242 w 242"/>
                <a:gd name="T19" fmla="*/ 22 h 200"/>
                <a:gd name="T20" fmla="*/ 221 w 242"/>
                <a:gd name="T21" fmla="*/ 0 h 200"/>
                <a:gd name="T22" fmla="*/ 192 w 242"/>
                <a:gd name="T23" fmla="*/ 71 h 200"/>
                <a:gd name="T24" fmla="*/ 171 w 242"/>
                <a:gd name="T25" fmla="*/ 50 h 200"/>
                <a:gd name="T26" fmla="*/ 192 w 242"/>
                <a:gd name="T27" fmla="*/ 29 h 200"/>
                <a:gd name="T28" fmla="*/ 214 w 242"/>
                <a:gd name="T29" fmla="*/ 50 h 200"/>
                <a:gd name="T30" fmla="*/ 192 w 242"/>
                <a:gd name="T31" fmla="*/ 71 h 200"/>
                <a:gd name="T32" fmla="*/ 19 w 242"/>
                <a:gd name="T33" fmla="*/ 119 h 200"/>
                <a:gd name="T34" fmla="*/ 95 w 242"/>
                <a:gd name="T35" fmla="*/ 196 h 200"/>
                <a:gd name="T36" fmla="*/ 70 w 242"/>
                <a:gd name="T37" fmla="*/ 192 h 200"/>
                <a:gd name="T38" fmla="*/ 8 w 242"/>
                <a:gd name="T39" fmla="*/ 129 h 200"/>
                <a:gd name="T40" fmla="*/ 8 w 242"/>
                <a:gd name="T41" fmla="*/ 99 h 200"/>
                <a:gd name="T42" fmla="*/ 92 w 242"/>
                <a:gd name="T43" fmla="*/ 15 h 200"/>
                <a:gd name="T44" fmla="*/ 128 w 242"/>
                <a:gd name="T45" fmla="*/ 0 h 200"/>
                <a:gd name="T46" fmla="*/ 19 w 242"/>
                <a:gd name="T47" fmla="*/ 109 h 200"/>
                <a:gd name="T48" fmla="*/ 19 w 242"/>
                <a:gd name="T49" fmla="*/ 11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2" h="200">
                  <a:moveTo>
                    <a:pt x="221" y="0"/>
                  </a:moveTo>
                  <a:cubicBezTo>
                    <a:pt x="171" y="0"/>
                    <a:pt x="171" y="0"/>
                    <a:pt x="171" y="0"/>
                  </a:cubicBezTo>
                  <a:cubicBezTo>
                    <a:pt x="159" y="0"/>
                    <a:pt x="143" y="7"/>
                    <a:pt x="135" y="15"/>
                  </a:cubicBezTo>
                  <a:cubicBezTo>
                    <a:pt x="51" y="99"/>
                    <a:pt x="51" y="99"/>
                    <a:pt x="51" y="99"/>
                  </a:cubicBezTo>
                  <a:cubicBezTo>
                    <a:pt x="42" y="107"/>
                    <a:pt x="42" y="121"/>
                    <a:pt x="51" y="129"/>
                  </a:cubicBezTo>
                  <a:cubicBezTo>
                    <a:pt x="113" y="192"/>
                    <a:pt x="113" y="192"/>
                    <a:pt x="113" y="192"/>
                  </a:cubicBezTo>
                  <a:cubicBezTo>
                    <a:pt x="121" y="200"/>
                    <a:pt x="135" y="200"/>
                    <a:pt x="143" y="192"/>
                  </a:cubicBezTo>
                  <a:cubicBezTo>
                    <a:pt x="227" y="108"/>
                    <a:pt x="227" y="108"/>
                    <a:pt x="227" y="108"/>
                  </a:cubicBezTo>
                  <a:cubicBezTo>
                    <a:pt x="236" y="100"/>
                    <a:pt x="242" y="83"/>
                    <a:pt x="242" y="71"/>
                  </a:cubicBezTo>
                  <a:cubicBezTo>
                    <a:pt x="242" y="22"/>
                    <a:pt x="242" y="22"/>
                    <a:pt x="242" y="22"/>
                  </a:cubicBezTo>
                  <a:cubicBezTo>
                    <a:pt x="242" y="10"/>
                    <a:pt x="233" y="0"/>
                    <a:pt x="221" y="0"/>
                  </a:cubicBezTo>
                  <a:moveTo>
                    <a:pt x="192" y="71"/>
                  </a:moveTo>
                  <a:cubicBezTo>
                    <a:pt x="181" y="71"/>
                    <a:pt x="171" y="62"/>
                    <a:pt x="171" y="50"/>
                  </a:cubicBezTo>
                  <a:cubicBezTo>
                    <a:pt x="171" y="38"/>
                    <a:pt x="181" y="29"/>
                    <a:pt x="192" y="29"/>
                  </a:cubicBezTo>
                  <a:cubicBezTo>
                    <a:pt x="204" y="29"/>
                    <a:pt x="214" y="38"/>
                    <a:pt x="214" y="50"/>
                  </a:cubicBezTo>
                  <a:cubicBezTo>
                    <a:pt x="214" y="62"/>
                    <a:pt x="204" y="71"/>
                    <a:pt x="192" y="71"/>
                  </a:cubicBezTo>
                  <a:moveTo>
                    <a:pt x="19" y="119"/>
                  </a:moveTo>
                  <a:cubicBezTo>
                    <a:pt x="95" y="196"/>
                    <a:pt x="95" y="196"/>
                    <a:pt x="95" y="196"/>
                  </a:cubicBezTo>
                  <a:cubicBezTo>
                    <a:pt x="87" y="200"/>
                    <a:pt x="77" y="199"/>
                    <a:pt x="70" y="192"/>
                  </a:cubicBezTo>
                  <a:cubicBezTo>
                    <a:pt x="8" y="129"/>
                    <a:pt x="8" y="129"/>
                    <a:pt x="8" y="129"/>
                  </a:cubicBezTo>
                  <a:cubicBezTo>
                    <a:pt x="0" y="121"/>
                    <a:pt x="0" y="107"/>
                    <a:pt x="8" y="99"/>
                  </a:cubicBezTo>
                  <a:cubicBezTo>
                    <a:pt x="92" y="15"/>
                    <a:pt x="92" y="15"/>
                    <a:pt x="92" y="15"/>
                  </a:cubicBezTo>
                  <a:cubicBezTo>
                    <a:pt x="100" y="7"/>
                    <a:pt x="116" y="0"/>
                    <a:pt x="128" y="0"/>
                  </a:cubicBezTo>
                  <a:cubicBezTo>
                    <a:pt x="19" y="109"/>
                    <a:pt x="19" y="109"/>
                    <a:pt x="19" y="109"/>
                  </a:cubicBezTo>
                  <a:cubicBezTo>
                    <a:pt x="16" y="112"/>
                    <a:pt x="16" y="117"/>
                    <a:pt x="19" y="119"/>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sz="2000"/>
            </a:p>
          </p:txBody>
        </p:sp>
        <p:sp>
          <p:nvSpPr>
            <p:cNvPr id="38" name="Freeform 9"/>
            <p:cNvSpPr>
              <a:spLocks/>
            </p:cNvSpPr>
            <p:nvPr/>
          </p:nvSpPr>
          <p:spPr bwMode="auto">
            <a:xfrm flipH="1">
              <a:off x="11730237" y="5575822"/>
              <a:ext cx="300758" cy="285869"/>
            </a:xfrm>
            <a:custGeom>
              <a:avLst/>
              <a:gdLst>
                <a:gd name="T0" fmla="*/ 207 w 211"/>
                <a:gd name="T1" fmla="*/ 85 h 200"/>
                <a:gd name="T2" fmla="*/ 153 w 211"/>
                <a:gd name="T3" fmla="*/ 124 h 200"/>
                <a:gd name="T4" fmla="*/ 173 w 211"/>
                <a:gd name="T5" fmla="*/ 189 h 200"/>
                <a:gd name="T6" fmla="*/ 170 w 211"/>
                <a:gd name="T7" fmla="*/ 198 h 200"/>
                <a:gd name="T8" fmla="*/ 165 w 211"/>
                <a:gd name="T9" fmla="*/ 200 h 200"/>
                <a:gd name="T10" fmla="*/ 160 w 211"/>
                <a:gd name="T11" fmla="*/ 198 h 200"/>
                <a:gd name="T12" fmla="*/ 106 w 211"/>
                <a:gd name="T13" fmla="*/ 158 h 200"/>
                <a:gd name="T14" fmla="*/ 51 w 211"/>
                <a:gd name="T15" fmla="*/ 198 h 200"/>
                <a:gd name="T16" fmla="*/ 41 w 211"/>
                <a:gd name="T17" fmla="*/ 198 h 200"/>
                <a:gd name="T18" fmla="*/ 38 w 211"/>
                <a:gd name="T19" fmla="*/ 189 h 200"/>
                <a:gd name="T20" fmla="*/ 59 w 211"/>
                <a:gd name="T21" fmla="*/ 124 h 200"/>
                <a:gd name="T22" fmla="*/ 5 w 211"/>
                <a:gd name="T23" fmla="*/ 85 h 200"/>
                <a:gd name="T24" fmla="*/ 2 w 211"/>
                <a:gd name="T25" fmla="*/ 75 h 200"/>
                <a:gd name="T26" fmla="*/ 10 w 211"/>
                <a:gd name="T27" fmla="*/ 70 h 200"/>
                <a:gd name="T28" fmla="*/ 77 w 211"/>
                <a:gd name="T29" fmla="*/ 70 h 200"/>
                <a:gd name="T30" fmla="*/ 98 w 211"/>
                <a:gd name="T31" fmla="*/ 5 h 200"/>
                <a:gd name="T32" fmla="*/ 106 w 211"/>
                <a:gd name="T33" fmla="*/ 0 h 200"/>
                <a:gd name="T34" fmla="*/ 114 w 211"/>
                <a:gd name="T35" fmla="*/ 5 h 200"/>
                <a:gd name="T36" fmla="*/ 135 w 211"/>
                <a:gd name="T37" fmla="*/ 70 h 200"/>
                <a:gd name="T38" fmla="*/ 202 w 211"/>
                <a:gd name="T39" fmla="*/ 70 h 200"/>
                <a:gd name="T40" fmla="*/ 210 w 211"/>
                <a:gd name="T41" fmla="*/ 75 h 200"/>
                <a:gd name="T42" fmla="*/ 207 w 211"/>
                <a:gd name="T43" fmla="*/ 8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1" h="200">
                  <a:moveTo>
                    <a:pt x="207" y="85"/>
                  </a:moveTo>
                  <a:cubicBezTo>
                    <a:pt x="153" y="124"/>
                    <a:pt x="153" y="124"/>
                    <a:pt x="153" y="124"/>
                  </a:cubicBezTo>
                  <a:cubicBezTo>
                    <a:pt x="173" y="189"/>
                    <a:pt x="173" y="189"/>
                    <a:pt x="173" y="189"/>
                  </a:cubicBezTo>
                  <a:cubicBezTo>
                    <a:pt x="175" y="192"/>
                    <a:pt x="173" y="196"/>
                    <a:pt x="170" y="198"/>
                  </a:cubicBezTo>
                  <a:cubicBezTo>
                    <a:pt x="169" y="199"/>
                    <a:pt x="167" y="200"/>
                    <a:pt x="165" y="200"/>
                  </a:cubicBezTo>
                  <a:cubicBezTo>
                    <a:pt x="164" y="200"/>
                    <a:pt x="162" y="199"/>
                    <a:pt x="160" y="198"/>
                  </a:cubicBezTo>
                  <a:cubicBezTo>
                    <a:pt x="106" y="158"/>
                    <a:pt x="106" y="158"/>
                    <a:pt x="106" y="158"/>
                  </a:cubicBezTo>
                  <a:cubicBezTo>
                    <a:pt x="51" y="198"/>
                    <a:pt x="51" y="198"/>
                    <a:pt x="51" y="198"/>
                  </a:cubicBezTo>
                  <a:cubicBezTo>
                    <a:pt x="48" y="200"/>
                    <a:pt x="44" y="200"/>
                    <a:pt x="41" y="198"/>
                  </a:cubicBezTo>
                  <a:cubicBezTo>
                    <a:pt x="38" y="196"/>
                    <a:pt x="37" y="192"/>
                    <a:pt x="38" y="189"/>
                  </a:cubicBezTo>
                  <a:cubicBezTo>
                    <a:pt x="59" y="124"/>
                    <a:pt x="59" y="124"/>
                    <a:pt x="59" y="124"/>
                  </a:cubicBezTo>
                  <a:cubicBezTo>
                    <a:pt x="5" y="85"/>
                    <a:pt x="5" y="85"/>
                    <a:pt x="5" y="85"/>
                  </a:cubicBezTo>
                  <a:cubicBezTo>
                    <a:pt x="2" y="83"/>
                    <a:pt x="0" y="79"/>
                    <a:pt x="2" y="75"/>
                  </a:cubicBezTo>
                  <a:cubicBezTo>
                    <a:pt x="3" y="72"/>
                    <a:pt x="6" y="70"/>
                    <a:pt x="10" y="70"/>
                  </a:cubicBezTo>
                  <a:cubicBezTo>
                    <a:pt x="77" y="70"/>
                    <a:pt x="77" y="70"/>
                    <a:pt x="77" y="70"/>
                  </a:cubicBezTo>
                  <a:cubicBezTo>
                    <a:pt x="98" y="5"/>
                    <a:pt x="98" y="5"/>
                    <a:pt x="98" y="5"/>
                  </a:cubicBezTo>
                  <a:cubicBezTo>
                    <a:pt x="99" y="2"/>
                    <a:pt x="102" y="0"/>
                    <a:pt x="106" y="0"/>
                  </a:cubicBezTo>
                  <a:cubicBezTo>
                    <a:pt x="110" y="0"/>
                    <a:pt x="113" y="2"/>
                    <a:pt x="114" y="5"/>
                  </a:cubicBezTo>
                  <a:cubicBezTo>
                    <a:pt x="135" y="70"/>
                    <a:pt x="135" y="70"/>
                    <a:pt x="135" y="70"/>
                  </a:cubicBezTo>
                  <a:cubicBezTo>
                    <a:pt x="202" y="70"/>
                    <a:pt x="202" y="70"/>
                    <a:pt x="202" y="70"/>
                  </a:cubicBezTo>
                  <a:cubicBezTo>
                    <a:pt x="206" y="70"/>
                    <a:pt x="209" y="72"/>
                    <a:pt x="210" y="75"/>
                  </a:cubicBezTo>
                  <a:cubicBezTo>
                    <a:pt x="211" y="79"/>
                    <a:pt x="210" y="83"/>
                    <a:pt x="207" y="85"/>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sz="2000"/>
            </a:p>
          </p:txBody>
        </p:sp>
        <p:grpSp>
          <p:nvGrpSpPr>
            <p:cNvPr id="39" name="Group 38"/>
            <p:cNvGrpSpPr/>
            <p:nvPr/>
          </p:nvGrpSpPr>
          <p:grpSpPr>
            <a:xfrm flipH="1">
              <a:off x="11799621" y="3538160"/>
              <a:ext cx="177344" cy="270654"/>
              <a:chOff x="6553" y="1835403"/>
              <a:chExt cx="576263" cy="879476"/>
            </a:xfrm>
            <a:noFill/>
          </p:grpSpPr>
          <p:sp>
            <p:nvSpPr>
              <p:cNvPr id="40" name="Freeform 50"/>
              <p:cNvSpPr>
                <a:spLocks/>
              </p:cNvSpPr>
              <p:nvPr/>
            </p:nvSpPr>
            <p:spPr bwMode="auto">
              <a:xfrm>
                <a:off x="63703" y="1835403"/>
                <a:ext cx="442913" cy="150813"/>
              </a:xfrm>
              <a:custGeom>
                <a:avLst/>
                <a:gdLst>
                  <a:gd name="T0" fmla="*/ 231 w 279"/>
                  <a:gd name="T1" fmla="*/ 95 h 95"/>
                  <a:gd name="T2" fmla="*/ 58 w 279"/>
                  <a:gd name="T3" fmla="*/ 95 h 95"/>
                  <a:gd name="T4" fmla="*/ 0 w 279"/>
                  <a:gd name="T5" fmla="*/ 0 h 95"/>
                  <a:gd name="T6" fmla="*/ 279 w 279"/>
                  <a:gd name="T7" fmla="*/ 0 h 95"/>
                  <a:gd name="T8" fmla="*/ 231 w 279"/>
                  <a:gd name="T9" fmla="*/ 95 h 95"/>
                </a:gdLst>
                <a:ahLst/>
                <a:cxnLst>
                  <a:cxn ang="0">
                    <a:pos x="T0" y="T1"/>
                  </a:cxn>
                  <a:cxn ang="0">
                    <a:pos x="T2" y="T3"/>
                  </a:cxn>
                  <a:cxn ang="0">
                    <a:pos x="T4" y="T5"/>
                  </a:cxn>
                  <a:cxn ang="0">
                    <a:pos x="T6" y="T7"/>
                  </a:cxn>
                  <a:cxn ang="0">
                    <a:pos x="T8" y="T9"/>
                  </a:cxn>
                </a:cxnLst>
                <a:rect l="0" t="0" r="r" b="b"/>
                <a:pathLst>
                  <a:path w="279" h="95">
                    <a:moveTo>
                      <a:pt x="231" y="95"/>
                    </a:moveTo>
                    <a:lnTo>
                      <a:pt x="58" y="95"/>
                    </a:lnTo>
                    <a:lnTo>
                      <a:pt x="0" y="0"/>
                    </a:lnTo>
                    <a:lnTo>
                      <a:pt x="279" y="0"/>
                    </a:lnTo>
                    <a:lnTo>
                      <a:pt x="231" y="95"/>
                    </a:lnTo>
                    <a:close/>
                  </a:path>
                </a:pathLst>
              </a:custGeom>
              <a:grpFill/>
              <a:ln w="12700" cap="rnd">
                <a:solidFill>
                  <a:schemeClr val="bg1"/>
                </a:solidFill>
                <a:prstDash val="solid"/>
                <a:round/>
                <a:headEnd/>
                <a:tailEnd/>
              </a:ln>
              <a:extLst/>
            </p:spPr>
            <p:txBody>
              <a:bodyPr vert="horz" wrap="square" lIns="91440" tIns="45720" rIns="91440" bIns="45720" numCol="1" anchor="t" anchorCtr="0" compatLnSpc="1">
                <a:prstTxWarp prst="textNoShape">
                  <a:avLst/>
                </a:prstTxWarp>
              </a:bodyPr>
              <a:lstStyle/>
              <a:p>
                <a:endParaRPr lang="id-ID" sz="2000"/>
              </a:p>
            </p:txBody>
          </p:sp>
          <p:sp>
            <p:nvSpPr>
              <p:cNvPr id="41" name="Freeform 51"/>
              <p:cNvSpPr>
                <a:spLocks/>
              </p:cNvSpPr>
              <p:nvPr/>
            </p:nvSpPr>
            <p:spPr bwMode="auto">
              <a:xfrm>
                <a:off x="6553" y="1986216"/>
                <a:ext cx="576263" cy="728663"/>
              </a:xfrm>
              <a:custGeom>
                <a:avLst/>
                <a:gdLst>
                  <a:gd name="T0" fmla="*/ 219 w 363"/>
                  <a:gd name="T1" fmla="*/ 459 h 459"/>
                  <a:gd name="T2" fmla="*/ 142 w 363"/>
                  <a:gd name="T3" fmla="*/ 459 h 459"/>
                  <a:gd name="T4" fmla="*/ 0 w 363"/>
                  <a:gd name="T5" fmla="*/ 158 h 459"/>
                  <a:gd name="T6" fmla="*/ 94 w 363"/>
                  <a:gd name="T7" fmla="*/ 0 h 459"/>
                  <a:gd name="T8" fmla="*/ 267 w 363"/>
                  <a:gd name="T9" fmla="*/ 0 h 459"/>
                  <a:gd name="T10" fmla="*/ 363 w 363"/>
                  <a:gd name="T11" fmla="*/ 158 h 459"/>
                  <a:gd name="T12" fmla="*/ 219 w 363"/>
                  <a:gd name="T13" fmla="*/ 459 h 459"/>
                </a:gdLst>
                <a:ahLst/>
                <a:cxnLst>
                  <a:cxn ang="0">
                    <a:pos x="T0" y="T1"/>
                  </a:cxn>
                  <a:cxn ang="0">
                    <a:pos x="T2" y="T3"/>
                  </a:cxn>
                  <a:cxn ang="0">
                    <a:pos x="T4" y="T5"/>
                  </a:cxn>
                  <a:cxn ang="0">
                    <a:pos x="T6" y="T7"/>
                  </a:cxn>
                  <a:cxn ang="0">
                    <a:pos x="T8" y="T9"/>
                  </a:cxn>
                  <a:cxn ang="0">
                    <a:pos x="T10" y="T11"/>
                  </a:cxn>
                  <a:cxn ang="0">
                    <a:pos x="T12" y="T13"/>
                  </a:cxn>
                </a:cxnLst>
                <a:rect l="0" t="0" r="r" b="b"/>
                <a:pathLst>
                  <a:path w="363" h="459">
                    <a:moveTo>
                      <a:pt x="219" y="459"/>
                    </a:moveTo>
                    <a:lnTo>
                      <a:pt x="142" y="459"/>
                    </a:lnTo>
                    <a:lnTo>
                      <a:pt x="0" y="158"/>
                    </a:lnTo>
                    <a:lnTo>
                      <a:pt x="94" y="0"/>
                    </a:lnTo>
                    <a:lnTo>
                      <a:pt x="267" y="0"/>
                    </a:lnTo>
                    <a:lnTo>
                      <a:pt x="363" y="158"/>
                    </a:lnTo>
                    <a:lnTo>
                      <a:pt x="219" y="459"/>
                    </a:lnTo>
                    <a:close/>
                  </a:path>
                </a:pathLst>
              </a:custGeom>
              <a:grpFill/>
              <a:ln w="12700" cap="rnd">
                <a:solidFill>
                  <a:schemeClr val="bg1"/>
                </a:solidFill>
                <a:prstDash val="solid"/>
                <a:round/>
                <a:headEnd/>
                <a:tailEnd/>
              </a:ln>
              <a:extLst/>
            </p:spPr>
            <p:txBody>
              <a:bodyPr vert="horz" wrap="square" lIns="91440" tIns="45720" rIns="91440" bIns="45720" numCol="1" anchor="t" anchorCtr="0" compatLnSpc="1">
                <a:prstTxWarp prst="textNoShape">
                  <a:avLst/>
                </a:prstTxWarp>
              </a:bodyPr>
              <a:lstStyle/>
              <a:p>
                <a:endParaRPr lang="id-ID" sz="2000"/>
              </a:p>
            </p:txBody>
          </p:sp>
          <p:sp>
            <p:nvSpPr>
              <p:cNvPr id="42" name="Line 52"/>
              <p:cNvSpPr>
                <a:spLocks noChangeShapeType="1"/>
              </p:cNvSpPr>
              <p:nvPr/>
            </p:nvSpPr>
            <p:spPr bwMode="auto">
              <a:xfrm>
                <a:off x="292303" y="2291016"/>
                <a:ext cx="0" cy="423863"/>
              </a:xfrm>
              <a:prstGeom prst="line">
                <a:avLst/>
              </a:prstGeom>
              <a:grpFill/>
              <a:ln w="12700" cap="rnd">
                <a:solidFill>
                  <a:schemeClr val="bg1"/>
                </a:solidFill>
                <a:prstDash val="solid"/>
                <a:round/>
                <a:headEnd/>
                <a:tailEnd/>
              </a:ln>
              <a:extLst/>
            </p:spPr>
            <p:txBody>
              <a:bodyPr vert="horz" wrap="square" lIns="91440" tIns="45720" rIns="91440" bIns="45720" numCol="1" anchor="t" anchorCtr="0" compatLnSpc="1">
                <a:prstTxWarp prst="textNoShape">
                  <a:avLst/>
                </a:prstTxWarp>
              </a:bodyPr>
              <a:lstStyle/>
              <a:p>
                <a:endParaRPr lang="id-ID" sz="2000"/>
              </a:p>
            </p:txBody>
          </p:sp>
          <p:sp>
            <p:nvSpPr>
              <p:cNvPr id="43" name="Oval 53"/>
              <p:cNvSpPr>
                <a:spLocks noChangeArrowheads="1"/>
              </p:cNvSpPr>
              <p:nvPr/>
            </p:nvSpPr>
            <p:spPr bwMode="auto">
              <a:xfrm>
                <a:off x="216103" y="2138616"/>
                <a:ext cx="152400" cy="152400"/>
              </a:xfrm>
              <a:prstGeom prst="ellipse">
                <a:avLst/>
              </a:prstGeom>
              <a:grpFill/>
              <a:ln w="12700" cap="rnd">
                <a:solidFill>
                  <a:schemeClr val="bg1"/>
                </a:solidFill>
                <a:prstDash val="solid"/>
                <a:round/>
                <a:headEnd/>
                <a:tailEnd/>
              </a:ln>
              <a:extLst/>
            </p:spPr>
            <p:txBody>
              <a:bodyPr vert="horz" wrap="square" lIns="91440" tIns="45720" rIns="91440" bIns="45720" numCol="1" anchor="t" anchorCtr="0" compatLnSpc="1">
                <a:prstTxWarp prst="textNoShape">
                  <a:avLst/>
                </a:prstTxWarp>
              </a:bodyPr>
              <a:lstStyle/>
              <a:p>
                <a:endParaRPr lang="id-ID" sz="2000"/>
              </a:p>
            </p:txBody>
          </p:sp>
        </p:grpSp>
      </p:grpSp>
      <p:grpSp>
        <p:nvGrpSpPr>
          <p:cNvPr id="50" name="Group 49"/>
          <p:cNvGrpSpPr/>
          <p:nvPr/>
        </p:nvGrpSpPr>
        <p:grpSpPr>
          <a:xfrm>
            <a:off x="4278559" y="2254843"/>
            <a:ext cx="6654212" cy="2720346"/>
            <a:chOff x="4278559" y="2327413"/>
            <a:chExt cx="6654212" cy="2720346"/>
          </a:xfrm>
        </p:grpSpPr>
        <p:sp>
          <p:nvSpPr>
            <p:cNvPr id="51" name="TextBox 50"/>
            <p:cNvSpPr txBox="1"/>
            <p:nvPr/>
          </p:nvSpPr>
          <p:spPr>
            <a:xfrm flipH="1">
              <a:off x="9102412" y="2327413"/>
              <a:ext cx="1106778" cy="338554"/>
            </a:xfrm>
            <a:prstGeom prst="rect">
              <a:avLst/>
            </a:prstGeom>
            <a:noFill/>
          </p:spPr>
          <p:txBody>
            <a:bodyPr wrap="none" rtlCol="0">
              <a:spAutoFit/>
            </a:bodyPr>
            <a:lstStyle/>
            <a:p>
              <a:r>
                <a:rPr lang="id-ID" sz="1600" dirty="0">
                  <a:solidFill>
                    <a:schemeClr val="tx1">
                      <a:lumMod val="75000"/>
                      <a:lumOff val="25000"/>
                    </a:schemeClr>
                  </a:solidFill>
                  <a:ea typeface="Roboto" panose="02000000000000000000" pitchFamily="2" charset="0"/>
                </a:rPr>
                <a:t>Content 01</a:t>
              </a:r>
            </a:p>
          </p:txBody>
        </p:sp>
        <p:sp>
          <p:nvSpPr>
            <p:cNvPr id="52" name="TextBox 51"/>
            <p:cNvSpPr txBox="1"/>
            <p:nvPr/>
          </p:nvSpPr>
          <p:spPr>
            <a:xfrm flipH="1">
              <a:off x="9102411" y="2581339"/>
              <a:ext cx="1830360" cy="553998"/>
            </a:xfrm>
            <a:prstGeom prst="rect">
              <a:avLst/>
            </a:prstGeom>
            <a:noFill/>
          </p:spPr>
          <p:txBody>
            <a:bodyPr wrap="square" rtlCol="0">
              <a:spAutoFit/>
            </a:bodyPr>
            <a:lstStyle/>
            <a:p>
              <a:r>
                <a:rPr lang="id-ID" sz="1000" dirty="0">
                  <a:solidFill>
                    <a:schemeClr val="bg1">
                      <a:lumMod val="65000"/>
                    </a:schemeClr>
                  </a:solidFill>
                  <a:ea typeface="Roboto" panose="02000000000000000000" pitchFamily="2" charset="0"/>
                </a:rPr>
                <a:t>Suitable for all category</a:t>
              </a:r>
              <a:r>
                <a:rPr lang="en-US" sz="1000" dirty="0">
                  <a:solidFill>
                    <a:schemeClr val="bg1">
                      <a:lumMod val="65000"/>
                    </a:schemeClr>
                  </a:solidFill>
                  <a:ea typeface="Roboto" panose="02000000000000000000" pitchFamily="2" charset="0"/>
                </a:rPr>
                <a:t>, Lorem Ipsum is not simply random text.</a:t>
              </a:r>
              <a:endParaRPr lang="en-US" sz="1000" b="1" dirty="0">
                <a:solidFill>
                  <a:schemeClr val="bg1">
                    <a:lumMod val="65000"/>
                  </a:schemeClr>
                </a:solidFill>
                <a:ea typeface="Roboto" panose="02000000000000000000" pitchFamily="2" charset="0"/>
              </a:endParaRPr>
            </a:p>
          </p:txBody>
        </p:sp>
        <p:sp>
          <p:nvSpPr>
            <p:cNvPr id="53" name="TextBox 52"/>
            <p:cNvSpPr txBox="1"/>
            <p:nvPr/>
          </p:nvSpPr>
          <p:spPr>
            <a:xfrm flipH="1">
              <a:off x="7606087" y="2399983"/>
              <a:ext cx="1106778" cy="338554"/>
            </a:xfrm>
            <a:prstGeom prst="rect">
              <a:avLst/>
            </a:prstGeom>
            <a:noFill/>
          </p:spPr>
          <p:txBody>
            <a:bodyPr wrap="none" rtlCol="0">
              <a:spAutoFit/>
            </a:bodyPr>
            <a:lstStyle/>
            <a:p>
              <a:r>
                <a:rPr lang="id-ID" sz="1600" dirty="0">
                  <a:solidFill>
                    <a:schemeClr val="tx1">
                      <a:lumMod val="75000"/>
                      <a:lumOff val="25000"/>
                    </a:schemeClr>
                  </a:solidFill>
                  <a:ea typeface="Roboto" panose="02000000000000000000" pitchFamily="2" charset="0"/>
                </a:rPr>
                <a:t>Content 02</a:t>
              </a:r>
            </a:p>
          </p:txBody>
        </p:sp>
        <p:sp>
          <p:nvSpPr>
            <p:cNvPr id="54" name="TextBox 53"/>
            <p:cNvSpPr txBox="1"/>
            <p:nvPr/>
          </p:nvSpPr>
          <p:spPr>
            <a:xfrm flipH="1">
              <a:off x="7606088" y="2653909"/>
              <a:ext cx="1252261" cy="707886"/>
            </a:xfrm>
            <a:prstGeom prst="rect">
              <a:avLst/>
            </a:prstGeom>
            <a:noFill/>
          </p:spPr>
          <p:txBody>
            <a:bodyPr wrap="square" rtlCol="0">
              <a:spAutoFit/>
            </a:bodyPr>
            <a:lstStyle/>
            <a:p>
              <a:r>
                <a:rPr lang="id-ID" sz="1000" dirty="0">
                  <a:solidFill>
                    <a:schemeClr val="bg1">
                      <a:lumMod val="65000"/>
                    </a:schemeClr>
                  </a:solidFill>
                  <a:ea typeface="Roboto" panose="02000000000000000000" pitchFamily="2" charset="0"/>
                </a:rPr>
                <a:t>Suitable for all category</a:t>
              </a:r>
              <a:r>
                <a:rPr lang="en-US" sz="1000" dirty="0">
                  <a:solidFill>
                    <a:schemeClr val="bg1">
                      <a:lumMod val="65000"/>
                    </a:schemeClr>
                  </a:solidFill>
                  <a:ea typeface="Roboto" panose="02000000000000000000" pitchFamily="2" charset="0"/>
                </a:rPr>
                <a:t>, Lorem Ipsum is not simply random text.</a:t>
              </a:r>
              <a:endParaRPr lang="en-US" sz="1000" b="1" dirty="0">
                <a:solidFill>
                  <a:schemeClr val="bg1">
                    <a:lumMod val="65000"/>
                  </a:schemeClr>
                </a:solidFill>
                <a:ea typeface="Roboto" panose="02000000000000000000" pitchFamily="2" charset="0"/>
              </a:endParaRPr>
            </a:p>
          </p:txBody>
        </p:sp>
        <p:sp>
          <p:nvSpPr>
            <p:cNvPr id="55" name="TextBox 54"/>
            <p:cNvSpPr txBox="1"/>
            <p:nvPr/>
          </p:nvSpPr>
          <p:spPr>
            <a:xfrm flipH="1">
              <a:off x="4927198" y="3265147"/>
              <a:ext cx="1106778" cy="338554"/>
            </a:xfrm>
            <a:prstGeom prst="rect">
              <a:avLst/>
            </a:prstGeom>
            <a:noFill/>
          </p:spPr>
          <p:txBody>
            <a:bodyPr wrap="none" rtlCol="0">
              <a:spAutoFit/>
            </a:bodyPr>
            <a:lstStyle/>
            <a:p>
              <a:pPr algn="r"/>
              <a:r>
                <a:rPr lang="id-ID" sz="1600" dirty="0">
                  <a:solidFill>
                    <a:schemeClr val="tx1">
                      <a:lumMod val="75000"/>
                      <a:lumOff val="25000"/>
                    </a:schemeClr>
                  </a:solidFill>
                  <a:ea typeface="Roboto" panose="02000000000000000000" pitchFamily="2" charset="0"/>
                </a:rPr>
                <a:t>Content 03</a:t>
              </a:r>
            </a:p>
          </p:txBody>
        </p:sp>
        <p:sp>
          <p:nvSpPr>
            <p:cNvPr id="56" name="TextBox 55"/>
            <p:cNvSpPr txBox="1"/>
            <p:nvPr/>
          </p:nvSpPr>
          <p:spPr>
            <a:xfrm flipH="1">
              <a:off x="4278559" y="3496079"/>
              <a:ext cx="1755416" cy="577081"/>
            </a:xfrm>
            <a:prstGeom prst="rect">
              <a:avLst/>
            </a:prstGeom>
            <a:noFill/>
          </p:spPr>
          <p:txBody>
            <a:bodyPr wrap="square" rtlCol="0">
              <a:spAutoFit/>
            </a:bodyPr>
            <a:lstStyle/>
            <a:p>
              <a:pPr algn="r"/>
              <a:r>
                <a:rPr lang="id-ID" sz="1050" dirty="0">
                  <a:solidFill>
                    <a:schemeClr val="bg1">
                      <a:lumMod val="65000"/>
                    </a:schemeClr>
                  </a:solidFill>
                  <a:ea typeface="Roboto" panose="02000000000000000000" pitchFamily="2" charset="0"/>
                </a:rPr>
                <a:t>Suitable for all category</a:t>
              </a:r>
              <a:r>
                <a:rPr lang="en-US" sz="1050" dirty="0">
                  <a:solidFill>
                    <a:schemeClr val="bg1">
                      <a:lumMod val="65000"/>
                    </a:schemeClr>
                  </a:solidFill>
                  <a:ea typeface="Roboto" panose="02000000000000000000" pitchFamily="2" charset="0"/>
                </a:rPr>
                <a:t>, Lorem Ipsum is not simply random text.</a:t>
              </a:r>
              <a:endParaRPr lang="en-US" sz="1050" b="1" dirty="0">
                <a:solidFill>
                  <a:schemeClr val="bg1">
                    <a:lumMod val="65000"/>
                  </a:schemeClr>
                </a:solidFill>
                <a:ea typeface="Roboto" panose="02000000000000000000" pitchFamily="2" charset="0"/>
              </a:endParaRPr>
            </a:p>
          </p:txBody>
        </p:sp>
        <p:sp>
          <p:nvSpPr>
            <p:cNvPr id="57" name="TextBox 56"/>
            <p:cNvSpPr txBox="1"/>
            <p:nvPr/>
          </p:nvSpPr>
          <p:spPr>
            <a:xfrm flipH="1">
              <a:off x="7583314" y="4065668"/>
              <a:ext cx="1106778" cy="338554"/>
            </a:xfrm>
            <a:prstGeom prst="rect">
              <a:avLst/>
            </a:prstGeom>
            <a:noFill/>
          </p:spPr>
          <p:txBody>
            <a:bodyPr wrap="none" rtlCol="0">
              <a:spAutoFit/>
            </a:bodyPr>
            <a:lstStyle/>
            <a:p>
              <a:r>
                <a:rPr lang="id-ID" sz="1600" dirty="0">
                  <a:solidFill>
                    <a:schemeClr val="tx1">
                      <a:lumMod val="75000"/>
                      <a:lumOff val="25000"/>
                    </a:schemeClr>
                  </a:solidFill>
                  <a:ea typeface="Roboto" panose="02000000000000000000" pitchFamily="2" charset="0"/>
                </a:rPr>
                <a:t>Content 04</a:t>
              </a:r>
            </a:p>
          </p:txBody>
        </p:sp>
        <p:sp>
          <p:nvSpPr>
            <p:cNvPr id="58" name="TextBox 57"/>
            <p:cNvSpPr txBox="1"/>
            <p:nvPr/>
          </p:nvSpPr>
          <p:spPr>
            <a:xfrm flipH="1">
              <a:off x="7583315" y="4319593"/>
              <a:ext cx="1252261" cy="707886"/>
            </a:xfrm>
            <a:prstGeom prst="rect">
              <a:avLst/>
            </a:prstGeom>
            <a:noFill/>
          </p:spPr>
          <p:txBody>
            <a:bodyPr wrap="square" rtlCol="0">
              <a:spAutoFit/>
            </a:bodyPr>
            <a:lstStyle/>
            <a:p>
              <a:r>
                <a:rPr lang="id-ID" sz="1000" dirty="0">
                  <a:solidFill>
                    <a:schemeClr val="bg1">
                      <a:lumMod val="65000"/>
                    </a:schemeClr>
                  </a:solidFill>
                  <a:ea typeface="Roboto" panose="02000000000000000000" pitchFamily="2" charset="0"/>
                </a:rPr>
                <a:t>Suitable for all category</a:t>
              </a:r>
              <a:r>
                <a:rPr lang="en-US" sz="1000" dirty="0">
                  <a:solidFill>
                    <a:schemeClr val="bg1">
                      <a:lumMod val="65000"/>
                    </a:schemeClr>
                  </a:solidFill>
                  <a:ea typeface="Roboto" panose="02000000000000000000" pitchFamily="2" charset="0"/>
                </a:rPr>
                <a:t>, Lorem Ipsum is not simply random text.</a:t>
              </a:r>
              <a:endParaRPr lang="en-US" sz="1000" b="1" dirty="0">
                <a:solidFill>
                  <a:schemeClr val="bg1">
                    <a:lumMod val="65000"/>
                  </a:schemeClr>
                </a:solidFill>
                <a:ea typeface="Roboto" panose="02000000000000000000" pitchFamily="2" charset="0"/>
              </a:endParaRPr>
            </a:p>
          </p:txBody>
        </p:sp>
        <p:sp>
          <p:nvSpPr>
            <p:cNvPr id="59" name="TextBox 58"/>
            <p:cNvSpPr txBox="1"/>
            <p:nvPr/>
          </p:nvSpPr>
          <p:spPr>
            <a:xfrm flipH="1">
              <a:off x="9068207" y="4239836"/>
              <a:ext cx="1106778" cy="338554"/>
            </a:xfrm>
            <a:prstGeom prst="rect">
              <a:avLst/>
            </a:prstGeom>
            <a:noFill/>
          </p:spPr>
          <p:txBody>
            <a:bodyPr wrap="none" rtlCol="0">
              <a:spAutoFit/>
            </a:bodyPr>
            <a:lstStyle/>
            <a:p>
              <a:r>
                <a:rPr lang="id-ID" sz="1600" dirty="0">
                  <a:solidFill>
                    <a:schemeClr val="tx1">
                      <a:lumMod val="75000"/>
                      <a:lumOff val="25000"/>
                    </a:schemeClr>
                  </a:solidFill>
                  <a:ea typeface="Roboto" panose="02000000000000000000" pitchFamily="2" charset="0"/>
                </a:rPr>
                <a:t>Content 05</a:t>
              </a:r>
            </a:p>
          </p:txBody>
        </p:sp>
        <p:sp>
          <p:nvSpPr>
            <p:cNvPr id="60" name="TextBox 59"/>
            <p:cNvSpPr txBox="1"/>
            <p:nvPr/>
          </p:nvSpPr>
          <p:spPr>
            <a:xfrm flipH="1">
              <a:off x="9068206" y="4493761"/>
              <a:ext cx="1830360" cy="553998"/>
            </a:xfrm>
            <a:prstGeom prst="rect">
              <a:avLst/>
            </a:prstGeom>
            <a:noFill/>
          </p:spPr>
          <p:txBody>
            <a:bodyPr wrap="square" rtlCol="0">
              <a:spAutoFit/>
            </a:bodyPr>
            <a:lstStyle/>
            <a:p>
              <a:r>
                <a:rPr lang="id-ID" sz="1000" dirty="0">
                  <a:solidFill>
                    <a:schemeClr val="bg1">
                      <a:lumMod val="65000"/>
                    </a:schemeClr>
                  </a:solidFill>
                  <a:ea typeface="Roboto" panose="02000000000000000000" pitchFamily="2" charset="0"/>
                </a:rPr>
                <a:t>Suitable for all category</a:t>
              </a:r>
              <a:r>
                <a:rPr lang="en-US" sz="1000" dirty="0">
                  <a:solidFill>
                    <a:schemeClr val="bg1">
                      <a:lumMod val="65000"/>
                    </a:schemeClr>
                  </a:solidFill>
                  <a:ea typeface="Roboto" panose="02000000000000000000" pitchFamily="2" charset="0"/>
                </a:rPr>
                <a:t>, Lorem Ipsum is not simply random text.</a:t>
              </a:r>
              <a:endParaRPr lang="en-US" sz="1000" b="1" dirty="0">
                <a:solidFill>
                  <a:schemeClr val="bg1">
                    <a:lumMod val="65000"/>
                  </a:schemeClr>
                </a:solidFill>
                <a:ea typeface="Roboto" panose="02000000000000000000" pitchFamily="2" charset="0"/>
              </a:endParaRPr>
            </a:p>
          </p:txBody>
        </p:sp>
      </p:grpSp>
    </p:spTree>
    <p:extLst>
      <p:ext uri="{BB962C8B-B14F-4D97-AF65-F5344CB8AC3E}">
        <p14:creationId xmlns:p14="http://schemas.microsoft.com/office/powerpoint/2010/main" val="100800960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2" fill="hold" nodeType="withEffect">
                                  <p:stCondLst>
                                    <p:cond delay="1500"/>
                                  </p:stCondLst>
                                  <p:childTnLst>
                                    <p:set>
                                      <p:cBhvr>
                                        <p:cTn id="12" dur="1" fill="hold">
                                          <p:stCondLst>
                                            <p:cond delay="0"/>
                                          </p:stCondLst>
                                        </p:cTn>
                                        <p:tgtEl>
                                          <p:spTgt spid="5"/>
                                        </p:tgtEl>
                                        <p:attrNameLst>
                                          <p:attrName>style.visibility</p:attrName>
                                        </p:attrNameLst>
                                      </p:cBhvr>
                                      <p:to>
                                        <p:strVal val="visible"/>
                                      </p:to>
                                    </p:set>
                                    <p:animEffect transition="in" filter="wipe(right)">
                                      <p:cBhvr>
                                        <p:cTn id="13" dur="1000"/>
                                        <p:tgtEl>
                                          <p:spTgt spid="5"/>
                                        </p:tgtEl>
                                      </p:cBhvr>
                                    </p:animEffect>
                                  </p:childTnLst>
                                </p:cTn>
                              </p:par>
                              <p:par>
                                <p:cTn id="14" presetID="31" presetClass="entr" presetSubtype="0" fill="hold" nodeType="withEffect">
                                  <p:stCondLst>
                                    <p:cond delay="2500"/>
                                  </p:stCondLst>
                                  <p:childTnLst>
                                    <p:set>
                                      <p:cBhvr>
                                        <p:cTn id="15" dur="1" fill="hold">
                                          <p:stCondLst>
                                            <p:cond delay="0"/>
                                          </p:stCondLst>
                                        </p:cTn>
                                        <p:tgtEl>
                                          <p:spTgt spid="50"/>
                                        </p:tgtEl>
                                        <p:attrNameLst>
                                          <p:attrName>style.visibility</p:attrName>
                                        </p:attrNameLst>
                                      </p:cBhvr>
                                      <p:to>
                                        <p:strVal val="visible"/>
                                      </p:to>
                                    </p:set>
                                    <p:anim calcmode="lin" valueType="num">
                                      <p:cBhvr>
                                        <p:cTn id="16" dur="1000" fill="hold"/>
                                        <p:tgtEl>
                                          <p:spTgt spid="50"/>
                                        </p:tgtEl>
                                        <p:attrNameLst>
                                          <p:attrName>ppt_w</p:attrName>
                                        </p:attrNameLst>
                                      </p:cBhvr>
                                      <p:tavLst>
                                        <p:tav tm="0">
                                          <p:val>
                                            <p:fltVal val="0"/>
                                          </p:val>
                                        </p:tav>
                                        <p:tav tm="100000">
                                          <p:val>
                                            <p:strVal val="#ppt_w"/>
                                          </p:val>
                                        </p:tav>
                                      </p:tavLst>
                                    </p:anim>
                                    <p:anim calcmode="lin" valueType="num">
                                      <p:cBhvr>
                                        <p:cTn id="17" dur="1000" fill="hold"/>
                                        <p:tgtEl>
                                          <p:spTgt spid="50"/>
                                        </p:tgtEl>
                                        <p:attrNameLst>
                                          <p:attrName>ppt_h</p:attrName>
                                        </p:attrNameLst>
                                      </p:cBhvr>
                                      <p:tavLst>
                                        <p:tav tm="0">
                                          <p:val>
                                            <p:fltVal val="0"/>
                                          </p:val>
                                        </p:tav>
                                        <p:tav tm="100000">
                                          <p:val>
                                            <p:strVal val="#ppt_h"/>
                                          </p:val>
                                        </p:tav>
                                      </p:tavLst>
                                    </p:anim>
                                    <p:anim calcmode="lin" valueType="num">
                                      <p:cBhvr>
                                        <p:cTn id="18" dur="1000" fill="hold"/>
                                        <p:tgtEl>
                                          <p:spTgt spid="50"/>
                                        </p:tgtEl>
                                        <p:attrNameLst>
                                          <p:attrName>style.rotation</p:attrName>
                                        </p:attrNameLst>
                                      </p:cBhvr>
                                      <p:tavLst>
                                        <p:tav tm="0">
                                          <p:val>
                                            <p:fltVal val="90"/>
                                          </p:val>
                                        </p:tav>
                                        <p:tav tm="100000">
                                          <p:val>
                                            <p:fltVal val="0"/>
                                          </p:val>
                                        </p:tav>
                                      </p:tavLst>
                                    </p:anim>
                                    <p:animEffect transition="in" filter="fade">
                                      <p:cBhvr>
                                        <p:cTn id="19" dur="10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96</a:t>
            </a:fld>
            <a:endParaRPr lang="id-ID" sz="1200" b="1" dirty="0">
              <a:solidFill>
                <a:schemeClr val="bg1">
                  <a:lumMod val="50000"/>
                </a:schemeClr>
              </a:solidFill>
            </a:endParaRPr>
          </a:p>
        </p:txBody>
      </p:sp>
      <p:sp>
        <p:nvSpPr>
          <p:cNvPr id="5" name="TextBox 4"/>
          <p:cNvSpPr txBox="1"/>
          <p:nvPr/>
        </p:nvSpPr>
        <p:spPr>
          <a:xfrm>
            <a:off x="8844975" y="1214800"/>
            <a:ext cx="323557" cy="523220"/>
          </a:xfrm>
          <a:prstGeom prst="rect">
            <a:avLst/>
          </a:prstGeom>
          <a:noFill/>
        </p:spPr>
        <p:txBody>
          <a:bodyPr wrap="square" rtlCol="0">
            <a:spAutoFit/>
          </a:bodyPr>
          <a:lstStyle/>
          <a:p>
            <a:pPr algn="ctr"/>
            <a:r>
              <a:rPr lang="id-ID" sz="2800" dirty="0">
                <a:solidFill>
                  <a:schemeClr val="accent1"/>
                </a:solidFill>
                <a:latin typeface="Sosa" pitchFamily="2" charset="0"/>
              </a:rPr>
              <a:t>p</a:t>
            </a:r>
            <a:endParaRPr lang="id-ID" sz="2800" dirty="0">
              <a:solidFill>
                <a:schemeClr val="accent1"/>
              </a:solidFill>
              <a:latin typeface="FontAwesome" pitchFamily="2" charset="0"/>
            </a:endParaRPr>
          </a:p>
        </p:txBody>
      </p:sp>
      <p:sp>
        <p:nvSpPr>
          <p:cNvPr id="6" name="TextBox 5"/>
          <p:cNvSpPr txBox="1"/>
          <p:nvPr/>
        </p:nvSpPr>
        <p:spPr>
          <a:xfrm>
            <a:off x="10358308" y="2214992"/>
            <a:ext cx="323557" cy="523220"/>
          </a:xfrm>
          <a:prstGeom prst="rect">
            <a:avLst/>
          </a:prstGeom>
          <a:noFill/>
        </p:spPr>
        <p:txBody>
          <a:bodyPr wrap="square" rtlCol="0">
            <a:spAutoFit/>
          </a:bodyPr>
          <a:lstStyle/>
          <a:p>
            <a:pPr algn="ctr"/>
            <a:r>
              <a:rPr lang="id-ID" sz="2800" dirty="0">
                <a:solidFill>
                  <a:schemeClr val="accent2"/>
                </a:solidFill>
                <a:latin typeface="Sosa" pitchFamily="2" charset="0"/>
              </a:rPr>
              <a:t>e</a:t>
            </a:r>
            <a:endParaRPr lang="id-ID" sz="2800" dirty="0">
              <a:solidFill>
                <a:schemeClr val="accent2"/>
              </a:solidFill>
              <a:latin typeface="FontAwesome" pitchFamily="2" charset="0"/>
            </a:endParaRPr>
          </a:p>
        </p:txBody>
      </p:sp>
      <p:sp>
        <p:nvSpPr>
          <p:cNvPr id="7" name="TextBox 6"/>
          <p:cNvSpPr txBox="1"/>
          <p:nvPr/>
        </p:nvSpPr>
        <p:spPr>
          <a:xfrm>
            <a:off x="10807311" y="3206558"/>
            <a:ext cx="323557" cy="523220"/>
          </a:xfrm>
          <a:prstGeom prst="rect">
            <a:avLst/>
          </a:prstGeom>
          <a:noFill/>
        </p:spPr>
        <p:txBody>
          <a:bodyPr wrap="square" rtlCol="0">
            <a:spAutoFit/>
          </a:bodyPr>
          <a:lstStyle/>
          <a:p>
            <a:pPr algn="ctr"/>
            <a:r>
              <a:rPr lang="id-ID" sz="2800" dirty="0">
                <a:solidFill>
                  <a:schemeClr val="accent3"/>
                </a:solidFill>
                <a:latin typeface="Sosa" pitchFamily="2" charset="0"/>
              </a:rPr>
              <a:t>X</a:t>
            </a:r>
            <a:endParaRPr lang="id-ID" sz="2800" dirty="0">
              <a:solidFill>
                <a:schemeClr val="accent3"/>
              </a:solidFill>
              <a:latin typeface="FontAwesome" pitchFamily="2" charset="0"/>
            </a:endParaRPr>
          </a:p>
        </p:txBody>
      </p:sp>
      <p:sp>
        <p:nvSpPr>
          <p:cNvPr id="8" name="TextBox 7"/>
          <p:cNvSpPr txBox="1"/>
          <p:nvPr/>
        </p:nvSpPr>
        <p:spPr>
          <a:xfrm>
            <a:off x="10373447" y="4312456"/>
            <a:ext cx="323557" cy="523220"/>
          </a:xfrm>
          <a:prstGeom prst="rect">
            <a:avLst/>
          </a:prstGeom>
          <a:noFill/>
        </p:spPr>
        <p:txBody>
          <a:bodyPr wrap="square" rtlCol="0">
            <a:spAutoFit/>
          </a:bodyPr>
          <a:lstStyle/>
          <a:p>
            <a:pPr algn="ctr"/>
            <a:r>
              <a:rPr lang="id-ID" sz="2800" dirty="0">
                <a:solidFill>
                  <a:schemeClr val="accent4"/>
                </a:solidFill>
                <a:latin typeface="Sosa" pitchFamily="2" charset="0"/>
              </a:rPr>
              <a:t>ä</a:t>
            </a:r>
            <a:endParaRPr lang="id-ID" sz="2800" dirty="0">
              <a:solidFill>
                <a:schemeClr val="accent4"/>
              </a:solidFill>
              <a:latin typeface="FontAwesome" pitchFamily="2" charset="0"/>
            </a:endParaRPr>
          </a:p>
        </p:txBody>
      </p:sp>
      <p:sp>
        <p:nvSpPr>
          <p:cNvPr id="9" name="TextBox 8"/>
          <p:cNvSpPr txBox="1"/>
          <p:nvPr/>
        </p:nvSpPr>
        <p:spPr>
          <a:xfrm>
            <a:off x="8861517" y="5272491"/>
            <a:ext cx="323557" cy="523220"/>
          </a:xfrm>
          <a:prstGeom prst="rect">
            <a:avLst/>
          </a:prstGeom>
          <a:noFill/>
        </p:spPr>
        <p:txBody>
          <a:bodyPr wrap="square" rtlCol="0">
            <a:spAutoFit/>
          </a:bodyPr>
          <a:lstStyle/>
          <a:p>
            <a:pPr algn="ctr"/>
            <a:r>
              <a:rPr lang="id-ID" sz="2800" dirty="0">
                <a:solidFill>
                  <a:schemeClr val="accent5"/>
                </a:solidFill>
                <a:latin typeface="Sosa" pitchFamily="2" charset="0"/>
              </a:rPr>
              <a:t>Z</a:t>
            </a:r>
            <a:endParaRPr lang="id-ID" sz="2800" dirty="0">
              <a:solidFill>
                <a:schemeClr val="accent5"/>
              </a:solidFill>
              <a:latin typeface="FontAwesome" pitchFamily="2" charset="0"/>
            </a:endParaRPr>
          </a:p>
        </p:txBody>
      </p:sp>
      <p:sp>
        <p:nvSpPr>
          <p:cNvPr id="10" name="Oval 9"/>
          <p:cNvSpPr>
            <a:spLocks noChangeAspect="1"/>
          </p:cNvSpPr>
          <p:nvPr/>
        </p:nvSpPr>
        <p:spPr>
          <a:xfrm>
            <a:off x="8731881" y="1256384"/>
            <a:ext cx="540000" cy="540000"/>
          </a:xfrm>
          <a:prstGeom prst="ellips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Oval 10"/>
          <p:cNvSpPr>
            <a:spLocks noChangeAspect="1"/>
          </p:cNvSpPr>
          <p:nvPr/>
        </p:nvSpPr>
        <p:spPr>
          <a:xfrm>
            <a:off x="10246839" y="2219258"/>
            <a:ext cx="540000" cy="540000"/>
          </a:xfrm>
          <a:prstGeom prst="ellips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Oval 11"/>
          <p:cNvSpPr>
            <a:spLocks noChangeAspect="1"/>
          </p:cNvSpPr>
          <p:nvPr/>
        </p:nvSpPr>
        <p:spPr>
          <a:xfrm>
            <a:off x="10681865" y="3211869"/>
            <a:ext cx="540000" cy="540000"/>
          </a:xfrm>
          <a:prstGeom prst="ellips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Oval 12"/>
          <p:cNvSpPr>
            <a:spLocks noChangeAspect="1"/>
          </p:cNvSpPr>
          <p:nvPr/>
        </p:nvSpPr>
        <p:spPr>
          <a:xfrm>
            <a:off x="10256708" y="4317382"/>
            <a:ext cx="540000" cy="540000"/>
          </a:xfrm>
          <a:prstGeom prst="ellips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Oval 13"/>
          <p:cNvSpPr>
            <a:spLocks noChangeAspect="1"/>
          </p:cNvSpPr>
          <p:nvPr/>
        </p:nvSpPr>
        <p:spPr>
          <a:xfrm>
            <a:off x="8731881" y="5278159"/>
            <a:ext cx="540000" cy="540000"/>
          </a:xfrm>
          <a:prstGeom prst="ellipse">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5" name="Group 14"/>
          <p:cNvGrpSpPr/>
          <p:nvPr/>
        </p:nvGrpSpPr>
        <p:grpSpPr>
          <a:xfrm>
            <a:off x="-14514" y="999463"/>
            <a:ext cx="10531353" cy="5085624"/>
            <a:chOff x="-14514" y="999463"/>
            <a:chExt cx="10531353" cy="5085624"/>
          </a:xfrm>
        </p:grpSpPr>
        <p:sp>
          <p:nvSpPr>
            <p:cNvPr id="16" name="Freeform 15"/>
            <p:cNvSpPr>
              <a:spLocks/>
            </p:cNvSpPr>
            <p:nvPr/>
          </p:nvSpPr>
          <p:spPr bwMode="auto">
            <a:xfrm>
              <a:off x="695394" y="1259077"/>
              <a:ext cx="512414" cy="2021713"/>
            </a:xfrm>
            <a:custGeom>
              <a:avLst/>
              <a:gdLst>
                <a:gd name="T0" fmla="*/ 192 w 192"/>
                <a:gd name="T1" fmla="*/ 724 h 761"/>
                <a:gd name="T2" fmla="*/ 0 w 192"/>
                <a:gd name="T3" fmla="*/ 0 h 761"/>
                <a:gd name="T4" fmla="*/ 0 w 192"/>
                <a:gd name="T5" fmla="*/ 223 h 761"/>
                <a:gd name="T6" fmla="*/ 192 w 192"/>
                <a:gd name="T7" fmla="*/ 761 h 761"/>
                <a:gd name="T8" fmla="*/ 192 w 192"/>
                <a:gd name="T9" fmla="*/ 724 h 761"/>
              </a:gdLst>
              <a:ahLst/>
              <a:cxnLst>
                <a:cxn ang="0">
                  <a:pos x="T0" y="T1"/>
                </a:cxn>
                <a:cxn ang="0">
                  <a:pos x="T2" y="T3"/>
                </a:cxn>
                <a:cxn ang="0">
                  <a:pos x="T4" y="T5"/>
                </a:cxn>
                <a:cxn ang="0">
                  <a:pos x="T6" y="T7"/>
                </a:cxn>
                <a:cxn ang="0">
                  <a:pos x="T8" y="T9"/>
                </a:cxn>
              </a:cxnLst>
              <a:rect l="0" t="0" r="r" b="b"/>
              <a:pathLst>
                <a:path w="192" h="761">
                  <a:moveTo>
                    <a:pt x="192" y="724"/>
                  </a:moveTo>
                  <a:lnTo>
                    <a:pt x="0" y="0"/>
                  </a:lnTo>
                  <a:lnTo>
                    <a:pt x="0" y="223"/>
                  </a:lnTo>
                  <a:lnTo>
                    <a:pt x="192" y="761"/>
                  </a:lnTo>
                  <a:lnTo>
                    <a:pt x="192" y="724"/>
                  </a:lnTo>
                  <a:close/>
                </a:path>
              </a:pathLst>
            </a:custGeom>
            <a:solidFill>
              <a:schemeClr val="accent1">
                <a:lumMod val="75000"/>
                <a:lumOff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7" name="Freeform 16"/>
            <p:cNvSpPr>
              <a:spLocks/>
            </p:cNvSpPr>
            <p:nvPr/>
          </p:nvSpPr>
          <p:spPr bwMode="auto">
            <a:xfrm>
              <a:off x="682051" y="2279233"/>
              <a:ext cx="531097" cy="1179554"/>
            </a:xfrm>
            <a:custGeom>
              <a:avLst/>
              <a:gdLst>
                <a:gd name="T0" fmla="*/ 199 w 199"/>
                <a:gd name="T1" fmla="*/ 408 h 444"/>
                <a:gd name="T2" fmla="*/ 0 w 199"/>
                <a:gd name="T3" fmla="*/ 0 h 444"/>
                <a:gd name="T4" fmla="*/ 0 w 199"/>
                <a:gd name="T5" fmla="*/ 228 h 444"/>
                <a:gd name="T6" fmla="*/ 199 w 199"/>
                <a:gd name="T7" fmla="*/ 444 h 444"/>
                <a:gd name="T8" fmla="*/ 199 w 199"/>
                <a:gd name="T9" fmla="*/ 408 h 444"/>
              </a:gdLst>
              <a:ahLst/>
              <a:cxnLst>
                <a:cxn ang="0">
                  <a:pos x="T0" y="T1"/>
                </a:cxn>
                <a:cxn ang="0">
                  <a:pos x="T2" y="T3"/>
                </a:cxn>
                <a:cxn ang="0">
                  <a:pos x="T4" y="T5"/>
                </a:cxn>
                <a:cxn ang="0">
                  <a:pos x="T6" y="T7"/>
                </a:cxn>
                <a:cxn ang="0">
                  <a:pos x="T8" y="T9"/>
                </a:cxn>
              </a:cxnLst>
              <a:rect l="0" t="0" r="r" b="b"/>
              <a:pathLst>
                <a:path w="199" h="444">
                  <a:moveTo>
                    <a:pt x="199" y="408"/>
                  </a:moveTo>
                  <a:lnTo>
                    <a:pt x="0" y="0"/>
                  </a:lnTo>
                  <a:lnTo>
                    <a:pt x="0" y="228"/>
                  </a:lnTo>
                  <a:lnTo>
                    <a:pt x="199" y="444"/>
                  </a:lnTo>
                  <a:lnTo>
                    <a:pt x="199" y="408"/>
                  </a:ln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8" name="Freeform 17"/>
            <p:cNvSpPr>
              <a:spLocks/>
            </p:cNvSpPr>
            <p:nvPr/>
          </p:nvSpPr>
          <p:spPr bwMode="auto">
            <a:xfrm>
              <a:off x="682051" y="3294073"/>
              <a:ext cx="517752" cy="600404"/>
            </a:xfrm>
            <a:custGeom>
              <a:avLst/>
              <a:gdLst>
                <a:gd name="T0" fmla="*/ 194 w 194"/>
                <a:gd name="T1" fmla="*/ 98 h 226"/>
                <a:gd name="T2" fmla="*/ 0 w 194"/>
                <a:gd name="T3" fmla="*/ 0 h 226"/>
                <a:gd name="T4" fmla="*/ 0 w 194"/>
                <a:gd name="T5" fmla="*/ 226 h 226"/>
                <a:gd name="T6" fmla="*/ 194 w 194"/>
                <a:gd name="T7" fmla="*/ 133 h 226"/>
                <a:gd name="T8" fmla="*/ 194 w 194"/>
                <a:gd name="T9" fmla="*/ 98 h 226"/>
              </a:gdLst>
              <a:ahLst/>
              <a:cxnLst>
                <a:cxn ang="0">
                  <a:pos x="T0" y="T1"/>
                </a:cxn>
                <a:cxn ang="0">
                  <a:pos x="T2" y="T3"/>
                </a:cxn>
                <a:cxn ang="0">
                  <a:pos x="T4" y="T5"/>
                </a:cxn>
                <a:cxn ang="0">
                  <a:pos x="T6" y="T7"/>
                </a:cxn>
                <a:cxn ang="0">
                  <a:pos x="T8" y="T9"/>
                </a:cxn>
              </a:cxnLst>
              <a:rect l="0" t="0" r="r" b="b"/>
              <a:pathLst>
                <a:path w="194" h="226">
                  <a:moveTo>
                    <a:pt x="194" y="98"/>
                  </a:moveTo>
                  <a:lnTo>
                    <a:pt x="0" y="0"/>
                  </a:lnTo>
                  <a:lnTo>
                    <a:pt x="0" y="226"/>
                  </a:lnTo>
                  <a:lnTo>
                    <a:pt x="194" y="133"/>
                  </a:lnTo>
                  <a:lnTo>
                    <a:pt x="194" y="98"/>
                  </a:ln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9" name="Freeform 18"/>
            <p:cNvSpPr>
              <a:spLocks/>
            </p:cNvSpPr>
            <p:nvPr/>
          </p:nvSpPr>
          <p:spPr bwMode="auto">
            <a:xfrm>
              <a:off x="682051" y="3743048"/>
              <a:ext cx="531097" cy="1176897"/>
            </a:xfrm>
            <a:custGeom>
              <a:avLst/>
              <a:gdLst>
                <a:gd name="T0" fmla="*/ 199 w 199"/>
                <a:gd name="T1" fmla="*/ 0 h 443"/>
                <a:gd name="T2" fmla="*/ 0 w 199"/>
                <a:gd name="T3" fmla="*/ 218 h 443"/>
                <a:gd name="T4" fmla="*/ 0 w 199"/>
                <a:gd name="T5" fmla="*/ 443 h 443"/>
                <a:gd name="T6" fmla="*/ 199 w 199"/>
                <a:gd name="T7" fmla="*/ 35 h 443"/>
                <a:gd name="T8" fmla="*/ 199 w 199"/>
                <a:gd name="T9" fmla="*/ 0 h 443"/>
              </a:gdLst>
              <a:ahLst/>
              <a:cxnLst>
                <a:cxn ang="0">
                  <a:pos x="T0" y="T1"/>
                </a:cxn>
                <a:cxn ang="0">
                  <a:pos x="T2" y="T3"/>
                </a:cxn>
                <a:cxn ang="0">
                  <a:pos x="T4" y="T5"/>
                </a:cxn>
                <a:cxn ang="0">
                  <a:pos x="T6" y="T7"/>
                </a:cxn>
                <a:cxn ang="0">
                  <a:pos x="T8" y="T9"/>
                </a:cxn>
              </a:cxnLst>
              <a:rect l="0" t="0" r="r" b="b"/>
              <a:pathLst>
                <a:path w="199" h="443">
                  <a:moveTo>
                    <a:pt x="199" y="0"/>
                  </a:moveTo>
                  <a:lnTo>
                    <a:pt x="0" y="218"/>
                  </a:lnTo>
                  <a:lnTo>
                    <a:pt x="0" y="443"/>
                  </a:lnTo>
                  <a:lnTo>
                    <a:pt x="199" y="35"/>
                  </a:lnTo>
                  <a:lnTo>
                    <a:pt x="199" y="0"/>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0" name="Freeform 19"/>
            <p:cNvSpPr>
              <a:spLocks/>
            </p:cNvSpPr>
            <p:nvPr/>
          </p:nvSpPr>
          <p:spPr bwMode="auto">
            <a:xfrm>
              <a:off x="676712" y="3913074"/>
              <a:ext cx="541772" cy="2029684"/>
            </a:xfrm>
            <a:custGeom>
              <a:avLst/>
              <a:gdLst>
                <a:gd name="T0" fmla="*/ 203 w 203"/>
                <a:gd name="T1" fmla="*/ 0 h 764"/>
                <a:gd name="T2" fmla="*/ 0 w 203"/>
                <a:gd name="T3" fmla="*/ 536 h 764"/>
                <a:gd name="T4" fmla="*/ 0 w 203"/>
                <a:gd name="T5" fmla="*/ 764 h 764"/>
                <a:gd name="T6" fmla="*/ 203 w 203"/>
                <a:gd name="T7" fmla="*/ 35 h 764"/>
                <a:gd name="T8" fmla="*/ 203 w 203"/>
                <a:gd name="T9" fmla="*/ 0 h 764"/>
              </a:gdLst>
              <a:ahLst/>
              <a:cxnLst>
                <a:cxn ang="0">
                  <a:pos x="T0" y="T1"/>
                </a:cxn>
                <a:cxn ang="0">
                  <a:pos x="T2" y="T3"/>
                </a:cxn>
                <a:cxn ang="0">
                  <a:pos x="T4" y="T5"/>
                </a:cxn>
                <a:cxn ang="0">
                  <a:pos x="T6" y="T7"/>
                </a:cxn>
                <a:cxn ang="0">
                  <a:pos x="T8" y="T9"/>
                </a:cxn>
              </a:cxnLst>
              <a:rect l="0" t="0" r="r" b="b"/>
              <a:pathLst>
                <a:path w="203" h="764">
                  <a:moveTo>
                    <a:pt x="203" y="0"/>
                  </a:moveTo>
                  <a:lnTo>
                    <a:pt x="0" y="536"/>
                  </a:lnTo>
                  <a:lnTo>
                    <a:pt x="0" y="764"/>
                  </a:lnTo>
                  <a:lnTo>
                    <a:pt x="203" y="35"/>
                  </a:lnTo>
                  <a:lnTo>
                    <a:pt x="203"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1" name="Rectangle 37"/>
            <p:cNvSpPr>
              <a:spLocks noChangeArrowheads="1"/>
            </p:cNvSpPr>
            <p:nvPr/>
          </p:nvSpPr>
          <p:spPr bwMode="auto">
            <a:xfrm>
              <a:off x="-14513" y="1259077"/>
              <a:ext cx="709907" cy="592433"/>
            </a:xfrm>
            <a:prstGeom prst="rect">
              <a:avLst/>
            </a:prstGeom>
            <a:solidFill>
              <a:schemeClr val="accent1"/>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2" name="Rectangle 38"/>
            <p:cNvSpPr>
              <a:spLocks noChangeArrowheads="1"/>
            </p:cNvSpPr>
            <p:nvPr/>
          </p:nvSpPr>
          <p:spPr bwMode="auto">
            <a:xfrm>
              <a:off x="-14514" y="2279233"/>
              <a:ext cx="696564" cy="605717"/>
            </a:xfrm>
            <a:prstGeom prst="rect">
              <a:avLst/>
            </a:prstGeom>
            <a:solidFill>
              <a:schemeClr val="accent2">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3" name="Rectangle 39"/>
            <p:cNvSpPr>
              <a:spLocks noChangeArrowheads="1"/>
            </p:cNvSpPr>
            <p:nvPr/>
          </p:nvSpPr>
          <p:spPr bwMode="auto">
            <a:xfrm>
              <a:off x="-14514" y="3294073"/>
              <a:ext cx="696564" cy="600404"/>
            </a:xfrm>
            <a:prstGeom prst="rect">
              <a:avLst/>
            </a:prstGeom>
            <a:solidFill>
              <a:schemeClr val="accent3">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4" name="Rectangle 40"/>
            <p:cNvSpPr>
              <a:spLocks noChangeArrowheads="1"/>
            </p:cNvSpPr>
            <p:nvPr/>
          </p:nvSpPr>
          <p:spPr bwMode="auto">
            <a:xfrm>
              <a:off x="-14514" y="4316885"/>
              <a:ext cx="701902" cy="597746"/>
            </a:xfrm>
            <a:prstGeom prst="rect">
              <a:avLst/>
            </a:prstGeom>
            <a:solidFill>
              <a:schemeClr val="accent4">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5" name="Rectangle 41"/>
            <p:cNvSpPr>
              <a:spLocks noChangeArrowheads="1"/>
            </p:cNvSpPr>
            <p:nvPr/>
          </p:nvSpPr>
          <p:spPr bwMode="auto">
            <a:xfrm>
              <a:off x="-14513" y="5337040"/>
              <a:ext cx="691226" cy="611030"/>
            </a:xfrm>
            <a:prstGeom prst="rect">
              <a:avLst/>
            </a:prstGeom>
            <a:solidFill>
              <a:schemeClr val="accent5">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6" name="Rectangle 42"/>
            <p:cNvSpPr>
              <a:spLocks noChangeArrowheads="1"/>
            </p:cNvSpPr>
            <p:nvPr/>
          </p:nvSpPr>
          <p:spPr bwMode="auto">
            <a:xfrm>
              <a:off x="1204287" y="3182495"/>
              <a:ext cx="1663586" cy="98295"/>
            </a:xfrm>
            <a:prstGeom prst="rect">
              <a:avLst/>
            </a:prstGeom>
            <a:solidFill>
              <a:schemeClr val="accent1">
                <a:lumMod val="75000"/>
                <a:lumOff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7" name="Freeform 44"/>
            <p:cNvSpPr>
              <a:spLocks/>
            </p:cNvSpPr>
            <p:nvPr/>
          </p:nvSpPr>
          <p:spPr bwMode="auto">
            <a:xfrm>
              <a:off x="2809550" y="2797279"/>
              <a:ext cx="410999" cy="483511"/>
            </a:xfrm>
            <a:custGeom>
              <a:avLst/>
              <a:gdLst>
                <a:gd name="T0" fmla="*/ 50 w 65"/>
                <a:gd name="T1" fmla="*/ 0 h 77"/>
                <a:gd name="T2" fmla="*/ 50 w 65"/>
                <a:gd name="T3" fmla="*/ 0 h 77"/>
                <a:gd name="T4" fmla="*/ 2 w 65"/>
                <a:gd name="T5" fmla="*/ 61 h 77"/>
                <a:gd name="T6" fmla="*/ 0 w 65"/>
                <a:gd name="T7" fmla="*/ 61 h 77"/>
                <a:gd name="T8" fmla="*/ 0 w 65"/>
                <a:gd name="T9" fmla="*/ 77 h 77"/>
                <a:gd name="T10" fmla="*/ 2 w 65"/>
                <a:gd name="T11" fmla="*/ 77 h 77"/>
                <a:gd name="T12" fmla="*/ 43 w 65"/>
                <a:gd name="T13" fmla="*/ 63 h 77"/>
                <a:gd name="T14" fmla="*/ 65 w 65"/>
                <a:gd name="T15" fmla="*/ 0 h 77"/>
                <a:gd name="T16" fmla="*/ 65 w 65"/>
                <a:gd name="T17" fmla="*/ 0 h 77"/>
                <a:gd name="T18" fmla="*/ 50 w 65"/>
                <a:gd name="T1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77">
                  <a:moveTo>
                    <a:pt x="50" y="0"/>
                  </a:moveTo>
                  <a:cubicBezTo>
                    <a:pt x="50" y="0"/>
                    <a:pt x="50" y="0"/>
                    <a:pt x="50" y="0"/>
                  </a:cubicBezTo>
                  <a:cubicBezTo>
                    <a:pt x="50" y="23"/>
                    <a:pt x="44" y="61"/>
                    <a:pt x="2" y="61"/>
                  </a:cubicBezTo>
                  <a:cubicBezTo>
                    <a:pt x="0" y="61"/>
                    <a:pt x="0" y="61"/>
                    <a:pt x="0" y="61"/>
                  </a:cubicBezTo>
                  <a:cubicBezTo>
                    <a:pt x="0" y="77"/>
                    <a:pt x="0" y="77"/>
                    <a:pt x="0" y="77"/>
                  </a:cubicBezTo>
                  <a:cubicBezTo>
                    <a:pt x="2" y="77"/>
                    <a:pt x="2" y="77"/>
                    <a:pt x="2" y="77"/>
                  </a:cubicBezTo>
                  <a:cubicBezTo>
                    <a:pt x="13" y="77"/>
                    <a:pt x="29" y="75"/>
                    <a:pt x="43" y="63"/>
                  </a:cubicBezTo>
                  <a:cubicBezTo>
                    <a:pt x="58" y="50"/>
                    <a:pt x="65" y="29"/>
                    <a:pt x="65" y="0"/>
                  </a:cubicBezTo>
                  <a:cubicBezTo>
                    <a:pt x="65" y="0"/>
                    <a:pt x="65" y="0"/>
                    <a:pt x="65" y="0"/>
                  </a:cubicBezTo>
                  <a:lnTo>
                    <a:pt x="50" y="0"/>
                  </a:lnTo>
                  <a:close/>
                </a:path>
              </a:pathLst>
            </a:custGeom>
            <a:solidFill>
              <a:schemeClr val="accent1">
                <a:lumMod val="75000"/>
                <a:lumOff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8" name="Rectangle 45"/>
            <p:cNvSpPr>
              <a:spLocks noChangeArrowheads="1"/>
            </p:cNvSpPr>
            <p:nvPr/>
          </p:nvSpPr>
          <p:spPr bwMode="auto">
            <a:xfrm>
              <a:off x="1212356" y="3363147"/>
              <a:ext cx="3146347" cy="95639"/>
            </a:xfrm>
            <a:prstGeom prst="rect">
              <a:avLst/>
            </a:prstGeom>
            <a:solidFill>
              <a:schemeClr val="accent2"/>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9" name="Freeform 46"/>
            <p:cNvSpPr>
              <a:spLocks/>
            </p:cNvSpPr>
            <p:nvPr/>
          </p:nvSpPr>
          <p:spPr bwMode="auto">
            <a:xfrm>
              <a:off x="4329542" y="2978803"/>
              <a:ext cx="392318" cy="478198"/>
            </a:xfrm>
            <a:custGeom>
              <a:avLst/>
              <a:gdLst>
                <a:gd name="T0" fmla="*/ 46 w 62"/>
                <a:gd name="T1" fmla="*/ 0 h 76"/>
                <a:gd name="T2" fmla="*/ 46 w 62"/>
                <a:gd name="T3" fmla="*/ 0 h 76"/>
                <a:gd name="T4" fmla="*/ 1 w 62"/>
                <a:gd name="T5" fmla="*/ 61 h 76"/>
                <a:gd name="T6" fmla="*/ 0 w 62"/>
                <a:gd name="T7" fmla="*/ 61 h 76"/>
                <a:gd name="T8" fmla="*/ 0 w 62"/>
                <a:gd name="T9" fmla="*/ 76 h 76"/>
                <a:gd name="T10" fmla="*/ 1 w 62"/>
                <a:gd name="T11" fmla="*/ 76 h 76"/>
                <a:gd name="T12" fmla="*/ 62 w 62"/>
                <a:gd name="T13" fmla="*/ 0 h 76"/>
                <a:gd name="T14" fmla="*/ 62 w 62"/>
                <a:gd name="T15" fmla="*/ 0 h 76"/>
                <a:gd name="T16" fmla="*/ 46 w 6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76">
                  <a:moveTo>
                    <a:pt x="46" y="0"/>
                  </a:moveTo>
                  <a:cubicBezTo>
                    <a:pt x="46" y="0"/>
                    <a:pt x="46" y="0"/>
                    <a:pt x="46" y="0"/>
                  </a:cubicBezTo>
                  <a:cubicBezTo>
                    <a:pt x="46" y="55"/>
                    <a:pt x="14" y="61"/>
                    <a:pt x="1" y="61"/>
                  </a:cubicBezTo>
                  <a:cubicBezTo>
                    <a:pt x="0" y="61"/>
                    <a:pt x="0" y="61"/>
                    <a:pt x="0" y="61"/>
                  </a:cubicBezTo>
                  <a:cubicBezTo>
                    <a:pt x="0" y="76"/>
                    <a:pt x="0" y="76"/>
                    <a:pt x="0" y="76"/>
                  </a:cubicBezTo>
                  <a:cubicBezTo>
                    <a:pt x="1" y="76"/>
                    <a:pt x="1" y="76"/>
                    <a:pt x="1" y="76"/>
                  </a:cubicBezTo>
                  <a:cubicBezTo>
                    <a:pt x="38" y="76"/>
                    <a:pt x="62" y="47"/>
                    <a:pt x="62" y="0"/>
                  </a:cubicBezTo>
                  <a:cubicBezTo>
                    <a:pt x="62" y="0"/>
                    <a:pt x="62" y="0"/>
                    <a:pt x="62" y="0"/>
                  </a:cubicBezTo>
                  <a:lnTo>
                    <a:pt x="46" y="0"/>
                  </a:ln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0" name="Rectangle 48"/>
            <p:cNvSpPr>
              <a:spLocks noChangeArrowheads="1"/>
            </p:cNvSpPr>
            <p:nvPr/>
          </p:nvSpPr>
          <p:spPr bwMode="auto">
            <a:xfrm>
              <a:off x="1199801" y="3554426"/>
              <a:ext cx="3877801" cy="92982"/>
            </a:xfrm>
            <a:prstGeom prst="rect">
              <a:avLst/>
            </a:prstGeom>
            <a:solidFill>
              <a:schemeClr val="accent3"/>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1" name="Freeform 51"/>
            <p:cNvSpPr>
              <a:spLocks/>
            </p:cNvSpPr>
            <p:nvPr/>
          </p:nvSpPr>
          <p:spPr bwMode="auto">
            <a:xfrm>
              <a:off x="4364666" y="3734119"/>
              <a:ext cx="384311" cy="504764"/>
            </a:xfrm>
            <a:custGeom>
              <a:avLst/>
              <a:gdLst>
                <a:gd name="T0" fmla="*/ 61 w 61"/>
                <a:gd name="T1" fmla="*/ 78 h 80"/>
                <a:gd name="T2" fmla="*/ 4 w 61"/>
                <a:gd name="T3" fmla="*/ 1 h 80"/>
                <a:gd name="T4" fmla="*/ 0 w 61"/>
                <a:gd name="T5" fmla="*/ 0 h 80"/>
                <a:gd name="T6" fmla="*/ 0 w 61"/>
                <a:gd name="T7" fmla="*/ 16 h 80"/>
                <a:gd name="T8" fmla="*/ 3 w 61"/>
                <a:gd name="T9" fmla="*/ 16 h 80"/>
                <a:gd name="T10" fmla="*/ 46 w 61"/>
                <a:gd name="T11" fmla="*/ 78 h 80"/>
                <a:gd name="T12" fmla="*/ 46 w 61"/>
                <a:gd name="T13" fmla="*/ 80 h 80"/>
                <a:gd name="T14" fmla="*/ 61 w 61"/>
                <a:gd name="T15" fmla="*/ 80 h 80"/>
                <a:gd name="T16" fmla="*/ 61 w 61"/>
                <a:gd name="T17"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80">
                  <a:moveTo>
                    <a:pt x="61" y="78"/>
                  </a:moveTo>
                  <a:cubicBezTo>
                    <a:pt x="61" y="26"/>
                    <a:pt x="45" y="3"/>
                    <a:pt x="4" y="1"/>
                  </a:cubicBezTo>
                  <a:cubicBezTo>
                    <a:pt x="3" y="1"/>
                    <a:pt x="2" y="1"/>
                    <a:pt x="0" y="0"/>
                  </a:cubicBezTo>
                  <a:cubicBezTo>
                    <a:pt x="0" y="16"/>
                    <a:pt x="0" y="16"/>
                    <a:pt x="0" y="16"/>
                  </a:cubicBezTo>
                  <a:cubicBezTo>
                    <a:pt x="1" y="16"/>
                    <a:pt x="2" y="16"/>
                    <a:pt x="3" y="16"/>
                  </a:cubicBezTo>
                  <a:cubicBezTo>
                    <a:pt x="26" y="18"/>
                    <a:pt x="46" y="24"/>
                    <a:pt x="46" y="78"/>
                  </a:cubicBezTo>
                  <a:cubicBezTo>
                    <a:pt x="46" y="80"/>
                    <a:pt x="46" y="80"/>
                    <a:pt x="46" y="80"/>
                  </a:cubicBezTo>
                  <a:cubicBezTo>
                    <a:pt x="61" y="80"/>
                    <a:pt x="61" y="80"/>
                    <a:pt x="61" y="80"/>
                  </a:cubicBezTo>
                  <a:lnTo>
                    <a:pt x="61" y="78"/>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2" name="Freeform 52"/>
            <p:cNvSpPr>
              <a:spLocks/>
            </p:cNvSpPr>
            <p:nvPr/>
          </p:nvSpPr>
          <p:spPr bwMode="auto">
            <a:xfrm>
              <a:off x="1213145" y="3729765"/>
              <a:ext cx="3167894" cy="106266"/>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3" name="Freeform 54"/>
            <p:cNvSpPr>
              <a:spLocks/>
            </p:cNvSpPr>
            <p:nvPr/>
          </p:nvSpPr>
          <p:spPr bwMode="auto">
            <a:xfrm>
              <a:off x="2790749" y="3913073"/>
              <a:ext cx="435020" cy="414438"/>
            </a:xfrm>
            <a:custGeom>
              <a:avLst/>
              <a:gdLst>
                <a:gd name="T0" fmla="*/ 69 w 69"/>
                <a:gd name="T1" fmla="*/ 64 h 66"/>
                <a:gd name="T2" fmla="*/ 1 w 69"/>
                <a:gd name="T3" fmla="*/ 0 h 66"/>
                <a:gd name="T4" fmla="*/ 0 w 69"/>
                <a:gd name="T5" fmla="*/ 0 h 66"/>
                <a:gd name="T6" fmla="*/ 0 w 69"/>
                <a:gd name="T7" fmla="*/ 15 h 66"/>
                <a:gd name="T8" fmla="*/ 1 w 69"/>
                <a:gd name="T9" fmla="*/ 15 h 66"/>
                <a:gd name="T10" fmla="*/ 53 w 69"/>
                <a:gd name="T11" fmla="*/ 64 h 66"/>
                <a:gd name="T12" fmla="*/ 53 w 69"/>
                <a:gd name="T13" fmla="*/ 66 h 66"/>
                <a:gd name="T14" fmla="*/ 69 w 69"/>
                <a:gd name="T15" fmla="*/ 66 h 66"/>
                <a:gd name="T16" fmla="*/ 69 w 69"/>
                <a:gd name="T17"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66">
                  <a:moveTo>
                    <a:pt x="69" y="64"/>
                  </a:moveTo>
                  <a:cubicBezTo>
                    <a:pt x="69" y="28"/>
                    <a:pt x="31" y="0"/>
                    <a:pt x="1" y="0"/>
                  </a:cubicBezTo>
                  <a:cubicBezTo>
                    <a:pt x="0" y="0"/>
                    <a:pt x="0" y="0"/>
                    <a:pt x="0" y="0"/>
                  </a:cubicBezTo>
                  <a:cubicBezTo>
                    <a:pt x="0" y="15"/>
                    <a:pt x="0" y="15"/>
                    <a:pt x="0" y="15"/>
                  </a:cubicBezTo>
                  <a:cubicBezTo>
                    <a:pt x="1" y="15"/>
                    <a:pt x="1" y="15"/>
                    <a:pt x="1" y="15"/>
                  </a:cubicBezTo>
                  <a:cubicBezTo>
                    <a:pt x="21" y="15"/>
                    <a:pt x="53" y="36"/>
                    <a:pt x="53" y="64"/>
                  </a:cubicBezTo>
                  <a:cubicBezTo>
                    <a:pt x="53" y="65"/>
                    <a:pt x="53" y="66"/>
                    <a:pt x="53" y="66"/>
                  </a:cubicBezTo>
                  <a:cubicBezTo>
                    <a:pt x="69" y="66"/>
                    <a:pt x="69" y="66"/>
                    <a:pt x="69" y="66"/>
                  </a:cubicBezTo>
                  <a:cubicBezTo>
                    <a:pt x="69" y="66"/>
                    <a:pt x="69" y="65"/>
                    <a:pt x="69" y="64"/>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4" name="Rectangle 55"/>
            <p:cNvSpPr>
              <a:spLocks noChangeArrowheads="1"/>
            </p:cNvSpPr>
            <p:nvPr/>
          </p:nvSpPr>
          <p:spPr bwMode="auto">
            <a:xfrm>
              <a:off x="1218483" y="3913073"/>
              <a:ext cx="1601294" cy="92982"/>
            </a:xfrm>
            <a:prstGeom prst="rect">
              <a:avLst/>
            </a:pr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5" name="Rectangle 42"/>
            <p:cNvSpPr>
              <a:spLocks noChangeArrowheads="1"/>
            </p:cNvSpPr>
            <p:nvPr/>
          </p:nvSpPr>
          <p:spPr bwMode="auto">
            <a:xfrm rot="5400000">
              <a:off x="2339608" y="1973196"/>
              <a:ext cx="1663586" cy="98295"/>
            </a:xfrm>
            <a:prstGeom prst="rect">
              <a:avLst/>
            </a:prstGeom>
            <a:solidFill>
              <a:schemeClr val="accent1">
                <a:lumMod val="75000"/>
                <a:lumOff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6" name="Rectangle 42"/>
            <p:cNvSpPr>
              <a:spLocks noChangeArrowheads="1"/>
            </p:cNvSpPr>
            <p:nvPr/>
          </p:nvSpPr>
          <p:spPr bwMode="auto">
            <a:xfrm rot="5400000">
              <a:off x="2339608" y="5063620"/>
              <a:ext cx="1663586" cy="98295"/>
            </a:xfrm>
            <a:prstGeom prst="rect">
              <a:avLst/>
            </a:pr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7" name="Rectangle 42"/>
            <p:cNvSpPr>
              <a:spLocks noChangeArrowheads="1"/>
            </p:cNvSpPr>
            <p:nvPr/>
          </p:nvSpPr>
          <p:spPr bwMode="auto">
            <a:xfrm rot="5400000">
              <a:off x="4252942" y="2532944"/>
              <a:ext cx="831600" cy="98295"/>
            </a:xfrm>
            <a:prstGeom prst="rect">
              <a:avLst/>
            </a:prstGeom>
            <a:solidFill>
              <a:schemeClr val="accent2"/>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8" name="Rectangle 42"/>
            <p:cNvSpPr>
              <a:spLocks noChangeArrowheads="1"/>
            </p:cNvSpPr>
            <p:nvPr/>
          </p:nvSpPr>
          <p:spPr bwMode="auto">
            <a:xfrm rot="5400000">
              <a:off x="4285783" y="4591072"/>
              <a:ext cx="831600" cy="98295"/>
            </a:xfrm>
            <a:prstGeom prst="rect">
              <a:avLst/>
            </a:prstGeom>
            <a:solidFill>
              <a:schemeClr val="accent4"/>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9" name="Rectangle 42"/>
            <p:cNvSpPr>
              <a:spLocks noChangeArrowheads="1"/>
            </p:cNvSpPr>
            <p:nvPr/>
          </p:nvSpPr>
          <p:spPr bwMode="auto">
            <a:xfrm rot="5400000">
              <a:off x="4710949" y="3545948"/>
              <a:ext cx="831600" cy="98295"/>
            </a:xfrm>
            <a:prstGeom prst="rect">
              <a:avLst/>
            </a:prstGeom>
            <a:solidFill>
              <a:schemeClr val="accent3"/>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40" name="Group 39"/>
            <p:cNvGrpSpPr/>
            <p:nvPr/>
          </p:nvGrpSpPr>
          <p:grpSpPr>
            <a:xfrm>
              <a:off x="5050852" y="2993778"/>
              <a:ext cx="5465987" cy="1063239"/>
              <a:chOff x="890138" y="399602"/>
              <a:chExt cx="5465987" cy="1063239"/>
            </a:xfrm>
            <a:solidFill>
              <a:schemeClr val="accent1"/>
            </a:solidFill>
          </p:grpSpPr>
          <p:sp>
            <p:nvSpPr>
              <p:cNvPr id="58" name="Horizontal Scroll 57"/>
              <p:cNvSpPr/>
              <p:nvPr/>
            </p:nvSpPr>
            <p:spPr>
              <a:xfrm>
                <a:off x="902373" y="399602"/>
                <a:ext cx="5453752" cy="1063239"/>
              </a:xfrm>
              <a:prstGeom prst="horizontalScroll">
                <a:avLst/>
              </a:prstGeom>
              <a:solidFill>
                <a:schemeClr val="accent3">
                  <a:lumMod val="75000"/>
                </a:schemeClr>
              </a:solidFill>
              <a:ln w="6350">
                <a:solidFill>
                  <a:schemeClr val="bg2">
                    <a:lumMod val="10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59"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spcFirstLastPara="0" vert="horz" wrap="square" lIns="648406" tIns="25400" rIns="25400" bIns="25400" numCol="1" spcCol="1270" anchor="ctr" anchorCtr="0">
                <a:noAutofit/>
              </a:bodyPr>
              <a:lstStyle/>
              <a:p>
                <a:pPr lvl="0" algn="l" defTabSz="444500">
                  <a:lnSpc>
                    <a:spcPct val="90000"/>
                  </a:lnSpc>
                  <a:spcBef>
                    <a:spcPct val="0"/>
                  </a:spcBef>
                  <a:spcAft>
                    <a:spcPct val="35000"/>
                  </a:spcAft>
                </a:pPr>
                <a:r>
                  <a:rPr lang="id-ID" sz="1000" b="1" kern="1200" dirty="0" smtClean="0">
                    <a:solidFill>
                      <a:schemeClr val="bg1"/>
                    </a:solidFill>
                    <a:ea typeface="Roboto" panose="02000000000000000000" pitchFamily="2" charset="0"/>
                  </a:rPr>
                  <a:t>GER MESIN. </a:t>
                </a:r>
                <a:r>
                  <a:rPr lang="en-US" sz="1000" kern="1200" dirty="0" smtClean="0">
                    <a:solidFill>
                      <a:schemeClr val="bg1"/>
                    </a:solidFill>
                    <a:ea typeface="Roboto" panose="02000000000000000000" pitchFamily="2" charset="0"/>
                  </a:rPr>
                  <a:t>The generated </a:t>
                </a:r>
                <a:r>
                  <a:rPr lang="en-US" sz="1000" kern="1200" dirty="0" err="1" smtClean="0">
                    <a:solidFill>
                      <a:schemeClr val="bg1"/>
                    </a:solidFill>
                    <a:ea typeface="Roboto" panose="02000000000000000000" pitchFamily="2" charset="0"/>
                  </a:rPr>
                  <a:t>Lorem</a:t>
                </a:r>
                <a:r>
                  <a:rPr lang="en-US" sz="1000" kern="1200" dirty="0" smtClean="0">
                    <a:solidFill>
                      <a:schemeClr val="bg1"/>
                    </a:solidFill>
                    <a:ea typeface="Roboto" panose="02000000000000000000" pitchFamily="2" charset="0"/>
                  </a:rPr>
                  <a:t> </a:t>
                </a:r>
                <a:r>
                  <a:rPr lang="en-US" sz="1000" kern="1200" dirty="0" err="1" smtClean="0">
                    <a:solidFill>
                      <a:schemeClr val="bg1"/>
                    </a:solidFill>
                    <a:ea typeface="Roboto" panose="02000000000000000000" pitchFamily="2" charset="0"/>
                  </a:rPr>
                  <a:t>Ipsum</a:t>
                </a:r>
                <a:r>
                  <a:rPr lang="en-US" sz="1000" kern="1200" dirty="0" smtClean="0">
                    <a:solidFill>
                      <a:schemeClr val="bg1"/>
                    </a:solidFill>
                    <a:ea typeface="Roboto" panose="02000000000000000000" pitchFamily="2" charset="0"/>
                  </a:rPr>
                  <a:t> is therefore always free from repetition, injected humor, or non-characteristic words. Contrary to popular belief It has roots in a piece of classical</a:t>
                </a:r>
                <a:r>
                  <a:rPr lang="id-ID" sz="1000" kern="1200" dirty="0" smtClean="0">
                    <a:solidFill>
                      <a:schemeClr val="bg1"/>
                    </a:solidFill>
                    <a:ea typeface="Roboto" panose="02000000000000000000" pitchFamily="2" charset="0"/>
                  </a:rPr>
                  <a:t>.</a:t>
                </a:r>
                <a:endParaRPr lang="id-ID" sz="1000" kern="1200" dirty="0">
                  <a:solidFill>
                    <a:schemeClr val="bg1"/>
                  </a:solidFill>
                  <a:ea typeface="Roboto" panose="02000000000000000000" pitchFamily="2" charset="0"/>
                </a:endParaRPr>
              </a:p>
            </p:txBody>
          </p:sp>
        </p:grpSp>
        <p:grpSp>
          <p:nvGrpSpPr>
            <p:cNvPr id="41" name="Group 40"/>
            <p:cNvGrpSpPr/>
            <p:nvPr/>
          </p:nvGrpSpPr>
          <p:grpSpPr>
            <a:xfrm>
              <a:off x="3088250" y="999463"/>
              <a:ext cx="5465987" cy="1063239"/>
              <a:chOff x="890138" y="399602"/>
              <a:chExt cx="5465987" cy="1063239"/>
            </a:xfrm>
            <a:solidFill>
              <a:schemeClr val="accent1"/>
            </a:solidFill>
          </p:grpSpPr>
          <p:sp>
            <p:nvSpPr>
              <p:cNvPr id="56" name="Horizontal Scroll 55"/>
              <p:cNvSpPr/>
              <p:nvPr/>
            </p:nvSpPr>
            <p:spPr>
              <a:xfrm>
                <a:off x="902373" y="399602"/>
                <a:ext cx="5453752" cy="1063239"/>
              </a:xfrm>
              <a:prstGeom prst="horizontalScroll">
                <a:avLst/>
              </a:prstGeom>
              <a:grpFill/>
              <a:ln w="6350">
                <a:solidFill>
                  <a:schemeClr val="bg2">
                    <a:lumMod val="10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57"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spcFirstLastPara="0" vert="horz" wrap="square" lIns="648406" tIns="25400" rIns="25400" bIns="25400" numCol="1" spcCol="1270" anchor="ctr" anchorCtr="0">
                <a:noAutofit/>
              </a:bodyPr>
              <a:lstStyle/>
              <a:p>
                <a:pPr lvl="0" algn="l" defTabSz="444500">
                  <a:lnSpc>
                    <a:spcPct val="90000"/>
                  </a:lnSpc>
                  <a:spcBef>
                    <a:spcPct val="0"/>
                  </a:spcBef>
                  <a:spcAft>
                    <a:spcPct val="35000"/>
                  </a:spcAft>
                </a:pPr>
                <a:r>
                  <a:rPr lang="id-ID" sz="1000" b="1" dirty="0" smtClean="0">
                    <a:solidFill>
                      <a:schemeClr val="bg1"/>
                    </a:solidFill>
                    <a:ea typeface="Roboto" panose="02000000000000000000" pitchFamily="2" charset="0"/>
                  </a:rPr>
                  <a:t>GOOD ATTITUDE</a:t>
                </a:r>
                <a:r>
                  <a:rPr lang="id-ID" sz="1000" b="1" kern="1200" dirty="0" smtClean="0">
                    <a:solidFill>
                      <a:schemeClr val="bg1"/>
                    </a:solidFill>
                    <a:ea typeface="Roboto" panose="02000000000000000000" pitchFamily="2" charset="0"/>
                  </a:rPr>
                  <a:t>. </a:t>
                </a:r>
                <a:r>
                  <a:rPr lang="en-US" sz="1000" kern="1200" dirty="0" smtClean="0">
                    <a:solidFill>
                      <a:schemeClr val="bg1"/>
                    </a:solidFill>
                    <a:ea typeface="Roboto" panose="02000000000000000000" pitchFamily="2" charset="0"/>
                  </a:rPr>
                  <a:t>The generated </a:t>
                </a:r>
                <a:r>
                  <a:rPr lang="en-US" sz="1000" kern="1200" dirty="0" err="1" smtClean="0">
                    <a:solidFill>
                      <a:schemeClr val="bg1"/>
                    </a:solidFill>
                    <a:ea typeface="Roboto" panose="02000000000000000000" pitchFamily="2" charset="0"/>
                  </a:rPr>
                  <a:t>Lorem</a:t>
                </a:r>
                <a:r>
                  <a:rPr lang="en-US" sz="1000" kern="1200" dirty="0" smtClean="0">
                    <a:solidFill>
                      <a:schemeClr val="bg1"/>
                    </a:solidFill>
                    <a:ea typeface="Roboto" panose="02000000000000000000" pitchFamily="2" charset="0"/>
                  </a:rPr>
                  <a:t> </a:t>
                </a:r>
                <a:r>
                  <a:rPr lang="en-US" sz="1000" kern="1200" dirty="0" err="1" smtClean="0">
                    <a:solidFill>
                      <a:schemeClr val="bg1"/>
                    </a:solidFill>
                    <a:ea typeface="Roboto" panose="02000000000000000000" pitchFamily="2" charset="0"/>
                  </a:rPr>
                  <a:t>Ipsum</a:t>
                </a:r>
                <a:r>
                  <a:rPr lang="en-US" sz="1000" kern="1200" dirty="0" smtClean="0">
                    <a:solidFill>
                      <a:schemeClr val="bg1"/>
                    </a:solidFill>
                    <a:ea typeface="Roboto" panose="02000000000000000000" pitchFamily="2" charset="0"/>
                  </a:rPr>
                  <a:t> is therefore always free from repetition, injected humor, or non-characteristic words. Contrary to popular belief It has roots in a piece of classical</a:t>
                </a:r>
                <a:r>
                  <a:rPr lang="id-ID" sz="1000" kern="1200" dirty="0" smtClean="0">
                    <a:solidFill>
                      <a:schemeClr val="bg1"/>
                    </a:solidFill>
                    <a:ea typeface="Roboto" panose="02000000000000000000" pitchFamily="2" charset="0"/>
                  </a:rPr>
                  <a:t>.</a:t>
                </a:r>
                <a:endParaRPr lang="id-ID" sz="1000" kern="1200" dirty="0">
                  <a:solidFill>
                    <a:schemeClr val="bg1"/>
                  </a:solidFill>
                  <a:ea typeface="Roboto" panose="02000000000000000000" pitchFamily="2" charset="0"/>
                </a:endParaRPr>
              </a:p>
            </p:txBody>
          </p:sp>
        </p:grpSp>
        <p:grpSp>
          <p:nvGrpSpPr>
            <p:cNvPr id="42" name="Group 41"/>
            <p:cNvGrpSpPr/>
            <p:nvPr/>
          </p:nvGrpSpPr>
          <p:grpSpPr>
            <a:xfrm>
              <a:off x="4585591" y="1990790"/>
              <a:ext cx="5465987" cy="1063239"/>
              <a:chOff x="890138" y="399602"/>
              <a:chExt cx="5465987" cy="1063239"/>
            </a:xfrm>
            <a:solidFill>
              <a:schemeClr val="accent1"/>
            </a:solidFill>
          </p:grpSpPr>
          <p:sp>
            <p:nvSpPr>
              <p:cNvPr id="54" name="Horizontal Scroll 53"/>
              <p:cNvSpPr/>
              <p:nvPr/>
            </p:nvSpPr>
            <p:spPr>
              <a:xfrm>
                <a:off x="902373" y="399602"/>
                <a:ext cx="5453752" cy="1063239"/>
              </a:xfrm>
              <a:prstGeom prst="horizontalScroll">
                <a:avLst/>
              </a:prstGeom>
              <a:solidFill>
                <a:schemeClr val="accent2">
                  <a:lumMod val="75000"/>
                </a:schemeClr>
              </a:solidFill>
              <a:ln w="6350">
                <a:solidFill>
                  <a:schemeClr val="bg2">
                    <a:lumMod val="10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55"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spcFirstLastPara="0" vert="horz" wrap="square" lIns="648406" tIns="25400" rIns="25400" bIns="25400" numCol="1" spcCol="1270" anchor="ctr" anchorCtr="0">
                <a:noAutofit/>
              </a:bodyPr>
              <a:lstStyle/>
              <a:p>
                <a:pPr lvl="0" algn="l" defTabSz="444500">
                  <a:lnSpc>
                    <a:spcPct val="90000"/>
                  </a:lnSpc>
                  <a:spcBef>
                    <a:spcPct val="0"/>
                  </a:spcBef>
                  <a:spcAft>
                    <a:spcPct val="35000"/>
                  </a:spcAft>
                </a:pPr>
                <a:r>
                  <a:rPr lang="id-ID" sz="1000" b="1" kern="1200" dirty="0" smtClean="0">
                    <a:solidFill>
                      <a:schemeClr val="bg1"/>
                    </a:solidFill>
                    <a:ea typeface="Roboto" panose="02000000000000000000" pitchFamily="2" charset="0"/>
                  </a:rPr>
                  <a:t>SATU BINTANG. </a:t>
                </a:r>
                <a:r>
                  <a:rPr lang="en-US" sz="1000" kern="1200" dirty="0" smtClean="0">
                    <a:solidFill>
                      <a:schemeClr val="bg1"/>
                    </a:solidFill>
                    <a:ea typeface="Roboto" panose="02000000000000000000" pitchFamily="2" charset="0"/>
                  </a:rPr>
                  <a:t>The generated </a:t>
                </a:r>
                <a:r>
                  <a:rPr lang="en-US" sz="1000" kern="1200" dirty="0" err="1" smtClean="0">
                    <a:solidFill>
                      <a:schemeClr val="bg1"/>
                    </a:solidFill>
                    <a:ea typeface="Roboto" panose="02000000000000000000" pitchFamily="2" charset="0"/>
                  </a:rPr>
                  <a:t>Lorem</a:t>
                </a:r>
                <a:r>
                  <a:rPr lang="en-US" sz="1000" kern="1200" dirty="0" smtClean="0">
                    <a:solidFill>
                      <a:schemeClr val="bg1"/>
                    </a:solidFill>
                    <a:ea typeface="Roboto" panose="02000000000000000000" pitchFamily="2" charset="0"/>
                  </a:rPr>
                  <a:t> </a:t>
                </a:r>
                <a:r>
                  <a:rPr lang="en-US" sz="1000" kern="1200" dirty="0" err="1" smtClean="0">
                    <a:solidFill>
                      <a:schemeClr val="bg1"/>
                    </a:solidFill>
                    <a:ea typeface="Roboto" panose="02000000000000000000" pitchFamily="2" charset="0"/>
                  </a:rPr>
                  <a:t>Ipsum</a:t>
                </a:r>
                <a:r>
                  <a:rPr lang="en-US" sz="1000" kern="1200" dirty="0" smtClean="0">
                    <a:solidFill>
                      <a:schemeClr val="bg1"/>
                    </a:solidFill>
                    <a:ea typeface="Roboto" panose="02000000000000000000" pitchFamily="2" charset="0"/>
                  </a:rPr>
                  <a:t> is therefore always free from repetition, injected humor, or non-characteristic words. Contrary to popular belief It has roots in a piece of classical</a:t>
                </a:r>
                <a:r>
                  <a:rPr lang="id-ID" sz="1000" kern="1200" dirty="0" smtClean="0">
                    <a:solidFill>
                      <a:schemeClr val="bg1"/>
                    </a:solidFill>
                    <a:ea typeface="Roboto" panose="02000000000000000000" pitchFamily="2" charset="0"/>
                  </a:rPr>
                  <a:t>.</a:t>
                </a:r>
                <a:endParaRPr lang="id-ID" sz="1000" kern="1200" dirty="0">
                  <a:solidFill>
                    <a:schemeClr val="bg1"/>
                  </a:solidFill>
                  <a:ea typeface="Roboto" panose="02000000000000000000" pitchFamily="2" charset="0"/>
                </a:endParaRPr>
              </a:p>
            </p:txBody>
          </p:sp>
        </p:grpSp>
        <p:grpSp>
          <p:nvGrpSpPr>
            <p:cNvPr id="43" name="Group 42"/>
            <p:cNvGrpSpPr/>
            <p:nvPr/>
          </p:nvGrpSpPr>
          <p:grpSpPr>
            <a:xfrm>
              <a:off x="4611172" y="4050324"/>
              <a:ext cx="5465987" cy="1063239"/>
              <a:chOff x="890138" y="399602"/>
              <a:chExt cx="5465987" cy="1063239"/>
            </a:xfrm>
            <a:solidFill>
              <a:schemeClr val="accent1"/>
            </a:solidFill>
          </p:grpSpPr>
          <p:sp>
            <p:nvSpPr>
              <p:cNvPr id="52" name="Horizontal Scroll 51"/>
              <p:cNvSpPr/>
              <p:nvPr/>
            </p:nvSpPr>
            <p:spPr>
              <a:xfrm>
                <a:off x="902373" y="399602"/>
                <a:ext cx="5453752" cy="1063239"/>
              </a:xfrm>
              <a:prstGeom prst="horizontalScroll">
                <a:avLst/>
              </a:prstGeom>
              <a:solidFill>
                <a:schemeClr val="accent4">
                  <a:lumMod val="75000"/>
                </a:schemeClr>
              </a:solidFill>
              <a:ln w="6350">
                <a:solidFill>
                  <a:schemeClr val="bg2">
                    <a:lumMod val="10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53"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spcFirstLastPara="0" vert="horz" wrap="square" lIns="648406" tIns="25400" rIns="25400" bIns="25400" numCol="1" spcCol="1270" anchor="ctr" anchorCtr="0">
                <a:noAutofit/>
              </a:bodyPr>
              <a:lstStyle/>
              <a:p>
                <a:pPr lvl="0" algn="l" defTabSz="444500">
                  <a:lnSpc>
                    <a:spcPct val="90000"/>
                  </a:lnSpc>
                  <a:spcBef>
                    <a:spcPct val="0"/>
                  </a:spcBef>
                  <a:spcAft>
                    <a:spcPct val="35000"/>
                  </a:spcAft>
                </a:pPr>
                <a:r>
                  <a:rPr lang="id-ID" sz="1000" b="1" kern="1200" dirty="0" smtClean="0">
                    <a:solidFill>
                      <a:schemeClr val="bg1"/>
                    </a:solidFill>
                    <a:ea typeface="Roboto" panose="02000000000000000000" pitchFamily="2" charset="0"/>
                  </a:rPr>
                  <a:t>RANTAI PROTOL. </a:t>
                </a:r>
                <a:r>
                  <a:rPr lang="en-US" sz="1000" kern="1200" dirty="0" smtClean="0">
                    <a:solidFill>
                      <a:schemeClr val="bg1"/>
                    </a:solidFill>
                    <a:ea typeface="Roboto" panose="02000000000000000000" pitchFamily="2" charset="0"/>
                  </a:rPr>
                  <a:t>The generated </a:t>
                </a:r>
                <a:r>
                  <a:rPr lang="en-US" sz="1000" kern="1200" dirty="0" err="1" smtClean="0">
                    <a:solidFill>
                      <a:schemeClr val="bg1"/>
                    </a:solidFill>
                    <a:ea typeface="Roboto" panose="02000000000000000000" pitchFamily="2" charset="0"/>
                  </a:rPr>
                  <a:t>Lorem</a:t>
                </a:r>
                <a:r>
                  <a:rPr lang="en-US" sz="1000" kern="1200" dirty="0" smtClean="0">
                    <a:solidFill>
                      <a:schemeClr val="bg1"/>
                    </a:solidFill>
                    <a:ea typeface="Roboto" panose="02000000000000000000" pitchFamily="2" charset="0"/>
                  </a:rPr>
                  <a:t> </a:t>
                </a:r>
                <a:r>
                  <a:rPr lang="en-US" sz="1000" kern="1200" dirty="0" err="1" smtClean="0">
                    <a:solidFill>
                      <a:schemeClr val="bg1"/>
                    </a:solidFill>
                    <a:ea typeface="Roboto" panose="02000000000000000000" pitchFamily="2" charset="0"/>
                  </a:rPr>
                  <a:t>Ipsum</a:t>
                </a:r>
                <a:r>
                  <a:rPr lang="en-US" sz="1000" kern="1200" dirty="0" smtClean="0">
                    <a:solidFill>
                      <a:schemeClr val="bg1"/>
                    </a:solidFill>
                    <a:ea typeface="Roboto" panose="02000000000000000000" pitchFamily="2" charset="0"/>
                  </a:rPr>
                  <a:t> is therefore always free from repetition, injected humor, or non-characteristic words. Contrary to popular belief It has roots in a piece of classical</a:t>
                </a:r>
                <a:r>
                  <a:rPr lang="id-ID" sz="1000" kern="1200" dirty="0" smtClean="0">
                    <a:solidFill>
                      <a:schemeClr val="bg1"/>
                    </a:solidFill>
                    <a:ea typeface="Roboto" panose="02000000000000000000" pitchFamily="2" charset="0"/>
                  </a:rPr>
                  <a:t>.</a:t>
                </a:r>
                <a:endParaRPr lang="id-ID" sz="1000" kern="1200" dirty="0">
                  <a:solidFill>
                    <a:schemeClr val="bg1"/>
                  </a:solidFill>
                  <a:ea typeface="Roboto" panose="02000000000000000000" pitchFamily="2" charset="0"/>
                </a:endParaRPr>
              </a:p>
            </p:txBody>
          </p:sp>
        </p:grpSp>
        <p:grpSp>
          <p:nvGrpSpPr>
            <p:cNvPr id="44" name="Group 43"/>
            <p:cNvGrpSpPr/>
            <p:nvPr/>
          </p:nvGrpSpPr>
          <p:grpSpPr>
            <a:xfrm>
              <a:off x="3080990" y="5021848"/>
              <a:ext cx="5465987" cy="1063239"/>
              <a:chOff x="890138" y="399602"/>
              <a:chExt cx="5465987" cy="1063239"/>
            </a:xfrm>
            <a:solidFill>
              <a:schemeClr val="accent1"/>
            </a:solidFill>
          </p:grpSpPr>
          <p:sp>
            <p:nvSpPr>
              <p:cNvPr id="50" name="Horizontal Scroll 49"/>
              <p:cNvSpPr/>
              <p:nvPr/>
            </p:nvSpPr>
            <p:spPr>
              <a:xfrm>
                <a:off x="902373" y="399602"/>
                <a:ext cx="5453752" cy="1063239"/>
              </a:xfrm>
              <a:prstGeom prst="horizontalScroll">
                <a:avLst/>
              </a:prstGeom>
              <a:solidFill>
                <a:schemeClr val="accent5">
                  <a:lumMod val="75000"/>
                </a:schemeClr>
              </a:solidFill>
              <a:ln w="6350">
                <a:solidFill>
                  <a:schemeClr val="bg2">
                    <a:lumMod val="10000"/>
                  </a:schemeClr>
                </a:solidFill>
              </a:ln>
            </p:spPr>
            <p:style>
              <a:lnRef idx="2">
                <a:scrgbClr r="0" g="0" b="0"/>
              </a:lnRef>
              <a:fillRef idx="1">
                <a:scrgbClr r="0" g="0" b="0"/>
              </a:fillRef>
              <a:effectRef idx="0">
                <a:schemeClr val="accent2">
                  <a:hueOff val="0"/>
                  <a:satOff val="0"/>
                  <a:lumOff val="0"/>
                  <a:alphaOff val="0"/>
                </a:schemeClr>
              </a:effectRef>
              <a:fontRef idx="minor">
                <a:schemeClr val="lt1"/>
              </a:fontRef>
            </p:style>
          </p:sp>
          <p:sp>
            <p:nvSpPr>
              <p:cNvPr id="51" name="Horizontal Scroll 4"/>
              <p:cNvSpPr/>
              <p:nvPr/>
            </p:nvSpPr>
            <p:spPr>
              <a:xfrm>
                <a:off x="890138" y="532507"/>
                <a:ext cx="5254395" cy="797429"/>
              </a:xfrm>
              <a:prstGeom prst="rect">
                <a:avLst/>
              </a:prstGeom>
              <a:noFill/>
            </p:spPr>
            <p:style>
              <a:lnRef idx="0">
                <a:scrgbClr r="0" g="0" b="0"/>
              </a:lnRef>
              <a:fillRef idx="0">
                <a:scrgbClr r="0" g="0" b="0"/>
              </a:fillRef>
              <a:effectRef idx="0">
                <a:scrgbClr r="0" g="0" b="0"/>
              </a:effectRef>
              <a:fontRef idx="minor">
                <a:schemeClr val="lt1"/>
              </a:fontRef>
            </p:style>
            <p:txBody>
              <a:bodyPr spcFirstLastPara="0" vert="horz" wrap="square" lIns="648406" tIns="25400" rIns="25400" bIns="25400" numCol="1" spcCol="1270" anchor="ctr" anchorCtr="0">
                <a:noAutofit/>
              </a:bodyPr>
              <a:lstStyle/>
              <a:p>
                <a:pPr lvl="0" algn="l" defTabSz="444500">
                  <a:lnSpc>
                    <a:spcPct val="90000"/>
                  </a:lnSpc>
                  <a:spcBef>
                    <a:spcPct val="0"/>
                  </a:spcBef>
                  <a:spcAft>
                    <a:spcPct val="35000"/>
                  </a:spcAft>
                </a:pPr>
                <a:r>
                  <a:rPr lang="id-ID" sz="1000" b="1" kern="1200" dirty="0" smtClean="0">
                    <a:solidFill>
                      <a:schemeClr val="bg1"/>
                    </a:solidFill>
                    <a:ea typeface="Roboto" panose="02000000000000000000" pitchFamily="2" charset="0"/>
                  </a:rPr>
                  <a:t>KUDA CATUR. </a:t>
                </a:r>
                <a:r>
                  <a:rPr lang="en-US" sz="1000" kern="1200" dirty="0" smtClean="0">
                    <a:solidFill>
                      <a:schemeClr val="bg1"/>
                    </a:solidFill>
                    <a:ea typeface="Roboto" panose="02000000000000000000" pitchFamily="2" charset="0"/>
                  </a:rPr>
                  <a:t>The generated </a:t>
                </a:r>
                <a:r>
                  <a:rPr lang="en-US" sz="1000" kern="1200" dirty="0" err="1" smtClean="0">
                    <a:solidFill>
                      <a:schemeClr val="bg1"/>
                    </a:solidFill>
                    <a:ea typeface="Roboto" panose="02000000000000000000" pitchFamily="2" charset="0"/>
                  </a:rPr>
                  <a:t>Lorem</a:t>
                </a:r>
                <a:r>
                  <a:rPr lang="en-US" sz="1000" kern="1200" dirty="0" smtClean="0">
                    <a:solidFill>
                      <a:schemeClr val="bg1"/>
                    </a:solidFill>
                    <a:ea typeface="Roboto" panose="02000000000000000000" pitchFamily="2" charset="0"/>
                  </a:rPr>
                  <a:t> </a:t>
                </a:r>
                <a:r>
                  <a:rPr lang="en-US" sz="1000" kern="1200" dirty="0" err="1" smtClean="0">
                    <a:solidFill>
                      <a:schemeClr val="bg1"/>
                    </a:solidFill>
                    <a:ea typeface="Roboto" panose="02000000000000000000" pitchFamily="2" charset="0"/>
                  </a:rPr>
                  <a:t>Ipsum</a:t>
                </a:r>
                <a:r>
                  <a:rPr lang="en-US" sz="1000" kern="1200" dirty="0" smtClean="0">
                    <a:solidFill>
                      <a:schemeClr val="bg1"/>
                    </a:solidFill>
                    <a:ea typeface="Roboto" panose="02000000000000000000" pitchFamily="2" charset="0"/>
                  </a:rPr>
                  <a:t> is therefore always free from repetition, injected humor, or non-characteristic words. Contrary to popular belief It has roots in a piece of classical</a:t>
                </a:r>
                <a:r>
                  <a:rPr lang="id-ID" sz="1000" kern="1200" dirty="0" smtClean="0">
                    <a:solidFill>
                      <a:schemeClr val="bg1"/>
                    </a:solidFill>
                    <a:ea typeface="Roboto" panose="02000000000000000000" pitchFamily="2" charset="0"/>
                  </a:rPr>
                  <a:t>.</a:t>
                </a:r>
                <a:endParaRPr lang="id-ID" sz="1000" kern="1200" dirty="0">
                  <a:solidFill>
                    <a:schemeClr val="bg1"/>
                  </a:solidFill>
                  <a:ea typeface="Roboto" panose="02000000000000000000" pitchFamily="2" charset="0"/>
                </a:endParaRPr>
              </a:p>
            </p:txBody>
          </p:sp>
        </p:grpSp>
        <p:sp>
          <p:nvSpPr>
            <p:cNvPr id="45" name="TextBox 44"/>
            <p:cNvSpPr txBox="1"/>
            <p:nvPr/>
          </p:nvSpPr>
          <p:spPr>
            <a:xfrm>
              <a:off x="86154" y="1387826"/>
              <a:ext cx="508178" cy="338554"/>
            </a:xfrm>
            <a:prstGeom prst="rect">
              <a:avLst/>
            </a:prstGeom>
            <a:noFill/>
          </p:spPr>
          <p:txBody>
            <a:bodyPr wrap="square" rtlCol="0">
              <a:spAutoFit/>
            </a:bodyPr>
            <a:lstStyle/>
            <a:p>
              <a:pPr algn="ctr"/>
              <a:r>
                <a:rPr lang="id-ID" sz="1600" b="1" dirty="0" smtClean="0">
                  <a:solidFill>
                    <a:schemeClr val="bg1"/>
                  </a:solidFill>
                  <a:ea typeface="Roboto" panose="02000000000000000000" pitchFamily="2" charset="0"/>
                </a:rPr>
                <a:t>01</a:t>
              </a:r>
              <a:endParaRPr lang="id-ID" sz="1600" b="1" dirty="0">
                <a:solidFill>
                  <a:schemeClr val="bg1"/>
                </a:solidFill>
                <a:ea typeface="Roboto" panose="02000000000000000000" pitchFamily="2" charset="0"/>
              </a:endParaRPr>
            </a:p>
          </p:txBody>
        </p:sp>
        <p:sp>
          <p:nvSpPr>
            <p:cNvPr id="46" name="TextBox 45"/>
            <p:cNvSpPr txBox="1"/>
            <p:nvPr/>
          </p:nvSpPr>
          <p:spPr>
            <a:xfrm>
              <a:off x="90003" y="2402532"/>
              <a:ext cx="508178" cy="338554"/>
            </a:xfrm>
            <a:prstGeom prst="rect">
              <a:avLst/>
            </a:prstGeom>
            <a:noFill/>
          </p:spPr>
          <p:txBody>
            <a:bodyPr wrap="square" rtlCol="0">
              <a:spAutoFit/>
            </a:bodyPr>
            <a:lstStyle/>
            <a:p>
              <a:pPr algn="ctr"/>
              <a:r>
                <a:rPr lang="id-ID" sz="1600" b="1" dirty="0" smtClean="0">
                  <a:solidFill>
                    <a:schemeClr val="bg1"/>
                  </a:solidFill>
                  <a:ea typeface="Roboto" panose="02000000000000000000" pitchFamily="2" charset="0"/>
                </a:rPr>
                <a:t>02</a:t>
              </a:r>
              <a:endParaRPr lang="id-ID" sz="1600" b="1" dirty="0">
                <a:solidFill>
                  <a:schemeClr val="bg1"/>
                </a:solidFill>
                <a:ea typeface="Roboto" panose="02000000000000000000" pitchFamily="2" charset="0"/>
              </a:endParaRPr>
            </a:p>
          </p:txBody>
        </p:sp>
        <p:sp>
          <p:nvSpPr>
            <p:cNvPr id="47" name="TextBox 46"/>
            <p:cNvSpPr txBox="1"/>
            <p:nvPr/>
          </p:nvSpPr>
          <p:spPr>
            <a:xfrm>
              <a:off x="103575" y="3423126"/>
              <a:ext cx="508178" cy="338554"/>
            </a:xfrm>
            <a:prstGeom prst="rect">
              <a:avLst/>
            </a:prstGeom>
            <a:noFill/>
          </p:spPr>
          <p:txBody>
            <a:bodyPr wrap="square" rtlCol="0">
              <a:spAutoFit/>
            </a:bodyPr>
            <a:lstStyle/>
            <a:p>
              <a:pPr algn="ctr"/>
              <a:r>
                <a:rPr lang="id-ID" sz="1600" b="1" dirty="0" smtClean="0">
                  <a:solidFill>
                    <a:schemeClr val="bg1"/>
                  </a:solidFill>
                  <a:ea typeface="Roboto" panose="02000000000000000000" pitchFamily="2" charset="0"/>
                </a:rPr>
                <a:t>03</a:t>
              </a:r>
              <a:endParaRPr lang="id-ID" sz="1600" b="1" dirty="0">
                <a:solidFill>
                  <a:schemeClr val="bg1"/>
                </a:solidFill>
                <a:ea typeface="Roboto" panose="02000000000000000000" pitchFamily="2" charset="0"/>
              </a:endParaRPr>
            </a:p>
          </p:txBody>
        </p:sp>
        <p:sp>
          <p:nvSpPr>
            <p:cNvPr id="48" name="TextBox 47"/>
            <p:cNvSpPr txBox="1"/>
            <p:nvPr/>
          </p:nvSpPr>
          <p:spPr>
            <a:xfrm>
              <a:off x="105142" y="4456454"/>
              <a:ext cx="508178" cy="338554"/>
            </a:xfrm>
            <a:prstGeom prst="rect">
              <a:avLst/>
            </a:prstGeom>
            <a:noFill/>
          </p:spPr>
          <p:txBody>
            <a:bodyPr wrap="square" rtlCol="0">
              <a:spAutoFit/>
            </a:bodyPr>
            <a:lstStyle/>
            <a:p>
              <a:pPr algn="ctr"/>
              <a:r>
                <a:rPr lang="id-ID" sz="1600" b="1" dirty="0" smtClean="0">
                  <a:solidFill>
                    <a:schemeClr val="bg1"/>
                  </a:solidFill>
                  <a:ea typeface="Roboto" panose="02000000000000000000" pitchFamily="2" charset="0"/>
                </a:rPr>
                <a:t>04</a:t>
              </a:r>
              <a:endParaRPr lang="id-ID" sz="1600" b="1" dirty="0">
                <a:solidFill>
                  <a:schemeClr val="bg1"/>
                </a:solidFill>
                <a:ea typeface="Roboto" panose="02000000000000000000" pitchFamily="2" charset="0"/>
              </a:endParaRPr>
            </a:p>
          </p:txBody>
        </p:sp>
        <p:sp>
          <p:nvSpPr>
            <p:cNvPr id="49" name="TextBox 48"/>
            <p:cNvSpPr txBox="1"/>
            <p:nvPr/>
          </p:nvSpPr>
          <p:spPr>
            <a:xfrm>
              <a:off x="102696" y="5474545"/>
              <a:ext cx="508178" cy="338554"/>
            </a:xfrm>
            <a:prstGeom prst="rect">
              <a:avLst/>
            </a:prstGeom>
            <a:noFill/>
          </p:spPr>
          <p:txBody>
            <a:bodyPr wrap="square" rtlCol="0">
              <a:spAutoFit/>
            </a:bodyPr>
            <a:lstStyle/>
            <a:p>
              <a:pPr algn="ctr"/>
              <a:r>
                <a:rPr lang="id-ID" sz="1600" b="1" dirty="0" smtClean="0">
                  <a:solidFill>
                    <a:schemeClr val="bg1"/>
                  </a:solidFill>
                  <a:ea typeface="Roboto" panose="02000000000000000000" pitchFamily="2" charset="0"/>
                </a:rPr>
                <a:t>05</a:t>
              </a:r>
              <a:endParaRPr lang="id-ID" sz="1600" b="1" dirty="0">
                <a:solidFill>
                  <a:schemeClr val="bg1"/>
                </a:solidFill>
                <a:ea typeface="Roboto" panose="02000000000000000000" pitchFamily="2" charset="0"/>
              </a:endParaRPr>
            </a:p>
          </p:txBody>
        </p:sp>
      </p:grpSp>
    </p:spTree>
    <p:extLst>
      <p:ext uri="{BB962C8B-B14F-4D97-AF65-F5344CB8AC3E}">
        <p14:creationId xmlns:p14="http://schemas.microsoft.com/office/powerpoint/2010/main" val="106365250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2000"/>
                                        <p:tgtEl>
                                          <p:spTgt spid="15"/>
                                        </p:tgtEl>
                                      </p:cBhvr>
                                    </p:animEffect>
                                  </p:childTnLst>
                                </p:cTn>
                              </p:par>
                              <p:par>
                                <p:cTn id="8" presetID="53" presetClass="entr" presetSubtype="16" fill="hold" grpId="0" nodeType="withEffect">
                                  <p:stCondLst>
                                    <p:cond delay="2500"/>
                                  </p:stCondLst>
                                  <p:childTnLst>
                                    <p:set>
                                      <p:cBhvr>
                                        <p:cTn id="9" dur="1" fill="hold">
                                          <p:stCondLst>
                                            <p:cond delay="0"/>
                                          </p:stCondLst>
                                        </p:cTn>
                                        <p:tgtEl>
                                          <p:spTgt spid="5"/>
                                        </p:tgtEl>
                                        <p:attrNameLst>
                                          <p:attrName>style.visibility</p:attrName>
                                        </p:attrNameLst>
                                      </p:cBhvr>
                                      <p:to>
                                        <p:strVal val="visible"/>
                                      </p:to>
                                    </p:set>
                                    <p:anim calcmode="lin" valueType="num">
                                      <p:cBhvr>
                                        <p:cTn id="10" dur="500" fill="hold"/>
                                        <p:tgtEl>
                                          <p:spTgt spid="5"/>
                                        </p:tgtEl>
                                        <p:attrNameLst>
                                          <p:attrName>ppt_w</p:attrName>
                                        </p:attrNameLst>
                                      </p:cBhvr>
                                      <p:tavLst>
                                        <p:tav tm="0">
                                          <p:val>
                                            <p:fltVal val="0"/>
                                          </p:val>
                                        </p:tav>
                                        <p:tav tm="100000">
                                          <p:val>
                                            <p:strVal val="#ppt_w"/>
                                          </p:val>
                                        </p:tav>
                                      </p:tavLst>
                                    </p:anim>
                                    <p:anim calcmode="lin" valueType="num">
                                      <p:cBhvr>
                                        <p:cTn id="11" dur="500" fill="hold"/>
                                        <p:tgtEl>
                                          <p:spTgt spid="5"/>
                                        </p:tgtEl>
                                        <p:attrNameLst>
                                          <p:attrName>ppt_h</p:attrName>
                                        </p:attrNameLst>
                                      </p:cBhvr>
                                      <p:tavLst>
                                        <p:tav tm="0">
                                          <p:val>
                                            <p:fltVal val="0"/>
                                          </p:val>
                                        </p:tav>
                                        <p:tav tm="100000">
                                          <p:val>
                                            <p:strVal val="#ppt_h"/>
                                          </p:val>
                                        </p:tav>
                                      </p:tavLst>
                                    </p:anim>
                                    <p:animEffect transition="in" filter="fade">
                                      <p:cBhvr>
                                        <p:cTn id="12" dur="500"/>
                                        <p:tgtEl>
                                          <p:spTgt spid="5"/>
                                        </p:tgtEl>
                                      </p:cBhvr>
                                    </p:animEffect>
                                  </p:childTnLst>
                                </p:cTn>
                              </p:par>
                              <p:par>
                                <p:cTn id="13" presetID="53" presetClass="entr" presetSubtype="16" fill="hold" grpId="0" nodeType="withEffect">
                                  <p:stCondLst>
                                    <p:cond delay="2500"/>
                                  </p:stCondLst>
                                  <p:childTnLst>
                                    <p:set>
                                      <p:cBhvr>
                                        <p:cTn id="14" dur="1" fill="hold">
                                          <p:stCondLst>
                                            <p:cond delay="0"/>
                                          </p:stCondLst>
                                        </p:cTn>
                                        <p:tgtEl>
                                          <p:spTgt spid="6"/>
                                        </p:tgtEl>
                                        <p:attrNameLst>
                                          <p:attrName>style.visibility</p:attrName>
                                        </p:attrNameLst>
                                      </p:cBhvr>
                                      <p:to>
                                        <p:strVal val="visible"/>
                                      </p:to>
                                    </p:set>
                                    <p:anim calcmode="lin" valueType="num">
                                      <p:cBhvr>
                                        <p:cTn id="15" dur="500" fill="hold"/>
                                        <p:tgtEl>
                                          <p:spTgt spid="6"/>
                                        </p:tgtEl>
                                        <p:attrNameLst>
                                          <p:attrName>ppt_w</p:attrName>
                                        </p:attrNameLst>
                                      </p:cBhvr>
                                      <p:tavLst>
                                        <p:tav tm="0">
                                          <p:val>
                                            <p:fltVal val="0"/>
                                          </p:val>
                                        </p:tav>
                                        <p:tav tm="100000">
                                          <p:val>
                                            <p:strVal val="#ppt_w"/>
                                          </p:val>
                                        </p:tav>
                                      </p:tavLst>
                                    </p:anim>
                                    <p:anim calcmode="lin" valueType="num">
                                      <p:cBhvr>
                                        <p:cTn id="16" dur="500" fill="hold"/>
                                        <p:tgtEl>
                                          <p:spTgt spid="6"/>
                                        </p:tgtEl>
                                        <p:attrNameLst>
                                          <p:attrName>ppt_h</p:attrName>
                                        </p:attrNameLst>
                                      </p:cBhvr>
                                      <p:tavLst>
                                        <p:tav tm="0">
                                          <p:val>
                                            <p:fltVal val="0"/>
                                          </p:val>
                                        </p:tav>
                                        <p:tav tm="100000">
                                          <p:val>
                                            <p:strVal val="#ppt_h"/>
                                          </p:val>
                                        </p:tav>
                                      </p:tavLst>
                                    </p:anim>
                                    <p:animEffect transition="in" filter="fade">
                                      <p:cBhvr>
                                        <p:cTn id="17" dur="500"/>
                                        <p:tgtEl>
                                          <p:spTgt spid="6"/>
                                        </p:tgtEl>
                                      </p:cBhvr>
                                    </p:animEffect>
                                  </p:childTnLst>
                                </p:cTn>
                              </p:par>
                              <p:par>
                                <p:cTn id="18" presetID="53" presetClass="entr" presetSubtype="16" fill="hold" grpId="0" nodeType="withEffect">
                                  <p:stCondLst>
                                    <p:cond delay="2500"/>
                                  </p:stCondLst>
                                  <p:childTnLst>
                                    <p:set>
                                      <p:cBhvr>
                                        <p:cTn id="19" dur="1" fill="hold">
                                          <p:stCondLst>
                                            <p:cond delay="0"/>
                                          </p:stCondLst>
                                        </p:cTn>
                                        <p:tgtEl>
                                          <p:spTgt spid="7"/>
                                        </p:tgtEl>
                                        <p:attrNameLst>
                                          <p:attrName>style.visibility</p:attrName>
                                        </p:attrNameLst>
                                      </p:cBhvr>
                                      <p:to>
                                        <p:strVal val="visible"/>
                                      </p:to>
                                    </p:set>
                                    <p:anim calcmode="lin" valueType="num">
                                      <p:cBhvr>
                                        <p:cTn id="20" dur="500" fill="hold"/>
                                        <p:tgtEl>
                                          <p:spTgt spid="7"/>
                                        </p:tgtEl>
                                        <p:attrNameLst>
                                          <p:attrName>ppt_w</p:attrName>
                                        </p:attrNameLst>
                                      </p:cBhvr>
                                      <p:tavLst>
                                        <p:tav tm="0">
                                          <p:val>
                                            <p:fltVal val="0"/>
                                          </p:val>
                                        </p:tav>
                                        <p:tav tm="100000">
                                          <p:val>
                                            <p:strVal val="#ppt_w"/>
                                          </p:val>
                                        </p:tav>
                                      </p:tavLst>
                                    </p:anim>
                                    <p:anim calcmode="lin" valueType="num">
                                      <p:cBhvr>
                                        <p:cTn id="21" dur="500" fill="hold"/>
                                        <p:tgtEl>
                                          <p:spTgt spid="7"/>
                                        </p:tgtEl>
                                        <p:attrNameLst>
                                          <p:attrName>ppt_h</p:attrName>
                                        </p:attrNameLst>
                                      </p:cBhvr>
                                      <p:tavLst>
                                        <p:tav tm="0">
                                          <p:val>
                                            <p:fltVal val="0"/>
                                          </p:val>
                                        </p:tav>
                                        <p:tav tm="100000">
                                          <p:val>
                                            <p:strVal val="#ppt_h"/>
                                          </p:val>
                                        </p:tav>
                                      </p:tavLst>
                                    </p:anim>
                                    <p:animEffect transition="in" filter="fade">
                                      <p:cBhvr>
                                        <p:cTn id="22" dur="500"/>
                                        <p:tgtEl>
                                          <p:spTgt spid="7"/>
                                        </p:tgtEl>
                                      </p:cBhvr>
                                    </p:animEffect>
                                  </p:childTnLst>
                                </p:cTn>
                              </p:par>
                              <p:par>
                                <p:cTn id="23" presetID="53" presetClass="entr" presetSubtype="16" fill="hold" grpId="0" nodeType="withEffect">
                                  <p:stCondLst>
                                    <p:cond delay="2500"/>
                                  </p:stCondLst>
                                  <p:childTnLst>
                                    <p:set>
                                      <p:cBhvr>
                                        <p:cTn id="24" dur="1" fill="hold">
                                          <p:stCondLst>
                                            <p:cond delay="0"/>
                                          </p:stCondLst>
                                        </p:cTn>
                                        <p:tgtEl>
                                          <p:spTgt spid="8"/>
                                        </p:tgtEl>
                                        <p:attrNameLst>
                                          <p:attrName>style.visibility</p:attrName>
                                        </p:attrNameLst>
                                      </p:cBhvr>
                                      <p:to>
                                        <p:strVal val="visible"/>
                                      </p:to>
                                    </p:set>
                                    <p:anim calcmode="lin" valueType="num">
                                      <p:cBhvr>
                                        <p:cTn id="25" dur="500" fill="hold"/>
                                        <p:tgtEl>
                                          <p:spTgt spid="8"/>
                                        </p:tgtEl>
                                        <p:attrNameLst>
                                          <p:attrName>ppt_w</p:attrName>
                                        </p:attrNameLst>
                                      </p:cBhvr>
                                      <p:tavLst>
                                        <p:tav tm="0">
                                          <p:val>
                                            <p:fltVal val="0"/>
                                          </p:val>
                                        </p:tav>
                                        <p:tav tm="100000">
                                          <p:val>
                                            <p:strVal val="#ppt_w"/>
                                          </p:val>
                                        </p:tav>
                                      </p:tavLst>
                                    </p:anim>
                                    <p:anim calcmode="lin" valueType="num">
                                      <p:cBhvr>
                                        <p:cTn id="26" dur="500" fill="hold"/>
                                        <p:tgtEl>
                                          <p:spTgt spid="8"/>
                                        </p:tgtEl>
                                        <p:attrNameLst>
                                          <p:attrName>ppt_h</p:attrName>
                                        </p:attrNameLst>
                                      </p:cBhvr>
                                      <p:tavLst>
                                        <p:tav tm="0">
                                          <p:val>
                                            <p:fltVal val="0"/>
                                          </p:val>
                                        </p:tav>
                                        <p:tav tm="100000">
                                          <p:val>
                                            <p:strVal val="#ppt_h"/>
                                          </p:val>
                                        </p:tav>
                                      </p:tavLst>
                                    </p:anim>
                                    <p:animEffect transition="in" filter="fade">
                                      <p:cBhvr>
                                        <p:cTn id="27" dur="500"/>
                                        <p:tgtEl>
                                          <p:spTgt spid="8"/>
                                        </p:tgtEl>
                                      </p:cBhvr>
                                    </p:animEffect>
                                  </p:childTnLst>
                                </p:cTn>
                              </p:par>
                              <p:par>
                                <p:cTn id="28" presetID="53" presetClass="entr" presetSubtype="16" fill="hold" grpId="0" nodeType="withEffect">
                                  <p:stCondLst>
                                    <p:cond delay="2500"/>
                                  </p:stCondLst>
                                  <p:childTnLst>
                                    <p:set>
                                      <p:cBhvr>
                                        <p:cTn id="29" dur="1" fill="hold">
                                          <p:stCondLst>
                                            <p:cond delay="0"/>
                                          </p:stCondLst>
                                        </p:cTn>
                                        <p:tgtEl>
                                          <p:spTgt spid="9"/>
                                        </p:tgtEl>
                                        <p:attrNameLst>
                                          <p:attrName>style.visibility</p:attrName>
                                        </p:attrNameLst>
                                      </p:cBhvr>
                                      <p:to>
                                        <p:strVal val="visible"/>
                                      </p:to>
                                    </p:set>
                                    <p:anim calcmode="lin" valueType="num">
                                      <p:cBhvr>
                                        <p:cTn id="30" dur="500" fill="hold"/>
                                        <p:tgtEl>
                                          <p:spTgt spid="9"/>
                                        </p:tgtEl>
                                        <p:attrNameLst>
                                          <p:attrName>ppt_w</p:attrName>
                                        </p:attrNameLst>
                                      </p:cBhvr>
                                      <p:tavLst>
                                        <p:tav tm="0">
                                          <p:val>
                                            <p:fltVal val="0"/>
                                          </p:val>
                                        </p:tav>
                                        <p:tav tm="100000">
                                          <p:val>
                                            <p:strVal val="#ppt_w"/>
                                          </p:val>
                                        </p:tav>
                                      </p:tavLst>
                                    </p:anim>
                                    <p:anim calcmode="lin" valueType="num">
                                      <p:cBhvr>
                                        <p:cTn id="31" dur="500" fill="hold"/>
                                        <p:tgtEl>
                                          <p:spTgt spid="9"/>
                                        </p:tgtEl>
                                        <p:attrNameLst>
                                          <p:attrName>ppt_h</p:attrName>
                                        </p:attrNameLst>
                                      </p:cBhvr>
                                      <p:tavLst>
                                        <p:tav tm="0">
                                          <p:val>
                                            <p:fltVal val="0"/>
                                          </p:val>
                                        </p:tav>
                                        <p:tav tm="100000">
                                          <p:val>
                                            <p:strVal val="#ppt_h"/>
                                          </p:val>
                                        </p:tav>
                                      </p:tavLst>
                                    </p:anim>
                                    <p:animEffect transition="in" filter="fade">
                                      <p:cBhvr>
                                        <p:cTn id="32" dur="500"/>
                                        <p:tgtEl>
                                          <p:spTgt spid="9"/>
                                        </p:tgtEl>
                                      </p:cBhvr>
                                    </p:animEffect>
                                  </p:childTnLst>
                                </p:cTn>
                              </p:par>
                              <p:par>
                                <p:cTn id="33" presetID="53" presetClass="entr" presetSubtype="16" fill="hold" grpId="0" nodeType="withEffect">
                                  <p:stCondLst>
                                    <p:cond delay="3000"/>
                                  </p:stCondLst>
                                  <p:childTnLst>
                                    <p:set>
                                      <p:cBhvr>
                                        <p:cTn id="34" dur="1" fill="hold">
                                          <p:stCondLst>
                                            <p:cond delay="0"/>
                                          </p:stCondLst>
                                        </p:cTn>
                                        <p:tgtEl>
                                          <p:spTgt spid="10"/>
                                        </p:tgtEl>
                                        <p:attrNameLst>
                                          <p:attrName>style.visibility</p:attrName>
                                        </p:attrNameLst>
                                      </p:cBhvr>
                                      <p:to>
                                        <p:strVal val="visible"/>
                                      </p:to>
                                    </p:set>
                                    <p:anim calcmode="lin" valueType="num">
                                      <p:cBhvr>
                                        <p:cTn id="35" dur="1000" fill="hold"/>
                                        <p:tgtEl>
                                          <p:spTgt spid="10"/>
                                        </p:tgtEl>
                                        <p:attrNameLst>
                                          <p:attrName>ppt_w</p:attrName>
                                        </p:attrNameLst>
                                      </p:cBhvr>
                                      <p:tavLst>
                                        <p:tav tm="0">
                                          <p:val>
                                            <p:fltVal val="0"/>
                                          </p:val>
                                        </p:tav>
                                        <p:tav tm="100000">
                                          <p:val>
                                            <p:strVal val="#ppt_w"/>
                                          </p:val>
                                        </p:tav>
                                      </p:tavLst>
                                    </p:anim>
                                    <p:anim calcmode="lin" valueType="num">
                                      <p:cBhvr>
                                        <p:cTn id="36" dur="1000" fill="hold"/>
                                        <p:tgtEl>
                                          <p:spTgt spid="10"/>
                                        </p:tgtEl>
                                        <p:attrNameLst>
                                          <p:attrName>ppt_h</p:attrName>
                                        </p:attrNameLst>
                                      </p:cBhvr>
                                      <p:tavLst>
                                        <p:tav tm="0">
                                          <p:val>
                                            <p:fltVal val="0"/>
                                          </p:val>
                                        </p:tav>
                                        <p:tav tm="100000">
                                          <p:val>
                                            <p:strVal val="#ppt_h"/>
                                          </p:val>
                                        </p:tav>
                                      </p:tavLst>
                                    </p:anim>
                                    <p:animEffect transition="in" filter="fade">
                                      <p:cBhvr>
                                        <p:cTn id="37" dur="1000"/>
                                        <p:tgtEl>
                                          <p:spTgt spid="10"/>
                                        </p:tgtEl>
                                      </p:cBhvr>
                                    </p:animEffect>
                                  </p:childTnLst>
                                </p:cTn>
                              </p:par>
                              <p:par>
                                <p:cTn id="38" presetID="53" presetClass="entr" presetSubtype="16" fill="hold" grpId="0" nodeType="withEffect">
                                  <p:stCondLst>
                                    <p:cond delay="3000"/>
                                  </p:stCondLst>
                                  <p:childTnLst>
                                    <p:set>
                                      <p:cBhvr>
                                        <p:cTn id="39" dur="1" fill="hold">
                                          <p:stCondLst>
                                            <p:cond delay="0"/>
                                          </p:stCondLst>
                                        </p:cTn>
                                        <p:tgtEl>
                                          <p:spTgt spid="11"/>
                                        </p:tgtEl>
                                        <p:attrNameLst>
                                          <p:attrName>style.visibility</p:attrName>
                                        </p:attrNameLst>
                                      </p:cBhvr>
                                      <p:to>
                                        <p:strVal val="visible"/>
                                      </p:to>
                                    </p:set>
                                    <p:anim calcmode="lin" valueType="num">
                                      <p:cBhvr>
                                        <p:cTn id="40" dur="1000" fill="hold"/>
                                        <p:tgtEl>
                                          <p:spTgt spid="11"/>
                                        </p:tgtEl>
                                        <p:attrNameLst>
                                          <p:attrName>ppt_w</p:attrName>
                                        </p:attrNameLst>
                                      </p:cBhvr>
                                      <p:tavLst>
                                        <p:tav tm="0">
                                          <p:val>
                                            <p:fltVal val="0"/>
                                          </p:val>
                                        </p:tav>
                                        <p:tav tm="100000">
                                          <p:val>
                                            <p:strVal val="#ppt_w"/>
                                          </p:val>
                                        </p:tav>
                                      </p:tavLst>
                                    </p:anim>
                                    <p:anim calcmode="lin" valueType="num">
                                      <p:cBhvr>
                                        <p:cTn id="41" dur="1000" fill="hold"/>
                                        <p:tgtEl>
                                          <p:spTgt spid="11"/>
                                        </p:tgtEl>
                                        <p:attrNameLst>
                                          <p:attrName>ppt_h</p:attrName>
                                        </p:attrNameLst>
                                      </p:cBhvr>
                                      <p:tavLst>
                                        <p:tav tm="0">
                                          <p:val>
                                            <p:fltVal val="0"/>
                                          </p:val>
                                        </p:tav>
                                        <p:tav tm="100000">
                                          <p:val>
                                            <p:strVal val="#ppt_h"/>
                                          </p:val>
                                        </p:tav>
                                      </p:tavLst>
                                    </p:anim>
                                    <p:animEffect transition="in" filter="fade">
                                      <p:cBhvr>
                                        <p:cTn id="42" dur="1000"/>
                                        <p:tgtEl>
                                          <p:spTgt spid="11"/>
                                        </p:tgtEl>
                                      </p:cBhvr>
                                    </p:animEffect>
                                  </p:childTnLst>
                                </p:cTn>
                              </p:par>
                              <p:par>
                                <p:cTn id="43" presetID="53" presetClass="entr" presetSubtype="16" fill="hold" grpId="0" nodeType="withEffect">
                                  <p:stCondLst>
                                    <p:cond delay="3000"/>
                                  </p:stCondLst>
                                  <p:childTnLst>
                                    <p:set>
                                      <p:cBhvr>
                                        <p:cTn id="44" dur="1" fill="hold">
                                          <p:stCondLst>
                                            <p:cond delay="0"/>
                                          </p:stCondLst>
                                        </p:cTn>
                                        <p:tgtEl>
                                          <p:spTgt spid="12"/>
                                        </p:tgtEl>
                                        <p:attrNameLst>
                                          <p:attrName>style.visibility</p:attrName>
                                        </p:attrNameLst>
                                      </p:cBhvr>
                                      <p:to>
                                        <p:strVal val="visible"/>
                                      </p:to>
                                    </p:set>
                                    <p:anim calcmode="lin" valueType="num">
                                      <p:cBhvr>
                                        <p:cTn id="45" dur="1000" fill="hold"/>
                                        <p:tgtEl>
                                          <p:spTgt spid="12"/>
                                        </p:tgtEl>
                                        <p:attrNameLst>
                                          <p:attrName>ppt_w</p:attrName>
                                        </p:attrNameLst>
                                      </p:cBhvr>
                                      <p:tavLst>
                                        <p:tav tm="0">
                                          <p:val>
                                            <p:fltVal val="0"/>
                                          </p:val>
                                        </p:tav>
                                        <p:tav tm="100000">
                                          <p:val>
                                            <p:strVal val="#ppt_w"/>
                                          </p:val>
                                        </p:tav>
                                      </p:tavLst>
                                    </p:anim>
                                    <p:anim calcmode="lin" valueType="num">
                                      <p:cBhvr>
                                        <p:cTn id="46" dur="1000" fill="hold"/>
                                        <p:tgtEl>
                                          <p:spTgt spid="12"/>
                                        </p:tgtEl>
                                        <p:attrNameLst>
                                          <p:attrName>ppt_h</p:attrName>
                                        </p:attrNameLst>
                                      </p:cBhvr>
                                      <p:tavLst>
                                        <p:tav tm="0">
                                          <p:val>
                                            <p:fltVal val="0"/>
                                          </p:val>
                                        </p:tav>
                                        <p:tav tm="100000">
                                          <p:val>
                                            <p:strVal val="#ppt_h"/>
                                          </p:val>
                                        </p:tav>
                                      </p:tavLst>
                                    </p:anim>
                                    <p:animEffect transition="in" filter="fade">
                                      <p:cBhvr>
                                        <p:cTn id="47" dur="1000"/>
                                        <p:tgtEl>
                                          <p:spTgt spid="12"/>
                                        </p:tgtEl>
                                      </p:cBhvr>
                                    </p:animEffect>
                                  </p:childTnLst>
                                </p:cTn>
                              </p:par>
                              <p:par>
                                <p:cTn id="48" presetID="53" presetClass="entr" presetSubtype="16" fill="hold" grpId="0" nodeType="withEffect">
                                  <p:stCondLst>
                                    <p:cond delay="3000"/>
                                  </p:stCondLst>
                                  <p:childTnLst>
                                    <p:set>
                                      <p:cBhvr>
                                        <p:cTn id="49" dur="1" fill="hold">
                                          <p:stCondLst>
                                            <p:cond delay="0"/>
                                          </p:stCondLst>
                                        </p:cTn>
                                        <p:tgtEl>
                                          <p:spTgt spid="13"/>
                                        </p:tgtEl>
                                        <p:attrNameLst>
                                          <p:attrName>style.visibility</p:attrName>
                                        </p:attrNameLst>
                                      </p:cBhvr>
                                      <p:to>
                                        <p:strVal val="visible"/>
                                      </p:to>
                                    </p:set>
                                    <p:anim calcmode="lin" valueType="num">
                                      <p:cBhvr>
                                        <p:cTn id="50" dur="1000" fill="hold"/>
                                        <p:tgtEl>
                                          <p:spTgt spid="13"/>
                                        </p:tgtEl>
                                        <p:attrNameLst>
                                          <p:attrName>ppt_w</p:attrName>
                                        </p:attrNameLst>
                                      </p:cBhvr>
                                      <p:tavLst>
                                        <p:tav tm="0">
                                          <p:val>
                                            <p:fltVal val="0"/>
                                          </p:val>
                                        </p:tav>
                                        <p:tav tm="100000">
                                          <p:val>
                                            <p:strVal val="#ppt_w"/>
                                          </p:val>
                                        </p:tav>
                                      </p:tavLst>
                                    </p:anim>
                                    <p:anim calcmode="lin" valueType="num">
                                      <p:cBhvr>
                                        <p:cTn id="51" dur="1000" fill="hold"/>
                                        <p:tgtEl>
                                          <p:spTgt spid="13"/>
                                        </p:tgtEl>
                                        <p:attrNameLst>
                                          <p:attrName>ppt_h</p:attrName>
                                        </p:attrNameLst>
                                      </p:cBhvr>
                                      <p:tavLst>
                                        <p:tav tm="0">
                                          <p:val>
                                            <p:fltVal val="0"/>
                                          </p:val>
                                        </p:tav>
                                        <p:tav tm="100000">
                                          <p:val>
                                            <p:strVal val="#ppt_h"/>
                                          </p:val>
                                        </p:tav>
                                      </p:tavLst>
                                    </p:anim>
                                    <p:animEffect transition="in" filter="fade">
                                      <p:cBhvr>
                                        <p:cTn id="52" dur="1000"/>
                                        <p:tgtEl>
                                          <p:spTgt spid="13"/>
                                        </p:tgtEl>
                                      </p:cBhvr>
                                    </p:animEffect>
                                  </p:childTnLst>
                                </p:cTn>
                              </p:par>
                              <p:par>
                                <p:cTn id="53" presetID="53" presetClass="entr" presetSubtype="16" fill="hold" grpId="0" nodeType="withEffect">
                                  <p:stCondLst>
                                    <p:cond delay="3000"/>
                                  </p:stCondLst>
                                  <p:childTnLst>
                                    <p:set>
                                      <p:cBhvr>
                                        <p:cTn id="54" dur="1" fill="hold">
                                          <p:stCondLst>
                                            <p:cond delay="0"/>
                                          </p:stCondLst>
                                        </p:cTn>
                                        <p:tgtEl>
                                          <p:spTgt spid="14"/>
                                        </p:tgtEl>
                                        <p:attrNameLst>
                                          <p:attrName>style.visibility</p:attrName>
                                        </p:attrNameLst>
                                      </p:cBhvr>
                                      <p:to>
                                        <p:strVal val="visible"/>
                                      </p:to>
                                    </p:set>
                                    <p:anim calcmode="lin" valueType="num">
                                      <p:cBhvr>
                                        <p:cTn id="55" dur="1000" fill="hold"/>
                                        <p:tgtEl>
                                          <p:spTgt spid="14"/>
                                        </p:tgtEl>
                                        <p:attrNameLst>
                                          <p:attrName>ppt_w</p:attrName>
                                        </p:attrNameLst>
                                      </p:cBhvr>
                                      <p:tavLst>
                                        <p:tav tm="0">
                                          <p:val>
                                            <p:fltVal val="0"/>
                                          </p:val>
                                        </p:tav>
                                        <p:tav tm="100000">
                                          <p:val>
                                            <p:strVal val="#ppt_w"/>
                                          </p:val>
                                        </p:tav>
                                      </p:tavLst>
                                    </p:anim>
                                    <p:anim calcmode="lin" valueType="num">
                                      <p:cBhvr>
                                        <p:cTn id="56" dur="1000" fill="hold"/>
                                        <p:tgtEl>
                                          <p:spTgt spid="14"/>
                                        </p:tgtEl>
                                        <p:attrNameLst>
                                          <p:attrName>ppt_h</p:attrName>
                                        </p:attrNameLst>
                                      </p:cBhvr>
                                      <p:tavLst>
                                        <p:tav tm="0">
                                          <p:val>
                                            <p:fltVal val="0"/>
                                          </p:val>
                                        </p:tav>
                                        <p:tav tm="100000">
                                          <p:val>
                                            <p:strVal val="#ppt_h"/>
                                          </p:val>
                                        </p:tav>
                                      </p:tavLst>
                                    </p:anim>
                                    <p:animEffect transition="in" filter="fade">
                                      <p:cBhvr>
                                        <p:cTn id="57"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animBg="1"/>
      <p:bldP spid="11" grpId="0" animBg="1"/>
      <p:bldP spid="12" grpId="0" animBg="1"/>
      <p:bldP spid="13" grpId="0" animBg="1"/>
      <p:bldP spid="14"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97</a:t>
            </a:fld>
            <a:endParaRPr lang="id-ID" sz="1200" b="1" dirty="0">
              <a:solidFill>
                <a:schemeClr val="bg1">
                  <a:lumMod val="50000"/>
                </a:schemeClr>
              </a:solidFill>
            </a:endParaRPr>
          </a:p>
        </p:txBody>
      </p:sp>
      <p:sp>
        <p:nvSpPr>
          <p:cNvPr id="5" name="Content Placeholder 7"/>
          <p:cNvSpPr txBox="1">
            <a:spLocks/>
          </p:cNvSpPr>
          <p:nvPr/>
        </p:nvSpPr>
        <p:spPr>
          <a:xfrm>
            <a:off x="725714" y="2110864"/>
            <a:ext cx="4125845" cy="64633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50000"/>
              </a:lnSpc>
              <a:buFont typeface="Arial" pitchFamily="34" charset="0"/>
              <a:buNone/>
            </a:pPr>
            <a:r>
              <a:rPr lang="id-ID" sz="2400" dirty="0" smtClean="0">
                <a:solidFill>
                  <a:schemeClr val="bg1">
                    <a:lumMod val="50000"/>
                  </a:schemeClr>
                </a:solidFill>
                <a:ea typeface="Roboto" panose="02000000000000000000" pitchFamily="2" charset="0"/>
              </a:rPr>
              <a:t>Success Line Chart</a:t>
            </a:r>
            <a:endParaRPr lang="en-US" sz="2400" dirty="0" smtClean="0">
              <a:solidFill>
                <a:schemeClr val="bg1">
                  <a:lumMod val="50000"/>
                </a:schemeClr>
              </a:solidFill>
              <a:ea typeface="Roboto" panose="02000000000000000000" pitchFamily="2" charset="0"/>
            </a:endParaRPr>
          </a:p>
        </p:txBody>
      </p:sp>
      <p:sp>
        <p:nvSpPr>
          <p:cNvPr id="6" name="Title 1"/>
          <p:cNvSpPr txBox="1">
            <a:spLocks/>
          </p:cNvSpPr>
          <p:nvPr/>
        </p:nvSpPr>
        <p:spPr>
          <a:xfrm>
            <a:off x="725714" y="2575751"/>
            <a:ext cx="412584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100" dirty="0" smtClean="0">
                <a:solidFill>
                  <a:schemeClr val="bg1">
                    <a:lumMod val="75000"/>
                  </a:schemeClr>
                </a:solidFill>
                <a:latin typeface="+mn-lt"/>
                <a:ea typeface="Roboto" panose="02000000000000000000" pitchFamily="2" charset="0"/>
              </a:rPr>
              <a:t>Put a relevant subtitle in this line</a:t>
            </a:r>
            <a:endParaRPr lang="en-US" sz="1100" dirty="0">
              <a:solidFill>
                <a:schemeClr val="bg1">
                  <a:lumMod val="75000"/>
                </a:schemeClr>
              </a:solidFill>
              <a:latin typeface="+mn-lt"/>
              <a:ea typeface="Roboto" panose="02000000000000000000" pitchFamily="2" charset="0"/>
            </a:endParaRPr>
          </a:p>
        </p:txBody>
      </p:sp>
      <p:sp>
        <p:nvSpPr>
          <p:cNvPr id="7" name="4"/>
          <p:cNvSpPr>
            <a:spLocks/>
          </p:cNvSpPr>
          <p:nvPr/>
        </p:nvSpPr>
        <p:spPr bwMode="auto">
          <a:xfrm flipH="1">
            <a:off x="6107265" y="3776092"/>
            <a:ext cx="2258713" cy="2266603"/>
          </a:xfrm>
          <a:custGeom>
            <a:avLst/>
            <a:gdLst>
              <a:gd name="T0" fmla="*/ 670 w 845"/>
              <a:gd name="T1" fmla="*/ 0 h 848"/>
              <a:gd name="T2" fmla="*/ 670 w 845"/>
              <a:gd name="T3" fmla="*/ 1 h 848"/>
              <a:gd name="T4" fmla="*/ 0 w 845"/>
              <a:gd name="T5" fmla="*/ 671 h 848"/>
              <a:gd name="T6" fmla="*/ 0 w 845"/>
              <a:gd name="T7" fmla="*/ 848 h 848"/>
              <a:gd name="T8" fmla="*/ 1 w 845"/>
              <a:gd name="T9" fmla="*/ 848 h 848"/>
              <a:gd name="T10" fmla="*/ 845 w 845"/>
              <a:gd name="T11" fmla="*/ 2 h 848"/>
              <a:gd name="T12" fmla="*/ 845 w 845"/>
              <a:gd name="T13" fmla="*/ 0 h 848"/>
              <a:gd name="T14" fmla="*/ 670 w 845"/>
              <a:gd name="T15" fmla="*/ 0 h 8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5" h="848">
                <a:moveTo>
                  <a:pt x="670" y="0"/>
                </a:moveTo>
                <a:cubicBezTo>
                  <a:pt x="670" y="1"/>
                  <a:pt x="670" y="1"/>
                  <a:pt x="670" y="1"/>
                </a:cubicBezTo>
                <a:cubicBezTo>
                  <a:pt x="670" y="371"/>
                  <a:pt x="371" y="671"/>
                  <a:pt x="0" y="671"/>
                </a:cubicBezTo>
                <a:cubicBezTo>
                  <a:pt x="0" y="848"/>
                  <a:pt x="0" y="848"/>
                  <a:pt x="0" y="848"/>
                </a:cubicBezTo>
                <a:cubicBezTo>
                  <a:pt x="1" y="848"/>
                  <a:pt x="1" y="848"/>
                  <a:pt x="1" y="848"/>
                </a:cubicBezTo>
                <a:cubicBezTo>
                  <a:pt x="467" y="848"/>
                  <a:pt x="845" y="469"/>
                  <a:pt x="845" y="2"/>
                </a:cubicBezTo>
                <a:cubicBezTo>
                  <a:pt x="845" y="0"/>
                  <a:pt x="845" y="0"/>
                  <a:pt x="845" y="0"/>
                </a:cubicBezTo>
                <a:lnTo>
                  <a:pt x="67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8" name="4"/>
          <p:cNvSpPr/>
          <p:nvPr/>
        </p:nvSpPr>
        <p:spPr>
          <a:xfrm flipH="1">
            <a:off x="8365978" y="5569804"/>
            <a:ext cx="3826021" cy="47289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4"/>
          <p:cNvSpPr/>
          <p:nvPr/>
        </p:nvSpPr>
        <p:spPr>
          <a:xfrm flipH="1">
            <a:off x="6107265" y="2743792"/>
            <a:ext cx="467747" cy="105701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3"/>
          <p:cNvSpPr/>
          <p:nvPr/>
        </p:nvSpPr>
        <p:spPr>
          <a:xfrm flipH="1">
            <a:off x="6572758" y="494879"/>
            <a:ext cx="467747" cy="330593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shad"/>
          <p:cNvSpPr>
            <a:spLocks/>
          </p:cNvSpPr>
          <p:nvPr/>
        </p:nvSpPr>
        <p:spPr bwMode="auto">
          <a:xfrm flipH="1">
            <a:off x="6572759" y="3892457"/>
            <a:ext cx="1793219" cy="1795475"/>
          </a:xfrm>
          <a:custGeom>
            <a:avLst/>
            <a:gdLst>
              <a:gd name="T0" fmla="*/ 494 w 670"/>
              <a:gd name="T1" fmla="*/ 0 h 671"/>
              <a:gd name="T2" fmla="*/ 494 w 670"/>
              <a:gd name="T3" fmla="*/ 1 h 671"/>
              <a:gd name="T4" fmla="*/ 0 w 670"/>
              <a:gd name="T5" fmla="*/ 495 h 671"/>
              <a:gd name="T6" fmla="*/ 0 w 670"/>
              <a:gd name="T7" fmla="*/ 671 h 671"/>
              <a:gd name="T8" fmla="*/ 1 w 670"/>
              <a:gd name="T9" fmla="*/ 671 h 671"/>
              <a:gd name="T10" fmla="*/ 670 w 670"/>
              <a:gd name="T11" fmla="*/ 1 h 671"/>
              <a:gd name="T12" fmla="*/ 670 w 670"/>
              <a:gd name="T13" fmla="*/ 0 h 671"/>
              <a:gd name="T14" fmla="*/ 494 w 670"/>
              <a:gd name="T15" fmla="*/ 0 h 6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0" h="671">
                <a:moveTo>
                  <a:pt x="494" y="0"/>
                </a:moveTo>
                <a:cubicBezTo>
                  <a:pt x="494" y="1"/>
                  <a:pt x="494" y="1"/>
                  <a:pt x="494" y="1"/>
                </a:cubicBezTo>
                <a:cubicBezTo>
                  <a:pt x="494" y="274"/>
                  <a:pt x="273" y="495"/>
                  <a:pt x="0" y="495"/>
                </a:cubicBezTo>
                <a:cubicBezTo>
                  <a:pt x="0" y="671"/>
                  <a:pt x="0" y="671"/>
                  <a:pt x="0" y="671"/>
                </a:cubicBezTo>
                <a:cubicBezTo>
                  <a:pt x="1" y="671"/>
                  <a:pt x="1" y="671"/>
                  <a:pt x="1" y="671"/>
                </a:cubicBezTo>
                <a:cubicBezTo>
                  <a:pt x="371" y="671"/>
                  <a:pt x="670" y="371"/>
                  <a:pt x="670" y="1"/>
                </a:cubicBezTo>
                <a:cubicBezTo>
                  <a:pt x="670" y="0"/>
                  <a:pt x="670" y="0"/>
                  <a:pt x="670" y="0"/>
                </a:cubicBezTo>
                <a:lnTo>
                  <a:pt x="494" y="0"/>
                </a:lnTo>
                <a:close/>
              </a:path>
            </a:pathLst>
          </a:custGeom>
          <a:solidFill>
            <a:schemeClr val="tx1">
              <a:alpha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 name="3"/>
          <p:cNvSpPr>
            <a:spLocks/>
          </p:cNvSpPr>
          <p:nvPr/>
        </p:nvSpPr>
        <p:spPr bwMode="auto">
          <a:xfrm flipH="1">
            <a:off x="6572759" y="3800811"/>
            <a:ext cx="1793219" cy="1795475"/>
          </a:xfrm>
          <a:custGeom>
            <a:avLst/>
            <a:gdLst>
              <a:gd name="T0" fmla="*/ 494 w 670"/>
              <a:gd name="T1" fmla="*/ 0 h 671"/>
              <a:gd name="T2" fmla="*/ 494 w 670"/>
              <a:gd name="T3" fmla="*/ 1 h 671"/>
              <a:gd name="T4" fmla="*/ 0 w 670"/>
              <a:gd name="T5" fmla="*/ 495 h 671"/>
              <a:gd name="T6" fmla="*/ 0 w 670"/>
              <a:gd name="T7" fmla="*/ 671 h 671"/>
              <a:gd name="T8" fmla="*/ 1 w 670"/>
              <a:gd name="T9" fmla="*/ 671 h 671"/>
              <a:gd name="T10" fmla="*/ 670 w 670"/>
              <a:gd name="T11" fmla="*/ 1 h 671"/>
              <a:gd name="T12" fmla="*/ 670 w 670"/>
              <a:gd name="T13" fmla="*/ 0 h 671"/>
              <a:gd name="T14" fmla="*/ 494 w 670"/>
              <a:gd name="T15" fmla="*/ 0 h 6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0" h="671">
                <a:moveTo>
                  <a:pt x="494" y="0"/>
                </a:moveTo>
                <a:cubicBezTo>
                  <a:pt x="494" y="1"/>
                  <a:pt x="494" y="1"/>
                  <a:pt x="494" y="1"/>
                </a:cubicBezTo>
                <a:cubicBezTo>
                  <a:pt x="494" y="274"/>
                  <a:pt x="273" y="495"/>
                  <a:pt x="0" y="495"/>
                </a:cubicBezTo>
                <a:cubicBezTo>
                  <a:pt x="0" y="671"/>
                  <a:pt x="0" y="671"/>
                  <a:pt x="0" y="671"/>
                </a:cubicBezTo>
                <a:cubicBezTo>
                  <a:pt x="1" y="671"/>
                  <a:pt x="1" y="671"/>
                  <a:pt x="1" y="671"/>
                </a:cubicBezTo>
                <a:cubicBezTo>
                  <a:pt x="371" y="671"/>
                  <a:pt x="670" y="371"/>
                  <a:pt x="670" y="1"/>
                </a:cubicBezTo>
                <a:cubicBezTo>
                  <a:pt x="670" y="0"/>
                  <a:pt x="670" y="0"/>
                  <a:pt x="670" y="0"/>
                </a:cubicBezTo>
                <a:lnTo>
                  <a:pt x="494"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13" name="shad"/>
          <p:cNvSpPr/>
          <p:nvPr/>
        </p:nvSpPr>
        <p:spPr>
          <a:xfrm flipH="1">
            <a:off x="8365978" y="5216516"/>
            <a:ext cx="3826021" cy="471415"/>
          </a:xfrm>
          <a:prstGeom prst="rect">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3"/>
          <p:cNvSpPr/>
          <p:nvPr/>
        </p:nvSpPr>
        <p:spPr>
          <a:xfrm flipH="1">
            <a:off x="8365978" y="5124870"/>
            <a:ext cx="3826021" cy="47141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2"/>
          <p:cNvSpPr/>
          <p:nvPr/>
        </p:nvSpPr>
        <p:spPr>
          <a:xfrm flipH="1">
            <a:off x="7040505" y="1912928"/>
            <a:ext cx="502688" cy="188609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shad"/>
          <p:cNvSpPr>
            <a:spLocks/>
          </p:cNvSpPr>
          <p:nvPr/>
        </p:nvSpPr>
        <p:spPr bwMode="auto">
          <a:xfrm flipH="1">
            <a:off x="7040506" y="3881806"/>
            <a:ext cx="1325472" cy="1326600"/>
          </a:xfrm>
          <a:custGeom>
            <a:avLst/>
            <a:gdLst>
              <a:gd name="T0" fmla="*/ 306 w 495"/>
              <a:gd name="T1" fmla="*/ 0 h 495"/>
              <a:gd name="T2" fmla="*/ 306 w 495"/>
              <a:gd name="T3" fmla="*/ 1 h 495"/>
              <a:gd name="T4" fmla="*/ 0 w 495"/>
              <a:gd name="T5" fmla="*/ 307 h 495"/>
              <a:gd name="T6" fmla="*/ 0 w 495"/>
              <a:gd name="T7" fmla="*/ 495 h 495"/>
              <a:gd name="T8" fmla="*/ 1 w 495"/>
              <a:gd name="T9" fmla="*/ 495 h 495"/>
              <a:gd name="T10" fmla="*/ 495 w 495"/>
              <a:gd name="T11" fmla="*/ 0 h 495"/>
              <a:gd name="T12" fmla="*/ 495 w 495"/>
              <a:gd name="T13" fmla="*/ 0 h 495"/>
              <a:gd name="T14" fmla="*/ 306 w 495"/>
              <a:gd name="T15" fmla="*/ 0 h 4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5" h="495">
                <a:moveTo>
                  <a:pt x="306" y="0"/>
                </a:moveTo>
                <a:cubicBezTo>
                  <a:pt x="306" y="1"/>
                  <a:pt x="306" y="1"/>
                  <a:pt x="306" y="1"/>
                </a:cubicBezTo>
                <a:cubicBezTo>
                  <a:pt x="306" y="170"/>
                  <a:pt x="169" y="307"/>
                  <a:pt x="0" y="307"/>
                </a:cubicBezTo>
                <a:cubicBezTo>
                  <a:pt x="0" y="495"/>
                  <a:pt x="0" y="495"/>
                  <a:pt x="0" y="495"/>
                </a:cubicBezTo>
                <a:cubicBezTo>
                  <a:pt x="1" y="495"/>
                  <a:pt x="1" y="495"/>
                  <a:pt x="1" y="495"/>
                </a:cubicBezTo>
                <a:cubicBezTo>
                  <a:pt x="274" y="495"/>
                  <a:pt x="495" y="273"/>
                  <a:pt x="495" y="0"/>
                </a:cubicBezTo>
                <a:cubicBezTo>
                  <a:pt x="495" y="0"/>
                  <a:pt x="495" y="0"/>
                  <a:pt x="495" y="0"/>
                </a:cubicBezTo>
                <a:lnTo>
                  <a:pt x="306" y="0"/>
                </a:lnTo>
                <a:close/>
              </a:path>
            </a:pathLst>
          </a:custGeom>
          <a:solidFill>
            <a:schemeClr val="tx1">
              <a:alpha val="28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 name="2"/>
          <p:cNvSpPr>
            <a:spLocks/>
          </p:cNvSpPr>
          <p:nvPr/>
        </p:nvSpPr>
        <p:spPr bwMode="auto">
          <a:xfrm flipH="1">
            <a:off x="7040506" y="3799024"/>
            <a:ext cx="1325472" cy="1326600"/>
          </a:xfrm>
          <a:custGeom>
            <a:avLst/>
            <a:gdLst>
              <a:gd name="T0" fmla="*/ 306 w 495"/>
              <a:gd name="T1" fmla="*/ 0 h 495"/>
              <a:gd name="T2" fmla="*/ 306 w 495"/>
              <a:gd name="T3" fmla="*/ 1 h 495"/>
              <a:gd name="T4" fmla="*/ 0 w 495"/>
              <a:gd name="T5" fmla="*/ 307 h 495"/>
              <a:gd name="T6" fmla="*/ 0 w 495"/>
              <a:gd name="T7" fmla="*/ 495 h 495"/>
              <a:gd name="T8" fmla="*/ 1 w 495"/>
              <a:gd name="T9" fmla="*/ 495 h 495"/>
              <a:gd name="T10" fmla="*/ 495 w 495"/>
              <a:gd name="T11" fmla="*/ 0 h 495"/>
              <a:gd name="T12" fmla="*/ 495 w 495"/>
              <a:gd name="T13" fmla="*/ 0 h 495"/>
              <a:gd name="T14" fmla="*/ 306 w 495"/>
              <a:gd name="T15" fmla="*/ 0 h 4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5" h="495">
                <a:moveTo>
                  <a:pt x="306" y="0"/>
                </a:moveTo>
                <a:cubicBezTo>
                  <a:pt x="306" y="1"/>
                  <a:pt x="306" y="1"/>
                  <a:pt x="306" y="1"/>
                </a:cubicBezTo>
                <a:cubicBezTo>
                  <a:pt x="306" y="170"/>
                  <a:pt x="169" y="307"/>
                  <a:pt x="0" y="307"/>
                </a:cubicBezTo>
                <a:cubicBezTo>
                  <a:pt x="0" y="495"/>
                  <a:pt x="0" y="495"/>
                  <a:pt x="0" y="495"/>
                </a:cubicBezTo>
                <a:cubicBezTo>
                  <a:pt x="1" y="495"/>
                  <a:pt x="1" y="495"/>
                  <a:pt x="1" y="495"/>
                </a:cubicBezTo>
                <a:cubicBezTo>
                  <a:pt x="274" y="495"/>
                  <a:pt x="495" y="273"/>
                  <a:pt x="495" y="0"/>
                </a:cubicBezTo>
                <a:cubicBezTo>
                  <a:pt x="495" y="0"/>
                  <a:pt x="495" y="0"/>
                  <a:pt x="495" y="0"/>
                </a:cubicBezTo>
                <a:lnTo>
                  <a:pt x="306"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18" name="shad"/>
          <p:cNvSpPr/>
          <p:nvPr/>
        </p:nvSpPr>
        <p:spPr>
          <a:xfrm flipH="1">
            <a:off x="8365979" y="4704146"/>
            <a:ext cx="3826020" cy="504259"/>
          </a:xfrm>
          <a:prstGeom prst="rect">
            <a:avLst/>
          </a:prstGeom>
          <a:solidFill>
            <a:schemeClr val="tx1">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2"/>
          <p:cNvSpPr/>
          <p:nvPr/>
        </p:nvSpPr>
        <p:spPr>
          <a:xfrm flipH="1">
            <a:off x="8365979" y="4621363"/>
            <a:ext cx="3826020" cy="50425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1"/>
          <p:cNvSpPr/>
          <p:nvPr/>
        </p:nvSpPr>
        <p:spPr>
          <a:xfrm flipH="1">
            <a:off x="7543193" y="1353237"/>
            <a:ext cx="460773" cy="2447574"/>
          </a:xfrm>
          <a:prstGeom prst="rect">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shad"/>
          <p:cNvSpPr>
            <a:spLocks/>
          </p:cNvSpPr>
          <p:nvPr/>
        </p:nvSpPr>
        <p:spPr bwMode="auto">
          <a:xfrm flipH="1">
            <a:off x="7540400" y="3895104"/>
            <a:ext cx="822784" cy="826166"/>
          </a:xfrm>
          <a:custGeom>
            <a:avLst/>
            <a:gdLst>
              <a:gd name="T0" fmla="*/ 134 w 306"/>
              <a:gd name="T1" fmla="*/ 0 h 307"/>
              <a:gd name="T2" fmla="*/ 0 w 306"/>
              <a:gd name="T3" fmla="*/ 133 h 307"/>
              <a:gd name="T4" fmla="*/ 0 w 306"/>
              <a:gd name="T5" fmla="*/ 307 h 307"/>
              <a:gd name="T6" fmla="*/ 306 w 306"/>
              <a:gd name="T7" fmla="*/ 1 h 307"/>
              <a:gd name="T8" fmla="*/ 306 w 306"/>
              <a:gd name="T9" fmla="*/ 0 h 307"/>
              <a:gd name="T10" fmla="*/ 134 w 306"/>
              <a:gd name="T11" fmla="*/ 0 h 307"/>
            </a:gdLst>
            <a:ahLst/>
            <a:cxnLst>
              <a:cxn ang="0">
                <a:pos x="T0" y="T1"/>
              </a:cxn>
              <a:cxn ang="0">
                <a:pos x="T2" y="T3"/>
              </a:cxn>
              <a:cxn ang="0">
                <a:pos x="T4" y="T5"/>
              </a:cxn>
              <a:cxn ang="0">
                <a:pos x="T6" y="T7"/>
              </a:cxn>
              <a:cxn ang="0">
                <a:pos x="T8" y="T9"/>
              </a:cxn>
              <a:cxn ang="0">
                <a:pos x="T10" y="T11"/>
              </a:cxn>
            </a:cxnLst>
            <a:rect l="0" t="0" r="r" b="b"/>
            <a:pathLst>
              <a:path w="306" h="307">
                <a:moveTo>
                  <a:pt x="134" y="0"/>
                </a:moveTo>
                <a:cubicBezTo>
                  <a:pt x="134" y="74"/>
                  <a:pt x="75" y="133"/>
                  <a:pt x="0" y="133"/>
                </a:cubicBezTo>
                <a:cubicBezTo>
                  <a:pt x="0" y="307"/>
                  <a:pt x="0" y="307"/>
                  <a:pt x="0" y="307"/>
                </a:cubicBezTo>
                <a:cubicBezTo>
                  <a:pt x="169" y="306"/>
                  <a:pt x="306" y="170"/>
                  <a:pt x="306" y="1"/>
                </a:cubicBezTo>
                <a:cubicBezTo>
                  <a:pt x="306" y="0"/>
                  <a:pt x="306" y="0"/>
                  <a:pt x="306" y="0"/>
                </a:cubicBezTo>
                <a:lnTo>
                  <a:pt x="134" y="0"/>
                </a:lnTo>
                <a:close/>
              </a:path>
            </a:pathLst>
          </a:custGeom>
          <a:solidFill>
            <a:schemeClr val="tx1">
              <a:alpha val="20000"/>
            </a:schemeClr>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22" name="1"/>
          <p:cNvSpPr>
            <a:spLocks/>
          </p:cNvSpPr>
          <p:nvPr/>
        </p:nvSpPr>
        <p:spPr bwMode="auto">
          <a:xfrm flipH="1">
            <a:off x="7543194" y="3799999"/>
            <a:ext cx="822784" cy="826166"/>
          </a:xfrm>
          <a:custGeom>
            <a:avLst/>
            <a:gdLst>
              <a:gd name="T0" fmla="*/ 134 w 306"/>
              <a:gd name="T1" fmla="*/ 0 h 307"/>
              <a:gd name="T2" fmla="*/ 0 w 306"/>
              <a:gd name="T3" fmla="*/ 133 h 307"/>
              <a:gd name="T4" fmla="*/ 0 w 306"/>
              <a:gd name="T5" fmla="*/ 307 h 307"/>
              <a:gd name="T6" fmla="*/ 306 w 306"/>
              <a:gd name="T7" fmla="*/ 1 h 307"/>
              <a:gd name="T8" fmla="*/ 306 w 306"/>
              <a:gd name="T9" fmla="*/ 0 h 307"/>
              <a:gd name="T10" fmla="*/ 134 w 306"/>
              <a:gd name="T11" fmla="*/ 0 h 307"/>
            </a:gdLst>
            <a:ahLst/>
            <a:cxnLst>
              <a:cxn ang="0">
                <a:pos x="T0" y="T1"/>
              </a:cxn>
              <a:cxn ang="0">
                <a:pos x="T2" y="T3"/>
              </a:cxn>
              <a:cxn ang="0">
                <a:pos x="T4" y="T5"/>
              </a:cxn>
              <a:cxn ang="0">
                <a:pos x="T6" y="T7"/>
              </a:cxn>
              <a:cxn ang="0">
                <a:pos x="T8" y="T9"/>
              </a:cxn>
              <a:cxn ang="0">
                <a:pos x="T10" y="T11"/>
              </a:cxn>
            </a:cxnLst>
            <a:rect l="0" t="0" r="r" b="b"/>
            <a:pathLst>
              <a:path w="306" h="307">
                <a:moveTo>
                  <a:pt x="134" y="0"/>
                </a:moveTo>
                <a:cubicBezTo>
                  <a:pt x="134" y="74"/>
                  <a:pt x="75" y="133"/>
                  <a:pt x="0" y="133"/>
                </a:cubicBezTo>
                <a:cubicBezTo>
                  <a:pt x="0" y="307"/>
                  <a:pt x="0" y="307"/>
                  <a:pt x="0" y="307"/>
                </a:cubicBezTo>
                <a:cubicBezTo>
                  <a:pt x="169" y="306"/>
                  <a:pt x="306" y="170"/>
                  <a:pt x="306" y="1"/>
                </a:cubicBezTo>
                <a:cubicBezTo>
                  <a:pt x="306" y="0"/>
                  <a:pt x="306" y="0"/>
                  <a:pt x="306" y="0"/>
                </a:cubicBezTo>
                <a:lnTo>
                  <a:pt x="134" y="0"/>
                </a:lnTo>
                <a:close/>
              </a:path>
            </a:pathLst>
          </a:custGeom>
          <a:solidFill>
            <a:schemeClr val="accent5"/>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23" name="shad"/>
          <p:cNvSpPr/>
          <p:nvPr/>
        </p:nvSpPr>
        <p:spPr>
          <a:xfrm flipH="1">
            <a:off x="8368772" y="4252726"/>
            <a:ext cx="3823228" cy="468546"/>
          </a:xfrm>
          <a:prstGeom prst="rect">
            <a:avLst/>
          </a:prstGeom>
          <a:solidFill>
            <a:schemeClr val="tx1">
              <a:alpha val="2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1"/>
          <p:cNvSpPr/>
          <p:nvPr/>
        </p:nvSpPr>
        <p:spPr>
          <a:xfrm flipH="1">
            <a:off x="8365978" y="4157620"/>
            <a:ext cx="3826021" cy="468546"/>
          </a:xfrm>
          <a:prstGeom prst="rect">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Oval 24"/>
          <p:cNvSpPr/>
          <p:nvPr/>
        </p:nvSpPr>
        <p:spPr>
          <a:xfrm flipH="1">
            <a:off x="7438655" y="923252"/>
            <a:ext cx="669851" cy="66985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Oval 25"/>
          <p:cNvSpPr/>
          <p:nvPr/>
        </p:nvSpPr>
        <p:spPr>
          <a:xfrm flipH="1">
            <a:off x="6471707" y="238978"/>
            <a:ext cx="669851" cy="66985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Freeform 26"/>
          <p:cNvSpPr/>
          <p:nvPr/>
        </p:nvSpPr>
        <p:spPr>
          <a:xfrm flipH="1">
            <a:off x="7541198" y="1575418"/>
            <a:ext cx="126625" cy="548954"/>
          </a:xfrm>
          <a:custGeom>
            <a:avLst/>
            <a:gdLst>
              <a:gd name="connsiteX0" fmla="*/ 126625 w 126625"/>
              <a:gd name="connsiteY0" fmla="*/ 0 h 548954"/>
              <a:gd name="connsiteX1" fmla="*/ 126625 w 126625"/>
              <a:gd name="connsiteY1" fmla="*/ 548954 h 548954"/>
              <a:gd name="connsiteX2" fmla="*/ 106977 w 126625"/>
              <a:gd name="connsiteY2" fmla="*/ 532743 h 548954"/>
              <a:gd name="connsiteX3" fmla="*/ 0 w 126625"/>
              <a:gd name="connsiteY3" fmla="*/ 274477 h 548954"/>
              <a:gd name="connsiteX4" fmla="*/ 106977 w 126625"/>
              <a:gd name="connsiteY4" fmla="*/ 16211 h 548954"/>
              <a:gd name="connsiteX5" fmla="*/ 126625 w 126625"/>
              <a:gd name="connsiteY5" fmla="*/ 0 h 548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25" h="548954">
                <a:moveTo>
                  <a:pt x="126625" y="0"/>
                </a:moveTo>
                <a:lnTo>
                  <a:pt x="126625" y="548954"/>
                </a:lnTo>
                <a:lnTo>
                  <a:pt x="106977" y="532743"/>
                </a:lnTo>
                <a:cubicBezTo>
                  <a:pt x="40881" y="466647"/>
                  <a:pt x="0" y="375336"/>
                  <a:pt x="0" y="274477"/>
                </a:cubicBezTo>
                <a:cubicBezTo>
                  <a:pt x="0" y="173618"/>
                  <a:pt x="40881" y="82307"/>
                  <a:pt x="106977" y="16211"/>
                </a:cubicBezTo>
                <a:lnTo>
                  <a:pt x="126625" y="0"/>
                </a:lnTo>
                <a:close/>
              </a:path>
            </a:pathLst>
          </a:custGeom>
          <a:solidFill>
            <a:schemeClr val="tx1">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8" name="Freeform 27"/>
          <p:cNvSpPr/>
          <p:nvPr/>
        </p:nvSpPr>
        <p:spPr>
          <a:xfrm flipH="1">
            <a:off x="6937337" y="1598665"/>
            <a:ext cx="101173" cy="502463"/>
          </a:xfrm>
          <a:custGeom>
            <a:avLst/>
            <a:gdLst>
              <a:gd name="connsiteX0" fmla="*/ 0 w 101173"/>
              <a:gd name="connsiteY0" fmla="*/ 0 h 502463"/>
              <a:gd name="connsiteX1" fmla="*/ 38795 w 101173"/>
              <a:gd name="connsiteY1" fmla="*/ 47020 h 502463"/>
              <a:gd name="connsiteX2" fmla="*/ 101173 w 101173"/>
              <a:gd name="connsiteY2" fmla="*/ 251231 h 502463"/>
              <a:gd name="connsiteX3" fmla="*/ 38795 w 101173"/>
              <a:gd name="connsiteY3" fmla="*/ 455442 h 502463"/>
              <a:gd name="connsiteX4" fmla="*/ 0 w 101173"/>
              <a:gd name="connsiteY4" fmla="*/ 502463 h 502463"/>
              <a:gd name="connsiteX5" fmla="*/ 0 w 101173"/>
              <a:gd name="connsiteY5" fmla="*/ 0 h 50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73" h="502463">
                <a:moveTo>
                  <a:pt x="0" y="0"/>
                </a:moveTo>
                <a:lnTo>
                  <a:pt x="38795" y="47020"/>
                </a:lnTo>
                <a:cubicBezTo>
                  <a:pt x="78178" y="105313"/>
                  <a:pt x="101173" y="175587"/>
                  <a:pt x="101173" y="251231"/>
                </a:cubicBezTo>
                <a:cubicBezTo>
                  <a:pt x="101173" y="326875"/>
                  <a:pt x="78178" y="397149"/>
                  <a:pt x="38795" y="455442"/>
                </a:cubicBezTo>
                <a:lnTo>
                  <a:pt x="0" y="502463"/>
                </a:lnTo>
                <a:lnTo>
                  <a:pt x="0" y="0"/>
                </a:lnTo>
                <a:close/>
              </a:path>
            </a:pathLst>
          </a:custGeom>
          <a:solidFill>
            <a:schemeClr val="tx1">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Oval 28"/>
          <p:cNvSpPr/>
          <p:nvPr/>
        </p:nvSpPr>
        <p:spPr>
          <a:xfrm flipH="1">
            <a:off x="6956924" y="1569424"/>
            <a:ext cx="669851" cy="66985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Freeform 29"/>
          <p:cNvSpPr/>
          <p:nvPr/>
        </p:nvSpPr>
        <p:spPr>
          <a:xfrm flipH="1">
            <a:off x="6573896" y="2297008"/>
            <a:ext cx="126625" cy="548954"/>
          </a:xfrm>
          <a:custGeom>
            <a:avLst/>
            <a:gdLst>
              <a:gd name="connsiteX0" fmla="*/ 126625 w 126625"/>
              <a:gd name="connsiteY0" fmla="*/ 0 h 548954"/>
              <a:gd name="connsiteX1" fmla="*/ 126625 w 126625"/>
              <a:gd name="connsiteY1" fmla="*/ 548954 h 548954"/>
              <a:gd name="connsiteX2" fmla="*/ 106977 w 126625"/>
              <a:gd name="connsiteY2" fmla="*/ 532743 h 548954"/>
              <a:gd name="connsiteX3" fmla="*/ 0 w 126625"/>
              <a:gd name="connsiteY3" fmla="*/ 274477 h 548954"/>
              <a:gd name="connsiteX4" fmla="*/ 106977 w 126625"/>
              <a:gd name="connsiteY4" fmla="*/ 16211 h 548954"/>
              <a:gd name="connsiteX5" fmla="*/ 126625 w 126625"/>
              <a:gd name="connsiteY5" fmla="*/ 0 h 548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25" h="548954">
                <a:moveTo>
                  <a:pt x="126625" y="0"/>
                </a:moveTo>
                <a:lnTo>
                  <a:pt x="126625" y="548954"/>
                </a:lnTo>
                <a:lnTo>
                  <a:pt x="106977" y="532743"/>
                </a:lnTo>
                <a:cubicBezTo>
                  <a:pt x="40881" y="466647"/>
                  <a:pt x="0" y="375336"/>
                  <a:pt x="0" y="274477"/>
                </a:cubicBezTo>
                <a:cubicBezTo>
                  <a:pt x="0" y="173618"/>
                  <a:pt x="40881" y="82307"/>
                  <a:pt x="106977" y="16211"/>
                </a:cubicBezTo>
                <a:lnTo>
                  <a:pt x="126625" y="0"/>
                </a:lnTo>
                <a:close/>
              </a:path>
            </a:pathLst>
          </a:custGeom>
          <a:solidFill>
            <a:schemeClr val="tx1">
              <a:alpha val="3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Oval 30"/>
          <p:cNvSpPr/>
          <p:nvPr/>
        </p:nvSpPr>
        <p:spPr>
          <a:xfrm flipH="1">
            <a:off x="6006214" y="2327871"/>
            <a:ext cx="669851" cy="66985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Rectangle 31"/>
          <p:cNvSpPr/>
          <p:nvPr/>
        </p:nvSpPr>
        <p:spPr>
          <a:xfrm>
            <a:off x="8479733" y="1806920"/>
            <a:ext cx="249237" cy="24923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1">
                  <a:lumMod val="65000"/>
                </a:schemeClr>
              </a:solidFill>
              <a:ea typeface="Roboto" panose="02000000000000000000" pitchFamily="2" charset="0"/>
            </a:endParaRPr>
          </a:p>
        </p:txBody>
      </p:sp>
      <p:sp>
        <p:nvSpPr>
          <p:cNvPr id="33" name="Rectangle 32"/>
          <p:cNvSpPr/>
          <p:nvPr/>
        </p:nvSpPr>
        <p:spPr>
          <a:xfrm>
            <a:off x="8479733" y="2466933"/>
            <a:ext cx="249237" cy="2492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1">
                  <a:lumMod val="65000"/>
                </a:schemeClr>
              </a:solidFill>
              <a:ea typeface="Roboto" panose="02000000000000000000" pitchFamily="2" charset="0"/>
            </a:endParaRPr>
          </a:p>
        </p:txBody>
      </p:sp>
      <p:sp>
        <p:nvSpPr>
          <p:cNvPr id="34" name="Rectangle 33"/>
          <p:cNvSpPr/>
          <p:nvPr/>
        </p:nvSpPr>
        <p:spPr>
          <a:xfrm>
            <a:off x="8479733" y="3052624"/>
            <a:ext cx="249237" cy="2492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1">
                  <a:lumMod val="65000"/>
                </a:schemeClr>
              </a:solidFill>
              <a:ea typeface="Roboto" panose="02000000000000000000" pitchFamily="2" charset="0"/>
            </a:endParaRPr>
          </a:p>
        </p:txBody>
      </p:sp>
      <p:sp>
        <p:nvSpPr>
          <p:cNvPr id="35" name="Rectangle 34"/>
          <p:cNvSpPr/>
          <p:nvPr/>
        </p:nvSpPr>
        <p:spPr>
          <a:xfrm>
            <a:off x="8479733" y="3644849"/>
            <a:ext cx="249237" cy="2492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400">
              <a:solidFill>
                <a:schemeClr val="bg1">
                  <a:lumMod val="65000"/>
                </a:schemeClr>
              </a:solidFill>
              <a:ea typeface="Roboto" panose="02000000000000000000" pitchFamily="2" charset="0"/>
            </a:endParaRPr>
          </a:p>
        </p:txBody>
      </p:sp>
      <p:grpSp>
        <p:nvGrpSpPr>
          <p:cNvPr id="36" name="Group 35"/>
          <p:cNvGrpSpPr/>
          <p:nvPr/>
        </p:nvGrpSpPr>
        <p:grpSpPr>
          <a:xfrm>
            <a:off x="8928742" y="1762637"/>
            <a:ext cx="305291" cy="300429"/>
            <a:chOff x="6297613" y="1392238"/>
            <a:chExt cx="498475" cy="490537"/>
          </a:xfrm>
          <a:solidFill>
            <a:schemeClr val="bg1">
              <a:lumMod val="65000"/>
            </a:schemeClr>
          </a:solidFill>
        </p:grpSpPr>
        <p:sp>
          <p:nvSpPr>
            <p:cNvPr id="37" name="Freeform 36"/>
            <p:cNvSpPr>
              <a:spLocks/>
            </p:cNvSpPr>
            <p:nvPr/>
          </p:nvSpPr>
          <p:spPr bwMode="auto">
            <a:xfrm>
              <a:off x="6570663" y="1454150"/>
              <a:ext cx="160338" cy="160337"/>
            </a:xfrm>
            <a:custGeom>
              <a:avLst/>
              <a:gdLst>
                <a:gd name="T0" fmla="*/ 38 w 42"/>
                <a:gd name="T1" fmla="*/ 40 h 42"/>
                <a:gd name="T2" fmla="*/ 38 w 42"/>
                <a:gd name="T3" fmla="*/ 40 h 42"/>
                <a:gd name="T4" fmla="*/ 40 w 42"/>
                <a:gd name="T5" fmla="*/ 42 h 42"/>
                <a:gd name="T6" fmla="*/ 42 w 42"/>
                <a:gd name="T7" fmla="*/ 40 h 42"/>
                <a:gd name="T8" fmla="*/ 42 w 42"/>
                <a:gd name="T9" fmla="*/ 40 h 42"/>
                <a:gd name="T10" fmla="*/ 2 w 42"/>
                <a:gd name="T11" fmla="*/ 0 h 42"/>
                <a:gd name="T12" fmla="*/ 2 w 42"/>
                <a:gd name="T13" fmla="*/ 0 h 42"/>
                <a:gd name="T14" fmla="*/ 0 w 42"/>
                <a:gd name="T15" fmla="*/ 2 h 42"/>
                <a:gd name="T16" fmla="*/ 2 w 42"/>
                <a:gd name="T17" fmla="*/ 4 h 42"/>
                <a:gd name="T18" fmla="*/ 2 w 42"/>
                <a:gd name="T19" fmla="*/ 4 h 42"/>
                <a:gd name="T20" fmla="*/ 38 w 42"/>
                <a:gd name="T21"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42">
                  <a:moveTo>
                    <a:pt x="38" y="40"/>
                  </a:moveTo>
                  <a:cubicBezTo>
                    <a:pt x="38" y="40"/>
                    <a:pt x="38" y="40"/>
                    <a:pt x="38" y="40"/>
                  </a:cubicBezTo>
                  <a:cubicBezTo>
                    <a:pt x="38" y="41"/>
                    <a:pt x="39" y="42"/>
                    <a:pt x="40" y="42"/>
                  </a:cubicBezTo>
                  <a:cubicBezTo>
                    <a:pt x="41" y="42"/>
                    <a:pt x="42" y="41"/>
                    <a:pt x="42" y="40"/>
                  </a:cubicBezTo>
                  <a:cubicBezTo>
                    <a:pt x="42" y="40"/>
                    <a:pt x="42" y="40"/>
                    <a:pt x="42" y="40"/>
                  </a:cubicBezTo>
                  <a:cubicBezTo>
                    <a:pt x="42" y="18"/>
                    <a:pt x="24" y="0"/>
                    <a:pt x="2" y="0"/>
                  </a:cubicBezTo>
                  <a:cubicBezTo>
                    <a:pt x="2" y="0"/>
                    <a:pt x="2" y="0"/>
                    <a:pt x="2" y="0"/>
                  </a:cubicBezTo>
                  <a:cubicBezTo>
                    <a:pt x="1" y="0"/>
                    <a:pt x="0" y="1"/>
                    <a:pt x="0" y="2"/>
                  </a:cubicBezTo>
                  <a:cubicBezTo>
                    <a:pt x="0" y="3"/>
                    <a:pt x="1" y="4"/>
                    <a:pt x="2" y="4"/>
                  </a:cubicBezTo>
                  <a:cubicBezTo>
                    <a:pt x="2" y="4"/>
                    <a:pt x="2" y="4"/>
                    <a:pt x="2" y="4"/>
                  </a:cubicBezTo>
                  <a:cubicBezTo>
                    <a:pt x="22" y="4"/>
                    <a:pt x="38" y="20"/>
                    <a:pt x="38"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400">
                <a:solidFill>
                  <a:schemeClr val="bg1">
                    <a:lumMod val="65000"/>
                  </a:schemeClr>
                </a:solidFill>
                <a:ea typeface="Roboto" panose="02000000000000000000" pitchFamily="2" charset="0"/>
              </a:endParaRPr>
            </a:p>
          </p:txBody>
        </p:sp>
        <p:sp>
          <p:nvSpPr>
            <p:cNvPr id="38" name="Freeform 37"/>
            <p:cNvSpPr>
              <a:spLocks noEditPoints="1"/>
            </p:cNvSpPr>
            <p:nvPr/>
          </p:nvSpPr>
          <p:spPr bwMode="auto">
            <a:xfrm>
              <a:off x="6297613" y="1392238"/>
              <a:ext cx="498475" cy="490537"/>
            </a:xfrm>
            <a:custGeom>
              <a:avLst/>
              <a:gdLst>
                <a:gd name="T0" fmla="*/ 37 w 130"/>
                <a:gd name="T1" fmla="*/ 4 h 128"/>
                <a:gd name="T2" fmla="*/ 29 w 130"/>
                <a:gd name="T3" fmla="*/ 0 h 128"/>
                <a:gd name="T4" fmla="*/ 24 w 130"/>
                <a:gd name="T5" fmla="*/ 1 h 128"/>
                <a:gd name="T6" fmla="*/ 17 w 130"/>
                <a:gd name="T7" fmla="*/ 12 h 128"/>
                <a:gd name="T8" fmla="*/ 17 w 130"/>
                <a:gd name="T9" fmla="*/ 67 h 128"/>
                <a:gd name="T10" fmla="*/ 5 w 130"/>
                <a:gd name="T11" fmla="*/ 80 h 128"/>
                <a:gd name="T12" fmla="*/ 5 w 130"/>
                <a:gd name="T13" fmla="*/ 96 h 128"/>
                <a:gd name="T14" fmla="*/ 33 w 130"/>
                <a:gd name="T15" fmla="*/ 124 h 128"/>
                <a:gd name="T16" fmla="*/ 41 w 130"/>
                <a:gd name="T17" fmla="*/ 128 h 128"/>
                <a:gd name="T18" fmla="*/ 49 w 130"/>
                <a:gd name="T19" fmla="*/ 124 h 128"/>
                <a:gd name="T20" fmla="*/ 62 w 130"/>
                <a:gd name="T21" fmla="*/ 112 h 128"/>
                <a:gd name="T22" fmla="*/ 117 w 130"/>
                <a:gd name="T23" fmla="*/ 112 h 128"/>
                <a:gd name="T24" fmla="*/ 128 w 130"/>
                <a:gd name="T25" fmla="*/ 105 h 128"/>
                <a:gd name="T26" fmla="*/ 125 w 130"/>
                <a:gd name="T27" fmla="*/ 92 h 128"/>
                <a:gd name="T28" fmla="*/ 37 w 130"/>
                <a:gd name="T29" fmla="*/ 4 h 128"/>
                <a:gd name="T30" fmla="*/ 56 w 130"/>
                <a:gd name="T31" fmla="*/ 106 h 128"/>
                <a:gd name="T32" fmla="*/ 44 w 130"/>
                <a:gd name="T33" fmla="*/ 119 h 128"/>
                <a:gd name="T34" fmla="*/ 41 w 130"/>
                <a:gd name="T35" fmla="*/ 120 h 128"/>
                <a:gd name="T36" fmla="*/ 38 w 130"/>
                <a:gd name="T37" fmla="*/ 119 h 128"/>
                <a:gd name="T38" fmla="*/ 10 w 130"/>
                <a:gd name="T39" fmla="*/ 91 h 128"/>
                <a:gd name="T40" fmla="*/ 9 w 130"/>
                <a:gd name="T41" fmla="*/ 88 h 128"/>
                <a:gd name="T42" fmla="*/ 10 w 130"/>
                <a:gd name="T43" fmla="*/ 85 h 128"/>
                <a:gd name="T44" fmla="*/ 23 w 130"/>
                <a:gd name="T45" fmla="*/ 73 h 128"/>
                <a:gd name="T46" fmla="*/ 23 w 130"/>
                <a:gd name="T47" fmla="*/ 73 h 128"/>
                <a:gd name="T48" fmla="*/ 56 w 130"/>
                <a:gd name="T49" fmla="*/ 106 h 128"/>
                <a:gd name="T50" fmla="*/ 56 w 130"/>
                <a:gd name="T51" fmla="*/ 106 h 128"/>
                <a:gd name="T52" fmla="*/ 62 w 130"/>
                <a:gd name="T53" fmla="*/ 104 h 128"/>
                <a:gd name="T54" fmla="*/ 60 w 130"/>
                <a:gd name="T55" fmla="*/ 104 h 128"/>
                <a:gd name="T56" fmla="*/ 25 w 130"/>
                <a:gd name="T57" fmla="*/ 69 h 128"/>
                <a:gd name="T58" fmla="*/ 25 w 130"/>
                <a:gd name="T59" fmla="*/ 67 h 128"/>
                <a:gd name="T60" fmla="*/ 25 w 130"/>
                <a:gd name="T61" fmla="*/ 19 h 128"/>
                <a:gd name="T62" fmla="*/ 110 w 130"/>
                <a:gd name="T63" fmla="*/ 104 h 128"/>
                <a:gd name="T64" fmla="*/ 62 w 130"/>
                <a:gd name="T65" fmla="*/ 104 h 128"/>
                <a:gd name="T66" fmla="*/ 121 w 130"/>
                <a:gd name="T67" fmla="*/ 102 h 128"/>
                <a:gd name="T68" fmla="*/ 117 w 130"/>
                <a:gd name="T69" fmla="*/ 104 h 128"/>
                <a:gd name="T70" fmla="*/ 116 w 130"/>
                <a:gd name="T71" fmla="*/ 104 h 128"/>
                <a:gd name="T72" fmla="*/ 25 w 130"/>
                <a:gd name="T73" fmla="*/ 13 h 128"/>
                <a:gd name="T74" fmla="*/ 25 w 130"/>
                <a:gd name="T75" fmla="*/ 12 h 128"/>
                <a:gd name="T76" fmla="*/ 27 w 130"/>
                <a:gd name="T77" fmla="*/ 8 h 128"/>
                <a:gd name="T78" fmla="*/ 29 w 130"/>
                <a:gd name="T79" fmla="*/ 8 h 128"/>
                <a:gd name="T80" fmla="*/ 32 w 130"/>
                <a:gd name="T81" fmla="*/ 9 h 128"/>
                <a:gd name="T82" fmla="*/ 120 w 130"/>
                <a:gd name="T83" fmla="*/ 97 h 128"/>
                <a:gd name="T84" fmla="*/ 121 w 130"/>
                <a:gd name="T85" fmla="*/ 10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 h="128">
                  <a:moveTo>
                    <a:pt x="37" y="4"/>
                  </a:moveTo>
                  <a:cubicBezTo>
                    <a:pt x="35" y="1"/>
                    <a:pt x="32" y="0"/>
                    <a:pt x="29" y="0"/>
                  </a:cubicBezTo>
                  <a:cubicBezTo>
                    <a:pt x="27" y="0"/>
                    <a:pt x="26" y="0"/>
                    <a:pt x="24" y="1"/>
                  </a:cubicBezTo>
                  <a:cubicBezTo>
                    <a:pt x="20" y="3"/>
                    <a:pt x="17" y="7"/>
                    <a:pt x="17" y="12"/>
                  </a:cubicBezTo>
                  <a:cubicBezTo>
                    <a:pt x="17" y="67"/>
                    <a:pt x="17" y="67"/>
                    <a:pt x="17" y="67"/>
                  </a:cubicBezTo>
                  <a:cubicBezTo>
                    <a:pt x="5" y="80"/>
                    <a:pt x="5" y="80"/>
                    <a:pt x="5" y="80"/>
                  </a:cubicBezTo>
                  <a:cubicBezTo>
                    <a:pt x="0" y="84"/>
                    <a:pt x="0" y="92"/>
                    <a:pt x="5" y="96"/>
                  </a:cubicBezTo>
                  <a:cubicBezTo>
                    <a:pt x="33" y="124"/>
                    <a:pt x="33" y="124"/>
                    <a:pt x="33" y="124"/>
                  </a:cubicBezTo>
                  <a:cubicBezTo>
                    <a:pt x="35" y="127"/>
                    <a:pt x="38" y="128"/>
                    <a:pt x="41" y="128"/>
                  </a:cubicBezTo>
                  <a:cubicBezTo>
                    <a:pt x="44" y="128"/>
                    <a:pt x="47" y="127"/>
                    <a:pt x="49" y="124"/>
                  </a:cubicBezTo>
                  <a:cubicBezTo>
                    <a:pt x="62" y="112"/>
                    <a:pt x="62" y="112"/>
                    <a:pt x="62" y="112"/>
                  </a:cubicBezTo>
                  <a:cubicBezTo>
                    <a:pt x="117" y="112"/>
                    <a:pt x="117" y="112"/>
                    <a:pt x="117" y="112"/>
                  </a:cubicBezTo>
                  <a:cubicBezTo>
                    <a:pt x="122" y="112"/>
                    <a:pt x="126" y="109"/>
                    <a:pt x="128" y="105"/>
                  </a:cubicBezTo>
                  <a:cubicBezTo>
                    <a:pt x="130" y="100"/>
                    <a:pt x="129" y="95"/>
                    <a:pt x="125" y="92"/>
                  </a:cubicBezTo>
                  <a:lnTo>
                    <a:pt x="37" y="4"/>
                  </a:lnTo>
                  <a:close/>
                  <a:moveTo>
                    <a:pt x="56" y="106"/>
                  </a:moveTo>
                  <a:cubicBezTo>
                    <a:pt x="44" y="119"/>
                    <a:pt x="44" y="119"/>
                    <a:pt x="44" y="119"/>
                  </a:cubicBezTo>
                  <a:cubicBezTo>
                    <a:pt x="43" y="120"/>
                    <a:pt x="42" y="120"/>
                    <a:pt x="41" y="120"/>
                  </a:cubicBezTo>
                  <a:cubicBezTo>
                    <a:pt x="40" y="120"/>
                    <a:pt x="39" y="120"/>
                    <a:pt x="38" y="119"/>
                  </a:cubicBezTo>
                  <a:cubicBezTo>
                    <a:pt x="10" y="91"/>
                    <a:pt x="10" y="91"/>
                    <a:pt x="10" y="91"/>
                  </a:cubicBezTo>
                  <a:cubicBezTo>
                    <a:pt x="9" y="90"/>
                    <a:pt x="9" y="89"/>
                    <a:pt x="9" y="88"/>
                  </a:cubicBezTo>
                  <a:cubicBezTo>
                    <a:pt x="9" y="87"/>
                    <a:pt x="9" y="86"/>
                    <a:pt x="10" y="85"/>
                  </a:cubicBezTo>
                  <a:cubicBezTo>
                    <a:pt x="23" y="73"/>
                    <a:pt x="23" y="73"/>
                    <a:pt x="23" y="73"/>
                  </a:cubicBezTo>
                  <a:cubicBezTo>
                    <a:pt x="23" y="73"/>
                    <a:pt x="23" y="73"/>
                    <a:pt x="23" y="73"/>
                  </a:cubicBezTo>
                  <a:cubicBezTo>
                    <a:pt x="56" y="106"/>
                    <a:pt x="56" y="106"/>
                    <a:pt x="56" y="106"/>
                  </a:cubicBezTo>
                  <a:cubicBezTo>
                    <a:pt x="56" y="106"/>
                    <a:pt x="56" y="106"/>
                    <a:pt x="56" y="106"/>
                  </a:cubicBezTo>
                  <a:close/>
                  <a:moveTo>
                    <a:pt x="62" y="104"/>
                  </a:moveTo>
                  <a:cubicBezTo>
                    <a:pt x="61" y="104"/>
                    <a:pt x="61" y="104"/>
                    <a:pt x="60" y="104"/>
                  </a:cubicBezTo>
                  <a:cubicBezTo>
                    <a:pt x="25" y="69"/>
                    <a:pt x="25" y="69"/>
                    <a:pt x="25" y="69"/>
                  </a:cubicBezTo>
                  <a:cubicBezTo>
                    <a:pt x="25" y="68"/>
                    <a:pt x="25" y="68"/>
                    <a:pt x="25" y="67"/>
                  </a:cubicBezTo>
                  <a:cubicBezTo>
                    <a:pt x="25" y="19"/>
                    <a:pt x="25" y="19"/>
                    <a:pt x="25" y="19"/>
                  </a:cubicBezTo>
                  <a:cubicBezTo>
                    <a:pt x="110" y="104"/>
                    <a:pt x="110" y="104"/>
                    <a:pt x="110" y="104"/>
                  </a:cubicBezTo>
                  <a:lnTo>
                    <a:pt x="62" y="104"/>
                  </a:lnTo>
                  <a:close/>
                  <a:moveTo>
                    <a:pt x="121" y="102"/>
                  </a:moveTo>
                  <a:cubicBezTo>
                    <a:pt x="120" y="103"/>
                    <a:pt x="119" y="104"/>
                    <a:pt x="117" y="104"/>
                  </a:cubicBezTo>
                  <a:cubicBezTo>
                    <a:pt x="116" y="104"/>
                    <a:pt x="116" y="104"/>
                    <a:pt x="116" y="104"/>
                  </a:cubicBezTo>
                  <a:cubicBezTo>
                    <a:pt x="25" y="13"/>
                    <a:pt x="25" y="13"/>
                    <a:pt x="25" y="13"/>
                  </a:cubicBezTo>
                  <a:cubicBezTo>
                    <a:pt x="25" y="12"/>
                    <a:pt x="25" y="12"/>
                    <a:pt x="25" y="12"/>
                  </a:cubicBezTo>
                  <a:cubicBezTo>
                    <a:pt x="25" y="10"/>
                    <a:pt x="26" y="9"/>
                    <a:pt x="27" y="8"/>
                  </a:cubicBezTo>
                  <a:cubicBezTo>
                    <a:pt x="28" y="8"/>
                    <a:pt x="28" y="8"/>
                    <a:pt x="29" y="8"/>
                  </a:cubicBezTo>
                  <a:cubicBezTo>
                    <a:pt x="30" y="8"/>
                    <a:pt x="31" y="8"/>
                    <a:pt x="32" y="9"/>
                  </a:cubicBezTo>
                  <a:cubicBezTo>
                    <a:pt x="120" y="97"/>
                    <a:pt x="120" y="97"/>
                    <a:pt x="120" y="97"/>
                  </a:cubicBezTo>
                  <a:cubicBezTo>
                    <a:pt x="121" y="98"/>
                    <a:pt x="121" y="100"/>
                    <a:pt x="121"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400">
                <a:solidFill>
                  <a:schemeClr val="bg1">
                    <a:lumMod val="65000"/>
                  </a:schemeClr>
                </a:solidFill>
                <a:ea typeface="Roboto" panose="02000000000000000000" pitchFamily="2" charset="0"/>
              </a:endParaRPr>
            </a:p>
          </p:txBody>
        </p:sp>
        <p:sp>
          <p:nvSpPr>
            <p:cNvPr id="39" name="Freeform 38"/>
            <p:cNvSpPr>
              <a:spLocks/>
            </p:cNvSpPr>
            <p:nvPr/>
          </p:nvSpPr>
          <p:spPr bwMode="auto">
            <a:xfrm>
              <a:off x="6562726" y="1392238"/>
              <a:ext cx="230188" cy="230187"/>
            </a:xfrm>
            <a:custGeom>
              <a:avLst/>
              <a:gdLst>
                <a:gd name="T0" fmla="*/ 4 w 60"/>
                <a:gd name="T1" fmla="*/ 8 h 60"/>
                <a:gd name="T2" fmla="*/ 4 w 60"/>
                <a:gd name="T3" fmla="*/ 8 h 60"/>
                <a:gd name="T4" fmla="*/ 52 w 60"/>
                <a:gd name="T5" fmla="*/ 56 h 60"/>
                <a:gd name="T6" fmla="*/ 52 w 60"/>
                <a:gd name="T7" fmla="*/ 56 h 60"/>
                <a:gd name="T8" fmla="*/ 56 w 60"/>
                <a:gd name="T9" fmla="*/ 60 h 60"/>
                <a:gd name="T10" fmla="*/ 60 w 60"/>
                <a:gd name="T11" fmla="*/ 56 h 60"/>
                <a:gd name="T12" fmla="*/ 60 w 60"/>
                <a:gd name="T13" fmla="*/ 56 h 60"/>
                <a:gd name="T14" fmla="*/ 4 w 60"/>
                <a:gd name="T15" fmla="*/ 0 h 60"/>
                <a:gd name="T16" fmla="*/ 4 w 60"/>
                <a:gd name="T17" fmla="*/ 0 h 60"/>
                <a:gd name="T18" fmla="*/ 0 w 60"/>
                <a:gd name="T19" fmla="*/ 4 h 60"/>
                <a:gd name="T20" fmla="*/ 4 w 60"/>
                <a:gd name="T21"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4" y="8"/>
                  </a:moveTo>
                  <a:cubicBezTo>
                    <a:pt x="4" y="8"/>
                    <a:pt x="4" y="8"/>
                    <a:pt x="4" y="8"/>
                  </a:cubicBezTo>
                  <a:cubicBezTo>
                    <a:pt x="30" y="8"/>
                    <a:pt x="52" y="30"/>
                    <a:pt x="52" y="56"/>
                  </a:cubicBezTo>
                  <a:cubicBezTo>
                    <a:pt x="52" y="56"/>
                    <a:pt x="52" y="56"/>
                    <a:pt x="52" y="56"/>
                  </a:cubicBezTo>
                  <a:cubicBezTo>
                    <a:pt x="52" y="58"/>
                    <a:pt x="54" y="60"/>
                    <a:pt x="56" y="60"/>
                  </a:cubicBezTo>
                  <a:cubicBezTo>
                    <a:pt x="58" y="60"/>
                    <a:pt x="60" y="58"/>
                    <a:pt x="60" y="56"/>
                  </a:cubicBezTo>
                  <a:cubicBezTo>
                    <a:pt x="60" y="56"/>
                    <a:pt x="60" y="56"/>
                    <a:pt x="60" y="56"/>
                  </a:cubicBezTo>
                  <a:cubicBezTo>
                    <a:pt x="60" y="25"/>
                    <a:pt x="35" y="0"/>
                    <a:pt x="4" y="0"/>
                  </a:cubicBezTo>
                  <a:cubicBezTo>
                    <a:pt x="4" y="0"/>
                    <a:pt x="4" y="0"/>
                    <a:pt x="4" y="0"/>
                  </a:cubicBezTo>
                  <a:cubicBezTo>
                    <a:pt x="2" y="0"/>
                    <a:pt x="0" y="2"/>
                    <a:pt x="0" y="4"/>
                  </a:cubicBezTo>
                  <a:cubicBezTo>
                    <a:pt x="0" y="6"/>
                    <a:pt x="2"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400">
                <a:solidFill>
                  <a:schemeClr val="bg1">
                    <a:lumMod val="65000"/>
                  </a:schemeClr>
                </a:solidFill>
                <a:ea typeface="Roboto" panose="02000000000000000000" pitchFamily="2" charset="0"/>
              </a:endParaRPr>
            </a:p>
          </p:txBody>
        </p:sp>
      </p:grpSp>
      <p:grpSp>
        <p:nvGrpSpPr>
          <p:cNvPr id="40" name="Group 39"/>
          <p:cNvGrpSpPr/>
          <p:nvPr/>
        </p:nvGrpSpPr>
        <p:grpSpPr>
          <a:xfrm>
            <a:off x="8939923" y="2419242"/>
            <a:ext cx="282929" cy="300430"/>
            <a:chOff x="6881813" y="2154238"/>
            <a:chExt cx="461963" cy="490538"/>
          </a:xfrm>
          <a:solidFill>
            <a:schemeClr val="bg1">
              <a:lumMod val="65000"/>
            </a:schemeClr>
          </a:solidFill>
        </p:grpSpPr>
        <p:sp>
          <p:nvSpPr>
            <p:cNvPr id="41" name="Freeform 22"/>
            <p:cNvSpPr>
              <a:spLocks noEditPoints="1"/>
            </p:cNvSpPr>
            <p:nvPr/>
          </p:nvSpPr>
          <p:spPr bwMode="auto">
            <a:xfrm>
              <a:off x="6881813" y="2154238"/>
              <a:ext cx="461963" cy="490538"/>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400">
                <a:solidFill>
                  <a:schemeClr val="bg1">
                    <a:lumMod val="65000"/>
                  </a:schemeClr>
                </a:solidFill>
                <a:ea typeface="Roboto" panose="02000000000000000000" pitchFamily="2" charset="0"/>
              </a:endParaRPr>
            </a:p>
          </p:txBody>
        </p:sp>
        <p:sp>
          <p:nvSpPr>
            <p:cNvPr id="42" name="Freeform 23"/>
            <p:cNvSpPr>
              <a:spLocks noEditPoints="1"/>
            </p:cNvSpPr>
            <p:nvPr/>
          </p:nvSpPr>
          <p:spPr bwMode="auto">
            <a:xfrm>
              <a:off x="6942138" y="2214563"/>
              <a:ext cx="339725" cy="30797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400">
                <a:solidFill>
                  <a:schemeClr val="bg1">
                    <a:lumMod val="65000"/>
                  </a:schemeClr>
                </a:solidFill>
                <a:ea typeface="Roboto" panose="02000000000000000000" pitchFamily="2" charset="0"/>
              </a:endParaRPr>
            </a:p>
          </p:txBody>
        </p:sp>
        <p:sp>
          <p:nvSpPr>
            <p:cNvPr id="43" name="Freeform 24"/>
            <p:cNvSpPr>
              <a:spLocks noEditPoints="1"/>
            </p:cNvSpPr>
            <p:nvPr/>
          </p:nvSpPr>
          <p:spPr bwMode="auto">
            <a:xfrm>
              <a:off x="7127875" y="2260600"/>
              <a:ext cx="92075" cy="92075"/>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400">
                <a:solidFill>
                  <a:schemeClr val="bg1">
                    <a:lumMod val="65000"/>
                  </a:schemeClr>
                </a:solidFill>
                <a:ea typeface="Roboto" panose="02000000000000000000" pitchFamily="2" charset="0"/>
              </a:endParaRPr>
            </a:p>
          </p:txBody>
        </p:sp>
      </p:grpSp>
      <p:sp>
        <p:nvSpPr>
          <p:cNvPr id="44" name="Freeform 28"/>
          <p:cNvSpPr>
            <a:spLocks noEditPoints="1"/>
          </p:cNvSpPr>
          <p:nvPr/>
        </p:nvSpPr>
        <p:spPr bwMode="auto">
          <a:xfrm>
            <a:off x="8930686" y="2978782"/>
            <a:ext cx="301402" cy="301402"/>
          </a:xfrm>
          <a:custGeom>
            <a:avLst/>
            <a:gdLst>
              <a:gd name="T0" fmla="*/ 114 w 128"/>
              <a:gd name="T1" fmla="*/ 29 h 128"/>
              <a:gd name="T2" fmla="*/ 112 w 128"/>
              <a:gd name="T3" fmla="*/ 8 h 128"/>
              <a:gd name="T4" fmla="*/ 24 w 128"/>
              <a:gd name="T5" fmla="*/ 0 h 128"/>
              <a:gd name="T6" fmla="*/ 16 w 128"/>
              <a:gd name="T7" fmla="*/ 27 h 128"/>
              <a:gd name="T8" fmla="*/ 2 w 128"/>
              <a:gd name="T9" fmla="*/ 45 h 128"/>
              <a:gd name="T10" fmla="*/ 0 w 128"/>
              <a:gd name="T11" fmla="*/ 56 h 128"/>
              <a:gd name="T12" fmla="*/ 12 w 128"/>
              <a:gd name="T13" fmla="*/ 68 h 128"/>
              <a:gd name="T14" fmla="*/ 20 w 128"/>
              <a:gd name="T15" fmla="*/ 128 h 128"/>
              <a:gd name="T16" fmla="*/ 116 w 128"/>
              <a:gd name="T17" fmla="*/ 120 h 128"/>
              <a:gd name="T18" fmla="*/ 116 w 128"/>
              <a:gd name="T19" fmla="*/ 68 h 128"/>
              <a:gd name="T20" fmla="*/ 128 w 128"/>
              <a:gd name="T21" fmla="*/ 52 h 128"/>
              <a:gd name="T22" fmla="*/ 104 w 128"/>
              <a:gd name="T23" fmla="*/ 8 h 128"/>
              <a:gd name="T24" fmla="*/ 24 w 128"/>
              <a:gd name="T25" fmla="*/ 24 h 128"/>
              <a:gd name="T26" fmla="*/ 24 w 128"/>
              <a:gd name="T27" fmla="*/ 8 h 128"/>
              <a:gd name="T28" fmla="*/ 41 w 128"/>
              <a:gd name="T29" fmla="*/ 60 h 128"/>
              <a:gd name="T30" fmla="*/ 40 w 128"/>
              <a:gd name="T31" fmla="*/ 32 h 128"/>
              <a:gd name="T32" fmla="*/ 41 w 128"/>
              <a:gd name="T33" fmla="*/ 60 h 128"/>
              <a:gd name="T34" fmla="*/ 62 w 128"/>
              <a:gd name="T35" fmla="*/ 32 h 128"/>
              <a:gd name="T36" fmla="*/ 45 w 128"/>
              <a:gd name="T37" fmla="*/ 60 h 128"/>
              <a:gd name="T38" fmla="*/ 66 w 128"/>
              <a:gd name="T39" fmla="*/ 32 h 128"/>
              <a:gd name="T40" fmla="*/ 83 w 128"/>
              <a:gd name="T41" fmla="*/ 60 h 128"/>
              <a:gd name="T42" fmla="*/ 66 w 128"/>
              <a:gd name="T43" fmla="*/ 32 h 128"/>
              <a:gd name="T44" fmla="*/ 88 w 128"/>
              <a:gd name="T45" fmla="*/ 32 h 128"/>
              <a:gd name="T46" fmla="*/ 87 w 128"/>
              <a:gd name="T47" fmla="*/ 60 h 128"/>
              <a:gd name="T48" fmla="*/ 8 w 128"/>
              <a:gd name="T49" fmla="*/ 56 h 128"/>
              <a:gd name="T50" fmla="*/ 9 w 128"/>
              <a:gd name="T51" fmla="*/ 50 h 128"/>
              <a:gd name="T52" fmla="*/ 24 w 128"/>
              <a:gd name="T53" fmla="*/ 32 h 128"/>
              <a:gd name="T54" fmla="*/ 19 w 128"/>
              <a:gd name="T55" fmla="*/ 60 h 128"/>
              <a:gd name="T56" fmla="*/ 8 w 128"/>
              <a:gd name="T57" fmla="*/ 56 h 128"/>
              <a:gd name="T58" fmla="*/ 50 w 128"/>
              <a:gd name="T59" fmla="*/ 120 h 128"/>
              <a:gd name="T60" fmla="*/ 80 w 128"/>
              <a:gd name="T61" fmla="*/ 80 h 128"/>
              <a:gd name="T62" fmla="*/ 108 w 128"/>
              <a:gd name="T63" fmla="*/ 120 h 128"/>
              <a:gd name="T64" fmla="*/ 84 w 128"/>
              <a:gd name="T65" fmla="*/ 80 h 128"/>
              <a:gd name="T66" fmla="*/ 50 w 128"/>
              <a:gd name="T67" fmla="*/ 76 h 128"/>
              <a:gd name="T68" fmla="*/ 46 w 128"/>
              <a:gd name="T69" fmla="*/ 120 h 128"/>
              <a:gd name="T70" fmla="*/ 20 w 128"/>
              <a:gd name="T71" fmla="*/ 68 h 128"/>
              <a:gd name="T72" fmla="*/ 108 w 128"/>
              <a:gd name="T73" fmla="*/ 120 h 128"/>
              <a:gd name="T74" fmla="*/ 116 w 128"/>
              <a:gd name="T75" fmla="*/ 60 h 128"/>
              <a:gd name="T76" fmla="*/ 93 w 128"/>
              <a:gd name="T77" fmla="*/ 32 h 128"/>
              <a:gd name="T78" fmla="*/ 104 w 128"/>
              <a:gd name="T79" fmla="*/ 32 h 128"/>
              <a:gd name="T80" fmla="*/ 119 w 128"/>
              <a:gd name="T81" fmla="*/ 50 h 128"/>
              <a:gd name="T82" fmla="*/ 120 w 128"/>
              <a:gd name="T83" fmla="*/ 5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128">
                <a:moveTo>
                  <a:pt x="126" y="45"/>
                </a:moveTo>
                <a:cubicBezTo>
                  <a:pt x="114" y="29"/>
                  <a:pt x="114" y="29"/>
                  <a:pt x="114" y="29"/>
                </a:cubicBezTo>
                <a:cubicBezTo>
                  <a:pt x="113" y="28"/>
                  <a:pt x="113" y="28"/>
                  <a:pt x="112" y="27"/>
                </a:cubicBezTo>
                <a:cubicBezTo>
                  <a:pt x="112" y="8"/>
                  <a:pt x="112" y="8"/>
                  <a:pt x="112" y="8"/>
                </a:cubicBezTo>
                <a:cubicBezTo>
                  <a:pt x="112" y="4"/>
                  <a:pt x="108" y="0"/>
                  <a:pt x="104" y="0"/>
                </a:cubicBezTo>
                <a:cubicBezTo>
                  <a:pt x="24" y="0"/>
                  <a:pt x="24" y="0"/>
                  <a:pt x="24" y="0"/>
                </a:cubicBezTo>
                <a:cubicBezTo>
                  <a:pt x="20" y="0"/>
                  <a:pt x="16" y="4"/>
                  <a:pt x="16" y="8"/>
                </a:cubicBezTo>
                <a:cubicBezTo>
                  <a:pt x="16" y="27"/>
                  <a:pt x="16" y="27"/>
                  <a:pt x="16" y="27"/>
                </a:cubicBezTo>
                <a:cubicBezTo>
                  <a:pt x="15" y="28"/>
                  <a:pt x="15" y="28"/>
                  <a:pt x="14" y="29"/>
                </a:cubicBezTo>
                <a:cubicBezTo>
                  <a:pt x="2" y="45"/>
                  <a:pt x="2" y="45"/>
                  <a:pt x="2" y="45"/>
                </a:cubicBezTo>
                <a:cubicBezTo>
                  <a:pt x="1" y="47"/>
                  <a:pt x="0" y="49"/>
                  <a:pt x="0" y="52"/>
                </a:cubicBezTo>
                <a:cubicBezTo>
                  <a:pt x="0" y="56"/>
                  <a:pt x="0" y="56"/>
                  <a:pt x="0" y="56"/>
                </a:cubicBezTo>
                <a:cubicBezTo>
                  <a:pt x="0" y="63"/>
                  <a:pt x="5" y="68"/>
                  <a:pt x="12" y="68"/>
                </a:cubicBezTo>
                <a:cubicBezTo>
                  <a:pt x="12" y="68"/>
                  <a:pt x="12" y="68"/>
                  <a:pt x="12" y="68"/>
                </a:cubicBezTo>
                <a:cubicBezTo>
                  <a:pt x="12" y="120"/>
                  <a:pt x="12" y="120"/>
                  <a:pt x="12" y="120"/>
                </a:cubicBezTo>
                <a:cubicBezTo>
                  <a:pt x="12" y="124"/>
                  <a:pt x="16" y="128"/>
                  <a:pt x="20" y="128"/>
                </a:cubicBezTo>
                <a:cubicBezTo>
                  <a:pt x="108" y="128"/>
                  <a:pt x="108" y="128"/>
                  <a:pt x="108" y="128"/>
                </a:cubicBezTo>
                <a:cubicBezTo>
                  <a:pt x="112" y="128"/>
                  <a:pt x="116" y="124"/>
                  <a:pt x="116" y="120"/>
                </a:cubicBezTo>
                <a:cubicBezTo>
                  <a:pt x="116" y="68"/>
                  <a:pt x="116" y="68"/>
                  <a:pt x="116" y="68"/>
                </a:cubicBezTo>
                <a:cubicBezTo>
                  <a:pt x="116" y="68"/>
                  <a:pt x="116" y="68"/>
                  <a:pt x="116" y="68"/>
                </a:cubicBezTo>
                <a:cubicBezTo>
                  <a:pt x="123" y="68"/>
                  <a:pt x="128" y="63"/>
                  <a:pt x="128" y="56"/>
                </a:cubicBezTo>
                <a:cubicBezTo>
                  <a:pt x="128" y="52"/>
                  <a:pt x="128" y="52"/>
                  <a:pt x="128" y="52"/>
                </a:cubicBezTo>
                <a:cubicBezTo>
                  <a:pt x="128" y="49"/>
                  <a:pt x="127" y="47"/>
                  <a:pt x="126" y="45"/>
                </a:cubicBezTo>
                <a:close/>
                <a:moveTo>
                  <a:pt x="104" y="8"/>
                </a:moveTo>
                <a:cubicBezTo>
                  <a:pt x="104" y="24"/>
                  <a:pt x="104" y="24"/>
                  <a:pt x="104" y="24"/>
                </a:cubicBezTo>
                <a:cubicBezTo>
                  <a:pt x="24" y="24"/>
                  <a:pt x="24" y="24"/>
                  <a:pt x="24" y="24"/>
                </a:cubicBezTo>
                <a:cubicBezTo>
                  <a:pt x="24" y="24"/>
                  <a:pt x="24" y="24"/>
                  <a:pt x="24" y="24"/>
                </a:cubicBezTo>
                <a:cubicBezTo>
                  <a:pt x="24" y="8"/>
                  <a:pt x="24" y="8"/>
                  <a:pt x="24" y="8"/>
                </a:cubicBezTo>
                <a:lnTo>
                  <a:pt x="104" y="8"/>
                </a:lnTo>
                <a:close/>
                <a:moveTo>
                  <a:pt x="41" y="60"/>
                </a:moveTo>
                <a:cubicBezTo>
                  <a:pt x="24" y="60"/>
                  <a:pt x="24" y="60"/>
                  <a:pt x="24" y="60"/>
                </a:cubicBezTo>
                <a:cubicBezTo>
                  <a:pt x="40" y="32"/>
                  <a:pt x="40" y="32"/>
                  <a:pt x="40" y="32"/>
                </a:cubicBezTo>
                <a:cubicBezTo>
                  <a:pt x="49" y="32"/>
                  <a:pt x="49" y="32"/>
                  <a:pt x="49" y="32"/>
                </a:cubicBezTo>
                <a:lnTo>
                  <a:pt x="41" y="60"/>
                </a:lnTo>
                <a:close/>
                <a:moveTo>
                  <a:pt x="53" y="32"/>
                </a:moveTo>
                <a:cubicBezTo>
                  <a:pt x="62" y="32"/>
                  <a:pt x="62" y="32"/>
                  <a:pt x="62" y="32"/>
                </a:cubicBezTo>
                <a:cubicBezTo>
                  <a:pt x="62" y="60"/>
                  <a:pt x="62" y="60"/>
                  <a:pt x="62" y="60"/>
                </a:cubicBezTo>
                <a:cubicBezTo>
                  <a:pt x="45" y="60"/>
                  <a:pt x="45" y="60"/>
                  <a:pt x="45" y="60"/>
                </a:cubicBezTo>
                <a:lnTo>
                  <a:pt x="53" y="32"/>
                </a:lnTo>
                <a:close/>
                <a:moveTo>
                  <a:pt x="66" y="32"/>
                </a:moveTo>
                <a:cubicBezTo>
                  <a:pt x="75" y="32"/>
                  <a:pt x="75" y="32"/>
                  <a:pt x="75" y="32"/>
                </a:cubicBezTo>
                <a:cubicBezTo>
                  <a:pt x="83" y="60"/>
                  <a:pt x="83" y="60"/>
                  <a:pt x="83" y="60"/>
                </a:cubicBezTo>
                <a:cubicBezTo>
                  <a:pt x="66" y="60"/>
                  <a:pt x="66" y="60"/>
                  <a:pt x="66" y="60"/>
                </a:cubicBezTo>
                <a:lnTo>
                  <a:pt x="66" y="32"/>
                </a:lnTo>
                <a:close/>
                <a:moveTo>
                  <a:pt x="79" y="32"/>
                </a:moveTo>
                <a:cubicBezTo>
                  <a:pt x="88" y="32"/>
                  <a:pt x="88" y="32"/>
                  <a:pt x="88" y="32"/>
                </a:cubicBezTo>
                <a:cubicBezTo>
                  <a:pt x="104" y="60"/>
                  <a:pt x="104" y="60"/>
                  <a:pt x="104" y="60"/>
                </a:cubicBezTo>
                <a:cubicBezTo>
                  <a:pt x="87" y="60"/>
                  <a:pt x="87" y="60"/>
                  <a:pt x="87" y="60"/>
                </a:cubicBezTo>
                <a:lnTo>
                  <a:pt x="79" y="32"/>
                </a:lnTo>
                <a:close/>
                <a:moveTo>
                  <a:pt x="8" y="56"/>
                </a:moveTo>
                <a:cubicBezTo>
                  <a:pt x="8" y="52"/>
                  <a:pt x="8" y="52"/>
                  <a:pt x="8" y="52"/>
                </a:cubicBezTo>
                <a:cubicBezTo>
                  <a:pt x="8" y="51"/>
                  <a:pt x="8" y="50"/>
                  <a:pt x="9" y="50"/>
                </a:cubicBezTo>
                <a:cubicBezTo>
                  <a:pt x="21" y="34"/>
                  <a:pt x="21" y="34"/>
                  <a:pt x="21" y="34"/>
                </a:cubicBezTo>
                <a:cubicBezTo>
                  <a:pt x="22" y="33"/>
                  <a:pt x="23" y="32"/>
                  <a:pt x="24" y="32"/>
                </a:cubicBezTo>
                <a:cubicBezTo>
                  <a:pt x="35" y="32"/>
                  <a:pt x="35" y="32"/>
                  <a:pt x="35" y="32"/>
                </a:cubicBezTo>
                <a:cubicBezTo>
                  <a:pt x="19" y="60"/>
                  <a:pt x="19" y="60"/>
                  <a:pt x="19" y="60"/>
                </a:cubicBezTo>
                <a:cubicBezTo>
                  <a:pt x="12" y="60"/>
                  <a:pt x="12" y="60"/>
                  <a:pt x="12" y="60"/>
                </a:cubicBezTo>
                <a:cubicBezTo>
                  <a:pt x="10" y="60"/>
                  <a:pt x="8" y="58"/>
                  <a:pt x="8" y="56"/>
                </a:cubicBezTo>
                <a:close/>
                <a:moveTo>
                  <a:pt x="80" y="120"/>
                </a:moveTo>
                <a:cubicBezTo>
                  <a:pt x="50" y="120"/>
                  <a:pt x="50" y="120"/>
                  <a:pt x="50" y="120"/>
                </a:cubicBezTo>
                <a:cubicBezTo>
                  <a:pt x="50" y="80"/>
                  <a:pt x="50" y="80"/>
                  <a:pt x="50" y="80"/>
                </a:cubicBezTo>
                <a:cubicBezTo>
                  <a:pt x="80" y="80"/>
                  <a:pt x="80" y="80"/>
                  <a:pt x="80" y="80"/>
                </a:cubicBezTo>
                <a:lnTo>
                  <a:pt x="80" y="120"/>
                </a:lnTo>
                <a:close/>
                <a:moveTo>
                  <a:pt x="108" y="120"/>
                </a:moveTo>
                <a:cubicBezTo>
                  <a:pt x="84" y="120"/>
                  <a:pt x="84" y="120"/>
                  <a:pt x="84" y="120"/>
                </a:cubicBezTo>
                <a:cubicBezTo>
                  <a:pt x="84" y="80"/>
                  <a:pt x="84" y="80"/>
                  <a:pt x="84" y="80"/>
                </a:cubicBezTo>
                <a:cubicBezTo>
                  <a:pt x="84" y="78"/>
                  <a:pt x="82" y="76"/>
                  <a:pt x="80" y="76"/>
                </a:cubicBezTo>
                <a:cubicBezTo>
                  <a:pt x="50" y="76"/>
                  <a:pt x="50" y="76"/>
                  <a:pt x="50" y="76"/>
                </a:cubicBezTo>
                <a:cubicBezTo>
                  <a:pt x="48" y="76"/>
                  <a:pt x="46" y="78"/>
                  <a:pt x="46" y="80"/>
                </a:cubicBezTo>
                <a:cubicBezTo>
                  <a:pt x="46" y="120"/>
                  <a:pt x="46" y="120"/>
                  <a:pt x="46" y="120"/>
                </a:cubicBezTo>
                <a:cubicBezTo>
                  <a:pt x="20" y="120"/>
                  <a:pt x="20" y="120"/>
                  <a:pt x="20" y="120"/>
                </a:cubicBezTo>
                <a:cubicBezTo>
                  <a:pt x="20" y="68"/>
                  <a:pt x="20" y="68"/>
                  <a:pt x="20" y="68"/>
                </a:cubicBezTo>
                <a:cubicBezTo>
                  <a:pt x="108" y="68"/>
                  <a:pt x="108" y="68"/>
                  <a:pt x="108" y="68"/>
                </a:cubicBezTo>
                <a:lnTo>
                  <a:pt x="108" y="120"/>
                </a:lnTo>
                <a:close/>
                <a:moveTo>
                  <a:pt x="120" y="56"/>
                </a:moveTo>
                <a:cubicBezTo>
                  <a:pt x="120" y="58"/>
                  <a:pt x="118" y="60"/>
                  <a:pt x="116" y="60"/>
                </a:cubicBezTo>
                <a:cubicBezTo>
                  <a:pt x="109" y="60"/>
                  <a:pt x="109" y="60"/>
                  <a:pt x="109" y="60"/>
                </a:cubicBezTo>
                <a:cubicBezTo>
                  <a:pt x="93" y="32"/>
                  <a:pt x="93" y="32"/>
                  <a:pt x="93" y="32"/>
                </a:cubicBezTo>
                <a:cubicBezTo>
                  <a:pt x="104" y="32"/>
                  <a:pt x="104" y="32"/>
                  <a:pt x="104" y="32"/>
                </a:cubicBezTo>
                <a:cubicBezTo>
                  <a:pt x="104" y="32"/>
                  <a:pt x="104" y="32"/>
                  <a:pt x="104" y="32"/>
                </a:cubicBezTo>
                <a:cubicBezTo>
                  <a:pt x="105" y="32"/>
                  <a:pt x="106" y="33"/>
                  <a:pt x="107" y="34"/>
                </a:cubicBezTo>
                <a:cubicBezTo>
                  <a:pt x="119" y="50"/>
                  <a:pt x="119" y="50"/>
                  <a:pt x="119" y="50"/>
                </a:cubicBezTo>
                <a:cubicBezTo>
                  <a:pt x="120" y="50"/>
                  <a:pt x="120" y="51"/>
                  <a:pt x="120" y="52"/>
                </a:cubicBezTo>
                <a:lnTo>
                  <a:pt x="120" y="56"/>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id-ID" sz="1400">
              <a:solidFill>
                <a:schemeClr val="bg1">
                  <a:lumMod val="65000"/>
                </a:schemeClr>
              </a:solidFill>
              <a:ea typeface="Roboto" panose="02000000000000000000" pitchFamily="2" charset="0"/>
            </a:endParaRPr>
          </a:p>
        </p:txBody>
      </p:sp>
      <p:grpSp>
        <p:nvGrpSpPr>
          <p:cNvPr id="45" name="Group 44"/>
          <p:cNvGrpSpPr/>
          <p:nvPr/>
        </p:nvGrpSpPr>
        <p:grpSpPr>
          <a:xfrm>
            <a:off x="8929714" y="3598180"/>
            <a:ext cx="303346" cy="300430"/>
            <a:chOff x="7219950" y="3429000"/>
            <a:chExt cx="495300" cy="490538"/>
          </a:xfrm>
          <a:solidFill>
            <a:schemeClr val="bg1">
              <a:lumMod val="65000"/>
            </a:schemeClr>
          </a:solidFill>
        </p:grpSpPr>
        <p:sp>
          <p:nvSpPr>
            <p:cNvPr id="46" name="Freeform 32"/>
            <p:cNvSpPr>
              <a:spLocks noEditPoints="1"/>
            </p:cNvSpPr>
            <p:nvPr/>
          </p:nvSpPr>
          <p:spPr bwMode="auto">
            <a:xfrm>
              <a:off x="7219950" y="3475038"/>
              <a:ext cx="452438" cy="444500"/>
            </a:xfrm>
            <a:custGeom>
              <a:avLst/>
              <a:gdLst>
                <a:gd name="T0" fmla="*/ 84 w 118"/>
                <a:gd name="T1" fmla="*/ 3 h 116"/>
                <a:gd name="T2" fmla="*/ 77 w 118"/>
                <a:gd name="T3" fmla="*/ 0 h 116"/>
                <a:gd name="T4" fmla="*/ 70 w 118"/>
                <a:gd name="T5" fmla="*/ 3 h 116"/>
                <a:gd name="T6" fmla="*/ 64 w 118"/>
                <a:gd name="T7" fmla="*/ 9 h 116"/>
                <a:gd name="T8" fmla="*/ 61 w 118"/>
                <a:gd name="T9" fmla="*/ 16 h 116"/>
                <a:gd name="T10" fmla="*/ 62 w 118"/>
                <a:gd name="T11" fmla="*/ 21 h 116"/>
                <a:gd name="T12" fmla="*/ 8 w 118"/>
                <a:gd name="T13" fmla="*/ 43 h 116"/>
                <a:gd name="T14" fmla="*/ 1 w 118"/>
                <a:gd name="T15" fmla="*/ 51 h 116"/>
                <a:gd name="T16" fmla="*/ 5 w 118"/>
                <a:gd name="T17" fmla="*/ 62 h 116"/>
                <a:gd name="T18" fmla="*/ 55 w 118"/>
                <a:gd name="T19" fmla="*/ 112 h 116"/>
                <a:gd name="T20" fmla="*/ 64 w 118"/>
                <a:gd name="T21" fmla="*/ 116 h 116"/>
                <a:gd name="T22" fmla="*/ 64 w 118"/>
                <a:gd name="T23" fmla="*/ 116 h 116"/>
                <a:gd name="T24" fmla="*/ 66 w 118"/>
                <a:gd name="T25" fmla="*/ 116 h 116"/>
                <a:gd name="T26" fmla="*/ 75 w 118"/>
                <a:gd name="T27" fmla="*/ 108 h 116"/>
                <a:gd name="T28" fmla="*/ 96 w 118"/>
                <a:gd name="T29" fmla="*/ 55 h 116"/>
                <a:gd name="T30" fmla="*/ 102 w 118"/>
                <a:gd name="T31" fmla="*/ 57 h 116"/>
                <a:gd name="T32" fmla="*/ 109 w 118"/>
                <a:gd name="T33" fmla="*/ 54 h 116"/>
                <a:gd name="T34" fmla="*/ 115 w 118"/>
                <a:gd name="T35" fmla="*/ 48 h 116"/>
                <a:gd name="T36" fmla="*/ 118 w 118"/>
                <a:gd name="T37" fmla="*/ 41 h 116"/>
                <a:gd name="T38" fmla="*/ 115 w 118"/>
                <a:gd name="T39" fmla="*/ 34 h 116"/>
                <a:gd name="T40" fmla="*/ 84 w 118"/>
                <a:gd name="T41" fmla="*/ 3 h 116"/>
                <a:gd name="T42" fmla="*/ 68 w 118"/>
                <a:gd name="T43" fmla="*/ 105 h 116"/>
                <a:gd name="T44" fmla="*/ 65 w 118"/>
                <a:gd name="T45" fmla="*/ 108 h 116"/>
                <a:gd name="T46" fmla="*/ 64 w 118"/>
                <a:gd name="T47" fmla="*/ 108 h 116"/>
                <a:gd name="T48" fmla="*/ 61 w 118"/>
                <a:gd name="T49" fmla="*/ 107 h 116"/>
                <a:gd name="T50" fmla="*/ 10 w 118"/>
                <a:gd name="T51" fmla="*/ 56 h 116"/>
                <a:gd name="T52" fmla="*/ 9 w 118"/>
                <a:gd name="T53" fmla="*/ 53 h 116"/>
                <a:gd name="T54" fmla="*/ 11 w 118"/>
                <a:gd name="T55" fmla="*/ 50 h 116"/>
                <a:gd name="T56" fmla="*/ 36 w 118"/>
                <a:gd name="T57" fmla="*/ 40 h 116"/>
                <a:gd name="T58" fmla="*/ 87 w 118"/>
                <a:gd name="T59" fmla="*/ 58 h 116"/>
                <a:gd name="T60" fmla="*/ 68 w 118"/>
                <a:gd name="T61" fmla="*/ 105 h 116"/>
                <a:gd name="T62" fmla="*/ 109 w 118"/>
                <a:gd name="T63" fmla="*/ 42 h 116"/>
                <a:gd name="T64" fmla="*/ 103 w 118"/>
                <a:gd name="T65" fmla="*/ 48 h 116"/>
                <a:gd name="T66" fmla="*/ 100 w 118"/>
                <a:gd name="T67" fmla="*/ 48 h 116"/>
                <a:gd name="T68" fmla="*/ 93 w 118"/>
                <a:gd name="T69" fmla="*/ 41 h 116"/>
                <a:gd name="T70" fmla="*/ 88 w 118"/>
                <a:gd name="T71" fmla="*/ 55 h 116"/>
                <a:gd name="T72" fmla="*/ 88 w 118"/>
                <a:gd name="T73" fmla="*/ 54 h 116"/>
                <a:gd name="T74" fmla="*/ 53 w 118"/>
                <a:gd name="T75" fmla="*/ 39 h 116"/>
                <a:gd name="T76" fmla="*/ 42 w 118"/>
                <a:gd name="T77" fmla="*/ 38 h 116"/>
                <a:gd name="T78" fmla="*/ 76 w 118"/>
                <a:gd name="T79" fmla="*/ 24 h 116"/>
                <a:gd name="T80" fmla="*/ 70 w 118"/>
                <a:gd name="T81" fmla="*/ 17 h 116"/>
                <a:gd name="T82" fmla="*/ 70 w 118"/>
                <a:gd name="T83" fmla="*/ 14 h 116"/>
                <a:gd name="T84" fmla="*/ 75 w 118"/>
                <a:gd name="T85" fmla="*/ 9 h 116"/>
                <a:gd name="T86" fmla="*/ 78 w 118"/>
                <a:gd name="T87" fmla="*/ 9 h 116"/>
                <a:gd name="T88" fmla="*/ 109 w 118"/>
                <a:gd name="T89" fmla="*/ 39 h 116"/>
                <a:gd name="T90" fmla="*/ 109 w 118"/>
                <a:gd name="T91" fmla="*/ 4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116">
                  <a:moveTo>
                    <a:pt x="84" y="3"/>
                  </a:moveTo>
                  <a:cubicBezTo>
                    <a:pt x="82" y="1"/>
                    <a:pt x="79" y="0"/>
                    <a:pt x="77" y="0"/>
                  </a:cubicBezTo>
                  <a:cubicBezTo>
                    <a:pt x="74" y="0"/>
                    <a:pt x="71" y="1"/>
                    <a:pt x="70" y="3"/>
                  </a:cubicBezTo>
                  <a:cubicBezTo>
                    <a:pt x="64" y="9"/>
                    <a:pt x="64" y="9"/>
                    <a:pt x="64" y="9"/>
                  </a:cubicBezTo>
                  <a:cubicBezTo>
                    <a:pt x="62" y="10"/>
                    <a:pt x="61" y="13"/>
                    <a:pt x="61" y="16"/>
                  </a:cubicBezTo>
                  <a:cubicBezTo>
                    <a:pt x="61" y="18"/>
                    <a:pt x="62" y="19"/>
                    <a:pt x="62" y="21"/>
                  </a:cubicBezTo>
                  <a:cubicBezTo>
                    <a:pt x="8" y="43"/>
                    <a:pt x="8" y="43"/>
                    <a:pt x="8" y="43"/>
                  </a:cubicBezTo>
                  <a:cubicBezTo>
                    <a:pt x="5" y="44"/>
                    <a:pt x="2" y="48"/>
                    <a:pt x="1" y="51"/>
                  </a:cubicBezTo>
                  <a:cubicBezTo>
                    <a:pt x="0" y="55"/>
                    <a:pt x="2" y="59"/>
                    <a:pt x="5" y="62"/>
                  </a:cubicBezTo>
                  <a:cubicBezTo>
                    <a:pt x="55" y="112"/>
                    <a:pt x="55" y="112"/>
                    <a:pt x="55" y="112"/>
                  </a:cubicBezTo>
                  <a:cubicBezTo>
                    <a:pt x="58" y="115"/>
                    <a:pt x="61" y="116"/>
                    <a:pt x="64" y="116"/>
                  </a:cubicBezTo>
                  <a:cubicBezTo>
                    <a:pt x="64" y="116"/>
                    <a:pt x="64" y="116"/>
                    <a:pt x="64" y="116"/>
                  </a:cubicBezTo>
                  <a:cubicBezTo>
                    <a:pt x="65" y="116"/>
                    <a:pt x="66" y="116"/>
                    <a:pt x="66" y="116"/>
                  </a:cubicBezTo>
                  <a:cubicBezTo>
                    <a:pt x="70" y="115"/>
                    <a:pt x="74" y="112"/>
                    <a:pt x="75" y="108"/>
                  </a:cubicBezTo>
                  <a:cubicBezTo>
                    <a:pt x="96" y="55"/>
                    <a:pt x="96" y="55"/>
                    <a:pt x="96" y="55"/>
                  </a:cubicBezTo>
                  <a:cubicBezTo>
                    <a:pt x="98" y="56"/>
                    <a:pt x="100" y="57"/>
                    <a:pt x="102" y="57"/>
                  </a:cubicBezTo>
                  <a:cubicBezTo>
                    <a:pt x="105" y="57"/>
                    <a:pt x="107" y="56"/>
                    <a:pt x="109" y="54"/>
                  </a:cubicBezTo>
                  <a:cubicBezTo>
                    <a:pt x="115" y="48"/>
                    <a:pt x="115" y="48"/>
                    <a:pt x="115" y="48"/>
                  </a:cubicBezTo>
                  <a:cubicBezTo>
                    <a:pt x="117" y="46"/>
                    <a:pt x="118" y="44"/>
                    <a:pt x="118" y="41"/>
                  </a:cubicBezTo>
                  <a:cubicBezTo>
                    <a:pt x="118" y="38"/>
                    <a:pt x="117" y="36"/>
                    <a:pt x="115" y="34"/>
                  </a:cubicBezTo>
                  <a:lnTo>
                    <a:pt x="84" y="3"/>
                  </a:lnTo>
                  <a:close/>
                  <a:moveTo>
                    <a:pt x="68" y="105"/>
                  </a:moveTo>
                  <a:cubicBezTo>
                    <a:pt x="67" y="107"/>
                    <a:pt x="66" y="108"/>
                    <a:pt x="65" y="108"/>
                  </a:cubicBezTo>
                  <a:cubicBezTo>
                    <a:pt x="64" y="108"/>
                    <a:pt x="64" y="108"/>
                    <a:pt x="64" y="108"/>
                  </a:cubicBezTo>
                  <a:cubicBezTo>
                    <a:pt x="63" y="108"/>
                    <a:pt x="62" y="108"/>
                    <a:pt x="61" y="107"/>
                  </a:cubicBezTo>
                  <a:cubicBezTo>
                    <a:pt x="10" y="56"/>
                    <a:pt x="10" y="56"/>
                    <a:pt x="10" y="56"/>
                  </a:cubicBezTo>
                  <a:cubicBezTo>
                    <a:pt x="9" y="56"/>
                    <a:pt x="9" y="54"/>
                    <a:pt x="9" y="53"/>
                  </a:cubicBezTo>
                  <a:cubicBezTo>
                    <a:pt x="9" y="52"/>
                    <a:pt x="10" y="51"/>
                    <a:pt x="11" y="50"/>
                  </a:cubicBezTo>
                  <a:cubicBezTo>
                    <a:pt x="36" y="40"/>
                    <a:pt x="36" y="40"/>
                    <a:pt x="36" y="40"/>
                  </a:cubicBezTo>
                  <a:cubicBezTo>
                    <a:pt x="53" y="46"/>
                    <a:pt x="70" y="40"/>
                    <a:pt x="87" y="58"/>
                  </a:cubicBezTo>
                  <a:lnTo>
                    <a:pt x="68" y="105"/>
                  </a:lnTo>
                  <a:close/>
                  <a:moveTo>
                    <a:pt x="109" y="42"/>
                  </a:moveTo>
                  <a:cubicBezTo>
                    <a:pt x="103" y="48"/>
                    <a:pt x="103" y="48"/>
                    <a:pt x="103" y="48"/>
                  </a:cubicBezTo>
                  <a:cubicBezTo>
                    <a:pt x="103" y="49"/>
                    <a:pt x="101" y="49"/>
                    <a:pt x="100" y="48"/>
                  </a:cubicBezTo>
                  <a:cubicBezTo>
                    <a:pt x="93" y="41"/>
                    <a:pt x="93" y="41"/>
                    <a:pt x="93" y="41"/>
                  </a:cubicBezTo>
                  <a:cubicBezTo>
                    <a:pt x="88" y="55"/>
                    <a:pt x="88" y="55"/>
                    <a:pt x="88" y="55"/>
                  </a:cubicBezTo>
                  <a:cubicBezTo>
                    <a:pt x="88" y="54"/>
                    <a:pt x="88" y="54"/>
                    <a:pt x="88" y="54"/>
                  </a:cubicBezTo>
                  <a:cubicBezTo>
                    <a:pt x="76" y="42"/>
                    <a:pt x="64" y="41"/>
                    <a:pt x="53" y="39"/>
                  </a:cubicBezTo>
                  <a:cubicBezTo>
                    <a:pt x="49" y="39"/>
                    <a:pt x="46" y="38"/>
                    <a:pt x="42" y="38"/>
                  </a:cubicBezTo>
                  <a:cubicBezTo>
                    <a:pt x="76" y="24"/>
                    <a:pt x="76" y="24"/>
                    <a:pt x="76" y="24"/>
                  </a:cubicBezTo>
                  <a:cubicBezTo>
                    <a:pt x="70" y="17"/>
                    <a:pt x="70" y="17"/>
                    <a:pt x="70" y="17"/>
                  </a:cubicBezTo>
                  <a:cubicBezTo>
                    <a:pt x="69" y="16"/>
                    <a:pt x="69" y="15"/>
                    <a:pt x="70" y="14"/>
                  </a:cubicBezTo>
                  <a:cubicBezTo>
                    <a:pt x="75" y="9"/>
                    <a:pt x="75" y="9"/>
                    <a:pt x="75" y="9"/>
                  </a:cubicBezTo>
                  <a:cubicBezTo>
                    <a:pt x="76" y="8"/>
                    <a:pt x="77" y="8"/>
                    <a:pt x="78" y="9"/>
                  </a:cubicBezTo>
                  <a:cubicBezTo>
                    <a:pt x="109" y="39"/>
                    <a:pt x="109" y="39"/>
                    <a:pt x="109" y="39"/>
                  </a:cubicBezTo>
                  <a:cubicBezTo>
                    <a:pt x="110" y="40"/>
                    <a:pt x="110" y="42"/>
                    <a:pt x="109"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400">
                <a:solidFill>
                  <a:schemeClr val="bg1">
                    <a:lumMod val="65000"/>
                  </a:schemeClr>
                </a:solidFill>
                <a:ea typeface="Roboto" panose="02000000000000000000" pitchFamily="2" charset="0"/>
              </a:endParaRPr>
            </a:p>
          </p:txBody>
        </p:sp>
        <p:sp>
          <p:nvSpPr>
            <p:cNvPr id="47" name="Freeform 33"/>
            <p:cNvSpPr>
              <a:spLocks noEditPoints="1"/>
            </p:cNvSpPr>
            <p:nvPr/>
          </p:nvSpPr>
          <p:spPr bwMode="auto">
            <a:xfrm>
              <a:off x="7439025" y="3675063"/>
              <a:ext cx="76200" cy="76200"/>
            </a:xfrm>
            <a:custGeom>
              <a:avLst/>
              <a:gdLst>
                <a:gd name="T0" fmla="*/ 10 w 20"/>
                <a:gd name="T1" fmla="*/ 20 h 20"/>
                <a:gd name="T2" fmla="*/ 20 w 20"/>
                <a:gd name="T3" fmla="*/ 10 h 20"/>
                <a:gd name="T4" fmla="*/ 10 w 20"/>
                <a:gd name="T5" fmla="*/ 0 h 20"/>
                <a:gd name="T6" fmla="*/ 0 w 20"/>
                <a:gd name="T7" fmla="*/ 10 h 20"/>
                <a:gd name="T8" fmla="*/ 10 w 20"/>
                <a:gd name="T9" fmla="*/ 20 h 20"/>
                <a:gd name="T10" fmla="*/ 10 w 20"/>
                <a:gd name="T11" fmla="*/ 4 h 20"/>
                <a:gd name="T12" fmla="*/ 16 w 20"/>
                <a:gd name="T13" fmla="*/ 10 h 20"/>
                <a:gd name="T14" fmla="*/ 10 w 20"/>
                <a:gd name="T15" fmla="*/ 16 h 20"/>
                <a:gd name="T16" fmla="*/ 4 w 20"/>
                <a:gd name="T17" fmla="*/ 10 h 20"/>
                <a:gd name="T18" fmla="*/ 10 w 20"/>
                <a:gd name="T19"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20"/>
                  </a:moveTo>
                  <a:cubicBezTo>
                    <a:pt x="16" y="20"/>
                    <a:pt x="20" y="16"/>
                    <a:pt x="20" y="10"/>
                  </a:cubicBezTo>
                  <a:cubicBezTo>
                    <a:pt x="20" y="4"/>
                    <a:pt x="16" y="0"/>
                    <a:pt x="10" y="0"/>
                  </a:cubicBezTo>
                  <a:cubicBezTo>
                    <a:pt x="4" y="0"/>
                    <a:pt x="0" y="4"/>
                    <a:pt x="0" y="10"/>
                  </a:cubicBezTo>
                  <a:cubicBezTo>
                    <a:pt x="0" y="16"/>
                    <a:pt x="4" y="20"/>
                    <a:pt x="10" y="20"/>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400">
                <a:solidFill>
                  <a:schemeClr val="bg1">
                    <a:lumMod val="65000"/>
                  </a:schemeClr>
                </a:solidFill>
                <a:ea typeface="Roboto" panose="02000000000000000000" pitchFamily="2" charset="0"/>
              </a:endParaRPr>
            </a:p>
          </p:txBody>
        </p:sp>
        <p:sp>
          <p:nvSpPr>
            <p:cNvPr id="48" name="Freeform 34"/>
            <p:cNvSpPr>
              <a:spLocks noEditPoints="1"/>
            </p:cNvSpPr>
            <p:nvPr/>
          </p:nvSpPr>
          <p:spPr bwMode="auto">
            <a:xfrm>
              <a:off x="7639050" y="3429000"/>
              <a:ext cx="76200" cy="76200"/>
            </a:xfrm>
            <a:custGeom>
              <a:avLst/>
              <a:gdLst>
                <a:gd name="T0" fmla="*/ 10 w 20"/>
                <a:gd name="T1" fmla="*/ 0 h 20"/>
                <a:gd name="T2" fmla="*/ 0 w 20"/>
                <a:gd name="T3" fmla="*/ 10 h 20"/>
                <a:gd name="T4" fmla="*/ 10 w 20"/>
                <a:gd name="T5" fmla="*/ 20 h 20"/>
                <a:gd name="T6" fmla="*/ 20 w 20"/>
                <a:gd name="T7" fmla="*/ 10 h 20"/>
                <a:gd name="T8" fmla="*/ 10 w 20"/>
                <a:gd name="T9" fmla="*/ 0 h 20"/>
                <a:gd name="T10" fmla="*/ 10 w 20"/>
                <a:gd name="T11" fmla="*/ 16 h 20"/>
                <a:gd name="T12" fmla="*/ 4 w 20"/>
                <a:gd name="T13" fmla="*/ 10 h 20"/>
                <a:gd name="T14" fmla="*/ 10 w 20"/>
                <a:gd name="T15" fmla="*/ 4 h 20"/>
                <a:gd name="T16" fmla="*/ 16 w 20"/>
                <a:gd name="T17" fmla="*/ 10 h 20"/>
                <a:gd name="T18" fmla="*/ 10 w 20"/>
                <a:gd name="T19"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0"/>
                  </a:moveTo>
                  <a:cubicBezTo>
                    <a:pt x="4" y="0"/>
                    <a:pt x="0" y="4"/>
                    <a:pt x="0" y="10"/>
                  </a:cubicBezTo>
                  <a:cubicBezTo>
                    <a:pt x="0" y="16"/>
                    <a:pt x="4" y="20"/>
                    <a:pt x="10" y="20"/>
                  </a:cubicBezTo>
                  <a:cubicBezTo>
                    <a:pt x="16" y="20"/>
                    <a:pt x="20" y="16"/>
                    <a:pt x="20" y="10"/>
                  </a:cubicBezTo>
                  <a:cubicBezTo>
                    <a:pt x="20" y="4"/>
                    <a:pt x="16" y="0"/>
                    <a:pt x="10" y="0"/>
                  </a:cubicBezTo>
                  <a:close/>
                  <a:moveTo>
                    <a:pt x="10" y="16"/>
                  </a:moveTo>
                  <a:cubicBezTo>
                    <a:pt x="7" y="16"/>
                    <a:pt x="4" y="13"/>
                    <a:pt x="4" y="10"/>
                  </a:cubicBezTo>
                  <a:cubicBezTo>
                    <a:pt x="4" y="7"/>
                    <a:pt x="7" y="4"/>
                    <a:pt x="10" y="4"/>
                  </a:cubicBezTo>
                  <a:cubicBezTo>
                    <a:pt x="13" y="4"/>
                    <a:pt x="16" y="7"/>
                    <a:pt x="16" y="10"/>
                  </a:cubicBezTo>
                  <a:cubicBezTo>
                    <a:pt x="16" y="13"/>
                    <a:pt x="13" y="16"/>
                    <a:pt x="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400">
                <a:solidFill>
                  <a:schemeClr val="bg1">
                    <a:lumMod val="65000"/>
                  </a:schemeClr>
                </a:solidFill>
                <a:ea typeface="Roboto" panose="02000000000000000000" pitchFamily="2" charset="0"/>
              </a:endParaRPr>
            </a:p>
          </p:txBody>
        </p:sp>
        <p:sp>
          <p:nvSpPr>
            <p:cNvPr id="49" name="Freeform 35"/>
            <p:cNvSpPr>
              <a:spLocks noEditPoints="1"/>
            </p:cNvSpPr>
            <p:nvPr/>
          </p:nvSpPr>
          <p:spPr bwMode="auto">
            <a:xfrm>
              <a:off x="7346950" y="3659188"/>
              <a:ext cx="61913" cy="61913"/>
            </a:xfrm>
            <a:custGeom>
              <a:avLst/>
              <a:gdLst>
                <a:gd name="T0" fmla="*/ 0 w 16"/>
                <a:gd name="T1" fmla="*/ 8 h 16"/>
                <a:gd name="T2" fmla="*/ 8 w 16"/>
                <a:gd name="T3" fmla="*/ 16 h 16"/>
                <a:gd name="T4" fmla="*/ 16 w 16"/>
                <a:gd name="T5" fmla="*/ 8 h 16"/>
                <a:gd name="T6" fmla="*/ 8 w 16"/>
                <a:gd name="T7" fmla="*/ 0 h 16"/>
                <a:gd name="T8" fmla="*/ 0 w 16"/>
                <a:gd name="T9" fmla="*/ 8 h 16"/>
                <a:gd name="T10" fmla="*/ 8 w 16"/>
                <a:gd name="T11" fmla="*/ 4 h 16"/>
                <a:gd name="T12" fmla="*/ 12 w 16"/>
                <a:gd name="T13" fmla="*/ 8 h 16"/>
                <a:gd name="T14" fmla="*/ 8 w 16"/>
                <a:gd name="T15" fmla="*/ 12 h 16"/>
                <a:gd name="T16" fmla="*/ 4 w 16"/>
                <a:gd name="T17" fmla="*/ 8 h 16"/>
                <a:gd name="T18" fmla="*/ 8 w 16"/>
                <a:gd name="T1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400">
                <a:solidFill>
                  <a:schemeClr val="bg1">
                    <a:lumMod val="65000"/>
                  </a:schemeClr>
                </a:solidFill>
                <a:ea typeface="Roboto" panose="02000000000000000000" pitchFamily="2" charset="0"/>
              </a:endParaRPr>
            </a:p>
          </p:txBody>
        </p:sp>
        <p:sp>
          <p:nvSpPr>
            <p:cNvPr id="50" name="Oval 36"/>
            <p:cNvSpPr>
              <a:spLocks noChangeArrowheads="1"/>
            </p:cNvSpPr>
            <p:nvPr/>
          </p:nvSpPr>
          <p:spPr bwMode="auto">
            <a:xfrm>
              <a:off x="7408863" y="3767138"/>
              <a:ext cx="30163"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400">
                <a:solidFill>
                  <a:schemeClr val="bg1">
                    <a:lumMod val="65000"/>
                  </a:schemeClr>
                </a:solidFill>
                <a:ea typeface="Roboto" panose="02000000000000000000" pitchFamily="2" charset="0"/>
              </a:endParaRPr>
            </a:p>
          </p:txBody>
        </p:sp>
        <p:sp>
          <p:nvSpPr>
            <p:cNvPr id="51" name="Oval 37"/>
            <p:cNvSpPr>
              <a:spLocks noChangeArrowheads="1"/>
            </p:cNvSpPr>
            <p:nvPr/>
          </p:nvSpPr>
          <p:spPr bwMode="auto">
            <a:xfrm>
              <a:off x="7653338" y="3536950"/>
              <a:ext cx="31750"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400">
                <a:solidFill>
                  <a:schemeClr val="bg1">
                    <a:lumMod val="65000"/>
                  </a:schemeClr>
                </a:solidFill>
                <a:ea typeface="Roboto" panose="02000000000000000000" pitchFamily="2" charset="0"/>
              </a:endParaRPr>
            </a:p>
          </p:txBody>
        </p:sp>
      </p:grpSp>
      <p:sp>
        <p:nvSpPr>
          <p:cNvPr id="52" name="TextBox 51"/>
          <p:cNvSpPr txBox="1"/>
          <p:nvPr/>
        </p:nvSpPr>
        <p:spPr>
          <a:xfrm>
            <a:off x="9300633" y="1581393"/>
            <a:ext cx="875881" cy="276999"/>
          </a:xfrm>
          <a:prstGeom prst="rect">
            <a:avLst/>
          </a:prstGeom>
          <a:noFill/>
        </p:spPr>
        <p:txBody>
          <a:bodyPr wrap="none" rtlCol="0">
            <a:spAutoFit/>
          </a:bodyPr>
          <a:lstStyle/>
          <a:p>
            <a:r>
              <a:rPr lang="id-ID" sz="1200" dirty="0" smtClean="0">
                <a:solidFill>
                  <a:schemeClr val="bg1">
                    <a:lumMod val="50000"/>
                  </a:schemeClr>
                </a:solidFill>
                <a:ea typeface="Roboto" panose="02000000000000000000" pitchFamily="2" charset="0"/>
              </a:rPr>
              <a:t>Content</a:t>
            </a:r>
            <a:r>
              <a:rPr lang="id-ID" sz="1200" b="1" dirty="0" smtClean="0">
                <a:solidFill>
                  <a:schemeClr val="bg1">
                    <a:lumMod val="50000"/>
                  </a:schemeClr>
                </a:solidFill>
                <a:ea typeface="Roboto" panose="02000000000000000000" pitchFamily="2" charset="0"/>
              </a:rPr>
              <a:t> 01</a:t>
            </a:r>
            <a:endParaRPr lang="id-ID" sz="1200" b="1" dirty="0">
              <a:solidFill>
                <a:schemeClr val="bg1">
                  <a:lumMod val="50000"/>
                </a:schemeClr>
              </a:solidFill>
              <a:ea typeface="Roboto" panose="02000000000000000000" pitchFamily="2" charset="0"/>
            </a:endParaRPr>
          </a:p>
        </p:txBody>
      </p:sp>
      <p:sp>
        <p:nvSpPr>
          <p:cNvPr id="53" name="TextBox 52"/>
          <p:cNvSpPr txBox="1"/>
          <p:nvPr/>
        </p:nvSpPr>
        <p:spPr>
          <a:xfrm>
            <a:off x="9300633" y="1796135"/>
            <a:ext cx="2251637" cy="400110"/>
          </a:xfrm>
          <a:prstGeom prst="rect">
            <a:avLst/>
          </a:prstGeom>
          <a:noFill/>
        </p:spPr>
        <p:txBody>
          <a:bodyPr wrap="square" rtlCol="0">
            <a:spAutoFit/>
          </a:bodyPr>
          <a:lstStyle/>
          <a:p>
            <a:r>
              <a:rPr lang="id-ID" sz="1000" dirty="0">
                <a:solidFill>
                  <a:schemeClr val="bg1">
                    <a:lumMod val="65000"/>
                  </a:schemeClr>
                </a:solidFill>
                <a:ea typeface="Roboto" panose="02000000000000000000" pitchFamily="2" charset="0"/>
              </a:rPr>
              <a:t>Suitable for all category</a:t>
            </a:r>
            <a:r>
              <a:rPr lang="en-US" sz="1000" dirty="0">
                <a:solidFill>
                  <a:schemeClr val="bg1">
                    <a:lumMod val="65000"/>
                  </a:schemeClr>
                </a:solidFill>
                <a:ea typeface="Roboto" panose="02000000000000000000" pitchFamily="2" charset="0"/>
              </a:rPr>
              <a:t>, Lorem Ipsum is not simply random text</a:t>
            </a:r>
            <a:r>
              <a:rPr lang="en-US" sz="1000" dirty="0" smtClean="0">
                <a:solidFill>
                  <a:schemeClr val="bg1">
                    <a:lumMod val="65000"/>
                  </a:schemeClr>
                </a:solidFill>
                <a:ea typeface="Roboto" panose="02000000000000000000" pitchFamily="2" charset="0"/>
              </a:rPr>
              <a:t>.</a:t>
            </a:r>
            <a:endParaRPr lang="en-US" sz="1000" b="1" dirty="0">
              <a:solidFill>
                <a:schemeClr val="bg1">
                  <a:lumMod val="65000"/>
                </a:schemeClr>
              </a:solidFill>
              <a:ea typeface="Roboto" panose="02000000000000000000" pitchFamily="2" charset="0"/>
            </a:endParaRPr>
          </a:p>
        </p:txBody>
      </p:sp>
      <p:sp>
        <p:nvSpPr>
          <p:cNvPr id="54" name="TextBox 53"/>
          <p:cNvSpPr txBox="1"/>
          <p:nvPr/>
        </p:nvSpPr>
        <p:spPr>
          <a:xfrm>
            <a:off x="9300633" y="2159156"/>
            <a:ext cx="875881" cy="276999"/>
          </a:xfrm>
          <a:prstGeom prst="rect">
            <a:avLst/>
          </a:prstGeom>
          <a:noFill/>
        </p:spPr>
        <p:txBody>
          <a:bodyPr wrap="none" rtlCol="0">
            <a:spAutoFit/>
          </a:bodyPr>
          <a:lstStyle/>
          <a:p>
            <a:r>
              <a:rPr lang="id-ID" sz="1200" dirty="0" smtClean="0">
                <a:solidFill>
                  <a:schemeClr val="bg1">
                    <a:lumMod val="50000"/>
                  </a:schemeClr>
                </a:solidFill>
                <a:ea typeface="Roboto" panose="02000000000000000000" pitchFamily="2" charset="0"/>
              </a:rPr>
              <a:t>Content</a:t>
            </a:r>
            <a:r>
              <a:rPr lang="id-ID" sz="1200" b="1" dirty="0" smtClean="0">
                <a:solidFill>
                  <a:schemeClr val="bg1">
                    <a:lumMod val="50000"/>
                  </a:schemeClr>
                </a:solidFill>
                <a:ea typeface="Roboto" panose="02000000000000000000" pitchFamily="2" charset="0"/>
              </a:rPr>
              <a:t> 02</a:t>
            </a:r>
            <a:endParaRPr lang="id-ID" sz="1200" b="1" dirty="0">
              <a:solidFill>
                <a:schemeClr val="bg1">
                  <a:lumMod val="50000"/>
                </a:schemeClr>
              </a:solidFill>
              <a:ea typeface="Roboto" panose="02000000000000000000" pitchFamily="2" charset="0"/>
            </a:endParaRPr>
          </a:p>
        </p:txBody>
      </p:sp>
      <p:sp>
        <p:nvSpPr>
          <p:cNvPr id="55" name="TextBox 54"/>
          <p:cNvSpPr txBox="1"/>
          <p:nvPr/>
        </p:nvSpPr>
        <p:spPr>
          <a:xfrm>
            <a:off x="9300633" y="2373898"/>
            <a:ext cx="2251637" cy="400110"/>
          </a:xfrm>
          <a:prstGeom prst="rect">
            <a:avLst/>
          </a:prstGeom>
          <a:noFill/>
        </p:spPr>
        <p:txBody>
          <a:bodyPr wrap="square" rtlCol="0">
            <a:spAutoFit/>
          </a:bodyPr>
          <a:lstStyle/>
          <a:p>
            <a:r>
              <a:rPr lang="id-ID" sz="1000" dirty="0">
                <a:solidFill>
                  <a:schemeClr val="bg1">
                    <a:lumMod val="65000"/>
                  </a:schemeClr>
                </a:solidFill>
                <a:ea typeface="Roboto" panose="02000000000000000000" pitchFamily="2" charset="0"/>
              </a:rPr>
              <a:t>Suitable for all category</a:t>
            </a:r>
            <a:r>
              <a:rPr lang="en-US" sz="1000" dirty="0">
                <a:solidFill>
                  <a:schemeClr val="bg1">
                    <a:lumMod val="65000"/>
                  </a:schemeClr>
                </a:solidFill>
                <a:ea typeface="Roboto" panose="02000000000000000000" pitchFamily="2" charset="0"/>
              </a:rPr>
              <a:t>, Lorem Ipsum is not simply random text</a:t>
            </a:r>
            <a:r>
              <a:rPr lang="en-US" sz="1000" dirty="0" smtClean="0">
                <a:solidFill>
                  <a:schemeClr val="bg1">
                    <a:lumMod val="65000"/>
                  </a:schemeClr>
                </a:solidFill>
                <a:ea typeface="Roboto" panose="02000000000000000000" pitchFamily="2" charset="0"/>
              </a:rPr>
              <a:t>.</a:t>
            </a:r>
            <a:endParaRPr lang="en-US" sz="1000" b="1" dirty="0">
              <a:solidFill>
                <a:schemeClr val="bg1">
                  <a:lumMod val="65000"/>
                </a:schemeClr>
              </a:solidFill>
              <a:ea typeface="Roboto" panose="02000000000000000000" pitchFamily="2" charset="0"/>
            </a:endParaRPr>
          </a:p>
        </p:txBody>
      </p:sp>
      <p:sp>
        <p:nvSpPr>
          <p:cNvPr id="56" name="TextBox 55"/>
          <p:cNvSpPr txBox="1"/>
          <p:nvPr/>
        </p:nvSpPr>
        <p:spPr>
          <a:xfrm>
            <a:off x="9300633" y="2764040"/>
            <a:ext cx="875881" cy="276999"/>
          </a:xfrm>
          <a:prstGeom prst="rect">
            <a:avLst/>
          </a:prstGeom>
          <a:noFill/>
        </p:spPr>
        <p:txBody>
          <a:bodyPr wrap="none" rtlCol="0">
            <a:spAutoFit/>
          </a:bodyPr>
          <a:lstStyle/>
          <a:p>
            <a:r>
              <a:rPr lang="id-ID" sz="1200" dirty="0" smtClean="0">
                <a:solidFill>
                  <a:schemeClr val="bg1">
                    <a:lumMod val="50000"/>
                  </a:schemeClr>
                </a:solidFill>
                <a:ea typeface="Roboto" panose="02000000000000000000" pitchFamily="2" charset="0"/>
              </a:rPr>
              <a:t>Content</a:t>
            </a:r>
            <a:r>
              <a:rPr lang="id-ID" sz="1200" b="1" dirty="0" smtClean="0">
                <a:solidFill>
                  <a:schemeClr val="bg1">
                    <a:lumMod val="50000"/>
                  </a:schemeClr>
                </a:solidFill>
                <a:ea typeface="Roboto" panose="02000000000000000000" pitchFamily="2" charset="0"/>
              </a:rPr>
              <a:t> 03</a:t>
            </a:r>
            <a:endParaRPr lang="id-ID" sz="1200" b="1" dirty="0">
              <a:solidFill>
                <a:schemeClr val="bg1">
                  <a:lumMod val="50000"/>
                </a:schemeClr>
              </a:solidFill>
              <a:ea typeface="Roboto" panose="02000000000000000000" pitchFamily="2" charset="0"/>
            </a:endParaRPr>
          </a:p>
        </p:txBody>
      </p:sp>
      <p:sp>
        <p:nvSpPr>
          <p:cNvPr id="57" name="TextBox 56"/>
          <p:cNvSpPr txBox="1"/>
          <p:nvPr/>
        </p:nvSpPr>
        <p:spPr>
          <a:xfrm>
            <a:off x="9300633" y="2978782"/>
            <a:ext cx="2251637" cy="400110"/>
          </a:xfrm>
          <a:prstGeom prst="rect">
            <a:avLst/>
          </a:prstGeom>
          <a:noFill/>
        </p:spPr>
        <p:txBody>
          <a:bodyPr wrap="square" rtlCol="0">
            <a:spAutoFit/>
          </a:bodyPr>
          <a:lstStyle/>
          <a:p>
            <a:r>
              <a:rPr lang="id-ID" sz="1000" dirty="0">
                <a:solidFill>
                  <a:schemeClr val="bg1">
                    <a:lumMod val="65000"/>
                  </a:schemeClr>
                </a:solidFill>
                <a:ea typeface="Roboto" panose="02000000000000000000" pitchFamily="2" charset="0"/>
              </a:rPr>
              <a:t>Suitable for all category</a:t>
            </a:r>
            <a:r>
              <a:rPr lang="en-US" sz="1000" dirty="0">
                <a:solidFill>
                  <a:schemeClr val="bg1">
                    <a:lumMod val="65000"/>
                  </a:schemeClr>
                </a:solidFill>
                <a:ea typeface="Roboto" panose="02000000000000000000" pitchFamily="2" charset="0"/>
              </a:rPr>
              <a:t>, Lorem Ipsum is not simply random text</a:t>
            </a:r>
            <a:r>
              <a:rPr lang="en-US" sz="1000" dirty="0" smtClean="0">
                <a:solidFill>
                  <a:schemeClr val="bg1">
                    <a:lumMod val="65000"/>
                  </a:schemeClr>
                </a:solidFill>
                <a:ea typeface="Roboto" panose="02000000000000000000" pitchFamily="2" charset="0"/>
              </a:rPr>
              <a:t>.</a:t>
            </a:r>
            <a:endParaRPr lang="en-US" sz="1000" b="1" dirty="0">
              <a:solidFill>
                <a:schemeClr val="bg1">
                  <a:lumMod val="65000"/>
                </a:schemeClr>
              </a:solidFill>
              <a:ea typeface="Roboto" panose="02000000000000000000" pitchFamily="2" charset="0"/>
            </a:endParaRPr>
          </a:p>
        </p:txBody>
      </p:sp>
      <p:sp>
        <p:nvSpPr>
          <p:cNvPr id="58" name="TextBox 57"/>
          <p:cNvSpPr txBox="1"/>
          <p:nvPr/>
        </p:nvSpPr>
        <p:spPr>
          <a:xfrm>
            <a:off x="9300633" y="3383438"/>
            <a:ext cx="875881" cy="276999"/>
          </a:xfrm>
          <a:prstGeom prst="rect">
            <a:avLst/>
          </a:prstGeom>
          <a:noFill/>
        </p:spPr>
        <p:txBody>
          <a:bodyPr wrap="none" rtlCol="0">
            <a:spAutoFit/>
          </a:bodyPr>
          <a:lstStyle/>
          <a:p>
            <a:r>
              <a:rPr lang="id-ID" sz="1200" dirty="0" smtClean="0">
                <a:solidFill>
                  <a:schemeClr val="bg1">
                    <a:lumMod val="50000"/>
                  </a:schemeClr>
                </a:solidFill>
                <a:ea typeface="Roboto" panose="02000000000000000000" pitchFamily="2" charset="0"/>
              </a:rPr>
              <a:t>Content</a:t>
            </a:r>
            <a:r>
              <a:rPr lang="id-ID" sz="1200" b="1" dirty="0" smtClean="0">
                <a:solidFill>
                  <a:schemeClr val="bg1">
                    <a:lumMod val="50000"/>
                  </a:schemeClr>
                </a:solidFill>
                <a:ea typeface="Roboto" panose="02000000000000000000" pitchFamily="2" charset="0"/>
              </a:rPr>
              <a:t> 04</a:t>
            </a:r>
            <a:endParaRPr lang="id-ID" sz="1200" b="1" dirty="0">
              <a:solidFill>
                <a:schemeClr val="bg1">
                  <a:lumMod val="50000"/>
                </a:schemeClr>
              </a:solidFill>
              <a:ea typeface="Roboto" panose="02000000000000000000" pitchFamily="2" charset="0"/>
            </a:endParaRPr>
          </a:p>
        </p:txBody>
      </p:sp>
      <p:sp>
        <p:nvSpPr>
          <p:cNvPr id="59" name="TextBox 58"/>
          <p:cNvSpPr txBox="1"/>
          <p:nvPr/>
        </p:nvSpPr>
        <p:spPr>
          <a:xfrm>
            <a:off x="9300633" y="3598180"/>
            <a:ext cx="2251637" cy="400110"/>
          </a:xfrm>
          <a:prstGeom prst="rect">
            <a:avLst/>
          </a:prstGeom>
          <a:noFill/>
        </p:spPr>
        <p:txBody>
          <a:bodyPr wrap="square" rtlCol="0">
            <a:spAutoFit/>
          </a:bodyPr>
          <a:lstStyle/>
          <a:p>
            <a:r>
              <a:rPr lang="id-ID" sz="1000" dirty="0">
                <a:solidFill>
                  <a:schemeClr val="bg1">
                    <a:lumMod val="65000"/>
                  </a:schemeClr>
                </a:solidFill>
                <a:ea typeface="Roboto" panose="02000000000000000000" pitchFamily="2" charset="0"/>
              </a:rPr>
              <a:t>Suitable for all category</a:t>
            </a:r>
            <a:r>
              <a:rPr lang="en-US" sz="1000" dirty="0">
                <a:solidFill>
                  <a:schemeClr val="bg1">
                    <a:lumMod val="65000"/>
                  </a:schemeClr>
                </a:solidFill>
                <a:ea typeface="Roboto" panose="02000000000000000000" pitchFamily="2" charset="0"/>
              </a:rPr>
              <a:t>, Lorem Ipsum is not simply random text</a:t>
            </a:r>
            <a:r>
              <a:rPr lang="en-US" sz="1000" dirty="0" smtClean="0">
                <a:solidFill>
                  <a:schemeClr val="bg1">
                    <a:lumMod val="65000"/>
                  </a:schemeClr>
                </a:solidFill>
                <a:ea typeface="Roboto" panose="02000000000000000000" pitchFamily="2" charset="0"/>
              </a:rPr>
              <a:t>.</a:t>
            </a:r>
            <a:endParaRPr lang="en-US" sz="1000" b="1" dirty="0">
              <a:solidFill>
                <a:schemeClr val="bg1">
                  <a:lumMod val="65000"/>
                </a:schemeClr>
              </a:solidFill>
              <a:ea typeface="Roboto" panose="02000000000000000000" pitchFamily="2" charset="0"/>
            </a:endParaRPr>
          </a:p>
        </p:txBody>
      </p:sp>
      <p:grpSp>
        <p:nvGrpSpPr>
          <p:cNvPr id="60" name="Group 59"/>
          <p:cNvGrpSpPr/>
          <p:nvPr/>
        </p:nvGrpSpPr>
        <p:grpSpPr>
          <a:xfrm>
            <a:off x="7617185" y="1104577"/>
            <a:ext cx="305291" cy="300429"/>
            <a:chOff x="6297613" y="1392238"/>
            <a:chExt cx="498475" cy="490537"/>
          </a:xfrm>
          <a:solidFill>
            <a:schemeClr val="bg1"/>
          </a:solidFill>
        </p:grpSpPr>
        <p:sp>
          <p:nvSpPr>
            <p:cNvPr id="61" name="Freeform 60"/>
            <p:cNvSpPr>
              <a:spLocks/>
            </p:cNvSpPr>
            <p:nvPr/>
          </p:nvSpPr>
          <p:spPr bwMode="auto">
            <a:xfrm>
              <a:off x="6570663" y="1454150"/>
              <a:ext cx="160338" cy="160337"/>
            </a:xfrm>
            <a:custGeom>
              <a:avLst/>
              <a:gdLst>
                <a:gd name="T0" fmla="*/ 38 w 42"/>
                <a:gd name="T1" fmla="*/ 40 h 42"/>
                <a:gd name="T2" fmla="*/ 38 w 42"/>
                <a:gd name="T3" fmla="*/ 40 h 42"/>
                <a:gd name="T4" fmla="*/ 40 w 42"/>
                <a:gd name="T5" fmla="*/ 42 h 42"/>
                <a:gd name="T6" fmla="*/ 42 w 42"/>
                <a:gd name="T7" fmla="*/ 40 h 42"/>
                <a:gd name="T8" fmla="*/ 42 w 42"/>
                <a:gd name="T9" fmla="*/ 40 h 42"/>
                <a:gd name="T10" fmla="*/ 2 w 42"/>
                <a:gd name="T11" fmla="*/ 0 h 42"/>
                <a:gd name="T12" fmla="*/ 2 w 42"/>
                <a:gd name="T13" fmla="*/ 0 h 42"/>
                <a:gd name="T14" fmla="*/ 0 w 42"/>
                <a:gd name="T15" fmla="*/ 2 h 42"/>
                <a:gd name="T16" fmla="*/ 2 w 42"/>
                <a:gd name="T17" fmla="*/ 4 h 42"/>
                <a:gd name="T18" fmla="*/ 2 w 42"/>
                <a:gd name="T19" fmla="*/ 4 h 42"/>
                <a:gd name="T20" fmla="*/ 38 w 42"/>
                <a:gd name="T21"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42">
                  <a:moveTo>
                    <a:pt x="38" y="40"/>
                  </a:moveTo>
                  <a:cubicBezTo>
                    <a:pt x="38" y="40"/>
                    <a:pt x="38" y="40"/>
                    <a:pt x="38" y="40"/>
                  </a:cubicBezTo>
                  <a:cubicBezTo>
                    <a:pt x="38" y="41"/>
                    <a:pt x="39" y="42"/>
                    <a:pt x="40" y="42"/>
                  </a:cubicBezTo>
                  <a:cubicBezTo>
                    <a:pt x="41" y="42"/>
                    <a:pt x="42" y="41"/>
                    <a:pt x="42" y="40"/>
                  </a:cubicBezTo>
                  <a:cubicBezTo>
                    <a:pt x="42" y="40"/>
                    <a:pt x="42" y="40"/>
                    <a:pt x="42" y="40"/>
                  </a:cubicBezTo>
                  <a:cubicBezTo>
                    <a:pt x="42" y="18"/>
                    <a:pt x="24" y="0"/>
                    <a:pt x="2" y="0"/>
                  </a:cubicBezTo>
                  <a:cubicBezTo>
                    <a:pt x="2" y="0"/>
                    <a:pt x="2" y="0"/>
                    <a:pt x="2" y="0"/>
                  </a:cubicBezTo>
                  <a:cubicBezTo>
                    <a:pt x="1" y="0"/>
                    <a:pt x="0" y="1"/>
                    <a:pt x="0" y="2"/>
                  </a:cubicBezTo>
                  <a:cubicBezTo>
                    <a:pt x="0" y="3"/>
                    <a:pt x="1" y="4"/>
                    <a:pt x="2" y="4"/>
                  </a:cubicBezTo>
                  <a:cubicBezTo>
                    <a:pt x="2" y="4"/>
                    <a:pt x="2" y="4"/>
                    <a:pt x="2" y="4"/>
                  </a:cubicBezTo>
                  <a:cubicBezTo>
                    <a:pt x="22" y="4"/>
                    <a:pt x="38" y="20"/>
                    <a:pt x="38"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 name="Freeform 61"/>
            <p:cNvSpPr>
              <a:spLocks noEditPoints="1"/>
            </p:cNvSpPr>
            <p:nvPr/>
          </p:nvSpPr>
          <p:spPr bwMode="auto">
            <a:xfrm>
              <a:off x="6297613" y="1392238"/>
              <a:ext cx="498475" cy="490537"/>
            </a:xfrm>
            <a:custGeom>
              <a:avLst/>
              <a:gdLst>
                <a:gd name="T0" fmla="*/ 37 w 130"/>
                <a:gd name="T1" fmla="*/ 4 h 128"/>
                <a:gd name="T2" fmla="*/ 29 w 130"/>
                <a:gd name="T3" fmla="*/ 0 h 128"/>
                <a:gd name="T4" fmla="*/ 24 w 130"/>
                <a:gd name="T5" fmla="*/ 1 h 128"/>
                <a:gd name="T6" fmla="*/ 17 w 130"/>
                <a:gd name="T7" fmla="*/ 12 h 128"/>
                <a:gd name="T8" fmla="*/ 17 w 130"/>
                <a:gd name="T9" fmla="*/ 67 h 128"/>
                <a:gd name="T10" fmla="*/ 5 w 130"/>
                <a:gd name="T11" fmla="*/ 80 h 128"/>
                <a:gd name="T12" fmla="*/ 5 w 130"/>
                <a:gd name="T13" fmla="*/ 96 h 128"/>
                <a:gd name="T14" fmla="*/ 33 w 130"/>
                <a:gd name="T15" fmla="*/ 124 h 128"/>
                <a:gd name="T16" fmla="*/ 41 w 130"/>
                <a:gd name="T17" fmla="*/ 128 h 128"/>
                <a:gd name="T18" fmla="*/ 49 w 130"/>
                <a:gd name="T19" fmla="*/ 124 h 128"/>
                <a:gd name="T20" fmla="*/ 62 w 130"/>
                <a:gd name="T21" fmla="*/ 112 h 128"/>
                <a:gd name="T22" fmla="*/ 117 w 130"/>
                <a:gd name="T23" fmla="*/ 112 h 128"/>
                <a:gd name="T24" fmla="*/ 128 w 130"/>
                <a:gd name="T25" fmla="*/ 105 h 128"/>
                <a:gd name="T26" fmla="*/ 125 w 130"/>
                <a:gd name="T27" fmla="*/ 92 h 128"/>
                <a:gd name="T28" fmla="*/ 37 w 130"/>
                <a:gd name="T29" fmla="*/ 4 h 128"/>
                <a:gd name="T30" fmla="*/ 56 w 130"/>
                <a:gd name="T31" fmla="*/ 106 h 128"/>
                <a:gd name="T32" fmla="*/ 44 w 130"/>
                <a:gd name="T33" fmla="*/ 119 h 128"/>
                <a:gd name="T34" fmla="*/ 41 w 130"/>
                <a:gd name="T35" fmla="*/ 120 h 128"/>
                <a:gd name="T36" fmla="*/ 38 w 130"/>
                <a:gd name="T37" fmla="*/ 119 h 128"/>
                <a:gd name="T38" fmla="*/ 10 w 130"/>
                <a:gd name="T39" fmla="*/ 91 h 128"/>
                <a:gd name="T40" fmla="*/ 9 w 130"/>
                <a:gd name="T41" fmla="*/ 88 h 128"/>
                <a:gd name="T42" fmla="*/ 10 w 130"/>
                <a:gd name="T43" fmla="*/ 85 h 128"/>
                <a:gd name="T44" fmla="*/ 23 w 130"/>
                <a:gd name="T45" fmla="*/ 73 h 128"/>
                <a:gd name="T46" fmla="*/ 23 w 130"/>
                <a:gd name="T47" fmla="*/ 73 h 128"/>
                <a:gd name="T48" fmla="*/ 56 w 130"/>
                <a:gd name="T49" fmla="*/ 106 h 128"/>
                <a:gd name="T50" fmla="*/ 56 w 130"/>
                <a:gd name="T51" fmla="*/ 106 h 128"/>
                <a:gd name="T52" fmla="*/ 62 w 130"/>
                <a:gd name="T53" fmla="*/ 104 h 128"/>
                <a:gd name="T54" fmla="*/ 60 w 130"/>
                <a:gd name="T55" fmla="*/ 104 h 128"/>
                <a:gd name="T56" fmla="*/ 25 w 130"/>
                <a:gd name="T57" fmla="*/ 69 h 128"/>
                <a:gd name="T58" fmla="*/ 25 w 130"/>
                <a:gd name="T59" fmla="*/ 67 h 128"/>
                <a:gd name="T60" fmla="*/ 25 w 130"/>
                <a:gd name="T61" fmla="*/ 19 h 128"/>
                <a:gd name="T62" fmla="*/ 110 w 130"/>
                <a:gd name="T63" fmla="*/ 104 h 128"/>
                <a:gd name="T64" fmla="*/ 62 w 130"/>
                <a:gd name="T65" fmla="*/ 104 h 128"/>
                <a:gd name="T66" fmla="*/ 121 w 130"/>
                <a:gd name="T67" fmla="*/ 102 h 128"/>
                <a:gd name="T68" fmla="*/ 117 w 130"/>
                <a:gd name="T69" fmla="*/ 104 h 128"/>
                <a:gd name="T70" fmla="*/ 116 w 130"/>
                <a:gd name="T71" fmla="*/ 104 h 128"/>
                <a:gd name="T72" fmla="*/ 25 w 130"/>
                <a:gd name="T73" fmla="*/ 13 h 128"/>
                <a:gd name="T74" fmla="*/ 25 w 130"/>
                <a:gd name="T75" fmla="*/ 12 h 128"/>
                <a:gd name="T76" fmla="*/ 27 w 130"/>
                <a:gd name="T77" fmla="*/ 8 h 128"/>
                <a:gd name="T78" fmla="*/ 29 w 130"/>
                <a:gd name="T79" fmla="*/ 8 h 128"/>
                <a:gd name="T80" fmla="*/ 32 w 130"/>
                <a:gd name="T81" fmla="*/ 9 h 128"/>
                <a:gd name="T82" fmla="*/ 120 w 130"/>
                <a:gd name="T83" fmla="*/ 97 h 128"/>
                <a:gd name="T84" fmla="*/ 121 w 130"/>
                <a:gd name="T85" fmla="*/ 10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 h="128">
                  <a:moveTo>
                    <a:pt x="37" y="4"/>
                  </a:moveTo>
                  <a:cubicBezTo>
                    <a:pt x="35" y="1"/>
                    <a:pt x="32" y="0"/>
                    <a:pt x="29" y="0"/>
                  </a:cubicBezTo>
                  <a:cubicBezTo>
                    <a:pt x="27" y="0"/>
                    <a:pt x="26" y="0"/>
                    <a:pt x="24" y="1"/>
                  </a:cubicBezTo>
                  <a:cubicBezTo>
                    <a:pt x="20" y="3"/>
                    <a:pt x="17" y="7"/>
                    <a:pt x="17" y="12"/>
                  </a:cubicBezTo>
                  <a:cubicBezTo>
                    <a:pt x="17" y="67"/>
                    <a:pt x="17" y="67"/>
                    <a:pt x="17" y="67"/>
                  </a:cubicBezTo>
                  <a:cubicBezTo>
                    <a:pt x="5" y="80"/>
                    <a:pt x="5" y="80"/>
                    <a:pt x="5" y="80"/>
                  </a:cubicBezTo>
                  <a:cubicBezTo>
                    <a:pt x="0" y="84"/>
                    <a:pt x="0" y="92"/>
                    <a:pt x="5" y="96"/>
                  </a:cubicBezTo>
                  <a:cubicBezTo>
                    <a:pt x="33" y="124"/>
                    <a:pt x="33" y="124"/>
                    <a:pt x="33" y="124"/>
                  </a:cubicBezTo>
                  <a:cubicBezTo>
                    <a:pt x="35" y="127"/>
                    <a:pt x="38" y="128"/>
                    <a:pt x="41" y="128"/>
                  </a:cubicBezTo>
                  <a:cubicBezTo>
                    <a:pt x="44" y="128"/>
                    <a:pt x="47" y="127"/>
                    <a:pt x="49" y="124"/>
                  </a:cubicBezTo>
                  <a:cubicBezTo>
                    <a:pt x="62" y="112"/>
                    <a:pt x="62" y="112"/>
                    <a:pt x="62" y="112"/>
                  </a:cubicBezTo>
                  <a:cubicBezTo>
                    <a:pt x="117" y="112"/>
                    <a:pt x="117" y="112"/>
                    <a:pt x="117" y="112"/>
                  </a:cubicBezTo>
                  <a:cubicBezTo>
                    <a:pt x="122" y="112"/>
                    <a:pt x="126" y="109"/>
                    <a:pt x="128" y="105"/>
                  </a:cubicBezTo>
                  <a:cubicBezTo>
                    <a:pt x="130" y="100"/>
                    <a:pt x="129" y="95"/>
                    <a:pt x="125" y="92"/>
                  </a:cubicBezTo>
                  <a:lnTo>
                    <a:pt x="37" y="4"/>
                  </a:lnTo>
                  <a:close/>
                  <a:moveTo>
                    <a:pt x="56" y="106"/>
                  </a:moveTo>
                  <a:cubicBezTo>
                    <a:pt x="44" y="119"/>
                    <a:pt x="44" y="119"/>
                    <a:pt x="44" y="119"/>
                  </a:cubicBezTo>
                  <a:cubicBezTo>
                    <a:pt x="43" y="120"/>
                    <a:pt x="42" y="120"/>
                    <a:pt x="41" y="120"/>
                  </a:cubicBezTo>
                  <a:cubicBezTo>
                    <a:pt x="40" y="120"/>
                    <a:pt x="39" y="120"/>
                    <a:pt x="38" y="119"/>
                  </a:cubicBezTo>
                  <a:cubicBezTo>
                    <a:pt x="10" y="91"/>
                    <a:pt x="10" y="91"/>
                    <a:pt x="10" y="91"/>
                  </a:cubicBezTo>
                  <a:cubicBezTo>
                    <a:pt x="9" y="90"/>
                    <a:pt x="9" y="89"/>
                    <a:pt x="9" y="88"/>
                  </a:cubicBezTo>
                  <a:cubicBezTo>
                    <a:pt x="9" y="87"/>
                    <a:pt x="9" y="86"/>
                    <a:pt x="10" y="85"/>
                  </a:cubicBezTo>
                  <a:cubicBezTo>
                    <a:pt x="23" y="73"/>
                    <a:pt x="23" y="73"/>
                    <a:pt x="23" y="73"/>
                  </a:cubicBezTo>
                  <a:cubicBezTo>
                    <a:pt x="23" y="73"/>
                    <a:pt x="23" y="73"/>
                    <a:pt x="23" y="73"/>
                  </a:cubicBezTo>
                  <a:cubicBezTo>
                    <a:pt x="56" y="106"/>
                    <a:pt x="56" y="106"/>
                    <a:pt x="56" y="106"/>
                  </a:cubicBezTo>
                  <a:cubicBezTo>
                    <a:pt x="56" y="106"/>
                    <a:pt x="56" y="106"/>
                    <a:pt x="56" y="106"/>
                  </a:cubicBezTo>
                  <a:close/>
                  <a:moveTo>
                    <a:pt x="62" y="104"/>
                  </a:moveTo>
                  <a:cubicBezTo>
                    <a:pt x="61" y="104"/>
                    <a:pt x="61" y="104"/>
                    <a:pt x="60" y="104"/>
                  </a:cubicBezTo>
                  <a:cubicBezTo>
                    <a:pt x="25" y="69"/>
                    <a:pt x="25" y="69"/>
                    <a:pt x="25" y="69"/>
                  </a:cubicBezTo>
                  <a:cubicBezTo>
                    <a:pt x="25" y="68"/>
                    <a:pt x="25" y="68"/>
                    <a:pt x="25" y="67"/>
                  </a:cubicBezTo>
                  <a:cubicBezTo>
                    <a:pt x="25" y="19"/>
                    <a:pt x="25" y="19"/>
                    <a:pt x="25" y="19"/>
                  </a:cubicBezTo>
                  <a:cubicBezTo>
                    <a:pt x="110" y="104"/>
                    <a:pt x="110" y="104"/>
                    <a:pt x="110" y="104"/>
                  </a:cubicBezTo>
                  <a:lnTo>
                    <a:pt x="62" y="104"/>
                  </a:lnTo>
                  <a:close/>
                  <a:moveTo>
                    <a:pt x="121" y="102"/>
                  </a:moveTo>
                  <a:cubicBezTo>
                    <a:pt x="120" y="103"/>
                    <a:pt x="119" y="104"/>
                    <a:pt x="117" y="104"/>
                  </a:cubicBezTo>
                  <a:cubicBezTo>
                    <a:pt x="116" y="104"/>
                    <a:pt x="116" y="104"/>
                    <a:pt x="116" y="104"/>
                  </a:cubicBezTo>
                  <a:cubicBezTo>
                    <a:pt x="25" y="13"/>
                    <a:pt x="25" y="13"/>
                    <a:pt x="25" y="13"/>
                  </a:cubicBezTo>
                  <a:cubicBezTo>
                    <a:pt x="25" y="12"/>
                    <a:pt x="25" y="12"/>
                    <a:pt x="25" y="12"/>
                  </a:cubicBezTo>
                  <a:cubicBezTo>
                    <a:pt x="25" y="10"/>
                    <a:pt x="26" y="9"/>
                    <a:pt x="27" y="8"/>
                  </a:cubicBezTo>
                  <a:cubicBezTo>
                    <a:pt x="28" y="8"/>
                    <a:pt x="28" y="8"/>
                    <a:pt x="29" y="8"/>
                  </a:cubicBezTo>
                  <a:cubicBezTo>
                    <a:pt x="30" y="8"/>
                    <a:pt x="31" y="8"/>
                    <a:pt x="32" y="9"/>
                  </a:cubicBezTo>
                  <a:cubicBezTo>
                    <a:pt x="120" y="97"/>
                    <a:pt x="120" y="97"/>
                    <a:pt x="120" y="97"/>
                  </a:cubicBezTo>
                  <a:cubicBezTo>
                    <a:pt x="121" y="98"/>
                    <a:pt x="121" y="100"/>
                    <a:pt x="121"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Freeform 62"/>
            <p:cNvSpPr>
              <a:spLocks/>
            </p:cNvSpPr>
            <p:nvPr/>
          </p:nvSpPr>
          <p:spPr bwMode="auto">
            <a:xfrm>
              <a:off x="6562726" y="1392238"/>
              <a:ext cx="230188" cy="230187"/>
            </a:xfrm>
            <a:custGeom>
              <a:avLst/>
              <a:gdLst>
                <a:gd name="T0" fmla="*/ 4 w 60"/>
                <a:gd name="T1" fmla="*/ 8 h 60"/>
                <a:gd name="T2" fmla="*/ 4 w 60"/>
                <a:gd name="T3" fmla="*/ 8 h 60"/>
                <a:gd name="T4" fmla="*/ 52 w 60"/>
                <a:gd name="T5" fmla="*/ 56 h 60"/>
                <a:gd name="T6" fmla="*/ 52 w 60"/>
                <a:gd name="T7" fmla="*/ 56 h 60"/>
                <a:gd name="T8" fmla="*/ 56 w 60"/>
                <a:gd name="T9" fmla="*/ 60 h 60"/>
                <a:gd name="T10" fmla="*/ 60 w 60"/>
                <a:gd name="T11" fmla="*/ 56 h 60"/>
                <a:gd name="T12" fmla="*/ 60 w 60"/>
                <a:gd name="T13" fmla="*/ 56 h 60"/>
                <a:gd name="T14" fmla="*/ 4 w 60"/>
                <a:gd name="T15" fmla="*/ 0 h 60"/>
                <a:gd name="T16" fmla="*/ 4 w 60"/>
                <a:gd name="T17" fmla="*/ 0 h 60"/>
                <a:gd name="T18" fmla="*/ 0 w 60"/>
                <a:gd name="T19" fmla="*/ 4 h 60"/>
                <a:gd name="T20" fmla="*/ 4 w 60"/>
                <a:gd name="T21"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4" y="8"/>
                  </a:moveTo>
                  <a:cubicBezTo>
                    <a:pt x="4" y="8"/>
                    <a:pt x="4" y="8"/>
                    <a:pt x="4" y="8"/>
                  </a:cubicBezTo>
                  <a:cubicBezTo>
                    <a:pt x="30" y="8"/>
                    <a:pt x="52" y="30"/>
                    <a:pt x="52" y="56"/>
                  </a:cubicBezTo>
                  <a:cubicBezTo>
                    <a:pt x="52" y="56"/>
                    <a:pt x="52" y="56"/>
                    <a:pt x="52" y="56"/>
                  </a:cubicBezTo>
                  <a:cubicBezTo>
                    <a:pt x="52" y="58"/>
                    <a:pt x="54" y="60"/>
                    <a:pt x="56" y="60"/>
                  </a:cubicBezTo>
                  <a:cubicBezTo>
                    <a:pt x="58" y="60"/>
                    <a:pt x="60" y="58"/>
                    <a:pt x="60" y="56"/>
                  </a:cubicBezTo>
                  <a:cubicBezTo>
                    <a:pt x="60" y="56"/>
                    <a:pt x="60" y="56"/>
                    <a:pt x="60" y="56"/>
                  </a:cubicBezTo>
                  <a:cubicBezTo>
                    <a:pt x="60" y="25"/>
                    <a:pt x="35" y="0"/>
                    <a:pt x="4" y="0"/>
                  </a:cubicBezTo>
                  <a:cubicBezTo>
                    <a:pt x="4" y="0"/>
                    <a:pt x="4" y="0"/>
                    <a:pt x="4" y="0"/>
                  </a:cubicBezTo>
                  <a:cubicBezTo>
                    <a:pt x="2" y="0"/>
                    <a:pt x="0" y="2"/>
                    <a:pt x="0" y="4"/>
                  </a:cubicBezTo>
                  <a:cubicBezTo>
                    <a:pt x="0" y="6"/>
                    <a:pt x="2"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4" name="Group 63"/>
          <p:cNvGrpSpPr/>
          <p:nvPr/>
        </p:nvGrpSpPr>
        <p:grpSpPr>
          <a:xfrm>
            <a:off x="7139324" y="1735840"/>
            <a:ext cx="282929" cy="300430"/>
            <a:chOff x="6881813" y="2154238"/>
            <a:chExt cx="461963" cy="490538"/>
          </a:xfrm>
          <a:solidFill>
            <a:schemeClr val="bg1"/>
          </a:solidFill>
        </p:grpSpPr>
        <p:sp>
          <p:nvSpPr>
            <p:cNvPr id="65" name="Freeform 22"/>
            <p:cNvSpPr>
              <a:spLocks noEditPoints="1"/>
            </p:cNvSpPr>
            <p:nvPr/>
          </p:nvSpPr>
          <p:spPr bwMode="auto">
            <a:xfrm>
              <a:off x="6881813" y="2154238"/>
              <a:ext cx="461963" cy="490538"/>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 name="Freeform 23"/>
            <p:cNvSpPr>
              <a:spLocks noEditPoints="1"/>
            </p:cNvSpPr>
            <p:nvPr/>
          </p:nvSpPr>
          <p:spPr bwMode="auto">
            <a:xfrm>
              <a:off x="6942138" y="2214563"/>
              <a:ext cx="339725" cy="30797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Freeform 24"/>
            <p:cNvSpPr>
              <a:spLocks noEditPoints="1"/>
            </p:cNvSpPr>
            <p:nvPr/>
          </p:nvSpPr>
          <p:spPr bwMode="auto">
            <a:xfrm>
              <a:off x="7127875" y="2260600"/>
              <a:ext cx="92075" cy="92075"/>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68" name="Freeform 28"/>
          <p:cNvSpPr>
            <a:spLocks noEditPoints="1"/>
          </p:cNvSpPr>
          <p:nvPr/>
        </p:nvSpPr>
        <p:spPr bwMode="auto">
          <a:xfrm>
            <a:off x="6657593" y="419211"/>
            <a:ext cx="301402" cy="301402"/>
          </a:xfrm>
          <a:custGeom>
            <a:avLst/>
            <a:gdLst>
              <a:gd name="T0" fmla="*/ 114 w 128"/>
              <a:gd name="T1" fmla="*/ 29 h 128"/>
              <a:gd name="T2" fmla="*/ 112 w 128"/>
              <a:gd name="T3" fmla="*/ 8 h 128"/>
              <a:gd name="T4" fmla="*/ 24 w 128"/>
              <a:gd name="T5" fmla="*/ 0 h 128"/>
              <a:gd name="T6" fmla="*/ 16 w 128"/>
              <a:gd name="T7" fmla="*/ 27 h 128"/>
              <a:gd name="T8" fmla="*/ 2 w 128"/>
              <a:gd name="T9" fmla="*/ 45 h 128"/>
              <a:gd name="T10" fmla="*/ 0 w 128"/>
              <a:gd name="T11" fmla="*/ 56 h 128"/>
              <a:gd name="T12" fmla="*/ 12 w 128"/>
              <a:gd name="T13" fmla="*/ 68 h 128"/>
              <a:gd name="T14" fmla="*/ 20 w 128"/>
              <a:gd name="T15" fmla="*/ 128 h 128"/>
              <a:gd name="T16" fmla="*/ 116 w 128"/>
              <a:gd name="T17" fmla="*/ 120 h 128"/>
              <a:gd name="T18" fmla="*/ 116 w 128"/>
              <a:gd name="T19" fmla="*/ 68 h 128"/>
              <a:gd name="T20" fmla="*/ 128 w 128"/>
              <a:gd name="T21" fmla="*/ 52 h 128"/>
              <a:gd name="T22" fmla="*/ 104 w 128"/>
              <a:gd name="T23" fmla="*/ 8 h 128"/>
              <a:gd name="T24" fmla="*/ 24 w 128"/>
              <a:gd name="T25" fmla="*/ 24 h 128"/>
              <a:gd name="T26" fmla="*/ 24 w 128"/>
              <a:gd name="T27" fmla="*/ 8 h 128"/>
              <a:gd name="T28" fmla="*/ 41 w 128"/>
              <a:gd name="T29" fmla="*/ 60 h 128"/>
              <a:gd name="T30" fmla="*/ 40 w 128"/>
              <a:gd name="T31" fmla="*/ 32 h 128"/>
              <a:gd name="T32" fmla="*/ 41 w 128"/>
              <a:gd name="T33" fmla="*/ 60 h 128"/>
              <a:gd name="T34" fmla="*/ 62 w 128"/>
              <a:gd name="T35" fmla="*/ 32 h 128"/>
              <a:gd name="T36" fmla="*/ 45 w 128"/>
              <a:gd name="T37" fmla="*/ 60 h 128"/>
              <a:gd name="T38" fmla="*/ 66 w 128"/>
              <a:gd name="T39" fmla="*/ 32 h 128"/>
              <a:gd name="T40" fmla="*/ 83 w 128"/>
              <a:gd name="T41" fmla="*/ 60 h 128"/>
              <a:gd name="T42" fmla="*/ 66 w 128"/>
              <a:gd name="T43" fmla="*/ 32 h 128"/>
              <a:gd name="T44" fmla="*/ 88 w 128"/>
              <a:gd name="T45" fmla="*/ 32 h 128"/>
              <a:gd name="T46" fmla="*/ 87 w 128"/>
              <a:gd name="T47" fmla="*/ 60 h 128"/>
              <a:gd name="T48" fmla="*/ 8 w 128"/>
              <a:gd name="T49" fmla="*/ 56 h 128"/>
              <a:gd name="T50" fmla="*/ 9 w 128"/>
              <a:gd name="T51" fmla="*/ 50 h 128"/>
              <a:gd name="T52" fmla="*/ 24 w 128"/>
              <a:gd name="T53" fmla="*/ 32 h 128"/>
              <a:gd name="T54" fmla="*/ 19 w 128"/>
              <a:gd name="T55" fmla="*/ 60 h 128"/>
              <a:gd name="T56" fmla="*/ 8 w 128"/>
              <a:gd name="T57" fmla="*/ 56 h 128"/>
              <a:gd name="T58" fmla="*/ 50 w 128"/>
              <a:gd name="T59" fmla="*/ 120 h 128"/>
              <a:gd name="T60" fmla="*/ 80 w 128"/>
              <a:gd name="T61" fmla="*/ 80 h 128"/>
              <a:gd name="T62" fmla="*/ 108 w 128"/>
              <a:gd name="T63" fmla="*/ 120 h 128"/>
              <a:gd name="T64" fmla="*/ 84 w 128"/>
              <a:gd name="T65" fmla="*/ 80 h 128"/>
              <a:gd name="T66" fmla="*/ 50 w 128"/>
              <a:gd name="T67" fmla="*/ 76 h 128"/>
              <a:gd name="T68" fmla="*/ 46 w 128"/>
              <a:gd name="T69" fmla="*/ 120 h 128"/>
              <a:gd name="T70" fmla="*/ 20 w 128"/>
              <a:gd name="T71" fmla="*/ 68 h 128"/>
              <a:gd name="T72" fmla="*/ 108 w 128"/>
              <a:gd name="T73" fmla="*/ 120 h 128"/>
              <a:gd name="T74" fmla="*/ 116 w 128"/>
              <a:gd name="T75" fmla="*/ 60 h 128"/>
              <a:gd name="T76" fmla="*/ 93 w 128"/>
              <a:gd name="T77" fmla="*/ 32 h 128"/>
              <a:gd name="T78" fmla="*/ 104 w 128"/>
              <a:gd name="T79" fmla="*/ 32 h 128"/>
              <a:gd name="T80" fmla="*/ 119 w 128"/>
              <a:gd name="T81" fmla="*/ 50 h 128"/>
              <a:gd name="T82" fmla="*/ 120 w 128"/>
              <a:gd name="T83" fmla="*/ 5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128">
                <a:moveTo>
                  <a:pt x="126" y="45"/>
                </a:moveTo>
                <a:cubicBezTo>
                  <a:pt x="114" y="29"/>
                  <a:pt x="114" y="29"/>
                  <a:pt x="114" y="29"/>
                </a:cubicBezTo>
                <a:cubicBezTo>
                  <a:pt x="113" y="28"/>
                  <a:pt x="113" y="28"/>
                  <a:pt x="112" y="27"/>
                </a:cubicBezTo>
                <a:cubicBezTo>
                  <a:pt x="112" y="8"/>
                  <a:pt x="112" y="8"/>
                  <a:pt x="112" y="8"/>
                </a:cubicBezTo>
                <a:cubicBezTo>
                  <a:pt x="112" y="4"/>
                  <a:pt x="108" y="0"/>
                  <a:pt x="104" y="0"/>
                </a:cubicBezTo>
                <a:cubicBezTo>
                  <a:pt x="24" y="0"/>
                  <a:pt x="24" y="0"/>
                  <a:pt x="24" y="0"/>
                </a:cubicBezTo>
                <a:cubicBezTo>
                  <a:pt x="20" y="0"/>
                  <a:pt x="16" y="4"/>
                  <a:pt x="16" y="8"/>
                </a:cubicBezTo>
                <a:cubicBezTo>
                  <a:pt x="16" y="27"/>
                  <a:pt x="16" y="27"/>
                  <a:pt x="16" y="27"/>
                </a:cubicBezTo>
                <a:cubicBezTo>
                  <a:pt x="15" y="28"/>
                  <a:pt x="15" y="28"/>
                  <a:pt x="14" y="29"/>
                </a:cubicBezTo>
                <a:cubicBezTo>
                  <a:pt x="2" y="45"/>
                  <a:pt x="2" y="45"/>
                  <a:pt x="2" y="45"/>
                </a:cubicBezTo>
                <a:cubicBezTo>
                  <a:pt x="1" y="47"/>
                  <a:pt x="0" y="49"/>
                  <a:pt x="0" y="52"/>
                </a:cubicBezTo>
                <a:cubicBezTo>
                  <a:pt x="0" y="56"/>
                  <a:pt x="0" y="56"/>
                  <a:pt x="0" y="56"/>
                </a:cubicBezTo>
                <a:cubicBezTo>
                  <a:pt x="0" y="63"/>
                  <a:pt x="5" y="68"/>
                  <a:pt x="12" y="68"/>
                </a:cubicBezTo>
                <a:cubicBezTo>
                  <a:pt x="12" y="68"/>
                  <a:pt x="12" y="68"/>
                  <a:pt x="12" y="68"/>
                </a:cubicBezTo>
                <a:cubicBezTo>
                  <a:pt x="12" y="120"/>
                  <a:pt x="12" y="120"/>
                  <a:pt x="12" y="120"/>
                </a:cubicBezTo>
                <a:cubicBezTo>
                  <a:pt x="12" y="124"/>
                  <a:pt x="16" y="128"/>
                  <a:pt x="20" y="128"/>
                </a:cubicBezTo>
                <a:cubicBezTo>
                  <a:pt x="108" y="128"/>
                  <a:pt x="108" y="128"/>
                  <a:pt x="108" y="128"/>
                </a:cubicBezTo>
                <a:cubicBezTo>
                  <a:pt x="112" y="128"/>
                  <a:pt x="116" y="124"/>
                  <a:pt x="116" y="120"/>
                </a:cubicBezTo>
                <a:cubicBezTo>
                  <a:pt x="116" y="68"/>
                  <a:pt x="116" y="68"/>
                  <a:pt x="116" y="68"/>
                </a:cubicBezTo>
                <a:cubicBezTo>
                  <a:pt x="116" y="68"/>
                  <a:pt x="116" y="68"/>
                  <a:pt x="116" y="68"/>
                </a:cubicBezTo>
                <a:cubicBezTo>
                  <a:pt x="123" y="68"/>
                  <a:pt x="128" y="63"/>
                  <a:pt x="128" y="56"/>
                </a:cubicBezTo>
                <a:cubicBezTo>
                  <a:pt x="128" y="52"/>
                  <a:pt x="128" y="52"/>
                  <a:pt x="128" y="52"/>
                </a:cubicBezTo>
                <a:cubicBezTo>
                  <a:pt x="128" y="49"/>
                  <a:pt x="127" y="47"/>
                  <a:pt x="126" y="45"/>
                </a:cubicBezTo>
                <a:close/>
                <a:moveTo>
                  <a:pt x="104" y="8"/>
                </a:moveTo>
                <a:cubicBezTo>
                  <a:pt x="104" y="24"/>
                  <a:pt x="104" y="24"/>
                  <a:pt x="104" y="24"/>
                </a:cubicBezTo>
                <a:cubicBezTo>
                  <a:pt x="24" y="24"/>
                  <a:pt x="24" y="24"/>
                  <a:pt x="24" y="24"/>
                </a:cubicBezTo>
                <a:cubicBezTo>
                  <a:pt x="24" y="24"/>
                  <a:pt x="24" y="24"/>
                  <a:pt x="24" y="24"/>
                </a:cubicBezTo>
                <a:cubicBezTo>
                  <a:pt x="24" y="8"/>
                  <a:pt x="24" y="8"/>
                  <a:pt x="24" y="8"/>
                </a:cubicBezTo>
                <a:lnTo>
                  <a:pt x="104" y="8"/>
                </a:lnTo>
                <a:close/>
                <a:moveTo>
                  <a:pt x="41" y="60"/>
                </a:moveTo>
                <a:cubicBezTo>
                  <a:pt x="24" y="60"/>
                  <a:pt x="24" y="60"/>
                  <a:pt x="24" y="60"/>
                </a:cubicBezTo>
                <a:cubicBezTo>
                  <a:pt x="40" y="32"/>
                  <a:pt x="40" y="32"/>
                  <a:pt x="40" y="32"/>
                </a:cubicBezTo>
                <a:cubicBezTo>
                  <a:pt x="49" y="32"/>
                  <a:pt x="49" y="32"/>
                  <a:pt x="49" y="32"/>
                </a:cubicBezTo>
                <a:lnTo>
                  <a:pt x="41" y="60"/>
                </a:lnTo>
                <a:close/>
                <a:moveTo>
                  <a:pt x="53" y="32"/>
                </a:moveTo>
                <a:cubicBezTo>
                  <a:pt x="62" y="32"/>
                  <a:pt x="62" y="32"/>
                  <a:pt x="62" y="32"/>
                </a:cubicBezTo>
                <a:cubicBezTo>
                  <a:pt x="62" y="60"/>
                  <a:pt x="62" y="60"/>
                  <a:pt x="62" y="60"/>
                </a:cubicBezTo>
                <a:cubicBezTo>
                  <a:pt x="45" y="60"/>
                  <a:pt x="45" y="60"/>
                  <a:pt x="45" y="60"/>
                </a:cubicBezTo>
                <a:lnTo>
                  <a:pt x="53" y="32"/>
                </a:lnTo>
                <a:close/>
                <a:moveTo>
                  <a:pt x="66" y="32"/>
                </a:moveTo>
                <a:cubicBezTo>
                  <a:pt x="75" y="32"/>
                  <a:pt x="75" y="32"/>
                  <a:pt x="75" y="32"/>
                </a:cubicBezTo>
                <a:cubicBezTo>
                  <a:pt x="83" y="60"/>
                  <a:pt x="83" y="60"/>
                  <a:pt x="83" y="60"/>
                </a:cubicBezTo>
                <a:cubicBezTo>
                  <a:pt x="66" y="60"/>
                  <a:pt x="66" y="60"/>
                  <a:pt x="66" y="60"/>
                </a:cubicBezTo>
                <a:lnTo>
                  <a:pt x="66" y="32"/>
                </a:lnTo>
                <a:close/>
                <a:moveTo>
                  <a:pt x="79" y="32"/>
                </a:moveTo>
                <a:cubicBezTo>
                  <a:pt x="88" y="32"/>
                  <a:pt x="88" y="32"/>
                  <a:pt x="88" y="32"/>
                </a:cubicBezTo>
                <a:cubicBezTo>
                  <a:pt x="104" y="60"/>
                  <a:pt x="104" y="60"/>
                  <a:pt x="104" y="60"/>
                </a:cubicBezTo>
                <a:cubicBezTo>
                  <a:pt x="87" y="60"/>
                  <a:pt x="87" y="60"/>
                  <a:pt x="87" y="60"/>
                </a:cubicBezTo>
                <a:lnTo>
                  <a:pt x="79" y="32"/>
                </a:lnTo>
                <a:close/>
                <a:moveTo>
                  <a:pt x="8" y="56"/>
                </a:moveTo>
                <a:cubicBezTo>
                  <a:pt x="8" y="52"/>
                  <a:pt x="8" y="52"/>
                  <a:pt x="8" y="52"/>
                </a:cubicBezTo>
                <a:cubicBezTo>
                  <a:pt x="8" y="51"/>
                  <a:pt x="8" y="50"/>
                  <a:pt x="9" y="50"/>
                </a:cubicBezTo>
                <a:cubicBezTo>
                  <a:pt x="21" y="34"/>
                  <a:pt x="21" y="34"/>
                  <a:pt x="21" y="34"/>
                </a:cubicBezTo>
                <a:cubicBezTo>
                  <a:pt x="22" y="33"/>
                  <a:pt x="23" y="32"/>
                  <a:pt x="24" y="32"/>
                </a:cubicBezTo>
                <a:cubicBezTo>
                  <a:pt x="35" y="32"/>
                  <a:pt x="35" y="32"/>
                  <a:pt x="35" y="32"/>
                </a:cubicBezTo>
                <a:cubicBezTo>
                  <a:pt x="19" y="60"/>
                  <a:pt x="19" y="60"/>
                  <a:pt x="19" y="60"/>
                </a:cubicBezTo>
                <a:cubicBezTo>
                  <a:pt x="12" y="60"/>
                  <a:pt x="12" y="60"/>
                  <a:pt x="12" y="60"/>
                </a:cubicBezTo>
                <a:cubicBezTo>
                  <a:pt x="10" y="60"/>
                  <a:pt x="8" y="58"/>
                  <a:pt x="8" y="56"/>
                </a:cubicBezTo>
                <a:close/>
                <a:moveTo>
                  <a:pt x="80" y="120"/>
                </a:moveTo>
                <a:cubicBezTo>
                  <a:pt x="50" y="120"/>
                  <a:pt x="50" y="120"/>
                  <a:pt x="50" y="120"/>
                </a:cubicBezTo>
                <a:cubicBezTo>
                  <a:pt x="50" y="80"/>
                  <a:pt x="50" y="80"/>
                  <a:pt x="50" y="80"/>
                </a:cubicBezTo>
                <a:cubicBezTo>
                  <a:pt x="80" y="80"/>
                  <a:pt x="80" y="80"/>
                  <a:pt x="80" y="80"/>
                </a:cubicBezTo>
                <a:lnTo>
                  <a:pt x="80" y="120"/>
                </a:lnTo>
                <a:close/>
                <a:moveTo>
                  <a:pt x="108" y="120"/>
                </a:moveTo>
                <a:cubicBezTo>
                  <a:pt x="84" y="120"/>
                  <a:pt x="84" y="120"/>
                  <a:pt x="84" y="120"/>
                </a:cubicBezTo>
                <a:cubicBezTo>
                  <a:pt x="84" y="80"/>
                  <a:pt x="84" y="80"/>
                  <a:pt x="84" y="80"/>
                </a:cubicBezTo>
                <a:cubicBezTo>
                  <a:pt x="84" y="78"/>
                  <a:pt x="82" y="76"/>
                  <a:pt x="80" y="76"/>
                </a:cubicBezTo>
                <a:cubicBezTo>
                  <a:pt x="50" y="76"/>
                  <a:pt x="50" y="76"/>
                  <a:pt x="50" y="76"/>
                </a:cubicBezTo>
                <a:cubicBezTo>
                  <a:pt x="48" y="76"/>
                  <a:pt x="46" y="78"/>
                  <a:pt x="46" y="80"/>
                </a:cubicBezTo>
                <a:cubicBezTo>
                  <a:pt x="46" y="120"/>
                  <a:pt x="46" y="120"/>
                  <a:pt x="46" y="120"/>
                </a:cubicBezTo>
                <a:cubicBezTo>
                  <a:pt x="20" y="120"/>
                  <a:pt x="20" y="120"/>
                  <a:pt x="20" y="120"/>
                </a:cubicBezTo>
                <a:cubicBezTo>
                  <a:pt x="20" y="68"/>
                  <a:pt x="20" y="68"/>
                  <a:pt x="20" y="68"/>
                </a:cubicBezTo>
                <a:cubicBezTo>
                  <a:pt x="108" y="68"/>
                  <a:pt x="108" y="68"/>
                  <a:pt x="108" y="68"/>
                </a:cubicBezTo>
                <a:lnTo>
                  <a:pt x="108" y="120"/>
                </a:lnTo>
                <a:close/>
                <a:moveTo>
                  <a:pt x="120" y="56"/>
                </a:moveTo>
                <a:cubicBezTo>
                  <a:pt x="120" y="58"/>
                  <a:pt x="118" y="60"/>
                  <a:pt x="116" y="60"/>
                </a:cubicBezTo>
                <a:cubicBezTo>
                  <a:pt x="109" y="60"/>
                  <a:pt x="109" y="60"/>
                  <a:pt x="109" y="60"/>
                </a:cubicBezTo>
                <a:cubicBezTo>
                  <a:pt x="93" y="32"/>
                  <a:pt x="93" y="32"/>
                  <a:pt x="93" y="32"/>
                </a:cubicBezTo>
                <a:cubicBezTo>
                  <a:pt x="104" y="32"/>
                  <a:pt x="104" y="32"/>
                  <a:pt x="104" y="32"/>
                </a:cubicBezTo>
                <a:cubicBezTo>
                  <a:pt x="104" y="32"/>
                  <a:pt x="104" y="32"/>
                  <a:pt x="104" y="32"/>
                </a:cubicBezTo>
                <a:cubicBezTo>
                  <a:pt x="105" y="32"/>
                  <a:pt x="106" y="33"/>
                  <a:pt x="107" y="34"/>
                </a:cubicBezTo>
                <a:cubicBezTo>
                  <a:pt x="119" y="50"/>
                  <a:pt x="119" y="50"/>
                  <a:pt x="119" y="50"/>
                </a:cubicBezTo>
                <a:cubicBezTo>
                  <a:pt x="120" y="50"/>
                  <a:pt x="120" y="51"/>
                  <a:pt x="120" y="52"/>
                </a:cubicBezTo>
                <a:lnTo>
                  <a:pt x="120"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69" name="Group 68"/>
          <p:cNvGrpSpPr/>
          <p:nvPr/>
        </p:nvGrpSpPr>
        <p:grpSpPr>
          <a:xfrm>
            <a:off x="6150487" y="2494845"/>
            <a:ext cx="384293" cy="380599"/>
            <a:chOff x="7219950" y="3429000"/>
            <a:chExt cx="495300" cy="490538"/>
          </a:xfrm>
          <a:solidFill>
            <a:schemeClr val="bg1"/>
          </a:solidFill>
        </p:grpSpPr>
        <p:sp>
          <p:nvSpPr>
            <p:cNvPr id="70" name="Freeform 32"/>
            <p:cNvSpPr>
              <a:spLocks noEditPoints="1"/>
            </p:cNvSpPr>
            <p:nvPr/>
          </p:nvSpPr>
          <p:spPr bwMode="auto">
            <a:xfrm>
              <a:off x="7219950" y="3475038"/>
              <a:ext cx="452438" cy="444500"/>
            </a:xfrm>
            <a:custGeom>
              <a:avLst/>
              <a:gdLst>
                <a:gd name="T0" fmla="*/ 84 w 118"/>
                <a:gd name="T1" fmla="*/ 3 h 116"/>
                <a:gd name="T2" fmla="*/ 77 w 118"/>
                <a:gd name="T3" fmla="*/ 0 h 116"/>
                <a:gd name="T4" fmla="*/ 70 w 118"/>
                <a:gd name="T5" fmla="*/ 3 h 116"/>
                <a:gd name="T6" fmla="*/ 64 w 118"/>
                <a:gd name="T7" fmla="*/ 9 h 116"/>
                <a:gd name="T8" fmla="*/ 61 w 118"/>
                <a:gd name="T9" fmla="*/ 16 h 116"/>
                <a:gd name="T10" fmla="*/ 62 w 118"/>
                <a:gd name="T11" fmla="*/ 21 h 116"/>
                <a:gd name="T12" fmla="*/ 8 w 118"/>
                <a:gd name="T13" fmla="*/ 43 h 116"/>
                <a:gd name="T14" fmla="*/ 1 w 118"/>
                <a:gd name="T15" fmla="*/ 51 h 116"/>
                <a:gd name="T16" fmla="*/ 5 w 118"/>
                <a:gd name="T17" fmla="*/ 62 h 116"/>
                <a:gd name="T18" fmla="*/ 55 w 118"/>
                <a:gd name="T19" fmla="*/ 112 h 116"/>
                <a:gd name="T20" fmla="*/ 64 w 118"/>
                <a:gd name="T21" fmla="*/ 116 h 116"/>
                <a:gd name="T22" fmla="*/ 64 w 118"/>
                <a:gd name="T23" fmla="*/ 116 h 116"/>
                <a:gd name="T24" fmla="*/ 66 w 118"/>
                <a:gd name="T25" fmla="*/ 116 h 116"/>
                <a:gd name="T26" fmla="*/ 75 w 118"/>
                <a:gd name="T27" fmla="*/ 108 h 116"/>
                <a:gd name="T28" fmla="*/ 96 w 118"/>
                <a:gd name="T29" fmla="*/ 55 h 116"/>
                <a:gd name="T30" fmla="*/ 102 w 118"/>
                <a:gd name="T31" fmla="*/ 57 h 116"/>
                <a:gd name="T32" fmla="*/ 109 w 118"/>
                <a:gd name="T33" fmla="*/ 54 h 116"/>
                <a:gd name="T34" fmla="*/ 115 w 118"/>
                <a:gd name="T35" fmla="*/ 48 h 116"/>
                <a:gd name="T36" fmla="*/ 118 w 118"/>
                <a:gd name="T37" fmla="*/ 41 h 116"/>
                <a:gd name="T38" fmla="*/ 115 w 118"/>
                <a:gd name="T39" fmla="*/ 34 h 116"/>
                <a:gd name="T40" fmla="*/ 84 w 118"/>
                <a:gd name="T41" fmla="*/ 3 h 116"/>
                <a:gd name="T42" fmla="*/ 68 w 118"/>
                <a:gd name="T43" fmla="*/ 105 h 116"/>
                <a:gd name="T44" fmla="*/ 65 w 118"/>
                <a:gd name="T45" fmla="*/ 108 h 116"/>
                <a:gd name="T46" fmla="*/ 64 w 118"/>
                <a:gd name="T47" fmla="*/ 108 h 116"/>
                <a:gd name="T48" fmla="*/ 61 w 118"/>
                <a:gd name="T49" fmla="*/ 107 h 116"/>
                <a:gd name="T50" fmla="*/ 10 w 118"/>
                <a:gd name="T51" fmla="*/ 56 h 116"/>
                <a:gd name="T52" fmla="*/ 9 w 118"/>
                <a:gd name="T53" fmla="*/ 53 h 116"/>
                <a:gd name="T54" fmla="*/ 11 w 118"/>
                <a:gd name="T55" fmla="*/ 50 h 116"/>
                <a:gd name="T56" fmla="*/ 36 w 118"/>
                <a:gd name="T57" fmla="*/ 40 h 116"/>
                <a:gd name="T58" fmla="*/ 87 w 118"/>
                <a:gd name="T59" fmla="*/ 58 h 116"/>
                <a:gd name="T60" fmla="*/ 68 w 118"/>
                <a:gd name="T61" fmla="*/ 105 h 116"/>
                <a:gd name="T62" fmla="*/ 109 w 118"/>
                <a:gd name="T63" fmla="*/ 42 h 116"/>
                <a:gd name="T64" fmla="*/ 103 w 118"/>
                <a:gd name="T65" fmla="*/ 48 h 116"/>
                <a:gd name="T66" fmla="*/ 100 w 118"/>
                <a:gd name="T67" fmla="*/ 48 h 116"/>
                <a:gd name="T68" fmla="*/ 93 w 118"/>
                <a:gd name="T69" fmla="*/ 41 h 116"/>
                <a:gd name="T70" fmla="*/ 88 w 118"/>
                <a:gd name="T71" fmla="*/ 55 h 116"/>
                <a:gd name="T72" fmla="*/ 88 w 118"/>
                <a:gd name="T73" fmla="*/ 54 h 116"/>
                <a:gd name="T74" fmla="*/ 53 w 118"/>
                <a:gd name="T75" fmla="*/ 39 h 116"/>
                <a:gd name="T76" fmla="*/ 42 w 118"/>
                <a:gd name="T77" fmla="*/ 38 h 116"/>
                <a:gd name="T78" fmla="*/ 76 w 118"/>
                <a:gd name="T79" fmla="*/ 24 h 116"/>
                <a:gd name="T80" fmla="*/ 70 w 118"/>
                <a:gd name="T81" fmla="*/ 17 h 116"/>
                <a:gd name="T82" fmla="*/ 70 w 118"/>
                <a:gd name="T83" fmla="*/ 14 h 116"/>
                <a:gd name="T84" fmla="*/ 75 w 118"/>
                <a:gd name="T85" fmla="*/ 9 h 116"/>
                <a:gd name="T86" fmla="*/ 78 w 118"/>
                <a:gd name="T87" fmla="*/ 9 h 116"/>
                <a:gd name="T88" fmla="*/ 109 w 118"/>
                <a:gd name="T89" fmla="*/ 39 h 116"/>
                <a:gd name="T90" fmla="*/ 109 w 118"/>
                <a:gd name="T91" fmla="*/ 4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116">
                  <a:moveTo>
                    <a:pt x="84" y="3"/>
                  </a:moveTo>
                  <a:cubicBezTo>
                    <a:pt x="82" y="1"/>
                    <a:pt x="79" y="0"/>
                    <a:pt x="77" y="0"/>
                  </a:cubicBezTo>
                  <a:cubicBezTo>
                    <a:pt x="74" y="0"/>
                    <a:pt x="71" y="1"/>
                    <a:pt x="70" y="3"/>
                  </a:cubicBezTo>
                  <a:cubicBezTo>
                    <a:pt x="64" y="9"/>
                    <a:pt x="64" y="9"/>
                    <a:pt x="64" y="9"/>
                  </a:cubicBezTo>
                  <a:cubicBezTo>
                    <a:pt x="62" y="10"/>
                    <a:pt x="61" y="13"/>
                    <a:pt x="61" y="16"/>
                  </a:cubicBezTo>
                  <a:cubicBezTo>
                    <a:pt x="61" y="18"/>
                    <a:pt x="62" y="19"/>
                    <a:pt x="62" y="21"/>
                  </a:cubicBezTo>
                  <a:cubicBezTo>
                    <a:pt x="8" y="43"/>
                    <a:pt x="8" y="43"/>
                    <a:pt x="8" y="43"/>
                  </a:cubicBezTo>
                  <a:cubicBezTo>
                    <a:pt x="5" y="44"/>
                    <a:pt x="2" y="48"/>
                    <a:pt x="1" y="51"/>
                  </a:cubicBezTo>
                  <a:cubicBezTo>
                    <a:pt x="0" y="55"/>
                    <a:pt x="2" y="59"/>
                    <a:pt x="5" y="62"/>
                  </a:cubicBezTo>
                  <a:cubicBezTo>
                    <a:pt x="55" y="112"/>
                    <a:pt x="55" y="112"/>
                    <a:pt x="55" y="112"/>
                  </a:cubicBezTo>
                  <a:cubicBezTo>
                    <a:pt x="58" y="115"/>
                    <a:pt x="61" y="116"/>
                    <a:pt x="64" y="116"/>
                  </a:cubicBezTo>
                  <a:cubicBezTo>
                    <a:pt x="64" y="116"/>
                    <a:pt x="64" y="116"/>
                    <a:pt x="64" y="116"/>
                  </a:cubicBezTo>
                  <a:cubicBezTo>
                    <a:pt x="65" y="116"/>
                    <a:pt x="66" y="116"/>
                    <a:pt x="66" y="116"/>
                  </a:cubicBezTo>
                  <a:cubicBezTo>
                    <a:pt x="70" y="115"/>
                    <a:pt x="74" y="112"/>
                    <a:pt x="75" y="108"/>
                  </a:cubicBezTo>
                  <a:cubicBezTo>
                    <a:pt x="96" y="55"/>
                    <a:pt x="96" y="55"/>
                    <a:pt x="96" y="55"/>
                  </a:cubicBezTo>
                  <a:cubicBezTo>
                    <a:pt x="98" y="56"/>
                    <a:pt x="100" y="57"/>
                    <a:pt x="102" y="57"/>
                  </a:cubicBezTo>
                  <a:cubicBezTo>
                    <a:pt x="105" y="57"/>
                    <a:pt x="107" y="56"/>
                    <a:pt x="109" y="54"/>
                  </a:cubicBezTo>
                  <a:cubicBezTo>
                    <a:pt x="115" y="48"/>
                    <a:pt x="115" y="48"/>
                    <a:pt x="115" y="48"/>
                  </a:cubicBezTo>
                  <a:cubicBezTo>
                    <a:pt x="117" y="46"/>
                    <a:pt x="118" y="44"/>
                    <a:pt x="118" y="41"/>
                  </a:cubicBezTo>
                  <a:cubicBezTo>
                    <a:pt x="118" y="38"/>
                    <a:pt x="117" y="36"/>
                    <a:pt x="115" y="34"/>
                  </a:cubicBezTo>
                  <a:lnTo>
                    <a:pt x="84" y="3"/>
                  </a:lnTo>
                  <a:close/>
                  <a:moveTo>
                    <a:pt x="68" y="105"/>
                  </a:moveTo>
                  <a:cubicBezTo>
                    <a:pt x="67" y="107"/>
                    <a:pt x="66" y="108"/>
                    <a:pt x="65" y="108"/>
                  </a:cubicBezTo>
                  <a:cubicBezTo>
                    <a:pt x="64" y="108"/>
                    <a:pt x="64" y="108"/>
                    <a:pt x="64" y="108"/>
                  </a:cubicBezTo>
                  <a:cubicBezTo>
                    <a:pt x="63" y="108"/>
                    <a:pt x="62" y="108"/>
                    <a:pt x="61" y="107"/>
                  </a:cubicBezTo>
                  <a:cubicBezTo>
                    <a:pt x="10" y="56"/>
                    <a:pt x="10" y="56"/>
                    <a:pt x="10" y="56"/>
                  </a:cubicBezTo>
                  <a:cubicBezTo>
                    <a:pt x="9" y="56"/>
                    <a:pt x="9" y="54"/>
                    <a:pt x="9" y="53"/>
                  </a:cubicBezTo>
                  <a:cubicBezTo>
                    <a:pt x="9" y="52"/>
                    <a:pt x="10" y="51"/>
                    <a:pt x="11" y="50"/>
                  </a:cubicBezTo>
                  <a:cubicBezTo>
                    <a:pt x="36" y="40"/>
                    <a:pt x="36" y="40"/>
                    <a:pt x="36" y="40"/>
                  </a:cubicBezTo>
                  <a:cubicBezTo>
                    <a:pt x="53" y="46"/>
                    <a:pt x="70" y="40"/>
                    <a:pt x="87" y="58"/>
                  </a:cubicBezTo>
                  <a:lnTo>
                    <a:pt x="68" y="105"/>
                  </a:lnTo>
                  <a:close/>
                  <a:moveTo>
                    <a:pt x="109" y="42"/>
                  </a:moveTo>
                  <a:cubicBezTo>
                    <a:pt x="103" y="48"/>
                    <a:pt x="103" y="48"/>
                    <a:pt x="103" y="48"/>
                  </a:cubicBezTo>
                  <a:cubicBezTo>
                    <a:pt x="103" y="49"/>
                    <a:pt x="101" y="49"/>
                    <a:pt x="100" y="48"/>
                  </a:cubicBezTo>
                  <a:cubicBezTo>
                    <a:pt x="93" y="41"/>
                    <a:pt x="93" y="41"/>
                    <a:pt x="93" y="41"/>
                  </a:cubicBezTo>
                  <a:cubicBezTo>
                    <a:pt x="88" y="55"/>
                    <a:pt x="88" y="55"/>
                    <a:pt x="88" y="55"/>
                  </a:cubicBezTo>
                  <a:cubicBezTo>
                    <a:pt x="88" y="54"/>
                    <a:pt x="88" y="54"/>
                    <a:pt x="88" y="54"/>
                  </a:cubicBezTo>
                  <a:cubicBezTo>
                    <a:pt x="76" y="42"/>
                    <a:pt x="64" y="41"/>
                    <a:pt x="53" y="39"/>
                  </a:cubicBezTo>
                  <a:cubicBezTo>
                    <a:pt x="49" y="39"/>
                    <a:pt x="46" y="38"/>
                    <a:pt x="42" y="38"/>
                  </a:cubicBezTo>
                  <a:cubicBezTo>
                    <a:pt x="76" y="24"/>
                    <a:pt x="76" y="24"/>
                    <a:pt x="76" y="24"/>
                  </a:cubicBezTo>
                  <a:cubicBezTo>
                    <a:pt x="70" y="17"/>
                    <a:pt x="70" y="17"/>
                    <a:pt x="70" y="17"/>
                  </a:cubicBezTo>
                  <a:cubicBezTo>
                    <a:pt x="69" y="16"/>
                    <a:pt x="69" y="15"/>
                    <a:pt x="70" y="14"/>
                  </a:cubicBezTo>
                  <a:cubicBezTo>
                    <a:pt x="75" y="9"/>
                    <a:pt x="75" y="9"/>
                    <a:pt x="75" y="9"/>
                  </a:cubicBezTo>
                  <a:cubicBezTo>
                    <a:pt x="76" y="8"/>
                    <a:pt x="77" y="8"/>
                    <a:pt x="78" y="9"/>
                  </a:cubicBezTo>
                  <a:cubicBezTo>
                    <a:pt x="109" y="39"/>
                    <a:pt x="109" y="39"/>
                    <a:pt x="109" y="39"/>
                  </a:cubicBezTo>
                  <a:cubicBezTo>
                    <a:pt x="110" y="40"/>
                    <a:pt x="110" y="42"/>
                    <a:pt x="109"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 name="Freeform 33"/>
            <p:cNvSpPr>
              <a:spLocks noEditPoints="1"/>
            </p:cNvSpPr>
            <p:nvPr/>
          </p:nvSpPr>
          <p:spPr bwMode="auto">
            <a:xfrm>
              <a:off x="7439025" y="3675063"/>
              <a:ext cx="76200" cy="76200"/>
            </a:xfrm>
            <a:custGeom>
              <a:avLst/>
              <a:gdLst>
                <a:gd name="T0" fmla="*/ 10 w 20"/>
                <a:gd name="T1" fmla="*/ 20 h 20"/>
                <a:gd name="T2" fmla="*/ 20 w 20"/>
                <a:gd name="T3" fmla="*/ 10 h 20"/>
                <a:gd name="T4" fmla="*/ 10 w 20"/>
                <a:gd name="T5" fmla="*/ 0 h 20"/>
                <a:gd name="T6" fmla="*/ 0 w 20"/>
                <a:gd name="T7" fmla="*/ 10 h 20"/>
                <a:gd name="T8" fmla="*/ 10 w 20"/>
                <a:gd name="T9" fmla="*/ 20 h 20"/>
                <a:gd name="T10" fmla="*/ 10 w 20"/>
                <a:gd name="T11" fmla="*/ 4 h 20"/>
                <a:gd name="T12" fmla="*/ 16 w 20"/>
                <a:gd name="T13" fmla="*/ 10 h 20"/>
                <a:gd name="T14" fmla="*/ 10 w 20"/>
                <a:gd name="T15" fmla="*/ 16 h 20"/>
                <a:gd name="T16" fmla="*/ 4 w 20"/>
                <a:gd name="T17" fmla="*/ 10 h 20"/>
                <a:gd name="T18" fmla="*/ 10 w 20"/>
                <a:gd name="T19"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20"/>
                  </a:moveTo>
                  <a:cubicBezTo>
                    <a:pt x="16" y="20"/>
                    <a:pt x="20" y="16"/>
                    <a:pt x="20" y="10"/>
                  </a:cubicBezTo>
                  <a:cubicBezTo>
                    <a:pt x="20" y="4"/>
                    <a:pt x="16" y="0"/>
                    <a:pt x="10" y="0"/>
                  </a:cubicBezTo>
                  <a:cubicBezTo>
                    <a:pt x="4" y="0"/>
                    <a:pt x="0" y="4"/>
                    <a:pt x="0" y="10"/>
                  </a:cubicBezTo>
                  <a:cubicBezTo>
                    <a:pt x="0" y="16"/>
                    <a:pt x="4" y="20"/>
                    <a:pt x="10" y="20"/>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34"/>
            <p:cNvSpPr>
              <a:spLocks noEditPoints="1"/>
            </p:cNvSpPr>
            <p:nvPr/>
          </p:nvSpPr>
          <p:spPr bwMode="auto">
            <a:xfrm>
              <a:off x="7639050" y="3429000"/>
              <a:ext cx="76200" cy="76200"/>
            </a:xfrm>
            <a:custGeom>
              <a:avLst/>
              <a:gdLst>
                <a:gd name="T0" fmla="*/ 10 w 20"/>
                <a:gd name="T1" fmla="*/ 0 h 20"/>
                <a:gd name="T2" fmla="*/ 0 w 20"/>
                <a:gd name="T3" fmla="*/ 10 h 20"/>
                <a:gd name="T4" fmla="*/ 10 w 20"/>
                <a:gd name="T5" fmla="*/ 20 h 20"/>
                <a:gd name="T6" fmla="*/ 20 w 20"/>
                <a:gd name="T7" fmla="*/ 10 h 20"/>
                <a:gd name="T8" fmla="*/ 10 w 20"/>
                <a:gd name="T9" fmla="*/ 0 h 20"/>
                <a:gd name="T10" fmla="*/ 10 w 20"/>
                <a:gd name="T11" fmla="*/ 16 h 20"/>
                <a:gd name="T12" fmla="*/ 4 w 20"/>
                <a:gd name="T13" fmla="*/ 10 h 20"/>
                <a:gd name="T14" fmla="*/ 10 w 20"/>
                <a:gd name="T15" fmla="*/ 4 h 20"/>
                <a:gd name="T16" fmla="*/ 16 w 20"/>
                <a:gd name="T17" fmla="*/ 10 h 20"/>
                <a:gd name="T18" fmla="*/ 10 w 20"/>
                <a:gd name="T19"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0"/>
                  </a:moveTo>
                  <a:cubicBezTo>
                    <a:pt x="4" y="0"/>
                    <a:pt x="0" y="4"/>
                    <a:pt x="0" y="10"/>
                  </a:cubicBezTo>
                  <a:cubicBezTo>
                    <a:pt x="0" y="16"/>
                    <a:pt x="4" y="20"/>
                    <a:pt x="10" y="20"/>
                  </a:cubicBezTo>
                  <a:cubicBezTo>
                    <a:pt x="16" y="20"/>
                    <a:pt x="20" y="16"/>
                    <a:pt x="20" y="10"/>
                  </a:cubicBezTo>
                  <a:cubicBezTo>
                    <a:pt x="20" y="4"/>
                    <a:pt x="16" y="0"/>
                    <a:pt x="10" y="0"/>
                  </a:cubicBezTo>
                  <a:close/>
                  <a:moveTo>
                    <a:pt x="10" y="16"/>
                  </a:moveTo>
                  <a:cubicBezTo>
                    <a:pt x="7" y="16"/>
                    <a:pt x="4" y="13"/>
                    <a:pt x="4" y="10"/>
                  </a:cubicBezTo>
                  <a:cubicBezTo>
                    <a:pt x="4" y="7"/>
                    <a:pt x="7" y="4"/>
                    <a:pt x="10" y="4"/>
                  </a:cubicBezTo>
                  <a:cubicBezTo>
                    <a:pt x="13" y="4"/>
                    <a:pt x="16" y="7"/>
                    <a:pt x="16" y="10"/>
                  </a:cubicBezTo>
                  <a:cubicBezTo>
                    <a:pt x="16" y="13"/>
                    <a:pt x="13" y="16"/>
                    <a:pt x="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Freeform 35"/>
            <p:cNvSpPr>
              <a:spLocks noEditPoints="1"/>
            </p:cNvSpPr>
            <p:nvPr/>
          </p:nvSpPr>
          <p:spPr bwMode="auto">
            <a:xfrm>
              <a:off x="7346950" y="3659188"/>
              <a:ext cx="61913" cy="61913"/>
            </a:xfrm>
            <a:custGeom>
              <a:avLst/>
              <a:gdLst>
                <a:gd name="T0" fmla="*/ 0 w 16"/>
                <a:gd name="T1" fmla="*/ 8 h 16"/>
                <a:gd name="T2" fmla="*/ 8 w 16"/>
                <a:gd name="T3" fmla="*/ 16 h 16"/>
                <a:gd name="T4" fmla="*/ 16 w 16"/>
                <a:gd name="T5" fmla="*/ 8 h 16"/>
                <a:gd name="T6" fmla="*/ 8 w 16"/>
                <a:gd name="T7" fmla="*/ 0 h 16"/>
                <a:gd name="T8" fmla="*/ 0 w 16"/>
                <a:gd name="T9" fmla="*/ 8 h 16"/>
                <a:gd name="T10" fmla="*/ 8 w 16"/>
                <a:gd name="T11" fmla="*/ 4 h 16"/>
                <a:gd name="T12" fmla="*/ 12 w 16"/>
                <a:gd name="T13" fmla="*/ 8 h 16"/>
                <a:gd name="T14" fmla="*/ 8 w 16"/>
                <a:gd name="T15" fmla="*/ 12 h 16"/>
                <a:gd name="T16" fmla="*/ 4 w 16"/>
                <a:gd name="T17" fmla="*/ 8 h 16"/>
                <a:gd name="T18" fmla="*/ 8 w 16"/>
                <a:gd name="T1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 name="Oval 36"/>
            <p:cNvSpPr>
              <a:spLocks noChangeArrowheads="1"/>
            </p:cNvSpPr>
            <p:nvPr/>
          </p:nvSpPr>
          <p:spPr bwMode="auto">
            <a:xfrm>
              <a:off x="7408863" y="3767138"/>
              <a:ext cx="30163"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 name="Oval 37"/>
            <p:cNvSpPr>
              <a:spLocks noChangeArrowheads="1"/>
            </p:cNvSpPr>
            <p:nvPr/>
          </p:nvSpPr>
          <p:spPr bwMode="auto">
            <a:xfrm>
              <a:off x="7653338" y="3536950"/>
              <a:ext cx="31750"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6" name="TextBox 75"/>
          <p:cNvSpPr txBox="1"/>
          <p:nvPr/>
        </p:nvSpPr>
        <p:spPr>
          <a:xfrm>
            <a:off x="11645054" y="4722800"/>
            <a:ext cx="587020" cy="369332"/>
          </a:xfrm>
          <a:prstGeom prst="rect">
            <a:avLst/>
          </a:prstGeom>
          <a:noFill/>
          <a:effectLst/>
        </p:spPr>
        <p:txBody>
          <a:bodyPr wrap="none" rtlCol="0">
            <a:spAutoFit/>
          </a:bodyPr>
          <a:lstStyle/>
          <a:p>
            <a:r>
              <a:rPr lang="id-ID" b="1" dirty="0" smtClean="0">
                <a:solidFill>
                  <a:schemeClr val="bg1"/>
                </a:solidFill>
                <a:ea typeface="Roboto" panose="02000000000000000000" pitchFamily="2" charset="0"/>
              </a:rPr>
              <a:t>50%</a:t>
            </a:r>
            <a:endParaRPr lang="id-ID" b="1" dirty="0">
              <a:solidFill>
                <a:schemeClr val="bg1"/>
              </a:solidFill>
              <a:ea typeface="Roboto" panose="02000000000000000000" pitchFamily="2" charset="0"/>
            </a:endParaRPr>
          </a:p>
        </p:txBody>
      </p:sp>
      <p:sp>
        <p:nvSpPr>
          <p:cNvPr id="77" name="TextBox 76"/>
          <p:cNvSpPr txBox="1"/>
          <p:nvPr/>
        </p:nvSpPr>
        <p:spPr>
          <a:xfrm>
            <a:off x="11645054" y="4217013"/>
            <a:ext cx="587020" cy="369332"/>
          </a:xfrm>
          <a:prstGeom prst="rect">
            <a:avLst/>
          </a:prstGeom>
          <a:noFill/>
          <a:effectLst/>
        </p:spPr>
        <p:txBody>
          <a:bodyPr wrap="none" rtlCol="0">
            <a:spAutoFit/>
          </a:bodyPr>
          <a:lstStyle/>
          <a:p>
            <a:r>
              <a:rPr lang="id-ID" b="1" dirty="0" smtClean="0">
                <a:solidFill>
                  <a:schemeClr val="bg1"/>
                </a:solidFill>
                <a:ea typeface="Roboto" panose="02000000000000000000" pitchFamily="2" charset="0"/>
              </a:rPr>
              <a:t>65%</a:t>
            </a:r>
            <a:endParaRPr lang="id-ID" b="1" dirty="0">
              <a:solidFill>
                <a:schemeClr val="bg1"/>
              </a:solidFill>
              <a:ea typeface="Roboto" panose="02000000000000000000" pitchFamily="2" charset="0"/>
            </a:endParaRPr>
          </a:p>
        </p:txBody>
      </p:sp>
      <p:sp>
        <p:nvSpPr>
          <p:cNvPr id="78" name="TextBox 77"/>
          <p:cNvSpPr txBox="1"/>
          <p:nvPr/>
        </p:nvSpPr>
        <p:spPr>
          <a:xfrm>
            <a:off x="11645054" y="5226954"/>
            <a:ext cx="587020" cy="369332"/>
          </a:xfrm>
          <a:prstGeom prst="rect">
            <a:avLst/>
          </a:prstGeom>
          <a:noFill/>
          <a:effectLst/>
        </p:spPr>
        <p:txBody>
          <a:bodyPr wrap="none" rtlCol="0">
            <a:spAutoFit/>
          </a:bodyPr>
          <a:lstStyle/>
          <a:p>
            <a:r>
              <a:rPr lang="id-ID" b="1" dirty="0" smtClean="0">
                <a:solidFill>
                  <a:schemeClr val="bg1"/>
                </a:solidFill>
                <a:ea typeface="Roboto" panose="02000000000000000000" pitchFamily="2" charset="0"/>
              </a:rPr>
              <a:t>85%</a:t>
            </a:r>
            <a:endParaRPr lang="id-ID" b="1" dirty="0">
              <a:solidFill>
                <a:schemeClr val="bg1"/>
              </a:solidFill>
              <a:ea typeface="Roboto" panose="02000000000000000000" pitchFamily="2" charset="0"/>
            </a:endParaRPr>
          </a:p>
        </p:txBody>
      </p:sp>
      <p:sp>
        <p:nvSpPr>
          <p:cNvPr id="79" name="TextBox 78"/>
          <p:cNvSpPr txBox="1"/>
          <p:nvPr/>
        </p:nvSpPr>
        <p:spPr>
          <a:xfrm>
            <a:off x="11645054" y="5678843"/>
            <a:ext cx="587020" cy="369332"/>
          </a:xfrm>
          <a:prstGeom prst="rect">
            <a:avLst/>
          </a:prstGeom>
          <a:noFill/>
          <a:effectLst/>
        </p:spPr>
        <p:txBody>
          <a:bodyPr wrap="none" rtlCol="0">
            <a:spAutoFit/>
          </a:bodyPr>
          <a:lstStyle/>
          <a:p>
            <a:r>
              <a:rPr lang="id-ID" b="1" dirty="0" smtClean="0">
                <a:solidFill>
                  <a:schemeClr val="bg1"/>
                </a:solidFill>
                <a:ea typeface="Roboto" panose="02000000000000000000" pitchFamily="2" charset="0"/>
              </a:rPr>
              <a:t>40%</a:t>
            </a:r>
            <a:endParaRPr lang="id-ID" b="1" dirty="0">
              <a:solidFill>
                <a:schemeClr val="bg1"/>
              </a:solidFill>
              <a:ea typeface="Roboto" panose="02000000000000000000" pitchFamily="2" charset="0"/>
            </a:endParaRPr>
          </a:p>
        </p:txBody>
      </p:sp>
      <p:sp>
        <p:nvSpPr>
          <p:cNvPr id="80" name="TextBox 79"/>
          <p:cNvSpPr txBox="1"/>
          <p:nvPr/>
        </p:nvSpPr>
        <p:spPr>
          <a:xfrm>
            <a:off x="725714" y="3055308"/>
            <a:ext cx="4815008" cy="1622940"/>
          </a:xfrm>
          <a:prstGeom prst="rect">
            <a:avLst/>
          </a:prstGeom>
          <a:noFill/>
        </p:spPr>
        <p:txBody>
          <a:bodyPr wrap="square" rIns="144000" bIns="36000" numCol="1" spcCol="360000">
            <a:spAutoFit/>
          </a:bodyPr>
          <a:lstStyle/>
          <a:p>
            <a:pPr eaLnBrk="1" fontAlgn="auto" hangingPunct="1">
              <a:lnSpc>
                <a:spcPct val="13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79050970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50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10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0-#ppt_w/2"/>
                                          </p:val>
                                        </p:tav>
                                        <p:tav tm="100000">
                                          <p:val>
                                            <p:strVal val="#ppt_x"/>
                                          </p:val>
                                        </p:tav>
                                      </p:tavLst>
                                    </p:anim>
                                    <p:anim calcmode="lin" valueType="num">
                                      <p:cBhvr additive="base">
                                        <p:cTn id="12" dur="500" fill="hold"/>
                                        <p:tgtEl>
                                          <p:spTgt spid="6"/>
                                        </p:tgtEl>
                                        <p:attrNameLst>
                                          <p:attrName>ppt_y</p:attrName>
                                        </p:attrNameLst>
                                      </p:cBhvr>
                                      <p:tavLst>
                                        <p:tav tm="0">
                                          <p:val>
                                            <p:strVal val="#ppt_y"/>
                                          </p:val>
                                        </p:tav>
                                        <p:tav tm="100000">
                                          <p:val>
                                            <p:strVal val="#ppt_y"/>
                                          </p:val>
                                        </p:tav>
                                      </p:tavLst>
                                    </p:anim>
                                  </p:childTnLst>
                                </p:cTn>
                              </p:par>
                            </p:childTnLst>
                          </p:cTn>
                        </p:par>
                        <p:par>
                          <p:cTn id="13" fill="hold">
                            <p:stCondLst>
                              <p:cond delay="1500"/>
                            </p:stCondLst>
                            <p:childTnLst>
                              <p:par>
                                <p:cTn id="14" presetID="53" presetClass="entr" presetSubtype="16" fill="hold" grpId="0" nodeType="afterEffect">
                                  <p:stCondLst>
                                    <p:cond delay="0"/>
                                  </p:stCondLst>
                                  <p:childTnLst>
                                    <p:set>
                                      <p:cBhvr>
                                        <p:cTn id="15" dur="1" fill="hold">
                                          <p:stCondLst>
                                            <p:cond delay="0"/>
                                          </p:stCondLst>
                                        </p:cTn>
                                        <p:tgtEl>
                                          <p:spTgt spid="32"/>
                                        </p:tgtEl>
                                        <p:attrNameLst>
                                          <p:attrName>style.visibility</p:attrName>
                                        </p:attrNameLst>
                                      </p:cBhvr>
                                      <p:to>
                                        <p:strVal val="visible"/>
                                      </p:to>
                                    </p:set>
                                    <p:anim calcmode="lin" valueType="num">
                                      <p:cBhvr>
                                        <p:cTn id="16" dur="500" fill="hold"/>
                                        <p:tgtEl>
                                          <p:spTgt spid="32"/>
                                        </p:tgtEl>
                                        <p:attrNameLst>
                                          <p:attrName>ppt_w</p:attrName>
                                        </p:attrNameLst>
                                      </p:cBhvr>
                                      <p:tavLst>
                                        <p:tav tm="0">
                                          <p:val>
                                            <p:fltVal val="0"/>
                                          </p:val>
                                        </p:tav>
                                        <p:tav tm="100000">
                                          <p:val>
                                            <p:strVal val="#ppt_w"/>
                                          </p:val>
                                        </p:tav>
                                      </p:tavLst>
                                    </p:anim>
                                    <p:anim calcmode="lin" valueType="num">
                                      <p:cBhvr>
                                        <p:cTn id="17" dur="500" fill="hold"/>
                                        <p:tgtEl>
                                          <p:spTgt spid="32"/>
                                        </p:tgtEl>
                                        <p:attrNameLst>
                                          <p:attrName>ppt_h</p:attrName>
                                        </p:attrNameLst>
                                      </p:cBhvr>
                                      <p:tavLst>
                                        <p:tav tm="0">
                                          <p:val>
                                            <p:fltVal val="0"/>
                                          </p:val>
                                        </p:tav>
                                        <p:tav tm="100000">
                                          <p:val>
                                            <p:strVal val="#ppt_h"/>
                                          </p:val>
                                        </p:tav>
                                      </p:tavLst>
                                    </p:anim>
                                    <p:animEffect transition="in" filter="fade">
                                      <p:cBhvr>
                                        <p:cTn id="18" dur="500"/>
                                        <p:tgtEl>
                                          <p:spTgt spid="32"/>
                                        </p:tgtEl>
                                      </p:cBhvr>
                                    </p:animEffect>
                                  </p:childTnLst>
                                </p:cTn>
                              </p:par>
                              <p:par>
                                <p:cTn id="19" presetID="10" presetClass="entr" presetSubtype="0" fill="hold" nodeType="withEffect">
                                  <p:stCondLst>
                                    <p:cond delay="0"/>
                                  </p:stCondLst>
                                  <p:childTnLst>
                                    <p:set>
                                      <p:cBhvr>
                                        <p:cTn id="20" dur="1" fill="hold">
                                          <p:stCondLst>
                                            <p:cond delay="0"/>
                                          </p:stCondLst>
                                        </p:cTn>
                                        <p:tgtEl>
                                          <p:spTgt spid="36"/>
                                        </p:tgtEl>
                                        <p:attrNameLst>
                                          <p:attrName>style.visibility</p:attrName>
                                        </p:attrNameLst>
                                      </p:cBhvr>
                                      <p:to>
                                        <p:strVal val="visible"/>
                                      </p:to>
                                    </p:set>
                                    <p:animEffect transition="in" filter="fade">
                                      <p:cBhvr>
                                        <p:cTn id="21" dur="500"/>
                                        <p:tgtEl>
                                          <p:spTgt spid="36"/>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52"/>
                                        </p:tgtEl>
                                        <p:attrNameLst>
                                          <p:attrName>style.visibility</p:attrName>
                                        </p:attrNameLst>
                                      </p:cBhvr>
                                      <p:to>
                                        <p:strVal val="visible"/>
                                      </p:to>
                                    </p:set>
                                    <p:animEffect transition="in" filter="fade">
                                      <p:cBhvr>
                                        <p:cTn id="25" dur="500"/>
                                        <p:tgtEl>
                                          <p:spTgt spid="52"/>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53"/>
                                        </p:tgtEl>
                                        <p:attrNameLst>
                                          <p:attrName>style.visibility</p:attrName>
                                        </p:attrNameLst>
                                      </p:cBhvr>
                                      <p:to>
                                        <p:strVal val="visible"/>
                                      </p:to>
                                    </p:set>
                                    <p:animEffect transition="in" filter="fade">
                                      <p:cBhvr>
                                        <p:cTn id="28" dur="500"/>
                                        <p:tgtEl>
                                          <p:spTgt spid="53"/>
                                        </p:tgtEl>
                                      </p:cBhvr>
                                    </p:animEffect>
                                  </p:childTnLst>
                                </p:cTn>
                              </p:par>
                            </p:childTnLst>
                          </p:cTn>
                        </p:par>
                        <p:par>
                          <p:cTn id="29" fill="hold">
                            <p:stCondLst>
                              <p:cond delay="2500"/>
                            </p:stCondLst>
                            <p:childTnLst>
                              <p:par>
                                <p:cTn id="30" presetID="22" presetClass="entr" presetSubtype="2" fill="hold" grpId="0" nodeType="after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wipe(right)">
                                      <p:cBhvr>
                                        <p:cTn id="32" dur="500"/>
                                        <p:tgtEl>
                                          <p:spTgt spid="24"/>
                                        </p:tgtEl>
                                      </p:cBhvr>
                                    </p:animEffect>
                                  </p:childTnLst>
                                </p:cTn>
                              </p:par>
                            </p:childTnLst>
                          </p:cTn>
                        </p:par>
                        <p:par>
                          <p:cTn id="33" fill="hold">
                            <p:stCondLst>
                              <p:cond delay="3000"/>
                            </p:stCondLst>
                            <p:childTnLst>
                              <p:par>
                                <p:cTn id="34" presetID="22" presetClass="entr" presetSubtype="4" fill="hold" grpId="0" nodeType="afterEffect">
                                  <p:stCondLst>
                                    <p:cond delay="0"/>
                                  </p:stCondLst>
                                  <p:childTnLst>
                                    <p:set>
                                      <p:cBhvr>
                                        <p:cTn id="35" dur="1" fill="hold">
                                          <p:stCondLst>
                                            <p:cond delay="0"/>
                                          </p:stCondLst>
                                        </p:cTn>
                                        <p:tgtEl>
                                          <p:spTgt spid="22"/>
                                        </p:tgtEl>
                                        <p:attrNameLst>
                                          <p:attrName>style.visibility</p:attrName>
                                        </p:attrNameLst>
                                      </p:cBhvr>
                                      <p:to>
                                        <p:strVal val="visible"/>
                                      </p:to>
                                    </p:set>
                                    <p:animEffect transition="in" filter="wipe(down)">
                                      <p:cBhvr>
                                        <p:cTn id="36" dur="500"/>
                                        <p:tgtEl>
                                          <p:spTgt spid="22"/>
                                        </p:tgtEl>
                                      </p:cBhvr>
                                    </p:animEffect>
                                  </p:childTnLst>
                                </p:cTn>
                              </p:par>
                            </p:childTnLst>
                          </p:cTn>
                        </p:par>
                        <p:par>
                          <p:cTn id="37" fill="hold">
                            <p:stCondLst>
                              <p:cond delay="3500"/>
                            </p:stCondLst>
                            <p:childTnLst>
                              <p:par>
                                <p:cTn id="38" presetID="22" presetClass="entr" presetSubtype="4" fill="hold" grpId="0" nodeType="after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wipe(down)">
                                      <p:cBhvr>
                                        <p:cTn id="40" dur="500"/>
                                        <p:tgtEl>
                                          <p:spTgt spid="2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fade">
                                      <p:cBhvr>
                                        <p:cTn id="43" dur="500"/>
                                        <p:tgtEl>
                                          <p:spTgt spid="25"/>
                                        </p:tgtEl>
                                      </p:cBhvr>
                                    </p:animEffect>
                                  </p:childTnLst>
                                </p:cTn>
                              </p:par>
                            </p:childTnLst>
                          </p:cTn>
                        </p:par>
                        <p:par>
                          <p:cTn id="44" fill="hold">
                            <p:stCondLst>
                              <p:cond delay="4000"/>
                            </p:stCondLst>
                            <p:childTnLst>
                              <p:par>
                                <p:cTn id="45" presetID="53" presetClass="entr" presetSubtype="16" fill="hold" nodeType="afterEffect">
                                  <p:stCondLst>
                                    <p:cond delay="0"/>
                                  </p:stCondLst>
                                  <p:childTnLst>
                                    <p:set>
                                      <p:cBhvr>
                                        <p:cTn id="46" dur="1" fill="hold">
                                          <p:stCondLst>
                                            <p:cond delay="0"/>
                                          </p:stCondLst>
                                        </p:cTn>
                                        <p:tgtEl>
                                          <p:spTgt spid="60"/>
                                        </p:tgtEl>
                                        <p:attrNameLst>
                                          <p:attrName>style.visibility</p:attrName>
                                        </p:attrNameLst>
                                      </p:cBhvr>
                                      <p:to>
                                        <p:strVal val="visible"/>
                                      </p:to>
                                    </p:set>
                                    <p:anim calcmode="lin" valueType="num">
                                      <p:cBhvr>
                                        <p:cTn id="47" dur="500" fill="hold"/>
                                        <p:tgtEl>
                                          <p:spTgt spid="60"/>
                                        </p:tgtEl>
                                        <p:attrNameLst>
                                          <p:attrName>ppt_w</p:attrName>
                                        </p:attrNameLst>
                                      </p:cBhvr>
                                      <p:tavLst>
                                        <p:tav tm="0">
                                          <p:val>
                                            <p:fltVal val="0"/>
                                          </p:val>
                                        </p:tav>
                                        <p:tav tm="100000">
                                          <p:val>
                                            <p:strVal val="#ppt_w"/>
                                          </p:val>
                                        </p:tav>
                                      </p:tavLst>
                                    </p:anim>
                                    <p:anim calcmode="lin" valueType="num">
                                      <p:cBhvr>
                                        <p:cTn id="48" dur="500" fill="hold"/>
                                        <p:tgtEl>
                                          <p:spTgt spid="60"/>
                                        </p:tgtEl>
                                        <p:attrNameLst>
                                          <p:attrName>ppt_h</p:attrName>
                                        </p:attrNameLst>
                                      </p:cBhvr>
                                      <p:tavLst>
                                        <p:tav tm="0">
                                          <p:val>
                                            <p:fltVal val="0"/>
                                          </p:val>
                                        </p:tav>
                                        <p:tav tm="100000">
                                          <p:val>
                                            <p:strVal val="#ppt_h"/>
                                          </p:val>
                                        </p:tav>
                                      </p:tavLst>
                                    </p:anim>
                                    <p:animEffect transition="in" filter="fade">
                                      <p:cBhvr>
                                        <p:cTn id="49" dur="500"/>
                                        <p:tgtEl>
                                          <p:spTgt spid="60"/>
                                        </p:tgtEl>
                                      </p:cBhvr>
                                    </p:animEffect>
                                  </p:childTnLst>
                                </p:cTn>
                              </p:par>
                            </p:childTnLst>
                          </p:cTn>
                        </p:par>
                        <p:par>
                          <p:cTn id="50" fill="hold">
                            <p:stCondLst>
                              <p:cond delay="4500"/>
                            </p:stCondLst>
                            <p:childTnLst>
                              <p:par>
                                <p:cTn id="51" presetID="53" presetClass="entr" presetSubtype="16" fill="hold" grpId="0" nodeType="afterEffect">
                                  <p:stCondLst>
                                    <p:cond delay="0"/>
                                  </p:stCondLst>
                                  <p:childTnLst>
                                    <p:set>
                                      <p:cBhvr>
                                        <p:cTn id="52" dur="1" fill="hold">
                                          <p:stCondLst>
                                            <p:cond delay="0"/>
                                          </p:stCondLst>
                                        </p:cTn>
                                        <p:tgtEl>
                                          <p:spTgt spid="33"/>
                                        </p:tgtEl>
                                        <p:attrNameLst>
                                          <p:attrName>style.visibility</p:attrName>
                                        </p:attrNameLst>
                                      </p:cBhvr>
                                      <p:to>
                                        <p:strVal val="visible"/>
                                      </p:to>
                                    </p:set>
                                    <p:anim calcmode="lin" valueType="num">
                                      <p:cBhvr>
                                        <p:cTn id="53" dur="500" fill="hold"/>
                                        <p:tgtEl>
                                          <p:spTgt spid="33"/>
                                        </p:tgtEl>
                                        <p:attrNameLst>
                                          <p:attrName>ppt_w</p:attrName>
                                        </p:attrNameLst>
                                      </p:cBhvr>
                                      <p:tavLst>
                                        <p:tav tm="0">
                                          <p:val>
                                            <p:fltVal val="0"/>
                                          </p:val>
                                        </p:tav>
                                        <p:tav tm="100000">
                                          <p:val>
                                            <p:strVal val="#ppt_w"/>
                                          </p:val>
                                        </p:tav>
                                      </p:tavLst>
                                    </p:anim>
                                    <p:anim calcmode="lin" valueType="num">
                                      <p:cBhvr>
                                        <p:cTn id="54" dur="500" fill="hold"/>
                                        <p:tgtEl>
                                          <p:spTgt spid="33"/>
                                        </p:tgtEl>
                                        <p:attrNameLst>
                                          <p:attrName>ppt_h</p:attrName>
                                        </p:attrNameLst>
                                      </p:cBhvr>
                                      <p:tavLst>
                                        <p:tav tm="0">
                                          <p:val>
                                            <p:fltVal val="0"/>
                                          </p:val>
                                        </p:tav>
                                        <p:tav tm="100000">
                                          <p:val>
                                            <p:strVal val="#ppt_h"/>
                                          </p:val>
                                        </p:tav>
                                      </p:tavLst>
                                    </p:anim>
                                    <p:animEffect transition="in" filter="fade">
                                      <p:cBhvr>
                                        <p:cTn id="55" dur="500"/>
                                        <p:tgtEl>
                                          <p:spTgt spid="33"/>
                                        </p:tgtEl>
                                      </p:cBhvr>
                                    </p:animEffect>
                                  </p:childTnLst>
                                </p:cTn>
                              </p:par>
                              <p:par>
                                <p:cTn id="56" presetID="10" presetClass="entr" presetSubtype="0" fill="hold" nodeType="withEffect">
                                  <p:stCondLst>
                                    <p:cond delay="0"/>
                                  </p:stCondLst>
                                  <p:childTnLst>
                                    <p:set>
                                      <p:cBhvr>
                                        <p:cTn id="57" dur="1" fill="hold">
                                          <p:stCondLst>
                                            <p:cond delay="0"/>
                                          </p:stCondLst>
                                        </p:cTn>
                                        <p:tgtEl>
                                          <p:spTgt spid="40"/>
                                        </p:tgtEl>
                                        <p:attrNameLst>
                                          <p:attrName>style.visibility</p:attrName>
                                        </p:attrNameLst>
                                      </p:cBhvr>
                                      <p:to>
                                        <p:strVal val="visible"/>
                                      </p:to>
                                    </p:set>
                                    <p:animEffect transition="in" filter="fade">
                                      <p:cBhvr>
                                        <p:cTn id="58" dur="500"/>
                                        <p:tgtEl>
                                          <p:spTgt spid="40"/>
                                        </p:tgtEl>
                                      </p:cBhvr>
                                    </p:animEffect>
                                  </p:childTnLst>
                                </p:cTn>
                              </p:par>
                            </p:childTnLst>
                          </p:cTn>
                        </p:par>
                        <p:par>
                          <p:cTn id="59" fill="hold">
                            <p:stCondLst>
                              <p:cond delay="5000"/>
                            </p:stCondLst>
                            <p:childTnLst>
                              <p:par>
                                <p:cTn id="60" presetID="10" presetClass="entr" presetSubtype="0" fill="hold" grpId="0" nodeType="afterEffect">
                                  <p:stCondLst>
                                    <p:cond delay="0"/>
                                  </p:stCondLst>
                                  <p:childTnLst>
                                    <p:set>
                                      <p:cBhvr>
                                        <p:cTn id="61" dur="1" fill="hold">
                                          <p:stCondLst>
                                            <p:cond delay="0"/>
                                          </p:stCondLst>
                                        </p:cTn>
                                        <p:tgtEl>
                                          <p:spTgt spid="54"/>
                                        </p:tgtEl>
                                        <p:attrNameLst>
                                          <p:attrName>style.visibility</p:attrName>
                                        </p:attrNameLst>
                                      </p:cBhvr>
                                      <p:to>
                                        <p:strVal val="visible"/>
                                      </p:to>
                                    </p:set>
                                    <p:animEffect transition="in" filter="fade">
                                      <p:cBhvr>
                                        <p:cTn id="62" dur="500"/>
                                        <p:tgtEl>
                                          <p:spTgt spid="54"/>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55"/>
                                        </p:tgtEl>
                                        <p:attrNameLst>
                                          <p:attrName>style.visibility</p:attrName>
                                        </p:attrNameLst>
                                      </p:cBhvr>
                                      <p:to>
                                        <p:strVal val="visible"/>
                                      </p:to>
                                    </p:set>
                                    <p:animEffect transition="in" filter="fade">
                                      <p:cBhvr>
                                        <p:cTn id="65" dur="500"/>
                                        <p:tgtEl>
                                          <p:spTgt spid="55"/>
                                        </p:tgtEl>
                                      </p:cBhvr>
                                    </p:animEffect>
                                  </p:childTnLst>
                                </p:cTn>
                              </p:par>
                            </p:childTnLst>
                          </p:cTn>
                        </p:par>
                        <p:par>
                          <p:cTn id="66" fill="hold">
                            <p:stCondLst>
                              <p:cond delay="5500"/>
                            </p:stCondLst>
                            <p:childTnLst>
                              <p:par>
                                <p:cTn id="67" presetID="22" presetClass="entr" presetSubtype="2" fill="hold" grpId="0" nodeType="afterEffect">
                                  <p:stCondLst>
                                    <p:cond delay="0"/>
                                  </p:stCondLst>
                                  <p:childTnLst>
                                    <p:set>
                                      <p:cBhvr>
                                        <p:cTn id="68" dur="1" fill="hold">
                                          <p:stCondLst>
                                            <p:cond delay="0"/>
                                          </p:stCondLst>
                                        </p:cTn>
                                        <p:tgtEl>
                                          <p:spTgt spid="19"/>
                                        </p:tgtEl>
                                        <p:attrNameLst>
                                          <p:attrName>style.visibility</p:attrName>
                                        </p:attrNameLst>
                                      </p:cBhvr>
                                      <p:to>
                                        <p:strVal val="visible"/>
                                      </p:to>
                                    </p:set>
                                    <p:animEffect transition="in" filter="wipe(right)">
                                      <p:cBhvr>
                                        <p:cTn id="69" dur="500"/>
                                        <p:tgtEl>
                                          <p:spTgt spid="19"/>
                                        </p:tgtEl>
                                      </p:cBhvr>
                                    </p:animEffect>
                                  </p:childTnLst>
                                </p:cTn>
                              </p:par>
                              <p:par>
                                <p:cTn id="70" presetID="22" presetClass="entr" presetSubtype="2" fill="hold" grpId="0" nodeType="withEffect">
                                  <p:stCondLst>
                                    <p:cond delay="0"/>
                                  </p:stCondLst>
                                  <p:childTnLst>
                                    <p:set>
                                      <p:cBhvr>
                                        <p:cTn id="71" dur="1" fill="hold">
                                          <p:stCondLst>
                                            <p:cond delay="0"/>
                                          </p:stCondLst>
                                        </p:cTn>
                                        <p:tgtEl>
                                          <p:spTgt spid="23"/>
                                        </p:tgtEl>
                                        <p:attrNameLst>
                                          <p:attrName>style.visibility</p:attrName>
                                        </p:attrNameLst>
                                      </p:cBhvr>
                                      <p:to>
                                        <p:strVal val="visible"/>
                                      </p:to>
                                    </p:set>
                                    <p:animEffect transition="in" filter="wipe(right)">
                                      <p:cBhvr>
                                        <p:cTn id="72" dur="500"/>
                                        <p:tgtEl>
                                          <p:spTgt spid="23"/>
                                        </p:tgtEl>
                                      </p:cBhvr>
                                    </p:animEffect>
                                  </p:childTnLst>
                                </p:cTn>
                              </p:par>
                            </p:childTnLst>
                          </p:cTn>
                        </p:par>
                        <p:par>
                          <p:cTn id="73" fill="hold">
                            <p:stCondLst>
                              <p:cond delay="6000"/>
                            </p:stCondLst>
                            <p:childTnLst>
                              <p:par>
                                <p:cTn id="74" presetID="22" presetClass="entr" presetSubtype="4" fill="hold" grpId="0" nodeType="afterEffect">
                                  <p:stCondLst>
                                    <p:cond delay="0"/>
                                  </p:stCondLst>
                                  <p:childTnLst>
                                    <p:set>
                                      <p:cBhvr>
                                        <p:cTn id="75" dur="1" fill="hold">
                                          <p:stCondLst>
                                            <p:cond delay="0"/>
                                          </p:stCondLst>
                                        </p:cTn>
                                        <p:tgtEl>
                                          <p:spTgt spid="17"/>
                                        </p:tgtEl>
                                        <p:attrNameLst>
                                          <p:attrName>style.visibility</p:attrName>
                                        </p:attrNameLst>
                                      </p:cBhvr>
                                      <p:to>
                                        <p:strVal val="visible"/>
                                      </p:to>
                                    </p:set>
                                    <p:animEffect transition="in" filter="wipe(down)">
                                      <p:cBhvr>
                                        <p:cTn id="76" dur="500"/>
                                        <p:tgtEl>
                                          <p:spTgt spid="17"/>
                                        </p:tgtEl>
                                      </p:cBhvr>
                                    </p:animEffect>
                                  </p:childTnLst>
                                </p:cTn>
                              </p:par>
                              <p:par>
                                <p:cTn id="77" presetID="22" presetClass="entr" presetSubtype="4" fill="hold" grpId="0" nodeType="with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wipe(down)">
                                      <p:cBhvr>
                                        <p:cTn id="79" dur="500"/>
                                        <p:tgtEl>
                                          <p:spTgt spid="21"/>
                                        </p:tgtEl>
                                      </p:cBhvr>
                                    </p:animEffect>
                                  </p:childTnLst>
                                </p:cTn>
                              </p:par>
                            </p:childTnLst>
                          </p:cTn>
                        </p:par>
                        <p:par>
                          <p:cTn id="80" fill="hold">
                            <p:stCondLst>
                              <p:cond delay="6500"/>
                            </p:stCondLst>
                            <p:childTnLst>
                              <p:par>
                                <p:cTn id="81" presetID="22" presetClass="entr" presetSubtype="4" fill="hold" grpId="0" nodeType="after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wipe(down)">
                                      <p:cBhvr>
                                        <p:cTn id="83" dur="500"/>
                                        <p:tgtEl>
                                          <p:spTgt spid="15"/>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29"/>
                                        </p:tgtEl>
                                        <p:attrNameLst>
                                          <p:attrName>style.visibility</p:attrName>
                                        </p:attrNameLst>
                                      </p:cBhvr>
                                      <p:to>
                                        <p:strVal val="visible"/>
                                      </p:to>
                                    </p:set>
                                    <p:animEffect transition="in" filter="fade">
                                      <p:cBhvr>
                                        <p:cTn id="86" dur="500"/>
                                        <p:tgtEl>
                                          <p:spTgt spid="29"/>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27"/>
                                        </p:tgtEl>
                                        <p:attrNameLst>
                                          <p:attrName>style.visibility</p:attrName>
                                        </p:attrNameLst>
                                      </p:cBhvr>
                                      <p:to>
                                        <p:strVal val="visible"/>
                                      </p:to>
                                    </p:set>
                                    <p:animEffect transition="in" filter="fade">
                                      <p:cBhvr>
                                        <p:cTn id="89" dur="500"/>
                                        <p:tgtEl>
                                          <p:spTgt spid="27"/>
                                        </p:tgtEl>
                                      </p:cBhvr>
                                    </p:animEffect>
                                  </p:childTnLst>
                                </p:cTn>
                              </p:par>
                            </p:childTnLst>
                          </p:cTn>
                        </p:par>
                        <p:par>
                          <p:cTn id="90" fill="hold">
                            <p:stCondLst>
                              <p:cond delay="7000"/>
                            </p:stCondLst>
                            <p:childTnLst>
                              <p:par>
                                <p:cTn id="91" presetID="53" presetClass="entr" presetSubtype="16" fill="hold" nodeType="afterEffect">
                                  <p:stCondLst>
                                    <p:cond delay="0"/>
                                  </p:stCondLst>
                                  <p:childTnLst>
                                    <p:set>
                                      <p:cBhvr>
                                        <p:cTn id="92" dur="1" fill="hold">
                                          <p:stCondLst>
                                            <p:cond delay="0"/>
                                          </p:stCondLst>
                                        </p:cTn>
                                        <p:tgtEl>
                                          <p:spTgt spid="64"/>
                                        </p:tgtEl>
                                        <p:attrNameLst>
                                          <p:attrName>style.visibility</p:attrName>
                                        </p:attrNameLst>
                                      </p:cBhvr>
                                      <p:to>
                                        <p:strVal val="visible"/>
                                      </p:to>
                                    </p:set>
                                    <p:anim calcmode="lin" valueType="num">
                                      <p:cBhvr>
                                        <p:cTn id="93" dur="500" fill="hold"/>
                                        <p:tgtEl>
                                          <p:spTgt spid="64"/>
                                        </p:tgtEl>
                                        <p:attrNameLst>
                                          <p:attrName>ppt_w</p:attrName>
                                        </p:attrNameLst>
                                      </p:cBhvr>
                                      <p:tavLst>
                                        <p:tav tm="0">
                                          <p:val>
                                            <p:fltVal val="0"/>
                                          </p:val>
                                        </p:tav>
                                        <p:tav tm="100000">
                                          <p:val>
                                            <p:strVal val="#ppt_w"/>
                                          </p:val>
                                        </p:tav>
                                      </p:tavLst>
                                    </p:anim>
                                    <p:anim calcmode="lin" valueType="num">
                                      <p:cBhvr>
                                        <p:cTn id="94" dur="500" fill="hold"/>
                                        <p:tgtEl>
                                          <p:spTgt spid="64"/>
                                        </p:tgtEl>
                                        <p:attrNameLst>
                                          <p:attrName>ppt_h</p:attrName>
                                        </p:attrNameLst>
                                      </p:cBhvr>
                                      <p:tavLst>
                                        <p:tav tm="0">
                                          <p:val>
                                            <p:fltVal val="0"/>
                                          </p:val>
                                        </p:tav>
                                        <p:tav tm="100000">
                                          <p:val>
                                            <p:strVal val="#ppt_h"/>
                                          </p:val>
                                        </p:tav>
                                      </p:tavLst>
                                    </p:anim>
                                    <p:animEffect transition="in" filter="fade">
                                      <p:cBhvr>
                                        <p:cTn id="95" dur="500"/>
                                        <p:tgtEl>
                                          <p:spTgt spid="64"/>
                                        </p:tgtEl>
                                      </p:cBhvr>
                                    </p:animEffect>
                                  </p:childTnLst>
                                </p:cTn>
                              </p:par>
                            </p:childTnLst>
                          </p:cTn>
                        </p:par>
                        <p:par>
                          <p:cTn id="96" fill="hold">
                            <p:stCondLst>
                              <p:cond delay="7500"/>
                            </p:stCondLst>
                            <p:childTnLst>
                              <p:par>
                                <p:cTn id="97" presetID="53" presetClass="entr" presetSubtype="16" fill="hold" grpId="0" nodeType="afterEffect">
                                  <p:stCondLst>
                                    <p:cond delay="0"/>
                                  </p:stCondLst>
                                  <p:childTnLst>
                                    <p:set>
                                      <p:cBhvr>
                                        <p:cTn id="98" dur="1" fill="hold">
                                          <p:stCondLst>
                                            <p:cond delay="0"/>
                                          </p:stCondLst>
                                        </p:cTn>
                                        <p:tgtEl>
                                          <p:spTgt spid="34"/>
                                        </p:tgtEl>
                                        <p:attrNameLst>
                                          <p:attrName>style.visibility</p:attrName>
                                        </p:attrNameLst>
                                      </p:cBhvr>
                                      <p:to>
                                        <p:strVal val="visible"/>
                                      </p:to>
                                    </p:set>
                                    <p:anim calcmode="lin" valueType="num">
                                      <p:cBhvr>
                                        <p:cTn id="99" dur="500" fill="hold"/>
                                        <p:tgtEl>
                                          <p:spTgt spid="34"/>
                                        </p:tgtEl>
                                        <p:attrNameLst>
                                          <p:attrName>ppt_w</p:attrName>
                                        </p:attrNameLst>
                                      </p:cBhvr>
                                      <p:tavLst>
                                        <p:tav tm="0">
                                          <p:val>
                                            <p:fltVal val="0"/>
                                          </p:val>
                                        </p:tav>
                                        <p:tav tm="100000">
                                          <p:val>
                                            <p:strVal val="#ppt_w"/>
                                          </p:val>
                                        </p:tav>
                                      </p:tavLst>
                                    </p:anim>
                                    <p:anim calcmode="lin" valueType="num">
                                      <p:cBhvr>
                                        <p:cTn id="100" dur="500" fill="hold"/>
                                        <p:tgtEl>
                                          <p:spTgt spid="34"/>
                                        </p:tgtEl>
                                        <p:attrNameLst>
                                          <p:attrName>ppt_h</p:attrName>
                                        </p:attrNameLst>
                                      </p:cBhvr>
                                      <p:tavLst>
                                        <p:tav tm="0">
                                          <p:val>
                                            <p:fltVal val="0"/>
                                          </p:val>
                                        </p:tav>
                                        <p:tav tm="100000">
                                          <p:val>
                                            <p:strVal val="#ppt_h"/>
                                          </p:val>
                                        </p:tav>
                                      </p:tavLst>
                                    </p:anim>
                                    <p:animEffect transition="in" filter="fade">
                                      <p:cBhvr>
                                        <p:cTn id="101" dur="500"/>
                                        <p:tgtEl>
                                          <p:spTgt spid="34"/>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44"/>
                                        </p:tgtEl>
                                        <p:attrNameLst>
                                          <p:attrName>style.visibility</p:attrName>
                                        </p:attrNameLst>
                                      </p:cBhvr>
                                      <p:to>
                                        <p:strVal val="visible"/>
                                      </p:to>
                                    </p:set>
                                    <p:animEffect transition="in" filter="fade">
                                      <p:cBhvr>
                                        <p:cTn id="104" dur="500"/>
                                        <p:tgtEl>
                                          <p:spTgt spid="44"/>
                                        </p:tgtEl>
                                      </p:cBhvr>
                                    </p:animEffect>
                                  </p:childTnLst>
                                </p:cTn>
                              </p:par>
                            </p:childTnLst>
                          </p:cTn>
                        </p:par>
                        <p:par>
                          <p:cTn id="105" fill="hold">
                            <p:stCondLst>
                              <p:cond delay="8000"/>
                            </p:stCondLst>
                            <p:childTnLst>
                              <p:par>
                                <p:cTn id="106" presetID="10" presetClass="entr" presetSubtype="0" fill="hold" grpId="0" nodeType="afterEffect">
                                  <p:stCondLst>
                                    <p:cond delay="0"/>
                                  </p:stCondLst>
                                  <p:childTnLst>
                                    <p:set>
                                      <p:cBhvr>
                                        <p:cTn id="107" dur="1" fill="hold">
                                          <p:stCondLst>
                                            <p:cond delay="0"/>
                                          </p:stCondLst>
                                        </p:cTn>
                                        <p:tgtEl>
                                          <p:spTgt spid="56"/>
                                        </p:tgtEl>
                                        <p:attrNameLst>
                                          <p:attrName>style.visibility</p:attrName>
                                        </p:attrNameLst>
                                      </p:cBhvr>
                                      <p:to>
                                        <p:strVal val="visible"/>
                                      </p:to>
                                    </p:set>
                                    <p:animEffect transition="in" filter="fade">
                                      <p:cBhvr>
                                        <p:cTn id="108" dur="500"/>
                                        <p:tgtEl>
                                          <p:spTgt spid="56"/>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57"/>
                                        </p:tgtEl>
                                        <p:attrNameLst>
                                          <p:attrName>style.visibility</p:attrName>
                                        </p:attrNameLst>
                                      </p:cBhvr>
                                      <p:to>
                                        <p:strVal val="visible"/>
                                      </p:to>
                                    </p:set>
                                    <p:animEffect transition="in" filter="fade">
                                      <p:cBhvr>
                                        <p:cTn id="111" dur="500"/>
                                        <p:tgtEl>
                                          <p:spTgt spid="57"/>
                                        </p:tgtEl>
                                      </p:cBhvr>
                                    </p:animEffect>
                                  </p:childTnLst>
                                </p:cTn>
                              </p:par>
                            </p:childTnLst>
                          </p:cTn>
                        </p:par>
                        <p:par>
                          <p:cTn id="112" fill="hold">
                            <p:stCondLst>
                              <p:cond delay="8500"/>
                            </p:stCondLst>
                            <p:childTnLst>
                              <p:par>
                                <p:cTn id="113" presetID="22" presetClass="entr" presetSubtype="2" fill="hold" grpId="0" nodeType="afterEffect">
                                  <p:stCondLst>
                                    <p:cond delay="0"/>
                                  </p:stCondLst>
                                  <p:childTnLst>
                                    <p:set>
                                      <p:cBhvr>
                                        <p:cTn id="114" dur="1" fill="hold">
                                          <p:stCondLst>
                                            <p:cond delay="0"/>
                                          </p:stCondLst>
                                        </p:cTn>
                                        <p:tgtEl>
                                          <p:spTgt spid="14"/>
                                        </p:tgtEl>
                                        <p:attrNameLst>
                                          <p:attrName>style.visibility</p:attrName>
                                        </p:attrNameLst>
                                      </p:cBhvr>
                                      <p:to>
                                        <p:strVal val="visible"/>
                                      </p:to>
                                    </p:set>
                                    <p:animEffect transition="in" filter="wipe(right)">
                                      <p:cBhvr>
                                        <p:cTn id="115" dur="500"/>
                                        <p:tgtEl>
                                          <p:spTgt spid="14"/>
                                        </p:tgtEl>
                                      </p:cBhvr>
                                    </p:animEffect>
                                  </p:childTnLst>
                                </p:cTn>
                              </p:par>
                              <p:par>
                                <p:cTn id="116" presetID="22" presetClass="entr" presetSubtype="2" fill="hold" grpId="0" nodeType="withEffect">
                                  <p:stCondLst>
                                    <p:cond delay="0"/>
                                  </p:stCondLst>
                                  <p:childTnLst>
                                    <p:set>
                                      <p:cBhvr>
                                        <p:cTn id="117" dur="1" fill="hold">
                                          <p:stCondLst>
                                            <p:cond delay="0"/>
                                          </p:stCondLst>
                                        </p:cTn>
                                        <p:tgtEl>
                                          <p:spTgt spid="18"/>
                                        </p:tgtEl>
                                        <p:attrNameLst>
                                          <p:attrName>style.visibility</p:attrName>
                                        </p:attrNameLst>
                                      </p:cBhvr>
                                      <p:to>
                                        <p:strVal val="visible"/>
                                      </p:to>
                                    </p:set>
                                    <p:animEffect transition="in" filter="wipe(right)">
                                      <p:cBhvr>
                                        <p:cTn id="118" dur="500"/>
                                        <p:tgtEl>
                                          <p:spTgt spid="18"/>
                                        </p:tgtEl>
                                      </p:cBhvr>
                                    </p:animEffect>
                                  </p:childTnLst>
                                </p:cTn>
                              </p:par>
                            </p:childTnLst>
                          </p:cTn>
                        </p:par>
                        <p:par>
                          <p:cTn id="119" fill="hold">
                            <p:stCondLst>
                              <p:cond delay="9000"/>
                            </p:stCondLst>
                            <p:childTnLst>
                              <p:par>
                                <p:cTn id="120" presetID="22" presetClass="entr" presetSubtype="4" fill="hold" grpId="0" nodeType="afterEffect">
                                  <p:stCondLst>
                                    <p:cond delay="0"/>
                                  </p:stCondLst>
                                  <p:childTnLst>
                                    <p:set>
                                      <p:cBhvr>
                                        <p:cTn id="121" dur="1" fill="hold">
                                          <p:stCondLst>
                                            <p:cond delay="0"/>
                                          </p:stCondLst>
                                        </p:cTn>
                                        <p:tgtEl>
                                          <p:spTgt spid="12"/>
                                        </p:tgtEl>
                                        <p:attrNameLst>
                                          <p:attrName>style.visibility</p:attrName>
                                        </p:attrNameLst>
                                      </p:cBhvr>
                                      <p:to>
                                        <p:strVal val="visible"/>
                                      </p:to>
                                    </p:set>
                                    <p:animEffect transition="in" filter="wipe(down)">
                                      <p:cBhvr>
                                        <p:cTn id="122" dur="500"/>
                                        <p:tgtEl>
                                          <p:spTgt spid="12"/>
                                        </p:tgtEl>
                                      </p:cBhvr>
                                    </p:animEffect>
                                  </p:childTnLst>
                                </p:cTn>
                              </p:par>
                              <p:par>
                                <p:cTn id="123" presetID="22" presetClass="entr" presetSubtype="4" fill="hold" grpId="0" nodeType="withEffect">
                                  <p:stCondLst>
                                    <p:cond delay="0"/>
                                  </p:stCondLst>
                                  <p:childTnLst>
                                    <p:set>
                                      <p:cBhvr>
                                        <p:cTn id="124" dur="1" fill="hold">
                                          <p:stCondLst>
                                            <p:cond delay="0"/>
                                          </p:stCondLst>
                                        </p:cTn>
                                        <p:tgtEl>
                                          <p:spTgt spid="16"/>
                                        </p:tgtEl>
                                        <p:attrNameLst>
                                          <p:attrName>style.visibility</p:attrName>
                                        </p:attrNameLst>
                                      </p:cBhvr>
                                      <p:to>
                                        <p:strVal val="visible"/>
                                      </p:to>
                                    </p:set>
                                    <p:animEffect transition="in" filter="wipe(down)">
                                      <p:cBhvr>
                                        <p:cTn id="125" dur="500"/>
                                        <p:tgtEl>
                                          <p:spTgt spid="16"/>
                                        </p:tgtEl>
                                      </p:cBhvr>
                                    </p:animEffect>
                                  </p:childTnLst>
                                </p:cTn>
                              </p:par>
                            </p:childTnLst>
                          </p:cTn>
                        </p:par>
                        <p:par>
                          <p:cTn id="126" fill="hold">
                            <p:stCondLst>
                              <p:cond delay="9500"/>
                            </p:stCondLst>
                            <p:childTnLst>
                              <p:par>
                                <p:cTn id="127" presetID="22" presetClass="entr" presetSubtype="4" fill="hold" grpId="0" nodeType="afterEffect">
                                  <p:stCondLst>
                                    <p:cond delay="0"/>
                                  </p:stCondLst>
                                  <p:childTnLst>
                                    <p:set>
                                      <p:cBhvr>
                                        <p:cTn id="128" dur="1" fill="hold">
                                          <p:stCondLst>
                                            <p:cond delay="0"/>
                                          </p:stCondLst>
                                        </p:cTn>
                                        <p:tgtEl>
                                          <p:spTgt spid="10"/>
                                        </p:tgtEl>
                                        <p:attrNameLst>
                                          <p:attrName>style.visibility</p:attrName>
                                        </p:attrNameLst>
                                      </p:cBhvr>
                                      <p:to>
                                        <p:strVal val="visible"/>
                                      </p:to>
                                    </p:set>
                                    <p:animEffect transition="in" filter="wipe(down)">
                                      <p:cBhvr>
                                        <p:cTn id="129" dur="500"/>
                                        <p:tgtEl>
                                          <p:spTgt spid="10"/>
                                        </p:tgtEl>
                                      </p:cBhvr>
                                    </p:animEffect>
                                  </p:childTnLst>
                                </p:cTn>
                              </p:par>
                              <p:par>
                                <p:cTn id="130" presetID="10" presetClass="entr" presetSubtype="0" fill="hold" grpId="0" nodeType="withEffect">
                                  <p:stCondLst>
                                    <p:cond delay="0"/>
                                  </p:stCondLst>
                                  <p:childTnLst>
                                    <p:set>
                                      <p:cBhvr>
                                        <p:cTn id="131" dur="1" fill="hold">
                                          <p:stCondLst>
                                            <p:cond delay="0"/>
                                          </p:stCondLst>
                                        </p:cTn>
                                        <p:tgtEl>
                                          <p:spTgt spid="28"/>
                                        </p:tgtEl>
                                        <p:attrNameLst>
                                          <p:attrName>style.visibility</p:attrName>
                                        </p:attrNameLst>
                                      </p:cBhvr>
                                      <p:to>
                                        <p:strVal val="visible"/>
                                      </p:to>
                                    </p:set>
                                    <p:animEffect transition="in" filter="fade">
                                      <p:cBhvr>
                                        <p:cTn id="132" dur="500"/>
                                        <p:tgtEl>
                                          <p:spTgt spid="28"/>
                                        </p:tgtEl>
                                      </p:cBhvr>
                                    </p:animEffect>
                                  </p:childTnLst>
                                </p:cTn>
                              </p:par>
                              <p:par>
                                <p:cTn id="133" presetID="10" presetClass="entr" presetSubtype="0" fill="hold" grpId="0" nodeType="withEffect">
                                  <p:stCondLst>
                                    <p:cond delay="0"/>
                                  </p:stCondLst>
                                  <p:childTnLst>
                                    <p:set>
                                      <p:cBhvr>
                                        <p:cTn id="134" dur="1" fill="hold">
                                          <p:stCondLst>
                                            <p:cond delay="0"/>
                                          </p:stCondLst>
                                        </p:cTn>
                                        <p:tgtEl>
                                          <p:spTgt spid="26"/>
                                        </p:tgtEl>
                                        <p:attrNameLst>
                                          <p:attrName>style.visibility</p:attrName>
                                        </p:attrNameLst>
                                      </p:cBhvr>
                                      <p:to>
                                        <p:strVal val="visible"/>
                                      </p:to>
                                    </p:set>
                                    <p:animEffect transition="in" filter="fade">
                                      <p:cBhvr>
                                        <p:cTn id="135" dur="500"/>
                                        <p:tgtEl>
                                          <p:spTgt spid="26"/>
                                        </p:tgtEl>
                                      </p:cBhvr>
                                    </p:animEffect>
                                  </p:childTnLst>
                                </p:cTn>
                              </p:par>
                            </p:childTnLst>
                          </p:cTn>
                        </p:par>
                        <p:par>
                          <p:cTn id="136" fill="hold">
                            <p:stCondLst>
                              <p:cond delay="10000"/>
                            </p:stCondLst>
                            <p:childTnLst>
                              <p:par>
                                <p:cTn id="137" presetID="53" presetClass="entr" presetSubtype="16" fill="hold" grpId="0" nodeType="afterEffect">
                                  <p:stCondLst>
                                    <p:cond delay="0"/>
                                  </p:stCondLst>
                                  <p:childTnLst>
                                    <p:set>
                                      <p:cBhvr>
                                        <p:cTn id="138" dur="1" fill="hold">
                                          <p:stCondLst>
                                            <p:cond delay="0"/>
                                          </p:stCondLst>
                                        </p:cTn>
                                        <p:tgtEl>
                                          <p:spTgt spid="68"/>
                                        </p:tgtEl>
                                        <p:attrNameLst>
                                          <p:attrName>style.visibility</p:attrName>
                                        </p:attrNameLst>
                                      </p:cBhvr>
                                      <p:to>
                                        <p:strVal val="visible"/>
                                      </p:to>
                                    </p:set>
                                    <p:anim calcmode="lin" valueType="num">
                                      <p:cBhvr>
                                        <p:cTn id="139" dur="500" fill="hold"/>
                                        <p:tgtEl>
                                          <p:spTgt spid="68"/>
                                        </p:tgtEl>
                                        <p:attrNameLst>
                                          <p:attrName>ppt_w</p:attrName>
                                        </p:attrNameLst>
                                      </p:cBhvr>
                                      <p:tavLst>
                                        <p:tav tm="0">
                                          <p:val>
                                            <p:fltVal val="0"/>
                                          </p:val>
                                        </p:tav>
                                        <p:tav tm="100000">
                                          <p:val>
                                            <p:strVal val="#ppt_w"/>
                                          </p:val>
                                        </p:tav>
                                      </p:tavLst>
                                    </p:anim>
                                    <p:anim calcmode="lin" valueType="num">
                                      <p:cBhvr>
                                        <p:cTn id="140" dur="500" fill="hold"/>
                                        <p:tgtEl>
                                          <p:spTgt spid="68"/>
                                        </p:tgtEl>
                                        <p:attrNameLst>
                                          <p:attrName>ppt_h</p:attrName>
                                        </p:attrNameLst>
                                      </p:cBhvr>
                                      <p:tavLst>
                                        <p:tav tm="0">
                                          <p:val>
                                            <p:fltVal val="0"/>
                                          </p:val>
                                        </p:tav>
                                        <p:tav tm="100000">
                                          <p:val>
                                            <p:strVal val="#ppt_h"/>
                                          </p:val>
                                        </p:tav>
                                      </p:tavLst>
                                    </p:anim>
                                    <p:animEffect transition="in" filter="fade">
                                      <p:cBhvr>
                                        <p:cTn id="141" dur="500"/>
                                        <p:tgtEl>
                                          <p:spTgt spid="68"/>
                                        </p:tgtEl>
                                      </p:cBhvr>
                                    </p:animEffect>
                                  </p:childTnLst>
                                </p:cTn>
                              </p:par>
                            </p:childTnLst>
                          </p:cTn>
                        </p:par>
                        <p:par>
                          <p:cTn id="142" fill="hold">
                            <p:stCondLst>
                              <p:cond delay="10500"/>
                            </p:stCondLst>
                            <p:childTnLst>
                              <p:par>
                                <p:cTn id="143" presetID="53" presetClass="entr" presetSubtype="16" fill="hold" grpId="0" nodeType="afterEffect">
                                  <p:stCondLst>
                                    <p:cond delay="0"/>
                                  </p:stCondLst>
                                  <p:childTnLst>
                                    <p:set>
                                      <p:cBhvr>
                                        <p:cTn id="144" dur="1" fill="hold">
                                          <p:stCondLst>
                                            <p:cond delay="0"/>
                                          </p:stCondLst>
                                        </p:cTn>
                                        <p:tgtEl>
                                          <p:spTgt spid="35"/>
                                        </p:tgtEl>
                                        <p:attrNameLst>
                                          <p:attrName>style.visibility</p:attrName>
                                        </p:attrNameLst>
                                      </p:cBhvr>
                                      <p:to>
                                        <p:strVal val="visible"/>
                                      </p:to>
                                    </p:set>
                                    <p:anim calcmode="lin" valueType="num">
                                      <p:cBhvr>
                                        <p:cTn id="145" dur="500" fill="hold"/>
                                        <p:tgtEl>
                                          <p:spTgt spid="35"/>
                                        </p:tgtEl>
                                        <p:attrNameLst>
                                          <p:attrName>ppt_w</p:attrName>
                                        </p:attrNameLst>
                                      </p:cBhvr>
                                      <p:tavLst>
                                        <p:tav tm="0">
                                          <p:val>
                                            <p:fltVal val="0"/>
                                          </p:val>
                                        </p:tav>
                                        <p:tav tm="100000">
                                          <p:val>
                                            <p:strVal val="#ppt_w"/>
                                          </p:val>
                                        </p:tav>
                                      </p:tavLst>
                                    </p:anim>
                                    <p:anim calcmode="lin" valueType="num">
                                      <p:cBhvr>
                                        <p:cTn id="146" dur="500" fill="hold"/>
                                        <p:tgtEl>
                                          <p:spTgt spid="35"/>
                                        </p:tgtEl>
                                        <p:attrNameLst>
                                          <p:attrName>ppt_h</p:attrName>
                                        </p:attrNameLst>
                                      </p:cBhvr>
                                      <p:tavLst>
                                        <p:tav tm="0">
                                          <p:val>
                                            <p:fltVal val="0"/>
                                          </p:val>
                                        </p:tav>
                                        <p:tav tm="100000">
                                          <p:val>
                                            <p:strVal val="#ppt_h"/>
                                          </p:val>
                                        </p:tav>
                                      </p:tavLst>
                                    </p:anim>
                                    <p:animEffect transition="in" filter="fade">
                                      <p:cBhvr>
                                        <p:cTn id="147" dur="500"/>
                                        <p:tgtEl>
                                          <p:spTgt spid="35"/>
                                        </p:tgtEl>
                                      </p:cBhvr>
                                    </p:animEffect>
                                  </p:childTnLst>
                                </p:cTn>
                              </p:par>
                              <p:par>
                                <p:cTn id="148" presetID="10" presetClass="entr" presetSubtype="0" fill="hold" nodeType="withEffect">
                                  <p:stCondLst>
                                    <p:cond delay="0"/>
                                  </p:stCondLst>
                                  <p:childTnLst>
                                    <p:set>
                                      <p:cBhvr>
                                        <p:cTn id="149" dur="1" fill="hold">
                                          <p:stCondLst>
                                            <p:cond delay="0"/>
                                          </p:stCondLst>
                                        </p:cTn>
                                        <p:tgtEl>
                                          <p:spTgt spid="45"/>
                                        </p:tgtEl>
                                        <p:attrNameLst>
                                          <p:attrName>style.visibility</p:attrName>
                                        </p:attrNameLst>
                                      </p:cBhvr>
                                      <p:to>
                                        <p:strVal val="visible"/>
                                      </p:to>
                                    </p:set>
                                    <p:animEffect transition="in" filter="fade">
                                      <p:cBhvr>
                                        <p:cTn id="150" dur="500"/>
                                        <p:tgtEl>
                                          <p:spTgt spid="45"/>
                                        </p:tgtEl>
                                      </p:cBhvr>
                                    </p:animEffect>
                                  </p:childTnLst>
                                </p:cTn>
                              </p:par>
                            </p:childTnLst>
                          </p:cTn>
                        </p:par>
                        <p:par>
                          <p:cTn id="151" fill="hold">
                            <p:stCondLst>
                              <p:cond delay="11000"/>
                            </p:stCondLst>
                            <p:childTnLst>
                              <p:par>
                                <p:cTn id="152" presetID="10" presetClass="entr" presetSubtype="0" fill="hold" grpId="0" nodeType="afterEffect">
                                  <p:stCondLst>
                                    <p:cond delay="0"/>
                                  </p:stCondLst>
                                  <p:childTnLst>
                                    <p:set>
                                      <p:cBhvr>
                                        <p:cTn id="153" dur="1" fill="hold">
                                          <p:stCondLst>
                                            <p:cond delay="0"/>
                                          </p:stCondLst>
                                        </p:cTn>
                                        <p:tgtEl>
                                          <p:spTgt spid="58"/>
                                        </p:tgtEl>
                                        <p:attrNameLst>
                                          <p:attrName>style.visibility</p:attrName>
                                        </p:attrNameLst>
                                      </p:cBhvr>
                                      <p:to>
                                        <p:strVal val="visible"/>
                                      </p:to>
                                    </p:set>
                                    <p:animEffect transition="in" filter="fade">
                                      <p:cBhvr>
                                        <p:cTn id="154" dur="500"/>
                                        <p:tgtEl>
                                          <p:spTgt spid="58"/>
                                        </p:tgtEl>
                                      </p:cBhvr>
                                    </p:animEffect>
                                  </p:childTnLst>
                                </p:cTn>
                              </p:par>
                              <p:par>
                                <p:cTn id="155" presetID="10" presetClass="entr" presetSubtype="0" fill="hold" grpId="0" nodeType="withEffect">
                                  <p:stCondLst>
                                    <p:cond delay="0"/>
                                  </p:stCondLst>
                                  <p:childTnLst>
                                    <p:set>
                                      <p:cBhvr>
                                        <p:cTn id="156" dur="1" fill="hold">
                                          <p:stCondLst>
                                            <p:cond delay="0"/>
                                          </p:stCondLst>
                                        </p:cTn>
                                        <p:tgtEl>
                                          <p:spTgt spid="59"/>
                                        </p:tgtEl>
                                        <p:attrNameLst>
                                          <p:attrName>style.visibility</p:attrName>
                                        </p:attrNameLst>
                                      </p:cBhvr>
                                      <p:to>
                                        <p:strVal val="visible"/>
                                      </p:to>
                                    </p:set>
                                    <p:animEffect transition="in" filter="fade">
                                      <p:cBhvr>
                                        <p:cTn id="157" dur="500"/>
                                        <p:tgtEl>
                                          <p:spTgt spid="59"/>
                                        </p:tgtEl>
                                      </p:cBhvr>
                                    </p:animEffect>
                                  </p:childTnLst>
                                </p:cTn>
                              </p:par>
                            </p:childTnLst>
                          </p:cTn>
                        </p:par>
                        <p:par>
                          <p:cTn id="158" fill="hold">
                            <p:stCondLst>
                              <p:cond delay="11500"/>
                            </p:stCondLst>
                            <p:childTnLst>
                              <p:par>
                                <p:cTn id="159" presetID="22" presetClass="entr" presetSubtype="2" fill="hold" grpId="0" nodeType="afterEffect">
                                  <p:stCondLst>
                                    <p:cond delay="0"/>
                                  </p:stCondLst>
                                  <p:childTnLst>
                                    <p:set>
                                      <p:cBhvr>
                                        <p:cTn id="160" dur="1" fill="hold">
                                          <p:stCondLst>
                                            <p:cond delay="0"/>
                                          </p:stCondLst>
                                        </p:cTn>
                                        <p:tgtEl>
                                          <p:spTgt spid="8"/>
                                        </p:tgtEl>
                                        <p:attrNameLst>
                                          <p:attrName>style.visibility</p:attrName>
                                        </p:attrNameLst>
                                      </p:cBhvr>
                                      <p:to>
                                        <p:strVal val="visible"/>
                                      </p:to>
                                    </p:set>
                                    <p:animEffect transition="in" filter="wipe(right)">
                                      <p:cBhvr>
                                        <p:cTn id="161" dur="500"/>
                                        <p:tgtEl>
                                          <p:spTgt spid="8"/>
                                        </p:tgtEl>
                                      </p:cBhvr>
                                    </p:animEffect>
                                  </p:childTnLst>
                                </p:cTn>
                              </p:par>
                              <p:par>
                                <p:cTn id="162" presetID="22" presetClass="entr" presetSubtype="2" fill="hold" grpId="0" nodeType="withEffect">
                                  <p:stCondLst>
                                    <p:cond delay="0"/>
                                  </p:stCondLst>
                                  <p:childTnLst>
                                    <p:set>
                                      <p:cBhvr>
                                        <p:cTn id="163" dur="1" fill="hold">
                                          <p:stCondLst>
                                            <p:cond delay="0"/>
                                          </p:stCondLst>
                                        </p:cTn>
                                        <p:tgtEl>
                                          <p:spTgt spid="13"/>
                                        </p:tgtEl>
                                        <p:attrNameLst>
                                          <p:attrName>style.visibility</p:attrName>
                                        </p:attrNameLst>
                                      </p:cBhvr>
                                      <p:to>
                                        <p:strVal val="visible"/>
                                      </p:to>
                                    </p:set>
                                    <p:animEffect transition="in" filter="wipe(right)">
                                      <p:cBhvr>
                                        <p:cTn id="164" dur="500"/>
                                        <p:tgtEl>
                                          <p:spTgt spid="13"/>
                                        </p:tgtEl>
                                      </p:cBhvr>
                                    </p:animEffect>
                                  </p:childTnLst>
                                </p:cTn>
                              </p:par>
                            </p:childTnLst>
                          </p:cTn>
                        </p:par>
                        <p:par>
                          <p:cTn id="165" fill="hold">
                            <p:stCondLst>
                              <p:cond delay="12000"/>
                            </p:stCondLst>
                            <p:childTnLst>
                              <p:par>
                                <p:cTn id="166" presetID="22" presetClass="entr" presetSubtype="4" fill="hold" grpId="0" nodeType="afterEffect">
                                  <p:stCondLst>
                                    <p:cond delay="0"/>
                                  </p:stCondLst>
                                  <p:childTnLst>
                                    <p:set>
                                      <p:cBhvr>
                                        <p:cTn id="167" dur="1" fill="hold">
                                          <p:stCondLst>
                                            <p:cond delay="0"/>
                                          </p:stCondLst>
                                        </p:cTn>
                                        <p:tgtEl>
                                          <p:spTgt spid="7"/>
                                        </p:tgtEl>
                                        <p:attrNameLst>
                                          <p:attrName>style.visibility</p:attrName>
                                        </p:attrNameLst>
                                      </p:cBhvr>
                                      <p:to>
                                        <p:strVal val="visible"/>
                                      </p:to>
                                    </p:set>
                                    <p:animEffect transition="in" filter="wipe(down)">
                                      <p:cBhvr>
                                        <p:cTn id="168" dur="500"/>
                                        <p:tgtEl>
                                          <p:spTgt spid="7"/>
                                        </p:tgtEl>
                                      </p:cBhvr>
                                    </p:animEffect>
                                  </p:childTnLst>
                                </p:cTn>
                              </p:par>
                              <p:par>
                                <p:cTn id="169" presetID="22" presetClass="entr" presetSubtype="4" fill="hold" grpId="0" nodeType="withEffect">
                                  <p:stCondLst>
                                    <p:cond delay="0"/>
                                  </p:stCondLst>
                                  <p:childTnLst>
                                    <p:set>
                                      <p:cBhvr>
                                        <p:cTn id="170" dur="1" fill="hold">
                                          <p:stCondLst>
                                            <p:cond delay="0"/>
                                          </p:stCondLst>
                                        </p:cTn>
                                        <p:tgtEl>
                                          <p:spTgt spid="11"/>
                                        </p:tgtEl>
                                        <p:attrNameLst>
                                          <p:attrName>style.visibility</p:attrName>
                                        </p:attrNameLst>
                                      </p:cBhvr>
                                      <p:to>
                                        <p:strVal val="visible"/>
                                      </p:to>
                                    </p:set>
                                    <p:animEffect transition="in" filter="wipe(down)">
                                      <p:cBhvr>
                                        <p:cTn id="171" dur="500"/>
                                        <p:tgtEl>
                                          <p:spTgt spid="11"/>
                                        </p:tgtEl>
                                      </p:cBhvr>
                                    </p:animEffect>
                                  </p:childTnLst>
                                </p:cTn>
                              </p:par>
                            </p:childTnLst>
                          </p:cTn>
                        </p:par>
                        <p:par>
                          <p:cTn id="172" fill="hold">
                            <p:stCondLst>
                              <p:cond delay="12500"/>
                            </p:stCondLst>
                            <p:childTnLst>
                              <p:par>
                                <p:cTn id="173" presetID="22" presetClass="entr" presetSubtype="4" fill="hold" grpId="0" nodeType="afterEffect">
                                  <p:stCondLst>
                                    <p:cond delay="0"/>
                                  </p:stCondLst>
                                  <p:childTnLst>
                                    <p:set>
                                      <p:cBhvr>
                                        <p:cTn id="174" dur="1" fill="hold">
                                          <p:stCondLst>
                                            <p:cond delay="0"/>
                                          </p:stCondLst>
                                        </p:cTn>
                                        <p:tgtEl>
                                          <p:spTgt spid="9"/>
                                        </p:tgtEl>
                                        <p:attrNameLst>
                                          <p:attrName>style.visibility</p:attrName>
                                        </p:attrNameLst>
                                      </p:cBhvr>
                                      <p:to>
                                        <p:strVal val="visible"/>
                                      </p:to>
                                    </p:set>
                                    <p:animEffect transition="in" filter="wipe(down)">
                                      <p:cBhvr>
                                        <p:cTn id="175" dur="500"/>
                                        <p:tgtEl>
                                          <p:spTgt spid="9"/>
                                        </p:tgtEl>
                                      </p:cBhvr>
                                    </p:animEffect>
                                  </p:childTnLst>
                                </p:cTn>
                              </p:par>
                              <p:par>
                                <p:cTn id="176" presetID="10" presetClass="entr" presetSubtype="0" fill="hold" grpId="0" nodeType="withEffect">
                                  <p:stCondLst>
                                    <p:cond delay="0"/>
                                  </p:stCondLst>
                                  <p:childTnLst>
                                    <p:set>
                                      <p:cBhvr>
                                        <p:cTn id="177" dur="1" fill="hold">
                                          <p:stCondLst>
                                            <p:cond delay="0"/>
                                          </p:stCondLst>
                                        </p:cTn>
                                        <p:tgtEl>
                                          <p:spTgt spid="31"/>
                                        </p:tgtEl>
                                        <p:attrNameLst>
                                          <p:attrName>style.visibility</p:attrName>
                                        </p:attrNameLst>
                                      </p:cBhvr>
                                      <p:to>
                                        <p:strVal val="visible"/>
                                      </p:to>
                                    </p:set>
                                    <p:animEffect transition="in" filter="fade">
                                      <p:cBhvr>
                                        <p:cTn id="178" dur="500"/>
                                        <p:tgtEl>
                                          <p:spTgt spid="31"/>
                                        </p:tgtEl>
                                      </p:cBhvr>
                                    </p:animEffect>
                                  </p:childTnLst>
                                </p:cTn>
                              </p:par>
                              <p:par>
                                <p:cTn id="179" presetID="10" presetClass="entr" presetSubtype="0" fill="hold" grpId="0" nodeType="withEffect">
                                  <p:stCondLst>
                                    <p:cond delay="0"/>
                                  </p:stCondLst>
                                  <p:childTnLst>
                                    <p:set>
                                      <p:cBhvr>
                                        <p:cTn id="180" dur="1" fill="hold">
                                          <p:stCondLst>
                                            <p:cond delay="0"/>
                                          </p:stCondLst>
                                        </p:cTn>
                                        <p:tgtEl>
                                          <p:spTgt spid="30"/>
                                        </p:tgtEl>
                                        <p:attrNameLst>
                                          <p:attrName>style.visibility</p:attrName>
                                        </p:attrNameLst>
                                      </p:cBhvr>
                                      <p:to>
                                        <p:strVal val="visible"/>
                                      </p:to>
                                    </p:set>
                                    <p:animEffect transition="in" filter="fade">
                                      <p:cBhvr>
                                        <p:cTn id="181" dur="500"/>
                                        <p:tgtEl>
                                          <p:spTgt spid="30"/>
                                        </p:tgtEl>
                                      </p:cBhvr>
                                    </p:animEffect>
                                  </p:childTnLst>
                                </p:cTn>
                              </p:par>
                            </p:childTnLst>
                          </p:cTn>
                        </p:par>
                        <p:par>
                          <p:cTn id="182" fill="hold">
                            <p:stCondLst>
                              <p:cond delay="13000"/>
                            </p:stCondLst>
                            <p:childTnLst>
                              <p:par>
                                <p:cTn id="183" presetID="53" presetClass="entr" presetSubtype="16" fill="hold" nodeType="afterEffect">
                                  <p:stCondLst>
                                    <p:cond delay="0"/>
                                  </p:stCondLst>
                                  <p:childTnLst>
                                    <p:set>
                                      <p:cBhvr>
                                        <p:cTn id="184" dur="1" fill="hold">
                                          <p:stCondLst>
                                            <p:cond delay="0"/>
                                          </p:stCondLst>
                                        </p:cTn>
                                        <p:tgtEl>
                                          <p:spTgt spid="69"/>
                                        </p:tgtEl>
                                        <p:attrNameLst>
                                          <p:attrName>style.visibility</p:attrName>
                                        </p:attrNameLst>
                                      </p:cBhvr>
                                      <p:to>
                                        <p:strVal val="visible"/>
                                      </p:to>
                                    </p:set>
                                    <p:anim calcmode="lin" valueType="num">
                                      <p:cBhvr>
                                        <p:cTn id="185" dur="500" fill="hold"/>
                                        <p:tgtEl>
                                          <p:spTgt spid="69"/>
                                        </p:tgtEl>
                                        <p:attrNameLst>
                                          <p:attrName>ppt_w</p:attrName>
                                        </p:attrNameLst>
                                      </p:cBhvr>
                                      <p:tavLst>
                                        <p:tav tm="0">
                                          <p:val>
                                            <p:fltVal val="0"/>
                                          </p:val>
                                        </p:tav>
                                        <p:tav tm="100000">
                                          <p:val>
                                            <p:strVal val="#ppt_w"/>
                                          </p:val>
                                        </p:tav>
                                      </p:tavLst>
                                    </p:anim>
                                    <p:anim calcmode="lin" valueType="num">
                                      <p:cBhvr>
                                        <p:cTn id="186" dur="500" fill="hold"/>
                                        <p:tgtEl>
                                          <p:spTgt spid="69"/>
                                        </p:tgtEl>
                                        <p:attrNameLst>
                                          <p:attrName>ppt_h</p:attrName>
                                        </p:attrNameLst>
                                      </p:cBhvr>
                                      <p:tavLst>
                                        <p:tav tm="0">
                                          <p:val>
                                            <p:fltVal val="0"/>
                                          </p:val>
                                        </p:tav>
                                        <p:tav tm="100000">
                                          <p:val>
                                            <p:strVal val="#ppt_h"/>
                                          </p:val>
                                        </p:tav>
                                      </p:tavLst>
                                    </p:anim>
                                    <p:animEffect transition="in" filter="fade">
                                      <p:cBhvr>
                                        <p:cTn id="187" dur="500"/>
                                        <p:tgtEl>
                                          <p:spTgt spid="69"/>
                                        </p:tgtEl>
                                      </p:cBhvr>
                                    </p:animEffect>
                                  </p:childTnLst>
                                </p:cTn>
                              </p:par>
                            </p:childTnLst>
                          </p:cTn>
                        </p:par>
                        <p:par>
                          <p:cTn id="188" fill="hold">
                            <p:stCondLst>
                              <p:cond delay="13500"/>
                            </p:stCondLst>
                            <p:childTnLst>
                              <p:par>
                                <p:cTn id="189" presetID="10" presetClass="entr" presetSubtype="0" fill="hold" grpId="0" nodeType="afterEffect">
                                  <p:stCondLst>
                                    <p:cond delay="0"/>
                                  </p:stCondLst>
                                  <p:childTnLst>
                                    <p:set>
                                      <p:cBhvr>
                                        <p:cTn id="190" dur="1" fill="hold">
                                          <p:stCondLst>
                                            <p:cond delay="0"/>
                                          </p:stCondLst>
                                        </p:cTn>
                                        <p:tgtEl>
                                          <p:spTgt spid="76"/>
                                        </p:tgtEl>
                                        <p:attrNameLst>
                                          <p:attrName>style.visibility</p:attrName>
                                        </p:attrNameLst>
                                      </p:cBhvr>
                                      <p:to>
                                        <p:strVal val="visible"/>
                                      </p:to>
                                    </p:set>
                                    <p:animEffect transition="in" filter="fade">
                                      <p:cBhvr>
                                        <p:cTn id="191" dur="500"/>
                                        <p:tgtEl>
                                          <p:spTgt spid="76"/>
                                        </p:tgtEl>
                                      </p:cBhvr>
                                    </p:animEffect>
                                  </p:childTnLst>
                                </p:cTn>
                              </p:par>
                              <p:par>
                                <p:cTn id="192" presetID="10" presetClass="entr" presetSubtype="0" fill="hold" grpId="0" nodeType="withEffect">
                                  <p:stCondLst>
                                    <p:cond delay="0"/>
                                  </p:stCondLst>
                                  <p:childTnLst>
                                    <p:set>
                                      <p:cBhvr>
                                        <p:cTn id="193" dur="1" fill="hold">
                                          <p:stCondLst>
                                            <p:cond delay="0"/>
                                          </p:stCondLst>
                                        </p:cTn>
                                        <p:tgtEl>
                                          <p:spTgt spid="77"/>
                                        </p:tgtEl>
                                        <p:attrNameLst>
                                          <p:attrName>style.visibility</p:attrName>
                                        </p:attrNameLst>
                                      </p:cBhvr>
                                      <p:to>
                                        <p:strVal val="visible"/>
                                      </p:to>
                                    </p:set>
                                    <p:animEffect transition="in" filter="fade">
                                      <p:cBhvr>
                                        <p:cTn id="194" dur="500"/>
                                        <p:tgtEl>
                                          <p:spTgt spid="77"/>
                                        </p:tgtEl>
                                      </p:cBhvr>
                                    </p:animEffect>
                                  </p:childTnLst>
                                </p:cTn>
                              </p:par>
                              <p:par>
                                <p:cTn id="195" presetID="10" presetClass="entr" presetSubtype="0" fill="hold" grpId="0" nodeType="withEffect">
                                  <p:stCondLst>
                                    <p:cond delay="0"/>
                                  </p:stCondLst>
                                  <p:childTnLst>
                                    <p:set>
                                      <p:cBhvr>
                                        <p:cTn id="196" dur="1" fill="hold">
                                          <p:stCondLst>
                                            <p:cond delay="0"/>
                                          </p:stCondLst>
                                        </p:cTn>
                                        <p:tgtEl>
                                          <p:spTgt spid="78"/>
                                        </p:tgtEl>
                                        <p:attrNameLst>
                                          <p:attrName>style.visibility</p:attrName>
                                        </p:attrNameLst>
                                      </p:cBhvr>
                                      <p:to>
                                        <p:strVal val="visible"/>
                                      </p:to>
                                    </p:set>
                                    <p:animEffect transition="in" filter="fade">
                                      <p:cBhvr>
                                        <p:cTn id="197" dur="500"/>
                                        <p:tgtEl>
                                          <p:spTgt spid="78"/>
                                        </p:tgtEl>
                                      </p:cBhvr>
                                    </p:animEffect>
                                  </p:childTnLst>
                                </p:cTn>
                              </p:par>
                              <p:par>
                                <p:cTn id="198" presetID="10" presetClass="entr" presetSubtype="0" fill="hold" grpId="0" nodeType="withEffect">
                                  <p:stCondLst>
                                    <p:cond delay="0"/>
                                  </p:stCondLst>
                                  <p:childTnLst>
                                    <p:set>
                                      <p:cBhvr>
                                        <p:cTn id="199" dur="1" fill="hold">
                                          <p:stCondLst>
                                            <p:cond delay="0"/>
                                          </p:stCondLst>
                                        </p:cTn>
                                        <p:tgtEl>
                                          <p:spTgt spid="79"/>
                                        </p:tgtEl>
                                        <p:attrNameLst>
                                          <p:attrName>style.visibility</p:attrName>
                                        </p:attrNameLst>
                                      </p:cBhvr>
                                      <p:to>
                                        <p:strVal val="visible"/>
                                      </p:to>
                                    </p:set>
                                    <p:animEffect transition="in" filter="fade">
                                      <p:cBhvr>
                                        <p:cTn id="200" dur="500"/>
                                        <p:tgtEl>
                                          <p:spTgt spid="79"/>
                                        </p:tgtEl>
                                      </p:cBhvr>
                                    </p:animEffect>
                                  </p:childTnLst>
                                </p:cTn>
                              </p:par>
                              <p:par>
                                <p:cTn id="201" presetID="2" presetClass="entr" presetSubtype="4" fill="hold" grpId="0" nodeType="withEffect">
                                  <p:stCondLst>
                                    <p:cond delay="500"/>
                                  </p:stCondLst>
                                  <p:childTnLst>
                                    <p:set>
                                      <p:cBhvr>
                                        <p:cTn id="202" dur="1" fill="hold">
                                          <p:stCondLst>
                                            <p:cond delay="0"/>
                                          </p:stCondLst>
                                        </p:cTn>
                                        <p:tgtEl>
                                          <p:spTgt spid="80"/>
                                        </p:tgtEl>
                                        <p:attrNameLst>
                                          <p:attrName>style.visibility</p:attrName>
                                        </p:attrNameLst>
                                      </p:cBhvr>
                                      <p:to>
                                        <p:strVal val="visible"/>
                                      </p:to>
                                    </p:set>
                                    <p:anim calcmode="lin" valueType="num">
                                      <p:cBhvr additive="base">
                                        <p:cTn id="203" dur="500" fill="hold"/>
                                        <p:tgtEl>
                                          <p:spTgt spid="80"/>
                                        </p:tgtEl>
                                        <p:attrNameLst>
                                          <p:attrName>ppt_x</p:attrName>
                                        </p:attrNameLst>
                                      </p:cBhvr>
                                      <p:tavLst>
                                        <p:tav tm="0">
                                          <p:val>
                                            <p:strVal val="#ppt_x"/>
                                          </p:val>
                                        </p:tav>
                                        <p:tav tm="100000">
                                          <p:val>
                                            <p:strVal val="#ppt_x"/>
                                          </p:val>
                                        </p:tav>
                                      </p:tavLst>
                                    </p:anim>
                                    <p:anim calcmode="lin" valueType="num">
                                      <p:cBhvr additive="base">
                                        <p:cTn id="204" dur="500" fill="hold"/>
                                        <p:tgtEl>
                                          <p:spTgt spid="8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44" grpId="0" animBg="1"/>
      <p:bldP spid="52" grpId="0"/>
      <p:bldP spid="53" grpId="0"/>
      <p:bldP spid="54" grpId="0"/>
      <p:bldP spid="55" grpId="0"/>
      <p:bldP spid="56" grpId="0"/>
      <p:bldP spid="57" grpId="0"/>
      <p:bldP spid="58" grpId="0"/>
      <p:bldP spid="59" grpId="0"/>
      <p:bldP spid="68" grpId="0" animBg="1"/>
      <p:bldP spid="76" grpId="0"/>
      <p:bldP spid="77" grpId="0"/>
      <p:bldP spid="78" grpId="0"/>
      <p:bldP spid="79" grpId="0"/>
      <p:bldP spid="80"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98</a:t>
            </a:fld>
            <a:endParaRPr lang="id-ID" sz="1200" b="1" dirty="0">
              <a:solidFill>
                <a:schemeClr val="bg1">
                  <a:lumMod val="50000"/>
                </a:schemeClr>
              </a:solidFill>
            </a:endParaRPr>
          </a:p>
        </p:txBody>
      </p:sp>
      <p:sp>
        <p:nvSpPr>
          <p:cNvPr id="5" name="矩形 57"/>
          <p:cNvSpPr/>
          <p:nvPr/>
        </p:nvSpPr>
        <p:spPr>
          <a:xfrm rot="16200000">
            <a:off x="1366623" y="4163947"/>
            <a:ext cx="462117" cy="3224390"/>
          </a:xfrm>
          <a:custGeom>
            <a:avLst/>
            <a:gdLst/>
            <a:ahLst/>
            <a:cxnLst/>
            <a:rect l="l" t="t" r="r" b="b"/>
            <a:pathLst>
              <a:path w="550641" h="3842062">
                <a:moveTo>
                  <a:pt x="0" y="0"/>
                </a:moveTo>
                <a:lnTo>
                  <a:pt x="550641" y="0"/>
                </a:lnTo>
                <a:lnTo>
                  <a:pt x="550641" y="509068"/>
                </a:lnTo>
                <a:lnTo>
                  <a:pt x="550641" y="606956"/>
                </a:lnTo>
                <a:lnTo>
                  <a:pt x="550641" y="3291421"/>
                </a:lnTo>
                <a:lnTo>
                  <a:pt x="0" y="3842062"/>
                </a:lnTo>
                <a:lnTo>
                  <a:pt x="0" y="606956"/>
                </a:lnTo>
                <a:lnTo>
                  <a:pt x="0" y="509068"/>
                </a:lnTo>
                <a:close/>
              </a:path>
            </a:pathLst>
          </a:custGeom>
          <a:solidFill>
            <a:schemeClr val="accent2"/>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6" name="矩形 58"/>
          <p:cNvSpPr/>
          <p:nvPr/>
        </p:nvSpPr>
        <p:spPr>
          <a:xfrm rot="16200000">
            <a:off x="1135564" y="3932888"/>
            <a:ext cx="462117" cy="2762273"/>
          </a:xfrm>
          <a:custGeom>
            <a:avLst/>
            <a:gdLst/>
            <a:ahLst/>
            <a:cxnLst/>
            <a:rect l="l" t="t" r="r" b="b"/>
            <a:pathLst>
              <a:path w="550641" h="3291421">
                <a:moveTo>
                  <a:pt x="0" y="0"/>
                </a:moveTo>
                <a:lnTo>
                  <a:pt x="550641" y="0"/>
                </a:lnTo>
                <a:lnTo>
                  <a:pt x="550641" y="509068"/>
                </a:lnTo>
                <a:lnTo>
                  <a:pt x="550641" y="606956"/>
                </a:lnTo>
                <a:lnTo>
                  <a:pt x="550641" y="2740780"/>
                </a:lnTo>
                <a:lnTo>
                  <a:pt x="0" y="3291421"/>
                </a:lnTo>
                <a:lnTo>
                  <a:pt x="0" y="606956"/>
                </a:lnTo>
                <a:lnTo>
                  <a:pt x="0" y="509068"/>
                </a:lnTo>
                <a:close/>
              </a:path>
            </a:pathLst>
          </a:custGeom>
          <a:solidFill>
            <a:schemeClr val="accent3"/>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7" name="矩形 25"/>
          <p:cNvSpPr/>
          <p:nvPr/>
        </p:nvSpPr>
        <p:spPr>
          <a:xfrm rot="16200000">
            <a:off x="904506" y="3701830"/>
            <a:ext cx="462117" cy="2300156"/>
          </a:xfrm>
          <a:custGeom>
            <a:avLst/>
            <a:gdLst/>
            <a:ahLst/>
            <a:cxnLst/>
            <a:rect l="l" t="t" r="r" b="b"/>
            <a:pathLst>
              <a:path w="550641" h="2740780">
                <a:moveTo>
                  <a:pt x="0" y="0"/>
                </a:moveTo>
                <a:lnTo>
                  <a:pt x="550641" y="0"/>
                </a:lnTo>
                <a:lnTo>
                  <a:pt x="550641" y="509068"/>
                </a:lnTo>
                <a:lnTo>
                  <a:pt x="550641" y="606956"/>
                </a:lnTo>
                <a:lnTo>
                  <a:pt x="550641" y="2190139"/>
                </a:lnTo>
                <a:lnTo>
                  <a:pt x="0" y="2740780"/>
                </a:lnTo>
                <a:lnTo>
                  <a:pt x="0" y="606956"/>
                </a:lnTo>
                <a:lnTo>
                  <a:pt x="0" y="509068"/>
                </a:lnTo>
                <a:close/>
              </a:path>
            </a:pathLst>
          </a:custGeom>
          <a:solidFill>
            <a:schemeClr val="accent4"/>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8" name="矩形 3"/>
          <p:cNvSpPr/>
          <p:nvPr/>
        </p:nvSpPr>
        <p:spPr>
          <a:xfrm flipH="1">
            <a:off x="2748915" y="828162"/>
            <a:ext cx="462118" cy="5179038"/>
          </a:xfrm>
          <a:custGeom>
            <a:avLst/>
            <a:gdLst/>
            <a:ahLst/>
            <a:cxnLst/>
            <a:rect l="l" t="t" r="r" b="b"/>
            <a:pathLst>
              <a:path w="550642" h="6171147">
                <a:moveTo>
                  <a:pt x="550642" y="5620506"/>
                </a:moveTo>
                <a:lnTo>
                  <a:pt x="550642" y="2838153"/>
                </a:lnTo>
                <a:lnTo>
                  <a:pt x="550641" y="2838153"/>
                </a:lnTo>
                <a:lnTo>
                  <a:pt x="550641" y="550641"/>
                </a:lnTo>
                <a:lnTo>
                  <a:pt x="0" y="0"/>
                </a:lnTo>
                <a:lnTo>
                  <a:pt x="0" y="3332994"/>
                </a:lnTo>
                <a:lnTo>
                  <a:pt x="1" y="3332994"/>
                </a:lnTo>
                <a:lnTo>
                  <a:pt x="1" y="6171147"/>
                </a:lnTo>
                <a:close/>
              </a:path>
            </a:pathLst>
          </a:custGeom>
          <a:solidFill>
            <a:schemeClr val="accent2"/>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9" name="矩形 24"/>
          <p:cNvSpPr/>
          <p:nvPr/>
        </p:nvSpPr>
        <p:spPr>
          <a:xfrm rot="10800000">
            <a:off x="2286800" y="1290280"/>
            <a:ext cx="462118" cy="4254804"/>
          </a:xfrm>
          <a:custGeom>
            <a:avLst/>
            <a:gdLst/>
            <a:ahLst/>
            <a:cxnLst/>
            <a:rect l="l" t="t" r="r" b="b"/>
            <a:pathLst>
              <a:path w="550642" h="5069865">
                <a:moveTo>
                  <a:pt x="550642" y="550641"/>
                </a:moveTo>
                <a:lnTo>
                  <a:pt x="550642" y="2782353"/>
                </a:lnTo>
                <a:lnTo>
                  <a:pt x="550641" y="2782353"/>
                </a:lnTo>
                <a:lnTo>
                  <a:pt x="550641" y="4519224"/>
                </a:lnTo>
                <a:lnTo>
                  <a:pt x="0" y="5069865"/>
                </a:lnTo>
                <a:lnTo>
                  <a:pt x="0" y="2287512"/>
                </a:lnTo>
                <a:lnTo>
                  <a:pt x="1" y="2287512"/>
                </a:lnTo>
                <a:lnTo>
                  <a:pt x="1" y="0"/>
                </a:lnTo>
                <a:close/>
              </a:path>
            </a:pathLst>
          </a:custGeom>
          <a:solidFill>
            <a:schemeClr val="accent3"/>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10" name="矩形 25"/>
          <p:cNvSpPr/>
          <p:nvPr/>
        </p:nvSpPr>
        <p:spPr>
          <a:xfrm rot="10800000">
            <a:off x="1824684" y="1752397"/>
            <a:ext cx="462118" cy="3330570"/>
          </a:xfrm>
          <a:custGeom>
            <a:avLst/>
            <a:gdLst/>
            <a:ahLst/>
            <a:cxnLst/>
            <a:rect l="l" t="t" r="r" b="b"/>
            <a:pathLst>
              <a:path w="550642" h="3968582">
                <a:moveTo>
                  <a:pt x="550642" y="550641"/>
                </a:moveTo>
                <a:lnTo>
                  <a:pt x="550642" y="2231712"/>
                </a:lnTo>
                <a:lnTo>
                  <a:pt x="550641" y="2231712"/>
                </a:lnTo>
                <a:lnTo>
                  <a:pt x="550641" y="3417941"/>
                </a:lnTo>
                <a:lnTo>
                  <a:pt x="0" y="3968582"/>
                </a:lnTo>
                <a:lnTo>
                  <a:pt x="0" y="1736870"/>
                </a:lnTo>
                <a:lnTo>
                  <a:pt x="1" y="1736870"/>
                </a:lnTo>
                <a:lnTo>
                  <a:pt x="1" y="0"/>
                </a:lnTo>
                <a:close/>
              </a:path>
            </a:pathLst>
          </a:custGeom>
          <a:solidFill>
            <a:schemeClr val="accent4"/>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11" name="矩形 26"/>
          <p:cNvSpPr/>
          <p:nvPr/>
        </p:nvSpPr>
        <p:spPr>
          <a:xfrm rot="10800000">
            <a:off x="1362567" y="2214513"/>
            <a:ext cx="462118" cy="2406337"/>
          </a:xfrm>
          <a:custGeom>
            <a:avLst/>
            <a:gdLst/>
            <a:ahLst/>
            <a:cxnLst/>
            <a:rect l="l" t="t" r="r" b="b"/>
            <a:pathLst>
              <a:path w="550642" h="2867301">
                <a:moveTo>
                  <a:pt x="550642" y="550641"/>
                </a:moveTo>
                <a:lnTo>
                  <a:pt x="550642" y="1681071"/>
                </a:lnTo>
                <a:lnTo>
                  <a:pt x="550641" y="1681071"/>
                </a:lnTo>
                <a:lnTo>
                  <a:pt x="550641" y="2316660"/>
                </a:lnTo>
                <a:lnTo>
                  <a:pt x="0" y="2867301"/>
                </a:lnTo>
                <a:lnTo>
                  <a:pt x="0" y="1186230"/>
                </a:lnTo>
                <a:lnTo>
                  <a:pt x="1" y="1186230"/>
                </a:lnTo>
                <a:lnTo>
                  <a:pt x="1" y="0"/>
                </a:lnTo>
                <a:close/>
              </a:path>
            </a:pathLst>
          </a:custGeom>
          <a:solidFill>
            <a:schemeClr val="accent5"/>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12" name="矩形 3"/>
          <p:cNvSpPr/>
          <p:nvPr/>
        </p:nvSpPr>
        <p:spPr>
          <a:xfrm rot="16200000" flipV="1">
            <a:off x="2673722" y="903357"/>
            <a:ext cx="462118" cy="3084430"/>
          </a:xfrm>
          <a:custGeom>
            <a:avLst/>
            <a:gdLst/>
            <a:ahLst/>
            <a:cxnLst/>
            <a:rect l="l" t="t" r="r" b="b"/>
            <a:pathLst>
              <a:path w="550642" h="3675291">
                <a:moveTo>
                  <a:pt x="1" y="3675291"/>
                </a:moveTo>
                <a:lnTo>
                  <a:pt x="550642" y="3124650"/>
                </a:lnTo>
                <a:lnTo>
                  <a:pt x="550642" y="342297"/>
                </a:lnTo>
                <a:lnTo>
                  <a:pt x="550641" y="342297"/>
                </a:lnTo>
                <a:lnTo>
                  <a:pt x="550641" y="0"/>
                </a:lnTo>
                <a:lnTo>
                  <a:pt x="0" y="0"/>
                </a:lnTo>
                <a:lnTo>
                  <a:pt x="0" y="606956"/>
                </a:lnTo>
                <a:lnTo>
                  <a:pt x="1" y="606956"/>
                </a:lnTo>
                <a:close/>
              </a:path>
            </a:pathLst>
          </a:custGeom>
          <a:solidFill>
            <a:schemeClr val="accent5"/>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13" name="矩形 109"/>
          <p:cNvSpPr/>
          <p:nvPr/>
        </p:nvSpPr>
        <p:spPr>
          <a:xfrm rot="16200000">
            <a:off x="2904781" y="672298"/>
            <a:ext cx="462118" cy="2622313"/>
          </a:xfrm>
          <a:custGeom>
            <a:avLst/>
            <a:gdLst/>
            <a:ahLst/>
            <a:cxnLst/>
            <a:rect l="l" t="t" r="r" b="b"/>
            <a:pathLst>
              <a:path w="550642" h="3124650">
                <a:moveTo>
                  <a:pt x="1" y="0"/>
                </a:moveTo>
                <a:lnTo>
                  <a:pt x="550642" y="550641"/>
                </a:lnTo>
                <a:lnTo>
                  <a:pt x="550642" y="2782353"/>
                </a:lnTo>
                <a:lnTo>
                  <a:pt x="550641" y="2782353"/>
                </a:lnTo>
                <a:lnTo>
                  <a:pt x="550641" y="3124650"/>
                </a:lnTo>
                <a:lnTo>
                  <a:pt x="0" y="3124650"/>
                </a:lnTo>
                <a:lnTo>
                  <a:pt x="0" y="2517694"/>
                </a:lnTo>
                <a:lnTo>
                  <a:pt x="1" y="2517694"/>
                </a:lnTo>
                <a:close/>
              </a:path>
            </a:pathLst>
          </a:custGeom>
          <a:solidFill>
            <a:schemeClr val="accent4"/>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14" name="矩形 110"/>
          <p:cNvSpPr/>
          <p:nvPr/>
        </p:nvSpPr>
        <p:spPr>
          <a:xfrm rot="16200000">
            <a:off x="3135839" y="441240"/>
            <a:ext cx="462118" cy="2160196"/>
          </a:xfrm>
          <a:custGeom>
            <a:avLst/>
            <a:gdLst/>
            <a:ahLst/>
            <a:cxnLst/>
            <a:rect l="l" t="t" r="r" b="b"/>
            <a:pathLst>
              <a:path w="550642" h="2574009">
                <a:moveTo>
                  <a:pt x="1" y="0"/>
                </a:moveTo>
                <a:lnTo>
                  <a:pt x="550642" y="550641"/>
                </a:lnTo>
                <a:lnTo>
                  <a:pt x="550642" y="2231712"/>
                </a:lnTo>
                <a:lnTo>
                  <a:pt x="550641" y="2231712"/>
                </a:lnTo>
                <a:lnTo>
                  <a:pt x="550641" y="2574009"/>
                </a:lnTo>
                <a:lnTo>
                  <a:pt x="0" y="2574009"/>
                </a:lnTo>
                <a:lnTo>
                  <a:pt x="0" y="1967053"/>
                </a:lnTo>
                <a:lnTo>
                  <a:pt x="1" y="1967053"/>
                </a:lnTo>
                <a:close/>
              </a:path>
            </a:pathLst>
          </a:custGeom>
          <a:solidFill>
            <a:schemeClr val="accent3"/>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15" name="矩形 113"/>
          <p:cNvSpPr/>
          <p:nvPr/>
        </p:nvSpPr>
        <p:spPr>
          <a:xfrm rot="8100000" flipH="1">
            <a:off x="965966" y="1659295"/>
            <a:ext cx="2816684" cy="194200"/>
          </a:xfrm>
          <a:custGeom>
            <a:avLst/>
            <a:gdLst/>
            <a:ahLst/>
            <a:cxnLst/>
            <a:rect l="l" t="t" r="r" b="b"/>
            <a:pathLst>
              <a:path w="3356255" h="231401">
                <a:moveTo>
                  <a:pt x="0" y="0"/>
                </a:moveTo>
                <a:lnTo>
                  <a:pt x="0" y="230653"/>
                </a:lnTo>
                <a:lnTo>
                  <a:pt x="0" y="230653"/>
                </a:lnTo>
                <a:close/>
                <a:moveTo>
                  <a:pt x="3356255" y="747"/>
                </a:moveTo>
                <a:lnTo>
                  <a:pt x="3126491" y="230512"/>
                </a:lnTo>
                <a:lnTo>
                  <a:pt x="3126491" y="230654"/>
                </a:lnTo>
                <a:lnTo>
                  <a:pt x="3126349" y="230654"/>
                </a:lnTo>
                <a:lnTo>
                  <a:pt x="3125601" y="231401"/>
                </a:lnTo>
                <a:lnTo>
                  <a:pt x="3112414" y="231401"/>
                </a:lnTo>
                <a:lnTo>
                  <a:pt x="3112414" y="230654"/>
                </a:lnTo>
                <a:lnTo>
                  <a:pt x="0" y="230654"/>
                </a:lnTo>
                <a:lnTo>
                  <a:pt x="0" y="230653"/>
                </a:lnTo>
                <a:lnTo>
                  <a:pt x="13187" y="230653"/>
                </a:lnTo>
                <a:lnTo>
                  <a:pt x="243841" y="0"/>
                </a:lnTo>
                <a:lnTo>
                  <a:pt x="3126491" y="0"/>
                </a:lnTo>
                <a:lnTo>
                  <a:pt x="3126491" y="747"/>
                </a:lnTo>
                <a:close/>
              </a:path>
            </a:pathLst>
          </a:custGeom>
          <a:gradFill flip="none" rotWithShape="1">
            <a:gsLst>
              <a:gs pos="19000">
                <a:sysClr val="window" lastClr="FFFFFF">
                  <a:alpha val="2000"/>
                </a:sysClr>
              </a:gs>
              <a:gs pos="0">
                <a:sysClr val="windowText" lastClr="000000">
                  <a:lumMod val="85000"/>
                  <a:lumOff val="15000"/>
                  <a:alpha val="0"/>
                </a:sysClr>
              </a:gs>
              <a:gs pos="98000">
                <a:sysClr val="window" lastClr="FFFFFF">
                  <a:lumMod val="0"/>
                  <a:lumOff val="100000"/>
                  <a:alpha val="45000"/>
                </a:sysClr>
              </a:gs>
            </a:gsLst>
            <a:lin ang="540000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16" name="TextBox 15"/>
          <p:cNvSpPr txBox="1"/>
          <p:nvPr/>
        </p:nvSpPr>
        <p:spPr>
          <a:xfrm>
            <a:off x="1261237" y="2780518"/>
            <a:ext cx="695956" cy="615553"/>
          </a:xfrm>
          <a:prstGeom prst="rect">
            <a:avLst/>
          </a:prstGeom>
          <a:noFill/>
          <a:effectLst/>
          <a:scene3d>
            <a:camera prst="orthographicFront"/>
            <a:lightRig rig="threePt" dir="t"/>
          </a:scene3d>
          <a:sp3d prstMaterial="matte"/>
        </p:spPr>
        <p:txBody>
          <a:bodyPr wrap="square" rtlCol="0">
            <a:spAutoFit/>
            <a:sp3d/>
          </a:bodyPr>
          <a:lstStyle/>
          <a:p>
            <a:pPr algn="ctr" fontAlgn="auto">
              <a:spcBef>
                <a:spcPts val="0"/>
              </a:spcBef>
              <a:spcAft>
                <a:spcPts val="0"/>
              </a:spcAft>
            </a:pPr>
            <a:r>
              <a:rPr lang="en-US" altLang="zh-CN" sz="2400" b="1" dirty="0" smtClean="0">
                <a:solidFill>
                  <a:schemeClr val="bg1"/>
                </a:solidFill>
                <a:ea typeface="Roboto" panose="02000000000000000000" pitchFamily="2" charset="0"/>
              </a:rPr>
              <a:t>01</a:t>
            </a:r>
            <a:endParaRPr lang="en-US" altLang="zh-CN" sz="3200" b="1" dirty="0" smtClean="0">
              <a:solidFill>
                <a:schemeClr val="bg1"/>
              </a:solidFill>
              <a:ea typeface="Roboto" panose="02000000000000000000" pitchFamily="2" charset="0"/>
            </a:endParaRPr>
          </a:p>
          <a:p>
            <a:pPr algn="ctr" fontAlgn="auto">
              <a:spcBef>
                <a:spcPts val="0"/>
              </a:spcBef>
              <a:spcAft>
                <a:spcPts val="0"/>
              </a:spcAft>
            </a:pPr>
            <a:r>
              <a:rPr lang="en-US" altLang="zh-CN" sz="1000" dirty="0" smtClean="0">
                <a:solidFill>
                  <a:schemeClr val="bg1"/>
                </a:solidFill>
                <a:ea typeface="Roboto" panose="02000000000000000000" pitchFamily="2" charset="0"/>
              </a:rPr>
              <a:t>Step</a:t>
            </a:r>
            <a:endParaRPr lang="zh-CN" altLang="en-US" sz="1000" dirty="0">
              <a:solidFill>
                <a:schemeClr val="bg1"/>
              </a:solidFill>
              <a:ea typeface="Batang" pitchFamily="18" charset="-127"/>
            </a:endParaRPr>
          </a:p>
        </p:txBody>
      </p:sp>
      <p:sp>
        <p:nvSpPr>
          <p:cNvPr id="17" name="TextBox 16"/>
          <p:cNvSpPr txBox="1"/>
          <p:nvPr/>
        </p:nvSpPr>
        <p:spPr>
          <a:xfrm>
            <a:off x="1704403" y="2785158"/>
            <a:ext cx="695956" cy="615553"/>
          </a:xfrm>
          <a:prstGeom prst="rect">
            <a:avLst/>
          </a:prstGeom>
          <a:noFill/>
          <a:effectLst/>
          <a:scene3d>
            <a:camera prst="orthographicFront"/>
            <a:lightRig rig="threePt" dir="t"/>
          </a:scene3d>
          <a:sp3d prstMaterial="matte"/>
        </p:spPr>
        <p:txBody>
          <a:bodyPr wrap="square" rtlCol="0">
            <a:spAutoFit/>
            <a:sp3d/>
          </a:bodyPr>
          <a:lstStyle/>
          <a:p>
            <a:pPr algn="ctr" fontAlgn="auto">
              <a:spcBef>
                <a:spcPts val="0"/>
              </a:spcBef>
              <a:spcAft>
                <a:spcPts val="0"/>
              </a:spcAft>
            </a:pPr>
            <a:r>
              <a:rPr lang="en-US" altLang="zh-CN" sz="2400" b="1" dirty="0" smtClean="0">
                <a:solidFill>
                  <a:schemeClr val="bg1"/>
                </a:solidFill>
                <a:ea typeface="Roboto" panose="02000000000000000000" pitchFamily="2" charset="0"/>
              </a:rPr>
              <a:t>02</a:t>
            </a:r>
            <a:endParaRPr lang="en-US" altLang="zh-CN" sz="3200" b="1" dirty="0" smtClean="0">
              <a:solidFill>
                <a:schemeClr val="bg1"/>
              </a:solidFill>
              <a:ea typeface="Roboto" panose="02000000000000000000" pitchFamily="2" charset="0"/>
            </a:endParaRPr>
          </a:p>
          <a:p>
            <a:pPr algn="ctr" fontAlgn="auto">
              <a:spcBef>
                <a:spcPts val="0"/>
              </a:spcBef>
              <a:spcAft>
                <a:spcPts val="0"/>
              </a:spcAft>
            </a:pPr>
            <a:r>
              <a:rPr lang="en-US" altLang="zh-CN" sz="1000" dirty="0" smtClean="0">
                <a:solidFill>
                  <a:schemeClr val="bg1"/>
                </a:solidFill>
                <a:ea typeface="Roboto" panose="02000000000000000000" pitchFamily="2" charset="0"/>
              </a:rPr>
              <a:t>Step</a:t>
            </a:r>
            <a:endParaRPr lang="zh-CN" altLang="en-US" sz="1000" dirty="0">
              <a:solidFill>
                <a:schemeClr val="bg1"/>
              </a:solidFill>
              <a:ea typeface="Batang" pitchFamily="18" charset="-127"/>
            </a:endParaRPr>
          </a:p>
        </p:txBody>
      </p:sp>
      <p:sp>
        <p:nvSpPr>
          <p:cNvPr id="18" name="TextBox 17"/>
          <p:cNvSpPr txBox="1"/>
          <p:nvPr/>
        </p:nvSpPr>
        <p:spPr>
          <a:xfrm>
            <a:off x="2176597" y="2775279"/>
            <a:ext cx="695956" cy="615553"/>
          </a:xfrm>
          <a:prstGeom prst="rect">
            <a:avLst/>
          </a:prstGeom>
          <a:noFill/>
          <a:effectLst/>
          <a:scene3d>
            <a:camera prst="orthographicFront"/>
            <a:lightRig rig="threePt" dir="t"/>
          </a:scene3d>
          <a:sp3d prstMaterial="matte"/>
        </p:spPr>
        <p:txBody>
          <a:bodyPr wrap="square" rtlCol="0">
            <a:spAutoFit/>
            <a:sp3d/>
          </a:bodyPr>
          <a:lstStyle/>
          <a:p>
            <a:pPr algn="ctr" fontAlgn="auto">
              <a:spcBef>
                <a:spcPts val="0"/>
              </a:spcBef>
              <a:spcAft>
                <a:spcPts val="0"/>
              </a:spcAft>
            </a:pPr>
            <a:r>
              <a:rPr lang="en-US" altLang="zh-CN" sz="2400" b="1" dirty="0" smtClean="0">
                <a:solidFill>
                  <a:schemeClr val="bg1"/>
                </a:solidFill>
                <a:ea typeface="Roboto" panose="02000000000000000000" pitchFamily="2" charset="0"/>
              </a:rPr>
              <a:t>03</a:t>
            </a:r>
            <a:endParaRPr lang="en-US" altLang="zh-CN" sz="3200" b="1" dirty="0" smtClean="0">
              <a:solidFill>
                <a:schemeClr val="bg1"/>
              </a:solidFill>
              <a:ea typeface="Roboto" panose="02000000000000000000" pitchFamily="2" charset="0"/>
            </a:endParaRPr>
          </a:p>
          <a:p>
            <a:pPr algn="ctr" fontAlgn="auto">
              <a:spcBef>
                <a:spcPts val="0"/>
              </a:spcBef>
              <a:spcAft>
                <a:spcPts val="0"/>
              </a:spcAft>
            </a:pPr>
            <a:r>
              <a:rPr lang="en-US" altLang="zh-CN" sz="1000" dirty="0" smtClean="0">
                <a:solidFill>
                  <a:schemeClr val="bg1"/>
                </a:solidFill>
                <a:ea typeface="Roboto" panose="02000000000000000000" pitchFamily="2" charset="0"/>
              </a:rPr>
              <a:t>Step</a:t>
            </a:r>
            <a:endParaRPr lang="zh-CN" altLang="en-US" sz="1000" dirty="0">
              <a:solidFill>
                <a:schemeClr val="bg1"/>
              </a:solidFill>
              <a:ea typeface="Batang" pitchFamily="18" charset="-127"/>
            </a:endParaRPr>
          </a:p>
        </p:txBody>
      </p:sp>
      <p:sp>
        <p:nvSpPr>
          <p:cNvPr id="19" name="TextBox 18"/>
          <p:cNvSpPr txBox="1"/>
          <p:nvPr/>
        </p:nvSpPr>
        <p:spPr>
          <a:xfrm rot="16200000">
            <a:off x="3307728" y="696784"/>
            <a:ext cx="695956" cy="738664"/>
          </a:xfrm>
          <a:prstGeom prst="rect">
            <a:avLst/>
          </a:prstGeom>
          <a:noFill/>
          <a:effectLst/>
          <a:scene3d>
            <a:camera prst="orthographicFront"/>
            <a:lightRig rig="threePt" dir="t"/>
          </a:scene3d>
          <a:sp3d prstMaterial="matte"/>
        </p:spPr>
        <p:txBody>
          <a:bodyPr wrap="square" rtlCol="0">
            <a:spAutoFit/>
            <a:sp3d/>
          </a:bodyPr>
          <a:lstStyle/>
          <a:p>
            <a:pPr algn="ctr" fontAlgn="auto">
              <a:spcBef>
                <a:spcPts val="0"/>
              </a:spcBef>
              <a:spcAft>
                <a:spcPts val="0"/>
              </a:spcAft>
            </a:pPr>
            <a:r>
              <a:rPr lang="en-US" altLang="zh-CN" sz="3200" dirty="0" smtClean="0">
                <a:solidFill>
                  <a:schemeClr val="bg1"/>
                </a:solidFill>
                <a:ea typeface="Roboto" panose="02000000000000000000" pitchFamily="2" charset="0"/>
              </a:rPr>
              <a:t>04</a:t>
            </a:r>
          </a:p>
          <a:p>
            <a:pPr algn="ctr" fontAlgn="auto">
              <a:spcBef>
                <a:spcPts val="0"/>
              </a:spcBef>
              <a:spcAft>
                <a:spcPts val="0"/>
              </a:spcAft>
            </a:pPr>
            <a:r>
              <a:rPr lang="en-US" altLang="zh-CN" sz="1000" dirty="0" smtClean="0">
                <a:solidFill>
                  <a:schemeClr val="bg1"/>
                </a:solidFill>
                <a:ea typeface="Roboto" panose="02000000000000000000" pitchFamily="2" charset="0"/>
              </a:rPr>
              <a:t>Step</a:t>
            </a:r>
            <a:endParaRPr lang="zh-CN" altLang="en-US" sz="1000" dirty="0">
              <a:solidFill>
                <a:schemeClr val="bg1"/>
              </a:solidFill>
              <a:ea typeface="Batang" pitchFamily="18" charset="-127"/>
            </a:endParaRPr>
          </a:p>
        </p:txBody>
      </p:sp>
      <p:sp>
        <p:nvSpPr>
          <p:cNvPr id="20" name="矩形 60"/>
          <p:cNvSpPr/>
          <p:nvPr/>
        </p:nvSpPr>
        <p:spPr>
          <a:xfrm rot="16200000">
            <a:off x="673447" y="3470772"/>
            <a:ext cx="462117" cy="1838040"/>
          </a:xfrm>
          <a:custGeom>
            <a:avLst/>
            <a:gdLst/>
            <a:ahLst/>
            <a:cxnLst/>
            <a:rect l="l" t="t" r="r" b="b"/>
            <a:pathLst>
              <a:path w="550641" h="2190139">
                <a:moveTo>
                  <a:pt x="0" y="0"/>
                </a:moveTo>
                <a:lnTo>
                  <a:pt x="550641" y="0"/>
                </a:lnTo>
                <a:lnTo>
                  <a:pt x="550641" y="509068"/>
                </a:lnTo>
                <a:lnTo>
                  <a:pt x="550641" y="606956"/>
                </a:lnTo>
                <a:lnTo>
                  <a:pt x="550641" y="1639498"/>
                </a:lnTo>
                <a:lnTo>
                  <a:pt x="0" y="2190139"/>
                </a:lnTo>
                <a:lnTo>
                  <a:pt x="0" y="606956"/>
                </a:lnTo>
                <a:lnTo>
                  <a:pt x="0" y="509068"/>
                </a:lnTo>
                <a:close/>
              </a:path>
            </a:pathLst>
          </a:custGeom>
          <a:solidFill>
            <a:schemeClr val="accent5"/>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21" name="矩形 26"/>
          <p:cNvSpPr/>
          <p:nvPr/>
        </p:nvSpPr>
        <p:spPr>
          <a:xfrm rot="16200000" flipV="1">
            <a:off x="3366897" y="210181"/>
            <a:ext cx="462118" cy="1698080"/>
          </a:xfrm>
          <a:custGeom>
            <a:avLst/>
            <a:gdLst/>
            <a:ahLst/>
            <a:cxnLst/>
            <a:rect l="l" t="t" r="r" b="b"/>
            <a:pathLst>
              <a:path w="550642" h="2023368">
                <a:moveTo>
                  <a:pt x="1" y="2023368"/>
                </a:moveTo>
                <a:lnTo>
                  <a:pt x="550642" y="1472727"/>
                </a:lnTo>
                <a:lnTo>
                  <a:pt x="550642" y="342297"/>
                </a:lnTo>
                <a:lnTo>
                  <a:pt x="550641" y="342297"/>
                </a:lnTo>
                <a:lnTo>
                  <a:pt x="550641" y="0"/>
                </a:lnTo>
                <a:lnTo>
                  <a:pt x="0" y="0"/>
                </a:lnTo>
                <a:lnTo>
                  <a:pt x="0" y="606956"/>
                </a:lnTo>
                <a:lnTo>
                  <a:pt x="1" y="606956"/>
                </a:lnTo>
                <a:close/>
              </a:path>
            </a:pathLst>
          </a:custGeom>
          <a:solidFill>
            <a:schemeClr val="accent2"/>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22" name="矩形 180"/>
          <p:cNvSpPr/>
          <p:nvPr/>
        </p:nvSpPr>
        <p:spPr>
          <a:xfrm>
            <a:off x="458296" y="4230780"/>
            <a:ext cx="930063" cy="276999"/>
          </a:xfrm>
          <a:prstGeom prst="rect">
            <a:avLst/>
          </a:prstGeom>
        </p:spPr>
        <p:txBody>
          <a:bodyPr wrap="none">
            <a:spAutoFit/>
          </a:bodyPr>
          <a:lstStyle/>
          <a:p>
            <a:pPr fontAlgn="auto">
              <a:spcBef>
                <a:spcPts val="0"/>
              </a:spcBef>
              <a:spcAft>
                <a:spcPts val="0"/>
              </a:spcAft>
            </a:pPr>
            <a:r>
              <a:rPr lang="en-US" altLang="zh-CN" sz="1200" dirty="0">
                <a:solidFill>
                  <a:schemeClr val="bg1"/>
                </a:solidFill>
                <a:ea typeface="Roboto" panose="02000000000000000000" pitchFamily="2" charset="0"/>
              </a:rPr>
              <a:t>Sample title</a:t>
            </a:r>
            <a:endParaRPr lang="zh-CN" altLang="en-US" sz="1200" dirty="0">
              <a:solidFill>
                <a:schemeClr val="bg1"/>
              </a:solidFill>
              <a:ea typeface="Batang" pitchFamily="18" charset="-127"/>
            </a:endParaRPr>
          </a:p>
        </p:txBody>
      </p:sp>
      <p:sp>
        <p:nvSpPr>
          <p:cNvPr id="23" name="矩形 181"/>
          <p:cNvSpPr/>
          <p:nvPr/>
        </p:nvSpPr>
        <p:spPr>
          <a:xfrm>
            <a:off x="470469" y="4752985"/>
            <a:ext cx="930063" cy="276999"/>
          </a:xfrm>
          <a:prstGeom prst="rect">
            <a:avLst/>
          </a:prstGeom>
        </p:spPr>
        <p:txBody>
          <a:bodyPr wrap="none">
            <a:spAutoFit/>
          </a:bodyPr>
          <a:lstStyle/>
          <a:p>
            <a:pPr fontAlgn="auto">
              <a:spcBef>
                <a:spcPts val="0"/>
              </a:spcBef>
              <a:spcAft>
                <a:spcPts val="0"/>
              </a:spcAft>
            </a:pPr>
            <a:r>
              <a:rPr lang="en-US" altLang="zh-CN" sz="1200" dirty="0">
                <a:solidFill>
                  <a:schemeClr val="bg1"/>
                </a:solidFill>
                <a:ea typeface="Roboto" panose="02000000000000000000" pitchFamily="2" charset="0"/>
              </a:rPr>
              <a:t>Sample title</a:t>
            </a:r>
            <a:endParaRPr lang="zh-CN" altLang="en-US" sz="1200" dirty="0">
              <a:solidFill>
                <a:schemeClr val="bg1"/>
              </a:solidFill>
              <a:ea typeface="Batang" pitchFamily="18" charset="-127"/>
            </a:endParaRPr>
          </a:p>
        </p:txBody>
      </p:sp>
      <p:sp>
        <p:nvSpPr>
          <p:cNvPr id="24" name="矩形 182"/>
          <p:cNvSpPr/>
          <p:nvPr/>
        </p:nvSpPr>
        <p:spPr>
          <a:xfrm>
            <a:off x="474956" y="5227575"/>
            <a:ext cx="930063" cy="276999"/>
          </a:xfrm>
          <a:prstGeom prst="rect">
            <a:avLst/>
          </a:prstGeom>
        </p:spPr>
        <p:txBody>
          <a:bodyPr wrap="none">
            <a:spAutoFit/>
          </a:bodyPr>
          <a:lstStyle/>
          <a:p>
            <a:pPr fontAlgn="auto">
              <a:spcBef>
                <a:spcPts val="0"/>
              </a:spcBef>
              <a:spcAft>
                <a:spcPts val="0"/>
              </a:spcAft>
            </a:pPr>
            <a:r>
              <a:rPr lang="en-US" altLang="zh-CN" sz="1200" dirty="0">
                <a:solidFill>
                  <a:schemeClr val="bg1"/>
                </a:solidFill>
                <a:ea typeface="Roboto" panose="02000000000000000000" pitchFamily="2" charset="0"/>
              </a:rPr>
              <a:t>Sample title</a:t>
            </a:r>
            <a:endParaRPr lang="zh-CN" altLang="en-US" sz="1200" dirty="0">
              <a:solidFill>
                <a:schemeClr val="bg1"/>
              </a:solidFill>
              <a:ea typeface="Batang" pitchFamily="18" charset="-127"/>
            </a:endParaRPr>
          </a:p>
        </p:txBody>
      </p:sp>
      <p:sp>
        <p:nvSpPr>
          <p:cNvPr id="25" name="矩形 183"/>
          <p:cNvSpPr/>
          <p:nvPr/>
        </p:nvSpPr>
        <p:spPr>
          <a:xfrm>
            <a:off x="480106" y="5636979"/>
            <a:ext cx="930063" cy="276999"/>
          </a:xfrm>
          <a:prstGeom prst="rect">
            <a:avLst/>
          </a:prstGeom>
        </p:spPr>
        <p:txBody>
          <a:bodyPr wrap="none">
            <a:spAutoFit/>
          </a:bodyPr>
          <a:lstStyle/>
          <a:p>
            <a:pPr fontAlgn="auto">
              <a:spcBef>
                <a:spcPts val="0"/>
              </a:spcBef>
              <a:spcAft>
                <a:spcPts val="0"/>
              </a:spcAft>
            </a:pPr>
            <a:r>
              <a:rPr lang="en-US" altLang="zh-CN" sz="1200" dirty="0">
                <a:solidFill>
                  <a:schemeClr val="bg1"/>
                </a:solidFill>
                <a:ea typeface="Roboto" panose="02000000000000000000" pitchFamily="2" charset="0"/>
              </a:rPr>
              <a:t>Sample title</a:t>
            </a:r>
            <a:endParaRPr lang="zh-CN" altLang="en-US" sz="1200" dirty="0">
              <a:solidFill>
                <a:schemeClr val="bg1"/>
              </a:solidFill>
              <a:ea typeface="Batang" pitchFamily="18" charset="-127"/>
            </a:endParaRPr>
          </a:p>
        </p:txBody>
      </p:sp>
      <p:grpSp>
        <p:nvGrpSpPr>
          <p:cNvPr id="26" name="组合 143"/>
          <p:cNvGrpSpPr/>
          <p:nvPr/>
        </p:nvGrpSpPr>
        <p:grpSpPr>
          <a:xfrm rot="21600000">
            <a:off x="107729" y="4199747"/>
            <a:ext cx="346955" cy="346955"/>
            <a:chOff x="1319543" y="1686014"/>
            <a:chExt cx="506645" cy="506645"/>
          </a:xfrm>
          <a:effectLst/>
        </p:grpSpPr>
        <p:sp>
          <p:nvSpPr>
            <p:cNvPr id="27" name="椭圆 144"/>
            <p:cNvSpPr/>
            <p:nvPr/>
          </p:nvSpPr>
          <p:spPr>
            <a:xfrm rot="2871423">
              <a:off x="1522201" y="1888672"/>
              <a:ext cx="101329" cy="101329"/>
            </a:xfrm>
            <a:prstGeom prst="ellipse">
              <a:avLst/>
            </a:prstGeom>
            <a:solidFill>
              <a:sysClr val="window" lastClr="FFFFFF">
                <a:alpha val="87000"/>
              </a:sys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28" name="弧形 145"/>
            <p:cNvSpPr/>
            <p:nvPr/>
          </p:nvSpPr>
          <p:spPr>
            <a:xfrm rot="2871423">
              <a:off x="1420872" y="1787343"/>
              <a:ext cx="303987" cy="303987"/>
            </a:xfrm>
            <a:prstGeom prst="arc">
              <a:avLst/>
            </a:prstGeom>
            <a:noFill/>
            <a:ln w="127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29" name="弧形 146"/>
            <p:cNvSpPr/>
            <p:nvPr/>
          </p:nvSpPr>
          <p:spPr>
            <a:xfrm rot="2871423">
              <a:off x="1370208" y="1736679"/>
              <a:ext cx="405316" cy="405316"/>
            </a:xfrm>
            <a:prstGeom prst="arc">
              <a:avLst/>
            </a:prstGeom>
            <a:noFill/>
            <a:ln w="127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30" name="弧形 147"/>
            <p:cNvSpPr/>
            <p:nvPr/>
          </p:nvSpPr>
          <p:spPr>
            <a:xfrm rot="2871423">
              <a:off x="1319543" y="1686014"/>
              <a:ext cx="506645" cy="506645"/>
            </a:xfrm>
            <a:prstGeom prst="arc">
              <a:avLst/>
            </a:prstGeom>
            <a:noFill/>
            <a:ln w="127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31" name="弧形 148"/>
            <p:cNvSpPr/>
            <p:nvPr/>
          </p:nvSpPr>
          <p:spPr>
            <a:xfrm rot="2871423">
              <a:off x="1420872" y="1787343"/>
              <a:ext cx="303987" cy="303987"/>
            </a:xfrm>
            <a:prstGeom prst="arc">
              <a:avLst>
                <a:gd name="adj1" fmla="val 5326050"/>
                <a:gd name="adj2" fmla="val 10634375"/>
              </a:avLst>
            </a:prstGeom>
            <a:noFill/>
            <a:ln w="127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32" name="弧形 149"/>
            <p:cNvSpPr/>
            <p:nvPr/>
          </p:nvSpPr>
          <p:spPr>
            <a:xfrm rot="2871423">
              <a:off x="1370208" y="1736679"/>
              <a:ext cx="405316" cy="405316"/>
            </a:xfrm>
            <a:prstGeom prst="arc">
              <a:avLst>
                <a:gd name="adj1" fmla="val 5299373"/>
                <a:gd name="adj2" fmla="val 10617012"/>
              </a:avLst>
            </a:prstGeom>
            <a:noFill/>
            <a:ln w="127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33" name="弧形 150"/>
            <p:cNvSpPr/>
            <p:nvPr/>
          </p:nvSpPr>
          <p:spPr>
            <a:xfrm rot="2871423">
              <a:off x="1319543" y="1686014"/>
              <a:ext cx="506645" cy="506645"/>
            </a:xfrm>
            <a:prstGeom prst="arc">
              <a:avLst>
                <a:gd name="adj1" fmla="val 5198408"/>
                <a:gd name="adj2" fmla="val 10677568"/>
              </a:avLst>
            </a:prstGeom>
            <a:noFill/>
            <a:ln w="127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grpSp>
      <p:grpSp>
        <p:nvGrpSpPr>
          <p:cNvPr id="34" name="组合 151"/>
          <p:cNvGrpSpPr/>
          <p:nvPr/>
        </p:nvGrpSpPr>
        <p:grpSpPr>
          <a:xfrm rot="21600000">
            <a:off x="133295" y="4709929"/>
            <a:ext cx="282901" cy="282901"/>
            <a:chOff x="10116616" y="1869747"/>
            <a:chExt cx="1375218" cy="1375218"/>
          </a:xfrm>
          <a:effectLst/>
        </p:grpSpPr>
        <p:sp>
          <p:nvSpPr>
            <p:cNvPr id="35" name="椭圆 152"/>
            <p:cNvSpPr/>
            <p:nvPr/>
          </p:nvSpPr>
          <p:spPr>
            <a:xfrm>
              <a:off x="10116616" y="1869747"/>
              <a:ext cx="1375218" cy="1375218"/>
            </a:xfrm>
            <a:prstGeom prst="ellipse">
              <a:avLst/>
            </a:prstGeom>
            <a:no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36" name="椭圆 153"/>
            <p:cNvSpPr/>
            <p:nvPr/>
          </p:nvSpPr>
          <p:spPr>
            <a:xfrm>
              <a:off x="10746497" y="1951747"/>
              <a:ext cx="115455" cy="115455"/>
            </a:xfrm>
            <a:prstGeom prst="ellipse">
              <a:avLst/>
            </a:prstGeom>
            <a:solidFill>
              <a:sysClr val="window" lastClr="FFFFFF"/>
            </a:solidFill>
            <a:ln w="158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37" name="椭圆 154"/>
            <p:cNvSpPr/>
            <p:nvPr/>
          </p:nvSpPr>
          <p:spPr>
            <a:xfrm>
              <a:off x="10217185" y="2499628"/>
              <a:ext cx="115455" cy="115455"/>
            </a:xfrm>
            <a:prstGeom prst="ellipse">
              <a:avLst/>
            </a:prstGeom>
            <a:solidFill>
              <a:sysClr val="window" lastClr="FFFFFF"/>
            </a:solidFill>
            <a:ln w="158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38" name="椭圆 155"/>
            <p:cNvSpPr/>
            <p:nvPr/>
          </p:nvSpPr>
          <p:spPr>
            <a:xfrm>
              <a:off x="11268744" y="2499627"/>
              <a:ext cx="115455" cy="115455"/>
            </a:xfrm>
            <a:prstGeom prst="ellipse">
              <a:avLst/>
            </a:prstGeom>
            <a:solidFill>
              <a:sysClr val="window" lastClr="FFFFFF"/>
            </a:solidFill>
            <a:ln w="158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39" name="椭圆 156"/>
            <p:cNvSpPr/>
            <p:nvPr/>
          </p:nvSpPr>
          <p:spPr>
            <a:xfrm>
              <a:off x="10746497" y="3052138"/>
              <a:ext cx="115455" cy="115455"/>
            </a:xfrm>
            <a:prstGeom prst="ellipse">
              <a:avLst/>
            </a:prstGeom>
            <a:solidFill>
              <a:sysClr val="window" lastClr="FFFFFF"/>
            </a:solidFill>
            <a:ln w="158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cxnSp>
          <p:nvCxnSpPr>
            <p:cNvPr id="40" name="直接连接符 157"/>
            <p:cNvCxnSpPr/>
            <p:nvPr/>
          </p:nvCxnSpPr>
          <p:spPr>
            <a:xfrm>
              <a:off x="10798596" y="2116250"/>
              <a:ext cx="5630" cy="453804"/>
            </a:xfrm>
            <a:prstGeom prst="line">
              <a:avLst/>
            </a:prstGeom>
            <a:noFill/>
            <a:ln w="15875" cap="flat" cmpd="sng" algn="ctr">
              <a:solidFill>
                <a:sysClr val="window" lastClr="FFFFFF"/>
              </a:solidFill>
              <a:prstDash val="solid"/>
              <a:headEnd type="none" w="sm" len="med"/>
              <a:tailEnd type="none"/>
            </a:ln>
            <a:effectLst/>
          </p:spPr>
        </p:cxnSp>
        <p:cxnSp>
          <p:nvCxnSpPr>
            <p:cNvPr id="41" name="直接连接符 158"/>
            <p:cNvCxnSpPr/>
            <p:nvPr/>
          </p:nvCxnSpPr>
          <p:spPr>
            <a:xfrm flipV="1">
              <a:off x="10438596" y="2563704"/>
              <a:ext cx="360000" cy="2"/>
            </a:xfrm>
            <a:prstGeom prst="line">
              <a:avLst/>
            </a:prstGeom>
            <a:noFill/>
            <a:ln w="15875" cap="flat" cmpd="sng" algn="ctr">
              <a:solidFill>
                <a:sysClr val="window" lastClr="FFFFFF"/>
              </a:solidFill>
              <a:prstDash val="solid"/>
              <a:headEnd type="none" w="sm" len="med"/>
              <a:tailEnd type="none"/>
            </a:ln>
            <a:effectLst/>
          </p:spPr>
        </p:cxnSp>
      </p:grpSp>
      <p:grpSp>
        <p:nvGrpSpPr>
          <p:cNvPr id="42" name="组合 159"/>
          <p:cNvGrpSpPr/>
          <p:nvPr/>
        </p:nvGrpSpPr>
        <p:grpSpPr>
          <a:xfrm rot="21600000">
            <a:off x="163121" y="5174828"/>
            <a:ext cx="253047" cy="273562"/>
            <a:chOff x="9756576" y="1288324"/>
            <a:chExt cx="1586854" cy="2003506"/>
          </a:xfrm>
          <a:effectLst/>
        </p:grpSpPr>
        <p:sp>
          <p:nvSpPr>
            <p:cNvPr id="43" name="圆角矩形 160"/>
            <p:cNvSpPr/>
            <p:nvPr/>
          </p:nvSpPr>
          <p:spPr>
            <a:xfrm>
              <a:off x="10359467" y="2820142"/>
              <a:ext cx="381068" cy="127021"/>
            </a:xfrm>
            <a:prstGeom prst="roundRect">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44" name="椭圆 161"/>
            <p:cNvSpPr/>
            <p:nvPr/>
          </p:nvSpPr>
          <p:spPr>
            <a:xfrm>
              <a:off x="10422966" y="3130514"/>
              <a:ext cx="254075" cy="161316"/>
            </a:xfrm>
            <a:prstGeom prst="ellipse">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45" name="圆角矩形 162"/>
            <p:cNvSpPr/>
            <p:nvPr/>
          </p:nvSpPr>
          <p:spPr>
            <a:xfrm>
              <a:off x="10388002" y="2975327"/>
              <a:ext cx="323999" cy="127021"/>
            </a:xfrm>
            <a:prstGeom prst="roundRect">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cxnSp>
          <p:nvCxnSpPr>
            <p:cNvPr id="46" name="直接连接符 163"/>
            <p:cNvCxnSpPr/>
            <p:nvPr/>
          </p:nvCxnSpPr>
          <p:spPr>
            <a:xfrm>
              <a:off x="9756576" y="1570987"/>
              <a:ext cx="288453" cy="223045"/>
            </a:xfrm>
            <a:prstGeom prst="line">
              <a:avLst/>
            </a:prstGeom>
            <a:noFill/>
            <a:ln w="15875" cap="flat" cmpd="sng" algn="ctr">
              <a:solidFill>
                <a:sysClr val="window" lastClr="FFFFFF"/>
              </a:solidFill>
              <a:prstDash val="solid"/>
            </a:ln>
            <a:effectLst/>
          </p:spPr>
        </p:cxnSp>
        <p:cxnSp>
          <p:nvCxnSpPr>
            <p:cNvPr id="47" name="直接连接符 164"/>
            <p:cNvCxnSpPr/>
            <p:nvPr/>
          </p:nvCxnSpPr>
          <p:spPr>
            <a:xfrm flipH="1">
              <a:off x="11054978" y="1590032"/>
              <a:ext cx="288452" cy="204000"/>
            </a:xfrm>
            <a:prstGeom prst="line">
              <a:avLst/>
            </a:prstGeom>
            <a:noFill/>
            <a:ln w="15875" cap="flat" cmpd="sng" algn="ctr">
              <a:solidFill>
                <a:sysClr val="window" lastClr="FFFFFF"/>
              </a:solidFill>
              <a:prstDash val="solid"/>
            </a:ln>
            <a:effectLst/>
          </p:spPr>
        </p:cxnSp>
        <p:cxnSp>
          <p:nvCxnSpPr>
            <p:cNvPr id="48" name="直接连接符 165"/>
            <p:cNvCxnSpPr/>
            <p:nvPr/>
          </p:nvCxnSpPr>
          <p:spPr>
            <a:xfrm>
              <a:off x="10550007" y="1288324"/>
              <a:ext cx="0" cy="301707"/>
            </a:xfrm>
            <a:prstGeom prst="line">
              <a:avLst/>
            </a:prstGeom>
            <a:noFill/>
            <a:ln w="15875" cap="flat" cmpd="sng" algn="ctr">
              <a:solidFill>
                <a:sysClr val="window" lastClr="FFFFFF"/>
              </a:solidFill>
              <a:prstDash val="solid"/>
            </a:ln>
            <a:effectLst/>
          </p:spPr>
        </p:cxnSp>
        <p:sp>
          <p:nvSpPr>
            <p:cNvPr id="49" name="圆角矩形 66"/>
            <p:cNvSpPr/>
            <p:nvPr/>
          </p:nvSpPr>
          <p:spPr>
            <a:xfrm>
              <a:off x="10045029" y="1681611"/>
              <a:ext cx="1009948" cy="1073456"/>
            </a:xfrm>
            <a:custGeom>
              <a:avLst/>
              <a:gdLst/>
              <a:ahLst/>
              <a:cxnLst/>
              <a:rect l="l" t="t" r="r" b="b"/>
              <a:pathLst>
                <a:path w="286232" h="304231">
                  <a:moveTo>
                    <a:pt x="143116" y="0"/>
                  </a:moveTo>
                  <a:cubicBezTo>
                    <a:pt x="222157" y="0"/>
                    <a:pt x="286232" y="64075"/>
                    <a:pt x="286232" y="143116"/>
                  </a:cubicBezTo>
                  <a:cubicBezTo>
                    <a:pt x="286232" y="204128"/>
                    <a:pt x="248053" y="256223"/>
                    <a:pt x="193959" y="275967"/>
                  </a:cubicBezTo>
                  <a:lnTo>
                    <a:pt x="193959" y="298231"/>
                  </a:lnTo>
                  <a:cubicBezTo>
                    <a:pt x="193959" y="301545"/>
                    <a:pt x="191273" y="304231"/>
                    <a:pt x="187959" y="304231"/>
                  </a:cubicBezTo>
                  <a:lnTo>
                    <a:pt x="91959" y="304231"/>
                  </a:lnTo>
                  <a:cubicBezTo>
                    <a:pt x="88645" y="304231"/>
                    <a:pt x="85959" y="301545"/>
                    <a:pt x="85959" y="298231"/>
                  </a:cubicBezTo>
                  <a:lnTo>
                    <a:pt x="85959" y="274231"/>
                  </a:lnTo>
                  <a:lnTo>
                    <a:pt x="86092" y="274098"/>
                  </a:lnTo>
                  <a:cubicBezTo>
                    <a:pt x="35372" y="252309"/>
                    <a:pt x="0" y="201843"/>
                    <a:pt x="0" y="143116"/>
                  </a:cubicBezTo>
                  <a:cubicBezTo>
                    <a:pt x="0" y="64075"/>
                    <a:pt x="64075" y="0"/>
                    <a:pt x="143116" y="0"/>
                  </a:cubicBezTo>
                  <a:close/>
                </a:path>
              </a:pathLst>
            </a:custGeom>
            <a:noFill/>
            <a:ln w="22225"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cxnSp>
          <p:nvCxnSpPr>
            <p:cNvPr id="50" name="直接连接符 167"/>
            <p:cNvCxnSpPr/>
            <p:nvPr/>
          </p:nvCxnSpPr>
          <p:spPr>
            <a:xfrm>
              <a:off x="11054977" y="2497747"/>
              <a:ext cx="288453" cy="223045"/>
            </a:xfrm>
            <a:prstGeom prst="line">
              <a:avLst/>
            </a:prstGeom>
            <a:noFill/>
            <a:ln w="15875" cap="flat" cmpd="sng" algn="ctr">
              <a:solidFill>
                <a:sysClr val="window" lastClr="FFFFFF"/>
              </a:solidFill>
              <a:prstDash val="solid"/>
            </a:ln>
            <a:effectLst/>
          </p:spPr>
        </p:cxnSp>
        <p:cxnSp>
          <p:nvCxnSpPr>
            <p:cNvPr id="51" name="直接连接符 168"/>
            <p:cNvCxnSpPr/>
            <p:nvPr/>
          </p:nvCxnSpPr>
          <p:spPr>
            <a:xfrm flipH="1">
              <a:off x="9756576" y="2502236"/>
              <a:ext cx="288454" cy="218556"/>
            </a:xfrm>
            <a:prstGeom prst="line">
              <a:avLst/>
            </a:prstGeom>
            <a:noFill/>
            <a:ln w="15875" cap="flat" cmpd="sng" algn="ctr">
              <a:solidFill>
                <a:sysClr val="window" lastClr="FFFFFF"/>
              </a:solidFill>
              <a:prstDash val="solid"/>
            </a:ln>
            <a:effectLst/>
          </p:spPr>
        </p:cxnSp>
      </p:grpSp>
      <p:grpSp>
        <p:nvGrpSpPr>
          <p:cNvPr id="52" name="组合 170"/>
          <p:cNvGrpSpPr/>
          <p:nvPr/>
        </p:nvGrpSpPr>
        <p:grpSpPr>
          <a:xfrm>
            <a:off x="123073" y="5655500"/>
            <a:ext cx="285690" cy="235078"/>
            <a:chOff x="13212960" y="2833360"/>
            <a:chExt cx="936104" cy="792000"/>
          </a:xfrm>
          <a:effectLst/>
        </p:grpSpPr>
        <p:sp>
          <p:nvSpPr>
            <p:cNvPr id="53" name="矩形 172"/>
            <p:cNvSpPr/>
            <p:nvPr/>
          </p:nvSpPr>
          <p:spPr>
            <a:xfrm>
              <a:off x="13212960" y="3373360"/>
              <a:ext cx="144016" cy="252000"/>
            </a:xfrm>
            <a:prstGeom prst="rect">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54" name="矩形 173"/>
            <p:cNvSpPr/>
            <p:nvPr/>
          </p:nvSpPr>
          <p:spPr>
            <a:xfrm>
              <a:off x="13476989" y="3229360"/>
              <a:ext cx="144016" cy="396000"/>
            </a:xfrm>
            <a:prstGeom prst="rect">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55" name="矩形 174"/>
            <p:cNvSpPr/>
            <p:nvPr/>
          </p:nvSpPr>
          <p:spPr>
            <a:xfrm>
              <a:off x="14005048" y="2833360"/>
              <a:ext cx="144016" cy="792000"/>
            </a:xfrm>
            <a:prstGeom prst="rect">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sp>
          <p:nvSpPr>
            <p:cNvPr id="56" name="矩形 175"/>
            <p:cNvSpPr/>
            <p:nvPr/>
          </p:nvSpPr>
          <p:spPr>
            <a:xfrm>
              <a:off x="13741018" y="3121360"/>
              <a:ext cx="144016" cy="504000"/>
            </a:xfrm>
            <a:prstGeom prst="rect">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2400" i="0" u="none" strike="noStrike" kern="0" cap="none" spc="0" normalizeH="0" baseline="0" noProof="0" smtClean="0">
                <a:ln>
                  <a:noFill/>
                </a:ln>
                <a:solidFill>
                  <a:schemeClr val="bg1"/>
                </a:solidFill>
                <a:effectLst/>
                <a:uLnTx/>
                <a:uFillTx/>
                <a:ea typeface="宋体"/>
              </a:endParaRPr>
            </a:p>
          </p:txBody>
        </p:sp>
      </p:grpSp>
      <p:sp>
        <p:nvSpPr>
          <p:cNvPr id="57" name="TextBox 56"/>
          <p:cNvSpPr txBox="1"/>
          <p:nvPr/>
        </p:nvSpPr>
        <p:spPr>
          <a:xfrm>
            <a:off x="2632081" y="2780239"/>
            <a:ext cx="695956" cy="615553"/>
          </a:xfrm>
          <a:prstGeom prst="rect">
            <a:avLst/>
          </a:prstGeom>
          <a:noFill/>
          <a:effectLst/>
          <a:scene3d>
            <a:camera prst="orthographicFront"/>
            <a:lightRig rig="threePt" dir="t"/>
          </a:scene3d>
          <a:sp3d prstMaterial="matte"/>
        </p:spPr>
        <p:txBody>
          <a:bodyPr wrap="square" rtlCol="0">
            <a:spAutoFit/>
            <a:sp3d/>
          </a:bodyPr>
          <a:lstStyle/>
          <a:p>
            <a:pPr algn="ctr" fontAlgn="auto">
              <a:spcBef>
                <a:spcPts val="0"/>
              </a:spcBef>
              <a:spcAft>
                <a:spcPts val="0"/>
              </a:spcAft>
            </a:pPr>
            <a:r>
              <a:rPr lang="id-ID" altLang="zh-CN" sz="2400" b="1" dirty="0" smtClean="0">
                <a:solidFill>
                  <a:schemeClr val="bg1"/>
                </a:solidFill>
                <a:ea typeface="Roboto" panose="02000000000000000000" pitchFamily="2" charset="0"/>
              </a:rPr>
              <a:t>04</a:t>
            </a:r>
            <a:endParaRPr lang="en-US" altLang="zh-CN" sz="3200" b="1" dirty="0" smtClean="0">
              <a:solidFill>
                <a:schemeClr val="bg1"/>
              </a:solidFill>
              <a:ea typeface="Roboto" panose="02000000000000000000" pitchFamily="2" charset="0"/>
            </a:endParaRPr>
          </a:p>
          <a:p>
            <a:pPr algn="ctr" fontAlgn="auto">
              <a:spcBef>
                <a:spcPts val="0"/>
              </a:spcBef>
              <a:spcAft>
                <a:spcPts val="0"/>
              </a:spcAft>
            </a:pPr>
            <a:r>
              <a:rPr lang="en-US" altLang="zh-CN" sz="1000" dirty="0" smtClean="0">
                <a:solidFill>
                  <a:schemeClr val="bg1"/>
                </a:solidFill>
                <a:ea typeface="Roboto" panose="02000000000000000000" pitchFamily="2" charset="0"/>
              </a:rPr>
              <a:t>Step</a:t>
            </a:r>
            <a:endParaRPr lang="zh-CN" altLang="en-US" sz="1000" dirty="0">
              <a:solidFill>
                <a:schemeClr val="bg1"/>
              </a:solidFill>
              <a:ea typeface="Batang" pitchFamily="18" charset="-127"/>
            </a:endParaRPr>
          </a:p>
        </p:txBody>
      </p:sp>
      <p:cxnSp>
        <p:nvCxnSpPr>
          <p:cNvPr id="58" name="Elbow Connector 57"/>
          <p:cNvCxnSpPr/>
          <p:nvPr/>
        </p:nvCxnSpPr>
        <p:spPr>
          <a:xfrm rot="10800000">
            <a:off x="4563833" y="1059223"/>
            <a:ext cx="5654224" cy="2023832"/>
          </a:xfrm>
          <a:prstGeom prst="bentConnector3">
            <a:avLst>
              <a:gd name="adj1" fmla="val 201"/>
            </a:avLst>
          </a:prstGeom>
          <a:ln w="12700">
            <a:solidFill>
              <a:schemeClr val="accent2"/>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59" name="Elbow Connector 58"/>
          <p:cNvCxnSpPr/>
          <p:nvPr/>
        </p:nvCxnSpPr>
        <p:spPr>
          <a:xfrm rot="10800000">
            <a:off x="4585032" y="1521337"/>
            <a:ext cx="3833255" cy="1561718"/>
          </a:xfrm>
          <a:prstGeom prst="bentConnector3">
            <a:avLst>
              <a:gd name="adj1" fmla="val 398"/>
            </a:avLst>
          </a:prstGeom>
          <a:ln w="12700">
            <a:solidFill>
              <a:schemeClr val="accent3"/>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60" name="Elbow Connector 59"/>
          <p:cNvCxnSpPr/>
          <p:nvPr/>
        </p:nvCxnSpPr>
        <p:spPr>
          <a:xfrm rot="10800000">
            <a:off x="4585034" y="2008650"/>
            <a:ext cx="2018967" cy="1084285"/>
          </a:xfrm>
          <a:prstGeom prst="bentConnector3">
            <a:avLst>
              <a:gd name="adj1" fmla="val 396"/>
            </a:avLst>
          </a:prstGeom>
          <a:ln w="12700">
            <a:solidFill>
              <a:schemeClr val="accent4"/>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61" name="Elbow Connector 60"/>
          <p:cNvCxnSpPr/>
          <p:nvPr/>
        </p:nvCxnSpPr>
        <p:spPr>
          <a:xfrm rot="16200000" flipV="1">
            <a:off x="4424267" y="2608092"/>
            <a:ext cx="646563" cy="323122"/>
          </a:xfrm>
          <a:prstGeom prst="bentConnector3">
            <a:avLst>
              <a:gd name="adj1" fmla="val 99386"/>
            </a:avLst>
          </a:prstGeom>
          <a:ln w="12700">
            <a:solidFill>
              <a:schemeClr val="accent5"/>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62" name="Content Placeholder 2"/>
          <p:cNvSpPr txBox="1">
            <a:spLocks/>
          </p:cNvSpPr>
          <p:nvPr/>
        </p:nvSpPr>
        <p:spPr>
          <a:xfrm>
            <a:off x="4148849" y="3192867"/>
            <a:ext cx="1520521" cy="12568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600" dirty="0" smtClean="0">
                <a:solidFill>
                  <a:schemeClr val="accent5"/>
                </a:solidFill>
                <a:ea typeface="Roboto" panose="02000000000000000000" pitchFamily="2" charset="0"/>
              </a:rPr>
              <a:t>Description</a:t>
            </a:r>
            <a:endParaRPr lang="en-US" sz="1800" dirty="0" smtClean="0">
              <a:solidFill>
                <a:schemeClr val="accent5"/>
              </a:solidFill>
              <a:ea typeface="Roboto" panose="02000000000000000000" pitchFamily="2" charset="0"/>
            </a:endParaRPr>
          </a:p>
          <a:p>
            <a:pPr marL="0" indent="0" algn="ctr">
              <a:buNone/>
            </a:pPr>
            <a:r>
              <a:rPr lang="en-US" sz="1100" dirty="0" err="1">
                <a:ea typeface="Roboto" panose="02000000000000000000" pitchFamily="2" charset="0"/>
              </a:rPr>
              <a:t>Curabitur</a:t>
            </a:r>
            <a:r>
              <a:rPr lang="en-US" sz="1100" dirty="0">
                <a:ea typeface="Roboto" panose="02000000000000000000" pitchFamily="2" charset="0"/>
              </a:rPr>
              <a:t> a </a:t>
            </a:r>
            <a:r>
              <a:rPr lang="en-US" sz="1100" dirty="0" err="1">
                <a:ea typeface="Roboto" panose="02000000000000000000" pitchFamily="2" charset="0"/>
              </a:rPr>
              <a:t>nisl</a:t>
            </a:r>
            <a:r>
              <a:rPr lang="en-US" sz="1100" dirty="0">
                <a:ea typeface="Roboto" panose="02000000000000000000" pitchFamily="2" charset="0"/>
              </a:rPr>
              <a:t> </a:t>
            </a:r>
            <a:r>
              <a:rPr lang="en-US" sz="1100" dirty="0" err="1">
                <a:ea typeface="Roboto" panose="02000000000000000000" pitchFamily="2" charset="0"/>
              </a:rPr>
              <a:t>facilisis</a:t>
            </a:r>
            <a:r>
              <a:rPr lang="en-US" sz="1100" dirty="0">
                <a:ea typeface="Roboto" panose="02000000000000000000" pitchFamily="2" charset="0"/>
              </a:rPr>
              <a:t> </a:t>
            </a:r>
            <a:r>
              <a:rPr lang="en-US" sz="1100" dirty="0" err="1">
                <a:ea typeface="Roboto" panose="02000000000000000000" pitchFamily="2" charset="0"/>
              </a:rPr>
              <a:t>lectus</a:t>
            </a:r>
            <a:r>
              <a:rPr lang="en-US" sz="1100" dirty="0">
                <a:ea typeface="Roboto" panose="02000000000000000000" pitchFamily="2" charset="0"/>
              </a:rPr>
              <a:t> </a:t>
            </a:r>
            <a:r>
              <a:rPr lang="en-US" sz="1100" dirty="0" err="1">
                <a:ea typeface="Roboto" panose="02000000000000000000" pitchFamily="2" charset="0"/>
              </a:rPr>
              <a:t>posuere</a:t>
            </a:r>
            <a:r>
              <a:rPr lang="en-US" sz="1100" dirty="0">
                <a:ea typeface="Roboto" panose="02000000000000000000" pitchFamily="2" charset="0"/>
              </a:rPr>
              <a:t> </a:t>
            </a:r>
            <a:r>
              <a:rPr lang="en-US" sz="1100" dirty="0" err="1">
                <a:ea typeface="Roboto" panose="02000000000000000000" pitchFamily="2" charset="0"/>
              </a:rPr>
              <a:t>pharetra</a:t>
            </a:r>
            <a:r>
              <a:rPr lang="en-US" sz="1100" dirty="0">
                <a:ea typeface="Roboto" panose="02000000000000000000" pitchFamily="2" charset="0"/>
              </a:rPr>
              <a:t> </a:t>
            </a:r>
            <a:r>
              <a:rPr lang="en-US" sz="1100" dirty="0" err="1">
                <a:ea typeface="Roboto" panose="02000000000000000000" pitchFamily="2" charset="0"/>
              </a:rPr>
              <a:t>porta</a:t>
            </a:r>
            <a:r>
              <a:rPr lang="en-US" sz="1100" dirty="0">
                <a:ea typeface="Roboto" panose="02000000000000000000" pitchFamily="2" charset="0"/>
              </a:rPr>
              <a:t> </a:t>
            </a:r>
            <a:r>
              <a:rPr lang="en-US" sz="1100" dirty="0" err="1">
                <a:ea typeface="Roboto" panose="02000000000000000000" pitchFamily="2" charset="0"/>
              </a:rPr>
              <a:t>sed</a:t>
            </a:r>
            <a:r>
              <a:rPr lang="en-US" sz="1100" dirty="0">
                <a:ea typeface="Roboto" panose="02000000000000000000" pitchFamily="2" charset="0"/>
              </a:rPr>
              <a:t> </a:t>
            </a:r>
            <a:r>
              <a:rPr lang="en-US" sz="1100" dirty="0" err="1">
                <a:ea typeface="Roboto" panose="02000000000000000000" pitchFamily="2" charset="0"/>
              </a:rPr>
              <a:t>neque</a:t>
            </a:r>
            <a:r>
              <a:rPr lang="en-US" sz="1100" dirty="0">
                <a:ea typeface="Roboto" panose="02000000000000000000" pitchFamily="2" charset="0"/>
              </a:rPr>
              <a:t>. </a:t>
            </a:r>
            <a:r>
              <a:rPr lang="en-US" sz="1100" dirty="0" err="1">
                <a:ea typeface="Roboto" panose="02000000000000000000" pitchFamily="2" charset="0"/>
              </a:rPr>
              <a:t>Fusce</a:t>
            </a:r>
            <a:r>
              <a:rPr lang="en-US" sz="1100" dirty="0">
                <a:ea typeface="Roboto" panose="02000000000000000000" pitchFamily="2" charset="0"/>
              </a:rPr>
              <a:t> </a:t>
            </a:r>
            <a:r>
              <a:rPr lang="en-US" sz="1100" dirty="0" err="1">
                <a:ea typeface="Roboto" panose="02000000000000000000" pitchFamily="2" charset="0"/>
              </a:rPr>
              <a:t>porttitor</a:t>
            </a:r>
            <a:r>
              <a:rPr lang="en-US" sz="1100" dirty="0">
                <a:ea typeface="Roboto" panose="02000000000000000000" pitchFamily="2" charset="0"/>
              </a:rPr>
              <a:t> </a:t>
            </a:r>
            <a:r>
              <a:rPr lang="en-US" sz="1100" dirty="0" err="1">
                <a:ea typeface="Roboto" panose="02000000000000000000" pitchFamily="2" charset="0"/>
              </a:rPr>
              <a:t>venenatis</a:t>
            </a:r>
            <a:r>
              <a:rPr lang="en-US" sz="1100" dirty="0">
                <a:ea typeface="Roboto" panose="02000000000000000000" pitchFamily="2" charset="0"/>
              </a:rPr>
              <a:t> </a:t>
            </a:r>
            <a:r>
              <a:rPr lang="en-US" sz="1100" dirty="0" err="1">
                <a:ea typeface="Roboto" panose="02000000000000000000" pitchFamily="2" charset="0"/>
              </a:rPr>
              <a:t>ipsum</a:t>
            </a:r>
            <a:r>
              <a:rPr lang="en-US" sz="1100" dirty="0">
                <a:ea typeface="Roboto" panose="02000000000000000000" pitchFamily="2" charset="0"/>
              </a:rPr>
              <a:t> at </a:t>
            </a:r>
            <a:r>
              <a:rPr lang="en-US" sz="1100" dirty="0" err="1">
                <a:ea typeface="Roboto" panose="02000000000000000000" pitchFamily="2" charset="0"/>
              </a:rPr>
              <a:t>ullamcorper</a:t>
            </a:r>
            <a:r>
              <a:rPr lang="en-US" sz="1100" dirty="0">
                <a:ea typeface="Roboto" panose="02000000000000000000" pitchFamily="2" charset="0"/>
              </a:rPr>
              <a:t>.</a:t>
            </a:r>
          </a:p>
        </p:txBody>
      </p:sp>
      <p:sp>
        <p:nvSpPr>
          <p:cNvPr id="63" name="Content Placeholder 2"/>
          <p:cNvSpPr txBox="1">
            <a:spLocks/>
          </p:cNvSpPr>
          <p:nvPr/>
        </p:nvSpPr>
        <p:spPr>
          <a:xfrm>
            <a:off x="5843740" y="3192867"/>
            <a:ext cx="1520521" cy="12568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600" dirty="0" smtClean="0">
                <a:solidFill>
                  <a:schemeClr val="accent4"/>
                </a:solidFill>
                <a:ea typeface="Roboto" panose="02000000000000000000" pitchFamily="2" charset="0"/>
              </a:rPr>
              <a:t>Description</a:t>
            </a:r>
            <a:endParaRPr lang="en-US" sz="1800" dirty="0" smtClean="0">
              <a:solidFill>
                <a:schemeClr val="accent4"/>
              </a:solidFill>
              <a:ea typeface="Roboto" panose="02000000000000000000" pitchFamily="2" charset="0"/>
            </a:endParaRPr>
          </a:p>
          <a:p>
            <a:pPr marL="0" indent="0" algn="ctr">
              <a:buNone/>
            </a:pPr>
            <a:r>
              <a:rPr lang="en-US" sz="1100" dirty="0" err="1">
                <a:ea typeface="Roboto" panose="02000000000000000000" pitchFamily="2" charset="0"/>
              </a:rPr>
              <a:t>Curabitur</a:t>
            </a:r>
            <a:r>
              <a:rPr lang="en-US" sz="1100" dirty="0">
                <a:ea typeface="Roboto" panose="02000000000000000000" pitchFamily="2" charset="0"/>
              </a:rPr>
              <a:t> a </a:t>
            </a:r>
            <a:r>
              <a:rPr lang="en-US" sz="1100" dirty="0" err="1">
                <a:ea typeface="Roboto" panose="02000000000000000000" pitchFamily="2" charset="0"/>
              </a:rPr>
              <a:t>nisl</a:t>
            </a:r>
            <a:r>
              <a:rPr lang="en-US" sz="1100" dirty="0">
                <a:ea typeface="Roboto" panose="02000000000000000000" pitchFamily="2" charset="0"/>
              </a:rPr>
              <a:t> </a:t>
            </a:r>
            <a:r>
              <a:rPr lang="en-US" sz="1100" dirty="0" err="1">
                <a:ea typeface="Roboto" panose="02000000000000000000" pitchFamily="2" charset="0"/>
              </a:rPr>
              <a:t>facilisis</a:t>
            </a:r>
            <a:r>
              <a:rPr lang="en-US" sz="1100" dirty="0">
                <a:ea typeface="Roboto" panose="02000000000000000000" pitchFamily="2" charset="0"/>
              </a:rPr>
              <a:t> </a:t>
            </a:r>
            <a:r>
              <a:rPr lang="en-US" sz="1100" dirty="0" err="1">
                <a:ea typeface="Roboto" panose="02000000000000000000" pitchFamily="2" charset="0"/>
              </a:rPr>
              <a:t>lectus</a:t>
            </a:r>
            <a:r>
              <a:rPr lang="en-US" sz="1100" dirty="0">
                <a:ea typeface="Roboto" panose="02000000000000000000" pitchFamily="2" charset="0"/>
              </a:rPr>
              <a:t> </a:t>
            </a:r>
            <a:r>
              <a:rPr lang="en-US" sz="1100" dirty="0" err="1">
                <a:ea typeface="Roboto" panose="02000000000000000000" pitchFamily="2" charset="0"/>
              </a:rPr>
              <a:t>posuere</a:t>
            </a:r>
            <a:r>
              <a:rPr lang="en-US" sz="1100" dirty="0">
                <a:ea typeface="Roboto" panose="02000000000000000000" pitchFamily="2" charset="0"/>
              </a:rPr>
              <a:t> </a:t>
            </a:r>
            <a:r>
              <a:rPr lang="en-US" sz="1100" dirty="0" err="1">
                <a:ea typeface="Roboto" panose="02000000000000000000" pitchFamily="2" charset="0"/>
              </a:rPr>
              <a:t>pharetra</a:t>
            </a:r>
            <a:r>
              <a:rPr lang="en-US" sz="1100" dirty="0">
                <a:ea typeface="Roboto" panose="02000000000000000000" pitchFamily="2" charset="0"/>
              </a:rPr>
              <a:t> </a:t>
            </a:r>
            <a:r>
              <a:rPr lang="en-US" sz="1100" dirty="0" err="1">
                <a:ea typeface="Roboto" panose="02000000000000000000" pitchFamily="2" charset="0"/>
              </a:rPr>
              <a:t>porta</a:t>
            </a:r>
            <a:r>
              <a:rPr lang="en-US" sz="1100" dirty="0">
                <a:ea typeface="Roboto" panose="02000000000000000000" pitchFamily="2" charset="0"/>
              </a:rPr>
              <a:t> </a:t>
            </a:r>
            <a:r>
              <a:rPr lang="en-US" sz="1100" dirty="0" err="1">
                <a:ea typeface="Roboto" panose="02000000000000000000" pitchFamily="2" charset="0"/>
              </a:rPr>
              <a:t>sed</a:t>
            </a:r>
            <a:r>
              <a:rPr lang="en-US" sz="1100" dirty="0">
                <a:ea typeface="Roboto" panose="02000000000000000000" pitchFamily="2" charset="0"/>
              </a:rPr>
              <a:t> </a:t>
            </a:r>
            <a:r>
              <a:rPr lang="en-US" sz="1100" dirty="0" err="1">
                <a:ea typeface="Roboto" panose="02000000000000000000" pitchFamily="2" charset="0"/>
              </a:rPr>
              <a:t>neque</a:t>
            </a:r>
            <a:r>
              <a:rPr lang="en-US" sz="1100" dirty="0">
                <a:ea typeface="Roboto" panose="02000000000000000000" pitchFamily="2" charset="0"/>
              </a:rPr>
              <a:t>. </a:t>
            </a:r>
            <a:r>
              <a:rPr lang="en-US" sz="1100" dirty="0" err="1">
                <a:ea typeface="Roboto" panose="02000000000000000000" pitchFamily="2" charset="0"/>
              </a:rPr>
              <a:t>Fusce</a:t>
            </a:r>
            <a:r>
              <a:rPr lang="en-US" sz="1100" dirty="0">
                <a:ea typeface="Roboto" panose="02000000000000000000" pitchFamily="2" charset="0"/>
              </a:rPr>
              <a:t> </a:t>
            </a:r>
            <a:r>
              <a:rPr lang="en-US" sz="1100" dirty="0" err="1">
                <a:ea typeface="Roboto" panose="02000000000000000000" pitchFamily="2" charset="0"/>
              </a:rPr>
              <a:t>porttitor</a:t>
            </a:r>
            <a:r>
              <a:rPr lang="en-US" sz="1100" dirty="0">
                <a:ea typeface="Roboto" panose="02000000000000000000" pitchFamily="2" charset="0"/>
              </a:rPr>
              <a:t> </a:t>
            </a:r>
            <a:r>
              <a:rPr lang="en-US" sz="1100" dirty="0" err="1">
                <a:ea typeface="Roboto" panose="02000000000000000000" pitchFamily="2" charset="0"/>
              </a:rPr>
              <a:t>venenatis</a:t>
            </a:r>
            <a:r>
              <a:rPr lang="en-US" sz="1100" dirty="0">
                <a:ea typeface="Roboto" panose="02000000000000000000" pitchFamily="2" charset="0"/>
              </a:rPr>
              <a:t> </a:t>
            </a:r>
            <a:r>
              <a:rPr lang="en-US" sz="1100" dirty="0" err="1">
                <a:ea typeface="Roboto" panose="02000000000000000000" pitchFamily="2" charset="0"/>
              </a:rPr>
              <a:t>ipsum</a:t>
            </a:r>
            <a:r>
              <a:rPr lang="en-US" sz="1100" dirty="0">
                <a:ea typeface="Roboto" panose="02000000000000000000" pitchFamily="2" charset="0"/>
              </a:rPr>
              <a:t> at </a:t>
            </a:r>
            <a:r>
              <a:rPr lang="en-US" sz="1100" dirty="0" err="1">
                <a:ea typeface="Roboto" panose="02000000000000000000" pitchFamily="2" charset="0"/>
              </a:rPr>
              <a:t>ullamcorper</a:t>
            </a:r>
            <a:r>
              <a:rPr lang="en-US" sz="1100" dirty="0">
                <a:ea typeface="Roboto" panose="02000000000000000000" pitchFamily="2" charset="0"/>
              </a:rPr>
              <a:t>.</a:t>
            </a:r>
          </a:p>
        </p:txBody>
      </p:sp>
      <p:sp>
        <p:nvSpPr>
          <p:cNvPr id="64" name="Content Placeholder 2"/>
          <p:cNvSpPr txBox="1">
            <a:spLocks/>
          </p:cNvSpPr>
          <p:nvPr/>
        </p:nvSpPr>
        <p:spPr>
          <a:xfrm>
            <a:off x="7658026" y="3192867"/>
            <a:ext cx="1520521" cy="12568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600" dirty="0" smtClean="0">
                <a:solidFill>
                  <a:schemeClr val="accent3"/>
                </a:solidFill>
                <a:ea typeface="Roboto" panose="02000000000000000000" pitchFamily="2" charset="0"/>
              </a:rPr>
              <a:t>Description</a:t>
            </a:r>
            <a:endParaRPr lang="en-US" sz="1800" dirty="0" smtClean="0">
              <a:solidFill>
                <a:schemeClr val="accent3"/>
              </a:solidFill>
              <a:ea typeface="Roboto" panose="02000000000000000000" pitchFamily="2" charset="0"/>
            </a:endParaRPr>
          </a:p>
          <a:p>
            <a:pPr marL="0" indent="0" algn="ctr">
              <a:buNone/>
            </a:pPr>
            <a:r>
              <a:rPr lang="en-US" sz="1100" dirty="0" err="1">
                <a:ea typeface="Roboto" panose="02000000000000000000" pitchFamily="2" charset="0"/>
              </a:rPr>
              <a:t>Curabitur</a:t>
            </a:r>
            <a:r>
              <a:rPr lang="en-US" sz="1100" dirty="0">
                <a:ea typeface="Roboto" panose="02000000000000000000" pitchFamily="2" charset="0"/>
              </a:rPr>
              <a:t> a </a:t>
            </a:r>
            <a:r>
              <a:rPr lang="en-US" sz="1100" dirty="0" err="1">
                <a:ea typeface="Roboto" panose="02000000000000000000" pitchFamily="2" charset="0"/>
              </a:rPr>
              <a:t>nisl</a:t>
            </a:r>
            <a:r>
              <a:rPr lang="en-US" sz="1100" dirty="0">
                <a:ea typeface="Roboto" panose="02000000000000000000" pitchFamily="2" charset="0"/>
              </a:rPr>
              <a:t> </a:t>
            </a:r>
            <a:r>
              <a:rPr lang="en-US" sz="1100" dirty="0" err="1">
                <a:ea typeface="Roboto" panose="02000000000000000000" pitchFamily="2" charset="0"/>
              </a:rPr>
              <a:t>facilisis</a:t>
            </a:r>
            <a:r>
              <a:rPr lang="en-US" sz="1100" dirty="0">
                <a:ea typeface="Roboto" panose="02000000000000000000" pitchFamily="2" charset="0"/>
              </a:rPr>
              <a:t> </a:t>
            </a:r>
            <a:r>
              <a:rPr lang="en-US" sz="1100" dirty="0" err="1">
                <a:ea typeface="Roboto" panose="02000000000000000000" pitchFamily="2" charset="0"/>
              </a:rPr>
              <a:t>lectus</a:t>
            </a:r>
            <a:r>
              <a:rPr lang="en-US" sz="1100" dirty="0">
                <a:ea typeface="Roboto" panose="02000000000000000000" pitchFamily="2" charset="0"/>
              </a:rPr>
              <a:t> </a:t>
            </a:r>
            <a:r>
              <a:rPr lang="en-US" sz="1100" dirty="0" err="1">
                <a:ea typeface="Roboto" panose="02000000000000000000" pitchFamily="2" charset="0"/>
              </a:rPr>
              <a:t>posuere</a:t>
            </a:r>
            <a:r>
              <a:rPr lang="en-US" sz="1100" dirty="0">
                <a:ea typeface="Roboto" panose="02000000000000000000" pitchFamily="2" charset="0"/>
              </a:rPr>
              <a:t> </a:t>
            </a:r>
            <a:r>
              <a:rPr lang="en-US" sz="1100" dirty="0" err="1">
                <a:ea typeface="Roboto" panose="02000000000000000000" pitchFamily="2" charset="0"/>
              </a:rPr>
              <a:t>pharetra</a:t>
            </a:r>
            <a:r>
              <a:rPr lang="en-US" sz="1100" dirty="0">
                <a:ea typeface="Roboto" panose="02000000000000000000" pitchFamily="2" charset="0"/>
              </a:rPr>
              <a:t> </a:t>
            </a:r>
            <a:r>
              <a:rPr lang="en-US" sz="1100" dirty="0" err="1">
                <a:ea typeface="Roboto" panose="02000000000000000000" pitchFamily="2" charset="0"/>
              </a:rPr>
              <a:t>porta</a:t>
            </a:r>
            <a:r>
              <a:rPr lang="en-US" sz="1100" dirty="0">
                <a:ea typeface="Roboto" panose="02000000000000000000" pitchFamily="2" charset="0"/>
              </a:rPr>
              <a:t> </a:t>
            </a:r>
            <a:r>
              <a:rPr lang="en-US" sz="1100" dirty="0" err="1">
                <a:ea typeface="Roboto" panose="02000000000000000000" pitchFamily="2" charset="0"/>
              </a:rPr>
              <a:t>sed</a:t>
            </a:r>
            <a:r>
              <a:rPr lang="en-US" sz="1100" dirty="0">
                <a:ea typeface="Roboto" panose="02000000000000000000" pitchFamily="2" charset="0"/>
              </a:rPr>
              <a:t> </a:t>
            </a:r>
            <a:r>
              <a:rPr lang="en-US" sz="1100" dirty="0" err="1">
                <a:ea typeface="Roboto" panose="02000000000000000000" pitchFamily="2" charset="0"/>
              </a:rPr>
              <a:t>neque</a:t>
            </a:r>
            <a:r>
              <a:rPr lang="en-US" sz="1100" dirty="0">
                <a:ea typeface="Roboto" panose="02000000000000000000" pitchFamily="2" charset="0"/>
              </a:rPr>
              <a:t>. </a:t>
            </a:r>
            <a:r>
              <a:rPr lang="en-US" sz="1100" dirty="0" err="1">
                <a:ea typeface="Roboto" panose="02000000000000000000" pitchFamily="2" charset="0"/>
              </a:rPr>
              <a:t>Fusce</a:t>
            </a:r>
            <a:r>
              <a:rPr lang="en-US" sz="1100" dirty="0">
                <a:ea typeface="Roboto" panose="02000000000000000000" pitchFamily="2" charset="0"/>
              </a:rPr>
              <a:t> </a:t>
            </a:r>
            <a:r>
              <a:rPr lang="en-US" sz="1100" dirty="0" err="1">
                <a:ea typeface="Roboto" panose="02000000000000000000" pitchFamily="2" charset="0"/>
              </a:rPr>
              <a:t>porttitor</a:t>
            </a:r>
            <a:r>
              <a:rPr lang="en-US" sz="1100" dirty="0">
                <a:ea typeface="Roboto" panose="02000000000000000000" pitchFamily="2" charset="0"/>
              </a:rPr>
              <a:t> </a:t>
            </a:r>
            <a:r>
              <a:rPr lang="en-US" sz="1100" dirty="0" err="1">
                <a:ea typeface="Roboto" panose="02000000000000000000" pitchFamily="2" charset="0"/>
              </a:rPr>
              <a:t>venenatis</a:t>
            </a:r>
            <a:r>
              <a:rPr lang="en-US" sz="1100" dirty="0">
                <a:ea typeface="Roboto" panose="02000000000000000000" pitchFamily="2" charset="0"/>
              </a:rPr>
              <a:t> </a:t>
            </a:r>
            <a:r>
              <a:rPr lang="en-US" sz="1100" dirty="0" err="1">
                <a:ea typeface="Roboto" panose="02000000000000000000" pitchFamily="2" charset="0"/>
              </a:rPr>
              <a:t>ipsum</a:t>
            </a:r>
            <a:r>
              <a:rPr lang="en-US" sz="1100" dirty="0">
                <a:ea typeface="Roboto" panose="02000000000000000000" pitchFamily="2" charset="0"/>
              </a:rPr>
              <a:t> at </a:t>
            </a:r>
            <a:r>
              <a:rPr lang="en-US" sz="1100" dirty="0" err="1">
                <a:ea typeface="Roboto" panose="02000000000000000000" pitchFamily="2" charset="0"/>
              </a:rPr>
              <a:t>ullamcorper</a:t>
            </a:r>
            <a:r>
              <a:rPr lang="en-US" sz="1100" dirty="0">
                <a:ea typeface="Roboto" panose="02000000000000000000" pitchFamily="2" charset="0"/>
              </a:rPr>
              <a:t>.</a:t>
            </a:r>
          </a:p>
        </p:txBody>
      </p:sp>
      <p:sp>
        <p:nvSpPr>
          <p:cNvPr id="65" name="Content Placeholder 2"/>
          <p:cNvSpPr txBox="1">
            <a:spLocks/>
          </p:cNvSpPr>
          <p:nvPr/>
        </p:nvSpPr>
        <p:spPr>
          <a:xfrm>
            <a:off x="9457796" y="3194403"/>
            <a:ext cx="1520521" cy="12568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600" dirty="0" smtClean="0">
                <a:solidFill>
                  <a:schemeClr val="accent2"/>
                </a:solidFill>
                <a:ea typeface="Roboto" panose="02000000000000000000" pitchFamily="2" charset="0"/>
              </a:rPr>
              <a:t>Description</a:t>
            </a:r>
            <a:endParaRPr lang="en-US" sz="1800" dirty="0" smtClean="0">
              <a:solidFill>
                <a:schemeClr val="accent2"/>
              </a:solidFill>
              <a:ea typeface="Roboto" panose="02000000000000000000" pitchFamily="2" charset="0"/>
            </a:endParaRPr>
          </a:p>
          <a:p>
            <a:pPr marL="0" indent="0" algn="ctr">
              <a:buNone/>
            </a:pPr>
            <a:r>
              <a:rPr lang="en-US" sz="1100" dirty="0" err="1">
                <a:ea typeface="Roboto" panose="02000000000000000000" pitchFamily="2" charset="0"/>
              </a:rPr>
              <a:t>Curabitur</a:t>
            </a:r>
            <a:r>
              <a:rPr lang="en-US" sz="1100" dirty="0">
                <a:ea typeface="Roboto" panose="02000000000000000000" pitchFamily="2" charset="0"/>
              </a:rPr>
              <a:t> a </a:t>
            </a:r>
            <a:r>
              <a:rPr lang="en-US" sz="1100" dirty="0" err="1">
                <a:ea typeface="Roboto" panose="02000000000000000000" pitchFamily="2" charset="0"/>
              </a:rPr>
              <a:t>nisl</a:t>
            </a:r>
            <a:r>
              <a:rPr lang="en-US" sz="1100" dirty="0">
                <a:ea typeface="Roboto" panose="02000000000000000000" pitchFamily="2" charset="0"/>
              </a:rPr>
              <a:t> </a:t>
            </a:r>
            <a:r>
              <a:rPr lang="en-US" sz="1100" dirty="0" err="1">
                <a:ea typeface="Roboto" panose="02000000000000000000" pitchFamily="2" charset="0"/>
              </a:rPr>
              <a:t>facilisis</a:t>
            </a:r>
            <a:r>
              <a:rPr lang="en-US" sz="1100" dirty="0">
                <a:ea typeface="Roboto" panose="02000000000000000000" pitchFamily="2" charset="0"/>
              </a:rPr>
              <a:t> </a:t>
            </a:r>
            <a:r>
              <a:rPr lang="en-US" sz="1100" dirty="0" err="1">
                <a:ea typeface="Roboto" panose="02000000000000000000" pitchFamily="2" charset="0"/>
              </a:rPr>
              <a:t>lectus</a:t>
            </a:r>
            <a:r>
              <a:rPr lang="en-US" sz="1100" dirty="0">
                <a:ea typeface="Roboto" panose="02000000000000000000" pitchFamily="2" charset="0"/>
              </a:rPr>
              <a:t> </a:t>
            </a:r>
            <a:r>
              <a:rPr lang="en-US" sz="1100" dirty="0" err="1">
                <a:ea typeface="Roboto" panose="02000000000000000000" pitchFamily="2" charset="0"/>
              </a:rPr>
              <a:t>posuere</a:t>
            </a:r>
            <a:r>
              <a:rPr lang="en-US" sz="1100" dirty="0">
                <a:ea typeface="Roboto" panose="02000000000000000000" pitchFamily="2" charset="0"/>
              </a:rPr>
              <a:t> </a:t>
            </a:r>
            <a:r>
              <a:rPr lang="en-US" sz="1100" dirty="0" err="1">
                <a:ea typeface="Roboto" panose="02000000000000000000" pitchFamily="2" charset="0"/>
              </a:rPr>
              <a:t>pharetra</a:t>
            </a:r>
            <a:r>
              <a:rPr lang="en-US" sz="1100" dirty="0">
                <a:ea typeface="Roboto" panose="02000000000000000000" pitchFamily="2" charset="0"/>
              </a:rPr>
              <a:t> </a:t>
            </a:r>
            <a:r>
              <a:rPr lang="en-US" sz="1100" dirty="0" err="1">
                <a:ea typeface="Roboto" panose="02000000000000000000" pitchFamily="2" charset="0"/>
              </a:rPr>
              <a:t>porta</a:t>
            </a:r>
            <a:r>
              <a:rPr lang="en-US" sz="1100" dirty="0">
                <a:ea typeface="Roboto" panose="02000000000000000000" pitchFamily="2" charset="0"/>
              </a:rPr>
              <a:t> </a:t>
            </a:r>
            <a:r>
              <a:rPr lang="en-US" sz="1100" dirty="0" err="1">
                <a:ea typeface="Roboto" panose="02000000000000000000" pitchFamily="2" charset="0"/>
              </a:rPr>
              <a:t>sed</a:t>
            </a:r>
            <a:r>
              <a:rPr lang="en-US" sz="1100" dirty="0">
                <a:ea typeface="Roboto" panose="02000000000000000000" pitchFamily="2" charset="0"/>
              </a:rPr>
              <a:t> </a:t>
            </a:r>
            <a:r>
              <a:rPr lang="en-US" sz="1100" dirty="0" err="1">
                <a:ea typeface="Roboto" panose="02000000000000000000" pitchFamily="2" charset="0"/>
              </a:rPr>
              <a:t>neque</a:t>
            </a:r>
            <a:r>
              <a:rPr lang="en-US" sz="1100" dirty="0">
                <a:ea typeface="Roboto" panose="02000000000000000000" pitchFamily="2" charset="0"/>
              </a:rPr>
              <a:t>. </a:t>
            </a:r>
            <a:r>
              <a:rPr lang="en-US" sz="1100" dirty="0" err="1">
                <a:ea typeface="Roboto" panose="02000000000000000000" pitchFamily="2" charset="0"/>
              </a:rPr>
              <a:t>Fusce</a:t>
            </a:r>
            <a:r>
              <a:rPr lang="en-US" sz="1100" dirty="0">
                <a:ea typeface="Roboto" panose="02000000000000000000" pitchFamily="2" charset="0"/>
              </a:rPr>
              <a:t> </a:t>
            </a:r>
            <a:r>
              <a:rPr lang="en-US" sz="1100" dirty="0" err="1">
                <a:ea typeface="Roboto" panose="02000000000000000000" pitchFamily="2" charset="0"/>
              </a:rPr>
              <a:t>porttitor</a:t>
            </a:r>
            <a:r>
              <a:rPr lang="en-US" sz="1100" dirty="0">
                <a:ea typeface="Roboto" panose="02000000000000000000" pitchFamily="2" charset="0"/>
              </a:rPr>
              <a:t> </a:t>
            </a:r>
            <a:r>
              <a:rPr lang="en-US" sz="1100" dirty="0" err="1">
                <a:ea typeface="Roboto" panose="02000000000000000000" pitchFamily="2" charset="0"/>
              </a:rPr>
              <a:t>venenatis</a:t>
            </a:r>
            <a:r>
              <a:rPr lang="en-US" sz="1100" dirty="0">
                <a:ea typeface="Roboto" panose="02000000000000000000" pitchFamily="2" charset="0"/>
              </a:rPr>
              <a:t> </a:t>
            </a:r>
            <a:r>
              <a:rPr lang="en-US" sz="1100" dirty="0" err="1">
                <a:ea typeface="Roboto" panose="02000000000000000000" pitchFamily="2" charset="0"/>
              </a:rPr>
              <a:t>ipsum</a:t>
            </a:r>
            <a:r>
              <a:rPr lang="en-US" sz="1100" dirty="0">
                <a:ea typeface="Roboto" panose="02000000000000000000" pitchFamily="2" charset="0"/>
              </a:rPr>
              <a:t> at </a:t>
            </a:r>
            <a:r>
              <a:rPr lang="en-US" sz="1100" dirty="0" err="1">
                <a:ea typeface="Roboto" panose="02000000000000000000" pitchFamily="2" charset="0"/>
              </a:rPr>
              <a:t>ullamcorper</a:t>
            </a:r>
            <a:r>
              <a:rPr lang="en-US" sz="1100" dirty="0">
                <a:ea typeface="Roboto" panose="02000000000000000000" pitchFamily="2" charset="0"/>
              </a:rPr>
              <a:t>.</a:t>
            </a:r>
          </a:p>
        </p:txBody>
      </p:sp>
      <p:sp>
        <p:nvSpPr>
          <p:cNvPr id="66" name="Content Placeholder 7"/>
          <p:cNvSpPr txBox="1">
            <a:spLocks/>
          </p:cNvSpPr>
          <p:nvPr/>
        </p:nvSpPr>
        <p:spPr>
          <a:xfrm>
            <a:off x="4094084" y="4751876"/>
            <a:ext cx="4125845" cy="589072"/>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50000"/>
              </a:lnSpc>
              <a:buFont typeface="Arial" pitchFamily="34" charset="0"/>
              <a:buNone/>
            </a:pPr>
            <a:r>
              <a:rPr lang="id-ID" sz="2400" dirty="0" smtClean="0">
                <a:solidFill>
                  <a:schemeClr val="bg1">
                    <a:lumMod val="50000"/>
                  </a:schemeClr>
                </a:solidFill>
                <a:ea typeface="Roboto" panose="02000000000000000000" pitchFamily="2" charset="0"/>
              </a:rPr>
              <a:t>Success Line Chart</a:t>
            </a:r>
            <a:endParaRPr lang="en-US" sz="2400" dirty="0" smtClean="0">
              <a:solidFill>
                <a:schemeClr val="bg1">
                  <a:lumMod val="50000"/>
                </a:schemeClr>
              </a:solidFill>
              <a:ea typeface="Roboto" panose="02000000000000000000" pitchFamily="2" charset="0"/>
            </a:endParaRPr>
          </a:p>
        </p:txBody>
      </p:sp>
      <p:sp>
        <p:nvSpPr>
          <p:cNvPr id="67" name="TextBox 66"/>
          <p:cNvSpPr txBox="1"/>
          <p:nvPr/>
        </p:nvSpPr>
        <p:spPr>
          <a:xfrm>
            <a:off x="4094084" y="5318956"/>
            <a:ext cx="7372202" cy="759626"/>
          </a:xfrm>
          <a:prstGeom prst="rect">
            <a:avLst/>
          </a:prstGeom>
          <a:noFill/>
        </p:spPr>
        <p:txBody>
          <a:bodyPr wrap="square" rIns="144000" bIns="36000" numCol="1" spcCol="360000">
            <a:spAutoFit/>
          </a:bodyPr>
          <a:lstStyle/>
          <a:p>
            <a:pPr eaLnBrk="1" fontAlgn="auto" hangingPunct="1">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386667390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500"/>
                                  </p:stCondLst>
                                  <p:childTnLst>
                                    <p:set>
                                      <p:cBhvr>
                                        <p:cTn id="6" dur="1" fill="hold">
                                          <p:stCondLst>
                                            <p:cond delay="0"/>
                                          </p:stCondLst>
                                        </p:cTn>
                                        <p:tgtEl>
                                          <p:spTgt spid="66"/>
                                        </p:tgtEl>
                                        <p:attrNameLst>
                                          <p:attrName>style.visibility</p:attrName>
                                        </p:attrNameLst>
                                      </p:cBhvr>
                                      <p:to>
                                        <p:strVal val="visible"/>
                                      </p:to>
                                    </p:set>
                                    <p:anim calcmode="lin" valueType="num">
                                      <p:cBhvr additive="base">
                                        <p:cTn id="7" dur="500" fill="hold"/>
                                        <p:tgtEl>
                                          <p:spTgt spid="66"/>
                                        </p:tgtEl>
                                        <p:attrNameLst>
                                          <p:attrName>ppt_x</p:attrName>
                                        </p:attrNameLst>
                                      </p:cBhvr>
                                      <p:tavLst>
                                        <p:tav tm="0">
                                          <p:val>
                                            <p:strVal val="0-#ppt_w/2"/>
                                          </p:val>
                                        </p:tav>
                                        <p:tav tm="100000">
                                          <p:val>
                                            <p:strVal val="#ppt_x"/>
                                          </p:val>
                                        </p:tav>
                                      </p:tavLst>
                                    </p:anim>
                                    <p:anim calcmode="lin" valueType="num">
                                      <p:cBhvr additive="base">
                                        <p:cTn id="8" dur="500" fill="hold"/>
                                        <p:tgtEl>
                                          <p:spTgt spid="66"/>
                                        </p:tgtEl>
                                        <p:attrNameLst>
                                          <p:attrName>ppt_y</p:attrName>
                                        </p:attrNameLst>
                                      </p:cBhvr>
                                      <p:tavLst>
                                        <p:tav tm="0">
                                          <p:val>
                                            <p:strVal val="#ppt_y"/>
                                          </p:val>
                                        </p:tav>
                                        <p:tav tm="100000">
                                          <p:val>
                                            <p:strVal val="#ppt_y"/>
                                          </p:val>
                                        </p:tav>
                                      </p:tavLst>
                                    </p:anim>
                                  </p:childTnLst>
                                </p:cTn>
                              </p:par>
                              <p:par>
                                <p:cTn id="9" presetID="2" presetClass="entr" presetSubtype="4" fill="hold" grpId="0" nodeType="withEffect">
                                  <p:stCondLst>
                                    <p:cond delay="500"/>
                                  </p:stCondLst>
                                  <p:childTnLst>
                                    <p:set>
                                      <p:cBhvr>
                                        <p:cTn id="10" dur="1" fill="hold">
                                          <p:stCondLst>
                                            <p:cond delay="0"/>
                                          </p:stCondLst>
                                        </p:cTn>
                                        <p:tgtEl>
                                          <p:spTgt spid="67"/>
                                        </p:tgtEl>
                                        <p:attrNameLst>
                                          <p:attrName>style.visibility</p:attrName>
                                        </p:attrNameLst>
                                      </p:cBhvr>
                                      <p:to>
                                        <p:strVal val="visible"/>
                                      </p:to>
                                    </p:set>
                                    <p:anim calcmode="lin" valueType="num">
                                      <p:cBhvr additive="base">
                                        <p:cTn id="11" dur="500" fill="hold"/>
                                        <p:tgtEl>
                                          <p:spTgt spid="67"/>
                                        </p:tgtEl>
                                        <p:attrNameLst>
                                          <p:attrName>ppt_x</p:attrName>
                                        </p:attrNameLst>
                                      </p:cBhvr>
                                      <p:tavLst>
                                        <p:tav tm="0">
                                          <p:val>
                                            <p:strVal val="#ppt_x"/>
                                          </p:val>
                                        </p:tav>
                                        <p:tav tm="100000">
                                          <p:val>
                                            <p:strVal val="#ppt_x"/>
                                          </p:val>
                                        </p:tav>
                                      </p:tavLst>
                                    </p:anim>
                                    <p:anim calcmode="lin" valueType="num">
                                      <p:cBhvr additive="base">
                                        <p:cTn id="12" dur="500" fill="hold"/>
                                        <p:tgtEl>
                                          <p:spTgt spid="6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P spid="67"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99</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Line Infographic</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6" name="Group 5"/>
          <p:cNvGrpSpPr/>
          <p:nvPr/>
        </p:nvGrpSpPr>
        <p:grpSpPr>
          <a:xfrm>
            <a:off x="-96905" y="1906617"/>
            <a:ext cx="6168809" cy="3476480"/>
            <a:chOff x="-96905" y="2371074"/>
            <a:chExt cx="6168809" cy="3476480"/>
          </a:xfrm>
        </p:grpSpPr>
        <p:sp>
          <p:nvSpPr>
            <p:cNvPr id="7" name="五边形 74"/>
            <p:cNvSpPr/>
            <p:nvPr/>
          </p:nvSpPr>
          <p:spPr>
            <a:xfrm flipV="1">
              <a:off x="2182470" y="3189919"/>
              <a:ext cx="2402716" cy="550370"/>
            </a:xfrm>
            <a:prstGeom prst="homePlat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a:solidFill>
                  <a:schemeClr val="bg1"/>
                </a:solidFill>
              </a:endParaRPr>
            </a:p>
          </p:txBody>
        </p:sp>
        <p:sp>
          <p:nvSpPr>
            <p:cNvPr id="8" name="任意多边形 75"/>
            <p:cNvSpPr/>
            <p:nvPr/>
          </p:nvSpPr>
          <p:spPr>
            <a:xfrm rot="5400000" flipV="1">
              <a:off x="386874" y="1946517"/>
              <a:ext cx="1380528" cy="2229641"/>
            </a:xfrm>
            <a:custGeom>
              <a:avLst/>
              <a:gdLst>
                <a:gd name="connsiteX0" fmla="*/ 643466 w 1083733"/>
                <a:gd name="connsiteY0" fmla="*/ 1329267 h 1329267"/>
                <a:gd name="connsiteX1" fmla="*/ 1083733 w 1083733"/>
                <a:gd name="connsiteY1" fmla="*/ 1329267 h 1329267"/>
                <a:gd name="connsiteX2" fmla="*/ 795866 w 1083733"/>
                <a:gd name="connsiteY2" fmla="*/ 0 h 1329267"/>
                <a:gd name="connsiteX3" fmla="*/ 0 w 1083733"/>
                <a:gd name="connsiteY3" fmla="*/ 0 h 1329267"/>
                <a:gd name="connsiteX4" fmla="*/ 643466 w 1083733"/>
                <a:gd name="connsiteY4" fmla="*/ 1329267 h 1329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3733" h="1329267">
                  <a:moveTo>
                    <a:pt x="643466" y="1329267"/>
                  </a:moveTo>
                  <a:lnTo>
                    <a:pt x="1083733" y="1329267"/>
                  </a:lnTo>
                  <a:lnTo>
                    <a:pt x="795866" y="0"/>
                  </a:lnTo>
                  <a:lnTo>
                    <a:pt x="0" y="0"/>
                  </a:lnTo>
                  <a:lnTo>
                    <a:pt x="643466" y="1329267"/>
                  </a:lnTo>
                  <a:close/>
                </a:path>
              </a:pathLst>
            </a:custGeom>
            <a:solidFill>
              <a:schemeClr val="accent2">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a:solidFill>
                  <a:schemeClr val="bg1"/>
                </a:solidFill>
              </a:endParaRPr>
            </a:p>
          </p:txBody>
        </p:sp>
        <p:sp>
          <p:nvSpPr>
            <p:cNvPr id="9" name="五边形 76"/>
            <p:cNvSpPr/>
            <p:nvPr/>
          </p:nvSpPr>
          <p:spPr>
            <a:xfrm flipV="1">
              <a:off x="2182469" y="3729503"/>
              <a:ext cx="3050789" cy="550370"/>
            </a:xfrm>
            <a:prstGeom prst="homePlat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a:solidFill>
                  <a:schemeClr val="bg1"/>
                </a:solidFill>
              </a:endParaRPr>
            </a:p>
          </p:txBody>
        </p:sp>
        <p:sp>
          <p:nvSpPr>
            <p:cNvPr id="10" name="任意多边形 77"/>
            <p:cNvSpPr/>
            <p:nvPr/>
          </p:nvSpPr>
          <p:spPr>
            <a:xfrm rot="5400000" flipV="1">
              <a:off x="620468" y="2719379"/>
              <a:ext cx="927542" cy="2215439"/>
            </a:xfrm>
            <a:custGeom>
              <a:avLst/>
              <a:gdLst>
                <a:gd name="connsiteX0" fmla="*/ 0 w 728133"/>
                <a:gd name="connsiteY0" fmla="*/ 0 h 1320800"/>
                <a:gd name="connsiteX1" fmla="*/ 626533 w 728133"/>
                <a:gd name="connsiteY1" fmla="*/ 0 h 1320800"/>
                <a:gd name="connsiteX2" fmla="*/ 728133 w 728133"/>
                <a:gd name="connsiteY2" fmla="*/ 1320800 h 1320800"/>
                <a:gd name="connsiteX3" fmla="*/ 287866 w 728133"/>
                <a:gd name="connsiteY3" fmla="*/ 1320800 h 1320800"/>
                <a:gd name="connsiteX4" fmla="*/ 0 w 728133"/>
                <a:gd name="connsiteY4" fmla="*/ 0 h 132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133" h="1320800">
                  <a:moveTo>
                    <a:pt x="0" y="0"/>
                  </a:moveTo>
                  <a:lnTo>
                    <a:pt x="626533" y="0"/>
                  </a:lnTo>
                  <a:lnTo>
                    <a:pt x="728133" y="1320800"/>
                  </a:lnTo>
                  <a:lnTo>
                    <a:pt x="287866" y="1320800"/>
                  </a:lnTo>
                  <a:lnTo>
                    <a:pt x="0" y="0"/>
                  </a:lnTo>
                  <a:close/>
                </a:path>
              </a:pathLst>
            </a:custGeom>
            <a:solidFill>
              <a:schemeClr val="accent3">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a:solidFill>
                  <a:schemeClr val="bg1"/>
                </a:solidFill>
              </a:endParaRPr>
            </a:p>
          </p:txBody>
        </p:sp>
        <p:sp>
          <p:nvSpPr>
            <p:cNvPr id="11" name="五边形 78"/>
            <p:cNvSpPr/>
            <p:nvPr/>
          </p:nvSpPr>
          <p:spPr>
            <a:xfrm flipV="1">
              <a:off x="2182473" y="4279874"/>
              <a:ext cx="2349331" cy="550370"/>
            </a:xfrm>
            <a:prstGeom prst="homePlate">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a:solidFill>
                  <a:schemeClr val="bg1"/>
                </a:solidFill>
              </a:endParaRPr>
            </a:p>
          </p:txBody>
        </p:sp>
        <p:sp>
          <p:nvSpPr>
            <p:cNvPr id="12" name="任意多边形 79"/>
            <p:cNvSpPr/>
            <p:nvPr/>
          </p:nvSpPr>
          <p:spPr>
            <a:xfrm rot="5400000" flipV="1">
              <a:off x="697674" y="3439037"/>
              <a:ext cx="787333" cy="2229641"/>
            </a:xfrm>
            <a:custGeom>
              <a:avLst/>
              <a:gdLst>
                <a:gd name="connsiteX0" fmla="*/ 0 w 618067"/>
                <a:gd name="connsiteY0" fmla="*/ 0 h 1329267"/>
                <a:gd name="connsiteX1" fmla="*/ 618067 w 618067"/>
                <a:gd name="connsiteY1" fmla="*/ 0 h 1329267"/>
                <a:gd name="connsiteX2" fmla="*/ 533400 w 618067"/>
                <a:gd name="connsiteY2" fmla="*/ 1329267 h 1329267"/>
                <a:gd name="connsiteX3" fmla="*/ 93134 w 618067"/>
                <a:gd name="connsiteY3" fmla="*/ 1320800 h 1329267"/>
                <a:gd name="connsiteX4" fmla="*/ 0 w 618067"/>
                <a:gd name="connsiteY4" fmla="*/ 0 h 1329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8067" h="1329267">
                  <a:moveTo>
                    <a:pt x="0" y="0"/>
                  </a:moveTo>
                  <a:lnTo>
                    <a:pt x="618067" y="0"/>
                  </a:lnTo>
                  <a:lnTo>
                    <a:pt x="533400" y="1329267"/>
                  </a:lnTo>
                  <a:lnTo>
                    <a:pt x="93134" y="1320800"/>
                  </a:lnTo>
                  <a:lnTo>
                    <a:pt x="0" y="0"/>
                  </a:lnTo>
                  <a:close/>
                </a:path>
              </a:pathLst>
            </a:custGeom>
            <a:solidFill>
              <a:schemeClr val="accent4">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dirty="0">
                <a:solidFill>
                  <a:schemeClr val="bg1"/>
                </a:solidFill>
              </a:endParaRPr>
            </a:p>
          </p:txBody>
        </p:sp>
        <p:sp>
          <p:nvSpPr>
            <p:cNvPr id="13" name="五边形 80"/>
            <p:cNvSpPr/>
            <p:nvPr/>
          </p:nvSpPr>
          <p:spPr>
            <a:xfrm flipV="1">
              <a:off x="2182473" y="4829162"/>
              <a:ext cx="2711673" cy="550370"/>
            </a:xfrm>
            <a:prstGeom prst="homePlate">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a:solidFill>
                  <a:schemeClr val="bg1"/>
                </a:solidFill>
              </a:endParaRPr>
            </a:p>
          </p:txBody>
        </p:sp>
        <p:sp>
          <p:nvSpPr>
            <p:cNvPr id="14" name="任意多边形 81"/>
            <p:cNvSpPr/>
            <p:nvPr/>
          </p:nvSpPr>
          <p:spPr>
            <a:xfrm rot="5400000" flipV="1">
              <a:off x="540299" y="4200426"/>
              <a:ext cx="1009924" cy="2284331"/>
            </a:xfrm>
            <a:custGeom>
              <a:avLst/>
              <a:gdLst>
                <a:gd name="connsiteX0" fmla="*/ 87549 w 792804"/>
                <a:gd name="connsiteY0" fmla="*/ 29183 h 1361872"/>
                <a:gd name="connsiteX1" fmla="*/ 0 w 792804"/>
                <a:gd name="connsiteY1" fmla="*/ 1361872 h 1361872"/>
                <a:gd name="connsiteX2" fmla="*/ 423153 w 792804"/>
                <a:gd name="connsiteY2" fmla="*/ 1361872 h 1361872"/>
                <a:gd name="connsiteX3" fmla="*/ 792804 w 792804"/>
                <a:gd name="connsiteY3" fmla="*/ 0 h 1361872"/>
                <a:gd name="connsiteX4" fmla="*/ 87549 w 792804"/>
                <a:gd name="connsiteY4" fmla="*/ 29183 h 1361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804" h="1361872">
                  <a:moveTo>
                    <a:pt x="87549" y="29183"/>
                  </a:moveTo>
                  <a:lnTo>
                    <a:pt x="0" y="1361872"/>
                  </a:lnTo>
                  <a:lnTo>
                    <a:pt x="423153" y="1361872"/>
                  </a:lnTo>
                  <a:lnTo>
                    <a:pt x="792804" y="0"/>
                  </a:lnTo>
                  <a:lnTo>
                    <a:pt x="87549" y="29183"/>
                  </a:lnTo>
                  <a:close/>
                </a:path>
              </a:pathLst>
            </a:custGeom>
            <a:solidFill>
              <a:schemeClr val="accent5">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b="1">
                <a:solidFill>
                  <a:schemeClr val="bg1"/>
                </a:solidFill>
              </a:endParaRPr>
            </a:p>
          </p:txBody>
        </p:sp>
        <p:sp>
          <p:nvSpPr>
            <p:cNvPr id="15" name="Donut 34"/>
            <p:cNvSpPr>
              <a:spLocks noChangeArrowheads="1"/>
            </p:cNvSpPr>
            <p:nvPr/>
          </p:nvSpPr>
          <p:spPr bwMode="auto">
            <a:xfrm>
              <a:off x="4873218" y="4358061"/>
              <a:ext cx="432048" cy="432048"/>
            </a:xfrm>
            <a:custGeom>
              <a:avLst/>
              <a:gdLst>
                <a:gd name="T0" fmla="*/ 356616 w 713232"/>
                <a:gd name="T1" fmla="*/ 0 h 713232"/>
                <a:gd name="T2" fmla="*/ 104450 w 713232"/>
                <a:gd name="T3" fmla="*/ 104450 h 713232"/>
                <a:gd name="T4" fmla="*/ 0 w 713232"/>
                <a:gd name="T5" fmla="*/ 356616 h 713232"/>
                <a:gd name="T6" fmla="*/ 104450 w 713232"/>
                <a:gd name="T7" fmla="*/ 608782 h 713232"/>
                <a:gd name="T8" fmla="*/ 356616 w 713232"/>
                <a:gd name="T9" fmla="*/ 713232 h 713232"/>
                <a:gd name="T10" fmla="*/ 608782 w 713232"/>
                <a:gd name="T11" fmla="*/ 608782 h 713232"/>
                <a:gd name="T12" fmla="*/ 713232 w 713232"/>
                <a:gd name="T13" fmla="*/ 356616 h 713232"/>
                <a:gd name="T14" fmla="*/ 608782 w 713232"/>
                <a:gd name="T15" fmla="*/ 104450 h 713232"/>
                <a:gd name="T16" fmla="*/ 17694720 60000 65536"/>
                <a:gd name="T17" fmla="*/ 17694720 60000 65536"/>
                <a:gd name="T18" fmla="*/ 11796480 60000 65536"/>
                <a:gd name="T19" fmla="*/ 5898240 60000 65536"/>
                <a:gd name="T20" fmla="*/ 5898240 60000 65536"/>
                <a:gd name="T21" fmla="*/ 5898240 60000 65536"/>
                <a:gd name="T22" fmla="*/ 0 60000 65536"/>
                <a:gd name="T23" fmla="*/ 17694720 60000 65536"/>
                <a:gd name="T24" fmla="*/ 104450 w 713232"/>
                <a:gd name="T25" fmla="*/ 104450 h 713232"/>
                <a:gd name="T26" fmla="*/ 608782 w 713232"/>
                <a:gd name="T27" fmla="*/ 608782 h 7132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3232" h="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solidFill>
              <a:schemeClr val="accent4"/>
            </a:solidFill>
            <a:ln w="9525">
              <a:noFill/>
              <a:miter lim="800000"/>
              <a:headEnd/>
              <a:tailEnd/>
            </a:ln>
            <a:effectLst/>
          </p:spPr>
          <p:txBody>
            <a:bodyPr anchor="ctr"/>
            <a:lstStyle/>
            <a:p>
              <a:pPr algn="ctr">
                <a:defRPr/>
              </a:pPr>
              <a:endParaRPr lang="en-US" sz="1400" b="1" dirty="0">
                <a:solidFill>
                  <a:schemeClr val="bg1"/>
                </a:solidFill>
                <a:ea typeface="+mn-ea"/>
              </a:endParaRPr>
            </a:p>
          </p:txBody>
        </p:sp>
        <p:grpSp>
          <p:nvGrpSpPr>
            <p:cNvPr id="16" name="Gruppe 344"/>
            <p:cNvGrpSpPr>
              <a:grpSpLocks/>
            </p:cNvGrpSpPr>
            <p:nvPr/>
          </p:nvGrpSpPr>
          <p:grpSpPr bwMode="auto">
            <a:xfrm>
              <a:off x="5024081" y="4464302"/>
              <a:ext cx="130323" cy="219566"/>
              <a:chOff x="2113770" y="1516292"/>
              <a:chExt cx="264374" cy="444598"/>
            </a:xfrm>
            <a:solidFill>
              <a:schemeClr val="accent3">
                <a:lumMod val="75000"/>
              </a:schemeClr>
            </a:solidFill>
          </p:grpSpPr>
          <p:sp>
            <p:nvSpPr>
              <p:cNvPr id="31" name="Freeform 15"/>
              <p:cNvSpPr>
                <a:spLocks noEditPoints="1"/>
              </p:cNvSpPr>
              <p:nvPr/>
            </p:nvSpPr>
            <p:spPr bwMode="auto">
              <a:xfrm>
                <a:off x="2113770" y="1516292"/>
                <a:ext cx="264374" cy="444598"/>
              </a:xfrm>
              <a:custGeom>
                <a:avLst/>
                <a:gdLst>
                  <a:gd name="T0" fmla="*/ 0 w 166"/>
                  <a:gd name="T1" fmla="*/ 444500 h 280"/>
                  <a:gd name="T2" fmla="*/ 263525 w 166"/>
                  <a:gd name="T3" fmla="*/ 444500 h 280"/>
                  <a:gd name="T4" fmla="*/ 263525 w 166"/>
                  <a:gd name="T5" fmla="*/ 425450 h 280"/>
                  <a:gd name="T6" fmla="*/ 263525 w 166"/>
                  <a:gd name="T7" fmla="*/ 425450 h 280"/>
                  <a:gd name="T8" fmla="*/ 260350 w 166"/>
                  <a:gd name="T9" fmla="*/ 419100 h 280"/>
                  <a:gd name="T10" fmla="*/ 254000 w 166"/>
                  <a:gd name="T11" fmla="*/ 415925 h 280"/>
                  <a:gd name="T12" fmla="*/ 9525 w 166"/>
                  <a:gd name="T13" fmla="*/ 415925 h 280"/>
                  <a:gd name="T14" fmla="*/ 9525 w 166"/>
                  <a:gd name="T15" fmla="*/ 415925 h 280"/>
                  <a:gd name="T16" fmla="*/ 3175 w 166"/>
                  <a:gd name="T17" fmla="*/ 419100 h 280"/>
                  <a:gd name="T18" fmla="*/ 0 w 166"/>
                  <a:gd name="T19" fmla="*/ 425450 h 280"/>
                  <a:gd name="T20" fmla="*/ 0 w 166"/>
                  <a:gd name="T21" fmla="*/ 444500 h 280"/>
                  <a:gd name="T22" fmla="*/ 0 w 166"/>
                  <a:gd name="T23" fmla="*/ 444500 h 280"/>
                  <a:gd name="T24" fmla="*/ 0 w 166"/>
                  <a:gd name="T25" fmla="*/ 0 h 280"/>
                  <a:gd name="T26" fmla="*/ 263525 w 166"/>
                  <a:gd name="T27" fmla="*/ 0 h 280"/>
                  <a:gd name="T28" fmla="*/ 263525 w 166"/>
                  <a:gd name="T29" fmla="*/ 19050 h 280"/>
                  <a:gd name="T30" fmla="*/ 263525 w 166"/>
                  <a:gd name="T31" fmla="*/ 19050 h 280"/>
                  <a:gd name="T32" fmla="*/ 260350 w 166"/>
                  <a:gd name="T33" fmla="*/ 25400 h 280"/>
                  <a:gd name="T34" fmla="*/ 254000 w 166"/>
                  <a:gd name="T35" fmla="*/ 28575 h 280"/>
                  <a:gd name="T36" fmla="*/ 9525 w 166"/>
                  <a:gd name="T37" fmla="*/ 28575 h 280"/>
                  <a:gd name="T38" fmla="*/ 9525 w 166"/>
                  <a:gd name="T39" fmla="*/ 28575 h 280"/>
                  <a:gd name="T40" fmla="*/ 3175 w 166"/>
                  <a:gd name="T41" fmla="*/ 25400 h 280"/>
                  <a:gd name="T42" fmla="*/ 0 w 166"/>
                  <a:gd name="T43" fmla="*/ 19050 h 280"/>
                  <a:gd name="T44" fmla="*/ 0 w 166"/>
                  <a:gd name="T45" fmla="*/ 0 h 2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6"/>
                  <a:gd name="T70" fmla="*/ 0 h 280"/>
                  <a:gd name="T71" fmla="*/ 166 w 166"/>
                  <a:gd name="T72" fmla="*/ 280 h 28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6" h="280">
                    <a:moveTo>
                      <a:pt x="0" y="280"/>
                    </a:moveTo>
                    <a:lnTo>
                      <a:pt x="166" y="280"/>
                    </a:lnTo>
                    <a:lnTo>
                      <a:pt x="166" y="268"/>
                    </a:lnTo>
                    <a:lnTo>
                      <a:pt x="164" y="264"/>
                    </a:lnTo>
                    <a:lnTo>
                      <a:pt x="160" y="262"/>
                    </a:lnTo>
                    <a:lnTo>
                      <a:pt x="6" y="262"/>
                    </a:lnTo>
                    <a:lnTo>
                      <a:pt x="2" y="264"/>
                    </a:lnTo>
                    <a:lnTo>
                      <a:pt x="0" y="268"/>
                    </a:lnTo>
                    <a:lnTo>
                      <a:pt x="0" y="280"/>
                    </a:lnTo>
                    <a:close/>
                    <a:moveTo>
                      <a:pt x="0" y="0"/>
                    </a:moveTo>
                    <a:lnTo>
                      <a:pt x="166" y="0"/>
                    </a:lnTo>
                    <a:lnTo>
                      <a:pt x="166" y="12"/>
                    </a:lnTo>
                    <a:lnTo>
                      <a:pt x="164" y="16"/>
                    </a:lnTo>
                    <a:lnTo>
                      <a:pt x="160" y="18"/>
                    </a:lnTo>
                    <a:lnTo>
                      <a:pt x="6" y="18"/>
                    </a:lnTo>
                    <a:lnTo>
                      <a:pt x="2" y="16"/>
                    </a:lnTo>
                    <a:lnTo>
                      <a:pt x="0" y="12"/>
                    </a:lnTo>
                    <a:lnTo>
                      <a:pt x="0" y="0"/>
                    </a:lnTo>
                    <a:close/>
                  </a:path>
                </a:pathLst>
              </a:custGeom>
              <a:solidFill>
                <a:schemeClr val="accent4"/>
              </a:solidFill>
              <a:ln w="9525">
                <a:noFill/>
                <a:round/>
                <a:headEnd/>
                <a:tailEnd/>
              </a:ln>
            </p:spPr>
            <p:txBody>
              <a:bodyPr/>
              <a:lstStyle/>
              <a:p>
                <a:pPr defTabSz="914400" fontAlgn="auto">
                  <a:spcBef>
                    <a:spcPts val="0"/>
                  </a:spcBef>
                  <a:spcAft>
                    <a:spcPts val="0"/>
                  </a:spcAft>
                  <a:defRPr/>
                </a:pPr>
                <a:endParaRPr lang="en-US" sz="1400" b="1" kern="0" dirty="0">
                  <a:solidFill>
                    <a:schemeClr val="bg1"/>
                  </a:solidFill>
                  <a:ea typeface="ＭＳ Ｐゴシック" pitchFamily="-97" charset="-128"/>
                </a:endParaRPr>
              </a:p>
            </p:txBody>
          </p:sp>
          <p:sp>
            <p:nvSpPr>
              <p:cNvPr id="32" name="Freeform 16"/>
              <p:cNvSpPr>
                <a:spLocks noEditPoints="1"/>
              </p:cNvSpPr>
              <p:nvPr/>
            </p:nvSpPr>
            <p:spPr bwMode="auto">
              <a:xfrm>
                <a:off x="2135322" y="1557883"/>
                <a:ext cx="221270" cy="361415"/>
              </a:xfrm>
              <a:custGeom>
                <a:avLst/>
                <a:gdLst>
                  <a:gd name="T0" fmla="*/ 22225 w 138"/>
                  <a:gd name="T1" fmla="*/ 79375 h 228"/>
                  <a:gd name="T2" fmla="*/ 22225 w 138"/>
                  <a:gd name="T3" fmla="*/ 92075 h 228"/>
                  <a:gd name="T4" fmla="*/ 31750 w 138"/>
                  <a:gd name="T5" fmla="*/ 111125 h 228"/>
                  <a:gd name="T6" fmla="*/ 76200 w 138"/>
                  <a:gd name="T7" fmla="*/ 152400 h 228"/>
                  <a:gd name="T8" fmla="*/ 88900 w 138"/>
                  <a:gd name="T9" fmla="*/ 165100 h 228"/>
                  <a:gd name="T10" fmla="*/ 92075 w 138"/>
                  <a:gd name="T11" fmla="*/ 180975 h 228"/>
                  <a:gd name="T12" fmla="*/ 76200 w 138"/>
                  <a:gd name="T13" fmla="*/ 209550 h 228"/>
                  <a:gd name="T14" fmla="*/ 38100 w 138"/>
                  <a:gd name="T15" fmla="*/ 241300 h 228"/>
                  <a:gd name="T16" fmla="*/ 25400 w 138"/>
                  <a:gd name="T17" fmla="*/ 257175 h 228"/>
                  <a:gd name="T18" fmla="*/ 22225 w 138"/>
                  <a:gd name="T19" fmla="*/ 279400 h 228"/>
                  <a:gd name="T20" fmla="*/ 0 w 138"/>
                  <a:gd name="T21" fmla="*/ 361950 h 228"/>
                  <a:gd name="T22" fmla="*/ 0 w 138"/>
                  <a:gd name="T23" fmla="*/ 273050 h 228"/>
                  <a:gd name="T24" fmla="*/ 3175 w 138"/>
                  <a:gd name="T25" fmla="*/ 244475 h 228"/>
                  <a:gd name="T26" fmla="*/ 22225 w 138"/>
                  <a:gd name="T27" fmla="*/ 225425 h 228"/>
                  <a:gd name="T28" fmla="*/ 57150 w 138"/>
                  <a:gd name="T29" fmla="*/ 193675 h 228"/>
                  <a:gd name="T30" fmla="*/ 66675 w 138"/>
                  <a:gd name="T31" fmla="*/ 180975 h 228"/>
                  <a:gd name="T32" fmla="*/ 57150 w 138"/>
                  <a:gd name="T33" fmla="*/ 168275 h 228"/>
                  <a:gd name="T34" fmla="*/ 22225 w 138"/>
                  <a:gd name="T35" fmla="*/ 136525 h 228"/>
                  <a:gd name="T36" fmla="*/ 3175 w 138"/>
                  <a:gd name="T37" fmla="*/ 114300 h 228"/>
                  <a:gd name="T38" fmla="*/ 0 w 138"/>
                  <a:gd name="T39" fmla="*/ 88900 h 228"/>
                  <a:gd name="T40" fmla="*/ 22225 w 138"/>
                  <a:gd name="T41" fmla="*/ 0 h 228"/>
                  <a:gd name="T42" fmla="*/ 196850 w 138"/>
                  <a:gd name="T43" fmla="*/ 361950 h 228"/>
                  <a:gd name="T44" fmla="*/ 196850 w 138"/>
                  <a:gd name="T45" fmla="*/ 279400 h 228"/>
                  <a:gd name="T46" fmla="*/ 193675 w 138"/>
                  <a:gd name="T47" fmla="*/ 257175 h 228"/>
                  <a:gd name="T48" fmla="*/ 180975 w 138"/>
                  <a:gd name="T49" fmla="*/ 241300 h 228"/>
                  <a:gd name="T50" fmla="*/ 142875 w 138"/>
                  <a:gd name="T51" fmla="*/ 209550 h 228"/>
                  <a:gd name="T52" fmla="*/ 127000 w 138"/>
                  <a:gd name="T53" fmla="*/ 180975 h 228"/>
                  <a:gd name="T54" fmla="*/ 130175 w 138"/>
                  <a:gd name="T55" fmla="*/ 165100 h 228"/>
                  <a:gd name="T56" fmla="*/ 180975 w 138"/>
                  <a:gd name="T57" fmla="*/ 120650 h 228"/>
                  <a:gd name="T58" fmla="*/ 187325 w 138"/>
                  <a:gd name="T59" fmla="*/ 111125 h 228"/>
                  <a:gd name="T60" fmla="*/ 196850 w 138"/>
                  <a:gd name="T61" fmla="*/ 92075 h 228"/>
                  <a:gd name="T62" fmla="*/ 196850 w 138"/>
                  <a:gd name="T63" fmla="*/ 0 h 228"/>
                  <a:gd name="T64" fmla="*/ 219075 w 138"/>
                  <a:gd name="T65" fmla="*/ 88900 h 228"/>
                  <a:gd name="T66" fmla="*/ 219075 w 138"/>
                  <a:gd name="T67" fmla="*/ 104775 h 228"/>
                  <a:gd name="T68" fmla="*/ 209550 w 138"/>
                  <a:gd name="T69" fmla="*/ 127000 h 228"/>
                  <a:gd name="T70" fmla="*/ 161925 w 138"/>
                  <a:gd name="T71" fmla="*/ 168275 h 228"/>
                  <a:gd name="T72" fmla="*/ 155575 w 138"/>
                  <a:gd name="T73" fmla="*/ 174625 h 228"/>
                  <a:gd name="T74" fmla="*/ 155575 w 138"/>
                  <a:gd name="T75" fmla="*/ 187325 h 228"/>
                  <a:gd name="T76" fmla="*/ 196850 w 138"/>
                  <a:gd name="T77" fmla="*/ 225425 h 228"/>
                  <a:gd name="T78" fmla="*/ 209550 w 138"/>
                  <a:gd name="T79" fmla="*/ 234950 h 228"/>
                  <a:gd name="T80" fmla="*/ 219075 w 138"/>
                  <a:gd name="T81" fmla="*/ 257175 h 228"/>
                  <a:gd name="T82" fmla="*/ 219075 w 138"/>
                  <a:gd name="T83" fmla="*/ 361950 h 22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38"/>
                  <a:gd name="T127" fmla="*/ 0 h 228"/>
                  <a:gd name="T128" fmla="*/ 138 w 138"/>
                  <a:gd name="T129" fmla="*/ 228 h 22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38" h="228">
                    <a:moveTo>
                      <a:pt x="14" y="0"/>
                    </a:moveTo>
                    <a:lnTo>
                      <a:pt x="14" y="50"/>
                    </a:lnTo>
                    <a:lnTo>
                      <a:pt x="14" y="58"/>
                    </a:lnTo>
                    <a:lnTo>
                      <a:pt x="16" y="66"/>
                    </a:lnTo>
                    <a:lnTo>
                      <a:pt x="20" y="70"/>
                    </a:lnTo>
                    <a:lnTo>
                      <a:pt x="24" y="76"/>
                    </a:lnTo>
                    <a:lnTo>
                      <a:pt x="48" y="96"/>
                    </a:lnTo>
                    <a:lnTo>
                      <a:pt x="56" y="104"/>
                    </a:lnTo>
                    <a:lnTo>
                      <a:pt x="58" y="110"/>
                    </a:lnTo>
                    <a:lnTo>
                      <a:pt x="58" y="114"/>
                    </a:lnTo>
                    <a:lnTo>
                      <a:pt x="56" y="122"/>
                    </a:lnTo>
                    <a:lnTo>
                      <a:pt x="48" y="132"/>
                    </a:lnTo>
                    <a:lnTo>
                      <a:pt x="24" y="152"/>
                    </a:lnTo>
                    <a:lnTo>
                      <a:pt x="20" y="156"/>
                    </a:lnTo>
                    <a:lnTo>
                      <a:pt x="16" y="162"/>
                    </a:lnTo>
                    <a:lnTo>
                      <a:pt x="14" y="168"/>
                    </a:lnTo>
                    <a:lnTo>
                      <a:pt x="14" y="176"/>
                    </a:lnTo>
                    <a:lnTo>
                      <a:pt x="14" y="228"/>
                    </a:lnTo>
                    <a:lnTo>
                      <a:pt x="0" y="228"/>
                    </a:lnTo>
                    <a:lnTo>
                      <a:pt x="0" y="172"/>
                    </a:lnTo>
                    <a:lnTo>
                      <a:pt x="0" y="162"/>
                    </a:lnTo>
                    <a:lnTo>
                      <a:pt x="2" y="154"/>
                    </a:lnTo>
                    <a:lnTo>
                      <a:pt x="8" y="148"/>
                    </a:lnTo>
                    <a:lnTo>
                      <a:pt x="14" y="142"/>
                    </a:lnTo>
                    <a:lnTo>
                      <a:pt x="36" y="122"/>
                    </a:lnTo>
                    <a:lnTo>
                      <a:pt x="40" y="118"/>
                    </a:lnTo>
                    <a:lnTo>
                      <a:pt x="42" y="114"/>
                    </a:lnTo>
                    <a:lnTo>
                      <a:pt x="40" y="110"/>
                    </a:lnTo>
                    <a:lnTo>
                      <a:pt x="36" y="106"/>
                    </a:lnTo>
                    <a:lnTo>
                      <a:pt x="14" y="86"/>
                    </a:lnTo>
                    <a:lnTo>
                      <a:pt x="8" y="80"/>
                    </a:lnTo>
                    <a:lnTo>
                      <a:pt x="2" y="72"/>
                    </a:lnTo>
                    <a:lnTo>
                      <a:pt x="0" y="66"/>
                    </a:lnTo>
                    <a:lnTo>
                      <a:pt x="0" y="56"/>
                    </a:lnTo>
                    <a:lnTo>
                      <a:pt x="0" y="0"/>
                    </a:lnTo>
                    <a:lnTo>
                      <a:pt x="14" y="0"/>
                    </a:lnTo>
                    <a:close/>
                    <a:moveTo>
                      <a:pt x="124" y="228"/>
                    </a:moveTo>
                    <a:lnTo>
                      <a:pt x="124" y="176"/>
                    </a:lnTo>
                    <a:lnTo>
                      <a:pt x="124" y="168"/>
                    </a:lnTo>
                    <a:lnTo>
                      <a:pt x="122" y="162"/>
                    </a:lnTo>
                    <a:lnTo>
                      <a:pt x="118" y="156"/>
                    </a:lnTo>
                    <a:lnTo>
                      <a:pt x="114" y="152"/>
                    </a:lnTo>
                    <a:lnTo>
                      <a:pt x="90" y="132"/>
                    </a:lnTo>
                    <a:lnTo>
                      <a:pt x="82" y="122"/>
                    </a:lnTo>
                    <a:lnTo>
                      <a:pt x="80" y="114"/>
                    </a:lnTo>
                    <a:lnTo>
                      <a:pt x="80" y="110"/>
                    </a:lnTo>
                    <a:lnTo>
                      <a:pt x="82" y="104"/>
                    </a:lnTo>
                    <a:lnTo>
                      <a:pt x="90" y="96"/>
                    </a:lnTo>
                    <a:lnTo>
                      <a:pt x="114" y="76"/>
                    </a:lnTo>
                    <a:lnTo>
                      <a:pt x="118" y="70"/>
                    </a:lnTo>
                    <a:lnTo>
                      <a:pt x="122" y="66"/>
                    </a:lnTo>
                    <a:lnTo>
                      <a:pt x="124" y="58"/>
                    </a:lnTo>
                    <a:lnTo>
                      <a:pt x="124" y="50"/>
                    </a:lnTo>
                    <a:lnTo>
                      <a:pt x="124" y="0"/>
                    </a:lnTo>
                    <a:lnTo>
                      <a:pt x="138" y="0"/>
                    </a:lnTo>
                    <a:lnTo>
                      <a:pt x="138" y="56"/>
                    </a:lnTo>
                    <a:lnTo>
                      <a:pt x="138" y="66"/>
                    </a:lnTo>
                    <a:lnTo>
                      <a:pt x="136" y="72"/>
                    </a:lnTo>
                    <a:lnTo>
                      <a:pt x="132" y="80"/>
                    </a:lnTo>
                    <a:lnTo>
                      <a:pt x="124" y="86"/>
                    </a:lnTo>
                    <a:lnTo>
                      <a:pt x="102" y="106"/>
                    </a:lnTo>
                    <a:lnTo>
                      <a:pt x="98" y="110"/>
                    </a:lnTo>
                    <a:lnTo>
                      <a:pt x="96" y="114"/>
                    </a:lnTo>
                    <a:lnTo>
                      <a:pt x="98" y="118"/>
                    </a:lnTo>
                    <a:lnTo>
                      <a:pt x="102" y="122"/>
                    </a:lnTo>
                    <a:lnTo>
                      <a:pt x="124" y="142"/>
                    </a:lnTo>
                    <a:lnTo>
                      <a:pt x="132" y="148"/>
                    </a:lnTo>
                    <a:lnTo>
                      <a:pt x="136" y="154"/>
                    </a:lnTo>
                    <a:lnTo>
                      <a:pt x="138" y="162"/>
                    </a:lnTo>
                    <a:lnTo>
                      <a:pt x="138" y="172"/>
                    </a:lnTo>
                    <a:lnTo>
                      <a:pt x="138" y="228"/>
                    </a:lnTo>
                    <a:lnTo>
                      <a:pt x="124" y="228"/>
                    </a:lnTo>
                    <a:close/>
                  </a:path>
                </a:pathLst>
              </a:custGeom>
              <a:solidFill>
                <a:schemeClr val="accent4"/>
              </a:solidFill>
              <a:ln w="9525">
                <a:noFill/>
                <a:round/>
                <a:headEnd/>
                <a:tailEnd/>
              </a:ln>
            </p:spPr>
            <p:txBody>
              <a:bodyPr/>
              <a:lstStyle/>
              <a:p>
                <a:pPr defTabSz="914400" fontAlgn="auto">
                  <a:spcBef>
                    <a:spcPts val="0"/>
                  </a:spcBef>
                  <a:spcAft>
                    <a:spcPts val="0"/>
                  </a:spcAft>
                  <a:defRPr/>
                </a:pPr>
                <a:endParaRPr lang="en-US" sz="1400" b="1" kern="0" dirty="0">
                  <a:solidFill>
                    <a:schemeClr val="bg1"/>
                  </a:solidFill>
                  <a:ea typeface="ＭＳ Ｐゴシック" pitchFamily="-97" charset="-128"/>
                </a:endParaRPr>
              </a:p>
            </p:txBody>
          </p:sp>
          <p:sp>
            <p:nvSpPr>
              <p:cNvPr id="33" name="Freeform 17"/>
              <p:cNvSpPr>
                <a:spLocks/>
              </p:cNvSpPr>
              <p:nvPr/>
            </p:nvSpPr>
            <p:spPr bwMode="auto">
              <a:xfrm>
                <a:off x="2171242" y="1666881"/>
                <a:ext cx="149429" cy="252417"/>
              </a:xfrm>
              <a:custGeom>
                <a:avLst/>
                <a:gdLst>
                  <a:gd name="T0" fmla="*/ 0 w 94"/>
                  <a:gd name="T1" fmla="*/ 254000 h 160"/>
                  <a:gd name="T2" fmla="*/ 76200 w 94"/>
                  <a:gd name="T3" fmla="*/ 254000 h 160"/>
                  <a:gd name="T4" fmla="*/ 149225 w 94"/>
                  <a:gd name="T5" fmla="*/ 254000 h 160"/>
                  <a:gd name="T6" fmla="*/ 149225 w 94"/>
                  <a:gd name="T7" fmla="*/ 212725 h 160"/>
                  <a:gd name="T8" fmla="*/ 92075 w 94"/>
                  <a:gd name="T9" fmla="*/ 155575 h 160"/>
                  <a:gd name="T10" fmla="*/ 92075 w 94"/>
                  <a:gd name="T11" fmla="*/ 155575 h 160"/>
                  <a:gd name="T12" fmla="*/ 85725 w 94"/>
                  <a:gd name="T13" fmla="*/ 149225 h 160"/>
                  <a:gd name="T14" fmla="*/ 82550 w 94"/>
                  <a:gd name="T15" fmla="*/ 142875 h 160"/>
                  <a:gd name="T16" fmla="*/ 82550 w 94"/>
                  <a:gd name="T17" fmla="*/ 123825 h 160"/>
                  <a:gd name="T18" fmla="*/ 82550 w 94"/>
                  <a:gd name="T19" fmla="*/ 69850 h 160"/>
                  <a:gd name="T20" fmla="*/ 82550 w 94"/>
                  <a:gd name="T21" fmla="*/ 69850 h 160"/>
                  <a:gd name="T22" fmla="*/ 82550 w 94"/>
                  <a:gd name="T23" fmla="*/ 60325 h 160"/>
                  <a:gd name="T24" fmla="*/ 85725 w 94"/>
                  <a:gd name="T25" fmla="*/ 50800 h 160"/>
                  <a:gd name="T26" fmla="*/ 98425 w 94"/>
                  <a:gd name="T27" fmla="*/ 34925 h 160"/>
                  <a:gd name="T28" fmla="*/ 120650 w 94"/>
                  <a:gd name="T29" fmla="*/ 15875 h 160"/>
                  <a:gd name="T30" fmla="*/ 120650 w 94"/>
                  <a:gd name="T31" fmla="*/ 15875 h 160"/>
                  <a:gd name="T32" fmla="*/ 130175 w 94"/>
                  <a:gd name="T33" fmla="*/ 9525 h 160"/>
                  <a:gd name="T34" fmla="*/ 139700 w 94"/>
                  <a:gd name="T35" fmla="*/ 0 h 160"/>
                  <a:gd name="T36" fmla="*/ 76200 w 94"/>
                  <a:gd name="T37" fmla="*/ 0 h 160"/>
                  <a:gd name="T38" fmla="*/ 9525 w 94"/>
                  <a:gd name="T39" fmla="*/ 0 h 160"/>
                  <a:gd name="T40" fmla="*/ 9525 w 94"/>
                  <a:gd name="T41" fmla="*/ 0 h 160"/>
                  <a:gd name="T42" fmla="*/ 19050 w 94"/>
                  <a:gd name="T43" fmla="*/ 9525 h 160"/>
                  <a:gd name="T44" fmla="*/ 28575 w 94"/>
                  <a:gd name="T45" fmla="*/ 15875 h 160"/>
                  <a:gd name="T46" fmla="*/ 50800 w 94"/>
                  <a:gd name="T47" fmla="*/ 34925 h 160"/>
                  <a:gd name="T48" fmla="*/ 50800 w 94"/>
                  <a:gd name="T49" fmla="*/ 34925 h 160"/>
                  <a:gd name="T50" fmla="*/ 60325 w 94"/>
                  <a:gd name="T51" fmla="*/ 50800 h 160"/>
                  <a:gd name="T52" fmla="*/ 66675 w 94"/>
                  <a:gd name="T53" fmla="*/ 60325 h 160"/>
                  <a:gd name="T54" fmla="*/ 66675 w 94"/>
                  <a:gd name="T55" fmla="*/ 69850 h 160"/>
                  <a:gd name="T56" fmla="*/ 66675 w 94"/>
                  <a:gd name="T57" fmla="*/ 123825 h 160"/>
                  <a:gd name="T58" fmla="*/ 66675 w 94"/>
                  <a:gd name="T59" fmla="*/ 123825 h 160"/>
                  <a:gd name="T60" fmla="*/ 66675 w 94"/>
                  <a:gd name="T61" fmla="*/ 142875 h 160"/>
                  <a:gd name="T62" fmla="*/ 63500 w 94"/>
                  <a:gd name="T63" fmla="*/ 149225 h 160"/>
                  <a:gd name="T64" fmla="*/ 60325 w 94"/>
                  <a:gd name="T65" fmla="*/ 155575 h 160"/>
                  <a:gd name="T66" fmla="*/ 0 w 94"/>
                  <a:gd name="T67" fmla="*/ 212725 h 160"/>
                  <a:gd name="T68" fmla="*/ 0 w 94"/>
                  <a:gd name="T69" fmla="*/ 254000 h 1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4"/>
                  <a:gd name="T106" fmla="*/ 0 h 160"/>
                  <a:gd name="T107" fmla="*/ 94 w 94"/>
                  <a:gd name="T108" fmla="*/ 160 h 1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4" h="160">
                    <a:moveTo>
                      <a:pt x="0" y="160"/>
                    </a:moveTo>
                    <a:lnTo>
                      <a:pt x="48" y="160"/>
                    </a:lnTo>
                    <a:lnTo>
                      <a:pt x="94" y="160"/>
                    </a:lnTo>
                    <a:lnTo>
                      <a:pt x="94" y="134"/>
                    </a:lnTo>
                    <a:lnTo>
                      <a:pt x="58" y="98"/>
                    </a:lnTo>
                    <a:lnTo>
                      <a:pt x="54" y="94"/>
                    </a:lnTo>
                    <a:lnTo>
                      <a:pt x="52" y="90"/>
                    </a:lnTo>
                    <a:lnTo>
                      <a:pt x="52" y="78"/>
                    </a:lnTo>
                    <a:lnTo>
                      <a:pt x="52" y="44"/>
                    </a:lnTo>
                    <a:lnTo>
                      <a:pt x="52" y="38"/>
                    </a:lnTo>
                    <a:lnTo>
                      <a:pt x="54" y="32"/>
                    </a:lnTo>
                    <a:lnTo>
                      <a:pt x="62" y="22"/>
                    </a:lnTo>
                    <a:lnTo>
                      <a:pt x="76" y="10"/>
                    </a:lnTo>
                    <a:lnTo>
                      <a:pt x="82" y="6"/>
                    </a:lnTo>
                    <a:lnTo>
                      <a:pt x="88" y="0"/>
                    </a:lnTo>
                    <a:lnTo>
                      <a:pt x="48" y="0"/>
                    </a:lnTo>
                    <a:lnTo>
                      <a:pt x="6" y="0"/>
                    </a:lnTo>
                    <a:lnTo>
                      <a:pt x="12" y="6"/>
                    </a:lnTo>
                    <a:lnTo>
                      <a:pt x="18" y="10"/>
                    </a:lnTo>
                    <a:lnTo>
                      <a:pt x="32" y="22"/>
                    </a:lnTo>
                    <a:lnTo>
                      <a:pt x="38" y="32"/>
                    </a:lnTo>
                    <a:lnTo>
                      <a:pt x="42" y="38"/>
                    </a:lnTo>
                    <a:lnTo>
                      <a:pt x="42" y="44"/>
                    </a:lnTo>
                    <a:lnTo>
                      <a:pt x="42" y="78"/>
                    </a:lnTo>
                    <a:lnTo>
                      <a:pt x="42" y="90"/>
                    </a:lnTo>
                    <a:lnTo>
                      <a:pt x="40" y="94"/>
                    </a:lnTo>
                    <a:lnTo>
                      <a:pt x="38" y="98"/>
                    </a:lnTo>
                    <a:lnTo>
                      <a:pt x="0" y="134"/>
                    </a:lnTo>
                    <a:lnTo>
                      <a:pt x="0" y="160"/>
                    </a:lnTo>
                    <a:close/>
                  </a:path>
                </a:pathLst>
              </a:custGeom>
              <a:solidFill>
                <a:schemeClr val="accent4"/>
              </a:solidFill>
              <a:ln w="9525">
                <a:noFill/>
                <a:round/>
                <a:headEnd/>
                <a:tailEnd/>
              </a:ln>
            </p:spPr>
            <p:txBody>
              <a:bodyPr/>
              <a:lstStyle/>
              <a:p>
                <a:pPr defTabSz="914400" fontAlgn="auto">
                  <a:spcBef>
                    <a:spcPts val="0"/>
                  </a:spcBef>
                  <a:spcAft>
                    <a:spcPts val="0"/>
                  </a:spcAft>
                  <a:defRPr/>
                </a:pPr>
                <a:endParaRPr lang="en-US" sz="1400" b="1" kern="0" dirty="0">
                  <a:solidFill>
                    <a:schemeClr val="bg1"/>
                  </a:solidFill>
                  <a:ea typeface="ＭＳ Ｐゴシック" pitchFamily="-97" charset="-128"/>
                </a:endParaRPr>
              </a:p>
            </p:txBody>
          </p:sp>
        </p:grpSp>
        <p:sp>
          <p:nvSpPr>
            <p:cNvPr id="17" name="Donut 12"/>
            <p:cNvSpPr>
              <a:spLocks noChangeArrowheads="1"/>
            </p:cNvSpPr>
            <p:nvPr/>
          </p:nvSpPr>
          <p:spPr bwMode="auto">
            <a:xfrm flipV="1">
              <a:off x="4945936" y="3235169"/>
              <a:ext cx="431338" cy="431339"/>
            </a:xfrm>
            <a:custGeom>
              <a:avLst/>
              <a:gdLst>
                <a:gd name="T0" fmla="*/ 356616 w 713232"/>
                <a:gd name="T1" fmla="*/ 0 h 713232"/>
                <a:gd name="T2" fmla="*/ 104450 w 713232"/>
                <a:gd name="T3" fmla="*/ 104450 h 713232"/>
                <a:gd name="T4" fmla="*/ 0 w 713232"/>
                <a:gd name="T5" fmla="*/ 356616 h 713232"/>
                <a:gd name="T6" fmla="*/ 104450 w 713232"/>
                <a:gd name="T7" fmla="*/ 608782 h 713232"/>
                <a:gd name="T8" fmla="*/ 356616 w 713232"/>
                <a:gd name="T9" fmla="*/ 713232 h 713232"/>
                <a:gd name="T10" fmla="*/ 608782 w 713232"/>
                <a:gd name="T11" fmla="*/ 608782 h 713232"/>
                <a:gd name="T12" fmla="*/ 713232 w 713232"/>
                <a:gd name="T13" fmla="*/ 356616 h 713232"/>
                <a:gd name="T14" fmla="*/ 608782 w 713232"/>
                <a:gd name="T15" fmla="*/ 104450 h 713232"/>
                <a:gd name="T16" fmla="*/ 17694720 60000 65536"/>
                <a:gd name="T17" fmla="*/ 17694720 60000 65536"/>
                <a:gd name="T18" fmla="*/ 11796480 60000 65536"/>
                <a:gd name="T19" fmla="*/ 5898240 60000 65536"/>
                <a:gd name="T20" fmla="*/ 5898240 60000 65536"/>
                <a:gd name="T21" fmla="*/ 5898240 60000 65536"/>
                <a:gd name="T22" fmla="*/ 0 60000 65536"/>
                <a:gd name="T23" fmla="*/ 17694720 60000 65536"/>
                <a:gd name="T24" fmla="*/ 104450 w 713232"/>
                <a:gd name="T25" fmla="*/ 104450 h 713232"/>
                <a:gd name="T26" fmla="*/ 608782 w 713232"/>
                <a:gd name="T27" fmla="*/ 608782 h 7132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3232" h="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solidFill>
              <a:schemeClr val="accent2"/>
            </a:solidFill>
            <a:ln w="9525">
              <a:noFill/>
              <a:miter lim="800000"/>
              <a:headEnd/>
              <a:tailEnd/>
            </a:ln>
            <a:effectLst/>
          </p:spPr>
          <p:txBody>
            <a:bodyPr anchor="ctr"/>
            <a:lstStyle/>
            <a:p>
              <a:pPr algn="ctr">
                <a:defRPr/>
              </a:pPr>
              <a:endParaRPr lang="en-US" dirty="0">
                <a:solidFill>
                  <a:schemeClr val="bg1"/>
                </a:solidFill>
                <a:ea typeface="+mn-ea"/>
              </a:endParaRPr>
            </a:p>
          </p:txBody>
        </p:sp>
        <p:sp>
          <p:nvSpPr>
            <p:cNvPr id="18" name="Freeform 41"/>
            <p:cNvSpPr>
              <a:spLocks noEditPoints="1"/>
            </p:cNvSpPr>
            <p:nvPr/>
          </p:nvSpPr>
          <p:spPr bwMode="auto">
            <a:xfrm>
              <a:off x="5057135" y="3356992"/>
              <a:ext cx="208941" cy="187693"/>
            </a:xfrm>
            <a:custGeom>
              <a:avLst/>
              <a:gdLst>
                <a:gd name="T0" fmla="*/ 2147483647 w 67"/>
                <a:gd name="T1" fmla="*/ 124018912 h 60"/>
                <a:gd name="T2" fmla="*/ 2147483647 w 67"/>
                <a:gd name="T3" fmla="*/ 0 h 60"/>
                <a:gd name="T4" fmla="*/ 2147483647 w 67"/>
                <a:gd name="T5" fmla="*/ 0 h 60"/>
                <a:gd name="T6" fmla="*/ 2147483647 w 67"/>
                <a:gd name="T7" fmla="*/ 124018912 h 60"/>
                <a:gd name="T8" fmla="*/ 2147483647 w 67"/>
                <a:gd name="T9" fmla="*/ 310059138 h 60"/>
                <a:gd name="T10" fmla="*/ 2147483647 w 67"/>
                <a:gd name="T11" fmla="*/ 868156039 h 60"/>
                <a:gd name="T12" fmla="*/ 2147483647 w 67"/>
                <a:gd name="T13" fmla="*/ 124018912 h 60"/>
                <a:gd name="T14" fmla="*/ 2147483647 w 67"/>
                <a:gd name="T15" fmla="*/ 1922344337 h 60"/>
                <a:gd name="T16" fmla="*/ 2147483647 w 67"/>
                <a:gd name="T17" fmla="*/ 124018912 h 60"/>
                <a:gd name="T18" fmla="*/ 1902898002 w 67"/>
                <a:gd name="T19" fmla="*/ 124018912 h 60"/>
                <a:gd name="T20" fmla="*/ 122771150 w 67"/>
                <a:gd name="T21" fmla="*/ 1922344337 h 60"/>
                <a:gd name="T22" fmla="*/ 122771150 w 67"/>
                <a:gd name="T23" fmla="*/ 2147483647 h 60"/>
                <a:gd name="T24" fmla="*/ 245534466 w 67"/>
                <a:gd name="T25" fmla="*/ 2147483647 h 60"/>
                <a:gd name="T26" fmla="*/ 429691207 w 67"/>
                <a:gd name="T27" fmla="*/ 2147483647 h 60"/>
                <a:gd name="T28" fmla="*/ 2087055172 w 67"/>
                <a:gd name="T29" fmla="*/ 558097024 h 60"/>
                <a:gd name="T30" fmla="*/ 2147483647 w 67"/>
                <a:gd name="T31" fmla="*/ 2147483647 h 60"/>
                <a:gd name="T32" fmla="*/ 2147483647 w 67"/>
                <a:gd name="T33" fmla="*/ 2147483647 h 60"/>
                <a:gd name="T34" fmla="*/ 2147483647 w 67"/>
                <a:gd name="T35" fmla="*/ 1922344337 h 60"/>
                <a:gd name="T36" fmla="*/ 552454614 w 67"/>
                <a:gd name="T37" fmla="*/ 2147483647 h 60"/>
                <a:gd name="T38" fmla="*/ 552454614 w 67"/>
                <a:gd name="T39" fmla="*/ 2147483647 h 60"/>
                <a:gd name="T40" fmla="*/ 797989019 w 67"/>
                <a:gd name="T41" fmla="*/ 2147483647 h 60"/>
                <a:gd name="T42" fmla="*/ 1718749157 w 67"/>
                <a:gd name="T43" fmla="*/ 2147483647 h 60"/>
                <a:gd name="T44" fmla="*/ 1718749157 w 67"/>
                <a:gd name="T45" fmla="*/ 2147483647 h 60"/>
                <a:gd name="T46" fmla="*/ 1780134717 w 67"/>
                <a:gd name="T47" fmla="*/ 2147483647 h 60"/>
                <a:gd name="T48" fmla="*/ 2147483647 w 67"/>
                <a:gd name="T49" fmla="*/ 2147483647 h 60"/>
                <a:gd name="T50" fmla="*/ 2147483647 w 67"/>
                <a:gd name="T51" fmla="*/ 2147483647 h 60"/>
                <a:gd name="T52" fmla="*/ 2147483647 w 67"/>
                <a:gd name="T53" fmla="*/ 2147483647 h 60"/>
                <a:gd name="T54" fmla="*/ 2147483647 w 67"/>
                <a:gd name="T55" fmla="*/ 2147483647 h 60"/>
                <a:gd name="T56" fmla="*/ 2147483647 w 67"/>
                <a:gd name="T57" fmla="*/ 2147483647 h 60"/>
                <a:gd name="T58" fmla="*/ 2147483647 w 67"/>
                <a:gd name="T59" fmla="*/ 2147483647 h 60"/>
                <a:gd name="T60" fmla="*/ 2087055172 w 67"/>
                <a:gd name="T61" fmla="*/ 806142661 h 60"/>
                <a:gd name="T62" fmla="*/ 552454614 w 67"/>
                <a:gd name="T63" fmla="*/ 2147483647 h 6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7"/>
                <a:gd name="T97" fmla="*/ 0 h 60"/>
                <a:gd name="T98" fmla="*/ 67 w 67"/>
                <a:gd name="T99" fmla="*/ 60 h 6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7" h="60">
                  <a:moveTo>
                    <a:pt x="53" y="2"/>
                  </a:moveTo>
                  <a:cubicBezTo>
                    <a:pt x="53" y="1"/>
                    <a:pt x="52" y="0"/>
                    <a:pt x="51" y="0"/>
                  </a:cubicBezTo>
                  <a:cubicBezTo>
                    <a:pt x="46" y="0"/>
                    <a:pt x="46" y="0"/>
                    <a:pt x="46" y="0"/>
                  </a:cubicBezTo>
                  <a:cubicBezTo>
                    <a:pt x="45" y="0"/>
                    <a:pt x="44" y="1"/>
                    <a:pt x="44" y="2"/>
                  </a:cubicBezTo>
                  <a:cubicBezTo>
                    <a:pt x="44" y="5"/>
                    <a:pt x="44" y="5"/>
                    <a:pt x="44" y="5"/>
                  </a:cubicBezTo>
                  <a:cubicBezTo>
                    <a:pt x="53" y="14"/>
                    <a:pt x="53" y="14"/>
                    <a:pt x="53" y="14"/>
                  </a:cubicBezTo>
                  <a:lnTo>
                    <a:pt x="53" y="2"/>
                  </a:lnTo>
                  <a:close/>
                  <a:moveTo>
                    <a:pt x="66" y="31"/>
                  </a:moveTo>
                  <a:cubicBezTo>
                    <a:pt x="36" y="2"/>
                    <a:pt x="36" y="2"/>
                    <a:pt x="36" y="2"/>
                  </a:cubicBezTo>
                  <a:cubicBezTo>
                    <a:pt x="35" y="0"/>
                    <a:pt x="33" y="0"/>
                    <a:pt x="31" y="2"/>
                  </a:cubicBezTo>
                  <a:cubicBezTo>
                    <a:pt x="2" y="31"/>
                    <a:pt x="2" y="31"/>
                    <a:pt x="2" y="31"/>
                  </a:cubicBezTo>
                  <a:cubicBezTo>
                    <a:pt x="0" y="33"/>
                    <a:pt x="0" y="35"/>
                    <a:pt x="2" y="36"/>
                  </a:cubicBezTo>
                  <a:cubicBezTo>
                    <a:pt x="2" y="37"/>
                    <a:pt x="3" y="37"/>
                    <a:pt x="4" y="37"/>
                  </a:cubicBezTo>
                  <a:cubicBezTo>
                    <a:pt x="5" y="37"/>
                    <a:pt x="6" y="37"/>
                    <a:pt x="7" y="36"/>
                  </a:cubicBezTo>
                  <a:cubicBezTo>
                    <a:pt x="34" y="9"/>
                    <a:pt x="34" y="9"/>
                    <a:pt x="34" y="9"/>
                  </a:cubicBezTo>
                  <a:cubicBezTo>
                    <a:pt x="61" y="36"/>
                    <a:pt x="61" y="36"/>
                    <a:pt x="61" y="36"/>
                  </a:cubicBezTo>
                  <a:cubicBezTo>
                    <a:pt x="62" y="38"/>
                    <a:pt x="65" y="38"/>
                    <a:pt x="66" y="36"/>
                  </a:cubicBezTo>
                  <a:cubicBezTo>
                    <a:pt x="67" y="35"/>
                    <a:pt x="67" y="33"/>
                    <a:pt x="66" y="31"/>
                  </a:cubicBezTo>
                  <a:close/>
                  <a:moveTo>
                    <a:pt x="9" y="37"/>
                  </a:moveTo>
                  <a:cubicBezTo>
                    <a:pt x="9" y="57"/>
                    <a:pt x="9" y="57"/>
                    <a:pt x="9" y="57"/>
                  </a:cubicBezTo>
                  <a:cubicBezTo>
                    <a:pt x="9" y="59"/>
                    <a:pt x="11" y="60"/>
                    <a:pt x="13" y="60"/>
                  </a:cubicBezTo>
                  <a:cubicBezTo>
                    <a:pt x="28" y="60"/>
                    <a:pt x="28" y="60"/>
                    <a:pt x="28" y="60"/>
                  </a:cubicBezTo>
                  <a:cubicBezTo>
                    <a:pt x="28" y="42"/>
                    <a:pt x="28" y="42"/>
                    <a:pt x="28" y="42"/>
                  </a:cubicBezTo>
                  <a:cubicBezTo>
                    <a:pt x="28" y="42"/>
                    <a:pt x="29" y="41"/>
                    <a:pt x="29" y="41"/>
                  </a:cubicBezTo>
                  <a:cubicBezTo>
                    <a:pt x="38" y="41"/>
                    <a:pt x="38" y="41"/>
                    <a:pt x="38" y="41"/>
                  </a:cubicBezTo>
                  <a:cubicBezTo>
                    <a:pt x="39" y="41"/>
                    <a:pt x="39" y="42"/>
                    <a:pt x="39" y="42"/>
                  </a:cubicBezTo>
                  <a:cubicBezTo>
                    <a:pt x="39" y="60"/>
                    <a:pt x="39" y="60"/>
                    <a:pt x="39" y="60"/>
                  </a:cubicBezTo>
                  <a:cubicBezTo>
                    <a:pt x="55" y="60"/>
                    <a:pt x="55" y="60"/>
                    <a:pt x="55" y="60"/>
                  </a:cubicBezTo>
                  <a:cubicBezTo>
                    <a:pt x="57" y="60"/>
                    <a:pt x="58" y="59"/>
                    <a:pt x="58" y="57"/>
                  </a:cubicBezTo>
                  <a:cubicBezTo>
                    <a:pt x="58" y="38"/>
                    <a:pt x="58" y="38"/>
                    <a:pt x="58" y="38"/>
                  </a:cubicBezTo>
                  <a:cubicBezTo>
                    <a:pt x="34" y="13"/>
                    <a:pt x="34" y="13"/>
                    <a:pt x="34" y="13"/>
                  </a:cubicBezTo>
                  <a:lnTo>
                    <a:pt x="9" y="37"/>
                  </a:lnTo>
                  <a:close/>
                </a:path>
              </a:pathLst>
            </a:custGeom>
            <a:solidFill>
              <a:schemeClr val="accent2"/>
            </a:solidFill>
            <a:ln w="9525">
              <a:noFill/>
              <a:round/>
              <a:headEnd/>
              <a:tailEnd/>
            </a:ln>
          </p:spPr>
          <p:txBody>
            <a:bodyPr/>
            <a:lstStyle/>
            <a:p>
              <a:pPr defTabSz="914400" fontAlgn="auto">
                <a:spcBef>
                  <a:spcPts val="0"/>
                </a:spcBef>
                <a:spcAft>
                  <a:spcPts val="0"/>
                </a:spcAft>
                <a:defRPr/>
              </a:pPr>
              <a:endParaRPr lang="en-US" kern="0" dirty="0">
                <a:solidFill>
                  <a:schemeClr val="bg1"/>
                </a:solidFill>
                <a:ea typeface="ＭＳ Ｐゴシック" pitchFamily="-97" charset="-128"/>
              </a:endParaRPr>
            </a:p>
          </p:txBody>
        </p:sp>
        <p:sp>
          <p:nvSpPr>
            <p:cNvPr id="19" name="Donut 13"/>
            <p:cNvSpPr>
              <a:spLocks noChangeArrowheads="1"/>
            </p:cNvSpPr>
            <p:nvPr/>
          </p:nvSpPr>
          <p:spPr bwMode="auto">
            <a:xfrm flipV="1">
              <a:off x="5315314" y="4890644"/>
              <a:ext cx="432048" cy="432757"/>
            </a:xfrm>
            <a:custGeom>
              <a:avLst/>
              <a:gdLst>
                <a:gd name="T0" fmla="*/ 356616 w 713232"/>
                <a:gd name="T1" fmla="*/ 0 h 713232"/>
                <a:gd name="T2" fmla="*/ 104450 w 713232"/>
                <a:gd name="T3" fmla="*/ 104450 h 713232"/>
                <a:gd name="T4" fmla="*/ 0 w 713232"/>
                <a:gd name="T5" fmla="*/ 356616 h 713232"/>
                <a:gd name="T6" fmla="*/ 104450 w 713232"/>
                <a:gd name="T7" fmla="*/ 608782 h 713232"/>
                <a:gd name="T8" fmla="*/ 356616 w 713232"/>
                <a:gd name="T9" fmla="*/ 713232 h 713232"/>
                <a:gd name="T10" fmla="*/ 608782 w 713232"/>
                <a:gd name="T11" fmla="*/ 608782 h 713232"/>
                <a:gd name="T12" fmla="*/ 713232 w 713232"/>
                <a:gd name="T13" fmla="*/ 356616 h 713232"/>
                <a:gd name="T14" fmla="*/ 608782 w 713232"/>
                <a:gd name="T15" fmla="*/ 104450 h 713232"/>
                <a:gd name="T16" fmla="*/ 17694720 60000 65536"/>
                <a:gd name="T17" fmla="*/ 17694720 60000 65536"/>
                <a:gd name="T18" fmla="*/ 11796480 60000 65536"/>
                <a:gd name="T19" fmla="*/ 5898240 60000 65536"/>
                <a:gd name="T20" fmla="*/ 5898240 60000 65536"/>
                <a:gd name="T21" fmla="*/ 5898240 60000 65536"/>
                <a:gd name="T22" fmla="*/ 0 60000 65536"/>
                <a:gd name="T23" fmla="*/ 17694720 60000 65536"/>
                <a:gd name="T24" fmla="*/ 104450 w 713232"/>
                <a:gd name="T25" fmla="*/ 104450 h 713232"/>
                <a:gd name="T26" fmla="*/ 608782 w 713232"/>
                <a:gd name="T27" fmla="*/ 608782 h 7132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3232" h="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solidFill>
              <a:schemeClr val="accent5"/>
            </a:solidFill>
            <a:ln w="9525">
              <a:noFill/>
              <a:miter lim="800000"/>
              <a:headEnd/>
              <a:tailEnd/>
            </a:ln>
            <a:effectLst/>
          </p:spPr>
          <p:txBody>
            <a:bodyPr anchor="ctr"/>
            <a:lstStyle/>
            <a:p>
              <a:pPr algn="ctr">
                <a:defRPr/>
              </a:pPr>
              <a:endParaRPr lang="en-US" dirty="0">
                <a:solidFill>
                  <a:schemeClr val="bg1"/>
                </a:solidFill>
                <a:ea typeface="+mn-ea"/>
              </a:endParaRPr>
            </a:p>
          </p:txBody>
        </p:sp>
        <p:sp>
          <p:nvSpPr>
            <p:cNvPr id="20" name="Freeform 41"/>
            <p:cNvSpPr>
              <a:spLocks noEditPoints="1"/>
            </p:cNvSpPr>
            <p:nvPr/>
          </p:nvSpPr>
          <p:spPr bwMode="auto">
            <a:xfrm>
              <a:off x="5425097" y="5021675"/>
              <a:ext cx="212482" cy="170694"/>
            </a:xfrm>
            <a:custGeom>
              <a:avLst/>
              <a:gdLst>
                <a:gd name="T0" fmla="*/ 1176335871 w 72"/>
                <a:gd name="T1" fmla="*/ 232073966 h 58"/>
                <a:gd name="T2" fmla="*/ 2147483647 w 72"/>
                <a:gd name="T3" fmla="*/ 232073966 h 58"/>
                <a:gd name="T4" fmla="*/ 2147483647 w 72"/>
                <a:gd name="T5" fmla="*/ 510570880 h 58"/>
                <a:gd name="T6" fmla="*/ 2147483647 w 72"/>
                <a:gd name="T7" fmla="*/ 510570880 h 58"/>
                <a:gd name="T8" fmla="*/ 2147483647 w 72"/>
                <a:gd name="T9" fmla="*/ 185664591 h 58"/>
                <a:gd name="T10" fmla="*/ 2147483647 w 72"/>
                <a:gd name="T11" fmla="*/ 0 h 58"/>
                <a:gd name="T12" fmla="*/ 1129279435 w 72"/>
                <a:gd name="T13" fmla="*/ 0 h 58"/>
                <a:gd name="T14" fmla="*/ 941067411 w 72"/>
                <a:gd name="T15" fmla="*/ 185664591 h 58"/>
                <a:gd name="T16" fmla="*/ 941067411 w 72"/>
                <a:gd name="T17" fmla="*/ 510570880 h 58"/>
                <a:gd name="T18" fmla="*/ 1176335871 w 72"/>
                <a:gd name="T19" fmla="*/ 510570880 h 58"/>
                <a:gd name="T20" fmla="*/ 1176335871 w 72"/>
                <a:gd name="T21" fmla="*/ 232073966 h 58"/>
                <a:gd name="T22" fmla="*/ 0 w 72"/>
                <a:gd name="T23" fmla="*/ 881893143 h 58"/>
                <a:gd name="T24" fmla="*/ 0 w 72"/>
                <a:gd name="T25" fmla="*/ 2147483647 h 58"/>
                <a:gd name="T26" fmla="*/ 235268568 w 72"/>
                <a:gd name="T27" fmla="*/ 2147483647 h 58"/>
                <a:gd name="T28" fmla="*/ 470530276 w 72"/>
                <a:gd name="T29" fmla="*/ 2147483647 h 58"/>
                <a:gd name="T30" fmla="*/ 470530276 w 72"/>
                <a:gd name="T31" fmla="*/ 649812471 h 58"/>
                <a:gd name="T32" fmla="*/ 235268568 w 72"/>
                <a:gd name="T33" fmla="*/ 649812471 h 58"/>
                <a:gd name="T34" fmla="*/ 0 w 72"/>
                <a:gd name="T35" fmla="*/ 881893143 h 58"/>
                <a:gd name="T36" fmla="*/ 658749160 w 72"/>
                <a:gd name="T37" fmla="*/ 2147483647 h 58"/>
                <a:gd name="T38" fmla="*/ 2147483647 w 72"/>
                <a:gd name="T39" fmla="*/ 2147483647 h 58"/>
                <a:gd name="T40" fmla="*/ 2147483647 w 72"/>
                <a:gd name="T41" fmla="*/ 649812471 h 58"/>
                <a:gd name="T42" fmla="*/ 658749160 w 72"/>
                <a:gd name="T43" fmla="*/ 649812471 h 58"/>
                <a:gd name="T44" fmla="*/ 658749160 w 72"/>
                <a:gd name="T45" fmla="*/ 2147483647 h 58"/>
                <a:gd name="T46" fmla="*/ 2147483647 w 72"/>
                <a:gd name="T47" fmla="*/ 649812471 h 58"/>
                <a:gd name="T48" fmla="*/ 2147483647 w 72"/>
                <a:gd name="T49" fmla="*/ 649812471 h 58"/>
                <a:gd name="T50" fmla="*/ 2147483647 w 72"/>
                <a:gd name="T51" fmla="*/ 2147483647 h 58"/>
                <a:gd name="T52" fmla="*/ 2147483647 w 72"/>
                <a:gd name="T53" fmla="*/ 2147483647 h 58"/>
                <a:gd name="T54" fmla="*/ 2147483647 w 72"/>
                <a:gd name="T55" fmla="*/ 2147483647 h 58"/>
                <a:gd name="T56" fmla="*/ 2147483647 w 72"/>
                <a:gd name="T57" fmla="*/ 881893143 h 58"/>
                <a:gd name="T58" fmla="*/ 2147483647 w 72"/>
                <a:gd name="T59" fmla="*/ 649812471 h 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72"/>
                <a:gd name="T91" fmla="*/ 0 h 58"/>
                <a:gd name="T92" fmla="*/ 72 w 72"/>
                <a:gd name="T93" fmla="*/ 58 h 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72" h="58">
                  <a:moveTo>
                    <a:pt x="25" y="5"/>
                  </a:moveTo>
                  <a:cubicBezTo>
                    <a:pt x="48" y="5"/>
                    <a:pt x="48" y="5"/>
                    <a:pt x="48" y="5"/>
                  </a:cubicBezTo>
                  <a:cubicBezTo>
                    <a:pt x="48" y="11"/>
                    <a:pt x="48" y="11"/>
                    <a:pt x="48" y="11"/>
                  </a:cubicBezTo>
                  <a:cubicBezTo>
                    <a:pt x="53" y="11"/>
                    <a:pt x="53" y="11"/>
                    <a:pt x="53" y="11"/>
                  </a:cubicBezTo>
                  <a:cubicBezTo>
                    <a:pt x="53" y="4"/>
                    <a:pt x="53" y="4"/>
                    <a:pt x="53" y="4"/>
                  </a:cubicBezTo>
                  <a:cubicBezTo>
                    <a:pt x="53" y="2"/>
                    <a:pt x="51" y="0"/>
                    <a:pt x="48" y="0"/>
                  </a:cubicBezTo>
                  <a:cubicBezTo>
                    <a:pt x="24" y="0"/>
                    <a:pt x="24" y="0"/>
                    <a:pt x="24" y="0"/>
                  </a:cubicBezTo>
                  <a:cubicBezTo>
                    <a:pt x="22" y="0"/>
                    <a:pt x="20" y="2"/>
                    <a:pt x="20" y="4"/>
                  </a:cubicBezTo>
                  <a:cubicBezTo>
                    <a:pt x="20" y="11"/>
                    <a:pt x="20" y="11"/>
                    <a:pt x="20" y="11"/>
                  </a:cubicBezTo>
                  <a:cubicBezTo>
                    <a:pt x="25" y="11"/>
                    <a:pt x="25" y="11"/>
                    <a:pt x="25" y="11"/>
                  </a:cubicBezTo>
                  <a:lnTo>
                    <a:pt x="25" y="5"/>
                  </a:lnTo>
                  <a:close/>
                  <a:moveTo>
                    <a:pt x="0" y="19"/>
                  </a:moveTo>
                  <a:cubicBezTo>
                    <a:pt x="0" y="53"/>
                    <a:pt x="0" y="53"/>
                    <a:pt x="0" y="53"/>
                  </a:cubicBezTo>
                  <a:cubicBezTo>
                    <a:pt x="0" y="56"/>
                    <a:pt x="3" y="58"/>
                    <a:pt x="5" y="58"/>
                  </a:cubicBezTo>
                  <a:cubicBezTo>
                    <a:pt x="10" y="58"/>
                    <a:pt x="10" y="58"/>
                    <a:pt x="10" y="58"/>
                  </a:cubicBezTo>
                  <a:cubicBezTo>
                    <a:pt x="10" y="14"/>
                    <a:pt x="10" y="14"/>
                    <a:pt x="10" y="14"/>
                  </a:cubicBezTo>
                  <a:cubicBezTo>
                    <a:pt x="5" y="14"/>
                    <a:pt x="5" y="14"/>
                    <a:pt x="5" y="14"/>
                  </a:cubicBezTo>
                  <a:cubicBezTo>
                    <a:pt x="3" y="14"/>
                    <a:pt x="0" y="16"/>
                    <a:pt x="0" y="19"/>
                  </a:cubicBezTo>
                  <a:close/>
                  <a:moveTo>
                    <a:pt x="14" y="58"/>
                  </a:moveTo>
                  <a:cubicBezTo>
                    <a:pt x="59" y="58"/>
                    <a:pt x="59" y="58"/>
                    <a:pt x="59" y="58"/>
                  </a:cubicBezTo>
                  <a:cubicBezTo>
                    <a:pt x="59" y="14"/>
                    <a:pt x="59" y="14"/>
                    <a:pt x="59" y="14"/>
                  </a:cubicBezTo>
                  <a:cubicBezTo>
                    <a:pt x="14" y="14"/>
                    <a:pt x="14" y="14"/>
                    <a:pt x="14" y="14"/>
                  </a:cubicBezTo>
                  <a:lnTo>
                    <a:pt x="14" y="58"/>
                  </a:lnTo>
                  <a:close/>
                  <a:moveTo>
                    <a:pt x="67" y="14"/>
                  </a:moveTo>
                  <a:cubicBezTo>
                    <a:pt x="63" y="14"/>
                    <a:pt x="63" y="14"/>
                    <a:pt x="63" y="14"/>
                  </a:cubicBezTo>
                  <a:cubicBezTo>
                    <a:pt x="63" y="58"/>
                    <a:pt x="63" y="58"/>
                    <a:pt x="63" y="58"/>
                  </a:cubicBezTo>
                  <a:cubicBezTo>
                    <a:pt x="67" y="58"/>
                    <a:pt x="67" y="58"/>
                    <a:pt x="67" y="58"/>
                  </a:cubicBezTo>
                  <a:cubicBezTo>
                    <a:pt x="70" y="58"/>
                    <a:pt x="72" y="56"/>
                    <a:pt x="72" y="53"/>
                  </a:cubicBezTo>
                  <a:cubicBezTo>
                    <a:pt x="72" y="19"/>
                    <a:pt x="72" y="19"/>
                    <a:pt x="72" y="19"/>
                  </a:cubicBezTo>
                  <a:cubicBezTo>
                    <a:pt x="72" y="16"/>
                    <a:pt x="70" y="14"/>
                    <a:pt x="67" y="14"/>
                  </a:cubicBezTo>
                  <a:close/>
                </a:path>
              </a:pathLst>
            </a:custGeom>
            <a:solidFill>
              <a:schemeClr val="accent5"/>
            </a:solidFill>
            <a:ln w="9525">
              <a:noFill/>
              <a:round/>
              <a:headEnd/>
              <a:tailEnd/>
            </a:ln>
          </p:spPr>
          <p:txBody>
            <a:bodyPr/>
            <a:lstStyle/>
            <a:p>
              <a:pPr defTabSz="914400" fontAlgn="auto">
                <a:spcBef>
                  <a:spcPts val="0"/>
                </a:spcBef>
                <a:spcAft>
                  <a:spcPts val="0"/>
                </a:spcAft>
                <a:defRPr/>
              </a:pPr>
              <a:endParaRPr lang="en-US" kern="0" dirty="0">
                <a:solidFill>
                  <a:schemeClr val="bg1"/>
                </a:solidFill>
                <a:ea typeface="ＭＳ Ｐゴシック" pitchFamily="-97" charset="-128"/>
              </a:endParaRPr>
            </a:p>
          </p:txBody>
        </p:sp>
        <p:sp>
          <p:nvSpPr>
            <p:cNvPr id="21" name="Donut 14"/>
            <p:cNvSpPr>
              <a:spLocks noChangeArrowheads="1"/>
            </p:cNvSpPr>
            <p:nvPr/>
          </p:nvSpPr>
          <p:spPr bwMode="auto">
            <a:xfrm flipV="1">
              <a:off x="5449282" y="3791137"/>
              <a:ext cx="431339" cy="431339"/>
            </a:xfrm>
            <a:custGeom>
              <a:avLst/>
              <a:gdLst>
                <a:gd name="T0" fmla="*/ 356616 w 713232"/>
                <a:gd name="T1" fmla="*/ 0 h 713232"/>
                <a:gd name="T2" fmla="*/ 104450 w 713232"/>
                <a:gd name="T3" fmla="*/ 104450 h 713232"/>
                <a:gd name="T4" fmla="*/ 0 w 713232"/>
                <a:gd name="T5" fmla="*/ 356616 h 713232"/>
                <a:gd name="T6" fmla="*/ 104450 w 713232"/>
                <a:gd name="T7" fmla="*/ 608782 h 713232"/>
                <a:gd name="T8" fmla="*/ 356616 w 713232"/>
                <a:gd name="T9" fmla="*/ 713232 h 713232"/>
                <a:gd name="T10" fmla="*/ 608782 w 713232"/>
                <a:gd name="T11" fmla="*/ 608782 h 713232"/>
                <a:gd name="T12" fmla="*/ 713232 w 713232"/>
                <a:gd name="T13" fmla="*/ 356616 h 713232"/>
                <a:gd name="T14" fmla="*/ 608782 w 713232"/>
                <a:gd name="T15" fmla="*/ 104450 h 713232"/>
                <a:gd name="T16" fmla="*/ 17694720 60000 65536"/>
                <a:gd name="T17" fmla="*/ 17694720 60000 65536"/>
                <a:gd name="T18" fmla="*/ 11796480 60000 65536"/>
                <a:gd name="T19" fmla="*/ 5898240 60000 65536"/>
                <a:gd name="T20" fmla="*/ 5898240 60000 65536"/>
                <a:gd name="T21" fmla="*/ 5898240 60000 65536"/>
                <a:gd name="T22" fmla="*/ 0 60000 65536"/>
                <a:gd name="T23" fmla="*/ 17694720 60000 65536"/>
                <a:gd name="T24" fmla="*/ 104450 w 713232"/>
                <a:gd name="T25" fmla="*/ 104450 h 713232"/>
                <a:gd name="T26" fmla="*/ 608782 w 713232"/>
                <a:gd name="T27" fmla="*/ 608782 h 7132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3232" h="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solidFill>
              <a:schemeClr val="accent3"/>
            </a:solidFill>
            <a:ln w="9525">
              <a:noFill/>
              <a:miter lim="800000"/>
              <a:headEnd/>
              <a:tailEnd/>
            </a:ln>
            <a:effectLst/>
          </p:spPr>
          <p:txBody>
            <a:bodyPr anchor="ctr"/>
            <a:lstStyle/>
            <a:p>
              <a:pPr algn="ctr">
                <a:defRPr/>
              </a:pPr>
              <a:endParaRPr lang="en-US" dirty="0">
                <a:solidFill>
                  <a:schemeClr val="bg1"/>
                </a:solidFill>
                <a:ea typeface="+mn-ea"/>
              </a:endParaRPr>
            </a:p>
          </p:txBody>
        </p:sp>
        <p:sp>
          <p:nvSpPr>
            <p:cNvPr id="22" name="Freeform 17"/>
            <p:cNvSpPr>
              <a:spLocks noEditPoints="1"/>
            </p:cNvSpPr>
            <p:nvPr/>
          </p:nvSpPr>
          <p:spPr bwMode="auto">
            <a:xfrm>
              <a:off x="5575355" y="3902336"/>
              <a:ext cx="179193" cy="208941"/>
            </a:xfrm>
            <a:custGeom>
              <a:avLst/>
              <a:gdLst>
                <a:gd name="T0" fmla="*/ 2147483647 w 63"/>
                <a:gd name="T1" fmla="*/ 0 h 73"/>
                <a:gd name="T2" fmla="*/ 1122599098 w 63"/>
                <a:gd name="T3" fmla="*/ 0 h 73"/>
                <a:gd name="T4" fmla="*/ 561299549 w 63"/>
                <a:gd name="T5" fmla="*/ 560595689 h 73"/>
                <a:gd name="T6" fmla="*/ 561299549 w 63"/>
                <a:gd name="T7" fmla="*/ 1009069293 h 73"/>
                <a:gd name="T8" fmla="*/ 785819275 w 63"/>
                <a:gd name="T9" fmla="*/ 953011760 h 73"/>
                <a:gd name="T10" fmla="*/ 1852288207 w 63"/>
                <a:gd name="T11" fmla="*/ 2074203372 h 73"/>
                <a:gd name="T12" fmla="*/ 1627768481 w 63"/>
                <a:gd name="T13" fmla="*/ 2147483647 h 73"/>
                <a:gd name="T14" fmla="*/ 1627768481 w 63"/>
                <a:gd name="T15" fmla="*/ 2147483647 h 73"/>
                <a:gd name="T16" fmla="*/ 2147483647 w 63"/>
                <a:gd name="T17" fmla="*/ 2147483647 h 73"/>
                <a:gd name="T18" fmla="*/ 2147483647 w 63"/>
                <a:gd name="T19" fmla="*/ 2147483647 h 73"/>
                <a:gd name="T20" fmla="*/ 2147483647 w 63"/>
                <a:gd name="T21" fmla="*/ 1121191379 h 73"/>
                <a:gd name="T22" fmla="*/ 2147483647 w 63"/>
                <a:gd name="T23" fmla="*/ 0 h 73"/>
                <a:gd name="T24" fmla="*/ 2147483647 w 63"/>
                <a:gd name="T25" fmla="*/ 1345428064 h 73"/>
                <a:gd name="T26" fmla="*/ 2147483647 w 63"/>
                <a:gd name="T27" fmla="*/ 728775075 h 73"/>
                <a:gd name="T28" fmla="*/ 2147483647 w 63"/>
                <a:gd name="T29" fmla="*/ 56057314 h 73"/>
                <a:gd name="T30" fmla="*/ 2147483647 w 63"/>
                <a:gd name="T31" fmla="*/ 280294101 h 73"/>
                <a:gd name="T32" fmla="*/ 2147483647 w 63"/>
                <a:gd name="T33" fmla="*/ 560595689 h 73"/>
                <a:gd name="T34" fmla="*/ 2147483647 w 63"/>
                <a:gd name="T35" fmla="*/ 1121191379 h 73"/>
                <a:gd name="T36" fmla="*/ 2147483647 w 63"/>
                <a:gd name="T37" fmla="*/ 1121191379 h 73"/>
                <a:gd name="T38" fmla="*/ 2147483647 w 63"/>
                <a:gd name="T39" fmla="*/ 1345428064 h 73"/>
                <a:gd name="T40" fmla="*/ 2147483647 w 63"/>
                <a:gd name="T41" fmla="*/ 1345428064 h 73"/>
                <a:gd name="T42" fmla="*/ 224519784 w 63"/>
                <a:gd name="T43" fmla="*/ 2147483647 h 73"/>
                <a:gd name="T44" fmla="*/ 224519784 w 63"/>
                <a:gd name="T45" fmla="*/ 2147483647 h 73"/>
                <a:gd name="T46" fmla="*/ 785819275 w 63"/>
                <a:gd name="T47" fmla="*/ 2147483647 h 73"/>
                <a:gd name="T48" fmla="*/ 785819275 w 63"/>
                <a:gd name="T49" fmla="*/ 2147483647 h 73"/>
                <a:gd name="T50" fmla="*/ 1347118824 w 63"/>
                <a:gd name="T51" fmla="*/ 2147483647 h 73"/>
                <a:gd name="T52" fmla="*/ 1347118824 w 63"/>
                <a:gd name="T53" fmla="*/ 2147483647 h 73"/>
                <a:gd name="T54" fmla="*/ 785819275 w 63"/>
                <a:gd name="T55" fmla="*/ 2147483647 h 73"/>
                <a:gd name="T56" fmla="*/ 224519784 w 63"/>
                <a:gd name="T57" fmla="*/ 2147483647 h 73"/>
                <a:gd name="T58" fmla="*/ 785819275 w 63"/>
                <a:gd name="T59" fmla="*/ 1289370764 h 73"/>
                <a:gd name="T60" fmla="*/ 0 w 63"/>
                <a:gd name="T61" fmla="*/ 2074203372 h 73"/>
                <a:gd name="T62" fmla="*/ 785819275 w 63"/>
                <a:gd name="T63" fmla="*/ 2147483647 h 73"/>
                <a:gd name="T64" fmla="*/ 1515508618 w 63"/>
                <a:gd name="T65" fmla="*/ 2074203372 h 73"/>
                <a:gd name="T66" fmla="*/ 785819275 w 63"/>
                <a:gd name="T67" fmla="*/ 1289370764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73"/>
                <a:gd name="T104" fmla="*/ 63 w 63"/>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73">
                  <a:moveTo>
                    <a:pt x="43" y="0"/>
                  </a:moveTo>
                  <a:cubicBezTo>
                    <a:pt x="20" y="0"/>
                    <a:pt x="20" y="0"/>
                    <a:pt x="20" y="0"/>
                  </a:cubicBezTo>
                  <a:cubicBezTo>
                    <a:pt x="15" y="0"/>
                    <a:pt x="10" y="4"/>
                    <a:pt x="10" y="10"/>
                  </a:cubicBezTo>
                  <a:cubicBezTo>
                    <a:pt x="10" y="18"/>
                    <a:pt x="10" y="18"/>
                    <a:pt x="10" y="18"/>
                  </a:cubicBezTo>
                  <a:cubicBezTo>
                    <a:pt x="11" y="18"/>
                    <a:pt x="13" y="17"/>
                    <a:pt x="14" y="17"/>
                  </a:cubicBezTo>
                  <a:cubicBezTo>
                    <a:pt x="24" y="17"/>
                    <a:pt x="33" y="26"/>
                    <a:pt x="33" y="37"/>
                  </a:cubicBezTo>
                  <a:cubicBezTo>
                    <a:pt x="33" y="41"/>
                    <a:pt x="32" y="45"/>
                    <a:pt x="29" y="48"/>
                  </a:cubicBezTo>
                  <a:cubicBezTo>
                    <a:pt x="29" y="64"/>
                    <a:pt x="29" y="64"/>
                    <a:pt x="29" y="64"/>
                  </a:cubicBezTo>
                  <a:cubicBezTo>
                    <a:pt x="53" y="64"/>
                    <a:pt x="53" y="64"/>
                    <a:pt x="53" y="64"/>
                  </a:cubicBezTo>
                  <a:cubicBezTo>
                    <a:pt x="58" y="64"/>
                    <a:pt x="63" y="59"/>
                    <a:pt x="63" y="54"/>
                  </a:cubicBezTo>
                  <a:cubicBezTo>
                    <a:pt x="63" y="20"/>
                    <a:pt x="63" y="20"/>
                    <a:pt x="63" y="20"/>
                  </a:cubicBezTo>
                  <a:lnTo>
                    <a:pt x="43" y="0"/>
                  </a:lnTo>
                  <a:close/>
                  <a:moveTo>
                    <a:pt x="50" y="24"/>
                  </a:moveTo>
                  <a:cubicBezTo>
                    <a:pt x="44" y="24"/>
                    <a:pt x="39" y="19"/>
                    <a:pt x="39" y="13"/>
                  </a:cubicBezTo>
                  <a:cubicBezTo>
                    <a:pt x="39" y="1"/>
                    <a:pt x="39" y="1"/>
                    <a:pt x="39" y="1"/>
                  </a:cubicBezTo>
                  <a:cubicBezTo>
                    <a:pt x="43" y="5"/>
                    <a:pt x="43" y="5"/>
                    <a:pt x="43" y="5"/>
                  </a:cubicBezTo>
                  <a:cubicBezTo>
                    <a:pt x="43" y="10"/>
                    <a:pt x="43" y="10"/>
                    <a:pt x="43" y="10"/>
                  </a:cubicBezTo>
                  <a:cubicBezTo>
                    <a:pt x="43" y="16"/>
                    <a:pt x="47" y="20"/>
                    <a:pt x="53" y="20"/>
                  </a:cubicBezTo>
                  <a:cubicBezTo>
                    <a:pt x="58" y="20"/>
                    <a:pt x="58" y="20"/>
                    <a:pt x="58" y="20"/>
                  </a:cubicBezTo>
                  <a:cubicBezTo>
                    <a:pt x="62" y="24"/>
                    <a:pt x="62" y="24"/>
                    <a:pt x="62" y="24"/>
                  </a:cubicBezTo>
                  <a:lnTo>
                    <a:pt x="50" y="24"/>
                  </a:lnTo>
                  <a:close/>
                  <a:moveTo>
                    <a:pt x="4" y="52"/>
                  </a:moveTo>
                  <a:cubicBezTo>
                    <a:pt x="4" y="73"/>
                    <a:pt x="4" y="73"/>
                    <a:pt x="4" y="73"/>
                  </a:cubicBezTo>
                  <a:cubicBezTo>
                    <a:pt x="14" y="64"/>
                    <a:pt x="14" y="64"/>
                    <a:pt x="14" y="64"/>
                  </a:cubicBezTo>
                  <a:cubicBezTo>
                    <a:pt x="14" y="64"/>
                    <a:pt x="14" y="64"/>
                    <a:pt x="14" y="64"/>
                  </a:cubicBezTo>
                  <a:cubicBezTo>
                    <a:pt x="24" y="73"/>
                    <a:pt x="24" y="73"/>
                    <a:pt x="24" y="73"/>
                  </a:cubicBezTo>
                  <a:cubicBezTo>
                    <a:pt x="24" y="52"/>
                    <a:pt x="24" y="52"/>
                    <a:pt x="24" y="52"/>
                  </a:cubicBezTo>
                  <a:cubicBezTo>
                    <a:pt x="21" y="54"/>
                    <a:pt x="17" y="55"/>
                    <a:pt x="14" y="55"/>
                  </a:cubicBezTo>
                  <a:cubicBezTo>
                    <a:pt x="10" y="55"/>
                    <a:pt x="7" y="54"/>
                    <a:pt x="4" y="52"/>
                  </a:cubicBezTo>
                  <a:close/>
                  <a:moveTo>
                    <a:pt x="14" y="23"/>
                  </a:moveTo>
                  <a:cubicBezTo>
                    <a:pt x="6" y="23"/>
                    <a:pt x="0" y="29"/>
                    <a:pt x="0" y="37"/>
                  </a:cubicBezTo>
                  <a:cubicBezTo>
                    <a:pt x="0" y="44"/>
                    <a:pt x="6" y="50"/>
                    <a:pt x="14" y="50"/>
                  </a:cubicBezTo>
                  <a:cubicBezTo>
                    <a:pt x="21" y="50"/>
                    <a:pt x="27" y="44"/>
                    <a:pt x="27" y="37"/>
                  </a:cubicBezTo>
                  <a:cubicBezTo>
                    <a:pt x="27" y="29"/>
                    <a:pt x="21" y="23"/>
                    <a:pt x="14" y="23"/>
                  </a:cubicBezTo>
                  <a:close/>
                </a:path>
              </a:pathLst>
            </a:custGeom>
            <a:solidFill>
              <a:schemeClr val="accent3"/>
            </a:solidFill>
            <a:ln w="9525">
              <a:noFill/>
              <a:round/>
              <a:headEnd/>
              <a:tailEnd/>
            </a:ln>
          </p:spPr>
          <p:txBody>
            <a:bodyPr/>
            <a:lstStyle/>
            <a:p>
              <a:pPr defTabSz="914400" fontAlgn="auto">
                <a:spcBef>
                  <a:spcPts val="0"/>
                </a:spcBef>
                <a:spcAft>
                  <a:spcPts val="0"/>
                </a:spcAft>
                <a:defRPr/>
              </a:pPr>
              <a:endParaRPr lang="en-US" kern="0" dirty="0">
                <a:solidFill>
                  <a:schemeClr val="bg1"/>
                </a:solidFill>
                <a:ea typeface="ＭＳ Ｐゴシック" pitchFamily="-97" charset="-128"/>
              </a:endParaRPr>
            </a:p>
          </p:txBody>
        </p:sp>
        <p:cxnSp>
          <p:nvCxnSpPr>
            <p:cNvPr id="23" name="直接连接符 97"/>
            <p:cNvCxnSpPr/>
            <p:nvPr/>
          </p:nvCxnSpPr>
          <p:spPr>
            <a:xfrm rot="5400000">
              <a:off x="5386240" y="3465429"/>
              <a:ext cx="360040" cy="1588"/>
            </a:xfrm>
            <a:prstGeom prst="line">
              <a:avLst/>
            </a:prstGeom>
            <a:ln w="28575">
              <a:solidFill>
                <a:schemeClr val="accent2"/>
              </a:solidFill>
            </a:ln>
            <a:effectLst/>
          </p:spPr>
          <p:style>
            <a:lnRef idx="1">
              <a:schemeClr val="accent1"/>
            </a:lnRef>
            <a:fillRef idx="0">
              <a:schemeClr val="accent1"/>
            </a:fillRef>
            <a:effectRef idx="0">
              <a:schemeClr val="accent1"/>
            </a:effectRef>
            <a:fontRef idx="minor">
              <a:schemeClr val="tx1"/>
            </a:fontRef>
          </p:style>
        </p:cxnSp>
        <p:cxnSp>
          <p:nvCxnSpPr>
            <p:cNvPr id="24" name="直接连接符 98"/>
            <p:cNvCxnSpPr/>
            <p:nvPr/>
          </p:nvCxnSpPr>
          <p:spPr>
            <a:xfrm rot="5400000">
              <a:off x="5891090" y="4020603"/>
              <a:ext cx="360040" cy="1588"/>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25" name="直接连接符 99"/>
            <p:cNvCxnSpPr/>
            <p:nvPr/>
          </p:nvCxnSpPr>
          <p:spPr>
            <a:xfrm rot="5400000">
              <a:off x="5303306" y="4596667"/>
              <a:ext cx="360040" cy="1588"/>
            </a:xfrm>
            <a:prstGeom prst="line">
              <a:avLst/>
            </a:prstGeom>
            <a:ln w="28575">
              <a:solidFill>
                <a:schemeClr val="accent4"/>
              </a:solidFill>
            </a:ln>
            <a:effectLst/>
          </p:spPr>
          <p:style>
            <a:lnRef idx="1">
              <a:schemeClr val="accent1"/>
            </a:lnRef>
            <a:fillRef idx="0">
              <a:schemeClr val="accent1"/>
            </a:fillRef>
            <a:effectRef idx="0">
              <a:schemeClr val="accent1"/>
            </a:effectRef>
            <a:fontRef idx="minor">
              <a:schemeClr val="tx1"/>
            </a:fontRef>
          </p:style>
        </p:cxnSp>
        <p:cxnSp>
          <p:nvCxnSpPr>
            <p:cNvPr id="26" name="直接连接符 100"/>
            <p:cNvCxnSpPr/>
            <p:nvPr/>
          </p:nvCxnSpPr>
          <p:spPr>
            <a:xfrm rot="5400000">
              <a:off x="5747074" y="5142587"/>
              <a:ext cx="360040" cy="1588"/>
            </a:xfrm>
            <a:prstGeom prst="line">
              <a:avLst/>
            </a:prstGeom>
            <a:ln w="28575">
              <a:solidFill>
                <a:schemeClr val="accent5"/>
              </a:solidFill>
            </a:ln>
            <a:effectLst/>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3649082" y="3275361"/>
              <a:ext cx="792088" cy="307777"/>
            </a:xfrm>
            <a:prstGeom prst="rect">
              <a:avLst/>
            </a:prstGeom>
            <a:noFill/>
          </p:spPr>
          <p:txBody>
            <a:bodyPr wrap="square" rtlCol="0">
              <a:spAutoFit/>
            </a:bodyPr>
            <a:lstStyle/>
            <a:p>
              <a:r>
                <a:rPr lang="en-US" altLang="zh-CN" sz="1400" b="1" dirty="0" smtClean="0">
                  <a:solidFill>
                    <a:schemeClr val="bg1"/>
                  </a:solidFill>
                </a:rPr>
                <a:t>Part 1</a:t>
              </a:r>
              <a:endParaRPr lang="zh-CN" altLang="en-US" sz="1400" b="1" dirty="0">
                <a:solidFill>
                  <a:schemeClr val="bg1"/>
                </a:solidFill>
              </a:endParaRPr>
            </a:p>
          </p:txBody>
        </p:sp>
        <p:sp>
          <p:nvSpPr>
            <p:cNvPr id="28" name="TextBox 27"/>
            <p:cNvSpPr txBox="1"/>
            <p:nvPr/>
          </p:nvSpPr>
          <p:spPr>
            <a:xfrm>
              <a:off x="4297154" y="3819609"/>
              <a:ext cx="792088" cy="307777"/>
            </a:xfrm>
            <a:prstGeom prst="rect">
              <a:avLst/>
            </a:prstGeom>
            <a:noFill/>
          </p:spPr>
          <p:txBody>
            <a:bodyPr wrap="square" rtlCol="0">
              <a:spAutoFit/>
            </a:bodyPr>
            <a:lstStyle/>
            <a:p>
              <a:r>
                <a:rPr lang="en-US" altLang="zh-CN" sz="1400" b="1" dirty="0" smtClean="0">
                  <a:solidFill>
                    <a:schemeClr val="bg1"/>
                  </a:solidFill>
                </a:rPr>
                <a:t>Part 2</a:t>
              </a:r>
              <a:endParaRPr lang="zh-CN" altLang="en-US" sz="1400" b="1" dirty="0">
                <a:solidFill>
                  <a:schemeClr val="bg1"/>
                </a:solidFill>
              </a:endParaRPr>
            </a:p>
          </p:txBody>
        </p:sp>
        <p:sp>
          <p:nvSpPr>
            <p:cNvPr id="29" name="TextBox 28"/>
            <p:cNvSpPr txBox="1"/>
            <p:nvPr/>
          </p:nvSpPr>
          <p:spPr>
            <a:xfrm>
              <a:off x="3598842" y="4357153"/>
              <a:ext cx="792088" cy="307777"/>
            </a:xfrm>
            <a:prstGeom prst="rect">
              <a:avLst/>
            </a:prstGeom>
            <a:noFill/>
          </p:spPr>
          <p:txBody>
            <a:bodyPr wrap="square" rtlCol="0">
              <a:spAutoFit/>
            </a:bodyPr>
            <a:lstStyle/>
            <a:p>
              <a:r>
                <a:rPr lang="en-US" altLang="zh-CN" sz="1400" b="1" dirty="0" smtClean="0">
                  <a:solidFill>
                    <a:schemeClr val="bg1"/>
                  </a:solidFill>
                </a:rPr>
                <a:t>Part 3</a:t>
              </a:r>
              <a:endParaRPr lang="zh-CN" altLang="en-US" sz="1400" b="1" dirty="0">
                <a:solidFill>
                  <a:schemeClr val="bg1"/>
                </a:solidFill>
              </a:endParaRPr>
            </a:p>
          </p:txBody>
        </p:sp>
        <p:sp>
          <p:nvSpPr>
            <p:cNvPr id="30" name="TextBox 29"/>
            <p:cNvSpPr txBox="1"/>
            <p:nvPr/>
          </p:nvSpPr>
          <p:spPr>
            <a:xfrm>
              <a:off x="3989026" y="4911449"/>
              <a:ext cx="792088" cy="307777"/>
            </a:xfrm>
            <a:prstGeom prst="rect">
              <a:avLst/>
            </a:prstGeom>
            <a:noFill/>
          </p:spPr>
          <p:txBody>
            <a:bodyPr wrap="square" rtlCol="0">
              <a:spAutoFit/>
            </a:bodyPr>
            <a:lstStyle/>
            <a:p>
              <a:r>
                <a:rPr lang="en-US" altLang="zh-CN" sz="1400" b="1" dirty="0" smtClean="0">
                  <a:solidFill>
                    <a:schemeClr val="bg1"/>
                  </a:solidFill>
                </a:rPr>
                <a:t>Part 4</a:t>
              </a:r>
              <a:endParaRPr lang="zh-CN" altLang="en-US" sz="1400" b="1" dirty="0">
                <a:solidFill>
                  <a:schemeClr val="bg1"/>
                </a:solidFill>
              </a:endParaRPr>
            </a:p>
          </p:txBody>
        </p:sp>
      </p:grpSp>
      <p:sp>
        <p:nvSpPr>
          <p:cNvPr id="34" name="TextBox 33"/>
          <p:cNvSpPr txBox="1"/>
          <p:nvPr/>
        </p:nvSpPr>
        <p:spPr>
          <a:xfrm>
            <a:off x="5664950" y="2765668"/>
            <a:ext cx="2103351" cy="430887"/>
          </a:xfrm>
          <a:prstGeom prst="rect">
            <a:avLst/>
          </a:prstGeom>
          <a:noFill/>
        </p:spPr>
        <p:txBody>
          <a:bodyPr wrap="square" rtlCol="0">
            <a:spAutoFit/>
          </a:bodyPr>
          <a:lstStyle/>
          <a:p>
            <a:r>
              <a:rPr lang="id-ID" sz="1100" dirty="0">
                <a:solidFill>
                  <a:schemeClr val="bg1">
                    <a:lumMod val="65000"/>
                  </a:schemeClr>
                </a:solidFill>
              </a:rPr>
              <a:t>Suitable for all category</a:t>
            </a:r>
            <a:r>
              <a:rPr lang="en-US" sz="1100" dirty="0">
                <a:solidFill>
                  <a:schemeClr val="bg1">
                    <a:lumMod val="65000"/>
                  </a:schemeClr>
                </a:solidFill>
              </a:rPr>
              <a:t>, Lorem Ipsum is not simply random text.</a:t>
            </a:r>
            <a:endParaRPr lang="en-US" sz="1100" b="1" dirty="0">
              <a:solidFill>
                <a:schemeClr val="bg1">
                  <a:lumMod val="65000"/>
                </a:schemeClr>
              </a:solidFill>
            </a:endParaRPr>
          </a:p>
        </p:txBody>
      </p:sp>
      <p:sp>
        <p:nvSpPr>
          <p:cNvPr id="35" name="TextBox 34"/>
          <p:cNvSpPr txBox="1"/>
          <p:nvPr/>
        </p:nvSpPr>
        <p:spPr>
          <a:xfrm>
            <a:off x="6130186" y="3326124"/>
            <a:ext cx="2103351" cy="430887"/>
          </a:xfrm>
          <a:prstGeom prst="rect">
            <a:avLst/>
          </a:prstGeom>
          <a:noFill/>
        </p:spPr>
        <p:txBody>
          <a:bodyPr wrap="square" rtlCol="0">
            <a:spAutoFit/>
          </a:bodyPr>
          <a:lstStyle/>
          <a:p>
            <a:r>
              <a:rPr lang="id-ID" sz="1100" dirty="0">
                <a:solidFill>
                  <a:schemeClr val="bg1">
                    <a:lumMod val="65000"/>
                  </a:schemeClr>
                </a:solidFill>
              </a:rPr>
              <a:t>Suitable for all category</a:t>
            </a:r>
            <a:r>
              <a:rPr lang="en-US" sz="1100" dirty="0">
                <a:solidFill>
                  <a:schemeClr val="bg1">
                    <a:lumMod val="65000"/>
                  </a:schemeClr>
                </a:solidFill>
              </a:rPr>
              <a:t>, Lorem Ipsum is not simply random text.</a:t>
            </a:r>
            <a:endParaRPr lang="en-US" sz="1100" b="1" dirty="0">
              <a:solidFill>
                <a:schemeClr val="bg1">
                  <a:lumMod val="65000"/>
                </a:schemeClr>
              </a:solidFill>
            </a:endParaRPr>
          </a:p>
        </p:txBody>
      </p:sp>
      <p:sp>
        <p:nvSpPr>
          <p:cNvPr id="36" name="TextBox 35"/>
          <p:cNvSpPr txBox="1"/>
          <p:nvPr/>
        </p:nvSpPr>
        <p:spPr>
          <a:xfrm>
            <a:off x="5577494" y="3913605"/>
            <a:ext cx="2103351" cy="430887"/>
          </a:xfrm>
          <a:prstGeom prst="rect">
            <a:avLst/>
          </a:prstGeom>
          <a:noFill/>
        </p:spPr>
        <p:txBody>
          <a:bodyPr wrap="square" rtlCol="0">
            <a:spAutoFit/>
          </a:bodyPr>
          <a:lstStyle/>
          <a:p>
            <a:r>
              <a:rPr lang="id-ID" sz="1100" dirty="0">
                <a:solidFill>
                  <a:schemeClr val="bg1">
                    <a:lumMod val="65000"/>
                  </a:schemeClr>
                </a:solidFill>
              </a:rPr>
              <a:t>Suitable for all category</a:t>
            </a:r>
            <a:r>
              <a:rPr lang="en-US" sz="1100" dirty="0">
                <a:solidFill>
                  <a:schemeClr val="bg1">
                    <a:lumMod val="65000"/>
                  </a:schemeClr>
                </a:solidFill>
              </a:rPr>
              <a:t>, Lorem Ipsum is not simply random text.</a:t>
            </a:r>
            <a:endParaRPr lang="en-US" sz="1100" b="1" dirty="0">
              <a:solidFill>
                <a:schemeClr val="bg1">
                  <a:lumMod val="65000"/>
                </a:schemeClr>
              </a:solidFill>
            </a:endParaRPr>
          </a:p>
        </p:txBody>
      </p:sp>
      <p:sp>
        <p:nvSpPr>
          <p:cNvPr id="37" name="TextBox 36"/>
          <p:cNvSpPr txBox="1"/>
          <p:nvPr/>
        </p:nvSpPr>
        <p:spPr>
          <a:xfrm>
            <a:off x="6006462" y="4448230"/>
            <a:ext cx="2103351" cy="430887"/>
          </a:xfrm>
          <a:prstGeom prst="rect">
            <a:avLst/>
          </a:prstGeom>
          <a:noFill/>
        </p:spPr>
        <p:txBody>
          <a:bodyPr wrap="square" rtlCol="0">
            <a:spAutoFit/>
          </a:bodyPr>
          <a:lstStyle/>
          <a:p>
            <a:r>
              <a:rPr lang="id-ID" sz="1100" dirty="0">
                <a:solidFill>
                  <a:schemeClr val="bg1">
                    <a:lumMod val="65000"/>
                  </a:schemeClr>
                </a:solidFill>
              </a:rPr>
              <a:t>Suitable for all category</a:t>
            </a:r>
            <a:r>
              <a:rPr lang="en-US" sz="1100" dirty="0">
                <a:solidFill>
                  <a:schemeClr val="bg1">
                    <a:lumMod val="65000"/>
                  </a:schemeClr>
                </a:solidFill>
              </a:rPr>
              <a:t>, Lorem Ipsum is not simply random text.</a:t>
            </a:r>
            <a:endParaRPr lang="en-US" sz="1100" b="1" dirty="0">
              <a:solidFill>
                <a:schemeClr val="bg1">
                  <a:lumMod val="65000"/>
                </a:schemeClr>
              </a:solidFill>
            </a:endParaRPr>
          </a:p>
        </p:txBody>
      </p:sp>
      <p:grpSp>
        <p:nvGrpSpPr>
          <p:cNvPr id="38" name="Group 37"/>
          <p:cNvGrpSpPr/>
          <p:nvPr/>
        </p:nvGrpSpPr>
        <p:grpSpPr>
          <a:xfrm>
            <a:off x="8280266" y="2806204"/>
            <a:ext cx="3440133" cy="2078110"/>
            <a:chOff x="775853" y="2336883"/>
            <a:chExt cx="3440133" cy="2078110"/>
          </a:xfrm>
        </p:grpSpPr>
        <p:grpSp>
          <p:nvGrpSpPr>
            <p:cNvPr id="39" name="Group 38"/>
            <p:cNvGrpSpPr>
              <a:grpSpLocks noChangeAspect="1"/>
            </p:cNvGrpSpPr>
            <p:nvPr/>
          </p:nvGrpSpPr>
          <p:grpSpPr>
            <a:xfrm>
              <a:off x="775853" y="2336883"/>
              <a:ext cx="3440133" cy="2078110"/>
              <a:chOff x="685427" y="2384772"/>
              <a:chExt cx="4125913" cy="2492375"/>
            </a:xfrm>
          </p:grpSpPr>
          <p:grpSp>
            <p:nvGrpSpPr>
              <p:cNvPr id="46" name="Group 10"/>
              <p:cNvGrpSpPr>
                <a:grpSpLocks/>
              </p:cNvGrpSpPr>
              <p:nvPr/>
            </p:nvGrpSpPr>
            <p:grpSpPr bwMode="auto">
              <a:xfrm>
                <a:off x="801315" y="3943697"/>
                <a:ext cx="3676650" cy="933450"/>
                <a:chOff x="340" y="2581"/>
                <a:chExt cx="2887" cy="733"/>
              </a:xfrm>
            </p:grpSpPr>
            <p:sp>
              <p:nvSpPr>
                <p:cNvPr id="65" name="Freeform 11"/>
                <p:cNvSpPr>
                  <a:spLocks/>
                </p:cNvSpPr>
                <p:nvPr/>
              </p:nvSpPr>
              <p:spPr bwMode="auto">
                <a:xfrm>
                  <a:off x="340" y="3024"/>
                  <a:ext cx="1331" cy="273"/>
                </a:xfrm>
                <a:custGeom>
                  <a:avLst/>
                  <a:gdLst>
                    <a:gd name="T0" fmla="*/ 242 w 1162"/>
                    <a:gd name="T1" fmla="*/ 0 h 223"/>
                    <a:gd name="T2" fmla="*/ 0 w 1162"/>
                    <a:gd name="T3" fmla="*/ 27 h 223"/>
                    <a:gd name="T4" fmla="*/ 1363 w 1162"/>
                    <a:gd name="T5" fmla="*/ 334 h 223"/>
                    <a:gd name="T6" fmla="*/ 1525 w 1162"/>
                    <a:gd name="T7" fmla="*/ 295 h 223"/>
                    <a:gd name="T8" fmla="*/ 242 w 1162"/>
                    <a:gd name="T9" fmla="*/ 0 h 223"/>
                    <a:gd name="T10" fmla="*/ 0 60000 65536"/>
                    <a:gd name="T11" fmla="*/ 0 60000 65536"/>
                    <a:gd name="T12" fmla="*/ 0 60000 65536"/>
                    <a:gd name="T13" fmla="*/ 0 60000 65536"/>
                    <a:gd name="T14" fmla="*/ 0 60000 65536"/>
                    <a:gd name="T15" fmla="*/ 0 w 1162"/>
                    <a:gd name="T16" fmla="*/ 0 h 223"/>
                    <a:gd name="T17" fmla="*/ 1162 w 1162"/>
                    <a:gd name="T18" fmla="*/ 223 h 223"/>
                  </a:gdLst>
                  <a:ahLst/>
                  <a:cxnLst>
                    <a:cxn ang="T10">
                      <a:pos x="T0" y="T1"/>
                    </a:cxn>
                    <a:cxn ang="T11">
                      <a:pos x="T2" y="T3"/>
                    </a:cxn>
                    <a:cxn ang="T12">
                      <a:pos x="T4" y="T5"/>
                    </a:cxn>
                    <a:cxn ang="T13">
                      <a:pos x="T6" y="T7"/>
                    </a:cxn>
                    <a:cxn ang="T14">
                      <a:pos x="T8" y="T9"/>
                    </a:cxn>
                  </a:cxnLst>
                  <a:rect l="T15" t="T16" r="T17" b="T18"/>
                  <a:pathLst>
                    <a:path w="1162" h="223">
                      <a:moveTo>
                        <a:pt x="184" y="0"/>
                      </a:moveTo>
                      <a:lnTo>
                        <a:pt x="0" y="18"/>
                      </a:lnTo>
                      <a:lnTo>
                        <a:pt x="1039" y="223"/>
                      </a:lnTo>
                      <a:lnTo>
                        <a:pt x="1162" y="197"/>
                      </a:lnTo>
                      <a:lnTo>
                        <a:pt x="184" y="0"/>
                      </a:lnTo>
                      <a:close/>
                    </a:path>
                  </a:pathLst>
                </a:custGeom>
                <a:gradFill rotWithShape="1">
                  <a:gsLst>
                    <a:gs pos="0">
                      <a:srgbClr val="4D4D4D"/>
                    </a:gs>
                    <a:gs pos="100000">
                      <a:srgbClr val="242424"/>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smtClean="0">
                    <a:solidFill>
                      <a:schemeClr val="bg1"/>
                    </a:solidFill>
                    <a:ea typeface="微软雅黑" pitchFamily="34" charset="-122"/>
                  </a:endParaRPr>
                </a:p>
              </p:txBody>
            </p:sp>
            <p:sp>
              <p:nvSpPr>
                <p:cNvPr id="66" name="Freeform 12"/>
                <p:cNvSpPr>
                  <a:spLocks/>
                </p:cNvSpPr>
                <p:nvPr/>
              </p:nvSpPr>
              <p:spPr bwMode="auto">
                <a:xfrm>
                  <a:off x="426" y="2752"/>
                  <a:ext cx="1129" cy="537"/>
                </a:xfrm>
                <a:custGeom>
                  <a:avLst/>
                  <a:gdLst>
                    <a:gd name="T0" fmla="*/ 0 w 933"/>
                    <a:gd name="T1" fmla="*/ 0 h 413"/>
                    <a:gd name="T2" fmla="*/ 0 w 933"/>
                    <a:gd name="T3" fmla="*/ 381 h 413"/>
                    <a:gd name="T4" fmla="*/ 1365 w 933"/>
                    <a:gd name="T5" fmla="*/ 698 h 413"/>
                    <a:gd name="T6" fmla="*/ 1366 w 933"/>
                    <a:gd name="T7" fmla="*/ 207 h 413"/>
                    <a:gd name="T8" fmla="*/ 0 w 933"/>
                    <a:gd name="T9" fmla="*/ 0 h 413"/>
                    <a:gd name="T10" fmla="*/ 0 60000 65536"/>
                    <a:gd name="T11" fmla="*/ 0 60000 65536"/>
                    <a:gd name="T12" fmla="*/ 0 60000 65536"/>
                    <a:gd name="T13" fmla="*/ 0 60000 65536"/>
                    <a:gd name="T14" fmla="*/ 0 60000 65536"/>
                    <a:gd name="T15" fmla="*/ 0 w 933"/>
                    <a:gd name="T16" fmla="*/ 0 h 413"/>
                    <a:gd name="T17" fmla="*/ 933 w 933"/>
                    <a:gd name="T18" fmla="*/ 413 h 413"/>
                  </a:gdLst>
                  <a:ahLst/>
                  <a:cxnLst>
                    <a:cxn ang="T10">
                      <a:pos x="T0" y="T1"/>
                    </a:cxn>
                    <a:cxn ang="T11">
                      <a:pos x="T2" y="T3"/>
                    </a:cxn>
                    <a:cxn ang="T12">
                      <a:pos x="T4" y="T5"/>
                    </a:cxn>
                    <a:cxn ang="T13">
                      <a:pos x="T6" y="T7"/>
                    </a:cxn>
                    <a:cxn ang="T14">
                      <a:pos x="T8" y="T9"/>
                    </a:cxn>
                  </a:cxnLst>
                  <a:rect l="T15" t="T16" r="T17" b="T18"/>
                  <a:pathLst>
                    <a:path w="933" h="413">
                      <a:moveTo>
                        <a:pt x="0" y="0"/>
                      </a:moveTo>
                      <a:cubicBezTo>
                        <a:pt x="0" y="0"/>
                        <a:pt x="11" y="66"/>
                        <a:pt x="0" y="225"/>
                      </a:cubicBezTo>
                      <a:cubicBezTo>
                        <a:pt x="932" y="413"/>
                        <a:pt x="932" y="413"/>
                        <a:pt x="932" y="413"/>
                      </a:cubicBezTo>
                      <a:cubicBezTo>
                        <a:pt x="933" y="122"/>
                        <a:pt x="933" y="122"/>
                        <a:pt x="933" y="122"/>
                      </a:cubicBezTo>
                      <a:lnTo>
                        <a:pt x="0" y="0"/>
                      </a:lnTo>
                      <a:close/>
                    </a:path>
                  </a:pathLst>
                </a:custGeom>
                <a:gradFill rotWithShape="1">
                  <a:gsLst>
                    <a:gs pos="0">
                      <a:srgbClr val="EAEAEA"/>
                    </a:gs>
                    <a:gs pos="100000">
                      <a:srgbClr val="FFFFFF"/>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smtClean="0">
                    <a:solidFill>
                      <a:schemeClr val="bg1"/>
                    </a:solidFill>
                    <a:ea typeface="微软雅黑" pitchFamily="34" charset="-122"/>
                  </a:endParaRPr>
                </a:p>
              </p:txBody>
            </p:sp>
            <p:sp>
              <p:nvSpPr>
                <p:cNvPr id="67" name="Freeform 13"/>
                <p:cNvSpPr>
                  <a:spLocks/>
                </p:cNvSpPr>
                <p:nvPr/>
              </p:nvSpPr>
              <p:spPr bwMode="auto">
                <a:xfrm>
                  <a:off x="340" y="2581"/>
                  <a:ext cx="2849" cy="314"/>
                </a:xfrm>
                <a:custGeom>
                  <a:avLst/>
                  <a:gdLst>
                    <a:gd name="T0" fmla="*/ 1424 w 2355"/>
                    <a:gd name="T1" fmla="*/ 407 h 242"/>
                    <a:gd name="T2" fmla="*/ 3447 w 2355"/>
                    <a:gd name="T3" fmla="*/ 101 h 242"/>
                    <a:gd name="T4" fmla="*/ 2729 w 2355"/>
                    <a:gd name="T5" fmla="*/ 0 h 242"/>
                    <a:gd name="T6" fmla="*/ 0 w 2355"/>
                    <a:gd name="T7" fmla="*/ 202 h 242"/>
                    <a:gd name="T8" fmla="*/ 1424 w 2355"/>
                    <a:gd name="T9" fmla="*/ 407 h 242"/>
                    <a:gd name="T10" fmla="*/ 1424 w 2355"/>
                    <a:gd name="T11" fmla="*/ 407 h 242"/>
                    <a:gd name="T12" fmla="*/ 0 60000 65536"/>
                    <a:gd name="T13" fmla="*/ 0 60000 65536"/>
                    <a:gd name="T14" fmla="*/ 0 60000 65536"/>
                    <a:gd name="T15" fmla="*/ 0 60000 65536"/>
                    <a:gd name="T16" fmla="*/ 0 60000 65536"/>
                    <a:gd name="T17" fmla="*/ 0 60000 65536"/>
                    <a:gd name="T18" fmla="*/ 0 w 2355"/>
                    <a:gd name="T19" fmla="*/ 0 h 242"/>
                    <a:gd name="T20" fmla="*/ 2355 w 2355"/>
                    <a:gd name="T21" fmla="*/ 242 h 242"/>
                  </a:gdLst>
                  <a:ahLst/>
                  <a:cxnLst>
                    <a:cxn ang="T12">
                      <a:pos x="T0" y="T1"/>
                    </a:cxn>
                    <a:cxn ang="T13">
                      <a:pos x="T2" y="T3"/>
                    </a:cxn>
                    <a:cxn ang="T14">
                      <a:pos x="T4" y="T5"/>
                    </a:cxn>
                    <a:cxn ang="T15">
                      <a:pos x="T6" y="T7"/>
                    </a:cxn>
                    <a:cxn ang="T16">
                      <a:pos x="T8" y="T9"/>
                    </a:cxn>
                    <a:cxn ang="T17">
                      <a:pos x="T10" y="T11"/>
                    </a:cxn>
                  </a:cxnLst>
                  <a:rect l="T18" t="T19" r="T20" b="T21"/>
                  <a:pathLst>
                    <a:path w="2355" h="242">
                      <a:moveTo>
                        <a:pt x="973" y="242"/>
                      </a:moveTo>
                      <a:cubicBezTo>
                        <a:pt x="2355" y="60"/>
                        <a:pt x="2355" y="60"/>
                        <a:pt x="2355" y="60"/>
                      </a:cubicBezTo>
                      <a:cubicBezTo>
                        <a:pt x="1865" y="0"/>
                        <a:pt x="1865" y="0"/>
                        <a:pt x="1865" y="0"/>
                      </a:cubicBezTo>
                      <a:cubicBezTo>
                        <a:pt x="0" y="120"/>
                        <a:pt x="0" y="120"/>
                        <a:pt x="0" y="120"/>
                      </a:cubicBezTo>
                      <a:cubicBezTo>
                        <a:pt x="973" y="242"/>
                        <a:pt x="973" y="242"/>
                        <a:pt x="973" y="242"/>
                      </a:cubicBezTo>
                      <a:cubicBezTo>
                        <a:pt x="973" y="242"/>
                        <a:pt x="973" y="242"/>
                        <a:pt x="973" y="242"/>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smtClean="0">
                    <a:solidFill>
                      <a:schemeClr val="bg1"/>
                    </a:solidFill>
                    <a:ea typeface="微软雅黑" pitchFamily="34" charset="-122"/>
                  </a:endParaRPr>
                </a:p>
              </p:txBody>
            </p:sp>
            <p:sp>
              <p:nvSpPr>
                <p:cNvPr id="68" name="Freeform 14"/>
                <p:cNvSpPr>
                  <a:spLocks/>
                </p:cNvSpPr>
                <p:nvPr/>
              </p:nvSpPr>
              <p:spPr bwMode="auto">
                <a:xfrm>
                  <a:off x="340" y="2737"/>
                  <a:ext cx="1226" cy="577"/>
                </a:xfrm>
                <a:custGeom>
                  <a:avLst/>
                  <a:gdLst>
                    <a:gd name="T0" fmla="*/ 1424 w 1014"/>
                    <a:gd name="T1" fmla="*/ 204 h 446"/>
                    <a:gd name="T2" fmla="*/ 1424 w 1014"/>
                    <a:gd name="T3" fmla="*/ 204 h 446"/>
                    <a:gd name="T4" fmla="*/ 1424 w 1014"/>
                    <a:gd name="T5" fmla="*/ 204 h 446"/>
                    <a:gd name="T6" fmla="*/ 0 w 1014"/>
                    <a:gd name="T7" fmla="*/ 0 h 446"/>
                    <a:gd name="T8" fmla="*/ 0 w 1014"/>
                    <a:gd name="T9" fmla="*/ 21 h 446"/>
                    <a:gd name="T10" fmla="*/ 1412 w 1014"/>
                    <a:gd name="T11" fmla="*/ 224 h 446"/>
                    <a:gd name="T12" fmla="*/ 1433 w 1014"/>
                    <a:gd name="T13" fmla="*/ 724 h 446"/>
                    <a:gd name="T14" fmla="*/ 0 w 1014"/>
                    <a:gd name="T15" fmla="*/ 400 h 446"/>
                    <a:gd name="T16" fmla="*/ 0 w 1014"/>
                    <a:gd name="T17" fmla="*/ 420 h 446"/>
                    <a:gd name="T18" fmla="*/ 1433 w 1014"/>
                    <a:gd name="T19" fmla="*/ 746 h 446"/>
                    <a:gd name="T20" fmla="*/ 1448 w 1014"/>
                    <a:gd name="T21" fmla="*/ 736 h 446"/>
                    <a:gd name="T22" fmla="*/ 1424 w 1014"/>
                    <a:gd name="T23" fmla="*/ 204 h 4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14"/>
                    <a:gd name="T37" fmla="*/ 0 h 446"/>
                    <a:gd name="T38" fmla="*/ 1014 w 1014"/>
                    <a:gd name="T39" fmla="*/ 446 h 44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14" h="446">
                      <a:moveTo>
                        <a:pt x="974" y="122"/>
                      </a:moveTo>
                      <a:cubicBezTo>
                        <a:pt x="974" y="122"/>
                        <a:pt x="974" y="122"/>
                        <a:pt x="974" y="122"/>
                      </a:cubicBezTo>
                      <a:cubicBezTo>
                        <a:pt x="974" y="122"/>
                        <a:pt x="974" y="122"/>
                        <a:pt x="974" y="122"/>
                      </a:cubicBezTo>
                      <a:cubicBezTo>
                        <a:pt x="0" y="0"/>
                        <a:pt x="0" y="0"/>
                        <a:pt x="0" y="0"/>
                      </a:cubicBezTo>
                      <a:cubicBezTo>
                        <a:pt x="0" y="12"/>
                        <a:pt x="0" y="12"/>
                        <a:pt x="0" y="12"/>
                      </a:cubicBezTo>
                      <a:cubicBezTo>
                        <a:pt x="966" y="134"/>
                        <a:pt x="966" y="134"/>
                        <a:pt x="966" y="134"/>
                      </a:cubicBezTo>
                      <a:cubicBezTo>
                        <a:pt x="966" y="134"/>
                        <a:pt x="1005" y="189"/>
                        <a:pt x="980" y="433"/>
                      </a:cubicBezTo>
                      <a:cubicBezTo>
                        <a:pt x="0" y="239"/>
                        <a:pt x="0" y="239"/>
                        <a:pt x="0" y="239"/>
                      </a:cubicBezTo>
                      <a:cubicBezTo>
                        <a:pt x="0" y="251"/>
                        <a:pt x="0" y="251"/>
                        <a:pt x="0" y="251"/>
                      </a:cubicBezTo>
                      <a:cubicBezTo>
                        <a:pt x="980" y="446"/>
                        <a:pt x="980" y="446"/>
                        <a:pt x="980" y="446"/>
                      </a:cubicBezTo>
                      <a:cubicBezTo>
                        <a:pt x="991" y="440"/>
                        <a:pt x="991" y="440"/>
                        <a:pt x="991" y="440"/>
                      </a:cubicBezTo>
                      <a:cubicBezTo>
                        <a:pt x="1014" y="190"/>
                        <a:pt x="975" y="125"/>
                        <a:pt x="974" y="122"/>
                      </a:cubicBezTo>
                      <a:close/>
                    </a:path>
                  </a:pathLst>
                </a:custGeom>
                <a:gradFill rotWithShape="1">
                  <a:gsLst>
                    <a:gs pos="0">
                      <a:srgbClr val="969696"/>
                    </a:gs>
                    <a:gs pos="100000">
                      <a:srgbClr val="C0C0C0"/>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smtClean="0">
                    <a:solidFill>
                      <a:schemeClr val="bg1"/>
                    </a:solidFill>
                    <a:ea typeface="微软雅黑" pitchFamily="34" charset="-122"/>
                  </a:endParaRPr>
                </a:p>
              </p:txBody>
            </p:sp>
            <p:sp>
              <p:nvSpPr>
                <p:cNvPr id="69" name="Freeform 15"/>
                <p:cNvSpPr>
                  <a:spLocks/>
                </p:cNvSpPr>
                <p:nvPr/>
              </p:nvSpPr>
              <p:spPr bwMode="auto">
                <a:xfrm>
                  <a:off x="1517" y="2658"/>
                  <a:ext cx="1710" cy="649"/>
                </a:xfrm>
                <a:custGeom>
                  <a:avLst/>
                  <a:gdLst>
                    <a:gd name="T0" fmla="*/ 2021 w 1414"/>
                    <a:gd name="T1" fmla="*/ 0 h 500"/>
                    <a:gd name="T2" fmla="*/ 0 w 1414"/>
                    <a:gd name="T3" fmla="*/ 306 h 500"/>
                    <a:gd name="T4" fmla="*/ 27 w 1414"/>
                    <a:gd name="T5" fmla="*/ 842 h 500"/>
                    <a:gd name="T6" fmla="*/ 2033 w 1414"/>
                    <a:gd name="T7" fmla="*/ 288 h 500"/>
                    <a:gd name="T8" fmla="*/ 2021 w 1414"/>
                    <a:gd name="T9" fmla="*/ 0 h 500"/>
                    <a:gd name="T10" fmla="*/ 0 60000 65536"/>
                    <a:gd name="T11" fmla="*/ 0 60000 65536"/>
                    <a:gd name="T12" fmla="*/ 0 60000 65536"/>
                    <a:gd name="T13" fmla="*/ 0 60000 65536"/>
                    <a:gd name="T14" fmla="*/ 0 60000 65536"/>
                    <a:gd name="T15" fmla="*/ 0 w 1414"/>
                    <a:gd name="T16" fmla="*/ 0 h 500"/>
                    <a:gd name="T17" fmla="*/ 1414 w 1414"/>
                    <a:gd name="T18" fmla="*/ 500 h 500"/>
                  </a:gdLst>
                  <a:ahLst/>
                  <a:cxnLst>
                    <a:cxn ang="T10">
                      <a:pos x="T0" y="T1"/>
                    </a:cxn>
                    <a:cxn ang="T11">
                      <a:pos x="T2" y="T3"/>
                    </a:cxn>
                    <a:cxn ang="T12">
                      <a:pos x="T4" y="T5"/>
                    </a:cxn>
                    <a:cxn ang="T13">
                      <a:pos x="T6" y="T7"/>
                    </a:cxn>
                    <a:cxn ang="T14">
                      <a:pos x="T8" y="T9"/>
                    </a:cxn>
                  </a:cxnLst>
                  <a:rect l="T15" t="T16" r="T17" b="T18"/>
                  <a:pathLst>
                    <a:path w="1414" h="500">
                      <a:moveTo>
                        <a:pt x="1382" y="0"/>
                      </a:moveTo>
                      <a:cubicBezTo>
                        <a:pt x="0" y="182"/>
                        <a:pt x="0" y="182"/>
                        <a:pt x="0" y="182"/>
                      </a:cubicBezTo>
                      <a:cubicBezTo>
                        <a:pt x="1" y="185"/>
                        <a:pt x="41" y="236"/>
                        <a:pt x="18" y="500"/>
                      </a:cubicBezTo>
                      <a:cubicBezTo>
                        <a:pt x="1390" y="171"/>
                        <a:pt x="1390" y="171"/>
                        <a:pt x="1390" y="171"/>
                      </a:cubicBezTo>
                      <a:cubicBezTo>
                        <a:pt x="1390" y="171"/>
                        <a:pt x="1414" y="78"/>
                        <a:pt x="1382" y="0"/>
                      </a:cubicBezTo>
                      <a:close/>
                    </a:path>
                  </a:pathLst>
                </a:cu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smtClean="0">
                    <a:solidFill>
                      <a:schemeClr val="bg1"/>
                    </a:solidFill>
                    <a:ea typeface="微软雅黑" pitchFamily="34" charset="-122"/>
                  </a:endParaRPr>
                </a:p>
              </p:txBody>
            </p:sp>
          </p:grpSp>
          <p:grpSp>
            <p:nvGrpSpPr>
              <p:cNvPr id="47" name="Group 16"/>
              <p:cNvGrpSpPr>
                <a:grpSpLocks/>
              </p:cNvGrpSpPr>
              <p:nvPr/>
            </p:nvGrpSpPr>
            <p:grpSpPr bwMode="auto">
              <a:xfrm>
                <a:off x="685427" y="3494804"/>
                <a:ext cx="4125913" cy="852118"/>
                <a:chOff x="249" y="2229"/>
                <a:chExt cx="3239" cy="669"/>
              </a:xfrm>
            </p:grpSpPr>
            <p:sp>
              <p:nvSpPr>
                <p:cNvPr id="60" name="Freeform 17"/>
                <p:cNvSpPr>
                  <a:spLocks/>
                </p:cNvSpPr>
                <p:nvPr/>
              </p:nvSpPr>
              <p:spPr bwMode="auto">
                <a:xfrm>
                  <a:off x="249" y="2605"/>
                  <a:ext cx="777" cy="273"/>
                </a:xfrm>
                <a:custGeom>
                  <a:avLst/>
                  <a:gdLst>
                    <a:gd name="T0" fmla="*/ 235 w 678"/>
                    <a:gd name="T1" fmla="*/ 0 h 222"/>
                    <a:gd name="T2" fmla="*/ 0 w 678"/>
                    <a:gd name="T3" fmla="*/ 5 h 222"/>
                    <a:gd name="T4" fmla="*/ 766 w 678"/>
                    <a:gd name="T5" fmla="*/ 336 h 222"/>
                    <a:gd name="T6" fmla="*/ 890 w 678"/>
                    <a:gd name="T7" fmla="*/ 321 h 222"/>
                    <a:gd name="T8" fmla="*/ 235 w 678"/>
                    <a:gd name="T9" fmla="*/ 0 h 222"/>
                    <a:gd name="T10" fmla="*/ 0 60000 65536"/>
                    <a:gd name="T11" fmla="*/ 0 60000 65536"/>
                    <a:gd name="T12" fmla="*/ 0 60000 65536"/>
                    <a:gd name="T13" fmla="*/ 0 60000 65536"/>
                    <a:gd name="T14" fmla="*/ 0 60000 65536"/>
                    <a:gd name="T15" fmla="*/ 0 w 678"/>
                    <a:gd name="T16" fmla="*/ 0 h 222"/>
                    <a:gd name="T17" fmla="*/ 678 w 678"/>
                    <a:gd name="T18" fmla="*/ 222 h 222"/>
                  </a:gdLst>
                  <a:ahLst/>
                  <a:cxnLst>
                    <a:cxn ang="T10">
                      <a:pos x="T0" y="T1"/>
                    </a:cxn>
                    <a:cxn ang="T11">
                      <a:pos x="T2" y="T3"/>
                    </a:cxn>
                    <a:cxn ang="T12">
                      <a:pos x="T4" y="T5"/>
                    </a:cxn>
                    <a:cxn ang="T13">
                      <a:pos x="T6" y="T7"/>
                    </a:cxn>
                    <a:cxn ang="T14">
                      <a:pos x="T8" y="T9"/>
                    </a:cxn>
                  </a:cxnLst>
                  <a:rect l="T15" t="T16" r="T17" b="T18"/>
                  <a:pathLst>
                    <a:path w="678" h="222">
                      <a:moveTo>
                        <a:pt x="179" y="0"/>
                      </a:moveTo>
                      <a:lnTo>
                        <a:pt x="0" y="3"/>
                      </a:lnTo>
                      <a:lnTo>
                        <a:pt x="583" y="222"/>
                      </a:lnTo>
                      <a:lnTo>
                        <a:pt x="678" y="212"/>
                      </a:lnTo>
                      <a:lnTo>
                        <a:pt x="179" y="0"/>
                      </a:lnTo>
                      <a:close/>
                    </a:path>
                  </a:pathLst>
                </a:custGeom>
                <a:solidFill>
                  <a:srgbClr val="0E58C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chemeClr val="bg1"/>
                    </a:solidFill>
                    <a:effectLst/>
                    <a:uLnTx/>
                    <a:uFillTx/>
                    <a:ea typeface="微软雅黑" pitchFamily="34" charset="-122"/>
                  </a:endParaRPr>
                </a:p>
              </p:txBody>
            </p:sp>
            <p:sp>
              <p:nvSpPr>
                <p:cNvPr id="61" name="Freeform 18"/>
                <p:cNvSpPr>
                  <a:spLocks/>
                </p:cNvSpPr>
                <p:nvPr/>
              </p:nvSpPr>
              <p:spPr bwMode="auto">
                <a:xfrm>
                  <a:off x="348" y="2318"/>
                  <a:ext cx="598" cy="541"/>
                </a:xfrm>
                <a:custGeom>
                  <a:avLst/>
                  <a:gdLst>
                    <a:gd name="T0" fmla="*/ 1 w 494"/>
                    <a:gd name="T1" fmla="*/ 0 h 417"/>
                    <a:gd name="T2" fmla="*/ 0 w 494"/>
                    <a:gd name="T3" fmla="*/ 392 h 417"/>
                    <a:gd name="T4" fmla="*/ 724 w 494"/>
                    <a:gd name="T5" fmla="*/ 702 h 417"/>
                    <a:gd name="T6" fmla="*/ 724 w 494"/>
                    <a:gd name="T7" fmla="*/ 257 h 417"/>
                    <a:gd name="T8" fmla="*/ 1 w 494"/>
                    <a:gd name="T9" fmla="*/ 0 h 417"/>
                    <a:gd name="T10" fmla="*/ 0 60000 65536"/>
                    <a:gd name="T11" fmla="*/ 0 60000 65536"/>
                    <a:gd name="T12" fmla="*/ 0 60000 65536"/>
                    <a:gd name="T13" fmla="*/ 0 60000 65536"/>
                    <a:gd name="T14" fmla="*/ 0 60000 65536"/>
                    <a:gd name="T15" fmla="*/ 0 w 494"/>
                    <a:gd name="T16" fmla="*/ 0 h 417"/>
                    <a:gd name="T17" fmla="*/ 494 w 494"/>
                    <a:gd name="T18" fmla="*/ 417 h 417"/>
                  </a:gdLst>
                  <a:ahLst/>
                  <a:cxnLst>
                    <a:cxn ang="T10">
                      <a:pos x="T0" y="T1"/>
                    </a:cxn>
                    <a:cxn ang="T11">
                      <a:pos x="T2" y="T3"/>
                    </a:cxn>
                    <a:cxn ang="T12">
                      <a:pos x="T4" y="T5"/>
                    </a:cxn>
                    <a:cxn ang="T13">
                      <a:pos x="T6" y="T7"/>
                    </a:cxn>
                    <a:cxn ang="T14">
                      <a:pos x="T8" y="T9"/>
                    </a:cxn>
                  </a:cxnLst>
                  <a:rect l="T15" t="T16" r="T17" b="T18"/>
                  <a:pathLst>
                    <a:path w="494" h="417">
                      <a:moveTo>
                        <a:pt x="1" y="0"/>
                      </a:moveTo>
                      <a:cubicBezTo>
                        <a:pt x="1" y="0"/>
                        <a:pt x="11" y="74"/>
                        <a:pt x="0" y="233"/>
                      </a:cubicBezTo>
                      <a:cubicBezTo>
                        <a:pt x="494" y="417"/>
                        <a:pt x="494" y="417"/>
                        <a:pt x="494" y="417"/>
                      </a:cubicBezTo>
                      <a:cubicBezTo>
                        <a:pt x="494" y="153"/>
                        <a:pt x="494" y="153"/>
                        <a:pt x="494" y="153"/>
                      </a:cubicBezTo>
                      <a:lnTo>
                        <a:pt x="1" y="0"/>
                      </a:lnTo>
                      <a:close/>
                    </a:path>
                  </a:pathLst>
                </a:custGeom>
                <a:gradFill rotWithShape="1">
                  <a:gsLst>
                    <a:gs pos="0">
                      <a:srgbClr val="EAEAEA"/>
                    </a:gs>
                    <a:gs pos="100000">
                      <a:srgbClr val="FFFFFF"/>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chemeClr val="bg1"/>
                    </a:solidFill>
                    <a:effectLst/>
                    <a:uLnTx/>
                    <a:uFillTx/>
                    <a:ea typeface="微软雅黑" pitchFamily="34" charset="-122"/>
                  </a:endParaRPr>
                </a:p>
              </p:txBody>
            </p:sp>
            <p:sp>
              <p:nvSpPr>
                <p:cNvPr id="62" name="Freeform 19"/>
                <p:cNvSpPr>
                  <a:spLocks/>
                </p:cNvSpPr>
                <p:nvPr/>
              </p:nvSpPr>
              <p:spPr bwMode="auto">
                <a:xfrm>
                  <a:off x="255" y="2229"/>
                  <a:ext cx="3185" cy="291"/>
                </a:xfrm>
                <a:custGeom>
                  <a:avLst/>
                  <a:gdLst>
                    <a:gd name="T0" fmla="*/ 832 w 2633"/>
                    <a:gd name="T1" fmla="*/ 378 h 224"/>
                    <a:gd name="T2" fmla="*/ 3853 w 2633"/>
                    <a:gd name="T3" fmla="*/ 122 h 224"/>
                    <a:gd name="T4" fmla="*/ 2793 w 2633"/>
                    <a:gd name="T5" fmla="*/ 0 h 224"/>
                    <a:gd name="T6" fmla="*/ 0 w 2633"/>
                    <a:gd name="T7" fmla="*/ 83 h 224"/>
                    <a:gd name="T8" fmla="*/ 0 w 2633"/>
                    <a:gd name="T9" fmla="*/ 84 h 224"/>
                    <a:gd name="T10" fmla="*/ 832 w 2633"/>
                    <a:gd name="T11" fmla="*/ 378 h 224"/>
                    <a:gd name="T12" fmla="*/ 832 w 2633"/>
                    <a:gd name="T13" fmla="*/ 378 h 224"/>
                    <a:gd name="T14" fmla="*/ 0 60000 65536"/>
                    <a:gd name="T15" fmla="*/ 0 60000 65536"/>
                    <a:gd name="T16" fmla="*/ 0 60000 65536"/>
                    <a:gd name="T17" fmla="*/ 0 60000 65536"/>
                    <a:gd name="T18" fmla="*/ 0 60000 65536"/>
                    <a:gd name="T19" fmla="*/ 0 60000 65536"/>
                    <a:gd name="T20" fmla="*/ 0 60000 65536"/>
                    <a:gd name="T21" fmla="*/ 0 w 2633"/>
                    <a:gd name="T22" fmla="*/ 0 h 224"/>
                    <a:gd name="T23" fmla="*/ 2633 w 2633"/>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33" h="224">
                      <a:moveTo>
                        <a:pt x="569" y="224"/>
                      </a:moveTo>
                      <a:cubicBezTo>
                        <a:pt x="2633" y="72"/>
                        <a:pt x="2633" y="72"/>
                        <a:pt x="2633" y="72"/>
                      </a:cubicBezTo>
                      <a:cubicBezTo>
                        <a:pt x="1909" y="0"/>
                        <a:pt x="1909" y="0"/>
                        <a:pt x="1909" y="0"/>
                      </a:cubicBezTo>
                      <a:cubicBezTo>
                        <a:pt x="0" y="49"/>
                        <a:pt x="0" y="49"/>
                        <a:pt x="0" y="49"/>
                      </a:cubicBezTo>
                      <a:cubicBezTo>
                        <a:pt x="0" y="50"/>
                        <a:pt x="0" y="50"/>
                        <a:pt x="0" y="50"/>
                      </a:cubicBezTo>
                      <a:cubicBezTo>
                        <a:pt x="569" y="224"/>
                        <a:pt x="569" y="224"/>
                        <a:pt x="569" y="224"/>
                      </a:cubicBezTo>
                      <a:cubicBezTo>
                        <a:pt x="569" y="224"/>
                        <a:pt x="569" y="224"/>
                        <a:pt x="569" y="224"/>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chemeClr val="bg1"/>
                    </a:solidFill>
                    <a:effectLst/>
                    <a:uLnTx/>
                    <a:uFillTx/>
                    <a:ea typeface="微软雅黑" pitchFamily="34" charset="-122"/>
                  </a:endParaRPr>
                </a:p>
              </p:txBody>
            </p:sp>
            <p:sp>
              <p:nvSpPr>
                <p:cNvPr id="63" name="Freeform 20"/>
                <p:cNvSpPr>
                  <a:spLocks/>
                </p:cNvSpPr>
                <p:nvPr/>
              </p:nvSpPr>
              <p:spPr bwMode="auto">
                <a:xfrm>
                  <a:off x="249" y="2280"/>
                  <a:ext cx="736" cy="618"/>
                </a:xfrm>
                <a:custGeom>
                  <a:avLst/>
                  <a:gdLst>
                    <a:gd name="T0" fmla="*/ 841 w 608"/>
                    <a:gd name="T1" fmla="*/ 292 h 477"/>
                    <a:gd name="T2" fmla="*/ 841 w 608"/>
                    <a:gd name="T3" fmla="*/ 292 h 477"/>
                    <a:gd name="T4" fmla="*/ 841 w 608"/>
                    <a:gd name="T5" fmla="*/ 292 h 477"/>
                    <a:gd name="T6" fmla="*/ 7 w 608"/>
                    <a:gd name="T7" fmla="*/ 0 h 477"/>
                    <a:gd name="T8" fmla="*/ 7 w 608"/>
                    <a:gd name="T9" fmla="*/ 21 h 477"/>
                    <a:gd name="T10" fmla="*/ 828 w 608"/>
                    <a:gd name="T11" fmla="*/ 312 h 477"/>
                    <a:gd name="T12" fmla="*/ 809 w 608"/>
                    <a:gd name="T13" fmla="*/ 773 h 477"/>
                    <a:gd name="T14" fmla="*/ 0 w 608"/>
                    <a:gd name="T15" fmla="*/ 426 h 477"/>
                    <a:gd name="T16" fmla="*/ 0 w 608"/>
                    <a:gd name="T17" fmla="*/ 456 h 477"/>
                    <a:gd name="T18" fmla="*/ 806 w 608"/>
                    <a:gd name="T19" fmla="*/ 801 h 477"/>
                    <a:gd name="T20" fmla="*/ 820 w 608"/>
                    <a:gd name="T21" fmla="*/ 799 h 477"/>
                    <a:gd name="T22" fmla="*/ 841 w 608"/>
                    <a:gd name="T23" fmla="*/ 292 h 4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08"/>
                    <a:gd name="T37" fmla="*/ 0 h 477"/>
                    <a:gd name="T38" fmla="*/ 608 w 608"/>
                    <a:gd name="T39" fmla="*/ 477 h 4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08" h="477">
                      <a:moveTo>
                        <a:pt x="574" y="174"/>
                      </a:moveTo>
                      <a:cubicBezTo>
                        <a:pt x="574" y="174"/>
                        <a:pt x="574" y="174"/>
                        <a:pt x="574" y="174"/>
                      </a:cubicBezTo>
                      <a:cubicBezTo>
                        <a:pt x="574" y="174"/>
                        <a:pt x="574" y="174"/>
                        <a:pt x="574" y="174"/>
                      </a:cubicBezTo>
                      <a:cubicBezTo>
                        <a:pt x="5" y="0"/>
                        <a:pt x="5" y="0"/>
                        <a:pt x="5" y="0"/>
                      </a:cubicBezTo>
                      <a:cubicBezTo>
                        <a:pt x="5" y="12"/>
                        <a:pt x="5" y="12"/>
                        <a:pt x="5" y="12"/>
                      </a:cubicBezTo>
                      <a:cubicBezTo>
                        <a:pt x="565" y="186"/>
                        <a:pt x="565" y="186"/>
                        <a:pt x="565" y="186"/>
                      </a:cubicBezTo>
                      <a:cubicBezTo>
                        <a:pt x="565" y="186"/>
                        <a:pt x="594" y="324"/>
                        <a:pt x="552" y="461"/>
                      </a:cubicBezTo>
                      <a:cubicBezTo>
                        <a:pt x="0" y="254"/>
                        <a:pt x="0" y="254"/>
                        <a:pt x="0" y="254"/>
                      </a:cubicBezTo>
                      <a:cubicBezTo>
                        <a:pt x="0" y="272"/>
                        <a:pt x="0" y="272"/>
                        <a:pt x="0" y="272"/>
                      </a:cubicBezTo>
                      <a:cubicBezTo>
                        <a:pt x="550" y="477"/>
                        <a:pt x="550" y="477"/>
                        <a:pt x="550" y="477"/>
                      </a:cubicBezTo>
                      <a:cubicBezTo>
                        <a:pt x="559" y="476"/>
                        <a:pt x="559" y="476"/>
                        <a:pt x="559" y="476"/>
                      </a:cubicBezTo>
                      <a:cubicBezTo>
                        <a:pt x="608" y="346"/>
                        <a:pt x="574" y="177"/>
                        <a:pt x="574" y="174"/>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chemeClr val="bg1"/>
                    </a:solidFill>
                    <a:effectLst/>
                    <a:uLnTx/>
                    <a:uFillTx/>
                    <a:ea typeface="微软雅黑" pitchFamily="34" charset="-122"/>
                  </a:endParaRPr>
                </a:p>
              </p:txBody>
            </p:sp>
            <p:sp>
              <p:nvSpPr>
                <p:cNvPr id="64" name="Freeform 21"/>
                <p:cNvSpPr>
                  <a:spLocks/>
                </p:cNvSpPr>
                <p:nvPr/>
              </p:nvSpPr>
              <p:spPr bwMode="auto">
                <a:xfrm>
                  <a:off x="924" y="2308"/>
                  <a:ext cx="2564" cy="587"/>
                </a:xfrm>
                <a:custGeom>
                  <a:avLst/>
                  <a:gdLst/>
                  <a:ahLst/>
                  <a:cxnLst>
                    <a:cxn ang="0">
                      <a:pos x="2077" y="0"/>
                    </a:cxn>
                    <a:cxn ang="0">
                      <a:pos x="15" y="152"/>
                    </a:cxn>
                    <a:cxn ang="0">
                      <a:pos x="0" y="454"/>
                    </a:cxn>
                    <a:cxn ang="0">
                      <a:pos x="2100" y="242"/>
                    </a:cxn>
                    <a:cxn ang="0">
                      <a:pos x="2077" y="0"/>
                    </a:cxn>
                  </a:cxnLst>
                  <a:rect l="0" t="0" r="r" b="b"/>
                  <a:pathLst>
                    <a:path w="2119" h="454">
                      <a:moveTo>
                        <a:pt x="2077" y="0"/>
                      </a:moveTo>
                      <a:cubicBezTo>
                        <a:pt x="15" y="152"/>
                        <a:pt x="15" y="152"/>
                        <a:pt x="15" y="152"/>
                      </a:cubicBezTo>
                      <a:cubicBezTo>
                        <a:pt x="15" y="155"/>
                        <a:pt x="49" y="324"/>
                        <a:pt x="0" y="454"/>
                      </a:cubicBezTo>
                      <a:cubicBezTo>
                        <a:pt x="2100" y="242"/>
                        <a:pt x="2100" y="242"/>
                        <a:pt x="2100" y="242"/>
                      </a:cubicBezTo>
                      <a:cubicBezTo>
                        <a:pt x="2100" y="242"/>
                        <a:pt x="2119" y="52"/>
                        <a:pt x="2077" y="0"/>
                      </a:cubicBezTo>
                      <a:close/>
                    </a:path>
                  </a:pathLst>
                </a:cu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9525">
                  <a:noFill/>
                  <a:round/>
                  <a:headEnd/>
                  <a:tailEnd/>
                </a:ln>
              </p:spPr>
              <p:txBody>
                <a:bodyPr/>
                <a:lstStyle>
                  <a:lvl1pPr eaLnBrk="0" hangingPunct="0">
                    <a:defRPr>
                      <a:solidFill>
                        <a:schemeClr val="tx1"/>
                      </a:solidFill>
                      <a:latin typeface="Arial" charset="0"/>
                      <a:ea typeface="华文细黑" pitchFamily="2" charset="-122"/>
                    </a:defRPr>
                  </a:lvl1pPr>
                  <a:lvl2pPr marL="742950" indent="-285750" eaLnBrk="0" hangingPunct="0">
                    <a:defRPr>
                      <a:solidFill>
                        <a:schemeClr val="tx1"/>
                      </a:solidFill>
                      <a:latin typeface="Arial" charset="0"/>
                      <a:ea typeface="华文细黑" pitchFamily="2" charset="-122"/>
                    </a:defRPr>
                  </a:lvl2pPr>
                  <a:lvl3pPr marL="1143000" indent="-228600" eaLnBrk="0" hangingPunct="0">
                    <a:defRPr>
                      <a:solidFill>
                        <a:schemeClr val="tx1"/>
                      </a:solidFill>
                      <a:latin typeface="Arial" charset="0"/>
                      <a:ea typeface="华文细黑" pitchFamily="2" charset="-122"/>
                    </a:defRPr>
                  </a:lvl3pPr>
                  <a:lvl4pPr marL="1600200" indent="-228600" eaLnBrk="0" hangingPunct="0">
                    <a:defRPr>
                      <a:solidFill>
                        <a:schemeClr val="tx1"/>
                      </a:solidFill>
                      <a:latin typeface="Arial" charset="0"/>
                      <a:ea typeface="华文细黑" pitchFamily="2" charset="-122"/>
                    </a:defRPr>
                  </a:lvl4pPr>
                  <a:lvl5pPr marL="2057400" indent="-228600" eaLnBrk="0" hangingPunct="0">
                    <a:defRPr>
                      <a:solidFill>
                        <a:schemeClr val="tx1"/>
                      </a:solidFill>
                      <a:latin typeface="Arial" charset="0"/>
                      <a:ea typeface="华文细黑" pitchFamily="2" charset="-122"/>
                    </a:defRPr>
                  </a:lvl5pPr>
                  <a:lvl6pPr marL="2514600" indent="-228600" eaLnBrk="0" fontAlgn="base" hangingPunct="0">
                    <a:spcBef>
                      <a:spcPct val="0"/>
                    </a:spcBef>
                    <a:spcAft>
                      <a:spcPct val="0"/>
                    </a:spcAft>
                    <a:defRPr>
                      <a:solidFill>
                        <a:schemeClr val="tx1"/>
                      </a:solidFill>
                      <a:latin typeface="Arial" charset="0"/>
                      <a:ea typeface="华文细黑" pitchFamily="2" charset="-122"/>
                    </a:defRPr>
                  </a:lvl6pPr>
                  <a:lvl7pPr marL="2971800" indent="-228600" eaLnBrk="0" fontAlgn="base" hangingPunct="0">
                    <a:spcBef>
                      <a:spcPct val="0"/>
                    </a:spcBef>
                    <a:spcAft>
                      <a:spcPct val="0"/>
                    </a:spcAft>
                    <a:defRPr>
                      <a:solidFill>
                        <a:schemeClr val="tx1"/>
                      </a:solidFill>
                      <a:latin typeface="Arial" charset="0"/>
                      <a:ea typeface="华文细黑" pitchFamily="2" charset="-122"/>
                    </a:defRPr>
                  </a:lvl7pPr>
                  <a:lvl8pPr marL="3429000" indent="-228600" eaLnBrk="0" fontAlgn="base" hangingPunct="0">
                    <a:spcBef>
                      <a:spcPct val="0"/>
                    </a:spcBef>
                    <a:spcAft>
                      <a:spcPct val="0"/>
                    </a:spcAft>
                    <a:defRPr>
                      <a:solidFill>
                        <a:schemeClr val="tx1"/>
                      </a:solidFill>
                      <a:latin typeface="Arial" charset="0"/>
                      <a:ea typeface="华文细黑" pitchFamily="2" charset="-122"/>
                    </a:defRPr>
                  </a:lvl8pPr>
                  <a:lvl9pPr marL="3886200" indent="-228600" eaLnBrk="0" fontAlgn="base" hangingPunct="0">
                    <a:spcBef>
                      <a:spcPct val="0"/>
                    </a:spcBef>
                    <a:spcAft>
                      <a:spcPct val="0"/>
                    </a:spcAft>
                    <a:defRPr>
                      <a:solidFill>
                        <a:schemeClr val="tx1"/>
                      </a:solidFill>
                      <a:latin typeface="Arial" charset="0"/>
                      <a:ea typeface="华文细黑" pitchFamily="2" charset="-122"/>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smtClean="0">
                    <a:ln>
                      <a:noFill/>
                    </a:ln>
                    <a:solidFill>
                      <a:schemeClr val="bg1"/>
                    </a:solidFill>
                    <a:effectLst/>
                    <a:uLnTx/>
                    <a:uFillTx/>
                    <a:latin typeface="+mn-lt"/>
                    <a:ea typeface="微软雅黑" pitchFamily="34" charset="-122"/>
                  </a:endParaRPr>
                </a:p>
              </p:txBody>
            </p:sp>
          </p:grpSp>
          <p:grpSp>
            <p:nvGrpSpPr>
              <p:cNvPr id="48" name="Group 22"/>
              <p:cNvGrpSpPr>
                <a:grpSpLocks/>
              </p:cNvGrpSpPr>
              <p:nvPr/>
            </p:nvGrpSpPr>
            <p:grpSpPr bwMode="auto">
              <a:xfrm>
                <a:off x="1009277" y="2954685"/>
                <a:ext cx="3654425" cy="784225"/>
                <a:chOff x="503" y="1705"/>
                <a:chExt cx="2870" cy="715"/>
              </a:xfrm>
            </p:grpSpPr>
            <p:sp>
              <p:nvSpPr>
                <p:cNvPr id="55" name="Freeform 23"/>
                <p:cNvSpPr>
                  <a:spLocks/>
                </p:cNvSpPr>
                <p:nvPr/>
              </p:nvSpPr>
              <p:spPr bwMode="auto">
                <a:xfrm>
                  <a:off x="505" y="2215"/>
                  <a:ext cx="699" cy="191"/>
                </a:xfrm>
                <a:custGeom>
                  <a:avLst/>
                  <a:gdLst>
                    <a:gd name="T0" fmla="*/ 256 w 610"/>
                    <a:gd name="T1" fmla="*/ 0 h 156"/>
                    <a:gd name="T2" fmla="*/ 0 w 610"/>
                    <a:gd name="T3" fmla="*/ 21 h 156"/>
                    <a:gd name="T4" fmla="*/ 650 w 610"/>
                    <a:gd name="T5" fmla="*/ 234 h 156"/>
                    <a:gd name="T6" fmla="*/ 801 w 610"/>
                    <a:gd name="T7" fmla="*/ 228 h 156"/>
                    <a:gd name="T8" fmla="*/ 256 w 610"/>
                    <a:gd name="T9" fmla="*/ 0 h 156"/>
                    <a:gd name="T10" fmla="*/ 0 60000 65536"/>
                    <a:gd name="T11" fmla="*/ 0 60000 65536"/>
                    <a:gd name="T12" fmla="*/ 0 60000 65536"/>
                    <a:gd name="T13" fmla="*/ 0 60000 65536"/>
                    <a:gd name="T14" fmla="*/ 0 60000 65536"/>
                    <a:gd name="T15" fmla="*/ 0 w 610"/>
                    <a:gd name="T16" fmla="*/ 0 h 156"/>
                    <a:gd name="T17" fmla="*/ 610 w 610"/>
                    <a:gd name="T18" fmla="*/ 156 h 156"/>
                  </a:gdLst>
                  <a:ahLst/>
                  <a:cxnLst>
                    <a:cxn ang="T10">
                      <a:pos x="T0" y="T1"/>
                    </a:cxn>
                    <a:cxn ang="T11">
                      <a:pos x="T2" y="T3"/>
                    </a:cxn>
                    <a:cxn ang="T12">
                      <a:pos x="T4" y="T5"/>
                    </a:cxn>
                    <a:cxn ang="T13">
                      <a:pos x="T6" y="T7"/>
                    </a:cxn>
                    <a:cxn ang="T14">
                      <a:pos x="T8" y="T9"/>
                    </a:cxn>
                  </a:cxnLst>
                  <a:rect l="T15" t="T16" r="T17" b="T18"/>
                  <a:pathLst>
                    <a:path w="610" h="156">
                      <a:moveTo>
                        <a:pt x="195" y="0"/>
                      </a:moveTo>
                      <a:lnTo>
                        <a:pt x="0" y="14"/>
                      </a:lnTo>
                      <a:lnTo>
                        <a:pt x="495" y="156"/>
                      </a:lnTo>
                      <a:lnTo>
                        <a:pt x="610" y="152"/>
                      </a:lnTo>
                      <a:lnTo>
                        <a:pt x="195" y="0"/>
                      </a:lnTo>
                      <a:close/>
                    </a:path>
                  </a:pathLst>
                </a:custGeom>
                <a:gradFill rotWithShape="1">
                  <a:gsLst>
                    <a:gs pos="0">
                      <a:srgbClr val="4D4D4D"/>
                    </a:gs>
                    <a:gs pos="100000">
                      <a:srgbClr val="242424"/>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smtClean="0">
                    <a:solidFill>
                      <a:schemeClr val="bg1"/>
                    </a:solidFill>
                    <a:ea typeface="微软雅黑" pitchFamily="34" charset="-122"/>
                  </a:endParaRPr>
                </a:p>
              </p:txBody>
            </p:sp>
            <p:sp>
              <p:nvSpPr>
                <p:cNvPr id="56" name="Freeform 24"/>
                <p:cNvSpPr>
                  <a:spLocks/>
                </p:cNvSpPr>
                <p:nvPr/>
              </p:nvSpPr>
              <p:spPr bwMode="auto">
                <a:xfrm>
                  <a:off x="592" y="1757"/>
                  <a:ext cx="503" cy="637"/>
                </a:xfrm>
                <a:custGeom>
                  <a:avLst/>
                  <a:gdLst>
                    <a:gd name="T0" fmla="*/ 8 w 416"/>
                    <a:gd name="T1" fmla="*/ 0 h 491"/>
                    <a:gd name="T2" fmla="*/ 0 w 416"/>
                    <a:gd name="T3" fmla="*/ 619 h 491"/>
                    <a:gd name="T4" fmla="*/ 608 w 416"/>
                    <a:gd name="T5" fmla="*/ 826 h 491"/>
                    <a:gd name="T6" fmla="*/ 608 w 416"/>
                    <a:gd name="T7" fmla="*/ 160 h 491"/>
                    <a:gd name="T8" fmla="*/ 8 w 416"/>
                    <a:gd name="T9" fmla="*/ 0 h 491"/>
                    <a:gd name="T10" fmla="*/ 0 60000 65536"/>
                    <a:gd name="T11" fmla="*/ 0 60000 65536"/>
                    <a:gd name="T12" fmla="*/ 0 60000 65536"/>
                    <a:gd name="T13" fmla="*/ 0 60000 65536"/>
                    <a:gd name="T14" fmla="*/ 0 60000 65536"/>
                    <a:gd name="T15" fmla="*/ 0 w 416"/>
                    <a:gd name="T16" fmla="*/ 0 h 491"/>
                    <a:gd name="T17" fmla="*/ 416 w 416"/>
                    <a:gd name="T18" fmla="*/ 491 h 491"/>
                  </a:gdLst>
                  <a:ahLst/>
                  <a:cxnLst>
                    <a:cxn ang="T10">
                      <a:pos x="T0" y="T1"/>
                    </a:cxn>
                    <a:cxn ang="T11">
                      <a:pos x="T2" y="T3"/>
                    </a:cxn>
                    <a:cxn ang="T12">
                      <a:pos x="T4" y="T5"/>
                    </a:cxn>
                    <a:cxn ang="T13">
                      <a:pos x="T6" y="T7"/>
                    </a:cxn>
                    <a:cxn ang="T14">
                      <a:pos x="T8" y="T9"/>
                    </a:cxn>
                  </a:cxnLst>
                  <a:rect l="T15" t="T16" r="T17" b="T18"/>
                  <a:pathLst>
                    <a:path w="416" h="491">
                      <a:moveTo>
                        <a:pt x="6" y="0"/>
                      </a:moveTo>
                      <a:cubicBezTo>
                        <a:pt x="6" y="0"/>
                        <a:pt x="28" y="138"/>
                        <a:pt x="0" y="368"/>
                      </a:cubicBezTo>
                      <a:cubicBezTo>
                        <a:pt x="416" y="491"/>
                        <a:pt x="416" y="491"/>
                        <a:pt x="416" y="491"/>
                      </a:cubicBezTo>
                      <a:cubicBezTo>
                        <a:pt x="416" y="95"/>
                        <a:pt x="416" y="95"/>
                        <a:pt x="416" y="95"/>
                      </a:cubicBezTo>
                      <a:lnTo>
                        <a:pt x="6" y="0"/>
                      </a:lnTo>
                      <a:close/>
                    </a:path>
                  </a:pathLst>
                </a:custGeom>
                <a:gradFill rotWithShape="1">
                  <a:gsLst>
                    <a:gs pos="0">
                      <a:srgbClr val="C0C0C0"/>
                    </a:gs>
                    <a:gs pos="100000">
                      <a:srgbClr val="FFFFFF"/>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smtClean="0">
                    <a:solidFill>
                      <a:schemeClr val="bg1"/>
                    </a:solidFill>
                    <a:ea typeface="微软雅黑" pitchFamily="34" charset="-122"/>
                  </a:endParaRPr>
                </a:p>
              </p:txBody>
            </p:sp>
            <p:sp>
              <p:nvSpPr>
                <p:cNvPr id="57" name="Freeform 25"/>
                <p:cNvSpPr>
                  <a:spLocks/>
                </p:cNvSpPr>
                <p:nvPr/>
              </p:nvSpPr>
              <p:spPr bwMode="auto">
                <a:xfrm>
                  <a:off x="503" y="1726"/>
                  <a:ext cx="595" cy="694"/>
                </a:xfrm>
                <a:custGeom>
                  <a:avLst/>
                  <a:gdLst>
                    <a:gd name="T0" fmla="*/ 693 w 492"/>
                    <a:gd name="T1" fmla="*/ 183 h 536"/>
                    <a:gd name="T2" fmla="*/ 1 w 492"/>
                    <a:gd name="T3" fmla="*/ 0 h 536"/>
                    <a:gd name="T4" fmla="*/ 1 w 492"/>
                    <a:gd name="T5" fmla="*/ 34 h 536"/>
                    <a:gd name="T6" fmla="*/ 671 w 492"/>
                    <a:gd name="T7" fmla="*/ 205 h 536"/>
                    <a:gd name="T8" fmla="*/ 686 w 492"/>
                    <a:gd name="T9" fmla="*/ 871 h 536"/>
                    <a:gd name="T10" fmla="*/ 0 w 492"/>
                    <a:gd name="T11" fmla="*/ 654 h 536"/>
                    <a:gd name="T12" fmla="*/ 1 w 492"/>
                    <a:gd name="T13" fmla="*/ 677 h 536"/>
                    <a:gd name="T14" fmla="*/ 686 w 492"/>
                    <a:gd name="T15" fmla="*/ 899 h 536"/>
                    <a:gd name="T16" fmla="*/ 705 w 492"/>
                    <a:gd name="T17" fmla="*/ 899 h 536"/>
                    <a:gd name="T18" fmla="*/ 693 w 492"/>
                    <a:gd name="T19" fmla="*/ 183 h 5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2"/>
                    <a:gd name="T31" fmla="*/ 0 h 536"/>
                    <a:gd name="T32" fmla="*/ 492 w 492"/>
                    <a:gd name="T33" fmla="*/ 536 h 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2" h="536">
                      <a:moveTo>
                        <a:pt x="474" y="109"/>
                      </a:moveTo>
                      <a:cubicBezTo>
                        <a:pt x="1" y="0"/>
                        <a:pt x="1" y="0"/>
                        <a:pt x="1" y="0"/>
                      </a:cubicBezTo>
                      <a:cubicBezTo>
                        <a:pt x="1" y="20"/>
                        <a:pt x="1" y="20"/>
                        <a:pt x="1" y="20"/>
                      </a:cubicBezTo>
                      <a:cubicBezTo>
                        <a:pt x="459" y="122"/>
                        <a:pt x="459" y="122"/>
                        <a:pt x="459" y="122"/>
                      </a:cubicBezTo>
                      <a:cubicBezTo>
                        <a:pt x="459" y="122"/>
                        <a:pt x="478" y="207"/>
                        <a:pt x="469" y="520"/>
                      </a:cubicBezTo>
                      <a:cubicBezTo>
                        <a:pt x="0" y="390"/>
                        <a:pt x="0" y="390"/>
                        <a:pt x="0" y="390"/>
                      </a:cubicBezTo>
                      <a:cubicBezTo>
                        <a:pt x="1" y="404"/>
                        <a:pt x="1" y="404"/>
                        <a:pt x="1" y="404"/>
                      </a:cubicBezTo>
                      <a:cubicBezTo>
                        <a:pt x="469" y="536"/>
                        <a:pt x="469" y="536"/>
                        <a:pt x="469" y="536"/>
                      </a:cubicBezTo>
                      <a:cubicBezTo>
                        <a:pt x="482" y="536"/>
                        <a:pt x="482" y="536"/>
                        <a:pt x="482" y="536"/>
                      </a:cubicBezTo>
                      <a:cubicBezTo>
                        <a:pt x="492" y="243"/>
                        <a:pt x="474" y="109"/>
                        <a:pt x="474" y="109"/>
                      </a:cubicBezTo>
                      <a:close/>
                    </a:path>
                  </a:pathLst>
                </a:custGeom>
                <a:gradFill rotWithShape="1">
                  <a:gsLst>
                    <a:gs pos="0">
                      <a:srgbClr val="EAEAEA"/>
                    </a:gs>
                    <a:gs pos="100000">
                      <a:srgbClr val="B7B8B8"/>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smtClean="0">
                    <a:solidFill>
                      <a:schemeClr val="bg1"/>
                    </a:solidFill>
                    <a:ea typeface="微软雅黑" pitchFamily="34" charset="-122"/>
                  </a:endParaRPr>
                </a:p>
              </p:txBody>
            </p:sp>
            <p:sp>
              <p:nvSpPr>
                <p:cNvPr id="58" name="Freeform 26"/>
                <p:cNvSpPr>
                  <a:spLocks/>
                </p:cNvSpPr>
                <p:nvPr/>
              </p:nvSpPr>
              <p:spPr bwMode="auto">
                <a:xfrm>
                  <a:off x="505" y="1705"/>
                  <a:ext cx="2778" cy="160"/>
                </a:xfrm>
                <a:custGeom>
                  <a:avLst/>
                  <a:gdLst>
                    <a:gd name="T0" fmla="*/ 3184 w 2424"/>
                    <a:gd name="T1" fmla="*/ 137 h 131"/>
                    <a:gd name="T2" fmla="*/ 2753 w 2424"/>
                    <a:gd name="T3" fmla="*/ 0 h 131"/>
                    <a:gd name="T4" fmla="*/ 0 w 2424"/>
                    <a:gd name="T5" fmla="*/ 26 h 131"/>
                    <a:gd name="T6" fmla="*/ 653 w 2424"/>
                    <a:gd name="T7" fmla="*/ 195 h 131"/>
                    <a:gd name="T8" fmla="*/ 662 w 2424"/>
                    <a:gd name="T9" fmla="*/ 183 h 131"/>
                    <a:gd name="T10" fmla="*/ 3184 w 2424"/>
                    <a:gd name="T11" fmla="*/ 137 h 131"/>
                    <a:gd name="T12" fmla="*/ 0 60000 65536"/>
                    <a:gd name="T13" fmla="*/ 0 60000 65536"/>
                    <a:gd name="T14" fmla="*/ 0 60000 65536"/>
                    <a:gd name="T15" fmla="*/ 0 60000 65536"/>
                    <a:gd name="T16" fmla="*/ 0 60000 65536"/>
                    <a:gd name="T17" fmla="*/ 0 60000 65536"/>
                    <a:gd name="T18" fmla="*/ 0 w 2424"/>
                    <a:gd name="T19" fmla="*/ 0 h 131"/>
                    <a:gd name="T20" fmla="*/ 2424 w 2424"/>
                    <a:gd name="T21" fmla="*/ 131 h 131"/>
                  </a:gdLst>
                  <a:ahLst/>
                  <a:cxnLst>
                    <a:cxn ang="T12">
                      <a:pos x="T0" y="T1"/>
                    </a:cxn>
                    <a:cxn ang="T13">
                      <a:pos x="T2" y="T3"/>
                    </a:cxn>
                    <a:cxn ang="T14">
                      <a:pos x="T4" y="T5"/>
                    </a:cxn>
                    <a:cxn ang="T15">
                      <a:pos x="T6" y="T7"/>
                    </a:cxn>
                    <a:cxn ang="T16">
                      <a:pos x="T8" y="T9"/>
                    </a:cxn>
                    <a:cxn ang="T17">
                      <a:pos x="T10" y="T11"/>
                    </a:cxn>
                  </a:cxnLst>
                  <a:rect l="T18" t="T19" r="T20" b="T21"/>
                  <a:pathLst>
                    <a:path w="2424" h="131">
                      <a:moveTo>
                        <a:pt x="2424" y="92"/>
                      </a:moveTo>
                      <a:lnTo>
                        <a:pt x="2096" y="0"/>
                      </a:lnTo>
                      <a:lnTo>
                        <a:pt x="0" y="17"/>
                      </a:lnTo>
                      <a:lnTo>
                        <a:pt x="497" y="131"/>
                      </a:lnTo>
                      <a:lnTo>
                        <a:pt x="504" y="123"/>
                      </a:lnTo>
                      <a:lnTo>
                        <a:pt x="2424" y="92"/>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smtClean="0">
                    <a:solidFill>
                      <a:schemeClr val="bg1"/>
                    </a:solidFill>
                    <a:ea typeface="微软雅黑" pitchFamily="34" charset="-122"/>
                  </a:endParaRPr>
                </a:p>
              </p:txBody>
            </p:sp>
            <p:sp>
              <p:nvSpPr>
                <p:cNvPr id="59" name="Freeform 27"/>
                <p:cNvSpPr>
                  <a:spLocks/>
                </p:cNvSpPr>
                <p:nvPr/>
              </p:nvSpPr>
              <p:spPr bwMode="auto">
                <a:xfrm>
                  <a:off x="1074" y="1818"/>
                  <a:ext cx="2299" cy="602"/>
                </a:xfrm>
                <a:custGeom>
                  <a:avLst/>
                  <a:gdLst>
                    <a:gd name="T0" fmla="*/ 2670 w 1901"/>
                    <a:gd name="T1" fmla="*/ 0 h 465"/>
                    <a:gd name="T2" fmla="*/ 10 w 1901"/>
                    <a:gd name="T3" fmla="*/ 50 h 465"/>
                    <a:gd name="T4" fmla="*/ 0 w 1901"/>
                    <a:gd name="T5" fmla="*/ 62 h 465"/>
                    <a:gd name="T6" fmla="*/ 15 w 1901"/>
                    <a:gd name="T7" fmla="*/ 779 h 465"/>
                    <a:gd name="T8" fmla="*/ 2703 w 1901"/>
                    <a:gd name="T9" fmla="*/ 641 h 465"/>
                    <a:gd name="T10" fmla="*/ 2692 w 1901"/>
                    <a:gd name="T11" fmla="*/ 8 h 465"/>
                    <a:gd name="T12" fmla="*/ 2670 w 1901"/>
                    <a:gd name="T13" fmla="*/ 0 h 465"/>
                    <a:gd name="T14" fmla="*/ 0 60000 65536"/>
                    <a:gd name="T15" fmla="*/ 0 60000 65536"/>
                    <a:gd name="T16" fmla="*/ 0 60000 65536"/>
                    <a:gd name="T17" fmla="*/ 0 60000 65536"/>
                    <a:gd name="T18" fmla="*/ 0 60000 65536"/>
                    <a:gd name="T19" fmla="*/ 0 60000 65536"/>
                    <a:gd name="T20" fmla="*/ 0 60000 65536"/>
                    <a:gd name="T21" fmla="*/ 0 w 1901"/>
                    <a:gd name="T22" fmla="*/ 0 h 465"/>
                    <a:gd name="T23" fmla="*/ 1901 w 1901"/>
                    <a:gd name="T24" fmla="*/ 465 h 4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01" h="465">
                      <a:moveTo>
                        <a:pt x="1826" y="0"/>
                      </a:moveTo>
                      <a:cubicBezTo>
                        <a:pt x="7" y="30"/>
                        <a:pt x="7" y="30"/>
                        <a:pt x="7" y="30"/>
                      </a:cubicBezTo>
                      <a:cubicBezTo>
                        <a:pt x="0" y="37"/>
                        <a:pt x="0" y="37"/>
                        <a:pt x="0" y="37"/>
                      </a:cubicBezTo>
                      <a:cubicBezTo>
                        <a:pt x="0" y="37"/>
                        <a:pt x="19" y="175"/>
                        <a:pt x="10" y="465"/>
                      </a:cubicBezTo>
                      <a:cubicBezTo>
                        <a:pt x="1848" y="382"/>
                        <a:pt x="1848" y="382"/>
                        <a:pt x="1848" y="382"/>
                      </a:cubicBezTo>
                      <a:cubicBezTo>
                        <a:pt x="1848" y="382"/>
                        <a:pt x="1901" y="194"/>
                        <a:pt x="1841" y="5"/>
                      </a:cubicBezTo>
                      <a:lnTo>
                        <a:pt x="1826" y="0"/>
                      </a:lnTo>
                      <a:close/>
                    </a:path>
                  </a:pathLst>
                </a:cu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smtClean="0">
                    <a:solidFill>
                      <a:schemeClr val="bg1"/>
                    </a:solidFill>
                    <a:ea typeface="微软雅黑" pitchFamily="34" charset="-122"/>
                  </a:endParaRPr>
                </a:p>
              </p:txBody>
            </p:sp>
          </p:grpSp>
          <p:grpSp>
            <p:nvGrpSpPr>
              <p:cNvPr id="49" name="Group 28"/>
              <p:cNvGrpSpPr>
                <a:grpSpLocks/>
              </p:cNvGrpSpPr>
              <p:nvPr/>
            </p:nvGrpSpPr>
            <p:grpSpPr bwMode="auto">
              <a:xfrm>
                <a:off x="1133102" y="2384772"/>
                <a:ext cx="3619500" cy="704850"/>
                <a:chOff x="688" y="542"/>
                <a:chExt cx="2841" cy="719"/>
              </a:xfrm>
            </p:grpSpPr>
            <p:sp>
              <p:nvSpPr>
                <p:cNvPr id="50" name="Freeform 29"/>
                <p:cNvSpPr>
                  <a:spLocks/>
                </p:cNvSpPr>
                <p:nvPr/>
              </p:nvSpPr>
              <p:spPr bwMode="auto">
                <a:xfrm>
                  <a:off x="688" y="1079"/>
                  <a:ext cx="654" cy="182"/>
                </a:xfrm>
                <a:custGeom>
                  <a:avLst/>
                  <a:gdLst>
                    <a:gd name="T0" fmla="*/ 245 w 571"/>
                    <a:gd name="T1" fmla="*/ 0 h 148"/>
                    <a:gd name="T2" fmla="*/ 0 w 571"/>
                    <a:gd name="T3" fmla="*/ 15 h 148"/>
                    <a:gd name="T4" fmla="*/ 584 w 571"/>
                    <a:gd name="T5" fmla="*/ 224 h 148"/>
                    <a:gd name="T6" fmla="*/ 749 w 571"/>
                    <a:gd name="T7" fmla="*/ 216 h 148"/>
                    <a:gd name="T8" fmla="*/ 245 w 571"/>
                    <a:gd name="T9" fmla="*/ 0 h 148"/>
                    <a:gd name="T10" fmla="*/ 0 60000 65536"/>
                    <a:gd name="T11" fmla="*/ 0 60000 65536"/>
                    <a:gd name="T12" fmla="*/ 0 60000 65536"/>
                    <a:gd name="T13" fmla="*/ 0 60000 65536"/>
                    <a:gd name="T14" fmla="*/ 0 60000 65536"/>
                    <a:gd name="T15" fmla="*/ 0 w 571"/>
                    <a:gd name="T16" fmla="*/ 0 h 148"/>
                    <a:gd name="T17" fmla="*/ 571 w 571"/>
                    <a:gd name="T18" fmla="*/ 148 h 148"/>
                  </a:gdLst>
                  <a:ahLst/>
                  <a:cxnLst>
                    <a:cxn ang="T10">
                      <a:pos x="T0" y="T1"/>
                    </a:cxn>
                    <a:cxn ang="T11">
                      <a:pos x="T2" y="T3"/>
                    </a:cxn>
                    <a:cxn ang="T12">
                      <a:pos x="T4" y="T5"/>
                    </a:cxn>
                    <a:cxn ang="T13">
                      <a:pos x="T6" y="T7"/>
                    </a:cxn>
                    <a:cxn ang="T14">
                      <a:pos x="T8" y="T9"/>
                    </a:cxn>
                  </a:cxnLst>
                  <a:rect l="T15" t="T16" r="T17" b="T18"/>
                  <a:pathLst>
                    <a:path w="571" h="148">
                      <a:moveTo>
                        <a:pt x="187" y="0"/>
                      </a:moveTo>
                      <a:lnTo>
                        <a:pt x="0" y="10"/>
                      </a:lnTo>
                      <a:lnTo>
                        <a:pt x="445" y="148"/>
                      </a:lnTo>
                      <a:lnTo>
                        <a:pt x="571" y="143"/>
                      </a:lnTo>
                      <a:lnTo>
                        <a:pt x="187" y="0"/>
                      </a:lnTo>
                      <a:close/>
                    </a:path>
                  </a:pathLst>
                </a:custGeom>
                <a:gradFill rotWithShape="1">
                  <a:gsLst>
                    <a:gs pos="0">
                      <a:srgbClr val="4D4D4D"/>
                    </a:gs>
                    <a:gs pos="100000">
                      <a:srgbClr val="242424"/>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chemeClr val="bg1"/>
                    </a:solidFill>
                    <a:effectLst/>
                    <a:uLnTx/>
                    <a:uFillTx/>
                    <a:ea typeface="微软雅黑" pitchFamily="34" charset="-122"/>
                  </a:endParaRPr>
                </a:p>
              </p:txBody>
            </p:sp>
            <p:sp>
              <p:nvSpPr>
                <p:cNvPr id="51" name="Freeform 30"/>
                <p:cNvSpPr>
                  <a:spLocks/>
                </p:cNvSpPr>
                <p:nvPr/>
              </p:nvSpPr>
              <p:spPr bwMode="auto">
                <a:xfrm>
                  <a:off x="813" y="598"/>
                  <a:ext cx="393" cy="632"/>
                </a:xfrm>
                <a:custGeom>
                  <a:avLst/>
                  <a:gdLst>
                    <a:gd name="T0" fmla="*/ 23 w 325"/>
                    <a:gd name="T1" fmla="*/ 0 h 487"/>
                    <a:gd name="T2" fmla="*/ 0 w 325"/>
                    <a:gd name="T3" fmla="*/ 644 h 487"/>
                    <a:gd name="T4" fmla="*/ 475 w 325"/>
                    <a:gd name="T5" fmla="*/ 820 h 487"/>
                    <a:gd name="T6" fmla="*/ 475 w 325"/>
                    <a:gd name="T7" fmla="*/ 152 h 487"/>
                    <a:gd name="T8" fmla="*/ 23 w 325"/>
                    <a:gd name="T9" fmla="*/ 0 h 487"/>
                    <a:gd name="T10" fmla="*/ 0 60000 65536"/>
                    <a:gd name="T11" fmla="*/ 0 60000 65536"/>
                    <a:gd name="T12" fmla="*/ 0 60000 65536"/>
                    <a:gd name="T13" fmla="*/ 0 60000 65536"/>
                    <a:gd name="T14" fmla="*/ 0 60000 65536"/>
                    <a:gd name="T15" fmla="*/ 0 w 325"/>
                    <a:gd name="T16" fmla="*/ 0 h 487"/>
                    <a:gd name="T17" fmla="*/ 325 w 325"/>
                    <a:gd name="T18" fmla="*/ 487 h 487"/>
                  </a:gdLst>
                  <a:ahLst/>
                  <a:cxnLst>
                    <a:cxn ang="T10">
                      <a:pos x="T0" y="T1"/>
                    </a:cxn>
                    <a:cxn ang="T11">
                      <a:pos x="T2" y="T3"/>
                    </a:cxn>
                    <a:cxn ang="T12">
                      <a:pos x="T4" y="T5"/>
                    </a:cxn>
                    <a:cxn ang="T13">
                      <a:pos x="T6" y="T7"/>
                    </a:cxn>
                    <a:cxn ang="T14">
                      <a:pos x="T8" y="T9"/>
                    </a:cxn>
                  </a:cxnLst>
                  <a:rect l="T15" t="T16" r="T17" b="T18"/>
                  <a:pathLst>
                    <a:path w="325" h="487">
                      <a:moveTo>
                        <a:pt x="16" y="0"/>
                      </a:moveTo>
                      <a:cubicBezTo>
                        <a:pt x="16" y="0"/>
                        <a:pt x="37" y="218"/>
                        <a:pt x="0" y="382"/>
                      </a:cubicBezTo>
                      <a:cubicBezTo>
                        <a:pt x="325" y="487"/>
                        <a:pt x="325" y="487"/>
                        <a:pt x="325" y="487"/>
                      </a:cubicBezTo>
                      <a:cubicBezTo>
                        <a:pt x="325" y="90"/>
                        <a:pt x="325" y="90"/>
                        <a:pt x="325" y="90"/>
                      </a:cubicBezTo>
                      <a:lnTo>
                        <a:pt x="16" y="0"/>
                      </a:lnTo>
                      <a:close/>
                    </a:path>
                  </a:pathLst>
                </a:custGeom>
                <a:gradFill rotWithShape="1">
                  <a:gsLst>
                    <a:gs pos="0">
                      <a:srgbClr val="E9EAEA"/>
                    </a:gs>
                    <a:gs pos="100000">
                      <a:srgbClr val="FFFFFF"/>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chemeClr val="bg1"/>
                    </a:solidFill>
                    <a:effectLst/>
                    <a:uLnTx/>
                    <a:uFillTx/>
                    <a:ea typeface="微软雅黑" pitchFamily="34" charset="-122"/>
                  </a:endParaRPr>
                </a:p>
              </p:txBody>
            </p:sp>
            <p:sp>
              <p:nvSpPr>
                <p:cNvPr id="52" name="Freeform 31"/>
                <p:cNvSpPr>
                  <a:spLocks/>
                </p:cNvSpPr>
                <p:nvPr/>
              </p:nvSpPr>
              <p:spPr bwMode="auto">
                <a:xfrm>
                  <a:off x="688" y="542"/>
                  <a:ext cx="533" cy="719"/>
                </a:xfrm>
                <a:custGeom>
                  <a:avLst/>
                  <a:gdLst>
                    <a:gd name="T0" fmla="*/ 622 w 441"/>
                    <a:gd name="T1" fmla="*/ 225 h 555"/>
                    <a:gd name="T2" fmla="*/ 25 w 441"/>
                    <a:gd name="T3" fmla="*/ 0 h 555"/>
                    <a:gd name="T4" fmla="*/ 21 w 441"/>
                    <a:gd name="T5" fmla="*/ 0 h 555"/>
                    <a:gd name="T6" fmla="*/ 22 w 441"/>
                    <a:gd name="T7" fmla="*/ 27 h 555"/>
                    <a:gd name="T8" fmla="*/ 601 w 441"/>
                    <a:gd name="T9" fmla="*/ 246 h 555"/>
                    <a:gd name="T10" fmla="*/ 602 w 441"/>
                    <a:gd name="T11" fmla="*/ 904 h 555"/>
                    <a:gd name="T12" fmla="*/ 0 w 441"/>
                    <a:gd name="T13" fmla="*/ 711 h 555"/>
                    <a:gd name="T14" fmla="*/ 0 w 441"/>
                    <a:gd name="T15" fmla="*/ 732 h 555"/>
                    <a:gd name="T16" fmla="*/ 602 w 441"/>
                    <a:gd name="T17" fmla="*/ 931 h 555"/>
                    <a:gd name="T18" fmla="*/ 624 w 441"/>
                    <a:gd name="T19" fmla="*/ 931 h 555"/>
                    <a:gd name="T20" fmla="*/ 622 w 441"/>
                    <a:gd name="T21" fmla="*/ 225 h 55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41"/>
                    <a:gd name="T34" fmla="*/ 0 h 555"/>
                    <a:gd name="T35" fmla="*/ 441 w 441"/>
                    <a:gd name="T36" fmla="*/ 555 h 55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41" h="555">
                      <a:moveTo>
                        <a:pt x="426" y="134"/>
                      </a:moveTo>
                      <a:cubicBezTo>
                        <a:pt x="17" y="0"/>
                        <a:pt x="17" y="0"/>
                        <a:pt x="17" y="0"/>
                      </a:cubicBezTo>
                      <a:cubicBezTo>
                        <a:pt x="14" y="0"/>
                        <a:pt x="14" y="0"/>
                        <a:pt x="14" y="0"/>
                      </a:cubicBezTo>
                      <a:cubicBezTo>
                        <a:pt x="15" y="16"/>
                        <a:pt x="15" y="16"/>
                        <a:pt x="15" y="16"/>
                      </a:cubicBezTo>
                      <a:cubicBezTo>
                        <a:pt x="411" y="147"/>
                        <a:pt x="411" y="147"/>
                        <a:pt x="411" y="147"/>
                      </a:cubicBezTo>
                      <a:cubicBezTo>
                        <a:pt x="411" y="147"/>
                        <a:pt x="427" y="235"/>
                        <a:pt x="412" y="539"/>
                      </a:cubicBezTo>
                      <a:cubicBezTo>
                        <a:pt x="0" y="424"/>
                        <a:pt x="0" y="424"/>
                        <a:pt x="0" y="424"/>
                      </a:cubicBezTo>
                      <a:cubicBezTo>
                        <a:pt x="0" y="436"/>
                        <a:pt x="0" y="436"/>
                        <a:pt x="0" y="436"/>
                      </a:cubicBezTo>
                      <a:cubicBezTo>
                        <a:pt x="412" y="555"/>
                        <a:pt x="412" y="555"/>
                        <a:pt x="412" y="555"/>
                      </a:cubicBezTo>
                      <a:cubicBezTo>
                        <a:pt x="427" y="555"/>
                        <a:pt x="427" y="555"/>
                        <a:pt x="427" y="555"/>
                      </a:cubicBezTo>
                      <a:cubicBezTo>
                        <a:pt x="441" y="270"/>
                        <a:pt x="426" y="134"/>
                        <a:pt x="426" y="134"/>
                      </a:cubicBezTo>
                      <a:close/>
                    </a:path>
                  </a:pathLst>
                </a:custGeom>
                <a:gradFill rotWithShape="1">
                  <a:gsLst>
                    <a:gs pos="0">
                      <a:srgbClr val="C0C0C0"/>
                    </a:gs>
                    <a:gs pos="100000">
                      <a:srgbClr val="B2B2B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chemeClr val="bg1"/>
                    </a:solidFill>
                    <a:effectLst/>
                    <a:uLnTx/>
                    <a:uFillTx/>
                    <a:ea typeface="微软雅黑" pitchFamily="34" charset="-122"/>
                  </a:endParaRPr>
                </a:p>
              </p:txBody>
            </p:sp>
            <p:sp>
              <p:nvSpPr>
                <p:cNvPr id="53" name="Freeform 32"/>
                <p:cNvSpPr>
                  <a:spLocks/>
                </p:cNvSpPr>
                <p:nvPr/>
              </p:nvSpPr>
              <p:spPr bwMode="auto">
                <a:xfrm>
                  <a:off x="708" y="542"/>
                  <a:ext cx="2735" cy="174"/>
                </a:xfrm>
                <a:custGeom>
                  <a:avLst/>
                  <a:gdLst>
                    <a:gd name="T0" fmla="*/ 3135 w 2386"/>
                    <a:gd name="T1" fmla="*/ 207 h 142"/>
                    <a:gd name="T2" fmla="*/ 2698 w 2386"/>
                    <a:gd name="T3" fmla="*/ 61 h 142"/>
                    <a:gd name="T4" fmla="*/ 0 w 2386"/>
                    <a:gd name="T5" fmla="*/ 0 h 142"/>
                    <a:gd name="T6" fmla="*/ 566 w 2386"/>
                    <a:gd name="T7" fmla="*/ 213 h 142"/>
                    <a:gd name="T8" fmla="*/ 575 w 2386"/>
                    <a:gd name="T9" fmla="*/ 202 h 142"/>
                    <a:gd name="T10" fmla="*/ 3135 w 2386"/>
                    <a:gd name="T11" fmla="*/ 207 h 142"/>
                    <a:gd name="T12" fmla="*/ 0 60000 65536"/>
                    <a:gd name="T13" fmla="*/ 0 60000 65536"/>
                    <a:gd name="T14" fmla="*/ 0 60000 65536"/>
                    <a:gd name="T15" fmla="*/ 0 60000 65536"/>
                    <a:gd name="T16" fmla="*/ 0 60000 65536"/>
                    <a:gd name="T17" fmla="*/ 0 60000 65536"/>
                    <a:gd name="T18" fmla="*/ 0 w 2386"/>
                    <a:gd name="T19" fmla="*/ 0 h 142"/>
                    <a:gd name="T20" fmla="*/ 2386 w 2386"/>
                    <a:gd name="T21" fmla="*/ 142 h 142"/>
                  </a:gdLst>
                  <a:ahLst/>
                  <a:cxnLst>
                    <a:cxn ang="T12">
                      <a:pos x="T0" y="T1"/>
                    </a:cxn>
                    <a:cxn ang="T13">
                      <a:pos x="T2" y="T3"/>
                    </a:cxn>
                    <a:cxn ang="T14">
                      <a:pos x="T4" y="T5"/>
                    </a:cxn>
                    <a:cxn ang="T15">
                      <a:pos x="T6" y="T7"/>
                    </a:cxn>
                    <a:cxn ang="T16">
                      <a:pos x="T8" y="T9"/>
                    </a:cxn>
                    <a:cxn ang="T17">
                      <a:pos x="T10" y="T11"/>
                    </a:cxn>
                  </a:cxnLst>
                  <a:rect l="T18" t="T19" r="T20" b="T21"/>
                  <a:pathLst>
                    <a:path w="2386" h="142">
                      <a:moveTo>
                        <a:pt x="2386" y="138"/>
                      </a:moveTo>
                      <a:lnTo>
                        <a:pt x="2054" y="41"/>
                      </a:lnTo>
                      <a:lnTo>
                        <a:pt x="0" y="0"/>
                      </a:lnTo>
                      <a:lnTo>
                        <a:pt x="431" y="142"/>
                      </a:lnTo>
                      <a:lnTo>
                        <a:pt x="438" y="135"/>
                      </a:lnTo>
                      <a:lnTo>
                        <a:pt x="2386" y="13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chemeClr val="bg1"/>
                    </a:solidFill>
                    <a:effectLst/>
                    <a:uLnTx/>
                    <a:uFillTx/>
                    <a:ea typeface="微软雅黑" pitchFamily="34" charset="-122"/>
                  </a:endParaRPr>
                </a:p>
              </p:txBody>
            </p:sp>
            <p:sp>
              <p:nvSpPr>
                <p:cNvPr id="54" name="Freeform 33"/>
                <p:cNvSpPr>
                  <a:spLocks/>
                </p:cNvSpPr>
                <p:nvPr/>
              </p:nvSpPr>
              <p:spPr bwMode="auto">
                <a:xfrm>
                  <a:off x="1202" y="708"/>
                  <a:ext cx="2327" cy="553"/>
                </a:xfrm>
                <a:custGeom>
                  <a:avLst/>
                  <a:gdLst>
                    <a:gd name="T0" fmla="*/ 2710 w 1924"/>
                    <a:gd name="T1" fmla="*/ 5 h 427"/>
                    <a:gd name="T2" fmla="*/ 10 w 1924"/>
                    <a:gd name="T3" fmla="*/ 0 h 427"/>
                    <a:gd name="T4" fmla="*/ 0 w 1924"/>
                    <a:gd name="T5" fmla="*/ 10 h 427"/>
                    <a:gd name="T6" fmla="*/ 2 w 1924"/>
                    <a:gd name="T7" fmla="*/ 716 h 427"/>
                    <a:gd name="T8" fmla="*/ 2731 w 1924"/>
                    <a:gd name="T9" fmla="*/ 635 h 427"/>
                    <a:gd name="T10" fmla="*/ 2731 w 1924"/>
                    <a:gd name="T11" fmla="*/ 12 h 427"/>
                    <a:gd name="T12" fmla="*/ 2710 w 1924"/>
                    <a:gd name="T13" fmla="*/ 5 h 427"/>
                    <a:gd name="T14" fmla="*/ 0 60000 65536"/>
                    <a:gd name="T15" fmla="*/ 0 60000 65536"/>
                    <a:gd name="T16" fmla="*/ 0 60000 65536"/>
                    <a:gd name="T17" fmla="*/ 0 60000 65536"/>
                    <a:gd name="T18" fmla="*/ 0 60000 65536"/>
                    <a:gd name="T19" fmla="*/ 0 60000 65536"/>
                    <a:gd name="T20" fmla="*/ 0 60000 65536"/>
                    <a:gd name="T21" fmla="*/ 0 w 1924"/>
                    <a:gd name="T22" fmla="*/ 0 h 427"/>
                    <a:gd name="T23" fmla="*/ 1924 w 1924"/>
                    <a:gd name="T24" fmla="*/ 427 h 4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24" h="427">
                      <a:moveTo>
                        <a:pt x="1853" y="3"/>
                      </a:moveTo>
                      <a:cubicBezTo>
                        <a:pt x="7" y="0"/>
                        <a:pt x="7" y="0"/>
                        <a:pt x="7" y="0"/>
                      </a:cubicBezTo>
                      <a:cubicBezTo>
                        <a:pt x="0" y="6"/>
                        <a:pt x="0" y="6"/>
                        <a:pt x="0" y="6"/>
                      </a:cubicBezTo>
                      <a:cubicBezTo>
                        <a:pt x="0" y="6"/>
                        <a:pt x="16" y="142"/>
                        <a:pt x="2" y="427"/>
                      </a:cubicBezTo>
                      <a:cubicBezTo>
                        <a:pt x="1867" y="378"/>
                        <a:pt x="1867" y="378"/>
                        <a:pt x="1867" y="378"/>
                      </a:cubicBezTo>
                      <a:cubicBezTo>
                        <a:pt x="1867" y="378"/>
                        <a:pt x="1924" y="194"/>
                        <a:pt x="1867" y="7"/>
                      </a:cubicBezTo>
                      <a:lnTo>
                        <a:pt x="1853" y="3"/>
                      </a:lnTo>
                      <a:close/>
                    </a:path>
                  </a:pathLst>
                </a:cu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1" i="0" u="none" strike="noStrike" kern="0" cap="none" spc="0" normalizeH="0" baseline="0" noProof="0" smtClean="0">
                    <a:ln>
                      <a:noFill/>
                    </a:ln>
                    <a:solidFill>
                      <a:schemeClr val="bg1"/>
                    </a:solidFill>
                    <a:effectLst/>
                    <a:uLnTx/>
                    <a:uFillTx/>
                    <a:ea typeface="微软雅黑" pitchFamily="34" charset="-122"/>
                  </a:endParaRPr>
                </a:p>
              </p:txBody>
            </p:sp>
          </p:grpSp>
        </p:grpSp>
        <p:sp>
          <p:nvSpPr>
            <p:cNvPr id="40" name="TextBox 39"/>
            <p:cNvSpPr txBox="1"/>
            <p:nvPr/>
          </p:nvSpPr>
          <p:spPr>
            <a:xfrm flipH="1">
              <a:off x="2272004" y="2509065"/>
              <a:ext cx="993734" cy="307777"/>
            </a:xfrm>
            <a:prstGeom prst="rect">
              <a:avLst/>
            </a:prstGeom>
            <a:noFill/>
          </p:spPr>
          <p:txBody>
            <a:bodyPr wrap="none" rtlCol="0">
              <a:spAutoFit/>
            </a:bodyPr>
            <a:lstStyle/>
            <a:p>
              <a:r>
                <a:rPr lang="id-ID" sz="1400" dirty="0">
                  <a:solidFill>
                    <a:schemeClr val="bg1"/>
                  </a:solidFill>
                  <a:ea typeface="Roboto" panose="02000000000000000000" pitchFamily="2" charset="0"/>
                </a:rPr>
                <a:t>Content 01</a:t>
              </a:r>
            </a:p>
          </p:txBody>
        </p:sp>
        <p:sp>
          <p:nvSpPr>
            <p:cNvPr id="41" name="TextBox 40"/>
            <p:cNvSpPr txBox="1"/>
            <p:nvPr/>
          </p:nvSpPr>
          <p:spPr>
            <a:xfrm rot="21480000" flipH="1">
              <a:off x="2299602" y="2997141"/>
              <a:ext cx="1106778" cy="338554"/>
            </a:xfrm>
            <a:prstGeom prst="rect">
              <a:avLst/>
            </a:prstGeom>
            <a:noFill/>
          </p:spPr>
          <p:txBody>
            <a:bodyPr wrap="none" rtlCol="0">
              <a:spAutoFit/>
            </a:bodyPr>
            <a:lstStyle/>
            <a:p>
              <a:r>
                <a:rPr lang="id-ID" sz="1600" dirty="0">
                  <a:solidFill>
                    <a:schemeClr val="bg1"/>
                  </a:solidFill>
                  <a:ea typeface="Roboto" panose="02000000000000000000" pitchFamily="2" charset="0"/>
                </a:rPr>
                <a:t>Content </a:t>
              </a:r>
              <a:r>
                <a:rPr lang="id-ID" sz="1600" dirty="0" smtClean="0">
                  <a:solidFill>
                    <a:schemeClr val="bg1"/>
                  </a:solidFill>
                  <a:ea typeface="Roboto" panose="02000000000000000000" pitchFamily="2" charset="0"/>
                </a:rPr>
                <a:t>02</a:t>
              </a:r>
              <a:endParaRPr lang="id-ID" sz="1600" dirty="0">
                <a:solidFill>
                  <a:schemeClr val="bg1"/>
                </a:solidFill>
                <a:ea typeface="Roboto" panose="02000000000000000000" pitchFamily="2" charset="0"/>
              </a:endParaRPr>
            </a:p>
          </p:txBody>
        </p:sp>
        <p:sp>
          <p:nvSpPr>
            <p:cNvPr id="42" name="TextBox 41"/>
            <p:cNvSpPr txBox="1"/>
            <p:nvPr/>
          </p:nvSpPr>
          <p:spPr>
            <a:xfrm rot="21300000" flipH="1">
              <a:off x="2439013" y="3488785"/>
              <a:ext cx="993734" cy="307777"/>
            </a:xfrm>
            <a:prstGeom prst="rect">
              <a:avLst/>
            </a:prstGeom>
            <a:noFill/>
          </p:spPr>
          <p:txBody>
            <a:bodyPr wrap="none" rtlCol="0">
              <a:spAutoFit/>
            </a:bodyPr>
            <a:lstStyle/>
            <a:p>
              <a:r>
                <a:rPr lang="id-ID" sz="1400" dirty="0">
                  <a:solidFill>
                    <a:schemeClr val="bg1"/>
                  </a:solidFill>
                  <a:ea typeface="Roboto" panose="02000000000000000000" pitchFamily="2" charset="0"/>
                </a:rPr>
                <a:t>Content </a:t>
              </a:r>
              <a:r>
                <a:rPr lang="id-ID" sz="1400" dirty="0" smtClean="0">
                  <a:solidFill>
                    <a:schemeClr val="bg1"/>
                  </a:solidFill>
                  <a:ea typeface="Roboto" panose="02000000000000000000" pitchFamily="2" charset="0"/>
                </a:rPr>
                <a:t>03</a:t>
              </a:r>
              <a:endParaRPr lang="id-ID" sz="1400" dirty="0">
                <a:solidFill>
                  <a:schemeClr val="bg1"/>
                </a:solidFill>
                <a:ea typeface="Roboto" panose="02000000000000000000" pitchFamily="2" charset="0"/>
              </a:endParaRPr>
            </a:p>
          </p:txBody>
        </p:sp>
        <p:sp>
          <p:nvSpPr>
            <p:cNvPr id="43" name="TextBox 42"/>
            <p:cNvSpPr txBox="1"/>
            <p:nvPr/>
          </p:nvSpPr>
          <p:spPr>
            <a:xfrm rot="20880000" flipH="1">
              <a:off x="2714554" y="3837594"/>
              <a:ext cx="875881" cy="276999"/>
            </a:xfrm>
            <a:prstGeom prst="rect">
              <a:avLst/>
            </a:prstGeom>
            <a:noFill/>
          </p:spPr>
          <p:txBody>
            <a:bodyPr wrap="none" rtlCol="0">
              <a:spAutoFit/>
            </a:bodyPr>
            <a:lstStyle/>
            <a:p>
              <a:r>
                <a:rPr lang="id-ID" sz="1200" dirty="0">
                  <a:solidFill>
                    <a:schemeClr val="bg1"/>
                  </a:solidFill>
                  <a:ea typeface="Roboto" panose="02000000000000000000" pitchFamily="2" charset="0"/>
                </a:rPr>
                <a:t>Content </a:t>
              </a:r>
              <a:r>
                <a:rPr lang="id-ID" sz="1200" dirty="0" smtClean="0">
                  <a:solidFill>
                    <a:schemeClr val="bg1"/>
                  </a:solidFill>
                  <a:ea typeface="Roboto" panose="02000000000000000000" pitchFamily="2" charset="0"/>
                </a:rPr>
                <a:t>04</a:t>
              </a:r>
              <a:endParaRPr lang="id-ID" sz="1200" dirty="0">
                <a:solidFill>
                  <a:schemeClr val="bg1"/>
                </a:solidFill>
                <a:ea typeface="Roboto" panose="02000000000000000000" pitchFamily="2" charset="0"/>
              </a:endParaRPr>
            </a:p>
          </p:txBody>
        </p:sp>
      </p:grpSp>
    </p:spTree>
    <p:extLst>
      <p:ext uri="{BB962C8B-B14F-4D97-AF65-F5344CB8AC3E}">
        <p14:creationId xmlns:p14="http://schemas.microsoft.com/office/powerpoint/2010/main" val="328955690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8" fill="hold" nodeType="withEffect">
                                  <p:stCondLst>
                                    <p:cond delay="1500"/>
                                  </p:stCondLst>
                                  <p:childTnLst>
                                    <p:set>
                                      <p:cBhvr>
                                        <p:cTn id="12" dur="1" fill="hold">
                                          <p:stCondLst>
                                            <p:cond delay="0"/>
                                          </p:stCondLst>
                                        </p:cTn>
                                        <p:tgtEl>
                                          <p:spTgt spid="6"/>
                                        </p:tgtEl>
                                        <p:attrNameLst>
                                          <p:attrName>style.visibility</p:attrName>
                                        </p:attrNameLst>
                                      </p:cBhvr>
                                      <p:to>
                                        <p:strVal val="visible"/>
                                      </p:to>
                                    </p:set>
                                    <p:animEffect transition="in" filter="wipe(left)">
                                      <p:cBhvr>
                                        <p:cTn id="13" dur="2000"/>
                                        <p:tgtEl>
                                          <p:spTgt spid="6"/>
                                        </p:tgtEl>
                                      </p:cBhvr>
                                    </p:animEffect>
                                  </p:childTnLst>
                                </p:cTn>
                              </p:par>
                              <p:par>
                                <p:cTn id="14" presetID="22" presetClass="entr" presetSubtype="8" fill="hold" grpId="0" nodeType="withEffect">
                                  <p:stCondLst>
                                    <p:cond delay="3500"/>
                                  </p:stCondLst>
                                  <p:childTnLst>
                                    <p:set>
                                      <p:cBhvr>
                                        <p:cTn id="15" dur="1" fill="hold">
                                          <p:stCondLst>
                                            <p:cond delay="0"/>
                                          </p:stCondLst>
                                        </p:cTn>
                                        <p:tgtEl>
                                          <p:spTgt spid="34"/>
                                        </p:tgtEl>
                                        <p:attrNameLst>
                                          <p:attrName>style.visibility</p:attrName>
                                        </p:attrNameLst>
                                      </p:cBhvr>
                                      <p:to>
                                        <p:strVal val="visible"/>
                                      </p:to>
                                    </p:set>
                                    <p:animEffect transition="in" filter="wipe(left)">
                                      <p:cBhvr>
                                        <p:cTn id="16" dur="1000"/>
                                        <p:tgtEl>
                                          <p:spTgt spid="34"/>
                                        </p:tgtEl>
                                      </p:cBhvr>
                                    </p:animEffect>
                                  </p:childTnLst>
                                </p:cTn>
                              </p:par>
                              <p:par>
                                <p:cTn id="17" presetID="22" presetClass="entr" presetSubtype="8" fill="hold" grpId="0" nodeType="withEffect">
                                  <p:stCondLst>
                                    <p:cond delay="350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1000"/>
                                        <p:tgtEl>
                                          <p:spTgt spid="35"/>
                                        </p:tgtEl>
                                      </p:cBhvr>
                                    </p:animEffect>
                                  </p:childTnLst>
                                </p:cTn>
                              </p:par>
                              <p:par>
                                <p:cTn id="20" presetID="22" presetClass="entr" presetSubtype="8" fill="hold" grpId="0" nodeType="withEffect">
                                  <p:stCondLst>
                                    <p:cond delay="3500"/>
                                  </p:stCondLst>
                                  <p:childTnLst>
                                    <p:set>
                                      <p:cBhvr>
                                        <p:cTn id="21" dur="1" fill="hold">
                                          <p:stCondLst>
                                            <p:cond delay="0"/>
                                          </p:stCondLst>
                                        </p:cTn>
                                        <p:tgtEl>
                                          <p:spTgt spid="36"/>
                                        </p:tgtEl>
                                        <p:attrNameLst>
                                          <p:attrName>style.visibility</p:attrName>
                                        </p:attrNameLst>
                                      </p:cBhvr>
                                      <p:to>
                                        <p:strVal val="visible"/>
                                      </p:to>
                                    </p:set>
                                    <p:animEffect transition="in" filter="wipe(left)">
                                      <p:cBhvr>
                                        <p:cTn id="22" dur="1000"/>
                                        <p:tgtEl>
                                          <p:spTgt spid="36"/>
                                        </p:tgtEl>
                                      </p:cBhvr>
                                    </p:animEffect>
                                  </p:childTnLst>
                                </p:cTn>
                              </p:par>
                              <p:par>
                                <p:cTn id="23" presetID="22" presetClass="entr" presetSubtype="8" fill="hold" grpId="0" nodeType="withEffect">
                                  <p:stCondLst>
                                    <p:cond delay="3500"/>
                                  </p:stCondLst>
                                  <p:childTnLst>
                                    <p:set>
                                      <p:cBhvr>
                                        <p:cTn id="24" dur="1" fill="hold">
                                          <p:stCondLst>
                                            <p:cond delay="0"/>
                                          </p:stCondLst>
                                        </p:cTn>
                                        <p:tgtEl>
                                          <p:spTgt spid="37"/>
                                        </p:tgtEl>
                                        <p:attrNameLst>
                                          <p:attrName>style.visibility</p:attrName>
                                        </p:attrNameLst>
                                      </p:cBhvr>
                                      <p:to>
                                        <p:strVal val="visible"/>
                                      </p:to>
                                    </p:set>
                                    <p:animEffect transition="in" filter="wipe(left)">
                                      <p:cBhvr>
                                        <p:cTn id="25" dur="1000"/>
                                        <p:tgtEl>
                                          <p:spTgt spid="37"/>
                                        </p:tgtEl>
                                      </p:cBhvr>
                                    </p:animEffect>
                                  </p:childTnLst>
                                </p:cTn>
                              </p:par>
                              <p:par>
                                <p:cTn id="26" presetID="6" presetClass="entr" presetSubtype="32" fill="hold" nodeType="withEffect">
                                  <p:stCondLst>
                                    <p:cond delay="3500"/>
                                  </p:stCondLst>
                                  <p:childTnLst>
                                    <p:set>
                                      <p:cBhvr>
                                        <p:cTn id="27" dur="1" fill="hold">
                                          <p:stCondLst>
                                            <p:cond delay="0"/>
                                          </p:stCondLst>
                                        </p:cTn>
                                        <p:tgtEl>
                                          <p:spTgt spid="38"/>
                                        </p:tgtEl>
                                        <p:attrNameLst>
                                          <p:attrName>style.visibility</p:attrName>
                                        </p:attrNameLst>
                                      </p:cBhvr>
                                      <p:to>
                                        <p:strVal val="visible"/>
                                      </p:to>
                                    </p:set>
                                    <p:animEffect transition="in" filter="circle(out)">
                                      <p:cBhvr>
                                        <p:cTn id="28" dur="20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34" grpId="0"/>
      <p:bldP spid="35" grpId="0"/>
      <p:bldP spid="36" grpId="0"/>
      <p:bldP spid="37"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TextBox 5"/>
          <p:cNvSpPr txBox="1"/>
          <p:nvPr/>
        </p:nvSpPr>
        <p:spPr>
          <a:xfrm>
            <a:off x="5553833" y="1859340"/>
            <a:ext cx="1151768" cy="1569660"/>
          </a:xfrm>
          <a:prstGeom prst="rect">
            <a:avLst/>
          </a:prstGeom>
          <a:noFill/>
        </p:spPr>
        <p:txBody>
          <a:bodyPr wrap="square" rtlCol="0">
            <a:spAutoFit/>
          </a:bodyPr>
          <a:lstStyle/>
          <a:p>
            <a:pPr algn="ctr"/>
            <a:r>
              <a:rPr lang="id-ID" sz="9600" dirty="0">
                <a:solidFill>
                  <a:schemeClr val="bg1"/>
                </a:solidFill>
                <a:latin typeface="Sosa" pitchFamily="2" charset="0"/>
              </a:rPr>
              <a:t>c</a:t>
            </a:r>
            <a:endParaRPr lang="id-ID" sz="9600" dirty="0">
              <a:solidFill>
                <a:schemeClr val="bg1"/>
              </a:solidFill>
              <a:latin typeface="FontAwesome" pitchFamily="2" charset="0"/>
            </a:endParaRPr>
          </a:p>
        </p:txBody>
      </p:sp>
      <p:sp>
        <p:nvSpPr>
          <p:cNvPr id="7" name="Content Placeholder 2"/>
          <p:cNvSpPr txBox="1">
            <a:spLocks/>
          </p:cNvSpPr>
          <p:nvPr/>
        </p:nvSpPr>
        <p:spPr>
          <a:xfrm>
            <a:off x="2977107" y="3429000"/>
            <a:ext cx="6237784"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3200" b="1" dirty="0" smtClean="0">
                <a:solidFill>
                  <a:schemeClr val="bg1"/>
                </a:solidFill>
                <a:ea typeface="Roboto" panose="02000000000000000000" pitchFamily="2" charset="0"/>
              </a:rPr>
              <a:t>SOCIAL MEDIA</a:t>
            </a:r>
          </a:p>
          <a:p>
            <a:pPr marL="0" indent="0" algn="ctr">
              <a:buNone/>
            </a:pPr>
            <a:r>
              <a:rPr lang="en-US" sz="1400" dirty="0" err="1" smtClean="0">
                <a:solidFill>
                  <a:schemeClr val="bg1">
                    <a:lumMod val="95000"/>
                  </a:schemeClr>
                </a:solidFill>
                <a:ea typeface="Roboto" panose="02000000000000000000" pitchFamily="2" charset="0"/>
              </a:rPr>
              <a:t>Lorem</a:t>
            </a:r>
            <a:r>
              <a:rPr lang="en-US" sz="1400" dirty="0" smtClean="0">
                <a:solidFill>
                  <a:schemeClr val="bg1">
                    <a:lumMod val="95000"/>
                  </a:schemeClr>
                </a:solidFill>
                <a:ea typeface="Roboto" panose="02000000000000000000" pitchFamily="2" charset="0"/>
              </a:rPr>
              <a:t> </a:t>
            </a:r>
            <a:r>
              <a:rPr lang="en-US" sz="1400" dirty="0">
                <a:solidFill>
                  <a:schemeClr val="bg1">
                    <a:lumMod val="95000"/>
                  </a:schemeClr>
                </a:solidFill>
                <a:ea typeface="Roboto" panose="02000000000000000000" pitchFamily="2" charset="0"/>
              </a:rPr>
              <a:t>ipsum dolor sit amet, consectetur adipiscing elit. Fusce suscipit neque non </a:t>
            </a:r>
            <a:r>
              <a:rPr lang="en-US" sz="1400" dirty="0" err="1">
                <a:solidFill>
                  <a:schemeClr val="bg1">
                    <a:lumMod val="95000"/>
                  </a:schemeClr>
                </a:solidFill>
                <a:ea typeface="Roboto" panose="02000000000000000000" pitchFamily="2" charset="0"/>
              </a:rPr>
              <a:t>libero</a:t>
            </a:r>
            <a:r>
              <a:rPr lang="en-US" sz="1400" dirty="0">
                <a:solidFill>
                  <a:schemeClr val="bg1">
                    <a:lumMod val="95000"/>
                  </a:schemeClr>
                </a:solidFill>
                <a:ea typeface="Roboto" panose="02000000000000000000" pitchFamily="2" charset="0"/>
              </a:rPr>
              <a:t> </a:t>
            </a:r>
            <a:r>
              <a:rPr lang="en-US" sz="1400" dirty="0" err="1" smtClean="0">
                <a:solidFill>
                  <a:schemeClr val="bg1">
                    <a:lumMod val="95000"/>
                  </a:schemeClr>
                </a:solidFill>
                <a:ea typeface="Roboto" panose="02000000000000000000" pitchFamily="2" charset="0"/>
              </a:rPr>
              <a:t>aliquam</a:t>
            </a:r>
            <a:endParaRPr lang="en-US" sz="1400" dirty="0">
              <a:solidFill>
                <a:schemeClr val="bg1">
                  <a:lumMod val="95000"/>
                </a:schemeClr>
              </a:solidFill>
              <a:ea typeface="Roboto" panose="02000000000000000000" pitchFamily="2" charset="0"/>
            </a:endParaRPr>
          </a:p>
        </p:txBody>
      </p:sp>
      <p:grpSp>
        <p:nvGrpSpPr>
          <p:cNvPr id="13" name="Group 12"/>
          <p:cNvGrpSpPr/>
          <p:nvPr/>
        </p:nvGrpSpPr>
        <p:grpSpPr>
          <a:xfrm>
            <a:off x="5997524" y="4571522"/>
            <a:ext cx="216000" cy="2295454"/>
            <a:chOff x="5997524" y="4571522"/>
            <a:chExt cx="216000" cy="2295454"/>
          </a:xfrm>
        </p:grpSpPr>
        <p:cxnSp>
          <p:nvCxnSpPr>
            <p:cNvPr id="8" name="Straight Connector 7"/>
            <p:cNvCxnSpPr/>
            <p:nvPr/>
          </p:nvCxnSpPr>
          <p:spPr>
            <a:xfrm>
              <a:off x="6097936" y="4706976"/>
              <a:ext cx="0" cy="2160000"/>
            </a:xfrm>
            <a:prstGeom prst="line">
              <a:avLst/>
            </a:prstGeom>
            <a:ln w="25400" cmpd="sng">
              <a:solidFill>
                <a:schemeClr val="bg1"/>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5997524" y="4571522"/>
              <a:ext cx="216000" cy="212400"/>
              <a:chOff x="9702774" y="956603"/>
              <a:chExt cx="216000" cy="212400"/>
            </a:xfrm>
          </p:grpSpPr>
          <p:sp>
            <p:nvSpPr>
              <p:cNvPr id="10" name="Oval 9"/>
              <p:cNvSpPr/>
              <p:nvPr/>
            </p:nvSpPr>
            <p:spPr>
              <a:xfrm>
                <a:off x="9702774" y="956603"/>
                <a:ext cx="216000" cy="2124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Oval 8"/>
              <p:cNvSpPr/>
              <p:nvPr/>
            </p:nvSpPr>
            <p:spPr>
              <a:xfrm>
                <a:off x="9738774" y="992603"/>
                <a:ext cx="144000" cy="144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spTree>
    <p:extLst>
      <p:ext uri="{BB962C8B-B14F-4D97-AF65-F5344CB8AC3E}">
        <p14:creationId xmlns:p14="http://schemas.microsoft.com/office/powerpoint/2010/main" val="151717582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500" fill="hold"/>
                                        <p:tgtEl>
                                          <p:spTgt spid="6"/>
                                        </p:tgtEl>
                                        <p:attrNameLst>
                                          <p:attrName>ppt_w</p:attrName>
                                        </p:attrNameLst>
                                      </p:cBhvr>
                                      <p:tavLst>
                                        <p:tav tm="0">
                                          <p:val>
                                            <p:fltVal val="0"/>
                                          </p:val>
                                        </p:tav>
                                        <p:tav tm="100000">
                                          <p:val>
                                            <p:strVal val="#ppt_w"/>
                                          </p:val>
                                        </p:tav>
                                      </p:tavLst>
                                    </p:anim>
                                    <p:anim calcmode="lin" valueType="num">
                                      <p:cBhvr>
                                        <p:cTn id="8" dur="1500" fill="hold"/>
                                        <p:tgtEl>
                                          <p:spTgt spid="6"/>
                                        </p:tgtEl>
                                        <p:attrNameLst>
                                          <p:attrName>ppt_h</p:attrName>
                                        </p:attrNameLst>
                                      </p:cBhvr>
                                      <p:tavLst>
                                        <p:tav tm="0">
                                          <p:val>
                                            <p:fltVal val="0"/>
                                          </p:val>
                                        </p:tav>
                                        <p:tav tm="100000">
                                          <p:val>
                                            <p:strVal val="#ppt_h"/>
                                          </p:val>
                                        </p:tav>
                                      </p:tavLst>
                                    </p:anim>
                                    <p:animEffect transition="in" filter="fade">
                                      <p:cBhvr>
                                        <p:cTn id="9" dur="1500"/>
                                        <p:tgtEl>
                                          <p:spTgt spid="6"/>
                                        </p:tgtEl>
                                      </p:cBhvr>
                                    </p:animEffect>
                                  </p:childTnLst>
                                </p:cTn>
                              </p:par>
                            </p:childTnLst>
                          </p:cTn>
                        </p:par>
                        <p:par>
                          <p:cTn id="10" fill="hold">
                            <p:stCondLst>
                              <p:cond delay="1500"/>
                            </p:stCondLst>
                            <p:childTnLst>
                              <p:par>
                                <p:cTn id="11" presetID="16" presetClass="entr" presetSubtype="37" fill="hold" grpId="0" nodeType="after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barn(outVertical)">
                                      <p:cBhvr>
                                        <p:cTn id="13" dur="1000"/>
                                        <p:tgtEl>
                                          <p:spTgt spid="7"/>
                                        </p:tgtEl>
                                      </p:cBhvr>
                                    </p:animEffect>
                                  </p:childTnLst>
                                </p:cTn>
                              </p:par>
                            </p:childTnLst>
                          </p:cTn>
                        </p:par>
                        <p:par>
                          <p:cTn id="14" fill="hold">
                            <p:stCondLst>
                              <p:cond delay="2500"/>
                            </p:stCondLst>
                            <p:childTnLst>
                              <p:par>
                                <p:cTn id="15" presetID="22" presetClass="entr" presetSubtype="1" fill="hold" nodeType="after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96914" y="6386732"/>
            <a:ext cx="391886"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101</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Network</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4"/>
          <p:cNvSpPr/>
          <p:nvPr/>
        </p:nvSpPr>
        <p:spPr>
          <a:xfrm>
            <a:off x="1118090" y="1367246"/>
            <a:ext cx="5006932" cy="4741482"/>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Open Sans" panose="020B0606030504020204" pitchFamily="34" charset="0"/>
              <a:ea typeface="Open Sans" panose="020B0606030504020204" pitchFamily="34" charset="0"/>
              <a:cs typeface="Open Sans" panose="020B0606030504020204" pitchFamily="34" charset="0"/>
            </a:endParaRPr>
          </a:p>
        </p:txBody>
      </p:sp>
      <p:sp>
        <p:nvSpPr>
          <p:cNvPr id="6" name="Rectangle 5"/>
          <p:cNvSpPr/>
          <p:nvPr/>
        </p:nvSpPr>
        <p:spPr>
          <a:xfrm>
            <a:off x="6125022" y="1367246"/>
            <a:ext cx="5006932" cy="4741482"/>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Open Sans" panose="020B0606030504020204" pitchFamily="34" charset="0"/>
              <a:ea typeface="Open Sans" panose="020B0606030504020204" pitchFamily="34" charset="0"/>
              <a:cs typeface="Open Sans" panose="020B0606030504020204" pitchFamily="34" charset="0"/>
            </a:endParaRPr>
          </a:p>
        </p:txBody>
      </p:sp>
      <p:grpSp>
        <p:nvGrpSpPr>
          <p:cNvPr id="7" name="Group 6"/>
          <p:cNvGrpSpPr/>
          <p:nvPr/>
        </p:nvGrpSpPr>
        <p:grpSpPr>
          <a:xfrm>
            <a:off x="2786743" y="2939144"/>
            <a:ext cx="6691070" cy="1597686"/>
            <a:chOff x="2786743" y="2939144"/>
            <a:chExt cx="6691070" cy="1597686"/>
          </a:xfrm>
        </p:grpSpPr>
        <p:sp>
          <p:nvSpPr>
            <p:cNvPr id="8" name="Rectangle 7"/>
            <p:cNvSpPr/>
            <p:nvPr/>
          </p:nvSpPr>
          <p:spPr>
            <a:xfrm>
              <a:off x="2786743" y="3737987"/>
              <a:ext cx="834813" cy="798285"/>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Open Sans" panose="020B0606030504020204" pitchFamily="34" charset="0"/>
                <a:ea typeface="Open Sans" panose="020B0606030504020204" pitchFamily="34" charset="0"/>
                <a:cs typeface="Open Sans" panose="020B0606030504020204" pitchFamily="34" charset="0"/>
              </a:endParaRPr>
            </a:p>
          </p:txBody>
        </p:sp>
        <p:sp>
          <p:nvSpPr>
            <p:cNvPr id="9" name="Rectangle 8"/>
            <p:cNvSpPr/>
            <p:nvPr/>
          </p:nvSpPr>
          <p:spPr>
            <a:xfrm>
              <a:off x="3621556" y="3737987"/>
              <a:ext cx="834813" cy="798285"/>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Open Sans" panose="020B0606030504020204" pitchFamily="34" charset="0"/>
                <a:ea typeface="Open Sans" panose="020B0606030504020204" pitchFamily="34" charset="0"/>
                <a:cs typeface="Open Sans" panose="020B0606030504020204" pitchFamily="34" charset="0"/>
              </a:endParaRPr>
            </a:p>
          </p:txBody>
        </p:sp>
        <p:sp>
          <p:nvSpPr>
            <p:cNvPr id="10" name="Rectangle 9"/>
            <p:cNvSpPr/>
            <p:nvPr/>
          </p:nvSpPr>
          <p:spPr>
            <a:xfrm>
              <a:off x="4455883" y="3737987"/>
              <a:ext cx="834813" cy="798285"/>
            </a:xfrm>
            <a:prstGeom prst="rect">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Open Sans" panose="020B0606030504020204" pitchFamily="34" charset="0"/>
                <a:ea typeface="Open Sans" panose="020B0606030504020204" pitchFamily="34" charset="0"/>
                <a:cs typeface="Open Sans" panose="020B0606030504020204" pitchFamily="34" charset="0"/>
              </a:endParaRPr>
            </a:p>
          </p:txBody>
        </p:sp>
        <p:sp>
          <p:nvSpPr>
            <p:cNvPr id="11" name="Rectangle 10"/>
            <p:cNvSpPr/>
            <p:nvPr/>
          </p:nvSpPr>
          <p:spPr>
            <a:xfrm>
              <a:off x="5290209" y="3737987"/>
              <a:ext cx="834813" cy="798285"/>
            </a:xfrm>
            <a:prstGeom prst="rect">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Open Sans" panose="020B0606030504020204" pitchFamily="34" charset="0"/>
                <a:ea typeface="Open Sans" panose="020B0606030504020204" pitchFamily="34" charset="0"/>
                <a:cs typeface="Open Sans" panose="020B0606030504020204" pitchFamily="34" charset="0"/>
              </a:endParaRPr>
            </a:p>
          </p:txBody>
        </p:sp>
        <p:sp>
          <p:nvSpPr>
            <p:cNvPr id="12" name="Rectangle 11"/>
            <p:cNvSpPr/>
            <p:nvPr/>
          </p:nvSpPr>
          <p:spPr>
            <a:xfrm>
              <a:off x="6125021" y="3737987"/>
              <a:ext cx="834813" cy="798285"/>
            </a:xfrm>
            <a:prstGeom prst="rect">
              <a:avLst/>
            </a:pr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Open Sans" panose="020B0606030504020204" pitchFamily="34" charset="0"/>
                <a:ea typeface="Open Sans" panose="020B0606030504020204" pitchFamily="34" charset="0"/>
                <a:cs typeface="Open Sans" panose="020B0606030504020204" pitchFamily="34" charset="0"/>
              </a:endParaRPr>
            </a:p>
          </p:txBody>
        </p:sp>
        <p:sp>
          <p:nvSpPr>
            <p:cNvPr id="13" name="Rectangle 12"/>
            <p:cNvSpPr/>
            <p:nvPr/>
          </p:nvSpPr>
          <p:spPr>
            <a:xfrm>
              <a:off x="6973376" y="3737987"/>
              <a:ext cx="834813" cy="798285"/>
            </a:xfrm>
            <a:prstGeom prst="rect">
              <a:avLst/>
            </a:prstGeom>
            <a:solidFill>
              <a:schemeClr val="accent6">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Open Sans" panose="020B0606030504020204" pitchFamily="34" charset="0"/>
                <a:ea typeface="Open Sans" panose="020B0606030504020204" pitchFamily="34" charset="0"/>
                <a:cs typeface="Open Sans" panose="020B0606030504020204" pitchFamily="34" charset="0"/>
              </a:endParaRPr>
            </a:p>
          </p:txBody>
        </p:sp>
        <p:sp>
          <p:nvSpPr>
            <p:cNvPr id="14" name="Rectangle 13"/>
            <p:cNvSpPr/>
            <p:nvPr/>
          </p:nvSpPr>
          <p:spPr>
            <a:xfrm>
              <a:off x="7815931" y="3738545"/>
              <a:ext cx="834813" cy="798285"/>
            </a:xfrm>
            <a:prstGeom prst="rect">
              <a:avLst/>
            </a:prstGeom>
            <a:solidFill>
              <a:schemeClr val="accent6">
                <a:lumMod val="40000"/>
                <a:lumOff val="6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Open Sans" panose="020B0606030504020204" pitchFamily="34" charset="0"/>
                <a:ea typeface="Open Sans" panose="020B0606030504020204" pitchFamily="34" charset="0"/>
                <a:cs typeface="Open Sans" panose="020B0606030504020204" pitchFamily="34" charset="0"/>
              </a:endParaRPr>
            </a:p>
          </p:txBody>
        </p:sp>
        <p:sp>
          <p:nvSpPr>
            <p:cNvPr id="15" name="Rectangle 14"/>
            <p:cNvSpPr/>
            <p:nvPr/>
          </p:nvSpPr>
          <p:spPr>
            <a:xfrm>
              <a:off x="8643000" y="3737987"/>
              <a:ext cx="834813" cy="798285"/>
            </a:xfrm>
            <a:prstGeom prst="rect">
              <a:avLst/>
            </a:prstGeom>
            <a:solidFill>
              <a:schemeClr val="accent2">
                <a:lumMod val="60000"/>
                <a:lumOff val="4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Open Sans" panose="020B0606030504020204" pitchFamily="34" charset="0"/>
                <a:ea typeface="Open Sans" panose="020B0606030504020204" pitchFamily="34" charset="0"/>
                <a:cs typeface="Open Sans" panose="020B0606030504020204" pitchFamily="34" charset="0"/>
              </a:endParaRPr>
            </a:p>
          </p:txBody>
        </p:sp>
        <p:sp>
          <p:nvSpPr>
            <p:cNvPr id="16" name="Rectangle 15"/>
            <p:cNvSpPr/>
            <p:nvPr/>
          </p:nvSpPr>
          <p:spPr>
            <a:xfrm>
              <a:off x="4462896" y="2939144"/>
              <a:ext cx="834813" cy="798285"/>
            </a:xfrm>
            <a:prstGeom prst="rect">
              <a:avLst/>
            </a:prstGeom>
            <a:solidFill>
              <a:schemeClr val="accent6">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Open Sans" panose="020B0606030504020204" pitchFamily="34" charset="0"/>
                <a:ea typeface="Open Sans" panose="020B0606030504020204" pitchFamily="34" charset="0"/>
                <a:cs typeface="Open Sans" panose="020B0606030504020204" pitchFamily="34" charset="0"/>
              </a:endParaRPr>
            </a:p>
          </p:txBody>
        </p:sp>
        <p:sp>
          <p:nvSpPr>
            <p:cNvPr id="17" name="Rectangle 16"/>
            <p:cNvSpPr/>
            <p:nvPr/>
          </p:nvSpPr>
          <p:spPr>
            <a:xfrm>
              <a:off x="5297222" y="2939144"/>
              <a:ext cx="834813" cy="798285"/>
            </a:xfrm>
            <a:prstGeom prst="rect">
              <a:avLst/>
            </a:prstGeom>
            <a:solidFill>
              <a:schemeClr val="accent5">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Open Sans" panose="020B0606030504020204" pitchFamily="34" charset="0"/>
                <a:ea typeface="Open Sans" panose="020B0606030504020204" pitchFamily="34" charset="0"/>
                <a:cs typeface="Open Sans" panose="020B0606030504020204" pitchFamily="34" charset="0"/>
              </a:endParaRPr>
            </a:p>
          </p:txBody>
        </p:sp>
        <p:sp>
          <p:nvSpPr>
            <p:cNvPr id="18" name="Rectangle 17"/>
            <p:cNvSpPr/>
            <p:nvPr/>
          </p:nvSpPr>
          <p:spPr>
            <a:xfrm>
              <a:off x="6132034" y="2939144"/>
              <a:ext cx="834813" cy="798285"/>
            </a:xfrm>
            <a:prstGeom prst="rect">
              <a:avLst/>
            </a:prstGeom>
            <a:solidFill>
              <a:schemeClr val="accent4">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18"/>
            <p:cNvSpPr/>
            <p:nvPr/>
          </p:nvSpPr>
          <p:spPr>
            <a:xfrm>
              <a:off x="6965875" y="2939144"/>
              <a:ext cx="864082" cy="798285"/>
            </a:xfrm>
            <a:prstGeom prst="rect">
              <a:avLst/>
            </a:prstGeom>
            <a:solidFill>
              <a:schemeClr val="accent3">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Open Sans" panose="020B0606030504020204" pitchFamily="34" charset="0"/>
                <a:ea typeface="Open Sans" panose="020B0606030504020204" pitchFamily="34" charset="0"/>
                <a:cs typeface="Open Sans" panose="020B0606030504020204" pitchFamily="34" charset="0"/>
              </a:endParaRPr>
            </a:p>
          </p:txBody>
        </p:sp>
      </p:grpSp>
      <p:sp>
        <p:nvSpPr>
          <p:cNvPr id="20" name="TextBox 19"/>
          <p:cNvSpPr txBox="1"/>
          <p:nvPr/>
        </p:nvSpPr>
        <p:spPr>
          <a:xfrm>
            <a:off x="4499184" y="2939147"/>
            <a:ext cx="3258203" cy="830997"/>
          </a:xfrm>
          <a:prstGeom prst="rect">
            <a:avLst/>
          </a:prstGeom>
          <a:noFill/>
        </p:spPr>
        <p:txBody>
          <a:bodyPr wrap="square" rtlCol="0">
            <a:spAutoFit/>
          </a:bodyPr>
          <a:lstStyle/>
          <a:p>
            <a:pPr algn="ctr"/>
            <a:r>
              <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rPr>
              <a:t>N</a:t>
            </a:r>
            <a:r>
              <a:rPr lang="id-ID" sz="48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   E   X   T</a:t>
            </a:r>
            <a:endPar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1" name="TextBox 20"/>
          <p:cNvSpPr txBox="1"/>
          <p:nvPr/>
        </p:nvSpPr>
        <p:spPr>
          <a:xfrm>
            <a:off x="2786744" y="3737429"/>
            <a:ext cx="840854" cy="830997"/>
          </a:xfrm>
          <a:prstGeom prst="rect">
            <a:avLst/>
          </a:prstGeom>
          <a:noFill/>
        </p:spPr>
        <p:txBody>
          <a:bodyPr wrap="square" rtlCol="0">
            <a:spAutoFit/>
          </a:bodyPr>
          <a:lstStyle/>
          <a:p>
            <a:pPr algn="ctr"/>
            <a:r>
              <a:rPr lang="id-ID" sz="48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C</a:t>
            </a:r>
            <a:endPar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2" name="TextBox 21"/>
          <p:cNvSpPr txBox="1"/>
          <p:nvPr/>
        </p:nvSpPr>
        <p:spPr>
          <a:xfrm>
            <a:off x="3620706" y="3737428"/>
            <a:ext cx="840854" cy="830997"/>
          </a:xfrm>
          <a:prstGeom prst="rect">
            <a:avLst/>
          </a:prstGeom>
          <a:noFill/>
        </p:spPr>
        <p:txBody>
          <a:bodyPr wrap="square" rtlCol="0">
            <a:spAutoFit/>
          </a:bodyPr>
          <a:lstStyle/>
          <a:p>
            <a:pPr algn="ctr"/>
            <a:r>
              <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rPr>
              <a:t>O</a:t>
            </a:r>
          </a:p>
        </p:txBody>
      </p:sp>
      <p:sp>
        <p:nvSpPr>
          <p:cNvPr id="23" name="TextBox 22"/>
          <p:cNvSpPr txBox="1"/>
          <p:nvPr/>
        </p:nvSpPr>
        <p:spPr>
          <a:xfrm>
            <a:off x="4419964" y="3737427"/>
            <a:ext cx="840854" cy="830997"/>
          </a:xfrm>
          <a:prstGeom prst="rect">
            <a:avLst/>
          </a:prstGeom>
          <a:noFill/>
        </p:spPr>
        <p:txBody>
          <a:bodyPr wrap="square" rtlCol="0">
            <a:spAutoFit/>
          </a:bodyPr>
          <a:lstStyle/>
          <a:p>
            <a:pPr algn="ctr"/>
            <a:r>
              <a:rPr lang="id-ID" sz="48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M</a:t>
            </a:r>
            <a:endPar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4" name="TextBox 23"/>
          <p:cNvSpPr txBox="1"/>
          <p:nvPr/>
        </p:nvSpPr>
        <p:spPr>
          <a:xfrm>
            <a:off x="5276060" y="3737427"/>
            <a:ext cx="840854" cy="830997"/>
          </a:xfrm>
          <a:prstGeom prst="rect">
            <a:avLst/>
          </a:prstGeom>
          <a:noFill/>
        </p:spPr>
        <p:txBody>
          <a:bodyPr wrap="square" rtlCol="0">
            <a:spAutoFit/>
          </a:bodyPr>
          <a:lstStyle/>
          <a:p>
            <a:pPr algn="ctr"/>
            <a:r>
              <a:rPr lang="id-ID" sz="48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U</a:t>
            </a:r>
            <a:endPar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5" name="TextBox 24"/>
          <p:cNvSpPr txBox="1"/>
          <p:nvPr/>
        </p:nvSpPr>
        <p:spPr>
          <a:xfrm>
            <a:off x="6117766" y="3737426"/>
            <a:ext cx="840854" cy="830997"/>
          </a:xfrm>
          <a:prstGeom prst="rect">
            <a:avLst/>
          </a:prstGeom>
          <a:noFill/>
        </p:spPr>
        <p:txBody>
          <a:bodyPr wrap="square" rtlCol="0">
            <a:spAutoFit/>
          </a:bodyPr>
          <a:lstStyle/>
          <a:p>
            <a:pPr algn="ctr"/>
            <a:r>
              <a:rPr lang="id-ID" sz="48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N</a:t>
            </a:r>
            <a:endPar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6" name="TextBox 25"/>
          <p:cNvSpPr txBox="1"/>
          <p:nvPr/>
        </p:nvSpPr>
        <p:spPr>
          <a:xfrm>
            <a:off x="6959956" y="3737425"/>
            <a:ext cx="840854" cy="830997"/>
          </a:xfrm>
          <a:prstGeom prst="rect">
            <a:avLst/>
          </a:prstGeom>
          <a:noFill/>
        </p:spPr>
        <p:txBody>
          <a:bodyPr wrap="square" rtlCol="0">
            <a:spAutoFit/>
          </a:bodyPr>
          <a:lstStyle/>
          <a:p>
            <a:pPr algn="ctr"/>
            <a:r>
              <a:rPr lang="id-ID" sz="48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I</a:t>
            </a:r>
            <a:endPar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7" name="TextBox 26"/>
          <p:cNvSpPr txBox="1"/>
          <p:nvPr/>
        </p:nvSpPr>
        <p:spPr>
          <a:xfrm>
            <a:off x="7786906" y="3737424"/>
            <a:ext cx="840854" cy="830997"/>
          </a:xfrm>
          <a:prstGeom prst="rect">
            <a:avLst/>
          </a:prstGeom>
          <a:noFill/>
        </p:spPr>
        <p:txBody>
          <a:bodyPr wrap="square" rtlCol="0">
            <a:spAutoFit/>
          </a:bodyPr>
          <a:lstStyle/>
          <a:p>
            <a:pPr algn="ctr"/>
            <a:r>
              <a:rPr lang="id-ID" sz="48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T</a:t>
            </a:r>
            <a:endPar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 name="TextBox 27"/>
          <p:cNvSpPr txBox="1"/>
          <p:nvPr/>
        </p:nvSpPr>
        <p:spPr>
          <a:xfrm>
            <a:off x="8643243" y="3737424"/>
            <a:ext cx="840854" cy="830997"/>
          </a:xfrm>
          <a:prstGeom prst="rect">
            <a:avLst/>
          </a:prstGeom>
          <a:noFill/>
        </p:spPr>
        <p:txBody>
          <a:bodyPr wrap="square" rtlCol="0">
            <a:spAutoFit/>
          </a:bodyPr>
          <a:lstStyle/>
          <a:p>
            <a:pPr algn="ctr"/>
            <a:r>
              <a:rPr lang="id-ID" sz="48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Y</a:t>
            </a:r>
            <a:endPar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69502892"/>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10" presetClass="entr" presetSubtype="0" fill="hold" grpId="0" nodeType="withEffect">
                                  <p:stCondLst>
                                    <p:cond delay="200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par>
                                <p:cTn id="14" presetID="10" presetClass="entr" presetSubtype="0" fill="hold" grpId="0" nodeType="withEffect">
                                  <p:stCondLst>
                                    <p:cond delay="200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par>
                                <p:cTn id="17" presetID="53" presetClass="entr" presetSubtype="16" fill="hold" nodeType="withEffect">
                                  <p:stCondLst>
                                    <p:cond delay="2500"/>
                                  </p:stCondLst>
                                  <p:childTnLst>
                                    <p:set>
                                      <p:cBhvr>
                                        <p:cTn id="18" dur="1" fill="hold">
                                          <p:stCondLst>
                                            <p:cond delay="0"/>
                                          </p:stCondLst>
                                        </p:cTn>
                                        <p:tgtEl>
                                          <p:spTgt spid="7"/>
                                        </p:tgtEl>
                                        <p:attrNameLst>
                                          <p:attrName>style.visibility</p:attrName>
                                        </p:attrNameLst>
                                      </p:cBhvr>
                                      <p:to>
                                        <p:strVal val="visible"/>
                                      </p:to>
                                    </p:set>
                                    <p:anim calcmode="lin" valueType="num">
                                      <p:cBhvr>
                                        <p:cTn id="19" dur="500" fill="hold"/>
                                        <p:tgtEl>
                                          <p:spTgt spid="7"/>
                                        </p:tgtEl>
                                        <p:attrNameLst>
                                          <p:attrName>ppt_w</p:attrName>
                                        </p:attrNameLst>
                                      </p:cBhvr>
                                      <p:tavLst>
                                        <p:tav tm="0">
                                          <p:val>
                                            <p:fltVal val="0"/>
                                          </p:val>
                                        </p:tav>
                                        <p:tav tm="100000">
                                          <p:val>
                                            <p:strVal val="#ppt_w"/>
                                          </p:val>
                                        </p:tav>
                                      </p:tavLst>
                                    </p:anim>
                                    <p:anim calcmode="lin" valueType="num">
                                      <p:cBhvr>
                                        <p:cTn id="20" dur="500" fill="hold"/>
                                        <p:tgtEl>
                                          <p:spTgt spid="7"/>
                                        </p:tgtEl>
                                        <p:attrNameLst>
                                          <p:attrName>ppt_h</p:attrName>
                                        </p:attrNameLst>
                                      </p:cBhvr>
                                      <p:tavLst>
                                        <p:tav tm="0">
                                          <p:val>
                                            <p:fltVal val="0"/>
                                          </p:val>
                                        </p:tav>
                                        <p:tav tm="100000">
                                          <p:val>
                                            <p:strVal val="#ppt_h"/>
                                          </p:val>
                                        </p:tav>
                                      </p:tavLst>
                                    </p:anim>
                                    <p:animEffect transition="in" filter="fade">
                                      <p:cBhvr>
                                        <p:cTn id="21" dur="500"/>
                                        <p:tgtEl>
                                          <p:spTgt spid="7"/>
                                        </p:tgtEl>
                                      </p:cBhvr>
                                    </p:animEffect>
                                  </p:childTnLst>
                                </p:cTn>
                              </p:par>
                              <p:par>
                                <p:cTn id="22" presetID="53" presetClass="entr" presetSubtype="16" fill="hold" grpId="0" nodeType="withEffect">
                                  <p:stCondLst>
                                    <p:cond delay="3000"/>
                                  </p:stCondLst>
                                  <p:childTnLst>
                                    <p:set>
                                      <p:cBhvr>
                                        <p:cTn id="23" dur="1" fill="hold">
                                          <p:stCondLst>
                                            <p:cond delay="0"/>
                                          </p:stCondLst>
                                        </p:cTn>
                                        <p:tgtEl>
                                          <p:spTgt spid="20"/>
                                        </p:tgtEl>
                                        <p:attrNameLst>
                                          <p:attrName>style.visibility</p:attrName>
                                        </p:attrNameLst>
                                      </p:cBhvr>
                                      <p:to>
                                        <p:strVal val="visible"/>
                                      </p:to>
                                    </p:set>
                                    <p:anim calcmode="lin" valueType="num">
                                      <p:cBhvr>
                                        <p:cTn id="24" dur="500" fill="hold"/>
                                        <p:tgtEl>
                                          <p:spTgt spid="20"/>
                                        </p:tgtEl>
                                        <p:attrNameLst>
                                          <p:attrName>ppt_w</p:attrName>
                                        </p:attrNameLst>
                                      </p:cBhvr>
                                      <p:tavLst>
                                        <p:tav tm="0">
                                          <p:val>
                                            <p:fltVal val="0"/>
                                          </p:val>
                                        </p:tav>
                                        <p:tav tm="100000">
                                          <p:val>
                                            <p:strVal val="#ppt_w"/>
                                          </p:val>
                                        </p:tav>
                                      </p:tavLst>
                                    </p:anim>
                                    <p:anim calcmode="lin" valueType="num">
                                      <p:cBhvr>
                                        <p:cTn id="25" dur="500" fill="hold"/>
                                        <p:tgtEl>
                                          <p:spTgt spid="20"/>
                                        </p:tgtEl>
                                        <p:attrNameLst>
                                          <p:attrName>ppt_h</p:attrName>
                                        </p:attrNameLst>
                                      </p:cBhvr>
                                      <p:tavLst>
                                        <p:tav tm="0">
                                          <p:val>
                                            <p:fltVal val="0"/>
                                          </p:val>
                                        </p:tav>
                                        <p:tav tm="100000">
                                          <p:val>
                                            <p:strVal val="#ppt_h"/>
                                          </p:val>
                                        </p:tav>
                                      </p:tavLst>
                                    </p:anim>
                                    <p:animEffect transition="in" filter="fade">
                                      <p:cBhvr>
                                        <p:cTn id="26" dur="500"/>
                                        <p:tgtEl>
                                          <p:spTgt spid="20"/>
                                        </p:tgtEl>
                                      </p:cBhvr>
                                    </p:animEffect>
                                  </p:childTnLst>
                                </p:cTn>
                              </p:par>
                              <p:par>
                                <p:cTn id="27" presetID="53" presetClass="entr" presetSubtype="16" fill="hold" grpId="0" nodeType="withEffect">
                                  <p:stCondLst>
                                    <p:cond delay="3000"/>
                                  </p:stCondLst>
                                  <p:childTnLst>
                                    <p:set>
                                      <p:cBhvr>
                                        <p:cTn id="28" dur="1" fill="hold">
                                          <p:stCondLst>
                                            <p:cond delay="0"/>
                                          </p:stCondLst>
                                        </p:cTn>
                                        <p:tgtEl>
                                          <p:spTgt spid="21"/>
                                        </p:tgtEl>
                                        <p:attrNameLst>
                                          <p:attrName>style.visibility</p:attrName>
                                        </p:attrNameLst>
                                      </p:cBhvr>
                                      <p:to>
                                        <p:strVal val="visible"/>
                                      </p:to>
                                    </p:set>
                                    <p:anim calcmode="lin" valueType="num">
                                      <p:cBhvr>
                                        <p:cTn id="29" dur="500" fill="hold"/>
                                        <p:tgtEl>
                                          <p:spTgt spid="21"/>
                                        </p:tgtEl>
                                        <p:attrNameLst>
                                          <p:attrName>ppt_w</p:attrName>
                                        </p:attrNameLst>
                                      </p:cBhvr>
                                      <p:tavLst>
                                        <p:tav tm="0">
                                          <p:val>
                                            <p:fltVal val="0"/>
                                          </p:val>
                                        </p:tav>
                                        <p:tav tm="100000">
                                          <p:val>
                                            <p:strVal val="#ppt_w"/>
                                          </p:val>
                                        </p:tav>
                                      </p:tavLst>
                                    </p:anim>
                                    <p:anim calcmode="lin" valueType="num">
                                      <p:cBhvr>
                                        <p:cTn id="30" dur="500" fill="hold"/>
                                        <p:tgtEl>
                                          <p:spTgt spid="21"/>
                                        </p:tgtEl>
                                        <p:attrNameLst>
                                          <p:attrName>ppt_h</p:attrName>
                                        </p:attrNameLst>
                                      </p:cBhvr>
                                      <p:tavLst>
                                        <p:tav tm="0">
                                          <p:val>
                                            <p:fltVal val="0"/>
                                          </p:val>
                                        </p:tav>
                                        <p:tav tm="100000">
                                          <p:val>
                                            <p:strVal val="#ppt_h"/>
                                          </p:val>
                                        </p:tav>
                                      </p:tavLst>
                                    </p:anim>
                                    <p:animEffect transition="in" filter="fade">
                                      <p:cBhvr>
                                        <p:cTn id="31" dur="500"/>
                                        <p:tgtEl>
                                          <p:spTgt spid="21"/>
                                        </p:tgtEl>
                                      </p:cBhvr>
                                    </p:animEffect>
                                  </p:childTnLst>
                                </p:cTn>
                              </p:par>
                              <p:par>
                                <p:cTn id="32" presetID="53" presetClass="entr" presetSubtype="16" fill="hold" grpId="0" nodeType="withEffect">
                                  <p:stCondLst>
                                    <p:cond delay="3000"/>
                                  </p:stCondLst>
                                  <p:childTnLst>
                                    <p:set>
                                      <p:cBhvr>
                                        <p:cTn id="33" dur="1" fill="hold">
                                          <p:stCondLst>
                                            <p:cond delay="0"/>
                                          </p:stCondLst>
                                        </p:cTn>
                                        <p:tgtEl>
                                          <p:spTgt spid="22"/>
                                        </p:tgtEl>
                                        <p:attrNameLst>
                                          <p:attrName>style.visibility</p:attrName>
                                        </p:attrNameLst>
                                      </p:cBhvr>
                                      <p:to>
                                        <p:strVal val="visible"/>
                                      </p:to>
                                    </p:set>
                                    <p:anim calcmode="lin" valueType="num">
                                      <p:cBhvr>
                                        <p:cTn id="34" dur="500" fill="hold"/>
                                        <p:tgtEl>
                                          <p:spTgt spid="22"/>
                                        </p:tgtEl>
                                        <p:attrNameLst>
                                          <p:attrName>ppt_w</p:attrName>
                                        </p:attrNameLst>
                                      </p:cBhvr>
                                      <p:tavLst>
                                        <p:tav tm="0">
                                          <p:val>
                                            <p:fltVal val="0"/>
                                          </p:val>
                                        </p:tav>
                                        <p:tav tm="100000">
                                          <p:val>
                                            <p:strVal val="#ppt_w"/>
                                          </p:val>
                                        </p:tav>
                                      </p:tavLst>
                                    </p:anim>
                                    <p:anim calcmode="lin" valueType="num">
                                      <p:cBhvr>
                                        <p:cTn id="35" dur="500" fill="hold"/>
                                        <p:tgtEl>
                                          <p:spTgt spid="22"/>
                                        </p:tgtEl>
                                        <p:attrNameLst>
                                          <p:attrName>ppt_h</p:attrName>
                                        </p:attrNameLst>
                                      </p:cBhvr>
                                      <p:tavLst>
                                        <p:tav tm="0">
                                          <p:val>
                                            <p:fltVal val="0"/>
                                          </p:val>
                                        </p:tav>
                                        <p:tav tm="100000">
                                          <p:val>
                                            <p:strVal val="#ppt_h"/>
                                          </p:val>
                                        </p:tav>
                                      </p:tavLst>
                                    </p:anim>
                                    <p:animEffect transition="in" filter="fade">
                                      <p:cBhvr>
                                        <p:cTn id="36" dur="500"/>
                                        <p:tgtEl>
                                          <p:spTgt spid="22"/>
                                        </p:tgtEl>
                                      </p:cBhvr>
                                    </p:animEffect>
                                  </p:childTnLst>
                                </p:cTn>
                              </p:par>
                              <p:par>
                                <p:cTn id="37" presetID="53" presetClass="entr" presetSubtype="16" fill="hold" grpId="0" nodeType="withEffect">
                                  <p:stCondLst>
                                    <p:cond delay="3000"/>
                                  </p:stCondLst>
                                  <p:childTnLst>
                                    <p:set>
                                      <p:cBhvr>
                                        <p:cTn id="38" dur="1" fill="hold">
                                          <p:stCondLst>
                                            <p:cond delay="0"/>
                                          </p:stCondLst>
                                        </p:cTn>
                                        <p:tgtEl>
                                          <p:spTgt spid="23"/>
                                        </p:tgtEl>
                                        <p:attrNameLst>
                                          <p:attrName>style.visibility</p:attrName>
                                        </p:attrNameLst>
                                      </p:cBhvr>
                                      <p:to>
                                        <p:strVal val="visible"/>
                                      </p:to>
                                    </p:set>
                                    <p:anim calcmode="lin" valueType="num">
                                      <p:cBhvr>
                                        <p:cTn id="39" dur="500" fill="hold"/>
                                        <p:tgtEl>
                                          <p:spTgt spid="23"/>
                                        </p:tgtEl>
                                        <p:attrNameLst>
                                          <p:attrName>ppt_w</p:attrName>
                                        </p:attrNameLst>
                                      </p:cBhvr>
                                      <p:tavLst>
                                        <p:tav tm="0">
                                          <p:val>
                                            <p:fltVal val="0"/>
                                          </p:val>
                                        </p:tav>
                                        <p:tav tm="100000">
                                          <p:val>
                                            <p:strVal val="#ppt_w"/>
                                          </p:val>
                                        </p:tav>
                                      </p:tavLst>
                                    </p:anim>
                                    <p:anim calcmode="lin" valueType="num">
                                      <p:cBhvr>
                                        <p:cTn id="40" dur="500" fill="hold"/>
                                        <p:tgtEl>
                                          <p:spTgt spid="23"/>
                                        </p:tgtEl>
                                        <p:attrNameLst>
                                          <p:attrName>ppt_h</p:attrName>
                                        </p:attrNameLst>
                                      </p:cBhvr>
                                      <p:tavLst>
                                        <p:tav tm="0">
                                          <p:val>
                                            <p:fltVal val="0"/>
                                          </p:val>
                                        </p:tav>
                                        <p:tav tm="100000">
                                          <p:val>
                                            <p:strVal val="#ppt_h"/>
                                          </p:val>
                                        </p:tav>
                                      </p:tavLst>
                                    </p:anim>
                                    <p:animEffect transition="in" filter="fade">
                                      <p:cBhvr>
                                        <p:cTn id="41" dur="500"/>
                                        <p:tgtEl>
                                          <p:spTgt spid="23"/>
                                        </p:tgtEl>
                                      </p:cBhvr>
                                    </p:animEffect>
                                  </p:childTnLst>
                                </p:cTn>
                              </p:par>
                              <p:par>
                                <p:cTn id="42" presetID="53" presetClass="entr" presetSubtype="16" fill="hold" grpId="0" nodeType="withEffect">
                                  <p:stCondLst>
                                    <p:cond delay="3000"/>
                                  </p:stCondLst>
                                  <p:childTnLst>
                                    <p:set>
                                      <p:cBhvr>
                                        <p:cTn id="43" dur="1" fill="hold">
                                          <p:stCondLst>
                                            <p:cond delay="0"/>
                                          </p:stCondLst>
                                        </p:cTn>
                                        <p:tgtEl>
                                          <p:spTgt spid="24"/>
                                        </p:tgtEl>
                                        <p:attrNameLst>
                                          <p:attrName>style.visibility</p:attrName>
                                        </p:attrNameLst>
                                      </p:cBhvr>
                                      <p:to>
                                        <p:strVal val="visible"/>
                                      </p:to>
                                    </p:set>
                                    <p:anim calcmode="lin" valueType="num">
                                      <p:cBhvr>
                                        <p:cTn id="44" dur="500" fill="hold"/>
                                        <p:tgtEl>
                                          <p:spTgt spid="24"/>
                                        </p:tgtEl>
                                        <p:attrNameLst>
                                          <p:attrName>ppt_w</p:attrName>
                                        </p:attrNameLst>
                                      </p:cBhvr>
                                      <p:tavLst>
                                        <p:tav tm="0">
                                          <p:val>
                                            <p:fltVal val="0"/>
                                          </p:val>
                                        </p:tav>
                                        <p:tav tm="100000">
                                          <p:val>
                                            <p:strVal val="#ppt_w"/>
                                          </p:val>
                                        </p:tav>
                                      </p:tavLst>
                                    </p:anim>
                                    <p:anim calcmode="lin" valueType="num">
                                      <p:cBhvr>
                                        <p:cTn id="45" dur="500" fill="hold"/>
                                        <p:tgtEl>
                                          <p:spTgt spid="24"/>
                                        </p:tgtEl>
                                        <p:attrNameLst>
                                          <p:attrName>ppt_h</p:attrName>
                                        </p:attrNameLst>
                                      </p:cBhvr>
                                      <p:tavLst>
                                        <p:tav tm="0">
                                          <p:val>
                                            <p:fltVal val="0"/>
                                          </p:val>
                                        </p:tav>
                                        <p:tav tm="100000">
                                          <p:val>
                                            <p:strVal val="#ppt_h"/>
                                          </p:val>
                                        </p:tav>
                                      </p:tavLst>
                                    </p:anim>
                                    <p:animEffect transition="in" filter="fade">
                                      <p:cBhvr>
                                        <p:cTn id="46" dur="500"/>
                                        <p:tgtEl>
                                          <p:spTgt spid="24"/>
                                        </p:tgtEl>
                                      </p:cBhvr>
                                    </p:animEffect>
                                  </p:childTnLst>
                                </p:cTn>
                              </p:par>
                              <p:par>
                                <p:cTn id="47" presetID="53" presetClass="entr" presetSubtype="16" fill="hold" grpId="0" nodeType="withEffect">
                                  <p:stCondLst>
                                    <p:cond delay="3000"/>
                                  </p:stCondLst>
                                  <p:childTnLst>
                                    <p:set>
                                      <p:cBhvr>
                                        <p:cTn id="48" dur="1" fill="hold">
                                          <p:stCondLst>
                                            <p:cond delay="0"/>
                                          </p:stCondLst>
                                        </p:cTn>
                                        <p:tgtEl>
                                          <p:spTgt spid="25"/>
                                        </p:tgtEl>
                                        <p:attrNameLst>
                                          <p:attrName>style.visibility</p:attrName>
                                        </p:attrNameLst>
                                      </p:cBhvr>
                                      <p:to>
                                        <p:strVal val="visible"/>
                                      </p:to>
                                    </p:set>
                                    <p:anim calcmode="lin" valueType="num">
                                      <p:cBhvr>
                                        <p:cTn id="49" dur="500" fill="hold"/>
                                        <p:tgtEl>
                                          <p:spTgt spid="25"/>
                                        </p:tgtEl>
                                        <p:attrNameLst>
                                          <p:attrName>ppt_w</p:attrName>
                                        </p:attrNameLst>
                                      </p:cBhvr>
                                      <p:tavLst>
                                        <p:tav tm="0">
                                          <p:val>
                                            <p:fltVal val="0"/>
                                          </p:val>
                                        </p:tav>
                                        <p:tav tm="100000">
                                          <p:val>
                                            <p:strVal val="#ppt_w"/>
                                          </p:val>
                                        </p:tav>
                                      </p:tavLst>
                                    </p:anim>
                                    <p:anim calcmode="lin" valueType="num">
                                      <p:cBhvr>
                                        <p:cTn id="50" dur="500" fill="hold"/>
                                        <p:tgtEl>
                                          <p:spTgt spid="25"/>
                                        </p:tgtEl>
                                        <p:attrNameLst>
                                          <p:attrName>ppt_h</p:attrName>
                                        </p:attrNameLst>
                                      </p:cBhvr>
                                      <p:tavLst>
                                        <p:tav tm="0">
                                          <p:val>
                                            <p:fltVal val="0"/>
                                          </p:val>
                                        </p:tav>
                                        <p:tav tm="100000">
                                          <p:val>
                                            <p:strVal val="#ppt_h"/>
                                          </p:val>
                                        </p:tav>
                                      </p:tavLst>
                                    </p:anim>
                                    <p:animEffect transition="in" filter="fade">
                                      <p:cBhvr>
                                        <p:cTn id="51" dur="500"/>
                                        <p:tgtEl>
                                          <p:spTgt spid="25"/>
                                        </p:tgtEl>
                                      </p:cBhvr>
                                    </p:animEffect>
                                  </p:childTnLst>
                                </p:cTn>
                              </p:par>
                              <p:par>
                                <p:cTn id="52" presetID="53" presetClass="entr" presetSubtype="16" fill="hold" grpId="0" nodeType="withEffect">
                                  <p:stCondLst>
                                    <p:cond delay="3000"/>
                                  </p:stCondLst>
                                  <p:childTnLst>
                                    <p:set>
                                      <p:cBhvr>
                                        <p:cTn id="53" dur="1" fill="hold">
                                          <p:stCondLst>
                                            <p:cond delay="0"/>
                                          </p:stCondLst>
                                        </p:cTn>
                                        <p:tgtEl>
                                          <p:spTgt spid="26"/>
                                        </p:tgtEl>
                                        <p:attrNameLst>
                                          <p:attrName>style.visibility</p:attrName>
                                        </p:attrNameLst>
                                      </p:cBhvr>
                                      <p:to>
                                        <p:strVal val="visible"/>
                                      </p:to>
                                    </p:set>
                                    <p:anim calcmode="lin" valueType="num">
                                      <p:cBhvr>
                                        <p:cTn id="54" dur="500" fill="hold"/>
                                        <p:tgtEl>
                                          <p:spTgt spid="26"/>
                                        </p:tgtEl>
                                        <p:attrNameLst>
                                          <p:attrName>ppt_w</p:attrName>
                                        </p:attrNameLst>
                                      </p:cBhvr>
                                      <p:tavLst>
                                        <p:tav tm="0">
                                          <p:val>
                                            <p:fltVal val="0"/>
                                          </p:val>
                                        </p:tav>
                                        <p:tav tm="100000">
                                          <p:val>
                                            <p:strVal val="#ppt_w"/>
                                          </p:val>
                                        </p:tav>
                                      </p:tavLst>
                                    </p:anim>
                                    <p:anim calcmode="lin" valueType="num">
                                      <p:cBhvr>
                                        <p:cTn id="55" dur="500" fill="hold"/>
                                        <p:tgtEl>
                                          <p:spTgt spid="26"/>
                                        </p:tgtEl>
                                        <p:attrNameLst>
                                          <p:attrName>ppt_h</p:attrName>
                                        </p:attrNameLst>
                                      </p:cBhvr>
                                      <p:tavLst>
                                        <p:tav tm="0">
                                          <p:val>
                                            <p:fltVal val="0"/>
                                          </p:val>
                                        </p:tav>
                                        <p:tav tm="100000">
                                          <p:val>
                                            <p:strVal val="#ppt_h"/>
                                          </p:val>
                                        </p:tav>
                                      </p:tavLst>
                                    </p:anim>
                                    <p:animEffect transition="in" filter="fade">
                                      <p:cBhvr>
                                        <p:cTn id="56" dur="500"/>
                                        <p:tgtEl>
                                          <p:spTgt spid="26"/>
                                        </p:tgtEl>
                                      </p:cBhvr>
                                    </p:animEffect>
                                  </p:childTnLst>
                                </p:cTn>
                              </p:par>
                              <p:par>
                                <p:cTn id="57" presetID="53" presetClass="entr" presetSubtype="16" fill="hold" grpId="0" nodeType="withEffect">
                                  <p:stCondLst>
                                    <p:cond delay="3000"/>
                                  </p:stCondLst>
                                  <p:childTnLst>
                                    <p:set>
                                      <p:cBhvr>
                                        <p:cTn id="58" dur="1" fill="hold">
                                          <p:stCondLst>
                                            <p:cond delay="0"/>
                                          </p:stCondLst>
                                        </p:cTn>
                                        <p:tgtEl>
                                          <p:spTgt spid="27"/>
                                        </p:tgtEl>
                                        <p:attrNameLst>
                                          <p:attrName>style.visibility</p:attrName>
                                        </p:attrNameLst>
                                      </p:cBhvr>
                                      <p:to>
                                        <p:strVal val="visible"/>
                                      </p:to>
                                    </p:set>
                                    <p:anim calcmode="lin" valueType="num">
                                      <p:cBhvr>
                                        <p:cTn id="59" dur="500" fill="hold"/>
                                        <p:tgtEl>
                                          <p:spTgt spid="27"/>
                                        </p:tgtEl>
                                        <p:attrNameLst>
                                          <p:attrName>ppt_w</p:attrName>
                                        </p:attrNameLst>
                                      </p:cBhvr>
                                      <p:tavLst>
                                        <p:tav tm="0">
                                          <p:val>
                                            <p:fltVal val="0"/>
                                          </p:val>
                                        </p:tav>
                                        <p:tav tm="100000">
                                          <p:val>
                                            <p:strVal val="#ppt_w"/>
                                          </p:val>
                                        </p:tav>
                                      </p:tavLst>
                                    </p:anim>
                                    <p:anim calcmode="lin" valueType="num">
                                      <p:cBhvr>
                                        <p:cTn id="60" dur="500" fill="hold"/>
                                        <p:tgtEl>
                                          <p:spTgt spid="27"/>
                                        </p:tgtEl>
                                        <p:attrNameLst>
                                          <p:attrName>ppt_h</p:attrName>
                                        </p:attrNameLst>
                                      </p:cBhvr>
                                      <p:tavLst>
                                        <p:tav tm="0">
                                          <p:val>
                                            <p:fltVal val="0"/>
                                          </p:val>
                                        </p:tav>
                                        <p:tav tm="100000">
                                          <p:val>
                                            <p:strVal val="#ppt_h"/>
                                          </p:val>
                                        </p:tav>
                                      </p:tavLst>
                                    </p:anim>
                                    <p:animEffect transition="in" filter="fade">
                                      <p:cBhvr>
                                        <p:cTn id="61" dur="500"/>
                                        <p:tgtEl>
                                          <p:spTgt spid="27"/>
                                        </p:tgtEl>
                                      </p:cBhvr>
                                    </p:animEffect>
                                  </p:childTnLst>
                                </p:cTn>
                              </p:par>
                              <p:par>
                                <p:cTn id="62" presetID="53" presetClass="entr" presetSubtype="16" fill="hold" grpId="0" nodeType="withEffect">
                                  <p:stCondLst>
                                    <p:cond delay="3000"/>
                                  </p:stCondLst>
                                  <p:childTnLst>
                                    <p:set>
                                      <p:cBhvr>
                                        <p:cTn id="63" dur="1" fill="hold">
                                          <p:stCondLst>
                                            <p:cond delay="0"/>
                                          </p:stCondLst>
                                        </p:cTn>
                                        <p:tgtEl>
                                          <p:spTgt spid="28"/>
                                        </p:tgtEl>
                                        <p:attrNameLst>
                                          <p:attrName>style.visibility</p:attrName>
                                        </p:attrNameLst>
                                      </p:cBhvr>
                                      <p:to>
                                        <p:strVal val="visible"/>
                                      </p:to>
                                    </p:set>
                                    <p:anim calcmode="lin" valueType="num">
                                      <p:cBhvr>
                                        <p:cTn id="64" dur="500" fill="hold"/>
                                        <p:tgtEl>
                                          <p:spTgt spid="28"/>
                                        </p:tgtEl>
                                        <p:attrNameLst>
                                          <p:attrName>ppt_w</p:attrName>
                                        </p:attrNameLst>
                                      </p:cBhvr>
                                      <p:tavLst>
                                        <p:tav tm="0">
                                          <p:val>
                                            <p:fltVal val="0"/>
                                          </p:val>
                                        </p:tav>
                                        <p:tav tm="100000">
                                          <p:val>
                                            <p:strVal val="#ppt_w"/>
                                          </p:val>
                                        </p:tav>
                                      </p:tavLst>
                                    </p:anim>
                                    <p:anim calcmode="lin" valueType="num">
                                      <p:cBhvr>
                                        <p:cTn id="65" dur="500" fill="hold"/>
                                        <p:tgtEl>
                                          <p:spTgt spid="28"/>
                                        </p:tgtEl>
                                        <p:attrNameLst>
                                          <p:attrName>ppt_h</p:attrName>
                                        </p:attrNameLst>
                                      </p:cBhvr>
                                      <p:tavLst>
                                        <p:tav tm="0">
                                          <p:val>
                                            <p:fltVal val="0"/>
                                          </p:val>
                                        </p:tav>
                                        <p:tav tm="100000">
                                          <p:val>
                                            <p:strVal val="#ppt_h"/>
                                          </p:val>
                                        </p:tav>
                                      </p:tavLst>
                                    </p:anim>
                                    <p:animEffect transition="in" filter="fade">
                                      <p:cBhvr>
                                        <p:cTn id="66"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6" grpId="0" animBg="1"/>
      <p:bldP spid="20" grpId="0"/>
      <p:bldP spid="21" grpId="0"/>
      <p:bldP spid="22" grpId="0"/>
      <p:bldP spid="23" grpId="0"/>
      <p:bldP spid="24" grpId="0"/>
      <p:bldP spid="25" grpId="0"/>
      <p:bldP spid="26" grpId="0"/>
      <p:bldP spid="27" grpId="0"/>
      <p:bldP spid="28"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53371" y="6386732"/>
            <a:ext cx="464457" cy="318868"/>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102</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Social Media Network</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1357567" y="2105702"/>
            <a:ext cx="4225974" cy="3370526"/>
            <a:chOff x="4714641" y="2261290"/>
            <a:chExt cx="4225974" cy="3370526"/>
          </a:xfrm>
        </p:grpSpPr>
        <p:sp>
          <p:nvSpPr>
            <p:cNvPr id="6" name="Freeform 204"/>
            <p:cNvSpPr>
              <a:spLocks noEditPoints="1"/>
            </p:cNvSpPr>
            <p:nvPr/>
          </p:nvSpPr>
          <p:spPr bwMode="auto">
            <a:xfrm>
              <a:off x="4714641" y="2261290"/>
              <a:ext cx="683118" cy="2744459"/>
            </a:xfrm>
            <a:custGeom>
              <a:avLst/>
              <a:gdLst>
                <a:gd name="T0" fmla="*/ 280 w 287"/>
                <a:gd name="T1" fmla="*/ 271 h 1160"/>
                <a:gd name="T2" fmla="*/ 247 w 287"/>
                <a:gd name="T3" fmla="*/ 188 h 1160"/>
                <a:gd name="T4" fmla="*/ 213 w 287"/>
                <a:gd name="T5" fmla="*/ 135 h 1160"/>
                <a:gd name="T6" fmla="*/ 181 w 287"/>
                <a:gd name="T7" fmla="*/ 23 h 1160"/>
                <a:gd name="T8" fmla="*/ 82 w 287"/>
                <a:gd name="T9" fmla="*/ 57 h 1160"/>
                <a:gd name="T10" fmla="*/ 76 w 287"/>
                <a:gd name="T11" fmla="*/ 189 h 1160"/>
                <a:gd name="T12" fmla="*/ 40 w 287"/>
                <a:gd name="T13" fmla="*/ 237 h 1160"/>
                <a:gd name="T14" fmla="*/ 4 w 287"/>
                <a:gd name="T15" fmla="*/ 366 h 1160"/>
                <a:gd name="T16" fmla="*/ 7 w 287"/>
                <a:gd name="T17" fmla="*/ 412 h 1160"/>
                <a:gd name="T18" fmla="*/ 40 w 287"/>
                <a:gd name="T19" fmla="*/ 467 h 1160"/>
                <a:gd name="T20" fmla="*/ 35 w 287"/>
                <a:gd name="T21" fmla="*/ 546 h 1160"/>
                <a:gd name="T22" fmla="*/ 27 w 287"/>
                <a:gd name="T23" fmla="*/ 759 h 1160"/>
                <a:gd name="T24" fmla="*/ 47 w 287"/>
                <a:gd name="T25" fmla="*/ 843 h 1160"/>
                <a:gd name="T26" fmla="*/ 75 w 287"/>
                <a:gd name="T27" fmla="*/ 1036 h 1160"/>
                <a:gd name="T28" fmla="*/ 44 w 287"/>
                <a:gd name="T29" fmla="*/ 1127 h 1160"/>
                <a:gd name="T30" fmla="*/ 70 w 287"/>
                <a:gd name="T31" fmla="*/ 1155 h 1160"/>
                <a:gd name="T32" fmla="*/ 108 w 287"/>
                <a:gd name="T33" fmla="*/ 1107 h 1160"/>
                <a:gd name="T34" fmla="*/ 107 w 287"/>
                <a:gd name="T35" fmla="*/ 1141 h 1160"/>
                <a:gd name="T36" fmla="*/ 119 w 287"/>
                <a:gd name="T37" fmla="*/ 1132 h 1160"/>
                <a:gd name="T38" fmla="*/ 117 w 287"/>
                <a:gd name="T39" fmla="*/ 1050 h 1160"/>
                <a:gd name="T40" fmla="*/ 115 w 287"/>
                <a:gd name="T41" fmla="*/ 885 h 1160"/>
                <a:gd name="T42" fmla="*/ 167 w 287"/>
                <a:gd name="T43" fmla="*/ 851 h 1160"/>
                <a:gd name="T44" fmla="*/ 169 w 287"/>
                <a:gd name="T45" fmla="*/ 977 h 1160"/>
                <a:gd name="T46" fmla="*/ 154 w 287"/>
                <a:gd name="T47" fmla="*/ 1096 h 1160"/>
                <a:gd name="T48" fmla="*/ 148 w 287"/>
                <a:gd name="T49" fmla="*/ 1159 h 1160"/>
                <a:gd name="T50" fmla="*/ 205 w 287"/>
                <a:gd name="T51" fmla="*/ 1104 h 1160"/>
                <a:gd name="T52" fmla="*/ 202 w 287"/>
                <a:gd name="T53" fmla="*/ 1043 h 1160"/>
                <a:gd name="T54" fmla="*/ 234 w 287"/>
                <a:gd name="T55" fmla="*/ 852 h 1160"/>
                <a:gd name="T56" fmla="*/ 251 w 287"/>
                <a:gd name="T57" fmla="*/ 721 h 1160"/>
                <a:gd name="T58" fmla="*/ 265 w 287"/>
                <a:gd name="T59" fmla="*/ 535 h 1160"/>
                <a:gd name="T60" fmla="*/ 258 w 287"/>
                <a:gd name="T61" fmla="*/ 449 h 1160"/>
                <a:gd name="T62" fmla="*/ 244 w 287"/>
                <a:gd name="T63" fmla="*/ 388 h 1160"/>
                <a:gd name="T64" fmla="*/ 102 w 287"/>
                <a:gd name="T65" fmla="*/ 452 h 1160"/>
                <a:gd name="T66" fmla="*/ 114 w 287"/>
                <a:gd name="T67" fmla="*/ 452 h 1160"/>
                <a:gd name="T68" fmla="*/ 168 w 287"/>
                <a:gd name="T69" fmla="*/ 213 h 1160"/>
                <a:gd name="T70" fmla="*/ 117 w 287"/>
                <a:gd name="T71" fmla="*/ 344 h 1160"/>
                <a:gd name="T72" fmla="*/ 114 w 287"/>
                <a:gd name="T73" fmla="*/ 257 h 1160"/>
                <a:gd name="T74" fmla="*/ 102 w 287"/>
                <a:gd name="T75" fmla="*/ 205 h 1160"/>
                <a:gd name="T76" fmla="*/ 134 w 287"/>
                <a:gd name="T77" fmla="*/ 223 h 1160"/>
                <a:gd name="T78" fmla="*/ 152 w 287"/>
                <a:gd name="T79" fmla="*/ 222 h 1160"/>
                <a:gd name="T80" fmla="*/ 159 w 287"/>
                <a:gd name="T81" fmla="*/ 184 h 1160"/>
                <a:gd name="T82" fmla="*/ 189 w 287"/>
                <a:gd name="T83" fmla="*/ 176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7" h="1160">
                  <a:moveTo>
                    <a:pt x="257" y="366"/>
                  </a:moveTo>
                  <a:cubicBezTo>
                    <a:pt x="258" y="353"/>
                    <a:pt x="279" y="285"/>
                    <a:pt x="280" y="271"/>
                  </a:cubicBezTo>
                  <a:cubicBezTo>
                    <a:pt x="281" y="257"/>
                    <a:pt x="287" y="214"/>
                    <a:pt x="282" y="199"/>
                  </a:cubicBezTo>
                  <a:cubicBezTo>
                    <a:pt x="277" y="183"/>
                    <a:pt x="247" y="188"/>
                    <a:pt x="247" y="188"/>
                  </a:cubicBezTo>
                  <a:cubicBezTo>
                    <a:pt x="247" y="188"/>
                    <a:pt x="240" y="172"/>
                    <a:pt x="226" y="168"/>
                  </a:cubicBezTo>
                  <a:cubicBezTo>
                    <a:pt x="211" y="164"/>
                    <a:pt x="229" y="145"/>
                    <a:pt x="213" y="135"/>
                  </a:cubicBezTo>
                  <a:cubicBezTo>
                    <a:pt x="203" y="128"/>
                    <a:pt x="206" y="92"/>
                    <a:pt x="202" y="78"/>
                  </a:cubicBezTo>
                  <a:cubicBezTo>
                    <a:pt x="199" y="64"/>
                    <a:pt x="190" y="35"/>
                    <a:pt x="181" y="23"/>
                  </a:cubicBezTo>
                  <a:cubicBezTo>
                    <a:pt x="171" y="10"/>
                    <a:pt x="152" y="17"/>
                    <a:pt x="152" y="17"/>
                  </a:cubicBezTo>
                  <a:cubicBezTo>
                    <a:pt x="108" y="0"/>
                    <a:pt x="86" y="37"/>
                    <a:pt x="82" y="57"/>
                  </a:cubicBezTo>
                  <a:cubicBezTo>
                    <a:pt x="79" y="77"/>
                    <a:pt x="89" y="114"/>
                    <a:pt x="77" y="140"/>
                  </a:cubicBezTo>
                  <a:cubicBezTo>
                    <a:pt x="66" y="165"/>
                    <a:pt x="91" y="174"/>
                    <a:pt x="76" y="189"/>
                  </a:cubicBezTo>
                  <a:cubicBezTo>
                    <a:pt x="60" y="203"/>
                    <a:pt x="74" y="208"/>
                    <a:pt x="59" y="215"/>
                  </a:cubicBezTo>
                  <a:cubicBezTo>
                    <a:pt x="45" y="221"/>
                    <a:pt x="40" y="224"/>
                    <a:pt x="40" y="237"/>
                  </a:cubicBezTo>
                  <a:cubicBezTo>
                    <a:pt x="40" y="250"/>
                    <a:pt x="28" y="284"/>
                    <a:pt x="22" y="314"/>
                  </a:cubicBezTo>
                  <a:cubicBezTo>
                    <a:pt x="15" y="344"/>
                    <a:pt x="8" y="355"/>
                    <a:pt x="4" y="366"/>
                  </a:cubicBezTo>
                  <a:cubicBezTo>
                    <a:pt x="0" y="378"/>
                    <a:pt x="2" y="382"/>
                    <a:pt x="4" y="388"/>
                  </a:cubicBezTo>
                  <a:cubicBezTo>
                    <a:pt x="6" y="393"/>
                    <a:pt x="7" y="394"/>
                    <a:pt x="7" y="412"/>
                  </a:cubicBezTo>
                  <a:cubicBezTo>
                    <a:pt x="7" y="431"/>
                    <a:pt x="38" y="434"/>
                    <a:pt x="38" y="434"/>
                  </a:cubicBezTo>
                  <a:cubicBezTo>
                    <a:pt x="38" y="434"/>
                    <a:pt x="40" y="451"/>
                    <a:pt x="40" y="467"/>
                  </a:cubicBezTo>
                  <a:cubicBezTo>
                    <a:pt x="40" y="482"/>
                    <a:pt x="30" y="526"/>
                    <a:pt x="28" y="538"/>
                  </a:cubicBezTo>
                  <a:cubicBezTo>
                    <a:pt x="26" y="550"/>
                    <a:pt x="35" y="546"/>
                    <a:pt x="35" y="546"/>
                  </a:cubicBezTo>
                  <a:cubicBezTo>
                    <a:pt x="35" y="546"/>
                    <a:pt x="35" y="559"/>
                    <a:pt x="33" y="578"/>
                  </a:cubicBezTo>
                  <a:cubicBezTo>
                    <a:pt x="30" y="597"/>
                    <a:pt x="27" y="724"/>
                    <a:pt x="27" y="759"/>
                  </a:cubicBezTo>
                  <a:cubicBezTo>
                    <a:pt x="27" y="794"/>
                    <a:pt x="23" y="842"/>
                    <a:pt x="27" y="842"/>
                  </a:cubicBezTo>
                  <a:cubicBezTo>
                    <a:pt x="32" y="842"/>
                    <a:pt x="47" y="843"/>
                    <a:pt x="47" y="843"/>
                  </a:cubicBezTo>
                  <a:cubicBezTo>
                    <a:pt x="47" y="843"/>
                    <a:pt x="45" y="866"/>
                    <a:pt x="46" y="895"/>
                  </a:cubicBezTo>
                  <a:cubicBezTo>
                    <a:pt x="47" y="923"/>
                    <a:pt x="70" y="1014"/>
                    <a:pt x="75" y="1036"/>
                  </a:cubicBezTo>
                  <a:cubicBezTo>
                    <a:pt x="79" y="1059"/>
                    <a:pt x="78" y="1079"/>
                    <a:pt x="70" y="1091"/>
                  </a:cubicBezTo>
                  <a:cubicBezTo>
                    <a:pt x="63" y="1103"/>
                    <a:pt x="57" y="1118"/>
                    <a:pt x="44" y="1127"/>
                  </a:cubicBezTo>
                  <a:cubicBezTo>
                    <a:pt x="31" y="1137"/>
                    <a:pt x="26" y="1141"/>
                    <a:pt x="28" y="1150"/>
                  </a:cubicBezTo>
                  <a:cubicBezTo>
                    <a:pt x="30" y="1158"/>
                    <a:pt x="46" y="1156"/>
                    <a:pt x="70" y="1155"/>
                  </a:cubicBezTo>
                  <a:cubicBezTo>
                    <a:pt x="94" y="1154"/>
                    <a:pt x="91" y="1139"/>
                    <a:pt x="94" y="1132"/>
                  </a:cubicBezTo>
                  <a:cubicBezTo>
                    <a:pt x="97" y="1125"/>
                    <a:pt x="108" y="1107"/>
                    <a:pt x="108" y="1107"/>
                  </a:cubicBezTo>
                  <a:cubicBezTo>
                    <a:pt x="108" y="1107"/>
                    <a:pt x="111" y="1110"/>
                    <a:pt x="111" y="1118"/>
                  </a:cubicBezTo>
                  <a:cubicBezTo>
                    <a:pt x="111" y="1127"/>
                    <a:pt x="107" y="1141"/>
                    <a:pt x="107" y="1141"/>
                  </a:cubicBezTo>
                  <a:cubicBezTo>
                    <a:pt x="117" y="1141"/>
                    <a:pt x="117" y="1141"/>
                    <a:pt x="117" y="1141"/>
                  </a:cubicBezTo>
                  <a:cubicBezTo>
                    <a:pt x="117" y="1141"/>
                    <a:pt x="120" y="1140"/>
                    <a:pt x="119" y="1132"/>
                  </a:cubicBezTo>
                  <a:cubicBezTo>
                    <a:pt x="118" y="1124"/>
                    <a:pt x="123" y="1106"/>
                    <a:pt x="127" y="1091"/>
                  </a:cubicBezTo>
                  <a:cubicBezTo>
                    <a:pt x="132" y="1075"/>
                    <a:pt x="123" y="1057"/>
                    <a:pt x="117" y="1050"/>
                  </a:cubicBezTo>
                  <a:cubicBezTo>
                    <a:pt x="112" y="1044"/>
                    <a:pt x="114" y="1009"/>
                    <a:pt x="115" y="974"/>
                  </a:cubicBezTo>
                  <a:cubicBezTo>
                    <a:pt x="117" y="939"/>
                    <a:pt x="119" y="901"/>
                    <a:pt x="115" y="885"/>
                  </a:cubicBezTo>
                  <a:cubicBezTo>
                    <a:pt x="112" y="868"/>
                    <a:pt x="107" y="846"/>
                    <a:pt x="107" y="846"/>
                  </a:cubicBezTo>
                  <a:cubicBezTo>
                    <a:pt x="167" y="851"/>
                    <a:pt x="167" y="851"/>
                    <a:pt x="167" y="851"/>
                  </a:cubicBezTo>
                  <a:cubicBezTo>
                    <a:pt x="167" y="851"/>
                    <a:pt x="169" y="863"/>
                    <a:pt x="169" y="889"/>
                  </a:cubicBezTo>
                  <a:cubicBezTo>
                    <a:pt x="169" y="916"/>
                    <a:pt x="169" y="934"/>
                    <a:pt x="169" y="977"/>
                  </a:cubicBezTo>
                  <a:cubicBezTo>
                    <a:pt x="169" y="1019"/>
                    <a:pt x="165" y="1035"/>
                    <a:pt x="160" y="1051"/>
                  </a:cubicBezTo>
                  <a:cubicBezTo>
                    <a:pt x="156" y="1068"/>
                    <a:pt x="159" y="1080"/>
                    <a:pt x="154" y="1096"/>
                  </a:cubicBezTo>
                  <a:cubicBezTo>
                    <a:pt x="149" y="1113"/>
                    <a:pt x="140" y="1125"/>
                    <a:pt x="135" y="1134"/>
                  </a:cubicBezTo>
                  <a:cubicBezTo>
                    <a:pt x="129" y="1143"/>
                    <a:pt x="127" y="1158"/>
                    <a:pt x="148" y="1159"/>
                  </a:cubicBezTo>
                  <a:cubicBezTo>
                    <a:pt x="170" y="1160"/>
                    <a:pt x="196" y="1150"/>
                    <a:pt x="196" y="1140"/>
                  </a:cubicBezTo>
                  <a:cubicBezTo>
                    <a:pt x="196" y="1131"/>
                    <a:pt x="198" y="1119"/>
                    <a:pt x="205" y="1104"/>
                  </a:cubicBezTo>
                  <a:cubicBezTo>
                    <a:pt x="213" y="1088"/>
                    <a:pt x="206" y="1075"/>
                    <a:pt x="204" y="1069"/>
                  </a:cubicBezTo>
                  <a:cubicBezTo>
                    <a:pt x="201" y="1062"/>
                    <a:pt x="202" y="1055"/>
                    <a:pt x="202" y="1043"/>
                  </a:cubicBezTo>
                  <a:cubicBezTo>
                    <a:pt x="202" y="1031"/>
                    <a:pt x="213" y="991"/>
                    <a:pt x="225" y="947"/>
                  </a:cubicBezTo>
                  <a:cubicBezTo>
                    <a:pt x="237" y="903"/>
                    <a:pt x="234" y="852"/>
                    <a:pt x="234" y="852"/>
                  </a:cubicBezTo>
                  <a:cubicBezTo>
                    <a:pt x="243" y="852"/>
                    <a:pt x="243" y="852"/>
                    <a:pt x="243" y="852"/>
                  </a:cubicBezTo>
                  <a:cubicBezTo>
                    <a:pt x="243" y="852"/>
                    <a:pt x="244" y="787"/>
                    <a:pt x="251" y="721"/>
                  </a:cubicBezTo>
                  <a:cubicBezTo>
                    <a:pt x="258" y="654"/>
                    <a:pt x="248" y="585"/>
                    <a:pt x="248" y="566"/>
                  </a:cubicBezTo>
                  <a:cubicBezTo>
                    <a:pt x="248" y="547"/>
                    <a:pt x="255" y="539"/>
                    <a:pt x="265" y="535"/>
                  </a:cubicBezTo>
                  <a:cubicBezTo>
                    <a:pt x="276" y="530"/>
                    <a:pt x="277" y="528"/>
                    <a:pt x="272" y="510"/>
                  </a:cubicBezTo>
                  <a:cubicBezTo>
                    <a:pt x="266" y="492"/>
                    <a:pt x="258" y="449"/>
                    <a:pt x="258" y="449"/>
                  </a:cubicBezTo>
                  <a:cubicBezTo>
                    <a:pt x="258" y="449"/>
                    <a:pt x="257" y="443"/>
                    <a:pt x="251" y="424"/>
                  </a:cubicBezTo>
                  <a:cubicBezTo>
                    <a:pt x="244" y="406"/>
                    <a:pt x="244" y="388"/>
                    <a:pt x="244" y="388"/>
                  </a:cubicBezTo>
                  <a:cubicBezTo>
                    <a:pt x="244" y="388"/>
                    <a:pt x="256" y="378"/>
                    <a:pt x="257" y="366"/>
                  </a:cubicBezTo>
                  <a:close/>
                  <a:moveTo>
                    <a:pt x="102" y="452"/>
                  </a:moveTo>
                  <a:cubicBezTo>
                    <a:pt x="110" y="434"/>
                    <a:pt x="110" y="434"/>
                    <a:pt x="110" y="434"/>
                  </a:cubicBezTo>
                  <a:cubicBezTo>
                    <a:pt x="114" y="452"/>
                    <a:pt x="114" y="452"/>
                    <a:pt x="114" y="452"/>
                  </a:cubicBezTo>
                  <a:lnTo>
                    <a:pt x="102" y="452"/>
                  </a:lnTo>
                  <a:close/>
                  <a:moveTo>
                    <a:pt x="168" y="213"/>
                  </a:moveTo>
                  <a:cubicBezTo>
                    <a:pt x="158" y="230"/>
                    <a:pt x="141" y="260"/>
                    <a:pt x="135" y="285"/>
                  </a:cubicBezTo>
                  <a:cubicBezTo>
                    <a:pt x="128" y="309"/>
                    <a:pt x="117" y="344"/>
                    <a:pt x="117" y="344"/>
                  </a:cubicBezTo>
                  <a:cubicBezTo>
                    <a:pt x="117" y="344"/>
                    <a:pt x="116" y="338"/>
                    <a:pt x="115" y="329"/>
                  </a:cubicBezTo>
                  <a:cubicBezTo>
                    <a:pt x="114" y="320"/>
                    <a:pt x="114" y="277"/>
                    <a:pt x="114" y="257"/>
                  </a:cubicBezTo>
                  <a:cubicBezTo>
                    <a:pt x="114" y="237"/>
                    <a:pt x="115" y="220"/>
                    <a:pt x="112" y="219"/>
                  </a:cubicBezTo>
                  <a:cubicBezTo>
                    <a:pt x="108" y="217"/>
                    <a:pt x="102" y="205"/>
                    <a:pt x="102" y="205"/>
                  </a:cubicBezTo>
                  <a:cubicBezTo>
                    <a:pt x="124" y="175"/>
                    <a:pt x="124" y="175"/>
                    <a:pt x="124" y="175"/>
                  </a:cubicBezTo>
                  <a:cubicBezTo>
                    <a:pt x="117" y="218"/>
                    <a:pt x="129" y="210"/>
                    <a:pt x="134" y="223"/>
                  </a:cubicBezTo>
                  <a:cubicBezTo>
                    <a:pt x="138" y="236"/>
                    <a:pt x="133" y="269"/>
                    <a:pt x="136" y="253"/>
                  </a:cubicBezTo>
                  <a:cubicBezTo>
                    <a:pt x="138" y="238"/>
                    <a:pt x="146" y="237"/>
                    <a:pt x="152" y="222"/>
                  </a:cubicBezTo>
                  <a:cubicBezTo>
                    <a:pt x="159" y="207"/>
                    <a:pt x="139" y="196"/>
                    <a:pt x="139" y="196"/>
                  </a:cubicBezTo>
                  <a:cubicBezTo>
                    <a:pt x="139" y="196"/>
                    <a:pt x="150" y="192"/>
                    <a:pt x="159" y="184"/>
                  </a:cubicBezTo>
                  <a:cubicBezTo>
                    <a:pt x="169" y="175"/>
                    <a:pt x="182" y="164"/>
                    <a:pt x="182" y="164"/>
                  </a:cubicBezTo>
                  <a:cubicBezTo>
                    <a:pt x="189" y="176"/>
                    <a:pt x="189" y="176"/>
                    <a:pt x="189" y="176"/>
                  </a:cubicBezTo>
                  <a:cubicBezTo>
                    <a:pt x="189" y="176"/>
                    <a:pt x="178" y="196"/>
                    <a:pt x="168" y="213"/>
                  </a:cubicBezTo>
                  <a:close/>
                </a:path>
              </a:pathLst>
            </a:custGeom>
            <a:solidFill>
              <a:schemeClr val="accent1">
                <a:lumMod val="50000"/>
                <a:lumOff val="50000"/>
              </a:schemeClr>
            </a:solidFill>
            <a:ln>
              <a:noFill/>
            </a:ln>
            <a:effectLst>
              <a:outerShdw blurRad="76200" dir="13500000" sy="23000" kx="1200000" algn="br" rotWithShape="0">
                <a:prstClr val="black">
                  <a:alpha val="6000"/>
                </a:prstClr>
              </a:outerShdw>
            </a:effectLst>
          </p:spPr>
          <p:txBody>
            <a:bodyPr vert="horz" wrap="square" lIns="91440" tIns="45720" rIns="91440" bIns="45720" numCol="1" anchor="t" anchorCtr="0" compatLnSpc="1">
              <a:prstTxWarp prst="textNoShape">
                <a:avLst/>
              </a:prstTxWarp>
            </a:bodyPr>
            <a:lstStyle/>
            <a:p>
              <a:endParaRPr lang="id-ID"/>
            </a:p>
          </p:txBody>
        </p:sp>
        <p:sp>
          <p:nvSpPr>
            <p:cNvPr id="7" name="Freeform 196"/>
            <p:cNvSpPr>
              <a:spLocks noEditPoints="1"/>
            </p:cNvSpPr>
            <p:nvPr/>
          </p:nvSpPr>
          <p:spPr bwMode="auto">
            <a:xfrm>
              <a:off x="5357062" y="2473077"/>
              <a:ext cx="932864" cy="2908221"/>
            </a:xfrm>
            <a:custGeom>
              <a:avLst/>
              <a:gdLst>
                <a:gd name="T0" fmla="*/ 379 w 386"/>
                <a:gd name="T1" fmla="*/ 464 h 1210"/>
                <a:gd name="T2" fmla="*/ 364 w 386"/>
                <a:gd name="T3" fmla="*/ 267 h 1210"/>
                <a:gd name="T4" fmla="*/ 269 w 386"/>
                <a:gd name="T5" fmla="*/ 191 h 1210"/>
                <a:gd name="T6" fmla="*/ 251 w 386"/>
                <a:gd name="T7" fmla="*/ 145 h 1210"/>
                <a:gd name="T8" fmla="*/ 266 w 386"/>
                <a:gd name="T9" fmla="*/ 116 h 1210"/>
                <a:gd name="T10" fmla="*/ 263 w 386"/>
                <a:gd name="T11" fmla="*/ 82 h 1210"/>
                <a:gd name="T12" fmla="*/ 205 w 386"/>
                <a:gd name="T13" fmla="*/ 0 h 1210"/>
                <a:gd name="T14" fmla="*/ 155 w 386"/>
                <a:gd name="T15" fmla="*/ 90 h 1210"/>
                <a:gd name="T16" fmla="*/ 174 w 386"/>
                <a:gd name="T17" fmla="*/ 126 h 1210"/>
                <a:gd name="T18" fmla="*/ 176 w 386"/>
                <a:gd name="T19" fmla="*/ 167 h 1210"/>
                <a:gd name="T20" fmla="*/ 177 w 386"/>
                <a:gd name="T21" fmla="*/ 167 h 1210"/>
                <a:gd name="T22" fmla="*/ 156 w 386"/>
                <a:gd name="T23" fmla="*/ 186 h 1210"/>
                <a:gd name="T24" fmla="*/ 99 w 386"/>
                <a:gd name="T25" fmla="*/ 207 h 1210"/>
                <a:gd name="T26" fmla="*/ 57 w 386"/>
                <a:gd name="T27" fmla="*/ 370 h 1210"/>
                <a:gd name="T28" fmla="*/ 38 w 386"/>
                <a:gd name="T29" fmla="*/ 604 h 1210"/>
                <a:gd name="T30" fmla="*/ 68 w 386"/>
                <a:gd name="T31" fmla="*/ 598 h 1210"/>
                <a:gd name="T32" fmla="*/ 68 w 386"/>
                <a:gd name="T33" fmla="*/ 607 h 1210"/>
                <a:gd name="T34" fmla="*/ 41 w 386"/>
                <a:gd name="T35" fmla="*/ 619 h 1210"/>
                <a:gd name="T36" fmla="*/ 47 w 386"/>
                <a:gd name="T37" fmla="*/ 662 h 1210"/>
                <a:gd name="T38" fmla="*/ 3 w 386"/>
                <a:gd name="T39" fmla="*/ 849 h 1210"/>
                <a:gd name="T40" fmla="*/ 99 w 386"/>
                <a:gd name="T41" fmla="*/ 898 h 1210"/>
                <a:gd name="T42" fmla="*/ 118 w 386"/>
                <a:gd name="T43" fmla="*/ 899 h 1210"/>
                <a:gd name="T44" fmla="*/ 127 w 386"/>
                <a:gd name="T45" fmla="*/ 1051 h 1210"/>
                <a:gd name="T46" fmla="*/ 118 w 386"/>
                <a:gd name="T47" fmla="*/ 1153 h 1210"/>
                <a:gd name="T48" fmla="*/ 181 w 386"/>
                <a:gd name="T49" fmla="*/ 1159 h 1210"/>
                <a:gd name="T50" fmla="*/ 194 w 386"/>
                <a:gd name="T51" fmla="*/ 1084 h 1210"/>
                <a:gd name="T52" fmla="*/ 192 w 386"/>
                <a:gd name="T53" fmla="*/ 968 h 1210"/>
                <a:gd name="T54" fmla="*/ 222 w 386"/>
                <a:gd name="T55" fmla="*/ 712 h 1210"/>
                <a:gd name="T56" fmla="*/ 252 w 386"/>
                <a:gd name="T57" fmla="*/ 767 h 1210"/>
                <a:gd name="T58" fmla="*/ 285 w 386"/>
                <a:gd name="T59" fmla="*/ 1024 h 1210"/>
                <a:gd name="T60" fmla="*/ 277 w 386"/>
                <a:gd name="T61" fmla="*/ 1067 h 1210"/>
                <a:gd name="T62" fmla="*/ 298 w 386"/>
                <a:gd name="T63" fmla="*/ 1146 h 1210"/>
                <a:gd name="T64" fmla="*/ 355 w 386"/>
                <a:gd name="T65" fmla="*/ 1205 h 1210"/>
                <a:gd name="T66" fmla="*/ 347 w 386"/>
                <a:gd name="T67" fmla="*/ 1105 h 1210"/>
                <a:gd name="T68" fmla="*/ 351 w 386"/>
                <a:gd name="T69" fmla="*/ 1046 h 1210"/>
                <a:gd name="T70" fmla="*/ 356 w 386"/>
                <a:gd name="T71" fmla="*/ 829 h 1210"/>
                <a:gd name="T72" fmla="*/ 354 w 386"/>
                <a:gd name="T73" fmla="*/ 603 h 1210"/>
                <a:gd name="T74" fmla="*/ 367 w 386"/>
                <a:gd name="T75" fmla="*/ 565 h 1210"/>
                <a:gd name="T76" fmla="*/ 109 w 386"/>
                <a:gd name="T77" fmla="*/ 669 h 1210"/>
                <a:gd name="T78" fmla="*/ 91 w 386"/>
                <a:gd name="T79" fmla="*/ 666 h 1210"/>
                <a:gd name="T80" fmla="*/ 90 w 386"/>
                <a:gd name="T81" fmla="*/ 617 h 1210"/>
                <a:gd name="T82" fmla="*/ 101 w 386"/>
                <a:gd name="T83" fmla="*/ 628 h 1210"/>
                <a:gd name="T84" fmla="*/ 108 w 386"/>
                <a:gd name="T85" fmla="*/ 649 h 1210"/>
                <a:gd name="T86" fmla="*/ 223 w 386"/>
                <a:gd name="T87" fmla="*/ 505 h 1210"/>
                <a:gd name="T88" fmla="*/ 221 w 386"/>
                <a:gd name="T89" fmla="*/ 232 h 1210"/>
                <a:gd name="T90" fmla="*/ 215 w 386"/>
                <a:gd name="T91" fmla="*/ 208 h 1210"/>
                <a:gd name="T92" fmla="*/ 205 w 386"/>
                <a:gd name="T93" fmla="*/ 231 h 1210"/>
                <a:gd name="T94" fmla="*/ 199 w 386"/>
                <a:gd name="T95" fmla="*/ 505 h 1210"/>
                <a:gd name="T96" fmla="*/ 190 w 386"/>
                <a:gd name="T97" fmla="*/ 325 h 1210"/>
                <a:gd name="T98" fmla="*/ 173 w 386"/>
                <a:gd name="T99" fmla="*/ 188 h 1210"/>
                <a:gd name="T100" fmla="*/ 182 w 386"/>
                <a:gd name="T101" fmla="*/ 176 h 1210"/>
                <a:gd name="T102" fmla="*/ 248 w 386"/>
                <a:gd name="T103" fmla="*/ 179 h 1210"/>
                <a:gd name="T104" fmla="*/ 259 w 386"/>
                <a:gd name="T105" fmla="*/ 196 h 1210"/>
                <a:gd name="T106" fmla="*/ 258 w 386"/>
                <a:gd name="T107" fmla="*/ 201 h 1210"/>
                <a:gd name="T108" fmla="*/ 260 w 386"/>
                <a:gd name="T109" fmla="*/ 256 h 1210"/>
                <a:gd name="T110" fmla="*/ 301 w 386"/>
                <a:gd name="T111" fmla="*/ 488 h 1210"/>
                <a:gd name="T112" fmla="*/ 360 w 386"/>
                <a:gd name="T113" fmla="*/ 585 h 1210"/>
                <a:gd name="T114" fmla="*/ 328 w 386"/>
                <a:gd name="T115" fmla="*/ 554 h 1210"/>
                <a:gd name="T116" fmla="*/ 360 w 386"/>
                <a:gd name="T117" fmla="*/ 585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6" h="1210">
                  <a:moveTo>
                    <a:pt x="379" y="512"/>
                  </a:moveTo>
                  <a:cubicBezTo>
                    <a:pt x="385" y="497"/>
                    <a:pt x="386" y="471"/>
                    <a:pt x="379" y="464"/>
                  </a:cubicBezTo>
                  <a:cubicBezTo>
                    <a:pt x="372" y="456"/>
                    <a:pt x="383" y="413"/>
                    <a:pt x="376" y="380"/>
                  </a:cubicBezTo>
                  <a:cubicBezTo>
                    <a:pt x="370" y="347"/>
                    <a:pt x="365" y="295"/>
                    <a:pt x="364" y="267"/>
                  </a:cubicBezTo>
                  <a:cubicBezTo>
                    <a:pt x="364" y="239"/>
                    <a:pt x="362" y="219"/>
                    <a:pt x="326" y="210"/>
                  </a:cubicBezTo>
                  <a:cubicBezTo>
                    <a:pt x="302" y="204"/>
                    <a:pt x="282" y="197"/>
                    <a:pt x="269" y="191"/>
                  </a:cubicBezTo>
                  <a:cubicBezTo>
                    <a:pt x="269" y="191"/>
                    <a:pt x="255" y="179"/>
                    <a:pt x="252" y="168"/>
                  </a:cubicBezTo>
                  <a:cubicBezTo>
                    <a:pt x="251" y="159"/>
                    <a:pt x="251" y="150"/>
                    <a:pt x="251" y="145"/>
                  </a:cubicBezTo>
                  <a:cubicBezTo>
                    <a:pt x="253" y="136"/>
                    <a:pt x="253" y="129"/>
                    <a:pt x="253" y="124"/>
                  </a:cubicBezTo>
                  <a:cubicBezTo>
                    <a:pt x="253" y="118"/>
                    <a:pt x="264" y="126"/>
                    <a:pt x="266" y="116"/>
                  </a:cubicBezTo>
                  <a:cubicBezTo>
                    <a:pt x="269" y="107"/>
                    <a:pt x="271" y="85"/>
                    <a:pt x="269" y="84"/>
                  </a:cubicBezTo>
                  <a:cubicBezTo>
                    <a:pt x="267" y="82"/>
                    <a:pt x="265" y="82"/>
                    <a:pt x="263" y="82"/>
                  </a:cubicBezTo>
                  <a:cubicBezTo>
                    <a:pt x="263" y="79"/>
                    <a:pt x="265" y="59"/>
                    <a:pt x="263" y="38"/>
                  </a:cubicBezTo>
                  <a:cubicBezTo>
                    <a:pt x="262" y="18"/>
                    <a:pt x="242" y="2"/>
                    <a:pt x="205" y="0"/>
                  </a:cubicBezTo>
                  <a:cubicBezTo>
                    <a:pt x="184" y="0"/>
                    <a:pt x="160" y="16"/>
                    <a:pt x="157" y="38"/>
                  </a:cubicBezTo>
                  <a:cubicBezTo>
                    <a:pt x="154" y="60"/>
                    <a:pt x="155" y="90"/>
                    <a:pt x="155" y="90"/>
                  </a:cubicBezTo>
                  <a:cubicBezTo>
                    <a:pt x="155" y="90"/>
                    <a:pt x="148" y="105"/>
                    <a:pt x="154" y="117"/>
                  </a:cubicBezTo>
                  <a:cubicBezTo>
                    <a:pt x="160" y="129"/>
                    <a:pt x="174" y="126"/>
                    <a:pt x="174" y="126"/>
                  </a:cubicBezTo>
                  <a:cubicBezTo>
                    <a:pt x="174" y="126"/>
                    <a:pt x="177" y="145"/>
                    <a:pt x="177" y="155"/>
                  </a:cubicBezTo>
                  <a:cubicBezTo>
                    <a:pt x="177" y="160"/>
                    <a:pt x="177" y="164"/>
                    <a:pt x="176" y="167"/>
                  </a:cubicBezTo>
                  <a:cubicBezTo>
                    <a:pt x="176" y="167"/>
                    <a:pt x="176" y="167"/>
                    <a:pt x="176" y="167"/>
                  </a:cubicBezTo>
                  <a:cubicBezTo>
                    <a:pt x="176" y="167"/>
                    <a:pt x="177" y="167"/>
                    <a:pt x="177" y="167"/>
                  </a:cubicBezTo>
                  <a:cubicBezTo>
                    <a:pt x="176" y="167"/>
                    <a:pt x="176" y="167"/>
                    <a:pt x="176" y="167"/>
                  </a:cubicBezTo>
                  <a:cubicBezTo>
                    <a:pt x="176" y="167"/>
                    <a:pt x="164" y="182"/>
                    <a:pt x="156" y="186"/>
                  </a:cubicBezTo>
                  <a:cubicBezTo>
                    <a:pt x="143" y="192"/>
                    <a:pt x="123" y="200"/>
                    <a:pt x="107" y="205"/>
                  </a:cubicBezTo>
                  <a:cubicBezTo>
                    <a:pt x="104" y="206"/>
                    <a:pt x="102" y="206"/>
                    <a:pt x="99" y="207"/>
                  </a:cubicBezTo>
                  <a:cubicBezTo>
                    <a:pt x="80" y="213"/>
                    <a:pt x="65" y="218"/>
                    <a:pt x="65" y="244"/>
                  </a:cubicBezTo>
                  <a:cubicBezTo>
                    <a:pt x="64" y="274"/>
                    <a:pt x="61" y="331"/>
                    <a:pt x="57" y="370"/>
                  </a:cubicBezTo>
                  <a:cubicBezTo>
                    <a:pt x="53" y="408"/>
                    <a:pt x="41" y="490"/>
                    <a:pt x="41" y="516"/>
                  </a:cubicBezTo>
                  <a:cubicBezTo>
                    <a:pt x="40" y="542"/>
                    <a:pt x="37" y="598"/>
                    <a:pt x="38" y="604"/>
                  </a:cubicBezTo>
                  <a:cubicBezTo>
                    <a:pt x="38" y="609"/>
                    <a:pt x="42" y="609"/>
                    <a:pt x="42" y="615"/>
                  </a:cubicBezTo>
                  <a:cubicBezTo>
                    <a:pt x="43" y="612"/>
                    <a:pt x="48" y="598"/>
                    <a:pt x="68" y="598"/>
                  </a:cubicBezTo>
                  <a:cubicBezTo>
                    <a:pt x="90" y="598"/>
                    <a:pt x="90" y="614"/>
                    <a:pt x="90" y="614"/>
                  </a:cubicBezTo>
                  <a:cubicBezTo>
                    <a:pt x="83" y="607"/>
                    <a:pt x="83" y="607"/>
                    <a:pt x="68" y="607"/>
                  </a:cubicBezTo>
                  <a:cubicBezTo>
                    <a:pt x="54" y="606"/>
                    <a:pt x="43" y="614"/>
                    <a:pt x="42" y="615"/>
                  </a:cubicBezTo>
                  <a:cubicBezTo>
                    <a:pt x="42" y="616"/>
                    <a:pt x="42" y="618"/>
                    <a:pt x="41" y="619"/>
                  </a:cubicBezTo>
                  <a:cubicBezTo>
                    <a:pt x="39" y="630"/>
                    <a:pt x="39" y="639"/>
                    <a:pt x="45" y="646"/>
                  </a:cubicBezTo>
                  <a:cubicBezTo>
                    <a:pt x="50" y="653"/>
                    <a:pt x="47" y="662"/>
                    <a:pt x="47" y="662"/>
                  </a:cubicBezTo>
                  <a:cubicBezTo>
                    <a:pt x="0" y="660"/>
                    <a:pt x="0" y="660"/>
                    <a:pt x="0" y="660"/>
                  </a:cubicBezTo>
                  <a:cubicBezTo>
                    <a:pt x="3" y="849"/>
                    <a:pt x="3" y="849"/>
                    <a:pt x="3" y="849"/>
                  </a:cubicBezTo>
                  <a:cubicBezTo>
                    <a:pt x="78" y="907"/>
                    <a:pt x="78" y="907"/>
                    <a:pt x="78" y="907"/>
                  </a:cubicBezTo>
                  <a:cubicBezTo>
                    <a:pt x="78" y="907"/>
                    <a:pt x="89" y="899"/>
                    <a:pt x="99" y="898"/>
                  </a:cubicBezTo>
                  <a:cubicBezTo>
                    <a:pt x="100" y="898"/>
                    <a:pt x="101" y="898"/>
                    <a:pt x="101" y="898"/>
                  </a:cubicBezTo>
                  <a:cubicBezTo>
                    <a:pt x="112" y="898"/>
                    <a:pt x="118" y="899"/>
                    <a:pt x="118" y="899"/>
                  </a:cubicBezTo>
                  <a:cubicBezTo>
                    <a:pt x="118" y="899"/>
                    <a:pt x="115" y="955"/>
                    <a:pt x="115" y="977"/>
                  </a:cubicBezTo>
                  <a:cubicBezTo>
                    <a:pt x="115" y="1000"/>
                    <a:pt x="117" y="1035"/>
                    <a:pt x="127" y="1051"/>
                  </a:cubicBezTo>
                  <a:cubicBezTo>
                    <a:pt x="136" y="1067"/>
                    <a:pt x="138" y="1073"/>
                    <a:pt x="138" y="1087"/>
                  </a:cubicBezTo>
                  <a:cubicBezTo>
                    <a:pt x="138" y="1101"/>
                    <a:pt x="117" y="1140"/>
                    <a:pt x="118" y="1153"/>
                  </a:cubicBezTo>
                  <a:cubicBezTo>
                    <a:pt x="118" y="1166"/>
                    <a:pt x="121" y="1186"/>
                    <a:pt x="143" y="1186"/>
                  </a:cubicBezTo>
                  <a:cubicBezTo>
                    <a:pt x="165" y="1185"/>
                    <a:pt x="181" y="1176"/>
                    <a:pt x="181" y="1159"/>
                  </a:cubicBezTo>
                  <a:cubicBezTo>
                    <a:pt x="181" y="1141"/>
                    <a:pt x="178" y="1130"/>
                    <a:pt x="185" y="1124"/>
                  </a:cubicBezTo>
                  <a:cubicBezTo>
                    <a:pt x="193" y="1117"/>
                    <a:pt x="181" y="1101"/>
                    <a:pt x="194" y="1084"/>
                  </a:cubicBezTo>
                  <a:cubicBezTo>
                    <a:pt x="206" y="1067"/>
                    <a:pt x="193" y="1066"/>
                    <a:pt x="196" y="1050"/>
                  </a:cubicBezTo>
                  <a:cubicBezTo>
                    <a:pt x="199" y="1034"/>
                    <a:pt x="193" y="987"/>
                    <a:pt x="192" y="968"/>
                  </a:cubicBezTo>
                  <a:cubicBezTo>
                    <a:pt x="191" y="949"/>
                    <a:pt x="194" y="926"/>
                    <a:pt x="204" y="846"/>
                  </a:cubicBezTo>
                  <a:cubicBezTo>
                    <a:pt x="213" y="765"/>
                    <a:pt x="219" y="729"/>
                    <a:pt x="222" y="712"/>
                  </a:cubicBezTo>
                  <a:cubicBezTo>
                    <a:pt x="225" y="694"/>
                    <a:pt x="229" y="672"/>
                    <a:pt x="229" y="672"/>
                  </a:cubicBezTo>
                  <a:cubicBezTo>
                    <a:pt x="229" y="672"/>
                    <a:pt x="242" y="748"/>
                    <a:pt x="252" y="767"/>
                  </a:cubicBezTo>
                  <a:cubicBezTo>
                    <a:pt x="262" y="785"/>
                    <a:pt x="274" y="879"/>
                    <a:pt x="277" y="907"/>
                  </a:cubicBezTo>
                  <a:cubicBezTo>
                    <a:pt x="280" y="934"/>
                    <a:pt x="278" y="1015"/>
                    <a:pt x="285" y="1024"/>
                  </a:cubicBezTo>
                  <a:cubicBezTo>
                    <a:pt x="291" y="1032"/>
                    <a:pt x="294" y="1044"/>
                    <a:pt x="294" y="1044"/>
                  </a:cubicBezTo>
                  <a:cubicBezTo>
                    <a:pt x="294" y="1044"/>
                    <a:pt x="277" y="1054"/>
                    <a:pt x="277" y="1067"/>
                  </a:cubicBezTo>
                  <a:cubicBezTo>
                    <a:pt x="277" y="1081"/>
                    <a:pt x="290" y="1092"/>
                    <a:pt x="289" y="1110"/>
                  </a:cubicBezTo>
                  <a:cubicBezTo>
                    <a:pt x="289" y="1128"/>
                    <a:pt x="291" y="1143"/>
                    <a:pt x="298" y="1146"/>
                  </a:cubicBezTo>
                  <a:cubicBezTo>
                    <a:pt x="305" y="1150"/>
                    <a:pt x="304" y="1180"/>
                    <a:pt x="313" y="1191"/>
                  </a:cubicBezTo>
                  <a:cubicBezTo>
                    <a:pt x="322" y="1201"/>
                    <a:pt x="337" y="1210"/>
                    <a:pt x="355" y="1205"/>
                  </a:cubicBezTo>
                  <a:cubicBezTo>
                    <a:pt x="373" y="1199"/>
                    <a:pt x="373" y="1175"/>
                    <a:pt x="364" y="1152"/>
                  </a:cubicBezTo>
                  <a:cubicBezTo>
                    <a:pt x="355" y="1129"/>
                    <a:pt x="344" y="1114"/>
                    <a:pt x="347" y="1105"/>
                  </a:cubicBezTo>
                  <a:cubicBezTo>
                    <a:pt x="351" y="1096"/>
                    <a:pt x="354" y="1082"/>
                    <a:pt x="345" y="1073"/>
                  </a:cubicBezTo>
                  <a:cubicBezTo>
                    <a:pt x="336" y="1064"/>
                    <a:pt x="345" y="1054"/>
                    <a:pt x="351" y="1046"/>
                  </a:cubicBezTo>
                  <a:cubicBezTo>
                    <a:pt x="357" y="1038"/>
                    <a:pt x="356" y="1002"/>
                    <a:pt x="356" y="982"/>
                  </a:cubicBezTo>
                  <a:cubicBezTo>
                    <a:pt x="357" y="962"/>
                    <a:pt x="354" y="864"/>
                    <a:pt x="356" y="829"/>
                  </a:cubicBezTo>
                  <a:cubicBezTo>
                    <a:pt x="357" y="793"/>
                    <a:pt x="360" y="685"/>
                    <a:pt x="355" y="655"/>
                  </a:cubicBezTo>
                  <a:cubicBezTo>
                    <a:pt x="350" y="625"/>
                    <a:pt x="354" y="603"/>
                    <a:pt x="354" y="603"/>
                  </a:cubicBezTo>
                  <a:cubicBezTo>
                    <a:pt x="354" y="603"/>
                    <a:pt x="366" y="609"/>
                    <a:pt x="366" y="597"/>
                  </a:cubicBezTo>
                  <a:cubicBezTo>
                    <a:pt x="366" y="586"/>
                    <a:pt x="362" y="584"/>
                    <a:pt x="367" y="565"/>
                  </a:cubicBezTo>
                  <a:cubicBezTo>
                    <a:pt x="372" y="545"/>
                    <a:pt x="373" y="527"/>
                    <a:pt x="379" y="512"/>
                  </a:cubicBezTo>
                  <a:close/>
                  <a:moveTo>
                    <a:pt x="109" y="669"/>
                  </a:moveTo>
                  <a:cubicBezTo>
                    <a:pt x="99" y="668"/>
                    <a:pt x="99" y="668"/>
                    <a:pt x="99" y="668"/>
                  </a:cubicBezTo>
                  <a:cubicBezTo>
                    <a:pt x="91" y="666"/>
                    <a:pt x="91" y="666"/>
                    <a:pt x="91" y="666"/>
                  </a:cubicBezTo>
                  <a:cubicBezTo>
                    <a:pt x="91" y="666"/>
                    <a:pt x="93" y="653"/>
                    <a:pt x="90" y="644"/>
                  </a:cubicBezTo>
                  <a:cubicBezTo>
                    <a:pt x="87" y="635"/>
                    <a:pt x="88" y="627"/>
                    <a:pt x="90" y="617"/>
                  </a:cubicBezTo>
                  <a:cubicBezTo>
                    <a:pt x="90" y="617"/>
                    <a:pt x="93" y="627"/>
                    <a:pt x="99" y="628"/>
                  </a:cubicBezTo>
                  <a:cubicBezTo>
                    <a:pt x="100" y="628"/>
                    <a:pt x="100" y="628"/>
                    <a:pt x="101" y="628"/>
                  </a:cubicBezTo>
                  <a:cubicBezTo>
                    <a:pt x="108" y="628"/>
                    <a:pt x="111" y="629"/>
                    <a:pt x="111" y="629"/>
                  </a:cubicBezTo>
                  <a:cubicBezTo>
                    <a:pt x="111" y="629"/>
                    <a:pt x="108" y="640"/>
                    <a:pt x="108" y="649"/>
                  </a:cubicBezTo>
                  <a:cubicBezTo>
                    <a:pt x="108" y="659"/>
                    <a:pt x="109" y="669"/>
                    <a:pt x="109" y="669"/>
                  </a:cubicBezTo>
                  <a:close/>
                  <a:moveTo>
                    <a:pt x="223" y="505"/>
                  </a:moveTo>
                  <a:cubicBezTo>
                    <a:pt x="225" y="464"/>
                    <a:pt x="224" y="347"/>
                    <a:pt x="223" y="322"/>
                  </a:cubicBezTo>
                  <a:cubicBezTo>
                    <a:pt x="223" y="296"/>
                    <a:pt x="218" y="239"/>
                    <a:pt x="221" y="232"/>
                  </a:cubicBezTo>
                  <a:cubicBezTo>
                    <a:pt x="224" y="224"/>
                    <a:pt x="232" y="218"/>
                    <a:pt x="241" y="223"/>
                  </a:cubicBezTo>
                  <a:cubicBezTo>
                    <a:pt x="241" y="223"/>
                    <a:pt x="231" y="208"/>
                    <a:pt x="215" y="208"/>
                  </a:cubicBezTo>
                  <a:cubicBezTo>
                    <a:pt x="199" y="208"/>
                    <a:pt x="188" y="223"/>
                    <a:pt x="188" y="223"/>
                  </a:cubicBezTo>
                  <a:cubicBezTo>
                    <a:pt x="188" y="223"/>
                    <a:pt x="206" y="219"/>
                    <a:pt x="205" y="231"/>
                  </a:cubicBezTo>
                  <a:cubicBezTo>
                    <a:pt x="205" y="243"/>
                    <a:pt x="199" y="305"/>
                    <a:pt x="199" y="346"/>
                  </a:cubicBezTo>
                  <a:cubicBezTo>
                    <a:pt x="199" y="383"/>
                    <a:pt x="196" y="472"/>
                    <a:pt x="199" y="505"/>
                  </a:cubicBezTo>
                  <a:cubicBezTo>
                    <a:pt x="187" y="504"/>
                    <a:pt x="183" y="503"/>
                    <a:pt x="183" y="503"/>
                  </a:cubicBezTo>
                  <a:cubicBezTo>
                    <a:pt x="183" y="503"/>
                    <a:pt x="194" y="386"/>
                    <a:pt x="190" y="325"/>
                  </a:cubicBezTo>
                  <a:cubicBezTo>
                    <a:pt x="186" y="279"/>
                    <a:pt x="178" y="220"/>
                    <a:pt x="173" y="188"/>
                  </a:cubicBezTo>
                  <a:cubicBezTo>
                    <a:pt x="173" y="188"/>
                    <a:pt x="173" y="188"/>
                    <a:pt x="173" y="188"/>
                  </a:cubicBezTo>
                  <a:cubicBezTo>
                    <a:pt x="173" y="188"/>
                    <a:pt x="178" y="170"/>
                    <a:pt x="182" y="176"/>
                  </a:cubicBezTo>
                  <a:cubicBezTo>
                    <a:pt x="182" y="176"/>
                    <a:pt x="182" y="176"/>
                    <a:pt x="182" y="176"/>
                  </a:cubicBezTo>
                  <a:cubicBezTo>
                    <a:pt x="190" y="189"/>
                    <a:pt x="203" y="204"/>
                    <a:pt x="212" y="204"/>
                  </a:cubicBezTo>
                  <a:cubicBezTo>
                    <a:pt x="222" y="204"/>
                    <a:pt x="238" y="193"/>
                    <a:pt x="248" y="179"/>
                  </a:cubicBezTo>
                  <a:cubicBezTo>
                    <a:pt x="248" y="179"/>
                    <a:pt x="248" y="179"/>
                    <a:pt x="248" y="179"/>
                  </a:cubicBezTo>
                  <a:cubicBezTo>
                    <a:pt x="248" y="179"/>
                    <a:pt x="258" y="182"/>
                    <a:pt x="259" y="196"/>
                  </a:cubicBezTo>
                  <a:cubicBezTo>
                    <a:pt x="259" y="197"/>
                    <a:pt x="258" y="199"/>
                    <a:pt x="258" y="201"/>
                  </a:cubicBezTo>
                  <a:cubicBezTo>
                    <a:pt x="258" y="201"/>
                    <a:pt x="258" y="201"/>
                    <a:pt x="258" y="201"/>
                  </a:cubicBezTo>
                  <a:cubicBezTo>
                    <a:pt x="258" y="201"/>
                    <a:pt x="258" y="201"/>
                    <a:pt x="258" y="201"/>
                  </a:cubicBezTo>
                  <a:cubicBezTo>
                    <a:pt x="258" y="213"/>
                    <a:pt x="258" y="230"/>
                    <a:pt x="260" y="256"/>
                  </a:cubicBezTo>
                  <a:cubicBezTo>
                    <a:pt x="263" y="335"/>
                    <a:pt x="277" y="429"/>
                    <a:pt x="284" y="450"/>
                  </a:cubicBezTo>
                  <a:cubicBezTo>
                    <a:pt x="292" y="472"/>
                    <a:pt x="301" y="488"/>
                    <a:pt x="301" y="488"/>
                  </a:cubicBezTo>
                  <a:cubicBezTo>
                    <a:pt x="301" y="488"/>
                    <a:pt x="251" y="504"/>
                    <a:pt x="223" y="505"/>
                  </a:cubicBezTo>
                  <a:close/>
                  <a:moveTo>
                    <a:pt x="360" y="585"/>
                  </a:moveTo>
                  <a:cubicBezTo>
                    <a:pt x="358" y="573"/>
                    <a:pt x="361" y="568"/>
                    <a:pt x="352" y="561"/>
                  </a:cubicBezTo>
                  <a:cubicBezTo>
                    <a:pt x="343" y="554"/>
                    <a:pt x="328" y="554"/>
                    <a:pt x="328" y="554"/>
                  </a:cubicBezTo>
                  <a:cubicBezTo>
                    <a:pt x="328" y="554"/>
                    <a:pt x="350" y="545"/>
                    <a:pt x="360" y="557"/>
                  </a:cubicBezTo>
                  <a:cubicBezTo>
                    <a:pt x="369" y="570"/>
                    <a:pt x="360" y="585"/>
                    <a:pt x="360" y="585"/>
                  </a:cubicBezTo>
                  <a:close/>
                </a:path>
              </a:pathLst>
            </a:custGeom>
            <a:solidFill>
              <a:schemeClr val="accent3"/>
            </a:solidFill>
            <a:ln>
              <a:noFill/>
            </a:ln>
            <a:effectLst>
              <a:outerShdw blurRad="76200" dir="13500000" sy="23000" kx="1200000" algn="br" rotWithShape="0">
                <a:prstClr val="black">
                  <a:alpha val="6000"/>
                </a:prstClr>
              </a:outerShdw>
            </a:effectLst>
          </p:spPr>
          <p:txBody>
            <a:bodyPr vert="horz" wrap="square" lIns="91440" tIns="45720" rIns="91440" bIns="45720" numCol="1" anchor="t" anchorCtr="0" compatLnSpc="1">
              <a:prstTxWarp prst="textNoShape">
                <a:avLst/>
              </a:prstTxWarp>
            </a:bodyPr>
            <a:lstStyle/>
            <a:p>
              <a:endParaRPr lang="id-ID"/>
            </a:p>
          </p:txBody>
        </p:sp>
        <p:sp>
          <p:nvSpPr>
            <p:cNvPr id="8" name="Freeform 200"/>
            <p:cNvSpPr>
              <a:spLocks noEditPoints="1"/>
            </p:cNvSpPr>
            <p:nvPr/>
          </p:nvSpPr>
          <p:spPr bwMode="auto">
            <a:xfrm>
              <a:off x="8050757" y="2261290"/>
              <a:ext cx="889858" cy="2811821"/>
            </a:xfrm>
            <a:custGeom>
              <a:avLst/>
              <a:gdLst>
                <a:gd name="T0" fmla="*/ 412 w 463"/>
                <a:gd name="T1" fmla="*/ 379 h 1470"/>
                <a:gd name="T2" fmla="*/ 323 w 463"/>
                <a:gd name="T3" fmla="*/ 262 h 1470"/>
                <a:gd name="T4" fmla="*/ 285 w 463"/>
                <a:gd name="T5" fmla="*/ 285 h 1470"/>
                <a:gd name="T6" fmla="*/ 267 w 463"/>
                <a:gd name="T7" fmla="*/ 261 h 1470"/>
                <a:gd name="T8" fmla="*/ 184 w 463"/>
                <a:gd name="T9" fmla="*/ 204 h 1470"/>
                <a:gd name="T10" fmla="*/ 217 w 463"/>
                <a:gd name="T11" fmla="*/ 229 h 1470"/>
                <a:gd name="T12" fmla="*/ 275 w 463"/>
                <a:gd name="T13" fmla="*/ 231 h 1470"/>
                <a:gd name="T14" fmla="*/ 275 w 463"/>
                <a:gd name="T15" fmla="*/ 231 h 1470"/>
                <a:gd name="T16" fmla="*/ 280 w 463"/>
                <a:gd name="T17" fmla="*/ 213 h 1470"/>
                <a:gd name="T18" fmla="*/ 313 w 463"/>
                <a:gd name="T19" fmla="*/ 121 h 1470"/>
                <a:gd name="T20" fmla="*/ 312 w 463"/>
                <a:gd name="T21" fmla="*/ 65 h 1470"/>
                <a:gd name="T22" fmla="*/ 194 w 463"/>
                <a:gd name="T23" fmla="*/ 42 h 1470"/>
                <a:gd name="T24" fmla="*/ 186 w 463"/>
                <a:gd name="T25" fmla="*/ 51 h 1470"/>
                <a:gd name="T26" fmla="*/ 175 w 463"/>
                <a:gd name="T27" fmla="*/ 119 h 1470"/>
                <a:gd name="T28" fmla="*/ 178 w 463"/>
                <a:gd name="T29" fmla="*/ 165 h 1470"/>
                <a:gd name="T30" fmla="*/ 181 w 463"/>
                <a:gd name="T31" fmla="*/ 201 h 1470"/>
                <a:gd name="T32" fmla="*/ 175 w 463"/>
                <a:gd name="T33" fmla="*/ 217 h 1470"/>
                <a:gd name="T34" fmla="*/ 79 w 463"/>
                <a:gd name="T35" fmla="*/ 333 h 1470"/>
                <a:gd name="T36" fmla="*/ 104 w 463"/>
                <a:gd name="T37" fmla="*/ 477 h 1470"/>
                <a:gd name="T38" fmla="*/ 99 w 463"/>
                <a:gd name="T39" fmla="*/ 610 h 1470"/>
                <a:gd name="T40" fmla="*/ 85 w 463"/>
                <a:gd name="T41" fmla="*/ 763 h 1470"/>
                <a:gd name="T42" fmla="*/ 69 w 463"/>
                <a:gd name="T43" fmla="*/ 975 h 1470"/>
                <a:gd name="T44" fmla="*/ 8 w 463"/>
                <a:gd name="T45" fmla="*/ 1383 h 1470"/>
                <a:gd name="T46" fmla="*/ 11 w 463"/>
                <a:gd name="T47" fmla="*/ 1423 h 1470"/>
                <a:gd name="T48" fmla="*/ 108 w 463"/>
                <a:gd name="T49" fmla="*/ 1468 h 1470"/>
                <a:gd name="T50" fmla="*/ 96 w 463"/>
                <a:gd name="T51" fmla="*/ 1398 h 1470"/>
                <a:gd name="T52" fmla="*/ 153 w 463"/>
                <a:gd name="T53" fmla="*/ 1231 h 1470"/>
                <a:gd name="T54" fmla="*/ 220 w 463"/>
                <a:gd name="T55" fmla="*/ 1100 h 1470"/>
                <a:gd name="T56" fmla="*/ 215 w 463"/>
                <a:gd name="T57" fmla="*/ 1363 h 1470"/>
                <a:gd name="T58" fmla="*/ 242 w 463"/>
                <a:gd name="T59" fmla="*/ 1391 h 1470"/>
                <a:gd name="T60" fmla="*/ 297 w 463"/>
                <a:gd name="T61" fmla="*/ 1388 h 1470"/>
                <a:gd name="T62" fmla="*/ 429 w 463"/>
                <a:gd name="T63" fmla="*/ 1397 h 1470"/>
                <a:gd name="T64" fmla="*/ 342 w 463"/>
                <a:gd name="T65" fmla="*/ 1344 h 1470"/>
                <a:gd name="T66" fmla="*/ 316 w 463"/>
                <a:gd name="T67" fmla="*/ 1300 h 1470"/>
                <a:gd name="T68" fmla="*/ 337 w 463"/>
                <a:gd name="T69" fmla="*/ 1080 h 1470"/>
                <a:gd name="T70" fmla="*/ 376 w 463"/>
                <a:gd name="T71" fmla="*/ 792 h 1470"/>
                <a:gd name="T72" fmla="*/ 388 w 463"/>
                <a:gd name="T73" fmla="*/ 747 h 1470"/>
                <a:gd name="T74" fmla="*/ 359 w 463"/>
                <a:gd name="T75" fmla="*/ 534 h 1470"/>
                <a:gd name="T76" fmla="*/ 385 w 463"/>
                <a:gd name="T77" fmla="*/ 500 h 1470"/>
                <a:gd name="T78" fmla="*/ 454 w 463"/>
                <a:gd name="T79" fmla="*/ 422 h 1470"/>
                <a:gd name="T80" fmla="*/ 330 w 463"/>
                <a:gd name="T81" fmla="*/ 437 h 1470"/>
                <a:gd name="T82" fmla="*/ 327 w 463"/>
                <a:gd name="T83" fmla="*/ 411 h 1470"/>
                <a:gd name="T84" fmla="*/ 311 w 463"/>
                <a:gd name="T85" fmla="*/ 458 h 1470"/>
                <a:gd name="T86" fmla="*/ 353 w 463"/>
                <a:gd name="T87" fmla="*/ 483 h 1470"/>
                <a:gd name="T88" fmla="*/ 350 w 463"/>
                <a:gd name="T89" fmla="*/ 540 h 1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3" h="1470">
                  <a:moveTo>
                    <a:pt x="454" y="422"/>
                  </a:moveTo>
                  <a:cubicBezTo>
                    <a:pt x="448" y="394"/>
                    <a:pt x="430" y="395"/>
                    <a:pt x="412" y="379"/>
                  </a:cubicBezTo>
                  <a:cubicBezTo>
                    <a:pt x="395" y="363"/>
                    <a:pt x="381" y="350"/>
                    <a:pt x="379" y="321"/>
                  </a:cubicBezTo>
                  <a:cubicBezTo>
                    <a:pt x="376" y="291"/>
                    <a:pt x="344" y="267"/>
                    <a:pt x="323" y="262"/>
                  </a:cubicBezTo>
                  <a:cubicBezTo>
                    <a:pt x="304" y="258"/>
                    <a:pt x="286" y="248"/>
                    <a:pt x="281" y="246"/>
                  </a:cubicBezTo>
                  <a:cubicBezTo>
                    <a:pt x="280" y="254"/>
                    <a:pt x="283" y="272"/>
                    <a:pt x="285" y="285"/>
                  </a:cubicBezTo>
                  <a:cubicBezTo>
                    <a:pt x="284" y="286"/>
                    <a:pt x="282" y="284"/>
                    <a:pt x="281" y="281"/>
                  </a:cubicBezTo>
                  <a:cubicBezTo>
                    <a:pt x="274" y="266"/>
                    <a:pt x="272" y="258"/>
                    <a:pt x="267" y="261"/>
                  </a:cubicBezTo>
                  <a:cubicBezTo>
                    <a:pt x="263" y="263"/>
                    <a:pt x="260" y="273"/>
                    <a:pt x="257" y="282"/>
                  </a:cubicBezTo>
                  <a:cubicBezTo>
                    <a:pt x="241" y="262"/>
                    <a:pt x="203" y="221"/>
                    <a:pt x="184" y="204"/>
                  </a:cubicBezTo>
                  <a:cubicBezTo>
                    <a:pt x="185" y="202"/>
                    <a:pt x="187" y="200"/>
                    <a:pt x="189" y="199"/>
                  </a:cubicBezTo>
                  <a:cubicBezTo>
                    <a:pt x="194" y="208"/>
                    <a:pt x="205" y="223"/>
                    <a:pt x="217" y="229"/>
                  </a:cubicBezTo>
                  <a:cubicBezTo>
                    <a:pt x="232" y="237"/>
                    <a:pt x="266" y="257"/>
                    <a:pt x="266" y="257"/>
                  </a:cubicBezTo>
                  <a:cubicBezTo>
                    <a:pt x="266" y="257"/>
                    <a:pt x="273" y="241"/>
                    <a:pt x="275" y="231"/>
                  </a:cubicBezTo>
                  <a:cubicBezTo>
                    <a:pt x="275" y="230"/>
                    <a:pt x="275" y="230"/>
                    <a:pt x="275" y="230"/>
                  </a:cubicBezTo>
                  <a:cubicBezTo>
                    <a:pt x="275" y="231"/>
                    <a:pt x="275" y="231"/>
                    <a:pt x="275" y="231"/>
                  </a:cubicBezTo>
                  <a:cubicBezTo>
                    <a:pt x="275" y="230"/>
                    <a:pt x="275" y="228"/>
                    <a:pt x="275" y="227"/>
                  </a:cubicBezTo>
                  <a:cubicBezTo>
                    <a:pt x="275" y="220"/>
                    <a:pt x="273" y="215"/>
                    <a:pt x="280" y="213"/>
                  </a:cubicBezTo>
                  <a:cubicBezTo>
                    <a:pt x="288" y="211"/>
                    <a:pt x="299" y="185"/>
                    <a:pt x="302" y="169"/>
                  </a:cubicBezTo>
                  <a:cubicBezTo>
                    <a:pt x="306" y="153"/>
                    <a:pt x="306" y="139"/>
                    <a:pt x="313" y="121"/>
                  </a:cubicBezTo>
                  <a:cubicBezTo>
                    <a:pt x="321" y="104"/>
                    <a:pt x="320" y="87"/>
                    <a:pt x="312" y="65"/>
                  </a:cubicBezTo>
                  <a:cubicBezTo>
                    <a:pt x="312" y="65"/>
                    <a:pt x="312" y="65"/>
                    <a:pt x="312" y="65"/>
                  </a:cubicBezTo>
                  <a:cubicBezTo>
                    <a:pt x="300" y="14"/>
                    <a:pt x="277" y="28"/>
                    <a:pt x="277" y="28"/>
                  </a:cubicBezTo>
                  <a:cubicBezTo>
                    <a:pt x="246" y="0"/>
                    <a:pt x="210" y="26"/>
                    <a:pt x="194" y="42"/>
                  </a:cubicBezTo>
                  <a:cubicBezTo>
                    <a:pt x="194" y="42"/>
                    <a:pt x="194" y="42"/>
                    <a:pt x="193" y="42"/>
                  </a:cubicBezTo>
                  <a:cubicBezTo>
                    <a:pt x="190" y="44"/>
                    <a:pt x="188" y="47"/>
                    <a:pt x="186" y="51"/>
                  </a:cubicBezTo>
                  <a:cubicBezTo>
                    <a:pt x="186" y="51"/>
                    <a:pt x="186" y="51"/>
                    <a:pt x="186" y="51"/>
                  </a:cubicBezTo>
                  <a:cubicBezTo>
                    <a:pt x="171" y="73"/>
                    <a:pt x="175" y="119"/>
                    <a:pt x="175" y="119"/>
                  </a:cubicBezTo>
                  <a:cubicBezTo>
                    <a:pt x="175" y="119"/>
                    <a:pt x="173" y="120"/>
                    <a:pt x="171" y="131"/>
                  </a:cubicBezTo>
                  <a:cubicBezTo>
                    <a:pt x="170" y="142"/>
                    <a:pt x="175" y="159"/>
                    <a:pt x="178" y="165"/>
                  </a:cubicBezTo>
                  <a:cubicBezTo>
                    <a:pt x="180" y="171"/>
                    <a:pt x="185" y="172"/>
                    <a:pt x="186" y="177"/>
                  </a:cubicBezTo>
                  <a:cubicBezTo>
                    <a:pt x="186" y="177"/>
                    <a:pt x="184" y="189"/>
                    <a:pt x="181" y="201"/>
                  </a:cubicBezTo>
                  <a:cubicBezTo>
                    <a:pt x="181" y="201"/>
                    <a:pt x="181" y="201"/>
                    <a:pt x="180" y="201"/>
                  </a:cubicBezTo>
                  <a:cubicBezTo>
                    <a:pt x="179" y="203"/>
                    <a:pt x="181" y="206"/>
                    <a:pt x="175" y="217"/>
                  </a:cubicBezTo>
                  <a:cubicBezTo>
                    <a:pt x="166" y="231"/>
                    <a:pt x="153" y="236"/>
                    <a:pt x="121" y="253"/>
                  </a:cubicBezTo>
                  <a:cubicBezTo>
                    <a:pt x="90" y="269"/>
                    <a:pt x="82" y="302"/>
                    <a:pt x="79" y="333"/>
                  </a:cubicBezTo>
                  <a:cubicBezTo>
                    <a:pt x="76" y="365"/>
                    <a:pt x="71" y="389"/>
                    <a:pt x="76" y="396"/>
                  </a:cubicBezTo>
                  <a:cubicBezTo>
                    <a:pt x="81" y="403"/>
                    <a:pt x="93" y="443"/>
                    <a:pt x="104" y="477"/>
                  </a:cubicBezTo>
                  <a:cubicBezTo>
                    <a:pt x="116" y="510"/>
                    <a:pt x="111" y="549"/>
                    <a:pt x="109" y="564"/>
                  </a:cubicBezTo>
                  <a:cubicBezTo>
                    <a:pt x="107" y="578"/>
                    <a:pt x="98" y="591"/>
                    <a:pt x="99" y="610"/>
                  </a:cubicBezTo>
                  <a:cubicBezTo>
                    <a:pt x="100" y="629"/>
                    <a:pt x="98" y="648"/>
                    <a:pt x="95" y="677"/>
                  </a:cubicBezTo>
                  <a:cubicBezTo>
                    <a:pt x="93" y="705"/>
                    <a:pt x="76" y="759"/>
                    <a:pt x="85" y="763"/>
                  </a:cubicBezTo>
                  <a:cubicBezTo>
                    <a:pt x="93" y="768"/>
                    <a:pt x="96" y="767"/>
                    <a:pt x="96" y="780"/>
                  </a:cubicBezTo>
                  <a:cubicBezTo>
                    <a:pt x="96" y="793"/>
                    <a:pt x="90" y="876"/>
                    <a:pt x="69" y="975"/>
                  </a:cubicBezTo>
                  <a:cubicBezTo>
                    <a:pt x="48" y="1075"/>
                    <a:pt x="16" y="1296"/>
                    <a:pt x="9" y="1338"/>
                  </a:cubicBezTo>
                  <a:cubicBezTo>
                    <a:pt x="2" y="1379"/>
                    <a:pt x="8" y="1383"/>
                    <a:pt x="8" y="1383"/>
                  </a:cubicBezTo>
                  <a:cubicBezTo>
                    <a:pt x="8" y="1383"/>
                    <a:pt x="8" y="1386"/>
                    <a:pt x="4" y="1398"/>
                  </a:cubicBezTo>
                  <a:cubicBezTo>
                    <a:pt x="0" y="1410"/>
                    <a:pt x="4" y="1418"/>
                    <a:pt x="11" y="1423"/>
                  </a:cubicBezTo>
                  <a:cubicBezTo>
                    <a:pt x="18" y="1428"/>
                    <a:pt x="19" y="1438"/>
                    <a:pt x="34" y="1449"/>
                  </a:cubicBezTo>
                  <a:cubicBezTo>
                    <a:pt x="48" y="1460"/>
                    <a:pt x="90" y="1470"/>
                    <a:pt x="108" y="1468"/>
                  </a:cubicBezTo>
                  <a:cubicBezTo>
                    <a:pt x="126" y="1466"/>
                    <a:pt x="121" y="1460"/>
                    <a:pt x="120" y="1442"/>
                  </a:cubicBezTo>
                  <a:cubicBezTo>
                    <a:pt x="119" y="1424"/>
                    <a:pt x="96" y="1398"/>
                    <a:pt x="96" y="1398"/>
                  </a:cubicBezTo>
                  <a:cubicBezTo>
                    <a:pt x="96" y="1398"/>
                    <a:pt x="95" y="1393"/>
                    <a:pt x="101" y="1390"/>
                  </a:cubicBezTo>
                  <a:cubicBezTo>
                    <a:pt x="107" y="1386"/>
                    <a:pt x="132" y="1306"/>
                    <a:pt x="153" y="1231"/>
                  </a:cubicBezTo>
                  <a:cubicBezTo>
                    <a:pt x="175" y="1157"/>
                    <a:pt x="214" y="1022"/>
                    <a:pt x="214" y="1022"/>
                  </a:cubicBezTo>
                  <a:cubicBezTo>
                    <a:pt x="214" y="1022"/>
                    <a:pt x="217" y="1061"/>
                    <a:pt x="220" y="1100"/>
                  </a:cubicBezTo>
                  <a:cubicBezTo>
                    <a:pt x="222" y="1139"/>
                    <a:pt x="224" y="1267"/>
                    <a:pt x="220" y="1300"/>
                  </a:cubicBezTo>
                  <a:cubicBezTo>
                    <a:pt x="215" y="1333"/>
                    <a:pt x="215" y="1363"/>
                    <a:pt x="215" y="1363"/>
                  </a:cubicBezTo>
                  <a:cubicBezTo>
                    <a:pt x="215" y="1363"/>
                    <a:pt x="215" y="1367"/>
                    <a:pt x="215" y="1378"/>
                  </a:cubicBezTo>
                  <a:cubicBezTo>
                    <a:pt x="215" y="1389"/>
                    <a:pt x="223" y="1389"/>
                    <a:pt x="242" y="1391"/>
                  </a:cubicBezTo>
                  <a:cubicBezTo>
                    <a:pt x="261" y="1393"/>
                    <a:pt x="287" y="1392"/>
                    <a:pt x="287" y="1392"/>
                  </a:cubicBezTo>
                  <a:cubicBezTo>
                    <a:pt x="287" y="1392"/>
                    <a:pt x="286" y="1383"/>
                    <a:pt x="297" y="1388"/>
                  </a:cubicBezTo>
                  <a:cubicBezTo>
                    <a:pt x="307" y="1392"/>
                    <a:pt x="329" y="1403"/>
                    <a:pt x="349" y="1403"/>
                  </a:cubicBezTo>
                  <a:cubicBezTo>
                    <a:pt x="369" y="1403"/>
                    <a:pt x="429" y="1412"/>
                    <a:pt x="429" y="1397"/>
                  </a:cubicBezTo>
                  <a:cubicBezTo>
                    <a:pt x="429" y="1382"/>
                    <a:pt x="406" y="1376"/>
                    <a:pt x="385" y="1376"/>
                  </a:cubicBezTo>
                  <a:cubicBezTo>
                    <a:pt x="365" y="1376"/>
                    <a:pt x="342" y="1344"/>
                    <a:pt x="342" y="1344"/>
                  </a:cubicBezTo>
                  <a:cubicBezTo>
                    <a:pt x="342" y="1344"/>
                    <a:pt x="342" y="1344"/>
                    <a:pt x="348" y="1340"/>
                  </a:cubicBezTo>
                  <a:cubicBezTo>
                    <a:pt x="353" y="1337"/>
                    <a:pt x="320" y="1312"/>
                    <a:pt x="316" y="1300"/>
                  </a:cubicBezTo>
                  <a:cubicBezTo>
                    <a:pt x="311" y="1288"/>
                    <a:pt x="312" y="1286"/>
                    <a:pt x="316" y="1257"/>
                  </a:cubicBezTo>
                  <a:cubicBezTo>
                    <a:pt x="319" y="1229"/>
                    <a:pt x="327" y="1136"/>
                    <a:pt x="337" y="1080"/>
                  </a:cubicBezTo>
                  <a:cubicBezTo>
                    <a:pt x="346" y="1023"/>
                    <a:pt x="358" y="968"/>
                    <a:pt x="365" y="920"/>
                  </a:cubicBezTo>
                  <a:cubicBezTo>
                    <a:pt x="372" y="871"/>
                    <a:pt x="376" y="792"/>
                    <a:pt x="376" y="792"/>
                  </a:cubicBezTo>
                  <a:cubicBezTo>
                    <a:pt x="376" y="792"/>
                    <a:pt x="380" y="791"/>
                    <a:pt x="387" y="785"/>
                  </a:cubicBezTo>
                  <a:cubicBezTo>
                    <a:pt x="394" y="779"/>
                    <a:pt x="392" y="764"/>
                    <a:pt x="388" y="747"/>
                  </a:cubicBezTo>
                  <a:cubicBezTo>
                    <a:pt x="385" y="729"/>
                    <a:pt x="380" y="656"/>
                    <a:pt x="377" y="621"/>
                  </a:cubicBezTo>
                  <a:cubicBezTo>
                    <a:pt x="373" y="586"/>
                    <a:pt x="359" y="534"/>
                    <a:pt x="359" y="534"/>
                  </a:cubicBezTo>
                  <a:cubicBezTo>
                    <a:pt x="359" y="534"/>
                    <a:pt x="370" y="529"/>
                    <a:pt x="377" y="522"/>
                  </a:cubicBezTo>
                  <a:cubicBezTo>
                    <a:pt x="384" y="516"/>
                    <a:pt x="385" y="500"/>
                    <a:pt x="385" y="500"/>
                  </a:cubicBezTo>
                  <a:cubicBezTo>
                    <a:pt x="385" y="500"/>
                    <a:pt x="428" y="504"/>
                    <a:pt x="446" y="496"/>
                  </a:cubicBezTo>
                  <a:cubicBezTo>
                    <a:pt x="463" y="489"/>
                    <a:pt x="460" y="450"/>
                    <a:pt x="454" y="422"/>
                  </a:cubicBezTo>
                  <a:close/>
                  <a:moveTo>
                    <a:pt x="311" y="458"/>
                  </a:moveTo>
                  <a:cubicBezTo>
                    <a:pt x="311" y="458"/>
                    <a:pt x="330" y="452"/>
                    <a:pt x="330" y="437"/>
                  </a:cubicBezTo>
                  <a:cubicBezTo>
                    <a:pt x="330" y="421"/>
                    <a:pt x="315" y="411"/>
                    <a:pt x="308" y="410"/>
                  </a:cubicBezTo>
                  <a:cubicBezTo>
                    <a:pt x="301" y="410"/>
                    <a:pt x="313" y="399"/>
                    <a:pt x="327" y="411"/>
                  </a:cubicBezTo>
                  <a:cubicBezTo>
                    <a:pt x="342" y="423"/>
                    <a:pt x="353" y="475"/>
                    <a:pt x="353" y="475"/>
                  </a:cubicBezTo>
                  <a:cubicBezTo>
                    <a:pt x="353" y="475"/>
                    <a:pt x="323" y="463"/>
                    <a:pt x="311" y="458"/>
                  </a:cubicBezTo>
                  <a:close/>
                  <a:moveTo>
                    <a:pt x="350" y="540"/>
                  </a:moveTo>
                  <a:cubicBezTo>
                    <a:pt x="350" y="540"/>
                    <a:pt x="352" y="500"/>
                    <a:pt x="353" y="483"/>
                  </a:cubicBezTo>
                  <a:cubicBezTo>
                    <a:pt x="362" y="531"/>
                    <a:pt x="362" y="531"/>
                    <a:pt x="362" y="531"/>
                  </a:cubicBezTo>
                  <a:lnTo>
                    <a:pt x="350" y="540"/>
                  </a:lnTo>
                  <a:close/>
                </a:path>
              </a:pathLst>
            </a:custGeom>
            <a:solidFill>
              <a:schemeClr val="accent5"/>
            </a:solidFill>
            <a:ln>
              <a:noFill/>
            </a:ln>
            <a:effectLst>
              <a:outerShdw blurRad="76200" dir="13500000" sy="23000" kx="1200000" algn="br" rotWithShape="0">
                <a:prstClr val="black">
                  <a:alpha val="6000"/>
                </a:prstClr>
              </a:outerShdw>
            </a:effectLst>
          </p:spPr>
          <p:txBody>
            <a:bodyPr vert="horz" wrap="square" lIns="91440" tIns="45720" rIns="91440" bIns="45720" numCol="1" anchor="t" anchorCtr="0" compatLnSpc="1">
              <a:prstTxWarp prst="textNoShape">
                <a:avLst/>
              </a:prstTxWarp>
            </a:bodyPr>
            <a:lstStyle/>
            <a:p>
              <a:endParaRPr lang="id-ID"/>
            </a:p>
          </p:txBody>
        </p:sp>
        <p:sp>
          <p:nvSpPr>
            <p:cNvPr id="9" name="Freeform 208"/>
            <p:cNvSpPr>
              <a:spLocks noEditPoints="1"/>
            </p:cNvSpPr>
            <p:nvPr/>
          </p:nvSpPr>
          <p:spPr bwMode="auto">
            <a:xfrm>
              <a:off x="7369051" y="2473077"/>
              <a:ext cx="792615" cy="2946951"/>
            </a:xfrm>
            <a:custGeom>
              <a:avLst/>
              <a:gdLst>
                <a:gd name="T0" fmla="*/ 221 w 224"/>
                <a:gd name="T1" fmla="*/ 237 h 906"/>
                <a:gd name="T2" fmla="*/ 178 w 224"/>
                <a:gd name="T3" fmla="*/ 151 h 906"/>
                <a:gd name="T4" fmla="*/ 161 w 224"/>
                <a:gd name="T5" fmla="*/ 98 h 906"/>
                <a:gd name="T6" fmla="*/ 148 w 224"/>
                <a:gd name="T7" fmla="*/ 36 h 906"/>
                <a:gd name="T8" fmla="*/ 107 w 224"/>
                <a:gd name="T9" fmla="*/ 0 h 906"/>
                <a:gd name="T10" fmla="*/ 63 w 224"/>
                <a:gd name="T11" fmla="*/ 101 h 906"/>
                <a:gd name="T12" fmla="*/ 48 w 224"/>
                <a:gd name="T13" fmla="*/ 145 h 906"/>
                <a:gd name="T14" fmla="*/ 7 w 224"/>
                <a:gd name="T15" fmla="*/ 204 h 906"/>
                <a:gd name="T16" fmla="*/ 2 w 224"/>
                <a:gd name="T17" fmla="*/ 302 h 906"/>
                <a:gd name="T18" fmla="*/ 28 w 224"/>
                <a:gd name="T19" fmla="*/ 360 h 906"/>
                <a:gd name="T20" fmla="*/ 31 w 224"/>
                <a:gd name="T21" fmla="*/ 411 h 906"/>
                <a:gd name="T22" fmla="*/ 35 w 224"/>
                <a:gd name="T23" fmla="*/ 565 h 906"/>
                <a:gd name="T24" fmla="*/ 54 w 224"/>
                <a:gd name="T25" fmla="*/ 607 h 906"/>
                <a:gd name="T26" fmla="*/ 81 w 224"/>
                <a:gd name="T27" fmla="*/ 790 h 906"/>
                <a:gd name="T28" fmla="*/ 89 w 224"/>
                <a:gd name="T29" fmla="*/ 869 h 906"/>
                <a:gd name="T30" fmla="*/ 112 w 224"/>
                <a:gd name="T31" fmla="*/ 906 h 906"/>
                <a:gd name="T32" fmla="*/ 122 w 224"/>
                <a:gd name="T33" fmla="*/ 847 h 906"/>
                <a:gd name="T34" fmla="*/ 157 w 224"/>
                <a:gd name="T35" fmla="*/ 853 h 906"/>
                <a:gd name="T36" fmla="*/ 124 w 224"/>
                <a:gd name="T37" fmla="*/ 764 h 906"/>
                <a:gd name="T38" fmla="*/ 156 w 224"/>
                <a:gd name="T39" fmla="*/ 611 h 906"/>
                <a:gd name="T40" fmla="*/ 166 w 224"/>
                <a:gd name="T41" fmla="*/ 582 h 906"/>
                <a:gd name="T42" fmla="*/ 190 w 224"/>
                <a:gd name="T43" fmla="*/ 474 h 906"/>
                <a:gd name="T44" fmla="*/ 206 w 224"/>
                <a:gd name="T45" fmla="*/ 414 h 906"/>
                <a:gd name="T46" fmla="*/ 192 w 224"/>
                <a:gd name="T47" fmla="*/ 313 h 906"/>
                <a:gd name="T48" fmla="*/ 73 w 224"/>
                <a:gd name="T49" fmla="*/ 279 h 906"/>
                <a:gd name="T50" fmla="*/ 63 w 224"/>
                <a:gd name="T51" fmla="*/ 289 h 906"/>
                <a:gd name="T52" fmla="*/ 73 w 224"/>
                <a:gd name="T53" fmla="*/ 269 h 906"/>
                <a:gd name="T54" fmla="*/ 110 w 224"/>
                <a:gd name="T55" fmla="*/ 621 h 906"/>
                <a:gd name="T56" fmla="*/ 107 w 224"/>
                <a:gd name="T57" fmla="*/ 646 h 906"/>
                <a:gd name="T58" fmla="*/ 104 w 224"/>
                <a:gd name="T59" fmla="*/ 612 h 906"/>
                <a:gd name="T60" fmla="*/ 110 w 224"/>
                <a:gd name="T61" fmla="*/ 580 h 906"/>
                <a:gd name="T62" fmla="*/ 116 w 224"/>
                <a:gd name="T63" fmla="*/ 225 h 906"/>
                <a:gd name="T64" fmla="*/ 91 w 224"/>
                <a:gd name="T65" fmla="*/ 130 h 906"/>
                <a:gd name="T66" fmla="*/ 115 w 224"/>
                <a:gd name="T67" fmla="*/ 200 h 906"/>
                <a:gd name="T68" fmla="*/ 128 w 224"/>
                <a:gd name="T69" fmla="*/ 156 h 906"/>
                <a:gd name="T70" fmla="*/ 143 w 224"/>
                <a:gd name="T71" fmla="*/ 147 h 906"/>
                <a:gd name="T72" fmla="*/ 116 w 224"/>
                <a:gd name="T73" fmla="*/ 225 h 906"/>
                <a:gd name="T74" fmla="*/ 138 w 224"/>
                <a:gd name="T75" fmla="*/ 333 h 906"/>
                <a:gd name="T76" fmla="*/ 149 w 224"/>
                <a:gd name="T77" fmla="*/ 315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4" h="906">
                  <a:moveTo>
                    <a:pt x="215" y="296"/>
                  </a:moveTo>
                  <a:cubicBezTo>
                    <a:pt x="222" y="281"/>
                    <a:pt x="224" y="258"/>
                    <a:pt x="221" y="237"/>
                  </a:cubicBezTo>
                  <a:cubicBezTo>
                    <a:pt x="219" y="217"/>
                    <a:pt x="217" y="187"/>
                    <a:pt x="211" y="170"/>
                  </a:cubicBezTo>
                  <a:cubicBezTo>
                    <a:pt x="204" y="152"/>
                    <a:pt x="178" y="151"/>
                    <a:pt x="178" y="151"/>
                  </a:cubicBezTo>
                  <a:cubicBezTo>
                    <a:pt x="178" y="151"/>
                    <a:pt x="180" y="142"/>
                    <a:pt x="172" y="133"/>
                  </a:cubicBezTo>
                  <a:cubicBezTo>
                    <a:pt x="164" y="124"/>
                    <a:pt x="163" y="113"/>
                    <a:pt x="161" y="98"/>
                  </a:cubicBezTo>
                  <a:cubicBezTo>
                    <a:pt x="159" y="82"/>
                    <a:pt x="155" y="72"/>
                    <a:pt x="155" y="62"/>
                  </a:cubicBezTo>
                  <a:cubicBezTo>
                    <a:pt x="155" y="52"/>
                    <a:pt x="152" y="53"/>
                    <a:pt x="148" y="36"/>
                  </a:cubicBezTo>
                  <a:cubicBezTo>
                    <a:pt x="144" y="19"/>
                    <a:pt x="127" y="0"/>
                    <a:pt x="107" y="0"/>
                  </a:cubicBezTo>
                  <a:cubicBezTo>
                    <a:pt x="107" y="0"/>
                    <a:pt x="107" y="0"/>
                    <a:pt x="107" y="0"/>
                  </a:cubicBezTo>
                  <a:cubicBezTo>
                    <a:pt x="75" y="0"/>
                    <a:pt x="67" y="48"/>
                    <a:pt x="64" y="64"/>
                  </a:cubicBezTo>
                  <a:cubicBezTo>
                    <a:pt x="62" y="79"/>
                    <a:pt x="58" y="89"/>
                    <a:pt x="63" y="101"/>
                  </a:cubicBezTo>
                  <a:cubicBezTo>
                    <a:pt x="68" y="113"/>
                    <a:pt x="62" y="116"/>
                    <a:pt x="50" y="125"/>
                  </a:cubicBezTo>
                  <a:cubicBezTo>
                    <a:pt x="39" y="135"/>
                    <a:pt x="48" y="145"/>
                    <a:pt x="48" y="145"/>
                  </a:cubicBezTo>
                  <a:cubicBezTo>
                    <a:pt x="48" y="145"/>
                    <a:pt x="37" y="152"/>
                    <a:pt x="28" y="154"/>
                  </a:cubicBezTo>
                  <a:cubicBezTo>
                    <a:pt x="19" y="155"/>
                    <a:pt x="9" y="186"/>
                    <a:pt x="7" y="204"/>
                  </a:cubicBezTo>
                  <a:cubicBezTo>
                    <a:pt x="5" y="221"/>
                    <a:pt x="4" y="220"/>
                    <a:pt x="2" y="233"/>
                  </a:cubicBezTo>
                  <a:cubicBezTo>
                    <a:pt x="0" y="247"/>
                    <a:pt x="1" y="279"/>
                    <a:pt x="2" y="302"/>
                  </a:cubicBezTo>
                  <a:cubicBezTo>
                    <a:pt x="4" y="324"/>
                    <a:pt x="31" y="326"/>
                    <a:pt x="31" y="326"/>
                  </a:cubicBezTo>
                  <a:cubicBezTo>
                    <a:pt x="31" y="326"/>
                    <a:pt x="31" y="348"/>
                    <a:pt x="28" y="360"/>
                  </a:cubicBezTo>
                  <a:cubicBezTo>
                    <a:pt x="24" y="373"/>
                    <a:pt x="7" y="405"/>
                    <a:pt x="12" y="407"/>
                  </a:cubicBezTo>
                  <a:cubicBezTo>
                    <a:pt x="16" y="409"/>
                    <a:pt x="31" y="411"/>
                    <a:pt x="31" y="411"/>
                  </a:cubicBezTo>
                  <a:cubicBezTo>
                    <a:pt x="31" y="411"/>
                    <a:pt x="28" y="447"/>
                    <a:pt x="30" y="465"/>
                  </a:cubicBezTo>
                  <a:cubicBezTo>
                    <a:pt x="31" y="483"/>
                    <a:pt x="35" y="544"/>
                    <a:pt x="35" y="565"/>
                  </a:cubicBezTo>
                  <a:cubicBezTo>
                    <a:pt x="35" y="586"/>
                    <a:pt x="50" y="579"/>
                    <a:pt x="50" y="579"/>
                  </a:cubicBezTo>
                  <a:cubicBezTo>
                    <a:pt x="50" y="579"/>
                    <a:pt x="52" y="592"/>
                    <a:pt x="54" y="607"/>
                  </a:cubicBezTo>
                  <a:cubicBezTo>
                    <a:pt x="56" y="622"/>
                    <a:pt x="54" y="641"/>
                    <a:pt x="52" y="663"/>
                  </a:cubicBezTo>
                  <a:cubicBezTo>
                    <a:pt x="51" y="685"/>
                    <a:pt x="75" y="770"/>
                    <a:pt x="81" y="790"/>
                  </a:cubicBezTo>
                  <a:cubicBezTo>
                    <a:pt x="88" y="809"/>
                    <a:pt x="92" y="819"/>
                    <a:pt x="88" y="831"/>
                  </a:cubicBezTo>
                  <a:cubicBezTo>
                    <a:pt x="85" y="844"/>
                    <a:pt x="90" y="848"/>
                    <a:pt x="89" y="869"/>
                  </a:cubicBezTo>
                  <a:cubicBezTo>
                    <a:pt x="89" y="888"/>
                    <a:pt x="96" y="902"/>
                    <a:pt x="107" y="905"/>
                  </a:cubicBezTo>
                  <a:cubicBezTo>
                    <a:pt x="109" y="906"/>
                    <a:pt x="111" y="906"/>
                    <a:pt x="112" y="906"/>
                  </a:cubicBezTo>
                  <a:cubicBezTo>
                    <a:pt x="126" y="906"/>
                    <a:pt x="129" y="872"/>
                    <a:pt x="126" y="865"/>
                  </a:cubicBezTo>
                  <a:cubicBezTo>
                    <a:pt x="123" y="857"/>
                    <a:pt x="122" y="847"/>
                    <a:pt x="122" y="847"/>
                  </a:cubicBezTo>
                  <a:cubicBezTo>
                    <a:pt x="122" y="847"/>
                    <a:pt x="127" y="853"/>
                    <a:pt x="134" y="855"/>
                  </a:cubicBezTo>
                  <a:cubicBezTo>
                    <a:pt x="140" y="857"/>
                    <a:pt x="150" y="857"/>
                    <a:pt x="157" y="853"/>
                  </a:cubicBezTo>
                  <a:cubicBezTo>
                    <a:pt x="164" y="848"/>
                    <a:pt x="151" y="828"/>
                    <a:pt x="141" y="818"/>
                  </a:cubicBezTo>
                  <a:cubicBezTo>
                    <a:pt x="132" y="808"/>
                    <a:pt x="124" y="784"/>
                    <a:pt x="124" y="764"/>
                  </a:cubicBezTo>
                  <a:cubicBezTo>
                    <a:pt x="124" y="745"/>
                    <a:pt x="141" y="698"/>
                    <a:pt x="149" y="670"/>
                  </a:cubicBezTo>
                  <a:cubicBezTo>
                    <a:pt x="158" y="643"/>
                    <a:pt x="153" y="617"/>
                    <a:pt x="156" y="611"/>
                  </a:cubicBezTo>
                  <a:cubicBezTo>
                    <a:pt x="158" y="605"/>
                    <a:pt x="158" y="582"/>
                    <a:pt x="158" y="582"/>
                  </a:cubicBezTo>
                  <a:cubicBezTo>
                    <a:pt x="158" y="582"/>
                    <a:pt x="160" y="582"/>
                    <a:pt x="166" y="582"/>
                  </a:cubicBezTo>
                  <a:cubicBezTo>
                    <a:pt x="172" y="582"/>
                    <a:pt x="172" y="585"/>
                    <a:pt x="172" y="570"/>
                  </a:cubicBezTo>
                  <a:cubicBezTo>
                    <a:pt x="172" y="555"/>
                    <a:pt x="184" y="497"/>
                    <a:pt x="190" y="474"/>
                  </a:cubicBezTo>
                  <a:cubicBezTo>
                    <a:pt x="195" y="452"/>
                    <a:pt x="195" y="416"/>
                    <a:pt x="195" y="416"/>
                  </a:cubicBezTo>
                  <a:cubicBezTo>
                    <a:pt x="195" y="416"/>
                    <a:pt x="199" y="416"/>
                    <a:pt x="206" y="414"/>
                  </a:cubicBezTo>
                  <a:cubicBezTo>
                    <a:pt x="214" y="413"/>
                    <a:pt x="208" y="399"/>
                    <a:pt x="199" y="371"/>
                  </a:cubicBezTo>
                  <a:cubicBezTo>
                    <a:pt x="189" y="344"/>
                    <a:pt x="192" y="313"/>
                    <a:pt x="192" y="313"/>
                  </a:cubicBezTo>
                  <a:cubicBezTo>
                    <a:pt x="192" y="313"/>
                    <a:pt x="208" y="311"/>
                    <a:pt x="215" y="296"/>
                  </a:cubicBezTo>
                  <a:close/>
                  <a:moveTo>
                    <a:pt x="73" y="279"/>
                  </a:moveTo>
                  <a:cubicBezTo>
                    <a:pt x="73" y="286"/>
                    <a:pt x="71" y="292"/>
                    <a:pt x="71" y="292"/>
                  </a:cubicBezTo>
                  <a:cubicBezTo>
                    <a:pt x="71" y="292"/>
                    <a:pt x="67" y="292"/>
                    <a:pt x="63" y="289"/>
                  </a:cubicBezTo>
                  <a:cubicBezTo>
                    <a:pt x="65" y="285"/>
                    <a:pt x="65" y="271"/>
                    <a:pt x="65" y="271"/>
                  </a:cubicBezTo>
                  <a:cubicBezTo>
                    <a:pt x="73" y="269"/>
                    <a:pt x="73" y="269"/>
                    <a:pt x="73" y="269"/>
                  </a:cubicBezTo>
                  <a:cubicBezTo>
                    <a:pt x="73" y="269"/>
                    <a:pt x="73" y="272"/>
                    <a:pt x="73" y="279"/>
                  </a:cubicBezTo>
                  <a:close/>
                  <a:moveTo>
                    <a:pt x="110" y="621"/>
                  </a:moveTo>
                  <a:cubicBezTo>
                    <a:pt x="109" y="625"/>
                    <a:pt x="108" y="631"/>
                    <a:pt x="107" y="637"/>
                  </a:cubicBezTo>
                  <a:cubicBezTo>
                    <a:pt x="107" y="642"/>
                    <a:pt x="107" y="646"/>
                    <a:pt x="107" y="646"/>
                  </a:cubicBezTo>
                  <a:cubicBezTo>
                    <a:pt x="107" y="646"/>
                    <a:pt x="106" y="638"/>
                    <a:pt x="106" y="632"/>
                  </a:cubicBezTo>
                  <a:cubicBezTo>
                    <a:pt x="106" y="626"/>
                    <a:pt x="102" y="620"/>
                    <a:pt x="104" y="612"/>
                  </a:cubicBezTo>
                  <a:cubicBezTo>
                    <a:pt x="105" y="608"/>
                    <a:pt x="106" y="602"/>
                    <a:pt x="107" y="596"/>
                  </a:cubicBezTo>
                  <a:cubicBezTo>
                    <a:pt x="109" y="588"/>
                    <a:pt x="110" y="580"/>
                    <a:pt x="110" y="580"/>
                  </a:cubicBezTo>
                  <a:cubicBezTo>
                    <a:pt x="110" y="601"/>
                    <a:pt x="112" y="615"/>
                    <a:pt x="110" y="621"/>
                  </a:cubicBezTo>
                  <a:close/>
                  <a:moveTo>
                    <a:pt x="116" y="225"/>
                  </a:moveTo>
                  <a:cubicBezTo>
                    <a:pt x="115" y="231"/>
                    <a:pt x="108" y="214"/>
                    <a:pt x="103" y="195"/>
                  </a:cubicBezTo>
                  <a:cubicBezTo>
                    <a:pt x="99" y="176"/>
                    <a:pt x="91" y="148"/>
                    <a:pt x="91" y="130"/>
                  </a:cubicBezTo>
                  <a:cubicBezTo>
                    <a:pt x="91" y="130"/>
                    <a:pt x="105" y="142"/>
                    <a:pt x="105" y="151"/>
                  </a:cubicBezTo>
                  <a:cubicBezTo>
                    <a:pt x="105" y="161"/>
                    <a:pt x="112" y="191"/>
                    <a:pt x="115" y="200"/>
                  </a:cubicBezTo>
                  <a:cubicBezTo>
                    <a:pt x="117" y="209"/>
                    <a:pt x="119" y="189"/>
                    <a:pt x="124" y="180"/>
                  </a:cubicBezTo>
                  <a:cubicBezTo>
                    <a:pt x="129" y="171"/>
                    <a:pt x="131" y="163"/>
                    <a:pt x="128" y="156"/>
                  </a:cubicBezTo>
                  <a:cubicBezTo>
                    <a:pt x="125" y="149"/>
                    <a:pt x="136" y="146"/>
                    <a:pt x="143" y="128"/>
                  </a:cubicBezTo>
                  <a:cubicBezTo>
                    <a:pt x="144" y="135"/>
                    <a:pt x="144" y="140"/>
                    <a:pt x="143" y="147"/>
                  </a:cubicBezTo>
                  <a:cubicBezTo>
                    <a:pt x="143" y="153"/>
                    <a:pt x="132" y="186"/>
                    <a:pt x="129" y="192"/>
                  </a:cubicBezTo>
                  <a:cubicBezTo>
                    <a:pt x="125" y="199"/>
                    <a:pt x="117" y="219"/>
                    <a:pt x="116" y="225"/>
                  </a:cubicBezTo>
                  <a:close/>
                  <a:moveTo>
                    <a:pt x="149" y="333"/>
                  </a:moveTo>
                  <a:cubicBezTo>
                    <a:pt x="149" y="333"/>
                    <a:pt x="138" y="338"/>
                    <a:pt x="138" y="333"/>
                  </a:cubicBezTo>
                  <a:cubicBezTo>
                    <a:pt x="139" y="329"/>
                    <a:pt x="141" y="315"/>
                    <a:pt x="141" y="315"/>
                  </a:cubicBezTo>
                  <a:cubicBezTo>
                    <a:pt x="149" y="315"/>
                    <a:pt x="149" y="315"/>
                    <a:pt x="149" y="315"/>
                  </a:cubicBezTo>
                  <a:lnTo>
                    <a:pt x="149" y="333"/>
                  </a:lnTo>
                  <a:close/>
                </a:path>
              </a:pathLst>
            </a:custGeom>
            <a:solidFill>
              <a:schemeClr val="accent4"/>
            </a:solidFill>
            <a:ln>
              <a:noFill/>
            </a:ln>
            <a:effectLst>
              <a:outerShdw blurRad="76200" dir="13500000" sy="23000" kx="1200000" algn="br" rotWithShape="0">
                <a:prstClr val="black">
                  <a:alpha val="6000"/>
                </a:prstClr>
              </a:outerShdw>
            </a:effectLst>
          </p:spPr>
          <p:txBody>
            <a:bodyPr vert="horz" wrap="square" lIns="91440" tIns="45720" rIns="91440" bIns="45720" numCol="1" anchor="t" anchorCtr="0" compatLnSpc="1">
              <a:prstTxWarp prst="textNoShape">
                <a:avLst/>
              </a:prstTxWarp>
            </a:bodyPr>
            <a:lstStyle/>
            <a:p>
              <a:endParaRPr lang="id-ID"/>
            </a:p>
          </p:txBody>
        </p:sp>
        <p:sp>
          <p:nvSpPr>
            <p:cNvPr id="10" name="Freeform 192"/>
            <p:cNvSpPr>
              <a:spLocks noEditPoints="1"/>
            </p:cNvSpPr>
            <p:nvPr/>
          </p:nvSpPr>
          <p:spPr bwMode="auto">
            <a:xfrm>
              <a:off x="6270701" y="2539735"/>
              <a:ext cx="1308700" cy="3092081"/>
            </a:xfrm>
            <a:custGeom>
              <a:avLst/>
              <a:gdLst>
                <a:gd name="T0" fmla="*/ 625 w 693"/>
                <a:gd name="T1" fmla="*/ 1522 h 1641"/>
                <a:gd name="T2" fmla="*/ 520 w 693"/>
                <a:gd name="T3" fmla="*/ 985 h 1641"/>
                <a:gd name="T4" fmla="*/ 498 w 693"/>
                <a:gd name="T5" fmla="*/ 789 h 1641"/>
                <a:gd name="T6" fmla="*/ 532 w 693"/>
                <a:gd name="T7" fmla="*/ 760 h 1641"/>
                <a:gd name="T8" fmla="*/ 571 w 693"/>
                <a:gd name="T9" fmla="*/ 506 h 1641"/>
                <a:gd name="T10" fmla="*/ 505 w 693"/>
                <a:gd name="T11" fmla="*/ 282 h 1641"/>
                <a:gd name="T12" fmla="*/ 394 w 693"/>
                <a:gd name="T13" fmla="*/ 243 h 1641"/>
                <a:gd name="T14" fmla="*/ 344 w 693"/>
                <a:gd name="T15" fmla="*/ 214 h 1641"/>
                <a:gd name="T16" fmla="*/ 341 w 693"/>
                <a:gd name="T17" fmla="*/ 204 h 1641"/>
                <a:gd name="T18" fmla="*/ 354 w 693"/>
                <a:gd name="T19" fmla="*/ 65 h 1641"/>
                <a:gd name="T20" fmla="*/ 313 w 693"/>
                <a:gd name="T21" fmla="*/ 0 h 1641"/>
                <a:gd name="T22" fmla="*/ 228 w 693"/>
                <a:gd name="T23" fmla="*/ 24 h 1641"/>
                <a:gd name="T24" fmla="*/ 214 w 693"/>
                <a:gd name="T25" fmla="*/ 121 h 1641"/>
                <a:gd name="T26" fmla="*/ 240 w 693"/>
                <a:gd name="T27" fmla="*/ 200 h 1641"/>
                <a:gd name="T28" fmla="*/ 240 w 693"/>
                <a:gd name="T29" fmla="*/ 215 h 1641"/>
                <a:gd name="T30" fmla="*/ 147 w 693"/>
                <a:gd name="T31" fmla="*/ 272 h 1641"/>
                <a:gd name="T32" fmla="*/ 22 w 693"/>
                <a:gd name="T33" fmla="*/ 531 h 1641"/>
                <a:gd name="T34" fmla="*/ 113 w 693"/>
                <a:gd name="T35" fmla="*/ 777 h 1641"/>
                <a:gd name="T36" fmla="*/ 143 w 693"/>
                <a:gd name="T37" fmla="*/ 802 h 1641"/>
                <a:gd name="T38" fmla="*/ 220 w 693"/>
                <a:gd name="T39" fmla="*/ 1183 h 1641"/>
                <a:gd name="T40" fmla="*/ 267 w 693"/>
                <a:gd name="T41" fmla="*/ 1470 h 1641"/>
                <a:gd name="T42" fmla="*/ 231 w 693"/>
                <a:gd name="T43" fmla="*/ 1602 h 1641"/>
                <a:gd name="T44" fmla="*/ 343 w 693"/>
                <a:gd name="T45" fmla="*/ 1595 h 1641"/>
                <a:gd name="T46" fmla="*/ 351 w 693"/>
                <a:gd name="T47" fmla="*/ 1504 h 1641"/>
                <a:gd name="T48" fmla="*/ 342 w 693"/>
                <a:gd name="T49" fmla="*/ 1327 h 1641"/>
                <a:gd name="T50" fmla="*/ 334 w 693"/>
                <a:gd name="T51" fmla="*/ 1168 h 1641"/>
                <a:gd name="T52" fmla="*/ 372 w 693"/>
                <a:gd name="T53" fmla="*/ 991 h 1641"/>
                <a:gd name="T54" fmla="*/ 495 w 693"/>
                <a:gd name="T55" fmla="*/ 1455 h 1641"/>
                <a:gd name="T56" fmla="*/ 553 w 693"/>
                <a:gd name="T57" fmla="*/ 1595 h 1641"/>
                <a:gd name="T58" fmla="*/ 693 w 693"/>
                <a:gd name="T59" fmla="*/ 1628 h 1641"/>
                <a:gd name="T60" fmla="*/ 115 w 693"/>
                <a:gd name="T61" fmla="*/ 608 h 1641"/>
                <a:gd name="T62" fmla="*/ 125 w 693"/>
                <a:gd name="T63" fmla="*/ 524 h 1641"/>
                <a:gd name="T64" fmla="*/ 395 w 693"/>
                <a:gd name="T65" fmla="*/ 690 h 1641"/>
                <a:gd name="T66" fmla="*/ 314 w 693"/>
                <a:gd name="T67" fmla="*/ 307 h 1641"/>
                <a:gd name="T68" fmla="*/ 280 w 693"/>
                <a:gd name="T69" fmla="*/ 291 h 1641"/>
                <a:gd name="T70" fmla="*/ 295 w 693"/>
                <a:gd name="T71" fmla="*/ 485 h 1641"/>
                <a:gd name="T72" fmla="*/ 274 w 693"/>
                <a:gd name="T73" fmla="*/ 687 h 1641"/>
                <a:gd name="T74" fmla="*/ 235 w 693"/>
                <a:gd name="T75" fmla="*/ 542 h 1641"/>
                <a:gd name="T76" fmla="*/ 248 w 693"/>
                <a:gd name="T77" fmla="*/ 225 h 1641"/>
                <a:gd name="T78" fmla="*/ 334 w 693"/>
                <a:gd name="T79" fmla="*/ 227 h 1641"/>
                <a:gd name="T80" fmla="*/ 381 w 693"/>
                <a:gd name="T81" fmla="*/ 413 h 1641"/>
                <a:gd name="T82" fmla="*/ 411 w 693"/>
                <a:gd name="T83" fmla="*/ 689 h 1641"/>
                <a:gd name="T84" fmla="*/ 473 w 693"/>
                <a:gd name="T85" fmla="*/ 485 h 1641"/>
                <a:gd name="T86" fmla="*/ 501 w 693"/>
                <a:gd name="T87" fmla="*/ 576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93" h="1641">
                  <a:moveTo>
                    <a:pt x="669" y="1590"/>
                  </a:moveTo>
                  <a:cubicBezTo>
                    <a:pt x="650" y="1579"/>
                    <a:pt x="636" y="1550"/>
                    <a:pt x="629" y="1542"/>
                  </a:cubicBezTo>
                  <a:cubicBezTo>
                    <a:pt x="622" y="1535"/>
                    <a:pt x="631" y="1537"/>
                    <a:pt x="625" y="1522"/>
                  </a:cubicBezTo>
                  <a:cubicBezTo>
                    <a:pt x="619" y="1507"/>
                    <a:pt x="600" y="1419"/>
                    <a:pt x="597" y="1391"/>
                  </a:cubicBezTo>
                  <a:cubicBezTo>
                    <a:pt x="593" y="1362"/>
                    <a:pt x="595" y="1265"/>
                    <a:pt x="582" y="1219"/>
                  </a:cubicBezTo>
                  <a:cubicBezTo>
                    <a:pt x="568" y="1173"/>
                    <a:pt x="526" y="1025"/>
                    <a:pt x="520" y="985"/>
                  </a:cubicBezTo>
                  <a:cubicBezTo>
                    <a:pt x="514" y="944"/>
                    <a:pt x="505" y="903"/>
                    <a:pt x="505" y="881"/>
                  </a:cubicBezTo>
                  <a:cubicBezTo>
                    <a:pt x="505" y="858"/>
                    <a:pt x="503" y="843"/>
                    <a:pt x="496" y="827"/>
                  </a:cubicBezTo>
                  <a:cubicBezTo>
                    <a:pt x="490" y="811"/>
                    <a:pt x="498" y="789"/>
                    <a:pt x="498" y="789"/>
                  </a:cubicBezTo>
                  <a:cubicBezTo>
                    <a:pt x="498" y="789"/>
                    <a:pt x="514" y="801"/>
                    <a:pt x="524" y="810"/>
                  </a:cubicBezTo>
                  <a:cubicBezTo>
                    <a:pt x="534" y="819"/>
                    <a:pt x="534" y="805"/>
                    <a:pt x="529" y="785"/>
                  </a:cubicBezTo>
                  <a:cubicBezTo>
                    <a:pt x="524" y="765"/>
                    <a:pt x="527" y="754"/>
                    <a:pt x="532" y="760"/>
                  </a:cubicBezTo>
                  <a:cubicBezTo>
                    <a:pt x="537" y="767"/>
                    <a:pt x="541" y="728"/>
                    <a:pt x="553" y="705"/>
                  </a:cubicBezTo>
                  <a:cubicBezTo>
                    <a:pt x="566" y="681"/>
                    <a:pt x="593" y="633"/>
                    <a:pt x="587" y="606"/>
                  </a:cubicBezTo>
                  <a:cubicBezTo>
                    <a:pt x="581" y="578"/>
                    <a:pt x="578" y="530"/>
                    <a:pt x="571" y="506"/>
                  </a:cubicBezTo>
                  <a:cubicBezTo>
                    <a:pt x="563" y="483"/>
                    <a:pt x="556" y="441"/>
                    <a:pt x="547" y="415"/>
                  </a:cubicBezTo>
                  <a:cubicBezTo>
                    <a:pt x="538" y="389"/>
                    <a:pt x="540" y="376"/>
                    <a:pt x="529" y="350"/>
                  </a:cubicBezTo>
                  <a:cubicBezTo>
                    <a:pt x="517" y="324"/>
                    <a:pt x="505" y="295"/>
                    <a:pt x="505" y="282"/>
                  </a:cubicBezTo>
                  <a:cubicBezTo>
                    <a:pt x="505" y="275"/>
                    <a:pt x="502" y="269"/>
                    <a:pt x="491" y="265"/>
                  </a:cubicBezTo>
                  <a:cubicBezTo>
                    <a:pt x="483" y="261"/>
                    <a:pt x="469" y="258"/>
                    <a:pt x="449" y="255"/>
                  </a:cubicBezTo>
                  <a:cubicBezTo>
                    <a:pt x="428" y="252"/>
                    <a:pt x="409" y="248"/>
                    <a:pt x="394" y="243"/>
                  </a:cubicBezTo>
                  <a:cubicBezTo>
                    <a:pt x="393" y="243"/>
                    <a:pt x="392" y="242"/>
                    <a:pt x="391" y="242"/>
                  </a:cubicBezTo>
                  <a:cubicBezTo>
                    <a:pt x="391" y="242"/>
                    <a:pt x="390" y="242"/>
                    <a:pt x="390" y="242"/>
                  </a:cubicBezTo>
                  <a:cubicBezTo>
                    <a:pt x="370" y="235"/>
                    <a:pt x="344" y="214"/>
                    <a:pt x="344" y="214"/>
                  </a:cubicBezTo>
                  <a:cubicBezTo>
                    <a:pt x="336" y="225"/>
                    <a:pt x="336" y="225"/>
                    <a:pt x="336" y="225"/>
                  </a:cubicBezTo>
                  <a:cubicBezTo>
                    <a:pt x="339" y="221"/>
                    <a:pt x="341" y="218"/>
                    <a:pt x="344" y="214"/>
                  </a:cubicBezTo>
                  <a:cubicBezTo>
                    <a:pt x="341" y="211"/>
                    <a:pt x="336" y="204"/>
                    <a:pt x="341" y="204"/>
                  </a:cubicBezTo>
                  <a:cubicBezTo>
                    <a:pt x="352" y="203"/>
                    <a:pt x="354" y="159"/>
                    <a:pt x="360" y="146"/>
                  </a:cubicBezTo>
                  <a:cubicBezTo>
                    <a:pt x="366" y="133"/>
                    <a:pt x="364" y="124"/>
                    <a:pt x="360" y="112"/>
                  </a:cubicBezTo>
                  <a:cubicBezTo>
                    <a:pt x="356" y="101"/>
                    <a:pt x="364" y="84"/>
                    <a:pt x="354" y="65"/>
                  </a:cubicBezTo>
                  <a:cubicBezTo>
                    <a:pt x="344" y="47"/>
                    <a:pt x="358" y="24"/>
                    <a:pt x="344" y="22"/>
                  </a:cubicBezTo>
                  <a:cubicBezTo>
                    <a:pt x="330" y="20"/>
                    <a:pt x="335" y="3"/>
                    <a:pt x="322" y="3"/>
                  </a:cubicBezTo>
                  <a:cubicBezTo>
                    <a:pt x="318" y="3"/>
                    <a:pt x="315" y="2"/>
                    <a:pt x="313" y="0"/>
                  </a:cubicBezTo>
                  <a:cubicBezTo>
                    <a:pt x="302" y="21"/>
                    <a:pt x="285" y="14"/>
                    <a:pt x="285" y="14"/>
                  </a:cubicBezTo>
                  <a:cubicBezTo>
                    <a:pt x="259" y="8"/>
                    <a:pt x="242" y="14"/>
                    <a:pt x="230" y="23"/>
                  </a:cubicBezTo>
                  <a:cubicBezTo>
                    <a:pt x="230" y="23"/>
                    <a:pt x="229" y="24"/>
                    <a:pt x="228" y="24"/>
                  </a:cubicBezTo>
                  <a:cubicBezTo>
                    <a:pt x="213" y="38"/>
                    <a:pt x="208" y="57"/>
                    <a:pt x="208" y="58"/>
                  </a:cubicBezTo>
                  <a:cubicBezTo>
                    <a:pt x="207" y="65"/>
                    <a:pt x="206" y="72"/>
                    <a:pt x="206" y="77"/>
                  </a:cubicBezTo>
                  <a:cubicBezTo>
                    <a:pt x="208" y="95"/>
                    <a:pt x="213" y="113"/>
                    <a:pt x="214" y="121"/>
                  </a:cubicBezTo>
                  <a:cubicBezTo>
                    <a:pt x="215" y="128"/>
                    <a:pt x="219" y="158"/>
                    <a:pt x="225" y="158"/>
                  </a:cubicBezTo>
                  <a:cubicBezTo>
                    <a:pt x="231" y="158"/>
                    <a:pt x="233" y="159"/>
                    <a:pt x="233" y="159"/>
                  </a:cubicBezTo>
                  <a:cubicBezTo>
                    <a:pt x="233" y="159"/>
                    <a:pt x="240" y="182"/>
                    <a:pt x="240" y="200"/>
                  </a:cubicBezTo>
                  <a:cubicBezTo>
                    <a:pt x="240" y="208"/>
                    <a:pt x="240" y="212"/>
                    <a:pt x="240" y="215"/>
                  </a:cubicBezTo>
                  <a:cubicBezTo>
                    <a:pt x="240" y="215"/>
                    <a:pt x="240" y="215"/>
                    <a:pt x="240" y="215"/>
                  </a:cubicBezTo>
                  <a:cubicBezTo>
                    <a:pt x="240" y="215"/>
                    <a:pt x="240" y="215"/>
                    <a:pt x="240" y="215"/>
                  </a:cubicBezTo>
                  <a:cubicBezTo>
                    <a:pt x="240" y="215"/>
                    <a:pt x="240" y="215"/>
                    <a:pt x="240" y="215"/>
                  </a:cubicBezTo>
                  <a:cubicBezTo>
                    <a:pt x="240" y="215"/>
                    <a:pt x="224" y="238"/>
                    <a:pt x="206" y="246"/>
                  </a:cubicBezTo>
                  <a:cubicBezTo>
                    <a:pt x="188" y="255"/>
                    <a:pt x="162" y="268"/>
                    <a:pt x="147" y="272"/>
                  </a:cubicBezTo>
                  <a:cubicBezTo>
                    <a:pt x="136" y="275"/>
                    <a:pt x="124" y="279"/>
                    <a:pt x="115" y="285"/>
                  </a:cubicBezTo>
                  <a:cubicBezTo>
                    <a:pt x="103" y="293"/>
                    <a:pt x="93" y="305"/>
                    <a:pt x="89" y="326"/>
                  </a:cubicBezTo>
                  <a:cubicBezTo>
                    <a:pt x="82" y="365"/>
                    <a:pt x="42" y="495"/>
                    <a:pt x="22" y="531"/>
                  </a:cubicBezTo>
                  <a:cubicBezTo>
                    <a:pt x="3" y="567"/>
                    <a:pt x="0" y="616"/>
                    <a:pt x="20" y="646"/>
                  </a:cubicBezTo>
                  <a:cubicBezTo>
                    <a:pt x="39" y="676"/>
                    <a:pt x="86" y="750"/>
                    <a:pt x="93" y="760"/>
                  </a:cubicBezTo>
                  <a:cubicBezTo>
                    <a:pt x="100" y="770"/>
                    <a:pt x="102" y="778"/>
                    <a:pt x="113" y="777"/>
                  </a:cubicBezTo>
                  <a:cubicBezTo>
                    <a:pt x="113" y="777"/>
                    <a:pt x="114" y="776"/>
                    <a:pt x="115" y="776"/>
                  </a:cubicBezTo>
                  <a:cubicBezTo>
                    <a:pt x="124" y="776"/>
                    <a:pt x="130" y="777"/>
                    <a:pt x="130" y="777"/>
                  </a:cubicBezTo>
                  <a:cubicBezTo>
                    <a:pt x="130" y="777"/>
                    <a:pt x="135" y="796"/>
                    <a:pt x="143" y="802"/>
                  </a:cubicBezTo>
                  <a:cubicBezTo>
                    <a:pt x="151" y="808"/>
                    <a:pt x="161" y="828"/>
                    <a:pt x="163" y="821"/>
                  </a:cubicBezTo>
                  <a:cubicBezTo>
                    <a:pt x="166" y="814"/>
                    <a:pt x="173" y="872"/>
                    <a:pt x="180" y="903"/>
                  </a:cubicBezTo>
                  <a:cubicBezTo>
                    <a:pt x="187" y="934"/>
                    <a:pt x="220" y="1152"/>
                    <a:pt x="220" y="1183"/>
                  </a:cubicBezTo>
                  <a:cubicBezTo>
                    <a:pt x="220" y="1214"/>
                    <a:pt x="232" y="1246"/>
                    <a:pt x="231" y="1268"/>
                  </a:cubicBezTo>
                  <a:cubicBezTo>
                    <a:pt x="230" y="1291"/>
                    <a:pt x="235" y="1349"/>
                    <a:pt x="236" y="1381"/>
                  </a:cubicBezTo>
                  <a:cubicBezTo>
                    <a:pt x="237" y="1413"/>
                    <a:pt x="267" y="1447"/>
                    <a:pt x="267" y="1470"/>
                  </a:cubicBezTo>
                  <a:cubicBezTo>
                    <a:pt x="267" y="1494"/>
                    <a:pt x="260" y="1505"/>
                    <a:pt x="263" y="1519"/>
                  </a:cubicBezTo>
                  <a:cubicBezTo>
                    <a:pt x="267" y="1532"/>
                    <a:pt x="266" y="1542"/>
                    <a:pt x="251" y="1558"/>
                  </a:cubicBezTo>
                  <a:cubicBezTo>
                    <a:pt x="236" y="1574"/>
                    <a:pt x="230" y="1589"/>
                    <a:pt x="231" y="1602"/>
                  </a:cubicBezTo>
                  <a:cubicBezTo>
                    <a:pt x="232" y="1614"/>
                    <a:pt x="236" y="1619"/>
                    <a:pt x="266" y="1620"/>
                  </a:cubicBezTo>
                  <a:cubicBezTo>
                    <a:pt x="296" y="1621"/>
                    <a:pt x="324" y="1613"/>
                    <a:pt x="324" y="1605"/>
                  </a:cubicBezTo>
                  <a:cubicBezTo>
                    <a:pt x="324" y="1598"/>
                    <a:pt x="334" y="1595"/>
                    <a:pt x="343" y="1595"/>
                  </a:cubicBezTo>
                  <a:cubicBezTo>
                    <a:pt x="351" y="1595"/>
                    <a:pt x="350" y="1587"/>
                    <a:pt x="346" y="1569"/>
                  </a:cubicBezTo>
                  <a:cubicBezTo>
                    <a:pt x="343" y="1552"/>
                    <a:pt x="330" y="1528"/>
                    <a:pt x="338" y="1531"/>
                  </a:cubicBezTo>
                  <a:cubicBezTo>
                    <a:pt x="345" y="1533"/>
                    <a:pt x="351" y="1528"/>
                    <a:pt x="351" y="1504"/>
                  </a:cubicBezTo>
                  <a:cubicBezTo>
                    <a:pt x="351" y="1479"/>
                    <a:pt x="355" y="1471"/>
                    <a:pt x="344" y="1457"/>
                  </a:cubicBezTo>
                  <a:cubicBezTo>
                    <a:pt x="333" y="1442"/>
                    <a:pt x="335" y="1415"/>
                    <a:pt x="338" y="1392"/>
                  </a:cubicBezTo>
                  <a:cubicBezTo>
                    <a:pt x="340" y="1370"/>
                    <a:pt x="348" y="1354"/>
                    <a:pt x="342" y="1327"/>
                  </a:cubicBezTo>
                  <a:cubicBezTo>
                    <a:pt x="335" y="1299"/>
                    <a:pt x="334" y="1266"/>
                    <a:pt x="338" y="1252"/>
                  </a:cubicBezTo>
                  <a:cubicBezTo>
                    <a:pt x="342" y="1239"/>
                    <a:pt x="339" y="1222"/>
                    <a:pt x="329" y="1211"/>
                  </a:cubicBezTo>
                  <a:cubicBezTo>
                    <a:pt x="319" y="1200"/>
                    <a:pt x="334" y="1180"/>
                    <a:pt x="334" y="1168"/>
                  </a:cubicBezTo>
                  <a:cubicBezTo>
                    <a:pt x="334" y="1156"/>
                    <a:pt x="330" y="1104"/>
                    <a:pt x="337" y="1052"/>
                  </a:cubicBezTo>
                  <a:cubicBezTo>
                    <a:pt x="343" y="999"/>
                    <a:pt x="344" y="960"/>
                    <a:pt x="345" y="946"/>
                  </a:cubicBezTo>
                  <a:cubicBezTo>
                    <a:pt x="346" y="933"/>
                    <a:pt x="354" y="939"/>
                    <a:pt x="372" y="991"/>
                  </a:cubicBezTo>
                  <a:cubicBezTo>
                    <a:pt x="391" y="1043"/>
                    <a:pt x="438" y="1205"/>
                    <a:pt x="447" y="1241"/>
                  </a:cubicBezTo>
                  <a:cubicBezTo>
                    <a:pt x="454" y="1272"/>
                    <a:pt x="480" y="1385"/>
                    <a:pt x="491" y="1436"/>
                  </a:cubicBezTo>
                  <a:cubicBezTo>
                    <a:pt x="493" y="1444"/>
                    <a:pt x="494" y="1451"/>
                    <a:pt x="495" y="1455"/>
                  </a:cubicBezTo>
                  <a:cubicBezTo>
                    <a:pt x="501" y="1486"/>
                    <a:pt x="509" y="1548"/>
                    <a:pt x="517" y="1548"/>
                  </a:cubicBezTo>
                  <a:cubicBezTo>
                    <a:pt x="526" y="1548"/>
                    <a:pt x="524" y="1554"/>
                    <a:pt x="525" y="1572"/>
                  </a:cubicBezTo>
                  <a:cubicBezTo>
                    <a:pt x="526" y="1589"/>
                    <a:pt x="543" y="1592"/>
                    <a:pt x="553" y="1595"/>
                  </a:cubicBezTo>
                  <a:cubicBezTo>
                    <a:pt x="563" y="1599"/>
                    <a:pt x="566" y="1589"/>
                    <a:pt x="566" y="1589"/>
                  </a:cubicBezTo>
                  <a:cubicBezTo>
                    <a:pt x="566" y="1589"/>
                    <a:pt x="582" y="1623"/>
                    <a:pt x="610" y="1626"/>
                  </a:cubicBezTo>
                  <a:cubicBezTo>
                    <a:pt x="639" y="1630"/>
                    <a:pt x="693" y="1641"/>
                    <a:pt x="693" y="1628"/>
                  </a:cubicBezTo>
                  <a:cubicBezTo>
                    <a:pt x="693" y="1614"/>
                    <a:pt x="687" y="1602"/>
                    <a:pt x="669" y="1590"/>
                  </a:cubicBezTo>
                  <a:close/>
                  <a:moveTo>
                    <a:pt x="128" y="644"/>
                  </a:moveTo>
                  <a:cubicBezTo>
                    <a:pt x="128" y="632"/>
                    <a:pt x="122" y="619"/>
                    <a:pt x="115" y="608"/>
                  </a:cubicBezTo>
                  <a:cubicBezTo>
                    <a:pt x="105" y="594"/>
                    <a:pt x="95" y="582"/>
                    <a:pt x="99" y="575"/>
                  </a:cubicBezTo>
                  <a:cubicBezTo>
                    <a:pt x="105" y="563"/>
                    <a:pt x="110" y="563"/>
                    <a:pt x="115" y="554"/>
                  </a:cubicBezTo>
                  <a:cubicBezTo>
                    <a:pt x="118" y="549"/>
                    <a:pt x="121" y="541"/>
                    <a:pt x="125" y="524"/>
                  </a:cubicBezTo>
                  <a:cubicBezTo>
                    <a:pt x="124" y="559"/>
                    <a:pt x="136" y="611"/>
                    <a:pt x="128" y="644"/>
                  </a:cubicBezTo>
                  <a:close/>
                  <a:moveTo>
                    <a:pt x="411" y="689"/>
                  </a:moveTo>
                  <a:cubicBezTo>
                    <a:pt x="407" y="690"/>
                    <a:pt x="402" y="690"/>
                    <a:pt x="395" y="690"/>
                  </a:cubicBezTo>
                  <a:cubicBezTo>
                    <a:pt x="395" y="685"/>
                    <a:pt x="395" y="680"/>
                    <a:pt x="393" y="674"/>
                  </a:cubicBezTo>
                  <a:cubicBezTo>
                    <a:pt x="389" y="655"/>
                    <a:pt x="367" y="523"/>
                    <a:pt x="351" y="448"/>
                  </a:cubicBezTo>
                  <a:cubicBezTo>
                    <a:pt x="335" y="373"/>
                    <a:pt x="318" y="317"/>
                    <a:pt x="314" y="307"/>
                  </a:cubicBezTo>
                  <a:cubicBezTo>
                    <a:pt x="310" y="297"/>
                    <a:pt x="323" y="293"/>
                    <a:pt x="323" y="293"/>
                  </a:cubicBezTo>
                  <a:cubicBezTo>
                    <a:pt x="299" y="269"/>
                    <a:pt x="299" y="269"/>
                    <a:pt x="299" y="269"/>
                  </a:cubicBezTo>
                  <a:cubicBezTo>
                    <a:pt x="288" y="274"/>
                    <a:pt x="280" y="291"/>
                    <a:pt x="280" y="291"/>
                  </a:cubicBezTo>
                  <a:cubicBezTo>
                    <a:pt x="280" y="291"/>
                    <a:pt x="292" y="299"/>
                    <a:pt x="294" y="307"/>
                  </a:cubicBezTo>
                  <a:cubicBezTo>
                    <a:pt x="296" y="315"/>
                    <a:pt x="292" y="325"/>
                    <a:pt x="286" y="343"/>
                  </a:cubicBezTo>
                  <a:cubicBezTo>
                    <a:pt x="281" y="362"/>
                    <a:pt x="288" y="443"/>
                    <a:pt x="295" y="485"/>
                  </a:cubicBezTo>
                  <a:cubicBezTo>
                    <a:pt x="302" y="527"/>
                    <a:pt x="315" y="621"/>
                    <a:pt x="323" y="669"/>
                  </a:cubicBezTo>
                  <a:cubicBezTo>
                    <a:pt x="324" y="677"/>
                    <a:pt x="326" y="683"/>
                    <a:pt x="327" y="689"/>
                  </a:cubicBezTo>
                  <a:cubicBezTo>
                    <a:pt x="308" y="688"/>
                    <a:pt x="289" y="687"/>
                    <a:pt x="274" y="687"/>
                  </a:cubicBezTo>
                  <a:cubicBezTo>
                    <a:pt x="232" y="687"/>
                    <a:pt x="191" y="692"/>
                    <a:pt x="191" y="692"/>
                  </a:cubicBezTo>
                  <a:cubicBezTo>
                    <a:pt x="191" y="692"/>
                    <a:pt x="199" y="672"/>
                    <a:pt x="212" y="643"/>
                  </a:cubicBezTo>
                  <a:cubicBezTo>
                    <a:pt x="224" y="615"/>
                    <a:pt x="226" y="589"/>
                    <a:pt x="235" y="542"/>
                  </a:cubicBezTo>
                  <a:cubicBezTo>
                    <a:pt x="245" y="495"/>
                    <a:pt x="237" y="463"/>
                    <a:pt x="237" y="406"/>
                  </a:cubicBezTo>
                  <a:cubicBezTo>
                    <a:pt x="237" y="361"/>
                    <a:pt x="234" y="300"/>
                    <a:pt x="231" y="263"/>
                  </a:cubicBezTo>
                  <a:cubicBezTo>
                    <a:pt x="231" y="257"/>
                    <a:pt x="231" y="235"/>
                    <a:pt x="248" y="225"/>
                  </a:cubicBezTo>
                  <a:cubicBezTo>
                    <a:pt x="257" y="236"/>
                    <a:pt x="268" y="248"/>
                    <a:pt x="281" y="257"/>
                  </a:cubicBezTo>
                  <a:cubicBezTo>
                    <a:pt x="304" y="273"/>
                    <a:pt x="306" y="261"/>
                    <a:pt x="320" y="244"/>
                  </a:cubicBezTo>
                  <a:cubicBezTo>
                    <a:pt x="326" y="237"/>
                    <a:pt x="330" y="232"/>
                    <a:pt x="334" y="227"/>
                  </a:cubicBezTo>
                  <a:cubicBezTo>
                    <a:pt x="334" y="227"/>
                    <a:pt x="334" y="227"/>
                    <a:pt x="334" y="227"/>
                  </a:cubicBezTo>
                  <a:cubicBezTo>
                    <a:pt x="353" y="218"/>
                    <a:pt x="370" y="255"/>
                    <a:pt x="370" y="255"/>
                  </a:cubicBezTo>
                  <a:cubicBezTo>
                    <a:pt x="382" y="288"/>
                    <a:pt x="381" y="349"/>
                    <a:pt x="381" y="413"/>
                  </a:cubicBezTo>
                  <a:cubicBezTo>
                    <a:pt x="381" y="478"/>
                    <a:pt x="393" y="542"/>
                    <a:pt x="406" y="589"/>
                  </a:cubicBezTo>
                  <a:cubicBezTo>
                    <a:pt x="418" y="636"/>
                    <a:pt x="437" y="678"/>
                    <a:pt x="437" y="678"/>
                  </a:cubicBezTo>
                  <a:cubicBezTo>
                    <a:pt x="437" y="678"/>
                    <a:pt x="426" y="684"/>
                    <a:pt x="411" y="689"/>
                  </a:cubicBezTo>
                  <a:close/>
                  <a:moveTo>
                    <a:pt x="491" y="631"/>
                  </a:moveTo>
                  <a:cubicBezTo>
                    <a:pt x="489" y="627"/>
                    <a:pt x="490" y="600"/>
                    <a:pt x="484" y="579"/>
                  </a:cubicBezTo>
                  <a:cubicBezTo>
                    <a:pt x="477" y="556"/>
                    <a:pt x="474" y="524"/>
                    <a:pt x="473" y="485"/>
                  </a:cubicBezTo>
                  <a:cubicBezTo>
                    <a:pt x="473" y="485"/>
                    <a:pt x="482" y="518"/>
                    <a:pt x="491" y="538"/>
                  </a:cubicBezTo>
                  <a:cubicBezTo>
                    <a:pt x="495" y="547"/>
                    <a:pt x="498" y="553"/>
                    <a:pt x="501" y="553"/>
                  </a:cubicBezTo>
                  <a:cubicBezTo>
                    <a:pt x="511" y="556"/>
                    <a:pt x="512" y="570"/>
                    <a:pt x="501" y="576"/>
                  </a:cubicBezTo>
                  <a:cubicBezTo>
                    <a:pt x="490" y="582"/>
                    <a:pt x="498" y="624"/>
                    <a:pt x="493" y="630"/>
                  </a:cubicBezTo>
                  <a:cubicBezTo>
                    <a:pt x="492" y="631"/>
                    <a:pt x="491" y="631"/>
                    <a:pt x="491" y="631"/>
                  </a:cubicBezTo>
                  <a:close/>
                </a:path>
              </a:pathLst>
            </a:custGeom>
            <a:solidFill>
              <a:schemeClr val="accent2"/>
            </a:solidFill>
            <a:ln>
              <a:noFill/>
            </a:ln>
            <a:effectLst>
              <a:outerShdw blurRad="76200" dir="13500000" sy="23000" kx="1200000" algn="br" rotWithShape="0">
                <a:prstClr val="black">
                  <a:alpha val="6000"/>
                </a:prstClr>
              </a:outerShdw>
            </a:effectLst>
          </p:spPr>
          <p:txBody>
            <a:bodyPr vert="horz" wrap="square" lIns="91440" tIns="45720" rIns="91440" bIns="45720" numCol="1" anchor="t" anchorCtr="0" compatLnSpc="1">
              <a:prstTxWarp prst="textNoShape">
                <a:avLst/>
              </a:prstTxWarp>
            </a:bodyPr>
            <a:lstStyle/>
            <a:p>
              <a:endParaRPr lang="id-ID"/>
            </a:p>
          </p:txBody>
        </p:sp>
      </p:grpSp>
      <p:grpSp>
        <p:nvGrpSpPr>
          <p:cNvPr id="11" name="Group 10"/>
          <p:cNvGrpSpPr/>
          <p:nvPr/>
        </p:nvGrpSpPr>
        <p:grpSpPr>
          <a:xfrm>
            <a:off x="6550119" y="4929267"/>
            <a:ext cx="485659" cy="486630"/>
            <a:chOff x="6607367" y="5145086"/>
            <a:chExt cx="485659" cy="486630"/>
          </a:xfrm>
        </p:grpSpPr>
        <p:grpSp>
          <p:nvGrpSpPr>
            <p:cNvPr id="12" name="Group 11"/>
            <p:cNvGrpSpPr>
              <a:grpSpLocks noChangeAspect="1"/>
            </p:cNvGrpSpPr>
            <p:nvPr/>
          </p:nvGrpSpPr>
          <p:grpSpPr>
            <a:xfrm>
              <a:off x="6607367" y="5145086"/>
              <a:ext cx="485659" cy="486630"/>
              <a:chOff x="8424256" y="4183481"/>
              <a:chExt cx="610779" cy="612000"/>
            </a:xfrm>
          </p:grpSpPr>
          <p:sp>
            <p:nvSpPr>
              <p:cNvPr id="16" name="Rectangle 15"/>
              <p:cNvSpPr>
                <a:spLocks noChangeAspect="1"/>
              </p:cNvSpPr>
              <p:nvPr/>
            </p:nvSpPr>
            <p:spPr>
              <a:xfrm>
                <a:off x="8424256" y="4183481"/>
                <a:ext cx="610779" cy="61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7" name="Straight Connector 16"/>
              <p:cNvCxnSpPr/>
              <p:nvPr/>
            </p:nvCxnSpPr>
            <p:spPr>
              <a:xfrm>
                <a:off x="8427571" y="4738314"/>
                <a:ext cx="604800" cy="0"/>
              </a:xfrm>
              <a:prstGeom prst="line">
                <a:avLst/>
              </a:prstGeom>
              <a:ln w="101600">
                <a:solidFill>
                  <a:schemeClr val="accent2">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a:off x="6789264" y="5222846"/>
              <a:ext cx="121864" cy="256164"/>
              <a:chOff x="7000144" y="1755828"/>
              <a:chExt cx="85046" cy="216315"/>
            </a:xfrm>
            <a:solidFill>
              <a:schemeClr val="bg1"/>
            </a:solidFill>
          </p:grpSpPr>
          <p:sp>
            <p:nvSpPr>
              <p:cNvPr id="14" name="Freeform 12"/>
              <p:cNvSpPr>
                <a:spLocks/>
              </p:cNvSpPr>
              <p:nvPr/>
            </p:nvSpPr>
            <p:spPr bwMode="auto">
              <a:xfrm>
                <a:off x="7000144" y="1792805"/>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solidFill>
                    <a:schemeClr val="bg1">
                      <a:lumMod val="65000"/>
                    </a:schemeClr>
                  </a:solidFill>
                  <a:ea typeface="Roboto" panose="02000000000000000000" pitchFamily="2" charset="0"/>
                </a:endParaRPr>
              </a:p>
            </p:txBody>
          </p:sp>
          <p:sp>
            <p:nvSpPr>
              <p:cNvPr id="15" name="Oval 13"/>
              <p:cNvSpPr>
                <a:spLocks noChangeArrowheads="1"/>
              </p:cNvSpPr>
              <p:nvPr/>
            </p:nvSpPr>
            <p:spPr bwMode="auto">
              <a:xfrm>
                <a:off x="7026029" y="1755828"/>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solidFill>
                    <a:schemeClr val="bg1">
                      <a:lumMod val="65000"/>
                    </a:schemeClr>
                  </a:solidFill>
                  <a:ea typeface="Roboto" panose="02000000000000000000" pitchFamily="2" charset="0"/>
                </a:endParaRPr>
              </a:p>
            </p:txBody>
          </p:sp>
        </p:grpSp>
      </p:grpSp>
      <p:sp>
        <p:nvSpPr>
          <p:cNvPr id="18" name="Content Placeholder 2"/>
          <p:cNvSpPr txBox="1">
            <a:spLocks/>
          </p:cNvSpPr>
          <p:nvPr/>
        </p:nvSpPr>
        <p:spPr>
          <a:xfrm>
            <a:off x="7083884" y="5020289"/>
            <a:ext cx="1423042" cy="299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b="1" dirty="0" smtClean="0">
                <a:solidFill>
                  <a:schemeClr val="tx1">
                    <a:lumMod val="75000"/>
                    <a:lumOff val="25000"/>
                  </a:schemeClr>
                </a:solidFill>
                <a:ea typeface="Roboto" panose="02000000000000000000" pitchFamily="2" charset="0"/>
              </a:rPr>
              <a:t>35%= 612.692</a:t>
            </a:r>
            <a:endParaRPr lang="en-US" sz="600" b="1" dirty="0">
              <a:solidFill>
                <a:schemeClr val="tx1">
                  <a:lumMod val="75000"/>
                  <a:lumOff val="25000"/>
                </a:schemeClr>
              </a:solidFill>
              <a:ea typeface="Roboto" panose="02000000000000000000" pitchFamily="2" charset="0"/>
            </a:endParaRPr>
          </a:p>
        </p:txBody>
      </p:sp>
      <p:sp>
        <p:nvSpPr>
          <p:cNvPr id="19" name="Content Placeholder 2"/>
          <p:cNvSpPr txBox="1">
            <a:spLocks/>
          </p:cNvSpPr>
          <p:nvPr/>
        </p:nvSpPr>
        <p:spPr>
          <a:xfrm>
            <a:off x="9504384" y="5022879"/>
            <a:ext cx="1730479"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b="1" dirty="0" smtClean="0">
                <a:solidFill>
                  <a:schemeClr val="tx1">
                    <a:lumMod val="75000"/>
                    <a:lumOff val="25000"/>
                  </a:schemeClr>
                </a:solidFill>
                <a:ea typeface="Roboto" panose="02000000000000000000" pitchFamily="2" charset="0"/>
              </a:rPr>
              <a:t>65</a:t>
            </a:r>
            <a:r>
              <a:rPr lang="en-US" b="1" dirty="0" smtClean="0">
                <a:solidFill>
                  <a:schemeClr val="tx1">
                    <a:lumMod val="75000"/>
                    <a:lumOff val="25000"/>
                  </a:schemeClr>
                </a:solidFill>
                <a:ea typeface="Roboto" panose="02000000000000000000" pitchFamily="2" charset="0"/>
              </a:rPr>
              <a:t>%</a:t>
            </a:r>
            <a:r>
              <a:rPr lang="id-ID" b="1" dirty="0" smtClean="0">
                <a:solidFill>
                  <a:schemeClr val="tx1">
                    <a:lumMod val="75000"/>
                    <a:lumOff val="25000"/>
                  </a:schemeClr>
                </a:solidFill>
                <a:ea typeface="Roboto" panose="02000000000000000000" pitchFamily="2" charset="0"/>
              </a:rPr>
              <a:t>  </a:t>
            </a:r>
            <a:r>
              <a:rPr lang="id-ID" b="1" dirty="0">
                <a:solidFill>
                  <a:schemeClr val="tx1">
                    <a:lumMod val="75000"/>
                    <a:lumOff val="25000"/>
                  </a:schemeClr>
                </a:solidFill>
                <a:ea typeface="Roboto" panose="02000000000000000000" pitchFamily="2" charset="0"/>
              </a:rPr>
              <a:t>= </a:t>
            </a:r>
            <a:r>
              <a:rPr lang="id-ID" b="1" dirty="0" smtClean="0">
                <a:solidFill>
                  <a:schemeClr val="tx1">
                    <a:lumMod val="75000"/>
                    <a:lumOff val="25000"/>
                  </a:schemeClr>
                </a:solidFill>
                <a:ea typeface="Roboto" panose="02000000000000000000" pitchFamily="2" charset="0"/>
              </a:rPr>
              <a:t>1.137.857</a:t>
            </a:r>
            <a:endParaRPr lang="en-US" sz="600" b="1" dirty="0">
              <a:solidFill>
                <a:schemeClr val="tx1">
                  <a:lumMod val="75000"/>
                  <a:lumOff val="25000"/>
                </a:schemeClr>
              </a:solidFill>
              <a:ea typeface="Roboto" panose="02000000000000000000" pitchFamily="2" charset="0"/>
            </a:endParaRPr>
          </a:p>
        </p:txBody>
      </p:sp>
      <p:grpSp>
        <p:nvGrpSpPr>
          <p:cNvPr id="20" name="Group 19"/>
          <p:cNvGrpSpPr/>
          <p:nvPr/>
        </p:nvGrpSpPr>
        <p:grpSpPr>
          <a:xfrm>
            <a:off x="8971385" y="4929267"/>
            <a:ext cx="485659" cy="486630"/>
            <a:chOff x="6602088" y="5784120"/>
            <a:chExt cx="485659" cy="486630"/>
          </a:xfrm>
        </p:grpSpPr>
        <p:grpSp>
          <p:nvGrpSpPr>
            <p:cNvPr id="21" name="Group 20"/>
            <p:cNvGrpSpPr>
              <a:grpSpLocks noChangeAspect="1"/>
            </p:cNvGrpSpPr>
            <p:nvPr/>
          </p:nvGrpSpPr>
          <p:grpSpPr>
            <a:xfrm>
              <a:off x="6602088" y="5784120"/>
              <a:ext cx="485659" cy="486630"/>
              <a:chOff x="8424256" y="4183481"/>
              <a:chExt cx="610779" cy="612000"/>
            </a:xfrm>
          </p:grpSpPr>
          <p:sp>
            <p:nvSpPr>
              <p:cNvPr id="25" name="Rectangle 24"/>
              <p:cNvSpPr>
                <a:spLocks noChangeAspect="1"/>
              </p:cNvSpPr>
              <p:nvPr/>
            </p:nvSpPr>
            <p:spPr>
              <a:xfrm>
                <a:off x="8424256" y="4183481"/>
                <a:ext cx="610779" cy="612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6" name="Straight Connector 25"/>
              <p:cNvCxnSpPr/>
              <p:nvPr/>
            </p:nvCxnSpPr>
            <p:spPr>
              <a:xfrm>
                <a:off x="8427571" y="4738314"/>
                <a:ext cx="604800" cy="0"/>
              </a:xfrm>
              <a:prstGeom prst="line">
                <a:avLst/>
              </a:prstGeom>
              <a:ln w="101600">
                <a:solidFill>
                  <a:schemeClr val="accent3">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6773657" y="5900776"/>
              <a:ext cx="139317" cy="248316"/>
              <a:chOff x="7107860" y="2485861"/>
              <a:chExt cx="97227" cy="209688"/>
            </a:xfrm>
            <a:solidFill>
              <a:schemeClr val="bg1"/>
            </a:solidFill>
          </p:grpSpPr>
          <p:sp>
            <p:nvSpPr>
              <p:cNvPr id="23" name="Oval 22"/>
              <p:cNvSpPr>
                <a:spLocks noChangeArrowheads="1"/>
              </p:cNvSpPr>
              <p:nvPr/>
            </p:nvSpPr>
            <p:spPr bwMode="auto">
              <a:xfrm>
                <a:off x="7140641" y="2485861"/>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solidFill>
                    <a:schemeClr val="bg1">
                      <a:lumMod val="65000"/>
                    </a:schemeClr>
                  </a:solidFill>
                  <a:ea typeface="Roboto" panose="02000000000000000000" pitchFamily="2" charset="0"/>
                </a:endParaRPr>
              </a:p>
            </p:txBody>
          </p:sp>
          <p:sp>
            <p:nvSpPr>
              <p:cNvPr id="24" name="Freeform 7"/>
              <p:cNvSpPr>
                <a:spLocks/>
              </p:cNvSpPr>
              <p:nvPr/>
            </p:nvSpPr>
            <p:spPr bwMode="auto">
              <a:xfrm>
                <a:off x="7107860"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solidFill>
                    <a:schemeClr val="bg1">
                      <a:lumMod val="65000"/>
                    </a:schemeClr>
                  </a:solidFill>
                  <a:ea typeface="Roboto" panose="02000000000000000000" pitchFamily="2" charset="0"/>
                </a:endParaRPr>
              </a:p>
            </p:txBody>
          </p:sp>
        </p:grpSp>
      </p:grpSp>
      <p:sp>
        <p:nvSpPr>
          <p:cNvPr id="27" name="Title 13"/>
          <p:cNvSpPr txBox="1">
            <a:spLocks/>
          </p:cNvSpPr>
          <p:nvPr/>
        </p:nvSpPr>
        <p:spPr>
          <a:xfrm>
            <a:off x="6462881" y="2194069"/>
            <a:ext cx="943579" cy="26161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100" dirty="0" smtClean="0">
                <a:solidFill>
                  <a:schemeClr val="accent1"/>
                </a:solidFill>
                <a:latin typeface="+mn-lt"/>
                <a:ea typeface="Roboto" panose="02000000000000000000" pitchFamily="2" charset="0"/>
              </a:rPr>
              <a:t>Facebook</a:t>
            </a:r>
            <a:endParaRPr lang="en-US" sz="1100" dirty="0">
              <a:solidFill>
                <a:schemeClr val="accent1"/>
              </a:solidFill>
              <a:latin typeface="+mn-lt"/>
              <a:ea typeface="Roboto" panose="02000000000000000000" pitchFamily="2" charset="0"/>
            </a:endParaRPr>
          </a:p>
        </p:txBody>
      </p:sp>
      <p:sp>
        <p:nvSpPr>
          <p:cNvPr id="28" name="Title 13"/>
          <p:cNvSpPr txBox="1">
            <a:spLocks/>
          </p:cNvSpPr>
          <p:nvPr/>
        </p:nvSpPr>
        <p:spPr>
          <a:xfrm>
            <a:off x="6474099" y="2598917"/>
            <a:ext cx="943579" cy="26161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100" dirty="0" smtClean="0">
                <a:solidFill>
                  <a:schemeClr val="accent2"/>
                </a:solidFill>
                <a:latin typeface="+mn-lt"/>
                <a:ea typeface="Roboto" panose="02000000000000000000" pitchFamily="2" charset="0"/>
              </a:rPr>
              <a:t>Twitter</a:t>
            </a:r>
            <a:endParaRPr lang="en-US" sz="1100" dirty="0">
              <a:solidFill>
                <a:schemeClr val="accent2"/>
              </a:solidFill>
              <a:latin typeface="+mn-lt"/>
              <a:ea typeface="Roboto" panose="02000000000000000000" pitchFamily="2" charset="0"/>
            </a:endParaRPr>
          </a:p>
        </p:txBody>
      </p:sp>
      <p:sp>
        <p:nvSpPr>
          <p:cNvPr id="29" name="Title 13"/>
          <p:cNvSpPr txBox="1">
            <a:spLocks/>
          </p:cNvSpPr>
          <p:nvPr/>
        </p:nvSpPr>
        <p:spPr>
          <a:xfrm>
            <a:off x="6477395" y="2996628"/>
            <a:ext cx="943579" cy="26161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100" dirty="0" smtClean="0">
                <a:solidFill>
                  <a:schemeClr val="accent3"/>
                </a:solidFill>
                <a:latin typeface="+mn-lt"/>
                <a:ea typeface="Roboto" panose="02000000000000000000" pitchFamily="2" charset="0"/>
              </a:rPr>
              <a:t>Pinterest</a:t>
            </a:r>
            <a:endParaRPr lang="en-US" sz="1100" dirty="0">
              <a:solidFill>
                <a:schemeClr val="accent3"/>
              </a:solidFill>
              <a:latin typeface="+mn-lt"/>
              <a:ea typeface="Roboto" panose="02000000000000000000" pitchFamily="2" charset="0"/>
            </a:endParaRPr>
          </a:p>
        </p:txBody>
      </p:sp>
      <p:sp>
        <p:nvSpPr>
          <p:cNvPr id="30" name="Title 13"/>
          <p:cNvSpPr txBox="1">
            <a:spLocks/>
          </p:cNvSpPr>
          <p:nvPr/>
        </p:nvSpPr>
        <p:spPr>
          <a:xfrm>
            <a:off x="6474099" y="3404374"/>
            <a:ext cx="943579" cy="26161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100" dirty="0" smtClean="0">
                <a:solidFill>
                  <a:schemeClr val="accent4"/>
                </a:solidFill>
                <a:latin typeface="+mn-lt"/>
                <a:ea typeface="Roboto" panose="02000000000000000000" pitchFamily="2" charset="0"/>
              </a:rPr>
              <a:t>Linkedin</a:t>
            </a:r>
            <a:endParaRPr lang="en-US" sz="1100" dirty="0">
              <a:solidFill>
                <a:schemeClr val="accent4"/>
              </a:solidFill>
              <a:latin typeface="+mn-lt"/>
              <a:ea typeface="Roboto" panose="02000000000000000000" pitchFamily="2" charset="0"/>
            </a:endParaRPr>
          </a:p>
        </p:txBody>
      </p:sp>
      <p:sp>
        <p:nvSpPr>
          <p:cNvPr id="31" name="Title 13"/>
          <p:cNvSpPr txBox="1">
            <a:spLocks/>
          </p:cNvSpPr>
          <p:nvPr/>
        </p:nvSpPr>
        <p:spPr>
          <a:xfrm>
            <a:off x="6462881" y="3804983"/>
            <a:ext cx="943579" cy="26161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100" dirty="0" smtClean="0">
                <a:solidFill>
                  <a:schemeClr val="accent5"/>
                </a:solidFill>
                <a:latin typeface="+mn-lt"/>
                <a:ea typeface="Roboto" panose="02000000000000000000" pitchFamily="2" charset="0"/>
              </a:rPr>
              <a:t>Vemale</a:t>
            </a:r>
            <a:endParaRPr lang="en-US" sz="1100" dirty="0">
              <a:solidFill>
                <a:schemeClr val="accent5"/>
              </a:solidFill>
              <a:latin typeface="+mn-lt"/>
              <a:ea typeface="Roboto" panose="02000000000000000000" pitchFamily="2" charset="0"/>
            </a:endParaRPr>
          </a:p>
        </p:txBody>
      </p:sp>
      <p:sp>
        <p:nvSpPr>
          <p:cNvPr id="32" name="Title 13"/>
          <p:cNvSpPr txBox="1">
            <a:spLocks/>
          </p:cNvSpPr>
          <p:nvPr/>
        </p:nvSpPr>
        <p:spPr>
          <a:xfrm>
            <a:off x="6474099" y="4207746"/>
            <a:ext cx="943579" cy="26161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100" dirty="0" smtClean="0">
                <a:solidFill>
                  <a:schemeClr val="accent6"/>
                </a:solidFill>
                <a:latin typeface="+mn-lt"/>
                <a:ea typeface="Roboto" panose="02000000000000000000" pitchFamily="2" charset="0"/>
              </a:rPr>
              <a:t>Google</a:t>
            </a:r>
            <a:endParaRPr lang="en-US" sz="1100" dirty="0">
              <a:solidFill>
                <a:schemeClr val="accent6"/>
              </a:solidFill>
              <a:latin typeface="+mn-lt"/>
              <a:ea typeface="Roboto" panose="02000000000000000000" pitchFamily="2" charset="0"/>
            </a:endParaRPr>
          </a:p>
        </p:txBody>
      </p:sp>
      <p:grpSp>
        <p:nvGrpSpPr>
          <p:cNvPr id="33" name="Group 32"/>
          <p:cNvGrpSpPr/>
          <p:nvPr/>
        </p:nvGrpSpPr>
        <p:grpSpPr>
          <a:xfrm>
            <a:off x="6550119" y="2429184"/>
            <a:ext cx="4616775" cy="148042"/>
            <a:chOff x="6535605" y="2385640"/>
            <a:chExt cx="4616775" cy="148042"/>
          </a:xfrm>
          <a:solidFill>
            <a:schemeClr val="bg2">
              <a:lumMod val="25000"/>
            </a:schemeClr>
          </a:solidFill>
        </p:grpSpPr>
        <p:grpSp>
          <p:nvGrpSpPr>
            <p:cNvPr id="34" name="Group 33"/>
            <p:cNvGrpSpPr/>
            <p:nvPr/>
          </p:nvGrpSpPr>
          <p:grpSpPr>
            <a:xfrm>
              <a:off x="6535605" y="2388539"/>
              <a:ext cx="2873824" cy="145143"/>
              <a:chOff x="5805714" y="2264228"/>
              <a:chExt cx="2873824" cy="145143"/>
            </a:xfrm>
            <a:grpFill/>
          </p:grpSpPr>
          <p:sp>
            <p:nvSpPr>
              <p:cNvPr id="39" name="Rounded Rectangle 38"/>
              <p:cNvSpPr/>
              <p:nvPr/>
            </p:nvSpPr>
            <p:spPr>
              <a:xfrm>
                <a:off x="5805714"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0" name="Rounded Rectangle 39"/>
              <p:cNvSpPr/>
              <p:nvPr/>
            </p:nvSpPr>
            <p:spPr>
              <a:xfrm>
                <a:off x="638628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Rounded Rectangle 40"/>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Rounded Rectangle 41"/>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Rounded Rectangle 42"/>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35" name="Group 34"/>
            <p:cNvGrpSpPr/>
            <p:nvPr/>
          </p:nvGrpSpPr>
          <p:grpSpPr>
            <a:xfrm>
              <a:off x="9439697" y="2385640"/>
              <a:ext cx="1712683" cy="145143"/>
              <a:chOff x="6966855" y="2264228"/>
              <a:chExt cx="1712683" cy="145143"/>
            </a:xfrm>
            <a:grpFill/>
          </p:grpSpPr>
          <p:sp>
            <p:nvSpPr>
              <p:cNvPr id="36" name="Rounded Rectangle 35"/>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Rounded Rectangle 36"/>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8" name="Rounded Rectangle 37"/>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44" name="Group 43"/>
          <p:cNvGrpSpPr/>
          <p:nvPr/>
        </p:nvGrpSpPr>
        <p:grpSpPr>
          <a:xfrm>
            <a:off x="6561337" y="2836930"/>
            <a:ext cx="4615082" cy="145144"/>
            <a:chOff x="6546823" y="2793386"/>
            <a:chExt cx="4615082" cy="145144"/>
          </a:xfrm>
          <a:solidFill>
            <a:schemeClr val="bg2">
              <a:lumMod val="25000"/>
            </a:schemeClr>
          </a:solidFill>
        </p:grpSpPr>
        <p:grpSp>
          <p:nvGrpSpPr>
            <p:cNvPr id="45" name="Group 44"/>
            <p:cNvGrpSpPr/>
            <p:nvPr/>
          </p:nvGrpSpPr>
          <p:grpSpPr>
            <a:xfrm>
              <a:off x="6546823" y="2793387"/>
              <a:ext cx="2873824" cy="145143"/>
              <a:chOff x="5805714" y="2264228"/>
              <a:chExt cx="2873824" cy="145143"/>
            </a:xfrm>
            <a:grpFill/>
          </p:grpSpPr>
          <p:sp>
            <p:nvSpPr>
              <p:cNvPr id="50" name="Rounded Rectangle 49"/>
              <p:cNvSpPr/>
              <p:nvPr/>
            </p:nvSpPr>
            <p:spPr>
              <a:xfrm>
                <a:off x="5805714"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Rounded Rectangle 50"/>
              <p:cNvSpPr/>
              <p:nvPr/>
            </p:nvSpPr>
            <p:spPr>
              <a:xfrm>
                <a:off x="638628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2" name="Rounded Rectangle 51"/>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Rounded Rectangle 52"/>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Rounded Rectangle 53"/>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6" name="Group 45"/>
            <p:cNvGrpSpPr/>
            <p:nvPr/>
          </p:nvGrpSpPr>
          <p:grpSpPr>
            <a:xfrm>
              <a:off x="9449222" y="2793386"/>
              <a:ext cx="1712683" cy="145143"/>
              <a:chOff x="6966855" y="2264228"/>
              <a:chExt cx="1712683" cy="145143"/>
            </a:xfrm>
            <a:grpFill/>
          </p:grpSpPr>
          <p:sp>
            <p:nvSpPr>
              <p:cNvPr id="47" name="Rounded Rectangle 46"/>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Rounded Rectangle 47"/>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Rounded Rectangle 48"/>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55" name="Group 54"/>
          <p:cNvGrpSpPr/>
          <p:nvPr/>
        </p:nvGrpSpPr>
        <p:grpSpPr>
          <a:xfrm>
            <a:off x="6564633" y="3234642"/>
            <a:ext cx="4615501" cy="145143"/>
            <a:chOff x="6550119" y="3191098"/>
            <a:chExt cx="4615501" cy="145143"/>
          </a:xfrm>
          <a:solidFill>
            <a:schemeClr val="bg2">
              <a:lumMod val="25000"/>
            </a:schemeClr>
          </a:solidFill>
        </p:grpSpPr>
        <p:grpSp>
          <p:nvGrpSpPr>
            <p:cNvPr id="56" name="Group 55"/>
            <p:cNvGrpSpPr/>
            <p:nvPr/>
          </p:nvGrpSpPr>
          <p:grpSpPr>
            <a:xfrm>
              <a:off x="6550119" y="3191098"/>
              <a:ext cx="2873824" cy="145143"/>
              <a:chOff x="5805714" y="2264228"/>
              <a:chExt cx="2873824" cy="145143"/>
            </a:xfrm>
            <a:grpFill/>
          </p:grpSpPr>
          <p:sp>
            <p:nvSpPr>
              <p:cNvPr id="61" name="Rounded Rectangle 60"/>
              <p:cNvSpPr/>
              <p:nvPr/>
            </p:nvSpPr>
            <p:spPr>
              <a:xfrm>
                <a:off x="5805714"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2" name="Rounded Rectangle 61"/>
              <p:cNvSpPr/>
              <p:nvPr/>
            </p:nvSpPr>
            <p:spPr>
              <a:xfrm>
                <a:off x="638628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3" name="Rounded Rectangle 62"/>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4" name="Rounded Rectangle 63"/>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5" name="Rounded Rectangle 64"/>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7" name="Group 56"/>
            <p:cNvGrpSpPr/>
            <p:nvPr/>
          </p:nvGrpSpPr>
          <p:grpSpPr>
            <a:xfrm>
              <a:off x="9452937" y="3191098"/>
              <a:ext cx="1712683" cy="145143"/>
              <a:chOff x="6966855" y="2264228"/>
              <a:chExt cx="1712683" cy="145143"/>
            </a:xfrm>
            <a:grpFill/>
          </p:grpSpPr>
          <p:sp>
            <p:nvSpPr>
              <p:cNvPr id="58" name="Rounded Rectangle 57"/>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Rounded Rectangle 58"/>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0" name="Rounded Rectangle 59"/>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66" name="Group 65"/>
          <p:cNvGrpSpPr/>
          <p:nvPr/>
        </p:nvGrpSpPr>
        <p:grpSpPr>
          <a:xfrm>
            <a:off x="6561337" y="3642387"/>
            <a:ext cx="4615082" cy="145144"/>
            <a:chOff x="6546823" y="3598843"/>
            <a:chExt cx="4615082" cy="145144"/>
          </a:xfrm>
          <a:solidFill>
            <a:schemeClr val="bg2">
              <a:lumMod val="25000"/>
            </a:schemeClr>
          </a:solidFill>
        </p:grpSpPr>
        <p:grpSp>
          <p:nvGrpSpPr>
            <p:cNvPr id="67" name="Group 66"/>
            <p:cNvGrpSpPr/>
            <p:nvPr/>
          </p:nvGrpSpPr>
          <p:grpSpPr>
            <a:xfrm>
              <a:off x="6546823" y="3598844"/>
              <a:ext cx="2873824" cy="145143"/>
              <a:chOff x="5805714" y="2264228"/>
              <a:chExt cx="2873824" cy="145143"/>
            </a:xfrm>
            <a:grpFill/>
          </p:grpSpPr>
          <p:sp>
            <p:nvSpPr>
              <p:cNvPr id="72" name="Rounded Rectangle 71"/>
              <p:cNvSpPr/>
              <p:nvPr/>
            </p:nvSpPr>
            <p:spPr>
              <a:xfrm>
                <a:off x="5805714"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3" name="Rounded Rectangle 72"/>
              <p:cNvSpPr/>
              <p:nvPr/>
            </p:nvSpPr>
            <p:spPr>
              <a:xfrm>
                <a:off x="638628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4" name="Rounded Rectangle 73"/>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5" name="Rounded Rectangle 74"/>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6" name="Rounded Rectangle 75"/>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68" name="Group 67"/>
            <p:cNvGrpSpPr/>
            <p:nvPr/>
          </p:nvGrpSpPr>
          <p:grpSpPr>
            <a:xfrm>
              <a:off x="9449222" y="3598843"/>
              <a:ext cx="1712683" cy="145143"/>
              <a:chOff x="6966855" y="2264228"/>
              <a:chExt cx="1712683" cy="145143"/>
            </a:xfrm>
            <a:grpFill/>
          </p:grpSpPr>
          <p:sp>
            <p:nvSpPr>
              <p:cNvPr id="69" name="Rounded Rectangle 68"/>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Rounded Rectangle 69"/>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1" name="Rounded Rectangle 70"/>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77" name="Group 76"/>
          <p:cNvGrpSpPr/>
          <p:nvPr/>
        </p:nvGrpSpPr>
        <p:grpSpPr>
          <a:xfrm>
            <a:off x="6550119" y="4040099"/>
            <a:ext cx="4616775" cy="148041"/>
            <a:chOff x="6535605" y="3996555"/>
            <a:chExt cx="4616775" cy="148041"/>
          </a:xfrm>
          <a:solidFill>
            <a:schemeClr val="bg2">
              <a:lumMod val="25000"/>
            </a:schemeClr>
          </a:solidFill>
        </p:grpSpPr>
        <p:grpSp>
          <p:nvGrpSpPr>
            <p:cNvPr id="78" name="Group 77"/>
            <p:cNvGrpSpPr/>
            <p:nvPr/>
          </p:nvGrpSpPr>
          <p:grpSpPr>
            <a:xfrm>
              <a:off x="6535605" y="3999453"/>
              <a:ext cx="2873824" cy="145143"/>
              <a:chOff x="5805714" y="2264228"/>
              <a:chExt cx="2873824" cy="145143"/>
            </a:xfrm>
            <a:grpFill/>
          </p:grpSpPr>
          <p:sp>
            <p:nvSpPr>
              <p:cNvPr id="83" name="Rounded Rectangle 82"/>
              <p:cNvSpPr/>
              <p:nvPr/>
            </p:nvSpPr>
            <p:spPr>
              <a:xfrm>
                <a:off x="5805714"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4" name="Rounded Rectangle 83"/>
              <p:cNvSpPr/>
              <p:nvPr/>
            </p:nvSpPr>
            <p:spPr>
              <a:xfrm>
                <a:off x="638628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5" name="Rounded Rectangle 84"/>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6" name="Rounded Rectangle 85"/>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7" name="Rounded Rectangle 86"/>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79" name="Group 78"/>
            <p:cNvGrpSpPr/>
            <p:nvPr/>
          </p:nvGrpSpPr>
          <p:grpSpPr>
            <a:xfrm>
              <a:off x="9439697" y="3996555"/>
              <a:ext cx="1712683" cy="145143"/>
              <a:chOff x="6966855" y="2264228"/>
              <a:chExt cx="1712683" cy="145143"/>
            </a:xfrm>
            <a:grpFill/>
          </p:grpSpPr>
          <p:sp>
            <p:nvSpPr>
              <p:cNvPr id="80" name="Rounded Rectangle 79"/>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1" name="Rounded Rectangle 80"/>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2" name="Rounded Rectangle 81"/>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88" name="Group 87"/>
          <p:cNvGrpSpPr/>
          <p:nvPr/>
        </p:nvGrpSpPr>
        <p:grpSpPr>
          <a:xfrm>
            <a:off x="6561337" y="4437811"/>
            <a:ext cx="4615082" cy="153092"/>
            <a:chOff x="6546823" y="4394267"/>
            <a:chExt cx="4615082" cy="153092"/>
          </a:xfrm>
          <a:solidFill>
            <a:schemeClr val="bg2">
              <a:lumMod val="25000"/>
            </a:schemeClr>
          </a:solidFill>
        </p:grpSpPr>
        <p:grpSp>
          <p:nvGrpSpPr>
            <p:cNvPr id="89" name="Group 88"/>
            <p:cNvGrpSpPr/>
            <p:nvPr/>
          </p:nvGrpSpPr>
          <p:grpSpPr>
            <a:xfrm>
              <a:off x="6546823" y="4402216"/>
              <a:ext cx="2873824" cy="145143"/>
              <a:chOff x="5805714" y="2264228"/>
              <a:chExt cx="2873824" cy="145143"/>
            </a:xfrm>
            <a:grpFill/>
          </p:grpSpPr>
          <p:sp>
            <p:nvSpPr>
              <p:cNvPr id="94" name="Rounded Rectangle 93"/>
              <p:cNvSpPr/>
              <p:nvPr/>
            </p:nvSpPr>
            <p:spPr>
              <a:xfrm>
                <a:off x="5805714"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5" name="Rounded Rectangle 94"/>
              <p:cNvSpPr/>
              <p:nvPr/>
            </p:nvSpPr>
            <p:spPr>
              <a:xfrm>
                <a:off x="638628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6" name="Rounded Rectangle 95"/>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7" name="Rounded Rectangle 96"/>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8" name="Rounded Rectangle 97"/>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90" name="Group 89"/>
            <p:cNvGrpSpPr/>
            <p:nvPr/>
          </p:nvGrpSpPr>
          <p:grpSpPr>
            <a:xfrm>
              <a:off x="9449222" y="4394267"/>
              <a:ext cx="1712683" cy="145143"/>
              <a:chOff x="6966855" y="2264228"/>
              <a:chExt cx="1712683" cy="145143"/>
            </a:xfrm>
            <a:grpFill/>
          </p:grpSpPr>
          <p:sp>
            <p:nvSpPr>
              <p:cNvPr id="91" name="Rounded Rectangle 90"/>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2" name="Rounded Rectangle 91"/>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3" name="Rounded Rectangle 92"/>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99" name="Group 98"/>
          <p:cNvGrpSpPr/>
          <p:nvPr/>
        </p:nvGrpSpPr>
        <p:grpSpPr>
          <a:xfrm>
            <a:off x="6550119" y="2431178"/>
            <a:ext cx="2873824" cy="145143"/>
            <a:chOff x="5805714" y="2264228"/>
            <a:chExt cx="2873824" cy="145143"/>
          </a:xfrm>
          <a:solidFill>
            <a:schemeClr val="accent1"/>
          </a:solidFill>
        </p:grpSpPr>
        <p:sp>
          <p:nvSpPr>
            <p:cNvPr id="100" name="Rounded Rectangle 99"/>
            <p:cNvSpPr/>
            <p:nvPr/>
          </p:nvSpPr>
          <p:spPr>
            <a:xfrm>
              <a:off x="5805714"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1" name="Rounded Rectangle 100"/>
            <p:cNvSpPr/>
            <p:nvPr/>
          </p:nvSpPr>
          <p:spPr>
            <a:xfrm>
              <a:off x="638628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2" name="Rounded Rectangle 101"/>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3" name="Rounded Rectangle 102"/>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4" name="Rounded Rectangle 103"/>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05" name="Group 104"/>
          <p:cNvGrpSpPr/>
          <p:nvPr/>
        </p:nvGrpSpPr>
        <p:grpSpPr>
          <a:xfrm>
            <a:off x="6560885" y="2837728"/>
            <a:ext cx="3454394" cy="145143"/>
            <a:chOff x="7420974" y="1366070"/>
            <a:chExt cx="3454394" cy="145143"/>
          </a:xfrm>
          <a:solidFill>
            <a:schemeClr val="accent2"/>
          </a:solidFill>
        </p:grpSpPr>
        <p:sp>
          <p:nvSpPr>
            <p:cNvPr id="106" name="Rounded Rectangle 105"/>
            <p:cNvSpPr/>
            <p:nvPr/>
          </p:nvSpPr>
          <p:spPr>
            <a:xfrm>
              <a:off x="7420974" y="136607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7" name="Rounded Rectangle 106"/>
            <p:cNvSpPr/>
            <p:nvPr/>
          </p:nvSpPr>
          <p:spPr>
            <a:xfrm>
              <a:off x="8001545" y="136607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8" name="Rounded Rectangle 107"/>
            <p:cNvSpPr/>
            <p:nvPr/>
          </p:nvSpPr>
          <p:spPr>
            <a:xfrm>
              <a:off x="8582115" y="136607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9" name="Rounded Rectangle 108"/>
            <p:cNvSpPr/>
            <p:nvPr/>
          </p:nvSpPr>
          <p:spPr>
            <a:xfrm>
              <a:off x="9162685" y="1366070"/>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0" name="Rounded Rectangle 109"/>
            <p:cNvSpPr/>
            <p:nvPr/>
          </p:nvSpPr>
          <p:spPr>
            <a:xfrm>
              <a:off x="9743255" y="1366070"/>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1" name="Rounded Rectangle 110"/>
            <p:cNvSpPr/>
            <p:nvPr/>
          </p:nvSpPr>
          <p:spPr>
            <a:xfrm>
              <a:off x="10323825" y="1366070"/>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12" name="Group 111"/>
          <p:cNvGrpSpPr/>
          <p:nvPr/>
        </p:nvGrpSpPr>
        <p:grpSpPr>
          <a:xfrm>
            <a:off x="6564633" y="3229652"/>
            <a:ext cx="2293254" cy="145143"/>
            <a:chOff x="7420974" y="1366070"/>
            <a:chExt cx="2293254" cy="145143"/>
          </a:xfrm>
          <a:solidFill>
            <a:schemeClr val="accent3"/>
          </a:solidFill>
        </p:grpSpPr>
        <p:sp>
          <p:nvSpPr>
            <p:cNvPr id="113" name="Rounded Rectangle 112"/>
            <p:cNvSpPr/>
            <p:nvPr/>
          </p:nvSpPr>
          <p:spPr>
            <a:xfrm>
              <a:off x="7420974" y="136607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4" name="Rounded Rectangle 113"/>
            <p:cNvSpPr/>
            <p:nvPr/>
          </p:nvSpPr>
          <p:spPr>
            <a:xfrm>
              <a:off x="8001545" y="136607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5" name="Rounded Rectangle 114"/>
            <p:cNvSpPr/>
            <p:nvPr/>
          </p:nvSpPr>
          <p:spPr>
            <a:xfrm>
              <a:off x="8582115" y="136607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6" name="Rounded Rectangle 115"/>
            <p:cNvSpPr/>
            <p:nvPr/>
          </p:nvSpPr>
          <p:spPr>
            <a:xfrm>
              <a:off x="9162685" y="1366070"/>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17" name="Group 116"/>
          <p:cNvGrpSpPr/>
          <p:nvPr/>
        </p:nvGrpSpPr>
        <p:grpSpPr>
          <a:xfrm>
            <a:off x="6560885" y="3647716"/>
            <a:ext cx="3454394" cy="145143"/>
            <a:chOff x="7420974" y="1366070"/>
            <a:chExt cx="3454394" cy="145143"/>
          </a:xfrm>
          <a:solidFill>
            <a:schemeClr val="accent4"/>
          </a:solidFill>
        </p:grpSpPr>
        <p:sp>
          <p:nvSpPr>
            <p:cNvPr id="118" name="Rounded Rectangle 117"/>
            <p:cNvSpPr/>
            <p:nvPr/>
          </p:nvSpPr>
          <p:spPr>
            <a:xfrm>
              <a:off x="7420974" y="136607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9" name="Rounded Rectangle 118"/>
            <p:cNvSpPr/>
            <p:nvPr/>
          </p:nvSpPr>
          <p:spPr>
            <a:xfrm>
              <a:off x="8001545" y="136607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0" name="Rounded Rectangle 119"/>
            <p:cNvSpPr/>
            <p:nvPr/>
          </p:nvSpPr>
          <p:spPr>
            <a:xfrm>
              <a:off x="8582115" y="136607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1" name="Rounded Rectangle 120"/>
            <p:cNvSpPr/>
            <p:nvPr/>
          </p:nvSpPr>
          <p:spPr>
            <a:xfrm>
              <a:off x="9162685" y="1366070"/>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2" name="Rounded Rectangle 121"/>
            <p:cNvSpPr/>
            <p:nvPr/>
          </p:nvSpPr>
          <p:spPr>
            <a:xfrm>
              <a:off x="9743255" y="1366070"/>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3" name="Rounded Rectangle 122"/>
            <p:cNvSpPr/>
            <p:nvPr/>
          </p:nvSpPr>
          <p:spPr>
            <a:xfrm>
              <a:off x="10323825" y="1366070"/>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24" name="Group 123"/>
          <p:cNvGrpSpPr/>
          <p:nvPr/>
        </p:nvGrpSpPr>
        <p:grpSpPr>
          <a:xfrm>
            <a:off x="6551360" y="4047734"/>
            <a:ext cx="2873824" cy="145143"/>
            <a:chOff x="7972517" y="1175141"/>
            <a:chExt cx="2873824" cy="145143"/>
          </a:xfrm>
          <a:solidFill>
            <a:schemeClr val="accent5"/>
          </a:solidFill>
        </p:grpSpPr>
        <p:sp>
          <p:nvSpPr>
            <p:cNvPr id="125" name="Rounded Rectangle 124"/>
            <p:cNvSpPr/>
            <p:nvPr/>
          </p:nvSpPr>
          <p:spPr>
            <a:xfrm>
              <a:off x="7972517" y="1175142"/>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6" name="Rounded Rectangle 125"/>
            <p:cNvSpPr/>
            <p:nvPr/>
          </p:nvSpPr>
          <p:spPr>
            <a:xfrm>
              <a:off x="8553088" y="1175142"/>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7" name="Rounded Rectangle 126"/>
            <p:cNvSpPr/>
            <p:nvPr/>
          </p:nvSpPr>
          <p:spPr>
            <a:xfrm>
              <a:off x="9133658" y="1175142"/>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8" name="Rounded Rectangle 127"/>
            <p:cNvSpPr/>
            <p:nvPr/>
          </p:nvSpPr>
          <p:spPr>
            <a:xfrm>
              <a:off x="9714228" y="117514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9" name="Rounded Rectangle 128"/>
            <p:cNvSpPr/>
            <p:nvPr/>
          </p:nvSpPr>
          <p:spPr>
            <a:xfrm>
              <a:off x="10294798" y="117514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30" name="Group 129"/>
          <p:cNvGrpSpPr/>
          <p:nvPr/>
        </p:nvGrpSpPr>
        <p:grpSpPr>
          <a:xfrm>
            <a:off x="6560885" y="4438508"/>
            <a:ext cx="4034964" cy="145143"/>
            <a:chOff x="7972517" y="1175141"/>
            <a:chExt cx="4034964" cy="145143"/>
          </a:xfrm>
          <a:solidFill>
            <a:schemeClr val="accent6"/>
          </a:solidFill>
        </p:grpSpPr>
        <p:sp>
          <p:nvSpPr>
            <p:cNvPr id="131" name="Rounded Rectangle 130"/>
            <p:cNvSpPr/>
            <p:nvPr/>
          </p:nvSpPr>
          <p:spPr>
            <a:xfrm>
              <a:off x="7972517" y="1175142"/>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2" name="Rounded Rectangle 131"/>
            <p:cNvSpPr/>
            <p:nvPr/>
          </p:nvSpPr>
          <p:spPr>
            <a:xfrm>
              <a:off x="8553088" y="1175142"/>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3" name="Rounded Rectangle 132"/>
            <p:cNvSpPr/>
            <p:nvPr/>
          </p:nvSpPr>
          <p:spPr>
            <a:xfrm>
              <a:off x="9133658" y="1175142"/>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4" name="Rounded Rectangle 133"/>
            <p:cNvSpPr/>
            <p:nvPr/>
          </p:nvSpPr>
          <p:spPr>
            <a:xfrm>
              <a:off x="9714228" y="117514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5" name="Rounded Rectangle 134"/>
            <p:cNvSpPr/>
            <p:nvPr/>
          </p:nvSpPr>
          <p:spPr>
            <a:xfrm>
              <a:off x="10294798" y="117514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6" name="Rounded Rectangle 135"/>
            <p:cNvSpPr/>
            <p:nvPr/>
          </p:nvSpPr>
          <p:spPr>
            <a:xfrm>
              <a:off x="10875368" y="117514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7" name="Rounded Rectangle 136"/>
            <p:cNvSpPr/>
            <p:nvPr/>
          </p:nvSpPr>
          <p:spPr>
            <a:xfrm>
              <a:off x="11455938" y="117514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38" name="Freeform 16"/>
          <p:cNvSpPr>
            <a:spLocks noChangeAspect="1"/>
          </p:cNvSpPr>
          <p:nvPr/>
        </p:nvSpPr>
        <p:spPr bwMode="auto">
          <a:xfrm>
            <a:off x="6090666" y="2701596"/>
            <a:ext cx="299413" cy="243315"/>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9" name="Freeform 138"/>
          <p:cNvSpPr>
            <a:spLocks noChangeAspect="1"/>
          </p:cNvSpPr>
          <p:nvPr/>
        </p:nvSpPr>
        <p:spPr bwMode="auto">
          <a:xfrm>
            <a:off x="6155032" y="2284740"/>
            <a:ext cx="157964" cy="283868"/>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140" name="Freeform 11"/>
          <p:cNvSpPr>
            <a:spLocks noChangeAspect="1"/>
          </p:cNvSpPr>
          <p:nvPr/>
        </p:nvSpPr>
        <p:spPr bwMode="auto">
          <a:xfrm>
            <a:off x="6088419" y="3039451"/>
            <a:ext cx="288397" cy="364371"/>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1" name="TextBox 140"/>
          <p:cNvSpPr txBox="1"/>
          <p:nvPr/>
        </p:nvSpPr>
        <p:spPr>
          <a:xfrm>
            <a:off x="6042205" y="3351686"/>
            <a:ext cx="354705" cy="523220"/>
          </a:xfrm>
          <a:prstGeom prst="rect">
            <a:avLst/>
          </a:prstGeom>
          <a:noFill/>
        </p:spPr>
        <p:txBody>
          <a:bodyPr wrap="square" rtlCol="0">
            <a:spAutoFit/>
          </a:bodyPr>
          <a:lstStyle/>
          <a:p>
            <a:pPr algn="ctr"/>
            <a:r>
              <a:rPr lang="id-ID" sz="2800" dirty="0">
                <a:solidFill>
                  <a:schemeClr val="accent4"/>
                </a:solidFill>
                <a:latin typeface="FontAwesome" pitchFamily="2" charset="0"/>
              </a:rPr>
              <a:t></a:t>
            </a:r>
            <a:endParaRPr lang="id-ID" sz="3200" dirty="0">
              <a:solidFill>
                <a:schemeClr val="accent4"/>
              </a:solidFill>
              <a:latin typeface="FontAwesome" pitchFamily="2" charset="0"/>
            </a:endParaRPr>
          </a:p>
        </p:txBody>
      </p:sp>
      <p:sp>
        <p:nvSpPr>
          <p:cNvPr id="142" name="Freeform 11"/>
          <p:cNvSpPr>
            <a:spLocks/>
          </p:cNvSpPr>
          <p:nvPr/>
        </p:nvSpPr>
        <p:spPr bwMode="auto">
          <a:xfrm>
            <a:off x="6073779" y="3881080"/>
            <a:ext cx="337084" cy="333310"/>
          </a:xfrm>
          <a:custGeom>
            <a:avLst/>
            <a:gdLst>
              <a:gd name="T0" fmla="*/ 358 w 378"/>
              <a:gd name="T1" fmla="*/ 116 h 374"/>
              <a:gd name="T2" fmla="*/ 192 w 378"/>
              <a:gd name="T3" fmla="*/ 351 h 374"/>
              <a:gd name="T4" fmla="*/ 116 w 378"/>
              <a:gd name="T5" fmla="*/ 319 h 374"/>
              <a:gd name="T6" fmla="*/ 55 w 378"/>
              <a:gd name="T7" fmla="*/ 133 h 374"/>
              <a:gd name="T8" fmla="*/ 14 w 378"/>
              <a:gd name="T9" fmla="*/ 146 h 374"/>
              <a:gd name="T10" fmla="*/ 0 w 378"/>
              <a:gd name="T11" fmla="*/ 126 h 374"/>
              <a:gd name="T12" fmla="*/ 108 w 378"/>
              <a:gd name="T13" fmla="*/ 42 h 374"/>
              <a:gd name="T14" fmla="*/ 169 w 378"/>
              <a:gd name="T15" fmla="*/ 168 h 374"/>
              <a:gd name="T16" fmla="*/ 198 w 378"/>
              <a:gd name="T17" fmla="*/ 241 h 374"/>
              <a:gd name="T18" fmla="*/ 248 w 378"/>
              <a:gd name="T19" fmla="*/ 175 h 374"/>
              <a:gd name="T20" fmla="*/ 206 w 378"/>
              <a:gd name="T21" fmla="*/ 125 h 374"/>
              <a:gd name="T22" fmla="*/ 358 w 378"/>
              <a:gd name="T23" fmla="*/ 116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8" h="374">
                <a:moveTo>
                  <a:pt x="358" y="116"/>
                </a:moveTo>
                <a:cubicBezTo>
                  <a:pt x="338" y="231"/>
                  <a:pt x="225" y="329"/>
                  <a:pt x="192" y="351"/>
                </a:cubicBezTo>
                <a:cubicBezTo>
                  <a:pt x="158" y="374"/>
                  <a:pt x="127" y="342"/>
                  <a:pt x="116" y="319"/>
                </a:cubicBezTo>
                <a:cubicBezTo>
                  <a:pt x="103" y="292"/>
                  <a:pt x="65" y="146"/>
                  <a:pt x="55" y="133"/>
                </a:cubicBezTo>
                <a:cubicBezTo>
                  <a:pt x="45" y="121"/>
                  <a:pt x="14" y="146"/>
                  <a:pt x="14" y="146"/>
                </a:cubicBezTo>
                <a:cubicBezTo>
                  <a:pt x="0" y="126"/>
                  <a:pt x="0" y="126"/>
                  <a:pt x="0" y="126"/>
                </a:cubicBezTo>
                <a:cubicBezTo>
                  <a:pt x="0" y="126"/>
                  <a:pt x="61" y="51"/>
                  <a:pt x="108" y="42"/>
                </a:cubicBezTo>
                <a:cubicBezTo>
                  <a:pt x="157" y="32"/>
                  <a:pt x="157" y="119"/>
                  <a:pt x="169" y="168"/>
                </a:cubicBezTo>
                <a:cubicBezTo>
                  <a:pt x="180" y="215"/>
                  <a:pt x="188" y="241"/>
                  <a:pt x="198" y="241"/>
                </a:cubicBezTo>
                <a:cubicBezTo>
                  <a:pt x="208" y="241"/>
                  <a:pt x="227" y="215"/>
                  <a:pt x="248" y="175"/>
                </a:cubicBezTo>
                <a:cubicBezTo>
                  <a:pt x="269" y="135"/>
                  <a:pt x="247" y="100"/>
                  <a:pt x="206" y="125"/>
                </a:cubicBezTo>
                <a:cubicBezTo>
                  <a:pt x="223" y="24"/>
                  <a:pt x="378" y="0"/>
                  <a:pt x="358" y="116"/>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3" name="TextBox 142"/>
          <p:cNvSpPr txBox="1"/>
          <p:nvPr/>
        </p:nvSpPr>
        <p:spPr>
          <a:xfrm>
            <a:off x="6049145" y="4095646"/>
            <a:ext cx="354705" cy="584775"/>
          </a:xfrm>
          <a:prstGeom prst="rect">
            <a:avLst/>
          </a:prstGeom>
          <a:noFill/>
        </p:spPr>
        <p:txBody>
          <a:bodyPr wrap="square" rtlCol="0">
            <a:spAutoFit/>
          </a:bodyPr>
          <a:lstStyle/>
          <a:p>
            <a:pPr algn="ctr"/>
            <a:r>
              <a:rPr lang="id-ID" sz="3200" b="1" dirty="0" smtClean="0">
                <a:solidFill>
                  <a:schemeClr val="accent6"/>
                </a:solidFill>
                <a:ea typeface="Roboto" panose="02000000000000000000" pitchFamily="2" charset="0"/>
              </a:rPr>
              <a:t>g</a:t>
            </a:r>
            <a:endParaRPr lang="id-ID" sz="3200" b="1" dirty="0">
              <a:solidFill>
                <a:schemeClr val="accent6"/>
              </a:solidFill>
              <a:ea typeface="Roboto" panose="02000000000000000000" pitchFamily="2" charset="0"/>
            </a:endParaRPr>
          </a:p>
        </p:txBody>
      </p:sp>
    </p:spTree>
    <p:extLst>
      <p:ext uri="{BB962C8B-B14F-4D97-AF65-F5344CB8AC3E}">
        <p14:creationId xmlns:p14="http://schemas.microsoft.com/office/powerpoint/2010/main" val="44298380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16" presetClass="entr" presetSubtype="37" fill="hold" nodeType="withEffect">
                                  <p:stCondLst>
                                    <p:cond delay="1500"/>
                                  </p:stCondLst>
                                  <p:childTnLst>
                                    <p:set>
                                      <p:cBhvr>
                                        <p:cTn id="12" dur="1" fill="hold">
                                          <p:stCondLst>
                                            <p:cond delay="0"/>
                                          </p:stCondLst>
                                        </p:cTn>
                                        <p:tgtEl>
                                          <p:spTgt spid="5"/>
                                        </p:tgtEl>
                                        <p:attrNameLst>
                                          <p:attrName>style.visibility</p:attrName>
                                        </p:attrNameLst>
                                      </p:cBhvr>
                                      <p:to>
                                        <p:strVal val="visible"/>
                                      </p:to>
                                    </p:set>
                                    <p:animEffect transition="in" filter="barn(outVertical)">
                                      <p:cBhvr>
                                        <p:cTn id="13" dur="1000"/>
                                        <p:tgtEl>
                                          <p:spTgt spid="5"/>
                                        </p:tgtEl>
                                      </p:cBhvr>
                                    </p:animEffect>
                                  </p:childTnLst>
                                </p:cTn>
                              </p:par>
                              <p:par>
                                <p:cTn id="14" presetID="22" presetClass="entr" presetSubtype="8" fill="hold" grpId="0" nodeType="withEffect">
                                  <p:stCondLst>
                                    <p:cond delay="2500"/>
                                  </p:stCondLst>
                                  <p:childTnLst>
                                    <p:set>
                                      <p:cBhvr>
                                        <p:cTn id="15" dur="1" fill="hold">
                                          <p:stCondLst>
                                            <p:cond delay="0"/>
                                          </p:stCondLst>
                                        </p:cTn>
                                        <p:tgtEl>
                                          <p:spTgt spid="27"/>
                                        </p:tgtEl>
                                        <p:attrNameLst>
                                          <p:attrName>style.visibility</p:attrName>
                                        </p:attrNameLst>
                                      </p:cBhvr>
                                      <p:to>
                                        <p:strVal val="visible"/>
                                      </p:to>
                                    </p:set>
                                    <p:animEffect transition="in" filter="wipe(left)">
                                      <p:cBhvr>
                                        <p:cTn id="16" dur="1000"/>
                                        <p:tgtEl>
                                          <p:spTgt spid="27"/>
                                        </p:tgtEl>
                                      </p:cBhvr>
                                    </p:animEffect>
                                  </p:childTnLst>
                                </p:cTn>
                              </p:par>
                              <p:par>
                                <p:cTn id="17" presetID="22" presetClass="entr" presetSubtype="8" fill="hold" grpId="0" nodeType="withEffect">
                                  <p:stCondLst>
                                    <p:cond delay="2500"/>
                                  </p:stCondLst>
                                  <p:childTnLst>
                                    <p:set>
                                      <p:cBhvr>
                                        <p:cTn id="18" dur="1" fill="hold">
                                          <p:stCondLst>
                                            <p:cond delay="0"/>
                                          </p:stCondLst>
                                        </p:cTn>
                                        <p:tgtEl>
                                          <p:spTgt spid="28"/>
                                        </p:tgtEl>
                                        <p:attrNameLst>
                                          <p:attrName>style.visibility</p:attrName>
                                        </p:attrNameLst>
                                      </p:cBhvr>
                                      <p:to>
                                        <p:strVal val="visible"/>
                                      </p:to>
                                    </p:set>
                                    <p:animEffect transition="in" filter="wipe(left)">
                                      <p:cBhvr>
                                        <p:cTn id="19" dur="1000"/>
                                        <p:tgtEl>
                                          <p:spTgt spid="28"/>
                                        </p:tgtEl>
                                      </p:cBhvr>
                                    </p:animEffect>
                                  </p:childTnLst>
                                </p:cTn>
                              </p:par>
                              <p:par>
                                <p:cTn id="20" presetID="22" presetClass="entr" presetSubtype="8" fill="hold" grpId="0" nodeType="withEffect">
                                  <p:stCondLst>
                                    <p:cond delay="2500"/>
                                  </p:stCondLst>
                                  <p:childTnLst>
                                    <p:set>
                                      <p:cBhvr>
                                        <p:cTn id="21" dur="1" fill="hold">
                                          <p:stCondLst>
                                            <p:cond delay="0"/>
                                          </p:stCondLst>
                                        </p:cTn>
                                        <p:tgtEl>
                                          <p:spTgt spid="29"/>
                                        </p:tgtEl>
                                        <p:attrNameLst>
                                          <p:attrName>style.visibility</p:attrName>
                                        </p:attrNameLst>
                                      </p:cBhvr>
                                      <p:to>
                                        <p:strVal val="visible"/>
                                      </p:to>
                                    </p:set>
                                    <p:animEffect transition="in" filter="wipe(left)">
                                      <p:cBhvr>
                                        <p:cTn id="22" dur="1000"/>
                                        <p:tgtEl>
                                          <p:spTgt spid="29"/>
                                        </p:tgtEl>
                                      </p:cBhvr>
                                    </p:animEffect>
                                  </p:childTnLst>
                                </p:cTn>
                              </p:par>
                              <p:par>
                                <p:cTn id="23" presetID="22" presetClass="entr" presetSubtype="8" fill="hold" grpId="0" nodeType="withEffect">
                                  <p:stCondLst>
                                    <p:cond delay="2500"/>
                                  </p:stCondLst>
                                  <p:childTnLst>
                                    <p:set>
                                      <p:cBhvr>
                                        <p:cTn id="24" dur="1" fill="hold">
                                          <p:stCondLst>
                                            <p:cond delay="0"/>
                                          </p:stCondLst>
                                        </p:cTn>
                                        <p:tgtEl>
                                          <p:spTgt spid="30"/>
                                        </p:tgtEl>
                                        <p:attrNameLst>
                                          <p:attrName>style.visibility</p:attrName>
                                        </p:attrNameLst>
                                      </p:cBhvr>
                                      <p:to>
                                        <p:strVal val="visible"/>
                                      </p:to>
                                    </p:set>
                                    <p:animEffect transition="in" filter="wipe(left)">
                                      <p:cBhvr>
                                        <p:cTn id="25" dur="1000"/>
                                        <p:tgtEl>
                                          <p:spTgt spid="30"/>
                                        </p:tgtEl>
                                      </p:cBhvr>
                                    </p:animEffect>
                                  </p:childTnLst>
                                </p:cTn>
                              </p:par>
                              <p:par>
                                <p:cTn id="26" presetID="22" presetClass="entr" presetSubtype="8" fill="hold" grpId="0" nodeType="withEffect">
                                  <p:stCondLst>
                                    <p:cond delay="2500"/>
                                  </p:stCondLst>
                                  <p:childTnLst>
                                    <p:set>
                                      <p:cBhvr>
                                        <p:cTn id="27" dur="1" fill="hold">
                                          <p:stCondLst>
                                            <p:cond delay="0"/>
                                          </p:stCondLst>
                                        </p:cTn>
                                        <p:tgtEl>
                                          <p:spTgt spid="31"/>
                                        </p:tgtEl>
                                        <p:attrNameLst>
                                          <p:attrName>style.visibility</p:attrName>
                                        </p:attrNameLst>
                                      </p:cBhvr>
                                      <p:to>
                                        <p:strVal val="visible"/>
                                      </p:to>
                                    </p:set>
                                    <p:animEffect transition="in" filter="wipe(left)">
                                      <p:cBhvr>
                                        <p:cTn id="28" dur="1000"/>
                                        <p:tgtEl>
                                          <p:spTgt spid="31"/>
                                        </p:tgtEl>
                                      </p:cBhvr>
                                    </p:animEffect>
                                  </p:childTnLst>
                                </p:cTn>
                              </p:par>
                              <p:par>
                                <p:cTn id="29" presetID="22" presetClass="entr" presetSubtype="8" fill="hold" grpId="0" nodeType="withEffect">
                                  <p:stCondLst>
                                    <p:cond delay="2500"/>
                                  </p:stCondLst>
                                  <p:childTnLst>
                                    <p:set>
                                      <p:cBhvr>
                                        <p:cTn id="30" dur="1" fill="hold">
                                          <p:stCondLst>
                                            <p:cond delay="0"/>
                                          </p:stCondLst>
                                        </p:cTn>
                                        <p:tgtEl>
                                          <p:spTgt spid="32"/>
                                        </p:tgtEl>
                                        <p:attrNameLst>
                                          <p:attrName>style.visibility</p:attrName>
                                        </p:attrNameLst>
                                      </p:cBhvr>
                                      <p:to>
                                        <p:strVal val="visible"/>
                                      </p:to>
                                    </p:set>
                                    <p:animEffect transition="in" filter="wipe(left)">
                                      <p:cBhvr>
                                        <p:cTn id="31" dur="1000"/>
                                        <p:tgtEl>
                                          <p:spTgt spid="32"/>
                                        </p:tgtEl>
                                      </p:cBhvr>
                                    </p:animEffect>
                                  </p:childTnLst>
                                </p:cTn>
                              </p:par>
                              <p:par>
                                <p:cTn id="32" presetID="22" presetClass="entr" presetSubtype="8" fill="hold" nodeType="withEffect">
                                  <p:stCondLst>
                                    <p:cond delay="2500"/>
                                  </p:stCondLst>
                                  <p:childTnLst>
                                    <p:set>
                                      <p:cBhvr>
                                        <p:cTn id="33" dur="1" fill="hold">
                                          <p:stCondLst>
                                            <p:cond delay="0"/>
                                          </p:stCondLst>
                                        </p:cTn>
                                        <p:tgtEl>
                                          <p:spTgt spid="33"/>
                                        </p:tgtEl>
                                        <p:attrNameLst>
                                          <p:attrName>style.visibility</p:attrName>
                                        </p:attrNameLst>
                                      </p:cBhvr>
                                      <p:to>
                                        <p:strVal val="visible"/>
                                      </p:to>
                                    </p:set>
                                    <p:animEffect transition="in" filter="wipe(left)">
                                      <p:cBhvr>
                                        <p:cTn id="34" dur="1000"/>
                                        <p:tgtEl>
                                          <p:spTgt spid="33"/>
                                        </p:tgtEl>
                                      </p:cBhvr>
                                    </p:animEffect>
                                  </p:childTnLst>
                                </p:cTn>
                              </p:par>
                              <p:par>
                                <p:cTn id="35" presetID="22" presetClass="entr" presetSubtype="8" fill="hold" nodeType="withEffect">
                                  <p:stCondLst>
                                    <p:cond delay="2500"/>
                                  </p:stCondLst>
                                  <p:childTnLst>
                                    <p:set>
                                      <p:cBhvr>
                                        <p:cTn id="36" dur="1" fill="hold">
                                          <p:stCondLst>
                                            <p:cond delay="0"/>
                                          </p:stCondLst>
                                        </p:cTn>
                                        <p:tgtEl>
                                          <p:spTgt spid="44"/>
                                        </p:tgtEl>
                                        <p:attrNameLst>
                                          <p:attrName>style.visibility</p:attrName>
                                        </p:attrNameLst>
                                      </p:cBhvr>
                                      <p:to>
                                        <p:strVal val="visible"/>
                                      </p:to>
                                    </p:set>
                                    <p:animEffect transition="in" filter="wipe(left)">
                                      <p:cBhvr>
                                        <p:cTn id="37" dur="1000"/>
                                        <p:tgtEl>
                                          <p:spTgt spid="44"/>
                                        </p:tgtEl>
                                      </p:cBhvr>
                                    </p:animEffect>
                                  </p:childTnLst>
                                </p:cTn>
                              </p:par>
                              <p:par>
                                <p:cTn id="38" presetID="22" presetClass="entr" presetSubtype="8" fill="hold" nodeType="withEffect">
                                  <p:stCondLst>
                                    <p:cond delay="2500"/>
                                  </p:stCondLst>
                                  <p:childTnLst>
                                    <p:set>
                                      <p:cBhvr>
                                        <p:cTn id="39" dur="1" fill="hold">
                                          <p:stCondLst>
                                            <p:cond delay="0"/>
                                          </p:stCondLst>
                                        </p:cTn>
                                        <p:tgtEl>
                                          <p:spTgt spid="55"/>
                                        </p:tgtEl>
                                        <p:attrNameLst>
                                          <p:attrName>style.visibility</p:attrName>
                                        </p:attrNameLst>
                                      </p:cBhvr>
                                      <p:to>
                                        <p:strVal val="visible"/>
                                      </p:to>
                                    </p:set>
                                    <p:animEffect transition="in" filter="wipe(left)">
                                      <p:cBhvr>
                                        <p:cTn id="40" dur="1000"/>
                                        <p:tgtEl>
                                          <p:spTgt spid="55"/>
                                        </p:tgtEl>
                                      </p:cBhvr>
                                    </p:animEffect>
                                  </p:childTnLst>
                                </p:cTn>
                              </p:par>
                              <p:par>
                                <p:cTn id="41" presetID="22" presetClass="entr" presetSubtype="8" fill="hold" nodeType="withEffect">
                                  <p:stCondLst>
                                    <p:cond delay="2500"/>
                                  </p:stCondLst>
                                  <p:childTnLst>
                                    <p:set>
                                      <p:cBhvr>
                                        <p:cTn id="42" dur="1" fill="hold">
                                          <p:stCondLst>
                                            <p:cond delay="0"/>
                                          </p:stCondLst>
                                        </p:cTn>
                                        <p:tgtEl>
                                          <p:spTgt spid="66"/>
                                        </p:tgtEl>
                                        <p:attrNameLst>
                                          <p:attrName>style.visibility</p:attrName>
                                        </p:attrNameLst>
                                      </p:cBhvr>
                                      <p:to>
                                        <p:strVal val="visible"/>
                                      </p:to>
                                    </p:set>
                                    <p:animEffect transition="in" filter="wipe(left)">
                                      <p:cBhvr>
                                        <p:cTn id="43" dur="1000"/>
                                        <p:tgtEl>
                                          <p:spTgt spid="66"/>
                                        </p:tgtEl>
                                      </p:cBhvr>
                                    </p:animEffect>
                                  </p:childTnLst>
                                </p:cTn>
                              </p:par>
                              <p:par>
                                <p:cTn id="44" presetID="22" presetClass="entr" presetSubtype="8" fill="hold" nodeType="withEffect">
                                  <p:stCondLst>
                                    <p:cond delay="2500"/>
                                  </p:stCondLst>
                                  <p:childTnLst>
                                    <p:set>
                                      <p:cBhvr>
                                        <p:cTn id="45" dur="1" fill="hold">
                                          <p:stCondLst>
                                            <p:cond delay="0"/>
                                          </p:stCondLst>
                                        </p:cTn>
                                        <p:tgtEl>
                                          <p:spTgt spid="77"/>
                                        </p:tgtEl>
                                        <p:attrNameLst>
                                          <p:attrName>style.visibility</p:attrName>
                                        </p:attrNameLst>
                                      </p:cBhvr>
                                      <p:to>
                                        <p:strVal val="visible"/>
                                      </p:to>
                                    </p:set>
                                    <p:animEffect transition="in" filter="wipe(left)">
                                      <p:cBhvr>
                                        <p:cTn id="46" dur="1000"/>
                                        <p:tgtEl>
                                          <p:spTgt spid="77"/>
                                        </p:tgtEl>
                                      </p:cBhvr>
                                    </p:animEffect>
                                  </p:childTnLst>
                                </p:cTn>
                              </p:par>
                              <p:par>
                                <p:cTn id="47" presetID="22" presetClass="entr" presetSubtype="8" fill="hold" nodeType="withEffect">
                                  <p:stCondLst>
                                    <p:cond delay="2500"/>
                                  </p:stCondLst>
                                  <p:childTnLst>
                                    <p:set>
                                      <p:cBhvr>
                                        <p:cTn id="48" dur="1" fill="hold">
                                          <p:stCondLst>
                                            <p:cond delay="0"/>
                                          </p:stCondLst>
                                        </p:cTn>
                                        <p:tgtEl>
                                          <p:spTgt spid="88"/>
                                        </p:tgtEl>
                                        <p:attrNameLst>
                                          <p:attrName>style.visibility</p:attrName>
                                        </p:attrNameLst>
                                      </p:cBhvr>
                                      <p:to>
                                        <p:strVal val="visible"/>
                                      </p:to>
                                    </p:set>
                                    <p:animEffect transition="in" filter="wipe(left)">
                                      <p:cBhvr>
                                        <p:cTn id="49" dur="1000"/>
                                        <p:tgtEl>
                                          <p:spTgt spid="88"/>
                                        </p:tgtEl>
                                      </p:cBhvr>
                                    </p:animEffect>
                                  </p:childTnLst>
                                </p:cTn>
                              </p:par>
                              <p:par>
                                <p:cTn id="50" presetID="22" presetClass="entr" presetSubtype="8" fill="hold" nodeType="withEffect">
                                  <p:stCondLst>
                                    <p:cond delay="3500"/>
                                  </p:stCondLst>
                                  <p:childTnLst>
                                    <p:set>
                                      <p:cBhvr>
                                        <p:cTn id="51" dur="1" fill="hold">
                                          <p:stCondLst>
                                            <p:cond delay="0"/>
                                          </p:stCondLst>
                                        </p:cTn>
                                        <p:tgtEl>
                                          <p:spTgt spid="99"/>
                                        </p:tgtEl>
                                        <p:attrNameLst>
                                          <p:attrName>style.visibility</p:attrName>
                                        </p:attrNameLst>
                                      </p:cBhvr>
                                      <p:to>
                                        <p:strVal val="visible"/>
                                      </p:to>
                                    </p:set>
                                    <p:animEffect transition="in" filter="wipe(left)">
                                      <p:cBhvr>
                                        <p:cTn id="52" dur="500"/>
                                        <p:tgtEl>
                                          <p:spTgt spid="99"/>
                                        </p:tgtEl>
                                      </p:cBhvr>
                                    </p:animEffect>
                                  </p:childTnLst>
                                </p:cTn>
                              </p:par>
                              <p:par>
                                <p:cTn id="53" presetID="22" presetClass="entr" presetSubtype="8" fill="hold" nodeType="withEffect">
                                  <p:stCondLst>
                                    <p:cond delay="4000"/>
                                  </p:stCondLst>
                                  <p:childTnLst>
                                    <p:set>
                                      <p:cBhvr>
                                        <p:cTn id="54" dur="1" fill="hold">
                                          <p:stCondLst>
                                            <p:cond delay="0"/>
                                          </p:stCondLst>
                                        </p:cTn>
                                        <p:tgtEl>
                                          <p:spTgt spid="105"/>
                                        </p:tgtEl>
                                        <p:attrNameLst>
                                          <p:attrName>style.visibility</p:attrName>
                                        </p:attrNameLst>
                                      </p:cBhvr>
                                      <p:to>
                                        <p:strVal val="visible"/>
                                      </p:to>
                                    </p:set>
                                    <p:animEffect transition="in" filter="wipe(left)">
                                      <p:cBhvr>
                                        <p:cTn id="55" dur="500"/>
                                        <p:tgtEl>
                                          <p:spTgt spid="105"/>
                                        </p:tgtEl>
                                      </p:cBhvr>
                                    </p:animEffect>
                                  </p:childTnLst>
                                </p:cTn>
                              </p:par>
                              <p:par>
                                <p:cTn id="56" presetID="22" presetClass="entr" presetSubtype="8" fill="hold" nodeType="withEffect">
                                  <p:stCondLst>
                                    <p:cond delay="4500"/>
                                  </p:stCondLst>
                                  <p:childTnLst>
                                    <p:set>
                                      <p:cBhvr>
                                        <p:cTn id="57" dur="1" fill="hold">
                                          <p:stCondLst>
                                            <p:cond delay="0"/>
                                          </p:stCondLst>
                                        </p:cTn>
                                        <p:tgtEl>
                                          <p:spTgt spid="112"/>
                                        </p:tgtEl>
                                        <p:attrNameLst>
                                          <p:attrName>style.visibility</p:attrName>
                                        </p:attrNameLst>
                                      </p:cBhvr>
                                      <p:to>
                                        <p:strVal val="visible"/>
                                      </p:to>
                                    </p:set>
                                    <p:animEffect transition="in" filter="wipe(left)">
                                      <p:cBhvr>
                                        <p:cTn id="58" dur="500"/>
                                        <p:tgtEl>
                                          <p:spTgt spid="112"/>
                                        </p:tgtEl>
                                      </p:cBhvr>
                                    </p:animEffect>
                                  </p:childTnLst>
                                </p:cTn>
                              </p:par>
                              <p:par>
                                <p:cTn id="59" presetID="22" presetClass="entr" presetSubtype="8" fill="hold" nodeType="withEffect">
                                  <p:stCondLst>
                                    <p:cond delay="5000"/>
                                  </p:stCondLst>
                                  <p:childTnLst>
                                    <p:set>
                                      <p:cBhvr>
                                        <p:cTn id="60" dur="1" fill="hold">
                                          <p:stCondLst>
                                            <p:cond delay="0"/>
                                          </p:stCondLst>
                                        </p:cTn>
                                        <p:tgtEl>
                                          <p:spTgt spid="117"/>
                                        </p:tgtEl>
                                        <p:attrNameLst>
                                          <p:attrName>style.visibility</p:attrName>
                                        </p:attrNameLst>
                                      </p:cBhvr>
                                      <p:to>
                                        <p:strVal val="visible"/>
                                      </p:to>
                                    </p:set>
                                    <p:animEffect transition="in" filter="wipe(left)">
                                      <p:cBhvr>
                                        <p:cTn id="61" dur="500"/>
                                        <p:tgtEl>
                                          <p:spTgt spid="117"/>
                                        </p:tgtEl>
                                      </p:cBhvr>
                                    </p:animEffect>
                                  </p:childTnLst>
                                </p:cTn>
                              </p:par>
                              <p:par>
                                <p:cTn id="62" presetID="22" presetClass="entr" presetSubtype="8" fill="hold" nodeType="withEffect">
                                  <p:stCondLst>
                                    <p:cond delay="5500"/>
                                  </p:stCondLst>
                                  <p:childTnLst>
                                    <p:set>
                                      <p:cBhvr>
                                        <p:cTn id="63" dur="1" fill="hold">
                                          <p:stCondLst>
                                            <p:cond delay="0"/>
                                          </p:stCondLst>
                                        </p:cTn>
                                        <p:tgtEl>
                                          <p:spTgt spid="124"/>
                                        </p:tgtEl>
                                        <p:attrNameLst>
                                          <p:attrName>style.visibility</p:attrName>
                                        </p:attrNameLst>
                                      </p:cBhvr>
                                      <p:to>
                                        <p:strVal val="visible"/>
                                      </p:to>
                                    </p:set>
                                    <p:animEffect transition="in" filter="wipe(left)">
                                      <p:cBhvr>
                                        <p:cTn id="64" dur="500"/>
                                        <p:tgtEl>
                                          <p:spTgt spid="124"/>
                                        </p:tgtEl>
                                      </p:cBhvr>
                                    </p:animEffect>
                                  </p:childTnLst>
                                </p:cTn>
                              </p:par>
                              <p:par>
                                <p:cTn id="65" presetID="22" presetClass="entr" presetSubtype="8" fill="hold" nodeType="withEffect">
                                  <p:stCondLst>
                                    <p:cond delay="6000"/>
                                  </p:stCondLst>
                                  <p:childTnLst>
                                    <p:set>
                                      <p:cBhvr>
                                        <p:cTn id="66" dur="1" fill="hold">
                                          <p:stCondLst>
                                            <p:cond delay="0"/>
                                          </p:stCondLst>
                                        </p:cTn>
                                        <p:tgtEl>
                                          <p:spTgt spid="130"/>
                                        </p:tgtEl>
                                        <p:attrNameLst>
                                          <p:attrName>style.visibility</p:attrName>
                                        </p:attrNameLst>
                                      </p:cBhvr>
                                      <p:to>
                                        <p:strVal val="visible"/>
                                      </p:to>
                                    </p:set>
                                    <p:animEffect transition="in" filter="wipe(left)">
                                      <p:cBhvr>
                                        <p:cTn id="67" dur="500"/>
                                        <p:tgtEl>
                                          <p:spTgt spid="130"/>
                                        </p:tgtEl>
                                      </p:cBhvr>
                                    </p:animEffect>
                                  </p:childTnLst>
                                </p:cTn>
                              </p:par>
                              <p:par>
                                <p:cTn id="68" presetID="53" presetClass="entr" presetSubtype="16" fill="hold" grpId="0" nodeType="withEffect">
                                  <p:stCondLst>
                                    <p:cond delay="6500"/>
                                  </p:stCondLst>
                                  <p:childTnLst>
                                    <p:set>
                                      <p:cBhvr>
                                        <p:cTn id="69" dur="1" fill="hold">
                                          <p:stCondLst>
                                            <p:cond delay="0"/>
                                          </p:stCondLst>
                                        </p:cTn>
                                        <p:tgtEl>
                                          <p:spTgt spid="138"/>
                                        </p:tgtEl>
                                        <p:attrNameLst>
                                          <p:attrName>style.visibility</p:attrName>
                                        </p:attrNameLst>
                                      </p:cBhvr>
                                      <p:to>
                                        <p:strVal val="visible"/>
                                      </p:to>
                                    </p:set>
                                    <p:anim calcmode="lin" valueType="num">
                                      <p:cBhvr>
                                        <p:cTn id="70" dur="500" fill="hold"/>
                                        <p:tgtEl>
                                          <p:spTgt spid="138"/>
                                        </p:tgtEl>
                                        <p:attrNameLst>
                                          <p:attrName>ppt_w</p:attrName>
                                        </p:attrNameLst>
                                      </p:cBhvr>
                                      <p:tavLst>
                                        <p:tav tm="0">
                                          <p:val>
                                            <p:fltVal val="0"/>
                                          </p:val>
                                        </p:tav>
                                        <p:tav tm="100000">
                                          <p:val>
                                            <p:strVal val="#ppt_w"/>
                                          </p:val>
                                        </p:tav>
                                      </p:tavLst>
                                    </p:anim>
                                    <p:anim calcmode="lin" valueType="num">
                                      <p:cBhvr>
                                        <p:cTn id="71" dur="500" fill="hold"/>
                                        <p:tgtEl>
                                          <p:spTgt spid="138"/>
                                        </p:tgtEl>
                                        <p:attrNameLst>
                                          <p:attrName>ppt_h</p:attrName>
                                        </p:attrNameLst>
                                      </p:cBhvr>
                                      <p:tavLst>
                                        <p:tav tm="0">
                                          <p:val>
                                            <p:fltVal val="0"/>
                                          </p:val>
                                        </p:tav>
                                        <p:tav tm="100000">
                                          <p:val>
                                            <p:strVal val="#ppt_h"/>
                                          </p:val>
                                        </p:tav>
                                      </p:tavLst>
                                    </p:anim>
                                    <p:animEffect transition="in" filter="fade">
                                      <p:cBhvr>
                                        <p:cTn id="72" dur="500"/>
                                        <p:tgtEl>
                                          <p:spTgt spid="138"/>
                                        </p:tgtEl>
                                      </p:cBhvr>
                                    </p:animEffect>
                                  </p:childTnLst>
                                </p:cTn>
                              </p:par>
                              <p:par>
                                <p:cTn id="73" presetID="53" presetClass="entr" presetSubtype="16" fill="hold" grpId="0" nodeType="withEffect">
                                  <p:stCondLst>
                                    <p:cond delay="6500"/>
                                  </p:stCondLst>
                                  <p:childTnLst>
                                    <p:set>
                                      <p:cBhvr>
                                        <p:cTn id="74" dur="1" fill="hold">
                                          <p:stCondLst>
                                            <p:cond delay="0"/>
                                          </p:stCondLst>
                                        </p:cTn>
                                        <p:tgtEl>
                                          <p:spTgt spid="139"/>
                                        </p:tgtEl>
                                        <p:attrNameLst>
                                          <p:attrName>style.visibility</p:attrName>
                                        </p:attrNameLst>
                                      </p:cBhvr>
                                      <p:to>
                                        <p:strVal val="visible"/>
                                      </p:to>
                                    </p:set>
                                    <p:anim calcmode="lin" valueType="num">
                                      <p:cBhvr>
                                        <p:cTn id="75" dur="500" fill="hold"/>
                                        <p:tgtEl>
                                          <p:spTgt spid="139"/>
                                        </p:tgtEl>
                                        <p:attrNameLst>
                                          <p:attrName>ppt_w</p:attrName>
                                        </p:attrNameLst>
                                      </p:cBhvr>
                                      <p:tavLst>
                                        <p:tav tm="0">
                                          <p:val>
                                            <p:fltVal val="0"/>
                                          </p:val>
                                        </p:tav>
                                        <p:tav tm="100000">
                                          <p:val>
                                            <p:strVal val="#ppt_w"/>
                                          </p:val>
                                        </p:tav>
                                      </p:tavLst>
                                    </p:anim>
                                    <p:anim calcmode="lin" valueType="num">
                                      <p:cBhvr>
                                        <p:cTn id="76" dur="500" fill="hold"/>
                                        <p:tgtEl>
                                          <p:spTgt spid="139"/>
                                        </p:tgtEl>
                                        <p:attrNameLst>
                                          <p:attrName>ppt_h</p:attrName>
                                        </p:attrNameLst>
                                      </p:cBhvr>
                                      <p:tavLst>
                                        <p:tav tm="0">
                                          <p:val>
                                            <p:fltVal val="0"/>
                                          </p:val>
                                        </p:tav>
                                        <p:tav tm="100000">
                                          <p:val>
                                            <p:strVal val="#ppt_h"/>
                                          </p:val>
                                        </p:tav>
                                      </p:tavLst>
                                    </p:anim>
                                    <p:animEffect transition="in" filter="fade">
                                      <p:cBhvr>
                                        <p:cTn id="77" dur="500"/>
                                        <p:tgtEl>
                                          <p:spTgt spid="139"/>
                                        </p:tgtEl>
                                      </p:cBhvr>
                                    </p:animEffect>
                                  </p:childTnLst>
                                </p:cTn>
                              </p:par>
                              <p:par>
                                <p:cTn id="78" presetID="53" presetClass="entr" presetSubtype="16" fill="hold" grpId="0" nodeType="withEffect">
                                  <p:stCondLst>
                                    <p:cond delay="6500"/>
                                  </p:stCondLst>
                                  <p:childTnLst>
                                    <p:set>
                                      <p:cBhvr>
                                        <p:cTn id="79" dur="1" fill="hold">
                                          <p:stCondLst>
                                            <p:cond delay="0"/>
                                          </p:stCondLst>
                                        </p:cTn>
                                        <p:tgtEl>
                                          <p:spTgt spid="140"/>
                                        </p:tgtEl>
                                        <p:attrNameLst>
                                          <p:attrName>style.visibility</p:attrName>
                                        </p:attrNameLst>
                                      </p:cBhvr>
                                      <p:to>
                                        <p:strVal val="visible"/>
                                      </p:to>
                                    </p:set>
                                    <p:anim calcmode="lin" valueType="num">
                                      <p:cBhvr>
                                        <p:cTn id="80" dur="500" fill="hold"/>
                                        <p:tgtEl>
                                          <p:spTgt spid="140"/>
                                        </p:tgtEl>
                                        <p:attrNameLst>
                                          <p:attrName>ppt_w</p:attrName>
                                        </p:attrNameLst>
                                      </p:cBhvr>
                                      <p:tavLst>
                                        <p:tav tm="0">
                                          <p:val>
                                            <p:fltVal val="0"/>
                                          </p:val>
                                        </p:tav>
                                        <p:tav tm="100000">
                                          <p:val>
                                            <p:strVal val="#ppt_w"/>
                                          </p:val>
                                        </p:tav>
                                      </p:tavLst>
                                    </p:anim>
                                    <p:anim calcmode="lin" valueType="num">
                                      <p:cBhvr>
                                        <p:cTn id="81" dur="500" fill="hold"/>
                                        <p:tgtEl>
                                          <p:spTgt spid="140"/>
                                        </p:tgtEl>
                                        <p:attrNameLst>
                                          <p:attrName>ppt_h</p:attrName>
                                        </p:attrNameLst>
                                      </p:cBhvr>
                                      <p:tavLst>
                                        <p:tav tm="0">
                                          <p:val>
                                            <p:fltVal val="0"/>
                                          </p:val>
                                        </p:tav>
                                        <p:tav tm="100000">
                                          <p:val>
                                            <p:strVal val="#ppt_h"/>
                                          </p:val>
                                        </p:tav>
                                      </p:tavLst>
                                    </p:anim>
                                    <p:animEffect transition="in" filter="fade">
                                      <p:cBhvr>
                                        <p:cTn id="82" dur="500"/>
                                        <p:tgtEl>
                                          <p:spTgt spid="140"/>
                                        </p:tgtEl>
                                      </p:cBhvr>
                                    </p:animEffect>
                                  </p:childTnLst>
                                </p:cTn>
                              </p:par>
                              <p:par>
                                <p:cTn id="83" presetID="53" presetClass="entr" presetSubtype="16" fill="hold" grpId="0" nodeType="withEffect">
                                  <p:stCondLst>
                                    <p:cond delay="6500"/>
                                  </p:stCondLst>
                                  <p:childTnLst>
                                    <p:set>
                                      <p:cBhvr>
                                        <p:cTn id="84" dur="1" fill="hold">
                                          <p:stCondLst>
                                            <p:cond delay="0"/>
                                          </p:stCondLst>
                                        </p:cTn>
                                        <p:tgtEl>
                                          <p:spTgt spid="141"/>
                                        </p:tgtEl>
                                        <p:attrNameLst>
                                          <p:attrName>style.visibility</p:attrName>
                                        </p:attrNameLst>
                                      </p:cBhvr>
                                      <p:to>
                                        <p:strVal val="visible"/>
                                      </p:to>
                                    </p:set>
                                    <p:anim calcmode="lin" valueType="num">
                                      <p:cBhvr>
                                        <p:cTn id="85" dur="500" fill="hold"/>
                                        <p:tgtEl>
                                          <p:spTgt spid="141"/>
                                        </p:tgtEl>
                                        <p:attrNameLst>
                                          <p:attrName>ppt_w</p:attrName>
                                        </p:attrNameLst>
                                      </p:cBhvr>
                                      <p:tavLst>
                                        <p:tav tm="0">
                                          <p:val>
                                            <p:fltVal val="0"/>
                                          </p:val>
                                        </p:tav>
                                        <p:tav tm="100000">
                                          <p:val>
                                            <p:strVal val="#ppt_w"/>
                                          </p:val>
                                        </p:tav>
                                      </p:tavLst>
                                    </p:anim>
                                    <p:anim calcmode="lin" valueType="num">
                                      <p:cBhvr>
                                        <p:cTn id="86" dur="500" fill="hold"/>
                                        <p:tgtEl>
                                          <p:spTgt spid="141"/>
                                        </p:tgtEl>
                                        <p:attrNameLst>
                                          <p:attrName>ppt_h</p:attrName>
                                        </p:attrNameLst>
                                      </p:cBhvr>
                                      <p:tavLst>
                                        <p:tav tm="0">
                                          <p:val>
                                            <p:fltVal val="0"/>
                                          </p:val>
                                        </p:tav>
                                        <p:tav tm="100000">
                                          <p:val>
                                            <p:strVal val="#ppt_h"/>
                                          </p:val>
                                        </p:tav>
                                      </p:tavLst>
                                    </p:anim>
                                    <p:animEffect transition="in" filter="fade">
                                      <p:cBhvr>
                                        <p:cTn id="87" dur="500"/>
                                        <p:tgtEl>
                                          <p:spTgt spid="141"/>
                                        </p:tgtEl>
                                      </p:cBhvr>
                                    </p:animEffect>
                                  </p:childTnLst>
                                </p:cTn>
                              </p:par>
                              <p:par>
                                <p:cTn id="88" presetID="53" presetClass="entr" presetSubtype="16" fill="hold" grpId="0" nodeType="withEffect">
                                  <p:stCondLst>
                                    <p:cond delay="6500"/>
                                  </p:stCondLst>
                                  <p:childTnLst>
                                    <p:set>
                                      <p:cBhvr>
                                        <p:cTn id="89" dur="1" fill="hold">
                                          <p:stCondLst>
                                            <p:cond delay="0"/>
                                          </p:stCondLst>
                                        </p:cTn>
                                        <p:tgtEl>
                                          <p:spTgt spid="142"/>
                                        </p:tgtEl>
                                        <p:attrNameLst>
                                          <p:attrName>style.visibility</p:attrName>
                                        </p:attrNameLst>
                                      </p:cBhvr>
                                      <p:to>
                                        <p:strVal val="visible"/>
                                      </p:to>
                                    </p:set>
                                    <p:anim calcmode="lin" valueType="num">
                                      <p:cBhvr>
                                        <p:cTn id="90" dur="500" fill="hold"/>
                                        <p:tgtEl>
                                          <p:spTgt spid="142"/>
                                        </p:tgtEl>
                                        <p:attrNameLst>
                                          <p:attrName>ppt_w</p:attrName>
                                        </p:attrNameLst>
                                      </p:cBhvr>
                                      <p:tavLst>
                                        <p:tav tm="0">
                                          <p:val>
                                            <p:fltVal val="0"/>
                                          </p:val>
                                        </p:tav>
                                        <p:tav tm="100000">
                                          <p:val>
                                            <p:strVal val="#ppt_w"/>
                                          </p:val>
                                        </p:tav>
                                      </p:tavLst>
                                    </p:anim>
                                    <p:anim calcmode="lin" valueType="num">
                                      <p:cBhvr>
                                        <p:cTn id="91" dur="500" fill="hold"/>
                                        <p:tgtEl>
                                          <p:spTgt spid="142"/>
                                        </p:tgtEl>
                                        <p:attrNameLst>
                                          <p:attrName>ppt_h</p:attrName>
                                        </p:attrNameLst>
                                      </p:cBhvr>
                                      <p:tavLst>
                                        <p:tav tm="0">
                                          <p:val>
                                            <p:fltVal val="0"/>
                                          </p:val>
                                        </p:tav>
                                        <p:tav tm="100000">
                                          <p:val>
                                            <p:strVal val="#ppt_h"/>
                                          </p:val>
                                        </p:tav>
                                      </p:tavLst>
                                    </p:anim>
                                    <p:animEffect transition="in" filter="fade">
                                      <p:cBhvr>
                                        <p:cTn id="92" dur="500"/>
                                        <p:tgtEl>
                                          <p:spTgt spid="142"/>
                                        </p:tgtEl>
                                      </p:cBhvr>
                                    </p:animEffect>
                                  </p:childTnLst>
                                </p:cTn>
                              </p:par>
                              <p:par>
                                <p:cTn id="93" presetID="53" presetClass="entr" presetSubtype="16" fill="hold" grpId="0" nodeType="withEffect">
                                  <p:stCondLst>
                                    <p:cond delay="6500"/>
                                  </p:stCondLst>
                                  <p:childTnLst>
                                    <p:set>
                                      <p:cBhvr>
                                        <p:cTn id="94" dur="1" fill="hold">
                                          <p:stCondLst>
                                            <p:cond delay="0"/>
                                          </p:stCondLst>
                                        </p:cTn>
                                        <p:tgtEl>
                                          <p:spTgt spid="143"/>
                                        </p:tgtEl>
                                        <p:attrNameLst>
                                          <p:attrName>style.visibility</p:attrName>
                                        </p:attrNameLst>
                                      </p:cBhvr>
                                      <p:to>
                                        <p:strVal val="visible"/>
                                      </p:to>
                                    </p:set>
                                    <p:anim calcmode="lin" valueType="num">
                                      <p:cBhvr>
                                        <p:cTn id="95" dur="500" fill="hold"/>
                                        <p:tgtEl>
                                          <p:spTgt spid="143"/>
                                        </p:tgtEl>
                                        <p:attrNameLst>
                                          <p:attrName>ppt_w</p:attrName>
                                        </p:attrNameLst>
                                      </p:cBhvr>
                                      <p:tavLst>
                                        <p:tav tm="0">
                                          <p:val>
                                            <p:fltVal val="0"/>
                                          </p:val>
                                        </p:tav>
                                        <p:tav tm="100000">
                                          <p:val>
                                            <p:strVal val="#ppt_w"/>
                                          </p:val>
                                        </p:tav>
                                      </p:tavLst>
                                    </p:anim>
                                    <p:anim calcmode="lin" valueType="num">
                                      <p:cBhvr>
                                        <p:cTn id="96" dur="500" fill="hold"/>
                                        <p:tgtEl>
                                          <p:spTgt spid="143"/>
                                        </p:tgtEl>
                                        <p:attrNameLst>
                                          <p:attrName>ppt_h</p:attrName>
                                        </p:attrNameLst>
                                      </p:cBhvr>
                                      <p:tavLst>
                                        <p:tav tm="0">
                                          <p:val>
                                            <p:fltVal val="0"/>
                                          </p:val>
                                        </p:tav>
                                        <p:tav tm="100000">
                                          <p:val>
                                            <p:strVal val="#ppt_h"/>
                                          </p:val>
                                        </p:tav>
                                      </p:tavLst>
                                    </p:anim>
                                    <p:animEffect transition="in" filter="fade">
                                      <p:cBhvr>
                                        <p:cTn id="97" dur="500"/>
                                        <p:tgtEl>
                                          <p:spTgt spid="143"/>
                                        </p:tgtEl>
                                      </p:cBhvr>
                                    </p:animEffect>
                                  </p:childTnLst>
                                </p:cTn>
                              </p:par>
                              <p:par>
                                <p:cTn id="98" presetID="53" presetClass="entr" presetSubtype="16" fill="hold" nodeType="withEffect">
                                  <p:stCondLst>
                                    <p:cond delay="7000"/>
                                  </p:stCondLst>
                                  <p:childTnLst>
                                    <p:set>
                                      <p:cBhvr>
                                        <p:cTn id="99" dur="1" fill="hold">
                                          <p:stCondLst>
                                            <p:cond delay="0"/>
                                          </p:stCondLst>
                                        </p:cTn>
                                        <p:tgtEl>
                                          <p:spTgt spid="11"/>
                                        </p:tgtEl>
                                        <p:attrNameLst>
                                          <p:attrName>style.visibility</p:attrName>
                                        </p:attrNameLst>
                                      </p:cBhvr>
                                      <p:to>
                                        <p:strVal val="visible"/>
                                      </p:to>
                                    </p:set>
                                    <p:anim calcmode="lin" valueType="num">
                                      <p:cBhvr>
                                        <p:cTn id="100" dur="500" fill="hold"/>
                                        <p:tgtEl>
                                          <p:spTgt spid="11"/>
                                        </p:tgtEl>
                                        <p:attrNameLst>
                                          <p:attrName>ppt_w</p:attrName>
                                        </p:attrNameLst>
                                      </p:cBhvr>
                                      <p:tavLst>
                                        <p:tav tm="0">
                                          <p:val>
                                            <p:fltVal val="0"/>
                                          </p:val>
                                        </p:tav>
                                        <p:tav tm="100000">
                                          <p:val>
                                            <p:strVal val="#ppt_w"/>
                                          </p:val>
                                        </p:tav>
                                      </p:tavLst>
                                    </p:anim>
                                    <p:anim calcmode="lin" valueType="num">
                                      <p:cBhvr>
                                        <p:cTn id="101" dur="500" fill="hold"/>
                                        <p:tgtEl>
                                          <p:spTgt spid="11"/>
                                        </p:tgtEl>
                                        <p:attrNameLst>
                                          <p:attrName>ppt_h</p:attrName>
                                        </p:attrNameLst>
                                      </p:cBhvr>
                                      <p:tavLst>
                                        <p:tav tm="0">
                                          <p:val>
                                            <p:fltVal val="0"/>
                                          </p:val>
                                        </p:tav>
                                        <p:tav tm="100000">
                                          <p:val>
                                            <p:strVal val="#ppt_h"/>
                                          </p:val>
                                        </p:tav>
                                      </p:tavLst>
                                    </p:anim>
                                    <p:animEffect transition="in" filter="fade">
                                      <p:cBhvr>
                                        <p:cTn id="102" dur="500"/>
                                        <p:tgtEl>
                                          <p:spTgt spid="11"/>
                                        </p:tgtEl>
                                      </p:cBhvr>
                                    </p:animEffect>
                                  </p:childTnLst>
                                </p:cTn>
                              </p:par>
                              <p:par>
                                <p:cTn id="103" presetID="53" presetClass="entr" presetSubtype="16" fill="hold" nodeType="withEffect">
                                  <p:stCondLst>
                                    <p:cond delay="7000"/>
                                  </p:stCondLst>
                                  <p:childTnLst>
                                    <p:set>
                                      <p:cBhvr>
                                        <p:cTn id="104" dur="1" fill="hold">
                                          <p:stCondLst>
                                            <p:cond delay="0"/>
                                          </p:stCondLst>
                                        </p:cTn>
                                        <p:tgtEl>
                                          <p:spTgt spid="20"/>
                                        </p:tgtEl>
                                        <p:attrNameLst>
                                          <p:attrName>style.visibility</p:attrName>
                                        </p:attrNameLst>
                                      </p:cBhvr>
                                      <p:to>
                                        <p:strVal val="visible"/>
                                      </p:to>
                                    </p:set>
                                    <p:anim calcmode="lin" valueType="num">
                                      <p:cBhvr>
                                        <p:cTn id="105" dur="500" fill="hold"/>
                                        <p:tgtEl>
                                          <p:spTgt spid="20"/>
                                        </p:tgtEl>
                                        <p:attrNameLst>
                                          <p:attrName>ppt_w</p:attrName>
                                        </p:attrNameLst>
                                      </p:cBhvr>
                                      <p:tavLst>
                                        <p:tav tm="0">
                                          <p:val>
                                            <p:fltVal val="0"/>
                                          </p:val>
                                        </p:tav>
                                        <p:tav tm="100000">
                                          <p:val>
                                            <p:strVal val="#ppt_w"/>
                                          </p:val>
                                        </p:tav>
                                      </p:tavLst>
                                    </p:anim>
                                    <p:anim calcmode="lin" valueType="num">
                                      <p:cBhvr>
                                        <p:cTn id="106" dur="500" fill="hold"/>
                                        <p:tgtEl>
                                          <p:spTgt spid="20"/>
                                        </p:tgtEl>
                                        <p:attrNameLst>
                                          <p:attrName>ppt_h</p:attrName>
                                        </p:attrNameLst>
                                      </p:cBhvr>
                                      <p:tavLst>
                                        <p:tav tm="0">
                                          <p:val>
                                            <p:fltVal val="0"/>
                                          </p:val>
                                        </p:tav>
                                        <p:tav tm="100000">
                                          <p:val>
                                            <p:strVal val="#ppt_h"/>
                                          </p:val>
                                        </p:tav>
                                      </p:tavLst>
                                    </p:anim>
                                    <p:animEffect transition="in" filter="fade">
                                      <p:cBhvr>
                                        <p:cTn id="107" dur="500"/>
                                        <p:tgtEl>
                                          <p:spTgt spid="20"/>
                                        </p:tgtEl>
                                      </p:cBhvr>
                                    </p:animEffect>
                                  </p:childTnLst>
                                </p:cTn>
                              </p:par>
                              <p:par>
                                <p:cTn id="108" presetID="22" presetClass="entr" presetSubtype="8" fill="hold" grpId="0" nodeType="withEffect">
                                  <p:stCondLst>
                                    <p:cond delay="7500"/>
                                  </p:stCondLst>
                                  <p:childTnLst>
                                    <p:set>
                                      <p:cBhvr>
                                        <p:cTn id="109" dur="1" fill="hold">
                                          <p:stCondLst>
                                            <p:cond delay="0"/>
                                          </p:stCondLst>
                                        </p:cTn>
                                        <p:tgtEl>
                                          <p:spTgt spid="18"/>
                                        </p:tgtEl>
                                        <p:attrNameLst>
                                          <p:attrName>style.visibility</p:attrName>
                                        </p:attrNameLst>
                                      </p:cBhvr>
                                      <p:to>
                                        <p:strVal val="visible"/>
                                      </p:to>
                                    </p:set>
                                    <p:animEffect transition="in" filter="wipe(left)">
                                      <p:cBhvr>
                                        <p:cTn id="110" dur="500"/>
                                        <p:tgtEl>
                                          <p:spTgt spid="18"/>
                                        </p:tgtEl>
                                      </p:cBhvr>
                                    </p:animEffect>
                                  </p:childTnLst>
                                </p:cTn>
                              </p:par>
                              <p:par>
                                <p:cTn id="111" presetID="22" presetClass="entr" presetSubtype="8" fill="hold" grpId="0" nodeType="withEffect">
                                  <p:stCondLst>
                                    <p:cond delay="7500"/>
                                  </p:stCondLst>
                                  <p:childTnLst>
                                    <p:set>
                                      <p:cBhvr>
                                        <p:cTn id="112" dur="1" fill="hold">
                                          <p:stCondLst>
                                            <p:cond delay="0"/>
                                          </p:stCondLst>
                                        </p:cTn>
                                        <p:tgtEl>
                                          <p:spTgt spid="19"/>
                                        </p:tgtEl>
                                        <p:attrNameLst>
                                          <p:attrName>style.visibility</p:attrName>
                                        </p:attrNameLst>
                                      </p:cBhvr>
                                      <p:to>
                                        <p:strVal val="visible"/>
                                      </p:to>
                                    </p:set>
                                    <p:animEffect transition="in" filter="wipe(left)">
                                      <p:cBhvr>
                                        <p:cTn id="11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18" grpId="0"/>
      <p:bldP spid="19" grpId="0"/>
      <p:bldP spid="27" grpId="0"/>
      <p:bldP spid="28" grpId="0"/>
      <p:bldP spid="29" grpId="0"/>
      <p:bldP spid="30" grpId="0"/>
      <p:bldP spid="31" grpId="0"/>
      <p:bldP spid="32" grpId="0"/>
      <p:bldP spid="138" grpId="0" animBg="1"/>
      <p:bldP spid="139" grpId="0" animBg="1"/>
      <p:bldP spid="140" grpId="0" animBg="1"/>
      <p:bldP spid="141" grpId="0"/>
      <p:bldP spid="142" grpId="0" animBg="1"/>
      <p:bldP spid="143"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50915" y="6386732"/>
            <a:ext cx="495941" cy="316519"/>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103</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Social Media User</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cxnSp>
        <p:nvCxnSpPr>
          <p:cNvPr id="5" name="Straight Connector 4"/>
          <p:cNvCxnSpPr/>
          <p:nvPr/>
        </p:nvCxnSpPr>
        <p:spPr>
          <a:xfrm>
            <a:off x="815227" y="5429166"/>
            <a:ext cx="10539632" cy="0"/>
          </a:xfrm>
          <a:prstGeom prst="line">
            <a:avLst/>
          </a:prstGeom>
          <a:ln w="12700">
            <a:solidFill>
              <a:schemeClr val="bg1">
                <a:lumMod val="75000"/>
              </a:schemeClr>
            </a:solidFill>
            <a:prstDash val="sysDash"/>
            <a:headEnd type="oval" w="sm" len="sm"/>
            <a:tailEnd type="oval" w="sm" len="sm"/>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1778726" y="4770780"/>
            <a:ext cx="8348253" cy="311264"/>
            <a:chOff x="1996926" y="3286721"/>
            <a:chExt cx="5263057" cy="205565"/>
          </a:xfrm>
        </p:grpSpPr>
        <p:sp>
          <p:nvSpPr>
            <p:cNvPr id="7" name="Oval 46"/>
            <p:cNvSpPr>
              <a:spLocks noChangeArrowheads="1"/>
            </p:cNvSpPr>
            <p:nvPr/>
          </p:nvSpPr>
          <p:spPr bwMode="auto">
            <a:xfrm>
              <a:off x="1996926" y="3289565"/>
              <a:ext cx="180975" cy="192088"/>
            </a:xfrm>
            <a:prstGeom prst="ellipse">
              <a:avLst/>
            </a:prstGeom>
            <a:solidFill>
              <a:schemeClr val="accent1"/>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8" name="Oval 47"/>
            <p:cNvSpPr>
              <a:spLocks noChangeArrowheads="1"/>
            </p:cNvSpPr>
            <p:nvPr/>
          </p:nvSpPr>
          <p:spPr bwMode="auto">
            <a:xfrm>
              <a:off x="2692807" y="3286721"/>
              <a:ext cx="179388" cy="192088"/>
            </a:xfrm>
            <a:prstGeom prst="ellipse">
              <a:avLst/>
            </a:prstGeom>
            <a:solidFill>
              <a:schemeClr val="accent2">
                <a:lumMod val="75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9" name="Oval 48"/>
            <p:cNvSpPr>
              <a:spLocks noChangeArrowheads="1"/>
            </p:cNvSpPr>
            <p:nvPr/>
          </p:nvSpPr>
          <p:spPr bwMode="auto">
            <a:xfrm>
              <a:off x="3308390" y="3286721"/>
              <a:ext cx="179388" cy="192088"/>
            </a:xfrm>
            <a:prstGeom prst="ellipse">
              <a:avLst/>
            </a:prstGeom>
            <a:solidFill>
              <a:schemeClr val="accent3">
                <a:lumMod val="75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10" name="Oval 49"/>
            <p:cNvSpPr>
              <a:spLocks noChangeArrowheads="1"/>
            </p:cNvSpPr>
            <p:nvPr/>
          </p:nvSpPr>
          <p:spPr bwMode="auto">
            <a:xfrm>
              <a:off x="3904288" y="3297354"/>
              <a:ext cx="180975" cy="192088"/>
            </a:xfrm>
            <a:prstGeom prst="ellipse">
              <a:avLst/>
            </a:prstGeom>
            <a:solidFill>
              <a:schemeClr val="accent4">
                <a:lumMod val="75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11" name="Oval 50"/>
            <p:cNvSpPr>
              <a:spLocks noChangeArrowheads="1"/>
            </p:cNvSpPr>
            <p:nvPr/>
          </p:nvSpPr>
          <p:spPr bwMode="auto">
            <a:xfrm>
              <a:off x="4485240" y="3297354"/>
              <a:ext cx="180975" cy="192088"/>
            </a:xfrm>
            <a:prstGeom prst="ellipse">
              <a:avLst/>
            </a:prstGeom>
            <a:solidFill>
              <a:schemeClr val="accent5">
                <a:lumMod val="75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12" name="Oval 51"/>
            <p:cNvSpPr>
              <a:spLocks noChangeArrowheads="1"/>
            </p:cNvSpPr>
            <p:nvPr/>
          </p:nvSpPr>
          <p:spPr bwMode="auto">
            <a:xfrm>
              <a:off x="5108437" y="3298429"/>
              <a:ext cx="179388" cy="192088"/>
            </a:xfrm>
            <a:prstGeom prst="ellipse">
              <a:avLst/>
            </a:prstGeom>
            <a:solidFill>
              <a:schemeClr val="accent6">
                <a:lumMod val="75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13" name="Oval 53"/>
            <p:cNvSpPr>
              <a:spLocks noChangeArrowheads="1"/>
            </p:cNvSpPr>
            <p:nvPr/>
          </p:nvSpPr>
          <p:spPr bwMode="auto">
            <a:xfrm>
              <a:off x="5731921" y="3289565"/>
              <a:ext cx="179388" cy="192088"/>
            </a:xfrm>
            <a:prstGeom prst="ellipse">
              <a:avLst/>
            </a:prstGeom>
            <a:solidFill>
              <a:schemeClr val="accent6">
                <a:lumMod val="60000"/>
                <a:lumOff val="40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14" name="Oval 53"/>
            <p:cNvSpPr>
              <a:spLocks noChangeArrowheads="1"/>
            </p:cNvSpPr>
            <p:nvPr/>
          </p:nvSpPr>
          <p:spPr bwMode="auto">
            <a:xfrm>
              <a:off x="6395078" y="3300198"/>
              <a:ext cx="179388" cy="192088"/>
            </a:xfrm>
            <a:prstGeom prst="ellipse">
              <a:avLst/>
            </a:prstGeom>
            <a:solidFill>
              <a:schemeClr val="accent3"/>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15" name="Oval 47"/>
            <p:cNvSpPr>
              <a:spLocks noChangeArrowheads="1"/>
            </p:cNvSpPr>
            <p:nvPr/>
          </p:nvSpPr>
          <p:spPr bwMode="auto">
            <a:xfrm>
              <a:off x="7080595" y="3295584"/>
              <a:ext cx="179388" cy="192088"/>
            </a:xfrm>
            <a:prstGeom prst="ellipse">
              <a:avLst/>
            </a:prstGeom>
            <a:solidFill>
              <a:schemeClr val="accent1">
                <a:lumMod val="75000"/>
                <a:lumOff val="25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grpSp>
      <p:grpSp>
        <p:nvGrpSpPr>
          <p:cNvPr id="16" name="Group 15"/>
          <p:cNvGrpSpPr/>
          <p:nvPr/>
        </p:nvGrpSpPr>
        <p:grpSpPr>
          <a:xfrm>
            <a:off x="1282789" y="4954128"/>
            <a:ext cx="9339048" cy="482695"/>
            <a:chOff x="1210219" y="5041212"/>
            <a:chExt cx="9339048" cy="482695"/>
          </a:xfrm>
        </p:grpSpPr>
        <p:sp>
          <p:nvSpPr>
            <p:cNvPr id="17" name="Title 13"/>
            <p:cNvSpPr txBox="1">
              <a:spLocks/>
            </p:cNvSpPr>
            <p:nvPr/>
          </p:nvSpPr>
          <p:spPr>
            <a:xfrm>
              <a:off x="1210219" y="5057313"/>
              <a:ext cx="1299850" cy="46659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100" dirty="0" smtClean="0">
                  <a:solidFill>
                    <a:schemeClr val="bg1">
                      <a:lumMod val="50000"/>
                    </a:schemeClr>
                  </a:solidFill>
                  <a:latin typeface="+mn-lt"/>
                  <a:ea typeface="Roboto" panose="02000000000000000000" pitchFamily="2" charset="0"/>
                </a:rPr>
                <a:t>YouTube</a:t>
              </a:r>
              <a:endParaRPr lang="en-US" sz="1100" dirty="0">
                <a:solidFill>
                  <a:schemeClr val="bg1">
                    <a:lumMod val="50000"/>
                  </a:schemeClr>
                </a:solidFill>
                <a:latin typeface="+mn-lt"/>
                <a:ea typeface="Roboto" panose="02000000000000000000" pitchFamily="2" charset="0"/>
              </a:endParaRPr>
            </a:p>
          </p:txBody>
        </p:sp>
        <p:sp>
          <p:nvSpPr>
            <p:cNvPr id="18" name="Title 13"/>
            <p:cNvSpPr txBox="1">
              <a:spLocks/>
            </p:cNvSpPr>
            <p:nvPr/>
          </p:nvSpPr>
          <p:spPr>
            <a:xfrm>
              <a:off x="2311659" y="5041212"/>
              <a:ext cx="1299850" cy="46659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100" dirty="0" smtClean="0">
                  <a:solidFill>
                    <a:schemeClr val="bg1">
                      <a:lumMod val="50000"/>
                    </a:schemeClr>
                  </a:solidFill>
                  <a:latin typeface="+mn-lt"/>
                  <a:ea typeface="Roboto" panose="02000000000000000000" pitchFamily="2" charset="0"/>
                </a:rPr>
                <a:t>MySpace</a:t>
              </a:r>
              <a:endParaRPr lang="en-US" sz="1100" dirty="0">
                <a:solidFill>
                  <a:schemeClr val="bg1">
                    <a:lumMod val="50000"/>
                  </a:schemeClr>
                </a:solidFill>
                <a:latin typeface="+mn-lt"/>
                <a:ea typeface="Roboto" panose="02000000000000000000" pitchFamily="2" charset="0"/>
              </a:endParaRPr>
            </a:p>
          </p:txBody>
        </p:sp>
        <p:sp>
          <p:nvSpPr>
            <p:cNvPr id="19" name="Title 13"/>
            <p:cNvSpPr txBox="1">
              <a:spLocks/>
            </p:cNvSpPr>
            <p:nvPr/>
          </p:nvSpPr>
          <p:spPr>
            <a:xfrm>
              <a:off x="3276068" y="5052245"/>
              <a:ext cx="1299850" cy="46659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100" dirty="0" smtClean="0">
                  <a:solidFill>
                    <a:schemeClr val="bg1">
                      <a:lumMod val="50000"/>
                    </a:schemeClr>
                  </a:solidFill>
                  <a:latin typeface="+mn-lt"/>
                  <a:ea typeface="Roboto" panose="02000000000000000000" pitchFamily="2" charset="0"/>
                </a:rPr>
                <a:t>Tumblr</a:t>
              </a:r>
              <a:endParaRPr lang="en-US" sz="1100" dirty="0">
                <a:solidFill>
                  <a:schemeClr val="bg1">
                    <a:lumMod val="50000"/>
                  </a:schemeClr>
                </a:solidFill>
                <a:latin typeface="+mn-lt"/>
                <a:ea typeface="Roboto" panose="02000000000000000000" pitchFamily="2" charset="0"/>
              </a:endParaRPr>
            </a:p>
          </p:txBody>
        </p:sp>
        <p:sp>
          <p:nvSpPr>
            <p:cNvPr id="20" name="Title 13"/>
            <p:cNvSpPr txBox="1">
              <a:spLocks/>
            </p:cNvSpPr>
            <p:nvPr/>
          </p:nvSpPr>
          <p:spPr>
            <a:xfrm>
              <a:off x="4208225" y="5041212"/>
              <a:ext cx="1299850" cy="46659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100" dirty="0" smtClean="0">
                  <a:solidFill>
                    <a:schemeClr val="bg1">
                      <a:lumMod val="50000"/>
                    </a:schemeClr>
                  </a:solidFill>
                  <a:latin typeface="+mn-lt"/>
                  <a:ea typeface="Roboto" panose="02000000000000000000" pitchFamily="2" charset="0"/>
                </a:rPr>
                <a:t>Twitter</a:t>
              </a:r>
              <a:endParaRPr lang="en-US" sz="1100" dirty="0">
                <a:solidFill>
                  <a:schemeClr val="bg1">
                    <a:lumMod val="50000"/>
                  </a:schemeClr>
                </a:solidFill>
                <a:latin typeface="+mn-lt"/>
                <a:ea typeface="Roboto" panose="02000000000000000000" pitchFamily="2" charset="0"/>
              </a:endParaRPr>
            </a:p>
          </p:txBody>
        </p:sp>
        <p:sp>
          <p:nvSpPr>
            <p:cNvPr id="21" name="Title 13"/>
            <p:cNvSpPr txBox="1">
              <a:spLocks/>
            </p:cNvSpPr>
            <p:nvPr/>
          </p:nvSpPr>
          <p:spPr>
            <a:xfrm>
              <a:off x="5137072" y="5041212"/>
              <a:ext cx="1299850" cy="46659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100" dirty="0" smtClean="0">
                  <a:solidFill>
                    <a:schemeClr val="bg1">
                      <a:lumMod val="50000"/>
                    </a:schemeClr>
                  </a:solidFill>
                  <a:latin typeface="+mn-lt"/>
                  <a:ea typeface="Roboto" panose="02000000000000000000" pitchFamily="2" charset="0"/>
                </a:rPr>
                <a:t>Linkedin</a:t>
              </a:r>
              <a:endParaRPr lang="en-US" sz="1100" dirty="0">
                <a:solidFill>
                  <a:schemeClr val="bg1">
                    <a:lumMod val="50000"/>
                  </a:schemeClr>
                </a:solidFill>
                <a:latin typeface="+mn-lt"/>
                <a:ea typeface="Roboto" panose="02000000000000000000" pitchFamily="2" charset="0"/>
              </a:endParaRPr>
            </a:p>
          </p:txBody>
        </p:sp>
        <p:sp>
          <p:nvSpPr>
            <p:cNvPr id="22" name="Title 13"/>
            <p:cNvSpPr txBox="1">
              <a:spLocks/>
            </p:cNvSpPr>
            <p:nvPr/>
          </p:nvSpPr>
          <p:spPr>
            <a:xfrm>
              <a:off x="6124109" y="5043889"/>
              <a:ext cx="1299850" cy="46659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100" dirty="0" smtClean="0">
                  <a:solidFill>
                    <a:schemeClr val="bg1">
                      <a:lumMod val="50000"/>
                    </a:schemeClr>
                  </a:solidFill>
                  <a:latin typeface="+mn-lt"/>
                  <a:ea typeface="Roboto" panose="02000000000000000000" pitchFamily="2" charset="0"/>
                </a:rPr>
                <a:t>Facebook</a:t>
              </a:r>
              <a:endParaRPr lang="en-US" sz="1100" dirty="0">
                <a:solidFill>
                  <a:schemeClr val="bg1">
                    <a:lumMod val="50000"/>
                  </a:schemeClr>
                </a:solidFill>
                <a:latin typeface="+mn-lt"/>
                <a:ea typeface="Roboto" panose="02000000000000000000" pitchFamily="2" charset="0"/>
              </a:endParaRPr>
            </a:p>
          </p:txBody>
        </p:sp>
        <p:sp>
          <p:nvSpPr>
            <p:cNvPr id="23" name="Title 13"/>
            <p:cNvSpPr txBox="1">
              <a:spLocks/>
            </p:cNvSpPr>
            <p:nvPr/>
          </p:nvSpPr>
          <p:spPr>
            <a:xfrm>
              <a:off x="7121412" y="5041212"/>
              <a:ext cx="1299850" cy="46659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100" dirty="0" smtClean="0">
                  <a:solidFill>
                    <a:schemeClr val="bg1">
                      <a:lumMod val="50000"/>
                    </a:schemeClr>
                  </a:solidFill>
                  <a:latin typeface="+mn-lt"/>
                  <a:ea typeface="Roboto" panose="02000000000000000000" pitchFamily="2" charset="0"/>
                </a:rPr>
                <a:t>Pinterest</a:t>
              </a:r>
              <a:endParaRPr lang="en-US" sz="1100" dirty="0">
                <a:solidFill>
                  <a:schemeClr val="bg1">
                    <a:lumMod val="50000"/>
                  </a:schemeClr>
                </a:solidFill>
                <a:latin typeface="+mn-lt"/>
                <a:ea typeface="Roboto" panose="02000000000000000000" pitchFamily="2" charset="0"/>
              </a:endParaRPr>
            </a:p>
          </p:txBody>
        </p:sp>
        <p:sp>
          <p:nvSpPr>
            <p:cNvPr id="24" name="Title 13"/>
            <p:cNvSpPr txBox="1">
              <a:spLocks/>
            </p:cNvSpPr>
            <p:nvPr/>
          </p:nvSpPr>
          <p:spPr>
            <a:xfrm>
              <a:off x="8161602" y="5041212"/>
              <a:ext cx="1299850" cy="46659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100" dirty="0" smtClean="0">
                  <a:solidFill>
                    <a:schemeClr val="bg1">
                      <a:lumMod val="50000"/>
                    </a:schemeClr>
                  </a:solidFill>
                  <a:latin typeface="+mn-lt"/>
                  <a:ea typeface="Roboto" panose="02000000000000000000" pitchFamily="2" charset="0"/>
                </a:rPr>
                <a:t>Google+</a:t>
              </a:r>
              <a:endParaRPr lang="en-US" sz="1100" dirty="0">
                <a:solidFill>
                  <a:schemeClr val="bg1">
                    <a:lumMod val="50000"/>
                  </a:schemeClr>
                </a:solidFill>
                <a:latin typeface="+mn-lt"/>
                <a:ea typeface="Roboto" panose="02000000000000000000" pitchFamily="2" charset="0"/>
              </a:endParaRPr>
            </a:p>
          </p:txBody>
        </p:sp>
        <p:sp>
          <p:nvSpPr>
            <p:cNvPr id="25" name="Title 13"/>
            <p:cNvSpPr txBox="1">
              <a:spLocks/>
            </p:cNvSpPr>
            <p:nvPr/>
          </p:nvSpPr>
          <p:spPr>
            <a:xfrm>
              <a:off x="9249417" y="5041212"/>
              <a:ext cx="1299850" cy="46659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100" dirty="0" smtClean="0">
                  <a:solidFill>
                    <a:schemeClr val="bg1">
                      <a:lumMod val="50000"/>
                    </a:schemeClr>
                  </a:solidFill>
                  <a:latin typeface="+mn-lt"/>
                  <a:ea typeface="Roboto" panose="02000000000000000000" pitchFamily="2" charset="0"/>
                </a:rPr>
                <a:t>Flickr</a:t>
              </a:r>
              <a:endParaRPr lang="en-US" sz="1100" dirty="0">
                <a:solidFill>
                  <a:schemeClr val="bg1">
                    <a:lumMod val="50000"/>
                  </a:schemeClr>
                </a:solidFill>
                <a:latin typeface="+mn-lt"/>
                <a:ea typeface="Roboto" panose="02000000000000000000" pitchFamily="2" charset="0"/>
              </a:endParaRPr>
            </a:p>
          </p:txBody>
        </p:sp>
      </p:grpSp>
      <p:grpSp>
        <p:nvGrpSpPr>
          <p:cNvPr id="26" name="Group 25"/>
          <p:cNvGrpSpPr/>
          <p:nvPr/>
        </p:nvGrpSpPr>
        <p:grpSpPr>
          <a:xfrm>
            <a:off x="1753781" y="1522779"/>
            <a:ext cx="8460025" cy="1971889"/>
            <a:chOff x="1981200" y="1141678"/>
            <a:chExt cx="5333522" cy="1302274"/>
          </a:xfrm>
        </p:grpSpPr>
        <p:sp>
          <p:nvSpPr>
            <p:cNvPr id="27" name="Freeform 7"/>
            <p:cNvSpPr>
              <a:spLocks noEditPoints="1"/>
            </p:cNvSpPr>
            <p:nvPr/>
          </p:nvSpPr>
          <p:spPr bwMode="auto">
            <a:xfrm>
              <a:off x="6356767" y="1294078"/>
              <a:ext cx="272155" cy="464074"/>
            </a:xfrm>
            <a:custGeom>
              <a:avLst/>
              <a:gdLst>
                <a:gd name="T0" fmla="*/ 53 w 106"/>
                <a:gd name="T1" fmla="*/ 0 h 181"/>
                <a:gd name="T2" fmla="*/ 0 w 106"/>
                <a:gd name="T3" fmla="*/ 53 h 181"/>
                <a:gd name="T4" fmla="*/ 53 w 106"/>
                <a:gd name="T5" fmla="*/ 181 h 181"/>
                <a:gd name="T6" fmla="*/ 106 w 106"/>
                <a:gd name="T7" fmla="*/ 53 h 181"/>
                <a:gd name="T8" fmla="*/ 53 w 106"/>
                <a:gd name="T9" fmla="*/ 0 h 181"/>
                <a:gd name="T10" fmla="*/ 53 w 106"/>
                <a:gd name="T11" fmla="*/ 90 h 181"/>
                <a:gd name="T12" fmla="*/ 15 w 106"/>
                <a:gd name="T13" fmla="*/ 52 h 181"/>
                <a:gd name="T14" fmla="*/ 53 w 106"/>
                <a:gd name="T15" fmla="*/ 13 h 181"/>
                <a:gd name="T16" fmla="*/ 92 w 106"/>
                <a:gd name="T17" fmla="*/ 52 h 181"/>
                <a:gd name="T18" fmla="*/ 53 w 106"/>
                <a:gd name="T19" fmla="*/ 9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81">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algn="ctr"/>
              <a:endParaRPr lang="en-US" sz="1400" dirty="0">
                <a:solidFill>
                  <a:schemeClr val="bg1">
                    <a:lumMod val="50000"/>
                  </a:schemeClr>
                </a:solidFill>
                <a:ea typeface="Roboto" panose="02000000000000000000" pitchFamily="2" charset="0"/>
              </a:endParaRPr>
            </a:p>
          </p:txBody>
        </p:sp>
        <p:sp>
          <p:nvSpPr>
            <p:cNvPr id="28" name="Freeform 7"/>
            <p:cNvSpPr>
              <a:spLocks noEditPoints="1"/>
            </p:cNvSpPr>
            <p:nvPr/>
          </p:nvSpPr>
          <p:spPr bwMode="auto">
            <a:xfrm>
              <a:off x="7042567" y="1827478"/>
              <a:ext cx="272155" cy="464074"/>
            </a:xfrm>
            <a:custGeom>
              <a:avLst/>
              <a:gdLst>
                <a:gd name="T0" fmla="*/ 53 w 106"/>
                <a:gd name="T1" fmla="*/ 0 h 181"/>
                <a:gd name="T2" fmla="*/ 0 w 106"/>
                <a:gd name="T3" fmla="*/ 53 h 181"/>
                <a:gd name="T4" fmla="*/ 53 w 106"/>
                <a:gd name="T5" fmla="*/ 181 h 181"/>
                <a:gd name="T6" fmla="*/ 106 w 106"/>
                <a:gd name="T7" fmla="*/ 53 h 181"/>
                <a:gd name="T8" fmla="*/ 53 w 106"/>
                <a:gd name="T9" fmla="*/ 0 h 181"/>
                <a:gd name="T10" fmla="*/ 53 w 106"/>
                <a:gd name="T11" fmla="*/ 90 h 181"/>
                <a:gd name="T12" fmla="*/ 15 w 106"/>
                <a:gd name="T13" fmla="*/ 52 h 181"/>
                <a:gd name="T14" fmla="*/ 53 w 106"/>
                <a:gd name="T15" fmla="*/ 13 h 181"/>
                <a:gd name="T16" fmla="*/ 92 w 106"/>
                <a:gd name="T17" fmla="*/ 52 h 181"/>
                <a:gd name="T18" fmla="*/ 53 w 106"/>
                <a:gd name="T19" fmla="*/ 9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81">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pPr algn="ctr"/>
              <a:endParaRPr lang="en-US" sz="1400" dirty="0">
                <a:solidFill>
                  <a:schemeClr val="bg1">
                    <a:lumMod val="50000"/>
                  </a:schemeClr>
                </a:solidFill>
                <a:ea typeface="Roboto" panose="02000000000000000000" pitchFamily="2" charset="0"/>
              </a:endParaRPr>
            </a:p>
          </p:txBody>
        </p:sp>
        <p:sp>
          <p:nvSpPr>
            <p:cNvPr id="29" name="Freeform 7"/>
            <p:cNvSpPr>
              <a:spLocks noEditPoints="1"/>
            </p:cNvSpPr>
            <p:nvPr/>
          </p:nvSpPr>
          <p:spPr bwMode="auto">
            <a:xfrm>
              <a:off x="1981200" y="1141678"/>
              <a:ext cx="272155" cy="464074"/>
            </a:xfrm>
            <a:custGeom>
              <a:avLst/>
              <a:gdLst>
                <a:gd name="T0" fmla="*/ 53 w 106"/>
                <a:gd name="T1" fmla="*/ 0 h 181"/>
                <a:gd name="T2" fmla="*/ 0 w 106"/>
                <a:gd name="T3" fmla="*/ 53 h 181"/>
                <a:gd name="T4" fmla="*/ 53 w 106"/>
                <a:gd name="T5" fmla="*/ 181 h 181"/>
                <a:gd name="T6" fmla="*/ 106 w 106"/>
                <a:gd name="T7" fmla="*/ 53 h 181"/>
                <a:gd name="T8" fmla="*/ 53 w 106"/>
                <a:gd name="T9" fmla="*/ 0 h 181"/>
                <a:gd name="T10" fmla="*/ 53 w 106"/>
                <a:gd name="T11" fmla="*/ 90 h 181"/>
                <a:gd name="T12" fmla="*/ 15 w 106"/>
                <a:gd name="T13" fmla="*/ 52 h 181"/>
                <a:gd name="T14" fmla="*/ 53 w 106"/>
                <a:gd name="T15" fmla="*/ 13 h 181"/>
                <a:gd name="T16" fmla="*/ 92 w 106"/>
                <a:gd name="T17" fmla="*/ 52 h 181"/>
                <a:gd name="T18" fmla="*/ 53 w 106"/>
                <a:gd name="T19" fmla="*/ 9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81">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lgn="ctr"/>
              <a:endParaRPr lang="en-US" sz="1400" dirty="0">
                <a:solidFill>
                  <a:schemeClr val="bg1">
                    <a:lumMod val="50000"/>
                  </a:schemeClr>
                </a:solidFill>
                <a:ea typeface="Roboto" panose="02000000000000000000" pitchFamily="2" charset="0"/>
              </a:endParaRPr>
            </a:p>
          </p:txBody>
        </p:sp>
        <p:sp>
          <p:nvSpPr>
            <p:cNvPr id="30" name="Freeform 7"/>
            <p:cNvSpPr>
              <a:spLocks noEditPoints="1"/>
            </p:cNvSpPr>
            <p:nvPr/>
          </p:nvSpPr>
          <p:spPr bwMode="auto">
            <a:xfrm>
              <a:off x="2644711" y="1882412"/>
              <a:ext cx="272155" cy="464074"/>
            </a:xfrm>
            <a:custGeom>
              <a:avLst/>
              <a:gdLst>
                <a:gd name="T0" fmla="*/ 53 w 106"/>
                <a:gd name="T1" fmla="*/ 0 h 181"/>
                <a:gd name="T2" fmla="*/ 0 w 106"/>
                <a:gd name="T3" fmla="*/ 53 h 181"/>
                <a:gd name="T4" fmla="*/ 53 w 106"/>
                <a:gd name="T5" fmla="*/ 181 h 181"/>
                <a:gd name="T6" fmla="*/ 106 w 106"/>
                <a:gd name="T7" fmla="*/ 53 h 181"/>
                <a:gd name="T8" fmla="*/ 53 w 106"/>
                <a:gd name="T9" fmla="*/ 0 h 181"/>
                <a:gd name="T10" fmla="*/ 53 w 106"/>
                <a:gd name="T11" fmla="*/ 90 h 181"/>
                <a:gd name="T12" fmla="*/ 15 w 106"/>
                <a:gd name="T13" fmla="*/ 52 h 181"/>
                <a:gd name="T14" fmla="*/ 53 w 106"/>
                <a:gd name="T15" fmla="*/ 13 h 181"/>
                <a:gd name="T16" fmla="*/ 92 w 106"/>
                <a:gd name="T17" fmla="*/ 52 h 181"/>
                <a:gd name="T18" fmla="*/ 53 w 106"/>
                <a:gd name="T19" fmla="*/ 9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81">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pPr algn="ctr"/>
              <a:endParaRPr lang="en-US" sz="1400" dirty="0">
                <a:solidFill>
                  <a:schemeClr val="bg1">
                    <a:lumMod val="50000"/>
                  </a:schemeClr>
                </a:solidFill>
                <a:ea typeface="Roboto" panose="02000000000000000000" pitchFamily="2" charset="0"/>
              </a:endParaRPr>
            </a:p>
          </p:txBody>
        </p:sp>
        <p:sp>
          <p:nvSpPr>
            <p:cNvPr id="31" name="Freeform 7"/>
            <p:cNvSpPr>
              <a:spLocks noEditPoints="1"/>
            </p:cNvSpPr>
            <p:nvPr/>
          </p:nvSpPr>
          <p:spPr bwMode="auto">
            <a:xfrm>
              <a:off x="3242932" y="1522678"/>
              <a:ext cx="272155" cy="464074"/>
            </a:xfrm>
            <a:custGeom>
              <a:avLst/>
              <a:gdLst>
                <a:gd name="T0" fmla="*/ 53 w 106"/>
                <a:gd name="T1" fmla="*/ 0 h 181"/>
                <a:gd name="T2" fmla="*/ 0 w 106"/>
                <a:gd name="T3" fmla="*/ 53 h 181"/>
                <a:gd name="T4" fmla="*/ 53 w 106"/>
                <a:gd name="T5" fmla="*/ 181 h 181"/>
                <a:gd name="T6" fmla="*/ 106 w 106"/>
                <a:gd name="T7" fmla="*/ 53 h 181"/>
                <a:gd name="T8" fmla="*/ 53 w 106"/>
                <a:gd name="T9" fmla="*/ 0 h 181"/>
                <a:gd name="T10" fmla="*/ 53 w 106"/>
                <a:gd name="T11" fmla="*/ 90 h 181"/>
                <a:gd name="T12" fmla="*/ 15 w 106"/>
                <a:gd name="T13" fmla="*/ 52 h 181"/>
                <a:gd name="T14" fmla="*/ 53 w 106"/>
                <a:gd name="T15" fmla="*/ 13 h 181"/>
                <a:gd name="T16" fmla="*/ 92 w 106"/>
                <a:gd name="T17" fmla="*/ 52 h 181"/>
                <a:gd name="T18" fmla="*/ 53 w 106"/>
                <a:gd name="T19" fmla="*/ 9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81">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pPr algn="ctr"/>
              <a:endParaRPr lang="en-US" sz="1400" dirty="0">
                <a:solidFill>
                  <a:schemeClr val="bg1">
                    <a:lumMod val="50000"/>
                  </a:schemeClr>
                </a:solidFill>
                <a:ea typeface="Roboto" panose="02000000000000000000" pitchFamily="2" charset="0"/>
              </a:endParaRPr>
            </a:p>
          </p:txBody>
        </p:sp>
        <p:sp>
          <p:nvSpPr>
            <p:cNvPr id="32" name="Freeform 7"/>
            <p:cNvSpPr>
              <a:spLocks noEditPoints="1"/>
            </p:cNvSpPr>
            <p:nvPr/>
          </p:nvSpPr>
          <p:spPr bwMode="auto">
            <a:xfrm>
              <a:off x="3841899" y="1730012"/>
              <a:ext cx="272155" cy="464074"/>
            </a:xfrm>
            <a:custGeom>
              <a:avLst/>
              <a:gdLst>
                <a:gd name="T0" fmla="*/ 53 w 106"/>
                <a:gd name="T1" fmla="*/ 0 h 181"/>
                <a:gd name="T2" fmla="*/ 0 w 106"/>
                <a:gd name="T3" fmla="*/ 53 h 181"/>
                <a:gd name="T4" fmla="*/ 53 w 106"/>
                <a:gd name="T5" fmla="*/ 181 h 181"/>
                <a:gd name="T6" fmla="*/ 106 w 106"/>
                <a:gd name="T7" fmla="*/ 53 h 181"/>
                <a:gd name="T8" fmla="*/ 53 w 106"/>
                <a:gd name="T9" fmla="*/ 0 h 181"/>
                <a:gd name="T10" fmla="*/ 53 w 106"/>
                <a:gd name="T11" fmla="*/ 90 h 181"/>
                <a:gd name="T12" fmla="*/ 15 w 106"/>
                <a:gd name="T13" fmla="*/ 52 h 181"/>
                <a:gd name="T14" fmla="*/ 53 w 106"/>
                <a:gd name="T15" fmla="*/ 13 h 181"/>
                <a:gd name="T16" fmla="*/ 92 w 106"/>
                <a:gd name="T17" fmla="*/ 52 h 181"/>
                <a:gd name="T18" fmla="*/ 53 w 106"/>
                <a:gd name="T19" fmla="*/ 9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81">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algn="ctr"/>
              <a:endParaRPr lang="en-US" sz="1400" dirty="0">
                <a:solidFill>
                  <a:schemeClr val="bg1">
                    <a:lumMod val="50000"/>
                  </a:schemeClr>
                </a:solidFill>
                <a:ea typeface="Roboto" panose="02000000000000000000" pitchFamily="2" charset="0"/>
              </a:endParaRPr>
            </a:p>
          </p:txBody>
        </p:sp>
        <p:sp>
          <p:nvSpPr>
            <p:cNvPr id="33" name="Freeform 7"/>
            <p:cNvSpPr>
              <a:spLocks noEditPoints="1"/>
            </p:cNvSpPr>
            <p:nvPr/>
          </p:nvSpPr>
          <p:spPr bwMode="auto">
            <a:xfrm>
              <a:off x="4419600" y="1294078"/>
              <a:ext cx="272155" cy="464074"/>
            </a:xfrm>
            <a:custGeom>
              <a:avLst/>
              <a:gdLst>
                <a:gd name="T0" fmla="*/ 53 w 106"/>
                <a:gd name="T1" fmla="*/ 0 h 181"/>
                <a:gd name="T2" fmla="*/ 0 w 106"/>
                <a:gd name="T3" fmla="*/ 53 h 181"/>
                <a:gd name="T4" fmla="*/ 53 w 106"/>
                <a:gd name="T5" fmla="*/ 181 h 181"/>
                <a:gd name="T6" fmla="*/ 106 w 106"/>
                <a:gd name="T7" fmla="*/ 53 h 181"/>
                <a:gd name="T8" fmla="*/ 53 w 106"/>
                <a:gd name="T9" fmla="*/ 0 h 181"/>
                <a:gd name="T10" fmla="*/ 53 w 106"/>
                <a:gd name="T11" fmla="*/ 90 h 181"/>
                <a:gd name="T12" fmla="*/ 15 w 106"/>
                <a:gd name="T13" fmla="*/ 52 h 181"/>
                <a:gd name="T14" fmla="*/ 53 w 106"/>
                <a:gd name="T15" fmla="*/ 13 h 181"/>
                <a:gd name="T16" fmla="*/ 92 w 106"/>
                <a:gd name="T17" fmla="*/ 52 h 181"/>
                <a:gd name="T18" fmla="*/ 53 w 106"/>
                <a:gd name="T19" fmla="*/ 9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81">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algn="ctr"/>
              <a:endParaRPr lang="en-US" sz="1400" dirty="0">
                <a:solidFill>
                  <a:schemeClr val="bg1">
                    <a:lumMod val="50000"/>
                  </a:schemeClr>
                </a:solidFill>
                <a:ea typeface="Roboto" panose="02000000000000000000" pitchFamily="2" charset="0"/>
              </a:endParaRPr>
            </a:p>
          </p:txBody>
        </p:sp>
        <p:sp>
          <p:nvSpPr>
            <p:cNvPr id="34" name="Freeform 7"/>
            <p:cNvSpPr>
              <a:spLocks noEditPoints="1"/>
            </p:cNvSpPr>
            <p:nvPr/>
          </p:nvSpPr>
          <p:spPr bwMode="auto">
            <a:xfrm>
              <a:off x="5061099" y="1979878"/>
              <a:ext cx="272155" cy="464074"/>
            </a:xfrm>
            <a:custGeom>
              <a:avLst/>
              <a:gdLst>
                <a:gd name="T0" fmla="*/ 53 w 106"/>
                <a:gd name="T1" fmla="*/ 0 h 181"/>
                <a:gd name="T2" fmla="*/ 0 w 106"/>
                <a:gd name="T3" fmla="*/ 53 h 181"/>
                <a:gd name="T4" fmla="*/ 53 w 106"/>
                <a:gd name="T5" fmla="*/ 181 h 181"/>
                <a:gd name="T6" fmla="*/ 106 w 106"/>
                <a:gd name="T7" fmla="*/ 53 h 181"/>
                <a:gd name="T8" fmla="*/ 53 w 106"/>
                <a:gd name="T9" fmla="*/ 0 h 181"/>
                <a:gd name="T10" fmla="*/ 53 w 106"/>
                <a:gd name="T11" fmla="*/ 90 h 181"/>
                <a:gd name="T12" fmla="*/ 15 w 106"/>
                <a:gd name="T13" fmla="*/ 52 h 181"/>
                <a:gd name="T14" fmla="*/ 53 w 106"/>
                <a:gd name="T15" fmla="*/ 13 h 181"/>
                <a:gd name="T16" fmla="*/ 92 w 106"/>
                <a:gd name="T17" fmla="*/ 52 h 181"/>
                <a:gd name="T18" fmla="*/ 53 w 106"/>
                <a:gd name="T19" fmla="*/ 9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81">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pPr algn="ctr"/>
              <a:endParaRPr lang="en-US" sz="1400" dirty="0">
                <a:solidFill>
                  <a:schemeClr val="bg1">
                    <a:lumMod val="50000"/>
                  </a:schemeClr>
                </a:solidFill>
                <a:ea typeface="Roboto" panose="02000000000000000000" pitchFamily="2" charset="0"/>
              </a:endParaRPr>
            </a:p>
          </p:txBody>
        </p:sp>
        <p:sp>
          <p:nvSpPr>
            <p:cNvPr id="35" name="Freeform 7"/>
            <p:cNvSpPr>
              <a:spLocks noEditPoints="1"/>
            </p:cNvSpPr>
            <p:nvPr/>
          </p:nvSpPr>
          <p:spPr bwMode="auto">
            <a:xfrm>
              <a:off x="5681332" y="1760142"/>
              <a:ext cx="272155" cy="464074"/>
            </a:xfrm>
            <a:custGeom>
              <a:avLst/>
              <a:gdLst>
                <a:gd name="T0" fmla="*/ 53 w 106"/>
                <a:gd name="T1" fmla="*/ 0 h 181"/>
                <a:gd name="T2" fmla="*/ 0 w 106"/>
                <a:gd name="T3" fmla="*/ 53 h 181"/>
                <a:gd name="T4" fmla="*/ 53 w 106"/>
                <a:gd name="T5" fmla="*/ 181 h 181"/>
                <a:gd name="T6" fmla="*/ 106 w 106"/>
                <a:gd name="T7" fmla="*/ 53 h 181"/>
                <a:gd name="T8" fmla="*/ 53 w 106"/>
                <a:gd name="T9" fmla="*/ 0 h 181"/>
                <a:gd name="T10" fmla="*/ 53 w 106"/>
                <a:gd name="T11" fmla="*/ 90 h 181"/>
                <a:gd name="T12" fmla="*/ 15 w 106"/>
                <a:gd name="T13" fmla="*/ 52 h 181"/>
                <a:gd name="T14" fmla="*/ 53 w 106"/>
                <a:gd name="T15" fmla="*/ 13 h 181"/>
                <a:gd name="T16" fmla="*/ 92 w 106"/>
                <a:gd name="T17" fmla="*/ 52 h 181"/>
                <a:gd name="T18" fmla="*/ 53 w 106"/>
                <a:gd name="T19" fmla="*/ 9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81">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pPr algn="ctr"/>
              <a:endParaRPr lang="en-US" sz="1400" dirty="0">
                <a:solidFill>
                  <a:schemeClr val="bg1">
                    <a:lumMod val="50000"/>
                  </a:schemeClr>
                </a:solidFill>
                <a:ea typeface="Roboto" panose="02000000000000000000" pitchFamily="2" charset="0"/>
              </a:endParaRPr>
            </a:p>
          </p:txBody>
        </p:sp>
      </p:grpSp>
      <p:sp>
        <p:nvSpPr>
          <p:cNvPr id="36" name="Text Box 10"/>
          <p:cNvSpPr txBox="1">
            <a:spLocks noChangeArrowheads="1"/>
          </p:cNvSpPr>
          <p:nvPr/>
        </p:nvSpPr>
        <p:spPr bwMode="auto">
          <a:xfrm>
            <a:off x="1790547" y="1620046"/>
            <a:ext cx="369168" cy="215444"/>
          </a:xfrm>
          <a:prstGeom prst="rect">
            <a:avLst/>
          </a:prstGeom>
          <a:noFill/>
          <a:ln w="9525">
            <a:noFill/>
            <a:miter lim="800000"/>
            <a:headEnd/>
            <a:tailEnd/>
          </a:ln>
        </p:spPr>
        <p:txBody>
          <a:bodyPr wrap="square" lIns="45720" tIns="22860" rIns="45720" bIns="22860">
            <a:spAutoFit/>
          </a:bodyPr>
          <a:lstStyle/>
          <a:p>
            <a:pPr algn="ctr" defTabSz="1088232"/>
            <a:r>
              <a:rPr lang="id-ID" sz="1100" dirty="0" smtClean="0">
                <a:solidFill>
                  <a:schemeClr val="bg1">
                    <a:lumMod val="50000"/>
                  </a:schemeClr>
                </a:solidFill>
                <a:ea typeface="Roboto" panose="02000000000000000000" pitchFamily="2" charset="0"/>
                <a:cs typeface="Myanmar Text" panose="020B0502040204020203" pitchFamily="34" charset="0"/>
              </a:rPr>
              <a:t>8</a:t>
            </a:r>
            <a:r>
              <a:rPr lang="en-US" sz="1100" dirty="0" smtClean="0">
                <a:solidFill>
                  <a:schemeClr val="bg1">
                    <a:lumMod val="50000"/>
                  </a:schemeClr>
                </a:solidFill>
                <a:ea typeface="Roboto" panose="02000000000000000000" pitchFamily="2" charset="0"/>
                <a:cs typeface="Myanmar Text" panose="020B0502040204020203" pitchFamily="34" charset="0"/>
              </a:rPr>
              <a:t>0%</a:t>
            </a:r>
            <a:endParaRPr lang="en-US" sz="900" dirty="0" smtClean="0">
              <a:solidFill>
                <a:schemeClr val="bg1">
                  <a:lumMod val="50000"/>
                </a:schemeClr>
              </a:solidFill>
              <a:ea typeface="Roboto" panose="02000000000000000000" pitchFamily="2" charset="0"/>
              <a:cs typeface="Myanmar Text" panose="020B0502040204020203" pitchFamily="34" charset="0"/>
            </a:endParaRPr>
          </a:p>
        </p:txBody>
      </p:sp>
      <p:sp>
        <p:nvSpPr>
          <p:cNvPr id="37" name="Text Box 10"/>
          <p:cNvSpPr txBox="1">
            <a:spLocks noChangeArrowheads="1"/>
          </p:cNvSpPr>
          <p:nvPr/>
        </p:nvSpPr>
        <p:spPr bwMode="auto">
          <a:xfrm>
            <a:off x="5652830" y="1849345"/>
            <a:ext cx="369168" cy="215444"/>
          </a:xfrm>
          <a:prstGeom prst="rect">
            <a:avLst/>
          </a:prstGeom>
          <a:noFill/>
          <a:ln w="9525">
            <a:noFill/>
            <a:miter lim="800000"/>
            <a:headEnd/>
            <a:tailEnd/>
          </a:ln>
        </p:spPr>
        <p:txBody>
          <a:bodyPr wrap="square" lIns="45720" tIns="22860" rIns="45720" bIns="22860">
            <a:spAutoFit/>
          </a:bodyPr>
          <a:lstStyle/>
          <a:p>
            <a:pPr algn="ctr" defTabSz="1088232"/>
            <a:r>
              <a:rPr lang="id-ID" sz="1100" dirty="0" smtClean="0">
                <a:solidFill>
                  <a:schemeClr val="bg1">
                    <a:lumMod val="50000"/>
                  </a:schemeClr>
                </a:solidFill>
                <a:ea typeface="Roboto" panose="02000000000000000000" pitchFamily="2" charset="0"/>
                <a:cs typeface="Myanmar Text" panose="020B0502040204020203" pitchFamily="34" charset="0"/>
              </a:rPr>
              <a:t>65</a:t>
            </a:r>
            <a:r>
              <a:rPr lang="en-US" sz="1100" dirty="0" smtClean="0">
                <a:solidFill>
                  <a:schemeClr val="bg1">
                    <a:lumMod val="50000"/>
                  </a:schemeClr>
                </a:solidFill>
                <a:ea typeface="Roboto" panose="02000000000000000000" pitchFamily="2" charset="0"/>
                <a:cs typeface="Myanmar Text" panose="020B0502040204020203" pitchFamily="34" charset="0"/>
              </a:rPr>
              <a:t>%</a:t>
            </a:r>
            <a:endParaRPr lang="en-US" sz="900" dirty="0" smtClean="0">
              <a:solidFill>
                <a:schemeClr val="bg1">
                  <a:lumMod val="50000"/>
                </a:schemeClr>
              </a:solidFill>
              <a:ea typeface="Roboto" panose="02000000000000000000" pitchFamily="2" charset="0"/>
              <a:cs typeface="Myanmar Text" panose="020B0502040204020203" pitchFamily="34" charset="0"/>
            </a:endParaRPr>
          </a:p>
        </p:txBody>
      </p:sp>
      <p:sp>
        <p:nvSpPr>
          <p:cNvPr id="38" name="Text Box 10"/>
          <p:cNvSpPr txBox="1">
            <a:spLocks noChangeArrowheads="1"/>
          </p:cNvSpPr>
          <p:nvPr/>
        </p:nvSpPr>
        <p:spPr bwMode="auto">
          <a:xfrm>
            <a:off x="8738270" y="1863626"/>
            <a:ext cx="369168" cy="215444"/>
          </a:xfrm>
          <a:prstGeom prst="rect">
            <a:avLst/>
          </a:prstGeom>
          <a:noFill/>
          <a:ln w="9525">
            <a:noFill/>
            <a:miter lim="800000"/>
            <a:headEnd/>
            <a:tailEnd/>
          </a:ln>
        </p:spPr>
        <p:txBody>
          <a:bodyPr wrap="square" lIns="45720" tIns="22860" rIns="45720" bIns="22860">
            <a:spAutoFit/>
          </a:bodyPr>
          <a:lstStyle/>
          <a:p>
            <a:pPr algn="ctr" defTabSz="1088232"/>
            <a:r>
              <a:rPr lang="id-ID" sz="1100" dirty="0" smtClean="0">
                <a:solidFill>
                  <a:schemeClr val="bg1">
                    <a:lumMod val="50000"/>
                  </a:schemeClr>
                </a:solidFill>
                <a:ea typeface="Roboto" panose="02000000000000000000" pitchFamily="2" charset="0"/>
                <a:cs typeface="Myanmar Text" panose="020B0502040204020203" pitchFamily="34" charset="0"/>
              </a:rPr>
              <a:t>70</a:t>
            </a:r>
            <a:r>
              <a:rPr lang="en-US" sz="1100" dirty="0" smtClean="0">
                <a:solidFill>
                  <a:schemeClr val="bg1">
                    <a:lumMod val="50000"/>
                  </a:schemeClr>
                </a:solidFill>
                <a:ea typeface="Roboto" panose="02000000000000000000" pitchFamily="2" charset="0"/>
                <a:cs typeface="Myanmar Text" panose="020B0502040204020203" pitchFamily="34" charset="0"/>
              </a:rPr>
              <a:t>%</a:t>
            </a:r>
            <a:endParaRPr lang="en-US" sz="900" dirty="0" smtClean="0">
              <a:solidFill>
                <a:schemeClr val="bg1">
                  <a:lumMod val="50000"/>
                </a:schemeClr>
              </a:solidFill>
              <a:ea typeface="Roboto" panose="02000000000000000000" pitchFamily="2" charset="0"/>
              <a:cs typeface="Myanmar Text" panose="020B0502040204020203" pitchFamily="34" charset="0"/>
            </a:endParaRPr>
          </a:p>
        </p:txBody>
      </p:sp>
      <p:sp>
        <p:nvSpPr>
          <p:cNvPr id="39" name="Freeform 8"/>
          <p:cNvSpPr>
            <a:spLocks/>
          </p:cNvSpPr>
          <p:nvPr/>
        </p:nvSpPr>
        <p:spPr bwMode="auto">
          <a:xfrm>
            <a:off x="929446" y="3027542"/>
            <a:ext cx="741041" cy="1560051"/>
          </a:xfrm>
          <a:custGeom>
            <a:avLst/>
            <a:gdLst/>
            <a:ahLst/>
            <a:cxnLst>
              <a:cxn ang="0">
                <a:pos x="0" y="0"/>
              </a:cxn>
              <a:cxn ang="0">
                <a:pos x="0" y="649"/>
              </a:cxn>
              <a:cxn ang="0">
                <a:pos x="203" y="649"/>
              </a:cxn>
              <a:cxn ang="0">
                <a:pos x="0" y="0"/>
              </a:cxn>
            </a:cxnLst>
            <a:rect l="0" t="0" r="r" b="b"/>
            <a:pathLst>
              <a:path w="203" h="649">
                <a:moveTo>
                  <a:pt x="0" y="0"/>
                </a:moveTo>
                <a:lnTo>
                  <a:pt x="0" y="649"/>
                </a:lnTo>
                <a:lnTo>
                  <a:pt x="203" y="649"/>
                </a:lnTo>
                <a:lnTo>
                  <a:pt x="0" y="0"/>
                </a:lnTo>
              </a:path>
            </a:pathLst>
          </a:custGeom>
          <a:no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40" name="Freeform 10"/>
          <p:cNvSpPr>
            <a:spLocks/>
          </p:cNvSpPr>
          <p:nvPr/>
        </p:nvSpPr>
        <p:spPr bwMode="auto">
          <a:xfrm>
            <a:off x="1688739" y="2335255"/>
            <a:ext cx="1562390" cy="2252338"/>
          </a:xfrm>
          <a:custGeom>
            <a:avLst/>
            <a:gdLst/>
            <a:ahLst/>
            <a:cxnLst>
              <a:cxn ang="0">
                <a:pos x="215" y="0"/>
              </a:cxn>
              <a:cxn ang="0">
                <a:pos x="428" y="937"/>
              </a:cxn>
              <a:cxn ang="0">
                <a:pos x="0" y="937"/>
              </a:cxn>
              <a:cxn ang="0">
                <a:pos x="215" y="0"/>
              </a:cxn>
            </a:cxnLst>
            <a:rect l="0" t="0" r="r" b="b"/>
            <a:pathLst>
              <a:path w="428" h="937">
                <a:moveTo>
                  <a:pt x="215" y="0"/>
                </a:moveTo>
                <a:lnTo>
                  <a:pt x="428" y="937"/>
                </a:lnTo>
                <a:lnTo>
                  <a:pt x="0" y="937"/>
                </a:lnTo>
                <a:lnTo>
                  <a:pt x="215" y="0"/>
                </a:lnTo>
              </a:path>
            </a:pathLst>
          </a:custGeom>
          <a:no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41" name="Freeform 12"/>
          <p:cNvSpPr>
            <a:spLocks/>
          </p:cNvSpPr>
          <p:nvPr/>
        </p:nvSpPr>
        <p:spPr bwMode="auto">
          <a:xfrm>
            <a:off x="2473585" y="2352082"/>
            <a:ext cx="777546" cy="2235511"/>
          </a:xfrm>
          <a:custGeom>
            <a:avLst/>
            <a:gdLst/>
            <a:ahLst/>
            <a:cxnLst>
              <a:cxn ang="0">
                <a:pos x="0" y="0"/>
              </a:cxn>
              <a:cxn ang="0">
                <a:pos x="0" y="930"/>
              </a:cxn>
              <a:cxn ang="0">
                <a:pos x="213" y="930"/>
              </a:cxn>
              <a:cxn ang="0">
                <a:pos x="213" y="930"/>
              </a:cxn>
              <a:cxn ang="0">
                <a:pos x="213" y="930"/>
              </a:cxn>
              <a:cxn ang="0">
                <a:pos x="0" y="0"/>
              </a:cxn>
            </a:cxnLst>
            <a:rect l="0" t="0" r="r" b="b"/>
            <a:pathLst>
              <a:path w="213" h="930">
                <a:moveTo>
                  <a:pt x="0" y="0"/>
                </a:moveTo>
                <a:lnTo>
                  <a:pt x="0" y="930"/>
                </a:lnTo>
                <a:lnTo>
                  <a:pt x="213" y="930"/>
                </a:lnTo>
                <a:lnTo>
                  <a:pt x="213" y="930"/>
                </a:lnTo>
                <a:lnTo>
                  <a:pt x="213" y="930"/>
                </a:lnTo>
                <a:lnTo>
                  <a:pt x="0" y="0"/>
                </a:lnTo>
              </a:path>
            </a:pathLst>
          </a:custGeom>
          <a:no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42" name="Freeform 15"/>
          <p:cNvSpPr>
            <a:spLocks/>
          </p:cNvSpPr>
          <p:nvPr/>
        </p:nvSpPr>
        <p:spPr bwMode="auto">
          <a:xfrm>
            <a:off x="3988519" y="3455414"/>
            <a:ext cx="722788" cy="1132179"/>
          </a:xfrm>
          <a:custGeom>
            <a:avLst/>
            <a:gdLst/>
            <a:ahLst/>
            <a:cxnLst>
              <a:cxn ang="0">
                <a:pos x="0" y="0"/>
              </a:cxn>
              <a:cxn ang="0">
                <a:pos x="0" y="0"/>
              </a:cxn>
              <a:cxn ang="0">
                <a:pos x="198" y="471"/>
              </a:cxn>
              <a:cxn ang="0">
                <a:pos x="0" y="0"/>
              </a:cxn>
            </a:cxnLst>
            <a:rect l="0" t="0" r="r" b="b"/>
            <a:pathLst>
              <a:path w="198" h="471">
                <a:moveTo>
                  <a:pt x="0" y="0"/>
                </a:moveTo>
                <a:lnTo>
                  <a:pt x="0" y="0"/>
                </a:lnTo>
                <a:lnTo>
                  <a:pt x="198" y="471"/>
                </a:lnTo>
                <a:lnTo>
                  <a:pt x="0" y="0"/>
                </a:lnTo>
                <a:close/>
              </a:path>
            </a:pathLst>
          </a:custGeom>
          <a:solidFill>
            <a:srgbClr val="CCCCCC"/>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43" name="Freeform 16"/>
          <p:cNvSpPr>
            <a:spLocks/>
          </p:cNvSpPr>
          <p:nvPr/>
        </p:nvSpPr>
        <p:spPr bwMode="auto">
          <a:xfrm>
            <a:off x="3988519" y="3455414"/>
            <a:ext cx="722788" cy="1132179"/>
          </a:xfrm>
          <a:custGeom>
            <a:avLst/>
            <a:gdLst/>
            <a:ahLst/>
            <a:cxnLst>
              <a:cxn ang="0">
                <a:pos x="0" y="0"/>
              </a:cxn>
              <a:cxn ang="0">
                <a:pos x="0" y="0"/>
              </a:cxn>
              <a:cxn ang="0">
                <a:pos x="198" y="471"/>
              </a:cxn>
              <a:cxn ang="0">
                <a:pos x="0" y="0"/>
              </a:cxn>
            </a:cxnLst>
            <a:rect l="0" t="0" r="r" b="b"/>
            <a:pathLst>
              <a:path w="198" h="471">
                <a:moveTo>
                  <a:pt x="0" y="0"/>
                </a:moveTo>
                <a:lnTo>
                  <a:pt x="0" y="0"/>
                </a:lnTo>
                <a:lnTo>
                  <a:pt x="198" y="471"/>
                </a:lnTo>
                <a:lnTo>
                  <a:pt x="0" y="0"/>
                </a:lnTo>
              </a:path>
            </a:pathLst>
          </a:custGeom>
          <a:no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44" name="Freeform 18"/>
          <p:cNvSpPr>
            <a:spLocks/>
          </p:cNvSpPr>
          <p:nvPr/>
        </p:nvSpPr>
        <p:spPr bwMode="auto">
          <a:xfrm>
            <a:off x="3988519" y="3455414"/>
            <a:ext cx="722788" cy="1132179"/>
          </a:xfrm>
          <a:custGeom>
            <a:avLst/>
            <a:gdLst/>
            <a:ahLst/>
            <a:cxnLst>
              <a:cxn ang="0">
                <a:pos x="0" y="0"/>
              </a:cxn>
              <a:cxn ang="0">
                <a:pos x="0" y="471"/>
              </a:cxn>
              <a:cxn ang="0">
                <a:pos x="198" y="471"/>
              </a:cxn>
              <a:cxn ang="0">
                <a:pos x="198" y="471"/>
              </a:cxn>
              <a:cxn ang="0">
                <a:pos x="198" y="471"/>
              </a:cxn>
              <a:cxn ang="0">
                <a:pos x="0" y="0"/>
              </a:cxn>
            </a:cxnLst>
            <a:rect l="0" t="0" r="r" b="b"/>
            <a:pathLst>
              <a:path w="198" h="471">
                <a:moveTo>
                  <a:pt x="0" y="0"/>
                </a:moveTo>
                <a:lnTo>
                  <a:pt x="0" y="471"/>
                </a:lnTo>
                <a:lnTo>
                  <a:pt x="198" y="471"/>
                </a:lnTo>
                <a:lnTo>
                  <a:pt x="198" y="471"/>
                </a:lnTo>
                <a:lnTo>
                  <a:pt x="198" y="471"/>
                </a:lnTo>
                <a:lnTo>
                  <a:pt x="0" y="0"/>
                </a:lnTo>
              </a:path>
            </a:pathLst>
          </a:custGeom>
          <a:no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45" name="Freeform 20"/>
          <p:cNvSpPr>
            <a:spLocks/>
          </p:cNvSpPr>
          <p:nvPr/>
        </p:nvSpPr>
        <p:spPr bwMode="auto">
          <a:xfrm>
            <a:off x="4711306" y="2902546"/>
            <a:ext cx="1452877" cy="1685047"/>
          </a:xfrm>
          <a:custGeom>
            <a:avLst/>
            <a:gdLst/>
            <a:ahLst/>
            <a:cxnLst>
              <a:cxn ang="0">
                <a:pos x="199" y="0"/>
              </a:cxn>
              <a:cxn ang="0">
                <a:pos x="398" y="701"/>
              </a:cxn>
              <a:cxn ang="0">
                <a:pos x="0" y="701"/>
              </a:cxn>
              <a:cxn ang="0">
                <a:pos x="199" y="0"/>
              </a:cxn>
            </a:cxnLst>
            <a:rect l="0" t="0" r="r" b="b"/>
            <a:pathLst>
              <a:path w="398" h="701">
                <a:moveTo>
                  <a:pt x="199" y="0"/>
                </a:moveTo>
                <a:lnTo>
                  <a:pt x="398" y="701"/>
                </a:lnTo>
                <a:lnTo>
                  <a:pt x="0" y="701"/>
                </a:lnTo>
                <a:lnTo>
                  <a:pt x="199" y="0"/>
                </a:lnTo>
              </a:path>
            </a:pathLst>
          </a:custGeom>
          <a:no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46" name="Freeform 22"/>
          <p:cNvSpPr>
            <a:spLocks/>
          </p:cNvSpPr>
          <p:nvPr/>
        </p:nvSpPr>
        <p:spPr bwMode="auto">
          <a:xfrm>
            <a:off x="5448696" y="2914566"/>
            <a:ext cx="715487" cy="1673028"/>
          </a:xfrm>
          <a:custGeom>
            <a:avLst/>
            <a:gdLst/>
            <a:ahLst/>
            <a:cxnLst>
              <a:cxn ang="0">
                <a:pos x="0" y="0"/>
              </a:cxn>
              <a:cxn ang="0">
                <a:pos x="0" y="696"/>
              </a:cxn>
              <a:cxn ang="0">
                <a:pos x="196" y="696"/>
              </a:cxn>
              <a:cxn ang="0">
                <a:pos x="0" y="0"/>
              </a:cxn>
            </a:cxnLst>
            <a:rect l="0" t="0" r="r" b="b"/>
            <a:pathLst>
              <a:path w="196" h="696">
                <a:moveTo>
                  <a:pt x="0" y="0"/>
                </a:moveTo>
                <a:lnTo>
                  <a:pt x="0" y="696"/>
                </a:lnTo>
                <a:lnTo>
                  <a:pt x="196" y="696"/>
                </a:lnTo>
                <a:lnTo>
                  <a:pt x="0" y="0"/>
                </a:lnTo>
              </a:path>
            </a:pathLst>
          </a:custGeom>
          <a:no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47" name="Freeform 24"/>
          <p:cNvSpPr>
            <a:spLocks/>
          </p:cNvSpPr>
          <p:nvPr/>
        </p:nvSpPr>
        <p:spPr bwMode="auto">
          <a:xfrm>
            <a:off x="6189737" y="3217441"/>
            <a:ext cx="1427325" cy="1370152"/>
          </a:xfrm>
          <a:custGeom>
            <a:avLst/>
            <a:gdLst/>
            <a:ahLst/>
            <a:cxnLst>
              <a:cxn ang="0">
                <a:pos x="196" y="0"/>
              </a:cxn>
              <a:cxn ang="0">
                <a:pos x="391" y="570"/>
              </a:cxn>
              <a:cxn ang="0">
                <a:pos x="0" y="570"/>
              </a:cxn>
              <a:cxn ang="0">
                <a:pos x="196" y="0"/>
              </a:cxn>
            </a:cxnLst>
            <a:rect l="0" t="0" r="r" b="b"/>
            <a:pathLst>
              <a:path w="391" h="570">
                <a:moveTo>
                  <a:pt x="196" y="0"/>
                </a:moveTo>
                <a:lnTo>
                  <a:pt x="391" y="570"/>
                </a:lnTo>
                <a:lnTo>
                  <a:pt x="0" y="570"/>
                </a:lnTo>
                <a:lnTo>
                  <a:pt x="196" y="0"/>
                </a:lnTo>
              </a:path>
            </a:pathLst>
          </a:custGeom>
          <a:no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48" name="Freeform 25"/>
          <p:cNvSpPr>
            <a:spLocks/>
          </p:cNvSpPr>
          <p:nvPr/>
        </p:nvSpPr>
        <p:spPr bwMode="auto">
          <a:xfrm>
            <a:off x="6916175" y="3222249"/>
            <a:ext cx="700885" cy="1365344"/>
          </a:xfrm>
          <a:custGeom>
            <a:avLst/>
            <a:gdLst/>
            <a:ahLst/>
            <a:cxnLst>
              <a:cxn ang="0">
                <a:pos x="0" y="0"/>
              </a:cxn>
              <a:cxn ang="0">
                <a:pos x="0" y="0"/>
              </a:cxn>
              <a:cxn ang="0">
                <a:pos x="192" y="568"/>
              </a:cxn>
              <a:cxn ang="0">
                <a:pos x="0" y="0"/>
              </a:cxn>
            </a:cxnLst>
            <a:rect l="0" t="0" r="r" b="b"/>
            <a:pathLst>
              <a:path w="192" h="568">
                <a:moveTo>
                  <a:pt x="0" y="0"/>
                </a:moveTo>
                <a:lnTo>
                  <a:pt x="0" y="0"/>
                </a:lnTo>
                <a:lnTo>
                  <a:pt x="192" y="568"/>
                </a:lnTo>
                <a:lnTo>
                  <a:pt x="0" y="0"/>
                </a:lnTo>
                <a:close/>
              </a:path>
            </a:pathLst>
          </a:custGeom>
          <a:solidFill>
            <a:srgbClr val="CCCCCC"/>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49" name="Freeform 26"/>
          <p:cNvSpPr>
            <a:spLocks/>
          </p:cNvSpPr>
          <p:nvPr/>
        </p:nvSpPr>
        <p:spPr bwMode="auto">
          <a:xfrm>
            <a:off x="6916175" y="3222249"/>
            <a:ext cx="700885" cy="1365344"/>
          </a:xfrm>
          <a:custGeom>
            <a:avLst/>
            <a:gdLst/>
            <a:ahLst/>
            <a:cxnLst>
              <a:cxn ang="0">
                <a:pos x="0" y="0"/>
              </a:cxn>
              <a:cxn ang="0">
                <a:pos x="0" y="0"/>
              </a:cxn>
              <a:cxn ang="0">
                <a:pos x="192" y="568"/>
              </a:cxn>
              <a:cxn ang="0">
                <a:pos x="0" y="0"/>
              </a:cxn>
            </a:cxnLst>
            <a:rect l="0" t="0" r="r" b="b"/>
            <a:pathLst>
              <a:path w="192" h="568">
                <a:moveTo>
                  <a:pt x="0" y="0"/>
                </a:moveTo>
                <a:lnTo>
                  <a:pt x="0" y="0"/>
                </a:lnTo>
                <a:lnTo>
                  <a:pt x="192" y="568"/>
                </a:lnTo>
                <a:lnTo>
                  <a:pt x="0" y="0"/>
                </a:lnTo>
              </a:path>
            </a:pathLst>
          </a:custGeom>
          <a:no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50" name="Freeform 28"/>
          <p:cNvSpPr>
            <a:spLocks/>
          </p:cNvSpPr>
          <p:nvPr/>
        </p:nvSpPr>
        <p:spPr bwMode="auto">
          <a:xfrm>
            <a:off x="6916175" y="3222249"/>
            <a:ext cx="700885" cy="1365344"/>
          </a:xfrm>
          <a:custGeom>
            <a:avLst/>
            <a:gdLst/>
            <a:ahLst/>
            <a:cxnLst>
              <a:cxn ang="0">
                <a:pos x="0" y="0"/>
              </a:cxn>
              <a:cxn ang="0">
                <a:pos x="0" y="568"/>
              </a:cxn>
              <a:cxn ang="0">
                <a:pos x="192" y="568"/>
              </a:cxn>
              <a:cxn ang="0">
                <a:pos x="0" y="0"/>
              </a:cxn>
            </a:cxnLst>
            <a:rect l="0" t="0" r="r" b="b"/>
            <a:pathLst>
              <a:path w="192" h="568">
                <a:moveTo>
                  <a:pt x="0" y="0"/>
                </a:moveTo>
                <a:lnTo>
                  <a:pt x="0" y="568"/>
                </a:lnTo>
                <a:lnTo>
                  <a:pt x="192" y="568"/>
                </a:lnTo>
                <a:lnTo>
                  <a:pt x="0" y="0"/>
                </a:lnTo>
              </a:path>
            </a:pathLst>
          </a:custGeom>
          <a:no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51" name="Freeform 30"/>
          <p:cNvSpPr>
            <a:spLocks/>
          </p:cNvSpPr>
          <p:nvPr/>
        </p:nvSpPr>
        <p:spPr bwMode="auto">
          <a:xfrm>
            <a:off x="7631662" y="2582845"/>
            <a:ext cx="1522236" cy="2004748"/>
          </a:xfrm>
          <a:custGeom>
            <a:avLst/>
            <a:gdLst/>
            <a:ahLst/>
            <a:cxnLst>
              <a:cxn ang="0">
                <a:pos x="209" y="0"/>
              </a:cxn>
              <a:cxn ang="0">
                <a:pos x="417" y="834"/>
              </a:cxn>
              <a:cxn ang="0">
                <a:pos x="0" y="834"/>
              </a:cxn>
              <a:cxn ang="0">
                <a:pos x="209" y="0"/>
              </a:cxn>
            </a:cxnLst>
            <a:rect l="0" t="0" r="r" b="b"/>
            <a:pathLst>
              <a:path w="417" h="834">
                <a:moveTo>
                  <a:pt x="209" y="0"/>
                </a:moveTo>
                <a:lnTo>
                  <a:pt x="417" y="834"/>
                </a:lnTo>
                <a:lnTo>
                  <a:pt x="0" y="834"/>
                </a:lnTo>
                <a:lnTo>
                  <a:pt x="209" y="0"/>
                </a:lnTo>
              </a:path>
            </a:pathLst>
          </a:custGeom>
          <a:no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52" name="Freeform 32"/>
          <p:cNvSpPr>
            <a:spLocks/>
          </p:cNvSpPr>
          <p:nvPr/>
        </p:nvSpPr>
        <p:spPr bwMode="auto">
          <a:xfrm>
            <a:off x="8401907" y="2599670"/>
            <a:ext cx="751991" cy="1987923"/>
          </a:xfrm>
          <a:custGeom>
            <a:avLst/>
            <a:gdLst/>
            <a:ahLst/>
            <a:cxnLst>
              <a:cxn ang="0">
                <a:pos x="0" y="0"/>
              </a:cxn>
              <a:cxn ang="0">
                <a:pos x="0" y="827"/>
              </a:cxn>
              <a:cxn ang="0">
                <a:pos x="206" y="827"/>
              </a:cxn>
              <a:cxn ang="0">
                <a:pos x="203" y="827"/>
              </a:cxn>
              <a:cxn ang="0">
                <a:pos x="206" y="825"/>
              </a:cxn>
              <a:cxn ang="0">
                <a:pos x="0" y="0"/>
              </a:cxn>
            </a:cxnLst>
            <a:rect l="0" t="0" r="r" b="b"/>
            <a:pathLst>
              <a:path w="206" h="827">
                <a:moveTo>
                  <a:pt x="0" y="0"/>
                </a:moveTo>
                <a:lnTo>
                  <a:pt x="0" y="827"/>
                </a:lnTo>
                <a:lnTo>
                  <a:pt x="206" y="827"/>
                </a:lnTo>
                <a:lnTo>
                  <a:pt x="203" y="827"/>
                </a:lnTo>
                <a:lnTo>
                  <a:pt x="206" y="825"/>
                </a:lnTo>
                <a:lnTo>
                  <a:pt x="0" y="0"/>
                </a:lnTo>
              </a:path>
            </a:pathLst>
          </a:custGeom>
          <a:no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53" name="Freeform 34"/>
          <p:cNvSpPr>
            <a:spLocks/>
          </p:cNvSpPr>
          <p:nvPr/>
        </p:nvSpPr>
        <p:spPr bwMode="auto">
          <a:xfrm>
            <a:off x="9142946" y="3666946"/>
            <a:ext cx="1427325" cy="920647"/>
          </a:xfrm>
          <a:custGeom>
            <a:avLst/>
            <a:gdLst/>
            <a:ahLst/>
            <a:cxnLst>
              <a:cxn ang="0">
                <a:pos x="195" y="0"/>
              </a:cxn>
              <a:cxn ang="0">
                <a:pos x="391" y="383"/>
              </a:cxn>
              <a:cxn ang="0">
                <a:pos x="0" y="383"/>
              </a:cxn>
              <a:cxn ang="0">
                <a:pos x="195" y="0"/>
              </a:cxn>
            </a:cxnLst>
            <a:rect l="0" t="0" r="r" b="b"/>
            <a:pathLst>
              <a:path w="391" h="383">
                <a:moveTo>
                  <a:pt x="195" y="0"/>
                </a:moveTo>
                <a:lnTo>
                  <a:pt x="391" y="383"/>
                </a:lnTo>
                <a:lnTo>
                  <a:pt x="0" y="383"/>
                </a:lnTo>
                <a:lnTo>
                  <a:pt x="195" y="0"/>
                </a:lnTo>
              </a:path>
            </a:pathLst>
          </a:custGeom>
          <a:no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54" name="Freeform 35"/>
          <p:cNvSpPr>
            <a:spLocks/>
          </p:cNvSpPr>
          <p:nvPr/>
        </p:nvSpPr>
        <p:spPr bwMode="auto">
          <a:xfrm>
            <a:off x="9862084" y="3674159"/>
            <a:ext cx="708186" cy="913435"/>
          </a:xfrm>
          <a:custGeom>
            <a:avLst/>
            <a:gdLst/>
            <a:ahLst/>
            <a:cxnLst>
              <a:cxn ang="0">
                <a:pos x="0" y="0"/>
              </a:cxn>
              <a:cxn ang="0">
                <a:pos x="0" y="0"/>
              </a:cxn>
              <a:cxn ang="0">
                <a:pos x="194" y="380"/>
              </a:cxn>
              <a:cxn ang="0">
                <a:pos x="0" y="0"/>
              </a:cxn>
            </a:cxnLst>
            <a:rect l="0" t="0" r="r" b="b"/>
            <a:pathLst>
              <a:path w="194" h="380">
                <a:moveTo>
                  <a:pt x="0" y="0"/>
                </a:moveTo>
                <a:lnTo>
                  <a:pt x="0" y="0"/>
                </a:lnTo>
                <a:lnTo>
                  <a:pt x="194" y="380"/>
                </a:lnTo>
                <a:lnTo>
                  <a:pt x="0" y="0"/>
                </a:lnTo>
                <a:close/>
              </a:path>
            </a:pathLst>
          </a:custGeom>
          <a:solidFill>
            <a:srgbClr val="CCCCCC"/>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55" name="Freeform 36"/>
          <p:cNvSpPr>
            <a:spLocks/>
          </p:cNvSpPr>
          <p:nvPr/>
        </p:nvSpPr>
        <p:spPr bwMode="auto">
          <a:xfrm>
            <a:off x="9862084" y="3674159"/>
            <a:ext cx="708186" cy="913435"/>
          </a:xfrm>
          <a:custGeom>
            <a:avLst/>
            <a:gdLst/>
            <a:ahLst/>
            <a:cxnLst>
              <a:cxn ang="0">
                <a:pos x="0" y="0"/>
              </a:cxn>
              <a:cxn ang="0">
                <a:pos x="0" y="0"/>
              </a:cxn>
              <a:cxn ang="0">
                <a:pos x="194" y="380"/>
              </a:cxn>
              <a:cxn ang="0">
                <a:pos x="0" y="0"/>
              </a:cxn>
            </a:cxnLst>
            <a:rect l="0" t="0" r="r" b="b"/>
            <a:pathLst>
              <a:path w="194" h="380">
                <a:moveTo>
                  <a:pt x="0" y="0"/>
                </a:moveTo>
                <a:lnTo>
                  <a:pt x="0" y="0"/>
                </a:lnTo>
                <a:lnTo>
                  <a:pt x="194" y="380"/>
                </a:lnTo>
                <a:lnTo>
                  <a:pt x="0" y="0"/>
                </a:lnTo>
              </a:path>
            </a:pathLst>
          </a:custGeom>
          <a:no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56" name="Freeform 38"/>
          <p:cNvSpPr>
            <a:spLocks/>
          </p:cNvSpPr>
          <p:nvPr/>
        </p:nvSpPr>
        <p:spPr bwMode="auto">
          <a:xfrm>
            <a:off x="9862084" y="3674159"/>
            <a:ext cx="708186" cy="913435"/>
          </a:xfrm>
          <a:custGeom>
            <a:avLst/>
            <a:gdLst/>
            <a:ahLst/>
            <a:cxnLst>
              <a:cxn ang="0">
                <a:pos x="0" y="0"/>
              </a:cxn>
              <a:cxn ang="0">
                <a:pos x="0" y="380"/>
              </a:cxn>
              <a:cxn ang="0">
                <a:pos x="194" y="380"/>
              </a:cxn>
              <a:cxn ang="0">
                <a:pos x="0" y="0"/>
              </a:cxn>
            </a:cxnLst>
            <a:rect l="0" t="0" r="r" b="b"/>
            <a:pathLst>
              <a:path w="194" h="380">
                <a:moveTo>
                  <a:pt x="0" y="0"/>
                </a:moveTo>
                <a:lnTo>
                  <a:pt x="0" y="380"/>
                </a:lnTo>
                <a:lnTo>
                  <a:pt x="194" y="380"/>
                </a:lnTo>
                <a:lnTo>
                  <a:pt x="0" y="0"/>
                </a:lnTo>
              </a:path>
            </a:pathLst>
          </a:custGeom>
          <a:no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grpSp>
        <p:nvGrpSpPr>
          <p:cNvPr id="57" name="Group 56"/>
          <p:cNvGrpSpPr/>
          <p:nvPr/>
        </p:nvGrpSpPr>
        <p:grpSpPr>
          <a:xfrm>
            <a:off x="1158667" y="2335255"/>
            <a:ext cx="9539370" cy="2252339"/>
            <a:chOff x="1086097" y="2422339"/>
            <a:chExt cx="9539370" cy="2252339"/>
          </a:xfrm>
        </p:grpSpPr>
        <p:sp>
          <p:nvSpPr>
            <p:cNvPr id="58" name="Freeform 9"/>
            <p:cNvSpPr>
              <a:spLocks/>
            </p:cNvSpPr>
            <p:nvPr/>
          </p:nvSpPr>
          <p:spPr bwMode="auto">
            <a:xfrm>
              <a:off x="1086097" y="2422339"/>
              <a:ext cx="1562390" cy="2252338"/>
            </a:xfrm>
            <a:custGeom>
              <a:avLst/>
              <a:gdLst/>
              <a:ahLst/>
              <a:cxnLst>
                <a:cxn ang="0">
                  <a:pos x="215" y="0"/>
                </a:cxn>
                <a:cxn ang="0">
                  <a:pos x="428" y="937"/>
                </a:cxn>
                <a:cxn ang="0">
                  <a:pos x="0" y="937"/>
                </a:cxn>
                <a:cxn ang="0">
                  <a:pos x="215" y="0"/>
                </a:cxn>
              </a:cxnLst>
              <a:rect l="0" t="0" r="r" b="b"/>
              <a:pathLst>
                <a:path w="428" h="937">
                  <a:moveTo>
                    <a:pt x="215" y="0"/>
                  </a:moveTo>
                  <a:lnTo>
                    <a:pt x="428" y="937"/>
                  </a:lnTo>
                  <a:lnTo>
                    <a:pt x="0" y="937"/>
                  </a:lnTo>
                  <a:lnTo>
                    <a:pt x="215" y="0"/>
                  </a:lnTo>
                  <a:close/>
                </a:path>
              </a:pathLst>
            </a:custGeom>
            <a:solidFill>
              <a:schemeClr val="accent1">
                <a:lumMod val="75000"/>
                <a:lumOff val="25000"/>
                <a:alpha val="90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59" name="Freeform 11"/>
            <p:cNvSpPr>
              <a:spLocks/>
            </p:cNvSpPr>
            <p:nvPr/>
          </p:nvSpPr>
          <p:spPr bwMode="auto">
            <a:xfrm>
              <a:off x="1870943" y="2439166"/>
              <a:ext cx="777546" cy="2235511"/>
            </a:xfrm>
            <a:custGeom>
              <a:avLst/>
              <a:gdLst/>
              <a:ahLst/>
              <a:cxnLst>
                <a:cxn ang="0">
                  <a:pos x="0" y="0"/>
                </a:cxn>
                <a:cxn ang="0">
                  <a:pos x="0" y="930"/>
                </a:cxn>
                <a:cxn ang="0">
                  <a:pos x="213" y="930"/>
                </a:cxn>
                <a:cxn ang="0">
                  <a:pos x="213" y="930"/>
                </a:cxn>
                <a:cxn ang="0">
                  <a:pos x="213" y="930"/>
                </a:cxn>
                <a:cxn ang="0">
                  <a:pos x="0" y="0"/>
                </a:cxn>
              </a:cxnLst>
              <a:rect l="0" t="0" r="r" b="b"/>
              <a:pathLst>
                <a:path w="213" h="930">
                  <a:moveTo>
                    <a:pt x="0" y="0"/>
                  </a:moveTo>
                  <a:lnTo>
                    <a:pt x="0" y="930"/>
                  </a:lnTo>
                  <a:lnTo>
                    <a:pt x="213" y="930"/>
                  </a:lnTo>
                  <a:lnTo>
                    <a:pt x="213" y="930"/>
                  </a:lnTo>
                  <a:lnTo>
                    <a:pt x="213" y="930"/>
                  </a:lnTo>
                  <a:lnTo>
                    <a:pt x="0" y="0"/>
                  </a:lnTo>
                  <a:close/>
                </a:path>
              </a:pathLst>
            </a:custGeom>
            <a:solidFill>
              <a:schemeClr val="accent1"/>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60" name="Freeform 13"/>
            <p:cNvSpPr>
              <a:spLocks/>
            </p:cNvSpPr>
            <p:nvPr/>
          </p:nvSpPr>
          <p:spPr bwMode="auto">
            <a:xfrm>
              <a:off x="2214844" y="3532883"/>
              <a:ext cx="1460178" cy="1141794"/>
            </a:xfrm>
            <a:custGeom>
              <a:avLst/>
              <a:gdLst/>
              <a:ahLst/>
              <a:cxnLst>
                <a:cxn ang="0">
                  <a:pos x="202" y="0"/>
                </a:cxn>
                <a:cxn ang="0">
                  <a:pos x="400" y="475"/>
                </a:cxn>
                <a:cxn ang="0">
                  <a:pos x="0" y="475"/>
                </a:cxn>
                <a:cxn ang="0">
                  <a:pos x="202" y="0"/>
                </a:cxn>
              </a:cxnLst>
              <a:rect l="0" t="0" r="r" b="b"/>
              <a:pathLst>
                <a:path w="400" h="475">
                  <a:moveTo>
                    <a:pt x="202" y="0"/>
                  </a:moveTo>
                  <a:lnTo>
                    <a:pt x="400" y="475"/>
                  </a:lnTo>
                  <a:lnTo>
                    <a:pt x="0" y="475"/>
                  </a:lnTo>
                  <a:lnTo>
                    <a:pt x="202" y="0"/>
                  </a:lnTo>
                  <a:close/>
                </a:path>
              </a:pathLst>
            </a:custGeom>
            <a:solidFill>
              <a:schemeClr val="accent2">
                <a:alpha val="90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61" name="Freeform 17"/>
            <p:cNvSpPr>
              <a:spLocks/>
            </p:cNvSpPr>
            <p:nvPr/>
          </p:nvSpPr>
          <p:spPr bwMode="auto">
            <a:xfrm>
              <a:off x="2952234" y="3542498"/>
              <a:ext cx="722788" cy="1132179"/>
            </a:xfrm>
            <a:custGeom>
              <a:avLst/>
              <a:gdLst/>
              <a:ahLst/>
              <a:cxnLst>
                <a:cxn ang="0">
                  <a:pos x="0" y="0"/>
                </a:cxn>
                <a:cxn ang="0">
                  <a:pos x="0" y="471"/>
                </a:cxn>
                <a:cxn ang="0">
                  <a:pos x="198" y="471"/>
                </a:cxn>
                <a:cxn ang="0">
                  <a:pos x="198" y="471"/>
                </a:cxn>
                <a:cxn ang="0">
                  <a:pos x="198" y="471"/>
                </a:cxn>
                <a:cxn ang="0">
                  <a:pos x="0" y="0"/>
                </a:cxn>
              </a:cxnLst>
              <a:rect l="0" t="0" r="r" b="b"/>
              <a:pathLst>
                <a:path w="198" h="471">
                  <a:moveTo>
                    <a:pt x="0" y="0"/>
                  </a:moveTo>
                  <a:lnTo>
                    <a:pt x="0" y="471"/>
                  </a:lnTo>
                  <a:lnTo>
                    <a:pt x="198" y="471"/>
                  </a:lnTo>
                  <a:lnTo>
                    <a:pt x="198" y="471"/>
                  </a:lnTo>
                  <a:lnTo>
                    <a:pt x="198" y="471"/>
                  </a:lnTo>
                  <a:lnTo>
                    <a:pt x="0" y="0"/>
                  </a:lnTo>
                  <a:close/>
                </a:path>
              </a:pathLst>
            </a:custGeom>
            <a:solidFill>
              <a:schemeClr val="accent2">
                <a:lumMod val="75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62" name="Freeform 19"/>
            <p:cNvSpPr>
              <a:spLocks/>
            </p:cNvSpPr>
            <p:nvPr/>
          </p:nvSpPr>
          <p:spPr bwMode="auto">
            <a:xfrm>
              <a:off x="3190615" y="2989630"/>
              <a:ext cx="1452877" cy="1685047"/>
            </a:xfrm>
            <a:custGeom>
              <a:avLst/>
              <a:gdLst/>
              <a:ahLst/>
              <a:cxnLst>
                <a:cxn ang="0">
                  <a:pos x="199" y="0"/>
                </a:cxn>
                <a:cxn ang="0">
                  <a:pos x="398" y="701"/>
                </a:cxn>
                <a:cxn ang="0">
                  <a:pos x="0" y="701"/>
                </a:cxn>
                <a:cxn ang="0">
                  <a:pos x="199" y="0"/>
                </a:cxn>
              </a:cxnLst>
              <a:rect l="0" t="0" r="r" b="b"/>
              <a:pathLst>
                <a:path w="398" h="701">
                  <a:moveTo>
                    <a:pt x="199" y="0"/>
                  </a:moveTo>
                  <a:lnTo>
                    <a:pt x="398" y="701"/>
                  </a:lnTo>
                  <a:lnTo>
                    <a:pt x="0" y="701"/>
                  </a:lnTo>
                  <a:lnTo>
                    <a:pt x="199" y="0"/>
                  </a:lnTo>
                  <a:close/>
                </a:path>
              </a:pathLst>
            </a:custGeom>
            <a:solidFill>
              <a:schemeClr val="accent3">
                <a:alpha val="90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63" name="Freeform 21"/>
            <p:cNvSpPr>
              <a:spLocks/>
            </p:cNvSpPr>
            <p:nvPr/>
          </p:nvSpPr>
          <p:spPr bwMode="auto">
            <a:xfrm>
              <a:off x="3928005" y="3001650"/>
              <a:ext cx="715487" cy="1673028"/>
            </a:xfrm>
            <a:custGeom>
              <a:avLst/>
              <a:gdLst/>
              <a:ahLst/>
              <a:cxnLst>
                <a:cxn ang="0">
                  <a:pos x="0" y="0"/>
                </a:cxn>
                <a:cxn ang="0">
                  <a:pos x="0" y="696"/>
                </a:cxn>
                <a:cxn ang="0">
                  <a:pos x="196" y="696"/>
                </a:cxn>
                <a:cxn ang="0">
                  <a:pos x="0" y="0"/>
                </a:cxn>
              </a:cxnLst>
              <a:rect l="0" t="0" r="r" b="b"/>
              <a:pathLst>
                <a:path w="196" h="696">
                  <a:moveTo>
                    <a:pt x="0" y="0"/>
                  </a:moveTo>
                  <a:lnTo>
                    <a:pt x="0" y="696"/>
                  </a:lnTo>
                  <a:lnTo>
                    <a:pt x="196" y="696"/>
                  </a:lnTo>
                  <a:lnTo>
                    <a:pt x="0" y="0"/>
                  </a:lnTo>
                  <a:close/>
                </a:path>
              </a:pathLst>
            </a:custGeom>
            <a:solidFill>
              <a:schemeClr val="accent3">
                <a:lumMod val="75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64" name="Freeform 23"/>
            <p:cNvSpPr>
              <a:spLocks/>
            </p:cNvSpPr>
            <p:nvPr/>
          </p:nvSpPr>
          <p:spPr bwMode="auto">
            <a:xfrm>
              <a:off x="4142278" y="3304525"/>
              <a:ext cx="1427325" cy="1370152"/>
            </a:xfrm>
            <a:custGeom>
              <a:avLst/>
              <a:gdLst/>
              <a:ahLst/>
              <a:cxnLst>
                <a:cxn ang="0">
                  <a:pos x="196" y="0"/>
                </a:cxn>
                <a:cxn ang="0">
                  <a:pos x="391" y="570"/>
                </a:cxn>
                <a:cxn ang="0">
                  <a:pos x="0" y="570"/>
                </a:cxn>
                <a:cxn ang="0">
                  <a:pos x="196" y="0"/>
                </a:cxn>
              </a:cxnLst>
              <a:rect l="0" t="0" r="r" b="b"/>
              <a:pathLst>
                <a:path w="391" h="570">
                  <a:moveTo>
                    <a:pt x="196" y="0"/>
                  </a:moveTo>
                  <a:lnTo>
                    <a:pt x="391" y="570"/>
                  </a:lnTo>
                  <a:lnTo>
                    <a:pt x="0" y="570"/>
                  </a:lnTo>
                  <a:lnTo>
                    <a:pt x="196" y="0"/>
                  </a:lnTo>
                  <a:close/>
                </a:path>
              </a:pathLst>
            </a:custGeom>
            <a:solidFill>
              <a:schemeClr val="accent4">
                <a:alpha val="90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65" name="Freeform 27"/>
            <p:cNvSpPr>
              <a:spLocks/>
            </p:cNvSpPr>
            <p:nvPr/>
          </p:nvSpPr>
          <p:spPr bwMode="auto">
            <a:xfrm>
              <a:off x="4868716" y="3309333"/>
              <a:ext cx="700885" cy="1365344"/>
            </a:xfrm>
            <a:custGeom>
              <a:avLst/>
              <a:gdLst/>
              <a:ahLst/>
              <a:cxnLst>
                <a:cxn ang="0">
                  <a:pos x="0" y="0"/>
                </a:cxn>
                <a:cxn ang="0">
                  <a:pos x="0" y="568"/>
                </a:cxn>
                <a:cxn ang="0">
                  <a:pos x="192" y="568"/>
                </a:cxn>
                <a:cxn ang="0">
                  <a:pos x="0" y="0"/>
                </a:cxn>
              </a:cxnLst>
              <a:rect l="0" t="0" r="r" b="b"/>
              <a:pathLst>
                <a:path w="192" h="568">
                  <a:moveTo>
                    <a:pt x="0" y="0"/>
                  </a:moveTo>
                  <a:lnTo>
                    <a:pt x="0" y="568"/>
                  </a:lnTo>
                  <a:lnTo>
                    <a:pt x="192" y="568"/>
                  </a:lnTo>
                  <a:lnTo>
                    <a:pt x="0" y="0"/>
                  </a:lnTo>
                  <a:close/>
                </a:path>
              </a:pathLst>
            </a:custGeom>
            <a:solidFill>
              <a:schemeClr val="accent4">
                <a:lumMod val="75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66" name="Freeform 29"/>
            <p:cNvSpPr>
              <a:spLocks/>
            </p:cNvSpPr>
            <p:nvPr/>
          </p:nvSpPr>
          <p:spPr bwMode="auto">
            <a:xfrm>
              <a:off x="5018385" y="2669929"/>
              <a:ext cx="1522236" cy="2004748"/>
            </a:xfrm>
            <a:custGeom>
              <a:avLst/>
              <a:gdLst/>
              <a:ahLst/>
              <a:cxnLst>
                <a:cxn ang="0">
                  <a:pos x="209" y="0"/>
                </a:cxn>
                <a:cxn ang="0">
                  <a:pos x="417" y="834"/>
                </a:cxn>
                <a:cxn ang="0">
                  <a:pos x="0" y="834"/>
                </a:cxn>
                <a:cxn ang="0">
                  <a:pos x="209" y="0"/>
                </a:cxn>
              </a:cxnLst>
              <a:rect l="0" t="0" r="r" b="b"/>
              <a:pathLst>
                <a:path w="417" h="834">
                  <a:moveTo>
                    <a:pt x="209" y="0"/>
                  </a:moveTo>
                  <a:lnTo>
                    <a:pt x="417" y="834"/>
                  </a:lnTo>
                  <a:lnTo>
                    <a:pt x="0" y="834"/>
                  </a:lnTo>
                  <a:lnTo>
                    <a:pt x="209" y="0"/>
                  </a:lnTo>
                  <a:close/>
                </a:path>
              </a:pathLst>
            </a:custGeom>
            <a:solidFill>
              <a:schemeClr val="accent5">
                <a:alpha val="90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67" name="Freeform 31"/>
            <p:cNvSpPr>
              <a:spLocks/>
            </p:cNvSpPr>
            <p:nvPr/>
          </p:nvSpPr>
          <p:spPr bwMode="auto">
            <a:xfrm>
              <a:off x="5788630" y="2686754"/>
              <a:ext cx="751991" cy="1987923"/>
            </a:xfrm>
            <a:custGeom>
              <a:avLst/>
              <a:gdLst/>
              <a:ahLst/>
              <a:cxnLst>
                <a:cxn ang="0">
                  <a:pos x="0" y="0"/>
                </a:cxn>
                <a:cxn ang="0">
                  <a:pos x="0" y="827"/>
                </a:cxn>
                <a:cxn ang="0">
                  <a:pos x="206" y="827"/>
                </a:cxn>
                <a:cxn ang="0">
                  <a:pos x="203" y="827"/>
                </a:cxn>
                <a:cxn ang="0">
                  <a:pos x="206" y="825"/>
                </a:cxn>
                <a:cxn ang="0">
                  <a:pos x="0" y="0"/>
                </a:cxn>
              </a:cxnLst>
              <a:rect l="0" t="0" r="r" b="b"/>
              <a:pathLst>
                <a:path w="206" h="827">
                  <a:moveTo>
                    <a:pt x="0" y="0"/>
                  </a:moveTo>
                  <a:lnTo>
                    <a:pt x="0" y="827"/>
                  </a:lnTo>
                  <a:lnTo>
                    <a:pt x="206" y="827"/>
                  </a:lnTo>
                  <a:lnTo>
                    <a:pt x="203" y="827"/>
                  </a:lnTo>
                  <a:lnTo>
                    <a:pt x="206" y="825"/>
                  </a:lnTo>
                  <a:lnTo>
                    <a:pt x="0" y="0"/>
                  </a:lnTo>
                  <a:close/>
                </a:path>
              </a:pathLst>
            </a:custGeom>
            <a:solidFill>
              <a:schemeClr val="accent5">
                <a:lumMod val="75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68" name="Freeform 33"/>
            <p:cNvSpPr>
              <a:spLocks/>
            </p:cNvSpPr>
            <p:nvPr/>
          </p:nvSpPr>
          <p:spPr bwMode="auto">
            <a:xfrm>
              <a:off x="6069713" y="3754030"/>
              <a:ext cx="1427325" cy="920647"/>
            </a:xfrm>
            <a:custGeom>
              <a:avLst/>
              <a:gdLst/>
              <a:ahLst/>
              <a:cxnLst>
                <a:cxn ang="0">
                  <a:pos x="195" y="0"/>
                </a:cxn>
                <a:cxn ang="0">
                  <a:pos x="391" y="383"/>
                </a:cxn>
                <a:cxn ang="0">
                  <a:pos x="0" y="383"/>
                </a:cxn>
                <a:cxn ang="0">
                  <a:pos x="195" y="0"/>
                </a:cxn>
              </a:cxnLst>
              <a:rect l="0" t="0" r="r" b="b"/>
              <a:pathLst>
                <a:path w="391" h="383">
                  <a:moveTo>
                    <a:pt x="195" y="0"/>
                  </a:moveTo>
                  <a:lnTo>
                    <a:pt x="391" y="383"/>
                  </a:lnTo>
                  <a:lnTo>
                    <a:pt x="0" y="383"/>
                  </a:lnTo>
                  <a:lnTo>
                    <a:pt x="195" y="0"/>
                  </a:lnTo>
                  <a:close/>
                </a:path>
              </a:pathLst>
            </a:custGeom>
            <a:solidFill>
              <a:schemeClr val="accent6">
                <a:alpha val="90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dirty="0">
                <a:solidFill>
                  <a:schemeClr val="bg1">
                    <a:lumMod val="50000"/>
                  </a:schemeClr>
                </a:solidFill>
                <a:ea typeface="Roboto" panose="02000000000000000000" pitchFamily="2" charset="0"/>
              </a:endParaRPr>
            </a:p>
          </p:txBody>
        </p:sp>
        <p:sp>
          <p:nvSpPr>
            <p:cNvPr id="69" name="Freeform 37"/>
            <p:cNvSpPr>
              <a:spLocks/>
            </p:cNvSpPr>
            <p:nvPr/>
          </p:nvSpPr>
          <p:spPr bwMode="auto">
            <a:xfrm>
              <a:off x="6788851" y="3761243"/>
              <a:ext cx="708186" cy="913435"/>
            </a:xfrm>
            <a:custGeom>
              <a:avLst/>
              <a:gdLst/>
              <a:ahLst/>
              <a:cxnLst>
                <a:cxn ang="0">
                  <a:pos x="0" y="0"/>
                </a:cxn>
                <a:cxn ang="0">
                  <a:pos x="0" y="380"/>
                </a:cxn>
                <a:cxn ang="0">
                  <a:pos x="194" y="380"/>
                </a:cxn>
                <a:cxn ang="0">
                  <a:pos x="0" y="0"/>
                </a:cxn>
              </a:cxnLst>
              <a:rect l="0" t="0" r="r" b="b"/>
              <a:pathLst>
                <a:path w="194" h="380">
                  <a:moveTo>
                    <a:pt x="0" y="0"/>
                  </a:moveTo>
                  <a:lnTo>
                    <a:pt x="0" y="380"/>
                  </a:lnTo>
                  <a:lnTo>
                    <a:pt x="194" y="380"/>
                  </a:lnTo>
                  <a:lnTo>
                    <a:pt x="0" y="0"/>
                  </a:lnTo>
                  <a:close/>
                </a:path>
              </a:pathLst>
            </a:custGeom>
            <a:solidFill>
              <a:schemeClr val="accent6">
                <a:lumMod val="75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70" name="Freeform 39"/>
            <p:cNvSpPr>
              <a:spLocks/>
            </p:cNvSpPr>
            <p:nvPr/>
          </p:nvSpPr>
          <p:spPr bwMode="auto">
            <a:xfrm>
              <a:off x="7000575" y="3330966"/>
              <a:ext cx="1522236" cy="1343711"/>
            </a:xfrm>
            <a:custGeom>
              <a:avLst/>
              <a:gdLst/>
              <a:ahLst/>
              <a:cxnLst>
                <a:cxn ang="0">
                  <a:pos x="209" y="0"/>
                </a:cxn>
                <a:cxn ang="0">
                  <a:pos x="417" y="559"/>
                </a:cxn>
                <a:cxn ang="0">
                  <a:pos x="0" y="559"/>
                </a:cxn>
                <a:cxn ang="0">
                  <a:pos x="209" y="0"/>
                </a:cxn>
              </a:cxnLst>
              <a:rect l="0" t="0" r="r" b="b"/>
              <a:pathLst>
                <a:path w="417" h="559">
                  <a:moveTo>
                    <a:pt x="209" y="0"/>
                  </a:moveTo>
                  <a:lnTo>
                    <a:pt x="417" y="559"/>
                  </a:lnTo>
                  <a:lnTo>
                    <a:pt x="0" y="559"/>
                  </a:lnTo>
                  <a:lnTo>
                    <a:pt x="209" y="0"/>
                  </a:lnTo>
                  <a:close/>
                </a:path>
              </a:pathLst>
            </a:custGeom>
            <a:solidFill>
              <a:schemeClr val="accent6">
                <a:lumMod val="40000"/>
                <a:lumOff val="60000"/>
                <a:alpha val="90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71" name="Freeform 41"/>
            <p:cNvSpPr>
              <a:spLocks/>
            </p:cNvSpPr>
            <p:nvPr/>
          </p:nvSpPr>
          <p:spPr bwMode="auto">
            <a:xfrm>
              <a:off x="7770371" y="3342986"/>
              <a:ext cx="751991" cy="1331691"/>
            </a:xfrm>
            <a:custGeom>
              <a:avLst/>
              <a:gdLst/>
              <a:ahLst/>
              <a:cxnLst>
                <a:cxn ang="0">
                  <a:pos x="0" y="0"/>
                </a:cxn>
                <a:cxn ang="0">
                  <a:pos x="0" y="554"/>
                </a:cxn>
                <a:cxn ang="0">
                  <a:pos x="206" y="554"/>
                </a:cxn>
                <a:cxn ang="0">
                  <a:pos x="0" y="0"/>
                </a:cxn>
              </a:cxnLst>
              <a:rect l="0" t="0" r="r" b="b"/>
              <a:pathLst>
                <a:path w="206" h="554">
                  <a:moveTo>
                    <a:pt x="0" y="0"/>
                  </a:moveTo>
                  <a:lnTo>
                    <a:pt x="0" y="554"/>
                  </a:lnTo>
                  <a:lnTo>
                    <a:pt x="206" y="554"/>
                  </a:lnTo>
                  <a:lnTo>
                    <a:pt x="0" y="0"/>
                  </a:lnTo>
                  <a:close/>
                </a:path>
              </a:pathLst>
            </a:custGeom>
            <a:solidFill>
              <a:schemeClr val="accent6">
                <a:lumMod val="60000"/>
                <a:lumOff val="40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72" name="Freeform 29"/>
            <p:cNvSpPr>
              <a:spLocks/>
            </p:cNvSpPr>
            <p:nvPr/>
          </p:nvSpPr>
          <p:spPr bwMode="auto">
            <a:xfrm>
              <a:off x="8051903" y="2669927"/>
              <a:ext cx="1522236" cy="2004748"/>
            </a:xfrm>
            <a:custGeom>
              <a:avLst/>
              <a:gdLst/>
              <a:ahLst/>
              <a:cxnLst>
                <a:cxn ang="0">
                  <a:pos x="209" y="0"/>
                </a:cxn>
                <a:cxn ang="0">
                  <a:pos x="417" y="834"/>
                </a:cxn>
                <a:cxn ang="0">
                  <a:pos x="0" y="834"/>
                </a:cxn>
                <a:cxn ang="0">
                  <a:pos x="209" y="0"/>
                </a:cxn>
              </a:cxnLst>
              <a:rect l="0" t="0" r="r" b="b"/>
              <a:pathLst>
                <a:path w="417" h="834">
                  <a:moveTo>
                    <a:pt x="209" y="0"/>
                  </a:moveTo>
                  <a:lnTo>
                    <a:pt x="417" y="834"/>
                  </a:lnTo>
                  <a:lnTo>
                    <a:pt x="0" y="834"/>
                  </a:lnTo>
                  <a:lnTo>
                    <a:pt x="209" y="0"/>
                  </a:lnTo>
                  <a:close/>
                </a:path>
              </a:pathLst>
            </a:custGeom>
            <a:solidFill>
              <a:schemeClr val="accent3">
                <a:lumMod val="60000"/>
                <a:lumOff val="40000"/>
                <a:alpha val="90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73" name="Freeform 31"/>
            <p:cNvSpPr>
              <a:spLocks/>
            </p:cNvSpPr>
            <p:nvPr/>
          </p:nvSpPr>
          <p:spPr bwMode="auto">
            <a:xfrm>
              <a:off x="8822148" y="2686753"/>
              <a:ext cx="751991" cy="1987923"/>
            </a:xfrm>
            <a:custGeom>
              <a:avLst/>
              <a:gdLst/>
              <a:ahLst/>
              <a:cxnLst>
                <a:cxn ang="0">
                  <a:pos x="0" y="0"/>
                </a:cxn>
                <a:cxn ang="0">
                  <a:pos x="0" y="827"/>
                </a:cxn>
                <a:cxn ang="0">
                  <a:pos x="206" y="827"/>
                </a:cxn>
                <a:cxn ang="0">
                  <a:pos x="203" y="827"/>
                </a:cxn>
                <a:cxn ang="0">
                  <a:pos x="206" y="825"/>
                </a:cxn>
                <a:cxn ang="0">
                  <a:pos x="0" y="0"/>
                </a:cxn>
              </a:cxnLst>
              <a:rect l="0" t="0" r="r" b="b"/>
              <a:pathLst>
                <a:path w="206" h="827">
                  <a:moveTo>
                    <a:pt x="0" y="0"/>
                  </a:moveTo>
                  <a:lnTo>
                    <a:pt x="0" y="827"/>
                  </a:lnTo>
                  <a:lnTo>
                    <a:pt x="206" y="827"/>
                  </a:lnTo>
                  <a:lnTo>
                    <a:pt x="203" y="827"/>
                  </a:lnTo>
                  <a:lnTo>
                    <a:pt x="206" y="825"/>
                  </a:lnTo>
                  <a:lnTo>
                    <a:pt x="0" y="0"/>
                  </a:lnTo>
                  <a:close/>
                </a:path>
              </a:pathLst>
            </a:custGeom>
            <a:solidFill>
              <a:schemeClr val="accent3"/>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74" name="Freeform 13"/>
            <p:cNvSpPr>
              <a:spLocks/>
            </p:cNvSpPr>
            <p:nvPr/>
          </p:nvSpPr>
          <p:spPr bwMode="auto">
            <a:xfrm>
              <a:off x="9165289" y="3532472"/>
              <a:ext cx="1460178" cy="1141794"/>
            </a:xfrm>
            <a:custGeom>
              <a:avLst/>
              <a:gdLst/>
              <a:ahLst/>
              <a:cxnLst>
                <a:cxn ang="0">
                  <a:pos x="202" y="0"/>
                </a:cxn>
                <a:cxn ang="0">
                  <a:pos x="400" y="475"/>
                </a:cxn>
                <a:cxn ang="0">
                  <a:pos x="0" y="475"/>
                </a:cxn>
                <a:cxn ang="0">
                  <a:pos x="202" y="0"/>
                </a:cxn>
              </a:cxnLst>
              <a:rect l="0" t="0" r="r" b="b"/>
              <a:pathLst>
                <a:path w="400" h="475">
                  <a:moveTo>
                    <a:pt x="202" y="0"/>
                  </a:moveTo>
                  <a:lnTo>
                    <a:pt x="400" y="475"/>
                  </a:lnTo>
                  <a:lnTo>
                    <a:pt x="0" y="475"/>
                  </a:lnTo>
                  <a:lnTo>
                    <a:pt x="202" y="0"/>
                  </a:lnTo>
                  <a:close/>
                </a:path>
              </a:pathLst>
            </a:custGeom>
            <a:solidFill>
              <a:schemeClr val="accent1">
                <a:lumMod val="50000"/>
                <a:lumOff val="50000"/>
                <a:alpha val="90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sp>
          <p:nvSpPr>
            <p:cNvPr id="75" name="Freeform 17"/>
            <p:cNvSpPr>
              <a:spLocks/>
            </p:cNvSpPr>
            <p:nvPr/>
          </p:nvSpPr>
          <p:spPr bwMode="auto">
            <a:xfrm>
              <a:off x="9902679" y="3542087"/>
              <a:ext cx="722788" cy="1132179"/>
            </a:xfrm>
            <a:custGeom>
              <a:avLst/>
              <a:gdLst/>
              <a:ahLst/>
              <a:cxnLst>
                <a:cxn ang="0">
                  <a:pos x="0" y="0"/>
                </a:cxn>
                <a:cxn ang="0">
                  <a:pos x="0" y="471"/>
                </a:cxn>
                <a:cxn ang="0">
                  <a:pos x="198" y="471"/>
                </a:cxn>
                <a:cxn ang="0">
                  <a:pos x="198" y="471"/>
                </a:cxn>
                <a:cxn ang="0">
                  <a:pos x="198" y="471"/>
                </a:cxn>
                <a:cxn ang="0">
                  <a:pos x="0" y="0"/>
                </a:cxn>
              </a:cxnLst>
              <a:rect l="0" t="0" r="r" b="b"/>
              <a:pathLst>
                <a:path w="198" h="471">
                  <a:moveTo>
                    <a:pt x="0" y="0"/>
                  </a:moveTo>
                  <a:lnTo>
                    <a:pt x="0" y="471"/>
                  </a:lnTo>
                  <a:lnTo>
                    <a:pt x="198" y="471"/>
                  </a:lnTo>
                  <a:lnTo>
                    <a:pt x="198" y="471"/>
                  </a:lnTo>
                  <a:lnTo>
                    <a:pt x="198" y="471"/>
                  </a:lnTo>
                  <a:lnTo>
                    <a:pt x="0" y="0"/>
                  </a:lnTo>
                  <a:close/>
                </a:path>
              </a:pathLst>
            </a:custGeom>
            <a:solidFill>
              <a:schemeClr val="accent1">
                <a:lumMod val="75000"/>
                <a:lumOff val="25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pPr algn="ctr"/>
              <a:endParaRPr lang="en-US">
                <a:solidFill>
                  <a:schemeClr val="bg1">
                    <a:lumMod val="50000"/>
                  </a:schemeClr>
                </a:solidFill>
                <a:ea typeface="Roboto" panose="02000000000000000000" pitchFamily="2" charset="0"/>
              </a:endParaRPr>
            </a:p>
          </p:txBody>
        </p:sp>
      </p:grpSp>
      <p:sp>
        <p:nvSpPr>
          <p:cNvPr id="76" name="Text Box 10"/>
          <p:cNvSpPr txBox="1">
            <a:spLocks noChangeArrowheads="1"/>
          </p:cNvSpPr>
          <p:nvPr/>
        </p:nvSpPr>
        <p:spPr bwMode="auto">
          <a:xfrm>
            <a:off x="2844468" y="2734793"/>
            <a:ext cx="369168" cy="215444"/>
          </a:xfrm>
          <a:prstGeom prst="rect">
            <a:avLst/>
          </a:prstGeom>
          <a:noFill/>
          <a:ln w="9525">
            <a:noFill/>
            <a:miter lim="800000"/>
            <a:headEnd/>
            <a:tailEnd/>
          </a:ln>
        </p:spPr>
        <p:txBody>
          <a:bodyPr wrap="square" lIns="45720" tIns="22860" rIns="45720" bIns="22860">
            <a:spAutoFit/>
          </a:bodyPr>
          <a:lstStyle/>
          <a:p>
            <a:pPr algn="ctr" defTabSz="1088232"/>
            <a:r>
              <a:rPr lang="id-ID" sz="1100" dirty="0" smtClean="0">
                <a:solidFill>
                  <a:schemeClr val="bg1">
                    <a:lumMod val="50000"/>
                  </a:schemeClr>
                </a:solidFill>
                <a:ea typeface="Roboto" panose="02000000000000000000" pitchFamily="2" charset="0"/>
                <a:cs typeface="Myanmar Text" panose="020B0502040204020203" pitchFamily="34" charset="0"/>
              </a:rPr>
              <a:t>30</a:t>
            </a:r>
            <a:r>
              <a:rPr lang="en-US" sz="1100" dirty="0" smtClean="0">
                <a:solidFill>
                  <a:schemeClr val="bg1">
                    <a:lumMod val="50000"/>
                  </a:schemeClr>
                </a:solidFill>
                <a:ea typeface="Roboto" panose="02000000000000000000" pitchFamily="2" charset="0"/>
                <a:cs typeface="Myanmar Text" panose="020B0502040204020203" pitchFamily="34" charset="0"/>
              </a:rPr>
              <a:t>%</a:t>
            </a:r>
            <a:endParaRPr lang="en-US" sz="900" dirty="0" smtClean="0">
              <a:solidFill>
                <a:schemeClr val="bg1">
                  <a:lumMod val="50000"/>
                </a:schemeClr>
              </a:solidFill>
              <a:ea typeface="Roboto" panose="02000000000000000000" pitchFamily="2" charset="0"/>
              <a:cs typeface="Myanmar Text" panose="020B0502040204020203" pitchFamily="34" charset="0"/>
            </a:endParaRPr>
          </a:p>
        </p:txBody>
      </p:sp>
      <p:sp>
        <p:nvSpPr>
          <p:cNvPr id="77" name="Text Box 10"/>
          <p:cNvSpPr txBox="1">
            <a:spLocks noChangeArrowheads="1"/>
          </p:cNvSpPr>
          <p:nvPr/>
        </p:nvSpPr>
        <p:spPr bwMode="auto">
          <a:xfrm>
            <a:off x="3786121" y="2197130"/>
            <a:ext cx="369168" cy="215444"/>
          </a:xfrm>
          <a:prstGeom prst="rect">
            <a:avLst/>
          </a:prstGeom>
          <a:noFill/>
          <a:ln w="9525">
            <a:noFill/>
            <a:miter lim="800000"/>
            <a:headEnd/>
            <a:tailEnd/>
          </a:ln>
        </p:spPr>
        <p:txBody>
          <a:bodyPr wrap="square" lIns="45720" tIns="22860" rIns="45720" bIns="22860">
            <a:spAutoFit/>
          </a:bodyPr>
          <a:lstStyle/>
          <a:p>
            <a:pPr algn="ctr" defTabSz="1088232"/>
            <a:r>
              <a:rPr lang="id-ID" sz="1100" dirty="0" smtClean="0">
                <a:solidFill>
                  <a:schemeClr val="bg1">
                    <a:lumMod val="50000"/>
                  </a:schemeClr>
                </a:solidFill>
                <a:ea typeface="Roboto" panose="02000000000000000000" pitchFamily="2" charset="0"/>
                <a:cs typeface="Myanmar Text" panose="020B0502040204020203" pitchFamily="34" charset="0"/>
              </a:rPr>
              <a:t>50</a:t>
            </a:r>
            <a:r>
              <a:rPr lang="en-US" sz="1100" dirty="0" smtClean="0">
                <a:solidFill>
                  <a:schemeClr val="bg1">
                    <a:lumMod val="50000"/>
                  </a:schemeClr>
                </a:solidFill>
                <a:ea typeface="Roboto" panose="02000000000000000000" pitchFamily="2" charset="0"/>
                <a:cs typeface="Myanmar Text" panose="020B0502040204020203" pitchFamily="34" charset="0"/>
              </a:rPr>
              <a:t>%</a:t>
            </a:r>
            <a:endParaRPr lang="en-US" sz="900" dirty="0" smtClean="0">
              <a:solidFill>
                <a:schemeClr val="bg1">
                  <a:lumMod val="50000"/>
                </a:schemeClr>
              </a:solidFill>
              <a:ea typeface="Roboto" panose="02000000000000000000" pitchFamily="2" charset="0"/>
              <a:cs typeface="Myanmar Text" panose="020B0502040204020203" pitchFamily="34" charset="0"/>
            </a:endParaRPr>
          </a:p>
        </p:txBody>
      </p:sp>
      <p:sp>
        <p:nvSpPr>
          <p:cNvPr id="78" name="Text Box 10"/>
          <p:cNvSpPr txBox="1">
            <a:spLocks noChangeArrowheads="1"/>
          </p:cNvSpPr>
          <p:nvPr/>
        </p:nvSpPr>
        <p:spPr bwMode="auto">
          <a:xfrm>
            <a:off x="4737849" y="2506904"/>
            <a:ext cx="369168" cy="215444"/>
          </a:xfrm>
          <a:prstGeom prst="rect">
            <a:avLst/>
          </a:prstGeom>
          <a:noFill/>
          <a:ln w="9525">
            <a:noFill/>
            <a:miter lim="800000"/>
            <a:headEnd/>
            <a:tailEnd/>
          </a:ln>
        </p:spPr>
        <p:txBody>
          <a:bodyPr wrap="square" lIns="45720" tIns="22860" rIns="45720" bIns="22860">
            <a:spAutoFit/>
          </a:bodyPr>
          <a:lstStyle/>
          <a:p>
            <a:pPr algn="ctr" defTabSz="1088232"/>
            <a:r>
              <a:rPr lang="id-ID" sz="1100" dirty="0" smtClean="0">
                <a:solidFill>
                  <a:schemeClr val="bg1">
                    <a:lumMod val="50000"/>
                  </a:schemeClr>
                </a:solidFill>
                <a:ea typeface="Roboto" panose="02000000000000000000" pitchFamily="2" charset="0"/>
                <a:cs typeface="Myanmar Text" panose="020B0502040204020203" pitchFamily="34" charset="0"/>
              </a:rPr>
              <a:t>35%</a:t>
            </a:r>
            <a:endParaRPr lang="en-US" sz="900" dirty="0" smtClean="0">
              <a:solidFill>
                <a:schemeClr val="bg1">
                  <a:lumMod val="50000"/>
                </a:schemeClr>
              </a:solidFill>
              <a:ea typeface="Roboto" panose="02000000000000000000" pitchFamily="2" charset="0"/>
              <a:cs typeface="Myanmar Text" panose="020B0502040204020203" pitchFamily="34" charset="0"/>
            </a:endParaRPr>
          </a:p>
        </p:txBody>
      </p:sp>
      <p:sp>
        <p:nvSpPr>
          <p:cNvPr id="79" name="Text Box 10"/>
          <p:cNvSpPr txBox="1">
            <a:spLocks noChangeArrowheads="1"/>
          </p:cNvSpPr>
          <p:nvPr/>
        </p:nvSpPr>
        <p:spPr bwMode="auto">
          <a:xfrm>
            <a:off x="6670374" y="2890202"/>
            <a:ext cx="369168" cy="215444"/>
          </a:xfrm>
          <a:prstGeom prst="rect">
            <a:avLst/>
          </a:prstGeom>
          <a:noFill/>
          <a:ln w="9525">
            <a:noFill/>
            <a:miter lim="800000"/>
            <a:headEnd/>
            <a:tailEnd/>
          </a:ln>
        </p:spPr>
        <p:txBody>
          <a:bodyPr wrap="square" lIns="45720" tIns="22860" rIns="45720" bIns="22860">
            <a:spAutoFit/>
          </a:bodyPr>
          <a:lstStyle/>
          <a:p>
            <a:pPr algn="ctr" defTabSz="1088232"/>
            <a:r>
              <a:rPr lang="id-ID" sz="1100" dirty="0" smtClean="0">
                <a:solidFill>
                  <a:schemeClr val="bg1">
                    <a:lumMod val="50000"/>
                  </a:schemeClr>
                </a:solidFill>
                <a:ea typeface="Roboto" panose="02000000000000000000" pitchFamily="2" charset="0"/>
                <a:cs typeface="Myanmar Text" panose="020B0502040204020203" pitchFamily="34" charset="0"/>
              </a:rPr>
              <a:t>20</a:t>
            </a:r>
            <a:r>
              <a:rPr lang="en-US" sz="1100" dirty="0" smtClean="0">
                <a:solidFill>
                  <a:schemeClr val="bg1">
                    <a:lumMod val="50000"/>
                  </a:schemeClr>
                </a:solidFill>
                <a:ea typeface="Roboto" panose="02000000000000000000" pitchFamily="2" charset="0"/>
                <a:cs typeface="Myanmar Text" panose="020B0502040204020203" pitchFamily="34" charset="0"/>
              </a:rPr>
              <a:t>%</a:t>
            </a:r>
            <a:endParaRPr lang="en-US" sz="900" dirty="0" smtClean="0">
              <a:solidFill>
                <a:schemeClr val="bg1">
                  <a:lumMod val="50000"/>
                </a:schemeClr>
              </a:solidFill>
              <a:ea typeface="Roboto" panose="02000000000000000000" pitchFamily="2" charset="0"/>
              <a:cs typeface="Myanmar Text" panose="020B0502040204020203" pitchFamily="34" charset="0"/>
            </a:endParaRPr>
          </a:p>
        </p:txBody>
      </p:sp>
      <p:sp>
        <p:nvSpPr>
          <p:cNvPr id="80" name="Text Box 10"/>
          <p:cNvSpPr txBox="1">
            <a:spLocks noChangeArrowheads="1"/>
          </p:cNvSpPr>
          <p:nvPr/>
        </p:nvSpPr>
        <p:spPr bwMode="auto">
          <a:xfrm>
            <a:off x="7659460" y="2549532"/>
            <a:ext cx="369168" cy="215444"/>
          </a:xfrm>
          <a:prstGeom prst="rect">
            <a:avLst/>
          </a:prstGeom>
          <a:noFill/>
          <a:ln w="9525">
            <a:noFill/>
            <a:miter lim="800000"/>
            <a:headEnd/>
            <a:tailEnd/>
          </a:ln>
        </p:spPr>
        <p:txBody>
          <a:bodyPr wrap="square" lIns="45720" tIns="22860" rIns="45720" bIns="22860">
            <a:spAutoFit/>
          </a:bodyPr>
          <a:lstStyle/>
          <a:p>
            <a:pPr algn="ctr" defTabSz="1088232"/>
            <a:r>
              <a:rPr lang="id-ID" sz="1100" dirty="0" smtClean="0">
                <a:solidFill>
                  <a:schemeClr val="bg1">
                    <a:lumMod val="50000"/>
                  </a:schemeClr>
                </a:solidFill>
                <a:ea typeface="Roboto" panose="02000000000000000000" pitchFamily="2" charset="0"/>
                <a:cs typeface="Myanmar Text" panose="020B0502040204020203" pitchFamily="34" charset="0"/>
              </a:rPr>
              <a:t>33</a:t>
            </a:r>
            <a:r>
              <a:rPr lang="en-US" sz="1100" dirty="0" smtClean="0">
                <a:solidFill>
                  <a:schemeClr val="bg1">
                    <a:lumMod val="50000"/>
                  </a:schemeClr>
                </a:solidFill>
                <a:ea typeface="Roboto" panose="02000000000000000000" pitchFamily="2" charset="0"/>
                <a:cs typeface="Myanmar Text" panose="020B0502040204020203" pitchFamily="34" charset="0"/>
              </a:rPr>
              <a:t>%</a:t>
            </a:r>
            <a:endParaRPr lang="en-US" sz="900" dirty="0" smtClean="0">
              <a:solidFill>
                <a:schemeClr val="bg1">
                  <a:lumMod val="50000"/>
                </a:schemeClr>
              </a:solidFill>
              <a:ea typeface="Roboto" panose="02000000000000000000" pitchFamily="2" charset="0"/>
              <a:cs typeface="Myanmar Text" panose="020B0502040204020203" pitchFamily="34" charset="0"/>
            </a:endParaRPr>
          </a:p>
        </p:txBody>
      </p:sp>
      <p:sp>
        <p:nvSpPr>
          <p:cNvPr id="81" name="Text Box 10"/>
          <p:cNvSpPr txBox="1">
            <a:spLocks noChangeArrowheads="1"/>
          </p:cNvSpPr>
          <p:nvPr/>
        </p:nvSpPr>
        <p:spPr bwMode="auto">
          <a:xfrm>
            <a:off x="9800122" y="2645513"/>
            <a:ext cx="369168" cy="215444"/>
          </a:xfrm>
          <a:prstGeom prst="rect">
            <a:avLst/>
          </a:prstGeom>
          <a:noFill/>
          <a:ln w="9525">
            <a:noFill/>
            <a:miter lim="800000"/>
            <a:headEnd/>
            <a:tailEnd/>
          </a:ln>
        </p:spPr>
        <p:txBody>
          <a:bodyPr wrap="square" lIns="45720" tIns="22860" rIns="45720" bIns="22860">
            <a:spAutoFit/>
          </a:bodyPr>
          <a:lstStyle/>
          <a:p>
            <a:pPr algn="ctr" defTabSz="1088232"/>
            <a:r>
              <a:rPr lang="id-ID" sz="1100" dirty="0" smtClean="0">
                <a:solidFill>
                  <a:schemeClr val="bg1">
                    <a:lumMod val="50000"/>
                  </a:schemeClr>
                </a:solidFill>
                <a:ea typeface="Roboto" panose="02000000000000000000" pitchFamily="2" charset="0"/>
                <a:cs typeface="Myanmar Text" panose="020B0502040204020203" pitchFamily="34" charset="0"/>
              </a:rPr>
              <a:t>3</a:t>
            </a:r>
            <a:r>
              <a:rPr lang="en-US" sz="1100" dirty="0" smtClean="0">
                <a:solidFill>
                  <a:schemeClr val="bg1">
                    <a:lumMod val="50000"/>
                  </a:schemeClr>
                </a:solidFill>
                <a:ea typeface="Roboto" panose="02000000000000000000" pitchFamily="2" charset="0"/>
                <a:cs typeface="Myanmar Text" panose="020B0502040204020203" pitchFamily="34" charset="0"/>
              </a:rPr>
              <a:t>0%</a:t>
            </a:r>
            <a:endParaRPr lang="en-US" sz="900" dirty="0" smtClean="0">
              <a:solidFill>
                <a:schemeClr val="bg1">
                  <a:lumMod val="50000"/>
                </a:schemeClr>
              </a:solidFill>
              <a:ea typeface="Roboto" panose="02000000000000000000" pitchFamily="2" charset="0"/>
              <a:cs typeface="Myanmar Text" panose="020B0502040204020203" pitchFamily="34" charset="0"/>
            </a:endParaRPr>
          </a:p>
        </p:txBody>
      </p:sp>
      <p:sp>
        <p:nvSpPr>
          <p:cNvPr id="82" name="TextBox 81"/>
          <p:cNvSpPr txBox="1"/>
          <p:nvPr/>
        </p:nvSpPr>
        <p:spPr>
          <a:xfrm>
            <a:off x="718035" y="5427720"/>
            <a:ext cx="10774824" cy="81804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176403990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2" presetClass="entr" presetSubtype="4" fill="hold" nodeType="withEffect">
                                  <p:stCondLst>
                                    <p:cond delay="500"/>
                                  </p:stCondLst>
                                  <p:childTnLst>
                                    <p:set>
                                      <p:cBhvr>
                                        <p:cTn id="12" dur="1" fill="hold">
                                          <p:stCondLst>
                                            <p:cond delay="0"/>
                                          </p:stCondLst>
                                        </p:cTn>
                                        <p:tgtEl>
                                          <p:spTgt spid="57"/>
                                        </p:tgtEl>
                                        <p:attrNameLst>
                                          <p:attrName>style.visibility</p:attrName>
                                        </p:attrNameLst>
                                      </p:cBhvr>
                                      <p:to>
                                        <p:strVal val="visible"/>
                                      </p:to>
                                    </p:set>
                                    <p:animEffect transition="in" filter="wipe(down)">
                                      <p:cBhvr>
                                        <p:cTn id="13" dur="1000"/>
                                        <p:tgtEl>
                                          <p:spTgt spid="57"/>
                                        </p:tgtEl>
                                      </p:cBhvr>
                                    </p:animEffect>
                                  </p:childTnLst>
                                </p:cTn>
                              </p:par>
                              <p:par>
                                <p:cTn id="14" presetID="22" presetClass="entr" presetSubtype="1" fill="hold" nodeType="withEffect">
                                  <p:stCondLst>
                                    <p:cond delay="500"/>
                                  </p:stCondLst>
                                  <p:childTnLst>
                                    <p:set>
                                      <p:cBhvr>
                                        <p:cTn id="15" dur="1" fill="hold">
                                          <p:stCondLst>
                                            <p:cond delay="0"/>
                                          </p:stCondLst>
                                        </p:cTn>
                                        <p:tgtEl>
                                          <p:spTgt spid="26"/>
                                        </p:tgtEl>
                                        <p:attrNameLst>
                                          <p:attrName>style.visibility</p:attrName>
                                        </p:attrNameLst>
                                      </p:cBhvr>
                                      <p:to>
                                        <p:strVal val="visible"/>
                                      </p:to>
                                    </p:set>
                                    <p:animEffect transition="in" filter="wipe(up)">
                                      <p:cBhvr>
                                        <p:cTn id="16" dur="1000"/>
                                        <p:tgtEl>
                                          <p:spTgt spid="26"/>
                                        </p:tgtEl>
                                      </p:cBhvr>
                                    </p:animEffect>
                                  </p:childTnLst>
                                </p:cTn>
                              </p:par>
                              <p:par>
                                <p:cTn id="17" presetID="53" presetClass="entr" presetSubtype="528" fill="hold" nodeType="withEffect">
                                  <p:stCondLst>
                                    <p:cond delay="50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fltVal val="0.5"/>
                                          </p:val>
                                        </p:tav>
                                        <p:tav tm="100000">
                                          <p:val>
                                            <p:strVal val="#ppt_x"/>
                                          </p:val>
                                        </p:tav>
                                      </p:tavLst>
                                    </p:anim>
                                    <p:anim calcmode="lin" valueType="num">
                                      <p:cBhvr>
                                        <p:cTn id="23" dur="1000" fill="hold"/>
                                        <p:tgtEl>
                                          <p:spTgt spid="6"/>
                                        </p:tgtEl>
                                        <p:attrNameLst>
                                          <p:attrName>ppt_y</p:attrName>
                                        </p:attrNameLst>
                                      </p:cBhvr>
                                      <p:tavLst>
                                        <p:tav tm="0">
                                          <p:val>
                                            <p:fltVal val="0.5"/>
                                          </p:val>
                                        </p:tav>
                                        <p:tav tm="100000">
                                          <p:val>
                                            <p:strVal val="#ppt_y"/>
                                          </p:val>
                                        </p:tav>
                                      </p:tavLst>
                                    </p:anim>
                                  </p:childTnLst>
                                </p:cTn>
                              </p:par>
                              <p:par>
                                <p:cTn id="24" presetID="22" presetClass="entr" presetSubtype="4" fill="hold" nodeType="withEffect">
                                  <p:stCondLst>
                                    <p:cond delay="1500"/>
                                  </p:stCondLst>
                                  <p:childTnLst>
                                    <p:set>
                                      <p:cBhvr>
                                        <p:cTn id="25" dur="1" fill="hold">
                                          <p:stCondLst>
                                            <p:cond delay="0"/>
                                          </p:stCondLst>
                                        </p:cTn>
                                        <p:tgtEl>
                                          <p:spTgt spid="16"/>
                                        </p:tgtEl>
                                        <p:attrNameLst>
                                          <p:attrName>style.visibility</p:attrName>
                                        </p:attrNameLst>
                                      </p:cBhvr>
                                      <p:to>
                                        <p:strVal val="visible"/>
                                      </p:to>
                                    </p:set>
                                    <p:animEffect transition="in" filter="wipe(down)">
                                      <p:cBhvr>
                                        <p:cTn id="26" dur="500"/>
                                        <p:tgtEl>
                                          <p:spTgt spid="16"/>
                                        </p:tgtEl>
                                      </p:cBhvr>
                                    </p:animEffect>
                                  </p:childTnLst>
                                </p:cTn>
                              </p:par>
                              <p:par>
                                <p:cTn id="27" presetID="22" presetClass="entr" presetSubtype="1" fill="hold" grpId="0" nodeType="withEffect">
                                  <p:stCondLst>
                                    <p:cond delay="2000"/>
                                  </p:stCondLst>
                                  <p:childTnLst>
                                    <p:set>
                                      <p:cBhvr>
                                        <p:cTn id="28" dur="1" fill="hold">
                                          <p:stCondLst>
                                            <p:cond delay="0"/>
                                          </p:stCondLst>
                                        </p:cTn>
                                        <p:tgtEl>
                                          <p:spTgt spid="36"/>
                                        </p:tgtEl>
                                        <p:attrNameLst>
                                          <p:attrName>style.visibility</p:attrName>
                                        </p:attrNameLst>
                                      </p:cBhvr>
                                      <p:to>
                                        <p:strVal val="visible"/>
                                      </p:to>
                                    </p:set>
                                    <p:animEffect transition="in" filter="wipe(up)">
                                      <p:cBhvr>
                                        <p:cTn id="29" dur="500"/>
                                        <p:tgtEl>
                                          <p:spTgt spid="36"/>
                                        </p:tgtEl>
                                      </p:cBhvr>
                                    </p:animEffect>
                                  </p:childTnLst>
                                </p:cTn>
                              </p:par>
                              <p:par>
                                <p:cTn id="30" presetID="22" presetClass="entr" presetSubtype="1" fill="hold" grpId="0" nodeType="withEffect">
                                  <p:stCondLst>
                                    <p:cond delay="2000"/>
                                  </p:stCondLst>
                                  <p:childTnLst>
                                    <p:set>
                                      <p:cBhvr>
                                        <p:cTn id="31" dur="1" fill="hold">
                                          <p:stCondLst>
                                            <p:cond delay="0"/>
                                          </p:stCondLst>
                                        </p:cTn>
                                        <p:tgtEl>
                                          <p:spTgt spid="37"/>
                                        </p:tgtEl>
                                        <p:attrNameLst>
                                          <p:attrName>style.visibility</p:attrName>
                                        </p:attrNameLst>
                                      </p:cBhvr>
                                      <p:to>
                                        <p:strVal val="visible"/>
                                      </p:to>
                                    </p:set>
                                    <p:animEffect transition="in" filter="wipe(up)">
                                      <p:cBhvr>
                                        <p:cTn id="32" dur="500"/>
                                        <p:tgtEl>
                                          <p:spTgt spid="37"/>
                                        </p:tgtEl>
                                      </p:cBhvr>
                                    </p:animEffect>
                                  </p:childTnLst>
                                </p:cTn>
                              </p:par>
                              <p:par>
                                <p:cTn id="33" presetID="22" presetClass="entr" presetSubtype="1" fill="hold" grpId="0" nodeType="withEffect">
                                  <p:stCondLst>
                                    <p:cond delay="2000"/>
                                  </p:stCondLst>
                                  <p:childTnLst>
                                    <p:set>
                                      <p:cBhvr>
                                        <p:cTn id="34" dur="1" fill="hold">
                                          <p:stCondLst>
                                            <p:cond delay="0"/>
                                          </p:stCondLst>
                                        </p:cTn>
                                        <p:tgtEl>
                                          <p:spTgt spid="38"/>
                                        </p:tgtEl>
                                        <p:attrNameLst>
                                          <p:attrName>style.visibility</p:attrName>
                                        </p:attrNameLst>
                                      </p:cBhvr>
                                      <p:to>
                                        <p:strVal val="visible"/>
                                      </p:to>
                                    </p:set>
                                    <p:animEffect transition="in" filter="wipe(up)">
                                      <p:cBhvr>
                                        <p:cTn id="35" dur="500"/>
                                        <p:tgtEl>
                                          <p:spTgt spid="38"/>
                                        </p:tgtEl>
                                      </p:cBhvr>
                                    </p:animEffect>
                                  </p:childTnLst>
                                </p:cTn>
                              </p:par>
                              <p:par>
                                <p:cTn id="36" presetID="22" presetClass="entr" presetSubtype="1" fill="hold" grpId="0" nodeType="withEffect">
                                  <p:stCondLst>
                                    <p:cond delay="2000"/>
                                  </p:stCondLst>
                                  <p:childTnLst>
                                    <p:set>
                                      <p:cBhvr>
                                        <p:cTn id="37" dur="1" fill="hold">
                                          <p:stCondLst>
                                            <p:cond delay="0"/>
                                          </p:stCondLst>
                                        </p:cTn>
                                        <p:tgtEl>
                                          <p:spTgt spid="76"/>
                                        </p:tgtEl>
                                        <p:attrNameLst>
                                          <p:attrName>style.visibility</p:attrName>
                                        </p:attrNameLst>
                                      </p:cBhvr>
                                      <p:to>
                                        <p:strVal val="visible"/>
                                      </p:to>
                                    </p:set>
                                    <p:animEffect transition="in" filter="wipe(up)">
                                      <p:cBhvr>
                                        <p:cTn id="38" dur="500"/>
                                        <p:tgtEl>
                                          <p:spTgt spid="76"/>
                                        </p:tgtEl>
                                      </p:cBhvr>
                                    </p:animEffect>
                                  </p:childTnLst>
                                </p:cTn>
                              </p:par>
                              <p:par>
                                <p:cTn id="39" presetID="22" presetClass="entr" presetSubtype="1" fill="hold" grpId="0" nodeType="withEffect">
                                  <p:stCondLst>
                                    <p:cond delay="2000"/>
                                  </p:stCondLst>
                                  <p:childTnLst>
                                    <p:set>
                                      <p:cBhvr>
                                        <p:cTn id="40" dur="1" fill="hold">
                                          <p:stCondLst>
                                            <p:cond delay="0"/>
                                          </p:stCondLst>
                                        </p:cTn>
                                        <p:tgtEl>
                                          <p:spTgt spid="77"/>
                                        </p:tgtEl>
                                        <p:attrNameLst>
                                          <p:attrName>style.visibility</p:attrName>
                                        </p:attrNameLst>
                                      </p:cBhvr>
                                      <p:to>
                                        <p:strVal val="visible"/>
                                      </p:to>
                                    </p:set>
                                    <p:animEffect transition="in" filter="wipe(up)">
                                      <p:cBhvr>
                                        <p:cTn id="41" dur="500"/>
                                        <p:tgtEl>
                                          <p:spTgt spid="77"/>
                                        </p:tgtEl>
                                      </p:cBhvr>
                                    </p:animEffect>
                                  </p:childTnLst>
                                </p:cTn>
                              </p:par>
                              <p:par>
                                <p:cTn id="42" presetID="22" presetClass="entr" presetSubtype="1" fill="hold" grpId="0" nodeType="withEffect">
                                  <p:stCondLst>
                                    <p:cond delay="2000"/>
                                  </p:stCondLst>
                                  <p:childTnLst>
                                    <p:set>
                                      <p:cBhvr>
                                        <p:cTn id="43" dur="1" fill="hold">
                                          <p:stCondLst>
                                            <p:cond delay="0"/>
                                          </p:stCondLst>
                                        </p:cTn>
                                        <p:tgtEl>
                                          <p:spTgt spid="78"/>
                                        </p:tgtEl>
                                        <p:attrNameLst>
                                          <p:attrName>style.visibility</p:attrName>
                                        </p:attrNameLst>
                                      </p:cBhvr>
                                      <p:to>
                                        <p:strVal val="visible"/>
                                      </p:to>
                                    </p:set>
                                    <p:animEffect transition="in" filter="wipe(up)">
                                      <p:cBhvr>
                                        <p:cTn id="44" dur="500"/>
                                        <p:tgtEl>
                                          <p:spTgt spid="78"/>
                                        </p:tgtEl>
                                      </p:cBhvr>
                                    </p:animEffect>
                                  </p:childTnLst>
                                </p:cTn>
                              </p:par>
                              <p:par>
                                <p:cTn id="45" presetID="22" presetClass="entr" presetSubtype="1" fill="hold" grpId="0" nodeType="withEffect">
                                  <p:stCondLst>
                                    <p:cond delay="2000"/>
                                  </p:stCondLst>
                                  <p:childTnLst>
                                    <p:set>
                                      <p:cBhvr>
                                        <p:cTn id="46" dur="1" fill="hold">
                                          <p:stCondLst>
                                            <p:cond delay="0"/>
                                          </p:stCondLst>
                                        </p:cTn>
                                        <p:tgtEl>
                                          <p:spTgt spid="79"/>
                                        </p:tgtEl>
                                        <p:attrNameLst>
                                          <p:attrName>style.visibility</p:attrName>
                                        </p:attrNameLst>
                                      </p:cBhvr>
                                      <p:to>
                                        <p:strVal val="visible"/>
                                      </p:to>
                                    </p:set>
                                    <p:animEffect transition="in" filter="wipe(up)">
                                      <p:cBhvr>
                                        <p:cTn id="47" dur="500"/>
                                        <p:tgtEl>
                                          <p:spTgt spid="79"/>
                                        </p:tgtEl>
                                      </p:cBhvr>
                                    </p:animEffect>
                                  </p:childTnLst>
                                </p:cTn>
                              </p:par>
                              <p:par>
                                <p:cTn id="48" presetID="22" presetClass="entr" presetSubtype="1" fill="hold" grpId="0" nodeType="withEffect">
                                  <p:stCondLst>
                                    <p:cond delay="2000"/>
                                  </p:stCondLst>
                                  <p:childTnLst>
                                    <p:set>
                                      <p:cBhvr>
                                        <p:cTn id="49" dur="1" fill="hold">
                                          <p:stCondLst>
                                            <p:cond delay="0"/>
                                          </p:stCondLst>
                                        </p:cTn>
                                        <p:tgtEl>
                                          <p:spTgt spid="80"/>
                                        </p:tgtEl>
                                        <p:attrNameLst>
                                          <p:attrName>style.visibility</p:attrName>
                                        </p:attrNameLst>
                                      </p:cBhvr>
                                      <p:to>
                                        <p:strVal val="visible"/>
                                      </p:to>
                                    </p:set>
                                    <p:animEffect transition="in" filter="wipe(up)">
                                      <p:cBhvr>
                                        <p:cTn id="50" dur="500"/>
                                        <p:tgtEl>
                                          <p:spTgt spid="80"/>
                                        </p:tgtEl>
                                      </p:cBhvr>
                                    </p:animEffect>
                                  </p:childTnLst>
                                </p:cTn>
                              </p:par>
                              <p:par>
                                <p:cTn id="51" presetID="22" presetClass="entr" presetSubtype="1" fill="hold" grpId="0" nodeType="withEffect">
                                  <p:stCondLst>
                                    <p:cond delay="2000"/>
                                  </p:stCondLst>
                                  <p:childTnLst>
                                    <p:set>
                                      <p:cBhvr>
                                        <p:cTn id="52" dur="1" fill="hold">
                                          <p:stCondLst>
                                            <p:cond delay="0"/>
                                          </p:stCondLst>
                                        </p:cTn>
                                        <p:tgtEl>
                                          <p:spTgt spid="81"/>
                                        </p:tgtEl>
                                        <p:attrNameLst>
                                          <p:attrName>style.visibility</p:attrName>
                                        </p:attrNameLst>
                                      </p:cBhvr>
                                      <p:to>
                                        <p:strVal val="visible"/>
                                      </p:to>
                                    </p:set>
                                    <p:animEffect transition="in" filter="wipe(up)">
                                      <p:cBhvr>
                                        <p:cTn id="53" dur="500"/>
                                        <p:tgtEl>
                                          <p:spTgt spid="81"/>
                                        </p:tgtEl>
                                      </p:cBhvr>
                                    </p:animEffect>
                                  </p:childTnLst>
                                </p:cTn>
                              </p:par>
                              <p:par>
                                <p:cTn id="54" presetID="2" presetClass="entr" presetSubtype="4" fill="hold" nodeType="withEffect">
                                  <p:stCondLst>
                                    <p:cond delay="3000"/>
                                  </p:stCondLst>
                                  <p:childTnLst>
                                    <p:set>
                                      <p:cBhvr>
                                        <p:cTn id="55" dur="1" fill="hold">
                                          <p:stCondLst>
                                            <p:cond delay="0"/>
                                          </p:stCondLst>
                                        </p:cTn>
                                        <p:tgtEl>
                                          <p:spTgt spid="5"/>
                                        </p:tgtEl>
                                        <p:attrNameLst>
                                          <p:attrName>style.visibility</p:attrName>
                                        </p:attrNameLst>
                                      </p:cBhvr>
                                      <p:to>
                                        <p:strVal val="visible"/>
                                      </p:to>
                                    </p:set>
                                    <p:anim calcmode="lin" valueType="num">
                                      <p:cBhvr additive="base">
                                        <p:cTn id="56" dur="500" fill="hold"/>
                                        <p:tgtEl>
                                          <p:spTgt spid="5"/>
                                        </p:tgtEl>
                                        <p:attrNameLst>
                                          <p:attrName>ppt_x</p:attrName>
                                        </p:attrNameLst>
                                      </p:cBhvr>
                                      <p:tavLst>
                                        <p:tav tm="0">
                                          <p:val>
                                            <p:strVal val="#ppt_x"/>
                                          </p:val>
                                        </p:tav>
                                        <p:tav tm="100000">
                                          <p:val>
                                            <p:strVal val="#ppt_x"/>
                                          </p:val>
                                        </p:tav>
                                      </p:tavLst>
                                    </p:anim>
                                    <p:anim calcmode="lin" valueType="num">
                                      <p:cBhvr additive="base">
                                        <p:cTn id="57" dur="500" fill="hold"/>
                                        <p:tgtEl>
                                          <p:spTgt spid="5"/>
                                        </p:tgtEl>
                                        <p:attrNameLst>
                                          <p:attrName>ppt_y</p:attrName>
                                        </p:attrNameLst>
                                      </p:cBhvr>
                                      <p:tavLst>
                                        <p:tav tm="0">
                                          <p:val>
                                            <p:strVal val="1+#ppt_h/2"/>
                                          </p:val>
                                        </p:tav>
                                        <p:tav tm="100000">
                                          <p:val>
                                            <p:strVal val="#ppt_y"/>
                                          </p:val>
                                        </p:tav>
                                      </p:tavLst>
                                    </p:anim>
                                  </p:childTnLst>
                                </p:cTn>
                              </p:par>
                            </p:childTnLst>
                          </p:cTn>
                        </p:par>
                        <p:par>
                          <p:cTn id="58" fill="hold">
                            <p:stCondLst>
                              <p:cond delay="3500"/>
                            </p:stCondLst>
                            <p:childTnLst>
                              <p:par>
                                <p:cTn id="59" presetID="2" presetClass="entr" presetSubtype="4" fill="hold" grpId="0" nodeType="afterEffect">
                                  <p:stCondLst>
                                    <p:cond delay="0"/>
                                  </p:stCondLst>
                                  <p:childTnLst>
                                    <p:set>
                                      <p:cBhvr>
                                        <p:cTn id="60" dur="1" fill="hold">
                                          <p:stCondLst>
                                            <p:cond delay="0"/>
                                          </p:stCondLst>
                                        </p:cTn>
                                        <p:tgtEl>
                                          <p:spTgt spid="82"/>
                                        </p:tgtEl>
                                        <p:attrNameLst>
                                          <p:attrName>style.visibility</p:attrName>
                                        </p:attrNameLst>
                                      </p:cBhvr>
                                      <p:to>
                                        <p:strVal val="visible"/>
                                      </p:to>
                                    </p:set>
                                    <p:anim calcmode="lin" valueType="num">
                                      <p:cBhvr additive="base">
                                        <p:cTn id="61" dur="1000" fill="hold"/>
                                        <p:tgtEl>
                                          <p:spTgt spid="82"/>
                                        </p:tgtEl>
                                        <p:attrNameLst>
                                          <p:attrName>ppt_x</p:attrName>
                                        </p:attrNameLst>
                                      </p:cBhvr>
                                      <p:tavLst>
                                        <p:tav tm="0">
                                          <p:val>
                                            <p:strVal val="#ppt_x"/>
                                          </p:val>
                                        </p:tav>
                                        <p:tav tm="100000">
                                          <p:val>
                                            <p:strVal val="#ppt_x"/>
                                          </p:val>
                                        </p:tav>
                                      </p:tavLst>
                                    </p:anim>
                                    <p:anim calcmode="lin" valueType="num">
                                      <p:cBhvr additive="base">
                                        <p:cTn id="62" dur="1000" fill="hold"/>
                                        <p:tgtEl>
                                          <p:spTgt spid="8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36" grpId="0"/>
      <p:bldP spid="37" grpId="0"/>
      <p:bldP spid="38" grpId="0"/>
      <p:bldP spid="76" grpId="0"/>
      <p:bldP spid="77" grpId="0"/>
      <p:bldP spid="78" grpId="0"/>
      <p:bldP spid="79" grpId="0"/>
      <p:bldP spid="80" grpId="0"/>
      <p:bldP spid="81" grpId="0"/>
      <p:bldP spid="82"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53371" y="6386732"/>
            <a:ext cx="478971"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104</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Social Media</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376" name="Group 375"/>
          <p:cNvGrpSpPr/>
          <p:nvPr/>
        </p:nvGrpSpPr>
        <p:grpSpPr>
          <a:xfrm>
            <a:off x="1244585" y="1683206"/>
            <a:ext cx="9473822" cy="4555438"/>
            <a:chOff x="1244585" y="1683206"/>
            <a:chExt cx="9473822" cy="4555438"/>
          </a:xfrm>
        </p:grpSpPr>
        <p:cxnSp>
          <p:nvCxnSpPr>
            <p:cNvPr id="211" name="Straight Connector 210"/>
            <p:cNvCxnSpPr>
              <a:cxnSpLocks noChangeShapeType="1"/>
            </p:cNvCxnSpPr>
            <p:nvPr/>
          </p:nvCxnSpPr>
          <p:spPr bwMode="auto">
            <a:xfrm flipH="1">
              <a:off x="4714926" y="3665348"/>
              <a:ext cx="561857" cy="11585"/>
            </a:xfrm>
            <a:prstGeom prst="line">
              <a:avLst/>
            </a:prstGeom>
            <a:noFill/>
            <a:ln w="25400">
              <a:solidFill>
                <a:srgbClr val="376092">
                  <a:alpha val="27843"/>
                </a:srgbClr>
              </a:solidFill>
              <a:prstDash val="dash"/>
              <a:round/>
              <a:headEnd/>
              <a:tailEnd/>
            </a:ln>
            <a:effectLst/>
            <a:extLst/>
          </p:spPr>
        </p:cxnSp>
        <p:cxnSp>
          <p:nvCxnSpPr>
            <p:cNvPr id="212" name="Straight Connector 211"/>
            <p:cNvCxnSpPr>
              <a:cxnSpLocks noChangeShapeType="1"/>
            </p:cNvCxnSpPr>
            <p:nvPr/>
          </p:nvCxnSpPr>
          <p:spPr bwMode="auto">
            <a:xfrm>
              <a:off x="6736456" y="3665348"/>
              <a:ext cx="597770" cy="0"/>
            </a:xfrm>
            <a:prstGeom prst="line">
              <a:avLst/>
            </a:prstGeom>
            <a:noFill/>
            <a:ln w="25400">
              <a:solidFill>
                <a:srgbClr val="376092">
                  <a:alpha val="27843"/>
                </a:srgbClr>
              </a:solidFill>
              <a:prstDash val="dash"/>
              <a:round/>
              <a:headEnd/>
              <a:tailEnd/>
            </a:ln>
            <a:effectLst/>
            <a:extLst/>
          </p:spPr>
        </p:cxnSp>
        <p:cxnSp>
          <p:nvCxnSpPr>
            <p:cNvPr id="213" name="Straight Connector 212"/>
            <p:cNvCxnSpPr>
              <a:cxnSpLocks noChangeShapeType="1"/>
            </p:cNvCxnSpPr>
            <p:nvPr/>
          </p:nvCxnSpPr>
          <p:spPr bwMode="auto">
            <a:xfrm flipV="1">
              <a:off x="6048325" y="2789545"/>
              <a:ext cx="0" cy="458754"/>
            </a:xfrm>
            <a:prstGeom prst="line">
              <a:avLst/>
            </a:prstGeom>
            <a:noFill/>
            <a:ln w="25400">
              <a:solidFill>
                <a:srgbClr val="376092">
                  <a:alpha val="27843"/>
                </a:srgbClr>
              </a:solidFill>
              <a:prstDash val="dash"/>
              <a:round/>
              <a:headEnd/>
              <a:tailEnd/>
            </a:ln>
            <a:effectLst/>
            <a:extLst/>
          </p:spPr>
        </p:cxnSp>
        <p:sp>
          <p:nvSpPr>
            <p:cNvPr id="214" name="Isosceles Triangle 213"/>
            <p:cNvSpPr/>
            <p:nvPr/>
          </p:nvSpPr>
          <p:spPr>
            <a:xfrm rot="5400000" flipV="1">
              <a:off x="5959122" y="1814113"/>
              <a:ext cx="1022929" cy="761115"/>
            </a:xfrm>
            <a:prstGeom prst="triangle">
              <a:avLst/>
            </a:prstGeom>
            <a:gradFill>
              <a:gsLst>
                <a:gs pos="0">
                  <a:schemeClr val="accent1">
                    <a:tint val="100000"/>
                    <a:shade val="100000"/>
                    <a:satMod val="130000"/>
                    <a:alpha val="0"/>
                  </a:schemeClr>
                </a:gs>
                <a:gs pos="27000">
                  <a:schemeClr val="bg1">
                    <a:lumMod val="85000"/>
                  </a:schemeClr>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100">
                <a:ea typeface="Kozuka Mincho Pro EL" panose="02020200000000000000" pitchFamily="18" charset="-128"/>
                <a:cs typeface="Lucida Grande" pitchFamily="2" charset="0"/>
              </a:endParaRPr>
            </a:p>
          </p:txBody>
        </p:sp>
        <p:sp>
          <p:nvSpPr>
            <p:cNvPr id="215" name="Isosceles Triangle 214"/>
            <p:cNvSpPr/>
            <p:nvPr/>
          </p:nvSpPr>
          <p:spPr>
            <a:xfrm rot="5400000" flipH="1" flipV="1">
              <a:off x="7467449" y="2986485"/>
              <a:ext cx="1021770" cy="982382"/>
            </a:xfrm>
            <a:prstGeom prst="triangle">
              <a:avLst/>
            </a:prstGeom>
            <a:gradFill>
              <a:gsLst>
                <a:gs pos="0">
                  <a:schemeClr val="accent1">
                    <a:tint val="100000"/>
                    <a:shade val="100000"/>
                    <a:satMod val="130000"/>
                    <a:alpha val="0"/>
                  </a:schemeClr>
                </a:gs>
                <a:gs pos="27000">
                  <a:schemeClr val="bg1">
                    <a:lumMod val="85000"/>
                  </a:schemeClr>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100">
                <a:ea typeface="Kozuka Mincho Pro EL" panose="02020200000000000000" pitchFamily="18" charset="-128"/>
                <a:cs typeface="Lucida Grande" pitchFamily="2" charset="0"/>
              </a:endParaRPr>
            </a:p>
          </p:txBody>
        </p:sp>
        <p:sp>
          <p:nvSpPr>
            <p:cNvPr id="216" name="Isosceles Triangle 215"/>
            <p:cNvSpPr/>
            <p:nvPr/>
          </p:nvSpPr>
          <p:spPr>
            <a:xfrm rot="16200000" flipV="1">
              <a:off x="3445899" y="2986485"/>
              <a:ext cx="1021770" cy="982382"/>
            </a:xfrm>
            <a:prstGeom prst="triangle">
              <a:avLst/>
            </a:prstGeom>
            <a:gradFill>
              <a:gsLst>
                <a:gs pos="0">
                  <a:schemeClr val="accent1">
                    <a:tint val="100000"/>
                    <a:shade val="100000"/>
                    <a:satMod val="130000"/>
                    <a:alpha val="0"/>
                  </a:schemeClr>
                </a:gs>
                <a:gs pos="27000">
                  <a:schemeClr val="bg1">
                    <a:lumMod val="85000"/>
                  </a:schemeClr>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100">
                <a:ea typeface="Kozuka Mincho Pro EL" panose="02020200000000000000" pitchFamily="18" charset="-128"/>
                <a:cs typeface="Lucida Grande" pitchFamily="2" charset="0"/>
              </a:endParaRPr>
            </a:p>
          </p:txBody>
        </p:sp>
        <p:sp>
          <p:nvSpPr>
            <p:cNvPr id="217" name="Isosceles Triangle 216"/>
            <p:cNvSpPr/>
            <p:nvPr/>
          </p:nvSpPr>
          <p:spPr>
            <a:xfrm>
              <a:off x="6505920" y="4505238"/>
              <a:ext cx="1021770" cy="759956"/>
            </a:xfrm>
            <a:prstGeom prst="triangle">
              <a:avLst/>
            </a:prstGeom>
            <a:gradFill>
              <a:gsLst>
                <a:gs pos="0">
                  <a:schemeClr val="accent1">
                    <a:tint val="100000"/>
                    <a:shade val="100000"/>
                    <a:satMod val="130000"/>
                    <a:alpha val="0"/>
                  </a:schemeClr>
                </a:gs>
                <a:gs pos="27000">
                  <a:schemeClr val="bg1">
                    <a:lumMod val="85000"/>
                  </a:schemeClr>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100">
                <a:ea typeface="Kozuka Mincho Pro EL" panose="02020200000000000000" pitchFamily="18" charset="-128"/>
                <a:cs typeface="Lucida Grande" pitchFamily="2" charset="0"/>
              </a:endParaRPr>
            </a:p>
          </p:txBody>
        </p:sp>
        <p:sp>
          <p:nvSpPr>
            <p:cNvPr id="218" name="Isosceles Triangle 217"/>
            <p:cNvSpPr/>
            <p:nvPr/>
          </p:nvSpPr>
          <p:spPr>
            <a:xfrm>
              <a:off x="4617615" y="4505238"/>
              <a:ext cx="1021770" cy="759956"/>
            </a:xfrm>
            <a:prstGeom prst="triangle">
              <a:avLst/>
            </a:prstGeom>
            <a:gradFill>
              <a:gsLst>
                <a:gs pos="0">
                  <a:schemeClr val="accent1">
                    <a:tint val="100000"/>
                    <a:shade val="100000"/>
                    <a:satMod val="130000"/>
                    <a:alpha val="0"/>
                  </a:schemeClr>
                </a:gs>
                <a:gs pos="27000">
                  <a:schemeClr val="bg1">
                    <a:lumMod val="85000"/>
                  </a:schemeClr>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100">
                <a:ea typeface="Kozuka Mincho Pro EL" panose="02020200000000000000" pitchFamily="18" charset="-128"/>
                <a:cs typeface="Lucida Grande" pitchFamily="2" charset="0"/>
              </a:endParaRPr>
            </a:p>
          </p:txBody>
        </p:sp>
        <p:sp>
          <p:nvSpPr>
            <p:cNvPr id="219" name="Rounded Rectangle 218"/>
            <p:cNvSpPr>
              <a:spLocks noChangeArrowheads="1"/>
            </p:cNvSpPr>
            <p:nvPr/>
          </p:nvSpPr>
          <p:spPr bwMode="auto">
            <a:xfrm>
              <a:off x="5276783" y="3242506"/>
              <a:ext cx="1471256" cy="827147"/>
            </a:xfrm>
            <a:prstGeom prst="roundRect">
              <a:avLst>
                <a:gd name="adj" fmla="val 11569"/>
              </a:avLst>
            </a:prstGeom>
            <a:solidFill>
              <a:schemeClr val="accent6"/>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grpSp>
          <p:nvGrpSpPr>
            <p:cNvPr id="220" name="Group 16"/>
            <p:cNvGrpSpPr>
              <a:grpSpLocks/>
            </p:cNvGrpSpPr>
            <p:nvPr/>
          </p:nvGrpSpPr>
          <p:grpSpPr bwMode="auto">
            <a:xfrm>
              <a:off x="5547206" y="3287344"/>
              <a:ext cx="966683" cy="682961"/>
              <a:chOff x="923173" y="3452454"/>
              <a:chExt cx="1323818" cy="935420"/>
            </a:xfrm>
          </p:grpSpPr>
          <p:sp>
            <p:nvSpPr>
              <p:cNvPr id="221" name="TextBox 17"/>
              <p:cNvSpPr txBox="1">
                <a:spLocks noChangeArrowheads="1"/>
              </p:cNvSpPr>
              <p:nvPr/>
            </p:nvSpPr>
            <p:spPr bwMode="auto">
              <a:xfrm>
                <a:off x="946979" y="3452454"/>
                <a:ext cx="1300012" cy="548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en-US" altLang="id-ID" sz="2000" b="1" dirty="0">
                    <a:solidFill>
                      <a:schemeClr val="bg1"/>
                    </a:solidFill>
                    <a:latin typeface="+mn-lt"/>
                    <a:ea typeface="Kozuka Mincho Pro EL" panose="02020200000000000000" pitchFamily="18" charset="-128"/>
                  </a:rPr>
                  <a:t>SOCIAL</a:t>
                </a:r>
              </a:p>
            </p:txBody>
          </p:sp>
          <p:sp>
            <p:nvSpPr>
              <p:cNvPr id="222" name="TextBox 18"/>
              <p:cNvSpPr txBox="1">
                <a:spLocks noChangeArrowheads="1"/>
              </p:cNvSpPr>
              <p:nvPr/>
            </p:nvSpPr>
            <p:spPr bwMode="auto">
              <a:xfrm>
                <a:off x="923173" y="3839862"/>
                <a:ext cx="1260498" cy="548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en-US" altLang="id-ID" sz="2000" b="1">
                    <a:solidFill>
                      <a:srgbClr val="FFFFFF"/>
                    </a:solidFill>
                    <a:latin typeface="+mn-lt"/>
                    <a:ea typeface="Kozuka Mincho Pro EL" panose="02020200000000000000" pitchFamily="18" charset="-128"/>
                  </a:rPr>
                  <a:t>MEDIA</a:t>
                </a:r>
              </a:p>
            </p:txBody>
          </p:sp>
        </p:grpSp>
        <p:grpSp>
          <p:nvGrpSpPr>
            <p:cNvPr id="223" name="Group 222"/>
            <p:cNvGrpSpPr/>
            <p:nvPr/>
          </p:nvGrpSpPr>
          <p:grpSpPr>
            <a:xfrm>
              <a:off x="6330593" y="2890328"/>
              <a:ext cx="788917" cy="787760"/>
              <a:chOff x="9721973" y="1358485"/>
              <a:chExt cx="788917" cy="787760"/>
            </a:xfrm>
            <a:solidFill>
              <a:schemeClr val="bg2">
                <a:lumMod val="75000"/>
              </a:schemeClr>
            </a:solidFill>
          </p:grpSpPr>
          <p:sp>
            <p:nvSpPr>
              <p:cNvPr id="224" name="Block Arc 8"/>
              <p:cNvSpPr>
                <a:spLocks/>
              </p:cNvSpPr>
              <p:nvPr/>
            </p:nvSpPr>
            <p:spPr bwMode="auto">
              <a:xfrm rot="3414584">
                <a:off x="9968726" y="1587862"/>
                <a:ext cx="320896" cy="320896"/>
              </a:xfrm>
              <a:custGeom>
                <a:avLst/>
                <a:gdLst>
                  <a:gd name="T0" fmla="*/ 973 w 1169938"/>
                  <a:gd name="T1" fmla="*/ 617466 h 1169938"/>
                  <a:gd name="T2" fmla="*/ 527450 w 1169938"/>
                  <a:gd name="T3" fmla="*/ 2796 h 1169938"/>
                  <a:gd name="T4" fmla="*/ 1163633 w 1169938"/>
                  <a:gd name="T5" fmla="*/ 503411 h 1169938"/>
                  <a:gd name="T6" fmla="*/ 929263 w 1169938"/>
                  <a:gd name="T7" fmla="*/ 535953 h 1169938"/>
                  <a:gd name="T8" fmla="*/ 550583 w 1169938"/>
                  <a:gd name="T9" fmla="*/ 237966 h 1169938"/>
                  <a:gd name="T10" fmla="*/ 237200 w 1169938"/>
                  <a:gd name="T11" fmla="*/ 603843 h 1169938"/>
                  <a:gd name="T12" fmla="*/ 973 w 1169938"/>
                  <a:gd name="T13" fmla="*/ 617466 h 11699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69938" h="1169938">
                    <a:moveTo>
                      <a:pt x="973" y="618693"/>
                    </a:moveTo>
                    <a:cubicBezTo>
                      <a:pt x="-17125" y="305299"/>
                      <a:pt x="215369" y="33490"/>
                      <a:pt x="527782" y="2802"/>
                    </a:cubicBezTo>
                    <a:cubicBezTo>
                      <a:pt x="840194" y="-27887"/>
                      <a:pt x="1121135" y="193486"/>
                      <a:pt x="1164365" y="504411"/>
                    </a:cubicBezTo>
                    <a:lnTo>
                      <a:pt x="929848" y="537018"/>
                    </a:lnTo>
                    <a:cubicBezTo>
                      <a:pt x="904116" y="351943"/>
                      <a:pt x="736889" y="220173"/>
                      <a:pt x="550928" y="238440"/>
                    </a:cubicBezTo>
                    <a:cubicBezTo>
                      <a:pt x="364968" y="256707"/>
                      <a:pt x="226578" y="418499"/>
                      <a:pt x="237350" y="605043"/>
                    </a:cubicBezTo>
                    <a:lnTo>
                      <a:pt x="973" y="618693"/>
                    </a:lnTo>
                    <a:close/>
                  </a:path>
                </a:pathLst>
              </a:custGeom>
              <a:grp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sp>
            <p:nvSpPr>
              <p:cNvPr id="225" name="Block Arc 27"/>
              <p:cNvSpPr>
                <a:spLocks/>
              </p:cNvSpPr>
              <p:nvPr/>
            </p:nvSpPr>
            <p:spPr bwMode="auto">
              <a:xfrm rot="3414584">
                <a:off x="9852879" y="1480124"/>
                <a:ext cx="543323" cy="543322"/>
              </a:xfrm>
              <a:custGeom>
                <a:avLst/>
                <a:gdLst>
                  <a:gd name="T0" fmla="*/ 0 w 1976629"/>
                  <a:gd name="T1" fmla="*/ 988120 h 1976629"/>
                  <a:gd name="T2" fmla="*/ 907919 w 1976629"/>
                  <a:gd name="T3" fmla="*/ 3362 h 1976629"/>
                  <a:gd name="T4" fmla="*/ 1965482 w 1976629"/>
                  <a:gd name="T5" fmla="*/ 825810 h 1976629"/>
                  <a:gd name="T6" fmla="*/ 1708847 w 1976629"/>
                  <a:gd name="T7" fmla="*/ 868487 h 1976629"/>
                  <a:gd name="T8" fmla="*/ 929359 w 1976629"/>
                  <a:gd name="T9" fmla="*/ 262294 h 1976629"/>
                  <a:gd name="T10" fmla="*/ 260169 w 1976629"/>
                  <a:gd name="T11" fmla="*/ 988119 h 1976629"/>
                  <a:gd name="T12" fmla="*/ 0 w 1976629"/>
                  <a:gd name="T13" fmla="*/ 988120 h 19766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76629" h="1976629">
                    <a:moveTo>
                      <a:pt x="0" y="988315"/>
                    </a:moveTo>
                    <a:cubicBezTo>
                      <a:pt x="0" y="474062"/>
                      <a:pt x="394363" y="45742"/>
                      <a:pt x="906866" y="3362"/>
                    </a:cubicBezTo>
                    <a:cubicBezTo>
                      <a:pt x="1419370" y="-39018"/>
                      <a:pt x="1878733" y="318704"/>
                      <a:pt x="1963205" y="825972"/>
                    </a:cubicBezTo>
                    <a:lnTo>
                      <a:pt x="1706867" y="868658"/>
                    </a:lnTo>
                    <a:cubicBezTo>
                      <a:pt x="1644606" y="494772"/>
                      <a:pt x="1306028" y="231109"/>
                      <a:pt x="928282" y="262345"/>
                    </a:cubicBezTo>
                    <a:cubicBezTo>
                      <a:pt x="550536" y="293582"/>
                      <a:pt x="259868" y="609279"/>
                      <a:pt x="259868" y="988314"/>
                    </a:cubicBezTo>
                    <a:lnTo>
                      <a:pt x="0" y="988315"/>
                    </a:lnTo>
                    <a:close/>
                  </a:path>
                </a:pathLst>
              </a:custGeom>
              <a:grp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sp>
            <p:nvSpPr>
              <p:cNvPr id="226" name="Block Arc 32"/>
              <p:cNvSpPr>
                <a:spLocks/>
              </p:cNvSpPr>
              <p:nvPr/>
            </p:nvSpPr>
            <p:spPr bwMode="auto">
              <a:xfrm rot="3414584">
                <a:off x="9722552" y="1357906"/>
                <a:ext cx="787760" cy="788917"/>
              </a:xfrm>
              <a:custGeom>
                <a:avLst/>
                <a:gdLst>
                  <a:gd name="T0" fmla="*/ 0 w 2869630"/>
                  <a:gd name="T1" fmla="*/ 1435022 h 2869630"/>
                  <a:gd name="T2" fmla="*/ 1275749 w 2869630"/>
                  <a:gd name="T3" fmla="*/ 8722 h 2869630"/>
                  <a:gd name="T4" fmla="*/ 2832398 w 2869630"/>
                  <a:gd name="T5" fmla="*/ 1120973 h 2869630"/>
                  <a:gd name="T6" fmla="*/ 2545444 w 2869630"/>
                  <a:gd name="T7" fmla="*/ 1185396 h 2869630"/>
                  <a:gd name="T8" fmla="*/ 1308126 w 2869630"/>
                  <a:gd name="T9" fmla="*/ 301312 h 2869630"/>
                  <a:gd name="T10" fmla="*/ 294083 w 2869630"/>
                  <a:gd name="T11" fmla="*/ 1435022 h 2869630"/>
                  <a:gd name="T12" fmla="*/ 0 w 2869630"/>
                  <a:gd name="T13" fmla="*/ 1435022 h 286963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69630" h="2869630">
                    <a:moveTo>
                      <a:pt x="0" y="1434815"/>
                    </a:moveTo>
                    <a:cubicBezTo>
                      <a:pt x="0" y="703519"/>
                      <a:pt x="550002" y="89232"/>
                      <a:pt x="1276853" y="8722"/>
                    </a:cubicBezTo>
                    <a:cubicBezTo>
                      <a:pt x="2003704" y="-71788"/>
                      <a:pt x="2674808" y="407242"/>
                      <a:pt x="2834849" y="1120811"/>
                    </a:cubicBezTo>
                    <a:lnTo>
                      <a:pt x="2547646" y="1185225"/>
                    </a:lnTo>
                    <a:cubicBezTo>
                      <a:pt x="2420435" y="618038"/>
                      <a:pt x="1887001" y="237276"/>
                      <a:pt x="1309257" y="301270"/>
                    </a:cubicBezTo>
                    <a:cubicBezTo>
                      <a:pt x="731513" y="365265"/>
                      <a:pt x="294338" y="853537"/>
                      <a:pt x="294338" y="1434815"/>
                    </a:cubicBezTo>
                    <a:lnTo>
                      <a:pt x="0" y="1434815"/>
                    </a:lnTo>
                    <a:close/>
                  </a:path>
                </a:pathLst>
              </a:custGeom>
              <a:grp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grpSp>
        <p:grpSp>
          <p:nvGrpSpPr>
            <p:cNvPr id="227" name="Group 226"/>
            <p:cNvGrpSpPr/>
            <p:nvPr/>
          </p:nvGrpSpPr>
          <p:grpSpPr>
            <a:xfrm>
              <a:off x="3851854" y="3135606"/>
              <a:ext cx="917508" cy="851643"/>
              <a:chOff x="4048806" y="2952722"/>
              <a:chExt cx="917508" cy="851643"/>
            </a:xfrm>
          </p:grpSpPr>
          <p:sp>
            <p:nvSpPr>
              <p:cNvPr id="228" name="Cloud 94"/>
              <p:cNvSpPr>
                <a:spLocks/>
              </p:cNvSpPr>
              <p:nvPr/>
            </p:nvSpPr>
            <p:spPr bwMode="auto">
              <a:xfrm>
                <a:off x="4048806" y="3218178"/>
                <a:ext cx="917508" cy="586186"/>
              </a:xfrm>
              <a:custGeom>
                <a:avLst/>
                <a:gdLst>
                  <a:gd name="T0" fmla="*/ 2147483647 w 43200"/>
                  <a:gd name="T1" fmla="*/ 2147483647 h 43200"/>
                  <a:gd name="T2" fmla="*/ 2147483647 w 43200"/>
                  <a:gd name="T3" fmla="*/ 2147483647 h 43200"/>
                  <a:gd name="T4" fmla="*/ 2147483647 w 43200"/>
                  <a:gd name="T5" fmla="*/ 2147483647 h 43200"/>
                  <a:gd name="T6" fmla="*/ 2147483647 w 43200"/>
                  <a:gd name="T7" fmla="*/ 2147483647 h 43200"/>
                  <a:gd name="T8" fmla="*/ 2147483647 w 43200"/>
                  <a:gd name="T9" fmla="*/ 2147483647 h 43200"/>
                  <a:gd name="T10" fmla="*/ 2147483647 w 43200"/>
                  <a:gd name="T11" fmla="*/ 2147483647 h 43200"/>
                  <a:gd name="T12" fmla="*/ 2147483647 w 43200"/>
                  <a:gd name="T13" fmla="*/ 2147483647 h 43200"/>
                  <a:gd name="T14" fmla="*/ 2147483647 w 43200"/>
                  <a:gd name="T15" fmla="*/ 2147483647 h 43200"/>
                  <a:gd name="T16" fmla="*/ 2147483647 w 43200"/>
                  <a:gd name="T17" fmla="*/ 2147483647 h 43200"/>
                  <a:gd name="T18" fmla="*/ 2147483647 w 43200"/>
                  <a:gd name="T19" fmla="*/ 2147483647 h 43200"/>
                  <a:gd name="T20" fmla="*/ 2147483647 w 43200"/>
                  <a:gd name="T21" fmla="*/ 2147483647 h 43200"/>
                  <a:gd name="T22" fmla="*/ 2147483647 w 43200"/>
                  <a:gd name="T23" fmla="*/ 2147483647 h 43200"/>
                  <a:gd name="T24" fmla="*/ 2147483647 w 43200"/>
                  <a:gd name="T25" fmla="*/ 1435844216 h 43200"/>
                  <a:gd name="T26" fmla="*/ 2147483647 w 43200"/>
                  <a:gd name="T27" fmla="*/ 1770327358 h 43200"/>
                  <a:gd name="T28" fmla="*/ 2147483647 w 43200"/>
                  <a:gd name="T29" fmla="*/ 1045791323 h 43200"/>
                  <a:gd name="T30" fmla="*/ 2147483647 w 43200"/>
                  <a:gd name="T31" fmla="*/ 619217275 h 43200"/>
                  <a:gd name="T32" fmla="*/ 2147483647 w 43200"/>
                  <a:gd name="T33" fmla="*/ 1249022107 h 43200"/>
                  <a:gd name="T34" fmla="*/ 2147483647 w 43200"/>
                  <a:gd name="T35" fmla="*/ 881199048 h 43200"/>
                  <a:gd name="T36" fmla="*/ 2147483647 w 43200"/>
                  <a:gd name="T37" fmla="*/ 1373921592 h 43200"/>
                  <a:gd name="T38" fmla="*/ 2147483647 w 43200"/>
                  <a:gd name="T39" fmla="*/ 1730634568 h 43200"/>
                  <a:gd name="T40" fmla="*/ 2147483647 w 43200"/>
                  <a:gd name="T41" fmla="*/ 2147483647 h 43200"/>
                  <a:gd name="T42" fmla="*/ 2147483647 w 43200"/>
                  <a:gd name="T43" fmla="*/ 2147483647 h 432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3200" h="43200">
                    <a:moveTo>
                      <a:pt x="3900" y="14370"/>
                    </a:moveTo>
                    <a:cubicBezTo>
                      <a:pt x="3629" y="11657"/>
                      <a:pt x="4261" y="8921"/>
                      <a:pt x="5623" y="6907"/>
                    </a:cubicBezTo>
                    <a:cubicBezTo>
                      <a:pt x="7775" y="3726"/>
                      <a:pt x="11264" y="3017"/>
                      <a:pt x="14005" y="5202"/>
                    </a:cubicBezTo>
                    <a:cubicBezTo>
                      <a:pt x="15678" y="909"/>
                      <a:pt x="19914" y="22"/>
                      <a:pt x="22456" y="3432"/>
                    </a:cubicBezTo>
                    <a:cubicBezTo>
                      <a:pt x="23097" y="1683"/>
                      <a:pt x="24328" y="474"/>
                      <a:pt x="25749" y="200"/>
                    </a:cubicBezTo>
                    <a:cubicBezTo>
                      <a:pt x="27313" y="-102"/>
                      <a:pt x="28875" y="770"/>
                      <a:pt x="29833" y="2481"/>
                    </a:cubicBezTo>
                    <a:cubicBezTo>
                      <a:pt x="31215" y="267"/>
                      <a:pt x="33501" y="-460"/>
                      <a:pt x="35463" y="690"/>
                    </a:cubicBezTo>
                    <a:cubicBezTo>
                      <a:pt x="36958" y="1566"/>
                      <a:pt x="38030" y="3400"/>
                      <a:pt x="38318" y="5576"/>
                    </a:cubicBezTo>
                    <a:cubicBezTo>
                      <a:pt x="40046" y="6218"/>
                      <a:pt x="41422" y="7998"/>
                      <a:pt x="41982" y="10318"/>
                    </a:cubicBezTo>
                    <a:cubicBezTo>
                      <a:pt x="42389" y="12002"/>
                      <a:pt x="42331" y="13831"/>
                      <a:pt x="41818" y="15460"/>
                    </a:cubicBezTo>
                    <a:cubicBezTo>
                      <a:pt x="43079" y="17694"/>
                      <a:pt x="43520" y="20590"/>
                      <a:pt x="43016" y="23322"/>
                    </a:cubicBezTo>
                    <a:cubicBezTo>
                      <a:pt x="42346" y="26954"/>
                      <a:pt x="40128" y="29674"/>
                      <a:pt x="37404" y="30204"/>
                    </a:cubicBezTo>
                    <a:cubicBezTo>
                      <a:pt x="37391" y="32471"/>
                      <a:pt x="36658" y="34621"/>
                      <a:pt x="35395" y="36101"/>
                    </a:cubicBezTo>
                    <a:cubicBezTo>
                      <a:pt x="33476" y="38350"/>
                      <a:pt x="30704" y="38639"/>
                      <a:pt x="28555" y="36815"/>
                    </a:cubicBezTo>
                    <a:cubicBezTo>
                      <a:pt x="27860" y="39948"/>
                      <a:pt x="25999" y="42343"/>
                      <a:pt x="23667" y="43106"/>
                    </a:cubicBezTo>
                    <a:cubicBezTo>
                      <a:pt x="20919" y="44005"/>
                      <a:pt x="18051" y="42473"/>
                      <a:pt x="16480" y="39266"/>
                    </a:cubicBezTo>
                    <a:cubicBezTo>
                      <a:pt x="12772" y="42310"/>
                      <a:pt x="7956" y="40599"/>
                      <a:pt x="5804" y="35472"/>
                    </a:cubicBezTo>
                    <a:cubicBezTo>
                      <a:pt x="3690" y="35809"/>
                      <a:pt x="1705" y="34024"/>
                      <a:pt x="1110" y="31250"/>
                    </a:cubicBezTo>
                    <a:cubicBezTo>
                      <a:pt x="679" y="29243"/>
                      <a:pt x="1060" y="27077"/>
                      <a:pt x="2113" y="25551"/>
                    </a:cubicBezTo>
                    <a:cubicBezTo>
                      <a:pt x="619" y="24354"/>
                      <a:pt x="-213" y="22057"/>
                      <a:pt x="-5" y="19704"/>
                    </a:cubicBezTo>
                    <a:cubicBezTo>
                      <a:pt x="239" y="16949"/>
                      <a:pt x="1845" y="14791"/>
                      <a:pt x="3863" y="14507"/>
                    </a:cubicBezTo>
                    <a:cubicBezTo>
                      <a:pt x="3875" y="14461"/>
                      <a:pt x="3888" y="14416"/>
                      <a:pt x="3900" y="14370"/>
                    </a:cubicBezTo>
                    <a:close/>
                  </a:path>
                  <a:path w="43200" h="43200" fill="none">
                    <a:moveTo>
                      <a:pt x="4693" y="26177"/>
                    </a:moveTo>
                    <a:cubicBezTo>
                      <a:pt x="3809" y="26271"/>
                      <a:pt x="2925" y="25993"/>
                      <a:pt x="2160" y="25380"/>
                    </a:cubicBezTo>
                    <a:moveTo>
                      <a:pt x="6928" y="34899"/>
                    </a:moveTo>
                    <a:cubicBezTo>
                      <a:pt x="6573" y="35092"/>
                      <a:pt x="6200" y="35220"/>
                      <a:pt x="5820" y="35280"/>
                    </a:cubicBezTo>
                    <a:moveTo>
                      <a:pt x="16478" y="39090"/>
                    </a:moveTo>
                    <a:cubicBezTo>
                      <a:pt x="16211" y="38544"/>
                      <a:pt x="15987" y="37961"/>
                      <a:pt x="15810" y="37350"/>
                    </a:cubicBezTo>
                    <a:moveTo>
                      <a:pt x="28827" y="34751"/>
                    </a:moveTo>
                    <a:cubicBezTo>
                      <a:pt x="28788" y="35398"/>
                      <a:pt x="28698" y="36038"/>
                      <a:pt x="28560" y="36660"/>
                    </a:cubicBezTo>
                    <a:moveTo>
                      <a:pt x="34129" y="22954"/>
                    </a:moveTo>
                    <a:cubicBezTo>
                      <a:pt x="36133" y="24282"/>
                      <a:pt x="37398" y="27058"/>
                      <a:pt x="37380" y="30090"/>
                    </a:cubicBezTo>
                    <a:moveTo>
                      <a:pt x="41798" y="15354"/>
                    </a:moveTo>
                    <a:cubicBezTo>
                      <a:pt x="41473" y="16386"/>
                      <a:pt x="40978" y="17302"/>
                      <a:pt x="40350" y="18030"/>
                    </a:cubicBezTo>
                    <a:moveTo>
                      <a:pt x="38324" y="5426"/>
                    </a:moveTo>
                    <a:cubicBezTo>
                      <a:pt x="38379" y="5843"/>
                      <a:pt x="38405" y="6266"/>
                      <a:pt x="38400" y="6690"/>
                    </a:cubicBezTo>
                    <a:moveTo>
                      <a:pt x="29078" y="3952"/>
                    </a:moveTo>
                    <a:cubicBezTo>
                      <a:pt x="29267" y="3369"/>
                      <a:pt x="29516" y="2826"/>
                      <a:pt x="29820" y="2340"/>
                    </a:cubicBezTo>
                    <a:moveTo>
                      <a:pt x="22141" y="4720"/>
                    </a:moveTo>
                    <a:cubicBezTo>
                      <a:pt x="22218" y="4238"/>
                      <a:pt x="22339" y="3771"/>
                      <a:pt x="22500" y="3330"/>
                    </a:cubicBezTo>
                    <a:moveTo>
                      <a:pt x="14000" y="5192"/>
                    </a:moveTo>
                    <a:cubicBezTo>
                      <a:pt x="14472" y="5568"/>
                      <a:pt x="14908" y="6021"/>
                      <a:pt x="15300" y="6540"/>
                    </a:cubicBezTo>
                    <a:moveTo>
                      <a:pt x="4127" y="15789"/>
                    </a:moveTo>
                    <a:cubicBezTo>
                      <a:pt x="4024" y="15325"/>
                      <a:pt x="3948" y="14851"/>
                      <a:pt x="3900" y="14370"/>
                    </a:cubicBezTo>
                  </a:path>
                </a:pathLst>
              </a:custGeom>
              <a:gradFill flip="none" rotWithShape="1">
                <a:gsLst>
                  <a:gs pos="0">
                    <a:schemeClr val="accent2">
                      <a:lumMod val="5000"/>
                      <a:lumOff val="95000"/>
                    </a:schemeClr>
                  </a:gs>
                  <a:gs pos="74000">
                    <a:schemeClr val="accent2">
                      <a:lumMod val="45000"/>
                      <a:lumOff val="55000"/>
                    </a:schemeClr>
                  </a:gs>
                  <a:gs pos="83000">
                    <a:schemeClr val="accent2">
                      <a:lumMod val="45000"/>
                      <a:lumOff val="55000"/>
                    </a:schemeClr>
                  </a:gs>
                  <a:gs pos="100000">
                    <a:schemeClr val="accent2">
                      <a:lumMod val="30000"/>
                      <a:lumOff val="70000"/>
                    </a:schemeClr>
                  </a:gs>
                </a:gsLst>
                <a:lin ang="5400000" scaled="1"/>
                <a:tileRect/>
              </a:gra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sp>
            <p:nvSpPr>
              <p:cNvPr id="229" name="Chord 228"/>
              <p:cNvSpPr/>
              <p:nvPr/>
            </p:nvSpPr>
            <p:spPr bwMode="auto">
              <a:xfrm rot="7900539">
                <a:off x="4229790" y="3244267"/>
                <a:ext cx="560294" cy="559901"/>
              </a:xfrm>
              <a:prstGeom prst="chord">
                <a:avLst>
                  <a:gd name="adj1" fmla="val 2700000"/>
                  <a:gd name="adj2" fmla="val 1393191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230" name="Oval 229"/>
              <p:cNvSpPr/>
              <p:nvPr/>
            </p:nvSpPr>
            <p:spPr bwMode="auto">
              <a:xfrm>
                <a:off x="4369702" y="2952722"/>
                <a:ext cx="280350" cy="28035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231" name="TextBox 46"/>
              <p:cNvSpPr txBox="1">
                <a:spLocks noChangeArrowheads="1"/>
              </p:cNvSpPr>
              <p:nvPr/>
            </p:nvSpPr>
            <p:spPr bwMode="auto">
              <a:xfrm>
                <a:off x="4216110" y="3506508"/>
                <a:ext cx="5629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id-ID" altLang="id-ID" sz="1000" dirty="0" smtClean="0">
                    <a:solidFill>
                      <a:schemeClr val="accent1"/>
                    </a:solidFill>
                    <a:latin typeface="+mn-lt"/>
                    <a:ea typeface="Kozuka Mincho Pro EL" panose="02020200000000000000" pitchFamily="18" charset="-128"/>
                  </a:rPr>
                  <a:t>Twitter</a:t>
                </a:r>
                <a:endParaRPr lang="en-US" altLang="id-ID" sz="1000" dirty="0">
                  <a:solidFill>
                    <a:schemeClr val="accent1"/>
                  </a:solidFill>
                  <a:latin typeface="+mn-lt"/>
                  <a:ea typeface="Kozuka Mincho Pro EL" panose="02020200000000000000" pitchFamily="18" charset="-128"/>
                </a:endParaRPr>
              </a:p>
            </p:txBody>
          </p:sp>
        </p:grpSp>
        <p:sp>
          <p:nvSpPr>
            <p:cNvPr id="232" name="Rounded Rectangle 231"/>
            <p:cNvSpPr>
              <a:spLocks noChangeArrowheads="1"/>
            </p:cNvSpPr>
            <p:nvPr/>
          </p:nvSpPr>
          <p:spPr bwMode="auto">
            <a:xfrm>
              <a:off x="6877302" y="1786310"/>
              <a:ext cx="392722" cy="407781"/>
            </a:xfrm>
            <a:prstGeom prst="roundRect">
              <a:avLst>
                <a:gd name="adj" fmla="val 16667"/>
              </a:avLst>
            </a:prstGeom>
            <a:solidFill>
              <a:schemeClr val="accent2"/>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grpSp>
          <p:nvGrpSpPr>
            <p:cNvPr id="233" name="Group 28674"/>
            <p:cNvGrpSpPr>
              <a:grpSpLocks/>
            </p:cNvGrpSpPr>
            <p:nvPr/>
          </p:nvGrpSpPr>
          <p:grpSpPr bwMode="auto">
            <a:xfrm>
              <a:off x="6910362" y="1860708"/>
              <a:ext cx="325858" cy="338017"/>
              <a:chOff x="7988707" y="1412776"/>
              <a:chExt cx="1335821" cy="1383837"/>
            </a:xfrm>
            <a:solidFill>
              <a:schemeClr val="bg1"/>
            </a:solidFill>
          </p:grpSpPr>
          <p:grpSp>
            <p:nvGrpSpPr>
              <p:cNvPr id="234" name="Group 81"/>
              <p:cNvGrpSpPr/>
              <p:nvPr/>
            </p:nvGrpSpPr>
            <p:grpSpPr>
              <a:xfrm>
                <a:off x="7988707" y="1474509"/>
                <a:ext cx="767492" cy="1147582"/>
                <a:chOff x="2555776" y="1416893"/>
                <a:chExt cx="864096" cy="1292027"/>
              </a:xfrm>
              <a:grpFill/>
            </p:grpSpPr>
            <p:sp>
              <p:nvSpPr>
                <p:cNvPr id="238" name="Chord 237"/>
                <p:cNvSpPr/>
                <p:nvPr/>
              </p:nvSpPr>
              <p:spPr bwMode="auto">
                <a:xfrm rot="7900539">
                  <a:off x="2555836" y="1844884"/>
                  <a:ext cx="863976" cy="864096"/>
                </a:xfrm>
                <a:prstGeom prst="chord">
                  <a:avLst>
                    <a:gd name="adj1" fmla="val 2700000"/>
                    <a:gd name="adj2" fmla="val 13931910"/>
                  </a:avLst>
                </a:prstGeom>
                <a:grp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239" name="Oval 238"/>
                <p:cNvSpPr/>
                <p:nvPr/>
              </p:nvSpPr>
              <p:spPr bwMode="auto">
                <a:xfrm>
                  <a:off x="2771799" y="1416893"/>
                  <a:ext cx="432047" cy="431986"/>
                </a:xfrm>
                <a:prstGeom prst="ellipse">
                  <a:avLst/>
                </a:prstGeom>
                <a:grp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nvGrpSpPr>
              <p:cNvPr id="235" name="Group 88"/>
              <p:cNvGrpSpPr/>
              <p:nvPr/>
            </p:nvGrpSpPr>
            <p:grpSpPr>
              <a:xfrm>
                <a:off x="8399031" y="1412776"/>
                <a:ext cx="925497" cy="1383837"/>
                <a:chOff x="2555776" y="1416893"/>
                <a:chExt cx="864096" cy="1292027"/>
              </a:xfrm>
              <a:grpFill/>
            </p:grpSpPr>
            <p:sp>
              <p:nvSpPr>
                <p:cNvPr id="236" name="Chord 235"/>
                <p:cNvSpPr/>
                <p:nvPr/>
              </p:nvSpPr>
              <p:spPr bwMode="auto">
                <a:xfrm rot="7900539">
                  <a:off x="2555836" y="1844884"/>
                  <a:ext cx="863976" cy="864096"/>
                </a:xfrm>
                <a:prstGeom prst="chord">
                  <a:avLst>
                    <a:gd name="adj1" fmla="val 2700000"/>
                    <a:gd name="adj2" fmla="val 13931910"/>
                  </a:avLst>
                </a:prstGeom>
                <a:grp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237" name="Oval 236"/>
                <p:cNvSpPr/>
                <p:nvPr/>
              </p:nvSpPr>
              <p:spPr bwMode="auto">
                <a:xfrm>
                  <a:off x="2771799" y="1416893"/>
                  <a:ext cx="432047" cy="431986"/>
                </a:xfrm>
                <a:prstGeom prst="ellipse">
                  <a:avLst/>
                </a:prstGeom>
                <a:grp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sp>
          <p:nvSpPr>
            <p:cNvPr id="240" name="Rounded Rectangle 239"/>
            <p:cNvSpPr>
              <a:spLocks noChangeArrowheads="1"/>
            </p:cNvSpPr>
            <p:nvPr/>
          </p:nvSpPr>
          <p:spPr bwMode="auto">
            <a:xfrm>
              <a:off x="6877302" y="2238113"/>
              <a:ext cx="392722" cy="407781"/>
            </a:xfrm>
            <a:prstGeom prst="roundRect">
              <a:avLst>
                <a:gd name="adj" fmla="val 16667"/>
              </a:avLst>
            </a:prstGeom>
            <a:solidFill>
              <a:schemeClr val="accent2"/>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grpSp>
          <p:nvGrpSpPr>
            <p:cNvPr id="241" name="Group 105"/>
            <p:cNvGrpSpPr>
              <a:grpSpLocks/>
            </p:cNvGrpSpPr>
            <p:nvPr/>
          </p:nvGrpSpPr>
          <p:grpSpPr bwMode="auto">
            <a:xfrm>
              <a:off x="6910362" y="2312511"/>
              <a:ext cx="325858" cy="338017"/>
              <a:chOff x="7988707" y="1412776"/>
              <a:chExt cx="1335821" cy="1383837"/>
            </a:xfrm>
            <a:solidFill>
              <a:schemeClr val="bg1"/>
            </a:solidFill>
          </p:grpSpPr>
          <p:grpSp>
            <p:nvGrpSpPr>
              <p:cNvPr id="242" name="Group 106"/>
              <p:cNvGrpSpPr/>
              <p:nvPr/>
            </p:nvGrpSpPr>
            <p:grpSpPr>
              <a:xfrm>
                <a:off x="7988707" y="1474509"/>
                <a:ext cx="767492" cy="1147582"/>
                <a:chOff x="2555776" y="1416893"/>
                <a:chExt cx="864096" cy="1292027"/>
              </a:xfrm>
              <a:grpFill/>
            </p:grpSpPr>
            <p:sp>
              <p:nvSpPr>
                <p:cNvPr id="246" name="Chord 245"/>
                <p:cNvSpPr/>
                <p:nvPr/>
              </p:nvSpPr>
              <p:spPr bwMode="auto">
                <a:xfrm rot="7900539">
                  <a:off x="2555836" y="1844884"/>
                  <a:ext cx="863976" cy="864096"/>
                </a:xfrm>
                <a:prstGeom prst="chord">
                  <a:avLst>
                    <a:gd name="adj1" fmla="val 2700000"/>
                    <a:gd name="adj2" fmla="val 13931910"/>
                  </a:avLst>
                </a:prstGeom>
                <a:grp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247" name="Oval 246"/>
                <p:cNvSpPr/>
                <p:nvPr/>
              </p:nvSpPr>
              <p:spPr bwMode="auto">
                <a:xfrm>
                  <a:off x="2771799" y="1416893"/>
                  <a:ext cx="432047" cy="431986"/>
                </a:xfrm>
                <a:prstGeom prst="ellipse">
                  <a:avLst/>
                </a:prstGeom>
                <a:grp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nvGrpSpPr>
              <p:cNvPr id="243" name="Group 107"/>
              <p:cNvGrpSpPr/>
              <p:nvPr/>
            </p:nvGrpSpPr>
            <p:grpSpPr>
              <a:xfrm>
                <a:off x="8399031" y="1412776"/>
                <a:ext cx="925497" cy="1383837"/>
                <a:chOff x="2555776" y="1416893"/>
                <a:chExt cx="864096" cy="1292027"/>
              </a:xfrm>
              <a:grpFill/>
            </p:grpSpPr>
            <p:sp>
              <p:nvSpPr>
                <p:cNvPr id="244" name="Chord 243"/>
                <p:cNvSpPr/>
                <p:nvPr/>
              </p:nvSpPr>
              <p:spPr bwMode="auto">
                <a:xfrm rot="7900539">
                  <a:off x="2555836" y="1844884"/>
                  <a:ext cx="863976" cy="864096"/>
                </a:xfrm>
                <a:prstGeom prst="chord">
                  <a:avLst>
                    <a:gd name="adj1" fmla="val 2700000"/>
                    <a:gd name="adj2" fmla="val 13931910"/>
                  </a:avLst>
                </a:prstGeom>
                <a:grp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245" name="Oval 244"/>
                <p:cNvSpPr/>
                <p:nvPr/>
              </p:nvSpPr>
              <p:spPr bwMode="auto">
                <a:xfrm>
                  <a:off x="2771799" y="1416893"/>
                  <a:ext cx="432047" cy="431986"/>
                </a:xfrm>
                <a:prstGeom prst="ellipse">
                  <a:avLst/>
                </a:prstGeom>
                <a:grp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sp>
          <p:nvSpPr>
            <p:cNvPr id="248" name="Rounded Rectangle 247"/>
            <p:cNvSpPr>
              <a:spLocks noChangeArrowheads="1"/>
            </p:cNvSpPr>
            <p:nvPr/>
          </p:nvSpPr>
          <p:spPr bwMode="auto">
            <a:xfrm>
              <a:off x="8496015" y="2780277"/>
              <a:ext cx="393880" cy="407781"/>
            </a:xfrm>
            <a:prstGeom prst="roundRect">
              <a:avLst>
                <a:gd name="adj" fmla="val 16667"/>
              </a:avLst>
            </a:prstGeom>
            <a:solidFill>
              <a:schemeClr val="accent3"/>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grpSp>
          <p:nvGrpSpPr>
            <p:cNvPr id="249" name="Group 115"/>
            <p:cNvGrpSpPr>
              <a:grpSpLocks/>
            </p:cNvGrpSpPr>
            <p:nvPr/>
          </p:nvGrpSpPr>
          <p:grpSpPr bwMode="auto">
            <a:xfrm>
              <a:off x="8529172" y="2854675"/>
              <a:ext cx="326819" cy="338017"/>
              <a:chOff x="7988707" y="1412776"/>
              <a:chExt cx="1335821" cy="1383837"/>
            </a:xfrm>
            <a:solidFill>
              <a:schemeClr val="bg1"/>
            </a:solidFill>
          </p:grpSpPr>
          <p:grpSp>
            <p:nvGrpSpPr>
              <p:cNvPr id="250" name="Group 116"/>
              <p:cNvGrpSpPr/>
              <p:nvPr/>
            </p:nvGrpSpPr>
            <p:grpSpPr>
              <a:xfrm>
                <a:off x="7988707" y="1474509"/>
                <a:ext cx="767492" cy="1147582"/>
                <a:chOff x="2555776" y="1416893"/>
                <a:chExt cx="864096" cy="1292027"/>
              </a:xfrm>
              <a:grpFill/>
            </p:grpSpPr>
            <p:sp>
              <p:nvSpPr>
                <p:cNvPr id="254" name="Chord 253"/>
                <p:cNvSpPr/>
                <p:nvPr/>
              </p:nvSpPr>
              <p:spPr bwMode="auto">
                <a:xfrm rot="7900539">
                  <a:off x="2555836" y="1844884"/>
                  <a:ext cx="863976" cy="864096"/>
                </a:xfrm>
                <a:prstGeom prst="chord">
                  <a:avLst>
                    <a:gd name="adj1" fmla="val 2700000"/>
                    <a:gd name="adj2" fmla="val 13931910"/>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255" name="Oval 254"/>
                <p:cNvSpPr/>
                <p:nvPr/>
              </p:nvSpPr>
              <p:spPr bwMode="auto">
                <a:xfrm>
                  <a:off x="2771799" y="1416893"/>
                  <a:ext cx="432047" cy="431986"/>
                </a:xfrm>
                <a:prstGeom prst="ellipse">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nvGrpSpPr>
              <p:cNvPr id="251" name="Group 117"/>
              <p:cNvGrpSpPr/>
              <p:nvPr/>
            </p:nvGrpSpPr>
            <p:grpSpPr>
              <a:xfrm>
                <a:off x="8399031" y="1412776"/>
                <a:ext cx="925497" cy="1383837"/>
                <a:chOff x="2555776" y="1416893"/>
                <a:chExt cx="864096" cy="1292027"/>
              </a:xfrm>
              <a:grpFill/>
            </p:grpSpPr>
            <p:sp>
              <p:nvSpPr>
                <p:cNvPr id="252" name="Chord 251"/>
                <p:cNvSpPr/>
                <p:nvPr/>
              </p:nvSpPr>
              <p:spPr bwMode="auto">
                <a:xfrm rot="7900539">
                  <a:off x="2555836" y="1844884"/>
                  <a:ext cx="863976" cy="864096"/>
                </a:xfrm>
                <a:prstGeom prst="chord">
                  <a:avLst>
                    <a:gd name="adj1" fmla="val 2700000"/>
                    <a:gd name="adj2" fmla="val 13931910"/>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253" name="Oval 252"/>
                <p:cNvSpPr/>
                <p:nvPr/>
              </p:nvSpPr>
              <p:spPr bwMode="auto">
                <a:xfrm>
                  <a:off x="2771799" y="1416893"/>
                  <a:ext cx="432047" cy="431986"/>
                </a:xfrm>
                <a:prstGeom prst="ellipse">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sp>
          <p:nvSpPr>
            <p:cNvPr id="256" name="Rounded Rectangle 255"/>
            <p:cNvSpPr>
              <a:spLocks noChangeArrowheads="1"/>
            </p:cNvSpPr>
            <p:nvPr/>
          </p:nvSpPr>
          <p:spPr bwMode="auto">
            <a:xfrm>
              <a:off x="8496015" y="3232080"/>
              <a:ext cx="393880" cy="407781"/>
            </a:xfrm>
            <a:prstGeom prst="roundRect">
              <a:avLst>
                <a:gd name="adj" fmla="val 16667"/>
              </a:avLst>
            </a:prstGeom>
            <a:solidFill>
              <a:schemeClr val="accent3"/>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grpSp>
          <p:nvGrpSpPr>
            <p:cNvPr id="257" name="Group 125"/>
            <p:cNvGrpSpPr>
              <a:grpSpLocks/>
            </p:cNvGrpSpPr>
            <p:nvPr/>
          </p:nvGrpSpPr>
          <p:grpSpPr bwMode="auto">
            <a:xfrm>
              <a:off x="8529172" y="3306478"/>
              <a:ext cx="326819" cy="338017"/>
              <a:chOff x="7988707" y="1412776"/>
              <a:chExt cx="1335821" cy="1383837"/>
            </a:xfrm>
            <a:solidFill>
              <a:schemeClr val="bg1"/>
            </a:solidFill>
          </p:grpSpPr>
          <p:grpSp>
            <p:nvGrpSpPr>
              <p:cNvPr id="258" name="Group 126"/>
              <p:cNvGrpSpPr/>
              <p:nvPr/>
            </p:nvGrpSpPr>
            <p:grpSpPr>
              <a:xfrm>
                <a:off x="7988707" y="1474509"/>
                <a:ext cx="767492" cy="1147582"/>
                <a:chOff x="2555776" y="1416893"/>
                <a:chExt cx="864096" cy="1292027"/>
              </a:xfrm>
              <a:grpFill/>
            </p:grpSpPr>
            <p:sp>
              <p:nvSpPr>
                <p:cNvPr id="262" name="Chord 261"/>
                <p:cNvSpPr/>
                <p:nvPr/>
              </p:nvSpPr>
              <p:spPr bwMode="auto">
                <a:xfrm rot="7900539">
                  <a:off x="2555836" y="1844884"/>
                  <a:ext cx="863976" cy="864096"/>
                </a:xfrm>
                <a:prstGeom prst="chord">
                  <a:avLst>
                    <a:gd name="adj1" fmla="val 2700000"/>
                    <a:gd name="adj2" fmla="val 13931910"/>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263" name="Oval 262"/>
                <p:cNvSpPr/>
                <p:nvPr/>
              </p:nvSpPr>
              <p:spPr bwMode="auto">
                <a:xfrm>
                  <a:off x="2771799" y="1416893"/>
                  <a:ext cx="432047" cy="431986"/>
                </a:xfrm>
                <a:prstGeom prst="ellipse">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nvGrpSpPr>
              <p:cNvPr id="259" name="Group 127"/>
              <p:cNvGrpSpPr/>
              <p:nvPr/>
            </p:nvGrpSpPr>
            <p:grpSpPr>
              <a:xfrm>
                <a:off x="8399031" y="1412776"/>
                <a:ext cx="925497" cy="1383837"/>
                <a:chOff x="2555776" y="1416893"/>
                <a:chExt cx="864096" cy="1292027"/>
              </a:xfrm>
              <a:grpFill/>
            </p:grpSpPr>
            <p:sp>
              <p:nvSpPr>
                <p:cNvPr id="260" name="Chord 259"/>
                <p:cNvSpPr/>
                <p:nvPr/>
              </p:nvSpPr>
              <p:spPr bwMode="auto">
                <a:xfrm rot="7900539">
                  <a:off x="2555836" y="1844884"/>
                  <a:ext cx="863976" cy="864096"/>
                </a:xfrm>
                <a:prstGeom prst="chord">
                  <a:avLst>
                    <a:gd name="adj1" fmla="val 2700000"/>
                    <a:gd name="adj2" fmla="val 13931910"/>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261" name="Oval 260"/>
                <p:cNvSpPr/>
                <p:nvPr/>
              </p:nvSpPr>
              <p:spPr bwMode="auto">
                <a:xfrm>
                  <a:off x="2771799" y="1416893"/>
                  <a:ext cx="432047" cy="431986"/>
                </a:xfrm>
                <a:prstGeom prst="ellipse">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sp>
          <p:nvSpPr>
            <p:cNvPr id="264" name="Rounded Rectangle 263"/>
            <p:cNvSpPr>
              <a:spLocks noChangeArrowheads="1"/>
            </p:cNvSpPr>
            <p:nvPr/>
          </p:nvSpPr>
          <p:spPr bwMode="auto">
            <a:xfrm>
              <a:off x="8496015" y="3695468"/>
              <a:ext cx="393880" cy="407781"/>
            </a:xfrm>
            <a:prstGeom prst="roundRect">
              <a:avLst>
                <a:gd name="adj" fmla="val 16667"/>
              </a:avLst>
            </a:prstGeom>
            <a:solidFill>
              <a:schemeClr val="accent3"/>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grpSp>
          <p:nvGrpSpPr>
            <p:cNvPr id="265" name="Group 135"/>
            <p:cNvGrpSpPr>
              <a:grpSpLocks/>
            </p:cNvGrpSpPr>
            <p:nvPr/>
          </p:nvGrpSpPr>
          <p:grpSpPr bwMode="auto">
            <a:xfrm>
              <a:off x="8529172" y="3769866"/>
              <a:ext cx="326819" cy="338017"/>
              <a:chOff x="7988707" y="1412776"/>
              <a:chExt cx="1335821" cy="1383837"/>
            </a:xfrm>
            <a:solidFill>
              <a:schemeClr val="bg1"/>
            </a:solidFill>
          </p:grpSpPr>
          <p:grpSp>
            <p:nvGrpSpPr>
              <p:cNvPr id="266" name="Group 136"/>
              <p:cNvGrpSpPr/>
              <p:nvPr/>
            </p:nvGrpSpPr>
            <p:grpSpPr>
              <a:xfrm>
                <a:off x="7988707" y="1474509"/>
                <a:ext cx="767492" cy="1147582"/>
                <a:chOff x="2555776" y="1416893"/>
                <a:chExt cx="864096" cy="1292027"/>
              </a:xfrm>
              <a:grpFill/>
            </p:grpSpPr>
            <p:sp>
              <p:nvSpPr>
                <p:cNvPr id="270" name="Chord 269"/>
                <p:cNvSpPr/>
                <p:nvPr/>
              </p:nvSpPr>
              <p:spPr bwMode="auto">
                <a:xfrm rot="7900539">
                  <a:off x="2555836" y="1844884"/>
                  <a:ext cx="863976" cy="864096"/>
                </a:xfrm>
                <a:prstGeom prst="chord">
                  <a:avLst>
                    <a:gd name="adj1" fmla="val 2700000"/>
                    <a:gd name="adj2" fmla="val 13931910"/>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271" name="Oval 270"/>
                <p:cNvSpPr/>
                <p:nvPr/>
              </p:nvSpPr>
              <p:spPr bwMode="auto">
                <a:xfrm>
                  <a:off x="2771799" y="1416893"/>
                  <a:ext cx="432047" cy="431986"/>
                </a:xfrm>
                <a:prstGeom prst="ellipse">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nvGrpSpPr>
              <p:cNvPr id="267" name="Group 137"/>
              <p:cNvGrpSpPr/>
              <p:nvPr/>
            </p:nvGrpSpPr>
            <p:grpSpPr>
              <a:xfrm>
                <a:off x="8399031" y="1412776"/>
                <a:ext cx="925497" cy="1383837"/>
                <a:chOff x="2555776" y="1416893"/>
                <a:chExt cx="864096" cy="1292027"/>
              </a:xfrm>
              <a:grpFill/>
            </p:grpSpPr>
            <p:sp>
              <p:nvSpPr>
                <p:cNvPr id="268" name="Chord 267"/>
                <p:cNvSpPr/>
                <p:nvPr/>
              </p:nvSpPr>
              <p:spPr bwMode="auto">
                <a:xfrm rot="7900539">
                  <a:off x="2555836" y="1844884"/>
                  <a:ext cx="863976" cy="864096"/>
                </a:xfrm>
                <a:prstGeom prst="chord">
                  <a:avLst>
                    <a:gd name="adj1" fmla="val 2700000"/>
                    <a:gd name="adj2" fmla="val 13931910"/>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269" name="Oval 268"/>
                <p:cNvSpPr/>
                <p:nvPr/>
              </p:nvSpPr>
              <p:spPr bwMode="auto">
                <a:xfrm>
                  <a:off x="2771799" y="1416893"/>
                  <a:ext cx="432047" cy="431986"/>
                </a:xfrm>
                <a:prstGeom prst="ellipse">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sp>
          <p:nvSpPr>
            <p:cNvPr id="272" name="Rounded Rectangle 271"/>
            <p:cNvSpPr>
              <a:spLocks noChangeArrowheads="1"/>
            </p:cNvSpPr>
            <p:nvPr/>
          </p:nvSpPr>
          <p:spPr bwMode="auto">
            <a:xfrm>
              <a:off x="3040751" y="2780277"/>
              <a:ext cx="392722" cy="407781"/>
            </a:xfrm>
            <a:prstGeom prst="roundRect">
              <a:avLst>
                <a:gd name="adj" fmla="val 16667"/>
              </a:avLst>
            </a:prstGeom>
            <a:solidFill>
              <a:schemeClr val="accent1"/>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grpSp>
          <p:nvGrpSpPr>
            <p:cNvPr id="273" name="Group 145"/>
            <p:cNvGrpSpPr>
              <a:grpSpLocks/>
            </p:cNvGrpSpPr>
            <p:nvPr/>
          </p:nvGrpSpPr>
          <p:grpSpPr bwMode="auto">
            <a:xfrm>
              <a:off x="3073811" y="2854675"/>
              <a:ext cx="325858" cy="338017"/>
              <a:chOff x="7988707" y="1412776"/>
              <a:chExt cx="1335821" cy="1383837"/>
            </a:xfrm>
            <a:solidFill>
              <a:schemeClr val="bg1"/>
            </a:solidFill>
          </p:grpSpPr>
          <p:grpSp>
            <p:nvGrpSpPr>
              <p:cNvPr id="274" name="Group 146"/>
              <p:cNvGrpSpPr/>
              <p:nvPr/>
            </p:nvGrpSpPr>
            <p:grpSpPr>
              <a:xfrm>
                <a:off x="7988707" y="1474509"/>
                <a:ext cx="767492" cy="1147582"/>
                <a:chOff x="2555776" y="1416893"/>
                <a:chExt cx="864096" cy="1292027"/>
              </a:xfrm>
              <a:grpFill/>
            </p:grpSpPr>
            <p:sp>
              <p:nvSpPr>
                <p:cNvPr id="278" name="Chord 277"/>
                <p:cNvSpPr/>
                <p:nvPr/>
              </p:nvSpPr>
              <p:spPr bwMode="auto">
                <a:xfrm rot="7900539">
                  <a:off x="2555836" y="1844884"/>
                  <a:ext cx="863976" cy="864096"/>
                </a:xfrm>
                <a:prstGeom prst="chord">
                  <a:avLst>
                    <a:gd name="adj1" fmla="val 2700000"/>
                    <a:gd name="adj2" fmla="val 13931910"/>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279" name="Oval 278"/>
                <p:cNvSpPr/>
                <p:nvPr/>
              </p:nvSpPr>
              <p:spPr bwMode="auto">
                <a:xfrm>
                  <a:off x="2771799" y="1416893"/>
                  <a:ext cx="432047" cy="431986"/>
                </a:xfrm>
                <a:prstGeom prst="ellipse">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nvGrpSpPr>
              <p:cNvPr id="275" name="Group 147"/>
              <p:cNvGrpSpPr/>
              <p:nvPr/>
            </p:nvGrpSpPr>
            <p:grpSpPr>
              <a:xfrm>
                <a:off x="8399031" y="1412776"/>
                <a:ext cx="925497" cy="1383837"/>
                <a:chOff x="2555776" y="1416893"/>
                <a:chExt cx="864096" cy="1292027"/>
              </a:xfrm>
              <a:grpFill/>
            </p:grpSpPr>
            <p:sp>
              <p:nvSpPr>
                <p:cNvPr id="276" name="Chord 275"/>
                <p:cNvSpPr/>
                <p:nvPr/>
              </p:nvSpPr>
              <p:spPr bwMode="auto">
                <a:xfrm rot="7900539">
                  <a:off x="2555836" y="1844884"/>
                  <a:ext cx="863976" cy="864096"/>
                </a:xfrm>
                <a:prstGeom prst="chord">
                  <a:avLst>
                    <a:gd name="adj1" fmla="val 2700000"/>
                    <a:gd name="adj2" fmla="val 13931910"/>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277" name="Oval 276"/>
                <p:cNvSpPr/>
                <p:nvPr/>
              </p:nvSpPr>
              <p:spPr bwMode="auto">
                <a:xfrm>
                  <a:off x="2771799" y="1416893"/>
                  <a:ext cx="432047" cy="431986"/>
                </a:xfrm>
                <a:prstGeom prst="ellipse">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sp>
          <p:nvSpPr>
            <p:cNvPr id="280" name="Rounded Rectangle 279"/>
            <p:cNvSpPr>
              <a:spLocks noChangeArrowheads="1"/>
            </p:cNvSpPr>
            <p:nvPr/>
          </p:nvSpPr>
          <p:spPr bwMode="auto">
            <a:xfrm>
              <a:off x="3040751" y="3232080"/>
              <a:ext cx="392722" cy="407781"/>
            </a:xfrm>
            <a:prstGeom prst="roundRect">
              <a:avLst>
                <a:gd name="adj" fmla="val 16667"/>
              </a:avLst>
            </a:prstGeom>
            <a:solidFill>
              <a:schemeClr val="accent1"/>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grpSp>
          <p:nvGrpSpPr>
            <p:cNvPr id="281" name="Group 155"/>
            <p:cNvGrpSpPr>
              <a:grpSpLocks/>
            </p:cNvGrpSpPr>
            <p:nvPr/>
          </p:nvGrpSpPr>
          <p:grpSpPr bwMode="auto">
            <a:xfrm>
              <a:off x="3073811" y="3306478"/>
              <a:ext cx="325858" cy="338017"/>
              <a:chOff x="7988707" y="1412776"/>
              <a:chExt cx="1335821" cy="1383837"/>
            </a:xfrm>
            <a:solidFill>
              <a:schemeClr val="bg1"/>
            </a:solidFill>
          </p:grpSpPr>
          <p:grpSp>
            <p:nvGrpSpPr>
              <p:cNvPr id="282" name="Group 156"/>
              <p:cNvGrpSpPr/>
              <p:nvPr/>
            </p:nvGrpSpPr>
            <p:grpSpPr>
              <a:xfrm>
                <a:off x="7988707" y="1474509"/>
                <a:ext cx="767492" cy="1147582"/>
                <a:chOff x="2555776" y="1416893"/>
                <a:chExt cx="864096" cy="1292027"/>
              </a:xfrm>
              <a:grpFill/>
            </p:grpSpPr>
            <p:sp>
              <p:nvSpPr>
                <p:cNvPr id="286" name="Chord 285"/>
                <p:cNvSpPr/>
                <p:nvPr/>
              </p:nvSpPr>
              <p:spPr bwMode="auto">
                <a:xfrm rot="7900539">
                  <a:off x="2555836" y="1844884"/>
                  <a:ext cx="863976" cy="864096"/>
                </a:xfrm>
                <a:prstGeom prst="chord">
                  <a:avLst>
                    <a:gd name="adj1" fmla="val 2700000"/>
                    <a:gd name="adj2" fmla="val 13931910"/>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287" name="Oval 286"/>
                <p:cNvSpPr/>
                <p:nvPr/>
              </p:nvSpPr>
              <p:spPr bwMode="auto">
                <a:xfrm>
                  <a:off x="2771799" y="1416893"/>
                  <a:ext cx="432047" cy="431986"/>
                </a:xfrm>
                <a:prstGeom prst="ellipse">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nvGrpSpPr>
              <p:cNvPr id="283" name="Group 157"/>
              <p:cNvGrpSpPr/>
              <p:nvPr/>
            </p:nvGrpSpPr>
            <p:grpSpPr>
              <a:xfrm>
                <a:off x="8399031" y="1412776"/>
                <a:ext cx="925497" cy="1383837"/>
                <a:chOff x="2555776" y="1416893"/>
                <a:chExt cx="864096" cy="1292027"/>
              </a:xfrm>
              <a:grpFill/>
            </p:grpSpPr>
            <p:sp>
              <p:nvSpPr>
                <p:cNvPr id="284" name="Chord 283"/>
                <p:cNvSpPr/>
                <p:nvPr/>
              </p:nvSpPr>
              <p:spPr bwMode="auto">
                <a:xfrm rot="7900539">
                  <a:off x="2555836" y="1844884"/>
                  <a:ext cx="863976" cy="864096"/>
                </a:xfrm>
                <a:prstGeom prst="chord">
                  <a:avLst>
                    <a:gd name="adj1" fmla="val 2700000"/>
                    <a:gd name="adj2" fmla="val 13931910"/>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285" name="Oval 284"/>
                <p:cNvSpPr/>
                <p:nvPr/>
              </p:nvSpPr>
              <p:spPr bwMode="auto">
                <a:xfrm>
                  <a:off x="2771799" y="1416893"/>
                  <a:ext cx="432047" cy="431986"/>
                </a:xfrm>
                <a:prstGeom prst="ellipse">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sp>
          <p:nvSpPr>
            <p:cNvPr id="288" name="Rounded Rectangle 287"/>
            <p:cNvSpPr>
              <a:spLocks noChangeArrowheads="1"/>
            </p:cNvSpPr>
            <p:nvPr/>
          </p:nvSpPr>
          <p:spPr bwMode="auto">
            <a:xfrm>
              <a:off x="3040751" y="3695469"/>
              <a:ext cx="392722" cy="407782"/>
            </a:xfrm>
            <a:prstGeom prst="roundRect">
              <a:avLst>
                <a:gd name="adj" fmla="val 16667"/>
              </a:avLst>
            </a:prstGeom>
            <a:solidFill>
              <a:schemeClr val="accent1"/>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grpSp>
          <p:nvGrpSpPr>
            <p:cNvPr id="289" name="Group 165"/>
            <p:cNvGrpSpPr>
              <a:grpSpLocks/>
            </p:cNvGrpSpPr>
            <p:nvPr/>
          </p:nvGrpSpPr>
          <p:grpSpPr bwMode="auto">
            <a:xfrm>
              <a:off x="3073811" y="3769868"/>
              <a:ext cx="325858" cy="338017"/>
              <a:chOff x="7988707" y="1412776"/>
              <a:chExt cx="1335821" cy="1383837"/>
            </a:xfrm>
            <a:solidFill>
              <a:schemeClr val="bg1"/>
            </a:solidFill>
          </p:grpSpPr>
          <p:grpSp>
            <p:nvGrpSpPr>
              <p:cNvPr id="290" name="Group 166"/>
              <p:cNvGrpSpPr/>
              <p:nvPr/>
            </p:nvGrpSpPr>
            <p:grpSpPr>
              <a:xfrm>
                <a:off x="7988707" y="1474509"/>
                <a:ext cx="767492" cy="1147582"/>
                <a:chOff x="2555776" y="1416893"/>
                <a:chExt cx="864096" cy="1292027"/>
              </a:xfrm>
              <a:grpFill/>
            </p:grpSpPr>
            <p:sp>
              <p:nvSpPr>
                <p:cNvPr id="294" name="Chord 293"/>
                <p:cNvSpPr/>
                <p:nvPr/>
              </p:nvSpPr>
              <p:spPr bwMode="auto">
                <a:xfrm rot="7900539">
                  <a:off x="2555836" y="1844884"/>
                  <a:ext cx="863976" cy="864096"/>
                </a:xfrm>
                <a:prstGeom prst="chord">
                  <a:avLst>
                    <a:gd name="adj1" fmla="val 2700000"/>
                    <a:gd name="adj2" fmla="val 13931910"/>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295" name="Oval 294"/>
                <p:cNvSpPr/>
                <p:nvPr/>
              </p:nvSpPr>
              <p:spPr bwMode="auto">
                <a:xfrm>
                  <a:off x="2771799" y="1416893"/>
                  <a:ext cx="432047" cy="431986"/>
                </a:xfrm>
                <a:prstGeom prst="ellipse">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nvGrpSpPr>
              <p:cNvPr id="291" name="Group 167"/>
              <p:cNvGrpSpPr/>
              <p:nvPr/>
            </p:nvGrpSpPr>
            <p:grpSpPr>
              <a:xfrm>
                <a:off x="8399031" y="1412776"/>
                <a:ext cx="925497" cy="1383837"/>
                <a:chOff x="2555776" y="1416893"/>
                <a:chExt cx="864096" cy="1292027"/>
              </a:xfrm>
              <a:grpFill/>
            </p:grpSpPr>
            <p:sp>
              <p:nvSpPr>
                <p:cNvPr id="292" name="Chord 291"/>
                <p:cNvSpPr/>
                <p:nvPr/>
              </p:nvSpPr>
              <p:spPr bwMode="auto">
                <a:xfrm rot="7900539">
                  <a:off x="2555836" y="1844884"/>
                  <a:ext cx="863976" cy="864096"/>
                </a:xfrm>
                <a:prstGeom prst="chord">
                  <a:avLst>
                    <a:gd name="adj1" fmla="val 2700000"/>
                    <a:gd name="adj2" fmla="val 13931910"/>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293" name="Oval 292"/>
                <p:cNvSpPr/>
                <p:nvPr/>
              </p:nvSpPr>
              <p:spPr bwMode="auto">
                <a:xfrm>
                  <a:off x="2771799" y="1416893"/>
                  <a:ext cx="432047" cy="431986"/>
                </a:xfrm>
                <a:prstGeom prst="ellipse">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sp>
          <p:nvSpPr>
            <p:cNvPr id="296" name="Rounded Rectangle 295"/>
            <p:cNvSpPr>
              <a:spLocks noChangeArrowheads="1"/>
            </p:cNvSpPr>
            <p:nvPr/>
          </p:nvSpPr>
          <p:spPr bwMode="auto">
            <a:xfrm>
              <a:off x="4411407" y="5286712"/>
              <a:ext cx="393880" cy="407781"/>
            </a:xfrm>
            <a:prstGeom prst="roundRect">
              <a:avLst>
                <a:gd name="adj" fmla="val 16667"/>
              </a:avLst>
            </a:prstGeom>
            <a:solidFill>
              <a:schemeClr val="accent5"/>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grpSp>
          <p:nvGrpSpPr>
            <p:cNvPr id="297" name="Group 175"/>
            <p:cNvGrpSpPr>
              <a:grpSpLocks/>
            </p:cNvGrpSpPr>
            <p:nvPr/>
          </p:nvGrpSpPr>
          <p:grpSpPr bwMode="auto">
            <a:xfrm>
              <a:off x="4444564" y="5361110"/>
              <a:ext cx="326819" cy="338017"/>
              <a:chOff x="7988707" y="1412776"/>
              <a:chExt cx="1335821" cy="1383837"/>
            </a:xfrm>
            <a:solidFill>
              <a:schemeClr val="bg1"/>
            </a:solidFill>
          </p:grpSpPr>
          <p:grpSp>
            <p:nvGrpSpPr>
              <p:cNvPr id="298" name="Group 176"/>
              <p:cNvGrpSpPr/>
              <p:nvPr/>
            </p:nvGrpSpPr>
            <p:grpSpPr>
              <a:xfrm>
                <a:off x="7988707" y="1474509"/>
                <a:ext cx="767492" cy="1147582"/>
                <a:chOff x="2555776" y="1416893"/>
                <a:chExt cx="864096" cy="1292027"/>
              </a:xfrm>
              <a:grpFill/>
            </p:grpSpPr>
            <p:sp>
              <p:nvSpPr>
                <p:cNvPr id="302" name="Chord 301"/>
                <p:cNvSpPr/>
                <p:nvPr/>
              </p:nvSpPr>
              <p:spPr bwMode="auto">
                <a:xfrm rot="7900539">
                  <a:off x="2555836" y="1844884"/>
                  <a:ext cx="863976" cy="864096"/>
                </a:xfrm>
                <a:prstGeom prst="chord">
                  <a:avLst>
                    <a:gd name="adj1" fmla="val 2700000"/>
                    <a:gd name="adj2" fmla="val 13931910"/>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03" name="Oval 302"/>
                <p:cNvSpPr/>
                <p:nvPr/>
              </p:nvSpPr>
              <p:spPr bwMode="auto">
                <a:xfrm>
                  <a:off x="2771799" y="1416893"/>
                  <a:ext cx="432047" cy="431986"/>
                </a:xfrm>
                <a:prstGeom prst="ellipse">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nvGrpSpPr>
              <p:cNvPr id="299" name="Group 177"/>
              <p:cNvGrpSpPr/>
              <p:nvPr/>
            </p:nvGrpSpPr>
            <p:grpSpPr>
              <a:xfrm>
                <a:off x="8399031" y="1412776"/>
                <a:ext cx="925497" cy="1383837"/>
                <a:chOff x="2555776" y="1416893"/>
                <a:chExt cx="864096" cy="1292027"/>
              </a:xfrm>
              <a:grpFill/>
            </p:grpSpPr>
            <p:sp>
              <p:nvSpPr>
                <p:cNvPr id="300" name="Chord 299"/>
                <p:cNvSpPr/>
                <p:nvPr/>
              </p:nvSpPr>
              <p:spPr bwMode="auto">
                <a:xfrm rot="7900539">
                  <a:off x="2555836" y="1844884"/>
                  <a:ext cx="863976" cy="864096"/>
                </a:xfrm>
                <a:prstGeom prst="chord">
                  <a:avLst>
                    <a:gd name="adj1" fmla="val 2700000"/>
                    <a:gd name="adj2" fmla="val 13931910"/>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01" name="Oval 300"/>
                <p:cNvSpPr/>
                <p:nvPr/>
              </p:nvSpPr>
              <p:spPr bwMode="auto">
                <a:xfrm>
                  <a:off x="2771799" y="1416893"/>
                  <a:ext cx="432047" cy="431986"/>
                </a:xfrm>
                <a:prstGeom prst="ellipse">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sp>
          <p:nvSpPr>
            <p:cNvPr id="304" name="Rounded Rectangle 303"/>
            <p:cNvSpPr>
              <a:spLocks noChangeArrowheads="1"/>
            </p:cNvSpPr>
            <p:nvPr/>
          </p:nvSpPr>
          <p:spPr bwMode="auto">
            <a:xfrm>
              <a:off x="4909549" y="5286712"/>
              <a:ext cx="392721" cy="407781"/>
            </a:xfrm>
            <a:prstGeom prst="roundRect">
              <a:avLst>
                <a:gd name="adj" fmla="val 16667"/>
              </a:avLst>
            </a:prstGeom>
            <a:solidFill>
              <a:schemeClr val="accent5"/>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grpSp>
          <p:nvGrpSpPr>
            <p:cNvPr id="305" name="Group 185"/>
            <p:cNvGrpSpPr>
              <a:grpSpLocks/>
            </p:cNvGrpSpPr>
            <p:nvPr/>
          </p:nvGrpSpPr>
          <p:grpSpPr bwMode="auto">
            <a:xfrm>
              <a:off x="4942609" y="5361110"/>
              <a:ext cx="325858" cy="338017"/>
              <a:chOff x="7988707" y="1412776"/>
              <a:chExt cx="1335821" cy="1383837"/>
            </a:xfrm>
            <a:solidFill>
              <a:schemeClr val="bg1"/>
            </a:solidFill>
          </p:grpSpPr>
          <p:grpSp>
            <p:nvGrpSpPr>
              <p:cNvPr id="306" name="Group 186"/>
              <p:cNvGrpSpPr/>
              <p:nvPr/>
            </p:nvGrpSpPr>
            <p:grpSpPr>
              <a:xfrm>
                <a:off x="7988707" y="1474509"/>
                <a:ext cx="767492" cy="1147582"/>
                <a:chOff x="2555776" y="1416893"/>
                <a:chExt cx="864096" cy="1292027"/>
              </a:xfrm>
              <a:grpFill/>
            </p:grpSpPr>
            <p:sp>
              <p:nvSpPr>
                <p:cNvPr id="310" name="Chord 309"/>
                <p:cNvSpPr/>
                <p:nvPr/>
              </p:nvSpPr>
              <p:spPr bwMode="auto">
                <a:xfrm rot="7900539">
                  <a:off x="2555836" y="1844884"/>
                  <a:ext cx="863976" cy="864096"/>
                </a:xfrm>
                <a:prstGeom prst="chord">
                  <a:avLst>
                    <a:gd name="adj1" fmla="val 2700000"/>
                    <a:gd name="adj2" fmla="val 13931910"/>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11" name="Oval 310"/>
                <p:cNvSpPr/>
                <p:nvPr/>
              </p:nvSpPr>
              <p:spPr bwMode="auto">
                <a:xfrm>
                  <a:off x="2771799" y="1416893"/>
                  <a:ext cx="432047" cy="431986"/>
                </a:xfrm>
                <a:prstGeom prst="ellipse">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nvGrpSpPr>
              <p:cNvPr id="307" name="Group 187"/>
              <p:cNvGrpSpPr/>
              <p:nvPr/>
            </p:nvGrpSpPr>
            <p:grpSpPr>
              <a:xfrm>
                <a:off x="8399031" y="1412776"/>
                <a:ext cx="925497" cy="1383837"/>
                <a:chOff x="2555776" y="1416893"/>
                <a:chExt cx="864096" cy="1292027"/>
              </a:xfrm>
              <a:grpFill/>
            </p:grpSpPr>
            <p:sp>
              <p:nvSpPr>
                <p:cNvPr id="308" name="Chord 307"/>
                <p:cNvSpPr/>
                <p:nvPr/>
              </p:nvSpPr>
              <p:spPr bwMode="auto">
                <a:xfrm rot="7900539">
                  <a:off x="2555836" y="1844884"/>
                  <a:ext cx="863976" cy="864096"/>
                </a:xfrm>
                <a:prstGeom prst="chord">
                  <a:avLst>
                    <a:gd name="adj1" fmla="val 2700000"/>
                    <a:gd name="adj2" fmla="val 13931910"/>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09" name="Oval 308"/>
                <p:cNvSpPr/>
                <p:nvPr/>
              </p:nvSpPr>
              <p:spPr bwMode="auto">
                <a:xfrm>
                  <a:off x="2771799" y="1416893"/>
                  <a:ext cx="432047" cy="431986"/>
                </a:xfrm>
                <a:prstGeom prst="ellipse">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sp>
          <p:nvSpPr>
            <p:cNvPr id="312" name="Rounded Rectangle 311"/>
            <p:cNvSpPr>
              <a:spLocks noChangeArrowheads="1"/>
            </p:cNvSpPr>
            <p:nvPr/>
          </p:nvSpPr>
          <p:spPr bwMode="auto">
            <a:xfrm>
              <a:off x="5396107" y="5286712"/>
              <a:ext cx="392721" cy="407781"/>
            </a:xfrm>
            <a:prstGeom prst="roundRect">
              <a:avLst>
                <a:gd name="adj" fmla="val 16667"/>
              </a:avLst>
            </a:prstGeom>
            <a:solidFill>
              <a:schemeClr val="accent5"/>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grpSp>
          <p:nvGrpSpPr>
            <p:cNvPr id="313" name="Group 195"/>
            <p:cNvGrpSpPr>
              <a:grpSpLocks/>
            </p:cNvGrpSpPr>
            <p:nvPr/>
          </p:nvGrpSpPr>
          <p:grpSpPr bwMode="auto">
            <a:xfrm>
              <a:off x="5429167" y="5361110"/>
              <a:ext cx="325858" cy="338017"/>
              <a:chOff x="7988707" y="1412776"/>
              <a:chExt cx="1335821" cy="1383837"/>
            </a:xfrm>
            <a:solidFill>
              <a:schemeClr val="bg1"/>
            </a:solidFill>
          </p:grpSpPr>
          <p:grpSp>
            <p:nvGrpSpPr>
              <p:cNvPr id="314" name="Group 196"/>
              <p:cNvGrpSpPr/>
              <p:nvPr/>
            </p:nvGrpSpPr>
            <p:grpSpPr>
              <a:xfrm>
                <a:off x="7988707" y="1474509"/>
                <a:ext cx="767492" cy="1147582"/>
                <a:chOff x="2555776" y="1416893"/>
                <a:chExt cx="864096" cy="1292027"/>
              </a:xfrm>
              <a:grpFill/>
            </p:grpSpPr>
            <p:sp>
              <p:nvSpPr>
                <p:cNvPr id="318" name="Chord 317"/>
                <p:cNvSpPr/>
                <p:nvPr/>
              </p:nvSpPr>
              <p:spPr bwMode="auto">
                <a:xfrm rot="7900539">
                  <a:off x="2555836" y="1844884"/>
                  <a:ext cx="863976" cy="864096"/>
                </a:xfrm>
                <a:prstGeom prst="chord">
                  <a:avLst>
                    <a:gd name="adj1" fmla="val 2700000"/>
                    <a:gd name="adj2" fmla="val 13931910"/>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19" name="Oval 318"/>
                <p:cNvSpPr/>
                <p:nvPr/>
              </p:nvSpPr>
              <p:spPr bwMode="auto">
                <a:xfrm>
                  <a:off x="2771799" y="1416893"/>
                  <a:ext cx="432047" cy="431986"/>
                </a:xfrm>
                <a:prstGeom prst="ellipse">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nvGrpSpPr>
              <p:cNvPr id="315" name="Group 197"/>
              <p:cNvGrpSpPr/>
              <p:nvPr/>
            </p:nvGrpSpPr>
            <p:grpSpPr>
              <a:xfrm>
                <a:off x="8399031" y="1412776"/>
                <a:ext cx="925497" cy="1383837"/>
                <a:chOff x="2555776" y="1416893"/>
                <a:chExt cx="864096" cy="1292027"/>
              </a:xfrm>
              <a:grpFill/>
            </p:grpSpPr>
            <p:sp>
              <p:nvSpPr>
                <p:cNvPr id="316" name="Chord 315"/>
                <p:cNvSpPr/>
                <p:nvPr/>
              </p:nvSpPr>
              <p:spPr bwMode="auto">
                <a:xfrm rot="7900539">
                  <a:off x="2555836" y="1844884"/>
                  <a:ext cx="863976" cy="864096"/>
                </a:xfrm>
                <a:prstGeom prst="chord">
                  <a:avLst>
                    <a:gd name="adj1" fmla="val 2700000"/>
                    <a:gd name="adj2" fmla="val 13931910"/>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17" name="Oval 316"/>
                <p:cNvSpPr/>
                <p:nvPr/>
              </p:nvSpPr>
              <p:spPr bwMode="auto">
                <a:xfrm>
                  <a:off x="2771799" y="1416893"/>
                  <a:ext cx="432047" cy="431986"/>
                </a:xfrm>
                <a:prstGeom prst="ellipse">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sp>
          <p:nvSpPr>
            <p:cNvPr id="320" name="Rounded Rectangle 319"/>
            <p:cNvSpPr>
              <a:spLocks noChangeArrowheads="1"/>
            </p:cNvSpPr>
            <p:nvPr/>
          </p:nvSpPr>
          <p:spPr bwMode="auto">
            <a:xfrm>
              <a:off x="6317090" y="5286712"/>
              <a:ext cx="392722" cy="407781"/>
            </a:xfrm>
            <a:prstGeom prst="roundRect">
              <a:avLst>
                <a:gd name="adj" fmla="val 16667"/>
              </a:avLst>
            </a:prstGeom>
            <a:solidFill>
              <a:schemeClr val="accent4"/>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grpSp>
          <p:nvGrpSpPr>
            <p:cNvPr id="321" name="Group 205"/>
            <p:cNvGrpSpPr>
              <a:grpSpLocks/>
            </p:cNvGrpSpPr>
            <p:nvPr/>
          </p:nvGrpSpPr>
          <p:grpSpPr bwMode="auto">
            <a:xfrm>
              <a:off x="6350150" y="5361110"/>
              <a:ext cx="325858" cy="338017"/>
              <a:chOff x="7988707" y="1412776"/>
              <a:chExt cx="1335821" cy="1383837"/>
            </a:xfrm>
            <a:solidFill>
              <a:schemeClr val="bg1"/>
            </a:solidFill>
          </p:grpSpPr>
          <p:grpSp>
            <p:nvGrpSpPr>
              <p:cNvPr id="322" name="Group 206"/>
              <p:cNvGrpSpPr/>
              <p:nvPr/>
            </p:nvGrpSpPr>
            <p:grpSpPr>
              <a:xfrm>
                <a:off x="7988707" y="1474509"/>
                <a:ext cx="767492" cy="1147582"/>
                <a:chOff x="2555776" y="1416893"/>
                <a:chExt cx="864096" cy="1292027"/>
              </a:xfrm>
              <a:grpFill/>
            </p:grpSpPr>
            <p:sp>
              <p:nvSpPr>
                <p:cNvPr id="326" name="Chord 325"/>
                <p:cNvSpPr/>
                <p:nvPr/>
              </p:nvSpPr>
              <p:spPr bwMode="auto">
                <a:xfrm rot="7900539">
                  <a:off x="2555836" y="1844884"/>
                  <a:ext cx="863976" cy="864096"/>
                </a:xfrm>
                <a:prstGeom prst="chord">
                  <a:avLst>
                    <a:gd name="adj1" fmla="val 2700000"/>
                    <a:gd name="adj2" fmla="val 13931910"/>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27" name="Oval 326"/>
                <p:cNvSpPr/>
                <p:nvPr/>
              </p:nvSpPr>
              <p:spPr bwMode="auto">
                <a:xfrm>
                  <a:off x="2771799" y="1416893"/>
                  <a:ext cx="432047" cy="431986"/>
                </a:xfrm>
                <a:prstGeom prst="ellipse">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nvGrpSpPr>
              <p:cNvPr id="323" name="Group 207"/>
              <p:cNvGrpSpPr/>
              <p:nvPr/>
            </p:nvGrpSpPr>
            <p:grpSpPr>
              <a:xfrm>
                <a:off x="8399031" y="1412776"/>
                <a:ext cx="925497" cy="1383837"/>
                <a:chOff x="2555776" y="1416893"/>
                <a:chExt cx="864096" cy="1292027"/>
              </a:xfrm>
              <a:grpFill/>
            </p:grpSpPr>
            <p:sp>
              <p:nvSpPr>
                <p:cNvPr id="324" name="Chord 323"/>
                <p:cNvSpPr/>
                <p:nvPr/>
              </p:nvSpPr>
              <p:spPr bwMode="auto">
                <a:xfrm rot="7900539">
                  <a:off x="2555836" y="1844884"/>
                  <a:ext cx="863976" cy="864096"/>
                </a:xfrm>
                <a:prstGeom prst="chord">
                  <a:avLst>
                    <a:gd name="adj1" fmla="val 2700000"/>
                    <a:gd name="adj2" fmla="val 13931910"/>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25" name="Oval 324"/>
                <p:cNvSpPr/>
                <p:nvPr/>
              </p:nvSpPr>
              <p:spPr bwMode="auto">
                <a:xfrm>
                  <a:off x="2771799" y="1416893"/>
                  <a:ext cx="432047" cy="431986"/>
                </a:xfrm>
                <a:prstGeom prst="ellipse">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sp>
          <p:nvSpPr>
            <p:cNvPr id="328" name="Rounded Rectangle 327"/>
            <p:cNvSpPr>
              <a:spLocks noChangeArrowheads="1"/>
            </p:cNvSpPr>
            <p:nvPr/>
          </p:nvSpPr>
          <p:spPr bwMode="auto">
            <a:xfrm>
              <a:off x="6814073" y="5286712"/>
              <a:ext cx="393880" cy="407781"/>
            </a:xfrm>
            <a:prstGeom prst="roundRect">
              <a:avLst>
                <a:gd name="adj" fmla="val 16667"/>
              </a:avLst>
            </a:prstGeom>
            <a:solidFill>
              <a:schemeClr val="accent4"/>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grpSp>
          <p:nvGrpSpPr>
            <p:cNvPr id="329" name="Group 215"/>
            <p:cNvGrpSpPr>
              <a:grpSpLocks/>
            </p:cNvGrpSpPr>
            <p:nvPr/>
          </p:nvGrpSpPr>
          <p:grpSpPr bwMode="auto">
            <a:xfrm>
              <a:off x="6847230" y="5361110"/>
              <a:ext cx="326819" cy="338017"/>
              <a:chOff x="7988707" y="1412776"/>
              <a:chExt cx="1335821" cy="1383837"/>
            </a:xfrm>
            <a:solidFill>
              <a:schemeClr val="bg1"/>
            </a:solidFill>
          </p:grpSpPr>
          <p:grpSp>
            <p:nvGrpSpPr>
              <p:cNvPr id="330" name="Group 216"/>
              <p:cNvGrpSpPr/>
              <p:nvPr/>
            </p:nvGrpSpPr>
            <p:grpSpPr>
              <a:xfrm>
                <a:off x="7988707" y="1474509"/>
                <a:ext cx="767492" cy="1147582"/>
                <a:chOff x="2555776" y="1416893"/>
                <a:chExt cx="864096" cy="1292027"/>
              </a:xfrm>
              <a:grpFill/>
            </p:grpSpPr>
            <p:sp>
              <p:nvSpPr>
                <p:cNvPr id="334" name="Chord 333"/>
                <p:cNvSpPr/>
                <p:nvPr/>
              </p:nvSpPr>
              <p:spPr bwMode="auto">
                <a:xfrm rot="7900539">
                  <a:off x="2555836" y="1844884"/>
                  <a:ext cx="863976" cy="864096"/>
                </a:xfrm>
                <a:prstGeom prst="chord">
                  <a:avLst>
                    <a:gd name="adj1" fmla="val 2700000"/>
                    <a:gd name="adj2" fmla="val 13931910"/>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35" name="Oval 334"/>
                <p:cNvSpPr/>
                <p:nvPr/>
              </p:nvSpPr>
              <p:spPr bwMode="auto">
                <a:xfrm>
                  <a:off x="2771799" y="1416893"/>
                  <a:ext cx="432047" cy="431986"/>
                </a:xfrm>
                <a:prstGeom prst="ellipse">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nvGrpSpPr>
              <p:cNvPr id="331" name="Group 217"/>
              <p:cNvGrpSpPr/>
              <p:nvPr/>
            </p:nvGrpSpPr>
            <p:grpSpPr>
              <a:xfrm>
                <a:off x="8399031" y="1412776"/>
                <a:ext cx="925497" cy="1383837"/>
                <a:chOff x="2555776" y="1416893"/>
                <a:chExt cx="864096" cy="1292027"/>
              </a:xfrm>
              <a:grpFill/>
            </p:grpSpPr>
            <p:sp>
              <p:nvSpPr>
                <p:cNvPr id="332" name="Chord 331"/>
                <p:cNvSpPr/>
                <p:nvPr/>
              </p:nvSpPr>
              <p:spPr bwMode="auto">
                <a:xfrm rot="7900539">
                  <a:off x="2555836" y="1844884"/>
                  <a:ext cx="863976" cy="864096"/>
                </a:xfrm>
                <a:prstGeom prst="chord">
                  <a:avLst>
                    <a:gd name="adj1" fmla="val 2700000"/>
                    <a:gd name="adj2" fmla="val 13931910"/>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33" name="Oval 332"/>
                <p:cNvSpPr/>
                <p:nvPr/>
              </p:nvSpPr>
              <p:spPr bwMode="auto">
                <a:xfrm>
                  <a:off x="2771799" y="1416893"/>
                  <a:ext cx="432047" cy="431986"/>
                </a:xfrm>
                <a:prstGeom prst="ellipse">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sp>
          <p:nvSpPr>
            <p:cNvPr id="336" name="Rounded Rectangle 335"/>
            <p:cNvSpPr>
              <a:spLocks noChangeArrowheads="1"/>
            </p:cNvSpPr>
            <p:nvPr/>
          </p:nvSpPr>
          <p:spPr bwMode="auto">
            <a:xfrm>
              <a:off x="7300631" y="5286712"/>
              <a:ext cx="393880" cy="407781"/>
            </a:xfrm>
            <a:prstGeom prst="roundRect">
              <a:avLst>
                <a:gd name="adj" fmla="val 16667"/>
              </a:avLst>
            </a:prstGeom>
            <a:solidFill>
              <a:schemeClr val="accent4"/>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grpSp>
          <p:nvGrpSpPr>
            <p:cNvPr id="337" name="Group 225"/>
            <p:cNvGrpSpPr>
              <a:grpSpLocks/>
            </p:cNvGrpSpPr>
            <p:nvPr/>
          </p:nvGrpSpPr>
          <p:grpSpPr bwMode="auto">
            <a:xfrm>
              <a:off x="7333788" y="5361110"/>
              <a:ext cx="326819" cy="338017"/>
              <a:chOff x="7988707" y="1412776"/>
              <a:chExt cx="1335821" cy="1383837"/>
            </a:xfrm>
            <a:solidFill>
              <a:schemeClr val="bg1"/>
            </a:solidFill>
          </p:grpSpPr>
          <p:grpSp>
            <p:nvGrpSpPr>
              <p:cNvPr id="338" name="Group 226"/>
              <p:cNvGrpSpPr/>
              <p:nvPr/>
            </p:nvGrpSpPr>
            <p:grpSpPr>
              <a:xfrm>
                <a:off x="7988707" y="1474509"/>
                <a:ext cx="767492" cy="1147582"/>
                <a:chOff x="2555776" y="1416893"/>
                <a:chExt cx="864096" cy="1292027"/>
              </a:xfrm>
              <a:grpFill/>
            </p:grpSpPr>
            <p:sp>
              <p:nvSpPr>
                <p:cNvPr id="342" name="Chord 341"/>
                <p:cNvSpPr/>
                <p:nvPr/>
              </p:nvSpPr>
              <p:spPr bwMode="auto">
                <a:xfrm rot="7900539">
                  <a:off x="2555836" y="1844884"/>
                  <a:ext cx="863976" cy="864096"/>
                </a:xfrm>
                <a:prstGeom prst="chord">
                  <a:avLst>
                    <a:gd name="adj1" fmla="val 2700000"/>
                    <a:gd name="adj2" fmla="val 13931910"/>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43" name="Oval 342"/>
                <p:cNvSpPr/>
                <p:nvPr/>
              </p:nvSpPr>
              <p:spPr bwMode="auto">
                <a:xfrm>
                  <a:off x="2771799" y="1416893"/>
                  <a:ext cx="432047" cy="431986"/>
                </a:xfrm>
                <a:prstGeom prst="ellipse">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nvGrpSpPr>
              <p:cNvPr id="339" name="Group 227"/>
              <p:cNvGrpSpPr/>
              <p:nvPr/>
            </p:nvGrpSpPr>
            <p:grpSpPr>
              <a:xfrm>
                <a:off x="8399031" y="1412776"/>
                <a:ext cx="925497" cy="1383837"/>
                <a:chOff x="2555776" y="1416893"/>
                <a:chExt cx="864096" cy="1292027"/>
              </a:xfrm>
              <a:grpFill/>
            </p:grpSpPr>
            <p:sp>
              <p:nvSpPr>
                <p:cNvPr id="340" name="Chord 339"/>
                <p:cNvSpPr/>
                <p:nvPr/>
              </p:nvSpPr>
              <p:spPr bwMode="auto">
                <a:xfrm rot="7900539">
                  <a:off x="2555836" y="1844884"/>
                  <a:ext cx="863976" cy="864096"/>
                </a:xfrm>
                <a:prstGeom prst="chord">
                  <a:avLst>
                    <a:gd name="adj1" fmla="val 2700000"/>
                    <a:gd name="adj2" fmla="val 13931910"/>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41" name="Oval 340"/>
                <p:cNvSpPr/>
                <p:nvPr/>
              </p:nvSpPr>
              <p:spPr bwMode="auto">
                <a:xfrm>
                  <a:off x="2771799" y="1416893"/>
                  <a:ext cx="432047" cy="431986"/>
                </a:xfrm>
                <a:prstGeom prst="ellipse">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grpSp>
        </p:grpSp>
        <p:cxnSp>
          <p:nvCxnSpPr>
            <p:cNvPr id="344" name="Straight Connector 343"/>
            <p:cNvCxnSpPr>
              <a:cxnSpLocks noChangeShapeType="1"/>
              <a:stCxn id="219" idx="2"/>
            </p:cNvCxnSpPr>
            <p:nvPr/>
          </p:nvCxnSpPr>
          <p:spPr bwMode="auto">
            <a:xfrm flipH="1">
              <a:off x="5158620" y="4069654"/>
              <a:ext cx="853792" cy="366077"/>
            </a:xfrm>
            <a:prstGeom prst="line">
              <a:avLst/>
            </a:prstGeom>
            <a:noFill/>
            <a:ln w="25400">
              <a:solidFill>
                <a:srgbClr val="376092">
                  <a:alpha val="27843"/>
                </a:srgbClr>
              </a:solidFill>
              <a:prstDash val="dash"/>
              <a:round/>
              <a:headEnd/>
              <a:tailEnd/>
            </a:ln>
            <a:effectLst/>
            <a:extLst/>
          </p:spPr>
        </p:cxnSp>
        <p:cxnSp>
          <p:nvCxnSpPr>
            <p:cNvPr id="345" name="Straight Connector 344"/>
            <p:cNvCxnSpPr>
              <a:cxnSpLocks noChangeShapeType="1"/>
            </p:cNvCxnSpPr>
            <p:nvPr/>
          </p:nvCxnSpPr>
          <p:spPr bwMode="auto">
            <a:xfrm>
              <a:off x="6073811" y="4069654"/>
              <a:ext cx="792393" cy="298885"/>
            </a:xfrm>
            <a:prstGeom prst="line">
              <a:avLst/>
            </a:prstGeom>
            <a:noFill/>
            <a:ln w="25400">
              <a:solidFill>
                <a:srgbClr val="376092">
                  <a:alpha val="27843"/>
                </a:srgbClr>
              </a:solidFill>
              <a:prstDash val="dash"/>
              <a:round/>
              <a:headEnd/>
              <a:tailEnd/>
            </a:ln>
            <a:effectLst/>
            <a:extLst/>
          </p:spPr>
        </p:cxnSp>
        <p:grpSp>
          <p:nvGrpSpPr>
            <p:cNvPr id="346" name="Group 40"/>
            <p:cNvGrpSpPr>
              <a:grpSpLocks/>
            </p:cNvGrpSpPr>
            <p:nvPr/>
          </p:nvGrpSpPr>
          <p:grpSpPr bwMode="auto">
            <a:xfrm>
              <a:off x="5594498" y="1783735"/>
              <a:ext cx="917508" cy="851642"/>
              <a:chOff x="2276159" y="1395684"/>
              <a:chExt cx="1415992" cy="1313236"/>
            </a:xfrm>
            <a:effectLst/>
          </p:grpSpPr>
          <p:sp>
            <p:nvSpPr>
              <p:cNvPr id="347" name="Cloud 94"/>
              <p:cNvSpPr>
                <a:spLocks/>
              </p:cNvSpPr>
              <p:nvPr/>
            </p:nvSpPr>
            <p:spPr bwMode="auto">
              <a:xfrm>
                <a:off x="2276159" y="1805019"/>
                <a:ext cx="1415992" cy="903901"/>
              </a:xfrm>
              <a:custGeom>
                <a:avLst/>
                <a:gdLst>
                  <a:gd name="T0" fmla="*/ 2147483647 w 43200"/>
                  <a:gd name="T1" fmla="*/ 2147483647 h 43200"/>
                  <a:gd name="T2" fmla="*/ 2147483647 w 43200"/>
                  <a:gd name="T3" fmla="*/ 2147483647 h 43200"/>
                  <a:gd name="T4" fmla="*/ 2147483647 w 43200"/>
                  <a:gd name="T5" fmla="*/ 2147483647 h 43200"/>
                  <a:gd name="T6" fmla="*/ 2147483647 w 43200"/>
                  <a:gd name="T7" fmla="*/ 2147483647 h 43200"/>
                  <a:gd name="T8" fmla="*/ 2147483647 w 43200"/>
                  <a:gd name="T9" fmla="*/ 2147483647 h 43200"/>
                  <a:gd name="T10" fmla="*/ 2147483647 w 43200"/>
                  <a:gd name="T11" fmla="*/ 2147483647 h 43200"/>
                  <a:gd name="T12" fmla="*/ 2147483647 w 43200"/>
                  <a:gd name="T13" fmla="*/ 2147483647 h 43200"/>
                  <a:gd name="T14" fmla="*/ 2147483647 w 43200"/>
                  <a:gd name="T15" fmla="*/ 2147483647 h 43200"/>
                  <a:gd name="T16" fmla="*/ 2147483647 w 43200"/>
                  <a:gd name="T17" fmla="*/ 2147483647 h 43200"/>
                  <a:gd name="T18" fmla="*/ 2147483647 w 43200"/>
                  <a:gd name="T19" fmla="*/ 2147483647 h 43200"/>
                  <a:gd name="T20" fmla="*/ 2147483647 w 43200"/>
                  <a:gd name="T21" fmla="*/ 2147483647 h 43200"/>
                  <a:gd name="T22" fmla="*/ 2147483647 w 43200"/>
                  <a:gd name="T23" fmla="*/ 2147483647 h 43200"/>
                  <a:gd name="T24" fmla="*/ 2147483647 w 43200"/>
                  <a:gd name="T25" fmla="*/ 1435844216 h 43200"/>
                  <a:gd name="T26" fmla="*/ 2147483647 w 43200"/>
                  <a:gd name="T27" fmla="*/ 1770327358 h 43200"/>
                  <a:gd name="T28" fmla="*/ 2147483647 w 43200"/>
                  <a:gd name="T29" fmla="*/ 1045791323 h 43200"/>
                  <a:gd name="T30" fmla="*/ 2147483647 w 43200"/>
                  <a:gd name="T31" fmla="*/ 619217275 h 43200"/>
                  <a:gd name="T32" fmla="*/ 2147483647 w 43200"/>
                  <a:gd name="T33" fmla="*/ 1249022107 h 43200"/>
                  <a:gd name="T34" fmla="*/ 2147483647 w 43200"/>
                  <a:gd name="T35" fmla="*/ 881199048 h 43200"/>
                  <a:gd name="T36" fmla="*/ 2147483647 w 43200"/>
                  <a:gd name="T37" fmla="*/ 1373921592 h 43200"/>
                  <a:gd name="T38" fmla="*/ 2147483647 w 43200"/>
                  <a:gd name="T39" fmla="*/ 1730634568 h 43200"/>
                  <a:gd name="T40" fmla="*/ 2147483647 w 43200"/>
                  <a:gd name="T41" fmla="*/ 2147483647 h 43200"/>
                  <a:gd name="T42" fmla="*/ 2147483647 w 43200"/>
                  <a:gd name="T43" fmla="*/ 2147483647 h 432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3200" h="43200">
                    <a:moveTo>
                      <a:pt x="3900" y="14370"/>
                    </a:moveTo>
                    <a:cubicBezTo>
                      <a:pt x="3629" y="11657"/>
                      <a:pt x="4261" y="8921"/>
                      <a:pt x="5623" y="6907"/>
                    </a:cubicBezTo>
                    <a:cubicBezTo>
                      <a:pt x="7775" y="3726"/>
                      <a:pt x="11264" y="3017"/>
                      <a:pt x="14005" y="5202"/>
                    </a:cubicBezTo>
                    <a:cubicBezTo>
                      <a:pt x="15678" y="909"/>
                      <a:pt x="19914" y="22"/>
                      <a:pt x="22456" y="3432"/>
                    </a:cubicBezTo>
                    <a:cubicBezTo>
                      <a:pt x="23097" y="1683"/>
                      <a:pt x="24328" y="474"/>
                      <a:pt x="25749" y="200"/>
                    </a:cubicBezTo>
                    <a:cubicBezTo>
                      <a:pt x="27313" y="-102"/>
                      <a:pt x="28875" y="770"/>
                      <a:pt x="29833" y="2481"/>
                    </a:cubicBezTo>
                    <a:cubicBezTo>
                      <a:pt x="31215" y="267"/>
                      <a:pt x="33501" y="-460"/>
                      <a:pt x="35463" y="690"/>
                    </a:cubicBezTo>
                    <a:cubicBezTo>
                      <a:pt x="36958" y="1566"/>
                      <a:pt x="38030" y="3400"/>
                      <a:pt x="38318" y="5576"/>
                    </a:cubicBezTo>
                    <a:cubicBezTo>
                      <a:pt x="40046" y="6218"/>
                      <a:pt x="41422" y="7998"/>
                      <a:pt x="41982" y="10318"/>
                    </a:cubicBezTo>
                    <a:cubicBezTo>
                      <a:pt x="42389" y="12002"/>
                      <a:pt x="42331" y="13831"/>
                      <a:pt x="41818" y="15460"/>
                    </a:cubicBezTo>
                    <a:cubicBezTo>
                      <a:pt x="43079" y="17694"/>
                      <a:pt x="43520" y="20590"/>
                      <a:pt x="43016" y="23322"/>
                    </a:cubicBezTo>
                    <a:cubicBezTo>
                      <a:pt x="42346" y="26954"/>
                      <a:pt x="40128" y="29674"/>
                      <a:pt x="37404" y="30204"/>
                    </a:cubicBezTo>
                    <a:cubicBezTo>
                      <a:pt x="37391" y="32471"/>
                      <a:pt x="36658" y="34621"/>
                      <a:pt x="35395" y="36101"/>
                    </a:cubicBezTo>
                    <a:cubicBezTo>
                      <a:pt x="33476" y="38350"/>
                      <a:pt x="30704" y="38639"/>
                      <a:pt x="28555" y="36815"/>
                    </a:cubicBezTo>
                    <a:cubicBezTo>
                      <a:pt x="27860" y="39948"/>
                      <a:pt x="25999" y="42343"/>
                      <a:pt x="23667" y="43106"/>
                    </a:cubicBezTo>
                    <a:cubicBezTo>
                      <a:pt x="20919" y="44005"/>
                      <a:pt x="18051" y="42473"/>
                      <a:pt x="16480" y="39266"/>
                    </a:cubicBezTo>
                    <a:cubicBezTo>
                      <a:pt x="12772" y="42310"/>
                      <a:pt x="7956" y="40599"/>
                      <a:pt x="5804" y="35472"/>
                    </a:cubicBezTo>
                    <a:cubicBezTo>
                      <a:pt x="3690" y="35809"/>
                      <a:pt x="1705" y="34024"/>
                      <a:pt x="1110" y="31250"/>
                    </a:cubicBezTo>
                    <a:cubicBezTo>
                      <a:pt x="679" y="29243"/>
                      <a:pt x="1060" y="27077"/>
                      <a:pt x="2113" y="25551"/>
                    </a:cubicBezTo>
                    <a:cubicBezTo>
                      <a:pt x="619" y="24354"/>
                      <a:pt x="-213" y="22057"/>
                      <a:pt x="-5" y="19704"/>
                    </a:cubicBezTo>
                    <a:cubicBezTo>
                      <a:pt x="239" y="16949"/>
                      <a:pt x="1845" y="14791"/>
                      <a:pt x="3863" y="14507"/>
                    </a:cubicBezTo>
                    <a:cubicBezTo>
                      <a:pt x="3875" y="14461"/>
                      <a:pt x="3888" y="14416"/>
                      <a:pt x="3900" y="14370"/>
                    </a:cubicBezTo>
                    <a:close/>
                  </a:path>
                  <a:path w="43200" h="43200" fill="none">
                    <a:moveTo>
                      <a:pt x="4693" y="26177"/>
                    </a:moveTo>
                    <a:cubicBezTo>
                      <a:pt x="3809" y="26271"/>
                      <a:pt x="2925" y="25993"/>
                      <a:pt x="2160" y="25380"/>
                    </a:cubicBezTo>
                    <a:moveTo>
                      <a:pt x="6928" y="34899"/>
                    </a:moveTo>
                    <a:cubicBezTo>
                      <a:pt x="6573" y="35092"/>
                      <a:pt x="6200" y="35220"/>
                      <a:pt x="5820" y="35280"/>
                    </a:cubicBezTo>
                    <a:moveTo>
                      <a:pt x="16478" y="39090"/>
                    </a:moveTo>
                    <a:cubicBezTo>
                      <a:pt x="16211" y="38544"/>
                      <a:pt x="15987" y="37961"/>
                      <a:pt x="15810" y="37350"/>
                    </a:cubicBezTo>
                    <a:moveTo>
                      <a:pt x="28827" y="34751"/>
                    </a:moveTo>
                    <a:cubicBezTo>
                      <a:pt x="28788" y="35398"/>
                      <a:pt x="28698" y="36038"/>
                      <a:pt x="28560" y="36660"/>
                    </a:cubicBezTo>
                    <a:moveTo>
                      <a:pt x="34129" y="22954"/>
                    </a:moveTo>
                    <a:cubicBezTo>
                      <a:pt x="36133" y="24282"/>
                      <a:pt x="37398" y="27058"/>
                      <a:pt x="37380" y="30090"/>
                    </a:cubicBezTo>
                    <a:moveTo>
                      <a:pt x="41798" y="15354"/>
                    </a:moveTo>
                    <a:cubicBezTo>
                      <a:pt x="41473" y="16386"/>
                      <a:pt x="40978" y="17302"/>
                      <a:pt x="40350" y="18030"/>
                    </a:cubicBezTo>
                    <a:moveTo>
                      <a:pt x="38324" y="5426"/>
                    </a:moveTo>
                    <a:cubicBezTo>
                      <a:pt x="38379" y="5843"/>
                      <a:pt x="38405" y="6266"/>
                      <a:pt x="38400" y="6690"/>
                    </a:cubicBezTo>
                    <a:moveTo>
                      <a:pt x="29078" y="3952"/>
                    </a:moveTo>
                    <a:cubicBezTo>
                      <a:pt x="29267" y="3369"/>
                      <a:pt x="29516" y="2826"/>
                      <a:pt x="29820" y="2340"/>
                    </a:cubicBezTo>
                    <a:moveTo>
                      <a:pt x="22141" y="4720"/>
                    </a:moveTo>
                    <a:cubicBezTo>
                      <a:pt x="22218" y="4238"/>
                      <a:pt x="22339" y="3771"/>
                      <a:pt x="22500" y="3330"/>
                    </a:cubicBezTo>
                    <a:moveTo>
                      <a:pt x="14000" y="5192"/>
                    </a:moveTo>
                    <a:cubicBezTo>
                      <a:pt x="14472" y="5568"/>
                      <a:pt x="14908" y="6021"/>
                      <a:pt x="15300" y="6540"/>
                    </a:cubicBezTo>
                    <a:moveTo>
                      <a:pt x="4127" y="15789"/>
                    </a:moveTo>
                    <a:cubicBezTo>
                      <a:pt x="4024" y="15325"/>
                      <a:pt x="3948" y="14851"/>
                      <a:pt x="3900" y="14370"/>
                    </a:cubicBezTo>
                  </a:path>
                </a:pathLst>
              </a:custGeom>
              <a:solidFill>
                <a:schemeClr val="accent2">
                  <a:lumMod val="20000"/>
                  <a:lumOff val="80000"/>
                </a:schemeClr>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sp>
            <p:nvSpPr>
              <p:cNvPr id="348" name="Chord 347"/>
              <p:cNvSpPr/>
              <p:nvPr/>
            </p:nvSpPr>
            <p:spPr bwMode="auto">
              <a:xfrm rot="7900539">
                <a:off x="2555836" y="1844884"/>
                <a:ext cx="863976" cy="864096"/>
              </a:xfrm>
              <a:prstGeom prst="chord">
                <a:avLst>
                  <a:gd name="adj1" fmla="val 2700000"/>
                  <a:gd name="adj2" fmla="val 1393191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49" name="Oval 348"/>
              <p:cNvSpPr/>
              <p:nvPr/>
            </p:nvSpPr>
            <p:spPr bwMode="auto">
              <a:xfrm>
                <a:off x="2771398" y="1395684"/>
                <a:ext cx="432665" cy="432301"/>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50" name="TextBox 46"/>
              <p:cNvSpPr txBox="1">
                <a:spLocks noChangeArrowheads="1"/>
              </p:cNvSpPr>
              <p:nvPr/>
            </p:nvSpPr>
            <p:spPr bwMode="auto">
              <a:xfrm>
                <a:off x="2441586" y="2249625"/>
                <a:ext cx="1054382" cy="379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id-ID" altLang="id-ID" sz="1000" dirty="0" smtClean="0">
                    <a:solidFill>
                      <a:schemeClr val="accent2"/>
                    </a:solidFill>
                    <a:latin typeface="+mn-lt"/>
                    <a:ea typeface="Kozuka Mincho Pro EL" panose="02020200000000000000" pitchFamily="18" charset="-128"/>
                  </a:rPr>
                  <a:t>Facebook</a:t>
                </a:r>
                <a:endParaRPr lang="en-US" altLang="id-ID" sz="1000" dirty="0">
                  <a:solidFill>
                    <a:schemeClr val="accent2"/>
                  </a:solidFill>
                  <a:latin typeface="+mn-lt"/>
                  <a:ea typeface="Kozuka Mincho Pro EL" panose="02020200000000000000" pitchFamily="18" charset="-128"/>
                </a:endParaRPr>
              </a:p>
            </p:txBody>
          </p:sp>
        </p:grpSp>
        <p:grpSp>
          <p:nvGrpSpPr>
            <p:cNvPr id="351" name="Group 40"/>
            <p:cNvGrpSpPr>
              <a:grpSpLocks/>
            </p:cNvGrpSpPr>
            <p:nvPr/>
          </p:nvGrpSpPr>
          <p:grpSpPr bwMode="auto">
            <a:xfrm>
              <a:off x="7213101" y="3120014"/>
              <a:ext cx="917508" cy="851642"/>
              <a:chOff x="2276159" y="1395684"/>
              <a:chExt cx="1415992" cy="1313236"/>
            </a:xfrm>
            <a:effectLst/>
          </p:grpSpPr>
          <p:sp>
            <p:nvSpPr>
              <p:cNvPr id="352" name="Cloud 94"/>
              <p:cNvSpPr>
                <a:spLocks/>
              </p:cNvSpPr>
              <p:nvPr/>
            </p:nvSpPr>
            <p:spPr bwMode="auto">
              <a:xfrm>
                <a:off x="2276159" y="1805019"/>
                <a:ext cx="1415992" cy="903901"/>
              </a:xfrm>
              <a:custGeom>
                <a:avLst/>
                <a:gdLst>
                  <a:gd name="T0" fmla="*/ 2147483647 w 43200"/>
                  <a:gd name="T1" fmla="*/ 2147483647 h 43200"/>
                  <a:gd name="T2" fmla="*/ 2147483647 w 43200"/>
                  <a:gd name="T3" fmla="*/ 2147483647 h 43200"/>
                  <a:gd name="T4" fmla="*/ 2147483647 w 43200"/>
                  <a:gd name="T5" fmla="*/ 2147483647 h 43200"/>
                  <a:gd name="T6" fmla="*/ 2147483647 w 43200"/>
                  <a:gd name="T7" fmla="*/ 2147483647 h 43200"/>
                  <a:gd name="T8" fmla="*/ 2147483647 w 43200"/>
                  <a:gd name="T9" fmla="*/ 2147483647 h 43200"/>
                  <a:gd name="T10" fmla="*/ 2147483647 w 43200"/>
                  <a:gd name="T11" fmla="*/ 2147483647 h 43200"/>
                  <a:gd name="T12" fmla="*/ 2147483647 w 43200"/>
                  <a:gd name="T13" fmla="*/ 2147483647 h 43200"/>
                  <a:gd name="T14" fmla="*/ 2147483647 w 43200"/>
                  <a:gd name="T15" fmla="*/ 2147483647 h 43200"/>
                  <a:gd name="T16" fmla="*/ 2147483647 w 43200"/>
                  <a:gd name="T17" fmla="*/ 2147483647 h 43200"/>
                  <a:gd name="T18" fmla="*/ 2147483647 w 43200"/>
                  <a:gd name="T19" fmla="*/ 2147483647 h 43200"/>
                  <a:gd name="T20" fmla="*/ 2147483647 w 43200"/>
                  <a:gd name="T21" fmla="*/ 2147483647 h 43200"/>
                  <a:gd name="T22" fmla="*/ 2147483647 w 43200"/>
                  <a:gd name="T23" fmla="*/ 2147483647 h 43200"/>
                  <a:gd name="T24" fmla="*/ 2147483647 w 43200"/>
                  <a:gd name="T25" fmla="*/ 1435844216 h 43200"/>
                  <a:gd name="T26" fmla="*/ 2147483647 w 43200"/>
                  <a:gd name="T27" fmla="*/ 1770327358 h 43200"/>
                  <a:gd name="T28" fmla="*/ 2147483647 w 43200"/>
                  <a:gd name="T29" fmla="*/ 1045791323 h 43200"/>
                  <a:gd name="T30" fmla="*/ 2147483647 w 43200"/>
                  <a:gd name="T31" fmla="*/ 619217275 h 43200"/>
                  <a:gd name="T32" fmla="*/ 2147483647 w 43200"/>
                  <a:gd name="T33" fmla="*/ 1249022107 h 43200"/>
                  <a:gd name="T34" fmla="*/ 2147483647 w 43200"/>
                  <a:gd name="T35" fmla="*/ 881199048 h 43200"/>
                  <a:gd name="T36" fmla="*/ 2147483647 w 43200"/>
                  <a:gd name="T37" fmla="*/ 1373921592 h 43200"/>
                  <a:gd name="T38" fmla="*/ 2147483647 w 43200"/>
                  <a:gd name="T39" fmla="*/ 1730634568 h 43200"/>
                  <a:gd name="T40" fmla="*/ 2147483647 w 43200"/>
                  <a:gd name="T41" fmla="*/ 2147483647 h 43200"/>
                  <a:gd name="T42" fmla="*/ 2147483647 w 43200"/>
                  <a:gd name="T43" fmla="*/ 2147483647 h 432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3200" h="43200">
                    <a:moveTo>
                      <a:pt x="3900" y="14370"/>
                    </a:moveTo>
                    <a:cubicBezTo>
                      <a:pt x="3629" y="11657"/>
                      <a:pt x="4261" y="8921"/>
                      <a:pt x="5623" y="6907"/>
                    </a:cubicBezTo>
                    <a:cubicBezTo>
                      <a:pt x="7775" y="3726"/>
                      <a:pt x="11264" y="3017"/>
                      <a:pt x="14005" y="5202"/>
                    </a:cubicBezTo>
                    <a:cubicBezTo>
                      <a:pt x="15678" y="909"/>
                      <a:pt x="19914" y="22"/>
                      <a:pt x="22456" y="3432"/>
                    </a:cubicBezTo>
                    <a:cubicBezTo>
                      <a:pt x="23097" y="1683"/>
                      <a:pt x="24328" y="474"/>
                      <a:pt x="25749" y="200"/>
                    </a:cubicBezTo>
                    <a:cubicBezTo>
                      <a:pt x="27313" y="-102"/>
                      <a:pt x="28875" y="770"/>
                      <a:pt x="29833" y="2481"/>
                    </a:cubicBezTo>
                    <a:cubicBezTo>
                      <a:pt x="31215" y="267"/>
                      <a:pt x="33501" y="-460"/>
                      <a:pt x="35463" y="690"/>
                    </a:cubicBezTo>
                    <a:cubicBezTo>
                      <a:pt x="36958" y="1566"/>
                      <a:pt x="38030" y="3400"/>
                      <a:pt x="38318" y="5576"/>
                    </a:cubicBezTo>
                    <a:cubicBezTo>
                      <a:pt x="40046" y="6218"/>
                      <a:pt x="41422" y="7998"/>
                      <a:pt x="41982" y="10318"/>
                    </a:cubicBezTo>
                    <a:cubicBezTo>
                      <a:pt x="42389" y="12002"/>
                      <a:pt x="42331" y="13831"/>
                      <a:pt x="41818" y="15460"/>
                    </a:cubicBezTo>
                    <a:cubicBezTo>
                      <a:pt x="43079" y="17694"/>
                      <a:pt x="43520" y="20590"/>
                      <a:pt x="43016" y="23322"/>
                    </a:cubicBezTo>
                    <a:cubicBezTo>
                      <a:pt x="42346" y="26954"/>
                      <a:pt x="40128" y="29674"/>
                      <a:pt x="37404" y="30204"/>
                    </a:cubicBezTo>
                    <a:cubicBezTo>
                      <a:pt x="37391" y="32471"/>
                      <a:pt x="36658" y="34621"/>
                      <a:pt x="35395" y="36101"/>
                    </a:cubicBezTo>
                    <a:cubicBezTo>
                      <a:pt x="33476" y="38350"/>
                      <a:pt x="30704" y="38639"/>
                      <a:pt x="28555" y="36815"/>
                    </a:cubicBezTo>
                    <a:cubicBezTo>
                      <a:pt x="27860" y="39948"/>
                      <a:pt x="25999" y="42343"/>
                      <a:pt x="23667" y="43106"/>
                    </a:cubicBezTo>
                    <a:cubicBezTo>
                      <a:pt x="20919" y="44005"/>
                      <a:pt x="18051" y="42473"/>
                      <a:pt x="16480" y="39266"/>
                    </a:cubicBezTo>
                    <a:cubicBezTo>
                      <a:pt x="12772" y="42310"/>
                      <a:pt x="7956" y="40599"/>
                      <a:pt x="5804" y="35472"/>
                    </a:cubicBezTo>
                    <a:cubicBezTo>
                      <a:pt x="3690" y="35809"/>
                      <a:pt x="1705" y="34024"/>
                      <a:pt x="1110" y="31250"/>
                    </a:cubicBezTo>
                    <a:cubicBezTo>
                      <a:pt x="679" y="29243"/>
                      <a:pt x="1060" y="27077"/>
                      <a:pt x="2113" y="25551"/>
                    </a:cubicBezTo>
                    <a:cubicBezTo>
                      <a:pt x="619" y="24354"/>
                      <a:pt x="-213" y="22057"/>
                      <a:pt x="-5" y="19704"/>
                    </a:cubicBezTo>
                    <a:cubicBezTo>
                      <a:pt x="239" y="16949"/>
                      <a:pt x="1845" y="14791"/>
                      <a:pt x="3863" y="14507"/>
                    </a:cubicBezTo>
                    <a:cubicBezTo>
                      <a:pt x="3875" y="14461"/>
                      <a:pt x="3888" y="14416"/>
                      <a:pt x="3900" y="14370"/>
                    </a:cubicBezTo>
                    <a:close/>
                  </a:path>
                  <a:path w="43200" h="43200" fill="none">
                    <a:moveTo>
                      <a:pt x="4693" y="26177"/>
                    </a:moveTo>
                    <a:cubicBezTo>
                      <a:pt x="3809" y="26271"/>
                      <a:pt x="2925" y="25993"/>
                      <a:pt x="2160" y="25380"/>
                    </a:cubicBezTo>
                    <a:moveTo>
                      <a:pt x="6928" y="34899"/>
                    </a:moveTo>
                    <a:cubicBezTo>
                      <a:pt x="6573" y="35092"/>
                      <a:pt x="6200" y="35220"/>
                      <a:pt x="5820" y="35280"/>
                    </a:cubicBezTo>
                    <a:moveTo>
                      <a:pt x="16478" y="39090"/>
                    </a:moveTo>
                    <a:cubicBezTo>
                      <a:pt x="16211" y="38544"/>
                      <a:pt x="15987" y="37961"/>
                      <a:pt x="15810" y="37350"/>
                    </a:cubicBezTo>
                    <a:moveTo>
                      <a:pt x="28827" y="34751"/>
                    </a:moveTo>
                    <a:cubicBezTo>
                      <a:pt x="28788" y="35398"/>
                      <a:pt x="28698" y="36038"/>
                      <a:pt x="28560" y="36660"/>
                    </a:cubicBezTo>
                    <a:moveTo>
                      <a:pt x="34129" y="22954"/>
                    </a:moveTo>
                    <a:cubicBezTo>
                      <a:pt x="36133" y="24282"/>
                      <a:pt x="37398" y="27058"/>
                      <a:pt x="37380" y="30090"/>
                    </a:cubicBezTo>
                    <a:moveTo>
                      <a:pt x="41798" y="15354"/>
                    </a:moveTo>
                    <a:cubicBezTo>
                      <a:pt x="41473" y="16386"/>
                      <a:pt x="40978" y="17302"/>
                      <a:pt x="40350" y="18030"/>
                    </a:cubicBezTo>
                    <a:moveTo>
                      <a:pt x="38324" y="5426"/>
                    </a:moveTo>
                    <a:cubicBezTo>
                      <a:pt x="38379" y="5843"/>
                      <a:pt x="38405" y="6266"/>
                      <a:pt x="38400" y="6690"/>
                    </a:cubicBezTo>
                    <a:moveTo>
                      <a:pt x="29078" y="3952"/>
                    </a:moveTo>
                    <a:cubicBezTo>
                      <a:pt x="29267" y="3369"/>
                      <a:pt x="29516" y="2826"/>
                      <a:pt x="29820" y="2340"/>
                    </a:cubicBezTo>
                    <a:moveTo>
                      <a:pt x="22141" y="4720"/>
                    </a:moveTo>
                    <a:cubicBezTo>
                      <a:pt x="22218" y="4238"/>
                      <a:pt x="22339" y="3771"/>
                      <a:pt x="22500" y="3330"/>
                    </a:cubicBezTo>
                    <a:moveTo>
                      <a:pt x="14000" y="5192"/>
                    </a:moveTo>
                    <a:cubicBezTo>
                      <a:pt x="14472" y="5568"/>
                      <a:pt x="14908" y="6021"/>
                      <a:pt x="15300" y="6540"/>
                    </a:cubicBezTo>
                    <a:moveTo>
                      <a:pt x="4127" y="15789"/>
                    </a:moveTo>
                    <a:cubicBezTo>
                      <a:pt x="4024" y="15325"/>
                      <a:pt x="3948" y="14851"/>
                      <a:pt x="3900" y="14370"/>
                    </a:cubicBezTo>
                  </a:path>
                </a:pathLst>
              </a:custGeom>
              <a:solidFill>
                <a:schemeClr val="accent3">
                  <a:lumMod val="20000"/>
                  <a:lumOff val="80000"/>
                </a:schemeClr>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sp>
            <p:nvSpPr>
              <p:cNvPr id="353" name="Chord 352"/>
              <p:cNvSpPr/>
              <p:nvPr/>
            </p:nvSpPr>
            <p:spPr bwMode="auto">
              <a:xfrm rot="7900539">
                <a:off x="2555836" y="1844884"/>
                <a:ext cx="863976" cy="864096"/>
              </a:xfrm>
              <a:prstGeom prst="chord">
                <a:avLst>
                  <a:gd name="adj1" fmla="val 2700000"/>
                  <a:gd name="adj2" fmla="val 1393191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54" name="Oval 353"/>
              <p:cNvSpPr/>
              <p:nvPr/>
            </p:nvSpPr>
            <p:spPr bwMode="auto">
              <a:xfrm>
                <a:off x="2771398" y="1395684"/>
                <a:ext cx="432665" cy="432301"/>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55" name="TextBox 46"/>
              <p:cNvSpPr txBox="1">
                <a:spLocks noChangeArrowheads="1"/>
              </p:cNvSpPr>
              <p:nvPr/>
            </p:nvSpPr>
            <p:spPr bwMode="auto">
              <a:xfrm>
                <a:off x="2489826" y="2249625"/>
                <a:ext cx="957901" cy="379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id-ID" altLang="id-ID" sz="1000" dirty="0" smtClean="0">
                    <a:solidFill>
                      <a:schemeClr val="accent3"/>
                    </a:solidFill>
                    <a:latin typeface="+mn-lt"/>
                    <a:ea typeface="Kozuka Mincho Pro EL" panose="02020200000000000000" pitchFamily="18" charset="-128"/>
                  </a:rPr>
                  <a:t>Linkedin</a:t>
                </a:r>
                <a:endParaRPr lang="en-US" altLang="id-ID" sz="1000" dirty="0">
                  <a:solidFill>
                    <a:schemeClr val="accent3"/>
                  </a:solidFill>
                  <a:latin typeface="+mn-lt"/>
                  <a:ea typeface="Kozuka Mincho Pro EL" panose="02020200000000000000" pitchFamily="18" charset="-128"/>
                </a:endParaRPr>
              </a:p>
            </p:txBody>
          </p:sp>
        </p:grpSp>
        <p:grpSp>
          <p:nvGrpSpPr>
            <p:cNvPr id="356" name="Group 40"/>
            <p:cNvGrpSpPr>
              <a:grpSpLocks/>
            </p:cNvGrpSpPr>
            <p:nvPr/>
          </p:nvGrpSpPr>
          <p:grpSpPr bwMode="auto">
            <a:xfrm>
              <a:off x="4637292" y="3864598"/>
              <a:ext cx="917508" cy="851642"/>
              <a:chOff x="2276159" y="1395684"/>
              <a:chExt cx="1415992" cy="1313236"/>
            </a:xfrm>
            <a:effectLst/>
          </p:grpSpPr>
          <p:sp>
            <p:nvSpPr>
              <p:cNvPr id="357" name="Cloud 94"/>
              <p:cNvSpPr>
                <a:spLocks/>
              </p:cNvSpPr>
              <p:nvPr/>
            </p:nvSpPr>
            <p:spPr bwMode="auto">
              <a:xfrm>
                <a:off x="2276159" y="1805019"/>
                <a:ext cx="1415992" cy="903901"/>
              </a:xfrm>
              <a:custGeom>
                <a:avLst/>
                <a:gdLst>
                  <a:gd name="T0" fmla="*/ 2147483647 w 43200"/>
                  <a:gd name="T1" fmla="*/ 2147483647 h 43200"/>
                  <a:gd name="T2" fmla="*/ 2147483647 w 43200"/>
                  <a:gd name="T3" fmla="*/ 2147483647 h 43200"/>
                  <a:gd name="T4" fmla="*/ 2147483647 w 43200"/>
                  <a:gd name="T5" fmla="*/ 2147483647 h 43200"/>
                  <a:gd name="T6" fmla="*/ 2147483647 w 43200"/>
                  <a:gd name="T7" fmla="*/ 2147483647 h 43200"/>
                  <a:gd name="T8" fmla="*/ 2147483647 w 43200"/>
                  <a:gd name="T9" fmla="*/ 2147483647 h 43200"/>
                  <a:gd name="T10" fmla="*/ 2147483647 w 43200"/>
                  <a:gd name="T11" fmla="*/ 2147483647 h 43200"/>
                  <a:gd name="T12" fmla="*/ 2147483647 w 43200"/>
                  <a:gd name="T13" fmla="*/ 2147483647 h 43200"/>
                  <a:gd name="T14" fmla="*/ 2147483647 w 43200"/>
                  <a:gd name="T15" fmla="*/ 2147483647 h 43200"/>
                  <a:gd name="T16" fmla="*/ 2147483647 w 43200"/>
                  <a:gd name="T17" fmla="*/ 2147483647 h 43200"/>
                  <a:gd name="T18" fmla="*/ 2147483647 w 43200"/>
                  <a:gd name="T19" fmla="*/ 2147483647 h 43200"/>
                  <a:gd name="T20" fmla="*/ 2147483647 w 43200"/>
                  <a:gd name="T21" fmla="*/ 2147483647 h 43200"/>
                  <a:gd name="T22" fmla="*/ 2147483647 w 43200"/>
                  <a:gd name="T23" fmla="*/ 2147483647 h 43200"/>
                  <a:gd name="T24" fmla="*/ 2147483647 w 43200"/>
                  <a:gd name="T25" fmla="*/ 1435844216 h 43200"/>
                  <a:gd name="T26" fmla="*/ 2147483647 w 43200"/>
                  <a:gd name="T27" fmla="*/ 1770327358 h 43200"/>
                  <a:gd name="T28" fmla="*/ 2147483647 w 43200"/>
                  <a:gd name="T29" fmla="*/ 1045791323 h 43200"/>
                  <a:gd name="T30" fmla="*/ 2147483647 w 43200"/>
                  <a:gd name="T31" fmla="*/ 619217275 h 43200"/>
                  <a:gd name="T32" fmla="*/ 2147483647 w 43200"/>
                  <a:gd name="T33" fmla="*/ 1249022107 h 43200"/>
                  <a:gd name="T34" fmla="*/ 2147483647 w 43200"/>
                  <a:gd name="T35" fmla="*/ 881199048 h 43200"/>
                  <a:gd name="T36" fmla="*/ 2147483647 w 43200"/>
                  <a:gd name="T37" fmla="*/ 1373921592 h 43200"/>
                  <a:gd name="T38" fmla="*/ 2147483647 w 43200"/>
                  <a:gd name="T39" fmla="*/ 1730634568 h 43200"/>
                  <a:gd name="T40" fmla="*/ 2147483647 w 43200"/>
                  <a:gd name="T41" fmla="*/ 2147483647 h 43200"/>
                  <a:gd name="T42" fmla="*/ 2147483647 w 43200"/>
                  <a:gd name="T43" fmla="*/ 2147483647 h 432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3200" h="43200">
                    <a:moveTo>
                      <a:pt x="3900" y="14370"/>
                    </a:moveTo>
                    <a:cubicBezTo>
                      <a:pt x="3629" y="11657"/>
                      <a:pt x="4261" y="8921"/>
                      <a:pt x="5623" y="6907"/>
                    </a:cubicBezTo>
                    <a:cubicBezTo>
                      <a:pt x="7775" y="3726"/>
                      <a:pt x="11264" y="3017"/>
                      <a:pt x="14005" y="5202"/>
                    </a:cubicBezTo>
                    <a:cubicBezTo>
                      <a:pt x="15678" y="909"/>
                      <a:pt x="19914" y="22"/>
                      <a:pt x="22456" y="3432"/>
                    </a:cubicBezTo>
                    <a:cubicBezTo>
                      <a:pt x="23097" y="1683"/>
                      <a:pt x="24328" y="474"/>
                      <a:pt x="25749" y="200"/>
                    </a:cubicBezTo>
                    <a:cubicBezTo>
                      <a:pt x="27313" y="-102"/>
                      <a:pt x="28875" y="770"/>
                      <a:pt x="29833" y="2481"/>
                    </a:cubicBezTo>
                    <a:cubicBezTo>
                      <a:pt x="31215" y="267"/>
                      <a:pt x="33501" y="-460"/>
                      <a:pt x="35463" y="690"/>
                    </a:cubicBezTo>
                    <a:cubicBezTo>
                      <a:pt x="36958" y="1566"/>
                      <a:pt x="38030" y="3400"/>
                      <a:pt x="38318" y="5576"/>
                    </a:cubicBezTo>
                    <a:cubicBezTo>
                      <a:pt x="40046" y="6218"/>
                      <a:pt x="41422" y="7998"/>
                      <a:pt x="41982" y="10318"/>
                    </a:cubicBezTo>
                    <a:cubicBezTo>
                      <a:pt x="42389" y="12002"/>
                      <a:pt x="42331" y="13831"/>
                      <a:pt x="41818" y="15460"/>
                    </a:cubicBezTo>
                    <a:cubicBezTo>
                      <a:pt x="43079" y="17694"/>
                      <a:pt x="43520" y="20590"/>
                      <a:pt x="43016" y="23322"/>
                    </a:cubicBezTo>
                    <a:cubicBezTo>
                      <a:pt x="42346" y="26954"/>
                      <a:pt x="40128" y="29674"/>
                      <a:pt x="37404" y="30204"/>
                    </a:cubicBezTo>
                    <a:cubicBezTo>
                      <a:pt x="37391" y="32471"/>
                      <a:pt x="36658" y="34621"/>
                      <a:pt x="35395" y="36101"/>
                    </a:cubicBezTo>
                    <a:cubicBezTo>
                      <a:pt x="33476" y="38350"/>
                      <a:pt x="30704" y="38639"/>
                      <a:pt x="28555" y="36815"/>
                    </a:cubicBezTo>
                    <a:cubicBezTo>
                      <a:pt x="27860" y="39948"/>
                      <a:pt x="25999" y="42343"/>
                      <a:pt x="23667" y="43106"/>
                    </a:cubicBezTo>
                    <a:cubicBezTo>
                      <a:pt x="20919" y="44005"/>
                      <a:pt x="18051" y="42473"/>
                      <a:pt x="16480" y="39266"/>
                    </a:cubicBezTo>
                    <a:cubicBezTo>
                      <a:pt x="12772" y="42310"/>
                      <a:pt x="7956" y="40599"/>
                      <a:pt x="5804" y="35472"/>
                    </a:cubicBezTo>
                    <a:cubicBezTo>
                      <a:pt x="3690" y="35809"/>
                      <a:pt x="1705" y="34024"/>
                      <a:pt x="1110" y="31250"/>
                    </a:cubicBezTo>
                    <a:cubicBezTo>
                      <a:pt x="679" y="29243"/>
                      <a:pt x="1060" y="27077"/>
                      <a:pt x="2113" y="25551"/>
                    </a:cubicBezTo>
                    <a:cubicBezTo>
                      <a:pt x="619" y="24354"/>
                      <a:pt x="-213" y="22057"/>
                      <a:pt x="-5" y="19704"/>
                    </a:cubicBezTo>
                    <a:cubicBezTo>
                      <a:pt x="239" y="16949"/>
                      <a:pt x="1845" y="14791"/>
                      <a:pt x="3863" y="14507"/>
                    </a:cubicBezTo>
                    <a:cubicBezTo>
                      <a:pt x="3875" y="14461"/>
                      <a:pt x="3888" y="14416"/>
                      <a:pt x="3900" y="14370"/>
                    </a:cubicBezTo>
                    <a:close/>
                  </a:path>
                  <a:path w="43200" h="43200" fill="none">
                    <a:moveTo>
                      <a:pt x="4693" y="26177"/>
                    </a:moveTo>
                    <a:cubicBezTo>
                      <a:pt x="3809" y="26271"/>
                      <a:pt x="2925" y="25993"/>
                      <a:pt x="2160" y="25380"/>
                    </a:cubicBezTo>
                    <a:moveTo>
                      <a:pt x="6928" y="34899"/>
                    </a:moveTo>
                    <a:cubicBezTo>
                      <a:pt x="6573" y="35092"/>
                      <a:pt x="6200" y="35220"/>
                      <a:pt x="5820" y="35280"/>
                    </a:cubicBezTo>
                    <a:moveTo>
                      <a:pt x="16478" y="39090"/>
                    </a:moveTo>
                    <a:cubicBezTo>
                      <a:pt x="16211" y="38544"/>
                      <a:pt x="15987" y="37961"/>
                      <a:pt x="15810" y="37350"/>
                    </a:cubicBezTo>
                    <a:moveTo>
                      <a:pt x="28827" y="34751"/>
                    </a:moveTo>
                    <a:cubicBezTo>
                      <a:pt x="28788" y="35398"/>
                      <a:pt x="28698" y="36038"/>
                      <a:pt x="28560" y="36660"/>
                    </a:cubicBezTo>
                    <a:moveTo>
                      <a:pt x="34129" y="22954"/>
                    </a:moveTo>
                    <a:cubicBezTo>
                      <a:pt x="36133" y="24282"/>
                      <a:pt x="37398" y="27058"/>
                      <a:pt x="37380" y="30090"/>
                    </a:cubicBezTo>
                    <a:moveTo>
                      <a:pt x="41798" y="15354"/>
                    </a:moveTo>
                    <a:cubicBezTo>
                      <a:pt x="41473" y="16386"/>
                      <a:pt x="40978" y="17302"/>
                      <a:pt x="40350" y="18030"/>
                    </a:cubicBezTo>
                    <a:moveTo>
                      <a:pt x="38324" y="5426"/>
                    </a:moveTo>
                    <a:cubicBezTo>
                      <a:pt x="38379" y="5843"/>
                      <a:pt x="38405" y="6266"/>
                      <a:pt x="38400" y="6690"/>
                    </a:cubicBezTo>
                    <a:moveTo>
                      <a:pt x="29078" y="3952"/>
                    </a:moveTo>
                    <a:cubicBezTo>
                      <a:pt x="29267" y="3369"/>
                      <a:pt x="29516" y="2826"/>
                      <a:pt x="29820" y="2340"/>
                    </a:cubicBezTo>
                    <a:moveTo>
                      <a:pt x="22141" y="4720"/>
                    </a:moveTo>
                    <a:cubicBezTo>
                      <a:pt x="22218" y="4238"/>
                      <a:pt x="22339" y="3771"/>
                      <a:pt x="22500" y="3330"/>
                    </a:cubicBezTo>
                    <a:moveTo>
                      <a:pt x="14000" y="5192"/>
                    </a:moveTo>
                    <a:cubicBezTo>
                      <a:pt x="14472" y="5568"/>
                      <a:pt x="14908" y="6021"/>
                      <a:pt x="15300" y="6540"/>
                    </a:cubicBezTo>
                    <a:moveTo>
                      <a:pt x="4127" y="15789"/>
                    </a:moveTo>
                    <a:cubicBezTo>
                      <a:pt x="4024" y="15325"/>
                      <a:pt x="3948" y="14851"/>
                      <a:pt x="3900" y="14370"/>
                    </a:cubicBezTo>
                  </a:path>
                </a:pathLst>
              </a:custGeom>
              <a:solidFill>
                <a:schemeClr val="accent5">
                  <a:lumMod val="20000"/>
                  <a:lumOff val="80000"/>
                </a:schemeClr>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sp>
            <p:nvSpPr>
              <p:cNvPr id="358" name="Chord 357"/>
              <p:cNvSpPr/>
              <p:nvPr/>
            </p:nvSpPr>
            <p:spPr bwMode="auto">
              <a:xfrm rot="7900539">
                <a:off x="2555836" y="1844884"/>
                <a:ext cx="863976" cy="864096"/>
              </a:xfrm>
              <a:prstGeom prst="chord">
                <a:avLst>
                  <a:gd name="adj1" fmla="val 2700000"/>
                  <a:gd name="adj2" fmla="val 1393191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59" name="Oval 358"/>
              <p:cNvSpPr/>
              <p:nvPr/>
            </p:nvSpPr>
            <p:spPr bwMode="auto">
              <a:xfrm>
                <a:off x="2771398" y="1395684"/>
                <a:ext cx="432665" cy="432301"/>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60" name="TextBox 46"/>
              <p:cNvSpPr txBox="1">
                <a:spLocks noChangeArrowheads="1"/>
              </p:cNvSpPr>
              <p:nvPr/>
            </p:nvSpPr>
            <p:spPr bwMode="auto">
              <a:xfrm>
                <a:off x="2462618" y="2227244"/>
                <a:ext cx="1012327" cy="379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id-ID" altLang="id-ID" sz="1000" dirty="0" smtClean="0">
                    <a:solidFill>
                      <a:schemeClr val="accent5"/>
                    </a:solidFill>
                    <a:latin typeface="+mn-lt"/>
                    <a:ea typeface="Kozuka Mincho Pro EL" panose="02020200000000000000" pitchFamily="18" charset="-128"/>
                  </a:rPr>
                  <a:t>Pinterest</a:t>
                </a:r>
                <a:endParaRPr lang="en-US" altLang="id-ID" sz="1000" dirty="0">
                  <a:solidFill>
                    <a:schemeClr val="accent5"/>
                  </a:solidFill>
                  <a:latin typeface="+mn-lt"/>
                  <a:ea typeface="Kozuka Mincho Pro EL" panose="02020200000000000000" pitchFamily="18" charset="-128"/>
                </a:endParaRPr>
              </a:p>
            </p:txBody>
          </p:sp>
        </p:grpSp>
        <p:grpSp>
          <p:nvGrpSpPr>
            <p:cNvPr id="361" name="Group 40"/>
            <p:cNvGrpSpPr>
              <a:grpSpLocks/>
            </p:cNvGrpSpPr>
            <p:nvPr/>
          </p:nvGrpSpPr>
          <p:grpSpPr bwMode="auto">
            <a:xfrm>
              <a:off x="6551055" y="3863608"/>
              <a:ext cx="917508" cy="851642"/>
              <a:chOff x="2276159" y="1395684"/>
              <a:chExt cx="1415992" cy="1313236"/>
            </a:xfrm>
            <a:effectLst/>
          </p:grpSpPr>
          <p:sp>
            <p:nvSpPr>
              <p:cNvPr id="362" name="Cloud 94"/>
              <p:cNvSpPr>
                <a:spLocks/>
              </p:cNvSpPr>
              <p:nvPr/>
            </p:nvSpPr>
            <p:spPr bwMode="auto">
              <a:xfrm>
                <a:off x="2276159" y="1805019"/>
                <a:ext cx="1415992" cy="903901"/>
              </a:xfrm>
              <a:custGeom>
                <a:avLst/>
                <a:gdLst>
                  <a:gd name="T0" fmla="*/ 2147483647 w 43200"/>
                  <a:gd name="T1" fmla="*/ 2147483647 h 43200"/>
                  <a:gd name="T2" fmla="*/ 2147483647 w 43200"/>
                  <a:gd name="T3" fmla="*/ 2147483647 h 43200"/>
                  <a:gd name="T4" fmla="*/ 2147483647 w 43200"/>
                  <a:gd name="T5" fmla="*/ 2147483647 h 43200"/>
                  <a:gd name="T6" fmla="*/ 2147483647 w 43200"/>
                  <a:gd name="T7" fmla="*/ 2147483647 h 43200"/>
                  <a:gd name="T8" fmla="*/ 2147483647 w 43200"/>
                  <a:gd name="T9" fmla="*/ 2147483647 h 43200"/>
                  <a:gd name="T10" fmla="*/ 2147483647 w 43200"/>
                  <a:gd name="T11" fmla="*/ 2147483647 h 43200"/>
                  <a:gd name="T12" fmla="*/ 2147483647 w 43200"/>
                  <a:gd name="T13" fmla="*/ 2147483647 h 43200"/>
                  <a:gd name="T14" fmla="*/ 2147483647 w 43200"/>
                  <a:gd name="T15" fmla="*/ 2147483647 h 43200"/>
                  <a:gd name="T16" fmla="*/ 2147483647 w 43200"/>
                  <a:gd name="T17" fmla="*/ 2147483647 h 43200"/>
                  <a:gd name="T18" fmla="*/ 2147483647 w 43200"/>
                  <a:gd name="T19" fmla="*/ 2147483647 h 43200"/>
                  <a:gd name="T20" fmla="*/ 2147483647 w 43200"/>
                  <a:gd name="T21" fmla="*/ 2147483647 h 43200"/>
                  <a:gd name="T22" fmla="*/ 2147483647 w 43200"/>
                  <a:gd name="T23" fmla="*/ 2147483647 h 43200"/>
                  <a:gd name="T24" fmla="*/ 2147483647 w 43200"/>
                  <a:gd name="T25" fmla="*/ 1435844216 h 43200"/>
                  <a:gd name="T26" fmla="*/ 2147483647 w 43200"/>
                  <a:gd name="T27" fmla="*/ 1770327358 h 43200"/>
                  <a:gd name="T28" fmla="*/ 2147483647 w 43200"/>
                  <a:gd name="T29" fmla="*/ 1045791323 h 43200"/>
                  <a:gd name="T30" fmla="*/ 2147483647 w 43200"/>
                  <a:gd name="T31" fmla="*/ 619217275 h 43200"/>
                  <a:gd name="T32" fmla="*/ 2147483647 w 43200"/>
                  <a:gd name="T33" fmla="*/ 1249022107 h 43200"/>
                  <a:gd name="T34" fmla="*/ 2147483647 w 43200"/>
                  <a:gd name="T35" fmla="*/ 881199048 h 43200"/>
                  <a:gd name="T36" fmla="*/ 2147483647 w 43200"/>
                  <a:gd name="T37" fmla="*/ 1373921592 h 43200"/>
                  <a:gd name="T38" fmla="*/ 2147483647 w 43200"/>
                  <a:gd name="T39" fmla="*/ 1730634568 h 43200"/>
                  <a:gd name="T40" fmla="*/ 2147483647 w 43200"/>
                  <a:gd name="T41" fmla="*/ 2147483647 h 43200"/>
                  <a:gd name="T42" fmla="*/ 2147483647 w 43200"/>
                  <a:gd name="T43" fmla="*/ 2147483647 h 432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3200" h="43200">
                    <a:moveTo>
                      <a:pt x="3900" y="14370"/>
                    </a:moveTo>
                    <a:cubicBezTo>
                      <a:pt x="3629" y="11657"/>
                      <a:pt x="4261" y="8921"/>
                      <a:pt x="5623" y="6907"/>
                    </a:cubicBezTo>
                    <a:cubicBezTo>
                      <a:pt x="7775" y="3726"/>
                      <a:pt x="11264" y="3017"/>
                      <a:pt x="14005" y="5202"/>
                    </a:cubicBezTo>
                    <a:cubicBezTo>
                      <a:pt x="15678" y="909"/>
                      <a:pt x="19914" y="22"/>
                      <a:pt x="22456" y="3432"/>
                    </a:cubicBezTo>
                    <a:cubicBezTo>
                      <a:pt x="23097" y="1683"/>
                      <a:pt x="24328" y="474"/>
                      <a:pt x="25749" y="200"/>
                    </a:cubicBezTo>
                    <a:cubicBezTo>
                      <a:pt x="27313" y="-102"/>
                      <a:pt x="28875" y="770"/>
                      <a:pt x="29833" y="2481"/>
                    </a:cubicBezTo>
                    <a:cubicBezTo>
                      <a:pt x="31215" y="267"/>
                      <a:pt x="33501" y="-460"/>
                      <a:pt x="35463" y="690"/>
                    </a:cubicBezTo>
                    <a:cubicBezTo>
                      <a:pt x="36958" y="1566"/>
                      <a:pt x="38030" y="3400"/>
                      <a:pt x="38318" y="5576"/>
                    </a:cubicBezTo>
                    <a:cubicBezTo>
                      <a:pt x="40046" y="6218"/>
                      <a:pt x="41422" y="7998"/>
                      <a:pt x="41982" y="10318"/>
                    </a:cubicBezTo>
                    <a:cubicBezTo>
                      <a:pt x="42389" y="12002"/>
                      <a:pt x="42331" y="13831"/>
                      <a:pt x="41818" y="15460"/>
                    </a:cubicBezTo>
                    <a:cubicBezTo>
                      <a:pt x="43079" y="17694"/>
                      <a:pt x="43520" y="20590"/>
                      <a:pt x="43016" y="23322"/>
                    </a:cubicBezTo>
                    <a:cubicBezTo>
                      <a:pt x="42346" y="26954"/>
                      <a:pt x="40128" y="29674"/>
                      <a:pt x="37404" y="30204"/>
                    </a:cubicBezTo>
                    <a:cubicBezTo>
                      <a:pt x="37391" y="32471"/>
                      <a:pt x="36658" y="34621"/>
                      <a:pt x="35395" y="36101"/>
                    </a:cubicBezTo>
                    <a:cubicBezTo>
                      <a:pt x="33476" y="38350"/>
                      <a:pt x="30704" y="38639"/>
                      <a:pt x="28555" y="36815"/>
                    </a:cubicBezTo>
                    <a:cubicBezTo>
                      <a:pt x="27860" y="39948"/>
                      <a:pt x="25999" y="42343"/>
                      <a:pt x="23667" y="43106"/>
                    </a:cubicBezTo>
                    <a:cubicBezTo>
                      <a:pt x="20919" y="44005"/>
                      <a:pt x="18051" y="42473"/>
                      <a:pt x="16480" y="39266"/>
                    </a:cubicBezTo>
                    <a:cubicBezTo>
                      <a:pt x="12772" y="42310"/>
                      <a:pt x="7956" y="40599"/>
                      <a:pt x="5804" y="35472"/>
                    </a:cubicBezTo>
                    <a:cubicBezTo>
                      <a:pt x="3690" y="35809"/>
                      <a:pt x="1705" y="34024"/>
                      <a:pt x="1110" y="31250"/>
                    </a:cubicBezTo>
                    <a:cubicBezTo>
                      <a:pt x="679" y="29243"/>
                      <a:pt x="1060" y="27077"/>
                      <a:pt x="2113" y="25551"/>
                    </a:cubicBezTo>
                    <a:cubicBezTo>
                      <a:pt x="619" y="24354"/>
                      <a:pt x="-213" y="22057"/>
                      <a:pt x="-5" y="19704"/>
                    </a:cubicBezTo>
                    <a:cubicBezTo>
                      <a:pt x="239" y="16949"/>
                      <a:pt x="1845" y="14791"/>
                      <a:pt x="3863" y="14507"/>
                    </a:cubicBezTo>
                    <a:cubicBezTo>
                      <a:pt x="3875" y="14461"/>
                      <a:pt x="3888" y="14416"/>
                      <a:pt x="3900" y="14370"/>
                    </a:cubicBezTo>
                    <a:close/>
                  </a:path>
                  <a:path w="43200" h="43200" fill="none">
                    <a:moveTo>
                      <a:pt x="4693" y="26177"/>
                    </a:moveTo>
                    <a:cubicBezTo>
                      <a:pt x="3809" y="26271"/>
                      <a:pt x="2925" y="25993"/>
                      <a:pt x="2160" y="25380"/>
                    </a:cubicBezTo>
                    <a:moveTo>
                      <a:pt x="6928" y="34899"/>
                    </a:moveTo>
                    <a:cubicBezTo>
                      <a:pt x="6573" y="35092"/>
                      <a:pt x="6200" y="35220"/>
                      <a:pt x="5820" y="35280"/>
                    </a:cubicBezTo>
                    <a:moveTo>
                      <a:pt x="16478" y="39090"/>
                    </a:moveTo>
                    <a:cubicBezTo>
                      <a:pt x="16211" y="38544"/>
                      <a:pt x="15987" y="37961"/>
                      <a:pt x="15810" y="37350"/>
                    </a:cubicBezTo>
                    <a:moveTo>
                      <a:pt x="28827" y="34751"/>
                    </a:moveTo>
                    <a:cubicBezTo>
                      <a:pt x="28788" y="35398"/>
                      <a:pt x="28698" y="36038"/>
                      <a:pt x="28560" y="36660"/>
                    </a:cubicBezTo>
                    <a:moveTo>
                      <a:pt x="34129" y="22954"/>
                    </a:moveTo>
                    <a:cubicBezTo>
                      <a:pt x="36133" y="24282"/>
                      <a:pt x="37398" y="27058"/>
                      <a:pt x="37380" y="30090"/>
                    </a:cubicBezTo>
                    <a:moveTo>
                      <a:pt x="41798" y="15354"/>
                    </a:moveTo>
                    <a:cubicBezTo>
                      <a:pt x="41473" y="16386"/>
                      <a:pt x="40978" y="17302"/>
                      <a:pt x="40350" y="18030"/>
                    </a:cubicBezTo>
                    <a:moveTo>
                      <a:pt x="38324" y="5426"/>
                    </a:moveTo>
                    <a:cubicBezTo>
                      <a:pt x="38379" y="5843"/>
                      <a:pt x="38405" y="6266"/>
                      <a:pt x="38400" y="6690"/>
                    </a:cubicBezTo>
                    <a:moveTo>
                      <a:pt x="29078" y="3952"/>
                    </a:moveTo>
                    <a:cubicBezTo>
                      <a:pt x="29267" y="3369"/>
                      <a:pt x="29516" y="2826"/>
                      <a:pt x="29820" y="2340"/>
                    </a:cubicBezTo>
                    <a:moveTo>
                      <a:pt x="22141" y="4720"/>
                    </a:moveTo>
                    <a:cubicBezTo>
                      <a:pt x="22218" y="4238"/>
                      <a:pt x="22339" y="3771"/>
                      <a:pt x="22500" y="3330"/>
                    </a:cubicBezTo>
                    <a:moveTo>
                      <a:pt x="14000" y="5192"/>
                    </a:moveTo>
                    <a:cubicBezTo>
                      <a:pt x="14472" y="5568"/>
                      <a:pt x="14908" y="6021"/>
                      <a:pt x="15300" y="6540"/>
                    </a:cubicBezTo>
                    <a:moveTo>
                      <a:pt x="4127" y="15789"/>
                    </a:moveTo>
                    <a:cubicBezTo>
                      <a:pt x="4024" y="15325"/>
                      <a:pt x="3948" y="14851"/>
                      <a:pt x="3900" y="14370"/>
                    </a:cubicBezTo>
                  </a:path>
                </a:pathLst>
              </a:custGeom>
              <a:solidFill>
                <a:schemeClr val="accent4">
                  <a:lumMod val="20000"/>
                  <a:lumOff val="80000"/>
                </a:schemeClr>
              </a:solidFill>
              <a:ln>
                <a:noFill/>
              </a:ln>
              <a:effectLst/>
              <a:extLst/>
            </p:spPr>
            <p:txBody>
              <a:bodyPr anchor="ctr"/>
              <a:lstStyle/>
              <a:p>
                <a:pPr>
                  <a:defRPr/>
                </a:pPr>
                <a:endParaRPr lang="en-US" sz="1100">
                  <a:ea typeface="Kozuka Mincho Pro EL" panose="02020200000000000000" pitchFamily="18" charset="-128"/>
                  <a:cs typeface="Lucida Grande" pitchFamily="2" charset="0"/>
                </a:endParaRPr>
              </a:p>
            </p:txBody>
          </p:sp>
          <p:sp>
            <p:nvSpPr>
              <p:cNvPr id="363" name="Chord 362"/>
              <p:cNvSpPr/>
              <p:nvPr/>
            </p:nvSpPr>
            <p:spPr bwMode="auto">
              <a:xfrm rot="7900539">
                <a:off x="2555836" y="1844884"/>
                <a:ext cx="863976" cy="864096"/>
              </a:xfrm>
              <a:prstGeom prst="chord">
                <a:avLst>
                  <a:gd name="adj1" fmla="val 2700000"/>
                  <a:gd name="adj2" fmla="val 1393191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64" name="Oval 363"/>
              <p:cNvSpPr/>
              <p:nvPr/>
            </p:nvSpPr>
            <p:spPr bwMode="auto">
              <a:xfrm>
                <a:off x="2771398" y="1395684"/>
                <a:ext cx="432665" cy="432301"/>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nb-NO" sz="1000">
                  <a:ea typeface="Kozuka Mincho Pro EL" panose="02020200000000000000" pitchFamily="18" charset="-128"/>
                  <a:cs typeface="Lucida Grande" pitchFamily="2" charset="0"/>
                </a:endParaRPr>
              </a:p>
            </p:txBody>
          </p:sp>
          <p:sp>
            <p:nvSpPr>
              <p:cNvPr id="365" name="TextBox 46"/>
              <p:cNvSpPr txBox="1">
                <a:spLocks noChangeArrowheads="1"/>
              </p:cNvSpPr>
              <p:nvPr/>
            </p:nvSpPr>
            <p:spPr bwMode="auto">
              <a:xfrm>
                <a:off x="2614761" y="2249625"/>
                <a:ext cx="708035" cy="379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algn="ctr" eaLnBrk="1" hangingPunct="1"/>
                <a:r>
                  <a:rPr lang="id-ID" altLang="id-ID" sz="1000" dirty="0" smtClean="0">
                    <a:solidFill>
                      <a:schemeClr val="accent4"/>
                    </a:solidFill>
                    <a:latin typeface="+mn-lt"/>
                    <a:ea typeface="Kozuka Mincho Pro EL" panose="02020200000000000000" pitchFamily="18" charset="-128"/>
                  </a:rPr>
                  <a:t>Flickr</a:t>
                </a:r>
                <a:endParaRPr lang="en-US" altLang="id-ID" sz="1000" dirty="0">
                  <a:solidFill>
                    <a:schemeClr val="accent4"/>
                  </a:solidFill>
                  <a:latin typeface="+mn-lt"/>
                  <a:ea typeface="Kozuka Mincho Pro EL" panose="02020200000000000000" pitchFamily="18" charset="-128"/>
                </a:endParaRPr>
              </a:p>
            </p:txBody>
          </p:sp>
        </p:grpSp>
        <p:sp>
          <p:nvSpPr>
            <p:cNvPr id="366" name="Title 13"/>
            <p:cNvSpPr txBox="1">
              <a:spLocks/>
            </p:cNvSpPr>
            <p:nvPr/>
          </p:nvSpPr>
          <p:spPr>
            <a:xfrm>
              <a:off x="1244585" y="2712825"/>
              <a:ext cx="1800000" cy="52147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100" b="1" dirty="0" smtClean="0">
                  <a:solidFill>
                    <a:schemeClr val="bg1">
                      <a:lumMod val="50000"/>
                    </a:schemeClr>
                  </a:solidFill>
                  <a:latin typeface="+mn-lt"/>
                  <a:ea typeface="Roboto" panose="02000000000000000000" pitchFamily="2" charset="0"/>
                </a:rPr>
                <a:t>USER 01</a:t>
              </a:r>
            </a:p>
            <a:p>
              <a:pPr algn="r">
                <a:lnSpc>
                  <a:spcPct val="80000"/>
                </a:lnSpc>
              </a:pP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ea typeface="Roboto" panose="02000000000000000000" pitchFamily="2" charset="0"/>
                </a:rPr>
                <a:t> </a:t>
              </a:r>
              <a:r>
                <a:rPr lang="id-ID" sz="1000" dirty="0" smtClean="0">
                  <a:solidFill>
                    <a:schemeClr val="bg1">
                      <a:lumMod val="65000"/>
                    </a:schemeClr>
                  </a:solidFill>
                  <a:latin typeface="+mn-lt"/>
                  <a:ea typeface="Roboto" panose="02000000000000000000" pitchFamily="2" charset="0"/>
                </a:rPr>
                <a:t>sagitis.</a:t>
              </a:r>
              <a:endParaRPr lang="en-US" sz="1000" dirty="0">
                <a:solidFill>
                  <a:schemeClr val="bg1">
                    <a:lumMod val="65000"/>
                  </a:schemeClr>
                </a:solidFill>
                <a:latin typeface="+mn-lt"/>
                <a:ea typeface="Roboto" panose="02000000000000000000" pitchFamily="2" charset="0"/>
              </a:endParaRPr>
            </a:p>
          </p:txBody>
        </p:sp>
        <p:sp>
          <p:nvSpPr>
            <p:cNvPr id="367" name="Title 13"/>
            <p:cNvSpPr txBox="1">
              <a:spLocks/>
            </p:cNvSpPr>
            <p:nvPr/>
          </p:nvSpPr>
          <p:spPr>
            <a:xfrm>
              <a:off x="1256930" y="3169523"/>
              <a:ext cx="1800000" cy="52147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100" b="1" dirty="0" smtClean="0">
                  <a:solidFill>
                    <a:schemeClr val="bg1">
                      <a:lumMod val="50000"/>
                    </a:schemeClr>
                  </a:solidFill>
                  <a:latin typeface="+mn-lt"/>
                  <a:ea typeface="Roboto" panose="02000000000000000000" pitchFamily="2" charset="0"/>
                </a:rPr>
                <a:t>USER 02</a:t>
              </a:r>
            </a:p>
            <a:p>
              <a:pPr algn="r">
                <a:lnSpc>
                  <a:spcPct val="80000"/>
                </a:lnSpc>
              </a:pP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ea typeface="Roboto" panose="02000000000000000000" pitchFamily="2" charset="0"/>
                </a:rPr>
                <a:t> </a:t>
              </a:r>
              <a:r>
                <a:rPr lang="id-ID" sz="1000" dirty="0" smtClean="0">
                  <a:solidFill>
                    <a:schemeClr val="bg1">
                      <a:lumMod val="65000"/>
                    </a:schemeClr>
                  </a:solidFill>
                  <a:latin typeface="+mn-lt"/>
                  <a:ea typeface="Roboto" panose="02000000000000000000" pitchFamily="2" charset="0"/>
                </a:rPr>
                <a:t>sagitis.</a:t>
              </a:r>
              <a:endParaRPr lang="en-US" sz="1000" dirty="0">
                <a:solidFill>
                  <a:schemeClr val="bg1">
                    <a:lumMod val="65000"/>
                  </a:schemeClr>
                </a:solidFill>
                <a:latin typeface="+mn-lt"/>
                <a:ea typeface="Roboto" panose="02000000000000000000" pitchFamily="2" charset="0"/>
              </a:endParaRPr>
            </a:p>
          </p:txBody>
        </p:sp>
        <p:sp>
          <p:nvSpPr>
            <p:cNvPr id="368" name="Title 13"/>
            <p:cNvSpPr txBox="1">
              <a:spLocks/>
            </p:cNvSpPr>
            <p:nvPr/>
          </p:nvSpPr>
          <p:spPr>
            <a:xfrm>
              <a:off x="1255858" y="3627278"/>
              <a:ext cx="1800000" cy="52147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100" b="1" dirty="0" smtClean="0">
                  <a:solidFill>
                    <a:schemeClr val="bg1">
                      <a:lumMod val="50000"/>
                    </a:schemeClr>
                  </a:solidFill>
                  <a:latin typeface="+mn-lt"/>
                  <a:ea typeface="Roboto" panose="02000000000000000000" pitchFamily="2" charset="0"/>
                </a:rPr>
                <a:t>USER 03</a:t>
              </a:r>
            </a:p>
            <a:p>
              <a:pPr algn="r">
                <a:lnSpc>
                  <a:spcPct val="80000"/>
                </a:lnSpc>
              </a:pP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ea typeface="Roboto" panose="02000000000000000000" pitchFamily="2" charset="0"/>
                </a:rPr>
                <a:t> </a:t>
              </a:r>
              <a:r>
                <a:rPr lang="id-ID" sz="1000" dirty="0" smtClean="0">
                  <a:solidFill>
                    <a:schemeClr val="bg1">
                      <a:lumMod val="65000"/>
                    </a:schemeClr>
                  </a:solidFill>
                  <a:latin typeface="+mn-lt"/>
                  <a:ea typeface="Roboto" panose="02000000000000000000" pitchFamily="2" charset="0"/>
                </a:rPr>
                <a:t>sagitis.</a:t>
              </a:r>
              <a:endParaRPr lang="en-US" sz="1000" dirty="0">
                <a:solidFill>
                  <a:schemeClr val="bg1">
                    <a:lumMod val="65000"/>
                  </a:schemeClr>
                </a:solidFill>
                <a:latin typeface="+mn-lt"/>
                <a:ea typeface="Roboto" panose="02000000000000000000" pitchFamily="2" charset="0"/>
              </a:endParaRPr>
            </a:p>
          </p:txBody>
        </p:sp>
        <p:sp>
          <p:nvSpPr>
            <p:cNvPr id="369" name="Title 13"/>
            <p:cNvSpPr txBox="1">
              <a:spLocks/>
            </p:cNvSpPr>
            <p:nvPr/>
          </p:nvSpPr>
          <p:spPr>
            <a:xfrm>
              <a:off x="8906062" y="2710602"/>
              <a:ext cx="1800000" cy="52147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100" b="1" dirty="0" smtClean="0">
                  <a:solidFill>
                    <a:schemeClr val="bg1">
                      <a:lumMod val="50000"/>
                    </a:schemeClr>
                  </a:solidFill>
                  <a:latin typeface="+mn-lt"/>
                  <a:ea typeface="Roboto" panose="02000000000000000000" pitchFamily="2" charset="0"/>
                </a:rPr>
                <a:t>USER 01</a:t>
              </a:r>
            </a:p>
            <a:p>
              <a:pPr>
                <a:lnSpc>
                  <a:spcPct val="80000"/>
                </a:lnSpc>
              </a:pP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ea typeface="Roboto" panose="02000000000000000000" pitchFamily="2" charset="0"/>
                </a:rPr>
                <a:t> </a:t>
              </a:r>
              <a:r>
                <a:rPr lang="id-ID" sz="1000" dirty="0" smtClean="0">
                  <a:solidFill>
                    <a:schemeClr val="bg1">
                      <a:lumMod val="65000"/>
                    </a:schemeClr>
                  </a:solidFill>
                  <a:latin typeface="+mn-lt"/>
                  <a:ea typeface="Roboto" panose="02000000000000000000" pitchFamily="2" charset="0"/>
                </a:rPr>
                <a:t>sagitis.</a:t>
              </a:r>
              <a:endParaRPr lang="en-US" sz="1000" dirty="0">
                <a:solidFill>
                  <a:schemeClr val="bg1">
                    <a:lumMod val="65000"/>
                  </a:schemeClr>
                </a:solidFill>
                <a:latin typeface="+mn-lt"/>
                <a:ea typeface="Roboto" panose="02000000000000000000" pitchFamily="2" charset="0"/>
              </a:endParaRPr>
            </a:p>
          </p:txBody>
        </p:sp>
        <p:sp>
          <p:nvSpPr>
            <p:cNvPr id="370" name="Title 13"/>
            <p:cNvSpPr txBox="1">
              <a:spLocks/>
            </p:cNvSpPr>
            <p:nvPr/>
          </p:nvSpPr>
          <p:spPr>
            <a:xfrm>
              <a:off x="8918407" y="3167300"/>
              <a:ext cx="1800000" cy="52147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100" b="1" dirty="0" smtClean="0">
                  <a:solidFill>
                    <a:schemeClr val="bg1">
                      <a:lumMod val="50000"/>
                    </a:schemeClr>
                  </a:solidFill>
                  <a:latin typeface="+mn-lt"/>
                  <a:ea typeface="Roboto" panose="02000000000000000000" pitchFamily="2" charset="0"/>
                </a:rPr>
                <a:t>USER 02</a:t>
              </a:r>
            </a:p>
            <a:p>
              <a:pPr>
                <a:lnSpc>
                  <a:spcPct val="80000"/>
                </a:lnSpc>
              </a:pP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ea typeface="Roboto" panose="02000000000000000000" pitchFamily="2" charset="0"/>
                </a:rPr>
                <a:t> </a:t>
              </a:r>
              <a:r>
                <a:rPr lang="id-ID" sz="1000" dirty="0" smtClean="0">
                  <a:solidFill>
                    <a:schemeClr val="bg1">
                      <a:lumMod val="65000"/>
                    </a:schemeClr>
                  </a:solidFill>
                  <a:latin typeface="+mn-lt"/>
                  <a:ea typeface="Roboto" panose="02000000000000000000" pitchFamily="2" charset="0"/>
                </a:rPr>
                <a:t>sagitis.</a:t>
              </a:r>
              <a:endParaRPr lang="en-US" sz="1000" dirty="0">
                <a:solidFill>
                  <a:schemeClr val="bg1">
                    <a:lumMod val="65000"/>
                  </a:schemeClr>
                </a:solidFill>
                <a:latin typeface="+mn-lt"/>
                <a:ea typeface="Roboto" panose="02000000000000000000" pitchFamily="2" charset="0"/>
              </a:endParaRPr>
            </a:p>
          </p:txBody>
        </p:sp>
        <p:sp>
          <p:nvSpPr>
            <p:cNvPr id="371" name="Title 13"/>
            <p:cNvSpPr txBox="1">
              <a:spLocks/>
            </p:cNvSpPr>
            <p:nvPr/>
          </p:nvSpPr>
          <p:spPr>
            <a:xfrm>
              <a:off x="8917335" y="3625055"/>
              <a:ext cx="1800000" cy="52147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100" b="1" dirty="0" smtClean="0">
                  <a:solidFill>
                    <a:schemeClr val="bg1">
                      <a:lumMod val="50000"/>
                    </a:schemeClr>
                  </a:solidFill>
                  <a:latin typeface="+mn-lt"/>
                  <a:ea typeface="Roboto" panose="02000000000000000000" pitchFamily="2" charset="0"/>
                </a:rPr>
                <a:t>USER 03</a:t>
              </a:r>
            </a:p>
            <a:p>
              <a:pPr>
                <a:lnSpc>
                  <a:spcPct val="80000"/>
                </a:lnSpc>
              </a:pP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ea typeface="Roboto" panose="02000000000000000000" pitchFamily="2" charset="0"/>
                </a:rPr>
                <a:t> </a:t>
              </a:r>
              <a:r>
                <a:rPr lang="id-ID" sz="1000" dirty="0" smtClean="0">
                  <a:solidFill>
                    <a:schemeClr val="bg1">
                      <a:lumMod val="65000"/>
                    </a:schemeClr>
                  </a:solidFill>
                  <a:latin typeface="+mn-lt"/>
                  <a:ea typeface="Roboto" panose="02000000000000000000" pitchFamily="2" charset="0"/>
                </a:rPr>
                <a:t>sagitis.</a:t>
              </a:r>
              <a:endParaRPr lang="en-US" sz="1000" dirty="0">
                <a:solidFill>
                  <a:schemeClr val="bg1">
                    <a:lumMod val="65000"/>
                  </a:schemeClr>
                </a:solidFill>
                <a:latin typeface="+mn-lt"/>
                <a:ea typeface="Roboto" panose="02000000000000000000" pitchFamily="2" charset="0"/>
              </a:endParaRPr>
            </a:p>
          </p:txBody>
        </p:sp>
        <p:sp>
          <p:nvSpPr>
            <p:cNvPr id="372" name="Title 13"/>
            <p:cNvSpPr txBox="1">
              <a:spLocks/>
            </p:cNvSpPr>
            <p:nvPr/>
          </p:nvSpPr>
          <p:spPr>
            <a:xfrm>
              <a:off x="4204972" y="5716011"/>
              <a:ext cx="1800000" cy="52147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100" b="1" dirty="0" smtClean="0">
                  <a:solidFill>
                    <a:schemeClr val="bg1">
                      <a:lumMod val="50000"/>
                    </a:schemeClr>
                  </a:solidFill>
                  <a:latin typeface="+mn-lt"/>
                  <a:ea typeface="Roboto" panose="02000000000000000000" pitchFamily="2" charset="0"/>
                </a:rPr>
                <a:t>USER</a:t>
              </a:r>
            </a:p>
            <a:p>
              <a:pPr algn="ctr">
                <a:lnSpc>
                  <a:spcPct val="80000"/>
                </a:lnSpc>
              </a:pP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ea typeface="Roboto" panose="02000000000000000000" pitchFamily="2" charset="0"/>
                </a:rPr>
                <a:t> </a:t>
              </a:r>
              <a:r>
                <a:rPr lang="id-ID" sz="1000" dirty="0" smtClean="0">
                  <a:solidFill>
                    <a:schemeClr val="bg1">
                      <a:lumMod val="65000"/>
                    </a:schemeClr>
                  </a:solidFill>
                  <a:latin typeface="+mn-lt"/>
                  <a:ea typeface="Roboto" panose="02000000000000000000" pitchFamily="2" charset="0"/>
                </a:rPr>
                <a:t>sagitis.</a:t>
              </a:r>
              <a:endParaRPr lang="en-US" sz="1000" dirty="0">
                <a:solidFill>
                  <a:schemeClr val="bg1">
                    <a:lumMod val="65000"/>
                  </a:schemeClr>
                </a:solidFill>
                <a:latin typeface="+mn-lt"/>
                <a:ea typeface="Roboto" panose="02000000000000000000" pitchFamily="2" charset="0"/>
              </a:endParaRPr>
            </a:p>
          </p:txBody>
        </p:sp>
        <p:sp>
          <p:nvSpPr>
            <p:cNvPr id="373" name="Title 13"/>
            <p:cNvSpPr txBox="1">
              <a:spLocks/>
            </p:cNvSpPr>
            <p:nvPr/>
          </p:nvSpPr>
          <p:spPr>
            <a:xfrm>
              <a:off x="6116805" y="5717166"/>
              <a:ext cx="1800000" cy="52147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100" b="1" dirty="0" smtClean="0">
                  <a:solidFill>
                    <a:schemeClr val="bg1">
                      <a:lumMod val="50000"/>
                    </a:schemeClr>
                  </a:solidFill>
                  <a:latin typeface="+mn-lt"/>
                  <a:ea typeface="Roboto" panose="02000000000000000000" pitchFamily="2" charset="0"/>
                </a:rPr>
                <a:t>USER</a:t>
              </a:r>
            </a:p>
            <a:p>
              <a:pPr algn="ctr">
                <a:lnSpc>
                  <a:spcPct val="80000"/>
                </a:lnSpc>
              </a:pP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ea typeface="Roboto" panose="02000000000000000000" pitchFamily="2" charset="0"/>
                </a:rPr>
                <a:t> </a:t>
              </a:r>
              <a:r>
                <a:rPr lang="id-ID" sz="1000" dirty="0" smtClean="0">
                  <a:solidFill>
                    <a:schemeClr val="bg1">
                      <a:lumMod val="65000"/>
                    </a:schemeClr>
                  </a:solidFill>
                  <a:latin typeface="+mn-lt"/>
                  <a:ea typeface="Roboto" panose="02000000000000000000" pitchFamily="2" charset="0"/>
                </a:rPr>
                <a:t>sagitis.</a:t>
              </a:r>
              <a:endParaRPr lang="en-US" sz="1000" dirty="0">
                <a:solidFill>
                  <a:schemeClr val="bg1">
                    <a:lumMod val="65000"/>
                  </a:schemeClr>
                </a:solidFill>
                <a:latin typeface="+mn-lt"/>
                <a:ea typeface="Roboto" panose="02000000000000000000" pitchFamily="2" charset="0"/>
              </a:endParaRPr>
            </a:p>
          </p:txBody>
        </p:sp>
        <p:sp>
          <p:nvSpPr>
            <p:cNvPr id="374" name="Title 13"/>
            <p:cNvSpPr txBox="1">
              <a:spLocks/>
            </p:cNvSpPr>
            <p:nvPr/>
          </p:nvSpPr>
          <p:spPr>
            <a:xfrm>
              <a:off x="7256410" y="1724532"/>
              <a:ext cx="1800000" cy="52147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100" b="1" dirty="0" smtClean="0">
                  <a:solidFill>
                    <a:schemeClr val="bg1">
                      <a:lumMod val="50000"/>
                    </a:schemeClr>
                  </a:solidFill>
                  <a:latin typeface="+mn-lt"/>
                  <a:ea typeface="Roboto" panose="02000000000000000000" pitchFamily="2" charset="0"/>
                </a:rPr>
                <a:t>USER 01</a:t>
              </a:r>
            </a:p>
            <a:p>
              <a:pPr>
                <a:lnSpc>
                  <a:spcPct val="80000"/>
                </a:lnSpc>
              </a:pP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ea typeface="Roboto" panose="02000000000000000000" pitchFamily="2" charset="0"/>
                </a:rPr>
                <a:t> </a:t>
              </a:r>
              <a:r>
                <a:rPr lang="id-ID" sz="1000" dirty="0" smtClean="0">
                  <a:solidFill>
                    <a:schemeClr val="bg1">
                      <a:lumMod val="65000"/>
                    </a:schemeClr>
                  </a:solidFill>
                  <a:latin typeface="+mn-lt"/>
                  <a:ea typeface="Roboto" panose="02000000000000000000" pitchFamily="2" charset="0"/>
                </a:rPr>
                <a:t>sagitis.</a:t>
              </a:r>
              <a:endParaRPr lang="en-US" sz="1000" dirty="0">
                <a:solidFill>
                  <a:schemeClr val="bg1">
                    <a:lumMod val="65000"/>
                  </a:schemeClr>
                </a:solidFill>
                <a:latin typeface="+mn-lt"/>
                <a:ea typeface="Roboto" panose="02000000000000000000" pitchFamily="2" charset="0"/>
              </a:endParaRPr>
            </a:p>
          </p:txBody>
        </p:sp>
        <p:sp>
          <p:nvSpPr>
            <p:cNvPr id="375" name="Title 13"/>
            <p:cNvSpPr txBox="1">
              <a:spLocks/>
            </p:cNvSpPr>
            <p:nvPr/>
          </p:nvSpPr>
          <p:spPr>
            <a:xfrm>
              <a:off x="7268755" y="2181230"/>
              <a:ext cx="1800000" cy="52147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100" b="1" dirty="0" smtClean="0">
                  <a:solidFill>
                    <a:schemeClr val="bg1">
                      <a:lumMod val="50000"/>
                    </a:schemeClr>
                  </a:solidFill>
                  <a:latin typeface="+mn-lt"/>
                  <a:ea typeface="Roboto" panose="02000000000000000000" pitchFamily="2" charset="0"/>
                </a:rPr>
                <a:t>USER 02</a:t>
              </a:r>
            </a:p>
            <a:p>
              <a:pPr>
                <a:lnSpc>
                  <a:spcPct val="80000"/>
                </a:lnSpc>
              </a:pP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ea typeface="Roboto" panose="02000000000000000000" pitchFamily="2" charset="0"/>
                </a:rPr>
                <a:t> </a:t>
              </a:r>
              <a:r>
                <a:rPr lang="id-ID" sz="1000" dirty="0" smtClean="0">
                  <a:solidFill>
                    <a:schemeClr val="bg1">
                      <a:lumMod val="65000"/>
                    </a:schemeClr>
                  </a:solidFill>
                  <a:latin typeface="+mn-lt"/>
                  <a:ea typeface="Roboto" panose="02000000000000000000" pitchFamily="2" charset="0"/>
                </a:rPr>
                <a:t>sagitis.</a:t>
              </a:r>
              <a:endParaRPr lang="en-US" sz="1000" dirty="0">
                <a:solidFill>
                  <a:schemeClr val="bg1">
                    <a:lumMod val="65000"/>
                  </a:schemeClr>
                </a:solidFill>
                <a:latin typeface="+mn-lt"/>
                <a:ea typeface="Roboto" panose="02000000000000000000" pitchFamily="2" charset="0"/>
              </a:endParaRPr>
            </a:p>
          </p:txBody>
        </p:sp>
      </p:grpSp>
    </p:spTree>
    <p:extLst>
      <p:ext uri="{BB962C8B-B14F-4D97-AF65-F5344CB8AC3E}">
        <p14:creationId xmlns:p14="http://schemas.microsoft.com/office/powerpoint/2010/main" val="84200467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childTnLst>
                          </p:cTn>
                        </p:par>
                        <p:par>
                          <p:cTn id="11" fill="hold">
                            <p:stCondLst>
                              <p:cond delay="1500"/>
                            </p:stCondLst>
                            <p:childTnLst>
                              <p:par>
                                <p:cTn id="12" presetID="21" presetClass="entr" presetSubtype="3" fill="hold" nodeType="afterEffect">
                                  <p:stCondLst>
                                    <p:cond delay="0"/>
                                  </p:stCondLst>
                                  <p:childTnLst>
                                    <p:set>
                                      <p:cBhvr>
                                        <p:cTn id="13" dur="1" fill="hold">
                                          <p:stCondLst>
                                            <p:cond delay="0"/>
                                          </p:stCondLst>
                                        </p:cTn>
                                        <p:tgtEl>
                                          <p:spTgt spid="376"/>
                                        </p:tgtEl>
                                        <p:attrNameLst>
                                          <p:attrName>style.visibility</p:attrName>
                                        </p:attrNameLst>
                                      </p:cBhvr>
                                      <p:to>
                                        <p:strVal val="visible"/>
                                      </p:to>
                                    </p:set>
                                    <p:animEffect transition="in" filter="wheel(3)">
                                      <p:cBhvr>
                                        <p:cTn id="14" dur="2000"/>
                                        <p:tgtEl>
                                          <p:spTgt spid="3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53371" y="6386732"/>
            <a:ext cx="478971"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105</a:t>
            </a:fld>
            <a:endParaRPr lang="id-ID" sz="1200" b="1" dirty="0">
              <a:solidFill>
                <a:schemeClr val="bg1">
                  <a:lumMod val="50000"/>
                </a:schemeClr>
              </a:solidFill>
            </a:endParaRPr>
          </a:p>
        </p:txBody>
      </p:sp>
      <p:sp>
        <p:nvSpPr>
          <p:cNvPr id="3" name="Content Placeholder 7"/>
          <p:cNvSpPr txBox="1">
            <a:spLocks/>
          </p:cNvSpPr>
          <p:nvPr/>
        </p:nvSpPr>
        <p:spPr>
          <a:xfrm>
            <a:off x="3142370" y="228609"/>
            <a:ext cx="5929062"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Social Media User by Continental</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674511" y="1982958"/>
            <a:ext cx="7715861" cy="3997691"/>
            <a:chOff x="674511" y="1856346"/>
            <a:chExt cx="7715861" cy="3997691"/>
          </a:xfrm>
        </p:grpSpPr>
        <p:sp>
          <p:nvSpPr>
            <p:cNvPr id="6" name="Freeform 5962"/>
            <p:cNvSpPr>
              <a:spLocks noEditPoints="1"/>
            </p:cNvSpPr>
            <p:nvPr/>
          </p:nvSpPr>
          <p:spPr bwMode="auto">
            <a:xfrm>
              <a:off x="2627396" y="4061485"/>
              <a:ext cx="1053055" cy="1792552"/>
            </a:xfrm>
            <a:custGeom>
              <a:avLst/>
              <a:gdLst>
                <a:gd name="T0" fmla="*/ 168775 w 1874"/>
                <a:gd name="T1" fmla="*/ 2086902 h 3562"/>
                <a:gd name="T2" fmla="*/ 147202 w 1874"/>
                <a:gd name="T3" fmla="*/ 1968776 h 3562"/>
                <a:gd name="T4" fmla="*/ 184003 w 1874"/>
                <a:gd name="T5" fmla="*/ 1976397 h 3562"/>
                <a:gd name="T6" fmla="*/ 161161 w 1874"/>
                <a:gd name="T7" fmla="*/ 1982748 h 3562"/>
                <a:gd name="T8" fmla="*/ 154816 w 1874"/>
                <a:gd name="T9" fmla="*/ 2042446 h 3562"/>
                <a:gd name="T10" fmla="*/ 156085 w 1874"/>
                <a:gd name="T11" fmla="*/ 1997990 h 3562"/>
                <a:gd name="T12" fmla="*/ 147202 w 1874"/>
                <a:gd name="T13" fmla="*/ 2006881 h 3562"/>
                <a:gd name="T14" fmla="*/ 184003 w 1874"/>
                <a:gd name="T15" fmla="*/ 2086902 h 3562"/>
                <a:gd name="T16" fmla="*/ 153547 w 1874"/>
                <a:gd name="T17" fmla="*/ 1999260 h 3562"/>
                <a:gd name="T18" fmla="*/ 185272 w 1874"/>
                <a:gd name="T19" fmla="*/ 1850649 h 3562"/>
                <a:gd name="T20" fmla="*/ 192886 w 1874"/>
                <a:gd name="T21" fmla="*/ 1841758 h 3562"/>
                <a:gd name="T22" fmla="*/ 166237 w 1874"/>
                <a:gd name="T23" fmla="*/ 1884944 h 3562"/>
                <a:gd name="T24" fmla="*/ 348971 w 1874"/>
                <a:gd name="T25" fmla="*/ 2235513 h 3562"/>
                <a:gd name="T26" fmla="*/ 304556 w 1874"/>
                <a:gd name="T27" fmla="*/ 2245675 h 3562"/>
                <a:gd name="T28" fmla="*/ 284252 w 1874"/>
                <a:gd name="T29" fmla="*/ 2227892 h 3562"/>
                <a:gd name="T30" fmla="*/ 323591 w 1874"/>
                <a:gd name="T31" fmla="*/ 2224082 h 3562"/>
                <a:gd name="T32" fmla="*/ 277907 w 1874"/>
                <a:gd name="T33" fmla="*/ 2230433 h 3562"/>
                <a:gd name="T34" fmla="*/ 170044 w 1874"/>
                <a:gd name="T35" fmla="*/ 2140250 h 3562"/>
                <a:gd name="T36" fmla="*/ 180196 w 1874"/>
                <a:gd name="T37" fmla="*/ 2163113 h 3562"/>
                <a:gd name="T38" fmla="*/ 157354 w 1874"/>
                <a:gd name="T39" fmla="*/ 2090713 h 3562"/>
                <a:gd name="T40" fmla="*/ 247452 w 1874"/>
                <a:gd name="T41" fmla="*/ 2198678 h 3562"/>
                <a:gd name="T42" fmla="*/ 214458 w 1874"/>
                <a:gd name="T43" fmla="*/ 2170734 h 3562"/>
                <a:gd name="T44" fmla="*/ 224610 w 1874"/>
                <a:gd name="T45" fmla="*/ 2189787 h 3562"/>
                <a:gd name="T46" fmla="*/ 300749 w 1874"/>
                <a:gd name="T47" fmla="*/ 2198678 h 3562"/>
                <a:gd name="T48" fmla="*/ 237300 w 1874"/>
                <a:gd name="T49" fmla="*/ 2207569 h 3562"/>
                <a:gd name="T50" fmla="*/ 319784 w 1874"/>
                <a:gd name="T51" fmla="*/ 2224082 h 3562"/>
                <a:gd name="T52" fmla="*/ 184003 w 1874"/>
                <a:gd name="T53" fmla="*/ 1738874 h 3562"/>
                <a:gd name="T54" fmla="*/ 166237 w 1874"/>
                <a:gd name="T55" fmla="*/ 1802383 h 3562"/>
                <a:gd name="T56" fmla="*/ 187810 w 1874"/>
                <a:gd name="T57" fmla="*/ 1807463 h 3562"/>
                <a:gd name="T58" fmla="*/ 176389 w 1874"/>
                <a:gd name="T59" fmla="*/ 1878593 h 3562"/>
                <a:gd name="T60" fmla="*/ 939048 w 1874"/>
                <a:gd name="T61" fmla="*/ 443292 h 3562"/>
                <a:gd name="T62" fmla="*/ 767735 w 1874"/>
                <a:gd name="T63" fmla="*/ 403917 h 3562"/>
                <a:gd name="T64" fmla="*/ 761390 w 1874"/>
                <a:gd name="T65" fmla="*/ 248955 h 3562"/>
                <a:gd name="T66" fmla="*/ 611650 w 1874"/>
                <a:gd name="T67" fmla="*/ 190527 h 3562"/>
                <a:gd name="T68" fmla="*/ 474600 w 1874"/>
                <a:gd name="T69" fmla="*/ 59698 h 3562"/>
                <a:gd name="T70" fmla="*/ 281714 w 1874"/>
                <a:gd name="T71" fmla="*/ 21593 h 3562"/>
                <a:gd name="T72" fmla="*/ 157354 w 1874"/>
                <a:gd name="T73" fmla="*/ 45726 h 3562"/>
                <a:gd name="T74" fmla="*/ 91367 w 1874"/>
                <a:gd name="T75" fmla="*/ 299762 h 3562"/>
                <a:gd name="T76" fmla="*/ 35532 w 1874"/>
                <a:gd name="T77" fmla="*/ 461075 h 3562"/>
                <a:gd name="T78" fmla="*/ 109133 w 1874"/>
                <a:gd name="T79" fmla="*/ 768458 h 3562"/>
                <a:gd name="T80" fmla="*/ 275370 w 1874"/>
                <a:gd name="T81" fmla="*/ 1108865 h 3562"/>
                <a:gd name="T82" fmla="*/ 252528 w 1874"/>
                <a:gd name="T83" fmla="*/ 1420059 h 3562"/>
                <a:gd name="T84" fmla="*/ 196693 w 1874"/>
                <a:gd name="T85" fmla="*/ 1667744 h 3562"/>
                <a:gd name="T86" fmla="*/ 209382 w 1874"/>
                <a:gd name="T87" fmla="*/ 1797302 h 3562"/>
                <a:gd name="T88" fmla="*/ 171313 w 1874"/>
                <a:gd name="T89" fmla="*/ 1882404 h 3562"/>
                <a:gd name="T90" fmla="*/ 170044 w 1874"/>
                <a:gd name="T91" fmla="*/ 1947183 h 3562"/>
                <a:gd name="T92" fmla="*/ 176389 w 1874"/>
                <a:gd name="T93" fmla="*/ 2011962 h 3562"/>
                <a:gd name="T94" fmla="*/ 185272 w 1874"/>
                <a:gd name="T95" fmla="*/ 2053878 h 3562"/>
                <a:gd name="T96" fmla="*/ 196693 w 1874"/>
                <a:gd name="T97" fmla="*/ 2100874 h 3562"/>
                <a:gd name="T98" fmla="*/ 194155 w 1874"/>
                <a:gd name="T99" fmla="*/ 2113576 h 3562"/>
                <a:gd name="T100" fmla="*/ 233493 w 1874"/>
                <a:gd name="T101" fmla="*/ 2131359 h 3562"/>
                <a:gd name="T102" fmla="*/ 255066 w 1874"/>
                <a:gd name="T103" fmla="*/ 2141520 h 3562"/>
                <a:gd name="T104" fmla="*/ 314708 w 1874"/>
                <a:gd name="T105" fmla="*/ 2122467 h 3562"/>
                <a:gd name="T106" fmla="*/ 348971 w 1874"/>
                <a:gd name="T107" fmla="*/ 1890025 h 3562"/>
                <a:gd name="T108" fmla="*/ 453027 w 1874"/>
                <a:gd name="T109" fmla="*/ 1764277 h 3562"/>
                <a:gd name="T110" fmla="*/ 491097 w 1874"/>
                <a:gd name="T111" fmla="*/ 1635989 h 3562"/>
                <a:gd name="T112" fmla="*/ 629416 w 1874"/>
                <a:gd name="T113" fmla="*/ 1491189 h 3562"/>
                <a:gd name="T114" fmla="*/ 865447 w 1874"/>
                <a:gd name="T115" fmla="*/ 1158402 h 3562"/>
                <a:gd name="T116" fmla="*/ 1079905 w 1874"/>
                <a:gd name="T117" fmla="*/ 900556 h 3562"/>
                <a:gd name="T118" fmla="*/ 426379 w 1874"/>
                <a:gd name="T119" fmla="*/ 2222811 h 3562"/>
                <a:gd name="T120" fmla="*/ 184003 w 1874"/>
                <a:gd name="T121" fmla="*/ 1928130 h 3562"/>
                <a:gd name="T122" fmla="*/ 159892 w 1874"/>
                <a:gd name="T123" fmla="*/ 1994179 h 3562"/>
                <a:gd name="T124" fmla="*/ 175120 w 1874"/>
                <a:gd name="T125" fmla="*/ 2027204 h 356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74"/>
                <a:gd name="T190" fmla="*/ 0 h 3562"/>
                <a:gd name="T191" fmla="*/ 1874 w 1874"/>
                <a:gd name="T192" fmla="*/ 3562 h 356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74" h="3562">
                  <a:moveTo>
                    <a:pt x="282" y="3320"/>
                  </a:moveTo>
                  <a:lnTo>
                    <a:pt x="282" y="3320"/>
                  </a:lnTo>
                  <a:lnTo>
                    <a:pt x="286" y="3322"/>
                  </a:lnTo>
                  <a:lnTo>
                    <a:pt x="286" y="3320"/>
                  </a:lnTo>
                  <a:lnTo>
                    <a:pt x="284" y="3316"/>
                  </a:lnTo>
                  <a:lnTo>
                    <a:pt x="282" y="3312"/>
                  </a:lnTo>
                  <a:lnTo>
                    <a:pt x="278" y="3308"/>
                  </a:lnTo>
                  <a:lnTo>
                    <a:pt x="274" y="3308"/>
                  </a:lnTo>
                  <a:lnTo>
                    <a:pt x="274" y="3310"/>
                  </a:lnTo>
                  <a:lnTo>
                    <a:pt x="276" y="3314"/>
                  </a:lnTo>
                  <a:lnTo>
                    <a:pt x="276" y="3316"/>
                  </a:lnTo>
                  <a:lnTo>
                    <a:pt x="282" y="3320"/>
                  </a:lnTo>
                  <a:close/>
                  <a:moveTo>
                    <a:pt x="286" y="3348"/>
                  </a:moveTo>
                  <a:lnTo>
                    <a:pt x="286" y="3348"/>
                  </a:lnTo>
                  <a:lnTo>
                    <a:pt x="288" y="3348"/>
                  </a:lnTo>
                  <a:lnTo>
                    <a:pt x="290" y="3348"/>
                  </a:lnTo>
                  <a:lnTo>
                    <a:pt x="296" y="3344"/>
                  </a:lnTo>
                  <a:lnTo>
                    <a:pt x="294" y="3340"/>
                  </a:lnTo>
                  <a:lnTo>
                    <a:pt x="286" y="3334"/>
                  </a:lnTo>
                  <a:lnTo>
                    <a:pt x="282" y="3330"/>
                  </a:lnTo>
                  <a:lnTo>
                    <a:pt x="278" y="3330"/>
                  </a:lnTo>
                  <a:lnTo>
                    <a:pt x="276" y="3332"/>
                  </a:lnTo>
                  <a:lnTo>
                    <a:pt x="278" y="3334"/>
                  </a:lnTo>
                  <a:lnTo>
                    <a:pt x="278" y="3336"/>
                  </a:lnTo>
                  <a:lnTo>
                    <a:pt x="280" y="3336"/>
                  </a:lnTo>
                  <a:lnTo>
                    <a:pt x="282" y="3336"/>
                  </a:lnTo>
                  <a:lnTo>
                    <a:pt x="284" y="3336"/>
                  </a:lnTo>
                  <a:lnTo>
                    <a:pt x="284" y="3338"/>
                  </a:lnTo>
                  <a:lnTo>
                    <a:pt x="284" y="3340"/>
                  </a:lnTo>
                  <a:lnTo>
                    <a:pt x="284" y="3342"/>
                  </a:lnTo>
                  <a:lnTo>
                    <a:pt x="286" y="3348"/>
                  </a:lnTo>
                  <a:close/>
                  <a:moveTo>
                    <a:pt x="270" y="3286"/>
                  </a:moveTo>
                  <a:lnTo>
                    <a:pt x="270" y="3286"/>
                  </a:lnTo>
                  <a:lnTo>
                    <a:pt x="270" y="3280"/>
                  </a:lnTo>
                  <a:lnTo>
                    <a:pt x="268" y="3278"/>
                  </a:lnTo>
                  <a:lnTo>
                    <a:pt x="266" y="3278"/>
                  </a:lnTo>
                  <a:lnTo>
                    <a:pt x="262" y="3278"/>
                  </a:lnTo>
                  <a:lnTo>
                    <a:pt x="260" y="3280"/>
                  </a:lnTo>
                  <a:lnTo>
                    <a:pt x="256" y="3286"/>
                  </a:lnTo>
                  <a:lnTo>
                    <a:pt x="252" y="3292"/>
                  </a:lnTo>
                  <a:lnTo>
                    <a:pt x="254" y="3292"/>
                  </a:lnTo>
                  <a:lnTo>
                    <a:pt x="258" y="3292"/>
                  </a:lnTo>
                  <a:lnTo>
                    <a:pt x="262" y="3290"/>
                  </a:lnTo>
                  <a:lnTo>
                    <a:pt x="262" y="3288"/>
                  </a:lnTo>
                  <a:lnTo>
                    <a:pt x="264" y="3286"/>
                  </a:lnTo>
                  <a:lnTo>
                    <a:pt x="266" y="3286"/>
                  </a:lnTo>
                  <a:lnTo>
                    <a:pt x="266" y="3288"/>
                  </a:lnTo>
                  <a:lnTo>
                    <a:pt x="268" y="3290"/>
                  </a:lnTo>
                  <a:lnTo>
                    <a:pt x="270" y="3288"/>
                  </a:lnTo>
                  <a:lnTo>
                    <a:pt x="270" y="3286"/>
                  </a:lnTo>
                  <a:close/>
                  <a:moveTo>
                    <a:pt x="262" y="3260"/>
                  </a:moveTo>
                  <a:lnTo>
                    <a:pt x="262" y="3260"/>
                  </a:lnTo>
                  <a:lnTo>
                    <a:pt x="256" y="3260"/>
                  </a:lnTo>
                  <a:lnTo>
                    <a:pt x="254" y="3260"/>
                  </a:lnTo>
                  <a:lnTo>
                    <a:pt x="254" y="3262"/>
                  </a:lnTo>
                  <a:lnTo>
                    <a:pt x="256" y="3264"/>
                  </a:lnTo>
                  <a:lnTo>
                    <a:pt x="258" y="3266"/>
                  </a:lnTo>
                  <a:lnTo>
                    <a:pt x="260" y="3270"/>
                  </a:lnTo>
                  <a:lnTo>
                    <a:pt x="264" y="3272"/>
                  </a:lnTo>
                  <a:lnTo>
                    <a:pt x="266" y="3270"/>
                  </a:lnTo>
                  <a:lnTo>
                    <a:pt x="268" y="3268"/>
                  </a:lnTo>
                  <a:lnTo>
                    <a:pt x="270" y="3266"/>
                  </a:lnTo>
                  <a:lnTo>
                    <a:pt x="274" y="3266"/>
                  </a:lnTo>
                  <a:lnTo>
                    <a:pt x="276" y="3266"/>
                  </a:lnTo>
                  <a:lnTo>
                    <a:pt x="276" y="3258"/>
                  </a:lnTo>
                  <a:lnTo>
                    <a:pt x="274" y="3254"/>
                  </a:lnTo>
                  <a:lnTo>
                    <a:pt x="270" y="3250"/>
                  </a:lnTo>
                  <a:lnTo>
                    <a:pt x="268" y="3250"/>
                  </a:lnTo>
                  <a:lnTo>
                    <a:pt x="266" y="3252"/>
                  </a:lnTo>
                  <a:lnTo>
                    <a:pt x="268" y="3258"/>
                  </a:lnTo>
                  <a:lnTo>
                    <a:pt x="266" y="3260"/>
                  </a:lnTo>
                  <a:lnTo>
                    <a:pt x="262" y="3260"/>
                  </a:lnTo>
                  <a:close/>
                  <a:moveTo>
                    <a:pt x="236" y="3110"/>
                  </a:moveTo>
                  <a:lnTo>
                    <a:pt x="236" y="3110"/>
                  </a:lnTo>
                  <a:lnTo>
                    <a:pt x="238" y="3110"/>
                  </a:lnTo>
                  <a:lnTo>
                    <a:pt x="240" y="3112"/>
                  </a:lnTo>
                  <a:lnTo>
                    <a:pt x="240" y="3118"/>
                  </a:lnTo>
                  <a:lnTo>
                    <a:pt x="240" y="3126"/>
                  </a:lnTo>
                  <a:lnTo>
                    <a:pt x="242" y="3128"/>
                  </a:lnTo>
                  <a:lnTo>
                    <a:pt x="244" y="3128"/>
                  </a:lnTo>
                  <a:lnTo>
                    <a:pt x="248" y="3124"/>
                  </a:lnTo>
                  <a:lnTo>
                    <a:pt x="250" y="3120"/>
                  </a:lnTo>
                  <a:lnTo>
                    <a:pt x="244" y="3108"/>
                  </a:lnTo>
                  <a:lnTo>
                    <a:pt x="240" y="3102"/>
                  </a:lnTo>
                  <a:lnTo>
                    <a:pt x="240" y="3096"/>
                  </a:lnTo>
                  <a:lnTo>
                    <a:pt x="238" y="3090"/>
                  </a:lnTo>
                  <a:lnTo>
                    <a:pt x="236" y="3088"/>
                  </a:lnTo>
                  <a:lnTo>
                    <a:pt x="232" y="3090"/>
                  </a:lnTo>
                  <a:lnTo>
                    <a:pt x="230" y="3094"/>
                  </a:lnTo>
                  <a:lnTo>
                    <a:pt x="230" y="3098"/>
                  </a:lnTo>
                  <a:lnTo>
                    <a:pt x="232" y="3100"/>
                  </a:lnTo>
                  <a:lnTo>
                    <a:pt x="232" y="3104"/>
                  </a:lnTo>
                  <a:lnTo>
                    <a:pt x="230" y="3108"/>
                  </a:lnTo>
                  <a:lnTo>
                    <a:pt x="230" y="3110"/>
                  </a:lnTo>
                  <a:lnTo>
                    <a:pt x="232" y="3110"/>
                  </a:lnTo>
                  <a:lnTo>
                    <a:pt x="236" y="3110"/>
                  </a:lnTo>
                  <a:close/>
                  <a:moveTo>
                    <a:pt x="284" y="3278"/>
                  </a:moveTo>
                  <a:lnTo>
                    <a:pt x="284" y="3278"/>
                  </a:lnTo>
                  <a:lnTo>
                    <a:pt x="284" y="3276"/>
                  </a:lnTo>
                  <a:lnTo>
                    <a:pt x="284" y="3270"/>
                  </a:lnTo>
                  <a:lnTo>
                    <a:pt x="282" y="3264"/>
                  </a:lnTo>
                  <a:lnTo>
                    <a:pt x="280" y="3260"/>
                  </a:lnTo>
                  <a:lnTo>
                    <a:pt x="278" y="3264"/>
                  </a:lnTo>
                  <a:lnTo>
                    <a:pt x="278" y="3270"/>
                  </a:lnTo>
                  <a:lnTo>
                    <a:pt x="280" y="3276"/>
                  </a:lnTo>
                  <a:lnTo>
                    <a:pt x="282" y="3278"/>
                  </a:lnTo>
                  <a:lnTo>
                    <a:pt x="284" y="3278"/>
                  </a:lnTo>
                  <a:close/>
                  <a:moveTo>
                    <a:pt x="304" y="3362"/>
                  </a:moveTo>
                  <a:lnTo>
                    <a:pt x="304" y="3362"/>
                  </a:lnTo>
                  <a:lnTo>
                    <a:pt x="304" y="3358"/>
                  </a:lnTo>
                  <a:lnTo>
                    <a:pt x="304" y="3356"/>
                  </a:lnTo>
                  <a:lnTo>
                    <a:pt x="306" y="3354"/>
                  </a:lnTo>
                  <a:lnTo>
                    <a:pt x="304" y="3352"/>
                  </a:lnTo>
                  <a:lnTo>
                    <a:pt x="302" y="3350"/>
                  </a:lnTo>
                  <a:lnTo>
                    <a:pt x="300" y="3350"/>
                  </a:lnTo>
                  <a:lnTo>
                    <a:pt x="294" y="3356"/>
                  </a:lnTo>
                  <a:lnTo>
                    <a:pt x="292" y="3360"/>
                  </a:lnTo>
                  <a:lnTo>
                    <a:pt x="292" y="3362"/>
                  </a:lnTo>
                  <a:lnTo>
                    <a:pt x="296" y="3368"/>
                  </a:lnTo>
                  <a:lnTo>
                    <a:pt x="298" y="3368"/>
                  </a:lnTo>
                  <a:lnTo>
                    <a:pt x="300" y="3368"/>
                  </a:lnTo>
                  <a:lnTo>
                    <a:pt x="302" y="3366"/>
                  </a:lnTo>
                  <a:lnTo>
                    <a:pt x="304" y="3362"/>
                  </a:lnTo>
                  <a:close/>
                  <a:moveTo>
                    <a:pt x="262" y="3320"/>
                  </a:moveTo>
                  <a:lnTo>
                    <a:pt x="262" y="3320"/>
                  </a:lnTo>
                  <a:lnTo>
                    <a:pt x="260" y="3330"/>
                  </a:lnTo>
                  <a:lnTo>
                    <a:pt x="258" y="3332"/>
                  </a:lnTo>
                  <a:lnTo>
                    <a:pt x="260" y="3330"/>
                  </a:lnTo>
                  <a:lnTo>
                    <a:pt x="264" y="3328"/>
                  </a:lnTo>
                  <a:lnTo>
                    <a:pt x="268" y="3320"/>
                  </a:lnTo>
                  <a:lnTo>
                    <a:pt x="268" y="3316"/>
                  </a:lnTo>
                  <a:lnTo>
                    <a:pt x="266" y="3314"/>
                  </a:lnTo>
                  <a:lnTo>
                    <a:pt x="264" y="3314"/>
                  </a:lnTo>
                  <a:lnTo>
                    <a:pt x="262" y="3320"/>
                  </a:lnTo>
                  <a:close/>
                  <a:moveTo>
                    <a:pt x="276" y="3112"/>
                  </a:moveTo>
                  <a:lnTo>
                    <a:pt x="276" y="3112"/>
                  </a:lnTo>
                  <a:lnTo>
                    <a:pt x="286" y="3114"/>
                  </a:lnTo>
                  <a:lnTo>
                    <a:pt x="288" y="3114"/>
                  </a:lnTo>
                  <a:lnTo>
                    <a:pt x="290" y="3112"/>
                  </a:lnTo>
                  <a:lnTo>
                    <a:pt x="284" y="3110"/>
                  </a:lnTo>
                  <a:lnTo>
                    <a:pt x="276" y="3102"/>
                  </a:lnTo>
                  <a:lnTo>
                    <a:pt x="270" y="3096"/>
                  </a:lnTo>
                  <a:lnTo>
                    <a:pt x="270" y="3098"/>
                  </a:lnTo>
                  <a:lnTo>
                    <a:pt x="270" y="3102"/>
                  </a:lnTo>
                  <a:lnTo>
                    <a:pt x="272" y="3108"/>
                  </a:lnTo>
                  <a:lnTo>
                    <a:pt x="276" y="3112"/>
                  </a:lnTo>
                  <a:close/>
                  <a:moveTo>
                    <a:pt x="274" y="3270"/>
                  </a:moveTo>
                  <a:lnTo>
                    <a:pt x="274" y="3270"/>
                  </a:lnTo>
                  <a:lnTo>
                    <a:pt x="272" y="3270"/>
                  </a:lnTo>
                  <a:lnTo>
                    <a:pt x="270" y="3272"/>
                  </a:lnTo>
                  <a:lnTo>
                    <a:pt x="270" y="3274"/>
                  </a:lnTo>
                  <a:lnTo>
                    <a:pt x="272" y="3276"/>
                  </a:lnTo>
                  <a:lnTo>
                    <a:pt x="274" y="3278"/>
                  </a:lnTo>
                  <a:lnTo>
                    <a:pt x="276" y="3276"/>
                  </a:lnTo>
                  <a:lnTo>
                    <a:pt x="276" y="3272"/>
                  </a:lnTo>
                  <a:lnTo>
                    <a:pt x="274" y="3270"/>
                  </a:lnTo>
                  <a:close/>
                  <a:moveTo>
                    <a:pt x="246" y="3090"/>
                  </a:moveTo>
                  <a:lnTo>
                    <a:pt x="246" y="3090"/>
                  </a:lnTo>
                  <a:lnTo>
                    <a:pt x="250" y="3090"/>
                  </a:lnTo>
                  <a:lnTo>
                    <a:pt x="252" y="3090"/>
                  </a:lnTo>
                  <a:lnTo>
                    <a:pt x="254" y="3092"/>
                  </a:lnTo>
                  <a:lnTo>
                    <a:pt x="258" y="3092"/>
                  </a:lnTo>
                  <a:lnTo>
                    <a:pt x="260" y="3090"/>
                  </a:lnTo>
                  <a:lnTo>
                    <a:pt x="260" y="3084"/>
                  </a:lnTo>
                  <a:lnTo>
                    <a:pt x="260" y="3080"/>
                  </a:lnTo>
                  <a:lnTo>
                    <a:pt x="260" y="3076"/>
                  </a:lnTo>
                  <a:lnTo>
                    <a:pt x="258" y="3078"/>
                  </a:lnTo>
                  <a:lnTo>
                    <a:pt x="256" y="3080"/>
                  </a:lnTo>
                  <a:lnTo>
                    <a:pt x="252" y="3084"/>
                  </a:lnTo>
                  <a:lnTo>
                    <a:pt x="248" y="3086"/>
                  </a:lnTo>
                  <a:lnTo>
                    <a:pt x="244" y="3086"/>
                  </a:lnTo>
                  <a:lnTo>
                    <a:pt x="242" y="3088"/>
                  </a:lnTo>
                  <a:lnTo>
                    <a:pt x="242" y="3090"/>
                  </a:lnTo>
                  <a:lnTo>
                    <a:pt x="246" y="3090"/>
                  </a:lnTo>
                  <a:close/>
                  <a:moveTo>
                    <a:pt x="248" y="3074"/>
                  </a:moveTo>
                  <a:lnTo>
                    <a:pt x="248" y="3074"/>
                  </a:lnTo>
                  <a:lnTo>
                    <a:pt x="246" y="3072"/>
                  </a:lnTo>
                  <a:lnTo>
                    <a:pt x="244" y="3072"/>
                  </a:lnTo>
                  <a:lnTo>
                    <a:pt x="242" y="3074"/>
                  </a:lnTo>
                  <a:lnTo>
                    <a:pt x="244" y="3078"/>
                  </a:lnTo>
                  <a:lnTo>
                    <a:pt x="246" y="3080"/>
                  </a:lnTo>
                  <a:lnTo>
                    <a:pt x="248" y="3078"/>
                  </a:lnTo>
                  <a:lnTo>
                    <a:pt x="250" y="3076"/>
                  </a:lnTo>
                  <a:lnTo>
                    <a:pt x="248" y="3074"/>
                  </a:lnTo>
                  <a:close/>
                  <a:moveTo>
                    <a:pt x="252" y="3118"/>
                  </a:moveTo>
                  <a:lnTo>
                    <a:pt x="252" y="3118"/>
                  </a:lnTo>
                  <a:lnTo>
                    <a:pt x="252" y="3120"/>
                  </a:lnTo>
                  <a:lnTo>
                    <a:pt x="254" y="3122"/>
                  </a:lnTo>
                  <a:lnTo>
                    <a:pt x="266" y="3128"/>
                  </a:lnTo>
                  <a:lnTo>
                    <a:pt x="272" y="3128"/>
                  </a:lnTo>
                  <a:lnTo>
                    <a:pt x="274" y="3124"/>
                  </a:lnTo>
                  <a:lnTo>
                    <a:pt x="272" y="3124"/>
                  </a:lnTo>
                  <a:lnTo>
                    <a:pt x="270" y="3122"/>
                  </a:lnTo>
                  <a:lnTo>
                    <a:pt x="268" y="3118"/>
                  </a:lnTo>
                  <a:lnTo>
                    <a:pt x="270" y="3116"/>
                  </a:lnTo>
                  <a:lnTo>
                    <a:pt x="270" y="3114"/>
                  </a:lnTo>
                  <a:lnTo>
                    <a:pt x="270" y="3108"/>
                  </a:lnTo>
                  <a:lnTo>
                    <a:pt x="266" y="3100"/>
                  </a:lnTo>
                  <a:lnTo>
                    <a:pt x="264" y="3098"/>
                  </a:lnTo>
                  <a:lnTo>
                    <a:pt x="262" y="3102"/>
                  </a:lnTo>
                  <a:lnTo>
                    <a:pt x="262" y="3106"/>
                  </a:lnTo>
                  <a:lnTo>
                    <a:pt x="262" y="3108"/>
                  </a:lnTo>
                  <a:lnTo>
                    <a:pt x="262" y="3114"/>
                  </a:lnTo>
                  <a:lnTo>
                    <a:pt x="262" y="3116"/>
                  </a:lnTo>
                  <a:lnTo>
                    <a:pt x="260" y="3114"/>
                  </a:lnTo>
                  <a:lnTo>
                    <a:pt x="258" y="3114"/>
                  </a:lnTo>
                  <a:lnTo>
                    <a:pt x="252" y="3118"/>
                  </a:lnTo>
                  <a:close/>
                  <a:moveTo>
                    <a:pt x="246" y="3228"/>
                  </a:moveTo>
                  <a:lnTo>
                    <a:pt x="246" y="3228"/>
                  </a:lnTo>
                  <a:lnTo>
                    <a:pt x="248" y="3228"/>
                  </a:lnTo>
                  <a:lnTo>
                    <a:pt x="250" y="3228"/>
                  </a:lnTo>
                  <a:lnTo>
                    <a:pt x="252" y="3228"/>
                  </a:lnTo>
                  <a:lnTo>
                    <a:pt x="254" y="3228"/>
                  </a:lnTo>
                  <a:lnTo>
                    <a:pt x="256" y="3224"/>
                  </a:lnTo>
                  <a:lnTo>
                    <a:pt x="256" y="3222"/>
                  </a:lnTo>
                  <a:lnTo>
                    <a:pt x="258" y="3218"/>
                  </a:lnTo>
                  <a:lnTo>
                    <a:pt x="262" y="3216"/>
                  </a:lnTo>
                  <a:lnTo>
                    <a:pt x="262" y="3214"/>
                  </a:lnTo>
                  <a:lnTo>
                    <a:pt x="260" y="3214"/>
                  </a:lnTo>
                  <a:lnTo>
                    <a:pt x="256" y="3216"/>
                  </a:lnTo>
                  <a:lnTo>
                    <a:pt x="254" y="3216"/>
                  </a:lnTo>
                  <a:lnTo>
                    <a:pt x="254" y="3214"/>
                  </a:lnTo>
                  <a:lnTo>
                    <a:pt x="254" y="3212"/>
                  </a:lnTo>
                  <a:lnTo>
                    <a:pt x="252" y="3212"/>
                  </a:lnTo>
                  <a:lnTo>
                    <a:pt x="248" y="3210"/>
                  </a:lnTo>
                  <a:lnTo>
                    <a:pt x="246" y="3210"/>
                  </a:lnTo>
                  <a:lnTo>
                    <a:pt x="242" y="3208"/>
                  </a:lnTo>
                  <a:lnTo>
                    <a:pt x="238" y="3208"/>
                  </a:lnTo>
                  <a:lnTo>
                    <a:pt x="236" y="3208"/>
                  </a:lnTo>
                  <a:lnTo>
                    <a:pt x="236" y="3210"/>
                  </a:lnTo>
                  <a:lnTo>
                    <a:pt x="240" y="3212"/>
                  </a:lnTo>
                  <a:lnTo>
                    <a:pt x="244" y="3216"/>
                  </a:lnTo>
                  <a:lnTo>
                    <a:pt x="244" y="3218"/>
                  </a:lnTo>
                  <a:lnTo>
                    <a:pt x="242" y="3218"/>
                  </a:lnTo>
                  <a:lnTo>
                    <a:pt x="240" y="3218"/>
                  </a:lnTo>
                  <a:lnTo>
                    <a:pt x="236" y="3218"/>
                  </a:lnTo>
                  <a:lnTo>
                    <a:pt x="232" y="3222"/>
                  </a:lnTo>
                  <a:lnTo>
                    <a:pt x="232" y="3224"/>
                  </a:lnTo>
                  <a:lnTo>
                    <a:pt x="234" y="3226"/>
                  </a:lnTo>
                  <a:lnTo>
                    <a:pt x="238" y="3226"/>
                  </a:lnTo>
                  <a:lnTo>
                    <a:pt x="242" y="3226"/>
                  </a:lnTo>
                  <a:lnTo>
                    <a:pt x="240" y="3230"/>
                  </a:lnTo>
                  <a:lnTo>
                    <a:pt x="240" y="3232"/>
                  </a:lnTo>
                  <a:lnTo>
                    <a:pt x="242" y="3232"/>
                  </a:lnTo>
                  <a:lnTo>
                    <a:pt x="246" y="3228"/>
                  </a:lnTo>
                  <a:close/>
                  <a:moveTo>
                    <a:pt x="256" y="3248"/>
                  </a:moveTo>
                  <a:lnTo>
                    <a:pt x="256" y="3248"/>
                  </a:lnTo>
                  <a:lnTo>
                    <a:pt x="254" y="3250"/>
                  </a:lnTo>
                  <a:lnTo>
                    <a:pt x="254" y="3252"/>
                  </a:lnTo>
                  <a:lnTo>
                    <a:pt x="258" y="3256"/>
                  </a:lnTo>
                  <a:lnTo>
                    <a:pt x="262" y="3258"/>
                  </a:lnTo>
                  <a:lnTo>
                    <a:pt x="264" y="3258"/>
                  </a:lnTo>
                  <a:lnTo>
                    <a:pt x="264" y="3256"/>
                  </a:lnTo>
                  <a:lnTo>
                    <a:pt x="262" y="3252"/>
                  </a:lnTo>
                  <a:lnTo>
                    <a:pt x="260" y="3248"/>
                  </a:lnTo>
                  <a:lnTo>
                    <a:pt x="258" y="3248"/>
                  </a:lnTo>
                  <a:lnTo>
                    <a:pt x="256" y="3248"/>
                  </a:lnTo>
                  <a:close/>
                  <a:moveTo>
                    <a:pt x="254" y="3160"/>
                  </a:moveTo>
                  <a:lnTo>
                    <a:pt x="254" y="3160"/>
                  </a:lnTo>
                  <a:lnTo>
                    <a:pt x="256" y="3160"/>
                  </a:lnTo>
                  <a:lnTo>
                    <a:pt x="256" y="3154"/>
                  </a:lnTo>
                  <a:lnTo>
                    <a:pt x="254" y="3150"/>
                  </a:lnTo>
                  <a:lnTo>
                    <a:pt x="250" y="3150"/>
                  </a:lnTo>
                  <a:lnTo>
                    <a:pt x="246" y="3152"/>
                  </a:lnTo>
                  <a:lnTo>
                    <a:pt x="242" y="3154"/>
                  </a:lnTo>
                  <a:lnTo>
                    <a:pt x="242" y="3156"/>
                  </a:lnTo>
                  <a:lnTo>
                    <a:pt x="246" y="3156"/>
                  </a:lnTo>
                  <a:lnTo>
                    <a:pt x="248" y="3158"/>
                  </a:lnTo>
                  <a:lnTo>
                    <a:pt x="254" y="3160"/>
                  </a:lnTo>
                  <a:close/>
                  <a:moveTo>
                    <a:pt x="248" y="3146"/>
                  </a:moveTo>
                  <a:lnTo>
                    <a:pt x="248" y="3146"/>
                  </a:lnTo>
                  <a:lnTo>
                    <a:pt x="250" y="3144"/>
                  </a:lnTo>
                  <a:lnTo>
                    <a:pt x="250" y="3142"/>
                  </a:lnTo>
                  <a:lnTo>
                    <a:pt x="244" y="3136"/>
                  </a:lnTo>
                  <a:lnTo>
                    <a:pt x="242" y="3136"/>
                  </a:lnTo>
                  <a:lnTo>
                    <a:pt x="244" y="3142"/>
                  </a:lnTo>
                  <a:lnTo>
                    <a:pt x="246" y="3146"/>
                  </a:lnTo>
                  <a:lnTo>
                    <a:pt x="248" y="3146"/>
                  </a:lnTo>
                  <a:close/>
                  <a:moveTo>
                    <a:pt x="282" y="3246"/>
                  </a:moveTo>
                  <a:lnTo>
                    <a:pt x="282" y="3246"/>
                  </a:lnTo>
                  <a:lnTo>
                    <a:pt x="280" y="3242"/>
                  </a:lnTo>
                  <a:lnTo>
                    <a:pt x="278" y="3238"/>
                  </a:lnTo>
                  <a:lnTo>
                    <a:pt x="278" y="3236"/>
                  </a:lnTo>
                  <a:lnTo>
                    <a:pt x="276" y="3234"/>
                  </a:lnTo>
                  <a:lnTo>
                    <a:pt x="272" y="3232"/>
                  </a:lnTo>
                  <a:lnTo>
                    <a:pt x="270" y="3232"/>
                  </a:lnTo>
                  <a:lnTo>
                    <a:pt x="270" y="3234"/>
                  </a:lnTo>
                  <a:lnTo>
                    <a:pt x="272" y="3238"/>
                  </a:lnTo>
                  <a:lnTo>
                    <a:pt x="274" y="3240"/>
                  </a:lnTo>
                  <a:lnTo>
                    <a:pt x="272" y="3242"/>
                  </a:lnTo>
                  <a:lnTo>
                    <a:pt x="272" y="3244"/>
                  </a:lnTo>
                  <a:lnTo>
                    <a:pt x="276" y="3252"/>
                  </a:lnTo>
                  <a:lnTo>
                    <a:pt x="280" y="3256"/>
                  </a:lnTo>
                  <a:lnTo>
                    <a:pt x="284" y="3256"/>
                  </a:lnTo>
                  <a:lnTo>
                    <a:pt x="286" y="3254"/>
                  </a:lnTo>
                  <a:lnTo>
                    <a:pt x="286" y="3252"/>
                  </a:lnTo>
                  <a:lnTo>
                    <a:pt x="282" y="3246"/>
                  </a:lnTo>
                  <a:close/>
                  <a:moveTo>
                    <a:pt x="234" y="3130"/>
                  </a:moveTo>
                  <a:lnTo>
                    <a:pt x="234" y="3130"/>
                  </a:lnTo>
                  <a:lnTo>
                    <a:pt x="228" y="3130"/>
                  </a:lnTo>
                  <a:lnTo>
                    <a:pt x="226" y="3132"/>
                  </a:lnTo>
                  <a:lnTo>
                    <a:pt x="226" y="3134"/>
                  </a:lnTo>
                  <a:lnTo>
                    <a:pt x="228" y="3134"/>
                  </a:lnTo>
                  <a:lnTo>
                    <a:pt x="236" y="3132"/>
                  </a:lnTo>
                  <a:lnTo>
                    <a:pt x="240" y="3132"/>
                  </a:lnTo>
                  <a:lnTo>
                    <a:pt x="240" y="3130"/>
                  </a:lnTo>
                  <a:lnTo>
                    <a:pt x="238" y="3128"/>
                  </a:lnTo>
                  <a:lnTo>
                    <a:pt x="234" y="3130"/>
                  </a:lnTo>
                  <a:close/>
                  <a:moveTo>
                    <a:pt x="224" y="3120"/>
                  </a:moveTo>
                  <a:lnTo>
                    <a:pt x="224" y="3120"/>
                  </a:lnTo>
                  <a:lnTo>
                    <a:pt x="226" y="3124"/>
                  </a:lnTo>
                  <a:lnTo>
                    <a:pt x="228" y="3126"/>
                  </a:lnTo>
                  <a:lnTo>
                    <a:pt x="230" y="3128"/>
                  </a:lnTo>
                  <a:lnTo>
                    <a:pt x="236" y="3126"/>
                  </a:lnTo>
                  <a:lnTo>
                    <a:pt x="238" y="3124"/>
                  </a:lnTo>
                  <a:lnTo>
                    <a:pt x="236" y="3120"/>
                  </a:lnTo>
                  <a:lnTo>
                    <a:pt x="236" y="3116"/>
                  </a:lnTo>
                  <a:lnTo>
                    <a:pt x="234" y="3114"/>
                  </a:lnTo>
                  <a:lnTo>
                    <a:pt x="230" y="3116"/>
                  </a:lnTo>
                  <a:lnTo>
                    <a:pt x="228" y="3116"/>
                  </a:lnTo>
                  <a:lnTo>
                    <a:pt x="226" y="3116"/>
                  </a:lnTo>
                  <a:lnTo>
                    <a:pt x="224" y="3120"/>
                  </a:lnTo>
                  <a:close/>
                  <a:moveTo>
                    <a:pt x="232" y="3160"/>
                  </a:moveTo>
                  <a:lnTo>
                    <a:pt x="232" y="3160"/>
                  </a:lnTo>
                  <a:lnTo>
                    <a:pt x="234" y="3158"/>
                  </a:lnTo>
                  <a:lnTo>
                    <a:pt x="236" y="3156"/>
                  </a:lnTo>
                  <a:lnTo>
                    <a:pt x="238" y="3154"/>
                  </a:lnTo>
                  <a:lnTo>
                    <a:pt x="238" y="3152"/>
                  </a:lnTo>
                  <a:lnTo>
                    <a:pt x="236" y="3148"/>
                  </a:lnTo>
                  <a:lnTo>
                    <a:pt x="236" y="3150"/>
                  </a:lnTo>
                  <a:lnTo>
                    <a:pt x="234" y="3152"/>
                  </a:lnTo>
                  <a:lnTo>
                    <a:pt x="230" y="3154"/>
                  </a:lnTo>
                  <a:lnTo>
                    <a:pt x="228" y="3156"/>
                  </a:lnTo>
                  <a:lnTo>
                    <a:pt x="226" y="3158"/>
                  </a:lnTo>
                  <a:lnTo>
                    <a:pt x="226" y="3160"/>
                  </a:lnTo>
                  <a:lnTo>
                    <a:pt x="228" y="3162"/>
                  </a:lnTo>
                  <a:lnTo>
                    <a:pt x="232" y="3164"/>
                  </a:lnTo>
                  <a:lnTo>
                    <a:pt x="232" y="3160"/>
                  </a:lnTo>
                  <a:close/>
                  <a:moveTo>
                    <a:pt x="290" y="3322"/>
                  </a:moveTo>
                  <a:lnTo>
                    <a:pt x="290" y="3322"/>
                  </a:lnTo>
                  <a:lnTo>
                    <a:pt x="290" y="3324"/>
                  </a:lnTo>
                  <a:lnTo>
                    <a:pt x="292" y="3326"/>
                  </a:lnTo>
                  <a:lnTo>
                    <a:pt x="300" y="3334"/>
                  </a:lnTo>
                  <a:lnTo>
                    <a:pt x="304" y="3338"/>
                  </a:lnTo>
                  <a:lnTo>
                    <a:pt x="302" y="3332"/>
                  </a:lnTo>
                  <a:lnTo>
                    <a:pt x="296" y="3324"/>
                  </a:lnTo>
                  <a:lnTo>
                    <a:pt x="292" y="3322"/>
                  </a:lnTo>
                  <a:lnTo>
                    <a:pt x="290" y="3322"/>
                  </a:lnTo>
                  <a:close/>
                  <a:moveTo>
                    <a:pt x="246" y="3094"/>
                  </a:moveTo>
                  <a:lnTo>
                    <a:pt x="246" y="3094"/>
                  </a:lnTo>
                  <a:lnTo>
                    <a:pt x="244" y="3094"/>
                  </a:lnTo>
                  <a:lnTo>
                    <a:pt x="242" y="3094"/>
                  </a:lnTo>
                  <a:lnTo>
                    <a:pt x="242" y="3098"/>
                  </a:lnTo>
                  <a:lnTo>
                    <a:pt x="250" y="3112"/>
                  </a:lnTo>
                  <a:lnTo>
                    <a:pt x="252" y="3114"/>
                  </a:lnTo>
                  <a:lnTo>
                    <a:pt x="254" y="3112"/>
                  </a:lnTo>
                  <a:lnTo>
                    <a:pt x="256" y="3110"/>
                  </a:lnTo>
                  <a:lnTo>
                    <a:pt x="258" y="3110"/>
                  </a:lnTo>
                  <a:lnTo>
                    <a:pt x="258" y="3108"/>
                  </a:lnTo>
                  <a:lnTo>
                    <a:pt x="258" y="3102"/>
                  </a:lnTo>
                  <a:lnTo>
                    <a:pt x="258" y="3098"/>
                  </a:lnTo>
                  <a:lnTo>
                    <a:pt x="256" y="3096"/>
                  </a:lnTo>
                  <a:lnTo>
                    <a:pt x="246" y="3094"/>
                  </a:lnTo>
                  <a:close/>
                  <a:moveTo>
                    <a:pt x="294" y="3282"/>
                  </a:moveTo>
                  <a:lnTo>
                    <a:pt x="294" y="3282"/>
                  </a:lnTo>
                  <a:lnTo>
                    <a:pt x="294" y="3280"/>
                  </a:lnTo>
                  <a:lnTo>
                    <a:pt x="290" y="3278"/>
                  </a:lnTo>
                  <a:lnTo>
                    <a:pt x="288" y="3280"/>
                  </a:lnTo>
                  <a:lnTo>
                    <a:pt x="288" y="3284"/>
                  </a:lnTo>
                  <a:lnTo>
                    <a:pt x="290" y="3286"/>
                  </a:lnTo>
                  <a:lnTo>
                    <a:pt x="292" y="3286"/>
                  </a:lnTo>
                  <a:lnTo>
                    <a:pt x="294" y="3284"/>
                  </a:lnTo>
                  <a:lnTo>
                    <a:pt x="294" y="3282"/>
                  </a:lnTo>
                  <a:close/>
                  <a:moveTo>
                    <a:pt x="284" y="3284"/>
                  </a:moveTo>
                  <a:lnTo>
                    <a:pt x="284" y="3284"/>
                  </a:lnTo>
                  <a:lnTo>
                    <a:pt x="282" y="3284"/>
                  </a:lnTo>
                  <a:lnTo>
                    <a:pt x="282" y="3286"/>
                  </a:lnTo>
                  <a:lnTo>
                    <a:pt x="282" y="3288"/>
                  </a:lnTo>
                  <a:lnTo>
                    <a:pt x="286" y="3292"/>
                  </a:lnTo>
                  <a:lnTo>
                    <a:pt x="286" y="3288"/>
                  </a:lnTo>
                  <a:lnTo>
                    <a:pt x="286" y="3286"/>
                  </a:lnTo>
                  <a:lnTo>
                    <a:pt x="284" y="3284"/>
                  </a:lnTo>
                  <a:close/>
                  <a:moveTo>
                    <a:pt x="294" y="3312"/>
                  </a:moveTo>
                  <a:lnTo>
                    <a:pt x="294" y="3312"/>
                  </a:lnTo>
                  <a:lnTo>
                    <a:pt x="294" y="3310"/>
                  </a:lnTo>
                  <a:lnTo>
                    <a:pt x="294" y="3306"/>
                  </a:lnTo>
                  <a:lnTo>
                    <a:pt x="290" y="3298"/>
                  </a:lnTo>
                  <a:lnTo>
                    <a:pt x="288" y="3296"/>
                  </a:lnTo>
                  <a:lnTo>
                    <a:pt x="288" y="3298"/>
                  </a:lnTo>
                  <a:lnTo>
                    <a:pt x="288" y="3302"/>
                  </a:lnTo>
                  <a:lnTo>
                    <a:pt x="286" y="3306"/>
                  </a:lnTo>
                  <a:lnTo>
                    <a:pt x="284" y="3308"/>
                  </a:lnTo>
                  <a:lnTo>
                    <a:pt x="286" y="3312"/>
                  </a:lnTo>
                  <a:lnTo>
                    <a:pt x="290" y="3314"/>
                  </a:lnTo>
                  <a:lnTo>
                    <a:pt x="294" y="3312"/>
                  </a:lnTo>
                  <a:close/>
                  <a:moveTo>
                    <a:pt x="240" y="3200"/>
                  </a:moveTo>
                  <a:lnTo>
                    <a:pt x="240" y="3200"/>
                  </a:lnTo>
                  <a:lnTo>
                    <a:pt x="242" y="3200"/>
                  </a:lnTo>
                  <a:lnTo>
                    <a:pt x="242" y="3192"/>
                  </a:lnTo>
                  <a:lnTo>
                    <a:pt x="238" y="3184"/>
                  </a:lnTo>
                  <a:lnTo>
                    <a:pt x="236" y="3184"/>
                  </a:lnTo>
                  <a:lnTo>
                    <a:pt x="234" y="3184"/>
                  </a:lnTo>
                  <a:lnTo>
                    <a:pt x="230" y="3184"/>
                  </a:lnTo>
                  <a:lnTo>
                    <a:pt x="230" y="3186"/>
                  </a:lnTo>
                  <a:lnTo>
                    <a:pt x="230" y="3196"/>
                  </a:lnTo>
                  <a:lnTo>
                    <a:pt x="236" y="3194"/>
                  </a:lnTo>
                  <a:lnTo>
                    <a:pt x="238" y="3192"/>
                  </a:lnTo>
                  <a:lnTo>
                    <a:pt x="238" y="3194"/>
                  </a:lnTo>
                  <a:lnTo>
                    <a:pt x="238" y="3198"/>
                  </a:lnTo>
                  <a:lnTo>
                    <a:pt x="240" y="3200"/>
                  </a:lnTo>
                  <a:close/>
                  <a:moveTo>
                    <a:pt x="236" y="3146"/>
                  </a:moveTo>
                  <a:lnTo>
                    <a:pt x="236" y="3146"/>
                  </a:lnTo>
                  <a:lnTo>
                    <a:pt x="238" y="3146"/>
                  </a:lnTo>
                  <a:lnTo>
                    <a:pt x="240" y="3148"/>
                  </a:lnTo>
                  <a:lnTo>
                    <a:pt x="242" y="3148"/>
                  </a:lnTo>
                  <a:lnTo>
                    <a:pt x="242" y="3146"/>
                  </a:lnTo>
                  <a:lnTo>
                    <a:pt x="240" y="3142"/>
                  </a:lnTo>
                  <a:lnTo>
                    <a:pt x="236" y="3138"/>
                  </a:lnTo>
                  <a:lnTo>
                    <a:pt x="232" y="3138"/>
                  </a:lnTo>
                  <a:lnTo>
                    <a:pt x="228" y="3138"/>
                  </a:lnTo>
                  <a:lnTo>
                    <a:pt x="224" y="3140"/>
                  </a:lnTo>
                  <a:lnTo>
                    <a:pt x="224" y="3144"/>
                  </a:lnTo>
                  <a:lnTo>
                    <a:pt x="226" y="3146"/>
                  </a:lnTo>
                  <a:lnTo>
                    <a:pt x="230" y="3146"/>
                  </a:lnTo>
                  <a:lnTo>
                    <a:pt x="236" y="3146"/>
                  </a:lnTo>
                  <a:close/>
                  <a:moveTo>
                    <a:pt x="292" y="2928"/>
                  </a:moveTo>
                  <a:lnTo>
                    <a:pt x="292" y="2928"/>
                  </a:lnTo>
                  <a:lnTo>
                    <a:pt x="294" y="2930"/>
                  </a:lnTo>
                  <a:lnTo>
                    <a:pt x="296" y="2930"/>
                  </a:lnTo>
                  <a:lnTo>
                    <a:pt x="298" y="2930"/>
                  </a:lnTo>
                  <a:lnTo>
                    <a:pt x="302" y="2930"/>
                  </a:lnTo>
                  <a:lnTo>
                    <a:pt x="304" y="2930"/>
                  </a:lnTo>
                  <a:lnTo>
                    <a:pt x="306" y="2928"/>
                  </a:lnTo>
                  <a:lnTo>
                    <a:pt x="302" y="2918"/>
                  </a:lnTo>
                  <a:lnTo>
                    <a:pt x="300" y="2916"/>
                  </a:lnTo>
                  <a:lnTo>
                    <a:pt x="298" y="2916"/>
                  </a:lnTo>
                  <a:lnTo>
                    <a:pt x="294" y="2918"/>
                  </a:lnTo>
                  <a:lnTo>
                    <a:pt x="290" y="2918"/>
                  </a:lnTo>
                  <a:lnTo>
                    <a:pt x="286" y="2918"/>
                  </a:lnTo>
                  <a:lnTo>
                    <a:pt x="284" y="2920"/>
                  </a:lnTo>
                  <a:lnTo>
                    <a:pt x="284" y="2922"/>
                  </a:lnTo>
                  <a:lnTo>
                    <a:pt x="288" y="2924"/>
                  </a:lnTo>
                  <a:lnTo>
                    <a:pt x="290" y="2924"/>
                  </a:lnTo>
                  <a:lnTo>
                    <a:pt x="292" y="2928"/>
                  </a:lnTo>
                  <a:close/>
                  <a:moveTo>
                    <a:pt x="294" y="2944"/>
                  </a:moveTo>
                  <a:lnTo>
                    <a:pt x="294" y="2944"/>
                  </a:lnTo>
                  <a:lnTo>
                    <a:pt x="296" y="2944"/>
                  </a:lnTo>
                  <a:lnTo>
                    <a:pt x="298" y="2942"/>
                  </a:lnTo>
                  <a:lnTo>
                    <a:pt x="300" y="2940"/>
                  </a:lnTo>
                  <a:lnTo>
                    <a:pt x="298" y="2940"/>
                  </a:lnTo>
                  <a:lnTo>
                    <a:pt x="292" y="2940"/>
                  </a:lnTo>
                  <a:lnTo>
                    <a:pt x="290" y="2940"/>
                  </a:lnTo>
                  <a:lnTo>
                    <a:pt x="290" y="2942"/>
                  </a:lnTo>
                  <a:lnTo>
                    <a:pt x="288" y="2944"/>
                  </a:lnTo>
                  <a:lnTo>
                    <a:pt x="290" y="2944"/>
                  </a:lnTo>
                  <a:lnTo>
                    <a:pt x="294" y="2944"/>
                  </a:lnTo>
                  <a:close/>
                  <a:moveTo>
                    <a:pt x="278" y="2914"/>
                  </a:moveTo>
                  <a:lnTo>
                    <a:pt x="278" y="2914"/>
                  </a:lnTo>
                  <a:lnTo>
                    <a:pt x="278" y="2916"/>
                  </a:lnTo>
                  <a:lnTo>
                    <a:pt x="282" y="2916"/>
                  </a:lnTo>
                  <a:lnTo>
                    <a:pt x="286" y="2914"/>
                  </a:lnTo>
                  <a:lnTo>
                    <a:pt x="292" y="2914"/>
                  </a:lnTo>
                  <a:lnTo>
                    <a:pt x="294" y="2914"/>
                  </a:lnTo>
                  <a:lnTo>
                    <a:pt x="294" y="2912"/>
                  </a:lnTo>
                  <a:lnTo>
                    <a:pt x="288" y="2908"/>
                  </a:lnTo>
                  <a:lnTo>
                    <a:pt x="286" y="2908"/>
                  </a:lnTo>
                  <a:lnTo>
                    <a:pt x="282" y="2908"/>
                  </a:lnTo>
                  <a:lnTo>
                    <a:pt x="278" y="2914"/>
                  </a:lnTo>
                  <a:close/>
                  <a:moveTo>
                    <a:pt x="276" y="2888"/>
                  </a:moveTo>
                  <a:lnTo>
                    <a:pt x="276" y="2888"/>
                  </a:lnTo>
                  <a:lnTo>
                    <a:pt x="280" y="2886"/>
                  </a:lnTo>
                  <a:lnTo>
                    <a:pt x="282" y="2884"/>
                  </a:lnTo>
                  <a:lnTo>
                    <a:pt x="282" y="2882"/>
                  </a:lnTo>
                  <a:lnTo>
                    <a:pt x="282" y="2880"/>
                  </a:lnTo>
                  <a:lnTo>
                    <a:pt x="278" y="2880"/>
                  </a:lnTo>
                  <a:lnTo>
                    <a:pt x="272" y="2884"/>
                  </a:lnTo>
                  <a:lnTo>
                    <a:pt x="270" y="2884"/>
                  </a:lnTo>
                  <a:lnTo>
                    <a:pt x="270" y="2886"/>
                  </a:lnTo>
                  <a:lnTo>
                    <a:pt x="272" y="2888"/>
                  </a:lnTo>
                  <a:lnTo>
                    <a:pt x="276" y="2888"/>
                  </a:lnTo>
                  <a:close/>
                  <a:moveTo>
                    <a:pt x="282" y="2902"/>
                  </a:moveTo>
                  <a:lnTo>
                    <a:pt x="282" y="2902"/>
                  </a:lnTo>
                  <a:lnTo>
                    <a:pt x="284" y="2902"/>
                  </a:lnTo>
                  <a:lnTo>
                    <a:pt x="290" y="2900"/>
                  </a:lnTo>
                  <a:lnTo>
                    <a:pt x="296" y="2898"/>
                  </a:lnTo>
                  <a:lnTo>
                    <a:pt x="296" y="2896"/>
                  </a:lnTo>
                  <a:lnTo>
                    <a:pt x="294" y="2894"/>
                  </a:lnTo>
                  <a:lnTo>
                    <a:pt x="292" y="2894"/>
                  </a:lnTo>
                  <a:lnTo>
                    <a:pt x="282" y="2894"/>
                  </a:lnTo>
                  <a:lnTo>
                    <a:pt x="276" y="2894"/>
                  </a:lnTo>
                  <a:lnTo>
                    <a:pt x="276" y="2896"/>
                  </a:lnTo>
                  <a:lnTo>
                    <a:pt x="278" y="2900"/>
                  </a:lnTo>
                  <a:lnTo>
                    <a:pt x="282" y="2902"/>
                  </a:lnTo>
                  <a:close/>
                  <a:moveTo>
                    <a:pt x="296" y="2950"/>
                  </a:moveTo>
                  <a:lnTo>
                    <a:pt x="296" y="2950"/>
                  </a:lnTo>
                  <a:lnTo>
                    <a:pt x="294" y="2948"/>
                  </a:lnTo>
                  <a:lnTo>
                    <a:pt x="290" y="2950"/>
                  </a:lnTo>
                  <a:lnTo>
                    <a:pt x="290" y="2952"/>
                  </a:lnTo>
                  <a:lnTo>
                    <a:pt x="290" y="2954"/>
                  </a:lnTo>
                  <a:lnTo>
                    <a:pt x="292" y="2956"/>
                  </a:lnTo>
                  <a:lnTo>
                    <a:pt x="294" y="2954"/>
                  </a:lnTo>
                  <a:lnTo>
                    <a:pt x="296" y="2952"/>
                  </a:lnTo>
                  <a:lnTo>
                    <a:pt x="296" y="2950"/>
                  </a:lnTo>
                  <a:close/>
                  <a:moveTo>
                    <a:pt x="302" y="2888"/>
                  </a:moveTo>
                  <a:lnTo>
                    <a:pt x="302" y="2888"/>
                  </a:lnTo>
                  <a:lnTo>
                    <a:pt x="300" y="2890"/>
                  </a:lnTo>
                  <a:lnTo>
                    <a:pt x="300" y="2892"/>
                  </a:lnTo>
                  <a:lnTo>
                    <a:pt x="302" y="2898"/>
                  </a:lnTo>
                  <a:lnTo>
                    <a:pt x="304" y="2900"/>
                  </a:lnTo>
                  <a:lnTo>
                    <a:pt x="308" y="2898"/>
                  </a:lnTo>
                  <a:lnTo>
                    <a:pt x="310" y="2896"/>
                  </a:lnTo>
                  <a:lnTo>
                    <a:pt x="308" y="2894"/>
                  </a:lnTo>
                  <a:lnTo>
                    <a:pt x="306" y="2890"/>
                  </a:lnTo>
                  <a:lnTo>
                    <a:pt x="302" y="2888"/>
                  </a:lnTo>
                  <a:close/>
                  <a:moveTo>
                    <a:pt x="304" y="2856"/>
                  </a:moveTo>
                  <a:lnTo>
                    <a:pt x="304" y="2856"/>
                  </a:lnTo>
                  <a:lnTo>
                    <a:pt x="304" y="2858"/>
                  </a:lnTo>
                  <a:lnTo>
                    <a:pt x="304" y="2862"/>
                  </a:lnTo>
                  <a:lnTo>
                    <a:pt x="306" y="2864"/>
                  </a:lnTo>
                  <a:lnTo>
                    <a:pt x="308" y="2864"/>
                  </a:lnTo>
                  <a:lnTo>
                    <a:pt x="310" y="2862"/>
                  </a:lnTo>
                  <a:lnTo>
                    <a:pt x="308" y="2860"/>
                  </a:lnTo>
                  <a:lnTo>
                    <a:pt x="306" y="2856"/>
                  </a:lnTo>
                  <a:lnTo>
                    <a:pt x="304" y="2856"/>
                  </a:lnTo>
                  <a:close/>
                  <a:moveTo>
                    <a:pt x="300" y="2968"/>
                  </a:moveTo>
                  <a:lnTo>
                    <a:pt x="300" y="2968"/>
                  </a:lnTo>
                  <a:lnTo>
                    <a:pt x="304" y="2964"/>
                  </a:lnTo>
                  <a:lnTo>
                    <a:pt x="304" y="2962"/>
                  </a:lnTo>
                  <a:lnTo>
                    <a:pt x="304" y="2960"/>
                  </a:lnTo>
                  <a:lnTo>
                    <a:pt x="300" y="2962"/>
                  </a:lnTo>
                  <a:lnTo>
                    <a:pt x="298" y="2964"/>
                  </a:lnTo>
                  <a:lnTo>
                    <a:pt x="296" y="2968"/>
                  </a:lnTo>
                  <a:lnTo>
                    <a:pt x="296" y="2970"/>
                  </a:lnTo>
                  <a:lnTo>
                    <a:pt x="300" y="2968"/>
                  </a:lnTo>
                  <a:close/>
                  <a:moveTo>
                    <a:pt x="290" y="2888"/>
                  </a:moveTo>
                  <a:lnTo>
                    <a:pt x="290" y="2888"/>
                  </a:lnTo>
                  <a:lnTo>
                    <a:pt x="294" y="2888"/>
                  </a:lnTo>
                  <a:lnTo>
                    <a:pt x="294" y="2886"/>
                  </a:lnTo>
                  <a:lnTo>
                    <a:pt x="292" y="2884"/>
                  </a:lnTo>
                  <a:lnTo>
                    <a:pt x="290" y="2884"/>
                  </a:lnTo>
                  <a:lnTo>
                    <a:pt x="282" y="2888"/>
                  </a:lnTo>
                  <a:lnTo>
                    <a:pt x="280" y="2888"/>
                  </a:lnTo>
                  <a:lnTo>
                    <a:pt x="282" y="2890"/>
                  </a:lnTo>
                  <a:lnTo>
                    <a:pt x="290" y="2888"/>
                  </a:lnTo>
                  <a:close/>
                  <a:moveTo>
                    <a:pt x="250" y="2970"/>
                  </a:moveTo>
                  <a:lnTo>
                    <a:pt x="250" y="2970"/>
                  </a:lnTo>
                  <a:lnTo>
                    <a:pt x="250" y="2972"/>
                  </a:lnTo>
                  <a:lnTo>
                    <a:pt x="248" y="2974"/>
                  </a:lnTo>
                  <a:lnTo>
                    <a:pt x="248" y="2978"/>
                  </a:lnTo>
                  <a:lnTo>
                    <a:pt x="252" y="2980"/>
                  </a:lnTo>
                  <a:lnTo>
                    <a:pt x="254" y="2980"/>
                  </a:lnTo>
                  <a:lnTo>
                    <a:pt x="260" y="2974"/>
                  </a:lnTo>
                  <a:lnTo>
                    <a:pt x="262" y="2972"/>
                  </a:lnTo>
                  <a:lnTo>
                    <a:pt x="262" y="2968"/>
                  </a:lnTo>
                  <a:lnTo>
                    <a:pt x="262" y="2964"/>
                  </a:lnTo>
                  <a:lnTo>
                    <a:pt x="260" y="2962"/>
                  </a:lnTo>
                  <a:lnTo>
                    <a:pt x="256" y="2962"/>
                  </a:lnTo>
                  <a:lnTo>
                    <a:pt x="250" y="2966"/>
                  </a:lnTo>
                  <a:lnTo>
                    <a:pt x="248" y="2966"/>
                  </a:lnTo>
                  <a:lnTo>
                    <a:pt x="250" y="2970"/>
                  </a:lnTo>
                  <a:close/>
                  <a:moveTo>
                    <a:pt x="540" y="3562"/>
                  </a:moveTo>
                  <a:lnTo>
                    <a:pt x="540" y="3562"/>
                  </a:lnTo>
                  <a:lnTo>
                    <a:pt x="544" y="3562"/>
                  </a:lnTo>
                  <a:lnTo>
                    <a:pt x="548" y="3562"/>
                  </a:lnTo>
                  <a:lnTo>
                    <a:pt x="554" y="3560"/>
                  </a:lnTo>
                  <a:lnTo>
                    <a:pt x="554" y="3558"/>
                  </a:lnTo>
                  <a:lnTo>
                    <a:pt x="552" y="3558"/>
                  </a:lnTo>
                  <a:lnTo>
                    <a:pt x="546" y="3558"/>
                  </a:lnTo>
                  <a:lnTo>
                    <a:pt x="542" y="3560"/>
                  </a:lnTo>
                  <a:lnTo>
                    <a:pt x="540" y="3562"/>
                  </a:lnTo>
                  <a:close/>
                  <a:moveTo>
                    <a:pt x="560" y="3548"/>
                  </a:moveTo>
                  <a:lnTo>
                    <a:pt x="560" y="3548"/>
                  </a:lnTo>
                  <a:lnTo>
                    <a:pt x="558" y="3550"/>
                  </a:lnTo>
                  <a:lnTo>
                    <a:pt x="556" y="3548"/>
                  </a:lnTo>
                  <a:lnTo>
                    <a:pt x="554" y="3550"/>
                  </a:lnTo>
                  <a:lnTo>
                    <a:pt x="552" y="3552"/>
                  </a:lnTo>
                  <a:lnTo>
                    <a:pt x="554" y="3554"/>
                  </a:lnTo>
                  <a:lnTo>
                    <a:pt x="560" y="3556"/>
                  </a:lnTo>
                  <a:lnTo>
                    <a:pt x="562" y="3556"/>
                  </a:lnTo>
                  <a:lnTo>
                    <a:pt x="564" y="3556"/>
                  </a:lnTo>
                  <a:lnTo>
                    <a:pt x="562" y="3548"/>
                  </a:lnTo>
                  <a:lnTo>
                    <a:pt x="560" y="3544"/>
                  </a:lnTo>
                  <a:lnTo>
                    <a:pt x="560" y="3546"/>
                  </a:lnTo>
                  <a:lnTo>
                    <a:pt x="560" y="3548"/>
                  </a:lnTo>
                  <a:close/>
                  <a:moveTo>
                    <a:pt x="556" y="3506"/>
                  </a:moveTo>
                  <a:lnTo>
                    <a:pt x="556" y="3506"/>
                  </a:lnTo>
                  <a:lnTo>
                    <a:pt x="530" y="3504"/>
                  </a:lnTo>
                  <a:lnTo>
                    <a:pt x="522" y="3504"/>
                  </a:lnTo>
                  <a:lnTo>
                    <a:pt x="522" y="3506"/>
                  </a:lnTo>
                  <a:lnTo>
                    <a:pt x="526" y="3508"/>
                  </a:lnTo>
                  <a:lnTo>
                    <a:pt x="528" y="3510"/>
                  </a:lnTo>
                  <a:lnTo>
                    <a:pt x="528" y="3512"/>
                  </a:lnTo>
                  <a:lnTo>
                    <a:pt x="528" y="3516"/>
                  </a:lnTo>
                  <a:lnTo>
                    <a:pt x="530" y="3522"/>
                  </a:lnTo>
                  <a:lnTo>
                    <a:pt x="532" y="3524"/>
                  </a:lnTo>
                  <a:lnTo>
                    <a:pt x="536" y="3524"/>
                  </a:lnTo>
                  <a:lnTo>
                    <a:pt x="546" y="3524"/>
                  </a:lnTo>
                  <a:lnTo>
                    <a:pt x="550" y="3524"/>
                  </a:lnTo>
                  <a:lnTo>
                    <a:pt x="550" y="3522"/>
                  </a:lnTo>
                  <a:lnTo>
                    <a:pt x="550" y="3520"/>
                  </a:lnTo>
                  <a:lnTo>
                    <a:pt x="554" y="3518"/>
                  </a:lnTo>
                  <a:lnTo>
                    <a:pt x="556" y="3520"/>
                  </a:lnTo>
                  <a:lnTo>
                    <a:pt x="558" y="3524"/>
                  </a:lnTo>
                  <a:lnTo>
                    <a:pt x="558" y="3526"/>
                  </a:lnTo>
                  <a:lnTo>
                    <a:pt x="562" y="3528"/>
                  </a:lnTo>
                  <a:lnTo>
                    <a:pt x="566" y="3526"/>
                  </a:lnTo>
                  <a:lnTo>
                    <a:pt x="568" y="3524"/>
                  </a:lnTo>
                  <a:lnTo>
                    <a:pt x="572" y="3514"/>
                  </a:lnTo>
                  <a:lnTo>
                    <a:pt x="572" y="3512"/>
                  </a:lnTo>
                  <a:lnTo>
                    <a:pt x="572" y="3508"/>
                  </a:lnTo>
                  <a:lnTo>
                    <a:pt x="568" y="3506"/>
                  </a:lnTo>
                  <a:lnTo>
                    <a:pt x="562" y="3506"/>
                  </a:lnTo>
                  <a:lnTo>
                    <a:pt x="556" y="3506"/>
                  </a:lnTo>
                  <a:close/>
                  <a:moveTo>
                    <a:pt x="522" y="3532"/>
                  </a:moveTo>
                  <a:lnTo>
                    <a:pt x="522" y="3532"/>
                  </a:lnTo>
                  <a:lnTo>
                    <a:pt x="516" y="3528"/>
                  </a:lnTo>
                  <a:lnTo>
                    <a:pt x="520" y="3528"/>
                  </a:lnTo>
                  <a:lnTo>
                    <a:pt x="524" y="3526"/>
                  </a:lnTo>
                  <a:lnTo>
                    <a:pt x="524" y="3524"/>
                  </a:lnTo>
                  <a:lnTo>
                    <a:pt x="518" y="3520"/>
                  </a:lnTo>
                  <a:lnTo>
                    <a:pt x="510" y="3520"/>
                  </a:lnTo>
                  <a:lnTo>
                    <a:pt x="506" y="3520"/>
                  </a:lnTo>
                  <a:lnTo>
                    <a:pt x="506" y="3518"/>
                  </a:lnTo>
                  <a:lnTo>
                    <a:pt x="514" y="3516"/>
                  </a:lnTo>
                  <a:lnTo>
                    <a:pt x="520" y="3514"/>
                  </a:lnTo>
                  <a:lnTo>
                    <a:pt x="520" y="3512"/>
                  </a:lnTo>
                  <a:lnTo>
                    <a:pt x="520" y="3510"/>
                  </a:lnTo>
                  <a:lnTo>
                    <a:pt x="518" y="3508"/>
                  </a:lnTo>
                  <a:lnTo>
                    <a:pt x="512" y="3506"/>
                  </a:lnTo>
                  <a:lnTo>
                    <a:pt x="504" y="3506"/>
                  </a:lnTo>
                  <a:lnTo>
                    <a:pt x="498" y="3508"/>
                  </a:lnTo>
                  <a:lnTo>
                    <a:pt x="490" y="3508"/>
                  </a:lnTo>
                  <a:lnTo>
                    <a:pt x="486" y="3508"/>
                  </a:lnTo>
                  <a:lnTo>
                    <a:pt x="478" y="3510"/>
                  </a:lnTo>
                  <a:lnTo>
                    <a:pt x="462" y="3514"/>
                  </a:lnTo>
                  <a:lnTo>
                    <a:pt x="454" y="3516"/>
                  </a:lnTo>
                  <a:lnTo>
                    <a:pt x="454" y="3518"/>
                  </a:lnTo>
                  <a:lnTo>
                    <a:pt x="464" y="3524"/>
                  </a:lnTo>
                  <a:lnTo>
                    <a:pt x="466" y="3526"/>
                  </a:lnTo>
                  <a:lnTo>
                    <a:pt x="462" y="3528"/>
                  </a:lnTo>
                  <a:lnTo>
                    <a:pt x="470" y="3532"/>
                  </a:lnTo>
                  <a:lnTo>
                    <a:pt x="476" y="3534"/>
                  </a:lnTo>
                  <a:lnTo>
                    <a:pt x="480" y="3536"/>
                  </a:lnTo>
                  <a:lnTo>
                    <a:pt x="486" y="3540"/>
                  </a:lnTo>
                  <a:lnTo>
                    <a:pt x="490" y="3540"/>
                  </a:lnTo>
                  <a:lnTo>
                    <a:pt x="490" y="3538"/>
                  </a:lnTo>
                  <a:lnTo>
                    <a:pt x="482" y="3530"/>
                  </a:lnTo>
                  <a:lnTo>
                    <a:pt x="480" y="3526"/>
                  </a:lnTo>
                  <a:lnTo>
                    <a:pt x="482" y="3524"/>
                  </a:lnTo>
                  <a:lnTo>
                    <a:pt x="486" y="3524"/>
                  </a:lnTo>
                  <a:lnTo>
                    <a:pt x="490" y="3524"/>
                  </a:lnTo>
                  <a:lnTo>
                    <a:pt x="494" y="3524"/>
                  </a:lnTo>
                  <a:lnTo>
                    <a:pt x="498" y="3524"/>
                  </a:lnTo>
                  <a:lnTo>
                    <a:pt x="500" y="3524"/>
                  </a:lnTo>
                  <a:lnTo>
                    <a:pt x="496" y="3532"/>
                  </a:lnTo>
                  <a:lnTo>
                    <a:pt x="496" y="3536"/>
                  </a:lnTo>
                  <a:lnTo>
                    <a:pt x="500" y="3540"/>
                  </a:lnTo>
                  <a:lnTo>
                    <a:pt x="502" y="3540"/>
                  </a:lnTo>
                  <a:lnTo>
                    <a:pt x="506" y="3538"/>
                  </a:lnTo>
                  <a:lnTo>
                    <a:pt x="510" y="3536"/>
                  </a:lnTo>
                  <a:lnTo>
                    <a:pt x="512" y="3538"/>
                  </a:lnTo>
                  <a:lnTo>
                    <a:pt x="514" y="3540"/>
                  </a:lnTo>
                  <a:lnTo>
                    <a:pt x="518" y="3540"/>
                  </a:lnTo>
                  <a:lnTo>
                    <a:pt x="522" y="3542"/>
                  </a:lnTo>
                  <a:lnTo>
                    <a:pt x="522" y="3544"/>
                  </a:lnTo>
                  <a:lnTo>
                    <a:pt x="524" y="3548"/>
                  </a:lnTo>
                  <a:lnTo>
                    <a:pt x="526" y="3548"/>
                  </a:lnTo>
                  <a:lnTo>
                    <a:pt x="528" y="3550"/>
                  </a:lnTo>
                  <a:lnTo>
                    <a:pt x="532" y="3554"/>
                  </a:lnTo>
                  <a:lnTo>
                    <a:pt x="534" y="3552"/>
                  </a:lnTo>
                  <a:lnTo>
                    <a:pt x="534" y="3548"/>
                  </a:lnTo>
                  <a:lnTo>
                    <a:pt x="534" y="3544"/>
                  </a:lnTo>
                  <a:lnTo>
                    <a:pt x="532" y="3542"/>
                  </a:lnTo>
                  <a:lnTo>
                    <a:pt x="532" y="3538"/>
                  </a:lnTo>
                  <a:lnTo>
                    <a:pt x="530" y="3536"/>
                  </a:lnTo>
                  <a:lnTo>
                    <a:pt x="522" y="3532"/>
                  </a:lnTo>
                  <a:close/>
                  <a:moveTo>
                    <a:pt x="476" y="3508"/>
                  </a:moveTo>
                  <a:lnTo>
                    <a:pt x="476" y="3508"/>
                  </a:lnTo>
                  <a:lnTo>
                    <a:pt x="484" y="3506"/>
                  </a:lnTo>
                  <a:lnTo>
                    <a:pt x="484" y="3504"/>
                  </a:lnTo>
                  <a:lnTo>
                    <a:pt x="472" y="3502"/>
                  </a:lnTo>
                  <a:lnTo>
                    <a:pt x="464" y="3502"/>
                  </a:lnTo>
                  <a:lnTo>
                    <a:pt x="458" y="3502"/>
                  </a:lnTo>
                  <a:lnTo>
                    <a:pt x="450" y="3506"/>
                  </a:lnTo>
                  <a:lnTo>
                    <a:pt x="448" y="3508"/>
                  </a:lnTo>
                  <a:lnTo>
                    <a:pt x="456" y="3510"/>
                  </a:lnTo>
                  <a:lnTo>
                    <a:pt x="462" y="3510"/>
                  </a:lnTo>
                  <a:lnTo>
                    <a:pt x="476" y="3508"/>
                  </a:lnTo>
                  <a:close/>
                  <a:moveTo>
                    <a:pt x="572" y="3528"/>
                  </a:moveTo>
                  <a:lnTo>
                    <a:pt x="572" y="3528"/>
                  </a:lnTo>
                  <a:lnTo>
                    <a:pt x="574" y="3530"/>
                  </a:lnTo>
                  <a:lnTo>
                    <a:pt x="578" y="3530"/>
                  </a:lnTo>
                  <a:lnTo>
                    <a:pt x="580" y="3528"/>
                  </a:lnTo>
                  <a:lnTo>
                    <a:pt x="582" y="3524"/>
                  </a:lnTo>
                  <a:lnTo>
                    <a:pt x="580" y="3522"/>
                  </a:lnTo>
                  <a:lnTo>
                    <a:pt x="578" y="3522"/>
                  </a:lnTo>
                  <a:lnTo>
                    <a:pt x="574" y="3524"/>
                  </a:lnTo>
                  <a:lnTo>
                    <a:pt x="572" y="3528"/>
                  </a:lnTo>
                  <a:close/>
                  <a:moveTo>
                    <a:pt x="636" y="3486"/>
                  </a:moveTo>
                  <a:lnTo>
                    <a:pt x="636" y="3486"/>
                  </a:lnTo>
                  <a:lnTo>
                    <a:pt x="628" y="3488"/>
                  </a:lnTo>
                  <a:lnTo>
                    <a:pt x="622" y="3486"/>
                  </a:lnTo>
                  <a:lnTo>
                    <a:pt x="616" y="3484"/>
                  </a:lnTo>
                  <a:lnTo>
                    <a:pt x="610" y="3482"/>
                  </a:lnTo>
                  <a:lnTo>
                    <a:pt x="602" y="3478"/>
                  </a:lnTo>
                  <a:lnTo>
                    <a:pt x="594" y="3470"/>
                  </a:lnTo>
                  <a:lnTo>
                    <a:pt x="584" y="3462"/>
                  </a:lnTo>
                  <a:lnTo>
                    <a:pt x="574" y="3456"/>
                  </a:lnTo>
                  <a:lnTo>
                    <a:pt x="562" y="3448"/>
                  </a:lnTo>
                  <a:lnTo>
                    <a:pt x="548" y="3436"/>
                  </a:lnTo>
                  <a:lnTo>
                    <a:pt x="538" y="3424"/>
                  </a:lnTo>
                  <a:lnTo>
                    <a:pt x="532" y="3414"/>
                  </a:lnTo>
                  <a:lnTo>
                    <a:pt x="530" y="3404"/>
                  </a:lnTo>
                  <a:lnTo>
                    <a:pt x="528" y="3404"/>
                  </a:lnTo>
                  <a:lnTo>
                    <a:pt x="522" y="3402"/>
                  </a:lnTo>
                  <a:lnTo>
                    <a:pt x="516" y="3402"/>
                  </a:lnTo>
                  <a:lnTo>
                    <a:pt x="514" y="3400"/>
                  </a:lnTo>
                  <a:lnTo>
                    <a:pt x="512" y="3396"/>
                  </a:lnTo>
                  <a:lnTo>
                    <a:pt x="516" y="3390"/>
                  </a:lnTo>
                  <a:lnTo>
                    <a:pt x="520" y="3386"/>
                  </a:lnTo>
                  <a:lnTo>
                    <a:pt x="522" y="3386"/>
                  </a:lnTo>
                  <a:lnTo>
                    <a:pt x="524" y="3390"/>
                  </a:lnTo>
                  <a:lnTo>
                    <a:pt x="524" y="3392"/>
                  </a:lnTo>
                  <a:lnTo>
                    <a:pt x="526" y="3394"/>
                  </a:lnTo>
                  <a:lnTo>
                    <a:pt x="528" y="3392"/>
                  </a:lnTo>
                  <a:lnTo>
                    <a:pt x="528" y="3388"/>
                  </a:lnTo>
                  <a:lnTo>
                    <a:pt x="524" y="3380"/>
                  </a:lnTo>
                  <a:lnTo>
                    <a:pt x="510" y="3364"/>
                  </a:lnTo>
                  <a:lnTo>
                    <a:pt x="510" y="3502"/>
                  </a:lnTo>
                  <a:lnTo>
                    <a:pt x="518" y="3498"/>
                  </a:lnTo>
                  <a:lnTo>
                    <a:pt x="520" y="3496"/>
                  </a:lnTo>
                  <a:lnTo>
                    <a:pt x="522" y="3496"/>
                  </a:lnTo>
                  <a:lnTo>
                    <a:pt x="530" y="3498"/>
                  </a:lnTo>
                  <a:lnTo>
                    <a:pt x="544" y="3500"/>
                  </a:lnTo>
                  <a:lnTo>
                    <a:pt x="560" y="3502"/>
                  </a:lnTo>
                  <a:lnTo>
                    <a:pt x="576" y="3504"/>
                  </a:lnTo>
                  <a:lnTo>
                    <a:pt x="584" y="3506"/>
                  </a:lnTo>
                  <a:lnTo>
                    <a:pt x="588" y="3508"/>
                  </a:lnTo>
                  <a:lnTo>
                    <a:pt x="596" y="3512"/>
                  </a:lnTo>
                  <a:lnTo>
                    <a:pt x="598" y="3510"/>
                  </a:lnTo>
                  <a:lnTo>
                    <a:pt x="602" y="3508"/>
                  </a:lnTo>
                  <a:lnTo>
                    <a:pt x="606" y="3506"/>
                  </a:lnTo>
                  <a:lnTo>
                    <a:pt x="614" y="3506"/>
                  </a:lnTo>
                  <a:lnTo>
                    <a:pt x="620" y="3502"/>
                  </a:lnTo>
                  <a:lnTo>
                    <a:pt x="624" y="3500"/>
                  </a:lnTo>
                  <a:lnTo>
                    <a:pt x="626" y="3502"/>
                  </a:lnTo>
                  <a:lnTo>
                    <a:pt x="630" y="3506"/>
                  </a:lnTo>
                  <a:lnTo>
                    <a:pt x="632" y="3504"/>
                  </a:lnTo>
                  <a:lnTo>
                    <a:pt x="634" y="3502"/>
                  </a:lnTo>
                  <a:lnTo>
                    <a:pt x="638" y="3502"/>
                  </a:lnTo>
                  <a:lnTo>
                    <a:pt x="640" y="3502"/>
                  </a:lnTo>
                  <a:lnTo>
                    <a:pt x="642" y="3502"/>
                  </a:lnTo>
                  <a:lnTo>
                    <a:pt x="646" y="3494"/>
                  </a:lnTo>
                  <a:lnTo>
                    <a:pt x="648" y="3488"/>
                  </a:lnTo>
                  <a:lnTo>
                    <a:pt x="648" y="3486"/>
                  </a:lnTo>
                  <a:lnTo>
                    <a:pt x="642" y="3486"/>
                  </a:lnTo>
                  <a:lnTo>
                    <a:pt x="636" y="3486"/>
                  </a:lnTo>
                  <a:close/>
                  <a:moveTo>
                    <a:pt x="436" y="3502"/>
                  </a:moveTo>
                  <a:lnTo>
                    <a:pt x="436" y="3502"/>
                  </a:lnTo>
                  <a:lnTo>
                    <a:pt x="428" y="3504"/>
                  </a:lnTo>
                  <a:lnTo>
                    <a:pt x="426" y="3506"/>
                  </a:lnTo>
                  <a:lnTo>
                    <a:pt x="420" y="3506"/>
                  </a:lnTo>
                  <a:lnTo>
                    <a:pt x="414" y="3506"/>
                  </a:lnTo>
                  <a:lnTo>
                    <a:pt x="414" y="3508"/>
                  </a:lnTo>
                  <a:lnTo>
                    <a:pt x="414" y="3510"/>
                  </a:lnTo>
                  <a:lnTo>
                    <a:pt x="416" y="3514"/>
                  </a:lnTo>
                  <a:lnTo>
                    <a:pt x="418" y="3514"/>
                  </a:lnTo>
                  <a:lnTo>
                    <a:pt x="428" y="3516"/>
                  </a:lnTo>
                  <a:lnTo>
                    <a:pt x="430" y="3516"/>
                  </a:lnTo>
                  <a:lnTo>
                    <a:pt x="432" y="3518"/>
                  </a:lnTo>
                  <a:lnTo>
                    <a:pt x="432" y="3520"/>
                  </a:lnTo>
                  <a:lnTo>
                    <a:pt x="432" y="3522"/>
                  </a:lnTo>
                  <a:lnTo>
                    <a:pt x="436" y="3522"/>
                  </a:lnTo>
                  <a:lnTo>
                    <a:pt x="442" y="3518"/>
                  </a:lnTo>
                  <a:lnTo>
                    <a:pt x="442" y="3516"/>
                  </a:lnTo>
                  <a:lnTo>
                    <a:pt x="442" y="3512"/>
                  </a:lnTo>
                  <a:lnTo>
                    <a:pt x="438" y="3512"/>
                  </a:lnTo>
                  <a:lnTo>
                    <a:pt x="432" y="3510"/>
                  </a:lnTo>
                  <a:lnTo>
                    <a:pt x="434" y="3508"/>
                  </a:lnTo>
                  <a:lnTo>
                    <a:pt x="438" y="3508"/>
                  </a:lnTo>
                  <a:lnTo>
                    <a:pt x="442" y="3506"/>
                  </a:lnTo>
                  <a:lnTo>
                    <a:pt x="444" y="3504"/>
                  </a:lnTo>
                  <a:lnTo>
                    <a:pt x="440" y="3504"/>
                  </a:lnTo>
                  <a:lnTo>
                    <a:pt x="436" y="3502"/>
                  </a:lnTo>
                  <a:close/>
                  <a:moveTo>
                    <a:pt x="290" y="2874"/>
                  </a:moveTo>
                  <a:lnTo>
                    <a:pt x="290" y="2874"/>
                  </a:lnTo>
                  <a:lnTo>
                    <a:pt x="292" y="2876"/>
                  </a:lnTo>
                  <a:lnTo>
                    <a:pt x="294" y="2874"/>
                  </a:lnTo>
                  <a:lnTo>
                    <a:pt x="294" y="2872"/>
                  </a:lnTo>
                  <a:lnTo>
                    <a:pt x="294" y="2870"/>
                  </a:lnTo>
                  <a:lnTo>
                    <a:pt x="290" y="2868"/>
                  </a:lnTo>
                  <a:lnTo>
                    <a:pt x="290" y="2874"/>
                  </a:lnTo>
                  <a:close/>
                  <a:moveTo>
                    <a:pt x="592" y="3524"/>
                  </a:moveTo>
                  <a:lnTo>
                    <a:pt x="592" y="3524"/>
                  </a:lnTo>
                  <a:lnTo>
                    <a:pt x="596" y="3524"/>
                  </a:lnTo>
                  <a:lnTo>
                    <a:pt x="598" y="3524"/>
                  </a:lnTo>
                  <a:lnTo>
                    <a:pt x="598" y="3522"/>
                  </a:lnTo>
                  <a:lnTo>
                    <a:pt x="596" y="3518"/>
                  </a:lnTo>
                  <a:lnTo>
                    <a:pt x="594" y="3518"/>
                  </a:lnTo>
                  <a:lnTo>
                    <a:pt x="590" y="3520"/>
                  </a:lnTo>
                  <a:lnTo>
                    <a:pt x="590" y="3522"/>
                  </a:lnTo>
                  <a:lnTo>
                    <a:pt x="592" y="3524"/>
                  </a:lnTo>
                  <a:close/>
                  <a:moveTo>
                    <a:pt x="310" y="3406"/>
                  </a:moveTo>
                  <a:lnTo>
                    <a:pt x="310" y="3406"/>
                  </a:lnTo>
                  <a:lnTo>
                    <a:pt x="314" y="3406"/>
                  </a:lnTo>
                  <a:lnTo>
                    <a:pt x="318" y="3406"/>
                  </a:lnTo>
                  <a:lnTo>
                    <a:pt x="322" y="3406"/>
                  </a:lnTo>
                  <a:lnTo>
                    <a:pt x="326" y="3408"/>
                  </a:lnTo>
                  <a:lnTo>
                    <a:pt x="328" y="3408"/>
                  </a:lnTo>
                  <a:lnTo>
                    <a:pt x="324" y="3402"/>
                  </a:lnTo>
                  <a:lnTo>
                    <a:pt x="318" y="3396"/>
                  </a:lnTo>
                  <a:lnTo>
                    <a:pt x="316" y="3394"/>
                  </a:lnTo>
                  <a:lnTo>
                    <a:pt x="314" y="3394"/>
                  </a:lnTo>
                  <a:lnTo>
                    <a:pt x="312" y="3394"/>
                  </a:lnTo>
                  <a:lnTo>
                    <a:pt x="310" y="3392"/>
                  </a:lnTo>
                  <a:lnTo>
                    <a:pt x="308" y="3390"/>
                  </a:lnTo>
                  <a:lnTo>
                    <a:pt x="306" y="3392"/>
                  </a:lnTo>
                  <a:lnTo>
                    <a:pt x="304" y="3390"/>
                  </a:lnTo>
                  <a:lnTo>
                    <a:pt x="294" y="3384"/>
                  </a:lnTo>
                  <a:lnTo>
                    <a:pt x="284" y="3382"/>
                  </a:lnTo>
                  <a:lnTo>
                    <a:pt x="280" y="3378"/>
                  </a:lnTo>
                  <a:lnTo>
                    <a:pt x="274" y="3374"/>
                  </a:lnTo>
                  <a:lnTo>
                    <a:pt x="268" y="3370"/>
                  </a:lnTo>
                  <a:lnTo>
                    <a:pt x="264" y="3368"/>
                  </a:lnTo>
                  <a:lnTo>
                    <a:pt x="262" y="3370"/>
                  </a:lnTo>
                  <a:lnTo>
                    <a:pt x="266" y="3374"/>
                  </a:lnTo>
                  <a:lnTo>
                    <a:pt x="270" y="3376"/>
                  </a:lnTo>
                  <a:lnTo>
                    <a:pt x="270" y="3380"/>
                  </a:lnTo>
                  <a:lnTo>
                    <a:pt x="268" y="3380"/>
                  </a:lnTo>
                  <a:lnTo>
                    <a:pt x="272" y="3382"/>
                  </a:lnTo>
                  <a:lnTo>
                    <a:pt x="276" y="3384"/>
                  </a:lnTo>
                  <a:lnTo>
                    <a:pt x="278" y="3388"/>
                  </a:lnTo>
                  <a:lnTo>
                    <a:pt x="282" y="3390"/>
                  </a:lnTo>
                  <a:lnTo>
                    <a:pt x="288" y="3392"/>
                  </a:lnTo>
                  <a:lnTo>
                    <a:pt x="294" y="3392"/>
                  </a:lnTo>
                  <a:lnTo>
                    <a:pt x="296" y="3394"/>
                  </a:lnTo>
                  <a:lnTo>
                    <a:pt x="300" y="3396"/>
                  </a:lnTo>
                  <a:lnTo>
                    <a:pt x="302" y="3398"/>
                  </a:lnTo>
                  <a:lnTo>
                    <a:pt x="304" y="3398"/>
                  </a:lnTo>
                  <a:lnTo>
                    <a:pt x="308" y="3398"/>
                  </a:lnTo>
                  <a:lnTo>
                    <a:pt x="310" y="3400"/>
                  </a:lnTo>
                  <a:lnTo>
                    <a:pt x="310" y="3402"/>
                  </a:lnTo>
                  <a:lnTo>
                    <a:pt x="310" y="3404"/>
                  </a:lnTo>
                  <a:lnTo>
                    <a:pt x="310" y="3406"/>
                  </a:lnTo>
                  <a:close/>
                  <a:moveTo>
                    <a:pt x="262" y="3306"/>
                  </a:moveTo>
                  <a:lnTo>
                    <a:pt x="262" y="3306"/>
                  </a:lnTo>
                  <a:lnTo>
                    <a:pt x="260" y="3302"/>
                  </a:lnTo>
                  <a:lnTo>
                    <a:pt x="258" y="3302"/>
                  </a:lnTo>
                  <a:lnTo>
                    <a:pt x="258" y="3304"/>
                  </a:lnTo>
                  <a:lnTo>
                    <a:pt x="258" y="3310"/>
                  </a:lnTo>
                  <a:lnTo>
                    <a:pt x="258" y="3314"/>
                  </a:lnTo>
                  <a:lnTo>
                    <a:pt x="254" y="3308"/>
                  </a:lnTo>
                  <a:lnTo>
                    <a:pt x="252" y="3308"/>
                  </a:lnTo>
                  <a:lnTo>
                    <a:pt x="250" y="3310"/>
                  </a:lnTo>
                  <a:lnTo>
                    <a:pt x="248" y="3314"/>
                  </a:lnTo>
                  <a:lnTo>
                    <a:pt x="250" y="3318"/>
                  </a:lnTo>
                  <a:lnTo>
                    <a:pt x="252" y="3320"/>
                  </a:lnTo>
                  <a:lnTo>
                    <a:pt x="252" y="3322"/>
                  </a:lnTo>
                  <a:lnTo>
                    <a:pt x="250" y="3324"/>
                  </a:lnTo>
                  <a:lnTo>
                    <a:pt x="252" y="3328"/>
                  </a:lnTo>
                  <a:lnTo>
                    <a:pt x="252" y="3332"/>
                  </a:lnTo>
                  <a:lnTo>
                    <a:pt x="254" y="3332"/>
                  </a:lnTo>
                  <a:lnTo>
                    <a:pt x="258" y="3324"/>
                  </a:lnTo>
                  <a:lnTo>
                    <a:pt x="260" y="3314"/>
                  </a:lnTo>
                  <a:lnTo>
                    <a:pt x="262" y="3310"/>
                  </a:lnTo>
                  <a:lnTo>
                    <a:pt x="262" y="3306"/>
                  </a:lnTo>
                  <a:close/>
                  <a:moveTo>
                    <a:pt x="284" y="3406"/>
                  </a:moveTo>
                  <a:lnTo>
                    <a:pt x="284" y="3406"/>
                  </a:lnTo>
                  <a:lnTo>
                    <a:pt x="286" y="3406"/>
                  </a:lnTo>
                  <a:lnTo>
                    <a:pt x="288" y="3404"/>
                  </a:lnTo>
                  <a:lnTo>
                    <a:pt x="290" y="3402"/>
                  </a:lnTo>
                  <a:lnTo>
                    <a:pt x="290" y="3400"/>
                  </a:lnTo>
                  <a:lnTo>
                    <a:pt x="286" y="3398"/>
                  </a:lnTo>
                  <a:lnTo>
                    <a:pt x="284" y="3400"/>
                  </a:lnTo>
                  <a:lnTo>
                    <a:pt x="284" y="3404"/>
                  </a:lnTo>
                  <a:lnTo>
                    <a:pt x="284" y="3406"/>
                  </a:lnTo>
                  <a:close/>
                  <a:moveTo>
                    <a:pt x="268" y="3336"/>
                  </a:moveTo>
                  <a:lnTo>
                    <a:pt x="268" y="3336"/>
                  </a:lnTo>
                  <a:lnTo>
                    <a:pt x="260" y="3336"/>
                  </a:lnTo>
                  <a:lnTo>
                    <a:pt x="258" y="3336"/>
                  </a:lnTo>
                  <a:lnTo>
                    <a:pt x="256" y="3338"/>
                  </a:lnTo>
                  <a:lnTo>
                    <a:pt x="258" y="3340"/>
                  </a:lnTo>
                  <a:lnTo>
                    <a:pt x="262" y="3342"/>
                  </a:lnTo>
                  <a:lnTo>
                    <a:pt x="264" y="3342"/>
                  </a:lnTo>
                  <a:lnTo>
                    <a:pt x="268" y="3340"/>
                  </a:lnTo>
                  <a:lnTo>
                    <a:pt x="268" y="3338"/>
                  </a:lnTo>
                  <a:lnTo>
                    <a:pt x="268" y="3336"/>
                  </a:lnTo>
                  <a:close/>
                  <a:moveTo>
                    <a:pt x="412" y="3500"/>
                  </a:moveTo>
                  <a:lnTo>
                    <a:pt x="412" y="3500"/>
                  </a:lnTo>
                  <a:lnTo>
                    <a:pt x="406" y="3498"/>
                  </a:lnTo>
                  <a:lnTo>
                    <a:pt x="402" y="3496"/>
                  </a:lnTo>
                  <a:lnTo>
                    <a:pt x="398" y="3498"/>
                  </a:lnTo>
                  <a:lnTo>
                    <a:pt x="396" y="3500"/>
                  </a:lnTo>
                  <a:lnTo>
                    <a:pt x="396" y="3502"/>
                  </a:lnTo>
                  <a:lnTo>
                    <a:pt x="398" y="3504"/>
                  </a:lnTo>
                  <a:lnTo>
                    <a:pt x="402" y="3502"/>
                  </a:lnTo>
                  <a:lnTo>
                    <a:pt x="406" y="3500"/>
                  </a:lnTo>
                  <a:lnTo>
                    <a:pt x="408" y="3502"/>
                  </a:lnTo>
                  <a:lnTo>
                    <a:pt x="410" y="3502"/>
                  </a:lnTo>
                  <a:lnTo>
                    <a:pt x="414" y="3504"/>
                  </a:lnTo>
                  <a:lnTo>
                    <a:pt x="414" y="3502"/>
                  </a:lnTo>
                  <a:lnTo>
                    <a:pt x="416" y="3500"/>
                  </a:lnTo>
                  <a:lnTo>
                    <a:pt x="414" y="3500"/>
                  </a:lnTo>
                  <a:lnTo>
                    <a:pt x="412" y="3500"/>
                  </a:lnTo>
                  <a:close/>
                  <a:moveTo>
                    <a:pt x="248" y="3284"/>
                  </a:moveTo>
                  <a:lnTo>
                    <a:pt x="248" y="3284"/>
                  </a:lnTo>
                  <a:lnTo>
                    <a:pt x="244" y="3282"/>
                  </a:lnTo>
                  <a:lnTo>
                    <a:pt x="244" y="3284"/>
                  </a:lnTo>
                  <a:lnTo>
                    <a:pt x="244" y="3292"/>
                  </a:lnTo>
                  <a:lnTo>
                    <a:pt x="240" y="3300"/>
                  </a:lnTo>
                  <a:lnTo>
                    <a:pt x="240" y="3302"/>
                  </a:lnTo>
                  <a:lnTo>
                    <a:pt x="244" y="3302"/>
                  </a:lnTo>
                  <a:lnTo>
                    <a:pt x="246" y="3300"/>
                  </a:lnTo>
                  <a:lnTo>
                    <a:pt x="246" y="3298"/>
                  </a:lnTo>
                  <a:lnTo>
                    <a:pt x="248" y="3294"/>
                  </a:lnTo>
                  <a:lnTo>
                    <a:pt x="248" y="3292"/>
                  </a:lnTo>
                  <a:lnTo>
                    <a:pt x="252" y="3288"/>
                  </a:lnTo>
                  <a:lnTo>
                    <a:pt x="248" y="3284"/>
                  </a:lnTo>
                  <a:close/>
                  <a:moveTo>
                    <a:pt x="376" y="3462"/>
                  </a:moveTo>
                  <a:lnTo>
                    <a:pt x="376" y="3462"/>
                  </a:lnTo>
                  <a:lnTo>
                    <a:pt x="376" y="3466"/>
                  </a:lnTo>
                  <a:lnTo>
                    <a:pt x="378" y="3468"/>
                  </a:lnTo>
                  <a:lnTo>
                    <a:pt x="380" y="3468"/>
                  </a:lnTo>
                  <a:lnTo>
                    <a:pt x="380" y="3464"/>
                  </a:lnTo>
                  <a:lnTo>
                    <a:pt x="380" y="3462"/>
                  </a:lnTo>
                  <a:lnTo>
                    <a:pt x="382" y="3462"/>
                  </a:lnTo>
                  <a:lnTo>
                    <a:pt x="384" y="3460"/>
                  </a:lnTo>
                  <a:lnTo>
                    <a:pt x="384" y="3456"/>
                  </a:lnTo>
                  <a:lnTo>
                    <a:pt x="386" y="3454"/>
                  </a:lnTo>
                  <a:lnTo>
                    <a:pt x="386" y="3452"/>
                  </a:lnTo>
                  <a:lnTo>
                    <a:pt x="386" y="3448"/>
                  </a:lnTo>
                  <a:lnTo>
                    <a:pt x="386" y="3444"/>
                  </a:lnTo>
                  <a:lnTo>
                    <a:pt x="386" y="3442"/>
                  </a:lnTo>
                  <a:lnTo>
                    <a:pt x="384" y="3440"/>
                  </a:lnTo>
                  <a:lnTo>
                    <a:pt x="378" y="3438"/>
                  </a:lnTo>
                  <a:lnTo>
                    <a:pt x="376" y="3438"/>
                  </a:lnTo>
                  <a:lnTo>
                    <a:pt x="374" y="3442"/>
                  </a:lnTo>
                  <a:lnTo>
                    <a:pt x="372" y="3444"/>
                  </a:lnTo>
                  <a:lnTo>
                    <a:pt x="370" y="3442"/>
                  </a:lnTo>
                  <a:lnTo>
                    <a:pt x="368" y="3442"/>
                  </a:lnTo>
                  <a:lnTo>
                    <a:pt x="364" y="3442"/>
                  </a:lnTo>
                  <a:lnTo>
                    <a:pt x="362" y="3444"/>
                  </a:lnTo>
                  <a:lnTo>
                    <a:pt x="362" y="3446"/>
                  </a:lnTo>
                  <a:lnTo>
                    <a:pt x="368" y="3452"/>
                  </a:lnTo>
                  <a:lnTo>
                    <a:pt x="374" y="3458"/>
                  </a:lnTo>
                  <a:lnTo>
                    <a:pt x="376" y="3460"/>
                  </a:lnTo>
                  <a:lnTo>
                    <a:pt x="376" y="3462"/>
                  </a:lnTo>
                  <a:close/>
                  <a:moveTo>
                    <a:pt x="360" y="3454"/>
                  </a:moveTo>
                  <a:lnTo>
                    <a:pt x="360" y="3454"/>
                  </a:lnTo>
                  <a:lnTo>
                    <a:pt x="358" y="3458"/>
                  </a:lnTo>
                  <a:lnTo>
                    <a:pt x="354" y="3458"/>
                  </a:lnTo>
                  <a:lnTo>
                    <a:pt x="352" y="3460"/>
                  </a:lnTo>
                  <a:lnTo>
                    <a:pt x="354" y="3462"/>
                  </a:lnTo>
                  <a:lnTo>
                    <a:pt x="356" y="3464"/>
                  </a:lnTo>
                  <a:lnTo>
                    <a:pt x="358" y="3464"/>
                  </a:lnTo>
                  <a:lnTo>
                    <a:pt x="364" y="3458"/>
                  </a:lnTo>
                  <a:lnTo>
                    <a:pt x="364" y="3456"/>
                  </a:lnTo>
                  <a:lnTo>
                    <a:pt x="364" y="3454"/>
                  </a:lnTo>
                  <a:lnTo>
                    <a:pt x="362" y="3452"/>
                  </a:lnTo>
                  <a:lnTo>
                    <a:pt x="360" y="3454"/>
                  </a:lnTo>
                  <a:close/>
                  <a:moveTo>
                    <a:pt x="390" y="3462"/>
                  </a:moveTo>
                  <a:lnTo>
                    <a:pt x="390" y="3462"/>
                  </a:lnTo>
                  <a:lnTo>
                    <a:pt x="394" y="3462"/>
                  </a:lnTo>
                  <a:lnTo>
                    <a:pt x="394" y="3460"/>
                  </a:lnTo>
                  <a:lnTo>
                    <a:pt x="396" y="3458"/>
                  </a:lnTo>
                  <a:lnTo>
                    <a:pt x="398" y="3460"/>
                  </a:lnTo>
                  <a:lnTo>
                    <a:pt x="402" y="3462"/>
                  </a:lnTo>
                  <a:lnTo>
                    <a:pt x="402" y="3464"/>
                  </a:lnTo>
                  <a:lnTo>
                    <a:pt x="402" y="3466"/>
                  </a:lnTo>
                  <a:lnTo>
                    <a:pt x="406" y="3468"/>
                  </a:lnTo>
                  <a:lnTo>
                    <a:pt x="410" y="3468"/>
                  </a:lnTo>
                  <a:lnTo>
                    <a:pt x="412" y="3466"/>
                  </a:lnTo>
                  <a:lnTo>
                    <a:pt x="412" y="3454"/>
                  </a:lnTo>
                  <a:lnTo>
                    <a:pt x="410" y="3450"/>
                  </a:lnTo>
                  <a:lnTo>
                    <a:pt x="408" y="3450"/>
                  </a:lnTo>
                  <a:lnTo>
                    <a:pt x="406" y="3450"/>
                  </a:lnTo>
                  <a:lnTo>
                    <a:pt x="402" y="3448"/>
                  </a:lnTo>
                  <a:lnTo>
                    <a:pt x="400" y="3444"/>
                  </a:lnTo>
                  <a:lnTo>
                    <a:pt x="394" y="3442"/>
                  </a:lnTo>
                  <a:lnTo>
                    <a:pt x="390" y="3444"/>
                  </a:lnTo>
                  <a:lnTo>
                    <a:pt x="388" y="3446"/>
                  </a:lnTo>
                  <a:lnTo>
                    <a:pt x="388" y="3448"/>
                  </a:lnTo>
                  <a:lnTo>
                    <a:pt x="390" y="3454"/>
                  </a:lnTo>
                  <a:lnTo>
                    <a:pt x="388" y="3456"/>
                  </a:lnTo>
                  <a:lnTo>
                    <a:pt x="388" y="3460"/>
                  </a:lnTo>
                  <a:lnTo>
                    <a:pt x="390" y="3462"/>
                  </a:lnTo>
                  <a:close/>
                  <a:moveTo>
                    <a:pt x="356" y="3450"/>
                  </a:moveTo>
                  <a:lnTo>
                    <a:pt x="356" y="3450"/>
                  </a:lnTo>
                  <a:lnTo>
                    <a:pt x="358" y="3450"/>
                  </a:lnTo>
                  <a:lnTo>
                    <a:pt x="360" y="3450"/>
                  </a:lnTo>
                  <a:lnTo>
                    <a:pt x="358" y="3444"/>
                  </a:lnTo>
                  <a:lnTo>
                    <a:pt x="358" y="3442"/>
                  </a:lnTo>
                  <a:lnTo>
                    <a:pt x="358" y="3440"/>
                  </a:lnTo>
                  <a:lnTo>
                    <a:pt x="362" y="3438"/>
                  </a:lnTo>
                  <a:lnTo>
                    <a:pt x="366" y="3436"/>
                  </a:lnTo>
                  <a:lnTo>
                    <a:pt x="366" y="3434"/>
                  </a:lnTo>
                  <a:lnTo>
                    <a:pt x="366" y="3432"/>
                  </a:lnTo>
                  <a:lnTo>
                    <a:pt x="362" y="3430"/>
                  </a:lnTo>
                  <a:lnTo>
                    <a:pt x="360" y="3430"/>
                  </a:lnTo>
                  <a:lnTo>
                    <a:pt x="358" y="3428"/>
                  </a:lnTo>
                  <a:lnTo>
                    <a:pt x="356" y="3426"/>
                  </a:lnTo>
                  <a:lnTo>
                    <a:pt x="354" y="3422"/>
                  </a:lnTo>
                  <a:lnTo>
                    <a:pt x="352" y="3420"/>
                  </a:lnTo>
                  <a:lnTo>
                    <a:pt x="348" y="3418"/>
                  </a:lnTo>
                  <a:lnTo>
                    <a:pt x="346" y="3420"/>
                  </a:lnTo>
                  <a:lnTo>
                    <a:pt x="344" y="3420"/>
                  </a:lnTo>
                  <a:lnTo>
                    <a:pt x="344" y="3418"/>
                  </a:lnTo>
                  <a:lnTo>
                    <a:pt x="342" y="3418"/>
                  </a:lnTo>
                  <a:lnTo>
                    <a:pt x="340" y="3420"/>
                  </a:lnTo>
                  <a:lnTo>
                    <a:pt x="338" y="3422"/>
                  </a:lnTo>
                  <a:lnTo>
                    <a:pt x="338" y="3418"/>
                  </a:lnTo>
                  <a:lnTo>
                    <a:pt x="336" y="3414"/>
                  </a:lnTo>
                  <a:lnTo>
                    <a:pt x="332" y="3410"/>
                  </a:lnTo>
                  <a:lnTo>
                    <a:pt x="328" y="3410"/>
                  </a:lnTo>
                  <a:lnTo>
                    <a:pt x="328" y="3412"/>
                  </a:lnTo>
                  <a:lnTo>
                    <a:pt x="328" y="3414"/>
                  </a:lnTo>
                  <a:lnTo>
                    <a:pt x="322" y="3414"/>
                  </a:lnTo>
                  <a:lnTo>
                    <a:pt x="320" y="3414"/>
                  </a:lnTo>
                  <a:lnTo>
                    <a:pt x="318" y="3414"/>
                  </a:lnTo>
                  <a:lnTo>
                    <a:pt x="320" y="3418"/>
                  </a:lnTo>
                  <a:lnTo>
                    <a:pt x="322" y="3422"/>
                  </a:lnTo>
                  <a:lnTo>
                    <a:pt x="320" y="3422"/>
                  </a:lnTo>
                  <a:lnTo>
                    <a:pt x="314" y="3420"/>
                  </a:lnTo>
                  <a:lnTo>
                    <a:pt x="310" y="3422"/>
                  </a:lnTo>
                  <a:lnTo>
                    <a:pt x="308" y="3424"/>
                  </a:lnTo>
                  <a:lnTo>
                    <a:pt x="308" y="3426"/>
                  </a:lnTo>
                  <a:lnTo>
                    <a:pt x="310" y="3428"/>
                  </a:lnTo>
                  <a:lnTo>
                    <a:pt x="312" y="3430"/>
                  </a:lnTo>
                  <a:lnTo>
                    <a:pt x="312" y="3432"/>
                  </a:lnTo>
                  <a:lnTo>
                    <a:pt x="316" y="3432"/>
                  </a:lnTo>
                  <a:lnTo>
                    <a:pt x="320" y="3430"/>
                  </a:lnTo>
                  <a:lnTo>
                    <a:pt x="322" y="3432"/>
                  </a:lnTo>
                  <a:lnTo>
                    <a:pt x="322" y="3434"/>
                  </a:lnTo>
                  <a:lnTo>
                    <a:pt x="322" y="3442"/>
                  </a:lnTo>
                  <a:lnTo>
                    <a:pt x="324" y="3444"/>
                  </a:lnTo>
                  <a:lnTo>
                    <a:pt x="328" y="3448"/>
                  </a:lnTo>
                  <a:lnTo>
                    <a:pt x="330" y="3448"/>
                  </a:lnTo>
                  <a:lnTo>
                    <a:pt x="332" y="3448"/>
                  </a:lnTo>
                  <a:lnTo>
                    <a:pt x="332" y="3442"/>
                  </a:lnTo>
                  <a:lnTo>
                    <a:pt x="332" y="3438"/>
                  </a:lnTo>
                  <a:lnTo>
                    <a:pt x="334" y="3438"/>
                  </a:lnTo>
                  <a:lnTo>
                    <a:pt x="336" y="3440"/>
                  </a:lnTo>
                  <a:lnTo>
                    <a:pt x="340" y="3438"/>
                  </a:lnTo>
                  <a:lnTo>
                    <a:pt x="342" y="3438"/>
                  </a:lnTo>
                  <a:lnTo>
                    <a:pt x="342" y="3442"/>
                  </a:lnTo>
                  <a:lnTo>
                    <a:pt x="340" y="3448"/>
                  </a:lnTo>
                  <a:lnTo>
                    <a:pt x="336" y="3450"/>
                  </a:lnTo>
                  <a:lnTo>
                    <a:pt x="334" y="3452"/>
                  </a:lnTo>
                  <a:lnTo>
                    <a:pt x="338" y="3454"/>
                  </a:lnTo>
                  <a:lnTo>
                    <a:pt x="342" y="3454"/>
                  </a:lnTo>
                  <a:lnTo>
                    <a:pt x="346" y="3454"/>
                  </a:lnTo>
                  <a:lnTo>
                    <a:pt x="348" y="3452"/>
                  </a:lnTo>
                  <a:lnTo>
                    <a:pt x="350" y="3452"/>
                  </a:lnTo>
                  <a:lnTo>
                    <a:pt x="352" y="3452"/>
                  </a:lnTo>
                  <a:lnTo>
                    <a:pt x="352" y="3450"/>
                  </a:lnTo>
                  <a:lnTo>
                    <a:pt x="354" y="3448"/>
                  </a:lnTo>
                  <a:lnTo>
                    <a:pt x="356" y="3450"/>
                  </a:lnTo>
                  <a:close/>
                  <a:moveTo>
                    <a:pt x="490" y="3366"/>
                  </a:moveTo>
                  <a:lnTo>
                    <a:pt x="490" y="3366"/>
                  </a:lnTo>
                  <a:lnTo>
                    <a:pt x="488" y="3366"/>
                  </a:lnTo>
                  <a:lnTo>
                    <a:pt x="486" y="3364"/>
                  </a:lnTo>
                  <a:lnTo>
                    <a:pt x="482" y="3360"/>
                  </a:lnTo>
                  <a:lnTo>
                    <a:pt x="480" y="3354"/>
                  </a:lnTo>
                  <a:lnTo>
                    <a:pt x="478" y="3352"/>
                  </a:lnTo>
                  <a:lnTo>
                    <a:pt x="476" y="3352"/>
                  </a:lnTo>
                  <a:lnTo>
                    <a:pt x="472" y="3356"/>
                  </a:lnTo>
                  <a:lnTo>
                    <a:pt x="468" y="3364"/>
                  </a:lnTo>
                  <a:lnTo>
                    <a:pt x="464" y="3370"/>
                  </a:lnTo>
                  <a:lnTo>
                    <a:pt x="460" y="3374"/>
                  </a:lnTo>
                  <a:lnTo>
                    <a:pt x="454" y="3374"/>
                  </a:lnTo>
                  <a:lnTo>
                    <a:pt x="450" y="3372"/>
                  </a:lnTo>
                  <a:lnTo>
                    <a:pt x="446" y="3368"/>
                  </a:lnTo>
                  <a:lnTo>
                    <a:pt x="440" y="3370"/>
                  </a:lnTo>
                  <a:lnTo>
                    <a:pt x="438" y="3370"/>
                  </a:lnTo>
                  <a:lnTo>
                    <a:pt x="440" y="3372"/>
                  </a:lnTo>
                  <a:lnTo>
                    <a:pt x="442" y="3374"/>
                  </a:lnTo>
                  <a:lnTo>
                    <a:pt x="444" y="3376"/>
                  </a:lnTo>
                  <a:lnTo>
                    <a:pt x="444" y="3378"/>
                  </a:lnTo>
                  <a:lnTo>
                    <a:pt x="448" y="3380"/>
                  </a:lnTo>
                  <a:lnTo>
                    <a:pt x="450" y="3382"/>
                  </a:lnTo>
                  <a:lnTo>
                    <a:pt x="448" y="3384"/>
                  </a:lnTo>
                  <a:lnTo>
                    <a:pt x="446" y="3388"/>
                  </a:lnTo>
                  <a:lnTo>
                    <a:pt x="444" y="3388"/>
                  </a:lnTo>
                  <a:lnTo>
                    <a:pt x="440" y="3384"/>
                  </a:lnTo>
                  <a:lnTo>
                    <a:pt x="438" y="3382"/>
                  </a:lnTo>
                  <a:lnTo>
                    <a:pt x="438" y="3384"/>
                  </a:lnTo>
                  <a:lnTo>
                    <a:pt x="436" y="3388"/>
                  </a:lnTo>
                  <a:lnTo>
                    <a:pt x="436" y="3398"/>
                  </a:lnTo>
                  <a:lnTo>
                    <a:pt x="440" y="3410"/>
                  </a:lnTo>
                  <a:lnTo>
                    <a:pt x="442" y="3412"/>
                  </a:lnTo>
                  <a:lnTo>
                    <a:pt x="448" y="3414"/>
                  </a:lnTo>
                  <a:lnTo>
                    <a:pt x="460" y="3410"/>
                  </a:lnTo>
                  <a:lnTo>
                    <a:pt x="474" y="3406"/>
                  </a:lnTo>
                  <a:lnTo>
                    <a:pt x="478" y="3406"/>
                  </a:lnTo>
                  <a:lnTo>
                    <a:pt x="480" y="3408"/>
                  </a:lnTo>
                  <a:lnTo>
                    <a:pt x="482" y="3414"/>
                  </a:lnTo>
                  <a:lnTo>
                    <a:pt x="478" y="3418"/>
                  </a:lnTo>
                  <a:lnTo>
                    <a:pt x="472" y="3422"/>
                  </a:lnTo>
                  <a:lnTo>
                    <a:pt x="466" y="3424"/>
                  </a:lnTo>
                  <a:lnTo>
                    <a:pt x="452" y="3430"/>
                  </a:lnTo>
                  <a:lnTo>
                    <a:pt x="448" y="3434"/>
                  </a:lnTo>
                  <a:lnTo>
                    <a:pt x="448" y="3438"/>
                  </a:lnTo>
                  <a:lnTo>
                    <a:pt x="452" y="3446"/>
                  </a:lnTo>
                  <a:lnTo>
                    <a:pt x="458" y="3452"/>
                  </a:lnTo>
                  <a:lnTo>
                    <a:pt x="464" y="3458"/>
                  </a:lnTo>
                  <a:lnTo>
                    <a:pt x="474" y="3462"/>
                  </a:lnTo>
                  <a:lnTo>
                    <a:pt x="488" y="3470"/>
                  </a:lnTo>
                  <a:lnTo>
                    <a:pt x="494" y="3472"/>
                  </a:lnTo>
                  <a:lnTo>
                    <a:pt x="496" y="3474"/>
                  </a:lnTo>
                  <a:lnTo>
                    <a:pt x="482" y="3472"/>
                  </a:lnTo>
                  <a:lnTo>
                    <a:pt x="476" y="3468"/>
                  </a:lnTo>
                  <a:lnTo>
                    <a:pt x="474" y="3468"/>
                  </a:lnTo>
                  <a:lnTo>
                    <a:pt x="472" y="3468"/>
                  </a:lnTo>
                  <a:lnTo>
                    <a:pt x="470" y="3470"/>
                  </a:lnTo>
                  <a:lnTo>
                    <a:pt x="468" y="3470"/>
                  </a:lnTo>
                  <a:lnTo>
                    <a:pt x="462" y="3466"/>
                  </a:lnTo>
                  <a:lnTo>
                    <a:pt x="456" y="3464"/>
                  </a:lnTo>
                  <a:lnTo>
                    <a:pt x="452" y="3464"/>
                  </a:lnTo>
                  <a:lnTo>
                    <a:pt x="450" y="3464"/>
                  </a:lnTo>
                  <a:lnTo>
                    <a:pt x="448" y="3466"/>
                  </a:lnTo>
                  <a:lnTo>
                    <a:pt x="448" y="3468"/>
                  </a:lnTo>
                  <a:lnTo>
                    <a:pt x="448" y="3472"/>
                  </a:lnTo>
                  <a:lnTo>
                    <a:pt x="450" y="3472"/>
                  </a:lnTo>
                  <a:lnTo>
                    <a:pt x="448" y="3472"/>
                  </a:lnTo>
                  <a:lnTo>
                    <a:pt x="442" y="3468"/>
                  </a:lnTo>
                  <a:lnTo>
                    <a:pt x="422" y="3454"/>
                  </a:lnTo>
                  <a:lnTo>
                    <a:pt x="416" y="3452"/>
                  </a:lnTo>
                  <a:lnTo>
                    <a:pt x="416" y="3454"/>
                  </a:lnTo>
                  <a:lnTo>
                    <a:pt x="418" y="3456"/>
                  </a:lnTo>
                  <a:lnTo>
                    <a:pt x="422" y="3462"/>
                  </a:lnTo>
                  <a:lnTo>
                    <a:pt x="428" y="3464"/>
                  </a:lnTo>
                  <a:lnTo>
                    <a:pt x="430" y="3466"/>
                  </a:lnTo>
                  <a:lnTo>
                    <a:pt x="426" y="3466"/>
                  </a:lnTo>
                  <a:lnTo>
                    <a:pt x="420" y="3466"/>
                  </a:lnTo>
                  <a:lnTo>
                    <a:pt x="418" y="3468"/>
                  </a:lnTo>
                  <a:lnTo>
                    <a:pt x="416" y="3472"/>
                  </a:lnTo>
                  <a:lnTo>
                    <a:pt x="414" y="3476"/>
                  </a:lnTo>
                  <a:lnTo>
                    <a:pt x="408" y="3474"/>
                  </a:lnTo>
                  <a:lnTo>
                    <a:pt x="398" y="3470"/>
                  </a:lnTo>
                  <a:lnTo>
                    <a:pt x="398" y="3472"/>
                  </a:lnTo>
                  <a:lnTo>
                    <a:pt x="396" y="3474"/>
                  </a:lnTo>
                  <a:lnTo>
                    <a:pt x="392" y="3472"/>
                  </a:lnTo>
                  <a:lnTo>
                    <a:pt x="380" y="3470"/>
                  </a:lnTo>
                  <a:lnTo>
                    <a:pt x="380" y="3472"/>
                  </a:lnTo>
                  <a:lnTo>
                    <a:pt x="382" y="3476"/>
                  </a:lnTo>
                  <a:lnTo>
                    <a:pt x="386" y="3478"/>
                  </a:lnTo>
                  <a:lnTo>
                    <a:pt x="386" y="3480"/>
                  </a:lnTo>
                  <a:lnTo>
                    <a:pt x="382" y="3480"/>
                  </a:lnTo>
                  <a:lnTo>
                    <a:pt x="376" y="3476"/>
                  </a:lnTo>
                  <a:lnTo>
                    <a:pt x="374" y="3474"/>
                  </a:lnTo>
                  <a:lnTo>
                    <a:pt x="372" y="3474"/>
                  </a:lnTo>
                  <a:lnTo>
                    <a:pt x="374" y="3476"/>
                  </a:lnTo>
                  <a:lnTo>
                    <a:pt x="374" y="3482"/>
                  </a:lnTo>
                  <a:lnTo>
                    <a:pt x="374" y="3484"/>
                  </a:lnTo>
                  <a:lnTo>
                    <a:pt x="374" y="3486"/>
                  </a:lnTo>
                  <a:lnTo>
                    <a:pt x="376" y="3486"/>
                  </a:lnTo>
                  <a:lnTo>
                    <a:pt x="380" y="3488"/>
                  </a:lnTo>
                  <a:lnTo>
                    <a:pt x="384" y="3486"/>
                  </a:lnTo>
                  <a:lnTo>
                    <a:pt x="390" y="3486"/>
                  </a:lnTo>
                  <a:lnTo>
                    <a:pt x="394" y="3488"/>
                  </a:lnTo>
                  <a:lnTo>
                    <a:pt x="396" y="3488"/>
                  </a:lnTo>
                  <a:lnTo>
                    <a:pt x="398" y="3484"/>
                  </a:lnTo>
                  <a:lnTo>
                    <a:pt x="400" y="3480"/>
                  </a:lnTo>
                  <a:lnTo>
                    <a:pt x="402" y="3480"/>
                  </a:lnTo>
                  <a:lnTo>
                    <a:pt x="404" y="3480"/>
                  </a:lnTo>
                  <a:lnTo>
                    <a:pt x="402" y="3484"/>
                  </a:lnTo>
                  <a:lnTo>
                    <a:pt x="402" y="3486"/>
                  </a:lnTo>
                  <a:lnTo>
                    <a:pt x="404" y="3488"/>
                  </a:lnTo>
                  <a:lnTo>
                    <a:pt x="408" y="3488"/>
                  </a:lnTo>
                  <a:lnTo>
                    <a:pt x="412" y="3486"/>
                  </a:lnTo>
                  <a:lnTo>
                    <a:pt x="416" y="3486"/>
                  </a:lnTo>
                  <a:lnTo>
                    <a:pt x="414" y="3488"/>
                  </a:lnTo>
                  <a:lnTo>
                    <a:pt x="412" y="3492"/>
                  </a:lnTo>
                  <a:lnTo>
                    <a:pt x="414" y="3494"/>
                  </a:lnTo>
                  <a:lnTo>
                    <a:pt x="416" y="3492"/>
                  </a:lnTo>
                  <a:lnTo>
                    <a:pt x="418" y="3494"/>
                  </a:lnTo>
                  <a:lnTo>
                    <a:pt x="422" y="3498"/>
                  </a:lnTo>
                  <a:lnTo>
                    <a:pt x="424" y="3498"/>
                  </a:lnTo>
                  <a:lnTo>
                    <a:pt x="428" y="3496"/>
                  </a:lnTo>
                  <a:lnTo>
                    <a:pt x="432" y="3496"/>
                  </a:lnTo>
                  <a:lnTo>
                    <a:pt x="438" y="3498"/>
                  </a:lnTo>
                  <a:lnTo>
                    <a:pt x="442" y="3498"/>
                  </a:lnTo>
                  <a:lnTo>
                    <a:pt x="446" y="3496"/>
                  </a:lnTo>
                  <a:lnTo>
                    <a:pt x="450" y="3496"/>
                  </a:lnTo>
                  <a:lnTo>
                    <a:pt x="452" y="3498"/>
                  </a:lnTo>
                  <a:lnTo>
                    <a:pt x="452" y="3500"/>
                  </a:lnTo>
                  <a:lnTo>
                    <a:pt x="456" y="3498"/>
                  </a:lnTo>
                  <a:lnTo>
                    <a:pt x="458" y="3496"/>
                  </a:lnTo>
                  <a:lnTo>
                    <a:pt x="462" y="3496"/>
                  </a:lnTo>
                  <a:lnTo>
                    <a:pt x="464" y="3496"/>
                  </a:lnTo>
                  <a:lnTo>
                    <a:pt x="466" y="3492"/>
                  </a:lnTo>
                  <a:lnTo>
                    <a:pt x="468" y="3494"/>
                  </a:lnTo>
                  <a:lnTo>
                    <a:pt x="470" y="3498"/>
                  </a:lnTo>
                  <a:lnTo>
                    <a:pt x="478" y="3500"/>
                  </a:lnTo>
                  <a:lnTo>
                    <a:pt x="496" y="3504"/>
                  </a:lnTo>
                  <a:lnTo>
                    <a:pt x="502" y="3504"/>
                  </a:lnTo>
                  <a:lnTo>
                    <a:pt x="504" y="3504"/>
                  </a:lnTo>
                  <a:lnTo>
                    <a:pt x="504" y="3502"/>
                  </a:lnTo>
                  <a:lnTo>
                    <a:pt x="504" y="3500"/>
                  </a:lnTo>
                  <a:lnTo>
                    <a:pt x="506" y="3500"/>
                  </a:lnTo>
                  <a:lnTo>
                    <a:pt x="510" y="3502"/>
                  </a:lnTo>
                  <a:lnTo>
                    <a:pt x="510" y="3364"/>
                  </a:lnTo>
                  <a:lnTo>
                    <a:pt x="508" y="3362"/>
                  </a:lnTo>
                  <a:lnTo>
                    <a:pt x="504" y="3360"/>
                  </a:lnTo>
                  <a:lnTo>
                    <a:pt x="500" y="3360"/>
                  </a:lnTo>
                  <a:lnTo>
                    <a:pt x="496" y="3364"/>
                  </a:lnTo>
                  <a:lnTo>
                    <a:pt x="490" y="3366"/>
                  </a:lnTo>
                  <a:close/>
                  <a:moveTo>
                    <a:pt x="298" y="2826"/>
                  </a:moveTo>
                  <a:lnTo>
                    <a:pt x="298" y="2826"/>
                  </a:lnTo>
                  <a:lnTo>
                    <a:pt x="304" y="2826"/>
                  </a:lnTo>
                  <a:lnTo>
                    <a:pt x="306" y="2824"/>
                  </a:lnTo>
                  <a:lnTo>
                    <a:pt x="306" y="2822"/>
                  </a:lnTo>
                  <a:lnTo>
                    <a:pt x="304" y="2820"/>
                  </a:lnTo>
                  <a:lnTo>
                    <a:pt x="302" y="2814"/>
                  </a:lnTo>
                  <a:lnTo>
                    <a:pt x="304" y="2812"/>
                  </a:lnTo>
                  <a:lnTo>
                    <a:pt x="308" y="2812"/>
                  </a:lnTo>
                  <a:lnTo>
                    <a:pt x="310" y="2812"/>
                  </a:lnTo>
                  <a:lnTo>
                    <a:pt x="312" y="2810"/>
                  </a:lnTo>
                  <a:lnTo>
                    <a:pt x="310" y="2806"/>
                  </a:lnTo>
                  <a:lnTo>
                    <a:pt x="308" y="2800"/>
                  </a:lnTo>
                  <a:lnTo>
                    <a:pt x="308" y="2798"/>
                  </a:lnTo>
                  <a:lnTo>
                    <a:pt x="310" y="2798"/>
                  </a:lnTo>
                  <a:lnTo>
                    <a:pt x="314" y="2798"/>
                  </a:lnTo>
                  <a:lnTo>
                    <a:pt x="314" y="2794"/>
                  </a:lnTo>
                  <a:lnTo>
                    <a:pt x="304" y="2784"/>
                  </a:lnTo>
                  <a:lnTo>
                    <a:pt x="302" y="2780"/>
                  </a:lnTo>
                  <a:lnTo>
                    <a:pt x="302" y="2778"/>
                  </a:lnTo>
                  <a:lnTo>
                    <a:pt x="306" y="2776"/>
                  </a:lnTo>
                  <a:lnTo>
                    <a:pt x="306" y="2774"/>
                  </a:lnTo>
                  <a:lnTo>
                    <a:pt x="306" y="2770"/>
                  </a:lnTo>
                  <a:lnTo>
                    <a:pt x="306" y="2768"/>
                  </a:lnTo>
                  <a:lnTo>
                    <a:pt x="316" y="2764"/>
                  </a:lnTo>
                  <a:lnTo>
                    <a:pt x="318" y="2764"/>
                  </a:lnTo>
                  <a:lnTo>
                    <a:pt x="320" y="2762"/>
                  </a:lnTo>
                  <a:lnTo>
                    <a:pt x="318" y="2758"/>
                  </a:lnTo>
                  <a:lnTo>
                    <a:pt x="312" y="2748"/>
                  </a:lnTo>
                  <a:lnTo>
                    <a:pt x="310" y="2740"/>
                  </a:lnTo>
                  <a:lnTo>
                    <a:pt x="308" y="2738"/>
                  </a:lnTo>
                  <a:lnTo>
                    <a:pt x="302" y="2738"/>
                  </a:lnTo>
                  <a:lnTo>
                    <a:pt x="298" y="2740"/>
                  </a:lnTo>
                  <a:lnTo>
                    <a:pt x="298" y="2738"/>
                  </a:lnTo>
                  <a:lnTo>
                    <a:pt x="298" y="2736"/>
                  </a:lnTo>
                  <a:lnTo>
                    <a:pt x="296" y="2736"/>
                  </a:lnTo>
                  <a:lnTo>
                    <a:pt x="292" y="2736"/>
                  </a:lnTo>
                  <a:lnTo>
                    <a:pt x="290" y="2736"/>
                  </a:lnTo>
                  <a:lnTo>
                    <a:pt x="290" y="2738"/>
                  </a:lnTo>
                  <a:lnTo>
                    <a:pt x="290" y="2744"/>
                  </a:lnTo>
                  <a:lnTo>
                    <a:pt x="290" y="2752"/>
                  </a:lnTo>
                  <a:lnTo>
                    <a:pt x="288" y="2756"/>
                  </a:lnTo>
                  <a:lnTo>
                    <a:pt x="286" y="2762"/>
                  </a:lnTo>
                  <a:lnTo>
                    <a:pt x="284" y="2770"/>
                  </a:lnTo>
                  <a:lnTo>
                    <a:pt x="284" y="2778"/>
                  </a:lnTo>
                  <a:lnTo>
                    <a:pt x="286" y="2782"/>
                  </a:lnTo>
                  <a:lnTo>
                    <a:pt x="286" y="2790"/>
                  </a:lnTo>
                  <a:lnTo>
                    <a:pt x="282" y="2802"/>
                  </a:lnTo>
                  <a:lnTo>
                    <a:pt x="278" y="2814"/>
                  </a:lnTo>
                  <a:lnTo>
                    <a:pt x="278" y="2818"/>
                  </a:lnTo>
                  <a:lnTo>
                    <a:pt x="280" y="2822"/>
                  </a:lnTo>
                  <a:lnTo>
                    <a:pt x="286" y="2824"/>
                  </a:lnTo>
                  <a:lnTo>
                    <a:pt x="298" y="2826"/>
                  </a:lnTo>
                  <a:close/>
                  <a:moveTo>
                    <a:pt x="316" y="2894"/>
                  </a:moveTo>
                  <a:lnTo>
                    <a:pt x="316" y="2894"/>
                  </a:lnTo>
                  <a:lnTo>
                    <a:pt x="316" y="2898"/>
                  </a:lnTo>
                  <a:lnTo>
                    <a:pt x="318" y="2902"/>
                  </a:lnTo>
                  <a:lnTo>
                    <a:pt x="318" y="2904"/>
                  </a:lnTo>
                  <a:lnTo>
                    <a:pt x="318" y="2906"/>
                  </a:lnTo>
                  <a:lnTo>
                    <a:pt x="320" y="2908"/>
                  </a:lnTo>
                  <a:lnTo>
                    <a:pt x="324" y="2910"/>
                  </a:lnTo>
                  <a:lnTo>
                    <a:pt x="330" y="2910"/>
                  </a:lnTo>
                  <a:lnTo>
                    <a:pt x="336" y="2902"/>
                  </a:lnTo>
                  <a:lnTo>
                    <a:pt x="338" y="2900"/>
                  </a:lnTo>
                  <a:lnTo>
                    <a:pt x="338" y="2898"/>
                  </a:lnTo>
                  <a:lnTo>
                    <a:pt x="338" y="2896"/>
                  </a:lnTo>
                  <a:lnTo>
                    <a:pt x="342" y="2894"/>
                  </a:lnTo>
                  <a:lnTo>
                    <a:pt x="344" y="2890"/>
                  </a:lnTo>
                  <a:lnTo>
                    <a:pt x="342" y="2886"/>
                  </a:lnTo>
                  <a:lnTo>
                    <a:pt x="338" y="2882"/>
                  </a:lnTo>
                  <a:lnTo>
                    <a:pt x="332" y="2880"/>
                  </a:lnTo>
                  <a:lnTo>
                    <a:pt x="330" y="2880"/>
                  </a:lnTo>
                  <a:lnTo>
                    <a:pt x="330" y="2882"/>
                  </a:lnTo>
                  <a:lnTo>
                    <a:pt x="328" y="2882"/>
                  </a:lnTo>
                  <a:lnTo>
                    <a:pt x="326" y="2882"/>
                  </a:lnTo>
                  <a:lnTo>
                    <a:pt x="324" y="2882"/>
                  </a:lnTo>
                  <a:lnTo>
                    <a:pt x="324" y="2884"/>
                  </a:lnTo>
                  <a:lnTo>
                    <a:pt x="322" y="2888"/>
                  </a:lnTo>
                  <a:lnTo>
                    <a:pt x="322" y="2892"/>
                  </a:lnTo>
                  <a:lnTo>
                    <a:pt x="320" y="2894"/>
                  </a:lnTo>
                  <a:lnTo>
                    <a:pt x="318" y="2894"/>
                  </a:lnTo>
                  <a:lnTo>
                    <a:pt x="316" y="2894"/>
                  </a:lnTo>
                  <a:close/>
                  <a:moveTo>
                    <a:pt x="258" y="2836"/>
                  </a:moveTo>
                  <a:lnTo>
                    <a:pt x="258" y="2836"/>
                  </a:lnTo>
                  <a:lnTo>
                    <a:pt x="262" y="2838"/>
                  </a:lnTo>
                  <a:lnTo>
                    <a:pt x="264" y="2838"/>
                  </a:lnTo>
                  <a:lnTo>
                    <a:pt x="266" y="2836"/>
                  </a:lnTo>
                  <a:lnTo>
                    <a:pt x="266" y="2834"/>
                  </a:lnTo>
                  <a:lnTo>
                    <a:pt x="262" y="2832"/>
                  </a:lnTo>
                  <a:lnTo>
                    <a:pt x="260" y="2832"/>
                  </a:lnTo>
                  <a:lnTo>
                    <a:pt x="258" y="2834"/>
                  </a:lnTo>
                  <a:lnTo>
                    <a:pt x="258" y="2836"/>
                  </a:lnTo>
                  <a:close/>
                  <a:moveTo>
                    <a:pt x="324" y="2852"/>
                  </a:moveTo>
                  <a:lnTo>
                    <a:pt x="324" y="2852"/>
                  </a:lnTo>
                  <a:lnTo>
                    <a:pt x="320" y="2856"/>
                  </a:lnTo>
                  <a:lnTo>
                    <a:pt x="322" y="2858"/>
                  </a:lnTo>
                  <a:lnTo>
                    <a:pt x="324" y="2860"/>
                  </a:lnTo>
                  <a:lnTo>
                    <a:pt x="326" y="2858"/>
                  </a:lnTo>
                  <a:lnTo>
                    <a:pt x="326" y="2854"/>
                  </a:lnTo>
                  <a:lnTo>
                    <a:pt x="326" y="2852"/>
                  </a:lnTo>
                  <a:lnTo>
                    <a:pt x="324" y="2850"/>
                  </a:lnTo>
                  <a:lnTo>
                    <a:pt x="324" y="2852"/>
                  </a:lnTo>
                  <a:close/>
                  <a:moveTo>
                    <a:pt x="266" y="2958"/>
                  </a:moveTo>
                  <a:lnTo>
                    <a:pt x="266" y="2958"/>
                  </a:lnTo>
                  <a:lnTo>
                    <a:pt x="270" y="2958"/>
                  </a:lnTo>
                  <a:lnTo>
                    <a:pt x="270" y="2954"/>
                  </a:lnTo>
                  <a:lnTo>
                    <a:pt x="270" y="2950"/>
                  </a:lnTo>
                  <a:lnTo>
                    <a:pt x="268" y="2950"/>
                  </a:lnTo>
                  <a:lnTo>
                    <a:pt x="266" y="2952"/>
                  </a:lnTo>
                  <a:lnTo>
                    <a:pt x="264" y="2954"/>
                  </a:lnTo>
                  <a:lnTo>
                    <a:pt x="264" y="2956"/>
                  </a:lnTo>
                  <a:lnTo>
                    <a:pt x="266" y="2958"/>
                  </a:lnTo>
                  <a:close/>
                  <a:moveTo>
                    <a:pt x="244" y="3242"/>
                  </a:moveTo>
                  <a:lnTo>
                    <a:pt x="244" y="3242"/>
                  </a:lnTo>
                  <a:lnTo>
                    <a:pt x="248" y="3238"/>
                  </a:lnTo>
                  <a:lnTo>
                    <a:pt x="248" y="3236"/>
                  </a:lnTo>
                  <a:lnTo>
                    <a:pt x="246" y="3236"/>
                  </a:lnTo>
                  <a:lnTo>
                    <a:pt x="240" y="3234"/>
                  </a:lnTo>
                  <a:lnTo>
                    <a:pt x="234" y="3234"/>
                  </a:lnTo>
                  <a:lnTo>
                    <a:pt x="234" y="3236"/>
                  </a:lnTo>
                  <a:lnTo>
                    <a:pt x="236" y="3240"/>
                  </a:lnTo>
                  <a:lnTo>
                    <a:pt x="236" y="3242"/>
                  </a:lnTo>
                  <a:lnTo>
                    <a:pt x="232" y="3248"/>
                  </a:lnTo>
                  <a:lnTo>
                    <a:pt x="234" y="3250"/>
                  </a:lnTo>
                  <a:lnTo>
                    <a:pt x="238" y="3252"/>
                  </a:lnTo>
                  <a:lnTo>
                    <a:pt x="242" y="3254"/>
                  </a:lnTo>
                  <a:lnTo>
                    <a:pt x="242" y="3250"/>
                  </a:lnTo>
                  <a:lnTo>
                    <a:pt x="242" y="3246"/>
                  </a:lnTo>
                  <a:lnTo>
                    <a:pt x="244" y="3242"/>
                  </a:lnTo>
                  <a:close/>
                  <a:moveTo>
                    <a:pt x="302" y="2848"/>
                  </a:moveTo>
                  <a:lnTo>
                    <a:pt x="302" y="2848"/>
                  </a:lnTo>
                  <a:lnTo>
                    <a:pt x="300" y="2846"/>
                  </a:lnTo>
                  <a:lnTo>
                    <a:pt x="298" y="2846"/>
                  </a:lnTo>
                  <a:lnTo>
                    <a:pt x="296" y="2846"/>
                  </a:lnTo>
                  <a:lnTo>
                    <a:pt x="292" y="2846"/>
                  </a:lnTo>
                  <a:lnTo>
                    <a:pt x="288" y="2846"/>
                  </a:lnTo>
                  <a:lnTo>
                    <a:pt x="286" y="2848"/>
                  </a:lnTo>
                  <a:lnTo>
                    <a:pt x="288" y="2850"/>
                  </a:lnTo>
                  <a:lnTo>
                    <a:pt x="292" y="2854"/>
                  </a:lnTo>
                  <a:lnTo>
                    <a:pt x="294" y="2854"/>
                  </a:lnTo>
                  <a:lnTo>
                    <a:pt x="296" y="2854"/>
                  </a:lnTo>
                  <a:lnTo>
                    <a:pt x="300" y="2852"/>
                  </a:lnTo>
                  <a:lnTo>
                    <a:pt x="302" y="2850"/>
                  </a:lnTo>
                  <a:lnTo>
                    <a:pt x="302" y="2848"/>
                  </a:lnTo>
                  <a:close/>
                  <a:moveTo>
                    <a:pt x="302" y="2912"/>
                  </a:moveTo>
                  <a:lnTo>
                    <a:pt x="302" y="2912"/>
                  </a:lnTo>
                  <a:lnTo>
                    <a:pt x="304" y="2910"/>
                  </a:lnTo>
                  <a:lnTo>
                    <a:pt x="302" y="2906"/>
                  </a:lnTo>
                  <a:lnTo>
                    <a:pt x="300" y="2904"/>
                  </a:lnTo>
                  <a:lnTo>
                    <a:pt x="298" y="2904"/>
                  </a:lnTo>
                  <a:lnTo>
                    <a:pt x="296" y="2906"/>
                  </a:lnTo>
                  <a:lnTo>
                    <a:pt x="298" y="2910"/>
                  </a:lnTo>
                  <a:lnTo>
                    <a:pt x="300" y="2912"/>
                  </a:lnTo>
                  <a:lnTo>
                    <a:pt x="302" y="2912"/>
                  </a:lnTo>
                  <a:close/>
                  <a:moveTo>
                    <a:pt x="306" y="2942"/>
                  </a:moveTo>
                  <a:lnTo>
                    <a:pt x="306" y="2942"/>
                  </a:lnTo>
                  <a:lnTo>
                    <a:pt x="304" y="2942"/>
                  </a:lnTo>
                  <a:lnTo>
                    <a:pt x="302" y="2948"/>
                  </a:lnTo>
                  <a:lnTo>
                    <a:pt x="302" y="2952"/>
                  </a:lnTo>
                  <a:lnTo>
                    <a:pt x="304" y="2958"/>
                  </a:lnTo>
                  <a:lnTo>
                    <a:pt x="306" y="2958"/>
                  </a:lnTo>
                  <a:lnTo>
                    <a:pt x="308" y="2958"/>
                  </a:lnTo>
                  <a:lnTo>
                    <a:pt x="308" y="2952"/>
                  </a:lnTo>
                  <a:lnTo>
                    <a:pt x="310" y="2944"/>
                  </a:lnTo>
                  <a:lnTo>
                    <a:pt x="308" y="2942"/>
                  </a:lnTo>
                  <a:lnTo>
                    <a:pt x="306" y="2942"/>
                  </a:lnTo>
                  <a:close/>
                  <a:moveTo>
                    <a:pt x="278" y="2958"/>
                  </a:moveTo>
                  <a:lnTo>
                    <a:pt x="278" y="2958"/>
                  </a:lnTo>
                  <a:lnTo>
                    <a:pt x="280" y="2956"/>
                  </a:lnTo>
                  <a:lnTo>
                    <a:pt x="284" y="2952"/>
                  </a:lnTo>
                  <a:lnTo>
                    <a:pt x="286" y="2950"/>
                  </a:lnTo>
                  <a:lnTo>
                    <a:pt x="284" y="2946"/>
                  </a:lnTo>
                  <a:lnTo>
                    <a:pt x="280" y="2942"/>
                  </a:lnTo>
                  <a:lnTo>
                    <a:pt x="276" y="2942"/>
                  </a:lnTo>
                  <a:lnTo>
                    <a:pt x="274" y="2944"/>
                  </a:lnTo>
                  <a:lnTo>
                    <a:pt x="272" y="2946"/>
                  </a:lnTo>
                  <a:lnTo>
                    <a:pt x="274" y="2950"/>
                  </a:lnTo>
                  <a:lnTo>
                    <a:pt x="274" y="2952"/>
                  </a:lnTo>
                  <a:lnTo>
                    <a:pt x="274" y="2956"/>
                  </a:lnTo>
                  <a:lnTo>
                    <a:pt x="274" y="2958"/>
                  </a:lnTo>
                  <a:lnTo>
                    <a:pt x="278" y="2958"/>
                  </a:lnTo>
                  <a:close/>
                  <a:moveTo>
                    <a:pt x="1872" y="956"/>
                  </a:moveTo>
                  <a:lnTo>
                    <a:pt x="1872" y="956"/>
                  </a:lnTo>
                  <a:lnTo>
                    <a:pt x="1868" y="926"/>
                  </a:lnTo>
                  <a:lnTo>
                    <a:pt x="1864" y="900"/>
                  </a:lnTo>
                  <a:lnTo>
                    <a:pt x="1862" y="888"/>
                  </a:lnTo>
                  <a:lnTo>
                    <a:pt x="1858" y="876"/>
                  </a:lnTo>
                  <a:lnTo>
                    <a:pt x="1852" y="868"/>
                  </a:lnTo>
                  <a:lnTo>
                    <a:pt x="1844" y="858"/>
                  </a:lnTo>
                  <a:lnTo>
                    <a:pt x="1836" y="852"/>
                  </a:lnTo>
                  <a:lnTo>
                    <a:pt x="1830" y="850"/>
                  </a:lnTo>
                  <a:lnTo>
                    <a:pt x="1824" y="850"/>
                  </a:lnTo>
                  <a:lnTo>
                    <a:pt x="1816" y="850"/>
                  </a:lnTo>
                  <a:lnTo>
                    <a:pt x="1810" y="852"/>
                  </a:lnTo>
                  <a:lnTo>
                    <a:pt x="1800" y="850"/>
                  </a:lnTo>
                  <a:lnTo>
                    <a:pt x="1788" y="846"/>
                  </a:lnTo>
                  <a:lnTo>
                    <a:pt x="1774" y="838"/>
                  </a:lnTo>
                  <a:lnTo>
                    <a:pt x="1760" y="828"/>
                  </a:lnTo>
                  <a:lnTo>
                    <a:pt x="1750" y="820"/>
                  </a:lnTo>
                  <a:lnTo>
                    <a:pt x="1744" y="814"/>
                  </a:lnTo>
                  <a:lnTo>
                    <a:pt x="1740" y="808"/>
                  </a:lnTo>
                  <a:lnTo>
                    <a:pt x="1734" y="796"/>
                  </a:lnTo>
                  <a:lnTo>
                    <a:pt x="1728" y="788"/>
                  </a:lnTo>
                  <a:lnTo>
                    <a:pt x="1718" y="780"/>
                  </a:lnTo>
                  <a:lnTo>
                    <a:pt x="1698" y="762"/>
                  </a:lnTo>
                  <a:lnTo>
                    <a:pt x="1688" y="754"/>
                  </a:lnTo>
                  <a:lnTo>
                    <a:pt x="1680" y="748"/>
                  </a:lnTo>
                  <a:lnTo>
                    <a:pt x="1670" y="742"/>
                  </a:lnTo>
                  <a:lnTo>
                    <a:pt x="1660" y="740"/>
                  </a:lnTo>
                  <a:lnTo>
                    <a:pt x="1646" y="740"/>
                  </a:lnTo>
                  <a:lnTo>
                    <a:pt x="1632" y="740"/>
                  </a:lnTo>
                  <a:lnTo>
                    <a:pt x="1618" y="742"/>
                  </a:lnTo>
                  <a:lnTo>
                    <a:pt x="1602" y="742"/>
                  </a:lnTo>
                  <a:lnTo>
                    <a:pt x="1590" y="742"/>
                  </a:lnTo>
                  <a:lnTo>
                    <a:pt x="1578" y="738"/>
                  </a:lnTo>
                  <a:lnTo>
                    <a:pt x="1556" y="732"/>
                  </a:lnTo>
                  <a:lnTo>
                    <a:pt x="1536" y="722"/>
                  </a:lnTo>
                  <a:lnTo>
                    <a:pt x="1530" y="722"/>
                  </a:lnTo>
                  <a:lnTo>
                    <a:pt x="1526" y="722"/>
                  </a:lnTo>
                  <a:lnTo>
                    <a:pt x="1516" y="724"/>
                  </a:lnTo>
                  <a:lnTo>
                    <a:pt x="1508" y="730"/>
                  </a:lnTo>
                  <a:lnTo>
                    <a:pt x="1500" y="738"/>
                  </a:lnTo>
                  <a:lnTo>
                    <a:pt x="1488" y="750"/>
                  </a:lnTo>
                  <a:lnTo>
                    <a:pt x="1482" y="754"/>
                  </a:lnTo>
                  <a:lnTo>
                    <a:pt x="1480" y="752"/>
                  </a:lnTo>
                  <a:lnTo>
                    <a:pt x="1478" y="748"/>
                  </a:lnTo>
                  <a:lnTo>
                    <a:pt x="1478" y="742"/>
                  </a:lnTo>
                  <a:lnTo>
                    <a:pt x="1482" y="728"/>
                  </a:lnTo>
                  <a:lnTo>
                    <a:pt x="1486" y="716"/>
                  </a:lnTo>
                  <a:lnTo>
                    <a:pt x="1488" y="712"/>
                  </a:lnTo>
                  <a:lnTo>
                    <a:pt x="1486" y="708"/>
                  </a:lnTo>
                  <a:lnTo>
                    <a:pt x="1482" y="702"/>
                  </a:lnTo>
                  <a:lnTo>
                    <a:pt x="1480" y="698"/>
                  </a:lnTo>
                  <a:lnTo>
                    <a:pt x="1478" y="688"/>
                  </a:lnTo>
                  <a:lnTo>
                    <a:pt x="1476" y="684"/>
                  </a:lnTo>
                  <a:lnTo>
                    <a:pt x="1470" y="680"/>
                  </a:lnTo>
                  <a:lnTo>
                    <a:pt x="1464" y="678"/>
                  </a:lnTo>
                  <a:lnTo>
                    <a:pt x="1454" y="674"/>
                  </a:lnTo>
                  <a:lnTo>
                    <a:pt x="1444" y="670"/>
                  </a:lnTo>
                  <a:lnTo>
                    <a:pt x="1438" y="668"/>
                  </a:lnTo>
                  <a:lnTo>
                    <a:pt x="1428" y="658"/>
                  </a:lnTo>
                  <a:lnTo>
                    <a:pt x="1420" y="652"/>
                  </a:lnTo>
                  <a:lnTo>
                    <a:pt x="1416" y="650"/>
                  </a:lnTo>
                  <a:lnTo>
                    <a:pt x="1410" y="650"/>
                  </a:lnTo>
                  <a:lnTo>
                    <a:pt x="1400" y="648"/>
                  </a:lnTo>
                  <a:lnTo>
                    <a:pt x="1392" y="644"/>
                  </a:lnTo>
                  <a:lnTo>
                    <a:pt x="1382" y="640"/>
                  </a:lnTo>
                  <a:lnTo>
                    <a:pt x="1362" y="638"/>
                  </a:lnTo>
                  <a:lnTo>
                    <a:pt x="1354" y="638"/>
                  </a:lnTo>
                  <a:lnTo>
                    <a:pt x="1348" y="640"/>
                  </a:lnTo>
                  <a:lnTo>
                    <a:pt x="1340" y="644"/>
                  </a:lnTo>
                  <a:lnTo>
                    <a:pt x="1332" y="654"/>
                  </a:lnTo>
                  <a:lnTo>
                    <a:pt x="1326" y="662"/>
                  </a:lnTo>
                  <a:lnTo>
                    <a:pt x="1318" y="676"/>
                  </a:lnTo>
                  <a:lnTo>
                    <a:pt x="1314" y="678"/>
                  </a:lnTo>
                  <a:lnTo>
                    <a:pt x="1312" y="674"/>
                  </a:lnTo>
                  <a:lnTo>
                    <a:pt x="1310" y="666"/>
                  </a:lnTo>
                  <a:lnTo>
                    <a:pt x="1314" y="658"/>
                  </a:lnTo>
                  <a:lnTo>
                    <a:pt x="1322" y="642"/>
                  </a:lnTo>
                  <a:lnTo>
                    <a:pt x="1326" y="634"/>
                  </a:lnTo>
                  <a:lnTo>
                    <a:pt x="1326" y="628"/>
                  </a:lnTo>
                  <a:lnTo>
                    <a:pt x="1326" y="626"/>
                  </a:lnTo>
                  <a:lnTo>
                    <a:pt x="1322" y="622"/>
                  </a:lnTo>
                  <a:lnTo>
                    <a:pt x="1314" y="618"/>
                  </a:lnTo>
                  <a:lnTo>
                    <a:pt x="1296" y="614"/>
                  </a:lnTo>
                  <a:lnTo>
                    <a:pt x="1288" y="614"/>
                  </a:lnTo>
                  <a:lnTo>
                    <a:pt x="1278" y="616"/>
                  </a:lnTo>
                  <a:lnTo>
                    <a:pt x="1256" y="612"/>
                  </a:lnTo>
                  <a:lnTo>
                    <a:pt x="1246" y="612"/>
                  </a:lnTo>
                  <a:lnTo>
                    <a:pt x="1240" y="614"/>
                  </a:lnTo>
                  <a:lnTo>
                    <a:pt x="1234" y="620"/>
                  </a:lnTo>
                  <a:lnTo>
                    <a:pt x="1230" y="626"/>
                  </a:lnTo>
                  <a:lnTo>
                    <a:pt x="1230" y="634"/>
                  </a:lnTo>
                  <a:lnTo>
                    <a:pt x="1228" y="642"/>
                  </a:lnTo>
                  <a:lnTo>
                    <a:pt x="1228" y="656"/>
                  </a:lnTo>
                  <a:lnTo>
                    <a:pt x="1226" y="652"/>
                  </a:lnTo>
                  <a:lnTo>
                    <a:pt x="1222" y="652"/>
                  </a:lnTo>
                  <a:lnTo>
                    <a:pt x="1216" y="658"/>
                  </a:lnTo>
                  <a:lnTo>
                    <a:pt x="1214" y="660"/>
                  </a:lnTo>
                  <a:lnTo>
                    <a:pt x="1212" y="660"/>
                  </a:lnTo>
                  <a:lnTo>
                    <a:pt x="1212" y="658"/>
                  </a:lnTo>
                  <a:lnTo>
                    <a:pt x="1214" y="650"/>
                  </a:lnTo>
                  <a:lnTo>
                    <a:pt x="1216" y="642"/>
                  </a:lnTo>
                  <a:lnTo>
                    <a:pt x="1214" y="638"/>
                  </a:lnTo>
                  <a:lnTo>
                    <a:pt x="1210" y="636"/>
                  </a:lnTo>
                  <a:lnTo>
                    <a:pt x="1206" y="638"/>
                  </a:lnTo>
                  <a:lnTo>
                    <a:pt x="1198" y="640"/>
                  </a:lnTo>
                  <a:lnTo>
                    <a:pt x="1198" y="636"/>
                  </a:lnTo>
                  <a:lnTo>
                    <a:pt x="1202" y="632"/>
                  </a:lnTo>
                  <a:lnTo>
                    <a:pt x="1202" y="628"/>
                  </a:lnTo>
                  <a:lnTo>
                    <a:pt x="1204" y="620"/>
                  </a:lnTo>
                  <a:lnTo>
                    <a:pt x="1204" y="616"/>
                  </a:lnTo>
                  <a:lnTo>
                    <a:pt x="1206" y="614"/>
                  </a:lnTo>
                  <a:lnTo>
                    <a:pt x="1210" y="610"/>
                  </a:lnTo>
                  <a:lnTo>
                    <a:pt x="1216" y="608"/>
                  </a:lnTo>
                  <a:lnTo>
                    <a:pt x="1224" y="604"/>
                  </a:lnTo>
                  <a:lnTo>
                    <a:pt x="1230" y="596"/>
                  </a:lnTo>
                  <a:lnTo>
                    <a:pt x="1240" y="582"/>
                  </a:lnTo>
                  <a:lnTo>
                    <a:pt x="1248" y="566"/>
                  </a:lnTo>
                  <a:lnTo>
                    <a:pt x="1254" y="560"/>
                  </a:lnTo>
                  <a:lnTo>
                    <a:pt x="1260" y="556"/>
                  </a:lnTo>
                  <a:lnTo>
                    <a:pt x="1264" y="554"/>
                  </a:lnTo>
                  <a:lnTo>
                    <a:pt x="1266" y="548"/>
                  </a:lnTo>
                  <a:lnTo>
                    <a:pt x="1266" y="542"/>
                  </a:lnTo>
                  <a:lnTo>
                    <a:pt x="1266" y="536"/>
                  </a:lnTo>
                  <a:lnTo>
                    <a:pt x="1264" y="528"/>
                  </a:lnTo>
                  <a:lnTo>
                    <a:pt x="1260" y="524"/>
                  </a:lnTo>
                  <a:lnTo>
                    <a:pt x="1256" y="520"/>
                  </a:lnTo>
                  <a:lnTo>
                    <a:pt x="1252" y="518"/>
                  </a:lnTo>
                  <a:lnTo>
                    <a:pt x="1244" y="518"/>
                  </a:lnTo>
                  <a:lnTo>
                    <a:pt x="1240" y="516"/>
                  </a:lnTo>
                  <a:lnTo>
                    <a:pt x="1238" y="514"/>
                  </a:lnTo>
                  <a:lnTo>
                    <a:pt x="1238" y="508"/>
                  </a:lnTo>
                  <a:lnTo>
                    <a:pt x="1236" y="504"/>
                  </a:lnTo>
                  <a:lnTo>
                    <a:pt x="1234" y="502"/>
                  </a:lnTo>
                  <a:lnTo>
                    <a:pt x="1234" y="500"/>
                  </a:lnTo>
                  <a:lnTo>
                    <a:pt x="1232" y="494"/>
                  </a:lnTo>
                  <a:lnTo>
                    <a:pt x="1232" y="490"/>
                  </a:lnTo>
                  <a:lnTo>
                    <a:pt x="1230" y="488"/>
                  </a:lnTo>
                  <a:lnTo>
                    <a:pt x="1228" y="484"/>
                  </a:lnTo>
                  <a:lnTo>
                    <a:pt x="1226" y="480"/>
                  </a:lnTo>
                  <a:lnTo>
                    <a:pt x="1226" y="476"/>
                  </a:lnTo>
                  <a:lnTo>
                    <a:pt x="1226" y="472"/>
                  </a:lnTo>
                  <a:lnTo>
                    <a:pt x="1222" y="466"/>
                  </a:lnTo>
                  <a:lnTo>
                    <a:pt x="1220" y="444"/>
                  </a:lnTo>
                  <a:lnTo>
                    <a:pt x="1218" y="422"/>
                  </a:lnTo>
                  <a:lnTo>
                    <a:pt x="1218" y="418"/>
                  </a:lnTo>
                  <a:lnTo>
                    <a:pt x="1216" y="416"/>
                  </a:lnTo>
                  <a:lnTo>
                    <a:pt x="1214" y="414"/>
                  </a:lnTo>
                  <a:lnTo>
                    <a:pt x="1212" y="410"/>
                  </a:lnTo>
                  <a:lnTo>
                    <a:pt x="1206" y="398"/>
                  </a:lnTo>
                  <a:lnTo>
                    <a:pt x="1202" y="392"/>
                  </a:lnTo>
                  <a:lnTo>
                    <a:pt x="1200" y="392"/>
                  </a:lnTo>
                  <a:lnTo>
                    <a:pt x="1198" y="394"/>
                  </a:lnTo>
                  <a:lnTo>
                    <a:pt x="1198" y="396"/>
                  </a:lnTo>
                  <a:lnTo>
                    <a:pt x="1196" y="402"/>
                  </a:lnTo>
                  <a:lnTo>
                    <a:pt x="1192" y="410"/>
                  </a:lnTo>
                  <a:lnTo>
                    <a:pt x="1192" y="406"/>
                  </a:lnTo>
                  <a:lnTo>
                    <a:pt x="1192" y="404"/>
                  </a:lnTo>
                  <a:lnTo>
                    <a:pt x="1192" y="400"/>
                  </a:lnTo>
                  <a:lnTo>
                    <a:pt x="1192" y="394"/>
                  </a:lnTo>
                  <a:lnTo>
                    <a:pt x="1188" y="380"/>
                  </a:lnTo>
                  <a:lnTo>
                    <a:pt x="1186" y="380"/>
                  </a:lnTo>
                  <a:lnTo>
                    <a:pt x="1184" y="382"/>
                  </a:lnTo>
                  <a:lnTo>
                    <a:pt x="1182" y="382"/>
                  </a:lnTo>
                  <a:lnTo>
                    <a:pt x="1180" y="380"/>
                  </a:lnTo>
                  <a:lnTo>
                    <a:pt x="1178" y="374"/>
                  </a:lnTo>
                  <a:lnTo>
                    <a:pt x="1174" y="372"/>
                  </a:lnTo>
                  <a:lnTo>
                    <a:pt x="1172" y="368"/>
                  </a:lnTo>
                  <a:lnTo>
                    <a:pt x="1166" y="364"/>
                  </a:lnTo>
                  <a:lnTo>
                    <a:pt x="1158" y="360"/>
                  </a:lnTo>
                  <a:lnTo>
                    <a:pt x="1154" y="356"/>
                  </a:lnTo>
                  <a:lnTo>
                    <a:pt x="1150" y="350"/>
                  </a:lnTo>
                  <a:lnTo>
                    <a:pt x="1148" y="346"/>
                  </a:lnTo>
                  <a:lnTo>
                    <a:pt x="1144" y="342"/>
                  </a:lnTo>
                  <a:lnTo>
                    <a:pt x="1136" y="338"/>
                  </a:lnTo>
                  <a:lnTo>
                    <a:pt x="1126" y="334"/>
                  </a:lnTo>
                  <a:lnTo>
                    <a:pt x="1114" y="330"/>
                  </a:lnTo>
                  <a:lnTo>
                    <a:pt x="1102" y="324"/>
                  </a:lnTo>
                  <a:lnTo>
                    <a:pt x="1072" y="316"/>
                  </a:lnTo>
                  <a:lnTo>
                    <a:pt x="1060" y="314"/>
                  </a:lnTo>
                  <a:lnTo>
                    <a:pt x="1056" y="314"/>
                  </a:lnTo>
                  <a:lnTo>
                    <a:pt x="1054" y="316"/>
                  </a:lnTo>
                  <a:lnTo>
                    <a:pt x="1048" y="316"/>
                  </a:lnTo>
                  <a:lnTo>
                    <a:pt x="1038" y="314"/>
                  </a:lnTo>
                  <a:lnTo>
                    <a:pt x="1026" y="314"/>
                  </a:lnTo>
                  <a:lnTo>
                    <a:pt x="1024" y="316"/>
                  </a:lnTo>
                  <a:lnTo>
                    <a:pt x="1022" y="318"/>
                  </a:lnTo>
                  <a:lnTo>
                    <a:pt x="1022" y="322"/>
                  </a:lnTo>
                  <a:lnTo>
                    <a:pt x="1018" y="322"/>
                  </a:lnTo>
                  <a:lnTo>
                    <a:pt x="1006" y="318"/>
                  </a:lnTo>
                  <a:lnTo>
                    <a:pt x="998" y="316"/>
                  </a:lnTo>
                  <a:lnTo>
                    <a:pt x="990" y="314"/>
                  </a:lnTo>
                  <a:lnTo>
                    <a:pt x="982" y="316"/>
                  </a:lnTo>
                  <a:lnTo>
                    <a:pt x="974" y="318"/>
                  </a:lnTo>
                  <a:lnTo>
                    <a:pt x="972" y="316"/>
                  </a:lnTo>
                  <a:lnTo>
                    <a:pt x="972" y="314"/>
                  </a:lnTo>
                  <a:lnTo>
                    <a:pt x="968" y="308"/>
                  </a:lnTo>
                  <a:lnTo>
                    <a:pt x="966" y="302"/>
                  </a:lnTo>
                  <a:lnTo>
                    <a:pt x="964" y="300"/>
                  </a:lnTo>
                  <a:lnTo>
                    <a:pt x="962" y="298"/>
                  </a:lnTo>
                  <a:lnTo>
                    <a:pt x="958" y="296"/>
                  </a:lnTo>
                  <a:lnTo>
                    <a:pt x="956" y="294"/>
                  </a:lnTo>
                  <a:lnTo>
                    <a:pt x="954" y="288"/>
                  </a:lnTo>
                  <a:lnTo>
                    <a:pt x="952" y="284"/>
                  </a:lnTo>
                  <a:lnTo>
                    <a:pt x="948" y="280"/>
                  </a:lnTo>
                  <a:lnTo>
                    <a:pt x="942" y="276"/>
                  </a:lnTo>
                  <a:lnTo>
                    <a:pt x="934" y="274"/>
                  </a:lnTo>
                  <a:lnTo>
                    <a:pt x="920" y="270"/>
                  </a:lnTo>
                  <a:lnTo>
                    <a:pt x="916" y="268"/>
                  </a:lnTo>
                  <a:lnTo>
                    <a:pt x="916" y="264"/>
                  </a:lnTo>
                  <a:lnTo>
                    <a:pt x="918" y="254"/>
                  </a:lnTo>
                  <a:lnTo>
                    <a:pt x="918" y="248"/>
                  </a:lnTo>
                  <a:lnTo>
                    <a:pt x="918" y="242"/>
                  </a:lnTo>
                  <a:lnTo>
                    <a:pt x="914" y="234"/>
                  </a:lnTo>
                  <a:lnTo>
                    <a:pt x="908" y="228"/>
                  </a:lnTo>
                  <a:lnTo>
                    <a:pt x="892" y="214"/>
                  </a:lnTo>
                  <a:lnTo>
                    <a:pt x="868" y="198"/>
                  </a:lnTo>
                  <a:lnTo>
                    <a:pt x="862" y="192"/>
                  </a:lnTo>
                  <a:lnTo>
                    <a:pt x="852" y="188"/>
                  </a:lnTo>
                  <a:lnTo>
                    <a:pt x="840" y="188"/>
                  </a:lnTo>
                  <a:lnTo>
                    <a:pt x="830" y="188"/>
                  </a:lnTo>
                  <a:lnTo>
                    <a:pt x="818" y="190"/>
                  </a:lnTo>
                  <a:lnTo>
                    <a:pt x="804" y="194"/>
                  </a:lnTo>
                  <a:lnTo>
                    <a:pt x="802" y="192"/>
                  </a:lnTo>
                  <a:lnTo>
                    <a:pt x="804" y="190"/>
                  </a:lnTo>
                  <a:lnTo>
                    <a:pt x="808" y="184"/>
                  </a:lnTo>
                  <a:lnTo>
                    <a:pt x="810" y="180"/>
                  </a:lnTo>
                  <a:lnTo>
                    <a:pt x="812" y="172"/>
                  </a:lnTo>
                  <a:lnTo>
                    <a:pt x="814" y="164"/>
                  </a:lnTo>
                  <a:lnTo>
                    <a:pt x="816" y="160"/>
                  </a:lnTo>
                  <a:lnTo>
                    <a:pt x="822" y="156"/>
                  </a:lnTo>
                  <a:lnTo>
                    <a:pt x="826" y="152"/>
                  </a:lnTo>
                  <a:lnTo>
                    <a:pt x="826" y="150"/>
                  </a:lnTo>
                  <a:lnTo>
                    <a:pt x="826" y="148"/>
                  </a:lnTo>
                  <a:lnTo>
                    <a:pt x="822" y="146"/>
                  </a:lnTo>
                  <a:lnTo>
                    <a:pt x="814" y="142"/>
                  </a:lnTo>
                  <a:lnTo>
                    <a:pt x="810" y="138"/>
                  </a:lnTo>
                  <a:lnTo>
                    <a:pt x="808" y="134"/>
                  </a:lnTo>
                  <a:lnTo>
                    <a:pt x="804" y="130"/>
                  </a:lnTo>
                  <a:lnTo>
                    <a:pt x="800" y="128"/>
                  </a:lnTo>
                  <a:lnTo>
                    <a:pt x="792" y="128"/>
                  </a:lnTo>
                  <a:lnTo>
                    <a:pt x="784" y="126"/>
                  </a:lnTo>
                  <a:lnTo>
                    <a:pt x="780" y="124"/>
                  </a:lnTo>
                  <a:lnTo>
                    <a:pt x="778" y="122"/>
                  </a:lnTo>
                  <a:lnTo>
                    <a:pt x="772" y="116"/>
                  </a:lnTo>
                  <a:lnTo>
                    <a:pt x="766" y="112"/>
                  </a:lnTo>
                  <a:lnTo>
                    <a:pt x="752" y="104"/>
                  </a:lnTo>
                  <a:lnTo>
                    <a:pt x="746" y="100"/>
                  </a:lnTo>
                  <a:lnTo>
                    <a:pt x="744" y="98"/>
                  </a:lnTo>
                  <a:lnTo>
                    <a:pt x="748" y="94"/>
                  </a:lnTo>
                  <a:lnTo>
                    <a:pt x="756" y="92"/>
                  </a:lnTo>
                  <a:lnTo>
                    <a:pt x="772" y="88"/>
                  </a:lnTo>
                  <a:lnTo>
                    <a:pt x="782" y="84"/>
                  </a:lnTo>
                  <a:lnTo>
                    <a:pt x="782" y="82"/>
                  </a:lnTo>
                  <a:lnTo>
                    <a:pt x="778" y="80"/>
                  </a:lnTo>
                  <a:lnTo>
                    <a:pt x="762" y="78"/>
                  </a:lnTo>
                  <a:lnTo>
                    <a:pt x="744" y="78"/>
                  </a:lnTo>
                  <a:lnTo>
                    <a:pt x="736" y="80"/>
                  </a:lnTo>
                  <a:lnTo>
                    <a:pt x="726" y="82"/>
                  </a:lnTo>
                  <a:lnTo>
                    <a:pt x="706" y="84"/>
                  </a:lnTo>
                  <a:lnTo>
                    <a:pt x="696" y="84"/>
                  </a:lnTo>
                  <a:lnTo>
                    <a:pt x="688" y="86"/>
                  </a:lnTo>
                  <a:lnTo>
                    <a:pt x="684" y="88"/>
                  </a:lnTo>
                  <a:lnTo>
                    <a:pt x="682" y="92"/>
                  </a:lnTo>
                  <a:lnTo>
                    <a:pt x="680" y="98"/>
                  </a:lnTo>
                  <a:lnTo>
                    <a:pt x="678" y="100"/>
                  </a:lnTo>
                  <a:lnTo>
                    <a:pt x="674" y="104"/>
                  </a:lnTo>
                  <a:lnTo>
                    <a:pt x="662" y="110"/>
                  </a:lnTo>
                  <a:lnTo>
                    <a:pt x="654" y="112"/>
                  </a:lnTo>
                  <a:lnTo>
                    <a:pt x="646" y="112"/>
                  </a:lnTo>
                  <a:lnTo>
                    <a:pt x="638" y="112"/>
                  </a:lnTo>
                  <a:lnTo>
                    <a:pt x="630" y="108"/>
                  </a:lnTo>
                  <a:lnTo>
                    <a:pt x="622" y="102"/>
                  </a:lnTo>
                  <a:lnTo>
                    <a:pt x="616" y="94"/>
                  </a:lnTo>
                  <a:lnTo>
                    <a:pt x="612" y="88"/>
                  </a:lnTo>
                  <a:lnTo>
                    <a:pt x="608" y="86"/>
                  </a:lnTo>
                  <a:lnTo>
                    <a:pt x="602" y="84"/>
                  </a:lnTo>
                  <a:lnTo>
                    <a:pt x="594" y="84"/>
                  </a:lnTo>
                  <a:lnTo>
                    <a:pt x="580" y="86"/>
                  </a:lnTo>
                  <a:lnTo>
                    <a:pt x="564" y="90"/>
                  </a:lnTo>
                  <a:lnTo>
                    <a:pt x="548" y="94"/>
                  </a:lnTo>
                  <a:lnTo>
                    <a:pt x="536" y="94"/>
                  </a:lnTo>
                  <a:lnTo>
                    <a:pt x="530" y="92"/>
                  </a:lnTo>
                  <a:lnTo>
                    <a:pt x="526" y="90"/>
                  </a:lnTo>
                  <a:lnTo>
                    <a:pt x="524" y="84"/>
                  </a:lnTo>
                  <a:lnTo>
                    <a:pt x="522" y="78"/>
                  </a:lnTo>
                  <a:lnTo>
                    <a:pt x="520" y="64"/>
                  </a:lnTo>
                  <a:lnTo>
                    <a:pt x="516" y="56"/>
                  </a:lnTo>
                  <a:lnTo>
                    <a:pt x="508" y="50"/>
                  </a:lnTo>
                  <a:lnTo>
                    <a:pt x="500" y="46"/>
                  </a:lnTo>
                  <a:lnTo>
                    <a:pt x="490" y="44"/>
                  </a:lnTo>
                  <a:lnTo>
                    <a:pt x="482" y="40"/>
                  </a:lnTo>
                  <a:lnTo>
                    <a:pt x="474" y="32"/>
                  </a:lnTo>
                  <a:lnTo>
                    <a:pt x="468" y="22"/>
                  </a:lnTo>
                  <a:lnTo>
                    <a:pt x="464" y="12"/>
                  </a:lnTo>
                  <a:lnTo>
                    <a:pt x="458" y="8"/>
                  </a:lnTo>
                  <a:lnTo>
                    <a:pt x="454" y="8"/>
                  </a:lnTo>
                  <a:lnTo>
                    <a:pt x="450" y="10"/>
                  </a:lnTo>
                  <a:lnTo>
                    <a:pt x="446" y="16"/>
                  </a:lnTo>
                  <a:lnTo>
                    <a:pt x="444" y="22"/>
                  </a:lnTo>
                  <a:lnTo>
                    <a:pt x="444" y="28"/>
                  </a:lnTo>
                  <a:lnTo>
                    <a:pt x="444" y="34"/>
                  </a:lnTo>
                  <a:lnTo>
                    <a:pt x="448" y="40"/>
                  </a:lnTo>
                  <a:lnTo>
                    <a:pt x="452" y="48"/>
                  </a:lnTo>
                  <a:lnTo>
                    <a:pt x="452" y="50"/>
                  </a:lnTo>
                  <a:lnTo>
                    <a:pt x="448" y="52"/>
                  </a:lnTo>
                  <a:lnTo>
                    <a:pt x="430" y="56"/>
                  </a:lnTo>
                  <a:lnTo>
                    <a:pt x="420" y="60"/>
                  </a:lnTo>
                  <a:lnTo>
                    <a:pt x="410" y="64"/>
                  </a:lnTo>
                  <a:lnTo>
                    <a:pt x="402" y="70"/>
                  </a:lnTo>
                  <a:lnTo>
                    <a:pt x="398" y="74"/>
                  </a:lnTo>
                  <a:lnTo>
                    <a:pt x="392" y="80"/>
                  </a:lnTo>
                  <a:lnTo>
                    <a:pt x="390" y="78"/>
                  </a:lnTo>
                  <a:lnTo>
                    <a:pt x="388" y="72"/>
                  </a:lnTo>
                  <a:lnTo>
                    <a:pt x="386" y="64"/>
                  </a:lnTo>
                  <a:lnTo>
                    <a:pt x="380" y="56"/>
                  </a:lnTo>
                  <a:lnTo>
                    <a:pt x="376" y="52"/>
                  </a:lnTo>
                  <a:lnTo>
                    <a:pt x="376" y="48"/>
                  </a:lnTo>
                  <a:lnTo>
                    <a:pt x="378" y="44"/>
                  </a:lnTo>
                  <a:lnTo>
                    <a:pt x="382" y="40"/>
                  </a:lnTo>
                  <a:lnTo>
                    <a:pt x="392" y="32"/>
                  </a:lnTo>
                  <a:lnTo>
                    <a:pt x="402" y="26"/>
                  </a:lnTo>
                  <a:lnTo>
                    <a:pt x="406" y="24"/>
                  </a:lnTo>
                  <a:lnTo>
                    <a:pt x="410" y="20"/>
                  </a:lnTo>
                  <a:lnTo>
                    <a:pt x="410" y="14"/>
                  </a:lnTo>
                  <a:lnTo>
                    <a:pt x="410" y="10"/>
                  </a:lnTo>
                  <a:lnTo>
                    <a:pt x="408" y="6"/>
                  </a:lnTo>
                  <a:lnTo>
                    <a:pt x="404" y="2"/>
                  </a:lnTo>
                  <a:lnTo>
                    <a:pt x="398" y="0"/>
                  </a:lnTo>
                  <a:lnTo>
                    <a:pt x="390" y="0"/>
                  </a:lnTo>
                  <a:lnTo>
                    <a:pt x="378" y="4"/>
                  </a:lnTo>
                  <a:lnTo>
                    <a:pt x="374" y="6"/>
                  </a:lnTo>
                  <a:lnTo>
                    <a:pt x="370" y="10"/>
                  </a:lnTo>
                  <a:lnTo>
                    <a:pt x="362" y="20"/>
                  </a:lnTo>
                  <a:lnTo>
                    <a:pt x="354" y="26"/>
                  </a:lnTo>
                  <a:lnTo>
                    <a:pt x="344" y="36"/>
                  </a:lnTo>
                  <a:lnTo>
                    <a:pt x="328" y="46"/>
                  </a:lnTo>
                  <a:lnTo>
                    <a:pt x="316" y="50"/>
                  </a:lnTo>
                  <a:lnTo>
                    <a:pt x="306" y="52"/>
                  </a:lnTo>
                  <a:lnTo>
                    <a:pt x="298" y="52"/>
                  </a:lnTo>
                  <a:lnTo>
                    <a:pt x="294" y="50"/>
                  </a:lnTo>
                  <a:lnTo>
                    <a:pt x="290" y="50"/>
                  </a:lnTo>
                  <a:lnTo>
                    <a:pt x="286" y="52"/>
                  </a:lnTo>
                  <a:lnTo>
                    <a:pt x="284" y="58"/>
                  </a:lnTo>
                  <a:lnTo>
                    <a:pt x="280" y="66"/>
                  </a:lnTo>
                  <a:lnTo>
                    <a:pt x="276" y="68"/>
                  </a:lnTo>
                  <a:lnTo>
                    <a:pt x="270" y="68"/>
                  </a:lnTo>
                  <a:lnTo>
                    <a:pt x="266" y="66"/>
                  </a:lnTo>
                  <a:lnTo>
                    <a:pt x="256" y="62"/>
                  </a:lnTo>
                  <a:lnTo>
                    <a:pt x="252" y="64"/>
                  </a:lnTo>
                  <a:lnTo>
                    <a:pt x="250" y="68"/>
                  </a:lnTo>
                  <a:lnTo>
                    <a:pt x="248" y="72"/>
                  </a:lnTo>
                  <a:lnTo>
                    <a:pt x="244" y="78"/>
                  </a:lnTo>
                  <a:lnTo>
                    <a:pt x="238" y="86"/>
                  </a:lnTo>
                  <a:lnTo>
                    <a:pt x="234" y="92"/>
                  </a:lnTo>
                  <a:lnTo>
                    <a:pt x="232" y="100"/>
                  </a:lnTo>
                  <a:lnTo>
                    <a:pt x="230" y="110"/>
                  </a:lnTo>
                  <a:lnTo>
                    <a:pt x="230" y="122"/>
                  </a:lnTo>
                  <a:lnTo>
                    <a:pt x="230" y="134"/>
                  </a:lnTo>
                  <a:lnTo>
                    <a:pt x="226" y="142"/>
                  </a:lnTo>
                  <a:lnTo>
                    <a:pt x="224" y="144"/>
                  </a:lnTo>
                  <a:lnTo>
                    <a:pt x="220" y="146"/>
                  </a:lnTo>
                  <a:lnTo>
                    <a:pt x="214" y="146"/>
                  </a:lnTo>
                  <a:lnTo>
                    <a:pt x="210" y="148"/>
                  </a:lnTo>
                  <a:lnTo>
                    <a:pt x="208" y="150"/>
                  </a:lnTo>
                  <a:lnTo>
                    <a:pt x="206" y="158"/>
                  </a:lnTo>
                  <a:lnTo>
                    <a:pt x="202" y="166"/>
                  </a:lnTo>
                  <a:lnTo>
                    <a:pt x="198" y="170"/>
                  </a:lnTo>
                  <a:lnTo>
                    <a:pt x="180" y="202"/>
                  </a:lnTo>
                  <a:lnTo>
                    <a:pt x="182" y="212"/>
                  </a:lnTo>
                  <a:lnTo>
                    <a:pt x="182" y="214"/>
                  </a:lnTo>
                  <a:lnTo>
                    <a:pt x="180" y="214"/>
                  </a:lnTo>
                  <a:lnTo>
                    <a:pt x="176" y="210"/>
                  </a:lnTo>
                  <a:lnTo>
                    <a:pt x="144" y="264"/>
                  </a:lnTo>
                  <a:lnTo>
                    <a:pt x="146" y="274"/>
                  </a:lnTo>
                  <a:lnTo>
                    <a:pt x="148" y="278"/>
                  </a:lnTo>
                  <a:lnTo>
                    <a:pt x="152" y="280"/>
                  </a:lnTo>
                  <a:lnTo>
                    <a:pt x="156" y="284"/>
                  </a:lnTo>
                  <a:lnTo>
                    <a:pt x="158" y="286"/>
                  </a:lnTo>
                  <a:lnTo>
                    <a:pt x="158" y="290"/>
                  </a:lnTo>
                  <a:lnTo>
                    <a:pt x="156" y="296"/>
                  </a:lnTo>
                  <a:lnTo>
                    <a:pt x="154" y="304"/>
                  </a:lnTo>
                  <a:lnTo>
                    <a:pt x="154" y="310"/>
                  </a:lnTo>
                  <a:lnTo>
                    <a:pt x="156" y="314"/>
                  </a:lnTo>
                  <a:lnTo>
                    <a:pt x="162" y="320"/>
                  </a:lnTo>
                  <a:lnTo>
                    <a:pt x="162" y="324"/>
                  </a:lnTo>
                  <a:lnTo>
                    <a:pt x="160" y="328"/>
                  </a:lnTo>
                  <a:lnTo>
                    <a:pt x="158" y="330"/>
                  </a:lnTo>
                  <a:lnTo>
                    <a:pt x="154" y="334"/>
                  </a:lnTo>
                  <a:lnTo>
                    <a:pt x="152" y="338"/>
                  </a:lnTo>
                  <a:lnTo>
                    <a:pt x="150" y="348"/>
                  </a:lnTo>
                  <a:lnTo>
                    <a:pt x="152" y="360"/>
                  </a:lnTo>
                  <a:lnTo>
                    <a:pt x="154" y="374"/>
                  </a:lnTo>
                  <a:lnTo>
                    <a:pt x="154" y="386"/>
                  </a:lnTo>
                  <a:lnTo>
                    <a:pt x="152" y="406"/>
                  </a:lnTo>
                  <a:lnTo>
                    <a:pt x="152" y="418"/>
                  </a:lnTo>
                  <a:lnTo>
                    <a:pt x="152" y="422"/>
                  </a:lnTo>
                  <a:lnTo>
                    <a:pt x="156" y="424"/>
                  </a:lnTo>
                  <a:lnTo>
                    <a:pt x="158" y="428"/>
                  </a:lnTo>
                  <a:lnTo>
                    <a:pt x="158" y="434"/>
                  </a:lnTo>
                  <a:lnTo>
                    <a:pt x="158" y="444"/>
                  </a:lnTo>
                  <a:lnTo>
                    <a:pt x="154" y="454"/>
                  </a:lnTo>
                  <a:lnTo>
                    <a:pt x="150" y="464"/>
                  </a:lnTo>
                  <a:lnTo>
                    <a:pt x="144" y="472"/>
                  </a:lnTo>
                  <a:lnTo>
                    <a:pt x="138" y="478"/>
                  </a:lnTo>
                  <a:lnTo>
                    <a:pt x="132" y="480"/>
                  </a:lnTo>
                  <a:lnTo>
                    <a:pt x="118" y="482"/>
                  </a:lnTo>
                  <a:lnTo>
                    <a:pt x="110" y="486"/>
                  </a:lnTo>
                  <a:lnTo>
                    <a:pt x="106" y="490"/>
                  </a:lnTo>
                  <a:lnTo>
                    <a:pt x="104" y="494"/>
                  </a:lnTo>
                  <a:lnTo>
                    <a:pt x="104" y="498"/>
                  </a:lnTo>
                  <a:lnTo>
                    <a:pt x="104" y="504"/>
                  </a:lnTo>
                  <a:lnTo>
                    <a:pt x="104" y="510"/>
                  </a:lnTo>
                  <a:lnTo>
                    <a:pt x="102" y="512"/>
                  </a:lnTo>
                  <a:lnTo>
                    <a:pt x="96" y="516"/>
                  </a:lnTo>
                  <a:lnTo>
                    <a:pt x="92" y="518"/>
                  </a:lnTo>
                  <a:lnTo>
                    <a:pt x="92" y="520"/>
                  </a:lnTo>
                  <a:lnTo>
                    <a:pt x="94" y="526"/>
                  </a:lnTo>
                  <a:lnTo>
                    <a:pt x="98" y="536"/>
                  </a:lnTo>
                  <a:lnTo>
                    <a:pt x="98" y="540"/>
                  </a:lnTo>
                  <a:lnTo>
                    <a:pt x="98" y="542"/>
                  </a:lnTo>
                  <a:lnTo>
                    <a:pt x="92" y="548"/>
                  </a:lnTo>
                  <a:lnTo>
                    <a:pt x="84" y="552"/>
                  </a:lnTo>
                  <a:lnTo>
                    <a:pt x="74" y="554"/>
                  </a:lnTo>
                  <a:lnTo>
                    <a:pt x="64" y="558"/>
                  </a:lnTo>
                  <a:lnTo>
                    <a:pt x="56" y="562"/>
                  </a:lnTo>
                  <a:lnTo>
                    <a:pt x="50" y="570"/>
                  </a:lnTo>
                  <a:lnTo>
                    <a:pt x="50" y="574"/>
                  </a:lnTo>
                  <a:lnTo>
                    <a:pt x="50" y="578"/>
                  </a:lnTo>
                  <a:lnTo>
                    <a:pt x="50" y="592"/>
                  </a:lnTo>
                  <a:lnTo>
                    <a:pt x="48" y="600"/>
                  </a:lnTo>
                  <a:lnTo>
                    <a:pt x="46" y="606"/>
                  </a:lnTo>
                  <a:lnTo>
                    <a:pt x="42" y="610"/>
                  </a:lnTo>
                  <a:lnTo>
                    <a:pt x="36" y="618"/>
                  </a:lnTo>
                  <a:lnTo>
                    <a:pt x="34" y="624"/>
                  </a:lnTo>
                  <a:lnTo>
                    <a:pt x="34" y="632"/>
                  </a:lnTo>
                  <a:lnTo>
                    <a:pt x="34" y="642"/>
                  </a:lnTo>
                  <a:lnTo>
                    <a:pt x="30" y="646"/>
                  </a:lnTo>
                  <a:lnTo>
                    <a:pt x="28" y="648"/>
                  </a:lnTo>
                  <a:lnTo>
                    <a:pt x="22" y="650"/>
                  </a:lnTo>
                  <a:lnTo>
                    <a:pt x="18" y="652"/>
                  </a:lnTo>
                  <a:lnTo>
                    <a:pt x="16" y="654"/>
                  </a:lnTo>
                  <a:lnTo>
                    <a:pt x="14" y="660"/>
                  </a:lnTo>
                  <a:lnTo>
                    <a:pt x="16" y="670"/>
                  </a:lnTo>
                  <a:lnTo>
                    <a:pt x="18" y="688"/>
                  </a:lnTo>
                  <a:lnTo>
                    <a:pt x="20" y="698"/>
                  </a:lnTo>
                  <a:lnTo>
                    <a:pt x="18" y="706"/>
                  </a:lnTo>
                  <a:lnTo>
                    <a:pt x="18" y="710"/>
                  </a:lnTo>
                  <a:lnTo>
                    <a:pt x="16" y="714"/>
                  </a:lnTo>
                  <a:lnTo>
                    <a:pt x="18" y="716"/>
                  </a:lnTo>
                  <a:lnTo>
                    <a:pt x="28" y="728"/>
                  </a:lnTo>
                  <a:lnTo>
                    <a:pt x="34" y="734"/>
                  </a:lnTo>
                  <a:lnTo>
                    <a:pt x="42" y="736"/>
                  </a:lnTo>
                  <a:lnTo>
                    <a:pt x="46" y="736"/>
                  </a:lnTo>
                  <a:lnTo>
                    <a:pt x="50" y="732"/>
                  </a:lnTo>
                  <a:lnTo>
                    <a:pt x="54" y="726"/>
                  </a:lnTo>
                  <a:lnTo>
                    <a:pt x="56" y="726"/>
                  </a:lnTo>
                  <a:lnTo>
                    <a:pt x="56" y="730"/>
                  </a:lnTo>
                  <a:lnTo>
                    <a:pt x="56" y="744"/>
                  </a:lnTo>
                  <a:lnTo>
                    <a:pt x="54" y="756"/>
                  </a:lnTo>
                  <a:lnTo>
                    <a:pt x="52" y="760"/>
                  </a:lnTo>
                  <a:lnTo>
                    <a:pt x="48" y="766"/>
                  </a:lnTo>
                  <a:lnTo>
                    <a:pt x="44" y="768"/>
                  </a:lnTo>
                  <a:lnTo>
                    <a:pt x="38" y="770"/>
                  </a:lnTo>
                  <a:lnTo>
                    <a:pt x="22" y="786"/>
                  </a:lnTo>
                  <a:lnTo>
                    <a:pt x="12" y="800"/>
                  </a:lnTo>
                  <a:lnTo>
                    <a:pt x="6" y="812"/>
                  </a:lnTo>
                  <a:lnTo>
                    <a:pt x="2" y="824"/>
                  </a:lnTo>
                  <a:lnTo>
                    <a:pt x="0" y="836"/>
                  </a:lnTo>
                  <a:lnTo>
                    <a:pt x="0" y="844"/>
                  </a:lnTo>
                  <a:lnTo>
                    <a:pt x="2" y="860"/>
                  </a:lnTo>
                  <a:lnTo>
                    <a:pt x="4" y="866"/>
                  </a:lnTo>
                  <a:lnTo>
                    <a:pt x="8" y="870"/>
                  </a:lnTo>
                  <a:lnTo>
                    <a:pt x="16" y="876"/>
                  </a:lnTo>
                  <a:lnTo>
                    <a:pt x="18" y="878"/>
                  </a:lnTo>
                  <a:lnTo>
                    <a:pt x="18" y="882"/>
                  </a:lnTo>
                  <a:lnTo>
                    <a:pt x="18" y="884"/>
                  </a:lnTo>
                  <a:lnTo>
                    <a:pt x="12" y="888"/>
                  </a:lnTo>
                  <a:lnTo>
                    <a:pt x="8" y="892"/>
                  </a:lnTo>
                  <a:lnTo>
                    <a:pt x="6" y="896"/>
                  </a:lnTo>
                  <a:lnTo>
                    <a:pt x="6" y="900"/>
                  </a:lnTo>
                  <a:lnTo>
                    <a:pt x="6" y="902"/>
                  </a:lnTo>
                  <a:lnTo>
                    <a:pt x="12" y="908"/>
                  </a:lnTo>
                  <a:lnTo>
                    <a:pt x="22" y="914"/>
                  </a:lnTo>
                  <a:lnTo>
                    <a:pt x="44" y="926"/>
                  </a:lnTo>
                  <a:lnTo>
                    <a:pt x="54" y="934"/>
                  </a:lnTo>
                  <a:lnTo>
                    <a:pt x="56" y="938"/>
                  </a:lnTo>
                  <a:lnTo>
                    <a:pt x="58" y="944"/>
                  </a:lnTo>
                  <a:lnTo>
                    <a:pt x="62" y="960"/>
                  </a:lnTo>
                  <a:lnTo>
                    <a:pt x="68" y="972"/>
                  </a:lnTo>
                  <a:lnTo>
                    <a:pt x="74" y="980"/>
                  </a:lnTo>
                  <a:lnTo>
                    <a:pt x="80" y="988"/>
                  </a:lnTo>
                  <a:lnTo>
                    <a:pt x="92" y="1004"/>
                  </a:lnTo>
                  <a:lnTo>
                    <a:pt x="96" y="1014"/>
                  </a:lnTo>
                  <a:lnTo>
                    <a:pt x="100" y="1026"/>
                  </a:lnTo>
                  <a:lnTo>
                    <a:pt x="104" y="1040"/>
                  </a:lnTo>
                  <a:lnTo>
                    <a:pt x="108" y="1056"/>
                  </a:lnTo>
                  <a:lnTo>
                    <a:pt x="122" y="1086"/>
                  </a:lnTo>
                  <a:lnTo>
                    <a:pt x="136" y="1114"/>
                  </a:lnTo>
                  <a:lnTo>
                    <a:pt x="142" y="1128"/>
                  </a:lnTo>
                  <a:lnTo>
                    <a:pt x="146" y="1142"/>
                  </a:lnTo>
                  <a:lnTo>
                    <a:pt x="148" y="1152"/>
                  </a:lnTo>
                  <a:lnTo>
                    <a:pt x="152" y="1160"/>
                  </a:lnTo>
                  <a:lnTo>
                    <a:pt x="158" y="1172"/>
                  </a:lnTo>
                  <a:lnTo>
                    <a:pt x="162" y="1180"/>
                  </a:lnTo>
                  <a:lnTo>
                    <a:pt x="164" y="1186"/>
                  </a:lnTo>
                  <a:lnTo>
                    <a:pt x="164" y="1194"/>
                  </a:lnTo>
                  <a:lnTo>
                    <a:pt x="166" y="1202"/>
                  </a:lnTo>
                  <a:lnTo>
                    <a:pt x="172" y="1210"/>
                  </a:lnTo>
                  <a:lnTo>
                    <a:pt x="184" y="1228"/>
                  </a:lnTo>
                  <a:lnTo>
                    <a:pt x="192" y="1238"/>
                  </a:lnTo>
                  <a:lnTo>
                    <a:pt x="198" y="1248"/>
                  </a:lnTo>
                  <a:lnTo>
                    <a:pt x="200" y="1260"/>
                  </a:lnTo>
                  <a:lnTo>
                    <a:pt x="200" y="1274"/>
                  </a:lnTo>
                  <a:lnTo>
                    <a:pt x="200" y="1286"/>
                  </a:lnTo>
                  <a:lnTo>
                    <a:pt x="204" y="1298"/>
                  </a:lnTo>
                  <a:lnTo>
                    <a:pt x="208" y="1308"/>
                  </a:lnTo>
                  <a:lnTo>
                    <a:pt x="214" y="1316"/>
                  </a:lnTo>
                  <a:lnTo>
                    <a:pt x="228" y="1330"/>
                  </a:lnTo>
                  <a:lnTo>
                    <a:pt x="234" y="1338"/>
                  </a:lnTo>
                  <a:lnTo>
                    <a:pt x="238" y="1344"/>
                  </a:lnTo>
                  <a:lnTo>
                    <a:pt x="246" y="1356"/>
                  </a:lnTo>
                  <a:lnTo>
                    <a:pt x="256" y="1368"/>
                  </a:lnTo>
                  <a:lnTo>
                    <a:pt x="278" y="1384"/>
                  </a:lnTo>
                  <a:lnTo>
                    <a:pt x="318" y="1406"/>
                  </a:lnTo>
                  <a:lnTo>
                    <a:pt x="358" y="1428"/>
                  </a:lnTo>
                  <a:lnTo>
                    <a:pt x="380" y="1442"/>
                  </a:lnTo>
                  <a:lnTo>
                    <a:pt x="388" y="1448"/>
                  </a:lnTo>
                  <a:lnTo>
                    <a:pt x="392" y="1454"/>
                  </a:lnTo>
                  <a:lnTo>
                    <a:pt x="396" y="1460"/>
                  </a:lnTo>
                  <a:lnTo>
                    <a:pt x="398" y="1468"/>
                  </a:lnTo>
                  <a:lnTo>
                    <a:pt x="400" y="1474"/>
                  </a:lnTo>
                  <a:lnTo>
                    <a:pt x="404" y="1480"/>
                  </a:lnTo>
                  <a:lnTo>
                    <a:pt x="408" y="1486"/>
                  </a:lnTo>
                  <a:lnTo>
                    <a:pt x="414" y="1490"/>
                  </a:lnTo>
                  <a:lnTo>
                    <a:pt x="426" y="1496"/>
                  </a:lnTo>
                  <a:lnTo>
                    <a:pt x="434" y="1500"/>
                  </a:lnTo>
                  <a:lnTo>
                    <a:pt x="440" y="1506"/>
                  </a:lnTo>
                  <a:lnTo>
                    <a:pt x="438" y="1532"/>
                  </a:lnTo>
                  <a:lnTo>
                    <a:pt x="440" y="1542"/>
                  </a:lnTo>
                  <a:lnTo>
                    <a:pt x="442" y="1546"/>
                  </a:lnTo>
                  <a:lnTo>
                    <a:pt x="442" y="1552"/>
                  </a:lnTo>
                  <a:lnTo>
                    <a:pt x="444" y="1564"/>
                  </a:lnTo>
                  <a:lnTo>
                    <a:pt x="446" y="1574"/>
                  </a:lnTo>
                  <a:lnTo>
                    <a:pt x="448" y="1586"/>
                  </a:lnTo>
                  <a:lnTo>
                    <a:pt x="448" y="1594"/>
                  </a:lnTo>
                  <a:lnTo>
                    <a:pt x="448" y="1604"/>
                  </a:lnTo>
                  <a:lnTo>
                    <a:pt x="446" y="1614"/>
                  </a:lnTo>
                  <a:lnTo>
                    <a:pt x="446" y="1624"/>
                  </a:lnTo>
                  <a:lnTo>
                    <a:pt x="450" y="1640"/>
                  </a:lnTo>
                  <a:lnTo>
                    <a:pt x="452" y="1658"/>
                  </a:lnTo>
                  <a:lnTo>
                    <a:pt x="452" y="1670"/>
                  </a:lnTo>
                  <a:lnTo>
                    <a:pt x="448" y="1686"/>
                  </a:lnTo>
                  <a:lnTo>
                    <a:pt x="444" y="1716"/>
                  </a:lnTo>
                  <a:lnTo>
                    <a:pt x="442" y="1732"/>
                  </a:lnTo>
                  <a:lnTo>
                    <a:pt x="440" y="1742"/>
                  </a:lnTo>
                  <a:lnTo>
                    <a:pt x="440" y="1744"/>
                  </a:lnTo>
                  <a:lnTo>
                    <a:pt x="438" y="1744"/>
                  </a:lnTo>
                  <a:lnTo>
                    <a:pt x="436" y="1744"/>
                  </a:lnTo>
                  <a:lnTo>
                    <a:pt x="434" y="1746"/>
                  </a:lnTo>
                  <a:lnTo>
                    <a:pt x="430" y="1752"/>
                  </a:lnTo>
                  <a:lnTo>
                    <a:pt x="430" y="1760"/>
                  </a:lnTo>
                  <a:lnTo>
                    <a:pt x="430" y="1762"/>
                  </a:lnTo>
                  <a:lnTo>
                    <a:pt x="434" y="1764"/>
                  </a:lnTo>
                  <a:lnTo>
                    <a:pt x="436" y="1768"/>
                  </a:lnTo>
                  <a:lnTo>
                    <a:pt x="436" y="1772"/>
                  </a:lnTo>
                  <a:lnTo>
                    <a:pt x="434" y="1788"/>
                  </a:lnTo>
                  <a:lnTo>
                    <a:pt x="430" y="1808"/>
                  </a:lnTo>
                  <a:lnTo>
                    <a:pt x="432" y="1820"/>
                  </a:lnTo>
                  <a:lnTo>
                    <a:pt x="434" y="1834"/>
                  </a:lnTo>
                  <a:lnTo>
                    <a:pt x="436" y="1846"/>
                  </a:lnTo>
                  <a:lnTo>
                    <a:pt x="436" y="1856"/>
                  </a:lnTo>
                  <a:lnTo>
                    <a:pt x="434" y="1864"/>
                  </a:lnTo>
                  <a:lnTo>
                    <a:pt x="432" y="1870"/>
                  </a:lnTo>
                  <a:lnTo>
                    <a:pt x="428" y="1882"/>
                  </a:lnTo>
                  <a:lnTo>
                    <a:pt x="428" y="1888"/>
                  </a:lnTo>
                  <a:lnTo>
                    <a:pt x="430" y="1894"/>
                  </a:lnTo>
                  <a:lnTo>
                    <a:pt x="432" y="1900"/>
                  </a:lnTo>
                  <a:lnTo>
                    <a:pt x="430" y="1908"/>
                  </a:lnTo>
                  <a:lnTo>
                    <a:pt x="424" y="1928"/>
                  </a:lnTo>
                  <a:lnTo>
                    <a:pt x="418" y="1946"/>
                  </a:lnTo>
                  <a:lnTo>
                    <a:pt x="416" y="1956"/>
                  </a:lnTo>
                  <a:lnTo>
                    <a:pt x="416" y="1964"/>
                  </a:lnTo>
                  <a:lnTo>
                    <a:pt x="416" y="1974"/>
                  </a:lnTo>
                  <a:lnTo>
                    <a:pt x="414" y="1978"/>
                  </a:lnTo>
                  <a:lnTo>
                    <a:pt x="410" y="1986"/>
                  </a:lnTo>
                  <a:lnTo>
                    <a:pt x="408" y="2004"/>
                  </a:lnTo>
                  <a:lnTo>
                    <a:pt x="408" y="2016"/>
                  </a:lnTo>
                  <a:lnTo>
                    <a:pt x="404" y="2024"/>
                  </a:lnTo>
                  <a:lnTo>
                    <a:pt x="400" y="2030"/>
                  </a:lnTo>
                  <a:lnTo>
                    <a:pt x="398" y="2036"/>
                  </a:lnTo>
                  <a:lnTo>
                    <a:pt x="394" y="2040"/>
                  </a:lnTo>
                  <a:lnTo>
                    <a:pt x="392" y="2044"/>
                  </a:lnTo>
                  <a:lnTo>
                    <a:pt x="392" y="2048"/>
                  </a:lnTo>
                  <a:lnTo>
                    <a:pt x="394" y="2056"/>
                  </a:lnTo>
                  <a:lnTo>
                    <a:pt x="400" y="2072"/>
                  </a:lnTo>
                  <a:lnTo>
                    <a:pt x="402" y="2086"/>
                  </a:lnTo>
                  <a:lnTo>
                    <a:pt x="402" y="2098"/>
                  </a:lnTo>
                  <a:lnTo>
                    <a:pt x="400" y="2104"/>
                  </a:lnTo>
                  <a:lnTo>
                    <a:pt x="398" y="2108"/>
                  </a:lnTo>
                  <a:lnTo>
                    <a:pt x="390" y="2116"/>
                  </a:lnTo>
                  <a:lnTo>
                    <a:pt x="386" y="2124"/>
                  </a:lnTo>
                  <a:lnTo>
                    <a:pt x="384" y="2130"/>
                  </a:lnTo>
                  <a:lnTo>
                    <a:pt x="384" y="2138"/>
                  </a:lnTo>
                  <a:lnTo>
                    <a:pt x="388" y="2162"/>
                  </a:lnTo>
                  <a:lnTo>
                    <a:pt x="392" y="2186"/>
                  </a:lnTo>
                  <a:lnTo>
                    <a:pt x="392" y="2200"/>
                  </a:lnTo>
                  <a:lnTo>
                    <a:pt x="392" y="2212"/>
                  </a:lnTo>
                  <a:lnTo>
                    <a:pt x="396" y="2224"/>
                  </a:lnTo>
                  <a:lnTo>
                    <a:pt x="398" y="2230"/>
                  </a:lnTo>
                  <a:lnTo>
                    <a:pt x="398" y="2236"/>
                  </a:lnTo>
                  <a:lnTo>
                    <a:pt x="392" y="2248"/>
                  </a:lnTo>
                  <a:lnTo>
                    <a:pt x="386" y="2262"/>
                  </a:lnTo>
                  <a:lnTo>
                    <a:pt x="386" y="2270"/>
                  </a:lnTo>
                  <a:lnTo>
                    <a:pt x="386" y="2280"/>
                  </a:lnTo>
                  <a:lnTo>
                    <a:pt x="388" y="2288"/>
                  </a:lnTo>
                  <a:lnTo>
                    <a:pt x="388" y="2292"/>
                  </a:lnTo>
                  <a:lnTo>
                    <a:pt x="386" y="2294"/>
                  </a:lnTo>
                  <a:lnTo>
                    <a:pt x="384" y="2298"/>
                  </a:lnTo>
                  <a:lnTo>
                    <a:pt x="380" y="2300"/>
                  </a:lnTo>
                  <a:lnTo>
                    <a:pt x="378" y="2306"/>
                  </a:lnTo>
                  <a:lnTo>
                    <a:pt x="376" y="2314"/>
                  </a:lnTo>
                  <a:lnTo>
                    <a:pt x="374" y="2328"/>
                  </a:lnTo>
                  <a:lnTo>
                    <a:pt x="372" y="2342"/>
                  </a:lnTo>
                  <a:lnTo>
                    <a:pt x="370" y="2354"/>
                  </a:lnTo>
                  <a:lnTo>
                    <a:pt x="362" y="2376"/>
                  </a:lnTo>
                  <a:lnTo>
                    <a:pt x="354" y="2390"/>
                  </a:lnTo>
                  <a:lnTo>
                    <a:pt x="350" y="2402"/>
                  </a:lnTo>
                  <a:lnTo>
                    <a:pt x="348" y="2412"/>
                  </a:lnTo>
                  <a:lnTo>
                    <a:pt x="344" y="2414"/>
                  </a:lnTo>
                  <a:lnTo>
                    <a:pt x="342" y="2420"/>
                  </a:lnTo>
                  <a:lnTo>
                    <a:pt x="338" y="2434"/>
                  </a:lnTo>
                  <a:lnTo>
                    <a:pt x="336" y="2446"/>
                  </a:lnTo>
                  <a:lnTo>
                    <a:pt x="334" y="2452"/>
                  </a:lnTo>
                  <a:lnTo>
                    <a:pt x="334" y="2454"/>
                  </a:lnTo>
                  <a:lnTo>
                    <a:pt x="332" y="2454"/>
                  </a:lnTo>
                  <a:lnTo>
                    <a:pt x="330" y="2452"/>
                  </a:lnTo>
                  <a:lnTo>
                    <a:pt x="328" y="2462"/>
                  </a:lnTo>
                  <a:lnTo>
                    <a:pt x="326" y="2474"/>
                  </a:lnTo>
                  <a:lnTo>
                    <a:pt x="324" y="2480"/>
                  </a:lnTo>
                  <a:lnTo>
                    <a:pt x="320" y="2482"/>
                  </a:lnTo>
                  <a:lnTo>
                    <a:pt x="318" y="2482"/>
                  </a:lnTo>
                  <a:lnTo>
                    <a:pt x="310" y="2480"/>
                  </a:lnTo>
                  <a:lnTo>
                    <a:pt x="308" y="2482"/>
                  </a:lnTo>
                  <a:lnTo>
                    <a:pt x="306" y="2486"/>
                  </a:lnTo>
                  <a:lnTo>
                    <a:pt x="306" y="2498"/>
                  </a:lnTo>
                  <a:lnTo>
                    <a:pt x="306" y="2506"/>
                  </a:lnTo>
                  <a:lnTo>
                    <a:pt x="310" y="2514"/>
                  </a:lnTo>
                  <a:lnTo>
                    <a:pt x="314" y="2522"/>
                  </a:lnTo>
                  <a:lnTo>
                    <a:pt x="314" y="2530"/>
                  </a:lnTo>
                  <a:lnTo>
                    <a:pt x="314" y="2540"/>
                  </a:lnTo>
                  <a:lnTo>
                    <a:pt x="312" y="2552"/>
                  </a:lnTo>
                  <a:lnTo>
                    <a:pt x="314" y="2560"/>
                  </a:lnTo>
                  <a:lnTo>
                    <a:pt x="318" y="2572"/>
                  </a:lnTo>
                  <a:lnTo>
                    <a:pt x="320" y="2576"/>
                  </a:lnTo>
                  <a:lnTo>
                    <a:pt x="322" y="2584"/>
                  </a:lnTo>
                  <a:lnTo>
                    <a:pt x="324" y="2594"/>
                  </a:lnTo>
                  <a:lnTo>
                    <a:pt x="322" y="2606"/>
                  </a:lnTo>
                  <a:lnTo>
                    <a:pt x="320" y="2618"/>
                  </a:lnTo>
                  <a:lnTo>
                    <a:pt x="316" y="2624"/>
                  </a:lnTo>
                  <a:lnTo>
                    <a:pt x="314" y="2626"/>
                  </a:lnTo>
                  <a:lnTo>
                    <a:pt x="310" y="2626"/>
                  </a:lnTo>
                  <a:lnTo>
                    <a:pt x="308" y="2626"/>
                  </a:lnTo>
                  <a:lnTo>
                    <a:pt x="306" y="2628"/>
                  </a:lnTo>
                  <a:lnTo>
                    <a:pt x="304" y="2632"/>
                  </a:lnTo>
                  <a:lnTo>
                    <a:pt x="304" y="2642"/>
                  </a:lnTo>
                  <a:lnTo>
                    <a:pt x="302" y="2658"/>
                  </a:lnTo>
                  <a:lnTo>
                    <a:pt x="298" y="2670"/>
                  </a:lnTo>
                  <a:lnTo>
                    <a:pt x="294" y="2686"/>
                  </a:lnTo>
                  <a:lnTo>
                    <a:pt x="292" y="2692"/>
                  </a:lnTo>
                  <a:lnTo>
                    <a:pt x="292" y="2696"/>
                  </a:lnTo>
                  <a:lnTo>
                    <a:pt x="294" y="2704"/>
                  </a:lnTo>
                  <a:lnTo>
                    <a:pt x="298" y="2712"/>
                  </a:lnTo>
                  <a:lnTo>
                    <a:pt x="302" y="2722"/>
                  </a:lnTo>
                  <a:lnTo>
                    <a:pt x="308" y="2728"/>
                  </a:lnTo>
                  <a:lnTo>
                    <a:pt x="312" y="2732"/>
                  </a:lnTo>
                  <a:lnTo>
                    <a:pt x="316" y="2734"/>
                  </a:lnTo>
                  <a:lnTo>
                    <a:pt x="320" y="2734"/>
                  </a:lnTo>
                  <a:lnTo>
                    <a:pt x="324" y="2732"/>
                  </a:lnTo>
                  <a:lnTo>
                    <a:pt x="328" y="2728"/>
                  </a:lnTo>
                  <a:lnTo>
                    <a:pt x="330" y="2724"/>
                  </a:lnTo>
                  <a:lnTo>
                    <a:pt x="334" y="2716"/>
                  </a:lnTo>
                  <a:lnTo>
                    <a:pt x="336" y="2716"/>
                  </a:lnTo>
                  <a:lnTo>
                    <a:pt x="338" y="2718"/>
                  </a:lnTo>
                  <a:lnTo>
                    <a:pt x="342" y="2722"/>
                  </a:lnTo>
                  <a:lnTo>
                    <a:pt x="346" y="2726"/>
                  </a:lnTo>
                  <a:lnTo>
                    <a:pt x="348" y="2728"/>
                  </a:lnTo>
                  <a:lnTo>
                    <a:pt x="350" y="2730"/>
                  </a:lnTo>
                  <a:lnTo>
                    <a:pt x="350" y="2732"/>
                  </a:lnTo>
                  <a:lnTo>
                    <a:pt x="344" y="2738"/>
                  </a:lnTo>
                  <a:lnTo>
                    <a:pt x="340" y="2744"/>
                  </a:lnTo>
                  <a:lnTo>
                    <a:pt x="340" y="2746"/>
                  </a:lnTo>
                  <a:lnTo>
                    <a:pt x="344" y="2746"/>
                  </a:lnTo>
                  <a:lnTo>
                    <a:pt x="350" y="2748"/>
                  </a:lnTo>
                  <a:lnTo>
                    <a:pt x="354" y="2752"/>
                  </a:lnTo>
                  <a:lnTo>
                    <a:pt x="356" y="2754"/>
                  </a:lnTo>
                  <a:lnTo>
                    <a:pt x="356" y="2760"/>
                  </a:lnTo>
                  <a:lnTo>
                    <a:pt x="356" y="2766"/>
                  </a:lnTo>
                  <a:lnTo>
                    <a:pt x="354" y="2766"/>
                  </a:lnTo>
                  <a:lnTo>
                    <a:pt x="352" y="2764"/>
                  </a:lnTo>
                  <a:lnTo>
                    <a:pt x="348" y="2758"/>
                  </a:lnTo>
                  <a:lnTo>
                    <a:pt x="344" y="2758"/>
                  </a:lnTo>
                  <a:lnTo>
                    <a:pt x="342" y="2760"/>
                  </a:lnTo>
                  <a:lnTo>
                    <a:pt x="342" y="2766"/>
                  </a:lnTo>
                  <a:lnTo>
                    <a:pt x="342" y="2774"/>
                  </a:lnTo>
                  <a:lnTo>
                    <a:pt x="342" y="2778"/>
                  </a:lnTo>
                  <a:lnTo>
                    <a:pt x="340" y="2782"/>
                  </a:lnTo>
                  <a:lnTo>
                    <a:pt x="342" y="2792"/>
                  </a:lnTo>
                  <a:lnTo>
                    <a:pt x="342" y="2798"/>
                  </a:lnTo>
                  <a:lnTo>
                    <a:pt x="342" y="2804"/>
                  </a:lnTo>
                  <a:lnTo>
                    <a:pt x="336" y="2812"/>
                  </a:lnTo>
                  <a:lnTo>
                    <a:pt x="330" y="2820"/>
                  </a:lnTo>
                  <a:lnTo>
                    <a:pt x="330" y="2824"/>
                  </a:lnTo>
                  <a:lnTo>
                    <a:pt x="330" y="2830"/>
                  </a:lnTo>
                  <a:lnTo>
                    <a:pt x="334" y="2840"/>
                  </a:lnTo>
                  <a:lnTo>
                    <a:pt x="332" y="2852"/>
                  </a:lnTo>
                  <a:lnTo>
                    <a:pt x="330" y="2860"/>
                  </a:lnTo>
                  <a:lnTo>
                    <a:pt x="326" y="2864"/>
                  </a:lnTo>
                  <a:lnTo>
                    <a:pt x="324" y="2866"/>
                  </a:lnTo>
                  <a:lnTo>
                    <a:pt x="324" y="2870"/>
                  </a:lnTo>
                  <a:lnTo>
                    <a:pt x="330" y="2872"/>
                  </a:lnTo>
                  <a:lnTo>
                    <a:pt x="336" y="2874"/>
                  </a:lnTo>
                  <a:lnTo>
                    <a:pt x="344" y="2878"/>
                  </a:lnTo>
                  <a:lnTo>
                    <a:pt x="346" y="2882"/>
                  </a:lnTo>
                  <a:lnTo>
                    <a:pt x="348" y="2890"/>
                  </a:lnTo>
                  <a:lnTo>
                    <a:pt x="346" y="2896"/>
                  </a:lnTo>
                  <a:lnTo>
                    <a:pt x="342" y="2904"/>
                  </a:lnTo>
                  <a:lnTo>
                    <a:pt x="338" y="2908"/>
                  </a:lnTo>
                  <a:lnTo>
                    <a:pt x="332" y="2912"/>
                  </a:lnTo>
                  <a:lnTo>
                    <a:pt x="326" y="2916"/>
                  </a:lnTo>
                  <a:lnTo>
                    <a:pt x="320" y="2918"/>
                  </a:lnTo>
                  <a:lnTo>
                    <a:pt x="318" y="2922"/>
                  </a:lnTo>
                  <a:lnTo>
                    <a:pt x="320" y="2926"/>
                  </a:lnTo>
                  <a:lnTo>
                    <a:pt x="322" y="2930"/>
                  </a:lnTo>
                  <a:lnTo>
                    <a:pt x="322" y="2932"/>
                  </a:lnTo>
                  <a:lnTo>
                    <a:pt x="320" y="2936"/>
                  </a:lnTo>
                  <a:lnTo>
                    <a:pt x="316" y="2940"/>
                  </a:lnTo>
                  <a:lnTo>
                    <a:pt x="312" y="2946"/>
                  </a:lnTo>
                  <a:lnTo>
                    <a:pt x="312" y="2954"/>
                  </a:lnTo>
                  <a:lnTo>
                    <a:pt x="312" y="2956"/>
                  </a:lnTo>
                  <a:lnTo>
                    <a:pt x="312" y="2962"/>
                  </a:lnTo>
                  <a:lnTo>
                    <a:pt x="310" y="2974"/>
                  </a:lnTo>
                  <a:lnTo>
                    <a:pt x="308" y="2986"/>
                  </a:lnTo>
                  <a:lnTo>
                    <a:pt x="308" y="2994"/>
                  </a:lnTo>
                  <a:lnTo>
                    <a:pt x="306" y="3000"/>
                  </a:lnTo>
                  <a:lnTo>
                    <a:pt x="300" y="3006"/>
                  </a:lnTo>
                  <a:lnTo>
                    <a:pt x="298" y="3006"/>
                  </a:lnTo>
                  <a:lnTo>
                    <a:pt x="296" y="3006"/>
                  </a:lnTo>
                  <a:lnTo>
                    <a:pt x="298" y="2998"/>
                  </a:lnTo>
                  <a:lnTo>
                    <a:pt x="300" y="2988"/>
                  </a:lnTo>
                  <a:lnTo>
                    <a:pt x="300" y="2984"/>
                  </a:lnTo>
                  <a:lnTo>
                    <a:pt x="296" y="2980"/>
                  </a:lnTo>
                  <a:lnTo>
                    <a:pt x="292" y="2978"/>
                  </a:lnTo>
                  <a:lnTo>
                    <a:pt x="290" y="2974"/>
                  </a:lnTo>
                  <a:lnTo>
                    <a:pt x="290" y="2968"/>
                  </a:lnTo>
                  <a:lnTo>
                    <a:pt x="290" y="2964"/>
                  </a:lnTo>
                  <a:lnTo>
                    <a:pt x="288" y="2962"/>
                  </a:lnTo>
                  <a:lnTo>
                    <a:pt x="282" y="2962"/>
                  </a:lnTo>
                  <a:lnTo>
                    <a:pt x="276" y="2962"/>
                  </a:lnTo>
                  <a:lnTo>
                    <a:pt x="274" y="2964"/>
                  </a:lnTo>
                  <a:lnTo>
                    <a:pt x="274" y="2966"/>
                  </a:lnTo>
                  <a:lnTo>
                    <a:pt x="270" y="2964"/>
                  </a:lnTo>
                  <a:lnTo>
                    <a:pt x="268" y="2964"/>
                  </a:lnTo>
                  <a:lnTo>
                    <a:pt x="266" y="2964"/>
                  </a:lnTo>
                  <a:lnTo>
                    <a:pt x="266" y="2968"/>
                  </a:lnTo>
                  <a:lnTo>
                    <a:pt x="266" y="2972"/>
                  </a:lnTo>
                  <a:lnTo>
                    <a:pt x="264" y="2976"/>
                  </a:lnTo>
                  <a:lnTo>
                    <a:pt x="260" y="2980"/>
                  </a:lnTo>
                  <a:lnTo>
                    <a:pt x="254" y="2986"/>
                  </a:lnTo>
                  <a:lnTo>
                    <a:pt x="238" y="2994"/>
                  </a:lnTo>
                  <a:lnTo>
                    <a:pt x="228" y="3004"/>
                  </a:lnTo>
                  <a:lnTo>
                    <a:pt x="226" y="3008"/>
                  </a:lnTo>
                  <a:lnTo>
                    <a:pt x="224" y="3012"/>
                  </a:lnTo>
                  <a:lnTo>
                    <a:pt x="224" y="3016"/>
                  </a:lnTo>
                  <a:lnTo>
                    <a:pt x="226" y="3020"/>
                  </a:lnTo>
                  <a:lnTo>
                    <a:pt x="232" y="3026"/>
                  </a:lnTo>
                  <a:lnTo>
                    <a:pt x="236" y="3026"/>
                  </a:lnTo>
                  <a:lnTo>
                    <a:pt x="236" y="3024"/>
                  </a:lnTo>
                  <a:lnTo>
                    <a:pt x="238" y="3016"/>
                  </a:lnTo>
                  <a:lnTo>
                    <a:pt x="238" y="3010"/>
                  </a:lnTo>
                  <a:lnTo>
                    <a:pt x="242" y="3006"/>
                  </a:lnTo>
                  <a:lnTo>
                    <a:pt x="244" y="3006"/>
                  </a:lnTo>
                  <a:lnTo>
                    <a:pt x="248" y="3006"/>
                  </a:lnTo>
                  <a:lnTo>
                    <a:pt x="252" y="3012"/>
                  </a:lnTo>
                  <a:lnTo>
                    <a:pt x="256" y="3018"/>
                  </a:lnTo>
                  <a:lnTo>
                    <a:pt x="264" y="3022"/>
                  </a:lnTo>
                  <a:lnTo>
                    <a:pt x="272" y="3024"/>
                  </a:lnTo>
                  <a:lnTo>
                    <a:pt x="274" y="3022"/>
                  </a:lnTo>
                  <a:lnTo>
                    <a:pt x="274" y="3020"/>
                  </a:lnTo>
                  <a:lnTo>
                    <a:pt x="276" y="3016"/>
                  </a:lnTo>
                  <a:lnTo>
                    <a:pt x="278" y="3016"/>
                  </a:lnTo>
                  <a:lnTo>
                    <a:pt x="282" y="3018"/>
                  </a:lnTo>
                  <a:lnTo>
                    <a:pt x="286" y="3024"/>
                  </a:lnTo>
                  <a:lnTo>
                    <a:pt x="290" y="3026"/>
                  </a:lnTo>
                  <a:lnTo>
                    <a:pt x="292" y="3028"/>
                  </a:lnTo>
                  <a:lnTo>
                    <a:pt x="296" y="3030"/>
                  </a:lnTo>
                  <a:lnTo>
                    <a:pt x="296" y="3036"/>
                  </a:lnTo>
                  <a:lnTo>
                    <a:pt x="294" y="3040"/>
                  </a:lnTo>
                  <a:lnTo>
                    <a:pt x="292" y="3040"/>
                  </a:lnTo>
                  <a:lnTo>
                    <a:pt x="286" y="3042"/>
                  </a:lnTo>
                  <a:lnTo>
                    <a:pt x="280" y="3042"/>
                  </a:lnTo>
                  <a:lnTo>
                    <a:pt x="278" y="3044"/>
                  </a:lnTo>
                  <a:lnTo>
                    <a:pt x="276" y="3048"/>
                  </a:lnTo>
                  <a:lnTo>
                    <a:pt x="274" y="3054"/>
                  </a:lnTo>
                  <a:lnTo>
                    <a:pt x="274" y="3056"/>
                  </a:lnTo>
                  <a:lnTo>
                    <a:pt x="280" y="3062"/>
                  </a:lnTo>
                  <a:lnTo>
                    <a:pt x="284" y="3064"/>
                  </a:lnTo>
                  <a:lnTo>
                    <a:pt x="282" y="3064"/>
                  </a:lnTo>
                  <a:lnTo>
                    <a:pt x="272" y="3062"/>
                  </a:lnTo>
                  <a:lnTo>
                    <a:pt x="270" y="3062"/>
                  </a:lnTo>
                  <a:lnTo>
                    <a:pt x="268" y="3066"/>
                  </a:lnTo>
                  <a:lnTo>
                    <a:pt x="266" y="3072"/>
                  </a:lnTo>
                  <a:lnTo>
                    <a:pt x="268" y="3074"/>
                  </a:lnTo>
                  <a:lnTo>
                    <a:pt x="272" y="3074"/>
                  </a:lnTo>
                  <a:lnTo>
                    <a:pt x="282" y="3074"/>
                  </a:lnTo>
                  <a:lnTo>
                    <a:pt x="290" y="3074"/>
                  </a:lnTo>
                  <a:lnTo>
                    <a:pt x="296" y="3076"/>
                  </a:lnTo>
                  <a:lnTo>
                    <a:pt x="300" y="3078"/>
                  </a:lnTo>
                  <a:lnTo>
                    <a:pt x="302" y="3078"/>
                  </a:lnTo>
                  <a:lnTo>
                    <a:pt x="302" y="3074"/>
                  </a:lnTo>
                  <a:lnTo>
                    <a:pt x="304" y="3072"/>
                  </a:lnTo>
                  <a:lnTo>
                    <a:pt x="306" y="3072"/>
                  </a:lnTo>
                  <a:lnTo>
                    <a:pt x="310" y="3076"/>
                  </a:lnTo>
                  <a:lnTo>
                    <a:pt x="312" y="3080"/>
                  </a:lnTo>
                  <a:lnTo>
                    <a:pt x="312" y="3082"/>
                  </a:lnTo>
                  <a:lnTo>
                    <a:pt x="310" y="3084"/>
                  </a:lnTo>
                  <a:lnTo>
                    <a:pt x="308" y="3086"/>
                  </a:lnTo>
                  <a:lnTo>
                    <a:pt x="310" y="3088"/>
                  </a:lnTo>
                  <a:lnTo>
                    <a:pt x="314" y="3096"/>
                  </a:lnTo>
                  <a:lnTo>
                    <a:pt x="318" y="3100"/>
                  </a:lnTo>
                  <a:lnTo>
                    <a:pt x="318" y="3102"/>
                  </a:lnTo>
                  <a:lnTo>
                    <a:pt x="314" y="3100"/>
                  </a:lnTo>
                  <a:lnTo>
                    <a:pt x="300" y="3090"/>
                  </a:lnTo>
                  <a:lnTo>
                    <a:pt x="294" y="3088"/>
                  </a:lnTo>
                  <a:lnTo>
                    <a:pt x="286" y="3088"/>
                  </a:lnTo>
                  <a:lnTo>
                    <a:pt x="272" y="3086"/>
                  </a:lnTo>
                  <a:lnTo>
                    <a:pt x="268" y="3088"/>
                  </a:lnTo>
                  <a:lnTo>
                    <a:pt x="266" y="3088"/>
                  </a:lnTo>
                  <a:lnTo>
                    <a:pt x="268" y="3090"/>
                  </a:lnTo>
                  <a:lnTo>
                    <a:pt x="270" y="3092"/>
                  </a:lnTo>
                  <a:lnTo>
                    <a:pt x="272" y="3092"/>
                  </a:lnTo>
                  <a:lnTo>
                    <a:pt x="274" y="3092"/>
                  </a:lnTo>
                  <a:lnTo>
                    <a:pt x="276" y="3096"/>
                  </a:lnTo>
                  <a:lnTo>
                    <a:pt x="278" y="3100"/>
                  </a:lnTo>
                  <a:lnTo>
                    <a:pt x="282" y="3104"/>
                  </a:lnTo>
                  <a:lnTo>
                    <a:pt x="292" y="3110"/>
                  </a:lnTo>
                  <a:lnTo>
                    <a:pt x="294" y="3112"/>
                  </a:lnTo>
                  <a:lnTo>
                    <a:pt x="294" y="3114"/>
                  </a:lnTo>
                  <a:lnTo>
                    <a:pt x="294" y="3116"/>
                  </a:lnTo>
                  <a:lnTo>
                    <a:pt x="294" y="3120"/>
                  </a:lnTo>
                  <a:lnTo>
                    <a:pt x="292" y="3120"/>
                  </a:lnTo>
                  <a:lnTo>
                    <a:pt x="288" y="3118"/>
                  </a:lnTo>
                  <a:lnTo>
                    <a:pt x="284" y="3116"/>
                  </a:lnTo>
                  <a:lnTo>
                    <a:pt x="280" y="3116"/>
                  </a:lnTo>
                  <a:lnTo>
                    <a:pt x="280" y="3120"/>
                  </a:lnTo>
                  <a:lnTo>
                    <a:pt x="276" y="3132"/>
                  </a:lnTo>
                  <a:lnTo>
                    <a:pt x="276" y="3138"/>
                  </a:lnTo>
                  <a:lnTo>
                    <a:pt x="276" y="3148"/>
                  </a:lnTo>
                  <a:lnTo>
                    <a:pt x="278" y="3168"/>
                  </a:lnTo>
                  <a:lnTo>
                    <a:pt x="280" y="3174"/>
                  </a:lnTo>
                  <a:lnTo>
                    <a:pt x="282" y="3178"/>
                  </a:lnTo>
                  <a:lnTo>
                    <a:pt x="284" y="3178"/>
                  </a:lnTo>
                  <a:lnTo>
                    <a:pt x="284" y="3176"/>
                  </a:lnTo>
                  <a:lnTo>
                    <a:pt x="286" y="3168"/>
                  </a:lnTo>
                  <a:lnTo>
                    <a:pt x="288" y="3160"/>
                  </a:lnTo>
                  <a:lnTo>
                    <a:pt x="290" y="3156"/>
                  </a:lnTo>
                  <a:lnTo>
                    <a:pt x="292" y="3154"/>
                  </a:lnTo>
                  <a:lnTo>
                    <a:pt x="292" y="3158"/>
                  </a:lnTo>
                  <a:lnTo>
                    <a:pt x="292" y="3164"/>
                  </a:lnTo>
                  <a:lnTo>
                    <a:pt x="292" y="3170"/>
                  </a:lnTo>
                  <a:lnTo>
                    <a:pt x="294" y="3176"/>
                  </a:lnTo>
                  <a:lnTo>
                    <a:pt x="298" y="3182"/>
                  </a:lnTo>
                  <a:lnTo>
                    <a:pt x="300" y="3184"/>
                  </a:lnTo>
                  <a:lnTo>
                    <a:pt x="296" y="3182"/>
                  </a:lnTo>
                  <a:lnTo>
                    <a:pt x="290" y="3180"/>
                  </a:lnTo>
                  <a:lnTo>
                    <a:pt x="284" y="3182"/>
                  </a:lnTo>
                  <a:lnTo>
                    <a:pt x="280" y="3184"/>
                  </a:lnTo>
                  <a:lnTo>
                    <a:pt x="280" y="3186"/>
                  </a:lnTo>
                  <a:lnTo>
                    <a:pt x="282" y="3188"/>
                  </a:lnTo>
                  <a:lnTo>
                    <a:pt x="282" y="3190"/>
                  </a:lnTo>
                  <a:lnTo>
                    <a:pt x="280" y="3192"/>
                  </a:lnTo>
                  <a:lnTo>
                    <a:pt x="280" y="3194"/>
                  </a:lnTo>
                  <a:lnTo>
                    <a:pt x="284" y="3198"/>
                  </a:lnTo>
                  <a:lnTo>
                    <a:pt x="296" y="3206"/>
                  </a:lnTo>
                  <a:lnTo>
                    <a:pt x="294" y="3206"/>
                  </a:lnTo>
                  <a:lnTo>
                    <a:pt x="288" y="3206"/>
                  </a:lnTo>
                  <a:lnTo>
                    <a:pt x="280" y="3204"/>
                  </a:lnTo>
                  <a:lnTo>
                    <a:pt x="278" y="3204"/>
                  </a:lnTo>
                  <a:lnTo>
                    <a:pt x="280" y="3206"/>
                  </a:lnTo>
                  <a:lnTo>
                    <a:pt x="288" y="3216"/>
                  </a:lnTo>
                  <a:lnTo>
                    <a:pt x="290" y="3220"/>
                  </a:lnTo>
                  <a:lnTo>
                    <a:pt x="280" y="3214"/>
                  </a:lnTo>
                  <a:lnTo>
                    <a:pt x="274" y="3212"/>
                  </a:lnTo>
                  <a:lnTo>
                    <a:pt x="268" y="3212"/>
                  </a:lnTo>
                  <a:lnTo>
                    <a:pt x="264" y="3214"/>
                  </a:lnTo>
                  <a:lnTo>
                    <a:pt x="264" y="3216"/>
                  </a:lnTo>
                  <a:lnTo>
                    <a:pt x="268" y="3218"/>
                  </a:lnTo>
                  <a:lnTo>
                    <a:pt x="272" y="3220"/>
                  </a:lnTo>
                  <a:lnTo>
                    <a:pt x="274" y="3224"/>
                  </a:lnTo>
                  <a:lnTo>
                    <a:pt x="274" y="3226"/>
                  </a:lnTo>
                  <a:lnTo>
                    <a:pt x="278" y="3228"/>
                  </a:lnTo>
                  <a:lnTo>
                    <a:pt x="282" y="3230"/>
                  </a:lnTo>
                  <a:lnTo>
                    <a:pt x="284" y="3230"/>
                  </a:lnTo>
                  <a:lnTo>
                    <a:pt x="288" y="3230"/>
                  </a:lnTo>
                  <a:lnTo>
                    <a:pt x="292" y="3234"/>
                  </a:lnTo>
                  <a:lnTo>
                    <a:pt x="296" y="3236"/>
                  </a:lnTo>
                  <a:lnTo>
                    <a:pt x="296" y="3238"/>
                  </a:lnTo>
                  <a:lnTo>
                    <a:pt x="288" y="3236"/>
                  </a:lnTo>
                  <a:lnTo>
                    <a:pt x="284" y="3236"/>
                  </a:lnTo>
                  <a:lnTo>
                    <a:pt x="284" y="3238"/>
                  </a:lnTo>
                  <a:lnTo>
                    <a:pt x="288" y="3248"/>
                  </a:lnTo>
                  <a:lnTo>
                    <a:pt x="290" y="3252"/>
                  </a:lnTo>
                  <a:lnTo>
                    <a:pt x="294" y="3252"/>
                  </a:lnTo>
                  <a:lnTo>
                    <a:pt x="298" y="3250"/>
                  </a:lnTo>
                  <a:lnTo>
                    <a:pt x="302" y="3240"/>
                  </a:lnTo>
                  <a:lnTo>
                    <a:pt x="306" y="3234"/>
                  </a:lnTo>
                  <a:lnTo>
                    <a:pt x="308" y="3232"/>
                  </a:lnTo>
                  <a:lnTo>
                    <a:pt x="308" y="3234"/>
                  </a:lnTo>
                  <a:lnTo>
                    <a:pt x="306" y="3242"/>
                  </a:lnTo>
                  <a:lnTo>
                    <a:pt x="300" y="3256"/>
                  </a:lnTo>
                  <a:lnTo>
                    <a:pt x="296" y="3258"/>
                  </a:lnTo>
                  <a:lnTo>
                    <a:pt x="292" y="3258"/>
                  </a:lnTo>
                  <a:lnTo>
                    <a:pt x="288" y="3258"/>
                  </a:lnTo>
                  <a:lnTo>
                    <a:pt x="286" y="3258"/>
                  </a:lnTo>
                  <a:lnTo>
                    <a:pt x="284" y="3260"/>
                  </a:lnTo>
                  <a:lnTo>
                    <a:pt x="284" y="3264"/>
                  </a:lnTo>
                  <a:lnTo>
                    <a:pt x="286" y="3266"/>
                  </a:lnTo>
                  <a:lnTo>
                    <a:pt x="288" y="3268"/>
                  </a:lnTo>
                  <a:lnTo>
                    <a:pt x="288" y="3272"/>
                  </a:lnTo>
                  <a:lnTo>
                    <a:pt x="288" y="3276"/>
                  </a:lnTo>
                  <a:lnTo>
                    <a:pt x="290" y="3276"/>
                  </a:lnTo>
                  <a:lnTo>
                    <a:pt x="292" y="3276"/>
                  </a:lnTo>
                  <a:lnTo>
                    <a:pt x="296" y="3276"/>
                  </a:lnTo>
                  <a:lnTo>
                    <a:pt x="302" y="3278"/>
                  </a:lnTo>
                  <a:lnTo>
                    <a:pt x="306" y="3286"/>
                  </a:lnTo>
                  <a:lnTo>
                    <a:pt x="308" y="3294"/>
                  </a:lnTo>
                  <a:lnTo>
                    <a:pt x="308" y="3298"/>
                  </a:lnTo>
                  <a:lnTo>
                    <a:pt x="306" y="3298"/>
                  </a:lnTo>
                  <a:lnTo>
                    <a:pt x="302" y="3294"/>
                  </a:lnTo>
                  <a:lnTo>
                    <a:pt x="298" y="3288"/>
                  </a:lnTo>
                  <a:lnTo>
                    <a:pt x="296" y="3288"/>
                  </a:lnTo>
                  <a:lnTo>
                    <a:pt x="296" y="3290"/>
                  </a:lnTo>
                  <a:lnTo>
                    <a:pt x="296" y="3294"/>
                  </a:lnTo>
                  <a:lnTo>
                    <a:pt x="298" y="3298"/>
                  </a:lnTo>
                  <a:lnTo>
                    <a:pt x="298" y="3302"/>
                  </a:lnTo>
                  <a:lnTo>
                    <a:pt x="298" y="3304"/>
                  </a:lnTo>
                  <a:lnTo>
                    <a:pt x="300" y="3308"/>
                  </a:lnTo>
                  <a:lnTo>
                    <a:pt x="302" y="3310"/>
                  </a:lnTo>
                  <a:lnTo>
                    <a:pt x="306" y="3308"/>
                  </a:lnTo>
                  <a:lnTo>
                    <a:pt x="308" y="3306"/>
                  </a:lnTo>
                  <a:lnTo>
                    <a:pt x="310" y="3308"/>
                  </a:lnTo>
                  <a:lnTo>
                    <a:pt x="312" y="3310"/>
                  </a:lnTo>
                  <a:lnTo>
                    <a:pt x="314" y="3318"/>
                  </a:lnTo>
                  <a:lnTo>
                    <a:pt x="310" y="3316"/>
                  </a:lnTo>
                  <a:lnTo>
                    <a:pt x="308" y="3316"/>
                  </a:lnTo>
                  <a:lnTo>
                    <a:pt x="308" y="3318"/>
                  </a:lnTo>
                  <a:lnTo>
                    <a:pt x="312" y="3326"/>
                  </a:lnTo>
                  <a:lnTo>
                    <a:pt x="318" y="3332"/>
                  </a:lnTo>
                  <a:lnTo>
                    <a:pt x="322" y="3332"/>
                  </a:lnTo>
                  <a:lnTo>
                    <a:pt x="324" y="3332"/>
                  </a:lnTo>
                  <a:lnTo>
                    <a:pt x="326" y="3322"/>
                  </a:lnTo>
                  <a:lnTo>
                    <a:pt x="330" y="3318"/>
                  </a:lnTo>
                  <a:lnTo>
                    <a:pt x="332" y="3316"/>
                  </a:lnTo>
                  <a:lnTo>
                    <a:pt x="334" y="3314"/>
                  </a:lnTo>
                  <a:lnTo>
                    <a:pt x="334" y="3312"/>
                  </a:lnTo>
                  <a:lnTo>
                    <a:pt x="334" y="3310"/>
                  </a:lnTo>
                  <a:lnTo>
                    <a:pt x="342" y="3312"/>
                  </a:lnTo>
                  <a:lnTo>
                    <a:pt x="348" y="3312"/>
                  </a:lnTo>
                  <a:lnTo>
                    <a:pt x="350" y="3312"/>
                  </a:lnTo>
                  <a:lnTo>
                    <a:pt x="350" y="3310"/>
                  </a:lnTo>
                  <a:lnTo>
                    <a:pt x="344" y="3304"/>
                  </a:lnTo>
                  <a:lnTo>
                    <a:pt x="334" y="3300"/>
                  </a:lnTo>
                  <a:lnTo>
                    <a:pt x="326" y="3294"/>
                  </a:lnTo>
                  <a:lnTo>
                    <a:pt x="324" y="3292"/>
                  </a:lnTo>
                  <a:lnTo>
                    <a:pt x="328" y="3290"/>
                  </a:lnTo>
                  <a:lnTo>
                    <a:pt x="336" y="3294"/>
                  </a:lnTo>
                  <a:lnTo>
                    <a:pt x="350" y="3302"/>
                  </a:lnTo>
                  <a:lnTo>
                    <a:pt x="354" y="3308"/>
                  </a:lnTo>
                  <a:lnTo>
                    <a:pt x="354" y="3314"/>
                  </a:lnTo>
                  <a:lnTo>
                    <a:pt x="352" y="3320"/>
                  </a:lnTo>
                  <a:lnTo>
                    <a:pt x="350" y="3322"/>
                  </a:lnTo>
                  <a:lnTo>
                    <a:pt x="348" y="3324"/>
                  </a:lnTo>
                  <a:lnTo>
                    <a:pt x="350" y="3330"/>
                  </a:lnTo>
                  <a:lnTo>
                    <a:pt x="352" y="3332"/>
                  </a:lnTo>
                  <a:lnTo>
                    <a:pt x="348" y="3328"/>
                  </a:lnTo>
                  <a:lnTo>
                    <a:pt x="342" y="3322"/>
                  </a:lnTo>
                  <a:lnTo>
                    <a:pt x="340" y="3322"/>
                  </a:lnTo>
                  <a:lnTo>
                    <a:pt x="338" y="3326"/>
                  </a:lnTo>
                  <a:lnTo>
                    <a:pt x="334" y="3336"/>
                  </a:lnTo>
                  <a:lnTo>
                    <a:pt x="332" y="3334"/>
                  </a:lnTo>
                  <a:lnTo>
                    <a:pt x="332" y="3330"/>
                  </a:lnTo>
                  <a:lnTo>
                    <a:pt x="330" y="3332"/>
                  </a:lnTo>
                  <a:lnTo>
                    <a:pt x="324" y="3338"/>
                  </a:lnTo>
                  <a:lnTo>
                    <a:pt x="322" y="3340"/>
                  </a:lnTo>
                  <a:lnTo>
                    <a:pt x="320" y="3340"/>
                  </a:lnTo>
                  <a:lnTo>
                    <a:pt x="316" y="3336"/>
                  </a:lnTo>
                  <a:lnTo>
                    <a:pt x="310" y="3330"/>
                  </a:lnTo>
                  <a:lnTo>
                    <a:pt x="306" y="3328"/>
                  </a:lnTo>
                  <a:lnTo>
                    <a:pt x="304" y="3328"/>
                  </a:lnTo>
                  <a:lnTo>
                    <a:pt x="306" y="3332"/>
                  </a:lnTo>
                  <a:lnTo>
                    <a:pt x="310" y="3336"/>
                  </a:lnTo>
                  <a:lnTo>
                    <a:pt x="310" y="3340"/>
                  </a:lnTo>
                  <a:lnTo>
                    <a:pt x="308" y="3344"/>
                  </a:lnTo>
                  <a:lnTo>
                    <a:pt x="306" y="3350"/>
                  </a:lnTo>
                  <a:lnTo>
                    <a:pt x="308" y="3350"/>
                  </a:lnTo>
                  <a:lnTo>
                    <a:pt x="312" y="3352"/>
                  </a:lnTo>
                  <a:lnTo>
                    <a:pt x="310" y="3356"/>
                  </a:lnTo>
                  <a:lnTo>
                    <a:pt x="306" y="3364"/>
                  </a:lnTo>
                  <a:lnTo>
                    <a:pt x="306" y="3368"/>
                  </a:lnTo>
                  <a:lnTo>
                    <a:pt x="306" y="3370"/>
                  </a:lnTo>
                  <a:lnTo>
                    <a:pt x="308" y="3370"/>
                  </a:lnTo>
                  <a:lnTo>
                    <a:pt x="314" y="3366"/>
                  </a:lnTo>
                  <a:lnTo>
                    <a:pt x="316" y="3364"/>
                  </a:lnTo>
                  <a:lnTo>
                    <a:pt x="320" y="3364"/>
                  </a:lnTo>
                  <a:lnTo>
                    <a:pt x="322" y="3366"/>
                  </a:lnTo>
                  <a:lnTo>
                    <a:pt x="324" y="3372"/>
                  </a:lnTo>
                  <a:lnTo>
                    <a:pt x="322" y="3374"/>
                  </a:lnTo>
                  <a:lnTo>
                    <a:pt x="320" y="3374"/>
                  </a:lnTo>
                  <a:lnTo>
                    <a:pt x="316" y="3374"/>
                  </a:lnTo>
                  <a:lnTo>
                    <a:pt x="322" y="3380"/>
                  </a:lnTo>
                  <a:lnTo>
                    <a:pt x="322" y="3382"/>
                  </a:lnTo>
                  <a:lnTo>
                    <a:pt x="318" y="3384"/>
                  </a:lnTo>
                  <a:lnTo>
                    <a:pt x="316" y="3386"/>
                  </a:lnTo>
                  <a:lnTo>
                    <a:pt x="320" y="3388"/>
                  </a:lnTo>
                  <a:lnTo>
                    <a:pt x="328" y="3390"/>
                  </a:lnTo>
                  <a:lnTo>
                    <a:pt x="332" y="3388"/>
                  </a:lnTo>
                  <a:lnTo>
                    <a:pt x="334" y="3384"/>
                  </a:lnTo>
                  <a:lnTo>
                    <a:pt x="334" y="3378"/>
                  </a:lnTo>
                  <a:lnTo>
                    <a:pt x="334" y="3376"/>
                  </a:lnTo>
                  <a:lnTo>
                    <a:pt x="336" y="3374"/>
                  </a:lnTo>
                  <a:lnTo>
                    <a:pt x="340" y="3370"/>
                  </a:lnTo>
                  <a:lnTo>
                    <a:pt x="344" y="3368"/>
                  </a:lnTo>
                  <a:lnTo>
                    <a:pt x="346" y="3366"/>
                  </a:lnTo>
                  <a:lnTo>
                    <a:pt x="346" y="3364"/>
                  </a:lnTo>
                  <a:lnTo>
                    <a:pt x="344" y="3362"/>
                  </a:lnTo>
                  <a:lnTo>
                    <a:pt x="340" y="3360"/>
                  </a:lnTo>
                  <a:lnTo>
                    <a:pt x="340" y="3358"/>
                  </a:lnTo>
                  <a:lnTo>
                    <a:pt x="344" y="3358"/>
                  </a:lnTo>
                  <a:lnTo>
                    <a:pt x="352" y="3358"/>
                  </a:lnTo>
                  <a:lnTo>
                    <a:pt x="354" y="3362"/>
                  </a:lnTo>
                  <a:lnTo>
                    <a:pt x="356" y="3362"/>
                  </a:lnTo>
                  <a:lnTo>
                    <a:pt x="360" y="3360"/>
                  </a:lnTo>
                  <a:lnTo>
                    <a:pt x="364" y="3358"/>
                  </a:lnTo>
                  <a:lnTo>
                    <a:pt x="368" y="3356"/>
                  </a:lnTo>
                  <a:lnTo>
                    <a:pt x="382" y="3356"/>
                  </a:lnTo>
                  <a:lnTo>
                    <a:pt x="392" y="3358"/>
                  </a:lnTo>
                  <a:lnTo>
                    <a:pt x="394" y="3360"/>
                  </a:lnTo>
                  <a:lnTo>
                    <a:pt x="396" y="3362"/>
                  </a:lnTo>
                  <a:lnTo>
                    <a:pt x="392" y="3366"/>
                  </a:lnTo>
                  <a:lnTo>
                    <a:pt x="386" y="3368"/>
                  </a:lnTo>
                  <a:lnTo>
                    <a:pt x="380" y="3366"/>
                  </a:lnTo>
                  <a:lnTo>
                    <a:pt x="372" y="3364"/>
                  </a:lnTo>
                  <a:lnTo>
                    <a:pt x="368" y="3364"/>
                  </a:lnTo>
                  <a:lnTo>
                    <a:pt x="366" y="3366"/>
                  </a:lnTo>
                  <a:lnTo>
                    <a:pt x="362" y="3370"/>
                  </a:lnTo>
                  <a:lnTo>
                    <a:pt x="358" y="3376"/>
                  </a:lnTo>
                  <a:lnTo>
                    <a:pt x="356" y="3376"/>
                  </a:lnTo>
                  <a:lnTo>
                    <a:pt x="354" y="3376"/>
                  </a:lnTo>
                  <a:lnTo>
                    <a:pt x="348" y="3372"/>
                  </a:lnTo>
                  <a:lnTo>
                    <a:pt x="342" y="3374"/>
                  </a:lnTo>
                  <a:lnTo>
                    <a:pt x="338" y="3378"/>
                  </a:lnTo>
                  <a:lnTo>
                    <a:pt x="338" y="3384"/>
                  </a:lnTo>
                  <a:lnTo>
                    <a:pt x="340" y="3388"/>
                  </a:lnTo>
                  <a:lnTo>
                    <a:pt x="338" y="3390"/>
                  </a:lnTo>
                  <a:lnTo>
                    <a:pt x="338" y="3392"/>
                  </a:lnTo>
                  <a:lnTo>
                    <a:pt x="340" y="3396"/>
                  </a:lnTo>
                  <a:lnTo>
                    <a:pt x="342" y="3398"/>
                  </a:lnTo>
                  <a:lnTo>
                    <a:pt x="340" y="3398"/>
                  </a:lnTo>
                  <a:lnTo>
                    <a:pt x="334" y="3396"/>
                  </a:lnTo>
                  <a:lnTo>
                    <a:pt x="326" y="3396"/>
                  </a:lnTo>
                  <a:lnTo>
                    <a:pt x="324" y="3396"/>
                  </a:lnTo>
                  <a:lnTo>
                    <a:pt x="324" y="3398"/>
                  </a:lnTo>
                  <a:lnTo>
                    <a:pt x="326" y="3402"/>
                  </a:lnTo>
                  <a:lnTo>
                    <a:pt x="342" y="3412"/>
                  </a:lnTo>
                  <a:lnTo>
                    <a:pt x="354" y="3418"/>
                  </a:lnTo>
                  <a:lnTo>
                    <a:pt x="356" y="3418"/>
                  </a:lnTo>
                  <a:lnTo>
                    <a:pt x="354" y="3412"/>
                  </a:lnTo>
                  <a:lnTo>
                    <a:pt x="352" y="3406"/>
                  </a:lnTo>
                  <a:lnTo>
                    <a:pt x="352" y="3402"/>
                  </a:lnTo>
                  <a:lnTo>
                    <a:pt x="358" y="3400"/>
                  </a:lnTo>
                  <a:lnTo>
                    <a:pt x="362" y="3398"/>
                  </a:lnTo>
                  <a:lnTo>
                    <a:pt x="364" y="3396"/>
                  </a:lnTo>
                  <a:lnTo>
                    <a:pt x="364" y="3394"/>
                  </a:lnTo>
                  <a:lnTo>
                    <a:pt x="360" y="3390"/>
                  </a:lnTo>
                  <a:lnTo>
                    <a:pt x="356" y="3388"/>
                  </a:lnTo>
                  <a:lnTo>
                    <a:pt x="362" y="3390"/>
                  </a:lnTo>
                  <a:lnTo>
                    <a:pt x="370" y="3392"/>
                  </a:lnTo>
                  <a:lnTo>
                    <a:pt x="374" y="3390"/>
                  </a:lnTo>
                  <a:lnTo>
                    <a:pt x="378" y="3386"/>
                  </a:lnTo>
                  <a:lnTo>
                    <a:pt x="384" y="3382"/>
                  </a:lnTo>
                  <a:lnTo>
                    <a:pt x="392" y="3378"/>
                  </a:lnTo>
                  <a:lnTo>
                    <a:pt x="396" y="3374"/>
                  </a:lnTo>
                  <a:lnTo>
                    <a:pt x="402" y="3372"/>
                  </a:lnTo>
                  <a:lnTo>
                    <a:pt x="406" y="3374"/>
                  </a:lnTo>
                  <a:lnTo>
                    <a:pt x="408" y="3376"/>
                  </a:lnTo>
                  <a:lnTo>
                    <a:pt x="408" y="3378"/>
                  </a:lnTo>
                  <a:lnTo>
                    <a:pt x="406" y="3384"/>
                  </a:lnTo>
                  <a:lnTo>
                    <a:pt x="398" y="3392"/>
                  </a:lnTo>
                  <a:lnTo>
                    <a:pt x="390" y="3396"/>
                  </a:lnTo>
                  <a:lnTo>
                    <a:pt x="384" y="3400"/>
                  </a:lnTo>
                  <a:lnTo>
                    <a:pt x="384" y="3402"/>
                  </a:lnTo>
                  <a:lnTo>
                    <a:pt x="382" y="3404"/>
                  </a:lnTo>
                  <a:lnTo>
                    <a:pt x="380" y="3402"/>
                  </a:lnTo>
                  <a:lnTo>
                    <a:pt x="376" y="3400"/>
                  </a:lnTo>
                  <a:lnTo>
                    <a:pt x="374" y="3402"/>
                  </a:lnTo>
                  <a:lnTo>
                    <a:pt x="374" y="3404"/>
                  </a:lnTo>
                  <a:lnTo>
                    <a:pt x="370" y="3402"/>
                  </a:lnTo>
                  <a:lnTo>
                    <a:pt x="362" y="3404"/>
                  </a:lnTo>
                  <a:lnTo>
                    <a:pt x="358" y="3406"/>
                  </a:lnTo>
                  <a:lnTo>
                    <a:pt x="356" y="3408"/>
                  </a:lnTo>
                  <a:lnTo>
                    <a:pt x="360" y="3414"/>
                  </a:lnTo>
                  <a:lnTo>
                    <a:pt x="366" y="3420"/>
                  </a:lnTo>
                  <a:lnTo>
                    <a:pt x="372" y="3426"/>
                  </a:lnTo>
                  <a:lnTo>
                    <a:pt x="378" y="3430"/>
                  </a:lnTo>
                  <a:lnTo>
                    <a:pt x="382" y="3432"/>
                  </a:lnTo>
                  <a:lnTo>
                    <a:pt x="386" y="3434"/>
                  </a:lnTo>
                  <a:lnTo>
                    <a:pt x="392" y="3438"/>
                  </a:lnTo>
                  <a:lnTo>
                    <a:pt x="402" y="3438"/>
                  </a:lnTo>
                  <a:lnTo>
                    <a:pt x="410" y="3436"/>
                  </a:lnTo>
                  <a:lnTo>
                    <a:pt x="414" y="3434"/>
                  </a:lnTo>
                  <a:lnTo>
                    <a:pt x="416" y="3426"/>
                  </a:lnTo>
                  <a:lnTo>
                    <a:pt x="416" y="3412"/>
                  </a:lnTo>
                  <a:lnTo>
                    <a:pt x="418" y="3400"/>
                  </a:lnTo>
                  <a:lnTo>
                    <a:pt x="420" y="3394"/>
                  </a:lnTo>
                  <a:lnTo>
                    <a:pt x="422" y="3388"/>
                  </a:lnTo>
                  <a:lnTo>
                    <a:pt x="424" y="3378"/>
                  </a:lnTo>
                  <a:lnTo>
                    <a:pt x="424" y="3372"/>
                  </a:lnTo>
                  <a:lnTo>
                    <a:pt x="426" y="3368"/>
                  </a:lnTo>
                  <a:lnTo>
                    <a:pt x="428" y="3366"/>
                  </a:lnTo>
                  <a:lnTo>
                    <a:pt x="432" y="3366"/>
                  </a:lnTo>
                  <a:lnTo>
                    <a:pt x="440" y="3364"/>
                  </a:lnTo>
                  <a:lnTo>
                    <a:pt x="444" y="3362"/>
                  </a:lnTo>
                  <a:lnTo>
                    <a:pt x="450" y="3358"/>
                  </a:lnTo>
                  <a:lnTo>
                    <a:pt x="454" y="3354"/>
                  </a:lnTo>
                  <a:lnTo>
                    <a:pt x="458" y="3354"/>
                  </a:lnTo>
                  <a:lnTo>
                    <a:pt x="462" y="3354"/>
                  </a:lnTo>
                  <a:lnTo>
                    <a:pt x="466" y="3356"/>
                  </a:lnTo>
                  <a:lnTo>
                    <a:pt x="470" y="3350"/>
                  </a:lnTo>
                  <a:lnTo>
                    <a:pt x="476" y="3342"/>
                  </a:lnTo>
                  <a:lnTo>
                    <a:pt x="480" y="3340"/>
                  </a:lnTo>
                  <a:lnTo>
                    <a:pt x="486" y="3340"/>
                  </a:lnTo>
                  <a:lnTo>
                    <a:pt x="496" y="3342"/>
                  </a:lnTo>
                  <a:lnTo>
                    <a:pt x="510" y="3344"/>
                  </a:lnTo>
                  <a:lnTo>
                    <a:pt x="518" y="3348"/>
                  </a:lnTo>
                  <a:lnTo>
                    <a:pt x="520" y="3346"/>
                  </a:lnTo>
                  <a:lnTo>
                    <a:pt x="518" y="3342"/>
                  </a:lnTo>
                  <a:lnTo>
                    <a:pt x="510" y="3328"/>
                  </a:lnTo>
                  <a:lnTo>
                    <a:pt x="500" y="3308"/>
                  </a:lnTo>
                  <a:lnTo>
                    <a:pt x="496" y="3296"/>
                  </a:lnTo>
                  <a:lnTo>
                    <a:pt x="492" y="3282"/>
                  </a:lnTo>
                  <a:lnTo>
                    <a:pt x="490" y="3266"/>
                  </a:lnTo>
                  <a:lnTo>
                    <a:pt x="490" y="3256"/>
                  </a:lnTo>
                  <a:lnTo>
                    <a:pt x="490" y="3246"/>
                  </a:lnTo>
                  <a:lnTo>
                    <a:pt x="494" y="3238"/>
                  </a:lnTo>
                  <a:lnTo>
                    <a:pt x="498" y="3228"/>
                  </a:lnTo>
                  <a:lnTo>
                    <a:pt x="506" y="3222"/>
                  </a:lnTo>
                  <a:lnTo>
                    <a:pt x="518" y="3216"/>
                  </a:lnTo>
                  <a:lnTo>
                    <a:pt x="528" y="3212"/>
                  </a:lnTo>
                  <a:lnTo>
                    <a:pt x="536" y="3208"/>
                  </a:lnTo>
                  <a:lnTo>
                    <a:pt x="542" y="3202"/>
                  </a:lnTo>
                  <a:lnTo>
                    <a:pt x="546" y="3196"/>
                  </a:lnTo>
                  <a:lnTo>
                    <a:pt x="550" y="3180"/>
                  </a:lnTo>
                  <a:lnTo>
                    <a:pt x="552" y="3156"/>
                  </a:lnTo>
                  <a:lnTo>
                    <a:pt x="556" y="3144"/>
                  </a:lnTo>
                  <a:lnTo>
                    <a:pt x="564" y="3134"/>
                  </a:lnTo>
                  <a:lnTo>
                    <a:pt x="572" y="3126"/>
                  </a:lnTo>
                  <a:lnTo>
                    <a:pt x="580" y="3122"/>
                  </a:lnTo>
                  <a:lnTo>
                    <a:pt x="596" y="3112"/>
                  </a:lnTo>
                  <a:lnTo>
                    <a:pt x="602" y="3108"/>
                  </a:lnTo>
                  <a:lnTo>
                    <a:pt x="604" y="3104"/>
                  </a:lnTo>
                  <a:lnTo>
                    <a:pt x="606" y="3100"/>
                  </a:lnTo>
                  <a:lnTo>
                    <a:pt x="610" y="3096"/>
                  </a:lnTo>
                  <a:lnTo>
                    <a:pt x="616" y="3092"/>
                  </a:lnTo>
                  <a:lnTo>
                    <a:pt x="622" y="3086"/>
                  </a:lnTo>
                  <a:lnTo>
                    <a:pt x="624" y="3082"/>
                  </a:lnTo>
                  <a:lnTo>
                    <a:pt x="622" y="3078"/>
                  </a:lnTo>
                  <a:lnTo>
                    <a:pt x="620" y="3074"/>
                  </a:lnTo>
                  <a:lnTo>
                    <a:pt x="620" y="3072"/>
                  </a:lnTo>
                  <a:lnTo>
                    <a:pt x="624" y="3066"/>
                  </a:lnTo>
                  <a:lnTo>
                    <a:pt x="626" y="3060"/>
                  </a:lnTo>
                  <a:lnTo>
                    <a:pt x="626" y="3054"/>
                  </a:lnTo>
                  <a:lnTo>
                    <a:pt x="626" y="3044"/>
                  </a:lnTo>
                  <a:lnTo>
                    <a:pt x="624" y="3038"/>
                  </a:lnTo>
                  <a:lnTo>
                    <a:pt x="620" y="3036"/>
                  </a:lnTo>
                  <a:lnTo>
                    <a:pt x="608" y="3036"/>
                  </a:lnTo>
                  <a:lnTo>
                    <a:pt x="600" y="3034"/>
                  </a:lnTo>
                  <a:lnTo>
                    <a:pt x="590" y="3032"/>
                  </a:lnTo>
                  <a:lnTo>
                    <a:pt x="580" y="3026"/>
                  </a:lnTo>
                  <a:lnTo>
                    <a:pt x="570" y="3016"/>
                  </a:lnTo>
                  <a:lnTo>
                    <a:pt x="554" y="2996"/>
                  </a:lnTo>
                  <a:lnTo>
                    <a:pt x="550" y="2988"/>
                  </a:lnTo>
                  <a:lnTo>
                    <a:pt x="550" y="2982"/>
                  </a:lnTo>
                  <a:lnTo>
                    <a:pt x="550" y="2976"/>
                  </a:lnTo>
                  <a:lnTo>
                    <a:pt x="554" y="2968"/>
                  </a:lnTo>
                  <a:lnTo>
                    <a:pt x="564" y="2948"/>
                  </a:lnTo>
                  <a:lnTo>
                    <a:pt x="570" y="2938"/>
                  </a:lnTo>
                  <a:lnTo>
                    <a:pt x="576" y="2930"/>
                  </a:lnTo>
                  <a:lnTo>
                    <a:pt x="580" y="2928"/>
                  </a:lnTo>
                  <a:lnTo>
                    <a:pt x="584" y="2926"/>
                  </a:lnTo>
                  <a:lnTo>
                    <a:pt x="592" y="2926"/>
                  </a:lnTo>
                  <a:lnTo>
                    <a:pt x="594" y="2924"/>
                  </a:lnTo>
                  <a:lnTo>
                    <a:pt x="598" y="2922"/>
                  </a:lnTo>
                  <a:lnTo>
                    <a:pt x="602" y="2918"/>
                  </a:lnTo>
                  <a:lnTo>
                    <a:pt x="608" y="2916"/>
                  </a:lnTo>
                  <a:lnTo>
                    <a:pt x="622" y="2916"/>
                  </a:lnTo>
                  <a:lnTo>
                    <a:pt x="628" y="2916"/>
                  </a:lnTo>
                  <a:lnTo>
                    <a:pt x="632" y="2914"/>
                  </a:lnTo>
                  <a:lnTo>
                    <a:pt x="634" y="2912"/>
                  </a:lnTo>
                  <a:lnTo>
                    <a:pt x="630" y="2908"/>
                  </a:lnTo>
                  <a:lnTo>
                    <a:pt x="628" y="2902"/>
                  </a:lnTo>
                  <a:lnTo>
                    <a:pt x="630" y="2898"/>
                  </a:lnTo>
                  <a:lnTo>
                    <a:pt x="638" y="2890"/>
                  </a:lnTo>
                  <a:lnTo>
                    <a:pt x="642" y="2886"/>
                  </a:lnTo>
                  <a:lnTo>
                    <a:pt x="646" y="2878"/>
                  </a:lnTo>
                  <a:lnTo>
                    <a:pt x="648" y="2868"/>
                  </a:lnTo>
                  <a:lnTo>
                    <a:pt x="644" y="2856"/>
                  </a:lnTo>
                  <a:lnTo>
                    <a:pt x="644" y="2850"/>
                  </a:lnTo>
                  <a:lnTo>
                    <a:pt x="644" y="2844"/>
                  </a:lnTo>
                  <a:lnTo>
                    <a:pt x="646" y="2836"/>
                  </a:lnTo>
                  <a:lnTo>
                    <a:pt x="648" y="2830"/>
                  </a:lnTo>
                  <a:lnTo>
                    <a:pt x="652" y="2822"/>
                  </a:lnTo>
                  <a:lnTo>
                    <a:pt x="660" y="2816"/>
                  </a:lnTo>
                  <a:lnTo>
                    <a:pt x="668" y="2810"/>
                  </a:lnTo>
                  <a:lnTo>
                    <a:pt x="678" y="2806"/>
                  </a:lnTo>
                  <a:lnTo>
                    <a:pt x="684" y="2802"/>
                  </a:lnTo>
                  <a:lnTo>
                    <a:pt x="682" y="2800"/>
                  </a:lnTo>
                  <a:lnTo>
                    <a:pt x="674" y="2798"/>
                  </a:lnTo>
                  <a:lnTo>
                    <a:pt x="662" y="2794"/>
                  </a:lnTo>
                  <a:lnTo>
                    <a:pt x="658" y="2790"/>
                  </a:lnTo>
                  <a:lnTo>
                    <a:pt x="658" y="2786"/>
                  </a:lnTo>
                  <a:lnTo>
                    <a:pt x="660" y="2782"/>
                  </a:lnTo>
                  <a:lnTo>
                    <a:pt x="664" y="2780"/>
                  </a:lnTo>
                  <a:lnTo>
                    <a:pt x="670" y="2780"/>
                  </a:lnTo>
                  <a:lnTo>
                    <a:pt x="676" y="2780"/>
                  </a:lnTo>
                  <a:lnTo>
                    <a:pt x="682" y="2782"/>
                  </a:lnTo>
                  <a:lnTo>
                    <a:pt x="686" y="2788"/>
                  </a:lnTo>
                  <a:lnTo>
                    <a:pt x="690" y="2792"/>
                  </a:lnTo>
                  <a:lnTo>
                    <a:pt x="692" y="2796"/>
                  </a:lnTo>
                  <a:lnTo>
                    <a:pt x="696" y="2798"/>
                  </a:lnTo>
                  <a:lnTo>
                    <a:pt x="700" y="2798"/>
                  </a:lnTo>
                  <a:lnTo>
                    <a:pt x="704" y="2796"/>
                  </a:lnTo>
                  <a:lnTo>
                    <a:pt x="708" y="2792"/>
                  </a:lnTo>
                  <a:lnTo>
                    <a:pt x="712" y="2786"/>
                  </a:lnTo>
                  <a:lnTo>
                    <a:pt x="714" y="2778"/>
                  </a:lnTo>
                  <a:lnTo>
                    <a:pt x="716" y="2770"/>
                  </a:lnTo>
                  <a:lnTo>
                    <a:pt x="714" y="2762"/>
                  </a:lnTo>
                  <a:lnTo>
                    <a:pt x="708" y="2754"/>
                  </a:lnTo>
                  <a:lnTo>
                    <a:pt x="706" y="2752"/>
                  </a:lnTo>
                  <a:lnTo>
                    <a:pt x="702" y="2752"/>
                  </a:lnTo>
                  <a:lnTo>
                    <a:pt x="678" y="2758"/>
                  </a:lnTo>
                  <a:lnTo>
                    <a:pt x="670" y="2760"/>
                  </a:lnTo>
                  <a:lnTo>
                    <a:pt x="662" y="2758"/>
                  </a:lnTo>
                  <a:lnTo>
                    <a:pt x="658" y="2756"/>
                  </a:lnTo>
                  <a:lnTo>
                    <a:pt x="656" y="2750"/>
                  </a:lnTo>
                  <a:lnTo>
                    <a:pt x="654" y="2744"/>
                  </a:lnTo>
                  <a:lnTo>
                    <a:pt x="656" y="2734"/>
                  </a:lnTo>
                  <a:lnTo>
                    <a:pt x="656" y="2726"/>
                  </a:lnTo>
                  <a:lnTo>
                    <a:pt x="654" y="2716"/>
                  </a:lnTo>
                  <a:lnTo>
                    <a:pt x="650" y="2700"/>
                  </a:lnTo>
                  <a:lnTo>
                    <a:pt x="648" y="2694"/>
                  </a:lnTo>
                  <a:lnTo>
                    <a:pt x="646" y="2690"/>
                  </a:lnTo>
                  <a:lnTo>
                    <a:pt x="648" y="2684"/>
                  </a:lnTo>
                  <a:lnTo>
                    <a:pt x="654" y="2682"/>
                  </a:lnTo>
                  <a:lnTo>
                    <a:pt x="662" y="2680"/>
                  </a:lnTo>
                  <a:lnTo>
                    <a:pt x="668" y="2682"/>
                  </a:lnTo>
                  <a:lnTo>
                    <a:pt x="684" y="2688"/>
                  </a:lnTo>
                  <a:lnTo>
                    <a:pt x="700" y="2696"/>
                  </a:lnTo>
                  <a:lnTo>
                    <a:pt x="708" y="2698"/>
                  </a:lnTo>
                  <a:lnTo>
                    <a:pt x="714" y="2700"/>
                  </a:lnTo>
                  <a:lnTo>
                    <a:pt x="724" y="2700"/>
                  </a:lnTo>
                  <a:lnTo>
                    <a:pt x="728" y="2700"/>
                  </a:lnTo>
                  <a:lnTo>
                    <a:pt x="734" y="2700"/>
                  </a:lnTo>
                  <a:lnTo>
                    <a:pt x="748" y="2694"/>
                  </a:lnTo>
                  <a:lnTo>
                    <a:pt x="762" y="2684"/>
                  </a:lnTo>
                  <a:lnTo>
                    <a:pt x="768" y="2680"/>
                  </a:lnTo>
                  <a:lnTo>
                    <a:pt x="770" y="2676"/>
                  </a:lnTo>
                  <a:lnTo>
                    <a:pt x="770" y="2672"/>
                  </a:lnTo>
                  <a:lnTo>
                    <a:pt x="770" y="2670"/>
                  </a:lnTo>
                  <a:lnTo>
                    <a:pt x="764" y="2664"/>
                  </a:lnTo>
                  <a:lnTo>
                    <a:pt x="762" y="2660"/>
                  </a:lnTo>
                  <a:lnTo>
                    <a:pt x="760" y="2658"/>
                  </a:lnTo>
                  <a:lnTo>
                    <a:pt x="758" y="2650"/>
                  </a:lnTo>
                  <a:lnTo>
                    <a:pt x="762" y="2642"/>
                  </a:lnTo>
                  <a:lnTo>
                    <a:pt x="770" y="2632"/>
                  </a:lnTo>
                  <a:lnTo>
                    <a:pt x="776" y="2622"/>
                  </a:lnTo>
                  <a:lnTo>
                    <a:pt x="778" y="2612"/>
                  </a:lnTo>
                  <a:lnTo>
                    <a:pt x="776" y="2602"/>
                  </a:lnTo>
                  <a:lnTo>
                    <a:pt x="772" y="2598"/>
                  </a:lnTo>
                  <a:lnTo>
                    <a:pt x="770" y="2596"/>
                  </a:lnTo>
                  <a:lnTo>
                    <a:pt x="766" y="2592"/>
                  </a:lnTo>
                  <a:lnTo>
                    <a:pt x="762" y="2588"/>
                  </a:lnTo>
                  <a:lnTo>
                    <a:pt x="760" y="2578"/>
                  </a:lnTo>
                  <a:lnTo>
                    <a:pt x="760" y="2574"/>
                  </a:lnTo>
                  <a:lnTo>
                    <a:pt x="762" y="2572"/>
                  </a:lnTo>
                  <a:lnTo>
                    <a:pt x="768" y="2572"/>
                  </a:lnTo>
                  <a:lnTo>
                    <a:pt x="774" y="2576"/>
                  </a:lnTo>
                  <a:lnTo>
                    <a:pt x="784" y="2582"/>
                  </a:lnTo>
                  <a:lnTo>
                    <a:pt x="792" y="2582"/>
                  </a:lnTo>
                  <a:lnTo>
                    <a:pt x="824" y="2578"/>
                  </a:lnTo>
                  <a:lnTo>
                    <a:pt x="856" y="2574"/>
                  </a:lnTo>
                  <a:lnTo>
                    <a:pt x="890" y="2566"/>
                  </a:lnTo>
                  <a:lnTo>
                    <a:pt x="920" y="2556"/>
                  </a:lnTo>
                  <a:lnTo>
                    <a:pt x="934" y="2550"/>
                  </a:lnTo>
                  <a:lnTo>
                    <a:pt x="944" y="2544"/>
                  </a:lnTo>
                  <a:lnTo>
                    <a:pt x="952" y="2538"/>
                  </a:lnTo>
                  <a:lnTo>
                    <a:pt x="956" y="2534"/>
                  </a:lnTo>
                  <a:lnTo>
                    <a:pt x="958" y="2528"/>
                  </a:lnTo>
                  <a:lnTo>
                    <a:pt x="960" y="2524"/>
                  </a:lnTo>
                  <a:lnTo>
                    <a:pt x="962" y="2516"/>
                  </a:lnTo>
                  <a:lnTo>
                    <a:pt x="966" y="2510"/>
                  </a:lnTo>
                  <a:lnTo>
                    <a:pt x="970" y="2504"/>
                  </a:lnTo>
                  <a:lnTo>
                    <a:pt x="980" y="2492"/>
                  </a:lnTo>
                  <a:lnTo>
                    <a:pt x="986" y="2478"/>
                  </a:lnTo>
                  <a:lnTo>
                    <a:pt x="990" y="2464"/>
                  </a:lnTo>
                  <a:lnTo>
                    <a:pt x="990" y="2444"/>
                  </a:lnTo>
                  <a:lnTo>
                    <a:pt x="990" y="2436"/>
                  </a:lnTo>
                  <a:lnTo>
                    <a:pt x="990" y="2432"/>
                  </a:lnTo>
                  <a:lnTo>
                    <a:pt x="986" y="2432"/>
                  </a:lnTo>
                  <a:lnTo>
                    <a:pt x="984" y="2432"/>
                  </a:lnTo>
                  <a:lnTo>
                    <a:pt x="980" y="2432"/>
                  </a:lnTo>
                  <a:lnTo>
                    <a:pt x="976" y="2432"/>
                  </a:lnTo>
                  <a:lnTo>
                    <a:pt x="970" y="2428"/>
                  </a:lnTo>
                  <a:lnTo>
                    <a:pt x="964" y="2420"/>
                  </a:lnTo>
                  <a:lnTo>
                    <a:pt x="962" y="2410"/>
                  </a:lnTo>
                  <a:lnTo>
                    <a:pt x="962" y="2404"/>
                  </a:lnTo>
                  <a:lnTo>
                    <a:pt x="964" y="2400"/>
                  </a:lnTo>
                  <a:lnTo>
                    <a:pt x="968" y="2396"/>
                  </a:lnTo>
                  <a:lnTo>
                    <a:pt x="970" y="2392"/>
                  </a:lnTo>
                  <a:lnTo>
                    <a:pt x="970" y="2388"/>
                  </a:lnTo>
                  <a:lnTo>
                    <a:pt x="968" y="2380"/>
                  </a:lnTo>
                  <a:lnTo>
                    <a:pt x="962" y="2368"/>
                  </a:lnTo>
                  <a:lnTo>
                    <a:pt x="954" y="2360"/>
                  </a:lnTo>
                  <a:lnTo>
                    <a:pt x="946" y="2354"/>
                  </a:lnTo>
                  <a:lnTo>
                    <a:pt x="928" y="2344"/>
                  </a:lnTo>
                  <a:lnTo>
                    <a:pt x="922" y="2338"/>
                  </a:lnTo>
                  <a:lnTo>
                    <a:pt x="918" y="2332"/>
                  </a:lnTo>
                  <a:lnTo>
                    <a:pt x="918" y="2330"/>
                  </a:lnTo>
                  <a:lnTo>
                    <a:pt x="920" y="2326"/>
                  </a:lnTo>
                  <a:lnTo>
                    <a:pt x="926" y="2316"/>
                  </a:lnTo>
                  <a:lnTo>
                    <a:pt x="928" y="2320"/>
                  </a:lnTo>
                  <a:lnTo>
                    <a:pt x="934" y="2326"/>
                  </a:lnTo>
                  <a:lnTo>
                    <a:pt x="946" y="2332"/>
                  </a:lnTo>
                  <a:lnTo>
                    <a:pt x="952" y="2334"/>
                  </a:lnTo>
                  <a:lnTo>
                    <a:pt x="958" y="2334"/>
                  </a:lnTo>
                  <a:lnTo>
                    <a:pt x="966" y="2336"/>
                  </a:lnTo>
                  <a:lnTo>
                    <a:pt x="976" y="2338"/>
                  </a:lnTo>
                  <a:lnTo>
                    <a:pt x="992" y="2348"/>
                  </a:lnTo>
                  <a:lnTo>
                    <a:pt x="1002" y="2352"/>
                  </a:lnTo>
                  <a:lnTo>
                    <a:pt x="1010" y="2356"/>
                  </a:lnTo>
                  <a:lnTo>
                    <a:pt x="1018" y="2358"/>
                  </a:lnTo>
                  <a:lnTo>
                    <a:pt x="1026" y="2356"/>
                  </a:lnTo>
                  <a:lnTo>
                    <a:pt x="1032" y="2354"/>
                  </a:lnTo>
                  <a:lnTo>
                    <a:pt x="1038" y="2352"/>
                  </a:lnTo>
                  <a:lnTo>
                    <a:pt x="1050" y="2356"/>
                  </a:lnTo>
                  <a:lnTo>
                    <a:pt x="1056" y="2358"/>
                  </a:lnTo>
                  <a:lnTo>
                    <a:pt x="1062" y="2358"/>
                  </a:lnTo>
                  <a:lnTo>
                    <a:pt x="1068" y="2358"/>
                  </a:lnTo>
                  <a:lnTo>
                    <a:pt x="1076" y="2354"/>
                  </a:lnTo>
                  <a:lnTo>
                    <a:pt x="1090" y="2344"/>
                  </a:lnTo>
                  <a:lnTo>
                    <a:pt x="1100" y="2334"/>
                  </a:lnTo>
                  <a:lnTo>
                    <a:pt x="1110" y="2320"/>
                  </a:lnTo>
                  <a:lnTo>
                    <a:pt x="1122" y="2300"/>
                  </a:lnTo>
                  <a:lnTo>
                    <a:pt x="1120" y="2294"/>
                  </a:lnTo>
                  <a:lnTo>
                    <a:pt x="1124" y="2288"/>
                  </a:lnTo>
                  <a:lnTo>
                    <a:pt x="1130" y="2282"/>
                  </a:lnTo>
                  <a:lnTo>
                    <a:pt x="1140" y="2276"/>
                  </a:lnTo>
                  <a:lnTo>
                    <a:pt x="1150" y="2270"/>
                  </a:lnTo>
                  <a:lnTo>
                    <a:pt x="1154" y="2264"/>
                  </a:lnTo>
                  <a:lnTo>
                    <a:pt x="1158" y="2256"/>
                  </a:lnTo>
                  <a:lnTo>
                    <a:pt x="1166" y="2232"/>
                  </a:lnTo>
                  <a:lnTo>
                    <a:pt x="1170" y="2224"/>
                  </a:lnTo>
                  <a:lnTo>
                    <a:pt x="1174" y="2218"/>
                  </a:lnTo>
                  <a:lnTo>
                    <a:pt x="1188" y="2204"/>
                  </a:lnTo>
                  <a:lnTo>
                    <a:pt x="1210" y="2184"/>
                  </a:lnTo>
                  <a:lnTo>
                    <a:pt x="1220" y="2174"/>
                  </a:lnTo>
                  <a:lnTo>
                    <a:pt x="1228" y="2164"/>
                  </a:lnTo>
                  <a:lnTo>
                    <a:pt x="1240" y="2140"/>
                  </a:lnTo>
                  <a:lnTo>
                    <a:pt x="1254" y="2110"/>
                  </a:lnTo>
                  <a:lnTo>
                    <a:pt x="1270" y="2074"/>
                  </a:lnTo>
                  <a:lnTo>
                    <a:pt x="1278" y="2058"/>
                  </a:lnTo>
                  <a:lnTo>
                    <a:pt x="1284" y="2048"/>
                  </a:lnTo>
                  <a:lnTo>
                    <a:pt x="1290" y="2042"/>
                  </a:lnTo>
                  <a:lnTo>
                    <a:pt x="1294" y="2038"/>
                  </a:lnTo>
                  <a:lnTo>
                    <a:pt x="1304" y="2030"/>
                  </a:lnTo>
                  <a:lnTo>
                    <a:pt x="1308" y="2022"/>
                  </a:lnTo>
                  <a:lnTo>
                    <a:pt x="1314" y="2012"/>
                  </a:lnTo>
                  <a:lnTo>
                    <a:pt x="1320" y="1998"/>
                  </a:lnTo>
                  <a:lnTo>
                    <a:pt x="1322" y="1984"/>
                  </a:lnTo>
                  <a:lnTo>
                    <a:pt x="1322" y="1970"/>
                  </a:lnTo>
                  <a:lnTo>
                    <a:pt x="1322" y="1956"/>
                  </a:lnTo>
                  <a:lnTo>
                    <a:pt x="1322" y="1926"/>
                  </a:lnTo>
                  <a:lnTo>
                    <a:pt x="1320" y="1910"/>
                  </a:lnTo>
                  <a:lnTo>
                    <a:pt x="1322" y="1894"/>
                  </a:lnTo>
                  <a:lnTo>
                    <a:pt x="1324" y="1878"/>
                  </a:lnTo>
                  <a:lnTo>
                    <a:pt x="1332" y="1862"/>
                  </a:lnTo>
                  <a:lnTo>
                    <a:pt x="1340" y="1848"/>
                  </a:lnTo>
                  <a:lnTo>
                    <a:pt x="1352" y="1836"/>
                  </a:lnTo>
                  <a:lnTo>
                    <a:pt x="1364" y="1824"/>
                  </a:lnTo>
                  <a:lnTo>
                    <a:pt x="1376" y="1816"/>
                  </a:lnTo>
                  <a:lnTo>
                    <a:pt x="1388" y="1808"/>
                  </a:lnTo>
                  <a:lnTo>
                    <a:pt x="1398" y="1802"/>
                  </a:lnTo>
                  <a:lnTo>
                    <a:pt x="1422" y="1792"/>
                  </a:lnTo>
                  <a:lnTo>
                    <a:pt x="1438" y="1782"/>
                  </a:lnTo>
                  <a:lnTo>
                    <a:pt x="1452" y="1772"/>
                  </a:lnTo>
                  <a:lnTo>
                    <a:pt x="1462" y="1764"/>
                  </a:lnTo>
                  <a:lnTo>
                    <a:pt x="1476" y="1750"/>
                  </a:lnTo>
                  <a:lnTo>
                    <a:pt x="1482" y="1744"/>
                  </a:lnTo>
                  <a:lnTo>
                    <a:pt x="1490" y="1740"/>
                  </a:lnTo>
                  <a:lnTo>
                    <a:pt x="1498" y="1738"/>
                  </a:lnTo>
                  <a:lnTo>
                    <a:pt x="1502" y="1738"/>
                  </a:lnTo>
                  <a:lnTo>
                    <a:pt x="1506" y="1740"/>
                  </a:lnTo>
                  <a:lnTo>
                    <a:pt x="1508" y="1742"/>
                  </a:lnTo>
                  <a:lnTo>
                    <a:pt x="1514" y="1742"/>
                  </a:lnTo>
                  <a:lnTo>
                    <a:pt x="1520" y="1742"/>
                  </a:lnTo>
                  <a:lnTo>
                    <a:pt x="1530" y="1740"/>
                  </a:lnTo>
                  <a:lnTo>
                    <a:pt x="1544" y="1738"/>
                  </a:lnTo>
                  <a:lnTo>
                    <a:pt x="1556" y="1738"/>
                  </a:lnTo>
                  <a:lnTo>
                    <a:pt x="1576" y="1738"/>
                  </a:lnTo>
                  <a:lnTo>
                    <a:pt x="1584" y="1738"/>
                  </a:lnTo>
                  <a:lnTo>
                    <a:pt x="1588" y="1736"/>
                  </a:lnTo>
                  <a:lnTo>
                    <a:pt x="1592" y="1734"/>
                  </a:lnTo>
                  <a:lnTo>
                    <a:pt x="1590" y="1728"/>
                  </a:lnTo>
                  <a:lnTo>
                    <a:pt x="1590" y="1724"/>
                  </a:lnTo>
                  <a:lnTo>
                    <a:pt x="1590" y="1722"/>
                  </a:lnTo>
                  <a:lnTo>
                    <a:pt x="1594" y="1716"/>
                  </a:lnTo>
                  <a:lnTo>
                    <a:pt x="1608" y="1702"/>
                  </a:lnTo>
                  <a:lnTo>
                    <a:pt x="1616" y="1696"/>
                  </a:lnTo>
                  <a:lnTo>
                    <a:pt x="1622" y="1690"/>
                  </a:lnTo>
                  <a:lnTo>
                    <a:pt x="1626" y="1682"/>
                  </a:lnTo>
                  <a:lnTo>
                    <a:pt x="1626" y="1676"/>
                  </a:lnTo>
                  <a:lnTo>
                    <a:pt x="1624" y="1672"/>
                  </a:lnTo>
                  <a:lnTo>
                    <a:pt x="1622" y="1662"/>
                  </a:lnTo>
                  <a:lnTo>
                    <a:pt x="1624" y="1654"/>
                  </a:lnTo>
                  <a:lnTo>
                    <a:pt x="1628" y="1644"/>
                  </a:lnTo>
                  <a:lnTo>
                    <a:pt x="1634" y="1634"/>
                  </a:lnTo>
                  <a:lnTo>
                    <a:pt x="1650" y="1610"/>
                  </a:lnTo>
                  <a:lnTo>
                    <a:pt x="1668" y="1580"/>
                  </a:lnTo>
                  <a:lnTo>
                    <a:pt x="1674" y="1564"/>
                  </a:lnTo>
                  <a:lnTo>
                    <a:pt x="1678" y="1550"/>
                  </a:lnTo>
                  <a:lnTo>
                    <a:pt x="1678" y="1536"/>
                  </a:lnTo>
                  <a:lnTo>
                    <a:pt x="1678" y="1524"/>
                  </a:lnTo>
                  <a:lnTo>
                    <a:pt x="1678" y="1514"/>
                  </a:lnTo>
                  <a:lnTo>
                    <a:pt x="1680" y="1506"/>
                  </a:lnTo>
                  <a:lnTo>
                    <a:pt x="1682" y="1498"/>
                  </a:lnTo>
                  <a:lnTo>
                    <a:pt x="1688" y="1494"/>
                  </a:lnTo>
                  <a:lnTo>
                    <a:pt x="1694" y="1488"/>
                  </a:lnTo>
                  <a:lnTo>
                    <a:pt x="1698" y="1480"/>
                  </a:lnTo>
                  <a:lnTo>
                    <a:pt x="1698" y="1470"/>
                  </a:lnTo>
                  <a:lnTo>
                    <a:pt x="1700" y="1460"/>
                  </a:lnTo>
                  <a:lnTo>
                    <a:pt x="1700" y="1434"/>
                  </a:lnTo>
                  <a:lnTo>
                    <a:pt x="1702" y="1418"/>
                  </a:lnTo>
                  <a:lnTo>
                    <a:pt x="1704" y="1404"/>
                  </a:lnTo>
                  <a:lnTo>
                    <a:pt x="1708" y="1390"/>
                  </a:lnTo>
                  <a:lnTo>
                    <a:pt x="1708" y="1378"/>
                  </a:lnTo>
                  <a:lnTo>
                    <a:pt x="1708" y="1368"/>
                  </a:lnTo>
                  <a:lnTo>
                    <a:pt x="1706" y="1360"/>
                  </a:lnTo>
                  <a:lnTo>
                    <a:pt x="1702" y="1342"/>
                  </a:lnTo>
                  <a:lnTo>
                    <a:pt x="1702" y="1334"/>
                  </a:lnTo>
                  <a:lnTo>
                    <a:pt x="1702" y="1324"/>
                  </a:lnTo>
                  <a:lnTo>
                    <a:pt x="1706" y="1252"/>
                  </a:lnTo>
                  <a:lnTo>
                    <a:pt x="1708" y="1234"/>
                  </a:lnTo>
                  <a:lnTo>
                    <a:pt x="1710" y="1224"/>
                  </a:lnTo>
                  <a:lnTo>
                    <a:pt x="1712" y="1220"/>
                  </a:lnTo>
                  <a:lnTo>
                    <a:pt x="1714" y="1220"/>
                  </a:lnTo>
                  <a:lnTo>
                    <a:pt x="1718" y="1222"/>
                  </a:lnTo>
                  <a:lnTo>
                    <a:pt x="1720" y="1226"/>
                  </a:lnTo>
                  <a:lnTo>
                    <a:pt x="1726" y="1234"/>
                  </a:lnTo>
                  <a:lnTo>
                    <a:pt x="1730" y="1238"/>
                  </a:lnTo>
                  <a:lnTo>
                    <a:pt x="1736" y="1238"/>
                  </a:lnTo>
                  <a:lnTo>
                    <a:pt x="1740" y="1234"/>
                  </a:lnTo>
                  <a:lnTo>
                    <a:pt x="1746" y="1224"/>
                  </a:lnTo>
                  <a:lnTo>
                    <a:pt x="1752" y="1212"/>
                  </a:lnTo>
                  <a:lnTo>
                    <a:pt x="1766" y="1176"/>
                  </a:lnTo>
                  <a:lnTo>
                    <a:pt x="1774" y="1158"/>
                  </a:lnTo>
                  <a:lnTo>
                    <a:pt x="1780" y="1146"/>
                  </a:lnTo>
                  <a:lnTo>
                    <a:pt x="1788" y="1136"/>
                  </a:lnTo>
                  <a:lnTo>
                    <a:pt x="1794" y="1128"/>
                  </a:lnTo>
                  <a:lnTo>
                    <a:pt x="1810" y="1112"/>
                  </a:lnTo>
                  <a:lnTo>
                    <a:pt x="1820" y="1100"/>
                  </a:lnTo>
                  <a:lnTo>
                    <a:pt x="1830" y="1082"/>
                  </a:lnTo>
                  <a:lnTo>
                    <a:pt x="1852" y="1044"/>
                  </a:lnTo>
                  <a:lnTo>
                    <a:pt x="1860" y="1030"/>
                  </a:lnTo>
                  <a:lnTo>
                    <a:pt x="1866" y="1016"/>
                  </a:lnTo>
                  <a:lnTo>
                    <a:pt x="1872" y="1002"/>
                  </a:lnTo>
                  <a:lnTo>
                    <a:pt x="1874" y="988"/>
                  </a:lnTo>
                  <a:lnTo>
                    <a:pt x="1874" y="972"/>
                  </a:lnTo>
                  <a:lnTo>
                    <a:pt x="1872" y="956"/>
                  </a:lnTo>
                  <a:close/>
                  <a:moveTo>
                    <a:pt x="1128" y="2234"/>
                  </a:moveTo>
                  <a:lnTo>
                    <a:pt x="1128" y="2234"/>
                  </a:lnTo>
                  <a:lnTo>
                    <a:pt x="1132" y="2242"/>
                  </a:lnTo>
                  <a:lnTo>
                    <a:pt x="1128" y="2234"/>
                  </a:lnTo>
                  <a:close/>
                  <a:moveTo>
                    <a:pt x="698" y="3490"/>
                  </a:moveTo>
                  <a:lnTo>
                    <a:pt x="698" y="3490"/>
                  </a:lnTo>
                  <a:lnTo>
                    <a:pt x="692" y="3492"/>
                  </a:lnTo>
                  <a:lnTo>
                    <a:pt x="688" y="3490"/>
                  </a:lnTo>
                  <a:lnTo>
                    <a:pt x="684" y="3490"/>
                  </a:lnTo>
                  <a:lnTo>
                    <a:pt x="678" y="3492"/>
                  </a:lnTo>
                  <a:lnTo>
                    <a:pt x="670" y="3496"/>
                  </a:lnTo>
                  <a:lnTo>
                    <a:pt x="666" y="3498"/>
                  </a:lnTo>
                  <a:lnTo>
                    <a:pt x="670" y="3500"/>
                  </a:lnTo>
                  <a:lnTo>
                    <a:pt x="672" y="3500"/>
                  </a:lnTo>
                  <a:lnTo>
                    <a:pt x="678" y="3498"/>
                  </a:lnTo>
                  <a:lnTo>
                    <a:pt x="682" y="3494"/>
                  </a:lnTo>
                  <a:lnTo>
                    <a:pt x="684" y="3496"/>
                  </a:lnTo>
                  <a:lnTo>
                    <a:pt x="686" y="3498"/>
                  </a:lnTo>
                  <a:lnTo>
                    <a:pt x="690" y="3496"/>
                  </a:lnTo>
                  <a:lnTo>
                    <a:pt x="694" y="3496"/>
                  </a:lnTo>
                  <a:lnTo>
                    <a:pt x="696" y="3496"/>
                  </a:lnTo>
                  <a:lnTo>
                    <a:pt x="700" y="3496"/>
                  </a:lnTo>
                  <a:lnTo>
                    <a:pt x="702" y="3494"/>
                  </a:lnTo>
                  <a:lnTo>
                    <a:pt x="704" y="3492"/>
                  </a:lnTo>
                  <a:lnTo>
                    <a:pt x="702" y="3490"/>
                  </a:lnTo>
                  <a:lnTo>
                    <a:pt x="698" y="3490"/>
                  </a:lnTo>
                  <a:close/>
                  <a:moveTo>
                    <a:pt x="294" y="3084"/>
                  </a:moveTo>
                  <a:lnTo>
                    <a:pt x="294" y="3084"/>
                  </a:lnTo>
                  <a:lnTo>
                    <a:pt x="298" y="3086"/>
                  </a:lnTo>
                  <a:lnTo>
                    <a:pt x="300" y="3084"/>
                  </a:lnTo>
                  <a:lnTo>
                    <a:pt x="300" y="3082"/>
                  </a:lnTo>
                  <a:lnTo>
                    <a:pt x="298" y="3080"/>
                  </a:lnTo>
                  <a:lnTo>
                    <a:pt x="292" y="3078"/>
                  </a:lnTo>
                  <a:lnTo>
                    <a:pt x="286" y="3078"/>
                  </a:lnTo>
                  <a:lnTo>
                    <a:pt x="282" y="3078"/>
                  </a:lnTo>
                  <a:lnTo>
                    <a:pt x="276" y="3080"/>
                  </a:lnTo>
                  <a:lnTo>
                    <a:pt x="274" y="3082"/>
                  </a:lnTo>
                  <a:lnTo>
                    <a:pt x="274" y="3084"/>
                  </a:lnTo>
                  <a:lnTo>
                    <a:pt x="280" y="3084"/>
                  </a:lnTo>
                  <a:lnTo>
                    <a:pt x="288" y="3084"/>
                  </a:lnTo>
                  <a:lnTo>
                    <a:pt x="294" y="3084"/>
                  </a:lnTo>
                  <a:close/>
                  <a:moveTo>
                    <a:pt x="338" y="3318"/>
                  </a:moveTo>
                  <a:lnTo>
                    <a:pt x="338" y="3318"/>
                  </a:lnTo>
                  <a:lnTo>
                    <a:pt x="330" y="3322"/>
                  </a:lnTo>
                  <a:lnTo>
                    <a:pt x="328" y="3324"/>
                  </a:lnTo>
                  <a:lnTo>
                    <a:pt x="330" y="3326"/>
                  </a:lnTo>
                  <a:lnTo>
                    <a:pt x="334" y="3326"/>
                  </a:lnTo>
                  <a:lnTo>
                    <a:pt x="338" y="3322"/>
                  </a:lnTo>
                  <a:lnTo>
                    <a:pt x="338" y="3318"/>
                  </a:lnTo>
                  <a:close/>
                  <a:moveTo>
                    <a:pt x="292" y="3034"/>
                  </a:moveTo>
                  <a:lnTo>
                    <a:pt x="292" y="3034"/>
                  </a:lnTo>
                  <a:lnTo>
                    <a:pt x="290" y="3032"/>
                  </a:lnTo>
                  <a:lnTo>
                    <a:pt x="288" y="3030"/>
                  </a:lnTo>
                  <a:lnTo>
                    <a:pt x="284" y="3030"/>
                  </a:lnTo>
                  <a:lnTo>
                    <a:pt x="282" y="3034"/>
                  </a:lnTo>
                  <a:lnTo>
                    <a:pt x="284" y="3036"/>
                  </a:lnTo>
                  <a:lnTo>
                    <a:pt x="286" y="3038"/>
                  </a:lnTo>
                  <a:lnTo>
                    <a:pt x="290" y="3036"/>
                  </a:lnTo>
                  <a:lnTo>
                    <a:pt x="292" y="3034"/>
                  </a:lnTo>
                  <a:close/>
                  <a:moveTo>
                    <a:pt x="420" y="3442"/>
                  </a:moveTo>
                  <a:lnTo>
                    <a:pt x="420" y="3442"/>
                  </a:lnTo>
                  <a:lnTo>
                    <a:pt x="420" y="3446"/>
                  </a:lnTo>
                  <a:lnTo>
                    <a:pt x="424" y="3452"/>
                  </a:lnTo>
                  <a:lnTo>
                    <a:pt x="440" y="3462"/>
                  </a:lnTo>
                  <a:lnTo>
                    <a:pt x="444" y="3464"/>
                  </a:lnTo>
                  <a:lnTo>
                    <a:pt x="444" y="3462"/>
                  </a:lnTo>
                  <a:lnTo>
                    <a:pt x="442" y="3458"/>
                  </a:lnTo>
                  <a:lnTo>
                    <a:pt x="438" y="3454"/>
                  </a:lnTo>
                  <a:lnTo>
                    <a:pt x="430" y="3446"/>
                  </a:lnTo>
                  <a:lnTo>
                    <a:pt x="434" y="3448"/>
                  </a:lnTo>
                  <a:lnTo>
                    <a:pt x="438" y="3450"/>
                  </a:lnTo>
                  <a:lnTo>
                    <a:pt x="442" y="3450"/>
                  </a:lnTo>
                  <a:lnTo>
                    <a:pt x="442" y="3448"/>
                  </a:lnTo>
                  <a:lnTo>
                    <a:pt x="440" y="3444"/>
                  </a:lnTo>
                  <a:lnTo>
                    <a:pt x="436" y="3438"/>
                  </a:lnTo>
                  <a:lnTo>
                    <a:pt x="434" y="3432"/>
                  </a:lnTo>
                  <a:lnTo>
                    <a:pt x="434" y="3420"/>
                  </a:lnTo>
                  <a:lnTo>
                    <a:pt x="434" y="3418"/>
                  </a:lnTo>
                  <a:lnTo>
                    <a:pt x="434" y="3420"/>
                  </a:lnTo>
                  <a:lnTo>
                    <a:pt x="430" y="3422"/>
                  </a:lnTo>
                  <a:lnTo>
                    <a:pt x="426" y="3428"/>
                  </a:lnTo>
                  <a:lnTo>
                    <a:pt x="426" y="3432"/>
                  </a:lnTo>
                  <a:lnTo>
                    <a:pt x="426" y="3436"/>
                  </a:lnTo>
                  <a:lnTo>
                    <a:pt x="424" y="3436"/>
                  </a:lnTo>
                  <a:lnTo>
                    <a:pt x="422" y="3436"/>
                  </a:lnTo>
                  <a:lnTo>
                    <a:pt x="420" y="3442"/>
                  </a:lnTo>
                  <a:close/>
                  <a:moveTo>
                    <a:pt x="272" y="3186"/>
                  </a:moveTo>
                  <a:lnTo>
                    <a:pt x="272" y="3186"/>
                  </a:lnTo>
                  <a:lnTo>
                    <a:pt x="270" y="3186"/>
                  </a:lnTo>
                  <a:lnTo>
                    <a:pt x="272" y="3180"/>
                  </a:lnTo>
                  <a:lnTo>
                    <a:pt x="274" y="3174"/>
                  </a:lnTo>
                  <a:lnTo>
                    <a:pt x="274" y="3168"/>
                  </a:lnTo>
                  <a:lnTo>
                    <a:pt x="274" y="3150"/>
                  </a:lnTo>
                  <a:lnTo>
                    <a:pt x="272" y="3136"/>
                  </a:lnTo>
                  <a:lnTo>
                    <a:pt x="272" y="3132"/>
                  </a:lnTo>
                  <a:lnTo>
                    <a:pt x="270" y="3132"/>
                  </a:lnTo>
                  <a:lnTo>
                    <a:pt x="266" y="3132"/>
                  </a:lnTo>
                  <a:lnTo>
                    <a:pt x="264" y="3130"/>
                  </a:lnTo>
                  <a:lnTo>
                    <a:pt x="262" y="3130"/>
                  </a:lnTo>
                  <a:lnTo>
                    <a:pt x="258" y="3132"/>
                  </a:lnTo>
                  <a:lnTo>
                    <a:pt x="252" y="3136"/>
                  </a:lnTo>
                  <a:lnTo>
                    <a:pt x="250" y="3138"/>
                  </a:lnTo>
                  <a:lnTo>
                    <a:pt x="252" y="3140"/>
                  </a:lnTo>
                  <a:lnTo>
                    <a:pt x="254" y="3142"/>
                  </a:lnTo>
                  <a:lnTo>
                    <a:pt x="254" y="3144"/>
                  </a:lnTo>
                  <a:lnTo>
                    <a:pt x="254" y="3146"/>
                  </a:lnTo>
                  <a:lnTo>
                    <a:pt x="256" y="3148"/>
                  </a:lnTo>
                  <a:lnTo>
                    <a:pt x="258" y="3150"/>
                  </a:lnTo>
                  <a:lnTo>
                    <a:pt x="260" y="3154"/>
                  </a:lnTo>
                  <a:lnTo>
                    <a:pt x="258" y="3164"/>
                  </a:lnTo>
                  <a:lnTo>
                    <a:pt x="256" y="3166"/>
                  </a:lnTo>
                  <a:lnTo>
                    <a:pt x="252" y="3164"/>
                  </a:lnTo>
                  <a:lnTo>
                    <a:pt x="250" y="3162"/>
                  </a:lnTo>
                  <a:lnTo>
                    <a:pt x="246" y="3162"/>
                  </a:lnTo>
                  <a:lnTo>
                    <a:pt x="244" y="3164"/>
                  </a:lnTo>
                  <a:lnTo>
                    <a:pt x="242" y="3162"/>
                  </a:lnTo>
                  <a:lnTo>
                    <a:pt x="238" y="3162"/>
                  </a:lnTo>
                  <a:lnTo>
                    <a:pt x="236" y="3164"/>
                  </a:lnTo>
                  <a:lnTo>
                    <a:pt x="234" y="3168"/>
                  </a:lnTo>
                  <a:lnTo>
                    <a:pt x="236" y="3172"/>
                  </a:lnTo>
                  <a:lnTo>
                    <a:pt x="238" y="3178"/>
                  </a:lnTo>
                  <a:lnTo>
                    <a:pt x="242" y="3184"/>
                  </a:lnTo>
                  <a:lnTo>
                    <a:pt x="244" y="3190"/>
                  </a:lnTo>
                  <a:lnTo>
                    <a:pt x="246" y="3194"/>
                  </a:lnTo>
                  <a:lnTo>
                    <a:pt x="248" y="3200"/>
                  </a:lnTo>
                  <a:lnTo>
                    <a:pt x="250" y="3200"/>
                  </a:lnTo>
                  <a:lnTo>
                    <a:pt x="252" y="3200"/>
                  </a:lnTo>
                  <a:lnTo>
                    <a:pt x="254" y="3196"/>
                  </a:lnTo>
                  <a:lnTo>
                    <a:pt x="254" y="3190"/>
                  </a:lnTo>
                  <a:lnTo>
                    <a:pt x="252" y="3184"/>
                  </a:lnTo>
                  <a:lnTo>
                    <a:pt x="250" y="3180"/>
                  </a:lnTo>
                  <a:lnTo>
                    <a:pt x="252" y="3178"/>
                  </a:lnTo>
                  <a:lnTo>
                    <a:pt x="254" y="3178"/>
                  </a:lnTo>
                  <a:lnTo>
                    <a:pt x="258" y="3182"/>
                  </a:lnTo>
                  <a:lnTo>
                    <a:pt x="262" y="3184"/>
                  </a:lnTo>
                  <a:lnTo>
                    <a:pt x="262" y="3186"/>
                  </a:lnTo>
                  <a:lnTo>
                    <a:pt x="260" y="3186"/>
                  </a:lnTo>
                  <a:lnTo>
                    <a:pt x="258" y="3190"/>
                  </a:lnTo>
                  <a:lnTo>
                    <a:pt x="258" y="3192"/>
                  </a:lnTo>
                  <a:lnTo>
                    <a:pt x="258" y="3194"/>
                  </a:lnTo>
                  <a:lnTo>
                    <a:pt x="258" y="3198"/>
                  </a:lnTo>
                  <a:lnTo>
                    <a:pt x="258" y="3202"/>
                  </a:lnTo>
                  <a:lnTo>
                    <a:pt x="258" y="3206"/>
                  </a:lnTo>
                  <a:lnTo>
                    <a:pt x="260" y="3208"/>
                  </a:lnTo>
                  <a:lnTo>
                    <a:pt x="266" y="3208"/>
                  </a:lnTo>
                  <a:lnTo>
                    <a:pt x="270" y="3208"/>
                  </a:lnTo>
                  <a:lnTo>
                    <a:pt x="272" y="3206"/>
                  </a:lnTo>
                  <a:lnTo>
                    <a:pt x="274" y="3200"/>
                  </a:lnTo>
                  <a:lnTo>
                    <a:pt x="274" y="3194"/>
                  </a:lnTo>
                  <a:lnTo>
                    <a:pt x="276" y="3192"/>
                  </a:lnTo>
                  <a:lnTo>
                    <a:pt x="276" y="3190"/>
                  </a:lnTo>
                  <a:lnTo>
                    <a:pt x="276" y="3188"/>
                  </a:lnTo>
                  <a:lnTo>
                    <a:pt x="276" y="3186"/>
                  </a:lnTo>
                  <a:lnTo>
                    <a:pt x="272" y="3186"/>
                  </a:lnTo>
                  <a:close/>
                </a:path>
              </a:pathLst>
            </a:custGeom>
            <a:solidFill>
              <a:schemeClr val="accent3"/>
            </a:solidFill>
            <a:ln w="9525">
              <a:noFill/>
              <a:round/>
              <a:headEnd/>
              <a:tailEnd/>
            </a:ln>
            <a:effectLst>
              <a:outerShdw dist="38100" dir="2700000" algn="tl" rotWithShape="0">
                <a:srgbClr val="808080">
                  <a:alpha val="39998"/>
                </a:srgbClr>
              </a:outerShdw>
            </a:effectLst>
          </p:spPr>
          <p:txBody>
            <a:bodyPr/>
            <a:lstStyle/>
            <a:p>
              <a:pPr>
                <a:defRPr/>
              </a:pPr>
              <a:endParaRPr lang="en-US">
                <a:ea typeface="ＭＳ Ｐゴシック" charset="-128"/>
              </a:endParaRPr>
            </a:p>
          </p:txBody>
        </p:sp>
        <p:sp>
          <p:nvSpPr>
            <p:cNvPr id="7" name="Freeform 6151"/>
            <p:cNvSpPr>
              <a:spLocks noEditPoints="1"/>
            </p:cNvSpPr>
            <p:nvPr/>
          </p:nvSpPr>
          <p:spPr bwMode="auto">
            <a:xfrm>
              <a:off x="6661057" y="4392320"/>
              <a:ext cx="1512799" cy="1208872"/>
            </a:xfrm>
            <a:custGeom>
              <a:avLst/>
              <a:gdLst>
                <a:gd name="T0" fmla="*/ 441960 w 2690"/>
                <a:gd name="T1" fmla="*/ 349032 h 2404"/>
                <a:gd name="T2" fmla="*/ 1037590 w 2690"/>
                <a:gd name="T3" fmla="*/ 357917 h 2404"/>
                <a:gd name="T4" fmla="*/ 979170 w 2690"/>
                <a:gd name="T5" fmla="*/ 750102 h 2404"/>
                <a:gd name="T6" fmla="*/ 911860 w 2690"/>
                <a:gd name="T7" fmla="*/ 630796 h 2404"/>
                <a:gd name="T8" fmla="*/ 789940 w 2690"/>
                <a:gd name="T9" fmla="*/ 445492 h 2404"/>
                <a:gd name="T10" fmla="*/ 726440 w 2690"/>
                <a:gd name="T11" fmla="*/ 403608 h 2404"/>
                <a:gd name="T12" fmla="*/ 579120 w 2690"/>
                <a:gd name="T13" fmla="*/ 472145 h 2404"/>
                <a:gd name="T14" fmla="*/ 584200 w 2690"/>
                <a:gd name="T15" fmla="*/ 383301 h 2404"/>
                <a:gd name="T16" fmla="*/ 478790 w 2690"/>
                <a:gd name="T17" fmla="*/ 352840 h 2404"/>
                <a:gd name="T18" fmla="*/ 388620 w 2690"/>
                <a:gd name="T19" fmla="*/ 458184 h 2404"/>
                <a:gd name="T20" fmla="*/ 262890 w 2690"/>
                <a:gd name="T21" fmla="*/ 533067 h 2404"/>
                <a:gd name="T22" fmla="*/ 69850 w 2690"/>
                <a:gd name="T23" fmla="*/ 656181 h 2404"/>
                <a:gd name="T24" fmla="*/ 5080 w 2690"/>
                <a:gd name="T25" fmla="*/ 802139 h 2404"/>
                <a:gd name="T26" fmla="*/ 60960 w 2690"/>
                <a:gd name="T27" fmla="*/ 1055981 h 2404"/>
                <a:gd name="T28" fmla="*/ 218440 w 2690"/>
                <a:gd name="T29" fmla="*/ 1077558 h 2404"/>
                <a:gd name="T30" fmla="*/ 490220 w 2690"/>
                <a:gd name="T31" fmla="*/ 1012828 h 2404"/>
                <a:gd name="T32" fmla="*/ 628650 w 2690"/>
                <a:gd name="T33" fmla="*/ 1040751 h 2404"/>
                <a:gd name="T34" fmla="*/ 647700 w 2690"/>
                <a:gd name="T35" fmla="*/ 1137210 h 2404"/>
                <a:gd name="T36" fmla="*/ 810260 w 2690"/>
                <a:gd name="T37" fmla="*/ 1215901 h 2404"/>
                <a:gd name="T38" fmla="*/ 938530 w 2690"/>
                <a:gd name="T39" fmla="*/ 1189248 h 2404"/>
                <a:gd name="T40" fmla="*/ 1033780 w 2690"/>
                <a:gd name="T41" fmla="*/ 896061 h 2404"/>
                <a:gd name="T42" fmla="*/ 1059180 w 2690"/>
                <a:gd name="T43" fmla="*/ 154843 h 2404"/>
                <a:gd name="T44" fmla="*/ 788670 w 2690"/>
                <a:gd name="T45" fmla="*/ 1289515 h 2404"/>
                <a:gd name="T46" fmla="*/ 810260 w 2690"/>
                <a:gd name="T47" fmla="*/ 1344091 h 2404"/>
                <a:gd name="T48" fmla="*/ 881380 w 2690"/>
                <a:gd name="T49" fmla="*/ 1394860 h 2404"/>
                <a:gd name="T50" fmla="*/ 623570 w 2690"/>
                <a:gd name="T51" fmla="*/ 1148633 h 2404"/>
                <a:gd name="T52" fmla="*/ 1405890 w 2690"/>
                <a:gd name="T53" fmla="*/ 516568 h 2404"/>
                <a:gd name="T54" fmla="*/ 1370330 w 2690"/>
                <a:gd name="T55" fmla="*/ 696795 h 2404"/>
                <a:gd name="T56" fmla="*/ 1367790 w 2690"/>
                <a:gd name="T57" fmla="*/ 455646 h 2404"/>
                <a:gd name="T58" fmla="*/ 1125220 w 2690"/>
                <a:gd name="T59" fmla="*/ 244957 h 2404"/>
                <a:gd name="T60" fmla="*/ 1106170 w 2690"/>
                <a:gd name="T61" fmla="*/ 201804 h 2404"/>
                <a:gd name="T62" fmla="*/ 1162050 w 2690"/>
                <a:gd name="T63" fmla="*/ 242419 h 2404"/>
                <a:gd name="T64" fmla="*/ 1210310 w 2690"/>
                <a:gd name="T65" fmla="*/ 365532 h 2404"/>
                <a:gd name="T66" fmla="*/ 1394460 w 2690"/>
                <a:gd name="T67" fmla="*/ 512760 h 2404"/>
                <a:gd name="T68" fmla="*/ 1545590 w 2690"/>
                <a:gd name="T69" fmla="*/ 1325053 h 2404"/>
                <a:gd name="T70" fmla="*/ 1426210 w 2690"/>
                <a:gd name="T71" fmla="*/ 1426590 h 2404"/>
                <a:gd name="T72" fmla="*/ 1432560 w 2690"/>
                <a:gd name="T73" fmla="*/ 1525588 h 2404"/>
                <a:gd name="T74" fmla="*/ 1534160 w 2690"/>
                <a:gd name="T75" fmla="*/ 1393590 h 2404"/>
                <a:gd name="T76" fmla="*/ 1692910 w 2690"/>
                <a:gd name="T77" fmla="*/ 521644 h 2404"/>
                <a:gd name="T78" fmla="*/ 1576070 w 2690"/>
                <a:gd name="T79" fmla="*/ 1165133 h 2404"/>
                <a:gd name="T80" fmla="*/ 1564640 w 2690"/>
                <a:gd name="T81" fmla="*/ 1161325 h 2404"/>
                <a:gd name="T82" fmla="*/ 1588770 w 2690"/>
                <a:gd name="T83" fmla="*/ 1345360 h 2404"/>
                <a:gd name="T84" fmla="*/ 1651000 w 2690"/>
                <a:gd name="T85" fmla="*/ 1208286 h 2404"/>
                <a:gd name="T86" fmla="*/ 1428750 w 2690"/>
                <a:gd name="T87" fmla="*/ 587643 h 2404"/>
                <a:gd name="T88" fmla="*/ 966470 w 2690"/>
                <a:gd name="T89" fmla="*/ 312225 h 2404"/>
                <a:gd name="T90" fmla="*/ 867410 w 2690"/>
                <a:gd name="T91" fmla="*/ 159920 h 2404"/>
                <a:gd name="T92" fmla="*/ 584200 w 2690"/>
                <a:gd name="T93" fmla="*/ 49499 h 2404"/>
                <a:gd name="T94" fmla="*/ 539750 w 2690"/>
                <a:gd name="T95" fmla="*/ 182766 h 2404"/>
                <a:gd name="T96" fmla="*/ 631190 w 2690"/>
                <a:gd name="T97" fmla="*/ 243688 h 2404"/>
                <a:gd name="T98" fmla="*/ 673100 w 2690"/>
                <a:gd name="T99" fmla="*/ 510222 h 2404"/>
                <a:gd name="T100" fmla="*/ 769620 w 2690"/>
                <a:gd name="T101" fmla="*/ 279226 h 2404"/>
                <a:gd name="T102" fmla="*/ 889000 w 2690"/>
                <a:gd name="T103" fmla="*/ 312225 h 2404"/>
                <a:gd name="T104" fmla="*/ 885190 w 2690"/>
                <a:gd name="T105" fmla="*/ 244957 h 2404"/>
                <a:gd name="T106" fmla="*/ 774700 w 2690"/>
                <a:gd name="T107" fmla="*/ 107883 h 2404"/>
                <a:gd name="T108" fmla="*/ 922020 w 2690"/>
                <a:gd name="T109" fmla="*/ 187843 h 2404"/>
                <a:gd name="T110" fmla="*/ 971550 w 2690"/>
                <a:gd name="T111" fmla="*/ 153574 h 2404"/>
                <a:gd name="T112" fmla="*/ 1008380 w 2690"/>
                <a:gd name="T113" fmla="*/ 128190 h 2404"/>
                <a:gd name="T114" fmla="*/ 952500 w 2690"/>
                <a:gd name="T115" fmla="*/ 81229 h 2404"/>
                <a:gd name="T116" fmla="*/ 487680 w 2690"/>
                <a:gd name="T117" fmla="*/ 92652 h 2404"/>
                <a:gd name="T118" fmla="*/ 637540 w 2690"/>
                <a:gd name="T119" fmla="*/ 180228 h 2404"/>
                <a:gd name="T120" fmla="*/ 613410 w 2690"/>
                <a:gd name="T121" fmla="*/ 60922 h 2404"/>
                <a:gd name="T122" fmla="*/ 499110 w 2690"/>
                <a:gd name="T123" fmla="*/ 11423 h 2404"/>
                <a:gd name="T124" fmla="*/ 1026160 w 2690"/>
                <a:gd name="T125" fmla="*/ 776755 h 240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690"/>
                <a:gd name="T190" fmla="*/ 0 h 2404"/>
                <a:gd name="T191" fmla="*/ 2690 w 2690"/>
                <a:gd name="T192" fmla="*/ 2404 h 240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690" h="2404">
                  <a:moveTo>
                    <a:pt x="692" y="12"/>
                  </a:moveTo>
                  <a:lnTo>
                    <a:pt x="692" y="12"/>
                  </a:lnTo>
                  <a:lnTo>
                    <a:pt x="698" y="14"/>
                  </a:lnTo>
                  <a:lnTo>
                    <a:pt x="702" y="18"/>
                  </a:lnTo>
                  <a:lnTo>
                    <a:pt x="708" y="20"/>
                  </a:lnTo>
                  <a:lnTo>
                    <a:pt x="714" y="20"/>
                  </a:lnTo>
                  <a:lnTo>
                    <a:pt x="716" y="20"/>
                  </a:lnTo>
                  <a:lnTo>
                    <a:pt x="714" y="18"/>
                  </a:lnTo>
                  <a:lnTo>
                    <a:pt x="712" y="16"/>
                  </a:lnTo>
                  <a:lnTo>
                    <a:pt x="710" y="12"/>
                  </a:lnTo>
                  <a:lnTo>
                    <a:pt x="708" y="12"/>
                  </a:lnTo>
                  <a:lnTo>
                    <a:pt x="710" y="12"/>
                  </a:lnTo>
                  <a:lnTo>
                    <a:pt x="714" y="12"/>
                  </a:lnTo>
                  <a:lnTo>
                    <a:pt x="718" y="16"/>
                  </a:lnTo>
                  <a:lnTo>
                    <a:pt x="722" y="18"/>
                  </a:lnTo>
                  <a:lnTo>
                    <a:pt x="728" y="18"/>
                  </a:lnTo>
                  <a:lnTo>
                    <a:pt x="730" y="16"/>
                  </a:lnTo>
                  <a:lnTo>
                    <a:pt x="730" y="12"/>
                  </a:lnTo>
                  <a:lnTo>
                    <a:pt x="724" y="6"/>
                  </a:lnTo>
                  <a:lnTo>
                    <a:pt x="714" y="2"/>
                  </a:lnTo>
                  <a:lnTo>
                    <a:pt x="708" y="0"/>
                  </a:lnTo>
                  <a:lnTo>
                    <a:pt x="702" y="2"/>
                  </a:lnTo>
                  <a:lnTo>
                    <a:pt x="694" y="4"/>
                  </a:lnTo>
                  <a:lnTo>
                    <a:pt x="688" y="8"/>
                  </a:lnTo>
                  <a:lnTo>
                    <a:pt x="688" y="10"/>
                  </a:lnTo>
                  <a:lnTo>
                    <a:pt x="692" y="12"/>
                  </a:lnTo>
                  <a:close/>
                  <a:moveTo>
                    <a:pt x="742" y="352"/>
                  </a:moveTo>
                  <a:lnTo>
                    <a:pt x="742" y="352"/>
                  </a:lnTo>
                  <a:lnTo>
                    <a:pt x="740" y="350"/>
                  </a:lnTo>
                  <a:lnTo>
                    <a:pt x="736" y="352"/>
                  </a:lnTo>
                  <a:lnTo>
                    <a:pt x="732" y="358"/>
                  </a:lnTo>
                  <a:lnTo>
                    <a:pt x="728" y="366"/>
                  </a:lnTo>
                  <a:lnTo>
                    <a:pt x="724" y="382"/>
                  </a:lnTo>
                  <a:lnTo>
                    <a:pt x="724" y="386"/>
                  </a:lnTo>
                  <a:lnTo>
                    <a:pt x="724" y="388"/>
                  </a:lnTo>
                  <a:lnTo>
                    <a:pt x="726" y="388"/>
                  </a:lnTo>
                  <a:lnTo>
                    <a:pt x="736" y="382"/>
                  </a:lnTo>
                  <a:lnTo>
                    <a:pt x="742" y="374"/>
                  </a:lnTo>
                  <a:lnTo>
                    <a:pt x="744" y="364"/>
                  </a:lnTo>
                  <a:lnTo>
                    <a:pt x="742" y="352"/>
                  </a:lnTo>
                  <a:close/>
                  <a:moveTo>
                    <a:pt x="696" y="550"/>
                  </a:moveTo>
                  <a:lnTo>
                    <a:pt x="696" y="550"/>
                  </a:lnTo>
                  <a:lnTo>
                    <a:pt x="692" y="548"/>
                  </a:lnTo>
                  <a:lnTo>
                    <a:pt x="690" y="548"/>
                  </a:lnTo>
                  <a:lnTo>
                    <a:pt x="690" y="552"/>
                  </a:lnTo>
                  <a:lnTo>
                    <a:pt x="692" y="556"/>
                  </a:lnTo>
                  <a:lnTo>
                    <a:pt x="700" y="566"/>
                  </a:lnTo>
                  <a:lnTo>
                    <a:pt x="710" y="578"/>
                  </a:lnTo>
                  <a:lnTo>
                    <a:pt x="714" y="580"/>
                  </a:lnTo>
                  <a:lnTo>
                    <a:pt x="718" y="578"/>
                  </a:lnTo>
                  <a:lnTo>
                    <a:pt x="724" y="576"/>
                  </a:lnTo>
                  <a:lnTo>
                    <a:pt x="728" y="574"/>
                  </a:lnTo>
                  <a:lnTo>
                    <a:pt x="734" y="568"/>
                  </a:lnTo>
                  <a:lnTo>
                    <a:pt x="736" y="564"/>
                  </a:lnTo>
                  <a:lnTo>
                    <a:pt x="738" y="558"/>
                  </a:lnTo>
                  <a:lnTo>
                    <a:pt x="736" y="552"/>
                  </a:lnTo>
                  <a:lnTo>
                    <a:pt x="730" y="546"/>
                  </a:lnTo>
                  <a:lnTo>
                    <a:pt x="728" y="544"/>
                  </a:lnTo>
                  <a:lnTo>
                    <a:pt x="724" y="546"/>
                  </a:lnTo>
                  <a:lnTo>
                    <a:pt x="722" y="548"/>
                  </a:lnTo>
                  <a:lnTo>
                    <a:pt x="718" y="552"/>
                  </a:lnTo>
                  <a:lnTo>
                    <a:pt x="712" y="554"/>
                  </a:lnTo>
                  <a:lnTo>
                    <a:pt x="706" y="554"/>
                  </a:lnTo>
                  <a:lnTo>
                    <a:pt x="696" y="550"/>
                  </a:lnTo>
                  <a:close/>
                  <a:moveTo>
                    <a:pt x="936" y="688"/>
                  </a:moveTo>
                  <a:lnTo>
                    <a:pt x="936" y="688"/>
                  </a:lnTo>
                  <a:lnTo>
                    <a:pt x="938" y="696"/>
                  </a:lnTo>
                  <a:lnTo>
                    <a:pt x="940" y="696"/>
                  </a:lnTo>
                  <a:lnTo>
                    <a:pt x="942" y="696"/>
                  </a:lnTo>
                  <a:lnTo>
                    <a:pt x="946" y="692"/>
                  </a:lnTo>
                  <a:lnTo>
                    <a:pt x="950" y="684"/>
                  </a:lnTo>
                  <a:lnTo>
                    <a:pt x="950" y="680"/>
                  </a:lnTo>
                  <a:lnTo>
                    <a:pt x="950" y="678"/>
                  </a:lnTo>
                  <a:lnTo>
                    <a:pt x="946" y="676"/>
                  </a:lnTo>
                  <a:lnTo>
                    <a:pt x="942" y="676"/>
                  </a:lnTo>
                  <a:lnTo>
                    <a:pt x="940" y="676"/>
                  </a:lnTo>
                  <a:lnTo>
                    <a:pt x="936" y="680"/>
                  </a:lnTo>
                  <a:lnTo>
                    <a:pt x="934" y="684"/>
                  </a:lnTo>
                  <a:lnTo>
                    <a:pt x="936" y="688"/>
                  </a:lnTo>
                  <a:close/>
                  <a:moveTo>
                    <a:pt x="1610" y="556"/>
                  </a:moveTo>
                  <a:lnTo>
                    <a:pt x="1610" y="556"/>
                  </a:lnTo>
                  <a:lnTo>
                    <a:pt x="1616" y="560"/>
                  </a:lnTo>
                  <a:lnTo>
                    <a:pt x="1624" y="562"/>
                  </a:lnTo>
                  <a:lnTo>
                    <a:pt x="1632" y="564"/>
                  </a:lnTo>
                  <a:lnTo>
                    <a:pt x="1634" y="564"/>
                  </a:lnTo>
                  <a:lnTo>
                    <a:pt x="1634" y="562"/>
                  </a:lnTo>
                  <a:lnTo>
                    <a:pt x="1628" y="558"/>
                  </a:lnTo>
                  <a:lnTo>
                    <a:pt x="1618" y="552"/>
                  </a:lnTo>
                  <a:lnTo>
                    <a:pt x="1610" y="550"/>
                  </a:lnTo>
                  <a:lnTo>
                    <a:pt x="1610" y="552"/>
                  </a:lnTo>
                  <a:lnTo>
                    <a:pt x="1610" y="556"/>
                  </a:lnTo>
                  <a:close/>
                  <a:moveTo>
                    <a:pt x="1402" y="2052"/>
                  </a:moveTo>
                  <a:lnTo>
                    <a:pt x="1402" y="2052"/>
                  </a:lnTo>
                  <a:lnTo>
                    <a:pt x="1404" y="2054"/>
                  </a:lnTo>
                  <a:lnTo>
                    <a:pt x="1410" y="2056"/>
                  </a:lnTo>
                  <a:lnTo>
                    <a:pt x="1416" y="2056"/>
                  </a:lnTo>
                  <a:lnTo>
                    <a:pt x="1420" y="2054"/>
                  </a:lnTo>
                  <a:lnTo>
                    <a:pt x="1420" y="2052"/>
                  </a:lnTo>
                  <a:lnTo>
                    <a:pt x="1418" y="2048"/>
                  </a:lnTo>
                  <a:lnTo>
                    <a:pt x="1412" y="2048"/>
                  </a:lnTo>
                  <a:lnTo>
                    <a:pt x="1404" y="2048"/>
                  </a:lnTo>
                  <a:lnTo>
                    <a:pt x="1402" y="2050"/>
                  </a:lnTo>
                  <a:lnTo>
                    <a:pt x="1402" y="2052"/>
                  </a:lnTo>
                  <a:close/>
                  <a:moveTo>
                    <a:pt x="1610" y="1344"/>
                  </a:moveTo>
                  <a:lnTo>
                    <a:pt x="1610" y="1344"/>
                  </a:lnTo>
                  <a:lnTo>
                    <a:pt x="1612" y="1338"/>
                  </a:lnTo>
                  <a:lnTo>
                    <a:pt x="1614" y="1334"/>
                  </a:lnTo>
                  <a:lnTo>
                    <a:pt x="1612" y="1324"/>
                  </a:lnTo>
                  <a:lnTo>
                    <a:pt x="1610" y="1312"/>
                  </a:lnTo>
                  <a:lnTo>
                    <a:pt x="1608" y="1304"/>
                  </a:lnTo>
                  <a:lnTo>
                    <a:pt x="1610" y="1294"/>
                  </a:lnTo>
                  <a:lnTo>
                    <a:pt x="1610" y="1280"/>
                  </a:lnTo>
                  <a:lnTo>
                    <a:pt x="1608" y="1276"/>
                  </a:lnTo>
                  <a:lnTo>
                    <a:pt x="1606" y="1276"/>
                  </a:lnTo>
                  <a:lnTo>
                    <a:pt x="1604" y="1274"/>
                  </a:lnTo>
                  <a:lnTo>
                    <a:pt x="1600" y="1270"/>
                  </a:lnTo>
                  <a:lnTo>
                    <a:pt x="1598" y="1266"/>
                  </a:lnTo>
                  <a:lnTo>
                    <a:pt x="1596" y="1256"/>
                  </a:lnTo>
                  <a:lnTo>
                    <a:pt x="1594" y="1246"/>
                  </a:lnTo>
                  <a:lnTo>
                    <a:pt x="1590" y="1238"/>
                  </a:lnTo>
                  <a:lnTo>
                    <a:pt x="1582" y="1226"/>
                  </a:lnTo>
                  <a:lnTo>
                    <a:pt x="1570" y="1214"/>
                  </a:lnTo>
                  <a:lnTo>
                    <a:pt x="1560" y="1198"/>
                  </a:lnTo>
                  <a:lnTo>
                    <a:pt x="1550" y="1184"/>
                  </a:lnTo>
                  <a:lnTo>
                    <a:pt x="1548" y="1182"/>
                  </a:lnTo>
                  <a:lnTo>
                    <a:pt x="1546" y="1182"/>
                  </a:lnTo>
                  <a:lnTo>
                    <a:pt x="1542" y="1182"/>
                  </a:lnTo>
                  <a:lnTo>
                    <a:pt x="1538" y="1180"/>
                  </a:lnTo>
                  <a:lnTo>
                    <a:pt x="1534" y="1176"/>
                  </a:lnTo>
                  <a:lnTo>
                    <a:pt x="1526" y="1166"/>
                  </a:lnTo>
                  <a:lnTo>
                    <a:pt x="1518" y="1156"/>
                  </a:lnTo>
                  <a:lnTo>
                    <a:pt x="1514" y="1146"/>
                  </a:lnTo>
                  <a:lnTo>
                    <a:pt x="1514" y="1136"/>
                  </a:lnTo>
                  <a:lnTo>
                    <a:pt x="1514" y="1126"/>
                  </a:lnTo>
                  <a:lnTo>
                    <a:pt x="1514" y="1110"/>
                  </a:lnTo>
                  <a:lnTo>
                    <a:pt x="1514" y="1104"/>
                  </a:lnTo>
                  <a:lnTo>
                    <a:pt x="1510" y="1098"/>
                  </a:lnTo>
                  <a:lnTo>
                    <a:pt x="1508" y="1096"/>
                  </a:lnTo>
                  <a:lnTo>
                    <a:pt x="1506" y="1096"/>
                  </a:lnTo>
                  <a:lnTo>
                    <a:pt x="1502" y="1102"/>
                  </a:lnTo>
                  <a:lnTo>
                    <a:pt x="1502" y="1104"/>
                  </a:lnTo>
                  <a:lnTo>
                    <a:pt x="1498" y="1104"/>
                  </a:lnTo>
                  <a:lnTo>
                    <a:pt x="1494" y="1102"/>
                  </a:lnTo>
                  <a:lnTo>
                    <a:pt x="1490" y="1096"/>
                  </a:lnTo>
                  <a:lnTo>
                    <a:pt x="1484" y="1090"/>
                  </a:lnTo>
                  <a:lnTo>
                    <a:pt x="1480" y="1090"/>
                  </a:lnTo>
                  <a:lnTo>
                    <a:pt x="1480" y="1092"/>
                  </a:lnTo>
                  <a:lnTo>
                    <a:pt x="1480" y="1098"/>
                  </a:lnTo>
                  <a:lnTo>
                    <a:pt x="1478" y="1102"/>
                  </a:lnTo>
                  <a:lnTo>
                    <a:pt x="1478" y="1106"/>
                  </a:lnTo>
                  <a:lnTo>
                    <a:pt x="1474" y="1104"/>
                  </a:lnTo>
                  <a:lnTo>
                    <a:pt x="1470" y="1100"/>
                  </a:lnTo>
                  <a:lnTo>
                    <a:pt x="1464" y="1092"/>
                  </a:lnTo>
                  <a:lnTo>
                    <a:pt x="1462" y="1086"/>
                  </a:lnTo>
                  <a:lnTo>
                    <a:pt x="1462" y="1080"/>
                  </a:lnTo>
                  <a:lnTo>
                    <a:pt x="1462" y="1076"/>
                  </a:lnTo>
                  <a:lnTo>
                    <a:pt x="1464" y="1066"/>
                  </a:lnTo>
                  <a:lnTo>
                    <a:pt x="1462" y="1060"/>
                  </a:lnTo>
                  <a:lnTo>
                    <a:pt x="1462" y="1054"/>
                  </a:lnTo>
                  <a:lnTo>
                    <a:pt x="1458" y="1046"/>
                  </a:lnTo>
                  <a:lnTo>
                    <a:pt x="1452" y="1038"/>
                  </a:lnTo>
                  <a:lnTo>
                    <a:pt x="1440" y="1022"/>
                  </a:lnTo>
                  <a:lnTo>
                    <a:pt x="1430" y="1012"/>
                  </a:lnTo>
                  <a:lnTo>
                    <a:pt x="1428" y="1008"/>
                  </a:lnTo>
                  <a:lnTo>
                    <a:pt x="1432" y="1008"/>
                  </a:lnTo>
                  <a:lnTo>
                    <a:pt x="1436" y="1008"/>
                  </a:lnTo>
                  <a:lnTo>
                    <a:pt x="1438" y="1006"/>
                  </a:lnTo>
                  <a:lnTo>
                    <a:pt x="1440" y="1002"/>
                  </a:lnTo>
                  <a:lnTo>
                    <a:pt x="1438" y="998"/>
                  </a:lnTo>
                  <a:lnTo>
                    <a:pt x="1436" y="994"/>
                  </a:lnTo>
                  <a:lnTo>
                    <a:pt x="1430" y="988"/>
                  </a:lnTo>
                  <a:lnTo>
                    <a:pt x="1422" y="984"/>
                  </a:lnTo>
                  <a:lnTo>
                    <a:pt x="1410" y="978"/>
                  </a:lnTo>
                  <a:lnTo>
                    <a:pt x="1398" y="974"/>
                  </a:lnTo>
                  <a:lnTo>
                    <a:pt x="1392" y="968"/>
                  </a:lnTo>
                  <a:lnTo>
                    <a:pt x="1388" y="964"/>
                  </a:lnTo>
                  <a:lnTo>
                    <a:pt x="1386" y="960"/>
                  </a:lnTo>
                  <a:lnTo>
                    <a:pt x="1384" y="956"/>
                  </a:lnTo>
                  <a:lnTo>
                    <a:pt x="1380" y="952"/>
                  </a:lnTo>
                  <a:lnTo>
                    <a:pt x="1374" y="950"/>
                  </a:lnTo>
                  <a:lnTo>
                    <a:pt x="1364" y="946"/>
                  </a:lnTo>
                  <a:lnTo>
                    <a:pt x="1354" y="942"/>
                  </a:lnTo>
                  <a:lnTo>
                    <a:pt x="1346" y="938"/>
                  </a:lnTo>
                  <a:lnTo>
                    <a:pt x="1340" y="934"/>
                  </a:lnTo>
                  <a:lnTo>
                    <a:pt x="1338" y="928"/>
                  </a:lnTo>
                  <a:lnTo>
                    <a:pt x="1334" y="916"/>
                  </a:lnTo>
                  <a:lnTo>
                    <a:pt x="1332" y="908"/>
                  </a:lnTo>
                  <a:lnTo>
                    <a:pt x="1328" y="902"/>
                  </a:lnTo>
                  <a:lnTo>
                    <a:pt x="1324" y="896"/>
                  </a:lnTo>
                  <a:lnTo>
                    <a:pt x="1324" y="886"/>
                  </a:lnTo>
                  <a:lnTo>
                    <a:pt x="1322" y="864"/>
                  </a:lnTo>
                  <a:lnTo>
                    <a:pt x="1322" y="852"/>
                  </a:lnTo>
                  <a:lnTo>
                    <a:pt x="1320" y="840"/>
                  </a:lnTo>
                  <a:lnTo>
                    <a:pt x="1316" y="828"/>
                  </a:lnTo>
                  <a:lnTo>
                    <a:pt x="1308" y="818"/>
                  </a:lnTo>
                  <a:lnTo>
                    <a:pt x="1304" y="812"/>
                  </a:lnTo>
                  <a:lnTo>
                    <a:pt x="1302" y="806"/>
                  </a:lnTo>
                  <a:lnTo>
                    <a:pt x="1298" y="794"/>
                  </a:lnTo>
                  <a:lnTo>
                    <a:pt x="1296" y="780"/>
                  </a:lnTo>
                  <a:lnTo>
                    <a:pt x="1296" y="764"/>
                  </a:lnTo>
                  <a:lnTo>
                    <a:pt x="1296" y="750"/>
                  </a:lnTo>
                  <a:lnTo>
                    <a:pt x="1294" y="736"/>
                  </a:lnTo>
                  <a:lnTo>
                    <a:pt x="1290" y="726"/>
                  </a:lnTo>
                  <a:lnTo>
                    <a:pt x="1286" y="722"/>
                  </a:lnTo>
                  <a:lnTo>
                    <a:pt x="1282" y="718"/>
                  </a:lnTo>
                  <a:lnTo>
                    <a:pt x="1274" y="712"/>
                  </a:lnTo>
                  <a:lnTo>
                    <a:pt x="1268" y="704"/>
                  </a:lnTo>
                  <a:lnTo>
                    <a:pt x="1262" y="692"/>
                  </a:lnTo>
                  <a:lnTo>
                    <a:pt x="1258" y="690"/>
                  </a:lnTo>
                  <a:lnTo>
                    <a:pt x="1256" y="688"/>
                  </a:lnTo>
                  <a:lnTo>
                    <a:pt x="1254" y="690"/>
                  </a:lnTo>
                  <a:lnTo>
                    <a:pt x="1250" y="698"/>
                  </a:lnTo>
                  <a:lnTo>
                    <a:pt x="1244" y="702"/>
                  </a:lnTo>
                  <a:lnTo>
                    <a:pt x="1240" y="704"/>
                  </a:lnTo>
                  <a:lnTo>
                    <a:pt x="1236" y="702"/>
                  </a:lnTo>
                  <a:lnTo>
                    <a:pt x="1232" y="696"/>
                  </a:lnTo>
                  <a:lnTo>
                    <a:pt x="1228" y="690"/>
                  </a:lnTo>
                  <a:lnTo>
                    <a:pt x="1226" y="682"/>
                  </a:lnTo>
                  <a:lnTo>
                    <a:pt x="1224" y="664"/>
                  </a:lnTo>
                  <a:lnTo>
                    <a:pt x="1224" y="650"/>
                  </a:lnTo>
                  <a:lnTo>
                    <a:pt x="1224" y="634"/>
                  </a:lnTo>
                  <a:lnTo>
                    <a:pt x="1220" y="620"/>
                  </a:lnTo>
                  <a:lnTo>
                    <a:pt x="1216" y="614"/>
                  </a:lnTo>
                  <a:lnTo>
                    <a:pt x="1212" y="606"/>
                  </a:lnTo>
                  <a:lnTo>
                    <a:pt x="1208" y="600"/>
                  </a:lnTo>
                  <a:lnTo>
                    <a:pt x="1206" y="596"/>
                  </a:lnTo>
                  <a:lnTo>
                    <a:pt x="1206" y="588"/>
                  </a:lnTo>
                  <a:lnTo>
                    <a:pt x="1208" y="584"/>
                  </a:lnTo>
                  <a:lnTo>
                    <a:pt x="1206" y="582"/>
                  </a:lnTo>
                  <a:lnTo>
                    <a:pt x="1204" y="578"/>
                  </a:lnTo>
                  <a:lnTo>
                    <a:pt x="1200" y="576"/>
                  </a:lnTo>
                  <a:lnTo>
                    <a:pt x="1196" y="572"/>
                  </a:lnTo>
                  <a:lnTo>
                    <a:pt x="1194" y="562"/>
                  </a:lnTo>
                  <a:lnTo>
                    <a:pt x="1192" y="548"/>
                  </a:lnTo>
                  <a:lnTo>
                    <a:pt x="1190" y="534"/>
                  </a:lnTo>
                  <a:lnTo>
                    <a:pt x="1188" y="526"/>
                  </a:lnTo>
                  <a:lnTo>
                    <a:pt x="1184" y="522"/>
                  </a:lnTo>
                  <a:lnTo>
                    <a:pt x="1180" y="520"/>
                  </a:lnTo>
                  <a:lnTo>
                    <a:pt x="1176" y="520"/>
                  </a:lnTo>
                  <a:lnTo>
                    <a:pt x="1172" y="522"/>
                  </a:lnTo>
                  <a:lnTo>
                    <a:pt x="1170" y="526"/>
                  </a:lnTo>
                  <a:lnTo>
                    <a:pt x="1166" y="532"/>
                  </a:lnTo>
                  <a:lnTo>
                    <a:pt x="1166" y="538"/>
                  </a:lnTo>
                  <a:lnTo>
                    <a:pt x="1164" y="552"/>
                  </a:lnTo>
                  <a:lnTo>
                    <a:pt x="1162" y="564"/>
                  </a:lnTo>
                  <a:lnTo>
                    <a:pt x="1150" y="594"/>
                  </a:lnTo>
                  <a:lnTo>
                    <a:pt x="1146" y="602"/>
                  </a:lnTo>
                  <a:lnTo>
                    <a:pt x="1146" y="608"/>
                  </a:lnTo>
                  <a:lnTo>
                    <a:pt x="1146" y="612"/>
                  </a:lnTo>
                  <a:lnTo>
                    <a:pt x="1150" y="614"/>
                  </a:lnTo>
                  <a:lnTo>
                    <a:pt x="1152" y="616"/>
                  </a:lnTo>
                  <a:lnTo>
                    <a:pt x="1152" y="618"/>
                  </a:lnTo>
                  <a:lnTo>
                    <a:pt x="1150" y="622"/>
                  </a:lnTo>
                  <a:lnTo>
                    <a:pt x="1144" y="630"/>
                  </a:lnTo>
                  <a:lnTo>
                    <a:pt x="1144" y="636"/>
                  </a:lnTo>
                  <a:lnTo>
                    <a:pt x="1144" y="646"/>
                  </a:lnTo>
                  <a:lnTo>
                    <a:pt x="1138" y="658"/>
                  </a:lnTo>
                  <a:lnTo>
                    <a:pt x="1136" y="668"/>
                  </a:lnTo>
                  <a:lnTo>
                    <a:pt x="1136" y="676"/>
                  </a:lnTo>
                  <a:lnTo>
                    <a:pt x="1140" y="700"/>
                  </a:lnTo>
                  <a:lnTo>
                    <a:pt x="1144" y="724"/>
                  </a:lnTo>
                  <a:lnTo>
                    <a:pt x="1144" y="736"/>
                  </a:lnTo>
                  <a:lnTo>
                    <a:pt x="1142" y="748"/>
                  </a:lnTo>
                  <a:lnTo>
                    <a:pt x="1136" y="768"/>
                  </a:lnTo>
                  <a:lnTo>
                    <a:pt x="1136" y="780"/>
                  </a:lnTo>
                  <a:lnTo>
                    <a:pt x="1136" y="792"/>
                  </a:lnTo>
                  <a:lnTo>
                    <a:pt x="1130" y="806"/>
                  </a:lnTo>
                  <a:lnTo>
                    <a:pt x="1124" y="816"/>
                  </a:lnTo>
                  <a:lnTo>
                    <a:pt x="1120" y="826"/>
                  </a:lnTo>
                  <a:lnTo>
                    <a:pt x="1116" y="840"/>
                  </a:lnTo>
                  <a:lnTo>
                    <a:pt x="1114" y="850"/>
                  </a:lnTo>
                  <a:lnTo>
                    <a:pt x="1110" y="856"/>
                  </a:lnTo>
                  <a:lnTo>
                    <a:pt x="1102" y="862"/>
                  </a:lnTo>
                  <a:lnTo>
                    <a:pt x="1096" y="866"/>
                  </a:lnTo>
                  <a:lnTo>
                    <a:pt x="1088" y="866"/>
                  </a:lnTo>
                  <a:lnTo>
                    <a:pt x="1078" y="864"/>
                  </a:lnTo>
                  <a:lnTo>
                    <a:pt x="1068" y="860"/>
                  </a:lnTo>
                  <a:lnTo>
                    <a:pt x="1060" y="854"/>
                  </a:lnTo>
                  <a:lnTo>
                    <a:pt x="1052" y="848"/>
                  </a:lnTo>
                  <a:lnTo>
                    <a:pt x="1046" y="842"/>
                  </a:lnTo>
                  <a:lnTo>
                    <a:pt x="1044" y="836"/>
                  </a:lnTo>
                  <a:lnTo>
                    <a:pt x="1040" y="830"/>
                  </a:lnTo>
                  <a:lnTo>
                    <a:pt x="1036" y="826"/>
                  </a:lnTo>
                  <a:lnTo>
                    <a:pt x="1028" y="824"/>
                  </a:lnTo>
                  <a:lnTo>
                    <a:pt x="1022" y="822"/>
                  </a:lnTo>
                  <a:lnTo>
                    <a:pt x="1014" y="818"/>
                  </a:lnTo>
                  <a:lnTo>
                    <a:pt x="1004" y="812"/>
                  </a:lnTo>
                  <a:lnTo>
                    <a:pt x="990" y="800"/>
                  </a:lnTo>
                  <a:lnTo>
                    <a:pt x="978" y="788"/>
                  </a:lnTo>
                  <a:lnTo>
                    <a:pt x="968" y="782"/>
                  </a:lnTo>
                  <a:lnTo>
                    <a:pt x="962" y="780"/>
                  </a:lnTo>
                  <a:lnTo>
                    <a:pt x="956" y="778"/>
                  </a:lnTo>
                  <a:lnTo>
                    <a:pt x="948" y="776"/>
                  </a:lnTo>
                  <a:lnTo>
                    <a:pt x="942" y="772"/>
                  </a:lnTo>
                  <a:lnTo>
                    <a:pt x="934" y="764"/>
                  </a:lnTo>
                  <a:lnTo>
                    <a:pt x="922" y="752"/>
                  </a:lnTo>
                  <a:lnTo>
                    <a:pt x="912" y="744"/>
                  </a:lnTo>
                  <a:lnTo>
                    <a:pt x="898" y="732"/>
                  </a:lnTo>
                  <a:lnTo>
                    <a:pt x="896" y="728"/>
                  </a:lnTo>
                  <a:lnTo>
                    <a:pt x="896" y="722"/>
                  </a:lnTo>
                  <a:lnTo>
                    <a:pt x="900" y="712"/>
                  </a:lnTo>
                  <a:lnTo>
                    <a:pt x="908" y="700"/>
                  </a:lnTo>
                  <a:lnTo>
                    <a:pt x="916" y="684"/>
                  </a:lnTo>
                  <a:lnTo>
                    <a:pt x="920" y="674"/>
                  </a:lnTo>
                  <a:lnTo>
                    <a:pt x="920" y="670"/>
                  </a:lnTo>
                  <a:lnTo>
                    <a:pt x="918" y="670"/>
                  </a:lnTo>
                  <a:lnTo>
                    <a:pt x="916" y="668"/>
                  </a:lnTo>
                  <a:lnTo>
                    <a:pt x="914" y="666"/>
                  </a:lnTo>
                  <a:lnTo>
                    <a:pt x="914" y="662"/>
                  </a:lnTo>
                  <a:lnTo>
                    <a:pt x="918" y="652"/>
                  </a:lnTo>
                  <a:lnTo>
                    <a:pt x="924" y="644"/>
                  </a:lnTo>
                  <a:lnTo>
                    <a:pt x="928" y="640"/>
                  </a:lnTo>
                  <a:lnTo>
                    <a:pt x="930" y="642"/>
                  </a:lnTo>
                  <a:lnTo>
                    <a:pt x="934" y="646"/>
                  </a:lnTo>
                  <a:lnTo>
                    <a:pt x="936" y="648"/>
                  </a:lnTo>
                  <a:lnTo>
                    <a:pt x="936" y="650"/>
                  </a:lnTo>
                  <a:lnTo>
                    <a:pt x="938" y="646"/>
                  </a:lnTo>
                  <a:lnTo>
                    <a:pt x="940" y="638"/>
                  </a:lnTo>
                  <a:lnTo>
                    <a:pt x="942" y="626"/>
                  </a:lnTo>
                  <a:lnTo>
                    <a:pt x="946" y="618"/>
                  </a:lnTo>
                  <a:lnTo>
                    <a:pt x="950" y="612"/>
                  </a:lnTo>
                  <a:lnTo>
                    <a:pt x="956" y="606"/>
                  </a:lnTo>
                  <a:lnTo>
                    <a:pt x="958" y="604"/>
                  </a:lnTo>
                  <a:lnTo>
                    <a:pt x="960" y="602"/>
                  </a:lnTo>
                  <a:lnTo>
                    <a:pt x="960" y="598"/>
                  </a:lnTo>
                  <a:lnTo>
                    <a:pt x="956" y="596"/>
                  </a:lnTo>
                  <a:lnTo>
                    <a:pt x="950" y="590"/>
                  </a:lnTo>
                  <a:lnTo>
                    <a:pt x="946" y="586"/>
                  </a:lnTo>
                  <a:lnTo>
                    <a:pt x="942" y="580"/>
                  </a:lnTo>
                  <a:lnTo>
                    <a:pt x="942" y="578"/>
                  </a:lnTo>
                  <a:lnTo>
                    <a:pt x="940" y="578"/>
                  </a:lnTo>
                  <a:lnTo>
                    <a:pt x="934" y="582"/>
                  </a:lnTo>
                  <a:lnTo>
                    <a:pt x="930" y="584"/>
                  </a:lnTo>
                  <a:lnTo>
                    <a:pt x="928" y="588"/>
                  </a:lnTo>
                  <a:lnTo>
                    <a:pt x="928" y="594"/>
                  </a:lnTo>
                  <a:lnTo>
                    <a:pt x="930" y="598"/>
                  </a:lnTo>
                  <a:lnTo>
                    <a:pt x="928" y="600"/>
                  </a:lnTo>
                  <a:lnTo>
                    <a:pt x="926" y="602"/>
                  </a:lnTo>
                  <a:lnTo>
                    <a:pt x="922" y="604"/>
                  </a:lnTo>
                  <a:lnTo>
                    <a:pt x="920" y="604"/>
                  </a:lnTo>
                  <a:lnTo>
                    <a:pt x="918" y="598"/>
                  </a:lnTo>
                  <a:lnTo>
                    <a:pt x="918" y="592"/>
                  </a:lnTo>
                  <a:lnTo>
                    <a:pt x="918" y="590"/>
                  </a:lnTo>
                  <a:lnTo>
                    <a:pt x="916" y="590"/>
                  </a:lnTo>
                  <a:lnTo>
                    <a:pt x="914" y="588"/>
                  </a:lnTo>
                  <a:lnTo>
                    <a:pt x="914" y="586"/>
                  </a:lnTo>
                  <a:lnTo>
                    <a:pt x="914" y="578"/>
                  </a:lnTo>
                  <a:lnTo>
                    <a:pt x="914" y="574"/>
                  </a:lnTo>
                  <a:lnTo>
                    <a:pt x="912" y="574"/>
                  </a:lnTo>
                  <a:lnTo>
                    <a:pt x="906" y="576"/>
                  </a:lnTo>
                  <a:lnTo>
                    <a:pt x="898" y="584"/>
                  </a:lnTo>
                  <a:lnTo>
                    <a:pt x="888" y="590"/>
                  </a:lnTo>
                  <a:lnTo>
                    <a:pt x="882" y="594"/>
                  </a:lnTo>
                  <a:lnTo>
                    <a:pt x="878" y="594"/>
                  </a:lnTo>
                  <a:lnTo>
                    <a:pt x="874" y="592"/>
                  </a:lnTo>
                  <a:lnTo>
                    <a:pt x="870" y="586"/>
                  </a:lnTo>
                  <a:lnTo>
                    <a:pt x="866" y="584"/>
                  </a:lnTo>
                  <a:lnTo>
                    <a:pt x="860" y="584"/>
                  </a:lnTo>
                  <a:lnTo>
                    <a:pt x="854" y="586"/>
                  </a:lnTo>
                  <a:lnTo>
                    <a:pt x="848" y="586"/>
                  </a:lnTo>
                  <a:lnTo>
                    <a:pt x="844" y="584"/>
                  </a:lnTo>
                  <a:lnTo>
                    <a:pt x="842" y="580"/>
                  </a:lnTo>
                  <a:lnTo>
                    <a:pt x="834" y="572"/>
                  </a:lnTo>
                  <a:lnTo>
                    <a:pt x="830" y="570"/>
                  </a:lnTo>
                  <a:lnTo>
                    <a:pt x="822" y="570"/>
                  </a:lnTo>
                  <a:lnTo>
                    <a:pt x="814" y="570"/>
                  </a:lnTo>
                  <a:lnTo>
                    <a:pt x="808" y="568"/>
                  </a:lnTo>
                  <a:lnTo>
                    <a:pt x="804" y="564"/>
                  </a:lnTo>
                  <a:lnTo>
                    <a:pt x="802" y="560"/>
                  </a:lnTo>
                  <a:lnTo>
                    <a:pt x="798" y="554"/>
                  </a:lnTo>
                  <a:lnTo>
                    <a:pt x="796" y="554"/>
                  </a:lnTo>
                  <a:lnTo>
                    <a:pt x="792" y="554"/>
                  </a:lnTo>
                  <a:lnTo>
                    <a:pt x="788" y="554"/>
                  </a:lnTo>
                  <a:lnTo>
                    <a:pt x="784" y="554"/>
                  </a:lnTo>
                  <a:lnTo>
                    <a:pt x="782" y="550"/>
                  </a:lnTo>
                  <a:lnTo>
                    <a:pt x="776" y="546"/>
                  </a:lnTo>
                  <a:lnTo>
                    <a:pt x="774" y="544"/>
                  </a:lnTo>
                  <a:lnTo>
                    <a:pt x="768" y="542"/>
                  </a:lnTo>
                  <a:lnTo>
                    <a:pt x="758" y="542"/>
                  </a:lnTo>
                  <a:lnTo>
                    <a:pt x="752" y="544"/>
                  </a:lnTo>
                  <a:lnTo>
                    <a:pt x="750" y="546"/>
                  </a:lnTo>
                  <a:lnTo>
                    <a:pt x="750" y="548"/>
                  </a:lnTo>
                  <a:lnTo>
                    <a:pt x="754" y="556"/>
                  </a:lnTo>
                  <a:lnTo>
                    <a:pt x="756" y="558"/>
                  </a:lnTo>
                  <a:lnTo>
                    <a:pt x="762" y="560"/>
                  </a:lnTo>
                  <a:lnTo>
                    <a:pt x="774" y="560"/>
                  </a:lnTo>
                  <a:lnTo>
                    <a:pt x="778" y="560"/>
                  </a:lnTo>
                  <a:lnTo>
                    <a:pt x="782" y="564"/>
                  </a:lnTo>
                  <a:lnTo>
                    <a:pt x="784" y="570"/>
                  </a:lnTo>
                  <a:lnTo>
                    <a:pt x="782" y="580"/>
                  </a:lnTo>
                  <a:lnTo>
                    <a:pt x="778" y="594"/>
                  </a:lnTo>
                  <a:lnTo>
                    <a:pt x="778" y="596"/>
                  </a:lnTo>
                  <a:lnTo>
                    <a:pt x="776" y="596"/>
                  </a:lnTo>
                  <a:lnTo>
                    <a:pt x="768" y="594"/>
                  </a:lnTo>
                  <a:lnTo>
                    <a:pt x="760" y="594"/>
                  </a:lnTo>
                  <a:lnTo>
                    <a:pt x="750" y="596"/>
                  </a:lnTo>
                  <a:lnTo>
                    <a:pt x="742" y="596"/>
                  </a:lnTo>
                  <a:lnTo>
                    <a:pt x="736" y="596"/>
                  </a:lnTo>
                  <a:lnTo>
                    <a:pt x="728" y="592"/>
                  </a:lnTo>
                  <a:lnTo>
                    <a:pt x="726" y="592"/>
                  </a:lnTo>
                  <a:lnTo>
                    <a:pt x="720" y="594"/>
                  </a:lnTo>
                  <a:lnTo>
                    <a:pt x="700" y="608"/>
                  </a:lnTo>
                  <a:lnTo>
                    <a:pt x="688" y="620"/>
                  </a:lnTo>
                  <a:lnTo>
                    <a:pt x="680" y="628"/>
                  </a:lnTo>
                  <a:lnTo>
                    <a:pt x="678" y="634"/>
                  </a:lnTo>
                  <a:lnTo>
                    <a:pt x="676" y="638"/>
                  </a:lnTo>
                  <a:lnTo>
                    <a:pt x="676" y="644"/>
                  </a:lnTo>
                  <a:lnTo>
                    <a:pt x="674" y="652"/>
                  </a:lnTo>
                  <a:lnTo>
                    <a:pt x="670" y="662"/>
                  </a:lnTo>
                  <a:lnTo>
                    <a:pt x="662" y="674"/>
                  </a:lnTo>
                  <a:lnTo>
                    <a:pt x="654" y="688"/>
                  </a:lnTo>
                  <a:lnTo>
                    <a:pt x="650" y="698"/>
                  </a:lnTo>
                  <a:lnTo>
                    <a:pt x="652" y="706"/>
                  </a:lnTo>
                  <a:lnTo>
                    <a:pt x="654" y="710"/>
                  </a:lnTo>
                  <a:lnTo>
                    <a:pt x="662" y="716"/>
                  </a:lnTo>
                  <a:lnTo>
                    <a:pt x="662" y="720"/>
                  </a:lnTo>
                  <a:lnTo>
                    <a:pt x="658" y="724"/>
                  </a:lnTo>
                  <a:lnTo>
                    <a:pt x="652" y="728"/>
                  </a:lnTo>
                  <a:lnTo>
                    <a:pt x="648" y="730"/>
                  </a:lnTo>
                  <a:lnTo>
                    <a:pt x="644" y="730"/>
                  </a:lnTo>
                  <a:lnTo>
                    <a:pt x="640" y="728"/>
                  </a:lnTo>
                  <a:lnTo>
                    <a:pt x="630" y="722"/>
                  </a:lnTo>
                  <a:lnTo>
                    <a:pt x="626" y="722"/>
                  </a:lnTo>
                  <a:lnTo>
                    <a:pt x="618" y="722"/>
                  </a:lnTo>
                  <a:lnTo>
                    <a:pt x="612" y="722"/>
                  </a:lnTo>
                  <a:lnTo>
                    <a:pt x="608" y="718"/>
                  </a:lnTo>
                  <a:lnTo>
                    <a:pt x="596" y="712"/>
                  </a:lnTo>
                  <a:lnTo>
                    <a:pt x="574" y="688"/>
                  </a:lnTo>
                  <a:lnTo>
                    <a:pt x="562" y="676"/>
                  </a:lnTo>
                  <a:lnTo>
                    <a:pt x="554" y="670"/>
                  </a:lnTo>
                  <a:lnTo>
                    <a:pt x="550" y="668"/>
                  </a:lnTo>
                  <a:lnTo>
                    <a:pt x="548" y="668"/>
                  </a:lnTo>
                  <a:lnTo>
                    <a:pt x="546" y="670"/>
                  </a:lnTo>
                  <a:lnTo>
                    <a:pt x="544" y="674"/>
                  </a:lnTo>
                  <a:lnTo>
                    <a:pt x="542" y="682"/>
                  </a:lnTo>
                  <a:lnTo>
                    <a:pt x="540" y="684"/>
                  </a:lnTo>
                  <a:lnTo>
                    <a:pt x="536" y="684"/>
                  </a:lnTo>
                  <a:lnTo>
                    <a:pt x="532" y="682"/>
                  </a:lnTo>
                  <a:lnTo>
                    <a:pt x="526" y="678"/>
                  </a:lnTo>
                  <a:lnTo>
                    <a:pt x="522" y="678"/>
                  </a:lnTo>
                  <a:lnTo>
                    <a:pt x="518" y="682"/>
                  </a:lnTo>
                  <a:lnTo>
                    <a:pt x="516" y="690"/>
                  </a:lnTo>
                  <a:lnTo>
                    <a:pt x="516" y="698"/>
                  </a:lnTo>
                  <a:lnTo>
                    <a:pt x="514" y="700"/>
                  </a:lnTo>
                  <a:lnTo>
                    <a:pt x="510" y="700"/>
                  </a:lnTo>
                  <a:lnTo>
                    <a:pt x="508" y="698"/>
                  </a:lnTo>
                  <a:lnTo>
                    <a:pt x="502" y="696"/>
                  </a:lnTo>
                  <a:lnTo>
                    <a:pt x="498" y="698"/>
                  </a:lnTo>
                  <a:lnTo>
                    <a:pt x="490" y="704"/>
                  </a:lnTo>
                  <a:lnTo>
                    <a:pt x="482" y="718"/>
                  </a:lnTo>
                  <a:lnTo>
                    <a:pt x="474" y="732"/>
                  </a:lnTo>
                  <a:lnTo>
                    <a:pt x="468" y="742"/>
                  </a:lnTo>
                  <a:lnTo>
                    <a:pt x="458" y="752"/>
                  </a:lnTo>
                  <a:lnTo>
                    <a:pt x="454" y="756"/>
                  </a:lnTo>
                  <a:lnTo>
                    <a:pt x="452" y="762"/>
                  </a:lnTo>
                  <a:lnTo>
                    <a:pt x="450" y="768"/>
                  </a:lnTo>
                  <a:lnTo>
                    <a:pt x="448" y="780"/>
                  </a:lnTo>
                  <a:lnTo>
                    <a:pt x="448" y="794"/>
                  </a:lnTo>
                  <a:lnTo>
                    <a:pt x="446" y="798"/>
                  </a:lnTo>
                  <a:lnTo>
                    <a:pt x="444" y="800"/>
                  </a:lnTo>
                  <a:lnTo>
                    <a:pt x="440" y="798"/>
                  </a:lnTo>
                  <a:lnTo>
                    <a:pt x="434" y="794"/>
                  </a:lnTo>
                  <a:lnTo>
                    <a:pt x="428" y="792"/>
                  </a:lnTo>
                  <a:lnTo>
                    <a:pt x="426" y="792"/>
                  </a:lnTo>
                  <a:lnTo>
                    <a:pt x="422" y="794"/>
                  </a:lnTo>
                  <a:lnTo>
                    <a:pt x="420" y="798"/>
                  </a:lnTo>
                  <a:lnTo>
                    <a:pt x="418" y="804"/>
                  </a:lnTo>
                  <a:lnTo>
                    <a:pt x="416" y="824"/>
                  </a:lnTo>
                  <a:lnTo>
                    <a:pt x="414" y="840"/>
                  </a:lnTo>
                  <a:lnTo>
                    <a:pt x="414" y="842"/>
                  </a:lnTo>
                  <a:lnTo>
                    <a:pt x="412" y="842"/>
                  </a:lnTo>
                  <a:lnTo>
                    <a:pt x="408" y="828"/>
                  </a:lnTo>
                  <a:lnTo>
                    <a:pt x="402" y="818"/>
                  </a:lnTo>
                  <a:lnTo>
                    <a:pt x="400" y="812"/>
                  </a:lnTo>
                  <a:lnTo>
                    <a:pt x="396" y="810"/>
                  </a:lnTo>
                  <a:lnTo>
                    <a:pt x="392" y="810"/>
                  </a:lnTo>
                  <a:lnTo>
                    <a:pt x="386" y="812"/>
                  </a:lnTo>
                  <a:lnTo>
                    <a:pt x="382" y="816"/>
                  </a:lnTo>
                  <a:lnTo>
                    <a:pt x="376" y="822"/>
                  </a:lnTo>
                  <a:lnTo>
                    <a:pt x="366" y="840"/>
                  </a:lnTo>
                  <a:lnTo>
                    <a:pt x="360" y="852"/>
                  </a:lnTo>
                  <a:lnTo>
                    <a:pt x="360" y="864"/>
                  </a:lnTo>
                  <a:lnTo>
                    <a:pt x="362" y="872"/>
                  </a:lnTo>
                  <a:lnTo>
                    <a:pt x="362" y="880"/>
                  </a:lnTo>
                  <a:lnTo>
                    <a:pt x="362" y="886"/>
                  </a:lnTo>
                  <a:lnTo>
                    <a:pt x="358" y="894"/>
                  </a:lnTo>
                  <a:lnTo>
                    <a:pt x="350" y="902"/>
                  </a:lnTo>
                  <a:lnTo>
                    <a:pt x="344" y="908"/>
                  </a:lnTo>
                  <a:lnTo>
                    <a:pt x="338" y="916"/>
                  </a:lnTo>
                  <a:lnTo>
                    <a:pt x="334" y="930"/>
                  </a:lnTo>
                  <a:lnTo>
                    <a:pt x="330" y="940"/>
                  </a:lnTo>
                  <a:lnTo>
                    <a:pt x="324" y="948"/>
                  </a:lnTo>
                  <a:lnTo>
                    <a:pt x="316" y="958"/>
                  </a:lnTo>
                  <a:lnTo>
                    <a:pt x="304" y="968"/>
                  </a:lnTo>
                  <a:lnTo>
                    <a:pt x="290" y="976"/>
                  </a:lnTo>
                  <a:lnTo>
                    <a:pt x="276" y="980"/>
                  </a:lnTo>
                  <a:lnTo>
                    <a:pt x="266" y="982"/>
                  </a:lnTo>
                  <a:lnTo>
                    <a:pt x="256" y="980"/>
                  </a:lnTo>
                  <a:lnTo>
                    <a:pt x="240" y="980"/>
                  </a:lnTo>
                  <a:lnTo>
                    <a:pt x="234" y="982"/>
                  </a:lnTo>
                  <a:lnTo>
                    <a:pt x="232" y="986"/>
                  </a:lnTo>
                  <a:lnTo>
                    <a:pt x="228" y="990"/>
                  </a:lnTo>
                  <a:lnTo>
                    <a:pt x="224" y="994"/>
                  </a:lnTo>
                  <a:lnTo>
                    <a:pt x="212" y="998"/>
                  </a:lnTo>
                  <a:lnTo>
                    <a:pt x="198" y="1002"/>
                  </a:lnTo>
                  <a:lnTo>
                    <a:pt x="180" y="1012"/>
                  </a:lnTo>
                  <a:lnTo>
                    <a:pt x="170" y="1016"/>
                  </a:lnTo>
                  <a:lnTo>
                    <a:pt x="162" y="1016"/>
                  </a:lnTo>
                  <a:lnTo>
                    <a:pt x="150" y="1012"/>
                  </a:lnTo>
                  <a:lnTo>
                    <a:pt x="142" y="1012"/>
                  </a:lnTo>
                  <a:lnTo>
                    <a:pt x="134" y="1014"/>
                  </a:lnTo>
                  <a:lnTo>
                    <a:pt x="124" y="1020"/>
                  </a:lnTo>
                  <a:lnTo>
                    <a:pt x="110" y="1034"/>
                  </a:lnTo>
                  <a:lnTo>
                    <a:pt x="98" y="1048"/>
                  </a:lnTo>
                  <a:lnTo>
                    <a:pt x="86" y="1058"/>
                  </a:lnTo>
                  <a:lnTo>
                    <a:pt x="78" y="1062"/>
                  </a:lnTo>
                  <a:lnTo>
                    <a:pt x="72" y="1066"/>
                  </a:lnTo>
                  <a:lnTo>
                    <a:pt x="66" y="1068"/>
                  </a:lnTo>
                  <a:lnTo>
                    <a:pt x="60" y="1074"/>
                  </a:lnTo>
                  <a:lnTo>
                    <a:pt x="54" y="1082"/>
                  </a:lnTo>
                  <a:lnTo>
                    <a:pt x="50" y="1094"/>
                  </a:lnTo>
                  <a:lnTo>
                    <a:pt x="44" y="1104"/>
                  </a:lnTo>
                  <a:lnTo>
                    <a:pt x="42" y="1106"/>
                  </a:lnTo>
                  <a:lnTo>
                    <a:pt x="42" y="1104"/>
                  </a:lnTo>
                  <a:lnTo>
                    <a:pt x="40" y="1100"/>
                  </a:lnTo>
                  <a:lnTo>
                    <a:pt x="38" y="1092"/>
                  </a:lnTo>
                  <a:lnTo>
                    <a:pt x="38" y="1084"/>
                  </a:lnTo>
                  <a:lnTo>
                    <a:pt x="36" y="1078"/>
                  </a:lnTo>
                  <a:lnTo>
                    <a:pt x="34" y="1078"/>
                  </a:lnTo>
                  <a:lnTo>
                    <a:pt x="30" y="1078"/>
                  </a:lnTo>
                  <a:lnTo>
                    <a:pt x="24" y="1088"/>
                  </a:lnTo>
                  <a:lnTo>
                    <a:pt x="18" y="1100"/>
                  </a:lnTo>
                  <a:lnTo>
                    <a:pt x="16" y="1110"/>
                  </a:lnTo>
                  <a:lnTo>
                    <a:pt x="18" y="1118"/>
                  </a:lnTo>
                  <a:lnTo>
                    <a:pt x="20" y="1126"/>
                  </a:lnTo>
                  <a:lnTo>
                    <a:pt x="22" y="1134"/>
                  </a:lnTo>
                  <a:lnTo>
                    <a:pt x="22" y="1144"/>
                  </a:lnTo>
                  <a:lnTo>
                    <a:pt x="20" y="1154"/>
                  </a:lnTo>
                  <a:lnTo>
                    <a:pt x="12" y="1170"/>
                  </a:lnTo>
                  <a:lnTo>
                    <a:pt x="8" y="1180"/>
                  </a:lnTo>
                  <a:lnTo>
                    <a:pt x="4" y="1188"/>
                  </a:lnTo>
                  <a:lnTo>
                    <a:pt x="4" y="1196"/>
                  </a:lnTo>
                  <a:lnTo>
                    <a:pt x="4" y="1204"/>
                  </a:lnTo>
                  <a:lnTo>
                    <a:pt x="8" y="1220"/>
                  </a:lnTo>
                  <a:lnTo>
                    <a:pt x="16" y="1236"/>
                  </a:lnTo>
                  <a:lnTo>
                    <a:pt x="34" y="1266"/>
                  </a:lnTo>
                  <a:lnTo>
                    <a:pt x="40" y="1280"/>
                  </a:lnTo>
                  <a:lnTo>
                    <a:pt x="40" y="1288"/>
                  </a:lnTo>
                  <a:lnTo>
                    <a:pt x="42" y="1294"/>
                  </a:lnTo>
                  <a:lnTo>
                    <a:pt x="40" y="1304"/>
                  </a:lnTo>
                  <a:lnTo>
                    <a:pt x="38" y="1304"/>
                  </a:lnTo>
                  <a:lnTo>
                    <a:pt x="36" y="1304"/>
                  </a:lnTo>
                  <a:lnTo>
                    <a:pt x="32" y="1298"/>
                  </a:lnTo>
                  <a:lnTo>
                    <a:pt x="26" y="1288"/>
                  </a:lnTo>
                  <a:lnTo>
                    <a:pt x="14" y="1268"/>
                  </a:lnTo>
                  <a:lnTo>
                    <a:pt x="10" y="1264"/>
                  </a:lnTo>
                  <a:lnTo>
                    <a:pt x="8" y="1264"/>
                  </a:lnTo>
                  <a:lnTo>
                    <a:pt x="6" y="1270"/>
                  </a:lnTo>
                  <a:lnTo>
                    <a:pt x="8" y="1276"/>
                  </a:lnTo>
                  <a:lnTo>
                    <a:pt x="14" y="1290"/>
                  </a:lnTo>
                  <a:lnTo>
                    <a:pt x="20" y="1304"/>
                  </a:lnTo>
                  <a:lnTo>
                    <a:pt x="22" y="1310"/>
                  </a:lnTo>
                  <a:lnTo>
                    <a:pt x="22" y="1316"/>
                  </a:lnTo>
                  <a:lnTo>
                    <a:pt x="20" y="1316"/>
                  </a:lnTo>
                  <a:lnTo>
                    <a:pt x="16" y="1312"/>
                  </a:lnTo>
                  <a:lnTo>
                    <a:pt x="10" y="1298"/>
                  </a:lnTo>
                  <a:lnTo>
                    <a:pt x="6" y="1292"/>
                  </a:lnTo>
                  <a:lnTo>
                    <a:pt x="2" y="1288"/>
                  </a:lnTo>
                  <a:lnTo>
                    <a:pt x="0" y="1290"/>
                  </a:lnTo>
                  <a:lnTo>
                    <a:pt x="0" y="1298"/>
                  </a:lnTo>
                  <a:lnTo>
                    <a:pt x="0" y="1306"/>
                  </a:lnTo>
                  <a:lnTo>
                    <a:pt x="4" y="1316"/>
                  </a:lnTo>
                  <a:lnTo>
                    <a:pt x="18" y="1334"/>
                  </a:lnTo>
                  <a:lnTo>
                    <a:pt x="30" y="1354"/>
                  </a:lnTo>
                  <a:lnTo>
                    <a:pt x="34" y="1364"/>
                  </a:lnTo>
                  <a:lnTo>
                    <a:pt x="36" y="1374"/>
                  </a:lnTo>
                  <a:lnTo>
                    <a:pt x="36" y="1390"/>
                  </a:lnTo>
                  <a:lnTo>
                    <a:pt x="40" y="1402"/>
                  </a:lnTo>
                  <a:lnTo>
                    <a:pt x="48" y="1414"/>
                  </a:lnTo>
                  <a:lnTo>
                    <a:pt x="60" y="1438"/>
                  </a:lnTo>
                  <a:lnTo>
                    <a:pt x="66" y="1452"/>
                  </a:lnTo>
                  <a:lnTo>
                    <a:pt x="68" y="1462"/>
                  </a:lnTo>
                  <a:lnTo>
                    <a:pt x="68" y="1482"/>
                  </a:lnTo>
                  <a:lnTo>
                    <a:pt x="70" y="1494"/>
                  </a:lnTo>
                  <a:lnTo>
                    <a:pt x="72" y="1510"/>
                  </a:lnTo>
                  <a:lnTo>
                    <a:pt x="76" y="1530"/>
                  </a:lnTo>
                  <a:lnTo>
                    <a:pt x="86" y="1556"/>
                  </a:lnTo>
                  <a:lnTo>
                    <a:pt x="96" y="1580"/>
                  </a:lnTo>
                  <a:lnTo>
                    <a:pt x="100" y="1598"/>
                  </a:lnTo>
                  <a:lnTo>
                    <a:pt x="102" y="1610"/>
                  </a:lnTo>
                  <a:lnTo>
                    <a:pt x="100" y="1620"/>
                  </a:lnTo>
                  <a:lnTo>
                    <a:pt x="96" y="1632"/>
                  </a:lnTo>
                  <a:lnTo>
                    <a:pt x="94" y="1638"/>
                  </a:lnTo>
                  <a:lnTo>
                    <a:pt x="94" y="1646"/>
                  </a:lnTo>
                  <a:lnTo>
                    <a:pt x="96" y="1656"/>
                  </a:lnTo>
                  <a:lnTo>
                    <a:pt x="96" y="1664"/>
                  </a:lnTo>
                  <a:lnTo>
                    <a:pt x="94" y="1672"/>
                  </a:lnTo>
                  <a:lnTo>
                    <a:pt x="92" y="1678"/>
                  </a:lnTo>
                  <a:lnTo>
                    <a:pt x="88" y="1682"/>
                  </a:lnTo>
                  <a:lnTo>
                    <a:pt x="84" y="1684"/>
                  </a:lnTo>
                  <a:lnTo>
                    <a:pt x="80" y="1684"/>
                  </a:lnTo>
                  <a:lnTo>
                    <a:pt x="74" y="1684"/>
                  </a:lnTo>
                  <a:lnTo>
                    <a:pt x="70" y="1684"/>
                  </a:lnTo>
                  <a:lnTo>
                    <a:pt x="68" y="1688"/>
                  </a:lnTo>
                  <a:lnTo>
                    <a:pt x="66" y="1694"/>
                  </a:lnTo>
                  <a:lnTo>
                    <a:pt x="66" y="1702"/>
                  </a:lnTo>
                  <a:lnTo>
                    <a:pt x="68" y="1710"/>
                  </a:lnTo>
                  <a:lnTo>
                    <a:pt x="70" y="1716"/>
                  </a:lnTo>
                  <a:lnTo>
                    <a:pt x="76" y="1722"/>
                  </a:lnTo>
                  <a:lnTo>
                    <a:pt x="82" y="1722"/>
                  </a:lnTo>
                  <a:lnTo>
                    <a:pt x="88" y="1722"/>
                  </a:lnTo>
                  <a:lnTo>
                    <a:pt x="92" y="1726"/>
                  </a:lnTo>
                  <a:lnTo>
                    <a:pt x="104" y="1738"/>
                  </a:lnTo>
                  <a:lnTo>
                    <a:pt x="114" y="1746"/>
                  </a:lnTo>
                  <a:lnTo>
                    <a:pt x="124" y="1754"/>
                  </a:lnTo>
                  <a:lnTo>
                    <a:pt x="138" y="1760"/>
                  </a:lnTo>
                  <a:lnTo>
                    <a:pt x="156" y="1762"/>
                  </a:lnTo>
                  <a:lnTo>
                    <a:pt x="174" y="1764"/>
                  </a:lnTo>
                  <a:lnTo>
                    <a:pt x="188" y="1760"/>
                  </a:lnTo>
                  <a:lnTo>
                    <a:pt x="200" y="1756"/>
                  </a:lnTo>
                  <a:lnTo>
                    <a:pt x="208" y="1750"/>
                  </a:lnTo>
                  <a:lnTo>
                    <a:pt x="222" y="1736"/>
                  </a:lnTo>
                  <a:lnTo>
                    <a:pt x="230" y="1732"/>
                  </a:lnTo>
                  <a:lnTo>
                    <a:pt x="238" y="1730"/>
                  </a:lnTo>
                  <a:lnTo>
                    <a:pt x="246" y="1728"/>
                  </a:lnTo>
                  <a:lnTo>
                    <a:pt x="252" y="1724"/>
                  </a:lnTo>
                  <a:lnTo>
                    <a:pt x="254" y="1720"/>
                  </a:lnTo>
                  <a:lnTo>
                    <a:pt x="258" y="1714"/>
                  </a:lnTo>
                  <a:lnTo>
                    <a:pt x="260" y="1708"/>
                  </a:lnTo>
                  <a:lnTo>
                    <a:pt x="264" y="1704"/>
                  </a:lnTo>
                  <a:lnTo>
                    <a:pt x="270" y="1702"/>
                  </a:lnTo>
                  <a:lnTo>
                    <a:pt x="278" y="1700"/>
                  </a:lnTo>
                  <a:lnTo>
                    <a:pt x="290" y="1700"/>
                  </a:lnTo>
                  <a:lnTo>
                    <a:pt x="300" y="1700"/>
                  </a:lnTo>
                  <a:lnTo>
                    <a:pt x="316" y="1696"/>
                  </a:lnTo>
                  <a:lnTo>
                    <a:pt x="322" y="1694"/>
                  </a:lnTo>
                  <a:lnTo>
                    <a:pt x="328" y="1694"/>
                  </a:lnTo>
                  <a:lnTo>
                    <a:pt x="336" y="1694"/>
                  </a:lnTo>
                  <a:lnTo>
                    <a:pt x="344" y="1698"/>
                  </a:lnTo>
                  <a:lnTo>
                    <a:pt x="354" y="1702"/>
                  </a:lnTo>
                  <a:lnTo>
                    <a:pt x="360" y="1704"/>
                  </a:lnTo>
                  <a:lnTo>
                    <a:pt x="364" y="1704"/>
                  </a:lnTo>
                  <a:lnTo>
                    <a:pt x="368" y="1702"/>
                  </a:lnTo>
                  <a:lnTo>
                    <a:pt x="372" y="1698"/>
                  </a:lnTo>
                  <a:lnTo>
                    <a:pt x="378" y="1698"/>
                  </a:lnTo>
                  <a:lnTo>
                    <a:pt x="386" y="1698"/>
                  </a:lnTo>
                  <a:lnTo>
                    <a:pt x="398" y="1702"/>
                  </a:lnTo>
                  <a:lnTo>
                    <a:pt x="406" y="1702"/>
                  </a:lnTo>
                  <a:lnTo>
                    <a:pt x="410" y="1702"/>
                  </a:lnTo>
                  <a:lnTo>
                    <a:pt x="416" y="1702"/>
                  </a:lnTo>
                  <a:lnTo>
                    <a:pt x="420" y="1698"/>
                  </a:lnTo>
                  <a:lnTo>
                    <a:pt x="426" y="1690"/>
                  </a:lnTo>
                  <a:lnTo>
                    <a:pt x="430" y="1678"/>
                  </a:lnTo>
                  <a:lnTo>
                    <a:pt x="434" y="1668"/>
                  </a:lnTo>
                  <a:lnTo>
                    <a:pt x="438" y="1656"/>
                  </a:lnTo>
                  <a:lnTo>
                    <a:pt x="446" y="1650"/>
                  </a:lnTo>
                  <a:lnTo>
                    <a:pt x="450" y="1646"/>
                  </a:lnTo>
                  <a:lnTo>
                    <a:pt x="454" y="1646"/>
                  </a:lnTo>
                  <a:lnTo>
                    <a:pt x="464" y="1644"/>
                  </a:lnTo>
                  <a:lnTo>
                    <a:pt x="472" y="1640"/>
                  </a:lnTo>
                  <a:lnTo>
                    <a:pt x="484" y="1628"/>
                  </a:lnTo>
                  <a:lnTo>
                    <a:pt x="492" y="1622"/>
                  </a:lnTo>
                  <a:lnTo>
                    <a:pt x="502" y="1616"/>
                  </a:lnTo>
                  <a:lnTo>
                    <a:pt x="514" y="1614"/>
                  </a:lnTo>
                  <a:lnTo>
                    <a:pt x="530" y="1614"/>
                  </a:lnTo>
                  <a:lnTo>
                    <a:pt x="544" y="1614"/>
                  </a:lnTo>
                  <a:lnTo>
                    <a:pt x="556" y="1614"/>
                  </a:lnTo>
                  <a:lnTo>
                    <a:pt x="578" y="1610"/>
                  </a:lnTo>
                  <a:lnTo>
                    <a:pt x="596" y="1602"/>
                  </a:lnTo>
                  <a:lnTo>
                    <a:pt x="614" y="1594"/>
                  </a:lnTo>
                  <a:lnTo>
                    <a:pt x="630" y="1586"/>
                  </a:lnTo>
                  <a:lnTo>
                    <a:pt x="644" y="1580"/>
                  </a:lnTo>
                  <a:lnTo>
                    <a:pt x="660" y="1574"/>
                  </a:lnTo>
                  <a:lnTo>
                    <a:pt x="668" y="1574"/>
                  </a:lnTo>
                  <a:lnTo>
                    <a:pt x="676" y="1574"/>
                  </a:lnTo>
                  <a:lnTo>
                    <a:pt x="696" y="1578"/>
                  </a:lnTo>
                  <a:lnTo>
                    <a:pt x="706" y="1576"/>
                  </a:lnTo>
                  <a:lnTo>
                    <a:pt x="712" y="1574"/>
                  </a:lnTo>
                  <a:lnTo>
                    <a:pt x="716" y="1572"/>
                  </a:lnTo>
                  <a:lnTo>
                    <a:pt x="718" y="1570"/>
                  </a:lnTo>
                  <a:lnTo>
                    <a:pt x="724" y="1572"/>
                  </a:lnTo>
                  <a:lnTo>
                    <a:pt x="752" y="1586"/>
                  </a:lnTo>
                  <a:lnTo>
                    <a:pt x="772" y="1596"/>
                  </a:lnTo>
                  <a:lnTo>
                    <a:pt x="786" y="1602"/>
                  </a:lnTo>
                  <a:lnTo>
                    <a:pt x="798" y="1606"/>
                  </a:lnTo>
                  <a:lnTo>
                    <a:pt x="806" y="1606"/>
                  </a:lnTo>
                  <a:lnTo>
                    <a:pt x="822" y="1608"/>
                  </a:lnTo>
                  <a:lnTo>
                    <a:pt x="828" y="1612"/>
                  </a:lnTo>
                  <a:lnTo>
                    <a:pt x="838" y="1618"/>
                  </a:lnTo>
                  <a:lnTo>
                    <a:pt x="846" y="1626"/>
                  </a:lnTo>
                  <a:lnTo>
                    <a:pt x="848" y="1632"/>
                  </a:lnTo>
                  <a:lnTo>
                    <a:pt x="848" y="1636"/>
                  </a:lnTo>
                  <a:lnTo>
                    <a:pt x="846" y="1642"/>
                  </a:lnTo>
                  <a:lnTo>
                    <a:pt x="844" y="1646"/>
                  </a:lnTo>
                  <a:lnTo>
                    <a:pt x="844" y="1650"/>
                  </a:lnTo>
                  <a:lnTo>
                    <a:pt x="848" y="1656"/>
                  </a:lnTo>
                  <a:lnTo>
                    <a:pt x="860" y="1662"/>
                  </a:lnTo>
                  <a:lnTo>
                    <a:pt x="866" y="1666"/>
                  </a:lnTo>
                  <a:lnTo>
                    <a:pt x="870" y="1672"/>
                  </a:lnTo>
                  <a:lnTo>
                    <a:pt x="876" y="1682"/>
                  </a:lnTo>
                  <a:lnTo>
                    <a:pt x="880" y="1694"/>
                  </a:lnTo>
                  <a:lnTo>
                    <a:pt x="882" y="1708"/>
                  </a:lnTo>
                  <a:lnTo>
                    <a:pt x="884" y="1722"/>
                  </a:lnTo>
                  <a:lnTo>
                    <a:pt x="886" y="1732"/>
                  </a:lnTo>
                  <a:lnTo>
                    <a:pt x="892" y="1742"/>
                  </a:lnTo>
                  <a:lnTo>
                    <a:pt x="894" y="1746"/>
                  </a:lnTo>
                  <a:lnTo>
                    <a:pt x="900" y="1748"/>
                  </a:lnTo>
                  <a:lnTo>
                    <a:pt x="914" y="1756"/>
                  </a:lnTo>
                  <a:lnTo>
                    <a:pt x="914" y="1758"/>
                  </a:lnTo>
                  <a:lnTo>
                    <a:pt x="914" y="1756"/>
                  </a:lnTo>
                  <a:lnTo>
                    <a:pt x="914" y="1750"/>
                  </a:lnTo>
                  <a:lnTo>
                    <a:pt x="916" y="1742"/>
                  </a:lnTo>
                  <a:lnTo>
                    <a:pt x="920" y="1730"/>
                  </a:lnTo>
                  <a:lnTo>
                    <a:pt x="932" y="1716"/>
                  </a:lnTo>
                  <a:lnTo>
                    <a:pt x="944" y="1702"/>
                  </a:lnTo>
                  <a:lnTo>
                    <a:pt x="952" y="1694"/>
                  </a:lnTo>
                  <a:lnTo>
                    <a:pt x="958" y="1690"/>
                  </a:lnTo>
                  <a:lnTo>
                    <a:pt x="962" y="1690"/>
                  </a:lnTo>
                  <a:lnTo>
                    <a:pt x="964" y="1690"/>
                  </a:lnTo>
                  <a:lnTo>
                    <a:pt x="966" y="1680"/>
                  </a:lnTo>
                  <a:lnTo>
                    <a:pt x="968" y="1672"/>
                  </a:lnTo>
                  <a:lnTo>
                    <a:pt x="972" y="1666"/>
                  </a:lnTo>
                  <a:lnTo>
                    <a:pt x="980" y="1658"/>
                  </a:lnTo>
                  <a:lnTo>
                    <a:pt x="986" y="1650"/>
                  </a:lnTo>
                  <a:lnTo>
                    <a:pt x="988" y="1646"/>
                  </a:lnTo>
                  <a:lnTo>
                    <a:pt x="990" y="1640"/>
                  </a:lnTo>
                  <a:lnTo>
                    <a:pt x="990" y="1632"/>
                  </a:lnTo>
                  <a:lnTo>
                    <a:pt x="990" y="1630"/>
                  </a:lnTo>
                  <a:lnTo>
                    <a:pt x="990" y="1632"/>
                  </a:lnTo>
                  <a:lnTo>
                    <a:pt x="998" y="1646"/>
                  </a:lnTo>
                  <a:lnTo>
                    <a:pt x="998" y="1654"/>
                  </a:lnTo>
                  <a:lnTo>
                    <a:pt x="996" y="1664"/>
                  </a:lnTo>
                  <a:lnTo>
                    <a:pt x="988" y="1686"/>
                  </a:lnTo>
                  <a:lnTo>
                    <a:pt x="980" y="1710"/>
                  </a:lnTo>
                  <a:lnTo>
                    <a:pt x="978" y="1718"/>
                  </a:lnTo>
                  <a:lnTo>
                    <a:pt x="978" y="1726"/>
                  </a:lnTo>
                  <a:lnTo>
                    <a:pt x="980" y="1736"/>
                  </a:lnTo>
                  <a:lnTo>
                    <a:pt x="980" y="1746"/>
                  </a:lnTo>
                  <a:lnTo>
                    <a:pt x="976" y="1750"/>
                  </a:lnTo>
                  <a:lnTo>
                    <a:pt x="972" y="1752"/>
                  </a:lnTo>
                  <a:lnTo>
                    <a:pt x="968" y="1752"/>
                  </a:lnTo>
                  <a:lnTo>
                    <a:pt x="964" y="1754"/>
                  </a:lnTo>
                  <a:lnTo>
                    <a:pt x="960" y="1756"/>
                  </a:lnTo>
                  <a:lnTo>
                    <a:pt x="956" y="1758"/>
                  </a:lnTo>
                  <a:lnTo>
                    <a:pt x="954" y="1762"/>
                  </a:lnTo>
                  <a:lnTo>
                    <a:pt x="954" y="1766"/>
                  </a:lnTo>
                  <a:lnTo>
                    <a:pt x="958" y="1770"/>
                  </a:lnTo>
                  <a:lnTo>
                    <a:pt x="962" y="1770"/>
                  </a:lnTo>
                  <a:lnTo>
                    <a:pt x="972" y="1770"/>
                  </a:lnTo>
                  <a:lnTo>
                    <a:pt x="978" y="1770"/>
                  </a:lnTo>
                  <a:lnTo>
                    <a:pt x="982" y="1766"/>
                  </a:lnTo>
                  <a:lnTo>
                    <a:pt x="990" y="1758"/>
                  </a:lnTo>
                  <a:lnTo>
                    <a:pt x="994" y="1750"/>
                  </a:lnTo>
                  <a:lnTo>
                    <a:pt x="996" y="1740"/>
                  </a:lnTo>
                  <a:lnTo>
                    <a:pt x="1000" y="1730"/>
                  </a:lnTo>
                  <a:lnTo>
                    <a:pt x="1002" y="1726"/>
                  </a:lnTo>
                  <a:lnTo>
                    <a:pt x="1004" y="1726"/>
                  </a:lnTo>
                  <a:lnTo>
                    <a:pt x="1006" y="1726"/>
                  </a:lnTo>
                  <a:lnTo>
                    <a:pt x="1012" y="1734"/>
                  </a:lnTo>
                  <a:lnTo>
                    <a:pt x="1016" y="1744"/>
                  </a:lnTo>
                  <a:lnTo>
                    <a:pt x="1018" y="1754"/>
                  </a:lnTo>
                  <a:lnTo>
                    <a:pt x="1016" y="1762"/>
                  </a:lnTo>
                  <a:lnTo>
                    <a:pt x="1014" y="1770"/>
                  </a:lnTo>
                  <a:lnTo>
                    <a:pt x="1006" y="1784"/>
                  </a:lnTo>
                  <a:lnTo>
                    <a:pt x="1004" y="1788"/>
                  </a:lnTo>
                  <a:lnTo>
                    <a:pt x="1006" y="1792"/>
                  </a:lnTo>
                  <a:lnTo>
                    <a:pt x="1008" y="1794"/>
                  </a:lnTo>
                  <a:lnTo>
                    <a:pt x="1012" y="1794"/>
                  </a:lnTo>
                  <a:lnTo>
                    <a:pt x="1020" y="1792"/>
                  </a:lnTo>
                  <a:lnTo>
                    <a:pt x="1030" y="1792"/>
                  </a:lnTo>
                  <a:lnTo>
                    <a:pt x="1036" y="1792"/>
                  </a:lnTo>
                  <a:lnTo>
                    <a:pt x="1042" y="1794"/>
                  </a:lnTo>
                  <a:lnTo>
                    <a:pt x="1048" y="1800"/>
                  </a:lnTo>
                  <a:lnTo>
                    <a:pt x="1054" y="1806"/>
                  </a:lnTo>
                  <a:lnTo>
                    <a:pt x="1060" y="1814"/>
                  </a:lnTo>
                  <a:lnTo>
                    <a:pt x="1066" y="1824"/>
                  </a:lnTo>
                  <a:lnTo>
                    <a:pt x="1070" y="1832"/>
                  </a:lnTo>
                  <a:lnTo>
                    <a:pt x="1072" y="1842"/>
                  </a:lnTo>
                  <a:lnTo>
                    <a:pt x="1072" y="1850"/>
                  </a:lnTo>
                  <a:lnTo>
                    <a:pt x="1070" y="1858"/>
                  </a:lnTo>
                  <a:lnTo>
                    <a:pt x="1068" y="1866"/>
                  </a:lnTo>
                  <a:lnTo>
                    <a:pt x="1068" y="1874"/>
                  </a:lnTo>
                  <a:lnTo>
                    <a:pt x="1074" y="1886"/>
                  </a:lnTo>
                  <a:lnTo>
                    <a:pt x="1080" y="1896"/>
                  </a:lnTo>
                  <a:lnTo>
                    <a:pt x="1088" y="1904"/>
                  </a:lnTo>
                  <a:lnTo>
                    <a:pt x="1098" y="1914"/>
                  </a:lnTo>
                  <a:lnTo>
                    <a:pt x="1106" y="1920"/>
                  </a:lnTo>
                  <a:lnTo>
                    <a:pt x="1114" y="1924"/>
                  </a:lnTo>
                  <a:lnTo>
                    <a:pt x="1120" y="1926"/>
                  </a:lnTo>
                  <a:lnTo>
                    <a:pt x="1126" y="1930"/>
                  </a:lnTo>
                  <a:lnTo>
                    <a:pt x="1134" y="1938"/>
                  </a:lnTo>
                  <a:lnTo>
                    <a:pt x="1138" y="1944"/>
                  </a:lnTo>
                  <a:lnTo>
                    <a:pt x="1142" y="1944"/>
                  </a:lnTo>
                  <a:lnTo>
                    <a:pt x="1146" y="1942"/>
                  </a:lnTo>
                  <a:lnTo>
                    <a:pt x="1152" y="1936"/>
                  </a:lnTo>
                  <a:lnTo>
                    <a:pt x="1156" y="1936"/>
                  </a:lnTo>
                  <a:lnTo>
                    <a:pt x="1160" y="1936"/>
                  </a:lnTo>
                  <a:lnTo>
                    <a:pt x="1176" y="1942"/>
                  </a:lnTo>
                  <a:lnTo>
                    <a:pt x="1198" y="1956"/>
                  </a:lnTo>
                  <a:lnTo>
                    <a:pt x="1210" y="1962"/>
                  </a:lnTo>
                  <a:lnTo>
                    <a:pt x="1218" y="1964"/>
                  </a:lnTo>
                  <a:lnTo>
                    <a:pt x="1224" y="1964"/>
                  </a:lnTo>
                  <a:lnTo>
                    <a:pt x="1230" y="1960"/>
                  </a:lnTo>
                  <a:lnTo>
                    <a:pt x="1238" y="1952"/>
                  </a:lnTo>
                  <a:lnTo>
                    <a:pt x="1244" y="1946"/>
                  </a:lnTo>
                  <a:lnTo>
                    <a:pt x="1252" y="1940"/>
                  </a:lnTo>
                  <a:lnTo>
                    <a:pt x="1260" y="1936"/>
                  </a:lnTo>
                  <a:lnTo>
                    <a:pt x="1264" y="1930"/>
                  </a:lnTo>
                  <a:lnTo>
                    <a:pt x="1270" y="1920"/>
                  </a:lnTo>
                  <a:lnTo>
                    <a:pt x="1270" y="1918"/>
                  </a:lnTo>
                  <a:lnTo>
                    <a:pt x="1272" y="1916"/>
                  </a:lnTo>
                  <a:lnTo>
                    <a:pt x="1276" y="1916"/>
                  </a:lnTo>
                  <a:lnTo>
                    <a:pt x="1282" y="1918"/>
                  </a:lnTo>
                  <a:lnTo>
                    <a:pt x="1286" y="1924"/>
                  </a:lnTo>
                  <a:lnTo>
                    <a:pt x="1288" y="1928"/>
                  </a:lnTo>
                  <a:lnTo>
                    <a:pt x="1284" y="1930"/>
                  </a:lnTo>
                  <a:lnTo>
                    <a:pt x="1280" y="1934"/>
                  </a:lnTo>
                  <a:lnTo>
                    <a:pt x="1274" y="1940"/>
                  </a:lnTo>
                  <a:lnTo>
                    <a:pt x="1274" y="1944"/>
                  </a:lnTo>
                  <a:lnTo>
                    <a:pt x="1278" y="1946"/>
                  </a:lnTo>
                  <a:lnTo>
                    <a:pt x="1282" y="1948"/>
                  </a:lnTo>
                  <a:lnTo>
                    <a:pt x="1288" y="1948"/>
                  </a:lnTo>
                  <a:lnTo>
                    <a:pt x="1290" y="1944"/>
                  </a:lnTo>
                  <a:lnTo>
                    <a:pt x="1292" y="1942"/>
                  </a:lnTo>
                  <a:lnTo>
                    <a:pt x="1296" y="1936"/>
                  </a:lnTo>
                  <a:lnTo>
                    <a:pt x="1296" y="1942"/>
                  </a:lnTo>
                  <a:lnTo>
                    <a:pt x="1298" y="1948"/>
                  </a:lnTo>
                  <a:lnTo>
                    <a:pt x="1300" y="1952"/>
                  </a:lnTo>
                  <a:lnTo>
                    <a:pt x="1306" y="1956"/>
                  </a:lnTo>
                  <a:lnTo>
                    <a:pt x="1316" y="1964"/>
                  </a:lnTo>
                  <a:lnTo>
                    <a:pt x="1324" y="1970"/>
                  </a:lnTo>
                  <a:lnTo>
                    <a:pt x="1334" y="1982"/>
                  </a:lnTo>
                  <a:lnTo>
                    <a:pt x="1338" y="1988"/>
                  </a:lnTo>
                  <a:lnTo>
                    <a:pt x="1340" y="1988"/>
                  </a:lnTo>
                  <a:lnTo>
                    <a:pt x="1340" y="1980"/>
                  </a:lnTo>
                  <a:lnTo>
                    <a:pt x="1340" y="1974"/>
                  </a:lnTo>
                  <a:lnTo>
                    <a:pt x="1340" y="1968"/>
                  </a:lnTo>
                  <a:lnTo>
                    <a:pt x="1342" y="1962"/>
                  </a:lnTo>
                  <a:lnTo>
                    <a:pt x="1346" y="1960"/>
                  </a:lnTo>
                  <a:lnTo>
                    <a:pt x="1354" y="1956"/>
                  </a:lnTo>
                  <a:lnTo>
                    <a:pt x="1362" y="1950"/>
                  </a:lnTo>
                  <a:lnTo>
                    <a:pt x="1386" y="1930"/>
                  </a:lnTo>
                  <a:lnTo>
                    <a:pt x="1398" y="1920"/>
                  </a:lnTo>
                  <a:lnTo>
                    <a:pt x="1412" y="1912"/>
                  </a:lnTo>
                  <a:lnTo>
                    <a:pt x="1428" y="1908"/>
                  </a:lnTo>
                  <a:lnTo>
                    <a:pt x="1434" y="1908"/>
                  </a:lnTo>
                  <a:lnTo>
                    <a:pt x="1442" y="1908"/>
                  </a:lnTo>
                  <a:lnTo>
                    <a:pt x="1456" y="1910"/>
                  </a:lnTo>
                  <a:lnTo>
                    <a:pt x="1466" y="1906"/>
                  </a:lnTo>
                  <a:lnTo>
                    <a:pt x="1474" y="1902"/>
                  </a:lnTo>
                  <a:lnTo>
                    <a:pt x="1478" y="1896"/>
                  </a:lnTo>
                  <a:lnTo>
                    <a:pt x="1482" y="1890"/>
                  </a:lnTo>
                  <a:lnTo>
                    <a:pt x="1482" y="1884"/>
                  </a:lnTo>
                  <a:lnTo>
                    <a:pt x="1482" y="1878"/>
                  </a:lnTo>
                  <a:lnTo>
                    <a:pt x="1478" y="1874"/>
                  </a:lnTo>
                  <a:lnTo>
                    <a:pt x="1476" y="1870"/>
                  </a:lnTo>
                  <a:lnTo>
                    <a:pt x="1476" y="1866"/>
                  </a:lnTo>
                  <a:lnTo>
                    <a:pt x="1480" y="1856"/>
                  </a:lnTo>
                  <a:lnTo>
                    <a:pt x="1486" y="1842"/>
                  </a:lnTo>
                  <a:lnTo>
                    <a:pt x="1488" y="1836"/>
                  </a:lnTo>
                  <a:lnTo>
                    <a:pt x="1488" y="1828"/>
                  </a:lnTo>
                  <a:lnTo>
                    <a:pt x="1490" y="1812"/>
                  </a:lnTo>
                  <a:lnTo>
                    <a:pt x="1494" y="1794"/>
                  </a:lnTo>
                  <a:lnTo>
                    <a:pt x="1502" y="1776"/>
                  </a:lnTo>
                  <a:lnTo>
                    <a:pt x="1506" y="1770"/>
                  </a:lnTo>
                  <a:lnTo>
                    <a:pt x="1510" y="1766"/>
                  </a:lnTo>
                  <a:lnTo>
                    <a:pt x="1514" y="1760"/>
                  </a:lnTo>
                  <a:lnTo>
                    <a:pt x="1518" y="1750"/>
                  </a:lnTo>
                  <a:lnTo>
                    <a:pt x="1526" y="1718"/>
                  </a:lnTo>
                  <a:lnTo>
                    <a:pt x="1530" y="1700"/>
                  </a:lnTo>
                  <a:lnTo>
                    <a:pt x="1538" y="1680"/>
                  </a:lnTo>
                  <a:lnTo>
                    <a:pt x="1548" y="1662"/>
                  </a:lnTo>
                  <a:lnTo>
                    <a:pt x="1554" y="1654"/>
                  </a:lnTo>
                  <a:lnTo>
                    <a:pt x="1562" y="1646"/>
                  </a:lnTo>
                  <a:lnTo>
                    <a:pt x="1574" y="1634"/>
                  </a:lnTo>
                  <a:lnTo>
                    <a:pt x="1582" y="1626"/>
                  </a:lnTo>
                  <a:lnTo>
                    <a:pt x="1586" y="1618"/>
                  </a:lnTo>
                  <a:lnTo>
                    <a:pt x="1588" y="1612"/>
                  </a:lnTo>
                  <a:lnTo>
                    <a:pt x="1588" y="1604"/>
                  </a:lnTo>
                  <a:lnTo>
                    <a:pt x="1590" y="1598"/>
                  </a:lnTo>
                  <a:lnTo>
                    <a:pt x="1594" y="1590"/>
                  </a:lnTo>
                  <a:lnTo>
                    <a:pt x="1598" y="1576"/>
                  </a:lnTo>
                  <a:lnTo>
                    <a:pt x="1602" y="1566"/>
                  </a:lnTo>
                  <a:lnTo>
                    <a:pt x="1602" y="1556"/>
                  </a:lnTo>
                  <a:lnTo>
                    <a:pt x="1602" y="1546"/>
                  </a:lnTo>
                  <a:lnTo>
                    <a:pt x="1602" y="1532"/>
                  </a:lnTo>
                  <a:lnTo>
                    <a:pt x="1604" y="1524"/>
                  </a:lnTo>
                  <a:lnTo>
                    <a:pt x="1606" y="1516"/>
                  </a:lnTo>
                  <a:lnTo>
                    <a:pt x="1612" y="1504"/>
                  </a:lnTo>
                  <a:lnTo>
                    <a:pt x="1614" y="1494"/>
                  </a:lnTo>
                  <a:lnTo>
                    <a:pt x="1616" y="1476"/>
                  </a:lnTo>
                  <a:lnTo>
                    <a:pt x="1618" y="1458"/>
                  </a:lnTo>
                  <a:lnTo>
                    <a:pt x="1620" y="1448"/>
                  </a:lnTo>
                  <a:lnTo>
                    <a:pt x="1626" y="1438"/>
                  </a:lnTo>
                  <a:lnTo>
                    <a:pt x="1628" y="1432"/>
                  </a:lnTo>
                  <a:lnTo>
                    <a:pt x="1630" y="1426"/>
                  </a:lnTo>
                  <a:lnTo>
                    <a:pt x="1628" y="1412"/>
                  </a:lnTo>
                  <a:lnTo>
                    <a:pt x="1626" y="1398"/>
                  </a:lnTo>
                  <a:lnTo>
                    <a:pt x="1622" y="1384"/>
                  </a:lnTo>
                  <a:lnTo>
                    <a:pt x="1612" y="1358"/>
                  </a:lnTo>
                  <a:lnTo>
                    <a:pt x="1610" y="1350"/>
                  </a:lnTo>
                  <a:lnTo>
                    <a:pt x="1610" y="1344"/>
                  </a:lnTo>
                  <a:close/>
                  <a:moveTo>
                    <a:pt x="1412" y="2026"/>
                  </a:moveTo>
                  <a:lnTo>
                    <a:pt x="1412" y="2026"/>
                  </a:lnTo>
                  <a:lnTo>
                    <a:pt x="1408" y="2024"/>
                  </a:lnTo>
                  <a:lnTo>
                    <a:pt x="1406" y="2020"/>
                  </a:lnTo>
                  <a:lnTo>
                    <a:pt x="1404" y="2016"/>
                  </a:lnTo>
                  <a:lnTo>
                    <a:pt x="1402" y="2014"/>
                  </a:lnTo>
                  <a:lnTo>
                    <a:pt x="1400" y="2014"/>
                  </a:lnTo>
                  <a:lnTo>
                    <a:pt x="1396" y="2018"/>
                  </a:lnTo>
                  <a:lnTo>
                    <a:pt x="1392" y="2022"/>
                  </a:lnTo>
                  <a:lnTo>
                    <a:pt x="1392" y="2024"/>
                  </a:lnTo>
                  <a:lnTo>
                    <a:pt x="1394" y="2024"/>
                  </a:lnTo>
                  <a:lnTo>
                    <a:pt x="1396" y="2026"/>
                  </a:lnTo>
                  <a:lnTo>
                    <a:pt x="1398" y="2028"/>
                  </a:lnTo>
                  <a:lnTo>
                    <a:pt x="1400" y="2038"/>
                  </a:lnTo>
                  <a:lnTo>
                    <a:pt x="1402" y="2040"/>
                  </a:lnTo>
                  <a:lnTo>
                    <a:pt x="1404" y="2042"/>
                  </a:lnTo>
                  <a:lnTo>
                    <a:pt x="1410" y="2044"/>
                  </a:lnTo>
                  <a:lnTo>
                    <a:pt x="1414" y="2042"/>
                  </a:lnTo>
                  <a:lnTo>
                    <a:pt x="1414" y="2040"/>
                  </a:lnTo>
                  <a:lnTo>
                    <a:pt x="1414" y="2036"/>
                  </a:lnTo>
                  <a:lnTo>
                    <a:pt x="1412" y="2034"/>
                  </a:lnTo>
                  <a:lnTo>
                    <a:pt x="1412" y="2032"/>
                  </a:lnTo>
                  <a:lnTo>
                    <a:pt x="1414" y="2030"/>
                  </a:lnTo>
                  <a:lnTo>
                    <a:pt x="1416" y="2028"/>
                  </a:lnTo>
                  <a:lnTo>
                    <a:pt x="1412" y="2026"/>
                  </a:lnTo>
                  <a:close/>
                  <a:moveTo>
                    <a:pt x="1708" y="300"/>
                  </a:moveTo>
                  <a:lnTo>
                    <a:pt x="1708" y="300"/>
                  </a:lnTo>
                  <a:lnTo>
                    <a:pt x="1704" y="298"/>
                  </a:lnTo>
                  <a:lnTo>
                    <a:pt x="1700" y="294"/>
                  </a:lnTo>
                  <a:lnTo>
                    <a:pt x="1694" y="284"/>
                  </a:lnTo>
                  <a:lnTo>
                    <a:pt x="1688" y="274"/>
                  </a:lnTo>
                  <a:lnTo>
                    <a:pt x="1686" y="272"/>
                  </a:lnTo>
                  <a:lnTo>
                    <a:pt x="1682" y="268"/>
                  </a:lnTo>
                  <a:lnTo>
                    <a:pt x="1678" y="266"/>
                  </a:lnTo>
                  <a:lnTo>
                    <a:pt x="1676" y="262"/>
                  </a:lnTo>
                  <a:lnTo>
                    <a:pt x="1672" y="252"/>
                  </a:lnTo>
                  <a:lnTo>
                    <a:pt x="1668" y="244"/>
                  </a:lnTo>
                  <a:lnTo>
                    <a:pt x="1668" y="242"/>
                  </a:lnTo>
                  <a:lnTo>
                    <a:pt x="1664" y="244"/>
                  </a:lnTo>
                  <a:lnTo>
                    <a:pt x="1662" y="248"/>
                  </a:lnTo>
                  <a:lnTo>
                    <a:pt x="1662" y="250"/>
                  </a:lnTo>
                  <a:lnTo>
                    <a:pt x="1666" y="256"/>
                  </a:lnTo>
                  <a:lnTo>
                    <a:pt x="1670" y="264"/>
                  </a:lnTo>
                  <a:lnTo>
                    <a:pt x="1672" y="268"/>
                  </a:lnTo>
                  <a:lnTo>
                    <a:pt x="1672" y="276"/>
                  </a:lnTo>
                  <a:lnTo>
                    <a:pt x="1672" y="282"/>
                  </a:lnTo>
                  <a:lnTo>
                    <a:pt x="1672" y="288"/>
                  </a:lnTo>
                  <a:lnTo>
                    <a:pt x="1680" y="298"/>
                  </a:lnTo>
                  <a:lnTo>
                    <a:pt x="1688" y="306"/>
                  </a:lnTo>
                  <a:lnTo>
                    <a:pt x="1690" y="310"/>
                  </a:lnTo>
                  <a:lnTo>
                    <a:pt x="1692" y="316"/>
                  </a:lnTo>
                  <a:lnTo>
                    <a:pt x="1694" y="324"/>
                  </a:lnTo>
                  <a:lnTo>
                    <a:pt x="1700" y="330"/>
                  </a:lnTo>
                  <a:lnTo>
                    <a:pt x="1708" y="332"/>
                  </a:lnTo>
                  <a:lnTo>
                    <a:pt x="1716" y="330"/>
                  </a:lnTo>
                  <a:lnTo>
                    <a:pt x="1720" y="328"/>
                  </a:lnTo>
                  <a:lnTo>
                    <a:pt x="1722" y="326"/>
                  </a:lnTo>
                  <a:lnTo>
                    <a:pt x="1722" y="322"/>
                  </a:lnTo>
                  <a:lnTo>
                    <a:pt x="1720" y="316"/>
                  </a:lnTo>
                  <a:lnTo>
                    <a:pt x="1716" y="306"/>
                  </a:lnTo>
                  <a:lnTo>
                    <a:pt x="1712" y="304"/>
                  </a:lnTo>
                  <a:lnTo>
                    <a:pt x="1708" y="300"/>
                  </a:lnTo>
                  <a:close/>
                  <a:moveTo>
                    <a:pt x="1712" y="342"/>
                  </a:moveTo>
                  <a:lnTo>
                    <a:pt x="1712" y="342"/>
                  </a:lnTo>
                  <a:lnTo>
                    <a:pt x="1712" y="346"/>
                  </a:lnTo>
                  <a:lnTo>
                    <a:pt x="1716" y="346"/>
                  </a:lnTo>
                  <a:lnTo>
                    <a:pt x="1718" y="346"/>
                  </a:lnTo>
                  <a:lnTo>
                    <a:pt x="1720" y="344"/>
                  </a:lnTo>
                  <a:lnTo>
                    <a:pt x="1718" y="340"/>
                  </a:lnTo>
                  <a:lnTo>
                    <a:pt x="1716" y="338"/>
                  </a:lnTo>
                  <a:lnTo>
                    <a:pt x="1712" y="340"/>
                  </a:lnTo>
                  <a:lnTo>
                    <a:pt x="1712" y="342"/>
                  </a:lnTo>
                  <a:close/>
                  <a:moveTo>
                    <a:pt x="1238" y="2006"/>
                  </a:moveTo>
                  <a:lnTo>
                    <a:pt x="1238" y="2006"/>
                  </a:lnTo>
                  <a:lnTo>
                    <a:pt x="1236" y="2012"/>
                  </a:lnTo>
                  <a:lnTo>
                    <a:pt x="1234" y="2024"/>
                  </a:lnTo>
                  <a:lnTo>
                    <a:pt x="1236" y="2032"/>
                  </a:lnTo>
                  <a:lnTo>
                    <a:pt x="1240" y="2034"/>
                  </a:lnTo>
                  <a:lnTo>
                    <a:pt x="1242" y="2032"/>
                  </a:lnTo>
                  <a:lnTo>
                    <a:pt x="1244" y="2028"/>
                  </a:lnTo>
                  <a:lnTo>
                    <a:pt x="1246" y="2024"/>
                  </a:lnTo>
                  <a:lnTo>
                    <a:pt x="1246" y="2014"/>
                  </a:lnTo>
                  <a:lnTo>
                    <a:pt x="1242" y="2006"/>
                  </a:lnTo>
                  <a:lnTo>
                    <a:pt x="1240" y="2004"/>
                  </a:lnTo>
                  <a:lnTo>
                    <a:pt x="1238" y="2006"/>
                  </a:lnTo>
                  <a:close/>
                  <a:moveTo>
                    <a:pt x="1414" y="2116"/>
                  </a:moveTo>
                  <a:lnTo>
                    <a:pt x="1414" y="2116"/>
                  </a:lnTo>
                  <a:lnTo>
                    <a:pt x="1414" y="2106"/>
                  </a:lnTo>
                  <a:lnTo>
                    <a:pt x="1414" y="2096"/>
                  </a:lnTo>
                  <a:lnTo>
                    <a:pt x="1414" y="2088"/>
                  </a:lnTo>
                  <a:lnTo>
                    <a:pt x="1412" y="2082"/>
                  </a:lnTo>
                  <a:lnTo>
                    <a:pt x="1408" y="2076"/>
                  </a:lnTo>
                  <a:lnTo>
                    <a:pt x="1406" y="2072"/>
                  </a:lnTo>
                  <a:lnTo>
                    <a:pt x="1402" y="2072"/>
                  </a:lnTo>
                  <a:lnTo>
                    <a:pt x="1400" y="2074"/>
                  </a:lnTo>
                  <a:lnTo>
                    <a:pt x="1398" y="2078"/>
                  </a:lnTo>
                  <a:lnTo>
                    <a:pt x="1396" y="2078"/>
                  </a:lnTo>
                  <a:lnTo>
                    <a:pt x="1392" y="2076"/>
                  </a:lnTo>
                  <a:lnTo>
                    <a:pt x="1388" y="2076"/>
                  </a:lnTo>
                  <a:lnTo>
                    <a:pt x="1386" y="2078"/>
                  </a:lnTo>
                  <a:lnTo>
                    <a:pt x="1382" y="2080"/>
                  </a:lnTo>
                  <a:lnTo>
                    <a:pt x="1380" y="2082"/>
                  </a:lnTo>
                  <a:lnTo>
                    <a:pt x="1378" y="2082"/>
                  </a:lnTo>
                  <a:lnTo>
                    <a:pt x="1370" y="2082"/>
                  </a:lnTo>
                  <a:lnTo>
                    <a:pt x="1352" y="2088"/>
                  </a:lnTo>
                  <a:lnTo>
                    <a:pt x="1340" y="2092"/>
                  </a:lnTo>
                  <a:lnTo>
                    <a:pt x="1332" y="2094"/>
                  </a:lnTo>
                  <a:lnTo>
                    <a:pt x="1324" y="2092"/>
                  </a:lnTo>
                  <a:lnTo>
                    <a:pt x="1320" y="2088"/>
                  </a:lnTo>
                  <a:lnTo>
                    <a:pt x="1310" y="2080"/>
                  </a:lnTo>
                  <a:lnTo>
                    <a:pt x="1304" y="2076"/>
                  </a:lnTo>
                  <a:lnTo>
                    <a:pt x="1296" y="2076"/>
                  </a:lnTo>
                  <a:lnTo>
                    <a:pt x="1288" y="2074"/>
                  </a:lnTo>
                  <a:lnTo>
                    <a:pt x="1282" y="2072"/>
                  </a:lnTo>
                  <a:lnTo>
                    <a:pt x="1274" y="2066"/>
                  </a:lnTo>
                  <a:lnTo>
                    <a:pt x="1272" y="2064"/>
                  </a:lnTo>
                  <a:lnTo>
                    <a:pt x="1270" y="2064"/>
                  </a:lnTo>
                  <a:lnTo>
                    <a:pt x="1266" y="2078"/>
                  </a:lnTo>
                  <a:lnTo>
                    <a:pt x="1264" y="2086"/>
                  </a:lnTo>
                  <a:lnTo>
                    <a:pt x="1266" y="2094"/>
                  </a:lnTo>
                  <a:lnTo>
                    <a:pt x="1276" y="2118"/>
                  </a:lnTo>
                  <a:lnTo>
                    <a:pt x="1280" y="2130"/>
                  </a:lnTo>
                  <a:lnTo>
                    <a:pt x="1284" y="2134"/>
                  </a:lnTo>
                  <a:lnTo>
                    <a:pt x="1288" y="2136"/>
                  </a:lnTo>
                  <a:lnTo>
                    <a:pt x="1288" y="2144"/>
                  </a:lnTo>
                  <a:lnTo>
                    <a:pt x="1288" y="2158"/>
                  </a:lnTo>
                  <a:lnTo>
                    <a:pt x="1292" y="2174"/>
                  </a:lnTo>
                  <a:lnTo>
                    <a:pt x="1296" y="2186"/>
                  </a:lnTo>
                  <a:lnTo>
                    <a:pt x="1300" y="2192"/>
                  </a:lnTo>
                  <a:lnTo>
                    <a:pt x="1304" y="2198"/>
                  </a:lnTo>
                  <a:lnTo>
                    <a:pt x="1310" y="2202"/>
                  </a:lnTo>
                  <a:lnTo>
                    <a:pt x="1312" y="2206"/>
                  </a:lnTo>
                  <a:lnTo>
                    <a:pt x="1318" y="2216"/>
                  </a:lnTo>
                  <a:lnTo>
                    <a:pt x="1322" y="2224"/>
                  </a:lnTo>
                  <a:lnTo>
                    <a:pt x="1324" y="2226"/>
                  </a:lnTo>
                  <a:lnTo>
                    <a:pt x="1328" y="2226"/>
                  </a:lnTo>
                  <a:lnTo>
                    <a:pt x="1332" y="2226"/>
                  </a:lnTo>
                  <a:lnTo>
                    <a:pt x="1338" y="2226"/>
                  </a:lnTo>
                  <a:lnTo>
                    <a:pt x="1352" y="2230"/>
                  </a:lnTo>
                  <a:lnTo>
                    <a:pt x="1356" y="2232"/>
                  </a:lnTo>
                  <a:lnTo>
                    <a:pt x="1358" y="2230"/>
                  </a:lnTo>
                  <a:lnTo>
                    <a:pt x="1360" y="2226"/>
                  </a:lnTo>
                  <a:lnTo>
                    <a:pt x="1362" y="2220"/>
                  </a:lnTo>
                  <a:lnTo>
                    <a:pt x="1366" y="2214"/>
                  </a:lnTo>
                  <a:lnTo>
                    <a:pt x="1370" y="2212"/>
                  </a:lnTo>
                  <a:lnTo>
                    <a:pt x="1372" y="2208"/>
                  </a:lnTo>
                  <a:lnTo>
                    <a:pt x="1374" y="2200"/>
                  </a:lnTo>
                  <a:lnTo>
                    <a:pt x="1376" y="2194"/>
                  </a:lnTo>
                  <a:lnTo>
                    <a:pt x="1378" y="2194"/>
                  </a:lnTo>
                  <a:lnTo>
                    <a:pt x="1378" y="2196"/>
                  </a:lnTo>
                  <a:lnTo>
                    <a:pt x="1380" y="2198"/>
                  </a:lnTo>
                  <a:lnTo>
                    <a:pt x="1382" y="2198"/>
                  </a:lnTo>
                  <a:lnTo>
                    <a:pt x="1382" y="2194"/>
                  </a:lnTo>
                  <a:lnTo>
                    <a:pt x="1384" y="2190"/>
                  </a:lnTo>
                  <a:lnTo>
                    <a:pt x="1386" y="2188"/>
                  </a:lnTo>
                  <a:lnTo>
                    <a:pt x="1388" y="2188"/>
                  </a:lnTo>
                  <a:lnTo>
                    <a:pt x="1392" y="2192"/>
                  </a:lnTo>
                  <a:lnTo>
                    <a:pt x="1394" y="2194"/>
                  </a:lnTo>
                  <a:lnTo>
                    <a:pt x="1394" y="2196"/>
                  </a:lnTo>
                  <a:lnTo>
                    <a:pt x="1392" y="2196"/>
                  </a:lnTo>
                  <a:lnTo>
                    <a:pt x="1388" y="2198"/>
                  </a:lnTo>
                  <a:lnTo>
                    <a:pt x="1388" y="2202"/>
                  </a:lnTo>
                  <a:lnTo>
                    <a:pt x="1390" y="2206"/>
                  </a:lnTo>
                  <a:lnTo>
                    <a:pt x="1398" y="2210"/>
                  </a:lnTo>
                  <a:lnTo>
                    <a:pt x="1402" y="2208"/>
                  </a:lnTo>
                  <a:lnTo>
                    <a:pt x="1404" y="2206"/>
                  </a:lnTo>
                  <a:lnTo>
                    <a:pt x="1402" y="2194"/>
                  </a:lnTo>
                  <a:lnTo>
                    <a:pt x="1400" y="2180"/>
                  </a:lnTo>
                  <a:lnTo>
                    <a:pt x="1400" y="2174"/>
                  </a:lnTo>
                  <a:lnTo>
                    <a:pt x="1402" y="2170"/>
                  </a:lnTo>
                  <a:lnTo>
                    <a:pt x="1404" y="2168"/>
                  </a:lnTo>
                  <a:lnTo>
                    <a:pt x="1404" y="2166"/>
                  </a:lnTo>
                  <a:lnTo>
                    <a:pt x="1402" y="2160"/>
                  </a:lnTo>
                  <a:lnTo>
                    <a:pt x="1402" y="2152"/>
                  </a:lnTo>
                  <a:lnTo>
                    <a:pt x="1402" y="2150"/>
                  </a:lnTo>
                  <a:lnTo>
                    <a:pt x="1404" y="2146"/>
                  </a:lnTo>
                  <a:lnTo>
                    <a:pt x="1408" y="2144"/>
                  </a:lnTo>
                  <a:lnTo>
                    <a:pt x="1410" y="2144"/>
                  </a:lnTo>
                  <a:lnTo>
                    <a:pt x="1410" y="2150"/>
                  </a:lnTo>
                  <a:lnTo>
                    <a:pt x="1412" y="2154"/>
                  </a:lnTo>
                  <a:lnTo>
                    <a:pt x="1414" y="2152"/>
                  </a:lnTo>
                  <a:lnTo>
                    <a:pt x="1416" y="2148"/>
                  </a:lnTo>
                  <a:lnTo>
                    <a:pt x="1416" y="2146"/>
                  </a:lnTo>
                  <a:lnTo>
                    <a:pt x="1414" y="2140"/>
                  </a:lnTo>
                  <a:lnTo>
                    <a:pt x="1412" y="2132"/>
                  </a:lnTo>
                  <a:lnTo>
                    <a:pt x="1412" y="2124"/>
                  </a:lnTo>
                  <a:lnTo>
                    <a:pt x="1414" y="2116"/>
                  </a:lnTo>
                  <a:close/>
                  <a:moveTo>
                    <a:pt x="984" y="1792"/>
                  </a:moveTo>
                  <a:lnTo>
                    <a:pt x="984" y="1792"/>
                  </a:lnTo>
                  <a:lnTo>
                    <a:pt x="980" y="1788"/>
                  </a:lnTo>
                  <a:lnTo>
                    <a:pt x="974" y="1788"/>
                  </a:lnTo>
                  <a:lnTo>
                    <a:pt x="966" y="1788"/>
                  </a:lnTo>
                  <a:lnTo>
                    <a:pt x="958" y="1792"/>
                  </a:lnTo>
                  <a:lnTo>
                    <a:pt x="950" y="1794"/>
                  </a:lnTo>
                  <a:lnTo>
                    <a:pt x="944" y="1798"/>
                  </a:lnTo>
                  <a:lnTo>
                    <a:pt x="942" y="1804"/>
                  </a:lnTo>
                  <a:lnTo>
                    <a:pt x="940" y="1808"/>
                  </a:lnTo>
                  <a:lnTo>
                    <a:pt x="942" y="1810"/>
                  </a:lnTo>
                  <a:lnTo>
                    <a:pt x="948" y="1812"/>
                  </a:lnTo>
                  <a:lnTo>
                    <a:pt x="960" y="1814"/>
                  </a:lnTo>
                  <a:lnTo>
                    <a:pt x="974" y="1812"/>
                  </a:lnTo>
                  <a:lnTo>
                    <a:pt x="982" y="1810"/>
                  </a:lnTo>
                  <a:lnTo>
                    <a:pt x="990" y="1808"/>
                  </a:lnTo>
                  <a:lnTo>
                    <a:pt x="998" y="1808"/>
                  </a:lnTo>
                  <a:lnTo>
                    <a:pt x="1004" y="1806"/>
                  </a:lnTo>
                  <a:lnTo>
                    <a:pt x="1004" y="1804"/>
                  </a:lnTo>
                  <a:lnTo>
                    <a:pt x="1002" y="1800"/>
                  </a:lnTo>
                  <a:lnTo>
                    <a:pt x="1000" y="1798"/>
                  </a:lnTo>
                  <a:lnTo>
                    <a:pt x="994" y="1798"/>
                  </a:lnTo>
                  <a:lnTo>
                    <a:pt x="990" y="1796"/>
                  </a:lnTo>
                  <a:lnTo>
                    <a:pt x="984" y="1792"/>
                  </a:lnTo>
                  <a:close/>
                  <a:moveTo>
                    <a:pt x="2204" y="1064"/>
                  </a:moveTo>
                  <a:lnTo>
                    <a:pt x="2204" y="1064"/>
                  </a:lnTo>
                  <a:lnTo>
                    <a:pt x="2206" y="1066"/>
                  </a:lnTo>
                  <a:lnTo>
                    <a:pt x="2208" y="1066"/>
                  </a:lnTo>
                  <a:lnTo>
                    <a:pt x="2212" y="1066"/>
                  </a:lnTo>
                  <a:lnTo>
                    <a:pt x="2214" y="1060"/>
                  </a:lnTo>
                  <a:lnTo>
                    <a:pt x="2214" y="1058"/>
                  </a:lnTo>
                  <a:lnTo>
                    <a:pt x="2212" y="1054"/>
                  </a:lnTo>
                  <a:lnTo>
                    <a:pt x="2210" y="1050"/>
                  </a:lnTo>
                  <a:lnTo>
                    <a:pt x="2208" y="1048"/>
                  </a:lnTo>
                  <a:lnTo>
                    <a:pt x="2206" y="1048"/>
                  </a:lnTo>
                  <a:lnTo>
                    <a:pt x="2204" y="1050"/>
                  </a:lnTo>
                  <a:lnTo>
                    <a:pt x="2202" y="1054"/>
                  </a:lnTo>
                  <a:lnTo>
                    <a:pt x="2204" y="1064"/>
                  </a:lnTo>
                  <a:close/>
                  <a:moveTo>
                    <a:pt x="2218" y="862"/>
                  </a:moveTo>
                  <a:lnTo>
                    <a:pt x="2218" y="862"/>
                  </a:lnTo>
                  <a:lnTo>
                    <a:pt x="2216" y="866"/>
                  </a:lnTo>
                  <a:lnTo>
                    <a:pt x="2218" y="870"/>
                  </a:lnTo>
                  <a:lnTo>
                    <a:pt x="2222" y="872"/>
                  </a:lnTo>
                  <a:lnTo>
                    <a:pt x="2228" y="874"/>
                  </a:lnTo>
                  <a:lnTo>
                    <a:pt x="2230" y="872"/>
                  </a:lnTo>
                  <a:lnTo>
                    <a:pt x="2230" y="870"/>
                  </a:lnTo>
                  <a:lnTo>
                    <a:pt x="2228" y="864"/>
                  </a:lnTo>
                  <a:lnTo>
                    <a:pt x="2222" y="860"/>
                  </a:lnTo>
                  <a:lnTo>
                    <a:pt x="2220" y="860"/>
                  </a:lnTo>
                  <a:lnTo>
                    <a:pt x="2218" y="862"/>
                  </a:lnTo>
                  <a:close/>
                  <a:moveTo>
                    <a:pt x="2220" y="824"/>
                  </a:moveTo>
                  <a:lnTo>
                    <a:pt x="2220" y="824"/>
                  </a:lnTo>
                  <a:lnTo>
                    <a:pt x="2222" y="824"/>
                  </a:lnTo>
                  <a:lnTo>
                    <a:pt x="2222" y="822"/>
                  </a:lnTo>
                  <a:lnTo>
                    <a:pt x="2216" y="814"/>
                  </a:lnTo>
                  <a:lnTo>
                    <a:pt x="2216" y="812"/>
                  </a:lnTo>
                  <a:lnTo>
                    <a:pt x="2214" y="814"/>
                  </a:lnTo>
                  <a:lnTo>
                    <a:pt x="2212" y="816"/>
                  </a:lnTo>
                  <a:lnTo>
                    <a:pt x="2214" y="822"/>
                  </a:lnTo>
                  <a:lnTo>
                    <a:pt x="2216" y="822"/>
                  </a:lnTo>
                  <a:lnTo>
                    <a:pt x="2220" y="824"/>
                  </a:lnTo>
                  <a:close/>
                  <a:moveTo>
                    <a:pt x="2124" y="1064"/>
                  </a:moveTo>
                  <a:lnTo>
                    <a:pt x="2124" y="1064"/>
                  </a:lnTo>
                  <a:lnTo>
                    <a:pt x="2118" y="1060"/>
                  </a:lnTo>
                  <a:lnTo>
                    <a:pt x="2116" y="1060"/>
                  </a:lnTo>
                  <a:lnTo>
                    <a:pt x="2114" y="1062"/>
                  </a:lnTo>
                  <a:lnTo>
                    <a:pt x="2096" y="1042"/>
                  </a:lnTo>
                  <a:lnTo>
                    <a:pt x="2094" y="1038"/>
                  </a:lnTo>
                  <a:lnTo>
                    <a:pt x="2090" y="1032"/>
                  </a:lnTo>
                  <a:lnTo>
                    <a:pt x="2076" y="1018"/>
                  </a:lnTo>
                  <a:lnTo>
                    <a:pt x="2060" y="1008"/>
                  </a:lnTo>
                  <a:lnTo>
                    <a:pt x="2050" y="1000"/>
                  </a:lnTo>
                  <a:lnTo>
                    <a:pt x="2050" y="1004"/>
                  </a:lnTo>
                  <a:lnTo>
                    <a:pt x="2044" y="998"/>
                  </a:lnTo>
                  <a:lnTo>
                    <a:pt x="2040" y="994"/>
                  </a:lnTo>
                  <a:lnTo>
                    <a:pt x="2036" y="992"/>
                  </a:lnTo>
                  <a:lnTo>
                    <a:pt x="2040" y="1000"/>
                  </a:lnTo>
                  <a:lnTo>
                    <a:pt x="2050" y="1020"/>
                  </a:lnTo>
                  <a:lnTo>
                    <a:pt x="2052" y="1024"/>
                  </a:lnTo>
                  <a:lnTo>
                    <a:pt x="2052" y="1026"/>
                  </a:lnTo>
                  <a:lnTo>
                    <a:pt x="2064" y="1036"/>
                  </a:lnTo>
                  <a:lnTo>
                    <a:pt x="2070" y="1042"/>
                  </a:lnTo>
                  <a:lnTo>
                    <a:pt x="2076" y="1056"/>
                  </a:lnTo>
                  <a:lnTo>
                    <a:pt x="2076" y="1054"/>
                  </a:lnTo>
                  <a:lnTo>
                    <a:pt x="2078" y="1058"/>
                  </a:lnTo>
                  <a:lnTo>
                    <a:pt x="2082" y="1058"/>
                  </a:lnTo>
                  <a:lnTo>
                    <a:pt x="2088" y="1064"/>
                  </a:lnTo>
                  <a:lnTo>
                    <a:pt x="2094" y="1070"/>
                  </a:lnTo>
                  <a:lnTo>
                    <a:pt x="2102" y="1074"/>
                  </a:lnTo>
                  <a:lnTo>
                    <a:pt x="2110" y="1080"/>
                  </a:lnTo>
                  <a:lnTo>
                    <a:pt x="2116" y="1086"/>
                  </a:lnTo>
                  <a:lnTo>
                    <a:pt x="2136" y="1098"/>
                  </a:lnTo>
                  <a:lnTo>
                    <a:pt x="2136" y="1102"/>
                  </a:lnTo>
                  <a:lnTo>
                    <a:pt x="2136" y="1104"/>
                  </a:lnTo>
                  <a:lnTo>
                    <a:pt x="2154" y="1100"/>
                  </a:lnTo>
                  <a:lnTo>
                    <a:pt x="2158" y="1098"/>
                  </a:lnTo>
                  <a:lnTo>
                    <a:pt x="2158" y="1096"/>
                  </a:lnTo>
                  <a:lnTo>
                    <a:pt x="2148" y="1086"/>
                  </a:lnTo>
                  <a:lnTo>
                    <a:pt x="2124" y="1064"/>
                  </a:lnTo>
                  <a:close/>
                  <a:moveTo>
                    <a:pt x="2172" y="1036"/>
                  </a:moveTo>
                  <a:lnTo>
                    <a:pt x="2172" y="1036"/>
                  </a:lnTo>
                  <a:lnTo>
                    <a:pt x="2178" y="1038"/>
                  </a:lnTo>
                  <a:lnTo>
                    <a:pt x="2182" y="1040"/>
                  </a:lnTo>
                  <a:lnTo>
                    <a:pt x="2184" y="1038"/>
                  </a:lnTo>
                  <a:lnTo>
                    <a:pt x="2186" y="1036"/>
                  </a:lnTo>
                  <a:lnTo>
                    <a:pt x="2186" y="1030"/>
                  </a:lnTo>
                  <a:lnTo>
                    <a:pt x="2182" y="1024"/>
                  </a:lnTo>
                  <a:lnTo>
                    <a:pt x="2176" y="1018"/>
                  </a:lnTo>
                  <a:lnTo>
                    <a:pt x="2172" y="1016"/>
                  </a:lnTo>
                  <a:lnTo>
                    <a:pt x="2168" y="1018"/>
                  </a:lnTo>
                  <a:lnTo>
                    <a:pt x="2168" y="1020"/>
                  </a:lnTo>
                  <a:lnTo>
                    <a:pt x="2170" y="1020"/>
                  </a:lnTo>
                  <a:lnTo>
                    <a:pt x="2172" y="1022"/>
                  </a:lnTo>
                  <a:lnTo>
                    <a:pt x="2172" y="1024"/>
                  </a:lnTo>
                  <a:lnTo>
                    <a:pt x="2170" y="1028"/>
                  </a:lnTo>
                  <a:lnTo>
                    <a:pt x="2168" y="1032"/>
                  </a:lnTo>
                  <a:lnTo>
                    <a:pt x="2170" y="1034"/>
                  </a:lnTo>
                  <a:lnTo>
                    <a:pt x="2172" y="1036"/>
                  </a:lnTo>
                  <a:close/>
                  <a:moveTo>
                    <a:pt x="2152" y="752"/>
                  </a:moveTo>
                  <a:lnTo>
                    <a:pt x="2152" y="752"/>
                  </a:lnTo>
                  <a:lnTo>
                    <a:pt x="2154" y="760"/>
                  </a:lnTo>
                  <a:lnTo>
                    <a:pt x="2156" y="764"/>
                  </a:lnTo>
                  <a:lnTo>
                    <a:pt x="2160" y="766"/>
                  </a:lnTo>
                  <a:lnTo>
                    <a:pt x="2168" y="764"/>
                  </a:lnTo>
                  <a:lnTo>
                    <a:pt x="2172" y="762"/>
                  </a:lnTo>
                  <a:lnTo>
                    <a:pt x="2174" y="760"/>
                  </a:lnTo>
                  <a:lnTo>
                    <a:pt x="2176" y="758"/>
                  </a:lnTo>
                  <a:lnTo>
                    <a:pt x="2176" y="754"/>
                  </a:lnTo>
                  <a:lnTo>
                    <a:pt x="2174" y="746"/>
                  </a:lnTo>
                  <a:lnTo>
                    <a:pt x="2170" y="736"/>
                  </a:lnTo>
                  <a:lnTo>
                    <a:pt x="2168" y="732"/>
                  </a:lnTo>
                  <a:lnTo>
                    <a:pt x="2166" y="732"/>
                  </a:lnTo>
                  <a:lnTo>
                    <a:pt x="2164" y="734"/>
                  </a:lnTo>
                  <a:lnTo>
                    <a:pt x="2162" y="736"/>
                  </a:lnTo>
                  <a:lnTo>
                    <a:pt x="2158" y="730"/>
                  </a:lnTo>
                  <a:lnTo>
                    <a:pt x="2156" y="724"/>
                  </a:lnTo>
                  <a:lnTo>
                    <a:pt x="2154" y="718"/>
                  </a:lnTo>
                  <a:lnTo>
                    <a:pt x="2152" y="716"/>
                  </a:lnTo>
                  <a:lnTo>
                    <a:pt x="2148" y="716"/>
                  </a:lnTo>
                  <a:lnTo>
                    <a:pt x="2146" y="718"/>
                  </a:lnTo>
                  <a:lnTo>
                    <a:pt x="2146" y="722"/>
                  </a:lnTo>
                  <a:lnTo>
                    <a:pt x="2148" y="726"/>
                  </a:lnTo>
                  <a:lnTo>
                    <a:pt x="2152" y="736"/>
                  </a:lnTo>
                  <a:lnTo>
                    <a:pt x="2152" y="742"/>
                  </a:lnTo>
                  <a:lnTo>
                    <a:pt x="2152" y="746"/>
                  </a:lnTo>
                  <a:lnTo>
                    <a:pt x="2152" y="752"/>
                  </a:lnTo>
                  <a:close/>
                  <a:moveTo>
                    <a:pt x="2196" y="758"/>
                  </a:moveTo>
                  <a:lnTo>
                    <a:pt x="2196" y="758"/>
                  </a:lnTo>
                  <a:lnTo>
                    <a:pt x="2202" y="754"/>
                  </a:lnTo>
                  <a:lnTo>
                    <a:pt x="2206" y="750"/>
                  </a:lnTo>
                  <a:lnTo>
                    <a:pt x="2208" y="748"/>
                  </a:lnTo>
                  <a:lnTo>
                    <a:pt x="2206" y="746"/>
                  </a:lnTo>
                  <a:lnTo>
                    <a:pt x="2202" y="746"/>
                  </a:lnTo>
                  <a:lnTo>
                    <a:pt x="2198" y="748"/>
                  </a:lnTo>
                  <a:lnTo>
                    <a:pt x="2194" y="752"/>
                  </a:lnTo>
                  <a:lnTo>
                    <a:pt x="2194" y="754"/>
                  </a:lnTo>
                  <a:lnTo>
                    <a:pt x="2196" y="758"/>
                  </a:lnTo>
                  <a:close/>
                  <a:moveTo>
                    <a:pt x="2206" y="798"/>
                  </a:moveTo>
                  <a:lnTo>
                    <a:pt x="2206" y="798"/>
                  </a:lnTo>
                  <a:lnTo>
                    <a:pt x="2210" y="800"/>
                  </a:lnTo>
                  <a:lnTo>
                    <a:pt x="2214" y="800"/>
                  </a:lnTo>
                  <a:lnTo>
                    <a:pt x="2216" y="798"/>
                  </a:lnTo>
                  <a:lnTo>
                    <a:pt x="2216" y="792"/>
                  </a:lnTo>
                  <a:lnTo>
                    <a:pt x="2216" y="790"/>
                  </a:lnTo>
                  <a:lnTo>
                    <a:pt x="2214" y="788"/>
                  </a:lnTo>
                  <a:lnTo>
                    <a:pt x="2208" y="790"/>
                  </a:lnTo>
                  <a:lnTo>
                    <a:pt x="2204" y="794"/>
                  </a:lnTo>
                  <a:lnTo>
                    <a:pt x="2204" y="796"/>
                  </a:lnTo>
                  <a:lnTo>
                    <a:pt x="2206" y="798"/>
                  </a:lnTo>
                  <a:close/>
                  <a:moveTo>
                    <a:pt x="1762" y="382"/>
                  </a:moveTo>
                  <a:lnTo>
                    <a:pt x="1762" y="382"/>
                  </a:lnTo>
                  <a:lnTo>
                    <a:pt x="1762" y="386"/>
                  </a:lnTo>
                  <a:lnTo>
                    <a:pt x="1764" y="392"/>
                  </a:lnTo>
                  <a:lnTo>
                    <a:pt x="1768" y="394"/>
                  </a:lnTo>
                  <a:lnTo>
                    <a:pt x="1770" y="394"/>
                  </a:lnTo>
                  <a:lnTo>
                    <a:pt x="1772" y="392"/>
                  </a:lnTo>
                  <a:lnTo>
                    <a:pt x="1774" y="390"/>
                  </a:lnTo>
                  <a:lnTo>
                    <a:pt x="1772" y="386"/>
                  </a:lnTo>
                  <a:lnTo>
                    <a:pt x="1770" y="382"/>
                  </a:lnTo>
                  <a:lnTo>
                    <a:pt x="1766" y="378"/>
                  </a:lnTo>
                  <a:lnTo>
                    <a:pt x="1764" y="380"/>
                  </a:lnTo>
                  <a:lnTo>
                    <a:pt x="1762" y="382"/>
                  </a:lnTo>
                  <a:close/>
                  <a:moveTo>
                    <a:pt x="1786" y="386"/>
                  </a:moveTo>
                  <a:lnTo>
                    <a:pt x="1786" y="386"/>
                  </a:lnTo>
                  <a:lnTo>
                    <a:pt x="1784" y="386"/>
                  </a:lnTo>
                  <a:lnTo>
                    <a:pt x="1780" y="388"/>
                  </a:lnTo>
                  <a:lnTo>
                    <a:pt x="1776" y="396"/>
                  </a:lnTo>
                  <a:lnTo>
                    <a:pt x="1776" y="402"/>
                  </a:lnTo>
                  <a:lnTo>
                    <a:pt x="1778" y="404"/>
                  </a:lnTo>
                  <a:lnTo>
                    <a:pt x="1780" y="404"/>
                  </a:lnTo>
                  <a:lnTo>
                    <a:pt x="1784" y="402"/>
                  </a:lnTo>
                  <a:lnTo>
                    <a:pt x="1788" y="404"/>
                  </a:lnTo>
                  <a:lnTo>
                    <a:pt x="1790" y="410"/>
                  </a:lnTo>
                  <a:lnTo>
                    <a:pt x="1794" y="414"/>
                  </a:lnTo>
                  <a:lnTo>
                    <a:pt x="1796" y="416"/>
                  </a:lnTo>
                  <a:lnTo>
                    <a:pt x="1800" y="412"/>
                  </a:lnTo>
                  <a:lnTo>
                    <a:pt x="1798" y="408"/>
                  </a:lnTo>
                  <a:lnTo>
                    <a:pt x="1794" y="402"/>
                  </a:lnTo>
                  <a:lnTo>
                    <a:pt x="1790" y="396"/>
                  </a:lnTo>
                  <a:lnTo>
                    <a:pt x="1790" y="392"/>
                  </a:lnTo>
                  <a:lnTo>
                    <a:pt x="1790" y="390"/>
                  </a:lnTo>
                  <a:lnTo>
                    <a:pt x="1786" y="386"/>
                  </a:lnTo>
                  <a:close/>
                  <a:moveTo>
                    <a:pt x="1754" y="340"/>
                  </a:moveTo>
                  <a:lnTo>
                    <a:pt x="1754" y="340"/>
                  </a:lnTo>
                  <a:lnTo>
                    <a:pt x="1758" y="346"/>
                  </a:lnTo>
                  <a:lnTo>
                    <a:pt x="1766" y="354"/>
                  </a:lnTo>
                  <a:lnTo>
                    <a:pt x="1776" y="360"/>
                  </a:lnTo>
                  <a:lnTo>
                    <a:pt x="1780" y="360"/>
                  </a:lnTo>
                  <a:lnTo>
                    <a:pt x="1784" y="360"/>
                  </a:lnTo>
                  <a:lnTo>
                    <a:pt x="1788" y="358"/>
                  </a:lnTo>
                  <a:lnTo>
                    <a:pt x="1784" y="356"/>
                  </a:lnTo>
                  <a:lnTo>
                    <a:pt x="1776" y="352"/>
                  </a:lnTo>
                  <a:lnTo>
                    <a:pt x="1774" y="348"/>
                  </a:lnTo>
                  <a:lnTo>
                    <a:pt x="1772" y="344"/>
                  </a:lnTo>
                  <a:lnTo>
                    <a:pt x="1768" y="336"/>
                  </a:lnTo>
                  <a:lnTo>
                    <a:pt x="1764" y="332"/>
                  </a:lnTo>
                  <a:lnTo>
                    <a:pt x="1746" y="320"/>
                  </a:lnTo>
                  <a:lnTo>
                    <a:pt x="1742" y="318"/>
                  </a:lnTo>
                  <a:lnTo>
                    <a:pt x="1740" y="320"/>
                  </a:lnTo>
                  <a:lnTo>
                    <a:pt x="1742" y="328"/>
                  </a:lnTo>
                  <a:lnTo>
                    <a:pt x="1744" y="332"/>
                  </a:lnTo>
                  <a:lnTo>
                    <a:pt x="1748" y="334"/>
                  </a:lnTo>
                  <a:lnTo>
                    <a:pt x="1752" y="336"/>
                  </a:lnTo>
                  <a:lnTo>
                    <a:pt x="1754" y="340"/>
                  </a:lnTo>
                  <a:close/>
                  <a:moveTo>
                    <a:pt x="1744" y="368"/>
                  </a:moveTo>
                  <a:lnTo>
                    <a:pt x="1744" y="368"/>
                  </a:lnTo>
                  <a:lnTo>
                    <a:pt x="1744" y="374"/>
                  </a:lnTo>
                  <a:lnTo>
                    <a:pt x="1748" y="378"/>
                  </a:lnTo>
                  <a:lnTo>
                    <a:pt x="1752" y="382"/>
                  </a:lnTo>
                  <a:lnTo>
                    <a:pt x="1754" y="380"/>
                  </a:lnTo>
                  <a:lnTo>
                    <a:pt x="1756" y="380"/>
                  </a:lnTo>
                  <a:lnTo>
                    <a:pt x="1758" y="376"/>
                  </a:lnTo>
                  <a:lnTo>
                    <a:pt x="1758" y="374"/>
                  </a:lnTo>
                  <a:lnTo>
                    <a:pt x="1752" y="368"/>
                  </a:lnTo>
                  <a:lnTo>
                    <a:pt x="1746" y="366"/>
                  </a:lnTo>
                  <a:lnTo>
                    <a:pt x="1744" y="366"/>
                  </a:lnTo>
                  <a:lnTo>
                    <a:pt x="1744" y="368"/>
                  </a:lnTo>
                  <a:close/>
                  <a:moveTo>
                    <a:pt x="1802" y="416"/>
                  </a:moveTo>
                  <a:lnTo>
                    <a:pt x="1802" y="416"/>
                  </a:lnTo>
                  <a:lnTo>
                    <a:pt x="1800" y="420"/>
                  </a:lnTo>
                  <a:lnTo>
                    <a:pt x="1800" y="424"/>
                  </a:lnTo>
                  <a:lnTo>
                    <a:pt x="1804" y="426"/>
                  </a:lnTo>
                  <a:lnTo>
                    <a:pt x="1810" y="424"/>
                  </a:lnTo>
                  <a:lnTo>
                    <a:pt x="1810" y="422"/>
                  </a:lnTo>
                  <a:lnTo>
                    <a:pt x="1812" y="420"/>
                  </a:lnTo>
                  <a:lnTo>
                    <a:pt x="1810" y="416"/>
                  </a:lnTo>
                  <a:lnTo>
                    <a:pt x="1806" y="414"/>
                  </a:lnTo>
                  <a:lnTo>
                    <a:pt x="1804" y="414"/>
                  </a:lnTo>
                  <a:lnTo>
                    <a:pt x="1802" y="416"/>
                  </a:lnTo>
                  <a:close/>
                  <a:moveTo>
                    <a:pt x="1858" y="386"/>
                  </a:moveTo>
                  <a:lnTo>
                    <a:pt x="1858" y="386"/>
                  </a:lnTo>
                  <a:lnTo>
                    <a:pt x="1848" y="382"/>
                  </a:lnTo>
                  <a:lnTo>
                    <a:pt x="1844" y="378"/>
                  </a:lnTo>
                  <a:lnTo>
                    <a:pt x="1840" y="374"/>
                  </a:lnTo>
                  <a:lnTo>
                    <a:pt x="1832" y="368"/>
                  </a:lnTo>
                  <a:lnTo>
                    <a:pt x="1828" y="366"/>
                  </a:lnTo>
                  <a:lnTo>
                    <a:pt x="1826" y="368"/>
                  </a:lnTo>
                  <a:lnTo>
                    <a:pt x="1828" y="378"/>
                  </a:lnTo>
                  <a:lnTo>
                    <a:pt x="1830" y="382"/>
                  </a:lnTo>
                  <a:lnTo>
                    <a:pt x="1834" y="386"/>
                  </a:lnTo>
                  <a:lnTo>
                    <a:pt x="1848" y="394"/>
                  </a:lnTo>
                  <a:lnTo>
                    <a:pt x="1864" y="404"/>
                  </a:lnTo>
                  <a:lnTo>
                    <a:pt x="1878" y="414"/>
                  </a:lnTo>
                  <a:lnTo>
                    <a:pt x="1880" y="416"/>
                  </a:lnTo>
                  <a:lnTo>
                    <a:pt x="1882" y="416"/>
                  </a:lnTo>
                  <a:lnTo>
                    <a:pt x="1878" y="408"/>
                  </a:lnTo>
                  <a:lnTo>
                    <a:pt x="1870" y="396"/>
                  </a:lnTo>
                  <a:lnTo>
                    <a:pt x="1864" y="390"/>
                  </a:lnTo>
                  <a:lnTo>
                    <a:pt x="1858" y="386"/>
                  </a:lnTo>
                  <a:close/>
                  <a:moveTo>
                    <a:pt x="1882" y="456"/>
                  </a:moveTo>
                  <a:lnTo>
                    <a:pt x="1882" y="456"/>
                  </a:lnTo>
                  <a:lnTo>
                    <a:pt x="1876" y="450"/>
                  </a:lnTo>
                  <a:lnTo>
                    <a:pt x="1872" y="450"/>
                  </a:lnTo>
                  <a:lnTo>
                    <a:pt x="1870" y="454"/>
                  </a:lnTo>
                  <a:lnTo>
                    <a:pt x="1870" y="462"/>
                  </a:lnTo>
                  <a:lnTo>
                    <a:pt x="1870" y="468"/>
                  </a:lnTo>
                  <a:lnTo>
                    <a:pt x="1876" y="474"/>
                  </a:lnTo>
                  <a:lnTo>
                    <a:pt x="1882" y="478"/>
                  </a:lnTo>
                  <a:lnTo>
                    <a:pt x="1892" y="478"/>
                  </a:lnTo>
                  <a:lnTo>
                    <a:pt x="1900" y="476"/>
                  </a:lnTo>
                  <a:lnTo>
                    <a:pt x="1900" y="478"/>
                  </a:lnTo>
                  <a:lnTo>
                    <a:pt x="1902" y="480"/>
                  </a:lnTo>
                  <a:lnTo>
                    <a:pt x="1912" y="482"/>
                  </a:lnTo>
                  <a:lnTo>
                    <a:pt x="1916" y="482"/>
                  </a:lnTo>
                  <a:lnTo>
                    <a:pt x="1920" y="482"/>
                  </a:lnTo>
                  <a:lnTo>
                    <a:pt x="1920" y="480"/>
                  </a:lnTo>
                  <a:lnTo>
                    <a:pt x="1918" y="476"/>
                  </a:lnTo>
                  <a:lnTo>
                    <a:pt x="1914" y="468"/>
                  </a:lnTo>
                  <a:lnTo>
                    <a:pt x="1906" y="460"/>
                  </a:lnTo>
                  <a:lnTo>
                    <a:pt x="1902" y="458"/>
                  </a:lnTo>
                  <a:lnTo>
                    <a:pt x="1900" y="456"/>
                  </a:lnTo>
                  <a:lnTo>
                    <a:pt x="1892" y="456"/>
                  </a:lnTo>
                  <a:lnTo>
                    <a:pt x="1886" y="458"/>
                  </a:lnTo>
                  <a:lnTo>
                    <a:pt x="1884" y="456"/>
                  </a:lnTo>
                  <a:lnTo>
                    <a:pt x="1882" y="456"/>
                  </a:lnTo>
                  <a:close/>
                  <a:moveTo>
                    <a:pt x="1884" y="560"/>
                  </a:moveTo>
                  <a:lnTo>
                    <a:pt x="1884" y="560"/>
                  </a:lnTo>
                  <a:lnTo>
                    <a:pt x="1886" y="564"/>
                  </a:lnTo>
                  <a:lnTo>
                    <a:pt x="1894" y="570"/>
                  </a:lnTo>
                  <a:lnTo>
                    <a:pt x="1902" y="576"/>
                  </a:lnTo>
                  <a:lnTo>
                    <a:pt x="1906" y="576"/>
                  </a:lnTo>
                  <a:lnTo>
                    <a:pt x="1910" y="576"/>
                  </a:lnTo>
                  <a:lnTo>
                    <a:pt x="1910" y="574"/>
                  </a:lnTo>
                  <a:lnTo>
                    <a:pt x="1908" y="570"/>
                  </a:lnTo>
                  <a:lnTo>
                    <a:pt x="1900" y="562"/>
                  </a:lnTo>
                  <a:lnTo>
                    <a:pt x="1890" y="558"/>
                  </a:lnTo>
                  <a:lnTo>
                    <a:pt x="1886" y="558"/>
                  </a:lnTo>
                  <a:lnTo>
                    <a:pt x="1884" y="560"/>
                  </a:lnTo>
                  <a:close/>
                  <a:moveTo>
                    <a:pt x="1966" y="508"/>
                  </a:moveTo>
                  <a:lnTo>
                    <a:pt x="1966" y="508"/>
                  </a:lnTo>
                  <a:lnTo>
                    <a:pt x="1958" y="506"/>
                  </a:lnTo>
                  <a:lnTo>
                    <a:pt x="1950" y="502"/>
                  </a:lnTo>
                  <a:lnTo>
                    <a:pt x="1942" y="498"/>
                  </a:lnTo>
                  <a:lnTo>
                    <a:pt x="1938" y="498"/>
                  </a:lnTo>
                  <a:lnTo>
                    <a:pt x="1936" y="500"/>
                  </a:lnTo>
                  <a:lnTo>
                    <a:pt x="1934" y="500"/>
                  </a:lnTo>
                  <a:lnTo>
                    <a:pt x="1934" y="502"/>
                  </a:lnTo>
                  <a:lnTo>
                    <a:pt x="1938" y="504"/>
                  </a:lnTo>
                  <a:lnTo>
                    <a:pt x="1942" y="506"/>
                  </a:lnTo>
                  <a:lnTo>
                    <a:pt x="1944" y="510"/>
                  </a:lnTo>
                  <a:lnTo>
                    <a:pt x="1944" y="512"/>
                  </a:lnTo>
                  <a:lnTo>
                    <a:pt x="1946" y="516"/>
                  </a:lnTo>
                  <a:lnTo>
                    <a:pt x="1948" y="518"/>
                  </a:lnTo>
                  <a:lnTo>
                    <a:pt x="1956" y="524"/>
                  </a:lnTo>
                  <a:lnTo>
                    <a:pt x="1966" y="528"/>
                  </a:lnTo>
                  <a:lnTo>
                    <a:pt x="1974" y="528"/>
                  </a:lnTo>
                  <a:lnTo>
                    <a:pt x="1976" y="528"/>
                  </a:lnTo>
                  <a:lnTo>
                    <a:pt x="1978" y="526"/>
                  </a:lnTo>
                  <a:lnTo>
                    <a:pt x="1976" y="518"/>
                  </a:lnTo>
                  <a:lnTo>
                    <a:pt x="1972" y="512"/>
                  </a:lnTo>
                  <a:lnTo>
                    <a:pt x="1968" y="510"/>
                  </a:lnTo>
                  <a:lnTo>
                    <a:pt x="1966" y="508"/>
                  </a:lnTo>
                  <a:close/>
                  <a:moveTo>
                    <a:pt x="2174" y="784"/>
                  </a:moveTo>
                  <a:lnTo>
                    <a:pt x="2174" y="784"/>
                  </a:lnTo>
                  <a:lnTo>
                    <a:pt x="2174" y="788"/>
                  </a:lnTo>
                  <a:lnTo>
                    <a:pt x="2180" y="792"/>
                  </a:lnTo>
                  <a:lnTo>
                    <a:pt x="2182" y="794"/>
                  </a:lnTo>
                  <a:lnTo>
                    <a:pt x="2184" y="798"/>
                  </a:lnTo>
                  <a:lnTo>
                    <a:pt x="2186" y="804"/>
                  </a:lnTo>
                  <a:lnTo>
                    <a:pt x="2188" y="808"/>
                  </a:lnTo>
                  <a:lnTo>
                    <a:pt x="2192" y="808"/>
                  </a:lnTo>
                  <a:lnTo>
                    <a:pt x="2196" y="808"/>
                  </a:lnTo>
                  <a:lnTo>
                    <a:pt x="2198" y="806"/>
                  </a:lnTo>
                  <a:lnTo>
                    <a:pt x="2198" y="800"/>
                  </a:lnTo>
                  <a:lnTo>
                    <a:pt x="2196" y="794"/>
                  </a:lnTo>
                  <a:lnTo>
                    <a:pt x="2190" y="788"/>
                  </a:lnTo>
                  <a:lnTo>
                    <a:pt x="2186" y="784"/>
                  </a:lnTo>
                  <a:lnTo>
                    <a:pt x="2180" y="780"/>
                  </a:lnTo>
                  <a:lnTo>
                    <a:pt x="2176" y="780"/>
                  </a:lnTo>
                  <a:lnTo>
                    <a:pt x="2174" y="784"/>
                  </a:lnTo>
                  <a:close/>
                  <a:moveTo>
                    <a:pt x="1938" y="458"/>
                  </a:moveTo>
                  <a:lnTo>
                    <a:pt x="1938" y="458"/>
                  </a:lnTo>
                  <a:lnTo>
                    <a:pt x="1938" y="454"/>
                  </a:lnTo>
                  <a:lnTo>
                    <a:pt x="1938" y="448"/>
                  </a:lnTo>
                  <a:lnTo>
                    <a:pt x="1936" y="444"/>
                  </a:lnTo>
                  <a:lnTo>
                    <a:pt x="1930" y="438"/>
                  </a:lnTo>
                  <a:lnTo>
                    <a:pt x="1928" y="434"/>
                  </a:lnTo>
                  <a:lnTo>
                    <a:pt x="1926" y="428"/>
                  </a:lnTo>
                  <a:lnTo>
                    <a:pt x="1922" y="420"/>
                  </a:lnTo>
                  <a:lnTo>
                    <a:pt x="1920" y="410"/>
                  </a:lnTo>
                  <a:lnTo>
                    <a:pt x="1916" y="408"/>
                  </a:lnTo>
                  <a:lnTo>
                    <a:pt x="1910" y="406"/>
                  </a:lnTo>
                  <a:lnTo>
                    <a:pt x="1908" y="404"/>
                  </a:lnTo>
                  <a:lnTo>
                    <a:pt x="1906" y="406"/>
                  </a:lnTo>
                  <a:lnTo>
                    <a:pt x="1906" y="412"/>
                  </a:lnTo>
                  <a:lnTo>
                    <a:pt x="1912" y="422"/>
                  </a:lnTo>
                  <a:lnTo>
                    <a:pt x="1916" y="440"/>
                  </a:lnTo>
                  <a:lnTo>
                    <a:pt x="1918" y="446"/>
                  </a:lnTo>
                  <a:lnTo>
                    <a:pt x="1920" y="448"/>
                  </a:lnTo>
                  <a:lnTo>
                    <a:pt x="1926" y="452"/>
                  </a:lnTo>
                  <a:lnTo>
                    <a:pt x="1930" y="460"/>
                  </a:lnTo>
                  <a:lnTo>
                    <a:pt x="1936" y="466"/>
                  </a:lnTo>
                  <a:lnTo>
                    <a:pt x="1940" y="470"/>
                  </a:lnTo>
                  <a:lnTo>
                    <a:pt x="1942" y="468"/>
                  </a:lnTo>
                  <a:lnTo>
                    <a:pt x="1938" y="458"/>
                  </a:lnTo>
                  <a:close/>
                  <a:moveTo>
                    <a:pt x="2456" y="2102"/>
                  </a:moveTo>
                  <a:lnTo>
                    <a:pt x="2456" y="2102"/>
                  </a:lnTo>
                  <a:lnTo>
                    <a:pt x="2460" y="2096"/>
                  </a:lnTo>
                  <a:lnTo>
                    <a:pt x="2460" y="2090"/>
                  </a:lnTo>
                  <a:lnTo>
                    <a:pt x="2458" y="2084"/>
                  </a:lnTo>
                  <a:lnTo>
                    <a:pt x="2456" y="2082"/>
                  </a:lnTo>
                  <a:lnTo>
                    <a:pt x="2450" y="2082"/>
                  </a:lnTo>
                  <a:lnTo>
                    <a:pt x="2442" y="2084"/>
                  </a:lnTo>
                  <a:lnTo>
                    <a:pt x="2434" y="2088"/>
                  </a:lnTo>
                  <a:lnTo>
                    <a:pt x="2426" y="2094"/>
                  </a:lnTo>
                  <a:lnTo>
                    <a:pt x="2418" y="2100"/>
                  </a:lnTo>
                  <a:lnTo>
                    <a:pt x="2412" y="2100"/>
                  </a:lnTo>
                  <a:lnTo>
                    <a:pt x="2410" y="2098"/>
                  </a:lnTo>
                  <a:lnTo>
                    <a:pt x="2410" y="2094"/>
                  </a:lnTo>
                  <a:lnTo>
                    <a:pt x="2410" y="2080"/>
                  </a:lnTo>
                  <a:lnTo>
                    <a:pt x="2410" y="2076"/>
                  </a:lnTo>
                  <a:lnTo>
                    <a:pt x="2408" y="2074"/>
                  </a:lnTo>
                  <a:lnTo>
                    <a:pt x="2400" y="2072"/>
                  </a:lnTo>
                  <a:lnTo>
                    <a:pt x="2398" y="2070"/>
                  </a:lnTo>
                  <a:lnTo>
                    <a:pt x="2398" y="2068"/>
                  </a:lnTo>
                  <a:lnTo>
                    <a:pt x="2404" y="2064"/>
                  </a:lnTo>
                  <a:lnTo>
                    <a:pt x="2408" y="2062"/>
                  </a:lnTo>
                  <a:lnTo>
                    <a:pt x="2408" y="2058"/>
                  </a:lnTo>
                  <a:lnTo>
                    <a:pt x="2408" y="2056"/>
                  </a:lnTo>
                  <a:lnTo>
                    <a:pt x="2404" y="2054"/>
                  </a:lnTo>
                  <a:lnTo>
                    <a:pt x="2400" y="2054"/>
                  </a:lnTo>
                  <a:lnTo>
                    <a:pt x="2396" y="2056"/>
                  </a:lnTo>
                  <a:lnTo>
                    <a:pt x="2388" y="2060"/>
                  </a:lnTo>
                  <a:lnTo>
                    <a:pt x="2380" y="2068"/>
                  </a:lnTo>
                  <a:lnTo>
                    <a:pt x="2376" y="2074"/>
                  </a:lnTo>
                  <a:lnTo>
                    <a:pt x="2374" y="2080"/>
                  </a:lnTo>
                  <a:lnTo>
                    <a:pt x="2374" y="2096"/>
                  </a:lnTo>
                  <a:lnTo>
                    <a:pt x="2372" y="2104"/>
                  </a:lnTo>
                  <a:lnTo>
                    <a:pt x="2370" y="2110"/>
                  </a:lnTo>
                  <a:lnTo>
                    <a:pt x="2366" y="2116"/>
                  </a:lnTo>
                  <a:lnTo>
                    <a:pt x="2358" y="2120"/>
                  </a:lnTo>
                  <a:lnTo>
                    <a:pt x="2352" y="2126"/>
                  </a:lnTo>
                  <a:lnTo>
                    <a:pt x="2346" y="2134"/>
                  </a:lnTo>
                  <a:lnTo>
                    <a:pt x="2336" y="2156"/>
                  </a:lnTo>
                  <a:lnTo>
                    <a:pt x="2324" y="2180"/>
                  </a:lnTo>
                  <a:lnTo>
                    <a:pt x="2318" y="2190"/>
                  </a:lnTo>
                  <a:lnTo>
                    <a:pt x="2310" y="2196"/>
                  </a:lnTo>
                  <a:lnTo>
                    <a:pt x="2298" y="2206"/>
                  </a:lnTo>
                  <a:lnTo>
                    <a:pt x="2286" y="2218"/>
                  </a:lnTo>
                  <a:lnTo>
                    <a:pt x="2274" y="2228"/>
                  </a:lnTo>
                  <a:lnTo>
                    <a:pt x="2270" y="2230"/>
                  </a:lnTo>
                  <a:lnTo>
                    <a:pt x="2264" y="2232"/>
                  </a:lnTo>
                  <a:lnTo>
                    <a:pt x="2260" y="2234"/>
                  </a:lnTo>
                  <a:lnTo>
                    <a:pt x="2256" y="2236"/>
                  </a:lnTo>
                  <a:lnTo>
                    <a:pt x="2250" y="2242"/>
                  </a:lnTo>
                  <a:lnTo>
                    <a:pt x="2246" y="2248"/>
                  </a:lnTo>
                  <a:lnTo>
                    <a:pt x="2242" y="2250"/>
                  </a:lnTo>
                  <a:lnTo>
                    <a:pt x="2236" y="2250"/>
                  </a:lnTo>
                  <a:lnTo>
                    <a:pt x="2228" y="2250"/>
                  </a:lnTo>
                  <a:lnTo>
                    <a:pt x="2222" y="2254"/>
                  </a:lnTo>
                  <a:lnTo>
                    <a:pt x="2216" y="2260"/>
                  </a:lnTo>
                  <a:lnTo>
                    <a:pt x="2210" y="2266"/>
                  </a:lnTo>
                  <a:lnTo>
                    <a:pt x="2200" y="2282"/>
                  </a:lnTo>
                  <a:lnTo>
                    <a:pt x="2186" y="2298"/>
                  </a:lnTo>
                  <a:lnTo>
                    <a:pt x="2174" y="2310"/>
                  </a:lnTo>
                  <a:lnTo>
                    <a:pt x="2162" y="2322"/>
                  </a:lnTo>
                  <a:lnTo>
                    <a:pt x="2160" y="2328"/>
                  </a:lnTo>
                  <a:lnTo>
                    <a:pt x="2156" y="2334"/>
                  </a:lnTo>
                  <a:lnTo>
                    <a:pt x="2156" y="2338"/>
                  </a:lnTo>
                  <a:lnTo>
                    <a:pt x="2158" y="2344"/>
                  </a:lnTo>
                  <a:lnTo>
                    <a:pt x="2160" y="2348"/>
                  </a:lnTo>
                  <a:lnTo>
                    <a:pt x="2158" y="2352"/>
                  </a:lnTo>
                  <a:lnTo>
                    <a:pt x="2152" y="2356"/>
                  </a:lnTo>
                  <a:lnTo>
                    <a:pt x="2146" y="2360"/>
                  </a:lnTo>
                  <a:lnTo>
                    <a:pt x="2146" y="2362"/>
                  </a:lnTo>
                  <a:lnTo>
                    <a:pt x="2146" y="2368"/>
                  </a:lnTo>
                  <a:lnTo>
                    <a:pt x="2152" y="2376"/>
                  </a:lnTo>
                  <a:lnTo>
                    <a:pt x="2162" y="2382"/>
                  </a:lnTo>
                  <a:lnTo>
                    <a:pt x="2168" y="2384"/>
                  </a:lnTo>
                  <a:lnTo>
                    <a:pt x="2172" y="2384"/>
                  </a:lnTo>
                  <a:lnTo>
                    <a:pt x="2178" y="2382"/>
                  </a:lnTo>
                  <a:lnTo>
                    <a:pt x="2184" y="2378"/>
                  </a:lnTo>
                  <a:lnTo>
                    <a:pt x="2190" y="2376"/>
                  </a:lnTo>
                  <a:lnTo>
                    <a:pt x="2192" y="2374"/>
                  </a:lnTo>
                  <a:lnTo>
                    <a:pt x="2194" y="2376"/>
                  </a:lnTo>
                  <a:lnTo>
                    <a:pt x="2196" y="2378"/>
                  </a:lnTo>
                  <a:lnTo>
                    <a:pt x="2200" y="2384"/>
                  </a:lnTo>
                  <a:lnTo>
                    <a:pt x="2202" y="2386"/>
                  </a:lnTo>
                  <a:lnTo>
                    <a:pt x="2208" y="2386"/>
                  </a:lnTo>
                  <a:lnTo>
                    <a:pt x="2212" y="2386"/>
                  </a:lnTo>
                  <a:lnTo>
                    <a:pt x="2216" y="2388"/>
                  </a:lnTo>
                  <a:lnTo>
                    <a:pt x="2218" y="2392"/>
                  </a:lnTo>
                  <a:lnTo>
                    <a:pt x="2218" y="2396"/>
                  </a:lnTo>
                  <a:lnTo>
                    <a:pt x="2220" y="2398"/>
                  </a:lnTo>
                  <a:lnTo>
                    <a:pt x="2224" y="2402"/>
                  </a:lnTo>
                  <a:lnTo>
                    <a:pt x="2232" y="2402"/>
                  </a:lnTo>
                  <a:lnTo>
                    <a:pt x="2248" y="2404"/>
                  </a:lnTo>
                  <a:lnTo>
                    <a:pt x="2256" y="2404"/>
                  </a:lnTo>
                  <a:lnTo>
                    <a:pt x="2262" y="2404"/>
                  </a:lnTo>
                  <a:lnTo>
                    <a:pt x="2268" y="2402"/>
                  </a:lnTo>
                  <a:lnTo>
                    <a:pt x="2276" y="2398"/>
                  </a:lnTo>
                  <a:lnTo>
                    <a:pt x="2282" y="2390"/>
                  </a:lnTo>
                  <a:lnTo>
                    <a:pt x="2288" y="2380"/>
                  </a:lnTo>
                  <a:lnTo>
                    <a:pt x="2296" y="2372"/>
                  </a:lnTo>
                  <a:lnTo>
                    <a:pt x="2302" y="2366"/>
                  </a:lnTo>
                  <a:lnTo>
                    <a:pt x="2308" y="2362"/>
                  </a:lnTo>
                  <a:lnTo>
                    <a:pt x="2314" y="2360"/>
                  </a:lnTo>
                  <a:lnTo>
                    <a:pt x="2320" y="2358"/>
                  </a:lnTo>
                  <a:lnTo>
                    <a:pt x="2320" y="2356"/>
                  </a:lnTo>
                  <a:lnTo>
                    <a:pt x="2318" y="2352"/>
                  </a:lnTo>
                  <a:lnTo>
                    <a:pt x="2318" y="2346"/>
                  </a:lnTo>
                  <a:lnTo>
                    <a:pt x="2318" y="2340"/>
                  </a:lnTo>
                  <a:lnTo>
                    <a:pt x="2324" y="2328"/>
                  </a:lnTo>
                  <a:lnTo>
                    <a:pt x="2332" y="2312"/>
                  </a:lnTo>
                  <a:lnTo>
                    <a:pt x="2336" y="2300"/>
                  </a:lnTo>
                  <a:lnTo>
                    <a:pt x="2336" y="2288"/>
                  </a:lnTo>
                  <a:lnTo>
                    <a:pt x="2340" y="2276"/>
                  </a:lnTo>
                  <a:lnTo>
                    <a:pt x="2346" y="2266"/>
                  </a:lnTo>
                  <a:lnTo>
                    <a:pt x="2354" y="2258"/>
                  </a:lnTo>
                  <a:lnTo>
                    <a:pt x="2364" y="2252"/>
                  </a:lnTo>
                  <a:lnTo>
                    <a:pt x="2376" y="2248"/>
                  </a:lnTo>
                  <a:lnTo>
                    <a:pt x="2386" y="2246"/>
                  </a:lnTo>
                  <a:lnTo>
                    <a:pt x="2394" y="2244"/>
                  </a:lnTo>
                  <a:lnTo>
                    <a:pt x="2400" y="2246"/>
                  </a:lnTo>
                  <a:lnTo>
                    <a:pt x="2406" y="2246"/>
                  </a:lnTo>
                  <a:lnTo>
                    <a:pt x="2410" y="2246"/>
                  </a:lnTo>
                  <a:lnTo>
                    <a:pt x="2414" y="2244"/>
                  </a:lnTo>
                  <a:lnTo>
                    <a:pt x="2416" y="2242"/>
                  </a:lnTo>
                  <a:lnTo>
                    <a:pt x="2418" y="2238"/>
                  </a:lnTo>
                  <a:lnTo>
                    <a:pt x="2418" y="2236"/>
                  </a:lnTo>
                  <a:lnTo>
                    <a:pt x="2416" y="2232"/>
                  </a:lnTo>
                  <a:lnTo>
                    <a:pt x="2410" y="2230"/>
                  </a:lnTo>
                  <a:lnTo>
                    <a:pt x="2404" y="2228"/>
                  </a:lnTo>
                  <a:lnTo>
                    <a:pt x="2402" y="2224"/>
                  </a:lnTo>
                  <a:lnTo>
                    <a:pt x="2400" y="2218"/>
                  </a:lnTo>
                  <a:lnTo>
                    <a:pt x="2400" y="2214"/>
                  </a:lnTo>
                  <a:lnTo>
                    <a:pt x="2400" y="2208"/>
                  </a:lnTo>
                  <a:lnTo>
                    <a:pt x="2402" y="2204"/>
                  </a:lnTo>
                  <a:lnTo>
                    <a:pt x="2406" y="2200"/>
                  </a:lnTo>
                  <a:lnTo>
                    <a:pt x="2410" y="2198"/>
                  </a:lnTo>
                  <a:lnTo>
                    <a:pt x="2416" y="2196"/>
                  </a:lnTo>
                  <a:lnTo>
                    <a:pt x="2420" y="2192"/>
                  </a:lnTo>
                  <a:lnTo>
                    <a:pt x="2430" y="2178"/>
                  </a:lnTo>
                  <a:lnTo>
                    <a:pt x="2440" y="2160"/>
                  </a:lnTo>
                  <a:lnTo>
                    <a:pt x="2454" y="2138"/>
                  </a:lnTo>
                  <a:lnTo>
                    <a:pt x="2460" y="2130"/>
                  </a:lnTo>
                  <a:lnTo>
                    <a:pt x="2462" y="2124"/>
                  </a:lnTo>
                  <a:lnTo>
                    <a:pt x="2462" y="2120"/>
                  </a:lnTo>
                  <a:lnTo>
                    <a:pt x="2460" y="2118"/>
                  </a:lnTo>
                  <a:lnTo>
                    <a:pt x="2456" y="2116"/>
                  </a:lnTo>
                  <a:lnTo>
                    <a:pt x="2454" y="2114"/>
                  </a:lnTo>
                  <a:lnTo>
                    <a:pt x="2454" y="2110"/>
                  </a:lnTo>
                  <a:lnTo>
                    <a:pt x="2456" y="2102"/>
                  </a:lnTo>
                  <a:close/>
                  <a:moveTo>
                    <a:pt x="2684" y="808"/>
                  </a:moveTo>
                  <a:lnTo>
                    <a:pt x="2684" y="808"/>
                  </a:lnTo>
                  <a:lnTo>
                    <a:pt x="2680" y="812"/>
                  </a:lnTo>
                  <a:lnTo>
                    <a:pt x="2678" y="810"/>
                  </a:lnTo>
                  <a:lnTo>
                    <a:pt x="2682" y="802"/>
                  </a:lnTo>
                  <a:lnTo>
                    <a:pt x="2688" y="794"/>
                  </a:lnTo>
                  <a:lnTo>
                    <a:pt x="2690" y="792"/>
                  </a:lnTo>
                  <a:lnTo>
                    <a:pt x="2690" y="790"/>
                  </a:lnTo>
                  <a:lnTo>
                    <a:pt x="2688" y="788"/>
                  </a:lnTo>
                  <a:lnTo>
                    <a:pt x="2684" y="790"/>
                  </a:lnTo>
                  <a:lnTo>
                    <a:pt x="2676" y="794"/>
                  </a:lnTo>
                  <a:lnTo>
                    <a:pt x="2664" y="800"/>
                  </a:lnTo>
                  <a:lnTo>
                    <a:pt x="2658" y="804"/>
                  </a:lnTo>
                  <a:lnTo>
                    <a:pt x="2652" y="806"/>
                  </a:lnTo>
                  <a:lnTo>
                    <a:pt x="2648" y="806"/>
                  </a:lnTo>
                  <a:lnTo>
                    <a:pt x="2646" y="812"/>
                  </a:lnTo>
                  <a:lnTo>
                    <a:pt x="2644" y="814"/>
                  </a:lnTo>
                  <a:lnTo>
                    <a:pt x="2642" y="816"/>
                  </a:lnTo>
                  <a:lnTo>
                    <a:pt x="2636" y="814"/>
                  </a:lnTo>
                  <a:lnTo>
                    <a:pt x="2634" y="814"/>
                  </a:lnTo>
                  <a:lnTo>
                    <a:pt x="2634" y="816"/>
                  </a:lnTo>
                  <a:lnTo>
                    <a:pt x="2636" y="826"/>
                  </a:lnTo>
                  <a:lnTo>
                    <a:pt x="2640" y="832"/>
                  </a:lnTo>
                  <a:lnTo>
                    <a:pt x="2642" y="832"/>
                  </a:lnTo>
                  <a:lnTo>
                    <a:pt x="2656" y="822"/>
                  </a:lnTo>
                  <a:lnTo>
                    <a:pt x="2660" y="820"/>
                  </a:lnTo>
                  <a:lnTo>
                    <a:pt x="2662" y="820"/>
                  </a:lnTo>
                  <a:lnTo>
                    <a:pt x="2664" y="820"/>
                  </a:lnTo>
                  <a:lnTo>
                    <a:pt x="2666" y="822"/>
                  </a:lnTo>
                  <a:lnTo>
                    <a:pt x="2666" y="824"/>
                  </a:lnTo>
                  <a:lnTo>
                    <a:pt x="2668" y="824"/>
                  </a:lnTo>
                  <a:lnTo>
                    <a:pt x="2670" y="824"/>
                  </a:lnTo>
                  <a:lnTo>
                    <a:pt x="2678" y="820"/>
                  </a:lnTo>
                  <a:lnTo>
                    <a:pt x="2684" y="820"/>
                  </a:lnTo>
                  <a:lnTo>
                    <a:pt x="2690" y="820"/>
                  </a:lnTo>
                  <a:lnTo>
                    <a:pt x="2688" y="816"/>
                  </a:lnTo>
                  <a:lnTo>
                    <a:pt x="2688" y="810"/>
                  </a:lnTo>
                  <a:lnTo>
                    <a:pt x="2688" y="806"/>
                  </a:lnTo>
                  <a:lnTo>
                    <a:pt x="2684" y="808"/>
                  </a:lnTo>
                  <a:close/>
                  <a:moveTo>
                    <a:pt x="2600" y="1904"/>
                  </a:moveTo>
                  <a:lnTo>
                    <a:pt x="2600" y="1904"/>
                  </a:lnTo>
                  <a:lnTo>
                    <a:pt x="2596" y="1910"/>
                  </a:lnTo>
                  <a:lnTo>
                    <a:pt x="2592" y="1916"/>
                  </a:lnTo>
                  <a:lnTo>
                    <a:pt x="2586" y="1918"/>
                  </a:lnTo>
                  <a:lnTo>
                    <a:pt x="2580" y="1918"/>
                  </a:lnTo>
                  <a:lnTo>
                    <a:pt x="2574" y="1918"/>
                  </a:lnTo>
                  <a:lnTo>
                    <a:pt x="2566" y="1914"/>
                  </a:lnTo>
                  <a:lnTo>
                    <a:pt x="2548" y="1906"/>
                  </a:lnTo>
                  <a:lnTo>
                    <a:pt x="2540" y="1900"/>
                  </a:lnTo>
                  <a:lnTo>
                    <a:pt x="2534" y="1892"/>
                  </a:lnTo>
                  <a:lnTo>
                    <a:pt x="2530" y="1884"/>
                  </a:lnTo>
                  <a:lnTo>
                    <a:pt x="2528" y="1876"/>
                  </a:lnTo>
                  <a:lnTo>
                    <a:pt x="2522" y="1856"/>
                  </a:lnTo>
                  <a:lnTo>
                    <a:pt x="2518" y="1848"/>
                  </a:lnTo>
                  <a:lnTo>
                    <a:pt x="2514" y="1840"/>
                  </a:lnTo>
                  <a:lnTo>
                    <a:pt x="2508" y="1834"/>
                  </a:lnTo>
                  <a:lnTo>
                    <a:pt x="2504" y="1832"/>
                  </a:lnTo>
                  <a:lnTo>
                    <a:pt x="2504" y="1834"/>
                  </a:lnTo>
                  <a:lnTo>
                    <a:pt x="2504" y="1838"/>
                  </a:lnTo>
                  <a:lnTo>
                    <a:pt x="2506" y="1850"/>
                  </a:lnTo>
                  <a:lnTo>
                    <a:pt x="2512" y="1868"/>
                  </a:lnTo>
                  <a:lnTo>
                    <a:pt x="2514" y="1874"/>
                  </a:lnTo>
                  <a:lnTo>
                    <a:pt x="2512" y="1876"/>
                  </a:lnTo>
                  <a:lnTo>
                    <a:pt x="2506" y="1874"/>
                  </a:lnTo>
                  <a:lnTo>
                    <a:pt x="2498" y="1868"/>
                  </a:lnTo>
                  <a:lnTo>
                    <a:pt x="2490" y="1862"/>
                  </a:lnTo>
                  <a:lnTo>
                    <a:pt x="2484" y="1854"/>
                  </a:lnTo>
                  <a:lnTo>
                    <a:pt x="2482" y="1844"/>
                  </a:lnTo>
                  <a:lnTo>
                    <a:pt x="2482" y="1836"/>
                  </a:lnTo>
                  <a:lnTo>
                    <a:pt x="2482" y="1830"/>
                  </a:lnTo>
                  <a:lnTo>
                    <a:pt x="2482" y="1826"/>
                  </a:lnTo>
                  <a:lnTo>
                    <a:pt x="2478" y="1818"/>
                  </a:lnTo>
                  <a:lnTo>
                    <a:pt x="2474" y="1810"/>
                  </a:lnTo>
                  <a:lnTo>
                    <a:pt x="2472" y="1806"/>
                  </a:lnTo>
                  <a:lnTo>
                    <a:pt x="2472" y="1802"/>
                  </a:lnTo>
                  <a:lnTo>
                    <a:pt x="2472" y="1792"/>
                  </a:lnTo>
                  <a:lnTo>
                    <a:pt x="2470" y="1786"/>
                  </a:lnTo>
                  <a:lnTo>
                    <a:pt x="2466" y="1780"/>
                  </a:lnTo>
                  <a:lnTo>
                    <a:pt x="2462" y="1770"/>
                  </a:lnTo>
                  <a:lnTo>
                    <a:pt x="2454" y="1762"/>
                  </a:lnTo>
                  <a:lnTo>
                    <a:pt x="2448" y="1758"/>
                  </a:lnTo>
                  <a:lnTo>
                    <a:pt x="2440" y="1754"/>
                  </a:lnTo>
                  <a:lnTo>
                    <a:pt x="2428" y="1752"/>
                  </a:lnTo>
                  <a:lnTo>
                    <a:pt x="2424" y="1750"/>
                  </a:lnTo>
                  <a:lnTo>
                    <a:pt x="2422" y="1748"/>
                  </a:lnTo>
                  <a:lnTo>
                    <a:pt x="2418" y="1738"/>
                  </a:lnTo>
                  <a:lnTo>
                    <a:pt x="2412" y="1730"/>
                  </a:lnTo>
                  <a:lnTo>
                    <a:pt x="2408" y="1726"/>
                  </a:lnTo>
                  <a:lnTo>
                    <a:pt x="2402" y="1726"/>
                  </a:lnTo>
                  <a:lnTo>
                    <a:pt x="2394" y="1726"/>
                  </a:lnTo>
                  <a:lnTo>
                    <a:pt x="2394" y="1728"/>
                  </a:lnTo>
                  <a:lnTo>
                    <a:pt x="2394" y="1730"/>
                  </a:lnTo>
                  <a:lnTo>
                    <a:pt x="2400" y="1736"/>
                  </a:lnTo>
                  <a:lnTo>
                    <a:pt x="2410" y="1748"/>
                  </a:lnTo>
                  <a:lnTo>
                    <a:pt x="2414" y="1754"/>
                  </a:lnTo>
                  <a:lnTo>
                    <a:pt x="2416" y="1758"/>
                  </a:lnTo>
                  <a:lnTo>
                    <a:pt x="2416" y="1762"/>
                  </a:lnTo>
                  <a:lnTo>
                    <a:pt x="2416" y="1764"/>
                  </a:lnTo>
                  <a:lnTo>
                    <a:pt x="2414" y="1768"/>
                  </a:lnTo>
                  <a:lnTo>
                    <a:pt x="2420" y="1776"/>
                  </a:lnTo>
                  <a:lnTo>
                    <a:pt x="2426" y="1784"/>
                  </a:lnTo>
                  <a:lnTo>
                    <a:pt x="2430" y="1794"/>
                  </a:lnTo>
                  <a:lnTo>
                    <a:pt x="2440" y="1814"/>
                  </a:lnTo>
                  <a:lnTo>
                    <a:pt x="2444" y="1822"/>
                  </a:lnTo>
                  <a:lnTo>
                    <a:pt x="2448" y="1828"/>
                  </a:lnTo>
                  <a:lnTo>
                    <a:pt x="2452" y="1830"/>
                  </a:lnTo>
                  <a:lnTo>
                    <a:pt x="2454" y="1826"/>
                  </a:lnTo>
                  <a:lnTo>
                    <a:pt x="2456" y="1822"/>
                  </a:lnTo>
                  <a:lnTo>
                    <a:pt x="2460" y="1822"/>
                  </a:lnTo>
                  <a:lnTo>
                    <a:pt x="2464" y="1830"/>
                  </a:lnTo>
                  <a:lnTo>
                    <a:pt x="2466" y="1840"/>
                  </a:lnTo>
                  <a:lnTo>
                    <a:pt x="2466" y="1842"/>
                  </a:lnTo>
                  <a:lnTo>
                    <a:pt x="2464" y="1842"/>
                  </a:lnTo>
                  <a:lnTo>
                    <a:pt x="2458" y="1838"/>
                  </a:lnTo>
                  <a:lnTo>
                    <a:pt x="2458" y="1842"/>
                  </a:lnTo>
                  <a:lnTo>
                    <a:pt x="2474" y="1878"/>
                  </a:lnTo>
                  <a:lnTo>
                    <a:pt x="2480" y="1892"/>
                  </a:lnTo>
                  <a:lnTo>
                    <a:pt x="2482" y="1902"/>
                  </a:lnTo>
                  <a:lnTo>
                    <a:pt x="2482" y="1910"/>
                  </a:lnTo>
                  <a:lnTo>
                    <a:pt x="2482" y="1916"/>
                  </a:lnTo>
                  <a:lnTo>
                    <a:pt x="2478" y="1928"/>
                  </a:lnTo>
                  <a:lnTo>
                    <a:pt x="2476" y="1936"/>
                  </a:lnTo>
                  <a:lnTo>
                    <a:pt x="2476" y="1946"/>
                  </a:lnTo>
                  <a:lnTo>
                    <a:pt x="2476" y="1954"/>
                  </a:lnTo>
                  <a:lnTo>
                    <a:pt x="2472" y="1962"/>
                  </a:lnTo>
                  <a:lnTo>
                    <a:pt x="2466" y="1968"/>
                  </a:lnTo>
                  <a:lnTo>
                    <a:pt x="2460" y="1972"/>
                  </a:lnTo>
                  <a:lnTo>
                    <a:pt x="2446" y="1980"/>
                  </a:lnTo>
                  <a:lnTo>
                    <a:pt x="2442" y="1984"/>
                  </a:lnTo>
                  <a:lnTo>
                    <a:pt x="2440" y="1988"/>
                  </a:lnTo>
                  <a:lnTo>
                    <a:pt x="2440" y="1994"/>
                  </a:lnTo>
                  <a:lnTo>
                    <a:pt x="2444" y="2000"/>
                  </a:lnTo>
                  <a:lnTo>
                    <a:pt x="2456" y="2010"/>
                  </a:lnTo>
                  <a:lnTo>
                    <a:pt x="2474" y="2020"/>
                  </a:lnTo>
                  <a:lnTo>
                    <a:pt x="2488" y="2028"/>
                  </a:lnTo>
                  <a:lnTo>
                    <a:pt x="2494" y="2032"/>
                  </a:lnTo>
                  <a:lnTo>
                    <a:pt x="2496" y="2040"/>
                  </a:lnTo>
                  <a:lnTo>
                    <a:pt x="2498" y="2048"/>
                  </a:lnTo>
                  <a:lnTo>
                    <a:pt x="2496" y="2058"/>
                  </a:lnTo>
                  <a:lnTo>
                    <a:pt x="2492" y="2076"/>
                  </a:lnTo>
                  <a:lnTo>
                    <a:pt x="2488" y="2082"/>
                  </a:lnTo>
                  <a:lnTo>
                    <a:pt x="2484" y="2088"/>
                  </a:lnTo>
                  <a:lnTo>
                    <a:pt x="2478" y="2092"/>
                  </a:lnTo>
                  <a:lnTo>
                    <a:pt x="2474" y="2098"/>
                  </a:lnTo>
                  <a:lnTo>
                    <a:pt x="2474" y="2100"/>
                  </a:lnTo>
                  <a:lnTo>
                    <a:pt x="2476" y="2100"/>
                  </a:lnTo>
                  <a:lnTo>
                    <a:pt x="2488" y="2106"/>
                  </a:lnTo>
                  <a:lnTo>
                    <a:pt x="2492" y="2108"/>
                  </a:lnTo>
                  <a:lnTo>
                    <a:pt x="2494" y="2110"/>
                  </a:lnTo>
                  <a:lnTo>
                    <a:pt x="2498" y="2116"/>
                  </a:lnTo>
                  <a:lnTo>
                    <a:pt x="2498" y="2120"/>
                  </a:lnTo>
                  <a:lnTo>
                    <a:pt x="2502" y="2120"/>
                  </a:lnTo>
                  <a:lnTo>
                    <a:pt x="2506" y="2118"/>
                  </a:lnTo>
                  <a:lnTo>
                    <a:pt x="2512" y="2114"/>
                  </a:lnTo>
                  <a:lnTo>
                    <a:pt x="2520" y="2108"/>
                  </a:lnTo>
                  <a:lnTo>
                    <a:pt x="2530" y="2094"/>
                  </a:lnTo>
                  <a:lnTo>
                    <a:pt x="2552" y="2062"/>
                  </a:lnTo>
                  <a:lnTo>
                    <a:pt x="2560" y="2044"/>
                  </a:lnTo>
                  <a:lnTo>
                    <a:pt x="2568" y="2028"/>
                  </a:lnTo>
                  <a:lnTo>
                    <a:pt x="2570" y="2016"/>
                  </a:lnTo>
                  <a:lnTo>
                    <a:pt x="2570" y="2010"/>
                  </a:lnTo>
                  <a:lnTo>
                    <a:pt x="2568" y="2006"/>
                  </a:lnTo>
                  <a:lnTo>
                    <a:pt x="2566" y="2002"/>
                  </a:lnTo>
                  <a:lnTo>
                    <a:pt x="2568" y="1998"/>
                  </a:lnTo>
                  <a:lnTo>
                    <a:pt x="2570" y="1992"/>
                  </a:lnTo>
                  <a:lnTo>
                    <a:pt x="2574" y="1986"/>
                  </a:lnTo>
                  <a:lnTo>
                    <a:pt x="2580" y="1982"/>
                  </a:lnTo>
                  <a:lnTo>
                    <a:pt x="2586" y="1980"/>
                  </a:lnTo>
                  <a:lnTo>
                    <a:pt x="2594" y="1982"/>
                  </a:lnTo>
                  <a:lnTo>
                    <a:pt x="2602" y="1986"/>
                  </a:lnTo>
                  <a:lnTo>
                    <a:pt x="2608" y="1990"/>
                  </a:lnTo>
                  <a:lnTo>
                    <a:pt x="2610" y="1990"/>
                  </a:lnTo>
                  <a:lnTo>
                    <a:pt x="2612" y="1988"/>
                  </a:lnTo>
                  <a:lnTo>
                    <a:pt x="2612" y="1984"/>
                  </a:lnTo>
                  <a:lnTo>
                    <a:pt x="2610" y="1978"/>
                  </a:lnTo>
                  <a:lnTo>
                    <a:pt x="2608" y="1970"/>
                  </a:lnTo>
                  <a:lnTo>
                    <a:pt x="2608" y="1964"/>
                  </a:lnTo>
                  <a:lnTo>
                    <a:pt x="2610" y="1958"/>
                  </a:lnTo>
                  <a:lnTo>
                    <a:pt x="2612" y="1956"/>
                  </a:lnTo>
                  <a:lnTo>
                    <a:pt x="2614" y="1954"/>
                  </a:lnTo>
                  <a:lnTo>
                    <a:pt x="2620" y="1952"/>
                  </a:lnTo>
                  <a:lnTo>
                    <a:pt x="2624" y="1948"/>
                  </a:lnTo>
                  <a:lnTo>
                    <a:pt x="2626" y="1942"/>
                  </a:lnTo>
                  <a:lnTo>
                    <a:pt x="2626" y="1934"/>
                  </a:lnTo>
                  <a:lnTo>
                    <a:pt x="2628" y="1920"/>
                  </a:lnTo>
                  <a:lnTo>
                    <a:pt x="2628" y="1912"/>
                  </a:lnTo>
                  <a:lnTo>
                    <a:pt x="2630" y="1908"/>
                  </a:lnTo>
                  <a:lnTo>
                    <a:pt x="2632" y="1904"/>
                  </a:lnTo>
                  <a:lnTo>
                    <a:pt x="2630" y="1900"/>
                  </a:lnTo>
                  <a:lnTo>
                    <a:pt x="2626" y="1896"/>
                  </a:lnTo>
                  <a:lnTo>
                    <a:pt x="2620" y="1894"/>
                  </a:lnTo>
                  <a:lnTo>
                    <a:pt x="2614" y="1894"/>
                  </a:lnTo>
                  <a:lnTo>
                    <a:pt x="2608" y="1896"/>
                  </a:lnTo>
                  <a:lnTo>
                    <a:pt x="2604" y="1900"/>
                  </a:lnTo>
                  <a:lnTo>
                    <a:pt x="2600" y="1904"/>
                  </a:lnTo>
                  <a:close/>
                  <a:moveTo>
                    <a:pt x="2636" y="868"/>
                  </a:moveTo>
                  <a:lnTo>
                    <a:pt x="2636" y="868"/>
                  </a:lnTo>
                  <a:lnTo>
                    <a:pt x="2636" y="864"/>
                  </a:lnTo>
                  <a:lnTo>
                    <a:pt x="2634" y="860"/>
                  </a:lnTo>
                  <a:lnTo>
                    <a:pt x="2630" y="856"/>
                  </a:lnTo>
                  <a:lnTo>
                    <a:pt x="2626" y="854"/>
                  </a:lnTo>
                  <a:lnTo>
                    <a:pt x="2616" y="850"/>
                  </a:lnTo>
                  <a:lnTo>
                    <a:pt x="2606" y="852"/>
                  </a:lnTo>
                  <a:lnTo>
                    <a:pt x="2596" y="858"/>
                  </a:lnTo>
                  <a:lnTo>
                    <a:pt x="2588" y="864"/>
                  </a:lnTo>
                  <a:lnTo>
                    <a:pt x="2582" y="870"/>
                  </a:lnTo>
                  <a:lnTo>
                    <a:pt x="2580" y="876"/>
                  </a:lnTo>
                  <a:lnTo>
                    <a:pt x="2580" y="880"/>
                  </a:lnTo>
                  <a:lnTo>
                    <a:pt x="2580" y="882"/>
                  </a:lnTo>
                  <a:lnTo>
                    <a:pt x="2582" y="886"/>
                  </a:lnTo>
                  <a:lnTo>
                    <a:pt x="2586" y="888"/>
                  </a:lnTo>
                  <a:lnTo>
                    <a:pt x="2600" y="892"/>
                  </a:lnTo>
                  <a:lnTo>
                    <a:pt x="2610" y="896"/>
                  </a:lnTo>
                  <a:lnTo>
                    <a:pt x="2616" y="894"/>
                  </a:lnTo>
                  <a:lnTo>
                    <a:pt x="2620" y="890"/>
                  </a:lnTo>
                  <a:lnTo>
                    <a:pt x="2624" y="888"/>
                  </a:lnTo>
                  <a:lnTo>
                    <a:pt x="2626" y="886"/>
                  </a:lnTo>
                  <a:lnTo>
                    <a:pt x="2630" y="888"/>
                  </a:lnTo>
                  <a:lnTo>
                    <a:pt x="2636" y="890"/>
                  </a:lnTo>
                  <a:lnTo>
                    <a:pt x="2638" y="890"/>
                  </a:lnTo>
                  <a:lnTo>
                    <a:pt x="2640" y="888"/>
                  </a:lnTo>
                  <a:lnTo>
                    <a:pt x="2642" y="886"/>
                  </a:lnTo>
                  <a:lnTo>
                    <a:pt x="2640" y="882"/>
                  </a:lnTo>
                  <a:lnTo>
                    <a:pt x="2636" y="876"/>
                  </a:lnTo>
                  <a:lnTo>
                    <a:pt x="2636" y="872"/>
                  </a:lnTo>
                  <a:lnTo>
                    <a:pt x="2636" y="868"/>
                  </a:lnTo>
                  <a:close/>
                  <a:moveTo>
                    <a:pt x="2260" y="930"/>
                  </a:moveTo>
                  <a:lnTo>
                    <a:pt x="2260" y="930"/>
                  </a:lnTo>
                  <a:lnTo>
                    <a:pt x="2260" y="928"/>
                  </a:lnTo>
                  <a:lnTo>
                    <a:pt x="2262" y="924"/>
                  </a:lnTo>
                  <a:lnTo>
                    <a:pt x="2258" y="918"/>
                  </a:lnTo>
                  <a:lnTo>
                    <a:pt x="2254" y="912"/>
                  </a:lnTo>
                  <a:lnTo>
                    <a:pt x="2252" y="912"/>
                  </a:lnTo>
                  <a:lnTo>
                    <a:pt x="2248" y="914"/>
                  </a:lnTo>
                  <a:lnTo>
                    <a:pt x="2248" y="918"/>
                  </a:lnTo>
                  <a:lnTo>
                    <a:pt x="2248" y="920"/>
                  </a:lnTo>
                  <a:lnTo>
                    <a:pt x="2250" y="926"/>
                  </a:lnTo>
                  <a:lnTo>
                    <a:pt x="2256" y="930"/>
                  </a:lnTo>
                  <a:lnTo>
                    <a:pt x="2258" y="930"/>
                  </a:lnTo>
                  <a:lnTo>
                    <a:pt x="2260" y="930"/>
                  </a:lnTo>
                  <a:close/>
                  <a:moveTo>
                    <a:pt x="2258" y="948"/>
                  </a:moveTo>
                  <a:lnTo>
                    <a:pt x="2258" y="948"/>
                  </a:lnTo>
                  <a:lnTo>
                    <a:pt x="2256" y="950"/>
                  </a:lnTo>
                  <a:lnTo>
                    <a:pt x="2256" y="954"/>
                  </a:lnTo>
                  <a:lnTo>
                    <a:pt x="2258" y="960"/>
                  </a:lnTo>
                  <a:lnTo>
                    <a:pt x="2262" y="964"/>
                  </a:lnTo>
                  <a:lnTo>
                    <a:pt x="2266" y="966"/>
                  </a:lnTo>
                  <a:lnTo>
                    <a:pt x="2268" y="964"/>
                  </a:lnTo>
                  <a:lnTo>
                    <a:pt x="2268" y="962"/>
                  </a:lnTo>
                  <a:lnTo>
                    <a:pt x="2266" y="954"/>
                  </a:lnTo>
                  <a:lnTo>
                    <a:pt x="2262" y="948"/>
                  </a:lnTo>
                  <a:lnTo>
                    <a:pt x="2260" y="948"/>
                  </a:lnTo>
                  <a:lnTo>
                    <a:pt x="2258" y="948"/>
                  </a:lnTo>
                  <a:close/>
                  <a:moveTo>
                    <a:pt x="1490" y="460"/>
                  </a:moveTo>
                  <a:lnTo>
                    <a:pt x="1490" y="460"/>
                  </a:lnTo>
                  <a:lnTo>
                    <a:pt x="1492" y="462"/>
                  </a:lnTo>
                  <a:lnTo>
                    <a:pt x="1494" y="464"/>
                  </a:lnTo>
                  <a:lnTo>
                    <a:pt x="1496" y="462"/>
                  </a:lnTo>
                  <a:lnTo>
                    <a:pt x="1496" y="460"/>
                  </a:lnTo>
                  <a:lnTo>
                    <a:pt x="1496" y="454"/>
                  </a:lnTo>
                  <a:lnTo>
                    <a:pt x="1494" y="448"/>
                  </a:lnTo>
                  <a:lnTo>
                    <a:pt x="1490" y="446"/>
                  </a:lnTo>
                  <a:lnTo>
                    <a:pt x="1486" y="448"/>
                  </a:lnTo>
                  <a:lnTo>
                    <a:pt x="1486" y="452"/>
                  </a:lnTo>
                  <a:lnTo>
                    <a:pt x="1490" y="460"/>
                  </a:lnTo>
                  <a:close/>
                  <a:moveTo>
                    <a:pt x="1532" y="492"/>
                  </a:moveTo>
                  <a:lnTo>
                    <a:pt x="1532" y="492"/>
                  </a:lnTo>
                  <a:lnTo>
                    <a:pt x="1534" y="486"/>
                  </a:lnTo>
                  <a:lnTo>
                    <a:pt x="1534" y="482"/>
                  </a:lnTo>
                  <a:lnTo>
                    <a:pt x="1532" y="482"/>
                  </a:lnTo>
                  <a:lnTo>
                    <a:pt x="1530" y="482"/>
                  </a:lnTo>
                  <a:lnTo>
                    <a:pt x="1528" y="484"/>
                  </a:lnTo>
                  <a:lnTo>
                    <a:pt x="1526" y="484"/>
                  </a:lnTo>
                  <a:lnTo>
                    <a:pt x="1522" y="480"/>
                  </a:lnTo>
                  <a:lnTo>
                    <a:pt x="1518" y="478"/>
                  </a:lnTo>
                  <a:lnTo>
                    <a:pt x="1516" y="478"/>
                  </a:lnTo>
                  <a:lnTo>
                    <a:pt x="1518" y="486"/>
                  </a:lnTo>
                  <a:lnTo>
                    <a:pt x="1522" y="492"/>
                  </a:lnTo>
                  <a:lnTo>
                    <a:pt x="1528" y="496"/>
                  </a:lnTo>
                  <a:lnTo>
                    <a:pt x="1532" y="496"/>
                  </a:lnTo>
                  <a:lnTo>
                    <a:pt x="1532" y="492"/>
                  </a:lnTo>
                  <a:close/>
                  <a:moveTo>
                    <a:pt x="1520" y="466"/>
                  </a:moveTo>
                  <a:lnTo>
                    <a:pt x="1520" y="466"/>
                  </a:lnTo>
                  <a:lnTo>
                    <a:pt x="1516" y="458"/>
                  </a:lnTo>
                  <a:lnTo>
                    <a:pt x="1512" y="454"/>
                  </a:lnTo>
                  <a:lnTo>
                    <a:pt x="1508" y="454"/>
                  </a:lnTo>
                  <a:lnTo>
                    <a:pt x="1506" y="454"/>
                  </a:lnTo>
                  <a:lnTo>
                    <a:pt x="1504" y="456"/>
                  </a:lnTo>
                  <a:lnTo>
                    <a:pt x="1502" y="460"/>
                  </a:lnTo>
                  <a:lnTo>
                    <a:pt x="1500" y="468"/>
                  </a:lnTo>
                  <a:lnTo>
                    <a:pt x="1500" y="470"/>
                  </a:lnTo>
                  <a:lnTo>
                    <a:pt x="1504" y="470"/>
                  </a:lnTo>
                  <a:lnTo>
                    <a:pt x="1514" y="472"/>
                  </a:lnTo>
                  <a:lnTo>
                    <a:pt x="1518" y="470"/>
                  </a:lnTo>
                  <a:lnTo>
                    <a:pt x="1520" y="466"/>
                  </a:lnTo>
                  <a:close/>
                  <a:moveTo>
                    <a:pt x="1400" y="268"/>
                  </a:moveTo>
                  <a:lnTo>
                    <a:pt x="1400" y="268"/>
                  </a:lnTo>
                  <a:lnTo>
                    <a:pt x="1394" y="264"/>
                  </a:lnTo>
                  <a:lnTo>
                    <a:pt x="1392" y="264"/>
                  </a:lnTo>
                  <a:lnTo>
                    <a:pt x="1390" y="266"/>
                  </a:lnTo>
                  <a:lnTo>
                    <a:pt x="1392" y="272"/>
                  </a:lnTo>
                  <a:lnTo>
                    <a:pt x="1396" y="280"/>
                  </a:lnTo>
                  <a:lnTo>
                    <a:pt x="1398" y="282"/>
                  </a:lnTo>
                  <a:lnTo>
                    <a:pt x="1400" y="284"/>
                  </a:lnTo>
                  <a:lnTo>
                    <a:pt x="1402" y="282"/>
                  </a:lnTo>
                  <a:lnTo>
                    <a:pt x="1404" y="280"/>
                  </a:lnTo>
                  <a:lnTo>
                    <a:pt x="1404" y="274"/>
                  </a:lnTo>
                  <a:lnTo>
                    <a:pt x="1402" y="272"/>
                  </a:lnTo>
                  <a:lnTo>
                    <a:pt x="1400" y="268"/>
                  </a:lnTo>
                  <a:close/>
                  <a:moveTo>
                    <a:pt x="1360" y="254"/>
                  </a:moveTo>
                  <a:lnTo>
                    <a:pt x="1360" y="254"/>
                  </a:lnTo>
                  <a:lnTo>
                    <a:pt x="1360" y="256"/>
                  </a:lnTo>
                  <a:lnTo>
                    <a:pt x="1360" y="260"/>
                  </a:lnTo>
                  <a:lnTo>
                    <a:pt x="1362" y="264"/>
                  </a:lnTo>
                  <a:lnTo>
                    <a:pt x="1368" y="266"/>
                  </a:lnTo>
                  <a:lnTo>
                    <a:pt x="1372" y="264"/>
                  </a:lnTo>
                  <a:lnTo>
                    <a:pt x="1372" y="262"/>
                  </a:lnTo>
                  <a:lnTo>
                    <a:pt x="1372" y="260"/>
                  </a:lnTo>
                  <a:lnTo>
                    <a:pt x="1370" y="254"/>
                  </a:lnTo>
                  <a:lnTo>
                    <a:pt x="1366" y="252"/>
                  </a:lnTo>
                  <a:lnTo>
                    <a:pt x="1364" y="252"/>
                  </a:lnTo>
                  <a:lnTo>
                    <a:pt x="1360" y="254"/>
                  </a:lnTo>
                  <a:close/>
                  <a:moveTo>
                    <a:pt x="1320" y="218"/>
                  </a:moveTo>
                  <a:lnTo>
                    <a:pt x="1320" y="218"/>
                  </a:lnTo>
                  <a:lnTo>
                    <a:pt x="1318" y="216"/>
                  </a:lnTo>
                  <a:lnTo>
                    <a:pt x="1316" y="218"/>
                  </a:lnTo>
                  <a:lnTo>
                    <a:pt x="1314" y="220"/>
                  </a:lnTo>
                  <a:lnTo>
                    <a:pt x="1314" y="226"/>
                  </a:lnTo>
                  <a:lnTo>
                    <a:pt x="1316" y="232"/>
                  </a:lnTo>
                  <a:lnTo>
                    <a:pt x="1318" y="232"/>
                  </a:lnTo>
                  <a:lnTo>
                    <a:pt x="1320" y="232"/>
                  </a:lnTo>
                  <a:lnTo>
                    <a:pt x="1324" y="228"/>
                  </a:lnTo>
                  <a:lnTo>
                    <a:pt x="1324" y="224"/>
                  </a:lnTo>
                  <a:lnTo>
                    <a:pt x="1324" y="220"/>
                  </a:lnTo>
                  <a:lnTo>
                    <a:pt x="1320" y="218"/>
                  </a:lnTo>
                  <a:close/>
                  <a:moveTo>
                    <a:pt x="1360" y="106"/>
                  </a:moveTo>
                  <a:lnTo>
                    <a:pt x="1360" y="106"/>
                  </a:lnTo>
                  <a:lnTo>
                    <a:pt x="1370" y="106"/>
                  </a:lnTo>
                  <a:lnTo>
                    <a:pt x="1376" y="102"/>
                  </a:lnTo>
                  <a:lnTo>
                    <a:pt x="1376" y="100"/>
                  </a:lnTo>
                  <a:lnTo>
                    <a:pt x="1376" y="98"/>
                  </a:lnTo>
                  <a:lnTo>
                    <a:pt x="1374" y="98"/>
                  </a:lnTo>
                  <a:lnTo>
                    <a:pt x="1370" y="96"/>
                  </a:lnTo>
                  <a:lnTo>
                    <a:pt x="1362" y="94"/>
                  </a:lnTo>
                  <a:lnTo>
                    <a:pt x="1352" y="94"/>
                  </a:lnTo>
                  <a:lnTo>
                    <a:pt x="1344" y="96"/>
                  </a:lnTo>
                  <a:lnTo>
                    <a:pt x="1342" y="100"/>
                  </a:lnTo>
                  <a:lnTo>
                    <a:pt x="1340" y="102"/>
                  </a:lnTo>
                  <a:lnTo>
                    <a:pt x="1340" y="108"/>
                  </a:lnTo>
                  <a:lnTo>
                    <a:pt x="1344" y="108"/>
                  </a:lnTo>
                  <a:lnTo>
                    <a:pt x="1352" y="108"/>
                  </a:lnTo>
                  <a:lnTo>
                    <a:pt x="1360" y="106"/>
                  </a:lnTo>
                  <a:close/>
                  <a:moveTo>
                    <a:pt x="918" y="88"/>
                  </a:moveTo>
                  <a:lnTo>
                    <a:pt x="918" y="88"/>
                  </a:lnTo>
                  <a:lnTo>
                    <a:pt x="922" y="90"/>
                  </a:lnTo>
                  <a:lnTo>
                    <a:pt x="926" y="92"/>
                  </a:lnTo>
                  <a:lnTo>
                    <a:pt x="948" y="88"/>
                  </a:lnTo>
                  <a:lnTo>
                    <a:pt x="958" y="84"/>
                  </a:lnTo>
                  <a:lnTo>
                    <a:pt x="954" y="82"/>
                  </a:lnTo>
                  <a:lnTo>
                    <a:pt x="920" y="78"/>
                  </a:lnTo>
                  <a:lnTo>
                    <a:pt x="906" y="76"/>
                  </a:lnTo>
                  <a:lnTo>
                    <a:pt x="902" y="78"/>
                  </a:lnTo>
                  <a:lnTo>
                    <a:pt x="908" y="80"/>
                  </a:lnTo>
                  <a:lnTo>
                    <a:pt x="918" y="88"/>
                  </a:lnTo>
                  <a:close/>
                  <a:moveTo>
                    <a:pt x="910" y="44"/>
                  </a:moveTo>
                  <a:lnTo>
                    <a:pt x="910" y="44"/>
                  </a:lnTo>
                  <a:lnTo>
                    <a:pt x="912" y="46"/>
                  </a:lnTo>
                  <a:lnTo>
                    <a:pt x="914" y="48"/>
                  </a:lnTo>
                  <a:lnTo>
                    <a:pt x="914" y="54"/>
                  </a:lnTo>
                  <a:lnTo>
                    <a:pt x="916" y="56"/>
                  </a:lnTo>
                  <a:lnTo>
                    <a:pt x="918" y="56"/>
                  </a:lnTo>
                  <a:lnTo>
                    <a:pt x="922" y="58"/>
                  </a:lnTo>
                  <a:lnTo>
                    <a:pt x="930" y="56"/>
                  </a:lnTo>
                  <a:lnTo>
                    <a:pt x="936" y="54"/>
                  </a:lnTo>
                  <a:lnTo>
                    <a:pt x="938" y="52"/>
                  </a:lnTo>
                  <a:lnTo>
                    <a:pt x="936" y="50"/>
                  </a:lnTo>
                  <a:lnTo>
                    <a:pt x="928" y="46"/>
                  </a:lnTo>
                  <a:lnTo>
                    <a:pt x="924" y="44"/>
                  </a:lnTo>
                  <a:lnTo>
                    <a:pt x="920" y="38"/>
                  </a:lnTo>
                  <a:lnTo>
                    <a:pt x="916" y="34"/>
                  </a:lnTo>
                  <a:lnTo>
                    <a:pt x="906" y="30"/>
                  </a:lnTo>
                  <a:lnTo>
                    <a:pt x="896" y="30"/>
                  </a:lnTo>
                  <a:lnTo>
                    <a:pt x="894" y="30"/>
                  </a:lnTo>
                  <a:lnTo>
                    <a:pt x="896" y="32"/>
                  </a:lnTo>
                  <a:lnTo>
                    <a:pt x="902" y="38"/>
                  </a:lnTo>
                  <a:lnTo>
                    <a:pt x="910" y="44"/>
                  </a:lnTo>
                  <a:close/>
                  <a:moveTo>
                    <a:pt x="868" y="284"/>
                  </a:moveTo>
                  <a:lnTo>
                    <a:pt x="868" y="284"/>
                  </a:lnTo>
                  <a:lnTo>
                    <a:pt x="866" y="272"/>
                  </a:lnTo>
                  <a:lnTo>
                    <a:pt x="862" y="266"/>
                  </a:lnTo>
                  <a:lnTo>
                    <a:pt x="860" y="264"/>
                  </a:lnTo>
                  <a:lnTo>
                    <a:pt x="858" y="264"/>
                  </a:lnTo>
                  <a:lnTo>
                    <a:pt x="856" y="270"/>
                  </a:lnTo>
                  <a:lnTo>
                    <a:pt x="852" y="276"/>
                  </a:lnTo>
                  <a:lnTo>
                    <a:pt x="850" y="276"/>
                  </a:lnTo>
                  <a:lnTo>
                    <a:pt x="848" y="276"/>
                  </a:lnTo>
                  <a:lnTo>
                    <a:pt x="846" y="278"/>
                  </a:lnTo>
                  <a:lnTo>
                    <a:pt x="848" y="280"/>
                  </a:lnTo>
                  <a:lnTo>
                    <a:pt x="848" y="282"/>
                  </a:lnTo>
                  <a:lnTo>
                    <a:pt x="850" y="284"/>
                  </a:lnTo>
                  <a:lnTo>
                    <a:pt x="850" y="288"/>
                  </a:lnTo>
                  <a:lnTo>
                    <a:pt x="850" y="296"/>
                  </a:lnTo>
                  <a:lnTo>
                    <a:pt x="852" y="300"/>
                  </a:lnTo>
                  <a:lnTo>
                    <a:pt x="860" y="308"/>
                  </a:lnTo>
                  <a:lnTo>
                    <a:pt x="864" y="310"/>
                  </a:lnTo>
                  <a:lnTo>
                    <a:pt x="866" y="306"/>
                  </a:lnTo>
                  <a:lnTo>
                    <a:pt x="868" y="298"/>
                  </a:lnTo>
                  <a:lnTo>
                    <a:pt x="868" y="284"/>
                  </a:lnTo>
                  <a:close/>
                  <a:moveTo>
                    <a:pt x="852" y="306"/>
                  </a:moveTo>
                  <a:lnTo>
                    <a:pt x="852" y="306"/>
                  </a:lnTo>
                  <a:lnTo>
                    <a:pt x="848" y="302"/>
                  </a:lnTo>
                  <a:lnTo>
                    <a:pt x="846" y="298"/>
                  </a:lnTo>
                  <a:lnTo>
                    <a:pt x="844" y="296"/>
                  </a:lnTo>
                  <a:lnTo>
                    <a:pt x="844" y="302"/>
                  </a:lnTo>
                  <a:lnTo>
                    <a:pt x="846" y="304"/>
                  </a:lnTo>
                  <a:lnTo>
                    <a:pt x="852" y="310"/>
                  </a:lnTo>
                  <a:lnTo>
                    <a:pt x="858" y="318"/>
                  </a:lnTo>
                  <a:lnTo>
                    <a:pt x="858" y="314"/>
                  </a:lnTo>
                  <a:lnTo>
                    <a:pt x="856" y="310"/>
                  </a:lnTo>
                  <a:lnTo>
                    <a:pt x="852" y="306"/>
                  </a:lnTo>
                  <a:close/>
                  <a:moveTo>
                    <a:pt x="1028" y="396"/>
                  </a:moveTo>
                  <a:lnTo>
                    <a:pt x="1028" y="396"/>
                  </a:lnTo>
                  <a:lnTo>
                    <a:pt x="1032" y="394"/>
                  </a:lnTo>
                  <a:lnTo>
                    <a:pt x="1032" y="392"/>
                  </a:lnTo>
                  <a:lnTo>
                    <a:pt x="1036" y="380"/>
                  </a:lnTo>
                  <a:lnTo>
                    <a:pt x="1040" y="372"/>
                  </a:lnTo>
                  <a:lnTo>
                    <a:pt x="1040" y="370"/>
                  </a:lnTo>
                  <a:lnTo>
                    <a:pt x="1036" y="368"/>
                  </a:lnTo>
                  <a:lnTo>
                    <a:pt x="1034" y="366"/>
                  </a:lnTo>
                  <a:lnTo>
                    <a:pt x="1032" y="364"/>
                  </a:lnTo>
                  <a:lnTo>
                    <a:pt x="1032" y="362"/>
                  </a:lnTo>
                  <a:lnTo>
                    <a:pt x="1028" y="360"/>
                  </a:lnTo>
                  <a:lnTo>
                    <a:pt x="1024" y="358"/>
                  </a:lnTo>
                  <a:lnTo>
                    <a:pt x="1018" y="360"/>
                  </a:lnTo>
                  <a:lnTo>
                    <a:pt x="1008" y="366"/>
                  </a:lnTo>
                  <a:lnTo>
                    <a:pt x="998" y="374"/>
                  </a:lnTo>
                  <a:lnTo>
                    <a:pt x="994" y="378"/>
                  </a:lnTo>
                  <a:lnTo>
                    <a:pt x="994" y="384"/>
                  </a:lnTo>
                  <a:lnTo>
                    <a:pt x="992" y="388"/>
                  </a:lnTo>
                  <a:lnTo>
                    <a:pt x="988" y="396"/>
                  </a:lnTo>
                  <a:lnTo>
                    <a:pt x="984" y="402"/>
                  </a:lnTo>
                  <a:lnTo>
                    <a:pt x="984" y="408"/>
                  </a:lnTo>
                  <a:lnTo>
                    <a:pt x="984" y="410"/>
                  </a:lnTo>
                  <a:lnTo>
                    <a:pt x="984" y="412"/>
                  </a:lnTo>
                  <a:lnTo>
                    <a:pt x="988" y="410"/>
                  </a:lnTo>
                  <a:lnTo>
                    <a:pt x="996" y="408"/>
                  </a:lnTo>
                  <a:lnTo>
                    <a:pt x="1000" y="408"/>
                  </a:lnTo>
                  <a:lnTo>
                    <a:pt x="1006" y="410"/>
                  </a:lnTo>
                  <a:lnTo>
                    <a:pt x="1012" y="410"/>
                  </a:lnTo>
                  <a:lnTo>
                    <a:pt x="1016" y="410"/>
                  </a:lnTo>
                  <a:lnTo>
                    <a:pt x="1020" y="406"/>
                  </a:lnTo>
                  <a:lnTo>
                    <a:pt x="1024" y="400"/>
                  </a:lnTo>
                  <a:lnTo>
                    <a:pt x="1028" y="396"/>
                  </a:lnTo>
                  <a:close/>
                  <a:moveTo>
                    <a:pt x="1032" y="410"/>
                  </a:moveTo>
                  <a:lnTo>
                    <a:pt x="1032" y="410"/>
                  </a:lnTo>
                  <a:lnTo>
                    <a:pt x="1036" y="410"/>
                  </a:lnTo>
                  <a:lnTo>
                    <a:pt x="1036" y="406"/>
                  </a:lnTo>
                  <a:lnTo>
                    <a:pt x="1034" y="402"/>
                  </a:lnTo>
                  <a:lnTo>
                    <a:pt x="1032" y="400"/>
                  </a:lnTo>
                  <a:lnTo>
                    <a:pt x="1032" y="398"/>
                  </a:lnTo>
                  <a:lnTo>
                    <a:pt x="1030" y="398"/>
                  </a:lnTo>
                  <a:lnTo>
                    <a:pt x="1026" y="400"/>
                  </a:lnTo>
                  <a:lnTo>
                    <a:pt x="1024" y="404"/>
                  </a:lnTo>
                  <a:lnTo>
                    <a:pt x="1024" y="408"/>
                  </a:lnTo>
                  <a:lnTo>
                    <a:pt x="1024" y="410"/>
                  </a:lnTo>
                  <a:lnTo>
                    <a:pt x="1032" y="410"/>
                  </a:lnTo>
                  <a:close/>
                  <a:moveTo>
                    <a:pt x="1044" y="820"/>
                  </a:moveTo>
                  <a:lnTo>
                    <a:pt x="1044" y="820"/>
                  </a:lnTo>
                  <a:lnTo>
                    <a:pt x="1046" y="820"/>
                  </a:lnTo>
                  <a:lnTo>
                    <a:pt x="1050" y="820"/>
                  </a:lnTo>
                  <a:lnTo>
                    <a:pt x="1054" y="816"/>
                  </a:lnTo>
                  <a:lnTo>
                    <a:pt x="1056" y="812"/>
                  </a:lnTo>
                  <a:lnTo>
                    <a:pt x="1060" y="812"/>
                  </a:lnTo>
                  <a:lnTo>
                    <a:pt x="1064" y="810"/>
                  </a:lnTo>
                  <a:lnTo>
                    <a:pt x="1068" y="808"/>
                  </a:lnTo>
                  <a:lnTo>
                    <a:pt x="1068" y="806"/>
                  </a:lnTo>
                  <a:lnTo>
                    <a:pt x="1066" y="804"/>
                  </a:lnTo>
                  <a:lnTo>
                    <a:pt x="1064" y="802"/>
                  </a:lnTo>
                  <a:lnTo>
                    <a:pt x="1060" y="804"/>
                  </a:lnTo>
                  <a:lnTo>
                    <a:pt x="1052" y="808"/>
                  </a:lnTo>
                  <a:lnTo>
                    <a:pt x="1046" y="814"/>
                  </a:lnTo>
                  <a:lnTo>
                    <a:pt x="1044" y="818"/>
                  </a:lnTo>
                  <a:lnTo>
                    <a:pt x="1044" y="820"/>
                  </a:lnTo>
                  <a:close/>
                  <a:moveTo>
                    <a:pt x="844" y="336"/>
                  </a:moveTo>
                  <a:lnTo>
                    <a:pt x="844" y="336"/>
                  </a:lnTo>
                  <a:lnTo>
                    <a:pt x="852" y="332"/>
                  </a:lnTo>
                  <a:lnTo>
                    <a:pt x="856" y="326"/>
                  </a:lnTo>
                  <a:lnTo>
                    <a:pt x="854" y="320"/>
                  </a:lnTo>
                  <a:lnTo>
                    <a:pt x="850" y="312"/>
                  </a:lnTo>
                  <a:lnTo>
                    <a:pt x="846" y="306"/>
                  </a:lnTo>
                  <a:lnTo>
                    <a:pt x="842" y="306"/>
                  </a:lnTo>
                  <a:lnTo>
                    <a:pt x="840" y="310"/>
                  </a:lnTo>
                  <a:lnTo>
                    <a:pt x="840" y="316"/>
                  </a:lnTo>
                  <a:lnTo>
                    <a:pt x="840" y="330"/>
                  </a:lnTo>
                  <a:lnTo>
                    <a:pt x="842" y="336"/>
                  </a:lnTo>
                  <a:lnTo>
                    <a:pt x="844" y="336"/>
                  </a:lnTo>
                  <a:close/>
                  <a:moveTo>
                    <a:pt x="794" y="292"/>
                  </a:moveTo>
                  <a:lnTo>
                    <a:pt x="794" y="292"/>
                  </a:lnTo>
                  <a:lnTo>
                    <a:pt x="800" y="276"/>
                  </a:lnTo>
                  <a:lnTo>
                    <a:pt x="804" y="264"/>
                  </a:lnTo>
                  <a:lnTo>
                    <a:pt x="806" y="256"/>
                  </a:lnTo>
                  <a:lnTo>
                    <a:pt x="804" y="256"/>
                  </a:lnTo>
                  <a:lnTo>
                    <a:pt x="798" y="264"/>
                  </a:lnTo>
                  <a:lnTo>
                    <a:pt x="794" y="278"/>
                  </a:lnTo>
                  <a:lnTo>
                    <a:pt x="794" y="292"/>
                  </a:lnTo>
                  <a:close/>
                  <a:moveTo>
                    <a:pt x="1118" y="446"/>
                  </a:moveTo>
                  <a:lnTo>
                    <a:pt x="1118" y="446"/>
                  </a:lnTo>
                  <a:lnTo>
                    <a:pt x="1122" y="448"/>
                  </a:lnTo>
                  <a:lnTo>
                    <a:pt x="1128" y="450"/>
                  </a:lnTo>
                  <a:lnTo>
                    <a:pt x="1142" y="448"/>
                  </a:lnTo>
                  <a:lnTo>
                    <a:pt x="1158" y="448"/>
                  </a:lnTo>
                  <a:lnTo>
                    <a:pt x="1166" y="450"/>
                  </a:lnTo>
                  <a:lnTo>
                    <a:pt x="1172" y="452"/>
                  </a:lnTo>
                  <a:lnTo>
                    <a:pt x="1180" y="454"/>
                  </a:lnTo>
                  <a:lnTo>
                    <a:pt x="1186" y="454"/>
                  </a:lnTo>
                  <a:lnTo>
                    <a:pt x="1190" y="452"/>
                  </a:lnTo>
                  <a:lnTo>
                    <a:pt x="1194" y="450"/>
                  </a:lnTo>
                  <a:lnTo>
                    <a:pt x="1204" y="442"/>
                  </a:lnTo>
                  <a:lnTo>
                    <a:pt x="1208" y="440"/>
                  </a:lnTo>
                  <a:lnTo>
                    <a:pt x="1212" y="440"/>
                  </a:lnTo>
                  <a:lnTo>
                    <a:pt x="1216" y="440"/>
                  </a:lnTo>
                  <a:lnTo>
                    <a:pt x="1218" y="438"/>
                  </a:lnTo>
                  <a:lnTo>
                    <a:pt x="1218" y="434"/>
                  </a:lnTo>
                  <a:lnTo>
                    <a:pt x="1218" y="430"/>
                  </a:lnTo>
                  <a:lnTo>
                    <a:pt x="1214" y="420"/>
                  </a:lnTo>
                  <a:lnTo>
                    <a:pt x="1206" y="414"/>
                  </a:lnTo>
                  <a:lnTo>
                    <a:pt x="1200" y="410"/>
                  </a:lnTo>
                  <a:lnTo>
                    <a:pt x="1198" y="406"/>
                  </a:lnTo>
                  <a:lnTo>
                    <a:pt x="1200" y="406"/>
                  </a:lnTo>
                  <a:lnTo>
                    <a:pt x="1206" y="404"/>
                  </a:lnTo>
                  <a:lnTo>
                    <a:pt x="1218" y="402"/>
                  </a:lnTo>
                  <a:lnTo>
                    <a:pt x="1222" y="398"/>
                  </a:lnTo>
                  <a:lnTo>
                    <a:pt x="1222" y="394"/>
                  </a:lnTo>
                  <a:lnTo>
                    <a:pt x="1222" y="392"/>
                  </a:lnTo>
                  <a:lnTo>
                    <a:pt x="1224" y="390"/>
                  </a:lnTo>
                  <a:lnTo>
                    <a:pt x="1230" y="388"/>
                  </a:lnTo>
                  <a:lnTo>
                    <a:pt x="1232" y="388"/>
                  </a:lnTo>
                  <a:lnTo>
                    <a:pt x="1232" y="384"/>
                  </a:lnTo>
                  <a:lnTo>
                    <a:pt x="1232" y="376"/>
                  </a:lnTo>
                  <a:lnTo>
                    <a:pt x="1228" y="364"/>
                  </a:lnTo>
                  <a:lnTo>
                    <a:pt x="1234" y="372"/>
                  </a:lnTo>
                  <a:lnTo>
                    <a:pt x="1240" y="376"/>
                  </a:lnTo>
                  <a:lnTo>
                    <a:pt x="1246" y="378"/>
                  </a:lnTo>
                  <a:lnTo>
                    <a:pt x="1256" y="376"/>
                  </a:lnTo>
                  <a:lnTo>
                    <a:pt x="1268" y="372"/>
                  </a:lnTo>
                  <a:lnTo>
                    <a:pt x="1272" y="374"/>
                  </a:lnTo>
                  <a:lnTo>
                    <a:pt x="1272" y="376"/>
                  </a:lnTo>
                  <a:lnTo>
                    <a:pt x="1274" y="378"/>
                  </a:lnTo>
                  <a:lnTo>
                    <a:pt x="1278" y="382"/>
                  </a:lnTo>
                  <a:lnTo>
                    <a:pt x="1284" y="384"/>
                  </a:lnTo>
                  <a:lnTo>
                    <a:pt x="1296" y="386"/>
                  </a:lnTo>
                  <a:lnTo>
                    <a:pt x="1308" y="388"/>
                  </a:lnTo>
                  <a:lnTo>
                    <a:pt x="1316" y="392"/>
                  </a:lnTo>
                  <a:lnTo>
                    <a:pt x="1324" y="398"/>
                  </a:lnTo>
                  <a:lnTo>
                    <a:pt x="1330" y="406"/>
                  </a:lnTo>
                  <a:lnTo>
                    <a:pt x="1340" y="426"/>
                  </a:lnTo>
                  <a:lnTo>
                    <a:pt x="1348" y="438"/>
                  </a:lnTo>
                  <a:lnTo>
                    <a:pt x="1358" y="450"/>
                  </a:lnTo>
                  <a:lnTo>
                    <a:pt x="1374" y="472"/>
                  </a:lnTo>
                  <a:lnTo>
                    <a:pt x="1380" y="480"/>
                  </a:lnTo>
                  <a:lnTo>
                    <a:pt x="1384" y="486"/>
                  </a:lnTo>
                  <a:lnTo>
                    <a:pt x="1392" y="488"/>
                  </a:lnTo>
                  <a:lnTo>
                    <a:pt x="1400" y="492"/>
                  </a:lnTo>
                  <a:lnTo>
                    <a:pt x="1432" y="498"/>
                  </a:lnTo>
                  <a:lnTo>
                    <a:pt x="1450" y="502"/>
                  </a:lnTo>
                  <a:lnTo>
                    <a:pt x="1462" y="506"/>
                  </a:lnTo>
                  <a:lnTo>
                    <a:pt x="1470" y="510"/>
                  </a:lnTo>
                  <a:lnTo>
                    <a:pt x="1476" y="512"/>
                  </a:lnTo>
                  <a:lnTo>
                    <a:pt x="1482" y="518"/>
                  </a:lnTo>
                  <a:lnTo>
                    <a:pt x="1488" y="520"/>
                  </a:lnTo>
                  <a:lnTo>
                    <a:pt x="1492" y="520"/>
                  </a:lnTo>
                  <a:lnTo>
                    <a:pt x="1500" y="520"/>
                  </a:lnTo>
                  <a:lnTo>
                    <a:pt x="1506" y="518"/>
                  </a:lnTo>
                  <a:lnTo>
                    <a:pt x="1512" y="514"/>
                  </a:lnTo>
                  <a:lnTo>
                    <a:pt x="1514" y="510"/>
                  </a:lnTo>
                  <a:lnTo>
                    <a:pt x="1514" y="506"/>
                  </a:lnTo>
                  <a:lnTo>
                    <a:pt x="1512" y="502"/>
                  </a:lnTo>
                  <a:lnTo>
                    <a:pt x="1508" y="498"/>
                  </a:lnTo>
                  <a:lnTo>
                    <a:pt x="1498" y="494"/>
                  </a:lnTo>
                  <a:lnTo>
                    <a:pt x="1482" y="490"/>
                  </a:lnTo>
                  <a:lnTo>
                    <a:pt x="1474" y="484"/>
                  </a:lnTo>
                  <a:lnTo>
                    <a:pt x="1472" y="482"/>
                  </a:lnTo>
                  <a:lnTo>
                    <a:pt x="1472" y="480"/>
                  </a:lnTo>
                  <a:lnTo>
                    <a:pt x="1474" y="476"/>
                  </a:lnTo>
                  <a:lnTo>
                    <a:pt x="1478" y="472"/>
                  </a:lnTo>
                  <a:lnTo>
                    <a:pt x="1478" y="470"/>
                  </a:lnTo>
                  <a:lnTo>
                    <a:pt x="1476" y="468"/>
                  </a:lnTo>
                  <a:lnTo>
                    <a:pt x="1464" y="466"/>
                  </a:lnTo>
                  <a:lnTo>
                    <a:pt x="1454" y="464"/>
                  </a:lnTo>
                  <a:lnTo>
                    <a:pt x="1450" y="462"/>
                  </a:lnTo>
                  <a:lnTo>
                    <a:pt x="1448" y="458"/>
                  </a:lnTo>
                  <a:lnTo>
                    <a:pt x="1448" y="454"/>
                  </a:lnTo>
                  <a:lnTo>
                    <a:pt x="1450" y="448"/>
                  </a:lnTo>
                  <a:lnTo>
                    <a:pt x="1454" y="442"/>
                  </a:lnTo>
                  <a:lnTo>
                    <a:pt x="1454" y="438"/>
                  </a:lnTo>
                  <a:lnTo>
                    <a:pt x="1448" y="438"/>
                  </a:lnTo>
                  <a:lnTo>
                    <a:pt x="1436" y="440"/>
                  </a:lnTo>
                  <a:lnTo>
                    <a:pt x="1432" y="440"/>
                  </a:lnTo>
                  <a:lnTo>
                    <a:pt x="1428" y="440"/>
                  </a:lnTo>
                  <a:lnTo>
                    <a:pt x="1422" y="436"/>
                  </a:lnTo>
                  <a:lnTo>
                    <a:pt x="1416" y="428"/>
                  </a:lnTo>
                  <a:lnTo>
                    <a:pt x="1412" y="420"/>
                  </a:lnTo>
                  <a:lnTo>
                    <a:pt x="1408" y="400"/>
                  </a:lnTo>
                  <a:lnTo>
                    <a:pt x="1404" y="394"/>
                  </a:lnTo>
                  <a:lnTo>
                    <a:pt x="1400" y="390"/>
                  </a:lnTo>
                  <a:lnTo>
                    <a:pt x="1394" y="386"/>
                  </a:lnTo>
                  <a:lnTo>
                    <a:pt x="1386" y="378"/>
                  </a:lnTo>
                  <a:lnTo>
                    <a:pt x="1370" y="360"/>
                  </a:lnTo>
                  <a:lnTo>
                    <a:pt x="1364" y="350"/>
                  </a:lnTo>
                  <a:lnTo>
                    <a:pt x="1358" y="340"/>
                  </a:lnTo>
                  <a:lnTo>
                    <a:pt x="1356" y="334"/>
                  </a:lnTo>
                  <a:lnTo>
                    <a:pt x="1356" y="332"/>
                  </a:lnTo>
                  <a:lnTo>
                    <a:pt x="1358" y="330"/>
                  </a:lnTo>
                  <a:lnTo>
                    <a:pt x="1362" y="328"/>
                  </a:lnTo>
                  <a:lnTo>
                    <a:pt x="1366" y="326"/>
                  </a:lnTo>
                  <a:lnTo>
                    <a:pt x="1376" y="328"/>
                  </a:lnTo>
                  <a:lnTo>
                    <a:pt x="1388" y="328"/>
                  </a:lnTo>
                  <a:lnTo>
                    <a:pt x="1392" y="326"/>
                  </a:lnTo>
                  <a:lnTo>
                    <a:pt x="1394" y="324"/>
                  </a:lnTo>
                  <a:lnTo>
                    <a:pt x="1396" y="320"/>
                  </a:lnTo>
                  <a:lnTo>
                    <a:pt x="1396" y="314"/>
                  </a:lnTo>
                  <a:lnTo>
                    <a:pt x="1390" y="302"/>
                  </a:lnTo>
                  <a:lnTo>
                    <a:pt x="1386" y="296"/>
                  </a:lnTo>
                  <a:lnTo>
                    <a:pt x="1380" y="292"/>
                  </a:lnTo>
                  <a:lnTo>
                    <a:pt x="1374" y="290"/>
                  </a:lnTo>
                  <a:lnTo>
                    <a:pt x="1370" y="290"/>
                  </a:lnTo>
                  <a:lnTo>
                    <a:pt x="1364" y="290"/>
                  </a:lnTo>
                  <a:lnTo>
                    <a:pt x="1360" y="290"/>
                  </a:lnTo>
                  <a:lnTo>
                    <a:pt x="1354" y="284"/>
                  </a:lnTo>
                  <a:lnTo>
                    <a:pt x="1344" y="276"/>
                  </a:lnTo>
                  <a:lnTo>
                    <a:pt x="1338" y="272"/>
                  </a:lnTo>
                  <a:lnTo>
                    <a:pt x="1328" y="270"/>
                  </a:lnTo>
                  <a:lnTo>
                    <a:pt x="1312" y="264"/>
                  </a:lnTo>
                  <a:lnTo>
                    <a:pt x="1310" y="262"/>
                  </a:lnTo>
                  <a:lnTo>
                    <a:pt x="1308" y="260"/>
                  </a:lnTo>
                  <a:lnTo>
                    <a:pt x="1310" y="256"/>
                  </a:lnTo>
                  <a:lnTo>
                    <a:pt x="1312" y="246"/>
                  </a:lnTo>
                  <a:lnTo>
                    <a:pt x="1312" y="238"/>
                  </a:lnTo>
                  <a:lnTo>
                    <a:pt x="1306" y="230"/>
                  </a:lnTo>
                  <a:lnTo>
                    <a:pt x="1298" y="220"/>
                  </a:lnTo>
                  <a:lnTo>
                    <a:pt x="1288" y="210"/>
                  </a:lnTo>
                  <a:lnTo>
                    <a:pt x="1278" y="200"/>
                  </a:lnTo>
                  <a:lnTo>
                    <a:pt x="1266" y="192"/>
                  </a:lnTo>
                  <a:lnTo>
                    <a:pt x="1256" y="188"/>
                  </a:lnTo>
                  <a:lnTo>
                    <a:pt x="1248" y="186"/>
                  </a:lnTo>
                  <a:lnTo>
                    <a:pt x="1242" y="186"/>
                  </a:lnTo>
                  <a:lnTo>
                    <a:pt x="1238" y="184"/>
                  </a:lnTo>
                  <a:lnTo>
                    <a:pt x="1230" y="178"/>
                  </a:lnTo>
                  <a:lnTo>
                    <a:pt x="1220" y="170"/>
                  </a:lnTo>
                  <a:lnTo>
                    <a:pt x="1214" y="166"/>
                  </a:lnTo>
                  <a:lnTo>
                    <a:pt x="1202" y="162"/>
                  </a:lnTo>
                  <a:lnTo>
                    <a:pt x="1190" y="158"/>
                  </a:lnTo>
                  <a:lnTo>
                    <a:pt x="1174" y="152"/>
                  </a:lnTo>
                  <a:lnTo>
                    <a:pt x="1140" y="134"/>
                  </a:lnTo>
                  <a:lnTo>
                    <a:pt x="1106" y="120"/>
                  </a:lnTo>
                  <a:lnTo>
                    <a:pt x="1092" y="116"/>
                  </a:lnTo>
                  <a:lnTo>
                    <a:pt x="1078" y="116"/>
                  </a:lnTo>
                  <a:lnTo>
                    <a:pt x="1080" y="404"/>
                  </a:lnTo>
                  <a:lnTo>
                    <a:pt x="1094" y="414"/>
                  </a:lnTo>
                  <a:lnTo>
                    <a:pt x="1104" y="426"/>
                  </a:lnTo>
                  <a:lnTo>
                    <a:pt x="1118" y="446"/>
                  </a:lnTo>
                  <a:close/>
                  <a:moveTo>
                    <a:pt x="784" y="288"/>
                  </a:moveTo>
                  <a:lnTo>
                    <a:pt x="784" y="288"/>
                  </a:lnTo>
                  <a:lnTo>
                    <a:pt x="786" y="290"/>
                  </a:lnTo>
                  <a:lnTo>
                    <a:pt x="788" y="288"/>
                  </a:lnTo>
                  <a:lnTo>
                    <a:pt x="790" y="286"/>
                  </a:lnTo>
                  <a:lnTo>
                    <a:pt x="790" y="282"/>
                  </a:lnTo>
                  <a:lnTo>
                    <a:pt x="788" y="278"/>
                  </a:lnTo>
                  <a:lnTo>
                    <a:pt x="784" y="274"/>
                  </a:lnTo>
                  <a:lnTo>
                    <a:pt x="782" y="276"/>
                  </a:lnTo>
                  <a:lnTo>
                    <a:pt x="784" y="288"/>
                  </a:lnTo>
                  <a:close/>
                  <a:moveTo>
                    <a:pt x="1474" y="80"/>
                  </a:moveTo>
                  <a:lnTo>
                    <a:pt x="1474" y="80"/>
                  </a:lnTo>
                  <a:lnTo>
                    <a:pt x="1476" y="80"/>
                  </a:lnTo>
                  <a:lnTo>
                    <a:pt x="1476" y="78"/>
                  </a:lnTo>
                  <a:lnTo>
                    <a:pt x="1474" y="72"/>
                  </a:lnTo>
                  <a:lnTo>
                    <a:pt x="1468" y="68"/>
                  </a:lnTo>
                  <a:lnTo>
                    <a:pt x="1466" y="68"/>
                  </a:lnTo>
                  <a:lnTo>
                    <a:pt x="1464" y="68"/>
                  </a:lnTo>
                  <a:lnTo>
                    <a:pt x="1464" y="72"/>
                  </a:lnTo>
                  <a:lnTo>
                    <a:pt x="1464" y="76"/>
                  </a:lnTo>
                  <a:lnTo>
                    <a:pt x="1468" y="78"/>
                  </a:lnTo>
                  <a:lnTo>
                    <a:pt x="1474" y="80"/>
                  </a:lnTo>
                  <a:close/>
                  <a:moveTo>
                    <a:pt x="1436" y="292"/>
                  </a:moveTo>
                  <a:lnTo>
                    <a:pt x="1436" y="292"/>
                  </a:lnTo>
                  <a:lnTo>
                    <a:pt x="1442" y="296"/>
                  </a:lnTo>
                  <a:lnTo>
                    <a:pt x="1446" y="298"/>
                  </a:lnTo>
                  <a:lnTo>
                    <a:pt x="1448" y="298"/>
                  </a:lnTo>
                  <a:lnTo>
                    <a:pt x="1450" y="298"/>
                  </a:lnTo>
                  <a:lnTo>
                    <a:pt x="1452" y="296"/>
                  </a:lnTo>
                  <a:lnTo>
                    <a:pt x="1454" y="296"/>
                  </a:lnTo>
                  <a:lnTo>
                    <a:pt x="1458" y="298"/>
                  </a:lnTo>
                  <a:lnTo>
                    <a:pt x="1462" y="302"/>
                  </a:lnTo>
                  <a:lnTo>
                    <a:pt x="1468" y="306"/>
                  </a:lnTo>
                  <a:lnTo>
                    <a:pt x="1478" y="308"/>
                  </a:lnTo>
                  <a:lnTo>
                    <a:pt x="1490" y="306"/>
                  </a:lnTo>
                  <a:lnTo>
                    <a:pt x="1502" y="302"/>
                  </a:lnTo>
                  <a:lnTo>
                    <a:pt x="1514" y="298"/>
                  </a:lnTo>
                  <a:lnTo>
                    <a:pt x="1524" y="292"/>
                  </a:lnTo>
                  <a:lnTo>
                    <a:pt x="1534" y="284"/>
                  </a:lnTo>
                  <a:lnTo>
                    <a:pt x="1538" y="278"/>
                  </a:lnTo>
                  <a:lnTo>
                    <a:pt x="1542" y="272"/>
                  </a:lnTo>
                  <a:lnTo>
                    <a:pt x="1544" y="270"/>
                  </a:lnTo>
                  <a:lnTo>
                    <a:pt x="1548" y="270"/>
                  </a:lnTo>
                  <a:lnTo>
                    <a:pt x="1550" y="270"/>
                  </a:lnTo>
                  <a:lnTo>
                    <a:pt x="1556" y="272"/>
                  </a:lnTo>
                  <a:lnTo>
                    <a:pt x="1560" y="270"/>
                  </a:lnTo>
                  <a:lnTo>
                    <a:pt x="1566" y="268"/>
                  </a:lnTo>
                  <a:lnTo>
                    <a:pt x="1568" y="264"/>
                  </a:lnTo>
                  <a:lnTo>
                    <a:pt x="1570" y="260"/>
                  </a:lnTo>
                  <a:lnTo>
                    <a:pt x="1566" y="252"/>
                  </a:lnTo>
                  <a:lnTo>
                    <a:pt x="1564" y="246"/>
                  </a:lnTo>
                  <a:lnTo>
                    <a:pt x="1564" y="244"/>
                  </a:lnTo>
                  <a:lnTo>
                    <a:pt x="1566" y="242"/>
                  </a:lnTo>
                  <a:lnTo>
                    <a:pt x="1572" y="240"/>
                  </a:lnTo>
                  <a:lnTo>
                    <a:pt x="1574" y="238"/>
                  </a:lnTo>
                  <a:lnTo>
                    <a:pt x="1580" y="228"/>
                  </a:lnTo>
                  <a:lnTo>
                    <a:pt x="1580" y="216"/>
                  </a:lnTo>
                  <a:lnTo>
                    <a:pt x="1578" y="212"/>
                  </a:lnTo>
                  <a:lnTo>
                    <a:pt x="1576" y="208"/>
                  </a:lnTo>
                  <a:lnTo>
                    <a:pt x="1572" y="202"/>
                  </a:lnTo>
                  <a:lnTo>
                    <a:pt x="1566" y="202"/>
                  </a:lnTo>
                  <a:lnTo>
                    <a:pt x="1548" y="202"/>
                  </a:lnTo>
                  <a:lnTo>
                    <a:pt x="1546" y="204"/>
                  </a:lnTo>
                  <a:lnTo>
                    <a:pt x="1544" y="206"/>
                  </a:lnTo>
                  <a:lnTo>
                    <a:pt x="1542" y="210"/>
                  </a:lnTo>
                  <a:lnTo>
                    <a:pt x="1546" y="224"/>
                  </a:lnTo>
                  <a:lnTo>
                    <a:pt x="1550" y="236"/>
                  </a:lnTo>
                  <a:lnTo>
                    <a:pt x="1548" y="240"/>
                  </a:lnTo>
                  <a:lnTo>
                    <a:pt x="1542" y="240"/>
                  </a:lnTo>
                  <a:lnTo>
                    <a:pt x="1536" y="238"/>
                  </a:lnTo>
                  <a:lnTo>
                    <a:pt x="1530" y="242"/>
                  </a:lnTo>
                  <a:lnTo>
                    <a:pt x="1526" y="248"/>
                  </a:lnTo>
                  <a:lnTo>
                    <a:pt x="1522" y="254"/>
                  </a:lnTo>
                  <a:lnTo>
                    <a:pt x="1518" y="262"/>
                  </a:lnTo>
                  <a:lnTo>
                    <a:pt x="1514" y="266"/>
                  </a:lnTo>
                  <a:lnTo>
                    <a:pt x="1510" y="268"/>
                  </a:lnTo>
                  <a:lnTo>
                    <a:pt x="1504" y="266"/>
                  </a:lnTo>
                  <a:lnTo>
                    <a:pt x="1500" y="264"/>
                  </a:lnTo>
                  <a:lnTo>
                    <a:pt x="1498" y="264"/>
                  </a:lnTo>
                  <a:lnTo>
                    <a:pt x="1494" y="268"/>
                  </a:lnTo>
                  <a:lnTo>
                    <a:pt x="1490" y="270"/>
                  </a:lnTo>
                  <a:lnTo>
                    <a:pt x="1488" y="264"/>
                  </a:lnTo>
                  <a:lnTo>
                    <a:pt x="1486" y="256"/>
                  </a:lnTo>
                  <a:lnTo>
                    <a:pt x="1488" y="250"/>
                  </a:lnTo>
                  <a:lnTo>
                    <a:pt x="1490" y="248"/>
                  </a:lnTo>
                  <a:lnTo>
                    <a:pt x="1490" y="244"/>
                  </a:lnTo>
                  <a:lnTo>
                    <a:pt x="1488" y="242"/>
                  </a:lnTo>
                  <a:lnTo>
                    <a:pt x="1484" y="244"/>
                  </a:lnTo>
                  <a:lnTo>
                    <a:pt x="1480" y="250"/>
                  </a:lnTo>
                  <a:lnTo>
                    <a:pt x="1480" y="262"/>
                  </a:lnTo>
                  <a:lnTo>
                    <a:pt x="1478" y="266"/>
                  </a:lnTo>
                  <a:lnTo>
                    <a:pt x="1476" y="268"/>
                  </a:lnTo>
                  <a:lnTo>
                    <a:pt x="1470" y="270"/>
                  </a:lnTo>
                  <a:lnTo>
                    <a:pt x="1460" y="268"/>
                  </a:lnTo>
                  <a:lnTo>
                    <a:pt x="1448" y="266"/>
                  </a:lnTo>
                  <a:lnTo>
                    <a:pt x="1434" y="266"/>
                  </a:lnTo>
                  <a:lnTo>
                    <a:pt x="1424" y="264"/>
                  </a:lnTo>
                  <a:lnTo>
                    <a:pt x="1416" y="266"/>
                  </a:lnTo>
                  <a:lnTo>
                    <a:pt x="1414" y="268"/>
                  </a:lnTo>
                  <a:lnTo>
                    <a:pt x="1414" y="270"/>
                  </a:lnTo>
                  <a:lnTo>
                    <a:pt x="1416" y="278"/>
                  </a:lnTo>
                  <a:lnTo>
                    <a:pt x="1420" y="280"/>
                  </a:lnTo>
                  <a:lnTo>
                    <a:pt x="1428" y="284"/>
                  </a:lnTo>
                  <a:lnTo>
                    <a:pt x="1436" y="292"/>
                  </a:lnTo>
                  <a:close/>
                  <a:moveTo>
                    <a:pt x="1546" y="156"/>
                  </a:moveTo>
                  <a:lnTo>
                    <a:pt x="1546" y="156"/>
                  </a:lnTo>
                  <a:lnTo>
                    <a:pt x="1552" y="162"/>
                  </a:lnTo>
                  <a:lnTo>
                    <a:pt x="1562" y="170"/>
                  </a:lnTo>
                  <a:lnTo>
                    <a:pt x="1572" y="178"/>
                  </a:lnTo>
                  <a:lnTo>
                    <a:pt x="1582" y="190"/>
                  </a:lnTo>
                  <a:lnTo>
                    <a:pt x="1586" y="196"/>
                  </a:lnTo>
                  <a:lnTo>
                    <a:pt x="1588" y="202"/>
                  </a:lnTo>
                  <a:lnTo>
                    <a:pt x="1590" y="210"/>
                  </a:lnTo>
                  <a:lnTo>
                    <a:pt x="1590" y="220"/>
                  </a:lnTo>
                  <a:lnTo>
                    <a:pt x="1592" y="224"/>
                  </a:lnTo>
                  <a:lnTo>
                    <a:pt x="1594" y="232"/>
                  </a:lnTo>
                  <a:lnTo>
                    <a:pt x="1598" y="236"/>
                  </a:lnTo>
                  <a:lnTo>
                    <a:pt x="1602" y="234"/>
                  </a:lnTo>
                  <a:lnTo>
                    <a:pt x="1604" y="230"/>
                  </a:lnTo>
                  <a:lnTo>
                    <a:pt x="1608" y="222"/>
                  </a:lnTo>
                  <a:lnTo>
                    <a:pt x="1608" y="214"/>
                  </a:lnTo>
                  <a:lnTo>
                    <a:pt x="1608" y="206"/>
                  </a:lnTo>
                  <a:lnTo>
                    <a:pt x="1604" y="196"/>
                  </a:lnTo>
                  <a:lnTo>
                    <a:pt x="1596" y="190"/>
                  </a:lnTo>
                  <a:lnTo>
                    <a:pt x="1582" y="178"/>
                  </a:lnTo>
                  <a:lnTo>
                    <a:pt x="1574" y="168"/>
                  </a:lnTo>
                  <a:lnTo>
                    <a:pt x="1566" y="160"/>
                  </a:lnTo>
                  <a:lnTo>
                    <a:pt x="1556" y="154"/>
                  </a:lnTo>
                  <a:lnTo>
                    <a:pt x="1538" y="142"/>
                  </a:lnTo>
                  <a:lnTo>
                    <a:pt x="1526" y="132"/>
                  </a:lnTo>
                  <a:lnTo>
                    <a:pt x="1518" y="126"/>
                  </a:lnTo>
                  <a:lnTo>
                    <a:pt x="1516" y="126"/>
                  </a:lnTo>
                  <a:lnTo>
                    <a:pt x="1514" y="128"/>
                  </a:lnTo>
                  <a:lnTo>
                    <a:pt x="1510" y="132"/>
                  </a:lnTo>
                  <a:lnTo>
                    <a:pt x="1508" y="134"/>
                  </a:lnTo>
                  <a:lnTo>
                    <a:pt x="1510" y="136"/>
                  </a:lnTo>
                  <a:lnTo>
                    <a:pt x="1516" y="138"/>
                  </a:lnTo>
                  <a:lnTo>
                    <a:pt x="1530" y="144"/>
                  </a:lnTo>
                  <a:lnTo>
                    <a:pt x="1538" y="150"/>
                  </a:lnTo>
                  <a:lnTo>
                    <a:pt x="1546" y="156"/>
                  </a:lnTo>
                  <a:close/>
                  <a:moveTo>
                    <a:pt x="1500" y="128"/>
                  </a:moveTo>
                  <a:lnTo>
                    <a:pt x="1500" y="128"/>
                  </a:lnTo>
                  <a:lnTo>
                    <a:pt x="1502" y="126"/>
                  </a:lnTo>
                  <a:lnTo>
                    <a:pt x="1502" y="122"/>
                  </a:lnTo>
                  <a:lnTo>
                    <a:pt x="1496" y="116"/>
                  </a:lnTo>
                  <a:lnTo>
                    <a:pt x="1492" y="114"/>
                  </a:lnTo>
                  <a:lnTo>
                    <a:pt x="1490" y="114"/>
                  </a:lnTo>
                  <a:lnTo>
                    <a:pt x="1486" y="114"/>
                  </a:lnTo>
                  <a:lnTo>
                    <a:pt x="1484" y="118"/>
                  </a:lnTo>
                  <a:lnTo>
                    <a:pt x="1484" y="120"/>
                  </a:lnTo>
                  <a:lnTo>
                    <a:pt x="1484" y="124"/>
                  </a:lnTo>
                  <a:lnTo>
                    <a:pt x="1488" y="128"/>
                  </a:lnTo>
                  <a:lnTo>
                    <a:pt x="1494" y="130"/>
                  </a:lnTo>
                  <a:lnTo>
                    <a:pt x="1498" y="130"/>
                  </a:lnTo>
                  <a:lnTo>
                    <a:pt x="1500" y="128"/>
                  </a:lnTo>
                  <a:close/>
                  <a:moveTo>
                    <a:pt x="726" y="46"/>
                  </a:moveTo>
                  <a:lnTo>
                    <a:pt x="726" y="46"/>
                  </a:lnTo>
                  <a:lnTo>
                    <a:pt x="726" y="50"/>
                  </a:lnTo>
                  <a:lnTo>
                    <a:pt x="724" y="54"/>
                  </a:lnTo>
                  <a:lnTo>
                    <a:pt x="716" y="62"/>
                  </a:lnTo>
                  <a:lnTo>
                    <a:pt x="714" y="66"/>
                  </a:lnTo>
                  <a:lnTo>
                    <a:pt x="716" y="70"/>
                  </a:lnTo>
                  <a:lnTo>
                    <a:pt x="718" y="72"/>
                  </a:lnTo>
                  <a:lnTo>
                    <a:pt x="726" y="72"/>
                  </a:lnTo>
                  <a:lnTo>
                    <a:pt x="738" y="72"/>
                  </a:lnTo>
                  <a:lnTo>
                    <a:pt x="742" y="74"/>
                  </a:lnTo>
                  <a:lnTo>
                    <a:pt x="746" y="78"/>
                  </a:lnTo>
                  <a:lnTo>
                    <a:pt x="752" y="88"/>
                  </a:lnTo>
                  <a:lnTo>
                    <a:pt x="758" y="104"/>
                  </a:lnTo>
                  <a:lnTo>
                    <a:pt x="762" y="106"/>
                  </a:lnTo>
                  <a:lnTo>
                    <a:pt x="764" y="108"/>
                  </a:lnTo>
                  <a:lnTo>
                    <a:pt x="774" y="110"/>
                  </a:lnTo>
                  <a:lnTo>
                    <a:pt x="786" y="110"/>
                  </a:lnTo>
                  <a:lnTo>
                    <a:pt x="798" y="110"/>
                  </a:lnTo>
                  <a:lnTo>
                    <a:pt x="810" y="108"/>
                  </a:lnTo>
                  <a:lnTo>
                    <a:pt x="820" y="108"/>
                  </a:lnTo>
                  <a:lnTo>
                    <a:pt x="828" y="110"/>
                  </a:lnTo>
                  <a:lnTo>
                    <a:pt x="830" y="112"/>
                  </a:lnTo>
                  <a:lnTo>
                    <a:pt x="830" y="114"/>
                  </a:lnTo>
                  <a:lnTo>
                    <a:pt x="830" y="120"/>
                  </a:lnTo>
                  <a:lnTo>
                    <a:pt x="826" y="122"/>
                  </a:lnTo>
                  <a:lnTo>
                    <a:pt x="822" y="122"/>
                  </a:lnTo>
                  <a:lnTo>
                    <a:pt x="816" y="120"/>
                  </a:lnTo>
                  <a:lnTo>
                    <a:pt x="808" y="120"/>
                  </a:lnTo>
                  <a:lnTo>
                    <a:pt x="802" y="118"/>
                  </a:lnTo>
                  <a:lnTo>
                    <a:pt x="798" y="120"/>
                  </a:lnTo>
                  <a:lnTo>
                    <a:pt x="794" y="124"/>
                  </a:lnTo>
                  <a:lnTo>
                    <a:pt x="790" y="130"/>
                  </a:lnTo>
                  <a:lnTo>
                    <a:pt x="784" y="134"/>
                  </a:lnTo>
                  <a:lnTo>
                    <a:pt x="778" y="134"/>
                  </a:lnTo>
                  <a:lnTo>
                    <a:pt x="772" y="132"/>
                  </a:lnTo>
                  <a:lnTo>
                    <a:pt x="766" y="130"/>
                  </a:lnTo>
                  <a:lnTo>
                    <a:pt x="760" y="130"/>
                  </a:lnTo>
                  <a:lnTo>
                    <a:pt x="756" y="132"/>
                  </a:lnTo>
                  <a:lnTo>
                    <a:pt x="756" y="138"/>
                  </a:lnTo>
                  <a:lnTo>
                    <a:pt x="756" y="142"/>
                  </a:lnTo>
                  <a:lnTo>
                    <a:pt x="760" y="144"/>
                  </a:lnTo>
                  <a:lnTo>
                    <a:pt x="768" y="146"/>
                  </a:lnTo>
                  <a:lnTo>
                    <a:pt x="780" y="156"/>
                  </a:lnTo>
                  <a:lnTo>
                    <a:pt x="786" y="164"/>
                  </a:lnTo>
                  <a:lnTo>
                    <a:pt x="790" y="170"/>
                  </a:lnTo>
                  <a:lnTo>
                    <a:pt x="790" y="174"/>
                  </a:lnTo>
                  <a:lnTo>
                    <a:pt x="788" y="176"/>
                  </a:lnTo>
                  <a:lnTo>
                    <a:pt x="784" y="180"/>
                  </a:lnTo>
                  <a:lnTo>
                    <a:pt x="784" y="184"/>
                  </a:lnTo>
                  <a:lnTo>
                    <a:pt x="784" y="188"/>
                  </a:lnTo>
                  <a:lnTo>
                    <a:pt x="788" y="194"/>
                  </a:lnTo>
                  <a:lnTo>
                    <a:pt x="792" y="196"/>
                  </a:lnTo>
                  <a:lnTo>
                    <a:pt x="796" y="198"/>
                  </a:lnTo>
                  <a:lnTo>
                    <a:pt x="802" y="198"/>
                  </a:lnTo>
                  <a:lnTo>
                    <a:pt x="806" y="196"/>
                  </a:lnTo>
                  <a:lnTo>
                    <a:pt x="810" y="192"/>
                  </a:lnTo>
                  <a:lnTo>
                    <a:pt x="814" y="186"/>
                  </a:lnTo>
                  <a:lnTo>
                    <a:pt x="816" y="178"/>
                  </a:lnTo>
                  <a:lnTo>
                    <a:pt x="822" y="158"/>
                  </a:lnTo>
                  <a:lnTo>
                    <a:pt x="826" y="150"/>
                  </a:lnTo>
                  <a:lnTo>
                    <a:pt x="828" y="150"/>
                  </a:lnTo>
                  <a:lnTo>
                    <a:pt x="828" y="154"/>
                  </a:lnTo>
                  <a:lnTo>
                    <a:pt x="824" y="168"/>
                  </a:lnTo>
                  <a:lnTo>
                    <a:pt x="824" y="174"/>
                  </a:lnTo>
                  <a:lnTo>
                    <a:pt x="824" y="178"/>
                  </a:lnTo>
                  <a:lnTo>
                    <a:pt x="828" y="180"/>
                  </a:lnTo>
                  <a:lnTo>
                    <a:pt x="832" y="184"/>
                  </a:lnTo>
                  <a:lnTo>
                    <a:pt x="844" y="188"/>
                  </a:lnTo>
                  <a:lnTo>
                    <a:pt x="852" y="192"/>
                  </a:lnTo>
                  <a:lnTo>
                    <a:pt x="860" y="198"/>
                  </a:lnTo>
                  <a:lnTo>
                    <a:pt x="870" y="206"/>
                  </a:lnTo>
                  <a:lnTo>
                    <a:pt x="878" y="212"/>
                  </a:lnTo>
                  <a:lnTo>
                    <a:pt x="886" y="214"/>
                  </a:lnTo>
                  <a:lnTo>
                    <a:pt x="892" y="216"/>
                  </a:lnTo>
                  <a:lnTo>
                    <a:pt x="906" y="218"/>
                  </a:lnTo>
                  <a:lnTo>
                    <a:pt x="916" y="220"/>
                  </a:lnTo>
                  <a:lnTo>
                    <a:pt x="926" y="226"/>
                  </a:lnTo>
                  <a:lnTo>
                    <a:pt x="940" y="232"/>
                  </a:lnTo>
                  <a:lnTo>
                    <a:pt x="954" y="238"/>
                  </a:lnTo>
                  <a:lnTo>
                    <a:pt x="966" y="242"/>
                  </a:lnTo>
                  <a:lnTo>
                    <a:pt x="980" y="252"/>
                  </a:lnTo>
                  <a:lnTo>
                    <a:pt x="988" y="258"/>
                  </a:lnTo>
                  <a:lnTo>
                    <a:pt x="994" y="266"/>
                  </a:lnTo>
                  <a:lnTo>
                    <a:pt x="1004" y="284"/>
                  </a:lnTo>
                  <a:lnTo>
                    <a:pt x="1014" y="302"/>
                  </a:lnTo>
                  <a:lnTo>
                    <a:pt x="1024" y="318"/>
                  </a:lnTo>
                  <a:lnTo>
                    <a:pt x="1028" y="324"/>
                  </a:lnTo>
                  <a:lnTo>
                    <a:pt x="1030" y="328"/>
                  </a:lnTo>
                  <a:lnTo>
                    <a:pt x="1028" y="330"/>
                  </a:lnTo>
                  <a:lnTo>
                    <a:pt x="1026" y="332"/>
                  </a:lnTo>
                  <a:lnTo>
                    <a:pt x="1022" y="336"/>
                  </a:lnTo>
                  <a:lnTo>
                    <a:pt x="1020" y="338"/>
                  </a:lnTo>
                  <a:lnTo>
                    <a:pt x="1020" y="344"/>
                  </a:lnTo>
                  <a:lnTo>
                    <a:pt x="1024" y="350"/>
                  </a:lnTo>
                  <a:lnTo>
                    <a:pt x="1028" y="354"/>
                  </a:lnTo>
                  <a:lnTo>
                    <a:pt x="1036" y="360"/>
                  </a:lnTo>
                  <a:lnTo>
                    <a:pt x="1040" y="364"/>
                  </a:lnTo>
                  <a:lnTo>
                    <a:pt x="1044" y="368"/>
                  </a:lnTo>
                  <a:lnTo>
                    <a:pt x="1044" y="372"/>
                  </a:lnTo>
                  <a:lnTo>
                    <a:pt x="1040" y="380"/>
                  </a:lnTo>
                  <a:lnTo>
                    <a:pt x="1036" y="394"/>
                  </a:lnTo>
                  <a:lnTo>
                    <a:pt x="1036" y="396"/>
                  </a:lnTo>
                  <a:lnTo>
                    <a:pt x="1038" y="398"/>
                  </a:lnTo>
                  <a:lnTo>
                    <a:pt x="1044" y="396"/>
                  </a:lnTo>
                  <a:lnTo>
                    <a:pt x="1046" y="396"/>
                  </a:lnTo>
                  <a:lnTo>
                    <a:pt x="1050" y="396"/>
                  </a:lnTo>
                  <a:lnTo>
                    <a:pt x="1052" y="398"/>
                  </a:lnTo>
                  <a:lnTo>
                    <a:pt x="1054" y="398"/>
                  </a:lnTo>
                  <a:lnTo>
                    <a:pt x="1060" y="398"/>
                  </a:lnTo>
                  <a:lnTo>
                    <a:pt x="1068" y="398"/>
                  </a:lnTo>
                  <a:lnTo>
                    <a:pt x="1074" y="400"/>
                  </a:lnTo>
                  <a:lnTo>
                    <a:pt x="1080" y="404"/>
                  </a:lnTo>
                  <a:lnTo>
                    <a:pt x="1078" y="116"/>
                  </a:lnTo>
                  <a:lnTo>
                    <a:pt x="1070" y="114"/>
                  </a:lnTo>
                  <a:lnTo>
                    <a:pt x="1060" y="110"/>
                  </a:lnTo>
                  <a:lnTo>
                    <a:pt x="1038" y="100"/>
                  </a:lnTo>
                  <a:lnTo>
                    <a:pt x="1002" y="76"/>
                  </a:lnTo>
                  <a:lnTo>
                    <a:pt x="996" y="72"/>
                  </a:lnTo>
                  <a:lnTo>
                    <a:pt x="988" y="72"/>
                  </a:lnTo>
                  <a:lnTo>
                    <a:pt x="982" y="74"/>
                  </a:lnTo>
                  <a:lnTo>
                    <a:pt x="976" y="76"/>
                  </a:lnTo>
                  <a:lnTo>
                    <a:pt x="970" y="80"/>
                  </a:lnTo>
                  <a:lnTo>
                    <a:pt x="966" y="84"/>
                  </a:lnTo>
                  <a:lnTo>
                    <a:pt x="964" y="88"/>
                  </a:lnTo>
                  <a:lnTo>
                    <a:pt x="964" y="92"/>
                  </a:lnTo>
                  <a:lnTo>
                    <a:pt x="966" y="96"/>
                  </a:lnTo>
                  <a:lnTo>
                    <a:pt x="964" y="100"/>
                  </a:lnTo>
                  <a:lnTo>
                    <a:pt x="956" y="106"/>
                  </a:lnTo>
                  <a:lnTo>
                    <a:pt x="946" y="110"/>
                  </a:lnTo>
                  <a:lnTo>
                    <a:pt x="942" y="110"/>
                  </a:lnTo>
                  <a:lnTo>
                    <a:pt x="938" y="108"/>
                  </a:lnTo>
                  <a:lnTo>
                    <a:pt x="936" y="108"/>
                  </a:lnTo>
                  <a:lnTo>
                    <a:pt x="934" y="110"/>
                  </a:lnTo>
                  <a:lnTo>
                    <a:pt x="928" y="116"/>
                  </a:lnTo>
                  <a:lnTo>
                    <a:pt x="914" y="138"/>
                  </a:lnTo>
                  <a:lnTo>
                    <a:pt x="906" y="148"/>
                  </a:lnTo>
                  <a:lnTo>
                    <a:pt x="898" y="158"/>
                  </a:lnTo>
                  <a:lnTo>
                    <a:pt x="890" y="164"/>
                  </a:lnTo>
                  <a:lnTo>
                    <a:pt x="886" y="164"/>
                  </a:lnTo>
                  <a:lnTo>
                    <a:pt x="882" y="164"/>
                  </a:lnTo>
                  <a:lnTo>
                    <a:pt x="876" y="160"/>
                  </a:lnTo>
                  <a:lnTo>
                    <a:pt x="872" y="156"/>
                  </a:lnTo>
                  <a:lnTo>
                    <a:pt x="870" y="150"/>
                  </a:lnTo>
                  <a:lnTo>
                    <a:pt x="868" y="144"/>
                  </a:lnTo>
                  <a:lnTo>
                    <a:pt x="864" y="132"/>
                  </a:lnTo>
                  <a:lnTo>
                    <a:pt x="862" y="126"/>
                  </a:lnTo>
                  <a:lnTo>
                    <a:pt x="860" y="120"/>
                  </a:lnTo>
                  <a:lnTo>
                    <a:pt x="856" y="118"/>
                  </a:lnTo>
                  <a:lnTo>
                    <a:pt x="854" y="118"/>
                  </a:lnTo>
                  <a:lnTo>
                    <a:pt x="852" y="124"/>
                  </a:lnTo>
                  <a:lnTo>
                    <a:pt x="852" y="126"/>
                  </a:lnTo>
                  <a:lnTo>
                    <a:pt x="846" y="114"/>
                  </a:lnTo>
                  <a:lnTo>
                    <a:pt x="842" y="102"/>
                  </a:lnTo>
                  <a:lnTo>
                    <a:pt x="842" y="94"/>
                  </a:lnTo>
                  <a:lnTo>
                    <a:pt x="842" y="86"/>
                  </a:lnTo>
                  <a:lnTo>
                    <a:pt x="844" y="80"/>
                  </a:lnTo>
                  <a:lnTo>
                    <a:pt x="846" y="66"/>
                  </a:lnTo>
                  <a:lnTo>
                    <a:pt x="846" y="58"/>
                  </a:lnTo>
                  <a:lnTo>
                    <a:pt x="844" y="48"/>
                  </a:lnTo>
                  <a:lnTo>
                    <a:pt x="840" y="40"/>
                  </a:lnTo>
                  <a:lnTo>
                    <a:pt x="838" y="36"/>
                  </a:lnTo>
                  <a:lnTo>
                    <a:pt x="834" y="36"/>
                  </a:lnTo>
                  <a:lnTo>
                    <a:pt x="830" y="36"/>
                  </a:lnTo>
                  <a:lnTo>
                    <a:pt x="826" y="36"/>
                  </a:lnTo>
                  <a:lnTo>
                    <a:pt x="818" y="36"/>
                  </a:lnTo>
                  <a:lnTo>
                    <a:pt x="810" y="32"/>
                  </a:lnTo>
                  <a:lnTo>
                    <a:pt x="798" y="26"/>
                  </a:lnTo>
                  <a:lnTo>
                    <a:pt x="786" y="18"/>
                  </a:lnTo>
                  <a:lnTo>
                    <a:pt x="776" y="16"/>
                  </a:lnTo>
                  <a:lnTo>
                    <a:pt x="770" y="16"/>
                  </a:lnTo>
                  <a:lnTo>
                    <a:pt x="764" y="20"/>
                  </a:lnTo>
                  <a:lnTo>
                    <a:pt x="756" y="28"/>
                  </a:lnTo>
                  <a:lnTo>
                    <a:pt x="752" y="32"/>
                  </a:lnTo>
                  <a:lnTo>
                    <a:pt x="748" y="34"/>
                  </a:lnTo>
                  <a:lnTo>
                    <a:pt x="740" y="36"/>
                  </a:lnTo>
                  <a:lnTo>
                    <a:pt x="732" y="38"/>
                  </a:lnTo>
                  <a:lnTo>
                    <a:pt x="728" y="40"/>
                  </a:lnTo>
                  <a:lnTo>
                    <a:pt x="726" y="42"/>
                  </a:lnTo>
                  <a:lnTo>
                    <a:pt x="726" y="46"/>
                  </a:lnTo>
                  <a:close/>
                  <a:moveTo>
                    <a:pt x="1600" y="438"/>
                  </a:moveTo>
                  <a:lnTo>
                    <a:pt x="1600" y="438"/>
                  </a:lnTo>
                  <a:lnTo>
                    <a:pt x="1594" y="436"/>
                  </a:lnTo>
                  <a:lnTo>
                    <a:pt x="1588" y="434"/>
                  </a:lnTo>
                  <a:lnTo>
                    <a:pt x="1586" y="436"/>
                  </a:lnTo>
                  <a:lnTo>
                    <a:pt x="1588" y="438"/>
                  </a:lnTo>
                  <a:lnTo>
                    <a:pt x="1590" y="442"/>
                  </a:lnTo>
                  <a:lnTo>
                    <a:pt x="1590" y="444"/>
                  </a:lnTo>
                  <a:lnTo>
                    <a:pt x="1592" y="446"/>
                  </a:lnTo>
                  <a:lnTo>
                    <a:pt x="1596" y="448"/>
                  </a:lnTo>
                  <a:lnTo>
                    <a:pt x="1600" y="448"/>
                  </a:lnTo>
                  <a:lnTo>
                    <a:pt x="1604" y="446"/>
                  </a:lnTo>
                  <a:lnTo>
                    <a:pt x="1604" y="444"/>
                  </a:lnTo>
                  <a:lnTo>
                    <a:pt x="1600" y="438"/>
                  </a:lnTo>
                  <a:close/>
                  <a:moveTo>
                    <a:pt x="1606" y="1248"/>
                  </a:moveTo>
                  <a:lnTo>
                    <a:pt x="1606" y="1248"/>
                  </a:lnTo>
                  <a:lnTo>
                    <a:pt x="1606" y="1252"/>
                  </a:lnTo>
                  <a:lnTo>
                    <a:pt x="1604" y="1260"/>
                  </a:lnTo>
                  <a:lnTo>
                    <a:pt x="1604" y="1268"/>
                  </a:lnTo>
                  <a:lnTo>
                    <a:pt x="1604" y="1272"/>
                  </a:lnTo>
                  <a:lnTo>
                    <a:pt x="1606" y="1274"/>
                  </a:lnTo>
                  <a:lnTo>
                    <a:pt x="1608" y="1274"/>
                  </a:lnTo>
                  <a:lnTo>
                    <a:pt x="1610" y="1270"/>
                  </a:lnTo>
                  <a:lnTo>
                    <a:pt x="1610" y="1260"/>
                  </a:lnTo>
                  <a:lnTo>
                    <a:pt x="1614" y="1250"/>
                  </a:lnTo>
                  <a:lnTo>
                    <a:pt x="1620" y="1240"/>
                  </a:lnTo>
                  <a:lnTo>
                    <a:pt x="1620" y="1236"/>
                  </a:lnTo>
                  <a:lnTo>
                    <a:pt x="1618" y="1232"/>
                  </a:lnTo>
                  <a:lnTo>
                    <a:pt x="1618" y="1228"/>
                  </a:lnTo>
                  <a:lnTo>
                    <a:pt x="1616" y="1224"/>
                  </a:lnTo>
                  <a:lnTo>
                    <a:pt x="1616" y="1220"/>
                  </a:lnTo>
                  <a:lnTo>
                    <a:pt x="1614" y="1220"/>
                  </a:lnTo>
                  <a:lnTo>
                    <a:pt x="1612" y="1224"/>
                  </a:lnTo>
                  <a:lnTo>
                    <a:pt x="1612" y="1230"/>
                  </a:lnTo>
                  <a:lnTo>
                    <a:pt x="1612" y="1234"/>
                  </a:lnTo>
                  <a:lnTo>
                    <a:pt x="1612" y="1236"/>
                  </a:lnTo>
                  <a:lnTo>
                    <a:pt x="1608" y="1240"/>
                  </a:lnTo>
                  <a:lnTo>
                    <a:pt x="1606" y="1244"/>
                  </a:lnTo>
                  <a:lnTo>
                    <a:pt x="1604" y="1246"/>
                  </a:lnTo>
                  <a:lnTo>
                    <a:pt x="1606" y="1248"/>
                  </a:lnTo>
                  <a:close/>
                </a:path>
              </a:pathLst>
            </a:custGeom>
            <a:solidFill>
              <a:schemeClr val="accent6"/>
            </a:solidFill>
            <a:ln w="9525">
              <a:noFill/>
              <a:round/>
              <a:headEnd/>
              <a:tailEnd/>
            </a:ln>
            <a:effectLst>
              <a:outerShdw dist="38100" dir="2700000" algn="tl" rotWithShape="0">
                <a:srgbClr val="808080">
                  <a:alpha val="39998"/>
                </a:srgbClr>
              </a:outerShdw>
            </a:effectLst>
          </p:spPr>
          <p:txBody>
            <a:bodyPr/>
            <a:lstStyle/>
            <a:p>
              <a:pPr>
                <a:defRPr/>
              </a:pPr>
              <a:endParaRPr lang="en-US">
                <a:ea typeface="ＭＳ Ｐゴシック" charset="-128"/>
              </a:endParaRPr>
            </a:p>
          </p:txBody>
        </p:sp>
        <p:sp>
          <p:nvSpPr>
            <p:cNvPr id="8" name="Freeform 6153"/>
            <p:cNvSpPr>
              <a:spLocks noEditPoints="1"/>
            </p:cNvSpPr>
            <p:nvPr/>
          </p:nvSpPr>
          <p:spPr bwMode="auto">
            <a:xfrm>
              <a:off x="3700133" y="3443840"/>
              <a:ext cx="1560601" cy="1825259"/>
            </a:xfrm>
            <a:custGeom>
              <a:avLst/>
              <a:gdLst>
                <a:gd name="T0" fmla="*/ 1666909 w 2776"/>
                <a:gd name="T1" fmla="*/ 1643154 h 3628"/>
                <a:gd name="T2" fmla="*/ 1572963 w 2776"/>
                <a:gd name="T3" fmla="*/ 1734581 h 3628"/>
                <a:gd name="T4" fmla="*/ 1567885 w 2776"/>
                <a:gd name="T5" fmla="*/ 1859024 h 3628"/>
                <a:gd name="T6" fmla="*/ 1595815 w 2776"/>
                <a:gd name="T7" fmla="*/ 1991086 h 3628"/>
                <a:gd name="T8" fmla="*/ 1712613 w 2776"/>
                <a:gd name="T9" fmla="*/ 1728232 h 3628"/>
                <a:gd name="T10" fmla="*/ 1736734 w 2776"/>
                <a:gd name="T11" fmla="*/ 1666011 h 3628"/>
                <a:gd name="T12" fmla="*/ 1698648 w 2776"/>
                <a:gd name="T13" fmla="*/ 844434 h 3628"/>
                <a:gd name="T14" fmla="*/ 1576772 w 2776"/>
                <a:gd name="T15" fmla="*/ 868560 h 3628"/>
                <a:gd name="T16" fmla="*/ 1533607 w 2776"/>
                <a:gd name="T17" fmla="*/ 784752 h 3628"/>
                <a:gd name="T18" fmla="*/ 1484095 w 2776"/>
                <a:gd name="T19" fmla="*/ 730150 h 3628"/>
                <a:gd name="T20" fmla="*/ 1434583 w 2776"/>
                <a:gd name="T21" fmla="*/ 633643 h 3628"/>
                <a:gd name="T22" fmla="*/ 1401575 w 2776"/>
                <a:gd name="T23" fmla="*/ 539676 h 3628"/>
                <a:gd name="T24" fmla="*/ 1353332 w 2776"/>
                <a:gd name="T25" fmla="*/ 454597 h 3628"/>
                <a:gd name="T26" fmla="*/ 1301281 w 2776"/>
                <a:gd name="T27" fmla="*/ 313647 h 3628"/>
                <a:gd name="T28" fmla="*/ 1263195 w 2776"/>
                <a:gd name="T29" fmla="*/ 199363 h 3628"/>
                <a:gd name="T30" fmla="*/ 1197179 w 2776"/>
                <a:gd name="T31" fmla="*/ 219680 h 3628"/>
                <a:gd name="T32" fmla="*/ 1090537 w 2776"/>
                <a:gd name="T33" fmla="*/ 195553 h 3628"/>
                <a:gd name="T34" fmla="*/ 983895 w 2776"/>
                <a:gd name="T35" fmla="*/ 156189 h 3628"/>
                <a:gd name="T36" fmla="*/ 873445 w 2776"/>
                <a:gd name="T37" fmla="*/ 208251 h 3628"/>
                <a:gd name="T38" fmla="*/ 743952 w 2776"/>
                <a:gd name="T39" fmla="*/ 142220 h 3628"/>
                <a:gd name="T40" fmla="*/ 731256 w 2776"/>
                <a:gd name="T41" fmla="*/ 69840 h 3628"/>
                <a:gd name="T42" fmla="*/ 712213 w 2776"/>
                <a:gd name="T43" fmla="*/ 20317 h 3628"/>
                <a:gd name="T44" fmla="*/ 633502 w 2776"/>
                <a:gd name="T45" fmla="*/ 8889 h 3628"/>
                <a:gd name="T46" fmla="*/ 534477 w 2776"/>
                <a:gd name="T47" fmla="*/ 17778 h 3628"/>
                <a:gd name="T48" fmla="*/ 424027 w 2776"/>
                <a:gd name="T49" fmla="*/ 54602 h 3628"/>
                <a:gd name="T50" fmla="*/ 344046 w 2776"/>
                <a:gd name="T51" fmla="*/ 72380 h 3628"/>
                <a:gd name="T52" fmla="*/ 210744 w 2776"/>
                <a:gd name="T53" fmla="*/ 162538 h 3628"/>
                <a:gd name="T54" fmla="*/ 124415 w 2776"/>
                <a:gd name="T55" fmla="*/ 312377 h 3628"/>
                <a:gd name="T56" fmla="*/ 38086 w 2776"/>
                <a:gd name="T57" fmla="*/ 453328 h 3628"/>
                <a:gd name="T58" fmla="*/ 15235 w 2776"/>
                <a:gd name="T59" fmla="*/ 537136 h 3628"/>
                <a:gd name="T60" fmla="*/ 38086 w 2776"/>
                <a:gd name="T61" fmla="*/ 626024 h 3628"/>
                <a:gd name="T62" fmla="*/ 25391 w 2776"/>
                <a:gd name="T63" fmla="*/ 775863 h 3628"/>
                <a:gd name="T64" fmla="*/ 34278 w 2776"/>
                <a:gd name="T65" fmla="*/ 802530 h 3628"/>
                <a:gd name="T66" fmla="*/ 34278 w 2776"/>
                <a:gd name="T67" fmla="*/ 825386 h 3628"/>
                <a:gd name="T68" fmla="*/ 54590 w 2776"/>
                <a:gd name="T69" fmla="*/ 848243 h 3628"/>
                <a:gd name="T70" fmla="*/ 71094 w 2776"/>
                <a:gd name="T71" fmla="*/ 863481 h 3628"/>
                <a:gd name="T72" fmla="*/ 106642 w 2776"/>
                <a:gd name="T73" fmla="*/ 909195 h 3628"/>
                <a:gd name="T74" fmla="*/ 115528 w 2776"/>
                <a:gd name="T75" fmla="*/ 940941 h 3628"/>
                <a:gd name="T76" fmla="*/ 171388 w 2776"/>
                <a:gd name="T77" fmla="*/ 996813 h 3628"/>
                <a:gd name="T78" fmla="*/ 319925 w 2776"/>
                <a:gd name="T79" fmla="*/ 1036177 h 3628"/>
                <a:gd name="T80" fmla="*/ 411332 w 2776"/>
                <a:gd name="T81" fmla="*/ 1038717 h 3628"/>
                <a:gd name="T82" fmla="*/ 535747 w 2776"/>
                <a:gd name="T83" fmla="*/ 993003 h 3628"/>
                <a:gd name="T84" fmla="*/ 632232 w 2776"/>
                <a:gd name="T85" fmla="*/ 1052685 h 3628"/>
                <a:gd name="T86" fmla="*/ 690631 w 2776"/>
                <a:gd name="T87" fmla="*/ 1069193 h 3628"/>
                <a:gd name="T88" fmla="*/ 686822 w 2776"/>
                <a:gd name="T89" fmla="*/ 1158081 h 3628"/>
                <a:gd name="T90" fmla="*/ 700787 w 2776"/>
                <a:gd name="T91" fmla="*/ 1193636 h 3628"/>
                <a:gd name="T92" fmla="*/ 690631 w 2776"/>
                <a:gd name="T93" fmla="*/ 1262206 h 3628"/>
                <a:gd name="T94" fmla="*/ 766804 w 2776"/>
                <a:gd name="T95" fmla="*/ 1376491 h 3628"/>
                <a:gd name="T96" fmla="*/ 797273 w 2776"/>
                <a:gd name="T97" fmla="*/ 1521251 h 3628"/>
                <a:gd name="T98" fmla="*/ 746491 w 2776"/>
                <a:gd name="T99" fmla="*/ 1737121 h 3628"/>
                <a:gd name="T100" fmla="*/ 846785 w 2776"/>
                <a:gd name="T101" fmla="*/ 2073625 h 3628"/>
                <a:gd name="T102" fmla="*/ 903914 w 2776"/>
                <a:gd name="T103" fmla="*/ 2242511 h 3628"/>
                <a:gd name="T104" fmla="*/ 934383 w 2776"/>
                <a:gd name="T105" fmla="*/ 2289495 h 3628"/>
                <a:gd name="T106" fmla="*/ 1009286 w 2776"/>
                <a:gd name="T107" fmla="*/ 2284416 h 3628"/>
                <a:gd name="T108" fmla="*/ 1104502 w 2776"/>
                <a:gd name="T109" fmla="*/ 2269178 h 3628"/>
                <a:gd name="T110" fmla="*/ 1280968 w 2776"/>
                <a:gd name="T111" fmla="*/ 2079974 h 3628"/>
                <a:gd name="T112" fmla="*/ 1354602 w 2776"/>
                <a:gd name="T113" fmla="*/ 1940293 h 3628"/>
                <a:gd name="T114" fmla="*/ 1338098 w 2776"/>
                <a:gd name="T115" fmla="*/ 1812041 h 3628"/>
                <a:gd name="T116" fmla="*/ 1482826 w 2776"/>
                <a:gd name="T117" fmla="*/ 1673630 h 3628"/>
                <a:gd name="T118" fmla="*/ 1475208 w 2776"/>
                <a:gd name="T119" fmla="*/ 1513632 h 3628"/>
                <a:gd name="T120" fmla="*/ 1448548 w 2776"/>
                <a:gd name="T121" fmla="*/ 1400617 h 3628"/>
                <a:gd name="T122" fmla="*/ 1491712 w 2776"/>
                <a:gd name="T123" fmla="*/ 1268555 h 3628"/>
                <a:gd name="T124" fmla="*/ 1679605 w 2776"/>
                <a:gd name="T125" fmla="*/ 1045066 h 36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76"/>
                <a:gd name="T190" fmla="*/ 0 h 3628"/>
                <a:gd name="T191" fmla="*/ 2776 w 2776"/>
                <a:gd name="T192" fmla="*/ 3628 h 36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76" h="3628">
                  <a:moveTo>
                    <a:pt x="2710" y="2504"/>
                  </a:moveTo>
                  <a:lnTo>
                    <a:pt x="2710" y="2504"/>
                  </a:lnTo>
                  <a:lnTo>
                    <a:pt x="2706" y="2498"/>
                  </a:lnTo>
                  <a:lnTo>
                    <a:pt x="2702" y="2492"/>
                  </a:lnTo>
                  <a:lnTo>
                    <a:pt x="2698" y="2476"/>
                  </a:lnTo>
                  <a:lnTo>
                    <a:pt x="2696" y="2470"/>
                  </a:lnTo>
                  <a:lnTo>
                    <a:pt x="2692" y="2466"/>
                  </a:lnTo>
                  <a:lnTo>
                    <a:pt x="2690" y="2468"/>
                  </a:lnTo>
                  <a:lnTo>
                    <a:pt x="2684" y="2472"/>
                  </a:lnTo>
                  <a:lnTo>
                    <a:pt x="2680" y="2480"/>
                  </a:lnTo>
                  <a:lnTo>
                    <a:pt x="2678" y="2486"/>
                  </a:lnTo>
                  <a:lnTo>
                    <a:pt x="2676" y="2508"/>
                  </a:lnTo>
                  <a:lnTo>
                    <a:pt x="2674" y="2518"/>
                  </a:lnTo>
                  <a:lnTo>
                    <a:pt x="2672" y="2526"/>
                  </a:lnTo>
                  <a:lnTo>
                    <a:pt x="2668" y="2532"/>
                  </a:lnTo>
                  <a:lnTo>
                    <a:pt x="2664" y="2536"/>
                  </a:lnTo>
                  <a:lnTo>
                    <a:pt x="2656" y="2542"/>
                  </a:lnTo>
                  <a:lnTo>
                    <a:pt x="2648" y="2544"/>
                  </a:lnTo>
                  <a:lnTo>
                    <a:pt x="2634" y="2546"/>
                  </a:lnTo>
                  <a:lnTo>
                    <a:pt x="2632" y="2548"/>
                  </a:lnTo>
                  <a:lnTo>
                    <a:pt x="2632" y="2554"/>
                  </a:lnTo>
                  <a:lnTo>
                    <a:pt x="2638" y="2566"/>
                  </a:lnTo>
                  <a:lnTo>
                    <a:pt x="2636" y="2572"/>
                  </a:lnTo>
                  <a:lnTo>
                    <a:pt x="2636" y="2576"/>
                  </a:lnTo>
                  <a:lnTo>
                    <a:pt x="2626" y="2588"/>
                  </a:lnTo>
                  <a:lnTo>
                    <a:pt x="2606" y="2608"/>
                  </a:lnTo>
                  <a:lnTo>
                    <a:pt x="2596" y="2618"/>
                  </a:lnTo>
                  <a:lnTo>
                    <a:pt x="2588" y="2628"/>
                  </a:lnTo>
                  <a:lnTo>
                    <a:pt x="2578" y="2640"/>
                  </a:lnTo>
                  <a:lnTo>
                    <a:pt x="2572" y="2646"/>
                  </a:lnTo>
                  <a:lnTo>
                    <a:pt x="2564" y="2650"/>
                  </a:lnTo>
                  <a:lnTo>
                    <a:pt x="2554" y="2652"/>
                  </a:lnTo>
                  <a:lnTo>
                    <a:pt x="2538" y="2656"/>
                  </a:lnTo>
                  <a:lnTo>
                    <a:pt x="2530" y="2658"/>
                  </a:lnTo>
                  <a:lnTo>
                    <a:pt x="2526" y="2660"/>
                  </a:lnTo>
                  <a:lnTo>
                    <a:pt x="2522" y="2664"/>
                  </a:lnTo>
                  <a:lnTo>
                    <a:pt x="2520" y="2668"/>
                  </a:lnTo>
                  <a:lnTo>
                    <a:pt x="2516" y="2670"/>
                  </a:lnTo>
                  <a:lnTo>
                    <a:pt x="2512" y="2670"/>
                  </a:lnTo>
                  <a:lnTo>
                    <a:pt x="2506" y="2670"/>
                  </a:lnTo>
                  <a:lnTo>
                    <a:pt x="2500" y="2670"/>
                  </a:lnTo>
                  <a:lnTo>
                    <a:pt x="2496" y="2670"/>
                  </a:lnTo>
                  <a:lnTo>
                    <a:pt x="2496" y="2672"/>
                  </a:lnTo>
                  <a:lnTo>
                    <a:pt x="2496" y="2676"/>
                  </a:lnTo>
                  <a:lnTo>
                    <a:pt x="2494" y="2690"/>
                  </a:lnTo>
                  <a:lnTo>
                    <a:pt x="2492" y="2700"/>
                  </a:lnTo>
                  <a:lnTo>
                    <a:pt x="2486" y="2712"/>
                  </a:lnTo>
                  <a:lnTo>
                    <a:pt x="2480" y="2724"/>
                  </a:lnTo>
                  <a:lnTo>
                    <a:pt x="2478" y="2732"/>
                  </a:lnTo>
                  <a:lnTo>
                    <a:pt x="2478" y="2738"/>
                  </a:lnTo>
                  <a:lnTo>
                    <a:pt x="2478" y="2742"/>
                  </a:lnTo>
                  <a:lnTo>
                    <a:pt x="2482" y="2750"/>
                  </a:lnTo>
                  <a:lnTo>
                    <a:pt x="2482" y="2754"/>
                  </a:lnTo>
                  <a:lnTo>
                    <a:pt x="2482" y="2762"/>
                  </a:lnTo>
                  <a:lnTo>
                    <a:pt x="2480" y="2772"/>
                  </a:lnTo>
                  <a:lnTo>
                    <a:pt x="2480" y="2778"/>
                  </a:lnTo>
                  <a:lnTo>
                    <a:pt x="2484" y="2790"/>
                  </a:lnTo>
                  <a:lnTo>
                    <a:pt x="2488" y="2798"/>
                  </a:lnTo>
                  <a:lnTo>
                    <a:pt x="2488" y="2802"/>
                  </a:lnTo>
                  <a:lnTo>
                    <a:pt x="2488" y="2806"/>
                  </a:lnTo>
                  <a:lnTo>
                    <a:pt x="2488" y="2814"/>
                  </a:lnTo>
                  <a:lnTo>
                    <a:pt x="2490" y="2820"/>
                  </a:lnTo>
                  <a:lnTo>
                    <a:pt x="2494" y="2832"/>
                  </a:lnTo>
                  <a:lnTo>
                    <a:pt x="2498" y="2848"/>
                  </a:lnTo>
                  <a:lnTo>
                    <a:pt x="2498" y="2860"/>
                  </a:lnTo>
                  <a:lnTo>
                    <a:pt x="2496" y="2868"/>
                  </a:lnTo>
                  <a:lnTo>
                    <a:pt x="2492" y="2876"/>
                  </a:lnTo>
                  <a:lnTo>
                    <a:pt x="2488" y="2884"/>
                  </a:lnTo>
                  <a:lnTo>
                    <a:pt x="2480" y="2900"/>
                  </a:lnTo>
                  <a:lnTo>
                    <a:pt x="2476" y="2908"/>
                  </a:lnTo>
                  <a:lnTo>
                    <a:pt x="2474" y="2916"/>
                  </a:lnTo>
                  <a:lnTo>
                    <a:pt x="2472" y="2924"/>
                  </a:lnTo>
                  <a:lnTo>
                    <a:pt x="2470" y="2928"/>
                  </a:lnTo>
                  <a:lnTo>
                    <a:pt x="2466" y="2928"/>
                  </a:lnTo>
                  <a:lnTo>
                    <a:pt x="2464" y="2928"/>
                  </a:lnTo>
                  <a:lnTo>
                    <a:pt x="2462" y="2930"/>
                  </a:lnTo>
                  <a:lnTo>
                    <a:pt x="2458" y="2934"/>
                  </a:lnTo>
                  <a:lnTo>
                    <a:pt x="2454" y="2942"/>
                  </a:lnTo>
                  <a:lnTo>
                    <a:pt x="2450" y="2954"/>
                  </a:lnTo>
                  <a:lnTo>
                    <a:pt x="2448" y="2968"/>
                  </a:lnTo>
                  <a:lnTo>
                    <a:pt x="2446" y="2980"/>
                  </a:lnTo>
                  <a:lnTo>
                    <a:pt x="2448" y="2990"/>
                  </a:lnTo>
                  <a:lnTo>
                    <a:pt x="2448" y="2998"/>
                  </a:lnTo>
                  <a:lnTo>
                    <a:pt x="2456" y="3012"/>
                  </a:lnTo>
                  <a:lnTo>
                    <a:pt x="2464" y="3026"/>
                  </a:lnTo>
                  <a:lnTo>
                    <a:pt x="2466" y="3034"/>
                  </a:lnTo>
                  <a:lnTo>
                    <a:pt x="2466" y="3040"/>
                  </a:lnTo>
                  <a:lnTo>
                    <a:pt x="2466" y="3054"/>
                  </a:lnTo>
                  <a:lnTo>
                    <a:pt x="2464" y="3062"/>
                  </a:lnTo>
                  <a:lnTo>
                    <a:pt x="2466" y="3072"/>
                  </a:lnTo>
                  <a:lnTo>
                    <a:pt x="2468" y="3084"/>
                  </a:lnTo>
                  <a:lnTo>
                    <a:pt x="2474" y="3100"/>
                  </a:lnTo>
                  <a:lnTo>
                    <a:pt x="2480" y="3114"/>
                  </a:lnTo>
                  <a:lnTo>
                    <a:pt x="2486" y="3122"/>
                  </a:lnTo>
                  <a:lnTo>
                    <a:pt x="2492" y="3126"/>
                  </a:lnTo>
                  <a:lnTo>
                    <a:pt x="2498" y="3130"/>
                  </a:lnTo>
                  <a:lnTo>
                    <a:pt x="2510" y="3134"/>
                  </a:lnTo>
                  <a:lnTo>
                    <a:pt x="2514" y="3136"/>
                  </a:lnTo>
                  <a:lnTo>
                    <a:pt x="2520" y="3142"/>
                  </a:lnTo>
                  <a:lnTo>
                    <a:pt x="2522" y="3144"/>
                  </a:lnTo>
                  <a:lnTo>
                    <a:pt x="2526" y="3146"/>
                  </a:lnTo>
                  <a:lnTo>
                    <a:pt x="2534" y="3146"/>
                  </a:lnTo>
                  <a:lnTo>
                    <a:pt x="2544" y="3144"/>
                  </a:lnTo>
                  <a:lnTo>
                    <a:pt x="2554" y="3140"/>
                  </a:lnTo>
                  <a:lnTo>
                    <a:pt x="2574" y="3128"/>
                  </a:lnTo>
                  <a:lnTo>
                    <a:pt x="2584" y="3124"/>
                  </a:lnTo>
                  <a:lnTo>
                    <a:pt x="2594" y="3122"/>
                  </a:lnTo>
                  <a:lnTo>
                    <a:pt x="2598" y="3120"/>
                  </a:lnTo>
                  <a:lnTo>
                    <a:pt x="2602" y="3116"/>
                  </a:lnTo>
                  <a:lnTo>
                    <a:pt x="2610" y="3096"/>
                  </a:lnTo>
                  <a:lnTo>
                    <a:pt x="2620" y="3068"/>
                  </a:lnTo>
                  <a:lnTo>
                    <a:pt x="2628" y="3034"/>
                  </a:lnTo>
                  <a:lnTo>
                    <a:pt x="2648" y="2952"/>
                  </a:lnTo>
                  <a:lnTo>
                    <a:pt x="2668" y="2870"/>
                  </a:lnTo>
                  <a:lnTo>
                    <a:pt x="2682" y="2822"/>
                  </a:lnTo>
                  <a:lnTo>
                    <a:pt x="2694" y="2792"/>
                  </a:lnTo>
                  <a:lnTo>
                    <a:pt x="2696" y="2780"/>
                  </a:lnTo>
                  <a:lnTo>
                    <a:pt x="2700" y="2768"/>
                  </a:lnTo>
                  <a:lnTo>
                    <a:pt x="2700" y="2756"/>
                  </a:lnTo>
                  <a:lnTo>
                    <a:pt x="2698" y="2742"/>
                  </a:lnTo>
                  <a:lnTo>
                    <a:pt x="2698" y="2730"/>
                  </a:lnTo>
                  <a:lnTo>
                    <a:pt x="2698" y="2722"/>
                  </a:lnTo>
                  <a:lnTo>
                    <a:pt x="2700" y="2718"/>
                  </a:lnTo>
                  <a:lnTo>
                    <a:pt x="2704" y="2714"/>
                  </a:lnTo>
                  <a:lnTo>
                    <a:pt x="2710" y="2710"/>
                  </a:lnTo>
                  <a:lnTo>
                    <a:pt x="2712" y="2706"/>
                  </a:lnTo>
                  <a:lnTo>
                    <a:pt x="2710" y="2700"/>
                  </a:lnTo>
                  <a:lnTo>
                    <a:pt x="2710" y="2690"/>
                  </a:lnTo>
                  <a:lnTo>
                    <a:pt x="2712" y="2684"/>
                  </a:lnTo>
                  <a:lnTo>
                    <a:pt x="2712" y="2674"/>
                  </a:lnTo>
                  <a:lnTo>
                    <a:pt x="2712" y="2670"/>
                  </a:lnTo>
                  <a:lnTo>
                    <a:pt x="2710" y="2662"/>
                  </a:lnTo>
                  <a:lnTo>
                    <a:pt x="2706" y="2654"/>
                  </a:lnTo>
                  <a:lnTo>
                    <a:pt x="2706" y="2648"/>
                  </a:lnTo>
                  <a:lnTo>
                    <a:pt x="2706" y="2642"/>
                  </a:lnTo>
                  <a:lnTo>
                    <a:pt x="2708" y="2638"/>
                  </a:lnTo>
                  <a:lnTo>
                    <a:pt x="2710" y="2636"/>
                  </a:lnTo>
                  <a:lnTo>
                    <a:pt x="2714" y="2640"/>
                  </a:lnTo>
                  <a:lnTo>
                    <a:pt x="2718" y="2646"/>
                  </a:lnTo>
                  <a:lnTo>
                    <a:pt x="2722" y="2658"/>
                  </a:lnTo>
                  <a:lnTo>
                    <a:pt x="2724" y="2662"/>
                  </a:lnTo>
                  <a:lnTo>
                    <a:pt x="2728" y="2662"/>
                  </a:lnTo>
                  <a:lnTo>
                    <a:pt x="2732" y="2658"/>
                  </a:lnTo>
                  <a:lnTo>
                    <a:pt x="2734" y="2652"/>
                  </a:lnTo>
                  <a:lnTo>
                    <a:pt x="2736" y="2644"/>
                  </a:lnTo>
                  <a:lnTo>
                    <a:pt x="2738" y="2634"/>
                  </a:lnTo>
                  <a:lnTo>
                    <a:pt x="2736" y="2624"/>
                  </a:lnTo>
                  <a:lnTo>
                    <a:pt x="2734" y="2614"/>
                  </a:lnTo>
                  <a:lnTo>
                    <a:pt x="2732" y="2604"/>
                  </a:lnTo>
                  <a:lnTo>
                    <a:pt x="2730" y="2590"/>
                  </a:lnTo>
                  <a:lnTo>
                    <a:pt x="2724" y="2556"/>
                  </a:lnTo>
                  <a:lnTo>
                    <a:pt x="2720" y="2522"/>
                  </a:lnTo>
                  <a:lnTo>
                    <a:pt x="2716" y="2510"/>
                  </a:lnTo>
                  <a:lnTo>
                    <a:pt x="2710" y="2504"/>
                  </a:lnTo>
                  <a:close/>
                  <a:moveTo>
                    <a:pt x="2770" y="1364"/>
                  </a:moveTo>
                  <a:lnTo>
                    <a:pt x="2770" y="1364"/>
                  </a:lnTo>
                  <a:lnTo>
                    <a:pt x="2764" y="1352"/>
                  </a:lnTo>
                  <a:lnTo>
                    <a:pt x="2762" y="1342"/>
                  </a:lnTo>
                  <a:lnTo>
                    <a:pt x="2764" y="1332"/>
                  </a:lnTo>
                  <a:lnTo>
                    <a:pt x="2766" y="1322"/>
                  </a:lnTo>
                  <a:lnTo>
                    <a:pt x="2770" y="1316"/>
                  </a:lnTo>
                  <a:lnTo>
                    <a:pt x="2770" y="1308"/>
                  </a:lnTo>
                  <a:lnTo>
                    <a:pt x="2768" y="1304"/>
                  </a:lnTo>
                  <a:lnTo>
                    <a:pt x="2762" y="1300"/>
                  </a:lnTo>
                  <a:lnTo>
                    <a:pt x="2752" y="1300"/>
                  </a:lnTo>
                  <a:lnTo>
                    <a:pt x="2746" y="1302"/>
                  </a:lnTo>
                  <a:lnTo>
                    <a:pt x="2730" y="1314"/>
                  </a:lnTo>
                  <a:lnTo>
                    <a:pt x="2720" y="1320"/>
                  </a:lnTo>
                  <a:lnTo>
                    <a:pt x="2708" y="1326"/>
                  </a:lnTo>
                  <a:lnTo>
                    <a:pt x="2694" y="1330"/>
                  </a:lnTo>
                  <a:lnTo>
                    <a:pt x="2676" y="1330"/>
                  </a:lnTo>
                  <a:lnTo>
                    <a:pt x="2660" y="1332"/>
                  </a:lnTo>
                  <a:lnTo>
                    <a:pt x="2650" y="1332"/>
                  </a:lnTo>
                  <a:lnTo>
                    <a:pt x="2646" y="1334"/>
                  </a:lnTo>
                  <a:lnTo>
                    <a:pt x="2646" y="1336"/>
                  </a:lnTo>
                  <a:lnTo>
                    <a:pt x="2646" y="1338"/>
                  </a:lnTo>
                  <a:lnTo>
                    <a:pt x="2644" y="1340"/>
                  </a:lnTo>
                  <a:lnTo>
                    <a:pt x="2640" y="1340"/>
                  </a:lnTo>
                  <a:lnTo>
                    <a:pt x="2630" y="1340"/>
                  </a:lnTo>
                  <a:lnTo>
                    <a:pt x="2618" y="1340"/>
                  </a:lnTo>
                  <a:lnTo>
                    <a:pt x="2608" y="1342"/>
                  </a:lnTo>
                  <a:lnTo>
                    <a:pt x="2602" y="1346"/>
                  </a:lnTo>
                  <a:lnTo>
                    <a:pt x="2596" y="1352"/>
                  </a:lnTo>
                  <a:lnTo>
                    <a:pt x="2590" y="1356"/>
                  </a:lnTo>
                  <a:lnTo>
                    <a:pt x="2584" y="1360"/>
                  </a:lnTo>
                  <a:lnTo>
                    <a:pt x="2574" y="1360"/>
                  </a:lnTo>
                  <a:lnTo>
                    <a:pt x="2564" y="1358"/>
                  </a:lnTo>
                  <a:lnTo>
                    <a:pt x="2552" y="1356"/>
                  </a:lnTo>
                  <a:lnTo>
                    <a:pt x="2542" y="1356"/>
                  </a:lnTo>
                  <a:lnTo>
                    <a:pt x="2534" y="1360"/>
                  </a:lnTo>
                  <a:lnTo>
                    <a:pt x="2528" y="1366"/>
                  </a:lnTo>
                  <a:lnTo>
                    <a:pt x="2520" y="1370"/>
                  </a:lnTo>
                  <a:lnTo>
                    <a:pt x="2512" y="1374"/>
                  </a:lnTo>
                  <a:lnTo>
                    <a:pt x="2504" y="1376"/>
                  </a:lnTo>
                  <a:lnTo>
                    <a:pt x="2494" y="1374"/>
                  </a:lnTo>
                  <a:lnTo>
                    <a:pt x="2484" y="1368"/>
                  </a:lnTo>
                  <a:lnTo>
                    <a:pt x="2476" y="1362"/>
                  </a:lnTo>
                  <a:lnTo>
                    <a:pt x="2470" y="1356"/>
                  </a:lnTo>
                  <a:lnTo>
                    <a:pt x="2466" y="1350"/>
                  </a:lnTo>
                  <a:lnTo>
                    <a:pt x="2458" y="1334"/>
                  </a:lnTo>
                  <a:lnTo>
                    <a:pt x="2454" y="1328"/>
                  </a:lnTo>
                  <a:lnTo>
                    <a:pt x="2448" y="1320"/>
                  </a:lnTo>
                  <a:lnTo>
                    <a:pt x="2444" y="1318"/>
                  </a:lnTo>
                  <a:lnTo>
                    <a:pt x="2438" y="1316"/>
                  </a:lnTo>
                  <a:lnTo>
                    <a:pt x="2428" y="1316"/>
                  </a:lnTo>
                  <a:lnTo>
                    <a:pt x="2426" y="1316"/>
                  </a:lnTo>
                  <a:lnTo>
                    <a:pt x="2428" y="1314"/>
                  </a:lnTo>
                  <a:lnTo>
                    <a:pt x="2444" y="1302"/>
                  </a:lnTo>
                  <a:lnTo>
                    <a:pt x="2450" y="1298"/>
                  </a:lnTo>
                  <a:lnTo>
                    <a:pt x="2452" y="1294"/>
                  </a:lnTo>
                  <a:lnTo>
                    <a:pt x="2452" y="1288"/>
                  </a:lnTo>
                  <a:lnTo>
                    <a:pt x="2452" y="1284"/>
                  </a:lnTo>
                  <a:lnTo>
                    <a:pt x="2448" y="1272"/>
                  </a:lnTo>
                  <a:lnTo>
                    <a:pt x="2440" y="1260"/>
                  </a:lnTo>
                  <a:lnTo>
                    <a:pt x="2436" y="1256"/>
                  </a:lnTo>
                  <a:lnTo>
                    <a:pt x="2432" y="1254"/>
                  </a:lnTo>
                  <a:lnTo>
                    <a:pt x="2426" y="1252"/>
                  </a:lnTo>
                  <a:lnTo>
                    <a:pt x="2422" y="1244"/>
                  </a:lnTo>
                  <a:lnTo>
                    <a:pt x="2418" y="1238"/>
                  </a:lnTo>
                  <a:lnTo>
                    <a:pt x="2416" y="1236"/>
                  </a:lnTo>
                  <a:lnTo>
                    <a:pt x="2414" y="1232"/>
                  </a:lnTo>
                  <a:lnTo>
                    <a:pt x="2410" y="1224"/>
                  </a:lnTo>
                  <a:lnTo>
                    <a:pt x="2404" y="1214"/>
                  </a:lnTo>
                  <a:lnTo>
                    <a:pt x="2402" y="1214"/>
                  </a:lnTo>
                  <a:lnTo>
                    <a:pt x="2402" y="1216"/>
                  </a:lnTo>
                  <a:lnTo>
                    <a:pt x="2396" y="1208"/>
                  </a:lnTo>
                  <a:lnTo>
                    <a:pt x="2394" y="1204"/>
                  </a:lnTo>
                  <a:lnTo>
                    <a:pt x="2392" y="1202"/>
                  </a:lnTo>
                  <a:lnTo>
                    <a:pt x="2388" y="1202"/>
                  </a:lnTo>
                  <a:lnTo>
                    <a:pt x="2384" y="1202"/>
                  </a:lnTo>
                  <a:lnTo>
                    <a:pt x="2382" y="1198"/>
                  </a:lnTo>
                  <a:lnTo>
                    <a:pt x="2378" y="1192"/>
                  </a:lnTo>
                  <a:lnTo>
                    <a:pt x="2372" y="1182"/>
                  </a:lnTo>
                  <a:lnTo>
                    <a:pt x="2366" y="1172"/>
                  </a:lnTo>
                  <a:lnTo>
                    <a:pt x="2362" y="1166"/>
                  </a:lnTo>
                  <a:lnTo>
                    <a:pt x="2358" y="1164"/>
                  </a:lnTo>
                  <a:lnTo>
                    <a:pt x="2356" y="1164"/>
                  </a:lnTo>
                  <a:lnTo>
                    <a:pt x="2354" y="1166"/>
                  </a:lnTo>
                  <a:lnTo>
                    <a:pt x="2352" y="1166"/>
                  </a:lnTo>
                  <a:lnTo>
                    <a:pt x="2348" y="1162"/>
                  </a:lnTo>
                  <a:lnTo>
                    <a:pt x="2344" y="1156"/>
                  </a:lnTo>
                  <a:lnTo>
                    <a:pt x="2340" y="1150"/>
                  </a:lnTo>
                  <a:lnTo>
                    <a:pt x="2338" y="1150"/>
                  </a:lnTo>
                  <a:lnTo>
                    <a:pt x="2334" y="1150"/>
                  </a:lnTo>
                  <a:lnTo>
                    <a:pt x="2332" y="1152"/>
                  </a:lnTo>
                  <a:lnTo>
                    <a:pt x="2330" y="1152"/>
                  </a:lnTo>
                  <a:lnTo>
                    <a:pt x="2326" y="1150"/>
                  </a:lnTo>
                  <a:lnTo>
                    <a:pt x="2322" y="1144"/>
                  </a:lnTo>
                  <a:lnTo>
                    <a:pt x="2316" y="1132"/>
                  </a:lnTo>
                  <a:lnTo>
                    <a:pt x="2312" y="1124"/>
                  </a:lnTo>
                  <a:lnTo>
                    <a:pt x="2310" y="1122"/>
                  </a:lnTo>
                  <a:lnTo>
                    <a:pt x="2308" y="1124"/>
                  </a:lnTo>
                  <a:lnTo>
                    <a:pt x="2308" y="1128"/>
                  </a:lnTo>
                  <a:lnTo>
                    <a:pt x="2308" y="1140"/>
                  </a:lnTo>
                  <a:lnTo>
                    <a:pt x="2308" y="1144"/>
                  </a:lnTo>
                  <a:lnTo>
                    <a:pt x="2306" y="1146"/>
                  </a:lnTo>
                  <a:lnTo>
                    <a:pt x="2304" y="1142"/>
                  </a:lnTo>
                  <a:lnTo>
                    <a:pt x="2300" y="1136"/>
                  </a:lnTo>
                  <a:lnTo>
                    <a:pt x="2298" y="1126"/>
                  </a:lnTo>
                  <a:lnTo>
                    <a:pt x="2290" y="1110"/>
                  </a:lnTo>
                  <a:lnTo>
                    <a:pt x="2286" y="1100"/>
                  </a:lnTo>
                  <a:lnTo>
                    <a:pt x="2284" y="1086"/>
                  </a:lnTo>
                  <a:lnTo>
                    <a:pt x="2280" y="1058"/>
                  </a:lnTo>
                  <a:lnTo>
                    <a:pt x="2276" y="1042"/>
                  </a:lnTo>
                  <a:lnTo>
                    <a:pt x="2272" y="1026"/>
                  </a:lnTo>
                  <a:lnTo>
                    <a:pt x="2268" y="1012"/>
                  </a:lnTo>
                  <a:lnTo>
                    <a:pt x="2260" y="998"/>
                  </a:lnTo>
                  <a:lnTo>
                    <a:pt x="2252" y="988"/>
                  </a:lnTo>
                  <a:lnTo>
                    <a:pt x="2248" y="984"/>
                  </a:lnTo>
                  <a:lnTo>
                    <a:pt x="2244" y="986"/>
                  </a:lnTo>
                  <a:lnTo>
                    <a:pt x="2242" y="986"/>
                  </a:lnTo>
                  <a:lnTo>
                    <a:pt x="2240" y="984"/>
                  </a:lnTo>
                  <a:lnTo>
                    <a:pt x="2236" y="976"/>
                  </a:lnTo>
                  <a:lnTo>
                    <a:pt x="2230" y="968"/>
                  </a:lnTo>
                  <a:lnTo>
                    <a:pt x="2226" y="966"/>
                  </a:lnTo>
                  <a:lnTo>
                    <a:pt x="2222" y="966"/>
                  </a:lnTo>
                  <a:lnTo>
                    <a:pt x="2220" y="966"/>
                  </a:lnTo>
                  <a:lnTo>
                    <a:pt x="2218" y="964"/>
                  </a:lnTo>
                  <a:lnTo>
                    <a:pt x="2212" y="956"/>
                  </a:lnTo>
                  <a:lnTo>
                    <a:pt x="2208" y="944"/>
                  </a:lnTo>
                  <a:lnTo>
                    <a:pt x="2206" y="928"/>
                  </a:lnTo>
                  <a:lnTo>
                    <a:pt x="2202" y="900"/>
                  </a:lnTo>
                  <a:lnTo>
                    <a:pt x="2200" y="890"/>
                  </a:lnTo>
                  <a:lnTo>
                    <a:pt x="2202" y="884"/>
                  </a:lnTo>
                  <a:lnTo>
                    <a:pt x="2204" y="876"/>
                  </a:lnTo>
                  <a:lnTo>
                    <a:pt x="2204" y="870"/>
                  </a:lnTo>
                  <a:lnTo>
                    <a:pt x="2200" y="858"/>
                  </a:lnTo>
                  <a:lnTo>
                    <a:pt x="2198" y="850"/>
                  </a:lnTo>
                  <a:lnTo>
                    <a:pt x="2200" y="848"/>
                  </a:lnTo>
                  <a:lnTo>
                    <a:pt x="2204" y="850"/>
                  </a:lnTo>
                  <a:lnTo>
                    <a:pt x="2208" y="850"/>
                  </a:lnTo>
                  <a:lnTo>
                    <a:pt x="2210" y="848"/>
                  </a:lnTo>
                  <a:lnTo>
                    <a:pt x="2204" y="842"/>
                  </a:lnTo>
                  <a:lnTo>
                    <a:pt x="2198" y="826"/>
                  </a:lnTo>
                  <a:lnTo>
                    <a:pt x="2194" y="816"/>
                  </a:lnTo>
                  <a:lnTo>
                    <a:pt x="2192" y="802"/>
                  </a:lnTo>
                  <a:lnTo>
                    <a:pt x="2190" y="794"/>
                  </a:lnTo>
                  <a:lnTo>
                    <a:pt x="2188" y="790"/>
                  </a:lnTo>
                  <a:lnTo>
                    <a:pt x="2184" y="786"/>
                  </a:lnTo>
                  <a:lnTo>
                    <a:pt x="2176" y="784"/>
                  </a:lnTo>
                  <a:lnTo>
                    <a:pt x="2174" y="782"/>
                  </a:lnTo>
                  <a:lnTo>
                    <a:pt x="2170" y="780"/>
                  </a:lnTo>
                  <a:lnTo>
                    <a:pt x="2166" y="772"/>
                  </a:lnTo>
                  <a:lnTo>
                    <a:pt x="2162" y="766"/>
                  </a:lnTo>
                  <a:lnTo>
                    <a:pt x="2160" y="764"/>
                  </a:lnTo>
                  <a:lnTo>
                    <a:pt x="2154" y="764"/>
                  </a:lnTo>
                  <a:lnTo>
                    <a:pt x="2150" y="762"/>
                  </a:lnTo>
                  <a:lnTo>
                    <a:pt x="2146" y="758"/>
                  </a:lnTo>
                  <a:lnTo>
                    <a:pt x="2138" y="746"/>
                  </a:lnTo>
                  <a:lnTo>
                    <a:pt x="2134" y="752"/>
                  </a:lnTo>
                  <a:lnTo>
                    <a:pt x="2138" y="746"/>
                  </a:lnTo>
                  <a:lnTo>
                    <a:pt x="2134" y="732"/>
                  </a:lnTo>
                  <a:lnTo>
                    <a:pt x="2132" y="716"/>
                  </a:lnTo>
                  <a:lnTo>
                    <a:pt x="2132" y="710"/>
                  </a:lnTo>
                  <a:lnTo>
                    <a:pt x="2134" y="706"/>
                  </a:lnTo>
                  <a:lnTo>
                    <a:pt x="2136" y="702"/>
                  </a:lnTo>
                  <a:lnTo>
                    <a:pt x="2142" y="702"/>
                  </a:lnTo>
                  <a:lnTo>
                    <a:pt x="2144" y="702"/>
                  </a:lnTo>
                  <a:lnTo>
                    <a:pt x="2138" y="698"/>
                  </a:lnTo>
                  <a:lnTo>
                    <a:pt x="2134" y="692"/>
                  </a:lnTo>
                  <a:lnTo>
                    <a:pt x="2128" y="684"/>
                  </a:lnTo>
                  <a:lnTo>
                    <a:pt x="2120" y="674"/>
                  </a:lnTo>
                  <a:lnTo>
                    <a:pt x="2116" y="662"/>
                  </a:lnTo>
                  <a:lnTo>
                    <a:pt x="2108" y="642"/>
                  </a:lnTo>
                  <a:lnTo>
                    <a:pt x="2098" y="624"/>
                  </a:lnTo>
                  <a:lnTo>
                    <a:pt x="2082" y="594"/>
                  </a:lnTo>
                  <a:lnTo>
                    <a:pt x="2072" y="572"/>
                  </a:lnTo>
                  <a:lnTo>
                    <a:pt x="2070" y="564"/>
                  </a:lnTo>
                  <a:lnTo>
                    <a:pt x="2070" y="556"/>
                  </a:lnTo>
                  <a:lnTo>
                    <a:pt x="2070" y="550"/>
                  </a:lnTo>
                  <a:lnTo>
                    <a:pt x="2070" y="544"/>
                  </a:lnTo>
                  <a:lnTo>
                    <a:pt x="2064" y="534"/>
                  </a:lnTo>
                  <a:lnTo>
                    <a:pt x="2058" y="526"/>
                  </a:lnTo>
                  <a:lnTo>
                    <a:pt x="2056" y="520"/>
                  </a:lnTo>
                  <a:lnTo>
                    <a:pt x="2056" y="512"/>
                  </a:lnTo>
                  <a:lnTo>
                    <a:pt x="2054" y="504"/>
                  </a:lnTo>
                  <a:lnTo>
                    <a:pt x="2050" y="494"/>
                  </a:lnTo>
                  <a:lnTo>
                    <a:pt x="2036" y="474"/>
                  </a:lnTo>
                  <a:lnTo>
                    <a:pt x="2022" y="452"/>
                  </a:lnTo>
                  <a:lnTo>
                    <a:pt x="2018" y="442"/>
                  </a:lnTo>
                  <a:lnTo>
                    <a:pt x="2016" y="434"/>
                  </a:lnTo>
                  <a:lnTo>
                    <a:pt x="2016" y="426"/>
                  </a:lnTo>
                  <a:lnTo>
                    <a:pt x="2014" y="422"/>
                  </a:lnTo>
                  <a:lnTo>
                    <a:pt x="2010" y="416"/>
                  </a:lnTo>
                  <a:lnTo>
                    <a:pt x="2008" y="412"/>
                  </a:lnTo>
                  <a:lnTo>
                    <a:pt x="2008" y="408"/>
                  </a:lnTo>
                  <a:lnTo>
                    <a:pt x="2010" y="402"/>
                  </a:lnTo>
                  <a:lnTo>
                    <a:pt x="2014" y="394"/>
                  </a:lnTo>
                  <a:lnTo>
                    <a:pt x="2000" y="332"/>
                  </a:lnTo>
                  <a:lnTo>
                    <a:pt x="1998" y="332"/>
                  </a:lnTo>
                  <a:lnTo>
                    <a:pt x="1996" y="328"/>
                  </a:lnTo>
                  <a:lnTo>
                    <a:pt x="1992" y="326"/>
                  </a:lnTo>
                  <a:lnTo>
                    <a:pt x="1990" y="326"/>
                  </a:lnTo>
                  <a:lnTo>
                    <a:pt x="1986" y="326"/>
                  </a:lnTo>
                  <a:lnTo>
                    <a:pt x="1984" y="324"/>
                  </a:lnTo>
                  <a:lnTo>
                    <a:pt x="1984" y="322"/>
                  </a:lnTo>
                  <a:lnTo>
                    <a:pt x="1984" y="320"/>
                  </a:lnTo>
                  <a:lnTo>
                    <a:pt x="1986" y="318"/>
                  </a:lnTo>
                  <a:lnTo>
                    <a:pt x="1988" y="316"/>
                  </a:lnTo>
                  <a:lnTo>
                    <a:pt x="1990" y="314"/>
                  </a:lnTo>
                  <a:lnTo>
                    <a:pt x="1992" y="316"/>
                  </a:lnTo>
                  <a:lnTo>
                    <a:pt x="1998" y="320"/>
                  </a:lnTo>
                  <a:lnTo>
                    <a:pt x="1996" y="316"/>
                  </a:lnTo>
                  <a:lnTo>
                    <a:pt x="1990" y="310"/>
                  </a:lnTo>
                  <a:lnTo>
                    <a:pt x="1988" y="308"/>
                  </a:lnTo>
                  <a:lnTo>
                    <a:pt x="1986" y="308"/>
                  </a:lnTo>
                  <a:lnTo>
                    <a:pt x="1980" y="312"/>
                  </a:lnTo>
                  <a:lnTo>
                    <a:pt x="1976" y="314"/>
                  </a:lnTo>
                  <a:lnTo>
                    <a:pt x="1974" y="314"/>
                  </a:lnTo>
                  <a:lnTo>
                    <a:pt x="1966" y="310"/>
                  </a:lnTo>
                  <a:lnTo>
                    <a:pt x="1958" y="306"/>
                  </a:lnTo>
                  <a:lnTo>
                    <a:pt x="1954" y="306"/>
                  </a:lnTo>
                  <a:lnTo>
                    <a:pt x="1948" y="308"/>
                  </a:lnTo>
                  <a:lnTo>
                    <a:pt x="1938" y="312"/>
                  </a:lnTo>
                  <a:lnTo>
                    <a:pt x="1932" y="312"/>
                  </a:lnTo>
                  <a:lnTo>
                    <a:pt x="1928" y="312"/>
                  </a:lnTo>
                  <a:lnTo>
                    <a:pt x="1922" y="318"/>
                  </a:lnTo>
                  <a:lnTo>
                    <a:pt x="1920" y="320"/>
                  </a:lnTo>
                  <a:lnTo>
                    <a:pt x="1916" y="322"/>
                  </a:lnTo>
                  <a:lnTo>
                    <a:pt x="1908" y="326"/>
                  </a:lnTo>
                  <a:lnTo>
                    <a:pt x="1892" y="340"/>
                  </a:lnTo>
                  <a:lnTo>
                    <a:pt x="1886" y="346"/>
                  </a:lnTo>
                  <a:lnTo>
                    <a:pt x="1880" y="346"/>
                  </a:lnTo>
                  <a:lnTo>
                    <a:pt x="1874" y="346"/>
                  </a:lnTo>
                  <a:lnTo>
                    <a:pt x="1866" y="344"/>
                  </a:lnTo>
                  <a:lnTo>
                    <a:pt x="1854" y="336"/>
                  </a:lnTo>
                  <a:lnTo>
                    <a:pt x="1848" y="334"/>
                  </a:lnTo>
                  <a:lnTo>
                    <a:pt x="1844" y="334"/>
                  </a:lnTo>
                  <a:lnTo>
                    <a:pt x="1836" y="332"/>
                  </a:lnTo>
                  <a:lnTo>
                    <a:pt x="1830" y="330"/>
                  </a:lnTo>
                  <a:lnTo>
                    <a:pt x="1826" y="326"/>
                  </a:lnTo>
                  <a:lnTo>
                    <a:pt x="1822" y="326"/>
                  </a:lnTo>
                  <a:lnTo>
                    <a:pt x="1818" y="326"/>
                  </a:lnTo>
                  <a:lnTo>
                    <a:pt x="1812" y="326"/>
                  </a:lnTo>
                  <a:lnTo>
                    <a:pt x="1812" y="324"/>
                  </a:lnTo>
                  <a:lnTo>
                    <a:pt x="1808" y="322"/>
                  </a:lnTo>
                  <a:lnTo>
                    <a:pt x="1804" y="318"/>
                  </a:lnTo>
                  <a:lnTo>
                    <a:pt x="1794" y="314"/>
                  </a:lnTo>
                  <a:lnTo>
                    <a:pt x="1778" y="310"/>
                  </a:lnTo>
                  <a:lnTo>
                    <a:pt x="1762" y="308"/>
                  </a:lnTo>
                  <a:lnTo>
                    <a:pt x="1750" y="306"/>
                  </a:lnTo>
                  <a:lnTo>
                    <a:pt x="1734" y="308"/>
                  </a:lnTo>
                  <a:lnTo>
                    <a:pt x="1724" y="310"/>
                  </a:lnTo>
                  <a:lnTo>
                    <a:pt x="1718" y="310"/>
                  </a:lnTo>
                  <a:lnTo>
                    <a:pt x="1718" y="308"/>
                  </a:lnTo>
                  <a:lnTo>
                    <a:pt x="1716" y="302"/>
                  </a:lnTo>
                  <a:lnTo>
                    <a:pt x="1714" y="292"/>
                  </a:lnTo>
                  <a:lnTo>
                    <a:pt x="1710" y="288"/>
                  </a:lnTo>
                  <a:lnTo>
                    <a:pt x="1706" y="286"/>
                  </a:lnTo>
                  <a:lnTo>
                    <a:pt x="1700" y="284"/>
                  </a:lnTo>
                  <a:lnTo>
                    <a:pt x="1692" y="284"/>
                  </a:lnTo>
                  <a:lnTo>
                    <a:pt x="1678" y="284"/>
                  </a:lnTo>
                  <a:lnTo>
                    <a:pt x="1672" y="282"/>
                  </a:lnTo>
                  <a:lnTo>
                    <a:pt x="1666" y="280"/>
                  </a:lnTo>
                  <a:lnTo>
                    <a:pt x="1654" y="278"/>
                  </a:lnTo>
                  <a:lnTo>
                    <a:pt x="1648" y="276"/>
                  </a:lnTo>
                  <a:lnTo>
                    <a:pt x="1644" y="274"/>
                  </a:lnTo>
                  <a:lnTo>
                    <a:pt x="1640" y="266"/>
                  </a:lnTo>
                  <a:lnTo>
                    <a:pt x="1638" y="262"/>
                  </a:lnTo>
                  <a:lnTo>
                    <a:pt x="1632" y="256"/>
                  </a:lnTo>
                  <a:lnTo>
                    <a:pt x="1624" y="250"/>
                  </a:lnTo>
                  <a:lnTo>
                    <a:pt x="1612" y="242"/>
                  </a:lnTo>
                  <a:lnTo>
                    <a:pt x="1596" y="236"/>
                  </a:lnTo>
                  <a:lnTo>
                    <a:pt x="1584" y="236"/>
                  </a:lnTo>
                  <a:lnTo>
                    <a:pt x="1574" y="238"/>
                  </a:lnTo>
                  <a:lnTo>
                    <a:pt x="1568" y="242"/>
                  </a:lnTo>
                  <a:lnTo>
                    <a:pt x="1564" y="244"/>
                  </a:lnTo>
                  <a:lnTo>
                    <a:pt x="1560" y="246"/>
                  </a:lnTo>
                  <a:lnTo>
                    <a:pt x="1550" y="246"/>
                  </a:lnTo>
                  <a:lnTo>
                    <a:pt x="1544" y="248"/>
                  </a:lnTo>
                  <a:lnTo>
                    <a:pt x="1536" y="252"/>
                  </a:lnTo>
                  <a:lnTo>
                    <a:pt x="1528" y="260"/>
                  </a:lnTo>
                  <a:lnTo>
                    <a:pt x="1516" y="274"/>
                  </a:lnTo>
                  <a:lnTo>
                    <a:pt x="1510" y="284"/>
                  </a:lnTo>
                  <a:lnTo>
                    <a:pt x="1508" y="292"/>
                  </a:lnTo>
                  <a:lnTo>
                    <a:pt x="1508" y="302"/>
                  </a:lnTo>
                  <a:lnTo>
                    <a:pt x="1510" y="314"/>
                  </a:lnTo>
                  <a:lnTo>
                    <a:pt x="1512" y="324"/>
                  </a:lnTo>
                  <a:lnTo>
                    <a:pt x="1514" y="334"/>
                  </a:lnTo>
                  <a:lnTo>
                    <a:pt x="1512" y="344"/>
                  </a:lnTo>
                  <a:lnTo>
                    <a:pt x="1506" y="354"/>
                  </a:lnTo>
                  <a:lnTo>
                    <a:pt x="1498" y="362"/>
                  </a:lnTo>
                  <a:lnTo>
                    <a:pt x="1492" y="368"/>
                  </a:lnTo>
                  <a:lnTo>
                    <a:pt x="1484" y="374"/>
                  </a:lnTo>
                  <a:lnTo>
                    <a:pt x="1478" y="376"/>
                  </a:lnTo>
                  <a:lnTo>
                    <a:pt x="1470" y="376"/>
                  </a:lnTo>
                  <a:lnTo>
                    <a:pt x="1464" y="374"/>
                  </a:lnTo>
                  <a:lnTo>
                    <a:pt x="1458" y="368"/>
                  </a:lnTo>
                  <a:lnTo>
                    <a:pt x="1452" y="362"/>
                  </a:lnTo>
                  <a:lnTo>
                    <a:pt x="1446" y="356"/>
                  </a:lnTo>
                  <a:lnTo>
                    <a:pt x="1438" y="350"/>
                  </a:lnTo>
                  <a:lnTo>
                    <a:pt x="1418" y="338"/>
                  </a:lnTo>
                  <a:lnTo>
                    <a:pt x="1398" y="330"/>
                  </a:lnTo>
                  <a:lnTo>
                    <a:pt x="1376" y="328"/>
                  </a:lnTo>
                  <a:lnTo>
                    <a:pt x="1358" y="326"/>
                  </a:lnTo>
                  <a:lnTo>
                    <a:pt x="1350" y="324"/>
                  </a:lnTo>
                  <a:lnTo>
                    <a:pt x="1344" y="320"/>
                  </a:lnTo>
                  <a:lnTo>
                    <a:pt x="1338" y="316"/>
                  </a:lnTo>
                  <a:lnTo>
                    <a:pt x="1334" y="310"/>
                  </a:lnTo>
                  <a:lnTo>
                    <a:pt x="1330" y="300"/>
                  </a:lnTo>
                  <a:lnTo>
                    <a:pt x="1326" y="288"/>
                  </a:lnTo>
                  <a:lnTo>
                    <a:pt x="1324" y="276"/>
                  </a:lnTo>
                  <a:lnTo>
                    <a:pt x="1320" y="268"/>
                  </a:lnTo>
                  <a:lnTo>
                    <a:pt x="1314" y="262"/>
                  </a:lnTo>
                  <a:lnTo>
                    <a:pt x="1306" y="260"/>
                  </a:lnTo>
                  <a:lnTo>
                    <a:pt x="1294" y="258"/>
                  </a:lnTo>
                  <a:lnTo>
                    <a:pt x="1288" y="256"/>
                  </a:lnTo>
                  <a:lnTo>
                    <a:pt x="1284" y="254"/>
                  </a:lnTo>
                  <a:lnTo>
                    <a:pt x="1272" y="248"/>
                  </a:lnTo>
                  <a:lnTo>
                    <a:pt x="1256" y="242"/>
                  </a:lnTo>
                  <a:lnTo>
                    <a:pt x="1238" y="240"/>
                  </a:lnTo>
                  <a:lnTo>
                    <a:pt x="1230" y="240"/>
                  </a:lnTo>
                  <a:lnTo>
                    <a:pt x="1224" y="240"/>
                  </a:lnTo>
                  <a:lnTo>
                    <a:pt x="1216" y="242"/>
                  </a:lnTo>
                  <a:lnTo>
                    <a:pt x="1210" y="242"/>
                  </a:lnTo>
                  <a:lnTo>
                    <a:pt x="1196" y="236"/>
                  </a:lnTo>
                  <a:lnTo>
                    <a:pt x="1182" y="230"/>
                  </a:lnTo>
                  <a:lnTo>
                    <a:pt x="1172" y="224"/>
                  </a:lnTo>
                  <a:lnTo>
                    <a:pt x="1160" y="218"/>
                  </a:lnTo>
                  <a:lnTo>
                    <a:pt x="1156" y="214"/>
                  </a:lnTo>
                  <a:lnTo>
                    <a:pt x="1154" y="206"/>
                  </a:lnTo>
                  <a:lnTo>
                    <a:pt x="1152" y="198"/>
                  </a:lnTo>
                  <a:lnTo>
                    <a:pt x="1150" y="198"/>
                  </a:lnTo>
                  <a:lnTo>
                    <a:pt x="1148" y="198"/>
                  </a:lnTo>
                  <a:lnTo>
                    <a:pt x="1144" y="200"/>
                  </a:lnTo>
                  <a:lnTo>
                    <a:pt x="1142" y="200"/>
                  </a:lnTo>
                  <a:lnTo>
                    <a:pt x="1140" y="198"/>
                  </a:lnTo>
                  <a:lnTo>
                    <a:pt x="1132" y="196"/>
                  </a:lnTo>
                  <a:lnTo>
                    <a:pt x="1124" y="194"/>
                  </a:lnTo>
                  <a:lnTo>
                    <a:pt x="1118" y="194"/>
                  </a:lnTo>
                  <a:lnTo>
                    <a:pt x="1114" y="190"/>
                  </a:lnTo>
                  <a:lnTo>
                    <a:pt x="1110" y="184"/>
                  </a:lnTo>
                  <a:lnTo>
                    <a:pt x="1108" y="176"/>
                  </a:lnTo>
                  <a:lnTo>
                    <a:pt x="1110" y="170"/>
                  </a:lnTo>
                  <a:lnTo>
                    <a:pt x="1116" y="162"/>
                  </a:lnTo>
                  <a:lnTo>
                    <a:pt x="1134" y="144"/>
                  </a:lnTo>
                  <a:lnTo>
                    <a:pt x="1142" y="134"/>
                  </a:lnTo>
                  <a:lnTo>
                    <a:pt x="1150" y="124"/>
                  </a:lnTo>
                  <a:lnTo>
                    <a:pt x="1154" y="116"/>
                  </a:lnTo>
                  <a:lnTo>
                    <a:pt x="1154" y="114"/>
                  </a:lnTo>
                  <a:lnTo>
                    <a:pt x="1152" y="110"/>
                  </a:lnTo>
                  <a:lnTo>
                    <a:pt x="1150" y="106"/>
                  </a:lnTo>
                  <a:lnTo>
                    <a:pt x="1148" y="102"/>
                  </a:lnTo>
                  <a:lnTo>
                    <a:pt x="1148" y="96"/>
                  </a:lnTo>
                  <a:lnTo>
                    <a:pt x="1148" y="92"/>
                  </a:lnTo>
                  <a:lnTo>
                    <a:pt x="1146" y="90"/>
                  </a:lnTo>
                  <a:lnTo>
                    <a:pt x="1142" y="86"/>
                  </a:lnTo>
                  <a:lnTo>
                    <a:pt x="1136" y="82"/>
                  </a:lnTo>
                  <a:lnTo>
                    <a:pt x="1132" y="78"/>
                  </a:lnTo>
                  <a:lnTo>
                    <a:pt x="1128" y="74"/>
                  </a:lnTo>
                  <a:lnTo>
                    <a:pt x="1124" y="64"/>
                  </a:lnTo>
                  <a:lnTo>
                    <a:pt x="1124" y="60"/>
                  </a:lnTo>
                  <a:lnTo>
                    <a:pt x="1124" y="56"/>
                  </a:lnTo>
                  <a:lnTo>
                    <a:pt x="1126" y="52"/>
                  </a:lnTo>
                  <a:lnTo>
                    <a:pt x="1130" y="50"/>
                  </a:lnTo>
                  <a:lnTo>
                    <a:pt x="1140" y="42"/>
                  </a:lnTo>
                  <a:lnTo>
                    <a:pt x="1148" y="34"/>
                  </a:lnTo>
                  <a:lnTo>
                    <a:pt x="1152" y="26"/>
                  </a:lnTo>
                  <a:lnTo>
                    <a:pt x="1152" y="20"/>
                  </a:lnTo>
                  <a:lnTo>
                    <a:pt x="1152" y="16"/>
                  </a:lnTo>
                  <a:lnTo>
                    <a:pt x="1148" y="14"/>
                  </a:lnTo>
                  <a:lnTo>
                    <a:pt x="1146" y="16"/>
                  </a:lnTo>
                  <a:lnTo>
                    <a:pt x="1136" y="22"/>
                  </a:lnTo>
                  <a:lnTo>
                    <a:pt x="1128" y="30"/>
                  </a:lnTo>
                  <a:lnTo>
                    <a:pt x="1124" y="32"/>
                  </a:lnTo>
                  <a:lnTo>
                    <a:pt x="1122" y="32"/>
                  </a:lnTo>
                  <a:lnTo>
                    <a:pt x="1120" y="30"/>
                  </a:lnTo>
                  <a:lnTo>
                    <a:pt x="1118" y="26"/>
                  </a:lnTo>
                  <a:lnTo>
                    <a:pt x="1118" y="18"/>
                  </a:lnTo>
                  <a:lnTo>
                    <a:pt x="1116" y="10"/>
                  </a:lnTo>
                  <a:lnTo>
                    <a:pt x="1112" y="6"/>
                  </a:lnTo>
                  <a:lnTo>
                    <a:pt x="1108" y="4"/>
                  </a:lnTo>
                  <a:lnTo>
                    <a:pt x="1096" y="0"/>
                  </a:lnTo>
                  <a:lnTo>
                    <a:pt x="1088" y="2"/>
                  </a:lnTo>
                  <a:lnTo>
                    <a:pt x="1080" y="4"/>
                  </a:lnTo>
                  <a:lnTo>
                    <a:pt x="1074" y="6"/>
                  </a:lnTo>
                  <a:lnTo>
                    <a:pt x="1064" y="16"/>
                  </a:lnTo>
                  <a:lnTo>
                    <a:pt x="1058" y="22"/>
                  </a:lnTo>
                  <a:lnTo>
                    <a:pt x="1052" y="22"/>
                  </a:lnTo>
                  <a:lnTo>
                    <a:pt x="1040" y="22"/>
                  </a:lnTo>
                  <a:lnTo>
                    <a:pt x="1034" y="22"/>
                  </a:lnTo>
                  <a:lnTo>
                    <a:pt x="1026" y="24"/>
                  </a:lnTo>
                  <a:lnTo>
                    <a:pt x="1022" y="28"/>
                  </a:lnTo>
                  <a:lnTo>
                    <a:pt x="1018" y="24"/>
                  </a:lnTo>
                  <a:lnTo>
                    <a:pt x="1014" y="20"/>
                  </a:lnTo>
                  <a:lnTo>
                    <a:pt x="1006" y="14"/>
                  </a:lnTo>
                  <a:lnTo>
                    <a:pt x="1002" y="12"/>
                  </a:lnTo>
                  <a:lnTo>
                    <a:pt x="998" y="14"/>
                  </a:lnTo>
                  <a:lnTo>
                    <a:pt x="994" y="18"/>
                  </a:lnTo>
                  <a:lnTo>
                    <a:pt x="992" y="20"/>
                  </a:lnTo>
                  <a:lnTo>
                    <a:pt x="988" y="22"/>
                  </a:lnTo>
                  <a:lnTo>
                    <a:pt x="984" y="22"/>
                  </a:lnTo>
                  <a:lnTo>
                    <a:pt x="978" y="20"/>
                  </a:lnTo>
                  <a:lnTo>
                    <a:pt x="966" y="16"/>
                  </a:lnTo>
                  <a:lnTo>
                    <a:pt x="962" y="16"/>
                  </a:lnTo>
                  <a:lnTo>
                    <a:pt x="960" y="18"/>
                  </a:lnTo>
                  <a:lnTo>
                    <a:pt x="954" y="22"/>
                  </a:lnTo>
                  <a:lnTo>
                    <a:pt x="942" y="26"/>
                  </a:lnTo>
                  <a:lnTo>
                    <a:pt x="936" y="28"/>
                  </a:lnTo>
                  <a:lnTo>
                    <a:pt x="930" y="30"/>
                  </a:lnTo>
                  <a:lnTo>
                    <a:pt x="924" y="36"/>
                  </a:lnTo>
                  <a:lnTo>
                    <a:pt x="920" y="38"/>
                  </a:lnTo>
                  <a:lnTo>
                    <a:pt x="918" y="38"/>
                  </a:lnTo>
                  <a:lnTo>
                    <a:pt x="914" y="36"/>
                  </a:lnTo>
                  <a:lnTo>
                    <a:pt x="910" y="32"/>
                  </a:lnTo>
                  <a:lnTo>
                    <a:pt x="906" y="28"/>
                  </a:lnTo>
                  <a:lnTo>
                    <a:pt x="900" y="26"/>
                  </a:lnTo>
                  <a:lnTo>
                    <a:pt x="886" y="22"/>
                  </a:lnTo>
                  <a:lnTo>
                    <a:pt x="870" y="24"/>
                  </a:lnTo>
                  <a:lnTo>
                    <a:pt x="854" y="26"/>
                  </a:lnTo>
                  <a:lnTo>
                    <a:pt x="848" y="28"/>
                  </a:lnTo>
                  <a:lnTo>
                    <a:pt x="842" y="28"/>
                  </a:lnTo>
                  <a:lnTo>
                    <a:pt x="832" y="28"/>
                  </a:lnTo>
                  <a:lnTo>
                    <a:pt x="822" y="28"/>
                  </a:lnTo>
                  <a:lnTo>
                    <a:pt x="820" y="30"/>
                  </a:lnTo>
                  <a:lnTo>
                    <a:pt x="816" y="32"/>
                  </a:lnTo>
                  <a:lnTo>
                    <a:pt x="812" y="38"/>
                  </a:lnTo>
                  <a:lnTo>
                    <a:pt x="804" y="40"/>
                  </a:lnTo>
                  <a:lnTo>
                    <a:pt x="776" y="42"/>
                  </a:lnTo>
                  <a:lnTo>
                    <a:pt x="754" y="46"/>
                  </a:lnTo>
                  <a:lnTo>
                    <a:pt x="732" y="52"/>
                  </a:lnTo>
                  <a:lnTo>
                    <a:pt x="724" y="58"/>
                  </a:lnTo>
                  <a:lnTo>
                    <a:pt x="716" y="64"/>
                  </a:lnTo>
                  <a:lnTo>
                    <a:pt x="710" y="70"/>
                  </a:lnTo>
                  <a:lnTo>
                    <a:pt x="706" y="76"/>
                  </a:lnTo>
                  <a:lnTo>
                    <a:pt x="704" y="82"/>
                  </a:lnTo>
                  <a:lnTo>
                    <a:pt x="700" y="86"/>
                  </a:lnTo>
                  <a:lnTo>
                    <a:pt x="698" y="86"/>
                  </a:lnTo>
                  <a:lnTo>
                    <a:pt x="696" y="84"/>
                  </a:lnTo>
                  <a:lnTo>
                    <a:pt x="690" y="80"/>
                  </a:lnTo>
                  <a:lnTo>
                    <a:pt x="686" y="82"/>
                  </a:lnTo>
                  <a:lnTo>
                    <a:pt x="682" y="84"/>
                  </a:lnTo>
                  <a:lnTo>
                    <a:pt x="680" y="86"/>
                  </a:lnTo>
                  <a:lnTo>
                    <a:pt x="676" y="88"/>
                  </a:lnTo>
                  <a:lnTo>
                    <a:pt x="670" y="86"/>
                  </a:lnTo>
                  <a:lnTo>
                    <a:pt x="668" y="86"/>
                  </a:lnTo>
                  <a:lnTo>
                    <a:pt x="664" y="88"/>
                  </a:lnTo>
                  <a:lnTo>
                    <a:pt x="662" y="90"/>
                  </a:lnTo>
                  <a:lnTo>
                    <a:pt x="656" y="96"/>
                  </a:lnTo>
                  <a:lnTo>
                    <a:pt x="650" y="104"/>
                  </a:lnTo>
                  <a:lnTo>
                    <a:pt x="640" y="114"/>
                  </a:lnTo>
                  <a:lnTo>
                    <a:pt x="634" y="118"/>
                  </a:lnTo>
                  <a:lnTo>
                    <a:pt x="628" y="120"/>
                  </a:lnTo>
                  <a:lnTo>
                    <a:pt x="622" y="120"/>
                  </a:lnTo>
                  <a:lnTo>
                    <a:pt x="616" y="120"/>
                  </a:lnTo>
                  <a:lnTo>
                    <a:pt x="600" y="120"/>
                  </a:lnTo>
                  <a:lnTo>
                    <a:pt x="596" y="118"/>
                  </a:lnTo>
                  <a:lnTo>
                    <a:pt x="592" y="116"/>
                  </a:lnTo>
                  <a:lnTo>
                    <a:pt x="588" y="112"/>
                  </a:lnTo>
                  <a:lnTo>
                    <a:pt x="586" y="108"/>
                  </a:lnTo>
                  <a:lnTo>
                    <a:pt x="586" y="104"/>
                  </a:lnTo>
                  <a:lnTo>
                    <a:pt x="584" y="104"/>
                  </a:lnTo>
                  <a:lnTo>
                    <a:pt x="580" y="108"/>
                  </a:lnTo>
                  <a:lnTo>
                    <a:pt x="578" y="110"/>
                  </a:lnTo>
                  <a:lnTo>
                    <a:pt x="574" y="112"/>
                  </a:lnTo>
                  <a:lnTo>
                    <a:pt x="570" y="114"/>
                  </a:lnTo>
                  <a:lnTo>
                    <a:pt x="562" y="112"/>
                  </a:lnTo>
                  <a:lnTo>
                    <a:pt x="558" y="110"/>
                  </a:lnTo>
                  <a:lnTo>
                    <a:pt x="552" y="110"/>
                  </a:lnTo>
                  <a:lnTo>
                    <a:pt x="542" y="114"/>
                  </a:lnTo>
                  <a:lnTo>
                    <a:pt x="536" y="116"/>
                  </a:lnTo>
                  <a:lnTo>
                    <a:pt x="530" y="118"/>
                  </a:lnTo>
                  <a:lnTo>
                    <a:pt x="520" y="116"/>
                  </a:lnTo>
                  <a:lnTo>
                    <a:pt x="510" y="112"/>
                  </a:lnTo>
                  <a:lnTo>
                    <a:pt x="502" y="108"/>
                  </a:lnTo>
                  <a:lnTo>
                    <a:pt x="498" y="102"/>
                  </a:lnTo>
                  <a:lnTo>
                    <a:pt x="494" y="98"/>
                  </a:lnTo>
                  <a:lnTo>
                    <a:pt x="492" y="94"/>
                  </a:lnTo>
                  <a:lnTo>
                    <a:pt x="464" y="96"/>
                  </a:lnTo>
                  <a:lnTo>
                    <a:pt x="454" y="122"/>
                  </a:lnTo>
                  <a:lnTo>
                    <a:pt x="444" y="152"/>
                  </a:lnTo>
                  <a:lnTo>
                    <a:pt x="436" y="166"/>
                  </a:lnTo>
                  <a:lnTo>
                    <a:pt x="426" y="180"/>
                  </a:lnTo>
                  <a:lnTo>
                    <a:pt x="414" y="190"/>
                  </a:lnTo>
                  <a:lnTo>
                    <a:pt x="400" y="200"/>
                  </a:lnTo>
                  <a:lnTo>
                    <a:pt x="380" y="206"/>
                  </a:lnTo>
                  <a:lnTo>
                    <a:pt x="368" y="212"/>
                  </a:lnTo>
                  <a:lnTo>
                    <a:pt x="360" y="218"/>
                  </a:lnTo>
                  <a:lnTo>
                    <a:pt x="356" y="222"/>
                  </a:lnTo>
                  <a:lnTo>
                    <a:pt x="352" y="232"/>
                  </a:lnTo>
                  <a:lnTo>
                    <a:pt x="348" y="238"/>
                  </a:lnTo>
                  <a:lnTo>
                    <a:pt x="342" y="244"/>
                  </a:lnTo>
                  <a:lnTo>
                    <a:pt x="334" y="252"/>
                  </a:lnTo>
                  <a:lnTo>
                    <a:pt x="332" y="256"/>
                  </a:lnTo>
                  <a:lnTo>
                    <a:pt x="330" y="260"/>
                  </a:lnTo>
                  <a:lnTo>
                    <a:pt x="330" y="264"/>
                  </a:lnTo>
                  <a:lnTo>
                    <a:pt x="330" y="270"/>
                  </a:lnTo>
                  <a:lnTo>
                    <a:pt x="330" y="274"/>
                  </a:lnTo>
                  <a:lnTo>
                    <a:pt x="326" y="282"/>
                  </a:lnTo>
                  <a:lnTo>
                    <a:pt x="320" y="292"/>
                  </a:lnTo>
                  <a:lnTo>
                    <a:pt x="312" y="306"/>
                  </a:lnTo>
                  <a:lnTo>
                    <a:pt x="308" y="320"/>
                  </a:lnTo>
                  <a:lnTo>
                    <a:pt x="308" y="336"/>
                  </a:lnTo>
                  <a:lnTo>
                    <a:pt x="310" y="350"/>
                  </a:lnTo>
                  <a:lnTo>
                    <a:pt x="314" y="376"/>
                  </a:lnTo>
                  <a:lnTo>
                    <a:pt x="314" y="388"/>
                  </a:lnTo>
                  <a:lnTo>
                    <a:pt x="310" y="398"/>
                  </a:lnTo>
                  <a:lnTo>
                    <a:pt x="298" y="420"/>
                  </a:lnTo>
                  <a:lnTo>
                    <a:pt x="288" y="434"/>
                  </a:lnTo>
                  <a:lnTo>
                    <a:pt x="282" y="442"/>
                  </a:lnTo>
                  <a:lnTo>
                    <a:pt x="276" y="446"/>
                  </a:lnTo>
                  <a:lnTo>
                    <a:pt x="264" y="452"/>
                  </a:lnTo>
                  <a:lnTo>
                    <a:pt x="258" y="456"/>
                  </a:lnTo>
                  <a:lnTo>
                    <a:pt x="250" y="466"/>
                  </a:lnTo>
                  <a:lnTo>
                    <a:pt x="240" y="478"/>
                  </a:lnTo>
                  <a:lnTo>
                    <a:pt x="228" y="484"/>
                  </a:lnTo>
                  <a:lnTo>
                    <a:pt x="218" y="488"/>
                  </a:lnTo>
                  <a:lnTo>
                    <a:pt x="206" y="490"/>
                  </a:lnTo>
                  <a:lnTo>
                    <a:pt x="196" y="492"/>
                  </a:lnTo>
                  <a:lnTo>
                    <a:pt x="188" y="496"/>
                  </a:lnTo>
                  <a:lnTo>
                    <a:pt x="180" y="500"/>
                  </a:lnTo>
                  <a:lnTo>
                    <a:pt x="174" y="510"/>
                  </a:lnTo>
                  <a:lnTo>
                    <a:pt x="164" y="538"/>
                  </a:lnTo>
                  <a:lnTo>
                    <a:pt x="156" y="556"/>
                  </a:lnTo>
                  <a:lnTo>
                    <a:pt x="148" y="566"/>
                  </a:lnTo>
                  <a:lnTo>
                    <a:pt x="140" y="572"/>
                  </a:lnTo>
                  <a:lnTo>
                    <a:pt x="134" y="574"/>
                  </a:lnTo>
                  <a:lnTo>
                    <a:pt x="128" y="578"/>
                  </a:lnTo>
                  <a:lnTo>
                    <a:pt x="124" y="584"/>
                  </a:lnTo>
                  <a:lnTo>
                    <a:pt x="120" y="596"/>
                  </a:lnTo>
                  <a:lnTo>
                    <a:pt x="116" y="610"/>
                  </a:lnTo>
                  <a:lnTo>
                    <a:pt x="114" y="614"/>
                  </a:lnTo>
                  <a:lnTo>
                    <a:pt x="110" y="620"/>
                  </a:lnTo>
                  <a:lnTo>
                    <a:pt x="108" y="640"/>
                  </a:lnTo>
                  <a:lnTo>
                    <a:pt x="104" y="660"/>
                  </a:lnTo>
                  <a:lnTo>
                    <a:pt x="102" y="666"/>
                  </a:lnTo>
                  <a:lnTo>
                    <a:pt x="98" y="670"/>
                  </a:lnTo>
                  <a:lnTo>
                    <a:pt x="90" y="678"/>
                  </a:lnTo>
                  <a:lnTo>
                    <a:pt x="78" y="692"/>
                  </a:lnTo>
                  <a:lnTo>
                    <a:pt x="64" y="706"/>
                  </a:lnTo>
                  <a:lnTo>
                    <a:pt x="58" y="712"/>
                  </a:lnTo>
                  <a:lnTo>
                    <a:pt x="58" y="714"/>
                  </a:lnTo>
                  <a:lnTo>
                    <a:pt x="60" y="714"/>
                  </a:lnTo>
                  <a:lnTo>
                    <a:pt x="64" y="714"/>
                  </a:lnTo>
                  <a:lnTo>
                    <a:pt x="66" y="714"/>
                  </a:lnTo>
                  <a:lnTo>
                    <a:pt x="66" y="716"/>
                  </a:lnTo>
                  <a:lnTo>
                    <a:pt x="60" y="726"/>
                  </a:lnTo>
                  <a:lnTo>
                    <a:pt x="54" y="740"/>
                  </a:lnTo>
                  <a:lnTo>
                    <a:pt x="52" y="750"/>
                  </a:lnTo>
                  <a:lnTo>
                    <a:pt x="50" y="762"/>
                  </a:lnTo>
                  <a:lnTo>
                    <a:pt x="48" y="772"/>
                  </a:lnTo>
                  <a:lnTo>
                    <a:pt x="46" y="778"/>
                  </a:lnTo>
                  <a:lnTo>
                    <a:pt x="42" y="782"/>
                  </a:lnTo>
                  <a:lnTo>
                    <a:pt x="36" y="786"/>
                  </a:lnTo>
                  <a:lnTo>
                    <a:pt x="32" y="788"/>
                  </a:lnTo>
                  <a:lnTo>
                    <a:pt x="28" y="794"/>
                  </a:lnTo>
                  <a:lnTo>
                    <a:pt x="24" y="800"/>
                  </a:lnTo>
                  <a:lnTo>
                    <a:pt x="20" y="812"/>
                  </a:lnTo>
                  <a:lnTo>
                    <a:pt x="16" y="834"/>
                  </a:lnTo>
                  <a:lnTo>
                    <a:pt x="14" y="850"/>
                  </a:lnTo>
                  <a:lnTo>
                    <a:pt x="16" y="858"/>
                  </a:lnTo>
                  <a:lnTo>
                    <a:pt x="16" y="860"/>
                  </a:lnTo>
                  <a:lnTo>
                    <a:pt x="18" y="860"/>
                  </a:lnTo>
                  <a:lnTo>
                    <a:pt x="20" y="860"/>
                  </a:lnTo>
                  <a:lnTo>
                    <a:pt x="22" y="858"/>
                  </a:lnTo>
                  <a:lnTo>
                    <a:pt x="22" y="852"/>
                  </a:lnTo>
                  <a:lnTo>
                    <a:pt x="24" y="846"/>
                  </a:lnTo>
                  <a:lnTo>
                    <a:pt x="24" y="844"/>
                  </a:lnTo>
                  <a:lnTo>
                    <a:pt x="26" y="844"/>
                  </a:lnTo>
                  <a:lnTo>
                    <a:pt x="30" y="846"/>
                  </a:lnTo>
                  <a:lnTo>
                    <a:pt x="30" y="850"/>
                  </a:lnTo>
                  <a:lnTo>
                    <a:pt x="32" y="860"/>
                  </a:lnTo>
                  <a:lnTo>
                    <a:pt x="34" y="868"/>
                  </a:lnTo>
                  <a:lnTo>
                    <a:pt x="36" y="868"/>
                  </a:lnTo>
                  <a:lnTo>
                    <a:pt x="38" y="868"/>
                  </a:lnTo>
                  <a:lnTo>
                    <a:pt x="42" y="868"/>
                  </a:lnTo>
                  <a:lnTo>
                    <a:pt x="44" y="868"/>
                  </a:lnTo>
                  <a:lnTo>
                    <a:pt x="48" y="878"/>
                  </a:lnTo>
                  <a:lnTo>
                    <a:pt x="50" y="890"/>
                  </a:lnTo>
                  <a:lnTo>
                    <a:pt x="50" y="902"/>
                  </a:lnTo>
                  <a:lnTo>
                    <a:pt x="50" y="910"/>
                  </a:lnTo>
                  <a:lnTo>
                    <a:pt x="46" y="918"/>
                  </a:lnTo>
                  <a:lnTo>
                    <a:pt x="42" y="926"/>
                  </a:lnTo>
                  <a:lnTo>
                    <a:pt x="38" y="930"/>
                  </a:lnTo>
                  <a:lnTo>
                    <a:pt x="40" y="932"/>
                  </a:lnTo>
                  <a:lnTo>
                    <a:pt x="42" y="936"/>
                  </a:lnTo>
                  <a:lnTo>
                    <a:pt x="46" y="940"/>
                  </a:lnTo>
                  <a:lnTo>
                    <a:pt x="50" y="948"/>
                  </a:lnTo>
                  <a:lnTo>
                    <a:pt x="54" y="958"/>
                  </a:lnTo>
                  <a:lnTo>
                    <a:pt x="58" y="972"/>
                  </a:lnTo>
                  <a:lnTo>
                    <a:pt x="60" y="986"/>
                  </a:lnTo>
                  <a:lnTo>
                    <a:pt x="60" y="1002"/>
                  </a:lnTo>
                  <a:lnTo>
                    <a:pt x="58" y="1016"/>
                  </a:lnTo>
                  <a:lnTo>
                    <a:pt x="54" y="1030"/>
                  </a:lnTo>
                  <a:lnTo>
                    <a:pt x="42" y="1066"/>
                  </a:lnTo>
                  <a:lnTo>
                    <a:pt x="40" y="1076"/>
                  </a:lnTo>
                  <a:lnTo>
                    <a:pt x="40" y="1086"/>
                  </a:lnTo>
                  <a:lnTo>
                    <a:pt x="40" y="1102"/>
                  </a:lnTo>
                  <a:lnTo>
                    <a:pt x="34" y="1122"/>
                  </a:lnTo>
                  <a:lnTo>
                    <a:pt x="28" y="1132"/>
                  </a:lnTo>
                  <a:lnTo>
                    <a:pt x="22" y="1142"/>
                  </a:lnTo>
                  <a:lnTo>
                    <a:pt x="16" y="1150"/>
                  </a:lnTo>
                  <a:lnTo>
                    <a:pt x="6" y="1156"/>
                  </a:lnTo>
                  <a:lnTo>
                    <a:pt x="2" y="1160"/>
                  </a:lnTo>
                  <a:lnTo>
                    <a:pt x="0" y="1162"/>
                  </a:lnTo>
                  <a:lnTo>
                    <a:pt x="2" y="1164"/>
                  </a:lnTo>
                  <a:lnTo>
                    <a:pt x="10" y="1164"/>
                  </a:lnTo>
                  <a:lnTo>
                    <a:pt x="14" y="1164"/>
                  </a:lnTo>
                  <a:lnTo>
                    <a:pt x="16" y="1168"/>
                  </a:lnTo>
                  <a:lnTo>
                    <a:pt x="22" y="1184"/>
                  </a:lnTo>
                  <a:lnTo>
                    <a:pt x="30" y="1202"/>
                  </a:lnTo>
                  <a:lnTo>
                    <a:pt x="34" y="1210"/>
                  </a:lnTo>
                  <a:lnTo>
                    <a:pt x="38" y="1218"/>
                  </a:lnTo>
                  <a:lnTo>
                    <a:pt x="40" y="1222"/>
                  </a:lnTo>
                  <a:lnTo>
                    <a:pt x="44" y="1224"/>
                  </a:lnTo>
                  <a:lnTo>
                    <a:pt x="46" y="1226"/>
                  </a:lnTo>
                  <a:lnTo>
                    <a:pt x="52" y="1226"/>
                  </a:lnTo>
                  <a:lnTo>
                    <a:pt x="64" y="1224"/>
                  </a:lnTo>
                  <a:lnTo>
                    <a:pt x="80" y="1224"/>
                  </a:lnTo>
                  <a:lnTo>
                    <a:pt x="62" y="1228"/>
                  </a:lnTo>
                  <a:lnTo>
                    <a:pt x="50" y="1232"/>
                  </a:lnTo>
                  <a:lnTo>
                    <a:pt x="40" y="1232"/>
                  </a:lnTo>
                  <a:lnTo>
                    <a:pt x="38" y="1232"/>
                  </a:lnTo>
                  <a:lnTo>
                    <a:pt x="36" y="1228"/>
                  </a:lnTo>
                  <a:lnTo>
                    <a:pt x="34" y="1226"/>
                  </a:lnTo>
                  <a:lnTo>
                    <a:pt x="32" y="1224"/>
                  </a:lnTo>
                  <a:lnTo>
                    <a:pt x="28" y="1228"/>
                  </a:lnTo>
                  <a:lnTo>
                    <a:pt x="26" y="1234"/>
                  </a:lnTo>
                  <a:lnTo>
                    <a:pt x="28" y="1242"/>
                  </a:lnTo>
                  <a:lnTo>
                    <a:pt x="30" y="1252"/>
                  </a:lnTo>
                  <a:lnTo>
                    <a:pt x="30" y="1260"/>
                  </a:lnTo>
                  <a:lnTo>
                    <a:pt x="30" y="1264"/>
                  </a:lnTo>
                  <a:lnTo>
                    <a:pt x="32" y="1264"/>
                  </a:lnTo>
                  <a:lnTo>
                    <a:pt x="34" y="1264"/>
                  </a:lnTo>
                  <a:lnTo>
                    <a:pt x="40" y="1262"/>
                  </a:lnTo>
                  <a:lnTo>
                    <a:pt x="44" y="1264"/>
                  </a:lnTo>
                  <a:lnTo>
                    <a:pt x="48" y="1266"/>
                  </a:lnTo>
                  <a:lnTo>
                    <a:pt x="54" y="1264"/>
                  </a:lnTo>
                  <a:lnTo>
                    <a:pt x="60" y="1264"/>
                  </a:lnTo>
                  <a:lnTo>
                    <a:pt x="64" y="1264"/>
                  </a:lnTo>
                  <a:lnTo>
                    <a:pt x="70" y="1268"/>
                  </a:lnTo>
                  <a:lnTo>
                    <a:pt x="76" y="1268"/>
                  </a:lnTo>
                  <a:lnTo>
                    <a:pt x="64" y="1270"/>
                  </a:lnTo>
                  <a:lnTo>
                    <a:pt x="54" y="1270"/>
                  </a:lnTo>
                  <a:lnTo>
                    <a:pt x="44" y="1268"/>
                  </a:lnTo>
                  <a:lnTo>
                    <a:pt x="38" y="1266"/>
                  </a:lnTo>
                  <a:lnTo>
                    <a:pt x="36" y="1268"/>
                  </a:lnTo>
                  <a:lnTo>
                    <a:pt x="32" y="1270"/>
                  </a:lnTo>
                  <a:lnTo>
                    <a:pt x="30" y="1274"/>
                  </a:lnTo>
                  <a:lnTo>
                    <a:pt x="30" y="1276"/>
                  </a:lnTo>
                  <a:lnTo>
                    <a:pt x="34" y="1278"/>
                  </a:lnTo>
                  <a:lnTo>
                    <a:pt x="38" y="1282"/>
                  </a:lnTo>
                  <a:lnTo>
                    <a:pt x="40" y="1286"/>
                  </a:lnTo>
                  <a:lnTo>
                    <a:pt x="42" y="1286"/>
                  </a:lnTo>
                  <a:lnTo>
                    <a:pt x="48" y="1284"/>
                  </a:lnTo>
                  <a:lnTo>
                    <a:pt x="52" y="1284"/>
                  </a:lnTo>
                  <a:lnTo>
                    <a:pt x="50" y="1290"/>
                  </a:lnTo>
                  <a:lnTo>
                    <a:pt x="46" y="1296"/>
                  </a:lnTo>
                  <a:lnTo>
                    <a:pt x="48" y="1298"/>
                  </a:lnTo>
                  <a:lnTo>
                    <a:pt x="48" y="1300"/>
                  </a:lnTo>
                  <a:lnTo>
                    <a:pt x="54" y="1300"/>
                  </a:lnTo>
                  <a:lnTo>
                    <a:pt x="60" y="1300"/>
                  </a:lnTo>
                  <a:lnTo>
                    <a:pt x="64" y="1298"/>
                  </a:lnTo>
                  <a:lnTo>
                    <a:pt x="64" y="1300"/>
                  </a:lnTo>
                  <a:lnTo>
                    <a:pt x="64" y="1306"/>
                  </a:lnTo>
                  <a:lnTo>
                    <a:pt x="64" y="1312"/>
                  </a:lnTo>
                  <a:lnTo>
                    <a:pt x="66" y="1312"/>
                  </a:lnTo>
                  <a:lnTo>
                    <a:pt x="70" y="1310"/>
                  </a:lnTo>
                  <a:lnTo>
                    <a:pt x="78" y="1304"/>
                  </a:lnTo>
                  <a:lnTo>
                    <a:pt x="86" y="1300"/>
                  </a:lnTo>
                  <a:lnTo>
                    <a:pt x="88" y="1300"/>
                  </a:lnTo>
                  <a:lnTo>
                    <a:pt x="88" y="1302"/>
                  </a:lnTo>
                  <a:lnTo>
                    <a:pt x="82" y="1304"/>
                  </a:lnTo>
                  <a:lnTo>
                    <a:pt x="80" y="1306"/>
                  </a:lnTo>
                  <a:lnTo>
                    <a:pt x="78" y="1308"/>
                  </a:lnTo>
                  <a:lnTo>
                    <a:pt x="80" y="1312"/>
                  </a:lnTo>
                  <a:lnTo>
                    <a:pt x="82" y="1318"/>
                  </a:lnTo>
                  <a:lnTo>
                    <a:pt x="84" y="1320"/>
                  </a:lnTo>
                  <a:lnTo>
                    <a:pt x="82" y="1324"/>
                  </a:lnTo>
                  <a:lnTo>
                    <a:pt x="80" y="1328"/>
                  </a:lnTo>
                  <a:lnTo>
                    <a:pt x="82" y="1328"/>
                  </a:lnTo>
                  <a:lnTo>
                    <a:pt x="84" y="1328"/>
                  </a:lnTo>
                  <a:lnTo>
                    <a:pt x="86" y="1332"/>
                  </a:lnTo>
                  <a:lnTo>
                    <a:pt x="86" y="1336"/>
                  </a:lnTo>
                  <a:lnTo>
                    <a:pt x="88" y="1336"/>
                  </a:lnTo>
                  <a:lnTo>
                    <a:pt x="90" y="1338"/>
                  </a:lnTo>
                  <a:lnTo>
                    <a:pt x="90" y="1342"/>
                  </a:lnTo>
                  <a:lnTo>
                    <a:pt x="92" y="1346"/>
                  </a:lnTo>
                  <a:lnTo>
                    <a:pt x="94" y="1344"/>
                  </a:lnTo>
                  <a:lnTo>
                    <a:pt x="100" y="1336"/>
                  </a:lnTo>
                  <a:lnTo>
                    <a:pt x="98" y="1344"/>
                  </a:lnTo>
                  <a:lnTo>
                    <a:pt x="100" y="1348"/>
                  </a:lnTo>
                  <a:lnTo>
                    <a:pt x="98" y="1352"/>
                  </a:lnTo>
                  <a:lnTo>
                    <a:pt x="100" y="1356"/>
                  </a:lnTo>
                  <a:lnTo>
                    <a:pt x="102" y="1356"/>
                  </a:lnTo>
                  <a:lnTo>
                    <a:pt x="104" y="1352"/>
                  </a:lnTo>
                  <a:lnTo>
                    <a:pt x="108" y="1346"/>
                  </a:lnTo>
                  <a:lnTo>
                    <a:pt x="110" y="1344"/>
                  </a:lnTo>
                  <a:lnTo>
                    <a:pt x="114" y="1344"/>
                  </a:lnTo>
                  <a:lnTo>
                    <a:pt x="116" y="1344"/>
                  </a:lnTo>
                  <a:lnTo>
                    <a:pt x="112" y="1346"/>
                  </a:lnTo>
                  <a:lnTo>
                    <a:pt x="110" y="1350"/>
                  </a:lnTo>
                  <a:lnTo>
                    <a:pt x="110" y="1354"/>
                  </a:lnTo>
                  <a:lnTo>
                    <a:pt x="110" y="1358"/>
                  </a:lnTo>
                  <a:lnTo>
                    <a:pt x="112" y="1360"/>
                  </a:lnTo>
                  <a:lnTo>
                    <a:pt x="114" y="1360"/>
                  </a:lnTo>
                  <a:lnTo>
                    <a:pt x="118" y="1356"/>
                  </a:lnTo>
                  <a:lnTo>
                    <a:pt x="118" y="1354"/>
                  </a:lnTo>
                  <a:lnTo>
                    <a:pt x="118" y="1362"/>
                  </a:lnTo>
                  <a:lnTo>
                    <a:pt x="118" y="1372"/>
                  </a:lnTo>
                  <a:lnTo>
                    <a:pt x="120" y="1378"/>
                  </a:lnTo>
                  <a:lnTo>
                    <a:pt x="124" y="1384"/>
                  </a:lnTo>
                  <a:lnTo>
                    <a:pt x="128" y="1386"/>
                  </a:lnTo>
                  <a:lnTo>
                    <a:pt x="134" y="1388"/>
                  </a:lnTo>
                  <a:lnTo>
                    <a:pt x="140" y="1392"/>
                  </a:lnTo>
                  <a:lnTo>
                    <a:pt x="146" y="1398"/>
                  </a:lnTo>
                  <a:lnTo>
                    <a:pt x="154" y="1402"/>
                  </a:lnTo>
                  <a:lnTo>
                    <a:pt x="158" y="1404"/>
                  </a:lnTo>
                  <a:lnTo>
                    <a:pt x="158" y="1406"/>
                  </a:lnTo>
                  <a:lnTo>
                    <a:pt x="158" y="1408"/>
                  </a:lnTo>
                  <a:lnTo>
                    <a:pt x="156" y="1414"/>
                  </a:lnTo>
                  <a:lnTo>
                    <a:pt x="154" y="1418"/>
                  </a:lnTo>
                  <a:lnTo>
                    <a:pt x="156" y="1420"/>
                  </a:lnTo>
                  <a:lnTo>
                    <a:pt x="162" y="1424"/>
                  </a:lnTo>
                  <a:lnTo>
                    <a:pt x="166" y="1426"/>
                  </a:lnTo>
                  <a:lnTo>
                    <a:pt x="166" y="1430"/>
                  </a:lnTo>
                  <a:lnTo>
                    <a:pt x="168" y="1432"/>
                  </a:lnTo>
                  <a:lnTo>
                    <a:pt x="170" y="1434"/>
                  </a:lnTo>
                  <a:lnTo>
                    <a:pt x="172" y="1436"/>
                  </a:lnTo>
                  <a:lnTo>
                    <a:pt x="170" y="1438"/>
                  </a:lnTo>
                  <a:lnTo>
                    <a:pt x="170" y="1440"/>
                  </a:lnTo>
                  <a:lnTo>
                    <a:pt x="170" y="1442"/>
                  </a:lnTo>
                  <a:lnTo>
                    <a:pt x="176" y="1448"/>
                  </a:lnTo>
                  <a:lnTo>
                    <a:pt x="176" y="1450"/>
                  </a:lnTo>
                  <a:lnTo>
                    <a:pt x="174" y="1450"/>
                  </a:lnTo>
                  <a:lnTo>
                    <a:pt x="172" y="1452"/>
                  </a:lnTo>
                  <a:lnTo>
                    <a:pt x="170" y="1454"/>
                  </a:lnTo>
                  <a:lnTo>
                    <a:pt x="172" y="1458"/>
                  </a:lnTo>
                  <a:lnTo>
                    <a:pt x="174" y="1462"/>
                  </a:lnTo>
                  <a:lnTo>
                    <a:pt x="176" y="1462"/>
                  </a:lnTo>
                  <a:lnTo>
                    <a:pt x="180" y="1462"/>
                  </a:lnTo>
                  <a:lnTo>
                    <a:pt x="186" y="1464"/>
                  </a:lnTo>
                  <a:lnTo>
                    <a:pt x="182" y="1468"/>
                  </a:lnTo>
                  <a:lnTo>
                    <a:pt x="178" y="1470"/>
                  </a:lnTo>
                  <a:lnTo>
                    <a:pt x="172" y="1470"/>
                  </a:lnTo>
                  <a:lnTo>
                    <a:pt x="170" y="1468"/>
                  </a:lnTo>
                  <a:lnTo>
                    <a:pt x="170" y="1472"/>
                  </a:lnTo>
                  <a:lnTo>
                    <a:pt x="174" y="1480"/>
                  </a:lnTo>
                  <a:lnTo>
                    <a:pt x="178" y="1482"/>
                  </a:lnTo>
                  <a:lnTo>
                    <a:pt x="182" y="1482"/>
                  </a:lnTo>
                  <a:lnTo>
                    <a:pt x="184" y="1486"/>
                  </a:lnTo>
                  <a:lnTo>
                    <a:pt x="186" y="1492"/>
                  </a:lnTo>
                  <a:lnTo>
                    <a:pt x="184" y="1494"/>
                  </a:lnTo>
                  <a:lnTo>
                    <a:pt x="182" y="1496"/>
                  </a:lnTo>
                  <a:lnTo>
                    <a:pt x="182" y="1498"/>
                  </a:lnTo>
                  <a:lnTo>
                    <a:pt x="186" y="1502"/>
                  </a:lnTo>
                  <a:lnTo>
                    <a:pt x="192" y="1504"/>
                  </a:lnTo>
                  <a:lnTo>
                    <a:pt x="196" y="1506"/>
                  </a:lnTo>
                  <a:lnTo>
                    <a:pt x="202" y="1510"/>
                  </a:lnTo>
                  <a:lnTo>
                    <a:pt x="204" y="1512"/>
                  </a:lnTo>
                  <a:lnTo>
                    <a:pt x="204" y="1514"/>
                  </a:lnTo>
                  <a:lnTo>
                    <a:pt x="202" y="1518"/>
                  </a:lnTo>
                  <a:lnTo>
                    <a:pt x="200" y="1520"/>
                  </a:lnTo>
                  <a:lnTo>
                    <a:pt x="202" y="1520"/>
                  </a:lnTo>
                  <a:lnTo>
                    <a:pt x="208" y="1524"/>
                  </a:lnTo>
                  <a:lnTo>
                    <a:pt x="228" y="1534"/>
                  </a:lnTo>
                  <a:lnTo>
                    <a:pt x="236" y="1538"/>
                  </a:lnTo>
                  <a:lnTo>
                    <a:pt x="242" y="1546"/>
                  </a:lnTo>
                  <a:lnTo>
                    <a:pt x="246" y="1552"/>
                  </a:lnTo>
                  <a:lnTo>
                    <a:pt x="250" y="1556"/>
                  </a:lnTo>
                  <a:lnTo>
                    <a:pt x="260" y="1562"/>
                  </a:lnTo>
                  <a:lnTo>
                    <a:pt x="268" y="1566"/>
                  </a:lnTo>
                  <a:lnTo>
                    <a:pt x="270" y="1570"/>
                  </a:lnTo>
                  <a:lnTo>
                    <a:pt x="272" y="1574"/>
                  </a:lnTo>
                  <a:lnTo>
                    <a:pt x="272" y="1576"/>
                  </a:lnTo>
                  <a:lnTo>
                    <a:pt x="274" y="1578"/>
                  </a:lnTo>
                  <a:lnTo>
                    <a:pt x="282" y="1582"/>
                  </a:lnTo>
                  <a:lnTo>
                    <a:pt x="294" y="1590"/>
                  </a:lnTo>
                  <a:lnTo>
                    <a:pt x="302" y="1596"/>
                  </a:lnTo>
                  <a:lnTo>
                    <a:pt x="310" y="1606"/>
                  </a:lnTo>
                  <a:lnTo>
                    <a:pt x="328" y="1626"/>
                  </a:lnTo>
                  <a:lnTo>
                    <a:pt x="346" y="1644"/>
                  </a:lnTo>
                  <a:lnTo>
                    <a:pt x="364" y="1654"/>
                  </a:lnTo>
                  <a:lnTo>
                    <a:pt x="380" y="1660"/>
                  </a:lnTo>
                  <a:lnTo>
                    <a:pt x="388" y="1664"/>
                  </a:lnTo>
                  <a:lnTo>
                    <a:pt x="392" y="1668"/>
                  </a:lnTo>
                  <a:lnTo>
                    <a:pt x="396" y="1670"/>
                  </a:lnTo>
                  <a:lnTo>
                    <a:pt x="402" y="1672"/>
                  </a:lnTo>
                  <a:lnTo>
                    <a:pt x="408" y="1670"/>
                  </a:lnTo>
                  <a:lnTo>
                    <a:pt x="412" y="1666"/>
                  </a:lnTo>
                  <a:lnTo>
                    <a:pt x="422" y="1658"/>
                  </a:lnTo>
                  <a:lnTo>
                    <a:pt x="436" y="1648"/>
                  </a:lnTo>
                  <a:lnTo>
                    <a:pt x="448" y="1642"/>
                  </a:lnTo>
                  <a:lnTo>
                    <a:pt x="462" y="1638"/>
                  </a:lnTo>
                  <a:lnTo>
                    <a:pt x="488" y="1634"/>
                  </a:lnTo>
                  <a:lnTo>
                    <a:pt x="504" y="1632"/>
                  </a:lnTo>
                  <a:lnTo>
                    <a:pt x="516" y="1632"/>
                  </a:lnTo>
                  <a:lnTo>
                    <a:pt x="530" y="1630"/>
                  </a:lnTo>
                  <a:lnTo>
                    <a:pt x="540" y="1628"/>
                  </a:lnTo>
                  <a:lnTo>
                    <a:pt x="554" y="1630"/>
                  </a:lnTo>
                  <a:lnTo>
                    <a:pt x="566" y="1630"/>
                  </a:lnTo>
                  <a:lnTo>
                    <a:pt x="572" y="1630"/>
                  </a:lnTo>
                  <a:lnTo>
                    <a:pt x="576" y="1630"/>
                  </a:lnTo>
                  <a:lnTo>
                    <a:pt x="580" y="1630"/>
                  </a:lnTo>
                  <a:lnTo>
                    <a:pt x="590" y="1632"/>
                  </a:lnTo>
                  <a:lnTo>
                    <a:pt x="592" y="1632"/>
                  </a:lnTo>
                  <a:lnTo>
                    <a:pt x="590" y="1632"/>
                  </a:lnTo>
                  <a:lnTo>
                    <a:pt x="582" y="1634"/>
                  </a:lnTo>
                  <a:lnTo>
                    <a:pt x="578" y="1634"/>
                  </a:lnTo>
                  <a:lnTo>
                    <a:pt x="576" y="1636"/>
                  </a:lnTo>
                  <a:lnTo>
                    <a:pt x="578" y="1636"/>
                  </a:lnTo>
                  <a:lnTo>
                    <a:pt x="594" y="1640"/>
                  </a:lnTo>
                  <a:lnTo>
                    <a:pt x="606" y="1644"/>
                  </a:lnTo>
                  <a:lnTo>
                    <a:pt x="618" y="1650"/>
                  </a:lnTo>
                  <a:lnTo>
                    <a:pt x="622" y="1652"/>
                  </a:lnTo>
                  <a:lnTo>
                    <a:pt x="626" y="1652"/>
                  </a:lnTo>
                  <a:lnTo>
                    <a:pt x="636" y="1644"/>
                  </a:lnTo>
                  <a:lnTo>
                    <a:pt x="648" y="1636"/>
                  </a:lnTo>
                  <a:lnTo>
                    <a:pt x="656" y="1632"/>
                  </a:lnTo>
                  <a:lnTo>
                    <a:pt x="664" y="1630"/>
                  </a:lnTo>
                  <a:lnTo>
                    <a:pt x="674" y="1628"/>
                  </a:lnTo>
                  <a:lnTo>
                    <a:pt x="680" y="1624"/>
                  </a:lnTo>
                  <a:lnTo>
                    <a:pt x="690" y="1614"/>
                  </a:lnTo>
                  <a:lnTo>
                    <a:pt x="698" y="1610"/>
                  </a:lnTo>
                  <a:lnTo>
                    <a:pt x="706" y="1606"/>
                  </a:lnTo>
                  <a:lnTo>
                    <a:pt x="716" y="1602"/>
                  </a:lnTo>
                  <a:lnTo>
                    <a:pt x="730" y="1600"/>
                  </a:lnTo>
                  <a:lnTo>
                    <a:pt x="742" y="1598"/>
                  </a:lnTo>
                  <a:lnTo>
                    <a:pt x="746" y="1596"/>
                  </a:lnTo>
                  <a:lnTo>
                    <a:pt x="746" y="1594"/>
                  </a:lnTo>
                  <a:lnTo>
                    <a:pt x="748" y="1590"/>
                  </a:lnTo>
                  <a:lnTo>
                    <a:pt x="754" y="1586"/>
                  </a:lnTo>
                  <a:lnTo>
                    <a:pt x="760" y="1582"/>
                  </a:lnTo>
                  <a:lnTo>
                    <a:pt x="774" y="1578"/>
                  </a:lnTo>
                  <a:lnTo>
                    <a:pt x="796" y="1574"/>
                  </a:lnTo>
                  <a:lnTo>
                    <a:pt x="814" y="1572"/>
                  </a:lnTo>
                  <a:lnTo>
                    <a:pt x="832" y="1572"/>
                  </a:lnTo>
                  <a:lnTo>
                    <a:pt x="838" y="1570"/>
                  </a:lnTo>
                  <a:lnTo>
                    <a:pt x="840" y="1568"/>
                  </a:lnTo>
                  <a:lnTo>
                    <a:pt x="844" y="1564"/>
                  </a:lnTo>
                  <a:lnTo>
                    <a:pt x="846" y="1566"/>
                  </a:lnTo>
                  <a:lnTo>
                    <a:pt x="850" y="1570"/>
                  </a:lnTo>
                  <a:lnTo>
                    <a:pt x="860" y="1570"/>
                  </a:lnTo>
                  <a:lnTo>
                    <a:pt x="874" y="1570"/>
                  </a:lnTo>
                  <a:lnTo>
                    <a:pt x="884" y="1574"/>
                  </a:lnTo>
                  <a:lnTo>
                    <a:pt x="890" y="1578"/>
                  </a:lnTo>
                  <a:lnTo>
                    <a:pt x="896" y="1584"/>
                  </a:lnTo>
                  <a:lnTo>
                    <a:pt x="908" y="1600"/>
                  </a:lnTo>
                  <a:lnTo>
                    <a:pt x="916" y="1616"/>
                  </a:lnTo>
                  <a:lnTo>
                    <a:pt x="924" y="1642"/>
                  </a:lnTo>
                  <a:lnTo>
                    <a:pt x="930" y="1654"/>
                  </a:lnTo>
                  <a:lnTo>
                    <a:pt x="936" y="1664"/>
                  </a:lnTo>
                  <a:lnTo>
                    <a:pt x="944" y="1670"/>
                  </a:lnTo>
                  <a:lnTo>
                    <a:pt x="948" y="1672"/>
                  </a:lnTo>
                  <a:lnTo>
                    <a:pt x="954" y="1672"/>
                  </a:lnTo>
                  <a:lnTo>
                    <a:pt x="970" y="1672"/>
                  </a:lnTo>
                  <a:lnTo>
                    <a:pt x="976" y="1672"/>
                  </a:lnTo>
                  <a:lnTo>
                    <a:pt x="984" y="1670"/>
                  </a:lnTo>
                  <a:lnTo>
                    <a:pt x="990" y="1668"/>
                  </a:lnTo>
                  <a:lnTo>
                    <a:pt x="992" y="1664"/>
                  </a:lnTo>
                  <a:lnTo>
                    <a:pt x="992" y="1662"/>
                  </a:lnTo>
                  <a:lnTo>
                    <a:pt x="992" y="1658"/>
                  </a:lnTo>
                  <a:lnTo>
                    <a:pt x="992" y="1656"/>
                  </a:lnTo>
                  <a:lnTo>
                    <a:pt x="996" y="1658"/>
                  </a:lnTo>
                  <a:lnTo>
                    <a:pt x="1002" y="1660"/>
                  </a:lnTo>
                  <a:lnTo>
                    <a:pt x="1008" y="1662"/>
                  </a:lnTo>
                  <a:lnTo>
                    <a:pt x="1018" y="1662"/>
                  </a:lnTo>
                  <a:lnTo>
                    <a:pt x="1028" y="1662"/>
                  </a:lnTo>
                  <a:lnTo>
                    <a:pt x="1036" y="1660"/>
                  </a:lnTo>
                  <a:lnTo>
                    <a:pt x="1040" y="1656"/>
                  </a:lnTo>
                  <a:lnTo>
                    <a:pt x="1042" y="1654"/>
                  </a:lnTo>
                  <a:lnTo>
                    <a:pt x="1042" y="1650"/>
                  </a:lnTo>
                  <a:lnTo>
                    <a:pt x="1036" y="1640"/>
                  </a:lnTo>
                  <a:lnTo>
                    <a:pt x="1048" y="1650"/>
                  </a:lnTo>
                  <a:lnTo>
                    <a:pt x="1048" y="1658"/>
                  </a:lnTo>
                  <a:lnTo>
                    <a:pt x="1050" y="1662"/>
                  </a:lnTo>
                  <a:lnTo>
                    <a:pt x="1052" y="1662"/>
                  </a:lnTo>
                  <a:lnTo>
                    <a:pt x="1056" y="1662"/>
                  </a:lnTo>
                  <a:lnTo>
                    <a:pt x="1060" y="1660"/>
                  </a:lnTo>
                  <a:lnTo>
                    <a:pt x="1062" y="1662"/>
                  </a:lnTo>
                  <a:lnTo>
                    <a:pt x="1064" y="1666"/>
                  </a:lnTo>
                  <a:lnTo>
                    <a:pt x="1066" y="1682"/>
                  </a:lnTo>
                  <a:lnTo>
                    <a:pt x="1070" y="1684"/>
                  </a:lnTo>
                  <a:lnTo>
                    <a:pt x="1076" y="1688"/>
                  </a:lnTo>
                  <a:lnTo>
                    <a:pt x="1082" y="1690"/>
                  </a:lnTo>
                  <a:lnTo>
                    <a:pt x="1084" y="1690"/>
                  </a:lnTo>
                  <a:lnTo>
                    <a:pt x="1086" y="1686"/>
                  </a:lnTo>
                  <a:lnTo>
                    <a:pt x="1088" y="1684"/>
                  </a:lnTo>
                  <a:lnTo>
                    <a:pt x="1090" y="1684"/>
                  </a:lnTo>
                  <a:lnTo>
                    <a:pt x="1094" y="1684"/>
                  </a:lnTo>
                  <a:lnTo>
                    <a:pt x="1096" y="1688"/>
                  </a:lnTo>
                  <a:lnTo>
                    <a:pt x="1096" y="1690"/>
                  </a:lnTo>
                  <a:lnTo>
                    <a:pt x="1094" y="1694"/>
                  </a:lnTo>
                  <a:lnTo>
                    <a:pt x="1090" y="1698"/>
                  </a:lnTo>
                  <a:lnTo>
                    <a:pt x="1090" y="1700"/>
                  </a:lnTo>
                  <a:lnTo>
                    <a:pt x="1092" y="1704"/>
                  </a:lnTo>
                  <a:lnTo>
                    <a:pt x="1096" y="1708"/>
                  </a:lnTo>
                  <a:lnTo>
                    <a:pt x="1094" y="1708"/>
                  </a:lnTo>
                  <a:lnTo>
                    <a:pt x="1094" y="1712"/>
                  </a:lnTo>
                  <a:lnTo>
                    <a:pt x="1100" y="1718"/>
                  </a:lnTo>
                  <a:lnTo>
                    <a:pt x="1102" y="1724"/>
                  </a:lnTo>
                  <a:lnTo>
                    <a:pt x="1104" y="1730"/>
                  </a:lnTo>
                  <a:lnTo>
                    <a:pt x="1104" y="1742"/>
                  </a:lnTo>
                  <a:lnTo>
                    <a:pt x="1100" y="1756"/>
                  </a:lnTo>
                  <a:lnTo>
                    <a:pt x="1100" y="1770"/>
                  </a:lnTo>
                  <a:lnTo>
                    <a:pt x="1100" y="1782"/>
                  </a:lnTo>
                  <a:lnTo>
                    <a:pt x="1098" y="1790"/>
                  </a:lnTo>
                  <a:lnTo>
                    <a:pt x="1094" y="1798"/>
                  </a:lnTo>
                  <a:lnTo>
                    <a:pt x="1090" y="1804"/>
                  </a:lnTo>
                  <a:lnTo>
                    <a:pt x="1084" y="1814"/>
                  </a:lnTo>
                  <a:lnTo>
                    <a:pt x="1082" y="1820"/>
                  </a:lnTo>
                  <a:lnTo>
                    <a:pt x="1082" y="1824"/>
                  </a:lnTo>
                  <a:lnTo>
                    <a:pt x="1082" y="1828"/>
                  </a:lnTo>
                  <a:lnTo>
                    <a:pt x="1084" y="1828"/>
                  </a:lnTo>
                  <a:lnTo>
                    <a:pt x="1088" y="1828"/>
                  </a:lnTo>
                  <a:lnTo>
                    <a:pt x="1092" y="1828"/>
                  </a:lnTo>
                  <a:lnTo>
                    <a:pt x="1090" y="1834"/>
                  </a:lnTo>
                  <a:lnTo>
                    <a:pt x="1090" y="1838"/>
                  </a:lnTo>
                  <a:lnTo>
                    <a:pt x="1092" y="1844"/>
                  </a:lnTo>
                  <a:lnTo>
                    <a:pt x="1094" y="1848"/>
                  </a:lnTo>
                  <a:lnTo>
                    <a:pt x="1092" y="1852"/>
                  </a:lnTo>
                  <a:lnTo>
                    <a:pt x="1090" y="1852"/>
                  </a:lnTo>
                  <a:lnTo>
                    <a:pt x="1088" y="1850"/>
                  </a:lnTo>
                  <a:lnTo>
                    <a:pt x="1086" y="1848"/>
                  </a:lnTo>
                  <a:lnTo>
                    <a:pt x="1082" y="1852"/>
                  </a:lnTo>
                  <a:lnTo>
                    <a:pt x="1082" y="1854"/>
                  </a:lnTo>
                  <a:lnTo>
                    <a:pt x="1082" y="1858"/>
                  </a:lnTo>
                  <a:lnTo>
                    <a:pt x="1086" y="1864"/>
                  </a:lnTo>
                  <a:lnTo>
                    <a:pt x="1094" y="1868"/>
                  </a:lnTo>
                  <a:lnTo>
                    <a:pt x="1106" y="1872"/>
                  </a:lnTo>
                  <a:lnTo>
                    <a:pt x="1110" y="1872"/>
                  </a:lnTo>
                  <a:lnTo>
                    <a:pt x="1110" y="1874"/>
                  </a:lnTo>
                  <a:lnTo>
                    <a:pt x="1110" y="1876"/>
                  </a:lnTo>
                  <a:lnTo>
                    <a:pt x="1106" y="1878"/>
                  </a:lnTo>
                  <a:lnTo>
                    <a:pt x="1104" y="1880"/>
                  </a:lnTo>
                  <a:lnTo>
                    <a:pt x="1098" y="1880"/>
                  </a:lnTo>
                  <a:lnTo>
                    <a:pt x="1094" y="1878"/>
                  </a:lnTo>
                  <a:lnTo>
                    <a:pt x="1090" y="1874"/>
                  </a:lnTo>
                  <a:lnTo>
                    <a:pt x="1084" y="1868"/>
                  </a:lnTo>
                  <a:lnTo>
                    <a:pt x="1082" y="1866"/>
                  </a:lnTo>
                  <a:lnTo>
                    <a:pt x="1080" y="1866"/>
                  </a:lnTo>
                  <a:lnTo>
                    <a:pt x="1080" y="1872"/>
                  </a:lnTo>
                  <a:lnTo>
                    <a:pt x="1080" y="1882"/>
                  </a:lnTo>
                  <a:lnTo>
                    <a:pt x="1078" y="1898"/>
                  </a:lnTo>
                  <a:lnTo>
                    <a:pt x="1074" y="1910"/>
                  </a:lnTo>
                  <a:lnTo>
                    <a:pt x="1072" y="1914"/>
                  </a:lnTo>
                  <a:lnTo>
                    <a:pt x="1068" y="1918"/>
                  </a:lnTo>
                  <a:lnTo>
                    <a:pt x="1066" y="1918"/>
                  </a:lnTo>
                  <a:lnTo>
                    <a:pt x="1062" y="1914"/>
                  </a:lnTo>
                  <a:lnTo>
                    <a:pt x="1056" y="1910"/>
                  </a:lnTo>
                  <a:lnTo>
                    <a:pt x="1056" y="1912"/>
                  </a:lnTo>
                  <a:lnTo>
                    <a:pt x="1058" y="1922"/>
                  </a:lnTo>
                  <a:lnTo>
                    <a:pt x="1064" y="1936"/>
                  </a:lnTo>
                  <a:lnTo>
                    <a:pt x="1076" y="1964"/>
                  </a:lnTo>
                  <a:lnTo>
                    <a:pt x="1080" y="1974"/>
                  </a:lnTo>
                  <a:lnTo>
                    <a:pt x="1084" y="1982"/>
                  </a:lnTo>
                  <a:lnTo>
                    <a:pt x="1088" y="1988"/>
                  </a:lnTo>
                  <a:lnTo>
                    <a:pt x="1094" y="1996"/>
                  </a:lnTo>
                  <a:lnTo>
                    <a:pt x="1100" y="2006"/>
                  </a:lnTo>
                  <a:lnTo>
                    <a:pt x="1110" y="2018"/>
                  </a:lnTo>
                  <a:lnTo>
                    <a:pt x="1132" y="2042"/>
                  </a:lnTo>
                  <a:lnTo>
                    <a:pt x="1140" y="2052"/>
                  </a:lnTo>
                  <a:lnTo>
                    <a:pt x="1142" y="2058"/>
                  </a:lnTo>
                  <a:lnTo>
                    <a:pt x="1150" y="2070"/>
                  </a:lnTo>
                  <a:lnTo>
                    <a:pt x="1172" y="2092"/>
                  </a:lnTo>
                  <a:lnTo>
                    <a:pt x="1178" y="2100"/>
                  </a:lnTo>
                  <a:lnTo>
                    <a:pt x="1180" y="2110"/>
                  </a:lnTo>
                  <a:lnTo>
                    <a:pt x="1184" y="2118"/>
                  </a:lnTo>
                  <a:lnTo>
                    <a:pt x="1190" y="2128"/>
                  </a:lnTo>
                  <a:lnTo>
                    <a:pt x="1194" y="2136"/>
                  </a:lnTo>
                  <a:lnTo>
                    <a:pt x="1196" y="2142"/>
                  </a:lnTo>
                  <a:lnTo>
                    <a:pt x="1194" y="2148"/>
                  </a:lnTo>
                  <a:lnTo>
                    <a:pt x="1194" y="2156"/>
                  </a:lnTo>
                  <a:lnTo>
                    <a:pt x="1194" y="2158"/>
                  </a:lnTo>
                  <a:lnTo>
                    <a:pt x="1196" y="2160"/>
                  </a:lnTo>
                  <a:lnTo>
                    <a:pt x="1198" y="2164"/>
                  </a:lnTo>
                  <a:lnTo>
                    <a:pt x="1200" y="2168"/>
                  </a:lnTo>
                  <a:lnTo>
                    <a:pt x="1204" y="2170"/>
                  </a:lnTo>
                  <a:lnTo>
                    <a:pt x="1208" y="2168"/>
                  </a:lnTo>
                  <a:lnTo>
                    <a:pt x="1216" y="2164"/>
                  </a:lnTo>
                  <a:lnTo>
                    <a:pt x="1222" y="2162"/>
                  </a:lnTo>
                  <a:lnTo>
                    <a:pt x="1226" y="2162"/>
                  </a:lnTo>
                  <a:lnTo>
                    <a:pt x="1234" y="2162"/>
                  </a:lnTo>
                  <a:lnTo>
                    <a:pt x="1226" y="2168"/>
                  </a:lnTo>
                  <a:lnTo>
                    <a:pt x="1220" y="2172"/>
                  </a:lnTo>
                  <a:lnTo>
                    <a:pt x="1208" y="2174"/>
                  </a:lnTo>
                  <a:lnTo>
                    <a:pt x="1202" y="2176"/>
                  </a:lnTo>
                  <a:lnTo>
                    <a:pt x="1200" y="2178"/>
                  </a:lnTo>
                  <a:lnTo>
                    <a:pt x="1202" y="2182"/>
                  </a:lnTo>
                  <a:lnTo>
                    <a:pt x="1212" y="2202"/>
                  </a:lnTo>
                  <a:lnTo>
                    <a:pt x="1226" y="2240"/>
                  </a:lnTo>
                  <a:lnTo>
                    <a:pt x="1232" y="2260"/>
                  </a:lnTo>
                  <a:lnTo>
                    <a:pt x="1238" y="2278"/>
                  </a:lnTo>
                  <a:lnTo>
                    <a:pt x="1238" y="2294"/>
                  </a:lnTo>
                  <a:lnTo>
                    <a:pt x="1236" y="2300"/>
                  </a:lnTo>
                  <a:lnTo>
                    <a:pt x="1234" y="2306"/>
                  </a:lnTo>
                  <a:lnTo>
                    <a:pt x="1230" y="2314"/>
                  </a:lnTo>
                  <a:lnTo>
                    <a:pt x="1230" y="2324"/>
                  </a:lnTo>
                  <a:lnTo>
                    <a:pt x="1230" y="2336"/>
                  </a:lnTo>
                  <a:lnTo>
                    <a:pt x="1234" y="2346"/>
                  </a:lnTo>
                  <a:lnTo>
                    <a:pt x="1246" y="2372"/>
                  </a:lnTo>
                  <a:lnTo>
                    <a:pt x="1256" y="2396"/>
                  </a:lnTo>
                  <a:lnTo>
                    <a:pt x="1260" y="2408"/>
                  </a:lnTo>
                  <a:lnTo>
                    <a:pt x="1262" y="2422"/>
                  </a:lnTo>
                  <a:lnTo>
                    <a:pt x="1262" y="2436"/>
                  </a:lnTo>
                  <a:lnTo>
                    <a:pt x="1262" y="2450"/>
                  </a:lnTo>
                  <a:lnTo>
                    <a:pt x="1258" y="2464"/>
                  </a:lnTo>
                  <a:lnTo>
                    <a:pt x="1254" y="2476"/>
                  </a:lnTo>
                  <a:lnTo>
                    <a:pt x="1246" y="2486"/>
                  </a:lnTo>
                  <a:lnTo>
                    <a:pt x="1238" y="2494"/>
                  </a:lnTo>
                  <a:lnTo>
                    <a:pt x="1230" y="2502"/>
                  </a:lnTo>
                  <a:lnTo>
                    <a:pt x="1222" y="2510"/>
                  </a:lnTo>
                  <a:lnTo>
                    <a:pt x="1218" y="2518"/>
                  </a:lnTo>
                  <a:lnTo>
                    <a:pt x="1212" y="2528"/>
                  </a:lnTo>
                  <a:lnTo>
                    <a:pt x="1206" y="2548"/>
                  </a:lnTo>
                  <a:lnTo>
                    <a:pt x="1202" y="2570"/>
                  </a:lnTo>
                  <a:lnTo>
                    <a:pt x="1196" y="2610"/>
                  </a:lnTo>
                  <a:lnTo>
                    <a:pt x="1192" y="2626"/>
                  </a:lnTo>
                  <a:lnTo>
                    <a:pt x="1188" y="2640"/>
                  </a:lnTo>
                  <a:lnTo>
                    <a:pt x="1182" y="2652"/>
                  </a:lnTo>
                  <a:lnTo>
                    <a:pt x="1178" y="2662"/>
                  </a:lnTo>
                  <a:lnTo>
                    <a:pt x="1176" y="2670"/>
                  </a:lnTo>
                  <a:lnTo>
                    <a:pt x="1176" y="2680"/>
                  </a:lnTo>
                  <a:lnTo>
                    <a:pt x="1178" y="2700"/>
                  </a:lnTo>
                  <a:lnTo>
                    <a:pt x="1178" y="2712"/>
                  </a:lnTo>
                  <a:lnTo>
                    <a:pt x="1178" y="2726"/>
                  </a:lnTo>
                  <a:lnTo>
                    <a:pt x="1176" y="2736"/>
                  </a:lnTo>
                  <a:lnTo>
                    <a:pt x="1176" y="2746"/>
                  </a:lnTo>
                  <a:lnTo>
                    <a:pt x="1180" y="2764"/>
                  </a:lnTo>
                  <a:lnTo>
                    <a:pt x="1188" y="2784"/>
                  </a:lnTo>
                  <a:lnTo>
                    <a:pt x="1200" y="2804"/>
                  </a:lnTo>
                  <a:lnTo>
                    <a:pt x="1222" y="2850"/>
                  </a:lnTo>
                  <a:lnTo>
                    <a:pt x="1234" y="2876"/>
                  </a:lnTo>
                  <a:lnTo>
                    <a:pt x="1242" y="2904"/>
                  </a:lnTo>
                  <a:lnTo>
                    <a:pt x="1250" y="2930"/>
                  </a:lnTo>
                  <a:lnTo>
                    <a:pt x="1260" y="2946"/>
                  </a:lnTo>
                  <a:lnTo>
                    <a:pt x="1268" y="2958"/>
                  </a:lnTo>
                  <a:lnTo>
                    <a:pt x="1276" y="2966"/>
                  </a:lnTo>
                  <a:lnTo>
                    <a:pt x="1284" y="2976"/>
                  </a:lnTo>
                  <a:lnTo>
                    <a:pt x="1288" y="2990"/>
                  </a:lnTo>
                  <a:lnTo>
                    <a:pt x="1288" y="3008"/>
                  </a:lnTo>
                  <a:lnTo>
                    <a:pt x="1286" y="3038"/>
                  </a:lnTo>
                  <a:lnTo>
                    <a:pt x="1284" y="3052"/>
                  </a:lnTo>
                  <a:lnTo>
                    <a:pt x="1286" y="3070"/>
                  </a:lnTo>
                  <a:lnTo>
                    <a:pt x="1294" y="3112"/>
                  </a:lnTo>
                  <a:lnTo>
                    <a:pt x="1304" y="3156"/>
                  </a:lnTo>
                  <a:lnTo>
                    <a:pt x="1308" y="3178"/>
                  </a:lnTo>
                  <a:lnTo>
                    <a:pt x="1310" y="3200"/>
                  </a:lnTo>
                  <a:lnTo>
                    <a:pt x="1312" y="3220"/>
                  </a:lnTo>
                  <a:lnTo>
                    <a:pt x="1318" y="3238"/>
                  </a:lnTo>
                  <a:lnTo>
                    <a:pt x="1326" y="3254"/>
                  </a:lnTo>
                  <a:lnTo>
                    <a:pt x="1334" y="3266"/>
                  </a:lnTo>
                  <a:lnTo>
                    <a:pt x="1342" y="3278"/>
                  </a:lnTo>
                  <a:lnTo>
                    <a:pt x="1352" y="3286"/>
                  </a:lnTo>
                  <a:lnTo>
                    <a:pt x="1366" y="3302"/>
                  </a:lnTo>
                  <a:lnTo>
                    <a:pt x="1376" y="3316"/>
                  </a:lnTo>
                  <a:lnTo>
                    <a:pt x="1384" y="3330"/>
                  </a:lnTo>
                  <a:lnTo>
                    <a:pt x="1388" y="3344"/>
                  </a:lnTo>
                  <a:lnTo>
                    <a:pt x="1392" y="3358"/>
                  </a:lnTo>
                  <a:lnTo>
                    <a:pt x="1396" y="3374"/>
                  </a:lnTo>
                  <a:lnTo>
                    <a:pt x="1402" y="3392"/>
                  </a:lnTo>
                  <a:lnTo>
                    <a:pt x="1410" y="3414"/>
                  </a:lnTo>
                  <a:lnTo>
                    <a:pt x="1424" y="3436"/>
                  </a:lnTo>
                  <a:lnTo>
                    <a:pt x="1436" y="3458"/>
                  </a:lnTo>
                  <a:lnTo>
                    <a:pt x="1444" y="3474"/>
                  </a:lnTo>
                  <a:lnTo>
                    <a:pt x="1446" y="3490"/>
                  </a:lnTo>
                  <a:lnTo>
                    <a:pt x="1446" y="3502"/>
                  </a:lnTo>
                  <a:lnTo>
                    <a:pt x="1442" y="3510"/>
                  </a:lnTo>
                  <a:lnTo>
                    <a:pt x="1438" y="3516"/>
                  </a:lnTo>
                  <a:lnTo>
                    <a:pt x="1434" y="3518"/>
                  </a:lnTo>
                  <a:lnTo>
                    <a:pt x="1432" y="3518"/>
                  </a:lnTo>
                  <a:lnTo>
                    <a:pt x="1430" y="3516"/>
                  </a:lnTo>
                  <a:lnTo>
                    <a:pt x="1426" y="3518"/>
                  </a:lnTo>
                  <a:lnTo>
                    <a:pt x="1424" y="3518"/>
                  </a:lnTo>
                  <a:lnTo>
                    <a:pt x="1424" y="3522"/>
                  </a:lnTo>
                  <a:lnTo>
                    <a:pt x="1424" y="3526"/>
                  </a:lnTo>
                  <a:lnTo>
                    <a:pt x="1424" y="3532"/>
                  </a:lnTo>
                  <a:lnTo>
                    <a:pt x="1428" y="3538"/>
                  </a:lnTo>
                  <a:lnTo>
                    <a:pt x="1432" y="3546"/>
                  </a:lnTo>
                  <a:lnTo>
                    <a:pt x="1442" y="3558"/>
                  </a:lnTo>
                  <a:lnTo>
                    <a:pt x="1446" y="3568"/>
                  </a:lnTo>
                  <a:lnTo>
                    <a:pt x="1448" y="3574"/>
                  </a:lnTo>
                  <a:lnTo>
                    <a:pt x="1444" y="3580"/>
                  </a:lnTo>
                  <a:lnTo>
                    <a:pt x="1442" y="3582"/>
                  </a:lnTo>
                  <a:lnTo>
                    <a:pt x="1442" y="3588"/>
                  </a:lnTo>
                  <a:lnTo>
                    <a:pt x="1442" y="3596"/>
                  </a:lnTo>
                  <a:lnTo>
                    <a:pt x="1446" y="3602"/>
                  </a:lnTo>
                  <a:lnTo>
                    <a:pt x="1448" y="3602"/>
                  </a:lnTo>
                  <a:lnTo>
                    <a:pt x="1448" y="3598"/>
                  </a:lnTo>
                  <a:lnTo>
                    <a:pt x="1450" y="3594"/>
                  </a:lnTo>
                  <a:lnTo>
                    <a:pt x="1452" y="3590"/>
                  </a:lnTo>
                  <a:lnTo>
                    <a:pt x="1454" y="3588"/>
                  </a:lnTo>
                  <a:lnTo>
                    <a:pt x="1458" y="3588"/>
                  </a:lnTo>
                  <a:lnTo>
                    <a:pt x="1460" y="3588"/>
                  </a:lnTo>
                  <a:lnTo>
                    <a:pt x="1462" y="3590"/>
                  </a:lnTo>
                  <a:lnTo>
                    <a:pt x="1464" y="3592"/>
                  </a:lnTo>
                  <a:lnTo>
                    <a:pt x="1464" y="3596"/>
                  </a:lnTo>
                  <a:lnTo>
                    <a:pt x="1464" y="3602"/>
                  </a:lnTo>
                  <a:lnTo>
                    <a:pt x="1466" y="3604"/>
                  </a:lnTo>
                  <a:lnTo>
                    <a:pt x="1470" y="3606"/>
                  </a:lnTo>
                  <a:lnTo>
                    <a:pt x="1472" y="3606"/>
                  </a:lnTo>
                  <a:lnTo>
                    <a:pt x="1478" y="3606"/>
                  </a:lnTo>
                  <a:lnTo>
                    <a:pt x="1480" y="3608"/>
                  </a:lnTo>
                  <a:lnTo>
                    <a:pt x="1482" y="3612"/>
                  </a:lnTo>
                  <a:lnTo>
                    <a:pt x="1484" y="3618"/>
                  </a:lnTo>
                  <a:lnTo>
                    <a:pt x="1486" y="3620"/>
                  </a:lnTo>
                  <a:lnTo>
                    <a:pt x="1490" y="3620"/>
                  </a:lnTo>
                  <a:lnTo>
                    <a:pt x="1494" y="3624"/>
                  </a:lnTo>
                  <a:lnTo>
                    <a:pt x="1496" y="3628"/>
                  </a:lnTo>
                  <a:lnTo>
                    <a:pt x="1500" y="3626"/>
                  </a:lnTo>
                  <a:lnTo>
                    <a:pt x="1506" y="3626"/>
                  </a:lnTo>
                  <a:lnTo>
                    <a:pt x="1510" y="3626"/>
                  </a:lnTo>
                  <a:lnTo>
                    <a:pt x="1514" y="3628"/>
                  </a:lnTo>
                  <a:lnTo>
                    <a:pt x="1516" y="3626"/>
                  </a:lnTo>
                  <a:lnTo>
                    <a:pt x="1520" y="3620"/>
                  </a:lnTo>
                  <a:lnTo>
                    <a:pt x="1526" y="3612"/>
                  </a:lnTo>
                  <a:lnTo>
                    <a:pt x="1532" y="3610"/>
                  </a:lnTo>
                  <a:lnTo>
                    <a:pt x="1540" y="3608"/>
                  </a:lnTo>
                  <a:lnTo>
                    <a:pt x="1552" y="3606"/>
                  </a:lnTo>
                  <a:lnTo>
                    <a:pt x="1558" y="3608"/>
                  </a:lnTo>
                  <a:lnTo>
                    <a:pt x="1564" y="3608"/>
                  </a:lnTo>
                  <a:lnTo>
                    <a:pt x="1576" y="3604"/>
                  </a:lnTo>
                  <a:lnTo>
                    <a:pt x="1584" y="3602"/>
                  </a:lnTo>
                  <a:lnTo>
                    <a:pt x="1590" y="3598"/>
                  </a:lnTo>
                  <a:lnTo>
                    <a:pt x="1594" y="3592"/>
                  </a:lnTo>
                  <a:lnTo>
                    <a:pt x="1600" y="3586"/>
                  </a:lnTo>
                  <a:lnTo>
                    <a:pt x="1602" y="3586"/>
                  </a:lnTo>
                  <a:lnTo>
                    <a:pt x="1608" y="3584"/>
                  </a:lnTo>
                  <a:lnTo>
                    <a:pt x="1620" y="3584"/>
                  </a:lnTo>
                  <a:lnTo>
                    <a:pt x="1632" y="3588"/>
                  </a:lnTo>
                  <a:lnTo>
                    <a:pt x="1642" y="3590"/>
                  </a:lnTo>
                  <a:lnTo>
                    <a:pt x="1648" y="3590"/>
                  </a:lnTo>
                  <a:lnTo>
                    <a:pt x="1652" y="3586"/>
                  </a:lnTo>
                  <a:lnTo>
                    <a:pt x="1656" y="3586"/>
                  </a:lnTo>
                  <a:lnTo>
                    <a:pt x="1664" y="3586"/>
                  </a:lnTo>
                  <a:lnTo>
                    <a:pt x="1678" y="3592"/>
                  </a:lnTo>
                  <a:lnTo>
                    <a:pt x="1686" y="3594"/>
                  </a:lnTo>
                  <a:lnTo>
                    <a:pt x="1694" y="3594"/>
                  </a:lnTo>
                  <a:lnTo>
                    <a:pt x="1702" y="3594"/>
                  </a:lnTo>
                  <a:lnTo>
                    <a:pt x="1706" y="3590"/>
                  </a:lnTo>
                  <a:lnTo>
                    <a:pt x="1712" y="3584"/>
                  </a:lnTo>
                  <a:lnTo>
                    <a:pt x="1718" y="3582"/>
                  </a:lnTo>
                  <a:lnTo>
                    <a:pt x="1724" y="3584"/>
                  </a:lnTo>
                  <a:lnTo>
                    <a:pt x="1730" y="3584"/>
                  </a:lnTo>
                  <a:lnTo>
                    <a:pt x="1738" y="3586"/>
                  </a:lnTo>
                  <a:lnTo>
                    <a:pt x="1740" y="3584"/>
                  </a:lnTo>
                  <a:lnTo>
                    <a:pt x="1740" y="3580"/>
                  </a:lnTo>
                  <a:lnTo>
                    <a:pt x="1740" y="3574"/>
                  </a:lnTo>
                  <a:lnTo>
                    <a:pt x="1742" y="3572"/>
                  </a:lnTo>
                  <a:lnTo>
                    <a:pt x="1748" y="3572"/>
                  </a:lnTo>
                  <a:lnTo>
                    <a:pt x="1756" y="3572"/>
                  </a:lnTo>
                  <a:lnTo>
                    <a:pt x="1764" y="3572"/>
                  </a:lnTo>
                  <a:lnTo>
                    <a:pt x="1774" y="3570"/>
                  </a:lnTo>
                  <a:lnTo>
                    <a:pt x="1782" y="3568"/>
                  </a:lnTo>
                  <a:lnTo>
                    <a:pt x="1792" y="3562"/>
                  </a:lnTo>
                  <a:lnTo>
                    <a:pt x="1810" y="3550"/>
                  </a:lnTo>
                  <a:lnTo>
                    <a:pt x="1832" y="3532"/>
                  </a:lnTo>
                  <a:lnTo>
                    <a:pt x="1858" y="3506"/>
                  </a:lnTo>
                  <a:lnTo>
                    <a:pt x="1870" y="3490"/>
                  </a:lnTo>
                  <a:lnTo>
                    <a:pt x="1884" y="3472"/>
                  </a:lnTo>
                  <a:lnTo>
                    <a:pt x="1892" y="3462"/>
                  </a:lnTo>
                  <a:lnTo>
                    <a:pt x="1898" y="3456"/>
                  </a:lnTo>
                  <a:lnTo>
                    <a:pt x="1912" y="3442"/>
                  </a:lnTo>
                  <a:lnTo>
                    <a:pt x="1920" y="3432"/>
                  </a:lnTo>
                  <a:lnTo>
                    <a:pt x="1930" y="3418"/>
                  </a:lnTo>
                  <a:lnTo>
                    <a:pt x="1940" y="3398"/>
                  </a:lnTo>
                  <a:lnTo>
                    <a:pt x="1952" y="3372"/>
                  </a:lnTo>
                  <a:lnTo>
                    <a:pt x="1968" y="3344"/>
                  </a:lnTo>
                  <a:lnTo>
                    <a:pt x="1980" y="3324"/>
                  </a:lnTo>
                  <a:lnTo>
                    <a:pt x="1992" y="3314"/>
                  </a:lnTo>
                  <a:lnTo>
                    <a:pt x="2002" y="3304"/>
                  </a:lnTo>
                  <a:lnTo>
                    <a:pt x="2010" y="3294"/>
                  </a:lnTo>
                  <a:lnTo>
                    <a:pt x="2018" y="3276"/>
                  </a:lnTo>
                  <a:lnTo>
                    <a:pt x="2026" y="3250"/>
                  </a:lnTo>
                  <a:lnTo>
                    <a:pt x="2030" y="3210"/>
                  </a:lnTo>
                  <a:lnTo>
                    <a:pt x="2034" y="3182"/>
                  </a:lnTo>
                  <a:lnTo>
                    <a:pt x="2032" y="3176"/>
                  </a:lnTo>
                  <a:lnTo>
                    <a:pt x="2030" y="3176"/>
                  </a:lnTo>
                  <a:lnTo>
                    <a:pt x="2026" y="3176"/>
                  </a:lnTo>
                  <a:lnTo>
                    <a:pt x="2024" y="3176"/>
                  </a:lnTo>
                  <a:lnTo>
                    <a:pt x="2022" y="3170"/>
                  </a:lnTo>
                  <a:lnTo>
                    <a:pt x="2020" y="3164"/>
                  </a:lnTo>
                  <a:lnTo>
                    <a:pt x="2024" y="3156"/>
                  </a:lnTo>
                  <a:lnTo>
                    <a:pt x="2028" y="3148"/>
                  </a:lnTo>
                  <a:lnTo>
                    <a:pt x="2036" y="3140"/>
                  </a:lnTo>
                  <a:lnTo>
                    <a:pt x="2046" y="3132"/>
                  </a:lnTo>
                  <a:lnTo>
                    <a:pt x="2056" y="3126"/>
                  </a:lnTo>
                  <a:lnTo>
                    <a:pt x="2070" y="3118"/>
                  </a:lnTo>
                  <a:lnTo>
                    <a:pt x="2084" y="3114"/>
                  </a:lnTo>
                  <a:lnTo>
                    <a:pt x="2096" y="3108"/>
                  </a:lnTo>
                  <a:lnTo>
                    <a:pt x="2108" y="3100"/>
                  </a:lnTo>
                  <a:lnTo>
                    <a:pt x="2118" y="3094"/>
                  </a:lnTo>
                  <a:lnTo>
                    <a:pt x="2126" y="3086"/>
                  </a:lnTo>
                  <a:lnTo>
                    <a:pt x="2132" y="3078"/>
                  </a:lnTo>
                  <a:lnTo>
                    <a:pt x="2136" y="3070"/>
                  </a:lnTo>
                  <a:lnTo>
                    <a:pt x="2136" y="3062"/>
                  </a:lnTo>
                  <a:lnTo>
                    <a:pt x="2134" y="3056"/>
                  </a:lnTo>
                  <a:lnTo>
                    <a:pt x="2130" y="3050"/>
                  </a:lnTo>
                  <a:lnTo>
                    <a:pt x="2130" y="3044"/>
                  </a:lnTo>
                  <a:lnTo>
                    <a:pt x="2132" y="3034"/>
                  </a:lnTo>
                  <a:lnTo>
                    <a:pt x="2136" y="3016"/>
                  </a:lnTo>
                  <a:lnTo>
                    <a:pt x="2138" y="3006"/>
                  </a:lnTo>
                  <a:lnTo>
                    <a:pt x="2138" y="2990"/>
                  </a:lnTo>
                  <a:lnTo>
                    <a:pt x="2136" y="2972"/>
                  </a:lnTo>
                  <a:lnTo>
                    <a:pt x="2136" y="2970"/>
                  </a:lnTo>
                  <a:lnTo>
                    <a:pt x="2134" y="2972"/>
                  </a:lnTo>
                  <a:lnTo>
                    <a:pt x="2132" y="2974"/>
                  </a:lnTo>
                  <a:lnTo>
                    <a:pt x="2130" y="2974"/>
                  </a:lnTo>
                  <a:lnTo>
                    <a:pt x="2128" y="2972"/>
                  </a:lnTo>
                  <a:lnTo>
                    <a:pt x="2126" y="2962"/>
                  </a:lnTo>
                  <a:lnTo>
                    <a:pt x="2120" y="2934"/>
                  </a:lnTo>
                  <a:lnTo>
                    <a:pt x="2120" y="2920"/>
                  </a:lnTo>
                  <a:lnTo>
                    <a:pt x="2118" y="2910"/>
                  </a:lnTo>
                  <a:lnTo>
                    <a:pt x="2108" y="2896"/>
                  </a:lnTo>
                  <a:lnTo>
                    <a:pt x="2104" y="2890"/>
                  </a:lnTo>
                  <a:lnTo>
                    <a:pt x="2102" y="2886"/>
                  </a:lnTo>
                  <a:lnTo>
                    <a:pt x="2102" y="2878"/>
                  </a:lnTo>
                  <a:lnTo>
                    <a:pt x="2104" y="2870"/>
                  </a:lnTo>
                  <a:lnTo>
                    <a:pt x="2104" y="2860"/>
                  </a:lnTo>
                  <a:lnTo>
                    <a:pt x="2104" y="2854"/>
                  </a:lnTo>
                  <a:lnTo>
                    <a:pt x="2108" y="2854"/>
                  </a:lnTo>
                  <a:lnTo>
                    <a:pt x="2114" y="2852"/>
                  </a:lnTo>
                  <a:lnTo>
                    <a:pt x="2120" y="2848"/>
                  </a:lnTo>
                  <a:lnTo>
                    <a:pt x="2126" y="2842"/>
                  </a:lnTo>
                  <a:lnTo>
                    <a:pt x="2136" y="2832"/>
                  </a:lnTo>
                  <a:lnTo>
                    <a:pt x="2144" y="2822"/>
                  </a:lnTo>
                  <a:lnTo>
                    <a:pt x="2150" y="2816"/>
                  </a:lnTo>
                  <a:lnTo>
                    <a:pt x="2160" y="2812"/>
                  </a:lnTo>
                  <a:lnTo>
                    <a:pt x="2166" y="2808"/>
                  </a:lnTo>
                  <a:lnTo>
                    <a:pt x="2170" y="2804"/>
                  </a:lnTo>
                  <a:lnTo>
                    <a:pt x="2178" y="2794"/>
                  </a:lnTo>
                  <a:lnTo>
                    <a:pt x="2186" y="2780"/>
                  </a:lnTo>
                  <a:lnTo>
                    <a:pt x="2196" y="2764"/>
                  </a:lnTo>
                  <a:lnTo>
                    <a:pt x="2206" y="2750"/>
                  </a:lnTo>
                  <a:lnTo>
                    <a:pt x="2216" y="2740"/>
                  </a:lnTo>
                  <a:lnTo>
                    <a:pt x="2226" y="2734"/>
                  </a:lnTo>
                  <a:lnTo>
                    <a:pt x="2236" y="2728"/>
                  </a:lnTo>
                  <a:lnTo>
                    <a:pt x="2246" y="2724"/>
                  </a:lnTo>
                  <a:lnTo>
                    <a:pt x="2266" y="2718"/>
                  </a:lnTo>
                  <a:lnTo>
                    <a:pt x="2276" y="2714"/>
                  </a:lnTo>
                  <a:lnTo>
                    <a:pt x="2284" y="2708"/>
                  </a:lnTo>
                  <a:lnTo>
                    <a:pt x="2294" y="2700"/>
                  </a:lnTo>
                  <a:lnTo>
                    <a:pt x="2302" y="2690"/>
                  </a:lnTo>
                  <a:lnTo>
                    <a:pt x="2320" y="2666"/>
                  </a:lnTo>
                  <a:lnTo>
                    <a:pt x="2336" y="2636"/>
                  </a:lnTo>
                  <a:lnTo>
                    <a:pt x="2344" y="2622"/>
                  </a:lnTo>
                  <a:lnTo>
                    <a:pt x="2344" y="2620"/>
                  </a:lnTo>
                  <a:lnTo>
                    <a:pt x="2344" y="2616"/>
                  </a:lnTo>
                  <a:lnTo>
                    <a:pt x="2348" y="2606"/>
                  </a:lnTo>
                  <a:lnTo>
                    <a:pt x="2350" y="2598"/>
                  </a:lnTo>
                  <a:lnTo>
                    <a:pt x="2352" y="2594"/>
                  </a:lnTo>
                  <a:lnTo>
                    <a:pt x="2350" y="2590"/>
                  </a:lnTo>
                  <a:lnTo>
                    <a:pt x="2348" y="2586"/>
                  </a:lnTo>
                  <a:lnTo>
                    <a:pt x="2344" y="2582"/>
                  </a:lnTo>
                  <a:lnTo>
                    <a:pt x="2340" y="2576"/>
                  </a:lnTo>
                  <a:lnTo>
                    <a:pt x="2338" y="2566"/>
                  </a:lnTo>
                  <a:lnTo>
                    <a:pt x="2338" y="2552"/>
                  </a:lnTo>
                  <a:lnTo>
                    <a:pt x="2338" y="2500"/>
                  </a:lnTo>
                  <a:lnTo>
                    <a:pt x="2338" y="2478"/>
                  </a:lnTo>
                  <a:lnTo>
                    <a:pt x="2334" y="2454"/>
                  </a:lnTo>
                  <a:lnTo>
                    <a:pt x="2334" y="2440"/>
                  </a:lnTo>
                  <a:lnTo>
                    <a:pt x="2334" y="2432"/>
                  </a:lnTo>
                  <a:lnTo>
                    <a:pt x="2338" y="2426"/>
                  </a:lnTo>
                  <a:lnTo>
                    <a:pt x="2342" y="2424"/>
                  </a:lnTo>
                  <a:lnTo>
                    <a:pt x="2344" y="2420"/>
                  </a:lnTo>
                  <a:lnTo>
                    <a:pt x="2344" y="2414"/>
                  </a:lnTo>
                  <a:lnTo>
                    <a:pt x="2340" y="2406"/>
                  </a:lnTo>
                  <a:lnTo>
                    <a:pt x="2334" y="2394"/>
                  </a:lnTo>
                  <a:lnTo>
                    <a:pt x="2324" y="2384"/>
                  </a:lnTo>
                  <a:lnTo>
                    <a:pt x="2318" y="2380"/>
                  </a:lnTo>
                  <a:lnTo>
                    <a:pt x="2312" y="2376"/>
                  </a:lnTo>
                  <a:lnTo>
                    <a:pt x="2308" y="2368"/>
                  </a:lnTo>
                  <a:lnTo>
                    <a:pt x="2304" y="2358"/>
                  </a:lnTo>
                  <a:lnTo>
                    <a:pt x="2302" y="2348"/>
                  </a:lnTo>
                  <a:lnTo>
                    <a:pt x="2300" y="2334"/>
                  </a:lnTo>
                  <a:lnTo>
                    <a:pt x="2292" y="2310"/>
                  </a:lnTo>
                  <a:lnTo>
                    <a:pt x="2288" y="2298"/>
                  </a:lnTo>
                  <a:lnTo>
                    <a:pt x="2288" y="2290"/>
                  </a:lnTo>
                  <a:lnTo>
                    <a:pt x="2288" y="2286"/>
                  </a:lnTo>
                  <a:lnTo>
                    <a:pt x="2290" y="2280"/>
                  </a:lnTo>
                  <a:lnTo>
                    <a:pt x="2292" y="2278"/>
                  </a:lnTo>
                  <a:lnTo>
                    <a:pt x="2294" y="2274"/>
                  </a:lnTo>
                  <a:lnTo>
                    <a:pt x="2294" y="2268"/>
                  </a:lnTo>
                  <a:lnTo>
                    <a:pt x="2292" y="2258"/>
                  </a:lnTo>
                  <a:lnTo>
                    <a:pt x="2288" y="2248"/>
                  </a:lnTo>
                  <a:lnTo>
                    <a:pt x="2288" y="2240"/>
                  </a:lnTo>
                  <a:lnTo>
                    <a:pt x="2290" y="2236"/>
                  </a:lnTo>
                  <a:lnTo>
                    <a:pt x="2292" y="2232"/>
                  </a:lnTo>
                  <a:lnTo>
                    <a:pt x="2294" y="2230"/>
                  </a:lnTo>
                  <a:lnTo>
                    <a:pt x="2296" y="2228"/>
                  </a:lnTo>
                  <a:lnTo>
                    <a:pt x="2296" y="2226"/>
                  </a:lnTo>
                  <a:lnTo>
                    <a:pt x="2294" y="2220"/>
                  </a:lnTo>
                  <a:lnTo>
                    <a:pt x="2282" y="2206"/>
                  </a:lnTo>
                  <a:lnTo>
                    <a:pt x="2272" y="2192"/>
                  </a:lnTo>
                  <a:lnTo>
                    <a:pt x="2268" y="2184"/>
                  </a:lnTo>
                  <a:lnTo>
                    <a:pt x="2266" y="2174"/>
                  </a:lnTo>
                  <a:lnTo>
                    <a:pt x="2268" y="2164"/>
                  </a:lnTo>
                  <a:lnTo>
                    <a:pt x="2272" y="2150"/>
                  </a:lnTo>
                  <a:lnTo>
                    <a:pt x="2276" y="2138"/>
                  </a:lnTo>
                  <a:lnTo>
                    <a:pt x="2278" y="2130"/>
                  </a:lnTo>
                  <a:lnTo>
                    <a:pt x="2282" y="2122"/>
                  </a:lnTo>
                  <a:lnTo>
                    <a:pt x="2288" y="2108"/>
                  </a:lnTo>
                  <a:lnTo>
                    <a:pt x="2304" y="2084"/>
                  </a:lnTo>
                  <a:lnTo>
                    <a:pt x="2308" y="2074"/>
                  </a:lnTo>
                  <a:lnTo>
                    <a:pt x="2310" y="2058"/>
                  </a:lnTo>
                  <a:lnTo>
                    <a:pt x="2312" y="2052"/>
                  </a:lnTo>
                  <a:lnTo>
                    <a:pt x="2314" y="2048"/>
                  </a:lnTo>
                  <a:lnTo>
                    <a:pt x="2320" y="2046"/>
                  </a:lnTo>
                  <a:lnTo>
                    <a:pt x="2322" y="2044"/>
                  </a:lnTo>
                  <a:lnTo>
                    <a:pt x="2324" y="2042"/>
                  </a:lnTo>
                  <a:lnTo>
                    <a:pt x="2324" y="2036"/>
                  </a:lnTo>
                  <a:lnTo>
                    <a:pt x="2322" y="2026"/>
                  </a:lnTo>
                  <a:lnTo>
                    <a:pt x="2324" y="2016"/>
                  </a:lnTo>
                  <a:lnTo>
                    <a:pt x="2326" y="2008"/>
                  </a:lnTo>
                  <a:lnTo>
                    <a:pt x="2332" y="2004"/>
                  </a:lnTo>
                  <a:lnTo>
                    <a:pt x="2338" y="2002"/>
                  </a:lnTo>
                  <a:lnTo>
                    <a:pt x="2350" y="1998"/>
                  </a:lnTo>
                  <a:lnTo>
                    <a:pt x="2354" y="1994"/>
                  </a:lnTo>
                  <a:lnTo>
                    <a:pt x="2354" y="1988"/>
                  </a:lnTo>
                  <a:lnTo>
                    <a:pt x="2352" y="1980"/>
                  </a:lnTo>
                  <a:lnTo>
                    <a:pt x="2356" y="1980"/>
                  </a:lnTo>
                  <a:lnTo>
                    <a:pt x="2360" y="1980"/>
                  </a:lnTo>
                  <a:lnTo>
                    <a:pt x="2366" y="1978"/>
                  </a:lnTo>
                  <a:lnTo>
                    <a:pt x="2372" y="1972"/>
                  </a:lnTo>
                  <a:lnTo>
                    <a:pt x="2380" y="1962"/>
                  </a:lnTo>
                  <a:lnTo>
                    <a:pt x="2388" y="1950"/>
                  </a:lnTo>
                  <a:lnTo>
                    <a:pt x="2390" y="1944"/>
                  </a:lnTo>
                  <a:lnTo>
                    <a:pt x="2394" y="1932"/>
                  </a:lnTo>
                  <a:lnTo>
                    <a:pt x="2396" y="1926"/>
                  </a:lnTo>
                  <a:lnTo>
                    <a:pt x="2400" y="1918"/>
                  </a:lnTo>
                  <a:lnTo>
                    <a:pt x="2408" y="1908"/>
                  </a:lnTo>
                  <a:lnTo>
                    <a:pt x="2422" y="1892"/>
                  </a:lnTo>
                  <a:lnTo>
                    <a:pt x="2450" y="1860"/>
                  </a:lnTo>
                  <a:lnTo>
                    <a:pt x="2470" y="1836"/>
                  </a:lnTo>
                  <a:lnTo>
                    <a:pt x="2494" y="1812"/>
                  </a:lnTo>
                  <a:lnTo>
                    <a:pt x="2532" y="1780"/>
                  </a:lnTo>
                  <a:lnTo>
                    <a:pt x="2556" y="1760"/>
                  </a:lnTo>
                  <a:lnTo>
                    <a:pt x="2580" y="1736"/>
                  </a:lnTo>
                  <a:lnTo>
                    <a:pt x="2604" y="1710"/>
                  </a:lnTo>
                  <a:lnTo>
                    <a:pt x="2626" y="1680"/>
                  </a:lnTo>
                  <a:lnTo>
                    <a:pt x="2646" y="1646"/>
                  </a:lnTo>
                  <a:lnTo>
                    <a:pt x="2666" y="1610"/>
                  </a:lnTo>
                  <a:lnTo>
                    <a:pt x="2686" y="1570"/>
                  </a:lnTo>
                  <a:lnTo>
                    <a:pt x="2702" y="1526"/>
                  </a:lnTo>
                  <a:lnTo>
                    <a:pt x="2712" y="1502"/>
                  </a:lnTo>
                  <a:lnTo>
                    <a:pt x="2722" y="1482"/>
                  </a:lnTo>
                  <a:lnTo>
                    <a:pt x="2738" y="1452"/>
                  </a:lnTo>
                  <a:lnTo>
                    <a:pt x="2750" y="1426"/>
                  </a:lnTo>
                  <a:lnTo>
                    <a:pt x="2752" y="1416"/>
                  </a:lnTo>
                  <a:lnTo>
                    <a:pt x="2754" y="1404"/>
                  </a:lnTo>
                  <a:lnTo>
                    <a:pt x="2758" y="1388"/>
                  </a:lnTo>
                  <a:lnTo>
                    <a:pt x="2762" y="1378"/>
                  </a:lnTo>
                  <a:lnTo>
                    <a:pt x="2768" y="1376"/>
                  </a:lnTo>
                  <a:lnTo>
                    <a:pt x="2772" y="1376"/>
                  </a:lnTo>
                  <a:lnTo>
                    <a:pt x="2776" y="1376"/>
                  </a:lnTo>
                  <a:lnTo>
                    <a:pt x="2770" y="1364"/>
                  </a:lnTo>
                  <a:close/>
                </a:path>
              </a:pathLst>
            </a:custGeom>
            <a:solidFill>
              <a:schemeClr val="accent2"/>
            </a:solidFill>
            <a:ln w="9525">
              <a:noFill/>
              <a:round/>
              <a:headEnd/>
              <a:tailEnd/>
            </a:ln>
            <a:effectLst>
              <a:outerShdw dist="38100" dir="2700000" algn="tl" rotWithShape="0">
                <a:srgbClr val="808080">
                  <a:alpha val="39998"/>
                </a:srgbClr>
              </a:outerShdw>
            </a:effectLst>
          </p:spPr>
          <p:txBody>
            <a:bodyPr/>
            <a:lstStyle/>
            <a:p>
              <a:pPr>
                <a:defRPr/>
              </a:pPr>
              <a:endParaRPr lang="en-US">
                <a:ea typeface="ＭＳ Ｐゴシック" charset="-128"/>
              </a:endParaRPr>
            </a:p>
          </p:txBody>
        </p:sp>
        <p:sp>
          <p:nvSpPr>
            <p:cNvPr id="9" name="Freeform 6155"/>
            <p:cNvSpPr>
              <a:spLocks noEditPoints="1"/>
            </p:cNvSpPr>
            <p:nvPr/>
          </p:nvSpPr>
          <p:spPr bwMode="auto">
            <a:xfrm>
              <a:off x="3857599" y="2016088"/>
              <a:ext cx="1592937" cy="2066781"/>
            </a:xfrm>
            <a:custGeom>
              <a:avLst/>
              <a:gdLst>
                <a:gd name="T0" fmla="*/ 794599 w 2834"/>
                <a:gd name="T1" fmla="*/ 115556 h 4108"/>
                <a:gd name="T2" fmla="*/ 750173 w 2834"/>
                <a:gd name="T3" fmla="*/ 64762 h 4108"/>
                <a:gd name="T4" fmla="*/ 742557 w 2834"/>
                <a:gd name="T5" fmla="*/ 528256 h 4108"/>
                <a:gd name="T6" fmla="*/ 842833 w 2834"/>
                <a:gd name="T7" fmla="*/ 165080 h 4108"/>
                <a:gd name="T8" fmla="*/ 708285 w 2834"/>
                <a:gd name="T9" fmla="*/ 563811 h 4108"/>
                <a:gd name="T10" fmla="*/ 635933 w 2834"/>
                <a:gd name="T11" fmla="*/ 595557 h 4108"/>
                <a:gd name="T12" fmla="*/ 684167 w 2834"/>
                <a:gd name="T13" fmla="*/ 565081 h 4108"/>
                <a:gd name="T14" fmla="*/ 836487 w 2834"/>
                <a:gd name="T15" fmla="*/ 25397 h 4108"/>
                <a:gd name="T16" fmla="*/ 91392 w 2834"/>
                <a:gd name="T17" fmla="*/ 1043813 h 4108"/>
                <a:gd name="T18" fmla="*/ 44426 w 2834"/>
                <a:gd name="T19" fmla="*/ 1184766 h 4108"/>
                <a:gd name="T20" fmla="*/ 107893 w 2834"/>
                <a:gd name="T21" fmla="*/ 1048892 h 4108"/>
                <a:gd name="T22" fmla="*/ 119317 w 2834"/>
                <a:gd name="T23" fmla="*/ 1116194 h 4108"/>
                <a:gd name="T24" fmla="*/ 171359 w 2834"/>
                <a:gd name="T25" fmla="*/ 1036194 h 4108"/>
                <a:gd name="T26" fmla="*/ 129471 w 2834"/>
                <a:gd name="T27" fmla="*/ 1116194 h 4108"/>
                <a:gd name="T28" fmla="*/ 148511 w 2834"/>
                <a:gd name="T29" fmla="*/ 1240639 h 4108"/>
                <a:gd name="T30" fmla="*/ 200554 w 2834"/>
                <a:gd name="T31" fmla="*/ 1323179 h 4108"/>
                <a:gd name="T32" fmla="*/ 397299 w 2834"/>
                <a:gd name="T33" fmla="*/ 877463 h 4108"/>
                <a:gd name="T34" fmla="*/ 224671 w 2834"/>
                <a:gd name="T35" fmla="*/ 943495 h 4108"/>
                <a:gd name="T36" fmla="*/ 331294 w 2834"/>
                <a:gd name="T37" fmla="*/ 721272 h 4108"/>
                <a:gd name="T38" fmla="*/ 114239 w 2834"/>
                <a:gd name="T39" fmla="*/ 665399 h 4108"/>
                <a:gd name="T40" fmla="*/ 151050 w 2834"/>
                <a:gd name="T41" fmla="*/ 1219051 h 4108"/>
                <a:gd name="T42" fmla="*/ 576275 w 2834"/>
                <a:gd name="T43" fmla="*/ 1158099 h 4108"/>
                <a:gd name="T44" fmla="*/ 580083 w 2834"/>
                <a:gd name="T45" fmla="*/ 1159369 h 4108"/>
                <a:gd name="T46" fmla="*/ 694322 w 2834"/>
                <a:gd name="T47" fmla="*/ 1079368 h 4108"/>
                <a:gd name="T48" fmla="*/ 401107 w 2834"/>
                <a:gd name="T49" fmla="*/ 961273 h 4108"/>
                <a:gd name="T50" fmla="*/ 840295 w 2834"/>
                <a:gd name="T51" fmla="*/ 1010797 h 4108"/>
                <a:gd name="T52" fmla="*/ 605469 w 2834"/>
                <a:gd name="T53" fmla="*/ 1771434 h 4108"/>
                <a:gd name="T54" fmla="*/ 799676 w 2834"/>
                <a:gd name="T55" fmla="*/ 1789212 h 4108"/>
                <a:gd name="T56" fmla="*/ 858065 w 2834"/>
                <a:gd name="T57" fmla="*/ 1842545 h 4108"/>
                <a:gd name="T58" fmla="*/ 1586659 w 2834"/>
                <a:gd name="T59" fmla="*/ 2201912 h 4108"/>
                <a:gd name="T60" fmla="*/ 1488921 w 2834"/>
                <a:gd name="T61" fmla="*/ 2069848 h 4108"/>
                <a:gd name="T62" fmla="*/ 1391183 w 2834"/>
                <a:gd name="T63" fmla="*/ 620954 h 4108"/>
                <a:gd name="T64" fmla="*/ 1212208 w 2834"/>
                <a:gd name="T65" fmla="*/ 568891 h 4108"/>
                <a:gd name="T66" fmla="*/ 974843 w 2834"/>
                <a:gd name="T67" fmla="*/ 468573 h 4108"/>
                <a:gd name="T68" fmla="*/ 856796 w 2834"/>
                <a:gd name="T69" fmla="*/ 514287 h 4108"/>
                <a:gd name="T70" fmla="*/ 732402 w 2834"/>
                <a:gd name="T71" fmla="*/ 544764 h 4108"/>
                <a:gd name="T72" fmla="*/ 657512 w 2834"/>
                <a:gd name="T73" fmla="*/ 642542 h 4108"/>
                <a:gd name="T74" fmla="*/ 562312 w 2834"/>
                <a:gd name="T75" fmla="*/ 758098 h 4108"/>
                <a:gd name="T76" fmla="*/ 446803 w 2834"/>
                <a:gd name="T77" fmla="*/ 830479 h 4108"/>
                <a:gd name="T78" fmla="*/ 396030 w 2834"/>
                <a:gd name="T79" fmla="*/ 911749 h 4108"/>
                <a:gd name="T80" fmla="*/ 482344 w 2834"/>
                <a:gd name="T81" fmla="*/ 1027305 h 4108"/>
                <a:gd name="T82" fmla="*/ 679090 w 2834"/>
                <a:gd name="T83" fmla="*/ 1102226 h 4108"/>
                <a:gd name="T84" fmla="*/ 728594 w 2834"/>
                <a:gd name="T85" fmla="*/ 845717 h 4108"/>
                <a:gd name="T86" fmla="*/ 818716 w 2834"/>
                <a:gd name="T87" fmla="*/ 825399 h 4108"/>
                <a:gd name="T88" fmla="*/ 984998 w 2834"/>
                <a:gd name="T89" fmla="*/ 975241 h 4108"/>
                <a:gd name="T90" fmla="*/ 748903 w 2834"/>
                <a:gd name="T91" fmla="*/ 1168258 h 4108"/>
                <a:gd name="T92" fmla="*/ 514078 w 2834"/>
                <a:gd name="T93" fmla="*/ 1158099 h 4108"/>
                <a:gd name="T94" fmla="*/ 486152 w 2834"/>
                <a:gd name="T95" fmla="*/ 1146670 h 4108"/>
                <a:gd name="T96" fmla="*/ 392222 w 2834"/>
                <a:gd name="T97" fmla="*/ 1235559 h 4108"/>
                <a:gd name="T98" fmla="*/ 185322 w 2834"/>
                <a:gd name="T99" fmla="*/ 1389211 h 4108"/>
                <a:gd name="T100" fmla="*/ 171359 w 2834"/>
                <a:gd name="T101" fmla="*/ 1584767 h 4108"/>
                <a:gd name="T102" fmla="*/ 180244 w 2834"/>
                <a:gd name="T103" fmla="*/ 1823498 h 4108"/>
                <a:gd name="T104" fmla="*/ 542003 w 2834"/>
                <a:gd name="T105" fmla="*/ 1610164 h 4108"/>
                <a:gd name="T106" fmla="*/ 628317 w 2834"/>
                <a:gd name="T107" fmla="*/ 1615243 h 4108"/>
                <a:gd name="T108" fmla="*/ 786983 w 2834"/>
                <a:gd name="T109" fmla="*/ 1730799 h 4108"/>
                <a:gd name="T110" fmla="*/ 884721 w 2834"/>
                <a:gd name="T111" fmla="*/ 1789212 h 4108"/>
                <a:gd name="T112" fmla="*/ 972305 w 2834"/>
                <a:gd name="T113" fmla="*/ 1674926 h 4108"/>
                <a:gd name="T114" fmla="*/ 1124624 w 2834"/>
                <a:gd name="T115" fmla="*/ 1530163 h 4108"/>
                <a:gd name="T116" fmla="*/ 1213477 w 2834"/>
                <a:gd name="T117" fmla="*/ 1530163 h 4108"/>
                <a:gd name="T118" fmla="*/ 976113 w 2834"/>
                <a:gd name="T119" fmla="*/ 1692704 h 4108"/>
                <a:gd name="T120" fmla="*/ 1042118 w 2834"/>
                <a:gd name="T121" fmla="*/ 1838736 h 4108"/>
                <a:gd name="T122" fmla="*/ 1153819 w 2834"/>
                <a:gd name="T123" fmla="*/ 2114292 h 4108"/>
                <a:gd name="T124" fmla="*/ 1426724 w 2834"/>
                <a:gd name="T125" fmla="*/ 2595564 h 41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834"/>
                <a:gd name="T190" fmla="*/ 0 h 4108"/>
                <a:gd name="T191" fmla="*/ 2834 w 2834"/>
                <a:gd name="T192" fmla="*/ 4108 h 41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834" h="4108">
                  <a:moveTo>
                    <a:pt x="1216" y="808"/>
                  </a:moveTo>
                  <a:lnTo>
                    <a:pt x="1216" y="808"/>
                  </a:lnTo>
                  <a:lnTo>
                    <a:pt x="1216" y="806"/>
                  </a:lnTo>
                  <a:lnTo>
                    <a:pt x="1212" y="804"/>
                  </a:lnTo>
                  <a:lnTo>
                    <a:pt x="1208" y="804"/>
                  </a:lnTo>
                  <a:lnTo>
                    <a:pt x="1206" y="804"/>
                  </a:lnTo>
                  <a:lnTo>
                    <a:pt x="1206" y="806"/>
                  </a:lnTo>
                  <a:lnTo>
                    <a:pt x="1210" y="808"/>
                  </a:lnTo>
                  <a:lnTo>
                    <a:pt x="1214" y="808"/>
                  </a:lnTo>
                  <a:lnTo>
                    <a:pt x="1216" y="808"/>
                  </a:lnTo>
                  <a:close/>
                  <a:moveTo>
                    <a:pt x="1202" y="798"/>
                  </a:moveTo>
                  <a:lnTo>
                    <a:pt x="1202" y="798"/>
                  </a:lnTo>
                  <a:lnTo>
                    <a:pt x="1198" y="798"/>
                  </a:lnTo>
                  <a:lnTo>
                    <a:pt x="1194" y="802"/>
                  </a:lnTo>
                  <a:lnTo>
                    <a:pt x="1194" y="806"/>
                  </a:lnTo>
                  <a:lnTo>
                    <a:pt x="1196" y="806"/>
                  </a:lnTo>
                  <a:lnTo>
                    <a:pt x="1200" y="806"/>
                  </a:lnTo>
                  <a:lnTo>
                    <a:pt x="1202" y="802"/>
                  </a:lnTo>
                  <a:lnTo>
                    <a:pt x="1202" y="800"/>
                  </a:lnTo>
                  <a:lnTo>
                    <a:pt x="1202" y="798"/>
                  </a:lnTo>
                  <a:close/>
                  <a:moveTo>
                    <a:pt x="1082" y="898"/>
                  </a:moveTo>
                  <a:lnTo>
                    <a:pt x="1082" y="898"/>
                  </a:lnTo>
                  <a:lnTo>
                    <a:pt x="1078" y="896"/>
                  </a:lnTo>
                  <a:lnTo>
                    <a:pt x="1074" y="900"/>
                  </a:lnTo>
                  <a:lnTo>
                    <a:pt x="1072" y="902"/>
                  </a:lnTo>
                  <a:lnTo>
                    <a:pt x="1072" y="906"/>
                  </a:lnTo>
                  <a:lnTo>
                    <a:pt x="1072" y="910"/>
                  </a:lnTo>
                  <a:lnTo>
                    <a:pt x="1066" y="914"/>
                  </a:lnTo>
                  <a:lnTo>
                    <a:pt x="1062" y="916"/>
                  </a:lnTo>
                  <a:lnTo>
                    <a:pt x="1064" y="914"/>
                  </a:lnTo>
                  <a:lnTo>
                    <a:pt x="1066" y="910"/>
                  </a:lnTo>
                  <a:lnTo>
                    <a:pt x="1064" y="908"/>
                  </a:lnTo>
                  <a:lnTo>
                    <a:pt x="1062" y="908"/>
                  </a:lnTo>
                  <a:lnTo>
                    <a:pt x="1060" y="908"/>
                  </a:lnTo>
                  <a:lnTo>
                    <a:pt x="1060" y="906"/>
                  </a:lnTo>
                  <a:lnTo>
                    <a:pt x="1062" y="902"/>
                  </a:lnTo>
                  <a:lnTo>
                    <a:pt x="1066" y="896"/>
                  </a:lnTo>
                  <a:lnTo>
                    <a:pt x="1066" y="894"/>
                  </a:lnTo>
                  <a:lnTo>
                    <a:pt x="1064" y="892"/>
                  </a:lnTo>
                  <a:lnTo>
                    <a:pt x="1058" y="892"/>
                  </a:lnTo>
                  <a:lnTo>
                    <a:pt x="1054" y="896"/>
                  </a:lnTo>
                  <a:lnTo>
                    <a:pt x="1048" y="900"/>
                  </a:lnTo>
                  <a:lnTo>
                    <a:pt x="1046" y="906"/>
                  </a:lnTo>
                  <a:lnTo>
                    <a:pt x="1046" y="912"/>
                  </a:lnTo>
                  <a:lnTo>
                    <a:pt x="1046" y="916"/>
                  </a:lnTo>
                  <a:lnTo>
                    <a:pt x="1046" y="918"/>
                  </a:lnTo>
                  <a:lnTo>
                    <a:pt x="1042" y="920"/>
                  </a:lnTo>
                  <a:lnTo>
                    <a:pt x="1036" y="922"/>
                  </a:lnTo>
                  <a:lnTo>
                    <a:pt x="1036" y="924"/>
                  </a:lnTo>
                  <a:lnTo>
                    <a:pt x="1036" y="928"/>
                  </a:lnTo>
                  <a:lnTo>
                    <a:pt x="1032" y="938"/>
                  </a:lnTo>
                  <a:lnTo>
                    <a:pt x="1030" y="942"/>
                  </a:lnTo>
                  <a:lnTo>
                    <a:pt x="1034" y="940"/>
                  </a:lnTo>
                  <a:lnTo>
                    <a:pt x="1040" y="938"/>
                  </a:lnTo>
                  <a:lnTo>
                    <a:pt x="1044" y="938"/>
                  </a:lnTo>
                  <a:lnTo>
                    <a:pt x="1048" y="940"/>
                  </a:lnTo>
                  <a:lnTo>
                    <a:pt x="1050" y="940"/>
                  </a:lnTo>
                  <a:lnTo>
                    <a:pt x="1052" y="940"/>
                  </a:lnTo>
                  <a:lnTo>
                    <a:pt x="1054" y="936"/>
                  </a:lnTo>
                  <a:lnTo>
                    <a:pt x="1056" y="934"/>
                  </a:lnTo>
                  <a:lnTo>
                    <a:pt x="1058" y="932"/>
                  </a:lnTo>
                  <a:lnTo>
                    <a:pt x="1060" y="934"/>
                  </a:lnTo>
                  <a:lnTo>
                    <a:pt x="1062" y="936"/>
                  </a:lnTo>
                  <a:lnTo>
                    <a:pt x="1064" y="936"/>
                  </a:lnTo>
                  <a:lnTo>
                    <a:pt x="1068" y="930"/>
                  </a:lnTo>
                  <a:lnTo>
                    <a:pt x="1070" y="926"/>
                  </a:lnTo>
                  <a:lnTo>
                    <a:pt x="1072" y="924"/>
                  </a:lnTo>
                  <a:lnTo>
                    <a:pt x="1076" y="920"/>
                  </a:lnTo>
                  <a:lnTo>
                    <a:pt x="1084" y="920"/>
                  </a:lnTo>
                  <a:lnTo>
                    <a:pt x="1088" y="918"/>
                  </a:lnTo>
                  <a:lnTo>
                    <a:pt x="1090" y="916"/>
                  </a:lnTo>
                  <a:lnTo>
                    <a:pt x="1090" y="914"/>
                  </a:lnTo>
                  <a:lnTo>
                    <a:pt x="1090" y="910"/>
                  </a:lnTo>
                  <a:lnTo>
                    <a:pt x="1086" y="904"/>
                  </a:lnTo>
                  <a:lnTo>
                    <a:pt x="1082" y="898"/>
                  </a:lnTo>
                  <a:close/>
                  <a:moveTo>
                    <a:pt x="1190" y="808"/>
                  </a:moveTo>
                  <a:lnTo>
                    <a:pt x="1190" y="808"/>
                  </a:lnTo>
                  <a:lnTo>
                    <a:pt x="1188" y="808"/>
                  </a:lnTo>
                  <a:lnTo>
                    <a:pt x="1186" y="808"/>
                  </a:lnTo>
                  <a:lnTo>
                    <a:pt x="1184" y="808"/>
                  </a:lnTo>
                  <a:lnTo>
                    <a:pt x="1182" y="808"/>
                  </a:lnTo>
                  <a:lnTo>
                    <a:pt x="1180" y="808"/>
                  </a:lnTo>
                  <a:lnTo>
                    <a:pt x="1178" y="810"/>
                  </a:lnTo>
                  <a:lnTo>
                    <a:pt x="1176" y="814"/>
                  </a:lnTo>
                  <a:lnTo>
                    <a:pt x="1178" y="814"/>
                  </a:lnTo>
                  <a:lnTo>
                    <a:pt x="1178" y="816"/>
                  </a:lnTo>
                  <a:lnTo>
                    <a:pt x="1184" y="814"/>
                  </a:lnTo>
                  <a:lnTo>
                    <a:pt x="1188" y="810"/>
                  </a:lnTo>
                  <a:lnTo>
                    <a:pt x="1190" y="808"/>
                  </a:lnTo>
                  <a:close/>
                  <a:moveTo>
                    <a:pt x="1400" y="746"/>
                  </a:moveTo>
                  <a:lnTo>
                    <a:pt x="1400" y="746"/>
                  </a:lnTo>
                  <a:lnTo>
                    <a:pt x="1394" y="744"/>
                  </a:lnTo>
                  <a:lnTo>
                    <a:pt x="1390" y="744"/>
                  </a:lnTo>
                  <a:lnTo>
                    <a:pt x="1388" y="744"/>
                  </a:lnTo>
                  <a:lnTo>
                    <a:pt x="1390" y="748"/>
                  </a:lnTo>
                  <a:lnTo>
                    <a:pt x="1394" y="750"/>
                  </a:lnTo>
                  <a:lnTo>
                    <a:pt x="1398" y="750"/>
                  </a:lnTo>
                  <a:lnTo>
                    <a:pt x="1400" y="748"/>
                  </a:lnTo>
                  <a:lnTo>
                    <a:pt x="1400" y="746"/>
                  </a:lnTo>
                  <a:close/>
                  <a:moveTo>
                    <a:pt x="1252" y="182"/>
                  </a:moveTo>
                  <a:lnTo>
                    <a:pt x="1252" y="182"/>
                  </a:lnTo>
                  <a:lnTo>
                    <a:pt x="1256" y="186"/>
                  </a:lnTo>
                  <a:lnTo>
                    <a:pt x="1256" y="188"/>
                  </a:lnTo>
                  <a:lnTo>
                    <a:pt x="1258" y="190"/>
                  </a:lnTo>
                  <a:lnTo>
                    <a:pt x="1258" y="192"/>
                  </a:lnTo>
                  <a:lnTo>
                    <a:pt x="1262" y="192"/>
                  </a:lnTo>
                  <a:lnTo>
                    <a:pt x="1272" y="190"/>
                  </a:lnTo>
                  <a:lnTo>
                    <a:pt x="1290" y="186"/>
                  </a:lnTo>
                  <a:lnTo>
                    <a:pt x="1306" y="186"/>
                  </a:lnTo>
                  <a:lnTo>
                    <a:pt x="1312" y="184"/>
                  </a:lnTo>
                  <a:lnTo>
                    <a:pt x="1316" y="182"/>
                  </a:lnTo>
                  <a:lnTo>
                    <a:pt x="1318" y="178"/>
                  </a:lnTo>
                  <a:lnTo>
                    <a:pt x="1318" y="172"/>
                  </a:lnTo>
                  <a:lnTo>
                    <a:pt x="1316" y="166"/>
                  </a:lnTo>
                  <a:lnTo>
                    <a:pt x="1312" y="162"/>
                  </a:lnTo>
                  <a:lnTo>
                    <a:pt x="1306" y="160"/>
                  </a:lnTo>
                  <a:lnTo>
                    <a:pt x="1300" y="158"/>
                  </a:lnTo>
                  <a:lnTo>
                    <a:pt x="1284" y="158"/>
                  </a:lnTo>
                  <a:lnTo>
                    <a:pt x="1266" y="162"/>
                  </a:lnTo>
                  <a:lnTo>
                    <a:pt x="1250" y="166"/>
                  </a:lnTo>
                  <a:lnTo>
                    <a:pt x="1238" y="168"/>
                  </a:lnTo>
                  <a:lnTo>
                    <a:pt x="1238" y="170"/>
                  </a:lnTo>
                  <a:lnTo>
                    <a:pt x="1238" y="174"/>
                  </a:lnTo>
                  <a:lnTo>
                    <a:pt x="1252" y="182"/>
                  </a:lnTo>
                  <a:close/>
                  <a:moveTo>
                    <a:pt x="1236" y="808"/>
                  </a:moveTo>
                  <a:lnTo>
                    <a:pt x="1236" y="808"/>
                  </a:lnTo>
                  <a:lnTo>
                    <a:pt x="1238" y="806"/>
                  </a:lnTo>
                  <a:lnTo>
                    <a:pt x="1236" y="804"/>
                  </a:lnTo>
                  <a:lnTo>
                    <a:pt x="1228" y="802"/>
                  </a:lnTo>
                  <a:lnTo>
                    <a:pt x="1224" y="798"/>
                  </a:lnTo>
                  <a:lnTo>
                    <a:pt x="1220" y="796"/>
                  </a:lnTo>
                  <a:lnTo>
                    <a:pt x="1216" y="794"/>
                  </a:lnTo>
                  <a:lnTo>
                    <a:pt x="1216" y="798"/>
                  </a:lnTo>
                  <a:lnTo>
                    <a:pt x="1216" y="802"/>
                  </a:lnTo>
                  <a:lnTo>
                    <a:pt x="1220" y="806"/>
                  </a:lnTo>
                  <a:lnTo>
                    <a:pt x="1228" y="810"/>
                  </a:lnTo>
                  <a:lnTo>
                    <a:pt x="1236" y="808"/>
                  </a:lnTo>
                  <a:close/>
                  <a:moveTo>
                    <a:pt x="902" y="108"/>
                  </a:moveTo>
                  <a:lnTo>
                    <a:pt x="902" y="108"/>
                  </a:lnTo>
                  <a:lnTo>
                    <a:pt x="902" y="114"/>
                  </a:lnTo>
                  <a:lnTo>
                    <a:pt x="904" y="120"/>
                  </a:lnTo>
                  <a:lnTo>
                    <a:pt x="906" y="124"/>
                  </a:lnTo>
                  <a:lnTo>
                    <a:pt x="910" y="126"/>
                  </a:lnTo>
                  <a:lnTo>
                    <a:pt x="912" y="128"/>
                  </a:lnTo>
                  <a:lnTo>
                    <a:pt x="910" y="128"/>
                  </a:lnTo>
                  <a:lnTo>
                    <a:pt x="900" y="130"/>
                  </a:lnTo>
                  <a:lnTo>
                    <a:pt x="886" y="130"/>
                  </a:lnTo>
                  <a:lnTo>
                    <a:pt x="884" y="132"/>
                  </a:lnTo>
                  <a:lnTo>
                    <a:pt x="886" y="136"/>
                  </a:lnTo>
                  <a:lnTo>
                    <a:pt x="898" y="148"/>
                  </a:lnTo>
                  <a:lnTo>
                    <a:pt x="922" y="172"/>
                  </a:lnTo>
                  <a:lnTo>
                    <a:pt x="936" y="184"/>
                  </a:lnTo>
                  <a:lnTo>
                    <a:pt x="948" y="192"/>
                  </a:lnTo>
                  <a:lnTo>
                    <a:pt x="960" y="194"/>
                  </a:lnTo>
                  <a:lnTo>
                    <a:pt x="970" y="192"/>
                  </a:lnTo>
                  <a:lnTo>
                    <a:pt x="980" y="188"/>
                  </a:lnTo>
                  <a:lnTo>
                    <a:pt x="990" y="182"/>
                  </a:lnTo>
                  <a:lnTo>
                    <a:pt x="1018" y="164"/>
                  </a:lnTo>
                  <a:lnTo>
                    <a:pt x="1038" y="152"/>
                  </a:lnTo>
                  <a:lnTo>
                    <a:pt x="1040" y="152"/>
                  </a:lnTo>
                  <a:lnTo>
                    <a:pt x="1042" y="154"/>
                  </a:lnTo>
                  <a:lnTo>
                    <a:pt x="1042" y="158"/>
                  </a:lnTo>
                  <a:lnTo>
                    <a:pt x="1048" y="160"/>
                  </a:lnTo>
                  <a:lnTo>
                    <a:pt x="1056" y="164"/>
                  </a:lnTo>
                  <a:lnTo>
                    <a:pt x="1072" y="166"/>
                  </a:lnTo>
                  <a:lnTo>
                    <a:pt x="1088" y="168"/>
                  </a:lnTo>
                  <a:lnTo>
                    <a:pt x="1096" y="170"/>
                  </a:lnTo>
                  <a:lnTo>
                    <a:pt x="1094" y="172"/>
                  </a:lnTo>
                  <a:lnTo>
                    <a:pt x="1088" y="176"/>
                  </a:lnTo>
                  <a:lnTo>
                    <a:pt x="1058" y="186"/>
                  </a:lnTo>
                  <a:lnTo>
                    <a:pt x="1014" y="198"/>
                  </a:lnTo>
                  <a:lnTo>
                    <a:pt x="994" y="206"/>
                  </a:lnTo>
                  <a:lnTo>
                    <a:pt x="980" y="210"/>
                  </a:lnTo>
                  <a:lnTo>
                    <a:pt x="972" y="216"/>
                  </a:lnTo>
                  <a:lnTo>
                    <a:pt x="970" y="218"/>
                  </a:lnTo>
                  <a:lnTo>
                    <a:pt x="970" y="220"/>
                  </a:lnTo>
                  <a:lnTo>
                    <a:pt x="976" y="222"/>
                  </a:lnTo>
                  <a:lnTo>
                    <a:pt x="988" y="224"/>
                  </a:lnTo>
                  <a:lnTo>
                    <a:pt x="1008" y="224"/>
                  </a:lnTo>
                  <a:lnTo>
                    <a:pt x="1034" y="222"/>
                  </a:lnTo>
                  <a:lnTo>
                    <a:pt x="1058" y="220"/>
                  </a:lnTo>
                  <a:lnTo>
                    <a:pt x="1072" y="220"/>
                  </a:lnTo>
                  <a:lnTo>
                    <a:pt x="1074" y="222"/>
                  </a:lnTo>
                  <a:lnTo>
                    <a:pt x="1076" y="222"/>
                  </a:lnTo>
                  <a:lnTo>
                    <a:pt x="1072" y="226"/>
                  </a:lnTo>
                  <a:lnTo>
                    <a:pt x="1064" y="232"/>
                  </a:lnTo>
                  <a:lnTo>
                    <a:pt x="1050" y="236"/>
                  </a:lnTo>
                  <a:lnTo>
                    <a:pt x="1036" y="242"/>
                  </a:lnTo>
                  <a:lnTo>
                    <a:pt x="1018" y="244"/>
                  </a:lnTo>
                  <a:lnTo>
                    <a:pt x="994" y="250"/>
                  </a:lnTo>
                  <a:lnTo>
                    <a:pt x="988" y="252"/>
                  </a:lnTo>
                  <a:lnTo>
                    <a:pt x="984" y="256"/>
                  </a:lnTo>
                  <a:lnTo>
                    <a:pt x="986" y="260"/>
                  </a:lnTo>
                  <a:lnTo>
                    <a:pt x="990" y="264"/>
                  </a:lnTo>
                  <a:lnTo>
                    <a:pt x="1014" y="274"/>
                  </a:lnTo>
                  <a:lnTo>
                    <a:pt x="1028" y="280"/>
                  </a:lnTo>
                  <a:lnTo>
                    <a:pt x="1036" y="286"/>
                  </a:lnTo>
                  <a:lnTo>
                    <a:pt x="1048" y="296"/>
                  </a:lnTo>
                  <a:lnTo>
                    <a:pt x="1052" y="302"/>
                  </a:lnTo>
                  <a:lnTo>
                    <a:pt x="1060" y="308"/>
                  </a:lnTo>
                  <a:lnTo>
                    <a:pt x="1072" y="312"/>
                  </a:lnTo>
                  <a:lnTo>
                    <a:pt x="1090" y="318"/>
                  </a:lnTo>
                  <a:lnTo>
                    <a:pt x="1098" y="320"/>
                  </a:lnTo>
                  <a:lnTo>
                    <a:pt x="1104" y="320"/>
                  </a:lnTo>
                  <a:lnTo>
                    <a:pt x="1110" y="318"/>
                  </a:lnTo>
                  <a:lnTo>
                    <a:pt x="1114" y="316"/>
                  </a:lnTo>
                  <a:lnTo>
                    <a:pt x="1116" y="312"/>
                  </a:lnTo>
                  <a:lnTo>
                    <a:pt x="1116" y="306"/>
                  </a:lnTo>
                  <a:lnTo>
                    <a:pt x="1118" y="294"/>
                  </a:lnTo>
                  <a:lnTo>
                    <a:pt x="1120" y="282"/>
                  </a:lnTo>
                  <a:lnTo>
                    <a:pt x="1124" y="268"/>
                  </a:lnTo>
                  <a:lnTo>
                    <a:pt x="1128" y="262"/>
                  </a:lnTo>
                  <a:lnTo>
                    <a:pt x="1132" y="256"/>
                  </a:lnTo>
                  <a:lnTo>
                    <a:pt x="1138" y="252"/>
                  </a:lnTo>
                  <a:lnTo>
                    <a:pt x="1146" y="248"/>
                  </a:lnTo>
                  <a:lnTo>
                    <a:pt x="1160" y="242"/>
                  </a:lnTo>
                  <a:lnTo>
                    <a:pt x="1166" y="236"/>
                  </a:lnTo>
                  <a:lnTo>
                    <a:pt x="1166" y="230"/>
                  </a:lnTo>
                  <a:lnTo>
                    <a:pt x="1164" y="224"/>
                  </a:lnTo>
                  <a:lnTo>
                    <a:pt x="1162" y="218"/>
                  </a:lnTo>
                  <a:lnTo>
                    <a:pt x="1162" y="214"/>
                  </a:lnTo>
                  <a:lnTo>
                    <a:pt x="1162" y="212"/>
                  </a:lnTo>
                  <a:lnTo>
                    <a:pt x="1166" y="208"/>
                  </a:lnTo>
                  <a:lnTo>
                    <a:pt x="1176" y="204"/>
                  </a:lnTo>
                  <a:lnTo>
                    <a:pt x="1182" y="202"/>
                  </a:lnTo>
                  <a:lnTo>
                    <a:pt x="1188" y="200"/>
                  </a:lnTo>
                  <a:lnTo>
                    <a:pt x="1190" y="196"/>
                  </a:lnTo>
                  <a:lnTo>
                    <a:pt x="1192" y="192"/>
                  </a:lnTo>
                  <a:lnTo>
                    <a:pt x="1194" y="186"/>
                  </a:lnTo>
                  <a:lnTo>
                    <a:pt x="1194" y="178"/>
                  </a:lnTo>
                  <a:lnTo>
                    <a:pt x="1196" y="170"/>
                  </a:lnTo>
                  <a:lnTo>
                    <a:pt x="1198" y="166"/>
                  </a:lnTo>
                  <a:lnTo>
                    <a:pt x="1202" y="164"/>
                  </a:lnTo>
                  <a:lnTo>
                    <a:pt x="1206" y="160"/>
                  </a:lnTo>
                  <a:lnTo>
                    <a:pt x="1212" y="158"/>
                  </a:lnTo>
                  <a:lnTo>
                    <a:pt x="1234" y="156"/>
                  </a:lnTo>
                  <a:lnTo>
                    <a:pt x="1272" y="152"/>
                  </a:lnTo>
                  <a:lnTo>
                    <a:pt x="1284" y="148"/>
                  </a:lnTo>
                  <a:lnTo>
                    <a:pt x="1290" y="146"/>
                  </a:lnTo>
                  <a:lnTo>
                    <a:pt x="1290" y="144"/>
                  </a:lnTo>
                  <a:lnTo>
                    <a:pt x="1290" y="142"/>
                  </a:lnTo>
                  <a:lnTo>
                    <a:pt x="1284" y="138"/>
                  </a:lnTo>
                  <a:lnTo>
                    <a:pt x="1274" y="136"/>
                  </a:lnTo>
                  <a:lnTo>
                    <a:pt x="1260" y="130"/>
                  </a:lnTo>
                  <a:lnTo>
                    <a:pt x="1244" y="126"/>
                  </a:lnTo>
                  <a:lnTo>
                    <a:pt x="1236" y="124"/>
                  </a:lnTo>
                  <a:lnTo>
                    <a:pt x="1226" y="118"/>
                  </a:lnTo>
                  <a:lnTo>
                    <a:pt x="1224" y="116"/>
                  </a:lnTo>
                  <a:lnTo>
                    <a:pt x="1220" y="114"/>
                  </a:lnTo>
                  <a:lnTo>
                    <a:pt x="1202" y="114"/>
                  </a:lnTo>
                  <a:lnTo>
                    <a:pt x="1190" y="112"/>
                  </a:lnTo>
                  <a:lnTo>
                    <a:pt x="1186" y="110"/>
                  </a:lnTo>
                  <a:lnTo>
                    <a:pt x="1184" y="106"/>
                  </a:lnTo>
                  <a:lnTo>
                    <a:pt x="1182" y="102"/>
                  </a:lnTo>
                  <a:lnTo>
                    <a:pt x="1182" y="96"/>
                  </a:lnTo>
                  <a:lnTo>
                    <a:pt x="1182" y="90"/>
                  </a:lnTo>
                  <a:lnTo>
                    <a:pt x="1178" y="84"/>
                  </a:lnTo>
                  <a:lnTo>
                    <a:pt x="1170" y="78"/>
                  </a:lnTo>
                  <a:lnTo>
                    <a:pt x="1162" y="74"/>
                  </a:lnTo>
                  <a:lnTo>
                    <a:pt x="1156" y="76"/>
                  </a:lnTo>
                  <a:lnTo>
                    <a:pt x="1152" y="82"/>
                  </a:lnTo>
                  <a:lnTo>
                    <a:pt x="1148" y="88"/>
                  </a:lnTo>
                  <a:lnTo>
                    <a:pt x="1144" y="96"/>
                  </a:lnTo>
                  <a:lnTo>
                    <a:pt x="1144" y="98"/>
                  </a:lnTo>
                  <a:lnTo>
                    <a:pt x="1142" y="94"/>
                  </a:lnTo>
                  <a:lnTo>
                    <a:pt x="1140" y="84"/>
                  </a:lnTo>
                  <a:lnTo>
                    <a:pt x="1140" y="78"/>
                  </a:lnTo>
                  <a:lnTo>
                    <a:pt x="1142" y="74"/>
                  </a:lnTo>
                  <a:lnTo>
                    <a:pt x="1144" y="70"/>
                  </a:lnTo>
                  <a:lnTo>
                    <a:pt x="1150" y="66"/>
                  </a:lnTo>
                  <a:lnTo>
                    <a:pt x="1152" y="64"/>
                  </a:lnTo>
                  <a:lnTo>
                    <a:pt x="1132" y="54"/>
                  </a:lnTo>
                  <a:lnTo>
                    <a:pt x="1124" y="50"/>
                  </a:lnTo>
                  <a:lnTo>
                    <a:pt x="1108" y="50"/>
                  </a:lnTo>
                  <a:lnTo>
                    <a:pt x="1100" y="50"/>
                  </a:lnTo>
                  <a:lnTo>
                    <a:pt x="1092" y="48"/>
                  </a:lnTo>
                  <a:lnTo>
                    <a:pt x="1084" y="42"/>
                  </a:lnTo>
                  <a:lnTo>
                    <a:pt x="1080" y="40"/>
                  </a:lnTo>
                  <a:lnTo>
                    <a:pt x="1076" y="40"/>
                  </a:lnTo>
                  <a:lnTo>
                    <a:pt x="1070" y="40"/>
                  </a:lnTo>
                  <a:lnTo>
                    <a:pt x="1062" y="44"/>
                  </a:lnTo>
                  <a:lnTo>
                    <a:pt x="1058" y="48"/>
                  </a:lnTo>
                  <a:lnTo>
                    <a:pt x="1056" y="54"/>
                  </a:lnTo>
                  <a:lnTo>
                    <a:pt x="1054" y="58"/>
                  </a:lnTo>
                  <a:lnTo>
                    <a:pt x="1056" y="66"/>
                  </a:lnTo>
                  <a:lnTo>
                    <a:pt x="1060" y="80"/>
                  </a:lnTo>
                  <a:lnTo>
                    <a:pt x="1068" y="94"/>
                  </a:lnTo>
                  <a:lnTo>
                    <a:pt x="1084" y="120"/>
                  </a:lnTo>
                  <a:lnTo>
                    <a:pt x="1086" y="130"/>
                  </a:lnTo>
                  <a:lnTo>
                    <a:pt x="1086" y="132"/>
                  </a:lnTo>
                  <a:lnTo>
                    <a:pt x="1084" y="132"/>
                  </a:lnTo>
                  <a:lnTo>
                    <a:pt x="1080" y="132"/>
                  </a:lnTo>
                  <a:lnTo>
                    <a:pt x="1076" y="130"/>
                  </a:lnTo>
                  <a:lnTo>
                    <a:pt x="1068" y="122"/>
                  </a:lnTo>
                  <a:lnTo>
                    <a:pt x="1048" y="96"/>
                  </a:lnTo>
                  <a:lnTo>
                    <a:pt x="1036" y="82"/>
                  </a:lnTo>
                  <a:lnTo>
                    <a:pt x="1026" y="72"/>
                  </a:lnTo>
                  <a:lnTo>
                    <a:pt x="1020" y="68"/>
                  </a:lnTo>
                  <a:lnTo>
                    <a:pt x="1014" y="66"/>
                  </a:lnTo>
                  <a:lnTo>
                    <a:pt x="1008" y="64"/>
                  </a:lnTo>
                  <a:lnTo>
                    <a:pt x="1004" y="66"/>
                  </a:lnTo>
                  <a:lnTo>
                    <a:pt x="998" y="68"/>
                  </a:lnTo>
                  <a:lnTo>
                    <a:pt x="994" y="70"/>
                  </a:lnTo>
                  <a:lnTo>
                    <a:pt x="990" y="78"/>
                  </a:lnTo>
                  <a:lnTo>
                    <a:pt x="988" y="88"/>
                  </a:lnTo>
                  <a:lnTo>
                    <a:pt x="986" y="96"/>
                  </a:lnTo>
                  <a:lnTo>
                    <a:pt x="986" y="108"/>
                  </a:lnTo>
                  <a:lnTo>
                    <a:pt x="984" y="106"/>
                  </a:lnTo>
                  <a:lnTo>
                    <a:pt x="980" y="100"/>
                  </a:lnTo>
                  <a:lnTo>
                    <a:pt x="974" y="90"/>
                  </a:lnTo>
                  <a:lnTo>
                    <a:pt x="968" y="84"/>
                  </a:lnTo>
                  <a:lnTo>
                    <a:pt x="960" y="80"/>
                  </a:lnTo>
                  <a:lnTo>
                    <a:pt x="954" y="78"/>
                  </a:lnTo>
                  <a:lnTo>
                    <a:pt x="950" y="76"/>
                  </a:lnTo>
                  <a:lnTo>
                    <a:pt x="948" y="76"/>
                  </a:lnTo>
                  <a:lnTo>
                    <a:pt x="960" y="72"/>
                  </a:lnTo>
                  <a:lnTo>
                    <a:pt x="972" y="70"/>
                  </a:lnTo>
                  <a:lnTo>
                    <a:pt x="978" y="66"/>
                  </a:lnTo>
                  <a:lnTo>
                    <a:pt x="984" y="62"/>
                  </a:lnTo>
                  <a:lnTo>
                    <a:pt x="984" y="60"/>
                  </a:lnTo>
                  <a:lnTo>
                    <a:pt x="982" y="56"/>
                  </a:lnTo>
                  <a:lnTo>
                    <a:pt x="978" y="56"/>
                  </a:lnTo>
                  <a:lnTo>
                    <a:pt x="970" y="56"/>
                  </a:lnTo>
                  <a:lnTo>
                    <a:pt x="958" y="60"/>
                  </a:lnTo>
                  <a:lnTo>
                    <a:pt x="946" y="62"/>
                  </a:lnTo>
                  <a:lnTo>
                    <a:pt x="938" y="62"/>
                  </a:lnTo>
                  <a:lnTo>
                    <a:pt x="934" y="62"/>
                  </a:lnTo>
                  <a:lnTo>
                    <a:pt x="930" y="58"/>
                  </a:lnTo>
                  <a:lnTo>
                    <a:pt x="928" y="56"/>
                  </a:lnTo>
                  <a:lnTo>
                    <a:pt x="926" y="56"/>
                  </a:lnTo>
                  <a:lnTo>
                    <a:pt x="922" y="58"/>
                  </a:lnTo>
                  <a:lnTo>
                    <a:pt x="916" y="60"/>
                  </a:lnTo>
                  <a:lnTo>
                    <a:pt x="908" y="64"/>
                  </a:lnTo>
                  <a:lnTo>
                    <a:pt x="904" y="64"/>
                  </a:lnTo>
                  <a:lnTo>
                    <a:pt x="902" y="64"/>
                  </a:lnTo>
                  <a:lnTo>
                    <a:pt x="900" y="60"/>
                  </a:lnTo>
                  <a:lnTo>
                    <a:pt x="896" y="58"/>
                  </a:lnTo>
                  <a:lnTo>
                    <a:pt x="892" y="58"/>
                  </a:lnTo>
                  <a:lnTo>
                    <a:pt x="884" y="60"/>
                  </a:lnTo>
                  <a:lnTo>
                    <a:pt x="874" y="64"/>
                  </a:lnTo>
                  <a:lnTo>
                    <a:pt x="862" y="72"/>
                  </a:lnTo>
                  <a:lnTo>
                    <a:pt x="856" y="78"/>
                  </a:lnTo>
                  <a:lnTo>
                    <a:pt x="854" y="82"/>
                  </a:lnTo>
                  <a:lnTo>
                    <a:pt x="854" y="88"/>
                  </a:lnTo>
                  <a:lnTo>
                    <a:pt x="858" y="92"/>
                  </a:lnTo>
                  <a:lnTo>
                    <a:pt x="862" y="98"/>
                  </a:lnTo>
                  <a:lnTo>
                    <a:pt x="872" y="112"/>
                  </a:lnTo>
                  <a:lnTo>
                    <a:pt x="878" y="116"/>
                  </a:lnTo>
                  <a:lnTo>
                    <a:pt x="884" y="118"/>
                  </a:lnTo>
                  <a:lnTo>
                    <a:pt x="890" y="114"/>
                  </a:lnTo>
                  <a:lnTo>
                    <a:pt x="894" y="110"/>
                  </a:lnTo>
                  <a:lnTo>
                    <a:pt x="902" y="104"/>
                  </a:lnTo>
                  <a:lnTo>
                    <a:pt x="902" y="108"/>
                  </a:lnTo>
                  <a:close/>
                  <a:moveTo>
                    <a:pt x="1272" y="818"/>
                  </a:moveTo>
                  <a:lnTo>
                    <a:pt x="1272" y="818"/>
                  </a:lnTo>
                  <a:lnTo>
                    <a:pt x="1272" y="816"/>
                  </a:lnTo>
                  <a:lnTo>
                    <a:pt x="1270" y="814"/>
                  </a:lnTo>
                  <a:lnTo>
                    <a:pt x="1266" y="812"/>
                  </a:lnTo>
                  <a:lnTo>
                    <a:pt x="1264" y="814"/>
                  </a:lnTo>
                  <a:lnTo>
                    <a:pt x="1264" y="818"/>
                  </a:lnTo>
                  <a:lnTo>
                    <a:pt x="1264" y="820"/>
                  </a:lnTo>
                  <a:lnTo>
                    <a:pt x="1272" y="818"/>
                  </a:lnTo>
                  <a:close/>
                  <a:moveTo>
                    <a:pt x="1168" y="848"/>
                  </a:moveTo>
                  <a:lnTo>
                    <a:pt x="1168" y="848"/>
                  </a:lnTo>
                  <a:lnTo>
                    <a:pt x="1176" y="848"/>
                  </a:lnTo>
                  <a:lnTo>
                    <a:pt x="1180" y="848"/>
                  </a:lnTo>
                  <a:lnTo>
                    <a:pt x="1182" y="844"/>
                  </a:lnTo>
                  <a:lnTo>
                    <a:pt x="1184" y="840"/>
                  </a:lnTo>
                  <a:lnTo>
                    <a:pt x="1190" y="836"/>
                  </a:lnTo>
                  <a:lnTo>
                    <a:pt x="1192" y="834"/>
                  </a:lnTo>
                  <a:lnTo>
                    <a:pt x="1192" y="832"/>
                  </a:lnTo>
                  <a:lnTo>
                    <a:pt x="1192" y="830"/>
                  </a:lnTo>
                  <a:lnTo>
                    <a:pt x="1188" y="828"/>
                  </a:lnTo>
                  <a:lnTo>
                    <a:pt x="1182" y="826"/>
                  </a:lnTo>
                  <a:lnTo>
                    <a:pt x="1180" y="826"/>
                  </a:lnTo>
                  <a:lnTo>
                    <a:pt x="1180" y="828"/>
                  </a:lnTo>
                  <a:lnTo>
                    <a:pt x="1176" y="830"/>
                  </a:lnTo>
                  <a:lnTo>
                    <a:pt x="1174" y="830"/>
                  </a:lnTo>
                  <a:lnTo>
                    <a:pt x="1172" y="832"/>
                  </a:lnTo>
                  <a:lnTo>
                    <a:pt x="1170" y="832"/>
                  </a:lnTo>
                  <a:lnTo>
                    <a:pt x="1166" y="832"/>
                  </a:lnTo>
                  <a:lnTo>
                    <a:pt x="1164" y="832"/>
                  </a:lnTo>
                  <a:lnTo>
                    <a:pt x="1162" y="834"/>
                  </a:lnTo>
                  <a:lnTo>
                    <a:pt x="1162" y="838"/>
                  </a:lnTo>
                  <a:lnTo>
                    <a:pt x="1160" y="842"/>
                  </a:lnTo>
                  <a:lnTo>
                    <a:pt x="1156" y="842"/>
                  </a:lnTo>
                  <a:lnTo>
                    <a:pt x="1154" y="842"/>
                  </a:lnTo>
                  <a:lnTo>
                    <a:pt x="1152" y="844"/>
                  </a:lnTo>
                  <a:lnTo>
                    <a:pt x="1152" y="846"/>
                  </a:lnTo>
                  <a:lnTo>
                    <a:pt x="1154" y="848"/>
                  </a:lnTo>
                  <a:lnTo>
                    <a:pt x="1168" y="848"/>
                  </a:lnTo>
                  <a:close/>
                  <a:moveTo>
                    <a:pt x="1214" y="822"/>
                  </a:moveTo>
                  <a:lnTo>
                    <a:pt x="1214" y="822"/>
                  </a:lnTo>
                  <a:lnTo>
                    <a:pt x="1218" y="816"/>
                  </a:lnTo>
                  <a:lnTo>
                    <a:pt x="1218" y="814"/>
                  </a:lnTo>
                  <a:lnTo>
                    <a:pt x="1216" y="814"/>
                  </a:lnTo>
                  <a:lnTo>
                    <a:pt x="1212" y="812"/>
                  </a:lnTo>
                  <a:lnTo>
                    <a:pt x="1208" y="814"/>
                  </a:lnTo>
                  <a:lnTo>
                    <a:pt x="1206" y="814"/>
                  </a:lnTo>
                  <a:lnTo>
                    <a:pt x="1202" y="812"/>
                  </a:lnTo>
                  <a:lnTo>
                    <a:pt x="1198" y="810"/>
                  </a:lnTo>
                  <a:lnTo>
                    <a:pt x="1196" y="812"/>
                  </a:lnTo>
                  <a:lnTo>
                    <a:pt x="1192" y="814"/>
                  </a:lnTo>
                  <a:lnTo>
                    <a:pt x="1190" y="814"/>
                  </a:lnTo>
                  <a:lnTo>
                    <a:pt x="1188" y="814"/>
                  </a:lnTo>
                  <a:lnTo>
                    <a:pt x="1188" y="816"/>
                  </a:lnTo>
                  <a:lnTo>
                    <a:pt x="1184" y="820"/>
                  </a:lnTo>
                  <a:lnTo>
                    <a:pt x="1182" y="822"/>
                  </a:lnTo>
                  <a:lnTo>
                    <a:pt x="1184" y="824"/>
                  </a:lnTo>
                  <a:lnTo>
                    <a:pt x="1190" y="824"/>
                  </a:lnTo>
                  <a:lnTo>
                    <a:pt x="1196" y="828"/>
                  </a:lnTo>
                  <a:lnTo>
                    <a:pt x="1200" y="830"/>
                  </a:lnTo>
                  <a:lnTo>
                    <a:pt x="1204" y="830"/>
                  </a:lnTo>
                  <a:lnTo>
                    <a:pt x="1214" y="822"/>
                  </a:lnTo>
                  <a:close/>
                  <a:moveTo>
                    <a:pt x="1352" y="792"/>
                  </a:moveTo>
                  <a:lnTo>
                    <a:pt x="1352" y="792"/>
                  </a:lnTo>
                  <a:lnTo>
                    <a:pt x="1348" y="790"/>
                  </a:lnTo>
                  <a:lnTo>
                    <a:pt x="1344" y="788"/>
                  </a:lnTo>
                  <a:lnTo>
                    <a:pt x="1338" y="788"/>
                  </a:lnTo>
                  <a:lnTo>
                    <a:pt x="1330" y="790"/>
                  </a:lnTo>
                  <a:lnTo>
                    <a:pt x="1328" y="792"/>
                  </a:lnTo>
                  <a:lnTo>
                    <a:pt x="1330" y="794"/>
                  </a:lnTo>
                  <a:lnTo>
                    <a:pt x="1340" y="798"/>
                  </a:lnTo>
                  <a:lnTo>
                    <a:pt x="1350" y="796"/>
                  </a:lnTo>
                  <a:lnTo>
                    <a:pt x="1352" y="796"/>
                  </a:lnTo>
                  <a:lnTo>
                    <a:pt x="1352" y="792"/>
                  </a:lnTo>
                  <a:close/>
                  <a:moveTo>
                    <a:pt x="1326" y="780"/>
                  </a:moveTo>
                  <a:lnTo>
                    <a:pt x="1326" y="780"/>
                  </a:lnTo>
                  <a:lnTo>
                    <a:pt x="1330" y="778"/>
                  </a:lnTo>
                  <a:lnTo>
                    <a:pt x="1334" y="776"/>
                  </a:lnTo>
                  <a:lnTo>
                    <a:pt x="1338" y="776"/>
                  </a:lnTo>
                  <a:lnTo>
                    <a:pt x="1342" y="776"/>
                  </a:lnTo>
                  <a:lnTo>
                    <a:pt x="1346" y="778"/>
                  </a:lnTo>
                  <a:lnTo>
                    <a:pt x="1350" y="776"/>
                  </a:lnTo>
                  <a:lnTo>
                    <a:pt x="1364" y="766"/>
                  </a:lnTo>
                  <a:lnTo>
                    <a:pt x="1372" y="760"/>
                  </a:lnTo>
                  <a:lnTo>
                    <a:pt x="1372" y="758"/>
                  </a:lnTo>
                  <a:lnTo>
                    <a:pt x="1372" y="756"/>
                  </a:lnTo>
                  <a:lnTo>
                    <a:pt x="1368" y="756"/>
                  </a:lnTo>
                  <a:lnTo>
                    <a:pt x="1362" y="756"/>
                  </a:lnTo>
                  <a:lnTo>
                    <a:pt x="1356" y="758"/>
                  </a:lnTo>
                  <a:lnTo>
                    <a:pt x="1358" y="760"/>
                  </a:lnTo>
                  <a:lnTo>
                    <a:pt x="1358" y="762"/>
                  </a:lnTo>
                  <a:lnTo>
                    <a:pt x="1356" y="764"/>
                  </a:lnTo>
                  <a:lnTo>
                    <a:pt x="1350" y="762"/>
                  </a:lnTo>
                  <a:lnTo>
                    <a:pt x="1348" y="762"/>
                  </a:lnTo>
                  <a:lnTo>
                    <a:pt x="1346" y="762"/>
                  </a:lnTo>
                  <a:lnTo>
                    <a:pt x="1342" y="766"/>
                  </a:lnTo>
                  <a:lnTo>
                    <a:pt x="1342" y="770"/>
                  </a:lnTo>
                  <a:lnTo>
                    <a:pt x="1340" y="768"/>
                  </a:lnTo>
                  <a:lnTo>
                    <a:pt x="1338" y="766"/>
                  </a:lnTo>
                  <a:lnTo>
                    <a:pt x="1332" y="766"/>
                  </a:lnTo>
                  <a:lnTo>
                    <a:pt x="1318" y="770"/>
                  </a:lnTo>
                  <a:lnTo>
                    <a:pt x="1314" y="774"/>
                  </a:lnTo>
                  <a:lnTo>
                    <a:pt x="1318" y="776"/>
                  </a:lnTo>
                  <a:lnTo>
                    <a:pt x="1320" y="776"/>
                  </a:lnTo>
                  <a:lnTo>
                    <a:pt x="1322" y="778"/>
                  </a:lnTo>
                  <a:lnTo>
                    <a:pt x="1320" y="780"/>
                  </a:lnTo>
                  <a:lnTo>
                    <a:pt x="1326" y="780"/>
                  </a:lnTo>
                  <a:close/>
                  <a:moveTo>
                    <a:pt x="1414" y="220"/>
                  </a:moveTo>
                  <a:lnTo>
                    <a:pt x="1414" y="220"/>
                  </a:lnTo>
                  <a:lnTo>
                    <a:pt x="1408" y="216"/>
                  </a:lnTo>
                  <a:lnTo>
                    <a:pt x="1402" y="216"/>
                  </a:lnTo>
                  <a:lnTo>
                    <a:pt x="1392" y="218"/>
                  </a:lnTo>
                  <a:lnTo>
                    <a:pt x="1388" y="220"/>
                  </a:lnTo>
                  <a:lnTo>
                    <a:pt x="1382" y="220"/>
                  </a:lnTo>
                  <a:lnTo>
                    <a:pt x="1374" y="218"/>
                  </a:lnTo>
                  <a:lnTo>
                    <a:pt x="1364" y="214"/>
                  </a:lnTo>
                  <a:lnTo>
                    <a:pt x="1356" y="208"/>
                  </a:lnTo>
                  <a:lnTo>
                    <a:pt x="1354" y="204"/>
                  </a:lnTo>
                  <a:lnTo>
                    <a:pt x="1356" y="200"/>
                  </a:lnTo>
                  <a:lnTo>
                    <a:pt x="1360" y="198"/>
                  </a:lnTo>
                  <a:lnTo>
                    <a:pt x="1370" y="194"/>
                  </a:lnTo>
                  <a:lnTo>
                    <a:pt x="1370" y="192"/>
                  </a:lnTo>
                  <a:lnTo>
                    <a:pt x="1366" y="190"/>
                  </a:lnTo>
                  <a:lnTo>
                    <a:pt x="1354" y="188"/>
                  </a:lnTo>
                  <a:lnTo>
                    <a:pt x="1336" y="188"/>
                  </a:lnTo>
                  <a:lnTo>
                    <a:pt x="1316" y="188"/>
                  </a:lnTo>
                  <a:lnTo>
                    <a:pt x="1296" y="190"/>
                  </a:lnTo>
                  <a:lnTo>
                    <a:pt x="1280" y="194"/>
                  </a:lnTo>
                  <a:lnTo>
                    <a:pt x="1274" y="196"/>
                  </a:lnTo>
                  <a:lnTo>
                    <a:pt x="1270" y="198"/>
                  </a:lnTo>
                  <a:lnTo>
                    <a:pt x="1270" y="202"/>
                  </a:lnTo>
                  <a:lnTo>
                    <a:pt x="1272" y="204"/>
                  </a:lnTo>
                  <a:lnTo>
                    <a:pt x="1276" y="208"/>
                  </a:lnTo>
                  <a:lnTo>
                    <a:pt x="1286" y="212"/>
                  </a:lnTo>
                  <a:lnTo>
                    <a:pt x="1292" y="214"/>
                  </a:lnTo>
                  <a:lnTo>
                    <a:pt x="1292" y="216"/>
                  </a:lnTo>
                  <a:lnTo>
                    <a:pt x="1292" y="218"/>
                  </a:lnTo>
                  <a:lnTo>
                    <a:pt x="1286" y="224"/>
                  </a:lnTo>
                  <a:lnTo>
                    <a:pt x="1272" y="236"/>
                  </a:lnTo>
                  <a:lnTo>
                    <a:pt x="1264" y="242"/>
                  </a:lnTo>
                  <a:lnTo>
                    <a:pt x="1262" y="246"/>
                  </a:lnTo>
                  <a:lnTo>
                    <a:pt x="1264" y="248"/>
                  </a:lnTo>
                  <a:lnTo>
                    <a:pt x="1270" y="250"/>
                  </a:lnTo>
                  <a:lnTo>
                    <a:pt x="1288" y="250"/>
                  </a:lnTo>
                  <a:lnTo>
                    <a:pt x="1314" y="246"/>
                  </a:lnTo>
                  <a:lnTo>
                    <a:pt x="1324" y="248"/>
                  </a:lnTo>
                  <a:lnTo>
                    <a:pt x="1328" y="248"/>
                  </a:lnTo>
                  <a:lnTo>
                    <a:pt x="1328" y="250"/>
                  </a:lnTo>
                  <a:lnTo>
                    <a:pt x="1328" y="256"/>
                  </a:lnTo>
                  <a:lnTo>
                    <a:pt x="1328" y="260"/>
                  </a:lnTo>
                  <a:lnTo>
                    <a:pt x="1326" y="264"/>
                  </a:lnTo>
                  <a:lnTo>
                    <a:pt x="1326" y="266"/>
                  </a:lnTo>
                  <a:lnTo>
                    <a:pt x="1328" y="266"/>
                  </a:lnTo>
                  <a:lnTo>
                    <a:pt x="1336" y="266"/>
                  </a:lnTo>
                  <a:lnTo>
                    <a:pt x="1350" y="260"/>
                  </a:lnTo>
                  <a:lnTo>
                    <a:pt x="1376" y="250"/>
                  </a:lnTo>
                  <a:lnTo>
                    <a:pt x="1402" y="238"/>
                  </a:lnTo>
                  <a:lnTo>
                    <a:pt x="1412" y="234"/>
                  </a:lnTo>
                  <a:lnTo>
                    <a:pt x="1418" y="228"/>
                  </a:lnTo>
                  <a:lnTo>
                    <a:pt x="1420" y="226"/>
                  </a:lnTo>
                  <a:lnTo>
                    <a:pt x="1420" y="224"/>
                  </a:lnTo>
                  <a:lnTo>
                    <a:pt x="1418" y="222"/>
                  </a:lnTo>
                  <a:lnTo>
                    <a:pt x="1414" y="220"/>
                  </a:lnTo>
                  <a:close/>
                  <a:moveTo>
                    <a:pt x="1370" y="792"/>
                  </a:moveTo>
                  <a:lnTo>
                    <a:pt x="1370" y="792"/>
                  </a:lnTo>
                  <a:lnTo>
                    <a:pt x="1378" y="782"/>
                  </a:lnTo>
                  <a:lnTo>
                    <a:pt x="1380" y="776"/>
                  </a:lnTo>
                  <a:lnTo>
                    <a:pt x="1378" y="774"/>
                  </a:lnTo>
                  <a:lnTo>
                    <a:pt x="1376" y="772"/>
                  </a:lnTo>
                  <a:lnTo>
                    <a:pt x="1372" y="770"/>
                  </a:lnTo>
                  <a:lnTo>
                    <a:pt x="1370" y="774"/>
                  </a:lnTo>
                  <a:lnTo>
                    <a:pt x="1362" y="776"/>
                  </a:lnTo>
                  <a:lnTo>
                    <a:pt x="1354" y="780"/>
                  </a:lnTo>
                  <a:lnTo>
                    <a:pt x="1350" y="784"/>
                  </a:lnTo>
                  <a:lnTo>
                    <a:pt x="1350" y="786"/>
                  </a:lnTo>
                  <a:lnTo>
                    <a:pt x="1350" y="788"/>
                  </a:lnTo>
                  <a:lnTo>
                    <a:pt x="1356" y="792"/>
                  </a:lnTo>
                  <a:lnTo>
                    <a:pt x="1364" y="794"/>
                  </a:lnTo>
                  <a:lnTo>
                    <a:pt x="1366" y="794"/>
                  </a:lnTo>
                  <a:lnTo>
                    <a:pt x="1370" y="792"/>
                  </a:lnTo>
                  <a:close/>
                  <a:moveTo>
                    <a:pt x="1388" y="762"/>
                  </a:moveTo>
                  <a:lnTo>
                    <a:pt x="1388" y="762"/>
                  </a:lnTo>
                  <a:lnTo>
                    <a:pt x="1384" y="762"/>
                  </a:lnTo>
                  <a:lnTo>
                    <a:pt x="1380" y="764"/>
                  </a:lnTo>
                  <a:lnTo>
                    <a:pt x="1380" y="766"/>
                  </a:lnTo>
                  <a:lnTo>
                    <a:pt x="1380" y="770"/>
                  </a:lnTo>
                  <a:lnTo>
                    <a:pt x="1384" y="776"/>
                  </a:lnTo>
                  <a:lnTo>
                    <a:pt x="1386" y="778"/>
                  </a:lnTo>
                  <a:lnTo>
                    <a:pt x="1388" y="778"/>
                  </a:lnTo>
                  <a:lnTo>
                    <a:pt x="1394" y="776"/>
                  </a:lnTo>
                  <a:lnTo>
                    <a:pt x="1396" y="772"/>
                  </a:lnTo>
                  <a:lnTo>
                    <a:pt x="1396" y="770"/>
                  </a:lnTo>
                  <a:lnTo>
                    <a:pt x="1396" y="766"/>
                  </a:lnTo>
                  <a:lnTo>
                    <a:pt x="1392" y="764"/>
                  </a:lnTo>
                  <a:lnTo>
                    <a:pt x="1388" y="762"/>
                  </a:lnTo>
                  <a:close/>
                  <a:moveTo>
                    <a:pt x="1264" y="804"/>
                  </a:moveTo>
                  <a:lnTo>
                    <a:pt x="1264" y="804"/>
                  </a:lnTo>
                  <a:lnTo>
                    <a:pt x="1264" y="800"/>
                  </a:lnTo>
                  <a:lnTo>
                    <a:pt x="1262" y="798"/>
                  </a:lnTo>
                  <a:lnTo>
                    <a:pt x="1258" y="798"/>
                  </a:lnTo>
                  <a:lnTo>
                    <a:pt x="1252" y="802"/>
                  </a:lnTo>
                  <a:lnTo>
                    <a:pt x="1248" y="804"/>
                  </a:lnTo>
                  <a:lnTo>
                    <a:pt x="1248" y="808"/>
                  </a:lnTo>
                  <a:lnTo>
                    <a:pt x="1250" y="810"/>
                  </a:lnTo>
                  <a:lnTo>
                    <a:pt x="1254" y="812"/>
                  </a:lnTo>
                  <a:lnTo>
                    <a:pt x="1260" y="814"/>
                  </a:lnTo>
                  <a:lnTo>
                    <a:pt x="1262" y="812"/>
                  </a:lnTo>
                  <a:lnTo>
                    <a:pt x="1264" y="804"/>
                  </a:lnTo>
                  <a:close/>
                  <a:moveTo>
                    <a:pt x="1102" y="904"/>
                  </a:moveTo>
                  <a:lnTo>
                    <a:pt x="1102" y="904"/>
                  </a:lnTo>
                  <a:lnTo>
                    <a:pt x="1102" y="908"/>
                  </a:lnTo>
                  <a:lnTo>
                    <a:pt x="1104" y="908"/>
                  </a:lnTo>
                  <a:lnTo>
                    <a:pt x="1112" y="908"/>
                  </a:lnTo>
                  <a:lnTo>
                    <a:pt x="1114" y="906"/>
                  </a:lnTo>
                  <a:lnTo>
                    <a:pt x="1112" y="902"/>
                  </a:lnTo>
                  <a:lnTo>
                    <a:pt x="1106" y="902"/>
                  </a:lnTo>
                  <a:lnTo>
                    <a:pt x="1104" y="902"/>
                  </a:lnTo>
                  <a:lnTo>
                    <a:pt x="1102" y="904"/>
                  </a:lnTo>
                  <a:close/>
                  <a:moveTo>
                    <a:pt x="1116" y="898"/>
                  </a:moveTo>
                  <a:lnTo>
                    <a:pt x="1116" y="898"/>
                  </a:lnTo>
                  <a:lnTo>
                    <a:pt x="1120" y="900"/>
                  </a:lnTo>
                  <a:lnTo>
                    <a:pt x="1122" y="898"/>
                  </a:lnTo>
                  <a:lnTo>
                    <a:pt x="1124" y="896"/>
                  </a:lnTo>
                  <a:lnTo>
                    <a:pt x="1124" y="894"/>
                  </a:lnTo>
                  <a:lnTo>
                    <a:pt x="1120" y="892"/>
                  </a:lnTo>
                  <a:lnTo>
                    <a:pt x="1116" y="894"/>
                  </a:lnTo>
                  <a:lnTo>
                    <a:pt x="1114" y="896"/>
                  </a:lnTo>
                  <a:lnTo>
                    <a:pt x="1116" y="898"/>
                  </a:lnTo>
                  <a:close/>
                  <a:moveTo>
                    <a:pt x="1150" y="850"/>
                  </a:moveTo>
                  <a:lnTo>
                    <a:pt x="1150" y="850"/>
                  </a:lnTo>
                  <a:lnTo>
                    <a:pt x="1148" y="850"/>
                  </a:lnTo>
                  <a:lnTo>
                    <a:pt x="1148" y="848"/>
                  </a:lnTo>
                  <a:lnTo>
                    <a:pt x="1146" y="846"/>
                  </a:lnTo>
                  <a:lnTo>
                    <a:pt x="1144" y="846"/>
                  </a:lnTo>
                  <a:lnTo>
                    <a:pt x="1142" y="848"/>
                  </a:lnTo>
                  <a:lnTo>
                    <a:pt x="1140" y="846"/>
                  </a:lnTo>
                  <a:lnTo>
                    <a:pt x="1138" y="844"/>
                  </a:lnTo>
                  <a:lnTo>
                    <a:pt x="1136" y="846"/>
                  </a:lnTo>
                  <a:lnTo>
                    <a:pt x="1136" y="848"/>
                  </a:lnTo>
                  <a:lnTo>
                    <a:pt x="1132" y="848"/>
                  </a:lnTo>
                  <a:lnTo>
                    <a:pt x="1130" y="846"/>
                  </a:lnTo>
                  <a:lnTo>
                    <a:pt x="1130" y="850"/>
                  </a:lnTo>
                  <a:lnTo>
                    <a:pt x="1130" y="852"/>
                  </a:lnTo>
                  <a:lnTo>
                    <a:pt x="1128" y="850"/>
                  </a:lnTo>
                  <a:lnTo>
                    <a:pt x="1124" y="850"/>
                  </a:lnTo>
                  <a:lnTo>
                    <a:pt x="1120" y="850"/>
                  </a:lnTo>
                  <a:lnTo>
                    <a:pt x="1118" y="854"/>
                  </a:lnTo>
                  <a:lnTo>
                    <a:pt x="1120" y="856"/>
                  </a:lnTo>
                  <a:lnTo>
                    <a:pt x="1124" y="856"/>
                  </a:lnTo>
                  <a:lnTo>
                    <a:pt x="1124" y="858"/>
                  </a:lnTo>
                  <a:lnTo>
                    <a:pt x="1120" y="860"/>
                  </a:lnTo>
                  <a:lnTo>
                    <a:pt x="1114" y="860"/>
                  </a:lnTo>
                  <a:lnTo>
                    <a:pt x="1108" y="860"/>
                  </a:lnTo>
                  <a:lnTo>
                    <a:pt x="1108" y="862"/>
                  </a:lnTo>
                  <a:lnTo>
                    <a:pt x="1110" y="862"/>
                  </a:lnTo>
                  <a:lnTo>
                    <a:pt x="1110" y="864"/>
                  </a:lnTo>
                  <a:lnTo>
                    <a:pt x="1108" y="866"/>
                  </a:lnTo>
                  <a:lnTo>
                    <a:pt x="1106" y="866"/>
                  </a:lnTo>
                  <a:lnTo>
                    <a:pt x="1108" y="868"/>
                  </a:lnTo>
                  <a:lnTo>
                    <a:pt x="1110" y="870"/>
                  </a:lnTo>
                  <a:lnTo>
                    <a:pt x="1108" y="870"/>
                  </a:lnTo>
                  <a:lnTo>
                    <a:pt x="1108" y="872"/>
                  </a:lnTo>
                  <a:lnTo>
                    <a:pt x="1108" y="874"/>
                  </a:lnTo>
                  <a:lnTo>
                    <a:pt x="1108" y="876"/>
                  </a:lnTo>
                  <a:lnTo>
                    <a:pt x="1108" y="878"/>
                  </a:lnTo>
                  <a:lnTo>
                    <a:pt x="1106" y="880"/>
                  </a:lnTo>
                  <a:lnTo>
                    <a:pt x="1104" y="882"/>
                  </a:lnTo>
                  <a:lnTo>
                    <a:pt x="1108" y="884"/>
                  </a:lnTo>
                  <a:lnTo>
                    <a:pt x="1114" y="884"/>
                  </a:lnTo>
                  <a:lnTo>
                    <a:pt x="1114" y="886"/>
                  </a:lnTo>
                  <a:lnTo>
                    <a:pt x="1114" y="888"/>
                  </a:lnTo>
                  <a:lnTo>
                    <a:pt x="1116" y="888"/>
                  </a:lnTo>
                  <a:lnTo>
                    <a:pt x="1120" y="884"/>
                  </a:lnTo>
                  <a:lnTo>
                    <a:pt x="1122" y="880"/>
                  </a:lnTo>
                  <a:lnTo>
                    <a:pt x="1126" y="876"/>
                  </a:lnTo>
                  <a:lnTo>
                    <a:pt x="1130" y="874"/>
                  </a:lnTo>
                  <a:lnTo>
                    <a:pt x="1132" y="876"/>
                  </a:lnTo>
                  <a:lnTo>
                    <a:pt x="1132" y="878"/>
                  </a:lnTo>
                  <a:lnTo>
                    <a:pt x="1134" y="878"/>
                  </a:lnTo>
                  <a:lnTo>
                    <a:pt x="1142" y="878"/>
                  </a:lnTo>
                  <a:lnTo>
                    <a:pt x="1146" y="876"/>
                  </a:lnTo>
                  <a:lnTo>
                    <a:pt x="1148" y="874"/>
                  </a:lnTo>
                  <a:lnTo>
                    <a:pt x="1146" y="870"/>
                  </a:lnTo>
                  <a:lnTo>
                    <a:pt x="1146" y="866"/>
                  </a:lnTo>
                  <a:lnTo>
                    <a:pt x="1148" y="864"/>
                  </a:lnTo>
                  <a:lnTo>
                    <a:pt x="1150" y="862"/>
                  </a:lnTo>
                  <a:lnTo>
                    <a:pt x="1150" y="860"/>
                  </a:lnTo>
                  <a:lnTo>
                    <a:pt x="1152" y="852"/>
                  </a:lnTo>
                  <a:lnTo>
                    <a:pt x="1152" y="850"/>
                  </a:lnTo>
                  <a:lnTo>
                    <a:pt x="1150" y="850"/>
                  </a:lnTo>
                  <a:close/>
                  <a:moveTo>
                    <a:pt x="1254" y="830"/>
                  </a:moveTo>
                  <a:lnTo>
                    <a:pt x="1254" y="830"/>
                  </a:lnTo>
                  <a:lnTo>
                    <a:pt x="1260" y="826"/>
                  </a:lnTo>
                  <a:lnTo>
                    <a:pt x="1262" y="824"/>
                  </a:lnTo>
                  <a:lnTo>
                    <a:pt x="1260" y="820"/>
                  </a:lnTo>
                  <a:lnTo>
                    <a:pt x="1258" y="822"/>
                  </a:lnTo>
                  <a:lnTo>
                    <a:pt x="1256" y="826"/>
                  </a:lnTo>
                  <a:lnTo>
                    <a:pt x="1254" y="830"/>
                  </a:lnTo>
                  <a:close/>
                  <a:moveTo>
                    <a:pt x="1226" y="818"/>
                  </a:moveTo>
                  <a:lnTo>
                    <a:pt x="1226" y="818"/>
                  </a:lnTo>
                  <a:lnTo>
                    <a:pt x="1222" y="818"/>
                  </a:lnTo>
                  <a:lnTo>
                    <a:pt x="1218" y="820"/>
                  </a:lnTo>
                  <a:lnTo>
                    <a:pt x="1214" y="826"/>
                  </a:lnTo>
                  <a:lnTo>
                    <a:pt x="1216" y="826"/>
                  </a:lnTo>
                  <a:lnTo>
                    <a:pt x="1220" y="824"/>
                  </a:lnTo>
                  <a:lnTo>
                    <a:pt x="1224" y="822"/>
                  </a:lnTo>
                  <a:lnTo>
                    <a:pt x="1226" y="818"/>
                  </a:lnTo>
                  <a:close/>
                  <a:moveTo>
                    <a:pt x="1074" y="928"/>
                  </a:moveTo>
                  <a:lnTo>
                    <a:pt x="1074" y="928"/>
                  </a:lnTo>
                  <a:lnTo>
                    <a:pt x="1074" y="930"/>
                  </a:lnTo>
                  <a:lnTo>
                    <a:pt x="1074" y="932"/>
                  </a:lnTo>
                  <a:lnTo>
                    <a:pt x="1078" y="932"/>
                  </a:lnTo>
                  <a:lnTo>
                    <a:pt x="1082" y="930"/>
                  </a:lnTo>
                  <a:lnTo>
                    <a:pt x="1084" y="926"/>
                  </a:lnTo>
                  <a:lnTo>
                    <a:pt x="1084" y="924"/>
                  </a:lnTo>
                  <a:lnTo>
                    <a:pt x="1080" y="924"/>
                  </a:lnTo>
                  <a:lnTo>
                    <a:pt x="1076" y="924"/>
                  </a:lnTo>
                  <a:lnTo>
                    <a:pt x="1074" y="928"/>
                  </a:lnTo>
                  <a:close/>
                  <a:moveTo>
                    <a:pt x="772" y="1274"/>
                  </a:moveTo>
                  <a:lnTo>
                    <a:pt x="772" y="1274"/>
                  </a:lnTo>
                  <a:lnTo>
                    <a:pt x="784" y="1270"/>
                  </a:lnTo>
                  <a:lnTo>
                    <a:pt x="788" y="1270"/>
                  </a:lnTo>
                  <a:lnTo>
                    <a:pt x="790" y="1268"/>
                  </a:lnTo>
                  <a:lnTo>
                    <a:pt x="790" y="1266"/>
                  </a:lnTo>
                  <a:lnTo>
                    <a:pt x="788" y="1264"/>
                  </a:lnTo>
                  <a:lnTo>
                    <a:pt x="786" y="1264"/>
                  </a:lnTo>
                  <a:lnTo>
                    <a:pt x="784" y="1262"/>
                  </a:lnTo>
                  <a:lnTo>
                    <a:pt x="784" y="1260"/>
                  </a:lnTo>
                  <a:lnTo>
                    <a:pt x="778" y="1262"/>
                  </a:lnTo>
                  <a:lnTo>
                    <a:pt x="768" y="1266"/>
                  </a:lnTo>
                  <a:lnTo>
                    <a:pt x="760" y="1268"/>
                  </a:lnTo>
                  <a:lnTo>
                    <a:pt x="758" y="1270"/>
                  </a:lnTo>
                  <a:lnTo>
                    <a:pt x="756" y="1274"/>
                  </a:lnTo>
                  <a:lnTo>
                    <a:pt x="758" y="1276"/>
                  </a:lnTo>
                  <a:lnTo>
                    <a:pt x="760" y="1276"/>
                  </a:lnTo>
                  <a:lnTo>
                    <a:pt x="772" y="1274"/>
                  </a:lnTo>
                  <a:close/>
                  <a:moveTo>
                    <a:pt x="776" y="1258"/>
                  </a:moveTo>
                  <a:lnTo>
                    <a:pt x="776" y="1258"/>
                  </a:lnTo>
                  <a:lnTo>
                    <a:pt x="780" y="1256"/>
                  </a:lnTo>
                  <a:lnTo>
                    <a:pt x="778" y="1252"/>
                  </a:lnTo>
                  <a:lnTo>
                    <a:pt x="776" y="1250"/>
                  </a:lnTo>
                  <a:lnTo>
                    <a:pt x="774" y="1252"/>
                  </a:lnTo>
                  <a:lnTo>
                    <a:pt x="772" y="1254"/>
                  </a:lnTo>
                  <a:lnTo>
                    <a:pt x="764" y="1256"/>
                  </a:lnTo>
                  <a:lnTo>
                    <a:pt x="760" y="1258"/>
                  </a:lnTo>
                  <a:lnTo>
                    <a:pt x="758" y="1258"/>
                  </a:lnTo>
                  <a:lnTo>
                    <a:pt x="758" y="1260"/>
                  </a:lnTo>
                  <a:lnTo>
                    <a:pt x="764" y="1260"/>
                  </a:lnTo>
                  <a:lnTo>
                    <a:pt x="776" y="1258"/>
                  </a:lnTo>
                  <a:close/>
                  <a:moveTo>
                    <a:pt x="892" y="180"/>
                  </a:moveTo>
                  <a:lnTo>
                    <a:pt x="892" y="180"/>
                  </a:lnTo>
                  <a:lnTo>
                    <a:pt x="904" y="186"/>
                  </a:lnTo>
                  <a:lnTo>
                    <a:pt x="912" y="188"/>
                  </a:lnTo>
                  <a:lnTo>
                    <a:pt x="912" y="186"/>
                  </a:lnTo>
                  <a:lnTo>
                    <a:pt x="910" y="182"/>
                  </a:lnTo>
                  <a:lnTo>
                    <a:pt x="906" y="176"/>
                  </a:lnTo>
                  <a:lnTo>
                    <a:pt x="900" y="170"/>
                  </a:lnTo>
                  <a:lnTo>
                    <a:pt x="894" y="164"/>
                  </a:lnTo>
                  <a:lnTo>
                    <a:pt x="888" y="164"/>
                  </a:lnTo>
                  <a:lnTo>
                    <a:pt x="882" y="162"/>
                  </a:lnTo>
                  <a:lnTo>
                    <a:pt x="878" y="158"/>
                  </a:lnTo>
                  <a:lnTo>
                    <a:pt x="870" y="144"/>
                  </a:lnTo>
                  <a:lnTo>
                    <a:pt x="866" y="138"/>
                  </a:lnTo>
                  <a:lnTo>
                    <a:pt x="860" y="134"/>
                  </a:lnTo>
                  <a:lnTo>
                    <a:pt x="856" y="132"/>
                  </a:lnTo>
                  <a:lnTo>
                    <a:pt x="850" y="132"/>
                  </a:lnTo>
                  <a:lnTo>
                    <a:pt x="846" y="136"/>
                  </a:lnTo>
                  <a:lnTo>
                    <a:pt x="846" y="142"/>
                  </a:lnTo>
                  <a:lnTo>
                    <a:pt x="860" y="164"/>
                  </a:lnTo>
                  <a:lnTo>
                    <a:pt x="866" y="174"/>
                  </a:lnTo>
                  <a:lnTo>
                    <a:pt x="868" y="174"/>
                  </a:lnTo>
                  <a:lnTo>
                    <a:pt x="870" y="174"/>
                  </a:lnTo>
                  <a:lnTo>
                    <a:pt x="872" y="172"/>
                  </a:lnTo>
                  <a:lnTo>
                    <a:pt x="876" y="172"/>
                  </a:lnTo>
                  <a:lnTo>
                    <a:pt x="884" y="174"/>
                  </a:lnTo>
                  <a:lnTo>
                    <a:pt x="892" y="180"/>
                  </a:lnTo>
                  <a:close/>
                  <a:moveTo>
                    <a:pt x="1006" y="948"/>
                  </a:moveTo>
                  <a:lnTo>
                    <a:pt x="1006" y="948"/>
                  </a:lnTo>
                  <a:lnTo>
                    <a:pt x="1016" y="944"/>
                  </a:lnTo>
                  <a:lnTo>
                    <a:pt x="1026" y="934"/>
                  </a:lnTo>
                  <a:lnTo>
                    <a:pt x="1030" y="932"/>
                  </a:lnTo>
                  <a:lnTo>
                    <a:pt x="1030" y="930"/>
                  </a:lnTo>
                  <a:lnTo>
                    <a:pt x="1026" y="930"/>
                  </a:lnTo>
                  <a:lnTo>
                    <a:pt x="1018" y="930"/>
                  </a:lnTo>
                  <a:lnTo>
                    <a:pt x="1008" y="932"/>
                  </a:lnTo>
                  <a:lnTo>
                    <a:pt x="1004" y="934"/>
                  </a:lnTo>
                  <a:lnTo>
                    <a:pt x="1006" y="936"/>
                  </a:lnTo>
                  <a:lnTo>
                    <a:pt x="1006" y="938"/>
                  </a:lnTo>
                  <a:lnTo>
                    <a:pt x="1002" y="938"/>
                  </a:lnTo>
                  <a:lnTo>
                    <a:pt x="998" y="938"/>
                  </a:lnTo>
                  <a:lnTo>
                    <a:pt x="998" y="940"/>
                  </a:lnTo>
                  <a:lnTo>
                    <a:pt x="1000" y="942"/>
                  </a:lnTo>
                  <a:lnTo>
                    <a:pt x="998" y="946"/>
                  </a:lnTo>
                  <a:lnTo>
                    <a:pt x="996" y="948"/>
                  </a:lnTo>
                  <a:lnTo>
                    <a:pt x="1000" y="948"/>
                  </a:lnTo>
                  <a:lnTo>
                    <a:pt x="1006" y="948"/>
                  </a:lnTo>
                  <a:close/>
                  <a:moveTo>
                    <a:pt x="1028" y="900"/>
                  </a:moveTo>
                  <a:lnTo>
                    <a:pt x="1028" y="900"/>
                  </a:lnTo>
                  <a:lnTo>
                    <a:pt x="1024" y="900"/>
                  </a:lnTo>
                  <a:lnTo>
                    <a:pt x="1022" y="902"/>
                  </a:lnTo>
                  <a:lnTo>
                    <a:pt x="1022" y="904"/>
                  </a:lnTo>
                  <a:lnTo>
                    <a:pt x="1018" y="906"/>
                  </a:lnTo>
                  <a:lnTo>
                    <a:pt x="1016" y="904"/>
                  </a:lnTo>
                  <a:lnTo>
                    <a:pt x="1014" y="902"/>
                  </a:lnTo>
                  <a:lnTo>
                    <a:pt x="1012" y="902"/>
                  </a:lnTo>
                  <a:lnTo>
                    <a:pt x="1010" y="904"/>
                  </a:lnTo>
                  <a:lnTo>
                    <a:pt x="1008" y="904"/>
                  </a:lnTo>
                  <a:lnTo>
                    <a:pt x="1006" y="904"/>
                  </a:lnTo>
                  <a:lnTo>
                    <a:pt x="1004" y="906"/>
                  </a:lnTo>
                  <a:lnTo>
                    <a:pt x="1004" y="910"/>
                  </a:lnTo>
                  <a:lnTo>
                    <a:pt x="1002" y="912"/>
                  </a:lnTo>
                  <a:lnTo>
                    <a:pt x="1002" y="914"/>
                  </a:lnTo>
                  <a:lnTo>
                    <a:pt x="1004" y="916"/>
                  </a:lnTo>
                  <a:lnTo>
                    <a:pt x="1008" y="918"/>
                  </a:lnTo>
                  <a:lnTo>
                    <a:pt x="1012" y="916"/>
                  </a:lnTo>
                  <a:lnTo>
                    <a:pt x="1016" y="914"/>
                  </a:lnTo>
                  <a:lnTo>
                    <a:pt x="1026" y="910"/>
                  </a:lnTo>
                  <a:lnTo>
                    <a:pt x="1030" y="910"/>
                  </a:lnTo>
                  <a:lnTo>
                    <a:pt x="1026" y="914"/>
                  </a:lnTo>
                  <a:lnTo>
                    <a:pt x="1020" y="918"/>
                  </a:lnTo>
                  <a:lnTo>
                    <a:pt x="1020" y="920"/>
                  </a:lnTo>
                  <a:lnTo>
                    <a:pt x="1030" y="918"/>
                  </a:lnTo>
                  <a:lnTo>
                    <a:pt x="1040" y="916"/>
                  </a:lnTo>
                  <a:lnTo>
                    <a:pt x="1042" y="914"/>
                  </a:lnTo>
                  <a:lnTo>
                    <a:pt x="1042" y="912"/>
                  </a:lnTo>
                  <a:lnTo>
                    <a:pt x="1042" y="910"/>
                  </a:lnTo>
                  <a:lnTo>
                    <a:pt x="1040" y="906"/>
                  </a:lnTo>
                  <a:lnTo>
                    <a:pt x="1040" y="904"/>
                  </a:lnTo>
                  <a:lnTo>
                    <a:pt x="1042" y="902"/>
                  </a:lnTo>
                  <a:lnTo>
                    <a:pt x="1042" y="900"/>
                  </a:lnTo>
                  <a:lnTo>
                    <a:pt x="1038" y="896"/>
                  </a:lnTo>
                  <a:lnTo>
                    <a:pt x="1034" y="890"/>
                  </a:lnTo>
                  <a:lnTo>
                    <a:pt x="1032" y="890"/>
                  </a:lnTo>
                  <a:lnTo>
                    <a:pt x="1030" y="890"/>
                  </a:lnTo>
                  <a:lnTo>
                    <a:pt x="1028" y="890"/>
                  </a:lnTo>
                  <a:lnTo>
                    <a:pt x="1028" y="892"/>
                  </a:lnTo>
                  <a:lnTo>
                    <a:pt x="1030" y="896"/>
                  </a:lnTo>
                  <a:lnTo>
                    <a:pt x="1032" y="900"/>
                  </a:lnTo>
                  <a:lnTo>
                    <a:pt x="1028" y="900"/>
                  </a:lnTo>
                  <a:close/>
                  <a:moveTo>
                    <a:pt x="996" y="942"/>
                  </a:moveTo>
                  <a:lnTo>
                    <a:pt x="996" y="942"/>
                  </a:lnTo>
                  <a:lnTo>
                    <a:pt x="996" y="940"/>
                  </a:lnTo>
                  <a:lnTo>
                    <a:pt x="994" y="938"/>
                  </a:lnTo>
                  <a:lnTo>
                    <a:pt x="990" y="938"/>
                  </a:lnTo>
                  <a:lnTo>
                    <a:pt x="988" y="938"/>
                  </a:lnTo>
                  <a:lnTo>
                    <a:pt x="990" y="940"/>
                  </a:lnTo>
                  <a:lnTo>
                    <a:pt x="992" y="942"/>
                  </a:lnTo>
                  <a:lnTo>
                    <a:pt x="994" y="942"/>
                  </a:lnTo>
                  <a:lnTo>
                    <a:pt x="996" y="942"/>
                  </a:lnTo>
                  <a:close/>
                  <a:moveTo>
                    <a:pt x="942" y="966"/>
                  </a:moveTo>
                  <a:lnTo>
                    <a:pt x="942" y="966"/>
                  </a:lnTo>
                  <a:lnTo>
                    <a:pt x="940" y="974"/>
                  </a:lnTo>
                  <a:lnTo>
                    <a:pt x="946" y="970"/>
                  </a:lnTo>
                  <a:lnTo>
                    <a:pt x="948" y="968"/>
                  </a:lnTo>
                  <a:lnTo>
                    <a:pt x="950" y="964"/>
                  </a:lnTo>
                  <a:lnTo>
                    <a:pt x="950" y="958"/>
                  </a:lnTo>
                  <a:lnTo>
                    <a:pt x="950" y="956"/>
                  </a:lnTo>
                  <a:lnTo>
                    <a:pt x="948" y="956"/>
                  </a:lnTo>
                  <a:lnTo>
                    <a:pt x="942" y="966"/>
                  </a:lnTo>
                  <a:close/>
                  <a:moveTo>
                    <a:pt x="970" y="956"/>
                  </a:moveTo>
                  <a:lnTo>
                    <a:pt x="970" y="956"/>
                  </a:lnTo>
                  <a:lnTo>
                    <a:pt x="972" y="956"/>
                  </a:lnTo>
                  <a:lnTo>
                    <a:pt x="974" y="956"/>
                  </a:lnTo>
                  <a:lnTo>
                    <a:pt x="976" y="956"/>
                  </a:lnTo>
                  <a:lnTo>
                    <a:pt x="978" y="954"/>
                  </a:lnTo>
                  <a:lnTo>
                    <a:pt x="982" y="952"/>
                  </a:lnTo>
                  <a:lnTo>
                    <a:pt x="984" y="950"/>
                  </a:lnTo>
                  <a:lnTo>
                    <a:pt x="988" y="946"/>
                  </a:lnTo>
                  <a:lnTo>
                    <a:pt x="992" y="946"/>
                  </a:lnTo>
                  <a:lnTo>
                    <a:pt x="990" y="944"/>
                  </a:lnTo>
                  <a:lnTo>
                    <a:pt x="980" y="942"/>
                  </a:lnTo>
                  <a:lnTo>
                    <a:pt x="976" y="940"/>
                  </a:lnTo>
                  <a:lnTo>
                    <a:pt x="972" y="942"/>
                  </a:lnTo>
                  <a:lnTo>
                    <a:pt x="970" y="944"/>
                  </a:lnTo>
                  <a:lnTo>
                    <a:pt x="966" y="948"/>
                  </a:lnTo>
                  <a:lnTo>
                    <a:pt x="966" y="952"/>
                  </a:lnTo>
                  <a:lnTo>
                    <a:pt x="966" y="954"/>
                  </a:lnTo>
                  <a:lnTo>
                    <a:pt x="964" y="956"/>
                  </a:lnTo>
                  <a:lnTo>
                    <a:pt x="966" y="958"/>
                  </a:lnTo>
                  <a:lnTo>
                    <a:pt x="968" y="958"/>
                  </a:lnTo>
                  <a:lnTo>
                    <a:pt x="970" y="956"/>
                  </a:lnTo>
                  <a:close/>
                  <a:moveTo>
                    <a:pt x="958" y="954"/>
                  </a:moveTo>
                  <a:lnTo>
                    <a:pt x="958" y="954"/>
                  </a:lnTo>
                  <a:lnTo>
                    <a:pt x="958" y="956"/>
                  </a:lnTo>
                  <a:lnTo>
                    <a:pt x="956" y="956"/>
                  </a:lnTo>
                  <a:lnTo>
                    <a:pt x="954" y="956"/>
                  </a:lnTo>
                  <a:lnTo>
                    <a:pt x="954" y="960"/>
                  </a:lnTo>
                  <a:lnTo>
                    <a:pt x="956" y="962"/>
                  </a:lnTo>
                  <a:lnTo>
                    <a:pt x="962" y="958"/>
                  </a:lnTo>
                  <a:lnTo>
                    <a:pt x="964" y="954"/>
                  </a:lnTo>
                  <a:lnTo>
                    <a:pt x="962" y="950"/>
                  </a:lnTo>
                  <a:lnTo>
                    <a:pt x="960" y="950"/>
                  </a:lnTo>
                  <a:lnTo>
                    <a:pt x="958" y="954"/>
                  </a:lnTo>
                  <a:close/>
                  <a:moveTo>
                    <a:pt x="1028" y="966"/>
                  </a:moveTo>
                  <a:lnTo>
                    <a:pt x="1028" y="966"/>
                  </a:lnTo>
                  <a:lnTo>
                    <a:pt x="1032" y="966"/>
                  </a:lnTo>
                  <a:lnTo>
                    <a:pt x="1034" y="964"/>
                  </a:lnTo>
                  <a:lnTo>
                    <a:pt x="1030" y="962"/>
                  </a:lnTo>
                  <a:lnTo>
                    <a:pt x="1028" y="962"/>
                  </a:lnTo>
                  <a:lnTo>
                    <a:pt x="1026" y="964"/>
                  </a:lnTo>
                  <a:lnTo>
                    <a:pt x="1026" y="966"/>
                  </a:lnTo>
                  <a:lnTo>
                    <a:pt x="1028" y="966"/>
                  </a:lnTo>
                  <a:close/>
                  <a:moveTo>
                    <a:pt x="1078" y="890"/>
                  </a:moveTo>
                  <a:lnTo>
                    <a:pt x="1078" y="890"/>
                  </a:lnTo>
                  <a:lnTo>
                    <a:pt x="1080" y="892"/>
                  </a:lnTo>
                  <a:lnTo>
                    <a:pt x="1082" y="894"/>
                  </a:lnTo>
                  <a:lnTo>
                    <a:pt x="1088" y="896"/>
                  </a:lnTo>
                  <a:lnTo>
                    <a:pt x="1092" y="896"/>
                  </a:lnTo>
                  <a:lnTo>
                    <a:pt x="1092" y="894"/>
                  </a:lnTo>
                  <a:lnTo>
                    <a:pt x="1088" y="892"/>
                  </a:lnTo>
                  <a:lnTo>
                    <a:pt x="1082" y="890"/>
                  </a:lnTo>
                  <a:lnTo>
                    <a:pt x="1078" y="890"/>
                  </a:lnTo>
                  <a:close/>
                  <a:moveTo>
                    <a:pt x="1054" y="890"/>
                  </a:moveTo>
                  <a:lnTo>
                    <a:pt x="1054" y="890"/>
                  </a:lnTo>
                  <a:lnTo>
                    <a:pt x="1060" y="890"/>
                  </a:lnTo>
                  <a:lnTo>
                    <a:pt x="1062" y="888"/>
                  </a:lnTo>
                  <a:lnTo>
                    <a:pt x="1068" y="878"/>
                  </a:lnTo>
                  <a:lnTo>
                    <a:pt x="1072" y="872"/>
                  </a:lnTo>
                  <a:lnTo>
                    <a:pt x="1074" y="868"/>
                  </a:lnTo>
                  <a:lnTo>
                    <a:pt x="1072" y="868"/>
                  </a:lnTo>
                  <a:lnTo>
                    <a:pt x="1066" y="870"/>
                  </a:lnTo>
                  <a:lnTo>
                    <a:pt x="1054" y="878"/>
                  </a:lnTo>
                  <a:lnTo>
                    <a:pt x="1050" y="882"/>
                  </a:lnTo>
                  <a:lnTo>
                    <a:pt x="1046" y="890"/>
                  </a:lnTo>
                  <a:lnTo>
                    <a:pt x="1044" y="894"/>
                  </a:lnTo>
                  <a:lnTo>
                    <a:pt x="1044" y="896"/>
                  </a:lnTo>
                  <a:lnTo>
                    <a:pt x="1046" y="898"/>
                  </a:lnTo>
                  <a:lnTo>
                    <a:pt x="1048" y="898"/>
                  </a:lnTo>
                  <a:lnTo>
                    <a:pt x="1048" y="894"/>
                  </a:lnTo>
                  <a:lnTo>
                    <a:pt x="1050" y="892"/>
                  </a:lnTo>
                  <a:lnTo>
                    <a:pt x="1054" y="890"/>
                  </a:lnTo>
                  <a:close/>
                  <a:moveTo>
                    <a:pt x="752" y="1276"/>
                  </a:moveTo>
                  <a:lnTo>
                    <a:pt x="752" y="1276"/>
                  </a:lnTo>
                  <a:lnTo>
                    <a:pt x="750" y="1274"/>
                  </a:lnTo>
                  <a:lnTo>
                    <a:pt x="742" y="1274"/>
                  </a:lnTo>
                  <a:lnTo>
                    <a:pt x="738" y="1276"/>
                  </a:lnTo>
                  <a:lnTo>
                    <a:pt x="736" y="1278"/>
                  </a:lnTo>
                  <a:lnTo>
                    <a:pt x="742" y="1282"/>
                  </a:lnTo>
                  <a:lnTo>
                    <a:pt x="748" y="1282"/>
                  </a:lnTo>
                  <a:lnTo>
                    <a:pt x="750" y="1278"/>
                  </a:lnTo>
                  <a:lnTo>
                    <a:pt x="752" y="1276"/>
                  </a:lnTo>
                  <a:close/>
                  <a:moveTo>
                    <a:pt x="1156" y="42"/>
                  </a:moveTo>
                  <a:lnTo>
                    <a:pt x="1156" y="42"/>
                  </a:lnTo>
                  <a:lnTo>
                    <a:pt x="1164" y="44"/>
                  </a:lnTo>
                  <a:lnTo>
                    <a:pt x="1166" y="46"/>
                  </a:lnTo>
                  <a:lnTo>
                    <a:pt x="1164" y="48"/>
                  </a:lnTo>
                  <a:lnTo>
                    <a:pt x="1162" y="48"/>
                  </a:lnTo>
                  <a:lnTo>
                    <a:pt x="1160" y="50"/>
                  </a:lnTo>
                  <a:lnTo>
                    <a:pt x="1162" y="52"/>
                  </a:lnTo>
                  <a:lnTo>
                    <a:pt x="1166" y="56"/>
                  </a:lnTo>
                  <a:lnTo>
                    <a:pt x="1176" y="62"/>
                  </a:lnTo>
                  <a:lnTo>
                    <a:pt x="1186" y="66"/>
                  </a:lnTo>
                  <a:lnTo>
                    <a:pt x="1194" y="68"/>
                  </a:lnTo>
                  <a:lnTo>
                    <a:pt x="1204" y="68"/>
                  </a:lnTo>
                  <a:lnTo>
                    <a:pt x="1214" y="66"/>
                  </a:lnTo>
                  <a:lnTo>
                    <a:pt x="1238" y="62"/>
                  </a:lnTo>
                  <a:lnTo>
                    <a:pt x="1252" y="60"/>
                  </a:lnTo>
                  <a:lnTo>
                    <a:pt x="1270" y="58"/>
                  </a:lnTo>
                  <a:lnTo>
                    <a:pt x="1296" y="58"/>
                  </a:lnTo>
                  <a:lnTo>
                    <a:pt x="1298" y="60"/>
                  </a:lnTo>
                  <a:lnTo>
                    <a:pt x="1294" y="62"/>
                  </a:lnTo>
                  <a:lnTo>
                    <a:pt x="1274" y="66"/>
                  </a:lnTo>
                  <a:lnTo>
                    <a:pt x="1236" y="74"/>
                  </a:lnTo>
                  <a:lnTo>
                    <a:pt x="1220" y="78"/>
                  </a:lnTo>
                  <a:lnTo>
                    <a:pt x="1216" y="80"/>
                  </a:lnTo>
                  <a:lnTo>
                    <a:pt x="1216" y="82"/>
                  </a:lnTo>
                  <a:lnTo>
                    <a:pt x="1216" y="84"/>
                  </a:lnTo>
                  <a:lnTo>
                    <a:pt x="1220" y="86"/>
                  </a:lnTo>
                  <a:lnTo>
                    <a:pt x="1232" y="88"/>
                  </a:lnTo>
                  <a:lnTo>
                    <a:pt x="1270" y="92"/>
                  </a:lnTo>
                  <a:lnTo>
                    <a:pt x="1308" y="94"/>
                  </a:lnTo>
                  <a:lnTo>
                    <a:pt x="1324" y="96"/>
                  </a:lnTo>
                  <a:lnTo>
                    <a:pt x="1336" y="100"/>
                  </a:lnTo>
                  <a:lnTo>
                    <a:pt x="1360" y="110"/>
                  </a:lnTo>
                  <a:lnTo>
                    <a:pt x="1370" y="114"/>
                  </a:lnTo>
                  <a:lnTo>
                    <a:pt x="1380" y="114"/>
                  </a:lnTo>
                  <a:lnTo>
                    <a:pt x="1390" y="112"/>
                  </a:lnTo>
                  <a:lnTo>
                    <a:pt x="1402" y="106"/>
                  </a:lnTo>
                  <a:lnTo>
                    <a:pt x="1412" y="98"/>
                  </a:lnTo>
                  <a:lnTo>
                    <a:pt x="1420" y="96"/>
                  </a:lnTo>
                  <a:lnTo>
                    <a:pt x="1424" y="94"/>
                  </a:lnTo>
                  <a:lnTo>
                    <a:pt x="1430" y="96"/>
                  </a:lnTo>
                  <a:lnTo>
                    <a:pt x="1438" y="98"/>
                  </a:lnTo>
                  <a:lnTo>
                    <a:pt x="1446" y="98"/>
                  </a:lnTo>
                  <a:lnTo>
                    <a:pt x="1456" y="96"/>
                  </a:lnTo>
                  <a:lnTo>
                    <a:pt x="1464" y="92"/>
                  </a:lnTo>
                  <a:lnTo>
                    <a:pt x="1468" y="88"/>
                  </a:lnTo>
                  <a:lnTo>
                    <a:pt x="1468" y="84"/>
                  </a:lnTo>
                  <a:lnTo>
                    <a:pt x="1468" y="80"/>
                  </a:lnTo>
                  <a:lnTo>
                    <a:pt x="1470" y="76"/>
                  </a:lnTo>
                  <a:lnTo>
                    <a:pt x="1476" y="72"/>
                  </a:lnTo>
                  <a:lnTo>
                    <a:pt x="1488" y="66"/>
                  </a:lnTo>
                  <a:lnTo>
                    <a:pt x="1506" y="58"/>
                  </a:lnTo>
                  <a:lnTo>
                    <a:pt x="1516" y="54"/>
                  </a:lnTo>
                  <a:lnTo>
                    <a:pt x="1522" y="48"/>
                  </a:lnTo>
                  <a:lnTo>
                    <a:pt x="1520" y="42"/>
                  </a:lnTo>
                  <a:lnTo>
                    <a:pt x="1516" y="38"/>
                  </a:lnTo>
                  <a:lnTo>
                    <a:pt x="1510" y="34"/>
                  </a:lnTo>
                  <a:lnTo>
                    <a:pt x="1502" y="30"/>
                  </a:lnTo>
                  <a:lnTo>
                    <a:pt x="1492" y="28"/>
                  </a:lnTo>
                  <a:lnTo>
                    <a:pt x="1484" y="28"/>
                  </a:lnTo>
                  <a:lnTo>
                    <a:pt x="1468" y="28"/>
                  </a:lnTo>
                  <a:lnTo>
                    <a:pt x="1450" y="24"/>
                  </a:lnTo>
                  <a:lnTo>
                    <a:pt x="1430" y="18"/>
                  </a:lnTo>
                  <a:lnTo>
                    <a:pt x="1406" y="14"/>
                  </a:lnTo>
                  <a:lnTo>
                    <a:pt x="1394" y="12"/>
                  </a:lnTo>
                  <a:lnTo>
                    <a:pt x="1388" y="14"/>
                  </a:lnTo>
                  <a:lnTo>
                    <a:pt x="1384" y="16"/>
                  </a:lnTo>
                  <a:lnTo>
                    <a:pt x="1382" y="20"/>
                  </a:lnTo>
                  <a:lnTo>
                    <a:pt x="1378" y="28"/>
                  </a:lnTo>
                  <a:lnTo>
                    <a:pt x="1374" y="30"/>
                  </a:lnTo>
                  <a:lnTo>
                    <a:pt x="1366" y="30"/>
                  </a:lnTo>
                  <a:lnTo>
                    <a:pt x="1360" y="28"/>
                  </a:lnTo>
                  <a:lnTo>
                    <a:pt x="1358" y="24"/>
                  </a:lnTo>
                  <a:lnTo>
                    <a:pt x="1358" y="20"/>
                  </a:lnTo>
                  <a:lnTo>
                    <a:pt x="1360" y="16"/>
                  </a:lnTo>
                  <a:lnTo>
                    <a:pt x="1362" y="10"/>
                  </a:lnTo>
                  <a:lnTo>
                    <a:pt x="1362" y="6"/>
                  </a:lnTo>
                  <a:lnTo>
                    <a:pt x="1360" y="4"/>
                  </a:lnTo>
                  <a:lnTo>
                    <a:pt x="1350" y="0"/>
                  </a:lnTo>
                  <a:lnTo>
                    <a:pt x="1344" y="0"/>
                  </a:lnTo>
                  <a:lnTo>
                    <a:pt x="1340" y="2"/>
                  </a:lnTo>
                  <a:lnTo>
                    <a:pt x="1334" y="4"/>
                  </a:lnTo>
                  <a:lnTo>
                    <a:pt x="1332" y="8"/>
                  </a:lnTo>
                  <a:lnTo>
                    <a:pt x="1328" y="14"/>
                  </a:lnTo>
                  <a:lnTo>
                    <a:pt x="1326" y="22"/>
                  </a:lnTo>
                  <a:lnTo>
                    <a:pt x="1324" y="36"/>
                  </a:lnTo>
                  <a:lnTo>
                    <a:pt x="1322" y="40"/>
                  </a:lnTo>
                  <a:lnTo>
                    <a:pt x="1320" y="40"/>
                  </a:lnTo>
                  <a:lnTo>
                    <a:pt x="1318" y="40"/>
                  </a:lnTo>
                  <a:lnTo>
                    <a:pt x="1314" y="36"/>
                  </a:lnTo>
                  <a:lnTo>
                    <a:pt x="1306" y="24"/>
                  </a:lnTo>
                  <a:lnTo>
                    <a:pt x="1300" y="20"/>
                  </a:lnTo>
                  <a:lnTo>
                    <a:pt x="1296" y="18"/>
                  </a:lnTo>
                  <a:lnTo>
                    <a:pt x="1292" y="18"/>
                  </a:lnTo>
                  <a:lnTo>
                    <a:pt x="1286" y="18"/>
                  </a:lnTo>
                  <a:lnTo>
                    <a:pt x="1278" y="20"/>
                  </a:lnTo>
                  <a:lnTo>
                    <a:pt x="1268" y="18"/>
                  </a:lnTo>
                  <a:lnTo>
                    <a:pt x="1252" y="16"/>
                  </a:lnTo>
                  <a:lnTo>
                    <a:pt x="1232" y="8"/>
                  </a:lnTo>
                  <a:lnTo>
                    <a:pt x="1216" y="2"/>
                  </a:lnTo>
                  <a:lnTo>
                    <a:pt x="1208" y="2"/>
                  </a:lnTo>
                  <a:lnTo>
                    <a:pt x="1208" y="4"/>
                  </a:lnTo>
                  <a:lnTo>
                    <a:pt x="1212" y="10"/>
                  </a:lnTo>
                  <a:lnTo>
                    <a:pt x="1216" y="16"/>
                  </a:lnTo>
                  <a:lnTo>
                    <a:pt x="1216" y="20"/>
                  </a:lnTo>
                  <a:lnTo>
                    <a:pt x="1216" y="22"/>
                  </a:lnTo>
                  <a:lnTo>
                    <a:pt x="1212" y="22"/>
                  </a:lnTo>
                  <a:lnTo>
                    <a:pt x="1200" y="16"/>
                  </a:lnTo>
                  <a:lnTo>
                    <a:pt x="1188" y="12"/>
                  </a:lnTo>
                  <a:lnTo>
                    <a:pt x="1182" y="12"/>
                  </a:lnTo>
                  <a:lnTo>
                    <a:pt x="1184" y="14"/>
                  </a:lnTo>
                  <a:lnTo>
                    <a:pt x="1188" y="18"/>
                  </a:lnTo>
                  <a:lnTo>
                    <a:pt x="1192" y="24"/>
                  </a:lnTo>
                  <a:lnTo>
                    <a:pt x="1194" y="28"/>
                  </a:lnTo>
                  <a:lnTo>
                    <a:pt x="1194" y="30"/>
                  </a:lnTo>
                  <a:lnTo>
                    <a:pt x="1190" y="30"/>
                  </a:lnTo>
                  <a:lnTo>
                    <a:pt x="1180" y="28"/>
                  </a:lnTo>
                  <a:lnTo>
                    <a:pt x="1166" y="26"/>
                  </a:lnTo>
                  <a:lnTo>
                    <a:pt x="1154" y="24"/>
                  </a:lnTo>
                  <a:lnTo>
                    <a:pt x="1148" y="24"/>
                  </a:lnTo>
                  <a:lnTo>
                    <a:pt x="1142" y="26"/>
                  </a:lnTo>
                  <a:lnTo>
                    <a:pt x="1142" y="30"/>
                  </a:lnTo>
                  <a:lnTo>
                    <a:pt x="1144" y="34"/>
                  </a:lnTo>
                  <a:lnTo>
                    <a:pt x="1148" y="38"/>
                  </a:lnTo>
                  <a:lnTo>
                    <a:pt x="1156" y="42"/>
                  </a:lnTo>
                  <a:close/>
                  <a:moveTo>
                    <a:pt x="388" y="1446"/>
                  </a:moveTo>
                  <a:lnTo>
                    <a:pt x="388" y="1446"/>
                  </a:lnTo>
                  <a:lnTo>
                    <a:pt x="384" y="1448"/>
                  </a:lnTo>
                  <a:lnTo>
                    <a:pt x="384" y="1450"/>
                  </a:lnTo>
                  <a:lnTo>
                    <a:pt x="384" y="1452"/>
                  </a:lnTo>
                  <a:lnTo>
                    <a:pt x="386" y="1456"/>
                  </a:lnTo>
                  <a:lnTo>
                    <a:pt x="388" y="1454"/>
                  </a:lnTo>
                  <a:lnTo>
                    <a:pt x="390" y="1452"/>
                  </a:lnTo>
                  <a:lnTo>
                    <a:pt x="390" y="1448"/>
                  </a:lnTo>
                  <a:lnTo>
                    <a:pt x="388" y="1446"/>
                  </a:lnTo>
                  <a:close/>
                  <a:moveTo>
                    <a:pt x="164" y="1358"/>
                  </a:moveTo>
                  <a:lnTo>
                    <a:pt x="164" y="1358"/>
                  </a:lnTo>
                  <a:lnTo>
                    <a:pt x="166" y="1356"/>
                  </a:lnTo>
                  <a:lnTo>
                    <a:pt x="168" y="1358"/>
                  </a:lnTo>
                  <a:lnTo>
                    <a:pt x="170" y="1356"/>
                  </a:lnTo>
                  <a:lnTo>
                    <a:pt x="172" y="1354"/>
                  </a:lnTo>
                  <a:lnTo>
                    <a:pt x="170" y="1354"/>
                  </a:lnTo>
                  <a:lnTo>
                    <a:pt x="168" y="1350"/>
                  </a:lnTo>
                  <a:lnTo>
                    <a:pt x="164" y="1346"/>
                  </a:lnTo>
                  <a:lnTo>
                    <a:pt x="164" y="1348"/>
                  </a:lnTo>
                  <a:lnTo>
                    <a:pt x="164" y="1350"/>
                  </a:lnTo>
                  <a:lnTo>
                    <a:pt x="164" y="1352"/>
                  </a:lnTo>
                  <a:lnTo>
                    <a:pt x="164" y="1354"/>
                  </a:lnTo>
                  <a:lnTo>
                    <a:pt x="164" y="1358"/>
                  </a:lnTo>
                  <a:close/>
                  <a:moveTo>
                    <a:pt x="148" y="1644"/>
                  </a:moveTo>
                  <a:lnTo>
                    <a:pt x="148" y="1644"/>
                  </a:lnTo>
                  <a:lnTo>
                    <a:pt x="150" y="1642"/>
                  </a:lnTo>
                  <a:lnTo>
                    <a:pt x="150" y="1640"/>
                  </a:lnTo>
                  <a:lnTo>
                    <a:pt x="152" y="1636"/>
                  </a:lnTo>
                  <a:lnTo>
                    <a:pt x="156" y="1634"/>
                  </a:lnTo>
                  <a:lnTo>
                    <a:pt x="160" y="1634"/>
                  </a:lnTo>
                  <a:lnTo>
                    <a:pt x="162" y="1634"/>
                  </a:lnTo>
                  <a:lnTo>
                    <a:pt x="162" y="1632"/>
                  </a:lnTo>
                  <a:lnTo>
                    <a:pt x="162" y="1630"/>
                  </a:lnTo>
                  <a:lnTo>
                    <a:pt x="164" y="1630"/>
                  </a:lnTo>
                  <a:lnTo>
                    <a:pt x="166" y="1628"/>
                  </a:lnTo>
                  <a:lnTo>
                    <a:pt x="166" y="1626"/>
                  </a:lnTo>
                  <a:lnTo>
                    <a:pt x="164" y="1624"/>
                  </a:lnTo>
                  <a:lnTo>
                    <a:pt x="166" y="1622"/>
                  </a:lnTo>
                  <a:lnTo>
                    <a:pt x="164" y="1620"/>
                  </a:lnTo>
                  <a:lnTo>
                    <a:pt x="166" y="1618"/>
                  </a:lnTo>
                  <a:lnTo>
                    <a:pt x="168" y="1618"/>
                  </a:lnTo>
                  <a:lnTo>
                    <a:pt x="170" y="1618"/>
                  </a:lnTo>
                  <a:lnTo>
                    <a:pt x="174" y="1616"/>
                  </a:lnTo>
                  <a:lnTo>
                    <a:pt x="176" y="1614"/>
                  </a:lnTo>
                  <a:lnTo>
                    <a:pt x="172" y="1614"/>
                  </a:lnTo>
                  <a:lnTo>
                    <a:pt x="168" y="1614"/>
                  </a:lnTo>
                  <a:lnTo>
                    <a:pt x="172" y="1610"/>
                  </a:lnTo>
                  <a:lnTo>
                    <a:pt x="174" y="1606"/>
                  </a:lnTo>
                  <a:lnTo>
                    <a:pt x="174" y="1600"/>
                  </a:lnTo>
                  <a:lnTo>
                    <a:pt x="172" y="1598"/>
                  </a:lnTo>
                  <a:lnTo>
                    <a:pt x="170" y="1598"/>
                  </a:lnTo>
                  <a:lnTo>
                    <a:pt x="164" y="1602"/>
                  </a:lnTo>
                  <a:lnTo>
                    <a:pt x="158" y="1606"/>
                  </a:lnTo>
                  <a:lnTo>
                    <a:pt x="150" y="1610"/>
                  </a:lnTo>
                  <a:lnTo>
                    <a:pt x="148" y="1612"/>
                  </a:lnTo>
                  <a:lnTo>
                    <a:pt x="148" y="1614"/>
                  </a:lnTo>
                  <a:lnTo>
                    <a:pt x="148" y="1616"/>
                  </a:lnTo>
                  <a:lnTo>
                    <a:pt x="148" y="1620"/>
                  </a:lnTo>
                  <a:lnTo>
                    <a:pt x="146" y="1620"/>
                  </a:lnTo>
                  <a:lnTo>
                    <a:pt x="144" y="1618"/>
                  </a:lnTo>
                  <a:lnTo>
                    <a:pt x="142" y="1616"/>
                  </a:lnTo>
                  <a:lnTo>
                    <a:pt x="140" y="1616"/>
                  </a:lnTo>
                  <a:lnTo>
                    <a:pt x="136" y="1622"/>
                  </a:lnTo>
                  <a:lnTo>
                    <a:pt x="136" y="1624"/>
                  </a:lnTo>
                  <a:lnTo>
                    <a:pt x="138" y="1628"/>
                  </a:lnTo>
                  <a:lnTo>
                    <a:pt x="140" y="1630"/>
                  </a:lnTo>
                  <a:lnTo>
                    <a:pt x="138" y="1632"/>
                  </a:lnTo>
                  <a:lnTo>
                    <a:pt x="144" y="1636"/>
                  </a:lnTo>
                  <a:lnTo>
                    <a:pt x="146" y="1636"/>
                  </a:lnTo>
                  <a:lnTo>
                    <a:pt x="142" y="1638"/>
                  </a:lnTo>
                  <a:lnTo>
                    <a:pt x="138" y="1642"/>
                  </a:lnTo>
                  <a:lnTo>
                    <a:pt x="136" y="1644"/>
                  </a:lnTo>
                  <a:lnTo>
                    <a:pt x="138" y="1646"/>
                  </a:lnTo>
                  <a:lnTo>
                    <a:pt x="140" y="1648"/>
                  </a:lnTo>
                  <a:lnTo>
                    <a:pt x="142" y="1648"/>
                  </a:lnTo>
                  <a:lnTo>
                    <a:pt x="144" y="1644"/>
                  </a:lnTo>
                  <a:lnTo>
                    <a:pt x="148" y="1644"/>
                  </a:lnTo>
                  <a:close/>
                  <a:moveTo>
                    <a:pt x="84" y="2020"/>
                  </a:moveTo>
                  <a:lnTo>
                    <a:pt x="84" y="2020"/>
                  </a:lnTo>
                  <a:lnTo>
                    <a:pt x="88" y="2008"/>
                  </a:lnTo>
                  <a:lnTo>
                    <a:pt x="90" y="2008"/>
                  </a:lnTo>
                  <a:lnTo>
                    <a:pt x="92" y="2012"/>
                  </a:lnTo>
                  <a:lnTo>
                    <a:pt x="94" y="2014"/>
                  </a:lnTo>
                  <a:lnTo>
                    <a:pt x="96" y="2014"/>
                  </a:lnTo>
                  <a:lnTo>
                    <a:pt x="106" y="2008"/>
                  </a:lnTo>
                  <a:lnTo>
                    <a:pt x="120" y="2000"/>
                  </a:lnTo>
                  <a:lnTo>
                    <a:pt x="126" y="1996"/>
                  </a:lnTo>
                  <a:lnTo>
                    <a:pt x="132" y="1994"/>
                  </a:lnTo>
                  <a:lnTo>
                    <a:pt x="142" y="1992"/>
                  </a:lnTo>
                  <a:lnTo>
                    <a:pt x="148" y="1990"/>
                  </a:lnTo>
                  <a:lnTo>
                    <a:pt x="152" y="1990"/>
                  </a:lnTo>
                  <a:lnTo>
                    <a:pt x="160" y="1990"/>
                  </a:lnTo>
                  <a:lnTo>
                    <a:pt x="166" y="1992"/>
                  </a:lnTo>
                  <a:lnTo>
                    <a:pt x="168" y="1988"/>
                  </a:lnTo>
                  <a:lnTo>
                    <a:pt x="168" y="1980"/>
                  </a:lnTo>
                  <a:lnTo>
                    <a:pt x="168" y="1974"/>
                  </a:lnTo>
                  <a:lnTo>
                    <a:pt x="172" y="1966"/>
                  </a:lnTo>
                  <a:lnTo>
                    <a:pt x="176" y="1958"/>
                  </a:lnTo>
                  <a:lnTo>
                    <a:pt x="178" y="1950"/>
                  </a:lnTo>
                  <a:lnTo>
                    <a:pt x="180" y="1934"/>
                  </a:lnTo>
                  <a:lnTo>
                    <a:pt x="178" y="1920"/>
                  </a:lnTo>
                  <a:lnTo>
                    <a:pt x="174" y="1906"/>
                  </a:lnTo>
                  <a:lnTo>
                    <a:pt x="168" y="1888"/>
                  </a:lnTo>
                  <a:lnTo>
                    <a:pt x="166" y="1884"/>
                  </a:lnTo>
                  <a:lnTo>
                    <a:pt x="170" y="1884"/>
                  </a:lnTo>
                  <a:lnTo>
                    <a:pt x="172" y="1882"/>
                  </a:lnTo>
                  <a:lnTo>
                    <a:pt x="172" y="1880"/>
                  </a:lnTo>
                  <a:lnTo>
                    <a:pt x="168" y="1874"/>
                  </a:lnTo>
                  <a:lnTo>
                    <a:pt x="172" y="1874"/>
                  </a:lnTo>
                  <a:lnTo>
                    <a:pt x="176" y="1876"/>
                  </a:lnTo>
                  <a:lnTo>
                    <a:pt x="178" y="1878"/>
                  </a:lnTo>
                  <a:lnTo>
                    <a:pt x="180" y="1878"/>
                  </a:lnTo>
                  <a:lnTo>
                    <a:pt x="186" y="1870"/>
                  </a:lnTo>
                  <a:lnTo>
                    <a:pt x="190" y="1866"/>
                  </a:lnTo>
                  <a:lnTo>
                    <a:pt x="194" y="1866"/>
                  </a:lnTo>
                  <a:lnTo>
                    <a:pt x="196" y="1864"/>
                  </a:lnTo>
                  <a:lnTo>
                    <a:pt x="198" y="1862"/>
                  </a:lnTo>
                  <a:lnTo>
                    <a:pt x="196" y="1858"/>
                  </a:lnTo>
                  <a:lnTo>
                    <a:pt x="194" y="1858"/>
                  </a:lnTo>
                  <a:lnTo>
                    <a:pt x="192" y="1858"/>
                  </a:lnTo>
                  <a:lnTo>
                    <a:pt x="194" y="1854"/>
                  </a:lnTo>
                  <a:lnTo>
                    <a:pt x="196" y="1850"/>
                  </a:lnTo>
                  <a:lnTo>
                    <a:pt x="196" y="1848"/>
                  </a:lnTo>
                  <a:lnTo>
                    <a:pt x="196" y="1850"/>
                  </a:lnTo>
                  <a:lnTo>
                    <a:pt x="200" y="1858"/>
                  </a:lnTo>
                  <a:lnTo>
                    <a:pt x="202" y="1858"/>
                  </a:lnTo>
                  <a:lnTo>
                    <a:pt x="204" y="1856"/>
                  </a:lnTo>
                  <a:lnTo>
                    <a:pt x="204" y="1850"/>
                  </a:lnTo>
                  <a:lnTo>
                    <a:pt x="202" y="1844"/>
                  </a:lnTo>
                  <a:lnTo>
                    <a:pt x="198" y="1840"/>
                  </a:lnTo>
                  <a:lnTo>
                    <a:pt x="196" y="1838"/>
                  </a:lnTo>
                  <a:lnTo>
                    <a:pt x="194" y="1838"/>
                  </a:lnTo>
                  <a:lnTo>
                    <a:pt x="186" y="1840"/>
                  </a:lnTo>
                  <a:lnTo>
                    <a:pt x="184" y="1840"/>
                  </a:lnTo>
                  <a:lnTo>
                    <a:pt x="186" y="1838"/>
                  </a:lnTo>
                  <a:lnTo>
                    <a:pt x="192" y="1834"/>
                  </a:lnTo>
                  <a:lnTo>
                    <a:pt x="194" y="1832"/>
                  </a:lnTo>
                  <a:lnTo>
                    <a:pt x="192" y="1828"/>
                  </a:lnTo>
                  <a:lnTo>
                    <a:pt x="190" y="1828"/>
                  </a:lnTo>
                  <a:lnTo>
                    <a:pt x="186" y="1826"/>
                  </a:lnTo>
                  <a:lnTo>
                    <a:pt x="182" y="1820"/>
                  </a:lnTo>
                  <a:lnTo>
                    <a:pt x="176" y="1808"/>
                  </a:lnTo>
                  <a:lnTo>
                    <a:pt x="174" y="1806"/>
                  </a:lnTo>
                  <a:lnTo>
                    <a:pt x="172" y="1804"/>
                  </a:lnTo>
                  <a:lnTo>
                    <a:pt x="164" y="1806"/>
                  </a:lnTo>
                  <a:lnTo>
                    <a:pt x="156" y="1808"/>
                  </a:lnTo>
                  <a:lnTo>
                    <a:pt x="148" y="1808"/>
                  </a:lnTo>
                  <a:lnTo>
                    <a:pt x="142" y="1810"/>
                  </a:lnTo>
                  <a:lnTo>
                    <a:pt x="140" y="1812"/>
                  </a:lnTo>
                  <a:lnTo>
                    <a:pt x="138" y="1814"/>
                  </a:lnTo>
                  <a:lnTo>
                    <a:pt x="130" y="1816"/>
                  </a:lnTo>
                  <a:lnTo>
                    <a:pt x="126" y="1818"/>
                  </a:lnTo>
                  <a:lnTo>
                    <a:pt x="124" y="1822"/>
                  </a:lnTo>
                  <a:lnTo>
                    <a:pt x="122" y="1828"/>
                  </a:lnTo>
                  <a:lnTo>
                    <a:pt x="120" y="1834"/>
                  </a:lnTo>
                  <a:lnTo>
                    <a:pt x="116" y="1836"/>
                  </a:lnTo>
                  <a:lnTo>
                    <a:pt x="112" y="1836"/>
                  </a:lnTo>
                  <a:lnTo>
                    <a:pt x="116" y="1836"/>
                  </a:lnTo>
                  <a:lnTo>
                    <a:pt x="120" y="1832"/>
                  </a:lnTo>
                  <a:lnTo>
                    <a:pt x="122" y="1826"/>
                  </a:lnTo>
                  <a:lnTo>
                    <a:pt x="124" y="1818"/>
                  </a:lnTo>
                  <a:lnTo>
                    <a:pt x="128" y="1816"/>
                  </a:lnTo>
                  <a:lnTo>
                    <a:pt x="132" y="1814"/>
                  </a:lnTo>
                  <a:lnTo>
                    <a:pt x="132" y="1810"/>
                  </a:lnTo>
                  <a:lnTo>
                    <a:pt x="134" y="1808"/>
                  </a:lnTo>
                  <a:lnTo>
                    <a:pt x="138" y="1806"/>
                  </a:lnTo>
                  <a:lnTo>
                    <a:pt x="140" y="1804"/>
                  </a:lnTo>
                  <a:lnTo>
                    <a:pt x="134" y="1798"/>
                  </a:lnTo>
                  <a:lnTo>
                    <a:pt x="130" y="1796"/>
                  </a:lnTo>
                  <a:lnTo>
                    <a:pt x="126" y="1796"/>
                  </a:lnTo>
                  <a:lnTo>
                    <a:pt x="124" y="1798"/>
                  </a:lnTo>
                  <a:lnTo>
                    <a:pt x="122" y="1800"/>
                  </a:lnTo>
                  <a:lnTo>
                    <a:pt x="118" y="1804"/>
                  </a:lnTo>
                  <a:lnTo>
                    <a:pt x="116" y="1804"/>
                  </a:lnTo>
                  <a:lnTo>
                    <a:pt x="112" y="1804"/>
                  </a:lnTo>
                  <a:lnTo>
                    <a:pt x="104" y="1806"/>
                  </a:lnTo>
                  <a:lnTo>
                    <a:pt x="94" y="1810"/>
                  </a:lnTo>
                  <a:lnTo>
                    <a:pt x="86" y="1816"/>
                  </a:lnTo>
                  <a:lnTo>
                    <a:pt x="84" y="1820"/>
                  </a:lnTo>
                  <a:lnTo>
                    <a:pt x="84" y="1824"/>
                  </a:lnTo>
                  <a:lnTo>
                    <a:pt x="84" y="1828"/>
                  </a:lnTo>
                  <a:lnTo>
                    <a:pt x="82" y="1830"/>
                  </a:lnTo>
                  <a:lnTo>
                    <a:pt x="76" y="1834"/>
                  </a:lnTo>
                  <a:lnTo>
                    <a:pt x="70" y="1836"/>
                  </a:lnTo>
                  <a:lnTo>
                    <a:pt x="68" y="1838"/>
                  </a:lnTo>
                  <a:lnTo>
                    <a:pt x="68" y="1840"/>
                  </a:lnTo>
                  <a:lnTo>
                    <a:pt x="70" y="1842"/>
                  </a:lnTo>
                  <a:lnTo>
                    <a:pt x="76" y="1842"/>
                  </a:lnTo>
                  <a:lnTo>
                    <a:pt x="86" y="1842"/>
                  </a:lnTo>
                  <a:lnTo>
                    <a:pt x="94" y="1844"/>
                  </a:lnTo>
                  <a:lnTo>
                    <a:pt x="94" y="1846"/>
                  </a:lnTo>
                  <a:lnTo>
                    <a:pt x="90" y="1848"/>
                  </a:lnTo>
                  <a:lnTo>
                    <a:pt x="82" y="1856"/>
                  </a:lnTo>
                  <a:lnTo>
                    <a:pt x="78" y="1862"/>
                  </a:lnTo>
                  <a:lnTo>
                    <a:pt x="74" y="1866"/>
                  </a:lnTo>
                  <a:lnTo>
                    <a:pt x="70" y="1866"/>
                  </a:lnTo>
                  <a:lnTo>
                    <a:pt x="62" y="1864"/>
                  </a:lnTo>
                  <a:lnTo>
                    <a:pt x="58" y="1866"/>
                  </a:lnTo>
                  <a:lnTo>
                    <a:pt x="54" y="1866"/>
                  </a:lnTo>
                  <a:lnTo>
                    <a:pt x="48" y="1864"/>
                  </a:lnTo>
                  <a:lnTo>
                    <a:pt x="40" y="1860"/>
                  </a:lnTo>
                  <a:lnTo>
                    <a:pt x="30" y="1860"/>
                  </a:lnTo>
                  <a:lnTo>
                    <a:pt x="22" y="1862"/>
                  </a:lnTo>
                  <a:lnTo>
                    <a:pt x="14" y="1868"/>
                  </a:lnTo>
                  <a:lnTo>
                    <a:pt x="14" y="1870"/>
                  </a:lnTo>
                  <a:lnTo>
                    <a:pt x="18" y="1870"/>
                  </a:lnTo>
                  <a:lnTo>
                    <a:pt x="20" y="1870"/>
                  </a:lnTo>
                  <a:lnTo>
                    <a:pt x="20" y="1872"/>
                  </a:lnTo>
                  <a:lnTo>
                    <a:pt x="20" y="1874"/>
                  </a:lnTo>
                  <a:lnTo>
                    <a:pt x="18" y="1878"/>
                  </a:lnTo>
                  <a:lnTo>
                    <a:pt x="16" y="1884"/>
                  </a:lnTo>
                  <a:lnTo>
                    <a:pt x="18" y="1886"/>
                  </a:lnTo>
                  <a:lnTo>
                    <a:pt x="22" y="1888"/>
                  </a:lnTo>
                  <a:lnTo>
                    <a:pt x="28" y="1888"/>
                  </a:lnTo>
                  <a:lnTo>
                    <a:pt x="38" y="1888"/>
                  </a:lnTo>
                  <a:lnTo>
                    <a:pt x="38" y="1890"/>
                  </a:lnTo>
                  <a:lnTo>
                    <a:pt x="34" y="1892"/>
                  </a:lnTo>
                  <a:lnTo>
                    <a:pt x="24" y="1898"/>
                  </a:lnTo>
                  <a:lnTo>
                    <a:pt x="22" y="1900"/>
                  </a:lnTo>
                  <a:lnTo>
                    <a:pt x="20" y="1904"/>
                  </a:lnTo>
                  <a:lnTo>
                    <a:pt x="16" y="1908"/>
                  </a:lnTo>
                  <a:lnTo>
                    <a:pt x="14" y="1912"/>
                  </a:lnTo>
                  <a:lnTo>
                    <a:pt x="16" y="1914"/>
                  </a:lnTo>
                  <a:lnTo>
                    <a:pt x="24" y="1922"/>
                  </a:lnTo>
                  <a:lnTo>
                    <a:pt x="36" y="1928"/>
                  </a:lnTo>
                  <a:lnTo>
                    <a:pt x="40" y="1928"/>
                  </a:lnTo>
                  <a:lnTo>
                    <a:pt x="44" y="1928"/>
                  </a:lnTo>
                  <a:lnTo>
                    <a:pt x="52" y="1926"/>
                  </a:lnTo>
                  <a:lnTo>
                    <a:pt x="58" y="1928"/>
                  </a:lnTo>
                  <a:lnTo>
                    <a:pt x="60" y="1928"/>
                  </a:lnTo>
                  <a:lnTo>
                    <a:pt x="60" y="1930"/>
                  </a:lnTo>
                  <a:lnTo>
                    <a:pt x="50" y="1934"/>
                  </a:lnTo>
                  <a:lnTo>
                    <a:pt x="44" y="1936"/>
                  </a:lnTo>
                  <a:lnTo>
                    <a:pt x="42" y="1938"/>
                  </a:lnTo>
                  <a:lnTo>
                    <a:pt x="42" y="1940"/>
                  </a:lnTo>
                  <a:lnTo>
                    <a:pt x="42" y="1944"/>
                  </a:lnTo>
                  <a:lnTo>
                    <a:pt x="42" y="1948"/>
                  </a:lnTo>
                  <a:lnTo>
                    <a:pt x="40" y="1952"/>
                  </a:lnTo>
                  <a:lnTo>
                    <a:pt x="36" y="1956"/>
                  </a:lnTo>
                  <a:lnTo>
                    <a:pt x="28" y="1962"/>
                  </a:lnTo>
                  <a:lnTo>
                    <a:pt x="22" y="1966"/>
                  </a:lnTo>
                  <a:lnTo>
                    <a:pt x="22" y="1968"/>
                  </a:lnTo>
                  <a:lnTo>
                    <a:pt x="26" y="1968"/>
                  </a:lnTo>
                  <a:lnTo>
                    <a:pt x="30" y="1968"/>
                  </a:lnTo>
                  <a:lnTo>
                    <a:pt x="58" y="1960"/>
                  </a:lnTo>
                  <a:lnTo>
                    <a:pt x="64" y="1960"/>
                  </a:lnTo>
                  <a:lnTo>
                    <a:pt x="66" y="1960"/>
                  </a:lnTo>
                  <a:lnTo>
                    <a:pt x="66" y="1962"/>
                  </a:lnTo>
                  <a:lnTo>
                    <a:pt x="66" y="1964"/>
                  </a:lnTo>
                  <a:lnTo>
                    <a:pt x="62" y="1966"/>
                  </a:lnTo>
                  <a:lnTo>
                    <a:pt x="50" y="1968"/>
                  </a:lnTo>
                  <a:lnTo>
                    <a:pt x="36" y="1970"/>
                  </a:lnTo>
                  <a:lnTo>
                    <a:pt x="28" y="1974"/>
                  </a:lnTo>
                  <a:lnTo>
                    <a:pt x="24" y="1978"/>
                  </a:lnTo>
                  <a:lnTo>
                    <a:pt x="26" y="1982"/>
                  </a:lnTo>
                  <a:lnTo>
                    <a:pt x="28" y="1984"/>
                  </a:lnTo>
                  <a:lnTo>
                    <a:pt x="26" y="1986"/>
                  </a:lnTo>
                  <a:lnTo>
                    <a:pt x="22" y="1984"/>
                  </a:lnTo>
                  <a:lnTo>
                    <a:pt x="14" y="1984"/>
                  </a:lnTo>
                  <a:lnTo>
                    <a:pt x="10" y="1986"/>
                  </a:lnTo>
                  <a:lnTo>
                    <a:pt x="4" y="1988"/>
                  </a:lnTo>
                  <a:lnTo>
                    <a:pt x="0" y="1994"/>
                  </a:lnTo>
                  <a:lnTo>
                    <a:pt x="0" y="1996"/>
                  </a:lnTo>
                  <a:lnTo>
                    <a:pt x="2" y="1996"/>
                  </a:lnTo>
                  <a:lnTo>
                    <a:pt x="6" y="1996"/>
                  </a:lnTo>
                  <a:lnTo>
                    <a:pt x="10" y="1996"/>
                  </a:lnTo>
                  <a:lnTo>
                    <a:pt x="14" y="1996"/>
                  </a:lnTo>
                  <a:lnTo>
                    <a:pt x="14" y="2000"/>
                  </a:lnTo>
                  <a:lnTo>
                    <a:pt x="10" y="2004"/>
                  </a:lnTo>
                  <a:lnTo>
                    <a:pt x="6" y="2010"/>
                  </a:lnTo>
                  <a:lnTo>
                    <a:pt x="4" y="2012"/>
                  </a:lnTo>
                  <a:lnTo>
                    <a:pt x="8" y="2014"/>
                  </a:lnTo>
                  <a:lnTo>
                    <a:pt x="12" y="2016"/>
                  </a:lnTo>
                  <a:lnTo>
                    <a:pt x="18" y="2018"/>
                  </a:lnTo>
                  <a:lnTo>
                    <a:pt x="20" y="2020"/>
                  </a:lnTo>
                  <a:lnTo>
                    <a:pt x="16" y="2024"/>
                  </a:lnTo>
                  <a:lnTo>
                    <a:pt x="14" y="2026"/>
                  </a:lnTo>
                  <a:lnTo>
                    <a:pt x="16" y="2026"/>
                  </a:lnTo>
                  <a:lnTo>
                    <a:pt x="28" y="2022"/>
                  </a:lnTo>
                  <a:lnTo>
                    <a:pt x="36" y="2020"/>
                  </a:lnTo>
                  <a:lnTo>
                    <a:pt x="36" y="2022"/>
                  </a:lnTo>
                  <a:lnTo>
                    <a:pt x="30" y="2026"/>
                  </a:lnTo>
                  <a:lnTo>
                    <a:pt x="28" y="2030"/>
                  </a:lnTo>
                  <a:lnTo>
                    <a:pt x="28" y="2032"/>
                  </a:lnTo>
                  <a:lnTo>
                    <a:pt x="30" y="2034"/>
                  </a:lnTo>
                  <a:lnTo>
                    <a:pt x="38" y="2034"/>
                  </a:lnTo>
                  <a:lnTo>
                    <a:pt x="48" y="2032"/>
                  </a:lnTo>
                  <a:lnTo>
                    <a:pt x="70" y="2028"/>
                  </a:lnTo>
                  <a:lnTo>
                    <a:pt x="78" y="2024"/>
                  </a:lnTo>
                  <a:lnTo>
                    <a:pt x="84" y="2020"/>
                  </a:lnTo>
                  <a:close/>
                  <a:moveTo>
                    <a:pt x="154" y="1672"/>
                  </a:moveTo>
                  <a:lnTo>
                    <a:pt x="154" y="1672"/>
                  </a:lnTo>
                  <a:lnTo>
                    <a:pt x="156" y="1672"/>
                  </a:lnTo>
                  <a:lnTo>
                    <a:pt x="158" y="1670"/>
                  </a:lnTo>
                  <a:lnTo>
                    <a:pt x="162" y="1672"/>
                  </a:lnTo>
                  <a:lnTo>
                    <a:pt x="162" y="1674"/>
                  </a:lnTo>
                  <a:lnTo>
                    <a:pt x="162" y="1676"/>
                  </a:lnTo>
                  <a:lnTo>
                    <a:pt x="162" y="1678"/>
                  </a:lnTo>
                  <a:lnTo>
                    <a:pt x="164" y="1682"/>
                  </a:lnTo>
                  <a:lnTo>
                    <a:pt x="168" y="1684"/>
                  </a:lnTo>
                  <a:lnTo>
                    <a:pt x="170" y="1684"/>
                  </a:lnTo>
                  <a:lnTo>
                    <a:pt x="174" y="1682"/>
                  </a:lnTo>
                  <a:lnTo>
                    <a:pt x="180" y="1682"/>
                  </a:lnTo>
                  <a:lnTo>
                    <a:pt x="182" y="1684"/>
                  </a:lnTo>
                  <a:lnTo>
                    <a:pt x="182" y="1688"/>
                  </a:lnTo>
                  <a:lnTo>
                    <a:pt x="180" y="1692"/>
                  </a:lnTo>
                  <a:lnTo>
                    <a:pt x="180" y="1694"/>
                  </a:lnTo>
                  <a:lnTo>
                    <a:pt x="182" y="1692"/>
                  </a:lnTo>
                  <a:lnTo>
                    <a:pt x="186" y="1688"/>
                  </a:lnTo>
                  <a:lnTo>
                    <a:pt x="192" y="1678"/>
                  </a:lnTo>
                  <a:lnTo>
                    <a:pt x="192" y="1676"/>
                  </a:lnTo>
                  <a:lnTo>
                    <a:pt x="190" y="1676"/>
                  </a:lnTo>
                  <a:lnTo>
                    <a:pt x="184" y="1678"/>
                  </a:lnTo>
                  <a:lnTo>
                    <a:pt x="180" y="1676"/>
                  </a:lnTo>
                  <a:lnTo>
                    <a:pt x="178" y="1674"/>
                  </a:lnTo>
                  <a:lnTo>
                    <a:pt x="176" y="1672"/>
                  </a:lnTo>
                  <a:lnTo>
                    <a:pt x="174" y="1662"/>
                  </a:lnTo>
                  <a:lnTo>
                    <a:pt x="172" y="1654"/>
                  </a:lnTo>
                  <a:lnTo>
                    <a:pt x="170" y="1652"/>
                  </a:lnTo>
                  <a:lnTo>
                    <a:pt x="168" y="1650"/>
                  </a:lnTo>
                  <a:lnTo>
                    <a:pt x="166" y="1650"/>
                  </a:lnTo>
                  <a:lnTo>
                    <a:pt x="166" y="1652"/>
                  </a:lnTo>
                  <a:lnTo>
                    <a:pt x="166" y="1656"/>
                  </a:lnTo>
                  <a:lnTo>
                    <a:pt x="166" y="1662"/>
                  </a:lnTo>
                  <a:lnTo>
                    <a:pt x="166" y="1664"/>
                  </a:lnTo>
                  <a:lnTo>
                    <a:pt x="162" y="1664"/>
                  </a:lnTo>
                  <a:lnTo>
                    <a:pt x="160" y="1660"/>
                  </a:lnTo>
                  <a:lnTo>
                    <a:pt x="158" y="1658"/>
                  </a:lnTo>
                  <a:lnTo>
                    <a:pt x="154" y="1656"/>
                  </a:lnTo>
                  <a:lnTo>
                    <a:pt x="154" y="1658"/>
                  </a:lnTo>
                  <a:lnTo>
                    <a:pt x="154" y="1660"/>
                  </a:lnTo>
                  <a:lnTo>
                    <a:pt x="156" y="1664"/>
                  </a:lnTo>
                  <a:lnTo>
                    <a:pt x="154" y="1666"/>
                  </a:lnTo>
                  <a:lnTo>
                    <a:pt x="150" y="1666"/>
                  </a:lnTo>
                  <a:lnTo>
                    <a:pt x="150" y="1668"/>
                  </a:lnTo>
                  <a:lnTo>
                    <a:pt x="154" y="1672"/>
                  </a:lnTo>
                  <a:close/>
                  <a:moveTo>
                    <a:pt x="146" y="1346"/>
                  </a:moveTo>
                  <a:lnTo>
                    <a:pt x="146" y="1346"/>
                  </a:lnTo>
                  <a:lnTo>
                    <a:pt x="142" y="1346"/>
                  </a:lnTo>
                  <a:lnTo>
                    <a:pt x="144" y="1352"/>
                  </a:lnTo>
                  <a:lnTo>
                    <a:pt x="148" y="1358"/>
                  </a:lnTo>
                  <a:lnTo>
                    <a:pt x="154" y="1362"/>
                  </a:lnTo>
                  <a:lnTo>
                    <a:pt x="158" y="1364"/>
                  </a:lnTo>
                  <a:lnTo>
                    <a:pt x="160" y="1364"/>
                  </a:lnTo>
                  <a:lnTo>
                    <a:pt x="162" y="1362"/>
                  </a:lnTo>
                  <a:lnTo>
                    <a:pt x="160" y="1360"/>
                  </a:lnTo>
                  <a:lnTo>
                    <a:pt x="158" y="1358"/>
                  </a:lnTo>
                  <a:lnTo>
                    <a:pt x="160" y="1358"/>
                  </a:lnTo>
                  <a:lnTo>
                    <a:pt x="160" y="1356"/>
                  </a:lnTo>
                  <a:lnTo>
                    <a:pt x="158" y="1356"/>
                  </a:lnTo>
                  <a:lnTo>
                    <a:pt x="154" y="1354"/>
                  </a:lnTo>
                  <a:lnTo>
                    <a:pt x="154" y="1352"/>
                  </a:lnTo>
                  <a:lnTo>
                    <a:pt x="154" y="1350"/>
                  </a:lnTo>
                  <a:lnTo>
                    <a:pt x="152" y="1350"/>
                  </a:lnTo>
                  <a:lnTo>
                    <a:pt x="148" y="1350"/>
                  </a:lnTo>
                  <a:lnTo>
                    <a:pt x="148" y="1348"/>
                  </a:lnTo>
                  <a:lnTo>
                    <a:pt x="148" y="1346"/>
                  </a:lnTo>
                  <a:lnTo>
                    <a:pt x="146" y="1346"/>
                  </a:lnTo>
                  <a:close/>
                  <a:moveTo>
                    <a:pt x="166" y="1740"/>
                  </a:moveTo>
                  <a:lnTo>
                    <a:pt x="166" y="1740"/>
                  </a:lnTo>
                  <a:lnTo>
                    <a:pt x="166" y="1742"/>
                  </a:lnTo>
                  <a:lnTo>
                    <a:pt x="168" y="1742"/>
                  </a:lnTo>
                  <a:lnTo>
                    <a:pt x="174" y="1740"/>
                  </a:lnTo>
                  <a:lnTo>
                    <a:pt x="188" y="1736"/>
                  </a:lnTo>
                  <a:lnTo>
                    <a:pt x="194" y="1734"/>
                  </a:lnTo>
                  <a:lnTo>
                    <a:pt x="192" y="1732"/>
                  </a:lnTo>
                  <a:lnTo>
                    <a:pt x="190" y="1728"/>
                  </a:lnTo>
                  <a:lnTo>
                    <a:pt x="184" y="1724"/>
                  </a:lnTo>
                  <a:lnTo>
                    <a:pt x="178" y="1722"/>
                  </a:lnTo>
                  <a:lnTo>
                    <a:pt x="176" y="1718"/>
                  </a:lnTo>
                  <a:lnTo>
                    <a:pt x="174" y="1718"/>
                  </a:lnTo>
                  <a:lnTo>
                    <a:pt x="170" y="1720"/>
                  </a:lnTo>
                  <a:lnTo>
                    <a:pt x="168" y="1722"/>
                  </a:lnTo>
                  <a:lnTo>
                    <a:pt x="166" y="1724"/>
                  </a:lnTo>
                  <a:lnTo>
                    <a:pt x="174" y="1728"/>
                  </a:lnTo>
                  <a:lnTo>
                    <a:pt x="176" y="1730"/>
                  </a:lnTo>
                  <a:lnTo>
                    <a:pt x="174" y="1730"/>
                  </a:lnTo>
                  <a:lnTo>
                    <a:pt x="172" y="1732"/>
                  </a:lnTo>
                  <a:lnTo>
                    <a:pt x="172" y="1734"/>
                  </a:lnTo>
                  <a:lnTo>
                    <a:pt x="172" y="1736"/>
                  </a:lnTo>
                  <a:lnTo>
                    <a:pt x="170" y="1736"/>
                  </a:lnTo>
                  <a:lnTo>
                    <a:pt x="168" y="1738"/>
                  </a:lnTo>
                  <a:lnTo>
                    <a:pt x="166" y="1740"/>
                  </a:lnTo>
                  <a:close/>
                  <a:moveTo>
                    <a:pt x="362" y="2084"/>
                  </a:moveTo>
                  <a:lnTo>
                    <a:pt x="362" y="2084"/>
                  </a:lnTo>
                  <a:lnTo>
                    <a:pt x="370" y="2088"/>
                  </a:lnTo>
                  <a:lnTo>
                    <a:pt x="376" y="2088"/>
                  </a:lnTo>
                  <a:lnTo>
                    <a:pt x="380" y="2086"/>
                  </a:lnTo>
                  <a:lnTo>
                    <a:pt x="378" y="2082"/>
                  </a:lnTo>
                  <a:lnTo>
                    <a:pt x="376" y="2080"/>
                  </a:lnTo>
                  <a:lnTo>
                    <a:pt x="372" y="2078"/>
                  </a:lnTo>
                  <a:lnTo>
                    <a:pt x="366" y="2080"/>
                  </a:lnTo>
                  <a:lnTo>
                    <a:pt x="362" y="2084"/>
                  </a:lnTo>
                  <a:close/>
                  <a:moveTo>
                    <a:pt x="174" y="1354"/>
                  </a:moveTo>
                  <a:lnTo>
                    <a:pt x="174" y="1354"/>
                  </a:lnTo>
                  <a:lnTo>
                    <a:pt x="176" y="1352"/>
                  </a:lnTo>
                  <a:lnTo>
                    <a:pt x="176" y="1350"/>
                  </a:lnTo>
                  <a:lnTo>
                    <a:pt x="174" y="1348"/>
                  </a:lnTo>
                  <a:lnTo>
                    <a:pt x="174" y="1350"/>
                  </a:lnTo>
                  <a:lnTo>
                    <a:pt x="172" y="1350"/>
                  </a:lnTo>
                  <a:lnTo>
                    <a:pt x="172" y="1352"/>
                  </a:lnTo>
                  <a:lnTo>
                    <a:pt x="174" y="1354"/>
                  </a:lnTo>
                  <a:close/>
                  <a:moveTo>
                    <a:pt x="168" y="1784"/>
                  </a:moveTo>
                  <a:lnTo>
                    <a:pt x="168" y="1784"/>
                  </a:lnTo>
                  <a:lnTo>
                    <a:pt x="170" y="1784"/>
                  </a:lnTo>
                  <a:lnTo>
                    <a:pt x="176" y="1780"/>
                  </a:lnTo>
                  <a:lnTo>
                    <a:pt x="178" y="1776"/>
                  </a:lnTo>
                  <a:lnTo>
                    <a:pt x="178" y="1772"/>
                  </a:lnTo>
                  <a:lnTo>
                    <a:pt x="176" y="1768"/>
                  </a:lnTo>
                  <a:lnTo>
                    <a:pt x="176" y="1764"/>
                  </a:lnTo>
                  <a:lnTo>
                    <a:pt x="176" y="1762"/>
                  </a:lnTo>
                  <a:lnTo>
                    <a:pt x="174" y="1762"/>
                  </a:lnTo>
                  <a:lnTo>
                    <a:pt x="172" y="1764"/>
                  </a:lnTo>
                  <a:lnTo>
                    <a:pt x="170" y="1766"/>
                  </a:lnTo>
                  <a:lnTo>
                    <a:pt x="168" y="1766"/>
                  </a:lnTo>
                  <a:lnTo>
                    <a:pt x="166" y="1764"/>
                  </a:lnTo>
                  <a:lnTo>
                    <a:pt x="166" y="1766"/>
                  </a:lnTo>
                  <a:lnTo>
                    <a:pt x="162" y="1768"/>
                  </a:lnTo>
                  <a:lnTo>
                    <a:pt x="158" y="1772"/>
                  </a:lnTo>
                  <a:lnTo>
                    <a:pt x="158" y="1774"/>
                  </a:lnTo>
                  <a:lnTo>
                    <a:pt x="160" y="1776"/>
                  </a:lnTo>
                  <a:lnTo>
                    <a:pt x="162" y="1776"/>
                  </a:lnTo>
                  <a:lnTo>
                    <a:pt x="166" y="1774"/>
                  </a:lnTo>
                  <a:lnTo>
                    <a:pt x="168" y="1774"/>
                  </a:lnTo>
                  <a:lnTo>
                    <a:pt x="170" y="1776"/>
                  </a:lnTo>
                  <a:lnTo>
                    <a:pt x="170" y="1778"/>
                  </a:lnTo>
                  <a:lnTo>
                    <a:pt x="168" y="1780"/>
                  </a:lnTo>
                  <a:lnTo>
                    <a:pt x="166" y="1782"/>
                  </a:lnTo>
                  <a:lnTo>
                    <a:pt x="168" y="1784"/>
                  </a:lnTo>
                  <a:close/>
                  <a:moveTo>
                    <a:pt x="190" y="1748"/>
                  </a:moveTo>
                  <a:lnTo>
                    <a:pt x="190" y="1748"/>
                  </a:lnTo>
                  <a:lnTo>
                    <a:pt x="186" y="1752"/>
                  </a:lnTo>
                  <a:lnTo>
                    <a:pt x="182" y="1756"/>
                  </a:lnTo>
                  <a:lnTo>
                    <a:pt x="178" y="1762"/>
                  </a:lnTo>
                  <a:lnTo>
                    <a:pt x="178" y="1768"/>
                  </a:lnTo>
                  <a:lnTo>
                    <a:pt x="180" y="1768"/>
                  </a:lnTo>
                  <a:lnTo>
                    <a:pt x="182" y="1766"/>
                  </a:lnTo>
                  <a:lnTo>
                    <a:pt x="188" y="1758"/>
                  </a:lnTo>
                  <a:lnTo>
                    <a:pt x="192" y="1750"/>
                  </a:lnTo>
                  <a:lnTo>
                    <a:pt x="192" y="1748"/>
                  </a:lnTo>
                  <a:lnTo>
                    <a:pt x="190" y="1748"/>
                  </a:lnTo>
                  <a:close/>
                  <a:moveTo>
                    <a:pt x="700" y="1324"/>
                  </a:moveTo>
                  <a:lnTo>
                    <a:pt x="700" y="1324"/>
                  </a:lnTo>
                  <a:lnTo>
                    <a:pt x="698" y="1322"/>
                  </a:lnTo>
                  <a:lnTo>
                    <a:pt x="694" y="1322"/>
                  </a:lnTo>
                  <a:lnTo>
                    <a:pt x="690" y="1324"/>
                  </a:lnTo>
                  <a:lnTo>
                    <a:pt x="690" y="1326"/>
                  </a:lnTo>
                  <a:lnTo>
                    <a:pt x="692" y="1326"/>
                  </a:lnTo>
                  <a:lnTo>
                    <a:pt x="696" y="1326"/>
                  </a:lnTo>
                  <a:lnTo>
                    <a:pt x="700" y="1326"/>
                  </a:lnTo>
                  <a:lnTo>
                    <a:pt x="700" y="1324"/>
                  </a:lnTo>
                  <a:close/>
                  <a:moveTo>
                    <a:pt x="494" y="1970"/>
                  </a:moveTo>
                  <a:lnTo>
                    <a:pt x="494" y="1970"/>
                  </a:lnTo>
                  <a:lnTo>
                    <a:pt x="492" y="1962"/>
                  </a:lnTo>
                  <a:lnTo>
                    <a:pt x="486" y="1954"/>
                  </a:lnTo>
                  <a:lnTo>
                    <a:pt x="478" y="1948"/>
                  </a:lnTo>
                  <a:lnTo>
                    <a:pt x="470" y="1944"/>
                  </a:lnTo>
                  <a:lnTo>
                    <a:pt x="460" y="1942"/>
                  </a:lnTo>
                  <a:lnTo>
                    <a:pt x="452" y="1942"/>
                  </a:lnTo>
                  <a:lnTo>
                    <a:pt x="446" y="1944"/>
                  </a:lnTo>
                  <a:lnTo>
                    <a:pt x="442" y="1948"/>
                  </a:lnTo>
                  <a:lnTo>
                    <a:pt x="438" y="1954"/>
                  </a:lnTo>
                  <a:lnTo>
                    <a:pt x="434" y="1954"/>
                  </a:lnTo>
                  <a:lnTo>
                    <a:pt x="432" y="1952"/>
                  </a:lnTo>
                  <a:lnTo>
                    <a:pt x="428" y="1950"/>
                  </a:lnTo>
                  <a:lnTo>
                    <a:pt x="424" y="1948"/>
                  </a:lnTo>
                  <a:lnTo>
                    <a:pt x="424" y="1946"/>
                  </a:lnTo>
                  <a:lnTo>
                    <a:pt x="428" y="1942"/>
                  </a:lnTo>
                  <a:lnTo>
                    <a:pt x="434" y="1938"/>
                  </a:lnTo>
                  <a:lnTo>
                    <a:pt x="436" y="1936"/>
                  </a:lnTo>
                  <a:lnTo>
                    <a:pt x="438" y="1932"/>
                  </a:lnTo>
                  <a:lnTo>
                    <a:pt x="434" y="1924"/>
                  </a:lnTo>
                  <a:lnTo>
                    <a:pt x="428" y="1914"/>
                  </a:lnTo>
                  <a:lnTo>
                    <a:pt x="418" y="1906"/>
                  </a:lnTo>
                  <a:lnTo>
                    <a:pt x="410" y="1902"/>
                  </a:lnTo>
                  <a:lnTo>
                    <a:pt x="408" y="1898"/>
                  </a:lnTo>
                  <a:lnTo>
                    <a:pt x="410" y="1898"/>
                  </a:lnTo>
                  <a:lnTo>
                    <a:pt x="418" y="1902"/>
                  </a:lnTo>
                  <a:lnTo>
                    <a:pt x="424" y="1906"/>
                  </a:lnTo>
                  <a:lnTo>
                    <a:pt x="428" y="1906"/>
                  </a:lnTo>
                  <a:lnTo>
                    <a:pt x="430" y="1904"/>
                  </a:lnTo>
                  <a:lnTo>
                    <a:pt x="428" y="1902"/>
                  </a:lnTo>
                  <a:lnTo>
                    <a:pt x="422" y="1894"/>
                  </a:lnTo>
                  <a:lnTo>
                    <a:pt x="418" y="1888"/>
                  </a:lnTo>
                  <a:lnTo>
                    <a:pt x="416" y="1884"/>
                  </a:lnTo>
                  <a:lnTo>
                    <a:pt x="416" y="1876"/>
                  </a:lnTo>
                  <a:lnTo>
                    <a:pt x="416" y="1872"/>
                  </a:lnTo>
                  <a:lnTo>
                    <a:pt x="416" y="1870"/>
                  </a:lnTo>
                  <a:lnTo>
                    <a:pt x="412" y="1868"/>
                  </a:lnTo>
                  <a:lnTo>
                    <a:pt x="408" y="1866"/>
                  </a:lnTo>
                  <a:lnTo>
                    <a:pt x="406" y="1864"/>
                  </a:lnTo>
                  <a:lnTo>
                    <a:pt x="404" y="1858"/>
                  </a:lnTo>
                  <a:lnTo>
                    <a:pt x="400" y="1852"/>
                  </a:lnTo>
                  <a:lnTo>
                    <a:pt x="396" y="1850"/>
                  </a:lnTo>
                  <a:lnTo>
                    <a:pt x="390" y="1848"/>
                  </a:lnTo>
                  <a:lnTo>
                    <a:pt x="380" y="1844"/>
                  </a:lnTo>
                  <a:lnTo>
                    <a:pt x="376" y="1842"/>
                  </a:lnTo>
                  <a:lnTo>
                    <a:pt x="372" y="1836"/>
                  </a:lnTo>
                  <a:lnTo>
                    <a:pt x="366" y="1822"/>
                  </a:lnTo>
                  <a:lnTo>
                    <a:pt x="360" y="1806"/>
                  </a:lnTo>
                  <a:lnTo>
                    <a:pt x="358" y="1794"/>
                  </a:lnTo>
                  <a:lnTo>
                    <a:pt x="356" y="1786"/>
                  </a:lnTo>
                  <a:lnTo>
                    <a:pt x="354" y="1782"/>
                  </a:lnTo>
                  <a:lnTo>
                    <a:pt x="352" y="1780"/>
                  </a:lnTo>
                  <a:lnTo>
                    <a:pt x="346" y="1774"/>
                  </a:lnTo>
                  <a:lnTo>
                    <a:pt x="342" y="1768"/>
                  </a:lnTo>
                  <a:lnTo>
                    <a:pt x="336" y="1762"/>
                  </a:lnTo>
                  <a:lnTo>
                    <a:pt x="322" y="1756"/>
                  </a:lnTo>
                  <a:lnTo>
                    <a:pt x="314" y="1754"/>
                  </a:lnTo>
                  <a:lnTo>
                    <a:pt x="310" y="1754"/>
                  </a:lnTo>
                  <a:lnTo>
                    <a:pt x="308" y="1754"/>
                  </a:lnTo>
                  <a:lnTo>
                    <a:pt x="306" y="1756"/>
                  </a:lnTo>
                  <a:lnTo>
                    <a:pt x="302" y="1758"/>
                  </a:lnTo>
                  <a:lnTo>
                    <a:pt x="298" y="1760"/>
                  </a:lnTo>
                  <a:lnTo>
                    <a:pt x="290" y="1758"/>
                  </a:lnTo>
                  <a:lnTo>
                    <a:pt x="286" y="1758"/>
                  </a:lnTo>
                  <a:lnTo>
                    <a:pt x="288" y="1756"/>
                  </a:lnTo>
                  <a:lnTo>
                    <a:pt x="294" y="1754"/>
                  </a:lnTo>
                  <a:lnTo>
                    <a:pt x="300" y="1748"/>
                  </a:lnTo>
                  <a:lnTo>
                    <a:pt x="302" y="1746"/>
                  </a:lnTo>
                  <a:lnTo>
                    <a:pt x="304" y="1746"/>
                  </a:lnTo>
                  <a:lnTo>
                    <a:pt x="308" y="1746"/>
                  </a:lnTo>
                  <a:lnTo>
                    <a:pt x="316" y="1742"/>
                  </a:lnTo>
                  <a:lnTo>
                    <a:pt x="318" y="1742"/>
                  </a:lnTo>
                  <a:lnTo>
                    <a:pt x="318" y="1740"/>
                  </a:lnTo>
                  <a:lnTo>
                    <a:pt x="316" y="1738"/>
                  </a:lnTo>
                  <a:lnTo>
                    <a:pt x="310" y="1736"/>
                  </a:lnTo>
                  <a:lnTo>
                    <a:pt x="308" y="1734"/>
                  </a:lnTo>
                  <a:lnTo>
                    <a:pt x="308" y="1730"/>
                  </a:lnTo>
                  <a:lnTo>
                    <a:pt x="304" y="1728"/>
                  </a:lnTo>
                  <a:lnTo>
                    <a:pt x="304" y="1726"/>
                  </a:lnTo>
                  <a:lnTo>
                    <a:pt x="306" y="1728"/>
                  </a:lnTo>
                  <a:lnTo>
                    <a:pt x="312" y="1728"/>
                  </a:lnTo>
                  <a:lnTo>
                    <a:pt x="314" y="1728"/>
                  </a:lnTo>
                  <a:lnTo>
                    <a:pt x="318" y="1726"/>
                  </a:lnTo>
                  <a:lnTo>
                    <a:pt x="326" y="1716"/>
                  </a:lnTo>
                  <a:lnTo>
                    <a:pt x="334" y="1696"/>
                  </a:lnTo>
                  <a:lnTo>
                    <a:pt x="342" y="1678"/>
                  </a:lnTo>
                  <a:lnTo>
                    <a:pt x="348" y="1668"/>
                  </a:lnTo>
                  <a:lnTo>
                    <a:pt x="350" y="1664"/>
                  </a:lnTo>
                  <a:lnTo>
                    <a:pt x="348" y="1656"/>
                  </a:lnTo>
                  <a:lnTo>
                    <a:pt x="346" y="1652"/>
                  </a:lnTo>
                  <a:lnTo>
                    <a:pt x="342" y="1650"/>
                  </a:lnTo>
                  <a:lnTo>
                    <a:pt x="332" y="1650"/>
                  </a:lnTo>
                  <a:lnTo>
                    <a:pt x="320" y="1650"/>
                  </a:lnTo>
                  <a:lnTo>
                    <a:pt x="302" y="1650"/>
                  </a:lnTo>
                  <a:lnTo>
                    <a:pt x="286" y="1650"/>
                  </a:lnTo>
                  <a:lnTo>
                    <a:pt x="274" y="1652"/>
                  </a:lnTo>
                  <a:lnTo>
                    <a:pt x="268" y="1656"/>
                  </a:lnTo>
                  <a:lnTo>
                    <a:pt x="262" y="1658"/>
                  </a:lnTo>
                  <a:lnTo>
                    <a:pt x="258" y="1658"/>
                  </a:lnTo>
                  <a:lnTo>
                    <a:pt x="258" y="1654"/>
                  </a:lnTo>
                  <a:lnTo>
                    <a:pt x="268" y="1644"/>
                  </a:lnTo>
                  <a:lnTo>
                    <a:pt x="270" y="1642"/>
                  </a:lnTo>
                  <a:lnTo>
                    <a:pt x="268" y="1642"/>
                  </a:lnTo>
                  <a:lnTo>
                    <a:pt x="264" y="1642"/>
                  </a:lnTo>
                  <a:lnTo>
                    <a:pt x="258" y="1642"/>
                  </a:lnTo>
                  <a:lnTo>
                    <a:pt x="260" y="1640"/>
                  </a:lnTo>
                  <a:lnTo>
                    <a:pt x="270" y="1632"/>
                  </a:lnTo>
                  <a:lnTo>
                    <a:pt x="284" y="1620"/>
                  </a:lnTo>
                  <a:lnTo>
                    <a:pt x="296" y="1608"/>
                  </a:lnTo>
                  <a:lnTo>
                    <a:pt x="300" y="1604"/>
                  </a:lnTo>
                  <a:lnTo>
                    <a:pt x="300" y="1600"/>
                  </a:lnTo>
                  <a:lnTo>
                    <a:pt x="298" y="1598"/>
                  </a:lnTo>
                  <a:lnTo>
                    <a:pt x="298" y="1596"/>
                  </a:lnTo>
                  <a:lnTo>
                    <a:pt x="300" y="1592"/>
                  </a:lnTo>
                  <a:lnTo>
                    <a:pt x="300" y="1590"/>
                  </a:lnTo>
                  <a:lnTo>
                    <a:pt x="292" y="1588"/>
                  </a:lnTo>
                  <a:lnTo>
                    <a:pt x="286" y="1588"/>
                  </a:lnTo>
                  <a:lnTo>
                    <a:pt x="284" y="1590"/>
                  </a:lnTo>
                  <a:lnTo>
                    <a:pt x="284" y="1592"/>
                  </a:lnTo>
                  <a:lnTo>
                    <a:pt x="280" y="1592"/>
                  </a:lnTo>
                  <a:lnTo>
                    <a:pt x="272" y="1592"/>
                  </a:lnTo>
                  <a:lnTo>
                    <a:pt x="262" y="1594"/>
                  </a:lnTo>
                  <a:lnTo>
                    <a:pt x="254" y="1596"/>
                  </a:lnTo>
                  <a:lnTo>
                    <a:pt x="246" y="1596"/>
                  </a:lnTo>
                  <a:lnTo>
                    <a:pt x="242" y="1594"/>
                  </a:lnTo>
                  <a:lnTo>
                    <a:pt x="238" y="1596"/>
                  </a:lnTo>
                  <a:lnTo>
                    <a:pt x="236" y="1596"/>
                  </a:lnTo>
                  <a:lnTo>
                    <a:pt x="232" y="1594"/>
                  </a:lnTo>
                  <a:lnTo>
                    <a:pt x="226" y="1592"/>
                  </a:lnTo>
                  <a:lnTo>
                    <a:pt x="222" y="1590"/>
                  </a:lnTo>
                  <a:lnTo>
                    <a:pt x="218" y="1594"/>
                  </a:lnTo>
                  <a:lnTo>
                    <a:pt x="218" y="1600"/>
                  </a:lnTo>
                  <a:lnTo>
                    <a:pt x="218" y="1602"/>
                  </a:lnTo>
                  <a:lnTo>
                    <a:pt x="218" y="1604"/>
                  </a:lnTo>
                  <a:lnTo>
                    <a:pt x="214" y="1606"/>
                  </a:lnTo>
                  <a:lnTo>
                    <a:pt x="212" y="1606"/>
                  </a:lnTo>
                  <a:lnTo>
                    <a:pt x="216" y="1612"/>
                  </a:lnTo>
                  <a:lnTo>
                    <a:pt x="218" y="1616"/>
                  </a:lnTo>
                  <a:lnTo>
                    <a:pt x="212" y="1616"/>
                  </a:lnTo>
                  <a:lnTo>
                    <a:pt x="206" y="1614"/>
                  </a:lnTo>
                  <a:lnTo>
                    <a:pt x="206" y="1618"/>
                  </a:lnTo>
                  <a:lnTo>
                    <a:pt x="210" y="1622"/>
                  </a:lnTo>
                  <a:lnTo>
                    <a:pt x="210" y="1624"/>
                  </a:lnTo>
                  <a:lnTo>
                    <a:pt x="210" y="1626"/>
                  </a:lnTo>
                  <a:lnTo>
                    <a:pt x="208" y="1626"/>
                  </a:lnTo>
                  <a:lnTo>
                    <a:pt x="204" y="1626"/>
                  </a:lnTo>
                  <a:lnTo>
                    <a:pt x="202" y="1626"/>
                  </a:lnTo>
                  <a:lnTo>
                    <a:pt x="204" y="1628"/>
                  </a:lnTo>
                  <a:lnTo>
                    <a:pt x="206" y="1632"/>
                  </a:lnTo>
                  <a:lnTo>
                    <a:pt x="206" y="1636"/>
                  </a:lnTo>
                  <a:lnTo>
                    <a:pt x="206" y="1638"/>
                  </a:lnTo>
                  <a:lnTo>
                    <a:pt x="202" y="1638"/>
                  </a:lnTo>
                  <a:lnTo>
                    <a:pt x="190" y="1638"/>
                  </a:lnTo>
                  <a:lnTo>
                    <a:pt x="188" y="1640"/>
                  </a:lnTo>
                  <a:lnTo>
                    <a:pt x="188" y="1646"/>
                  </a:lnTo>
                  <a:lnTo>
                    <a:pt x="190" y="1650"/>
                  </a:lnTo>
                  <a:lnTo>
                    <a:pt x="190" y="1654"/>
                  </a:lnTo>
                  <a:lnTo>
                    <a:pt x="188" y="1660"/>
                  </a:lnTo>
                  <a:lnTo>
                    <a:pt x="188" y="1668"/>
                  </a:lnTo>
                  <a:lnTo>
                    <a:pt x="188" y="1672"/>
                  </a:lnTo>
                  <a:lnTo>
                    <a:pt x="190" y="1674"/>
                  </a:lnTo>
                  <a:lnTo>
                    <a:pt x="194" y="1674"/>
                  </a:lnTo>
                  <a:lnTo>
                    <a:pt x="196" y="1676"/>
                  </a:lnTo>
                  <a:lnTo>
                    <a:pt x="194" y="1682"/>
                  </a:lnTo>
                  <a:lnTo>
                    <a:pt x="192" y="1686"/>
                  </a:lnTo>
                  <a:lnTo>
                    <a:pt x="190" y="1690"/>
                  </a:lnTo>
                  <a:lnTo>
                    <a:pt x="188" y="1690"/>
                  </a:lnTo>
                  <a:lnTo>
                    <a:pt x="190" y="1692"/>
                  </a:lnTo>
                  <a:lnTo>
                    <a:pt x="190" y="1694"/>
                  </a:lnTo>
                  <a:lnTo>
                    <a:pt x="190" y="1696"/>
                  </a:lnTo>
                  <a:lnTo>
                    <a:pt x="186" y="1698"/>
                  </a:lnTo>
                  <a:lnTo>
                    <a:pt x="184" y="1700"/>
                  </a:lnTo>
                  <a:lnTo>
                    <a:pt x="188" y="1702"/>
                  </a:lnTo>
                  <a:lnTo>
                    <a:pt x="188" y="1704"/>
                  </a:lnTo>
                  <a:lnTo>
                    <a:pt x="186" y="1706"/>
                  </a:lnTo>
                  <a:lnTo>
                    <a:pt x="182" y="1708"/>
                  </a:lnTo>
                  <a:lnTo>
                    <a:pt x="178" y="1708"/>
                  </a:lnTo>
                  <a:lnTo>
                    <a:pt x="174" y="1708"/>
                  </a:lnTo>
                  <a:lnTo>
                    <a:pt x="172" y="1710"/>
                  </a:lnTo>
                  <a:lnTo>
                    <a:pt x="172" y="1712"/>
                  </a:lnTo>
                  <a:lnTo>
                    <a:pt x="174" y="1714"/>
                  </a:lnTo>
                  <a:lnTo>
                    <a:pt x="182" y="1714"/>
                  </a:lnTo>
                  <a:lnTo>
                    <a:pt x="190" y="1712"/>
                  </a:lnTo>
                  <a:lnTo>
                    <a:pt x="192" y="1714"/>
                  </a:lnTo>
                  <a:lnTo>
                    <a:pt x="184" y="1716"/>
                  </a:lnTo>
                  <a:lnTo>
                    <a:pt x="180" y="1718"/>
                  </a:lnTo>
                  <a:lnTo>
                    <a:pt x="180" y="1720"/>
                  </a:lnTo>
                  <a:lnTo>
                    <a:pt x="184" y="1722"/>
                  </a:lnTo>
                  <a:lnTo>
                    <a:pt x="188" y="1722"/>
                  </a:lnTo>
                  <a:lnTo>
                    <a:pt x="190" y="1722"/>
                  </a:lnTo>
                  <a:lnTo>
                    <a:pt x="192" y="1724"/>
                  </a:lnTo>
                  <a:lnTo>
                    <a:pt x="196" y="1724"/>
                  </a:lnTo>
                  <a:lnTo>
                    <a:pt x="200" y="1720"/>
                  </a:lnTo>
                  <a:lnTo>
                    <a:pt x="208" y="1714"/>
                  </a:lnTo>
                  <a:lnTo>
                    <a:pt x="206" y="1720"/>
                  </a:lnTo>
                  <a:lnTo>
                    <a:pt x="202" y="1726"/>
                  </a:lnTo>
                  <a:lnTo>
                    <a:pt x="202" y="1730"/>
                  </a:lnTo>
                  <a:lnTo>
                    <a:pt x="202" y="1734"/>
                  </a:lnTo>
                  <a:lnTo>
                    <a:pt x="198" y="1738"/>
                  </a:lnTo>
                  <a:lnTo>
                    <a:pt x="196" y="1740"/>
                  </a:lnTo>
                  <a:lnTo>
                    <a:pt x="196" y="1744"/>
                  </a:lnTo>
                  <a:lnTo>
                    <a:pt x="198" y="1748"/>
                  </a:lnTo>
                  <a:lnTo>
                    <a:pt x="194" y="1754"/>
                  </a:lnTo>
                  <a:lnTo>
                    <a:pt x="192" y="1758"/>
                  </a:lnTo>
                  <a:lnTo>
                    <a:pt x="192" y="1762"/>
                  </a:lnTo>
                  <a:lnTo>
                    <a:pt x="194" y="1764"/>
                  </a:lnTo>
                  <a:lnTo>
                    <a:pt x="194" y="1768"/>
                  </a:lnTo>
                  <a:lnTo>
                    <a:pt x="194" y="1772"/>
                  </a:lnTo>
                  <a:lnTo>
                    <a:pt x="194" y="1774"/>
                  </a:lnTo>
                  <a:lnTo>
                    <a:pt x="200" y="1770"/>
                  </a:lnTo>
                  <a:lnTo>
                    <a:pt x="198" y="1774"/>
                  </a:lnTo>
                  <a:lnTo>
                    <a:pt x="194" y="1784"/>
                  </a:lnTo>
                  <a:lnTo>
                    <a:pt x="188" y="1794"/>
                  </a:lnTo>
                  <a:lnTo>
                    <a:pt x="188" y="1800"/>
                  </a:lnTo>
                  <a:lnTo>
                    <a:pt x="192" y="1802"/>
                  </a:lnTo>
                  <a:lnTo>
                    <a:pt x="194" y="1802"/>
                  </a:lnTo>
                  <a:lnTo>
                    <a:pt x="196" y="1800"/>
                  </a:lnTo>
                  <a:lnTo>
                    <a:pt x="198" y="1792"/>
                  </a:lnTo>
                  <a:lnTo>
                    <a:pt x="202" y="1780"/>
                  </a:lnTo>
                  <a:lnTo>
                    <a:pt x="204" y="1776"/>
                  </a:lnTo>
                  <a:lnTo>
                    <a:pt x="206" y="1772"/>
                  </a:lnTo>
                  <a:lnTo>
                    <a:pt x="208" y="1770"/>
                  </a:lnTo>
                  <a:lnTo>
                    <a:pt x="208" y="1768"/>
                  </a:lnTo>
                  <a:lnTo>
                    <a:pt x="204" y="1764"/>
                  </a:lnTo>
                  <a:lnTo>
                    <a:pt x="202" y="1760"/>
                  </a:lnTo>
                  <a:lnTo>
                    <a:pt x="204" y="1758"/>
                  </a:lnTo>
                  <a:lnTo>
                    <a:pt x="206" y="1756"/>
                  </a:lnTo>
                  <a:lnTo>
                    <a:pt x="210" y="1754"/>
                  </a:lnTo>
                  <a:lnTo>
                    <a:pt x="208" y="1756"/>
                  </a:lnTo>
                  <a:lnTo>
                    <a:pt x="208" y="1762"/>
                  </a:lnTo>
                  <a:lnTo>
                    <a:pt x="208" y="1764"/>
                  </a:lnTo>
                  <a:lnTo>
                    <a:pt x="210" y="1766"/>
                  </a:lnTo>
                  <a:lnTo>
                    <a:pt x="214" y="1766"/>
                  </a:lnTo>
                  <a:lnTo>
                    <a:pt x="216" y="1764"/>
                  </a:lnTo>
                  <a:lnTo>
                    <a:pt x="216" y="1762"/>
                  </a:lnTo>
                  <a:lnTo>
                    <a:pt x="220" y="1764"/>
                  </a:lnTo>
                  <a:lnTo>
                    <a:pt x="222" y="1764"/>
                  </a:lnTo>
                  <a:lnTo>
                    <a:pt x="224" y="1758"/>
                  </a:lnTo>
                  <a:lnTo>
                    <a:pt x="224" y="1756"/>
                  </a:lnTo>
                  <a:lnTo>
                    <a:pt x="228" y="1756"/>
                  </a:lnTo>
                  <a:lnTo>
                    <a:pt x="232" y="1758"/>
                  </a:lnTo>
                  <a:lnTo>
                    <a:pt x="238" y="1762"/>
                  </a:lnTo>
                  <a:lnTo>
                    <a:pt x="230" y="1764"/>
                  </a:lnTo>
                  <a:lnTo>
                    <a:pt x="224" y="1766"/>
                  </a:lnTo>
                  <a:lnTo>
                    <a:pt x="224" y="1768"/>
                  </a:lnTo>
                  <a:lnTo>
                    <a:pt x="224" y="1772"/>
                  </a:lnTo>
                  <a:lnTo>
                    <a:pt x="230" y="1780"/>
                  </a:lnTo>
                  <a:lnTo>
                    <a:pt x="234" y="1786"/>
                  </a:lnTo>
                  <a:lnTo>
                    <a:pt x="234" y="1790"/>
                  </a:lnTo>
                  <a:lnTo>
                    <a:pt x="234" y="1794"/>
                  </a:lnTo>
                  <a:lnTo>
                    <a:pt x="230" y="1798"/>
                  </a:lnTo>
                  <a:lnTo>
                    <a:pt x="224" y="1806"/>
                  </a:lnTo>
                  <a:lnTo>
                    <a:pt x="222" y="1810"/>
                  </a:lnTo>
                  <a:lnTo>
                    <a:pt x="220" y="1816"/>
                  </a:lnTo>
                  <a:lnTo>
                    <a:pt x="222" y="1822"/>
                  </a:lnTo>
                  <a:lnTo>
                    <a:pt x="220" y="1822"/>
                  </a:lnTo>
                  <a:lnTo>
                    <a:pt x="216" y="1818"/>
                  </a:lnTo>
                  <a:lnTo>
                    <a:pt x="214" y="1820"/>
                  </a:lnTo>
                  <a:lnTo>
                    <a:pt x="214" y="1822"/>
                  </a:lnTo>
                  <a:lnTo>
                    <a:pt x="214" y="1826"/>
                  </a:lnTo>
                  <a:lnTo>
                    <a:pt x="220" y="1834"/>
                  </a:lnTo>
                  <a:lnTo>
                    <a:pt x="224" y="1840"/>
                  </a:lnTo>
                  <a:lnTo>
                    <a:pt x="224" y="1838"/>
                  </a:lnTo>
                  <a:lnTo>
                    <a:pt x="224" y="1836"/>
                  </a:lnTo>
                  <a:lnTo>
                    <a:pt x="222" y="1830"/>
                  </a:lnTo>
                  <a:lnTo>
                    <a:pt x="224" y="1828"/>
                  </a:lnTo>
                  <a:lnTo>
                    <a:pt x="228" y="1828"/>
                  </a:lnTo>
                  <a:lnTo>
                    <a:pt x="234" y="1832"/>
                  </a:lnTo>
                  <a:lnTo>
                    <a:pt x="240" y="1838"/>
                  </a:lnTo>
                  <a:lnTo>
                    <a:pt x="244" y="1840"/>
                  </a:lnTo>
                  <a:lnTo>
                    <a:pt x="246" y="1838"/>
                  </a:lnTo>
                  <a:lnTo>
                    <a:pt x="246" y="1834"/>
                  </a:lnTo>
                  <a:lnTo>
                    <a:pt x="246" y="1828"/>
                  </a:lnTo>
                  <a:lnTo>
                    <a:pt x="246" y="1826"/>
                  </a:lnTo>
                  <a:lnTo>
                    <a:pt x="246" y="1828"/>
                  </a:lnTo>
                  <a:lnTo>
                    <a:pt x="252" y="1830"/>
                  </a:lnTo>
                  <a:lnTo>
                    <a:pt x="260" y="1834"/>
                  </a:lnTo>
                  <a:lnTo>
                    <a:pt x="264" y="1834"/>
                  </a:lnTo>
                  <a:lnTo>
                    <a:pt x="266" y="1830"/>
                  </a:lnTo>
                  <a:lnTo>
                    <a:pt x="270" y="1826"/>
                  </a:lnTo>
                  <a:lnTo>
                    <a:pt x="274" y="1826"/>
                  </a:lnTo>
                  <a:lnTo>
                    <a:pt x="276" y="1828"/>
                  </a:lnTo>
                  <a:lnTo>
                    <a:pt x="278" y="1824"/>
                  </a:lnTo>
                  <a:lnTo>
                    <a:pt x="282" y="1822"/>
                  </a:lnTo>
                  <a:lnTo>
                    <a:pt x="286" y="1820"/>
                  </a:lnTo>
                  <a:lnTo>
                    <a:pt x="292" y="1820"/>
                  </a:lnTo>
                  <a:lnTo>
                    <a:pt x="292" y="1822"/>
                  </a:lnTo>
                  <a:lnTo>
                    <a:pt x="288" y="1826"/>
                  </a:lnTo>
                  <a:lnTo>
                    <a:pt x="280" y="1838"/>
                  </a:lnTo>
                  <a:lnTo>
                    <a:pt x="276" y="1844"/>
                  </a:lnTo>
                  <a:lnTo>
                    <a:pt x="276" y="1850"/>
                  </a:lnTo>
                  <a:lnTo>
                    <a:pt x="276" y="1854"/>
                  </a:lnTo>
                  <a:lnTo>
                    <a:pt x="278" y="1858"/>
                  </a:lnTo>
                  <a:lnTo>
                    <a:pt x="286" y="1866"/>
                  </a:lnTo>
                  <a:lnTo>
                    <a:pt x="292" y="1872"/>
                  </a:lnTo>
                  <a:lnTo>
                    <a:pt x="294" y="1876"/>
                  </a:lnTo>
                  <a:lnTo>
                    <a:pt x="296" y="1874"/>
                  </a:lnTo>
                  <a:lnTo>
                    <a:pt x="300" y="1872"/>
                  </a:lnTo>
                  <a:lnTo>
                    <a:pt x="302" y="1870"/>
                  </a:lnTo>
                  <a:lnTo>
                    <a:pt x="304" y="1870"/>
                  </a:lnTo>
                  <a:lnTo>
                    <a:pt x="308" y="1870"/>
                  </a:lnTo>
                  <a:lnTo>
                    <a:pt x="308" y="1872"/>
                  </a:lnTo>
                  <a:lnTo>
                    <a:pt x="308" y="1874"/>
                  </a:lnTo>
                  <a:lnTo>
                    <a:pt x="306" y="1878"/>
                  </a:lnTo>
                  <a:lnTo>
                    <a:pt x="306" y="1880"/>
                  </a:lnTo>
                  <a:lnTo>
                    <a:pt x="306" y="1882"/>
                  </a:lnTo>
                  <a:lnTo>
                    <a:pt x="308" y="1882"/>
                  </a:lnTo>
                  <a:lnTo>
                    <a:pt x="306" y="1884"/>
                  </a:lnTo>
                  <a:lnTo>
                    <a:pt x="300" y="1888"/>
                  </a:lnTo>
                  <a:lnTo>
                    <a:pt x="298" y="1890"/>
                  </a:lnTo>
                  <a:lnTo>
                    <a:pt x="298" y="1892"/>
                  </a:lnTo>
                  <a:lnTo>
                    <a:pt x="298" y="1894"/>
                  </a:lnTo>
                  <a:lnTo>
                    <a:pt x="302" y="1896"/>
                  </a:lnTo>
                  <a:lnTo>
                    <a:pt x="304" y="1898"/>
                  </a:lnTo>
                  <a:lnTo>
                    <a:pt x="302" y="1900"/>
                  </a:lnTo>
                  <a:lnTo>
                    <a:pt x="300" y="1902"/>
                  </a:lnTo>
                  <a:lnTo>
                    <a:pt x="300" y="1906"/>
                  </a:lnTo>
                  <a:lnTo>
                    <a:pt x="300" y="1910"/>
                  </a:lnTo>
                  <a:lnTo>
                    <a:pt x="302" y="1916"/>
                  </a:lnTo>
                  <a:lnTo>
                    <a:pt x="308" y="1924"/>
                  </a:lnTo>
                  <a:lnTo>
                    <a:pt x="304" y="1922"/>
                  </a:lnTo>
                  <a:lnTo>
                    <a:pt x="300" y="1918"/>
                  </a:lnTo>
                  <a:lnTo>
                    <a:pt x="296" y="1916"/>
                  </a:lnTo>
                  <a:lnTo>
                    <a:pt x="294" y="1918"/>
                  </a:lnTo>
                  <a:lnTo>
                    <a:pt x="296" y="1922"/>
                  </a:lnTo>
                  <a:lnTo>
                    <a:pt x="298" y="1926"/>
                  </a:lnTo>
                  <a:lnTo>
                    <a:pt x="294" y="1924"/>
                  </a:lnTo>
                  <a:lnTo>
                    <a:pt x="290" y="1922"/>
                  </a:lnTo>
                  <a:lnTo>
                    <a:pt x="286" y="1922"/>
                  </a:lnTo>
                  <a:lnTo>
                    <a:pt x="282" y="1922"/>
                  </a:lnTo>
                  <a:lnTo>
                    <a:pt x="276" y="1924"/>
                  </a:lnTo>
                  <a:lnTo>
                    <a:pt x="272" y="1924"/>
                  </a:lnTo>
                  <a:lnTo>
                    <a:pt x="270" y="1922"/>
                  </a:lnTo>
                  <a:lnTo>
                    <a:pt x="266" y="1924"/>
                  </a:lnTo>
                  <a:lnTo>
                    <a:pt x="264" y="1926"/>
                  </a:lnTo>
                  <a:lnTo>
                    <a:pt x="260" y="1926"/>
                  </a:lnTo>
                  <a:lnTo>
                    <a:pt x="256" y="1928"/>
                  </a:lnTo>
                  <a:lnTo>
                    <a:pt x="252" y="1932"/>
                  </a:lnTo>
                  <a:lnTo>
                    <a:pt x="246" y="1940"/>
                  </a:lnTo>
                  <a:lnTo>
                    <a:pt x="240" y="1944"/>
                  </a:lnTo>
                  <a:lnTo>
                    <a:pt x="236" y="1946"/>
                  </a:lnTo>
                  <a:lnTo>
                    <a:pt x="232" y="1950"/>
                  </a:lnTo>
                  <a:lnTo>
                    <a:pt x="230" y="1956"/>
                  </a:lnTo>
                  <a:lnTo>
                    <a:pt x="234" y="1954"/>
                  </a:lnTo>
                  <a:lnTo>
                    <a:pt x="238" y="1954"/>
                  </a:lnTo>
                  <a:lnTo>
                    <a:pt x="240" y="1954"/>
                  </a:lnTo>
                  <a:lnTo>
                    <a:pt x="244" y="1952"/>
                  </a:lnTo>
                  <a:lnTo>
                    <a:pt x="252" y="1948"/>
                  </a:lnTo>
                  <a:lnTo>
                    <a:pt x="256" y="1946"/>
                  </a:lnTo>
                  <a:lnTo>
                    <a:pt x="258" y="1946"/>
                  </a:lnTo>
                  <a:lnTo>
                    <a:pt x="256" y="1948"/>
                  </a:lnTo>
                  <a:lnTo>
                    <a:pt x="256" y="1954"/>
                  </a:lnTo>
                  <a:lnTo>
                    <a:pt x="258" y="1954"/>
                  </a:lnTo>
                  <a:lnTo>
                    <a:pt x="260" y="1956"/>
                  </a:lnTo>
                  <a:lnTo>
                    <a:pt x="258" y="1960"/>
                  </a:lnTo>
                  <a:lnTo>
                    <a:pt x="256" y="1964"/>
                  </a:lnTo>
                  <a:lnTo>
                    <a:pt x="256" y="1968"/>
                  </a:lnTo>
                  <a:lnTo>
                    <a:pt x="258" y="1974"/>
                  </a:lnTo>
                  <a:lnTo>
                    <a:pt x="258" y="1978"/>
                  </a:lnTo>
                  <a:lnTo>
                    <a:pt x="256" y="1982"/>
                  </a:lnTo>
                  <a:lnTo>
                    <a:pt x="252" y="1986"/>
                  </a:lnTo>
                  <a:lnTo>
                    <a:pt x="246" y="1990"/>
                  </a:lnTo>
                  <a:lnTo>
                    <a:pt x="232" y="1998"/>
                  </a:lnTo>
                  <a:lnTo>
                    <a:pt x="222" y="2000"/>
                  </a:lnTo>
                  <a:lnTo>
                    <a:pt x="216" y="2000"/>
                  </a:lnTo>
                  <a:lnTo>
                    <a:pt x="210" y="2006"/>
                  </a:lnTo>
                  <a:lnTo>
                    <a:pt x="208" y="2008"/>
                  </a:lnTo>
                  <a:lnTo>
                    <a:pt x="208" y="2010"/>
                  </a:lnTo>
                  <a:lnTo>
                    <a:pt x="212" y="2012"/>
                  </a:lnTo>
                  <a:lnTo>
                    <a:pt x="216" y="2012"/>
                  </a:lnTo>
                  <a:lnTo>
                    <a:pt x="216" y="2014"/>
                  </a:lnTo>
                  <a:lnTo>
                    <a:pt x="214" y="2016"/>
                  </a:lnTo>
                  <a:lnTo>
                    <a:pt x="214" y="2020"/>
                  </a:lnTo>
                  <a:lnTo>
                    <a:pt x="216" y="2024"/>
                  </a:lnTo>
                  <a:lnTo>
                    <a:pt x="224" y="2024"/>
                  </a:lnTo>
                  <a:lnTo>
                    <a:pt x="232" y="2022"/>
                  </a:lnTo>
                  <a:lnTo>
                    <a:pt x="240" y="2018"/>
                  </a:lnTo>
                  <a:lnTo>
                    <a:pt x="246" y="2018"/>
                  </a:lnTo>
                  <a:lnTo>
                    <a:pt x="250" y="2022"/>
                  </a:lnTo>
                  <a:lnTo>
                    <a:pt x="250" y="2026"/>
                  </a:lnTo>
                  <a:lnTo>
                    <a:pt x="248" y="2028"/>
                  </a:lnTo>
                  <a:lnTo>
                    <a:pt x="250" y="2030"/>
                  </a:lnTo>
                  <a:lnTo>
                    <a:pt x="256" y="2028"/>
                  </a:lnTo>
                  <a:lnTo>
                    <a:pt x="260" y="2028"/>
                  </a:lnTo>
                  <a:lnTo>
                    <a:pt x="264" y="2028"/>
                  </a:lnTo>
                  <a:lnTo>
                    <a:pt x="270" y="2030"/>
                  </a:lnTo>
                  <a:lnTo>
                    <a:pt x="274" y="2034"/>
                  </a:lnTo>
                  <a:lnTo>
                    <a:pt x="280" y="2038"/>
                  </a:lnTo>
                  <a:lnTo>
                    <a:pt x="284" y="2040"/>
                  </a:lnTo>
                  <a:lnTo>
                    <a:pt x="288" y="2040"/>
                  </a:lnTo>
                  <a:lnTo>
                    <a:pt x="292" y="2038"/>
                  </a:lnTo>
                  <a:lnTo>
                    <a:pt x="298" y="2032"/>
                  </a:lnTo>
                  <a:lnTo>
                    <a:pt x="302" y="2030"/>
                  </a:lnTo>
                  <a:lnTo>
                    <a:pt x="304" y="2028"/>
                  </a:lnTo>
                  <a:lnTo>
                    <a:pt x="310" y="2026"/>
                  </a:lnTo>
                  <a:lnTo>
                    <a:pt x="314" y="2024"/>
                  </a:lnTo>
                  <a:lnTo>
                    <a:pt x="320" y="2020"/>
                  </a:lnTo>
                  <a:lnTo>
                    <a:pt x="326" y="2016"/>
                  </a:lnTo>
                  <a:lnTo>
                    <a:pt x="322" y="2022"/>
                  </a:lnTo>
                  <a:lnTo>
                    <a:pt x="318" y="2026"/>
                  </a:lnTo>
                  <a:lnTo>
                    <a:pt x="312" y="2032"/>
                  </a:lnTo>
                  <a:lnTo>
                    <a:pt x="306" y="2036"/>
                  </a:lnTo>
                  <a:lnTo>
                    <a:pt x="304" y="2044"/>
                  </a:lnTo>
                  <a:lnTo>
                    <a:pt x="302" y="2048"/>
                  </a:lnTo>
                  <a:lnTo>
                    <a:pt x="294" y="2050"/>
                  </a:lnTo>
                  <a:lnTo>
                    <a:pt x="284" y="2050"/>
                  </a:lnTo>
                  <a:lnTo>
                    <a:pt x="280" y="2050"/>
                  </a:lnTo>
                  <a:lnTo>
                    <a:pt x="274" y="2048"/>
                  </a:lnTo>
                  <a:lnTo>
                    <a:pt x="262" y="2048"/>
                  </a:lnTo>
                  <a:lnTo>
                    <a:pt x="256" y="2048"/>
                  </a:lnTo>
                  <a:lnTo>
                    <a:pt x="252" y="2050"/>
                  </a:lnTo>
                  <a:lnTo>
                    <a:pt x="252" y="2052"/>
                  </a:lnTo>
                  <a:lnTo>
                    <a:pt x="252" y="2054"/>
                  </a:lnTo>
                  <a:lnTo>
                    <a:pt x="252" y="2058"/>
                  </a:lnTo>
                  <a:lnTo>
                    <a:pt x="250" y="2058"/>
                  </a:lnTo>
                  <a:lnTo>
                    <a:pt x="246" y="2060"/>
                  </a:lnTo>
                  <a:lnTo>
                    <a:pt x="242" y="2060"/>
                  </a:lnTo>
                  <a:lnTo>
                    <a:pt x="238" y="2062"/>
                  </a:lnTo>
                  <a:lnTo>
                    <a:pt x="238" y="2066"/>
                  </a:lnTo>
                  <a:lnTo>
                    <a:pt x="238" y="2070"/>
                  </a:lnTo>
                  <a:lnTo>
                    <a:pt x="238" y="2074"/>
                  </a:lnTo>
                  <a:lnTo>
                    <a:pt x="236" y="2076"/>
                  </a:lnTo>
                  <a:lnTo>
                    <a:pt x="232" y="2078"/>
                  </a:lnTo>
                  <a:lnTo>
                    <a:pt x="230" y="2082"/>
                  </a:lnTo>
                  <a:lnTo>
                    <a:pt x="230" y="2084"/>
                  </a:lnTo>
                  <a:lnTo>
                    <a:pt x="226" y="2086"/>
                  </a:lnTo>
                  <a:lnTo>
                    <a:pt x="220" y="2092"/>
                  </a:lnTo>
                  <a:lnTo>
                    <a:pt x="214" y="2100"/>
                  </a:lnTo>
                  <a:lnTo>
                    <a:pt x="210" y="2106"/>
                  </a:lnTo>
                  <a:lnTo>
                    <a:pt x="206" y="2106"/>
                  </a:lnTo>
                  <a:lnTo>
                    <a:pt x="202" y="2108"/>
                  </a:lnTo>
                  <a:lnTo>
                    <a:pt x="198" y="2108"/>
                  </a:lnTo>
                  <a:lnTo>
                    <a:pt x="194" y="2108"/>
                  </a:lnTo>
                  <a:lnTo>
                    <a:pt x="192" y="2112"/>
                  </a:lnTo>
                  <a:lnTo>
                    <a:pt x="192" y="2114"/>
                  </a:lnTo>
                  <a:lnTo>
                    <a:pt x="192" y="2118"/>
                  </a:lnTo>
                  <a:lnTo>
                    <a:pt x="194" y="2118"/>
                  </a:lnTo>
                  <a:lnTo>
                    <a:pt x="196" y="2118"/>
                  </a:lnTo>
                  <a:lnTo>
                    <a:pt x="200" y="2116"/>
                  </a:lnTo>
                  <a:lnTo>
                    <a:pt x="202" y="2116"/>
                  </a:lnTo>
                  <a:lnTo>
                    <a:pt x="206" y="2118"/>
                  </a:lnTo>
                  <a:lnTo>
                    <a:pt x="210" y="2122"/>
                  </a:lnTo>
                  <a:lnTo>
                    <a:pt x="212" y="2122"/>
                  </a:lnTo>
                  <a:lnTo>
                    <a:pt x="214" y="2122"/>
                  </a:lnTo>
                  <a:lnTo>
                    <a:pt x="216" y="2120"/>
                  </a:lnTo>
                  <a:lnTo>
                    <a:pt x="216" y="2118"/>
                  </a:lnTo>
                  <a:lnTo>
                    <a:pt x="218" y="2116"/>
                  </a:lnTo>
                  <a:lnTo>
                    <a:pt x="222" y="2112"/>
                  </a:lnTo>
                  <a:lnTo>
                    <a:pt x="226" y="2110"/>
                  </a:lnTo>
                  <a:lnTo>
                    <a:pt x="230" y="2106"/>
                  </a:lnTo>
                  <a:lnTo>
                    <a:pt x="234" y="2102"/>
                  </a:lnTo>
                  <a:lnTo>
                    <a:pt x="244" y="2100"/>
                  </a:lnTo>
                  <a:lnTo>
                    <a:pt x="252" y="2100"/>
                  </a:lnTo>
                  <a:lnTo>
                    <a:pt x="258" y="2102"/>
                  </a:lnTo>
                  <a:lnTo>
                    <a:pt x="270" y="2108"/>
                  </a:lnTo>
                  <a:lnTo>
                    <a:pt x="274" y="2110"/>
                  </a:lnTo>
                  <a:lnTo>
                    <a:pt x="276" y="2108"/>
                  </a:lnTo>
                  <a:lnTo>
                    <a:pt x="280" y="2098"/>
                  </a:lnTo>
                  <a:lnTo>
                    <a:pt x="282" y="2088"/>
                  </a:lnTo>
                  <a:lnTo>
                    <a:pt x="284" y="2086"/>
                  </a:lnTo>
                  <a:lnTo>
                    <a:pt x="286" y="2084"/>
                  </a:lnTo>
                  <a:lnTo>
                    <a:pt x="288" y="2086"/>
                  </a:lnTo>
                  <a:lnTo>
                    <a:pt x="290" y="2084"/>
                  </a:lnTo>
                  <a:lnTo>
                    <a:pt x="298" y="2080"/>
                  </a:lnTo>
                  <a:lnTo>
                    <a:pt x="302" y="2078"/>
                  </a:lnTo>
                  <a:lnTo>
                    <a:pt x="306" y="2078"/>
                  </a:lnTo>
                  <a:lnTo>
                    <a:pt x="312" y="2080"/>
                  </a:lnTo>
                  <a:lnTo>
                    <a:pt x="316" y="2084"/>
                  </a:lnTo>
                  <a:lnTo>
                    <a:pt x="322" y="2088"/>
                  </a:lnTo>
                  <a:lnTo>
                    <a:pt x="324" y="2088"/>
                  </a:lnTo>
                  <a:lnTo>
                    <a:pt x="328" y="2086"/>
                  </a:lnTo>
                  <a:lnTo>
                    <a:pt x="330" y="2086"/>
                  </a:lnTo>
                  <a:lnTo>
                    <a:pt x="334" y="2086"/>
                  </a:lnTo>
                  <a:lnTo>
                    <a:pt x="342" y="2086"/>
                  </a:lnTo>
                  <a:lnTo>
                    <a:pt x="344" y="2084"/>
                  </a:lnTo>
                  <a:lnTo>
                    <a:pt x="346" y="2082"/>
                  </a:lnTo>
                  <a:lnTo>
                    <a:pt x="356" y="2078"/>
                  </a:lnTo>
                  <a:lnTo>
                    <a:pt x="366" y="2076"/>
                  </a:lnTo>
                  <a:lnTo>
                    <a:pt x="368" y="2074"/>
                  </a:lnTo>
                  <a:lnTo>
                    <a:pt x="368" y="2072"/>
                  </a:lnTo>
                  <a:lnTo>
                    <a:pt x="374" y="2074"/>
                  </a:lnTo>
                  <a:lnTo>
                    <a:pt x="380" y="2076"/>
                  </a:lnTo>
                  <a:lnTo>
                    <a:pt x="382" y="2076"/>
                  </a:lnTo>
                  <a:lnTo>
                    <a:pt x="384" y="2074"/>
                  </a:lnTo>
                  <a:lnTo>
                    <a:pt x="386" y="2076"/>
                  </a:lnTo>
                  <a:lnTo>
                    <a:pt x="388" y="2078"/>
                  </a:lnTo>
                  <a:lnTo>
                    <a:pt x="392" y="2078"/>
                  </a:lnTo>
                  <a:lnTo>
                    <a:pt x="400" y="2074"/>
                  </a:lnTo>
                  <a:lnTo>
                    <a:pt x="410" y="2072"/>
                  </a:lnTo>
                  <a:lnTo>
                    <a:pt x="416" y="2074"/>
                  </a:lnTo>
                  <a:lnTo>
                    <a:pt x="422" y="2074"/>
                  </a:lnTo>
                  <a:lnTo>
                    <a:pt x="428" y="2076"/>
                  </a:lnTo>
                  <a:lnTo>
                    <a:pt x="432" y="2076"/>
                  </a:lnTo>
                  <a:lnTo>
                    <a:pt x="440" y="2074"/>
                  </a:lnTo>
                  <a:lnTo>
                    <a:pt x="448" y="2070"/>
                  </a:lnTo>
                  <a:lnTo>
                    <a:pt x="456" y="2068"/>
                  </a:lnTo>
                  <a:lnTo>
                    <a:pt x="460" y="2068"/>
                  </a:lnTo>
                  <a:lnTo>
                    <a:pt x="462" y="2064"/>
                  </a:lnTo>
                  <a:lnTo>
                    <a:pt x="464" y="2060"/>
                  </a:lnTo>
                  <a:lnTo>
                    <a:pt x="470" y="2056"/>
                  </a:lnTo>
                  <a:lnTo>
                    <a:pt x="478" y="2052"/>
                  </a:lnTo>
                  <a:lnTo>
                    <a:pt x="480" y="2048"/>
                  </a:lnTo>
                  <a:lnTo>
                    <a:pt x="480" y="2044"/>
                  </a:lnTo>
                  <a:lnTo>
                    <a:pt x="480" y="2040"/>
                  </a:lnTo>
                  <a:lnTo>
                    <a:pt x="480" y="2038"/>
                  </a:lnTo>
                  <a:lnTo>
                    <a:pt x="478" y="2038"/>
                  </a:lnTo>
                  <a:lnTo>
                    <a:pt x="472" y="2038"/>
                  </a:lnTo>
                  <a:lnTo>
                    <a:pt x="462" y="2040"/>
                  </a:lnTo>
                  <a:lnTo>
                    <a:pt x="456" y="2040"/>
                  </a:lnTo>
                  <a:lnTo>
                    <a:pt x="450" y="2038"/>
                  </a:lnTo>
                  <a:lnTo>
                    <a:pt x="448" y="2036"/>
                  </a:lnTo>
                  <a:lnTo>
                    <a:pt x="450" y="2036"/>
                  </a:lnTo>
                  <a:lnTo>
                    <a:pt x="446" y="2034"/>
                  </a:lnTo>
                  <a:lnTo>
                    <a:pt x="444" y="2032"/>
                  </a:lnTo>
                  <a:lnTo>
                    <a:pt x="448" y="2030"/>
                  </a:lnTo>
                  <a:lnTo>
                    <a:pt x="456" y="2030"/>
                  </a:lnTo>
                  <a:lnTo>
                    <a:pt x="458" y="2028"/>
                  </a:lnTo>
                  <a:lnTo>
                    <a:pt x="460" y="2026"/>
                  </a:lnTo>
                  <a:lnTo>
                    <a:pt x="460" y="2020"/>
                  </a:lnTo>
                  <a:lnTo>
                    <a:pt x="458" y="2020"/>
                  </a:lnTo>
                  <a:lnTo>
                    <a:pt x="456" y="2020"/>
                  </a:lnTo>
                  <a:lnTo>
                    <a:pt x="458" y="2016"/>
                  </a:lnTo>
                  <a:lnTo>
                    <a:pt x="462" y="2014"/>
                  </a:lnTo>
                  <a:lnTo>
                    <a:pt x="464" y="2014"/>
                  </a:lnTo>
                  <a:lnTo>
                    <a:pt x="472" y="2014"/>
                  </a:lnTo>
                  <a:lnTo>
                    <a:pt x="476" y="2014"/>
                  </a:lnTo>
                  <a:lnTo>
                    <a:pt x="476" y="2012"/>
                  </a:lnTo>
                  <a:lnTo>
                    <a:pt x="474" y="2010"/>
                  </a:lnTo>
                  <a:lnTo>
                    <a:pt x="474" y="2008"/>
                  </a:lnTo>
                  <a:lnTo>
                    <a:pt x="474" y="2006"/>
                  </a:lnTo>
                  <a:lnTo>
                    <a:pt x="482" y="2000"/>
                  </a:lnTo>
                  <a:lnTo>
                    <a:pt x="486" y="1996"/>
                  </a:lnTo>
                  <a:lnTo>
                    <a:pt x="490" y="1990"/>
                  </a:lnTo>
                  <a:lnTo>
                    <a:pt x="494" y="1982"/>
                  </a:lnTo>
                  <a:lnTo>
                    <a:pt x="494" y="1970"/>
                  </a:lnTo>
                  <a:close/>
                  <a:moveTo>
                    <a:pt x="662" y="1344"/>
                  </a:moveTo>
                  <a:lnTo>
                    <a:pt x="662" y="1344"/>
                  </a:lnTo>
                  <a:lnTo>
                    <a:pt x="660" y="1344"/>
                  </a:lnTo>
                  <a:lnTo>
                    <a:pt x="656" y="1346"/>
                  </a:lnTo>
                  <a:lnTo>
                    <a:pt x="656" y="1350"/>
                  </a:lnTo>
                  <a:lnTo>
                    <a:pt x="656" y="1354"/>
                  </a:lnTo>
                  <a:lnTo>
                    <a:pt x="660" y="1354"/>
                  </a:lnTo>
                  <a:lnTo>
                    <a:pt x="662" y="1352"/>
                  </a:lnTo>
                  <a:lnTo>
                    <a:pt x="664" y="1348"/>
                  </a:lnTo>
                  <a:lnTo>
                    <a:pt x="664" y="1346"/>
                  </a:lnTo>
                  <a:lnTo>
                    <a:pt x="662" y="1344"/>
                  </a:lnTo>
                  <a:close/>
                  <a:moveTo>
                    <a:pt x="652" y="1354"/>
                  </a:moveTo>
                  <a:lnTo>
                    <a:pt x="652" y="1354"/>
                  </a:lnTo>
                  <a:lnTo>
                    <a:pt x="650" y="1352"/>
                  </a:lnTo>
                  <a:lnTo>
                    <a:pt x="648" y="1352"/>
                  </a:lnTo>
                  <a:lnTo>
                    <a:pt x="646" y="1352"/>
                  </a:lnTo>
                  <a:lnTo>
                    <a:pt x="644" y="1356"/>
                  </a:lnTo>
                  <a:lnTo>
                    <a:pt x="646" y="1358"/>
                  </a:lnTo>
                  <a:lnTo>
                    <a:pt x="648" y="1358"/>
                  </a:lnTo>
                  <a:lnTo>
                    <a:pt x="652" y="1356"/>
                  </a:lnTo>
                  <a:lnTo>
                    <a:pt x="652" y="1354"/>
                  </a:lnTo>
                  <a:close/>
                  <a:moveTo>
                    <a:pt x="150" y="1398"/>
                  </a:moveTo>
                  <a:lnTo>
                    <a:pt x="150" y="1398"/>
                  </a:lnTo>
                  <a:lnTo>
                    <a:pt x="148" y="1396"/>
                  </a:lnTo>
                  <a:lnTo>
                    <a:pt x="146" y="1394"/>
                  </a:lnTo>
                  <a:lnTo>
                    <a:pt x="146" y="1396"/>
                  </a:lnTo>
                  <a:lnTo>
                    <a:pt x="144" y="1398"/>
                  </a:lnTo>
                  <a:lnTo>
                    <a:pt x="146" y="1402"/>
                  </a:lnTo>
                  <a:lnTo>
                    <a:pt x="152" y="1410"/>
                  </a:lnTo>
                  <a:lnTo>
                    <a:pt x="154" y="1412"/>
                  </a:lnTo>
                  <a:lnTo>
                    <a:pt x="156" y="1412"/>
                  </a:lnTo>
                  <a:lnTo>
                    <a:pt x="158" y="1412"/>
                  </a:lnTo>
                  <a:lnTo>
                    <a:pt x="156" y="1410"/>
                  </a:lnTo>
                  <a:lnTo>
                    <a:pt x="154" y="1404"/>
                  </a:lnTo>
                  <a:lnTo>
                    <a:pt x="154" y="1400"/>
                  </a:lnTo>
                  <a:lnTo>
                    <a:pt x="150" y="1398"/>
                  </a:lnTo>
                  <a:close/>
                  <a:moveTo>
                    <a:pt x="732" y="1304"/>
                  </a:moveTo>
                  <a:lnTo>
                    <a:pt x="732" y="1304"/>
                  </a:lnTo>
                  <a:lnTo>
                    <a:pt x="734" y="1302"/>
                  </a:lnTo>
                  <a:lnTo>
                    <a:pt x="732" y="1300"/>
                  </a:lnTo>
                  <a:lnTo>
                    <a:pt x="730" y="1298"/>
                  </a:lnTo>
                  <a:lnTo>
                    <a:pt x="728" y="1300"/>
                  </a:lnTo>
                  <a:lnTo>
                    <a:pt x="726" y="1302"/>
                  </a:lnTo>
                  <a:lnTo>
                    <a:pt x="724" y="1302"/>
                  </a:lnTo>
                  <a:lnTo>
                    <a:pt x="722" y="1300"/>
                  </a:lnTo>
                  <a:lnTo>
                    <a:pt x="720" y="1302"/>
                  </a:lnTo>
                  <a:lnTo>
                    <a:pt x="720" y="1304"/>
                  </a:lnTo>
                  <a:lnTo>
                    <a:pt x="724" y="1306"/>
                  </a:lnTo>
                  <a:lnTo>
                    <a:pt x="732" y="1304"/>
                  </a:lnTo>
                  <a:close/>
                  <a:moveTo>
                    <a:pt x="618" y="1384"/>
                  </a:moveTo>
                  <a:lnTo>
                    <a:pt x="618" y="1384"/>
                  </a:lnTo>
                  <a:lnTo>
                    <a:pt x="622" y="1384"/>
                  </a:lnTo>
                  <a:lnTo>
                    <a:pt x="626" y="1382"/>
                  </a:lnTo>
                  <a:lnTo>
                    <a:pt x="628" y="1380"/>
                  </a:lnTo>
                  <a:lnTo>
                    <a:pt x="628" y="1378"/>
                  </a:lnTo>
                  <a:lnTo>
                    <a:pt x="622" y="1378"/>
                  </a:lnTo>
                  <a:lnTo>
                    <a:pt x="618" y="1378"/>
                  </a:lnTo>
                  <a:lnTo>
                    <a:pt x="616" y="1380"/>
                  </a:lnTo>
                  <a:lnTo>
                    <a:pt x="618" y="1384"/>
                  </a:lnTo>
                  <a:close/>
                  <a:moveTo>
                    <a:pt x="620" y="1456"/>
                  </a:moveTo>
                  <a:lnTo>
                    <a:pt x="620" y="1456"/>
                  </a:lnTo>
                  <a:lnTo>
                    <a:pt x="616" y="1454"/>
                  </a:lnTo>
                  <a:lnTo>
                    <a:pt x="618" y="1456"/>
                  </a:lnTo>
                  <a:lnTo>
                    <a:pt x="622" y="1462"/>
                  </a:lnTo>
                  <a:lnTo>
                    <a:pt x="624" y="1462"/>
                  </a:lnTo>
                  <a:lnTo>
                    <a:pt x="626" y="1464"/>
                  </a:lnTo>
                  <a:lnTo>
                    <a:pt x="624" y="1462"/>
                  </a:lnTo>
                  <a:lnTo>
                    <a:pt x="622" y="1458"/>
                  </a:lnTo>
                  <a:lnTo>
                    <a:pt x="620" y="1456"/>
                  </a:lnTo>
                  <a:close/>
                  <a:moveTo>
                    <a:pt x="630" y="1474"/>
                  </a:moveTo>
                  <a:lnTo>
                    <a:pt x="630" y="1474"/>
                  </a:lnTo>
                  <a:lnTo>
                    <a:pt x="626" y="1468"/>
                  </a:lnTo>
                  <a:lnTo>
                    <a:pt x="622" y="1466"/>
                  </a:lnTo>
                  <a:lnTo>
                    <a:pt x="622" y="1468"/>
                  </a:lnTo>
                  <a:lnTo>
                    <a:pt x="626" y="1474"/>
                  </a:lnTo>
                  <a:lnTo>
                    <a:pt x="628" y="1476"/>
                  </a:lnTo>
                  <a:lnTo>
                    <a:pt x="630" y="1474"/>
                  </a:lnTo>
                  <a:close/>
                  <a:moveTo>
                    <a:pt x="624" y="1490"/>
                  </a:moveTo>
                  <a:lnTo>
                    <a:pt x="624" y="1490"/>
                  </a:lnTo>
                  <a:lnTo>
                    <a:pt x="626" y="1490"/>
                  </a:lnTo>
                  <a:lnTo>
                    <a:pt x="626" y="1486"/>
                  </a:lnTo>
                  <a:lnTo>
                    <a:pt x="624" y="1476"/>
                  </a:lnTo>
                  <a:lnTo>
                    <a:pt x="622" y="1474"/>
                  </a:lnTo>
                  <a:lnTo>
                    <a:pt x="622" y="1476"/>
                  </a:lnTo>
                  <a:lnTo>
                    <a:pt x="622" y="1480"/>
                  </a:lnTo>
                  <a:lnTo>
                    <a:pt x="622" y="1486"/>
                  </a:lnTo>
                  <a:lnTo>
                    <a:pt x="622" y="1490"/>
                  </a:lnTo>
                  <a:lnTo>
                    <a:pt x="624" y="1490"/>
                  </a:lnTo>
                  <a:close/>
                  <a:moveTo>
                    <a:pt x="302" y="1578"/>
                  </a:moveTo>
                  <a:lnTo>
                    <a:pt x="302" y="1578"/>
                  </a:lnTo>
                  <a:lnTo>
                    <a:pt x="300" y="1580"/>
                  </a:lnTo>
                  <a:lnTo>
                    <a:pt x="300" y="1582"/>
                  </a:lnTo>
                  <a:lnTo>
                    <a:pt x="302" y="1582"/>
                  </a:lnTo>
                  <a:lnTo>
                    <a:pt x="304" y="1584"/>
                  </a:lnTo>
                  <a:lnTo>
                    <a:pt x="306" y="1582"/>
                  </a:lnTo>
                  <a:lnTo>
                    <a:pt x="306" y="1580"/>
                  </a:lnTo>
                  <a:lnTo>
                    <a:pt x="304" y="1578"/>
                  </a:lnTo>
                  <a:lnTo>
                    <a:pt x="302" y="1578"/>
                  </a:lnTo>
                  <a:close/>
                  <a:moveTo>
                    <a:pt x="160" y="1386"/>
                  </a:moveTo>
                  <a:lnTo>
                    <a:pt x="160" y="1386"/>
                  </a:lnTo>
                  <a:lnTo>
                    <a:pt x="158" y="1382"/>
                  </a:lnTo>
                  <a:lnTo>
                    <a:pt x="154" y="1378"/>
                  </a:lnTo>
                  <a:lnTo>
                    <a:pt x="150" y="1378"/>
                  </a:lnTo>
                  <a:lnTo>
                    <a:pt x="148" y="1378"/>
                  </a:lnTo>
                  <a:lnTo>
                    <a:pt x="148" y="1380"/>
                  </a:lnTo>
                  <a:lnTo>
                    <a:pt x="148" y="1382"/>
                  </a:lnTo>
                  <a:lnTo>
                    <a:pt x="152" y="1384"/>
                  </a:lnTo>
                  <a:lnTo>
                    <a:pt x="156" y="1386"/>
                  </a:lnTo>
                  <a:lnTo>
                    <a:pt x="160" y="1386"/>
                  </a:lnTo>
                  <a:close/>
                  <a:moveTo>
                    <a:pt x="320" y="1546"/>
                  </a:moveTo>
                  <a:lnTo>
                    <a:pt x="320" y="1546"/>
                  </a:lnTo>
                  <a:lnTo>
                    <a:pt x="318" y="1546"/>
                  </a:lnTo>
                  <a:lnTo>
                    <a:pt x="316" y="1546"/>
                  </a:lnTo>
                  <a:lnTo>
                    <a:pt x="314" y="1548"/>
                  </a:lnTo>
                  <a:lnTo>
                    <a:pt x="312" y="1552"/>
                  </a:lnTo>
                  <a:lnTo>
                    <a:pt x="314" y="1552"/>
                  </a:lnTo>
                  <a:lnTo>
                    <a:pt x="318" y="1552"/>
                  </a:lnTo>
                  <a:lnTo>
                    <a:pt x="318" y="1550"/>
                  </a:lnTo>
                  <a:lnTo>
                    <a:pt x="320" y="1548"/>
                  </a:lnTo>
                  <a:lnTo>
                    <a:pt x="322" y="1546"/>
                  </a:lnTo>
                  <a:lnTo>
                    <a:pt x="320" y="1546"/>
                  </a:lnTo>
                  <a:close/>
                  <a:moveTo>
                    <a:pt x="354" y="1486"/>
                  </a:moveTo>
                  <a:lnTo>
                    <a:pt x="354" y="1486"/>
                  </a:lnTo>
                  <a:lnTo>
                    <a:pt x="356" y="1488"/>
                  </a:lnTo>
                  <a:lnTo>
                    <a:pt x="356" y="1490"/>
                  </a:lnTo>
                  <a:lnTo>
                    <a:pt x="358" y="1488"/>
                  </a:lnTo>
                  <a:lnTo>
                    <a:pt x="362" y="1490"/>
                  </a:lnTo>
                  <a:lnTo>
                    <a:pt x="364" y="1492"/>
                  </a:lnTo>
                  <a:lnTo>
                    <a:pt x="364" y="1490"/>
                  </a:lnTo>
                  <a:lnTo>
                    <a:pt x="366" y="1488"/>
                  </a:lnTo>
                  <a:lnTo>
                    <a:pt x="370" y="1490"/>
                  </a:lnTo>
                  <a:lnTo>
                    <a:pt x="372" y="1492"/>
                  </a:lnTo>
                  <a:lnTo>
                    <a:pt x="372" y="1494"/>
                  </a:lnTo>
                  <a:lnTo>
                    <a:pt x="370" y="1500"/>
                  </a:lnTo>
                  <a:lnTo>
                    <a:pt x="368" y="1506"/>
                  </a:lnTo>
                  <a:lnTo>
                    <a:pt x="368" y="1508"/>
                  </a:lnTo>
                  <a:lnTo>
                    <a:pt x="370" y="1512"/>
                  </a:lnTo>
                  <a:lnTo>
                    <a:pt x="372" y="1512"/>
                  </a:lnTo>
                  <a:lnTo>
                    <a:pt x="372" y="1510"/>
                  </a:lnTo>
                  <a:lnTo>
                    <a:pt x="374" y="1502"/>
                  </a:lnTo>
                  <a:lnTo>
                    <a:pt x="376" y="1496"/>
                  </a:lnTo>
                  <a:lnTo>
                    <a:pt x="374" y="1490"/>
                  </a:lnTo>
                  <a:lnTo>
                    <a:pt x="374" y="1488"/>
                  </a:lnTo>
                  <a:lnTo>
                    <a:pt x="376" y="1484"/>
                  </a:lnTo>
                  <a:lnTo>
                    <a:pt x="380" y="1476"/>
                  </a:lnTo>
                  <a:lnTo>
                    <a:pt x="380" y="1472"/>
                  </a:lnTo>
                  <a:lnTo>
                    <a:pt x="378" y="1474"/>
                  </a:lnTo>
                  <a:lnTo>
                    <a:pt x="376" y="1476"/>
                  </a:lnTo>
                  <a:lnTo>
                    <a:pt x="376" y="1474"/>
                  </a:lnTo>
                  <a:lnTo>
                    <a:pt x="376" y="1472"/>
                  </a:lnTo>
                  <a:lnTo>
                    <a:pt x="374" y="1470"/>
                  </a:lnTo>
                  <a:lnTo>
                    <a:pt x="372" y="1470"/>
                  </a:lnTo>
                  <a:lnTo>
                    <a:pt x="372" y="1472"/>
                  </a:lnTo>
                  <a:lnTo>
                    <a:pt x="370" y="1474"/>
                  </a:lnTo>
                  <a:lnTo>
                    <a:pt x="370" y="1472"/>
                  </a:lnTo>
                  <a:lnTo>
                    <a:pt x="370" y="1462"/>
                  </a:lnTo>
                  <a:lnTo>
                    <a:pt x="370" y="1460"/>
                  </a:lnTo>
                  <a:lnTo>
                    <a:pt x="368" y="1460"/>
                  </a:lnTo>
                  <a:lnTo>
                    <a:pt x="364" y="1464"/>
                  </a:lnTo>
                  <a:lnTo>
                    <a:pt x="358" y="1468"/>
                  </a:lnTo>
                  <a:lnTo>
                    <a:pt x="358" y="1470"/>
                  </a:lnTo>
                  <a:lnTo>
                    <a:pt x="364" y="1474"/>
                  </a:lnTo>
                  <a:lnTo>
                    <a:pt x="368" y="1476"/>
                  </a:lnTo>
                  <a:lnTo>
                    <a:pt x="368" y="1480"/>
                  </a:lnTo>
                  <a:lnTo>
                    <a:pt x="366" y="1482"/>
                  </a:lnTo>
                  <a:lnTo>
                    <a:pt x="360" y="1482"/>
                  </a:lnTo>
                  <a:lnTo>
                    <a:pt x="356" y="1482"/>
                  </a:lnTo>
                  <a:lnTo>
                    <a:pt x="356" y="1484"/>
                  </a:lnTo>
                  <a:lnTo>
                    <a:pt x="354" y="1486"/>
                  </a:lnTo>
                  <a:close/>
                  <a:moveTo>
                    <a:pt x="312" y="1560"/>
                  </a:moveTo>
                  <a:lnTo>
                    <a:pt x="312" y="1560"/>
                  </a:lnTo>
                  <a:lnTo>
                    <a:pt x="312" y="1562"/>
                  </a:lnTo>
                  <a:lnTo>
                    <a:pt x="314" y="1562"/>
                  </a:lnTo>
                  <a:lnTo>
                    <a:pt x="318" y="1560"/>
                  </a:lnTo>
                  <a:lnTo>
                    <a:pt x="316" y="1558"/>
                  </a:lnTo>
                  <a:lnTo>
                    <a:pt x="314" y="1556"/>
                  </a:lnTo>
                  <a:lnTo>
                    <a:pt x="312" y="1560"/>
                  </a:lnTo>
                  <a:close/>
                  <a:moveTo>
                    <a:pt x="744" y="1294"/>
                  </a:moveTo>
                  <a:lnTo>
                    <a:pt x="744" y="1294"/>
                  </a:lnTo>
                  <a:lnTo>
                    <a:pt x="746" y="1296"/>
                  </a:lnTo>
                  <a:lnTo>
                    <a:pt x="748" y="1296"/>
                  </a:lnTo>
                  <a:lnTo>
                    <a:pt x="750" y="1294"/>
                  </a:lnTo>
                  <a:lnTo>
                    <a:pt x="752" y="1292"/>
                  </a:lnTo>
                  <a:lnTo>
                    <a:pt x="748" y="1288"/>
                  </a:lnTo>
                  <a:lnTo>
                    <a:pt x="746" y="1288"/>
                  </a:lnTo>
                  <a:lnTo>
                    <a:pt x="744" y="1290"/>
                  </a:lnTo>
                  <a:lnTo>
                    <a:pt x="744" y="1294"/>
                  </a:lnTo>
                  <a:close/>
                  <a:moveTo>
                    <a:pt x="380" y="1462"/>
                  </a:moveTo>
                  <a:lnTo>
                    <a:pt x="380" y="1462"/>
                  </a:lnTo>
                  <a:lnTo>
                    <a:pt x="382" y="1460"/>
                  </a:lnTo>
                  <a:lnTo>
                    <a:pt x="382" y="1456"/>
                  </a:lnTo>
                  <a:lnTo>
                    <a:pt x="382" y="1454"/>
                  </a:lnTo>
                  <a:lnTo>
                    <a:pt x="380" y="1454"/>
                  </a:lnTo>
                  <a:lnTo>
                    <a:pt x="378" y="1454"/>
                  </a:lnTo>
                  <a:lnTo>
                    <a:pt x="378" y="1456"/>
                  </a:lnTo>
                  <a:lnTo>
                    <a:pt x="376" y="1460"/>
                  </a:lnTo>
                  <a:lnTo>
                    <a:pt x="374" y="1462"/>
                  </a:lnTo>
                  <a:lnTo>
                    <a:pt x="376" y="1468"/>
                  </a:lnTo>
                  <a:lnTo>
                    <a:pt x="378" y="1468"/>
                  </a:lnTo>
                  <a:lnTo>
                    <a:pt x="378" y="1466"/>
                  </a:lnTo>
                  <a:lnTo>
                    <a:pt x="380" y="1464"/>
                  </a:lnTo>
                  <a:lnTo>
                    <a:pt x="380" y="1462"/>
                  </a:lnTo>
                  <a:close/>
                  <a:moveTo>
                    <a:pt x="134" y="1090"/>
                  </a:moveTo>
                  <a:lnTo>
                    <a:pt x="134" y="1090"/>
                  </a:lnTo>
                  <a:lnTo>
                    <a:pt x="148" y="1086"/>
                  </a:lnTo>
                  <a:lnTo>
                    <a:pt x="158" y="1086"/>
                  </a:lnTo>
                  <a:lnTo>
                    <a:pt x="190" y="1088"/>
                  </a:lnTo>
                  <a:lnTo>
                    <a:pt x="200" y="1088"/>
                  </a:lnTo>
                  <a:lnTo>
                    <a:pt x="202" y="1090"/>
                  </a:lnTo>
                  <a:lnTo>
                    <a:pt x="202" y="1092"/>
                  </a:lnTo>
                  <a:lnTo>
                    <a:pt x="198" y="1094"/>
                  </a:lnTo>
                  <a:lnTo>
                    <a:pt x="186" y="1100"/>
                  </a:lnTo>
                  <a:lnTo>
                    <a:pt x="182" y="1104"/>
                  </a:lnTo>
                  <a:lnTo>
                    <a:pt x="180" y="1108"/>
                  </a:lnTo>
                  <a:lnTo>
                    <a:pt x="182" y="1110"/>
                  </a:lnTo>
                  <a:lnTo>
                    <a:pt x="186" y="1112"/>
                  </a:lnTo>
                  <a:lnTo>
                    <a:pt x="196" y="1112"/>
                  </a:lnTo>
                  <a:lnTo>
                    <a:pt x="204" y="1114"/>
                  </a:lnTo>
                  <a:lnTo>
                    <a:pt x="198" y="1118"/>
                  </a:lnTo>
                  <a:lnTo>
                    <a:pt x="190" y="1120"/>
                  </a:lnTo>
                  <a:lnTo>
                    <a:pt x="182" y="1120"/>
                  </a:lnTo>
                  <a:lnTo>
                    <a:pt x="174" y="1118"/>
                  </a:lnTo>
                  <a:lnTo>
                    <a:pt x="166" y="1116"/>
                  </a:lnTo>
                  <a:lnTo>
                    <a:pt x="162" y="1116"/>
                  </a:lnTo>
                  <a:lnTo>
                    <a:pt x="156" y="1120"/>
                  </a:lnTo>
                  <a:lnTo>
                    <a:pt x="150" y="1122"/>
                  </a:lnTo>
                  <a:lnTo>
                    <a:pt x="144" y="1124"/>
                  </a:lnTo>
                  <a:lnTo>
                    <a:pt x="132" y="1124"/>
                  </a:lnTo>
                  <a:lnTo>
                    <a:pt x="122" y="1126"/>
                  </a:lnTo>
                  <a:lnTo>
                    <a:pt x="120" y="1130"/>
                  </a:lnTo>
                  <a:lnTo>
                    <a:pt x="120" y="1132"/>
                  </a:lnTo>
                  <a:lnTo>
                    <a:pt x="122" y="1136"/>
                  </a:lnTo>
                  <a:lnTo>
                    <a:pt x="124" y="1138"/>
                  </a:lnTo>
                  <a:lnTo>
                    <a:pt x="134" y="1136"/>
                  </a:lnTo>
                  <a:lnTo>
                    <a:pt x="152" y="1134"/>
                  </a:lnTo>
                  <a:lnTo>
                    <a:pt x="162" y="1134"/>
                  </a:lnTo>
                  <a:lnTo>
                    <a:pt x="174" y="1136"/>
                  </a:lnTo>
                  <a:lnTo>
                    <a:pt x="180" y="1138"/>
                  </a:lnTo>
                  <a:lnTo>
                    <a:pt x="184" y="1140"/>
                  </a:lnTo>
                  <a:lnTo>
                    <a:pt x="186" y="1142"/>
                  </a:lnTo>
                  <a:lnTo>
                    <a:pt x="186" y="1146"/>
                  </a:lnTo>
                  <a:lnTo>
                    <a:pt x="186" y="1152"/>
                  </a:lnTo>
                  <a:lnTo>
                    <a:pt x="188" y="1154"/>
                  </a:lnTo>
                  <a:lnTo>
                    <a:pt x="190" y="1156"/>
                  </a:lnTo>
                  <a:lnTo>
                    <a:pt x="198" y="1160"/>
                  </a:lnTo>
                  <a:lnTo>
                    <a:pt x="202" y="1166"/>
                  </a:lnTo>
                  <a:lnTo>
                    <a:pt x="202" y="1174"/>
                  </a:lnTo>
                  <a:lnTo>
                    <a:pt x="198" y="1184"/>
                  </a:lnTo>
                  <a:lnTo>
                    <a:pt x="196" y="1186"/>
                  </a:lnTo>
                  <a:lnTo>
                    <a:pt x="190" y="1186"/>
                  </a:lnTo>
                  <a:lnTo>
                    <a:pt x="180" y="1184"/>
                  </a:lnTo>
                  <a:lnTo>
                    <a:pt x="172" y="1184"/>
                  </a:lnTo>
                  <a:lnTo>
                    <a:pt x="170" y="1186"/>
                  </a:lnTo>
                  <a:lnTo>
                    <a:pt x="170" y="1190"/>
                  </a:lnTo>
                  <a:lnTo>
                    <a:pt x="172" y="1196"/>
                  </a:lnTo>
                  <a:lnTo>
                    <a:pt x="174" y="1198"/>
                  </a:lnTo>
                  <a:lnTo>
                    <a:pt x="176" y="1200"/>
                  </a:lnTo>
                  <a:lnTo>
                    <a:pt x="182" y="1202"/>
                  </a:lnTo>
                  <a:lnTo>
                    <a:pt x="196" y="1202"/>
                  </a:lnTo>
                  <a:lnTo>
                    <a:pt x="220" y="1200"/>
                  </a:lnTo>
                  <a:lnTo>
                    <a:pt x="232" y="1200"/>
                  </a:lnTo>
                  <a:lnTo>
                    <a:pt x="242" y="1202"/>
                  </a:lnTo>
                  <a:lnTo>
                    <a:pt x="252" y="1206"/>
                  </a:lnTo>
                  <a:lnTo>
                    <a:pt x="260" y="1208"/>
                  </a:lnTo>
                  <a:lnTo>
                    <a:pt x="274" y="1216"/>
                  </a:lnTo>
                  <a:lnTo>
                    <a:pt x="282" y="1218"/>
                  </a:lnTo>
                  <a:lnTo>
                    <a:pt x="292" y="1220"/>
                  </a:lnTo>
                  <a:lnTo>
                    <a:pt x="300" y="1220"/>
                  </a:lnTo>
                  <a:lnTo>
                    <a:pt x="308" y="1224"/>
                  </a:lnTo>
                  <a:lnTo>
                    <a:pt x="318" y="1228"/>
                  </a:lnTo>
                  <a:lnTo>
                    <a:pt x="322" y="1230"/>
                  </a:lnTo>
                  <a:lnTo>
                    <a:pt x="328" y="1232"/>
                  </a:lnTo>
                  <a:lnTo>
                    <a:pt x="336" y="1232"/>
                  </a:lnTo>
                  <a:lnTo>
                    <a:pt x="346" y="1230"/>
                  </a:lnTo>
                  <a:lnTo>
                    <a:pt x="356" y="1226"/>
                  </a:lnTo>
                  <a:lnTo>
                    <a:pt x="362" y="1222"/>
                  </a:lnTo>
                  <a:lnTo>
                    <a:pt x="368" y="1214"/>
                  </a:lnTo>
                  <a:lnTo>
                    <a:pt x="370" y="1210"/>
                  </a:lnTo>
                  <a:lnTo>
                    <a:pt x="374" y="1206"/>
                  </a:lnTo>
                  <a:lnTo>
                    <a:pt x="380" y="1206"/>
                  </a:lnTo>
                  <a:lnTo>
                    <a:pt x="388" y="1206"/>
                  </a:lnTo>
                  <a:lnTo>
                    <a:pt x="396" y="1204"/>
                  </a:lnTo>
                  <a:lnTo>
                    <a:pt x="404" y="1204"/>
                  </a:lnTo>
                  <a:lnTo>
                    <a:pt x="418" y="1198"/>
                  </a:lnTo>
                  <a:lnTo>
                    <a:pt x="452" y="1176"/>
                  </a:lnTo>
                  <a:lnTo>
                    <a:pt x="462" y="1172"/>
                  </a:lnTo>
                  <a:lnTo>
                    <a:pt x="470" y="1170"/>
                  </a:lnTo>
                  <a:lnTo>
                    <a:pt x="484" y="1168"/>
                  </a:lnTo>
                  <a:lnTo>
                    <a:pt x="488" y="1166"/>
                  </a:lnTo>
                  <a:lnTo>
                    <a:pt x="494" y="1164"/>
                  </a:lnTo>
                  <a:lnTo>
                    <a:pt x="500" y="1160"/>
                  </a:lnTo>
                  <a:lnTo>
                    <a:pt x="504" y="1154"/>
                  </a:lnTo>
                  <a:lnTo>
                    <a:pt x="514" y="1142"/>
                  </a:lnTo>
                  <a:lnTo>
                    <a:pt x="522" y="1136"/>
                  </a:lnTo>
                  <a:lnTo>
                    <a:pt x="528" y="1134"/>
                  </a:lnTo>
                  <a:lnTo>
                    <a:pt x="534" y="1126"/>
                  </a:lnTo>
                  <a:lnTo>
                    <a:pt x="540" y="1112"/>
                  </a:lnTo>
                  <a:lnTo>
                    <a:pt x="542" y="1104"/>
                  </a:lnTo>
                  <a:lnTo>
                    <a:pt x="542" y="1098"/>
                  </a:lnTo>
                  <a:lnTo>
                    <a:pt x="542" y="1090"/>
                  </a:lnTo>
                  <a:lnTo>
                    <a:pt x="538" y="1086"/>
                  </a:lnTo>
                  <a:lnTo>
                    <a:pt x="532" y="1082"/>
                  </a:lnTo>
                  <a:lnTo>
                    <a:pt x="526" y="1080"/>
                  </a:lnTo>
                  <a:lnTo>
                    <a:pt x="518" y="1078"/>
                  </a:lnTo>
                  <a:lnTo>
                    <a:pt x="514" y="1076"/>
                  </a:lnTo>
                  <a:lnTo>
                    <a:pt x="510" y="1072"/>
                  </a:lnTo>
                  <a:lnTo>
                    <a:pt x="506" y="1068"/>
                  </a:lnTo>
                  <a:lnTo>
                    <a:pt x="502" y="1066"/>
                  </a:lnTo>
                  <a:lnTo>
                    <a:pt x="496" y="1068"/>
                  </a:lnTo>
                  <a:lnTo>
                    <a:pt x="494" y="1066"/>
                  </a:lnTo>
                  <a:lnTo>
                    <a:pt x="492" y="1064"/>
                  </a:lnTo>
                  <a:lnTo>
                    <a:pt x="496" y="1058"/>
                  </a:lnTo>
                  <a:lnTo>
                    <a:pt x="500" y="1052"/>
                  </a:lnTo>
                  <a:lnTo>
                    <a:pt x="500" y="1048"/>
                  </a:lnTo>
                  <a:lnTo>
                    <a:pt x="496" y="1046"/>
                  </a:lnTo>
                  <a:lnTo>
                    <a:pt x="492" y="1046"/>
                  </a:lnTo>
                  <a:lnTo>
                    <a:pt x="486" y="1044"/>
                  </a:lnTo>
                  <a:lnTo>
                    <a:pt x="484" y="1044"/>
                  </a:lnTo>
                  <a:lnTo>
                    <a:pt x="484" y="1040"/>
                  </a:lnTo>
                  <a:lnTo>
                    <a:pt x="488" y="1036"/>
                  </a:lnTo>
                  <a:lnTo>
                    <a:pt x="500" y="1028"/>
                  </a:lnTo>
                  <a:lnTo>
                    <a:pt x="500" y="1024"/>
                  </a:lnTo>
                  <a:lnTo>
                    <a:pt x="500" y="1022"/>
                  </a:lnTo>
                  <a:lnTo>
                    <a:pt x="494" y="1022"/>
                  </a:lnTo>
                  <a:lnTo>
                    <a:pt x="484" y="1026"/>
                  </a:lnTo>
                  <a:lnTo>
                    <a:pt x="474" y="1032"/>
                  </a:lnTo>
                  <a:lnTo>
                    <a:pt x="466" y="1036"/>
                  </a:lnTo>
                  <a:lnTo>
                    <a:pt x="462" y="1036"/>
                  </a:lnTo>
                  <a:lnTo>
                    <a:pt x="460" y="1034"/>
                  </a:lnTo>
                  <a:lnTo>
                    <a:pt x="456" y="1028"/>
                  </a:lnTo>
                  <a:lnTo>
                    <a:pt x="450" y="1020"/>
                  </a:lnTo>
                  <a:lnTo>
                    <a:pt x="446" y="1016"/>
                  </a:lnTo>
                  <a:lnTo>
                    <a:pt x="442" y="1012"/>
                  </a:lnTo>
                  <a:lnTo>
                    <a:pt x="436" y="1012"/>
                  </a:lnTo>
                  <a:lnTo>
                    <a:pt x="430" y="1012"/>
                  </a:lnTo>
                  <a:lnTo>
                    <a:pt x="424" y="1014"/>
                  </a:lnTo>
                  <a:lnTo>
                    <a:pt x="420" y="1018"/>
                  </a:lnTo>
                  <a:lnTo>
                    <a:pt x="418" y="1022"/>
                  </a:lnTo>
                  <a:lnTo>
                    <a:pt x="420" y="1026"/>
                  </a:lnTo>
                  <a:lnTo>
                    <a:pt x="424" y="1034"/>
                  </a:lnTo>
                  <a:lnTo>
                    <a:pt x="424" y="1038"/>
                  </a:lnTo>
                  <a:lnTo>
                    <a:pt x="424" y="1040"/>
                  </a:lnTo>
                  <a:lnTo>
                    <a:pt x="420" y="1042"/>
                  </a:lnTo>
                  <a:lnTo>
                    <a:pt x="418" y="1042"/>
                  </a:lnTo>
                  <a:lnTo>
                    <a:pt x="406" y="1038"/>
                  </a:lnTo>
                  <a:lnTo>
                    <a:pt x="402" y="1036"/>
                  </a:lnTo>
                  <a:lnTo>
                    <a:pt x="396" y="1038"/>
                  </a:lnTo>
                  <a:lnTo>
                    <a:pt x="390" y="1046"/>
                  </a:lnTo>
                  <a:lnTo>
                    <a:pt x="386" y="1050"/>
                  </a:lnTo>
                  <a:lnTo>
                    <a:pt x="382" y="1052"/>
                  </a:lnTo>
                  <a:lnTo>
                    <a:pt x="378" y="1052"/>
                  </a:lnTo>
                  <a:lnTo>
                    <a:pt x="374" y="1048"/>
                  </a:lnTo>
                  <a:lnTo>
                    <a:pt x="362" y="1038"/>
                  </a:lnTo>
                  <a:lnTo>
                    <a:pt x="358" y="1038"/>
                  </a:lnTo>
                  <a:lnTo>
                    <a:pt x="356" y="1038"/>
                  </a:lnTo>
                  <a:lnTo>
                    <a:pt x="354" y="1038"/>
                  </a:lnTo>
                  <a:lnTo>
                    <a:pt x="352" y="1042"/>
                  </a:lnTo>
                  <a:lnTo>
                    <a:pt x="352" y="1052"/>
                  </a:lnTo>
                  <a:lnTo>
                    <a:pt x="352" y="1056"/>
                  </a:lnTo>
                  <a:lnTo>
                    <a:pt x="350" y="1058"/>
                  </a:lnTo>
                  <a:lnTo>
                    <a:pt x="350" y="1060"/>
                  </a:lnTo>
                  <a:lnTo>
                    <a:pt x="346" y="1058"/>
                  </a:lnTo>
                  <a:lnTo>
                    <a:pt x="342" y="1052"/>
                  </a:lnTo>
                  <a:lnTo>
                    <a:pt x="338" y="1042"/>
                  </a:lnTo>
                  <a:lnTo>
                    <a:pt x="336" y="1038"/>
                  </a:lnTo>
                  <a:lnTo>
                    <a:pt x="330" y="1036"/>
                  </a:lnTo>
                  <a:lnTo>
                    <a:pt x="326" y="1036"/>
                  </a:lnTo>
                  <a:lnTo>
                    <a:pt x="320" y="1038"/>
                  </a:lnTo>
                  <a:lnTo>
                    <a:pt x="314" y="1042"/>
                  </a:lnTo>
                  <a:lnTo>
                    <a:pt x="308" y="1048"/>
                  </a:lnTo>
                  <a:lnTo>
                    <a:pt x="306" y="1054"/>
                  </a:lnTo>
                  <a:lnTo>
                    <a:pt x="306" y="1060"/>
                  </a:lnTo>
                  <a:lnTo>
                    <a:pt x="304" y="1070"/>
                  </a:lnTo>
                  <a:lnTo>
                    <a:pt x="304" y="1072"/>
                  </a:lnTo>
                  <a:lnTo>
                    <a:pt x="302" y="1072"/>
                  </a:lnTo>
                  <a:lnTo>
                    <a:pt x="294" y="1066"/>
                  </a:lnTo>
                  <a:lnTo>
                    <a:pt x="286" y="1052"/>
                  </a:lnTo>
                  <a:lnTo>
                    <a:pt x="280" y="1044"/>
                  </a:lnTo>
                  <a:lnTo>
                    <a:pt x="276" y="1042"/>
                  </a:lnTo>
                  <a:lnTo>
                    <a:pt x="272" y="1040"/>
                  </a:lnTo>
                  <a:lnTo>
                    <a:pt x="268" y="1042"/>
                  </a:lnTo>
                  <a:lnTo>
                    <a:pt x="266" y="1046"/>
                  </a:lnTo>
                  <a:lnTo>
                    <a:pt x="266" y="1052"/>
                  </a:lnTo>
                  <a:lnTo>
                    <a:pt x="266" y="1056"/>
                  </a:lnTo>
                  <a:lnTo>
                    <a:pt x="268" y="1062"/>
                  </a:lnTo>
                  <a:lnTo>
                    <a:pt x="270" y="1074"/>
                  </a:lnTo>
                  <a:lnTo>
                    <a:pt x="270" y="1078"/>
                  </a:lnTo>
                  <a:lnTo>
                    <a:pt x="270" y="1080"/>
                  </a:lnTo>
                  <a:lnTo>
                    <a:pt x="266" y="1082"/>
                  </a:lnTo>
                  <a:lnTo>
                    <a:pt x="264" y="1082"/>
                  </a:lnTo>
                  <a:lnTo>
                    <a:pt x="260" y="1080"/>
                  </a:lnTo>
                  <a:lnTo>
                    <a:pt x="256" y="1074"/>
                  </a:lnTo>
                  <a:lnTo>
                    <a:pt x="252" y="1070"/>
                  </a:lnTo>
                  <a:lnTo>
                    <a:pt x="248" y="1072"/>
                  </a:lnTo>
                  <a:lnTo>
                    <a:pt x="246" y="1076"/>
                  </a:lnTo>
                  <a:lnTo>
                    <a:pt x="242" y="1082"/>
                  </a:lnTo>
                  <a:lnTo>
                    <a:pt x="240" y="1088"/>
                  </a:lnTo>
                  <a:lnTo>
                    <a:pt x="236" y="1090"/>
                  </a:lnTo>
                  <a:lnTo>
                    <a:pt x="234" y="1092"/>
                  </a:lnTo>
                  <a:lnTo>
                    <a:pt x="232" y="1090"/>
                  </a:lnTo>
                  <a:lnTo>
                    <a:pt x="228" y="1084"/>
                  </a:lnTo>
                  <a:lnTo>
                    <a:pt x="226" y="1076"/>
                  </a:lnTo>
                  <a:lnTo>
                    <a:pt x="226" y="1070"/>
                  </a:lnTo>
                  <a:lnTo>
                    <a:pt x="228" y="1060"/>
                  </a:lnTo>
                  <a:lnTo>
                    <a:pt x="228" y="1058"/>
                  </a:lnTo>
                  <a:lnTo>
                    <a:pt x="228" y="1054"/>
                  </a:lnTo>
                  <a:lnTo>
                    <a:pt x="224" y="1050"/>
                  </a:lnTo>
                  <a:lnTo>
                    <a:pt x="216" y="1046"/>
                  </a:lnTo>
                  <a:lnTo>
                    <a:pt x="204" y="1036"/>
                  </a:lnTo>
                  <a:lnTo>
                    <a:pt x="200" y="1030"/>
                  </a:lnTo>
                  <a:lnTo>
                    <a:pt x="194" y="1026"/>
                  </a:lnTo>
                  <a:lnTo>
                    <a:pt x="184" y="1020"/>
                  </a:lnTo>
                  <a:lnTo>
                    <a:pt x="174" y="1018"/>
                  </a:lnTo>
                  <a:lnTo>
                    <a:pt x="168" y="1018"/>
                  </a:lnTo>
                  <a:lnTo>
                    <a:pt x="162" y="1018"/>
                  </a:lnTo>
                  <a:lnTo>
                    <a:pt x="158" y="1020"/>
                  </a:lnTo>
                  <a:lnTo>
                    <a:pt x="154" y="1024"/>
                  </a:lnTo>
                  <a:lnTo>
                    <a:pt x="152" y="1026"/>
                  </a:lnTo>
                  <a:lnTo>
                    <a:pt x="152" y="1030"/>
                  </a:lnTo>
                  <a:lnTo>
                    <a:pt x="154" y="1032"/>
                  </a:lnTo>
                  <a:lnTo>
                    <a:pt x="162" y="1038"/>
                  </a:lnTo>
                  <a:lnTo>
                    <a:pt x="170" y="1042"/>
                  </a:lnTo>
                  <a:lnTo>
                    <a:pt x="180" y="1048"/>
                  </a:lnTo>
                  <a:lnTo>
                    <a:pt x="186" y="1054"/>
                  </a:lnTo>
                  <a:lnTo>
                    <a:pt x="188" y="1058"/>
                  </a:lnTo>
                  <a:lnTo>
                    <a:pt x="186" y="1058"/>
                  </a:lnTo>
                  <a:lnTo>
                    <a:pt x="178" y="1056"/>
                  </a:lnTo>
                  <a:lnTo>
                    <a:pt x="166" y="1048"/>
                  </a:lnTo>
                  <a:lnTo>
                    <a:pt x="154" y="1040"/>
                  </a:lnTo>
                  <a:lnTo>
                    <a:pt x="148" y="1038"/>
                  </a:lnTo>
                  <a:lnTo>
                    <a:pt x="144" y="1036"/>
                  </a:lnTo>
                  <a:lnTo>
                    <a:pt x="140" y="1038"/>
                  </a:lnTo>
                  <a:lnTo>
                    <a:pt x="136" y="1040"/>
                  </a:lnTo>
                  <a:lnTo>
                    <a:pt x="130" y="1048"/>
                  </a:lnTo>
                  <a:lnTo>
                    <a:pt x="128" y="1058"/>
                  </a:lnTo>
                  <a:lnTo>
                    <a:pt x="128" y="1064"/>
                  </a:lnTo>
                  <a:lnTo>
                    <a:pt x="126" y="1066"/>
                  </a:lnTo>
                  <a:lnTo>
                    <a:pt x="122" y="1068"/>
                  </a:lnTo>
                  <a:lnTo>
                    <a:pt x="118" y="1068"/>
                  </a:lnTo>
                  <a:lnTo>
                    <a:pt x="116" y="1070"/>
                  </a:lnTo>
                  <a:lnTo>
                    <a:pt x="116" y="1074"/>
                  </a:lnTo>
                  <a:lnTo>
                    <a:pt x="114" y="1080"/>
                  </a:lnTo>
                  <a:lnTo>
                    <a:pt x="112" y="1080"/>
                  </a:lnTo>
                  <a:lnTo>
                    <a:pt x="106" y="1078"/>
                  </a:lnTo>
                  <a:lnTo>
                    <a:pt x="102" y="1078"/>
                  </a:lnTo>
                  <a:lnTo>
                    <a:pt x="98" y="1080"/>
                  </a:lnTo>
                  <a:lnTo>
                    <a:pt x="96" y="1082"/>
                  </a:lnTo>
                  <a:lnTo>
                    <a:pt x="96" y="1084"/>
                  </a:lnTo>
                  <a:lnTo>
                    <a:pt x="100" y="1086"/>
                  </a:lnTo>
                  <a:lnTo>
                    <a:pt x="104" y="1090"/>
                  </a:lnTo>
                  <a:lnTo>
                    <a:pt x="118" y="1092"/>
                  </a:lnTo>
                  <a:lnTo>
                    <a:pt x="126" y="1092"/>
                  </a:lnTo>
                  <a:lnTo>
                    <a:pt x="134" y="1090"/>
                  </a:lnTo>
                  <a:close/>
                  <a:moveTo>
                    <a:pt x="306" y="1550"/>
                  </a:moveTo>
                  <a:lnTo>
                    <a:pt x="306" y="1550"/>
                  </a:lnTo>
                  <a:lnTo>
                    <a:pt x="304" y="1546"/>
                  </a:lnTo>
                  <a:lnTo>
                    <a:pt x="302" y="1544"/>
                  </a:lnTo>
                  <a:lnTo>
                    <a:pt x="300" y="1544"/>
                  </a:lnTo>
                  <a:lnTo>
                    <a:pt x="300" y="1546"/>
                  </a:lnTo>
                  <a:lnTo>
                    <a:pt x="302" y="1548"/>
                  </a:lnTo>
                  <a:lnTo>
                    <a:pt x="306" y="1550"/>
                  </a:lnTo>
                  <a:close/>
                  <a:moveTo>
                    <a:pt x="294" y="1582"/>
                  </a:moveTo>
                  <a:lnTo>
                    <a:pt x="294" y="1582"/>
                  </a:lnTo>
                  <a:lnTo>
                    <a:pt x="296" y="1580"/>
                  </a:lnTo>
                  <a:lnTo>
                    <a:pt x="294" y="1576"/>
                  </a:lnTo>
                  <a:lnTo>
                    <a:pt x="290" y="1572"/>
                  </a:lnTo>
                  <a:lnTo>
                    <a:pt x="288" y="1572"/>
                  </a:lnTo>
                  <a:lnTo>
                    <a:pt x="286" y="1574"/>
                  </a:lnTo>
                  <a:lnTo>
                    <a:pt x="286" y="1576"/>
                  </a:lnTo>
                  <a:lnTo>
                    <a:pt x="290" y="1580"/>
                  </a:lnTo>
                  <a:lnTo>
                    <a:pt x="294" y="1582"/>
                  </a:lnTo>
                  <a:close/>
                  <a:moveTo>
                    <a:pt x="134" y="1350"/>
                  </a:moveTo>
                  <a:lnTo>
                    <a:pt x="134" y="1350"/>
                  </a:lnTo>
                  <a:lnTo>
                    <a:pt x="134" y="1354"/>
                  </a:lnTo>
                  <a:lnTo>
                    <a:pt x="134" y="1356"/>
                  </a:lnTo>
                  <a:lnTo>
                    <a:pt x="138" y="1360"/>
                  </a:lnTo>
                  <a:lnTo>
                    <a:pt x="140" y="1362"/>
                  </a:lnTo>
                  <a:lnTo>
                    <a:pt x="144" y="1364"/>
                  </a:lnTo>
                  <a:lnTo>
                    <a:pt x="150" y="1372"/>
                  </a:lnTo>
                  <a:lnTo>
                    <a:pt x="154" y="1374"/>
                  </a:lnTo>
                  <a:lnTo>
                    <a:pt x="154" y="1370"/>
                  </a:lnTo>
                  <a:lnTo>
                    <a:pt x="152" y="1364"/>
                  </a:lnTo>
                  <a:lnTo>
                    <a:pt x="148" y="1360"/>
                  </a:lnTo>
                  <a:lnTo>
                    <a:pt x="146" y="1358"/>
                  </a:lnTo>
                  <a:lnTo>
                    <a:pt x="144" y="1358"/>
                  </a:lnTo>
                  <a:lnTo>
                    <a:pt x="142" y="1354"/>
                  </a:lnTo>
                  <a:lnTo>
                    <a:pt x="140" y="1350"/>
                  </a:lnTo>
                  <a:lnTo>
                    <a:pt x="136" y="1348"/>
                  </a:lnTo>
                  <a:lnTo>
                    <a:pt x="134" y="1348"/>
                  </a:lnTo>
                  <a:lnTo>
                    <a:pt x="134" y="1350"/>
                  </a:lnTo>
                  <a:close/>
                  <a:moveTo>
                    <a:pt x="138" y="1658"/>
                  </a:moveTo>
                  <a:lnTo>
                    <a:pt x="138" y="1658"/>
                  </a:lnTo>
                  <a:lnTo>
                    <a:pt x="140" y="1652"/>
                  </a:lnTo>
                  <a:lnTo>
                    <a:pt x="138" y="1650"/>
                  </a:lnTo>
                  <a:lnTo>
                    <a:pt x="136" y="1650"/>
                  </a:lnTo>
                  <a:lnTo>
                    <a:pt x="132" y="1652"/>
                  </a:lnTo>
                  <a:lnTo>
                    <a:pt x="128" y="1652"/>
                  </a:lnTo>
                  <a:lnTo>
                    <a:pt x="124" y="1652"/>
                  </a:lnTo>
                  <a:lnTo>
                    <a:pt x="122" y="1654"/>
                  </a:lnTo>
                  <a:lnTo>
                    <a:pt x="120" y="1656"/>
                  </a:lnTo>
                  <a:lnTo>
                    <a:pt x="122" y="1656"/>
                  </a:lnTo>
                  <a:lnTo>
                    <a:pt x="126" y="1660"/>
                  </a:lnTo>
                  <a:lnTo>
                    <a:pt x="134" y="1660"/>
                  </a:lnTo>
                  <a:lnTo>
                    <a:pt x="136" y="1660"/>
                  </a:lnTo>
                  <a:lnTo>
                    <a:pt x="138" y="1658"/>
                  </a:lnTo>
                  <a:close/>
                  <a:moveTo>
                    <a:pt x="124" y="1360"/>
                  </a:moveTo>
                  <a:lnTo>
                    <a:pt x="124" y="1360"/>
                  </a:lnTo>
                  <a:lnTo>
                    <a:pt x="122" y="1360"/>
                  </a:lnTo>
                  <a:lnTo>
                    <a:pt x="124" y="1362"/>
                  </a:lnTo>
                  <a:lnTo>
                    <a:pt x="132" y="1368"/>
                  </a:lnTo>
                  <a:lnTo>
                    <a:pt x="134" y="1370"/>
                  </a:lnTo>
                  <a:lnTo>
                    <a:pt x="138" y="1368"/>
                  </a:lnTo>
                  <a:lnTo>
                    <a:pt x="138" y="1366"/>
                  </a:lnTo>
                  <a:lnTo>
                    <a:pt x="136" y="1362"/>
                  </a:lnTo>
                  <a:lnTo>
                    <a:pt x="132" y="1358"/>
                  </a:lnTo>
                  <a:lnTo>
                    <a:pt x="130" y="1358"/>
                  </a:lnTo>
                  <a:lnTo>
                    <a:pt x="124" y="1360"/>
                  </a:lnTo>
                  <a:close/>
                  <a:moveTo>
                    <a:pt x="162" y="1352"/>
                  </a:moveTo>
                  <a:lnTo>
                    <a:pt x="162" y="1352"/>
                  </a:lnTo>
                  <a:lnTo>
                    <a:pt x="162" y="1348"/>
                  </a:lnTo>
                  <a:lnTo>
                    <a:pt x="160" y="1344"/>
                  </a:lnTo>
                  <a:lnTo>
                    <a:pt x="160" y="1350"/>
                  </a:lnTo>
                  <a:lnTo>
                    <a:pt x="160" y="1352"/>
                  </a:lnTo>
                  <a:lnTo>
                    <a:pt x="162" y="1352"/>
                  </a:lnTo>
                  <a:close/>
                  <a:moveTo>
                    <a:pt x="128" y="1670"/>
                  </a:moveTo>
                  <a:lnTo>
                    <a:pt x="128" y="1670"/>
                  </a:lnTo>
                  <a:lnTo>
                    <a:pt x="126" y="1670"/>
                  </a:lnTo>
                  <a:lnTo>
                    <a:pt x="124" y="1672"/>
                  </a:lnTo>
                  <a:lnTo>
                    <a:pt x="122" y="1678"/>
                  </a:lnTo>
                  <a:lnTo>
                    <a:pt x="124" y="1686"/>
                  </a:lnTo>
                  <a:lnTo>
                    <a:pt x="126" y="1688"/>
                  </a:lnTo>
                  <a:lnTo>
                    <a:pt x="128" y="1688"/>
                  </a:lnTo>
                  <a:lnTo>
                    <a:pt x="130" y="1688"/>
                  </a:lnTo>
                  <a:lnTo>
                    <a:pt x="130" y="1684"/>
                  </a:lnTo>
                  <a:lnTo>
                    <a:pt x="128" y="1682"/>
                  </a:lnTo>
                  <a:lnTo>
                    <a:pt x="128" y="1680"/>
                  </a:lnTo>
                  <a:lnTo>
                    <a:pt x="130" y="1678"/>
                  </a:lnTo>
                  <a:lnTo>
                    <a:pt x="132" y="1674"/>
                  </a:lnTo>
                  <a:lnTo>
                    <a:pt x="130" y="1672"/>
                  </a:lnTo>
                  <a:lnTo>
                    <a:pt x="128" y="1670"/>
                  </a:lnTo>
                  <a:close/>
                  <a:moveTo>
                    <a:pt x="238" y="1920"/>
                  </a:moveTo>
                  <a:lnTo>
                    <a:pt x="238" y="1920"/>
                  </a:lnTo>
                  <a:lnTo>
                    <a:pt x="236" y="1924"/>
                  </a:lnTo>
                  <a:lnTo>
                    <a:pt x="238" y="1926"/>
                  </a:lnTo>
                  <a:lnTo>
                    <a:pt x="240" y="1930"/>
                  </a:lnTo>
                  <a:lnTo>
                    <a:pt x="246" y="1930"/>
                  </a:lnTo>
                  <a:lnTo>
                    <a:pt x="248" y="1930"/>
                  </a:lnTo>
                  <a:lnTo>
                    <a:pt x="252" y="1926"/>
                  </a:lnTo>
                  <a:lnTo>
                    <a:pt x="252" y="1924"/>
                  </a:lnTo>
                  <a:lnTo>
                    <a:pt x="254" y="1920"/>
                  </a:lnTo>
                  <a:lnTo>
                    <a:pt x="252" y="1918"/>
                  </a:lnTo>
                  <a:lnTo>
                    <a:pt x="250" y="1916"/>
                  </a:lnTo>
                  <a:lnTo>
                    <a:pt x="248" y="1914"/>
                  </a:lnTo>
                  <a:lnTo>
                    <a:pt x="244" y="1916"/>
                  </a:lnTo>
                  <a:lnTo>
                    <a:pt x="240" y="1916"/>
                  </a:lnTo>
                  <a:lnTo>
                    <a:pt x="238" y="1920"/>
                  </a:lnTo>
                  <a:close/>
                  <a:moveTo>
                    <a:pt x="232" y="1878"/>
                  </a:moveTo>
                  <a:lnTo>
                    <a:pt x="232" y="1878"/>
                  </a:lnTo>
                  <a:lnTo>
                    <a:pt x="236" y="1878"/>
                  </a:lnTo>
                  <a:lnTo>
                    <a:pt x="240" y="1876"/>
                  </a:lnTo>
                  <a:lnTo>
                    <a:pt x="246" y="1870"/>
                  </a:lnTo>
                  <a:lnTo>
                    <a:pt x="248" y="1862"/>
                  </a:lnTo>
                  <a:lnTo>
                    <a:pt x="246" y="1858"/>
                  </a:lnTo>
                  <a:lnTo>
                    <a:pt x="244" y="1856"/>
                  </a:lnTo>
                  <a:lnTo>
                    <a:pt x="240" y="1858"/>
                  </a:lnTo>
                  <a:lnTo>
                    <a:pt x="234" y="1866"/>
                  </a:lnTo>
                  <a:lnTo>
                    <a:pt x="230" y="1874"/>
                  </a:lnTo>
                  <a:lnTo>
                    <a:pt x="230" y="1876"/>
                  </a:lnTo>
                  <a:lnTo>
                    <a:pt x="232" y="1878"/>
                  </a:lnTo>
                  <a:close/>
                  <a:moveTo>
                    <a:pt x="290" y="1568"/>
                  </a:moveTo>
                  <a:lnTo>
                    <a:pt x="290" y="1568"/>
                  </a:lnTo>
                  <a:lnTo>
                    <a:pt x="294" y="1572"/>
                  </a:lnTo>
                  <a:lnTo>
                    <a:pt x="298" y="1572"/>
                  </a:lnTo>
                  <a:lnTo>
                    <a:pt x="302" y="1572"/>
                  </a:lnTo>
                  <a:lnTo>
                    <a:pt x="304" y="1572"/>
                  </a:lnTo>
                  <a:lnTo>
                    <a:pt x="306" y="1574"/>
                  </a:lnTo>
                  <a:lnTo>
                    <a:pt x="310" y="1574"/>
                  </a:lnTo>
                  <a:lnTo>
                    <a:pt x="312" y="1572"/>
                  </a:lnTo>
                  <a:lnTo>
                    <a:pt x="312" y="1570"/>
                  </a:lnTo>
                  <a:lnTo>
                    <a:pt x="310" y="1568"/>
                  </a:lnTo>
                  <a:lnTo>
                    <a:pt x="310" y="1570"/>
                  </a:lnTo>
                  <a:lnTo>
                    <a:pt x="308" y="1570"/>
                  </a:lnTo>
                  <a:lnTo>
                    <a:pt x="308" y="1568"/>
                  </a:lnTo>
                  <a:lnTo>
                    <a:pt x="304" y="1566"/>
                  </a:lnTo>
                  <a:lnTo>
                    <a:pt x="302" y="1566"/>
                  </a:lnTo>
                  <a:lnTo>
                    <a:pt x="300" y="1566"/>
                  </a:lnTo>
                  <a:lnTo>
                    <a:pt x="300" y="1564"/>
                  </a:lnTo>
                  <a:lnTo>
                    <a:pt x="302" y="1560"/>
                  </a:lnTo>
                  <a:lnTo>
                    <a:pt x="300" y="1560"/>
                  </a:lnTo>
                  <a:lnTo>
                    <a:pt x="296" y="1556"/>
                  </a:lnTo>
                  <a:lnTo>
                    <a:pt x="292" y="1556"/>
                  </a:lnTo>
                  <a:lnTo>
                    <a:pt x="290" y="1560"/>
                  </a:lnTo>
                  <a:lnTo>
                    <a:pt x="288" y="1564"/>
                  </a:lnTo>
                  <a:lnTo>
                    <a:pt x="290" y="1568"/>
                  </a:lnTo>
                  <a:close/>
                  <a:moveTo>
                    <a:pt x="208" y="1778"/>
                  </a:moveTo>
                  <a:lnTo>
                    <a:pt x="208" y="1778"/>
                  </a:lnTo>
                  <a:lnTo>
                    <a:pt x="206" y="1784"/>
                  </a:lnTo>
                  <a:lnTo>
                    <a:pt x="206" y="1788"/>
                  </a:lnTo>
                  <a:lnTo>
                    <a:pt x="210" y="1792"/>
                  </a:lnTo>
                  <a:lnTo>
                    <a:pt x="214" y="1792"/>
                  </a:lnTo>
                  <a:lnTo>
                    <a:pt x="216" y="1792"/>
                  </a:lnTo>
                  <a:lnTo>
                    <a:pt x="218" y="1788"/>
                  </a:lnTo>
                  <a:lnTo>
                    <a:pt x="216" y="1782"/>
                  </a:lnTo>
                  <a:lnTo>
                    <a:pt x="212" y="1776"/>
                  </a:lnTo>
                  <a:lnTo>
                    <a:pt x="210" y="1776"/>
                  </a:lnTo>
                  <a:lnTo>
                    <a:pt x="208" y="1778"/>
                  </a:lnTo>
                  <a:close/>
                  <a:moveTo>
                    <a:pt x="618" y="1434"/>
                  </a:moveTo>
                  <a:lnTo>
                    <a:pt x="618" y="1434"/>
                  </a:lnTo>
                  <a:lnTo>
                    <a:pt x="620" y="1434"/>
                  </a:lnTo>
                  <a:lnTo>
                    <a:pt x="622" y="1430"/>
                  </a:lnTo>
                  <a:lnTo>
                    <a:pt x="622" y="1428"/>
                  </a:lnTo>
                  <a:lnTo>
                    <a:pt x="620" y="1426"/>
                  </a:lnTo>
                  <a:lnTo>
                    <a:pt x="616" y="1430"/>
                  </a:lnTo>
                  <a:lnTo>
                    <a:pt x="616" y="1432"/>
                  </a:lnTo>
                  <a:lnTo>
                    <a:pt x="618" y="1434"/>
                  </a:lnTo>
                  <a:close/>
                  <a:moveTo>
                    <a:pt x="882" y="1770"/>
                  </a:moveTo>
                  <a:lnTo>
                    <a:pt x="882" y="1770"/>
                  </a:lnTo>
                  <a:lnTo>
                    <a:pt x="876" y="1774"/>
                  </a:lnTo>
                  <a:lnTo>
                    <a:pt x="870" y="1774"/>
                  </a:lnTo>
                  <a:lnTo>
                    <a:pt x="866" y="1772"/>
                  </a:lnTo>
                  <a:lnTo>
                    <a:pt x="860" y="1774"/>
                  </a:lnTo>
                  <a:lnTo>
                    <a:pt x="860" y="1776"/>
                  </a:lnTo>
                  <a:lnTo>
                    <a:pt x="864" y="1778"/>
                  </a:lnTo>
                  <a:lnTo>
                    <a:pt x="870" y="1782"/>
                  </a:lnTo>
                  <a:lnTo>
                    <a:pt x="870" y="1784"/>
                  </a:lnTo>
                  <a:lnTo>
                    <a:pt x="870" y="1786"/>
                  </a:lnTo>
                  <a:lnTo>
                    <a:pt x="870" y="1788"/>
                  </a:lnTo>
                  <a:lnTo>
                    <a:pt x="872" y="1790"/>
                  </a:lnTo>
                  <a:lnTo>
                    <a:pt x="874" y="1792"/>
                  </a:lnTo>
                  <a:lnTo>
                    <a:pt x="872" y="1796"/>
                  </a:lnTo>
                  <a:lnTo>
                    <a:pt x="870" y="1798"/>
                  </a:lnTo>
                  <a:lnTo>
                    <a:pt x="872" y="1800"/>
                  </a:lnTo>
                  <a:lnTo>
                    <a:pt x="874" y="1800"/>
                  </a:lnTo>
                  <a:lnTo>
                    <a:pt x="876" y="1804"/>
                  </a:lnTo>
                  <a:lnTo>
                    <a:pt x="876" y="1806"/>
                  </a:lnTo>
                  <a:lnTo>
                    <a:pt x="878" y="1806"/>
                  </a:lnTo>
                  <a:lnTo>
                    <a:pt x="882" y="1806"/>
                  </a:lnTo>
                  <a:lnTo>
                    <a:pt x="886" y="1806"/>
                  </a:lnTo>
                  <a:lnTo>
                    <a:pt x="888" y="1808"/>
                  </a:lnTo>
                  <a:lnTo>
                    <a:pt x="892" y="1806"/>
                  </a:lnTo>
                  <a:lnTo>
                    <a:pt x="894" y="1808"/>
                  </a:lnTo>
                  <a:lnTo>
                    <a:pt x="896" y="1810"/>
                  </a:lnTo>
                  <a:lnTo>
                    <a:pt x="896" y="1814"/>
                  </a:lnTo>
                  <a:lnTo>
                    <a:pt x="894" y="1814"/>
                  </a:lnTo>
                  <a:lnTo>
                    <a:pt x="892" y="1814"/>
                  </a:lnTo>
                  <a:lnTo>
                    <a:pt x="890" y="1816"/>
                  </a:lnTo>
                  <a:lnTo>
                    <a:pt x="892" y="1816"/>
                  </a:lnTo>
                  <a:lnTo>
                    <a:pt x="894" y="1818"/>
                  </a:lnTo>
                  <a:lnTo>
                    <a:pt x="898" y="1820"/>
                  </a:lnTo>
                  <a:lnTo>
                    <a:pt x="898" y="1822"/>
                  </a:lnTo>
                  <a:lnTo>
                    <a:pt x="896" y="1824"/>
                  </a:lnTo>
                  <a:lnTo>
                    <a:pt x="896" y="1826"/>
                  </a:lnTo>
                  <a:lnTo>
                    <a:pt x="900" y="1832"/>
                  </a:lnTo>
                  <a:lnTo>
                    <a:pt x="902" y="1836"/>
                  </a:lnTo>
                  <a:lnTo>
                    <a:pt x="904" y="1840"/>
                  </a:lnTo>
                  <a:lnTo>
                    <a:pt x="904" y="1844"/>
                  </a:lnTo>
                  <a:lnTo>
                    <a:pt x="906" y="1846"/>
                  </a:lnTo>
                  <a:lnTo>
                    <a:pt x="906" y="1848"/>
                  </a:lnTo>
                  <a:lnTo>
                    <a:pt x="908" y="1848"/>
                  </a:lnTo>
                  <a:lnTo>
                    <a:pt x="908" y="1844"/>
                  </a:lnTo>
                  <a:lnTo>
                    <a:pt x="908" y="1838"/>
                  </a:lnTo>
                  <a:lnTo>
                    <a:pt x="910" y="1834"/>
                  </a:lnTo>
                  <a:lnTo>
                    <a:pt x="912" y="1832"/>
                  </a:lnTo>
                  <a:lnTo>
                    <a:pt x="912" y="1828"/>
                  </a:lnTo>
                  <a:lnTo>
                    <a:pt x="908" y="1824"/>
                  </a:lnTo>
                  <a:lnTo>
                    <a:pt x="902" y="1822"/>
                  </a:lnTo>
                  <a:lnTo>
                    <a:pt x="904" y="1822"/>
                  </a:lnTo>
                  <a:lnTo>
                    <a:pt x="906" y="1820"/>
                  </a:lnTo>
                  <a:lnTo>
                    <a:pt x="910" y="1820"/>
                  </a:lnTo>
                  <a:lnTo>
                    <a:pt x="912" y="1818"/>
                  </a:lnTo>
                  <a:lnTo>
                    <a:pt x="912" y="1816"/>
                  </a:lnTo>
                  <a:lnTo>
                    <a:pt x="912" y="1812"/>
                  </a:lnTo>
                  <a:lnTo>
                    <a:pt x="912" y="1810"/>
                  </a:lnTo>
                  <a:lnTo>
                    <a:pt x="912" y="1808"/>
                  </a:lnTo>
                  <a:lnTo>
                    <a:pt x="918" y="1804"/>
                  </a:lnTo>
                  <a:lnTo>
                    <a:pt x="924" y="1802"/>
                  </a:lnTo>
                  <a:lnTo>
                    <a:pt x="926" y="1800"/>
                  </a:lnTo>
                  <a:lnTo>
                    <a:pt x="924" y="1798"/>
                  </a:lnTo>
                  <a:lnTo>
                    <a:pt x="918" y="1794"/>
                  </a:lnTo>
                  <a:lnTo>
                    <a:pt x="914" y="1790"/>
                  </a:lnTo>
                  <a:lnTo>
                    <a:pt x="914" y="1788"/>
                  </a:lnTo>
                  <a:lnTo>
                    <a:pt x="916" y="1784"/>
                  </a:lnTo>
                  <a:lnTo>
                    <a:pt x="922" y="1782"/>
                  </a:lnTo>
                  <a:lnTo>
                    <a:pt x="926" y="1782"/>
                  </a:lnTo>
                  <a:lnTo>
                    <a:pt x="928" y="1778"/>
                  </a:lnTo>
                  <a:lnTo>
                    <a:pt x="928" y="1772"/>
                  </a:lnTo>
                  <a:lnTo>
                    <a:pt x="928" y="1764"/>
                  </a:lnTo>
                  <a:lnTo>
                    <a:pt x="930" y="1758"/>
                  </a:lnTo>
                  <a:lnTo>
                    <a:pt x="932" y="1754"/>
                  </a:lnTo>
                  <a:lnTo>
                    <a:pt x="930" y="1752"/>
                  </a:lnTo>
                  <a:lnTo>
                    <a:pt x="920" y="1750"/>
                  </a:lnTo>
                  <a:lnTo>
                    <a:pt x="914" y="1750"/>
                  </a:lnTo>
                  <a:lnTo>
                    <a:pt x="908" y="1752"/>
                  </a:lnTo>
                  <a:lnTo>
                    <a:pt x="904" y="1756"/>
                  </a:lnTo>
                  <a:lnTo>
                    <a:pt x="902" y="1760"/>
                  </a:lnTo>
                  <a:lnTo>
                    <a:pt x="904" y="1762"/>
                  </a:lnTo>
                  <a:lnTo>
                    <a:pt x="904" y="1764"/>
                  </a:lnTo>
                  <a:lnTo>
                    <a:pt x="900" y="1772"/>
                  </a:lnTo>
                  <a:lnTo>
                    <a:pt x="898" y="1776"/>
                  </a:lnTo>
                  <a:lnTo>
                    <a:pt x="896" y="1774"/>
                  </a:lnTo>
                  <a:lnTo>
                    <a:pt x="896" y="1770"/>
                  </a:lnTo>
                  <a:lnTo>
                    <a:pt x="898" y="1762"/>
                  </a:lnTo>
                  <a:lnTo>
                    <a:pt x="896" y="1760"/>
                  </a:lnTo>
                  <a:lnTo>
                    <a:pt x="894" y="1760"/>
                  </a:lnTo>
                  <a:lnTo>
                    <a:pt x="890" y="1760"/>
                  </a:lnTo>
                  <a:lnTo>
                    <a:pt x="884" y="1758"/>
                  </a:lnTo>
                  <a:lnTo>
                    <a:pt x="880" y="1758"/>
                  </a:lnTo>
                  <a:lnTo>
                    <a:pt x="876" y="1758"/>
                  </a:lnTo>
                  <a:lnTo>
                    <a:pt x="878" y="1760"/>
                  </a:lnTo>
                  <a:lnTo>
                    <a:pt x="882" y="1762"/>
                  </a:lnTo>
                  <a:lnTo>
                    <a:pt x="886" y="1764"/>
                  </a:lnTo>
                  <a:lnTo>
                    <a:pt x="884" y="1768"/>
                  </a:lnTo>
                  <a:lnTo>
                    <a:pt x="882" y="1770"/>
                  </a:lnTo>
                  <a:close/>
                  <a:moveTo>
                    <a:pt x="850" y="1762"/>
                  </a:moveTo>
                  <a:lnTo>
                    <a:pt x="850" y="1762"/>
                  </a:lnTo>
                  <a:lnTo>
                    <a:pt x="848" y="1760"/>
                  </a:lnTo>
                  <a:lnTo>
                    <a:pt x="846" y="1764"/>
                  </a:lnTo>
                  <a:lnTo>
                    <a:pt x="848" y="1768"/>
                  </a:lnTo>
                  <a:lnTo>
                    <a:pt x="848" y="1772"/>
                  </a:lnTo>
                  <a:lnTo>
                    <a:pt x="850" y="1772"/>
                  </a:lnTo>
                  <a:lnTo>
                    <a:pt x="850" y="1770"/>
                  </a:lnTo>
                  <a:lnTo>
                    <a:pt x="852" y="1766"/>
                  </a:lnTo>
                  <a:lnTo>
                    <a:pt x="850" y="1762"/>
                  </a:lnTo>
                  <a:close/>
                  <a:moveTo>
                    <a:pt x="834" y="1814"/>
                  </a:moveTo>
                  <a:lnTo>
                    <a:pt x="834" y="1814"/>
                  </a:lnTo>
                  <a:lnTo>
                    <a:pt x="846" y="1816"/>
                  </a:lnTo>
                  <a:lnTo>
                    <a:pt x="852" y="1814"/>
                  </a:lnTo>
                  <a:lnTo>
                    <a:pt x="856" y="1812"/>
                  </a:lnTo>
                  <a:lnTo>
                    <a:pt x="858" y="1808"/>
                  </a:lnTo>
                  <a:lnTo>
                    <a:pt x="858" y="1806"/>
                  </a:lnTo>
                  <a:lnTo>
                    <a:pt x="858" y="1800"/>
                  </a:lnTo>
                  <a:lnTo>
                    <a:pt x="856" y="1794"/>
                  </a:lnTo>
                  <a:lnTo>
                    <a:pt x="856" y="1790"/>
                  </a:lnTo>
                  <a:lnTo>
                    <a:pt x="856" y="1788"/>
                  </a:lnTo>
                  <a:lnTo>
                    <a:pt x="852" y="1784"/>
                  </a:lnTo>
                  <a:lnTo>
                    <a:pt x="850" y="1782"/>
                  </a:lnTo>
                  <a:lnTo>
                    <a:pt x="850" y="1784"/>
                  </a:lnTo>
                  <a:lnTo>
                    <a:pt x="848" y="1786"/>
                  </a:lnTo>
                  <a:lnTo>
                    <a:pt x="840" y="1782"/>
                  </a:lnTo>
                  <a:lnTo>
                    <a:pt x="836" y="1782"/>
                  </a:lnTo>
                  <a:lnTo>
                    <a:pt x="830" y="1784"/>
                  </a:lnTo>
                  <a:lnTo>
                    <a:pt x="824" y="1786"/>
                  </a:lnTo>
                  <a:lnTo>
                    <a:pt x="818" y="1786"/>
                  </a:lnTo>
                  <a:lnTo>
                    <a:pt x="816" y="1786"/>
                  </a:lnTo>
                  <a:lnTo>
                    <a:pt x="814" y="1788"/>
                  </a:lnTo>
                  <a:lnTo>
                    <a:pt x="814" y="1790"/>
                  </a:lnTo>
                  <a:lnTo>
                    <a:pt x="816" y="1792"/>
                  </a:lnTo>
                  <a:lnTo>
                    <a:pt x="820" y="1798"/>
                  </a:lnTo>
                  <a:lnTo>
                    <a:pt x="824" y="1806"/>
                  </a:lnTo>
                  <a:lnTo>
                    <a:pt x="824" y="1810"/>
                  </a:lnTo>
                  <a:lnTo>
                    <a:pt x="826" y="1808"/>
                  </a:lnTo>
                  <a:lnTo>
                    <a:pt x="828" y="1808"/>
                  </a:lnTo>
                  <a:lnTo>
                    <a:pt x="830" y="1808"/>
                  </a:lnTo>
                  <a:lnTo>
                    <a:pt x="830" y="1810"/>
                  </a:lnTo>
                  <a:lnTo>
                    <a:pt x="830" y="1812"/>
                  </a:lnTo>
                  <a:lnTo>
                    <a:pt x="830" y="1814"/>
                  </a:lnTo>
                  <a:lnTo>
                    <a:pt x="834" y="1814"/>
                  </a:lnTo>
                  <a:close/>
                  <a:moveTo>
                    <a:pt x="898" y="1832"/>
                  </a:moveTo>
                  <a:lnTo>
                    <a:pt x="898" y="1832"/>
                  </a:lnTo>
                  <a:lnTo>
                    <a:pt x="894" y="1826"/>
                  </a:lnTo>
                  <a:lnTo>
                    <a:pt x="892" y="1826"/>
                  </a:lnTo>
                  <a:lnTo>
                    <a:pt x="890" y="1828"/>
                  </a:lnTo>
                  <a:lnTo>
                    <a:pt x="890" y="1830"/>
                  </a:lnTo>
                  <a:lnTo>
                    <a:pt x="888" y="1830"/>
                  </a:lnTo>
                  <a:lnTo>
                    <a:pt x="878" y="1824"/>
                  </a:lnTo>
                  <a:lnTo>
                    <a:pt x="872" y="1822"/>
                  </a:lnTo>
                  <a:lnTo>
                    <a:pt x="868" y="1822"/>
                  </a:lnTo>
                  <a:lnTo>
                    <a:pt x="866" y="1826"/>
                  </a:lnTo>
                  <a:lnTo>
                    <a:pt x="866" y="1830"/>
                  </a:lnTo>
                  <a:lnTo>
                    <a:pt x="870" y="1834"/>
                  </a:lnTo>
                  <a:lnTo>
                    <a:pt x="876" y="1838"/>
                  </a:lnTo>
                  <a:lnTo>
                    <a:pt x="886" y="1840"/>
                  </a:lnTo>
                  <a:lnTo>
                    <a:pt x="894" y="1842"/>
                  </a:lnTo>
                  <a:lnTo>
                    <a:pt x="898" y="1842"/>
                  </a:lnTo>
                  <a:lnTo>
                    <a:pt x="900" y="1840"/>
                  </a:lnTo>
                  <a:lnTo>
                    <a:pt x="898" y="1832"/>
                  </a:lnTo>
                  <a:close/>
                  <a:moveTo>
                    <a:pt x="914" y="1822"/>
                  </a:moveTo>
                  <a:lnTo>
                    <a:pt x="914" y="1822"/>
                  </a:lnTo>
                  <a:lnTo>
                    <a:pt x="912" y="1824"/>
                  </a:lnTo>
                  <a:lnTo>
                    <a:pt x="914" y="1826"/>
                  </a:lnTo>
                  <a:lnTo>
                    <a:pt x="918" y="1824"/>
                  </a:lnTo>
                  <a:lnTo>
                    <a:pt x="924" y="1820"/>
                  </a:lnTo>
                  <a:lnTo>
                    <a:pt x="926" y="1820"/>
                  </a:lnTo>
                  <a:lnTo>
                    <a:pt x="926" y="1818"/>
                  </a:lnTo>
                  <a:lnTo>
                    <a:pt x="922" y="1816"/>
                  </a:lnTo>
                  <a:lnTo>
                    <a:pt x="918" y="1816"/>
                  </a:lnTo>
                  <a:lnTo>
                    <a:pt x="914" y="1822"/>
                  </a:lnTo>
                  <a:close/>
                  <a:moveTo>
                    <a:pt x="868" y="1848"/>
                  </a:moveTo>
                  <a:lnTo>
                    <a:pt x="868" y="1848"/>
                  </a:lnTo>
                  <a:lnTo>
                    <a:pt x="866" y="1850"/>
                  </a:lnTo>
                  <a:lnTo>
                    <a:pt x="868" y="1852"/>
                  </a:lnTo>
                  <a:lnTo>
                    <a:pt x="872" y="1854"/>
                  </a:lnTo>
                  <a:lnTo>
                    <a:pt x="876" y="1854"/>
                  </a:lnTo>
                  <a:lnTo>
                    <a:pt x="880" y="1854"/>
                  </a:lnTo>
                  <a:lnTo>
                    <a:pt x="878" y="1852"/>
                  </a:lnTo>
                  <a:lnTo>
                    <a:pt x="876" y="1848"/>
                  </a:lnTo>
                  <a:lnTo>
                    <a:pt x="872" y="1848"/>
                  </a:lnTo>
                  <a:lnTo>
                    <a:pt x="868" y="1848"/>
                  </a:lnTo>
                  <a:close/>
                  <a:moveTo>
                    <a:pt x="1030" y="1820"/>
                  </a:moveTo>
                  <a:lnTo>
                    <a:pt x="1030" y="1820"/>
                  </a:lnTo>
                  <a:lnTo>
                    <a:pt x="1032" y="1818"/>
                  </a:lnTo>
                  <a:lnTo>
                    <a:pt x="1034" y="1814"/>
                  </a:lnTo>
                  <a:lnTo>
                    <a:pt x="1032" y="1810"/>
                  </a:lnTo>
                  <a:lnTo>
                    <a:pt x="1030" y="1808"/>
                  </a:lnTo>
                  <a:lnTo>
                    <a:pt x="1022" y="1802"/>
                  </a:lnTo>
                  <a:lnTo>
                    <a:pt x="1018" y="1800"/>
                  </a:lnTo>
                  <a:lnTo>
                    <a:pt x="1016" y="1802"/>
                  </a:lnTo>
                  <a:lnTo>
                    <a:pt x="1014" y="1806"/>
                  </a:lnTo>
                  <a:lnTo>
                    <a:pt x="1016" y="1812"/>
                  </a:lnTo>
                  <a:lnTo>
                    <a:pt x="1022" y="1818"/>
                  </a:lnTo>
                  <a:lnTo>
                    <a:pt x="1026" y="1820"/>
                  </a:lnTo>
                  <a:lnTo>
                    <a:pt x="1030" y="1820"/>
                  </a:lnTo>
                  <a:close/>
                  <a:moveTo>
                    <a:pt x="952" y="1846"/>
                  </a:moveTo>
                  <a:lnTo>
                    <a:pt x="952" y="1846"/>
                  </a:lnTo>
                  <a:lnTo>
                    <a:pt x="952" y="1848"/>
                  </a:lnTo>
                  <a:lnTo>
                    <a:pt x="954" y="1850"/>
                  </a:lnTo>
                  <a:lnTo>
                    <a:pt x="954" y="1854"/>
                  </a:lnTo>
                  <a:lnTo>
                    <a:pt x="954" y="1856"/>
                  </a:lnTo>
                  <a:lnTo>
                    <a:pt x="952" y="1858"/>
                  </a:lnTo>
                  <a:lnTo>
                    <a:pt x="952" y="1860"/>
                  </a:lnTo>
                  <a:lnTo>
                    <a:pt x="960" y="1866"/>
                  </a:lnTo>
                  <a:lnTo>
                    <a:pt x="962" y="1866"/>
                  </a:lnTo>
                  <a:lnTo>
                    <a:pt x="964" y="1866"/>
                  </a:lnTo>
                  <a:lnTo>
                    <a:pt x="964" y="1864"/>
                  </a:lnTo>
                  <a:lnTo>
                    <a:pt x="964" y="1862"/>
                  </a:lnTo>
                  <a:lnTo>
                    <a:pt x="966" y="1860"/>
                  </a:lnTo>
                  <a:lnTo>
                    <a:pt x="968" y="1858"/>
                  </a:lnTo>
                  <a:lnTo>
                    <a:pt x="972" y="1862"/>
                  </a:lnTo>
                  <a:lnTo>
                    <a:pt x="976" y="1864"/>
                  </a:lnTo>
                  <a:lnTo>
                    <a:pt x="976" y="1862"/>
                  </a:lnTo>
                  <a:lnTo>
                    <a:pt x="976" y="1860"/>
                  </a:lnTo>
                  <a:lnTo>
                    <a:pt x="972" y="1858"/>
                  </a:lnTo>
                  <a:lnTo>
                    <a:pt x="972" y="1856"/>
                  </a:lnTo>
                  <a:lnTo>
                    <a:pt x="972" y="1854"/>
                  </a:lnTo>
                  <a:lnTo>
                    <a:pt x="974" y="1850"/>
                  </a:lnTo>
                  <a:lnTo>
                    <a:pt x="974" y="1846"/>
                  </a:lnTo>
                  <a:lnTo>
                    <a:pt x="972" y="1846"/>
                  </a:lnTo>
                  <a:lnTo>
                    <a:pt x="970" y="1844"/>
                  </a:lnTo>
                  <a:lnTo>
                    <a:pt x="966" y="1842"/>
                  </a:lnTo>
                  <a:lnTo>
                    <a:pt x="964" y="1840"/>
                  </a:lnTo>
                  <a:lnTo>
                    <a:pt x="960" y="1838"/>
                  </a:lnTo>
                  <a:lnTo>
                    <a:pt x="956" y="1840"/>
                  </a:lnTo>
                  <a:lnTo>
                    <a:pt x="954" y="1842"/>
                  </a:lnTo>
                  <a:lnTo>
                    <a:pt x="958" y="1844"/>
                  </a:lnTo>
                  <a:lnTo>
                    <a:pt x="964" y="1846"/>
                  </a:lnTo>
                  <a:lnTo>
                    <a:pt x="966" y="1848"/>
                  </a:lnTo>
                  <a:lnTo>
                    <a:pt x="964" y="1850"/>
                  </a:lnTo>
                  <a:lnTo>
                    <a:pt x="960" y="1850"/>
                  </a:lnTo>
                  <a:lnTo>
                    <a:pt x="952" y="1846"/>
                  </a:lnTo>
                  <a:close/>
                  <a:moveTo>
                    <a:pt x="862" y="1678"/>
                  </a:moveTo>
                  <a:lnTo>
                    <a:pt x="862" y="1678"/>
                  </a:lnTo>
                  <a:lnTo>
                    <a:pt x="864" y="1678"/>
                  </a:lnTo>
                  <a:lnTo>
                    <a:pt x="868" y="1678"/>
                  </a:lnTo>
                  <a:lnTo>
                    <a:pt x="872" y="1674"/>
                  </a:lnTo>
                  <a:lnTo>
                    <a:pt x="872" y="1672"/>
                  </a:lnTo>
                  <a:lnTo>
                    <a:pt x="868" y="1672"/>
                  </a:lnTo>
                  <a:lnTo>
                    <a:pt x="864" y="1674"/>
                  </a:lnTo>
                  <a:lnTo>
                    <a:pt x="862" y="1678"/>
                  </a:lnTo>
                  <a:close/>
                  <a:moveTo>
                    <a:pt x="860" y="1816"/>
                  </a:moveTo>
                  <a:lnTo>
                    <a:pt x="860" y="1816"/>
                  </a:lnTo>
                  <a:lnTo>
                    <a:pt x="860" y="1814"/>
                  </a:lnTo>
                  <a:lnTo>
                    <a:pt x="860" y="1812"/>
                  </a:lnTo>
                  <a:lnTo>
                    <a:pt x="858" y="1814"/>
                  </a:lnTo>
                  <a:lnTo>
                    <a:pt x="856" y="1818"/>
                  </a:lnTo>
                  <a:lnTo>
                    <a:pt x="850" y="1826"/>
                  </a:lnTo>
                  <a:lnTo>
                    <a:pt x="848" y="1830"/>
                  </a:lnTo>
                  <a:lnTo>
                    <a:pt x="848" y="1834"/>
                  </a:lnTo>
                  <a:lnTo>
                    <a:pt x="850" y="1836"/>
                  </a:lnTo>
                  <a:lnTo>
                    <a:pt x="852" y="1836"/>
                  </a:lnTo>
                  <a:lnTo>
                    <a:pt x="854" y="1830"/>
                  </a:lnTo>
                  <a:lnTo>
                    <a:pt x="860" y="1816"/>
                  </a:lnTo>
                  <a:close/>
                  <a:moveTo>
                    <a:pt x="1100" y="2508"/>
                  </a:moveTo>
                  <a:lnTo>
                    <a:pt x="1100" y="2508"/>
                  </a:lnTo>
                  <a:lnTo>
                    <a:pt x="1102" y="2508"/>
                  </a:lnTo>
                  <a:lnTo>
                    <a:pt x="1100" y="2506"/>
                  </a:lnTo>
                  <a:lnTo>
                    <a:pt x="1094" y="2504"/>
                  </a:lnTo>
                  <a:lnTo>
                    <a:pt x="1086" y="2504"/>
                  </a:lnTo>
                  <a:lnTo>
                    <a:pt x="1084" y="2504"/>
                  </a:lnTo>
                  <a:lnTo>
                    <a:pt x="1084" y="2506"/>
                  </a:lnTo>
                  <a:lnTo>
                    <a:pt x="1086" y="2508"/>
                  </a:lnTo>
                  <a:lnTo>
                    <a:pt x="1092" y="2510"/>
                  </a:lnTo>
                  <a:lnTo>
                    <a:pt x="1096" y="2510"/>
                  </a:lnTo>
                  <a:lnTo>
                    <a:pt x="1100" y="2508"/>
                  </a:lnTo>
                  <a:close/>
                  <a:moveTo>
                    <a:pt x="1092" y="2518"/>
                  </a:moveTo>
                  <a:lnTo>
                    <a:pt x="1092" y="2518"/>
                  </a:lnTo>
                  <a:lnTo>
                    <a:pt x="1108" y="2520"/>
                  </a:lnTo>
                  <a:lnTo>
                    <a:pt x="1110" y="2518"/>
                  </a:lnTo>
                  <a:lnTo>
                    <a:pt x="1108" y="2516"/>
                  </a:lnTo>
                  <a:lnTo>
                    <a:pt x="1100" y="2514"/>
                  </a:lnTo>
                  <a:lnTo>
                    <a:pt x="1086" y="2514"/>
                  </a:lnTo>
                  <a:lnTo>
                    <a:pt x="1084" y="2514"/>
                  </a:lnTo>
                  <a:lnTo>
                    <a:pt x="1082" y="2516"/>
                  </a:lnTo>
                  <a:lnTo>
                    <a:pt x="1092" y="2518"/>
                  </a:lnTo>
                  <a:close/>
                  <a:moveTo>
                    <a:pt x="1108" y="1672"/>
                  </a:moveTo>
                  <a:lnTo>
                    <a:pt x="1108" y="1672"/>
                  </a:lnTo>
                  <a:lnTo>
                    <a:pt x="1106" y="1672"/>
                  </a:lnTo>
                  <a:lnTo>
                    <a:pt x="1104" y="1674"/>
                  </a:lnTo>
                  <a:lnTo>
                    <a:pt x="1102" y="1682"/>
                  </a:lnTo>
                  <a:lnTo>
                    <a:pt x="1100" y="1692"/>
                  </a:lnTo>
                  <a:lnTo>
                    <a:pt x="1094" y="1700"/>
                  </a:lnTo>
                  <a:lnTo>
                    <a:pt x="1090" y="1710"/>
                  </a:lnTo>
                  <a:lnTo>
                    <a:pt x="1086" y="1722"/>
                  </a:lnTo>
                  <a:lnTo>
                    <a:pt x="1084" y="1734"/>
                  </a:lnTo>
                  <a:lnTo>
                    <a:pt x="1084" y="1740"/>
                  </a:lnTo>
                  <a:lnTo>
                    <a:pt x="1086" y="1744"/>
                  </a:lnTo>
                  <a:lnTo>
                    <a:pt x="1090" y="1734"/>
                  </a:lnTo>
                  <a:lnTo>
                    <a:pt x="1100" y="1708"/>
                  </a:lnTo>
                  <a:lnTo>
                    <a:pt x="1108" y="1684"/>
                  </a:lnTo>
                  <a:lnTo>
                    <a:pt x="1110" y="1676"/>
                  </a:lnTo>
                  <a:lnTo>
                    <a:pt x="1110" y="1674"/>
                  </a:lnTo>
                  <a:lnTo>
                    <a:pt x="1108" y="1672"/>
                  </a:lnTo>
                  <a:close/>
                  <a:moveTo>
                    <a:pt x="1804" y="2938"/>
                  </a:moveTo>
                  <a:lnTo>
                    <a:pt x="1804" y="2938"/>
                  </a:lnTo>
                  <a:lnTo>
                    <a:pt x="1810" y="2932"/>
                  </a:lnTo>
                  <a:lnTo>
                    <a:pt x="1812" y="2928"/>
                  </a:lnTo>
                  <a:lnTo>
                    <a:pt x="1808" y="2930"/>
                  </a:lnTo>
                  <a:lnTo>
                    <a:pt x="1800" y="2934"/>
                  </a:lnTo>
                  <a:lnTo>
                    <a:pt x="1790" y="2940"/>
                  </a:lnTo>
                  <a:lnTo>
                    <a:pt x="1776" y="2946"/>
                  </a:lnTo>
                  <a:lnTo>
                    <a:pt x="1768" y="2946"/>
                  </a:lnTo>
                  <a:lnTo>
                    <a:pt x="1760" y="2944"/>
                  </a:lnTo>
                  <a:lnTo>
                    <a:pt x="1754" y="2944"/>
                  </a:lnTo>
                  <a:lnTo>
                    <a:pt x="1750" y="2944"/>
                  </a:lnTo>
                  <a:lnTo>
                    <a:pt x="1748" y="2946"/>
                  </a:lnTo>
                  <a:lnTo>
                    <a:pt x="1748" y="2948"/>
                  </a:lnTo>
                  <a:lnTo>
                    <a:pt x="1748" y="2954"/>
                  </a:lnTo>
                  <a:lnTo>
                    <a:pt x="1746" y="2954"/>
                  </a:lnTo>
                  <a:lnTo>
                    <a:pt x="1742" y="2954"/>
                  </a:lnTo>
                  <a:lnTo>
                    <a:pt x="1736" y="2954"/>
                  </a:lnTo>
                  <a:lnTo>
                    <a:pt x="1732" y="2958"/>
                  </a:lnTo>
                  <a:lnTo>
                    <a:pt x="1730" y="2960"/>
                  </a:lnTo>
                  <a:lnTo>
                    <a:pt x="1726" y="2960"/>
                  </a:lnTo>
                  <a:lnTo>
                    <a:pt x="1722" y="2960"/>
                  </a:lnTo>
                  <a:lnTo>
                    <a:pt x="1722" y="2962"/>
                  </a:lnTo>
                  <a:lnTo>
                    <a:pt x="1726" y="2974"/>
                  </a:lnTo>
                  <a:lnTo>
                    <a:pt x="1728" y="2978"/>
                  </a:lnTo>
                  <a:lnTo>
                    <a:pt x="1732" y="2980"/>
                  </a:lnTo>
                  <a:lnTo>
                    <a:pt x="1736" y="2982"/>
                  </a:lnTo>
                  <a:lnTo>
                    <a:pt x="1742" y="2982"/>
                  </a:lnTo>
                  <a:lnTo>
                    <a:pt x="1748" y="2982"/>
                  </a:lnTo>
                  <a:lnTo>
                    <a:pt x="1750" y="2984"/>
                  </a:lnTo>
                  <a:lnTo>
                    <a:pt x="1752" y="2986"/>
                  </a:lnTo>
                  <a:lnTo>
                    <a:pt x="1754" y="2984"/>
                  </a:lnTo>
                  <a:lnTo>
                    <a:pt x="1754" y="2982"/>
                  </a:lnTo>
                  <a:lnTo>
                    <a:pt x="1756" y="2980"/>
                  </a:lnTo>
                  <a:lnTo>
                    <a:pt x="1764" y="2978"/>
                  </a:lnTo>
                  <a:lnTo>
                    <a:pt x="1770" y="2976"/>
                  </a:lnTo>
                  <a:lnTo>
                    <a:pt x="1774" y="2974"/>
                  </a:lnTo>
                  <a:lnTo>
                    <a:pt x="1776" y="2970"/>
                  </a:lnTo>
                  <a:lnTo>
                    <a:pt x="1780" y="2966"/>
                  </a:lnTo>
                  <a:lnTo>
                    <a:pt x="1782" y="2964"/>
                  </a:lnTo>
                  <a:lnTo>
                    <a:pt x="1790" y="2964"/>
                  </a:lnTo>
                  <a:lnTo>
                    <a:pt x="1794" y="2964"/>
                  </a:lnTo>
                  <a:lnTo>
                    <a:pt x="1796" y="2962"/>
                  </a:lnTo>
                  <a:lnTo>
                    <a:pt x="1794" y="2960"/>
                  </a:lnTo>
                  <a:lnTo>
                    <a:pt x="1790" y="2954"/>
                  </a:lnTo>
                  <a:lnTo>
                    <a:pt x="1790" y="2950"/>
                  </a:lnTo>
                  <a:lnTo>
                    <a:pt x="1796" y="2944"/>
                  </a:lnTo>
                  <a:lnTo>
                    <a:pt x="1804" y="2938"/>
                  </a:lnTo>
                  <a:close/>
                  <a:moveTo>
                    <a:pt x="1538" y="2902"/>
                  </a:moveTo>
                  <a:lnTo>
                    <a:pt x="1538" y="2902"/>
                  </a:lnTo>
                  <a:lnTo>
                    <a:pt x="1540" y="2906"/>
                  </a:lnTo>
                  <a:lnTo>
                    <a:pt x="1538" y="2910"/>
                  </a:lnTo>
                  <a:lnTo>
                    <a:pt x="1538" y="2914"/>
                  </a:lnTo>
                  <a:lnTo>
                    <a:pt x="1542" y="2918"/>
                  </a:lnTo>
                  <a:lnTo>
                    <a:pt x="1544" y="2918"/>
                  </a:lnTo>
                  <a:lnTo>
                    <a:pt x="1548" y="2914"/>
                  </a:lnTo>
                  <a:lnTo>
                    <a:pt x="1554" y="2904"/>
                  </a:lnTo>
                  <a:lnTo>
                    <a:pt x="1558" y="2894"/>
                  </a:lnTo>
                  <a:lnTo>
                    <a:pt x="1560" y="2888"/>
                  </a:lnTo>
                  <a:lnTo>
                    <a:pt x="1560" y="2886"/>
                  </a:lnTo>
                  <a:lnTo>
                    <a:pt x="1558" y="2886"/>
                  </a:lnTo>
                  <a:lnTo>
                    <a:pt x="1554" y="2886"/>
                  </a:lnTo>
                  <a:lnTo>
                    <a:pt x="1546" y="2892"/>
                  </a:lnTo>
                  <a:lnTo>
                    <a:pt x="1540" y="2898"/>
                  </a:lnTo>
                  <a:lnTo>
                    <a:pt x="1538" y="2900"/>
                  </a:lnTo>
                  <a:lnTo>
                    <a:pt x="1538" y="2902"/>
                  </a:lnTo>
                  <a:close/>
                  <a:moveTo>
                    <a:pt x="644" y="1508"/>
                  </a:moveTo>
                  <a:lnTo>
                    <a:pt x="644" y="1508"/>
                  </a:lnTo>
                  <a:lnTo>
                    <a:pt x="646" y="1510"/>
                  </a:lnTo>
                  <a:lnTo>
                    <a:pt x="648" y="1508"/>
                  </a:lnTo>
                  <a:lnTo>
                    <a:pt x="650" y="1500"/>
                  </a:lnTo>
                  <a:lnTo>
                    <a:pt x="650" y="1498"/>
                  </a:lnTo>
                  <a:lnTo>
                    <a:pt x="646" y="1498"/>
                  </a:lnTo>
                  <a:lnTo>
                    <a:pt x="640" y="1500"/>
                  </a:lnTo>
                  <a:lnTo>
                    <a:pt x="636" y="1504"/>
                  </a:lnTo>
                  <a:lnTo>
                    <a:pt x="634" y="1510"/>
                  </a:lnTo>
                  <a:lnTo>
                    <a:pt x="636" y="1514"/>
                  </a:lnTo>
                  <a:lnTo>
                    <a:pt x="638" y="1516"/>
                  </a:lnTo>
                  <a:lnTo>
                    <a:pt x="642" y="1518"/>
                  </a:lnTo>
                  <a:lnTo>
                    <a:pt x="644" y="1516"/>
                  </a:lnTo>
                  <a:lnTo>
                    <a:pt x="644" y="1514"/>
                  </a:lnTo>
                  <a:lnTo>
                    <a:pt x="642" y="1508"/>
                  </a:lnTo>
                  <a:lnTo>
                    <a:pt x="640" y="1506"/>
                  </a:lnTo>
                  <a:lnTo>
                    <a:pt x="644" y="1508"/>
                  </a:lnTo>
                  <a:close/>
                  <a:moveTo>
                    <a:pt x="632" y="1558"/>
                  </a:moveTo>
                  <a:lnTo>
                    <a:pt x="632" y="1558"/>
                  </a:lnTo>
                  <a:lnTo>
                    <a:pt x="634" y="1556"/>
                  </a:lnTo>
                  <a:lnTo>
                    <a:pt x="634" y="1554"/>
                  </a:lnTo>
                  <a:lnTo>
                    <a:pt x="634" y="1548"/>
                  </a:lnTo>
                  <a:lnTo>
                    <a:pt x="630" y="1544"/>
                  </a:lnTo>
                  <a:lnTo>
                    <a:pt x="630" y="1546"/>
                  </a:lnTo>
                  <a:lnTo>
                    <a:pt x="630" y="1554"/>
                  </a:lnTo>
                  <a:lnTo>
                    <a:pt x="630" y="1558"/>
                  </a:lnTo>
                  <a:lnTo>
                    <a:pt x="632" y="1558"/>
                  </a:lnTo>
                  <a:close/>
                  <a:moveTo>
                    <a:pt x="628" y="1528"/>
                  </a:moveTo>
                  <a:lnTo>
                    <a:pt x="628" y="1528"/>
                  </a:lnTo>
                  <a:lnTo>
                    <a:pt x="630" y="1528"/>
                  </a:lnTo>
                  <a:lnTo>
                    <a:pt x="630" y="1526"/>
                  </a:lnTo>
                  <a:lnTo>
                    <a:pt x="632" y="1522"/>
                  </a:lnTo>
                  <a:lnTo>
                    <a:pt x="632" y="1520"/>
                  </a:lnTo>
                  <a:lnTo>
                    <a:pt x="634" y="1520"/>
                  </a:lnTo>
                  <a:lnTo>
                    <a:pt x="634" y="1522"/>
                  </a:lnTo>
                  <a:lnTo>
                    <a:pt x="636" y="1522"/>
                  </a:lnTo>
                  <a:lnTo>
                    <a:pt x="638" y="1522"/>
                  </a:lnTo>
                  <a:lnTo>
                    <a:pt x="638" y="1520"/>
                  </a:lnTo>
                  <a:lnTo>
                    <a:pt x="636" y="1518"/>
                  </a:lnTo>
                  <a:lnTo>
                    <a:pt x="632" y="1514"/>
                  </a:lnTo>
                  <a:lnTo>
                    <a:pt x="628" y="1512"/>
                  </a:lnTo>
                  <a:lnTo>
                    <a:pt x="628" y="1516"/>
                  </a:lnTo>
                  <a:lnTo>
                    <a:pt x="628" y="1528"/>
                  </a:lnTo>
                  <a:close/>
                  <a:moveTo>
                    <a:pt x="1186" y="1636"/>
                  </a:moveTo>
                  <a:lnTo>
                    <a:pt x="1186" y="1636"/>
                  </a:lnTo>
                  <a:lnTo>
                    <a:pt x="1180" y="1640"/>
                  </a:lnTo>
                  <a:lnTo>
                    <a:pt x="1176" y="1638"/>
                  </a:lnTo>
                  <a:lnTo>
                    <a:pt x="1174" y="1638"/>
                  </a:lnTo>
                  <a:lnTo>
                    <a:pt x="1164" y="1646"/>
                  </a:lnTo>
                  <a:lnTo>
                    <a:pt x="1156" y="1656"/>
                  </a:lnTo>
                  <a:lnTo>
                    <a:pt x="1150" y="1666"/>
                  </a:lnTo>
                  <a:lnTo>
                    <a:pt x="1150" y="1676"/>
                  </a:lnTo>
                  <a:lnTo>
                    <a:pt x="1154" y="1682"/>
                  </a:lnTo>
                  <a:lnTo>
                    <a:pt x="1154" y="1686"/>
                  </a:lnTo>
                  <a:lnTo>
                    <a:pt x="1154" y="1690"/>
                  </a:lnTo>
                  <a:lnTo>
                    <a:pt x="1154" y="1696"/>
                  </a:lnTo>
                  <a:lnTo>
                    <a:pt x="1154" y="1700"/>
                  </a:lnTo>
                  <a:lnTo>
                    <a:pt x="1158" y="1700"/>
                  </a:lnTo>
                  <a:lnTo>
                    <a:pt x="1162" y="1696"/>
                  </a:lnTo>
                  <a:lnTo>
                    <a:pt x="1166" y="1690"/>
                  </a:lnTo>
                  <a:lnTo>
                    <a:pt x="1170" y="1682"/>
                  </a:lnTo>
                  <a:lnTo>
                    <a:pt x="1178" y="1674"/>
                  </a:lnTo>
                  <a:lnTo>
                    <a:pt x="1182" y="1670"/>
                  </a:lnTo>
                  <a:lnTo>
                    <a:pt x="1184" y="1666"/>
                  </a:lnTo>
                  <a:lnTo>
                    <a:pt x="1182" y="1662"/>
                  </a:lnTo>
                  <a:lnTo>
                    <a:pt x="1180" y="1658"/>
                  </a:lnTo>
                  <a:lnTo>
                    <a:pt x="1180" y="1656"/>
                  </a:lnTo>
                  <a:lnTo>
                    <a:pt x="1182" y="1652"/>
                  </a:lnTo>
                  <a:lnTo>
                    <a:pt x="1186" y="1646"/>
                  </a:lnTo>
                  <a:lnTo>
                    <a:pt x="1194" y="1638"/>
                  </a:lnTo>
                  <a:lnTo>
                    <a:pt x="1198" y="1632"/>
                  </a:lnTo>
                  <a:lnTo>
                    <a:pt x="1196" y="1630"/>
                  </a:lnTo>
                  <a:lnTo>
                    <a:pt x="1194" y="1632"/>
                  </a:lnTo>
                  <a:lnTo>
                    <a:pt x="1186" y="1636"/>
                  </a:lnTo>
                  <a:close/>
                  <a:moveTo>
                    <a:pt x="1058" y="962"/>
                  </a:moveTo>
                  <a:lnTo>
                    <a:pt x="1058" y="962"/>
                  </a:lnTo>
                  <a:lnTo>
                    <a:pt x="1050" y="960"/>
                  </a:lnTo>
                  <a:lnTo>
                    <a:pt x="1048" y="962"/>
                  </a:lnTo>
                  <a:lnTo>
                    <a:pt x="1046" y="964"/>
                  </a:lnTo>
                  <a:lnTo>
                    <a:pt x="1048" y="964"/>
                  </a:lnTo>
                  <a:lnTo>
                    <a:pt x="1054" y="964"/>
                  </a:lnTo>
                  <a:lnTo>
                    <a:pt x="1058" y="962"/>
                  </a:lnTo>
                  <a:close/>
                  <a:moveTo>
                    <a:pt x="1366" y="1568"/>
                  </a:moveTo>
                  <a:lnTo>
                    <a:pt x="1366" y="1568"/>
                  </a:lnTo>
                  <a:lnTo>
                    <a:pt x="1364" y="1566"/>
                  </a:lnTo>
                  <a:lnTo>
                    <a:pt x="1360" y="1564"/>
                  </a:lnTo>
                  <a:lnTo>
                    <a:pt x="1356" y="1564"/>
                  </a:lnTo>
                  <a:lnTo>
                    <a:pt x="1354" y="1566"/>
                  </a:lnTo>
                  <a:lnTo>
                    <a:pt x="1356" y="1568"/>
                  </a:lnTo>
                  <a:lnTo>
                    <a:pt x="1360" y="1570"/>
                  </a:lnTo>
                  <a:lnTo>
                    <a:pt x="1364" y="1570"/>
                  </a:lnTo>
                  <a:lnTo>
                    <a:pt x="1366" y="1568"/>
                  </a:lnTo>
                  <a:close/>
                  <a:moveTo>
                    <a:pt x="1332" y="1588"/>
                  </a:moveTo>
                  <a:lnTo>
                    <a:pt x="1332" y="1588"/>
                  </a:lnTo>
                  <a:lnTo>
                    <a:pt x="1336" y="1586"/>
                  </a:lnTo>
                  <a:lnTo>
                    <a:pt x="1338" y="1584"/>
                  </a:lnTo>
                  <a:lnTo>
                    <a:pt x="1338" y="1582"/>
                  </a:lnTo>
                  <a:lnTo>
                    <a:pt x="1342" y="1580"/>
                  </a:lnTo>
                  <a:lnTo>
                    <a:pt x="1344" y="1582"/>
                  </a:lnTo>
                  <a:lnTo>
                    <a:pt x="1346" y="1580"/>
                  </a:lnTo>
                  <a:lnTo>
                    <a:pt x="1346" y="1578"/>
                  </a:lnTo>
                  <a:lnTo>
                    <a:pt x="1348" y="1578"/>
                  </a:lnTo>
                  <a:lnTo>
                    <a:pt x="1350" y="1578"/>
                  </a:lnTo>
                  <a:lnTo>
                    <a:pt x="1352" y="1576"/>
                  </a:lnTo>
                  <a:lnTo>
                    <a:pt x="1350" y="1574"/>
                  </a:lnTo>
                  <a:lnTo>
                    <a:pt x="1346" y="1570"/>
                  </a:lnTo>
                  <a:lnTo>
                    <a:pt x="1336" y="1562"/>
                  </a:lnTo>
                  <a:lnTo>
                    <a:pt x="1334" y="1562"/>
                  </a:lnTo>
                  <a:lnTo>
                    <a:pt x="1330" y="1566"/>
                  </a:lnTo>
                  <a:lnTo>
                    <a:pt x="1326" y="1568"/>
                  </a:lnTo>
                  <a:lnTo>
                    <a:pt x="1320" y="1570"/>
                  </a:lnTo>
                  <a:lnTo>
                    <a:pt x="1316" y="1570"/>
                  </a:lnTo>
                  <a:lnTo>
                    <a:pt x="1312" y="1570"/>
                  </a:lnTo>
                  <a:lnTo>
                    <a:pt x="1310" y="1572"/>
                  </a:lnTo>
                  <a:lnTo>
                    <a:pt x="1312" y="1574"/>
                  </a:lnTo>
                  <a:lnTo>
                    <a:pt x="1322" y="1574"/>
                  </a:lnTo>
                  <a:lnTo>
                    <a:pt x="1324" y="1574"/>
                  </a:lnTo>
                  <a:lnTo>
                    <a:pt x="1326" y="1576"/>
                  </a:lnTo>
                  <a:lnTo>
                    <a:pt x="1326" y="1580"/>
                  </a:lnTo>
                  <a:lnTo>
                    <a:pt x="1328" y="1584"/>
                  </a:lnTo>
                  <a:lnTo>
                    <a:pt x="1330" y="1586"/>
                  </a:lnTo>
                  <a:lnTo>
                    <a:pt x="1332" y="1588"/>
                  </a:lnTo>
                  <a:close/>
                  <a:moveTo>
                    <a:pt x="1306" y="1608"/>
                  </a:moveTo>
                  <a:lnTo>
                    <a:pt x="1306" y="1608"/>
                  </a:lnTo>
                  <a:lnTo>
                    <a:pt x="1304" y="1610"/>
                  </a:lnTo>
                  <a:lnTo>
                    <a:pt x="1302" y="1612"/>
                  </a:lnTo>
                  <a:lnTo>
                    <a:pt x="1304" y="1616"/>
                  </a:lnTo>
                  <a:lnTo>
                    <a:pt x="1310" y="1618"/>
                  </a:lnTo>
                  <a:lnTo>
                    <a:pt x="1316" y="1622"/>
                  </a:lnTo>
                  <a:lnTo>
                    <a:pt x="1316" y="1624"/>
                  </a:lnTo>
                  <a:lnTo>
                    <a:pt x="1312" y="1628"/>
                  </a:lnTo>
                  <a:lnTo>
                    <a:pt x="1308" y="1630"/>
                  </a:lnTo>
                  <a:lnTo>
                    <a:pt x="1308" y="1634"/>
                  </a:lnTo>
                  <a:lnTo>
                    <a:pt x="1308" y="1636"/>
                  </a:lnTo>
                  <a:lnTo>
                    <a:pt x="1314" y="1636"/>
                  </a:lnTo>
                  <a:lnTo>
                    <a:pt x="1316" y="1634"/>
                  </a:lnTo>
                  <a:lnTo>
                    <a:pt x="1318" y="1630"/>
                  </a:lnTo>
                  <a:lnTo>
                    <a:pt x="1322" y="1620"/>
                  </a:lnTo>
                  <a:lnTo>
                    <a:pt x="1326" y="1618"/>
                  </a:lnTo>
                  <a:lnTo>
                    <a:pt x="1328" y="1616"/>
                  </a:lnTo>
                  <a:lnTo>
                    <a:pt x="1330" y="1616"/>
                  </a:lnTo>
                  <a:lnTo>
                    <a:pt x="1334" y="1618"/>
                  </a:lnTo>
                  <a:lnTo>
                    <a:pt x="1340" y="1614"/>
                  </a:lnTo>
                  <a:lnTo>
                    <a:pt x="1348" y="1610"/>
                  </a:lnTo>
                  <a:lnTo>
                    <a:pt x="1352" y="1604"/>
                  </a:lnTo>
                  <a:lnTo>
                    <a:pt x="1356" y="1602"/>
                  </a:lnTo>
                  <a:lnTo>
                    <a:pt x="1358" y="1602"/>
                  </a:lnTo>
                  <a:lnTo>
                    <a:pt x="1358" y="1604"/>
                  </a:lnTo>
                  <a:lnTo>
                    <a:pt x="1362" y="1604"/>
                  </a:lnTo>
                  <a:lnTo>
                    <a:pt x="1364" y="1602"/>
                  </a:lnTo>
                  <a:lnTo>
                    <a:pt x="1362" y="1602"/>
                  </a:lnTo>
                  <a:lnTo>
                    <a:pt x="1354" y="1596"/>
                  </a:lnTo>
                  <a:lnTo>
                    <a:pt x="1348" y="1594"/>
                  </a:lnTo>
                  <a:lnTo>
                    <a:pt x="1342" y="1594"/>
                  </a:lnTo>
                  <a:lnTo>
                    <a:pt x="1338" y="1594"/>
                  </a:lnTo>
                  <a:lnTo>
                    <a:pt x="1334" y="1592"/>
                  </a:lnTo>
                  <a:lnTo>
                    <a:pt x="1330" y="1590"/>
                  </a:lnTo>
                  <a:lnTo>
                    <a:pt x="1324" y="1592"/>
                  </a:lnTo>
                  <a:lnTo>
                    <a:pt x="1318" y="1594"/>
                  </a:lnTo>
                  <a:lnTo>
                    <a:pt x="1314" y="1600"/>
                  </a:lnTo>
                  <a:lnTo>
                    <a:pt x="1312" y="1602"/>
                  </a:lnTo>
                  <a:lnTo>
                    <a:pt x="1310" y="1602"/>
                  </a:lnTo>
                  <a:lnTo>
                    <a:pt x="1308" y="1598"/>
                  </a:lnTo>
                  <a:lnTo>
                    <a:pt x="1304" y="1598"/>
                  </a:lnTo>
                  <a:lnTo>
                    <a:pt x="1304" y="1600"/>
                  </a:lnTo>
                  <a:lnTo>
                    <a:pt x="1306" y="1604"/>
                  </a:lnTo>
                  <a:lnTo>
                    <a:pt x="1308" y="1606"/>
                  </a:lnTo>
                  <a:lnTo>
                    <a:pt x="1308" y="1608"/>
                  </a:lnTo>
                  <a:lnTo>
                    <a:pt x="1306" y="1608"/>
                  </a:lnTo>
                  <a:close/>
                  <a:moveTo>
                    <a:pt x="1364" y="1596"/>
                  </a:moveTo>
                  <a:lnTo>
                    <a:pt x="1364" y="1596"/>
                  </a:lnTo>
                  <a:lnTo>
                    <a:pt x="1364" y="1592"/>
                  </a:lnTo>
                  <a:lnTo>
                    <a:pt x="1360" y="1590"/>
                  </a:lnTo>
                  <a:lnTo>
                    <a:pt x="1356" y="1588"/>
                  </a:lnTo>
                  <a:lnTo>
                    <a:pt x="1354" y="1588"/>
                  </a:lnTo>
                  <a:lnTo>
                    <a:pt x="1354" y="1592"/>
                  </a:lnTo>
                  <a:lnTo>
                    <a:pt x="1356" y="1596"/>
                  </a:lnTo>
                  <a:lnTo>
                    <a:pt x="1360" y="1598"/>
                  </a:lnTo>
                  <a:lnTo>
                    <a:pt x="1364" y="1596"/>
                  </a:lnTo>
                  <a:close/>
                  <a:moveTo>
                    <a:pt x="1102" y="2532"/>
                  </a:moveTo>
                  <a:lnTo>
                    <a:pt x="1102" y="2532"/>
                  </a:lnTo>
                  <a:lnTo>
                    <a:pt x="1110" y="2530"/>
                  </a:lnTo>
                  <a:lnTo>
                    <a:pt x="1112" y="2530"/>
                  </a:lnTo>
                  <a:lnTo>
                    <a:pt x="1110" y="2528"/>
                  </a:lnTo>
                  <a:lnTo>
                    <a:pt x="1098" y="2526"/>
                  </a:lnTo>
                  <a:lnTo>
                    <a:pt x="1092" y="2528"/>
                  </a:lnTo>
                  <a:lnTo>
                    <a:pt x="1094" y="2530"/>
                  </a:lnTo>
                  <a:lnTo>
                    <a:pt x="1096" y="2532"/>
                  </a:lnTo>
                  <a:lnTo>
                    <a:pt x="1102" y="2532"/>
                  </a:lnTo>
                  <a:close/>
                  <a:moveTo>
                    <a:pt x="470" y="2754"/>
                  </a:moveTo>
                  <a:lnTo>
                    <a:pt x="470" y="2754"/>
                  </a:lnTo>
                  <a:lnTo>
                    <a:pt x="472" y="2756"/>
                  </a:lnTo>
                  <a:lnTo>
                    <a:pt x="476" y="2756"/>
                  </a:lnTo>
                  <a:lnTo>
                    <a:pt x="482" y="2752"/>
                  </a:lnTo>
                  <a:lnTo>
                    <a:pt x="486" y="2746"/>
                  </a:lnTo>
                  <a:lnTo>
                    <a:pt x="486" y="2744"/>
                  </a:lnTo>
                  <a:lnTo>
                    <a:pt x="484" y="2740"/>
                  </a:lnTo>
                  <a:lnTo>
                    <a:pt x="482" y="2740"/>
                  </a:lnTo>
                  <a:lnTo>
                    <a:pt x="480" y="2740"/>
                  </a:lnTo>
                  <a:lnTo>
                    <a:pt x="474" y="2744"/>
                  </a:lnTo>
                  <a:lnTo>
                    <a:pt x="470" y="2750"/>
                  </a:lnTo>
                  <a:lnTo>
                    <a:pt x="470" y="2752"/>
                  </a:lnTo>
                  <a:lnTo>
                    <a:pt x="470" y="2754"/>
                  </a:lnTo>
                  <a:close/>
                  <a:moveTo>
                    <a:pt x="808" y="2632"/>
                  </a:moveTo>
                  <a:lnTo>
                    <a:pt x="808" y="2632"/>
                  </a:lnTo>
                  <a:lnTo>
                    <a:pt x="804" y="2628"/>
                  </a:lnTo>
                  <a:lnTo>
                    <a:pt x="802" y="2626"/>
                  </a:lnTo>
                  <a:lnTo>
                    <a:pt x="798" y="2624"/>
                  </a:lnTo>
                  <a:lnTo>
                    <a:pt x="794" y="2626"/>
                  </a:lnTo>
                  <a:lnTo>
                    <a:pt x="790" y="2628"/>
                  </a:lnTo>
                  <a:lnTo>
                    <a:pt x="776" y="2638"/>
                  </a:lnTo>
                  <a:lnTo>
                    <a:pt x="768" y="2644"/>
                  </a:lnTo>
                  <a:lnTo>
                    <a:pt x="762" y="2646"/>
                  </a:lnTo>
                  <a:lnTo>
                    <a:pt x="758" y="2644"/>
                  </a:lnTo>
                  <a:lnTo>
                    <a:pt x="756" y="2642"/>
                  </a:lnTo>
                  <a:lnTo>
                    <a:pt x="752" y="2640"/>
                  </a:lnTo>
                  <a:lnTo>
                    <a:pt x="750" y="2650"/>
                  </a:lnTo>
                  <a:lnTo>
                    <a:pt x="752" y="2654"/>
                  </a:lnTo>
                  <a:lnTo>
                    <a:pt x="752" y="2658"/>
                  </a:lnTo>
                  <a:lnTo>
                    <a:pt x="756" y="2664"/>
                  </a:lnTo>
                  <a:lnTo>
                    <a:pt x="760" y="2672"/>
                  </a:lnTo>
                  <a:lnTo>
                    <a:pt x="762" y="2678"/>
                  </a:lnTo>
                  <a:lnTo>
                    <a:pt x="762" y="2686"/>
                  </a:lnTo>
                  <a:lnTo>
                    <a:pt x="762" y="2694"/>
                  </a:lnTo>
                  <a:lnTo>
                    <a:pt x="764" y="2698"/>
                  </a:lnTo>
                  <a:lnTo>
                    <a:pt x="764" y="2702"/>
                  </a:lnTo>
                  <a:lnTo>
                    <a:pt x="762" y="2714"/>
                  </a:lnTo>
                  <a:lnTo>
                    <a:pt x="760" y="2728"/>
                  </a:lnTo>
                  <a:lnTo>
                    <a:pt x="764" y="2742"/>
                  </a:lnTo>
                  <a:lnTo>
                    <a:pt x="766" y="2746"/>
                  </a:lnTo>
                  <a:lnTo>
                    <a:pt x="770" y="2750"/>
                  </a:lnTo>
                  <a:lnTo>
                    <a:pt x="774" y="2752"/>
                  </a:lnTo>
                  <a:lnTo>
                    <a:pt x="778" y="2752"/>
                  </a:lnTo>
                  <a:lnTo>
                    <a:pt x="782" y="2752"/>
                  </a:lnTo>
                  <a:lnTo>
                    <a:pt x="784" y="2748"/>
                  </a:lnTo>
                  <a:lnTo>
                    <a:pt x="788" y="2742"/>
                  </a:lnTo>
                  <a:lnTo>
                    <a:pt x="790" y="2738"/>
                  </a:lnTo>
                  <a:lnTo>
                    <a:pt x="792" y="2736"/>
                  </a:lnTo>
                  <a:lnTo>
                    <a:pt x="796" y="2738"/>
                  </a:lnTo>
                  <a:lnTo>
                    <a:pt x="802" y="2740"/>
                  </a:lnTo>
                  <a:lnTo>
                    <a:pt x="806" y="2740"/>
                  </a:lnTo>
                  <a:lnTo>
                    <a:pt x="808" y="2736"/>
                  </a:lnTo>
                  <a:lnTo>
                    <a:pt x="810" y="2726"/>
                  </a:lnTo>
                  <a:lnTo>
                    <a:pt x="814" y="2708"/>
                  </a:lnTo>
                  <a:lnTo>
                    <a:pt x="816" y="2698"/>
                  </a:lnTo>
                  <a:lnTo>
                    <a:pt x="814" y="2690"/>
                  </a:lnTo>
                  <a:lnTo>
                    <a:pt x="812" y="2682"/>
                  </a:lnTo>
                  <a:lnTo>
                    <a:pt x="810" y="2678"/>
                  </a:lnTo>
                  <a:lnTo>
                    <a:pt x="814" y="2672"/>
                  </a:lnTo>
                  <a:lnTo>
                    <a:pt x="818" y="2668"/>
                  </a:lnTo>
                  <a:lnTo>
                    <a:pt x="818" y="2662"/>
                  </a:lnTo>
                  <a:lnTo>
                    <a:pt x="818" y="2652"/>
                  </a:lnTo>
                  <a:lnTo>
                    <a:pt x="814" y="2642"/>
                  </a:lnTo>
                  <a:lnTo>
                    <a:pt x="808" y="2632"/>
                  </a:lnTo>
                  <a:close/>
                  <a:moveTo>
                    <a:pt x="576" y="2694"/>
                  </a:moveTo>
                  <a:lnTo>
                    <a:pt x="576" y="2694"/>
                  </a:lnTo>
                  <a:lnTo>
                    <a:pt x="578" y="2696"/>
                  </a:lnTo>
                  <a:lnTo>
                    <a:pt x="580" y="2696"/>
                  </a:lnTo>
                  <a:lnTo>
                    <a:pt x="584" y="2696"/>
                  </a:lnTo>
                  <a:lnTo>
                    <a:pt x="588" y="2698"/>
                  </a:lnTo>
                  <a:lnTo>
                    <a:pt x="592" y="2702"/>
                  </a:lnTo>
                  <a:lnTo>
                    <a:pt x="594" y="2700"/>
                  </a:lnTo>
                  <a:lnTo>
                    <a:pt x="596" y="2698"/>
                  </a:lnTo>
                  <a:lnTo>
                    <a:pt x="594" y="2692"/>
                  </a:lnTo>
                  <a:lnTo>
                    <a:pt x="594" y="2690"/>
                  </a:lnTo>
                  <a:lnTo>
                    <a:pt x="590" y="2688"/>
                  </a:lnTo>
                  <a:lnTo>
                    <a:pt x="584" y="2686"/>
                  </a:lnTo>
                  <a:lnTo>
                    <a:pt x="578" y="2688"/>
                  </a:lnTo>
                  <a:lnTo>
                    <a:pt x="576" y="2690"/>
                  </a:lnTo>
                  <a:lnTo>
                    <a:pt x="576" y="2694"/>
                  </a:lnTo>
                  <a:close/>
                  <a:moveTo>
                    <a:pt x="1022" y="2792"/>
                  </a:moveTo>
                  <a:lnTo>
                    <a:pt x="1022" y="2792"/>
                  </a:lnTo>
                  <a:lnTo>
                    <a:pt x="1016" y="2792"/>
                  </a:lnTo>
                  <a:lnTo>
                    <a:pt x="1010" y="2794"/>
                  </a:lnTo>
                  <a:lnTo>
                    <a:pt x="998" y="2800"/>
                  </a:lnTo>
                  <a:lnTo>
                    <a:pt x="990" y="2802"/>
                  </a:lnTo>
                  <a:lnTo>
                    <a:pt x="982" y="2802"/>
                  </a:lnTo>
                  <a:lnTo>
                    <a:pt x="974" y="2800"/>
                  </a:lnTo>
                  <a:lnTo>
                    <a:pt x="966" y="2796"/>
                  </a:lnTo>
                  <a:lnTo>
                    <a:pt x="960" y="2790"/>
                  </a:lnTo>
                  <a:lnTo>
                    <a:pt x="954" y="2790"/>
                  </a:lnTo>
                  <a:lnTo>
                    <a:pt x="950" y="2792"/>
                  </a:lnTo>
                  <a:lnTo>
                    <a:pt x="948" y="2794"/>
                  </a:lnTo>
                  <a:lnTo>
                    <a:pt x="944" y="2800"/>
                  </a:lnTo>
                  <a:lnTo>
                    <a:pt x="942" y="2800"/>
                  </a:lnTo>
                  <a:lnTo>
                    <a:pt x="938" y="2794"/>
                  </a:lnTo>
                  <a:lnTo>
                    <a:pt x="936" y="2794"/>
                  </a:lnTo>
                  <a:lnTo>
                    <a:pt x="934" y="2792"/>
                  </a:lnTo>
                  <a:lnTo>
                    <a:pt x="930" y="2796"/>
                  </a:lnTo>
                  <a:lnTo>
                    <a:pt x="926" y="2802"/>
                  </a:lnTo>
                  <a:lnTo>
                    <a:pt x="924" y="2814"/>
                  </a:lnTo>
                  <a:lnTo>
                    <a:pt x="926" y="2820"/>
                  </a:lnTo>
                  <a:lnTo>
                    <a:pt x="930" y="2822"/>
                  </a:lnTo>
                  <a:lnTo>
                    <a:pt x="944" y="2828"/>
                  </a:lnTo>
                  <a:lnTo>
                    <a:pt x="954" y="2832"/>
                  </a:lnTo>
                  <a:lnTo>
                    <a:pt x="966" y="2840"/>
                  </a:lnTo>
                  <a:lnTo>
                    <a:pt x="976" y="2848"/>
                  </a:lnTo>
                  <a:lnTo>
                    <a:pt x="982" y="2850"/>
                  </a:lnTo>
                  <a:lnTo>
                    <a:pt x="986" y="2850"/>
                  </a:lnTo>
                  <a:lnTo>
                    <a:pt x="994" y="2852"/>
                  </a:lnTo>
                  <a:lnTo>
                    <a:pt x="1000" y="2858"/>
                  </a:lnTo>
                  <a:lnTo>
                    <a:pt x="1008" y="2864"/>
                  </a:lnTo>
                  <a:lnTo>
                    <a:pt x="1016" y="2870"/>
                  </a:lnTo>
                  <a:lnTo>
                    <a:pt x="1030" y="2874"/>
                  </a:lnTo>
                  <a:lnTo>
                    <a:pt x="1032" y="2874"/>
                  </a:lnTo>
                  <a:lnTo>
                    <a:pt x="1032" y="2870"/>
                  </a:lnTo>
                  <a:lnTo>
                    <a:pt x="1034" y="2862"/>
                  </a:lnTo>
                  <a:lnTo>
                    <a:pt x="1036" y="2852"/>
                  </a:lnTo>
                  <a:lnTo>
                    <a:pt x="1036" y="2844"/>
                  </a:lnTo>
                  <a:lnTo>
                    <a:pt x="1034" y="2840"/>
                  </a:lnTo>
                  <a:lnTo>
                    <a:pt x="1032" y="2838"/>
                  </a:lnTo>
                  <a:lnTo>
                    <a:pt x="1030" y="2834"/>
                  </a:lnTo>
                  <a:lnTo>
                    <a:pt x="1030" y="2828"/>
                  </a:lnTo>
                  <a:lnTo>
                    <a:pt x="1036" y="2814"/>
                  </a:lnTo>
                  <a:lnTo>
                    <a:pt x="1050" y="2788"/>
                  </a:lnTo>
                  <a:lnTo>
                    <a:pt x="1052" y="2786"/>
                  </a:lnTo>
                  <a:lnTo>
                    <a:pt x="1050" y="2784"/>
                  </a:lnTo>
                  <a:lnTo>
                    <a:pt x="1042" y="2788"/>
                  </a:lnTo>
                  <a:lnTo>
                    <a:pt x="1032" y="2792"/>
                  </a:lnTo>
                  <a:lnTo>
                    <a:pt x="1026" y="2792"/>
                  </a:lnTo>
                  <a:lnTo>
                    <a:pt x="1022" y="2792"/>
                  </a:lnTo>
                  <a:close/>
                  <a:moveTo>
                    <a:pt x="802" y="2526"/>
                  </a:moveTo>
                  <a:lnTo>
                    <a:pt x="802" y="2526"/>
                  </a:lnTo>
                  <a:lnTo>
                    <a:pt x="800" y="2524"/>
                  </a:lnTo>
                  <a:lnTo>
                    <a:pt x="800" y="2526"/>
                  </a:lnTo>
                  <a:lnTo>
                    <a:pt x="798" y="2534"/>
                  </a:lnTo>
                  <a:lnTo>
                    <a:pt x="798" y="2540"/>
                  </a:lnTo>
                  <a:lnTo>
                    <a:pt x="798" y="2542"/>
                  </a:lnTo>
                  <a:lnTo>
                    <a:pt x="794" y="2542"/>
                  </a:lnTo>
                  <a:lnTo>
                    <a:pt x="790" y="2542"/>
                  </a:lnTo>
                  <a:lnTo>
                    <a:pt x="788" y="2542"/>
                  </a:lnTo>
                  <a:lnTo>
                    <a:pt x="782" y="2546"/>
                  </a:lnTo>
                  <a:lnTo>
                    <a:pt x="778" y="2548"/>
                  </a:lnTo>
                  <a:lnTo>
                    <a:pt x="774" y="2550"/>
                  </a:lnTo>
                  <a:lnTo>
                    <a:pt x="772" y="2550"/>
                  </a:lnTo>
                  <a:lnTo>
                    <a:pt x="772" y="2554"/>
                  </a:lnTo>
                  <a:lnTo>
                    <a:pt x="770" y="2568"/>
                  </a:lnTo>
                  <a:lnTo>
                    <a:pt x="770" y="2580"/>
                  </a:lnTo>
                  <a:lnTo>
                    <a:pt x="770" y="2584"/>
                  </a:lnTo>
                  <a:lnTo>
                    <a:pt x="772" y="2586"/>
                  </a:lnTo>
                  <a:lnTo>
                    <a:pt x="776" y="2586"/>
                  </a:lnTo>
                  <a:lnTo>
                    <a:pt x="776" y="2588"/>
                  </a:lnTo>
                  <a:lnTo>
                    <a:pt x="774" y="2592"/>
                  </a:lnTo>
                  <a:lnTo>
                    <a:pt x="772" y="2594"/>
                  </a:lnTo>
                  <a:lnTo>
                    <a:pt x="772" y="2596"/>
                  </a:lnTo>
                  <a:lnTo>
                    <a:pt x="778" y="2596"/>
                  </a:lnTo>
                  <a:lnTo>
                    <a:pt x="780" y="2598"/>
                  </a:lnTo>
                  <a:lnTo>
                    <a:pt x="778" y="2602"/>
                  </a:lnTo>
                  <a:lnTo>
                    <a:pt x="776" y="2604"/>
                  </a:lnTo>
                  <a:lnTo>
                    <a:pt x="776" y="2606"/>
                  </a:lnTo>
                  <a:lnTo>
                    <a:pt x="778" y="2608"/>
                  </a:lnTo>
                  <a:lnTo>
                    <a:pt x="786" y="2612"/>
                  </a:lnTo>
                  <a:lnTo>
                    <a:pt x="788" y="2614"/>
                  </a:lnTo>
                  <a:lnTo>
                    <a:pt x="790" y="2616"/>
                  </a:lnTo>
                  <a:lnTo>
                    <a:pt x="792" y="2616"/>
                  </a:lnTo>
                  <a:lnTo>
                    <a:pt x="794" y="2616"/>
                  </a:lnTo>
                  <a:lnTo>
                    <a:pt x="794" y="2612"/>
                  </a:lnTo>
                  <a:lnTo>
                    <a:pt x="794" y="2610"/>
                  </a:lnTo>
                  <a:lnTo>
                    <a:pt x="796" y="2606"/>
                  </a:lnTo>
                  <a:lnTo>
                    <a:pt x="800" y="2604"/>
                  </a:lnTo>
                  <a:lnTo>
                    <a:pt x="800" y="2600"/>
                  </a:lnTo>
                  <a:lnTo>
                    <a:pt x="802" y="2588"/>
                  </a:lnTo>
                  <a:lnTo>
                    <a:pt x="802" y="2582"/>
                  </a:lnTo>
                  <a:lnTo>
                    <a:pt x="804" y="2578"/>
                  </a:lnTo>
                  <a:lnTo>
                    <a:pt x="808" y="2574"/>
                  </a:lnTo>
                  <a:lnTo>
                    <a:pt x="808" y="2562"/>
                  </a:lnTo>
                  <a:lnTo>
                    <a:pt x="806" y="2552"/>
                  </a:lnTo>
                  <a:lnTo>
                    <a:pt x="804" y="2546"/>
                  </a:lnTo>
                  <a:lnTo>
                    <a:pt x="804" y="2544"/>
                  </a:lnTo>
                  <a:lnTo>
                    <a:pt x="804" y="2540"/>
                  </a:lnTo>
                  <a:lnTo>
                    <a:pt x="804" y="2530"/>
                  </a:lnTo>
                  <a:lnTo>
                    <a:pt x="804" y="2528"/>
                  </a:lnTo>
                  <a:lnTo>
                    <a:pt x="802" y="2526"/>
                  </a:lnTo>
                  <a:close/>
                  <a:moveTo>
                    <a:pt x="550" y="2700"/>
                  </a:moveTo>
                  <a:lnTo>
                    <a:pt x="550" y="2700"/>
                  </a:lnTo>
                  <a:lnTo>
                    <a:pt x="548" y="2696"/>
                  </a:lnTo>
                  <a:lnTo>
                    <a:pt x="544" y="2696"/>
                  </a:lnTo>
                  <a:lnTo>
                    <a:pt x="538" y="2698"/>
                  </a:lnTo>
                  <a:lnTo>
                    <a:pt x="532" y="2702"/>
                  </a:lnTo>
                  <a:lnTo>
                    <a:pt x="520" y="2712"/>
                  </a:lnTo>
                  <a:lnTo>
                    <a:pt x="518" y="2716"/>
                  </a:lnTo>
                  <a:lnTo>
                    <a:pt x="520" y="2718"/>
                  </a:lnTo>
                  <a:lnTo>
                    <a:pt x="520" y="2720"/>
                  </a:lnTo>
                  <a:lnTo>
                    <a:pt x="526" y="2718"/>
                  </a:lnTo>
                  <a:lnTo>
                    <a:pt x="530" y="2718"/>
                  </a:lnTo>
                  <a:lnTo>
                    <a:pt x="532" y="2720"/>
                  </a:lnTo>
                  <a:lnTo>
                    <a:pt x="536" y="2726"/>
                  </a:lnTo>
                  <a:lnTo>
                    <a:pt x="542" y="2730"/>
                  </a:lnTo>
                  <a:lnTo>
                    <a:pt x="546" y="2732"/>
                  </a:lnTo>
                  <a:lnTo>
                    <a:pt x="548" y="2732"/>
                  </a:lnTo>
                  <a:lnTo>
                    <a:pt x="554" y="2726"/>
                  </a:lnTo>
                  <a:lnTo>
                    <a:pt x="562" y="2708"/>
                  </a:lnTo>
                  <a:lnTo>
                    <a:pt x="564" y="2706"/>
                  </a:lnTo>
                  <a:lnTo>
                    <a:pt x="564" y="2704"/>
                  </a:lnTo>
                  <a:lnTo>
                    <a:pt x="558" y="2704"/>
                  </a:lnTo>
                  <a:lnTo>
                    <a:pt x="552" y="2706"/>
                  </a:lnTo>
                  <a:lnTo>
                    <a:pt x="550" y="2704"/>
                  </a:lnTo>
                  <a:lnTo>
                    <a:pt x="550" y="2700"/>
                  </a:lnTo>
                  <a:close/>
                  <a:moveTo>
                    <a:pt x="1254" y="2806"/>
                  </a:moveTo>
                  <a:lnTo>
                    <a:pt x="1254" y="2806"/>
                  </a:lnTo>
                  <a:lnTo>
                    <a:pt x="1252" y="2810"/>
                  </a:lnTo>
                  <a:lnTo>
                    <a:pt x="1254" y="2814"/>
                  </a:lnTo>
                  <a:lnTo>
                    <a:pt x="1260" y="2818"/>
                  </a:lnTo>
                  <a:lnTo>
                    <a:pt x="1264" y="2820"/>
                  </a:lnTo>
                  <a:lnTo>
                    <a:pt x="1266" y="2818"/>
                  </a:lnTo>
                  <a:lnTo>
                    <a:pt x="1266" y="2816"/>
                  </a:lnTo>
                  <a:lnTo>
                    <a:pt x="1264" y="2812"/>
                  </a:lnTo>
                  <a:lnTo>
                    <a:pt x="1258" y="2808"/>
                  </a:lnTo>
                  <a:lnTo>
                    <a:pt x="1254" y="2806"/>
                  </a:lnTo>
                  <a:close/>
                  <a:moveTo>
                    <a:pt x="1410" y="2874"/>
                  </a:moveTo>
                  <a:lnTo>
                    <a:pt x="1410" y="2874"/>
                  </a:lnTo>
                  <a:lnTo>
                    <a:pt x="1412" y="2870"/>
                  </a:lnTo>
                  <a:lnTo>
                    <a:pt x="1410" y="2868"/>
                  </a:lnTo>
                  <a:lnTo>
                    <a:pt x="1408" y="2868"/>
                  </a:lnTo>
                  <a:lnTo>
                    <a:pt x="1402" y="2870"/>
                  </a:lnTo>
                  <a:lnTo>
                    <a:pt x="1402" y="2872"/>
                  </a:lnTo>
                  <a:lnTo>
                    <a:pt x="1400" y="2874"/>
                  </a:lnTo>
                  <a:lnTo>
                    <a:pt x="1402" y="2876"/>
                  </a:lnTo>
                  <a:lnTo>
                    <a:pt x="1406" y="2876"/>
                  </a:lnTo>
                  <a:lnTo>
                    <a:pt x="1410" y="2874"/>
                  </a:lnTo>
                  <a:close/>
                  <a:moveTo>
                    <a:pt x="1214" y="2706"/>
                  </a:moveTo>
                  <a:lnTo>
                    <a:pt x="1214" y="2706"/>
                  </a:lnTo>
                  <a:lnTo>
                    <a:pt x="1214" y="2712"/>
                  </a:lnTo>
                  <a:lnTo>
                    <a:pt x="1218" y="2718"/>
                  </a:lnTo>
                  <a:lnTo>
                    <a:pt x="1224" y="2722"/>
                  </a:lnTo>
                  <a:lnTo>
                    <a:pt x="1230" y="2726"/>
                  </a:lnTo>
                  <a:lnTo>
                    <a:pt x="1232" y="2726"/>
                  </a:lnTo>
                  <a:lnTo>
                    <a:pt x="1230" y="2724"/>
                  </a:lnTo>
                  <a:lnTo>
                    <a:pt x="1228" y="2720"/>
                  </a:lnTo>
                  <a:lnTo>
                    <a:pt x="1224" y="2714"/>
                  </a:lnTo>
                  <a:lnTo>
                    <a:pt x="1222" y="2708"/>
                  </a:lnTo>
                  <a:lnTo>
                    <a:pt x="1222" y="2704"/>
                  </a:lnTo>
                  <a:lnTo>
                    <a:pt x="1218" y="2702"/>
                  </a:lnTo>
                  <a:lnTo>
                    <a:pt x="1216" y="2702"/>
                  </a:lnTo>
                  <a:lnTo>
                    <a:pt x="1214" y="2706"/>
                  </a:lnTo>
                  <a:close/>
                  <a:moveTo>
                    <a:pt x="1468" y="2954"/>
                  </a:moveTo>
                  <a:lnTo>
                    <a:pt x="1468" y="2954"/>
                  </a:lnTo>
                  <a:lnTo>
                    <a:pt x="1464" y="2956"/>
                  </a:lnTo>
                  <a:lnTo>
                    <a:pt x="1462" y="2956"/>
                  </a:lnTo>
                  <a:lnTo>
                    <a:pt x="1460" y="2952"/>
                  </a:lnTo>
                  <a:lnTo>
                    <a:pt x="1460" y="2948"/>
                  </a:lnTo>
                  <a:lnTo>
                    <a:pt x="1456" y="2946"/>
                  </a:lnTo>
                  <a:lnTo>
                    <a:pt x="1452" y="2946"/>
                  </a:lnTo>
                  <a:lnTo>
                    <a:pt x="1446" y="2948"/>
                  </a:lnTo>
                  <a:lnTo>
                    <a:pt x="1442" y="2946"/>
                  </a:lnTo>
                  <a:lnTo>
                    <a:pt x="1434" y="2944"/>
                  </a:lnTo>
                  <a:lnTo>
                    <a:pt x="1424" y="2942"/>
                  </a:lnTo>
                  <a:lnTo>
                    <a:pt x="1418" y="2942"/>
                  </a:lnTo>
                  <a:lnTo>
                    <a:pt x="1410" y="2944"/>
                  </a:lnTo>
                  <a:lnTo>
                    <a:pt x="1406" y="2944"/>
                  </a:lnTo>
                  <a:lnTo>
                    <a:pt x="1402" y="2942"/>
                  </a:lnTo>
                  <a:lnTo>
                    <a:pt x="1398" y="2938"/>
                  </a:lnTo>
                  <a:lnTo>
                    <a:pt x="1396" y="2934"/>
                  </a:lnTo>
                  <a:lnTo>
                    <a:pt x="1394" y="2932"/>
                  </a:lnTo>
                  <a:lnTo>
                    <a:pt x="1392" y="2934"/>
                  </a:lnTo>
                  <a:lnTo>
                    <a:pt x="1390" y="2934"/>
                  </a:lnTo>
                  <a:lnTo>
                    <a:pt x="1386" y="2934"/>
                  </a:lnTo>
                  <a:lnTo>
                    <a:pt x="1382" y="2932"/>
                  </a:lnTo>
                  <a:lnTo>
                    <a:pt x="1380" y="2928"/>
                  </a:lnTo>
                  <a:lnTo>
                    <a:pt x="1378" y="2928"/>
                  </a:lnTo>
                  <a:lnTo>
                    <a:pt x="1378" y="2930"/>
                  </a:lnTo>
                  <a:lnTo>
                    <a:pt x="1376" y="2934"/>
                  </a:lnTo>
                  <a:lnTo>
                    <a:pt x="1374" y="2936"/>
                  </a:lnTo>
                  <a:lnTo>
                    <a:pt x="1372" y="2938"/>
                  </a:lnTo>
                  <a:lnTo>
                    <a:pt x="1372" y="2946"/>
                  </a:lnTo>
                  <a:lnTo>
                    <a:pt x="1372" y="2950"/>
                  </a:lnTo>
                  <a:lnTo>
                    <a:pt x="1376" y="2952"/>
                  </a:lnTo>
                  <a:lnTo>
                    <a:pt x="1388" y="2952"/>
                  </a:lnTo>
                  <a:lnTo>
                    <a:pt x="1402" y="2954"/>
                  </a:lnTo>
                  <a:lnTo>
                    <a:pt x="1410" y="2958"/>
                  </a:lnTo>
                  <a:lnTo>
                    <a:pt x="1418" y="2962"/>
                  </a:lnTo>
                  <a:lnTo>
                    <a:pt x="1422" y="2964"/>
                  </a:lnTo>
                  <a:lnTo>
                    <a:pt x="1428" y="2966"/>
                  </a:lnTo>
                  <a:lnTo>
                    <a:pt x="1440" y="2966"/>
                  </a:lnTo>
                  <a:lnTo>
                    <a:pt x="1452" y="2964"/>
                  </a:lnTo>
                  <a:lnTo>
                    <a:pt x="1468" y="2964"/>
                  </a:lnTo>
                  <a:lnTo>
                    <a:pt x="1476" y="2962"/>
                  </a:lnTo>
                  <a:lnTo>
                    <a:pt x="1480" y="2960"/>
                  </a:lnTo>
                  <a:lnTo>
                    <a:pt x="1482" y="2958"/>
                  </a:lnTo>
                  <a:lnTo>
                    <a:pt x="1484" y="2954"/>
                  </a:lnTo>
                  <a:lnTo>
                    <a:pt x="1482" y="2952"/>
                  </a:lnTo>
                  <a:lnTo>
                    <a:pt x="1478" y="2950"/>
                  </a:lnTo>
                  <a:lnTo>
                    <a:pt x="1474" y="2950"/>
                  </a:lnTo>
                  <a:lnTo>
                    <a:pt x="1468" y="2954"/>
                  </a:lnTo>
                  <a:close/>
                  <a:moveTo>
                    <a:pt x="1518" y="2942"/>
                  </a:moveTo>
                  <a:lnTo>
                    <a:pt x="1518" y="2942"/>
                  </a:lnTo>
                  <a:lnTo>
                    <a:pt x="1520" y="2940"/>
                  </a:lnTo>
                  <a:lnTo>
                    <a:pt x="1520" y="2938"/>
                  </a:lnTo>
                  <a:lnTo>
                    <a:pt x="1518" y="2926"/>
                  </a:lnTo>
                  <a:lnTo>
                    <a:pt x="1516" y="2924"/>
                  </a:lnTo>
                  <a:lnTo>
                    <a:pt x="1516" y="2926"/>
                  </a:lnTo>
                  <a:lnTo>
                    <a:pt x="1514" y="2932"/>
                  </a:lnTo>
                  <a:lnTo>
                    <a:pt x="1514" y="2938"/>
                  </a:lnTo>
                  <a:lnTo>
                    <a:pt x="1516" y="2940"/>
                  </a:lnTo>
                  <a:lnTo>
                    <a:pt x="1518" y="2942"/>
                  </a:lnTo>
                  <a:close/>
                  <a:moveTo>
                    <a:pt x="1252" y="2768"/>
                  </a:moveTo>
                  <a:lnTo>
                    <a:pt x="1252" y="2768"/>
                  </a:lnTo>
                  <a:lnTo>
                    <a:pt x="1254" y="2768"/>
                  </a:lnTo>
                  <a:lnTo>
                    <a:pt x="1256" y="2766"/>
                  </a:lnTo>
                  <a:lnTo>
                    <a:pt x="1256" y="2764"/>
                  </a:lnTo>
                  <a:lnTo>
                    <a:pt x="1254" y="2760"/>
                  </a:lnTo>
                  <a:lnTo>
                    <a:pt x="1254" y="2758"/>
                  </a:lnTo>
                  <a:lnTo>
                    <a:pt x="1252" y="2758"/>
                  </a:lnTo>
                  <a:lnTo>
                    <a:pt x="1250" y="2762"/>
                  </a:lnTo>
                  <a:lnTo>
                    <a:pt x="1248" y="2766"/>
                  </a:lnTo>
                  <a:lnTo>
                    <a:pt x="1250" y="2768"/>
                  </a:lnTo>
                  <a:lnTo>
                    <a:pt x="1252" y="2768"/>
                  </a:lnTo>
                  <a:close/>
                  <a:moveTo>
                    <a:pt x="1256" y="2790"/>
                  </a:moveTo>
                  <a:lnTo>
                    <a:pt x="1256" y="2790"/>
                  </a:lnTo>
                  <a:lnTo>
                    <a:pt x="1254" y="2786"/>
                  </a:lnTo>
                  <a:lnTo>
                    <a:pt x="1252" y="2782"/>
                  </a:lnTo>
                  <a:lnTo>
                    <a:pt x="1252" y="2780"/>
                  </a:lnTo>
                  <a:lnTo>
                    <a:pt x="1250" y="2780"/>
                  </a:lnTo>
                  <a:lnTo>
                    <a:pt x="1248" y="2782"/>
                  </a:lnTo>
                  <a:lnTo>
                    <a:pt x="1244" y="2782"/>
                  </a:lnTo>
                  <a:lnTo>
                    <a:pt x="1242" y="2784"/>
                  </a:lnTo>
                  <a:lnTo>
                    <a:pt x="1242" y="2790"/>
                  </a:lnTo>
                  <a:lnTo>
                    <a:pt x="1244" y="2794"/>
                  </a:lnTo>
                  <a:lnTo>
                    <a:pt x="1246" y="2794"/>
                  </a:lnTo>
                  <a:lnTo>
                    <a:pt x="1250" y="2794"/>
                  </a:lnTo>
                  <a:lnTo>
                    <a:pt x="1256" y="2796"/>
                  </a:lnTo>
                  <a:lnTo>
                    <a:pt x="1260" y="2798"/>
                  </a:lnTo>
                  <a:lnTo>
                    <a:pt x="1260" y="2794"/>
                  </a:lnTo>
                  <a:lnTo>
                    <a:pt x="1256" y="2790"/>
                  </a:lnTo>
                  <a:close/>
                  <a:moveTo>
                    <a:pt x="1348" y="2902"/>
                  </a:moveTo>
                  <a:lnTo>
                    <a:pt x="1348" y="2902"/>
                  </a:lnTo>
                  <a:lnTo>
                    <a:pt x="1352" y="2904"/>
                  </a:lnTo>
                  <a:lnTo>
                    <a:pt x="1352" y="2902"/>
                  </a:lnTo>
                  <a:lnTo>
                    <a:pt x="1352" y="2898"/>
                  </a:lnTo>
                  <a:lnTo>
                    <a:pt x="1350" y="2892"/>
                  </a:lnTo>
                  <a:lnTo>
                    <a:pt x="1346" y="2890"/>
                  </a:lnTo>
                  <a:lnTo>
                    <a:pt x="1344" y="2892"/>
                  </a:lnTo>
                  <a:lnTo>
                    <a:pt x="1346" y="2896"/>
                  </a:lnTo>
                  <a:lnTo>
                    <a:pt x="1348" y="2902"/>
                  </a:lnTo>
                  <a:close/>
                  <a:moveTo>
                    <a:pt x="1448" y="2860"/>
                  </a:moveTo>
                  <a:lnTo>
                    <a:pt x="1448" y="2860"/>
                  </a:lnTo>
                  <a:lnTo>
                    <a:pt x="1450" y="2860"/>
                  </a:lnTo>
                  <a:lnTo>
                    <a:pt x="1452" y="2860"/>
                  </a:lnTo>
                  <a:lnTo>
                    <a:pt x="1454" y="2854"/>
                  </a:lnTo>
                  <a:lnTo>
                    <a:pt x="1452" y="2848"/>
                  </a:lnTo>
                  <a:lnTo>
                    <a:pt x="1452" y="2846"/>
                  </a:lnTo>
                  <a:lnTo>
                    <a:pt x="1448" y="2846"/>
                  </a:lnTo>
                  <a:lnTo>
                    <a:pt x="1446" y="2850"/>
                  </a:lnTo>
                  <a:lnTo>
                    <a:pt x="1444" y="2852"/>
                  </a:lnTo>
                  <a:lnTo>
                    <a:pt x="1446" y="2856"/>
                  </a:lnTo>
                  <a:lnTo>
                    <a:pt x="1448" y="2860"/>
                  </a:lnTo>
                  <a:close/>
                  <a:moveTo>
                    <a:pt x="1440" y="2848"/>
                  </a:moveTo>
                  <a:lnTo>
                    <a:pt x="1440" y="2848"/>
                  </a:lnTo>
                  <a:lnTo>
                    <a:pt x="1438" y="2848"/>
                  </a:lnTo>
                  <a:lnTo>
                    <a:pt x="1434" y="2850"/>
                  </a:lnTo>
                  <a:lnTo>
                    <a:pt x="1434" y="2854"/>
                  </a:lnTo>
                  <a:lnTo>
                    <a:pt x="1436" y="2856"/>
                  </a:lnTo>
                  <a:lnTo>
                    <a:pt x="1438" y="2856"/>
                  </a:lnTo>
                  <a:lnTo>
                    <a:pt x="1440" y="2854"/>
                  </a:lnTo>
                  <a:lnTo>
                    <a:pt x="1440" y="2850"/>
                  </a:lnTo>
                  <a:lnTo>
                    <a:pt x="1440" y="2848"/>
                  </a:lnTo>
                  <a:close/>
                  <a:moveTo>
                    <a:pt x="2822" y="3608"/>
                  </a:moveTo>
                  <a:lnTo>
                    <a:pt x="2822" y="3608"/>
                  </a:lnTo>
                  <a:lnTo>
                    <a:pt x="2818" y="3606"/>
                  </a:lnTo>
                  <a:lnTo>
                    <a:pt x="2814" y="3598"/>
                  </a:lnTo>
                  <a:lnTo>
                    <a:pt x="2802" y="3578"/>
                  </a:lnTo>
                  <a:lnTo>
                    <a:pt x="2798" y="3570"/>
                  </a:lnTo>
                  <a:lnTo>
                    <a:pt x="2792" y="3562"/>
                  </a:lnTo>
                  <a:lnTo>
                    <a:pt x="2786" y="3558"/>
                  </a:lnTo>
                  <a:lnTo>
                    <a:pt x="2782" y="3556"/>
                  </a:lnTo>
                  <a:lnTo>
                    <a:pt x="2780" y="3558"/>
                  </a:lnTo>
                  <a:lnTo>
                    <a:pt x="2776" y="3558"/>
                  </a:lnTo>
                  <a:lnTo>
                    <a:pt x="2774" y="3558"/>
                  </a:lnTo>
                  <a:lnTo>
                    <a:pt x="2768" y="3554"/>
                  </a:lnTo>
                  <a:lnTo>
                    <a:pt x="2762" y="3550"/>
                  </a:lnTo>
                  <a:lnTo>
                    <a:pt x="2756" y="3548"/>
                  </a:lnTo>
                  <a:lnTo>
                    <a:pt x="2746" y="3546"/>
                  </a:lnTo>
                  <a:lnTo>
                    <a:pt x="2738" y="3544"/>
                  </a:lnTo>
                  <a:lnTo>
                    <a:pt x="2728" y="3540"/>
                  </a:lnTo>
                  <a:lnTo>
                    <a:pt x="2720" y="3532"/>
                  </a:lnTo>
                  <a:lnTo>
                    <a:pt x="2712" y="3524"/>
                  </a:lnTo>
                  <a:lnTo>
                    <a:pt x="2706" y="3516"/>
                  </a:lnTo>
                  <a:lnTo>
                    <a:pt x="2700" y="3506"/>
                  </a:lnTo>
                  <a:lnTo>
                    <a:pt x="2696" y="3496"/>
                  </a:lnTo>
                  <a:lnTo>
                    <a:pt x="2694" y="3488"/>
                  </a:lnTo>
                  <a:lnTo>
                    <a:pt x="2694" y="3464"/>
                  </a:lnTo>
                  <a:lnTo>
                    <a:pt x="2694" y="3458"/>
                  </a:lnTo>
                  <a:lnTo>
                    <a:pt x="2692" y="3454"/>
                  </a:lnTo>
                  <a:lnTo>
                    <a:pt x="2692" y="3448"/>
                  </a:lnTo>
                  <a:lnTo>
                    <a:pt x="2694" y="3442"/>
                  </a:lnTo>
                  <a:lnTo>
                    <a:pt x="2696" y="3438"/>
                  </a:lnTo>
                  <a:lnTo>
                    <a:pt x="2696" y="3434"/>
                  </a:lnTo>
                  <a:lnTo>
                    <a:pt x="2696" y="3430"/>
                  </a:lnTo>
                  <a:lnTo>
                    <a:pt x="2698" y="3422"/>
                  </a:lnTo>
                  <a:lnTo>
                    <a:pt x="2700" y="3418"/>
                  </a:lnTo>
                  <a:lnTo>
                    <a:pt x="2698" y="3416"/>
                  </a:lnTo>
                  <a:lnTo>
                    <a:pt x="2696" y="3414"/>
                  </a:lnTo>
                  <a:lnTo>
                    <a:pt x="2694" y="3416"/>
                  </a:lnTo>
                  <a:lnTo>
                    <a:pt x="2692" y="3416"/>
                  </a:lnTo>
                  <a:lnTo>
                    <a:pt x="2692" y="3420"/>
                  </a:lnTo>
                  <a:lnTo>
                    <a:pt x="2694" y="3424"/>
                  </a:lnTo>
                  <a:lnTo>
                    <a:pt x="2692" y="3424"/>
                  </a:lnTo>
                  <a:lnTo>
                    <a:pt x="2688" y="3422"/>
                  </a:lnTo>
                  <a:lnTo>
                    <a:pt x="2686" y="3422"/>
                  </a:lnTo>
                  <a:lnTo>
                    <a:pt x="2684" y="3432"/>
                  </a:lnTo>
                  <a:lnTo>
                    <a:pt x="2680" y="3444"/>
                  </a:lnTo>
                  <a:lnTo>
                    <a:pt x="2678" y="3444"/>
                  </a:lnTo>
                  <a:lnTo>
                    <a:pt x="2676" y="3444"/>
                  </a:lnTo>
                  <a:lnTo>
                    <a:pt x="2674" y="3444"/>
                  </a:lnTo>
                  <a:lnTo>
                    <a:pt x="2670" y="3452"/>
                  </a:lnTo>
                  <a:lnTo>
                    <a:pt x="2666" y="3458"/>
                  </a:lnTo>
                  <a:lnTo>
                    <a:pt x="2660" y="3462"/>
                  </a:lnTo>
                  <a:lnTo>
                    <a:pt x="2654" y="3468"/>
                  </a:lnTo>
                  <a:lnTo>
                    <a:pt x="2646" y="3476"/>
                  </a:lnTo>
                  <a:lnTo>
                    <a:pt x="2638" y="3488"/>
                  </a:lnTo>
                  <a:lnTo>
                    <a:pt x="2628" y="3496"/>
                  </a:lnTo>
                  <a:lnTo>
                    <a:pt x="2614" y="3508"/>
                  </a:lnTo>
                  <a:lnTo>
                    <a:pt x="2616" y="3510"/>
                  </a:lnTo>
                  <a:lnTo>
                    <a:pt x="2618" y="3512"/>
                  </a:lnTo>
                  <a:lnTo>
                    <a:pt x="2618" y="3516"/>
                  </a:lnTo>
                  <a:lnTo>
                    <a:pt x="2614" y="3524"/>
                  </a:lnTo>
                  <a:lnTo>
                    <a:pt x="2606" y="3530"/>
                  </a:lnTo>
                  <a:lnTo>
                    <a:pt x="2598" y="3532"/>
                  </a:lnTo>
                  <a:lnTo>
                    <a:pt x="2588" y="3534"/>
                  </a:lnTo>
                  <a:lnTo>
                    <a:pt x="2578" y="3532"/>
                  </a:lnTo>
                  <a:lnTo>
                    <a:pt x="2558" y="3528"/>
                  </a:lnTo>
                  <a:lnTo>
                    <a:pt x="2546" y="3528"/>
                  </a:lnTo>
                  <a:lnTo>
                    <a:pt x="2538" y="3532"/>
                  </a:lnTo>
                  <a:lnTo>
                    <a:pt x="2522" y="3538"/>
                  </a:lnTo>
                  <a:lnTo>
                    <a:pt x="2514" y="3538"/>
                  </a:lnTo>
                  <a:lnTo>
                    <a:pt x="2512" y="3538"/>
                  </a:lnTo>
                  <a:lnTo>
                    <a:pt x="2510" y="3536"/>
                  </a:lnTo>
                  <a:lnTo>
                    <a:pt x="2510" y="3528"/>
                  </a:lnTo>
                  <a:lnTo>
                    <a:pt x="2510" y="3522"/>
                  </a:lnTo>
                  <a:lnTo>
                    <a:pt x="2506" y="3522"/>
                  </a:lnTo>
                  <a:lnTo>
                    <a:pt x="2502" y="3522"/>
                  </a:lnTo>
                  <a:lnTo>
                    <a:pt x="2496" y="3522"/>
                  </a:lnTo>
                  <a:lnTo>
                    <a:pt x="2492" y="3520"/>
                  </a:lnTo>
                  <a:lnTo>
                    <a:pt x="2490" y="3518"/>
                  </a:lnTo>
                  <a:lnTo>
                    <a:pt x="2492" y="3514"/>
                  </a:lnTo>
                  <a:lnTo>
                    <a:pt x="2496" y="3510"/>
                  </a:lnTo>
                  <a:lnTo>
                    <a:pt x="2496" y="3506"/>
                  </a:lnTo>
                  <a:lnTo>
                    <a:pt x="2492" y="3508"/>
                  </a:lnTo>
                  <a:lnTo>
                    <a:pt x="2490" y="3508"/>
                  </a:lnTo>
                  <a:lnTo>
                    <a:pt x="2488" y="3508"/>
                  </a:lnTo>
                  <a:lnTo>
                    <a:pt x="2486" y="3506"/>
                  </a:lnTo>
                  <a:lnTo>
                    <a:pt x="2488" y="3504"/>
                  </a:lnTo>
                  <a:lnTo>
                    <a:pt x="2490" y="3504"/>
                  </a:lnTo>
                  <a:lnTo>
                    <a:pt x="2494" y="3504"/>
                  </a:lnTo>
                  <a:lnTo>
                    <a:pt x="2496" y="3502"/>
                  </a:lnTo>
                  <a:lnTo>
                    <a:pt x="2498" y="3496"/>
                  </a:lnTo>
                  <a:lnTo>
                    <a:pt x="2502" y="3480"/>
                  </a:lnTo>
                  <a:lnTo>
                    <a:pt x="2502" y="3474"/>
                  </a:lnTo>
                  <a:lnTo>
                    <a:pt x="2500" y="3468"/>
                  </a:lnTo>
                  <a:lnTo>
                    <a:pt x="2496" y="3462"/>
                  </a:lnTo>
                  <a:lnTo>
                    <a:pt x="2496" y="3458"/>
                  </a:lnTo>
                  <a:lnTo>
                    <a:pt x="2498" y="3454"/>
                  </a:lnTo>
                  <a:lnTo>
                    <a:pt x="2500" y="3448"/>
                  </a:lnTo>
                  <a:lnTo>
                    <a:pt x="2498" y="3440"/>
                  </a:lnTo>
                  <a:lnTo>
                    <a:pt x="2494" y="3434"/>
                  </a:lnTo>
                  <a:lnTo>
                    <a:pt x="2490" y="3428"/>
                  </a:lnTo>
                  <a:lnTo>
                    <a:pt x="2486" y="3426"/>
                  </a:lnTo>
                  <a:lnTo>
                    <a:pt x="2484" y="3426"/>
                  </a:lnTo>
                  <a:lnTo>
                    <a:pt x="2480" y="3430"/>
                  </a:lnTo>
                  <a:lnTo>
                    <a:pt x="2476" y="3444"/>
                  </a:lnTo>
                  <a:lnTo>
                    <a:pt x="2470" y="3456"/>
                  </a:lnTo>
                  <a:lnTo>
                    <a:pt x="2470" y="3466"/>
                  </a:lnTo>
                  <a:lnTo>
                    <a:pt x="2468" y="3498"/>
                  </a:lnTo>
                  <a:lnTo>
                    <a:pt x="2464" y="3486"/>
                  </a:lnTo>
                  <a:lnTo>
                    <a:pt x="2460" y="3478"/>
                  </a:lnTo>
                  <a:lnTo>
                    <a:pt x="2458" y="3468"/>
                  </a:lnTo>
                  <a:lnTo>
                    <a:pt x="2452" y="3462"/>
                  </a:lnTo>
                  <a:lnTo>
                    <a:pt x="2448" y="3456"/>
                  </a:lnTo>
                  <a:lnTo>
                    <a:pt x="2448" y="3454"/>
                  </a:lnTo>
                  <a:lnTo>
                    <a:pt x="2448" y="3450"/>
                  </a:lnTo>
                  <a:lnTo>
                    <a:pt x="2444" y="3444"/>
                  </a:lnTo>
                  <a:lnTo>
                    <a:pt x="2442" y="3438"/>
                  </a:lnTo>
                  <a:lnTo>
                    <a:pt x="2442" y="3434"/>
                  </a:lnTo>
                  <a:lnTo>
                    <a:pt x="2442" y="3428"/>
                  </a:lnTo>
                  <a:lnTo>
                    <a:pt x="2444" y="3420"/>
                  </a:lnTo>
                  <a:lnTo>
                    <a:pt x="2442" y="3414"/>
                  </a:lnTo>
                  <a:lnTo>
                    <a:pt x="2440" y="3408"/>
                  </a:lnTo>
                  <a:lnTo>
                    <a:pt x="2438" y="3402"/>
                  </a:lnTo>
                  <a:lnTo>
                    <a:pt x="2438" y="3400"/>
                  </a:lnTo>
                  <a:lnTo>
                    <a:pt x="2442" y="3400"/>
                  </a:lnTo>
                  <a:lnTo>
                    <a:pt x="2444" y="3404"/>
                  </a:lnTo>
                  <a:lnTo>
                    <a:pt x="2448" y="3404"/>
                  </a:lnTo>
                  <a:lnTo>
                    <a:pt x="2448" y="3406"/>
                  </a:lnTo>
                  <a:lnTo>
                    <a:pt x="2446" y="3408"/>
                  </a:lnTo>
                  <a:lnTo>
                    <a:pt x="2444" y="3410"/>
                  </a:lnTo>
                  <a:lnTo>
                    <a:pt x="2448" y="3410"/>
                  </a:lnTo>
                  <a:lnTo>
                    <a:pt x="2450" y="3412"/>
                  </a:lnTo>
                  <a:lnTo>
                    <a:pt x="2448" y="3414"/>
                  </a:lnTo>
                  <a:lnTo>
                    <a:pt x="2450" y="3416"/>
                  </a:lnTo>
                  <a:lnTo>
                    <a:pt x="2454" y="3420"/>
                  </a:lnTo>
                  <a:lnTo>
                    <a:pt x="2456" y="3422"/>
                  </a:lnTo>
                  <a:lnTo>
                    <a:pt x="2458" y="3422"/>
                  </a:lnTo>
                  <a:lnTo>
                    <a:pt x="2460" y="3422"/>
                  </a:lnTo>
                  <a:lnTo>
                    <a:pt x="2460" y="3420"/>
                  </a:lnTo>
                  <a:lnTo>
                    <a:pt x="2460" y="3418"/>
                  </a:lnTo>
                  <a:lnTo>
                    <a:pt x="2462" y="3416"/>
                  </a:lnTo>
                  <a:lnTo>
                    <a:pt x="2464" y="3412"/>
                  </a:lnTo>
                  <a:lnTo>
                    <a:pt x="2466" y="3406"/>
                  </a:lnTo>
                  <a:lnTo>
                    <a:pt x="2466" y="3402"/>
                  </a:lnTo>
                  <a:lnTo>
                    <a:pt x="2468" y="3400"/>
                  </a:lnTo>
                  <a:lnTo>
                    <a:pt x="2468" y="3402"/>
                  </a:lnTo>
                  <a:lnTo>
                    <a:pt x="2474" y="3404"/>
                  </a:lnTo>
                  <a:lnTo>
                    <a:pt x="2476" y="3404"/>
                  </a:lnTo>
                  <a:lnTo>
                    <a:pt x="2476" y="3402"/>
                  </a:lnTo>
                  <a:lnTo>
                    <a:pt x="2478" y="3402"/>
                  </a:lnTo>
                  <a:lnTo>
                    <a:pt x="2480" y="3400"/>
                  </a:lnTo>
                  <a:lnTo>
                    <a:pt x="2480" y="3398"/>
                  </a:lnTo>
                  <a:lnTo>
                    <a:pt x="2482" y="3396"/>
                  </a:lnTo>
                  <a:lnTo>
                    <a:pt x="2482" y="3394"/>
                  </a:lnTo>
                  <a:lnTo>
                    <a:pt x="2482" y="3392"/>
                  </a:lnTo>
                  <a:lnTo>
                    <a:pt x="2482" y="3388"/>
                  </a:lnTo>
                  <a:lnTo>
                    <a:pt x="2480" y="3386"/>
                  </a:lnTo>
                  <a:lnTo>
                    <a:pt x="2482" y="3384"/>
                  </a:lnTo>
                  <a:lnTo>
                    <a:pt x="2480" y="3384"/>
                  </a:lnTo>
                  <a:lnTo>
                    <a:pt x="2478" y="3384"/>
                  </a:lnTo>
                  <a:lnTo>
                    <a:pt x="2478" y="3386"/>
                  </a:lnTo>
                  <a:lnTo>
                    <a:pt x="2476" y="3388"/>
                  </a:lnTo>
                  <a:lnTo>
                    <a:pt x="2472" y="3388"/>
                  </a:lnTo>
                  <a:lnTo>
                    <a:pt x="2470" y="3388"/>
                  </a:lnTo>
                  <a:lnTo>
                    <a:pt x="2468" y="3382"/>
                  </a:lnTo>
                  <a:lnTo>
                    <a:pt x="2466" y="3378"/>
                  </a:lnTo>
                  <a:lnTo>
                    <a:pt x="2468" y="3374"/>
                  </a:lnTo>
                  <a:lnTo>
                    <a:pt x="2468" y="3372"/>
                  </a:lnTo>
                  <a:lnTo>
                    <a:pt x="2466" y="3370"/>
                  </a:lnTo>
                  <a:lnTo>
                    <a:pt x="2464" y="3370"/>
                  </a:lnTo>
                  <a:lnTo>
                    <a:pt x="2464" y="3374"/>
                  </a:lnTo>
                  <a:lnTo>
                    <a:pt x="2462" y="3378"/>
                  </a:lnTo>
                  <a:lnTo>
                    <a:pt x="2462" y="3380"/>
                  </a:lnTo>
                  <a:lnTo>
                    <a:pt x="2460" y="3380"/>
                  </a:lnTo>
                  <a:lnTo>
                    <a:pt x="2456" y="3380"/>
                  </a:lnTo>
                  <a:lnTo>
                    <a:pt x="2452" y="3382"/>
                  </a:lnTo>
                  <a:lnTo>
                    <a:pt x="2450" y="3384"/>
                  </a:lnTo>
                  <a:lnTo>
                    <a:pt x="2446" y="3384"/>
                  </a:lnTo>
                  <a:lnTo>
                    <a:pt x="2444" y="3384"/>
                  </a:lnTo>
                  <a:lnTo>
                    <a:pt x="2444" y="3388"/>
                  </a:lnTo>
                  <a:lnTo>
                    <a:pt x="2442" y="3394"/>
                  </a:lnTo>
                  <a:lnTo>
                    <a:pt x="2434" y="3388"/>
                  </a:lnTo>
                  <a:lnTo>
                    <a:pt x="2422" y="3378"/>
                  </a:lnTo>
                  <a:lnTo>
                    <a:pt x="2414" y="3368"/>
                  </a:lnTo>
                  <a:lnTo>
                    <a:pt x="2410" y="3364"/>
                  </a:lnTo>
                  <a:lnTo>
                    <a:pt x="2410" y="3358"/>
                  </a:lnTo>
                  <a:lnTo>
                    <a:pt x="2410" y="3354"/>
                  </a:lnTo>
                  <a:lnTo>
                    <a:pt x="2408" y="3352"/>
                  </a:lnTo>
                  <a:lnTo>
                    <a:pt x="2402" y="3350"/>
                  </a:lnTo>
                  <a:lnTo>
                    <a:pt x="2394" y="3350"/>
                  </a:lnTo>
                  <a:lnTo>
                    <a:pt x="2392" y="3348"/>
                  </a:lnTo>
                  <a:lnTo>
                    <a:pt x="2392" y="3344"/>
                  </a:lnTo>
                  <a:lnTo>
                    <a:pt x="2390" y="3338"/>
                  </a:lnTo>
                  <a:lnTo>
                    <a:pt x="2386" y="3330"/>
                  </a:lnTo>
                  <a:lnTo>
                    <a:pt x="2382" y="3320"/>
                  </a:lnTo>
                  <a:lnTo>
                    <a:pt x="2376" y="3302"/>
                  </a:lnTo>
                  <a:lnTo>
                    <a:pt x="2370" y="3290"/>
                  </a:lnTo>
                  <a:lnTo>
                    <a:pt x="2366" y="3284"/>
                  </a:lnTo>
                  <a:lnTo>
                    <a:pt x="2364" y="3280"/>
                  </a:lnTo>
                  <a:lnTo>
                    <a:pt x="2362" y="3270"/>
                  </a:lnTo>
                  <a:lnTo>
                    <a:pt x="2360" y="3266"/>
                  </a:lnTo>
                  <a:lnTo>
                    <a:pt x="2358" y="3264"/>
                  </a:lnTo>
                  <a:lnTo>
                    <a:pt x="2352" y="3262"/>
                  </a:lnTo>
                  <a:lnTo>
                    <a:pt x="2346" y="3260"/>
                  </a:lnTo>
                  <a:lnTo>
                    <a:pt x="2346" y="3258"/>
                  </a:lnTo>
                  <a:lnTo>
                    <a:pt x="2346" y="3254"/>
                  </a:lnTo>
                  <a:lnTo>
                    <a:pt x="2350" y="3250"/>
                  </a:lnTo>
                  <a:lnTo>
                    <a:pt x="2354" y="3248"/>
                  </a:lnTo>
                  <a:lnTo>
                    <a:pt x="2360" y="3250"/>
                  </a:lnTo>
                  <a:lnTo>
                    <a:pt x="2362" y="3248"/>
                  </a:lnTo>
                  <a:lnTo>
                    <a:pt x="2362" y="3246"/>
                  </a:lnTo>
                  <a:lnTo>
                    <a:pt x="2354" y="3228"/>
                  </a:lnTo>
                  <a:lnTo>
                    <a:pt x="2354" y="3224"/>
                  </a:lnTo>
                  <a:lnTo>
                    <a:pt x="2356" y="3224"/>
                  </a:lnTo>
                  <a:lnTo>
                    <a:pt x="2364" y="3226"/>
                  </a:lnTo>
                  <a:lnTo>
                    <a:pt x="2372" y="3230"/>
                  </a:lnTo>
                  <a:lnTo>
                    <a:pt x="2376" y="3232"/>
                  </a:lnTo>
                  <a:lnTo>
                    <a:pt x="2378" y="3230"/>
                  </a:lnTo>
                  <a:lnTo>
                    <a:pt x="2384" y="3226"/>
                  </a:lnTo>
                  <a:lnTo>
                    <a:pt x="2390" y="3226"/>
                  </a:lnTo>
                  <a:lnTo>
                    <a:pt x="2392" y="3224"/>
                  </a:lnTo>
                  <a:lnTo>
                    <a:pt x="2394" y="3216"/>
                  </a:lnTo>
                  <a:lnTo>
                    <a:pt x="2396" y="3212"/>
                  </a:lnTo>
                  <a:lnTo>
                    <a:pt x="2398" y="3212"/>
                  </a:lnTo>
                  <a:lnTo>
                    <a:pt x="2406" y="3218"/>
                  </a:lnTo>
                  <a:lnTo>
                    <a:pt x="2412" y="3222"/>
                  </a:lnTo>
                  <a:lnTo>
                    <a:pt x="2416" y="3224"/>
                  </a:lnTo>
                  <a:lnTo>
                    <a:pt x="2424" y="3224"/>
                  </a:lnTo>
                  <a:lnTo>
                    <a:pt x="2430" y="3222"/>
                  </a:lnTo>
                  <a:lnTo>
                    <a:pt x="2436" y="3218"/>
                  </a:lnTo>
                  <a:lnTo>
                    <a:pt x="2438" y="3218"/>
                  </a:lnTo>
                  <a:lnTo>
                    <a:pt x="2440" y="3220"/>
                  </a:lnTo>
                  <a:lnTo>
                    <a:pt x="2442" y="3222"/>
                  </a:lnTo>
                  <a:lnTo>
                    <a:pt x="2444" y="3232"/>
                  </a:lnTo>
                  <a:lnTo>
                    <a:pt x="2448" y="3238"/>
                  </a:lnTo>
                  <a:lnTo>
                    <a:pt x="2452" y="3244"/>
                  </a:lnTo>
                  <a:lnTo>
                    <a:pt x="2452" y="3220"/>
                  </a:lnTo>
                  <a:lnTo>
                    <a:pt x="2414" y="3146"/>
                  </a:lnTo>
                  <a:lnTo>
                    <a:pt x="2378" y="3050"/>
                  </a:lnTo>
                  <a:lnTo>
                    <a:pt x="2372" y="3006"/>
                  </a:lnTo>
                  <a:lnTo>
                    <a:pt x="2378" y="2910"/>
                  </a:lnTo>
                  <a:lnTo>
                    <a:pt x="2378" y="2868"/>
                  </a:lnTo>
                  <a:lnTo>
                    <a:pt x="2392" y="2778"/>
                  </a:lnTo>
                  <a:lnTo>
                    <a:pt x="2386" y="2780"/>
                  </a:lnTo>
                  <a:lnTo>
                    <a:pt x="2382" y="2780"/>
                  </a:lnTo>
                  <a:lnTo>
                    <a:pt x="2380" y="2778"/>
                  </a:lnTo>
                  <a:lnTo>
                    <a:pt x="2380" y="2776"/>
                  </a:lnTo>
                  <a:lnTo>
                    <a:pt x="2378" y="2770"/>
                  </a:lnTo>
                  <a:lnTo>
                    <a:pt x="2376" y="2768"/>
                  </a:lnTo>
                  <a:lnTo>
                    <a:pt x="2374" y="2768"/>
                  </a:lnTo>
                  <a:lnTo>
                    <a:pt x="2376" y="2768"/>
                  </a:lnTo>
                  <a:lnTo>
                    <a:pt x="2378" y="2770"/>
                  </a:lnTo>
                  <a:lnTo>
                    <a:pt x="2380" y="2776"/>
                  </a:lnTo>
                  <a:lnTo>
                    <a:pt x="2380" y="2778"/>
                  </a:lnTo>
                  <a:lnTo>
                    <a:pt x="2382" y="2780"/>
                  </a:lnTo>
                  <a:lnTo>
                    <a:pt x="2386" y="2780"/>
                  </a:lnTo>
                  <a:lnTo>
                    <a:pt x="2392" y="2778"/>
                  </a:lnTo>
                  <a:lnTo>
                    <a:pt x="2390" y="2764"/>
                  </a:lnTo>
                  <a:lnTo>
                    <a:pt x="2394" y="2746"/>
                  </a:lnTo>
                  <a:lnTo>
                    <a:pt x="2390" y="2726"/>
                  </a:lnTo>
                  <a:lnTo>
                    <a:pt x="2386" y="2674"/>
                  </a:lnTo>
                  <a:lnTo>
                    <a:pt x="2384" y="2658"/>
                  </a:lnTo>
                  <a:lnTo>
                    <a:pt x="2386" y="2626"/>
                  </a:lnTo>
                  <a:lnTo>
                    <a:pt x="2360" y="2586"/>
                  </a:lnTo>
                  <a:lnTo>
                    <a:pt x="2336" y="2534"/>
                  </a:lnTo>
                  <a:lnTo>
                    <a:pt x="2284" y="2470"/>
                  </a:lnTo>
                  <a:lnTo>
                    <a:pt x="2274" y="2434"/>
                  </a:lnTo>
                  <a:lnTo>
                    <a:pt x="2302" y="2390"/>
                  </a:lnTo>
                  <a:lnTo>
                    <a:pt x="2334" y="2368"/>
                  </a:lnTo>
                  <a:lnTo>
                    <a:pt x="2352" y="2336"/>
                  </a:lnTo>
                  <a:lnTo>
                    <a:pt x="2346" y="2304"/>
                  </a:lnTo>
                  <a:lnTo>
                    <a:pt x="2318" y="2270"/>
                  </a:lnTo>
                  <a:lnTo>
                    <a:pt x="2280" y="2246"/>
                  </a:lnTo>
                  <a:lnTo>
                    <a:pt x="2264" y="2186"/>
                  </a:lnTo>
                  <a:lnTo>
                    <a:pt x="2274" y="2140"/>
                  </a:lnTo>
                  <a:lnTo>
                    <a:pt x="2288" y="2090"/>
                  </a:lnTo>
                  <a:lnTo>
                    <a:pt x="2290" y="2086"/>
                  </a:lnTo>
                  <a:lnTo>
                    <a:pt x="2296" y="2086"/>
                  </a:lnTo>
                  <a:lnTo>
                    <a:pt x="2308" y="2088"/>
                  </a:lnTo>
                  <a:lnTo>
                    <a:pt x="2328" y="2096"/>
                  </a:lnTo>
                  <a:lnTo>
                    <a:pt x="2370" y="2082"/>
                  </a:lnTo>
                  <a:lnTo>
                    <a:pt x="2376" y="2058"/>
                  </a:lnTo>
                  <a:lnTo>
                    <a:pt x="2440" y="2024"/>
                  </a:lnTo>
                  <a:lnTo>
                    <a:pt x="2384" y="1780"/>
                  </a:lnTo>
                  <a:lnTo>
                    <a:pt x="2264" y="1588"/>
                  </a:lnTo>
                  <a:lnTo>
                    <a:pt x="2204" y="1444"/>
                  </a:lnTo>
                  <a:lnTo>
                    <a:pt x="2204" y="1264"/>
                  </a:lnTo>
                  <a:lnTo>
                    <a:pt x="2212" y="1228"/>
                  </a:lnTo>
                  <a:lnTo>
                    <a:pt x="2224" y="1194"/>
                  </a:lnTo>
                  <a:lnTo>
                    <a:pt x="2232" y="1174"/>
                  </a:lnTo>
                  <a:lnTo>
                    <a:pt x="2240" y="1156"/>
                  </a:lnTo>
                  <a:lnTo>
                    <a:pt x="2248" y="1138"/>
                  </a:lnTo>
                  <a:lnTo>
                    <a:pt x="2258" y="1112"/>
                  </a:lnTo>
                  <a:lnTo>
                    <a:pt x="2282" y="1046"/>
                  </a:lnTo>
                  <a:lnTo>
                    <a:pt x="2276" y="1048"/>
                  </a:lnTo>
                  <a:lnTo>
                    <a:pt x="2274" y="1046"/>
                  </a:lnTo>
                  <a:lnTo>
                    <a:pt x="2270" y="1038"/>
                  </a:lnTo>
                  <a:lnTo>
                    <a:pt x="2266" y="1032"/>
                  </a:lnTo>
                  <a:lnTo>
                    <a:pt x="2262" y="1026"/>
                  </a:lnTo>
                  <a:lnTo>
                    <a:pt x="2256" y="1018"/>
                  </a:lnTo>
                  <a:lnTo>
                    <a:pt x="2246" y="1014"/>
                  </a:lnTo>
                  <a:lnTo>
                    <a:pt x="2236" y="1006"/>
                  </a:lnTo>
                  <a:lnTo>
                    <a:pt x="2234" y="1004"/>
                  </a:lnTo>
                  <a:lnTo>
                    <a:pt x="2232" y="1000"/>
                  </a:lnTo>
                  <a:lnTo>
                    <a:pt x="2234" y="998"/>
                  </a:lnTo>
                  <a:lnTo>
                    <a:pt x="2234" y="994"/>
                  </a:lnTo>
                  <a:lnTo>
                    <a:pt x="2242" y="988"/>
                  </a:lnTo>
                  <a:lnTo>
                    <a:pt x="2250" y="982"/>
                  </a:lnTo>
                  <a:lnTo>
                    <a:pt x="2262" y="978"/>
                  </a:lnTo>
                  <a:lnTo>
                    <a:pt x="2274" y="974"/>
                  </a:lnTo>
                  <a:lnTo>
                    <a:pt x="2286" y="974"/>
                  </a:lnTo>
                  <a:lnTo>
                    <a:pt x="2292" y="974"/>
                  </a:lnTo>
                  <a:lnTo>
                    <a:pt x="2296" y="972"/>
                  </a:lnTo>
                  <a:lnTo>
                    <a:pt x="2298" y="968"/>
                  </a:lnTo>
                  <a:lnTo>
                    <a:pt x="2300" y="966"/>
                  </a:lnTo>
                  <a:lnTo>
                    <a:pt x="2298" y="956"/>
                  </a:lnTo>
                  <a:lnTo>
                    <a:pt x="2294" y="946"/>
                  </a:lnTo>
                  <a:lnTo>
                    <a:pt x="2284" y="936"/>
                  </a:lnTo>
                  <a:lnTo>
                    <a:pt x="2272" y="928"/>
                  </a:lnTo>
                  <a:lnTo>
                    <a:pt x="2258" y="922"/>
                  </a:lnTo>
                  <a:lnTo>
                    <a:pt x="2250" y="922"/>
                  </a:lnTo>
                  <a:lnTo>
                    <a:pt x="2242" y="920"/>
                  </a:lnTo>
                  <a:lnTo>
                    <a:pt x="2224" y="920"/>
                  </a:lnTo>
                  <a:lnTo>
                    <a:pt x="2208" y="918"/>
                  </a:lnTo>
                  <a:lnTo>
                    <a:pt x="2182" y="912"/>
                  </a:lnTo>
                  <a:lnTo>
                    <a:pt x="2174" y="912"/>
                  </a:lnTo>
                  <a:lnTo>
                    <a:pt x="2172" y="912"/>
                  </a:lnTo>
                  <a:lnTo>
                    <a:pt x="2172" y="914"/>
                  </a:lnTo>
                  <a:lnTo>
                    <a:pt x="2174" y="918"/>
                  </a:lnTo>
                  <a:lnTo>
                    <a:pt x="2186" y="928"/>
                  </a:lnTo>
                  <a:lnTo>
                    <a:pt x="2192" y="934"/>
                  </a:lnTo>
                  <a:lnTo>
                    <a:pt x="2196" y="942"/>
                  </a:lnTo>
                  <a:lnTo>
                    <a:pt x="2198" y="948"/>
                  </a:lnTo>
                  <a:lnTo>
                    <a:pt x="2200" y="954"/>
                  </a:lnTo>
                  <a:lnTo>
                    <a:pt x="2196" y="966"/>
                  </a:lnTo>
                  <a:lnTo>
                    <a:pt x="2192" y="978"/>
                  </a:lnTo>
                  <a:lnTo>
                    <a:pt x="2188" y="990"/>
                  </a:lnTo>
                  <a:lnTo>
                    <a:pt x="2186" y="1000"/>
                  </a:lnTo>
                  <a:lnTo>
                    <a:pt x="2186" y="1006"/>
                  </a:lnTo>
                  <a:lnTo>
                    <a:pt x="2188" y="1012"/>
                  </a:lnTo>
                  <a:lnTo>
                    <a:pt x="2194" y="1016"/>
                  </a:lnTo>
                  <a:lnTo>
                    <a:pt x="2200" y="1022"/>
                  </a:lnTo>
                  <a:lnTo>
                    <a:pt x="2212" y="1032"/>
                  </a:lnTo>
                  <a:lnTo>
                    <a:pt x="2216" y="1036"/>
                  </a:lnTo>
                  <a:lnTo>
                    <a:pt x="2218" y="1040"/>
                  </a:lnTo>
                  <a:lnTo>
                    <a:pt x="2216" y="1046"/>
                  </a:lnTo>
                  <a:lnTo>
                    <a:pt x="2214" y="1054"/>
                  </a:lnTo>
                  <a:lnTo>
                    <a:pt x="2208" y="1062"/>
                  </a:lnTo>
                  <a:lnTo>
                    <a:pt x="2204" y="1072"/>
                  </a:lnTo>
                  <a:lnTo>
                    <a:pt x="2200" y="1084"/>
                  </a:lnTo>
                  <a:lnTo>
                    <a:pt x="2202" y="1098"/>
                  </a:lnTo>
                  <a:lnTo>
                    <a:pt x="2202" y="1106"/>
                  </a:lnTo>
                  <a:lnTo>
                    <a:pt x="2200" y="1104"/>
                  </a:lnTo>
                  <a:lnTo>
                    <a:pt x="2192" y="1096"/>
                  </a:lnTo>
                  <a:lnTo>
                    <a:pt x="2180" y="1084"/>
                  </a:lnTo>
                  <a:lnTo>
                    <a:pt x="2166" y="1072"/>
                  </a:lnTo>
                  <a:lnTo>
                    <a:pt x="2156" y="1068"/>
                  </a:lnTo>
                  <a:lnTo>
                    <a:pt x="2148" y="1066"/>
                  </a:lnTo>
                  <a:lnTo>
                    <a:pt x="2136" y="1064"/>
                  </a:lnTo>
                  <a:lnTo>
                    <a:pt x="2126" y="1066"/>
                  </a:lnTo>
                  <a:lnTo>
                    <a:pt x="2114" y="1070"/>
                  </a:lnTo>
                  <a:lnTo>
                    <a:pt x="2102" y="1076"/>
                  </a:lnTo>
                  <a:lnTo>
                    <a:pt x="2078" y="1092"/>
                  </a:lnTo>
                  <a:lnTo>
                    <a:pt x="2056" y="1104"/>
                  </a:lnTo>
                  <a:lnTo>
                    <a:pt x="2040" y="1114"/>
                  </a:lnTo>
                  <a:lnTo>
                    <a:pt x="2028" y="1122"/>
                  </a:lnTo>
                  <a:lnTo>
                    <a:pt x="2022" y="1130"/>
                  </a:lnTo>
                  <a:lnTo>
                    <a:pt x="2020" y="1134"/>
                  </a:lnTo>
                  <a:lnTo>
                    <a:pt x="2022" y="1140"/>
                  </a:lnTo>
                  <a:lnTo>
                    <a:pt x="2026" y="1150"/>
                  </a:lnTo>
                  <a:lnTo>
                    <a:pt x="2040" y="1166"/>
                  </a:lnTo>
                  <a:lnTo>
                    <a:pt x="2052" y="1180"/>
                  </a:lnTo>
                  <a:lnTo>
                    <a:pt x="2054" y="1186"/>
                  </a:lnTo>
                  <a:lnTo>
                    <a:pt x="2054" y="1192"/>
                  </a:lnTo>
                  <a:lnTo>
                    <a:pt x="2054" y="1196"/>
                  </a:lnTo>
                  <a:lnTo>
                    <a:pt x="2050" y="1198"/>
                  </a:lnTo>
                  <a:lnTo>
                    <a:pt x="2046" y="1200"/>
                  </a:lnTo>
                  <a:lnTo>
                    <a:pt x="2040" y="1202"/>
                  </a:lnTo>
                  <a:lnTo>
                    <a:pt x="2026" y="1202"/>
                  </a:lnTo>
                  <a:lnTo>
                    <a:pt x="2006" y="1198"/>
                  </a:lnTo>
                  <a:lnTo>
                    <a:pt x="1984" y="1190"/>
                  </a:lnTo>
                  <a:lnTo>
                    <a:pt x="1958" y="1180"/>
                  </a:lnTo>
                  <a:lnTo>
                    <a:pt x="1934" y="1170"/>
                  </a:lnTo>
                  <a:lnTo>
                    <a:pt x="1916" y="1164"/>
                  </a:lnTo>
                  <a:lnTo>
                    <a:pt x="1900" y="1162"/>
                  </a:lnTo>
                  <a:lnTo>
                    <a:pt x="1892" y="1164"/>
                  </a:lnTo>
                  <a:lnTo>
                    <a:pt x="1888" y="1166"/>
                  </a:lnTo>
                  <a:lnTo>
                    <a:pt x="1886" y="1170"/>
                  </a:lnTo>
                  <a:lnTo>
                    <a:pt x="1886" y="1176"/>
                  </a:lnTo>
                  <a:lnTo>
                    <a:pt x="1892" y="1186"/>
                  </a:lnTo>
                  <a:lnTo>
                    <a:pt x="1900" y="1196"/>
                  </a:lnTo>
                  <a:lnTo>
                    <a:pt x="1912" y="1206"/>
                  </a:lnTo>
                  <a:lnTo>
                    <a:pt x="1924" y="1214"/>
                  </a:lnTo>
                  <a:lnTo>
                    <a:pt x="1946" y="1222"/>
                  </a:lnTo>
                  <a:lnTo>
                    <a:pt x="1954" y="1226"/>
                  </a:lnTo>
                  <a:lnTo>
                    <a:pt x="1956" y="1228"/>
                  </a:lnTo>
                  <a:lnTo>
                    <a:pt x="1956" y="1232"/>
                  </a:lnTo>
                  <a:lnTo>
                    <a:pt x="1952" y="1238"/>
                  </a:lnTo>
                  <a:lnTo>
                    <a:pt x="1940" y="1246"/>
                  </a:lnTo>
                  <a:lnTo>
                    <a:pt x="1926" y="1252"/>
                  </a:lnTo>
                  <a:lnTo>
                    <a:pt x="1920" y="1252"/>
                  </a:lnTo>
                  <a:lnTo>
                    <a:pt x="1916" y="1252"/>
                  </a:lnTo>
                  <a:lnTo>
                    <a:pt x="1908" y="1248"/>
                  </a:lnTo>
                  <a:lnTo>
                    <a:pt x="1902" y="1240"/>
                  </a:lnTo>
                  <a:lnTo>
                    <a:pt x="1894" y="1232"/>
                  </a:lnTo>
                  <a:lnTo>
                    <a:pt x="1886" y="1224"/>
                  </a:lnTo>
                  <a:lnTo>
                    <a:pt x="1874" y="1216"/>
                  </a:lnTo>
                  <a:lnTo>
                    <a:pt x="1868" y="1212"/>
                  </a:lnTo>
                  <a:lnTo>
                    <a:pt x="1858" y="1210"/>
                  </a:lnTo>
                  <a:lnTo>
                    <a:pt x="1844" y="1206"/>
                  </a:lnTo>
                  <a:lnTo>
                    <a:pt x="1836" y="1202"/>
                  </a:lnTo>
                  <a:lnTo>
                    <a:pt x="1832" y="1196"/>
                  </a:lnTo>
                  <a:lnTo>
                    <a:pt x="1832" y="1188"/>
                  </a:lnTo>
                  <a:lnTo>
                    <a:pt x="1832" y="1182"/>
                  </a:lnTo>
                  <a:lnTo>
                    <a:pt x="1830" y="1174"/>
                  </a:lnTo>
                  <a:lnTo>
                    <a:pt x="1826" y="1164"/>
                  </a:lnTo>
                  <a:lnTo>
                    <a:pt x="1818" y="1156"/>
                  </a:lnTo>
                  <a:lnTo>
                    <a:pt x="1814" y="1152"/>
                  </a:lnTo>
                  <a:lnTo>
                    <a:pt x="1812" y="1148"/>
                  </a:lnTo>
                  <a:lnTo>
                    <a:pt x="1812" y="1144"/>
                  </a:lnTo>
                  <a:lnTo>
                    <a:pt x="1812" y="1140"/>
                  </a:lnTo>
                  <a:lnTo>
                    <a:pt x="1816" y="1134"/>
                  </a:lnTo>
                  <a:lnTo>
                    <a:pt x="1822" y="1128"/>
                  </a:lnTo>
                  <a:lnTo>
                    <a:pt x="1826" y="1122"/>
                  </a:lnTo>
                  <a:lnTo>
                    <a:pt x="1830" y="1114"/>
                  </a:lnTo>
                  <a:lnTo>
                    <a:pt x="1828" y="1110"/>
                  </a:lnTo>
                  <a:lnTo>
                    <a:pt x="1826" y="1106"/>
                  </a:lnTo>
                  <a:lnTo>
                    <a:pt x="1822" y="1100"/>
                  </a:lnTo>
                  <a:lnTo>
                    <a:pt x="1816" y="1096"/>
                  </a:lnTo>
                  <a:lnTo>
                    <a:pt x="1800" y="1084"/>
                  </a:lnTo>
                  <a:lnTo>
                    <a:pt x="1784" y="1076"/>
                  </a:lnTo>
                  <a:lnTo>
                    <a:pt x="1758" y="1060"/>
                  </a:lnTo>
                  <a:lnTo>
                    <a:pt x="1746" y="1054"/>
                  </a:lnTo>
                  <a:lnTo>
                    <a:pt x="1738" y="1046"/>
                  </a:lnTo>
                  <a:lnTo>
                    <a:pt x="1730" y="1036"/>
                  </a:lnTo>
                  <a:lnTo>
                    <a:pt x="1726" y="1026"/>
                  </a:lnTo>
                  <a:lnTo>
                    <a:pt x="1724" y="1018"/>
                  </a:lnTo>
                  <a:lnTo>
                    <a:pt x="1726" y="1016"/>
                  </a:lnTo>
                  <a:lnTo>
                    <a:pt x="1736" y="1026"/>
                  </a:lnTo>
                  <a:lnTo>
                    <a:pt x="1746" y="1036"/>
                  </a:lnTo>
                  <a:lnTo>
                    <a:pt x="1762" y="1044"/>
                  </a:lnTo>
                  <a:lnTo>
                    <a:pt x="1782" y="1054"/>
                  </a:lnTo>
                  <a:lnTo>
                    <a:pt x="1808" y="1060"/>
                  </a:lnTo>
                  <a:lnTo>
                    <a:pt x="1836" y="1066"/>
                  </a:lnTo>
                  <a:lnTo>
                    <a:pt x="1864" y="1074"/>
                  </a:lnTo>
                  <a:lnTo>
                    <a:pt x="1920" y="1092"/>
                  </a:lnTo>
                  <a:lnTo>
                    <a:pt x="1948" y="1098"/>
                  </a:lnTo>
                  <a:lnTo>
                    <a:pt x="1962" y="1100"/>
                  </a:lnTo>
                  <a:lnTo>
                    <a:pt x="1976" y="1100"/>
                  </a:lnTo>
                  <a:lnTo>
                    <a:pt x="1990" y="1098"/>
                  </a:lnTo>
                  <a:lnTo>
                    <a:pt x="2002" y="1096"/>
                  </a:lnTo>
                  <a:lnTo>
                    <a:pt x="2016" y="1092"/>
                  </a:lnTo>
                  <a:lnTo>
                    <a:pt x="2030" y="1084"/>
                  </a:lnTo>
                  <a:lnTo>
                    <a:pt x="2052" y="1070"/>
                  </a:lnTo>
                  <a:lnTo>
                    <a:pt x="2072" y="1056"/>
                  </a:lnTo>
                  <a:lnTo>
                    <a:pt x="2084" y="1042"/>
                  </a:lnTo>
                  <a:lnTo>
                    <a:pt x="2090" y="1036"/>
                  </a:lnTo>
                  <a:lnTo>
                    <a:pt x="2092" y="1030"/>
                  </a:lnTo>
                  <a:lnTo>
                    <a:pt x="2094" y="1022"/>
                  </a:lnTo>
                  <a:lnTo>
                    <a:pt x="2092" y="1016"/>
                  </a:lnTo>
                  <a:lnTo>
                    <a:pt x="2090" y="1010"/>
                  </a:lnTo>
                  <a:lnTo>
                    <a:pt x="2086" y="1002"/>
                  </a:lnTo>
                  <a:lnTo>
                    <a:pt x="2080" y="994"/>
                  </a:lnTo>
                  <a:lnTo>
                    <a:pt x="2072" y="988"/>
                  </a:lnTo>
                  <a:lnTo>
                    <a:pt x="2050" y="970"/>
                  </a:lnTo>
                  <a:lnTo>
                    <a:pt x="2010" y="946"/>
                  </a:lnTo>
                  <a:lnTo>
                    <a:pt x="1982" y="934"/>
                  </a:lnTo>
                  <a:lnTo>
                    <a:pt x="1954" y="920"/>
                  </a:lnTo>
                  <a:lnTo>
                    <a:pt x="1910" y="896"/>
                  </a:lnTo>
                  <a:lnTo>
                    <a:pt x="1884" y="882"/>
                  </a:lnTo>
                  <a:lnTo>
                    <a:pt x="1868" y="874"/>
                  </a:lnTo>
                  <a:lnTo>
                    <a:pt x="1854" y="870"/>
                  </a:lnTo>
                  <a:lnTo>
                    <a:pt x="1844" y="870"/>
                  </a:lnTo>
                  <a:lnTo>
                    <a:pt x="1834" y="872"/>
                  </a:lnTo>
                  <a:lnTo>
                    <a:pt x="1822" y="872"/>
                  </a:lnTo>
                  <a:lnTo>
                    <a:pt x="1808" y="870"/>
                  </a:lnTo>
                  <a:lnTo>
                    <a:pt x="1786" y="866"/>
                  </a:lnTo>
                  <a:lnTo>
                    <a:pt x="1768" y="858"/>
                  </a:lnTo>
                  <a:lnTo>
                    <a:pt x="1758" y="852"/>
                  </a:lnTo>
                  <a:lnTo>
                    <a:pt x="1756" y="850"/>
                  </a:lnTo>
                  <a:lnTo>
                    <a:pt x="1756" y="846"/>
                  </a:lnTo>
                  <a:lnTo>
                    <a:pt x="1758" y="844"/>
                  </a:lnTo>
                  <a:lnTo>
                    <a:pt x="1758" y="840"/>
                  </a:lnTo>
                  <a:lnTo>
                    <a:pt x="1752" y="834"/>
                  </a:lnTo>
                  <a:lnTo>
                    <a:pt x="1740" y="828"/>
                  </a:lnTo>
                  <a:lnTo>
                    <a:pt x="1726" y="824"/>
                  </a:lnTo>
                  <a:lnTo>
                    <a:pt x="1718" y="824"/>
                  </a:lnTo>
                  <a:lnTo>
                    <a:pt x="1712" y="826"/>
                  </a:lnTo>
                  <a:lnTo>
                    <a:pt x="1710" y="830"/>
                  </a:lnTo>
                  <a:lnTo>
                    <a:pt x="1706" y="834"/>
                  </a:lnTo>
                  <a:lnTo>
                    <a:pt x="1698" y="838"/>
                  </a:lnTo>
                  <a:lnTo>
                    <a:pt x="1686" y="838"/>
                  </a:lnTo>
                  <a:lnTo>
                    <a:pt x="1666" y="834"/>
                  </a:lnTo>
                  <a:lnTo>
                    <a:pt x="1658" y="832"/>
                  </a:lnTo>
                  <a:lnTo>
                    <a:pt x="1652" y="832"/>
                  </a:lnTo>
                  <a:lnTo>
                    <a:pt x="1648" y="832"/>
                  </a:lnTo>
                  <a:lnTo>
                    <a:pt x="1644" y="828"/>
                  </a:lnTo>
                  <a:lnTo>
                    <a:pt x="1640" y="828"/>
                  </a:lnTo>
                  <a:lnTo>
                    <a:pt x="1638" y="830"/>
                  </a:lnTo>
                  <a:lnTo>
                    <a:pt x="1636" y="834"/>
                  </a:lnTo>
                  <a:lnTo>
                    <a:pt x="1630" y="836"/>
                  </a:lnTo>
                  <a:lnTo>
                    <a:pt x="1620" y="838"/>
                  </a:lnTo>
                  <a:lnTo>
                    <a:pt x="1618" y="838"/>
                  </a:lnTo>
                  <a:lnTo>
                    <a:pt x="1618" y="834"/>
                  </a:lnTo>
                  <a:lnTo>
                    <a:pt x="1622" y="830"/>
                  </a:lnTo>
                  <a:lnTo>
                    <a:pt x="1622" y="826"/>
                  </a:lnTo>
                  <a:lnTo>
                    <a:pt x="1620" y="822"/>
                  </a:lnTo>
                  <a:lnTo>
                    <a:pt x="1618" y="820"/>
                  </a:lnTo>
                  <a:lnTo>
                    <a:pt x="1614" y="818"/>
                  </a:lnTo>
                  <a:lnTo>
                    <a:pt x="1608" y="818"/>
                  </a:lnTo>
                  <a:lnTo>
                    <a:pt x="1598" y="816"/>
                  </a:lnTo>
                  <a:lnTo>
                    <a:pt x="1590" y="814"/>
                  </a:lnTo>
                  <a:lnTo>
                    <a:pt x="1586" y="812"/>
                  </a:lnTo>
                  <a:lnTo>
                    <a:pt x="1580" y="810"/>
                  </a:lnTo>
                  <a:lnTo>
                    <a:pt x="1576" y="810"/>
                  </a:lnTo>
                  <a:lnTo>
                    <a:pt x="1580" y="808"/>
                  </a:lnTo>
                  <a:lnTo>
                    <a:pt x="1592" y="808"/>
                  </a:lnTo>
                  <a:lnTo>
                    <a:pt x="1612" y="812"/>
                  </a:lnTo>
                  <a:lnTo>
                    <a:pt x="1624" y="812"/>
                  </a:lnTo>
                  <a:lnTo>
                    <a:pt x="1634" y="812"/>
                  </a:lnTo>
                  <a:lnTo>
                    <a:pt x="1640" y="810"/>
                  </a:lnTo>
                  <a:lnTo>
                    <a:pt x="1646" y="808"/>
                  </a:lnTo>
                  <a:lnTo>
                    <a:pt x="1654" y="800"/>
                  </a:lnTo>
                  <a:lnTo>
                    <a:pt x="1658" y="800"/>
                  </a:lnTo>
                  <a:lnTo>
                    <a:pt x="1662" y="800"/>
                  </a:lnTo>
                  <a:lnTo>
                    <a:pt x="1668" y="800"/>
                  </a:lnTo>
                  <a:lnTo>
                    <a:pt x="1672" y="798"/>
                  </a:lnTo>
                  <a:lnTo>
                    <a:pt x="1674" y="796"/>
                  </a:lnTo>
                  <a:lnTo>
                    <a:pt x="1676" y="794"/>
                  </a:lnTo>
                  <a:lnTo>
                    <a:pt x="1676" y="790"/>
                  </a:lnTo>
                  <a:lnTo>
                    <a:pt x="1674" y="788"/>
                  </a:lnTo>
                  <a:lnTo>
                    <a:pt x="1672" y="786"/>
                  </a:lnTo>
                  <a:lnTo>
                    <a:pt x="1668" y="786"/>
                  </a:lnTo>
                  <a:lnTo>
                    <a:pt x="1660" y="786"/>
                  </a:lnTo>
                  <a:lnTo>
                    <a:pt x="1658" y="782"/>
                  </a:lnTo>
                  <a:lnTo>
                    <a:pt x="1656" y="780"/>
                  </a:lnTo>
                  <a:lnTo>
                    <a:pt x="1650" y="778"/>
                  </a:lnTo>
                  <a:lnTo>
                    <a:pt x="1648" y="776"/>
                  </a:lnTo>
                  <a:lnTo>
                    <a:pt x="1644" y="774"/>
                  </a:lnTo>
                  <a:lnTo>
                    <a:pt x="1640" y="770"/>
                  </a:lnTo>
                  <a:lnTo>
                    <a:pt x="1636" y="766"/>
                  </a:lnTo>
                  <a:lnTo>
                    <a:pt x="1634" y="766"/>
                  </a:lnTo>
                  <a:lnTo>
                    <a:pt x="1630" y="768"/>
                  </a:lnTo>
                  <a:lnTo>
                    <a:pt x="1624" y="768"/>
                  </a:lnTo>
                  <a:lnTo>
                    <a:pt x="1624" y="766"/>
                  </a:lnTo>
                  <a:lnTo>
                    <a:pt x="1620" y="764"/>
                  </a:lnTo>
                  <a:lnTo>
                    <a:pt x="1614" y="766"/>
                  </a:lnTo>
                  <a:lnTo>
                    <a:pt x="1606" y="768"/>
                  </a:lnTo>
                  <a:lnTo>
                    <a:pt x="1606" y="764"/>
                  </a:lnTo>
                  <a:lnTo>
                    <a:pt x="1606" y="762"/>
                  </a:lnTo>
                  <a:lnTo>
                    <a:pt x="1606" y="760"/>
                  </a:lnTo>
                  <a:lnTo>
                    <a:pt x="1602" y="758"/>
                  </a:lnTo>
                  <a:lnTo>
                    <a:pt x="1596" y="756"/>
                  </a:lnTo>
                  <a:lnTo>
                    <a:pt x="1588" y="754"/>
                  </a:lnTo>
                  <a:lnTo>
                    <a:pt x="1582" y="754"/>
                  </a:lnTo>
                  <a:lnTo>
                    <a:pt x="1578" y="758"/>
                  </a:lnTo>
                  <a:lnTo>
                    <a:pt x="1574" y="760"/>
                  </a:lnTo>
                  <a:lnTo>
                    <a:pt x="1572" y="766"/>
                  </a:lnTo>
                  <a:lnTo>
                    <a:pt x="1570" y="770"/>
                  </a:lnTo>
                  <a:lnTo>
                    <a:pt x="1570" y="780"/>
                  </a:lnTo>
                  <a:lnTo>
                    <a:pt x="1572" y="786"/>
                  </a:lnTo>
                  <a:lnTo>
                    <a:pt x="1568" y="786"/>
                  </a:lnTo>
                  <a:lnTo>
                    <a:pt x="1564" y="782"/>
                  </a:lnTo>
                  <a:lnTo>
                    <a:pt x="1560" y="782"/>
                  </a:lnTo>
                  <a:lnTo>
                    <a:pt x="1558" y="782"/>
                  </a:lnTo>
                  <a:lnTo>
                    <a:pt x="1550" y="784"/>
                  </a:lnTo>
                  <a:lnTo>
                    <a:pt x="1548" y="784"/>
                  </a:lnTo>
                  <a:lnTo>
                    <a:pt x="1548" y="782"/>
                  </a:lnTo>
                  <a:lnTo>
                    <a:pt x="1554" y="778"/>
                  </a:lnTo>
                  <a:lnTo>
                    <a:pt x="1560" y="772"/>
                  </a:lnTo>
                  <a:lnTo>
                    <a:pt x="1564" y="768"/>
                  </a:lnTo>
                  <a:lnTo>
                    <a:pt x="1564" y="766"/>
                  </a:lnTo>
                  <a:lnTo>
                    <a:pt x="1562" y="766"/>
                  </a:lnTo>
                  <a:lnTo>
                    <a:pt x="1556" y="766"/>
                  </a:lnTo>
                  <a:lnTo>
                    <a:pt x="1554" y="766"/>
                  </a:lnTo>
                  <a:lnTo>
                    <a:pt x="1554" y="762"/>
                  </a:lnTo>
                  <a:lnTo>
                    <a:pt x="1558" y="758"/>
                  </a:lnTo>
                  <a:lnTo>
                    <a:pt x="1564" y="756"/>
                  </a:lnTo>
                  <a:lnTo>
                    <a:pt x="1572" y="752"/>
                  </a:lnTo>
                  <a:lnTo>
                    <a:pt x="1574" y="750"/>
                  </a:lnTo>
                  <a:lnTo>
                    <a:pt x="1574" y="748"/>
                  </a:lnTo>
                  <a:lnTo>
                    <a:pt x="1572" y="746"/>
                  </a:lnTo>
                  <a:lnTo>
                    <a:pt x="1570" y="746"/>
                  </a:lnTo>
                  <a:lnTo>
                    <a:pt x="1566" y="746"/>
                  </a:lnTo>
                  <a:lnTo>
                    <a:pt x="1562" y="746"/>
                  </a:lnTo>
                  <a:lnTo>
                    <a:pt x="1560" y="746"/>
                  </a:lnTo>
                  <a:lnTo>
                    <a:pt x="1560" y="742"/>
                  </a:lnTo>
                  <a:lnTo>
                    <a:pt x="1560" y="740"/>
                  </a:lnTo>
                  <a:lnTo>
                    <a:pt x="1558" y="740"/>
                  </a:lnTo>
                  <a:lnTo>
                    <a:pt x="1554" y="740"/>
                  </a:lnTo>
                  <a:lnTo>
                    <a:pt x="1548" y="742"/>
                  </a:lnTo>
                  <a:lnTo>
                    <a:pt x="1544" y="742"/>
                  </a:lnTo>
                  <a:lnTo>
                    <a:pt x="1540" y="740"/>
                  </a:lnTo>
                  <a:lnTo>
                    <a:pt x="1538" y="738"/>
                  </a:lnTo>
                  <a:lnTo>
                    <a:pt x="1536" y="738"/>
                  </a:lnTo>
                  <a:lnTo>
                    <a:pt x="1534" y="740"/>
                  </a:lnTo>
                  <a:lnTo>
                    <a:pt x="1532" y="744"/>
                  </a:lnTo>
                  <a:lnTo>
                    <a:pt x="1530" y="744"/>
                  </a:lnTo>
                  <a:lnTo>
                    <a:pt x="1528" y="744"/>
                  </a:lnTo>
                  <a:lnTo>
                    <a:pt x="1524" y="742"/>
                  </a:lnTo>
                  <a:lnTo>
                    <a:pt x="1522" y="744"/>
                  </a:lnTo>
                  <a:lnTo>
                    <a:pt x="1518" y="746"/>
                  </a:lnTo>
                  <a:lnTo>
                    <a:pt x="1518" y="750"/>
                  </a:lnTo>
                  <a:lnTo>
                    <a:pt x="1518" y="752"/>
                  </a:lnTo>
                  <a:lnTo>
                    <a:pt x="1520" y="752"/>
                  </a:lnTo>
                  <a:lnTo>
                    <a:pt x="1524" y="754"/>
                  </a:lnTo>
                  <a:lnTo>
                    <a:pt x="1530" y="754"/>
                  </a:lnTo>
                  <a:lnTo>
                    <a:pt x="1528" y="756"/>
                  </a:lnTo>
                  <a:lnTo>
                    <a:pt x="1522" y="760"/>
                  </a:lnTo>
                  <a:lnTo>
                    <a:pt x="1522" y="762"/>
                  </a:lnTo>
                  <a:lnTo>
                    <a:pt x="1520" y="764"/>
                  </a:lnTo>
                  <a:lnTo>
                    <a:pt x="1516" y="766"/>
                  </a:lnTo>
                  <a:lnTo>
                    <a:pt x="1516" y="768"/>
                  </a:lnTo>
                  <a:lnTo>
                    <a:pt x="1514" y="772"/>
                  </a:lnTo>
                  <a:lnTo>
                    <a:pt x="1512" y="772"/>
                  </a:lnTo>
                  <a:lnTo>
                    <a:pt x="1510" y="774"/>
                  </a:lnTo>
                  <a:lnTo>
                    <a:pt x="1510" y="780"/>
                  </a:lnTo>
                  <a:lnTo>
                    <a:pt x="1510" y="782"/>
                  </a:lnTo>
                  <a:lnTo>
                    <a:pt x="1510" y="784"/>
                  </a:lnTo>
                  <a:lnTo>
                    <a:pt x="1504" y="786"/>
                  </a:lnTo>
                  <a:lnTo>
                    <a:pt x="1496" y="790"/>
                  </a:lnTo>
                  <a:lnTo>
                    <a:pt x="1492" y="792"/>
                  </a:lnTo>
                  <a:lnTo>
                    <a:pt x="1490" y="790"/>
                  </a:lnTo>
                  <a:lnTo>
                    <a:pt x="1492" y="784"/>
                  </a:lnTo>
                  <a:lnTo>
                    <a:pt x="1494" y="776"/>
                  </a:lnTo>
                  <a:lnTo>
                    <a:pt x="1496" y="770"/>
                  </a:lnTo>
                  <a:lnTo>
                    <a:pt x="1496" y="766"/>
                  </a:lnTo>
                  <a:lnTo>
                    <a:pt x="1498" y="760"/>
                  </a:lnTo>
                  <a:lnTo>
                    <a:pt x="1500" y="754"/>
                  </a:lnTo>
                  <a:lnTo>
                    <a:pt x="1498" y="750"/>
                  </a:lnTo>
                  <a:lnTo>
                    <a:pt x="1494" y="750"/>
                  </a:lnTo>
                  <a:lnTo>
                    <a:pt x="1490" y="752"/>
                  </a:lnTo>
                  <a:lnTo>
                    <a:pt x="1480" y="762"/>
                  </a:lnTo>
                  <a:lnTo>
                    <a:pt x="1456" y="784"/>
                  </a:lnTo>
                  <a:lnTo>
                    <a:pt x="1450" y="790"/>
                  </a:lnTo>
                  <a:lnTo>
                    <a:pt x="1450" y="794"/>
                  </a:lnTo>
                  <a:lnTo>
                    <a:pt x="1450" y="798"/>
                  </a:lnTo>
                  <a:lnTo>
                    <a:pt x="1446" y="804"/>
                  </a:lnTo>
                  <a:lnTo>
                    <a:pt x="1440" y="810"/>
                  </a:lnTo>
                  <a:lnTo>
                    <a:pt x="1436" y="810"/>
                  </a:lnTo>
                  <a:lnTo>
                    <a:pt x="1434" y="810"/>
                  </a:lnTo>
                  <a:lnTo>
                    <a:pt x="1432" y="810"/>
                  </a:lnTo>
                  <a:lnTo>
                    <a:pt x="1428" y="812"/>
                  </a:lnTo>
                  <a:lnTo>
                    <a:pt x="1426" y="812"/>
                  </a:lnTo>
                  <a:lnTo>
                    <a:pt x="1428" y="808"/>
                  </a:lnTo>
                  <a:lnTo>
                    <a:pt x="1432" y="802"/>
                  </a:lnTo>
                  <a:lnTo>
                    <a:pt x="1436" y="798"/>
                  </a:lnTo>
                  <a:lnTo>
                    <a:pt x="1436" y="794"/>
                  </a:lnTo>
                  <a:lnTo>
                    <a:pt x="1436" y="792"/>
                  </a:lnTo>
                  <a:lnTo>
                    <a:pt x="1438" y="790"/>
                  </a:lnTo>
                  <a:lnTo>
                    <a:pt x="1442" y="784"/>
                  </a:lnTo>
                  <a:lnTo>
                    <a:pt x="1440" y="782"/>
                  </a:lnTo>
                  <a:lnTo>
                    <a:pt x="1440" y="778"/>
                  </a:lnTo>
                  <a:lnTo>
                    <a:pt x="1448" y="770"/>
                  </a:lnTo>
                  <a:lnTo>
                    <a:pt x="1466" y="756"/>
                  </a:lnTo>
                  <a:lnTo>
                    <a:pt x="1466" y="754"/>
                  </a:lnTo>
                  <a:lnTo>
                    <a:pt x="1458" y="754"/>
                  </a:lnTo>
                  <a:lnTo>
                    <a:pt x="1454" y="752"/>
                  </a:lnTo>
                  <a:lnTo>
                    <a:pt x="1450" y="752"/>
                  </a:lnTo>
                  <a:lnTo>
                    <a:pt x="1446" y="748"/>
                  </a:lnTo>
                  <a:lnTo>
                    <a:pt x="1446" y="746"/>
                  </a:lnTo>
                  <a:lnTo>
                    <a:pt x="1444" y="752"/>
                  </a:lnTo>
                  <a:lnTo>
                    <a:pt x="1442" y="758"/>
                  </a:lnTo>
                  <a:lnTo>
                    <a:pt x="1442" y="760"/>
                  </a:lnTo>
                  <a:lnTo>
                    <a:pt x="1440" y="758"/>
                  </a:lnTo>
                  <a:lnTo>
                    <a:pt x="1438" y="754"/>
                  </a:lnTo>
                  <a:lnTo>
                    <a:pt x="1434" y="750"/>
                  </a:lnTo>
                  <a:lnTo>
                    <a:pt x="1430" y="748"/>
                  </a:lnTo>
                  <a:lnTo>
                    <a:pt x="1426" y="750"/>
                  </a:lnTo>
                  <a:lnTo>
                    <a:pt x="1424" y="750"/>
                  </a:lnTo>
                  <a:lnTo>
                    <a:pt x="1420" y="748"/>
                  </a:lnTo>
                  <a:lnTo>
                    <a:pt x="1418" y="746"/>
                  </a:lnTo>
                  <a:lnTo>
                    <a:pt x="1414" y="746"/>
                  </a:lnTo>
                  <a:lnTo>
                    <a:pt x="1412" y="748"/>
                  </a:lnTo>
                  <a:lnTo>
                    <a:pt x="1414" y="752"/>
                  </a:lnTo>
                  <a:lnTo>
                    <a:pt x="1416" y="754"/>
                  </a:lnTo>
                  <a:lnTo>
                    <a:pt x="1416" y="758"/>
                  </a:lnTo>
                  <a:lnTo>
                    <a:pt x="1414" y="760"/>
                  </a:lnTo>
                  <a:lnTo>
                    <a:pt x="1408" y="758"/>
                  </a:lnTo>
                  <a:lnTo>
                    <a:pt x="1402" y="754"/>
                  </a:lnTo>
                  <a:lnTo>
                    <a:pt x="1400" y="756"/>
                  </a:lnTo>
                  <a:lnTo>
                    <a:pt x="1402" y="760"/>
                  </a:lnTo>
                  <a:lnTo>
                    <a:pt x="1410" y="764"/>
                  </a:lnTo>
                  <a:lnTo>
                    <a:pt x="1418" y="768"/>
                  </a:lnTo>
                  <a:lnTo>
                    <a:pt x="1422" y="770"/>
                  </a:lnTo>
                  <a:lnTo>
                    <a:pt x="1418" y="772"/>
                  </a:lnTo>
                  <a:lnTo>
                    <a:pt x="1410" y="770"/>
                  </a:lnTo>
                  <a:lnTo>
                    <a:pt x="1404" y="768"/>
                  </a:lnTo>
                  <a:lnTo>
                    <a:pt x="1402" y="768"/>
                  </a:lnTo>
                  <a:lnTo>
                    <a:pt x="1402" y="770"/>
                  </a:lnTo>
                  <a:lnTo>
                    <a:pt x="1400" y="774"/>
                  </a:lnTo>
                  <a:lnTo>
                    <a:pt x="1396" y="778"/>
                  </a:lnTo>
                  <a:lnTo>
                    <a:pt x="1388" y="782"/>
                  </a:lnTo>
                  <a:lnTo>
                    <a:pt x="1376" y="790"/>
                  </a:lnTo>
                  <a:lnTo>
                    <a:pt x="1372" y="792"/>
                  </a:lnTo>
                  <a:lnTo>
                    <a:pt x="1372" y="794"/>
                  </a:lnTo>
                  <a:lnTo>
                    <a:pt x="1366" y="798"/>
                  </a:lnTo>
                  <a:lnTo>
                    <a:pt x="1362" y="800"/>
                  </a:lnTo>
                  <a:lnTo>
                    <a:pt x="1360" y="802"/>
                  </a:lnTo>
                  <a:lnTo>
                    <a:pt x="1360" y="804"/>
                  </a:lnTo>
                  <a:lnTo>
                    <a:pt x="1362" y="808"/>
                  </a:lnTo>
                  <a:lnTo>
                    <a:pt x="1360" y="810"/>
                  </a:lnTo>
                  <a:lnTo>
                    <a:pt x="1358" y="810"/>
                  </a:lnTo>
                  <a:lnTo>
                    <a:pt x="1358" y="812"/>
                  </a:lnTo>
                  <a:lnTo>
                    <a:pt x="1362" y="816"/>
                  </a:lnTo>
                  <a:lnTo>
                    <a:pt x="1368" y="818"/>
                  </a:lnTo>
                  <a:lnTo>
                    <a:pt x="1370" y="818"/>
                  </a:lnTo>
                  <a:lnTo>
                    <a:pt x="1368" y="818"/>
                  </a:lnTo>
                  <a:lnTo>
                    <a:pt x="1362" y="818"/>
                  </a:lnTo>
                  <a:lnTo>
                    <a:pt x="1356" y="818"/>
                  </a:lnTo>
                  <a:lnTo>
                    <a:pt x="1350" y="816"/>
                  </a:lnTo>
                  <a:lnTo>
                    <a:pt x="1350" y="814"/>
                  </a:lnTo>
                  <a:lnTo>
                    <a:pt x="1350" y="810"/>
                  </a:lnTo>
                  <a:lnTo>
                    <a:pt x="1350" y="806"/>
                  </a:lnTo>
                  <a:lnTo>
                    <a:pt x="1350" y="804"/>
                  </a:lnTo>
                  <a:lnTo>
                    <a:pt x="1342" y="802"/>
                  </a:lnTo>
                  <a:lnTo>
                    <a:pt x="1334" y="800"/>
                  </a:lnTo>
                  <a:lnTo>
                    <a:pt x="1326" y="800"/>
                  </a:lnTo>
                  <a:lnTo>
                    <a:pt x="1324" y="798"/>
                  </a:lnTo>
                  <a:lnTo>
                    <a:pt x="1322" y="798"/>
                  </a:lnTo>
                  <a:lnTo>
                    <a:pt x="1320" y="796"/>
                  </a:lnTo>
                  <a:lnTo>
                    <a:pt x="1318" y="798"/>
                  </a:lnTo>
                  <a:lnTo>
                    <a:pt x="1312" y="796"/>
                  </a:lnTo>
                  <a:lnTo>
                    <a:pt x="1308" y="794"/>
                  </a:lnTo>
                  <a:lnTo>
                    <a:pt x="1306" y="794"/>
                  </a:lnTo>
                  <a:lnTo>
                    <a:pt x="1306" y="796"/>
                  </a:lnTo>
                  <a:lnTo>
                    <a:pt x="1304" y="802"/>
                  </a:lnTo>
                  <a:lnTo>
                    <a:pt x="1302" y="808"/>
                  </a:lnTo>
                  <a:lnTo>
                    <a:pt x="1300" y="802"/>
                  </a:lnTo>
                  <a:lnTo>
                    <a:pt x="1298" y="800"/>
                  </a:lnTo>
                  <a:lnTo>
                    <a:pt x="1294" y="796"/>
                  </a:lnTo>
                  <a:lnTo>
                    <a:pt x="1290" y="796"/>
                  </a:lnTo>
                  <a:lnTo>
                    <a:pt x="1284" y="798"/>
                  </a:lnTo>
                  <a:lnTo>
                    <a:pt x="1278" y="802"/>
                  </a:lnTo>
                  <a:lnTo>
                    <a:pt x="1280" y="804"/>
                  </a:lnTo>
                  <a:lnTo>
                    <a:pt x="1286" y="806"/>
                  </a:lnTo>
                  <a:lnTo>
                    <a:pt x="1288" y="808"/>
                  </a:lnTo>
                  <a:lnTo>
                    <a:pt x="1290" y="810"/>
                  </a:lnTo>
                  <a:lnTo>
                    <a:pt x="1294" y="812"/>
                  </a:lnTo>
                  <a:lnTo>
                    <a:pt x="1298" y="812"/>
                  </a:lnTo>
                  <a:lnTo>
                    <a:pt x="1302" y="814"/>
                  </a:lnTo>
                  <a:lnTo>
                    <a:pt x="1304" y="816"/>
                  </a:lnTo>
                  <a:lnTo>
                    <a:pt x="1308" y="816"/>
                  </a:lnTo>
                  <a:lnTo>
                    <a:pt x="1310" y="818"/>
                  </a:lnTo>
                  <a:lnTo>
                    <a:pt x="1308" y="820"/>
                  </a:lnTo>
                  <a:lnTo>
                    <a:pt x="1306" y="822"/>
                  </a:lnTo>
                  <a:lnTo>
                    <a:pt x="1306" y="824"/>
                  </a:lnTo>
                  <a:lnTo>
                    <a:pt x="1312" y="832"/>
                  </a:lnTo>
                  <a:lnTo>
                    <a:pt x="1314" y="836"/>
                  </a:lnTo>
                  <a:lnTo>
                    <a:pt x="1312" y="836"/>
                  </a:lnTo>
                  <a:lnTo>
                    <a:pt x="1296" y="824"/>
                  </a:lnTo>
                  <a:lnTo>
                    <a:pt x="1286" y="818"/>
                  </a:lnTo>
                  <a:lnTo>
                    <a:pt x="1280" y="816"/>
                  </a:lnTo>
                  <a:lnTo>
                    <a:pt x="1278" y="818"/>
                  </a:lnTo>
                  <a:lnTo>
                    <a:pt x="1278" y="822"/>
                  </a:lnTo>
                  <a:lnTo>
                    <a:pt x="1280" y="822"/>
                  </a:lnTo>
                  <a:lnTo>
                    <a:pt x="1280" y="824"/>
                  </a:lnTo>
                  <a:lnTo>
                    <a:pt x="1276" y="826"/>
                  </a:lnTo>
                  <a:lnTo>
                    <a:pt x="1274" y="826"/>
                  </a:lnTo>
                  <a:lnTo>
                    <a:pt x="1272" y="826"/>
                  </a:lnTo>
                  <a:lnTo>
                    <a:pt x="1272" y="824"/>
                  </a:lnTo>
                  <a:lnTo>
                    <a:pt x="1274" y="822"/>
                  </a:lnTo>
                  <a:lnTo>
                    <a:pt x="1272" y="822"/>
                  </a:lnTo>
                  <a:lnTo>
                    <a:pt x="1266" y="824"/>
                  </a:lnTo>
                  <a:lnTo>
                    <a:pt x="1252" y="834"/>
                  </a:lnTo>
                  <a:lnTo>
                    <a:pt x="1252" y="836"/>
                  </a:lnTo>
                  <a:lnTo>
                    <a:pt x="1250" y="838"/>
                  </a:lnTo>
                  <a:lnTo>
                    <a:pt x="1248" y="846"/>
                  </a:lnTo>
                  <a:lnTo>
                    <a:pt x="1246" y="850"/>
                  </a:lnTo>
                  <a:lnTo>
                    <a:pt x="1244" y="856"/>
                  </a:lnTo>
                  <a:lnTo>
                    <a:pt x="1238" y="862"/>
                  </a:lnTo>
                  <a:lnTo>
                    <a:pt x="1228" y="868"/>
                  </a:lnTo>
                  <a:lnTo>
                    <a:pt x="1238" y="856"/>
                  </a:lnTo>
                  <a:lnTo>
                    <a:pt x="1242" y="844"/>
                  </a:lnTo>
                  <a:lnTo>
                    <a:pt x="1244" y="832"/>
                  </a:lnTo>
                  <a:lnTo>
                    <a:pt x="1244" y="824"/>
                  </a:lnTo>
                  <a:lnTo>
                    <a:pt x="1242" y="820"/>
                  </a:lnTo>
                  <a:lnTo>
                    <a:pt x="1240" y="822"/>
                  </a:lnTo>
                  <a:lnTo>
                    <a:pt x="1238" y="824"/>
                  </a:lnTo>
                  <a:lnTo>
                    <a:pt x="1236" y="826"/>
                  </a:lnTo>
                  <a:lnTo>
                    <a:pt x="1236" y="824"/>
                  </a:lnTo>
                  <a:lnTo>
                    <a:pt x="1232" y="822"/>
                  </a:lnTo>
                  <a:lnTo>
                    <a:pt x="1230" y="822"/>
                  </a:lnTo>
                  <a:lnTo>
                    <a:pt x="1224" y="834"/>
                  </a:lnTo>
                  <a:lnTo>
                    <a:pt x="1222" y="840"/>
                  </a:lnTo>
                  <a:lnTo>
                    <a:pt x="1222" y="842"/>
                  </a:lnTo>
                  <a:lnTo>
                    <a:pt x="1222" y="844"/>
                  </a:lnTo>
                  <a:lnTo>
                    <a:pt x="1220" y="846"/>
                  </a:lnTo>
                  <a:lnTo>
                    <a:pt x="1216" y="848"/>
                  </a:lnTo>
                  <a:lnTo>
                    <a:pt x="1214" y="848"/>
                  </a:lnTo>
                  <a:lnTo>
                    <a:pt x="1214" y="846"/>
                  </a:lnTo>
                  <a:lnTo>
                    <a:pt x="1216" y="840"/>
                  </a:lnTo>
                  <a:lnTo>
                    <a:pt x="1218" y="836"/>
                  </a:lnTo>
                  <a:lnTo>
                    <a:pt x="1216" y="832"/>
                  </a:lnTo>
                  <a:lnTo>
                    <a:pt x="1214" y="830"/>
                  </a:lnTo>
                  <a:lnTo>
                    <a:pt x="1212" y="830"/>
                  </a:lnTo>
                  <a:lnTo>
                    <a:pt x="1204" y="832"/>
                  </a:lnTo>
                  <a:lnTo>
                    <a:pt x="1198" y="836"/>
                  </a:lnTo>
                  <a:lnTo>
                    <a:pt x="1186" y="844"/>
                  </a:lnTo>
                  <a:lnTo>
                    <a:pt x="1184" y="846"/>
                  </a:lnTo>
                  <a:lnTo>
                    <a:pt x="1188" y="848"/>
                  </a:lnTo>
                  <a:lnTo>
                    <a:pt x="1188" y="850"/>
                  </a:lnTo>
                  <a:lnTo>
                    <a:pt x="1188" y="854"/>
                  </a:lnTo>
                  <a:lnTo>
                    <a:pt x="1188" y="856"/>
                  </a:lnTo>
                  <a:lnTo>
                    <a:pt x="1190" y="858"/>
                  </a:lnTo>
                  <a:lnTo>
                    <a:pt x="1196" y="860"/>
                  </a:lnTo>
                  <a:lnTo>
                    <a:pt x="1200" y="862"/>
                  </a:lnTo>
                  <a:lnTo>
                    <a:pt x="1204" y="864"/>
                  </a:lnTo>
                  <a:lnTo>
                    <a:pt x="1208" y="868"/>
                  </a:lnTo>
                  <a:lnTo>
                    <a:pt x="1210" y="876"/>
                  </a:lnTo>
                  <a:lnTo>
                    <a:pt x="1200" y="872"/>
                  </a:lnTo>
                  <a:lnTo>
                    <a:pt x="1198" y="870"/>
                  </a:lnTo>
                  <a:lnTo>
                    <a:pt x="1200" y="868"/>
                  </a:lnTo>
                  <a:lnTo>
                    <a:pt x="1202" y="868"/>
                  </a:lnTo>
                  <a:lnTo>
                    <a:pt x="1196" y="864"/>
                  </a:lnTo>
                  <a:lnTo>
                    <a:pt x="1190" y="862"/>
                  </a:lnTo>
                  <a:lnTo>
                    <a:pt x="1186" y="860"/>
                  </a:lnTo>
                  <a:lnTo>
                    <a:pt x="1182" y="854"/>
                  </a:lnTo>
                  <a:lnTo>
                    <a:pt x="1180" y="852"/>
                  </a:lnTo>
                  <a:lnTo>
                    <a:pt x="1174" y="852"/>
                  </a:lnTo>
                  <a:lnTo>
                    <a:pt x="1166" y="854"/>
                  </a:lnTo>
                  <a:lnTo>
                    <a:pt x="1166" y="856"/>
                  </a:lnTo>
                  <a:lnTo>
                    <a:pt x="1174" y="862"/>
                  </a:lnTo>
                  <a:lnTo>
                    <a:pt x="1178" y="866"/>
                  </a:lnTo>
                  <a:lnTo>
                    <a:pt x="1176" y="868"/>
                  </a:lnTo>
                  <a:lnTo>
                    <a:pt x="1172" y="868"/>
                  </a:lnTo>
                  <a:lnTo>
                    <a:pt x="1168" y="862"/>
                  </a:lnTo>
                  <a:lnTo>
                    <a:pt x="1158" y="854"/>
                  </a:lnTo>
                  <a:lnTo>
                    <a:pt x="1154" y="854"/>
                  </a:lnTo>
                  <a:lnTo>
                    <a:pt x="1154" y="858"/>
                  </a:lnTo>
                  <a:lnTo>
                    <a:pt x="1154" y="860"/>
                  </a:lnTo>
                  <a:lnTo>
                    <a:pt x="1154" y="862"/>
                  </a:lnTo>
                  <a:lnTo>
                    <a:pt x="1152" y="864"/>
                  </a:lnTo>
                  <a:lnTo>
                    <a:pt x="1150" y="868"/>
                  </a:lnTo>
                  <a:lnTo>
                    <a:pt x="1150" y="872"/>
                  </a:lnTo>
                  <a:lnTo>
                    <a:pt x="1152" y="876"/>
                  </a:lnTo>
                  <a:lnTo>
                    <a:pt x="1152" y="878"/>
                  </a:lnTo>
                  <a:lnTo>
                    <a:pt x="1146" y="880"/>
                  </a:lnTo>
                  <a:lnTo>
                    <a:pt x="1138" y="884"/>
                  </a:lnTo>
                  <a:lnTo>
                    <a:pt x="1134" y="886"/>
                  </a:lnTo>
                  <a:lnTo>
                    <a:pt x="1130" y="888"/>
                  </a:lnTo>
                  <a:lnTo>
                    <a:pt x="1128" y="892"/>
                  </a:lnTo>
                  <a:lnTo>
                    <a:pt x="1128" y="894"/>
                  </a:lnTo>
                  <a:lnTo>
                    <a:pt x="1134" y="896"/>
                  </a:lnTo>
                  <a:lnTo>
                    <a:pt x="1138" y="898"/>
                  </a:lnTo>
                  <a:lnTo>
                    <a:pt x="1132" y="900"/>
                  </a:lnTo>
                  <a:lnTo>
                    <a:pt x="1122" y="902"/>
                  </a:lnTo>
                  <a:lnTo>
                    <a:pt x="1120" y="906"/>
                  </a:lnTo>
                  <a:lnTo>
                    <a:pt x="1118" y="908"/>
                  </a:lnTo>
                  <a:lnTo>
                    <a:pt x="1114" y="912"/>
                  </a:lnTo>
                  <a:lnTo>
                    <a:pt x="1108" y="912"/>
                  </a:lnTo>
                  <a:lnTo>
                    <a:pt x="1102" y="912"/>
                  </a:lnTo>
                  <a:lnTo>
                    <a:pt x="1096" y="916"/>
                  </a:lnTo>
                  <a:lnTo>
                    <a:pt x="1090" y="924"/>
                  </a:lnTo>
                  <a:lnTo>
                    <a:pt x="1088" y="928"/>
                  </a:lnTo>
                  <a:lnTo>
                    <a:pt x="1088" y="930"/>
                  </a:lnTo>
                  <a:lnTo>
                    <a:pt x="1092" y="930"/>
                  </a:lnTo>
                  <a:lnTo>
                    <a:pt x="1096" y="928"/>
                  </a:lnTo>
                  <a:lnTo>
                    <a:pt x="1106" y="926"/>
                  </a:lnTo>
                  <a:lnTo>
                    <a:pt x="1108" y="926"/>
                  </a:lnTo>
                  <a:lnTo>
                    <a:pt x="1108" y="930"/>
                  </a:lnTo>
                  <a:lnTo>
                    <a:pt x="1112" y="930"/>
                  </a:lnTo>
                  <a:lnTo>
                    <a:pt x="1124" y="924"/>
                  </a:lnTo>
                  <a:lnTo>
                    <a:pt x="1128" y="924"/>
                  </a:lnTo>
                  <a:lnTo>
                    <a:pt x="1130" y="924"/>
                  </a:lnTo>
                  <a:lnTo>
                    <a:pt x="1128" y="928"/>
                  </a:lnTo>
                  <a:lnTo>
                    <a:pt x="1120" y="932"/>
                  </a:lnTo>
                  <a:lnTo>
                    <a:pt x="1110" y="936"/>
                  </a:lnTo>
                  <a:lnTo>
                    <a:pt x="1102" y="936"/>
                  </a:lnTo>
                  <a:lnTo>
                    <a:pt x="1100" y="936"/>
                  </a:lnTo>
                  <a:lnTo>
                    <a:pt x="1096" y="934"/>
                  </a:lnTo>
                  <a:lnTo>
                    <a:pt x="1088" y="934"/>
                  </a:lnTo>
                  <a:lnTo>
                    <a:pt x="1078" y="936"/>
                  </a:lnTo>
                  <a:lnTo>
                    <a:pt x="1072" y="938"/>
                  </a:lnTo>
                  <a:lnTo>
                    <a:pt x="1070" y="940"/>
                  </a:lnTo>
                  <a:lnTo>
                    <a:pt x="1074" y="942"/>
                  </a:lnTo>
                  <a:lnTo>
                    <a:pt x="1076" y="944"/>
                  </a:lnTo>
                  <a:lnTo>
                    <a:pt x="1076" y="946"/>
                  </a:lnTo>
                  <a:lnTo>
                    <a:pt x="1080" y="948"/>
                  </a:lnTo>
                  <a:lnTo>
                    <a:pt x="1086" y="948"/>
                  </a:lnTo>
                  <a:lnTo>
                    <a:pt x="1084" y="952"/>
                  </a:lnTo>
                  <a:lnTo>
                    <a:pt x="1080" y="958"/>
                  </a:lnTo>
                  <a:lnTo>
                    <a:pt x="1078" y="960"/>
                  </a:lnTo>
                  <a:lnTo>
                    <a:pt x="1076" y="964"/>
                  </a:lnTo>
                  <a:lnTo>
                    <a:pt x="1076" y="968"/>
                  </a:lnTo>
                  <a:lnTo>
                    <a:pt x="1074" y="966"/>
                  </a:lnTo>
                  <a:lnTo>
                    <a:pt x="1070" y="960"/>
                  </a:lnTo>
                  <a:lnTo>
                    <a:pt x="1070" y="954"/>
                  </a:lnTo>
                  <a:lnTo>
                    <a:pt x="1070" y="948"/>
                  </a:lnTo>
                  <a:lnTo>
                    <a:pt x="1068" y="944"/>
                  </a:lnTo>
                  <a:lnTo>
                    <a:pt x="1066" y="944"/>
                  </a:lnTo>
                  <a:lnTo>
                    <a:pt x="1064" y="948"/>
                  </a:lnTo>
                  <a:lnTo>
                    <a:pt x="1060" y="954"/>
                  </a:lnTo>
                  <a:lnTo>
                    <a:pt x="1058" y="954"/>
                  </a:lnTo>
                  <a:lnTo>
                    <a:pt x="1056" y="954"/>
                  </a:lnTo>
                  <a:lnTo>
                    <a:pt x="1056" y="952"/>
                  </a:lnTo>
                  <a:lnTo>
                    <a:pt x="1052" y="950"/>
                  </a:lnTo>
                  <a:lnTo>
                    <a:pt x="1046" y="952"/>
                  </a:lnTo>
                  <a:lnTo>
                    <a:pt x="1042" y="956"/>
                  </a:lnTo>
                  <a:lnTo>
                    <a:pt x="1040" y="956"/>
                  </a:lnTo>
                  <a:lnTo>
                    <a:pt x="1040" y="958"/>
                  </a:lnTo>
                  <a:lnTo>
                    <a:pt x="1042" y="960"/>
                  </a:lnTo>
                  <a:lnTo>
                    <a:pt x="1044" y="960"/>
                  </a:lnTo>
                  <a:lnTo>
                    <a:pt x="1048" y="958"/>
                  </a:lnTo>
                  <a:lnTo>
                    <a:pt x="1054" y="958"/>
                  </a:lnTo>
                  <a:lnTo>
                    <a:pt x="1062" y="960"/>
                  </a:lnTo>
                  <a:lnTo>
                    <a:pt x="1064" y="962"/>
                  </a:lnTo>
                  <a:lnTo>
                    <a:pt x="1064" y="964"/>
                  </a:lnTo>
                  <a:lnTo>
                    <a:pt x="1060" y="966"/>
                  </a:lnTo>
                  <a:lnTo>
                    <a:pt x="1050" y="966"/>
                  </a:lnTo>
                  <a:lnTo>
                    <a:pt x="1032" y="970"/>
                  </a:lnTo>
                  <a:lnTo>
                    <a:pt x="1020" y="974"/>
                  </a:lnTo>
                  <a:lnTo>
                    <a:pt x="1018" y="976"/>
                  </a:lnTo>
                  <a:lnTo>
                    <a:pt x="1020" y="978"/>
                  </a:lnTo>
                  <a:lnTo>
                    <a:pt x="1022" y="980"/>
                  </a:lnTo>
                  <a:lnTo>
                    <a:pt x="1018" y="984"/>
                  </a:lnTo>
                  <a:lnTo>
                    <a:pt x="1016" y="986"/>
                  </a:lnTo>
                  <a:lnTo>
                    <a:pt x="1020" y="988"/>
                  </a:lnTo>
                  <a:lnTo>
                    <a:pt x="1026" y="988"/>
                  </a:lnTo>
                  <a:lnTo>
                    <a:pt x="1030" y="986"/>
                  </a:lnTo>
                  <a:lnTo>
                    <a:pt x="1036" y="980"/>
                  </a:lnTo>
                  <a:lnTo>
                    <a:pt x="1042" y="976"/>
                  </a:lnTo>
                  <a:lnTo>
                    <a:pt x="1046" y="976"/>
                  </a:lnTo>
                  <a:lnTo>
                    <a:pt x="1052" y="976"/>
                  </a:lnTo>
                  <a:lnTo>
                    <a:pt x="1060" y="980"/>
                  </a:lnTo>
                  <a:lnTo>
                    <a:pt x="1058" y="980"/>
                  </a:lnTo>
                  <a:lnTo>
                    <a:pt x="1050" y="980"/>
                  </a:lnTo>
                  <a:lnTo>
                    <a:pt x="1040" y="982"/>
                  </a:lnTo>
                  <a:lnTo>
                    <a:pt x="1034" y="986"/>
                  </a:lnTo>
                  <a:lnTo>
                    <a:pt x="1034" y="988"/>
                  </a:lnTo>
                  <a:lnTo>
                    <a:pt x="1036" y="990"/>
                  </a:lnTo>
                  <a:lnTo>
                    <a:pt x="1034" y="990"/>
                  </a:lnTo>
                  <a:lnTo>
                    <a:pt x="1026" y="992"/>
                  </a:lnTo>
                  <a:lnTo>
                    <a:pt x="1016" y="996"/>
                  </a:lnTo>
                  <a:lnTo>
                    <a:pt x="1016" y="998"/>
                  </a:lnTo>
                  <a:lnTo>
                    <a:pt x="1020" y="1002"/>
                  </a:lnTo>
                  <a:lnTo>
                    <a:pt x="1022" y="1002"/>
                  </a:lnTo>
                  <a:lnTo>
                    <a:pt x="1022" y="1004"/>
                  </a:lnTo>
                  <a:lnTo>
                    <a:pt x="1020" y="1006"/>
                  </a:lnTo>
                  <a:lnTo>
                    <a:pt x="1016" y="1004"/>
                  </a:lnTo>
                  <a:lnTo>
                    <a:pt x="1014" y="1002"/>
                  </a:lnTo>
                  <a:lnTo>
                    <a:pt x="1010" y="1004"/>
                  </a:lnTo>
                  <a:lnTo>
                    <a:pt x="1004" y="1012"/>
                  </a:lnTo>
                  <a:lnTo>
                    <a:pt x="1008" y="1014"/>
                  </a:lnTo>
                  <a:lnTo>
                    <a:pt x="1012" y="1014"/>
                  </a:lnTo>
                  <a:lnTo>
                    <a:pt x="1016" y="1012"/>
                  </a:lnTo>
                  <a:lnTo>
                    <a:pt x="1024" y="1012"/>
                  </a:lnTo>
                  <a:lnTo>
                    <a:pt x="1036" y="1012"/>
                  </a:lnTo>
                  <a:lnTo>
                    <a:pt x="1050" y="1016"/>
                  </a:lnTo>
                  <a:lnTo>
                    <a:pt x="1048" y="1016"/>
                  </a:lnTo>
                  <a:lnTo>
                    <a:pt x="1046" y="1018"/>
                  </a:lnTo>
                  <a:lnTo>
                    <a:pt x="1046" y="1022"/>
                  </a:lnTo>
                  <a:lnTo>
                    <a:pt x="1046" y="1024"/>
                  </a:lnTo>
                  <a:lnTo>
                    <a:pt x="1044" y="1022"/>
                  </a:lnTo>
                  <a:lnTo>
                    <a:pt x="1038" y="1018"/>
                  </a:lnTo>
                  <a:lnTo>
                    <a:pt x="1034" y="1016"/>
                  </a:lnTo>
                  <a:lnTo>
                    <a:pt x="1028" y="1016"/>
                  </a:lnTo>
                  <a:lnTo>
                    <a:pt x="1020" y="1016"/>
                  </a:lnTo>
                  <a:lnTo>
                    <a:pt x="1014" y="1018"/>
                  </a:lnTo>
                  <a:lnTo>
                    <a:pt x="1008" y="1020"/>
                  </a:lnTo>
                  <a:lnTo>
                    <a:pt x="1002" y="1020"/>
                  </a:lnTo>
                  <a:lnTo>
                    <a:pt x="998" y="1020"/>
                  </a:lnTo>
                  <a:lnTo>
                    <a:pt x="996" y="1020"/>
                  </a:lnTo>
                  <a:lnTo>
                    <a:pt x="994" y="1022"/>
                  </a:lnTo>
                  <a:lnTo>
                    <a:pt x="990" y="1022"/>
                  </a:lnTo>
                  <a:lnTo>
                    <a:pt x="988" y="1024"/>
                  </a:lnTo>
                  <a:lnTo>
                    <a:pt x="988" y="1026"/>
                  </a:lnTo>
                  <a:lnTo>
                    <a:pt x="988" y="1028"/>
                  </a:lnTo>
                  <a:lnTo>
                    <a:pt x="988" y="1030"/>
                  </a:lnTo>
                  <a:lnTo>
                    <a:pt x="986" y="1032"/>
                  </a:lnTo>
                  <a:lnTo>
                    <a:pt x="982" y="1034"/>
                  </a:lnTo>
                  <a:lnTo>
                    <a:pt x="976" y="1034"/>
                  </a:lnTo>
                  <a:lnTo>
                    <a:pt x="968" y="1036"/>
                  </a:lnTo>
                  <a:lnTo>
                    <a:pt x="970" y="1038"/>
                  </a:lnTo>
                  <a:lnTo>
                    <a:pt x="974" y="1042"/>
                  </a:lnTo>
                  <a:lnTo>
                    <a:pt x="974" y="1044"/>
                  </a:lnTo>
                  <a:lnTo>
                    <a:pt x="972" y="1046"/>
                  </a:lnTo>
                  <a:lnTo>
                    <a:pt x="966" y="1050"/>
                  </a:lnTo>
                  <a:lnTo>
                    <a:pt x="964" y="1050"/>
                  </a:lnTo>
                  <a:lnTo>
                    <a:pt x="962" y="1050"/>
                  </a:lnTo>
                  <a:lnTo>
                    <a:pt x="956" y="1052"/>
                  </a:lnTo>
                  <a:lnTo>
                    <a:pt x="954" y="1056"/>
                  </a:lnTo>
                  <a:lnTo>
                    <a:pt x="956" y="1058"/>
                  </a:lnTo>
                  <a:lnTo>
                    <a:pt x="958" y="1058"/>
                  </a:lnTo>
                  <a:lnTo>
                    <a:pt x="958" y="1060"/>
                  </a:lnTo>
                  <a:lnTo>
                    <a:pt x="954" y="1062"/>
                  </a:lnTo>
                  <a:lnTo>
                    <a:pt x="954" y="1064"/>
                  </a:lnTo>
                  <a:lnTo>
                    <a:pt x="956" y="1066"/>
                  </a:lnTo>
                  <a:lnTo>
                    <a:pt x="954" y="1064"/>
                  </a:lnTo>
                  <a:lnTo>
                    <a:pt x="950" y="1064"/>
                  </a:lnTo>
                  <a:lnTo>
                    <a:pt x="946" y="1064"/>
                  </a:lnTo>
                  <a:lnTo>
                    <a:pt x="946" y="1066"/>
                  </a:lnTo>
                  <a:lnTo>
                    <a:pt x="948" y="1068"/>
                  </a:lnTo>
                  <a:lnTo>
                    <a:pt x="950" y="1070"/>
                  </a:lnTo>
                  <a:lnTo>
                    <a:pt x="950" y="1072"/>
                  </a:lnTo>
                  <a:lnTo>
                    <a:pt x="948" y="1076"/>
                  </a:lnTo>
                  <a:lnTo>
                    <a:pt x="948" y="1080"/>
                  </a:lnTo>
                  <a:lnTo>
                    <a:pt x="954" y="1080"/>
                  </a:lnTo>
                  <a:lnTo>
                    <a:pt x="958" y="1080"/>
                  </a:lnTo>
                  <a:lnTo>
                    <a:pt x="954" y="1082"/>
                  </a:lnTo>
                  <a:lnTo>
                    <a:pt x="948" y="1084"/>
                  </a:lnTo>
                  <a:lnTo>
                    <a:pt x="946" y="1086"/>
                  </a:lnTo>
                  <a:lnTo>
                    <a:pt x="954" y="1086"/>
                  </a:lnTo>
                  <a:lnTo>
                    <a:pt x="964" y="1084"/>
                  </a:lnTo>
                  <a:lnTo>
                    <a:pt x="988" y="1078"/>
                  </a:lnTo>
                  <a:lnTo>
                    <a:pt x="994" y="1078"/>
                  </a:lnTo>
                  <a:lnTo>
                    <a:pt x="990" y="1080"/>
                  </a:lnTo>
                  <a:lnTo>
                    <a:pt x="982" y="1084"/>
                  </a:lnTo>
                  <a:lnTo>
                    <a:pt x="972" y="1086"/>
                  </a:lnTo>
                  <a:lnTo>
                    <a:pt x="954" y="1090"/>
                  </a:lnTo>
                  <a:lnTo>
                    <a:pt x="946" y="1092"/>
                  </a:lnTo>
                  <a:lnTo>
                    <a:pt x="936" y="1094"/>
                  </a:lnTo>
                  <a:lnTo>
                    <a:pt x="932" y="1096"/>
                  </a:lnTo>
                  <a:lnTo>
                    <a:pt x="936" y="1096"/>
                  </a:lnTo>
                  <a:lnTo>
                    <a:pt x="942" y="1098"/>
                  </a:lnTo>
                  <a:lnTo>
                    <a:pt x="944" y="1098"/>
                  </a:lnTo>
                  <a:lnTo>
                    <a:pt x="946" y="1100"/>
                  </a:lnTo>
                  <a:lnTo>
                    <a:pt x="944" y="1104"/>
                  </a:lnTo>
                  <a:lnTo>
                    <a:pt x="940" y="1106"/>
                  </a:lnTo>
                  <a:lnTo>
                    <a:pt x="934" y="1108"/>
                  </a:lnTo>
                  <a:lnTo>
                    <a:pt x="932" y="1114"/>
                  </a:lnTo>
                  <a:lnTo>
                    <a:pt x="930" y="1118"/>
                  </a:lnTo>
                  <a:lnTo>
                    <a:pt x="928" y="1120"/>
                  </a:lnTo>
                  <a:lnTo>
                    <a:pt x="924" y="1122"/>
                  </a:lnTo>
                  <a:lnTo>
                    <a:pt x="920" y="1122"/>
                  </a:lnTo>
                  <a:lnTo>
                    <a:pt x="920" y="1128"/>
                  </a:lnTo>
                  <a:lnTo>
                    <a:pt x="922" y="1132"/>
                  </a:lnTo>
                  <a:lnTo>
                    <a:pt x="924" y="1134"/>
                  </a:lnTo>
                  <a:lnTo>
                    <a:pt x="926" y="1134"/>
                  </a:lnTo>
                  <a:lnTo>
                    <a:pt x="928" y="1138"/>
                  </a:lnTo>
                  <a:lnTo>
                    <a:pt x="928" y="1140"/>
                  </a:lnTo>
                  <a:lnTo>
                    <a:pt x="928" y="1142"/>
                  </a:lnTo>
                  <a:lnTo>
                    <a:pt x="922" y="1146"/>
                  </a:lnTo>
                  <a:lnTo>
                    <a:pt x="918" y="1150"/>
                  </a:lnTo>
                  <a:lnTo>
                    <a:pt x="918" y="1152"/>
                  </a:lnTo>
                  <a:lnTo>
                    <a:pt x="920" y="1152"/>
                  </a:lnTo>
                  <a:lnTo>
                    <a:pt x="922" y="1156"/>
                  </a:lnTo>
                  <a:lnTo>
                    <a:pt x="922" y="1160"/>
                  </a:lnTo>
                  <a:lnTo>
                    <a:pt x="918" y="1164"/>
                  </a:lnTo>
                  <a:lnTo>
                    <a:pt x="910" y="1166"/>
                  </a:lnTo>
                  <a:lnTo>
                    <a:pt x="904" y="1168"/>
                  </a:lnTo>
                  <a:lnTo>
                    <a:pt x="900" y="1168"/>
                  </a:lnTo>
                  <a:lnTo>
                    <a:pt x="898" y="1170"/>
                  </a:lnTo>
                  <a:lnTo>
                    <a:pt x="892" y="1172"/>
                  </a:lnTo>
                  <a:lnTo>
                    <a:pt x="888" y="1174"/>
                  </a:lnTo>
                  <a:lnTo>
                    <a:pt x="884" y="1174"/>
                  </a:lnTo>
                  <a:lnTo>
                    <a:pt x="880" y="1176"/>
                  </a:lnTo>
                  <a:lnTo>
                    <a:pt x="876" y="1176"/>
                  </a:lnTo>
                  <a:lnTo>
                    <a:pt x="866" y="1176"/>
                  </a:lnTo>
                  <a:lnTo>
                    <a:pt x="862" y="1176"/>
                  </a:lnTo>
                  <a:lnTo>
                    <a:pt x="860" y="1178"/>
                  </a:lnTo>
                  <a:lnTo>
                    <a:pt x="860" y="1180"/>
                  </a:lnTo>
                  <a:lnTo>
                    <a:pt x="864" y="1180"/>
                  </a:lnTo>
                  <a:lnTo>
                    <a:pt x="868" y="1180"/>
                  </a:lnTo>
                  <a:lnTo>
                    <a:pt x="876" y="1180"/>
                  </a:lnTo>
                  <a:lnTo>
                    <a:pt x="878" y="1182"/>
                  </a:lnTo>
                  <a:lnTo>
                    <a:pt x="880" y="1184"/>
                  </a:lnTo>
                  <a:lnTo>
                    <a:pt x="878" y="1186"/>
                  </a:lnTo>
                  <a:lnTo>
                    <a:pt x="878" y="1188"/>
                  </a:lnTo>
                  <a:lnTo>
                    <a:pt x="886" y="1184"/>
                  </a:lnTo>
                  <a:lnTo>
                    <a:pt x="892" y="1182"/>
                  </a:lnTo>
                  <a:lnTo>
                    <a:pt x="892" y="1184"/>
                  </a:lnTo>
                  <a:lnTo>
                    <a:pt x="890" y="1186"/>
                  </a:lnTo>
                  <a:lnTo>
                    <a:pt x="886" y="1190"/>
                  </a:lnTo>
                  <a:lnTo>
                    <a:pt x="884" y="1190"/>
                  </a:lnTo>
                  <a:lnTo>
                    <a:pt x="882" y="1192"/>
                  </a:lnTo>
                  <a:lnTo>
                    <a:pt x="886" y="1194"/>
                  </a:lnTo>
                  <a:lnTo>
                    <a:pt x="890" y="1196"/>
                  </a:lnTo>
                  <a:lnTo>
                    <a:pt x="890" y="1198"/>
                  </a:lnTo>
                  <a:lnTo>
                    <a:pt x="890" y="1200"/>
                  </a:lnTo>
                  <a:lnTo>
                    <a:pt x="886" y="1204"/>
                  </a:lnTo>
                  <a:lnTo>
                    <a:pt x="886" y="1206"/>
                  </a:lnTo>
                  <a:lnTo>
                    <a:pt x="884" y="1208"/>
                  </a:lnTo>
                  <a:lnTo>
                    <a:pt x="878" y="1208"/>
                  </a:lnTo>
                  <a:lnTo>
                    <a:pt x="874" y="1208"/>
                  </a:lnTo>
                  <a:lnTo>
                    <a:pt x="872" y="1208"/>
                  </a:lnTo>
                  <a:lnTo>
                    <a:pt x="870" y="1204"/>
                  </a:lnTo>
                  <a:lnTo>
                    <a:pt x="868" y="1198"/>
                  </a:lnTo>
                  <a:lnTo>
                    <a:pt x="866" y="1198"/>
                  </a:lnTo>
                  <a:lnTo>
                    <a:pt x="864" y="1198"/>
                  </a:lnTo>
                  <a:lnTo>
                    <a:pt x="862" y="1198"/>
                  </a:lnTo>
                  <a:lnTo>
                    <a:pt x="862" y="1200"/>
                  </a:lnTo>
                  <a:lnTo>
                    <a:pt x="862" y="1202"/>
                  </a:lnTo>
                  <a:lnTo>
                    <a:pt x="860" y="1204"/>
                  </a:lnTo>
                  <a:lnTo>
                    <a:pt x="852" y="1204"/>
                  </a:lnTo>
                  <a:lnTo>
                    <a:pt x="848" y="1208"/>
                  </a:lnTo>
                  <a:lnTo>
                    <a:pt x="846" y="1210"/>
                  </a:lnTo>
                  <a:lnTo>
                    <a:pt x="846" y="1214"/>
                  </a:lnTo>
                  <a:lnTo>
                    <a:pt x="846" y="1216"/>
                  </a:lnTo>
                  <a:lnTo>
                    <a:pt x="844" y="1218"/>
                  </a:lnTo>
                  <a:lnTo>
                    <a:pt x="840" y="1220"/>
                  </a:lnTo>
                  <a:lnTo>
                    <a:pt x="834" y="1222"/>
                  </a:lnTo>
                  <a:lnTo>
                    <a:pt x="832" y="1224"/>
                  </a:lnTo>
                  <a:lnTo>
                    <a:pt x="830" y="1228"/>
                  </a:lnTo>
                  <a:lnTo>
                    <a:pt x="828" y="1234"/>
                  </a:lnTo>
                  <a:lnTo>
                    <a:pt x="824" y="1240"/>
                  </a:lnTo>
                  <a:lnTo>
                    <a:pt x="818" y="1246"/>
                  </a:lnTo>
                  <a:lnTo>
                    <a:pt x="812" y="1250"/>
                  </a:lnTo>
                  <a:lnTo>
                    <a:pt x="808" y="1252"/>
                  </a:lnTo>
                  <a:lnTo>
                    <a:pt x="806" y="1256"/>
                  </a:lnTo>
                  <a:lnTo>
                    <a:pt x="806" y="1258"/>
                  </a:lnTo>
                  <a:lnTo>
                    <a:pt x="806" y="1260"/>
                  </a:lnTo>
                  <a:lnTo>
                    <a:pt x="810" y="1260"/>
                  </a:lnTo>
                  <a:lnTo>
                    <a:pt x="816" y="1258"/>
                  </a:lnTo>
                  <a:lnTo>
                    <a:pt x="818" y="1258"/>
                  </a:lnTo>
                  <a:lnTo>
                    <a:pt x="818" y="1262"/>
                  </a:lnTo>
                  <a:lnTo>
                    <a:pt x="820" y="1262"/>
                  </a:lnTo>
                  <a:lnTo>
                    <a:pt x="822" y="1264"/>
                  </a:lnTo>
                  <a:lnTo>
                    <a:pt x="822" y="1268"/>
                  </a:lnTo>
                  <a:lnTo>
                    <a:pt x="824" y="1270"/>
                  </a:lnTo>
                  <a:lnTo>
                    <a:pt x="826" y="1270"/>
                  </a:lnTo>
                  <a:lnTo>
                    <a:pt x="834" y="1270"/>
                  </a:lnTo>
                  <a:lnTo>
                    <a:pt x="848" y="1264"/>
                  </a:lnTo>
                  <a:lnTo>
                    <a:pt x="862" y="1254"/>
                  </a:lnTo>
                  <a:lnTo>
                    <a:pt x="868" y="1250"/>
                  </a:lnTo>
                  <a:lnTo>
                    <a:pt x="868" y="1246"/>
                  </a:lnTo>
                  <a:lnTo>
                    <a:pt x="864" y="1244"/>
                  </a:lnTo>
                  <a:lnTo>
                    <a:pt x="858" y="1244"/>
                  </a:lnTo>
                  <a:lnTo>
                    <a:pt x="862" y="1242"/>
                  </a:lnTo>
                  <a:lnTo>
                    <a:pt x="870" y="1238"/>
                  </a:lnTo>
                  <a:lnTo>
                    <a:pt x="874" y="1236"/>
                  </a:lnTo>
                  <a:lnTo>
                    <a:pt x="876" y="1234"/>
                  </a:lnTo>
                  <a:lnTo>
                    <a:pt x="880" y="1236"/>
                  </a:lnTo>
                  <a:lnTo>
                    <a:pt x="884" y="1236"/>
                  </a:lnTo>
                  <a:lnTo>
                    <a:pt x="884" y="1238"/>
                  </a:lnTo>
                  <a:lnTo>
                    <a:pt x="878" y="1240"/>
                  </a:lnTo>
                  <a:lnTo>
                    <a:pt x="874" y="1242"/>
                  </a:lnTo>
                  <a:lnTo>
                    <a:pt x="872" y="1244"/>
                  </a:lnTo>
                  <a:lnTo>
                    <a:pt x="874" y="1246"/>
                  </a:lnTo>
                  <a:lnTo>
                    <a:pt x="880" y="1248"/>
                  </a:lnTo>
                  <a:lnTo>
                    <a:pt x="884" y="1250"/>
                  </a:lnTo>
                  <a:lnTo>
                    <a:pt x="880" y="1254"/>
                  </a:lnTo>
                  <a:lnTo>
                    <a:pt x="860" y="1262"/>
                  </a:lnTo>
                  <a:lnTo>
                    <a:pt x="854" y="1266"/>
                  </a:lnTo>
                  <a:lnTo>
                    <a:pt x="858" y="1268"/>
                  </a:lnTo>
                  <a:lnTo>
                    <a:pt x="856" y="1268"/>
                  </a:lnTo>
                  <a:lnTo>
                    <a:pt x="856" y="1270"/>
                  </a:lnTo>
                  <a:lnTo>
                    <a:pt x="856" y="1272"/>
                  </a:lnTo>
                  <a:lnTo>
                    <a:pt x="858" y="1272"/>
                  </a:lnTo>
                  <a:lnTo>
                    <a:pt x="862" y="1274"/>
                  </a:lnTo>
                  <a:lnTo>
                    <a:pt x="860" y="1276"/>
                  </a:lnTo>
                  <a:lnTo>
                    <a:pt x="856" y="1276"/>
                  </a:lnTo>
                  <a:lnTo>
                    <a:pt x="852" y="1276"/>
                  </a:lnTo>
                  <a:lnTo>
                    <a:pt x="844" y="1276"/>
                  </a:lnTo>
                  <a:lnTo>
                    <a:pt x="836" y="1276"/>
                  </a:lnTo>
                  <a:lnTo>
                    <a:pt x="830" y="1276"/>
                  </a:lnTo>
                  <a:lnTo>
                    <a:pt x="826" y="1280"/>
                  </a:lnTo>
                  <a:lnTo>
                    <a:pt x="822" y="1282"/>
                  </a:lnTo>
                  <a:lnTo>
                    <a:pt x="822" y="1276"/>
                  </a:lnTo>
                  <a:lnTo>
                    <a:pt x="818" y="1268"/>
                  </a:lnTo>
                  <a:lnTo>
                    <a:pt x="814" y="1262"/>
                  </a:lnTo>
                  <a:lnTo>
                    <a:pt x="810" y="1262"/>
                  </a:lnTo>
                  <a:lnTo>
                    <a:pt x="806" y="1266"/>
                  </a:lnTo>
                  <a:lnTo>
                    <a:pt x="798" y="1268"/>
                  </a:lnTo>
                  <a:lnTo>
                    <a:pt x="796" y="1268"/>
                  </a:lnTo>
                  <a:lnTo>
                    <a:pt x="794" y="1270"/>
                  </a:lnTo>
                  <a:lnTo>
                    <a:pt x="792" y="1274"/>
                  </a:lnTo>
                  <a:lnTo>
                    <a:pt x="792" y="1276"/>
                  </a:lnTo>
                  <a:lnTo>
                    <a:pt x="790" y="1274"/>
                  </a:lnTo>
                  <a:lnTo>
                    <a:pt x="784" y="1274"/>
                  </a:lnTo>
                  <a:lnTo>
                    <a:pt x="778" y="1274"/>
                  </a:lnTo>
                  <a:lnTo>
                    <a:pt x="762" y="1280"/>
                  </a:lnTo>
                  <a:lnTo>
                    <a:pt x="760" y="1282"/>
                  </a:lnTo>
                  <a:lnTo>
                    <a:pt x="760" y="1284"/>
                  </a:lnTo>
                  <a:lnTo>
                    <a:pt x="766" y="1288"/>
                  </a:lnTo>
                  <a:lnTo>
                    <a:pt x="768" y="1290"/>
                  </a:lnTo>
                  <a:lnTo>
                    <a:pt x="768" y="1292"/>
                  </a:lnTo>
                  <a:lnTo>
                    <a:pt x="766" y="1294"/>
                  </a:lnTo>
                  <a:lnTo>
                    <a:pt x="760" y="1294"/>
                  </a:lnTo>
                  <a:lnTo>
                    <a:pt x="754" y="1296"/>
                  </a:lnTo>
                  <a:lnTo>
                    <a:pt x="752" y="1298"/>
                  </a:lnTo>
                  <a:lnTo>
                    <a:pt x="752" y="1300"/>
                  </a:lnTo>
                  <a:lnTo>
                    <a:pt x="756" y="1302"/>
                  </a:lnTo>
                  <a:lnTo>
                    <a:pt x="746" y="1300"/>
                  </a:lnTo>
                  <a:lnTo>
                    <a:pt x="738" y="1298"/>
                  </a:lnTo>
                  <a:lnTo>
                    <a:pt x="742" y="1300"/>
                  </a:lnTo>
                  <a:lnTo>
                    <a:pt x="744" y="1304"/>
                  </a:lnTo>
                  <a:lnTo>
                    <a:pt x="744" y="1306"/>
                  </a:lnTo>
                  <a:lnTo>
                    <a:pt x="740" y="1308"/>
                  </a:lnTo>
                  <a:lnTo>
                    <a:pt x="728" y="1308"/>
                  </a:lnTo>
                  <a:lnTo>
                    <a:pt x="716" y="1308"/>
                  </a:lnTo>
                  <a:lnTo>
                    <a:pt x="708" y="1306"/>
                  </a:lnTo>
                  <a:lnTo>
                    <a:pt x="704" y="1308"/>
                  </a:lnTo>
                  <a:lnTo>
                    <a:pt x="702" y="1310"/>
                  </a:lnTo>
                  <a:lnTo>
                    <a:pt x="702" y="1316"/>
                  </a:lnTo>
                  <a:lnTo>
                    <a:pt x="704" y="1318"/>
                  </a:lnTo>
                  <a:lnTo>
                    <a:pt x="708" y="1320"/>
                  </a:lnTo>
                  <a:lnTo>
                    <a:pt x="712" y="1320"/>
                  </a:lnTo>
                  <a:lnTo>
                    <a:pt x="718" y="1320"/>
                  </a:lnTo>
                  <a:lnTo>
                    <a:pt x="726" y="1318"/>
                  </a:lnTo>
                  <a:lnTo>
                    <a:pt x="724" y="1320"/>
                  </a:lnTo>
                  <a:lnTo>
                    <a:pt x="720" y="1324"/>
                  </a:lnTo>
                  <a:lnTo>
                    <a:pt x="720" y="1328"/>
                  </a:lnTo>
                  <a:lnTo>
                    <a:pt x="722" y="1332"/>
                  </a:lnTo>
                  <a:lnTo>
                    <a:pt x="724" y="1334"/>
                  </a:lnTo>
                  <a:lnTo>
                    <a:pt x="718" y="1332"/>
                  </a:lnTo>
                  <a:lnTo>
                    <a:pt x="704" y="1328"/>
                  </a:lnTo>
                  <a:lnTo>
                    <a:pt x="696" y="1328"/>
                  </a:lnTo>
                  <a:lnTo>
                    <a:pt x="686" y="1330"/>
                  </a:lnTo>
                  <a:lnTo>
                    <a:pt x="678" y="1334"/>
                  </a:lnTo>
                  <a:lnTo>
                    <a:pt x="676" y="1336"/>
                  </a:lnTo>
                  <a:lnTo>
                    <a:pt x="678" y="1336"/>
                  </a:lnTo>
                  <a:lnTo>
                    <a:pt x="682" y="1338"/>
                  </a:lnTo>
                  <a:lnTo>
                    <a:pt x="694" y="1340"/>
                  </a:lnTo>
                  <a:lnTo>
                    <a:pt x="698" y="1342"/>
                  </a:lnTo>
                  <a:lnTo>
                    <a:pt x="702" y="1344"/>
                  </a:lnTo>
                  <a:lnTo>
                    <a:pt x="704" y="1348"/>
                  </a:lnTo>
                  <a:lnTo>
                    <a:pt x="700" y="1346"/>
                  </a:lnTo>
                  <a:lnTo>
                    <a:pt x="696" y="1344"/>
                  </a:lnTo>
                  <a:lnTo>
                    <a:pt x="692" y="1344"/>
                  </a:lnTo>
                  <a:lnTo>
                    <a:pt x="684" y="1344"/>
                  </a:lnTo>
                  <a:lnTo>
                    <a:pt x="676" y="1346"/>
                  </a:lnTo>
                  <a:lnTo>
                    <a:pt x="668" y="1350"/>
                  </a:lnTo>
                  <a:lnTo>
                    <a:pt x="664" y="1354"/>
                  </a:lnTo>
                  <a:lnTo>
                    <a:pt x="662" y="1356"/>
                  </a:lnTo>
                  <a:lnTo>
                    <a:pt x="662" y="1358"/>
                  </a:lnTo>
                  <a:lnTo>
                    <a:pt x="664" y="1358"/>
                  </a:lnTo>
                  <a:lnTo>
                    <a:pt x="658" y="1358"/>
                  </a:lnTo>
                  <a:lnTo>
                    <a:pt x="654" y="1358"/>
                  </a:lnTo>
                  <a:lnTo>
                    <a:pt x="652" y="1358"/>
                  </a:lnTo>
                  <a:lnTo>
                    <a:pt x="652" y="1360"/>
                  </a:lnTo>
                  <a:lnTo>
                    <a:pt x="654" y="1362"/>
                  </a:lnTo>
                  <a:lnTo>
                    <a:pt x="652" y="1364"/>
                  </a:lnTo>
                  <a:lnTo>
                    <a:pt x="646" y="1362"/>
                  </a:lnTo>
                  <a:lnTo>
                    <a:pt x="628" y="1360"/>
                  </a:lnTo>
                  <a:lnTo>
                    <a:pt x="628" y="1362"/>
                  </a:lnTo>
                  <a:lnTo>
                    <a:pt x="632" y="1366"/>
                  </a:lnTo>
                  <a:lnTo>
                    <a:pt x="632" y="1368"/>
                  </a:lnTo>
                  <a:lnTo>
                    <a:pt x="626" y="1370"/>
                  </a:lnTo>
                  <a:lnTo>
                    <a:pt x="622" y="1370"/>
                  </a:lnTo>
                  <a:lnTo>
                    <a:pt x="624" y="1372"/>
                  </a:lnTo>
                  <a:lnTo>
                    <a:pt x="628" y="1374"/>
                  </a:lnTo>
                  <a:lnTo>
                    <a:pt x="632" y="1376"/>
                  </a:lnTo>
                  <a:lnTo>
                    <a:pt x="644" y="1376"/>
                  </a:lnTo>
                  <a:lnTo>
                    <a:pt x="660" y="1378"/>
                  </a:lnTo>
                  <a:lnTo>
                    <a:pt x="666" y="1378"/>
                  </a:lnTo>
                  <a:lnTo>
                    <a:pt x="674" y="1382"/>
                  </a:lnTo>
                  <a:lnTo>
                    <a:pt x="682" y="1386"/>
                  </a:lnTo>
                  <a:lnTo>
                    <a:pt x="680" y="1386"/>
                  </a:lnTo>
                  <a:lnTo>
                    <a:pt x="672" y="1384"/>
                  </a:lnTo>
                  <a:lnTo>
                    <a:pt x="668" y="1384"/>
                  </a:lnTo>
                  <a:lnTo>
                    <a:pt x="664" y="1386"/>
                  </a:lnTo>
                  <a:lnTo>
                    <a:pt x="662" y="1386"/>
                  </a:lnTo>
                  <a:lnTo>
                    <a:pt x="660" y="1386"/>
                  </a:lnTo>
                  <a:lnTo>
                    <a:pt x="654" y="1382"/>
                  </a:lnTo>
                  <a:lnTo>
                    <a:pt x="648" y="1380"/>
                  </a:lnTo>
                  <a:lnTo>
                    <a:pt x="644" y="1378"/>
                  </a:lnTo>
                  <a:lnTo>
                    <a:pt x="638" y="1380"/>
                  </a:lnTo>
                  <a:lnTo>
                    <a:pt x="630" y="1384"/>
                  </a:lnTo>
                  <a:lnTo>
                    <a:pt x="624" y="1390"/>
                  </a:lnTo>
                  <a:lnTo>
                    <a:pt x="622" y="1394"/>
                  </a:lnTo>
                  <a:lnTo>
                    <a:pt x="624" y="1396"/>
                  </a:lnTo>
                  <a:lnTo>
                    <a:pt x="626" y="1398"/>
                  </a:lnTo>
                  <a:lnTo>
                    <a:pt x="632" y="1404"/>
                  </a:lnTo>
                  <a:lnTo>
                    <a:pt x="628" y="1406"/>
                  </a:lnTo>
                  <a:lnTo>
                    <a:pt x="622" y="1410"/>
                  </a:lnTo>
                  <a:lnTo>
                    <a:pt x="622" y="1412"/>
                  </a:lnTo>
                  <a:lnTo>
                    <a:pt x="624" y="1412"/>
                  </a:lnTo>
                  <a:lnTo>
                    <a:pt x="628" y="1416"/>
                  </a:lnTo>
                  <a:lnTo>
                    <a:pt x="626" y="1418"/>
                  </a:lnTo>
                  <a:lnTo>
                    <a:pt x="626" y="1420"/>
                  </a:lnTo>
                  <a:lnTo>
                    <a:pt x="624" y="1424"/>
                  </a:lnTo>
                  <a:lnTo>
                    <a:pt x="626" y="1426"/>
                  </a:lnTo>
                  <a:lnTo>
                    <a:pt x="628" y="1428"/>
                  </a:lnTo>
                  <a:lnTo>
                    <a:pt x="632" y="1430"/>
                  </a:lnTo>
                  <a:lnTo>
                    <a:pt x="636" y="1430"/>
                  </a:lnTo>
                  <a:lnTo>
                    <a:pt x="642" y="1430"/>
                  </a:lnTo>
                  <a:lnTo>
                    <a:pt x="648" y="1428"/>
                  </a:lnTo>
                  <a:lnTo>
                    <a:pt x="654" y="1424"/>
                  </a:lnTo>
                  <a:lnTo>
                    <a:pt x="660" y="1424"/>
                  </a:lnTo>
                  <a:lnTo>
                    <a:pt x="670" y="1426"/>
                  </a:lnTo>
                  <a:lnTo>
                    <a:pt x="678" y="1428"/>
                  </a:lnTo>
                  <a:lnTo>
                    <a:pt x="680" y="1426"/>
                  </a:lnTo>
                  <a:lnTo>
                    <a:pt x="684" y="1422"/>
                  </a:lnTo>
                  <a:lnTo>
                    <a:pt x="686" y="1420"/>
                  </a:lnTo>
                  <a:lnTo>
                    <a:pt x="688" y="1418"/>
                  </a:lnTo>
                  <a:lnTo>
                    <a:pt x="692" y="1420"/>
                  </a:lnTo>
                  <a:lnTo>
                    <a:pt x="700" y="1424"/>
                  </a:lnTo>
                  <a:lnTo>
                    <a:pt x="704" y="1426"/>
                  </a:lnTo>
                  <a:lnTo>
                    <a:pt x="710" y="1426"/>
                  </a:lnTo>
                  <a:lnTo>
                    <a:pt x="720" y="1424"/>
                  </a:lnTo>
                  <a:lnTo>
                    <a:pt x="726" y="1424"/>
                  </a:lnTo>
                  <a:lnTo>
                    <a:pt x="726" y="1426"/>
                  </a:lnTo>
                  <a:lnTo>
                    <a:pt x="724" y="1426"/>
                  </a:lnTo>
                  <a:lnTo>
                    <a:pt x="716" y="1430"/>
                  </a:lnTo>
                  <a:lnTo>
                    <a:pt x="710" y="1432"/>
                  </a:lnTo>
                  <a:lnTo>
                    <a:pt x="708" y="1434"/>
                  </a:lnTo>
                  <a:lnTo>
                    <a:pt x="708" y="1436"/>
                  </a:lnTo>
                  <a:lnTo>
                    <a:pt x="708" y="1438"/>
                  </a:lnTo>
                  <a:lnTo>
                    <a:pt x="708" y="1440"/>
                  </a:lnTo>
                  <a:lnTo>
                    <a:pt x="700" y="1434"/>
                  </a:lnTo>
                  <a:lnTo>
                    <a:pt x="694" y="1428"/>
                  </a:lnTo>
                  <a:lnTo>
                    <a:pt x="690" y="1428"/>
                  </a:lnTo>
                  <a:lnTo>
                    <a:pt x="688" y="1428"/>
                  </a:lnTo>
                  <a:lnTo>
                    <a:pt x="686" y="1430"/>
                  </a:lnTo>
                  <a:lnTo>
                    <a:pt x="682" y="1434"/>
                  </a:lnTo>
                  <a:lnTo>
                    <a:pt x="680" y="1434"/>
                  </a:lnTo>
                  <a:lnTo>
                    <a:pt x="676" y="1432"/>
                  </a:lnTo>
                  <a:lnTo>
                    <a:pt x="672" y="1430"/>
                  </a:lnTo>
                  <a:lnTo>
                    <a:pt x="666" y="1430"/>
                  </a:lnTo>
                  <a:lnTo>
                    <a:pt x="656" y="1432"/>
                  </a:lnTo>
                  <a:lnTo>
                    <a:pt x="646" y="1436"/>
                  </a:lnTo>
                  <a:lnTo>
                    <a:pt x="640" y="1436"/>
                  </a:lnTo>
                  <a:lnTo>
                    <a:pt x="636" y="1436"/>
                  </a:lnTo>
                  <a:lnTo>
                    <a:pt x="626" y="1434"/>
                  </a:lnTo>
                  <a:lnTo>
                    <a:pt x="624" y="1436"/>
                  </a:lnTo>
                  <a:lnTo>
                    <a:pt x="626" y="1442"/>
                  </a:lnTo>
                  <a:lnTo>
                    <a:pt x="626" y="1446"/>
                  </a:lnTo>
                  <a:lnTo>
                    <a:pt x="626" y="1448"/>
                  </a:lnTo>
                  <a:lnTo>
                    <a:pt x="632" y="1448"/>
                  </a:lnTo>
                  <a:lnTo>
                    <a:pt x="636" y="1448"/>
                  </a:lnTo>
                  <a:lnTo>
                    <a:pt x="636" y="1450"/>
                  </a:lnTo>
                  <a:lnTo>
                    <a:pt x="638" y="1454"/>
                  </a:lnTo>
                  <a:lnTo>
                    <a:pt x="636" y="1456"/>
                  </a:lnTo>
                  <a:lnTo>
                    <a:pt x="630" y="1454"/>
                  </a:lnTo>
                  <a:lnTo>
                    <a:pt x="626" y="1454"/>
                  </a:lnTo>
                  <a:lnTo>
                    <a:pt x="624" y="1454"/>
                  </a:lnTo>
                  <a:lnTo>
                    <a:pt x="626" y="1458"/>
                  </a:lnTo>
                  <a:lnTo>
                    <a:pt x="628" y="1460"/>
                  </a:lnTo>
                  <a:lnTo>
                    <a:pt x="630" y="1462"/>
                  </a:lnTo>
                  <a:lnTo>
                    <a:pt x="634" y="1462"/>
                  </a:lnTo>
                  <a:lnTo>
                    <a:pt x="638" y="1462"/>
                  </a:lnTo>
                  <a:lnTo>
                    <a:pt x="640" y="1464"/>
                  </a:lnTo>
                  <a:lnTo>
                    <a:pt x="638" y="1468"/>
                  </a:lnTo>
                  <a:lnTo>
                    <a:pt x="638" y="1472"/>
                  </a:lnTo>
                  <a:lnTo>
                    <a:pt x="636" y="1476"/>
                  </a:lnTo>
                  <a:lnTo>
                    <a:pt x="630" y="1478"/>
                  </a:lnTo>
                  <a:lnTo>
                    <a:pt x="626" y="1480"/>
                  </a:lnTo>
                  <a:lnTo>
                    <a:pt x="626" y="1482"/>
                  </a:lnTo>
                  <a:lnTo>
                    <a:pt x="636" y="1490"/>
                  </a:lnTo>
                  <a:lnTo>
                    <a:pt x="638" y="1492"/>
                  </a:lnTo>
                  <a:lnTo>
                    <a:pt x="642" y="1490"/>
                  </a:lnTo>
                  <a:lnTo>
                    <a:pt x="646" y="1488"/>
                  </a:lnTo>
                  <a:lnTo>
                    <a:pt x="648" y="1490"/>
                  </a:lnTo>
                  <a:lnTo>
                    <a:pt x="650" y="1494"/>
                  </a:lnTo>
                  <a:lnTo>
                    <a:pt x="652" y="1492"/>
                  </a:lnTo>
                  <a:lnTo>
                    <a:pt x="654" y="1492"/>
                  </a:lnTo>
                  <a:lnTo>
                    <a:pt x="654" y="1496"/>
                  </a:lnTo>
                  <a:lnTo>
                    <a:pt x="654" y="1500"/>
                  </a:lnTo>
                  <a:lnTo>
                    <a:pt x="654" y="1502"/>
                  </a:lnTo>
                  <a:lnTo>
                    <a:pt x="656" y="1502"/>
                  </a:lnTo>
                  <a:lnTo>
                    <a:pt x="658" y="1502"/>
                  </a:lnTo>
                  <a:lnTo>
                    <a:pt x="658" y="1500"/>
                  </a:lnTo>
                  <a:lnTo>
                    <a:pt x="660" y="1494"/>
                  </a:lnTo>
                  <a:lnTo>
                    <a:pt x="662" y="1488"/>
                  </a:lnTo>
                  <a:lnTo>
                    <a:pt x="662" y="1486"/>
                  </a:lnTo>
                  <a:lnTo>
                    <a:pt x="666" y="1486"/>
                  </a:lnTo>
                  <a:lnTo>
                    <a:pt x="668" y="1486"/>
                  </a:lnTo>
                  <a:lnTo>
                    <a:pt x="670" y="1488"/>
                  </a:lnTo>
                  <a:lnTo>
                    <a:pt x="666" y="1496"/>
                  </a:lnTo>
                  <a:lnTo>
                    <a:pt x="660" y="1504"/>
                  </a:lnTo>
                  <a:lnTo>
                    <a:pt x="654" y="1508"/>
                  </a:lnTo>
                  <a:lnTo>
                    <a:pt x="652" y="1510"/>
                  </a:lnTo>
                  <a:lnTo>
                    <a:pt x="650" y="1512"/>
                  </a:lnTo>
                  <a:lnTo>
                    <a:pt x="654" y="1514"/>
                  </a:lnTo>
                  <a:lnTo>
                    <a:pt x="658" y="1518"/>
                  </a:lnTo>
                  <a:lnTo>
                    <a:pt x="658" y="1520"/>
                  </a:lnTo>
                  <a:lnTo>
                    <a:pt x="656" y="1522"/>
                  </a:lnTo>
                  <a:lnTo>
                    <a:pt x="650" y="1524"/>
                  </a:lnTo>
                  <a:lnTo>
                    <a:pt x="648" y="1522"/>
                  </a:lnTo>
                  <a:lnTo>
                    <a:pt x="644" y="1522"/>
                  </a:lnTo>
                  <a:lnTo>
                    <a:pt x="636" y="1526"/>
                  </a:lnTo>
                  <a:lnTo>
                    <a:pt x="632" y="1530"/>
                  </a:lnTo>
                  <a:lnTo>
                    <a:pt x="632" y="1536"/>
                  </a:lnTo>
                  <a:lnTo>
                    <a:pt x="632" y="1540"/>
                  </a:lnTo>
                  <a:lnTo>
                    <a:pt x="634" y="1544"/>
                  </a:lnTo>
                  <a:lnTo>
                    <a:pt x="640" y="1548"/>
                  </a:lnTo>
                  <a:lnTo>
                    <a:pt x="644" y="1548"/>
                  </a:lnTo>
                  <a:lnTo>
                    <a:pt x="646" y="1548"/>
                  </a:lnTo>
                  <a:lnTo>
                    <a:pt x="646" y="1546"/>
                  </a:lnTo>
                  <a:lnTo>
                    <a:pt x="648" y="1546"/>
                  </a:lnTo>
                  <a:lnTo>
                    <a:pt x="650" y="1546"/>
                  </a:lnTo>
                  <a:lnTo>
                    <a:pt x="654" y="1548"/>
                  </a:lnTo>
                  <a:lnTo>
                    <a:pt x="656" y="1544"/>
                  </a:lnTo>
                  <a:lnTo>
                    <a:pt x="658" y="1542"/>
                  </a:lnTo>
                  <a:lnTo>
                    <a:pt x="660" y="1540"/>
                  </a:lnTo>
                  <a:lnTo>
                    <a:pt x="664" y="1542"/>
                  </a:lnTo>
                  <a:lnTo>
                    <a:pt x="666" y="1544"/>
                  </a:lnTo>
                  <a:lnTo>
                    <a:pt x="664" y="1548"/>
                  </a:lnTo>
                  <a:lnTo>
                    <a:pt x="662" y="1548"/>
                  </a:lnTo>
                  <a:lnTo>
                    <a:pt x="660" y="1550"/>
                  </a:lnTo>
                  <a:lnTo>
                    <a:pt x="660" y="1552"/>
                  </a:lnTo>
                  <a:lnTo>
                    <a:pt x="662" y="1554"/>
                  </a:lnTo>
                  <a:lnTo>
                    <a:pt x="664" y="1556"/>
                  </a:lnTo>
                  <a:lnTo>
                    <a:pt x="662" y="1558"/>
                  </a:lnTo>
                  <a:lnTo>
                    <a:pt x="660" y="1560"/>
                  </a:lnTo>
                  <a:lnTo>
                    <a:pt x="660" y="1562"/>
                  </a:lnTo>
                  <a:lnTo>
                    <a:pt x="662" y="1564"/>
                  </a:lnTo>
                  <a:lnTo>
                    <a:pt x="662" y="1568"/>
                  </a:lnTo>
                  <a:lnTo>
                    <a:pt x="658" y="1570"/>
                  </a:lnTo>
                  <a:lnTo>
                    <a:pt x="654" y="1572"/>
                  </a:lnTo>
                  <a:lnTo>
                    <a:pt x="652" y="1570"/>
                  </a:lnTo>
                  <a:lnTo>
                    <a:pt x="648" y="1568"/>
                  </a:lnTo>
                  <a:lnTo>
                    <a:pt x="646" y="1566"/>
                  </a:lnTo>
                  <a:lnTo>
                    <a:pt x="644" y="1576"/>
                  </a:lnTo>
                  <a:lnTo>
                    <a:pt x="642" y="1586"/>
                  </a:lnTo>
                  <a:lnTo>
                    <a:pt x="646" y="1592"/>
                  </a:lnTo>
                  <a:lnTo>
                    <a:pt x="652" y="1598"/>
                  </a:lnTo>
                  <a:lnTo>
                    <a:pt x="658" y="1600"/>
                  </a:lnTo>
                  <a:lnTo>
                    <a:pt x="662" y="1600"/>
                  </a:lnTo>
                  <a:lnTo>
                    <a:pt x="664" y="1604"/>
                  </a:lnTo>
                  <a:lnTo>
                    <a:pt x="668" y="1608"/>
                  </a:lnTo>
                  <a:lnTo>
                    <a:pt x="674" y="1612"/>
                  </a:lnTo>
                  <a:lnTo>
                    <a:pt x="688" y="1616"/>
                  </a:lnTo>
                  <a:lnTo>
                    <a:pt x="690" y="1618"/>
                  </a:lnTo>
                  <a:lnTo>
                    <a:pt x="688" y="1620"/>
                  </a:lnTo>
                  <a:lnTo>
                    <a:pt x="688" y="1624"/>
                  </a:lnTo>
                  <a:lnTo>
                    <a:pt x="690" y="1626"/>
                  </a:lnTo>
                  <a:lnTo>
                    <a:pt x="692" y="1628"/>
                  </a:lnTo>
                  <a:lnTo>
                    <a:pt x="694" y="1628"/>
                  </a:lnTo>
                  <a:lnTo>
                    <a:pt x="696" y="1626"/>
                  </a:lnTo>
                  <a:lnTo>
                    <a:pt x="700" y="1626"/>
                  </a:lnTo>
                  <a:lnTo>
                    <a:pt x="704" y="1630"/>
                  </a:lnTo>
                  <a:lnTo>
                    <a:pt x="706" y="1632"/>
                  </a:lnTo>
                  <a:lnTo>
                    <a:pt x="710" y="1630"/>
                  </a:lnTo>
                  <a:lnTo>
                    <a:pt x="720" y="1628"/>
                  </a:lnTo>
                  <a:lnTo>
                    <a:pt x="734" y="1628"/>
                  </a:lnTo>
                  <a:lnTo>
                    <a:pt x="746" y="1626"/>
                  </a:lnTo>
                  <a:lnTo>
                    <a:pt x="752" y="1624"/>
                  </a:lnTo>
                  <a:lnTo>
                    <a:pt x="756" y="1620"/>
                  </a:lnTo>
                  <a:lnTo>
                    <a:pt x="760" y="1618"/>
                  </a:lnTo>
                  <a:lnTo>
                    <a:pt x="766" y="1614"/>
                  </a:lnTo>
                  <a:lnTo>
                    <a:pt x="774" y="1608"/>
                  </a:lnTo>
                  <a:lnTo>
                    <a:pt x="780" y="1600"/>
                  </a:lnTo>
                  <a:lnTo>
                    <a:pt x="782" y="1596"/>
                  </a:lnTo>
                  <a:lnTo>
                    <a:pt x="784" y="1594"/>
                  </a:lnTo>
                  <a:lnTo>
                    <a:pt x="790" y="1592"/>
                  </a:lnTo>
                  <a:lnTo>
                    <a:pt x="792" y="1592"/>
                  </a:lnTo>
                  <a:lnTo>
                    <a:pt x="794" y="1588"/>
                  </a:lnTo>
                  <a:lnTo>
                    <a:pt x="794" y="1586"/>
                  </a:lnTo>
                  <a:lnTo>
                    <a:pt x="796" y="1586"/>
                  </a:lnTo>
                  <a:lnTo>
                    <a:pt x="800" y="1584"/>
                  </a:lnTo>
                  <a:lnTo>
                    <a:pt x="804" y="1582"/>
                  </a:lnTo>
                  <a:lnTo>
                    <a:pt x="800" y="1578"/>
                  </a:lnTo>
                  <a:lnTo>
                    <a:pt x="798" y="1576"/>
                  </a:lnTo>
                  <a:lnTo>
                    <a:pt x="802" y="1574"/>
                  </a:lnTo>
                  <a:lnTo>
                    <a:pt x="810" y="1572"/>
                  </a:lnTo>
                  <a:lnTo>
                    <a:pt x="812" y="1570"/>
                  </a:lnTo>
                  <a:lnTo>
                    <a:pt x="812" y="1566"/>
                  </a:lnTo>
                  <a:lnTo>
                    <a:pt x="812" y="1562"/>
                  </a:lnTo>
                  <a:lnTo>
                    <a:pt x="816" y="1564"/>
                  </a:lnTo>
                  <a:lnTo>
                    <a:pt x="820" y="1568"/>
                  </a:lnTo>
                  <a:lnTo>
                    <a:pt x="822" y="1570"/>
                  </a:lnTo>
                  <a:lnTo>
                    <a:pt x="824" y="1568"/>
                  </a:lnTo>
                  <a:lnTo>
                    <a:pt x="828" y="1566"/>
                  </a:lnTo>
                  <a:lnTo>
                    <a:pt x="834" y="1566"/>
                  </a:lnTo>
                  <a:lnTo>
                    <a:pt x="838" y="1564"/>
                  </a:lnTo>
                  <a:lnTo>
                    <a:pt x="838" y="1558"/>
                  </a:lnTo>
                  <a:lnTo>
                    <a:pt x="838" y="1554"/>
                  </a:lnTo>
                  <a:lnTo>
                    <a:pt x="840" y="1552"/>
                  </a:lnTo>
                  <a:lnTo>
                    <a:pt x="844" y="1550"/>
                  </a:lnTo>
                  <a:lnTo>
                    <a:pt x="846" y="1548"/>
                  </a:lnTo>
                  <a:lnTo>
                    <a:pt x="842" y="1540"/>
                  </a:lnTo>
                  <a:lnTo>
                    <a:pt x="840" y="1536"/>
                  </a:lnTo>
                  <a:lnTo>
                    <a:pt x="838" y="1532"/>
                  </a:lnTo>
                  <a:lnTo>
                    <a:pt x="840" y="1528"/>
                  </a:lnTo>
                  <a:lnTo>
                    <a:pt x="844" y="1532"/>
                  </a:lnTo>
                  <a:lnTo>
                    <a:pt x="846" y="1534"/>
                  </a:lnTo>
                  <a:lnTo>
                    <a:pt x="848" y="1534"/>
                  </a:lnTo>
                  <a:lnTo>
                    <a:pt x="850" y="1530"/>
                  </a:lnTo>
                  <a:lnTo>
                    <a:pt x="850" y="1528"/>
                  </a:lnTo>
                  <a:lnTo>
                    <a:pt x="852" y="1530"/>
                  </a:lnTo>
                  <a:lnTo>
                    <a:pt x="852" y="1536"/>
                  </a:lnTo>
                  <a:lnTo>
                    <a:pt x="850" y="1538"/>
                  </a:lnTo>
                  <a:lnTo>
                    <a:pt x="850" y="1540"/>
                  </a:lnTo>
                  <a:lnTo>
                    <a:pt x="852" y="1542"/>
                  </a:lnTo>
                  <a:lnTo>
                    <a:pt x="854" y="1548"/>
                  </a:lnTo>
                  <a:lnTo>
                    <a:pt x="854" y="1552"/>
                  </a:lnTo>
                  <a:lnTo>
                    <a:pt x="856" y="1554"/>
                  </a:lnTo>
                  <a:lnTo>
                    <a:pt x="862" y="1556"/>
                  </a:lnTo>
                  <a:lnTo>
                    <a:pt x="866" y="1556"/>
                  </a:lnTo>
                  <a:lnTo>
                    <a:pt x="866" y="1558"/>
                  </a:lnTo>
                  <a:lnTo>
                    <a:pt x="868" y="1558"/>
                  </a:lnTo>
                  <a:lnTo>
                    <a:pt x="876" y="1560"/>
                  </a:lnTo>
                  <a:lnTo>
                    <a:pt x="874" y="1564"/>
                  </a:lnTo>
                  <a:lnTo>
                    <a:pt x="872" y="1566"/>
                  </a:lnTo>
                  <a:lnTo>
                    <a:pt x="872" y="1570"/>
                  </a:lnTo>
                  <a:lnTo>
                    <a:pt x="874" y="1576"/>
                  </a:lnTo>
                  <a:lnTo>
                    <a:pt x="876" y="1584"/>
                  </a:lnTo>
                  <a:lnTo>
                    <a:pt x="876" y="1594"/>
                  </a:lnTo>
                  <a:lnTo>
                    <a:pt x="876" y="1602"/>
                  </a:lnTo>
                  <a:lnTo>
                    <a:pt x="876" y="1608"/>
                  </a:lnTo>
                  <a:lnTo>
                    <a:pt x="878" y="1612"/>
                  </a:lnTo>
                  <a:lnTo>
                    <a:pt x="882" y="1616"/>
                  </a:lnTo>
                  <a:lnTo>
                    <a:pt x="886" y="1616"/>
                  </a:lnTo>
                  <a:lnTo>
                    <a:pt x="890" y="1614"/>
                  </a:lnTo>
                  <a:lnTo>
                    <a:pt x="896" y="1610"/>
                  </a:lnTo>
                  <a:lnTo>
                    <a:pt x="898" y="1612"/>
                  </a:lnTo>
                  <a:lnTo>
                    <a:pt x="900" y="1614"/>
                  </a:lnTo>
                  <a:lnTo>
                    <a:pt x="902" y="1618"/>
                  </a:lnTo>
                  <a:lnTo>
                    <a:pt x="902" y="1622"/>
                  </a:lnTo>
                  <a:lnTo>
                    <a:pt x="900" y="1628"/>
                  </a:lnTo>
                  <a:lnTo>
                    <a:pt x="896" y="1638"/>
                  </a:lnTo>
                  <a:lnTo>
                    <a:pt x="898" y="1644"/>
                  </a:lnTo>
                  <a:lnTo>
                    <a:pt x="900" y="1652"/>
                  </a:lnTo>
                  <a:lnTo>
                    <a:pt x="906" y="1672"/>
                  </a:lnTo>
                  <a:lnTo>
                    <a:pt x="916" y="1694"/>
                  </a:lnTo>
                  <a:lnTo>
                    <a:pt x="928" y="1710"/>
                  </a:lnTo>
                  <a:lnTo>
                    <a:pt x="932" y="1716"/>
                  </a:lnTo>
                  <a:lnTo>
                    <a:pt x="936" y="1716"/>
                  </a:lnTo>
                  <a:lnTo>
                    <a:pt x="942" y="1716"/>
                  </a:lnTo>
                  <a:lnTo>
                    <a:pt x="944" y="1718"/>
                  </a:lnTo>
                  <a:lnTo>
                    <a:pt x="944" y="1720"/>
                  </a:lnTo>
                  <a:lnTo>
                    <a:pt x="942" y="1726"/>
                  </a:lnTo>
                  <a:lnTo>
                    <a:pt x="934" y="1728"/>
                  </a:lnTo>
                  <a:lnTo>
                    <a:pt x="932" y="1730"/>
                  </a:lnTo>
                  <a:lnTo>
                    <a:pt x="934" y="1732"/>
                  </a:lnTo>
                  <a:lnTo>
                    <a:pt x="936" y="1738"/>
                  </a:lnTo>
                  <a:lnTo>
                    <a:pt x="938" y="1742"/>
                  </a:lnTo>
                  <a:lnTo>
                    <a:pt x="932" y="1740"/>
                  </a:lnTo>
                  <a:lnTo>
                    <a:pt x="926" y="1740"/>
                  </a:lnTo>
                  <a:lnTo>
                    <a:pt x="934" y="1752"/>
                  </a:lnTo>
                  <a:lnTo>
                    <a:pt x="940" y="1760"/>
                  </a:lnTo>
                  <a:lnTo>
                    <a:pt x="944" y="1768"/>
                  </a:lnTo>
                  <a:lnTo>
                    <a:pt x="946" y="1778"/>
                  </a:lnTo>
                  <a:lnTo>
                    <a:pt x="946" y="1782"/>
                  </a:lnTo>
                  <a:lnTo>
                    <a:pt x="944" y="1786"/>
                  </a:lnTo>
                  <a:lnTo>
                    <a:pt x="940" y="1792"/>
                  </a:lnTo>
                  <a:lnTo>
                    <a:pt x="942" y="1796"/>
                  </a:lnTo>
                  <a:lnTo>
                    <a:pt x="946" y="1798"/>
                  </a:lnTo>
                  <a:lnTo>
                    <a:pt x="954" y="1798"/>
                  </a:lnTo>
                  <a:lnTo>
                    <a:pt x="972" y="1796"/>
                  </a:lnTo>
                  <a:lnTo>
                    <a:pt x="982" y="1794"/>
                  </a:lnTo>
                  <a:lnTo>
                    <a:pt x="990" y="1794"/>
                  </a:lnTo>
                  <a:lnTo>
                    <a:pt x="996" y="1794"/>
                  </a:lnTo>
                  <a:lnTo>
                    <a:pt x="998" y="1788"/>
                  </a:lnTo>
                  <a:lnTo>
                    <a:pt x="1000" y="1774"/>
                  </a:lnTo>
                  <a:lnTo>
                    <a:pt x="1000" y="1768"/>
                  </a:lnTo>
                  <a:lnTo>
                    <a:pt x="1002" y="1760"/>
                  </a:lnTo>
                  <a:lnTo>
                    <a:pt x="1004" y="1756"/>
                  </a:lnTo>
                  <a:lnTo>
                    <a:pt x="1010" y="1756"/>
                  </a:lnTo>
                  <a:lnTo>
                    <a:pt x="1018" y="1756"/>
                  </a:lnTo>
                  <a:lnTo>
                    <a:pt x="1018" y="1754"/>
                  </a:lnTo>
                  <a:lnTo>
                    <a:pt x="1018" y="1752"/>
                  </a:lnTo>
                  <a:lnTo>
                    <a:pt x="1020" y="1750"/>
                  </a:lnTo>
                  <a:lnTo>
                    <a:pt x="1024" y="1748"/>
                  </a:lnTo>
                  <a:lnTo>
                    <a:pt x="1034" y="1746"/>
                  </a:lnTo>
                  <a:lnTo>
                    <a:pt x="1042" y="1746"/>
                  </a:lnTo>
                  <a:lnTo>
                    <a:pt x="1050" y="1746"/>
                  </a:lnTo>
                  <a:lnTo>
                    <a:pt x="1058" y="1750"/>
                  </a:lnTo>
                  <a:lnTo>
                    <a:pt x="1062" y="1750"/>
                  </a:lnTo>
                  <a:lnTo>
                    <a:pt x="1064" y="1750"/>
                  </a:lnTo>
                  <a:lnTo>
                    <a:pt x="1070" y="1736"/>
                  </a:lnTo>
                  <a:lnTo>
                    <a:pt x="1076" y="1720"/>
                  </a:lnTo>
                  <a:lnTo>
                    <a:pt x="1082" y="1708"/>
                  </a:lnTo>
                  <a:lnTo>
                    <a:pt x="1086" y="1700"/>
                  </a:lnTo>
                  <a:lnTo>
                    <a:pt x="1088" y="1692"/>
                  </a:lnTo>
                  <a:lnTo>
                    <a:pt x="1088" y="1684"/>
                  </a:lnTo>
                  <a:lnTo>
                    <a:pt x="1090" y="1676"/>
                  </a:lnTo>
                  <a:lnTo>
                    <a:pt x="1092" y="1666"/>
                  </a:lnTo>
                  <a:lnTo>
                    <a:pt x="1092" y="1658"/>
                  </a:lnTo>
                  <a:lnTo>
                    <a:pt x="1090" y="1654"/>
                  </a:lnTo>
                  <a:lnTo>
                    <a:pt x="1092" y="1650"/>
                  </a:lnTo>
                  <a:lnTo>
                    <a:pt x="1094" y="1644"/>
                  </a:lnTo>
                  <a:lnTo>
                    <a:pt x="1098" y="1638"/>
                  </a:lnTo>
                  <a:lnTo>
                    <a:pt x="1098" y="1634"/>
                  </a:lnTo>
                  <a:lnTo>
                    <a:pt x="1098" y="1632"/>
                  </a:lnTo>
                  <a:lnTo>
                    <a:pt x="1096" y="1626"/>
                  </a:lnTo>
                  <a:lnTo>
                    <a:pt x="1098" y="1622"/>
                  </a:lnTo>
                  <a:lnTo>
                    <a:pt x="1100" y="1618"/>
                  </a:lnTo>
                  <a:lnTo>
                    <a:pt x="1098" y="1610"/>
                  </a:lnTo>
                  <a:lnTo>
                    <a:pt x="1096" y="1606"/>
                  </a:lnTo>
                  <a:lnTo>
                    <a:pt x="1096" y="1604"/>
                  </a:lnTo>
                  <a:lnTo>
                    <a:pt x="1098" y="1604"/>
                  </a:lnTo>
                  <a:lnTo>
                    <a:pt x="1100" y="1602"/>
                  </a:lnTo>
                  <a:lnTo>
                    <a:pt x="1102" y="1600"/>
                  </a:lnTo>
                  <a:lnTo>
                    <a:pt x="1100" y="1598"/>
                  </a:lnTo>
                  <a:lnTo>
                    <a:pt x="1100" y="1596"/>
                  </a:lnTo>
                  <a:lnTo>
                    <a:pt x="1102" y="1592"/>
                  </a:lnTo>
                  <a:lnTo>
                    <a:pt x="1112" y="1588"/>
                  </a:lnTo>
                  <a:lnTo>
                    <a:pt x="1124" y="1582"/>
                  </a:lnTo>
                  <a:lnTo>
                    <a:pt x="1130" y="1578"/>
                  </a:lnTo>
                  <a:lnTo>
                    <a:pt x="1132" y="1574"/>
                  </a:lnTo>
                  <a:lnTo>
                    <a:pt x="1134" y="1570"/>
                  </a:lnTo>
                  <a:lnTo>
                    <a:pt x="1134" y="1568"/>
                  </a:lnTo>
                  <a:lnTo>
                    <a:pt x="1138" y="1572"/>
                  </a:lnTo>
                  <a:lnTo>
                    <a:pt x="1142" y="1576"/>
                  </a:lnTo>
                  <a:lnTo>
                    <a:pt x="1144" y="1574"/>
                  </a:lnTo>
                  <a:lnTo>
                    <a:pt x="1146" y="1572"/>
                  </a:lnTo>
                  <a:lnTo>
                    <a:pt x="1152" y="1566"/>
                  </a:lnTo>
                  <a:lnTo>
                    <a:pt x="1158" y="1562"/>
                  </a:lnTo>
                  <a:lnTo>
                    <a:pt x="1164" y="1560"/>
                  </a:lnTo>
                  <a:lnTo>
                    <a:pt x="1164" y="1558"/>
                  </a:lnTo>
                  <a:lnTo>
                    <a:pt x="1164" y="1556"/>
                  </a:lnTo>
                  <a:lnTo>
                    <a:pt x="1166" y="1554"/>
                  </a:lnTo>
                  <a:lnTo>
                    <a:pt x="1170" y="1552"/>
                  </a:lnTo>
                  <a:lnTo>
                    <a:pt x="1172" y="1550"/>
                  </a:lnTo>
                  <a:lnTo>
                    <a:pt x="1172" y="1548"/>
                  </a:lnTo>
                  <a:lnTo>
                    <a:pt x="1172" y="1546"/>
                  </a:lnTo>
                  <a:lnTo>
                    <a:pt x="1170" y="1542"/>
                  </a:lnTo>
                  <a:lnTo>
                    <a:pt x="1168" y="1540"/>
                  </a:lnTo>
                  <a:lnTo>
                    <a:pt x="1164" y="1540"/>
                  </a:lnTo>
                  <a:lnTo>
                    <a:pt x="1152" y="1546"/>
                  </a:lnTo>
                  <a:lnTo>
                    <a:pt x="1144" y="1550"/>
                  </a:lnTo>
                  <a:lnTo>
                    <a:pt x="1136" y="1550"/>
                  </a:lnTo>
                  <a:lnTo>
                    <a:pt x="1128" y="1550"/>
                  </a:lnTo>
                  <a:lnTo>
                    <a:pt x="1122" y="1546"/>
                  </a:lnTo>
                  <a:lnTo>
                    <a:pt x="1112" y="1540"/>
                  </a:lnTo>
                  <a:lnTo>
                    <a:pt x="1104" y="1538"/>
                  </a:lnTo>
                  <a:lnTo>
                    <a:pt x="1094" y="1538"/>
                  </a:lnTo>
                  <a:lnTo>
                    <a:pt x="1086" y="1538"/>
                  </a:lnTo>
                  <a:lnTo>
                    <a:pt x="1076" y="1538"/>
                  </a:lnTo>
                  <a:lnTo>
                    <a:pt x="1084" y="1534"/>
                  </a:lnTo>
                  <a:lnTo>
                    <a:pt x="1092" y="1530"/>
                  </a:lnTo>
                  <a:lnTo>
                    <a:pt x="1098" y="1530"/>
                  </a:lnTo>
                  <a:lnTo>
                    <a:pt x="1110" y="1530"/>
                  </a:lnTo>
                  <a:lnTo>
                    <a:pt x="1118" y="1534"/>
                  </a:lnTo>
                  <a:lnTo>
                    <a:pt x="1122" y="1534"/>
                  </a:lnTo>
                  <a:lnTo>
                    <a:pt x="1124" y="1532"/>
                  </a:lnTo>
                  <a:lnTo>
                    <a:pt x="1126" y="1532"/>
                  </a:lnTo>
                  <a:lnTo>
                    <a:pt x="1128" y="1532"/>
                  </a:lnTo>
                  <a:lnTo>
                    <a:pt x="1134" y="1538"/>
                  </a:lnTo>
                  <a:lnTo>
                    <a:pt x="1142" y="1544"/>
                  </a:lnTo>
                  <a:lnTo>
                    <a:pt x="1146" y="1544"/>
                  </a:lnTo>
                  <a:lnTo>
                    <a:pt x="1150" y="1542"/>
                  </a:lnTo>
                  <a:lnTo>
                    <a:pt x="1178" y="1528"/>
                  </a:lnTo>
                  <a:lnTo>
                    <a:pt x="1190" y="1518"/>
                  </a:lnTo>
                  <a:lnTo>
                    <a:pt x="1192" y="1516"/>
                  </a:lnTo>
                  <a:lnTo>
                    <a:pt x="1192" y="1512"/>
                  </a:lnTo>
                  <a:lnTo>
                    <a:pt x="1184" y="1500"/>
                  </a:lnTo>
                  <a:lnTo>
                    <a:pt x="1178" y="1496"/>
                  </a:lnTo>
                  <a:lnTo>
                    <a:pt x="1172" y="1496"/>
                  </a:lnTo>
                  <a:lnTo>
                    <a:pt x="1168" y="1496"/>
                  </a:lnTo>
                  <a:lnTo>
                    <a:pt x="1168" y="1494"/>
                  </a:lnTo>
                  <a:lnTo>
                    <a:pt x="1168" y="1490"/>
                  </a:lnTo>
                  <a:lnTo>
                    <a:pt x="1170" y="1484"/>
                  </a:lnTo>
                  <a:lnTo>
                    <a:pt x="1168" y="1482"/>
                  </a:lnTo>
                  <a:lnTo>
                    <a:pt x="1164" y="1480"/>
                  </a:lnTo>
                  <a:lnTo>
                    <a:pt x="1158" y="1476"/>
                  </a:lnTo>
                  <a:lnTo>
                    <a:pt x="1154" y="1472"/>
                  </a:lnTo>
                  <a:lnTo>
                    <a:pt x="1148" y="1468"/>
                  </a:lnTo>
                  <a:lnTo>
                    <a:pt x="1144" y="1466"/>
                  </a:lnTo>
                  <a:lnTo>
                    <a:pt x="1138" y="1468"/>
                  </a:lnTo>
                  <a:lnTo>
                    <a:pt x="1132" y="1468"/>
                  </a:lnTo>
                  <a:lnTo>
                    <a:pt x="1132" y="1466"/>
                  </a:lnTo>
                  <a:lnTo>
                    <a:pt x="1132" y="1462"/>
                  </a:lnTo>
                  <a:lnTo>
                    <a:pt x="1130" y="1462"/>
                  </a:lnTo>
                  <a:lnTo>
                    <a:pt x="1126" y="1460"/>
                  </a:lnTo>
                  <a:lnTo>
                    <a:pt x="1124" y="1460"/>
                  </a:lnTo>
                  <a:lnTo>
                    <a:pt x="1122" y="1458"/>
                  </a:lnTo>
                  <a:lnTo>
                    <a:pt x="1118" y="1450"/>
                  </a:lnTo>
                  <a:lnTo>
                    <a:pt x="1116" y="1440"/>
                  </a:lnTo>
                  <a:lnTo>
                    <a:pt x="1116" y="1428"/>
                  </a:lnTo>
                  <a:lnTo>
                    <a:pt x="1116" y="1416"/>
                  </a:lnTo>
                  <a:lnTo>
                    <a:pt x="1116" y="1406"/>
                  </a:lnTo>
                  <a:lnTo>
                    <a:pt x="1120" y="1398"/>
                  </a:lnTo>
                  <a:lnTo>
                    <a:pt x="1120" y="1396"/>
                  </a:lnTo>
                  <a:lnTo>
                    <a:pt x="1124" y="1396"/>
                  </a:lnTo>
                  <a:lnTo>
                    <a:pt x="1126" y="1394"/>
                  </a:lnTo>
                  <a:lnTo>
                    <a:pt x="1128" y="1392"/>
                  </a:lnTo>
                  <a:lnTo>
                    <a:pt x="1126" y="1386"/>
                  </a:lnTo>
                  <a:lnTo>
                    <a:pt x="1126" y="1374"/>
                  </a:lnTo>
                  <a:lnTo>
                    <a:pt x="1126" y="1368"/>
                  </a:lnTo>
                  <a:lnTo>
                    <a:pt x="1128" y="1360"/>
                  </a:lnTo>
                  <a:lnTo>
                    <a:pt x="1132" y="1356"/>
                  </a:lnTo>
                  <a:lnTo>
                    <a:pt x="1132" y="1352"/>
                  </a:lnTo>
                  <a:lnTo>
                    <a:pt x="1130" y="1352"/>
                  </a:lnTo>
                  <a:lnTo>
                    <a:pt x="1128" y="1350"/>
                  </a:lnTo>
                  <a:lnTo>
                    <a:pt x="1124" y="1350"/>
                  </a:lnTo>
                  <a:lnTo>
                    <a:pt x="1122" y="1348"/>
                  </a:lnTo>
                  <a:lnTo>
                    <a:pt x="1122" y="1342"/>
                  </a:lnTo>
                  <a:lnTo>
                    <a:pt x="1122" y="1336"/>
                  </a:lnTo>
                  <a:lnTo>
                    <a:pt x="1124" y="1338"/>
                  </a:lnTo>
                  <a:lnTo>
                    <a:pt x="1130" y="1340"/>
                  </a:lnTo>
                  <a:lnTo>
                    <a:pt x="1136" y="1340"/>
                  </a:lnTo>
                  <a:lnTo>
                    <a:pt x="1142" y="1338"/>
                  </a:lnTo>
                  <a:lnTo>
                    <a:pt x="1148" y="1334"/>
                  </a:lnTo>
                  <a:lnTo>
                    <a:pt x="1148" y="1332"/>
                  </a:lnTo>
                  <a:lnTo>
                    <a:pt x="1148" y="1330"/>
                  </a:lnTo>
                  <a:lnTo>
                    <a:pt x="1146" y="1326"/>
                  </a:lnTo>
                  <a:lnTo>
                    <a:pt x="1144" y="1324"/>
                  </a:lnTo>
                  <a:lnTo>
                    <a:pt x="1142" y="1322"/>
                  </a:lnTo>
                  <a:lnTo>
                    <a:pt x="1144" y="1322"/>
                  </a:lnTo>
                  <a:lnTo>
                    <a:pt x="1152" y="1320"/>
                  </a:lnTo>
                  <a:lnTo>
                    <a:pt x="1160" y="1318"/>
                  </a:lnTo>
                  <a:lnTo>
                    <a:pt x="1166" y="1312"/>
                  </a:lnTo>
                  <a:lnTo>
                    <a:pt x="1170" y="1308"/>
                  </a:lnTo>
                  <a:lnTo>
                    <a:pt x="1172" y="1302"/>
                  </a:lnTo>
                  <a:lnTo>
                    <a:pt x="1178" y="1294"/>
                  </a:lnTo>
                  <a:lnTo>
                    <a:pt x="1180" y="1292"/>
                  </a:lnTo>
                  <a:lnTo>
                    <a:pt x="1186" y="1292"/>
                  </a:lnTo>
                  <a:lnTo>
                    <a:pt x="1190" y="1294"/>
                  </a:lnTo>
                  <a:lnTo>
                    <a:pt x="1194" y="1292"/>
                  </a:lnTo>
                  <a:lnTo>
                    <a:pt x="1196" y="1286"/>
                  </a:lnTo>
                  <a:lnTo>
                    <a:pt x="1200" y="1278"/>
                  </a:lnTo>
                  <a:lnTo>
                    <a:pt x="1204" y="1274"/>
                  </a:lnTo>
                  <a:lnTo>
                    <a:pt x="1208" y="1274"/>
                  </a:lnTo>
                  <a:lnTo>
                    <a:pt x="1214" y="1274"/>
                  </a:lnTo>
                  <a:lnTo>
                    <a:pt x="1218" y="1274"/>
                  </a:lnTo>
                  <a:lnTo>
                    <a:pt x="1222" y="1268"/>
                  </a:lnTo>
                  <a:lnTo>
                    <a:pt x="1226" y="1264"/>
                  </a:lnTo>
                  <a:lnTo>
                    <a:pt x="1228" y="1264"/>
                  </a:lnTo>
                  <a:lnTo>
                    <a:pt x="1232" y="1264"/>
                  </a:lnTo>
                  <a:lnTo>
                    <a:pt x="1236" y="1264"/>
                  </a:lnTo>
                  <a:lnTo>
                    <a:pt x="1238" y="1264"/>
                  </a:lnTo>
                  <a:lnTo>
                    <a:pt x="1240" y="1260"/>
                  </a:lnTo>
                  <a:lnTo>
                    <a:pt x="1244" y="1254"/>
                  </a:lnTo>
                  <a:lnTo>
                    <a:pt x="1246" y="1254"/>
                  </a:lnTo>
                  <a:lnTo>
                    <a:pt x="1250" y="1254"/>
                  </a:lnTo>
                  <a:lnTo>
                    <a:pt x="1254" y="1252"/>
                  </a:lnTo>
                  <a:lnTo>
                    <a:pt x="1258" y="1250"/>
                  </a:lnTo>
                  <a:lnTo>
                    <a:pt x="1262" y="1240"/>
                  </a:lnTo>
                  <a:lnTo>
                    <a:pt x="1268" y="1226"/>
                  </a:lnTo>
                  <a:lnTo>
                    <a:pt x="1274" y="1220"/>
                  </a:lnTo>
                  <a:lnTo>
                    <a:pt x="1284" y="1214"/>
                  </a:lnTo>
                  <a:lnTo>
                    <a:pt x="1290" y="1208"/>
                  </a:lnTo>
                  <a:lnTo>
                    <a:pt x="1292" y="1206"/>
                  </a:lnTo>
                  <a:lnTo>
                    <a:pt x="1292" y="1204"/>
                  </a:lnTo>
                  <a:lnTo>
                    <a:pt x="1290" y="1202"/>
                  </a:lnTo>
                  <a:lnTo>
                    <a:pt x="1284" y="1198"/>
                  </a:lnTo>
                  <a:lnTo>
                    <a:pt x="1280" y="1194"/>
                  </a:lnTo>
                  <a:lnTo>
                    <a:pt x="1276" y="1190"/>
                  </a:lnTo>
                  <a:lnTo>
                    <a:pt x="1276" y="1184"/>
                  </a:lnTo>
                  <a:lnTo>
                    <a:pt x="1276" y="1180"/>
                  </a:lnTo>
                  <a:lnTo>
                    <a:pt x="1282" y="1174"/>
                  </a:lnTo>
                  <a:lnTo>
                    <a:pt x="1288" y="1168"/>
                  </a:lnTo>
                  <a:lnTo>
                    <a:pt x="1290" y="1164"/>
                  </a:lnTo>
                  <a:lnTo>
                    <a:pt x="1292" y="1156"/>
                  </a:lnTo>
                  <a:lnTo>
                    <a:pt x="1292" y="1150"/>
                  </a:lnTo>
                  <a:lnTo>
                    <a:pt x="1294" y="1146"/>
                  </a:lnTo>
                  <a:lnTo>
                    <a:pt x="1298" y="1144"/>
                  </a:lnTo>
                  <a:lnTo>
                    <a:pt x="1300" y="1144"/>
                  </a:lnTo>
                  <a:lnTo>
                    <a:pt x="1306" y="1142"/>
                  </a:lnTo>
                  <a:lnTo>
                    <a:pt x="1310" y="1140"/>
                  </a:lnTo>
                  <a:lnTo>
                    <a:pt x="1310" y="1138"/>
                  </a:lnTo>
                  <a:lnTo>
                    <a:pt x="1314" y="1132"/>
                  </a:lnTo>
                  <a:lnTo>
                    <a:pt x="1320" y="1126"/>
                  </a:lnTo>
                  <a:lnTo>
                    <a:pt x="1338" y="1114"/>
                  </a:lnTo>
                  <a:lnTo>
                    <a:pt x="1340" y="1112"/>
                  </a:lnTo>
                  <a:lnTo>
                    <a:pt x="1344" y="1112"/>
                  </a:lnTo>
                  <a:lnTo>
                    <a:pt x="1346" y="1116"/>
                  </a:lnTo>
                  <a:lnTo>
                    <a:pt x="1348" y="1118"/>
                  </a:lnTo>
                  <a:lnTo>
                    <a:pt x="1350" y="1120"/>
                  </a:lnTo>
                  <a:lnTo>
                    <a:pt x="1354" y="1120"/>
                  </a:lnTo>
                  <a:lnTo>
                    <a:pt x="1358" y="1118"/>
                  </a:lnTo>
                  <a:lnTo>
                    <a:pt x="1364" y="1116"/>
                  </a:lnTo>
                  <a:lnTo>
                    <a:pt x="1368" y="1116"/>
                  </a:lnTo>
                  <a:lnTo>
                    <a:pt x="1378" y="1116"/>
                  </a:lnTo>
                  <a:lnTo>
                    <a:pt x="1386" y="1116"/>
                  </a:lnTo>
                  <a:lnTo>
                    <a:pt x="1392" y="1116"/>
                  </a:lnTo>
                  <a:lnTo>
                    <a:pt x="1396" y="1114"/>
                  </a:lnTo>
                  <a:lnTo>
                    <a:pt x="1408" y="1116"/>
                  </a:lnTo>
                  <a:lnTo>
                    <a:pt x="1414" y="1120"/>
                  </a:lnTo>
                  <a:lnTo>
                    <a:pt x="1418" y="1124"/>
                  </a:lnTo>
                  <a:lnTo>
                    <a:pt x="1428" y="1126"/>
                  </a:lnTo>
                  <a:lnTo>
                    <a:pt x="1438" y="1130"/>
                  </a:lnTo>
                  <a:lnTo>
                    <a:pt x="1440" y="1134"/>
                  </a:lnTo>
                  <a:lnTo>
                    <a:pt x="1442" y="1136"/>
                  </a:lnTo>
                  <a:lnTo>
                    <a:pt x="1442" y="1144"/>
                  </a:lnTo>
                  <a:lnTo>
                    <a:pt x="1440" y="1154"/>
                  </a:lnTo>
                  <a:lnTo>
                    <a:pt x="1440" y="1162"/>
                  </a:lnTo>
                  <a:lnTo>
                    <a:pt x="1442" y="1166"/>
                  </a:lnTo>
                  <a:lnTo>
                    <a:pt x="1446" y="1168"/>
                  </a:lnTo>
                  <a:lnTo>
                    <a:pt x="1444" y="1174"/>
                  </a:lnTo>
                  <a:lnTo>
                    <a:pt x="1442" y="1176"/>
                  </a:lnTo>
                  <a:lnTo>
                    <a:pt x="1440" y="1176"/>
                  </a:lnTo>
                  <a:lnTo>
                    <a:pt x="1434" y="1176"/>
                  </a:lnTo>
                  <a:lnTo>
                    <a:pt x="1422" y="1178"/>
                  </a:lnTo>
                  <a:lnTo>
                    <a:pt x="1416" y="1180"/>
                  </a:lnTo>
                  <a:lnTo>
                    <a:pt x="1412" y="1184"/>
                  </a:lnTo>
                  <a:lnTo>
                    <a:pt x="1406" y="1196"/>
                  </a:lnTo>
                  <a:lnTo>
                    <a:pt x="1398" y="1208"/>
                  </a:lnTo>
                  <a:lnTo>
                    <a:pt x="1390" y="1216"/>
                  </a:lnTo>
                  <a:lnTo>
                    <a:pt x="1382" y="1222"/>
                  </a:lnTo>
                  <a:lnTo>
                    <a:pt x="1372" y="1228"/>
                  </a:lnTo>
                  <a:lnTo>
                    <a:pt x="1368" y="1232"/>
                  </a:lnTo>
                  <a:lnTo>
                    <a:pt x="1366" y="1236"/>
                  </a:lnTo>
                  <a:lnTo>
                    <a:pt x="1366" y="1238"/>
                  </a:lnTo>
                  <a:lnTo>
                    <a:pt x="1366" y="1242"/>
                  </a:lnTo>
                  <a:lnTo>
                    <a:pt x="1358" y="1244"/>
                  </a:lnTo>
                  <a:lnTo>
                    <a:pt x="1354" y="1246"/>
                  </a:lnTo>
                  <a:lnTo>
                    <a:pt x="1350" y="1248"/>
                  </a:lnTo>
                  <a:lnTo>
                    <a:pt x="1346" y="1254"/>
                  </a:lnTo>
                  <a:lnTo>
                    <a:pt x="1344" y="1258"/>
                  </a:lnTo>
                  <a:lnTo>
                    <a:pt x="1342" y="1260"/>
                  </a:lnTo>
                  <a:lnTo>
                    <a:pt x="1338" y="1260"/>
                  </a:lnTo>
                  <a:lnTo>
                    <a:pt x="1334" y="1260"/>
                  </a:lnTo>
                  <a:lnTo>
                    <a:pt x="1332" y="1260"/>
                  </a:lnTo>
                  <a:lnTo>
                    <a:pt x="1328" y="1264"/>
                  </a:lnTo>
                  <a:lnTo>
                    <a:pt x="1326" y="1268"/>
                  </a:lnTo>
                  <a:lnTo>
                    <a:pt x="1324" y="1270"/>
                  </a:lnTo>
                  <a:lnTo>
                    <a:pt x="1322" y="1270"/>
                  </a:lnTo>
                  <a:lnTo>
                    <a:pt x="1320" y="1272"/>
                  </a:lnTo>
                  <a:lnTo>
                    <a:pt x="1318" y="1272"/>
                  </a:lnTo>
                  <a:lnTo>
                    <a:pt x="1318" y="1278"/>
                  </a:lnTo>
                  <a:lnTo>
                    <a:pt x="1318" y="1286"/>
                  </a:lnTo>
                  <a:lnTo>
                    <a:pt x="1318" y="1288"/>
                  </a:lnTo>
                  <a:lnTo>
                    <a:pt x="1314" y="1292"/>
                  </a:lnTo>
                  <a:lnTo>
                    <a:pt x="1310" y="1294"/>
                  </a:lnTo>
                  <a:lnTo>
                    <a:pt x="1308" y="1294"/>
                  </a:lnTo>
                  <a:lnTo>
                    <a:pt x="1300" y="1292"/>
                  </a:lnTo>
                  <a:lnTo>
                    <a:pt x="1294" y="1290"/>
                  </a:lnTo>
                  <a:lnTo>
                    <a:pt x="1292" y="1292"/>
                  </a:lnTo>
                  <a:lnTo>
                    <a:pt x="1290" y="1296"/>
                  </a:lnTo>
                  <a:lnTo>
                    <a:pt x="1290" y="1300"/>
                  </a:lnTo>
                  <a:lnTo>
                    <a:pt x="1286" y="1304"/>
                  </a:lnTo>
                  <a:lnTo>
                    <a:pt x="1278" y="1314"/>
                  </a:lnTo>
                  <a:lnTo>
                    <a:pt x="1276" y="1322"/>
                  </a:lnTo>
                  <a:lnTo>
                    <a:pt x="1274" y="1328"/>
                  </a:lnTo>
                  <a:lnTo>
                    <a:pt x="1274" y="1338"/>
                  </a:lnTo>
                  <a:lnTo>
                    <a:pt x="1278" y="1346"/>
                  </a:lnTo>
                  <a:lnTo>
                    <a:pt x="1282" y="1354"/>
                  </a:lnTo>
                  <a:lnTo>
                    <a:pt x="1282" y="1360"/>
                  </a:lnTo>
                  <a:lnTo>
                    <a:pt x="1282" y="1364"/>
                  </a:lnTo>
                  <a:lnTo>
                    <a:pt x="1280" y="1366"/>
                  </a:lnTo>
                  <a:lnTo>
                    <a:pt x="1278" y="1368"/>
                  </a:lnTo>
                  <a:lnTo>
                    <a:pt x="1278" y="1372"/>
                  </a:lnTo>
                  <a:lnTo>
                    <a:pt x="1280" y="1378"/>
                  </a:lnTo>
                  <a:lnTo>
                    <a:pt x="1288" y="1388"/>
                  </a:lnTo>
                  <a:lnTo>
                    <a:pt x="1292" y="1394"/>
                  </a:lnTo>
                  <a:lnTo>
                    <a:pt x="1294" y="1396"/>
                  </a:lnTo>
                  <a:lnTo>
                    <a:pt x="1294" y="1398"/>
                  </a:lnTo>
                  <a:lnTo>
                    <a:pt x="1292" y="1400"/>
                  </a:lnTo>
                  <a:lnTo>
                    <a:pt x="1288" y="1402"/>
                  </a:lnTo>
                  <a:lnTo>
                    <a:pt x="1286" y="1404"/>
                  </a:lnTo>
                  <a:lnTo>
                    <a:pt x="1286" y="1406"/>
                  </a:lnTo>
                  <a:lnTo>
                    <a:pt x="1288" y="1416"/>
                  </a:lnTo>
                  <a:lnTo>
                    <a:pt x="1288" y="1424"/>
                  </a:lnTo>
                  <a:lnTo>
                    <a:pt x="1282" y="1444"/>
                  </a:lnTo>
                  <a:lnTo>
                    <a:pt x="1280" y="1456"/>
                  </a:lnTo>
                  <a:lnTo>
                    <a:pt x="1280" y="1462"/>
                  </a:lnTo>
                  <a:lnTo>
                    <a:pt x="1282" y="1464"/>
                  </a:lnTo>
                  <a:lnTo>
                    <a:pt x="1286" y="1466"/>
                  </a:lnTo>
                  <a:lnTo>
                    <a:pt x="1298" y="1470"/>
                  </a:lnTo>
                  <a:lnTo>
                    <a:pt x="1322" y="1476"/>
                  </a:lnTo>
                  <a:lnTo>
                    <a:pt x="1328" y="1478"/>
                  </a:lnTo>
                  <a:lnTo>
                    <a:pt x="1330" y="1480"/>
                  </a:lnTo>
                  <a:lnTo>
                    <a:pt x="1328" y="1484"/>
                  </a:lnTo>
                  <a:lnTo>
                    <a:pt x="1328" y="1492"/>
                  </a:lnTo>
                  <a:lnTo>
                    <a:pt x="1328" y="1500"/>
                  </a:lnTo>
                  <a:lnTo>
                    <a:pt x="1330" y="1504"/>
                  </a:lnTo>
                  <a:lnTo>
                    <a:pt x="1334" y="1504"/>
                  </a:lnTo>
                  <a:lnTo>
                    <a:pt x="1336" y="1504"/>
                  </a:lnTo>
                  <a:lnTo>
                    <a:pt x="1340" y="1500"/>
                  </a:lnTo>
                  <a:lnTo>
                    <a:pt x="1346" y="1494"/>
                  </a:lnTo>
                  <a:lnTo>
                    <a:pt x="1352" y="1494"/>
                  </a:lnTo>
                  <a:lnTo>
                    <a:pt x="1354" y="1496"/>
                  </a:lnTo>
                  <a:lnTo>
                    <a:pt x="1354" y="1498"/>
                  </a:lnTo>
                  <a:lnTo>
                    <a:pt x="1354" y="1500"/>
                  </a:lnTo>
                  <a:lnTo>
                    <a:pt x="1352" y="1506"/>
                  </a:lnTo>
                  <a:lnTo>
                    <a:pt x="1346" y="1512"/>
                  </a:lnTo>
                  <a:lnTo>
                    <a:pt x="1346" y="1516"/>
                  </a:lnTo>
                  <a:lnTo>
                    <a:pt x="1352" y="1514"/>
                  </a:lnTo>
                  <a:lnTo>
                    <a:pt x="1366" y="1508"/>
                  </a:lnTo>
                  <a:lnTo>
                    <a:pt x="1376" y="1504"/>
                  </a:lnTo>
                  <a:lnTo>
                    <a:pt x="1390" y="1504"/>
                  </a:lnTo>
                  <a:lnTo>
                    <a:pt x="1408" y="1500"/>
                  </a:lnTo>
                  <a:lnTo>
                    <a:pt x="1436" y="1488"/>
                  </a:lnTo>
                  <a:lnTo>
                    <a:pt x="1448" y="1484"/>
                  </a:lnTo>
                  <a:lnTo>
                    <a:pt x="1454" y="1484"/>
                  </a:lnTo>
                  <a:lnTo>
                    <a:pt x="1458" y="1484"/>
                  </a:lnTo>
                  <a:lnTo>
                    <a:pt x="1462" y="1484"/>
                  </a:lnTo>
                  <a:lnTo>
                    <a:pt x="1466" y="1486"/>
                  </a:lnTo>
                  <a:lnTo>
                    <a:pt x="1470" y="1482"/>
                  </a:lnTo>
                  <a:lnTo>
                    <a:pt x="1476" y="1476"/>
                  </a:lnTo>
                  <a:lnTo>
                    <a:pt x="1478" y="1476"/>
                  </a:lnTo>
                  <a:lnTo>
                    <a:pt x="1484" y="1478"/>
                  </a:lnTo>
                  <a:lnTo>
                    <a:pt x="1490" y="1476"/>
                  </a:lnTo>
                  <a:lnTo>
                    <a:pt x="1498" y="1474"/>
                  </a:lnTo>
                  <a:lnTo>
                    <a:pt x="1506" y="1472"/>
                  </a:lnTo>
                  <a:lnTo>
                    <a:pt x="1512" y="1470"/>
                  </a:lnTo>
                  <a:lnTo>
                    <a:pt x="1522" y="1470"/>
                  </a:lnTo>
                  <a:lnTo>
                    <a:pt x="1532" y="1470"/>
                  </a:lnTo>
                  <a:lnTo>
                    <a:pt x="1538" y="1470"/>
                  </a:lnTo>
                  <a:lnTo>
                    <a:pt x="1546" y="1466"/>
                  </a:lnTo>
                  <a:lnTo>
                    <a:pt x="1550" y="1468"/>
                  </a:lnTo>
                  <a:lnTo>
                    <a:pt x="1556" y="1468"/>
                  </a:lnTo>
                  <a:lnTo>
                    <a:pt x="1566" y="1462"/>
                  </a:lnTo>
                  <a:lnTo>
                    <a:pt x="1574" y="1456"/>
                  </a:lnTo>
                  <a:lnTo>
                    <a:pt x="1578" y="1454"/>
                  </a:lnTo>
                  <a:lnTo>
                    <a:pt x="1580" y="1456"/>
                  </a:lnTo>
                  <a:lnTo>
                    <a:pt x="1582" y="1458"/>
                  </a:lnTo>
                  <a:lnTo>
                    <a:pt x="1578" y="1458"/>
                  </a:lnTo>
                  <a:lnTo>
                    <a:pt x="1576" y="1462"/>
                  </a:lnTo>
                  <a:lnTo>
                    <a:pt x="1578" y="1466"/>
                  </a:lnTo>
                  <a:lnTo>
                    <a:pt x="1580" y="1470"/>
                  </a:lnTo>
                  <a:lnTo>
                    <a:pt x="1578" y="1472"/>
                  </a:lnTo>
                  <a:lnTo>
                    <a:pt x="1572" y="1470"/>
                  </a:lnTo>
                  <a:lnTo>
                    <a:pt x="1568" y="1468"/>
                  </a:lnTo>
                  <a:lnTo>
                    <a:pt x="1572" y="1474"/>
                  </a:lnTo>
                  <a:lnTo>
                    <a:pt x="1578" y="1480"/>
                  </a:lnTo>
                  <a:lnTo>
                    <a:pt x="1582" y="1480"/>
                  </a:lnTo>
                  <a:lnTo>
                    <a:pt x="1584" y="1482"/>
                  </a:lnTo>
                  <a:lnTo>
                    <a:pt x="1588" y="1486"/>
                  </a:lnTo>
                  <a:lnTo>
                    <a:pt x="1592" y="1490"/>
                  </a:lnTo>
                  <a:lnTo>
                    <a:pt x="1596" y="1490"/>
                  </a:lnTo>
                  <a:lnTo>
                    <a:pt x="1608" y="1490"/>
                  </a:lnTo>
                  <a:lnTo>
                    <a:pt x="1618" y="1490"/>
                  </a:lnTo>
                  <a:lnTo>
                    <a:pt x="1622" y="1492"/>
                  </a:lnTo>
                  <a:lnTo>
                    <a:pt x="1626" y="1494"/>
                  </a:lnTo>
                  <a:lnTo>
                    <a:pt x="1628" y="1498"/>
                  </a:lnTo>
                  <a:lnTo>
                    <a:pt x="1632" y="1500"/>
                  </a:lnTo>
                  <a:lnTo>
                    <a:pt x="1638" y="1502"/>
                  </a:lnTo>
                  <a:lnTo>
                    <a:pt x="1642" y="1504"/>
                  </a:lnTo>
                  <a:lnTo>
                    <a:pt x="1642" y="1508"/>
                  </a:lnTo>
                  <a:lnTo>
                    <a:pt x="1638" y="1510"/>
                  </a:lnTo>
                  <a:lnTo>
                    <a:pt x="1634" y="1510"/>
                  </a:lnTo>
                  <a:lnTo>
                    <a:pt x="1610" y="1504"/>
                  </a:lnTo>
                  <a:lnTo>
                    <a:pt x="1602" y="1502"/>
                  </a:lnTo>
                  <a:lnTo>
                    <a:pt x="1596" y="1504"/>
                  </a:lnTo>
                  <a:lnTo>
                    <a:pt x="1594" y="1506"/>
                  </a:lnTo>
                  <a:lnTo>
                    <a:pt x="1592" y="1510"/>
                  </a:lnTo>
                  <a:lnTo>
                    <a:pt x="1590" y="1512"/>
                  </a:lnTo>
                  <a:lnTo>
                    <a:pt x="1588" y="1516"/>
                  </a:lnTo>
                  <a:lnTo>
                    <a:pt x="1584" y="1516"/>
                  </a:lnTo>
                  <a:lnTo>
                    <a:pt x="1578" y="1514"/>
                  </a:lnTo>
                  <a:lnTo>
                    <a:pt x="1574" y="1512"/>
                  </a:lnTo>
                  <a:lnTo>
                    <a:pt x="1570" y="1514"/>
                  </a:lnTo>
                  <a:lnTo>
                    <a:pt x="1568" y="1516"/>
                  </a:lnTo>
                  <a:lnTo>
                    <a:pt x="1568" y="1518"/>
                  </a:lnTo>
                  <a:lnTo>
                    <a:pt x="1568" y="1522"/>
                  </a:lnTo>
                  <a:lnTo>
                    <a:pt x="1568" y="1524"/>
                  </a:lnTo>
                  <a:lnTo>
                    <a:pt x="1564" y="1524"/>
                  </a:lnTo>
                  <a:lnTo>
                    <a:pt x="1560" y="1520"/>
                  </a:lnTo>
                  <a:lnTo>
                    <a:pt x="1556" y="1518"/>
                  </a:lnTo>
                  <a:lnTo>
                    <a:pt x="1552" y="1516"/>
                  </a:lnTo>
                  <a:lnTo>
                    <a:pt x="1552" y="1518"/>
                  </a:lnTo>
                  <a:lnTo>
                    <a:pt x="1552" y="1520"/>
                  </a:lnTo>
                  <a:lnTo>
                    <a:pt x="1554" y="1530"/>
                  </a:lnTo>
                  <a:lnTo>
                    <a:pt x="1554" y="1534"/>
                  </a:lnTo>
                  <a:lnTo>
                    <a:pt x="1552" y="1536"/>
                  </a:lnTo>
                  <a:lnTo>
                    <a:pt x="1540" y="1540"/>
                  </a:lnTo>
                  <a:lnTo>
                    <a:pt x="1530" y="1542"/>
                  </a:lnTo>
                  <a:lnTo>
                    <a:pt x="1518" y="1540"/>
                  </a:lnTo>
                  <a:lnTo>
                    <a:pt x="1508" y="1536"/>
                  </a:lnTo>
                  <a:lnTo>
                    <a:pt x="1498" y="1532"/>
                  </a:lnTo>
                  <a:lnTo>
                    <a:pt x="1488" y="1530"/>
                  </a:lnTo>
                  <a:lnTo>
                    <a:pt x="1476" y="1528"/>
                  </a:lnTo>
                  <a:lnTo>
                    <a:pt x="1460" y="1526"/>
                  </a:lnTo>
                  <a:lnTo>
                    <a:pt x="1454" y="1524"/>
                  </a:lnTo>
                  <a:lnTo>
                    <a:pt x="1450" y="1524"/>
                  </a:lnTo>
                  <a:lnTo>
                    <a:pt x="1448" y="1526"/>
                  </a:lnTo>
                  <a:lnTo>
                    <a:pt x="1448" y="1528"/>
                  </a:lnTo>
                  <a:lnTo>
                    <a:pt x="1446" y="1532"/>
                  </a:lnTo>
                  <a:lnTo>
                    <a:pt x="1442" y="1534"/>
                  </a:lnTo>
                  <a:lnTo>
                    <a:pt x="1436" y="1534"/>
                  </a:lnTo>
                  <a:lnTo>
                    <a:pt x="1422" y="1534"/>
                  </a:lnTo>
                  <a:lnTo>
                    <a:pt x="1408" y="1534"/>
                  </a:lnTo>
                  <a:lnTo>
                    <a:pt x="1398" y="1538"/>
                  </a:lnTo>
                  <a:lnTo>
                    <a:pt x="1394" y="1542"/>
                  </a:lnTo>
                  <a:lnTo>
                    <a:pt x="1392" y="1544"/>
                  </a:lnTo>
                  <a:lnTo>
                    <a:pt x="1390" y="1548"/>
                  </a:lnTo>
                  <a:lnTo>
                    <a:pt x="1388" y="1550"/>
                  </a:lnTo>
                  <a:lnTo>
                    <a:pt x="1380" y="1552"/>
                  </a:lnTo>
                  <a:lnTo>
                    <a:pt x="1374" y="1554"/>
                  </a:lnTo>
                  <a:lnTo>
                    <a:pt x="1372" y="1558"/>
                  </a:lnTo>
                  <a:lnTo>
                    <a:pt x="1370" y="1562"/>
                  </a:lnTo>
                  <a:lnTo>
                    <a:pt x="1368" y="1572"/>
                  </a:lnTo>
                  <a:lnTo>
                    <a:pt x="1368" y="1580"/>
                  </a:lnTo>
                  <a:lnTo>
                    <a:pt x="1370" y="1588"/>
                  </a:lnTo>
                  <a:lnTo>
                    <a:pt x="1372" y="1594"/>
                  </a:lnTo>
                  <a:lnTo>
                    <a:pt x="1378" y="1604"/>
                  </a:lnTo>
                  <a:lnTo>
                    <a:pt x="1382" y="1610"/>
                  </a:lnTo>
                  <a:lnTo>
                    <a:pt x="1386" y="1614"/>
                  </a:lnTo>
                  <a:lnTo>
                    <a:pt x="1390" y="1614"/>
                  </a:lnTo>
                  <a:lnTo>
                    <a:pt x="1396" y="1614"/>
                  </a:lnTo>
                  <a:lnTo>
                    <a:pt x="1402" y="1610"/>
                  </a:lnTo>
                  <a:lnTo>
                    <a:pt x="1410" y="1606"/>
                  </a:lnTo>
                  <a:lnTo>
                    <a:pt x="1410" y="1608"/>
                  </a:lnTo>
                  <a:lnTo>
                    <a:pt x="1410" y="1610"/>
                  </a:lnTo>
                  <a:lnTo>
                    <a:pt x="1402" y="1640"/>
                  </a:lnTo>
                  <a:lnTo>
                    <a:pt x="1402" y="1646"/>
                  </a:lnTo>
                  <a:lnTo>
                    <a:pt x="1404" y="1654"/>
                  </a:lnTo>
                  <a:lnTo>
                    <a:pt x="1406" y="1668"/>
                  </a:lnTo>
                  <a:lnTo>
                    <a:pt x="1408" y="1676"/>
                  </a:lnTo>
                  <a:lnTo>
                    <a:pt x="1406" y="1682"/>
                  </a:lnTo>
                  <a:lnTo>
                    <a:pt x="1402" y="1686"/>
                  </a:lnTo>
                  <a:lnTo>
                    <a:pt x="1392" y="1692"/>
                  </a:lnTo>
                  <a:lnTo>
                    <a:pt x="1380" y="1694"/>
                  </a:lnTo>
                  <a:lnTo>
                    <a:pt x="1370" y="1694"/>
                  </a:lnTo>
                  <a:lnTo>
                    <a:pt x="1364" y="1690"/>
                  </a:lnTo>
                  <a:lnTo>
                    <a:pt x="1360" y="1684"/>
                  </a:lnTo>
                  <a:lnTo>
                    <a:pt x="1354" y="1672"/>
                  </a:lnTo>
                  <a:lnTo>
                    <a:pt x="1348" y="1666"/>
                  </a:lnTo>
                  <a:lnTo>
                    <a:pt x="1342" y="1662"/>
                  </a:lnTo>
                  <a:lnTo>
                    <a:pt x="1336" y="1660"/>
                  </a:lnTo>
                  <a:lnTo>
                    <a:pt x="1334" y="1656"/>
                  </a:lnTo>
                  <a:lnTo>
                    <a:pt x="1332" y="1652"/>
                  </a:lnTo>
                  <a:lnTo>
                    <a:pt x="1332" y="1650"/>
                  </a:lnTo>
                  <a:lnTo>
                    <a:pt x="1332" y="1648"/>
                  </a:lnTo>
                  <a:lnTo>
                    <a:pt x="1324" y="1648"/>
                  </a:lnTo>
                  <a:lnTo>
                    <a:pt x="1302" y="1656"/>
                  </a:lnTo>
                  <a:lnTo>
                    <a:pt x="1294" y="1660"/>
                  </a:lnTo>
                  <a:lnTo>
                    <a:pt x="1292" y="1664"/>
                  </a:lnTo>
                  <a:lnTo>
                    <a:pt x="1286" y="1674"/>
                  </a:lnTo>
                  <a:lnTo>
                    <a:pt x="1284" y="1678"/>
                  </a:lnTo>
                  <a:lnTo>
                    <a:pt x="1286" y="1684"/>
                  </a:lnTo>
                  <a:lnTo>
                    <a:pt x="1286" y="1688"/>
                  </a:lnTo>
                  <a:lnTo>
                    <a:pt x="1286" y="1690"/>
                  </a:lnTo>
                  <a:lnTo>
                    <a:pt x="1280" y="1694"/>
                  </a:lnTo>
                  <a:lnTo>
                    <a:pt x="1274" y="1700"/>
                  </a:lnTo>
                  <a:lnTo>
                    <a:pt x="1272" y="1704"/>
                  </a:lnTo>
                  <a:lnTo>
                    <a:pt x="1270" y="1710"/>
                  </a:lnTo>
                  <a:lnTo>
                    <a:pt x="1266" y="1720"/>
                  </a:lnTo>
                  <a:lnTo>
                    <a:pt x="1266" y="1732"/>
                  </a:lnTo>
                  <a:lnTo>
                    <a:pt x="1268" y="1752"/>
                  </a:lnTo>
                  <a:lnTo>
                    <a:pt x="1268" y="1766"/>
                  </a:lnTo>
                  <a:lnTo>
                    <a:pt x="1270" y="1772"/>
                  </a:lnTo>
                  <a:lnTo>
                    <a:pt x="1274" y="1776"/>
                  </a:lnTo>
                  <a:lnTo>
                    <a:pt x="1278" y="1782"/>
                  </a:lnTo>
                  <a:lnTo>
                    <a:pt x="1280" y="1790"/>
                  </a:lnTo>
                  <a:lnTo>
                    <a:pt x="1280" y="1804"/>
                  </a:lnTo>
                  <a:lnTo>
                    <a:pt x="1278" y="1806"/>
                  </a:lnTo>
                  <a:lnTo>
                    <a:pt x="1276" y="1808"/>
                  </a:lnTo>
                  <a:lnTo>
                    <a:pt x="1276" y="1816"/>
                  </a:lnTo>
                  <a:lnTo>
                    <a:pt x="1278" y="1818"/>
                  </a:lnTo>
                  <a:lnTo>
                    <a:pt x="1276" y="1822"/>
                  </a:lnTo>
                  <a:lnTo>
                    <a:pt x="1270" y="1824"/>
                  </a:lnTo>
                  <a:lnTo>
                    <a:pt x="1264" y="1826"/>
                  </a:lnTo>
                  <a:lnTo>
                    <a:pt x="1258" y="1824"/>
                  </a:lnTo>
                  <a:lnTo>
                    <a:pt x="1256" y="1824"/>
                  </a:lnTo>
                  <a:lnTo>
                    <a:pt x="1256" y="1822"/>
                  </a:lnTo>
                  <a:lnTo>
                    <a:pt x="1258" y="1816"/>
                  </a:lnTo>
                  <a:lnTo>
                    <a:pt x="1268" y="1804"/>
                  </a:lnTo>
                  <a:lnTo>
                    <a:pt x="1270" y="1800"/>
                  </a:lnTo>
                  <a:lnTo>
                    <a:pt x="1268" y="1800"/>
                  </a:lnTo>
                  <a:lnTo>
                    <a:pt x="1256" y="1814"/>
                  </a:lnTo>
                  <a:lnTo>
                    <a:pt x="1248" y="1820"/>
                  </a:lnTo>
                  <a:lnTo>
                    <a:pt x="1246" y="1822"/>
                  </a:lnTo>
                  <a:lnTo>
                    <a:pt x="1240" y="1820"/>
                  </a:lnTo>
                  <a:lnTo>
                    <a:pt x="1232" y="1820"/>
                  </a:lnTo>
                  <a:lnTo>
                    <a:pt x="1226" y="1822"/>
                  </a:lnTo>
                  <a:lnTo>
                    <a:pt x="1224" y="1824"/>
                  </a:lnTo>
                  <a:lnTo>
                    <a:pt x="1224" y="1830"/>
                  </a:lnTo>
                  <a:lnTo>
                    <a:pt x="1224" y="1836"/>
                  </a:lnTo>
                  <a:lnTo>
                    <a:pt x="1224" y="1840"/>
                  </a:lnTo>
                  <a:lnTo>
                    <a:pt x="1220" y="1846"/>
                  </a:lnTo>
                  <a:lnTo>
                    <a:pt x="1214" y="1852"/>
                  </a:lnTo>
                  <a:lnTo>
                    <a:pt x="1202" y="1858"/>
                  </a:lnTo>
                  <a:lnTo>
                    <a:pt x="1188" y="1860"/>
                  </a:lnTo>
                  <a:lnTo>
                    <a:pt x="1182" y="1858"/>
                  </a:lnTo>
                  <a:lnTo>
                    <a:pt x="1176" y="1856"/>
                  </a:lnTo>
                  <a:lnTo>
                    <a:pt x="1172" y="1854"/>
                  </a:lnTo>
                  <a:lnTo>
                    <a:pt x="1170" y="1848"/>
                  </a:lnTo>
                  <a:lnTo>
                    <a:pt x="1166" y="1836"/>
                  </a:lnTo>
                  <a:lnTo>
                    <a:pt x="1172" y="1840"/>
                  </a:lnTo>
                  <a:lnTo>
                    <a:pt x="1180" y="1844"/>
                  </a:lnTo>
                  <a:lnTo>
                    <a:pt x="1184" y="1844"/>
                  </a:lnTo>
                  <a:lnTo>
                    <a:pt x="1184" y="1842"/>
                  </a:lnTo>
                  <a:lnTo>
                    <a:pt x="1180" y="1840"/>
                  </a:lnTo>
                  <a:lnTo>
                    <a:pt x="1168" y="1832"/>
                  </a:lnTo>
                  <a:lnTo>
                    <a:pt x="1160" y="1828"/>
                  </a:lnTo>
                  <a:lnTo>
                    <a:pt x="1152" y="1828"/>
                  </a:lnTo>
                  <a:lnTo>
                    <a:pt x="1136" y="1832"/>
                  </a:lnTo>
                  <a:lnTo>
                    <a:pt x="1118" y="1836"/>
                  </a:lnTo>
                  <a:lnTo>
                    <a:pt x="1112" y="1838"/>
                  </a:lnTo>
                  <a:lnTo>
                    <a:pt x="1110" y="1840"/>
                  </a:lnTo>
                  <a:lnTo>
                    <a:pt x="1098" y="1844"/>
                  </a:lnTo>
                  <a:lnTo>
                    <a:pt x="1090" y="1848"/>
                  </a:lnTo>
                  <a:lnTo>
                    <a:pt x="1086" y="1850"/>
                  </a:lnTo>
                  <a:lnTo>
                    <a:pt x="1082" y="1856"/>
                  </a:lnTo>
                  <a:lnTo>
                    <a:pt x="1080" y="1858"/>
                  </a:lnTo>
                  <a:lnTo>
                    <a:pt x="1074" y="1862"/>
                  </a:lnTo>
                  <a:lnTo>
                    <a:pt x="1066" y="1864"/>
                  </a:lnTo>
                  <a:lnTo>
                    <a:pt x="1054" y="1868"/>
                  </a:lnTo>
                  <a:lnTo>
                    <a:pt x="1034" y="1874"/>
                  </a:lnTo>
                  <a:lnTo>
                    <a:pt x="1020" y="1880"/>
                  </a:lnTo>
                  <a:lnTo>
                    <a:pt x="1008" y="1884"/>
                  </a:lnTo>
                  <a:lnTo>
                    <a:pt x="1002" y="1884"/>
                  </a:lnTo>
                  <a:lnTo>
                    <a:pt x="996" y="1884"/>
                  </a:lnTo>
                  <a:lnTo>
                    <a:pt x="992" y="1882"/>
                  </a:lnTo>
                  <a:lnTo>
                    <a:pt x="986" y="1878"/>
                  </a:lnTo>
                  <a:lnTo>
                    <a:pt x="980" y="1870"/>
                  </a:lnTo>
                  <a:lnTo>
                    <a:pt x="978" y="1870"/>
                  </a:lnTo>
                  <a:lnTo>
                    <a:pt x="980" y="1874"/>
                  </a:lnTo>
                  <a:lnTo>
                    <a:pt x="984" y="1884"/>
                  </a:lnTo>
                  <a:lnTo>
                    <a:pt x="984" y="1886"/>
                  </a:lnTo>
                  <a:lnTo>
                    <a:pt x="984" y="1888"/>
                  </a:lnTo>
                  <a:lnTo>
                    <a:pt x="982" y="1888"/>
                  </a:lnTo>
                  <a:lnTo>
                    <a:pt x="982" y="1890"/>
                  </a:lnTo>
                  <a:lnTo>
                    <a:pt x="984" y="1890"/>
                  </a:lnTo>
                  <a:lnTo>
                    <a:pt x="988" y="1890"/>
                  </a:lnTo>
                  <a:lnTo>
                    <a:pt x="992" y="1888"/>
                  </a:lnTo>
                  <a:lnTo>
                    <a:pt x="996" y="1890"/>
                  </a:lnTo>
                  <a:lnTo>
                    <a:pt x="998" y="1892"/>
                  </a:lnTo>
                  <a:lnTo>
                    <a:pt x="1002" y="1892"/>
                  </a:lnTo>
                  <a:lnTo>
                    <a:pt x="1004" y="1890"/>
                  </a:lnTo>
                  <a:lnTo>
                    <a:pt x="1008" y="1890"/>
                  </a:lnTo>
                  <a:lnTo>
                    <a:pt x="1010" y="1894"/>
                  </a:lnTo>
                  <a:lnTo>
                    <a:pt x="1010" y="1900"/>
                  </a:lnTo>
                  <a:lnTo>
                    <a:pt x="1010" y="1902"/>
                  </a:lnTo>
                  <a:lnTo>
                    <a:pt x="1008" y="1902"/>
                  </a:lnTo>
                  <a:lnTo>
                    <a:pt x="1004" y="1900"/>
                  </a:lnTo>
                  <a:lnTo>
                    <a:pt x="998" y="1898"/>
                  </a:lnTo>
                  <a:lnTo>
                    <a:pt x="996" y="1898"/>
                  </a:lnTo>
                  <a:lnTo>
                    <a:pt x="986" y="1896"/>
                  </a:lnTo>
                  <a:lnTo>
                    <a:pt x="980" y="1892"/>
                  </a:lnTo>
                  <a:lnTo>
                    <a:pt x="980" y="1890"/>
                  </a:lnTo>
                  <a:lnTo>
                    <a:pt x="980" y="1886"/>
                  </a:lnTo>
                  <a:lnTo>
                    <a:pt x="980" y="1884"/>
                  </a:lnTo>
                  <a:lnTo>
                    <a:pt x="978" y="1882"/>
                  </a:lnTo>
                  <a:lnTo>
                    <a:pt x="976" y="1878"/>
                  </a:lnTo>
                  <a:lnTo>
                    <a:pt x="976" y="1872"/>
                  </a:lnTo>
                  <a:lnTo>
                    <a:pt x="976" y="1870"/>
                  </a:lnTo>
                  <a:lnTo>
                    <a:pt x="974" y="1870"/>
                  </a:lnTo>
                  <a:lnTo>
                    <a:pt x="970" y="1872"/>
                  </a:lnTo>
                  <a:lnTo>
                    <a:pt x="962" y="1872"/>
                  </a:lnTo>
                  <a:lnTo>
                    <a:pt x="958" y="1870"/>
                  </a:lnTo>
                  <a:lnTo>
                    <a:pt x="954" y="1868"/>
                  </a:lnTo>
                  <a:lnTo>
                    <a:pt x="950" y="1860"/>
                  </a:lnTo>
                  <a:lnTo>
                    <a:pt x="948" y="1856"/>
                  </a:lnTo>
                  <a:lnTo>
                    <a:pt x="946" y="1854"/>
                  </a:lnTo>
                  <a:lnTo>
                    <a:pt x="944" y="1854"/>
                  </a:lnTo>
                  <a:lnTo>
                    <a:pt x="938" y="1854"/>
                  </a:lnTo>
                  <a:lnTo>
                    <a:pt x="932" y="1852"/>
                  </a:lnTo>
                  <a:lnTo>
                    <a:pt x="930" y="1850"/>
                  </a:lnTo>
                  <a:lnTo>
                    <a:pt x="926" y="1850"/>
                  </a:lnTo>
                  <a:lnTo>
                    <a:pt x="924" y="1854"/>
                  </a:lnTo>
                  <a:lnTo>
                    <a:pt x="920" y="1862"/>
                  </a:lnTo>
                  <a:lnTo>
                    <a:pt x="912" y="1868"/>
                  </a:lnTo>
                  <a:lnTo>
                    <a:pt x="908" y="1870"/>
                  </a:lnTo>
                  <a:lnTo>
                    <a:pt x="900" y="1870"/>
                  </a:lnTo>
                  <a:lnTo>
                    <a:pt x="894" y="1872"/>
                  </a:lnTo>
                  <a:lnTo>
                    <a:pt x="890" y="1874"/>
                  </a:lnTo>
                  <a:lnTo>
                    <a:pt x="886" y="1880"/>
                  </a:lnTo>
                  <a:lnTo>
                    <a:pt x="884" y="1884"/>
                  </a:lnTo>
                  <a:lnTo>
                    <a:pt x="882" y="1884"/>
                  </a:lnTo>
                  <a:lnTo>
                    <a:pt x="878" y="1882"/>
                  </a:lnTo>
                  <a:lnTo>
                    <a:pt x="874" y="1880"/>
                  </a:lnTo>
                  <a:lnTo>
                    <a:pt x="870" y="1880"/>
                  </a:lnTo>
                  <a:lnTo>
                    <a:pt x="864" y="1882"/>
                  </a:lnTo>
                  <a:lnTo>
                    <a:pt x="860" y="1882"/>
                  </a:lnTo>
                  <a:lnTo>
                    <a:pt x="858" y="1882"/>
                  </a:lnTo>
                  <a:lnTo>
                    <a:pt x="856" y="1880"/>
                  </a:lnTo>
                  <a:lnTo>
                    <a:pt x="856" y="1878"/>
                  </a:lnTo>
                  <a:lnTo>
                    <a:pt x="858" y="1876"/>
                  </a:lnTo>
                  <a:lnTo>
                    <a:pt x="864" y="1872"/>
                  </a:lnTo>
                  <a:lnTo>
                    <a:pt x="870" y="1870"/>
                  </a:lnTo>
                  <a:lnTo>
                    <a:pt x="870" y="1868"/>
                  </a:lnTo>
                  <a:lnTo>
                    <a:pt x="870" y="1864"/>
                  </a:lnTo>
                  <a:lnTo>
                    <a:pt x="870" y="1862"/>
                  </a:lnTo>
                  <a:lnTo>
                    <a:pt x="870" y="1858"/>
                  </a:lnTo>
                  <a:lnTo>
                    <a:pt x="870" y="1856"/>
                  </a:lnTo>
                  <a:lnTo>
                    <a:pt x="862" y="1858"/>
                  </a:lnTo>
                  <a:lnTo>
                    <a:pt x="856" y="1860"/>
                  </a:lnTo>
                  <a:lnTo>
                    <a:pt x="852" y="1860"/>
                  </a:lnTo>
                  <a:lnTo>
                    <a:pt x="848" y="1860"/>
                  </a:lnTo>
                  <a:lnTo>
                    <a:pt x="846" y="1858"/>
                  </a:lnTo>
                  <a:lnTo>
                    <a:pt x="842" y="1854"/>
                  </a:lnTo>
                  <a:lnTo>
                    <a:pt x="840" y="1854"/>
                  </a:lnTo>
                  <a:lnTo>
                    <a:pt x="838" y="1854"/>
                  </a:lnTo>
                  <a:lnTo>
                    <a:pt x="834" y="1856"/>
                  </a:lnTo>
                  <a:lnTo>
                    <a:pt x="832" y="1854"/>
                  </a:lnTo>
                  <a:lnTo>
                    <a:pt x="830" y="1852"/>
                  </a:lnTo>
                  <a:lnTo>
                    <a:pt x="826" y="1850"/>
                  </a:lnTo>
                  <a:lnTo>
                    <a:pt x="822" y="1850"/>
                  </a:lnTo>
                  <a:lnTo>
                    <a:pt x="824" y="1848"/>
                  </a:lnTo>
                  <a:lnTo>
                    <a:pt x="826" y="1844"/>
                  </a:lnTo>
                  <a:lnTo>
                    <a:pt x="828" y="1842"/>
                  </a:lnTo>
                  <a:lnTo>
                    <a:pt x="826" y="1838"/>
                  </a:lnTo>
                  <a:lnTo>
                    <a:pt x="824" y="1834"/>
                  </a:lnTo>
                  <a:lnTo>
                    <a:pt x="822" y="1832"/>
                  </a:lnTo>
                  <a:lnTo>
                    <a:pt x="820" y="1834"/>
                  </a:lnTo>
                  <a:lnTo>
                    <a:pt x="816" y="1832"/>
                  </a:lnTo>
                  <a:lnTo>
                    <a:pt x="812" y="1830"/>
                  </a:lnTo>
                  <a:lnTo>
                    <a:pt x="808" y="1830"/>
                  </a:lnTo>
                  <a:lnTo>
                    <a:pt x="806" y="1832"/>
                  </a:lnTo>
                  <a:lnTo>
                    <a:pt x="802" y="1830"/>
                  </a:lnTo>
                  <a:lnTo>
                    <a:pt x="808" y="1826"/>
                  </a:lnTo>
                  <a:lnTo>
                    <a:pt x="810" y="1824"/>
                  </a:lnTo>
                  <a:lnTo>
                    <a:pt x="810" y="1826"/>
                  </a:lnTo>
                  <a:lnTo>
                    <a:pt x="812" y="1828"/>
                  </a:lnTo>
                  <a:lnTo>
                    <a:pt x="816" y="1828"/>
                  </a:lnTo>
                  <a:lnTo>
                    <a:pt x="818" y="1826"/>
                  </a:lnTo>
                  <a:lnTo>
                    <a:pt x="820" y="1826"/>
                  </a:lnTo>
                  <a:lnTo>
                    <a:pt x="824" y="1828"/>
                  </a:lnTo>
                  <a:lnTo>
                    <a:pt x="826" y="1826"/>
                  </a:lnTo>
                  <a:lnTo>
                    <a:pt x="828" y="1824"/>
                  </a:lnTo>
                  <a:lnTo>
                    <a:pt x="828" y="1822"/>
                  </a:lnTo>
                  <a:lnTo>
                    <a:pt x="822" y="1818"/>
                  </a:lnTo>
                  <a:lnTo>
                    <a:pt x="816" y="1814"/>
                  </a:lnTo>
                  <a:lnTo>
                    <a:pt x="812" y="1816"/>
                  </a:lnTo>
                  <a:lnTo>
                    <a:pt x="810" y="1818"/>
                  </a:lnTo>
                  <a:lnTo>
                    <a:pt x="806" y="1814"/>
                  </a:lnTo>
                  <a:lnTo>
                    <a:pt x="806" y="1812"/>
                  </a:lnTo>
                  <a:lnTo>
                    <a:pt x="806" y="1810"/>
                  </a:lnTo>
                  <a:lnTo>
                    <a:pt x="810" y="1808"/>
                  </a:lnTo>
                  <a:lnTo>
                    <a:pt x="812" y="1804"/>
                  </a:lnTo>
                  <a:lnTo>
                    <a:pt x="814" y="1804"/>
                  </a:lnTo>
                  <a:lnTo>
                    <a:pt x="812" y="1802"/>
                  </a:lnTo>
                  <a:lnTo>
                    <a:pt x="810" y="1798"/>
                  </a:lnTo>
                  <a:lnTo>
                    <a:pt x="810" y="1794"/>
                  </a:lnTo>
                  <a:lnTo>
                    <a:pt x="810" y="1792"/>
                  </a:lnTo>
                  <a:lnTo>
                    <a:pt x="808" y="1790"/>
                  </a:lnTo>
                  <a:lnTo>
                    <a:pt x="808" y="1788"/>
                  </a:lnTo>
                  <a:lnTo>
                    <a:pt x="808" y="1786"/>
                  </a:lnTo>
                  <a:lnTo>
                    <a:pt x="814" y="1784"/>
                  </a:lnTo>
                  <a:lnTo>
                    <a:pt x="818" y="1782"/>
                  </a:lnTo>
                  <a:lnTo>
                    <a:pt x="818" y="1780"/>
                  </a:lnTo>
                  <a:lnTo>
                    <a:pt x="818" y="1778"/>
                  </a:lnTo>
                  <a:lnTo>
                    <a:pt x="818" y="1776"/>
                  </a:lnTo>
                  <a:lnTo>
                    <a:pt x="822" y="1776"/>
                  </a:lnTo>
                  <a:lnTo>
                    <a:pt x="826" y="1774"/>
                  </a:lnTo>
                  <a:lnTo>
                    <a:pt x="826" y="1772"/>
                  </a:lnTo>
                  <a:lnTo>
                    <a:pt x="824" y="1768"/>
                  </a:lnTo>
                  <a:lnTo>
                    <a:pt x="820" y="1764"/>
                  </a:lnTo>
                  <a:lnTo>
                    <a:pt x="824" y="1766"/>
                  </a:lnTo>
                  <a:lnTo>
                    <a:pt x="828" y="1768"/>
                  </a:lnTo>
                  <a:lnTo>
                    <a:pt x="832" y="1768"/>
                  </a:lnTo>
                  <a:lnTo>
                    <a:pt x="834" y="1766"/>
                  </a:lnTo>
                  <a:lnTo>
                    <a:pt x="834" y="1764"/>
                  </a:lnTo>
                  <a:lnTo>
                    <a:pt x="834" y="1760"/>
                  </a:lnTo>
                  <a:lnTo>
                    <a:pt x="834" y="1750"/>
                  </a:lnTo>
                  <a:lnTo>
                    <a:pt x="836" y="1742"/>
                  </a:lnTo>
                  <a:lnTo>
                    <a:pt x="836" y="1740"/>
                  </a:lnTo>
                  <a:lnTo>
                    <a:pt x="840" y="1738"/>
                  </a:lnTo>
                  <a:lnTo>
                    <a:pt x="844" y="1738"/>
                  </a:lnTo>
                  <a:lnTo>
                    <a:pt x="844" y="1742"/>
                  </a:lnTo>
                  <a:lnTo>
                    <a:pt x="842" y="1744"/>
                  </a:lnTo>
                  <a:lnTo>
                    <a:pt x="842" y="1746"/>
                  </a:lnTo>
                  <a:lnTo>
                    <a:pt x="844" y="1748"/>
                  </a:lnTo>
                  <a:lnTo>
                    <a:pt x="848" y="1750"/>
                  </a:lnTo>
                  <a:lnTo>
                    <a:pt x="848" y="1748"/>
                  </a:lnTo>
                  <a:lnTo>
                    <a:pt x="850" y="1746"/>
                  </a:lnTo>
                  <a:lnTo>
                    <a:pt x="852" y="1746"/>
                  </a:lnTo>
                  <a:lnTo>
                    <a:pt x="854" y="1748"/>
                  </a:lnTo>
                  <a:lnTo>
                    <a:pt x="856" y="1746"/>
                  </a:lnTo>
                  <a:lnTo>
                    <a:pt x="858" y="1744"/>
                  </a:lnTo>
                  <a:lnTo>
                    <a:pt x="864" y="1732"/>
                  </a:lnTo>
                  <a:lnTo>
                    <a:pt x="864" y="1730"/>
                  </a:lnTo>
                  <a:lnTo>
                    <a:pt x="864" y="1728"/>
                  </a:lnTo>
                  <a:lnTo>
                    <a:pt x="858" y="1726"/>
                  </a:lnTo>
                  <a:lnTo>
                    <a:pt x="844" y="1724"/>
                  </a:lnTo>
                  <a:lnTo>
                    <a:pt x="840" y="1722"/>
                  </a:lnTo>
                  <a:lnTo>
                    <a:pt x="838" y="1722"/>
                  </a:lnTo>
                  <a:lnTo>
                    <a:pt x="840" y="1718"/>
                  </a:lnTo>
                  <a:lnTo>
                    <a:pt x="842" y="1714"/>
                  </a:lnTo>
                  <a:lnTo>
                    <a:pt x="840" y="1710"/>
                  </a:lnTo>
                  <a:lnTo>
                    <a:pt x="838" y="1706"/>
                  </a:lnTo>
                  <a:lnTo>
                    <a:pt x="838" y="1700"/>
                  </a:lnTo>
                  <a:lnTo>
                    <a:pt x="840" y="1690"/>
                  </a:lnTo>
                  <a:lnTo>
                    <a:pt x="842" y="1686"/>
                  </a:lnTo>
                  <a:lnTo>
                    <a:pt x="844" y="1684"/>
                  </a:lnTo>
                  <a:lnTo>
                    <a:pt x="846" y="1680"/>
                  </a:lnTo>
                  <a:lnTo>
                    <a:pt x="848" y="1676"/>
                  </a:lnTo>
                  <a:lnTo>
                    <a:pt x="848" y="1670"/>
                  </a:lnTo>
                  <a:lnTo>
                    <a:pt x="846" y="1662"/>
                  </a:lnTo>
                  <a:lnTo>
                    <a:pt x="844" y="1658"/>
                  </a:lnTo>
                  <a:lnTo>
                    <a:pt x="844" y="1656"/>
                  </a:lnTo>
                  <a:lnTo>
                    <a:pt x="846" y="1652"/>
                  </a:lnTo>
                  <a:lnTo>
                    <a:pt x="850" y="1648"/>
                  </a:lnTo>
                  <a:lnTo>
                    <a:pt x="850" y="1646"/>
                  </a:lnTo>
                  <a:lnTo>
                    <a:pt x="846" y="1646"/>
                  </a:lnTo>
                  <a:lnTo>
                    <a:pt x="844" y="1650"/>
                  </a:lnTo>
                  <a:lnTo>
                    <a:pt x="838" y="1654"/>
                  </a:lnTo>
                  <a:lnTo>
                    <a:pt x="830" y="1656"/>
                  </a:lnTo>
                  <a:lnTo>
                    <a:pt x="824" y="1658"/>
                  </a:lnTo>
                  <a:lnTo>
                    <a:pt x="822" y="1660"/>
                  </a:lnTo>
                  <a:lnTo>
                    <a:pt x="814" y="1672"/>
                  </a:lnTo>
                  <a:lnTo>
                    <a:pt x="810" y="1676"/>
                  </a:lnTo>
                  <a:lnTo>
                    <a:pt x="804" y="1680"/>
                  </a:lnTo>
                  <a:lnTo>
                    <a:pt x="796" y="1684"/>
                  </a:lnTo>
                  <a:lnTo>
                    <a:pt x="786" y="1686"/>
                  </a:lnTo>
                  <a:lnTo>
                    <a:pt x="776" y="1686"/>
                  </a:lnTo>
                  <a:lnTo>
                    <a:pt x="768" y="1690"/>
                  </a:lnTo>
                  <a:lnTo>
                    <a:pt x="762" y="1694"/>
                  </a:lnTo>
                  <a:lnTo>
                    <a:pt x="758" y="1700"/>
                  </a:lnTo>
                  <a:lnTo>
                    <a:pt x="754" y="1708"/>
                  </a:lnTo>
                  <a:lnTo>
                    <a:pt x="752" y="1718"/>
                  </a:lnTo>
                  <a:lnTo>
                    <a:pt x="748" y="1736"/>
                  </a:lnTo>
                  <a:lnTo>
                    <a:pt x="748" y="1752"/>
                  </a:lnTo>
                  <a:lnTo>
                    <a:pt x="750" y="1762"/>
                  </a:lnTo>
                  <a:lnTo>
                    <a:pt x="752" y="1770"/>
                  </a:lnTo>
                  <a:lnTo>
                    <a:pt x="750" y="1778"/>
                  </a:lnTo>
                  <a:lnTo>
                    <a:pt x="746" y="1784"/>
                  </a:lnTo>
                  <a:lnTo>
                    <a:pt x="748" y="1786"/>
                  </a:lnTo>
                  <a:lnTo>
                    <a:pt x="750" y="1786"/>
                  </a:lnTo>
                  <a:lnTo>
                    <a:pt x="754" y="1790"/>
                  </a:lnTo>
                  <a:lnTo>
                    <a:pt x="758" y="1792"/>
                  </a:lnTo>
                  <a:lnTo>
                    <a:pt x="758" y="1790"/>
                  </a:lnTo>
                  <a:lnTo>
                    <a:pt x="758" y="1788"/>
                  </a:lnTo>
                  <a:lnTo>
                    <a:pt x="762" y="1790"/>
                  </a:lnTo>
                  <a:lnTo>
                    <a:pt x="764" y="1792"/>
                  </a:lnTo>
                  <a:lnTo>
                    <a:pt x="768" y="1792"/>
                  </a:lnTo>
                  <a:lnTo>
                    <a:pt x="772" y="1796"/>
                  </a:lnTo>
                  <a:lnTo>
                    <a:pt x="772" y="1804"/>
                  </a:lnTo>
                  <a:lnTo>
                    <a:pt x="770" y="1810"/>
                  </a:lnTo>
                  <a:lnTo>
                    <a:pt x="768" y="1808"/>
                  </a:lnTo>
                  <a:lnTo>
                    <a:pt x="766" y="1806"/>
                  </a:lnTo>
                  <a:lnTo>
                    <a:pt x="764" y="1806"/>
                  </a:lnTo>
                  <a:lnTo>
                    <a:pt x="764" y="1810"/>
                  </a:lnTo>
                  <a:lnTo>
                    <a:pt x="764" y="1814"/>
                  </a:lnTo>
                  <a:lnTo>
                    <a:pt x="768" y="1812"/>
                  </a:lnTo>
                  <a:lnTo>
                    <a:pt x="770" y="1812"/>
                  </a:lnTo>
                  <a:lnTo>
                    <a:pt x="770" y="1814"/>
                  </a:lnTo>
                  <a:lnTo>
                    <a:pt x="770" y="1826"/>
                  </a:lnTo>
                  <a:lnTo>
                    <a:pt x="770" y="1830"/>
                  </a:lnTo>
                  <a:lnTo>
                    <a:pt x="774" y="1836"/>
                  </a:lnTo>
                  <a:lnTo>
                    <a:pt x="784" y="1848"/>
                  </a:lnTo>
                  <a:lnTo>
                    <a:pt x="786" y="1850"/>
                  </a:lnTo>
                  <a:lnTo>
                    <a:pt x="786" y="1852"/>
                  </a:lnTo>
                  <a:lnTo>
                    <a:pt x="782" y="1854"/>
                  </a:lnTo>
                  <a:lnTo>
                    <a:pt x="774" y="1856"/>
                  </a:lnTo>
                  <a:lnTo>
                    <a:pt x="772" y="1858"/>
                  </a:lnTo>
                  <a:lnTo>
                    <a:pt x="770" y="1860"/>
                  </a:lnTo>
                  <a:lnTo>
                    <a:pt x="770" y="1864"/>
                  </a:lnTo>
                  <a:lnTo>
                    <a:pt x="776" y="1864"/>
                  </a:lnTo>
                  <a:lnTo>
                    <a:pt x="780" y="1862"/>
                  </a:lnTo>
                  <a:lnTo>
                    <a:pt x="780" y="1864"/>
                  </a:lnTo>
                  <a:lnTo>
                    <a:pt x="778" y="1866"/>
                  </a:lnTo>
                  <a:lnTo>
                    <a:pt x="778" y="1870"/>
                  </a:lnTo>
                  <a:lnTo>
                    <a:pt x="778" y="1872"/>
                  </a:lnTo>
                  <a:lnTo>
                    <a:pt x="782" y="1874"/>
                  </a:lnTo>
                  <a:lnTo>
                    <a:pt x="786" y="1876"/>
                  </a:lnTo>
                  <a:lnTo>
                    <a:pt x="784" y="1878"/>
                  </a:lnTo>
                  <a:lnTo>
                    <a:pt x="780" y="1880"/>
                  </a:lnTo>
                  <a:lnTo>
                    <a:pt x="780" y="1882"/>
                  </a:lnTo>
                  <a:lnTo>
                    <a:pt x="782" y="1886"/>
                  </a:lnTo>
                  <a:lnTo>
                    <a:pt x="790" y="1886"/>
                  </a:lnTo>
                  <a:lnTo>
                    <a:pt x="798" y="1890"/>
                  </a:lnTo>
                  <a:lnTo>
                    <a:pt x="804" y="1894"/>
                  </a:lnTo>
                  <a:lnTo>
                    <a:pt x="804" y="1898"/>
                  </a:lnTo>
                  <a:lnTo>
                    <a:pt x="800" y="1896"/>
                  </a:lnTo>
                  <a:lnTo>
                    <a:pt x="794" y="1892"/>
                  </a:lnTo>
                  <a:lnTo>
                    <a:pt x="786" y="1890"/>
                  </a:lnTo>
                  <a:lnTo>
                    <a:pt x="780" y="1890"/>
                  </a:lnTo>
                  <a:lnTo>
                    <a:pt x="772" y="1888"/>
                  </a:lnTo>
                  <a:lnTo>
                    <a:pt x="770" y="1888"/>
                  </a:lnTo>
                  <a:lnTo>
                    <a:pt x="768" y="1890"/>
                  </a:lnTo>
                  <a:lnTo>
                    <a:pt x="768" y="1900"/>
                  </a:lnTo>
                  <a:lnTo>
                    <a:pt x="770" y="1910"/>
                  </a:lnTo>
                  <a:lnTo>
                    <a:pt x="768" y="1916"/>
                  </a:lnTo>
                  <a:lnTo>
                    <a:pt x="766" y="1918"/>
                  </a:lnTo>
                  <a:lnTo>
                    <a:pt x="764" y="1920"/>
                  </a:lnTo>
                  <a:lnTo>
                    <a:pt x="764" y="1918"/>
                  </a:lnTo>
                  <a:lnTo>
                    <a:pt x="764" y="1914"/>
                  </a:lnTo>
                  <a:lnTo>
                    <a:pt x="764" y="1908"/>
                  </a:lnTo>
                  <a:lnTo>
                    <a:pt x="764" y="1906"/>
                  </a:lnTo>
                  <a:lnTo>
                    <a:pt x="762" y="1904"/>
                  </a:lnTo>
                  <a:lnTo>
                    <a:pt x="758" y="1904"/>
                  </a:lnTo>
                  <a:lnTo>
                    <a:pt x="756" y="1906"/>
                  </a:lnTo>
                  <a:lnTo>
                    <a:pt x="756" y="1912"/>
                  </a:lnTo>
                  <a:lnTo>
                    <a:pt x="754" y="1916"/>
                  </a:lnTo>
                  <a:lnTo>
                    <a:pt x="750" y="1914"/>
                  </a:lnTo>
                  <a:lnTo>
                    <a:pt x="748" y="1912"/>
                  </a:lnTo>
                  <a:lnTo>
                    <a:pt x="748" y="1910"/>
                  </a:lnTo>
                  <a:lnTo>
                    <a:pt x="750" y="1904"/>
                  </a:lnTo>
                  <a:lnTo>
                    <a:pt x="748" y="1902"/>
                  </a:lnTo>
                  <a:lnTo>
                    <a:pt x="746" y="1900"/>
                  </a:lnTo>
                  <a:lnTo>
                    <a:pt x="742" y="1898"/>
                  </a:lnTo>
                  <a:lnTo>
                    <a:pt x="734" y="1898"/>
                  </a:lnTo>
                  <a:lnTo>
                    <a:pt x="720" y="1898"/>
                  </a:lnTo>
                  <a:lnTo>
                    <a:pt x="714" y="1900"/>
                  </a:lnTo>
                  <a:lnTo>
                    <a:pt x="710" y="1906"/>
                  </a:lnTo>
                  <a:lnTo>
                    <a:pt x="708" y="1914"/>
                  </a:lnTo>
                  <a:lnTo>
                    <a:pt x="706" y="1916"/>
                  </a:lnTo>
                  <a:lnTo>
                    <a:pt x="706" y="1920"/>
                  </a:lnTo>
                  <a:lnTo>
                    <a:pt x="710" y="1922"/>
                  </a:lnTo>
                  <a:lnTo>
                    <a:pt x="714" y="1922"/>
                  </a:lnTo>
                  <a:lnTo>
                    <a:pt x="714" y="1924"/>
                  </a:lnTo>
                  <a:lnTo>
                    <a:pt x="712" y="1926"/>
                  </a:lnTo>
                  <a:lnTo>
                    <a:pt x="708" y="1926"/>
                  </a:lnTo>
                  <a:lnTo>
                    <a:pt x="706" y="1926"/>
                  </a:lnTo>
                  <a:lnTo>
                    <a:pt x="700" y="1918"/>
                  </a:lnTo>
                  <a:lnTo>
                    <a:pt x="696" y="1914"/>
                  </a:lnTo>
                  <a:lnTo>
                    <a:pt x="688" y="1914"/>
                  </a:lnTo>
                  <a:lnTo>
                    <a:pt x="664" y="1918"/>
                  </a:lnTo>
                  <a:lnTo>
                    <a:pt x="654" y="1920"/>
                  </a:lnTo>
                  <a:lnTo>
                    <a:pt x="646" y="1924"/>
                  </a:lnTo>
                  <a:lnTo>
                    <a:pt x="640" y="1926"/>
                  </a:lnTo>
                  <a:lnTo>
                    <a:pt x="636" y="1930"/>
                  </a:lnTo>
                  <a:lnTo>
                    <a:pt x="634" y="1934"/>
                  </a:lnTo>
                  <a:lnTo>
                    <a:pt x="634" y="1938"/>
                  </a:lnTo>
                  <a:lnTo>
                    <a:pt x="634" y="1940"/>
                  </a:lnTo>
                  <a:lnTo>
                    <a:pt x="636" y="1940"/>
                  </a:lnTo>
                  <a:lnTo>
                    <a:pt x="638" y="1940"/>
                  </a:lnTo>
                  <a:lnTo>
                    <a:pt x="640" y="1942"/>
                  </a:lnTo>
                  <a:lnTo>
                    <a:pt x="640" y="1946"/>
                  </a:lnTo>
                  <a:lnTo>
                    <a:pt x="640" y="1950"/>
                  </a:lnTo>
                  <a:lnTo>
                    <a:pt x="642" y="1950"/>
                  </a:lnTo>
                  <a:lnTo>
                    <a:pt x="644" y="1952"/>
                  </a:lnTo>
                  <a:lnTo>
                    <a:pt x="646" y="1952"/>
                  </a:lnTo>
                  <a:lnTo>
                    <a:pt x="646" y="1954"/>
                  </a:lnTo>
                  <a:lnTo>
                    <a:pt x="646" y="1958"/>
                  </a:lnTo>
                  <a:lnTo>
                    <a:pt x="646" y="1962"/>
                  </a:lnTo>
                  <a:lnTo>
                    <a:pt x="648" y="1964"/>
                  </a:lnTo>
                  <a:lnTo>
                    <a:pt x="650" y="1966"/>
                  </a:lnTo>
                  <a:lnTo>
                    <a:pt x="654" y="1968"/>
                  </a:lnTo>
                  <a:lnTo>
                    <a:pt x="656" y="1972"/>
                  </a:lnTo>
                  <a:lnTo>
                    <a:pt x="654" y="1976"/>
                  </a:lnTo>
                  <a:lnTo>
                    <a:pt x="652" y="1980"/>
                  </a:lnTo>
                  <a:lnTo>
                    <a:pt x="648" y="1984"/>
                  </a:lnTo>
                  <a:lnTo>
                    <a:pt x="644" y="1986"/>
                  </a:lnTo>
                  <a:lnTo>
                    <a:pt x="638" y="1988"/>
                  </a:lnTo>
                  <a:lnTo>
                    <a:pt x="634" y="1986"/>
                  </a:lnTo>
                  <a:lnTo>
                    <a:pt x="628" y="1980"/>
                  </a:lnTo>
                  <a:lnTo>
                    <a:pt x="624" y="1974"/>
                  </a:lnTo>
                  <a:lnTo>
                    <a:pt x="624" y="1970"/>
                  </a:lnTo>
                  <a:lnTo>
                    <a:pt x="624" y="1968"/>
                  </a:lnTo>
                  <a:lnTo>
                    <a:pt x="626" y="1966"/>
                  </a:lnTo>
                  <a:lnTo>
                    <a:pt x="630" y="1964"/>
                  </a:lnTo>
                  <a:lnTo>
                    <a:pt x="634" y="1960"/>
                  </a:lnTo>
                  <a:lnTo>
                    <a:pt x="632" y="1958"/>
                  </a:lnTo>
                  <a:lnTo>
                    <a:pt x="628" y="1956"/>
                  </a:lnTo>
                  <a:lnTo>
                    <a:pt x="626" y="1952"/>
                  </a:lnTo>
                  <a:lnTo>
                    <a:pt x="626" y="1946"/>
                  </a:lnTo>
                  <a:lnTo>
                    <a:pt x="630" y="1942"/>
                  </a:lnTo>
                  <a:lnTo>
                    <a:pt x="630" y="1940"/>
                  </a:lnTo>
                  <a:lnTo>
                    <a:pt x="628" y="1940"/>
                  </a:lnTo>
                  <a:lnTo>
                    <a:pt x="618" y="1946"/>
                  </a:lnTo>
                  <a:lnTo>
                    <a:pt x="614" y="1944"/>
                  </a:lnTo>
                  <a:lnTo>
                    <a:pt x="612" y="1946"/>
                  </a:lnTo>
                  <a:lnTo>
                    <a:pt x="610" y="1954"/>
                  </a:lnTo>
                  <a:lnTo>
                    <a:pt x="606" y="1968"/>
                  </a:lnTo>
                  <a:lnTo>
                    <a:pt x="604" y="1978"/>
                  </a:lnTo>
                  <a:lnTo>
                    <a:pt x="600" y="1986"/>
                  </a:lnTo>
                  <a:lnTo>
                    <a:pt x="592" y="2000"/>
                  </a:lnTo>
                  <a:lnTo>
                    <a:pt x="588" y="2004"/>
                  </a:lnTo>
                  <a:lnTo>
                    <a:pt x="586" y="2004"/>
                  </a:lnTo>
                  <a:lnTo>
                    <a:pt x="586" y="2008"/>
                  </a:lnTo>
                  <a:lnTo>
                    <a:pt x="586" y="2010"/>
                  </a:lnTo>
                  <a:lnTo>
                    <a:pt x="584" y="2012"/>
                  </a:lnTo>
                  <a:lnTo>
                    <a:pt x="578" y="2014"/>
                  </a:lnTo>
                  <a:lnTo>
                    <a:pt x="572" y="2016"/>
                  </a:lnTo>
                  <a:lnTo>
                    <a:pt x="570" y="2018"/>
                  </a:lnTo>
                  <a:lnTo>
                    <a:pt x="572" y="2020"/>
                  </a:lnTo>
                  <a:lnTo>
                    <a:pt x="578" y="2024"/>
                  </a:lnTo>
                  <a:lnTo>
                    <a:pt x="586" y="2024"/>
                  </a:lnTo>
                  <a:lnTo>
                    <a:pt x="590" y="2026"/>
                  </a:lnTo>
                  <a:lnTo>
                    <a:pt x="584" y="2030"/>
                  </a:lnTo>
                  <a:lnTo>
                    <a:pt x="570" y="2026"/>
                  </a:lnTo>
                  <a:lnTo>
                    <a:pt x="564" y="2026"/>
                  </a:lnTo>
                  <a:lnTo>
                    <a:pt x="562" y="2028"/>
                  </a:lnTo>
                  <a:lnTo>
                    <a:pt x="562" y="2030"/>
                  </a:lnTo>
                  <a:lnTo>
                    <a:pt x="562" y="2032"/>
                  </a:lnTo>
                  <a:lnTo>
                    <a:pt x="568" y="2034"/>
                  </a:lnTo>
                  <a:lnTo>
                    <a:pt x="574" y="2036"/>
                  </a:lnTo>
                  <a:lnTo>
                    <a:pt x="580" y="2036"/>
                  </a:lnTo>
                  <a:lnTo>
                    <a:pt x="586" y="2036"/>
                  </a:lnTo>
                  <a:lnTo>
                    <a:pt x="588" y="2036"/>
                  </a:lnTo>
                  <a:lnTo>
                    <a:pt x="588" y="2038"/>
                  </a:lnTo>
                  <a:lnTo>
                    <a:pt x="588" y="2040"/>
                  </a:lnTo>
                  <a:lnTo>
                    <a:pt x="580" y="2042"/>
                  </a:lnTo>
                  <a:lnTo>
                    <a:pt x="576" y="2042"/>
                  </a:lnTo>
                  <a:lnTo>
                    <a:pt x="572" y="2042"/>
                  </a:lnTo>
                  <a:lnTo>
                    <a:pt x="566" y="2038"/>
                  </a:lnTo>
                  <a:lnTo>
                    <a:pt x="564" y="2038"/>
                  </a:lnTo>
                  <a:lnTo>
                    <a:pt x="558" y="2040"/>
                  </a:lnTo>
                  <a:lnTo>
                    <a:pt x="550" y="2044"/>
                  </a:lnTo>
                  <a:lnTo>
                    <a:pt x="540" y="2048"/>
                  </a:lnTo>
                  <a:lnTo>
                    <a:pt x="532" y="2054"/>
                  </a:lnTo>
                  <a:lnTo>
                    <a:pt x="524" y="2058"/>
                  </a:lnTo>
                  <a:lnTo>
                    <a:pt x="504" y="2060"/>
                  </a:lnTo>
                  <a:lnTo>
                    <a:pt x="492" y="2064"/>
                  </a:lnTo>
                  <a:lnTo>
                    <a:pt x="488" y="2068"/>
                  </a:lnTo>
                  <a:lnTo>
                    <a:pt x="486" y="2070"/>
                  </a:lnTo>
                  <a:lnTo>
                    <a:pt x="484" y="2074"/>
                  </a:lnTo>
                  <a:lnTo>
                    <a:pt x="484" y="2078"/>
                  </a:lnTo>
                  <a:lnTo>
                    <a:pt x="486" y="2086"/>
                  </a:lnTo>
                  <a:lnTo>
                    <a:pt x="484" y="2090"/>
                  </a:lnTo>
                  <a:lnTo>
                    <a:pt x="484" y="2094"/>
                  </a:lnTo>
                  <a:lnTo>
                    <a:pt x="486" y="2098"/>
                  </a:lnTo>
                  <a:lnTo>
                    <a:pt x="486" y="2100"/>
                  </a:lnTo>
                  <a:lnTo>
                    <a:pt x="484" y="2100"/>
                  </a:lnTo>
                  <a:lnTo>
                    <a:pt x="484" y="2102"/>
                  </a:lnTo>
                  <a:lnTo>
                    <a:pt x="486" y="2106"/>
                  </a:lnTo>
                  <a:lnTo>
                    <a:pt x="488" y="2108"/>
                  </a:lnTo>
                  <a:lnTo>
                    <a:pt x="486" y="2110"/>
                  </a:lnTo>
                  <a:lnTo>
                    <a:pt x="482" y="2112"/>
                  </a:lnTo>
                  <a:lnTo>
                    <a:pt x="480" y="2114"/>
                  </a:lnTo>
                  <a:lnTo>
                    <a:pt x="478" y="2118"/>
                  </a:lnTo>
                  <a:lnTo>
                    <a:pt x="472" y="2120"/>
                  </a:lnTo>
                  <a:lnTo>
                    <a:pt x="444" y="2132"/>
                  </a:lnTo>
                  <a:lnTo>
                    <a:pt x="434" y="2136"/>
                  </a:lnTo>
                  <a:lnTo>
                    <a:pt x="428" y="2140"/>
                  </a:lnTo>
                  <a:lnTo>
                    <a:pt x="426" y="2144"/>
                  </a:lnTo>
                  <a:lnTo>
                    <a:pt x="426" y="2146"/>
                  </a:lnTo>
                  <a:lnTo>
                    <a:pt x="426" y="2150"/>
                  </a:lnTo>
                  <a:lnTo>
                    <a:pt x="428" y="2152"/>
                  </a:lnTo>
                  <a:lnTo>
                    <a:pt x="432" y="2154"/>
                  </a:lnTo>
                  <a:lnTo>
                    <a:pt x="434" y="2154"/>
                  </a:lnTo>
                  <a:lnTo>
                    <a:pt x="432" y="2156"/>
                  </a:lnTo>
                  <a:lnTo>
                    <a:pt x="420" y="2162"/>
                  </a:lnTo>
                  <a:lnTo>
                    <a:pt x="416" y="2164"/>
                  </a:lnTo>
                  <a:lnTo>
                    <a:pt x="412" y="2164"/>
                  </a:lnTo>
                  <a:lnTo>
                    <a:pt x="402" y="2162"/>
                  </a:lnTo>
                  <a:lnTo>
                    <a:pt x="392" y="2158"/>
                  </a:lnTo>
                  <a:lnTo>
                    <a:pt x="384" y="2158"/>
                  </a:lnTo>
                  <a:lnTo>
                    <a:pt x="376" y="2160"/>
                  </a:lnTo>
                  <a:lnTo>
                    <a:pt x="374" y="2160"/>
                  </a:lnTo>
                  <a:lnTo>
                    <a:pt x="372" y="2156"/>
                  </a:lnTo>
                  <a:lnTo>
                    <a:pt x="372" y="2148"/>
                  </a:lnTo>
                  <a:lnTo>
                    <a:pt x="370" y="2142"/>
                  </a:lnTo>
                  <a:lnTo>
                    <a:pt x="368" y="2140"/>
                  </a:lnTo>
                  <a:lnTo>
                    <a:pt x="364" y="2140"/>
                  </a:lnTo>
                  <a:lnTo>
                    <a:pt x="356" y="2140"/>
                  </a:lnTo>
                  <a:lnTo>
                    <a:pt x="348" y="2140"/>
                  </a:lnTo>
                  <a:lnTo>
                    <a:pt x="346" y="2138"/>
                  </a:lnTo>
                  <a:lnTo>
                    <a:pt x="346" y="2142"/>
                  </a:lnTo>
                  <a:lnTo>
                    <a:pt x="348" y="2148"/>
                  </a:lnTo>
                  <a:lnTo>
                    <a:pt x="348" y="2152"/>
                  </a:lnTo>
                  <a:lnTo>
                    <a:pt x="348" y="2156"/>
                  </a:lnTo>
                  <a:lnTo>
                    <a:pt x="352" y="2160"/>
                  </a:lnTo>
                  <a:lnTo>
                    <a:pt x="356" y="2164"/>
                  </a:lnTo>
                  <a:lnTo>
                    <a:pt x="358" y="2172"/>
                  </a:lnTo>
                  <a:lnTo>
                    <a:pt x="360" y="2180"/>
                  </a:lnTo>
                  <a:lnTo>
                    <a:pt x="360" y="2188"/>
                  </a:lnTo>
                  <a:lnTo>
                    <a:pt x="360" y="2192"/>
                  </a:lnTo>
                  <a:lnTo>
                    <a:pt x="360" y="2194"/>
                  </a:lnTo>
                  <a:lnTo>
                    <a:pt x="362" y="2200"/>
                  </a:lnTo>
                  <a:lnTo>
                    <a:pt x="364" y="2202"/>
                  </a:lnTo>
                  <a:lnTo>
                    <a:pt x="358" y="2204"/>
                  </a:lnTo>
                  <a:lnTo>
                    <a:pt x="352" y="2204"/>
                  </a:lnTo>
                  <a:lnTo>
                    <a:pt x="350" y="2202"/>
                  </a:lnTo>
                  <a:lnTo>
                    <a:pt x="348" y="2198"/>
                  </a:lnTo>
                  <a:lnTo>
                    <a:pt x="346" y="2198"/>
                  </a:lnTo>
                  <a:lnTo>
                    <a:pt x="344" y="2198"/>
                  </a:lnTo>
                  <a:lnTo>
                    <a:pt x="344" y="2200"/>
                  </a:lnTo>
                  <a:lnTo>
                    <a:pt x="342" y="2202"/>
                  </a:lnTo>
                  <a:lnTo>
                    <a:pt x="338" y="2202"/>
                  </a:lnTo>
                  <a:lnTo>
                    <a:pt x="334" y="2202"/>
                  </a:lnTo>
                  <a:lnTo>
                    <a:pt x="332" y="2200"/>
                  </a:lnTo>
                  <a:lnTo>
                    <a:pt x="330" y="2198"/>
                  </a:lnTo>
                  <a:lnTo>
                    <a:pt x="326" y="2200"/>
                  </a:lnTo>
                  <a:lnTo>
                    <a:pt x="318" y="2206"/>
                  </a:lnTo>
                  <a:lnTo>
                    <a:pt x="314" y="2208"/>
                  </a:lnTo>
                  <a:lnTo>
                    <a:pt x="310" y="2206"/>
                  </a:lnTo>
                  <a:lnTo>
                    <a:pt x="302" y="2192"/>
                  </a:lnTo>
                  <a:lnTo>
                    <a:pt x="298" y="2186"/>
                  </a:lnTo>
                  <a:lnTo>
                    <a:pt x="296" y="2186"/>
                  </a:lnTo>
                  <a:lnTo>
                    <a:pt x="292" y="2188"/>
                  </a:lnTo>
                  <a:lnTo>
                    <a:pt x="286" y="2190"/>
                  </a:lnTo>
                  <a:lnTo>
                    <a:pt x="282" y="2190"/>
                  </a:lnTo>
                  <a:lnTo>
                    <a:pt x="280" y="2190"/>
                  </a:lnTo>
                  <a:lnTo>
                    <a:pt x="278" y="2194"/>
                  </a:lnTo>
                  <a:lnTo>
                    <a:pt x="278" y="2198"/>
                  </a:lnTo>
                  <a:lnTo>
                    <a:pt x="276" y="2200"/>
                  </a:lnTo>
                  <a:lnTo>
                    <a:pt x="270" y="2200"/>
                  </a:lnTo>
                  <a:lnTo>
                    <a:pt x="264" y="2198"/>
                  </a:lnTo>
                  <a:lnTo>
                    <a:pt x="260" y="2196"/>
                  </a:lnTo>
                  <a:lnTo>
                    <a:pt x="258" y="2198"/>
                  </a:lnTo>
                  <a:lnTo>
                    <a:pt x="250" y="2200"/>
                  </a:lnTo>
                  <a:lnTo>
                    <a:pt x="240" y="2202"/>
                  </a:lnTo>
                  <a:lnTo>
                    <a:pt x="234" y="2206"/>
                  </a:lnTo>
                  <a:lnTo>
                    <a:pt x="230" y="2212"/>
                  </a:lnTo>
                  <a:lnTo>
                    <a:pt x="230" y="2216"/>
                  </a:lnTo>
                  <a:lnTo>
                    <a:pt x="232" y="2218"/>
                  </a:lnTo>
                  <a:lnTo>
                    <a:pt x="236" y="2218"/>
                  </a:lnTo>
                  <a:lnTo>
                    <a:pt x="240" y="2218"/>
                  </a:lnTo>
                  <a:lnTo>
                    <a:pt x="244" y="2218"/>
                  </a:lnTo>
                  <a:lnTo>
                    <a:pt x="246" y="2220"/>
                  </a:lnTo>
                  <a:lnTo>
                    <a:pt x="242" y="2220"/>
                  </a:lnTo>
                  <a:lnTo>
                    <a:pt x="238" y="2222"/>
                  </a:lnTo>
                  <a:lnTo>
                    <a:pt x="238" y="2224"/>
                  </a:lnTo>
                  <a:lnTo>
                    <a:pt x="236" y="2226"/>
                  </a:lnTo>
                  <a:lnTo>
                    <a:pt x="238" y="2228"/>
                  </a:lnTo>
                  <a:lnTo>
                    <a:pt x="242" y="2228"/>
                  </a:lnTo>
                  <a:lnTo>
                    <a:pt x="246" y="2228"/>
                  </a:lnTo>
                  <a:lnTo>
                    <a:pt x="250" y="2230"/>
                  </a:lnTo>
                  <a:lnTo>
                    <a:pt x="246" y="2232"/>
                  </a:lnTo>
                  <a:lnTo>
                    <a:pt x="240" y="2234"/>
                  </a:lnTo>
                  <a:lnTo>
                    <a:pt x="234" y="2234"/>
                  </a:lnTo>
                  <a:lnTo>
                    <a:pt x="234" y="2236"/>
                  </a:lnTo>
                  <a:lnTo>
                    <a:pt x="236" y="2238"/>
                  </a:lnTo>
                  <a:lnTo>
                    <a:pt x="242" y="2244"/>
                  </a:lnTo>
                  <a:lnTo>
                    <a:pt x="244" y="2248"/>
                  </a:lnTo>
                  <a:lnTo>
                    <a:pt x="248" y="2250"/>
                  </a:lnTo>
                  <a:lnTo>
                    <a:pt x="252" y="2250"/>
                  </a:lnTo>
                  <a:lnTo>
                    <a:pt x="258" y="2248"/>
                  </a:lnTo>
                  <a:lnTo>
                    <a:pt x="264" y="2248"/>
                  </a:lnTo>
                  <a:lnTo>
                    <a:pt x="280" y="2254"/>
                  </a:lnTo>
                  <a:lnTo>
                    <a:pt x="286" y="2258"/>
                  </a:lnTo>
                  <a:lnTo>
                    <a:pt x="292" y="2260"/>
                  </a:lnTo>
                  <a:lnTo>
                    <a:pt x="296" y="2262"/>
                  </a:lnTo>
                  <a:lnTo>
                    <a:pt x="302" y="2262"/>
                  </a:lnTo>
                  <a:lnTo>
                    <a:pt x="306" y="2262"/>
                  </a:lnTo>
                  <a:lnTo>
                    <a:pt x="306" y="2266"/>
                  </a:lnTo>
                  <a:lnTo>
                    <a:pt x="306" y="2268"/>
                  </a:lnTo>
                  <a:lnTo>
                    <a:pt x="314" y="2268"/>
                  </a:lnTo>
                  <a:lnTo>
                    <a:pt x="318" y="2268"/>
                  </a:lnTo>
                  <a:lnTo>
                    <a:pt x="322" y="2268"/>
                  </a:lnTo>
                  <a:lnTo>
                    <a:pt x="324" y="2270"/>
                  </a:lnTo>
                  <a:lnTo>
                    <a:pt x="322" y="2272"/>
                  </a:lnTo>
                  <a:lnTo>
                    <a:pt x="320" y="2276"/>
                  </a:lnTo>
                  <a:lnTo>
                    <a:pt x="320" y="2280"/>
                  </a:lnTo>
                  <a:lnTo>
                    <a:pt x="322" y="2282"/>
                  </a:lnTo>
                  <a:lnTo>
                    <a:pt x="330" y="2282"/>
                  </a:lnTo>
                  <a:lnTo>
                    <a:pt x="334" y="2282"/>
                  </a:lnTo>
                  <a:lnTo>
                    <a:pt x="334" y="2286"/>
                  </a:lnTo>
                  <a:lnTo>
                    <a:pt x="332" y="2290"/>
                  </a:lnTo>
                  <a:lnTo>
                    <a:pt x="334" y="2290"/>
                  </a:lnTo>
                  <a:lnTo>
                    <a:pt x="336" y="2292"/>
                  </a:lnTo>
                  <a:lnTo>
                    <a:pt x="340" y="2292"/>
                  </a:lnTo>
                  <a:lnTo>
                    <a:pt x="342" y="2294"/>
                  </a:lnTo>
                  <a:lnTo>
                    <a:pt x="342" y="2298"/>
                  </a:lnTo>
                  <a:lnTo>
                    <a:pt x="338" y="2300"/>
                  </a:lnTo>
                  <a:lnTo>
                    <a:pt x="336" y="2302"/>
                  </a:lnTo>
                  <a:lnTo>
                    <a:pt x="336" y="2306"/>
                  </a:lnTo>
                  <a:lnTo>
                    <a:pt x="340" y="2314"/>
                  </a:lnTo>
                  <a:lnTo>
                    <a:pt x="348" y="2324"/>
                  </a:lnTo>
                  <a:lnTo>
                    <a:pt x="358" y="2332"/>
                  </a:lnTo>
                  <a:lnTo>
                    <a:pt x="368" y="2336"/>
                  </a:lnTo>
                  <a:lnTo>
                    <a:pt x="374" y="2338"/>
                  </a:lnTo>
                  <a:lnTo>
                    <a:pt x="376" y="2338"/>
                  </a:lnTo>
                  <a:lnTo>
                    <a:pt x="374" y="2342"/>
                  </a:lnTo>
                  <a:lnTo>
                    <a:pt x="374" y="2346"/>
                  </a:lnTo>
                  <a:lnTo>
                    <a:pt x="376" y="2348"/>
                  </a:lnTo>
                  <a:lnTo>
                    <a:pt x="378" y="2352"/>
                  </a:lnTo>
                  <a:lnTo>
                    <a:pt x="378" y="2360"/>
                  </a:lnTo>
                  <a:lnTo>
                    <a:pt x="376" y="2364"/>
                  </a:lnTo>
                  <a:lnTo>
                    <a:pt x="374" y="2366"/>
                  </a:lnTo>
                  <a:lnTo>
                    <a:pt x="370" y="2368"/>
                  </a:lnTo>
                  <a:lnTo>
                    <a:pt x="370" y="2370"/>
                  </a:lnTo>
                  <a:lnTo>
                    <a:pt x="378" y="2376"/>
                  </a:lnTo>
                  <a:lnTo>
                    <a:pt x="388" y="2382"/>
                  </a:lnTo>
                  <a:lnTo>
                    <a:pt x="392" y="2388"/>
                  </a:lnTo>
                  <a:lnTo>
                    <a:pt x="394" y="2396"/>
                  </a:lnTo>
                  <a:lnTo>
                    <a:pt x="394" y="2402"/>
                  </a:lnTo>
                  <a:lnTo>
                    <a:pt x="394" y="2404"/>
                  </a:lnTo>
                  <a:lnTo>
                    <a:pt x="392" y="2398"/>
                  </a:lnTo>
                  <a:lnTo>
                    <a:pt x="388" y="2388"/>
                  </a:lnTo>
                  <a:lnTo>
                    <a:pt x="384" y="2384"/>
                  </a:lnTo>
                  <a:lnTo>
                    <a:pt x="380" y="2382"/>
                  </a:lnTo>
                  <a:lnTo>
                    <a:pt x="378" y="2390"/>
                  </a:lnTo>
                  <a:lnTo>
                    <a:pt x="372" y="2410"/>
                  </a:lnTo>
                  <a:lnTo>
                    <a:pt x="370" y="2426"/>
                  </a:lnTo>
                  <a:lnTo>
                    <a:pt x="372" y="2428"/>
                  </a:lnTo>
                  <a:lnTo>
                    <a:pt x="374" y="2426"/>
                  </a:lnTo>
                  <a:lnTo>
                    <a:pt x="376" y="2426"/>
                  </a:lnTo>
                  <a:lnTo>
                    <a:pt x="378" y="2426"/>
                  </a:lnTo>
                  <a:lnTo>
                    <a:pt x="378" y="2430"/>
                  </a:lnTo>
                  <a:lnTo>
                    <a:pt x="376" y="2432"/>
                  </a:lnTo>
                  <a:lnTo>
                    <a:pt x="374" y="2432"/>
                  </a:lnTo>
                  <a:lnTo>
                    <a:pt x="372" y="2436"/>
                  </a:lnTo>
                  <a:lnTo>
                    <a:pt x="370" y="2460"/>
                  </a:lnTo>
                  <a:lnTo>
                    <a:pt x="366" y="2480"/>
                  </a:lnTo>
                  <a:lnTo>
                    <a:pt x="362" y="2492"/>
                  </a:lnTo>
                  <a:lnTo>
                    <a:pt x="358" y="2500"/>
                  </a:lnTo>
                  <a:lnTo>
                    <a:pt x="352" y="2502"/>
                  </a:lnTo>
                  <a:lnTo>
                    <a:pt x="342" y="2506"/>
                  </a:lnTo>
                  <a:lnTo>
                    <a:pt x="334" y="2506"/>
                  </a:lnTo>
                  <a:lnTo>
                    <a:pt x="326" y="2504"/>
                  </a:lnTo>
                  <a:lnTo>
                    <a:pt x="314" y="2500"/>
                  </a:lnTo>
                  <a:lnTo>
                    <a:pt x="308" y="2500"/>
                  </a:lnTo>
                  <a:lnTo>
                    <a:pt x="300" y="2502"/>
                  </a:lnTo>
                  <a:lnTo>
                    <a:pt x="286" y="2498"/>
                  </a:lnTo>
                  <a:lnTo>
                    <a:pt x="278" y="2496"/>
                  </a:lnTo>
                  <a:lnTo>
                    <a:pt x="270" y="2496"/>
                  </a:lnTo>
                  <a:lnTo>
                    <a:pt x="252" y="2498"/>
                  </a:lnTo>
                  <a:lnTo>
                    <a:pt x="232" y="2498"/>
                  </a:lnTo>
                  <a:lnTo>
                    <a:pt x="220" y="2498"/>
                  </a:lnTo>
                  <a:lnTo>
                    <a:pt x="206" y="2494"/>
                  </a:lnTo>
                  <a:lnTo>
                    <a:pt x="192" y="2490"/>
                  </a:lnTo>
                  <a:lnTo>
                    <a:pt x="182" y="2490"/>
                  </a:lnTo>
                  <a:lnTo>
                    <a:pt x="172" y="2492"/>
                  </a:lnTo>
                  <a:lnTo>
                    <a:pt x="154" y="2492"/>
                  </a:lnTo>
                  <a:lnTo>
                    <a:pt x="142" y="2492"/>
                  </a:lnTo>
                  <a:lnTo>
                    <a:pt x="134" y="2490"/>
                  </a:lnTo>
                  <a:lnTo>
                    <a:pt x="120" y="2486"/>
                  </a:lnTo>
                  <a:lnTo>
                    <a:pt x="110" y="2482"/>
                  </a:lnTo>
                  <a:lnTo>
                    <a:pt x="104" y="2484"/>
                  </a:lnTo>
                  <a:lnTo>
                    <a:pt x="98" y="2486"/>
                  </a:lnTo>
                  <a:lnTo>
                    <a:pt x="92" y="2490"/>
                  </a:lnTo>
                  <a:lnTo>
                    <a:pt x="88" y="2492"/>
                  </a:lnTo>
                  <a:lnTo>
                    <a:pt x="86" y="2500"/>
                  </a:lnTo>
                  <a:lnTo>
                    <a:pt x="86" y="2504"/>
                  </a:lnTo>
                  <a:lnTo>
                    <a:pt x="82" y="2506"/>
                  </a:lnTo>
                  <a:lnTo>
                    <a:pt x="78" y="2506"/>
                  </a:lnTo>
                  <a:lnTo>
                    <a:pt x="72" y="2506"/>
                  </a:lnTo>
                  <a:lnTo>
                    <a:pt x="66" y="2508"/>
                  </a:lnTo>
                  <a:lnTo>
                    <a:pt x="54" y="2516"/>
                  </a:lnTo>
                  <a:lnTo>
                    <a:pt x="50" y="2520"/>
                  </a:lnTo>
                  <a:lnTo>
                    <a:pt x="48" y="2524"/>
                  </a:lnTo>
                  <a:lnTo>
                    <a:pt x="48" y="2528"/>
                  </a:lnTo>
                  <a:lnTo>
                    <a:pt x="50" y="2530"/>
                  </a:lnTo>
                  <a:lnTo>
                    <a:pt x="54" y="2534"/>
                  </a:lnTo>
                  <a:lnTo>
                    <a:pt x="56" y="2540"/>
                  </a:lnTo>
                  <a:lnTo>
                    <a:pt x="58" y="2546"/>
                  </a:lnTo>
                  <a:lnTo>
                    <a:pt x="60" y="2552"/>
                  </a:lnTo>
                  <a:lnTo>
                    <a:pt x="64" y="2560"/>
                  </a:lnTo>
                  <a:lnTo>
                    <a:pt x="64" y="2570"/>
                  </a:lnTo>
                  <a:lnTo>
                    <a:pt x="64" y="2578"/>
                  </a:lnTo>
                  <a:lnTo>
                    <a:pt x="66" y="2588"/>
                  </a:lnTo>
                  <a:lnTo>
                    <a:pt x="64" y="2594"/>
                  </a:lnTo>
                  <a:lnTo>
                    <a:pt x="66" y="2596"/>
                  </a:lnTo>
                  <a:lnTo>
                    <a:pt x="68" y="2600"/>
                  </a:lnTo>
                  <a:lnTo>
                    <a:pt x="66" y="2602"/>
                  </a:lnTo>
                  <a:lnTo>
                    <a:pt x="66" y="2606"/>
                  </a:lnTo>
                  <a:lnTo>
                    <a:pt x="66" y="2612"/>
                  </a:lnTo>
                  <a:lnTo>
                    <a:pt x="74" y="2628"/>
                  </a:lnTo>
                  <a:lnTo>
                    <a:pt x="74" y="2632"/>
                  </a:lnTo>
                  <a:lnTo>
                    <a:pt x="74" y="2640"/>
                  </a:lnTo>
                  <a:lnTo>
                    <a:pt x="70" y="2654"/>
                  </a:lnTo>
                  <a:lnTo>
                    <a:pt x="66" y="2670"/>
                  </a:lnTo>
                  <a:lnTo>
                    <a:pt x="64" y="2680"/>
                  </a:lnTo>
                  <a:lnTo>
                    <a:pt x="66" y="2684"/>
                  </a:lnTo>
                  <a:lnTo>
                    <a:pt x="64" y="2688"/>
                  </a:lnTo>
                  <a:lnTo>
                    <a:pt x="60" y="2694"/>
                  </a:lnTo>
                  <a:lnTo>
                    <a:pt x="56" y="2708"/>
                  </a:lnTo>
                  <a:lnTo>
                    <a:pt x="54" y="2716"/>
                  </a:lnTo>
                  <a:lnTo>
                    <a:pt x="50" y="2720"/>
                  </a:lnTo>
                  <a:lnTo>
                    <a:pt x="46" y="2724"/>
                  </a:lnTo>
                  <a:lnTo>
                    <a:pt x="44" y="2726"/>
                  </a:lnTo>
                  <a:lnTo>
                    <a:pt x="44" y="2730"/>
                  </a:lnTo>
                  <a:lnTo>
                    <a:pt x="44" y="2734"/>
                  </a:lnTo>
                  <a:lnTo>
                    <a:pt x="44" y="2740"/>
                  </a:lnTo>
                  <a:lnTo>
                    <a:pt x="40" y="2750"/>
                  </a:lnTo>
                  <a:lnTo>
                    <a:pt x="38" y="2756"/>
                  </a:lnTo>
                  <a:lnTo>
                    <a:pt x="38" y="2760"/>
                  </a:lnTo>
                  <a:lnTo>
                    <a:pt x="40" y="2762"/>
                  </a:lnTo>
                  <a:lnTo>
                    <a:pt x="44" y="2764"/>
                  </a:lnTo>
                  <a:lnTo>
                    <a:pt x="52" y="2764"/>
                  </a:lnTo>
                  <a:lnTo>
                    <a:pt x="50" y="2766"/>
                  </a:lnTo>
                  <a:lnTo>
                    <a:pt x="50" y="2770"/>
                  </a:lnTo>
                  <a:lnTo>
                    <a:pt x="50" y="2772"/>
                  </a:lnTo>
                  <a:lnTo>
                    <a:pt x="50" y="2776"/>
                  </a:lnTo>
                  <a:lnTo>
                    <a:pt x="50" y="2778"/>
                  </a:lnTo>
                  <a:lnTo>
                    <a:pt x="52" y="2778"/>
                  </a:lnTo>
                  <a:lnTo>
                    <a:pt x="58" y="2776"/>
                  </a:lnTo>
                  <a:lnTo>
                    <a:pt x="64" y="2778"/>
                  </a:lnTo>
                  <a:lnTo>
                    <a:pt x="66" y="2780"/>
                  </a:lnTo>
                  <a:lnTo>
                    <a:pt x="66" y="2782"/>
                  </a:lnTo>
                  <a:lnTo>
                    <a:pt x="68" y="2788"/>
                  </a:lnTo>
                  <a:lnTo>
                    <a:pt x="66" y="2794"/>
                  </a:lnTo>
                  <a:lnTo>
                    <a:pt x="64" y="2804"/>
                  </a:lnTo>
                  <a:lnTo>
                    <a:pt x="66" y="2810"/>
                  </a:lnTo>
                  <a:lnTo>
                    <a:pt x="66" y="2820"/>
                  </a:lnTo>
                  <a:lnTo>
                    <a:pt x="62" y="2842"/>
                  </a:lnTo>
                  <a:lnTo>
                    <a:pt x="60" y="2856"/>
                  </a:lnTo>
                  <a:lnTo>
                    <a:pt x="62" y="2856"/>
                  </a:lnTo>
                  <a:lnTo>
                    <a:pt x="64" y="2856"/>
                  </a:lnTo>
                  <a:lnTo>
                    <a:pt x="68" y="2852"/>
                  </a:lnTo>
                  <a:lnTo>
                    <a:pt x="72" y="2850"/>
                  </a:lnTo>
                  <a:lnTo>
                    <a:pt x="80" y="2850"/>
                  </a:lnTo>
                  <a:lnTo>
                    <a:pt x="92" y="2854"/>
                  </a:lnTo>
                  <a:lnTo>
                    <a:pt x="104" y="2858"/>
                  </a:lnTo>
                  <a:lnTo>
                    <a:pt x="110" y="2856"/>
                  </a:lnTo>
                  <a:lnTo>
                    <a:pt x="114" y="2852"/>
                  </a:lnTo>
                  <a:lnTo>
                    <a:pt x="124" y="2846"/>
                  </a:lnTo>
                  <a:lnTo>
                    <a:pt x="130" y="2844"/>
                  </a:lnTo>
                  <a:lnTo>
                    <a:pt x="136" y="2844"/>
                  </a:lnTo>
                  <a:lnTo>
                    <a:pt x="142" y="2846"/>
                  </a:lnTo>
                  <a:lnTo>
                    <a:pt x="148" y="2850"/>
                  </a:lnTo>
                  <a:lnTo>
                    <a:pt x="158" y="2858"/>
                  </a:lnTo>
                  <a:lnTo>
                    <a:pt x="160" y="2862"/>
                  </a:lnTo>
                  <a:lnTo>
                    <a:pt x="162" y="2866"/>
                  </a:lnTo>
                  <a:lnTo>
                    <a:pt x="162" y="2874"/>
                  </a:lnTo>
                  <a:lnTo>
                    <a:pt x="166" y="2882"/>
                  </a:lnTo>
                  <a:lnTo>
                    <a:pt x="174" y="2892"/>
                  </a:lnTo>
                  <a:lnTo>
                    <a:pt x="182" y="2902"/>
                  </a:lnTo>
                  <a:lnTo>
                    <a:pt x="190" y="2908"/>
                  </a:lnTo>
                  <a:lnTo>
                    <a:pt x="196" y="2910"/>
                  </a:lnTo>
                  <a:lnTo>
                    <a:pt x="198" y="2910"/>
                  </a:lnTo>
                  <a:lnTo>
                    <a:pt x="202" y="2906"/>
                  </a:lnTo>
                  <a:lnTo>
                    <a:pt x="206" y="2902"/>
                  </a:lnTo>
                  <a:lnTo>
                    <a:pt x="208" y="2898"/>
                  </a:lnTo>
                  <a:lnTo>
                    <a:pt x="212" y="2892"/>
                  </a:lnTo>
                  <a:lnTo>
                    <a:pt x="214" y="2888"/>
                  </a:lnTo>
                  <a:lnTo>
                    <a:pt x="218" y="2886"/>
                  </a:lnTo>
                  <a:lnTo>
                    <a:pt x="228" y="2884"/>
                  </a:lnTo>
                  <a:lnTo>
                    <a:pt x="236" y="2884"/>
                  </a:lnTo>
                  <a:lnTo>
                    <a:pt x="238" y="2882"/>
                  </a:lnTo>
                  <a:lnTo>
                    <a:pt x="240" y="2880"/>
                  </a:lnTo>
                  <a:lnTo>
                    <a:pt x="246" y="2874"/>
                  </a:lnTo>
                  <a:lnTo>
                    <a:pt x="254" y="2868"/>
                  </a:lnTo>
                  <a:lnTo>
                    <a:pt x="264" y="2868"/>
                  </a:lnTo>
                  <a:lnTo>
                    <a:pt x="270" y="2868"/>
                  </a:lnTo>
                  <a:lnTo>
                    <a:pt x="276" y="2870"/>
                  </a:lnTo>
                  <a:lnTo>
                    <a:pt x="284" y="2872"/>
                  </a:lnTo>
                  <a:lnTo>
                    <a:pt x="292" y="2874"/>
                  </a:lnTo>
                  <a:lnTo>
                    <a:pt x="310" y="2870"/>
                  </a:lnTo>
                  <a:lnTo>
                    <a:pt x="322" y="2868"/>
                  </a:lnTo>
                  <a:lnTo>
                    <a:pt x="328" y="2866"/>
                  </a:lnTo>
                  <a:lnTo>
                    <a:pt x="332" y="2868"/>
                  </a:lnTo>
                  <a:lnTo>
                    <a:pt x="336" y="2870"/>
                  </a:lnTo>
                  <a:lnTo>
                    <a:pt x="340" y="2866"/>
                  </a:lnTo>
                  <a:lnTo>
                    <a:pt x="346" y="2852"/>
                  </a:lnTo>
                  <a:lnTo>
                    <a:pt x="350" y="2844"/>
                  </a:lnTo>
                  <a:lnTo>
                    <a:pt x="356" y="2836"/>
                  </a:lnTo>
                  <a:lnTo>
                    <a:pt x="364" y="2830"/>
                  </a:lnTo>
                  <a:lnTo>
                    <a:pt x="374" y="2828"/>
                  </a:lnTo>
                  <a:lnTo>
                    <a:pt x="390" y="2826"/>
                  </a:lnTo>
                  <a:lnTo>
                    <a:pt x="392" y="2824"/>
                  </a:lnTo>
                  <a:lnTo>
                    <a:pt x="390" y="2818"/>
                  </a:lnTo>
                  <a:lnTo>
                    <a:pt x="392" y="2808"/>
                  </a:lnTo>
                  <a:lnTo>
                    <a:pt x="396" y="2798"/>
                  </a:lnTo>
                  <a:lnTo>
                    <a:pt x="402" y="2788"/>
                  </a:lnTo>
                  <a:lnTo>
                    <a:pt x="410" y="2780"/>
                  </a:lnTo>
                  <a:lnTo>
                    <a:pt x="424" y="2768"/>
                  </a:lnTo>
                  <a:lnTo>
                    <a:pt x="428" y="2764"/>
                  </a:lnTo>
                  <a:lnTo>
                    <a:pt x="430" y="2760"/>
                  </a:lnTo>
                  <a:lnTo>
                    <a:pt x="428" y="2756"/>
                  </a:lnTo>
                  <a:lnTo>
                    <a:pt x="422" y="2752"/>
                  </a:lnTo>
                  <a:lnTo>
                    <a:pt x="416" y="2746"/>
                  </a:lnTo>
                  <a:lnTo>
                    <a:pt x="412" y="2740"/>
                  </a:lnTo>
                  <a:lnTo>
                    <a:pt x="410" y="2734"/>
                  </a:lnTo>
                  <a:lnTo>
                    <a:pt x="410" y="2724"/>
                  </a:lnTo>
                  <a:lnTo>
                    <a:pt x="412" y="2714"/>
                  </a:lnTo>
                  <a:lnTo>
                    <a:pt x="418" y="2702"/>
                  </a:lnTo>
                  <a:lnTo>
                    <a:pt x="424" y="2690"/>
                  </a:lnTo>
                  <a:lnTo>
                    <a:pt x="438" y="2670"/>
                  </a:lnTo>
                  <a:lnTo>
                    <a:pt x="446" y="2664"/>
                  </a:lnTo>
                  <a:lnTo>
                    <a:pt x="450" y="2660"/>
                  </a:lnTo>
                  <a:lnTo>
                    <a:pt x="460" y="2656"/>
                  </a:lnTo>
                  <a:lnTo>
                    <a:pt x="460" y="2654"/>
                  </a:lnTo>
                  <a:lnTo>
                    <a:pt x="460" y="2652"/>
                  </a:lnTo>
                  <a:lnTo>
                    <a:pt x="454" y="2648"/>
                  </a:lnTo>
                  <a:lnTo>
                    <a:pt x="454" y="2646"/>
                  </a:lnTo>
                  <a:lnTo>
                    <a:pt x="454" y="2642"/>
                  </a:lnTo>
                  <a:lnTo>
                    <a:pt x="458" y="2638"/>
                  </a:lnTo>
                  <a:lnTo>
                    <a:pt x="466" y="2634"/>
                  </a:lnTo>
                  <a:lnTo>
                    <a:pt x="484" y="2628"/>
                  </a:lnTo>
                  <a:lnTo>
                    <a:pt x="502" y="2624"/>
                  </a:lnTo>
                  <a:lnTo>
                    <a:pt x="508" y="2620"/>
                  </a:lnTo>
                  <a:lnTo>
                    <a:pt x="510" y="2616"/>
                  </a:lnTo>
                  <a:lnTo>
                    <a:pt x="514" y="2612"/>
                  </a:lnTo>
                  <a:lnTo>
                    <a:pt x="520" y="2608"/>
                  </a:lnTo>
                  <a:lnTo>
                    <a:pt x="536" y="2600"/>
                  </a:lnTo>
                  <a:lnTo>
                    <a:pt x="544" y="2596"/>
                  </a:lnTo>
                  <a:lnTo>
                    <a:pt x="550" y="2590"/>
                  </a:lnTo>
                  <a:lnTo>
                    <a:pt x="552" y="2584"/>
                  </a:lnTo>
                  <a:lnTo>
                    <a:pt x="552" y="2580"/>
                  </a:lnTo>
                  <a:lnTo>
                    <a:pt x="550" y="2576"/>
                  </a:lnTo>
                  <a:lnTo>
                    <a:pt x="550" y="2572"/>
                  </a:lnTo>
                  <a:lnTo>
                    <a:pt x="550" y="2570"/>
                  </a:lnTo>
                  <a:lnTo>
                    <a:pt x="554" y="2566"/>
                  </a:lnTo>
                  <a:lnTo>
                    <a:pt x="556" y="2566"/>
                  </a:lnTo>
                  <a:lnTo>
                    <a:pt x="556" y="2562"/>
                  </a:lnTo>
                  <a:lnTo>
                    <a:pt x="554" y="2560"/>
                  </a:lnTo>
                  <a:lnTo>
                    <a:pt x="548" y="2554"/>
                  </a:lnTo>
                  <a:lnTo>
                    <a:pt x="548" y="2542"/>
                  </a:lnTo>
                  <a:lnTo>
                    <a:pt x="548" y="2536"/>
                  </a:lnTo>
                  <a:lnTo>
                    <a:pt x="548" y="2532"/>
                  </a:lnTo>
                  <a:lnTo>
                    <a:pt x="548" y="2524"/>
                  </a:lnTo>
                  <a:lnTo>
                    <a:pt x="548" y="2518"/>
                  </a:lnTo>
                  <a:lnTo>
                    <a:pt x="550" y="2514"/>
                  </a:lnTo>
                  <a:lnTo>
                    <a:pt x="556" y="2510"/>
                  </a:lnTo>
                  <a:lnTo>
                    <a:pt x="564" y="2508"/>
                  </a:lnTo>
                  <a:lnTo>
                    <a:pt x="572" y="2502"/>
                  </a:lnTo>
                  <a:lnTo>
                    <a:pt x="584" y="2494"/>
                  </a:lnTo>
                  <a:lnTo>
                    <a:pt x="586" y="2494"/>
                  </a:lnTo>
                  <a:lnTo>
                    <a:pt x="588" y="2494"/>
                  </a:lnTo>
                  <a:lnTo>
                    <a:pt x="590" y="2498"/>
                  </a:lnTo>
                  <a:lnTo>
                    <a:pt x="592" y="2500"/>
                  </a:lnTo>
                  <a:lnTo>
                    <a:pt x="598" y="2502"/>
                  </a:lnTo>
                  <a:lnTo>
                    <a:pt x="604" y="2502"/>
                  </a:lnTo>
                  <a:lnTo>
                    <a:pt x="608" y="2504"/>
                  </a:lnTo>
                  <a:lnTo>
                    <a:pt x="610" y="2506"/>
                  </a:lnTo>
                  <a:lnTo>
                    <a:pt x="616" y="2506"/>
                  </a:lnTo>
                  <a:lnTo>
                    <a:pt x="626" y="2504"/>
                  </a:lnTo>
                  <a:lnTo>
                    <a:pt x="630" y="2504"/>
                  </a:lnTo>
                  <a:lnTo>
                    <a:pt x="634" y="2506"/>
                  </a:lnTo>
                  <a:lnTo>
                    <a:pt x="640" y="2512"/>
                  </a:lnTo>
                  <a:lnTo>
                    <a:pt x="644" y="2516"/>
                  </a:lnTo>
                  <a:lnTo>
                    <a:pt x="646" y="2516"/>
                  </a:lnTo>
                  <a:lnTo>
                    <a:pt x="650" y="2514"/>
                  </a:lnTo>
                  <a:lnTo>
                    <a:pt x="654" y="2516"/>
                  </a:lnTo>
                  <a:lnTo>
                    <a:pt x="656" y="2518"/>
                  </a:lnTo>
                  <a:lnTo>
                    <a:pt x="660" y="2520"/>
                  </a:lnTo>
                  <a:lnTo>
                    <a:pt x="664" y="2520"/>
                  </a:lnTo>
                  <a:lnTo>
                    <a:pt x="678" y="2518"/>
                  </a:lnTo>
                  <a:lnTo>
                    <a:pt x="690" y="2512"/>
                  </a:lnTo>
                  <a:lnTo>
                    <a:pt x="692" y="2508"/>
                  </a:lnTo>
                  <a:lnTo>
                    <a:pt x="694" y="2506"/>
                  </a:lnTo>
                  <a:lnTo>
                    <a:pt x="694" y="2502"/>
                  </a:lnTo>
                  <a:lnTo>
                    <a:pt x="696" y="2500"/>
                  </a:lnTo>
                  <a:lnTo>
                    <a:pt x="704" y="2494"/>
                  </a:lnTo>
                  <a:lnTo>
                    <a:pt x="726" y="2482"/>
                  </a:lnTo>
                  <a:lnTo>
                    <a:pt x="738" y="2476"/>
                  </a:lnTo>
                  <a:lnTo>
                    <a:pt x="748" y="2472"/>
                  </a:lnTo>
                  <a:lnTo>
                    <a:pt x="754" y="2466"/>
                  </a:lnTo>
                  <a:lnTo>
                    <a:pt x="758" y="2462"/>
                  </a:lnTo>
                  <a:lnTo>
                    <a:pt x="762" y="2452"/>
                  </a:lnTo>
                  <a:lnTo>
                    <a:pt x="766" y="2448"/>
                  </a:lnTo>
                  <a:lnTo>
                    <a:pt x="774" y="2444"/>
                  </a:lnTo>
                  <a:lnTo>
                    <a:pt x="780" y="2444"/>
                  </a:lnTo>
                  <a:lnTo>
                    <a:pt x="786" y="2444"/>
                  </a:lnTo>
                  <a:lnTo>
                    <a:pt x="792" y="2448"/>
                  </a:lnTo>
                  <a:lnTo>
                    <a:pt x="798" y="2454"/>
                  </a:lnTo>
                  <a:lnTo>
                    <a:pt x="808" y="2462"/>
                  </a:lnTo>
                  <a:lnTo>
                    <a:pt x="814" y="2466"/>
                  </a:lnTo>
                  <a:lnTo>
                    <a:pt x="820" y="2466"/>
                  </a:lnTo>
                  <a:lnTo>
                    <a:pt x="826" y="2466"/>
                  </a:lnTo>
                  <a:lnTo>
                    <a:pt x="830" y="2468"/>
                  </a:lnTo>
                  <a:lnTo>
                    <a:pt x="832" y="2474"/>
                  </a:lnTo>
                  <a:lnTo>
                    <a:pt x="834" y="2480"/>
                  </a:lnTo>
                  <a:lnTo>
                    <a:pt x="836" y="2494"/>
                  </a:lnTo>
                  <a:lnTo>
                    <a:pt x="838" y="2500"/>
                  </a:lnTo>
                  <a:lnTo>
                    <a:pt x="842" y="2504"/>
                  </a:lnTo>
                  <a:lnTo>
                    <a:pt x="844" y="2508"/>
                  </a:lnTo>
                  <a:lnTo>
                    <a:pt x="846" y="2512"/>
                  </a:lnTo>
                  <a:lnTo>
                    <a:pt x="846" y="2518"/>
                  </a:lnTo>
                  <a:lnTo>
                    <a:pt x="846" y="2522"/>
                  </a:lnTo>
                  <a:lnTo>
                    <a:pt x="846" y="2526"/>
                  </a:lnTo>
                  <a:lnTo>
                    <a:pt x="848" y="2530"/>
                  </a:lnTo>
                  <a:lnTo>
                    <a:pt x="854" y="2536"/>
                  </a:lnTo>
                  <a:lnTo>
                    <a:pt x="870" y="2546"/>
                  </a:lnTo>
                  <a:lnTo>
                    <a:pt x="872" y="2550"/>
                  </a:lnTo>
                  <a:lnTo>
                    <a:pt x="872" y="2556"/>
                  </a:lnTo>
                  <a:lnTo>
                    <a:pt x="872" y="2560"/>
                  </a:lnTo>
                  <a:lnTo>
                    <a:pt x="874" y="2562"/>
                  </a:lnTo>
                  <a:lnTo>
                    <a:pt x="882" y="2564"/>
                  </a:lnTo>
                  <a:lnTo>
                    <a:pt x="890" y="2566"/>
                  </a:lnTo>
                  <a:lnTo>
                    <a:pt x="894" y="2570"/>
                  </a:lnTo>
                  <a:lnTo>
                    <a:pt x="898" y="2576"/>
                  </a:lnTo>
                  <a:lnTo>
                    <a:pt x="902" y="2584"/>
                  </a:lnTo>
                  <a:lnTo>
                    <a:pt x="906" y="2586"/>
                  </a:lnTo>
                  <a:lnTo>
                    <a:pt x="910" y="2588"/>
                  </a:lnTo>
                  <a:lnTo>
                    <a:pt x="920" y="2598"/>
                  </a:lnTo>
                  <a:lnTo>
                    <a:pt x="932" y="2612"/>
                  </a:lnTo>
                  <a:lnTo>
                    <a:pt x="944" y="2620"/>
                  </a:lnTo>
                  <a:lnTo>
                    <a:pt x="956" y="2624"/>
                  </a:lnTo>
                  <a:lnTo>
                    <a:pt x="970" y="2624"/>
                  </a:lnTo>
                  <a:lnTo>
                    <a:pt x="974" y="2626"/>
                  </a:lnTo>
                  <a:lnTo>
                    <a:pt x="978" y="2628"/>
                  </a:lnTo>
                  <a:lnTo>
                    <a:pt x="982" y="2638"/>
                  </a:lnTo>
                  <a:lnTo>
                    <a:pt x="988" y="2646"/>
                  </a:lnTo>
                  <a:lnTo>
                    <a:pt x="990" y="2650"/>
                  </a:lnTo>
                  <a:lnTo>
                    <a:pt x="996" y="2650"/>
                  </a:lnTo>
                  <a:lnTo>
                    <a:pt x="1002" y="2650"/>
                  </a:lnTo>
                  <a:lnTo>
                    <a:pt x="1004" y="2650"/>
                  </a:lnTo>
                  <a:lnTo>
                    <a:pt x="1004" y="2656"/>
                  </a:lnTo>
                  <a:lnTo>
                    <a:pt x="1002" y="2658"/>
                  </a:lnTo>
                  <a:lnTo>
                    <a:pt x="1004" y="2658"/>
                  </a:lnTo>
                  <a:lnTo>
                    <a:pt x="1006" y="2660"/>
                  </a:lnTo>
                  <a:lnTo>
                    <a:pt x="1012" y="2658"/>
                  </a:lnTo>
                  <a:lnTo>
                    <a:pt x="1018" y="2658"/>
                  </a:lnTo>
                  <a:lnTo>
                    <a:pt x="1020" y="2660"/>
                  </a:lnTo>
                  <a:lnTo>
                    <a:pt x="1022" y="2662"/>
                  </a:lnTo>
                  <a:lnTo>
                    <a:pt x="1022" y="2666"/>
                  </a:lnTo>
                  <a:lnTo>
                    <a:pt x="1022" y="2674"/>
                  </a:lnTo>
                  <a:lnTo>
                    <a:pt x="1024" y="2680"/>
                  </a:lnTo>
                  <a:lnTo>
                    <a:pt x="1030" y="2684"/>
                  </a:lnTo>
                  <a:lnTo>
                    <a:pt x="1040" y="2690"/>
                  </a:lnTo>
                  <a:lnTo>
                    <a:pt x="1050" y="2694"/>
                  </a:lnTo>
                  <a:lnTo>
                    <a:pt x="1054" y="2698"/>
                  </a:lnTo>
                  <a:lnTo>
                    <a:pt x="1058" y="2702"/>
                  </a:lnTo>
                  <a:lnTo>
                    <a:pt x="1062" y="2710"/>
                  </a:lnTo>
                  <a:lnTo>
                    <a:pt x="1066" y="2720"/>
                  </a:lnTo>
                  <a:lnTo>
                    <a:pt x="1070" y="2740"/>
                  </a:lnTo>
                  <a:lnTo>
                    <a:pt x="1072" y="2752"/>
                  </a:lnTo>
                  <a:lnTo>
                    <a:pt x="1072" y="2758"/>
                  </a:lnTo>
                  <a:lnTo>
                    <a:pt x="1066" y="2762"/>
                  </a:lnTo>
                  <a:lnTo>
                    <a:pt x="1064" y="2768"/>
                  </a:lnTo>
                  <a:lnTo>
                    <a:pt x="1064" y="2772"/>
                  </a:lnTo>
                  <a:lnTo>
                    <a:pt x="1062" y="2776"/>
                  </a:lnTo>
                  <a:lnTo>
                    <a:pt x="1060" y="2784"/>
                  </a:lnTo>
                  <a:lnTo>
                    <a:pt x="1054" y="2790"/>
                  </a:lnTo>
                  <a:lnTo>
                    <a:pt x="1052" y="2796"/>
                  </a:lnTo>
                  <a:lnTo>
                    <a:pt x="1054" y="2802"/>
                  </a:lnTo>
                  <a:lnTo>
                    <a:pt x="1058" y="2806"/>
                  </a:lnTo>
                  <a:lnTo>
                    <a:pt x="1064" y="2808"/>
                  </a:lnTo>
                  <a:lnTo>
                    <a:pt x="1068" y="2808"/>
                  </a:lnTo>
                  <a:lnTo>
                    <a:pt x="1070" y="2806"/>
                  </a:lnTo>
                  <a:lnTo>
                    <a:pt x="1072" y="2804"/>
                  </a:lnTo>
                  <a:lnTo>
                    <a:pt x="1076" y="2794"/>
                  </a:lnTo>
                  <a:lnTo>
                    <a:pt x="1084" y="2784"/>
                  </a:lnTo>
                  <a:lnTo>
                    <a:pt x="1088" y="2780"/>
                  </a:lnTo>
                  <a:lnTo>
                    <a:pt x="1090" y="2776"/>
                  </a:lnTo>
                  <a:lnTo>
                    <a:pt x="1092" y="2768"/>
                  </a:lnTo>
                  <a:lnTo>
                    <a:pt x="1096" y="2760"/>
                  </a:lnTo>
                  <a:lnTo>
                    <a:pt x="1098" y="2756"/>
                  </a:lnTo>
                  <a:lnTo>
                    <a:pt x="1104" y="2752"/>
                  </a:lnTo>
                  <a:lnTo>
                    <a:pt x="1110" y="2748"/>
                  </a:lnTo>
                  <a:lnTo>
                    <a:pt x="1114" y="2742"/>
                  </a:lnTo>
                  <a:lnTo>
                    <a:pt x="1116" y="2738"/>
                  </a:lnTo>
                  <a:lnTo>
                    <a:pt x="1114" y="2732"/>
                  </a:lnTo>
                  <a:lnTo>
                    <a:pt x="1112" y="2726"/>
                  </a:lnTo>
                  <a:lnTo>
                    <a:pt x="1108" y="2722"/>
                  </a:lnTo>
                  <a:lnTo>
                    <a:pt x="1104" y="2718"/>
                  </a:lnTo>
                  <a:lnTo>
                    <a:pt x="1098" y="2716"/>
                  </a:lnTo>
                  <a:lnTo>
                    <a:pt x="1090" y="2712"/>
                  </a:lnTo>
                  <a:lnTo>
                    <a:pt x="1086" y="2708"/>
                  </a:lnTo>
                  <a:lnTo>
                    <a:pt x="1086" y="2704"/>
                  </a:lnTo>
                  <a:lnTo>
                    <a:pt x="1090" y="2698"/>
                  </a:lnTo>
                  <a:lnTo>
                    <a:pt x="1092" y="2692"/>
                  </a:lnTo>
                  <a:lnTo>
                    <a:pt x="1094" y="2684"/>
                  </a:lnTo>
                  <a:lnTo>
                    <a:pt x="1096" y="2676"/>
                  </a:lnTo>
                  <a:lnTo>
                    <a:pt x="1100" y="2672"/>
                  </a:lnTo>
                  <a:lnTo>
                    <a:pt x="1104" y="2670"/>
                  </a:lnTo>
                  <a:lnTo>
                    <a:pt x="1112" y="2666"/>
                  </a:lnTo>
                  <a:lnTo>
                    <a:pt x="1116" y="2668"/>
                  </a:lnTo>
                  <a:lnTo>
                    <a:pt x="1124" y="2670"/>
                  </a:lnTo>
                  <a:lnTo>
                    <a:pt x="1134" y="2672"/>
                  </a:lnTo>
                  <a:lnTo>
                    <a:pt x="1140" y="2674"/>
                  </a:lnTo>
                  <a:lnTo>
                    <a:pt x="1144" y="2678"/>
                  </a:lnTo>
                  <a:lnTo>
                    <a:pt x="1148" y="2688"/>
                  </a:lnTo>
                  <a:lnTo>
                    <a:pt x="1150" y="2696"/>
                  </a:lnTo>
                  <a:lnTo>
                    <a:pt x="1154" y="2700"/>
                  </a:lnTo>
                  <a:lnTo>
                    <a:pt x="1158" y="2702"/>
                  </a:lnTo>
                  <a:lnTo>
                    <a:pt x="1166" y="2702"/>
                  </a:lnTo>
                  <a:lnTo>
                    <a:pt x="1166" y="2700"/>
                  </a:lnTo>
                  <a:lnTo>
                    <a:pt x="1166" y="2696"/>
                  </a:lnTo>
                  <a:lnTo>
                    <a:pt x="1168" y="2688"/>
                  </a:lnTo>
                  <a:lnTo>
                    <a:pt x="1168" y="2684"/>
                  </a:lnTo>
                  <a:lnTo>
                    <a:pt x="1168" y="2678"/>
                  </a:lnTo>
                  <a:lnTo>
                    <a:pt x="1166" y="2674"/>
                  </a:lnTo>
                  <a:lnTo>
                    <a:pt x="1162" y="2670"/>
                  </a:lnTo>
                  <a:lnTo>
                    <a:pt x="1152" y="2662"/>
                  </a:lnTo>
                  <a:lnTo>
                    <a:pt x="1142" y="2654"/>
                  </a:lnTo>
                  <a:lnTo>
                    <a:pt x="1126" y="2646"/>
                  </a:lnTo>
                  <a:lnTo>
                    <a:pt x="1120" y="2642"/>
                  </a:lnTo>
                  <a:lnTo>
                    <a:pt x="1114" y="2636"/>
                  </a:lnTo>
                  <a:lnTo>
                    <a:pt x="1110" y="2632"/>
                  </a:lnTo>
                  <a:lnTo>
                    <a:pt x="1102" y="2628"/>
                  </a:lnTo>
                  <a:lnTo>
                    <a:pt x="1082" y="2620"/>
                  </a:lnTo>
                  <a:lnTo>
                    <a:pt x="1074" y="2616"/>
                  </a:lnTo>
                  <a:lnTo>
                    <a:pt x="1068" y="2610"/>
                  </a:lnTo>
                  <a:lnTo>
                    <a:pt x="1066" y="2606"/>
                  </a:lnTo>
                  <a:lnTo>
                    <a:pt x="1066" y="2602"/>
                  </a:lnTo>
                  <a:lnTo>
                    <a:pt x="1070" y="2600"/>
                  </a:lnTo>
                  <a:lnTo>
                    <a:pt x="1074" y="2594"/>
                  </a:lnTo>
                  <a:lnTo>
                    <a:pt x="1076" y="2592"/>
                  </a:lnTo>
                  <a:lnTo>
                    <a:pt x="1074" y="2590"/>
                  </a:lnTo>
                  <a:lnTo>
                    <a:pt x="1068" y="2588"/>
                  </a:lnTo>
                  <a:lnTo>
                    <a:pt x="1060" y="2586"/>
                  </a:lnTo>
                  <a:lnTo>
                    <a:pt x="1036" y="2584"/>
                  </a:lnTo>
                  <a:lnTo>
                    <a:pt x="1026" y="2580"/>
                  </a:lnTo>
                  <a:lnTo>
                    <a:pt x="1016" y="2576"/>
                  </a:lnTo>
                  <a:lnTo>
                    <a:pt x="1002" y="2560"/>
                  </a:lnTo>
                  <a:lnTo>
                    <a:pt x="990" y="2544"/>
                  </a:lnTo>
                  <a:lnTo>
                    <a:pt x="984" y="2530"/>
                  </a:lnTo>
                  <a:lnTo>
                    <a:pt x="978" y="2518"/>
                  </a:lnTo>
                  <a:lnTo>
                    <a:pt x="974" y="2498"/>
                  </a:lnTo>
                  <a:lnTo>
                    <a:pt x="970" y="2492"/>
                  </a:lnTo>
                  <a:lnTo>
                    <a:pt x="966" y="2490"/>
                  </a:lnTo>
                  <a:lnTo>
                    <a:pt x="958" y="2488"/>
                  </a:lnTo>
                  <a:lnTo>
                    <a:pt x="950" y="2484"/>
                  </a:lnTo>
                  <a:lnTo>
                    <a:pt x="944" y="2476"/>
                  </a:lnTo>
                  <a:lnTo>
                    <a:pt x="934" y="2468"/>
                  </a:lnTo>
                  <a:lnTo>
                    <a:pt x="928" y="2462"/>
                  </a:lnTo>
                  <a:lnTo>
                    <a:pt x="922" y="2456"/>
                  </a:lnTo>
                  <a:lnTo>
                    <a:pt x="920" y="2448"/>
                  </a:lnTo>
                  <a:lnTo>
                    <a:pt x="918" y="2442"/>
                  </a:lnTo>
                  <a:lnTo>
                    <a:pt x="916" y="2434"/>
                  </a:lnTo>
                  <a:lnTo>
                    <a:pt x="918" y="2428"/>
                  </a:lnTo>
                  <a:lnTo>
                    <a:pt x="920" y="2424"/>
                  </a:lnTo>
                  <a:lnTo>
                    <a:pt x="922" y="2422"/>
                  </a:lnTo>
                  <a:lnTo>
                    <a:pt x="926" y="2420"/>
                  </a:lnTo>
                  <a:lnTo>
                    <a:pt x="928" y="2418"/>
                  </a:lnTo>
                  <a:lnTo>
                    <a:pt x="926" y="2414"/>
                  </a:lnTo>
                  <a:lnTo>
                    <a:pt x="918" y="2400"/>
                  </a:lnTo>
                  <a:lnTo>
                    <a:pt x="914" y="2394"/>
                  </a:lnTo>
                  <a:lnTo>
                    <a:pt x="916" y="2388"/>
                  </a:lnTo>
                  <a:lnTo>
                    <a:pt x="920" y="2384"/>
                  </a:lnTo>
                  <a:lnTo>
                    <a:pt x="924" y="2386"/>
                  </a:lnTo>
                  <a:lnTo>
                    <a:pt x="926" y="2388"/>
                  </a:lnTo>
                  <a:lnTo>
                    <a:pt x="930" y="2388"/>
                  </a:lnTo>
                  <a:lnTo>
                    <a:pt x="934" y="2384"/>
                  </a:lnTo>
                  <a:lnTo>
                    <a:pt x="940" y="2378"/>
                  </a:lnTo>
                  <a:lnTo>
                    <a:pt x="950" y="2372"/>
                  </a:lnTo>
                  <a:lnTo>
                    <a:pt x="956" y="2370"/>
                  </a:lnTo>
                  <a:lnTo>
                    <a:pt x="958" y="2372"/>
                  </a:lnTo>
                  <a:lnTo>
                    <a:pt x="960" y="2374"/>
                  </a:lnTo>
                  <a:lnTo>
                    <a:pt x="966" y="2374"/>
                  </a:lnTo>
                  <a:lnTo>
                    <a:pt x="972" y="2372"/>
                  </a:lnTo>
                  <a:lnTo>
                    <a:pt x="974" y="2374"/>
                  </a:lnTo>
                  <a:lnTo>
                    <a:pt x="974" y="2378"/>
                  </a:lnTo>
                  <a:lnTo>
                    <a:pt x="974" y="2380"/>
                  </a:lnTo>
                  <a:lnTo>
                    <a:pt x="972" y="2382"/>
                  </a:lnTo>
                  <a:lnTo>
                    <a:pt x="970" y="2382"/>
                  </a:lnTo>
                  <a:lnTo>
                    <a:pt x="968" y="2384"/>
                  </a:lnTo>
                  <a:lnTo>
                    <a:pt x="968" y="2386"/>
                  </a:lnTo>
                  <a:lnTo>
                    <a:pt x="970" y="2398"/>
                  </a:lnTo>
                  <a:lnTo>
                    <a:pt x="976" y="2414"/>
                  </a:lnTo>
                  <a:lnTo>
                    <a:pt x="982" y="2426"/>
                  </a:lnTo>
                  <a:lnTo>
                    <a:pt x="986" y="2428"/>
                  </a:lnTo>
                  <a:lnTo>
                    <a:pt x="988" y="2424"/>
                  </a:lnTo>
                  <a:lnTo>
                    <a:pt x="994" y="2402"/>
                  </a:lnTo>
                  <a:lnTo>
                    <a:pt x="996" y="2398"/>
                  </a:lnTo>
                  <a:lnTo>
                    <a:pt x="1000" y="2394"/>
                  </a:lnTo>
                  <a:lnTo>
                    <a:pt x="1004" y="2394"/>
                  </a:lnTo>
                  <a:lnTo>
                    <a:pt x="1008" y="2398"/>
                  </a:lnTo>
                  <a:lnTo>
                    <a:pt x="1016" y="2404"/>
                  </a:lnTo>
                  <a:lnTo>
                    <a:pt x="1020" y="2410"/>
                  </a:lnTo>
                  <a:lnTo>
                    <a:pt x="1022" y="2414"/>
                  </a:lnTo>
                  <a:lnTo>
                    <a:pt x="1022" y="2420"/>
                  </a:lnTo>
                  <a:lnTo>
                    <a:pt x="1024" y="2428"/>
                  </a:lnTo>
                  <a:lnTo>
                    <a:pt x="1026" y="2434"/>
                  </a:lnTo>
                  <a:lnTo>
                    <a:pt x="1030" y="2440"/>
                  </a:lnTo>
                  <a:lnTo>
                    <a:pt x="1034" y="2446"/>
                  </a:lnTo>
                  <a:lnTo>
                    <a:pt x="1036" y="2450"/>
                  </a:lnTo>
                  <a:lnTo>
                    <a:pt x="1036" y="2452"/>
                  </a:lnTo>
                  <a:lnTo>
                    <a:pt x="1034" y="2454"/>
                  </a:lnTo>
                  <a:lnTo>
                    <a:pt x="1034" y="2456"/>
                  </a:lnTo>
                  <a:lnTo>
                    <a:pt x="1034" y="2460"/>
                  </a:lnTo>
                  <a:lnTo>
                    <a:pt x="1038" y="2464"/>
                  </a:lnTo>
                  <a:lnTo>
                    <a:pt x="1046" y="2472"/>
                  </a:lnTo>
                  <a:lnTo>
                    <a:pt x="1056" y="2480"/>
                  </a:lnTo>
                  <a:lnTo>
                    <a:pt x="1062" y="2486"/>
                  </a:lnTo>
                  <a:lnTo>
                    <a:pt x="1066" y="2494"/>
                  </a:lnTo>
                  <a:lnTo>
                    <a:pt x="1066" y="2496"/>
                  </a:lnTo>
                  <a:lnTo>
                    <a:pt x="1068" y="2496"/>
                  </a:lnTo>
                  <a:lnTo>
                    <a:pt x="1076" y="2496"/>
                  </a:lnTo>
                  <a:lnTo>
                    <a:pt x="1084" y="2496"/>
                  </a:lnTo>
                  <a:lnTo>
                    <a:pt x="1090" y="2498"/>
                  </a:lnTo>
                  <a:lnTo>
                    <a:pt x="1102" y="2504"/>
                  </a:lnTo>
                  <a:lnTo>
                    <a:pt x="1114" y="2516"/>
                  </a:lnTo>
                  <a:lnTo>
                    <a:pt x="1128" y="2528"/>
                  </a:lnTo>
                  <a:lnTo>
                    <a:pt x="1114" y="2524"/>
                  </a:lnTo>
                  <a:lnTo>
                    <a:pt x="1110" y="2524"/>
                  </a:lnTo>
                  <a:lnTo>
                    <a:pt x="1110" y="2526"/>
                  </a:lnTo>
                  <a:lnTo>
                    <a:pt x="1116" y="2530"/>
                  </a:lnTo>
                  <a:lnTo>
                    <a:pt x="1134" y="2536"/>
                  </a:lnTo>
                  <a:lnTo>
                    <a:pt x="1144" y="2540"/>
                  </a:lnTo>
                  <a:lnTo>
                    <a:pt x="1152" y="2544"/>
                  </a:lnTo>
                  <a:lnTo>
                    <a:pt x="1160" y="2552"/>
                  </a:lnTo>
                  <a:lnTo>
                    <a:pt x="1162" y="2558"/>
                  </a:lnTo>
                  <a:lnTo>
                    <a:pt x="1164" y="2560"/>
                  </a:lnTo>
                  <a:lnTo>
                    <a:pt x="1166" y="2560"/>
                  </a:lnTo>
                  <a:lnTo>
                    <a:pt x="1174" y="2560"/>
                  </a:lnTo>
                  <a:lnTo>
                    <a:pt x="1176" y="2562"/>
                  </a:lnTo>
                  <a:lnTo>
                    <a:pt x="1184" y="2566"/>
                  </a:lnTo>
                  <a:lnTo>
                    <a:pt x="1188" y="2568"/>
                  </a:lnTo>
                  <a:lnTo>
                    <a:pt x="1190" y="2574"/>
                  </a:lnTo>
                  <a:lnTo>
                    <a:pt x="1190" y="2582"/>
                  </a:lnTo>
                  <a:lnTo>
                    <a:pt x="1192" y="2584"/>
                  </a:lnTo>
                  <a:lnTo>
                    <a:pt x="1196" y="2586"/>
                  </a:lnTo>
                  <a:lnTo>
                    <a:pt x="1204" y="2588"/>
                  </a:lnTo>
                  <a:lnTo>
                    <a:pt x="1208" y="2590"/>
                  </a:lnTo>
                  <a:lnTo>
                    <a:pt x="1208" y="2596"/>
                  </a:lnTo>
                  <a:lnTo>
                    <a:pt x="1208" y="2610"/>
                  </a:lnTo>
                  <a:lnTo>
                    <a:pt x="1206" y="2626"/>
                  </a:lnTo>
                  <a:lnTo>
                    <a:pt x="1206" y="2632"/>
                  </a:lnTo>
                  <a:lnTo>
                    <a:pt x="1206" y="2636"/>
                  </a:lnTo>
                  <a:lnTo>
                    <a:pt x="1206" y="2638"/>
                  </a:lnTo>
                  <a:lnTo>
                    <a:pt x="1206" y="2640"/>
                  </a:lnTo>
                  <a:lnTo>
                    <a:pt x="1204" y="2646"/>
                  </a:lnTo>
                  <a:lnTo>
                    <a:pt x="1200" y="2652"/>
                  </a:lnTo>
                  <a:lnTo>
                    <a:pt x="1200" y="2656"/>
                  </a:lnTo>
                  <a:lnTo>
                    <a:pt x="1202" y="2662"/>
                  </a:lnTo>
                  <a:lnTo>
                    <a:pt x="1202" y="2666"/>
                  </a:lnTo>
                  <a:lnTo>
                    <a:pt x="1202" y="2670"/>
                  </a:lnTo>
                  <a:lnTo>
                    <a:pt x="1202" y="2672"/>
                  </a:lnTo>
                  <a:lnTo>
                    <a:pt x="1200" y="2674"/>
                  </a:lnTo>
                  <a:lnTo>
                    <a:pt x="1202" y="2674"/>
                  </a:lnTo>
                  <a:lnTo>
                    <a:pt x="1208" y="2680"/>
                  </a:lnTo>
                  <a:lnTo>
                    <a:pt x="1216" y="2686"/>
                  </a:lnTo>
                  <a:lnTo>
                    <a:pt x="1222" y="2690"/>
                  </a:lnTo>
                  <a:lnTo>
                    <a:pt x="1224" y="2696"/>
                  </a:lnTo>
                  <a:lnTo>
                    <a:pt x="1224" y="2700"/>
                  </a:lnTo>
                  <a:lnTo>
                    <a:pt x="1226" y="2706"/>
                  </a:lnTo>
                  <a:lnTo>
                    <a:pt x="1228" y="2708"/>
                  </a:lnTo>
                  <a:lnTo>
                    <a:pt x="1230" y="2710"/>
                  </a:lnTo>
                  <a:lnTo>
                    <a:pt x="1240" y="2726"/>
                  </a:lnTo>
                  <a:lnTo>
                    <a:pt x="1246" y="2736"/>
                  </a:lnTo>
                  <a:lnTo>
                    <a:pt x="1250" y="2740"/>
                  </a:lnTo>
                  <a:lnTo>
                    <a:pt x="1254" y="2744"/>
                  </a:lnTo>
                  <a:lnTo>
                    <a:pt x="1258" y="2748"/>
                  </a:lnTo>
                  <a:lnTo>
                    <a:pt x="1260" y="2748"/>
                  </a:lnTo>
                  <a:lnTo>
                    <a:pt x="1260" y="2746"/>
                  </a:lnTo>
                  <a:lnTo>
                    <a:pt x="1262" y="2746"/>
                  </a:lnTo>
                  <a:lnTo>
                    <a:pt x="1266" y="2746"/>
                  </a:lnTo>
                  <a:lnTo>
                    <a:pt x="1272" y="2750"/>
                  </a:lnTo>
                  <a:lnTo>
                    <a:pt x="1274" y="2752"/>
                  </a:lnTo>
                  <a:lnTo>
                    <a:pt x="1266" y="2754"/>
                  </a:lnTo>
                  <a:lnTo>
                    <a:pt x="1258" y="2754"/>
                  </a:lnTo>
                  <a:lnTo>
                    <a:pt x="1258" y="2758"/>
                  </a:lnTo>
                  <a:lnTo>
                    <a:pt x="1260" y="2762"/>
                  </a:lnTo>
                  <a:lnTo>
                    <a:pt x="1268" y="2772"/>
                  </a:lnTo>
                  <a:lnTo>
                    <a:pt x="1272" y="2780"/>
                  </a:lnTo>
                  <a:lnTo>
                    <a:pt x="1274" y="2786"/>
                  </a:lnTo>
                  <a:lnTo>
                    <a:pt x="1276" y="2786"/>
                  </a:lnTo>
                  <a:lnTo>
                    <a:pt x="1280" y="2784"/>
                  </a:lnTo>
                  <a:lnTo>
                    <a:pt x="1284" y="2780"/>
                  </a:lnTo>
                  <a:lnTo>
                    <a:pt x="1286" y="2782"/>
                  </a:lnTo>
                  <a:lnTo>
                    <a:pt x="1290" y="2782"/>
                  </a:lnTo>
                  <a:lnTo>
                    <a:pt x="1300" y="2782"/>
                  </a:lnTo>
                  <a:lnTo>
                    <a:pt x="1312" y="2780"/>
                  </a:lnTo>
                  <a:lnTo>
                    <a:pt x="1316" y="2782"/>
                  </a:lnTo>
                  <a:lnTo>
                    <a:pt x="1318" y="2784"/>
                  </a:lnTo>
                  <a:lnTo>
                    <a:pt x="1324" y="2784"/>
                  </a:lnTo>
                  <a:lnTo>
                    <a:pt x="1330" y="2782"/>
                  </a:lnTo>
                  <a:lnTo>
                    <a:pt x="1336" y="2786"/>
                  </a:lnTo>
                  <a:lnTo>
                    <a:pt x="1342" y="2790"/>
                  </a:lnTo>
                  <a:lnTo>
                    <a:pt x="1348" y="2790"/>
                  </a:lnTo>
                  <a:lnTo>
                    <a:pt x="1354" y="2790"/>
                  </a:lnTo>
                  <a:lnTo>
                    <a:pt x="1358" y="2792"/>
                  </a:lnTo>
                  <a:lnTo>
                    <a:pt x="1358" y="2794"/>
                  </a:lnTo>
                  <a:lnTo>
                    <a:pt x="1358" y="2796"/>
                  </a:lnTo>
                  <a:lnTo>
                    <a:pt x="1350" y="2800"/>
                  </a:lnTo>
                  <a:lnTo>
                    <a:pt x="1342" y="2802"/>
                  </a:lnTo>
                  <a:lnTo>
                    <a:pt x="1336" y="2800"/>
                  </a:lnTo>
                  <a:lnTo>
                    <a:pt x="1322" y="2792"/>
                  </a:lnTo>
                  <a:lnTo>
                    <a:pt x="1312" y="2788"/>
                  </a:lnTo>
                  <a:lnTo>
                    <a:pt x="1306" y="2786"/>
                  </a:lnTo>
                  <a:lnTo>
                    <a:pt x="1302" y="2786"/>
                  </a:lnTo>
                  <a:lnTo>
                    <a:pt x="1298" y="2792"/>
                  </a:lnTo>
                  <a:lnTo>
                    <a:pt x="1296" y="2794"/>
                  </a:lnTo>
                  <a:lnTo>
                    <a:pt x="1292" y="2794"/>
                  </a:lnTo>
                  <a:lnTo>
                    <a:pt x="1288" y="2792"/>
                  </a:lnTo>
                  <a:lnTo>
                    <a:pt x="1282" y="2792"/>
                  </a:lnTo>
                  <a:lnTo>
                    <a:pt x="1282" y="2794"/>
                  </a:lnTo>
                  <a:lnTo>
                    <a:pt x="1280" y="2798"/>
                  </a:lnTo>
                  <a:lnTo>
                    <a:pt x="1280" y="2802"/>
                  </a:lnTo>
                  <a:lnTo>
                    <a:pt x="1278" y="2804"/>
                  </a:lnTo>
                  <a:lnTo>
                    <a:pt x="1274" y="2808"/>
                  </a:lnTo>
                  <a:lnTo>
                    <a:pt x="1272" y="2808"/>
                  </a:lnTo>
                  <a:lnTo>
                    <a:pt x="1276" y="2812"/>
                  </a:lnTo>
                  <a:lnTo>
                    <a:pt x="1280" y="2816"/>
                  </a:lnTo>
                  <a:lnTo>
                    <a:pt x="1280" y="2820"/>
                  </a:lnTo>
                  <a:lnTo>
                    <a:pt x="1280" y="2824"/>
                  </a:lnTo>
                  <a:lnTo>
                    <a:pt x="1286" y="2824"/>
                  </a:lnTo>
                  <a:lnTo>
                    <a:pt x="1288" y="2824"/>
                  </a:lnTo>
                  <a:lnTo>
                    <a:pt x="1292" y="2826"/>
                  </a:lnTo>
                  <a:lnTo>
                    <a:pt x="1294" y="2832"/>
                  </a:lnTo>
                  <a:lnTo>
                    <a:pt x="1294" y="2838"/>
                  </a:lnTo>
                  <a:lnTo>
                    <a:pt x="1292" y="2844"/>
                  </a:lnTo>
                  <a:lnTo>
                    <a:pt x="1292" y="2848"/>
                  </a:lnTo>
                  <a:lnTo>
                    <a:pt x="1292" y="2854"/>
                  </a:lnTo>
                  <a:lnTo>
                    <a:pt x="1298" y="2864"/>
                  </a:lnTo>
                  <a:lnTo>
                    <a:pt x="1300" y="2866"/>
                  </a:lnTo>
                  <a:lnTo>
                    <a:pt x="1304" y="2868"/>
                  </a:lnTo>
                  <a:lnTo>
                    <a:pt x="1306" y="2866"/>
                  </a:lnTo>
                  <a:lnTo>
                    <a:pt x="1308" y="2862"/>
                  </a:lnTo>
                  <a:lnTo>
                    <a:pt x="1308" y="2856"/>
                  </a:lnTo>
                  <a:lnTo>
                    <a:pt x="1310" y="2854"/>
                  </a:lnTo>
                  <a:lnTo>
                    <a:pt x="1314" y="2854"/>
                  </a:lnTo>
                  <a:lnTo>
                    <a:pt x="1316" y="2856"/>
                  </a:lnTo>
                  <a:lnTo>
                    <a:pt x="1320" y="2866"/>
                  </a:lnTo>
                  <a:lnTo>
                    <a:pt x="1322" y="2880"/>
                  </a:lnTo>
                  <a:lnTo>
                    <a:pt x="1324" y="2888"/>
                  </a:lnTo>
                  <a:lnTo>
                    <a:pt x="1326" y="2888"/>
                  </a:lnTo>
                  <a:lnTo>
                    <a:pt x="1328" y="2888"/>
                  </a:lnTo>
                  <a:lnTo>
                    <a:pt x="1330" y="2882"/>
                  </a:lnTo>
                  <a:lnTo>
                    <a:pt x="1332" y="2874"/>
                  </a:lnTo>
                  <a:lnTo>
                    <a:pt x="1334" y="2866"/>
                  </a:lnTo>
                  <a:lnTo>
                    <a:pt x="1336" y="2866"/>
                  </a:lnTo>
                  <a:lnTo>
                    <a:pt x="1338" y="2868"/>
                  </a:lnTo>
                  <a:lnTo>
                    <a:pt x="1342" y="2872"/>
                  </a:lnTo>
                  <a:lnTo>
                    <a:pt x="1348" y="2882"/>
                  </a:lnTo>
                  <a:lnTo>
                    <a:pt x="1350" y="2886"/>
                  </a:lnTo>
                  <a:lnTo>
                    <a:pt x="1354" y="2888"/>
                  </a:lnTo>
                  <a:lnTo>
                    <a:pt x="1356" y="2886"/>
                  </a:lnTo>
                  <a:lnTo>
                    <a:pt x="1356" y="2884"/>
                  </a:lnTo>
                  <a:lnTo>
                    <a:pt x="1356" y="2876"/>
                  </a:lnTo>
                  <a:lnTo>
                    <a:pt x="1348" y="2854"/>
                  </a:lnTo>
                  <a:lnTo>
                    <a:pt x="1340" y="2834"/>
                  </a:lnTo>
                  <a:lnTo>
                    <a:pt x="1338" y="2828"/>
                  </a:lnTo>
                  <a:lnTo>
                    <a:pt x="1338" y="2826"/>
                  </a:lnTo>
                  <a:lnTo>
                    <a:pt x="1340" y="2824"/>
                  </a:lnTo>
                  <a:lnTo>
                    <a:pt x="1346" y="2826"/>
                  </a:lnTo>
                  <a:lnTo>
                    <a:pt x="1350" y="2828"/>
                  </a:lnTo>
                  <a:lnTo>
                    <a:pt x="1352" y="2832"/>
                  </a:lnTo>
                  <a:lnTo>
                    <a:pt x="1354" y="2838"/>
                  </a:lnTo>
                  <a:lnTo>
                    <a:pt x="1356" y="2840"/>
                  </a:lnTo>
                  <a:lnTo>
                    <a:pt x="1358" y="2840"/>
                  </a:lnTo>
                  <a:lnTo>
                    <a:pt x="1368" y="2836"/>
                  </a:lnTo>
                  <a:lnTo>
                    <a:pt x="1370" y="2834"/>
                  </a:lnTo>
                  <a:lnTo>
                    <a:pt x="1372" y="2832"/>
                  </a:lnTo>
                  <a:lnTo>
                    <a:pt x="1370" y="2828"/>
                  </a:lnTo>
                  <a:lnTo>
                    <a:pt x="1366" y="2824"/>
                  </a:lnTo>
                  <a:lnTo>
                    <a:pt x="1360" y="2822"/>
                  </a:lnTo>
                  <a:lnTo>
                    <a:pt x="1356" y="2822"/>
                  </a:lnTo>
                  <a:lnTo>
                    <a:pt x="1356" y="2820"/>
                  </a:lnTo>
                  <a:lnTo>
                    <a:pt x="1356" y="2816"/>
                  </a:lnTo>
                  <a:lnTo>
                    <a:pt x="1354" y="2812"/>
                  </a:lnTo>
                  <a:lnTo>
                    <a:pt x="1352" y="2810"/>
                  </a:lnTo>
                  <a:lnTo>
                    <a:pt x="1354" y="2808"/>
                  </a:lnTo>
                  <a:lnTo>
                    <a:pt x="1360" y="2802"/>
                  </a:lnTo>
                  <a:lnTo>
                    <a:pt x="1368" y="2800"/>
                  </a:lnTo>
                  <a:lnTo>
                    <a:pt x="1370" y="2800"/>
                  </a:lnTo>
                  <a:lnTo>
                    <a:pt x="1374" y="2802"/>
                  </a:lnTo>
                  <a:lnTo>
                    <a:pt x="1382" y="2816"/>
                  </a:lnTo>
                  <a:lnTo>
                    <a:pt x="1388" y="2820"/>
                  </a:lnTo>
                  <a:lnTo>
                    <a:pt x="1390" y="2820"/>
                  </a:lnTo>
                  <a:lnTo>
                    <a:pt x="1392" y="2820"/>
                  </a:lnTo>
                  <a:lnTo>
                    <a:pt x="1394" y="2818"/>
                  </a:lnTo>
                  <a:lnTo>
                    <a:pt x="1394" y="2816"/>
                  </a:lnTo>
                  <a:lnTo>
                    <a:pt x="1394" y="2810"/>
                  </a:lnTo>
                  <a:lnTo>
                    <a:pt x="1392" y="2804"/>
                  </a:lnTo>
                  <a:lnTo>
                    <a:pt x="1392" y="2796"/>
                  </a:lnTo>
                  <a:lnTo>
                    <a:pt x="1392" y="2794"/>
                  </a:lnTo>
                  <a:lnTo>
                    <a:pt x="1390" y="2790"/>
                  </a:lnTo>
                  <a:lnTo>
                    <a:pt x="1386" y="2788"/>
                  </a:lnTo>
                  <a:lnTo>
                    <a:pt x="1378" y="2784"/>
                  </a:lnTo>
                  <a:lnTo>
                    <a:pt x="1376" y="2782"/>
                  </a:lnTo>
                  <a:lnTo>
                    <a:pt x="1374" y="2780"/>
                  </a:lnTo>
                  <a:lnTo>
                    <a:pt x="1370" y="2774"/>
                  </a:lnTo>
                  <a:lnTo>
                    <a:pt x="1366" y="2774"/>
                  </a:lnTo>
                  <a:lnTo>
                    <a:pt x="1364" y="2772"/>
                  </a:lnTo>
                  <a:lnTo>
                    <a:pt x="1360" y="2768"/>
                  </a:lnTo>
                  <a:lnTo>
                    <a:pt x="1358" y="2764"/>
                  </a:lnTo>
                  <a:lnTo>
                    <a:pt x="1352" y="2762"/>
                  </a:lnTo>
                  <a:lnTo>
                    <a:pt x="1340" y="2758"/>
                  </a:lnTo>
                  <a:lnTo>
                    <a:pt x="1332" y="2754"/>
                  </a:lnTo>
                  <a:lnTo>
                    <a:pt x="1332" y="2752"/>
                  </a:lnTo>
                  <a:lnTo>
                    <a:pt x="1338" y="2752"/>
                  </a:lnTo>
                  <a:lnTo>
                    <a:pt x="1346" y="2750"/>
                  </a:lnTo>
                  <a:lnTo>
                    <a:pt x="1348" y="2746"/>
                  </a:lnTo>
                  <a:lnTo>
                    <a:pt x="1348" y="2744"/>
                  </a:lnTo>
                  <a:lnTo>
                    <a:pt x="1346" y="2740"/>
                  </a:lnTo>
                  <a:lnTo>
                    <a:pt x="1344" y="2732"/>
                  </a:lnTo>
                  <a:lnTo>
                    <a:pt x="1344" y="2730"/>
                  </a:lnTo>
                  <a:lnTo>
                    <a:pt x="1348" y="2730"/>
                  </a:lnTo>
                  <a:lnTo>
                    <a:pt x="1352" y="2730"/>
                  </a:lnTo>
                  <a:lnTo>
                    <a:pt x="1354" y="2732"/>
                  </a:lnTo>
                  <a:lnTo>
                    <a:pt x="1354" y="2738"/>
                  </a:lnTo>
                  <a:lnTo>
                    <a:pt x="1354" y="2742"/>
                  </a:lnTo>
                  <a:lnTo>
                    <a:pt x="1356" y="2742"/>
                  </a:lnTo>
                  <a:lnTo>
                    <a:pt x="1358" y="2742"/>
                  </a:lnTo>
                  <a:lnTo>
                    <a:pt x="1360" y="2738"/>
                  </a:lnTo>
                  <a:lnTo>
                    <a:pt x="1360" y="2736"/>
                  </a:lnTo>
                  <a:lnTo>
                    <a:pt x="1360" y="2728"/>
                  </a:lnTo>
                  <a:lnTo>
                    <a:pt x="1354" y="2720"/>
                  </a:lnTo>
                  <a:lnTo>
                    <a:pt x="1348" y="2710"/>
                  </a:lnTo>
                  <a:lnTo>
                    <a:pt x="1340" y="2702"/>
                  </a:lnTo>
                  <a:lnTo>
                    <a:pt x="1334" y="2692"/>
                  </a:lnTo>
                  <a:lnTo>
                    <a:pt x="1330" y="2682"/>
                  </a:lnTo>
                  <a:lnTo>
                    <a:pt x="1330" y="2678"/>
                  </a:lnTo>
                  <a:lnTo>
                    <a:pt x="1332" y="2674"/>
                  </a:lnTo>
                  <a:lnTo>
                    <a:pt x="1336" y="2666"/>
                  </a:lnTo>
                  <a:lnTo>
                    <a:pt x="1340" y="2660"/>
                  </a:lnTo>
                  <a:lnTo>
                    <a:pt x="1344" y="2660"/>
                  </a:lnTo>
                  <a:lnTo>
                    <a:pt x="1346" y="2660"/>
                  </a:lnTo>
                  <a:lnTo>
                    <a:pt x="1346" y="2662"/>
                  </a:lnTo>
                  <a:lnTo>
                    <a:pt x="1346" y="2668"/>
                  </a:lnTo>
                  <a:lnTo>
                    <a:pt x="1346" y="2670"/>
                  </a:lnTo>
                  <a:lnTo>
                    <a:pt x="1346" y="2672"/>
                  </a:lnTo>
                  <a:lnTo>
                    <a:pt x="1352" y="2674"/>
                  </a:lnTo>
                  <a:lnTo>
                    <a:pt x="1358" y="2676"/>
                  </a:lnTo>
                  <a:lnTo>
                    <a:pt x="1360" y="2680"/>
                  </a:lnTo>
                  <a:lnTo>
                    <a:pt x="1362" y="2686"/>
                  </a:lnTo>
                  <a:lnTo>
                    <a:pt x="1362" y="2690"/>
                  </a:lnTo>
                  <a:lnTo>
                    <a:pt x="1366" y="2694"/>
                  </a:lnTo>
                  <a:lnTo>
                    <a:pt x="1372" y="2696"/>
                  </a:lnTo>
                  <a:lnTo>
                    <a:pt x="1374" y="2696"/>
                  </a:lnTo>
                  <a:lnTo>
                    <a:pt x="1376" y="2696"/>
                  </a:lnTo>
                  <a:lnTo>
                    <a:pt x="1376" y="2694"/>
                  </a:lnTo>
                  <a:lnTo>
                    <a:pt x="1374" y="2690"/>
                  </a:lnTo>
                  <a:lnTo>
                    <a:pt x="1368" y="2684"/>
                  </a:lnTo>
                  <a:lnTo>
                    <a:pt x="1368" y="2678"/>
                  </a:lnTo>
                  <a:lnTo>
                    <a:pt x="1370" y="2678"/>
                  </a:lnTo>
                  <a:lnTo>
                    <a:pt x="1378" y="2684"/>
                  </a:lnTo>
                  <a:lnTo>
                    <a:pt x="1386" y="2692"/>
                  </a:lnTo>
                  <a:lnTo>
                    <a:pt x="1390" y="2694"/>
                  </a:lnTo>
                  <a:lnTo>
                    <a:pt x="1392" y="2694"/>
                  </a:lnTo>
                  <a:lnTo>
                    <a:pt x="1390" y="2692"/>
                  </a:lnTo>
                  <a:lnTo>
                    <a:pt x="1386" y="2684"/>
                  </a:lnTo>
                  <a:lnTo>
                    <a:pt x="1380" y="2676"/>
                  </a:lnTo>
                  <a:lnTo>
                    <a:pt x="1380" y="2674"/>
                  </a:lnTo>
                  <a:lnTo>
                    <a:pt x="1382" y="2674"/>
                  </a:lnTo>
                  <a:lnTo>
                    <a:pt x="1394" y="2680"/>
                  </a:lnTo>
                  <a:lnTo>
                    <a:pt x="1402" y="2684"/>
                  </a:lnTo>
                  <a:lnTo>
                    <a:pt x="1406" y="2684"/>
                  </a:lnTo>
                  <a:lnTo>
                    <a:pt x="1404" y="2682"/>
                  </a:lnTo>
                  <a:lnTo>
                    <a:pt x="1400" y="2676"/>
                  </a:lnTo>
                  <a:lnTo>
                    <a:pt x="1392" y="2670"/>
                  </a:lnTo>
                  <a:lnTo>
                    <a:pt x="1386" y="2668"/>
                  </a:lnTo>
                  <a:lnTo>
                    <a:pt x="1384" y="2668"/>
                  </a:lnTo>
                  <a:lnTo>
                    <a:pt x="1384" y="2664"/>
                  </a:lnTo>
                  <a:lnTo>
                    <a:pt x="1384" y="2662"/>
                  </a:lnTo>
                  <a:lnTo>
                    <a:pt x="1384" y="2660"/>
                  </a:lnTo>
                  <a:lnTo>
                    <a:pt x="1380" y="2656"/>
                  </a:lnTo>
                  <a:lnTo>
                    <a:pt x="1380" y="2654"/>
                  </a:lnTo>
                  <a:lnTo>
                    <a:pt x="1388" y="2652"/>
                  </a:lnTo>
                  <a:lnTo>
                    <a:pt x="1392" y="2652"/>
                  </a:lnTo>
                  <a:lnTo>
                    <a:pt x="1398" y="2650"/>
                  </a:lnTo>
                  <a:lnTo>
                    <a:pt x="1404" y="2644"/>
                  </a:lnTo>
                  <a:lnTo>
                    <a:pt x="1408" y="2642"/>
                  </a:lnTo>
                  <a:lnTo>
                    <a:pt x="1412" y="2640"/>
                  </a:lnTo>
                  <a:lnTo>
                    <a:pt x="1418" y="2642"/>
                  </a:lnTo>
                  <a:lnTo>
                    <a:pt x="1422" y="2644"/>
                  </a:lnTo>
                  <a:lnTo>
                    <a:pt x="1426" y="2644"/>
                  </a:lnTo>
                  <a:lnTo>
                    <a:pt x="1430" y="2640"/>
                  </a:lnTo>
                  <a:lnTo>
                    <a:pt x="1436" y="2638"/>
                  </a:lnTo>
                  <a:lnTo>
                    <a:pt x="1438" y="2638"/>
                  </a:lnTo>
                  <a:lnTo>
                    <a:pt x="1444" y="2640"/>
                  </a:lnTo>
                  <a:lnTo>
                    <a:pt x="1450" y="2644"/>
                  </a:lnTo>
                  <a:lnTo>
                    <a:pt x="1454" y="2644"/>
                  </a:lnTo>
                  <a:lnTo>
                    <a:pt x="1464" y="2644"/>
                  </a:lnTo>
                  <a:lnTo>
                    <a:pt x="1470" y="2644"/>
                  </a:lnTo>
                  <a:lnTo>
                    <a:pt x="1472" y="2646"/>
                  </a:lnTo>
                  <a:lnTo>
                    <a:pt x="1472" y="2650"/>
                  </a:lnTo>
                  <a:lnTo>
                    <a:pt x="1474" y="2656"/>
                  </a:lnTo>
                  <a:lnTo>
                    <a:pt x="1480" y="2660"/>
                  </a:lnTo>
                  <a:lnTo>
                    <a:pt x="1486" y="2660"/>
                  </a:lnTo>
                  <a:lnTo>
                    <a:pt x="1492" y="2658"/>
                  </a:lnTo>
                  <a:lnTo>
                    <a:pt x="1504" y="2656"/>
                  </a:lnTo>
                  <a:lnTo>
                    <a:pt x="1504" y="2658"/>
                  </a:lnTo>
                  <a:lnTo>
                    <a:pt x="1502" y="2660"/>
                  </a:lnTo>
                  <a:lnTo>
                    <a:pt x="1484" y="2668"/>
                  </a:lnTo>
                  <a:lnTo>
                    <a:pt x="1480" y="2672"/>
                  </a:lnTo>
                  <a:lnTo>
                    <a:pt x="1478" y="2680"/>
                  </a:lnTo>
                  <a:lnTo>
                    <a:pt x="1480" y="2684"/>
                  </a:lnTo>
                  <a:lnTo>
                    <a:pt x="1482" y="2682"/>
                  </a:lnTo>
                  <a:lnTo>
                    <a:pt x="1494" y="2670"/>
                  </a:lnTo>
                  <a:lnTo>
                    <a:pt x="1506" y="2662"/>
                  </a:lnTo>
                  <a:lnTo>
                    <a:pt x="1514" y="2658"/>
                  </a:lnTo>
                  <a:lnTo>
                    <a:pt x="1522" y="2654"/>
                  </a:lnTo>
                  <a:lnTo>
                    <a:pt x="1528" y="2646"/>
                  </a:lnTo>
                  <a:lnTo>
                    <a:pt x="1532" y="2638"/>
                  </a:lnTo>
                  <a:lnTo>
                    <a:pt x="1536" y="2636"/>
                  </a:lnTo>
                  <a:lnTo>
                    <a:pt x="1538" y="2634"/>
                  </a:lnTo>
                  <a:lnTo>
                    <a:pt x="1540" y="2636"/>
                  </a:lnTo>
                  <a:lnTo>
                    <a:pt x="1544" y="2640"/>
                  </a:lnTo>
                  <a:lnTo>
                    <a:pt x="1548" y="2640"/>
                  </a:lnTo>
                  <a:lnTo>
                    <a:pt x="1552" y="2638"/>
                  </a:lnTo>
                  <a:lnTo>
                    <a:pt x="1556" y="2634"/>
                  </a:lnTo>
                  <a:lnTo>
                    <a:pt x="1562" y="2634"/>
                  </a:lnTo>
                  <a:lnTo>
                    <a:pt x="1572" y="2638"/>
                  </a:lnTo>
                  <a:lnTo>
                    <a:pt x="1580" y="2638"/>
                  </a:lnTo>
                  <a:lnTo>
                    <a:pt x="1586" y="2638"/>
                  </a:lnTo>
                  <a:lnTo>
                    <a:pt x="1590" y="2634"/>
                  </a:lnTo>
                  <a:lnTo>
                    <a:pt x="1594" y="2626"/>
                  </a:lnTo>
                  <a:lnTo>
                    <a:pt x="1594" y="2624"/>
                  </a:lnTo>
                  <a:lnTo>
                    <a:pt x="1592" y="2624"/>
                  </a:lnTo>
                  <a:lnTo>
                    <a:pt x="1584" y="2622"/>
                  </a:lnTo>
                  <a:lnTo>
                    <a:pt x="1572" y="2616"/>
                  </a:lnTo>
                  <a:lnTo>
                    <a:pt x="1560" y="2608"/>
                  </a:lnTo>
                  <a:lnTo>
                    <a:pt x="1554" y="2600"/>
                  </a:lnTo>
                  <a:lnTo>
                    <a:pt x="1552" y="2592"/>
                  </a:lnTo>
                  <a:lnTo>
                    <a:pt x="1552" y="2582"/>
                  </a:lnTo>
                  <a:lnTo>
                    <a:pt x="1552" y="2578"/>
                  </a:lnTo>
                  <a:lnTo>
                    <a:pt x="1550" y="2576"/>
                  </a:lnTo>
                  <a:lnTo>
                    <a:pt x="1546" y="2572"/>
                  </a:lnTo>
                  <a:lnTo>
                    <a:pt x="1542" y="2570"/>
                  </a:lnTo>
                  <a:lnTo>
                    <a:pt x="1540" y="2568"/>
                  </a:lnTo>
                  <a:lnTo>
                    <a:pt x="1540" y="2564"/>
                  </a:lnTo>
                  <a:lnTo>
                    <a:pt x="1540" y="2560"/>
                  </a:lnTo>
                  <a:lnTo>
                    <a:pt x="1538" y="2558"/>
                  </a:lnTo>
                  <a:lnTo>
                    <a:pt x="1530" y="2556"/>
                  </a:lnTo>
                  <a:lnTo>
                    <a:pt x="1528" y="2556"/>
                  </a:lnTo>
                  <a:lnTo>
                    <a:pt x="1528" y="2554"/>
                  </a:lnTo>
                  <a:lnTo>
                    <a:pt x="1536" y="2546"/>
                  </a:lnTo>
                  <a:lnTo>
                    <a:pt x="1542" y="2542"/>
                  </a:lnTo>
                  <a:lnTo>
                    <a:pt x="1546" y="2538"/>
                  </a:lnTo>
                  <a:lnTo>
                    <a:pt x="1546" y="2534"/>
                  </a:lnTo>
                  <a:lnTo>
                    <a:pt x="1546" y="2530"/>
                  </a:lnTo>
                  <a:lnTo>
                    <a:pt x="1546" y="2522"/>
                  </a:lnTo>
                  <a:lnTo>
                    <a:pt x="1546" y="2516"/>
                  </a:lnTo>
                  <a:lnTo>
                    <a:pt x="1550" y="2510"/>
                  </a:lnTo>
                  <a:lnTo>
                    <a:pt x="1554" y="2504"/>
                  </a:lnTo>
                  <a:lnTo>
                    <a:pt x="1560" y="2502"/>
                  </a:lnTo>
                  <a:lnTo>
                    <a:pt x="1566" y="2504"/>
                  </a:lnTo>
                  <a:lnTo>
                    <a:pt x="1570" y="2504"/>
                  </a:lnTo>
                  <a:lnTo>
                    <a:pt x="1572" y="2502"/>
                  </a:lnTo>
                  <a:lnTo>
                    <a:pt x="1574" y="2496"/>
                  </a:lnTo>
                  <a:lnTo>
                    <a:pt x="1574" y="2484"/>
                  </a:lnTo>
                  <a:lnTo>
                    <a:pt x="1578" y="2458"/>
                  </a:lnTo>
                  <a:lnTo>
                    <a:pt x="1580" y="2448"/>
                  </a:lnTo>
                  <a:lnTo>
                    <a:pt x="1584" y="2440"/>
                  </a:lnTo>
                  <a:lnTo>
                    <a:pt x="1588" y="2434"/>
                  </a:lnTo>
                  <a:lnTo>
                    <a:pt x="1594" y="2428"/>
                  </a:lnTo>
                  <a:lnTo>
                    <a:pt x="1600" y="2426"/>
                  </a:lnTo>
                  <a:lnTo>
                    <a:pt x="1608" y="2422"/>
                  </a:lnTo>
                  <a:lnTo>
                    <a:pt x="1614" y="2418"/>
                  </a:lnTo>
                  <a:lnTo>
                    <a:pt x="1618" y="2414"/>
                  </a:lnTo>
                  <a:lnTo>
                    <a:pt x="1620" y="2406"/>
                  </a:lnTo>
                  <a:lnTo>
                    <a:pt x="1620" y="2398"/>
                  </a:lnTo>
                  <a:lnTo>
                    <a:pt x="1620" y="2390"/>
                  </a:lnTo>
                  <a:lnTo>
                    <a:pt x="1620" y="2386"/>
                  </a:lnTo>
                  <a:lnTo>
                    <a:pt x="1618" y="2384"/>
                  </a:lnTo>
                  <a:lnTo>
                    <a:pt x="1616" y="2378"/>
                  </a:lnTo>
                  <a:lnTo>
                    <a:pt x="1616" y="2372"/>
                  </a:lnTo>
                  <a:lnTo>
                    <a:pt x="1620" y="2372"/>
                  </a:lnTo>
                  <a:lnTo>
                    <a:pt x="1626" y="2372"/>
                  </a:lnTo>
                  <a:lnTo>
                    <a:pt x="1630" y="2370"/>
                  </a:lnTo>
                  <a:lnTo>
                    <a:pt x="1636" y="2366"/>
                  </a:lnTo>
                  <a:lnTo>
                    <a:pt x="1646" y="2358"/>
                  </a:lnTo>
                  <a:lnTo>
                    <a:pt x="1654" y="2348"/>
                  </a:lnTo>
                  <a:lnTo>
                    <a:pt x="1660" y="2340"/>
                  </a:lnTo>
                  <a:lnTo>
                    <a:pt x="1662" y="2330"/>
                  </a:lnTo>
                  <a:lnTo>
                    <a:pt x="1662" y="2326"/>
                  </a:lnTo>
                  <a:lnTo>
                    <a:pt x="1664" y="2324"/>
                  </a:lnTo>
                  <a:lnTo>
                    <a:pt x="1668" y="2322"/>
                  </a:lnTo>
                  <a:lnTo>
                    <a:pt x="1672" y="2320"/>
                  </a:lnTo>
                  <a:lnTo>
                    <a:pt x="1682" y="2320"/>
                  </a:lnTo>
                  <a:lnTo>
                    <a:pt x="1690" y="2318"/>
                  </a:lnTo>
                  <a:lnTo>
                    <a:pt x="1698" y="2318"/>
                  </a:lnTo>
                  <a:lnTo>
                    <a:pt x="1702" y="2318"/>
                  </a:lnTo>
                  <a:lnTo>
                    <a:pt x="1704" y="2318"/>
                  </a:lnTo>
                  <a:lnTo>
                    <a:pt x="1706" y="2312"/>
                  </a:lnTo>
                  <a:lnTo>
                    <a:pt x="1708" y="2296"/>
                  </a:lnTo>
                  <a:lnTo>
                    <a:pt x="1708" y="2294"/>
                  </a:lnTo>
                  <a:lnTo>
                    <a:pt x="1710" y="2298"/>
                  </a:lnTo>
                  <a:lnTo>
                    <a:pt x="1712" y="2308"/>
                  </a:lnTo>
                  <a:lnTo>
                    <a:pt x="1712" y="2316"/>
                  </a:lnTo>
                  <a:lnTo>
                    <a:pt x="1714" y="2320"/>
                  </a:lnTo>
                  <a:lnTo>
                    <a:pt x="1718" y="2322"/>
                  </a:lnTo>
                  <a:lnTo>
                    <a:pt x="1724" y="2322"/>
                  </a:lnTo>
                  <a:lnTo>
                    <a:pt x="1732" y="2322"/>
                  </a:lnTo>
                  <a:lnTo>
                    <a:pt x="1726" y="2324"/>
                  </a:lnTo>
                  <a:lnTo>
                    <a:pt x="1720" y="2326"/>
                  </a:lnTo>
                  <a:lnTo>
                    <a:pt x="1708" y="2324"/>
                  </a:lnTo>
                  <a:lnTo>
                    <a:pt x="1700" y="2322"/>
                  </a:lnTo>
                  <a:lnTo>
                    <a:pt x="1696" y="2322"/>
                  </a:lnTo>
                  <a:lnTo>
                    <a:pt x="1696" y="2324"/>
                  </a:lnTo>
                  <a:lnTo>
                    <a:pt x="1696" y="2326"/>
                  </a:lnTo>
                  <a:lnTo>
                    <a:pt x="1700" y="2330"/>
                  </a:lnTo>
                  <a:lnTo>
                    <a:pt x="1708" y="2336"/>
                  </a:lnTo>
                  <a:lnTo>
                    <a:pt x="1718" y="2342"/>
                  </a:lnTo>
                  <a:lnTo>
                    <a:pt x="1722" y="2346"/>
                  </a:lnTo>
                  <a:lnTo>
                    <a:pt x="1722" y="2348"/>
                  </a:lnTo>
                  <a:lnTo>
                    <a:pt x="1724" y="2350"/>
                  </a:lnTo>
                  <a:lnTo>
                    <a:pt x="1728" y="2350"/>
                  </a:lnTo>
                  <a:lnTo>
                    <a:pt x="1740" y="2350"/>
                  </a:lnTo>
                  <a:lnTo>
                    <a:pt x="1754" y="2348"/>
                  </a:lnTo>
                  <a:lnTo>
                    <a:pt x="1760" y="2348"/>
                  </a:lnTo>
                  <a:lnTo>
                    <a:pt x="1764" y="2350"/>
                  </a:lnTo>
                  <a:lnTo>
                    <a:pt x="1766" y="2352"/>
                  </a:lnTo>
                  <a:lnTo>
                    <a:pt x="1768" y="2352"/>
                  </a:lnTo>
                  <a:lnTo>
                    <a:pt x="1772" y="2350"/>
                  </a:lnTo>
                  <a:lnTo>
                    <a:pt x="1776" y="2350"/>
                  </a:lnTo>
                  <a:lnTo>
                    <a:pt x="1780" y="2356"/>
                  </a:lnTo>
                  <a:lnTo>
                    <a:pt x="1780" y="2358"/>
                  </a:lnTo>
                  <a:lnTo>
                    <a:pt x="1778" y="2360"/>
                  </a:lnTo>
                  <a:lnTo>
                    <a:pt x="1774" y="2364"/>
                  </a:lnTo>
                  <a:lnTo>
                    <a:pt x="1756" y="2374"/>
                  </a:lnTo>
                  <a:lnTo>
                    <a:pt x="1738" y="2382"/>
                  </a:lnTo>
                  <a:lnTo>
                    <a:pt x="1732" y="2386"/>
                  </a:lnTo>
                  <a:lnTo>
                    <a:pt x="1732" y="2388"/>
                  </a:lnTo>
                  <a:lnTo>
                    <a:pt x="1732" y="2390"/>
                  </a:lnTo>
                  <a:lnTo>
                    <a:pt x="1736" y="2392"/>
                  </a:lnTo>
                  <a:lnTo>
                    <a:pt x="1742" y="2394"/>
                  </a:lnTo>
                  <a:lnTo>
                    <a:pt x="1756" y="2398"/>
                  </a:lnTo>
                  <a:lnTo>
                    <a:pt x="1762" y="2400"/>
                  </a:lnTo>
                  <a:lnTo>
                    <a:pt x="1768" y="2404"/>
                  </a:lnTo>
                  <a:lnTo>
                    <a:pt x="1772" y="2410"/>
                  </a:lnTo>
                  <a:lnTo>
                    <a:pt x="1774" y="2416"/>
                  </a:lnTo>
                  <a:lnTo>
                    <a:pt x="1774" y="2424"/>
                  </a:lnTo>
                  <a:lnTo>
                    <a:pt x="1772" y="2428"/>
                  </a:lnTo>
                  <a:lnTo>
                    <a:pt x="1768" y="2432"/>
                  </a:lnTo>
                  <a:lnTo>
                    <a:pt x="1766" y="2434"/>
                  </a:lnTo>
                  <a:lnTo>
                    <a:pt x="1768" y="2434"/>
                  </a:lnTo>
                  <a:lnTo>
                    <a:pt x="1774" y="2442"/>
                  </a:lnTo>
                  <a:lnTo>
                    <a:pt x="1780" y="2446"/>
                  </a:lnTo>
                  <a:lnTo>
                    <a:pt x="1788" y="2448"/>
                  </a:lnTo>
                  <a:lnTo>
                    <a:pt x="1794" y="2446"/>
                  </a:lnTo>
                  <a:lnTo>
                    <a:pt x="1800" y="2442"/>
                  </a:lnTo>
                  <a:lnTo>
                    <a:pt x="1810" y="2432"/>
                  </a:lnTo>
                  <a:lnTo>
                    <a:pt x="1822" y="2422"/>
                  </a:lnTo>
                  <a:lnTo>
                    <a:pt x="1826" y="2420"/>
                  </a:lnTo>
                  <a:lnTo>
                    <a:pt x="1830" y="2420"/>
                  </a:lnTo>
                  <a:lnTo>
                    <a:pt x="1832" y="2422"/>
                  </a:lnTo>
                  <a:lnTo>
                    <a:pt x="1836" y="2422"/>
                  </a:lnTo>
                  <a:lnTo>
                    <a:pt x="1844" y="2416"/>
                  </a:lnTo>
                  <a:lnTo>
                    <a:pt x="1850" y="2410"/>
                  </a:lnTo>
                  <a:lnTo>
                    <a:pt x="1856" y="2408"/>
                  </a:lnTo>
                  <a:lnTo>
                    <a:pt x="1860" y="2408"/>
                  </a:lnTo>
                  <a:lnTo>
                    <a:pt x="1862" y="2408"/>
                  </a:lnTo>
                  <a:lnTo>
                    <a:pt x="1870" y="2412"/>
                  </a:lnTo>
                  <a:lnTo>
                    <a:pt x="1876" y="2414"/>
                  </a:lnTo>
                  <a:lnTo>
                    <a:pt x="1882" y="2412"/>
                  </a:lnTo>
                  <a:lnTo>
                    <a:pt x="1892" y="2408"/>
                  </a:lnTo>
                  <a:lnTo>
                    <a:pt x="1894" y="2406"/>
                  </a:lnTo>
                  <a:lnTo>
                    <a:pt x="1892" y="2404"/>
                  </a:lnTo>
                  <a:lnTo>
                    <a:pt x="1892" y="2400"/>
                  </a:lnTo>
                  <a:lnTo>
                    <a:pt x="1892" y="2398"/>
                  </a:lnTo>
                  <a:lnTo>
                    <a:pt x="1894" y="2394"/>
                  </a:lnTo>
                  <a:lnTo>
                    <a:pt x="1896" y="2390"/>
                  </a:lnTo>
                  <a:lnTo>
                    <a:pt x="1894" y="2386"/>
                  </a:lnTo>
                  <a:lnTo>
                    <a:pt x="1886" y="2384"/>
                  </a:lnTo>
                  <a:lnTo>
                    <a:pt x="1874" y="2386"/>
                  </a:lnTo>
                  <a:lnTo>
                    <a:pt x="1868" y="2388"/>
                  </a:lnTo>
                  <a:lnTo>
                    <a:pt x="1862" y="2392"/>
                  </a:lnTo>
                  <a:lnTo>
                    <a:pt x="1854" y="2396"/>
                  </a:lnTo>
                  <a:lnTo>
                    <a:pt x="1852" y="2396"/>
                  </a:lnTo>
                  <a:lnTo>
                    <a:pt x="1848" y="2392"/>
                  </a:lnTo>
                  <a:lnTo>
                    <a:pt x="1842" y="2386"/>
                  </a:lnTo>
                  <a:lnTo>
                    <a:pt x="1836" y="2376"/>
                  </a:lnTo>
                  <a:lnTo>
                    <a:pt x="1826" y="2358"/>
                  </a:lnTo>
                  <a:lnTo>
                    <a:pt x="1824" y="2348"/>
                  </a:lnTo>
                  <a:lnTo>
                    <a:pt x="1824" y="2346"/>
                  </a:lnTo>
                  <a:lnTo>
                    <a:pt x="1824" y="2344"/>
                  </a:lnTo>
                  <a:lnTo>
                    <a:pt x="1830" y="2342"/>
                  </a:lnTo>
                  <a:lnTo>
                    <a:pt x="1836" y="2340"/>
                  </a:lnTo>
                  <a:lnTo>
                    <a:pt x="1838" y="2340"/>
                  </a:lnTo>
                  <a:lnTo>
                    <a:pt x="1838" y="2342"/>
                  </a:lnTo>
                  <a:lnTo>
                    <a:pt x="1838" y="2344"/>
                  </a:lnTo>
                  <a:lnTo>
                    <a:pt x="1838" y="2348"/>
                  </a:lnTo>
                  <a:lnTo>
                    <a:pt x="1842" y="2346"/>
                  </a:lnTo>
                  <a:lnTo>
                    <a:pt x="1852" y="2336"/>
                  </a:lnTo>
                  <a:lnTo>
                    <a:pt x="1862" y="2326"/>
                  </a:lnTo>
                  <a:lnTo>
                    <a:pt x="1872" y="2318"/>
                  </a:lnTo>
                  <a:lnTo>
                    <a:pt x="1876" y="2316"/>
                  </a:lnTo>
                  <a:lnTo>
                    <a:pt x="1880" y="2316"/>
                  </a:lnTo>
                  <a:lnTo>
                    <a:pt x="1886" y="2318"/>
                  </a:lnTo>
                  <a:lnTo>
                    <a:pt x="1896" y="2316"/>
                  </a:lnTo>
                  <a:lnTo>
                    <a:pt x="1906" y="2312"/>
                  </a:lnTo>
                  <a:lnTo>
                    <a:pt x="1916" y="2308"/>
                  </a:lnTo>
                  <a:lnTo>
                    <a:pt x="1934" y="2296"/>
                  </a:lnTo>
                  <a:lnTo>
                    <a:pt x="1944" y="2292"/>
                  </a:lnTo>
                  <a:lnTo>
                    <a:pt x="1952" y="2292"/>
                  </a:lnTo>
                  <a:lnTo>
                    <a:pt x="1956" y="2294"/>
                  </a:lnTo>
                  <a:lnTo>
                    <a:pt x="1960" y="2296"/>
                  </a:lnTo>
                  <a:lnTo>
                    <a:pt x="1964" y="2294"/>
                  </a:lnTo>
                  <a:lnTo>
                    <a:pt x="1972" y="2288"/>
                  </a:lnTo>
                  <a:lnTo>
                    <a:pt x="1976" y="2288"/>
                  </a:lnTo>
                  <a:lnTo>
                    <a:pt x="1980" y="2290"/>
                  </a:lnTo>
                  <a:lnTo>
                    <a:pt x="1986" y="2288"/>
                  </a:lnTo>
                  <a:lnTo>
                    <a:pt x="1992" y="2286"/>
                  </a:lnTo>
                  <a:lnTo>
                    <a:pt x="1998" y="2284"/>
                  </a:lnTo>
                  <a:lnTo>
                    <a:pt x="2002" y="2284"/>
                  </a:lnTo>
                  <a:lnTo>
                    <a:pt x="2004" y="2286"/>
                  </a:lnTo>
                  <a:lnTo>
                    <a:pt x="2004" y="2288"/>
                  </a:lnTo>
                  <a:lnTo>
                    <a:pt x="2004" y="2290"/>
                  </a:lnTo>
                  <a:lnTo>
                    <a:pt x="2000" y="2294"/>
                  </a:lnTo>
                  <a:lnTo>
                    <a:pt x="1996" y="2298"/>
                  </a:lnTo>
                  <a:lnTo>
                    <a:pt x="1988" y="2300"/>
                  </a:lnTo>
                  <a:lnTo>
                    <a:pt x="1980" y="2302"/>
                  </a:lnTo>
                  <a:lnTo>
                    <a:pt x="1974" y="2306"/>
                  </a:lnTo>
                  <a:lnTo>
                    <a:pt x="1968" y="2312"/>
                  </a:lnTo>
                  <a:lnTo>
                    <a:pt x="1962" y="2316"/>
                  </a:lnTo>
                  <a:lnTo>
                    <a:pt x="1948" y="2318"/>
                  </a:lnTo>
                  <a:lnTo>
                    <a:pt x="1944" y="2318"/>
                  </a:lnTo>
                  <a:lnTo>
                    <a:pt x="1944" y="2320"/>
                  </a:lnTo>
                  <a:lnTo>
                    <a:pt x="1944" y="2324"/>
                  </a:lnTo>
                  <a:lnTo>
                    <a:pt x="1946" y="2326"/>
                  </a:lnTo>
                  <a:lnTo>
                    <a:pt x="1952" y="2332"/>
                  </a:lnTo>
                  <a:lnTo>
                    <a:pt x="1956" y="2334"/>
                  </a:lnTo>
                  <a:lnTo>
                    <a:pt x="1958" y="2334"/>
                  </a:lnTo>
                  <a:lnTo>
                    <a:pt x="1962" y="2334"/>
                  </a:lnTo>
                  <a:lnTo>
                    <a:pt x="1968" y="2338"/>
                  </a:lnTo>
                  <a:lnTo>
                    <a:pt x="1974" y="2344"/>
                  </a:lnTo>
                  <a:lnTo>
                    <a:pt x="1978" y="2352"/>
                  </a:lnTo>
                  <a:lnTo>
                    <a:pt x="1976" y="2354"/>
                  </a:lnTo>
                  <a:lnTo>
                    <a:pt x="1972" y="2352"/>
                  </a:lnTo>
                  <a:lnTo>
                    <a:pt x="1964" y="2350"/>
                  </a:lnTo>
                  <a:lnTo>
                    <a:pt x="1958" y="2350"/>
                  </a:lnTo>
                  <a:lnTo>
                    <a:pt x="1952" y="2354"/>
                  </a:lnTo>
                  <a:lnTo>
                    <a:pt x="1948" y="2362"/>
                  </a:lnTo>
                  <a:lnTo>
                    <a:pt x="1942" y="2376"/>
                  </a:lnTo>
                  <a:lnTo>
                    <a:pt x="1940" y="2382"/>
                  </a:lnTo>
                  <a:lnTo>
                    <a:pt x="1942" y="2388"/>
                  </a:lnTo>
                  <a:lnTo>
                    <a:pt x="1944" y="2396"/>
                  </a:lnTo>
                  <a:lnTo>
                    <a:pt x="1942" y="2396"/>
                  </a:lnTo>
                  <a:lnTo>
                    <a:pt x="1940" y="2396"/>
                  </a:lnTo>
                  <a:lnTo>
                    <a:pt x="1934" y="2394"/>
                  </a:lnTo>
                  <a:lnTo>
                    <a:pt x="1930" y="2392"/>
                  </a:lnTo>
                  <a:lnTo>
                    <a:pt x="1926" y="2394"/>
                  </a:lnTo>
                  <a:lnTo>
                    <a:pt x="1922" y="2394"/>
                  </a:lnTo>
                  <a:lnTo>
                    <a:pt x="1918" y="2392"/>
                  </a:lnTo>
                  <a:lnTo>
                    <a:pt x="1910" y="2390"/>
                  </a:lnTo>
                  <a:lnTo>
                    <a:pt x="1904" y="2388"/>
                  </a:lnTo>
                  <a:lnTo>
                    <a:pt x="1904" y="2390"/>
                  </a:lnTo>
                  <a:lnTo>
                    <a:pt x="1904" y="2392"/>
                  </a:lnTo>
                  <a:lnTo>
                    <a:pt x="1904" y="2396"/>
                  </a:lnTo>
                  <a:lnTo>
                    <a:pt x="1904" y="2398"/>
                  </a:lnTo>
                  <a:lnTo>
                    <a:pt x="1900" y="2402"/>
                  </a:lnTo>
                  <a:lnTo>
                    <a:pt x="1900" y="2404"/>
                  </a:lnTo>
                  <a:lnTo>
                    <a:pt x="1912" y="2410"/>
                  </a:lnTo>
                  <a:lnTo>
                    <a:pt x="1918" y="2414"/>
                  </a:lnTo>
                  <a:lnTo>
                    <a:pt x="1924" y="2418"/>
                  </a:lnTo>
                  <a:lnTo>
                    <a:pt x="1928" y="2424"/>
                  </a:lnTo>
                  <a:lnTo>
                    <a:pt x="1934" y="2430"/>
                  </a:lnTo>
                  <a:lnTo>
                    <a:pt x="1938" y="2432"/>
                  </a:lnTo>
                  <a:lnTo>
                    <a:pt x="1944" y="2434"/>
                  </a:lnTo>
                  <a:lnTo>
                    <a:pt x="1950" y="2434"/>
                  </a:lnTo>
                  <a:lnTo>
                    <a:pt x="1954" y="2436"/>
                  </a:lnTo>
                  <a:lnTo>
                    <a:pt x="1956" y="2440"/>
                  </a:lnTo>
                  <a:lnTo>
                    <a:pt x="1958" y="2442"/>
                  </a:lnTo>
                  <a:lnTo>
                    <a:pt x="1960" y="2446"/>
                  </a:lnTo>
                  <a:lnTo>
                    <a:pt x="1966" y="2448"/>
                  </a:lnTo>
                  <a:lnTo>
                    <a:pt x="1976" y="2452"/>
                  </a:lnTo>
                  <a:lnTo>
                    <a:pt x="1990" y="2456"/>
                  </a:lnTo>
                  <a:lnTo>
                    <a:pt x="1994" y="2458"/>
                  </a:lnTo>
                  <a:lnTo>
                    <a:pt x="1996" y="2462"/>
                  </a:lnTo>
                  <a:lnTo>
                    <a:pt x="2006" y="2474"/>
                  </a:lnTo>
                  <a:lnTo>
                    <a:pt x="2034" y="2504"/>
                  </a:lnTo>
                  <a:lnTo>
                    <a:pt x="2042" y="2510"/>
                  </a:lnTo>
                  <a:lnTo>
                    <a:pt x="2050" y="2516"/>
                  </a:lnTo>
                  <a:lnTo>
                    <a:pt x="2062" y="2520"/>
                  </a:lnTo>
                  <a:lnTo>
                    <a:pt x="2070" y="2522"/>
                  </a:lnTo>
                  <a:lnTo>
                    <a:pt x="2074" y="2526"/>
                  </a:lnTo>
                  <a:lnTo>
                    <a:pt x="2076" y="2530"/>
                  </a:lnTo>
                  <a:lnTo>
                    <a:pt x="2080" y="2534"/>
                  </a:lnTo>
                  <a:lnTo>
                    <a:pt x="2082" y="2538"/>
                  </a:lnTo>
                  <a:lnTo>
                    <a:pt x="2088" y="2538"/>
                  </a:lnTo>
                  <a:lnTo>
                    <a:pt x="2092" y="2540"/>
                  </a:lnTo>
                  <a:lnTo>
                    <a:pt x="2094" y="2544"/>
                  </a:lnTo>
                  <a:lnTo>
                    <a:pt x="2098" y="2552"/>
                  </a:lnTo>
                  <a:lnTo>
                    <a:pt x="2100" y="2562"/>
                  </a:lnTo>
                  <a:lnTo>
                    <a:pt x="2104" y="2584"/>
                  </a:lnTo>
                  <a:lnTo>
                    <a:pt x="2104" y="2598"/>
                  </a:lnTo>
                  <a:lnTo>
                    <a:pt x="2100" y="2606"/>
                  </a:lnTo>
                  <a:lnTo>
                    <a:pt x="2096" y="2610"/>
                  </a:lnTo>
                  <a:lnTo>
                    <a:pt x="2086" y="2618"/>
                  </a:lnTo>
                  <a:lnTo>
                    <a:pt x="2066" y="2630"/>
                  </a:lnTo>
                  <a:lnTo>
                    <a:pt x="2054" y="2636"/>
                  </a:lnTo>
                  <a:lnTo>
                    <a:pt x="2044" y="2640"/>
                  </a:lnTo>
                  <a:lnTo>
                    <a:pt x="2032" y="2638"/>
                  </a:lnTo>
                  <a:lnTo>
                    <a:pt x="2028" y="2638"/>
                  </a:lnTo>
                  <a:lnTo>
                    <a:pt x="2024" y="2634"/>
                  </a:lnTo>
                  <a:lnTo>
                    <a:pt x="2014" y="2630"/>
                  </a:lnTo>
                  <a:lnTo>
                    <a:pt x="2006" y="2630"/>
                  </a:lnTo>
                  <a:lnTo>
                    <a:pt x="1996" y="2632"/>
                  </a:lnTo>
                  <a:lnTo>
                    <a:pt x="1986" y="2636"/>
                  </a:lnTo>
                  <a:lnTo>
                    <a:pt x="1976" y="2640"/>
                  </a:lnTo>
                  <a:lnTo>
                    <a:pt x="1968" y="2642"/>
                  </a:lnTo>
                  <a:lnTo>
                    <a:pt x="1960" y="2642"/>
                  </a:lnTo>
                  <a:lnTo>
                    <a:pt x="1956" y="2640"/>
                  </a:lnTo>
                  <a:lnTo>
                    <a:pt x="1952" y="2636"/>
                  </a:lnTo>
                  <a:lnTo>
                    <a:pt x="1942" y="2630"/>
                  </a:lnTo>
                  <a:lnTo>
                    <a:pt x="1940" y="2630"/>
                  </a:lnTo>
                  <a:lnTo>
                    <a:pt x="1938" y="2632"/>
                  </a:lnTo>
                  <a:lnTo>
                    <a:pt x="1936" y="2634"/>
                  </a:lnTo>
                  <a:lnTo>
                    <a:pt x="1932" y="2634"/>
                  </a:lnTo>
                  <a:lnTo>
                    <a:pt x="1924" y="2630"/>
                  </a:lnTo>
                  <a:lnTo>
                    <a:pt x="1918" y="2626"/>
                  </a:lnTo>
                  <a:lnTo>
                    <a:pt x="1914" y="2622"/>
                  </a:lnTo>
                  <a:lnTo>
                    <a:pt x="1910" y="2618"/>
                  </a:lnTo>
                  <a:lnTo>
                    <a:pt x="1908" y="2616"/>
                  </a:lnTo>
                  <a:lnTo>
                    <a:pt x="1906" y="2616"/>
                  </a:lnTo>
                  <a:lnTo>
                    <a:pt x="1896" y="2620"/>
                  </a:lnTo>
                  <a:lnTo>
                    <a:pt x="1890" y="2620"/>
                  </a:lnTo>
                  <a:lnTo>
                    <a:pt x="1886" y="2618"/>
                  </a:lnTo>
                  <a:lnTo>
                    <a:pt x="1884" y="2614"/>
                  </a:lnTo>
                  <a:lnTo>
                    <a:pt x="1882" y="2608"/>
                  </a:lnTo>
                  <a:lnTo>
                    <a:pt x="1880" y="2602"/>
                  </a:lnTo>
                  <a:lnTo>
                    <a:pt x="1876" y="2598"/>
                  </a:lnTo>
                  <a:lnTo>
                    <a:pt x="1870" y="2596"/>
                  </a:lnTo>
                  <a:lnTo>
                    <a:pt x="1860" y="2598"/>
                  </a:lnTo>
                  <a:lnTo>
                    <a:pt x="1850" y="2600"/>
                  </a:lnTo>
                  <a:lnTo>
                    <a:pt x="1844" y="2596"/>
                  </a:lnTo>
                  <a:lnTo>
                    <a:pt x="1842" y="2592"/>
                  </a:lnTo>
                  <a:lnTo>
                    <a:pt x="1840" y="2586"/>
                  </a:lnTo>
                  <a:lnTo>
                    <a:pt x="1840" y="2582"/>
                  </a:lnTo>
                  <a:lnTo>
                    <a:pt x="1838" y="2578"/>
                  </a:lnTo>
                  <a:lnTo>
                    <a:pt x="1836" y="2576"/>
                  </a:lnTo>
                  <a:lnTo>
                    <a:pt x="1830" y="2580"/>
                  </a:lnTo>
                  <a:lnTo>
                    <a:pt x="1822" y="2582"/>
                  </a:lnTo>
                  <a:lnTo>
                    <a:pt x="1814" y="2584"/>
                  </a:lnTo>
                  <a:lnTo>
                    <a:pt x="1798" y="2582"/>
                  </a:lnTo>
                  <a:lnTo>
                    <a:pt x="1788" y="2580"/>
                  </a:lnTo>
                  <a:lnTo>
                    <a:pt x="1778" y="2580"/>
                  </a:lnTo>
                  <a:lnTo>
                    <a:pt x="1766" y="2582"/>
                  </a:lnTo>
                  <a:lnTo>
                    <a:pt x="1752" y="2586"/>
                  </a:lnTo>
                  <a:lnTo>
                    <a:pt x="1724" y="2596"/>
                  </a:lnTo>
                  <a:lnTo>
                    <a:pt x="1706" y="2608"/>
                  </a:lnTo>
                  <a:lnTo>
                    <a:pt x="1694" y="2618"/>
                  </a:lnTo>
                  <a:lnTo>
                    <a:pt x="1688" y="2624"/>
                  </a:lnTo>
                  <a:lnTo>
                    <a:pt x="1684" y="2630"/>
                  </a:lnTo>
                  <a:lnTo>
                    <a:pt x="1678" y="2632"/>
                  </a:lnTo>
                  <a:lnTo>
                    <a:pt x="1668" y="2632"/>
                  </a:lnTo>
                  <a:lnTo>
                    <a:pt x="1656" y="2628"/>
                  </a:lnTo>
                  <a:lnTo>
                    <a:pt x="1646" y="2626"/>
                  </a:lnTo>
                  <a:lnTo>
                    <a:pt x="1638" y="2626"/>
                  </a:lnTo>
                  <a:lnTo>
                    <a:pt x="1630" y="2628"/>
                  </a:lnTo>
                  <a:lnTo>
                    <a:pt x="1618" y="2628"/>
                  </a:lnTo>
                  <a:lnTo>
                    <a:pt x="1608" y="2624"/>
                  </a:lnTo>
                  <a:lnTo>
                    <a:pt x="1602" y="2626"/>
                  </a:lnTo>
                  <a:lnTo>
                    <a:pt x="1598" y="2628"/>
                  </a:lnTo>
                  <a:lnTo>
                    <a:pt x="1596" y="2634"/>
                  </a:lnTo>
                  <a:lnTo>
                    <a:pt x="1594" y="2638"/>
                  </a:lnTo>
                  <a:lnTo>
                    <a:pt x="1596" y="2640"/>
                  </a:lnTo>
                  <a:lnTo>
                    <a:pt x="1600" y="2642"/>
                  </a:lnTo>
                  <a:lnTo>
                    <a:pt x="1604" y="2646"/>
                  </a:lnTo>
                  <a:lnTo>
                    <a:pt x="1608" y="2650"/>
                  </a:lnTo>
                  <a:lnTo>
                    <a:pt x="1612" y="2650"/>
                  </a:lnTo>
                  <a:lnTo>
                    <a:pt x="1620" y="2652"/>
                  </a:lnTo>
                  <a:lnTo>
                    <a:pt x="1622" y="2652"/>
                  </a:lnTo>
                  <a:lnTo>
                    <a:pt x="1620" y="2652"/>
                  </a:lnTo>
                  <a:lnTo>
                    <a:pt x="1606" y="2656"/>
                  </a:lnTo>
                  <a:lnTo>
                    <a:pt x="1584" y="2660"/>
                  </a:lnTo>
                  <a:lnTo>
                    <a:pt x="1584" y="2662"/>
                  </a:lnTo>
                  <a:lnTo>
                    <a:pt x="1584" y="2664"/>
                  </a:lnTo>
                  <a:lnTo>
                    <a:pt x="1592" y="2666"/>
                  </a:lnTo>
                  <a:lnTo>
                    <a:pt x="1594" y="2668"/>
                  </a:lnTo>
                  <a:lnTo>
                    <a:pt x="1594" y="2672"/>
                  </a:lnTo>
                  <a:lnTo>
                    <a:pt x="1586" y="2674"/>
                  </a:lnTo>
                  <a:lnTo>
                    <a:pt x="1570" y="2674"/>
                  </a:lnTo>
                  <a:lnTo>
                    <a:pt x="1558" y="2672"/>
                  </a:lnTo>
                  <a:lnTo>
                    <a:pt x="1554" y="2670"/>
                  </a:lnTo>
                  <a:lnTo>
                    <a:pt x="1552" y="2666"/>
                  </a:lnTo>
                  <a:lnTo>
                    <a:pt x="1552" y="2664"/>
                  </a:lnTo>
                  <a:lnTo>
                    <a:pt x="1550" y="2662"/>
                  </a:lnTo>
                  <a:lnTo>
                    <a:pt x="1544" y="2662"/>
                  </a:lnTo>
                  <a:lnTo>
                    <a:pt x="1538" y="2666"/>
                  </a:lnTo>
                  <a:lnTo>
                    <a:pt x="1536" y="2668"/>
                  </a:lnTo>
                  <a:lnTo>
                    <a:pt x="1538" y="2670"/>
                  </a:lnTo>
                  <a:lnTo>
                    <a:pt x="1540" y="2672"/>
                  </a:lnTo>
                  <a:lnTo>
                    <a:pt x="1540" y="2674"/>
                  </a:lnTo>
                  <a:lnTo>
                    <a:pt x="1536" y="2676"/>
                  </a:lnTo>
                  <a:lnTo>
                    <a:pt x="1530" y="2676"/>
                  </a:lnTo>
                  <a:lnTo>
                    <a:pt x="1528" y="2674"/>
                  </a:lnTo>
                  <a:lnTo>
                    <a:pt x="1526" y="2672"/>
                  </a:lnTo>
                  <a:lnTo>
                    <a:pt x="1524" y="2670"/>
                  </a:lnTo>
                  <a:lnTo>
                    <a:pt x="1520" y="2668"/>
                  </a:lnTo>
                  <a:lnTo>
                    <a:pt x="1516" y="2666"/>
                  </a:lnTo>
                  <a:lnTo>
                    <a:pt x="1510" y="2668"/>
                  </a:lnTo>
                  <a:lnTo>
                    <a:pt x="1506" y="2670"/>
                  </a:lnTo>
                  <a:lnTo>
                    <a:pt x="1500" y="2672"/>
                  </a:lnTo>
                  <a:lnTo>
                    <a:pt x="1494" y="2678"/>
                  </a:lnTo>
                  <a:lnTo>
                    <a:pt x="1488" y="2686"/>
                  </a:lnTo>
                  <a:lnTo>
                    <a:pt x="1482" y="2692"/>
                  </a:lnTo>
                  <a:lnTo>
                    <a:pt x="1480" y="2694"/>
                  </a:lnTo>
                  <a:lnTo>
                    <a:pt x="1478" y="2696"/>
                  </a:lnTo>
                  <a:lnTo>
                    <a:pt x="1476" y="2706"/>
                  </a:lnTo>
                  <a:lnTo>
                    <a:pt x="1474" y="2716"/>
                  </a:lnTo>
                  <a:lnTo>
                    <a:pt x="1474" y="2718"/>
                  </a:lnTo>
                  <a:lnTo>
                    <a:pt x="1476" y="2720"/>
                  </a:lnTo>
                  <a:lnTo>
                    <a:pt x="1482" y="2720"/>
                  </a:lnTo>
                  <a:lnTo>
                    <a:pt x="1496" y="2716"/>
                  </a:lnTo>
                  <a:lnTo>
                    <a:pt x="1504" y="2716"/>
                  </a:lnTo>
                  <a:lnTo>
                    <a:pt x="1506" y="2716"/>
                  </a:lnTo>
                  <a:lnTo>
                    <a:pt x="1506" y="2718"/>
                  </a:lnTo>
                  <a:lnTo>
                    <a:pt x="1504" y="2720"/>
                  </a:lnTo>
                  <a:lnTo>
                    <a:pt x="1500" y="2728"/>
                  </a:lnTo>
                  <a:lnTo>
                    <a:pt x="1498" y="2732"/>
                  </a:lnTo>
                  <a:lnTo>
                    <a:pt x="1502" y="2734"/>
                  </a:lnTo>
                  <a:lnTo>
                    <a:pt x="1504" y="2738"/>
                  </a:lnTo>
                  <a:lnTo>
                    <a:pt x="1504" y="2740"/>
                  </a:lnTo>
                  <a:lnTo>
                    <a:pt x="1502" y="2746"/>
                  </a:lnTo>
                  <a:lnTo>
                    <a:pt x="1502" y="2750"/>
                  </a:lnTo>
                  <a:lnTo>
                    <a:pt x="1504" y="2752"/>
                  </a:lnTo>
                  <a:lnTo>
                    <a:pt x="1506" y="2752"/>
                  </a:lnTo>
                  <a:lnTo>
                    <a:pt x="1510" y="2754"/>
                  </a:lnTo>
                  <a:lnTo>
                    <a:pt x="1510" y="2756"/>
                  </a:lnTo>
                  <a:lnTo>
                    <a:pt x="1504" y="2760"/>
                  </a:lnTo>
                  <a:lnTo>
                    <a:pt x="1498" y="2766"/>
                  </a:lnTo>
                  <a:lnTo>
                    <a:pt x="1498" y="2768"/>
                  </a:lnTo>
                  <a:lnTo>
                    <a:pt x="1502" y="2770"/>
                  </a:lnTo>
                  <a:lnTo>
                    <a:pt x="1508" y="2774"/>
                  </a:lnTo>
                  <a:lnTo>
                    <a:pt x="1510" y="2778"/>
                  </a:lnTo>
                  <a:lnTo>
                    <a:pt x="1510" y="2780"/>
                  </a:lnTo>
                  <a:lnTo>
                    <a:pt x="1508" y="2782"/>
                  </a:lnTo>
                  <a:lnTo>
                    <a:pt x="1504" y="2782"/>
                  </a:lnTo>
                  <a:lnTo>
                    <a:pt x="1500" y="2782"/>
                  </a:lnTo>
                  <a:lnTo>
                    <a:pt x="1496" y="2780"/>
                  </a:lnTo>
                  <a:lnTo>
                    <a:pt x="1494" y="2774"/>
                  </a:lnTo>
                  <a:lnTo>
                    <a:pt x="1492" y="2768"/>
                  </a:lnTo>
                  <a:lnTo>
                    <a:pt x="1488" y="2768"/>
                  </a:lnTo>
                  <a:lnTo>
                    <a:pt x="1486" y="2768"/>
                  </a:lnTo>
                  <a:lnTo>
                    <a:pt x="1486" y="2772"/>
                  </a:lnTo>
                  <a:lnTo>
                    <a:pt x="1484" y="2782"/>
                  </a:lnTo>
                  <a:lnTo>
                    <a:pt x="1486" y="2788"/>
                  </a:lnTo>
                  <a:lnTo>
                    <a:pt x="1490" y="2792"/>
                  </a:lnTo>
                  <a:lnTo>
                    <a:pt x="1494" y="2794"/>
                  </a:lnTo>
                  <a:lnTo>
                    <a:pt x="1498" y="2794"/>
                  </a:lnTo>
                  <a:lnTo>
                    <a:pt x="1500" y="2794"/>
                  </a:lnTo>
                  <a:lnTo>
                    <a:pt x="1504" y="2796"/>
                  </a:lnTo>
                  <a:lnTo>
                    <a:pt x="1508" y="2800"/>
                  </a:lnTo>
                  <a:lnTo>
                    <a:pt x="1510" y="2800"/>
                  </a:lnTo>
                  <a:lnTo>
                    <a:pt x="1518" y="2802"/>
                  </a:lnTo>
                  <a:lnTo>
                    <a:pt x="1520" y="2802"/>
                  </a:lnTo>
                  <a:lnTo>
                    <a:pt x="1522" y="2804"/>
                  </a:lnTo>
                  <a:lnTo>
                    <a:pt x="1522" y="2806"/>
                  </a:lnTo>
                  <a:lnTo>
                    <a:pt x="1520" y="2810"/>
                  </a:lnTo>
                  <a:lnTo>
                    <a:pt x="1516" y="2818"/>
                  </a:lnTo>
                  <a:lnTo>
                    <a:pt x="1516" y="2822"/>
                  </a:lnTo>
                  <a:lnTo>
                    <a:pt x="1520" y="2826"/>
                  </a:lnTo>
                  <a:lnTo>
                    <a:pt x="1520" y="2832"/>
                  </a:lnTo>
                  <a:lnTo>
                    <a:pt x="1520" y="2836"/>
                  </a:lnTo>
                  <a:lnTo>
                    <a:pt x="1522" y="2838"/>
                  </a:lnTo>
                  <a:lnTo>
                    <a:pt x="1526" y="2838"/>
                  </a:lnTo>
                  <a:lnTo>
                    <a:pt x="1528" y="2840"/>
                  </a:lnTo>
                  <a:lnTo>
                    <a:pt x="1530" y="2844"/>
                  </a:lnTo>
                  <a:lnTo>
                    <a:pt x="1530" y="2848"/>
                  </a:lnTo>
                  <a:lnTo>
                    <a:pt x="1530" y="2850"/>
                  </a:lnTo>
                  <a:lnTo>
                    <a:pt x="1524" y="2850"/>
                  </a:lnTo>
                  <a:lnTo>
                    <a:pt x="1518" y="2850"/>
                  </a:lnTo>
                  <a:lnTo>
                    <a:pt x="1520" y="2854"/>
                  </a:lnTo>
                  <a:lnTo>
                    <a:pt x="1522" y="2856"/>
                  </a:lnTo>
                  <a:lnTo>
                    <a:pt x="1528" y="2858"/>
                  </a:lnTo>
                  <a:lnTo>
                    <a:pt x="1542" y="2856"/>
                  </a:lnTo>
                  <a:lnTo>
                    <a:pt x="1552" y="2856"/>
                  </a:lnTo>
                  <a:lnTo>
                    <a:pt x="1556" y="2858"/>
                  </a:lnTo>
                  <a:lnTo>
                    <a:pt x="1554" y="2860"/>
                  </a:lnTo>
                  <a:lnTo>
                    <a:pt x="1550" y="2864"/>
                  </a:lnTo>
                  <a:lnTo>
                    <a:pt x="1546" y="2866"/>
                  </a:lnTo>
                  <a:lnTo>
                    <a:pt x="1534" y="2868"/>
                  </a:lnTo>
                  <a:lnTo>
                    <a:pt x="1526" y="2870"/>
                  </a:lnTo>
                  <a:lnTo>
                    <a:pt x="1524" y="2870"/>
                  </a:lnTo>
                  <a:lnTo>
                    <a:pt x="1526" y="2872"/>
                  </a:lnTo>
                  <a:lnTo>
                    <a:pt x="1528" y="2876"/>
                  </a:lnTo>
                  <a:lnTo>
                    <a:pt x="1532" y="2876"/>
                  </a:lnTo>
                  <a:lnTo>
                    <a:pt x="1540" y="2874"/>
                  </a:lnTo>
                  <a:lnTo>
                    <a:pt x="1548" y="2872"/>
                  </a:lnTo>
                  <a:lnTo>
                    <a:pt x="1550" y="2872"/>
                  </a:lnTo>
                  <a:lnTo>
                    <a:pt x="1552" y="2876"/>
                  </a:lnTo>
                  <a:lnTo>
                    <a:pt x="1552" y="2878"/>
                  </a:lnTo>
                  <a:lnTo>
                    <a:pt x="1554" y="2878"/>
                  </a:lnTo>
                  <a:lnTo>
                    <a:pt x="1560" y="2872"/>
                  </a:lnTo>
                  <a:lnTo>
                    <a:pt x="1564" y="2870"/>
                  </a:lnTo>
                  <a:lnTo>
                    <a:pt x="1568" y="2868"/>
                  </a:lnTo>
                  <a:lnTo>
                    <a:pt x="1572" y="2868"/>
                  </a:lnTo>
                  <a:lnTo>
                    <a:pt x="1576" y="2870"/>
                  </a:lnTo>
                  <a:lnTo>
                    <a:pt x="1580" y="2874"/>
                  </a:lnTo>
                  <a:lnTo>
                    <a:pt x="1582" y="2874"/>
                  </a:lnTo>
                  <a:lnTo>
                    <a:pt x="1588" y="2874"/>
                  </a:lnTo>
                  <a:lnTo>
                    <a:pt x="1590" y="2872"/>
                  </a:lnTo>
                  <a:lnTo>
                    <a:pt x="1592" y="2874"/>
                  </a:lnTo>
                  <a:lnTo>
                    <a:pt x="1594" y="2880"/>
                  </a:lnTo>
                  <a:lnTo>
                    <a:pt x="1598" y="2886"/>
                  </a:lnTo>
                  <a:lnTo>
                    <a:pt x="1602" y="2892"/>
                  </a:lnTo>
                  <a:lnTo>
                    <a:pt x="1610" y="2900"/>
                  </a:lnTo>
                  <a:lnTo>
                    <a:pt x="1616" y="2902"/>
                  </a:lnTo>
                  <a:lnTo>
                    <a:pt x="1620" y="2904"/>
                  </a:lnTo>
                  <a:lnTo>
                    <a:pt x="1624" y="2904"/>
                  </a:lnTo>
                  <a:lnTo>
                    <a:pt x="1628" y="2902"/>
                  </a:lnTo>
                  <a:lnTo>
                    <a:pt x="1634" y="2896"/>
                  </a:lnTo>
                  <a:lnTo>
                    <a:pt x="1638" y="2894"/>
                  </a:lnTo>
                  <a:lnTo>
                    <a:pt x="1640" y="2894"/>
                  </a:lnTo>
                  <a:lnTo>
                    <a:pt x="1642" y="2896"/>
                  </a:lnTo>
                  <a:lnTo>
                    <a:pt x="1646" y="2898"/>
                  </a:lnTo>
                  <a:lnTo>
                    <a:pt x="1648" y="2896"/>
                  </a:lnTo>
                  <a:lnTo>
                    <a:pt x="1652" y="2894"/>
                  </a:lnTo>
                  <a:lnTo>
                    <a:pt x="1654" y="2890"/>
                  </a:lnTo>
                  <a:lnTo>
                    <a:pt x="1654" y="2884"/>
                  </a:lnTo>
                  <a:lnTo>
                    <a:pt x="1654" y="2872"/>
                  </a:lnTo>
                  <a:lnTo>
                    <a:pt x="1656" y="2866"/>
                  </a:lnTo>
                  <a:lnTo>
                    <a:pt x="1662" y="2864"/>
                  </a:lnTo>
                  <a:lnTo>
                    <a:pt x="1670" y="2864"/>
                  </a:lnTo>
                  <a:lnTo>
                    <a:pt x="1686" y="2868"/>
                  </a:lnTo>
                  <a:lnTo>
                    <a:pt x="1700" y="2874"/>
                  </a:lnTo>
                  <a:lnTo>
                    <a:pt x="1712" y="2882"/>
                  </a:lnTo>
                  <a:lnTo>
                    <a:pt x="1720" y="2890"/>
                  </a:lnTo>
                  <a:lnTo>
                    <a:pt x="1728" y="2898"/>
                  </a:lnTo>
                  <a:lnTo>
                    <a:pt x="1732" y="2904"/>
                  </a:lnTo>
                  <a:lnTo>
                    <a:pt x="1738" y="2908"/>
                  </a:lnTo>
                  <a:lnTo>
                    <a:pt x="1744" y="2910"/>
                  </a:lnTo>
                  <a:lnTo>
                    <a:pt x="1752" y="2908"/>
                  </a:lnTo>
                  <a:lnTo>
                    <a:pt x="1766" y="2904"/>
                  </a:lnTo>
                  <a:lnTo>
                    <a:pt x="1778" y="2902"/>
                  </a:lnTo>
                  <a:lnTo>
                    <a:pt x="1782" y="2900"/>
                  </a:lnTo>
                  <a:lnTo>
                    <a:pt x="1788" y="2898"/>
                  </a:lnTo>
                  <a:lnTo>
                    <a:pt x="1794" y="2892"/>
                  </a:lnTo>
                  <a:lnTo>
                    <a:pt x="1802" y="2884"/>
                  </a:lnTo>
                  <a:lnTo>
                    <a:pt x="1814" y="2872"/>
                  </a:lnTo>
                  <a:lnTo>
                    <a:pt x="1822" y="2868"/>
                  </a:lnTo>
                  <a:lnTo>
                    <a:pt x="1828" y="2868"/>
                  </a:lnTo>
                  <a:lnTo>
                    <a:pt x="1834" y="2872"/>
                  </a:lnTo>
                  <a:lnTo>
                    <a:pt x="1838" y="2876"/>
                  </a:lnTo>
                  <a:lnTo>
                    <a:pt x="1844" y="2880"/>
                  </a:lnTo>
                  <a:lnTo>
                    <a:pt x="1848" y="2880"/>
                  </a:lnTo>
                  <a:lnTo>
                    <a:pt x="1856" y="2876"/>
                  </a:lnTo>
                  <a:lnTo>
                    <a:pt x="1868" y="2864"/>
                  </a:lnTo>
                  <a:lnTo>
                    <a:pt x="1876" y="2860"/>
                  </a:lnTo>
                  <a:lnTo>
                    <a:pt x="1878" y="2860"/>
                  </a:lnTo>
                  <a:lnTo>
                    <a:pt x="1880" y="2862"/>
                  </a:lnTo>
                  <a:lnTo>
                    <a:pt x="1882" y="2870"/>
                  </a:lnTo>
                  <a:lnTo>
                    <a:pt x="1882" y="2874"/>
                  </a:lnTo>
                  <a:lnTo>
                    <a:pt x="1880" y="2878"/>
                  </a:lnTo>
                  <a:lnTo>
                    <a:pt x="1872" y="2886"/>
                  </a:lnTo>
                  <a:lnTo>
                    <a:pt x="1866" y="2892"/>
                  </a:lnTo>
                  <a:lnTo>
                    <a:pt x="1864" y="2894"/>
                  </a:lnTo>
                  <a:lnTo>
                    <a:pt x="1866" y="2896"/>
                  </a:lnTo>
                  <a:lnTo>
                    <a:pt x="1872" y="2906"/>
                  </a:lnTo>
                  <a:lnTo>
                    <a:pt x="1872" y="2910"/>
                  </a:lnTo>
                  <a:lnTo>
                    <a:pt x="1872" y="2914"/>
                  </a:lnTo>
                  <a:lnTo>
                    <a:pt x="1868" y="2918"/>
                  </a:lnTo>
                  <a:lnTo>
                    <a:pt x="1864" y="2924"/>
                  </a:lnTo>
                  <a:lnTo>
                    <a:pt x="1862" y="2930"/>
                  </a:lnTo>
                  <a:lnTo>
                    <a:pt x="1866" y="2940"/>
                  </a:lnTo>
                  <a:lnTo>
                    <a:pt x="1870" y="2948"/>
                  </a:lnTo>
                  <a:lnTo>
                    <a:pt x="1870" y="2956"/>
                  </a:lnTo>
                  <a:lnTo>
                    <a:pt x="1870" y="2966"/>
                  </a:lnTo>
                  <a:lnTo>
                    <a:pt x="1872" y="2980"/>
                  </a:lnTo>
                  <a:lnTo>
                    <a:pt x="1872" y="2986"/>
                  </a:lnTo>
                  <a:lnTo>
                    <a:pt x="1870" y="2990"/>
                  </a:lnTo>
                  <a:lnTo>
                    <a:pt x="1866" y="2996"/>
                  </a:lnTo>
                  <a:lnTo>
                    <a:pt x="1860" y="3000"/>
                  </a:lnTo>
                  <a:lnTo>
                    <a:pt x="1858" y="3006"/>
                  </a:lnTo>
                  <a:lnTo>
                    <a:pt x="1858" y="3012"/>
                  </a:lnTo>
                  <a:lnTo>
                    <a:pt x="1858" y="3020"/>
                  </a:lnTo>
                  <a:lnTo>
                    <a:pt x="1856" y="3020"/>
                  </a:lnTo>
                  <a:lnTo>
                    <a:pt x="1854" y="3024"/>
                  </a:lnTo>
                  <a:lnTo>
                    <a:pt x="1850" y="3034"/>
                  </a:lnTo>
                  <a:lnTo>
                    <a:pt x="1848" y="3044"/>
                  </a:lnTo>
                  <a:lnTo>
                    <a:pt x="1846" y="3050"/>
                  </a:lnTo>
                  <a:lnTo>
                    <a:pt x="1842" y="3054"/>
                  </a:lnTo>
                  <a:lnTo>
                    <a:pt x="1838" y="3064"/>
                  </a:lnTo>
                  <a:lnTo>
                    <a:pt x="1824" y="3108"/>
                  </a:lnTo>
                  <a:lnTo>
                    <a:pt x="1818" y="3130"/>
                  </a:lnTo>
                  <a:lnTo>
                    <a:pt x="1814" y="3144"/>
                  </a:lnTo>
                  <a:lnTo>
                    <a:pt x="1806" y="3154"/>
                  </a:lnTo>
                  <a:lnTo>
                    <a:pt x="1800" y="3160"/>
                  </a:lnTo>
                  <a:lnTo>
                    <a:pt x="1768" y="3170"/>
                  </a:lnTo>
                  <a:lnTo>
                    <a:pt x="1764" y="3170"/>
                  </a:lnTo>
                  <a:lnTo>
                    <a:pt x="1760" y="3166"/>
                  </a:lnTo>
                  <a:lnTo>
                    <a:pt x="1756" y="3164"/>
                  </a:lnTo>
                  <a:lnTo>
                    <a:pt x="1754" y="3166"/>
                  </a:lnTo>
                  <a:lnTo>
                    <a:pt x="1748" y="3168"/>
                  </a:lnTo>
                  <a:lnTo>
                    <a:pt x="1744" y="3170"/>
                  </a:lnTo>
                  <a:lnTo>
                    <a:pt x="1740" y="3170"/>
                  </a:lnTo>
                  <a:lnTo>
                    <a:pt x="1734" y="3168"/>
                  </a:lnTo>
                  <a:lnTo>
                    <a:pt x="1728" y="3164"/>
                  </a:lnTo>
                  <a:lnTo>
                    <a:pt x="1726" y="3162"/>
                  </a:lnTo>
                  <a:lnTo>
                    <a:pt x="1724" y="3162"/>
                  </a:lnTo>
                  <a:lnTo>
                    <a:pt x="1724" y="3164"/>
                  </a:lnTo>
                  <a:lnTo>
                    <a:pt x="1724" y="3168"/>
                  </a:lnTo>
                  <a:lnTo>
                    <a:pt x="1720" y="3170"/>
                  </a:lnTo>
                  <a:lnTo>
                    <a:pt x="1734" y="3232"/>
                  </a:lnTo>
                  <a:lnTo>
                    <a:pt x="1734" y="3230"/>
                  </a:lnTo>
                  <a:lnTo>
                    <a:pt x="1738" y="3232"/>
                  </a:lnTo>
                  <a:lnTo>
                    <a:pt x="1738" y="3236"/>
                  </a:lnTo>
                  <a:lnTo>
                    <a:pt x="1738" y="3242"/>
                  </a:lnTo>
                  <a:lnTo>
                    <a:pt x="1740" y="3252"/>
                  </a:lnTo>
                  <a:lnTo>
                    <a:pt x="1744" y="3260"/>
                  </a:lnTo>
                  <a:lnTo>
                    <a:pt x="1750" y="3266"/>
                  </a:lnTo>
                  <a:lnTo>
                    <a:pt x="1754" y="3272"/>
                  </a:lnTo>
                  <a:lnTo>
                    <a:pt x="1758" y="3278"/>
                  </a:lnTo>
                  <a:lnTo>
                    <a:pt x="1760" y="3288"/>
                  </a:lnTo>
                  <a:lnTo>
                    <a:pt x="1762" y="3300"/>
                  </a:lnTo>
                  <a:lnTo>
                    <a:pt x="1766" y="3306"/>
                  </a:lnTo>
                  <a:lnTo>
                    <a:pt x="1770" y="3312"/>
                  </a:lnTo>
                  <a:lnTo>
                    <a:pt x="1784" y="3328"/>
                  </a:lnTo>
                  <a:lnTo>
                    <a:pt x="1792" y="3340"/>
                  </a:lnTo>
                  <a:lnTo>
                    <a:pt x="1796" y="3344"/>
                  </a:lnTo>
                  <a:lnTo>
                    <a:pt x="1800" y="3346"/>
                  </a:lnTo>
                  <a:lnTo>
                    <a:pt x="1802" y="3344"/>
                  </a:lnTo>
                  <a:lnTo>
                    <a:pt x="1804" y="3340"/>
                  </a:lnTo>
                  <a:lnTo>
                    <a:pt x="1810" y="3328"/>
                  </a:lnTo>
                  <a:lnTo>
                    <a:pt x="1812" y="3314"/>
                  </a:lnTo>
                  <a:lnTo>
                    <a:pt x="1816" y="3292"/>
                  </a:lnTo>
                  <a:lnTo>
                    <a:pt x="1830" y="3254"/>
                  </a:lnTo>
                  <a:lnTo>
                    <a:pt x="1832" y="3250"/>
                  </a:lnTo>
                  <a:lnTo>
                    <a:pt x="1832" y="3256"/>
                  </a:lnTo>
                  <a:lnTo>
                    <a:pt x="1832" y="3260"/>
                  </a:lnTo>
                  <a:lnTo>
                    <a:pt x="1826" y="3286"/>
                  </a:lnTo>
                  <a:lnTo>
                    <a:pt x="1826" y="3296"/>
                  </a:lnTo>
                  <a:lnTo>
                    <a:pt x="1826" y="3302"/>
                  </a:lnTo>
                  <a:lnTo>
                    <a:pt x="1822" y="3312"/>
                  </a:lnTo>
                  <a:lnTo>
                    <a:pt x="1818" y="3328"/>
                  </a:lnTo>
                  <a:lnTo>
                    <a:pt x="1818" y="3330"/>
                  </a:lnTo>
                  <a:lnTo>
                    <a:pt x="1824" y="3328"/>
                  </a:lnTo>
                  <a:lnTo>
                    <a:pt x="1828" y="3326"/>
                  </a:lnTo>
                  <a:lnTo>
                    <a:pt x="1834" y="3326"/>
                  </a:lnTo>
                  <a:lnTo>
                    <a:pt x="1838" y="3328"/>
                  </a:lnTo>
                  <a:lnTo>
                    <a:pt x="1840" y="3330"/>
                  </a:lnTo>
                  <a:lnTo>
                    <a:pt x="1848" y="3340"/>
                  </a:lnTo>
                  <a:lnTo>
                    <a:pt x="1864" y="3372"/>
                  </a:lnTo>
                  <a:lnTo>
                    <a:pt x="1880" y="3406"/>
                  </a:lnTo>
                  <a:lnTo>
                    <a:pt x="1888" y="3418"/>
                  </a:lnTo>
                  <a:lnTo>
                    <a:pt x="1896" y="3428"/>
                  </a:lnTo>
                  <a:lnTo>
                    <a:pt x="1900" y="3434"/>
                  </a:lnTo>
                  <a:lnTo>
                    <a:pt x="1900" y="3440"/>
                  </a:lnTo>
                  <a:lnTo>
                    <a:pt x="1902" y="3444"/>
                  </a:lnTo>
                  <a:lnTo>
                    <a:pt x="1908" y="3450"/>
                  </a:lnTo>
                  <a:lnTo>
                    <a:pt x="1916" y="3458"/>
                  </a:lnTo>
                  <a:lnTo>
                    <a:pt x="1922" y="3470"/>
                  </a:lnTo>
                  <a:lnTo>
                    <a:pt x="1926" y="3482"/>
                  </a:lnTo>
                  <a:lnTo>
                    <a:pt x="1926" y="3486"/>
                  </a:lnTo>
                  <a:lnTo>
                    <a:pt x="1924" y="3492"/>
                  </a:lnTo>
                  <a:lnTo>
                    <a:pt x="1922" y="3496"/>
                  </a:lnTo>
                  <a:lnTo>
                    <a:pt x="1924" y="3502"/>
                  </a:lnTo>
                  <a:lnTo>
                    <a:pt x="1926" y="3506"/>
                  </a:lnTo>
                  <a:lnTo>
                    <a:pt x="1928" y="3512"/>
                  </a:lnTo>
                  <a:lnTo>
                    <a:pt x="1938" y="3522"/>
                  </a:lnTo>
                  <a:lnTo>
                    <a:pt x="1944" y="3526"/>
                  </a:lnTo>
                  <a:lnTo>
                    <a:pt x="1952" y="3528"/>
                  </a:lnTo>
                  <a:lnTo>
                    <a:pt x="1958" y="3532"/>
                  </a:lnTo>
                  <a:lnTo>
                    <a:pt x="1964" y="3538"/>
                  </a:lnTo>
                  <a:lnTo>
                    <a:pt x="1970" y="3548"/>
                  </a:lnTo>
                  <a:lnTo>
                    <a:pt x="1976" y="3560"/>
                  </a:lnTo>
                  <a:lnTo>
                    <a:pt x="1988" y="3586"/>
                  </a:lnTo>
                  <a:lnTo>
                    <a:pt x="1996" y="3610"/>
                  </a:lnTo>
                  <a:lnTo>
                    <a:pt x="1998" y="3620"/>
                  </a:lnTo>
                  <a:lnTo>
                    <a:pt x="1998" y="3626"/>
                  </a:lnTo>
                  <a:lnTo>
                    <a:pt x="1998" y="3632"/>
                  </a:lnTo>
                  <a:lnTo>
                    <a:pt x="1996" y="3636"/>
                  </a:lnTo>
                  <a:lnTo>
                    <a:pt x="1994" y="3638"/>
                  </a:lnTo>
                  <a:lnTo>
                    <a:pt x="1992" y="3642"/>
                  </a:lnTo>
                  <a:lnTo>
                    <a:pt x="1994" y="3648"/>
                  </a:lnTo>
                  <a:lnTo>
                    <a:pt x="1996" y="3656"/>
                  </a:lnTo>
                  <a:lnTo>
                    <a:pt x="2000" y="3664"/>
                  </a:lnTo>
                  <a:lnTo>
                    <a:pt x="2000" y="3668"/>
                  </a:lnTo>
                  <a:lnTo>
                    <a:pt x="1998" y="3670"/>
                  </a:lnTo>
                  <a:lnTo>
                    <a:pt x="1998" y="3672"/>
                  </a:lnTo>
                  <a:lnTo>
                    <a:pt x="1996" y="3674"/>
                  </a:lnTo>
                  <a:lnTo>
                    <a:pt x="1996" y="3676"/>
                  </a:lnTo>
                  <a:lnTo>
                    <a:pt x="2004" y="3690"/>
                  </a:lnTo>
                  <a:lnTo>
                    <a:pt x="2014" y="3706"/>
                  </a:lnTo>
                  <a:lnTo>
                    <a:pt x="2020" y="3716"/>
                  </a:lnTo>
                  <a:lnTo>
                    <a:pt x="2026" y="3722"/>
                  </a:lnTo>
                  <a:lnTo>
                    <a:pt x="2036" y="3726"/>
                  </a:lnTo>
                  <a:lnTo>
                    <a:pt x="2042" y="3730"/>
                  </a:lnTo>
                  <a:lnTo>
                    <a:pt x="2048" y="3734"/>
                  </a:lnTo>
                  <a:lnTo>
                    <a:pt x="2058" y="3744"/>
                  </a:lnTo>
                  <a:lnTo>
                    <a:pt x="2064" y="3758"/>
                  </a:lnTo>
                  <a:lnTo>
                    <a:pt x="2072" y="3770"/>
                  </a:lnTo>
                  <a:lnTo>
                    <a:pt x="2078" y="3778"/>
                  </a:lnTo>
                  <a:lnTo>
                    <a:pt x="2082" y="3782"/>
                  </a:lnTo>
                  <a:lnTo>
                    <a:pt x="2084" y="3786"/>
                  </a:lnTo>
                  <a:lnTo>
                    <a:pt x="2084" y="3796"/>
                  </a:lnTo>
                  <a:lnTo>
                    <a:pt x="2086" y="3804"/>
                  </a:lnTo>
                  <a:lnTo>
                    <a:pt x="2088" y="3810"/>
                  </a:lnTo>
                  <a:lnTo>
                    <a:pt x="2092" y="3816"/>
                  </a:lnTo>
                  <a:lnTo>
                    <a:pt x="2094" y="3824"/>
                  </a:lnTo>
                  <a:lnTo>
                    <a:pt x="2096" y="3830"/>
                  </a:lnTo>
                  <a:lnTo>
                    <a:pt x="2098" y="3836"/>
                  </a:lnTo>
                  <a:lnTo>
                    <a:pt x="2108" y="3848"/>
                  </a:lnTo>
                  <a:lnTo>
                    <a:pt x="2120" y="3862"/>
                  </a:lnTo>
                  <a:lnTo>
                    <a:pt x="2124" y="3870"/>
                  </a:lnTo>
                  <a:lnTo>
                    <a:pt x="2126" y="3878"/>
                  </a:lnTo>
                  <a:lnTo>
                    <a:pt x="2128" y="3884"/>
                  </a:lnTo>
                  <a:lnTo>
                    <a:pt x="2130" y="3886"/>
                  </a:lnTo>
                  <a:lnTo>
                    <a:pt x="2134" y="3886"/>
                  </a:lnTo>
                  <a:lnTo>
                    <a:pt x="2138" y="3888"/>
                  </a:lnTo>
                  <a:lnTo>
                    <a:pt x="2140" y="3892"/>
                  </a:lnTo>
                  <a:lnTo>
                    <a:pt x="2144" y="3902"/>
                  </a:lnTo>
                  <a:lnTo>
                    <a:pt x="2146" y="3918"/>
                  </a:lnTo>
                  <a:lnTo>
                    <a:pt x="2148" y="3936"/>
                  </a:lnTo>
                  <a:lnTo>
                    <a:pt x="2146" y="3944"/>
                  </a:lnTo>
                  <a:lnTo>
                    <a:pt x="2142" y="3952"/>
                  </a:lnTo>
                  <a:lnTo>
                    <a:pt x="2142" y="3954"/>
                  </a:lnTo>
                  <a:lnTo>
                    <a:pt x="2142" y="3958"/>
                  </a:lnTo>
                  <a:lnTo>
                    <a:pt x="2144" y="3964"/>
                  </a:lnTo>
                  <a:lnTo>
                    <a:pt x="2146" y="3968"/>
                  </a:lnTo>
                  <a:lnTo>
                    <a:pt x="2146" y="3972"/>
                  </a:lnTo>
                  <a:lnTo>
                    <a:pt x="2144" y="3974"/>
                  </a:lnTo>
                  <a:lnTo>
                    <a:pt x="2140" y="3976"/>
                  </a:lnTo>
                  <a:lnTo>
                    <a:pt x="2142" y="3980"/>
                  </a:lnTo>
                  <a:lnTo>
                    <a:pt x="2146" y="3982"/>
                  </a:lnTo>
                  <a:lnTo>
                    <a:pt x="2148" y="3986"/>
                  </a:lnTo>
                  <a:lnTo>
                    <a:pt x="2150" y="3988"/>
                  </a:lnTo>
                  <a:lnTo>
                    <a:pt x="2150" y="3996"/>
                  </a:lnTo>
                  <a:lnTo>
                    <a:pt x="2152" y="4000"/>
                  </a:lnTo>
                  <a:lnTo>
                    <a:pt x="2154" y="4008"/>
                  </a:lnTo>
                  <a:lnTo>
                    <a:pt x="2156" y="4020"/>
                  </a:lnTo>
                  <a:lnTo>
                    <a:pt x="2158" y="4034"/>
                  </a:lnTo>
                  <a:lnTo>
                    <a:pt x="2162" y="4044"/>
                  </a:lnTo>
                  <a:lnTo>
                    <a:pt x="2166" y="4054"/>
                  </a:lnTo>
                  <a:lnTo>
                    <a:pt x="2166" y="4058"/>
                  </a:lnTo>
                  <a:lnTo>
                    <a:pt x="2166" y="4064"/>
                  </a:lnTo>
                  <a:lnTo>
                    <a:pt x="2164" y="4072"/>
                  </a:lnTo>
                  <a:lnTo>
                    <a:pt x="2166" y="4076"/>
                  </a:lnTo>
                  <a:lnTo>
                    <a:pt x="2168" y="4082"/>
                  </a:lnTo>
                  <a:lnTo>
                    <a:pt x="2172" y="4092"/>
                  </a:lnTo>
                  <a:lnTo>
                    <a:pt x="2176" y="4100"/>
                  </a:lnTo>
                  <a:lnTo>
                    <a:pt x="2178" y="4102"/>
                  </a:lnTo>
                  <a:lnTo>
                    <a:pt x="2180" y="4102"/>
                  </a:lnTo>
                  <a:lnTo>
                    <a:pt x="2184" y="4100"/>
                  </a:lnTo>
                  <a:lnTo>
                    <a:pt x="2186" y="4102"/>
                  </a:lnTo>
                  <a:lnTo>
                    <a:pt x="2190" y="4104"/>
                  </a:lnTo>
                  <a:lnTo>
                    <a:pt x="2196" y="4108"/>
                  </a:lnTo>
                  <a:lnTo>
                    <a:pt x="2200" y="4106"/>
                  </a:lnTo>
                  <a:lnTo>
                    <a:pt x="2204" y="4104"/>
                  </a:lnTo>
                  <a:lnTo>
                    <a:pt x="2208" y="4104"/>
                  </a:lnTo>
                  <a:lnTo>
                    <a:pt x="2212" y="4104"/>
                  </a:lnTo>
                  <a:lnTo>
                    <a:pt x="2214" y="4102"/>
                  </a:lnTo>
                  <a:lnTo>
                    <a:pt x="2218" y="4098"/>
                  </a:lnTo>
                  <a:lnTo>
                    <a:pt x="2226" y="4098"/>
                  </a:lnTo>
                  <a:lnTo>
                    <a:pt x="2232" y="4100"/>
                  </a:lnTo>
                  <a:lnTo>
                    <a:pt x="2236" y="4098"/>
                  </a:lnTo>
                  <a:lnTo>
                    <a:pt x="2238" y="4096"/>
                  </a:lnTo>
                  <a:lnTo>
                    <a:pt x="2240" y="4094"/>
                  </a:lnTo>
                  <a:lnTo>
                    <a:pt x="2242" y="4090"/>
                  </a:lnTo>
                  <a:lnTo>
                    <a:pt x="2244" y="4088"/>
                  </a:lnTo>
                  <a:lnTo>
                    <a:pt x="2248" y="4088"/>
                  </a:lnTo>
                  <a:lnTo>
                    <a:pt x="2252" y="4086"/>
                  </a:lnTo>
                  <a:lnTo>
                    <a:pt x="2254" y="4084"/>
                  </a:lnTo>
                  <a:lnTo>
                    <a:pt x="2258" y="4074"/>
                  </a:lnTo>
                  <a:lnTo>
                    <a:pt x="2262" y="4070"/>
                  </a:lnTo>
                  <a:lnTo>
                    <a:pt x="2266" y="4068"/>
                  </a:lnTo>
                  <a:lnTo>
                    <a:pt x="2274" y="4066"/>
                  </a:lnTo>
                  <a:lnTo>
                    <a:pt x="2284" y="4066"/>
                  </a:lnTo>
                  <a:lnTo>
                    <a:pt x="2300" y="4066"/>
                  </a:lnTo>
                  <a:lnTo>
                    <a:pt x="2312" y="4062"/>
                  </a:lnTo>
                  <a:lnTo>
                    <a:pt x="2324" y="4058"/>
                  </a:lnTo>
                  <a:lnTo>
                    <a:pt x="2334" y="4050"/>
                  </a:lnTo>
                  <a:lnTo>
                    <a:pt x="2348" y="4038"/>
                  </a:lnTo>
                  <a:lnTo>
                    <a:pt x="2356" y="4036"/>
                  </a:lnTo>
                  <a:lnTo>
                    <a:pt x="2364" y="4036"/>
                  </a:lnTo>
                  <a:lnTo>
                    <a:pt x="2370" y="4038"/>
                  </a:lnTo>
                  <a:lnTo>
                    <a:pt x="2374" y="4038"/>
                  </a:lnTo>
                  <a:lnTo>
                    <a:pt x="2382" y="4034"/>
                  </a:lnTo>
                  <a:lnTo>
                    <a:pt x="2390" y="4028"/>
                  </a:lnTo>
                  <a:lnTo>
                    <a:pt x="2398" y="4020"/>
                  </a:lnTo>
                  <a:lnTo>
                    <a:pt x="2406" y="4010"/>
                  </a:lnTo>
                  <a:lnTo>
                    <a:pt x="2416" y="4002"/>
                  </a:lnTo>
                  <a:lnTo>
                    <a:pt x="2426" y="3998"/>
                  </a:lnTo>
                  <a:lnTo>
                    <a:pt x="2432" y="3996"/>
                  </a:lnTo>
                  <a:lnTo>
                    <a:pt x="2438" y="3998"/>
                  </a:lnTo>
                  <a:lnTo>
                    <a:pt x="2442" y="3998"/>
                  </a:lnTo>
                  <a:lnTo>
                    <a:pt x="2446" y="3996"/>
                  </a:lnTo>
                  <a:lnTo>
                    <a:pt x="2452" y="3992"/>
                  </a:lnTo>
                  <a:lnTo>
                    <a:pt x="2462" y="3986"/>
                  </a:lnTo>
                  <a:lnTo>
                    <a:pt x="2468" y="3982"/>
                  </a:lnTo>
                  <a:lnTo>
                    <a:pt x="2480" y="3978"/>
                  </a:lnTo>
                  <a:lnTo>
                    <a:pt x="2500" y="3972"/>
                  </a:lnTo>
                  <a:lnTo>
                    <a:pt x="2506" y="3968"/>
                  </a:lnTo>
                  <a:lnTo>
                    <a:pt x="2510" y="3966"/>
                  </a:lnTo>
                  <a:lnTo>
                    <a:pt x="2520" y="3962"/>
                  </a:lnTo>
                  <a:lnTo>
                    <a:pt x="2526" y="3960"/>
                  </a:lnTo>
                  <a:lnTo>
                    <a:pt x="2528" y="3954"/>
                  </a:lnTo>
                  <a:lnTo>
                    <a:pt x="2528" y="3942"/>
                  </a:lnTo>
                  <a:lnTo>
                    <a:pt x="2528" y="3934"/>
                  </a:lnTo>
                  <a:lnTo>
                    <a:pt x="2532" y="3926"/>
                  </a:lnTo>
                  <a:lnTo>
                    <a:pt x="2542" y="3916"/>
                  </a:lnTo>
                  <a:lnTo>
                    <a:pt x="2562" y="3906"/>
                  </a:lnTo>
                  <a:lnTo>
                    <a:pt x="2566" y="3902"/>
                  </a:lnTo>
                  <a:lnTo>
                    <a:pt x="2572" y="3902"/>
                  </a:lnTo>
                  <a:lnTo>
                    <a:pt x="2578" y="3902"/>
                  </a:lnTo>
                  <a:lnTo>
                    <a:pt x="2584" y="3902"/>
                  </a:lnTo>
                  <a:lnTo>
                    <a:pt x="2586" y="3900"/>
                  </a:lnTo>
                  <a:lnTo>
                    <a:pt x="2594" y="3894"/>
                  </a:lnTo>
                  <a:lnTo>
                    <a:pt x="2600" y="3892"/>
                  </a:lnTo>
                  <a:lnTo>
                    <a:pt x="2606" y="3890"/>
                  </a:lnTo>
                  <a:lnTo>
                    <a:pt x="2614" y="3888"/>
                  </a:lnTo>
                  <a:lnTo>
                    <a:pt x="2624" y="3890"/>
                  </a:lnTo>
                  <a:lnTo>
                    <a:pt x="2630" y="3890"/>
                  </a:lnTo>
                  <a:lnTo>
                    <a:pt x="2634" y="3890"/>
                  </a:lnTo>
                  <a:lnTo>
                    <a:pt x="2638" y="3888"/>
                  </a:lnTo>
                  <a:lnTo>
                    <a:pt x="2642" y="3886"/>
                  </a:lnTo>
                  <a:lnTo>
                    <a:pt x="2646" y="3878"/>
                  </a:lnTo>
                  <a:lnTo>
                    <a:pt x="2650" y="3868"/>
                  </a:lnTo>
                  <a:lnTo>
                    <a:pt x="2654" y="3858"/>
                  </a:lnTo>
                  <a:lnTo>
                    <a:pt x="2658" y="3850"/>
                  </a:lnTo>
                  <a:lnTo>
                    <a:pt x="2664" y="3844"/>
                  </a:lnTo>
                  <a:lnTo>
                    <a:pt x="2670" y="3842"/>
                  </a:lnTo>
                  <a:lnTo>
                    <a:pt x="2676" y="3842"/>
                  </a:lnTo>
                  <a:lnTo>
                    <a:pt x="2690" y="3840"/>
                  </a:lnTo>
                  <a:lnTo>
                    <a:pt x="2698" y="3836"/>
                  </a:lnTo>
                  <a:lnTo>
                    <a:pt x="2702" y="3830"/>
                  </a:lnTo>
                  <a:lnTo>
                    <a:pt x="2704" y="3822"/>
                  </a:lnTo>
                  <a:lnTo>
                    <a:pt x="2708" y="3814"/>
                  </a:lnTo>
                  <a:lnTo>
                    <a:pt x="2712" y="3806"/>
                  </a:lnTo>
                  <a:lnTo>
                    <a:pt x="2720" y="3798"/>
                  </a:lnTo>
                  <a:lnTo>
                    <a:pt x="2734" y="3794"/>
                  </a:lnTo>
                  <a:lnTo>
                    <a:pt x="2746" y="3790"/>
                  </a:lnTo>
                  <a:lnTo>
                    <a:pt x="2752" y="3786"/>
                  </a:lnTo>
                  <a:lnTo>
                    <a:pt x="2754" y="3782"/>
                  </a:lnTo>
                  <a:lnTo>
                    <a:pt x="2752" y="3776"/>
                  </a:lnTo>
                  <a:lnTo>
                    <a:pt x="2750" y="3768"/>
                  </a:lnTo>
                  <a:lnTo>
                    <a:pt x="2750" y="3758"/>
                  </a:lnTo>
                  <a:lnTo>
                    <a:pt x="2750" y="3746"/>
                  </a:lnTo>
                  <a:lnTo>
                    <a:pt x="2754" y="3730"/>
                  </a:lnTo>
                  <a:lnTo>
                    <a:pt x="2760" y="3716"/>
                  </a:lnTo>
                  <a:lnTo>
                    <a:pt x="2764" y="3710"/>
                  </a:lnTo>
                  <a:lnTo>
                    <a:pt x="2768" y="3712"/>
                  </a:lnTo>
                  <a:lnTo>
                    <a:pt x="2770" y="3714"/>
                  </a:lnTo>
                  <a:lnTo>
                    <a:pt x="2772" y="3718"/>
                  </a:lnTo>
                  <a:lnTo>
                    <a:pt x="2776" y="3720"/>
                  </a:lnTo>
                  <a:lnTo>
                    <a:pt x="2780" y="3716"/>
                  </a:lnTo>
                  <a:lnTo>
                    <a:pt x="2786" y="3704"/>
                  </a:lnTo>
                  <a:lnTo>
                    <a:pt x="2792" y="3692"/>
                  </a:lnTo>
                  <a:lnTo>
                    <a:pt x="2796" y="3684"/>
                  </a:lnTo>
                  <a:lnTo>
                    <a:pt x="2806" y="3674"/>
                  </a:lnTo>
                  <a:lnTo>
                    <a:pt x="2816" y="3664"/>
                  </a:lnTo>
                  <a:lnTo>
                    <a:pt x="2820" y="3656"/>
                  </a:lnTo>
                  <a:lnTo>
                    <a:pt x="2824" y="3644"/>
                  </a:lnTo>
                  <a:lnTo>
                    <a:pt x="2830" y="3628"/>
                  </a:lnTo>
                  <a:lnTo>
                    <a:pt x="2834" y="3618"/>
                  </a:lnTo>
                  <a:lnTo>
                    <a:pt x="2834" y="3616"/>
                  </a:lnTo>
                  <a:lnTo>
                    <a:pt x="2832" y="3614"/>
                  </a:lnTo>
                  <a:lnTo>
                    <a:pt x="2822" y="3608"/>
                  </a:lnTo>
                  <a:close/>
                  <a:moveTo>
                    <a:pt x="2468" y="3400"/>
                  </a:moveTo>
                  <a:lnTo>
                    <a:pt x="2468" y="3400"/>
                  </a:lnTo>
                  <a:lnTo>
                    <a:pt x="2470" y="3400"/>
                  </a:lnTo>
                  <a:lnTo>
                    <a:pt x="2468" y="3400"/>
                  </a:lnTo>
                  <a:close/>
                  <a:moveTo>
                    <a:pt x="1836" y="3098"/>
                  </a:moveTo>
                  <a:lnTo>
                    <a:pt x="1836" y="3098"/>
                  </a:lnTo>
                  <a:lnTo>
                    <a:pt x="1838" y="3094"/>
                  </a:lnTo>
                  <a:lnTo>
                    <a:pt x="1842" y="3094"/>
                  </a:lnTo>
                  <a:lnTo>
                    <a:pt x="1838" y="3094"/>
                  </a:lnTo>
                  <a:lnTo>
                    <a:pt x="1836" y="3098"/>
                  </a:lnTo>
                  <a:close/>
                  <a:moveTo>
                    <a:pt x="1856" y="3100"/>
                  </a:moveTo>
                  <a:lnTo>
                    <a:pt x="1856" y="3100"/>
                  </a:lnTo>
                  <a:lnTo>
                    <a:pt x="1856" y="3102"/>
                  </a:lnTo>
                  <a:lnTo>
                    <a:pt x="1856" y="3100"/>
                  </a:lnTo>
                  <a:lnTo>
                    <a:pt x="1856" y="3090"/>
                  </a:lnTo>
                  <a:lnTo>
                    <a:pt x="1858" y="3084"/>
                  </a:lnTo>
                  <a:lnTo>
                    <a:pt x="1860" y="3082"/>
                  </a:lnTo>
                  <a:lnTo>
                    <a:pt x="1858" y="3084"/>
                  </a:lnTo>
                  <a:lnTo>
                    <a:pt x="1856" y="3090"/>
                  </a:lnTo>
                  <a:lnTo>
                    <a:pt x="1856" y="3100"/>
                  </a:lnTo>
                  <a:close/>
                </a:path>
              </a:pathLst>
            </a:custGeom>
            <a:solidFill>
              <a:schemeClr val="accent4"/>
            </a:solidFill>
            <a:ln w="9525">
              <a:noFill/>
              <a:round/>
              <a:headEnd/>
              <a:tailEnd/>
            </a:ln>
            <a:effectLst>
              <a:outerShdw dist="38100" dir="2700000" algn="tl" rotWithShape="0">
                <a:srgbClr val="808080">
                  <a:alpha val="39998"/>
                </a:srgbClr>
              </a:outerShdw>
            </a:effectLst>
          </p:spPr>
          <p:txBody>
            <a:bodyPr/>
            <a:lstStyle/>
            <a:p>
              <a:pPr>
                <a:defRPr/>
              </a:pPr>
              <a:endParaRPr lang="en-US">
                <a:ea typeface="ＭＳ Ｐゴシック" charset="-128"/>
              </a:endParaRPr>
            </a:p>
          </p:txBody>
        </p:sp>
        <p:sp>
          <p:nvSpPr>
            <p:cNvPr id="10" name="Freeform 6156"/>
            <p:cNvSpPr>
              <a:spLocks noEditPoints="1"/>
            </p:cNvSpPr>
            <p:nvPr/>
          </p:nvSpPr>
          <p:spPr bwMode="auto">
            <a:xfrm>
              <a:off x="5096238" y="1956965"/>
              <a:ext cx="3294134" cy="2752354"/>
            </a:xfrm>
            <a:custGeom>
              <a:avLst/>
              <a:gdLst>
                <a:gd name="T0" fmla="*/ 334096 w 5856"/>
                <a:gd name="T1" fmla="*/ 341505 h 5472"/>
                <a:gd name="T2" fmla="*/ 374746 w 5856"/>
                <a:gd name="T3" fmla="*/ 60938 h 5472"/>
                <a:gd name="T4" fmla="*/ 2452998 w 5856"/>
                <a:gd name="T5" fmla="*/ 316114 h 5472"/>
                <a:gd name="T6" fmla="*/ 3177084 w 5856"/>
                <a:gd name="T7" fmla="*/ 608108 h 5472"/>
                <a:gd name="T8" fmla="*/ 2139228 w 5856"/>
                <a:gd name="T9" fmla="*/ 481154 h 5472"/>
                <a:gd name="T10" fmla="*/ 256606 w 5856"/>
                <a:gd name="T11" fmla="*/ 559865 h 5472"/>
                <a:gd name="T12" fmla="*/ 48272 w 5856"/>
                <a:gd name="T13" fmla="*/ 76172 h 5472"/>
                <a:gd name="T14" fmla="*/ 461128 w 5856"/>
                <a:gd name="T15" fmla="*/ 11426 h 5472"/>
                <a:gd name="T16" fmla="*/ 438262 w 5856"/>
                <a:gd name="T17" fmla="*/ 78711 h 5472"/>
                <a:gd name="T18" fmla="*/ 1814025 w 5856"/>
                <a:gd name="T19" fmla="*/ 3336340 h 5472"/>
                <a:gd name="T20" fmla="*/ 2066820 w 5856"/>
                <a:gd name="T21" fmla="*/ 2794248 h 5472"/>
                <a:gd name="T22" fmla="*/ 2090956 w 5856"/>
                <a:gd name="T23" fmla="*/ 2845030 h 5472"/>
                <a:gd name="T24" fmla="*/ 2021088 w 5856"/>
                <a:gd name="T25" fmla="*/ 2668564 h 5472"/>
                <a:gd name="T26" fmla="*/ 2068090 w 5856"/>
                <a:gd name="T27" fmla="*/ 2759971 h 5472"/>
                <a:gd name="T28" fmla="*/ 2012196 w 5856"/>
                <a:gd name="T29" fmla="*/ 2762510 h 5472"/>
                <a:gd name="T30" fmla="*/ 2125255 w 5856"/>
                <a:gd name="T31" fmla="*/ 3088781 h 5472"/>
                <a:gd name="T32" fmla="*/ 2097307 w 5856"/>
                <a:gd name="T33" fmla="*/ 1976667 h 5472"/>
                <a:gd name="T34" fmla="*/ 2010925 w 5856"/>
                <a:gd name="T35" fmla="*/ 3324914 h 5472"/>
                <a:gd name="T36" fmla="*/ 2102389 w 5856"/>
                <a:gd name="T37" fmla="*/ 1863679 h 5472"/>
                <a:gd name="T38" fmla="*/ 1256352 w 5856"/>
                <a:gd name="T39" fmla="*/ 2824717 h 5472"/>
                <a:gd name="T40" fmla="*/ 1637450 w 5856"/>
                <a:gd name="T41" fmla="*/ 2959288 h 5472"/>
                <a:gd name="T42" fmla="*/ 1636179 w 5856"/>
                <a:gd name="T43" fmla="*/ 3313488 h 5472"/>
                <a:gd name="T44" fmla="*/ 1580285 w 5856"/>
                <a:gd name="T45" fmla="*/ 3222082 h 5472"/>
                <a:gd name="T46" fmla="*/ 1342734 w 5856"/>
                <a:gd name="T47" fmla="*/ 2956749 h 5472"/>
                <a:gd name="T48" fmla="*/ 5081 w 5856"/>
                <a:gd name="T49" fmla="*/ 3446790 h 5472"/>
                <a:gd name="T50" fmla="*/ 2179879 w 5856"/>
                <a:gd name="T51" fmla="*/ 2182332 h 5472"/>
                <a:gd name="T52" fmla="*/ 2291667 w 5856"/>
                <a:gd name="T53" fmla="*/ 2007136 h 5472"/>
                <a:gd name="T54" fmla="*/ 1948679 w 5856"/>
                <a:gd name="T55" fmla="*/ 3044347 h 5472"/>
                <a:gd name="T56" fmla="*/ 1984248 w 5856"/>
                <a:gd name="T57" fmla="*/ 3100206 h 5472"/>
                <a:gd name="T58" fmla="*/ 1942328 w 5856"/>
                <a:gd name="T59" fmla="*/ 2744736 h 5472"/>
                <a:gd name="T60" fmla="*/ 2132876 w 5856"/>
                <a:gd name="T61" fmla="*/ 3114171 h 5472"/>
                <a:gd name="T62" fmla="*/ 2483486 w 5856"/>
                <a:gd name="T63" fmla="*/ 1744342 h 5472"/>
                <a:gd name="T64" fmla="*/ 2336129 w 5856"/>
                <a:gd name="T65" fmla="*/ 1971589 h 5472"/>
                <a:gd name="T66" fmla="*/ 2107470 w 5856"/>
                <a:gd name="T67" fmla="*/ 1984284 h 5472"/>
                <a:gd name="T68" fmla="*/ 2536840 w 5856"/>
                <a:gd name="T69" fmla="*/ 1350786 h 5472"/>
                <a:gd name="T70" fmla="*/ 2451728 w 5856"/>
                <a:gd name="T71" fmla="*/ 1727838 h 5472"/>
                <a:gd name="T72" fmla="*/ 2022358 w 5856"/>
                <a:gd name="T73" fmla="*/ 2660947 h 5472"/>
                <a:gd name="T74" fmla="*/ 1906759 w 5856"/>
                <a:gd name="T75" fmla="*/ 2780283 h 5472"/>
                <a:gd name="T76" fmla="*/ 2087145 w 5856"/>
                <a:gd name="T77" fmla="*/ 2730772 h 5472"/>
                <a:gd name="T78" fmla="*/ 1878811 w 5856"/>
                <a:gd name="T79" fmla="*/ 2870420 h 5472"/>
                <a:gd name="T80" fmla="*/ 1669208 w 5856"/>
                <a:gd name="T81" fmla="*/ 3111632 h 5472"/>
                <a:gd name="T82" fmla="*/ 2046494 w 5856"/>
                <a:gd name="T83" fmla="*/ 2306747 h 5472"/>
                <a:gd name="T84" fmla="*/ 3226627 w 5856"/>
                <a:gd name="T85" fmla="*/ 603030 h 5472"/>
                <a:gd name="T86" fmla="*/ 2160824 w 5856"/>
                <a:gd name="T87" fmla="*/ 505275 h 5472"/>
                <a:gd name="T88" fmla="*/ 1448171 w 5856"/>
                <a:gd name="T89" fmla="*/ 275489 h 5472"/>
                <a:gd name="T90" fmla="*/ 899390 w 5856"/>
                <a:gd name="T91" fmla="*/ 483693 h 5472"/>
                <a:gd name="T92" fmla="*/ 736789 w 5856"/>
                <a:gd name="T93" fmla="*/ 700784 h 5472"/>
                <a:gd name="T94" fmla="*/ 137195 w 5856"/>
                <a:gd name="T95" fmla="*/ 684280 h 5472"/>
                <a:gd name="T96" fmla="*/ 415396 w 5856"/>
                <a:gd name="T97" fmla="*/ 2273739 h 5472"/>
                <a:gd name="T98" fmla="*/ 814279 w 5856"/>
                <a:gd name="T99" fmla="*/ 2748545 h 5472"/>
                <a:gd name="T100" fmla="*/ 1185214 w 5856"/>
                <a:gd name="T101" fmla="*/ 2338485 h 5472"/>
                <a:gd name="T102" fmla="*/ 1393547 w 5856"/>
                <a:gd name="T103" fmla="*/ 2695225 h 5472"/>
                <a:gd name="T104" fmla="*/ 1451982 w 5856"/>
                <a:gd name="T105" fmla="*/ 2856456 h 5472"/>
                <a:gd name="T106" fmla="*/ 1629828 w 5856"/>
                <a:gd name="T107" fmla="*/ 2740928 h 5472"/>
                <a:gd name="T108" fmla="*/ 1744157 w 5856"/>
                <a:gd name="T109" fmla="*/ 2391805 h 5472"/>
                <a:gd name="T110" fmla="*/ 1933435 w 5856"/>
                <a:gd name="T111" fmla="*/ 2254696 h 5472"/>
                <a:gd name="T112" fmla="*/ 1986789 w 5856"/>
                <a:gd name="T113" fmla="*/ 2059187 h 5472"/>
                <a:gd name="T114" fmla="*/ 1905488 w 5856"/>
                <a:gd name="T115" fmla="*/ 1812897 h 5472"/>
                <a:gd name="T116" fmla="*/ 2103659 w 5856"/>
                <a:gd name="T117" fmla="*/ 1858600 h 5472"/>
                <a:gd name="T118" fmla="*/ 2129066 w 5856"/>
                <a:gd name="T119" fmla="*/ 1809089 h 5472"/>
                <a:gd name="T120" fmla="*/ 2413618 w 5856"/>
                <a:gd name="T121" fmla="*/ 1277153 h 5472"/>
                <a:gd name="T122" fmla="*/ 3003049 w 5856"/>
                <a:gd name="T123" fmla="*/ 983890 h 5472"/>
                <a:gd name="T124" fmla="*/ 3079269 w 5856"/>
                <a:gd name="T125" fmla="*/ 1027054 h 547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856"/>
                <a:gd name="T190" fmla="*/ 0 h 5472"/>
                <a:gd name="T191" fmla="*/ 5856 w 5856"/>
                <a:gd name="T192" fmla="*/ 5472 h 547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856" h="5472">
                  <a:moveTo>
                    <a:pt x="1912" y="64"/>
                  </a:moveTo>
                  <a:lnTo>
                    <a:pt x="1912" y="64"/>
                  </a:lnTo>
                  <a:lnTo>
                    <a:pt x="1910" y="60"/>
                  </a:lnTo>
                  <a:lnTo>
                    <a:pt x="1902" y="58"/>
                  </a:lnTo>
                  <a:lnTo>
                    <a:pt x="1882" y="54"/>
                  </a:lnTo>
                  <a:lnTo>
                    <a:pt x="1862" y="54"/>
                  </a:lnTo>
                  <a:lnTo>
                    <a:pt x="1854" y="56"/>
                  </a:lnTo>
                  <a:lnTo>
                    <a:pt x="1850" y="60"/>
                  </a:lnTo>
                  <a:lnTo>
                    <a:pt x="1850" y="62"/>
                  </a:lnTo>
                  <a:lnTo>
                    <a:pt x="1852" y="64"/>
                  </a:lnTo>
                  <a:lnTo>
                    <a:pt x="1858" y="68"/>
                  </a:lnTo>
                  <a:lnTo>
                    <a:pt x="1868" y="70"/>
                  </a:lnTo>
                  <a:lnTo>
                    <a:pt x="1880" y="70"/>
                  </a:lnTo>
                  <a:lnTo>
                    <a:pt x="1902" y="68"/>
                  </a:lnTo>
                  <a:lnTo>
                    <a:pt x="1908" y="66"/>
                  </a:lnTo>
                  <a:lnTo>
                    <a:pt x="1912" y="64"/>
                  </a:lnTo>
                  <a:close/>
                  <a:moveTo>
                    <a:pt x="1078" y="706"/>
                  </a:moveTo>
                  <a:lnTo>
                    <a:pt x="1078" y="706"/>
                  </a:lnTo>
                  <a:lnTo>
                    <a:pt x="1094" y="702"/>
                  </a:lnTo>
                  <a:lnTo>
                    <a:pt x="1100" y="700"/>
                  </a:lnTo>
                  <a:lnTo>
                    <a:pt x="1104" y="698"/>
                  </a:lnTo>
                  <a:lnTo>
                    <a:pt x="1104" y="694"/>
                  </a:lnTo>
                  <a:lnTo>
                    <a:pt x="1104" y="690"/>
                  </a:lnTo>
                  <a:lnTo>
                    <a:pt x="1102" y="684"/>
                  </a:lnTo>
                  <a:lnTo>
                    <a:pt x="1094" y="678"/>
                  </a:lnTo>
                  <a:lnTo>
                    <a:pt x="1082" y="674"/>
                  </a:lnTo>
                  <a:lnTo>
                    <a:pt x="1070" y="674"/>
                  </a:lnTo>
                  <a:lnTo>
                    <a:pt x="1058" y="676"/>
                  </a:lnTo>
                  <a:lnTo>
                    <a:pt x="1048" y="682"/>
                  </a:lnTo>
                  <a:lnTo>
                    <a:pt x="1040" y="688"/>
                  </a:lnTo>
                  <a:lnTo>
                    <a:pt x="1036" y="694"/>
                  </a:lnTo>
                  <a:lnTo>
                    <a:pt x="1036" y="700"/>
                  </a:lnTo>
                  <a:lnTo>
                    <a:pt x="1040" y="704"/>
                  </a:lnTo>
                  <a:lnTo>
                    <a:pt x="1048" y="708"/>
                  </a:lnTo>
                  <a:lnTo>
                    <a:pt x="1060" y="708"/>
                  </a:lnTo>
                  <a:lnTo>
                    <a:pt x="1078" y="706"/>
                  </a:lnTo>
                  <a:close/>
                  <a:moveTo>
                    <a:pt x="1928" y="154"/>
                  </a:moveTo>
                  <a:lnTo>
                    <a:pt x="1928" y="154"/>
                  </a:lnTo>
                  <a:lnTo>
                    <a:pt x="1914" y="152"/>
                  </a:lnTo>
                  <a:lnTo>
                    <a:pt x="1902" y="154"/>
                  </a:lnTo>
                  <a:lnTo>
                    <a:pt x="1894" y="156"/>
                  </a:lnTo>
                  <a:lnTo>
                    <a:pt x="1890" y="160"/>
                  </a:lnTo>
                  <a:lnTo>
                    <a:pt x="1890" y="164"/>
                  </a:lnTo>
                  <a:lnTo>
                    <a:pt x="1894" y="168"/>
                  </a:lnTo>
                  <a:lnTo>
                    <a:pt x="1900" y="172"/>
                  </a:lnTo>
                  <a:lnTo>
                    <a:pt x="1910" y="176"/>
                  </a:lnTo>
                  <a:lnTo>
                    <a:pt x="1920" y="178"/>
                  </a:lnTo>
                  <a:lnTo>
                    <a:pt x="1926" y="180"/>
                  </a:lnTo>
                  <a:lnTo>
                    <a:pt x="1932" y="186"/>
                  </a:lnTo>
                  <a:lnTo>
                    <a:pt x="1934" y="188"/>
                  </a:lnTo>
                  <a:lnTo>
                    <a:pt x="1938" y="190"/>
                  </a:lnTo>
                  <a:lnTo>
                    <a:pt x="1956" y="188"/>
                  </a:lnTo>
                  <a:lnTo>
                    <a:pt x="1982" y="180"/>
                  </a:lnTo>
                  <a:lnTo>
                    <a:pt x="1996" y="174"/>
                  </a:lnTo>
                  <a:lnTo>
                    <a:pt x="2000" y="172"/>
                  </a:lnTo>
                  <a:lnTo>
                    <a:pt x="2000" y="170"/>
                  </a:lnTo>
                  <a:lnTo>
                    <a:pt x="1998" y="168"/>
                  </a:lnTo>
                  <a:lnTo>
                    <a:pt x="1994" y="166"/>
                  </a:lnTo>
                  <a:lnTo>
                    <a:pt x="1982" y="162"/>
                  </a:lnTo>
                  <a:lnTo>
                    <a:pt x="1964" y="158"/>
                  </a:lnTo>
                  <a:lnTo>
                    <a:pt x="1928" y="154"/>
                  </a:lnTo>
                  <a:close/>
                  <a:moveTo>
                    <a:pt x="526" y="138"/>
                  </a:moveTo>
                  <a:lnTo>
                    <a:pt x="526" y="138"/>
                  </a:lnTo>
                  <a:lnTo>
                    <a:pt x="532" y="144"/>
                  </a:lnTo>
                  <a:lnTo>
                    <a:pt x="538" y="148"/>
                  </a:lnTo>
                  <a:lnTo>
                    <a:pt x="552" y="152"/>
                  </a:lnTo>
                  <a:lnTo>
                    <a:pt x="558" y="154"/>
                  </a:lnTo>
                  <a:lnTo>
                    <a:pt x="562" y="152"/>
                  </a:lnTo>
                  <a:lnTo>
                    <a:pt x="564" y="150"/>
                  </a:lnTo>
                  <a:lnTo>
                    <a:pt x="564" y="146"/>
                  </a:lnTo>
                  <a:lnTo>
                    <a:pt x="564" y="142"/>
                  </a:lnTo>
                  <a:lnTo>
                    <a:pt x="568" y="140"/>
                  </a:lnTo>
                  <a:lnTo>
                    <a:pt x="572" y="136"/>
                  </a:lnTo>
                  <a:lnTo>
                    <a:pt x="582" y="136"/>
                  </a:lnTo>
                  <a:lnTo>
                    <a:pt x="600" y="134"/>
                  </a:lnTo>
                  <a:lnTo>
                    <a:pt x="604" y="132"/>
                  </a:lnTo>
                  <a:lnTo>
                    <a:pt x="606" y="130"/>
                  </a:lnTo>
                  <a:lnTo>
                    <a:pt x="604" y="128"/>
                  </a:lnTo>
                  <a:lnTo>
                    <a:pt x="598" y="126"/>
                  </a:lnTo>
                  <a:lnTo>
                    <a:pt x="580" y="122"/>
                  </a:lnTo>
                  <a:lnTo>
                    <a:pt x="556" y="120"/>
                  </a:lnTo>
                  <a:lnTo>
                    <a:pt x="534" y="122"/>
                  </a:lnTo>
                  <a:lnTo>
                    <a:pt x="526" y="124"/>
                  </a:lnTo>
                  <a:lnTo>
                    <a:pt x="522" y="126"/>
                  </a:lnTo>
                  <a:lnTo>
                    <a:pt x="522" y="132"/>
                  </a:lnTo>
                  <a:lnTo>
                    <a:pt x="526" y="138"/>
                  </a:lnTo>
                  <a:close/>
                  <a:moveTo>
                    <a:pt x="658" y="948"/>
                  </a:moveTo>
                  <a:lnTo>
                    <a:pt x="658" y="948"/>
                  </a:lnTo>
                  <a:lnTo>
                    <a:pt x="658" y="944"/>
                  </a:lnTo>
                  <a:lnTo>
                    <a:pt x="656" y="942"/>
                  </a:lnTo>
                  <a:lnTo>
                    <a:pt x="644" y="936"/>
                  </a:lnTo>
                  <a:lnTo>
                    <a:pt x="628" y="926"/>
                  </a:lnTo>
                  <a:lnTo>
                    <a:pt x="620" y="920"/>
                  </a:lnTo>
                  <a:lnTo>
                    <a:pt x="612" y="912"/>
                  </a:lnTo>
                  <a:lnTo>
                    <a:pt x="602" y="904"/>
                  </a:lnTo>
                  <a:lnTo>
                    <a:pt x="594" y="904"/>
                  </a:lnTo>
                  <a:lnTo>
                    <a:pt x="588" y="906"/>
                  </a:lnTo>
                  <a:lnTo>
                    <a:pt x="582" y="908"/>
                  </a:lnTo>
                  <a:lnTo>
                    <a:pt x="580" y="910"/>
                  </a:lnTo>
                  <a:lnTo>
                    <a:pt x="580" y="912"/>
                  </a:lnTo>
                  <a:lnTo>
                    <a:pt x="582" y="916"/>
                  </a:lnTo>
                  <a:lnTo>
                    <a:pt x="584" y="920"/>
                  </a:lnTo>
                  <a:lnTo>
                    <a:pt x="582" y="920"/>
                  </a:lnTo>
                  <a:lnTo>
                    <a:pt x="578" y="918"/>
                  </a:lnTo>
                  <a:lnTo>
                    <a:pt x="576" y="918"/>
                  </a:lnTo>
                  <a:lnTo>
                    <a:pt x="574" y="920"/>
                  </a:lnTo>
                  <a:lnTo>
                    <a:pt x="576" y="924"/>
                  </a:lnTo>
                  <a:lnTo>
                    <a:pt x="580" y="930"/>
                  </a:lnTo>
                  <a:lnTo>
                    <a:pt x="588" y="940"/>
                  </a:lnTo>
                  <a:lnTo>
                    <a:pt x="594" y="944"/>
                  </a:lnTo>
                  <a:lnTo>
                    <a:pt x="596" y="946"/>
                  </a:lnTo>
                  <a:lnTo>
                    <a:pt x="600" y="944"/>
                  </a:lnTo>
                  <a:lnTo>
                    <a:pt x="600" y="942"/>
                  </a:lnTo>
                  <a:lnTo>
                    <a:pt x="604" y="942"/>
                  </a:lnTo>
                  <a:lnTo>
                    <a:pt x="610" y="942"/>
                  </a:lnTo>
                  <a:lnTo>
                    <a:pt x="618" y="946"/>
                  </a:lnTo>
                  <a:lnTo>
                    <a:pt x="620" y="948"/>
                  </a:lnTo>
                  <a:lnTo>
                    <a:pt x="620" y="952"/>
                  </a:lnTo>
                  <a:lnTo>
                    <a:pt x="620" y="956"/>
                  </a:lnTo>
                  <a:lnTo>
                    <a:pt x="624" y="958"/>
                  </a:lnTo>
                  <a:lnTo>
                    <a:pt x="638" y="956"/>
                  </a:lnTo>
                  <a:lnTo>
                    <a:pt x="652" y="954"/>
                  </a:lnTo>
                  <a:lnTo>
                    <a:pt x="656" y="950"/>
                  </a:lnTo>
                  <a:lnTo>
                    <a:pt x="658" y="948"/>
                  </a:lnTo>
                  <a:close/>
                  <a:moveTo>
                    <a:pt x="768" y="460"/>
                  </a:moveTo>
                  <a:lnTo>
                    <a:pt x="768" y="460"/>
                  </a:lnTo>
                  <a:lnTo>
                    <a:pt x="752" y="466"/>
                  </a:lnTo>
                  <a:lnTo>
                    <a:pt x="742" y="468"/>
                  </a:lnTo>
                  <a:lnTo>
                    <a:pt x="736" y="468"/>
                  </a:lnTo>
                  <a:lnTo>
                    <a:pt x="732" y="466"/>
                  </a:lnTo>
                  <a:lnTo>
                    <a:pt x="728" y="462"/>
                  </a:lnTo>
                  <a:lnTo>
                    <a:pt x="722" y="460"/>
                  </a:lnTo>
                  <a:lnTo>
                    <a:pt x="712" y="458"/>
                  </a:lnTo>
                  <a:lnTo>
                    <a:pt x="698" y="460"/>
                  </a:lnTo>
                  <a:lnTo>
                    <a:pt x="682" y="462"/>
                  </a:lnTo>
                  <a:lnTo>
                    <a:pt x="674" y="464"/>
                  </a:lnTo>
                  <a:lnTo>
                    <a:pt x="672" y="468"/>
                  </a:lnTo>
                  <a:lnTo>
                    <a:pt x="672" y="470"/>
                  </a:lnTo>
                  <a:lnTo>
                    <a:pt x="674" y="474"/>
                  </a:lnTo>
                  <a:lnTo>
                    <a:pt x="674" y="476"/>
                  </a:lnTo>
                  <a:lnTo>
                    <a:pt x="672" y="478"/>
                  </a:lnTo>
                  <a:lnTo>
                    <a:pt x="664" y="476"/>
                  </a:lnTo>
                  <a:lnTo>
                    <a:pt x="652" y="478"/>
                  </a:lnTo>
                  <a:lnTo>
                    <a:pt x="636" y="480"/>
                  </a:lnTo>
                  <a:lnTo>
                    <a:pt x="620" y="484"/>
                  </a:lnTo>
                  <a:lnTo>
                    <a:pt x="602" y="492"/>
                  </a:lnTo>
                  <a:lnTo>
                    <a:pt x="584" y="500"/>
                  </a:lnTo>
                  <a:lnTo>
                    <a:pt x="568" y="508"/>
                  </a:lnTo>
                  <a:lnTo>
                    <a:pt x="554" y="518"/>
                  </a:lnTo>
                  <a:lnTo>
                    <a:pt x="544" y="528"/>
                  </a:lnTo>
                  <a:lnTo>
                    <a:pt x="538" y="536"/>
                  </a:lnTo>
                  <a:lnTo>
                    <a:pt x="532" y="538"/>
                  </a:lnTo>
                  <a:lnTo>
                    <a:pt x="528" y="538"/>
                  </a:lnTo>
                  <a:lnTo>
                    <a:pt x="526" y="538"/>
                  </a:lnTo>
                  <a:lnTo>
                    <a:pt x="524" y="536"/>
                  </a:lnTo>
                  <a:lnTo>
                    <a:pt x="520" y="534"/>
                  </a:lnTo>
                  <a:lnTo>
                    <a:pt x="514" y="536"/>
                  </a:lnTo>
                  <a:lnTo>
                    <a:pt x="506" y="542"/>
                  </a:lnTo>
                  <a:lnTo>
                    <a:pt x="498" y="548"/>
                  </a:lnTo>
                  <a:lnTo>
                    <a:pt x="494" y="550"/>
                  </a:lnTo>
                  <a:lnTo>
                    <a:pt x="490" y="548"/>
                  </a:lnTo>
                  <a:lnTo>
                    <a:pt x="488" y="546"/>
                  </a:lnTo>
                  <a:lnTo>
                    <a:pt x="488" y="544"/>
                  </a:lnTo>
                  <a:lnTo>
                    <a:pt x="484" y="542"/>
                  </a:lnTo>
                  <a:lnTo>
                    <a:pt x="480" y="542"/>
                  </a:lnTo>
                  <a:lnTo>
                    <a:pt x="474" y="546"/>
                  </a:lnTo>
                  <a:lnTo>
                    <a:pt x="470" y="550"/>
                  </a:lnTo>
                  <a:lnTo>
                    <a:pt x="468" y="554"/>
                  </a:lnTo>
                  <a:lnTo>
                    <a:pt x="470" y="558"/>
                  </a:lnTo>
                  <a:lnTo>
                    <a:pt x="474" y="560"/>
                  </a:lnTo>
                  <a:lnTo>
                    <a:pt x="480" y="564"/>
                  </a:lnTo>
                  <a:lnTo>
                    <a:pt x="480" y="568"/>
                  </a:lnTo>
                  <a:lnTo>
                    <a:pt x="476" y="570"/>
                  </a:lnTo>
                  <a:lnTo>
                    <a:pt x="472" y="572"/>
                  </a:lnTo>
                  <a:lnTo>
                    <a:pt x="470" y="576"/>
                  </a:lnTo>
                  <a:lnTo>
                    <a:pt x="472" y="578"/>
                  </a:lnTo>
                  <a:lnTo>
                    <a:pt x="476" y="580"/>
                  </a:lnTo>
                  <a:lnTo>
                    <a:pt x="478" y="582"/>
                  </a:lnTo>
                  <a:lnTo>
                    <a:pt x="478" y="584"/>
                  </a:lnTo>
                  <a:lnTo>
                    <a:pt x="476" y="586"/>
                  </a:lnTo>
                  <a:lnTo>
                    <a:pt x="468" y="586"/>
                  </a:lnTo>
                  <a:lnTo>
                    <a:pt x="460" y="588"/>
                  </a:lnTo>
                  <a:lnTo>
                    <a:pt x="454" y="594"/>
                  </a:lnTo>
                  <a:lnTo>
                    <a:pt x="450" y="600"/>
                  </a:lnTo>
                  <a:lnTo>
                    <a:pt x="446" y="606"/>
                  </a:lnTo>
                  <a:lnTo>
                    <a:pt x="442" y="614"/>
                  </a:lnTo>
                  <a:lnTo>
                    <a:pt x="436" y="622"/>
                  </a:lnTo>
                  <a:lnTo>
                    <a:pt x="426" y="630"/>
                  </a:lnTo>
                  <a:lnTo>
                    <a:pt x="414" y="636"/>
                  </a:lnTo>
                  <a:lnTo>
                    <a:pt x="390" y="648"/>
                  </a:lnTo>
                  <a:lnTo>
                    <a:pt x="384" y="654"/>
                  </a:lnTo>
                  <a:lnTo>
                    <a:pt x="380" y="658"/>
                  </a:lnTo>
                  <a:lnTo>
                    <a:pt x="380" y="662"/>
                  </a:lnTo>
                  <a:lnTo>
                    <a:pt x="382" y="666"/>
                  </a:lnTo>
                  <a:lnTo>
                    <a:pt x="390" y="666"/>
                  </a:lnTo>
                  <a:lnTo>
                    <a:pt x="400" y="666"/>
                  </a:lnTo>
                  <a:lnTo>
                    <a:pt x="408" y="668"/>
                  </a:lnTo>
                  <a:lnTo>
                    <a:pt x="410" y="670"/>
                  </a:lnTo>
                  <a:lnTo>
                    <a:pt x="408" y="674"/>
                  </a:lnTo>
                  <a:lnTo>
                    <a:pt x="406" y="678"/>
                  </a:lnTo>
                  <a:lnTo>
                    <a:pt x="402" y="680"/>
                  </a:lnTo>
                  <a:lnTo>
                    <a:pt x="402" y="684"/>
                  </a:lnTo>
                  <a:lnTo>
                    <a:pt x="406" y="684"/>
                  </a:lnTo>
                  <a:lnTo>
                    <a:pt x="416" y="682"/>
                  </a:lnTo>
                  <a:lnTo>
                    <a:pt x="438" y="676"/>
                  </a:lnTo>
                  <a:lnTo>
                    <a:pt x="446" y="676"/>
                  </a:lnTo>
                  <a:lnTo>
                    <a:pt x="454" y="676"/>
                  </a:lnTo>
                  <a:lnTo>
                    <a:pt x="460" y="678"/>
                  </a:lnTo>
                  <a:lnTo>
                    <a:pt x="466" y="682"/>
                  </a:lnTo>
                  <a:lnTo>
                    <a:pt x="486" y="692"/>
                  </a:lnTo>
                  <a:lnTo>
                    <a:pt x="496" y="696"/>
                  </a:lnTo>
                  <a:lnTo>
                    <a:pt x="508" y="694"/>
                  </a:lnTo>
                  <a:lnTo>
                    <a:pt x="514" y="692"/>
                  </a:lnTo>
                  <a:lnTo>
                    <a:pt x="518" y="690"/>
                  </a:lnTo>
                  <a:lnTo>
                    <a:pt x="522" y="686"/>
                  </a:lnTo>
                  <a:lnTo>
                    <a:pt x="524" y="680"/>
                  </a:lnTo>
                  <a:lnTo>
                    <a:pt x="526" y="674"/>
                  </a:lnTo>
                  <a:lnTo>
                    <a:pt x="528" y="672"/>
                  </a:lnTo>
                  <a:lnTo>
                    <a:pt x="538" y="670"/>
                  </a:lnTo>
                  <a:lnTo>
                    <a:pt x="542" y="668"/>
                  </a:lnTo>
                  <a:lnTo>
                    <a:pt x="546" y="664"/>
                  </a:lnTo>
                  <a:lnTo>
                    <a:pt x="550" y="660"/>
                  </a:lnTo>
                  <a:lnTo>
                    <a:pt x="554" y="650"/>
                  </a:lnTo>
                  <a:lnTo>
                    <a:pt x="558" y="640"/>
                  </a:lnTo>
                  <a:lnTo>
                    <a:pt x="562" y="634"/>
                  </a:lnTo>
                  <a:lnTo>
                    <a:pt x="566" y="630"/>
                  </a:lnTo>
                  <a:lnTo>
                    <a:pt x="572" y="628"/>
                  </a:lnTo>
                  <a:lnTo>
                    <a:pt x="580" y="624"/>
                  </a:lnTo>
                  <a:lnTo>
                    <a:pt x="584" y="622"/>
                  </a:lnTo>
                  <a:lnTo>
                    <a:pt x="586" y="616"/>
                  </a:lnTo>
                  <a:lnTo>
                    <a:pt x="588" y="606"/>
                  </a:lnTo>
                  <a:lnTo>
                    <a:pt x="590" y="602"/>
                  </a:lnTo>
                  <a:lnTo>
                    <a:pt x="594" y="600"/>
                  </a:lnTo>
                  <a:lnTo>
                    <a:pt x="610" y="594"/>
                  </a:lnTo>
                  <a:lnTo>
                    <a:pt x="638" y="584"/>
                  </a:lnTo>
                  <a:lnTo>
                    <a:pt x="652" y="578"/>
                  </a:lnTo>
                  <a:lnTo>
                    <a:pt x="658" y="572"/>
                  </a:lnTo>
                  <a:lnTo>
                    <a:pt x="662" y="568"/>
                  </a:lnTo>
                  <a:lnTo>
                    <a:pt x="664" y="564"/>
                  </a:lnTo>
                  <a:lnTo>
                    <a:pt x="668" y="558"/>
                  </a:lnTo>
                  <a:lnTo>
                    <a:pt x="674" y="552"/>
                  </a:lnTo>
                  <a:lnTo>
                    <a:pt x="688" y="544"/>
                  </a:lnTo>
                  <a:lnTo>
                    <a:pt x="712" y="534"/>
                  </a:lnTo>
                  <a:lnTo>
                    <a:pt x="744" y="522"/>
                  </a:lnTo>
                  <a:lnTo>
                    <a:pt x="778" y="512"/>
                  </a:lnTo>
                  <a:lnTo>
                    <a:pt x="854" y="492"/>
                  </a:lnTo>
                  <a:lnTo>
                    <a:pt x="924" y="474"/>
                  </a:lnTo>
                  <a:lnTo>
                    <a:pt x="956" y="464"/>
                  </a:lnTo>
                  <a:lnTo>
                    <a:pt x="980" y="454"/>
                  </a:lnTo>
                  <a:lnTo>
                    <a:pt x="990" y="448"/>
                  </a:lnTo>
                  <a:lnTo>
                    <a:pt x="998" y="444"/>
                  </a:lnTo>
                  <a:lnTo>
                    <a:pt x="1002" y="438"/>
                  </a:lnTo>
                  <a:lnTo>
                    <a:pt x="1002" y="432"/>
                  </a:lnTo>
                  <a:lnTo>
                    <a:pt x="1002" y="428"/>
                  </a:lnTo>
                  <a:lnTo>
                    <a:pt x="1000" y="424"/>
                  </a:lnTo>
                  <a:lnTo>
                    <a:pt x="996" y="420"/>
                  </a:lnTo>
                  <a:lnTo>
                    <a:pt x="990" y="416"/>
                  </a:lnTo>
                  <a:lnTo>
                    <a:pt x="974" y="410"/>
                  </a:lnTo>
                  <a:lnTo>
                    <a:pt x="954" y="406"/>
                  </a:lnTo>
                  <a:lnTo>
                    <a:pt x="932" y="408"/>
                  </a:lnTo>
                  <a:lnTo>
                    <a:pt x="908" y="412"/>
                  </a:lnTo>
                  <a:lnTo>
                    <a:pt x="878" y="422"/>
                  </a:lnTo>
                  <a:lnTo>
                    <a:pt x="874" y="426"/>
                  </a:lnTo>
                  <a:lnTo>
                    <a:pt x="870" y="428"/>
                  </a:lnTo>
                  <a:lnTo>
                    <a:pt x="868" y="430"/>
                  </a:lnTo>
                  <a:lnTo>
                    <a:pt x="864" y="434"/>
                  </a:lnTo>
                  <a:lnTo>
                    <a:pt x="856" y="438"/>
                  </a:lnTo>
                  <a:lnTo>
                    <a:pt x="842" y="444"/>
                  </a:lnTo>
                  <a:lnTo>
                    <a:pt x="818" y="450"/>
                  </a:lnTo>
                  <a:lnTo>
                    <a:pt x="808" y="450"/>
                  </a:lnTo>
                  <a:lnTo>
                    <a:pt x="798" y="452"/>
                  </a:lnTo>
                  <a:lnTo>
                    <a:pt x="768" y="460"/>
                  </a:lnTo>
                  <a:close/>
                  <a:moveTo>
                    <a:pt x="484" y="70"/>
                  </a:moveTo>
                  <a:lnTo>
                    <a:pt x="484" y="70"/>
                  </a:lnTo>
                  <a:lnTo>
                    <a:pt x="482" y="70"/>
                  </a:lnTo>
                  <a:lnTo>
                    <a:pt x="484" y="70"/>
                  </a:lnTo>
                  <a:lnTo>
                    <a:pt x="490" y="72"/>
                  </a:lnTo>
                  <a:lnTo>
                    <a:pt x="500" y="74"/>
                  </a:lnTo>
                  <a:lnTo>
                    <a:pt x="510" y="78"/>
                  </a:lnTo>
                  <a:lnTo>
                    <a:pt x="528" y="86"/>
                  </a:lnTo>
                  <a:lnTo>
                    <a:pt x="538" y="86"/>
                  </a:lnTo>
                  <a:lnTo>
                    <a:pt x="554" y="86"/>
                  </a:lnTo>
                  <a:lnTo>
                    <a:pt x="568" y="86"/>
                  </a:lnTo>
                  <a:lnTo>
                    <a:pt x="568" y="84"/>
                  </a:lnTo>
                  <a:lnTo>
                    <a:pt x="566" y="82"/>
                  </a:lnTo>
                  <a:lnTo>
                    <a:pt x="544" y="76"/>
                  </a:lnTo>
                  <a:lnTo>
                    <a:pt x="530" y="72"/>
                  </a:lnTo>
                  <a:lnTo>
                    <a:pt x="512" y="70"/>
                  </a:lnTo>
                  <a:lnTo>
                    <a:pt x="496" y="68"/>
                  </a:lnTo>
                  <a:lnTo>
                    <a:pt x="484" y="70"/>
                  </a:lnTo>
                  <a:close/>
                  <a:moveTo>
                    <a:pt x="542" y="114"/>
                  </a:moveTo>
                  <a:lnTo>
                    <a:pt x="542" y="114"/>
                  </a:lnTo>
                  <a:lnTo>
                    <a:pt x="554" y="116"/>
                  </a:lnTo>
                  <a:lnTo>
                    <a:pt x="558" y="114"/>
                  </a:lnTo>
                  <a:lnTo>
                    <a:pt x="560" y="112"/>
                  </a:lnTo>
                  <a:lnTo>
                    <a:pt x="560" y="110"/>
                  </a:lnTo>
                  <a:lnTo>
                    <a:pt x="560" y="108"/>
                  </a:lnTo>
                  <a:lnTo>
                    <a:pt x="554" y="106"/>
                  </a:lnTo>
                  <a:lnTo>
                    <a:pt x="542" y="106"/>
                  </a:lnTo>
                  <a:lnTo>
                    <a:pt x="532" y="108"/>
                  </a:lnTo>
                  <a:lnTo>
                    <a:pt x="530" y="110"/>
                  </a:lnTo>
                  <a:lnTo>
                    <a:pt x="532" y="112"/>
                  </a:lnTo>
                  <a:lnTo>
                    <a:pt x="534" y="114"/>
                  </a:lnTo>
                  <a:lnTo>
                    <a:pt x="542" y="114"/>
                  </a:lnTo>
                  <a:close/>
                  <a:moveTo>
                    <a:pt x="590" y="96"/>
                  </a:moveTo>
                  <a:lnTo>
                    <a:pt x="590" y="96"/>
                  </a:lnTo>
                  <a:lnTo>
                    <a:pt x="596" y="94"/>
                  </a:lnTo>
                  <a:lnTo>
                    <a:pt x="598" y="92"/>
                  </a:lnTo>
                  <a:lnTo>
                    <a:pt x="598" y="90"/>
                  </a:lnTo>
                  <a:lnTo>
                    <a:pt x="596" y="88"/>
                  </a:lnTo>
                  <a:lnTo>
                    <a:pt x="592" y="86"/>
                  </a:lnTo>
                  <a:lnTo>
                    <a:pt x="584" y="86"/>
                  </a:lnTo>
                  <a:lnTo>
                    <a:pt x="574" y="88"/>
                  </a:lnTo>
                  <a:lnTo>
                    <a:pt x="562" y="90"/>
                  </a:lnTo>
                  <a:lnTo>
                    <a:pt x="556" y="92"/>
                  </a:lnTo>
                  <a:lnTo>
                    <a:pt x="556" y="94"/>
                  </a:lnTo>
                  <a:lnTo>
                    <a:pt x="560" y="96"/>
                  </a:lnTo>
                  <a:lnTo>
                    <a:pt x="576" y="96"/>
                  </a:lnTo>
                  <a:lnTo>
                    <a:pt x="590" y="96"/>
                  </a:lnTo>
                  <a:close/>
                  <a:moveTo>
                    <a:pt x="554" y="70"/>
                  </a:moveTo>
                  <a:lnTo>
                    <a:pt x="554" y="70"/>
                  </a:lnTo>
                  <a:lnTo>
                    <a:pt x="554" y="72"/>
                  </a:lnTo>
                  <a:lnTo>
                    <a:pt x="554" y="74"/>
                  </a:lnTo>
                  <a:lnTo>
                    <a:pt x="562" y="78"/>
                  </a:lnTo>
                  <a:lnTo>
                    <a:pt x="572" y="80"/>
                  </a:lnTo>
                  <a:lnTo>
                    <a:pt x="582" y="80"/>
                  </a:lnTo>
                  <a:lnTo>
                    <a:pt x="584" y="78"/>
                  </a:lnTo>
                  <a:lnTo>
                    <a:pt x="584" y="76"/>
                  </a:lnTo>
                  <a:lnTo>
                    <a:pt x="576" y="72"/>
                  </a:lnTo>
                  <a:lnTo>
                    <a:pt x="564" y="68"/>
                  </a:lnTo>
                  <a:lnTo>
                    <a:pt x="558" y="68"/>
                  </a:lnTo>
                  <a:lnTo>
                    <a:pt x="554" y="70"/>
                  </a:lnTo>
                  <a:close/>
                  <a:moveTo>
                    <a:pt x="1962" y="108"/>
                  </a:moveTo>
                  <a:lnTo>
                    <a:pt x="1962" y="108"/>
                  </a:lnTo>
                  <a:lnTo>
                    <a:pt x="1950" y="114"/>
                  </a:lnTo>
                  <a:lnTo>
                    <a:pt x="1938" y="120"/>
                  </a:lnTo>
                  <a:lnTo>
                    <a:pt x="1916" y="128"/>
                  </a:lnTo>
                  <a:lnTo>
                    <a:pt x="1908" y="132"/>
                  </a:lnTo>
                  <a:lnTo>
                    <a:pt x="1906" y="134"/>
                  </a:lnTo>
                  <a:lnTo>
                    <a:pt x="1908" y="136"/>
                  </a:lnTo>
                  <a:lnTo>
                    <a:pt x="1918" y="138"/>
                  </a:lnTo>
                  <a:lnTo>
                    <a:pt x="1930" y="138"/>
                  </a:lnTo>
                  <a:lnTo>
                    <a:pt x="1938" y="142"/>
                  </a:lnTo>
                  <a:lnTo>
                    <a:pt x="1952" y="146"/>
                  </a:lnTo>
                  <a:lnTo>
                    <a:pt x="1968" y="154"/>
                  </a:lnTo>
                  <a:lnTo>
                    <a:pt x="1980" y="156"/>
                  </a:lnTo>
                  <a:lnTo>
                    <a:pt x="1994" y="158"/>
                  </a:lnTo>
                  <a:lnTo>
                    <a:pt x="2010" y="158"/>
                  </a:lnTo>
                  <a:lnTo>
                    <a:pt x="2016" y="158"/>
                  </a:lnTo>
                  <a:lnTo>
                    <a:pt x="2020" y="156"/>
                  </a:lnTo>
                  <a:lnTo>
                    <a:pt x="2022" y="152"/>
                  </a:lnTo>
                  <a:lnTo>
                    <a:pt x="2024" y="150"/>
                  </a:lnTo>
                  <a:lnTo>
                    <a:pt x="2028" y="146"/>
                  </a:lnTo>
                  <a:lnTo>
                    <a:pt x="2040" y="142"/>
                  </a:lnTo>
                  <a:lnTo>
                    <a:pt x="2058" y="140"/>
                  </a:lnTo>
                  <a:lnTo>
                    <a:pt x="2100" y="140"/>
                  </a:lnTo>
                  <a:lnTo>
                    <a:pt x="2130" y="140"/>
                  </a:lnTo>
                  <a:lnTo>
                    <a:pt x="2138" y="138"/>
                  </a:lnTo>
                  <a:lnTo>
                    <a:pt x="2142" y="136"/>
                  </a:lnTo>
                  <a:lnTo>
                    <a:pt x="2142" y="130"/>
                  </a:lnTo>
                  <a:lnTo>
                    <a:pt x="2136" y="122"/>
                  </a:lnTo>
                  <a:lnTo>
                    <a:pt x="2132" y="114"/>
                  </a:lnTo>
                  <a:lnTo>
                    <a:pt x="2132" y="112"/>
                  </a:lnTo>
                  <a:lnTo>
                    <a:pt x="2134" y="110"/>
                  </a:lnTo>
                  <a:lnTo>
                    <a:pt x="2140" y="108"/>
                  </a:lnTo>
                  <a:lnTo>
                    <a:pt x="2146" y="106"/>
                  </a:lnTo>
                  <a:lnTo>
                    <a:pt x="2162" y="104"/>
                  </a:lnTo>
                  <a:lnTo>
                    <a:pt x="2164" y="102"/>
                  </a:lnTo>
                  <a:lnTo>
                    <a:pt x="2166" y="100"/>
                  </a:lnTo>
                  <a:lnTo>
                    <a:pt x="2164" y="96"/>
                  </a:lnTo>
                  <a:lnTo>
                    <a:pt x="2160" y="92"/>
                  </a:lnTo>
                  <a:lnTo>
                    <a:pt x="2154" y="90"/>
                  </a:lnTo>
                  <a:lnTo>
                    <a:pt x="2142" y="88"/>
                  </a:lnTo>
                  <a:lnTo>
                    <a:pt x="2136" y="88"/>
                  </a:lnTo>
                  <a:lnTo>
                    <a:pt x="2128" y="86"/>
                  </a:lnTo>
                  <a:lnTo>
                    <a:pt x="2118" y="82"/>
                  </a:lnTo>
                  <a:lnTo>
                    <a:pt x="2110" y="74"/>
                  </a:lnTo>
                  <a:lnTo>
                    <a:pt x="2090" y="60"/>
                  </a:lnTo>
                  <a:lnTo>
                    <a:pt x="2082" y="56"/>
                  </a:lnTo>
                  <a:lnTo>
                    <a:pt x="2076" y="52"/>
                  </a:lnTo>
                  <a:lnTo>
                    <a:pt x="2068" y="50"/>
                  </a:lnTo>
                  <a:lnTo>
                    <a:pt x="2060" y="50"/>
                  </a:lnTo>
                  <a:lnTo>
                    <a:pt x="2052" y="54"/>
                  </a:lnTo>
                  <a:lnTo>
                    <a:pt x="2044" y="58"/>
                  </a:lnTo>
                  <a:lnTo>
                    <a:pt x="2034" y="62"/>
                  </a:lnTo>
                  <a:lnTo>
                    <a:pt x="2026" y="66"/>
                  </a:lnTo>
                  <a:lnTo>
                    <a:pt x="2008" y="68"/>
                  </a:lnTo>
                  <a:lnTo>
                    <a:pt x="1988" y="74"/>
                  </a:lnTo>
                  <a:lnTo>
                    <a:pt x="1978" y="78"/>
                  </a:lnTo>
                  <a:lnTo>
                    <a:pt x="1964" y="84"/>
                  </a:lnTo>
                  <a:lnTo>
                    <a:pt x="1954" y="92"/>
                  </a:lnTo>
                  <a:lnTo>
                    <a:pt x="1952" y="94"/>
                  </a:lnTo>
                  <a:lnTo>
                    <a:pt x="1954" y="96"/>
                  </a:lnTo>
                  <a:lnTo>
                    <a:pt x="1960" y="98"/>
                  </a:lnTo>
                  <a:lnTo>
                    <a:pt x="1964" y="98"/>
                  </a:lnTo>
                  <a:lnTo>
                    <a:pt x="1968" y="98"/>
                  </a:lnTo>
                  <a:lnTo>
                    <a:pt x="1968" y="100"/>
                  </a:lnTo>
                  <a:lnTo>
                    <a:pt x="1968" y="102"/>
                  </a:lnTo>
                  <a:lnTo>
                    <a:pt x="1962" y="108"/>
                  </a:lnTo>
                  <a:close/>
                  <a:moveTo>
                    <a:pt x="3810" y="584"/>
                  </a:moveTo>
                  <a:lnTo>
                    <a:pt x="3810" y="584"/>
                  </a:lnTo>
                  <a:lnTo>
                    <a:pt x="3826" y="588"/>
                  </a:lnTo>
                  <a:lnTo>
                    <a:pt x="3834" y="588"/>
                  </a:lnTo>
                  <a:lnTo>
                    <a:pt x="3840" y="584"/>
                  </a:lnTo>
                  <a:lnTo>
                    <a:pt x="3842" y="580"/>
                  </a:lnTo>
                  <a:lnTo>
                    <a:pt x="3842" y="574"/>
                  </a:lnTo>
                  <a:lnTo>
                    <a:pt x="3846" y="570"/>
                  </a:lnTo>
                  <a:lnTo>
                    <a:pt x="3852" y="568"/>
                  </a:lnTo>
                  <a:lnTo>
                    <a:pt x="3864" y="570"/>
                  </a:lnTo>
                  <a:lnTo>
                    <a:pt x="3878" y="574"/>
                  </a:lnTo>
                  <a:lnTo>
                    <a:pt x="3890" y="572"/>
                  </a:lnTo>
                  <a:lnTo>
                    <a:pt x="3900" y="570"/>
                  </a:lnTo>
                  <a:lnTo>
                    <a:pt x="3910" y="566"/>
                  </a:lnTo>
                  <a:lnTo>
                    <a:pt x="3918" y="562"/>
                  </a:lnTo>
                  <a:lnTo>
                    <a:pt x="3926" y="560"/>
                  </a:lnTo>
                  <a:lnTo>
                    <a:pt x="3934" y="562"/>
                  </a:lnTo>
                  <a:lnTo>
                    <a:pt x="3942" y="566"/>
                  </a:lnTo>
                  <a:lnTo>
                    <a:pt x="3952" y="570"/>
                  </a:lnTo>
                  <a:lnTo>
                    <a:pt x="3962" y="572"/>
                  </a:lnTo>
                  <a:lnTo>
                    <a:pt x="3974" y="572"/>
                  </a:lnTo>
                  <a:lnTo>
                    <a:pt x="3986" y="570"/>
                  </a:lnTo>
                  <a:lnTo>
                    <a:pt x="4014" y="562"/>
                  </a:lnTo>
                  <a:lnTo>
                    <a:pt x="4048" y="552"/>
                  </a:lnTo>
                  <a:lnTo>
                    <a:pt x="4056" y="546"/>
                  </a:lnTo>
                  <a:lnTo>
                    <a:pt x="4060" y="542"/>
                  </a:lnTo>
                  <a:lnTo>
                    <a:pt x="4060" y="538"/>
                  </a:lnTo>
                  <a:lnTo>
                    <a:pt x="4056" y="534"/>
                  </a:lnTo>
                  <a:lnTo>
                    <a:pt x="4054" y="530"/>
                  </a:lnTo>
                  <a:lnTo>
                    <a:pt x="4054" y="528"/>
                  </a:lnTo>
                  <a:lnTo>
                    <a:pt x="4056" y="524"/>
                  </a:lnTo>
                  <a:lnTo>
                    <a:pt x="4066" y="524"/>
                  </a:lnTo>
                  <a:lnTo>
                    <a:pt x="4070" y="522"/>
                  </a:lnTo>
                  <a:lnTo>
                    <a:pt x="4074" y="520"/>
                  </a:lnTo>
                  <a:lnTo>
                    <a:pt x="4076" y="518"/>
                  </a:lnTo>
                  <a:lnTo>
                    <a:pt x="4074" y="516"/>
                  </a:lnTo>
                  <a:lnTo>
                    <a:pt x="4068" y="512"/>
                  </a:lnTo>
                  <a:lnTo>
                    <a:pt x="4056" y="506"/>
                  </a:lnTo>
                  <a:lnTo>
                    <a:pt x="4042" y="500"/>
                  </a:lnTo>
                  <a:lnTo>
                    <a:pt x="4026" y="498"/>
                  </a:lnTo>
                  <a:lnTo>
                    <a:pt x="4010" y="496"/>
                  </a:lnTo>
                  <a:lnTo>
                    <a:pt x="3994" y="498"/>
                  </a:lnTo>
                  <a:lnTo>
                    <a:pt x="3980" y="498"/>
                  </a:lnTo>
                  <a:lnTo>
                    <a:pt x="3968" y="496"/>
                  </a:lnTo>
                  <a:lnTo>
                    <a:pt x="3958" y="490"/>
                  </a:lnTo>
                  <a:lnTo>
                    <a:pt x="3948" y="484"/>
                  </a:lnTo>
                  <a:lnTo>
                    <a:pt x="3938" y="478"/>
                  </a:lnTo>
                  <a:lnTo>
                    <a:pt x="3928" y="472"/>
                  </a:lnTo>
                  <a:lnTo>
                    <a:pt x="3918" y="470"/>
                  </a:lnTo>
                  <a:lnTo>
                    <a:pt x="3912" y="472"/>
                  </a:lnTo>
                  <a:lnTo>
                    <a:pt x="3906" y="474"/>
                  </a:lnTo>
                  <a:lnTo>
                    <a:pt x="3898" y="480"/>
                  </a:lnTo>
                  <a:lnTo>
                    <a:pt x="3894" y="486"/>
                  </a:lnTo>
                  <a:lnTo>
                    <a:pt x="3892" y="492"/>
                  </a:lnTo>
                  <a:lnTo>
                    <a:pt x="3894" y="498"/>
                  </a:lnTo>
                  <a:lnTo>
                    <a:pt x="3900" y="506"/>
                  </a:lnTo>
                  <a:lnTo>
                    <a:pt x="3900" y="510"/>
                  </a:lnTo>
                  <a:lnTo>
                    <a:pt x="3896" y="512"/>
                  </a:lnTo>
                  <a:lnTo>
                    <a:pt x="3890" y="512"/>
                  </a:lnTo>
                  <a:lnTo>
                    <a:pt x="3882" y="508"/>
                  </a:lnTo>
                  <a:lnTo>
                    <a:pt x="3862" y="498"/>
                  </a:lnTo>
                  <a:lnTo>
                    <a:pt x="3842" y="484"/>
                  </a:lnTo>
                  <a:lnTo>
                    <a:pt x="3822" y="472"/>
                  </a:lnTo>
                  <a:lnTo>
                    <a:pt x="3814" y="468"/>
                  </a:lnTo>
                  <a:lnTo>
                    <a:pt x="3808" y="468"/>
                  </a:lnTo>
                  <a:lnTo>
                    <a:pt x="3800" y="466"/>
                  </a:lnTo>
                  <a:lnTo>
                    <a:pt x="3794" y="468"/>
                  </a:lnTo>
                  <a:lnTo>
                    <a:pt x="3778" y="476"/>
                  </a:lnTo>
                  <a:lnTo>
                    <a:pt x="3758" y="488"/>
                  </a:lnTo>
                  <a:lnTo>
                    <a:pt x="3748" y="496"/>
                  </a:lnTo>
                  <a:lnTo>
                    <a:pt x="3746" y="502"/>
                  </a:lnTo>
                  <a:lnTo>
                    <a:pt x="3746" y="508"/>
                  </a:lnTo>
                  <a:lnTo>
                    <a:pt x="3748" y="514"/>
                  </a:lnTo>
                  <a:lnTo>
                    <a:pt x="3752" y="524"/>
                  </a:lnTo>
                  <a:lnTo>
                    <a:pt x="3752" y="530"/>
                  </a:lnTo>
                  <a:lnTo>
                    <a:pt x="3746" y="532"/>
                  </a:lnTo>
                  <a:lnTo>
                    <a:pt x="3742" y="536"/>
                  </a:lnTo>
                  <a:lnTo>
                    <a:pt x="3742" y="542"/>
                  </a:lnTo>
                  <a:lnTo>
                    <a:pt x="3744" y="548"/>
                  </a:lnTo>
                  <a:lnTo>
                    <a:pt x="3752" y="554"/>
                  </a:lnTo>
                  <a:lnTo>
                    <a:pt x="3762" y="560"/>
                  </a:lnTo>
                  <a:lnTo>
                    <a:pt x="3776" y="568"/>
                  </a:lnTo>
                  <a:lnTo>
                    <a:pt x="3810" y="584"/>
                  </a:lnTo>
                  <a:close/>
                  <a:moveTo>
                    <a:pt x="4172" y="572"/>
                  </a:moveTo>
                  <a:lnTo>
                    <a:pt x="4172" y="572"/>
                  </a:lnTo>
                  <a:lnTo>
                    <a:pt x="4198" y="578"/>
                  </a:lnTo>
                  <a:lnTo>
                    <a:pt x="4218" y="578"/>
                  </a:lnTo>
                  <a:lnTo>
                    <a:pt x="4262" y="576"/>
                  </a:lnTo>
                  <a:lnTo>
                    <a:pt x="4276" y="574"/>
                  </a:lnTo>
                  <a:lnTo>
                    <a:pt x="4288" y="570"/>
                  </a:lnTo>
                  <a:lnTo>
                    <a:pt x="4294" y="566"/>
                  </a:lnTo>
                  <a:lnTo>
                    <a:pt x="4300" y="560"/>
                  </a:lnTo>
                  <a:lnTo>
                    <a:pt x="4300" y="556"/>
                  </a:lnTo>
                  <a:lnTo>
                    <a:pt x="4300" y="552"/>
                  </a:lnTo>
                  <a:lnTo>
                    <a:pt x="4296" y="550"/>
                  </a:lnTo>
                  <a:lnTo>
                    <a:pt x="4288" y="550"/>
                  </a:lnTo>
                  <a:lnTo>
                    <a:pt x="4280" y="550"/>
                  </a:lnTo>
                  <a:lnTo>
                    <a:pt x="4274" y="548"/>
                  </a:lnTo>
                  <a:lnTo>
                    <a:pt x="4266" y="540"/>
                  </a:lnTo>
                  <a:lnTo>
                    <a:pt x="4260" y="536"/>
                  </a:lnTo>
                  <a:lnTo>
                    <a:pt x="4252" y="534"/>
                  </a:lnTo>
                  <a:lnTo>
                    <a:pt x="4244" y="536"/>
                  </a:lnTo>
                  <a:lnTo>
                    <a:pt x="4230" y="540"/>
                  </a:lnTo>
                  <a:lnTo>
                    <a:pt x="4220" y="542"/>
                  </a:lnTo>
                  <a:lnTo>
                    <a:pt x="4214" y="542"/>
                  </a:lnTo>
                  <a:lnTo>
                    <a:pt x="4212" y="540"/>
                  </a:lnTo>
                  <a:lnTo>
                    <a:pt x="4212" y="536"/>
                  </a:lnTo>
                  <a:lnTo>
                    <a:pt x="4210" y="532"/>
                  </a:lnTo>
                  <a:lnTo>
                    <a:pt x="4204" y="528"/>
                  </a:lnTo>
                  <a:lnTo>
                    <a:pt x="4194" y="526"/>
                  </a:lnTo>
                  <a:lnTo>
                    <a:pt x="4174" y="528"/>
                  </a:lnTo>
                  <a:lnTo>
                    <a:pt x="4154" y="528"/>
                  </a:lnTo>
                  <a:lnTo>
                    <a:pt x="4142" y="526"/>
                  </a:lnTo>
                  <a:lnTo>
                    <a:pt x="4132" y="524"/>
                  </a:lnTo>
                  <a:lnTo>
                    <a:pt x="4126" y="520"/>
                  </a:lnTo>
                  <a:lnTo>
                    <a:pt x="4122" y="514"/>
                  </a:lnTo>
                  <a:lnTo>
                    <a:pt x="4122" y="516"/>
                  </a:lnTo>
                  <a:lnTo>
                    <a:pt x="4118" y="518"/>
                  </a:lnTo>
                  <a:lnTo>
                    <a:pt x="4112" y="530"/>
                  </a:lnTo>
                  <a:lnTo>
                    <a:pt x="4108" y="536"/>
                  </a:lnTo>
                  <a:lnTo>
                    <a:pt x="4110" y="542"/>
                  </a:lnTo>
                  <a:lnTo>
                    <a:pt x="4114" y="550"/>
                  </a:lnTo>
                  <a:lnTo>
                    <a:pt x="4126" y="556"/>
                  </a:lnTo>
                  <a:lnTo>
                    <a:pt x="4144" y="564"/>
                  </a:lnTo>
                  <a:lnTo>
                    <a:pt x="4172" y="572"/>
                  </a:lnTo>
                  <a:close/>
                  <a:moveTo>
                    <a:pt x="5478" y="870"/>
                  </a:moveTo>
                  <a:lnTo>
                    <a:pt x="5478" y="866"/>
                  </a:lnTo>
                  <a:lnTo>
                    <a:pt x="5548" y="856"/>
                  </a:lnTo>
                  <a:lnTo>
                    <a:pt x="5558" y="854"/>
                  </a:lnTo>
                  <a:lnTo>
                    <a:pt x="5564" y="852"/>
                  </a:lnTo>
                  <a:lnTo>
                    <a:pt x="5570" y="848"/>
                  </a:lnTo>
                  <a:lnTo>
                    <a:pt x="5572" y="846"/>
                  </a:lnTo>
                  <a:lnTo>
                    <a:pt x="5570" y="842"/>
                  </a:lnTo>
                  <a:lnTo>
                    <a:pt x="5568" y="838"/>
                  </a:lnTo>
                  <a:lnTo>
                    <a:pt x="5560" y="832"/>
                  </a:lnTo>
                  <a:lnTo>
                    <a:pt x="5546" y="826"/>
                  </a:lnTo>
                  <a:lnTo>
                    <a:pt x="5530" y="820"/>
                  </a:lnTo>
                  <a:lnTo>
                    <a:pt x="5512" y="818"/>
                  </a:lnTo>
                  <a:lnTo>
                    <a:pt x="5494" y="818"/>
                  </a:lnTo>
                  <a:lnTo>
                    <a:pt x="5478" y="820"/>
                  </a:lnTo>
                  <a:lnTo>
                    <a:pt x="5478" y="818"/>
                  </a:lnTo>
                  <a:lnTo>
                    <a:pt x="5454" y="826"/>
                  </a:lnTo>
                  <a:lnTo>
                    <a:pt x="5444" y="832"/>
                  </a:lnTo>
                  <a:lnTo>
                    <a:pt x="5434" y="838"/>
                  </a:lnTo>
                  <a:lnTo>
                    <a:pt x="5428" y="844"/>
                  </a:lnTo>
                  <a:lnTo>
                    <a:pt x="5422" y="850"/>
                  </a:lnTo>
                  <a:lnTo>
                    <a:pt x="5418" y="856"/>
                  </a:lnTo>
                  <a:lnTo>
                    <a:pt x="5418" y="864"/>
                  </a:lnTo>
                  <a:lnTo>
                    <a:pt x="5418" y="868"/>
                  </a:lnTo>
                  <a:lnTo>
                    <a:pt x="5422" y="872"/>
                  </a:lnTo>
                  <a:lnTo>
                    <a:pt x="5426" y="874"/>
                  </a:lnTo>
                  <a:lnTo>
                    <a:pt x="5434" y="874"/>
                  </a:lnTo>
                  <a:lnTo>
                    <a:pt x="5452" y="874"/>
                  </a:lnTo>
                  <a:lnTo>
                    <a:pt x="5478" y="870"/>
                  </a:lnTo>
                  <a:close/>
                  <a:moveTo>
                    <a:pt x="2060" y="404"/>
                  </a:moveTo>
                  <a:lnTo>
                    <a:pt x="2060" y="404"/>
                  </a:lnTo>
                  <a:lnTo>
                    <a:pt x="2068" y="408"/>
                  </a:lnTo>
                  <a:lnTo>
                    <a:pt x="2078" y="408"/>
                  </a:lnTo>
                  <a:lnTo>
                    <a:pt x="2088" y="406"/>
                  </a:lnTo>
                  <a:lnTo>
                    <a:pt x="2096" y="404"/>
                  </a:lnTo>
                  <a:lnTo>
                    <a:pt x="2104" y="400"/>
                  </a:lnTo>
                  <a:lnTo>
                    <a:pt x="2108" y="396"/>
                  </a:lnTo>
                  <a:lnTo>
                    <a:pt x="2112" y="392"/>
                  </a:lnTo>
                  <a:lnTo>
                    <a:pt x="2112" y="388"/>
                  </a:lnTo>
                  <a:lnTo>
                    <a:pt x="2106" y="386"/>
                  </a:lnTo>
                  <a:lnTo>
                    <a:pt x="2100" y="386"/>
                  </a:lnTo>
                  <a:lnTo>
                    <a:pt x="2080" y="392"/>
                  </a:lnTo>
                  <a:lnTo>
                    <a:pt x="2064" y="398"/>
                  </a:lnTo>
                  <a:lnTo>
                    <a:pt x="2060" y="402"/>
                  </a:lnTo>
                  <a:lnTo>
                    <a:pt x="2058" y="404"/>
                  </a:lnTo>
                  <a:lnTo>
                    <a:pt x="2060" y="404"/>
                  </a:lnTo>
                  <a:close/>
                  <a:moveTo>
                    <a:pt x="3868" y="678"/>
                  </a:moveTo>
                  <a:lnTo>
                    <a:pt x="3868" y="678"/>
                  </a:lnTo>
                  <a:lnTo>
                    <a:pt x="3858" y="686"/>
                  </a:lnTo>
                  <a:lnTo>
                    <a:pt x="3856" y="688"/>
                  </a:lnTo>
                  <a:lnTo>
                    <a:pt x="3858" y="690"/>
                  </a:lnTo>
                  <a:lnTo>
                    <a:pt x="3866" y="690"/>
                  </a:lnTo>
                  <a:lnTo>
                    <a:pt x="3896" y="688"/>
                  </a:lnTo>
                  <a:lnTo>
                    <a:pt x="3916" y="688"/>
                  </a:lnTo>
                  <a:lnTo>
                    <a:pt x="3940" y="692"/>
                  </a:lnTo>
                  <a:lnTo>
                    <a:pt x="3970" y="696"/>
                  </a:lnTo>
                  <a:lnTo>
                    <a:pt x="3990" y="696"/>
                  </a:lnTo>
                  <a:lnTo>
                    <a:pt x="4004" y="694"/>
                  </a:lnTo>
                  <a:lnTo>
                    <a:pt x="4006" y="692"/>
                  </a:lnTo>
                  <a:lnTo>
                    <a:pt x="4008" y="690"/>
                  </a:lnTo>
                  <a:lnTo>
                    <a:pt x="4008" y="686"/>
                  </a:lnTo>
                  <a:lnTo>
                    <a:pt x="4006" y="682"/>
                  </a:lnTo>
                  <a:lnTo>
                    <a:pt x="4000" y="674"/>
                  </a:lnTo>
                  <a:lnTo>
                    <a:pt x="3988" y="664"/>
                  </a:lnTo>
                  <a:lnTo>
                    <a:pt x="3972" y="654"/>
                  </a:lnTo>
                  <a:lnTo>
                    <a:pt x="3956" y="648"/>
                  </a:lnTo>
                  <a:lnTo>
                    <a:pt x="3940" y="644"/>
                  </a:lnTo>
                  <a:lnTo>
                    <a:pt x="3928" y="646"/>
                  </a:lnTo>
                  <a:lnTo>
                    <a:pt x="3916" y="648"/>
                  </a:lnTo>
                  <a:lnTo>
                    <a:pt x="3904" y="654"/>
                  </a:lnTo>
                  <a:lnTo>
                    <a:pt x="3894" y="662"/>
                  </a:lnTo>
                  <a:lnTo>
                    <a:pt x="3868" y="678"/>
                  </a:lnTo>
                  <a:close/>
                  <a:moveTo>
                    <a:pt x="5044" y="956"/>
                  </a:moveTo>
                  <a:lnTo>
                    <a:pt x="5044" y="956"/>
                  </a:lnTo>
                  <a:lnTo>
                    <a:pt x="5046" y="954"/>
                  </a:lnTo>
                  <a:lnTo>
                    <a:pt x="5046" y="950"/>
                  </a:lnTo>
                  <a:lnTo>
                    <a:pt x="5044" y="948"/>
                  </a:lnTo>
                  <a:lnTo>
                    <a:pt x="5042" y="946"/>
                  </a:lnTo>
                  <a:lnTo>
                    <a:pt x="5034" y="942"/>
                  </a:lnTo>
                  <a:lnTo>
                    <a:pt x="5024" y="940"/>
                  </a:lnTo>
                  <a:lnTo>
                    <a:pt x="5012" y="938"/>
                  </a:lnTo>
                  <a:lnTo>
                    <a:pt x="5000" y="938"/>
                  </a:lnTo>
                  <a:lnTo>
                    <a:pt x="4990" y="938"/>
                  </a:lnTo>
                  <a:lnTo>
                    <a:pt x="4984" y="942"/>
                  </a:lnTo>
                  <a:lnTo>
                    <a:pt x="4982" y="944"/>
                  </a:lnTo>
                  <a:lnTo>
                    <a:pt x="4982" y="946"/>
                  </a:lnTo>
                  <a:lnTo>
                    <a:pt x="4986" y="950"/>
                  </a:lnTo>
                  <a:lnTo>
                    <a:pt x="4992" y="954"/>
                  </a:lnTo>
                  <a:lnTo>
                    <a:pt x="5002" y="958"/>
                  </a:lnTo>
                  <a:lnTo>
                    <a:pt x="5014" y="960"/>
                  </a:lnTo>
                  <a:lnTo>
                    <a:pt x="5024" y="962"/>
                  </a:lnTo>
                  <a:lnTo>
                    <a:pt x="5034" y="960"/>
                  </a:lnTo>
                  <a:lnTo>
                    <a:pt x="5044" y="956"/>
                  </a:lnTo>
                  <a:close/>
                  <a:moveTo>
                    <a:pt x="3698" y="530"/>
                  </a:moveTo>
                  <a:lnTo>
                    <a:pt x="3698" y="530"/>
                  </a:lnTo>
                  <a:lnTo>
                    <a:pt x="3704" y="524"/>
                  </a:lnTo>
                  <a:lnTo>
                    <a:pt x="3706" y="518"/>
                  </a:lnTo>
                  <a:lnTo>
                    <a:pt x="3704" y="508"/>
                  </a:lnTo>
                  <a:lnTo>
                    <a:pt x="3696" y="498"/>
                  </a:lnTo>
                  <a:lnTo>
                    <a:pt x="3694" y="496"/>
                  </a:lnTo>
                  <a:lnTo>
                    <a:pt x="3692" y="496"/>
                  </a:lnTo>
                  <a:lnTo>
                    <a:pt x="3688" y="500"/>
                  </a:lnTo>
                  <a:lnTo>
                    <a:pt x="3684" y="506"/>
                  </a:lnTo>
                  <a:lnTo>
                    <a:pt x="3682" y="514"/>
                  </a:lnTo>
                  <a:lnTo>
                    <a:pt x="3680" y="524"/>
                  </a:lnTo>
                  <a:lnTo>
                    <a:pt x="3684" y="530"/>
                  </a:lnTo>
                  <a:lnTo>
                    <a:pt x="3686" y="532"/>
                  </a:lnTo>
                  <a:lnTo>
                    <a:pt x="3688" y="532"/>
                  </a:lnTo>
                  <a:lnTo>
                    <a:pt x="3692" y="532"/>
                  </a:lnTo>
                  <a:lnTo>
                    <a:pt x="3698" y="530"/>
                  </a:lnTo>
                  <a:close/>
                  <a:moveTo>
                    <a:pt x="2260" y="322"/>
                  </a:moveTo>
                  <a:lnTo>
                    <a:pt x="2260" y="322"/>
                  </a:lnTo>
                  <a:lnTo>
                    <a:pt x="2286" y="316"/>
                  </a:lnTo>
                  <a:lnTo>
                    <a:pt x="2314" y="310"/>
                  </a:lnTo>
                  <a:lnTo>
                    <a:pt x="2350" y="306"/>
                  </a:lnTo>
                  <a:lnTo>
                    <a:pt x="2398" y="304"/>
                  </a:lnTo>
                  <a:lnTo>
                    <a:pt x="2424" y="302"/>
                  </a:lnTo>
                  <a:lnTo>
                    <a:pt x="2442" y="298"/>
                  </a:lnTo>
                  <a:lnTo>
                    <a:pt x="2456" y="294"/>
                  </a:lnTo>
                  <a:lnTo>
                    <a:pt x="2464" y="288"/>
                  </a:lnTo>
                  <a:lnTo>
                    <a:pt x="2466" y="284"/>
                  </a:lnTo>
                  <a:lnTo>
                    <a:pt x="2466" y="282"/>
                  </a:lnTo>
                  <a:lnTo>
                    <a:pt x="2462" y="274"/>
                  </a:lnTo>
                  <a:lnTo>
                    <a:pt x="2456" y="266"/>
                  </a:lnTo>
                  <a:lnTo>
                    <a:pt x="2442" y="256"/>
                  </a:lnTo>
                  <a:lnTo>
                    <a:pt x="2420" y="240"/>
                  </a:lnTo>
                  <a:lnTo>
                    <a:pt x="2412" y="234"/>
                  </a:lnTo>
                  <a:lnTo>
                    <a:pt x="2406" y="232"/>
                  </a:lnTo>
                  <a:lnTo>
                    <a:pt x="2398" y="232"/>
                  </a:lnTo>
                  <a:lnTo>
                    <a:pt x="2388" y="236"/>
                  </a:lnTo>
                  <a:lnTo>
                    <a:pt x="2376" y="242"/>
                  </a:lnTo>
                  <a:lnTo>
                    <a:pt x="2360" y="254"/>
                  </a:lnTo>
                  <a:lnTo>
                    <a:pt x="2346" y="262"/>
                  </a:lnTo>
                  <a:lnTo>
                    <a:pt x="2344" y="264"/>
                  </a:lnTo>
                  <a:lnTo>
                    <a:pt x="2344" y="262"/>
                  </a:lnTo>
                  <a:lnTo>
                    <a:pt x="2356" y="248"/>
                  </a:lnTo>
                  <a:lnTo>
                    <a:pt x="2364" y="238"/>
                  </a:lnTo>
                  <a:lnTo>
                    <a:pt x="2372" y="226"/>
                  </a:lnTo>
                  <a:lnTo>
                    <a:pt x="2376" y="218"/>
                  </a:lnTo>
                  <a:lnTo>
                    <a:pt x="2374" y="214"/>
                  </a:lnTo>
                  <a:lnTo>
                    <a:pt x="2372" y="212"/>
                  </a:lnTo>
                  <a:lnTo>
                    <a:pt x="2354" y="208"/>
                  </a:lnTo>
                  <a:lnTo>
                    <a:pt x="2344" y="206"/>
                  </a:lnTo>
                  <a:lnTo>
                    <a:pt x="2336" y="206"/>
                  </a:lnTo>
                  <a:lnTo>
                    <a:pt x="2326" y="208"/>
                  </a:lnTo>
                  <a:lnTo>
                    <a:pt x="2316" y="212"/>
                  </a:lnTo>
                  <a:lnTo>
                    <a:pt x="2306" y="222"/>
                  </a:lnTo>
                  <a:lnTo>
                    <a:pt x="2294" y="236"/>
                  </a:lnTo>
                  <a:lnTo>
                    <a:pt x="2286" y="248"/>
                  </a:lnTo>
                  <a:lnTo>
                    <a:pt x="2278" y="256"/>
                  </a:lnTo>
                  <a:lnTo>
                    <a:pt x="2266" y="264"/>
                  </a:lnTo>
                  <a:lnTo>
                    <a:pt x="2260" y="270"/>
                  </a:lnTo>
                  <a:lnTo>
                    <a:pt x="2252" y="278"/>
                  </a:lnTo>
                  <a:lnTo>
                    <a:pt x="2242" y="292"/>
                  </a:lnTo>
                  <a:lnTo>
                    <a:pt x="2230" y="314"/>
                  </a:lnTo>
                  <a:lnTo>
                    <a:pt x="2226" y="324"/>
                  </a:lnTo>
                  <a:lnTo>
                    <a:pt x="2226" y="328"/>
                  </a:lnTo>
                  <a:lnTo>
                    <a:pt x="2228" y="330"/>
                  </a:lnTo>
                  <a:lnTo>
                    <a:pt x="2238" y="328"/>
                  </a:lnTo>
                  <a:lnTo>
                    <a:pt x="2260" y="322"/>
                  </a:lnTo>
                  <a:close/>
                  <a:moveTo>
                    <a:pt x="2156" y="150"/>
                  </a:moveTo>
                  <a:lnTo>
                    <a:pt x="2156" y="150"/>
                  </a:lnTo>
                  <a:lnTo>
                    <a:pt x="2132" y="150"/>
                  </a:lnTo>
                  <a:lnTo>
                    <a:pt x="2100" y="148"/>
                  </a:lnTo>
                  <a:lnTo>
                    <a:pt x="2084" y="150"/>
                  </a:lnTo>
                  <a:lnTo>
                    <a:pt x="2068" y="152"/>
                  </a:lnTo>
                  <a:lnTo>
                    <a:pt x="2054" y="156"/>
                  </a:lnTo>
                  <a:lnTo>
                    <a:pt x="2042" y="162"/>
                  </a:lnTo>
                  <a:lnTo>
                    <a:pt x="2016" y="178"/>
                  </a:lnTo>
                  <a:lnTo>
                    <a:pt x="1988" y="192"/>
                  </a:lnTo>
                  <a:lnTo>
                    <a:pt x="1980" y="198"/>
                  </a:lnTo>
                  <a:lnTo>
                    <a:pt x="1978" y="200"/>
                  </a:lnTo>
                  <a:lnTo>
                    <a:pt x="1978" y="202"/>
                  </a:lnTo>
                  <a:lnTo>
                    <a:pt x="1980" y="204"/>
                  </a:lnTo>
                  <a:lnTo>
                    <a:pt x="1982" y="204"/>
                  </a:lnTo>
                  <a:lnTo>
                    <a:pt x="1996" y="206"/>
                  </a:lnTo>
                  <a:lnTo>
                    <a:pt x="2012" y="206"/>
                  </a:lnTo>
                  <a:lnTo>
                    <a:pt x="2020" y="208"/>
                  </a:lnTo>
                  <a:lnTo>
                    <a:pt x="2024" y="210"/>
                  </a:lnTo>
                  <a:lnTo>
                    <a:pt x="2024" y="214"/>
                  </a:lnTo>
                  <a:lnTo>
                    <a:pt x="2024" y="218"/>
                  </a:lnTo>
                  <a:lnTo>
                    <a:pt x="2026" y="224"/>
                  </a:lnTo>
                  <a:lnTo>
                    <a:pt x="2030" y="230"/>
                  </a:lnTo>
                  <a:lnTo>
                    <a:pt x="2038" y="234"/>
                  </a:lnTo>
                  <a:lnTo>
                    <a:pt x="2046" y="238"/>
                  </a:lnTo>
                  <a:lnTo>
                    <a:pt x="2054" y="238"/>
                  </a:lnTo>
                  <a:lnTo>
                    <a:pt x="2074" y="240"/>
                  </a:lnTo>
                  <a:lnTo>
                    <a:pt x="2100" y="244"/>
                  </a:lnTo>
                  <a:lnTo>
                    <a:pt x="2118" y="246"/>
                  </a:lnTo>
                  <a:lnTo>
                    <a:pt x="2138" y="252"/>
                  </a:lnTo>
                  <a:lnTo>
                    <a:pt x="2158" y="258"/>
                  </a:lnTo>
                  <a:lnTo>
                    <a:pt x="2180" y="260"/>
                  </a:lnTo>
                  <a:lnTo>
                    <a:pt x="2200" y="260"/>
                  </a:lnTo>
                  <a:lnTo>
                    <a:pt x="2218" y="258"/>
                  </a:lnTo>
                  <a:lnTo>
                    <a:pt x="2232" y="252"/>
                  </a:lnTo>
                  <a:lnTo>
                    <a:pt x="2240" y="248"/>
                  </a:lnTo>
                  <a:lnTo>
                    <a:pt x="2244" y="244"/>
                  </a:lnTo>
                  <a:lnTo>
                    <a:pt x="2244" y="240"/>
                  </a:lnTo>
                  <a:lnTo>
                    <a:pt x="2242" y="238"/>
                  </a:lnTo>
                  <a:lnTo>
                    <a:pt x="2240" y="234"/>
                  </a:lnTo>
                  <a:lnTo>
                    <a:pt x="2236" y="232"/>
                  </a:lnTo>
                  <a:lnTo>
                    <a:pt x="2236" y="228"/>
                  </a:lnTo>
                  <a:lnTo>
                    <a:pt x="2236" y="220"/>
                  </a:lnTo>
                  <a:lnTo>
                    <a:pt x="2238" y="210"/>
                  </a:lnTo>
                  <a:lnTo>
                    <a:pt x="2244" y="202"/>
                  </a:lnTo>
                  <a:lnTo>
                    <a:pt x="2248" y="192"/>
                  </a:lnTo>
                  <a:lnTo>
                    <a:pt x="2252" y="184"/>
                  </a:lnTo>
                  <a:lnTo>
                    <a:pt x="2252" y="180"/>
                  </a:lnTo>
                  <a:lnTo>
                    <a:pt x="2252" y="176"/>
                  </a:lnTo>
                  <a:lnTo>
                    <a:pt x="2250" y="174"/>
                  </a:lnTo>
                  <a:lnTo>
                    <a:pt x="2246" y="172"/>
                  </a:lnTo>
                  <a:lnTo>
                    <a:pt x="2238" y="166"/>
                  </a:lnTo>
                  <a:lnTo>
                    <a:pt x="2234" y="162"/>
                  </a:lnTo>
                  <a:lnTo>
                    <a:pt x="2230" y="160"/>
                  </a:lnTo>
                  <a:lnTo>
                    <a:pt x="2226" y="156"/>
                  </a:lnTo>
                  <a:lnTo>
                    <a:pt x="2220" y="156"/>
                  </a:lnTo>
                  <a:lnTo>
                    <a:pt x="2212" y="156"/>
                  </a:lnTo>
                  <a:lnTo>
                    <a:pt x="2184" y="164"/>
                  </a:lnTo>
                  <a:lnTo>
                    <a:pt x="2170" y="170"/>
                  </a:lnTo>
                  <a:lnTo>
                    <a:pt x="2162" y="170"/>
                  </a:lnTo>
                  <a:lnTo>
                    <a:pt x="2160" y="168"/>
                  </a:lnTo>
                  <a:lnTo>
                    <a:pt x="2162" y="164"/>
                  </a:lnTo>
                  <a:lnTo>
                    <a:pt x="2164" y="158"/>
                  </a:lnTo>
                  <a:lnTo>
                    <a:pt x="2164" y="154"/>
                  </a:lnTo>
                  <a:lnTo>
                    <a:pt x="2164" y="150"/>
                  </a:lnTo>
                  <a:lnTo>
                    <a:pt x="2156" y="150"/>
                  </a:lnTo>
                  <a:close/>
                  <a:moveTo>
                    <a:pt x="3192" y="724"/>
                  </a:moveTo>
                  <a:lnTo>
                    <a:pt x="3192" y="724"/>
                  </a:lnTo>
                  <a:lnTo>
                    <a:pt x="3218" y="728"/>
                  </a:lnTo>
                  <a:lnTo>
                    <a:pt x="3242" y="734"/>
                  </a:lnTo>
                  <a:lnTo>
                    <a:pt x="3268" y="744"/>
                  </a:lnTo>
                  <a:lnTo>
                    <a:pt x="3300" y="758"/>
                  </a:lnTo>
                  <a:lnTo>
                    <a:pt x="3308" y="762"/>
                  </a:lnTo>
                  <a:lnTo>
                    <a:pt x="3314" y="764"/>
                  </a:lnTo>
                  <a:lnTo>
                    <a:pt x="3316" y="762"/>
                  </a:lnTo>
                  <a:lnTo>
                    <a:pt x="3316" y="760"/>
                  </a:lnTo>
                  <a:lnTo>
                    <a:pt x="3314" y="752"/>
                  </a:lnTo>
                  <a:lnTo>
                    <a:pt x="3316" y="748"/>
                  </a:lnTo>
                  <a:lnTo>
                    <a:pt x="3320" y="746"/>
                  </a:lnTo>
                  <a:lnTo>
                    <a:pt x="3332" y="746"/>
                  </a:lnTo>
                  <a:lnTo>
                    <a:pt x="3338" y="746"/>
                  </a:lnTo>
                  <a:lnTo>
                    <a:pt x="3368" y="758"/>
                  </a:lnTo>
                  <a:lnTo>
                    <a:pt x="3390" y="768"/>
                  </a:lnTo>
                  <a:lnTo>
                    <a:pt x="3412" y="778"/>
                  </a:lnTo>
                  <a:lnTo>
                    <a:pt x="3420" y="782"/>
                  </a:lnTo>
                  <a:lnTo>
                    <a:pt x="3428" y="782"/>
                  </a:lnTo>
                  <a:lnTo>
                    <a:pt x="3434" y="778"/>
                  </a:lnTo>
                  <a:lnTo>
                    <a:pt x="3440" y="772"/>
                  </a:lnTo>
                  <a:lnTo>
                    <a:pt x="3440" y="766"/>
                  </a:lnTo>
                  <a:lnTo>
                    <a:pt x="3440" y="762"/>
                  </a:lnTo>
                  <a:lnTo>
                    <a:pt x="3436" y="756"/>
                  </a:lnTo>
                  <a:lnTo>
                    <a:pt x="3430" y="752"/>
                  </a:lnTo>
                  <a:lnTo>
                    <a:pt x="3422" y="748"/>
                  </a:lnTo>
                  <a:lnTo>
                    <a:pt x="3414" y="746"/>
                  </a:lnTo>
                  <a:lnTo>
                    <a:pt x="3412" y="744"/>
                  </a:lnTo>
                  <a:lnTo>
                    <a:pt x="3412" y="742"/>
                  </a:lnTo>
                  <a:lnTo>
                    <a:pt x="3414" y="742"/>
                  </a:lnTo>
                  <a:lnTo>
                    <a:pt x="3422" y="738"/>
                  </a:lnTo>
                  <a:lnTo>
                    <a:pt x="3432" y="736"/>
                  </a:lnTo>
                  <a:lnTo>
                    <a:pt x="3432" y="734"/>
                  </a:lnTo>
                  <a:lnTo>
                    <a:pt x="3432" y="732"/>
                  </a:lnTo>
                  <a:lnTo>
                    <a:pt x="3426" y="730"/>
                  </a:lnTo>
                  <a:lnTo>
                    <a:pt x="3418" y="726"/>
                  </a:lnTo>
                  <a:lnTo>
                    <a:pt x="3410" y="724"/>
                  </a:lnTo>
                  <a:lnTo>
                    <a:pt x="3406" y="720"/>
                  </a:lnTo>
                  <a:lnTo>
                    <a:pt x="3406" y="718"/>
                  </a:lnTo>
                  <a:lnTo>
                    <a:pt x="3416" y="714"/>
                  </a:lnTo>
                  <a:lnTo>
                    <a:pt x="3428" y="710"/>
                  </a:lnTo>
                  <a:lnTo>
                    <a:pt x="3430" y="708"/>
                  </a:lnTo>
                  <a:lnTo>
                    <a:pt x="3430" y="706"/>
                  </a:lnTo>
                  <a:lnTo>
                    <a:pt x="3426" y="702"/>
                  </a:lnTo>
                  <a:lnTo>
                    <a:pt x="3418" y="696"/>
                  </a:lnTo>
                  <a:lnTo>
                    <a:pt x="3392" y="686"/>
                  </a:lnTo>
                  <a:lnTo>
                    <a:pt x="3364" y="676"/>
                  </a:lnTo>
                  <a:lnTo>
                    <a:pt x="3352" y="674"/>
                  </a:lnTo>
                  <a:lnTo>
                    <a:pt x="3342" y="676"/>
                  </a:lnTo>
                  <a:lnTo>
                    <a:pt x="3336" y="678"/>
                  </a:lnTo>
                  <a:lnTo>
                    <a:pt x="3330" y="684"/>
                  </a:lnTo>
                  <a:lnTo>
                    <a:pt x="3326" y="688"/>
                  </a:lnTo>
                  <a:lnTo>
                    <a:pt x="3322" y="690"/>
                  </a:lnTo>
                  <a:lnTo>
                    <a:pt x="3320" y="688"/>
                  </a:lnTo>
                  <a:lnTo>
                    <a:pt x="3316" y="682"/>
                  </a:lnTo>
                  <a:lnTo>
                    <a:pt x="3312" y="676"/>
                  </a:lnTo>
                  <a:lnTo>
                    <a:pt x="3306" y="672"/>
                  </a:lnTo>
                  <a:lnTo>
                    <a:pt x="3302" y="668"/>
                  </a:lnTo>
                  <a:lnTo>
                    <a:pt x="3294" y="668"/>
                  </a:lnTo>
                  <a:lnTo>
                    <a:pt x="3278" y="666"/>
                  </a:lnTo>
                  <a:lnTo>
                    <a:pt x="3270" y="664"/>
                  </a:lnTo>
                  <a:lnTo>
                    <a:pt x="3258" y="660"/>
                  </a:lnTo>
                  <a:lnTo>
                    <a:pt x="3244" y="656"/>
                  </a:lnTo>
                  <a:lnTo>
                    <a:pt x="3230" y="654"/>
                  </a:lnTo>
                  <a:lnTo>
                    <a:pt x="3216" y="656"/>
                  </a:lnTo>
                  <a:lnTo>
                    <a:pt x="3204" y="660"/>
                  </a:lnTo>
                  <a:lnTo>
                    <a:pt x="3194" y="666"/>
                  </a:lnTo>
                  <a:lnTo>
                    <a:pt x="3186" y="674"/>
                  </a:lnTo>
                  <a:lnTo>
                    <a:pt x="3186" y="676"/>
                  </a:lnTo>
                  <a:lnTo>
                    <a:pt x="3186" y="680"/>
                  </a:lnTo>
                  <a:lnTo>
                    <a:pt x="3188" y="684"/>
                  </a:lnTo>
                  <a:lnTo>
                    <a:pt x="3190" y="688"/>
                  </a:lnTo>
                  <a:lnTo>
                    <a:pt x="3194" y="692"/>
                  </a:lnTo>
                  <a:lnTo>
                    <a:pt x="3196" y="696"/>
                  </a:lnTo>
                  <a:lnTo>
                    <a:pt x="3196" y="700"/>
                  </a:lnTo>
                  <a:lnTo>
                    <a:pt x="3196" y="702"/>
                  </a:lnTo>
                  <a:lnTo>
                    <a:pt x="3190" y="706"/>
                  </a:lnTo>
                  <a:lnTo>
                    <a:pt x="3184" y="712"/>
                  </a:lnTo>
                  <a:lnTo>
                    <a:pt x="3178" y="714"/>
                  </a:lnTo>
                  <a:lnTo>
                    <a:pt x="3176" y="718"/>
                  </a:lnTo>
                  <a:lnTo>
                    <a:pt x="3180" y="720"/>
                  </a:lnTo>
                  <a:lnTo>
                    <a:pt x="3192" y="724"/>
                  </a:lnTo>
                  <a:close/>
                  <a:moveTo>
                    <a:pt x="614" y="10"/>
                  </a:moveTo>
                  <a:lnTo>
                    <a:pt x="614" y="10"/>
                  </a:lnTo>
                  <a:lnTo>
                    <a:pt x="614" y="8"/>
                  </a:lnTo>
                  <a:lnTo>
                    <a:pt x="612" y="6"/>
                  </a:lnTo>
                  <a:lnTo>
                    <a:pt x="606" y="4"/>
                  </a:lnTo>
                  <a:lnTo>
                    <a:pt x="588" y="0"/>
                  </a:lnTo>
                  <a:lnTo>
                    <a:pt x="576" y="0"/>
                  </a:lnTo>
                  <a:lnTo>
                    <a:pt x="566" y="2"/>
                  </a:lnTo>
                  <a:lnTo>
                    <a:pt x="558" y="4"/>
                  </a:lnTo>
                  <a:lnTo>
                    <a:pt x="554" y="10"/>
                  </a:lnTo>
                  <a:lnTo>
                    <a:pt x="552" y="12"/>
                  </a:lnTo>
                  <a:lnTo>
                    <a:pt x="554" y="14"/>
                  </a:lnTo>
                  <a:lnTo>
                    <a:pt x="558" y="18"/>
                  </a:lnTo>
                  <a:lnTo>
                    <a:pt x="568" y="18"/>
                  </a:lnTo>
                  <a:lnTo>
                    <a:pt x="578" y="18"/>
                  </a:lnTo>
                  <a:lnTo>
                    <a:pt x="602" y="16"/>
                  </a:lnTo>
                  <a:lnTo>
                    <a:pt x="610" y="12"/>
                  </a:lnTo>
                  <a:lnTo>
                    <a:pt x="614" y="10"/>
                  </a:lnTo>
                  <a:close/>
                  <a:moveTo>
                    <a:pt x="444" y="80"/>
                  </a:moveTo>
                  <a:lnTo>
                    <a:pt x="444" y="80"/>
                  </a:lnTo>
                  <a:lnTo>
                    <a:pt x="450" y="82"/>
                  </a:lnTo>
                  <a:lnTo>
                    <a:pt x="450" y="84"/>
                  </a:lnTo>
                  <a:lnTo>
                    <a:pt x="456" y="86"/>
                  </a:lnTo>
                  <a:lnTo>
                    <a:pt x="474" y="88"/>
                  </a:lnTo>
                  <a:lnTo>
                    <a:pt x="502" y="94"/>
                  </a:lnTo>
                  <a:lnTo>
                    <a:pt x="514" y="100"/>
                  </a:lnTo>
                  <a:lnTo>
                    <a:pt x="524" y="102"/>
                  </a:lnTo>
                  <a:lnTo>
                    <a:pt x="536" y="100"/>
                  </a:lnTo>
                  <a:lnTo>
                    <a:pt x="544" y="96"/>
                  </a:lnTo>
                  <a:lnTo>
                    <a:pt x="546" y="94"/>
                  </a:lnTo>
                  <a:lnTo>
                    <a:pt x="544" y="94"/>
                  </a:lnTo>
                  <a:lnTo>
                    <a:pt x="520" y="88"/>
                  </a:lnTo>
                  <a:lnTo>
                    <a:pt x="492" y="76"/>
                  </a:lnTo>
                  <a:lnTo>
                    <a:pt x="478" y="74"/>
                  </a:lnTo>
                  <a:lnTo>
                    <a:pt x="466" y="76"/>
                  </a:lnTo>
                  <a:lnTo>
                    <a:pt x="458" y="76"/>
                  </a:lnTo>
                  <a:lnTo>
                    <a:pt x="452" y="74"/>
                  </a:lnTo>
                  <a:lnTo>
                    <a:pt x="438" y="70"/>
                  </a:lnTo>
                  <a:lnTo>
                    <a:pt x="432" y="68"/>
                  </a:lnTo>
                  <a:lnTo>
                    <a:pt x="426" y="66"/>
                  </a:lnTo>
                  <a:lnTo>
                    <a:pt x="420" y="68"/>
                  </a:lnTo>
                  <a:lnTo>
                    <a:pt x="414" y="74"/>
                  </a:lnTo>
                  <a:lnTo>
                    <a:pt x="412" y="76"/>
                  </a:lnTo>
                  <a:lnTo>
                    <a:pt x="414" y="76"/>
                  </a:lnTo>
                  <a:lnTo>
                    <a:pt x="420" y="78"/>
                  </a:lnTo>
                  <a:lnTo>
                    <a:pt x="432" y="78"/>
                  </a:lnTo>
                  <a:lnTo>
                    <a:pt x="444" y="80"/>
                  </a:lnTo>
                  <a:close/>
                  <a:moveTo>
                    <a:pt x="296" y="786"/>
                  </a:moveTo>
                  <a:lnTo>
                    <a:pt x="296" y="786"/>
                  </a:lnTo>
                  <a:lnTo>
                    <a:pt x="290" y="806"/>
                  </a:lnTo>
                  <a:lnTo>
                    <a:pt x="288" y="812"/>
                  </a:lnTo>
                  <a:lnTo>
                    <a:pt x="288" y="818"/>
                  </a:lnTo>
                  <a:lnTo>
                    <a:pt x="292" y="822"/>
                  </a:lnTo>
                  <a:lnTo>
                    <a:pt x="300" y="826"/>
                  </a:lnTo>
                  <a:lnTo>
                    <a:pt x="310" y="828"/>
                  </a:lnTo>
                  <a:lnTo>
                    <a:pt x="324" y="828"/>
                  </a:lnTo>
                  <a:lnTo>
                    <a:pt x="340" y="828"/>
                  </a:lnTo>
                  <a:lnTo>
                    <a:pt x="338" y="830"/>
                  </a:lnTo>
                  <a:lnTo>
                    <a:pt x="334" y="832"/>
                  </a:lnTo>
                  <a:lnTo>
                    <a:pt x="330" y="836"/>
                  </a:lnTo>
                  <a:lnTo>
                    <a:pt x="330" y="842"/>
                  </a:lnTo>
                  <a:lnTo>
                    <a:pt x="330" y="844"/>
                  </a:lnTo>
                  <a:lnTo>
                    <a:pt x="332" y="848"/>
                  </a:lnTo>
                  <a:lnTo>
                    <a:pt x="344" y="856"/>
                  </a:lnTo>
                  <a:lnTo>
                    <a:pt x="350" y="858"/>
                  </a:lnTo>
                  <a:lnTo>
                    <a:pt x="356" y="860"/>
                  </a:lnTo>
                  <a:lnTo>
                    <a:pt x="360" y="860"/>
                  </a:lnTo>
                  <a:lnTo>
                    <a:pt x="362" y="858"/>
                  </a:lnTo>
                  <a:lnTo>
                    <a:pt x="364" y="852"/>
                  </a:lnTo>
                  <a:lnTo>
                    <a:pt x="366" y="844"/>
                  </a:lnTo>
                  <a:lnTo>
                    <a:pt x="366" y="838"/>
                  </a:lnTo>
                  <a:lnTo>
                    <a:pt x="366" y="834"/>
                  </a:lnTo>
                  <a:lnTo>
                    <a:pt x="368" y="832"/>
                  </a:lnTo>
                  <a:lnTo>
                    <a:pt x="370" y="834"/>
                  </a:lnTo>
                  <a:lnTo>
                    <a:pt x="376" y="842"/>
                  </a:lnTo>
                  <a:lnTo>
                    <a:pt x="380" y="848"/>
                  </a:lnTo>
                  <a:lnTo>
                    <a:pt x="382" y="852"/>
                  </a:lnTo>
                  <a:lnTo>
                    <a:pt x="382" y="856"/>
                  </a:lnTo>
                  <a:lnTo>
                    <a:pt x="382" y="860"/>
                  </a:lnTo>
                  <a:lnTo>
                    <a:pt x="378" y="866"/>
                  </a:lnTo>
                  <a:lnTo>
                    <a:pt x="372" y="870"/>
                  </a:lnTo>
                  <a:lnTo>
                    <a:pt x="368" y="874"/>
                  </a:lnTo>
                  <a:lnTo>
                    <a:pt x="368" y="876"/>
                  </a:lnTo>
                  <a:lnTo>
                    <a:pt x="374" y="878"/>
                  </a:lnTo>
                  <a:lnTo>
                    <a:pt x="388" y="880"/>
                  </a:lnTo>
                  <a:lnTo>
                    <a:pt x="404" y="882"/>
                  </a:lnTo>
                  <a:lnTo>
                    <a:pt x="414" y="884"/>
                  </a:lnTo>
                  <a:lnTo>
                    <a:pt x="420" y="886"/>
                  </a:lnTo>
                  <a:lnTo>
                    <a:pt x="424" y="888"/>
                  </a:lnTo>
                  <a:lnTo>
                    <a:pt x="426" y="890"/>
                  </a:lnTo>
                  <a:lnTo>
                    <a:pt x="430" y="892"/>
                  </a:lnTo>
                  <a:lnTo>
                    <a:pt x="450" y="892"/>
                  </a:lnTo>
                  <a:lnTo>
                    <a:pt x="464" y="894"/>
                  </a:lnTo>
                  <a:lnTo>
                    <a:pt x="476" y="894"/>
                  </a:lnTo>
                  <a:lnTo>
                    <a:pt x="494" y="898"/>
                  </a:lnTo>
                  <a:lnTo>
                    <a:pt x="504" y="898"/>
                  </a:lnTo>
                  <a:lnTo>
                    <a:pt x="514" y="898"/>
                  </a:lnTo>
                  <a:lnTo>
                    <a:pt x="524" y="894"/>
                  </a:lnTo>
                  <a:lnTo>
                    <a:pt x="536" y="888"/>
                  </a:lnTo>
                  <a:lnTo>
                    <a:pt x="540" y="886"/>
                  </a:lnTo>
                  <a:lnTo>
                    <a:pt x="540" y="884"/>
                  </a:lnTo>
                  <a:lnTo>
                    <a:pt x="540" y="882"/>
                  </a:lnTo>
                  <a:lnTo>
                    <a:pt x="538" y="878"/>
                  </a:lnTo>
                  <a:lnTo>
                    <a:pt x="530" y="874"/>
                  </a:lnTo>
                  <a:lnTo>
                    <a:pt x="518" y="868"/>
                  </a:lnTo>
                  <a:lnTo>
                    <a:pt x="506" y="862"/>
                  </a:lnTo>
                  <a:lnTo>
                    <a:pt x="494" y="854"/>
                  </a:lnTo>
                  <a:lnTo>
                    <a:pt x="484" y="846"/>
                  </a:lnTo>
                  <a:lnTo>
                    <a:pt x="476" y="836"/>
                  </a:lnTo>
                  <a:lnTo>
                    <a:pt x="472" y="826"/>
                  </a:lnTo>
                  <a:lnTo>
                    <a:pt x="466" y="820"/>
                  </a:lnTo>
                  <a:lnTo>
                    <a:pt x="456" y="808"/>
                  </a:lnTo>
                  <a:lnTo>
                    <a:pt x="452" y="800"/>
                  </a:lnTo>
                  <a:lnTo>
                    <a:pt x="448" y="792"/>
                  </a:lnTo>
                  <a:lnTo>
                    <a:pt x="448" y="780"/>
                  </a:lnTo>
                  <a:lnTo>
                    <a:pt x="450" y="764"/>
                  </a:lnTo>
                  <a:lnTo>
                    <a:pt x="452" y="756"/>
                  </a:lnTo>
                  <a:lnTo>
                    <a:pt x="456" y="748"/>
                  </a:lnTo>
                  <a:lnTo>
                    <a:pt x="464" y="736"/>
                  </a:lnTo>
                  <a:lnTo>
                    <a:pt x="474" y="726"/>
                  </a:lnTo>
                  <a:lnTo>
                    <a:pt x="482" y="718"/>
                  </a:lnTo>
                  <a:lnTo>
                    <a:pt x="490" y="712"/>
                  </a:lnTo>
                  <a:lnTo>
                    <a:pt x="492" y="706"/>
                  </a:lnTo>
                  <a:lnTo>
                    <a:pt x="492" y="704"/>
                  </a:lnTo>
                  <a:lnTo>
                    <a:pt x="488" y="702"/>
                  </a:lnTo>
                  <a:lnTo>
                    <a:pt x="478" y="696"/>
                  </a:lnTo>
                  <a:lnTo>
                    <a:pt x="458" y="688"/>
                  </a:lnTo>
                  <a:lnTo>
                    <a:pt x="454" y="686"/>
                  </a:lnTo>
                  <a:lnTo>
                    <a:pt x="448" y="686"/>
                  </a:lnTo>
                  <a:lnTo>
                    <a:pt x="434" y="688"/>
                  </a:lnTo>
                  <a:lnTo>
                    <a:pt x="400" y="694"/>
                  </a:lnTo>
                  <a:lnTo>
                    <a:pt x="378" y="698"/>
                  </a:lnTo>
                  <a:lnTo>
                    <a:pt x="366" y="700"/>
                  </a:lnTo>
                  <a:lnTo>
                    <a:pt x="362" y="702"/>
                  </a:lnTo>
                  <a:lnTo>
                    <a:pt x="362" y="706"/>
                  </a:lnTo>
                  <a:lnTo>
                    <a:pt x="362" y="708"/>
                  </a:lnTo>
                  <a:lnTo>
                    <a:pt x="362" y="712"/>
                  </a:lnTo>
                  <a:lnTo>
                    <a:pt x="358" y="716"/>
                  </a:lnTo>
                  <a:lnTo>
                    <a:pt x="348" y="720"/>
                  </a:lnTo>
                  <a:lnTo>
                    <a:pt x="338" y="726"/>
                  </a:lnTo>
                  <a:lnTo>
                    <a:pt x="334" y="730"/>
                  </a:lnTo>
                  <a:lnTo>
                    <a:pt x="332" y="734"/>
                  </a:lnTo>
                  <a:lnTo>
                    <a:pt x="334" y="736"/>
                  </a:lnTo>
                  <a:lnTo>
                    <a:pt x="338" y="742"/>
                  </a:lnTo>
                  <a:lnTo>
                    <a:pt x="340" y="746"/>
                  </a:lnTo>
                  <a:lnTo>
                    <a:pt x="340" y="754"/>
                  </a:lnTo>
                  <a:lnTo>
                    <a:pt x="336" y="764"/>
                  </a:lnTo>
                  <a:lnTo>
                    <a:pt x="330" y="774"/>
                  </a:lnTo>
                  <a:lnTo>
                    <a:pt x="324" y="778"/>
                  </a:lnTo>
                  <a:lnTo>
                    <a:pt x="320" y="778"/>
                  </a:lnTo>
                  <a:lnTo>
                    <a:pt x="316" y="776"/>
                  </a:lnTo>
                  <a:lnTo>
                    <a:pt x="310" y="774"/>
                  </a:lnTo>
                  <a:lnTo>
                    <a:pt x="306" y="774"/>
                  </a:lnTo>
                  <a:lnTo>
                    <a:pt x="302" y="778"/>
                  </a:lnTo>
                  <a:lnTo>
                    <a:pt x="296" y="786"/>
                  </a:lnTo>
                  <a:close/>
                  <a:moveTo>
                    <a:pt x="282" y="168"/>
                  </a:moveTo>
                  <a:lnTo>
                    <a:pt x="282" y="168"/>
                  </a:lnTo>
                  <a:lnTo>
                    <a:pt x="290" y="168"/>
                  </a:lnTo>
                  <a:lnTo>
                    <a:pt x="294" y="164"/>
                  </a:lnTo>
                  <a:lnTo>
                    <a:pt x="292" y="160"/>
                  </a:lnTo>
                  <a:lnTo>
                    <a:pt x="288" y="158"/>
                  </a:lnTo>
                  <a:lnTo>
                    <a:pt x="280" y="154"/>
                  </a:lnTo>
                  <a:lnTo>
                    <a:pt x="270" y="152"/>
                  </a:lnTo>
                  <a:lnTo>
                    <a:pt x="260" y="152"/>
                  </a:lnTo>
                  <a:lnTo>
                    <a:pt x="250" y="156"/>
                  </a:lnTo>
                  <a:lnTo>
                    <a:pt x="242" y="160"/>
                  </a:lnTo>
                  <a:lnTo>
                    <a:pt x="240" y="164"/>
                  </a:lnTo>
                  <a:lnTo>
                    <a:pt x="240" y="166"/>
                  </a:lnTo>
                  <a:lnTo>
                    <a:pt x="244" y="166"/>
                  </a:lnTo>
                  <a:lnTo>
                    <a:pt x="260" y="168"/>
                  </a:lnTo>
                  <a:lnTo>
                    <a:pt x="282" y="168"/>
                  </a:lnTo>
                  <a:close/>
                  <a:moveTo>
                    <a:pt x="416" y="96"/>
                  </a:moveTo>
                  <a:lnTo>
                    <a:pt x="416" y="96"/>
                  </a:lnTo>
                  <a:lnTo>
                    <a:pt x="424" y="96"/>
                  </a:lnTo>
                  <a:lnTo>
                    <a:pt x="428" y="100"/>
                  </a:lnTo>
                  <a:lnTo>
                    <a:pt x="432" y="100"/>
                  </a:lnTo>
                  <a:lnTo>
                    <a:pt x="440" y="100"/>
                  </a:lnTo>
                  <a:lnTo>
                    <a:pt x="452" y="98"/>
                  </a:lnTo>
                  <a:lnTo>
                    <a:pt x="464" y="96"/>
                  </a:lnTo>
                  <a:lnTo>
                    <a:pt x="470" y="96"/>
                  </a:lnTo>
                  <a:lnTo>
                    <a:pt x="472" y="96"/>
                  </a:lnTo>
                  <a:lnTo>
                    <a:pt x="470" y="94"/>
                  </a:lnTo>
                  <a:lnTo>
                    <a:pt x="452" y="88"/>
                  </a:lnTo>
                  <a:lnTo>
                    <a:pt x="440" y="86"/>
                  </a:lnTo>
                  <a:lnTo>
                    <a:pt x="436" y="86"/>
                  </a:lnTo>
                  <a:lnTo>
                    <a:pt x="432" y="88"/>
                  </a:lnTo>
                  <a:lnTo>
                    <a:pt x="428" y="90"/>
                  </a:lnTo>
                  <a:lnTo>
                    <a:pt x="424" y="90"/>
                  </a:lnTo>
                  <a:lnTo>
                    <a:pt x="414" y="88"/>
                  </a:lnTo>
                  <a:lnTo>
                    <a:pt x="404" y="86"/>
                  </a:lnTo>
                  <a:lnTo>
                    <a:pt x="398" y="88"/>
                  </a:lnTo>
                  <a:lnTo>
                    <a:pt x="396" y="92"/>
                  </a:lnTo>
                  <a:lnTo>
                    <a:pt x="394" y="94"/>
                  </a:lnTo>
                  <a:lnTo>
                    <a:pt x="398" y="96"/>
                  </a:lnTo>
                  <a:lnTo>
                    <a:pt x="416" y="96"/>
                  </a:lnTo>
                  <a:close/>
                  <a:moveTo>
                    <a:pt x="406" y="124"/>
                  </a:moveTo>
                  <a:lnTo>
                    <a:pt x="406" y="124"/>
                  </a:lnTo>
                  <a:lnTo>
                    <a:pt x="414" y="122"/>
                  </a:lnTo>
                  <a:lnTo>
                    <a:pt x="416" y="122"/>
                  </a:lnTo>
                  <a:lnTo>
                    <a:pt x="416" y="120"/>
                  </a:lnTo>
                  <a:lnTo>
                    <a:pt x="414" y="116"/>
                  </a:lnTo>
                  <a:lnTo>
                    <a:pt x="408" y="112"/>
                  </a:lnTo>
                  <a:lnTo>
                    <a:pt x="402" y="110"/>
                  </a:lnTo>
                  <a:lnTo>
                    <a:pt x="394" y="110"/>
                  </a:lnTo>
                  <a:lnTo>
                    <a:pt x="390" y="112"/>
                  </a:lnTo>
                  <a:lnTo>
                    <a:pt x="392" y="114"/>
                  </a:lnTo>
                  <a:lnTo>
                    <a:pt x="392" y="116"/>
                  </a:lnTo>
                  <a:lnTo>
                    <a:pt x="392" y="118"/>
                  </a:lnTo>
                  <a:lnTo>
                    <a:pt x="390" y="120"/>
                  </a:lnTo>
                  <a:lnTo>
                    <a:pt x="390" y="122"/>
                  </a:lnTo>
                  <a:lnTo>
                    <a:pt x="392" y="124"/>
                  </a:lnTo>
                  <a:lnTo>
                    <a:pt x="406" y="124"/>
                  </a:lnTo>
                  <a:close/>
                  <a:moveTo>
                    <a:pt x="382" y="134"/>
                  </a:moveTo>
                  <a:lnTo>
                    <a:pt x="382" y="134"/>
                  </a:lnTo>
                  <a:lnTo>
                    <a:pt x="372" y="126"/>
                  </a:lnTo>
                  <a:lnTo>
                    <a:pt x="368" y="124"/>
                  </a:lnTo>
                  <a:lnTo>
                    <a:pt x="364" y="124"/>
                  </a:lnTo>
                  <a:lnTo>
                    <a:pt x="350" y="128"/>
                  </a:lnTo>
                  <a:lnTo>
                    <a:pt x="330" y="136"/>
                  </a:lnTo>
                  <a:lnTo>
                    <a:pt x="328" y="138"/>
                  </a:lnTo>
                  <a:lnTo>
                    <a:pt x="326" y="140"/>
                  </a:lnTo>
                  <a:lnTo>
                    <a:pt x="328" y="142"/>
                  </a:lnTo>
                  <a:lnTo>
                    <a:pt x="332" y="144"/>
                  </a:lnTo>
                  <a:lnTo>
                    <a:pt x="342" y="146"/>
                  </a:lnTo>
                  <a:lnTo>
                    <a:pt x="356" y="148"/>
                  </a:lnTo>
                  <a:lnTo>
                    <a:pt x="370" y="148"/>
                  </a:lnTo>
                  <a:lnTo>
                    <a:pt x="380" y="146"/>
                  </a:lnTo>
                  <a:lnTo>
                    <a:pt x="384" y="144"/>
                  </a:lnTo>
                  <a:lnTo>
                    <a:pt x="386" y="142"/>
                  </a:lnTo>
                  <a:lnTo>
                    <a:pt x="386" y="138"/>
                  </a:lnTo>
                  <a:lnTo>
                    <a:pt x="382" y="134"/>
                  </a:lnTo>
                  <a:close/>
                  <a:moveTo>
                    <a:pt x="46" y="116"/>
                  </a:moveTo>
                  <a:lnTo>
                    <a:pt x="46" y="116"/>
                  </a:lnTo>
                  <a:lnTo>
                    <a:pt x="54" y="118"/>
                  </a:lnTo>
                  <a:lnTo>
                    <a:pt x="62" y="114"/>
                  </a:lnTo>
                  <a:lnTo>
                    <a:pt x="66" y="114"/>
                  </a:lnTo>
                  <a:lnTo>
                    <a:pt x="70" y="116"/>
                  </a:lnTo>
                  <a:lnTo>
                    <a:pt x="76" y="120"/>
                  </a:lnTo>
                  <a:lnTo>
                    <a:pt x="80" y="122"/>
                  </a:lnTo>
                  <a:lnTo>
                    <a:pt x="86" y="124"/>
                  </a:lnTo>
                  <a:lnTo>
                    <a:pt x="92" y="122"/>
                  </a:lnTo>
                  <a:lnTo>
                    <a:pt x="102" y="118"/>
                  </a:lnTo>
                  <a:lnTo>
                    <a:pt x="118" y="110"/>
                  </a:lnTo>
                  <a:lnTo>
                    <a:pt x="130" y="104"/>
                  </a:lnTo>
                  <a:lnTo>
                    <a:pt x="134" y="102"/>
                  </a:lnTo>
                  <a:lnTo>
                    <a:pt x="140" y="102"/>
                  </a:lnTo>
                  <a:lnTo>
                    <a:pt x="148" y="102"/>
                  </a:lnTo>
                  <a:lnTo>
                    <a:pt x="158" y="106"/>
                  </a:lnTo>
                  <a:lnTo>
                    <a:pt x="168" y="108"/>
                  </a:lnTo>
                  <a:lnTo>
                    <a:pt x="176" y="108"/>
                  </a:lnTo>
                  <a:lnTo>
                    <a:pt x="180" y="108"/>
                  </a:lnTo>
                  <a:lnTo>
                    <a:pt x="182" y="106"/>
                  </a:lnTo>
                  <a:lnTo>
                    <a:pt x="182" y="102"/>
                  </a:lnTo>
                  <a:lnTo>
                    <a:pt x="176" y="98"/>
                  </a:lnTo>
                  <a:lnTo>
                    <a:pt x="166" y="94"/>
                  </a:lnTo>
                  <a:lnTo>
                    <a:pt x="150" y="90"/>
                  </a:lnTo>
                  <a:lnTo>
                    <a:pt x="126" y="86"/>
                  </a:lnTo>
                  <a:lnTo>
                    <a:pt x="122" y="88"/>
                  </a:lnTo>
                  <a:lnTo>
                    <a:pt x="120" y="90"/>
                  </a:lnTo>
                  <a:lnTo>
                    <a:pt x="118" y="92"/>
                  </a:lnTo>
                  <a:lnTo>
                    <a:pt x="114" y="94"/>
                  </a:lnTo>
                  <a:lnTo>
                    <a:pt x="108" y="98"/>
                  </a:lnTo>
                  <a:lnTo>
                    <a:pt x="96" y="100"/>
                  </a:lnTo>
                  <a:lnTo>
                    <a:pt x="64" y="104"/>
                  </a:lnTo>
                  <a:lnTo>
                    <a:pt x="42" y="108"/>
                  </a:lnTo>
                  <a:lnTo>
                    <a:pt x="34" y="110"/>
                  </a:lnTo>
                  <a:lnTo>
                    <a:pt x="32" y="112"/>
                  </a:lnTo>
                  <a:lnTo>
                    <a:pt x="36" y="114"/>
                  </a:lnTo>
                  <a:lnTo>
                    <a:pt x="46" y="116"/>
                  </a:lnTo>
                  <a:close/>
                  <a:moveTo>
                    <a:pt x="202" y="100"/>
                  </a:moveTo>
                  <a:lnTo>
                    <a:pt x="202" y="100"/>
                  </a:lnTo>
                  <a:lnTo>
                    <a:pt x="210" y="106"/>
                  </a:lnTo>
                  <a:lnTo>
                    <a:pt x="210" y="108"/>
                  </a:lnTo>
                  <a:lnTo>
                    <a:pt x="210" y="112"/>
                  </a:lnTo>
                  <a:lnTo>
                    <a:pt x="208" y="114"/>
                  </a:lnTo>
                  <a:lnTo>
                    <a:pt x="202" y="116"/>
                  </a:lnTo>
                  <a:lnTo>
                    <a:pt x="178" y="118"/>
                  </a:lnTo>
                  <a:lnTo>
                    <a:pt x="152" y="118"/>
                  </a:lnTo>
                  <a:lnTo>
                    <a:pt x="136" y="118"/>
                  </a:lnTo>
                  <a:lnTo>
                    <a:pt x="132" y="120"/>
                  </a:lnTo>
                  <a:lnTo>
                    <a:pt x="134" y="124"/>
                  </a:lnTo>
                  <a:lnTo>
                    <a:pt x="140" y="126"/>
                  </a:lnTo>
                  <a:lnTo>
                    <a:pt x="146" y="132"/>
                  </a:lnTo>
                  <a:lnTo>
                    <a:pt x="146" y="134"/>
                  </a:lnTo>
                  <a:lnTo>
                    <a:pt x="144" y="134"/>
                  </a:lnTo>
                  <a:lnTo>
                    <a:pt x="124" y="132"/>
                  </a:lnTo>
                  <a:lnTo>
                    <a:pt x="110" y="132"/>
                  </a:lnTo>
                  <a:lnTo>
                    <a:pt x="100" y="132"/>
                  </a:lnTo>
                  <a:lnTo>
                    <a:pt x="96" y="134"/>
                  </a:lnTo>
                  <a:lnTo>
                    <a:pt x="96" y="136"/>
                  </a:lnTo>
                  <a:lnTo>
                    <a:pt x="100" y="140"/>
                  </a:lnTo>
                  <a:lnTo>
                    <a:pt x="110" y="144"/>
                  </a:lnTo>
                  <a:lnTo>
                    <a:pt x="118" y="148"/>
                  </a:lnTo>
                  <a:lnTo>
                    <a:pt x="122" y="148"/>
                  </a:lnTo>
                  <a:lnTo>
                    <a:pt x="128" y="144"/>
                  </a:lnTo>
                  <a:lnTo>
                    <a:pt x="140" y="140"/>
                  </a:lnTo>
                  <a:lnTo>
                    <a:pt x="146" y="140"/>
                  </a:lnTo>
                  <a:lnTo>
                    <a:pt x="148" y="140"/>
                  </a:lnTo>
                  <a:lnTo>
                    <a:pt x="146" y="146"/>
                  </a:lnTo>
                  <a:lnTo>
                    <a:pt x="146" y="150"/>
                  </a:lnTo>
                  <a:lnTo>
                    <a:pt x="146" y="152"/>
                  </a:lnTo>
                  <a:lnTo>
                    <a:pt x="150" y="152"/>
                  </a:lnTo>
                  <a:lnTo>
                    <a:pt x="160" y="150"/>
                  </a:lnTo>
                  <a:lnTo>
                    <a:pt x="168" y="148"/>
                  </a:lnTo>
                  <a:lnTo>
                    <a:pt x="176" y="146"/>
                  </a:lnTo>
                  <a:lnTo>
                    <a:pt x="184" y="148"/>
                  </a:lnTo>
                  <a:lnTo>
                    <a:pt x="190" y="150"/>
                  </a:lnTo>
                  <a:lnTo>
                    <a:pt x="192" y="150"/>
                  </a:lnTo>
                  <a:lnTo>
                    <a:pt x="196" y="148"/>
                  </a:lnTo>
                  <a:lnTo>
                    <a:pt x="200" y="144"/>
                  </a:lnTo>
                  <a:lnTo>
                    <a:pt x="198" y="142"/>
                  </a:lnTo>
                  <a:lnTo>
                    <a:pt x="192" y="140"/>
                  </a:lnTo>
                  <a:lnTo>
                    <a:pt x="184" y="138"/>
                  </a:lnTo>
                  <a:lnTo>
                    <a:pt x="184" y="136"/>
                  </a:lnTo>
                  <a:lnTo>
                    <a:pt x="186" y="134"/>
                  </a:lnTo>
                  <a:lnTo>
                    <a:pt x="196" y="130"/>
                  </a:lnTo>
                  <a:lnTo>
                    <a:pt x="206" y="130"/>
                  </a:lnTo>
                  <a:lnTo>
                    <a:pt x="216" y="128"/>
                  </a:lnTo>
                  <a:lnTo>
                    <a:pt x="220" y="126"/>
                  </a:lnTo>
                  <a:lnTo>
                    <a:pt x="226" y="124"/>
                  </a:lnTo>
                  <a:lnTo>
                    <a:pt x="230" y="120"/>
                  </a:lnTo>
                  <a:lnTo>
                    <a:pt x="234" y="118"/>
                  </a:lnTo>
                  <a:lnTo>
                    <a:pt x="246" y="118"/>
                  </a:lnTo>
                  <a:lnTo>
                    <a:pt x="262" y="118"/>
                  </a:lnTo>
                  <a:lnTo>
                    <a:pt x="286" y="114"/>
                  </a:lnTo>
                  <a:lnTo>
                    <a:pt x="298" y="112"/>
                  </a:lnTo>
                  <a:lnTo>
                    <a:pt x="304" y="108"/>
                  </a:lnTo>
                  <a:lnTo>
                    <a:pt x="306" y="104"/>
                  </a:lnTo>
                  <a:lnTo>
                    <a:pt x="304" y="102"/>
                  </a:lnTo>
                  <a:lnTo>
                    <a:pt x="298" y="98"/>
                  </a:lnTo>
                  <a:lnTo>
                    <a:pt x="290" y="96"/>
                  </a:lnTo>
                  <a:lnTo>
                    <a:pt x="280" y="96"/>
                  </a:lnTo>
                  <a:lnTo>
                    <a:pt x="270" y="98"/>
                  </a:lnTo>
                  <a:lnTo>
                    <a:pt x="256" y="98"/>
                  </a:lnTo>
                  <a:lnTo>
                    <a:pt x="258" y="98"/>
                  </a:lnTo>
                  <a:lnTo>
                    <a:pt x="260" y="96"/>
                  </a:lnTo>
                  <a:lnTo>
                    <a:pt x="262" y="94"/>
                  </a:lnTo>
                  <a:lnTo>
                    <a:pt x="262" y="92"/>
                  </a:lnTo>
                  <a:lnTo>
                    <a:pt x="258" y="90"/>
                  </a:lnTo>
                  <a:lnTo>
                    <a:pt x="250" y="88"/>
                  </a:lnTo>
                  <a:lnTo>
                    <a:pt x="228" y="88"/>
                  </a:lnTo>
                  <a:lnTo>
                    <a:pt x="208" y="90"/>
                  </a:lnTo>
                  <a:lnTo>
                    <a:pt x="202" y="92"/>
                  </a:lnTo>
                  <a:lnTo>
                    <a:pt x="198" y="96"/>
                  </a:lnTo>
                  <a:lnTo>
                    <a:pt x="198" y="98"/>
                  </a:lnTo>
                  <a:lnTo>
                    <a:pt x="202" y="100"/>
                  </a:lnTo>
                  <a:close/>
                  <a:moveTo>
                    <a:pt x="272" y="70"/>
                  </a:moveTo>
                  <a:lnTo>
                    <a:pt x="272" y="70"/>
                  </a:lnTo>
                  <a:lnTo>
                    <a:pt x="276" y="66"/>
                  </a:lnTo>
                  <a:lnTo>
                    <a:pt x="278" y="64"/>
                  </a:lnTo>
                  <a:lnTo>
                    <a:pt x="276" y="62"/>
                  </a:lnTo>
                  <a:lnTo>
                    <a:pt x="274" y="60"/>
                  </a:lnTo>
                  <a:lnTo>
                    <a:pt x="268" y="60"/>
                  </a:lnTo>
                  <a:lnTo>
                    <a:pt x="262" y="60"/>
                  </a:lnTo>
                  <a:lnTo>
                    <a:pt x="256" y="62"/>
                  </a:lnTo>
                  <a:lnTo>
                    <a:pt x="250" y="66"/>
                  </a:lnTo>
                  <a:lnTo>
                    <a:pt x="246" y="72"/>
                  </a:lnTo>
                  <a:lnTo>
                    <a:pt x="244" y="76"/>
                  </a:lnTo>
                  <a:lnTo>
                    <a:pt x="244" y="78"/>
                  </a:lnTo>
                  <a:lnTo>
                    <a:pt x="248" y="78"/>
                  </a:lnTo>
                  <a:lnTo>
                    <a:pt x="258" y="74"/>
                  </a:lnTo>
                  <a:lnTo>
                    <a:pt x="272" y="70"/>
                  </a:lnTo>
                  <a:close/>
                  <a:moveTo>
                    <a:pt x="228" y="142"/>
                  </a:moveTo>
                  <a:lnTo>
                    <a:pt x="228" y="142"/>
                  </a:lnTo>
                  <a:lnTo>
                    <a:pt x="222" y="144"/>
                  </a:lnTo>
                  <a:lnTo>
                    <a:pt x="220" y="146"/>
                  </a:lnTo>
                  <a:lnTo>
                    <a:pt x="218" y="150"/>
                  </a:lnTo>
                  <a:lnTo>
                    <a:pt x="220" y="152"/>
                  </a:lnTo>
                  <a:lnTo>
                    <a:pt x="222" y="156"/>
                  </a:lnTo>
                  <a:lnTo>
                    <a:pt x="226" y="156"/>
                  </a:lnTo>
                  <a:lnTo>
                    <a:pt x="232" y="156"/>
                  </a:lnTo>
                  <a:lnTo>
                    <a:pt x="238" y="154"/>
                  </a:lnTo>
                  <a:lnTo>
                    <a:pt x="246" y="148"/>
                  </a:lnTo>
                  <a:lnTo>
                    <a:pt x="248" y="144"/>
                  </a:lnTo>
                  <a:lnTo>
                    <a:pt x="248" y="142"/>
                  </a:lnTo>
                  <a:lnTo>
                    <a:pt x="246" y="140"/>
                  </a:lnTo>
                  <a:lnTo>
                    <a:pt x="242" y="138"/>
                  </a:lnTo>
                  <a:lnTo>
                    <a:pt x="228" y="142"/>
                  </a:lnTo>
                  <a:close/>
                  <a:moveTo>
                    <a:pt x="790" y="22"/>
                  </a:moveTo>
                  <a:lnTo>
                    <a:pt x="790" y="22"/>
                  </a:lnTo>
                  <a:lnTo>
                    <a:pt x="792" y="20"/>
                  </a:lnTo>
                  <a:lnTo>
                    <a:pt x="792" y="18"/>
                  </a:lnTo>
                  <a:lnTo>
                    <a:pt x="788" y="14"/>
                  </a:lnTo>
                  <a:lnTo>
                    <a:pt x="780" y="12"/>
                  </a:lnTo>
                  <a:lnTo>
                    <a:pt x="770" y="12"/>
                  </a:lnTo>
                  <a:lnTo>
                    <a:pt x="748" y="12"/>
                  </a:lnTo>
                  <a:lnTo>
                    <a:pt x="736" y="14"/>
                  </a:lnTo>
                  <a:lnTo>
                    <a:pt x="728" y="18"/>
                  </a:lnTo>
                  <a:lnTo>
                    <a:pt x="726" y="18"/>
                  </a:lnTo>
                  <a:lnTo>
                    <a:pt x="726" y="20"/>
                  </a:lnTo>
                  <a:lnTo>
                    <a:pt x="730" y="22"/>
                  </a:lnTo>
                  <a:lnTo>
                    <a:pt x="750" y="26"/>
                  </a:lnTo>
                  <a:lnTo>
                    <a:pt x="774" y="26"/>
                  </a:lnTo>
                  <a:lnTo>
                    <a:pt x="784" y="26"/>
                  </a:lnTo>
                  <a:lnTo>
                    <a:pt x="790" y="22"/>
                  </a:lnTo>
                  <a:close/>
                  <a:moveTo>
                    <a:pt x="596" y="154"/>
                  </a:moveTo>
                  <a:lnTo>
                    <a:pt x="596" y="154"/>
                  </a:lnTo>
                  <a:lnTo>
                    <a:pt x="588" y="158"/>
                  </a:lnTo>
                  <a:lnTo>
                    <a:pt x="586" y="160"/>
                  </a:lnTo>
                  <a:lnTo>
                    <a:pt x="588" y="162"/>
                  </a:lnTo>
                  <a:lnTo>
                    <a:pt x="592" y="164"/>
                  </a:lnTo>
                  <a:lnTo>
                    <a:pt x="608" y="164"/>
                  </a:lnTo>
                  <a:lnTo>
                    <a:pt x="628" y="164"/>
                  </a:lnTo>
                  <a:lnTo>
                    <a:pt x="634" y="162"/>
                  </a:lnTo>
                  <a:lnTo>
                    <a:pt x="638" y="160"/>
                  </a:lnTo>
                  <a:lnTo>
                    <a:pt x="636" y="158"/>
                  </a:lnTo>
                  <a:lnTo>
                    <a:pt x="632" y="156"/>
                  </a:lnTo>
                  <a:lnTo>
                    <a:pt x="618" y="152"/>
                  </a:lnTo>
                  <a:lnTo>
                    <a:pt x="610" y="152"/>
                  </a:lnTo>
                  <a:lnTo>
                    <a:pt x="600" y="154"/>
                  </a:lnTo>
                  <a:lnTo>
                    <a:pt x="596" y="154"/>
                  </a:lnTo>
                  <a:close/>
                  <a:moveTo>
                    <a:pt x="482" y="98"/>
                  </a:moveTo>
                  <a:lnTo>
                    <a:pt x="482" y="98"/>
                  </a:lnTo>
                  <a:lnTo>
                    <a:pt x="460" y="100"/>
                  </a:lnTo>
                  <a:lnTo>
                    <a:pt x="458" y="102"/>
                  </a:lnTo>
                  <a:lnTo>
                    <a:pt x="462" y="106"/>
                  </a:lnTo>
                  <a:lnTo>
                    <a:pt x="470" y="108"/>
                  </a:lnTo>
                  <a:lnTo>
                    <a:pt x="482" y="108"/>
                  </a:lnTo>
                  <a:lnTo>
                    <a:pt x="510" y="106"/>
                  </a:lnTo>
                  <a:lnTo>
                    <a:pt x="514" y="106"/>
                  </a:lnTo>
                  <a:lnTo>
                    <a:pt x="516" y="104"/>
                  </a:lnTo>
                  <a:lnTo>
                    <a:pt x="508" y="100"/>
                  </a:lnTo>
                  <a:lnTo>
                    <a:pt x="496" y="98"/>
                  </a:lnTo>
                  <a:lnTo>
                    <a:pt x="482" y="98"/>
                  </a:lnTo>
                  <a:close/>
                  <a:moveTo>
                    <a:pt x="796" y="100"/>
                  </a:moveTo>
                  <a:lnTo>
                    <a:pt x="796" y="100"/>
                  </a:lnTo>
                  <a:lnTo>
                    <a:pt x="822" y="96"/>
                  </a:lnTo>
                  <a:lnTo>
                    <a:pt x="842" y="92"/>
                  </a:lnTo>
                  <a:lnTo>
                    <a:pt x="848" y="90"/>
                  </a:lnTo>
                  <a:lnTo>
                    <a:pt x="854" y="88"/>
                  </a:lnTo>
                  <a:lnTo>
                    <a:pt x="856" y="84"/>
                  </a:lnTo>
                  <a:lnTo>
                    <a:pt x="858" y="78"/>
                  </a:lnTo>
                  <a:lnTo>
                    <a:pt x="856" y="70"/>
                  </a:lnTo>
                  <a:lnTo>
                    <a:pt x="852" y="66"/>
                  </a:lnTo>
                  <a:lnTo>
                    <a:pt x="844" y="62"/>
                  </a:lnTo>
                  <a:lnTo>
                    <a:pt x="836" y="60"/>
                  </a:lnTo>
                  <a:lnTo>
                    <a:pt x="828" y="60"/>
                  </a:lnTo>
                  <a:lnTo>
                    <a:pt x="820" y="60"/>
                  </a:lnTo>
                  <a:lnTo>
                    <a:pt x="812" y="62"/>
                  </a:lnTo>
                  <a:lnTo>
                    <a:pt x="806" y="66"/>
                  </a:lnTo>
                  <a:lnTo>
                    <a:pt x="800" y="70"/>
                  </a:lnTo>
                  <a:lnTo>
                    <a:pt x="796" y="72"/>
                  </a:lnTo>
                  <a:lnTo>
                    <a:pt x="784" y="74"/>
                  </a:lnTo>
                  <a:lnTo>
                    <a:pt x="768" y="76"/>
                  </a:lnTo>
                  <a:lnTo>
                    <a:pt x="758" y="80"/>
                  </a:lnTo>
                  <a:lnTo>
                    <a:pt x="748" y="86"/>
                  </a:lnTo>
                  <a:lnTo>
                    <a:pt x="742" y="90"/>
                  </a:lnTo>
                  <a:lnTo>
                    <a:pt x="740" y="94"/>
                  </a:lnTo>
                  <a:lnTo>
                    <a:pt x="742" y="98"/>
                  </a:lnTo>
                  <a:lnTo>
                    <a:pt x="748" y="100"/>
                  </a:lnTo>
                  <a:lnTo>
                    <a:pt x="758" y="102"/>
                  </a:lnTo>
                  <a:lnTo>
                    <a:pt x="768" y="102"/>
                  </a:lnTo>
                  <a:lnTo>
                    <a:pt x="796" y="100"/>
                  </a:lnTo>
                  <a:close/>
                  <a:moveTo>
                    <a:pt x="506" y="132"/>
                  </a:moveTo>
                  <a:lnTo>
                    <a:pt x="506" y="132"/>
                  </a:lnTo>
                  <a:lnTo>
                    <a:pt x="494" y="134"/>
                  </a:lnTo>
                  <a:lnTo>
                    <a:pt x="482" y="132"/>
                  </a:lnTo>
                  <a:lnTo>
                    <a:pt x="476" y="134"/>
                  </a:lnTo>
                  <a:lnTo>
                    <a:pt x="472" y="136"/>
                  </a:lnTo>
                  <a:lnTo>
                    <a:pt x="468" y="140"/>
                  </a:lnTo>
                  <a:lnTo>
                    <a:pt x="466" y="148"/>
                  </a:lnTo>
                  <a:lnTo>
                    <a:pt x="466" y="154"/>
                  </a:lnTo>
                  <a:lnTo>
                    <a:pt x="468" y="156"/>
                  </a:lnTo>
                  <a:lnTo>
                    <a:pt x="472" y="158"/>
                  </a:lnTo>
                  <a:lnTo>
                    <a:pt x="478" y="158"/>
                  </a:lnTo>
                  <a:lnTo>
                    <a:pt x="494" y="158"/>
                  </a:lnTo>
                  <a:lnTo>
                    <a:pt x="512" y="158"/>
                  </a:lnTo>
                  <a:lnTo>
                    <a:pt x="520" y="156"/>
                  </a:lnTo>
                  <a:lnTo>
                    <a:pt x="524" y="154"/>
                  </a:lnTo>
                  <a:lnTo>
                    <a:pt x="526" y="150"/>
                  </a:lnTo>
                  <a:lnTo>
                    <a:pt x="524" y="144"/>
                  </a:lnTo>
                  <a:lnTo>
                    <a:pt x="522" y="138"/>
                  </a:lnTo>
                  <a:lnTo>
                    <a:pt x="516" y="134"/>
                  </a:lnTo>
                  <a:lnTo>
                    <a:pt x="512" y="132"/>
                  </a:lnTo>
                  <a:lnTo>
                    <a:pt x="506" y="132"/>
                  </a:lnTo>
                  <a:close/>
                  <a:moveTo>
                    <a:pt x="456" y="58"/>
                  </a:moveTo>
                  <a:lnTo>
                    <a:pt x="456" y="58"/>
                  </a:lnTo>
                  <a:lnTo>
                    <a:pt x="460" y="58"/>
                  </a:lnTo>
                  <a:lnTo>
                    <a:pt x="464" y="58"/>
                  </a:lnTo>
                  <a:lnTo>
                    <a:pt x="470" y="58"/>
                  </a:lnTo>
                  <a:lnTo>
                    <a:pt x="480" y="58"/>
                  </a:lnTo>
                  <a:lnTo>
                    <a:pt x="486" y="58"/>
                  </a:lnTo>
                  <a:lnTo>
                    <a:pt x="492" y="62"/>
                  </a:lnTo>
                  <a:lnTo>
                    <a:pt x="496" y="64"/>
                  </a:lnTo>
                  <a:lnTo>
                    <a:pt x="500" y="64"/>
                  </a:lnTo>
                  <a:lnTo>
                    <a:pt x="508" y="60"/>
                  </a:lnTo>
                  <a:lnTo>
                    <a:pt x="524" y="56"/>
                  </a:lnTo>
                  <a:lnTo>
                    <a:pt x="548" y="52"/>
                  </a:lnTo>
                  <a:lnTo>
                    <a:pt x="552" y="52"/>
                  </a:lnTo>
                  <a:lnTo>
                    <a:pt x="550" y="50"/>
                  </a:lnTo>
                  <a:lnTo>
                    <a:pt x="540" y="48"/>
                  </a:lnTo>
                  <a:lnTo>
                    <a:pt x="498" y="44"/>
                  </a:lnTo>
                  <a:lnTo>
                    <a:pt x="492" y="44"/>
                  </a:lnTo>
                  <a:lnTo>
                    <a:pt x="488" y="44"/>
                  </a:lnTo>
                  <a:lnTo>
                    <a:pt x="488" y="46"/>
                  </a:lnTo>
                  <a:lnTo>
                    <a:pt x="490" y="48"/>
                  </a:lnTo>
                  <a:lnTo>
                    <a:pt x="494" y="52"/>
                  </a:lnTo>
                  <a:lnTo>
                    <a:pt x="492" y="54"/>
                  </a:lnTo>
                  <a:lnTo>
                    <a:pt x="488" y="54"/>
                  </a:lnTo>
                  <a:lnTo>
                    <a:pt x="462" y="52"/>
                  </a:lnTo>
                  <a:lnTo>
                    <a:pt x="454" y="54"/>
                  </a:lnTo>
                  <a:lnTo>
                    <a:pt x="454" y="56"/>
                  </a:lnTo>
                  <a:lnTo>
                    <a:pt x="456" y="58"/>
                  </a:lnTo>
                  <a:close/>
                  <a:moveTo>
                    <a:pt x="678" y="84"/>
                  </a:moveTo>
                  <a:lnTo>
                    <a:pt x="678" y="84"/>
                  </a:lnTo>
                  <a:lnTo>
                    <a:pt x="688" y="82"/>
                  </a:lnTo>
                  <a:lnTo>
                    <a:pt x="696" y="78"/>
                  </a:lnTo>
                  <a:lnTo>
                    <a:pt x="704" y="74"/>
                  </a:lnTo>
                  <a:lnTo>
                    <a:pt x="710" y="70"/>
                  </a:lnTo>
                  <a:lnTo>
                    <a:pt x="710" y="68"/>
                  </a:lnTo>
                  <a:lnTo>
                    <a:pt x="710" y="66"/>
                  </a:lnTo>
                  <a:lnTo>
                    <a:pt x="704" y="64"/>
                  </a:lnTo>
                  <a:lnTo>
                    <a:pt x="692" y="64"/>
                  </a:lnTo>
                  <a:lnTo>
                    <a:pt x="670" y="68"/>
                  </a:lnTo>
                  <a:lnTo>
                    <a:pt x="654" y="72"/>
                  </a:lnTo>
                  <a:lnTo>
                    <a:pt x="646" y="76"/>
                  </a:lnTo>
                  <a:lnTo>
                    <a:pt x="644" y="80"/>
                  </a:lnTo>
                  <a:lnTo>
                    <a:pt x="646" y="82"/>
                  </a:lnTo>
                  <a:lnTo>
                    <a:pt x="658" y="84"/>
                  </a:lnTo>
                  <a:lnTo>
                    <a:pt x="678" y="84"/>
                  </a:lnTo>
                  <a:close/>
                  <a:moveTo>
                    <a:pt x="568" y="44"/>
                  </a:moveTo>
                  <a:lnTo>
                    <a:pt x="568" y="44"/>
                  </a:lnTo>
                  <a:lnTo>
                    <a:pt x="580" y="44"/>
                  </a:lnTo>
                  <a:lnTo>
                    <a:pt x="582" y="44"/>
                  </a:lnTo>
                  <a:lnTo>
                    <a:pt x="580" y="42"/>
                  </a:lnTo>
                  <a:lnTo>
                    <a:pt x="570" y="38"/>
                  </a:lnTo>
                  <a:lnTo>
                    <a:pt x="556" y="34"/>
                  </a:lnTo>
                  <a:lnTo>
                    <a:pt x="544" y="30"/>
                  </a:lnTo>
                  <a:lnTo>
                    <a:pt x="536" y="28"/>
                  </a:lnTo>
                  <a:lnTo>
                    <a:pt x="528" y="30"/>
                  </a:lnTo>
                  <a:lnTo>
                    <a:pt x="518" y="34"/>
                  </a:lnTo>
                  <a:lnTo>
                    <a:pt x="510" y="38"/>
                  </a:lnTo>
                  <a:lnTo>
                    <a:pt x="508" y="40"/>
                  </a:lnTo>
                  <a:lnTo>
                    <a:pt x="510" y="40"/>
                  </a:lnTo>
                  <a:lnTo>
                    <a:pt x="520" y="40"/>
                  </a:lnTo>
                  <a:lnTo>
                    <a:pt x="542" y="42"/>
                  </a:lnTo>
                  <a:lnTo>
                    <a:pt x="568" y="44"/>
                  </a:lnTo>
                  <a:close/>
                  <a:moveTo>
                    <a:pt x="672" y="122"/>
                  </a:moveTo>
                  <a:lnTo>
                    <a:pt x="672" y="122"/>
                  </a:lnTo>
                  <a:lnTo>
                    <a:pt x="682" y="124"/>
                  </a:lnTo>
                  <a:lnTo>
                    <a:pt x="690" y="124"/>
                  </a:lnTo>
                  <a:lnTo>
                    <a:pt x="694" y="124"/>
                  </a:lnTo>
                  <a:lnTo>
                    <a:pt x="698" y="120"/>
                  </a:lnTo>
                  <a:lnTo>
                    <a:pt x="706" y="116"/>
                  </a:lnTo>
                  <a:lnTo>
                    <a:pt x="710" y="112"/>
                  </a:lnTo>
                  <a:lnTo>
                    <a:pt x="718" y="112"/>
                  </a:lnTo>
                  <a:lnTo>
                    <a:pt x="724" y="110"/>
                  </a:lnTo>
                  <a:lnTo>
                    <a:pt x="728" y="106"/>
                  </a:lnTo>
                  <a:lnTo>
                    <a:pt x="730" y="100"/>
                  </a:lnTo>
                  <a:lnTo>
                    <a:pt x="728" y="94"/>
                  </a:lnTo>
                  <a:lnTo>
                    <a:pt x="724" y="88"/>
                  </a:lnTo>
                  <a:lnTo>
                    <a:pt x="716" y="84"/>
                  </a:lnTo>
                  <a:lnTo>
                    <a:pt x="704" y="84"/>
                  </a:lnTo>
                  <a:lnTo>
                    <a:pt x="688" y="88"/>
                  </a:lnTo>
                  <a:lnTo>
                    <a:pt x="670" y="94"/>
                  </a:lnTo>
                  <a:lnTo>
                    <a:pt x="656" y="94"/>
                  </a:lnTo>
                  <a:lnTo>
                    <a:pt x="644" y="92"/>
                  </a:lnTo>
                  <a:lnTo>
                    <a:pt x="634" y="90"/>
                  </a:lnTo>
                  <a:lnTo>
                    <a:pt x="626" y="90"/>
                  </a:lnTo>
                  <a:lnTo>
                    <a:pt x="620" y="90"/>
                  </a:lnTo>
                  <a:lnTo>
                    <a:pt x="614" y="94"/>
                  </a:lnTo>
                  <a:lnTo>
                    <a:pt x="608" y="104"/>
                  </a:lnTo>
                  <a:lnTo>
                    <a:pt x="606" y="116"/>
                  </a:lnTo>
                  <a:lnTo>
                    <a:pt x="606" y="118"/>
                  </a:lnTo>
                  <a:lnTo>
                    <a:pt x="608" y="122"/>
                  </a:lnTo>
                  <a:lnTo>
                    <a:pt x="614" y="124"/>
                  </a:lnTo>
                  <a:lnTo>
                    <a:pt x="622" y="124"/>
                  </a:lnTo>
                  <a:lnTo>
                    <a:pt x="646" y="120"/>
                  </a:lnTo>
                  <a:lnTo>
                    <a:pt x="660" y="120"/>
                  </a:lnTo>
                  <a:lnTo>
                    <a:pt x="672" y="122"/>
                  </a:lnTo>
                  <a:close/>
                  <a:moveTo>
                    <a:pt x="4428" y="2314"/>
                  </a:moveTo>
                  <a:lnTo>
                    <a:pt x="4428" y="2314"/>
                  </a:lnTo>
                  <a:lnTo>
                    <a:pt x="4426" y="2314"/>
                  </a:lnTo>
                  <a:lnTo>
                    <a:pt x="4428" y="2314"/>
                  </a:lnTo>
                  <a:lnTo>
                    <a:pt x="4432" y="2310"/>
                  </a:lnTo>
                  <a:lnTo>
                    <a:pt x="4436" y="2306"/>
                  </a:lnTo>
                  <a:lnTo>
                    <a:pt x="4436" y="2302"/>
                  </a:lnTo>
                  <a:lnTo>
                    <a:pt x="4432" y="2304"/>
                  </a:lnTo>
                  <a:lnTo>
                    <a:pt x="4428" y="2314"/>
                  </a:lnTo>
                  <a:close/>
                  <a:moveTo>
                    <a:pt x="4510" y="2192"/>
                  </a:moveTo>
                  <a:lnTo>
                    <a:pt x="4510" y="2192"/>
                  </a:lnTo>
                  <a:lnTo>
                    <a:pt x="4508" y="2194"/>
                  </a:lnTo>
                  <a:lnTo>
                    <a:pt x="4506" y="2196"/>
                  </a:lnTo>
                  <a:lnTo>
                    <a:pt x="4502" y="2202"/>
                  </a:lnTo>
                  <a:lnTo>
                    <a:pt x="4498" y="2210"/>
                  </a:lnTo>
                  <a:lnTo>
                    <a:pt x="4496" y="2214"/>
                  </a:lnTo>
                  <a:lnTo>
                    <a:pt x="4492" y="2216"/>
                  </a:lnTo>
                  <a:lnTo>
                    <a:pt x="4482" y="2220"/>
                  </a:lnTo>
                  <a:lnTo>
                    <a:pt x="4476" y="2224"/>
                  </a:lnTo>
                  <a:lnTo>
                    <a:pt x="4476" y="2226"/>
                  </a:lnTo>
                  <a:lnTo>
                    <a:pt x="4474" y="2228"/>
                  </a:lnTo>
                  <a:lnTo>
                    <a:pt x="4478" y="2236"/>
                  </a:lnTo>
                  <a:lnTo>
                    <a:pt x="4480" y="2238"/>
                  </a:lnTo>
                  <a:lnTo>
                    <a:pt x="4482" y="2238"/>
                  </a:lnTo>
                  <a:lnTo>
                    <a:pt x="4484" y="2236"/>
                  </a:lnTo>
                  <a:lnTo>
                    <a:pt x="4490" y="2230"/>
                  </a:lnTo>
                  <a:lnTo>
                    <a:pt x="4494" y="2228"/>
                  </a:lnTo>
                  <a:lnTo>
                    <a:pt x="4498" y="2226"/>
                  </a:lnTo>
                  <a:lnTo>
                    <a:pt x="4504" y="2224"/>
                  </a:lnTo>
                  <a:lnTo>
                    <a:pt x="4508" y="2220"/>
                  </a:lnTo>
                  <a:lnTo>
                    <a:pt x="4510" y="2214"/>
                  </a:lnTo>
                  <a:lnTo>
                    <a:pt x="4512" y="2208"/>
                  </a:lnTo>
                  <a:lnTo>
                    <a:pt x="4512" y="2198"/>
                  </a:lnTo>
                  <a:lnTo>
                    <a:pt x="4512" y="2194"/>
                  </a:lnTo>
                  <a:lnTo>
                    <a:pt x="4510" y="2192"/>
                  </a:lnTo>
                  <a:close/>
                  <a:moveTo>
                    <a:pt x="4462" y="2262"/>
                  </a:moveTo>
                  <a:lnTo>
                    <a:pt x="4462" y="2262"/>
                  </a:lnTo>
                  <a:lnTo>
                    <a:pt x="4460" y="2260"/>
                  </a:lnTo>
                  <a:lnTo>
                    <a:pt x="4456" y="2262"/>
                  </a:lnTo>
                  <a:lnTo>
                    <a:pt x="4452" y="2272"/>
                  </a:lnTo>
                  <a:lnTo>
                    <a:pt x="4448" y="2284"/>
                  </a:lnTo>
                  <a:lnTo>
                    <a:pt x="4448" y="2292"/>
                  </a:lnTo>
                  <a:lnTo>
                    <a:pt x="4448" y="2294"/>
                  </a:lnTo>
                  <a:lnTo>
                    <a:pt x="4452" y="2292"/>
                  </a:lnTo>
                  <a:lnTo>
                    <a:pt x="4458" y="2282"/>
                  </a:lnTo>
                  <a:lnTo>
                    <a:pt x="4462" y="2272"/>
                  </a:lnTo>
                  <a:lnTo>
                    <a:pt x="4462" y="2266"/>
                  </a:lnTo>
                  <a:lnTo>
                    <a:pt x="4462" y="2262"/>
                  </a:lnTo>
                  <a:close/>
                  <a:moveTo>
                    <a:pt x="4486" y="4072"/>
                  </a:moveTo>
                  <a:lnTo>
                    <a:pt x="4486" y="4072"/>
                  </a:lnTo>
                  <a:lnTo>
                    <a:pt x="4482" y="4070"/>
                  </a:lnTo>
                  <a:lnTo>
                    <a:pt x="4482" y="4068"/>
                  </a:lnTo>
                  <a:lnTo>
                    <a:pt x="4480" y="4066"/>
                  </a:lnTo>
                  <a:lnTo>
                    <a:pt x="4478" y="4064"/>
                  </a:lnTo>
                  <a:lnTo>
                    <a:pt x="4474" y="4064"/>
                  </a:lnTo>
                  <a:lnTo>
                    <a:pt x="4470" y="4064"/>
                  </a:lnTo>
                  <a:lnTo>
                    <a:pt x="4460" y="4068"/>
                  </a:lnTo>
                  <a:lnTo>
                    <a:pt x="4450" y="4076"/>
                  </a:lnTo>
                  <a:lnTo>
                    <a:pt x="4448" y="4080"/>
                  </a:lnTo>
                  <a:lnTo>
                    <a:pt x="4448" y="4084"/>
                  </a:lnTo>
                  <a:lnTo>
                    <a:pt x="4446" y="4088"/>
                  </a:lnTo>
                  <a:lnTo>
                    <a:pt x="4442" y="4094"/>
                  </a:lnTo>
                  <a:lnTo>
                    <a:pt x="4440" y="4100"/>
                  </a:lnTo>
                  <a:lnTo>
                    <a:pt x="4438" y="4104"/>
                  </a:lnTo>
                  <a:lnTo>
                    <a:pt x="4440" y="4106"/>
                  </a:lnTo>
                  <a:lnTo>
                    <a:pt x="4442" y="4104"/>
                  </a:lnTo>
                  <a:lnTo>
                    <a:pt x="4448" y="4104"/>
                  </a:lnTo>
                  <a:lnTo>
                    <a:pt x="4458" y="4106"/>
                  </a:lnTo>
                  <a:lnTo>
                    <a:pt x="4462" y="4106"/>
                  </a:lnTo>
                  <a:lnTo>
                    <a:pt x="4466" y="4106"/>
                  </a:lnTo>
                  <a:lnTo>
                    <a:pt x="4470" y="4102"/>
                  </a:lnTo>
                  <a:lnTo>
                    <a:pt x="4474" y="4098"/>
                  </a:lnTo>
                  <a:lnTo>
                    <a:pt x="4478" y="4094"/>
                  </a:lnTo>
                  <a:lnTo>
                    <a:pt x="4480" y="4092"/>
                  </a:lnTo>
                  <a:lnTo>
                    <a:pt x="4482" y="4090"/>
                  </a:lnTo>
                  <a:lnTo>
                    <a:pt x="4484" y="4082"/>
                  </a:lnTo>
                  <a:lnTo>
                    <a:pt x="4488" y="4074"/>
                  </a:lnTo>
                  <a:lnTo>
                    <a:pt x="4488" y="4072"/>
                  </a:lnTo>
                  <a:lnTo>
                    <a:pt x="4486" y="4072"/>
                  </a:lnTo>
                  <a:close/>
                  <a:moveTo>
                    <a:pt x="2916" y="5240"/>
                  </a:moveTo>
                  <a:lnTo>
                    <a:pt x="2916" y="5240"/>
                  </a:lnTo>
                  <a:lnTo>
                    <a:pt x="2912" y="5240"/>
                  </a:lnTo>
                  <a:lnTo>
                    <a:pt x="2908" y="5240"/>
                  </a:lnTo>
                  <a:lnTo>
                    <a:pt x="2902" y="5244"/>
                  </a:lnTo>
                  <a:lnTo>
                    <a:pt x="2898" y="5248"/>
                  </a:lnTo>
                  <a:lnTo>
                    <a:pt x="2896" y="5252"/>
                  </a:lnTo>
                  <a:lnTo>
                    <a:pt x="2896" y="5260"/>
                  </a:lnTo>
                  <a:lnTo>
                    <a:pt x="2896" y="5264"/>
                  </a:lnTo>
                  <a:lnTo>
                    <a:pt x="2894" y="5266"/>
                  </a:lnTo>
                  <a:lnTo>
                    <a:pt x="2890" y="5266"/>
                  </a:lnTo>
                  <a:lnTo>
                    <a:pt x="2888" y="5270"/>
                  </a:lnTo>
                  <a:lnTo>
                    <a:pt x="2892" y="5272"/>
                  </a:lnTo>
                  <a:lnTo>
                    <a:pt x="2904" y="5274"/>
                  </a:lnTo>
                  <a:lnTo>
                    <a:pt x="2914" y="5274"/>
                  </a:lnTo>
                  <a:lnTo>
                    <a:pt x="2916" y="5272"/>
                  </a:lnTo>
                  <a:lnTo>
                    <a:pt x="2918" y="5272"/>
                  </a:lnTo>
                  <a:lnTo>
                    <a:pt x="2918" y="5266"/>
                  </a:lnTo>
                  <a:lnTo>
                    <a:pt x="2920" y="5258"/>
                  </a:lnTo>
                  <a:lnTo>
                    <a:pt x="2924" y="5250"/>
                  </a:lnTo>
                  <a:lnTo>
                    <a:pt x="2924" y="5246"/>
                  </a:lnTo>
                  <a:lnTo>
                    <a:pt x="2922" y="5242"/>
                  </a:lnTo>
                  <a:lnTo>
                    <a:pt x="2916" y="5240"/>
                  </a:lnTo>
                  <a:close/>
                  <a:moveTo>
                    <a:pt x="2868" y="5234"/>
                  </a:moveTo>
                  <a:lnTo>
                    <a:pt x="2868" y="5234"/>
                  </a:lnTo>
                  <a:lnTo>
                    <a:pt x="2866" y="5232"/>
                  </a:lnTo>
                  <a:lnTo>
                    <a:pt x="2864" y="5232"/>
                  </a:lnTo>
                  <a:lnTo>
                    <a:pt x="2860" y="5234"/>
                  </a:lnTo>
                  <a:lnTo>
                    <a:pt x="2854" y="5238"/>
                  </a:lnTo>
                  <a:lnTo>
                    <a:pt x="2850" y="5238"/>
                  </a:lnTo>
                  <a:lnTo>
                    <a:pt x="2844" y="5236"/>
                  </a:lnTo>
                  <a:lnTo>
                    <a:pt x="2838" y="5234"/>
                  </a:lnTo>
                  <a:lnTo>
                    <a:pt x="2836" y="5234"/>
                  </a:lnTo>
                  <a:lnTo>
                    <a:pt x="2834" y="5236"/>
                  </a:lnTo>
                  <a:lnTo>
                    <a:pt x="2834" y="5240"/>
                  </a:lnTo>
                  <a:lnTo>
                    <a:pt x="2836" y="5246"/>
                  </a:lnTo>
                  <a:lnTo>
                    <a:pt x="2840" y="5248"/>
                  </a:lnTo>
                  <a:lnTo>
                    <a:pt x="2844" y="5250"/>
                  </a:lnTo>
                  <a:lnTo>
                    <a:pt x="2850" y="5252"/>
                  </a:lnTo>
                  <a:lnTo>
                    <a:pt x="2856" y="5256"/>
                  </a:lnTo>
                  <a:lnTo>
                    <a:pt x="2860" y="5262"/>
                  </a:lnTo>
                  <a:lnTo>
                    <a:pt x="2860" y="5266"/>
                  </a:lnTo>
                  <a:lnTo>
                    <a:pt x="2860" y="5270"/>
                  </a:lnTo>
                  <a:lnTo>
                    <a:pt x="2862" y="5270"/>
                  </a:lnTo>
                  <a:lnTo>
                    <a:pt x="2866" y="5270"/>
                  </a:lnTo>
                  <a:lnTo>
                    <a:pt x="2868" y="5266"/>
                  </a:lnTo>
                  <a:lnTo>
                    <a:pt x="2870" y="5260"/>
                  </a:lnTo>
                  <a:lnTo>
                    <a:pt x="2876" y="5254"/>
                  </a:lnTo>
                  <a:lnTo>
                    <a:pt x="2882" y="5250"/>
                  </a:lnTo>
                  <a:lnTo>
                    <a:pt x="2882" y="5246"/>
                  </a:lnTo>
                  <a:lnTo>
                    <a:pt x="2882" y="5244"/>
                  </a:lnTo>
                  <a:lnTo>
                    <a:pt x="2876" y="5240"/>
                  </a:lnTo>
                  <a:lnTo>
                    <a:pt x="2868" y="5234"/>
                  </a:lnTo>
                  <a:close/>
                  <a:moveTo>
                    <a:pt x="2906" y="5026"/>
                  </a:moveTo>
                  <a:lnTo>
                    <a:pt x="2906" y="5026"/>
                  </a:lnTo>
                  <a:lnTo>
                    <a:pt x="2906" y="5016"/>
                  </a:lnTo>
                  <a:lnTo>
                    <a:pt x="2906" y="5006"/>
                  </a:lnTo>
                  <a:lnTo>
                    <a:pt x="2904" y="5000"/>
                  </a:lnTo>
                  <a:lnTo>
                    <a:pt x="2902" y="5000"/>
                  </a:lnTo>
                  <a:lnTo>
                    <a:pt x="2900" y="5002"/>
                  </a:lnTo>
                  <a:lnTo>
                    <a:pt x="2898" y="5010"/>
                  </a:lnTo>
                  <a:lnTo>
                    <a:pt x="2898" y="5018"/>
                  </a:lnTo>
                  <a:lnTo>
                    <a:pt x="2898" y="5026"/>
                  </a:lnTo>
                  <a:lnTo>
                    <a:pt x="2896" y="5036"/>
                  </a:lnTo>
                  <a:lnTo>
                    <a:pt x="2896" y="5038"/>
                  </a:lnTo>
                  <a:lnTo>
                    <a:pt x="2898" y="5038"/>
                  </a:lnTo>
                  <a:lnTo>
                    <a:pt x="2902" y="5034"/>
                  </a:lnTo>
                  <a:lnTo>
                    <a:pt x="2906" y="5026"/>
                  </a:lnTo>
                  <a:close/>
                  <a:moveTo>
                    <a:pt x="3284" y="4314"/>
                  </a:moveTo>
                  <a:lnTo>
                    <a:pt x="3284" y="4314"/>
                  </a:lnTo>
                  <a:lnTo>
                    <a:pt x="3286" y="4316"/>
                  </a:lnTo>
                  <a:lnTo>
                    <a:pt x="3288" y="4318"/>
                  </a:lnTo>
                  <a:lnTo>
                    <a:pt x="3290" y="4318"/>
                  </a:lnTo>
                  <a:lnTo>
                    <a:pt x="3290" y="4316"/>
                  </a:lnTo>
                  <a:lnTo>
                    <a:pt x="3290" y="4314"/>
                  </a:lnTo>
                  <a:lnTo>
                    <a:pt x="3288" y="4312"/>
                  </a:lnTo>
                  <a:lnTo>
                    <a:pt x="3284" y="4314"/>
                  </a:lnTo>
                  <a:close/>
                  <a:moveTo>
                    <a:pt x="3284" y="4332"/>
                  </a:moveTo>
                  <a:lnTo>
                    <a:pt x="3284" y="4332"/>
                  </a:lnTo>
                  <a:lnTo>
                    <a:pt x="3284" y="4330"/>
                  </a:lnTo>
                  <a:lnTo>
                    <a:pt x="3282" y="4330"/>
                  </a:lnTo>
                  <a:lnTo>
                    <a:pt x="3278" y="4336"/>
                  </a:lnTo>
                  <a:lnTo>
                    <a:pt x="3278" y="4344"/>
                  </a:lnTo>
                  <a:lnTo>
                    <a:pt x="3278" y="4350"/>
                  </a:lnTo>
                  <a:lnTo>
                    <a:pt x="3282" y="4354"/>
                  </a:lnTo>
                  <a:lnTo>
                    <a:pt x="3284" y="4358"/>
                  </a:lnTo>
                  <a:lnTo>
                    <a:pt x="3286" y="4358"/>
                  </a:lnTo>
                  <a:lnTo>
                    <a:pt x="3286" y="4354"/>
                  </a:lnTo>
                  <a:lnTo>
                    <a:pt x="3284" y="4332"/>
                  </a:lnTo>
                  <a:close/>
                  <a:moveTo>
                    <a:pt x="2868" y="5178"/>
                  </a:moveTo>
                  <a:lnTo>
                    <a:pt x="2868" y="5178"/>
                  </a:lnTo>
                  <a:lnTo>
                    <a:pt x="2870" y="5178"/>
                  </a:lnTo>
                  <a:lnTo>
                    <a:pt x="2872" y="5178"/>
                  </a:lnTo>
                  <a:lnTo>
                    <a:pt x="2874" y="5178"/>
                  </a:lnTo>
                  <a:lnTo>
                    <a:pt x="2876" y="5178"/>
                  </a:lnTo>
                  <a:lnTo>
                    <a:pt x="2876" y="5176"/>
                  </a:lnTo>
                  <a:lnTo>
                    <a:pt x="2874" y="5174"/>
                  </a:lnTo>
                  <a:lnTo>
                    <a:pt x="2872" y="5172"/>
                  </a:lnTo>
                  <a:lnTo>
                    <a:pt x="2866" y="5172"/>
                  </a:lnTo>
                  <a:lnTo>
                    <a:pt x="2862" y="5174"/>
                  </a:lnTo>
                  <a:lnTo>
                    <a:pt x="2864" y="5176"/>
                  </a:lnTo>
                  <a:lnTo>
                    <a:pt x="2866" y="5178"/>
                  </a:lnTo>
                  <a:lnTo>
                    <a:pt x="2868" y="5178"/>
                  </a:lnTo>
                  <a:close/>
                  <a:moveTo>
                    <a:pt x="2798" y="5190"/>
                  </a:moveTo>
                  <a:lnTo>
                    <a:pt x="2798" y="5190"/>
                  </a:lnTo>
                  <a:lnTo>
                    <a:pt x="2804" y="5186"/>
                  </a:lnTo>
                  <a:lnTo>
                    <a:pt x="2812" y="5182"/>
                  </a:lnTo>
                  <a:lnTo>
                    <a:pt x="2818" y="5180"/>
                  </a:lnTo>
                  <a:lnTo>
                    <a:pt x="2818" y="5178"/>
                  </a:lnTo>
                  <a:lnTo>
                    <a:pt x="2818" y="5176"/>
                  </a:lnTo>
                  <a:lnTo>
                    <a:pt x="2814" y="5174"/>
                  </a:lnTo>
                  <a:lnTo>
                    <a:pt x="2810" y="5174"/>
                  </a:lnTo>
                  <a:lnTo>
                    <a:pt x="2804" y="5176"/>
                  </a:lnTo>
                  <a:lnTo>
                    <a:pt x="2794" y="5176"/>
                  </a:lnTo>
                  <a:lnTo>
                    <a:pt x="2780" y="5174"/>
                  </a:lnTo>
                  <a:lnTo>
                    <a:pt x="2770" y="5176"/>
                  </a:lnTo>
                  <a:lnTo>
                    <a:pt x="2764" y="5180"/>
                  </a:lnTo>
                  <a:lnTo>
                    <a:pt x="2764" y="5182"/>
                  </a:lnTo>
                  <a:lnTo>
                    <a:pt x="2764" y="5186"/>
                  </a:lnTo>
                  <a:lnTo>
                    <a:pt x="2768" y="5188"/>
                  </a:lnTo>
                  <a:lnTo>
                    <a:pt x="2780" y="5192"/>
                  </a:lnTo>
                  <a:lnTo>
                    <a:pt x="2790" y="5192"/>
                  </a:lnTo>
                  <a:lnTo>
                    <a:pt x="2796" y="5192"/>
                  </a:lnTo>
                  <a:lnTo>
                    <a:pt x="2798" y="5190"/>
                  </a:lnTo>
                  <a:close/>
                  <a:moveTo>
                    <a:pt x="4914" y="1916"/>
                  </a:moveTo>
                  <a:lnTo>
                    <a:pt x="4914" y="1916"/>
                  </a:lnTo>
                  <a:lnTo>
                    <a:pt x="4910" y="1920"/>
                  </a:lnTo>
                  <a:lnTo>
                    <a:pt x="4910" y="1924"/>
                  </a:lnTo>
                  <a:lnTo>
                    <a:pt x="4912" y="1928"/>
                  </a:lnTo>
                  <a:lnTo>
                    <a:pt x="4914" y="1934"/>
                  </a:lnTo>
                  <a:lnTo>
                    <a:pt x="4926" y="1944"/>
                  </a:lnTo>
                  <a:lnTo>
                    <a:pt x="4938" y="1954"/>
                  </a:lnTo>
                  <a:lnTo>
                    <a:pt x="4942" y="1958"/>
                  </a:lnTo>
                  <a:lnTo>
                    <a:pt x="4942" y="1954"/>
                  </a:lnTo>
                  <a:lnTo>
                    <a:pt x="4940" y="1946"/>
                  </a:lnTo>
                  <a:lnTo>
                    <a:pt x="4936" y="1936"/>
                  </a:lnTo>
                  <a:lnTo>
                    <a:pt x="4930" y="1926"/>
                  </a:lnTo>
                  <a:lnTo>
                    <a:pt x="4924" y="1918"/>
                  </a:lnTo>
                  <a:lnTo>
                    <a:pt x="4918" y="1914"/>
                  </a:lnTo>
                  <a:lnTo>
                    <a:pt x="4916" y="1914"/>
                  </a:lnTo>
                  <a:lnTo>
                    <a:pt x="4914" y="1916"/>
                  </a:lnTo>
                  <a:close/>
                  <a:moveTo>
                    <a:pt x="4520" y="2200"/>
                  </a:moveTo>
                  <a:lnTo>
                    <a:pt x="4520" y="2200"/>
                  </a:lnTo>
                  <a:lnTo>
                    <a:pt x="4522" y="2200"/>
                  </a:lnTo>
                  <a:lnTo>
                    <a:pt x="4524" y="2200"/>
                  </a:lnTo>
                  <a:lnTo>
                    <a:pt x="4528" y="2196"/>
                  </a:lnTo>
                  <a:lnTo>
                    <a:pt x="4528" y="2192"/>
                  </a:lnTo>
                  <a:lnTo>
                    <a:pt x="4528" y="2188"/>
                  </a:lnTo>
                  <a:lnTo>
                    <a:pt x="4524" y="2188"/>
                  </a:lnTo>
                  <a:lnTo>
                    <a:pt x="4520" y="2190"/>
                  </a:lnTo>
                  <a:lnTo>
                    <a:pt x="4518" y="2194"/>
                  </a:lnTo>
                  <a:lnTo>
                    <a:pt x="4518" y="2196"/>
                  </a:lnTo>
                  <a:lnTo>
                    <a:pt x="4520" y="2200"/>
                  </a:lnTo>
                  <a:close/>
                  <a:moveTo>
                    <a:pt x="4814" y="1702"/>
                  </a:moveTo>
                  <a:lnTo>
                    <a:pt x="4814" y="1702"/>
                  </a:lnTo>
                  <a:lnTo>
                    <a:pt x="4812" y="1704"/>
                  </a:lnTo>
                  <a:lnTo>
                    <a:pt x="4812" y="1706"/>
                  </a:lnTo>
                  <a:lnTo>
                    <a:pt x="4816" y="1706"/>
                  </a:lnTo>
                  <a:lnTo>
                    <a:pt x="4832" y="1700"/>
                  </a:lnTo>
                  <a:lnTo>
                    <a:pt x="4842" y="1696"/>
                  </a:lnTo>
                  <a:lnTo>
                    <a:pt x="4850" y="1690"/>
                  </a:lnTo>
                  <a:lnTo>
                    <a:pt x="4856" y="1684"/>
                  </a:lnTo>
                  <a:lnTo>
                    <a:pt x="4858" y="1678"/>
                  </a:lnTo>
                  <a:lnTo>
                    <a:pt x="4856" y="1674"/>
                  </a:lnTo>
                  <a:lnTo>
                    <a:pt x="4852" y="1672"/>
                  </a:lnTo>
                  <a:lnTo>
                    <a:pt x="4848" y="1672"/>
                  </a:lnTo>
                  <a:lnTo>
                    <a:pt x="4842" y="1674"/>
                  </a:lnTo>
                  <a:lnTo>
                    <a:pt x="4828" y="1686"/>
                  </a:lnTo>
                  <a:lnTo>
                    <a:pt x="4814" y="1702"/>
                  </a:lnTo>
                  <a:close/>
                  <a:moveTo>
                    <a:pt x="3278" y="4364"/>
                  </a:moveTo>
                  <a:lnTo>
                    <a:pt x="3278" y="4364"/>
                  </a:lnTo>
                  <a:lnTo>
                    <a:pt x="3276" y="4362"/>
                  </a:lnTo>
                  <a:lnTo>
                    <a:pt x="3274" y="4362"/>
                  </a:lnTo>
                  <a:lnTo>
                    <a:pt x="3278" y="4384"/>
                  </a:lnTo>
                  <a:lnTo>
                    <a:pt x="3278" y="4398"/>
                  </a:lnTo>
                  <a:lnTo>
                    <a:pt x="3278" y="4400"/>
                  </a:lnTo>
                  <a:lnTo>
                    <a:pt x="3276" y="4402"/>
                  </a:lnTo>
                  <a:lnTo>
                    <a:pt x="3272" y="4402"/>
                  </a:lnTo>
                  <a:lnTo>
                    <a:pt x="3266" y="4398"/>
                  </a:lnTo>
                  <a:lnTo>
                    <a:pt x="3264" y="4400"/>
                  </a:lnTo>
                  <a:lnTo>
                    <a:pt x="3264" y="4406"/>
                  </a:lnTo>
                  <a:lnTo>
                    <a:pt x="3262" y="4408"/>
                  </a:lnTo>
                  <a:lnTo>
                    <a:pt x="3260" y="4408"/>
                  </a:lnTo>
                  <a:lnTo>
                    <a:pt x="3256" y="4404"/>
                  </a:lnTo>
                  <a:lnTo>
                    <a:pt x="3254" y="4402"/>
                  </a:lnTo>
                  <a:lnTo>
                    <a:pt x="3252" y="4400"/>
                  </a:lnTo>
                  <a:lnTo>
                    <a:pt x="3250" y="4402"/>
                  </a:lnTo>
                  <a:lnTo>
                    <a:pt x="3248" y="4404"/>
                  </a:lnTo>
                  <a:lnTo>
                    <a:pt x="3248" y="4424"/>
                  </a:lnTo>
                  <a:lnTo>
                    <a:pt x="3248" y="4426"/>
                  </a:lnTo>
                  <a:lnTo>
                    <a:pt x="3246" y="4426"/>
                  </a:lnTo>
                  <a:lnTo>
                    <a:pt x="3240" y="4422"/>
                  </a:lnTo>
                  <a:lnTo>
                    <a:pt x="3238" y="4422"/>
                  </a:lnTo>
                  <a:lnTo>
                    <a:pt x="3234" y="4420"/>
                  </a:lnTo>
                  <a:lnTo>
                    <a:pt x="3232" y="4422"/>
                  </a:lnTo>
                  <a:lnTo>
                    <a:pt x="3230" y="4428"/>
                  </a:lnTo>
                  <a:lnTo>
                    <a:pt x="3226" y="4438"/>
                  </a:lnTo>
                  <a:lnTo>
                    <a:pt x="3224" y="4440"/>
                  </a:lnTo>
                  <a:lnTo>
                    <a:pt x="3220" y="4440"/>
                  </a:lnTo>
                  <a:lnTo>
                    <a:pt x="3214" y="4444"/>
                  </a:lnTo>
                  <a:lnTo>
                    <a:pt x="3210" y="4446"/>
                  </a:lnTo>
                  <a:lnTo>
                    <a:pt x="3212" y="4440"/>
                  </a:lnTo>
                  <a:lnTo>
                    <a:pt x="3212" y="4432"/>
                  </a:lnTo>
                  <a:lnTo>
                    <a:pt x="3210" y="4424"/>
                  </a:lnTo>
                  <a:lnTo>
                    <a:pt x="3208" y="4420"/>
                  </a:lnTo>
                  <a:lnTo>
                    <a:pt x="3204" y="4418"/>
                  </a:lnTo>
                  <a:lnTo>
                    <a:pt x="3200" y="4418"/>
                  </a:lnTo>
                  <a:lnTo>
                    <a:pt x="3198" y="4420"/>
                  </a:lnTo>
                  <a:lnTo>
                    <a:pt x="3198" y="4418"/>
                  </a:lnTo>
                  <a:lnTo>
                    <a:pt x="3196" y="4416"/>
                  </a:lnTo>
                  <a:lnTo>
                    <a:pt x="3194" y="4414"/>
                  </a:lnTo>
                  <a:lnTo>
                    <a:pt x="3192" y="4416"/>
                  </a:lnTo>
                  <a:lnTo>
                    <a:pt x="3192" y="4420"/>
                  </a:lnTo>
                  <a:lnTo>
                    <a:pt x="3190" y="4422"/>
                  </a:lnTo>
                  <a:lnTo>
                    <a:pt x="3188" y="4424"/>
                  </a:lnTo>
                  <a:lnTo>
                    <a:pt x="3186" y="4424"/>
                  </a:lnTo>
                  <a:lnTo>
                    <a:pt x="3182" y="4424"/>
                  </a:lnTo>
                  <a:lnTo>
                    <a:pt x="3178" y="4428"/>
                  </a:lnTo>
                  <a:lnTo>
                    <a:pt x="3176" y="4432"/>
                  </a:lnTo>
                  <a:lnTo>
                    <a:pt x="3178" y="4438"/>
                  </a:lnTo>
                  <a:lnTo>
                    <a:pt x="3178" y="4440"/>
                  </a:lnTo>
                  <a:lnTo>
                    <a:pt x="3174" y="4442"/>
                  </a:lnTo>
                  <a:lnTo>
                    <a:pt x="3170" y="4444"/>
                  </a:lnTo>
                  <a:lnTo>
                    <a:pt x="3166" y="4442"/>
                  </a:lnTo>
                  <a:lnTo>
                    <a:pt x="3164" y="4442"/>
                  </a:lnTo>
                  <a:lnTo>
                    <a:pt x="3162" y="4442"/>
                  </a:lnTo>
                  <a:lnTo>
                    <a:pt x="3160" y="4444"/>
                  </a:lnTo>
                  <a:lnTo>
                    <a:pt x="3156" y="4446"/>
                  </a:lnTo>
                  <a:lnTo>
                    <a:pt x="3150" y="4448"/>
                  </a:lnTo>
                  <a:lnTo>
                    <a:pt x="3146" y="4452"/>
                  </a:lnTo>
                  <a:lnTo>
                    <a:pt x="3142" y="4458"/>
                  </a:lnTo>
                  <a:lnTo>
                    <a:pt x="3140" y="4462"/>
                  </a:lnTo>
                  <a:lnTo>
                    <a:pt x="3140" y="4472"/>
                  </a:lnTo>
                  <a:lnTo>
                    <a:pt x="3138" y="4478"/>
                  </a:lnTo>
                  <a:lnTo>
                    <a:pt x="3134" y="4488"/>
                  </a:lnTo>
                  <a:lnTo>
                    <a:pt x="3132" y="4492"/>
                  </a:lnTo>
                  <a:lnTo>
                    <a:pt x="3134" y="4496"/>
                  </a:lnTo>
                  <a:lnTo>
                    <a:pt x="3136" y="4500"/>
                  </a:lnTo>
                  <a:lnTo>
                    <a:pt x="3138" y="4504"/>
                  </a:lnTo>
                  <a:lnTo>
                    <a:pt x="3140" y="4504"/>
                  </a:lnTo>
                  <a:lnTo>
                    <a:pt x="3144" y="4500"/>
                  </a:lnTo>
                  <a:lnTo>
                    <a:pt x="3148" y="4488"/>
                  </a:lnTo>
                  <a:lnTo>
                    <a:pt x="3150" y="4480"/>
                  </a:lnTo>
                  <a:lnTo>
                    <a:pt x="3152" y="4478"/>
                  </a:lnTo>
                  <a:lnTo>
                    <a:pt x="3152" y="4476"/>
                  </a:lnTo>
                  <a:lnTo>
                    <a:pt x="3154" y="4474"/>
                  </a:lnTo>
                  <a:lnTo>
                    <a:pt x="3156" y="4472"/>
                  </a:lnTo>
                  <a:lnTo>
                    <a:pt x="3156" y="4470"/>
                  </a:lnTo>
                  <a:lnTo>
                    <a:pt x="3158" y="4466"/>
                  </a:lnTo>
                  <a:lnTo>
                    <a:pt x="3160" y="4462"/>
                  </a:lnTo>
                  <a:lnTo>
                    <a:pt x="3164" y="4460"/>
                  </a:lnTo>
                  <a:lnTo>
                    <a:pt x="3168" y="4462"/>
                  </a:lnTo>
                  <a:lnTo>
                    <a:pt x="3170" y="4466"/>
                  </a:lnTo>
                  <a:lnTo>
                    <a:pt x="3168" y="4472"/>
                  </a:lnTo>
                  <a:lnTo>
                    <a:pt x="3168" y="4474"/>
                  </a:lnTo>
                  <a:lnTo>
                    <a:pt x="3172" y="4474"/>
                  </a:lnTo>
                  <a:lnTo>
                    <a:pt x="3178" y="4472"/>
                  </a:lnTo>
                  <a:lnTo>
                    <a:pt x="3182" y="4466"/>
                  </a:lnTo>
                  <a:lnTo>
                    <a:pt x="3184" y="4462"/>
                  </a:lnTo>
                  <a:lnTo>
                    <a:pt x="3184" y="4466"/>
                  </a:lnTo>
                  <a:lnTo>
                    <a:pt x="3184" y="4472"/>
                  </a:lnTo>
                  <a:lnTo>
                    <a:pt x="3184" y="4474"/>
                  </a:lnTo>
                  <a:lnTo>
                    <a:pt x="3186" y="4476"/>
                  </a:lnTo>
                  <a:lnTo>
                    <a:pt x="3192" y="4478"/>
                  </a:lnTo>
                  <a:lnTo>
                    <a:pt x="3194" y="4480"/>
                  </a:lnTo>
                  <a:lnTo>
                    <a:pt x="3194" y="4476"/>
                  </a:lnTo>
                  <a:lnTo>
                    <a:pt x="3194" y="4470"/>
                  </a:lnTo>
                  <a:lnTo>
                    <a:pt x="3196" y="4466"/>
                  </a:lnTo>
                  <a:lnTo>
                    <a:pt x="3198" y="4464"/>
                  </a:lnTo>
                  <a:lnTo>
                    <a:pt x="3196" y="4462"/>
                  </a:lnTo>
                  <a:lnTo>
                    <a:pt x="3194" y="4460"/>
                  </a:lnTo>
                  <a:lnTo>
                    <a:pt x="3196" y="4458"/>
                  </a:lnTo>
                  <a:lnTo>
                    <a:pt x="3200" y="4458"/>
                  </a:lnTo>
                  <a:lnTo>
                    <a:pt x="3206" y="4460"/>
                  </a:lnTo>
                  <a:lnTo>
                    <a:pt x="3210" y="4464"/>
                  </a:lnTo>
                  <a:lnTo>
                    <a:pt x="3216" y="4466"/>
                  </a:lnTo>
                  <a:lnTo>
                    <a:pt x="3218" y="4468"/>
                  </a:lnTo>
                  <a:lnTo>
                    <a:pt x="3222" y="4472"/>
                  </a:lnTo>
                  <a:lnTo>
                    <a:pt x="3222" y="4476"/>
                  </a:lnTo>
                  <a:lnTo>
                    <a:pt x="3224" y="4478"/>
                  </a:lnTo>
                  <a:lnTo>
                    <a:pt x="3226" y="4478"/>
                  </a:lnTo>
                  <a:lnTo>
                    <a:pt x="3226" y="4482"/>
                  </a:lnTo>
                  <a:lnTo>
                    <a:pt x="3224" y="4486"/>
                  </a:lnTo>
                  <a:lnTo>
                    <a:pt x="3220" y="4492"/>
                  </a:lnTo>
                  <a:lnTo>
                    <a:pt x="3216" y="4500"/>
                  </a:lnTo>
                  <a:lnTo>
                    <a:pt x="3216" y="4502"/>
                  </a:lnTo>
                  <a:lnTo>
                    <a:pt x="3216" y="4506"/>
                  </a:lnTo>
                  <a:lnTo>
                    <a:pt x="3218" y="4520"/>
                  </a:lnTo>
                  <a:lnTo>
                    <a:pt x="3220" y="4526"/>
                  </a:lnTo>
                  <a:lnTo>
                    <a:pt x="3222" y="4532"/>
                  </a:lnTo>
                  <a:lnTo>
                    <a:pt x="3224" y="4534"/>
                  </a:lnTo>
                  <a:lnTo>
                    <a:pt x="3224" y="4536"/>
                  </a:lnTo>
                  <a:lnTo>
                    <a:pt x="3226" y="4538"/>
                  </a:lnTo>
                  <a:lnTo>
                    <a:pt x="3234" y="4544"/>
                  </a:lnTo>
                  <a:lnTo>
                    <a:pt x="3252" y="4552"/>
                  </a:lnTo>
                  <a:lnTo>
                    <a:pt x="3256" y="4554"/>
                  </a:lnTo>
                  <a:lnTo>
                    <a:pt x="3260" y="4548"/>
                  </a:lnTo>
                  <a:lnTo>
                    <a:pt x="3264" y="4542"/>
                  </a:lnTo>
                  <a:lnTo>
                    <a:pt x="3266" y="4542"/>
                  </a:lnTo>
                  <a:lnTo>
                    <a:pt x="3268" y="4544"/>
                  </a:lnTo>
                  <a:lnTo>
                    <a:pt x="3266" y="4550"/>
                  </a:lnTo>
                  <a:lnTo>
                    <a:pt x="3266" y="4556"/>
                  </a:lnTo>
                  <a:lnTo>
                    <a:pt x="3268" y="4564"/>
                  </a:lnTo>
                  <a:lnTo>
                    <a:pt x="3270" y="4566"/>
                  </a:lnTo>
                  <a:lnTo>
                    <a:pt x="3272" y="4568"/>
                  </a:lnTo>
                  <a:lnTo>
                    <a:pt x="3274" y="4566"/>
                  </a:lnTo>
                  <a:lnTo>
                    <a:pt x="3278" y="4564"/>
                  </a:lnTo>
                  <a:lnTo>
                    <a:pt x="3282" y="4554"/>
                  </a:lnTo>
                  <a:lnTo>
                    <a:pt x="3284" y="4546"/>
                  </a:lnTo>
                  <a:lnTo>
                    <a:pt x="3286" y="4540"/>
                  </a:lnTo>
                  <a:lnTo>
                    <a:pt x="3284" y="4534"/>
                  </a:lnTo>
                  <a:lnTo>
                    <a:pt x="3280" y="4524"/>
                  </a:lnTo>
                  <a:lnTo>
                    <a:pt x="3278" y="4520"/>
                  </a:lnTo>
                  <a:lnTo>
                    <a:pt x="3276" y="4518"/>
                  </a:lnTo>
                  <a:lnTo>
                    <a:pt x="3274" y="4516"/>
                  </a:lnTo>
                  <a:lnTo>
                    <a:pt x="3274" y="4514"/>
                  </a:lnTo>
                  <a:lnTo>
                    <a:pt x="3274" y="4508"/>
                  </a:lnTo>
                  <a:lnTo>
                    <a:pt x="3276" y="4500"/>
                  </a:lnTo>
                  <a:lnTo>
                    <a:pt x="3280" y="4496"/>
                  </a:lnTo>
                  <a:lnTo>
                    <a:pt x="3284" y="4494"/>
                  </a:lnTo>
                  <a:lnTo>
                    <a:pt x="3284" y="4490"/>
                  </a:lnTo>
                  <a:lnTo>
                    <a:pt x="3284" y="4486"/>
                  </a:lnTo>
                  <a:lnTo>
                    <a:pt x="3288" y="4484"/>
                  </a:lnTo>
                  <a:lnTo>
                    <a:pt x="3290" y="4482"/>
                  </a:lnTo>
                  <a:lnTo>
                    <a:pt x="3292" y="4482"/>
                  </a:lnTo>
                  <a:lnTo>
                    <a:pt x="3292" y="4490"/>
                  </a:lnTo>
                  <a:lnTo>
                    <a:pt x="3294" y="4498"/>
                  </a:lnTo>
                  <a:lnTo>
                    <a:pt x="3296" y="4502"/>
                  </a:lnTo>
                  <a:lnTo>
                    <a:pt x="3300" y="4506"/>
                  </a:lnTo>
                  <a:lnTo>
                    <a:pt x="3302" y="4510"/>
                  </a:lnTo>
                  <a:lnTo>
                    <a:pt x="3300" y="4512"/>
                  </a:lnTo>
                  <a:lnTo>
                    <a:pt x="3300" y="4518"/>
                  </a:lnTo>
                  <a:lnTo>
                    <a:pt x="3302" y="4528"/>
                  </a:lnTo>
                  <a:lnTo>
                    <a:pt x="3304" y="4530"/>
                  </a:lnTo>
                  <a:lnTo>
                    <a:pt x="3306" y="4530"/>
                  </a:lnTo>
                  <a:lnTo>
                    <a:pt x="3306" y="4526"/>
                  </a:lnTo>
                  <a:lnTo>
                    <a:pt x="3308" y="4518"/>
                  </a:lnTo>
                  <a:lnTo>
                    <a:pt x="3306" y="4508"/>
                  </a:lnTo>
                  <a:lnTo>
                    <a:pt x="3304" y="4502"/>
                  </a:lnTo>
                  <a:lnTo>
                    <a:pt x="3308" y="4504"/>
                  </a:lnTo>
                  <a:lnTo>
                    <a:pt x="3310" y="4506"/>
                  </a:lnTo>
                  <a:lnTo>
                    <a:pt x="3312" y="4506"/>
                  </a:lnTo>
                  <a:lnTo>
                    <a:pt x="3310" y="4504"/>
                  </a:lnTo>
                  <a:lnTo>
                    <a:pt x="3310" y="4500"/>
                  </a:lnTo>
                  <a:lnTo>
                    <a:pt x="3312" y="4498"/>
                  </a:lnTo>
                  <a:lnTo>
                    <a:pt x="3316" y="4498"/>
                  </a:lnTo>
                  <a:lnTo>
                    <a:pt x="3320" y="4492"/>
                  </a:lnTo>
                  <a:lnTo>
                    <a:pt x="3322" y="4488"/>
                  </a:lnTo>
                  <a:lnTo>
                    <a:pt x="3322" y="4482"/>
                  </a:lnTo>
                  <a:lnTo>
                    <a:pt x="3320" y="4468"/>
                  </a:lnTo>
                  <a:lnTo>
                    <a:pt x="3320" y="4464"/>
                  </a:lnTo>
                  <a:lnTo>
                    <a:pt x="3318" y="4462"/>
                  </a:lnTo>
                  <a:lnTo>
                    <a:pt x="3316" y="4460"/>
                  </a:lnTo>
                  <a:lnTo>
                    <a:pt x="3314" y="4458"/>
                  </a:lnTo>
                  <a:lnTo>
                    <a:pt x="3314" y="4452"/>
                  </a:lnTo>
                  <a:lnTo>
                    <a:pt x="3316" y="4446"/>
                  </a:lnTo>
                  <a:lnTo>
                    <a:pt x="3316" y="4442"/>
                  </a:lnTo>
                  <a:lnTo>
                    <a:pt x="3314" y="4438"/>
                  </a:lnTo>
                  <a:lnTo>
                    <a:pt x="3314" y="4432"/>
                  </a:lnTo>
                  <a:lnTo>
                    <a:pt x="3314" y="4428"/>
                  </a:lnTo>
                  <a:lnTo>
                    <a:pt x="3312" y="4424"/>
                  </a:lnTo>
                  <a:lnTo>
                    <a:pt x="3310" y="4424"/>
                  </a:lnTo>
                  <a:lnTo>
                    <a:pt x="3308" y="4424"/>
                  </a:lnTo>
                  <a:lnTo>
                    <a:pt x="3304" y="4424"/>
                  </a:lnTo>
                  <a:lnTo>
                    <a:pt x="3302" y="4422"/>
                  </a:lnTo>
                  <a:lnTo>
                    <a:pt x="3302" y="4420"/>
                  </a:lnTo>
                  <a:lnTo>
                    <a:pt x="3304" y="4418"/>
                  </a:lnTo>
                  <a:lnTo>
                    <a:pt x="3308" y="4416"/>
                  </a:lnTo>
                  <a:lnTo>
                    <a:pt x="3310" y="4412"/>
                  </a:lnTo>
                  <a:lnTo>
                    <a:pt x="3312" y="4406"/>
                  </a:lnTo>
                  <a:lnTo>
                    <a:pt x="3308" y="4400"/>
                  </a:lnTo>
                  <a:lnTo>
                    <a:pt x="3306" y="4396"/>
                  </a:lnTo>
                  <a:lnTo>
                    <a:pt x="3306" y="4390"/>
                  </a:lnTo>
                  <a:lnTo>
                    <a:pt x="3306" y="4386"/>
                  </a:lnTo>
                  <a:lnTo>
                    <a:pt x="3302" y="4388"/>
                  </a:lnTo>
                  <a:lnTo>
                    <a:pt x="3300" y="4388"/>
                  </a:lnTo>
                  <a:lnTo>
                    <a:pt x="3298" y="4384"/>
                  </a:lnTo>
                  <a:lnTo>
                    <a:pt x="3296" y="4380"/>
                  </a:lnTo>
                  <a:lnTo>
                    <a:pt x="3292" y="4376"/>
                  </a:lnTo>
                  <a:lnTo>
                    <a:pt x="3288" y="4374"/>
                  </a:lnTo>
                  <a:lnTo>
                    <a:pt x="3284" y="4372"/>
                  </a:lnTo>
                  <a:lnTo>
                    <a:pt x="3282" y="4368"/>
                  </a:lnTo>
                  <a:lnTo>
                    <a:pt x="3282" y="4366"/>
                  </a:lnTo>
                  <a:lnTo>
                    <a:pt x="3278" y="4364"/>
                  </a:lnTo>
                  <a:close/>
                  <a:moveTo>
                    <a:pt x="3136" y="4268"/>
                  </a:moveTo>
                  <a:lnTo>
                    <a:pt x="3136" y="4268"/>
                  </a:lnTo>
                  <a:lnTo>
                    <a:pt x="3138" y="4270"/>
                  </a:lnTo>
                  <a:lnTo>
                    <a:pt x="3140" y="4272"/>
                  </a:lnTo>
                  <a:lnTo>
                    <a:pt x="3140" y="4278"/>
                  </a:lnTo>
                  <a:lnTo>
                    <a:pt x="3138" y="4286"/>
                  </a:lnTo>
                  <a:lnTo>
                    <a:pt x="3138" y="4296"/>
                  </a:lnTo>
                  <a:lnTo>
                    <a:pt x="3140" y="4302"/>
                  </a:lnTo>
                  <a:lnTo>
                    <a:pt x="3136" y="4306"/>
                  </a:lnTo>
                  <a:lnTo>
                    <a:pt x="3134" y="4312"/>
                  </a:lnTo>
                  <a:lnTo>
                    <a:pt x="3134" y="4324"/>
                  </a:lnTo>
                  <a:lnTo>
                    <a:pt x="3134" y="4328"/>
                  </a:lnTo>
                  <a:lnTo>
                    <a:pt x="3136" y="4330"/>
                  </a:lnTo>
                  <a:lnTo>
                    <a:pt x="3138" y="4330"/>
                  </a:lnTo>
                  <a:lnTo>
                    <a:pt x="3140" y="4328"/>
                  </a:lnTo>
                  <a:lnTo>
                    <a:pt x="3146" y="4324"/>
                  </a:lnTo>
                  <a:lnTo>
                    <a:pt x="3148" y="4320"/>
                  </a:lnTo>
                  <a:lnTo>
                    <a:pt x="3152" y="4320"/>
                  </a:lnTo>
                  <a:lnTo>
                    <a:pt x="3158" y="4318"/>
                  </a:lnTo>
                  <a:lnTo>
                    <a:pt x="3166" y="4312"/>
                  </a:lnTo>
                  <a:lnTo>
                    <a:pt x="3178" y="4298"/>
                  </a:lnTo>
                  <a:lnTo>
                    <a:pt x="3182" y="4296"/>
                  </a:lnTo>
                  <a:lnTo>
                    <a:pt x="3182" y="4292"/>
                  </a:lnTo>
                  <a:lnTo>
                    <a:pt x="3184" y="4282"/>
                  </a:lnTo>
                  <a:lnTo>
                    <a:pt x="3182" y="4276"/>
                  </a:lnTo>
                  <a:lnTo>
                    <a:pt x="3180" y="4276"/>
                  </a:lnTo>
                  <a:lnTo>
                    <a:pt x="3178" y="4276"/>
                  </a:lnTo>
                  <a:lnTo>
                    <a:pt x="3176" y="4278"/>
                  </a:lnTo>
                  <a:lnTo>
                    <a:pt x="3172" y="4276"/>
                  </a:lnTo>
                  <a:lnTo>
                    <a:pt x="3168" y="4274"/>
                  </a:lnTo>
                  <a:lnTo>
                    <a:pt x="3166" y="4274"/>
                  </a:lnTo>
                  <a:lnTo>
                    <a:pt x="3164" y="4274"/>
                  </a:lnTo>
                  <a:lnTo>
                    <a:pt x="3162" y="4276"/>
                  </a:lnTo>
                  <a:lnTo>
                    <a:pt x="3160" y="4274"/>
                  </a:lnTo>
                  <a:lnTo>
                    <a:pt x="3154" y="4270"/>
                  </a:lnTo>
                  <a:lnTo>
                    <a:pt x="3146" y="4264"/>
                  </a:lnTo>
                  <a:lnTo>
                    <a:pt x="3138" y="4258"/>
                  </a:lnTo>
                  <a:lnTo>
                    <a:pt x="3132" y="4258"/>
                  </a:lnTo>
                  <a:lnTo>
                    <a:pt x="3130" y="4260"/>
                  </a:lnTo>
                  <a:lnTo>
                    <a:pt x="3130" y="4264"/>
                  </a:lnTo>
                  <a:lnTo>
                    <a:pt x="3136" y="4268"/>
                  </a:lnTo>
                  <a:close/>
                  <a:moveTo>
                    <a:pt x="3270" y="4928"/>
                  </a:moveTo>
                  <a:lnTo>
                    <a:pt x="3270" y="4928"/>
                  </a:lnTo>
                  <a:lnTo>
                    <a:pt x="3268" y="4926"/>
                  </a:lnTo>
                  <a:lnTo>
                    <a:pt x="3264" y="4924"/>
                  </a:lnTo>
                  <a:lnTo>
                    <a:pt x="3250" y="4920"/>
                  </a:lnTo>
                  <a:lnTo>
                    <a:pt x="3244" y="4920"/>
                  </a:lnTo>
                  <a:lnTo>
                    <a:pt x="3238" y="4920"/>
                  </a:lnTo>
                  <a:lnTo>
                    <a:pt x="3232" y="4924"/>
                  </a:lnTo>
                  <a:lnTo>
                    <a:pt x="3230" y="4930"/>
                  </a:lnTo>
                  <a:lnTo>
                    <a:pt x="3232" y="4934"/>
                  </a:lnTo>
                  <a:lnTo>
                    <a:pt x="3236" y="4936"/>
                  </a:lnTo>
                  <a:lnTo>
                    <a:pt x="3242" y="4936"/>
                  </a:lnTo>
                  <a:lnTo>
                    <a:pt x="3250" y="4936"/>
                  </a:lnTo>
                  <a:lnTo>
                    <a:pt x="3264" y="4934"/>
                  </a:lnTo>
                  <a:lnTo>
                    <a:pt x="3268" y="4932"/>
                  </a:lnTo>
                  <a:lnTo>
                    <a:pt x="3270" y="4928"/>
                  </a:lnTo>
                  <a:close/>
                  <a:moveTo>
                    <a:pt x="3148" y="4520"/>
                  </a:moveTo>
                  <a:lnTo>
                    <a:pt x="3148" y="4520"/>
                  </a:lnTo>
                  <a:lnTo>
                    <a:pt x="3146" y="4516"/>
                  </a:lnTo>
                  <a:lnTo>
                    <a:pt x="3138" y="4512"/>
                  </a:lnTo>
                  <a:lnTo>
                    <a:pt x="3136" y="4512"/>
                  </a:lnTo>
                  <a:lnTo>
                    <a:pt x="3132" y="4512"/>
                  </a:lnTo>
                  <a:lnTo>
                    <a:pt x="3130" y="4516"/>
                  </a:lnTo>
                  <a:lnTo>
                    <a:pt x="3130" y="4520"/>
                  </a:lnTo>
                  <a:lnTo>
                    <a:pt x="3130" y="4524"/>
                  </a:lnTo>
                  <a:lnTo>
                    <a:pt x="3132" y="4526"/>
                  </a:lnTo>
                  <a:lnTo>
                    <a:pt x="3136" y="4528"/>
                  </a:lnTo>
                  <a:lnTo>
                    <a:pt x="3140" y="4526"/>
                  </a:lnTo>
                  <a:lnTo>
                    <a:pt x="3146" y="4524"/>
                  </a:lnTo>
                  <a:lnTo>
                    <a:pt x="3148" y="4520"/>
                  </a:lnTo>
                  <a:close/>
                  <a:moveTo>
                    <a:pt x="3204" y="4288"/>
                  </a:moveTo>
                  <a:lnTo>
                    <a:pt x="3204" y="4288"/>
                  </a:lnTo>
                  <a:lnTo>
                    <a:pt x="3204" y="4290"/>
                  </a:lnTo>
                  <a:lnTo>
                    <a:pt x="3204" y="4294"/>
                  </a:lnTo>
                  <a:lnTo>
                    <a:pt x="3206" y="4296"/>
                  </a:lnTo>
                  <a:lnTo>
                    <a:pt x="3208" y="4296"/>
                  </a:lnTo>
                  <a:lnTo>
                    <a:pt x="3208" y="4294"/>
                  </a:lnTo>
                  <a:lnTo>
                    <a:pt x="3208" y="4292"/>
                  </a:lnTo>
                  <a:lnTo>
                    <a:pt x="3206" y="4288"/>
                  </a:lnTo>
                  <a:lnTo>
                    <a:pt x="3204" y="4288"/>
                  </a:lnTo>
                  <a:close/>
                  <a:moveTo>
                    <a:pt x="3186" y="4210"/>
                  </a:moveTo>
                  <a:lnTo>
                    <a:pt x="3186" y="4210"/>
                  </a:lnTo>
                  <a:lnTo>
                    <a:pt x="3184" y="4208"/>
                  </a:lnTo>
                  <a:lnTo>
                    <a:pt x="3182" y="4204"/>
                  </a:lnTo>
                  <a:lnTo>
                    <a:pt x="3178" y="4200"/>
                  </a:lnTo>
                  <a:lnTo>
                    <a:pt x="3174" y="4198"/>
                  </a:lnTo>
                  <a:lnTo>
                    <a:pt x="3174" y="4200"/>
                  </a:lnTo>
                  <a:lnTo>
                    <a:pt x="3174" y="4202"/>
                  </a:lnTo>
                  <a:lnTo>
                    <a:pt x="3178" y="4206"/>
                  </a:lnTo>
                  <a:lnTo>
                    <a:pt x="3180" y="4212"/>
                  </a:lnTo>
                  <a:lnTo>
                    <a:pt x="3184" y="4214"/>
                  </a:lnTo>
                  <a:lnTo>
                    <a:pt x="3190" y="4220"/>
                  </a:lnTo>
                  <a:lnTo>
                    <a:pt x="3192" y="4220"/>
                  </a:lnTo>
                  <a:lnTo>
                    <a:pt x="3190" y="4216"/>
                  </a:lnTo>
                  <a:lnTo>
                    <a:pt x="3188" y="4212"/>
                  </a:lnTo>
                  <a:lnTo>
                    <a:pt x="3186" y="4210"/>
                  </a:lnTo>
                  <a:close/>
                  <a:moveTo>
                    <a:pt x="3250" y="5238"/>
                  </a:moveTo>
                  <a:lnTo>
                    <a:pt x="3250" y="5238"/>
                  </a:lnTo>
                  <a:lnTo>
                    <a:pt x="3240" y="5236"/>
                  </a:lnTo>
                  <a:lnTo>
                    <a:pt x="3236" y="5234"/>
                  </a:lnTo>
                  <a:lnTo>
                    <a:pt x="3234" y="5234"/>
                  </a:lnTo>
                  <a:lnTo>
                    <a:pt x="3232" y="5242"/>
                  </a:lnTo>
                  <a:lnTo>
                    <a:pt x="3230" y="5250"/>
                  </a:lnTo>
                  <a:lnTo>
                    <a:pt x="3232" y="5250"/>
                  </a:lnTo>
                  <a:lnTo>
                    <a:pt x="3234" y="5250"/>
                  </a:lnTo>
                  <a:lnTo>
                    <a:pt x="3244" y="5248"/>
                  </a:lnTo>
                  <a:lnTo>
                    <a:pt x="3256" y="5248"/>
                  </a:lnTo>
                  <a:lnTo>
                    <a:pt x="3260" y="5246"/>
                  </a:lnTo>
                  <a:lnTo>
                    <a:pt x="3262" y="5246"/>
                  </a:lnTo>
                  <a:lnTo>
                    <a:pt x="3264" y="5244"/>
                  </a:lnTo>
                  <a:lnTo>
                    <a:pt x="3262" y="5242"/>
                  </a:lnTo>
                  <a:lnTo>
                    <a:pt x="3258" y="5238"/>
                  </a:lnTo>
                  <a:lnTo>
                    <a:pt x="3254" y="5236"/>
                  </a:lnTo>
                  <a:lnTo>
                    <a:pt x="3250" y="5238"/>
                  </a:lnTo>
                  <a:close/>
                  <a:moveTo>
                    <a:pt x="3160" y="4332"/>
                  </a:moveTo>
                  <a:lnTo>
                    <a:pt x="3160" y="4332"/>
                  </a:lnTo>
                  <a:lnTo>
                    <a:pt x="3162" y="4332"/>
                  </a:lnTo>
                  <a:lnTo>
                    <a:pt x="3166" y="4328"/>
                  </a:lnTo>
                  <a:lnTo>
                    <a:pt x="3168" y="4322"/>
                  </a:lnTo>
                  <a:lnTo>
                    <a:pt x="3166" y="4318"/>
                  </a:lnTo>
                  <a:lnTo>
                    <a:pt x="3164" y="4318"/>
                  </a:lnTo>
                  <a:lnTo>
                    <a:pt x="3162" y="4320"/>
                  </a:lnTo>
                  <a:lnTo>
                    <a:pt x="3160" y="4322"/>
                  </a:lnTo>
                  <a:lnTo>
                    <a:pt x="3160" y="4326"/>
                  </a:lnTo>
                  <a:lnTo>
                    <a:pt x="3160" y="4328"/>
                  </a:lnTo>
                  <a:lnTo>
                    <a:pt x="3158" y="4328"/>
                  </a:lnTo>
                  <a:lnTo>
                    <a:pt x="3158" y="4330"/>
                  </a:lnTo>
                  <a:lnTo>
                    <a:pt x="3160" y="4332"/>
                  </a:lnTo>
                  <a:close/>
                  <a:moveTo>
                    <a:pt x="3190" y="5244"/>
                  </a:moveTo>
                  <a:lnTo>
                    <a:pt x="3190" y="5244"/>
                  </a:lnTo>
                  <a:lnTo>
                    <a:pt x="3188" y="5242"/>
                  </a:lnTo>
                  <a:lnTo>
                    <a:pt x="3186" y="5240"/>
                  </a:lnTo>
                  <a:lnTo>
                    <a:pt x="3182" y="5242"/>
                  </a:lnTo>
                  <a:lnTo>
                    <a:pt x="3178" y="5244"/>
                  </a:lnTo>
                  <a:lnTo>
                    <a:pt x="3176" y="5248"/>
                  </a:lnTo>
                  <a:lnTo>
                    <a:pt x="3178" y="5248"/>
                  </a:lnTo>
                  <a:lnTo>
                    <a:pt x="3184" y="5248"/>
                  </a:lnTo>
                  <a:lnTo>
                    <a:pt x="3188" y="5248"/>
                  </a:lnTo>
                  <a:lnTo>
                    <a:pt x="3190" y="5244"/>
                  </a:lnTo>
                  <a:close/>
                  <a:moveTo>
                    <a:pt x="3176" y="5252"/>
                  </a:moveTo>
                  <a:lnTo>
                    <a:pt x="3176" y="5252"/>
                  </a:lnTo>
                  <a:lnTo>
                    <a:pt x="3172" y="5254"/>
                  </a:lnTo>
                  <a:lnTo>
                    <a:pt x="3172" y="5256"/>
                  </a:lnTo>
                  <a:lnTo>
                    <a:pt x="3176" y="5258"/>
                  </a:lnTo>
                  <a:lnTo>
                    <a:pt x="3180" y="5254"/>
                  </a:lnTo>
                  <a:lnTo>
                    <a:pt x="3182" y="5252"/>
                  </a:lnTo>
                  <a:lnTo>
                    <a:pt x="3182" y="5250"/>
                  </a:lnTo>
                  <a:lnTo>
                    <a:pt x="3176" y="5252"/>
                  </a:lnTo>
                  <a:close/>
                  <a:moveTo>
                    <a:pt x="3224" y="5242"/>
                  </a:moveTo>
                  <a:lnTo>
                    <a:pt x="3224" y="5242"/>
                  </a:lnTo>
                  <a:lnTo>
                    <a:pt x="3220" y="5246"/>
                  </a:lnTo>
                  <a:lnTo>
                    <a:pt x="3218" y="5246"/>
                  </a:lnTo>
                  <a:lnTo>
                    <a:pt x="3216" y="5244"/>
                  </a:lnTo>
                  <a:lnTo>
                    <a:pt x="3214" y="5248"/>
                  </a:lnTo>
                  <a:lnTo>
                    <a:pt x="3214" y="5250"/>
                  </a:lnTo>
                  <a:lnTo>
                    <a:pt x="3216" y="5254"/>
                  </a:lnTo>
                  <a:lnTo>
                    <a:pt x="3220" y="5256"/>
                  </a:lnTo>
                  <a:lnTo>
                    <a:pt x="3222" y="5254"/>
                  </a:lnTo>
                  <a:lnTo>
                    <a:pt x="3224" y="5252"/>
                  </a:lnTo>
                  <a:lnTo>
                    <a:pt x="3228" y="5246"/>
                  </a:lnTo>
                  <a:lnTo>
                    <a:pt x="3228" y="5240"/>
                  </a:lnTo>
                  <a:lnTo>
                    <a:pt x="3228" y="5238"/>
                  </a:lnTo>
                  <a:lnTo>
                    <a:pt x="3226" y="5238"/>
                  </a:lnTo>
                  <a:lnTo>
                    <a:pt x="3224" y="5242"/>
                  </a:lnTo>
                  <a:close/>
                  <a:moveTo>
                    <a:pt x="3202" y="5252"/>
                  </a:moveTo>
                  <a:lnTo>
                    <a:pt x="3202" y="5252"/>
                  </a:lnTo>
                  <a:lnTo>
                    <a:pt x="3204" y="5250"/>
                  </a:lnTo>
                  <a:lnTo>
                    <a:pt x="3206" y="5248"/>
                  </a:lnTo>
                  <a:lnTo>
                    <a:pt x="3206" y="5246"/>
                  </a:lnTo>
                  <a:lnTo>
                    <a:pt x="3210" y="5244"/>
                  </a:lnTo>
                  <a:lnTo>
                    <a:pt x="3212" y="5240"/>
                  </a:lnTo>
                  <a:lnTo>
                    <a:pt x="3208" y="5240"/>
                  </a:lnTo>
                  <a:lnTo>
                    <a:pt x="3198" y="5240"/>
                  </a:lnTo>
                  <a:lnTo>
                    <a:pt x="3194" y="5242"/>
                  </a:lnTo>
                  <a:lnTo>
                    <a:pt x="3194" y="5246"/>
                  </a:lnTo>
                  <a:lnTo>
                    <a:pt x="3194" y="5248"/>
                  </a:lnTo>
                  <a:lnTo>
                    <a:pt x="3188" y="5254"/>
                  </a:lnTo>
                  <a:lnTo>
                    <a:pt x="3184" y="5256"/>
                  </a:lnTo>
                  <a:lnTo>
                    <a:pt x="3186" y="5256"/>
                  </a:lnTo>
                  <a:lnTo>
                    <a:pt x="3196" y="5258"/>
                  </a:lnTo>
                  <a:lnTo>
                    <a:pt x="3200" y="5256"/>
                  </a:lnTo>
                  <a:lnTo>
                    <a:pt x="3200" y="5254"/>
                  </a:lnTo>
                  <a:lnTo>
                    <a:pt x="3202" y="5252"/>
                  </a:lnTo>
                  <a:close/>
                  <a:moveTo>
                    <a:pt x="3244" y="4390"/>
                  </a:moveTo>
                  <a:lnTo>
                    <a:pt x="3244" y="4390"/>
                  </a:lnTo>
                  <a:lnTo>
                    <a:pt x="3242" y="4392"/>
                  </a:lnTo>
                  <a:lnTo>
                    <a:pt x="3242" y="4394"/>
                  </a:lnTo>
                  <a:lnTo>
                    <a:pt x="3246" y="4396"/>
                  </a:lnTo>
                  <a:lnTo>
                    <a:pt x="3250" y="4396"/>
                  </a:lnTo>
                  <a:lnTo>
                    <a:pt x="3252" y="4394"/>
                  </a:lnTo>
                  <a:lnTo>
                    <a:pt x="3250" y="4392"/>
                  </a:lnTo>
                  <a:lnTo>
                    <a:pt x="3246" y="4390"/>
                  </a:lnTo>
                  <a:lnTo>
                    <a:pt x="3244" y="4390"/>
                  </a:lnTo>
                  <a:close/>
                  <a:moveTo>
                    <a:pt x="3228" y="4278"/>
                  </a:moveTo>
                  <a:lnTo>
                    <a:pt x="3228" y="4278"/>
                  </a:lnTo>
                  <a:lnTo>
                    <a:pt x="3228" y="4280"/>
                  </a:lnTo>
                  <a:lnTo>
                    <a:pt x="3230" y="4284"/>
                  </a:lnTo>
                  <a:lnTo>
                    <a:pt x="3234" y="4290"/>
                  </a:lnTo>
                  <a:lnTo>
                    <a:pt x="3234" y="4294"/>
                  </a:lnTo>
                  <a:lnTo>
                    <a:pt x="3232" y="4298"/>
                  </a:lnTo>
                  <a:lnTo>
                    <a:pt x="3234" y="4300"/>
                  </a:lnTo>
                  <a:lnTo>
                    <a:pt x="3234" y="4302"/>
                  </a:lnTo>
                  <a:lnTo>
                    <a:pt x="3232" y="4304"/>
                  </a:lnTo>
                  <a:lnTo>
                    <a:pt x="3232" y="4306"/>
                  </a:lnTo>
                  <a:lnTo>
                    <a:pt x="3234" y="4308"/>
                  </a:lnTo>
                  <a:lnTo>
                    <a:pt x="3238" y="4308"/>
                  </a:lnTo>
                  <a:lnTo>
                    <a:pt x="3240" y="4306"/>
                  </a:lnTo>
                  <a:lnTo>
                    <a:pt x="3240" y="4304"/>
                  </a:lnTo>
                  <a:lnTo>
                    <a:pt x="3242" y="4304"/>
                  </a:lnTo>
                  <a:lnTo>
                    <a:pt x="3246" y="4308"/>
                  </a:lnTo>
                  <a:lnTo>
                    <a:pt x="3248" y="4314"/>
                  </a:lnTo>
                  <a:lnTo>
                    <a:pt x="3248" y="4318"/>
                  </a:lnTo>
                  <a:lnTo>
                    <a:pt x="3248" y="4322"/>
                  </a:lnTo>
                  <a:lnTo>
                    <a:pt x="3246" y="4328"/>
                  </a:lnTo>
                  <a:lnTo>
                    <a:pt x="3248" y="4332"/>
                  </a:lnTo>
                  <a:lnTo>
                    <a:pt x="3248" y="4334"/>
                  </a:lnTo>
                  <a:lnTo>
                    <a:pt x="3248" y="4338"/>
                  </a:lnTo>
                  <a:lnTo>
                    <a:pt x="3246" y="4342"/>
                  </a:lnTo>
                  <a:lnTo>
                    <a:pt x="3248" y="4344"/>
                  </a:lnTo>
                  <a:lnTo>
                    <a:pt x="3256" y="4348"/>
                  </a:lnTo>
                  <a:lnTo>
                    <a:pt x="3258" y="4350"/>
                  </a:lnTo>
                  <a:lnTo>
                    <a:pt x="3258" y="4344"/>
                  </a:lnTo>
                  <a:lnTo>
                    <a:pt x="3256" y="4338"/>
                  </a:lnTo>
                  <a:lnTo>
                    <a:pt x="3256" y="4336"/>
                  </a:lnTo>
                  <a:lnTo>
                    <a:pt x="3256" y="4334"/>
                  </a:lnTo>
                  <a:lnTo>
                    <a:pt x="3258" y="4336"/>
                  </a:lnTo>
                  <a:lnTo>
                    <a:pt x="3260" y="4342"/>
                  </a:lnTo>
                  <a:lnTo>
                    <a:pt x="3262" y="4348"/>
                  </a:lnTo>
                  <a:lnTo>
                    <a:pt x="3266" y="4354"/>
                  </a:lnTo>
                  <a:lnTo>
                    <a:pt x="3270" y="4356"/>
                  </a:lnTo>
                  <a:lnTo>
                    <a:pt x="3270" y="4354"/>
                  </a:lnTo>
                  <a:lnTo>
                    <a:pt x="3266" y="4344"/>
                  </a:lnTo>
                  <a:lnTo>
                    <a:pt x="3264" y="4342"/>
                  </a:lnTo>
                  <a:lnTo>
                    <a:pt x="3266" y="4342"/>
                  </a:lnTo>
                  <a:lnTo>
                    <a:pt x="3268" y="4340"/>
                  </a:lnTo>
                  <a:lnTo>
                    <a:pt x="3270" y="4338"/>
                  </a:lnTo>
                  <a:lnTo>
                    <a:pt x="3268" y="4332"/>
                  </a:lnTo>
                  <a:lnTo>
                    <a:pt x="3266" y="4330"/>
                  </a:lnTo>
                  <a:lnTo>
                    <a:pt x="3266" y="4326"/>
                  </a:lnTo>
                  <a:lnTo>
                    <a:pt x="3264" y="4322"/>
                  </a:lnTo>
                  <a:lnTo>
                    <a:pt x="3260" y="4318"/>
                  </a:lnTo>
                  <a:lnTo>
                    <a:pt x="3260" y="4316"/>
                  </a:lnTo>
                  <a:lnTo>
                    <a:pt x="3258" y="4312"/>
                  </a:lnTo>
                  <a:lnTo>
                    <a:pt x="3258" y="4304"/>
                  </a:lnTo>
                  <a:lnTo>
                    <a:pt x="3258" y="4296"/>
                  </a:lnTo>
                  <a:lnTo>
                    <a:pt x="3258" y="4294"/>
                  </a:lnTo>
                  <a:lnTo>
                    <a:pt x="3256" y="4292"/>
                  </a:lnTo>
                  <a:lnTo>
                    <a:pt x="3254" y="4290"/>
                  </a:lnTo>
                  <a:lnTo>
                    <a:pt x="3256" y="4288"/>
                  </a:lnTo>
                  <a:lnTo>
                    <a:pt x="3256" y="4284"/>
                  </a:lnTo>
                  <a:lnTo>
                    <a:pt x="3252" y="4284"/>
                  </a:lnTo>
                  <a:lnTo>
                    <a:pt x="3248" y="4284"/>
                  </a:lnTo>
                  <a:lnTo>
                    <a:pt x="3246" y="4286"/>
                  </a:lnTo>
                  <a:lnTo>
                    <a:pt x="3244" y="4288"/>
                  </a:lnTo>
                  <a:lnTo>
                    <a:pt x="3240" y="4286"/>
                  </a:lnTo>
                  <a:lnTo>
                    <a:pt x="3234" y="4280"/>
                  </a:lnTo>
                  <a:lnTo>
                    <a:pt x="3230" y="4278"/>
                  </a:lnTo>
                  <a:lnTo>
                    <a:pt x="3228" y="4278"/>
                  </a:lnTo>
                  <a:close/>
                  <a:moveTo>
                    <a:pt x="3292" y="3100"/>
                  </a:moveTo>
                  <a:lnTo>
                    <a:pt x="3292" y="3100"/>
                  </a:lnTo>
                  <a:lnTo>
                    <a:pt x="3294" y="3100"/>
                  </a:lnTo>
                  <a:lnTo>
                    <a:pt x="3296" y="3094"/>
                  </a:lnTo>
                  <a:lnTo>
                    <a:pt x="3296" y="3092"/>
                  </a:lnTo>
                  <a:lnTo>
                    <a:pt x="3294" y="3094"/>
                  </a:lnTo>
                  <a:lnTo>
                    <a:pt x="3292" y="3096"/>
                  </a:lnTo>
                  <a:lnTo>
                    <a:pt x="3292" y="3100"/>
                  </a:lnTo>
                  <a:close/>
                  <a:moveTo>
                    <a:pt x="3208" y="4238"/>
                  </a:moveTo>
                  <a:lnTo>
                    <a:pt x="3208" y="4238"/>
                  </a:lnTo>
                  <a:lnTo>
                    <a:pt x="3210" y="4234"/>
                  </a:lnTo>
                  <a:lnTo>
                    <a:pt x="3208" y="4228"/>
                  </a:lnTo>
                  <a:lnTo>
                    <a:pt x="3204" y="4224"/>
                  </a:lnTo>
                  <a:lnTo>
                    <a:pt x="3202" y="4222"/>
                  </a:lnTo>
                  <a:lnTo>
                    <a:pt x="3200" y="4222"/>
                  </a:lnTo>
                  <a:lnTo>
                    <a:pt x="3200" y="4224"/>
                  </a:lnTo>
                  <a:lnTo>
                    <a:pt x="3204" y="4230"/>
                  </a:lnTo>
                  <a:lnTo>
                    <a:pt x="3208" y="4238"/>
                  </a:lnTo>
                  <a:close/>
                  <a:moveTo>
                    <a:pt x="3164" y="4238"/>
                  </a:moveTo>
                  <a:lnTo>
                    <a:pt x="3164" y="4238"/>
                  </a:lnTo>
                  <a:lnTo>
                    <a:pt x="3164" y="4232"/>
                  </a:lnTo>
                  <a:lnTo>
                    <a:pt x="3162" y="4230"/>
                  </a:lnTo>
                  <a:lnTo>
                    <a:pt x="3158" y="4230"/>
                  </a:lnTo>
                  <a:lnTo>
                    <a:pt x="3154" y="4232"/>
                  </a:lnTo>
                  <a:lnTo>
                    <a:pt x="3152" y="4232"/>
                  </a:lnTo>
                  <a:lnTo>
                    <a:pt x="3154" y="4234"/>
                  </a:lnTo>
                  <a:lnTo>
                    <a:pt x="3156" y="4236"/>
                  </a:lnTo>
                  <a:lnTo>
                    <a:pt x="3160" y="4240"/>
                  </a:lnTo>
                  <a:lnTo>
                    <a:pt x="3162" y="4240"/>
                  </a:lnTo>
                  <a:lnTo>
                    <a:pt x="3164" y="4238"/>
                  </a:lnTo>
                  <a:close/>
                  <a:moveTo>
                    <a:pt x="3196" y="4228"/>
                  </a:moveTo>
                  <a:lnTo>
                    <a:pt x="3196" y="4228"/>
                  </a:lnTo>
                  <a:lnTo>
                    <a:pt x="3192" y="4228"/>
                  </a:lnTo>
                  <a:lnTo>
                    <a:pt x="3190" y="4228"/>
                  </a:lnTo>
                  <a:lnTo>
                    <a:pt x="3188" y="4228"/>
                  </a:lnTo>
                  <a:lnTo>
                    <a:pt x="3186" y="4232"/>
                  </a:lnTo>
                  <a:lnTo>
                    <a:pt x="3188" y="4238"/>
                  </a:lnTo>
                  <a:lnTo>
                    <a:pt x="3186" y="4242"/>
                  </a:lnTo>
                  <a:lnTo>
                    <a:pt x="3182" y="4256"/>
                  </a:lnTo>
                  <a:lnTo>
                    <a:pt x="3182" y="4258"/>
                  </a:lnTo>
                  <a:lnTo>
                    <a:pt x="3184" y="4258"/>
                  </a:lnTo>
                  <a:lnTo>
                    <a:pt x="3186" y="4254"/>
                  </a:lnTo>
                  <a:lnTo>
                    <a:pt x="3196" y="4244"/>
                  </a:lnTo>
                  <a:lnTo>
                    <a:pt x="3198" y="4244"/>
                  </a:lnTo>
                  <a:lnTo>
                    <a:pt x="3200" y="4244"/>
                  </a:lnTo>
                  <a:lnTo>
                    <a:pt x="3202" y="4250"/>
                  </a:lnTo>
                  <a:lnTo>
                    <a:pt x="3204" y="4256"/>
                  </a:lnTo>
                  <a:lnTo>
                    <a:pt x="3206" y="4258"/>
                  </a:lnTo>
                  <a:lnTo>
                    <a:pt x="3208" y="4260"/>
                  </a:lnTo>
                  <a:lnTo>
                    <a:pt x="3212" y="4262"/>
                  </a:lnTo>
                  <a:lnTo>
                    <a:pt x="3218" y="4266"/>
                  </a:lnTo>
                  <a:lnTo>
                    <a:pt x="3222" y="4268"/>
                  </a:lnTo>
                  <a:lnTo>
                    <a:pt x="3220" y="4264"/>
                  </a:lnTo>
                  <a:lnTo>
                    <a:pt x="3218" y="4258"/>
                  </a:lnTo>
                  <a:lnTo>
                    <a:pt x="3216" y="4252"/>
                  </a:lnTo>
                  <a:lnTo>
                    <a:pt x="3214" y="4246"/>
                  </a:lnTo>
                  <a:lnTo>
                    <a:pt x="3210" y="4242"/>
                  </a:lnTo>
                  <a:lnTo>
                    <a:pt x="3206" y="4240"/>
                  </a:lnTo>
                  <a:lnTo>
                    <a:pt x="3202" y="4234"/>
                  </a:lnTo>
                  <a:lnTo>
                    <a:pt x="3198" y="4230"/>
                  </a:lnTo>
                  <a:lnTo>
                    <a:pt x="3196" y="4228"/>
                  </a:lnTo>
                  <a:close/>
                  <a:moveTo>
                    <a:pt x="3152" y="5104"/>
                  </a:moveTo>
                  <a:lnTo>
                    <a:pt x="3152" y="5104"/>
                  </a:lnTo>
                  <a:lnTo>
                    <a:pt x="3160" y="5100"/>
                  </a:lnTo>
                  <a:lnTo>
                    <a:pt x="3162" y="5098"/>
                  </a:lnTo>
                  <a:lnTo>
                    <a:pt x="3162" y="5094"/>
                  </a:lnTo>
                  <a:lnTo>
                    <a:pt x="3160" y="5090"/>
                  </a:lnTo>
                  <a:lnTo>
                    <a:pt x="3162" y="5084"/>
                  </a:lnTo>
                  <a:lnTo>
                    <a:pt x="3164" y="5078"/>
                  </a:lnTo>
                  <a:lnTo>
                    <a:pt x="3166" y="5070"/>
                  </a:lnTo>
                  <a:lnTo>
                    <a:pt x="3164" y="5066"/>
                  </a:lnTo>
                  <a:lnTo>
                    <a:pt x="3164" y="5064"/>
                  </a:lnTo>
                  <a:lnTo>
                    <a:pt x="3160" y="5064"/>
                  </a:lnTo>
                  <a:lnTo>
                    <a:pt x="3158" y="5064"/>
                  </a:lnTo>
                  <a:lnTo>
                    <a:pt x="3152" y="5070"/>
                  </a:lnTo>
                  <a:lnTo>
                    <a:pt x="3150" y="5074"/>
                  </a:lnTo>
                  <a:lnTo>
                    <a:pt x="3150" y="5078"/>
                  </a:lnTo>
                  <a:lnTo>
                    <a:pt x="3150" y="5090"/>
                  </a:lnTo>
                  <a:lnTo>
                    <a:pt x="3148" y="5098"/>
                  </a:lnTo>
                  <a:lnTo>
                    <a:pt x="3148" y="5104"/>
                  </a:lnTo>
                  <a:lnTo>
                    <a:pt x="3148" y="5106"/>
                  </a:lnTo>
                  <a:lnTo>
                    <a:pt x="3152" y="5104"/>
                  </a:lnTo>
                  <a:close/>
                  <a:moveTo>
                    <a:pt x="3192" y="4332"/>
                  </a:moveTo>
                  <a:lnTo>
                    <a:pt x="3192" y="4332"/>
                  </a:lnTo>
                  <a:lnTo>
                    <a:pt x="3198" y="4322"/>
                  </a:lnTo>
                  <a:lnTo>
                    <a:pt x="3198" y="4314"/>
                  </a:lnTo>
                  <a:lnTo>
                    <a:pt x="3196" y="4308"/>
                  </a:lnTo>
                  <a:lnTo>
                    <a:pt x="3196" y="4306"/>
                  </a:lnTo>
                  <a:lnTo>
                    <a:pt x="3192" y="4306"/>
                  </a:lnTo>
                  <a:lnTo>
                    <a:pt x="3190" y="4304"/>
                  </a:lnTo>
                  <a:lnTo>
                    <a:pt x="3186" y="4304"/>
                  </a:lnTo>
                  <a:lnTo>
                    <a:pt x="3184" y="4304"/>
                  </a:lnTo>
                  <a:lnTo>
                    <a:pt x="3178" y="4306"/>
                  </a:lnTo>
                  <a:lnTo>
                    <a:pt x="3176" y="4310"/>
                  </a:lnTo>
                  <a:lnTo>
                    <a:pt x="3174" y="4312"/>
                  </a:lnTo>
                  <a:lnTo>
                    <a:pt x="3174" y="4316"/>
                  </a:lnTo>
                  <a:lnTo>
                    <a:pt x="3176" y="4320"/>
                  </a:lnTo>
                  <a:lnTo>
                    <a:pt x="3174" y="4322"/>
                  </a:lnTo>
                  <a:lnTo>
                    <a:pt x="3172" y="4324"/>
                  </a:lnTo>
                  <a:lnTo>
                    <a:pt x="3170" y="4326"/>
                  </a:lnTo>
                  <a:lnTo>
                    <a:pt x="3170" y="4330"/>
                  </a:lnTo>
                  <a:lnTo>
                    <a:pt x="3172" y="4336"/>
                  </a:lnTo>
                  <a:lnTo>
                    <a:pt x="3172" y="4344"/>
                  </a:lnTo>
                  <a:lnTo>
                    <a:pt x="3172" y="4348"/>
                  </a:lnTo>
                  <a:lnTo>
                    <a:pt x="3168" y="4352"/>
                  </a:lnTo>
                  <a:lnTo>
                    <a:pt x="3164" y="4354"/>
                  </a:lnTo>
                  <a:lnTo>
                    <a:pt x="3162" y="4354"/>
                  </a:lnTo>
                  <a:lnTo>
                    <a:pt x="3158" y="4352"/>
                  </a:lnTo>
                  <a:lnTo>
                    <a:pt x="3154" y="4352"/>
                  </a:lnTo>
                  <a:lnTo>
                    <a:pt x="3152" y="4358"/>
                  </a:lnTo>
                  <a:lnTo>
                    <a:pt x="3152" y="4364"/>
                  </a:lnTo>
                  <a:lnTo>
                    <a:pt x="3156" y="4372"/>
                  </a:lnTo>
                  <a:lnTo>
                    <a:pt x="3162" y="4380"/>
                  </a:lnTo>
                  <a:lnTo>
                    <a:pt x="3166" y="4382"/>
                  </a:lnTo>
                  <a:lnTo>
                    <a:pt x="3170" y="4384"/>
                  </a:lnTo>
                  <a:lnTo>
                    <a:pt x="3172" y="4392"/>
                  </a:lnTo>
                  <a:lnTo>
                    <a:pt x="3176" y="4398"/>
                  </a:lnTo>
                  <a:lnTo>
                    <a:pt x="3178" y="4400"/>
                  </a:lnTo>
                  <a:lnTo>
                    <a:pt x="3180" y="4400"/>
                  </a:lnTo>
                  <a:lnTo>
                    <a:pt x="3184" y="4396"/>
                  </a:lnTo>
                  <a:lnTo>
                    <a:pt x="3188" y="4392"/>
                  </a:lnTo>
                  <a:lnTo>
                    <a:pt x="3190" y="4388"/>
                  </a:lnTo>
                  <a:lnTo>
                    <a:pt x="3190" y="4384"/>
                  </a:lnTo>
                  <a:lnTo>
                    <a:pt x="3186" y="4376"/>
                  </a:lnTo>
                  <a:lnTo>
                    <a:pt x="3182" y="4364"/>
                  </a:lnTo>
                  <a:lnTo>
                    <a:pt x="3182" y="4360"/>
                  </a:lnTo>
                  <a:lnTo>
                    <a:pt x="3184" y="4356"/>
                  </a:lnTo>
                  <a:lnTo>
                    <a:pt x="3188" y="4348"/>
                  </a:lnTo>
                  <a:lnTo>
                    <a:pt x="3188" y="4344"/>
                  </a:lnTo>
                  <a:lnTo>
                    <a:pt x="3190" y="4338"/>
                  </a:lnTo>
                  <a:lnTo>
                    <a:pt x="3192" y="4332"/>
                  </a:lnTo>
                  <a:close/>
                  <a:moveTo>
                    <a:pt x="3202" y="4390"/>
                  </a:moveTo>
                  <a:lnTo>
                    <a:pt x="3202" y="4390"/>
                  </a:lnTo>
                  <a:lnTo>
                    <a:pt x="3200" y="4392"/>
                  </a:lnTo>
                  <a:lnTo>
                    <a:pt x="3196" y="4392"/>
                  </a:lnTo>
                  <a:lnTo>
                    <a:pt x="3198" y="4394"/>
                  </a:lnTo>
                  <a:lnTo>
                    <a:pt x="3202" y="4396"/>
                  </a:lnTo>
                  <a:lnTo>
                    <a:pt x="3204" y="4396"/>
                  </a:lnTo>
                  <a:lnTo>
                    <a:pt x="3206" y="4394"/>
                  </a:lnTo>
                  <a:lnTo>
                    <a:pt x="3204" y="4390"/>
                  </a:lnTo>
                  <a:lnTo>
                    <a:pt x="3202" y="4388"/>
                  </a:lnTo>
                  <a:lnTo>
                    <a:pt x="3202" y="4390"/>
                  </a:lnTo>
                  <a:close/>
                  <a:moveTo>
                    <a:pt x="3218" y="4324"/>
                  </a:moveTo>
                  <a:lnTo>
                    <a:pt x="3218" y="4324"/>
                  </a:lnTo>
                  <a:lnTo>
                    <a:pt x="3218" y="4318"/>
                  </a:lnTo>
                  <a:lnTo>
                    <a:pt x="3220" y="4314"/>
                  </a:lnTo>
                  <a:lnTo>
                    <a:pt x="3222" y="4310"/>
                  </a:lnTo>
                  <a:lnTo>
                    <a:pt x="3222" y="4308"/>
                  </a:lnTo>
                  <a:lnTo>
                    <a:pt x="3220" y="4300"/>
                  </a:lnTo>
                  <a:lnTo>
                    <a:pt x="3220" y="4292"/>
                  </a:lnTo>
                  <a:lnTo>
                    <a:pt x="3218" y="4290"/>
                  </a:lnTo>
                  <a:lnTo>
                    <a:pt x="3216" y="4298"/>
                  </a:lnTo>
                  <a:lnTo>
                    <a:pt x="3210" y="4312"/>
                  </a:lnTo>
                  <a:lnTo>
                    <a:pt x="3208" y="4316"/>
                  </a:lnTo>
                  <a:lnTo>
                    <a:pt x="3206" y="4324"/>
                  </a:lnTo>
                  <a:lnTo>
                    <a:pt x="3204" y="4334"/>
                  </a:lnTo>
                  <a:lnTo>
                    <a:pt x="3198" y="4342"/>
                  </a:lnTo>
                  <a:lnTo>
                    <a:pt x="3194" y="4348"/>
                  </a:lnTo>
                  <a:lnTo>
                    <a:pt x="3192" y="4354"/>
                  </a:lnTo>
                  <a:lnTo>
                    <a:pt x="3192" y="4362"/>
                  </a:lnTo>
                  <a:lnTo>
                    <a:pt x="3190" y="4374"/>
                  </a:lnTo>
                  <a:lnTo>
                    <a:pt x="3190" y="4380"/>
                  </a:lnTo>
                  <a:lnTo>
                    <a:pt x="3192" y="4380"/>
                  </a:lnTo>
                  <a:lnTo>
                    <a:pt x="3194" y="4376"/>
                  </a:lnTo>
                  <a:lnTo>
                    <a:pt x="3198" y="4368"/>
                  </a:lnTo>
                  <a:lnTo>
                    <a:pt x="3200" y="4362"/>
                  </a:lnTo>
                  <a:lnTo>
                    <a:pt x="3202" y="4360"/>
                  </a:lnTo>
                  <a:lnTo>
                    <a:pt x="3204" y="4358"/>
                  </a:lnTo>
                  <a:lnTo>
                    <a:pt x="3204" y="4352"/>
                  </a:lnTo>
                  <a:lnTo>
                    <a:pt x="3204" y="4348"/>
                  </a:lnTo>
                  <a:lnTo>
                    <a:pt x="3206" y="4344"/>
                  </a:lnTo>
                  <a:lnTo>
                    <a:pt x="3212" y="4340"/>
                  </a:lnTo>
                  <a:lnTo>
                    <a:pt x="3218" y="4332"/>
                  </a:lnTo>
                  <a:lnTo>
                    <a:pt x="3220" y="4328"/>
                  </a:lnTo>
                  <a:lnTo>
                    <a:pt x="3218" y="4324"/>
                  </a:lnTo>
                  <a:close/>
                  <a:moveTo>
                    <a:pt x="3226" y="4342"/>
                  </a:moveTo>
                  <a:lnTo>
                    <a:pt x="3226" y="4342"/>
                  </a:lnTo>
                  <a:lnTo>
                    <a:pt x="3222" y="4350"/>
                  </a:lnTo>
                  <a:lnTo>
                    <a:pt x="3216" y="4354"/>
                  </a:lnTo>
                  <a:lnTo>
                    <a:pt x="3214" y="4356"/>
                  </a:lnTo>
                  <a:lnTo>
                    <a:pt x="3210" y="4360"/>
                  </a:lnTo>
                  <a:lnTo>
                    <a:pt x="3210" y="4364"/>
                  </a:lnTo>
                  <a:lnTo>
                    <a:pt x="3212" y="4368"/>
                  </a:lnTo>
                  <a:lnTo>
                    <a:pt x="3214" y="4370"/>
                  </a:lnTo>
                  <a:lnTo>
                    <a:pt x="3216" y="4372"/>
                  </a:lnTo>
                  <a:lnTo>
                    <a:pt x="3224" y="4372"/>
                  </a:lnTo>
                  <a:lnTo>
                    <a:pt x="3230" y="4370"/>
                  </a:lnTo>
                  <a:lnTo>
                    <a:pt x="3234" y="4368"/>
                  </a:lnTo>
                  <a:lnTo>
                    <a:pt x="3236" y="4366"/>
                  </a:lnTo>
                  <a:lnTo>
                    <a:pt x="3240" y="4366"/>
                  </a:lnTo>
                  <a:lnTo>
                    <a:pt x="3240" y="4364"/>
                  </a:lnTo>
                  <a:lnTo>
                    <a:pt x="3240" y="4362"/>
                  </a:lnTo>
                  <a:lnTo>
                    <a:pt x="3240" y="4356"/>
                  </a:lnTo>
                  <a:lnTo>
                    <a:pt x="3242" y="4352"/>
                  </a:lnTo>
                  <a:lnTo>
                    <a:pt x="3242" y="4346"/>
                  </a:lnTo>
                  <a:lnTo>
                    <a:pt x="3242" y="4344"/>
                  </a:lnTo>
                  <a:lnTo>
                    <a:pt x="3240" y="4344"/>
                  </a:lnTo>
                  <a:lnTo>
                    <a:pt x="3238" y="4346"/>
                  </a:lnTo>
                  <a:lnTo>
                    <a:pt x="3238" y="4348"/>
                  </a:lnTo>
                  <a:lnTo>
                    <a:pt x="3234" y="4348"/>
                  </a:lnTo>
                  <a:lnTo>
                    <a:pt x="3232" y="4346"/>
                  </a:lnTo>
                  <a:lnTo>
                    <a:pt x="3228" y="4342"/>
                  </a:lnTo>
                  <a:lnTo>
                    <a:pt x="3228" y="4340"/>
                  </a:lnTo>
                  <a:lnTo>
                    <a:pt x="3226" y="4342"/>
                  </a:lnTo>
                  <a:close/>
                  <a:moveTo>
                    <a:pt x="3240" y="4278"/>
                  </a:moveTo>
                  <a:lnTo>
                    <a:pt x="3240" y="4278"/>
                  </a:lnTo>
                  <a:lnTo>
                    <a:pt x="3242" y="4278"/>
                  </a:lnTo>
                  <a:lnTo>
                    <a:pt x="3242" y="4274"/>
                  </a:lnTo>
                  <a:lnTo>
                    <a:pt x="3240" y="4270"/>
                  </a:lnTo>
                  <a:lnTo>
                    <a:pt x="3236" y="4270"/>
                  </a:lnTo>
                  <a:lnTo>
                    <a:pt x="3234" y="4270"/>
                  </a:lnTo>
                  <a:lnTo>
                    <a:pt x="3234" y="4274"/>
                  </a:lnTo>
                  <a:lnTo>
                    <a:pt x="3236" y="4278"/>
                  </a:lnTo>
                  <a:lnTo>
                    <a:pt x="3240" y="4278"/>
                  </a:lnTo>
                  <a:close/>
                  <a:moveTo>
                    <a:pt x="3164" y="5116"/>
                  </a:moveTo>
                  <a:lnTo>
                    <a:pt x="3164" y="5116"/>
                  </a:lnTo>
                  <a:lnTo>
                    <a:pt x="3166" y="5118"/>
                  </a:lnTo>
                  <a:lnTo>
                    <a:pt x="3168" y="5116"/>
                  </a:lnTo>
                  <a:lnTo>
                    <a:pt x="3172" y="5110"/>
                  </a:lnTo>
                  <a:lnTo>
                    <a:pt x="3174" y="5106"/>
                  </a:lnTo>
                  <a:lnTo>
                    <a:pt x="3176" y="5104"/>
                  </a:lnTo>
                  <a:lnTo>
                    <a:pt x="3182" y="5102"/>
                  </a:lnTo>
                  <a:lnTo>
                    <a:pt x="3184" y="5102"/>
                  </a:lnTo>
                  <a:lnTo>
                    <a:pt x="3186" y="5100"/>
                  </a:lnTo>
                  <a:lnTo>
                    <a:pt x="3180" y="5092"/>
                  </a:lnTo>
                  <a:lnTo>
                    <a:pt x="3176" y="5086"/>
                  </a:lnTo>
                  <a:lnTo>
                    <a:pt x="3176" y="5082"/>
                  </a:lnTo>
                  <a:lnTo>
                    <a:pt x="3176" y="5078"/>
                  </a:lnTo>
                  <a:lnTo>
                    <a:pt x="3178" y="5076"/>
                  </a:lnTo>
                  <a:lnTo>
                    <a:pt x="3184" y="5070"/>
                  </a:lnTo>
                  <a:lnTo>
                    <a:pt x="3184" y="5064"/>
                  </a:lnTo>
                  <a:lnTo>
                    <a:pt x="3182" y="5058"/>
                  </a:lnTo>
                  <a:lnTo>
                    <a:pt x="3180" y="5054"/>
                  </a:lnTo>
                  <a:lnTo>
                    <a:pt x="3178" y="5052"/>
                  </a:lnTo>
                  <a:lnTo>
                    <a:pt x="3174" y="5054"/>
                  </a:lnTo>
                  <a:lnTo>
                    <a:pt x="3172" y="5058"/>
                  </a:lnTo>
                  <a:lnTo>
                    <a:pt x="3170" y="5070"/>
                  </a:lnTo>
                  <a:lnTo>
                    <a:pt x="3168" y="5086"/>
                  </a:lnTo>
                  <a:lnTo>
                    <a:pt x="3166" y="5094"/>
                  </a:lnTo>
                  <a:lnTo>
                    <a:pt x="3164" y="5100"/>
                  </a:lnTo>
                  <a:lnTo>
                    <a:pt x="3160" y="5108"/>
                  </a:lnTo>
                  <a:lnTo>
                    <a:pt x="3158" y="5110"/>
                  </a:lnTo>
                  <a:lnTo>
                    <a:pt x="3158" y="5112"/>
                  </a:lnTo>
                  <a:lnTo>
                    <a:pt x="3164" y="5116"/>
                  </a:lnTo>
                  <a:close/>
                  <a:moveTo>
                    <a:pt x="3346" y="4866"/>
                  </a:moveTo>
                  <a:lnTo>
                    <a:pt x="3346" y="4866"/>
                  </a:lnTo>
                  <a:lnTo>
                    <a:pt x="3348" y="4862"/>
                  </a:lnTo>
                  <a:lnTo>
                    <a:pt x="3348" y="4858"/>
                  </a:lnTo>
                  <a:lnTo>
                    <a:pt x="3348" y="4852"/>
                  </a:lnTo>
                  <a:lnTo>
                    <a:pt x="3346" y="4852"/>
                  </a:lnTo>
                  <a:lnTo>
                    <a:pt x="3344" y="4852"/>
                  </a:lnTo>
                  <a:lnTo>
                    <a:pt x="3342" y="4856"/>
                  </a:lnTo>
                  <a:lnTo>
                    <a:pt x="3342" y="4860"/>
                  </a:lnTo>
                  <a:lnTo>
                    <a:pt x="3342" y="4864"/>
                  </a:lnTo>
                  <a:lnTo>
                    <a:pt x="3344" y="4866"/>
                  </a:lnTo>
                  <a:lnTo>
                    <a:pt x="3346" y="4866"/>
                  </a:lnTo>
                  <a:close/>
                  <a:moveTo>
                    <a:pt x="3342" y="4998"/>
                  </a:moveTo>
                  <a:lnTo>
                    <a:pt x="3342" y="4998"/>
                  </a:lnTo>
                  <a:lnTo>
                    <a:pt x="3336" y="4992"/>
                  </a:lnTo>
                  <a:lnTo>
                    <a:pt x="3330" y="4990"/>
                  </a:lnTo>
                  <a:lnTo>
                    <a:pt x="3324" y="4986"/>
                  </a:lnTo>
                  <a:lnTo>
                    <a:pt x="3316" y="4986"/>
                  </a:lnTo>
                  <a:lnTo>
                    <a:pt x="3310" y="4986"/>
                  </a:lnTo>
                  <a:lnTo>
                    <a:pt x="3304" y="4988"/>
                  </a:lnTo>
                  <a:lnTo>
                    <a:pt x="3300" y="4992"/>
                  </a:lnTo>
                  <a:lnTo>
                    <a:pt x="3298" y="4996"/>
                  </a:lnTo>
                  <a:lnTo>
                    <a:pt x="3298" y="5002"/>
                  </a:lnTo>
                  <a:lnTo>
                    <a:pt x="3304" y="5010"/>
                  </a:lnTo>
                  <a:lnTo>
                    <a:pt x="3312" y="5016"/>
                  </a:lnTo>
                  <a:lnTo>
                    <a:pt x="3320" y="5024"/>
                  </a:lnTo>
                  <a:lnTo>
                    <a:pt x="3326" y="5026"/>
                  </a:lnTo>
                  <a:lnTo>
                    <a:pt x="3332" y="5026"/>
                  </a:lnTo>
                  <a:lnTo>
                    <a:pt x="3336" y="5024"/>
                  </a:lnTo>
                  <a:lnTo>
                    <a:pt x="3342" y="5020"/>
                  </a:lnTo>
                  <a:lnTo>
                    <a:pt x="3344" y="5016"/>
                  </a:lnTo>
                  <a:lnTo>
                    <a:pt x="3346" y="5010"/>
                  </a:lnTo>
                  <a:lnTo>
                    <a:pt x="3344" y="5004"/>
                  </a:lnTo>
                  <a:lnTo>
                    <a:pt x="3342" y="4998"/>
                  </a:lnTo>
                  <a:close/>
                  <a:moveTo>
                    <a:pt x="3330" y="5214"/>
                  </a:moveTo>
                  <a:lnTo>
                    <a:pt x="3330" y="5214"/>
                  </a:lnTo>
                  <a:lnTo>
                    <a:pt x="3328" y="5212"/>
                  </a:lnTo>
                  <a:lnTo>
                    <a:pt x="3326" y="5210"/>
                  </a:lnTo>
                  <a:lnTo>
                    <a:pt x="3314" y="5210"/>
                  </a:lnTo>
                  <a:lnTo>
                    <a:pt x="3302" y="5214"/>
                  </a:lnTo>
                  <a:lnTo>
                    <a:pt x="3296" y="5216"/>
                  </a:lnTo>
                  <a:lnTo>
                    <a:pt x="3290" y="5220"/>
                  </a:lnTo>
                  <a:lnTo>
                    <a:pt x="3290" y="5224"/>
                  </a:lnTo>
                  <a:lnTo>
                    <a:pt x="3292" y="5224"/>
                  </a:lnTo>
                  <a:lnTo>
                    <a:pt x="3306" y="5224"/>
                  </a:lnTo>
                  <a:lnTo>
                    <a:pt x="3322" y="5220"/>
                  </a:lnTo>
                  <a:lnTo>
                    <a:pt x="3328" y="5216"/>
                  </a:lnTo>
                  <a:lnTo>
                    <a:pt x="3330" y="5214"/>
                  </a:lnTo>
                  <a:close/>
                  <a:moveTo>
                    <a:pt x="3294" y="4936"/>
                  </a:moveTo>
                  <a:lnTo>
                    <a:pt x="3294" y="4936"/>
                  </a:lnTo>
                  <a:lnTo>
                    <a:pt x="3292" y="4938"/>
                  </a:lnTo>
                  <a:lnTo>
                    <a:pt x="3292" y="4942"/>
                  </a:lnTo>
                  <a:lnTo>
                    <a:pt x="3296" y="4956"/>
                  </a:lnTo>
                  <a:lnTo>
                    <a:pt x="3298" y="4960"/>
                  </a:lnTo>
                  <a:lnTo>
                    <a:pt x="3300" y="4960"/>
                  </a:lnTo>
                  <a:lnTo>
                    <a:pt x="3300" y="4956"/>
                  </a:lnTo>
                  <a:lnTo>
                    <a:pt x="3298" y="4950"/>
                  </a:lnTo>
                  <a:lnTo>
                    <a:pt x="3298" y="4944"/>
                  </a:lnTo>
                  <a:lnTo>
                    <a:pt x="3296" y="4938"/>
                  </a:lnTo>
                  <a:lnTo>
                    <a:pt x="3296" y="4936"/>
                  </a:lnTo>
                  <a:lnTo>
                    <a:pt x="3294" y="4936"/>
                  </a:lnTo>
                  <a:close/>
                  <a:moveTo>
                    <a:pt x="3344" y="5246"/>
                  </a:moveTo>
                  <a:lnTo>
                    <a:pt x="3344" y="5246"/>
                  </a:lnTo>
                  <a:lnTo>
                    <a:pt x="3340" y="5244"/>
                  </a:lnTo>
                  <a:lnTo>
                    <a:pt x="3336" y="5244"/>
                  </a:lnTo>
                  <a:lnTo>
                    <a:pt x="3330" y="5248"/>
                  </a:lnTo>
                  <a:lnTo>
                    <a:pt x="3322" y="5250"/>
                  </a:lnTo>
                  <a:lnTo>
                    <a:pt x="3316" y="5250"/>
                  </a:lnTo>
                  <a:lnTo>
                    <a:pt x="3312" y="5250"/>
                  </a:lnTo>
                  <a:lnTo>
                    <a:pt x="3306" y="5252"/>
                  </a:lnTo>
                  <a:lnTo>
                    <a:pt x="3300" y="5254"/>
                  </a:lnTo>
                  <a:lnTo>
                    <a:pt x="3296" y="5254"/>
                  </a:lnTo>
                  <a:lnTo>
                    <a:pt x="3292" y="5254"/>
                  </a:lnTo>
                  <a:lnTo>
                    <a:pt x="3286" y="5254"/>
                  </a:lnTo>
                  <a:lnTo>
                    <a:pt x="3268" y="5258"/>
                  </a:lnTo>
                  <a:lnTo>
                    <a:pt x="3260" y="5262"/>
                  </a:lnTo>
                  <a:lnTo>
                    <a:pt x="3258" y="5266"/>
                  </a:lnTo>
                  <a:lnTo>
                    <a:pt x="3256" y="5272"/>
                  </a:lnTo>
                  <a:lnTo>
                    <a:pt x="3248" y="5278"/>
                  </a:lnTo>
                  <a:lnTo>
                    <a:pt x="3240" y="5284"/>
                  </a:lnTo>
                  <a:lnTo>
                    <a:pt x="3234" y="5286"/>
                  </a:lnTo>
                  <a:lnTo>
                    <a:pt x="3226" y="5290"/>
                  </a:lnTo>
                  <a:lnTo>
                    <a:pt x="3216" y="5296"/>
                  </a:lnTo>
                  <a:lnTo>
                    <a:pt x="3206" y="5304"/>
                  </a:lnTo>
                  <a:lnTo>
                    <a:pt x="3202" y="5310"/>
                  </a:lnTo>
                  <a:lnTo>
                    <a:pt x="3200" y="5322"/>
                  </a:lnTo>
                  <a:lnTo>
                    <a:pt x="3198" y="5326"/>
                  </a:lnTo>
                  <a:lnTo>
                    <a:pt x="3200" y="5328"/>
                  </a:lnTo>
                  <a:lnTo>
                    <a:pt x="3202" y="5330"/>
                  </a:lnTo>
                  <a:lnTo>
                    <a:pt x="3204" y="5330"/>
                  </a:lnTo>
                  <a:lnTo>
                    <a:pt x="3202" y="5332"/>
                  </a:lnTo>
                  <a:lnTo>
                    <a:pt x="3198" y="5336"/>
                  </a:lnTo>
                  <a:lnTo>
                    <a:pt x="3194" y="5340"/>
                  </a:lnTo>
                  <a:lnTo>
                    <a:pt x="3194" y="5342"/>
                  </a:lnTo>
                  <a:lnTo>
                    <a:pt x="3194" y="5344"/>
                  </a:lnTo>
                  <a:lnTo>
                    <a:pt x="3202" y="5346"/>
                  </a:lnTo>
                  <a:lnTo>
                    <a:pt x="3206" y="5346"/>
                  </a:lnTo>
                  <a:lnTo>
                    <a:pt x="3210" y="5344"/>
                  </a:lnTo>
                  <a:lnTo>
                    <a:pt x="3216" y="5340"/>
                  </a:lnTo>
                  <a:lnTo>
                    <a:pt x="3220" y="5336"/>
                  </a:lnTo>
                  <a:lnTo>
                    <a:pt x="3222" y="5336"/>
                  </a:lnTo>
                  <a:lnTo>
                    <a:pt x="3226" y="5336"/>
                  </a:lnTo>
                  <a:lnTo>
                    <a:pt x="3230" y="5336"/>
                  </a:lnTo>
                  <a:lnTo>
                    <a:pt x="3234" y="5334"/>
                  </a:lnTo>
                  <a:lnTo>
                    <a:pt x="3244" y="5320"/>
                  </a:lnTo>
                  <a:lnTo>
                    <a:pt x="3252" y="5312"/>
                  </a:lnTo>
                  <a:lnTo>
                    <a:pt x="3256" y="5306"/>
                  </a:lnTo>
                  <a:lnTo>
                    <a:pt x="3260" y="5300"/>
                  </a:lnTo>
                  <a:lnTo>
                    <a:pt x="3268" y="5294"/>
                  </a:lnTo>
                  <a:lnTo>
                    <a:pt x="3280" y="5288"/>
                  </a:lnTo>
                  <a:lnTo>
                    <a:pt x="3288" y="5286"/>
                  </a:lnTo>
                  <a:lnTo>
                    <a:pt x="3294" y="5284"/>
                  </a:lnTo>
                  <a:lnTo>
                    <a:pt x="3300" y="5280"/>
                  </a:lnTo>
                  <a:lnTo>
                    <a:pt x="3304" y="5278"/>
                  </a:lnTo>
                  <a:lnTo>
                    <a:pt x="3308" y="5278"/>
                  </a:lnTo>
                  <a:lnTo>
                    <a:pt x="3314" y="5276"/>
                  </a:lnTo>
                  <a:lnTo>
                    <a:pt x="3318" y="5272"/>
                  </a:lnTo>
                  <a:lnTo>
                    <a:pt x="3324" y="5266"/>
                  </a:lnTo>
                  <a:lnTo>
                    <a:pt x="3328" y="5266"/>
                  </a:lnTo>
                  <a:lnTo>
                    <a:pt x="3334" y="5264"/>
                  </a:lnTo>
                  <a:lnTo>
                    <a:pt x="3340" y="5260"/>
                  </a:lnTo>
                  <a:lnTo>
                    <a:pt x="3348" y="5252"/>
                  </a:lnTo>
                  <a:lnTo>
                    <a:pt x="3348" y="5248"/>
                  </a:lnTo>
                  <a:lnTo>
                    <a:pt x="3344" y="5246"/>
                  </a:lnTo>
                  <a:close/>
                  <a:moveTo>
                    <a:pt x="3328" y="4618"/>
                  </a:moveTo>
                  <a:lnTo>
                    <a:pt x="3328" y="4618"/>
                  </a:lnTo>
                  <a:lnTo>
                    <a:pt x="3326" y="4622"/>
                  </a:lnTo>
                  <a:lnTo>
                    <a:pt x="3326" y="4628"/>
                  </a:lnTo>
                  <a:lnTo>
                    <a:pt x="3326" y="4630"/>
                  </a:lnTo>
                  <a:lnTo>
                    <a:pt x="3328" y="4632"/>
                  </a:lnTo>
                  <a:lnTo>
                    <a:pt x="3328" y="4634"/>
                  </a:lnTo>
                  <a:lnTo>
                    <a:pt x="3326" y="4638"/>
                  </a:lnTo>
                  <a:lnTo>
                    <a:pt x="3324" y="4642"/>
                  </a:lnTo>
                  <a:lnTo>
                    <a:pt x="3326" y="4644"/>
                  </a:lnTo>
                  <a:lnTo>
                    <a:pt x="3330" y="4642"/>
                  </a:lnTo>
                  <a:lnTo>
                    <a:pt x="3330" y="4640"/>
                  </a:lnTo>
                  <a:lnTo>
                    <a:pt x="3332" y="4636"/>
                  </a:lnTo>
                  <a:lnTo>
                    <a:pt x="3332" y="4632"/>
                  </a:lnTo>
                  <a:lnTo>
                    <a:pt x="3334" y="4630"/>
                  </a:lnTo>
                  <a:lnTo>
                    <a:pt x="3334" y="4628"/>
                  </a:lnTo>
                  <a:lnTo>
                    <a:pt x="3332" y="4624"/>
                  </a:lnTo>
                  <a:lnTo>
                    <a:pt x="3332" y="4620"/>
                  </a:lnTo>
                  <a:lnTo>
                    <a:pt x="3332" y="4618"/>
                  </a:lnTo>
                  <a:lnTo>
                    <a:pt x="3328" y="4618"/>
                  </a:lnTo>
                  <a:close/>
                  <a:moveTo>
                    <a:pt x="3302" y="3114"/>
                  </a:moveTo>
                  <a:lnTo>
                    <a:pt x="3302" y="3114"/>
                  </a:lnTo>
                  <a:lnTo>
                    <a:pt x="3304" y="3116"/>
                  </a:lnTo>
                  <a:lnTo>
                    <a:pt x="3308" y="3114"/>
                  </a:lnTo>
                  <a:lnTo>
                    <a:pt x="3310" y="3112"/>
                  </a:lnTo>
                  <a:lnTo>
                    <a:pt x="3310" y="3108"/>
                  </a:lnTo>
                  <a:lnTo>
                    <a:pt x="3306" y="3108"/>
                  </a:lnTo>
                  <a:lnTo>
                    <a:pt x="3302" y="3110"/>
                  </a:lnTo>
                  <a:lnTo>
                    <a:pt x="3300" y="3112"/>
                  </a:lnTo>
                  <a:lnTo>
                    <a:pt x="3302" y="3114"/>
                  </a:lnTo>
                  <a:close/>
                  <a:moveTo>
                    <a:pt x="3298" y="3086"/>
                  </a:moveTo>
                  <a:lnTo>
                    <a:pt x="3298" y="3086"/>
                  </a:lnTo>
                  <a:lnTo>
                    <a:pt x="3296" y="3088"/>
                  </a:lnTo>
                  <a:lnTo>
                    <a:pt x="3298" y="3090"/>
                  </a:lnTo>
                  <a:lnTo>
                    <a:pt x="3302" y="3096"/>
                  </a:lnTo>
                  <a:lnTo>
                    <a:pt x="3302" y="3098"/>
                  </a:lnTo>
                  <a:lnTo>
                    <a:pt x="3304" y="3094"/>
                  </a:lnTo>
                  <a:lnTo>
                    <a:pt x="3302" y="3088"/>
                  </a:lnTo>
                  <a:lnTo>
                    <a:pt x="3300" y="3086"/>
                  </a:lnTo>
                  <a:lnTo>
                    <a:pt x="3298" y="3086"/>
                  </a:lnTo>
                  <a:close/>
                  <a:moveTo>
                    <a:pt x="3298" y="4354"/>
                  </a:moveTo>
                  <a:lnTo>
                    <a:pt x="3298" y="4354"/>
                  </a:lnTo>
                  <a:lnTo>
                    <a:pt x="3296" y="4358"/>
                  </a:lnTo>
                  <a:lnTo>
                    <a:pt x="3296" y="4362"/>
                  </a:lnTo>
                  <a:lnTo>
                    <a:pt x="3298" y="4362"/>
                  </a:lnTo>
                  <a:lnTo>
                    <a:pt x="3300" y="4364"/>
                  </a:lnTo>
                  <a:lnTo>
                    <a:pt x="3304" y="4362"/>
                  </a:lnTo>
                  <a:lnTo>
                    <a:pt x="3304" y="4360"/>
                  </a:lnTo>
                  <a:lnTo>
                    <a:pt x="3302" y="4356"/>
                  </a:lnTo>
                  <a:lnTo>
                    <a:pt x="3300" y="4348"/>
                  </a:lnTo>
                  <a:lnTo>
                    <a:pt x="3298" y="4354"/>
                  </a:lnTo>
                  <a:close/>
                  <a:moveTo>
                    <a:pt x="3274" y="4930"/>
                  </a:moveTo>
                  <a:lnTo>
                    <a:pt x="3274" y="4930"/>
                  </a:lnTo>
                  <a:lnTo>
                    <a:pt x="3274" y="4932"/>
                  </a:lnTo>
                  <a:lnTo>
                    <a:pt x="3278" y="4934"/>
                  </a:lnTo>
                  <a:lnTo>
                    <a:pt x="3288" y="4934"/>
                  </a:lnTo>
                  <a:lnTo>
                    <a:pt x="3310" y="4928"/>
                  </a:lnTo>
                  <a:lnTo>
                    <a:pt x="3312" y="4926"/>
                  </a:lnTo>
                  <a:lnTo>
                    <a:pt x="3310" y="4926"/>
                  </a:lnTo>
                  <a:lnTo>
                    <a:pt x="3296" y="4924"/>
                  </a:lnTo>
                  <a:lnTo>
                    <a:pt x="3282" y="4924"/>
                  </a:lnTo>
                  <a:lnTo>
                    <a:pt x="3276" y="4926"/>
                  </a:lnTo>
                  <a:lnTo>
                    <a:pt x="3274" y="4930"/>
                  </a:lnTo>
                  <a:close/>
                  <a:moveTo>
                    <a:pt x="3132" y="5104"/>
                  </a:moveTo>
                  <a:lnTo>
                    <a:pt x="3132" y="5104"/>
                  </a:lnTo>
                  <a:lnTo>
                    <a:pt x="3136" y="5106"/>
                  </a:lnTo>
                  <a:lnTo>
                    <a:pt x="3138" y="5104"/>
                  </a:lnTo>
                  <a:lnTo>
                    <a:pt x="3136" y="5096"/>
                  </a:lnTo>
                  <a:lnTo>
                    <a:pt x="3134" y="5090"/>
                  </a:lnTo>
                  <a:lnTo>
                    <a:pt x="3132" y="5086"/>
                  </a:lnTo>
                  <a:lnTo>
                    <a:pt x="3130" y="5088"/>
                  </a:lnTo>
                  <a:lnTo>
                    <a:pt x="3130" y="5096"/>
                  </a:lnTo>
                  <a:lnTo>
                    <a:pt x="3132" y="5104"/>
                  </a:lnTo>
                  <a:close/>
                  <a:moveTo>
                    <a:pt x="3196" y="4912"/>
                  </a:moveTo>
                  <a:lnTo>
                    <a:pt x="3196" y="4912"/>
                  </a:lnTo>
                  <a:lnTo>
                    <a:pt x="3198" y="4908"/>
                  </a:lnTo>
                  <a:lnTo>
                    <a:pt x="3198" y="4904"/>
                  </a:lnTo>
                  <a:lnTo>
                    <a:pt x="3196" y="4900"/>
                  </a:lnTo>
                  <a:lnTo>
                    <a:pt x="3192" y="4900"/>
                  </a:lnTo>
                  <a:lnTo>
                    <a:pt x="3190" y="4902"/>
                  </a:lnTo>
                  <a:lnTo>
                    <a:pt x="3188" y="4904"/>
                  </a:lnTo>
                  <a:lnTo>
                    <a:pt x="3188" y="4908"/>
                  </a:lnTo>
                  <a:lnTo>
                    <a:pt x="3192" y="4912"/>
                  </a:lnTo>
                  <a:lnTo>
                    <a:pt x="3194" y="4912"/>
                  </a:lnTo>
                  <a:lnTo>
                    <a:pt x="3196" y="4912"/>
                  </a:lnTo>
                  <a:close/>
                  <a:moveTo>
                    <a:pt x="3180" y="4896"/>
                  </a:moveTo>
                  <a:lnTo>
                    <a:pt x="3180" y="4896"/>
                  </a:lnTo>
                  <a:lnTo>
                    <a:pt x="3176" y="4896"/>
                  </a:lnTo>
                  <a:lnTo>
                    <a:pt x="3172" y="4900"/>
                  </a:lnTo>
                  <a:lnTo>
                    <a:pt x="3170" y="4906"/>
                  </a:lnTo>
                  <a:lnTo>
                    <a:pt x="3172" y="4916"/>
                  </a:lnTo>
                  <a:lnTo>
                    <a:pt x="3174" y="4916"/>
                  </a:lnTo>
                  <a:lnTo>
                    <a:pt x="3180" y="4908"/>
                  </a:lnTo>
                  <a:lnTo>
                    <a:pt x="3184" y="4900"/>
                  </a:lnTo>
                  <a:lnTo>
                    <a:pt x="3182" y="4898"/>
                  </a:lnTo>
                  <a:lnTo>
                    <a:pt x="3180" y="4896"/>
                  </a:lnTo>
                  <a:close/>
                  <a:moveTo>
                    <a:pt x="3184" y="5356"/>
                  </a:moveTo>
                  <a:lnTo>
                    <a:pt x="3184" y="5356"/>
                  </a:lnTo>
                  <a:lnTo>
                    <a:pt x="3180" y="5360"/>
                  </a:lnTo>
                  <a:lnTo>
                    <a:pt x="3174" y="5364"/>
                  </a:lnTo>
                  <a:lnTo>
                    <a:pt x="3170" y="5366"/>
                  </a:lnTo>
                  <a:lnTo>
                    <a:pt x="3168" y="5370"/>
                  </a:lnTo>
                  <a:lnTo>
                    <a:pt x="3168" y="5372"/>
                  </a:lnTo>
                  <a:lnTo>
                    <a:pt x="3170" y="5372"/>
                  </a:lnTo>
                  <a:lnTo>
                    <a:pt x="3178" y="5370"/>
                  </a:lnTo>
                  <a:lnTo>
                    <a:pt x="3190" y="5362"/>
                  </a:lnTo>
                  <a:lnTo>
                    <a:pt x="3194" y="5358"/>
                  </a:lnTo>
                  <a:lnTo>
                    <a:pt x="3192" y="5352"/>
                  </a:lnTo>
                  <a:lnTo>
                    <a:pt x="3192" y="5350"/>
                  </a:lnTo>
                  <a:lnTo>
                    <a:pt x="3190" y="5350"/>
                  </a:lnTo>
                  <a:lnTo>
                    <a:pt x="3188" y="5352"/>
                  </a:lnTo>
                  <a:lnTo>
                    <a:pt x="3184" y="5356"/>
                  </a:lnTo>
                  <a:close/>
                  <a:moveTo>
                    <a:pt x="3074" y="5152"/>
                  </a:moveTo>
                  <a:lnTo>
                    <a:pt x="3074" y="5152"/>
                  </a:lnTo>
                  <a:lnTo>
                    <a:pt x="3076" y="5154"/>
                  </a:lnTo>
                  <a:lnTo>
                    <a:pt x="3078" y="5144"/>
                  </a:lnTo>
                  <a:lnTo>
                    <a:pt x="3076" y="5132"/>
                  </a:lnTo>
                  <a:lnTo>
                    <a:pt x="3076" y="5122"/>
                  </a:lnTo>
                  <a:lnTo>
                    <a:pt x="3074" y="5122"/>
                  </a:lnTo>
                  <a:lnTo>
                    <a:pt x="3074" y="5124"/>
                  </a:lnTo>
                  <a:lnTo>
                    <a:pt x="3072" y="5130"/>
                  </a:lnTo>
                  <a:lnTo>
                    <a:pt x="3072" y="5142"/>
                  </a:lnTo>
                  <a:lnTo>
                    <a:pt x="3074" y="5152"/>
                  </a:lnTo>
                  <a:close/>
                  <a:moveTo>
                    <a:pt x="3070" y="5308"/>
                  </a:moveTo>
                  <a:lnTo>
                    <a:pt x="3070" y="5308"/>
                  </a:lnTo>
                  <a:lnTo>
                    <a:pt x="3066" y="5308"/>
                  </a:lnTo>
                  <a:lnTo>
                    <a:pt x="3066" y="5306"/>
                  </a:lnTo>
                  <a:lnTo>
                    <a:pt x="3064" y="5304"/>
                  </a:lnTo>
                  <a:lnTo>
                    <a:pt x="3060" y="5298"/>
                  </a:lnTo>
                  <a:lnTo>
                    <a:pt x="3054" y="5294"/>
                  </a:lnTo>
                  <a:lnTo>
                    <a:pt x="3048" y="5294"/>
                  </a:lnTo>
                  <a:lnTo>
                    <a:pt x="3046" y="5296"/>
                  </a:lnTo>
                  <a:lnTo>
                    <a:pt x="3042" y="5296"/>
                  </a:lnTo>
                  <a:lnTo>
                    <a:pt x="3036" y="5294"/>
                  </a:lnTo>
                  <a:lnTo>
                    <a:pt x="3026" y="5294"/>
                  </a:lnTo>
                  <a:lnTo>
                    <a:pt x="3020" y="5296"/>
                  </a:lnTo>
                  <a:lnTo>
                    <a:pt x="3016" y="5298"/>
                  </a:lnTo>
                  <a:lnTo>
                    <a:pt x="3014" y="5302"/>
                  </a:lnTo>
                  <a:lnTo>
                    <a:pt x="3012" y="5306"/>
                  </a:lnTo>
                  <a:lnTo>
                    <a:pt x="3014" y="5310"/>
                  </a:lnTo>
                  <a:lnTo>
                    <a:pt x="3016" y="5312"/>
                  </a:lnTo>
                  <a:lnTo>
                    <a:pt x="3026" y="5316"/>
                  </a:lnTo>
                  <a:lnTo>
                    <a:pt x="3036" y="5318"/>
                  </a:lnTo>
                  <a:lnTo>
                    <a:pt x="3046" y="5322"/>
                  </a:lnTo>
                  <a:lnTo>
                    <a:pt x="3054" y="5328"/>
                  </a:lnTo>
                  <a:lnTo>
                    <a:pt x="3058" y="5334"/>
                  </a:lnTo>
                  <a:lnTo>
                    <a:pt x="3060" y="5338"/>
                  </a:lnTo>
                  <a:lnTo>
                    <a:pt x="3064" y="5340"/>
                  </a:lnTo>
                  <a:lnTo>
                    <a:pt x="3068" y="5340"/>
                  </a:lnTo>
                  <a:lnTo>
                    <a:pt x="3070" y="5342"/>
                  </a:lnTo>
                  <a:lnTo>
                    <a:pt x="3074" y="5342"/>
                  </a:lnTo>
                  <a:lnTo>
                    <a:pt x="3076" y="5340"/>
                  </a:lnTo>
                  <a:lnTo>
                    <a:pt x="3078" y="5338"/>
                  </a:lnTo>
                  <a:lnTo>
                    <a:pt x="3080" y="5338"/>
                  </a:lnTo>
                  <a:lnTo>
                    <a:pt x="3082" y="5336"/>
                  </a:lnTo>
                  <a:lnTo>
                    <a:pt x="3086" y="5332"/>
                  </a:lnTo>
                  <a:lnTo>
                    <a:pt x="3086" y="5330"/>
                  </a:lnTo>
                  <a:lnTo>
                    <a:pt x="3086" y="5326"/>
                  </a:lnTo>
                  <a:lnTo>
                    <a:pt x="3082" y="5320"/>
                  </a:lnTo>
                  <a:lnTo>
                    <a:pt x="3076" y="5312"/>
                  </a:lnTo>
                  <a:lnTo>
                    <a:pt x="3070" y="5308"/>
                  </a:lnTo>
                  <a:close/>
                  <a:moveTo>
                    <a:pt x="3176" y="5238"/>
                  </a:moveTo>
                  <a:lnTo>
                    <a:pt x="3176" y="5238"/>
                  </a:lnTo>
                  <a:lnTo>
                    <a:pt x="3174" y="5234"/>
                  </a:lnTo>
                  <a:lnTo>
                    <a:pt x="3172" y="5234"/>
                  </a:lnTo>
                  <a:lnTo>
                    <a:pt x="3168" y="5234"/>
                  </a:lnTo>
                  <a:lnTo>
                    <a:pt x="3166" y="5238"/>
                  </a:lnTo>
                  <a:lnTo>
                    <a:pt x="3166" y="5240"/>
                  </a:lnTo>
                  <a:lnTo>
                    <a:pt x="3168" y="5240"/>
                  </a:lnTo>
                  <a:lnTo>
                    <a:pt x="3170" y="5242"/>
                  </a:lnTo>
                  <a:lnTo>
                    <a:pt x="3168" y="5246"/>
                  </a:lnTo>
                  <a:lnTo>
                    <a:pt x="3160" y="5248"/>
                  </a:lnTo>
                  <a:lnTo>
                    <a:pt x="3156" y="5252"/>
                  </a:lnTo>
                  <a:lnTo>
                    <a:pt x="3156" y="5256"/>
                  </a:lnTo>
                  <a:lnTo>
                    <a:pt x="3156" y="5258"/>
                  </a:lnTo>
                  <a:lnTo>
                    <a:pt x="3152" y="5260"/>
                  </a:lnTo>
                  <a:lnTo>
                    <a:pt x="3148" y="5260"/>
                  </a:lnTo>
                  <a:lnTo>
                    <a:pt x="3146" y="5260"/>
                  </a:lnTo>
                  <a:lnTo>
                    <a:pt x="3142" y="5256"/>
                  </a:lnTo>
                  <a:lnTo>
                    <a:pt x="3136" y="5252"/>
                  </a:lnTo>
                  <a:lnTo>
                    <a:pt x="3134" y="5250"/>
                  </a:lnTo>
                  <a:lnTo>
                    <a:pt x="3132" y="5252"/>
                  </a:lnTo>
                  <a:lnTo>
                    <a:pt x="3128" y="5254"/>
                  </a:lnTo>
                  <a:lnTo>
                    <a:pt x="3124" y="5254"/>
                  </a:lnTo>
                  <a:lnTo>
                    <a:pt x="3120" y="5254"/>
                  </a:lnTo>
                  <a:lnTo>
                    <a:pt x="3116" y="5256"/>
                  </a:lnTo>
                  <a:lnTo>
                    <a:pt x="3114" y="5258"/>
                  </a:lnTo>
                  <a:lnTo>
                    <a:pt x="3112" y="5256"/>
                  </a:lnTo>
                  <a:lnTo>
                    <a:pt x="3106" y="5254"/>
                  </a:lnTo>
                  <a:lnTo>
                    <a:pt x="3100" y="5250"/>
                  </a:lnTo>
                  <a:lnTo>
                    <a:pt x="3092" y="5246"/>
                  </a:lnTo>
                  <a:lnTo>
                    <a:pt x="3076" y="5242"/>
                  </a:lnTo>
                  <a:lnTo>
                    <a:pt x="3068" y="5242"/>
                  </a:lnTo>
                  <a:lnTo>
                    <a:pt x="3064" y="5242"/>
                  </a:lnTo>
                  <a:lnTo>
                    <a:pt x="3060" y="5246"/>
                  </a:lnTo>
                  <a:lnTo>
                    <a:pt x="3056" y="5250"/>
                  </a:lnTo>
                  <a:lnTo>
                    <a:pt x="3050" y="5252"/>
                  </a:lnTo>
                  <a:lnTo>
                    <a:pt x="3048" y="5256"/>
                  </a:lnTo>
                  <a:lnTo>
                    <a:pt x="3048" y="5262"/>
                  </a:lnTo>
                  <a:lnTo>
                    <a:pt x="3050" y="5270"/>
                  </a:lnTo>
                  <a:lnTo>
                    <a:pt x="3050" y="5272"/>
                  </a:lnTo>
                  <a:lnTo>
                    <a:pt x="3052" y="5272"/>
                  </a:lnTo>
                  <a:lnTo>
                    <a:pt x="3056" y="5270"/>
                  </a:lnTo>
                  <a:lnTo>
                    <a:pt x="3062" y="5268"/>
                  </a:lnTo>
                  <a:lnTo>
                    <a:pt x="3078" y="5270"/>
                  </a:lnTo>
                  <a:lnTo>
                    <a:pt x="3086" y="5272"/>
                  </a:lnTo>
                  <a:lnTo>
                    <a:pt x="3092" y="5274"/>
                  </a:lnTo>
                  <a:lnTo>
                    <a:pt x="3096" y="5278"/>
                  </a:lnTo>
                  <a:lnTo>
                    <a:pt x="3098" y="5276"/>
                  </a:lnTo>
                  <a:lnTo>
                    <a:pt x="3102" y="5274"/>
                  </a:lnTo>
                  <a:lnTo>
                    <a:pt x="3106" y="5274"/>
                  </a:lnTo>
                  <a:lnTo>
                    <a:pt x="3108" y="5274"/>
                  </a:lnTo>
                  <a:lnTo>
                    <a:pt x="3110" y="5272"/>
                  </a:lnTo>
                  <a:lnTo>
                    <a:pt x="3112" y="5270"/>
                  </a:lnTo>
                  <a:lnTo>
                    <a:pt x="3120" y="5272"/>
                  </a:lnTo>
                  <a:lnTo>
                    <a:pt x="3124" y="5272"/>
                  </a:lnTo>
                  <a:lnTo>
                    <a:pt x="3128" y="5272"/>
                  </a:lnTo>
                  <a:lnTo>
                    <a:pt x="3134" y="5270"/>
                  </a:lnTo>
                  <a:lnTo>
                    <a:pt x="3138" y="5268"/>
                  </a:lnTo>
                  <a:lnTo>
                    <a:pt x="3142" y="5266"/>
                  </a:lnTo>
                  <a:lnTo>
                    <a:pt x="3150" y="5266"/>
                  </a:lnTo>
                  <a:lnTo>
                    <a:pt x="3158" y="5264"/>
                  </a:lnTo>
                  <a:lnTo>
                    <a:pt x="3166" y="5260"/>
                  </a:lnTo>
                  <a:lnTo>
                    <a:pt x="3168" y="5258"/>
                  </a:lnTo>
                  <a:lnTo>
                    <a:pt x="3170" y="5254"/>
                  </a:lnTo>
                  <a:lnTo>
                    <a:pt x="3170" y="5252"/>
                  </a:lnTo>
                  <a:lnTo>
                    <a:pt x="3174" y="5248"/>
                  </a:lnTo>
                  <a:lnTo>
                    <a:pt x="3176" y="5244"/>
                  </a:lnTo>
                  <a:lnTo>
                    <a:pt x="3176" y="5238"/>
                  </a:lnTo>
                  <a:close/>
                  <a:moveTo>
                    <a:pt x="3042" y="5268"/>
                  </a:moveTo>
                  <a:lnTo>
                    <a:pt x="3042" y="5268"/>
                  </a:lnTo>
                  <a:lnTo>
                    <a:pt x="3044" y="5266"/>
                  </a:lnTo>
                  <a:lnTo>
                    <a:pt x="3046" y="5264"/>
                  </a:lnTo>
                  <a:lnTo>
                    <a:pt x="3044" y="5262"/>
                  </a:lnTo>
                  <a:lnTo>
                    <a:pt x="3042" y="5260"/>
                  </a:lnTo>
                  <a:lnTo>
                    <a:pt x="3040" y="5262"/>
                  </a:lnTo>
                  <a:lnTo>
                    <a:pt x="3040" y="5266"/>
                  </a:lnTo>
                  <a:lnTo>
                    <a:pt x="3040" y="5268"/>
                  </a:lnTo>
                  <a:lnTo>
                    <a:pt x="3042" y="5268"/>
                  </a:lnTo>
                  <a:close/>
                  <a:moveTo>
                    <a:pt x="3038" y="5258"/>
                  </a:moveTo>
                  <a:lnTo>
                    <a:pt x="3038" y="5258"/>
                  </a:lnTo>
                  <a:lnTo>
                    <a:pt x="3040" y="5256"/>
                  </a:lnTo>
                  <a:lnTo>
                    <a:pt x="3040" y="5254"/>
                  </a:lnTo>
                  <a:lnTo>
                    <a:pt x="3038" y="5252"/>
                  </a:lnTo>
                  <a:lnTo>
                    <a:pt x="3034" y="5250"/>
                  </a:lnTo>
                  <a:lnTo>
                    <a:pt x="3032" y="5250"/>
                  </a:lnTo>
                  <a:lnTo>
                    <a:pt x="3032" y="5252"/>
                  </a:lnTo>
                  <a:lnTo>
                    <a:pt x="3032" y="5258"/>
                  </a:lnTo>
                  <a:lnTo>
                    <a:pt x="3030" y="5262"/>
                  </a:lnTo>
                  <a:lnTo>
                    <a:pt x="3032" y="5266"/>
                  </a:lnTo>
                  <a:lnTo>
                    <a:pt x="3032" y="5264"/>
                  </a:lnTo>
                  <a:lnTo>
                    <a:pt x="3034" y="5260"/>
                  </a:lnTo>
                  <a:lnTo>
                    <a:pt x="3038" y="5258"/>
                  </a:lnTo>
                  <a:close/>
                  <a:moveTo>
                    <a:pt x="2740" y="626"/>
                  </a:moveTo>
                  <a:lnTo>
                    <a:pt x="2740" y="626"/>
                  </a:lnTo>
                  <a:lnTo>
                    <a:pt x="2756" y="630"/>
                  </a:lnTo>
                  <a:lnTo>
                    <a:pt x="2768" y="628"/>
                  </a:lnTo>
                  <a:lnTo>
                    <a:pt x="2778" y="624"/>
                  </a:lnTo>
                  <a:lnTo>
                    <a:pt x="2784" y="618"/>
                  </a:lnTo>
                  <a:lnTo>
                    <a:pt x="2786" y="612"/>
                  </a:lnTo>
                  <a:lnTo>
                    <a:pt x="2786" y="608"/>
                  </a:lnTo>
                  <a:lnTo>
                    <a:pt x="2784" y="604"/>
                  </a:lnTo>
                  <a:lnTo>
                    <a:pt x="2782" y="602"/>
                  </a:lnTo>
                  <a:lnTo>
                    <a:pt x="2776" y="600"/>
                  </a:lnTo>
                  <a:lnTo>
                    <a:pt x="2764" y="598"/>
                  </a:lnTo>
                  <a:lnTo>
                    <a:pt x="2748" y="598"/>
                  </a:lnTo>
                  <a:lnTo>
                    <a:pt x="2736" y="598"/>
                  </a:lnTo>
                  <a:lnTo>
                    <a:pt x="2726" y="600"/>
                  </a:lnTo>
                  <a:lnTo>
                    <a:pt x="2720" y="604"/>
                  </a:lnTo>
                  <a:lnTo>
                    <a:pt x="2716" y="608"/>
                  </a:lnTo>
                  <a:lnTo>
                    <a:pt x="2720" y="614"/>
                  </a:lnTo>
                  <a:lnTo>
                    <a:pt x="2726" y="618"/>
                  </a:lnTo>
                  <a:lnTo>
                    <a:pt x="2740" y="626"/>
                  </a:lnTo>
                  <a:close/>
                  <a:moveTo>
                    <a:pt x="162" y="3354"/>
                  </a:moveTo>
                  <a:lnTo>
                    <a:pt x="162" y="3354"/>
                  </a:lnTo>
                  <a:lnTo>
                    <a:pt x="160" y="3358"/>
                  </a:lnTo>
                  <a:lnTo>
                    <a:pt x="162" y="3364"/>
                  </a:lnTo>
                  <a:lnTo>
                    <a:pt x="164" y="3366"/>
                  </a:lnTo>
                  <a:lnTo>
                    <a:pt x="166" y="3368"/>
                  </a:lnTo>
                  <a:lnTo>
                    <a:pt x="168" y="3366"/>
                  </a:lnTo>
                  <a:lnTo>
                    <a:pt x="168" y="3362"/>
                  </a:lnTo>
                  <a:lnTo>
                    <a:pt x="166" y="3356"/>
                  </a:lnTo>
                  <a:lnTo>
                    <a:pt x="164" y="3352"/>
                  </a:lnTo>
                  <a:lnTo>
                    <a:pt x="162" y="3352"/>
                  </a:lnTo>
                  <a:lnTo>
                    <a:pt x="162" y="3354"/>
                  </a:lnTo>
                  <a:close/>
                  <a:moveTo>
                    <a:pt x="3766" y="1952"/>
                  </a:moveTo>
                  <a:lnTo>
                    <a:pt x="3766" y="1952"/>
                  </a:lnTo>
                  <a:lnTo>
                    <a:pt x="3772" y="1954"/>
                  </a:lnTo>
                  <a:lnTo>
                    <a:pt x="3776" y="1954"/>
                  </a:lnTo>
                  <a:lnTo>
                    <a:pt x="3780" y="1950"/>
                  </a:lnTo>
                  <a:lnTo>
                    <a:pt x="3782" y="1944"/>
                  </a:lnTo>
                  <a:lnTo>
                    <a:pt x="3784" y="1940"/>
                  </a:lnTo>
                  <a:lnTo>
                    <a:pt x="3782" y="1934"/>
                  </a:lnTo>
                  <a:lnTo>
                    <a:pt x="3780" y="1930"/>
                  </a:lnTo>
                  <a:lnTo>
                    <a:pt x="3774" y="1928"/>
                  </a:lnTo>
                  <a:lnTo>
                    <a:pt x="3768" y="1928"/>
                  </a:lnTo>
                  <a:lnTo>
                    <a:pt x="3764" y="1930"/>
                  </a:lnTo>
                  <a:lnTo>
                    <a:pt x="3760" y="1932"/>
                  </a:lnTo>
                  <a:lnTo>
                    <a:pt x="3758" y="1936"/>
                  </a:lnTo>
                  <a:lnTo>
                    <a:pt x="3758" y="1938"/>
                  </a:lnTo>
                  <a:lnTo>
                    <a:pt x="3760" y="1944"/>
                  </a:lnTo>
                  <a:lnTo>
                    <a:pt x="3762" y="1948"/>
                  </a:lnTo>
                  <a:lnTo>
                    <a:pt x="3766" y="1952"/>
                  </a:lnTo>
                  <a:close/>
                  <a:moveTo>
                    <a:pt x="3314" y="2942"/>
                  </a:moveTo>
                  <a:lnTo>
                    <a:pt x="3314" y="2942"/>
                  </a:lnTo>
                  <a:lnTo>
                    <a:pt x="3316" y="2940"/>
                  </a:lnTo>
                  <a:lnTo>
                    <a:pt x="3318" y="2936"/>
                  </a:lnTo>
                  <a:lnTo>
                    <a:pt x="3316" y="2932"/>
                  </a:lnTo>
                  <a:lnTo>
                    <a:pt x="3312" y="2930"/>
                  </a:lnTo>
                  <a:lnTo>
                    <a:pt x="3310" y="2930"/>
                  </a:lnTo>
                  <a:lnTo>
                    <a:pt x="3310" y="2932"/>
                  </a:lnTo>
                  <a:lnTo>
                    <a:pt x="3310" y="2936"/>
                  </a:lnTo>
                  <a:lnTo>
                    <a:pt x="3312" y="2940"/>
                  </a:lnTo>
                  <a:lnTo>
                    <a:pt x="3314" y="2942"/>
                  </a:lnTo>
                  <a:close/>
                  <a:moveTo>
                    <a:pt x="3310" y="2998"/>
                  </a:moveTo>
                  <a:lnTo>
                    <a:pt x="3310" y="2998"/>
                  </a:lnTo>
                  <a:lnTo>
                    <a:pt x="3308" y="2998"/>
                  </a:lnTo>
                  <a:lnTo>
                    <a:pt x="3308" y="3002"/>
                  </a:lnTo>
                  <a:lnTo>
                    <a:pt x="3310" y="3004"/>
                  </a:lnTo>
                  <a:lnTo>
                    <a:pt x="3312" y="3006"/>
                  </a:lnTo>
                  <a:lnTo>
                    <a:pt x="3314" y="3006"/>
                  </a:lnTo>
                  <a:lnTo>
                    <a:pt x="3314" y="3002"/>
                  </a:lnTo>
                  <a:lnTo>
                    <a:pt x="3312" y="2998"/>
                  </a:lnTo>
                  <a:lnTo>
                    <a:pt x="3310" y="2998"/>
                  </a:lnTo>
                  <a:close/>
                  <a:moveTo>
                    <a:pt x="468" y="3506"/>
                  </a:moveTo>
                  <a:lnTo>
                    <a:pt x="468" y="3506"/>
                  </a:lnTo>
                  <a:lnTo>
                    <a:pt x="468" y="3508"/>
                  </a:lnTo>
                  <a:lnTo>
                    <a:pt x="466" y="3510"/>
                  </a:lnTo>
                  <a:lnTo>
                    <a:pt x="458" y="3514"/>
                  </a:lnTo>
                  <a:lnTo>
                    <a:pt x="452" y="3518"/>
                  </a:lnTo>
                  <a:lnTo>
                    <a:pt x="450" y="3520"/>
                  </a:lnTo>
                  <a:lnTo>
                    <a:pt x="450" y="3522"/>
                  </a:lnTo>
                  <a:lnTo>
                    <a:pt x="452" y="3524"/>
                  </a:lnTo>
                  <a:lnTo>
                    <a:pt x="456" y="3524"/>
                  </a:lnTo>
                  <a:lnTo>
                    <a:pt x="464" y="3520"/>
                  </a:lnTo>
                  <a:lnTo>
                    <a:pt x="476" y="3514"/>
                  </a:lnTo>
                  <a:lnTo>
                    <a:pt x="484" y="3504"/>
                  </a:lnTo>
                  <a:lnTo>
                    <a:pt x="486" y="3502"/>
                  </a:lnTo>
                  <a:lnTo>
                    <a:pt x="486" y="3500"/>
                  </a:lnTo>
                  <a:lnTo>
                    <a:pt x="480" y="3502"/>
                  </a:lnTo>
                  <a:lnTo>
                    <a:pt x="468" y="3506"/>
                  </a:lnTo>
                  <a:close/>
                  <a:moveTo>
                    <a:pt x="1966" y="4176"/>
                  </a:moveTo>
                  <a:lnTo>
                    <a:pt x="1966" y="4176"/>
                  </a:lnTo>
                  <a:lnTo>
                    <a:pt x="1964" y="4176"/>
                  </a:lnTo>
                  <a:lnTo>
                    <a:pt x="1960" y="4184"/>
                  </a:lnTo>
                  <a:lnTo>
                    <a:pt x="1958" y="4200"/>
                  </a:lnTo>
                  <a:lnTo>
                    <a:pt x="1956" y="4222"/>
                  </a:lnTo>
                  <a:lnTo>
                    <a:pt x="1954" y="4242"/>
                  </a:lnTo>
                  <a:lnTo>
                    <a:pt x="1952" y="4252"/>
                  </a:lnTo>
                  <a:lnTo>
                    <a:pt x="1950" y="4260"/>
                  </a:lnTo>
                  <a:lnTo>
                    <a:pt x="1952" y="4272"/>
                  </a:lnTo>
                  <a:lnTo>
                    <a:pt x="1954" y="4278"/>
                  </a:lnTo>
                  <a:lnTo>
                    <a:pt x="1956" y="4280"/>
                  </a:lnTo>
                  <a:lnTo>
                    <a:pt x="1958" y="4274"/>
                  </a:lnTo>
                  <a:lnTo>
                    <a:pt x="1962" y="4248"/>
                  </a:lnTo>
                  <a:lnTo>
                    <a:pt x="1962" y="4240"/>
                  </a:lnTo>
                  <a:lnTo>
                    <a:pt x="1962" y="4236"/>
                  </a:lnTo>
                  <a:lnTo>
                    <a:pt x="1962" y="4234"/>
                  </a:lnTo>
                  <a:lnTo>
                    <a:pt x="1964" y="4232"/>
                  </a:lnTo>
                  <a:lnTo>
                    <a:pt x="1966" y="4228"/>
                  </a:lnTo>
                  <a:lnTo>
                    <a:pt x="1966" y="4226"/>
                  </a:lnTo>
                  <a:lnTo>
                    <a:pt x="1964" y="4218"/>
                  </a:lnTo>
                  <a:lnTo>
                    <a:pt x="1964" y="4210"/>
                  </a:lnTo>
                  <a:lnTo>
                    <a:pt x="1964" y="4206"/>
                  </a:lnTo>
                  <a:lnTo>
                    <a:pt x="1964" y="4204"/>
                  </a:lnTo>
                  <a:lnTo>
                    <a:pt x="1968" y="4200"/>
                  </a:lnTo>
                  <a:lnTo>
                    <a:pt x="1970" y="4192"/>
                  </a:lnTo>
                  <a:lnTo>
                    <a:pt x="1970" y="4182"/>
                  </a:lnTo>
                  <a:lnTo>
                    <a:pt x="1966" y="4176"/>
                  </a:lnTo>
                  <a:close/>
                  <a:moveTo>
                    <a:pt x="1508" y="4454"/>
                  </a:moveTo>
                  <a:lnTo>
                    <a:pt x="1508" y="4454"/>
                  </a:lnTo>
                  <a:lnTo>
                    <a:pt x="1504" y="4444"/>
                  </a:lnTo>
                  <a:lnTo>
                    <a:pt x="1498" y="4430"/>
                  </a:lnTo>
                  <a:lnTo>
                    <a:pt x="1492" y="4416"/>
                  </a:lnTo>
                  <a:lnTo>
                    <a:pt x="1484" y="4404"/>
                  </a:lnTo>
                  <a:lnTo>
                    <a:pt x="1478" y="4396"/>
                  </a:lnTo>
                  <a:lnTo>
                    <a:pt x="1474" y="4388"/>
                  </a:lnTo>
                  <a:lnTo>
                    <a:pt x="1472" y="4380"/>
                  </a:lnTo>
                  <a:lnTo>
                    <a:pt x="1464" y="4372"/>
                  </a:lnTo>
                  <a:lnTo>
                    <a:pt x="1456" y="4364"/>
                  </a:lnTo>
                  <a:lnTo>
                    <a:pt x="1448" y="4360"/>
                  </a:lnTo>
                  <a:lnTo>
                    <a:pt x="1442" y="4360"/>
                  </a:lnTo>
                  <a:lnTo>
                    <a:pt x="1438" y="4362"/>
                  </a:lnTo>
                  <a:lnTo>
                    <a:pt x="1438" y="4364"/>
                  </a:lnTo>
                  <a:lnTo>
                    <a:pt x="1440" y="4368"/>
                  </a:lnTo>
                  <a:lnTo>
                    <a:pt x="1444" y="4372"/>
                  </a:lnTo>
                  <a:lnTo>
                    <a:pt x="1446" y="4382"/>
                  </a:lnTo>
                  <a:lnTo>
                    <a:pt x="1446" y="4392"/>
                  </a:lnTo>
                  <a:lnTo>
                    <a:pt x="1444" y="4398"/>
                  </a:lnTo>
                  <a:lnTo>
                    <a:pt x="1440" y="4404"/>
                  </a:lnTo>
                  <a:lnTo>
                    <a:pt x="1440" y="4410"/>
                  </a:lnTo>
                  <a:lnTo>
                    <a:pt x="1440" y="4420"/>
                  </a:lnTo>
                  <a:lnTo>
                    <a:pt x="1438" y="4430"/>
                  </a:lnTo>
                  <a:lnTo>
                    <a:pt x="1436" y="4438"/>
                  </a:lnTo>
                  <a:lnTo>
                    <a:pt x="1436" y="4436"/>
                  </a:lnTo>
                  <a:lnTo>
                    <a:pt x="1434" y="4432"/>
                  </a:lnTo>
                  <a:lnTo>
                    <a:pt x="1432" y="4432"/>
                  </a:lnTo>
                  <a:lnTo>
                    <a:pt x="1430" y="4440"/>
                  </a:lnTo>
                  <a:lnTo>
                    <a:pt x="1432" y="4456"/>
                  </a:lnTo>
                  <a:lnTo>
                    <a:pt x="1434" y="4476"/>
                  </a:lnTo>
                  <a:lnTo>
                    <a:pt x="1434" y="4500"/>
                  </a:lnTo>
                  <a:lnTo>
                    <a:pt x="1436" y="4512"/>
                  </a:lnTo>
                  <a:lnTo>
                    <a:pt x="1438" y="4524"/>
                  </a:lnTo>
                  <a:lnTo>
                    <a:pt x="1442" y="4534"/>
                  </a:lnTo>
                  <a:lnTo>
                    <a:pt x="1450" y="4544"/>
                  </a:lnTo>
                  <a:lnTo>
                    <a:pt x="1458" y="4548"/>
                  </a:lnTo>
                  <a:lnTo>
                    <a:pt x="1464" y="4550"/>
                  </a:lnTo>
                  <a:lnTo>
                    <a:pt x="1470" y="4550"/>
                  </a:lnTo>
                  <a:lnTo>
                    <a:pt x="1476" y="4548"/>
                  </a:lnTo>
                  <a:lnTo>
                    <a:pt x="1488" y="4540"/>
                  </a:lnTo>
                  <a:lnTo>
                    <a:pt x="1502" y="4532"/>
                  </a:lnTo>
                  <a:lnTo>
                    <a:pt x="1508" y="4526"/>
                  </a:lnTo>
                  <a:lnTo>
                    <a:pt x="1512" y="4520"/>
                  </a:lnTo>
                  <a:lnTo>
                    <a:pt x="1516" y="4510"/>
                  </a:lnTo>
                  <a:lnTo>
                    <a:pt x="1518" y="4502"/>
                  </a:lnTo>
                  <a:lnTo>
                    <a:pt x="1518" y="4484"/>
                  </a:lnTo>
                  <a:lnTo>
                    <a:pt x="1516" y="4476"/>
                  </a:lnTo>
                  <a:lnTo>
                    <a:pt x="1514" y="4472"/>
                  </a:lnTo>
                  <a:lnTo>
                    <a:pt x="1512" y="4466"/>
                  </a:lnTo>
                  <a:lnTo>
                    <a:pt x="1512" y="4462"/>
                  </a:lnTo>
                  <a:lnTo>
                    <a:pt x="1510" y="4458"/>
                  </a:lnTo>
                  <a:lnTo>
                    <a:pt x="1508" y="4454"/>
                  </a:lnTo>
                  <a:close/>
                  <a:moveTo>
                    <a:pt x="1946" y="4308"/>
                  </a:moveTo>
                  <a:lnTo>
                    <a:pt x="1946" y="4308"/>
                  </a:lnTo>
                  <a:lnTo>
                    <a:pt x="1942" y="4310"/>
                  </a:lnTo>
                  <a:lnTo>
                    <a:pt x="1940" y="4316"/>
                  </a:lnTo>
                  <a:lnTo>
                    <a:pt x="1940" y="4322"/>
                  </a:lnTo>
                  <a:lnTo>
                    <a:pt x="1942" y="4328"/>
                  </a:lnTo>
                  <a:lnTo>
                    <a:pt x="1944" y="4328"/>
                  </a:lnTo>
                  <a:lnTo>
                    <a:pt x="1946" y="4326"/>
                  </a:lnTo>
                  <a:lnTo>
                    <a:pt x="1948" y="4320"/>
                  </a:lnTo>
                  <a:lnTo>
                    <a:pt x="1950" y="4312"/>
                  </a:lnTo>
                  <a:lnTo>
                    <a:pt x="1948" y="4310"/>
                  </a:lnTo>
                  <a:lnTo>
                    <a:pt x="1946" y="4308"/>
                  </a:lnTo>
                  <a:close/>
                  <a:moveTo>
                    <a:pt x="1996" y="4488"/>
                  </a:moveTo>
                  <a:lnTo>
                    <a:pt x="1996" y="4488"/>
                  </a:lnTo>
                  <a:lnTo>
                    <a:pt x="1994" y="4492"/>
                  </a:lnTo>
                  <a:lnTo>
                    <a:pt x="1994" y="4496"/>
                  </a:lnTo>
                  <a:lnTo>
                    <a:pt x="1994" y="4504"/>
                  </a:lnTo>
                  <a:lnTo>
                    <a:pt x="1998" y="4508"/>
                  </a:lnTo>
                  <a:lnTo>
                    <a:pt x="2000" y="4510"/>
                  </a:lnTo>
                  <a:lnTo>
                    <a:pt x="2002" y="4508"/>
                  </a:lnTo>
                  <a:lnTo>
                    <a:pt x="2004" y="4506"/>
                  </a:lnTo>
                  <a:lnTo>
                    <a:pt x="2004" y="4502"/>
                  </a:lnTo>
                  <a:lnTo>
                    <a:pt x="2004" y="4494"/>
                  </a:lnTo>
                  <a:lnTo>
                    <a:pt x="2000" y="4488"/>
                  </a:lnTo>
                  <a:lnTo>
                    <a:pt x="1998" y="4488"/>
                  </a:lnTo>
                  <a:lnTo>
                    <a:pt x="1996" y="4488"/>
                  </a:lnTo>
                  <a:close/>
                  <a:moveTo>
                    <a:pt x="1980" y="4454"/>
                  </a:moveTo>
                  <a:lnTo>
                    <a:pt x="1980" y="4454"/>
                  </a:lnTo>
                  <a:lnTo>
                    <a:pt x="1982" y="4454"/>
                  </a:lnTo>
                  <a:lnTo>
                    <a:pt x="1984" y="4454"/>
                  </a:lnTo>
                  <a:lnTo>
                    <a:pt x="1982" y="4448"/>
                  </a:lnTo>
                  <a:lnTo>
                    <a:pt x="1980" y="4448"/>
                  </a:lnTo>
                  <a:lnTo>
                    <a:pt x="1978" y="4448"/>
                  </a:lnTo>
                  <a:lnTo>
                    <a:pt x="1978" y="4450"/>
                  </a:lnTo>
                  <a:lnTo>
                    <a:pt x="1980" y="4454"/>
                  </a:lnTo>
                  <a:close/>
                  <a:moveTo>
                    <a:pt x="1954" y="4386"/>
                  </a:moveTo>
                  <a:lnTo>
                    <a:pt x="1954" y="4386"/>
                  </a:lnTo>
                  <a:lnTo>
                    <a:pt x="1952" y="4390"/>
                  </a:lnTo>
                  <a:lnTo>
                    <a:pt x="1952" y="4394"/>
                  </a:lnTo>
                  <a:lnTo>
                    <a:pt x="1954" y="4396"/>
                  </a:lnTo>
                  <a:lnTo>
                    <a:pt x="1958" y="4396"/>
                  </a:lnTo>
                  <a:lnTo>
                    <a:pt x="1960" y="4394"/>
                  </a:lnTo>
                  <a:lnTo>
                    <a:pt x="1958" y="4390"/>
                  </a:lnTo>
                  <a:lnTo>
                    <a:pt x="1958" y="4386"/>
                  </a:lnTo>
                  <a:lnTo>
                    <a:pt x="1956" y="4386"/>
                  </a:lnTo>
                  <a:lnTo>
                    <a:pt x="1954" y="4386"/>
                  </a:lnTo>
                  <a:close/>
                  <a:moveTo>
                    <a:pt x="2078" y="4702"/>
                  </a:moveTo>
                  <a:lnTo>
                    <a:pt x="2078" y="4702"/>
                  </a:lnTo>
                  <a:lnTo>
                    <a:pt x="2078" y="4706"/>
                  </a:lnTo>
                  <a:lnTo>
                    <a:pt x="2080" y="4710"/>
                  </a:lnTo>
                  <a:lnTo>
                    <a:pt x="2084" y="4714"/>
                  </a:lnTo>
                  <a:lnTo>
                    <a:pt x="2090" y="4720"/>
                  </a:lnTo>
                  <a:lnTo>
                    <a:pt x="2102" y="4728"/>
                  </a:lnTo>
                  <a:lnTo>
                    <a:pt x="2106" y="4730"/>
                  </a:lnTo>
                  <a:lnTo>
                    <a:pt x="2106" y="4726"/>
                  </a:lnTo>
                  <a:lnTo>
                    <a:pt x="2102" y="4716"/>
                  </a:lnTo>
                  <a:lnTo>
                    <a:pt x="2094" y="4706"/>
                  </a:lnTo>
                  <a:lnTo>
                    <a:pt x="2084" y="4700"/>
                  </a:lnTo>
                  <a:lnTo>
                    <a:pt x="2080" y="4700"/>
                  </a:lnTo>
                  <a:lnTo>
                    <a:pt x="2078" y="4702"/>
                  </a:lnTo>
                  <a:close/>
                  <a:moveTo>
                    <a:pt x="2508" y="4960"/>
                  </a:moveTo>
                  <a:lnTo>
                    <a:pt x="2508" y="4960"/>
                  </a:lnTo>
                  <a:lnTo>
                    <a:pt x="2502" y="4956"/>
                  </a:lnTo>
                  <a:lnTo>
                    <a:pt x="2500" y="4950"/>
                  </a:lnTo>
                  <a:lnTo>
                    <a:pt x="2496" y="4932"/>
                  </a:lnTo>
                  <a:lnTo>
                    <a:pt x="2494" y="4924"/>
                  </a:lnTo>
                  <a:lnTo>
                    <a:pt x="2490" y="4918"/>
                  </a:lnTo>
                  <a:lnTo>
                    <a:pt x="2484" y="4914"/>
                  </a:lnTo>
                  <a:lnTo>
                    <a:pt x="2476" y="4912"/>
                  </a:lnTo>
                  <a:lnTo>
                    <a:pt x="2466" y="4916"/>
                  </a:lnTo>
                  <a:lnTo>
                    <a:pt x="2464" y="4920"/>
                  </a:lnTo>
                  <a:lnTo>
                    <a:pt x="2464" y="4926"/>
                  </a:lnTo>
                  <a:lnTo>
                    <a:pt x="2462" y="4928"/>
                  </a:lnTo>
                  <a:lnTo>
                    <a:pt x="2460" y="4932"/>
                  </a:lnTo>
                  <a:lnTo>
                    <a:pt x="2456" y="4936"/>
                  </a:lnTo>
                  <a:lnTo>
                    <a:pt x="2454" y="4938"/>
                  </a:lnTo>
                  <a:lnTo>
                    <a:pt x="2454" y="4940"/>
                  </a:lnTo>
                  <a:lnTo>
                    <a:pt x="2456" y="4942"/>
                  </a:lnTo>
                  <a:lnTo>
                    <a:pt x="2464" y="4944"/>
                  </a:lnTo>
                  <a:lnTo>
                    <a:pt x="2474" y="4942"/>
                  </a:lnTo>
                  <a:lnTo>
                    <a:pt x="2478" y="4944"/>
                  </a:lnTo>
                  <a:lnTo>
                    <a:pt x="2480" y="4948"/>
                  </a:lnTo>
                  <a:lnTo>
                    <a:pt x="2484" y="4958"/>
                  </a:lnTo>
                  <a:lnTo>
                    <a:pt x="2488" y="4972"/>
                  </a:lnTo>
                  <a:lnTo>
                    <a:pt x="2490" y="4976"/>
                  </a:lnTo>
                  <a:lnTo>
                    <a:pt x="2494" y="4978"/>
                  </a:lnTo>
                  <a:lnTo>
                    <a:pt x="2502" y="4984"/>
                  </a:lnTo>
                  <a:lnTo>
                    <a:pt x="2508" y="4988"/>
                  </a:lnTo>
                  <a:lnTo>
                    <a:pt x="2512" y="4990"/>
                  </a:lnTo>
                  <a:lnTo>
                    <a:pt x="2516" y="4990"/>
                  </a:lnTo>
                  <a:lnTo>
                    <a:pt x="2518" y="4990"/>
                  </a:lnTo>
                  <a:lnTo>
                    <a:pt x="2520" y="4988"/>
                  </a:lnTo>
                  <a:lnTo>
                    <a:pt x="2518" y="4984"/>
                  </a:lnTo>
                  <a:lnTo>
                    <a:pt x="2516" y="4978"/>
                  </a:lnTo>
                  <a:lnTo>
                    <a:pt x="2514" y="4976"/>
                  </a:lnTo>
                  <a:lnTo>
                    <a:pt x="2516" y="4974"/>
                  </a:lnTo>
                  <a:lnTo>
                    <a:pt x="2518" y="4970"/>
                  </a:lnTo>
                  <a:lnTo>
                    <a:pt x="2518" y="4966"/>
                  </a:lnTo>
                  <a:lnTo>
                    <a:pt x="2514" y="4964"/>
                  </a:lnTo>
                  <a:lnTo>
                    <a:pt x="2508" y="4960"/>
                  </a:lnTo>
                  <a:close/>
                  <a:moveTo>
                    <a:pt x="2428" y="4870"/>
                  </a:moveTo>
                  <a:lnTo>
                    <a:pt x="2428" y="4870"/>
                  </a:lnTo>
                  <a:lnTo>
                    <a:pt x="2432" y="4868"/>
                  </a:lnTo>
                  <a:lnTo>
                    <a:pt x="2434" y="4862"/>
                  </a:lnTo>
                  <a:lnTo>
                    <a:pt x="2434" y="4858"/>
                  </a:lnTo>
                  <a:lnTo>
                    <a:pt x="2432" y="4856"/>
                  </a:lnTo>
                  <a:lnTo>
                    <a:pt x="2430" y="4856"/>
                  </a:lnTo>
                  <a:lnTo>
                    <a:pt x="2426" y="4858"/>
                  </a:lnTo>
                  <a:lnTo>
                    <a:pt x="2424" y="4860"/>
                  </a:lnTo>
                  <a:lnTo>
                    <a:pt x="2420" y="4866"/>
                  </a:lnTo>
                  <a:lnTo>
                    <a:pt x="2420" y="4868"/>
                  </a:lnTo>
                  <a:lnTo>
                    <a:pt x="2420" y="4872"/>
                  </a:lnTo>
                  <a:lnTo>
                    <a:pt x="2424" y="4872"/>
                  </a:lnTo>
                  <a:lnTo>
                    <a:pt x="2428" y="4870"/>
                  </a:lnTo>
                  <a:close/>
                  <a:moveTo>
                    <a:pt x="2450" y="4852"/>
                  </a:moveTo>
                  <a:lnTo>
                    <a:pt x="2450" y="4852"/>
                  </a:lnTo>
                  <a:lnTo>
                    <a:pt x="2444" y="4848"/>
                  </a:lnTo>
                  <a:lnTo>
                    <a:pt x="2434" y="4840"/>
                  </a:lnTo>
                  <a:lnTo>
                    <a:pt x="2430" y="4836"/>
                  </a:lnTo>
                  <a:lnTo>
                    <a:pt x="2428" y="4838"/>
                  </a:lnTo>
                  <a:lnTo>
                    <a:pt x="2428" y="4846"/>
                  </a:lnTo>
                  <a:lnTo>
                    <a:pt x="2430" y="4848"/>
                  </a:lnTo>
                  <a:lnTo>
                    <a:pt x="2432" y="4850"/>
                  </a:lnTo>
                  <a:lnTo>
                    <a:pt x="2438" y="4854"/>
                  </a:lnTo>
                  <a:lnTo>
                    <a:pt x="2446" y="4854"/>
                  </a:lnTo>
                  <a:lnTo>
                    <a:pt x="2450" y="4852"/>
                  </a:lnTo>
                  <a:close/>
                  <a:moveTo>
                    <a:pt x="2378" y="4806"/>
                  </a:moveTo>
                  <a:lnTo>
                    <a:pt x="2378" y="4806"/>
                  </a:lnTo>
                  <a:lnTo>
                    <a:pt x="2376" y="4806"/>
                  </a:lnTo>
                  <a:lnTo>
                    <a:pt x="2376" y="4810"/>
                  </a:lnTo>
                  <a:lnTo>
                    <a:pt x="2376" y="4812"/>
                  </a:lnTo>
                  <a:lnTo>
                    <a:pt x="2378" y="4814"/>
                  </a:lnTo>
                  <a:lnTo>
                    <a:pt x="2382" y="4814"/>
                  </a:lnTo>
                  <a:lnTo>
                    <a:pt x="2382" y="4810"/>
                  </a:lnTo>
                  <a:lnTo>
                    <a:pt x="2380" y="4806"/>
                  </a:lnTo>
                  <a:lnTo>
                    <a:pt x="2378" y="4806"/>
                  </a:lnTo>
                  <a:close/>
                  <a:moveTo>
                    <a:pt x="2422" y="4774"/>
                  </a:moveTo>
                  <a:lnTo>
                    <a:pt x="2422" y="4774"/>
                  </a:lnTo>
                  <a:lnTo>
                    <a:pt x="2414" y="4778"/>
                  </a:lnTo>
                  <a:lnTo>
                    <a:pt x="2412" y="4782"/>
                  </a:lnTo>
                  <a:lnTo>
                    <a:pt x="2410" y="4784"/>
                  </a:lnTo>
                  <a:lnTo>
                    <a:pt x="2406" y="4788"/>
                  </a:lnTo>
                  <a:lnTo>
                    <a:pt x="2406" y="4790"/>
                  </a:lnTo>
                  <a:lnTo>
                    <a:pt x="2410" y="4792"/>
                  </a:lnTo>
                  <a:lnTo>
                    <a:pt x="2414" y="4790"/>
                  </a:lnTo>
                  <a:lnTo>
                    <a:pt x="2420" y="4796"/>
                  </a:lnTo>
                  <a:lnTo>
                    <a:pt x="2416" y="4796"/>
                  </a:lnTo>
                  <a:lnTo>
                    <a:pt x="2414" y="4796"/>
                  </a:lnTo>
                  <a:lnTo>
                    <a:pt x="2414" y="4798"/>
                  </a:lnTo>
                  <a:lnTo>
                    <a:pt x="2414" y="4800"/>
                  </a:lnTo>
                  <a:lnTo>
                    <a:pt x="2418" y="4804"/>
                  </a:lnTo>
                  <a:lnTo>
                    <a:pt x="2420" y="4804"/>
                  </a:lnTo>
                  <a:lnTo>
                    <a:pt x="2422" y="4802"/>
                  </a:lnTo>
                  <a:lnTo>
                    <a:pt x="2420" y="4798"/>
                  </a:lnTo>
                  <a:lnTo>
                    <a:pt x="2432" y="4808"/>
                  </a:lnTo>
                  <a:lnTo>
                    <a:pt x="2436" y="4808"/>
                  </a:lnTo>
                  <a:lnTo>
                    <a:pt x="2438" y="4804"/>
                  </a:lnTo>
                  <a:lnTo>
                    <a:pt x="2438" y="4798"/>
                  </a:lnTo>
                  <a:lnTo>
                    <a:pt x="2438" y="4790"/>
                  </a:lnTo>
                  <a:lnTo>
                    <a:pt x="2436" y="4782"/>
                  </a:lnTo>
                  <a:lnTo>
                    <a:pt x="2434" y="4776"/>
                  </a:lnTo>
                  <a:lnTo>
                    <a:pt x="2428" y="4774"/>
                  </a:lnTo>
                  <a:lnTo>
                    <a:pt x="2422" y="4774"/>
                  </a:lnTo>
                  <a:close/>
                  <a:moveTo>
                    <a:pt x="2384" y="4796"/>
                  </a:moveTo>
                  <a:lnTo>
                    <a:pt x="2384" y="4796"/>
                  </a:lnTo>
                  <a:lnTo>
                    <a:pt x="2384" y="4798"/>
                  </a:lnTo>
                  <a:lnTo>
                    <a:pt x="2384" y="4802"/>
                  </a:lnTo>
                  <a:lnTo>
                    <a:pt x="2386" y="4806"/>
                  </a:lnTo>
                  <a:lnTo>
                    <a:pt x="2390" y="4806"/>
                  </a:lnTo>
                  <a:lnTo>
                    <a:pt x="2392" y="4806"/>
                  </a:lnTo>
                  <a:lnTo>
                    <a:pt x="2390" y="4802"/>
                  </a:lnTo>
                  <a:lnTo>
                    <a:pt x="2388" y="4798"/>
                  </a:lnTo>
                  <a:lnTo>
                    <a:pt x="2384" y="4796"/>
                  </a:lnTo>
                  <a:close/>
                  <a:moveTo>
                    <a:pt x="2578" y="4662"/>
                  </a:moveTo>
                  <a:lnTo>
                    <a:pt x="2578" y="4662"/>
                  </a:lnTo>
                  <a:lnTo>
                    <a:pt x="2580" y="4662"/>
                  </a:lnTo>
                  <a:lnTo>
                    <a:pt x="2584" y="4660"/>
                  </a:lnTo>
                  <a:lnTo>
                    <a:pt x="2584" y="4650"/>
                  </a:lnTo>
                  <a:lnTo>
                    <a:pt x="2584" y="4640"/>
                  </a:lnTo>
                  <a:lnTo>
                    <a:pt x="2582" y="4634"/>
                  </a:lnTo>
                  <a:lnTo>
                    <a:pt x="2578" y="4634"/>
                  </a:lnTo>
                  <a:lnTo>
                    <a:pt x="2574" y="4640"/>
                  </a:lnTo>
                  <a:lnTo>
                    <a:pt x="2570" y="4646"/>
                  </a:lnTo>
                  <a:lnTo>
                    <a:pt x="2572" y="4650"/>
                  </a:lnTo>
                  <a:lnTo>
                    <a:pt x="2574" y="4652"/>
                  </a:lnTo>
                  <a:lnTo>
                    <a:pt x="2578" y="4656"/>
                  </a:lnTo>
                  <a:lnTo>
                    <a:pt x="2576" y="4658"/>
                  </a:lnTo>
                  <a:lnTo>
                    <a:pt x="2574" y="4660"/>
                  </a:lnTo>
                  <a:lnTo>
                    <a:pt x="2578" y="4662"/>
                  </a:lnTo>
                  <a:close/>
                  <a:moveTo>
                    <a:pt x="2136" y="4766"/>
                  </a:moveTo>
                  <a:lnTo>
                    <a:pt x="2136" y="4766"/>
                  </a:lnTo>
                  <a:lnTo>
                    <a:pt x="2134" y="4768"/>
                  </a:lnTo>
                  <a:lnTo>
                    <a:pt x="2134" y="4772"/>
                  </a:lnTo>
                  <a:lnTo>
                    <a:pt x="2138" y="4782"/>
                  </a:lnTo>
                  <a:lnTo>
                    <a:pt x="2154" y="4806"/>
                  </a:lnTo>
                  <a:lnTo>
                    <a:pt x="2158" y="4812"/>
                  </a:lnTo>
                  <a:lnTo>
                    <a:pt x="2162" y="4812"/>
                  </a:lnTo>
                  <a:lnTo>
                    <a:pt x="2164" y="4810"/>
                  </a:lnTo>
                  <a:lnTo>
                    <a:pt x="2166" y="4806"/>
                  </a:lnTo>
                  <a:lnTo>
                    <a:pt x="2166" y="4794"/>
                  </a:lnTo>
                  <a:lnTo>
                    <a:pt x="2164" y="4790"/>
                  </a:lnTo>
                  <a:lnTo>
                    <a:pt x="2160" y="4786"/>
                  </a:lnTo>
                  <a:lnTo>
                    <a:pt x="2154" y="4780"/>
                  </a:lnTo>
                  <a:lnTo>
                    <a:pt x="2150" y="4772"/>
                  </a:lnTo>
                  <a:lnTo>
                    <a:pt x="2144" y="4768"/>
                  </a:lnTo>
                  <a:lnTo>
                    <a:pt x="2140" y="4766"/>
                  </a:lnTo>
                  <a:lnTo>
                    <a:pt x="2136" y="4766"/>
                  </a:lnTo>
                  <a:close/>
                  <a:moveTo>
                    <a:pt x="2832" y="5258"/>
                  </a:moveTo>
                  <a:lnTo>
                    <a:pt x="2832" y="5258"/>
                  </a:lnTo>
                  <a:lnTo>
                    <a:pt x="2828" y="5254"/>
                  </a:lnTo>
                  <a:lnTo>
                    <a:pt x="2828" y="5248"/>
                  </a:lnTo>
                  <a:lnTo>
                    <a:pt x="2832" y="5234"/>
                  </a:lnTo>
                  <a:lnTo>
                    <a:pt x="2832" y="5226"/>
                  </a:lnTo>
                  <a:lnTo>
                    <a:pt x="2832" y="5220"/>
                  </a:lnTo>
                  <a:lnTo>
                    <a:pt x="2828" y="5214"/>
                  </a:lnTo>
                  <a:lnTo>
                    <a:pt x="2820" y="5212"/>
                  </a:lnTo>
                  <a:lnTo>
                    <a:pt x="2808" y="5212"/>
                  </a:lnTo>
                  <a:lnTo>
                    <a:pt x="2798" y="5214"/>
                  </a:lnTo>
                  <a:lnTo>
                    <a:pt x="2786" y="5216"/>
                  </a:lnTo>
                  <a:lnTo>
                    <a:pt x="2780" y="5216"/>
                  </a:lnTo>
                  <a:lnTo>
                    <a:pt x="2772" y="5212"/>
                  </a:lnTo>
                  <a:lnTo>
                    <a:pt x="2762" y="5208"/>
                  </a:lnTo>
                  <a:lnTo>
                    <a:pt x="2762" y="5206"/>
                  </a:lnTo>
                  <a:lnTo>
                    <a:pt x="2762" y="5204"/>
                  </a:lnTo>
                  <a:lnTo>
                    <a:pt x="2762" y="5196"/>
                  </a:lnTo>
                  <a:lnTo>
                    <a:pt x="2762" y="5190"/>
                  </a:lnTo>
                  <a:lnTo>
                    <a:pt x="2758" y="5184"/>
                  </a:lnTo>
                  <a:lnTo>
                    <a:pt x="2754" y="5178"/>
                  </a:lnTo>
                  <a:lnTo>
                    <a:pt x="2752" y="5174"/>
                  </a:lnTo>
                  <a:lnTo>
                    <a:pt x="2748" y="5174"/>
                  </a:lnTo>
                  <a:lnTo>
                    <a:pt x="2746" y="5176"/>
                  </a:lnTo>
                  <a:lnTo>
                    <a:pt x="2740" y="5178"/>
                  </a:lnTo>
                  <a:lnTo>
                    <a:pt x="2738" y="5178"/>
                  </a:lnTo>
                  <a:lnTo>
                    <a:pt x="2734" y="5174"/>
                  </a:lnTo>
                  <a:lnTo>
                    <a:pt x="2730" y="5168"/>
                  </a:lnTo>
                  <a:lnTo>
                    <a:pt x="2728" y="5170"/>
                  </a:lnTo>
                  <a:lnTo>
                    <a:pt x="2726" y="5170"/>
                  </a:lnTo>
                  <a:lnTo>
                    <a:pt x="2720" y="5166"/>
                  </a:lnTo>
                  <a:lnTo>
                    <a:pt x="2718" y="5164"/>
                  </a:lnTo>
                  <a:lnTo>
                    <a:pt x="2714" y="5162"/>
                  </a:lnTo>
                  <a:lnTo>
                    <a:pt x="2708" y="5164"/>
                  </a:lnTo>
                  <a:lnTo>
                    <a:pt x="2704" y="5166"/>
                  </a:lnTo>
                  <a:lnTo>
                    <a:pt x="2700" y="5166"/>
                  </a:lnTo>
                  <a:lnTo>
                    <a:pt x="2698" y="5162"/>
                  </a:lnTo>
                  <a:lnTo>
                    <a:pt x="2694" y="5154"/>
                  </a:lnTo>
                  <a:lnTo>
                    <a:pt x="2692" y="5150"/>
                  </a:lnTo>
                  <a:lnTo>
                    <a:pt x="2688" y="5148"/>
                  </a:lnTo>
                  <a:lnTo>
                    <a:pt x="2686" y="5150"/>
                  </a:lnTo>
                  <a:lnTo>
                    <a:pt x="2682" y="5152"/>
                  </a:lnTo>
                  <a:lnTo>
                    <a:pt x="2680" y="5156"/>
                  </a:lnTo>
                  <a:lnTo>
                    <a:pt x="2676" y="5166"/>
                  </a:lnTo>
                  <a:lnTo>
                    <a:pt x="2670" y="5178"/>
                  </a:lnTo>
                  <a:lnTo>
                    <a:pt x="2668" y="5180"/>
                  </a:lnTo>
                  <a:lnTo>
                    <a:pt x="2666" y="5180"/>
                  </a:lnTo>
                  <a:lnTo>
                    <a:pt x="2660" y="5176"/>
                  </a:lnTo>
                  <a:lnTo>
                    <a:pt x="2654" y="5174"/>
                  </a:lnTo>
                  <a:lnTo>
                    <a:pt x="2646" y="5172"/>
                  </a:lnTo>
                  <a:lnTo>
                    <a:pt x="2634" y="5174"/>
                  </a:lnTo>
                  <a:lnTo>
                    <a:pt x="2630" y="5174"/>
                  </a:lnTo>
                  <a:lnTo>
                    <a:pt x="2626" y="5176"/>
                  </a:lnTo>
                  <a:lnTo>
                    <a:pt x="2620" y="5174"/>
                  </a:lnTo>
                  <a:lnTo>
                    <a:pt x="2612" y="5172"/>
                  </a:lnTo>
                  <a:lnTo>
                    <a:pt x="2604" y="5172"/>
                  </a:lnTo>
                  <a:lnTo>
                    <a:pt x="2600" y="5170"/>
                  </a:lnTo>
                  <a:lnTo>
                    <a:pt x="2596" y="5168"/>
                  </a:lnTo>
                  <a:lnTo>
                    <a:pt x="2594" y="5162"/>
                  </a:lnTo>
                  <a:lnTo>
                    <a:pt x="2590" y="5154"/>
                  </a:lnTo>
                  <a:lnTo>
                    <a:pt x="2588" y="5148"/>
                  </a:lnTo>
                  <a:lnTo>
                    <a:pt x="2586" y="5144"/>
                  </a:lnTo>
                  <a:lnTo>
                    <a:pt x="2584" y="5144"/>
                  </a:lnTo>
                  <a:lnTo>
                    <a:pt x="2582" y="5144"/>
                  </a:lnTo>
                  <a:lnTo>
                    <a:pt x="2576" y="5146"/>
                  </a:lnTo>
                  <a:lnTo>
                    <a:pt x="2574" y="5146"/>
                  </a:lnTo>
                  <a:lnTo>
                    <a:pt x="2570" y="5142"/>
                  </a:lnTo>
                  <a:lnTo>
                    <a:pt x="2566" y="5140"/>
                  </a:lnTo>
                  <a:lnTo>
                    <a:pt x="2564" y="5140"/>
                  </a:lnTo>
                  <a:lnTo>
                    <a:pt x="2558" y="5140"/>
                  </a:lnTo>
                  <a:lnTo>
                    <a:pt x="2554" y="5142"/>
                  </a:lnTo>
                  <a:lnTo>
                    <a:pt x="2552" y="5140"/>
                  </a:lnTo>
                  <a:lnTo>
                    <a:pt x="2550" y="5138"/>
                  </a:lnTo>
                  <a:lnTo>
                    <a:pt x="2544" y="5132"/>
                  </a:lnTo>
                  <a:lnTo>
                    <a:pt x="2538" y="5128"/>
                  </a:lnTo>
                  <a:lnTo>
                    <a:pt x="2532" y="5128"/>
                  </a:lnTo>
                  <a:lnTo>
                    <a:pt x="2530" y="5130"/>
                  </a:lnTo>
                  <a:lnTo>
                    <a:pt x="2530" y="5132"/>
                  </a:lnTo>
                  <a:lnTo>
                    <a:pt x="2528" y="5136"/>
                  </a:lnTo>
                  <a:lnTo>
                    <a:pt x="2526" y="5136"/>
                  </a:lnTo>
                  <a:lnTo>
                    <a:pt x="2520" y="5136"/>
                  </a:lnTo>
                  <a:lnTo>
                    <a:pt x="2512" y="5132"/>
                  </a:lnTo>
                  <a:lnTo>
                    <a:pt x="2498" y="5130"/>
                  </a:lnTo>
                  <a:lnTo>
                    <a:pt x="2492" y="5130"/>
                  </a:lnTo>
                  <a:lnTo>
                    <a:pt x="2488" y="5132"/>
                  </a:lnTo>
                  <a:lnTo>
                    <a:pt x="2486" y="5136"/>
                  </a:lnTo>
                  <a:lnTo>
                    <a:pt x="2484" y="5140"/>
                  </a:lnTo>
                  <a:lnTo>
                    <a:pt x="2482" y="5150"/>
                  </a:lnTo>
                  <a:lnTo>
                    <a:pt x="2480" y="5152"/>
                  </a:lnTo>
                  <a:lnTo>
                    <a:pt x="2478" y="5154"/>
                  </a:lnTo>
                  <a:lnTo>
                    <a:pt x="2474" y="5156"/>
                  </a:lnTo>
                  <a:lnTo>
                    <a:pt x="2472" y="5160"/>
                  </a:lnTo>
                  <a:lnTo>
                    <a:pt x="2472" y="5164"/>
                  </a:lnTo>
                  <a:lnTo>
                    <a:pt x="2464" y="5164"/>
                  </a:lnTo>
                  <a:lnTo>
                    <a:pt x="2460" y="5166"/>
                  </a:lnTo>
                  <a:lnTo>
                    <a:pt x="2458" y="5168"/>
                  </a:lnTo>
                  <a:lnTo>
                    <a:pt x="2460" y="5172"/>
                  </a:lnTo>
                  <a:lnTo>
                    <a:pt x="2464" y="5174"/>
                  </a:lnTo>
                  <a:lnTo>
                    <a:pt x="2474" y="5174"/>
                  </a:lnTo>
                  <a:lnTo>
                    <a:pt x="2482" y="5174"/>
                  </a:lnTo>
                  <a:lnTo>
                    <a:pt x="2490" y="5174"/>
                  </a:lnTo>
                  <a:lnTo>
                    <a:pt x="2494" y="5174"/>
                  </a:lnTo>
                  <a:lnTo>
                    <a:pt x="2496" y="5178"/>
                  </a:lnTo>
                  <a:lnTo>
                    <a:pt x="2500" y="5180"/>
                  </a:lnTo>
                  <a:lnTo>
                    <a:pt x="2504" y="5180"/>
                  </a:lnTo>
                  <a:lnTo>
                    <a:pt x="2510" y="5180"/>
                  </a:lnTo>
                  <a:lnTo>
                    <a:pt x="2512" y="5180"/>
                  </a:lnTo>
                  <a:lnTo>
                    <a:pt x="2508" y="5188"/>
                  </a:lnTo>
                  <a:lnTo>
                    <a:pt x="2506" y="5194"/>
                  </a:lnTo>
                  <a:lnTo>
                    <a:pt x="2508" y="5198"/>
                  </a:lnTo>
                  <a:lnTo>
                    <a:pt x="2510" y="5200"/>
                  </a:lnTo>
                  <a:lnTo>
                    <a:pt x="2516" y="5200"/>
                  </a:lnTo>
                  <a:lnTo>
                    <a:pt x="2536" y="5204"/>
                  </a:lnTo>
                  <a:lnTo>
                    <a:pt x="2550" y="5210"/>
                  </a:lnTo>
                  <a:lnTo>
                    <a:pt x="2570" y="5218"/>
                  </a:lnTo>
                  <a:lnTo>
                    <a:pt x="2576" y="5220"/>
                  </a:lnTo>
                  <a:lnTo>
                    <a:pt x="2584" y="5220"/>
                  </a:lnTo>
                  <a:lnTo>
                    <a:pt x="2588" y="5220"/>
                  </a:lnTo>
                  <a:lnTo>
                    <a:pt x="2594" y="5218"/>
                  </a:lnTo>
                  <a:lnTo>
                    <a:pt x="2602" y="5214"/>
                  </a:lnTo>
                  <a:lnTo>
                    <a:pt x="2606" y="5214"/>
                  </a:lnTo>
                  <a:lnTo>
                    <a:pt x="2608" y="5214"/>
                  </a:lnTo>
                  <a:lnTo>
                    <a:pt x="2614" y="5218"/>
                  </a:lnTo>
                  <a:lnTo>
                    <a:pt x="2620" y="5216"/>
                  </a:lnTo>
                  <a:lnTo>
                    <a:pt x="2628" y="5216"/>
                  </a:lnTo>
                  <a:lnTo>
                    <a:pt x="2642" y="5218"/>
                  </a:lnTo>
                  <a:lnTo>
                    <a:pt x="2648" y="5220"/>
                  </a:lnTo>
                  <a:lnTo>
                    <a:pt x="2654" y="5224"/>
                  </a:lnTo>
                  <a:lnTo>
                    <a:pt x="2662" y="5230"/>
                  </a:lnTo>
                  <a:lnTo>
                    <a:pt x="2668" y="5234"/>
                  </a:lnTo>
                  <a:lnTo>
                    <a:pt x="2676" y="5238"/>
                  </a:lnTo>
                  <a:lnTo>
                    <a:pt x="2690" y="5242"/>
                  </a:lnTo>
                  <a:lnTo>
                    <a:pt x="2706" y="5246"/>
                  </a:lnTo>
                  <a:lnTo>
                    <a:pt x="2722" y="5248"/>
                  </a:lnTo>
                  <a:lnTo>
                    <a:pt x="2726" y="5246"/>
                  </a:lnTo>
                  <a:lnTo>
                    <a:pt x="2728" y="5244"/>
                  </a:lnTo>
                  <a:lnTo>
                    <a:pt x="2732" y="5244"/>
                  </a:lnTo>
                  <a:lnTo>
                    <a:pt x="2752" y="5248"/>
                  </a:lnTo>
                  <a:lnTo>
                    <a:pt x="2764" y="5250"/>
                  </a:lnTo>
                  <a:lnTo>
                    <a:pt x="2770" y="5248"/>
                  </a:lnTo>
                  <a:lnTo>
                    <a:pt x="2772" y="5246"/>
                  </a:lnTo>
                  <a:lnTo>
                    <a:pt x="2774" y="5244"/>
                  </a:lnTo>
                  <a:lnTo>
                    <a:pt x="2774" y="5242"/>
                  </a:lnTo>
                  <a:lnTo>
                    <a:pt x="2776" y="5242"/>
                  </a:lnTo>
                  <a:lnTo>
                    <a:pt x="2794" y="5250"/>
                  </a:lnTo>
                  <a:lnTo>
                    <a:pt x="2806" y="5256"/>
                  </a:lnTo>
                  <a:lnTo>
                    <a:pt x="2814" y="5258"/>
                  </a:lnTo>
                  <a:lnTo>
                    <a:pt x="2820" y="5260"/>
                  </a:lnTo>
                  <a:lnTo>
                    <a:pt x="2828" y="5264"/>
                  </a:lnTo>
                  <a:lnTo>
                    <a:pt x="2834" y="5268"/>
                  </a:lnTo>
                  <a:lnTo>
                    <a:pt x="2836" y="5268"/>
                  </a:lnTo>
                  <a:lnTo>
                    <a:pt x="2836" y="5266"/>
                  </a:lnTo>
                  <a:lnTo>
                    <a:pt x="2836" y="5262"/>
                  </a:lnTo>
                  <a:lnTo>
                    <a:pt x="2832" y="5258"/>
                  </a:lnTo>
                  <a:close/>
                  <a:moveTo>
                    <a:pt x="2398" y="4778"/>
                  </a:moveTo>
                  <a:lnTo>
                    <a:pt x="2398" y="4778"/>
                  </a:lnTo>
                  <a:lnTo>
                    <a:pt x="2400" y="4780"/>
                  </a:lnTo>
                  <a:lnTo>
                    <a:pt x="2402" y="4780"/>
                  </a:lnTo>
                  <a:lnTo>
                    <a:pt x="2406" y="4780"/>
                  </a:lnTo>
                  <a:lnTo>
                    <a:pt x="2410" y="4776"/>
                  </a:lnTo>
                  <a:lnTo>
                    <a:pt x="2410" y="4774"/>
                  </a:lnTo>
                  <a:lnTo>
                    <a:pt x="2408" y="4772"/>
                  </a:lnTo>
                  <a:lnTo>
                    <a:pt x="2402" y="4772"/>
                  </a:lnTo>
                  <a:lnTo>
                    <a:pt x="2398" y="4774"/>
                  </a:lnTo>
                  <a:lnTo>
                    <a:pt x="2398" y="4776"/>
                  </a:lnTo>
                  <a:lnTo>
                    <a:pt x="2398" y="4778"/>
                  </a:lnTo>
                  <a:close/>
                  <a:moveTo>
                    <a:pt x="2330" y="4760"/>
                  </a:moveTo>
                  <a:lnTo>
                    <a:pt x="2330" y="4760"/>
                  </a:lnTo>
                  <a:lnTo>
                    <a:pt x="2330" y="4762"/>
                  </a:lnTo>
                  <a:lnTo>
                    <a:pt x="2332" y="4764"/>
                  </a:lnTo>
                  <a:lnTo>
                    <a:pt x="2340" y="4770"/>
                  </a:lnTo>
                  <a:lnTo>
                    <a:pt x="2348" y="4774"/>
                  </a:lnTo>
                  <a:lnTo>
                    <a:pt x="2350" y="4774"/>
                  </a:lnTo>
                  <a:lnTo>
                    <a:pt x="2350" y="4770"/>
                  </a:lnTo>
                  <a:lnTo>
                    <a:pt x="2350" y="4768"/>
                  </a:lnTo>
                  <a:lnTo>
                    <a:pt x="2346" y="4764"/>
                  </a:lnTo>
                  <a:lnTo>
                    <a:pt x="2340" y="4760"/>
                  </a:lnTo>
                  <a:lnTo>
                    <a:pt x="2334" y="4758"/>
                  </a:lnTo>
                  <a:lnTo>
                    <a:pt x="2332" y="4758"/>
                  </a:lnTo>
                  <a:lnTo>
                    <a:pt x="2330" y="4760"/>
                  </a:lnTo>
                  <a:close/>
                  <a:moveTo>
                    <a:pt x="2230" y="4942"/>
                  </a:moveTo>
                  <a:lnTo>
                    <a:pt x="2230" y="4942"/>
                  </a:lnTo>
                  <a:lnTo>
                    <a:pt x="2230" y="4944"/>
                  </a:lnTo>
                  <a:lnTo>
                    <a:pt x="2230" y="4946"/>
                  </a:lnTo>
                  <a:lnTo>
                    <a:pt x="2234" y="4952"/>
                  </a:lnTo>
                  <a:lnTo>
                    <a:pt x="2238" y="4956"/>
                  </a:lnTo>
                  <a:lnTo>
                    <a:pt x="2242" y="4956"/>
                  </a:lnTo>
                  <a:lnTo>
                    <a:pt x="2244" y="4954"/>
                  </a:lnTo>
                  <a:lnTo>
                    <a:pt x="2244" y="4952"/>
                  </a:lnTo>
                  <a:lnTo>
                    <a:pt x="2244" y="4950"/>
                  </a:lnTo>
                  <a:lnTo>
                    <a:pt x="2240" y="4944"/>
                  </a:lnTo>
                  <a:lnTo>
                    <a:pt x="2236" y="4940"/>
                  </a:lnTo>
                  <a:lnTo>
                    <a:pt x="2232" y="4940"/>
                  </a:lnTo>
                  <a:lnTo>
                    <a:pt x="2230" y="4942"/>
                  </a:lnTo>
                  <a:close/>
                  <a:moveTo>
                    <a:pt x="2194" y="4886"/>
                  </a:moveTo>
                  <a:lnTo>
                    <a:pt x="2194" y="4886"/>
                  </a:lnTo>
                  <a:lnTo>
                    <a:pt x="2192" y="4890"/>
                  </a:lnTo>
                  <a:lnTo>
                    <a:pt x="2192" y="4896"/>
                  </a:lnTo>
                  <a:lnTo>
                    <a:pt x="2194" y="4904"/>
                  </a:lnTo>
                  <a:lnTo>
                    <a:pt x="2198" y="4910"/>
                  </a:lnTo>
                  <a:lnTo>
                    <a:pt x="2208" y="4920"/>
                  </a:lnTo>
                  <a:lnTo>
                    <a:pt x="2214" y="4924"/>
                  </a:lnTo>
                  <a:lnTo>
                    <a:pt x="2218" y="4924"/>
                  </a:lnTo>
                  <a:lnTo>
                    <a:pt x="2220" y="4920"/>
                  </a:lnTo>
                  <a:lnTo>
                    <a:pt x="2220" y="4914"/>
                  </a:lnTo>
                  <a:lnTo>
                    <a:pt x="2214" y="4900"/>
                  </a:lnTo>
                  <a:lnTo>
                    <a:pt x="2210" y="4894"/>
                  </a:lnTo>
                  <a:lnTo>
                    <a:pt x="2204" y="4888"/>
                  </a:lnTo>
                  <a:lnTo>
                    <a:pt x="2200" y="4886"/>
                  </a:lnTo>
                  <a:lnTo>
                    <a:pt x="2194" y="4886"/>
                  </a:lnTo>
                  <a:close/>
                  <a:moveTo>
                    <a:pt x="2182" y="4866"/>
                  </a:moveTo>
                  <a:lnTo>
                    <a:pt x="2182" y="4866"/>
                  </a:lnTo>
                  <a:lnTo>
                    <a:pt x="2184" y="4868"/>
                  </a:lnTo>
                  <a:lnTo>
                    <a:pt x="2186" y="4866"/>
                  </a:lnTo>
                  <a:lnTo>
                    <a:pt x="2188" y="4862"/>
                  </a:lnTo>
                  <a:lnTo>
                    <a:pt x="2188" y="4856"/>
                  </a:lnTo>
                  <a:lnTo>
                    <a:pt x="2186" y="4850"/>
                  </a:lnTo>
                  <a:lnTo>
                    <a:pt x="2184" y="4850"/>
                  </a:lnTo>
                  <a:lnTo>
                    <a:pt x="2182" y="4850"/>
                  </a:lnTo>
                  <a:lnTo>
                    <a:pt x="2180" y="4854"/>
                  </a:lnTo>
                  <a:lnTo>
                    <a:pt x="2180" y="4860"/>
                  </a:lnTo>
                  <a:lnTo>
                    <a:pt x="2180" y="4864"/>
                  </a:lnTo>
                  <a:lnTo>
                    <a:pt x="2182" y="4866"/>
                  </a:lnTo>
                  <a:close/>
                  <a:moveTo>
                    <a:pt x="2248" y="4964"/>
                  </a:moveTo>
                  <a:lnTo>
                    <a:pt x="2248" y="4964"/>
                  </a:lnTo>
                  <a:lnTo>
                    <a:pt x="2246" y="4968"/>
                  </a:lnTo>
                  <a:lnTo>
                    <a:pt x="2246" y="4974"/>
                  </a:lnTo>
                  <a:lnTo>
                    <a:pt x="2248" y="4976"/>
                  </a:lnTo>
                  <a:lnTo>
                    <a:pt x="2252" y="4978"/>
                  </a:lnTo>
                  <a:lnTo>
                    <a:pt x="2254" y="4978"/>
                  </a:lnTo>
                  <a:lnTo>
                    <a:pt x="2256" y="4980"/>
                  </a:lnTo>
                  <a:lnTo>
                    <a:pt x="2260" y="4990"/>
                  </a:lnTo>
                  <a:lnTo>
                    <a:pt x="2262" y="4996"/>
                  </a:lnTo>
                  <a:lnTo>
                    <a:pt x="2264" y="4996"/>
                  </a:lnTo>
                  <a:lnTo>
                    <a:pt x="2266" y="4994"/>
                  </a:lnTo>
                  <a:lnTo>
                    <a:pt x="2266" y="4990"/>
                  </a:lnTo>
                  <a:lnTo>
                    <a:pt x="2266" y="4984"/>
                  </a:lnTo>
                  <a:lnTo>
                    <a:pt x="2260" y="4974"/>
                  </a:lnTo>
                  <a:lnTo>
                    <a:pt x="2254" y="4964"/>
                  </a:lnTo>
                  <a:lnTo>
                    <a:pt x="2250" y="4964"/>
                  </a:lnTo>
                  <a:lnTo>
                    <a:pt x="2248" y="4964"/>
                  </a:lnTo>
                  <a:close/>
                  <a:moveTo>
                    <a:pt x="2354" y="4788"/>
                  </a:moveTo>
                  <a:lnTo>
                    <a:pt x="2354" y="4788"/>
                  </a:lnTo>
                  <a:lnTo>
                    <a:pt x="2352" y="4784"/>
                  </a:lnTo>
                  <a:lnTo>
                    <a:pt x="2350" y="4792"/>
                  </a:lnTo>
                  <a:lnTo>
                    <a:pt x="2348" y="4796"/>
                  </a:lnTo>
                  <a:lnTo>
                    <a:pt x="2348" y="4800"/>
                  </a:lnTo>
                  <a:lnTo>
                    <a:pt x="2352" y="4800"/>
                  </a:lnTo>
                  <a:lnTo>
                    <a:pt x="2358" y="4802"/>
                  </a:lnTo>
                  <a:lnTo>
                    <a:pt x="2364" y="4802"/>
                  </a:lnTo>
                  <a:lnTo>
                    <a:pt x="2370" y="4804"/>
                  </a:lnTo>
                  <a:lnTo>
                    <a:pt x="2372" y="4804"/>
                  </a:lnTo>
                  <a:lnTo>
                    <a:pt x="2372" y="4800"/>
                  </a:lnTo>
                  <a:lnTo>
                    <a:pt x="2372" y="4798"/>
                  </a:lnTo>
                  <a:lnTo>
                    <a:pt x="2370" y="4796"/>
                  </a:lnTo>
                  <a:lnTo>
                    <a:pt x="2364" y="4794"/>
                  </a:lnTo>
                  <a:lnTo>
                    <a:pt x="2358" y="4792"/>
                  </a:lnTo>
                  <a:lnTo>
                    <a:pt x="2354" y="4788"/>
                  </a:lnTo>
                  <a:close/>
                  <a:moveTo>
                    <a:pt x="2484" y="5128"/>
                  </a:moveTo>
                  <a:lnTo>
                    <a:pt x="2484" y="5128"/>
                  </a:lnTo>
                  <a:lnTo>
                    <a:pt x="2486" y="5124"/>
                  </a:lnTo>
                  <a:lnTo>
                    <a:pt x="2486" y="5120"/>
                  </a:lnTo>
                  <a:lnTo>
                    <a:pt x="2488" y="5108"/>
                  </a:lnTo>
                  <a:lnTo>
                    <a:pt x="2486" y="5092"/>
                  </a:lnTo>
                  <a:lnTo>
                    <a:pt x="2488" y="5076"/>
                  </a:lnTo>
                  <a:lnTo>
                    <a:pt x="2488" y="5062"/>
                  </a:lnTo>
                  <a:lnTo>
                    <a:pt x="2486" y="5056"/>
                  </a:lnTo>
                  <a:lnTo>
                    <a:pt x="2484" y="5050"/>
                  </a:lnTo>
                  <a:lnTo>
                    <a:pt x="2486" y="5038"/>
                  </a:lnTo>
                  <a:lnTo>
                    <a:pt x="2488" y="5028"/>
                  </a:lnTo>
                  <a:lnTo>
                    <a:pt x="2488" y="5020"/>
                  </a:lnTo>
                  <a:lnTo>
                    <a:pt x="2486" y="5014"/>
                  </a:lnTo>
                  <a:lnTo>
                    <a:pt x="2492" y="5004"/>
                  </a:lnTo>
                  <a:lnTo>
                    <a:pt x="2494" y="4998"/>
                  </a:lnTo>
                  <a:lnTo>
                    <a:pt x="2496" y="4994"/>
                  </a:lnTo>
                  <a:lnTo>
                    <a:pt x="2494" y="4990"/>
                  </a:lnTo>
                  <a:lnTo>
                    <a:pt x="2492" y="4988"/>
                  </a:lnTo>
                  <a:lnTo>
                    <a:pt x="2486" y="4982"/>
                  </a:lnTo>
                  <a:lnTo>
                    <a:pt x="2482" y="4978"/>
                  </a:lnTo>
                  <a:lnTo>
                    <a:pt x="2480" y="4972"/>
                  </a:lnTo>
                  <a:lnTo>
                    <a:pt x="2476" y="4962"/>
                  </a:lnTo>
                  <a:lnTo>
                    <a:pt x="2472" y="4956"/>
                  </a:lnTo>
                  <a:lnTo>
                    <a:pt x="2468" y="4954"/>
                  </a:lnTo>
                  <a:lnTo>
                    <a:pt x="2460" y="4956"/>
                  </a:lnTo>
                  <a:lnTo>
                    <a:pt x="2456" y="4958"/>
                  </a:lnTo>
                  <a:lnTo>
                    <a:pt x="2452" y="4956"/>
                  </a:lnTo>
                  <a:lnTo>
                    <a:pt x="2450" y="4956"/>
                  </a:lnTo>
                  <a:lnTo>
                    <a:pt x="2446" y="4958"/>
                  </a:lnTo>
                  <a:lnTo>
                    <a:pt x="2440" y="4962"/>
                  </a:lnTo>
                  <a:lnTo>
                    <a:pt x="2442" y="4956"/>
                  </a:lnTo>
                  <a:lnTo>
                    <a:pt x="2446" y="4946"/>
                  </a:lnTo>
                  <a:lnTo>
                    <a:pt x="2446" y="4942"/>
                  </a:lnTo>
                  <a:lnTo>
                    <a:pt x="2442" y="4940"/>
                  </a:lnTo>
                  <a:lnTo>
                    <a:pt x="2438" y="4938"/>
                  </a:lnTo>
                  <a:lnTo>
                    <a:pt x="2436" y="4932"/>
                  </a:lnTo>
                  <a:lnTo>
                    <a:pt x="2430" y="4914"/>
                  </a:lnTo>
                  <a:lnTo>
                    <a:pt x="2428" y="4904"/>
                  </a:lnTo>
                  <a:lnTo>
                    <a:pt x="2426" y="4898"/>
                  </a:lnTo>
                  <a:lnTo>
                    <a:pt x="2422" y="4892"/>
                  </a:lnTo>
                  <a:lnTo>
                    <a:pt x="2420" y="4890"/>
                  </a:lnTo>
                  <a:lnTo>
                    <a:pt x="2416" y="4890"/>
                  </a:lnTo>
                  <a:lnTo>
                    <a:pt x="2410" y="4890"/>
                  </a:lnTo>
                  <a:lnTo>
                    <a:pt x="2404" y="4890"/>
                  </a:lnTo>
                  <a:lnTo>
                    <a:pt x="2394" y="4884"/>
                  </a:lnTo>
                  <a:lnTo>
                    <a:pt x="2390" y="4880"/>
                  </a:lnTo>
                  <a:lnTo>
                    <a:pt x="2388" y="4876"/>
                  </a:lnTo>
                  <a:lnTo>
                    <a:pt x="2388" y="4872"/>
                  </a:lnTo>
                  <a:lnTo>
                    <a:pt x="2388" y="4868"/>
                  </a:lnTo>
                  <a:lnTo>
                    <a:pt x="2390" y="4862"/>
                  </a:lnTo>
                  <a:lnTo>
                    <a:pt x="2392" y="4858"/>
                  </a:lnTo>
                  <a:lnTo>
                    <a:pt x="2390" y="4852"/>
                  </a:lnTo>
                  <a:lnTo>
                    <a:pt x="2390" y="4848"/>
                  </a:lnTo>
                  <a:lnTo>
                    <a:pt x="2392" y="4846"/>
                  </a:lnTo>
                  <a:lnTo>
                    <a:pt x="2396" y="4844"/>
                  </a:lnTo>
                  <a:lnTo>
                    <a:pt x="2400" y="4842"/>
                  </a:lnTo>
                  <a:lnTo>
                    <a:pt x="2402" y="4836"/>
                  </a:lnTo>
                  <a:lnTo>
                    <a:pt x="2402" y="4832"/>
                  </a:lnTo>
                  <a:lnTo>
                    <a:pt x="2400" y="4826"/>
                  </a:lnTo>
                  <a:lnTo>
                    <a:pt x="2396" y="4822"/>
                  </a:lnTo>
                  <a:lnTo>
                    <a:pt x="2392" y="4818"/>
                  </a:lnTo>
                  <a:lnTo>
                    <a:pt x="2386" y="4816"/>
                  </a:lnTo>
                  <a:lnTo>
                    <a:pt x="2380" y="4818"/>
                  </a:lnTo>
                  <a:lnTo>
                    <a:pt x="2376" y="4820"/>
                  </a:lnTo>
                  <a:lnTo>
                    <a:pt x="2374" y="4820"/>
                  </a:lnTo>
                  <a:lnTo>
                    <a:pt x="2372" y="4814"/>
                  </a:lnTo>
                  <a:lnTo>
                    <a:pt x="2372" y="4812"/>
                  </a:lnTo>
                  <a:lnTo>
                    <a:pt x="2368" y="4808"/>
                  </a:lnTo>
                  <a:lnTo>
                    <a:pt x="2364" y="4806"/>
                  </a:lnTo>
                  <a:lnTo>
                    <a:pt x="2356" y="4804"/>
                  </a:lnTo>
                  <a:lnTo>
                    <a:pt x="2348" y="4802"/>
                  </a:lnTo>
                  <a:lnTo>
                    <a:pt x="2342" y="4796"/>
                  </a:lnTo>
                  <a:lnTo>
                    <a:pt x="2340" y="4790"/>
                  </a:lnTo>
                  <a:lnTo>
                    <a:pt x="2338" y="4784"/>
                  </a:lnTo>
                  <a:lnTo>
                    <a:pt x="2336" y="4776"/>
                  </a:lnTo>
                  <a:lnTo>
                    <a:pt x="2332" y="4768"/>
                  </a:lnTo>
                  <a:lnTo>
                    <a:pt x="2324" y="4762"/>
                  </a:lnTo>
                  <a:lnTo>
                    <a:pt x="2314" y="4758"/>
                  </a:lnTo>
                  <a:lnTo>
                    <a:pt x="2308" y="4756"/>
                  </a:lnTo>
                  <a:lnTo>
                    <a:pt x="2304" y="4754"/>
                  </a:lnTo>
                  <a:lnTo>
                    <a:pt x="2302" y="4748"/>
                  </a:lnTo>
                  <a:lnTo>
                    <a:pt x="2300" y="4740"/>
                  </a:lnTo>
                  <a:lnTo>
                    <a:pt x="2298" y="4738"/>
                  </a:lnTo>
                  <a:lnTo>
                    <a:pt x="2296" y="4734"/>
                  </a:lnTo>
                  <a:lnTo>
                    <a:pt x="2288" y="4728"/>
                  </a:lnTo>
                  <a:lnTo>
                    <a:pt x="2284" y="4728"/>
                  </a:lnTo>
                  <a:lnTo>
                    <a:pt x="2282" y="4730"/>
                  </a:lnTo>
                  <a:lnTo>
                    <a:pt x="2282" y="4732"/>
                  </a:lnTo>
                  <a:lnTo>
                    <a:pt x="2282" y="4740"/>
                  </a:lnTo>
                  <a:lnTo>
                    <a:pt x="2282" y="4742"/>
                  </a:lnTo>
                  <a:lnTo>
                    <a:pt x="2280" y="4740"/>
                  </a:lnTo>
                  <a:lnTo>
                    <a:pt x="2274" y="4736"/>
                  </a:lnTo>
                  <a:lnTo>
                    <a:pt x="2270" y="4732"/>
                  </a:lnTo>
                  <a:lnTo>
                    <a:pt x="2266" y="4728"/>
                  </a:lnTo>
                  <a:lnTo>
                    <a:pt x="2262" y="4718"/>
                  </a:lnTo>
                  <a:lnTo>
                    <a:pt x="2258" y="4710"/>
                  </a:lnTo>
                  <a:lnTo>
                    <a:pt x="2254" y="4708"/>
                  </a:lnTo>
                  <a:lnTo>
                    <a:pt x="2252" y="4708"/>
                  </a:lnTo>
                  <a:lnTo>
                    <a:pt x="2248" y="4702"/>
                  </a:lnTo>
                  <a:lnTo>
                    <a:pt x="2242" y="4692"/>
                  </a:lnTo>
                  <a:lnTo>
                    <a:pt x="2234" y="4680"/>
                  </a:lnTo>
                  <a:lnTo>
                    <a:pt x="2222" y="4670"/>
                  </a:lnTo>
                  <a:lnTo>
                    <a:pt x="2214" y="4666"/>
                  </a:lnTo>
                  <a:lnTo>
                    <a:pt x="2208" y="4664"/>
                  </a:lnTo>
                  <a:lnTo>
                    <a:pt x="2204" y="4662"/>
                  </a:lnTo>
                  <a:lnTo>
                    <a:pt x="2200" y="4658"/>
                  </a:lnTo>
                  <a:lnTo>
                    <a:pt x="2196" y="4652"/>
                  </a:lnTo>
                  <a:lnTo>
                    <a:pt x="2192" y="4646"/>
                  </a:lnTo>
                  <a:lnTo>
                    <a:pt x="2190" y="4644"/>
                  </a:lnTo>
                  <a:lnTo>
                    <a:pt x="2186" y="4642"/>
                  </a:lnTo>
                  <a:lnTo>
                    <a:pt x="2182" y="4640"/>
                  </a:lnTo>
                  <a:lnTo>
                    <a:pt x="2180" y="4638"/>
                  </a:lnTo>
                  <a:lnTo>
                    <a:pt x="2180" y="4632"/>
                  </a:lnTo>
                  <a:lnTo>
                    <a:pt x="2178" y="4626"/>
                  </a:lnTo>
                  <a:lnTo>
                    <a:pt x="2176" y="4624"/>
                  </a:lnTo>
                  <a:lnTo>
                    <a:pt x="2174" y="4622"/>
                  </a:lnTo>
                  <a:lnTo>
                    <a:pt x="2170" y="4620"/>
                  </a:lnTo>
                  <a:lnTo>
                    <a:pt x="2168" y="4618"/>
                  </a:lnTo>
                  <a:lnTo>
                    <a:pt x="2166" y="4612"/>
                  </a:lnTo>
                  <a:lnTo>
                    <a:pt x="2166" y="4604"/>
                  </a:lnTo>
                  <a:lnTo>
                    <a:pt x="2162" y="4598"/>
                  </a:lnTo>
                  <a:lnTo>
                    <a:pt x="2158" y="4592"/>
                  </a:lnTo>
                  <a:lnTo>
                    <a:pt x="2150" y="4582"/>
                  </a:lnTo>
                  <a:lnTo>
                    <a:pt x="2146" y="4582"/>
                  </a:lnTo>
                  <a:lnTo>
                    <a:pt x="2146" y="4584"/>
                  </a:lnTo>
                  <a:lnTo>
                    <a:pt x="2142" y="4586"/>
                  </a:lnTo>
                  <a:lnTo>
                    <a:pt x="2138" y="4586"/>
                  </a:lnTo>
                  <a:lnTo>
                    <a:pt x="2134" y="4584"/>
                  </a:lnTo>
                  <a:lnTo>
                    <a:pt x="2130" y="4582"/>
                  </a:lnTo>
                  <a:lnTo>
                    <a:pt x="2128" y="4580"/>
                  </a:lnTo>
                  <a:lnTo>
                    <a:pt x="2122" y="4582"/>
                  </a:lnTo>
                  <a:lnTo>
                    <a:pt x="2114" y="4584"/>
                  </a:lnTo>
                  <a:lnTo>
                    <a:pt x="2108" y="4584"/>
                  </a:lnTo>
                  <a:lnTo>
                    <a:pt x="2098" y="4584"/>
                  </a:lnTo>
                  <a:lnTo>
                    <a:pt x="2088" y="4580"/>
                  </a:lnTo>
                  <a:lnTo>
                    <a:pt x="2086" y="4578"/>
                  </a:lnTo>
                  <a:lnTo>
                    <a:pt x="2084" y="4576"/>
                  </a:lnTo>
                  <a:lnTo>
                    <a:pt x="2082" y="4572"/>
                  </a:lnTo>
                  <a:lnTo>
                    <a:pt x="2078" y="4568"/>
                  </a:lnTo>
                  <a:lnTo>
                    <a:pt x="2070" y="4566"/>
                  </a:lnTo>
                  <a:lnTo>
                    <a:pt x="2062" y="4564"/>
                  </a:lnTo>
                  <a:lnTo>
                    <a:pt x="2058" y="4566"/>
                  </a:lnTo>
                  <a:lnTo>
                    <a:pt x="2056" y="4570"/>
                  </a:lnTo>
                  <a:lnTo>
                    <a:pt x="2056" y="4576"/>
                  </a:lnTo>
                  <a:lnTo>
                    <a:pt x="2058" y="4584"/>
                  </a:lnTo>
                  <a:lnTo>
                    <a:pt x="2060" y="4594"/>
                  </a:lnTo>
                  <a:lnTo>
                    <a:pt x="2070" y="4612"/>
                  </a:lnTo>
                  <a:lnTo>
                    <a:pt x="2080" y="4626"/>
                  </a:lnTo>
                  <a:lnTo>
                    <a:pt x="2086" y="4634"/>
                  </a:lnTo>
                  <a:lnTo>
                    <a:pt x="2094" y="4640"/>
                  </a:lnTo>
                  <a:lnTo>
                    <a:pt x="2102" y="4650"/>
                  </a:lnTo>
                  <a:lnTo>
                    <a:pt x="2104" y="4654"/>
                  </a:lnTo>
                  <a:lnTo>
                    <a:pt x="2108" y="4658"/>
                  </a:lnTo>
                  <a:lnTo>
                    <a:pt x="2114" y="4658"/>
                  </a:lnTo>
                  <a:lnTo>
                    <a:pt x="2116" y="4658"/>
                  </a:lnTo>
                  <a:lnTo>
                    <a:pt x="2120" y="4660"/>
                  </a:lnTo>
                  <a:lnTo>
                    <a:pt x="2124" y="4664"/>
                  </a:lnTo>
                  <a:lnTo>
                    <a:pt x="2130" y="4672"/>
                  </a:lnTo>
                  <a:lnTo>
                    <a:pt x="2138" y="4686"/>
                  </a:lnTo>
                  <a:lnTo>
                    <a:pt x="2138" y="4690"/>
                  </a:lnTo>
                  <a:lnTo>
                    <a:pt x="2138" y="4692"/>
                  </a:lnTo>
                  <a:lnTo>
                    <a:pt x="2146" y="4698"/>
                  </a:lnTo>
                  <a:lnTo>
                    <a:pt x="2152" y="4702"/>
                  </a:lnTo>
                  <a:lnTo>
                    <a:pt x="2154" y="4706"/>
                  </a:lnTo>
                  <a:lnTo>
                    <a:pt x="2154" y="4716"/>
                  </a:lnTo>
                  <a:lnTo>
                    <a:pt x="2156" y="4720"/>
                  </a:lnTo>
                  <a:lnTo>
                    <a:pt x="2158" y="4724"/>
                  </a:lnTo>
                  <a:lnTo>
                    <a:pt x="2162" y="4730"/>
                  </a:lnTo>
                  <a:lnTo>
                    <a:pt x="2172" y="4736"/>
                  </a:lnTo>
                  <a:lnTo>
                    <a:pt x="2182" y="4742"/>
                  </a:lnTo>
                  <a:lnTo>
                    <a:pt x="2192" y="4748"/>
                  </a:lnTo>
                  <a:lnTo>
                    <a:pt x="2198" y="4756"/>
                  </a:lnTo>
                  <a:lnTo>
                    <a:pt x="2200" y="4760"/>
                  </a:lnTo>
                  <a:lnTo>
                    <a:pt x="2200" y="4762"/>
                  </a:lnTo>
                  <a:lnTo>
                    <a:pt x="2198" y="4766"/>
                  </a:lnTo>
                  <a:lnTo>
                    <a:pt x="2198" y="4772"/>
                  </a:lnTo>
                  <a:lnTo>
                    <a:pt x="2206" y="4794"/>
                  </a:lnTo>
                  <a:lnTo>
                    <a:pt x="2214" y="4820"/>
                  </a:lnTo>
                  <a:lnTo>
                    <a:pt x="2218" y="4828"/>
                  </a:lnTo>
                  <a:lnTo>
                    <a:pt x="2226" y="4834"/>
                  </a:lnTo>
                  <a:lnTo>
                    <a:pt x="2234" y="4838"/>
                  </a:lnTo>
                  <a:lnTo>
                    <a:pt x="2236" y="4844"/>
                  </a:lnTo>
                  <a:lnTo>
                    <a:pt x="2240" y="4854"/>
                  </a:lnTo>
                  <a:lnTo>
                    <a:pt x="2254" y="4870"/>
                  </a:lnTo>
                  <a:lnTo>
                    <a:pt x="2260" y="4876"/>
                  </a:lnTo>
                  <a:lnTo>
                    <a:pt x="2262" y="4882"/>
                  </a:lnTo>
                  <a:lnTo>
                    <a:pt x="2264" y="4886"/>
                  </a:lnTo>
                  <a:lnTo>
                    <a:pt x="2264" y="4890"/>
                  </a:lnTo>
                  <a:lnTo>
                    <a:pt x="2262" y="4898"/>
                  </a:lnTo>
                  <a:lnTo>
                    <a:pt x="2264" y="4900"/>
                  </a:lnTo>
                  <a:lnTo>
                    <a:pt x="2266" y="4904"/>
                  </a:lnTo>
                  <a:lnTo>
                    <a:pt x="2274" y="4912"/>
                  </a:lnTo>
                  <a:lnTo>
                    <a:pt x="2278" y="4922"/>
                  </a:lnTo>
                  <a:lnTo>
                    <a:pt x="2282" y="4934"/>
                  </a:lnTo>
                  <a:lnTo>
                    <a:pt x="2284" y="4946"/>
                  </a:lnTo>
                  <a:lnTo>
                    <a:pt x="2290" y="4960"/>
                  </a:lnTo>
                  <a:lnTo>
                    <a:pt x="2300" y="4976"/>
                  </a:lnTo>
                  <a:lnTo>
                    <a:pt x="2312" y="4992"/>
                  </a:lnTo>
                  <a:lnTo>
                    <a:pt x="2326" y="5008"/>
                  </a:lnTo>
                  <a:lnTo>
                    <a:pt x="2336" y="5018"/>
                  </a:lnTo>
                  <a:lnTo>
                    <a:pt x="2342" y="5028"/>
                  </a:lnTo>
                  <a:lnTo>
                    <a:pt x="2350" y="5038"/>
                  </a:lnTo>
                  <a:lnTo>
                    <a:pt x="2364" y="5054"/>
                  </a:lnTo>
                  <a:lnTo>
                    <a:pt x="2380" y="5072"/>
                  </a:lnTo>
                  <a:lnTo>
                    <a:pt x="2394" y="5084"/>
                  </a:lnTo>
                  <a:lnTo>
                    <a:pt x="2404" y="5094"/>
                  </a:lnTo>
                  <a:lnTo>
                    <a:pt x="2416" y="5108"/>
                  </a:lnTo>
                  <a:lnTo>
                    <a:pt x="2426" y="5122"/>
                  </a:lnTo>
                  <a:lnTo>
                    <a:pt x="2434" y="5132"/>
                  </a:lnTo>
                  <a:lnTo>
                    <a:pt x="2436" y="5134"/>
                  </a:lnTo>
                  <a:lnTo>
                    <a:pt x="2438" y="5134"/>
                  </a:lnTo>
                  <a:lnTo>
                    <a:pt x="2434" y="5120"/>
                  </a:lnTo>
                  <a:lnTo>
                    <a:pt x="2434" y="5112"/>
                  </a:lnTo>
                  <a:lnTo>
                    <a:pt x="2434" y="5110"/>
                  </a:lnTo>
                  <a:lnTo>
                    <a:pt x="2438" y="5112"/>
                  </a:lnTo>
                  <a:lnTo>
                    <a:pt x="2444" y="5114"/>
                  </a:lnTo>
                  <a:lnTo>
                    <a:pt x="2450" y="5118"/>
                  </a:lnTo>
                  <a:lnTo>
                    <a:pt x="2454" y="5120"/>
                  </a:lnTo>
                  <a:lnTo>
                    <a:pt x="2458" y="5118"/>
                  </a:lnTo>
                  <a:lnTo>
                    <a:pt x="2460" y="5114"/>
                  </a:lnTo>
                  <a:lnTo>
                    <a:pt x="2462" y="5108"/>
                  </a:lnTo>
                  <a:lnTo>
                    <a:pt x="2464" y="5108"/>
                  </a:lnTo>
                  <a:lnTo>
                    <a:pt x="2470" y="5116"/>
                  </a:lnTo>
                  <a:lnTo>
                    <a:pt x="2476" y="5126"/>
                  </a:lnTo>
                  <a:lnTo>
                    <a:pt x="2480" y="5128"/>
                  </a:lnTo>
                  <a:lnTo>
                    <a:pt x="2484" y="5128"/>
                  </a:lnTo>
                  <a:close/>
                  <a:moveTo>
                    <a:pt x="2344" y="4774"/>
                  </a:moveTo>
                  <a:lnTo>
                    <a:pt x="2344" y="4774"/>
                  </a:lnTo>
                  <a:lnTo>
                    <a:pt x="2340" y="4772"/>
                  </a:lnTo>
                  <a:lnTo>
                    <a:pt x="2338" y="4772"/>
                  </a:lnTo>
                  <a:lnTo>
                    <a:pt x="2338" y="4774"/>
                  </a:lnTo>
                  <a:lnTo>
                    <a:pt x="2338" y="4776"/>
                  </a:lnTo>
                  <a:lnTo>
                    <a:pt x="2340" y="4784"/>
                  </a:lnTo>
                  <a:lnTo>
                    <a:pt x="2344" y="4792"/>
                  </a:lnTo>
                  <a:lnTo>
                    <a:pt x="2346" y="4792"/>
                  </a:lnTo>
                  <a:lnTo>
                    <a:pt x="2348" y="4788"/>
                  </a:lnTo>
                  <a:lnTo>
                    <a:pt x="2348" y="4780"/>
                  </a:lnTo>
                  <a:lnTo>
                    <a:pt x="2346" y="4776"/>
                  </a:lnTo>
                  <a:lnTo>
                    <a:pt x="2344" y="4774"/>
                  </a:lnTo>
                  <a:close/>
                  <a:moveTo>
                    <a:pt x="2374" y="4792"/>
                  </a:moveTo>
                  <a:lnTo>
                    <a:pt x="2374" y="4792"/>
                  </a:lnTo>
                  <a:lnTo>
                    <a:pt x="2372" y="4786"/>
                  </a:lnTo>
                  <a:lnTo>
                    <a:pt x="2366" y="4784"/>
                  </a:lnTo>
                  <a:lnTo>
                    <a:pt x="2360" y="4782"/>
                  </a:lnTo>
                  <a:lnTo>
                    <a:pt x="2358" y="4782"/>
                  </a:lnTo>
                  <a:lnTo>
                    <a:pt x="2358" y="4784"/>
                  </a:lnTo>
                  <a:lnTo>
                    <a:pt x="2358" y="4788"/>
                  </a:lnTo>
                  <a:lnTo>
                    <a:pt x="2364" y="4790"/>
                  </a:lnTo>
                  <a:lnTo>
                    <a:pt x="2372" y="4794"/>
                  </a:lnTo>
                  <a:lnTo>
                    <a:pt x="2374" y="4794"/>
                  </a:lnTo>
                  <a:lnTo>
                    <a:pt x="2374" y="4792"/>
                  </a:lnTo>
                  <a:close/>
                  <a:moveTo>
                    <a:pt x="2316" y="4736"/>
                  </a:moveTo>
                  <a:lnTo>
                    <a:pt x="2316" y="4736"/>
                  </a:lnTo>
                  <a:lnTo>
                    <a:pt x="2312" y="4736"/>
                  </a:lnTo>
                  <a:lnTo>
                    <a:pt x="2310" y="4736"/>
                  </a:lnTo>
                  <a:lnTo>
                    <a:pt x="2306" y="4740"/>
                  </a:lnTo>
                  <a:lnTo>
                    <a:pt x="2306" y="4746"/>
                  </a:lnTo>
                  <a:lnTo>
                    <a:pt x="2308" y="4750"/>
                  </a:lnTo>
                  <a:lnTo>
                    <a:pt x="2310" y="4752"/>
                  </a:lnTo>
                  <a:lnTo>
                    <a:pt x="2312" y="4752"/>
                  </a:lnTo>
                  <a:lnTo>
                    <a:pt x="2314" y="4752"/>
                  </a:lnTo>
                  <a:lnTo>
                    <a:pt x="2318" y="4746"/>
                  </a:lnTo>
                  <a:lnTo>
                    <a:pt x="2318" y="4740"/>
                  </a:lnTo>
                  <a:lnTo>
                    <a:pt x="2318" y="4736"/>
                  </a:lnTo>
                  <a:lnTo>
                    <a:pt x="2316" y="4736"/>
                  </a:lnTo>
                  <a:close/>
                  <a:moveTo>
                    <a:pt x="36" y="5458"/>
                  </a:moveTo>
                  <a:lnTo>
                    <a:pt x="36" y="5458"/>
                  </a:lnTo>
                  <a:lnTo>
                    <a:pt x="32" y="5458"/>
                  </a:lnTo>
                  <a:lnTo>
                    <a:pt x="30" y="5460"/>
                  </a:lnTo>
                  <a:lnTo>
                    <a:pt x="32" y="5464"/>
                  </a:lnTo>
                  <a:lnTo>
                    <a:pt x="36" y="5470"/>
                  </a:lnTo>
                  <a:lnTo>
                    <a:pt x="38" y="5472"/>
                  </a:lnTo>
                  <a:lnTo>
                    <a:pt x="40" y="5472"/>
                  </a:lnTo>
                  <a:lnTo>
                    <a:pt x="40" y="5468"/>
                  </a:lnTo>
                  <a:lnTo>
                    <a:pt x="40" y="5462"/>
                  </a:lnTo>
                  <a:lnTo>
                    <a:pt x="36" y="5458"/>
                  </a:lnTo>
                  <a:close/>
                  <a:moveTo>
                    <a:pt x="2554" y="4992"/>
                  </a:moveTo>
                  <a:lnTo>
                    <a:pt x="2554" y="4992"/>
                  </a:lnTo>
                  <a:lnTo>
                    <a:pt x="2558" y="4998"/>
                  </a:lnTo>
                  <a:lnTo>
                    <a:pt x="2560" y="4998"/>
                  </a:lnTo>
                  <a:lnTo>
                    <a:pt x="2562" y="4996"/>
                  </a:lnTo>
                  <a:lnTo>
                    <a:pt x="2564" y="4994"/>
                  </a:lnTo>
                  <a:lnTo>
                    <a:pt x="2566" y="4994"/>
                  </a:lnTo>
                  <a:lnTo>
                    <a:pt x="2570" y="4994"/>
                  </a:lnTo>
                  <a:lnTo>
                    <a:pt x="2574" y="4994"/>
                  </a:lnTo>
                  <a:lnTo>
                    <a:pt x="2578" y="4988"/>
                  </a:lnTo>
                  <a:lnTo>
                    <a:pt x="2582" y="4980"/>
                  </a:lnTo>
                  <a:lnTo>
                    <a:pt x="2582" y="4976"/>
                  </a:lnTo>
                  <a:lnTo>
                    <a:pt x="2580" y="4974"/>
                  </a:lnTo>
                  <a:lnTo>
                    <a:pt x="2576" y="4968"/>
                  </a:lnTo>
                  <a:lnTo>
                    <a:pt x="2568" y="4964"/>
                  </a:lnTo>
                  <a:lnTo>
                    <a:pt x="2562" y="4962"/>
                  </a:lnTo>
                  <a:lnTo>
                    <a:pt x="2558" y="4964"/>
                  </a:lnTo>
                  <a:lnTo>
                    <a:pt x="2556" y="4968"/>
                  </a:lnTo>
                  <a:lnTo>
                    <a:pt x="2554" y="4972"/>
                  </a:lnTo>
                  <a:lnTo>
                    <a:pt x="2552" y="4982"/>
                  </a:lnTo>
                  <a:lnTo>
                    <a:pt x="2552" y="4988"/>
                  </a:lnTo>
                  <a:lnTo>
                    <a:pt x="2554" y="4992"/>
                  </a:lnTo>
                  <a:close/>
                  <a:moveTo>
                    <a:pt x="8" y="5430"/>
                  </a:moveTo>
                  <a:lnTo>
                    <a:pt x="8" y="5430"/>
                  </a:lnTo>
                  <a:lnTo>
                    <a:pt x="6" y="5434"/>
                  </a:lnTo>
                  <a:lnTo>
                    <a:pt x="6" y="5436"/>
                  </a:lnTo>
                  <a:lnTo>
                    <a:pt x="6" y="5440"/>
                  </a:lnTo>
                  <a:lnTo>
                    <a:pt x="10" y="5444"/>
                  </a:lnTo>
                  <a:lnTo>
                    <a:pt x="14" y="5442"/>
                  </a:lnTo>
                  <a:lnTo>
                    <a:pt x="14" y="5438"/>
                  </a:lnTo>
                  <a:lnTo>
                    <a:pt x="14" y="5434"/>
                  </a:lnTo>
                  <a:lnTo>
                    <a:pt x="12" y="5430"/>
                  </a:lnTo>
                  <a:lnTo>
                    <a:pt x="10" y="5430"/>
                  </a:lnTo>
                  <a:lnTo>
                    <a:pt x="8" y="5430"/>
                  </a:lnTo>
                  <a:close/>
                  <a:moveTo>
                    <a:pt x="3222" y="4178"/>
                  </a:moveTo>
                  <a:lnTo>
                    <a:pt x="3222" y="4178"/>
                  </a:lnTo>
                  <a:lnTo>
                    <a:pt x="3224" y="4178"/>
                  </a:lnTo>
                  <a:lnTo>
                    <a:pt x="3228" y="4176"/>
                  </a:lnTo>
                  <a:lnTo>
                    <a:pt x="3232" y="4172"/>
                  </a:lnTo>
                  <a:lnTo>
                    <a:pt x="3234" y="4166"/>
                  </a:lnTo>
                  <a:lnTo>
                    <a:pt x="3232" y="4162"/>
                  </a:lnTo>
                  <a:lnTo>
                    <a:pt x="3232" y="4160"/>
                  </a:lnTo>
                  <a:lnTo>
                    <a:pt x="3230" y="4160"/>
                  </a:lnTo>
                  <a:lnTo>
                    <a:pt x="3228" y="4156"/>
                  </a:lnTo>
                  <a:lnTo>
                    <a:pt x="3226" y="4152"/>
                  </a:lnTo>
                  <a:lnTo>
                    <a:pt x="3224" y="4150"/>
                  </a:lnTo>
                  <a:lnTo>
                    <a:pt x="3222" y="4154"/>
                  </a:lnTo>
                  <a:lnTo>
                    <a:pt x="3222" y="4160"/>
                  </a:lnTo>
                  <a:lnTo>
                    <a:pt x="3222" y="4168"/>
                  </a:lnTo>
                  <a:lnTo>
                    <a:pt x="3220" y="4172"/>
                  </a:lnTo>
                  <a:lnTo>
                    <a:pt x="3218" y="4174"/>
                  </a:lnTo>
                  <a:lnTo>
                    <a:pt x="3222" y="4178"/>
                  </a:lnTo>
                  <a:close/>
                  <a:moveTo>
                    <a:pt x="3526" y="3176"/>
                  </a:moveTo>
                  <a:lnTo>
                    <a:pt x="3526" y="3176"/>
                  </a:lnTo>
                  <a:lnTo>
                    <a:pt x="3522" y="3176"/>
                  </a:lnTo>
                  <a:lnTo>
                    <a:pt x="3520" y="3174"/>
                  </a:lnTo>
                  <a:lnTo>
                    <a:pt x="3522" y="3168"/>
                  </a:lnTo>
                  <a:lnTo>
                    <a:pt x="3526" y="3162"/>
                  </a:lnTo>
                  <a:lnTo>
                    <a:pt x="3526" y="3158"/>
                  </a:lnTo>
                  <a:lnTo>
                    <a:pt x="3526" y="3154"/>
                  </a:lnTo>
                  <a:lnTo>
                    <a:pt x="3522" y="3152"/>
                  </a:lnTo>
                  <a:lnTo>
                    <a:pt x="3518" y="3152"/>
                  </a:lnTo>
                  <a:lnTo>
                    <a:pt x="3510" y="3156"/>
                  </a:lnTo>
                  <a:lnTo>
                    <a:pt x="3506" y="3156"/>
                  </a:lnTo>
                  <a:lnTo>
                    <a:pt x="3504" y="3156"/>
                  </a:lnTo>
                  <a:lnTo>
                    <a:pt x="3500" y="3154"/>
                  </a:lnTo>
                  <a:lnTo>
                    <a:pt x="3500" y="3148"/>
                  </a:lnTo>
                  <a:lnTo>
                    <a:pt x="3498" y="3146"/>
                  </a:lnTo>
                  <a:lnTo>
                    <a:pt x="3496" y="3142"/>
                  </a:lnTo>
                  <a:lnTo>
                    <a:pt x="3490" y="3140"/>
                  </a:lnTo>
                  <a:lnTo>
                    <a:pt x="3486" y="3140"/>
                  </a:lnTo>
                  <a:lnTo>
                    <a:pt x="3482" y="3140"/>
                  </a:lnTo>
                  <a:lnTo>
                    <a:pt x="3478" y="3144"/>
                  </a:lnTo>
                  <a:lnTo>
                    <a:pt x="3476" y="3148"/>
                  </a:lnTo>
                  <a:lnTo>
                    <a:pt x="3474" y="3154"/>
                  </a:lnTo>
                  <a:lnTo>
                    <a:pt x="3470" y="3154"/>
                  </a:lnTo>
                  <a:lnTo>
                    <a:pt x="3466" y="3154"/>
                  </a:lnTo>
                  <a:lnTo>
                    <a:pt x="3464" y="3160"/>
                  </a:lnTo>
                  <a:lnTo>
                    <a:pt x="3462" y="3164"/>
                  </a:lnTo>
                  <a:lnTo>
                    <a:pt x="3460" y="3164"/>
                  </a:lnTo>
                  <a:lnTo>
                    <a:pt x="3456" y="3160"/>
                  </a:lnTo>
                  <a:lnTo>
                    <a:pt x="3454" y="3158"/>
                  </a:lnTo>
                  <a:lnTo>
                    <a:pt x="3452" y="3164"/>
                  </a:lnTo>
                  <a:lnTo>
                    <a:pt x="3452" y="3168"/>
                  </a:lnTo>
                  <a:lnTo>
                    <a:pt x="3448" y="3170"/>
                  </a:lnTo>
                  <a:lnTo>
                    <a:pt x="3444" y="3168"/>
                  </a:lnTo>
                  <a:lnTo>
                    <a:pt x="3440" y="3168"/>
                  </a:lnTo>
                  <a:lnTo>
                    <a:pt x="3442" y="3174"/>
                  </a:lnTo>
                  <a:lnTo>
                    <a:pt x="3444" y="3182"/>
                  </a:lnTo>
                  <a:lnTo>
                    <a:pt x="3444" y="3186"/>
                  </a:lnTo>
                  <a:lnTo>
                    <a:pt x="3444" y="3190"/>
                  </a:lnTo>
                  <a:lnTo>
                    <a:pt x="3446" y="3196"/>
                  </a:lnTo>
                  <a:lnTo>
                    <a:pt x="3448" y="3200"/>
                  </a:lnTo>
                  <a:lnTo>
                    <a:pt x="3450" y="3204"/>
                  </a:lnTo>
                  <a:lnTo>
                    <a:pt x="3450" y="3210"/>
                  </a:lnTo>
                  <a:lnTo>
                    <a:pt x="3456" y="3204"/>
                  </a:lnTo>
                  <a:lnTo>
                    <a:pt x="3460" y="3202"/>
                  </a:lnTo>
                  <a:lnTo>
                    <a:pt x="3464" y="3200"/>
                  </a:lnTo>
                  <a:lnTo>
                    <a:pt x="3464" y="3202"/>
                  </a:lnTo>
                  <a:lnTo>
                    <a:pt x="3464" y="3204"/>
                  </a:lnTo>
                  <a:lnTo>
                    <a:pt x="3466" y="3208"/>
                  </a:lnTo>
                  <a:lnTo>
                    <a:pt x="3468" y="3208"/>
                  </a:lnTo>
                  <a:lnTo>
                    <a:pt x="3472" y="3206"/>
                  </a:lnTo>
                  <a:lnTo>
                    <a:pt x="3474" y="3204"/>
                  </a:lnTo>
                  <a:lnTo>
                    <a:pt x="3474" y="3200"/>
                  </a:lnTo>
                  <a:lnTo>
                    <a:pt x="3472" y="3198"/>
                  </a:lnTo>
                  <a:lnTo>
                    <a:pt x="3468" y="3194"/>
                  </a:lnTo>
                  <a:lnTo>
                    <a:pt x="3466" y="3192"/>
                  </a:lnTo>
                  <a:lnTo>
                    <a:pt x="3464" y="3188"/>
                  </a:lnTo>
                  <a:lnTo>
                    <a:pt x="3466" y="3182"/>
                  </a:lnTo>
                  <a:lnTo>
                    <a:pt x="3466" y="3180"/>
                  </a:lnTo>
                  <a:lnTo>
                    <a:pt x="3468" y="3180"/>
                  </a:lnTo>
                  <a:lnTo>
                    <a:pt x="3470" y="3182"/>
                  </a:lnTo>
                  <a:lnTo>
                    <a:pt x="3474" y="3186"/>
                  </a:lnTo>
                  <a:lnTo>
                    <a:pt x="3480" y="3196"/>
                  </a:lnTo>
                  <a:lnTo>
                    <a:pt x="3482" y="3208"/>
                  </a:lnTo>
                  <a:lnTo>
                    <a:pt x="3480" y="3218"/>
                  </a:lnTo>
                  <a:lnTo>
                    <a:pt x="3474" y="3228"/>
                  </a:lnTo>
                  <a:lnTo>
                    <a:pt x="3468" y="3236"/>
                  </a:lnTo>
                  <a:lnTo>
                    <a:pt x="3466" y="3242"/>
                  </a:lnTo>
                  <a:lnTo>
                    <a:pt x="3470" y="3258"/>
                  </a:lnTo>
                  <a:lnTo>
                    <a:pt x="3470" y="3266"/>
                  </a:lnTo>
                  <a:lnTo>
                    <a:pt x="3468" y="3270"/>
                  </a:lnTo>
                  <a:lnTo>
                    <a:pt x="3466" y="3274"/>
                  </a:lnTo>
                  <a:lnTo>
                    <a:pt x="3466" y="3276"/>
                  </a:lnTo>
                  <a:lnTo>
                    <a:pt x="3476" y="3280"/>
                  </a:lnTo>
                  <a:lnTo>
                    <a:pt x="3482" y="3282"/>
                  </a:lnTo>
                  <a:lnTo>
                    <a:pt x="3486" y="3286"/>
                  </a:lnTo>
                  <a:lnTo>
                    <a:pt x="3486" y="3290"/>
                  </a:lnTo>
                  <a:lnTo>
                    <a:pt x="3486" y="3292"/>
                  </a:lnTo>
                  <a:lnTo>
                    <a:pt x="3488" y="3292"/>
                  </a:lnTo>
                  <a:lnTo>
                    <a:pt x="3496" y="3288"/>
                  </a:lnTo>
                  <a:lnTo>
                    <a:pt x="3500" y="3284"/>
                  </a:lnTo>
                  <a:lnTo>
                    <a:pt x="3502" y="3280"/>
                  </a:lnTo>
                  <a:lnTo>
                    <a:pt x="3502" y="3278"/>
                  </a:lnTo>
                  <a:lnTo>
                    <a:pt x="3502" y="3276"/>
                  </a:lnTo>
                  <a:lnTo>
                    <a:pt x="3500" y="3272"/>
                  </a:lnTo>
                  <a:lnTo>
                    <a:pt x="3502" y="3270"/>
                  </a:lnTo>
                  <a:lnTo>
                    <a:pt x="3506" y="3268"/>
                  </a:lnTo>
                  <a:lnTo>
                    <a:pt x="3508" y="3270"/>
                  </a:lnTo>
                  <a:lnTo>
                    <a:pt x="3510" y="3274"/>
                  </a:lnTo>
                  <a:lnTo>
                    <a:pt x="3514" y="3272"/>
                  </a:lnTo>
                  <a:lnTo>
                    <a:pt x="3516" y="3268"/>
                  </a:lnTo>
                  <a:lnTo>
                    <a:pt x="3518" y="3260"/>
                  </a:lnTo>
                  <a:lnTo>
                    <a:pt x="3522" y="3236"/>
                  </a:lnTo>
                  <a:lnTo>
                    <a:pt x="3528" y="3212"/>
                  </a:lnTo>
                  <a:lnTo>
                    <a:pt x="3532" y="3202"/>
                  </a:lnTo>
                  <a:lnTo>
                    <a:pt x="3534" y="3200"/>
                  </a:lnTo>
                  <a:lnTo>
                    <a:pt x="3538" y="3198"/>
                  </a:lnTo>
                  <a:lnTo>
                    <a:pt x="3540" y="3196"/>
                  </a:lnTo>
                  <a:lnTo>
                    <a:pt x="3542" y="3194"/>
                  </a:lnTo>
                  <a:lnTo>
                    <a:pt x="3540" y="3186"/>
                  </a:lnTo>
                  <a:lnTo>
                    <a:pt x="3534" y="3180"/>
                  </a:lnTo>
                  <a:lnTo>
                    <a:pt x="3530" y="3178"/>
                  </a:lnTo>
                  <a:lnTo>
                    <a:pt x="3526" y="3176"/>
                  </a:lnTo>
                  <a:close/>
                  <a:moveTo>
                    <a:pt x="3432" y="3438"/>
                  </a:moveTo>
                  <a:lnTo>
                    <a:pt x="3432" y="3438"/>
                  </a:lnTo>
                  <a:lnTo>
                    <a:pt x="3432" y="3442"/>
                  </a:lnTo>
                  <a:lnTo>
                    <a:pt x="3434" y="3442"/>
                  </a:lnTo>
                  <a:lnTo>
                    <a:pt x="3440" y="3436"/>
                  </a:lnTo>
                  <a:lnTo>
                    <a:pt x="3446" y="3428"/>
                  </a:lnTo>
                  <a:lnTo>
                    <a:pt x="3448" y="3424"/>
                  </a:lnTo>
                  <a:lnTo>
                    <a:pt x="3448" y="3422"/>
                  </a:lnTo>
                  <a:lnTo>
                    <a:pt x="3444" y="3422"/>
                  </a:lnTo>
                  <a:lnTo>
                    <a:pt x="3438" y="3424"/>
                  </a:lnTo>
                  <a:lnTo>
                    <a:pt x="3434" y="3430"/>
                  </a:lnTo>
                  <a:lnTo>
                    <a:pt x="3432" y="3434"/>
                  </a:lnTo>
                  <a:lnTo>
                    <a:pt x="3432" y="3438"/>
                  </a:lnTo>
                  <a:close/>
                  <a:moveTo>
                    <a:pt x="3434" y="3100"/>
                  </a:moveTo>
                  <a:lnTo>
                    <a:pt x="3434" y="3100"/>
                  </a:lnTo>
                  <a:lnTo>
                    <a:pt x="3432" y="3102"/>
                  </a:lnTo>
                  <a:lnTo>
                    <a:pt x="3430" y="3106"/>
                  </a:lnTo>
                  <a:lnTo>
                    <a:pt x="3430" y="3110"/>
                  </a:lnTo>
                  <a:lnTo>
                    <a:pt x="3428" y="3116"/>
                  </a:lnTo>
                  <a:lnTo>
                    <a:pt x="3426" y="3126"/>
                  </a:lnTo>
                  <a:lnTo>
                    <a:pt x="3426" y="3130"/>
                  </a:lnTo>
                  <a:lnTo>
                    <a:pt x="3428" y="3128"/>
                  </a:lnTo>
                  <a:lnTo>
                    <a:pt x="3430" y="3124"/>
                  </a:lnTo>
                  <a:lnTo>
                    <a:pt x="3432" y="3120"/>
                  </a:lnTo>
                  <a:lnTo>
                    <a:pt x="3434" y="3114"/>
                  </a:lnTo>
                  <a:lnTo>
                    <a:pt x="3436" y="3110"/>
                  </a:lnTo>
                  <a:lnTo>
                    <a:pt x="3438" y="3104"/>
                  </a:lnTo>
                  <a:lnTo>
                    <a:pt x="3438" y="3100"/>
                  </a:lnTo>
                  <a:lnTo>
                    <a:pt x="3436" y="3100"/>
                  </a:lnTo>
                  <a:lnTo>
                    <a:pt x="3434" y="3100"/>
                  </a:lnTo>
                  <a:close/>
                  <a:moveTo>
                    <a:pt x="4106" y="2564"/>
                  </a:moveTo>
                  <a:lnTo>
                    <a:pt x="4106" y="2564"/>
                  </a:lnTo>
                  <a:lnTo>
                    <a:pt x="4098" y="2576"/>
                  </a:lnTo>
                  <a:lnTo>
                    <a:pt x="4088" y="2586"/>
                  </a:lnTo>
                  <a:lnTo>
                    <a:pt x="4084" y="2594"/>
                  </a:lnTo>
                  <a:lnTo>
                    <a:pt x="4082" y="2598"/>
                  </a:lnTo>
                  <a:lnTo>
                    <a:pt x="4084" y="2604"/>
                  </a:lnTo>
                  <a:lnTo>
                    <a:pt x="4086" y="2604"/>
                  </a:lnTo>
                  <a:lnTo>
                    <a:pt x="4088" y="2602"/>
                  </a:lnTo>
                  <a:lnTo>
                    <a:pt x="4094" y="2592"/>
                  </a:lnTo>
                  <a:lnTo>
                    <a:pt x="4098" y="2586"/>
                  </a:lnTo>
                  <a:lnTo>
                    <a:pt x="4104" y="2580"/>
                  </a:lnTo>
                  <a:lnTo>
                    <a:pt x="4112" y="2574"/>
                  </a:lnTo>
                  <a:lnTo>
                    <a:pt x="4122" y="2570"/>
                  </a:lnTo>
                  <a:lnTo>
                    <a:pt x="4126" y="2568"/>
                  </a:lnTo>
                  <a:lnTo>
                    <a:pt x="4126" y="2566"/>
                  </a:lnTo>
                  <a:lnTo>
                    <a:pt x="4120" y="2562"/>
                  </a:lnTo>
                  <a:lnTo>
                    <a:pt x="4112" y="2562"/>
                  </a:lnTo>
                  <a:lnTo>
                    <a:pt x="4108" y="2562"/>
                  </a:lnTo>
                  <a:lnTo>
                    <a:pt x="4106" y="2564"/>
                  </a:lnTo>
                  <a:close/>
                  <a:moveTo>
                    <a:pt x="3472" y="4884"/>
                  </a:moveTo>
                  <a:lnTo>
                    <a:pt x="3472" y="4884"/>
                  </a:lnTo>
                  <a:lnTo>
                    <a:pt x="3474" y="4884"/>
                  </a:lnTo>
                  <a:lnTo>
                    <a:pt x="3476" y="4884"/>
                  </a:lnTo>
                  <a:lnTo>
                    <a:pt x="3484" y="4882"/>
                  </a:lnTo>
                  <a:lnTo>
                    <a:pt x="3488" y="4880"/>
                  </a:lnTo>
                  <a:lnTo>
                    <a:pt x="3490" y="4878"/>
                  </a:lnTo>
                  <a:lnTo>
                    <a:pt x="3488" y="4878"/>
                  </a:lnTo>
                  <a:lnTo>
                    <a:pt x="3478" y="4878"/>
                  </a:lnTo>
                  <a:lnTo>
                    <a:pt x="3472" y="4880"/>
                  </a:lnTo>
                  <a:lnTo>
                    <a:pt x="3472" y="4882"/>
                  </a:lnTo>
                  <a:lnTo>
                    <a:pt x="3472" y="4884"/>
                  </a:lnTo>
                  <a:close/>
                  <a:moveTo>
                    <a:pt x="3468" y="3214"/>
                  </a:moveTo>
                  <a:lnTo>
                    <a:pt x="3468" y="3214"/>
                  </a:lnTo>
                  <a:lnTo>
                    <a:pt x="3468" y="3212"/>
                  </a:lnTo>
                  <a:lnTo>
                    <a:pt x="3466" y="3212"/>
                  </a:lnTo>
                  <a:lnTo>
                    <a:pt x="3462" y="3212"/>
                  </a:lnTo>
                  <a:lnTo>
                    <a:pt x="3460" y="3218"/>
                  </a:lnTo>
                  <a:lnTo>
                    <a:pt x="3460" y="3224"/>
                  </a:lnTo>
                  <a:lnTo>
                    <a:pt x="3460" y="3226"/>
                  </a:lnTo>
                  <a:lnTo>
                    <a:pt x="3462" y="3226"/>
                  </a:lnTo>
                  <a:lnTo>
                    <a:pt x="3464" y="3224"/>
                  </a:lnTo>
                  <a:lnTo>
                    <a:pt x="3468" y="3220"/>
                  </a:lnTo>
                  <a:lnTo>
                    <a:pt x="3468" y="3214"/>
                  </a:lnTo>
                  <a:close/>
                  <a:moveTo>
                    <a:pt x="3482" y="3322"/>
                  </a:moveTo>
                  <a:lnTo>
                    <a:pt x="3482" y="3322"/>
                  </a:lnTo>
                  <a:lnTo>
                    <a:pt x="3478" y="3322"/>
                  </a:lnTo>
                  <a:lnTo>
                    <a:pt x="3476" y="3326"/>
                  </a:lnTo>
                  <a:lnTo>
                    <a:pt x="3478" y="3330"/>
                  </a:lnTo>
                  <a:lnTo>
                    <a:pt x="3482" y="3332"/>
                  </a:lnTo>
                  <a:lnTo>
                    <a:pt x="3486" y="3332"/>
                  </a:lnTo>
                  <a:lnTo>
                    <a:pt x="3486" y="3328"/>
                  </a:lnTo>
                  <a:lnTo>
                    <a:pt x="3484" y="3324"/>
                  </a:lnTo>
                  <a:lnTo>
                    <a:pt x="3482" y="3322"/>
                  </a:lnTo>
                  <a:close/>
                  <a:moveTo>
                    <a:pt x="3652" y="3124"/>
                  </a:moveTo>
                  <a:lnTo>
                    <a:pt x="3652" y="3124"/>
                  </a:lnTo>
                  <a:lnTo>
                    <a:pt x="3654" y="3126"/>
                  </a:lnTo>
                  <a:lnTo>
                    <a:pt x="3656" y="3124"/>
                  </a:lnTo>
                  <a:lnTo>
                    <a:pt x="3658" y="3118"/>
                  </a:lnTo>
                  <a:lnTo>
                    <a:pt x="3662" y="3112"/>
                  </a:lnTo>
                  <a:lnTo>
                    <a:pt x="3662" y="3106"/>
                  </a:lnTo>
                  <a:lnTo>
                    <a:pt x="3662" y="3104"/>
                  </a:lnTo>
                  <a:lnTo>
                    <a:pt x="3660" y="3104"/>
                  </a:lnTo>
                  <a:lnTo>
                    <a:pt x="3656" y="3110"/>
                  </a:lnTo>
                  <a:lnTo>
                    <a:pt x="3652" y="3116"/>
                  </a:lnTo>
                  <a:lnTo>
                    <a:pt x="3652" y="3120"/>
                  </a:lnTo>
                  <a:lnTo>
                    <a:pt x="3652" y="3124"/>
                  </a:lnTo>
                  <a:close/>
                  <a:moveTo>
                    <a:pt x="3482" y="4890"/>
                  </a:moveTo>
                  <a:lnTo>
                    <a:pt x="3482" y="4890"/>
                  </a:lnTo>
                  <a:lnTo>
                    <a:pt x="3486" y="4896"/>
                  </a:lnTo>
                  <a:lnTo>
                    <a:pt x="3492" y="4904"/>
                  </a:lnTo>
                  <a:lnTo>
                    <a:pt x="3494" y="4904"/>
                  </a:lnTo>
                  <a:lnTo>
                    <a:pt x="3498" y="4898"/>
                  </a:lnTo>
                  <a:lnTo>
                    <a:pt x="3498" y="4890"/>
                  </a:lnTo>
                  <a:lnTo>
                    <a:pt x="3498" y="4888"/>
                  </a:lnTo>
                  <a:lnTo>
                    <a:pt x="3496" y="4886"/>
                  </a:lnTo>
                  <a:lnTo>
                    <a:pt x="3492" y="4884"/>
                  </a:lnTo>
                  <a:lnTo>
                    <a:pt x="3486" y="4884"/>
                  </a:lnTo>
                  <a:lnTo>
                    <a:pt x="3482" y="4886"/>
                  </a:lnTo>
                  <a:lnTo>
                    <a:pt x="3482" y="4888"/>
                  </a:lnTo>
                  <a:lnTo>
                    <a:pt x="3482" y="4890"/>
                  </a:lnTo>
                  <a:close/>
                  <a:moveTo>
                    <a:pt x="3640" y="3122"/>
                  </a:moveTo>
                  <a:lnTo>
                    <a:pt x="3640" y="3122"/>
                  </a:lnTo>
                  <a:lnTo>
                    <a:pt x="3634" y="3120"/>
                  </a:lnTo>
                  <a:lnTo>
                    <a:pt x="3628" y="3116"/>
                  </a:lnTo>
                  <a:lnTo>
                    <a:pt x="3620" y="3116"/>
                  </a:lnTo>
                  <a:lnTo>
                    <a:pt x="3612" y="3120"/>
                  </a:lnTo>
                  <a:lnTo>
                    <a:pt x="3608" y="3122"/>
                  </a:lnTo>
                  <a:lnTo>
                    <a:pt x="3604" y="3126"/>
                  </a:lnTo>
                  <a:lnTo>
                    <a:pt x="3602" y="3132"/>
                  </a:lnTo>
                  <a:lnTo>
                    <a:pt x="3600" y="3136"/>
                  </a:lnTo>
                  <a:lnTo>
                    <a:pt x="3598" y="3138"/>
                  </a:lnTo>
                  <a:lnTo>
                    <a:pt x="3596" y="3136"/>
                  </a:lnTo>
                  <a:lnTo>
                    <a:pt x="3592" y="3136"/>
                  </a:lnTo>
                  <a:lnTo>
                    <a:pt x="3590" y="3136"/>
                  </a:lnTo>
                  <a:lnTo>
                    <a:pt x="3586" y="3138"/>
                  </a:lnTo>
                  <a:lnTo>
                    <a:pt x="3582" y="3140"/>
                  </a:lnTo>
                  <a:lnTo>
                    <a:pt x="3580" y="3136"/>
                  </a:lnTo>
                  <a:lnTo>
                    <a:pt x="3580" y="3130"/>
                  </a:lnTo>
                  <a:lnTo>
                    <a:pt x="3578" y="3128"/>
                  </a:lnTo>
                  <a:lnTo>
                    <a:pt x="3576" y="3128"/>
                  </a:lnTo>
                  <a:lnTo>
                    <a:pt x="3574" y="3132"/>
                  </a:lnTo>
                  <a:lnTo>
                    <a:pt x="3568" y="3144"/>
                  </a:lnTo>
                  <a:lnTo>
                    <a:pt x="3564" y="3150"/>
                  </a:lnTo>
                  <a:lnTo>
                    <a:pt x="3560" y="3156"/>
                  </a:lnTo>
                  <a:lnTo>
                    <a:pt x="3550" y="3164"/>
                  </a:lnTo>
                  <a:lnTo>
                    <a:pt x="3544" y="3168"/>
                  </a:lnTo>
                  <a:lnTo>
                    <a:pt x="3548" y="3168"/>
                  </a:lnTo>
                  <a:lnTo>
                    <a:pt x="3554" y="3168"/>
                  </a:lnTo>
                  <a:lnTo>
                    <a:pt x="3556" y="3170"/>
                  </a:lnTo>
                  <a:lnTo>
                    <a:pt x="3558" y="3172"/>
                  </a:lnTo>
                  <a:lnTo>
                    <a:pt x="3558" y="3174"/>
                  </a:lnTo>
                  <a:lnTo>
                    <a:pt x="3558" y="3182"/>
                  </a:lnTo>
                  <a:lnTo>
                    <a:pt x="3558" y="3186"/>
                  </a:lnTo>
                  <a:lnTo>
                    <a:pt x="3562" y="3190"/>
                  </a:lnTo>
                  <a:lnTo>
                    <a:pt x="3564" y="3192"/>
                  </a:lnTo>
                  <a:lnTo>
                    <a:pt x="3564" y="3196"/>
                  </a:lnTo>
                  <a:lnTo>
                    <a:pt x="3564" y="3198"/>
                  </a:lnTo>
                  <a:lnTo>
                    <a:pt x="3562" y="3200"/>
                  </a:lnTo>
                  <a:lnTo>
                    <a:pt x="3564" y="3200"/>
                  </a:lnTo>
                  <a:lnTo>
                    <a:pt x="3574" y="3202"/>
                  </a:lnTo>
                  <a:lnTo>
                    <a:pt x="3578" y="3202"/>
                  </a:lnTo>
                  <a:lnTo>
                    <a:pt x="3580" y="3198"/>
                  </a:lnTo>
                  <a:lnTo>
                    <a:pt x="3584" y="3186"/>
                  </a:lnTo>
                  <a:lnTo>
                    <a:pt x="3588" y="3178"/>
                  </a:lnTo>
                  <a:lnTo>
                    <a:pt x="3590" y="3172"/>
                  </a:lnTo>
                  <a:lnTo>
                    <a:pt x="3594" y="3166"/>
                  </a:lnTo>
                  <a:lnTo>
                    <a:pt x="3602" y="3164"/>
                  </a:lnTo>
                  <a:lnTo>
                    <a:pt x="3608" y="3162"/>
                  </a:lnTo>
                  <a:lnTo>
                    <a:pt x="3614" y="3164"/>
                  </a:lnTo>
                  <a:lnTo>
                    <a:pt x="3620" y="3170"/>
                  </a:lnTo>
                  <a:lnTo>
                    <a:pt x="3624" y="3172"/>
                  </a:lnTo>
                  <a:lnTo>
                    <a:pt x="3626" y="3172"/>
                  </a:lnTo>
                  <a:lnTo>
                    <a:pt x="3628" y="3170"/>
                  </a:lnTo>
                  <a:lnTo>
                    <a:pt x="3630" y="3166"/>
                  </a:lnTo>
                  <a:lnTo>
                    <a:pt x="3632" y="3160"/>
                  </a:lnTo>
                  <a:lnTo>
                    <a:pt x="3636" y="3156"/>
                  </a:lnTo>
                  <a:lnTo>
                    <a:pt x="3642" y="3150"/>
                  </a:lnTo>
                  <a:lnTo>
                    <a:pt x="3646" y="3148"/>
                  </a:lnTo>
                  <a:lnTo>
                    <a:pt x="3648" y="3144"/>
                  </a:lnTo>
                  <a:lnTo>
                    <a:pt x="3646" y="3140"/>
                  </a:lnTo>
                  <a:lnTo>
                    <a:pt x="3644" y="3132"/>
                  </a:lnTo>
                  <a:lnTo>
                    <a:pt x="3644" y="3128"/>
                  </a:lnTo>
                  <a:lnTo>
                    <a:pt x="3644" y="3126"/>
                  </a:lnTo>
                  <a:lnTo>
                    <a:pt x="3640" y="3122"/>
                  </a:lnTo>
                  <a:close/>
                  <a:moveTo>
                    <a:pt x="3450" y="4936"/>
                  </a:moveTo>
                  <a:lnTo>
                    <a:pt x="3450" y="4936"/>
                  </a:lnTo>
                  <a:lnTo>
                    <a:pt x="3456" y="4938"/>
                  </a:lnTo>
                  <a:lnTo>
                    <a:pt x="3462" y="4940"/>
                  </a:lnTo>
                  <a:lnTo>
                    <a:pt x="3468" y="4940"/>
                  </a:lnTo>
                  <a:lnTo>
                    <a:pt x="3470" y="4938"/>
                  </a:lnTo>
                  <a:lnTo>
                    <a:pt x="3472" y="4934"/>
                  </a:lnTo>
                  <a:lnTo>
                    <a:pt x="3474" y="4926"/>
                  </a:lnTo>
                  <a:lnTo>
                    <a:pt x="3472" y="4922"/>
                  </a:lnTo>
                  <a:lnTo>
                    <a:pt x="3466" y="4922"/>
                  </a:lnTo>
                  <a:lnTo>
                    <a:pt x="3458" y="4924"/>
                  </a:lnTo>
                  <a:lnTo>
                    <a:pt x="3448" y="4930"/>
                  </a:lnTo>
                  <a:lnTo>
                    <a:pt x="3448" y="4932"/>
                  </a:lnTo>
                  <a:lnTo>
                    <a:pt x="3450" y="4936"/>
                  </a:lnTo>
                  <a:close/>
                  <a:moveTo>
                    <a:pt x="3012" y="5270"/>
                  </a:moveTo>
                  <a:lnTo>
                    <a:pt x="3012" y="5270"/>
                  </a:lnTo>
                  <a:lnTo>
                    <a:pt x="3008" y="5266"/>
                  </a:lnTo>
                  <a:lnTo>
                    <a:pt x="3006" y="5264"/>
                  </a:lnTo>
                  <a:lnTo>
                    <a:pt x="3008" y="5262"/>
                  </a:lnTo>
                  <a:lnTo>
                    <a:pt x="3012" y="5264"/>
                  </a:lnTo>
                  <a:lnTo>
                    <a:pt x="3020" y="5266"/>
                  </a:lnTo>
                  <a:lnTo>
                    <a:pt x="3022" y="5266"/>
                  </a:lnTo>
                  <a:lnTo>
                    <a:pt x="3022" y="5264"/>
                  </a:lnTo>
                  <a:lnTo>
                    <a:pt x="3022" y="5258"/>
                  </a:lnTo>
                  <a:lnTo>
                    <a:pt x="3020" y="5250"/>
                  </a:lnTo>
                  <a:lnTo>
                    <a:pt x="3014" y="5244"/>
                  </a:lnTo>
                  <a:lnTo>
                    <a:pt x="3010" y="5242"/>
                  </a:lnTo>
                  <a:lnTo>
                    <a:pt x="3008" y="5244"/>
                  </a:lnTo>
                  <a:lnTo>
                    <a:pt x="3006" y="5246"/>
                  </a:lnTo>
                  <a:lnTo>
                    <a:pt x="3004" y="5246"/>
                  </a:lnTo>
                  <a:lnTo>
                    <a:pt x="3000" y="5242"/>
                  </a:lnTo>
                  <a:lnTo>
                    <a:pt x="2998" y="5240"/>
                  </a:lnTo>
                  <a:lnTo>
                    <a:pt x="2994" y="5240"/>
                  </a:lnTo>
                  <a:lnTo>
                    <a:pt x="2992" y="5242"/>
                  </a:lnTo>
                  <a:lnTo>
                    <a:pt x="2988" y="5244"/>
                  </a:lnTo>
                  <a:lnTo>
                    <a:pt x="2986" y="5244"/>
                  </a:lnTo>
                  <a:lnTo>
                    <a:pt x="2982" y="5240"/>
                  </a:lnTo>
                  <a:lnTo>
                    <a:pt x="2978" y="5236"/>
                  </a:lnTo>
                  <a:lnTo>
                    <a:pt x="2974" y="5234"/>
                  </a:lnTo>
                  <a:lnTo>
                    <a:pt x="2970" y="5234"/>
                  </a:lnTo>
                  <a:lnTo>
                    <a:pt x="2966" y="5236"/>
                  </a:lnTo>
                  <a:lnTo>
                    <a:pt x="2964" y="5238"/>
                  </a:lnTo>
                  <a:lnTo>
                    <a:pt x="2964" y="5240"/>
                  </a:lnTo>
                  <a:lnTo>
                    <a:pt x="2966" y="5244"/>
                  </a:lnTo>
                  <a:lnTo>
                    <a:pt x="2970" y="5250"/>
                  </a:lnTo>
                  <a:lnTo>
                    <a:pt x="2974" y="5252"/>
                  </a:lnTo>
                  <a:lnTo>
                    <a:pt x="2978" y="5252"/>
                  </a:lnTo>
                  <a:lnTo>
                    <a:pt x="2984" y="5256"/>
                  </a:lnTo>
                  <a:lnTo>
                    <a:pt x="2986" y="5260"/>
                  </a:lnTo>
                  <a:lnTo>
                    <a:pt x="2984" y="5260"/>
                  </a:lnTo>
                  <a:lnTo>
                    <a:pt x="2982" y="5260"/>
                  </a:lnTo>
                  <a:lnTo>
                    <a:pt x="2976" y="5262"/>
                  </a:lnTo>
                  <a:lnTo>
                    <a:pt x="2972" y="5264"/>
                  </a:lnTo>
                  <a:lnTo>
                    <a:pt x="2970" y="5264"/>
                  </a:lnTo>
                  <a:lnTo>
                    <a:pt x="2966" y="5260"/>
                  </a:lnTo>
                  <a:lnTo>
                    <a:pt x="2960" y="5252"/>
                  </a:lnTo>
                  <a:lnTo>
                    <a:pt x="2956" y="5252"/>
                  </a:lnTo>
                  <a:lnTo>
                    <a:pt x="2954" y="5252"/>
                  </a:lnTo>
                  <a:lnTo>
                    <a:pt x="2948" y="5250"/>
                  </a:lnTo>
                  <a:lnTo>
                    <a:pt x="2944" y="5248"/>
                  </a:lnTo>
                  <a:lnTo>
                    <a:pt x="2940" y="5246"/>
                  </a:lnTo>
                  <a:lnTo>
                    <a:pt x="2938" y="5248"/>
                  </a:lnTo>
                  <a:lnTo>
                    <a:pt x="2936" y="5250"/>
                  </a:lnTo>
                  <a:lnTo>
                    <a:pt x="2932" y="5254"/>
                  </a:lnTo>
                  <a:lnTo>
                    <a:pt x="2928" y="5256"/>
                  </a:lnTo>
                  <a:lnTo>
                    <a:pt x="2926" y="5258"/>
                  </a:lnTo>
                  <a:lnTo>
                    <a:pt x="2926" y="5266"/>
                  </a:lnTo>
                  <a:lnTo>
                    <a:pt x="2926" y="5270"/>
                  </a:lnTo>
                  <a:lnTo>
                    <a:pt x="2926" y="5276"/>
                  </a:lnTo>
                  <a:lnTo>
                    <a:pt x="2926" y="5278"/>
                  </a:lnTo>
                  <a:lnTo>
                    <a:pt x="2928" y="5280"/>
                  </a:lnTo>
                  <a:lnTo>
                    <a:pt x="2938" y="5282"/>
                  </a:lnTo>
                  <a:lnTo>
                    <a:pt x="2948" y="5282"/>
                  </a:lnTo>
                  <a:lnTo>
                    <a:pt x="2960" y="5278"/>
                  </a:lnTo>
                  <a:lnTo>
                    <a:pt x="2970" y="5274"/>
                  </a:lnTo>
                  <a:lnTo>
                    <a:pt x="2978" y="5272"/>
                  </a:lnTo>
                  <a:lnTo>
                    <a:pt x="2984" y="5272"/>
                  </a:lnTo>
                  <a:lnTo>
                    <a:pt x="2986" y="5268"/>
                  </a:lnTo>
                  <a:lnTo>
                    <a:pt x="2988" y="5268"/>
                  </a:lnTo>
                  <a:lnTo>
                    <a:pt x="2990" y="5270"/>
                  </a:lnTo>
                  <a:lnTo>
                    <a:pt x="2992" y="5272"/>
                  </a:lnTo>
                  <a:lnTo>
                    <a:pt x="2994" y="5270"/>
                  </a:lnTo>
                  <a:lnTo>
                    <a:pt x="2998" y="5270"/>
                  </a:lnTo>
                  <a:lnTo>
                    <a:pt x="3004" y="5270"/>
                  </a:lnTo>
                  <a:lnTo>
                    <a:pt x="3014" y="5272"/>
                  </a:lnTo>
                  <a:lnTo>
                    <a:pt x="3016" y="5272"/>
                  </a:lnTo>
                  <a:lnTo>
                    <a:pt x="3012" y="5270"/>
                  </a:lnTo>
                  <a:close/>
                  <a:moveTo>
                    <a:pt x="3240" y="4810"/>
                  </a:moveTo>
                  <a:lnTo>
                    <a:pt x="3240" y="4810"/>
                  </a:lnTo>
                  <a:lnTo>
                    <a:pt x="3258" y="4782"/>
                  </a:lnTo>
                  <a:lnTo>
                    <a:pt x="3262" y="4776"/>
                  </a:lnTo>
                  <a:lnTo>
                    <a:pt x="3264" y="4770"/>
                  </a:lnTo>
                  <a:lnTo>
                    <a:pt x="3264" y="4764"/>
                  </a:lnTo>
                  <a:lnTo>
                    <a:pt x="3262" y="4760"/>
                  </a:lnTo>
                  <a:lnTo>
                    <a:pt x="3258" y="4756"/>
                  </a:lnTo>
                  <a:lnTo>
                    <a:pt x="3254" y="4756"/>
                  </a:lnTo>
                  <a:lnTo>
                    <a:pt x="3250" y="4758"/>
                  </a:lnTo>
                  <a:lnTo>
                    <a:pt x="3246" y="4764"/>
                  </a:lnTo>
                  <a:lnTo>
                    <a:pt x="3236" y="4776"/>
                  </a:lnTo>
                  <a:lnTo>
                    <a:pt x="3228" y="4792"/>
                  </a:lnTo>
                  <a:lnTo>
                    <a:pt x="3222" y="4796"/>
                  </a:lnTo>
                  <a:lnTo>
                    <a:pt x="3216" y="4798"/>
                  </a:lnTo>
                  <a:lnTo>
                    <a:pt x="3208" y="4798"/>
                  </a:lnTo>
                  <a:lnTo>
                    <a:pt x="3198" y="4798"/>
                  </a:lnTo>
                  <a:lnTo>
                    <a:pt x="3182" y="4794"/>
                  </a:lnTo>
                  <a:lnTo>
                    <a:pt x="3176" y="4794"/>
                  </a:lnTo>
                  <a:lnTo>
                    <a:pt x="3174" y="4796"/>
                  </a:lnTo>
                  <a:lnTo>
                    <a:pt x="3170" y="4798"/>
                  </a:lnTo>
                  <a:lnTo>
                    <a:pt x="3168" y="4798"/>
                  </a:lnTo>
                  <a:lnTo>
                    <a:pt x="3158" y="4794"/>
                  </a:lnTo>
                  <a:lnTo>
                    <a:pt x="3146" y="4792"/>
                  </a:lnTo>
                  <a:lnTo>
                    <a:pt x="3138" y="4790"/>
                  </a:lnTo>
                  <a:lnTo>
                    <a:pt x="3130" y="4790"/>
                  </a:lnTo>
                  <a:lnTo>
                    <a:pt x="3122" y="4790"/>
                  </a:lnTo>
                  <a:lnTo>
                    <a:pt x="3118" y="4788"/>
                  </a:lnTo>
                  <a:lnTo>
                    <a:pt x="3116" y="4786"/>
                  </a:lnTo>
                  <a:lnTo>
                    <a:pt x="3114" y="4784"/>
                  </a:lnTo>
                  <a:lnTo>
                    <a:pt x="3114" y="4780"/>
                  </a:lnTo>
                  <a:lnTo>
                    <a:pt x="3114" y="4778"/>
                  </a:lnTo>
                  <a:lnTo>
                    <a:pt x="3112" y="4778"/>
                  </a:lnTo>
                  <a:lnTo>
                    <a:pt x="3104" y="4778"/>
                  </a:lnTo>
                  <a:lnTo>
                    <a:pt x="3098" y="4776"/>
                  </a:lnTo>
                  <a:lnTo>
                    <a:pt x="3092" y="4776"/>
                  </a:lnTo>
                  <a:lnTo>
                    <a:pt x="3090" y="4778"/>
                  </a:lnTo>
                  <a:lnTo>
                    <a:pt x="3088" y="4780"/>
                  </a:lnTo>
                  <a:lnTo>
                    <a:pt x="3084" y="4788"/>
                  </a:lnTo>
                  <a:lnTo>
                    <a:pt x="3080" y="4796"/>
                  </a:lnTo>
                  <a:lnTo>
                    <a:pt x="3078" y="4800"/>
                  </a:lnTo>
                  <a:lnTo>
                    <a:pt x="3074" y="4800"/>
                  </a:lnTo>
                  <a:lnTo>
                    <a:pt x="3072" y="4800"/>
                  </a:lnTo>
                  <a:lnTo>
                    <a:pt x="3068" y="4796"/>
                  </a:lnTo>
                  <a:lnTo>
                    <a:pt x="3066" y="4792"/>
                  </a:lnTo>
                  <a:lnTo>
                    <a:pt x="3064" y="4792"/>
                  </a:lnTo>
                  <a:lnTo>
                    <a:pt x="3060" y="4798"/>
                  </a:lnTo>
                  <a:lnTo>
                    <a:pt x="3056" y="4810"/>
                  </a:lnTo>
                  <a:lnTo>
                    <a:pt x="3052" y="4820"/>
                  </a:lnTo>
                  <a:lnTo>
                    <a:pt x="3048" y="4824"/>
                  </a:lnTo>
                  <a:lnTo>
                    <a:pt x="3048" y="4828"/>
                  </a:lnTo>
                  <a:lnTo>
                    <a:pt x="3048" y="4834"/>
                  </a:lnTo>
                  <a:lnTo>
                    <a:pt x="3048" y="4838"/>
                  </a:lnTo>
                  <a:lnTo>
                    <a:pt x="3046" y="4840"/>
                  </a:lnTo>
                  <a:lnTo>
                    <a:pt x="3044" y="4842"/>
                  </a:lnTo>
                  <a:lnTo>
                    <a:pt x="3040" y="4844"/>
                  </a:lnTo>
                  <a:lnTo>
                    <a:pt x="3040" y="4848"/>
                  </a:lnTo>
                  <a:lnTo>
                    <a:pt x="3042" y="4854"/>
                  </a:lnTo>
                  <a:lnTo>
                    <a:pt x="3044" y="4864"/>
                  </a:lnTo>
                  <a:lnTo>
                    <a:pt x="3040" y="4876"/>
                  </a:lnTo>
                  <a:lnTo>
                    <a:pt x="3034" y="4886"/>
                  </a:lnTo>
                  <a:lnTo>
                    <a:pt x="3030" y="4900"/>
                  </a:lnTo>
                  <a:lnTo>
                    <a:pt x="3030" y="4908"/>
                  </a:lnTo>
                  <a:lnTo>
                    <a:pt x="3030" y="4918"/>
                  </a:lnTo>
                  <a:lnTo>
                    <a:pt x="3030" y="4932"/>
                  </a:lnTo>
                  <a:lnTo>
                    <a:pt x="3028" y="4934"/>
                  </a:lnTo>
                  <a:lnTo>
                    <a:pt x="3026" y="4936"/>
                  </a:lnTo>
                  <a:lnTo>
                    <a:pt x="3024" y="4936"/>
                  </a:lnTo>
                  <a:lnTo>
                    <a:pt x="3024" y="4938"/>
                  </a:lnTo>
                  <a:lnTo>
                    <a:pt x="3022" y="4944"/>
                  </a:lnTo>
                  <a:lnTo>
                    <a:pt x="3020" y="4952"/>
                  </a:lnTo>
                  <a:lnTo>
                    <a:pt x="3020" y="4960"/>
                  </a:lnTo>
                  <a:lnTo>
                    <a:pt x="3016" y="4964"/>
                  </a:lnTo>
                  <a:lnTo>
                    <a:pt x="3014" y="4968"/>
                  </a:lnTo>
                  <a:lnTo>
                    <a:pt x="3010" y="4968"/>
                  </a:lnTo>
                  <a:lnTo>
                    <a:pt x="3006" y="4970"/>
                  </a:lnTo>
                  <a:lnTo>
                    <a:pt x="3006" y="4972"/>
                  </a:lnTo>
                  <a:lnTo>
                    <a:pt x="3008" y="4976"/>
                  </a:lnTo>
                  <a:lnTo>
                    <a:pt x="3010" y="4984"/>
                  </a:lnTo>
                  <a:lnTo>
                    <a:pt x="3008" y="4986"/>
                  </a:lnTo>
                  <a:lnTo>
                    <a:pt x="3006" y="4990"/>
                  </a:lnTo>
                  <a:lnTo>
                    <a:pt x="3008" y="5002"/>
                  </a:lnTo>
                  <a:lnTo>
                    <a:pt x="3012" y="5008"/>
                  </a:lnTo>
                  <a:lnTo>
                    <a:pt x="3014" y="5010"/>
                  </a:lnTo>
                  <a:lnTo>
                    <a:pt x="3018" y="5010"/>
                  </a:lnTo>
                  <a:lnTo>
                    <a:pt x="3020" y="5010"/>
                  </a:lnTo>
                  <a:lnTo>
                    <a:pt x="3024" y="5010"/>
                  </a:lnTo>
                  <a:lnTo>
                    <a:pt x="3028" y="5010"/>
                  </a:lnTo>
                  <a:lnTo>
                    <a:pt x="3032" y="5014"/>
                  </a:lnTo>
                  <a:lnTo>
                    <a:pt x="3036" y="5022"/>
                  </a:lnTo>
                  <a:lnTo>
                    <a:pt x="3040" y="5034"/>
                  </a:lnTo>
                  <a:lnTo>
                    <a:pt x="3040" y="5046"/>
                  </a:lnTo>
                  <a:lnTo>
                    <a:pt x="3038" y="5058"/>
                  </a:lnTo>
                  <a:lnTo>
                    <a:pt x="3036" y="5070"/>
                  </a:lnTo>
                  <a:lnTo>
                    <a:pt x="3032" y="5082"/>
                  </a:lnTo>
                  <a:lnTo>
                    <a:pt x="3030" y="5092"/>
                  </a:lnTo>
                  <a:lnTo>
                    <a:pt x="3030" y="5102"/>
                  </a:lnTo>
                  <a:lnTo>
                    <a:pt x="3034" y="5112"/>
                  </a:lnTo>
                  <a:lnTo>
                    <a:pt x="3038" y="5116"/>
                  </a:lnTo>
                  <a:lnTo>
                    <a:pt x="3042" y="5118"/>
                  </a:lnTo>
                  <a:lnTo>
                    <a:pt x="3046" y="5118"/>
                  </a:lnTo>
                  <a:lnTo>
                    <a:pt x="3050" y="5116"/>
                  </a:lnTo>
                  <a:lnTo>
                    <a:pt x="3058" y="5114"/>
                  </a:lnTo>
                  <a:lnTo>
                    <a:pt x="3068" y="5112"/>
                  </a:lnTo>
                  <a:lnTo>
                    <a:pt x="3072" y="5112"/>
                  </a:lnTo>
                  <a:lnTo>
                    <a:pt x="3072" y="5110"/>
                  </a:lnTo>
                  <a:lnTo>
                    <a:pt x="3070" y="5100"/>
                  </a:lnTo>
                  <a:lnTo>
                    <a:pt x="3068" y="5088"/>
                  </a:lnTo>
                  <a:lnTo>
                    <a:pt x="3068" y="5082"/>
                  </a:lnTo>
                  <a:lnTo>
                    <a:pt x="3070" y="5076"/>
                  </a:lnTo>
                  <a:lnTo>
                    <a:pt x="3072" y="5070"/>
                  </a:lnTo>
                  <a:lnTo>
                    <a:pt x="3074" y="5064"/>
                  </a:lnTo>
                  <a:lnTo>
                    <a:pt x="3072" y="5050"/>
                  </a:lnTo>
                  <a:lnTo>
                    <a:pt x="3072" y="5034"/>
                  </a:lnTo>
                  <a:lnTo>
                    <a:pt x="3072" y="5014"/>
                  </a:lnTo>
                  <a:lnTo>
                    <a:pt x="3074" y="5004"/>
                  </a:lnTo>
                  <a:lnTo>
                    <a:pt x="3072" y="4998"/>
                  </a:lnTo>
                  <a:lnTo>
                    <a:pt x="3068" y="4990"/>
                  </a:lnTo>
                  <a:lnTo>
                    <a:pt x="3068" y="4988"/>
                  </a:lnTo>
                  <a:lnTo>
                    <a:pt x="3068" y="4984"/>
                  </a:lnTo>
                  <a:lnTo>
                    <a:pt x="3076" y="4974"/>
                  </a:lnTo>
                  <a:lnTo>
                    <a:pt x="3084" y="4970"/>
                  </a:lnTo>
                  <a:lnTo>
                    <a:pt x="3090" y="4968"/>
                  </a:lnTo>
                  <a:lnTo>
                    <a:pt x="3094" y="4968"/>
                  </a:lnTo>
                  <a:lnTo>
                    <a:pt x="3098" y="4972"/>
                  </a:lnTo>
                  <a:lnTo>
                    <a:pt x="3100" y="4976"/>
                  </a:lnTo>
                  <a:lnTo>
                    <a:pt x="3100" y="4982"/>
                  </a:lnTo>
                  <a:lnTo>
                    <a:pt x="3098" y="4990"/>
                  </a:lnTo>
                  <a:lnTo>
                    <a:pt x="3094" y="4996"/>
                  </a:lnTo>
                  <a:lnTo>
                    <a:pt x="3092" y="5002"/>
                  </a:lnTo>
                  <a:lnTo>
                    <a:pt x="3090" y="5008"/>
                  </a:lnTo>
                  <a:lnTo>
                    <a:pt x="3092" y="5012"/>
                  </a:lnTo>
                  <a:lnTo>
                    <a:pt x="3094" y="5016"/>
                  </a:lnTo>
                  <a:lnTo>
                    <a:pt x="3102" y="5024"/>
                  </a:lnTo>
                  <a:lnTo>
                    <a:pt x="3112" y="5034"/>
                  </a:lnTo>
                  <a:lnTo>
                    <a:pt x="3116" y="5040"/>
                  </a:lnTo>
                  <a:lnTo>
                    <a:pt x="3116" y="5046"/>
                  </a:lnTo>
                  <a:lnTo>
                    <a:pt x="3114" y="5062"/>
                  </a:lnTo>
                  <a:lnTo>
                    <a:pt x="3114" y="5068"/>
                  </a:lnTo>
                  <a:lnTo>
                    <a:pt x="3116" y="5074"/>
                  </a:lnTo>
                  <a:lnTo>
                    <a:pt x="3120" y="5076"/>
                  </a:lnTo>
                  <a:lnTo>
                    <a:pt x="3130" y="5078"/>
                  </a:lnTo>
                  <a:lnTo>
                    <a:pt x="3136" y="5076"/>
                  </a:lnTo>
                  <a:lnTo>
                    <a:pt x="3138" y="5076"/>
                  </a:lnTo>
                  <a:lnTo>
                    <a:pt x="3140" y="5072"/>
                  </a:lnTo>
                  <a:lnTo>
                    <a:pt x="3140" y="5070"/>
                  </a:lnTo>
                  <a:lnTo>
                    <a:pt x="3140" y="5062"/>
                  </a:lnTo>
                  <a:lnTo>
                    <a:pt x="3142" y="5060"/>
                  </a:lnTo>
                  <a:lnTo>
                    <a:pt x="3148" y="5056"/>
                  </a:lnTo>
                  <a:lnTo>
                    <a:pt x="3152" y="5056"/>
                  </a:lnTo>
                  <a:lnTo>
                    <a:pt x="3156" y="5054"/>
                  </a:lnTo>
                  <a:lnTo>
                    <a:pt x="3164" y="5056"/>
                  </a:lnTo>
                  <a:lnTo>
                    <a:pt x="3166" y="5056"/>
                  </a:lnTo>
                  <a:lnTo>
                    <a:pt x="3168" y="5056"/>
                  </a:lnTo>
                  <a:lnTo>
                    <a:pt x="3172" y="5048"/>
                  </a:lnTo>
                  <a:lnTo>
                    <a:pt x="3172" y="5042"/>
                  </a:lnTo>
                  <a:lnTo>
                    <a:pt x="3170" y="5036"/>
                  </a:lnTo>
                  <a:lnTo>
                    <a:pt x="3164" y="5032"/>
                  </a:lnTo>
                  <a:lnTo>
                    <a:pt x="3158" y="5028"/>
                  </a:lnTo>
                  <a:lnTo>
                    <a:pt x="3152" y="5026"/>
                  </a:lnTo>
                  <a:lnTo>
                    <a:pt x="3148" y="5022"/>
                  </a:lnTo>
                  <a:lnTo>
                    <a:pt x="3146" y="5016"/>
                  </a:lnTo>
                  <a:lnTo>
                    <a:pt x="3148" y="5012"/>
                  </a:lnTo>
                  <a:lnTo>
                    <a:pt x="3152" y="5006"/>
                  </a:lnTo>
                  <a:lnTo>
                    <a:pt x="3152" y="4998"/>
                  </a:lnTo>
                  <a:lnTo>
                    <a:pt x="3150" y="4990"/>
                  </a:lnTo>
                  <a:lnTo>
                    <a:pt x="3148" y="4980"/>
                  </a:lnTo>
                  <a:lnTo>
                    <a:pt x="3136" y="4962"/>
                  </a:lnTo>
                  <a:lnTo>
                    <a:pt x="3122" y="4946"/>
                  </a:lnTo>
                  <a:lnTo>
                    <a:pt x="3118" y="4940"/>
                  </a:lnTo>
                  <a:lnTo>
                    <a:pt x="3118" y="4934"/>
                  </a:lnTo>
                  <a:lnTo>
                    <a:pt x="3122" y="4930"/>
                  </a:lnTo>
                  <a:lnTo>
                    <a:pt x="3128" y="4926"/>
                  </a:lnTo>
                  <a:lnTo>
                    <a:pt x="3146" y="4916"/>
                  </a:lnTo>
                  <a:lnTo>
                    <a:pt x="3154" y="4908"/>
                  </a:lnTo>
                  <a:lnTo>
                    <a:pt x="3162" y="4898"/>
                  </a:lnTo>
                  <a:lnTo>
                    <a:pt x="3168" y="4888"/>
                  </a:lnTo>
                  <a:lnTo>
                    <a:pt x="3172" y="4884"/>
                  </a:lnTo>
                  <a:lnTo>
                    <a:pt x="3176" y="4884"/>
                  </a:lnTo>
                  <a:lnTo>
                    <a:pt x="3180" y="4886"/>
                  </a:lnTo>
                  <a:lnTo>
                    <a:pt x="3186" y="4890"/>
                  </a:lnTo>
                  <a:lnTo>
                    <a:pt x="3190" y="4890"/>
                  </a:lnTo>
                  <a:lnTo>
                    <a:pt x="3192" y="4888"/>
                  </a:lnTo>
                  <a:lnTo>
                    <a:pt x="3196" y="4880"/>
                  </a:lnTo>
                  <a:lnTo>
                    <a:pt x="3196" y="4876"/>
                  </a:lnTo>
                  <a:lnTo>
                    <a:pt x="3194" y="4874"/>
                  </a:lnTo>
                  <a:lnTo>
                    <a:pt x="3192" y="4872"/>
                  </a:lnTo>
                  <a:lnTo>
                    <a:pt x="3188" y="4870"/>
                  </a:lnTo>
                  <a:lnTo>
                    <a:pt x="3170" y="4870"/>
                  </a:lnTo>
                  <a:lnTo>
                    <a:pt x="3160" y="4872"/>
                  </a:lnTo>
                  <a:lnTo>
                    <a:pt x="3152" y="4874"/>
                  </a:lnTo>
                  <a:lnTo>
                    <a:pt x="3144" y="4880"/>
                  </a:lnTo>
                  <a:lnTo>
                    <a:pt x="3136" y="4884"/>
                  </a:lnTo>
                  <a:lnTo>
                    <a:pt x="3130" y="4884"/>
                  </a:lnTo>
                  <a:lnTo>
                    <a:pt x="3124" y="4884"/>
                  </a:lnTo>
                  <a:lnTo>
                    <a:pt x="3116" y="4882"/>
                  </a:lnTo>
                  <a:lnTo>
                    <a:pt x="3112" y="4886"/>
                  </a:lnTo>
                  <a:lnTo>
                    <a:pt x="3108" y="4890"/>
                  </a:lnTo>
                  <a:lnTo>
                    <a:pt x="3106" y="4894"/>
                  </a:lnTo>
                  <a:lnTo>
                    <a:pt x="3104" y="4900"/>
                  </a:lnTo>
                  <a:lnTo>
                    <a:pt x="3100" y="4904"/>
                  </a:lnTo>
                  <a:lnTo>
                    <a:pt x="3096" y="4908"/>
                  </a:lnTo>
                  <a:lnTo>
                    <a:pt x="3088" y="4908"/>
                  </a:lnTo>
                  <a:lnTo>
                    <a:pt x="3082" y="4906"/>
                  </a:lnTo>
                  <a:lnTo>
                    <a:pt x="3078" y="4904"/>
                  </a:lnTo>
                  <a:lnTo>
                    <a:pt x="3078" y="4902"/>
                  </a:lnTo>
                  <a:lnTo>
                    <a:pt x="3078" y="4898"/>
                  </a:lnTo>
                  <a:lnTo>
                    <a:pt x="3076" y="4892"/>
                  </a:lnTo>
                  <a:lnTo>
                    <a:pt x="3074" y="4888"/>
                  </a:lnTo>
                  <a:lnTo>
                    <a:pt x="3068" y="4882"/>
                  </a:lnTo>
                  <a:lnTo>
                    <a:pt x="3064" y="4880"/>
                  </a:lnTo>
                  <a:lnTo>
                    <a:pt x="3062" y="4876"/>
                  </a:lnTo>
                  <a:lnTo>
                    <a:pt x="3058" y="4866"/>
                  </a:lnTo>
                  <a:lnTo>
                    <a:pt x="3058" y="4852"/>
                  </a:lnTo>
                  <a:lnTo>
                    <a:pt x="3060" y="4840"/>
                  </a:lnTo>
                  <a:lnTo>
                    <a:pt x="3066" y="4828"/>
                  </a:lnTo>
                  <a:lnTo>
                    <a:pt x="3072" y="4818"/>
                  </a:lnTo>
                  <a:lnTo>
                    <a:pt x="3074" y="4816"/>
                  </a:lnTo>
                  <a:lnTo>
                    <a:pt x="3078" y="4814"/>
                  </a:lnTo>
                  <a:lnTo>
                    <a:pt x="3082" y="4814"/>
                  </a:lnTo>
                  <a:lnTo>
                    <a:pt x="3086" y="4816"/>
                  </a:lnTo>
                  <a:lnTo>
                    <a:pt x="3092" y="4818"/>
                  </a:lnTo>
                  <a:lnTo>
                    <a:pt x="3096" y="4820"/>
                  </a:lnTo>
                  <a:lnTo>
                    <a:pt x="3106" y="4818"/>
                  </a:lnTo>
                  <a:lnTo>
                    <a:pt x="3116" y="4818"/>
                  </a:lnTo>
                  <a:lnTo>
                    <a:pt x="3122" y="4818"/>
                  </a:lnTo>
                  <a:lnTo>
                    <a:pt x="3126" y="4818"/>
                  </a:lnTo>
                  <a:lnTo>
                    <a:pt x="3132" y="4820"/>
                  </a:lnTo>
                  <a:lnTo>
                    <a:pt x="3140" y="4820"/>
                  </a:lnTo>
                  <a:lnTo>
                    <a:pt x="3156" y="4818"/>
                  </a:lnTo>
                  <a:lnTo>
                    <a:pt x="3172" y="4816"/>
                  </a:lnTo>
                  <a:lnTo>
                    <a:pt x="3178" y="4818"/>
                  </a:lnTo>
                  <a:lnTo>
                    <a:pt x="3182" y="4820"/>
                  </a:lnTo>
                  <a:lnTo>
                    <a:pt x="3186" y="4822"/>
                  </a:lnTo>
                  <a:lnTo>
                    <a:pt x="3192" y="4824"/>
                  </a:lnTo>
                  <a:lnTo>
                    <a:pt x="3200" y="4826"/>
                  </a:lnTo>
                  <a:lnTo>
                    <a:pt x="3208" y="4826"/>
                  </a:lnTo>
                  <a:lnTo>
                    <a:pt x="3218" y="4824"/>
                  </a:lnTo>
                  <a:lnTo>
                    <a:pt x="3226" y="4822"/>
                  </a:lnTo>
                  <a:lnTo>
                    <a:pt x="3234" y="4816"/>
                  </a:lnTo>
                  <a:lnTo>
                    <a:pt x="3240" y="4810"/>
                  </a:lnTo>
                  <a:close/>
                  <a:moveTo>
                    <a:pt x="2954" y="5244"/>
                  </a:moveTo>
                  <a:lnTo>
                    <a:pt x="2954" y="5244"/>
                  </a:lnTo>
                  <a:lnTo>
                    <a:pt x="2954" y="5248"/>
                  </a:lnTo>
                  <a:lnTo>
                    <a:pt x="2956" y="5246"/>
                  </a:lnTo>
                  <a:lnTo>
                    <a:pt x="2960" y="5240"/>
                  </a:lnTo>
                  <a:lnTo>
                    <a:pt x="2962" y="5238"/>
                  </a:lnTo>
                  <a:lnTo>
                    <a:pt x="2960" y="5236"/>
                  </a:lnTo>
                  <a:lnTo>
                    <a:pt x="2958" y="5236"/>
                  </a:lnTo>
                  <a:lnTo>
                    <a:pt x="2954" y="5240"/>
                  </a:lnTo>
                  <a:lnTo>
                    <a:pt x="2954" y="5244"/>
                  </a:lnTo>
                  <a:close/>
                  <a:moveTo>
                    <a:pt x="3346" y="4878"/>
                  </a:moveTo>
                  <a:lnTo>
                    <a:pt x="3346" y="4878"/>
                  </a:lnTo>
                  <a:lnTo>
                    <a:pt x="3350" y="4878"/>
                  </a:lnTo>
                  <a:lnTo>
                    <a:pt x="3352" y="4876"/>
                  </a:lnTo>
                  <a:lnTo>
                    <a:pt x="3350" y="4874"/>
                  </a:lnTo>
                  <a:lnTo>
                    <a:pt x="3348" y="4872"/>
                  </a:lnTo>
                  <a:lnTo>
                    <a:pt x="3346" y="4872"/>
                  </a:lnTo>
                  <a:lnTo>
                    <a:pt x="3344" y="4874"/>
                  </a:lnTo>
                  <a:lnTo>
                    <a:pt x="3344" y="4876"/>
                  </a:lnTo>
                  <a:lnTo>
                    <a:pt x="3346" y="4878"/>
                  </a:lnTo>
                  <a:close/>
                  <a:moveTo>
                    <a:pt x="3352" y="4858"/>
                  </a:moveTo>
                  <a:lnTo>
                    <a:pt x="3352" y="4858"/>
                  </a:lnTo>
                  <a:lnTo>
                    <a:pt x="3350" y="4862"/>
                  </a:lnTo>
                  <a:lnTo>
                    <a:pt x="3354" y="4868"/>
                  </a:lnTo>
                  <a:lnTo>
                    <a:pt x="3358" y="4874"/>
                  </a:lnTo>
                  <a:lnTo>
                    <a:pt x="3360" y="4876"/>
                  </a:lnTo>
                  <a:lnTo>
                    <a:pt x="3364" y="4874"/>
                  </a:lnTo>
                  <a:lnTo>
                    <a:pt x="3364" y="4866"/>
                  </a:lnTo>
                  <a:lnTo>
                    <a:pt x="3362" y="4858"/>
                  </a:lnTo>
                  <a:lnTo>
                    <a:pt x="3360" y="4854"/>
                  </a:lnTo>
                  <a:lnTo>
                    <a:pt x="3356" y="4854"/>
                  </a:lnTo>
                  <a:lnTo>
                    <a:pt x="3352" y="4858"/>
                  </a:lnTo>
                  <a:close/>
                  <a:moveTo>
                    <a:pt x="3452" y="4980"/>
                  </a:moveTo>
                  <a:lnTo>
                    <a:pt x="3452" y="4980"/>
                  </a:lnTo>
                  <a:lnTo>
                    <a:pt x="3440" y="4974"/>
                  </a:lnTo>
                  <a:lnTo>
                    <a:pt x="3438" y="4974"/>
                  </a:lnTo>
                  <a:lnTo>
                    <a:pt x="3436" y="4976"/>
                  </a:lnTo>
                  <a:lnTo>
                    <a:pt x="3428" y="4978"/>
                  </a:lnTo>
                  <a:lnTo>
                    <a:pt x="3422" y="4980"/>
                  </a:lnTo>
                  <a:lnTo>
                    <a:pt x="3414" y="4978"/>
                  </a:lnTo>
                  <a:lnTo>
                    <a:pt x="3404" y="4978"/>
                  </a:lnTo>
                  <a:lnTo>
                    <a:pt x="3396" y="4978"/>
                  </a:lnTo>
                  <a:lnTo>
                    <a:pt x="3390" y="4980"/>
                  </a:lnTo>
                  <a:lnTo>
                    <a:pt x="3384" y="4982"/>
                  </a:lnTo>
                  <a:lnTo>
                    <a:pt x="3378" y="4986"/>
                  </a:lnTo>
                  <a:lnTo>
                    <a:pt x="3376" y="4990"/>
                  </a:lnTo>
                  <a:lnTo>
                    <a:pt x="3374" y="4996"/>
                  </a:lnTo>
                  <a:lnTo>
                    <a:pt x="3374" y="5002"/>
                  </a:lnTo>
                  <a:lnTo>
                    <a:pt x="3376" y="5010"/>
                  </a:lnTo>
                  <a:lnTo>
                    <a:pt x="3378" y="5006"/>
                  </a:lnTo>
                  <a:lnTo>
                    <a:pt x="3380" y="4998"/>
                  </a:lnTo>
                  <a:lnTo>
                    <a:pt x="3382" y="4994"/>
                  </a:lnTo>
                  <a:lnTo>
                    <a:pt x="3384" y="4992"/>
                  </a:lnTo>
                  <a:lnTo>
                    <a:pt x="3386" y="4992"/>
                  </a:lnTo>
                  <a:lnTo>
                    <a:pt x="3388" y="4994"/>
                  </a:lnTo>
                  <a:lnTo>
                    <a:pt x="3392" y="5000"/>
                  </a:lnTo>
                  <a:lnTo>
                    <a:pt x="3396" y="5002"/>
                  </a:lnTo>
                  <a:lnTo>
                    <a:pt x="3400" y="5004"/>
                  </a:lnTo>
                  <a:lnTo>
                    <a:pt x="3404" y="5004"/>
                  </a:lnTo>
                  <a:lnTo>
                    <a:pt x="3408" y="5000"/>
                  </a:lnTo>
                  <a:lnTo>
                    <a:pt x="3414" y="4998"/>
                  </a:lnTo>
                  <a:lnTo>
                    <a:pt x="3418" y="4998"/>
                  </a:lnTo>
                  <a:lnTo>
                    <a:pt x="3428" y="5002"/>
                  </a:lnTo>
                  <a:lnTo>
                    <a:pt x="3436" y="5006"/>
                  </a:lnTo>
                  <a:lnTo>
                    <a:pt x="3438" y="5008"/>
                  </a:lnTo>
                  <a:lnTo>
                    <a:pt x="3440" y="5006"/>
                  </a:lnTo>
                  <a:lnTo>
                    <a:pt x="3442" y="5002"/>
                  </a:lnTo>
                  <a:lnTo>
                    <a:pt x="3446" y="5002"/>
                  </a:lnTo>
                  <a:lnTo>
                    <a:pt x="3456" y="5006"/>
                  </a:lnTo>
                  <a:lnTo>
                    <a:pt x="3468" y="5014"/>
                  </a:lnTo>
                  <a:lnTo>
                    <a:pt x="3482" y="5022"/>
                  </a:lnTo>
                  <a:lnTo>
                    <a:pt x="3488" y="5026"/>
                  </a:lnTo>
                  <a:lnTo>
                    <a:pt x="3492" y="5028"/>
                  </a:lnTo>
                  <a:lnTo>
                    <a:pt x="3494" y="5026"/>
                  </a:lnTo>
                  <a:lnTo>
                    <a:pt x="3496" y="5024"/>
                  </a:lnTo>
                  <a:lnTo>
                    <a:pt x="3494" y="5012"/>
                  </a:lnTo>
                  <a:lnTo>
                    <a:pt x="3484" y="4994"/>
                  </a:lnTo>
                  <a:lnTo>
                    <a:pt x="3478" y="4988"/>
                  </a:lnTo>
                  <a:lnTo>
                    <a:pt x="3476" y="4984"/>
                  </a:lnTo>
                  <a:lnTo>
                    <a:pt x="3472" y="4982"/>
                  </a:lnTo>
                  <a:lnTo>
                    <a:pt x="3470" y="4984"/>
                  </a:lnTo>
                  <a:lnTo>
                    <a:pt x="3464" y="4984"/>
                  </a:lnTo>
                  <a:lnTo>
                    <a:pt x="3458" y="4984"/>
                  </a:lnTo>
                  <a:lnTo>
                    <a:pt x="3452" y="4980"/>
                  </a:lnTo>
                  <a:close/>
                  <a:moveTo>
                    <a:pt x="3092" y="4546"/>
                  </a:moveTo>
                  <a:lnTo>
                    <a:pt x="3092" y="4546"/>
                  </a:lnTo>
                  <a:lnTo>
                    <a:pt x="3090" y="4552"/>
                  </a:lnTo>
                  <a:lnTo>
                    <a:pt x="3092" y="4552"/>
                  </a:lnTo>
                  <a:lnTo>
                    <a:pt x="3094" y="4552"/>
                  </a:lnTo>
                  <a:lnTo>
                    <a:pt x="3098" y="4552"/>
                  </a:lnTo>
                  <a:lnTo>
                    <a:pt x="3104" y="4552"/>
                  </a:lnTo>
                  <a:lnTo>
                    <a:pt x="3108" y="4554"/>
                  </a:lnTo>
                  <a:lnTo>
                    <a:pt x="3112" y="4552"/>
                  </a:lnTo>
                  <a:lnTo>
                    <a:pt x="3112" y="4548"/>
                  </a:lnTo>
                  <a:lnTo>
                    <a:pt x="3110" y="4548"/>
                  </a:lnTo>
                  <a:lnTo>
                    <a:pt x="3106" y="4546"/>
                  </a:lnTo>
                  <a:lnTo>
                    <a:pt x="3102" y="4542"/>
                  </a:lnTo>
                  <a:lnTo>
                    <a:pt x="3100" y="4540"/>
                  </a:lnTo>
                  <a:lnTo>
                    <a:pt x="3098" y="4540"/>
                  </a:lnTo>
                  <a:lnTo>
                    <a:pt x="3096" y="4542"/>
                  </a:lnTo>
                  <a:lnTo>
                    <a:pt x="3092" y="4546"/>
                  </a:lnTo>
                  <a:close/>
                  <a:moveTo>
                    <a:pt x="3058" y="4324"/>
                  </a:moveTo>
                  <a:lnTo>
                    <a:pt x="3058" y="4324"/>
                  </a:lnTo>
                  <a:lnTo>
                    <a:pt x="3056" y="4322"/>
                  </a:lnTo>
                  <a:lnTo>
                    <a:pt x="3052" y="4322"/>
                  </a:lnTo>
                  <a:lnTo>
                    <a:pt x="3048" y="4326"/>
                  </a:lnTo>
                  <a:lnTo>
                    <a:pt x="3048" y="4330"/>
                  </a:lnTo>
                  <a:lnTo>
                    <a:pt x="3050" y="4330"/>
                  </a:lnTo>
                  <a:lnTo>
                    <a:pt x="3058" y="4324"/>
                  </a:lnTo>
                  <a:close/>
                  <a:moveTo>
                    <a:pt x="3358" y="4790"/>
                  </a:moveTo>
                  <a:lnTo>
                    <a:pt x="3358" y="4790"/>
                  </a:lnTo>
                  <a:lnTo>
                    <a:pt x="3360" y="4800"/>
                  </a:lnTo>
                  <a:lnTo>
                    <a:pt x="3358" y="4806"/>
                  </a:lnTo>
                  <a:lnTo>
                    <a:pt x="3358" y="4812"/>
                  </a:lnTo>
                  <a:lnTo>
                    <a:pt x="3358" y="4816"/>
                  </a:lnTo>
                  <a:lnTo>
                    <a:pt x="3362" y="4820"/>
                  </a:lnTo>
                  <a:lnTo>
                    <a:pt x="3364" y="4826"/>
                  </a:lnTo>
                  <a:lnTo>
                    <a:pt x="3364" y="4830"/>
                  </a:lnTo>
                  <a:lnTo>
                    <a:pt x="3364" y="4838"/>
                  </a:lnTo>
                  <a:lnTo>
                    <a:pt x="3364" y="4846"/>
                  </a:lnTo>
                  <a:lnTo>
                    <a:pt x="3364" y="4850"/>
                  </a:lnTo>
                  <a:lnTo>
                    <a:pt x="3368" y="4856"/>
                  </a:lnTo>
                  <a:lnTo>
                    <a:pt x="3382" y="4876"/>
                  </a:lnTo>
                  <a:lnTo>
                    <a:pt x="3388" y="4882"/>
                  </a:lnTo>
                  <a:lnTo>
                    <a:pt x="3390" y="4884"/>
                  </a:lnTo>
                  <a:lnTo>
                    <a:pt x="3394" y="4884"/>
                  </a:lnTo>
                  <a:lnTo>
                    <a:pt x="3394" y="4882"/>
                  </a:lnTo>
                  <a:lnTo>
                    <a:pt x="3394" y="4880"/>
                  </a:lnTo>
                  <a:lnTo>
                    <a:pt x="3390" y="4876"/>
                  </a:lnTo>
                  <a:lnTo>
                    <a:pt x="3384" y="4868"/>
                  </a:lnTo>
                  <a:lnTo>
                    <a:pt x="3380" y="4860"/>
                  </a:lnTo>
                  <a:lnTo>
                    <a:pt x="3376" y="4848"/>
                  </a:lnTo>
                  <a:lnTo>
                    <a:pt x="3374" y="4836"/>
                  </a:lnTo>
                  <a:lnTo>
                    <a:pt x="3374" y="4826"/>
                  </a:lnTo>
                  <a:lnTo>
                    <a:pt x="3376" y="4820"/>
                  </a:lnTo>
                  <a:lnTo>
                    <a:pt x="3380" y="4818"/>
                  </a:lnTo>
                  <a:lnTo>
                    <a:pt x="3382" y="4818"/>
                  </a:lnTo>
                  <a:lnTo>
                    <a:pt x="3390" y="4820"/>
                  </a:lnTo>
                  <a:lnTo>
                    <a:pt x="3402" y="4824"/>
                  </a:lnTo>
                  <a:lnTo>
                    <a:pt x="3406" y="4826"/>
                  </a:lnTo>
                  <a:lnTo>
                    <a:pt x="3410" y="4826"/>
                  </a:lnTo>
                  <a:lnTo>
                    <a:pt x="3410" y="4822"/>
                  </a:lnTo>
                  <a:lnTo>
                    <a:pt x="3406" y="4816"/>
                  </a:lnTo>
                  <a:lnTo>
                    <a:pt x="3400" y="4812"/>
                  </a:lnTo>
                  <a:lnTo>
                    <a:pt x="3394" y="4810"/>
                  </a:lnTo>
                  <a:lnTo>
                    <a:pt x="3390" y="4806"/>
                  </a:lnTo>
                  <a:lnTo>
                    <a:pt x="3386" y="4804"/>
                  </a:lnTo>
                  <a:lnTo>
                    <a:pt x="3386" y="4802"/>
                  </a:lnTo>
                  <a:lnTo>
                    <a:pt x="3388" y="4800"/>
                  </a:lnTo>
                  <a:lnTo>
                    <a:pt x="3394" y="4796"/>
                  </a:lnTo>
                  <a:lnTo>
                    <a:pt x="3400" y="4792"/>
                  </a:lnTo>
                  <a:lnTo>
                    <a:pt x="3404" y="4788"/>
                  </a:lnTo>
                  <a:lnTo>
                    <a:pt x="3406" y="4784"/>
                  </a:lnTo>
                  <a:lnTo>
                    <a:pt x="3408" y="4774"/>
                  </a:lnTo>
                  <a:lnTo>
                    <a:pt x="3406" y="4770"/>
                  </a:lnTo>
                  <a:lnTo>
                    <a:pt x="3404" y="4766"/>
                  </a:lnTo>
                  <a:lnTo>
                    <a:pt x="3400" y="4766"/>
                  </a:lnTo>
                  <a:lnTo>
                    <a:pt x="3396" y="4766"/>
                  </a:lnTo>
                  <a:lnTo>
                    <a:pt x="3390" y="4770"/>
                  </a:lnTo>
                  <a:lnTo>
                    <a:pt x="3386" y="4774"/>
                  </a:lnTo>
                  <a:lnTo>
                    <a:pt x="3378" y="4788"/>
                  </a:lnTo>
                  <a:lnTo>
                    <a:pt x="3372" y="4800"/>
                  </a:lnTo>
                  <a:lnTo>
                    <a:pt x="3370" y="4800"/>
                  </a:lnTo>
                  <a:lnTo>
                    <a:pt x="3368" y="4798"/>
                  </a:lnTo>
                  <a:lnTo>
                    <a:pt x="3366" y="4792"/>
                  </a:lnTo>
                  <a:lnTo>
                    <a:pt x="3368" y="4788"/>
                  </a:lnTo>
                  <a:lnTo>
                    <a:pt x="3372" y="4782"/>
                  </a:lnTo>
                  <a:lnTo>
                    <a:pt x="3378" y="4772"/>
                  </a:lnTo>
                  <a:lnTo>
                    <a:pt x="3378" y="4766"/>
                  </a:lnTo>
                  <a:lnTo>
                    <a:pt x="3378" y="4762"/>
                  </a:lnTo>
                  <a:lnTo>
                    <a:pt x="3376" y="4754"/>
                  </a:lnTo>
                  <a:lnTo>
                    <a:pt x="3374" y="4750"/>
                  </a:lnTo>
                  <a:lnTo>
                    <a:pt x="3374" y="4748"/>
                  </a:lnTo>
                  <a:lnTo>
                    <a:pt x="3374" y="4744"/>
                  </a:lnTo>
                  <a:lnTo>
                    <a:pt x="3378" y="4734"/>
                  </a:lnTo>
                  <a:lnTo>
                    <a:pt x="3378" y="4732"/>
                  </a:lnTo>
                  <a:lnTo>
                    <a:pt x="3376" y="4732"/>
                  </a:lnTo>
                  <a:lnTo>
                    <a:pt x="3370" y="4736"/>
                  </a:lnTo>
                  <a:lnTo>
                    <a:pt x="3366" y="4740"/>
                  </a:lnTo>
                  <a:lnTo>
                    <a:pt x="3362" y="4746"/>
                  </a:lnTo>
                  <a:lnTo>
                    <a:pt x="3356" y="4760"/>
                  </a:lnTo>
                  <a:lnTo>
                    <a:pt x="3356" y="4776"/>
                  </a:lnTo>
                  <a:lnTo>
                    <a:pt x="3356" y="4784"/>
                  </a:lnTo>
                  <a:lnTo>
                    <a:pt x="3358" y="4790"/>
                  </a:lnTo>
                  <a:close/>
                  <a:moveTo>
                    <a:pt x="3086" y="4178"/>
                  </a:moveTo>
                  <a:lnTo>
                    <a:pt x="3086" y="4178"/>
                  </a:lnTo>
                  <a:lnTo>
                    <a:pt x="3076" y="4178"/>
                  </a:lnTo>
                  <a:lnTo>
                    <a:pt x="3070" y="4180"/>
                  </a:lnTo>
                  <a:lnTo>
                    <a:pt x="3068" y="4184"/>
                  </a:lnTo>
                  <a:lnTo>
                    <a:pt x="3072" y="4186"/>
                  </a:lnTo>
                  <a:lnTo>
                    <a:pt x="3076" y="4188"/>
                  </a:lnTo>
                  <a:lnTo>
                    <a:pt x="3076" y="4190"/>
                  </a:lnTo>
                  <a:lnTo>
                    <a:pt x="3078" y="4194"/>
                  </a:lnTo>
                  <a:lnTo>
                    <a:pt x="3080" y="4196"/>
                  </a:lnTo>
                  <a:lnTo>
                    <a:pt x="3084" y="4202"/>
                  </a:lnTo>
                  <a:lnTo>
                    <a:pt x="3088" y="4212"/>
                  </a:lnTo>
                  <a:lnTo>
                    <a:pt x="3092" y="4224"/>
                  </a:lnTo>
                  <a:lnTo>
                    <a:pt x="3098" y="4238"/>
                  </a:lnTo>
                  <a:lnTo>
                    <a:pt x="3102" y="4244"/>
                  </a:lnTo>
                  <a:lnTo>
                    <a:pt x="3104" y="4244"/>
                  </a:lnTo>
                  <a:lnTo>
                    <a:pt x="3106" y="4244"/>
                  </a:lnTo>
                  <a:lnTo>
                    <a:pt x="3112" y="4240"/>
                  </a:lnTo>
                  <a:lnTo>
                    <a:pt x="3116" y="4232"/>
                  </a:lnTo>
                  <a:lnTo>
                    <a:pt x="3118" y="4224"/>
                  </a:lnTo>
                  <a:lnTo>
                    <a:pt x="3118" y="4220"/>
                  </a:lnTo>
                  <a:lnTo>
                    <a:pt x="3116" y="4216"/>
                  </a:lnTo>
                  <a:lnTo>
                    <a:pt x="3116" y="4208"/>
                  </a:lnTo>
                  <a:lnTo>
                    <a:pt x="3118" y="4204"/>
                  </a:lnTo>
                  <a:lnTo>
                    <a:pt x="3116" y="4198"/>
                  </a:lnTo>
                  <a:lnTo>
                    <a:pt x="3114" y="4194"/>
                  </a:lnTo>
                  <a:lnTo>
                    <a:pt x="3110" y="4190"/>
                  </a:lnTo>
                  <a:lnTo>
                    <a:pt x="3100" y="4184"/>
                  </a:lnTo>
                  <a:lnTo>
                    <a:pt x="3086" y="4178"/>
                  </a:lnTo>
                  <a:close/>
                  <a:moveTo>
                    <a:pt x="3138" y="4192"/>
                  </a:moveTo>
                  <a:lnTo>
                    <a:pt x="3138" y="4192"/>
                  </a:lnTo>
                  <a:lnTo>
                    <a:pt x="3140" y="4190"/>
                  </a:lnTo>
                  <a:lnTo>
                    <a:pt x="3142" y="4186"/>
                  </a:lnTo>
                  <a:lnTo>
                    <a:pt x="3140" y="4180"/>
                  </a:lnTo>
                  <a:lnTo>
                    <a:pt x="3138" y="4178"/>
                  </a:lnTo>
                  <a:lnTo>
                    <a:pt x="3134" y="4178"/>
                  </a:lnTo>
                  <a:lnTo>
                    <a:pt x="3132" y="4178"/>
                  </a:lnTo>
                  <a:lnTo>
                    <a:pt x="3130" y="4178"/>
                  </a:lnTo>
                  <a:lnTo>
                    <a:pt x="3130" y="4184"/>
                  </a:lnTo>
                  <a:lnTo>
                    <a:pt x="3130" y="4188"/>
                  </a:lnTo>
                  <a:lnTo>
                    <a:pt x="3132" y="4192"/>
                  </a:lnTo>
                  <a:lnTo>
                    <a:pt x="3134" y="4194"/>
                  </a:lnTo>
                  <a:lnTo>
                    <a:pt x="3138" y="4192"/>
                  </a:lnTo>
                  <a:close/>
                  <a:moveTo>
                    <a:pt x="3386" y="4736"/>
                  </a:moveTo>
                  <a:lnTo>
                    <a:pt x="3386" y="4736"/>
                  </a:lnTo>
                  <a:lnTo>
                    <a:pt x="3388" y="4742"/>
                  </a:lnTo>
                  <a:lnTo>
                    <a:pt x="3392" y="4742"/>
                  </a:lnTo>
                  <a:lnTo>
                    <a:pt x="3396" y="4740"/>
                  </a:lnTo>
                  <a:lnTo>
                    <a:pt x="3398" y="4736"/>
                  </a:lnTo>
                  <a:lnTo>
                    <a:pt x="3402" y="4732"/>
                  </a:lnTo>
                  <a:lnTo>
                    <a:pt x="3404" y="4726"/>
                  </a:lnTo>
                  <a:lnTo>
                    <a:pt x="3404" y="4720"/>
                  </a:lnTo>
                  <a:lnTo>
                    <a:pt x="3404" y="4714"/>
                  </a:lnTo>
                  <a:lnTo>
                    <a:pt x="3400" y="4712"/>
                  </a:lnTo>
                  <a:lnTo>
                    <a:pt x="3398" y="4712"/>
                  </a:lnTo>
                  <a:lnTo>
                    <a:pt x="3394" y="4714"/>
                  </a:lnTo>
                  <a:lnTo>
                    <a:pt x="3392" y="4718"/>
                  </a:lnTo>
                  <a:lnTo>
                    <a:pt x="3388" y="4726"/>
                  </a:lnTo>
                  <a:lnTo>
                    <a:pt x="3386" y="4736"/>
                  </a:lnTo>
                  <a:close/>
                  <a:moveTo>
                    <a:pt x="3378" y="4912"/>
                  </a:moveTo>
                  <a:lnTo>
                    <a:pt x="3378" y="4912"/>
                  </a:lnTo>
                  <a:lnTo>
                    <a:pt x="3374" y="4908"/>
                  </a:lnTo>
                  <a:lnTo>
                    <a:pt x="3370" y="4906"/>
                  </a:lnTo>
                  <a:lnTo>
                    <a:pt x="3364" y="4904"/>
                  </a:lnTo>
                  <a:lnTo>
                    <a:pt x="3362" y="4904"/>
                  </a:lnTo>
                  <a:lnTo>
                    <a:pt x="3358" y="4906"/>
                  </a:lnTo>
                  <a:lnTo>
                    <a:pt x="3356" y="4908"/>
                  </a:lnTo>
                  <a:lnTo>
                    <a:pt x="3354" y="4912"/>
                  </a:lnTo>
                  <a:lnTo>
                    <a:pt x="3354" y="4916"/>
                  </a:lnTo>
                  <a:lnTo>
                    <a:pt x="3354" y="4922"/>
                  </a:lnTo>
                  <a:lnTo>
                    <a:pt x="3358" y="4924"/>
                  </a:lnTo>
                  <a:lnTo>
                    <a:pt x="3366" y="4922"/>
                  </a:lnTo>
                  <a:lnTo>
                    <a:pt x="3382" y="4922"/>
                  </a:lnTo>
                  <a:lnTo>
                    <a:pt x="3384" y="4922"/>
                  </a:lnTo>
                  <a:lnTo>
                    <a:pt x="3384" y="4920"/>
                  </a:lnTo>
                  <a:lnTo>
                    <a:pt x="3378" y="4912"/>
                  </a:lnTo>
                  <a:close/>
                  <a:moveTo>
                    <a:pt x="3378" y="5236"/>
                  </a:moveTo>
                  <a:lnTo>
                    <a:pt x="3378" y="5236"/>
                  </a:lnTo>
                  <a:lnTo>
                    <a:pt x="3374" y="5234"/>
                  </a:lnTo>
                  <a:lnTo>
                    <a:pt x="3370" y="5234"/>
                  </a:lnTo>
                  <a:lnTo>
                    <a:pt x="3368" y="5236"/>
                  </a:lnTo>
                  <a:lnTo>
                    <a:pt x="3372" y="5240"/>
                  </a:lnTo>
                  <a:lnTo>
                    <a:pt x="3376" y="5242"/>
                  </a:lnTo>
                  <a:lnTo>
                    <a:pt x="3380" y="5240"/>
                  </a:lnTo>
                  <a:lnTo>
                    <a:pt x="3380" y="5238"/>
                  </a:lnTo>
                  <a:lnTo>
                    <a:pt x="3378" y="5236"/>
                  </a:lnTo>
                  <a:close/>
                  <a:moveTo>
                    <a:pt x="3444" y="5230"/>
                  </a:moveTo>
                  <a:lnTo>
                    <a:pt x="3444" y="5230"/>
                  </a:lnTo>
                  <a:lnTo>
                    <a:pt x="3448" y="5232"/>
                  </a:lnTo>
                  <a:lnTo>
                    <a:pt x="3450" y="5230"/>
                  </a:lnTo>
                  <a:lnTo>
                    <a:pt x="3452" y="5228"/>
                  </a:lnTo>
                  <a:lnTo>
                    <a:pt x="3452" y="5224"/>
                  </a:lnTo>
                  <a:lnTo>
                    <a:pt x="3448" y="5220"/>
                  </a:lnTo>
                  <a:lnTo>
                    <a:pt x="3442" y="5218"/>
                  </a:lnTo>
                  <a:lnTo>
                    <a:pt x="3440" y="5220"/>
                  </a:lnTo>
                  <a:lnTo>
                    <a:pt x="3442" y="5224"/>
                  </a:lnTo>
                  <a:lnTo>
                    <a:pt x="3444" y="5230"/>
                  </a:lnTo>
                  <a:close/>
                  <a:moveTo>
                    <a:pt x="3364" y="4876"/>
                  </a:moveTo>
                  <a:lnTo>
                    <a:pt x="3364" y="4876"/>
                  </a:lnTo>
                  <a:lnTo>
                    <a:pt x="3364" y="4878"/>
                  </a:lnTo>
                  <a:lnTo>
                    <a:pt x="3366" y="4880"/>
                  </a:lnTo>
                  <a:lnTo>
                    <a:pt x="3370" y="4882"/>
                  </a:lnTo>
                  <a:lnTo>
                    <a:pt x="3372" y="4880"/>
                  </a:lnTo>
                  <a:lnTo>
                    <a:pt x="3374" y="4876"/>
                  </a:lnTo>
                  <a:lnTo>
                    <a:pt x="3372" y="4874"/>
                  </a:lnTo>
                  <a:lnTo>
                    <a:pt x="3368" y="4874"/>
                  </a:lnTo>
                  <a:lnTo>
                    <a:pt x="3364" y="4876"/>
                  </a:lnTo>
                  <a:close/>
                  <a:moveTo>
                    <a:pt x="3374" y="5022"/>
                  </a:moveTo>
                  <a:lnTo>
                    <a:pt x="3374" y="5022"/>
                  </a:lnTo>
                  <a:lnTo>
                    <a:pt x="3378" y="5024"/>
                  </a:lnTo>
                  <a:lnTo>
                    <a:pt x="3384" y="5022"/>
                  </a:lnTo>
                  <a:lnTo>
                    <a:pt x="3388" y="5018"/>
                  </a:lnTo>
                  <a:lnTo>
                    <a:pt x="3390" y="5012"/>
                  </a:lnTo>
                  <a:lnTo>
                    <a:pt x="3390" y="5010"/>
                  </a:lnTo>
                  <a:lnTo>
                    <a:pt x="3388" y="5010"/>
                  </a:lnTo>
                  <a:lnTo>
                    <a:pt x="3382" y="5012"/>
                  </a:lnTo>
                  <a:lnTo>
                    <a:pt x="3376" y="5018"/>
                  </a:lnTo>
                  <a:lnTo>
                    <a:pt x="3374" y="5020"/>
                  </a:lnTo>
                  <a:lnTo>
                    <a:pt x="3374" y="5022"/>
                  </a:lnTo>
                  <a:close/>
                  <a:moveTo>
                    <a:pt x="3412" y="3200"/>
                  </a:moveTo>
                  <a:lnTo>
                    <a:pt x="3412" y="3200"/>
                  </a:lnTo>
                  <a:lnTo>
                    <a:pt x="3408" y="3200"/>
                  </a:lnTo>
                  <a:lnTo>
                    <a:pt x="3406" y="3202"/>
                  </a:lnTo>
                  <a:lnTo>
                    <a:pt x="3404" y="3206"/>
                  </a:lnTo>
                  <a:lnTo>
                    <a:pt x="3406" y="3208"/>
                  </a:lnTo>
                  <a:lnTo>
                    <a:pt x="3408" y="3208"/>
                  </a:lnTo>
                  <a:lnTo>
                    <a:pt x="3414" y="3206"/>
                  </a:lnTo>
                  <a:lnTo>
                    <a:pt x="3416" y="3204"/>
                  </a:lnTo>
                  <a:lnTo>
                    <a:pt x="3416" y="3202"/>
                  </a:lnTo>
                  <a:lnTo>
                    <a:pt x="3412" y="3200"/>
                  </a:lnTo>
                  <a:close/>
                  <a:moveTo>
                    <a:pt x="3402" y="3084"/>
                  </a:moveTo>
                  <a:lnTo>
                    <a:pt x="3402" y="3084"/>
                  </a:lnTo>
                  <a:lnTo>
                    <a:pt x="3400" y="3088"/>
                  </a:lnTo>
                  <a:lnTo>
                    <a:pt x="3398" y="3092"/>
                  </a:lnTo>
                  <a:lnTo>
                    <a:pt x="3400" y="3096"/>
                  </a:lnTo>
                  <a:lnTo>
                    <a:pt x="3402" y="3098"/>
                  </a:lnTo>
                  <a:lnTo>
                    <a:pt x="3404" y="3096"/>
                  </a:lnTo>
                  <a:lnTo>
                    <a:pt x="3406" y="3092"/>
                  </a:lnTo>
                  <a:lnTo>
                    <a:pt x="3406" y="3088"/>
                  </a:lnTo>
                  <a:lnTo>
                    <a:pt x="3406" y="3084"/>
                  </a:lnTo>
                  <a:lnTo>
                    <a:pt x="3404" y="3084"/>
                  </a:lnTo>
                  <a:lnTo>
                    <a:pt x="3402" y="3084"/>
                  </a:lnTo>
                  <a:close/>
                  <a:moveTo>
                    <a:pt x="3416" y="3464"/>
                  </a:moveTo>
                  <a:lnTo>
                    <a:pt x="3416" y="3464"/>
                  </a:lnTo>
                  <a:lnTo>
                    <a:pt x="3420" y="3466"/>
                  </a:lnTo>
                  <a:lnTo>
                    <a:pt x="3422" y="3464"/>
                  </a:lnTo>
                  <a:lnTo>
                    <a:pt x="3422" y="3460"/>
                  </a:lnTo>
                  <a:lnTo>
                    <a:pt x="3420" y="3454"/>
                  </a:lnTo>
                  <a:lnTo>
                    <a:pt x="3418" y="3452"/>
                  </a:lnTo>
                  <a:lnTo>
                    <a:pt x="3416" y="3454"/>
                  </a:lnTo>
                  <a:lnTo>
                    <a:pt x="3414" y="3458"/>
                  </a:lnTo>
                  <a:lnTo>
                    <a:pt x="3416" y="3464"/>
                  </a:lnTo>
                  <a:close/>
                  <a:moveTo>
                    <a:pt x="2806" y="3776"/>
                  </a:moveTo>
                  <a:lnTo>
                    <a:pt x="2806" y="3776"/>
                  </a:lnTo>
                  <a:lnTo>
                    <a:pt x="2810" y="3778"/>
                  </a:lnTo>
                  <a:lnTo>
                    <a:pt x="2814" y="3778"/>
                  </a:lnTo>
                  <a:lnTo>
                    <a:pt x="2816" y="3776"/>
                  </a:lnTo>
                  <a:lnTo>
                    <a:pt x="2818" y="3774"/>
                  </a:lnTo>
                  <a:lnTo>
                    <a:pt x="2820" y="3768"/>
                  </a:lnTo>
                  <a:lnTo>
                    <a:pt x="2818" y="3762"/>
                  </a:lnTo>
                  <a:lnTo>
                    <a:pt x="2820" y="3758"/>
                  </a:lnTo>
                  <a:lnTo>
                    <a:pt x="2820" y="3754"/>
                  </a:lnTo>
                  <a:lnTo>
                    <a:pt x="2820" y="3752"/>
                  </a:lnTo>
                  <a:lnTo>
                    <a:pt x="2818" y="3752"/>
                  </a:lnTo>
                  <a:lnTo>
                    <a:pt x="2814" y="3752"/>
                  </a:lnTo>
                  <a:lnTo>
                    <a:pt x="2812" y="3752"/>
                  </a:lnTo>
                  <a:lnTo>
                    <a:pt x="2814" y="3752"/>
                  </a:lnTo>
                  <a:lnTo>
                    <a:pt x="2814" y="3750"/>
                  </a:lnTo>
                  <a:lnTo>
                    <a:pt x="2812" y="3748"/>
                  </a:lnTo>
                  <a:lnTo>
                    <a:pt x="2810" y="3750"/>
                  </a:lnTo>
                  <a:lnTo>
                    <a:pt x="2808" y="3752"/>
                  </a:lnTo>
                  <a:lnTo>
                    <a:pt x="2808" y="3756"/>
                  </a:lnTo>
                  <a:lnTo>
                    <a:pt x="2806" y="3758"/>
                  </a:lnTo>
                  <a:lnTo>
                    <a:pt x="2802" y="3760"/>
                  </a:lnTo>
                  <a:lnTo>
                    <a:pt x="2802" y="3766"/>
                  </a:lnTo>
                  <a:lnTo>
                    <a:pt x="2802" y="3774"/>
                  </a:lnTo>
                  <a:lnTo>
                    <a:pt x="2800" y="3774"/>
                  </a:lnTo>
                  <a:lnTo>
                    <a:pt x="2802" y="3774"/>
                  </a:lnTo>
                  <a:lnTo>
                    <a:pt x="2804" y="3774"/>
                  </a:lnTo>
                  <a:lnTo>
                    <a:pt x="2806" y="3776"/>
                  </a:lnTo>
                  <a:close/>
                  <a:moveTo>
                    <a:pt x="3380" y="3090"/>
                  </a:moveTo>
                  <a:lnTo>
                    <a:pt x="3380" y="3090"/>
                  </a:lnTo>
                  <a:lnTo>
                    <a:pt x="3378" y="3088"/>
                  </a:lnTo>
                  <a:lnTo>
                    <a:pt x="3376" y="3086"/>
                  </a:lnTo>
                  <a:lnTo>
                    <a:pt x="3372" y="3088"/>
                  </a:lnTo>
                  <a:lnTo>
                    <a:pt x="3370" y="3090"/>
                  </a:lnTo>
                  <a:lnTo>
                    <a:pt x="3370" y="3092"/>
                  </a:lnTo>
                  <a:lnTo>
                    <a:pt x="3376" y="3096"/>
                  </a:lnTo>
                  <a:lnTo>
                    <a:pt x="3378" y="3096"/>
                  </a:lnTo>
                  <a:lnTo>
                    <a:pt x="3380" y="3096"/>
                  </a:lnTo>
                  <a:lnTo>
                    <a:pt x="3380" y="3090"/>
                  </a:lnTo>
                  <a:close/>
                  <a:moveTo>
                    <a:pt x="3918" y="2740"/>
                  </a:moveTo>
                  <a:lnTo>
                    <a:pt x="3918" y="2740"/>
                  </a:lnTo>
                  <a:lnTo>
                    <a:pt x="3918" y="2736"/>
                  </a:lnTo>
                  <a:lnTo>
                    <a:pt x="3918" y="2734"/>
                  </a:lnTo>
                  <a:lnTo>
                    <a:pt x="3914" y="2732"/>
                  </a:lnTo>
                  <a:lnTo>
                    <a:pt x="3908" y="2730"/>
                  </a:lnTo>
                  <a:lnTo>
                    <a:pt x="3902" y="2728"/>
                  </a:lnTo>
                  <a:lnTo>
                    <a:pt x="3900" y="2726"/>
                  </a:lnTo>
                  <a:lnTo>
                    <a:pt x="3898" y="2728"/>
                  </a:lnTo>
                  <a:lnTo>
                    <a:pt x="3894" y="2736"/>
                  </a:lnTo>
                  <a:lnTo>
                    <a:pt x="3894" y="2740"/>
                  </a:lnTo>
                  <a:lnTo>
                    <a:pt x="3894" y="2744"/>
                  </a:lnTo>
                  <a:lnTo>
                    <a:pt x="3898" y="2746"/>
                  </a:lnTo>
                  <a:lnTo>
                    <a:pt x="3902" y="2744"/>
                  </a:lnTo>
                  <a:lnTo>
                    <a:pt x="3906" y="2744"/>
                  </a:lnTo>
                  <a:lnTo>
                    <a:pt x="3910" y="2746"/>
                  </a:lnTo>
                  <a:lnTo>
                    <a:pt x="3910" y="2748"/>
                  </a:lnTo>
                  <a:lnTo>
                    <a:pt x="3912" y="2752"/>
                  </a:lnTo>
                  <a:lnTo>
                    <a:pt x="3908" y="2760"/>
                  </a:lnTo>
                  <a:lnTo>
                    <a:pt x="3906" y="2762"/>
                  </a:lnTo>
                  <a:lnTo>
                    <a:pt x="3904" y="2760"/>
                  </a:lnTo>
                  <a:lnTo>
                    <a:pt x="3900" y="2758"/>
                  </a:lnTo>
                  <a:lnTo>
                    <a:pt x="3898" y="2760"/>
                  </a:lnTo>
                  <a:lnTo>
                    <a:pt x="3894" y="2762"/>
                  </a:lnTo>
                  <a:lnTo>
                    <a:pt x="3890" y="2764"/>
                  </a:lnTo>
                  <a:lnTo>
                    <a:pt x="3888" y="2762"/>
                  </a:lnTo>
                  <a:lnTo>
                    <a:pt x="3888" y="2756"/>
                  </a:lnTo>
                  <a:lnTo>
                    <a:pt x="3886" y="2746"/>
                  </a:lnTo>
                  <a:lnTo>
                    <a:pt x="3884" y="2742"/>
                  </a:lnTo>
                  <a:lnTo>
                    <a:pt x="3880" y="2740"/>
                  </a:lnTo>
                  <a:lnTo>
                    <a:pt x="3878" y="2742"/>
                  </a:lnTo>
                  <a:lnTo>
                    <a:pt x="3876" y="2744"/>
                  </a:lnTo>
                  <a:lnTo>
                    <a:pt x="3874" y="2750"/>
                  </a:lnTo>
                  <a:lnTo>
                    <a:pt x="3874" y="2758"/>
                  </a:lnTo>
                  <a:lnTo>
                    <a:pt x="3872" y="2764"/>
                  </a:lnTo>
                  <a:lnTo>
                    <a:pt x="3870" y="2768"/>
                  </a:lnTo>
                  <a:lnTo>
                    <a:pt x="3866" y="2768"/>
                  </a:lnTo>
                  <a:lnTo>
                    <a:pt x="3862" y="2770"/>
                  </a:lnTo>
                  <a:lnTo>
                    <a:pt x="3858" y="2770"/>
                  </a:lnTo>
                  <a:lnTo>
                    <a:pt x="3856" y="2772"/>
                  </a:lnTo>
                  <a:lnTo>
                    <a:pt x="3856" y="2776"/>
                  </a:lnTo>
                  <a:lnTo>
                    <a:pt x="3856" y="2786"/>
                  </a:lnTo>
                  <a:lnTo>
                    <a:pt x="3858" y="2796"/>
                  </a:lnTo>
                  <a:lnTo>
                    <a:pt x="3860" y="2802"/>
                  </a:lnTo>
                  <a:lnTo>
                    <a:pt x="3858" y="2806"/>
                  </a:lnTo>
                  <a:lnTo>
                    <a:pt x="3856" y="2808"/>
                  </a:lnTo>
                  <a:lnTo>
                    <a:pt x="3852" y="2810"/>
                  </a:lnTo>
                  <a:lnTo>
                    <a:pt x="3850" y="2812"/>
                  </a:lnTo>
                  <a:lnTo>
                    <a:pt x="3850" y="2814"/>
                  </a:lnTo>
                  <a:lnTo>
                    <a:pt x="3850" y="2816"/>
                  </a:lnTo>
                  <a:lnTo>
                    <a:pt x="3852" y="2818"/>
                  </a:lnTo>
                  <a:lnTo>
                    <a:pt x="3854" y="2818"/>
                  </a:lnTo>
                  <a:lnTo>
                    <a:pt x="3858" y="2820"/>
                  </a:lnTo>
                  <a:lnTo>
                    <a:pt x="3860" y="2824"/>
                  </a:lnTo>
                  <a:lnTo>
                    <a:pt x="3860" y="2832"/>
                  </a:lnTo>
                  <a:lnTo>
                    <a:pt x="3858" y="2846"/>
                  </a:lnTo>
                  <a:lnTo>
                    <a:pt x="3854" y="2866"/>
                  </a:lnTo>
                  <a:lnTo>
                    <a:pt x="3850" y="2884"/>
                  </a:lnTo>
                  <a:lnTo>
                    <a:pt x="3844" y="2896"/>
                  </a:lnTo>
                  <a:lnTo>
                    <a:pt x="3840" y="2904"/>
                  </a:lnTo>
                  <a:lnTo>
                    <a:pt x="3834" y="2912"/>
                  </a:lnTo>
                  <a:lnTo>
                    <a:pt x="3822" y="2926"/>
                  </a:lnTo>
                  <a:lnTo>
                    <a:pt x="3808" y="2942"/>
                  </a:lnTo>
                  <a:lnTo>
                    <a:pt x="3802" y="2952"/>
                  </a:lnTo>
                  <a:lnTo>
                    <a:pt x="3794" y="2960"/>
                  </a:lnTo>
                  <a:lnTo>
                    <a:pt x="3788" y="2964"/>
                  </a:lnTo>
                  <a:lnTo>
                    <a:pt x="3782" y="2968"/>
                  </a:lnTo>
                  <a:lnTo>
                    <a:pt x="3768" y="2974"/>
                  </a:lnTo>
                  <a:lnTo>
                    <a:pt x="3760" y="2978"/>
                  </a:lnTo>
                  <a:lnTo>
                    <a:pt x="3752" y="2984"/>
                  </a:lnTo>
                  <a:lnTo>
                    <a:pt x="3742" y="2990"/>
                  </a:lnTo>
                  <a:lnTo>
                    <a:pt x="3742" y="2988"/>
                  </a:lnTo>
                  <a:lnTo>
                    <a:pt x="3742" y="2986"/>
                  </a:lnTo>
                  <a:lnTo>
                    <a:pt x="3744" y="2978"/>
                  </a:lnTo>
                  <a:lnTo>
                    <a:pt x="3744" y="2974"/>
                  </a:lnTo>
                  <a:lnTo>
                    <a:pt x="3740" y="2970"/>
                  </a:lnTo>
                  <a:lnTo>
                    <a:pt x="3740" y="2968"/>
                  </a:lnTo>
                  <a:lnTo>
                    <a:pt x="3740" y="2966"/>
                  </a:lnTo>
                  <a:lnTo>
                    <a:pt x="3748" y="2960"/>
                  </a:lnTo>
                  <a:lnTo>
                    <a:pt x="3754" y="2952"/>
                  </a:lnTo>
                  <a:lnTo>
                    <a:pt x="3756" y="2948"/>
                  </a:lnTo>
                  <a:lnTo>
                    <a:pt x="3754" y="2944"/>
                  </a:lnTo>
                  <a:lnTo>
                    <a:pt x="3752" y="2944"/>
                  </a:lnTo>
                  <a:lnTo>
                    <a:pt x="3748" y="2944"/>
                  </a:lnTo>
                  <a:lnTo>
                    <a:pt x="3738" y="2948"/>
                  </a:lnTo>
                  <a:lnTo>
                    <a:pt x="3734" y="2952"/>
                  </a:lnTo>
                  <a:lnTo>
                    <a:pt x="3730" y="2956"/>
                  </a:lnTo>
                  <a:lnTo>
                    <a:pt x="3728" y="2962"/>
                  </a:lnTo>
                  <a:lnTo>
                    <a:pt x="3730" y="2966"/>
                  </a:lnTo>
                  <a:lnTo>
                    <a:pt x="3730" y="2976"/>
                  </a:lnTo>
                  <a:lnTo>
                    <a:pt x="3728" y="2986"/>
                  </a:lnTo>
                  <a:lnTo>
                    <a:pt x="3722" y="2996"/>
                  </a:lnTo>
                  <a:lnTo>
                    <a:pt x="3716" y="3006"/>
                  </a:lnTo>
                  <a:lnTo>
                    <a:pt x="3704" y="3022"/>
                  </a:lnTo>
                  <a:lnTo>
                    <a:pt x="3700" y="3026"/>
                  </a:lnTo>
                  <a:lnTo>
                    <a:pt x="3698" y="3030"/>
                  </a:lnTo>
                  <a:lnTo>
                    <a:pt x="3700" y="3036"/>
                  </a:lnTo>
                  <a:lnTo>
                    <a:pt x="3700" y="3044"/>
                  </a:lnTo>
                  <a:lnTo>
                    <a:pt x="3698" y="3046"/>
                  </a:lnTo>
                  <a:lnTo>
                    <a:pt x="3694" y="3050"/>
                  </a:lnTo>
                  <a:lnTo>
                    <a:pt x="3690" y="3052"/>
                  </a:lnTo>
                  <a:lnTo>
                    <a:pt x="3682" y="3054"/>
                  </a:lnTo>
                  <a:lnTo>
                    <a:pt x="3676" y="3054"/>
                  </a:lnTo>
                  <a:lnTo>
                    <a:pt x="3672" y="3052"/>
                  </a:lnTo>
                  <a:lnTo>
                    <a:pt x="3672" y="3048"/>
                  </a:lnTo>
                  <a:lnTo>
                    <a:pt x="3674" y="3044"/>
                  </a:lnTo>
                  <a:lnTo>
                    <a:pt x="3672" y="3042"/>
                  </a:lnTo>
                  <a:lnTo>
                    <a:pt x="3668" y="3040"/>
                  </a:lnTo>
                  <a:lnTo>
                    <a:pt x="3662" y="3042"/>
                  </a:lnTo>
                  <a:lnTo>
                    <a:pt x="3652" y="3044"/>
                  </a:lnTo>
                  <a:lnTo>
                    <a:pt x="3626" y="3052"/>
                  </a:lnTo>
                  <a:lnTo>
                    <a:pt x="3614" y="3056"/>
                  </a:lnTo>
                  <a:lnTo>
                    <a:pt x="3602" y="3058"/>
                  </a:lnTo>
                  <a:lnTo>
                    <a:pt x="3594" y="3058"/>
                  </a:lnTo>
                  <a:lnTo>
                    <a:pt x="3592" y="3056"/>
                  </a:lnTo>
                  <a:lnTo>
                    <a:pt x="3590" y="3054"/>
                  </a:lnTo>
                  <a:lnTo>
                    <a:pt x="3588" y="3050"/>
                  </a:lnTo>
                  <a:lnTo>
                    <a:pt x="3584" y="3050"/>
                  </a:lnTo>
                  <a:lnTo>
                    <a:pt x="3580" y="3050"/>
                  </a:lnTo>
                  <a:lnTo>
                    <a:pt x="3574" y="3052"/>
                  </a:lnTo>
                  <a:lnTo>
                    <a:pt x="3562" y="3062"/>
                  </a:lnTo>
                  <a:lnTo>
                    <a:pt x="3548" y="3080"/>
                  </a:lnTo>
                  <a:lnTo>
                    <a:pt x="3542" y="3088"/>
                  </a:lnTo>
                  <a:lnTo>
                    <a:pt x="3536" y="3092"/>
                  </a:lnTo>
                  <a:lnTo>
                    <a:pt x="3530" y="3096"/>
                  </a:lnTo>
                  <a:lnTo>
                    <a:pt x="3524" y="3098"/>
                  </a:lnTo>
                  <a:lnTo>
                    <a:pt x="3518" y="3106"/>
                  </a:lnTo>
                  <a:lnTo>
                    <a:pt x="3514" y="3112"/>
                  </a:lnTo>
                  <a:lnTo>
                    <a:pt x="3510" y="3114"/>
                  </a:lnTo>
                  <a:lnTo>
                    <a:pt x="3502" y="3114"/>
                  </a:lnTo>
                  <a:lnTo>
                    <a:pt x="3500" y="3116"/>
                  </a:lnTo>
                  <a:lnTo>
                    <a:pt x="3498" y="3116"/>
                  </a:lnTo>
                  <a:lnTo>
                    <a:pt x="3496" y="3120"/>
                  </a:lnTo>
                  <a:lnTo>
                    <a:pt x="3496" y="3126"/>
                  </a:lnTo>
                  <a:lnTo>
                    <a:pt x="3496" y="3132"/>
                  </a:lnTo>
                  <a:lnTo>
                    <a:pt x="3500" y="3136"/>
                  </a:lnTo>
                  <a:lnTo>
                    <a:pt x="3504" y="3136"/>
                  </a:lnTo>
                  <a:lnTo>
                    <a:pt x="3508" y="3136"/>
                  </a:lnTo>
                  <a:lnTo>
                    <a:pt x="3522" y="3134"/>
                  </a:lnTo>
                  <a:lnTo>
                    <a:pt x="3528" y="3134"/>
                  </a:lnTo>
                  <a:lnTo>
                    <a:pt x="3536" y="3138"/>
                  </a:lnTo>
                  <a:lnTo>
                    <a:pt x="3542" y="3140"/>
                  </a:lnTo>
                  <a:lnTo>
                    <a:pt x="3544" y="3140"/>
                  </a:lnTo>
                  <a:lnTo>
                    <a:pt x="3546" y="3138"/>
                  </a:lnTo>
                  <a:lnTo>
                    <a:pt x="3546" y="3134"/>
                  </a:lnTo>
                  <a:lnTo>
                    <a:pt x="3546" y="3124"/>
                  </a:lnTo>
                  <a:lnTo>
                    <a:pt x="3548" y="3120"/>
                  </a:lnTo>
                  <a:lnTo>
                    <a:pt x="3550" y="3118"/>
                  </a:lnTo>
                  <a:lnTo>
                    <a:pt x="3556" y="3116"/>
                  </a:lnTo>
                  <a:lnTo>
                    <a:pt x="3558" y="3118"/>
                  </a:lnTo>
                  <a:lnTo>
                    <a:pt x="3562" y="3120"/>
                  </a:lnTo>
                  <a:lnTo>
                    <a:pt x="3570" y="3120"/>
                  </a:lnTo>
                  <a:lnTo>
                    <a:pt x="3596" y="3116"/>
                  </a:lnTo>
                  <a:lnTo>
                    <a:pt x="3620" y="3108"/>
                  </a:lnTo>
                  <a:lnTo>
                    <a:pt x="3626" y="3104"/>
                  </a:lnTo>
                  <a:lnTo>
                    <a:pt x="3630" y="3102"/>
                  </a:lnTo>
                  <a:lnTo>
                    <a:pt x="3632" y="3098"/>
                  </a:lnTo>
                  <a:lnTo>
                    <a:pt x="3632" y="3096"/>
                  </a:lnTo>
                  <a:lnTo>
                    <a:pt x="3636" y="3096"/>
                  </a:lnTo>
                  <a:lnTo>
                    <a:pt x="3648" y="3098"/>
                  </a:lnTo>
                  <a:lnTo>
                    <a:pt x="3656" y="3100"/>
                  </a:lnTo>
                  <a:lnTo>
                    <a:pt x="3662" y="3100"/>
                  </a:lnTo>
                  <a:lnTo>
                    <a:pt x="3670" y="3098"/>
                  </a:lnTo>
                  <a:lnTo>
                    <a:pt x="3674" y="3098"/>
                  </a:lnTo>
                  <a:lnTo>
                    <a:pt x="3676" y="3102"/>
                  </a:lnTo>
                  <a:lnTo>
                    <a:pt x="3678" y="3106"/>
                  </a:lnTo>
                  <a:lnTo>
                    <a:pt x="3676" y="3110"/>
                  </a:lnTo>
                  <a:lnTo>
                    <a:pt x="3672" y="3114"/>
                  </a:lnTo>
                  <a:lnTo>
                    <a:pt x="3666" y="3118"/>
                  </a:lnTo>
                  <a:lnTo>
                    <a:pt x="3666" y="3120"/>
                  </a:lnTo>
                  <a:lnTo>
                    <a:pt x="3666" y="3124"/>
                  </a:lnTo>
                  <a:lnTo>
                    <a:pt x="3666" y="3130"/>
                  </a:lnTo>
                  <a:lnTo>
                    <a:pt x="3664" y="3136"/>
                  </a:lnTo>
                  <a:lnTo>
                    <a:pt x="3664" y="3142"/>
                  </a:lnTo>
                  <a:lnTo>
                    <a:pt x="3664" y="3144"/>
                  </a:lnTo>
                  <a:lnTo>
                    <a:pt x="3668" y="3146"/>
                  </a:lnTo>
                  <a:lnTo>
                    <a:pt x="3674" y="3150"/>
                  </a:lnTo>
                  <a:lnTo>
                    <a:pt x="3674" y="3152"/>
                  </a:lnTo>
                  <a:lnTo>
                    <a:pt x="3676" y="3156"/>
                  </a:lnTo>
                  <a:lnTo>
                    <a:pt x="3684" y="3162"/>
                  </a:lnTo>
                  <a:lnTo>
                    <a:pt x="3684" y="3164"/>
                  </a:lnTo>
                  <a:lnTo>
                    <a:pt x="3688" y="3166"/>
                  </a:lnTo>
                  <a:lnTo>
                    <a:pt x="3692" y="3164"/>
                  </a:lnTo>
                  <a:lnTo>
                    <a:pt x="3696" y="3160"/>
                  </a:lnTo>
                  <a:lnTo>
                    <a:pt x="3700" y="3156"/>
                  </a:lnTo>
                  <a:lnTo>
                    <a:pt x="3716" y="3130"/>
                  </a:lnTo>
                  <a:lnTo>
                    <a:pt x="3720" y="3124"/>
                  </a:lnTo>
                  <a:lnTo>
                    <a:pt x="3724" y="3122"/>
                  </a:lnTo>
                  <a:lnTo>
                    <a:pt x="3734" y="3118"/>
                  </a:lnTo>
                  <a:lnTo>
                    <a:pt x="3738" y="3116"/>
                  </a:lnTo>
                  <a:lnTo>
                    <a:pt x="3738" y="3114"/>
                  </a:lnTo>
                  <a:lnTo>
                    <a:pt x="3736" y="3112"/>
                  </a:lnTo>
                  <a:lnTo>
                    <a:pt x="3730" y="3108"/>
                  </a:lnTo>
                  <a:lnTo>
                    <a:pt x="3724" y="3104"/>
                  </a:lnTo>
                  <a:lnTo>
                    <a:pt x="3722" y="3098"/>
                  </a:lnTo>
                  <a:lnTo>
                    <a:pt x="3722" y="3090"/>
                  </a:lnTo>
                  <a:lnTo>
                    <a:pt x="3724" y="3086"/>
                  </a:lnTo>
                  <a:lnTo>
                    <a:pt x="3728" y="3082"/>
                  </a:lnTo>
                  <a:lnTo>
                    <a:pt x="3732" y="3080"/>
                  </a:lnTo>
                  <a:lnTo>
                    <a:pt x="3734" y="3082"/>
                  </a:lnTo>
                  <a:lnTo>
                    <a:pt x="3734" y="3086"/>
                  </a:lnTo>
                  <a:lnTo>
                    <a:pt x="3736" y="3092"/>
                  </a:lnTo>
                  <a:lnTo>
                    <a:pt x="3738" y="3094"/>
                  </a:lnTo>
                  <a:lnTo>
                    <a:pt x="3742" y="3096"/>
                  </a:lnTo>
                  <a:lnTo>
                    <a:pt x="3746" y="3096"/>
                  </a:lnTo>
                  <a:lnTo>
                    <a:pt x="3750" y="3096"/>
                  </a:lnTo>
                  <a:lnTo>
                    <a:pt x="3746" y="3100"/>
                  </a:lnTo>
                  <a:lnTo>
                    <a:pt x="3742" y="3104"/>
                  </a:lnTo>
                  <a:lnTo>
                    <a:pt x="3750" y="3104"/>
                  </a:lnTo>
                  <a:lnTo>
                    <a:pt x="3762" y="3102"/>
                  </a:lnTo>
                  <a:lnTo>
                    <a:pt x="3774" y="3102"/>
                  </a:lnTo>
                  <a:lnTo>
                    <a:pt x="3782" y="3104"/>
                  </a:lnTo>
                  <a:lnTo>
                    <a:pt x="3786" y="3104"/>
                  </a:lnTo>
                  <a:lnTo>
                    <a:pt x="3788" y="3100"/>
                  </a:lnTo>
                  <a:lnTo>
                    <a:pt x="3792" y="3092"/>
                  </a:lnTo>
                  <a:lnTo>
                    <a:pt x="3800" y="3082"/>
                  </a:lnTo>
                  <a:lnTo>
                    <a:pt x="3806" y="3076"/>
                  </a:lnTo>
                  <a:lnTo>
                    <a:pt x="3810" y="3076"/>
                  </a:lnTo>
                  <a:lnTo>
                    <a:pt x="3810" y="3078"/>
                  </a:lnTo>
                  <a:lnTo>
                    <a:pt x="3812" y="3082"/>
                  </a:lnTo>
                  <a:lnTo>
                    <a:pt x="3810" y="3090"/>
                  </a:lnTo>
                  <a:lnTo>
                    <a:pt x="3810" y="3096"/>
                  </a:lnTo>
                  <a:lnTo>
                    <a:pt x="3810" y="3102"/>
                  </a:lnTo>
                  <a:lnTo>
                    <a:pt x="3812" y="3104"/>
                  </a:lnTo>
                  <a:lnTo>
                    <a:pt x="3814" y="3104"/>
                  </a:lnTo>
                  <a:lnTo>
                    <a:pt x="3820" y="3098"/>
                  </a:lnTo>
                  <a:lnTo>
                    <a:pt x="3824" y="3086"/>
                  </a:lnTo>
                  <a:lnTo>
                    <a:pt x="3826" y="3076"/>
                  </a:lnTo>
                  <a:lnTo>
                    <a:pt x="3828" y="3068"/>
                  </a:lnTo>
                  <a:lnTo>
                    <a:pt x="3830" y="3066"/>
                  </a:lnTo>
                  <a:lnTo>
                    <a:pt x="3834" y="3066"/>
                  </a:lnTo>
                  <a:lnTo>
                    <a:pt x="3842" y="3070"/>
                  </a:lnTo>
                  <a:lnTo>
                    <a:pt x="3848" y="3074"/>
                  </a:lnTo>
                  <a:lnTo>
                    <a:pt x="3848" y="3072"/>
                  </a:lnTo>
                  <a:lnTo>
                    <a:pt x="3848" y="3064"/>
                  </a:lnTo>
                  <a:lnTo>
                    <a:pt x="3848" y="3060"/>
                  </a:lnTo>
                  <a:lnTo>
                    <a:pt x="3850" y="3054"/>
                  </a:lnTo>
                  <a:lnTo>
                    <a:pt x="3852" y="3050"/>
                  </a:lnTo>
                  <a:lnTo>
                    <a:pt x="3856" y="3048"/>
                  </a:lnTo>
                  <a:lnTo>
                    <a:pt x="3862" y="3046"/>
                  </a:lnTo>
                  <a:lnTo>
                    <a:pt x="3864" y="3048"/>
                  </a:lnTo>
                  <a:lnTo>
                    <a:pt x="3864" y="3050"/>
                  </a:lnTo>
                  <a:lnTo>
                    <a:pt x="3864" y="3052"/>
                  </a:lnTo>
                  <a:lnTo>
                    <a:pt x="3862" y="3056"/>
                  </a:lnTo>
                  <a:lnTo>
                    <a:pt x="3858" y="3066"/>
                  </a:lnTo>
                  <a:lnTo>
                    <a:pt x="3854" y="3080"/>
                  </a:lnTo>
                  <a:lnTo>
                    <a:pt x="3854" y="3090"/>
                  </a:lnTo>
                  <a:lnTo>
                    <a:pt x="3856" y="3090"/>
                  </a:lnTo>
                  <a:lnTo>
                    <a:pt x="3860" y="3086"/>
                  </a:lnTo>
                  <a:lnTo>
                    <a:pt x="3864" y="3080"/>
                  </a:lnTo>
                  <a:lnTo>
                    <a:pt x="3866" y="3078"/>
                  </a:lnTo>
                  <a:lnTo>
                    <a:pt x="3872" y="3076"/>
                  </a:lnTo>
                  <a:lnTo>
                    <a:pt x="3874" y="3076"/>
                  </a:lnTo>
                  <a:lnTo>
                    <a:pt x="3876" y="3072"/>
                  </a:lnTo>
                  <a:lnTo>
                    <a:pt x="3878" y="3060"/>
                  </a:lnTo>
                  <a:lnTo>
                    <a:pt x="3880" y="3052"/>
                  </a:lnTo>
                  <a:lnTo>
                    <a:pt x="3886" y="3048"/>
                  </a:lnTo>
                  <a:lnTo>
                    <a:pt x="3890" y="3048"/>
                  </a:lnTo>
                  <a:lnTo>
                    <a:pt x="3894" y="3048"/>
                  </a:lnTo>
                  <a:lnTo>
                    <a:pt x="3898" y="3048"/>
                  </a:lnTo>
                  <a:lnTo>
                    <a:pt x="3900" y="3046"/>
                  </a:lnTo>
                  <a:lnTo>
                    <a:pt x="3898" y="3042"/>
                  </a:lnTo>
                  <a:lnTo>
                    <a:pt x="3892" y="3034"/>
                  </a:lnTo>
                  <a:lnTo>
                    <a:pt x="3888" y="3028"/>
                  </a:lnTo>
                  <a:lnTo>
                    <a:pt x="3886" y="3022"/>
                  </a:lnTo>
                  <a:lnTo>
                    <a:pt x="3884" y="3010"/>
                  </a:lnTo>
                  <a:lnTo>
                    <a:pt x="3886" y="3000"/>
                  </a:lnTo>
                  <a:lnTo>
                    <a:pt x="3892" y="2988"/>
                  </a:lnTo>
                  <a:lnTo>
                    <a:pt x="3896" y="2978"/>
                  </a:lnTo>
                  <a:lnTo>
                    <a:pt x="3902" y="2966"/>
                  </a:lnTo>
                  <a:lnTo>
                    <a:pt x="3902" y="2952"/>
                  </a:lnTo>
                  <a:lnTo>
                    <a:pt x="3900" y="2938"/>
                  </a:lnTo>
                  <a:lnTo>
                    <a:pt x="3898" y="2928"/>
                  </a:lnTo>
                  <a:lnTo>
                    <a:pt x="3898" y="2920"/>
                  </a:lnTo>
                  <a:lnTo>
                    <a:pt x="3898" y="2912"/>
                  </a:lnTo>
                  <a:lnTo>
                    <a:pt x="3900" y="2906"/>
                  </a:lnTo>
                  <a:lnTo>
                    <a:pt x="3904" y="2902"/>
                  </a:lnTo>
                  <a:lnTo>
                    <a:pt x="3908" y="2900"/>
                  </a:lnTo>
                  <a:lnTo>
                    <a:pt x="3912" y="2900"/>
                  </a:lnTo>
                  <a:lnTo>
                    <a:pt x="3918" y="2902"/>
                  </a:lnTo>
                  <a:lnTo>
                    <a:pt x="3922" y="2906"/>
                  </a:lnTo>
                  <a:lnTo>
                    <a:pt x="3924" y="2906"/>
                  </a:lnTo>
                  <a:lnTo>
                    <a:pt x="3924" y="2898"/>
                  </a:lnTo>
                  <a:lnTo>
                    <a:pt x="3924" y="2884"/>
                  </a:lnTo>
                  <a:lnTo>
                    <a:pt x="3926" y="2876"/>
                  </a:lnTo>
                  <a:lnTo>
                    <a:pt x="3930" y="2868"/>
                  </a:lnTo>
                  <a:lnTo>
                    <a:pt x="3936" y="2860"/>
                  </a:lnTo>
                  <a:lnTo>
                    <a:pt x="3940" y="2850"/>
                  </a:lnTo>
                  <a:lnTo>
                    <a:pt x="3942" y="2840"/>
                  </a:lnTo>
                  <a:lnTo>
                    <a:pt x="3944" y="2830"/>
                  </a:lnTo>
                  <a:lnTo>
                    <a:pt x="3942" y="2820"/>
                  </a:lnTo>
                  <a:lnTo>
                    <a:pt x="3940" y="2810"/>
                  </a:lnTo>
                  <a:lnTo>
                    <a:pt x="3936" y="2802"/>
                  </a:lnTo>
                  <a:lnTo>
                    <a:pt x="3932" y="2794"/>
                  </a:lnTo>
                  <a:lnTo>
                    <a:pt x="3926" y="2788"/>
                  </a:lnTo>
                  <a:lnTo>
                    <a:pt x="3922" y="2780"/>
                  </a:lnTo>
                  <a:lnTo>
                    <a:pt x="3918" y="2766"/>
                  </a:lnTo>
                  <a:lnTo>
                    <a:pt x="3918" y="2752"/>
                  </a:lnTo>
                  <a:lnTo>
                    <a:pt x="3918" y="2740"/>
                  </a:lnTo>
                  <a:close/>
                  <a:moveTo>
                    <a:pt x="3276" y="3612"/>
                  </a:moveTo>
                  <a:lnTo>
                    <a:pt x="3276" y="3612"/>
                  </a:lnTo>
                  <a:lnTo>
                    <a:pt x="3274" y="3610"/>
                  </a:lnTo>
                  <a:lnTo>
                    <a:pt x="3270" y="3612"/>
                  </a:lnTo>
                  <a:lnTo>
                    <a:pt x="3268" y="3614"/>
                  </a:lnTo>
                  <a:lnTo>
                    <a:pt x="3268" y="3618"/>
                  </a:lnTo>
                  <a:lnTo>
                    <a:pt x="3272" y="3618"/>
                  </a:lnTo>
                  <a:lnTo>
                    <a:pt x="3274" y="3618"/>
                  </a:lnTo>
                  <a:lnTo>
                    <a:pt x="3276" y="3614"/>
                  </a:lnTo>
                  <a:lnTo>
                    <a:pt x="3276" y="3612"/>
                  </a:lnTo>
                  <a:close/>
                  <a:moveTo>
                    <a:pt x="3322" y="3130"/>
                  </a:moveTo>
                  <a:lnTo>
                    <a:pt x="3322" y="3130"/>
                  </a:lnTo>
                  <a:lnTo>
                    <a:pt x="3324" y="3128"/>
                  </a:lnTo>
                  <a:lnTo>
                    <a:pt x="3322" y="3126"/>
                  </a:lnTo>
                  <a:lnTo>
                    <a:pt x="3318" y="3126"/>
                  </a:lnTo>
                  <a:lnTo>
                    <a:pt x="3316" y="3128"/>
                  </a:lnTo>
                  <a:lnTo>
                    <a:pt x="3318" y="3130"/>
                  </a:lnTo>
                  <a:lnTo>
                    <a:pt x="3320" y="3130"/>
                  </a:lnTo>
                  <a:lnTo>
                    <a:pt x="3322" y="3130"/>
                  </a:lnTo>
                  <a:close/>
                  <a:moveTo>
                    <a:pt x="3302" y="3176"/>
                  </a:moveTo>
                  <a:lnTo>
                    <a:pt x="3302" y="3176"/>
                  </a:lnTo>
                  <a:lnTo>
                    <a:pt x="3304" y="3178"/>
                  </a:lnTo>
                  <a:lnTo>
                    <a:pt x="3310" y="3178"/>
                  </a:lnTo>
                  <a:lnTo>
                    <a:pt x="3320" y="3176"/>
                  </a:lnTo>
                  <a:lnTo>
                    <a:pt x="3330" y="3170"/>
                  </a:lnTo>
                  <a:lnTo>
                    <a:pt x="3334" y="3166"/>
                  </a:lnTo>
                  <a:lnTo>
                    <a:pt x="3334" y="3162"/>
                  </a:lnTo>
                  <a:lnTo>
                    <a:pt x="3332" y="3158"/>
                  </a:lnTo>
                  <a:lnTo>
                    <a:pt x="3326" y="3158"/>
                  </a:lnTo>
                  <a:lnTo>
                    <a:pt x="3322" y="3158"/>
                  </a:lnTo>
                  <a:lnTo>
                    <a:pt x="3314" y="3160"/>
                  </a:lnTo>
                  <a:lnTo>
                    <a:pt x="3310" y="3164"/>
                  </a:lnTo>
                  <a:lnTo>
                    <a:pt x="3304" y="3166"/>
                  </a:lnTo>
                  <a:lnTo>
                    <a:pt x="3302" y="3172"/>
                  </a:lnTo>
                  <a:lnTo>
                    <a:pt x="3302" y="3176"/>
                  </a:lnTo>
                  <a:close/>
                  <a:moveTo>
                    <a:pt x="3372" y="3542"/>
                  </a:moveTo>
                  <a:lnTo>
                    <a:pt x="3372" y="3542"/>
                  </a:lnTo>
                  <a:lnTo>
                    <a:pt x="3374" y="3538"/>
                  </a:lnTo>
                  <a:lnTo>
                    <a:pt x="3376" y="3534"/>
                  </a:lnTo>
                  <a:lnTo>
                    <a:pt x="3386" y="3520"/>
                  </a:lnTo>
                  <a:lnTo>
                    <a:pt x="3392" y="3512"/>
                  </a:lnTo>
                  <a:lnTo>
                    <a:pt x="3394" y="3508"/>
                  </a:lnTo>
                  <a:lnTo>
                    <a:pt x="3390" y="3508"/>
                  </a:lnTo>
                  <a:lnTo>
                    <a:pt x="3384" y="3512"/>
                  </a:lnTo>
                  <a:lnTo>
                    <a:pt x="3374" y="3522"/>
                  </a:lnTo>
                  <a:lnTo>
                    <a:pt x="3370" y="3528"/>
                  </a:lnTo>
                  <a:lnTo>
                    <a:pt x="3366" y="3538"/>
                  </a:lnTo>
                  <a:lnTo>
                    <a:pt x="3366" y="3544"/>
                  </a:lnTo>
                  <a:lnTo>
                    <a:pt x="3368" y="3546"/>
                  </a:lnTo>
                  <a:lnTo>
                    <a:pt x="3372" y="3544"/>
                  </a:lnTo>
                  <a:lnTo>
                    <a:pt x="3372" y="3542"/>
                  </a:lnTo>
                  <a:close/>
                  <a:moveTo>
                    <a:pt x="3932" y="2136"/>
                  </a:moveTo>
                  <a:lnTo>
                    <a:pt x="3932" y="2136"/>
                  </a:lnTo>
                  <a:lnTo>
                    <a:pt x="3930" y="2138"/>
                  </a:lnTo>
                  <a:lnTo>
                    <a:pt x="3932" y="2138"/>
                  </a:lnTo>
                  <a:lnTo>
                    <a:pt x="3936" y="2142"/>
                  </a:lnTo>
                  <a:lnTo>
                    <a:pt x="3942" y="2150"/>
                  </a:lnTo>
                  <a:lnTo>
                    <a:pt x="3950" y="2162"/>
                  </a:lnTo>
                  <a:lnTo>
                    <a:pt x="3952" y="2168"/>
                  </a:lnTo>
                  <a:lnTo>
                    <a:pt x="3952" y="2174"/>
                  </a:lnTo>
                  <a:lnTo>
                    <a:pt x="3948" y="2186"/>
                  </a:lnTo>
                  <a:lnTo>
                    <a:pt x="3944" y="2198"/>
                  </a:lnTo>
                  <a:lnTo>
                    <a:pt x="3944" y="2206"/>
                  </a:lnTo>
                  <a:lnTo>
                    <a:pt x="3946" y="2214"/>
                  </a:lnTo>
                  <a:lnTo>
                    <a:pt x="3948" y="2224"/>
                  </a:lnTo>
                  <a:lnTo>
                    <a:pt x="3948" y="2236"/>
                  </a:lnTo>
                  <a:lnTo>
                    <a:pt x="3948" y="2266"/>
                  </a:lnTo>
                  <a:lnTo>
                    <a:pt x="3944" y="2294"/>
                  </a:lnTo>
                  <a:lnTo>
                    <a:pt x="3940" y="2304"/>
                  </a:lnTo>
                  <a:lnTo>
                    <a:pt x="3938" y="2312"/>
                  </a:lnTo>
                  <a:lnTo>
                    <a:pt x="3936" y="2316"/>
                  </a:lnTo>
                  <a:lnTo>
                    <a:pt x="3938" y="2320"/>
                  </a:lnTo>
                  <a:lnTo>
                    <a:pt x="3944" y="2330"/>
                  </a:lnTo>
                  <a:lnTo>
                    <a:pt x="3946" y="2336"/>
                  </a:lnTo>
                  <a:lnTo>
                    <a:pt x="3948" y="2344"/>
                  </a:lnTo>
                  <a:lnTo>
                    <a:pt x="3946" y="2356"/>
                  </a:lnTo>
                  <a:lnTo>
                    <a:pt x="3942" y="2370"/>
                  </a:lnTo>
                  <a:lnTo>
                    <a:pt x="3940" y="2378"/>
                  </a:lnTo>
                  <a:lnTo>
                    <a:pt x="3940" y="2386"/>
                  </a:lnTo>
                  <a:lnTo>
                    <a:pt x="3942" y="2400"/>
                  </a:lnTo>
                  <a:lnTo>
                    <a:pt x="3944" y="2412"/>
                  </a:lnTo>
                  <a:lnTo>
                    <a:pt x="3944" y="2418"/>
                  </a:lnTo>
                  <a:lnTo>
                    <a:pt x="3940" y="2424"/>
                  </a:lnTo>
                  <a:lnTo>
                    <a:pt x="3936" y="2436"/>
                  </a:lnTo>
                  <a:lnTo>
                    <a:pt x="3934" y="2444"/>
                  </a:lnTo>
                  <a:lnTo>
                    <a:pt x="3936" y="2454"/>
                  </a:lnTo>
                  <a:lnTo>
                    <a:pt x="3938" y="2468"/>
                  </a:lnTo>
                  <a:lnTo>
                    <a:pt x="3942" y="2478"/>
                  </a:lnTo>
                  <a:lnTo>
                    <a:pt x="3944" y="2478"/>
                  </a:lnTo>
                  <a:lnTo>
                    <a:pt x="3946" y="2478"/>
                  </a:lnTo>
                  <a:lnTo>
                    <a:pt x="3950" y="2470"/>
                  </a:lnTo>
                  <a:lnTo>
                    <a:pt x="3954" y="2456"/>
                  </a:lnTo>
                  <a:lnTo>
                    <a:pt x="3958" y="2442"/>
                  </a:lnTo>
                  <a:lnTo>
                    <a:pt x="3962" y="2434"/>
                  </a:lnTo>
                  <a:lnTo>
                    <a:pt x="3966" y="2432"/>
                  </a:lnTo>
                  <a:lnTo>
                    <a:pt x="3968" y="2432"/>
                  </a:lnTo>
                  <a:lnTo>
                    <a:pt x="3972" y="2434"/>
                  </a:lnTo>
                  <a:lnTo>
                    <a:pt x="3976" y="2438"/>
                  </a:lnTo>
                  <a:lnTo>
                    <a:pt x="3980" y="2440"/>
                  </a:lnTo>
                  <a:lnTo>
                    <a:pt x="3984" y="2438"/>
                  </a:lnTo>
                  <a:lnTo>
                    <a:pt x="3990" y="2440"/>
                  </a:lnTo>
                  <a:lnTo>
                    <a:pt x="3994" y="2442"/>
                  </a:lnTo>
                  <a:lnTo>
                    <a:pt x="3996" y="2446"/>
                  </a:lnTo>
                  <a:lnTo>
                    <a:pt x="3998" y="2456"/>
                  </a:lnTo>
                  <a:lnTo>
                    <a:pt x="4000" y="2464"/>
                  </a:lnTo>
                  <a:lnTo>
                    <a:pt x="4000" y="2466"/>
                  </a:lnTo>
                  <a:lnTo>
                    <a:pt x="4002" y="2466"/>
                  </a:lnTo>
                  <a:lnTo>
                    <a:pt x="4006" y="2454"/>
                  </a:lnTo>
                  <a:lnTo>
                    <a:pt x="4006" y="2448"/>
                  </a:lnTo>
                  <a:lnTo>
                    <a:pt x="4004" y="2444"/>
                  </a:lnTo>
                  <a:lnTo>
                    <a:pt x="4002" y="2434"/>
                  </a:lnTo>
                  <a:lnTo>
                    <a:pt x="4002" y="2426"/>
                  </a:lnTo>
                  <a:lnTo>
                    <a:pt x="3998" y="2426"/>
                  </a:lnTo>
                  <a:lnTo>
                    <a:pt x="3992" y="2426"/>
                  </a:lnTo>
                  <a:lnTo>
                    <a:pt x="3990" y="2422"/>
                  </a:lnTo>
                  <a:lnTo>
                    <a:pt x="3986" y="2420"/>
                  </a:lnTo>
                  <a:lnTo>
                    <a:pt x="3984" y="2410"/>
                  </a:lnTo>
                  <a:lnTo>
                    <a:pt x="3980" y="2400"/>
                  </a:lnTo>
                  <a:lnTo>
                    <a:pt x="3976" y="2394"/>
                  </a:lnTo>
                  <a:lnTo>
                    <a:pt x="3972" y="2390"/>
                  </a:lnTo>
                  <a:lnTo>
                    <a:pt x="3966" y="2382"/>
                  </a:lnTo>
                  <a:lnTo>
                    <a:pt x="3964" y="2372"/>
                  </a:lnTo>
                  <a:lnTo>
                    <a:pt x="3964" y="2362"/>
                  </a:lnTo>
                  <a:lnTo>
                    <a:pt x="3964" y="2350"/>
                  </a:lnTo>
                  <a:lnTo>
                    <a:pt x="3970" y="2328"/>
                  </a:lnTo>
                  <a:lnTo>
                    <a:pt x="3978" y="2314"/>
                  </a:lnTo>
                  <a:lnTo>
                    <a:pt x="3980" y="2308"/>
                  </a:lnTo>
                  <a:lnTo>
                    <a:pt x="3982" y="2304"/>
                  </a:lnTo>
                  <a:lnTo>
                    <a:pt x="3982" y="2294"/>
                  </a:lnTo>
                  <a:lnTo>
                    <a:pt x="3984" y="2290"/>
                  </a:lnTo>
                  <a:lnTo>
                    <a:pt x="3984" y="2288"/>
                  </a:lnTo>
                  <a:lnTo>
                    <a:pt x="3988" y="2284"/>
                  </a:lnTo>
                  <a:lnTo>
                    <a:pt x="3994" y="2282"/>
                  </a:lnTo>
                  <a:lnTo>
                    <a:pt x="4004" y="2280"/>
                  </a:lnTo>
                  <a:lnTo>
                    <a:pt x="4014" y="2280"/>
                  </a:lnTo>
                  <a:lnTo>
                    <a:pt x="4026" y="2286"/>
                  </a:lnTo>
                  <a:lnTo>
                    <a:pt x="4036" y="2294"/>
                  </a:lnTo>
                  <a:lnTo>
                    <a:pt x="4048" y="2314"/>
                  </a:lnTo>
                  <a:lnTo>
                    <a:pt x="4052" y="2316"/>
                  </a:lnTo>
                  <a:lnTo>
                    <a:pt x="4052" y="2312"/>
                  </a:lnTo>
                  <a:lnTo>
                    <a:pt x="4048" y="2302"/>
                  </a:lnTo>
                  <a:lnTo>
                    <a:pt x="4040" y="2294"/>
                  </a:lnTo>
                  <a:lnTo>
                    <a:pt x="4034" y="2282"/>
                  </a:lnTo>
                  <a:lnTo>
                    <a:pt x="4032" y="2276"/>
                  </a:lnTo>
                  <a:lnTo>
                    <a:pt x="4030" y="2268"/>
                  </a:lnTo>
                  <a:lnTo>
                    <a:pt x="4026" y="2252"/>
                  </a:lnTo>
                  <a:lnTo>
                    <a:pt x="4020" y="2234"/>
                  </a:lnTo>
                  <a:lnTo>
                    <a:pt x="4012" y="2214"/>
                  </a:lnTo>
                  <a:lnTo>
                    <a:pt x="4010" y="2206"/>
                  </a:lnTo>
                  <a:lnTo>
                    <a:pt x="4010" y="2196"/>
                  </a:lnTo>
                  <a:lnTo>
                    <a:pt x="4008" y="2180"/>
                  </a:lnTo>
                  <a:lnTo>
                    <a:pt x="4004" y="2168"/>
                  </a:lnTo>
                  <a:lnTo>
                    <a:pt x="4002" y="2158"/>
                  </a:lnTo>
                  <a:lnTo>
                    <a:pt x="3998" y="2148"/>
                  </a:lnTo>
                  <a:lnTo>
                    <a:pt x="3998" y="2144"/>
                  </a:lnTo>
                  <a:lnTo>
                    <a:pt x="3994" y="2146"/>
                  </a:lnTo>
                  <a:lnTo>
                    <a:pt x="3992" y="2146"/>
                  </a:lnTo>
                  <a:lnTo>
                    <a:pt x="3992" y="2138"/>
                  </a:lnTo>
                  <a:lnTo>
                    <a:pt x="3994" y="2128"/>
                  </a:lnTo>
                  <a:lnTo>
                    <a:pt x="3992" y="2128"/>
                  </a:lnTo>
                  <a:lnTo>
                    <a:pt x="3990" y="2128"/>
                  </a:lnTo>
                  <a:lnTo>
                    <a:pt x="3988" y="2124"/>
                  </a:lnTo>
                  <a:lnTo>
                    <a:pt x="3988" y="2116"/>
                  </a:lnTo>
                  <a:lnTo>
                    <a:pt x="3988" y="2108"/>
                  </a:lnTo>
                  <a:lnTo>
                    <a:pt x="3992" y="2096"/>
                  </a:lnTo>
                  <a:lnTo>
                    <a:pt x="3994" y="2090"/>
                  </a:lnTo>
                  <a:lnTo>
                    <a:pt x="3996" y="2082"/>
                  </a:lnTo>
                  <a:lnTo>
                    <a:pt x="3996" y="2072"/>
                  </a:lnTo>
                  <a:lnTo>
                    <a:pt x="3994" y="2058"/>
                  </a:lnTo>
                  <a:lnTo>
                    <a:pt x="3990" y="2042"/>
                  </a:lnTo>
                  <a:lnTo>
                    <a:pt x="3988" y="2036"/>
                  </a:lnTo>
                  <a:lnTo>
                    <a:pt x="3986" y="2034"/>
                  </a:lnTo>
                  <a:lnTo>
                    <a:pt x="3988" y="2032"/>
                  </a:lnTo>
                  <a:lnTo>
                    <a:pt x="3988" y="2028"/>
                  </a:lnTo>
                  <a:lnTo>
                    <a:pt x="3986" y="2026"/>
                  </a:lnTo>
                  <a:lnTo>
                    <a:pt x="3984" y="2026"/>
                  </a:lnTo>
                  <a:lnTo>
                    <a:pt x="3982" y="2022"/>
                  </a:lnTo>
                  <a:lnTo>
                    <a:pt x="3982" y="2014"/>
                  </a:lnTo>
                  <a:lnTo>
                    <a:pt x="3978" y="2010"/>
                  </a:lnTo>
                  <a:lnTo>
                    <a:pt x="3978" y="2006"/>
                  </a:lnTo>
                  <a:lnTo>
                    <a:pt x="3980" y="2000"/>
                  </a:lnTo>
                  <a:lnTo>
                    <a:pt x="3984" y="1994"/>
                  </a:lnTo>
                  <a:lnTo>
                    <a:pt x="3982" y="1988"/>
                  </a:lnTo>
                  <a:lnTo>
                    <a:pt x="3978" y="1984"/>
                  </a:lnTo>
                  <a:lnTo>
                    <a:pt x="3974" y="1976"/>
                  </a:lnTo>
                  <a:lnTo>
                    <a:pt x="3970" y="1972"/>
                  </a:lnTo>
                  <a:lnTo>
                    <a:pt x="3970" y="1974"/>
                  </a:lnTo>
                  <a:lnTo>
                    <a:pt x="3966" y="1978"/>
                  </a:lnTo>
                  <a:lnTo>
                    <a:pt x="3962" y="1980"/>
                  </a:lnTo>
                  <a:lnTo>
                    <a:pt x="3958" y="1982"/>
                  </a:lnTo>
                  <a:lnTo>
                    <a:pt x="3954" y="1982"/>
                  </a:lnTo>
                  <a:lnTo>
                    <a:pt x="3954" y="1984"/>
                  </a:lnTo>
                  <a:lnTo>
                    <a:pt x="3960" y="1990"/>
                  </a:lnTo>
                  <a:lnTo>
                    <a:pt x="3966" y="1998"/>
                  </a:lnTo>
                  <a:lnTo>
                    <a:pt x="3968" y="2004"/>
                  </a:lnTo>
                  <a:lnTo>
                    <a:pt x="3970" y="2008"/>
                  </a:lnTo>
                  <a:lnTo>
                    <a:pt x="3966" y="2016"/>
                  </a:lnTo>
                  <a:lnTo>
                    <a:pt x="3964" y="2018"/>
                  </a:lnTo>
                  <a:lnTo>
                    <a:pt x="3962" y="2018"/>
                  </a:lnTo>
                  <a:lnTo>
                    <a:pt x="3960" y="2020"/>
                  </a:lnTo>
                  <a:lnTo>
                    <a:pt x="3960" y="2024"/>
                  </a:lnTo>
                  <a:lnTo>
                    <a:pt x="3962" y="2024"/>
                  </a:lnTo>
                  <a:lnTo>
                    <a:pt x="3964" y="2026"/>
                  </a:lnTo>
                  <a:lnTo>
                    <a:pt x="3966" y="2028"/>
                  </a:lnTo>
                  <a:lnTo>
                    <a:pt x="3966" y="2030"/>
                  </a:lnTo>
                  <a:lnTo>
                    <a:pt x="3962" y="2034"/>
                  </a:lnTo>
                  <a:lnTo>
                    <a:pt x="3958" y="2038"/>
                  </a:lnTo>
                  <a:lnTo>
                    <a:pt x="3954" y="2038"/>
                  </a:lnTo>
                  <a:lnTo>
                    <a:pt x="3954" y="2036"/>
                  </a:lnTo>
                  <a:lnTo>
                    <a:pt x="3952" y="2034"/>
                  </a:lnTo>
                  <a:lnTo>
                    <a:pt x="3952" y="2030"/>
                  </a:lnTo>
                  <a:lnTo>
                    <a:pt x="3950" y="2028"/>
                  </a:lnTo>
                  <a:lnTo>
                    <a:pt x="3946" y="2030"/>
                  </a:lnTo>
                  <a:lnTo>
                    <a:pt x="3940" y="2032"/>
                  </a:lnTo>
                  <a:lnTo>
                    <a:pt x="3936" y="2034"/>
                  </a:lnTo>
                  <a:lnTo>
                    <a:pt x="3932" y="2036"/>
                  </a:lnTo>
                  <a:lnTo>
                    <a:pt x="3934" y="2044"/>
                  </a:lnTo>
                  <a:lnTo>
                    <a:pt x="3936" y="2054"/>
                  </a:lnTo>
                  <a:lnTo>
                    <a:pt x="3938" y="2066"/>
                  </a:lnTo>
                  <a:lnTo>
                    <a:pt x="3936" y="2078"/>
                  </a:lnTo>
                  <a:lnTo>
                    <a:pt x="3930" y="2090"/>
                  </a:lnTo>
                  <a:lnTo>
                    <a:pt x="3928" y="2098"/>
                  </a:lnTo>
                  <a:lnTo>
                    <a:pt x="3928" y="2104"/>
                  </a:lnTo>
                  <a:lnTo>
                    <a:pt x="3930" y="2108"/>
                  </a:lnTo>
                  <a:lnTo>
                    <a:pt x="3928" y="2118"/>
                  </a:lnTo>
                  <a:lnTo>
                    <a:pt x="3926" y="2124"/>
                  </a:lnTo>
                  <a:lnTo>
                    <a:pt x="3928" y="2128"/>
                  </a:lnTo>
                  <a:lnTo>
                    <a:pt x="3930" y="2132"/>
                  </a:lnTo>
                  <a:lnTo>
                    <a:pt x="3934" y="2134"/>
                  </a:lnTo>
                  <a:lnTo>
                    <a:pt x="3934" y="2136"/>
                  </a:lnTo>
                  <a:lnTo>
                    <a:pt x="3932" y="2136"/>
                  </a:lnTo>
                  <a:close/>
                  <a:moveTo>
                    <a:pt x="4070" y="2610"/>
                  </a:moveTo>
                  <a:lnTo>
                    <a:pt x="4070" y="2610"/>
                  </a:lnTo>
                  <a:lnTo>
                    <a:pt x="4068" y="2602"/>
                  </a:lnTo>
                  <a:lnTo>
                    <a:pt x="4068" y="2594"/>
                  </a:lnTo>
                  <a:lnTo>
                    <a:pt x="4070" y="2586"/>
                  </a:lnTo>
                  <a:lnTo>
                    <a:pt x="4072" y="2580"/>
                  </a:lnTo>
                  <a:lnTo>
                    <a:pt x="4078" y="2572"/>
                  </a:lnTo>
                  <a:lnTo>
                    <a:pt x="4078" y="2570"/>
                  </a:lnTo>
                  <a:lnTo>
                    <a:pt x="4076" y="2568"/>
                  </a:lnTo>
                  <a:lnTo>
                    <a:pt x="4072" y="2570"/>
                  </a:lnTo>
                  <a:lnTo>
                    <a:pt x="4068" y="2572"/>
                  </a:lnTo>
                  <a:lnTo>
                    <a:pt x="4062" y="2582"/>
                  </a:lnTo>
                  <a:lnTo>
                    <a:pt x="4054" y="2590"/>
                  </a:lnTo>
                  <a:lnTo>
                    <a:pt x="4050" y="2592"/>
                  </a:lnTo>
                  <a:lnTo>
                    <a:pt x="4044" y="2592"/>
                  </a:lnTo>
                  <a:lnTo>
                    <a:pt x="4040" y="2592"/>
                  </a:lnTo>
                  <a:lnTo>
                    <a:pt x="4038" y="2590"/>
                  </a:lnTo>
                  <a:lnTo>
                    <a:pt x="4036" y="2586"/>
                  </a:lnTo>
                  <a:lnTo>
                    <a:pt x="4034" y="2582"/>
                  </a:lnTo>
                  <a:lnTo>
                    <a:pt x="4032" y="2580"/>
                  </a:lnTo>
                  <a:lnTo>
                    <a:pt x="4028" y="2578"/>
                  </a:lnTo>
                  <a:lnTo>
                    <a:pt x="4022" y="2578"/>
                  </a:lnTo>
                  <a:lnTo>
                    <a:pt x="4012" y="2576"/>
                  </a:lnTo>
                  <a:lnTo>
                    <a:pt x="4004" y="2570"/>
                  </a:lnTo>
                  <a:lnTo>
                    <a:pt x="3994" y="2562"/>
                  </a:lnTo>
                  <a:lnTo>
                    <a:pt x="3984" y="2554"/>
                  </a:lnTo>
                  <a:lnTo>
                    <a:pt x="3966" y="2534"/>
                  </a:lnTo>
                  <a:lnTo>
                    <a:pt x="3952" y="2516"/>
                  </a:lnTo>
                  <a:lnTo>
                    <a:pt x="3946" y="2510"/>
                  </a:lnTo>
                  <a:lnTo>
                    <a:pt x="3940" y="2506"/>
                  </a:lnTo>
                  <a:lnTo>
                    <a:pt x="3934" y="2504"/>
                  </a:lnTo>
                  <a:lnTo>
                    <a:pt x="3930" y="2504"/>
                  </a:lnTo>
                  <a:lnTo>
                    <a:pt x="3926" y="2508"/>
                  </a:lnTo>
                  <a:lnTo>
                    <a:pt x="3924" y="2512"/>
                  </a:lnTo>
                  <a:lnTo>
                    <a:pt x="3924" y="2520"/>
                  </a:lnTo>
                  <a:lnTo>
                    <a:pt x="3928" y="2530"/>
                  </a:lnTo>
                  <a:lnTo>
                    <a:pt x="3932" y="2540"/>
                  </a:lnTo>
                  <a:lnTo>
                    <a:pt x="3932" y="2546"/>
                  </a:lnTo>
                  <a:lnTo>
                    <a:pt x="3932" y="2552"/>
                  </a:lnTo>
                  <a:lnTo>
                    <a:pt x="3930" y="2556"/>
                  </a:lnTo>
                  <a:lnTo>
                    <a:pt x="3928" y="2564"/>
                  </a:lnTo>
                  <a:lnTo>
                    <a:pt x="3926" y="2568"/>
                  </a:lnTo>
                  <a:lnTo>
                    <a:pt x="3928" y="2574"/>
                  </a:lnTo>
                  <a:lnTo>
                    <a:pt x="3928" y="2580"/>
                  </a:lnTo>
                  <a:lnTo>
                    <a:pt x="3928" y="2584"/>
                  </a:lnTo>
                  <a:lnTo>
                    <a:pt x="3922" y="2594"/>
                  </a:lnTo>
                  <a:lnTo>
                    <a:pt x="3918" y="2602"/>
                  </a:lnTo>
                  <a:lnTo>
                    <a:pt x="3916" y="2606"/>
                  </a:lnTo>
                  <a:lnTo>
                    <a:pt x="3916" y="2610"/>
                  </a:lnTo>
                  <a:lnTo>
                    <a:pt x="3918" y="2620"/>
                  </a:lnTo>
                  <a:lnTo>
                    <a:pt x="3918" y="2630"/>
                  </a:lnTo>
                  <a:lnTo>
                    <a:pt x="3914" y="2634"/>
                  </a:lnTo>
                  <a:lnTo>
                    <a:pt x="3912" y="2636"/>
                  </a:lnTo>
                  <a:lnTo>
                    <a:pt x="3906" y="2636"/>
                  </a:lnTo>
                  <a:lnTo>
                    <a:pt x="3900" y="2632"/>
                  </a:lnTo>
                  <a:lnTo>
                    <a:pt x="3886" y="2626"/>
                  </a:lnTo>
                  <a:lnTo>
                    <a:pt x="3876" y="2624"/>
                  </a:lnTo>
                  <a:lnTo>
                    <a:pt x="3874" y="2624"/>
                  </a:lnTo>
                  <a:lnTo>
                    <a:pt x="3872" y="2628"/>
                  </a:lnTo>
                  <a:lnTo>
                    <a:pt x="3874" y="2630"/>
                  </a:lnTo>
                  <a:lnTo>
                    <a:pt x="3878" y="2636"/>
                  </a:lnTo>
                  <a:lnTo>
                    <a:pt x="3880" y="2640"/>
                  </a:lnTo>
                  <a:lnTo>
                    <a:pt x="3880" y="2642"/>
                  </a:lnTo>
                  <a:lnTo>
                    <a:pt x="3878" y="2648"/>
                  </a:lnTo>
                  <a:lnTo>
                    <a:pt x="3872" y="2656"/>
                  </a:lnTo>
                  <a:lnTo>
                    <a:pt x="3866" y="2662"/>
                  </a:lnTo>
                  <a:lnTo>
                    <a:pt x="3858" y="2670"/>
                  </a:lnTo>
                  <a:lnTo>
                    <a:pt x="3854" y="2676"/>
                  </a:lnTo>
                  <a:lnTo>
                    <a:pt x="3852" y="2680"/>
                  </a:lnTo>
                  <a:lnTo>
                    <a:pt x="3852" y="2682"/>
                  </a:lnTo>
                  <a:lnTo>
                    <a:pt x="3854" y="2686"/>
                  </a:lnTo>
                  <a:lnTo>
                    <a:pt x="3856" y="2690"/>
                  </a:lnTo>
                  <a:lnTo>
                    <a:pt x="3862" y="2694"/>
                  </a:lnTo>
                  <a:lnTo>
                    <a:pt x="3866" y="2700"/>
                  </a:lnTo>
                  <a:lnTo>
                    <a:pt x="3866" y="2706"/>
                  </a:lnTo>
                  <a:lnTo>
                    <a:pt x="3864" y="2710"/>
                  </a:lnTo>
                  <a:lnTo>
                    <a:pt x="3860" y="2722"/>
                  </a:lnTo>
                  <a:lnTo>
                    <a:pt x="3862" y="2726"/>
                  </a:lnTo>
                  <a:lnTo>
                    <a:pt x="3864" y="2732"/>
                  </a:lnTo>
                  <a:lnTo>
                    <a:pt x="3866" y="2734"/>
                  </a:lnTo>
                  <a:lnTo>
                    <a:pt x="3870" y="2736"/>
                  </a:lnTo>
                  <a:lnTo>
                    <a:pt x="3874" y="2732"/>
                  </a:lnTo>
                  <a:lnTo>
                    <a:pt x="3880" y="2720"/>
                  </a:lnTo>
                  <a:lnTo>
                    <a:pt x="3884" y="2712"/>
                  </a:lnTo>
                  <a:lnTo>
                    <a:pt x="3888" y="2710"/>
                  </a:lnTo>
                  <a:lnTo>
                    <a:pt x="3890" y="2712"/>
                  </a:lnTo>
                  <a:lnTo>
                    <a:pt x="3896" y="2714"/>
                  </a:lnTo>
                  <a:lnTo>
                    <a:pt x="3900" y="2714"/>
                  </a:lnTo>
                  <a:lnTo>
                    <a:pt x="3908" y="2712"/>
                  </a:lnTo>
                  <a:lnTo>
                    <a:pt x="3912" y="2710"/>
                  </a:lnTo>
                  <a:lnTo>
                    <a:pt x="3910" y="2706"/>
                  </a:lnTo>
                  <a:lnTo>
                    <a:pt x="3894" y="2698"/>
                  </a:lnTo>
                  <a:lnTo>
                    <a:pt x="3886" y="2692"/>
                  </a:lnTo>
                  <a:lnTo>
                    <a:pt x="3878" y="2686"/>
                  </a:lnTo>
                  <a:lnTo>
                    <a:pt x="3874" y="2680"/>
                  </a:lnTo>
                  <a:lnTo>
                    <a:pt x="3874" y="2676"/>
                  </a:lnTo>
                  <a:lnTo>
                    <a:pt x="3876" y="2672"/>
                  </a:lnTo>
                  <a:lnTo>
                    <a:pt x="3882" y="2666"/>
                  </a:lnTo>
                  <a:lnTo>
                    <a:pt x="3886" y="2666"/>
                  </a:lnTo>
                  <a:lnTo>
                    <a:pt x="3888" y="2668"/>
                  </a:lnTo>
                  <a:lnTo>
                    <a:pt x="3892" y="2670"/>
                  </a:lnTo>
                  <a:lnTo>
                    <a:pt x="3896" y="2674"/>
                  </a:lnTo>
                  <a:lnTo>
                    <a:pt x="3900" y="2676"/>
                  </a:lnTo>
                  <a:lnTo>
                    <a:pt x="3906" y="2676"/>
                  </a:lnTo>
                  <a:lnTo>
                    <a:pt x="3912" y="2674"/>
                  </a:lnTo>
                  <a:lnTo>
                    <a:pt x="3918" y="2670"/>
                  </a:lnTo>
                  <a:lnTo>
                    <a:pt x="3924" y="2668"/>
                  </a:lnTo>
                  <a:lnTo>
                    <a:pt x="3930" y="2666"/>
                  </a:lnTo>
                  <a:lnTo>
                    <a:pt x="3936" y="2668"/>
                  </a:lnTo>
                  <a:lnTo>
                    <a:pt x="3954" y="2678"/>
                  </a:lnTo>
                  <a:lnTo>
                    <a:pt x="3984" y="2698"/>
                  </a:lnTo>
                  <a:lnTo>
                    <a:pt x="3992" y="2700"/>
                  </a:lnTo>
                  <a:lnTo>
                    <a:pt x="3996" y="2698"/>
                  </a:lnTo>
                  <a:lnTo>
                    <a:pt x="4000" y="2692"/>
                  </a:lnTo>
                  <a:lnTo>
                    <a:pt x="4002" y="2684"/>
                  </a:lnTo>
                  <a:lnTo>
                    <a:pt x="4008" y="2664"/>
                  </a:lnTo>
                  <a:lnTo>
                    <a:pt x="4012" y="2656"/>
                  </a:lnTo>
                  <a:lnTo>
                    <a:pt x="4018" y="2652"/>
                  </a:lnTo>
                  <a:lnTo>
                    <a:pt x="4030" y="2648"/>
                  </a:lnTo>
                  <a:lnTo>
                    <a:pt x="4042" y="2646"/>
                  </a:lnTo>
                  <a:lnTo>
                    <a:pt x="4054" y="2644"/>
                  </a:lnTo>
                  <a:lnTo>
                    <a:pt x="4068" y="2640"/>
                  </a:lnTo>
                  <a:lnTo>
                    <a:pt x="4090" y="2630"/>
                  </a:lnTo>
                  <a:lnTo>
                    <a:pt x="4096" y="2626"/>
                  </a:lnTo>
                  <a:lnTo>
                    <a:pt x="4096" y="2624"/>
                  </a:lnTo>
                  <a:lnTo>
                    <a:pt x="4094" y="2622"/>
                  </a:lnTo>
                  <a:lnTo>
                    <a:pt x="4092" y="2620"/>
                  </a:lnTo>
                  <a:lnTo>
                    <a:pt x="4090" y="2620"/>
                  </a:lnTo>
                  <a:lnTo>
                    <a:pt x="4084" y="2622"/>
                  </a:lnTo>
                  <a:lnTo>
                    <a:pt x="4082" y="2622"/>
                  </a:lnTo>
                  <a:lnTo>
                    <a:pt x="4078" y="2622"/>
                  </a:lnTo>
                  <a:lnTo>
                    <a:pt x="4074" y="2618"/>
                  </a:lnTo>
                  <a:lnTo>
                    <a:pt x="4070" y="2610"/>
                  </a:lnTo>
                  <a:close/>
                  <a:moveTo>
                    <a:pt x="3802" y="2924"/>
                  </a:moveTo>
                  <a:lnTo>
                    <a:pt x="3802" y="2924"/>
                  </a:lnTo>
                  <a:lnTo>
                    <a:pt x="3806" y="2916"/>
                  </a:lnTo>
                  <a:lnTo>
                    <a:pt x="3806" y="2908"/>
                  </a:lnTo>
                  <a:lnTo>
                    <a:pt x="3804" y="2906"/>
                  </a:lnTo>
                  <a:lnTo>
                    <a:pt x="3802" y="2904"/>
                  </a:lnTo>
                  <a:lnTo>
                    <a:pt x="3800" y="2906"/>
                  </a:lnTo>
                  <a:lnTo>
                    <a:pt x="3796" y="2910"/>
                  </a:lnTo>
                  <a:lnTo>
                    <a:pt x="3792" y="2914"/>
                  </a:lnTo>
                  <a:lnTo>
                    <a:pt x="3792" y="2918"/>
                  </a:lnTo>
                  <a:lnTo>
                    <a:pt x="3792" y="2922"/>
                  </a:lnTo>
                  <a:lnTo>
                    <a:pt x="3792" y="2924"/>
                  </a:lnTo>
                  <a:lnTo>
                    <a:pt x="3794" y="2926"/>
                  </a:lnTo>
                  <a:lnTo>
                    <a:pt x="3798" y="2928"/>
                  </a:lnTo>
                  <a:lnTo>
                    <a:pt x="3800" y="2926"/>
                  </a:lnTo>
                  <a:lnTo>
                    <a:pt x="3802" y="2924"/>
                  </a:lnTo>
                  <a:close/>
                  <a:moveTo>
                    <a:pt x="3594" y="3018"/>
                  </a:moveTo>
                  <a:lnTo>
                    <a:pt x="3594" y="3018"/>
                  </a:lnTo>
                  <a:lnTo>
                    <a:pt x="3596" y="3016"/>
                  </a:lnTo>
                  <a:lnTo>
                    <a:pt x="3596" y="3014"/>
                  </a:lnTo>
                  <a:lnTo>
                    <a:pt x="3594" y="3010"/>
                  </a:lnTo>
                  <a:lnTo>
                    <a:pt x="3592" y="3010"/>
                  </a:lnTo>
                  <a:lnTo>
                    <a:pt x="3590" y="3012"/>
                  </a:lnTo>
                  <a:lnTo>
                    <a:pt x="3588" y="3014"/>
                  </a:lnTo>
                  <a:lnTo>
                    <a:pt x="3590" y="3018"/>
                  </a:lnTo>
                  <a:lnTo>
                    <a:pt x="3594" y="3018"/>
                  </a:lnTo>
                  <a:close/>
                  <a:moveTo>
                    <a:pt x="3048" y="4040"/>
                  </a:moveTo>
                  <a:lnTo>
                    <a:pt x="3048" y="4040"/>
                  </a:lnTo>
                  <a:lnTo>
                    <a:pt x="3046" y="4042"/>
                  </a:lnTo>
                  <a:lnTo>
                    <a:pt x="3044" y="4044"/>
                  </a:lnTo>
                  <a:lnTo>
                    <a:pt x="3042" y="4050"/>
                  </a:lnTo>
                  <a:lnTo>
                    <a:pt x="3044" y="4056"/>
                  </a:lnTo>
                  <a:lnTo>
                    <a:pt x="3046" y="4062"/>
                  </a:lnTo>
                  <a:lnTo>
                    <a:pt x="3048" y="4064"/>
                  </a:lnTo>
                  <a:lnTo>
                    <a:pt x="3050" y="4068"/>
                  </a:lnTo>
                  <a:lnTo>
                    <a:pt x="3052" y="4098"/>
                  </a:lnTo>
                  <a:lnTo>
                    <a:pt x="3054" y="4116"/>
                  </a:lnTo>
                  <a:lnTo>
                    <a:pt x="3056" y="4120"/>
                  </a:lnTo>
                  <a:lnTo>
                    <a:pt x="3058" y="4120"/>
                  </a:lnTo>
                  <a:lnTo>
                    <a:pt x="3062" y="4120"/>
                  </a:lnTo>
                  <a:lnTo>
                    <a:pt x="3064" y="4122"/>
                  </a:lnTo>
                  <a:lnTo>
                    <a:pt x="3066" y="4126"/>
                  </a:lnTo>
                  <a:lnTo>
                    <a:pt x="3070" y="4134"/>
                  </a:lnTo>
                  <a:lnTo>
                    <a:pt x="3074" y="4138"/>
                  </a:lnTo>
                  <a:lnTo>
                    <a:pt x="3076" y="4134"/>
                  </a:lnTo>
                  <a:lnTo>
                    <a:pt x="3076" y="4128"/>
                  </a:lnTo>
                  <a:lnTo>
                    <a:pt x="3078" y="4120"/>
                  </a:lnTo>
                  <a:lnTo>
                    <a:pt x="3078" y="4118"/>
                  </a:lnTo>
                  <a:lnTo>
                    <a:pt x="3082" y="4118"/>
                  </a:lnTo>
                  <a:lnTo>
                    <a:pt x="3086" y="4122"/>
                  </a:lnTo>
                  <a:lnTo>
                    <a:pt x="3090" y="4126"/>
                  </a:lnTo>
                  <a:lnTo>
                    <a:pt x="3092" y="4130"/>
                  </a:lnTo>
                  <a:lnTo>
                    <a:pt x="3090" y="4134"/>
                  </a:lnTo>
                  <a:lnTo>
                    <a:pt x="3086" y="4140"/>
                  </a:lnTo>
                  <a:lnTo>
                    <a:pt x="3080" y="4146"/>
                  </a:lnTo>
                  <a:lnTo>
                    <a:pt x="3076" y="4156"/>
                  </a:lnTo>
                  <a:lnTo>
                    <a:pt x="3078" y="4164"/>
                  </a:lnTo>
                  <a:lnTo>
                    <a:pt x="3078" y="4166"/>
                  </a:lnTo>
                  <a:lnTo>
                    <a:pt x="3082" y="4166"/>
                  </a:lnTo>
                  <a:lnTo>
                    <a:pt x="3084" y="4164"/>
                  </a:lnTo>
                  <a:lnTo>
                    <a:pt x="3088" y="4166"/>
                  </a:lnTo>
                  <a:lnTo>
                    <a:pt x="3092" y="4170"/>
                  </a:lnTo>
                  <a:lnTo>
                    <a:pt x="3096" y="4174"/>
                  </a:lnTo>
                  <a:lnTo>
                    <a:pt x="3100" y="4176"/>
                  </a:lnTo>
                  <a:lnTo>
                    <a:pt x="3104" y="4178"/>
                  </a:lnTo>
                  <a:lnTo>
                    <a:pt x="3112" y="4176"/>
                  </a:lnTo>
                  <a:lnTo>
                    <a:pt x="3112" y="4174"/>
                  </a:lnTo>
                  <a:lnTo>
                    <a:pt x="3112" y="4168"/>
                  </a:lnTo>
                  <a:lnTo>
                    <a:pt x="3112" y="4166"/>
                  </a:lnTo>
                  <a:lnTo>
                    <a:pt x="3116" y="4164"/>
                  </a:lnTo>
                  <a:lnTo>
                    <a:pt x="3120" y="4160"/>
                  </a:lnTo>
                  <a:lnTo>
                    <a:pt x="3124" y="4160"/>
                  </a:lnTo>
                  <a:lnTo>
                    <a:pt x="3138" y="4172"/>
                  </a:lnTo>
                  <a:lnTo>
                    <a:pt x="3144" y="4176"/>
                  </a:lnTo>
                  <a:lnTo>
                    <a:pt x="3148" y="4180"/>
                  </a:lnTo>
                  <a:lnTo>
                    <a:pt x="3152" y="4188"/>
                  </a:lnTo>
                  <a:lnTo>
                    <a:pt x="3154" y="4196"/>
                  </a:lnTo>
                  <a:lnTo>
                    <a:pt x="3156" y="4198"/>
                  </a:lnTo>
                  <a:lnTo>
                    <a:pt x="3158" y="4198"/>
                  </a:lnTo>
                  <a:lnTo>
                    <a:pt x="3162" y="4198"/>
                  </a:lnTo>
                  <a:lnTo>
                    <a:pt x="3162" y="4196"/>
                  </a:lnTo>
                  <a:lnTo>
                    <a:pt x="3162" y="4188"/>
                  </a:lnTo>
                  <a:lnTo>
                    <a:pt x="3154" y="4170"/>
                  </a:lnTo>
                  <a:lnTo>
                    <a:pt x="3154" y="4166"/>
                  </a:lnTo>
                  <a:lnTo>
                    <a:pt x="3154" y="4164"/>
                  </a:lnTo>
                  <a:lnTo>
                    <a:pt x="3160" y="4164"/>
                  </a:lnTo>
                  <a:lnTo>
                    <a:pt x="3164" y="4168"/>
                  </a:lnTo>
                  <a:lnTo>
                    <a:pt x="3168" y="4174"/>
                  </a:lnTo>
                  <a:lnTo>
                    <a:pt x="3172" y="4180"/>
                  </a:lnTo>
                  <a:lnTo>
                    <a:pt x="3176" y="4182"/>
                  </a:lnTo>
                  <a:lnTo>
                    <a:pt x="3180" y="4186"/>
                  </a:lnTo>
                  <a:lnTo>
                    <a:pt x="3184" y="4192"/>
                  </a:lnTo>
                  <a:lnTo>
                    <a:pt x="3186" y="4198"/>
                  </a:lnTo>
                  <a:lnTo>
                    <a:pt x="3186" y="4202"/>
                  </a:lnTo>
                  <a:lnTo>
                    <a:pt x="3188" y="4206"/>
                  </a:lnTo>
                  <a:lnTo>
                    <a:pt x="3196" y="4210"/>
                  </a:lnTo>
                  <a:lnTo>
                    <a:pt x="3206" y="4216"/>
                  </a:lnTo>
                  <a:lnTo>
                    <a:pt x="3210" y="4218"/>
                  </a:lnTo>
                  <a:lnTo>
                    <a:pt x="3212" y="4222"/>
                  </a:lnTo>
                  <a:lnTo>
                    <a:pt x="3212" y="4228"/>
                  </a:lnTo>
                  <a:lnTo>
                    <a:pt x="3216" y="4232"/>
                  </a:lnTo>
                  <a:lnTo>
                    <a:pt x="3218" y="4230"/>
                  </a:lnTo>
                  <a:lnTo>
                    <a:pt x="3220" y="4224"/>
                  </a:lnTo>
                  <a:lnTo>
                    <a:pt x="3222" y="4216"/>
                  </a:lnTo>
                  <a:lnTo>
                    <a:pt x="3222" y="4208"/>
                  </a:lnTo>
                  <a:lnTo>
                    <a:pt x="3220" y="4204"/>
                  </a:lnTo>
                  <a:lnTo>
                    <a:pt x="3218" y="4202"/>
                  </a:lnTo>
                  <a:lnTo>
                    <a:pt x="3210" y="4200"/>
                  </a:lnTo>
                  <a:lnTo>
                    <a:pt x="3206" y="4200"/>
                  </a:lnTo>
                  <a:lnTo>
                    <a:pt x="3206" y="4196"/>
                  </a:lnTo>
                  <a:lnTo>
                    <a:pt x="3206" y="4194"/>
                  </a:lnTo>
                  <a:lnTo>
                    <a:pt x="3206" y="4192"/>
                  </a:lnTo>
                  <a:lnTo>
                    <a:pt x="3204" y="4186"/>
                  </a:lnTo>
                  <a:lnTo>
                    <a:pt x="3198" y="4182"/>
                  </a:lnTo>
                  <a:lnTo>
                    <a:pt x="3196" y="4178"/>
                  </a:lnTo>
                  <a:lnTo>
                    <a:pt x="3194" y="4174"/>
                  </a:lnTo>
                  <a:lnTo>
                    <a:pt x="3196" y="4174"/>
                  </a:lnTo>
                  <a:lnTo>
                    <a:pt x="3198" y="4174"/>
                  </a:lnTo>
                  <a:lnTo>
                    <a:pt x="3206" y="4174"/>
                  </a:lnTo>
                  <a:lnTo>
                    <a:pt x="3210" y="4172"/>
                  </a:lnTo>
                  <a:lnTo>
                    <a:pt x="3212" y="4172"/>
                  </a:lnTo>
                  <a:lnTo>
                    <a:pt x="3214" y="4168"/>
                  </a:lnTo>
                  <a:lnTo>
                    <a:pt x="3210" y="4164"/>
                  </a:lnTo>
                  <a:lnTo>
                    <a:pt x="3194" y="4156"/>
                  </a:lnTo>
                  <a:lnTo>
                    <a:pt x="3190" y="4154"/>
                  </a:lnTo>
                  <a:lnTo>
                    <a:pt x="3186" y="4156"/>
                  </a:lnTo>
                  <a:lnTo>
                    <a:pt x="3186" y="4158"/>
                  </a:lnTo>
                  <a:lnTo>
                    <a:pt x="3184" y="4162"/>
                  </a:lnTo>
                  <a:lnTo>
                    <a:pt x="3184" y="4170"/>
                  </a:lnTo>
                  <a:lnTo>
                    <a:pt x="3182" y="4172"/>
                  </a:lnTo>
                  <a:lnTo>
                    <a:pt x="3180" y="4170"/>
                  </a:lnTo>
                  <a:lnTo>
                    <a:pt x="3178" y="4168"/>
                  </a:lnTo>
                  <a:lnTo>
                    <a:pt x="3176" y="4164"/>
                  </a:lnTo>
                  <a:lnTo>
                    <a:pt x="3176" y="4158"/>
                  </a:lnTo>
                  <a:lnTo>
                    <a:pt x="3176" y="4154"/>
                  </a:lnTo>
                  <a:lnTo>
                    <a:pt x="3174" y="4150"/>
                  </a:lnTo>
                  <a:lnTo>
                    <a:pt x="3170" y="4146"/>
                  </a:lnTo>
                  <a:lnTo>
                    <a:pt x="3164" y="4142"/>
                  </a:lnTo>
                  <a:lnTo>
                    <a:pt x="3158" y="4140"/>
                  </a:lnTo>
                  <a:lnTo>
                    <a:pt x="3154" y="4140"/>
                  </a:lnTo>
                  <a:lnTo>
                    <a:pt x="3152" y="4140"/>
                  </a:lnTo>
                  <a:lnTo>
                    <a:pt x="3150" y="4142"/>
                  </a:lnTo>
                  <a:lnTo>
                    <a:pt x="3148" y="4146"/>
                  </a:lnTo>
                  <a:lnTo>
                    <a:pt x="3144" y="4146"/>
                  </a:lnTo>
                  <a:lnTo>
                    <a:pt x="3142" y="4146"/>
                  </a:lnTo>
                  <a:lnTo>
                    <a:pt x="3140" y="4148"/>
                  </a:lnTo>
                  <a:lnTo>
                    <a:pt x="3140" y="4152"/>
                  </a:lnTo>
                  <a:lnTo>
                    <a:pt x="3140" y="4158"/>
                  </a:lnTo>
                  <a:lnTo>
                    <a:pt x="3138" y="4158"/>
                  </a:lnTo>
                  <a:lnTo>
                    <a:pt x="3136" y="4158"/>
                  </a:lnTo>
                  <a:lnTo>
                    <a:pt x="3130" y="4156"/>
                  </a:lnTo>
                  <a:lnTo>
                    <a:pt x="3126" y="4152"/>
                  </a:lnTo>
                  <a:lnTo>
                    <a:pt x="3122" y="4142"/>
                  </a:lnTo>
                  <a:lnTo>
                    <a:pt x="3120" y="4132"/>
                  </a:lnTo>
                  <a:lnTo>
                    <a:pt x="3120" y="4124"/>
                  </a:lnTo>
                  <a:lnTo>
                    <a:pt x="3120" y="4120"/>
                  </a:lnTo>
                  <a:lnTo>
                    <a:pt x="3120" y="4116"/>
                  </a:lnTo>
                  <a:lnTo>
                    <a:pt x="3116" y="4104"/>
                  </a:lnTo>
                  <a:lnTo>
                    <a:pt x="3112" y="4092"/>
                  </a:lnTo>
                  <a:lnTo>
                    <a:pt x="3112" y="4086"/>
                  </a:lnTo>
                  <a:lnTo>
                    <a:pt x="3116" y="4082"/>
                  </a:lnTo>
                  <a:lnTo>
                    <a:pt x="3120" y="4072"/>
                  </a:lnTo>
                  <a:lnTo>
                    <a:pt x="3120" y="4066"/>
                  </a:lnTo>
                  <a:lnTo>
                    <a:pt x="3120" y="4062"/>
                  </a:lnTo>
                  <a:lnTo>
                    <a:pt x="3124" y="4054"/>
                  </a:lnTo>
                  <a:lnTo>
                    <a:pt x="3128" y="4052"/>
                  </a:lnTo>
                  <a:lnTo>
                    <a:pt x="3130" y="4050"/>
                  </a:lnTo>
                  <a:lnTo>
                    <a:pt x="3132" y="4052"/>
                  </a:lnTo>
                  <a:lnTo>
                    <a:pt x="3134" y="4052"/>
                  </a:lnTo>
                  <a:lnTo>
                    <a:pt x="3136" y="4056"/>
                  </a:lnTo>
                  <a:lnTo>
                    <a:pt x="3138" y="4056"/>
                  </a:lnTo>
                  <a:lnTo>
                    <a:pt x="3144" y="4046"/>
                  </a:lnTo>
                  <a:lnTo>
                    <a:pt x="3148" y="4034"/>
                  </a:lnTo>
                  <a:lnTo>
                    <a:pt x="3154" y="4008"/>
                  </a:lnTo>
                  <a:lnTo>
                    <a:pt x="3154" y="4006"/>
                  </a:lnTo>
                  <a:lnTo>
                    <a:pt x="3152" y="4002"/>
                  </a:lnTo>
                  <a:lnTo>
                    <a:pt x="3146" y="3992"/>
                  </a:lnTo>
                  <a:lnTo>
                    <a:pt x="3144" y="3986"/>
                  </a:lnTo>
                  <a:lnTo>
                    <a:pt x="3142" y="3978"/>
                  </a:lnTo>
                  <a:lnTo>
                    <a:pt x="3142" y="3970"/>
                  </a:lnTo>
                  <a:lnTo>
                    <a:pt x="3144" y="3960"/>
                  </a:lnTo>
                  <a:lnTo>
                    <a:pt x="3148" y="3944"/>
                  </a:lnTo>
                  <a:lnTo>
                    <a:pt x="3146" y="3936"/>
                  </a:lnTo>
                  <a:lnTo>
                    <a:pt x="3146" y="3934"/>
                  </a:lnTo>
                  <a:lnTo>
                    <a:pt x="3142" y="3934"/>
                  </a:lnTo>
                  <a:lnTo>
                    <a:pt x="3140" y="3936"/>
                  </a:lnTo>
                  <a:lnTo>
                    <a:pt x="3136" y="3942"/>
                  </a:lnTo>
                  <a:lnTo>
                    <a:pt x="3132" y="3946"/>
                  </a:lnTo>
                  <a:lnTo>
                    <a:pt x="3126" y="3944"/>
                  </a:lnTo>
                  <a:lnTo>
                    <a:pt x="3122" y="3942"/>
                  </a:lnTo>
                  <a:lnTo>
                    <a:pt x="3114" y="3938"/>
                  </a:lnTo>
                  <a:lnTo>
                    <a:pt x="3100" y="3930"/>
                  </a:lnTo>
                  <a:lnTo>
                    <a:pt x="3094" y="3926"/>
                  </a:lnTo>
                  <a:lnTo>
                    <a:pt x="3086" y="3928"/>
                  </a:lnTo>
                  <a:lnTo>
                    <a:pt x="3076" y="3932"/>
                  </a:lnTo>
                  <a:lnTo>
                    <a:pt x="3076" y="3936"/>
                  </a:lnTo>
                  <a:lnTo>
                    <a:pt x="3074" y="3938"/>
                  </a:lnTo>
                  <a:lnTo>
                    <a:pt x="3074" y="3946"/>
                  </a:lnTo>
                  <a:lnTo>
                    <a:pt x="3074" y="3952"/>
                  </a:lnTo>
                  <a:lnTo>
                    <a:pt x="3072" y="3958"/>
                  </a:lnTo>
                  <a:lnTo>
                    <a:pt x="3068" y="3966"/>
                  </a:lnTo>
                  <a:lnTo>
                    <a:pt x="3068" y="3972"/>
                  </a:lnTo>
                  <a:lnTo>
                    <a:pt x="3068" y="3986"/>
                  </a:lnTo>
                  <a:lnTo>
                    <a:pt x="3070" y="4000"/>
                  </a:lnTo>
                  <a:lnTo>
                    <a:pt x="3068" y="4010"/>
                  </a:lnTo>
                  <a:lnTo>
                    <a:pt x="3066" y="4018"/>
                  </a:lnTo>
                  <a:lnTo>
                    <a:pt x="3064" y="4026"/>
                  </a:lnTo>
                  <a:lnTo>
                    <a:pt x="3062" y="4032"/>
                  </a:lnTo>
                  <a:lnTo>
                    <a:pt x="3064" y="4038"/>
                  </a:lnTo>
                  <a:lnTo>
                    <a:pt x="3066" y="4040"/>
                  </a:lnTo>
                  <a:lnTo>
                    <a:pt x="3068" y="4046"/>
                  </a:lnTo>
                  <a:lnTo>
                    <a:pt x="3070" y="4050"/>
                  </a:lnTo>
                  <a:lnTo>
                    <a:pt x="3068" y="4054"/>
                  </a:lnTo>
                  <a:lnTo>
                    <a:pt x="3066" y="4058"/>
                  </a:lnTo>
                  <a:lnTo>
                    <a:pt x="3062" y="4060"/>
                  </a:lnTo>
                  <a:lnTo>
                    <a:pt x="3060" y="4056"/>
                  </a:lnTo>
                  <a:lnTo>
                    <a:pt x="3058" y="4054"/>
                  </a:lnTo>
                  <a:lnTo>
                    <a:pt x="3052" y="4044"/>
                  </a:lnTo>
                  <a:lnTo>
                    <a:pt x="3050" y="4042"/>
                  </a:lnTo>
                  <a:lnTo>
                    <a:pt x="3048" y="4040"/>
                  </a:lnTo>
                  <a:close/>
                  <a:moveTo>
                    <a:pt x="3012" y="4336"/>
                  </a:moveTo>
                  <a:lnTo>
                    <a:pt x="3012" y="4336"/>
                  </a:lnTo>
                  <a:lnTo>
                    <a:pt x="2996" y="4362"/>
                  </a:lnTo>
                  <a:lnTo>
                    <a:pt x="2978" y="4384"/>
                  </a:lnTo>
                  <a:lnTo>
                    <a:pt x="2960" y="4400"/>
                  </a:lnTo>
                  <a:lnTo>
                    <a:pt x="2950" y="4412"/>
                  </a:lnTo>
                  <a:lnTo>
                    <a:pt x="2948" y="4420"/>
                  </a:lnTo>
                  <a:lnTo>
                    <a:pt x="2944" y="4428"/>
                  </a:lnTo>
                  <a:lnTo>
                    <a:pt x="2944" y="4432"/>
                  </a:lnTo>
                  <a:lnTo>
                    <a:pt x="2946" y="4434"/>
                  </a:lnTo>
                  <a:lnTo>
                    <a:pt x="2950" y="4432"/>
                  </a:lnTo>
                  <a:lnTo>
                    <a:pt x="2954" y="4426"/>
                  </a:lnTo>
                  <a:lnTo>
                    <a:pt x="2960" y="4422"/>
                  </a:lnTo>
                  <a:lnTo>
                    <a:pt x="2968" y="4410"/>
                  </a:lnTo>
                  <a:lnTo>
                    <a:pt x="2994" y="4388"/>
                  </a:lnTo>
                  <a:lnTo>
                    <a:pt x="3002" y="4380"/>
                  </a:lnTo>
                  <a:lnTo>
                    <a:pt x="3006" y="4372"/>
                  </a:lnTo>
                  <a:lnTo>
                    <a:pt x="3008" y="4368"/>
                  </a:lnTo>
                  <a:lnTo>
                    <a:pt x="3008" y="4364"/>
                  </a:lnTo>
                  <a:lnTo>
                    <a:pt x="3010" y="4358"/>
                  </a:lnTo>
                  <a:lnTo>
                    <a:pt x="3012" y="4356"/>
                  </a:lnTo>
                  <a:lnTo>
                    <a:pt x="3016" y="4354"/>
                  </a:lnTo>
                  <a:lnTo>
                    <a:pt x="3022" y="4352"/>
                  </a:lnTo>
                  <a:lnTo>
                    <a:pt x="3024" y="4350"/>
                  </a:lnTo>
                  <a:lnTo>
                    <a:pt x="3028" y="4344"/>
                  </a:lnTo>
                  <a:lnTo>
                    <a:pt x="3030" y="4338"/>
                  </a:lnTo>
                  <a:lnTo>
                    <a:pt x="3030" y="4336"/>
                  </a:lnTo>
                  <a:lnTo>
                    <a:pt x="3034" y="4336"/>
                  </a:lnTo>
                  <a:lnTo>
                    <a:pt x="3038" y="4334"/>
                  </a:lnTo>
                  <a:lnTo>
                    <a:pt x="3042" y="4330"/>
                  </a:lnTo>
                  <a:lnTo>
                    <a:pt x="3044" y="4324"/>
                  </a:lnTo>
                  <a:lnTo>
                    <a:pt x="3042" y="4316"/>
                  </a:lnTo>
                  <a:lnTo>
                    <a:pt x="3040" y="4312"/>
                  </a:lnTo>
                  <a:lnTo>
                    <a:pt x="3040" y="4306"/>
                  </a:lnTo>
                  <a:lnTo>
                    <a:pt x="3040" y="4296"/>
                  </a:lnTo>
                  <a:lnTo>
                    <a:pt x="3040" y="4288"/>
                  </a:lnTo>
                  <a:lnTo>
                    <a:pt x="3038" y="4286"/>
                  </a:lnTo>
                  <a:lnTo>
                    <a:pt x="3036" y="4284"/>
                  </a:lnTo>
                  <a:lnTo>
                    <a:pt x="3034" y="4284"/>
                  </a:lnTo>
                  <a:lnTo>
                    <a:pt x="3032" y="4286"/>
                  </a:lnTo>
                  <a:lnTo>
                    <a:pt x="3032" y="4294"/>
                  </a:lnTo>
                  <a:lnTo>
                    <a:pt x="3030" y="4302"/>
                  </a:lnTo>
                  <a:lnTo>
                    <a:pt x="3028" y="4304"/>
                  </a:lnTo>
                  <a:lnTo>
                    <a:pt x="3026" y="4306"/>
                  </a:lnTo>
                  <a:lnTo>
                    <a:pt x="3024" y="4306"/>
                  </a:lnTo>
                  <a:lnTo>
                    <a:pt x="3024" y="4308"/>
                  </a:lnTo>
                  <a:lnTo>
                    <a:pt x="3026" y="4312"/>
                  </a:lnTo>
                  <a:lnTo>
                    <a:pt x="3028" y="4318"/>
                  </a:lnTo>
                  <a:lnTo>
                    <a:pt x="3028" y="4322"/>
                  </a:lnTo>
                  <a:lnTo>
                    <a:pt x="3026" y="4326"/>
                  </a:lnTo>
                  <a:lnTo>
                    <a:pt x="3022" y="4330"/>
                  </a:lnTo>
                  <a:lnTo>
                    <a:pt x="3020" y="4328"/>
                  </a:lnTo>
                  <a:lnTo>
                    <a:pt x="3018" y="4328"/>
                  </a:lnTo>
                  <a:lnTo>
                    <a:pt x="3012" y="4336"/>
                  </a:lnTo>
                  <a:close/>
                  <a:moveTo>
                    <a:pt x="3126" y="3596"/>
                  </a:moveTo>
                  <a:lnTo>
                    <a:pt x="3126" y="3596"/>
                  </a:lnTo>
                  <a:lnTo>
                    <a:pt x="3122" y="3592"/>
                  </a:lnTo>
                  <a:lnTo>
                    <a:pt x="3118" y="3590"/>
                  </a:lnTo>
                  <a:lnTo>
                    <a:pt x="3116" y="3590"/>
                  </a:lnTo>
                  <a:lnTo>
                    <a:pt x="3114" y="3590"/>
                  </a:lnTo>
                  <a:lnTo>
                    <a:pt x="3110" y="3594"/>
                  </a:lnTo>
                  <a:lnTo>
                    <a:pt x="3104" y="3598"/>
                  </a:lnTo>
                  <a:lnTo>
                    <a:pt x="3098" y="3600"/>
                  </a:lnTo>
                  <a:lnTo>
                    <a:pt x="3092" y="3608"/>
                  </a:lnTo>
                  <a:lnTo>
                    <a:pt x="3072" y="3644"/>
                  </a:lnTo>
                  <a:lnTo>
                    <a:pt x="3062" y="3662"/>
                  </a:lnTo>
                  <a:lnTo>
                    <a:pt x="3060" y="3678"/>
                  </a:lnTo>
                  <a:lnTo>
                    <a:pt x="3060" y="3694"/>
                  </a:lnTo>
                  <a:lnTo>
                    <a:pt x="3062" y="3712"/>
                  </a:lnTo>
                  <a:lnTo>
                    <a:pt x="3066" y="3726"/>
                  </a:lnTo>
                  <a:lnTo>
                    <a:pt x="3070" y="3730"/>
                  </a:lnTo>
                  <a:lnTo>
                    <a:pt x="3074" y="3734"/>
                  </a:lnTo>
                  <a:lnTo>
                    <a:pt x="3078" y="3742"/>
                  </a:lnTo>
                  <a:lnTo>
                    <a:pt x="3082" y="3752"/>
                  </a:lnTo>
                  <a:lnTo>
                    <a:pt x="3086" y="3762"/>
                  </a:lnTo>
                  <a:lnTo>
                    <a:pt x="3088" y="3764"/>
                  </a:lnTo>
                  <a:lnTo>
                    <a:pt x="3090" y="3762"/>
                  </a:lnTo>
                  <a:lnTo>
                    <a:pt x="3090" y="3756"/>
                  </a:lnTo>
                  <a:lnTo>
                    <a:pt x="3090" y="3748"/>
                  </a:lnTo>
                  <a:lnTo>
                    <a:pt x="3092" y="3738"/>
                  </a:lnTo>
                  <a:lnTo>
                    <a:pt x="3094" y="3730"/>
                  </a:lnTo>
                  <a:lnTo>
                    <a:pt x="3096" y="3726"/>
                  </a:lnTo>
                  <a:lnTo>
                    <a:pt x="3098" y="3722"/>
                  </a:lnTo>
                  <a:lnTo>
                    <a:pt x="3102" y="3718"/>
                  </a:lnTo>
                  <a:lnTo>
                    <a:pt x="3106" y="3712"/>
                  </a:lnTo>
                  <a:lnTo>
                    <a:pt x="3110" y="3702"/>
                  </a:lnTo>
                  <a:lnTo>
                    <a:pt x="3114" y="3690"/>
                  </a:lnTo>
                  <a:lnTo>
                    <a:pt x="3120" y="3662"/>
                  </a:lnTo>
                  <a:lnTo>
                    <a:pt x="3126" y="3644"/>
                  </a:lnTo>
                  <a:lnTo>
                    <a:pt x="3130" y="3632"/>
                  </a:lnTo>
                  <a:lnTo>
                    <a:pt x="3130" y="3628"/>
                  </a:lnTo>
                  <a:lnTo>
                    <a:pt x="3128" y="3622"/>
                  </a:lnTo>
                  <a:lnTo>
                    <a:pt x="3128" y="3618"/>
                  </a:lnTo>
                  <a:lnTo>
                    <a:pt x="3128" y="3614"/>
                  </a:lnTo>
                  <a:lnTo>
                    <a:pt x="3130" y="3610"/>
                  </a:lnTo>
                  <a:lnTo>
                    <a:pt x="3132" y="3608"/>
                  </a:lnTo>
                  <a:lnTo>
                    <a:pt x="3132" y="3604"/>
                  </a:lnTo>
                  <a:lnTo>
                    <a:pt x="3130" y="3600"/>
                  </a:lnTo>
                  <a:lnTo>
                    <a:pt x="3126" y="3596"/>
                  </a:lnTo>
                  <a:close/>
                  <a:moveTo>
                    <a:pt x="4186" y="2510"/>
                  </a:moveTo>
                  <a:lnTo>
                    <a:pt x="4186" y="2510"/>
                  </a:lnTo>
                  <a:lnTo>
                    <a:pt x="4182" y="2506"/>
                  </a:lnTo>
                  <a:lnTo>
                    <a:pt x="4182" y="2510"/>
                  </a:lnTo>
                  <a:lnTo>
                    <a:pt x="4180" y="2516"/>
                  </a:lnTo>
                  <a:lnTo>
                    <a:pt x="4180" y="2518"/>
                  </a:lnTo>
                  <a:lnTo>
                    <a:pt x="4176" y="2522"/>
                  </a:lnTo>
                  <a:lnTo>
                    <a:pt x="4166" y="2526"/>
                  </a:lnTo>
                  <a:lnTo>
                    <a:pt x="4156" y="2534"/>
                  </a:lnTo>
                  <a:lnTo>
                    <a:pt x="4148" y="2544"/>
                  </a:lnTo>
                  <a:lnTo>
                    <a:pt x="4140" y="2558"/>
                  </a:lnTo>
                  <a:lnTo>
                    <a:pt x="4140" y="2560"/>
                  </a:lnTo>
                  <a:lnTo>
                    <a:pt x="4140" y="2562"/>
                  </a:lnTo>
                  <a:lnTo>
                    <a:pt x="4142" y="2564"/>
                  </a:lnTo>
                  <a:lnTo>
                    <a:pt x="4144" y="2562"/>
                  </a:lnTo>
                  <a:lnTo>
                    <a:pt x="4152" y="2556"/>
                  </a:lnTo>
                  <a:lnTo>
                    <a:pt x="4162" y="2546"/>
                  </a:lnTo>
                  <a:lnTo>
                    <a:pt x="4170" y="2536"/>
                  </a:lnTo>
                  <a:lnTo>
                    <a:pt x="4176" y="2532"/>
                  </a:lnTo>
                  <a:lnTo>
                    <a:pt x="4182" y="2528"/>
                  </a:lnTo>
                  <a:lnTo>
                    <a:pt x="4192" y="2522"/>
                  </a:lnTo>
                  <a:lnTo>
                    <a:pt x="4196" y="2518"/>
                  </a:lnTo>
                  <a:lnTo>
                    <a:pt x="4202" y="2516"/>
                  </a:lnTo>
                  <a:lnTo>
                    <a:pt x="4212" y="2512"/>
                  </a:lnTo>
                  <a:lnTo>
                    <a:pt x="4216" y="2510"/>
                  </a:lnTo>
                  <a:lnTo>
                    <a:pt x="4218" y="2508"/>
                  </a:lnTo>
                  <a:lnTo>
                    <a:pt x="4218" y="2506"/>
                  </a:lnTo>
                  <a:lnTo>
                    <a:pt x="4216" y="2502"/>
                  </a:lnTo>
                  <a:lnTo>
                    <a:pt x="4214" y="2500"/>
                  </a:lnTo>
                  <a:lnTo>
                    <a:pt x="4210" y="2500"/>
                  </a:lnTo>
                  <a:lnTo>
                    <a:pt x="4204" y="2504"/>
                  </a:lnTo>
                  <a:lnTo>
                    <a:pt x="4194" y="2510"/>
                  </a:lnTo>
                  <a:lnTo>
                    <a:pt x="4190" y="2510"/>
                  </a:lnTo>
                  <a:lnTo>
                    <a:pt x="4186" y="2510"/>
                  </a:lnTo>
                  <a:close/>
                  <a:moveTo>
                    <a:pt x="3264" y="4226"/>
                  </a:moveTo>
                  <a:lnTo>
                    <a:pt x="3264" y="4226"/>
                  </a:lnTo>
                  <a:lnTo>
                    <a:pt x="3258" y="4226"/>
                  </a:lnTo>
                  <a:lnTo>
                    <a:pt x="3250" y="4226"/>
                  </a:lnTo>
                  <a:lnTo>
                    <a:pt x="3242" y="4228"/>
                  </a:lnTo>
                  <a:lnTo>
                    <a:pt x="3234" y="4226"/>
                  </a:lnTo>
                  <a:lnTo>
                    <a:pt x="3230" y="4226"/>
                  </a:lnTo>
                  <a:lnTo>
                    <a:pt x="3228" y="4228"/>
                  </a:lnTo>
                  <a:lnTo>
                    <a:pt x="3228" y="4234"/>
                  </a:lnTo>
                  <a:lnTo>
                    <a:pt x="3234" y="4244"/>
                  </a:lnTo>
                  <a:lnTo>
                    <a:pt x="3242" y="4252"/>
                  </a:lnTo>
                  <a:lnTo>
                    <a:pt x="3246" y="4258"/>
                  </a:lnTo>
                  <a:lnTo>
                    <a:pt x="3248" y="4260"/>
                  </a:lnTo>
                  <a:lnTo>
                    <a:pt x="3250" y="4262"/>
                  </a:lnTo>
                  <a:lnTo>
                    <a:pt x="3254" y="4264"/>
                  </a:lnTo>
                  <a:lnTo>
                    <a:pt x="3258" y="4266"/>
                  </a:lnTo>
                  <a:lnTo>
                    <a:pt x="3258" y="4268"/>
                  </a:lnTo>
                  <a:lnTo>
                    <a:pt x="3256" y="4272"/>
                  </a:lnTo>
                  <a:lnTo>
                    <a:pt x="3254" y="4276"/>
                  </a:lnTo>
                  <a:lnTo>
                    <a:pt x="3252" y="4276"/>
                  </a:lnTo>
                  <a:lnTo>
                    <a:pt x="3252" y="4278"/>
                  </a:lnTo>
                  <a:lnTo>
                    <a:pt x="3256" y="4282"/>
                  </a:lnTo>
                  <a:lnTo>
                    <a:pt x="3260" y="4288"/>
                  </a:lnTo>
                  <a:lnTo>
                    <a:pt x="3264" y="4296"/>
                  </a:lnTo>
                  <a:lnTo>
                    <a:pt x="3266" y="4298"/>
                  </a:lnTo>
                  <a:lnTo>
                    <a:pt x="3268" y="4300"/>
                  </a:lnTo>
                  <a:lnTo>
                    <a:pt x="3272" y="4298"/>
                  </a:lnTo>
                  <a:lnTo>
                    <a:pt x="3276" y="4298"/>
                  </a:lnTo>
                  <a:lnTo>
                    <a:pt x="3280" y="4298"/>
                  </a:lnTo>
                  <a:lnTo>
                    <a:pt x="3282" y="4300"/>
                  </a:lnTo>
                  <a:lnTo>
                    <a:pt x="3286" y="4302"/>
                  </a:lnTo>
                  <a:lnTo>
                    <a:pt x="3288" y="4300"/>
                  </a:lnTo>
                  <a:lnTo>
                    <a:pt x="3286" y="4296"/>
                  </a:lnTo>
                  <a:lnTo>
                    <a:pt x="3282" y="4292"/>
                  </a:lnTo>
                  <a:lnTo>
                    <a:pt x="3282" y="4290"/>
                  </a:lnTo>
                  <a:lnTo>
                    <a:pt x="3282" y="4288"/>
                  </a:lnTo>
                  <a:lnTo>
                    <a:pt x="3282" y="4284"/>
                  </a:lnTo>
                  <a:lnTo>
                    <a:pt x="3278" y="4280"/>
                  </a:lnTo>
                  <a:lnTo>
                    <a:pt x="3276" y="4276"/>
                  </a:lnTo>
                  <a:lnTo>
                    <a:pt x="3276" y="4272"/>
                  </a:lnTo>
                  <a:lnTo>
                    <a:pt x="3276" y="4260"/>
                  </a:lnTo>
                  <a:lnTo>
                    <a:pt x="3276" y="4248"/>
                  </a:lnTo>
                  <a:lnTo>
                    <a:pt x="3276" y="4242"/>
                  </a:lnTo>
                  <a:lnTo>
                    <a:pt x="3274" y="4240"/>
                  </a:lnTo>
                  <a:lnTo>
                    <a:pt x="3270" y="4236"/>
                  </a:lnTo>
                  <a:lnTo>
                    <a:pt x="3270" y="4234"/>
                  </a:lnTo>
                  <a:lnTo>
                    <a:pt x="3268" y="4230"/>
                  </a:lnTo>
                  <a:lnTo>
                    <a:pt x="3264" y="4226"/>
                  </a:lnTo>
                  <a:close/>
                  <a:moveTo>
                    <a:pt x="2906" y="4970"/>
                  </a:moveTo>
                  <a:lnTo>
                    <a:pt x="2906" y="4970"/>
                  </a:lnTo>
                  <a:lnTo>
                    <a:pt x="2908" y="4964"/>
                  </a:lnTo>
                  <a:lnTo>
                    <a:pt x="2910" y="4962"/>
                  </a:lnTo>
                  <a:lnTo>
                    <a:pt x="2914" y="4960"/>
                  </a:lnTo>
                  <a:lnTo>
                    <a:pt x="2918" y="4958"/>
                  </a:lnTo>
                  <a:lnTo>
                    <a:pt x="2918" y="4956"/>
                  </a:lnTo>
                  <a:lnTo>
                    <a:pt x="2918" y="4950"/>
                  </a:lnTo>
                  <a:lnTo>
                    <a:pt x="2916" y="4942"/>
                  </a:lnTo>
                  <a:lnTo>
                    <a:pt x="2914" y="4932"/>
                  </a:lnTo>
                  <a:lnTo>
                    <a:pt x="2914" y="4924"/>
                  </a:lnTo>
                  <a:lnTo>
                    <a:pt x="2916" y="4918"/>
                  </a:lnTo>
                  <a:lnTo>
                    <a:pt x="2920" y="4912"/>
                  </a:lnTo>
                  <a:lnTo>
                    <a:pt x="2930" y="4902"/>
                  </a:lnTo>
                  <a:lnTo>
                    <a:pt x="2934" y="4898"/>
                  </a:lnTo>
                  <a:lnTo>
                    <a:pt x="2938" y="4892"/>
                  </a:lnTo>
                  <a:lnTo>
                    <a:pt x="2940" y="4888"/>
                  </a:lnTo>
                  <a:lnTo>
                    <a:pt x="2944" y="4886"/>
                  </a:lnTo>
                  <a:lnTo>
                    <a:pt x="2952" y="4882"/>
                  </a:lnTo>
                  <a:lnTo>
                    <a:pt x="2954" y="4882"/>
                  </a:lnTo>
                  <a:lnTo>
                    <a:pt x="2958" y="4878"/>
                  </a:lnTo>
                  <a:lnTo>
                    <a:pt x="2958" y="4872"/>
                  </a:lnTo>
                  <a:lnTo>
                    <a:pt x="2958" y="4862"/>
                  </a:lnTo>
                  <a:lnTo>
                    <a:pt x="2956" y="4840"/>
                  </a:lnTo>
                  <a:lnTo>
                    <a:pt x="2958" y="4822"/>
                  </a:lnTo>
                  <a:lnTo>
                    <a:pt x="2962" y="4808"/>
                  </a:lnTo>
                  <a:lnTo>
                    <a:pt x="2964" y="4804"/>
                  </a:lnTo>
                  <a:lnTo>
                    <a:pt x="2968" y="4800"/>
                  </a:lnTo>
                  <a:lnTo>
                    <a:pt x="2972" y="4796"/>
                  </a:lnTo>
                  <a:lnTo>
                    <a:pt x="2974" y="4792"/>
                  </a:lnTo>
                  <a:lnTo>
                    <a:pt x="2978" y="4792"/>
                  </a:lnTo>
                  <a:lnTo>
                    <a:pt x="2982" y="4796"/>
                  </a:lnTo>
                  <a:lnTo>
                    <a:pt x="2988" y="4800"/>
                  </a:lnTo>
                  <a:lnTo>
                    <a:pt x="2992" y="4802"/>
                  </a:lnTo>
                  <a:lnTo>
                    <a:pt x="3002" y="4802"/>
                  </a:lnTo>
                  <a:lnTo>
                    <a:pt x="3010" y="4800"/>
                  </a:lnTo>
                  <a:lnTo>
                    <a:pt x="3012" y="4798"/>
                  </a:lnTo>
                  <a:lnTo>
                    <a:pt x="3014" y="4796"/>
                  </a:lnTo>
                  <a:lnTo>
                    <a:pt x="3012" y="4792"/>
                  </a:lnTo>
                  <a:lnTo>
                    <a:pt x="3006" y="4786"/>
                  </a:lnTo>
                  <a:lnTo>
                    <a:pt x="2988" y="4770"/>
                  </a:lnTo>
                  <a:lnTo>
                    <a:pt x="2980" y="4760"/>
                  </a:lnTo>
                  <a:lnTo>
                    <a:pt x="2972" y="4752"/>
                  </a:lnTo>
                  <a:lnTo>
                    <a:pt x="2970" y="4744"/>
                  </a:lnTo>
                  <a:lnTo>
                    <a:pt x="2970" y="4742"/>
                  </a:lnTo>
                  <a:lnTo>
                    <a:pt x="2970" y="4738"/>
                  </a:lnTo>
                  <a:lnTo>
                    <a:pt x="2974" y="4734"/>
                  </a:lnTo>
                  <a:lnTo>
                    <a:pt x="2976" y="4730"/>
                  </a:lnTo>
                  <a:lnTo>
                    <a:pt x="2974" y="4726"/>
                  </a:lnTo>
                  <a:lnTo>
                    <a:pt x="2972" y="4722"/>
                  </a:lnTo>
                  <a:lnTo>
                    <a:pt x="2966" y="4714"/>
                  </a:lnTo>
                  <a:lnTo>
                    <a:pt x="2964" y="4708"/>
                  </a:lnTo>
                  <a:lnTo>
                    <a:pt x="2962" y="4702"/>
                  </a:lnTo>
                  <a:lnTo>
                    <a:pt x="2960" y="4696"/>
                  </a:lnTo>
                  <a:lnTo>
                    <a:pt x="2958" y="4692"/>
                  </a:lnTo>
                  <a:lnTo>
                    <a:pt x="2954" y="4690"/>
                  </a:lnTo>
                  <a:lnTo>
                    <a:pt x="2950" y="4686"/>
                  </a:lnTo>
                  <a:lnTo>
                    <a:pt x="2948" y="4684"/>
                  </a:lnTo>
                  <a:lnTo>
                    <a:pt x="2950" y="4678"/>
                  </a:lnTo>
                  <a:lnTo>
                    <a:pt x="2950" y="4672"/>
                  </a:lnTo>
                  <a:lnTo>
                    <a:pt x="2952" y="4668"/>
                  </a:lnTo>
                  <a:lnTo>
                    <a:pt x="2956" y="4666"/>
                  </a:lnTo>
                  <a:lnTo>
                    <a:pt x="2958" y="4666"/>
                  </a:lnTo>
                  <a:lnTo>
                    <a:pt x="2964" y="4666"/>
                  </a:lnTo>
                  <a:lnTo>
                    <a:pt x="2966" y="4666"/>
                  </a:lnTo>
                  <a:lnTo>
                    <a:pt x="2966" y="4662"/>
                  </a:lnTo>
                  <a:lnTo>
                    <a:pt x="2964" y="4658"/>
                  </a:lnTo>
                  <a:lnTo>
                    <a:pt x="2956" y="4648"/>
                  </a:lnTo>
                  <a:lnTo>
                    <a:pt x="2954" y="4644"/>
                  </a:lnTo>
                  <a:lnTo>
                    <a:pt x="2954" y="4642"/>
                  </a:lnTo>
                  <a:lnTo>
                    <a:pt x="2954" y="4640"/>
                  </a:lnTo>
                  <a:lnTo>
                    <a:pt x="2956" y="4638"/>
                  </a:lnTo>
                  <a:lnTo>
                    <a:pt x="2958" y="4638"/>
                  </a:lnTo>
                  <a:lnTo>
                    <a:pt x="2960" y="4636"/>
                  </a:lnTo>
                  <a:lnTo>
                    <a:pt x="2958" y="4630"/>
                  </a:lnTo>
                  <a:lnTo>
                    <a:pt x="2958" y="4628"/>
                  </a:lnTo>
                  <a:lnTo>
                    <a:pt x="2966" y="4632"/>
                  </a:lnTo>
                  <a:lnTo>
                    <a:pt x="2972" y="4636"/>
                  </a:lnTo>
                  <a:lnTo>
                    <a:pt x="2976" y="4636"/>
                  </a:lnTo>
                  <a:lnTo>
                    <a:pt x="2980" y="4632"/>
                  </a:lnTo>
                  <a:lnTo>
                    <a:pt x="2986" y="4632"/>
                  </a:lnTo>
                  <a:lnTo>
                    <a:pt x="2992" y="4630"/>
                  </a:lnTo>
                  <a:lnTo>
                    <a:pt x="2998" y="4628"/>
                  </a:lnTo>
                  <a:lnTo>
                    <a:pt x="2998" y="4626"/>
                  </a:lnTo>
                  <a:lnTo>
                    <a:pt x="2998" y="4624"/>
                  </a:lnTo>
                  <a:lnTo>
                    <a:pt x="2990" y="4618"/>
                  </a:lnTo>
                  <a:lnTo>
                    <a:pt x="2982" y="4610"/>
                  </a:lnTo>
                  <a:lnTo>
                    <a:pt x="2980" y="4606"/>
                  </a:lnTo>
                  <a:lnTo>
                    <a:pt x="2982" y="4602"/>
                  </a:lnTo>
                  <a:lnTo>
                    <a:pt x="2986" y="4598"/>
                  </a:lnTo>
                  <a:lnTo>
                    <a:pt x="2988" y="4598"/>
                  </a:lnTo>
                  <a:lnTo>
                    <a:pt x="2990" y="4598"/>
                  </a:lnTo>
                  <a:lnTo>
                    <a:pt x="2994" y="4600"/>
                  </a:lnTo>
                  <a:lnTo>
                    <a:pt x="3002" y="4600"/>
                  </a:lnTo>
                  <a:lnTo>
                    <a:pt x="3014" y="4596"/>
                  </a:lnTo>
                  <a:lnTo>
                    <a:pt x="3020" y="4592"/>
                  </a:lnTo>
                  <a:lnTo>
                    <a:pt x="3024" y="4586"/>
                  </a:lnTo>
                  <a:lnTo>
                    <a:pt x="3024" y="4580"/>
                  </a:lnTo>
                  <a:lnTo>
                    <a:pt x="3022" y="4578"/>
                  </a:lnTo>
                  <a:lnTo>
                    <a:pt x="3022" y="4576"/>
                  </a:lnTo>
                  <a:lnTo>
                    <a:pt x="3018" y="4576"/>
                  </a:lnTo>
                  <a:lnTo>
                    <a:pt x="3014" y="4578"/>
                  </a:lnTo>
                  <a:lnTo>
                    <a:pt x="3012" y="4578"/>
                  </a:lnTo>
                  <a:lnTo>
                    <a:pt x="3010" y="4576"/>
                  </a:lnTo>
                  <a:lnTo>
                    <a:pt x="3006" y="4572"/>
                  </a:lnTo>
                  <a:lnTo>
                    <a:pt x="3004" y="4572"/>
                  </a:lnTo>
                  <a:lnTo>
                    <a:pt x="3000" y="4570"/>
                  </a:lnTo>
                  <a:lnTo>
                    <a:pt x="2998" y="4566"/>
                  </a:lnTo>
                  <a:lnTo>
                    <a:pt x="2994" y="4562"/>
                  </a:lnTo>
                  <a:lnTo>
                    <a:pt x="2988" y="4560"/>
                  </a:lnTo>
                  <a:lnTo>
                    <a:pt x="2984" y="4560"/>
                  </a:lnTo>
                  <a:lnTo>
                    <a:pt x="2982" y="4560"/>
                  </a:lnTo>
                  <a:lnTo>
                    <a:pt x="2976" y="4564"/>
                  </a:lnTo>
                  <a:lnTo>
                    <a:pt x="2974" y="4564"/>
                  </a:lnTo>
                  <a:lnTo>
                    <a:pt x="2972" y="4562"/>
                  </a:lnTo>
                  <a:lnTo>
                    <a:pt x="2972" y="4560"/>
                  </a:lnTo>
                  <a:lnTo>
                    <a:pt x="2974" y="4558"/>
                  </a:lnTo>
                  <a:lnTo>
                    <a:pt x="2976" y="4556"/>
                  </a:lnTo>
                  <a:lnTo>
                    <a:pt x="2976" y="4550"/>
                  </a:lnTo>
                  <a:lnTo>
                    <a:pt x="2974" y="4548"/>
                  </a:lnTo>
                  <a:lnTo>
                    <a:pt x="2972" y="4548"/>
                  </a:lnTo>
                  <a:lnTo>
                    <a:pt x="2968" y="4548"/>
                  </a:lnTo>
                  <a:lnTo>
                    <a:pt x="2964" y="4550"/>
                  </a:lnTo>
                  <a:lnTo>
                    <a:pt x="2962" y="4550"/>
                  </a:lnTo>
                  <a:lnTo>
                    <a:pt x="2960" y="4548"/>
                  </a:lnTo>
                  <a:lnTo>
                    <a:pt x="2960" y="4542"/>
                  </a:lnTo>
                  <a:lnTo>
                    <a:pt x="2960" y="4536"/>
                  </a:lnTo>
                  <a:lnTo>
                    <a:pt x="2962" y="4530"/>
                  </a:lnTo>
                  <a:lnTo>
                    <a:pt x="2958" y="4522"/>
                  </a:lnTo>
                  <a:lnTo>
                    <a:pt x="2954" y="4518"/>
                  </a:lnTo>
                  <a:lnTo>
                    <a:pt x="2952" y="4520"/>
                  </a:lnTo>
                  <a:lnTo>
                    <a:pt x="2948" y="4520"/>
                  </a:lnTo>
                  <a:lnTo>
                    <a:pt x="2946" y="4518"/>
                  </a:lnTo>
                  <a:lnTo>
                    <a:pt x="2944" y="4510"/>
                  </a:lnTo>
                  <a:lnTo>
                    <a:pt x="2942" y="4504"/>
                  </a:lnTo>
                  <a:lnTo>
                    <a:pt x="2940" y="4502"/>
                  </a:lnTo>
                  <a:lnTo>
                    <a:pt x="2938" y="4502"/>
                  </a:lnTo>
                  <a:lnTo>
                    <a:pt x="2936" y="4504"/>
                  </a:lnTo>
                  <a:lnTo>
                    <a:pt x="2934" y="4508"/>
                  </a:lnTo>
                  <a:lnTo>
                    <a:pt x="2932" y="4514"/>
                  </a:lnTo>
                  <a:lnTo>
                    <a:pt x="2928" y="4520"/>
                  </a:lnTo>
                  <a:lnTo>
                    <a:pt x="2926" y="4522"/>
                  </a:lnTo>
                  <a:lnTo>
                    <a:pt x="2924" y="4520"/>
                  </a:lnTo>
                  <a:lnTo>
                    <a:pt x="2926" y="4512"/>
                  </a:lnTo>
                  <a:lnTo>
                    <a:pt x="2928" y="4504"/>
                  </a:lnTo>
                  <a:lnTo>
                    <a:pt x="2926" y="4500"/>
                  </a:lnTo>
                  <a:lnTo>
                    <a:pt x="2924" y="4500"/>
                  </a:lnTo>
                  <a:lnTo>
                    <a:pt x="2920" y="4502"/>
                  </a:lnTo>
                  <a:lnTo>
                    <a:pt x="2918" y="4506"/>
                  </a:lnTo>
                  <a:lnTo>
                    <a:pt x="2916" y="4514"/>
                  </a:lnTo>
                  <a:lnTo>
                    <a:pt x="2910" y="4528"/>
                  </a:lnTo>
                  <a:lnTo>
                    <a:pt x="2904" y="4538"/>
                  </a:lnTo>
                  <a:lnTo>
                    <a:pt x="2900" y="4542"/>
                  </a:lnTo>
                  <a:lnTo>
                    <a:pt x="2896" y="4544"/>
                  </a:lnTo>
                  <a:lnTo>
                    <a:pt x="2896" y="4548"/>
                  </a:lnTo>
                  <a:lnTo>
                    <a:pt x="2894" y="4556"/>
                  </a:lnTo>
                  <a:lnTo>
                    <a:pt x="2892" y="4558"/>
                  </a:lnTo>
                  <a:lnTo>
                    <a:pt x="2890" y="4560"/>
                  </a:lnTo>
                  <a:lnTo>
                    <a:pt x="2890" y="4562"/>
                  </a:lnTo>
                  <a:lnTo>
                    <a:pt x="2888" y="4570"/>
                  </a:lnTo>
                  <a:lnTo>
                    <a:pt x="2884" y="4572"/>
                  </a:lnTo>
                  <a:lnTo>
                    <a:pt x="2882" y="4574"/>
                  </a:lnTo>
                  <a:lnTo>
                    <a:pt x="2880" y="4572"/>
                  </a:lnTo>
                  <a:lnTo>
                    <a:pt x="2876" y="4570"/>
                  </a:lnTo>
                  <a:lnTo>
                    <a:pt x="2874" y="4572"/>
                  </a:lnTo>
                  <a:lnTo>
                    <a:pt x="2868" y="4580"/>
                  </a:lnTo>
                  <a:lnTo>
                    <a:pt x="2868" y="4582"/>
                  </a:lnTo>
                  <a:lnTo>
                    <a:pt x="2868" y="4584"/>
                  </a:lnTo>
                  <a:lnTo>
                    <a:pt x="2872" y="4586"/>
                  </a:lnTo>
                  <a:lnTo>
                    <a:pt x="2876" y="4592"/>
                  </a:lnTo>
                  <a:lnTo>
                    <a:pt x="2874" y="4594"/>
                  </a:lnTo>
                  <a:lnTo>
                    <a:pt x="2872" y="4598"/>
                  </a:lnTo>
                  <a:lnTo>
                    <a:pt x="2868" y="4602"/>
                  </a:lnTo>
                  <a:lnTo>
                    <a:pt x="2864" y="4600"/>
                  </a:lnTo>
                  <a:lnTo>
                    <a:pt x="2862" y="4600"/>
                  </a:lnTo>
                  <a:lnTo>
                    <a:pt x="2858" y="4604"/>
                  </a:lnTo>
                  <a:lnTo>
                    <a:pt x="2854" y="4608"/>
                  </a:lnTo>
                  <a:lnTo>
                    <a:pt x="2854" y="4604"/>
                  </a:lnTo>
                  <a:lnTo>
                    <a:pt x="2856" y="4598"/>
                  </a:lnTo>
                  <a:lnTo>
                    <a:pt x="2856" y="4596"/>
                  </a:lnTo>
                  <a:lnTo>
                    <a:pt x="2854" y="4596"/>
                  </a:lnTo>
                  <a:lnTo>
                    <a:pt x="2850" y="4598"/>
                  </a:lnTo>
                  <a:lnTo>
                    <a:pt x="2844" y="4602"/>
                  </a:lnTo>
                  <a:lnTo>
                    <a:pt x="2836" y="4610"/>
                  </a:lnTo>
                  <a:lnTo>
                    <a:pt x="2828" y="4616"/>
                  </a:lnTo>
                  <a:lnTo>
                    <a:pt x="2822" y="4618"/>
                  </a:lnTo>
                  <a:lnTo>
                    <a:pt x="2816" y="4618"/>
                  </a:lnTo>
                  <a:lnTo>
                    <a:pt x="2814" y="4618"/>
                  </a:lnTo>
                  <a:lnTo>
                    <a:pt x="2812" y="4618"/>
                  </a:lnTo>
                  <a:lnTo>
                    <a:pt x="2812" y="4630"/>
                  </a:lnTo>
                  <a:lnTo>
                    <a:pt x="2810" y="4634"/>
                  </a:lnTo>
                  <a:lnTo>
                    <a:pt x="2806" y="4640"/>
                  </a:lnTo>
                  <a:lnTo>
                    <a:pt x="2798" y="4652"/>
                  </a:lnTo>
                  <a:lnTo>
                    <a:pt x="2786" y="4666"/>
                  </a:lnTo>
                  <a:lnTo>
                    <a:pt x="2780" y="4674"/>
                  </a:lnTo>
                  <a:lnTo>
                    <a:pt x="2778" y="4684"/>
                  </a:lnTo>
                  <a:lnTo>
                    <a:pt x="2774" y="4688"/>
                  </a:lnTo>
                  <a:lnTo>
                    <a:pt x="2766" y="4692"/>
                  </a:lnTo>
                  <a:lnTo>
                    <a:pt x="2746" y="4696"/>
                  </a:lnTo>
                  <a:lnTo>
                    <a:pt x="2724" y="4700"/>
                  </a:lnTo>
                  <a:lnTo>
                    <a:pt x="2716" y="4704"/>
                  </a:lnTo>
                  <a:lnTo>
                    <a:pt x="2712" y="4706"/>
                  </a:lnTo>
                  <a:lnTo>
                    <a:pt x="2710" y="4710"/>
                  </a:lnTo>
                  <a:lnTo>
                    <a:pt x="2708" y="4716"/>
                  </a:lnTo>
                  <a:lnTo>
                    <a:pt x="2710" y="4724"/>
                  </a:lnTo>
                  <a:lnTo>
                    <a:pt x="2708" y="4728"/>
                  </a:lnTo>
                  <a:lnTo>
                    <a:pt x="2704" y="4726"/>
                  </a:lnTo>
                  <a:lnTo>
                    <a:pt x="2702" y="4724"/>
                  </a:lnTo>
                  <a:lnTo>
                    <a:pt x="2700" y="4724"/>
                  </a:lnTo>
                  <a:lnTo>
                    <a:pt x="2698" y="4728"/>
                  </a:lnTo>
                  <a:lnTo>
                    <a:pt x="2698" y="4734"/>
                  </a:lnTo>
                  <a:lnTo>
                    <a:pt x="2700" y="4738"/>
                  </a:lnTo>
                  <a:lnTo>
                    <a:pt x="2702" y="4738"/>
                  </a:lnTo>
                  <a:lnTo>
                    <a:pt x="2702" y="4740"/>
                  </a:lnTo>
                  <a:lnTo>
                    <a:pt x="2700" y="4742"/>
                  </a:lnTo>
                  <a:lnTo>
                    <a:pt x="2698" y="4750"/>
                  </a:lnTo>
                  <a:lnTo>
                    <a:pt x="2696" y="4756"/>
                  </a:lnTo>
                  <a:lnTo>
                    <a:pt x="2692" y="4760"/>
                  </a:lnTo>
                  <a:lnTo>
                    <a:pt x="2692" y="4764"/>
                  </a:lnTo>
                  <a:lnTo>
                    <a:pt x="2696" y="4768"/>
                  </a:lnTo>
                  <a:lnTo>
                    <a:pt x="2698" y="4772"/>
                  </a:lnTo>
                  <a:lnTo>
                    <a:pt x="2698" y="4774"/>
                  </a:lnTo>
                  <a:lnTo>
                    <a:pt x="2690" y="4768"/>
                  </a:lnTo>
                  <a:lnTo>
                    <a:pt x="2684" y="4766"/>
                  </a:lnTo>
                  <a:lnTo>
                    <a:pt x="2678" y="4766"/>
                  </a:lnTo>
                  <a:lnTo>
                    <a:pt x="2672" y="4764"/>
                  </a:lnTo>
                  <a:lnTo>
                    <a:pt x="2672" y="4762"/>
                  </a:lnTo>
                  <a:lnTo>
                    <a:pt x="2672" y="4760"/>
                  </a:lnTo>
                  <a:lnTo>
                    <a:pt x="2674" y="4756"/>
                  </a:lnTo>
                  <a:lnTo>
                    <a:pt x="2672" y="4756"/>
                  </a:lnTo>
                  <a:lnTo>
                    <a:pt x="2670" y="4756"/>
                  </a:lnTo>
                  <a:lnTo>
                    <a:pt x="2666" y="4754"/>
                  </a:lnTo>
                  <a:lnTo>
                    <a:pt x="2664" y="4752"/>
                  </a:lnTo>
                  <a:lnTo>
                    <a:pt x="2664" y="4754"/>
                  </a:lnTo>
                  <a:lnTo>
                    <a:pt x="2662" y="4756"/>
                  </a:lnTo>
                  <a:lnTo>
                    <a:pt x="2656" y="4758"/>
                  </a:lnTo>
                  <a:lnTo>
                    <a:pt x="2650" y="4758"/>
                  </a:lnTo>
                  <a:lnTo>
                    <a:pt x="2644" y="4756"/>
                  </a:lnTo>
                  <a:lnTo>
                    <a:pt x="2640" y="4750"/>
                  </a:lnTo>
                  <a:lnTo>
                    <a:pt x="2638" y="4742"/>
                  </a:lnTo>
                  <a:lnTo>
                    <a:pt x="2632" y="4744"/>
                  </a:lnTo>
                  <a:lnTo>
                    <a:pt x="2628" y="4746"/>
                  </a:lnTo>
                  <a:lnTo>
                    <a:pt x="2622" y="4750"/>
                  </a:lnTo>
                  <a:lnTo>
                    <a:pt x="2620" y="4758"/>
                  </a:lnTo>
                  <a:lnTo>
                    <a:pt x="2618" y="4764"/>
                  </a:lnTo>
                  <a:lnTo>
                    <a:pt x="2614" y="4772"/>
                  </a:lnTo>
                  <a:lnTo>
                    <a:pt x="2610" y="4780"/>
                  </a:lnTo>
                  <a:lnTo>
                    <a:pt x="2606" y="4802"/>
                  </a:lnTo>
                  <a:lnTo>
                    <a:pt x="2606" y="4812"/>
                  </a:lnTo>
                  <a:lnTo>
                    <a:pt x="2608" y="4820"/>
                  </a:lnTo>
                  <a:lnTo>
                    <a:pt x="2610" y="4826"/>
                  </a:lnTo>
                  <a:lnTo>
                    <a:pt x="2616" y="4830"/>
                  </a:lnTo>
                  <a:lnTo>
                    <a:pt x="2620" y="4834"/>
                  </a:lnTo>
                  <a:lnTo>
                    <a:pt x="2620" y="4836"/>
                  </a:lnTo>
                  <a:lnTo>
                    <a:pt x="2616" y="4844"/>
                  </a:lnTo>
                  <a:lnTo>
                    <a:pt x="2614" y="4848"/>
                  </a:lnTo>
                  <a:lnTo>
                    <a:pt x="2614" y="4854"/>
                  </a:lnTo>
                  <a:lnTo>
                    <a:pt x="2614" y="4858"/>
                  </a:lnTo>
                  <a:lnTo>
                    <a:pt x="2618" y="4864"/>
                  </a:lnTo>
                  <a:lnTo>
                    <a:pt x="2622" y="4870"/>
                  </a:lnTo>
                  <a:lnTo>
                    <a:pt x="2624" y="4874"/>
                  </a:lnTo>
                  <a:lnTo>
                    <a:pt x="2624" y="4876"/>
                  </a:lnTo>
                  <a:lnTo>
                    <a:pt x="2622" y="4878"/>
                  </a:lnTo>
                  <a:lnTo>
                    <a:pt x="2620" y="4880"/>
                  </a:lnTo>
                  <a:lnTo>
                    <a:pt x="2626" y="4882"/>
                  </a:lnTo>
                  <a:lnTo>
                    <a:pt x="2630" y="4886"/>
                  </a:lnTo>
                  <a:lnTo>
                    <a:pt x="2632" y="4888"/>
                  </a:lnTo>
                  <a:lnTo>
                    <a:pt x="2632" y="4890"/>
                  </a:lnTo>
                  <a:lnTo>
                    <a:pt x="2630" y="4892"/>
                  </a:lnTo>
                  <a:lnTo>
                    <a:pt x="2628" y="4898"/>
                  </a:lnTo>
                  <a:lnTo>
                    <a:pt x="2626" y="4900"/>
                  </a:lnTo>
                  <a:lnTo>
                    <a:pt x="2628" y="4902"/>
                  </a:lnTo>
                  <a:lnTo>
                    <a:pt x="2632" y="4904"/>
                  </a:lnTo>
                  <a:lnTo>
                    <a:pt x="2634" y="4904"/>
                  </a:lnTo>
                  <a:lnTo>
                    <a:pt x="2640" y="4900"/>
                  </a:lnTo>
                  <a:lnTo>
                    <a:pt x="2646" y="4898"/>
                  </a:lnTo>
                  <a:lnTo>
                    <a:pt x="2650" y="4898"/>
                  </a:lnTo>
                  <a:lnTo>
                    <a:pt x="2652" y="4902"/>
                  </a:lnTo>
                  <a:lnTo>
                    <a:pt x="2652" y="4908"/>
                  </a:lnTo>
                  <a:lnTo>
                    <a:pt x="2652" y="4910"/>
                  </a:lnTo>
                  <a:lnTo>
                    <a:pt x="2650" y="4918"/>
                  </a:lnTo>
                  <a:lnTo>
                    <a:pt x="2648" y="4926"/>
                  </a:lnTo>
                  <a:lnTo>
                    <a:pt x="2648" y="4934"/>
                  </a:lnTo>
                  <a:lnTo>
                    <a:pt x="2652" y="4942"/>
                  </a:lnTo>
                  <a:lnTo>
                    <a:pt x="2658" y="4960"/>
                  </a:lnTo>
                  <a:lnTo>
                    <a:pt x="2660" y="4972"/>
                  </a:lnTo>
                  <a:lnTo>
                    <a:pt x="2660" y="4980"/>
                  </a:lnTo>
                  <a:lnTo>
                    <a:pt x="2660" y="4984"/>
                  </a:lnTo>
                  <a:lnTo>
                    <a:pt x="2660" y="4986"/>
                  </a:lnTo>
                  <a:lnTo>
                    <a:pt x="2666" y="4986"/>
                  </a:lnTo>
                  <a:lnTo>
                    <a:pt x="2678" y="4988"/>
                  </a:lnTo>
                  <a:lnTo>
                    <a:pt x="2684" y="4992"/>
                  </a:lnTo>
                  <a:lnTo>
                    <a:pt x="2692" y="4992"/>
                  </a:lnTo>
                  <a:lnTo>
                    <a:pt x="2698" y="4986"/>
                  </a:lnTo>
                  <a:lnTo>
                    <a:pt x="2702" y="4982"/>
                  </a:lnTo>
                  <a:lnTo>
                    <a:pt x="2706" y="4982"/>
                  </a:lnTo>
                  <a:lnTo>
                    <a:pt x="2712" y="4982"/>
                  </a:lnTo>
                  <a:lnTo>
                    <a:pt x="2716" y="4984"/>
                  </a:lnTo>
                  <a:lnTo>
                    <a:pt x="2720" y="4986"/>
                  </a:lnTo>
                  <a:lnTo>
                    <a:pt x="2722" y="4992"/>
                  </a:lnTo>
                  <a:lnTo>
                    <a:pt x="2724" y="4996"/>
                  </a:lnTo>
                  <a:lnTo>
                    <a:pt x="2724" y="5002"/>
                  </a:lnTo>
                  <a:lnTo>
                    <a:pt x="2724" y="5010"/>
                  </a:lnTo>
                  <a:lnTo>
                    <a:pt x="2726" y="5012"/>
                  </a:lnTo>
                  <a:lnTo>
                    <a:pt x="2728" y="5012"/>
                  </a:lnTo>
                  <a:lnTo>
                    <a:pt x="2734" y="5010"/>
                  </a:lnTo>
                  <a:lnTo>
                    <a:pt x="2740" y="5004"/>
                  </a:lnTo>
                  <a:lnTo>
                    <a:pt x="2742" y="5002"/>
                  </a:lnTo>
                  <a:lnTo>
                    <a:pt x="2746" y="5002"/>
                  </a:lnTo>
                  <a:lnTo>
                    <a:pt x="2754" y="5004"/>
                  </a:lnTo>
                  <a:lnTo>
                    <a:pt x="2756" y="5004"/>
                  </a:lnTo>
                  <a:lnTo>
                    <a:pt x="2760" y="5004"/>
                  </a:lnTo>
                  <a:lnTo>
                    <a:pt x="2764" y="5002"/>
                  </a:lnTo>
                  <a:lnTo>
                    <a:pt x="2768" y="4998"/>
                  </a:lnTo>
                  <a:lnTo>
                    <a:pt x="2770" y="4992"/>
                  </a:lnTo>
                  <a:lnTo>
                    <a:pt x="2774" y="4990"/>
                  </a:lnTo>
                  <a:lnTo>
                    <a:pt x="2776" y="4990"/>
                  </a:lnTo>
                  <a:lnTo>
                    <a:pt x="2778" y="4992"/>
                  </a:lnTo>
                  <a:lnTo>
                    <a:pt x="2784" y="4996"/>
                  </a:lnTo>
                  <a:lnTo>
                    <a:pt x="2788" y="4998"/>
                  </a:lnTo>
                  <a:lnTo>
                    <a:pt x="2792" y="4998"/>
                  </a:lnTo>
                  <a:lnTo>
                    <a:pt x="2794" y="4998"/>
                  </a:lnTo>
                  <a:lnTo>
                    <a:pt x="2796" y="5000"/>
                  </a:lnTo>
                  <a:lnTo>
                    <a:pt x="2796" y="5004"/>
                  </a:lnTo>
                  <a:lnTo>
                    <a:pt x="2796" y="5006"/>
                  </a:lnTo>
                  <a:lnTo>
                    <a:pt x="2798" y="5008"/>
                  </a:lnTo>
                  <a:lnTo>
                    <a:pt x="2800" y="5008"/>
                  </a:lnTo>
                  <a:lnTo>
                    <a:pt x="2806" y="5006"/>
                  </a:lnTo>
                  <a:lnTo>
                    <a:pt x="2814" y="5004"/>
                  </a:lnTo>
                  <a:lnTo>
                    <a:pt x="2820" y="5004"/>
                  </a:lnTo>
                  <a:lnTo>
                    <a:pt x="2826" y="5008"/>
                  </a:lnTo>
                  <a:lnTo>
                    <a:pt x="2830" y="5012"/>
                  </a:lnTo>
                  <a:lnTo>
                    <a:pt x="2834" y="5016"/>
                  </a:lnTo>
                  <a:lnTo>
                    <a:pt x="2836" y="5022"/>
                  </a:lnTo>
                  <a:lnTo>
                    <a:pt x="2836" y="5030"/>
                  </a:lnTo>
                  <a:lnTo>
                    <a:pt x="2836" y="5036"/>
                  </a:lnTo>
                  <a:lnTo>
                    <a:pt x="2836" y="5040"/>
                  </a:lnTo>
                  <a:lnTo>
                    <a:pt x="2840" y="5042"/>
                  </a:lnTo>
                  <a:lnTo>
                    <a:pt x="2846" y="5040"/>
                  </a:lnTo>
                  <a:lnTo>
                    <a:pt x="2852" y="5036"/>
                  </a:lnTo>
                  <a:lnTo>
                    <a:pt x="2868" y="5026"/>
                  </a:lnTo>
                  <a:lnTo>
                    <a:pt x="2876" y="5024"/>
                  </a:lnTo>
                  <a:lnTo>
                    <a:pt x="2882" y="5022"/>
                  </a:lnTo>
                  <a:lnTo>
                    <a:pt x="2886" y="5020"/>
                  </a:lnTo>
                  <a:lnTo>
                    <a:pt x="2890" y="5018"/>
                  </a:lnTo>
                  <a:lnTo>
                    <a:pt x="2894" y="5008"/>
                  </a:lnTo>
                  <a:lnTo>
                    <a:pt x="2896" y="4996"/>
                  </a:lnTo>
                  <a:lnTo>
                    <a:pt x="2898" y="4986"/>
                  </a:lnTo>
                  <a:lnTo>
                    <a:pt x="2898" y="4982"/>
                  </a:lnTo>
                  <a:lnTo>
                    <a:pt x="2902" y="4980"/>
                  </a:lnTo>
                  <a:lnTo>
                    <a:pt x="2904" y="4978"/>
                  </a:lnTo>
                  <a:lnTo>
                    <a:pt x="2906" y="4970"/>
                  </a:lnTo>
                  <a:close/>
                  <a:moveTo>
                    <a:pt x="2606" y="3938"/>
                  </a:moveTo>
                  <a:lnTo>
                    <a:pt x="2606" y="3938"/>
                  </a:lnTo>
                  <a:lnTo>
                    <a:pt x="2616" y="3942"/>
                  </a:lnTo>
                  <a:lnTo>
                    <a:pt x="2622" y="3944"/>
                  </a:lnTo>
                  <a:lnTo>
                    <a:pt x="2624" y="3944"/>
                  </a:lnTo>
                  <a:lnTo>
                    <a:pt x="2626" y="3944"/>
                  </a:lnTo>
                  <a:lnTo>
                    <a:pt x="2630" y="3948"/>
                  </a:lnTo>
                  <a:lnTo>
                    <a:pt x="2634" y="3950"/>
                  </a:lnTo>
                  <a:lnTo>
                    <a:pt x="2638" y="3948"/>
                  </a:lnTo>
                  <a:lnTo>
                    <a:pt x="2640" y="3942"/>
                  </a:lnTo>
                  <a:lnTo>
                    <a:pt x="2640" y="3940"/>
                  </a:lnTo>
                  <a:lnTo>
                    <a:pt x="2642" y="3940"/>
                  </a:lnTo>
                  <a:lnTo>
                    <a:pt x="2646" y="3940"/>
                  </a:lnTo>
                  <a:lnTo>
                    <a:pt x="2652" y="3938"/>
                  </a:lnTo>
                  <a:lnTo>
                    <a:pt x="2654" y="3938"/>
                  </a:lnTo>
                  <a:lnTo>
                    <a:pt x="2654" y="3934"/>
                  </a:lnTo>
                  <a:lnTo>
                    <a:pt x="2656" y="3930"/>
                  </a:lnTo>
                  <a:lnTo>
                    <a:pt x="2658" y="3928"/>
                  </a:lnTo>
                  <a:lnTo>
                    <a:pt x="2664" y="3926"/>
                  </a:lnTo>
                  <a:lnTo>
                    <a:pt x="2666" y="3924"/>
                  </a:lnTo>
                  <a:lnTo>
                    <a:pt x="2670" y="3922"/>
                  </a:lnTo>
                  <a:lnTo>
                    <a:pt x="2670" y="3918"/>
                  </a:lnTo>
                  <a:lnTo>
                    <a:pt x="2672" y="3912"/>
                  </a:lnTo>
                  <a:lnTo>
                    <a:pt x="2674" y="3902"/>
                  </a:lnTo>
                  <a:lnTo>
                    <a:pt x="2678" y="3892"/>
                  </a:lnTo>
                  <a:lnTo>
                    <a:pt x="2684" y="3884"/>
                  </a:lnTo>
                  <a:lnTo>
                    <a:pt x="2690" y="3878"/>
                  </a:lnTo>
                  <a:lnTo>
                    <a:pt x="2692" y="3874"/>
                  </a:lnTo>
                  <a:lnTo>
                    <a:pt x="2692" y="3868"/>
                  </a:lnTo>
                  <a:lnTo>
                    <a:pt x="2690" y="3862"/>
                  </a:lnTo>
                  <a:lnTo>
                    <a:pt x="2686" y="3858"/>
                  </a:lnTo>
                  <a:lnTo>
                    <a:pt x="2682" y="3856"/>
                  </a:lnTo>
                  <a:lnTo>
                    <a:pt x="2680" y="3854"/>
                  </a:lnTo>
                  <a:lnTo>
                    <a:pt x="2676" y="3852"/>
                  </a:lnTo>
                  <a:lnTo>
                    <a:pt x="2674" y="3854"/>
                  </a:lnTo>
                  <a:lnTo>
                    <a:pt x="2670" y="3856"/>
                  </a:lnTo>
                  <a:lnTo>
                    <a:pt x="2666" y="3856"/>
                  </a:lnTo>
                  <a:lnTo>
                    <a:pt x="2660" y="3856"/>
                  </a:lnTo>
                  <a:lnTo>
                    <a:pt x="2654" y="3858"/>
                  </a:lnTo>
                  <a:lnTo>
                    <a:pt x="2652" y="3860"/>
                  </a:lnTo>
                  <a:lnTo>
                    <a:pt x="2648" y="3860"/>
                  </a:lnTo>
                  <a:lnTo>
                    <a:pt x="2642" y="3858"/>
                  </a:lnTo>
                  <a:lnTo>
                    <a:pt x="2636" y="3858"/>
                  </a:lnTo>
                  <a:lnTo>
                    <a:pt x="2634" y="3858"/>
                  </a:lnTo>
                  <a:lnTo>
                    <a:pt x="2632" y="3862"/>
                  </a:lnTo>
                  <a:lnTo>
                    <a:pt x="2630" y="3864"/>
                  </a:lnTo>
                  <a:lnTo>
                    <a:pt x="2626" y="3864"/>
                  </a:lnTo>
                  <a:lnTo>
                    <a:pt x="2622" y="3862"/>
                  </a:lnTo>
                  <a:lnTo>
                    <a:pt x="2620" y="3864"/>
                  </a:lnTo>
                  <a:lnTo>
                    <a:pt x="2618" y="3866"/>
                  </a:lnTo>
                  <a:lnTo>
                    <a:pt x="2616" y="3870"/>
                  </a:lnTo>
                  <a:lnTo>
                    <a:pt x="2616" y="3872"/>
                  </a:lnTo>
                  <a:lnTo>
                    <a:pt x="2614" y="3874"/>
                  </a:lnTo>
                  <a:lnTo>
                    <a:pt x="2608" y="3882"/>
                  </a:lnTo>
                  <a:lnTo>
                    <a:pt x="2604" y="3886"/>
                  </a:lnTo>
                  <a:lnTo>
                    <a:pt x="2598" y="3890"/>
                  </a:lnTo>
                  <a:lnTo>
                    <a:pt x="2596" y="3896"/>
                  </a:lnTo>
                  <a:lnTo>
                    <a:pt x="2596" y="3908"/>
                  </a:lnTo>
                  <a:lnTo>
                    <a:pt x="2596" y="3920"/>
                  </a:lnTo>
                  <a:lnTo>
                    <a:pt x="2596" y="3926"/>
                  </a:lnTo>
                  <a:lnTo>
                    <a:pt x="2600" y="3932"/>
                  </a:lnTo>
                  <a:lnTo>
                    <a:pt x="2606" y="3938"/>
                  </a:lnTo>
                  <a:close/>
                  <a:moveTo>
                    <a:pt x="3234" y="3626"/>
                  </a:moveTo>
                  <a:lnTo>
                    <a:pt x="3234" y="3626"/>
                  </a:lnTo>
                  <a:lnTo>
                    <a:pt x="3234" y="3624"/>
                  </a:lnTo>
                  <a:lnTo>
                    <a:pt x="3232" y="3624"/>
                  </a:lnTo>
                  <a:lnTo>
                    <a:pt x="3226" y="3626"/>
                  </a:lnTo>
                  <a:lnTo>
                    <a:pt x="3222" y="3632"/>
                  </a:lnTo>
                  <a:lnTo>
                    <a:pt x="3222" y="3634"/>
                  </a:lnTo>
                  <a:lnTo>
                    <a:pt x="3224" y="3636"/>
                  </a:lnTo>
                  <a:lnTo>
                    <a:pt x="3226" y="3636"/>
                  </a:lnTo>
                  <a:lnTo>
                    <a:pt x="3230" y="3634"/>
                  </a:lnTo>
                  <a:lnTo>
                    <a:pt x="3234" y="3626"/>
                  </a:lnTo>
                  <a:close/>
                  <a:moveTo>
                    <a:pt x="3140" y="4236"/>
                  </a:moveTo>
                  <a:lnTo>
                    <a:pt x="3140" y="4236"/>
                  </a:lnTo>
                  <a:lnTo>
                    <a:pt x="3142" y="4224"/>
                  </a:lnTo>
                  <a:lnTo>
                    <a:pt x="3142" y="4222"/>
                  </a:lnTo>
                  <a:lnTo>
                    <a:pt x="3138" y="4224"/>
                  </a:lnTo>
                  <a:lnTo>
                    <a:pt x="3136" y="4226"/>
                  </a:lnTo>
                  <a:lnTo>
                    <a:pt x="3136" y="4230"/>
                  </a:lnTo>
                  <a:lnTo>
                    <a:pt x="3134" y="4236"/>
                  </a:lnTo>
                  <a:lnTo>
                    <a:pt x="3134" y="4240"/>
                  </a:lnTo>
                  <a:lnTo>
                    <a:pt x="3136" y="4242"/>
                  </a:lnTo>
                  <a:lnTo>
                    <a:pt x="3138" y="4242"/>
                  </a:lnTo>
                  <a:lnTo>
                    <a:pt x="3140" y="4236"/>
                  </a:lnTo>
                  <a:close/>
                  <a:moveTo>
                    <a:pt x="3216" y="3638"/>
                  </a:moveTo>
                  <a:lnTo>
                    <a:pt x="3216" y="3638"/>
                  </a:lnTo>
                  <a:lnTo>
                    <a:pt x="3216" y="3634"/>
                  </a:lnTo>
                  <a:lnTo>
                    <a:pt x="3212" y="3632"/>
                  </a:lnTo>
                  <a:lnTo>
                    <a:pt x="3208" y="3632"/>
                  </a:lnTo>
                  <a:lnTo>
                    <a:pt x="3206" y="3636"/>
                  </a:lnTo>
                  <a:lnTo>
                    <a:pt x="3208" y="3638"/>
                  </a:lnTo>
                  <a:lnTo>
                    <a:pt x="3210" y="3640"/>
                  </a:lnTo>
                  <a:lnTo>
                    <a:pt x="3214" y="3640"/>
                  </a:lnTo>
                  <a:lnTo>
                    <a:pt x="3216" y="3638"/>
                  </a:lnTo>
                  <a:close/>
                  <a:moveTo>
                    <a:pt x="3130" y="4102"/>
                  </a:moveTo>
                  <a:lnTo>
                    <a:pt x="3130" y="4102"/>
                  </a:lnTo>
                  <a:lnTo>
                    <a:pt x="3128" y="4106"/>
                  </a:lnTo>
                  <a:lnTo>
                    <a:pt x="3128" y="4108"/>
                  </a:lnTo>
                  <a:lnTo>
                    <a:pt x="3132" y="4120"/>
                  </a:lnTo>
                  <a:lnTo>
                    <a:pt x="3134" y="4124"/>
                  </a:lnTo>
                  <a:lnTo>
                    <a:pt x="3136" y="4124"/>
                  </a:lnTo>
                  <a:lnTo>
                    <a:pt x="3136" y="4120"/>
                  </a:lnTo>
                  <a:lnTo>
                    <a:pt x="3136" y="4116"/>
                  </a:lnTo>
                  <a:lnTo>
                    <a:pt x="3134" y="4104"/>
                  </a:lnTo>
                  <a:lnTo>
                    <a:pt x="3132" y="4102"/>
                  </a:lnTo>
                  <a:lnTo>
                    <a:pt x="3130" y="4102"/>
                  </a:lnTo>
                  <a:close/>
                  <a:moveTo>
                    <a:pt x="3462" y="5402"/>
                  </a:moveTo>
                  <a:lnTo>
                    <a:pt x="3462" y="5402"/>
                  </a:lnTo>
                  <a:lnTo>
                    <a:pt x="3462" y="5410"/>
                  </a:lnTo>
                  <a:lnTo>
                    <a:pt x="3462" y="5414"/>
                  </a:lnTo>
                  <a:lnTo>
                    <a:pt x="3466" y="5416"/>
                  </a:lnTo>
                  <a:lnTo>
                    <a:pt x="3472" y="5418"/>
                  </a:lnTo>
                  <a:lnTo>
                    <a:pt x="3476" y="5418"/>
                  </a:lnTo>
                  <a:lnTo>
                    <a:pt x="3478" y="5416"/>
                  </a:lnTo>
                  <a:lnTo>
                    <a:pt x="3478" y="5412"/>
                  </a:lnTo>
                  <a:lnTo>
                    <a:pt x="3474" y="5404"/>
                  </a:lnTo>
                  <a:lnTo>
                    <a:pt x="3468" y="5398"/>
                  </a:lnTo>
                  <a:lnTo>
                    <a:pt x="3464" y="5394"/>
                  </a:lnTo>
                  <a:lnTo>
                    <a:pt x="3462" y="5396"/>
                  </a:lnTo>
                  <a:lnTo>
                    <a:pt x="3462" y="5402"/>
                  </a:lnTo>
                  <a:close/>
                  <a:moveTo>
                    <a:pt x="4244" y="2492"/>
                  </a:moveTo>
                  <a:lnTo>
                    <a:pt x="4244" y="2492"/>
                  </a:lnTo>
                  <a:lnTo>
                    <a:pt x="4244" y="2496"/>
                  </a:lnTo>
                  <a:lnTo>
                    <a:pt x="4248" y="2496"/>
                  </a:lnTo>
                  <a:lnTo>
                    <a:pt x="4256" y="2492"/>
                  </a:lnTo>
                  <a:lnTo>
                    <a:pt x="4264" y="2486"/>
                  </a:lnTo>
                  <a:lnTo>
                    <a:pt x="4280" y="2470"/>
                  </a:lnTo>
                  <a:lnTo>
                    <a:pt x="4284" y="2464"/>
                  </a:lnTo>
                  <a:lnTo>
                    <a:pt x="4284" y="2460"/>
                  </a:lnTo>
                  <a:lnTo>
                    <a:pt x="4282" y="2460"/>
                  </a:lnTo>
                  <a:lnTo>
                    <a:pt x="4276" y="2460"/>
                  </a:lnTo>
                  <a:lnTo>
                    <a:pt x="4266" y="2466"/>
                  </a:lnTo>
                  <a:lnTo>
                    <a:pt x="4254" y="2476"/>
                  </a:lnTo>
                  <a:lnTo>
                    <a:pt x="4248" y="2484"/>
                  </a:lnTo>
                  <a:lnTo>
                    <a:pt x="4244" y="2492"/>
                  </a:lnTo>
                  <a:close/>
                  <a:moveTo>
                    <a:pt x="4364" y="2396"/>
                  </a:moveTo>
                  <a:lnTo>
                    <a:pt x="4364" y="2396"/>
                  </a:lnTo>
                  <a:lnTo>
                    <a:pt x="4368" y="2398"/>
                  </a:lnTo>
                  <a:lnTo>
                    <a:pt x="4370" y="2396"/>
                  </a:lnTo>
                  <a:lnTo>
                    <a:pt x="4370" y="2394"/>
                  </a:lnTo>
                  <a:lnTo>
                    <a:pt x="4368" y="2392"/>
                  </a:lnTo>
                  <a:lnTo>
                    <a:pt x="4366" y="2390"/>
                  </a:lnTo>
                  <a:lnTo>
                    <a:pt x="4364" y="2392"/>
                  </a:lnTo>
                  <a:lnTo>
                    <a:pt x="4364" y="2394"/>
                  </a:lnTo>
                  <a:lnTo>
                    <a:pt x="4364" y="2396"/>
                  </a:lnTo>
                  <a:close/>
                  <a:moveTo>
                    <a:pt x="4388" y="2374"/>
                  </a:moveTo>
                  <a:lnTo>
                    <a:pt x="4388" y="2374"/>
                  </a:lnTo>
                  <a:lnTo>
                    <a:pt x="4392" y="2376"/>
                  </a:lnTo>
                  <a:lnTo>
                    <a:pt x="4392" y="2374"/>
                  </a:lnTo>
                  <a:lnTo>
                    <a:pt x="4394" y="2370"/>
                  </a:lnTo>
                  <a:lnTo>
                    <a:pt x="4392" y="2368"/>
                  </a:lnTo>
                  <a:lnTo>
                    <a:pt x="4390" y="2366"/>
                  </a:lnTo>
                  <a:lnTo>
                    <a:pt x="4388" y="2368"/>
                  </a:lnTo>
                  <a:lnTo>
                    <a:pt x="4388" y="2372"/>
                  </a:lnTo>
                  <a:lnTo>
                    <a:pt x="4388" y="2374"/>
                  </a:lnTo>
                  <a:close/>
                  <a:moveTo>
                    <a:pt x="264" y="3518"/>
                  </a:moveTo>
                  <a:lnTo>
                    <a:pt x="264" y="3518"/>
                  </a:lnTo>
                  <a:lnTo>
                    <a:pt x="266" y="3518"/>
                  </a:lnTo>
                  <a:lnTo>
                    <a:pt x="264" y="3518"/>
                  </a:lnTo>
                  <a:close/>
                  <a:moveTo>
                    <a:pt x="5798" y="1166"/>
                  </a:moveTo>
                  <a:lnTo>
                    <a:pt x="5798" y="1166"/>
                  </a:lnTo>
                  <a:lnTo>
                    <a:pt x="5790" y="1156"/>
                  </a:lnTo>
                  <a:lnTo>
                    <a:pt x="5782" y="1148"/>
                  </a:lnTo>
                  <a:lnTo>
                    <a:pt x="5772" y="1144"/>
                  </a:lnTo>
                  <a:lnTo>
                    <a:pt x="5760" y="1140"/>
                  </a:lnTo>
                  <a:lnTo>
                    <a:pt x="5732" y="1138"/>
                  </a:lnTo>
                  <a:lnTo>
                    <a:pt x="5698" y="1136"/>
                  </a:lnTo>
                  <a:lnTo>
                    <a:pt x="5692" y="1138"/>
                  </a:lnTo>
                  <a:lnTo>
                    <a:pt x="5688" y="1140"/>
                  </a:lnTo>
                  <a:lnTo>
                    <a:pt x="5686" y="1144"/>
                  </a:lnTo>
                  <a:lnTo>
                    <a:pt x="5686" y="1148"/>
                  </a:lnTo>
                  <a:lnTo>
                    <a:pt x="5690" y="1160"/>
                  </a:lnTo>
                  <a:lnTo>
                    <a:pt x="5696" y="1172"/>
                  </a:lnTo>
                  <a:lnTo>
                    <a:pt x="5702" y="1184"/>
                  </a:lnTo>
                  <a:lnTo>
                    <a:pt x="5704" y="1190"/>
                  </a:lnTo>
                  <a:lnTo>
                    <a:pt x="5704" y="1192"/>
                  </a:lnTo>
                  <a:lnTo>
                    <a:pt x="5700" y="1192"/>
                  </a:lnTo>
                  <a:lnTo>
                    <a:pt x="5684" y="1186"/>
                  </a:lnTo>
                  <a:lnTo>
                    <a:pt x="5676" y="1180"/>
                  </a:lnTo>
                  <a:lnTo>
                    <a:pt x="5670" y="1174"/>
                  </a:lnTo>
                  <a:lnTo>
                    <a:pt x="5666" y="1168"/>
                  </a:lnTo>
                  <a:lnTo>
                    <a:pt x="5664" y="1162"/>
                  </a:lnTo>
                  <a:lnTo>
                    <a:pt x="5664" y="1150"/>
                  </a:lnTo>
                  <a:lnTo>
                    <a:pt x="5666" y="1138"/>
                  </a:lnTo>
                  <a:lnTo>
                    <a:pt x="5666" y="1126"/>
                  </a:lnTo>
                  <a:lnTo>
                    <a:pt x="5664" y="1120"/>
                  </a:lnTo>
                  <a:lnTo>
                    <a:pt x="5660" y="1114"/>
                  </a:lnTo>
                  <a:lnTo>
                    <a:pt x="5654" y="1106"/>
                  </a:lnTo>
                  <a:lnTo>
                    <a:pt x="5646" y="1100"/>
                  </a:lnTo>
                  <a:lnTo>
                    <a:pt x="5634" y="1092"/>
                  </a:lnTo>
                  <a:lnTo>
                    <a:pt x="5618" y="1084"/>
                  </a:lnTo>
                  <a:lnTo>
                    <a:pt x="5580" y="1068"/>
                  </a:lnTo>
                  <a:lnTo>
                    <a:pt x="5546" y="1050"/>
                  </a:lnTo>
                  <a:lnTo>
                    <a:pt x="5478" y="1014"/>
                  </a:lnTo>
                  <a:lnTo>
                    <a:pt x="5478" y="1008"/>
                  </a:lnTo>
                  <a:lnTo>
                    <a:pt x="5448" y="994"/>
                  </a:lnTo>
                  <a:lnTo>
                    <a:pt x="5418" y="982"/>
                  </a:lnTo>
                  <a:lnTo>
                    <a:pt x="5386" y="970"/>
                  </a:lnTo>
                  <a:lnTo>
                    <a:pt x="5356" y="962"/>
                  </a:lnTo>
                  <a:lnTo>
                    <a:pt x="5310" y="952"/>
                  </a:lnTo>
                  <a:lnTo>
                    <a:pt x="5294" y="946"/>
                  </a:lnTo>
                  <a:lnTo>
                    <a:pt x="5270" y="944"/>
                  </a:lnTo>
                  <a:lnTo>
                    <a:pt x="5210" y="940"/>
                  </a:lnTo>
                  <a:lnTo>
                    <a:pt x="5170" y="936"/>
                  </a:lnTo>
                  <a:lnTo>
                    <a:pt x="5144" y="930"/>
                  </a:lnTo>
                  <a:lnTo>
                    <a:pt x="5126" y="924"/>
                  </a:lnTo>
                  <a:lnTo>
                    <a:pt x="5116" y="918"/>
                  </a:lnTo>
                  <a:lnTo>
                    <a:pt x="5108" y="916"/>
                  </a:lnTo>
                  <a:lnTo>
                    <a:pt x="5102" y="918"/>
                  </a:lnTo>
                  <a:lnTo>
                    <a:pt x="5096" y="926"/>
                  </a:lnTo>
                  <a:lnTo>
                    <a:pt x="5086" y="942"/>
                  </a:lnTo>
                  <a:lnTo>
                    <a:pt x="5080" y="950"/>
                  </a:lnTo>
                  <a:lnTo>
                    <a:pt x="5078" y="958"/>
                  </a:lnTo>
                  <a:lnTo>
                    <a:pt x="5078" y="964"/>
                  </a:lnTo>
                  <a:lnTo>
                    <a:pt x="5080" y="968"/>
                  </a:lnTo>
                  <a:lnTo>
                    <a:pt x="5084" y="972"/>
                  </a:lnTo>
                  <a:lnTo>
                    <a:pt x="5088" y="974"/>
                  </a:lnTo>
                  <a:lnTo>
                    <a:pt x="5100" y="978"/>
                  </a:lnTo>
                  <a:lnTo>
                    <a:pt x="5110" y="982"/>
                  </a:lnTo>
                  <a:lnTo>
                    <a:pt x="5114" y="986"/>
                  </a:lnTo>
                  <a:lnTo>
                    <a:pt x="5116" y="988"/>
                  </a:lnTo>
                  <a:lnTo>
                    <a:pt x="5116" y="992"/>
                  </a:lnTo>
                  <a:lnTo>
                    <a:pt x="5114" y="998"/>
                  </a:lnTo>
                  <a:lnTo>
                    <a:pt x="5108" y="1004"/>
                  </a:lnTo>
                  <a:lnTo>
                    <a:pt x="5100" y="1012"/>
                  </a:lnTo>
                  <a:lnTo>
                    <a:pt x="5084" y="1024"/>
                  </a:lnTo>
                  <a:lnTo>
                    <a:pt x="5076" y="1028"/>
                  </a:lnTo>
                  <a:lnTo>
                    <a:pt x="5072" y="1030"/>
                  </a:lnTo>
                  <a:lnTo>
                    <a:pt x="5068" y="1028"/>
                  </a:lnTo>
                  <a:lnTo>
                    <a:pt x="5064" y="1026"/>
                  </a:lnTo>
                  <a:lnTo>
                    <a:pt x="5058" y="1020"/>
                  </a:lnTo>
                  <a:lnTo>
                    <a:pt x="5052" y="1012"/>
                  </a:lnTo>
                  <a:lnTo>
                    <a:pt x="5044" y="1004"/>
                  </a:lnTo>
                  <a:lnTo>
                    <a:pt x="5040" y="1000"/>
                  </a:lnTo>
                  <a:lnTo>
                    <a:pt x="5034" y="996"/>
                  </a:lnTo>
                  <a:lnTo>
                    <a:pt x="5028" y="996"/>
                  </a:lnTo>
                  <a:lnTo>
                    <a:pt x="5020" y="994"/>
                  </a:lnTo>
                  <a:lnTo>
                    <a:pt x="5012" y="994"/>
                  </a:lnTo>
                  <a:lnTo>
                    <a:pt x="5006" y="992"/>
                  </a:lnTo>
                  <a:lnTo>
                    <a:pt x="5004" y="990"/>
                  </a:lnTo>
                  <a:lnTo>
                    <a:pt x="5002" y="988"/>
                  </a:lnTo>
                  <a:lnTo>
                    <a:pt x="5000" y="978"/>
                  </a:lnTo>
                  <a:lnTo>
                    <a:pt x="5000" y="970"/>
                  </a:lnTo>
                  <a:lnTo>
                    <a:pt x="5000" y="962"/>
                  </a:lnTo>
                  <a:lnTo>
                    <a:pt x="4998" y="960"/>
                  </a:lnTo>
                  <a:lnTo>
                    <a:pt x="4994" y="958"/>
                  </a:lnTo>
                  <a:lnTo>
                    <a:pt x="4988" y="956"/>
                  </a:lnTo>
                  <a:lnTo>
                    <a:pt x="4980" y="958"/>
                  </a:lnTo>
                  <a:lnTo>
                    <a:pt x="4958" y="964"/>
                  </a:lnTo>
                  <a:lnTo>
                    <a:pt x="4944" y="968"/>
                  </a:lnTo>
                  <a:lnTo>
                    <a:pt x="4930" y="970"/>
                  </a:lnTo>
                  <a:lnTo>
                    <a:pt x="4920" y="972"/>
                  </a:lnTo>
                  <a:lnTo>
                    <a:pt x="4908" y="972"/>
                  </a:lnTo>
                  <a:lnTo>
                    <a:pt x="4890" y="968"/>
                  </a:lnTo>
                  <a:lnTo>
                    <a:pt x="4870" y="964"/>
                  </a:lnTo>
                  <a:lnTo>
                    <a:pt x="4850" y="958"/>
                  </a:lnTo>
                  <a:lnTo>
                    <a:pt x="4828" y="954"/>
                  </a:lnTo>
                  <a:lnTo>
                    <a:pt x="4814" y="954"/>
                  </a:lnTo>
                  <a:lnTo>
                    <a:pt x="4800" y="954"/>
                  </a:lnTo>
                  <a:lnTo>
                    <a:pt x="4784" y="956"/>
                  </a:lnTo>
                  <a:lnTo>
                    <a:pt x="4766" y="958"/>
                  </a:lnTo>
                  <a:lnTo>
                    <a:pt x="4732" y="966"/>
                  </a:lnTo>
                  <a:lnTo>
                    <a:pt x="4706" y="966"/>
                  </a:lnTo>
                  <a:lnTo>
                    <a:pt x="4686" y="964"/>
                  </a:lnTo>
                  <a:lnTo>
                    <a:pt x="4674" y="960"/>
                  </a:lnTo>
                  <a:lnTo>
                    <a:pt x="4668" y="956"/>
                  </a:lnTo>
                  <a:lnTo>
                    <a:pt x="4666" y="952"/>
                  </a:lnTo>
                  <a:lnTo>
                    <a:pt x="4662" y="944"/>
                  </a:lnTo>
                  <a:lnTo>
                    <a:pt x="4664" y="934"/>
                  </a:lnTo>
                  <a:lnTo>
                    <a:pt x="4668" y="924"/>
                  </a:lnTo>
                  <a:lnTo>
                    <a:pt x="4670" y="918"/>
                  </a:lnTo>
                  <a:lnTo>
                    <a:pt x="4670" y="912"/>
                  </a:lnTo>
                  <a:lnTo>
                    <a:pt x="4668" y="906"/>
                  </a:lnTo>
                  <a:lnTo>
                    <a:pt x="4662" y="898"/>
                  </a:lnTo>
                  <a:lnTo>
                    <a:pt x="4656" y="892"/>
                  </a:lnTo>
                  <a:lnTo>
                    <a:pt x="4648" y="884"/>
                  </a:lnTo>
                  <a:lnTo>
                    <a:pt x="4636" y="878"/>
                  </a:lnTo>
                  <a:lnTo>
                    <a:pt x="4624" y="872"/>
                  </a:lnTo>
                  <a:lnTo>
                    <a:pt x="4608" y="868"/>
                  </a:lnTo>
                  <a:lnTo>
                    <a:pt x="4592" y="862"/>
                  </a:lnTo>
                  <a:lnTo>
                    <a:pt x="4572" y="860"/>
                  </a:lnTo>
                  <a:lnTo>
                    <a:pt x="4552" y="856"/>
                  </a:lnTo>
                  <a:lnTo>
                    <a:pt x="4528" y="856"/>
                  </a:lnTo>
                  <a:lnTo>
                    <a:pt x="4504" y="856"/>
                  </a:lnTo>
                  <a:lnTo>
                    <a:pt x="4476" y="860"/>
                  </a:lnTo>
                  <a:lnTo>
                    <a:pt x="4448" y="864"/>
                  </a:lnTo>
                  <a:lnTo>
                    <a:pt x="4420" y="868"/>
                  </a:lnTo>
                  <a:lnTo>
                    <a:pt x="4396" y="870"/>
                  </a:lnTo>
                  <a:lnTo>
                    <a:pt x="4374" y="868"/>
                  </a:lnTo>
                  <a:lnTo>
                    <a:pt x="4358" y="866"/>
                  </a:lnTo>
                  <a:lnTo>
                    <a:pt x="4342" y="860"/>
                  </a:lnTo>
                  <a:lnTo>
                    <a:pt x="4328" y="854"/>
                  </a:lnTo>
                  <a:lnTo>
                    <a:pt x="4318" y="848"/>
                  </a:lnTo>
                  <a:lnTo>
                    <a:pt x="4308" y="840"/>
                  </a:lnTo>
                  <a:lnTo>
                    <a:pt x="4292" y="822"/>
                  </a:lnTo>
                  <a:lnTo>
                    <a:pt x="4278" y="804"/>
                  </a:lnTo>
                  <a:lnTo>
                    <a:pt x="4264" y="788"/>
                  </a:lnTo>
                  <a:lnTo>
                    <a:pt x="4256" y="782"/>
                  </a:lnTo>
                  <a:lnTo>
                    <a:pt x="4246" y="778"/>
                  </a:lnTo>
                  <a:lnTo>
                    <a:pt x="4228" y="772"/>
                  </a:lnTo>
                  <a:lnTo>
                    <a:pt x="4214" y="768"/>
                  </a:lnTo>
                  <a:lnTo>
                    <a:pt x="4186" y="768"/>
                  </a:lnTo>
                  <a:lnTo>
                    <a:pt x="4154" y="764"/>
                  </a:lnTo>
                  <a:lnTo>
                    <a:pt x="4130" y="762"/>
                  </a:lnTo>
                  <a:lnTo>
                    <a:pt x="4100" y="754"/>
                  </a:lnTo>
                  <a:lnTo>
                    <a:pt x="4068" y="748"/>
                  </a:lnTo>
                  <a:lnTo>
                    <a:pt x="4044" y="744"/>
                  </a:lnTo>
                  <a:lnTo>
                    <a:pt x="4002" y="740"/>
                  </a:lnTo>
                  <a:lnTo>
                    <a:pt x="3964" y="738"/>
                  </a:lnTo>
                  <a:lnTo>
                    <a:pt x="3944" y="734"/>
                  </a:lnTo>
                  <a:lnTo>
                    <a:pt x="3922" y="730"/>
                  </a:lnTo>
                  <a:lnTo>
                    <a:pt x="3902" y="724"/>
                  </a:lnTo>
                  <a:lnTo>
                    <a:pt x="3892" y="724"/>
                  </a:lnTo>
                  <a:lnTo>
                    <a:pt x="3892" y="726"/>
                  </a:lnTo>
                  <a:lnTo>
                    <a:pt x="3890" y="728"/>
                  </a:lnTo>
                  <a:lnTo>
                    <a:pt x="3890" y="734"/>
                  </a:lnTo>
                  <a:lnTo>
                    <a:pt x="3892" y="740"/>
                  </a:lnTo>
                  <a:lnTo>
                    <a:pt x="3890" y="744"/>
                  </a:lnTo>
                  <a:lnTo>
                    <a:pt x="3888" y="746"/>
                  </a:lnTo>
                  <a:lnTo>
                    <a:pt x="3882" y="750"/>
                  </a:lnTo>
                  <a:lnTo>
                    <a:pt x="3876" y="752"/>
                  </a:lnTo>
                  <a:lnTo>
                    <a:pt x="3854" y="754"/>
                  </a:lnTo>
                  <a:lnTo>
                    <a:pt x="3842" y="756"/>
                  </a:lnTo>
                  <a:lnTo>
                    <a:pt x="3834" y="758"/>
                  </a:lnTo>
                  <a:lnTo>
                    <a:pt x="3830" y="764"/>
                  </a:lnTo>
                  <a:lnTo>
                    <a:pt x="3830" y="768"/>
                  </a:lnTo>
                  <a:lnTo>
                    <a:pt x="3832" y="776"/>
                  </a:lnTo>
                  <a:lnTo>
                    <a:pt x="3836" y="782"/>
                  </a:lnTo>
                  <a:lnTo>
                    <a:pt x="3846" y="798"/>
                  </a:lnTo>
                  <a:lnTo>
                    <a:pt x="3856" y="812"/>
                  </a:lnTo>
                  <a:lnTo>
                    <a:pt x="3860" y="818"/>
                  </a:lnTo>
                  <a:lnTo>
                    <a:pt x="3862" y="822"/>
                  </a:lnTo>
                  <a:lnTo>
                    <a:pt x="3860" y="826"/>
                  </a:lnTo>
                  <a:lnTo>
                    <a:pt x="3856" y="828"/>
                  </a:lnTo>
                  <a:lnTo>
                    <a:pt x="3848" y="826"/>
                  </a:lnTo>
                  <a:lnTo>
                    <a:pt x="3836" y="824"/>
                  </a:lnTo>
                  <a:lnTo>
                    <a:pt x="3810" y="818"/>
                  </a:lnTo>
                  <a:lnTo>
                    <a:pt x="3792" y="818"/>
                  </a:lnTo>
                  <a:lnTo>
                    <a:pt x="3778" y="818"/>
                  </a:lnTo>
                  <a:lnTo>
                    <a:pt x="3770" y="820"/>
                  </a:lnTo>
                  <a:lnTo>
                    <a:pt x="3760" y="824"/>
                  </a:lnTo>
                  <a:lnTo>
                    <a:pt x="3750" y="824"/>
                  </a:lnTo>
                  <a:lnTo>
                    <a:pt x="3736" y="824"/>
                  </a:lnTo>
                  <a:lnTo>
                    <a:pt x="3716" y="820"/>
                  </a:lnTo>
                  <a:lnTo>
                    <a:pt x="3704" y="818"/>
                  </a:lnTo>
                  <a:lnTo>
                    <a:pt x="3694" y="818"/>
                  </a:lnTo>
                  <a:lnTo>
                    <a:pt x="3686" y="818"/>
                  </a:lnTo>
                  <a:lnTo>
                    <a:pt x="3676" y="820"/>
                  </a:lnTo>
                  <a:lnTo>
                    <a:pt x="3662" y="826"/>
                  </a:lnTo>
                  <a:lnTo>
                    <a:pt x="3650" y="832"/>
                  </a:lnTo>
                  <a:lnTo>
                    <a:pt x="3638" y="836"/>
                  </a:lnTo>
                  <a:lnTo>
                    <a:pt x="3632" y="838"/>
                  </a:lnTo>
                  <a:lnTo>
                    <a:pt x="3624" y="836"/>
                  </a:lnTo>
                  <a:lnTo>
                    <a:pt x="3616" y="836"/>
                  </a:lnTo>
                  <a:lnTo>
                    <a:pt x="3608" y="832"/>
                  </a:lnTo>
                  <a:lnTo>
                    <a:pt x="3598" y="826"/>
                  </a:lnTo>
                  <a:lnTo>
                    <a:pt x="3586" y="818"/>
                  </a:lnTo>
                  <a:lnTo>
                    <a:pt x="3576" y="812"/>
                  </a:lnTo>
                  <a:lnTo>
                    <a:pt x="3566" y="810"/>
                  </a:lnTo>
                  <a:lnTo>
                    <a:pt x="3558" y="810"/>
                  </a:lnTo>
                  <a:lnTo>
                    <a:pt x="3552" y="814"/>
                  </a:lnTo>
                  <a:lnTo>
                    <a:pt x="3546" y="820"/>
                  </a:lnTo>
                  <a:lnTo>
                    <a:pt x="3540" y="828"/>
                  </a:lnTo>
                  <a:lnTo>
                    <a:pt x="3530" y="848"/>
                  </a:lnTo>
                  <a:lnTo>
                    <a:pt x="3520" y="864"/>
                  </a:lnTo>
                  <a:lnTo>
                    <a:pt x="3514" y="872"/>
                  </a:lnTo>
                  <a:lnTo>
                    <a:pt x="3508" y="876"/>
                  </a:lnTo>
                  <a:lnTo>
                    <a:pt x="3500" y="878"/>
                  </a:lnTo>
                  <a:lnTo>
                    <a:pt x="3492" y="878"/>
                  </a:lnTo>
                  <a:lnTo>
                    <a:pt x="3482" y="872"/>
                  </a:lnTo>
                  <a:lnTo>
                    <a:pt x="3470" y="864"/>
                  </a:lnTo>
                  <a:lnTo>
                    <a:pt x="3428" y="824"/>
                  </a:lnTo>
                  <a:lnTo>
                    <a:pt x="3402" y="796"/>
                  </a:lnTo>
                  <a:lnTo>
                    <a:pt x="3390" y="784"/>
                  </a:lnTo>
                  <a:lnTo>
                    <a:pt x="3380" y="776"/>
                  </a:lnTo>
                  <a:lnTo>
                    <a:pt x="3368" y="768"/>
                  </a:lnTo>
                  <a:lnTo>
                    <a:pt x="3352" y="762"/>
                  </a:lnTo>
                  <a:lnTo>
                    <a:pt x="3346" y="760"/>
                  </a:lnTo>
                  <a:lnTo>
                    <a:pt x="3342" y="760"/>
                  </a:lnTo>
                  <a:lnTo>
                    <a:pt x="3338" y="762"/>
                  </a:lnTo>
                  <a:lnTo>
                    <a:pt x="3338" y="764"/>
                  </a:lnTo>
                  <a:lnTo>
                    <a:pt x="3340" y="772"/>
                  </a:lnTo>
                  <a:lnTo>
                    <a:pt x="3344" y="782"/>
                  </a:lnTo>
                  <a:lnTo>
                    <a:pt x="3348" y="792"/>
                  </a:lnTo>
                  <a:lnTo>
                    <a:pt x="3350" y="798"/>
                  </a:lnTo>
                  <a:lnTo>
                    <a:pt x="3348" y="798"/>
                  </a:lnTo>
                  <a:lnTo>
                    <a:pt x="3346" y="798"/>
                  </a:lnTo>
                  <a:lnTo>
                    <a:pt x="3336" y="790"/>
                  </a:lnTo>
                  <a:lnTo>
                    <a:pt x="3318" y="778"/>
                  </a:lnTo>
                  <a:lnTo>
                    <a:pt x="3296" y="766"/>
                  </a:lnTo>
                  <a:lnTo>
                    <a:pt x="3270" y="754"/>
                  </a:lnTo>
                  <a:lnTo>
                    <a:pt x="3242" y="744"/>
                  </a:lnTo>
                  <a:lnTo>
                    <a:pt x="3208" y="734"/>
                  </a:lnTo>
                  <a:lnTo>
                    <a:pt x="3170" y="728"/>
                  </a:lnTo>
                  <a:lnTo>
                    <a:pt x="3128" y="722"/>
                  </a:lnTo>
                  <a:lnTo>
                    <a:pt x="3082" y="716"/>
                  </a:lnTo>
                  <a:lnTo>
                    <a:pt x="3030" y="712"/>
                  </a:lnTo>
                  <a:lnTo>
                    <a:pt x="3012" y="708"/>
                  </a:lnTo>
                  <a:lnTo>
                    <a:pt x="3000" y="704"/>
                  </a:lnTo>
                  <a:lnTo>
                    <a:pt x="2994" y="702"/>
                  </a:lnTo>
                  <a:lnTo>
                    <a:pt x="2992" y="698"/>
                  </a:lnTo>
                  <a:lnTo>
                    <a:pt x="2992" y="694"/>
                  </a:lnTo>
                  <a:lnTo>
                    <a:pt x="2994" y="690"/>
                  </a:lnTo>
                  <a:lnTo>
                    <a:pt x="3002" y="684"/>
                  </a:lnTo>
                  <a:lnTo>
                    <a:pt x="3008" y="678"/>
                  </a:lnTo>
                  <a:lnTo>
                    <a:pt x="3008" y="676"/>
                  </a:lnTo>
                  <a:lnTo>
                    <a:pt x="3006" y="674"/>
                  </a:lnTo>
                  <a:lnTo>
                    <a:pt x="3002" y="672"/>
                  </a:lnTo>
                  <a:lnTo>
                    <a:pt x="2992" y="670"/>
                  </a:lnTo>
                  <a:lnTo>
                    <a:pt x="2946" y="666"/>
                  </a:lnTo>
                  <a:lnTo>
                    <a:pt x="2904" y="664"/>
                  </a:lnTo>
                  <a:lnTo>
                    <a:pt x="2864" y="664"/>
                  </a:lnTo>
                  <a:lnTo>
                    <a:pt x="2844" y="666"/>
                  </a:lnTo>
                  <a:lnTo>
                    <a:pt x="2822" y="670"/>
                  </a:lnTo>
                  <a:lnTo>
                    <a:pt x="2814" y="670"/>
                  </a:lnTo>
                  <a:lnTo>
                    <a:pt x="2806" y="670"/>
                  </a:lnTo>
                  <a:lnTo>
                    <a:pt x="2800" y="670"/>
                  </a:lnTo>
                  <a:lnTo>
                    <a:pt x="2794" y="668"/>
                  </a:lnTo>
                  <a:lnTo>
                    <a:pt x="2790" y="662"/>
                  </a:lnTo>
                  <a:lnTo>
                    <a:pt x="2786" y="654"/>
                  </a:lnTo>
                  <a:lnTo>
                    <a:pt x="2784" y="648"/>
                  </a:lnTo>
                  <a:lnTo>
                    <a:pt x="2780" y="644"/>
                  </a:lnTo>
                  <a:lnTo>
                    <a:pt x="2778" y="642"/>
                  </a:lnTo>
                  <a:lnTo>
                    <a:pt x="2774" y="642"/>
                  </a:lnTo>
                  <a:lnTo>
                    <a:pt x="2762" y="648"/>
                  </a:lnTo>
                  <a:lnTo>
                    <a:pt x="2748" y="654"/>
                  </a:lnTo>
                  <a:lnTo>
                    <a:pt x="2738" y="654"/>
                  </a:lnTo>
                  <a:lnTo>
                    <a:pt x="2730" y="652"/>
                  </a:lnTo>
                  <a:lnTo>
                    <a:pt x="2722" y="648"/>
                  </a:lnTo>
                  <a:lnTo>
                    <a:pt x="2714" y="644"/>
                  </a:lnTo>
                  <a:lnTo>
                    <a:pt x="2704" y="640"/>
                  </a:lnTo>
                  <a:lnTo>
                    <a:pt x="2692" y="638"/>
                  </a:lnTo>
                  <a:lnTo>
                    <a:pt x="2676" y="640"/>
                  </a:lnTo>
                  <a:lnTo>
                    <a:pt x="2660" y="644"/>
                  </a:lnTo>
                  <a:lnTo>
                    <a:pt x="2652" y="650"/>
                  </a:lnTo>
                  <a:lnTo>
                    <a:pt x="2650" y="658"/>
                  </a:lnTo>
                  <a:lnTo>
                    <a:pt x="2648" y="664"/>
                  </a:lnTo>
                  <a:lnTo>
                    <a:pt x="2642" y="672"/>
                  </a:lnTo>
                  <a:lnTo>
                    <a:pt x="2634" y="680"/>
                  </a:lnTo>
                  <a:lnTo>
                    <a:pt x="2614" y="686"/>
                  </a:lnTo>
                  <a:lnTo>
                    <a:pt x="2586" y="692"/>
                  </a:lnTo>
                  <a:lnTo>
                    <a:pt x="2554" y="696"/>
                  </a:lnTo>
                  <a:lnTo>
                    <a:pt x="2530" y="698"/>
                  </a:lnTo>
                  <a:lnTo>
                    <a:pt x="2516" y="696"/>
                  </a:lnTo>
                  <a:lnTo>
                    <a:pt x="2512" y="694"/>
                  </a:lnTo>
                  <a:lnTo>
                    <a:pt x="2512" y="692"/>
                  </a:lnTo>
                  <a:lnTo>
                    <a:pt x="2512" y="690"/>
                  </a:lnTo>
                  <a:lnTo>
                    <a:pt x="2516" y="686"/>
                  </a:lnTo>
                  <a:lnTo>
                    <a:pt x="2528" y="676"/>
                  </a:lnTo>
                  <a:lnTo>
                    <a:pt x="2550" y="666"/>
                  </a:lnTo>
                  <a:lnTo>
                    <a:pt x="2580" y="652"/>
                  </a:lnTo>
                  <a:lnTo>
                    <a:pt x="2610" y="640"/>
                  </a:lnTo>
                  <a:lnTo>
                    <a:pt x="2632" y="628"/>
                  </a:lnTo>
                  <a:lnTo>
                    <a:pt x="2660" y="610"/>
                  </a:lnTo>
                  <a:lnTo>
                    <a:pt x="2672" y="602"/>
                  </a:lnTo>
                  <a:lnTo>
                    <a:pt x="2688" y="594"/>
                  </a:lnTo>
                  <a:lnTo>
                    <a:pt x="2706" y="586"/>
                  </a:lnTo>
                  <a:lnTo>
                    <a:pt x="2734" y="576"/>
                  </a:lnTo>
                  <a:lnTo>
                    <a:pt x="2762" y="566"/>
                  </a:lnTo>
                  <a:lnTo>
                    <a:pt x="2782" y="554"/>
                  </a:lnTo>
                  <a:lnTo>
                    <a:pt x="2788" y="548"/>
                  </a:lnTo>
                  <a:lnTo>
                    <a:pt x="2794" y="542"/>
                  </a:lnTo>
                  <a:lnTo>
                    <a:pt x="2802" y="528"/>
                  </a:lnTo>
                  <a:lnTo>
                    <a:pt x="2806" y="514"/>
                  </a:lnTo>
                  <a:lnTo>
                    <a:pt x="2806" y="502"/>
                  </a:lnTo>
                  <a:lnTo>
                    <a:pt x="2802" y="490"/>
                  </a:lnTo>
                  <a:lnTo>
                    <a:pt x="2798" y="478"/>
                  </a:lnTo>
                  <a:lnTo>
                    <a:pt x="2792" y="470"/>
                  </a:lnTo>
                  <a:lnTo>
                    <a:pt x="2784" y="464"/>
                  </a:lnTo>
                  <a:lnTo>
                    <a:pt x="2776" y="462"/>
                  </a:lnTo>
                  <a:lnTo>
                    <a:pt x="2768" y="460"/>
                  </a:lnTo>
                  <a:lnTo>
                    <a:pt x="2748" y="454"/>
                  </a:lnTo>
                  <a:lnTo>
                    <a:pt x="2738" y="448"/>
                  </a:lnTo>
                  <a:lnTo>
                    <a:pt x="2724" y="438"/>
                  </a:lnTo>
                  <a:lnTo>
                    <a:pt x="2712" y="430"/>
                  </a:lnTo>
                  <a:lnTo>
                    <a:pt x="2700" y="426"/>
                  </a:lnTo>
                  <a:lnTo>
                    <a:pt x="2686" y="424"/>
                  </a:lnTo>
                  <a:lnTo>
                    <a:pt x="2672" y="424"/>
                  </a:lnTo>
                  <a:lnTo>
                    <a:pt x="2644" y="428"/>
                  </a:lnTo>
                  <a:lnTo>
                    <a:pt x="2628" y="428"/>
                  </a:lnTo>
                  <a:lnTo>
                    <a:pt x="2612" y="426"/>
                  </a:lnTo>
                  <a:lnTo>
                    <a:pt x="2598" y="424"/>
                  </a:lnTo>
                  <a:lnTo>
                    <a:pt x="2590" y="424"/>
                  </a:lnTo>
                  <a:lnTo>
                    <a:pt x="2582" y="426"/>
                  </a:lnTo>
                  <a:lnTo>
                    <a:pt x="2578" y="428"/>
                  </a:lnTo>
                  <a:lnTo>
                    <a:pt x="2574" y="432"/>
                  </a:lnTo>
                  <a:lnTo>
                    <a:pt x="2566" y="436"/>
                  </a:lnTo>
                  <a:lnTo>
                    <a:pt x="2554" y="440"/>
                  </a:lnTo>
                  <a:lnTo>
                    <a:pt x="2538" y="444"/>
                  </a:lnTo>
                  <a:lnTo>
                    <a:pt x="2516" y="444"/>
                  </a:lnTo>
                  <a:lnTo>
                    <a:pt x="2512" y="444"/>
                  </a:lnTo>
                  <a:lnTo>
                    <a:pt x="2512" y="442"/>
                  </a:lnTo>
                  <a:lnTo>
                    <a:pt x="2516" y="436"/>
                  </a:lnTo>
                  <a:lnTo>
                    <a:pt x="2528" y="428"/>
                  </a:lnTo>
                  <a:lnTo>
                    <a:pt x="2538" y="420"/>
                  </a:lnTo>
                  <a:lnTo>
                    <a:pt x="2540" y="416"/>
                  </a:lnTo>
                  <a:lnTo>
                    <a:pt x="2542" y="412"/>
                  </a:lnTo>
                  <a:lnTo>
                    <a:pt x="2540" y="410"/>
                  </a:lnTo>
                  <a:lnTo>
                    <a:pt x="2534" y="406"/>
                  </a:lnTo>
                  <a:lnTo>
                    <a:pt x="2524" y="404"/>
                  </a:lnTo>
                  <a:lnTo>
                    <a:pt x="2508" y="402"/>
                  </a:lnTo>
                  <a:lnTo>
                    <a:pt x="2478" y="400"/>
                  </a:lnTo>
                  <a:lnTo>
                    <a:pt x="2458" y="398"/>
                  </a:lnTo>
                  <a:lnTo>
                    <a:pt x="2448" y="394"/>
                  </a:lnTo>
                  <a:lnTo>
                    <a:pt x="2446" y="394"/>
                  </a:lnTo>
                  <a:lnTo>
                    <a:pt x="2446" y="392"/>
                  </a:lnTo>
                  <a:lnTo>
                    <a:pt x="2450" y="388"/>
                  </a:lnTo>
                  <a:lnTo>
                    <a:pt x="2458" y="386"/>
                  </a:lnTo>
                  <a:lnTo>
                    <a:pt x="2486" y="378"/>
                  </a:lnTo>
                  <a:lnTo>
                    <a:pt x="2492" y="376"/>
                  </a:lnTo>
                  <a:lnTo>
                    <a:pt x="2496" y="374"/>
                  </a:lnTo>
                  <a:lnTo>
                    <a:pt x="2496" y="370"/>
                  </a:lnTo>
                  <a:lnTo>
                    <a:pt x="2496" y="366"/>
                  </a:lnTo>
                  <a:lnTo>
                    <a:pt x="2492" y="364"/>
                  </a:lnTo>
                  <a:lnTo>
                    <a:pt x="2486" y="360"/>
                  </a:lnTo>
                  <a:lnTo>
                    <a:pt x="2470" y="352"/>
                  </a:lnTo>
                  <a:lnTo>
                    <a:pt x="2448" y="348"/>
                  </a:lnTo>
                  <a:lnTo>
                    <a:pt x="2422" y="348"/>
                  </a:lnTo>
                  <a:lnTo>
                    <a:pt x="2408" y="348"/>
                  </a:lnTo>
                  <a:lnTo>
                    <a:pt x="2392" y="352"/>
                  </a:lnTo>
                  <a:lnTo>
                    <a:pt x="2378" y="356"/>
                  </a:lnTo>
                  <a:lnTo>
                    <a:pt x="2362" y="362"/>
                  </a:lnTo>
                  <a:lnTo>
                    <a:pt x="2342" y="370"/>
                  </a:lnTo>
                  <a:lnTo>
                    <a:pt x="2326" y="380"/>
                  </a:lnTo>
                  <a:lnTo>
                    <a:pt x="2314" y="388"/>
                  </a:lnTo>
                  <a:lnTo>
                    <a:pt x="2304" y="396"/>
                  </a:lnTo>
                  <a:lnTo>
                    <a:pt x="2296" y="402"/>
                  </a:lnTo>
                  <a:lnTo>
                    <a:pt x="2292" y="408"/>
                  </a:lnTo>
                  <a:lnTo>
                    <a:pt x="2286" y="420"/>
                  </a:lnTo>
                  <a:lnTo>
                    <a:pt x="2284" y="428"/>
                  </a:lnTo>
                  <a:lnTo>
                    <a:pt x="2280" y="434"/>
                  </a:lnTo>
                  <a:lnTo>
                    <a:pt x="2276" y="436"/>
                  </a:lnTo>
                  <a:lnTo>
                    <a:pt x="2272" y="438"/>
                  </a:lnTo>
                  <a:lnTo>
                    <a:pt x="2256" y="440"/>
                  </a:lnTo>
                  <a:lnTo>
                    <a:pt x="2224" y="442"/>
                  </a:lnTo>
                  <a:lnTo>
                    <a:pt x="2208" y="444"/>
                  </a:lnTo>
                  <a:lnTo>
                    <a:pt x="2206" y="444"/>
                  </a:lnTo>
                  <a:lnTo>
                    <a:pt x="2206" y="446"/>
                  </a:lnTo>
                  <a:lnTo>
                    <a:pt x="2206" y="448"/>
                  </a:lnTo>
                  <a:lnTo>
                    <a:pt x="2210" y="452"/>
                  </a:lnTo>
                  <a:lnTo>
                    <a:pt x="2208" y="456"/>
                  </a:lnTo>
                  <a:lnTo>
                    <a:pt x="2206" y="458"/>
                  </a:lnTo>
                  <a:lnTo>
                    <a:pt x="2192" y="464"/>
                  </a:lnTo>
                  <a:lnTo>
                    <a:pt x="2162" y="472"/>
                  </a:lnTo>
                  <a:lnTo>
                    <a:pt x="2132" y="478"/>
                  </a:lnTo>
                  <a:lnTo>
                    <a:pt x="2118" y="478"/>
                  </a:lnTo>
                  <a:lnTo>
                    <a:pt x="2114" y="476"/>
                  </a:lnTo>
                  <a:lnTo>
                    <a:pt x="2112" y="474"/>
                  </a:lnTo>
                  <a:lnTo>
                    <a:pt x="2112" y="470"/>
                  </a:lnTo>
                  <a:lnTo>
                    <a:pt x="2110" y="468"/>
                  </a:lnTo>
                  <a:lnTo>
                    <a:pt x="2108" y="464"/>
                  </a:lnTo>
                  <a:lnTo>
                    <a:pt x="2106" y="462"/>
                  </a:lnTo>
                  <a:lnTo>
                    <a:pt x="2098" y="462"/>
                  </a:lnTo>
                  <a:lnTo>
                    <a:pt x="2076" y="460"/>
                  </a:lnTo>
                  <a:lnTo>
                    <a:pt x="2034" y="464"/>
                  </a:lnTo>
                  <a:lnTo>
                    <a:pt x="1994" y="472"/>
                  </a:lnTo>
                  <a:lnTo>
                    <a:pt x="1982" y="474"/>
                  </a:lnTo>
                  <a:lnTo>
                    <a:pt x="1974" y="478"/>
                  </a:lnTo>
                  <a:lnTo>
                    <a:pt x="1970" y="482"/>
                  </a:lnTo>
                  <a:lnTo>
                    <a:pt x="1968" y="484"/>
                  </a:lnTo>
                  <a:lnTo>
                    <a:pt x="1970" y="490"/>
                  </a:lnTo>
                  <a:lnTo>
                    <a:pt x="1970" y="494"/>
                  </a:lnTo>
                  <a:lnTo>
                    <a:pt x="1970" y="496"/>
                  </a:lnTo>
                  <a:lnTo>
                    <a:pt x="1968" y="500"/>
                  </a:lnTo>
                  <a:lnTo>
                    <a:pt x="1964" y="502"/>
                  </a:lnTo>
                  <a:lnTo>
                    <a:pt x="1954" y="504"/>
                  </a:lnTo>
                  <a:lnTo>
                    <a:pt x="1942" y="506"/>
                  </a:lnTo>
                  <a:lnTo>
                    <a:pt x="1898" y="512"/>
                  </a:lnTo>
                  <a:lnTo>
                    <a:pt x="1850" y="516"/>
                  </a:lnTo>
                  <a:lnTo>
                    <a:pt x="1818" y="522"/>
                  </a:lnTo>
                  <a:lnTo>
                    <a:pt x="1800" y="526"/>
                  </a:lnTo>
                  <a:lnTo>
                    <a:pt x="1790" y="532"/>
                  </a:lnTo>
                  <a:lnTo>
                    <a:pt x="1784" y="538"/>
                  </a:lnTo>
                  <a:lnTo>
                    <a:pt x="1776" y="542"/>
                  </a:lnTo>
                  <a:lnTo>
                    <a:pt x="1764" y="546"/>
                  </a:lnTo>
                  <a:lnTo>
                    <a:pt x="1742" y="550"/>
                  </a:lnTo>
                  <a:lnTo>
                    <a:pt x="1728" y="550"/>
                  </a:lnTo>
                  <a:lnTo>
                    <a:pt x="1718" y="554"/>
                  </a:lnTo>
                  <a:lnTo>
                    <a:pt x="1708" y="558"/>
                  </a:lnTo>
                  <a:lnTo>
                    <a:pt x="1698" y="562"/>
                  </a:lnTo>
                  <a:lnTo>
                    <a:pt x="1692" y="566"/>
                  </a:lnTo>
                  <a:lnTo>
                    <a:pt x="1686" y="572"/>
                  </a:lnTo>
                  <a:lnTo>
                    <a:pt x="1682" y="578"/>
                  </a:lnTo>
                  <a:lnTo>
                    <a:pt x="1680" y="584"/>
                  </a:lnTo>
                  <a:lnTo>
                    <a:pt x="1678" y="590"/>
                  </a:lnTo>
                  <a:lnTo>
                    <a:pt x="1678" y="596"/>
                  </a:lnTo>
                  <a:lnTo>
                    <a:pt x="1680" y="602"/>
                  </a:lnTo>
                  <a:lnTo>
                    <a:pt x="1682" y="608"/>
                  </a:lnTo>
                  <a:lnTo>
                    <a:pt x="1686" y="612"/>
                  </a:lnTo>
                  <a:lnTo>
                    <a:pt x="1690" y="616"/>
                  </a:lnTo>
                  <a:lnTo>
                    <a:pt x="1696" y="618"/>
                  </a:lnTo>
                  <a:lnTo>
                    <a:pt x="1704" y="620"/>
                  </a:lnTo>
                  <a:lnTo>
                    <a:pt x="1716" y="622"/>
                  </a:lnTo>
                  <a:lnTo>
                    <a:pt x="1724" y="624"/>
                  </a:lnTo>
                  <a:lnTo>
                    <a:pt x="1726" y="628"/>
                  </a:lnTo>
                  <a:lnTo>
                    <a:pt x="1724" y="634"/>
                  </a:lnTo>
                  <a:lnTo>
                    <a:pt x="1716" y="638"/>
                  </a:lnTo>
                  <a:lnTo>
                    <a:pt x="1704" y="644"/>
                  </a:lnTo>
                  <a:lnTo>
                    <a:pt x="1690" y="648"/>
                  </a:lnTo>
                  <a:lnTo>
                    <a:pt x="1672" y="652"/>
                  </a:lnTo>
                  <a:lnTo>
                    <a:pt x="1638" y="658"/>
                  </a:lnTo>
                  <a:lnTo>
                    <a:pt x="1604" y="662"/>
                  </a:lnTo>
                  <a:lnTo>
                    <a:pt x="1542" y="662"/>
                  </a:lnTo>
                  <a:lnTo>
                    <a:pt x="1514" y="662"/>
                  </a:lnTo>
                  <a:lnTo>
                    <a:pt x="1490" y="666"/>
                  </a:lnTo>
                  <a:lnTo>
                    <a:pt x="1480" y="668"/>
                  </a:lnTo>
                  <a:lnTo>
                    <a:pt x="1470" y="672"/>
                  </a:lnTo>
                  <a:lnTo>
                    <a:pt x="1462" y="676"/>
                  </a:lnTo>
                  <a:lnTo>
                    <a:pt x="1458" y="682"/>
                  </a:lnTo>
                  <a:lnTo>
                    <a:pt x="1450" y="692"/>
                  </a:lnTo>
                  <a:lnTo>
                    <a:pt x="1450" y="696"/>
                  </a:lnTo>
                  <a:lnTo>
                    <a:pt x="1452" y="698"/>
                  </a:lnTo>
                  <a:lnTo>
                    <a:pt x="1456" y="702"/>
                  </a:lnTo>
                  <a:lnTo>
                    <a:pt x="1462" y="704"/>
                  </a:lnTo>
                  <a:lnTo>
                    <a:pt x="1470" y="706"/>
                  </a:lnTo>
                  <a:lnTo>
                    <a:pt x="1476" y="710"/>
                  </a:lnTo>
                  <a:lnTo>
                    <a:pt x="1476" y="714"/>
                  </a:lnTo>
                  <a:lnTo>
                    <a:pt x="1476" y="718"/>
                  </a:lnTo>
                  <a:lnTo>
                    <a:pt x="1476" y="724"/>
                  </a:lnTo>
                  <a:lnTo>
                    <a:pt x="1472" y="732"/>
                  </a:lnTo>
                  <a:lnTo>
                    <a:pt x="1468" y="738"/>
                  </a:lnTo>
                  <a:lnTo>
                    <a:pt x="1468" y="744"/>
                  </a:lnTo>
                  <a:lnTo>
                    <a:pt x="1468" y="748"/>
                  </a:lnTo>
                  <a:lnTo>
                    <a:pt x="1472" y="752"/>
                  </a:lnTo>
                  <a:lnTo>
                    <a:pt x="1480" y="756"/>
                  </a:lnTo>
                  <a:lnTo>
                    <a:pt x="1492" y="758"/>
                  </a:lnTo>
                  <a:lnTo>
                    <a:pt x="1506" y="760"/>
                  </a:lnTo>
                  <a:lnTo>
                    <a:pt x="1520" y="764"/>
                  </a:lnTo>
                  <a:lnTo>
                    <a:pt x="1524" y="766"/>
                  </a:lnTo>
                  <a:lnTo>
                    <a:pt x="1528" y="770"/>
                  </a:lnTo>
                  <a:lnTo>
                    <a:pt x="1532" y="774"/>
                  </a:lnTo>
                  <a:lnTo>
                    <a:pt x="1532" y="780"/>
                  </a:lnTo>
                  <a:lnTo>
                    <a:pt x="1534" y="786"/>
                  </a:lnTo>
                  <a:lnTo>
                    <a:pt x="1536" y="790"/>
                  </a:lnTo>
                  <a:lnTo>
                    <a:pt x="1540" y="792"/>
                  </a:lnTo>
                  <a:lnTo>
                    <a:pt x="1546" y="794"/>
                  </a:lnTo>
                  <a:lnTo>
                    <a:pt x="1556" y="796"/>
                  </a:lnTo>
                  <a:lnTo>
                    <a:pt x="1568" y="796"/>
                  </a:lnTo>
                  <a:lnTo>
                    <a:pt x="1580" y="798"/>
                  </a:lnTo>
                  <a:lnTo>
                    <a:pt x="1584" y="800"/>
                  </a:lnTo>
                  <a:lnTo>
                    <a:pt x="1586" y="804"/>
                  </a:lnTo>
                  <a:lnTo>
                    <a:pt x="1588" y="806"/>
                  </a:lnTo>
                  <a:lnTo>
                    <a:pt x="1588" y="812"/>
                  </a:lnTo>
                  <a:lnTo>
                    <a:pt x="1586" y="818"/>
                  </a:lnTo>
                  <a:lnTo>
                    <a:pt x="1582" y="828"/>
                  </a:lnTo>
                  <a:lnTo>
                    <a:pt x="1578" y="836"/>
                  </a:lnTo>
                  <a:lnTo>
                    <a:pt x="1576" y="844"/>
                  </a:lnTo>
                  <a:lnTo>
                    <a:pt x="1576" y="852"/>
                  </a:lnTo>
                  <a:lnTo>
                    <a:pt x="1578" y="858"/>
                  </a:lnTo>
                  <a:lnTo>
                    <a:pt x="1582" y="868"/>
                  </a:lnTo>
                  <a:lnTo>
                    <a:pt x="1590" y="876"/>
                  </a:lnTo>
                  <a:lnTo>
                    <a:pt x="1596" y="882"/>
                  </a:lnTo>
                  <a:lnTo>
                    <a:pt x="1598" y="886"/>
                  </a:lnTo>
                  <a:lnTo>
                    <a:pt x="1598" y="890"/>
                  </a:lnTo>
                  <a:lnTo>
                    <a:pt x="1598" y="896"/>
                  </a:lnTo>
                  <a:lnTo>
                    <a:pt x="1596" y="900"/>
                  </a:lnTo>
                  <a:lnTo>
                    <a:pt x="1590" y="906"/>
                  </a:lnTo>
                  <a:lnTo>
                    <a:pt x="1584" y="912"/>
                  </a:lnTo>
                  <a:lnTo>
                    <a:pt x="1570" y="922"/>
                  </a:lnTo>
                  <a:lnTo>
                    <a:pt x="1566" y="924"/>
                  </a:lnTo>
                  <a:lnTo>
                    <a:pt x="1564" y="922"/>
                  </a:lnTo>
                  <a:lnTo>
                    <a:pt x="1566" y="912"/>
                  </a:lnTo>
                  <a:lnTo>
                    <a:pt x="1568" y="898"/>
                  </a:lnTo>
                  <a:lnTo>
                    <a:pt x="1572" y="884"/>
                  </a:lnTo>
                  <a:lnTo>
                    <a:pt x="1572" y="878"/>
                  </a:lnTo>
                  <a:lnTo>
                    <a:pt x="1572" y="872"/>
                  </a:lnTo>
                  <a:lnTo>
                    <a:pt x="1570" y="866"/>
                  </a:lnTo>
                  <a:lnTo>
                    <a:pt x="1566" y="864"/>
                  </a:lnTo>
                  <a:lnTo>
                    <a:pt x="1560" y="864"/>
                  </a:lnTo>
                  <a:lnTo>
                    <a:pt x="1552" y="866"/>
                  </a:lnTo>
                  <a:lnTo>
                    <a:pt x="1542" y="868"/>
                  </a:lnTo>
                  <a:lnTo>
                    <a:pt x="1538" y="868"/>
                  </a:lnTo>
                  <a:lnTo>
                    <a:pt x="1536" y="866"/>
                  </a:lnTo>
                  <a:lnTo>
                    <a:pt x="1536" y="864"/>
                  </a:lnTo>
                  <a:lnTo>
                    <a:pt x="1542" y="856"/>
                  </a:lnTo>
                  <a:lnTo>
                    <a:pt x="1550" y="844"/>
                  </a:lnTo>
                  <a:lnTo>
                    <a:pt x="1560" y="832"/>
                  </a:lnTo>
                  <a:lnTo>
                    <a:pt x="1562" y="826"/>
                  </a:lnTo>
                  <a:lnTo>
                    <a:pt x="1564" y="820"/>
                  </a:lnTo>
                  <a:lnTo>
                    <a:pt x="1562" y="816"/>
                  </a:lnTo>
                  <a:lnTo>
                    <a:pt x="1558" y="812"/>
                  </a:lnTo>
                  <a:lnTo>
                    <a:pt x="1552" y="810"/>
                  </a:lnTo>
                  <a:lnTo>
                    <a:pt x="1540" y="810"/>
                  </a:lnTo>
                  <a:lnTo>
                    <a:pt x="1518" y="810"/>
                  </a:lnTo>
                  <a:lnTo>
                    <a:pt x="1504" y="806"/>
                  </a:lnTo>
                  <a:lnTo>
                    <a:pt x="1492" y="798"/>
                  </a:lnTo>
                  <a:lnTo>
                    <a:pt x="1482" y="792"/>
                  </a:lnTo>
                  <a:lnTo>
                    <a:pt x="1472" y="782"/>
                  </a:lnTo>
                  <a:lnTo>
                    <a:pt x="1460" y="774"/>
                  </a:lnTo>
                  <a:lnTo>
                    <a:pt x="1442" y="768"/>
                  </a:lnTo>
                  <a:lnTo>
                    <a:pt x="1416" y="762"/>
                  </a:lnTo>
                  <a:lnTo>
                    <a:pt x="1400" y="760"/>
                  </a:lnTo>
                  <a:lnTo>
                    <a:pt x="1386" y="760"/>
                  </a:lnTo>
                  <a:lnTo>
                    <a:pt x="1374" y="760"/>
                  </a:lnTo>
                  <a:lnTo>
                    <a:pt x="1364" y="762"/>
                  </a:lnTo>
                  <a:lnTo>
                    <a:pt x="1358" y="764"/>
                  </a:lnTo>
                  <a:lnTo>
                    <a:pt x="1352" y="768"/>
                  </a:lnTo>
                  <a:lnTo>
                    <a:pt x="1346" y="776"/>
                  </a:lnTo>
                  <a:lnTo>
                    <a:pt x="1342" y="784"/>
                  </a:lnTo>
                  <a:lnTo>
                    <a:pt x="1340" y="790"/>
                  </a:lnTo>
                  <a:lnTo>
                    <a:pt x="1336" y="794"/>
                  </a:lnTo>
                  <a:lnTo>
                    <a:pt x="1334" y="794"/>
                  </a:lnTo>
                  <a:lnTo>
                    <a:pt x="1330" y="792"/>
                  </a:lnTo>
                  <a:lnTo>
                    <a:pt x="1316" y="788"/>
                  </a:lnTo>
                  <a:lnTo>
                    <a:pt x="1302" y="788"/>
                  </a:lnTo>
                  <a:lnTo>
                    <a:pt x="1292" y="792"/>
                  </a:lnTo>
                  <a:lnTo>
                    <a:pt x="1284" y="796"/>
                  </a:lnTo>
                  <a:lnTo>
                    <a:pt x="1282" y="800"/>
                  </a:lnTo>
                  <a:lnTo>
                    <a:pt x="1282" y="804"/>
                  </a:lnTo>
                  <a:lnTo>
                    <a:pt x="1282" y="808"/>
                  </a:lnTo>
                  <a:lnTo>
                    <a:pt x="1284" y="812"/>
                  </a:lnTo>
                  <a:lnTo>
                    <a:pt x="1288" y="816"/>
                  </a:lnTo>
                  <a:lnTo>
                    <a:pt x="1294" y="820"/>
                  </a:lnTo>
                  <a:lnTo>
                    <a:pt x="1314" y="828"/>
                  </a:lnTo>
                  <a:lnTo>
                    <a:pt x="1332" y="834"/>
                  </a:lnTo>
                  <a:lnTo>
                    <a:pt x="1342" y="840"/>
                  </a:lnTo>
                  <a:lnTo>
                    <a:pt x="1344" y="842"/>
                  </a:lnTo>
                  <a:lnTo>
                    <a:pt x="1344" y="844"/>
                  </a:lnTo>
                  <a:lnTo>
                    <a:pt x="1340" y="846"/>
                  </a:lnTo>
                  <a:lnTo>
                    <a:pt x="1332" y="848"/>
                  </a:lnTo>
                  <a:lnTo>
                    <a:pt x="1318" y="848"/>
                  </a:lnTo>
                  <a:lnTo>
                    <a:pt x="1280" y="844"/>
                  </a:lnTo>
                  <a:lnTo>
                    <a:pt x="1270" y="842"/>
                  </a:lnTo>
                  <a:lnTo>
                    <a:pt x="1264" y="840"/>
                  </a:lnTo>
                  <a:lnTo>
                    <a:pt x="1260" y="836"/>
                  </a:lnTo>
                  <a:lnTo>
                    <a:pt x="1256" y="830"/>
                  </a:lnTo>
                  <a:lnTo>
                    <a:pt x="1256" y="824"/>
                  </a:lnTo>
                  <a:lnTo>
                    <a:pt x="1256" y="818"/>
                  </a:lnTo>
                  <a:lnTo>
                    <a:pt x="1260" y="804"/>
                  </a:lnTo>
                  <a:lnTo>
                    <a:pt x="1264" y="788"/>
                  </a:lnTo>
                  <a:lnTo>
                    <a:pt x="1268" y="772"/>
                  </a:lnTo>
                  <a:lnTo>
                    <a:pt x="1270" y="758"/>
                  </a:lnTo>
                  <a:lnTo>
                    <a:pt x="1268" y="750"/>
                  </a:lnTo>
                  <a:lnTo>
                    <a:pt x="1266" y="744"/>
                  </a:lnTo>
                  <a:lnTo>
                    <a:pt x="1258" y="734"/>
                  </a:lnTo>
                  <a:lnTo>
                    <a:pt x="1250" y="726"/>
                  </a:lnTo>
                  <a:lnTo>
                    <a:pt x="1244" y="722"/>
                  </a:lnTo>
                  <a:lnTo>
                    <a:pt x="1240" y="722"/>
                  </a:lnTo>
                  <a:lnTo>
                    <a:pt x="1236" y="724"/>
                  </a:lnTo>
                  <a:lnTo>
                    <a:pt x="1234" y="730"/>
                  </a:lnTo>
                  <a:lnTo>
                    <a:pt x="1234" y="738"/>
                  </a:lnTo>
                  <a:lnTo>
                    <a:pt x="1238" y="752"/>
                  </a:lnTo>
                  <a:lnTo>
                    <a:pt x="1240" y="762"/>
                  </a:lnTo>
                  <a:lnTo>
                    <a:pt x="1238" y="772"/>
                  </a:lnTo>
                  <a:lnTo>
                    <a:pt x="1236" y="778"/>
                  </a:lnTo>
                  <a:lnTo>
                    <a:pt x="1230" y="784"/>
                  </a:lnTo>
                  <a:lnTo>
                    <a:pt x="1224" y="788"/>
                  </a:lnTo>
                  <a:lnTo>
                    <a:pt x="1216" y="792"/>
                  </a:lnTo>
                  <a:lnTo>
                    <a:pt x="1198" y="798"/>
                  </a:lnTo>
                  <a:lnTo>
                    <a:pt x="1182" y="804"/>
                  </a:lnTo>
                  <a:lnTo>
                    <a:pt x="1176" y="808"/>
                  </a:lnTo>
                  <a:lnTo>
                    <a:pt x="1170" y="812"/>
                  </a:lnTo>
                  <a:lnTo>
                    <a:pt x="1168" y="818"/>
                  </a:lnTo>
                  <a:lnTo>
                    <a:pt x="1168" y="824"/>
                  </a:lnTo>
                  <a:lnTo>
                    <a:pt x="1172" y="832"/>
                  </a:lnTo>
                  <a:lnTo>
                    <a:pt x="1178" y="842"/>
                  </a:lnTo>
                  <a:lnTo>
                    <a:pt x="1200" y="870"/>
                  </a:lnTo>
                  <a:lnTo>
                    <a:pt x="1208" y="878"/>
                  </a:lnTo>
                  <a:lnTo>
                    <a:pt x="1212" y="886"/>
                  </a:lnTo>
                  <a:lnTo>
                    <a:pt x="1212" y="894"/>
                  </a:lnTo>
                  <a:lnTo>
                    <a:pt x="1210" y="902"/>
                  </a:lnTo>
                  <a:lnTo>
                    <a:pt x="1204" y="912"/>
                  </a:lnTo>
                  <a:lnTo>
                    <a:pt x="1194" y="926"/>
                  </a:lnTo>
                  <a:lnTo>
                    <a:pt x="1184" y="940"/>
                  </a:lnTo>
                  <a:lnTo>
                    <a:pt x="1180" y="950"/>
                  </a:lnTo>
                  <a:lnTo>
                    <a:pt x="1180" y="956"/>
                  </a:lnTo>
                  <a:lnTo>
                    <a:pt x="1182" y="962"/>
                  </a:lnTo>
                  <a:lnTo>
                    <a:pt x="1190" y="974"/>
                  </a:lnTo>
                  <a:lnTo>
                    <a:pt x="1192" y="982"/>
                  </a:lnTo>
                  <a:lnTo>
                    <a:pt x="1194" y="992"/>
                  </a:lnTo>
                  <a:lnTo>
                    <a:pt x="1194" y="996"/>
                  </a:lnTo>
                  <a:lnTo>
                    <a:pt x="1196" y="1000"/>
                  </a:lnTo>
                  <a:lnTo>
                    <a:pt x="1200" y="1002"/>
                  </a:lnTo>
                  <a:lnTo>
                    <a:pt x="1204" y="1002"/>
                  </a:lnTo>
                  <a:lnTo>
                    <a:pt x="1218" y="1000"/>
                  </a:lnTo>
                  <a:lnTo>
                    <a:pt x="1234" y="996"/>
                  </a:lnTo>
                  <a:lnTo>
                    <a:pt x="1254" y="992"/>
                  </a:lnTo>
                  <a:lnTo>
                    <a:pt x="1276" y="992"/>
                  </a:lnTo>
                  <a:lnTo>
                    <a:pt x="1288" y="992"/>
                  </a:lnTo>
                  <a:lnTo>
                    <a:pt x="1298" y="994"/>
                  </a:lnTo>
                  <a:lnTo>
                    <a:pt x="1310" y="998"/>
                  </a:lnTo>
                  <a:lnTo>
                    <a:pt x="1322" y="1004"/>
                  </a:lnTo>
                  <a:lnTo>
                    <a:pt x="1340" y="1016"/>
                  </a:lnTo>
                  <a:lnTo>
                    <a:pt x="1352" y="1028"/>
                  </a:lnTo>
                  <a:lnTo>
                    <a:pt x="1358" y="1036"/>
                  </a:lnTo>
                  <a:lnTo>
                    <a:pt x="1360" y="1044"/>
                  </a:lnTo>
                  <a:lnTo>
                    <a:pt x="1360" y="1050"/>
                  </a:lnTo>
                  <a:lnTo>
                    <a:pt x="1356" y="1054"/>
                  </a:lnTo>
                  <a:lnTo>
                    <a:pt x="1350" y="1066"/>
                  </a:lnTo>
                  <a:lnTo>
                    <a:pt x="1342" y="1078"/>
                  </a:lnTo>
                  <a:lnTo>
                    <a:pt x="1334" y="1092"/>
                  </a:lnTo>
                  <a:lnTo>
                    <a:pt x="1332" y="1096"/>
                  </a:lnTo>
                  <a:lnTo>
                    <a:pt x="1330" y="1098"/>
                  </a:lnTo>
                  <a:lnTo>
                    <a:pt x="1330" y="1092"/>
                  </a:lnTo>
                  <a:lnTo>
                    <a:pt x="1332" y="1082"/>
                  </a:lnTo>
                  <a:lnTo>
                    <a:pt x="1334" y="1066"/>
                  </a:lnTo>
                  <a:lnTo>
                    <a:pt x="1334" y="1052"/>
                  </a:lnTo>
                  <a:lnTo>
                    <a:pt x="1330" y="1038"/>
                  </a:lnTo>
                  <a:lnTo>
                    <a:pt x="1322" y="1026"/>
                  </a:lnTo>
                  <a:lnTo>
                    <a:pt x="1318" y="1020"/>
                  </a:lnTo>
                  <a:lnTo>
                    <a:pt x="1312" y="1016"/>
                  </a:lnTo>
                  <a:lnTo>
                    <a:pt x="1304" y="1014"/>
                  </a:lnTo>
                  <a:lnTo>
                    <a:pt x="1298" y="1012"/>
                  </a:lnTo>
                  <a:lnTo>
                    <a:pt x="1288" y="1010"/>
                  </a:lnTo>
                  <a:lnTo>
                    <a:pt x="1278" y="1010"/>
                  </a:lnTo>
                  <a:lnTo>
                    <a:pt x="1266" y="1012"/>
                  </a:lnTo>
                  <a:lnTo>
                    <a:pt x="1254" y="1016"/>
                  </a:lnTo>
                  <a:lnTo>
                    <a:pt x="1242" y="1020"/>
                  </a:lnTo>
                  <a:lnTo>
                    <a:pt x="1234" y="1026"/>
                  </a:lnTo>
                  <a:lnTo>
                    <a:pt x="1228" y="1032"/>
                  </a:lnTo>
                  <a:lnTo>
                    <a:pt x="1224" y="1036"/>
                  </a:lnTo>
                  <a:lnTo>
                    <a:pt x="1222" y="1044"/>
                  </a:lnTo>
                  <a:lnTo>
                    <a:pt x="1222" y="1050"/>
                  </a:lnTo>
                  <a:lnTo>
                    <a:pt x="1226" y="1062"/>
                  </a:lnTo>
                  <a:lnTo>
                    <a:pt x="1230" y="1076"/>
                  </a:lnTo>
                  <a:lnTo>
                    <a:pt x="1234" y="1088"/>
                  </a:lnTo>
                  <a:lnTo>
                    <a:pt x="1234" y="1092"/>
                  </a:lnTo>
                  <a:lnTo>
                    <a:pt x="1232" y="1098"/>
                  </a:lnTo>
                  <a:lnTo>
                    <a:pt x="1228" y="1102"/>
                  </a:lnTo>
                  <a:lnTo>
                    <a:pt x="1222" y="1106"/>
                  </a:lnTo>
                  <a:lnTo>
                    <a:pt x="1210" y="1112"/>
                  </a:lnTo>
                  <a:lnTo>
                    <a:pt x="1202" y="1120"/>
                  </a:lnTo>
                  <a:lnTo>
                    <a:pt x="1198" y="1128"/>
                  </a:lnTo>
                  <a:lnTo>
                    <a:pt x="1196" y="1136"/>
                  </a:lnTo>
                  <a:lnTo>
                    <a:pt x="1194" y="1144"/>
                  </a:lnTo>
                  <a:lnTo>
                    <a:pt x="1188" y="1152"/>
                  </a:lnTo>
                  <a:lnTo>
                    <a:pt x="1180" y="1160"/>
                  </a:lnTo>
                  <a:lnTo>
                    <a:pt x="1166" y="1168"/>
                  </a:lnTo>
                  <a:lnTo>
                    <a:pt x="1152" y="1176"/>
                  </a:lnTo>
                  <a:lnTo>
                    <a:pt x="1144" y="1184"/>
                  </a:lnTo>
                  <a:lnTo>
                    <a:pt x="1136" y="1196"/>
                  </a:lnTo>
                  <a:lnTo>
                    <a:pt x="1130" y="1200"/>
                  </a:lnTo>
                  <a:lnTo>
                    <a:pt x="1118" y="1202"/>
                  </a:lnTo>
                  <a:lnTo>
                    <a:pt x="1100" y="1200"/>
                  </a:lnTo>
                  <a:lnTo>
                    <a:pt x="1070" y="1196"/>
                  </a:lnTo>
                  <a:lnTo>
                    <a:pt x="1044" y="1190"/>
                  </a:lnTo>
                  <a:lnTo>
                    <a:pt x="1036" y="1186"/>
                  </a:lnTo>
                  <a:lnTo>
                    <a:pt x="1040" y="1184"/>
                  </a:lnTo>
                  <a:lnTo>
                    <a:pt x="1052" y="1180"/>
                  </a:lnTo>
                  <a:lnTo>
                    <a:pt x="1072" y="1176"/>
                  </a:lnTo>
                  <a:lnTo>
                    <a:pt x="1094" y="1168"/>
                  </a:lnTo>
                  <a:lnTo>
                    <a:pt x="1104" y="1162"/>
                  </a:lnTo>
                  <a:lnTo>
                    <a:pt x="1114" y="1156"/>
                  </a:lnTo>
                  <a:lnTo>
                    <a:pt x="1122" y="1148"/>
                  </a:lnTo>
                  <a:lnTo>
                    <a:pt x="1128" y="1138"/>
                  </a:lnTo>
                  <a:lnTo>
                    <a:pt x="1138" y="1122"/>
                  </a:lnTo>
                  <a:lnTo>
                    <a:pt x="1146" y="1112"/>
                  </a:lnTo>
                  <a:lnTo>
                    <a:pt x="1154" y="1106"/>
                  </a:lnTo>
                  <a:lnTo>
                    <a:pt x="1160" y="1104"/>
                  </a:lnTo>
                  <a:lnTo>
                    <a:pt x="1166" y="1100"/>
                  </a:lnTo>
                  <a:lnTo>
                    <a:pt x="1170" y="1096"/>
                  </a:lnTo>
                  <a:lnTo>
                    <a:pt x="1174" y="1088"/>
                  </a:lnTo>
                  <a:lnTo>
                    <a:pt x="1176" y="1072"/>
                  </a:lnTo>
                  <a:lnTo>
                    <a:pt x="1176" y="1058"/>
                  </a:lnTo>
                  <a:lnTo>
                    <a:pt x="1174" y="1044"/>
                  </a:lnTo>
                  <a:lnTo>
                    <a:pt x="1166" y="1034"/>
                  </a:lnTo>
                  <a:lnTo>
                    <a:pt x="1160" y="1026"/>
                  </a:lnTo>
                  <a:lnTo>
                    <a:pt x="1152" y="1016"/>
                  </a:lnTo>
                  <a:lnTo>
                    <a:pt x="1146" y="1004"/>
                  </a:lnTo>
                  <a:lnTo>
                    <a:pt x="1142" y="988"/>
                  </a:lnTo>
                  <a:lnTo>
                    <a:pt x="1142" y="968"/>
                  </a:lnTo>
                  <a:lnTo>
                    <a:pt x="1150" y="928"/>
                  </a:lnTo>
                  <a:lnTo>
                    <a:pt x="1152" y="910"/>
                  </a:lnTo>
                  <a:lnTo>
                    <a:pt x="1154" y="896"/>
                  </a:lnTo>
                  <a:lnTo>
                    <a:pt x="1152" y="882"/>
                  </a:lnTo>
                  <a:lnTo>
                    <a:pt x="1148" y="868"/>
                  </a:lnTo>
                  <a:lnTo>
                    <a:pt x="1140" y="856"/>
                  </a:lnTo>
                  <a:lnTo>
                    <a:pt x="1126" y="844"/>
                  </a:lnTo>
                  <a:lnTo>
                    <a:pt x="1116" y="832"/>
                  </a:lnTo>
                  <a:lnTo>
                    <a:pt x="1114" y="828"/>
                  </a:lnTo>
                  <a:lnTo>
                    <a:pt x="1112" y="824"/>
                  </a:lnTo>
                  <a:lnTo>
                    <a:pt x="1114" y="822"/>
                  </a:lnTo>
                  <a:lnTo>
                    <a:pt x="1118" y="818"/>
                  </a:lnTo>
                  <a:lnTo>
                    <a:pt x="1126" y="812"/>
                  </a:lnTo>
                  <a:lnTo>
                    <a:pt x="1136" y="804"/>
                  </a:lnTo>
                  <a:lnTo>
                    <a:pt x="1146" y="796"/>
                  </a:lnTo>
                  <a:lnTo>
                    <a:pt x="1150" y="790"/>
                  </a:lnTo>
                  <a:lnTo>
                    <a:pt x="1154" y="782"/>
                  </a:lnTo>
                  <a:lnTo>
                    <a:pt x="1156" y="774"/>
                  </a:lnTo>
                  <a:lnTo>
                    <a:pt x="1156" y="764"/>
                  </a:lnTo>
                  <a:lnTo>
                    <a:pt x="1156" y="754"/>
                  </a:lnTo>
                  <a:lnTo>
                    <a:pt x="1152" y="744"/>
                  </a:lnTo>
                  <a:lnTo>
                    <a:pt x="1148" y="738"/>
                  </a:lnTo>
                  <a:lnTo>
                    <a:pt x="1142" y="732"/>
                  </a:lnTo>
                  <a:lnTo>
                    <a:pt x="1134" y="728"/>
                  </a:lnTo>
                  <a:lnTo>
                    <a:pt x="1126" y="724"/>
                  </a:lnTo>
                  <a:lnTo>
                    <a:pt x="1106" y="722"/>
                  </a:lnTo>
                  <a:lnTo>
                    <a:pt x="1086" y="722"/>
                  </a:lnTo>
                  <a:lnTo>
                    <a:pt x="1064" y="724"/>
                  </a:lnTo>
                  <a:lnTo>
                    <a:pt x="1044" y="724"/>
                  </a:lnTo>
                  <a:lnTo>
                    <a:pt x="1028" y="722"/>
                  </a:lnTo>
                  <a:lnTo>
                    <a:pt x="1020" y="722"/>
                  </a:lnTo>
                  <a:lnTo>
                    <a:pt x="1012" y="722"/>
                  </a:lnTo>
                  <a:lnTo>
                    <a:pt x="1006" y="726"/>
                  </a:lnTo>
                  <a:lnTo>
                    <a:pt x="1002" y="732"/>
                  </a:lnTo>
                  <a:lnTo>
                    <a:pt x="994" y="748"/>
                  </a:lnTo>
                  <a:lnTo>
                    <a:pt x="988" y="766"/>
                  </a:lnTo>
                  <a:lnTo>
                    <a:pt x="980" y="788"/>
                  </a:lnTo>
                  <a:lnTo>
                    <a:pt x="970" y="808"/>
                  </a:lnTo>
                  <a:lnTo>
                    <a:pt x="964" y="816"/>
                  </a:lnTo>
                  <a:lnTo>
                    <a:pt x="958" y="824"/>
                  </a:lnTo>
                  <a:lnTo>
                    <a:pt x="948" y="832"/>
                  </a:lnTo>
                  <a:lnTo>
                    <a:pt x="938" y="838"/>
                  </a:lnTo>
                  <a:lnTo>
                    <a:pt x="916" y="848"/>
                  </a:lnTo>
                  <a:lnTo>
                    <a:pt x="908" y="854"/>
                  </a:lnTo>
                  <a:lnTo>
                    <a:pt x="906" y="858"/>
                  </a:lnTo>
                  <a:lnTo>
                    <a:pt x="904" y="862"/>
                  </a:lnTo>
                  <a:lnTo>
                    <a:pt x="906" y="866"/>
                  </a:lnTo>
                  <a:lnTo>
                    <a:pt x="912" y="874"/>
                  </a:lnTo>
                  <a:lnTo>
                    <a:pt x="920" y="884"/>
                  </a:lnTo>
                  <a:lnTo>
                    <a:pt x="922" y="888"/>
                  </a:lnTo>
                  <a:lnTo>
                    <a:pt x="926" y="894"/>
                  </a:lnTo>
                  <a:lnTo>
                    <a:pt x="926" y="902"/>
                  </a:lnTo>
                  <a:lnTo>
                    <a:pt x="926" y="910"/>
                  </a:lnTo>
                  <a:lnTo>
                    <a:pt x="922" y="918"/>
                  </a:lnTo>
                  <a:lnTo>
                    <a:pt x="916" y="928"/>
                  </a:lnTo>
                  <a:lnTo>
                    <a:pt x="912" y="938"/>
                  </a:lnTo>
                  <a:lnTo>
                    <a:pt x="910" y="948"/>
                  </a:lnTo>
                  <a:lnTo>
                    <a:pt x="912" y="954"/>
                  </a:lnTo>
                  <a:lnTo>
                    <a:pt x="916" y="962"/>
                  </a:lnTo>
                  <a:lnTo>
                    <a:pt x="924" y="968"/>
                  </a:lnTo>
                  <a:lnTo>
                    <a:pt x="932" y="974"/>
                  </a:lnTo>
                  <a:lnTo>
                    <a:pt x="952" y="986"/>
                  </a:lnTo>
                  <a:lnTo>
                    <a:pt x="974" y="996"/>
                  </a:lnTo>
                  <a:lnTo>
                    <a:pt x="982" y="1002"/>
                  </a:lnTo>
                  <a:lnTo>
                    <a:pt x="990" y="1008"/>
                  </a:lnTo>
                  <a:lnTo>
                    <a:pt x="996" y="1014"/>
                  </a:lnTo>
                  <a:lnTo>
                    <a:pt x="998" y="1022"/>
                  </a:lnTo>
                  <a:lnTo>
                    <a:pt x="998" y="1030"/>
                  </a:lnTo>
                  <a:lnTo>
                    <a:pt x="992" y="1040"/>
                  </a:lnTo>
                  <a:lnTo>
                    <a:pt x="982" y="1054"/>
                  </a:lnTo>
                  <a:lnTo>
                    <a:pt x="978" y="1058"/>
                  </a:lnTo>
                  <a:lnTo>
                    <a:pt x="974" y="1060"/>
                  </a:lnTo>
                  <a:lnTo>
                    <a:pt x="970" y="1060"/>
                  </a:lnTo>
                  <a:lnTo>
                    <a:pt x="966" y="1060"/>
                  </a:lnTo>
                  <a:lnTo>
                    <a:pt x="956" y="1052"/>
                  </a:lnTo>
                  <a:lnTo>
                    <a:pt x="942" y="1040"/>
                  </a:lnTo>
                  <a:lnTo>
                    <a:pt x="918" y="1024"/>
                  </a:lnTo>
                  <a:lnTo>
                    <a:pt x="884" y="1004"/>
                  </a:lnTo>
                  <a:lnTo>
                    <a:pt x="862" y="994"/>
                  </a:lnTo>
                  <a:lnTo>
                    <a:pt x="838" y="984"/>
                  </a:lnTo>
                  <a:lnTo>
                    <a:pt x="810" y="974"/>
                  </a:lnTo>
                  <a:lnTo>
                    <a:pt x="786" y="966"/>
                  </a:lnTo>
                  <a:lnTo>
                    <a:pt x="762" y="960"/>
                  </a:lnTo>
                  <a:lnTo>
                    <a:pt x="742" y="956"/>
                  </a:lnTo>
                  <a:lnTo>
                    <a:pt x="724" y="954"/>
                  </a:lnTo>
                  <a:lnTo>
                    <a:pt x="706" y="952"/>
                  </a:lnTo>
                  <a:lnTo>
                    <a:pt x="692" y="952"/>
                  </a:lnTo>
                  <a:lnTo>
                    <a:pt x="678" y="954"/>
                  </a:lnTo>
                  <a:lnTo>
                    <a:pt x="668" y="956"/>
                  </a:lnTo>
                  <a:lnTo>
                    <a:pt x="660" y="960"/>
                  </a:lnTo>
                  <a:lnTo>
                    <a:pt x="654" y="964"/>
                  </a:lnTo>
                  <a:lnTo>
                    <a:pt x="650" y="968"/>
                  </a:lnTo>
                  <a:lnTo>
                    <a:pt x="650" y="974"/>
                  </a:lnTo>
                  <a:lnTo>
                    <a:pt x="650" y="980"/>
                  </a:lnTo>
                  <a:lnTo>
                    <a:pt x="654" y="986"/>
                  </a:lnTo>
                  <a:lnTo>
                    <a:pt x="660" y="994"/>
                  </a:lnTo>
                  <a:lnTo>
                    <a:pt x="664" y="998"/>
                  </a:lnTo>
                  <a:lnTo>
                    <a:pt x="664" y="1004"/>
                  </a:lnTo>
                  <a:lnTo>
                    <a:pt x="664" y="1010"/>
                  </a:lnTo>
                  <a:lnTo>
                    <a:pt x="662" y="1016"/>
                  </a:lnTo>
                  <a:lnTo>
                    <a:pt x="654" y="1028"/>
                  </a:lnTo>
                  <a:lnTo>
                    <a:pt x="642" y="1038"/>
                  </a:lnTo>
                  <a:lnTo>
                    <a:pt x="628" y="1044"/>
                  </a:lnTo>
                  <a:lnTo>
                    <a:pt x="622" y="1046"/>
                  </a:lnTo>
                  <a:lnTo>
                    <a:pt x="618" y="1046"/>
                  </a:lnTo>
                  <a:lnTo>
                    <a:pt x="612" y="1046"/>
                  </a:lnTo>
                  <a:lnTo>
                    <a:pt x="608" y="1042"/>
                  </a:lnTo>
                  <a:lnTo>
                    <a:pt x="606" y="1038"/>
                  </a:lnTo>
                  <a:lnTo>
                    <a:pt x="606" y="1030"/>
                  </a:lnTo>
                  <a:lnTo>
                    <a:pt x="604" y="1018"/>
                  </a:lnTo>
                  <a:lnTo>
                    <a:pt x="602" y="1010"/>
                  </a:lnTo>
                  <a:lnTo>
                    <a:pt x="596" y="1006"/>
                  </a:lnTo>
                  <a:lnTo>
                    <a:pt x="590" y="1006"/>
                  </a:lnTo>
                  <a:lnTo>
                    <a:pt x="582" y="1010"/>
                  </a:lnTo>
                  <a:lnTo>
                    <a:pt x="570" y="1016"/>
                  </a:lnTo>
                  <a:lnTo>
                    <a:pt x="542" y="1034"/>
                  </a:lnTo>
                  <a:lnTo>
                    <a:pt x="526" y="1042"/>
                  </a:lnTo>
                  <a:lnTo>
                    <a:pt x="520" y="1042"/>
                  </a:lnTo>
                  <a:lnTo>
                    <a:pt x="516" y="1042"/>
                  </a:lnTo>
                  <a:lnTo>
                    <a:pt x="506" y="1040"/>
                  </a:lnTo>
                  <a:lnTo>
                    <a:pt x="498" y="1036"/>
                  </a:lnTo>
                  <a:lnTo>
                    <a:pt x="488" y="1032"/>
                  </a:lnTo>
                  <a:lnTo>
                    <a:pt x="478" y="1032"/>
                  </a:lnTo>
                  <a:lnTo>
                    <a:pt x="470" y="1032"/>
                  </a:lnTo>
                  <a:lnTo>
                    <a:pt x="462" y="1034"/>
                  </a:lnTo>
                  <a:lnTo>
                    <a:pt x="440" y="1046"/>
                  </a:lnTo>
                  <a:lnTo>
                    <a:pt x="420" y="1056"/>
                  </a:lnTo>
                  <a:lnTo>
                    <a:pt x="412" y="1060"/>
                  </a:lnTo>
                  <a:lnTo>
                    <a:pt x="406" y="1060"/>
                  </a:lnTo>
                  <a:lnTo>
                    <a:pt x="400" y="1060"/>
                  </a:lnTo>
                  <a:lnTo>
                    <a:pt x="396" y="1058"/>
                  </a:lnTo>
                  <a:lnTo>
                    <a:pt x="392" y="1054"/>
                  </a:lnTo>
                  <a:lnTo>
                    <a:pt x="390" y="1052"/>
                  </a:lnTo>
                  <a:lnTo>
                    <a:pt x="388" y="1042"/>
                  </a:lnTo>
                  <a:lnTo>
                    <a:pt x="392" y="1030"/>
                  </a:lnTo>
                  <a:lnTo>
                    <a:pt x="396" y="1020"/>
                  </a:lnTo>
                  <a:lnTo>
                    <a:pt x="406" y="1012"/>
                  </a:lnTo>
                  <a:lnTo>
                    <a:pt x="410" y="1006"/>
                  </a:lnTo>
                  <a:lnTo>
                    <a:pt x="412" y="1004"/>
                  </a:lnTo>
                  <a:lnTo>
                    <a:pt x="410" y="1004"/>
                  </a:lnTo>
                  <a:lnTo>
                    <a:pt x="402" y="1004"/>
                  </a:lnTo>
                  <a:lnTo>
                    <a:pt x="388" y="1008"/>
                  </a:lnTo>
                  <a:lnTo>
                    <a:pt x="368" y="1014"/>
                  </a:lnTo>
                  <a:lnTo>
                    <a:pt x="342" y="1024"/>
                  </a:lnTo>
                  <a:lnTo>
                    <a:pt x="312" y="1038"/>
                  </a:lnTo>
                  <a:lnTo>
                    <a:pt x="276" y="1054"/>
                  </a:lnTo>
                  <a:lnTo>
                    <a:pt x="242" y="1070"/>
                  </a:lnTo>
                  <a:lnTo>
                    <a:pt x="216" y="1078"/>
                  </a:lnTo>
                  <a:lnTo>
                    <a:pt x="196" y="1084"/>
                  </a:lnTo>
                  <a:lnTo>
                    <a:pt x="180" y="1086"/>
                  </a:lnTo>
                  <a:lnTo>
                    <a:pt x="168" y="1088"/>
                  </a:lnTo>
                  <a:lnTo>
                    <a:pt x="158" y="1094"/>
                  </a:lnTo>
                  <a:lnTo>
                    <a:pt x="152" y="1106"/>
                  </a:lnTo>
                  <a:lnTo>
                    <a:pt x="144" y="1124"/>
                  </a:lnTo>
                  <a:lnTo>
                    <a:pt x="138" y="1142"/>
                  </a:lnTo>
                  <a:lnTo>
                    <a:pt x="132" y="1152"/>
                  </a:lnTo>
                  <a:lnTo>
                    <a:pt x="126" y="1158"/>
                  </a:lnTo>
                  <a:lnTo>
                    <a:pt x="120" y="1158"/>
                  </a:lnTo>
                  <a:lnTo>
                    <a:pt x="106" y="1156"/>
                  </a:lnTo>
                  <a:lnTo>
                    <a:pt x="98" y="1156"/>
                  </a:lnTo>
                  <a:lnTo>
                    <a:pt x="86" y="1160"/>
                  </a:lnTo>
                  <a:lnTo>
                    <a:pt x="78" y="1164"/>
                  </a:lnTo>
                  <a:lnTo>
                    <a:pt x="54" y="1230"/>
                  </a:lnTo>
                  <a:lnTo>
                    <a:pt x="44" y="1256"/>
                  </a:lnTo>
                  <a:lnTo>
                    <a:pt x="36" y="1274"/>
                  </a:lnTo>
                  <a:lnTo>
                    <a:pt x="28" y="1292"/>
                  </a:lnTo>
                  <a:lnTo>
                    <a:pt x="20" y="1312"/>
                  </a:lnTo>
                  <a:lnTo>
                    <a:pt x="8" y="1346"/>
                  </a:lnTo>
                  <a:lnTo>
                    <a:pt x="0" y="1382"/>
                  </a:lnTo>
                  <a:lnTo>
                    <a:pt x="0" y="1562"/>
                  </a:lnTo>
                  <a:lnTo>
                    <a:pt x="60" y="1706"/>
                  </a:lnTo>
                  <a:lnTo>
                    <a:pt x="180" y="1898"/>
                  </a:lnTo>
                  <a:lnTo>
                    <a:pt x="236" y="2142"/>
                  </a:lnTo>
                  <a:lnTo>
                    <a:pt x="172" y="2176"/>
                  </a:lnTo>
                  <a:lnTo>
                    <a:pt x="166" y="2200"/>
                  </a:lnTo>
                  <a:lnTo>
                    <a:pt x="124" y="2214"/>
                  </a:lnTo>
                  <a:lnTo>
                    <a:pt x="104" y="2206"/>
                  </a:lnTo>
                  <a:lnTo>
                    <a:pt x="92" y="2204"/>
                  </a:lnTo>
                  <a:lnTo>
                    <a:pt x="86" y="2204"/>
                  </a:lnTo>
                  <a:lnTo>
                    <a:pt x="84" y="2208"/>
                  </a:lnTo>
                  <a:lnTo>
                    <a:pt x="70" y="2258"/>
                  </a:lnTo>
                  <a:lnTo>
                    <a:pt x="60" y="2304"/>
                  </a:lnTo>
                  <a:lnTo>
                    <a:pt x="76" y="2364"/>
                  </a:lnTo>
                  <a:lnTo>
                    <a:pt x="114" y="2388"/>
                  </a:lnTo>
                  <a:lnTo>
                    <a:pt x="142" y="2422"/>
                  </a:lnTo>
                  <a:lnTo>
                    <a:pt x="148" y="2454"/>
                  </a:lnTo>
                  <a:lnTo>
                    <a:pt x="130" y="2486"/>
                  </a:lnTo>
                  <a:lnTo>
                    <a:pt x="98" y="2508"/>
                  </a:lnTo>
                  <a:lnTo>
                    <a:pt x="70" y="2552"/>
                  </a:lnTo>
                  <a:lnTo>
                    <a:pt x="80" y="2588"/>
                  </a:lnTo>
                  <a:lnTo>
                    <a:pt x="132" y="2652"/>
                  </a:lnTo>
                  <a:lnTo>
                    <a:pt x="156" y="2704"/>
                  </a:lnTo>
                  <a:lnTo>
                    <a:pt x="182" y="2744"/>
                  </a:lnTo>
                  <a:lnTo>
                    <a:pt x="180" y="2776"/>
                  </a:lnTo>
                  <a:lnTo>
                    <a:pt x="182" y="2792"/>
                  </a:lnTo>
                  <a:lnTo>
                    <a:pt x="186" y="2844"/>
                  </a:lnTo>
                  <a:lnTo>
                    <a:pt x="190" y="2864"/>
                  </a:lnTo>
                  <a:lnTo>
                    <a:pt x="186" y="2882"/>
                  </a:lnTo>
                  <a:lnTo>
                    <a:pt x="188" y="2896"/>
                  </a:lnTo>
                  <a:lnTo>
                    <a:pt x="182" y="2898"/>
                  </a:lnTo>
                  <a:lnTo>
                    <a:pt x="178" y="2898"/>
                  </a:lnTo>
                  <a:lnTo>
                    <a:pt x="176" y="2896"/>
                  </a:lnTo>
                  <a:lnTo>
                    <a:pt x="176" y="2894"/>
                  </a:lnTo>
                  <a:lnTo>
                    <a:pt x="174" y="2888"/>
                  </a:lnTo>
                  <a:lnTo>
                    <a:pt x="172" y="2886"/>
                  </a:lnTo>
                  <a:lnTo>
                    <a:pt x="170" y="2886"/>
                  </a:lnTo>
                  <a:lnTo>
                    <a:pt x="172" y="2886"/>
                  </a:lnTo>
                  <a:lnTo>
                    <a:pt x="174" y="2888"/>
                  </a:lnTo>
                  <a:lnTo>
                    <a:pt x="176" y="2894"/>
                  </a:lnTo>
                  <a:lnTo>
                    <a:pt x="176" y="2896"/>
                  </a:lnTo>
                  <a:lnTo>
                    <a:pt x="178" y="2898"/>
                  </a:lnTo>
                  <a:lnTo>
                    <a:pt x="182" y="2898"/>
                  </a:lnTo>
                  <a:lnTo>
                    <a:pt x="188" y="2896"/>
                  </a:lnTo>
                  <a:lnTo>
                    <a:pt x="174" y="2986"/>
                  </a:lnTo>
                  <a:lnTo>
                    <a:pt x="174" y="3028"/>
                  </a:lnTo>
                  <a:lnTo>
                    <a:pt x="168" y="3124"/>
                  </a:lnTo>
                  <a:lnTo>
                    <a:pt x="174" y="3168"/>
                  </a:lnTo>
                  <a:lnTo>
                    <a:pt x="210" y="3264"/>
                  </a:lnTo>
                  <a:lnTo>
                    <a:pt x="248" y="3338"/>
                  </a:lnTo>
                  <a:lnTo>
                    <a:pt x="248" y="3362"/>
                  </a:lnTo>
                  <a:lnTo>
                    <a:pt x="254" y="3368"/>
                  </a:lnTo>
                  <a:lnTo>
                    <a:pt x="258" y="3372"/>
                  </a:lnTo>
                  <a:lnTo>
                    <a:pt x="262" y="3384"/>
                  </a:lnTo>
                  <a:lnTo>
                    <a:pt x="264" y="3394"/>
                  </a:lnTo>
                  <a:lnTo>
                    <a:pt x="268" y="3400"/>
                  </a:lnTo>
                  <a:lnTo>
                    <a:pt x="272" y="3406"/>
                  </a:lnTo>
                  <a:lnTo>
                    <a:pt x="276" y="3412"/>
                  </a:lnTo>
                  <a:lnTo>
                    <a:pt x="278" y="3416"/>
                  </a:lnTo>
                  <a:lnTo>
                    <a:pt x="278" y="3424"/>
                  </a:lnTo>
                  <a:lnTo>
                    <a:pt x="280" y="3432"/>
                  </a:lnTo>
                  <a:lnTo>
                    <a:pt x="282" y="3438"/>
                  </a:lnTo>
                  <a:lnTo>
                    <a:pt x="286" y="3444"/>
                  </a:lnTo>
                  <a:lnTo>
                    <a:pt x="294" y="3452"/>
                  </a:lnTo>
                  <a:lnTo>
                    <a:pt x="302" y="3456"/>
                  </a:lnTo>
                  <a:lnTo>
                    <a:pt x="320" y="3464"/>
                  </a:lnTo>
                  <a:lnTo>
                    <a:pt x="334" y="3470"/>
                  </a:lnTo>
                  <a:lnTo>
                    <a:pt x="338" y="3474"/>
                  </a:lnTo>
                  <a:lnTo>
                    <a:pt x="338" y="3478"/>
                  </a:lnTo>
                  <a:lnTo>
                    <a:pt x="338" y="3480"/>
                  </a:lnTo>
                  <a:lnTo>
                    <a:pt x="340" y="3484"/>
                  </a:lnTo>
                  <a:lnTo>
                    <a:pt x="350" y="3490"/>
                  </a:lnTo>
                  <a:lnTo>
                    <a:pt x="360" y="3496"/>
                  </a:lnTo>
                  <a:lnTo>
                    <a:pt x="366" y="3500"/>
                  </a:lnTo>
                  <a:lnTo>
                    <a:pt x="374" y="3508"/>
                  </a:lnTo>
                  <a:lnTo>
                    <a:pt x="382" y="3512"/>
                  </a:lnTo>
                  <a:lnTo>
                    <a:pt x="388" y="3514"/>
                  </a:lnTo>
                  <a:lnTo>
                    <a:pt x="394" y="3514"/>
                  </a:lnTo>
                  <a:lnTo>
                    <a:pt x="404" y="3516"/>
                  </a:lnTo>
                  <a:lnTo>
                    <a:pt x="410" y="3516"/>
                  </a:lnTo>
                  <a:lnTo>
                    <a:pt x="414" y="3522"/>
                  </a:lnTo>
                  <a:lnTo>
                    <a:pt x="420" y="3524"/>
                  </a:lnTo>
                  <a:lnTo>
                    <a:pt x="424" y="3526"/>
                  </a:lnTo>
                  <a:lnTo>
                    <a:pt x="428" y="3524"/>
                  </a:lnTo>
                  <a:lnTo>
                    <a:pt x="432" y="3522"/>
                  </a:lnTo>
                  <a:lnTo>
                    <a:pt x="442" y="3514"/>
                  </a:lnTo>
                  <a:lnTo>
                    <a:pt x="446" y="3512"/>
                  </a:lnTo>
                  <a:lnTo>
                    <a:pt x="450" y="3512"/>
                  </a:lnTo>
                  <a:lnTo>
                    <a:pt x="456" y="3510"/>
                  </a:lnTo>
                  <a:lnTo>
                    <a:pt x="458" y="3508"/>
                  </a:lnTo>
                  <a:lnTo>
                    <a:pt x="462" y="3504"/>
                  </a:lnTo>
                  <a:lnTo>
                    <a:pt x="464" y="3502"/>
                  </a:lnTo>
                  <a:lnTo>
                    <a:pt x="468" y="3502"/>
                  </a:lnTo>
                  <a:lnTo>
                    <a:pt x="472" y="3500"/>
                  </a:lnTo>
                  <a:lnTo>
                    <a:pt x="476" y="3498"/>
                  </a:lnTo>
                  <a:lnTo>
                    <a:pt x="480" y="3494"/>
                  </a:lnTo>
                  <a:lnTo>
                    <a:pt x="482" y="3492"/>
                  </a:lnTo>
                  <a:lnTo>
                    <a:pt x="488" y="3490"/>
                  </a:lnTo>
                  <a:lnTo>
                    <a:pt x="492" y="3490"/>
                  </a:lnTo>
                  <a:lnTo>
                    <a:pt x="500" y="3492"/>
                  </a:lnTo>
                  <a:lnTo>
                    <a:pt x="508" y="3496"/>
                  </a:lnTo>
                  <a:lnTo>
                    <a:pt x="514" y="3502"/>
                  </a:lnTo>
                  <a:lnTo>
                    <a:pt x="518" y="3512"/>
                  </a:lnTo>
                  <a:lnTo>
                    <a:pt x="520" y="3522"/>
                  </a:lnTo>
                  <a:lnTo>
                    <a:pt x="524" y="3542"/>
                  </a:lnTo>
                  <a:lnTo>
                    <a:pt x="526" y="3558"/>
                  </a:lnTo>
                  <a:lnTo>
                    <a:pt x="528" y="3562"/>
                  </a:lnTo>
                  <a:lnTo>
                    <a:pt x="532" y="3564"/>
                  </a:lnTo>
                  <a:lnTo>
                    <a:pt x="542" y="3566"/>
                  </a:lnTo>
                  <a:lnTo>
                    <a:pt x="550" y="3568"/>
                  </a:lnTo>
                  <a:lnTo>
                    <a:pt x="554" y="3570"/>
                  </a:lnTo>
                  <a:lnTo>
                    <a:pt x="558" y="3572"/>
                  </a:lnTo>
                  <a:lnTo>
                    <a:pt x="562" y="3576"/>
                  </a:lnTo>
                  <a:lnTo>
                    <a:pt x="566" y="3574"/>
                  </a:lnTo>
                  <a:lnTo>
                    <a:pt x="570" y="3574"/>
                  </a:lnTo>
                  <a:lnTo>
                    <a:pt x="580" y="3574"/>
                  </a:lnTo>
                  <a:lnTo>
                    <a:pt x="586" y="3574"/>
                  </a:lnTo>
                  <a:lnTo>
                    <a:pt x="590" y="3576"/>
                  </a:lnTo>
                  <a:lnTo>
                    <a:pt x="596" y="3580"/>
                  </a:lnTo>
                  <a:lnTo>
                    <a:pt x="600" y="3584"/>
                  </a:lnTo>
                  <a:lnTo>
                    <a:pt x="604" y="3584"/>
                  </a:lnTo>
                  <a:lnTo>
                    <a:pt x="608" y="3582"/>
                  </a:lnTo>
                  <a:lnTo>
                    <a:pt x="614" y="3580"/>
                  </a:lnTo>
                  <a:lnTo>
                    <a:pt x="620" y="3582"/>
                  </a:lnTo>
                  <a:lnTo>
                    <a:pt x="636" y="3584"/>
                  </a:lnTo>
                  <a:lnTo>
                    <a:pt x="650" y="3588"/>
                  </a:lnTo>
                  <a:lnTo>
                    <a:pt x="652" y="3588"/>
                  </a:lnTo>
                  <a:lnTo>
                    <a:pt x="654" y="3586"/>
                  </a:lnTo>
                  <a:lnTo>
                    <a:pt x="654" y="3582"/>
                  </a:lnTo>
                  <a:lnTo>
                    <a:pt x="656" y="3580"/>
                  </a:lnTo>
                  <a:lnTo>
                    <a:pt x="658" y="3582"/>
                  </a:lnTo>
                  <a:lnTo>
                    <a:pt x="662" y="3586"/>
                  </a:lnTo>
                  <a:lnTo>
                    <a:pt x="664" y="3590"/>
                  </a:lnTo>
                  <a:lnTo>
                    <a:pt x="670" y="3592"/>
                  </a:lnTo>
                  <a:lnTo>
                    <a:pt x="678" y="3594"/>
                  </a:lnTo>
                  <a:lnTo>
                    <a:pt x="688" y="3598"/>
                  </a:lnTo>
                  <a:lnTo>
                    <a:pt x="692" y="3600"/>
                  </a:lnTo>
                  <a:lnTo>
                    <a:pt x="696" y="3600"/>
                  </a:lnTo>
                  <a:lnTo>
                    <a:pt x="696" y="3596"/>
                  </a:lnTo>
                  <a:lnTo>
                    <a:pt x="698" y="3592"/>
                  </a:lnTo>
                  <a:lnTo>
                    <a:pt x="700" y="3592"/>
                  </a:lnTo>
                  <a:lnTo>
                    <a:pt x="702" y="3592"/>
                  </a:lnTo>
                  <a:lnTo>
                    <a:pt x="706" y="3598"/>
                  </a:lnTo>
                  <a:lnTo>
                    <a:pt x="710" y="3600"/>
                  </a:lnTo>
                  <a:lnTo>
                    <a:pt x="712" y="3600"/>
                  </a:lnTo>
                  <a:lnTo>
                    <a:pt x="716" y="3598"/>
                  </a:lnTo>
                  <a:lnTo>
                    <a:pt x="724" y="3594"/>
                  </a:lnTo>
                  <a:lnTo>
                    <a:pt x="726" y="3592"/>
                  </a:lnTo>
                  <a:lnTo>
                    <a:pt x="730" y="3594"/>
                  </a:lnTo>
                  <a:lnTo>
                    <a:pt x="732" y="3594"/>
                  </a:lnTo>
                  <a:lnTo>
                    <a:pt x="734" y="3594"/>
                  </a:lnTo>
                  <a:lnTo>
                    <a:pt x="738" y="3590"/>
                  </a:lnTo>
                  <a:lnTo>
                    <a:pt x="740" y="3588"/>
                  </a:lnTo>
                  <a:lnTo>
                    <a:pt x="746" y="3588"/>
                  </a:lnTo>
                  <a:lnTo>
                    <a:pt x="752" y="3588"/>
                  </a:lnTo>
                  <a:lnTo>
                    <a:pt x="762" y="3590"/>
                  </a:lnTo>
                  <a:lnTo>
                    <a:pt x="770" y="3594"/>
                  </a:lnTo>
                  <a:lnTo>
                    <a:pt x="774" y="3594"/>
                  </a:lnTo>
                  <a:lnTo>
                    <a:pt x="776" y="3592"/>
                  </a:lnTo>
                  <a:lnTo>
                    <a:pt x="778" y="3590"/>
                  </a:lnTo>
                  <a:lnTo>
                    <a:pt x="780" y="3588"/>
                  </a:lnTo>
                  <a:lnTo>
                    <a:pt x="782" y="3586"/>
                  </a:lnTo>
                  <a:lnTo>
                    <a:pt x="786" y="3586"/>
                  </a:lnTo>
                  <a:lnTo>
                    <a:pt x="794" y="3586"/>
                  </a:lnTo>
                  <a:lnTo>
                    <a:pt x="810" y="3590"/>
                  </a:lnTo>
                  <a:lnTo>
                    <a:pt x="820" y="3594"/>
                  </a:lnTo>
                  <a:lnTo>
                    <a:pt x="824" y="3594"/>
                  </a:lnTo>
                  <a:lnTo>
                    <a:pt x="828" y="3590"/>
                  </a:lnTo>
                  <a:lnTo>
                    <a:pt x="832" y="3588"/>
                  </a:lnTo>
                  <a:lnTo>
                    <a:pt x="840" y="3586"/>
                  </a:lnTo>
                  <a:lnTo>
                    <a:pt x="866" y="3582"/>
                  </a:lnTo>
                  <a:lnTo>
                    <a:pt x="892" y="3582"/>
                  </a:lnTo>
                  <a:lnTo>
                    <a:pt x="900" y="3584"/>
                  </a:lnTo>
                  <a:lnTo>
                    <a:pt x="904" y="3586"/>
                  </a:lnTo>
                  <a:lnTo>
                    <a:pt x="904" y="3588"/>
                  </a:lnTo>
                  <a:lnTo>
                    <a:pt x="904" y="3598"/>
                  </a:lnTo>
                  <a:lnTo>
                    <a:pt x="904" y="3606"/>
                  </a:lnTo>
                  <a:lnTo>
                    <a:pt x="904" y="3608"/>
                  </a:lnTo>
                  <a:lnTo>
                    <a:pt x="906" y="3610"/>
                  </a:lnTo>
                  <a:lnTo>
                    <a:pt x="916" y="3612"/>
                  </a:lnTo>
                  <a:lnTo>
                    <a:pt x="920" y="3612"/>
                  </a:lnTo>
                  <a:lnTo>
                    <a:pt x="924" y="3614"/>
                  </a:lnTo>
                  <a:lnTo>
                    <a:pt x="926" y="3616"/>
                  </a:lnTo>
                  <a:lnTo>
                    <a:pt x="926" y="3620"/>
                  </a:lnTo>
                  <a:lnTo>
                    <a:pt x="926" y="3626"/>
                  </a:lnTo>
                  <a:lnTo>
                    <a:pt x="926" y="3630"/>
                  </a:lnTo>
                  <a:lnTo>
                    <a:pt x="928" y="3634"/>
                  </a:lnTo>
                  <a:lnTo>
                    <a:pt x="932" y="3638"/>
                  </a:lnTo>
                  <a:lnTo>
                    <a:pt x="932" y="3642"/>
                  </a:lnTo>
                  <a:lnTo>
                    <a:pt x="932" y="3646"/>
                  </a:lnTo>
                  <a:lnTo>
                    <a:pt x="934" y="3652"/>
                  </a:lnTo>
                  <a:lnTo>
                    <a:pt x="938" y="3654"/>
                  </a:lnTo>
                  <a:lnTo>
                    <a:pt x="936" y="3656"/>
                  </a:lnTo>
                  <a:lnTo>
                    <a:pt x="936" y="3658"/>
                  </a:lnTo>
                  <a:lnTo>
                    <a:pt x="940" y="3662"/>
                  </a:lnTo>
                  <a:lnTo>
                    <a:pt x="944" y="3664"/>
                  </a:lnTo>
                  <a:lnTo>
                    <a:pt x="946" y="3664"/>
                  </a:lnTo>
                  <a:lnTo>
                    <a:pt x="950" y="3664"/>
                  </a:lnTo>
                  <a:lnTo>
                    <a:pt x="952" y="3662"/>
                  </a:lnTo>
                  <a:lnTo>
                    <a:pt x="956" y="3664"/>
                  </a:lnTo>
                  <a:lnTo>
                    <a:pt x="958" y="3666"/>
                  </a:lnTo>
                  <a:lnTo>
                    <a:pt x="962" y="3670"/>
                  </a:lnTo>
                  <a:lnTo>
                    <a:pt x="966" y="3674"/>
                  </a:lnTo>
                  <a:lnTo>
                    <a:pt x="972" y="3676"/>
                  </a:lnTo>
                  <a:lnTo>
                    <a:pt x="976" y="3680"/>
                  </a:lnTo>
                  <a:lnTo>
                    <a:pt x="982" y="3690"/>
                  </a:lnTo>
                  <a:lnTo>
                    <a:pt x="986" y="3696"/>
                  </a:lnTo>
                  <a:lnTo>
                    <a:pt x="992" y="3702"/>
                  </a:lnTo>
                  <a:lnTo>
                    <a:pt x="1000" y="3708"/>
                  </a:lnTo>
                  <a:lnTo>
                    <a:pt x="1008" y="3712"/>
                  </a:lnTo>
                  <a:lnTo>
                    <a:pt x="1016" y="3716"/>
                  </a:lnTo>
                  <a:lnTo>
                    <a:pt x="1024" y="3716"/>
                  </a:lnTo>
                  <a:lnTo>
                    <a:pt x="1032" y="3716"/>
                  </a:lnTo>
                  <a:lnTo>
                    <a:pt x="1038" y="3712"/>
                  </a:lnTo>
                  <a:lnTo>
                    <a:pt x="1044" y="3708"/>
                  </a:lnTo>
                  <a:lnTo>
                    <a:pt x="1048" y="3708"/>
                  </a:lnTo>
                  <a:lnTo>
                    <a:pt x="1052" y="3710"/>
                  </a:lnTo>
                  <a:lnTo>
                    <a:pt x="1052" y="3714"/>
                  </a:lnTo>
                  <a:lnTo>
                    <a:pt x="1050" y="3720"/>
                  </a:lnTo>
                  <a:lnTo>
                    <a:pt x="1046" y="3726"/>
                  </a:lnTo>
                  <a:lnTo>
                    <a:pt x="1040" y="3730"/>
                  </a:lnTo>
                  <a:lnTo>
                    <a:pt x="1028" y="3734"/>
                  </a:lnTo>
                  <a:lnTo>
                    <a:pt x="1016" y="3736"/>
                  </a:lnTo>
                  <a:lnTo>
                    <a:pt x="1006" y="3734"/>
                  </a:lnTo>
                  <a:lnTo>
                    <a:pt x="992" y="3732"/>
                  </a:lnTo>
                  <a:lnTo>
                    <a:pt x="992" y="3734"/>
                  </a:lnTo>
                  <a:lnTo>
                    <a:pt x="994" y="3740"/>
                  </a:lnTo>
                  <a:lnTo>
                    <a:pt x="1018" y="3770"/>
                  </a:lnTo>
                  <a:lnTo>
                    <a:pt x="1048" y="3804"/>
                  </a:lnTo>
                  <a:lnTo>
                    <a:pt x="1060" y="3814"/>
                  </a:lnTo>
                  <a:lnTo>
                    <a:pt x="1070" y="3820"/>
                  </a:lnTo>
                  <a:lnTo>
                    <a:pt x="1078" y="3822"/>
                  </a:lnTo>
                  <a:lnTo>
                    <a:pt x="1090" y="3818"/>
                  </a:lnTo>
                  <a:lnTo>
                    <a:pt x="1102" y="3810"/>
                  </a:lnTo>
                  <a:lnTo>
                    <a:pt x="1116" y="3798"/>
                  </a:lnTo>
                  <a:lnTo>
                    <a:pt x="1124" y="3790"/>
                  </a:lnTo>
                  <a:lnTo>
                    <a:pt x="1128" y="3782"/>
                  </a:lnTo>
                  <a:lnTo>
                    <a:pt x="1128" y="3772"/>
                  </a:lnTo>
                  <a:lnTo>
                    <a:pt x="1128" y="3764"/>
                  </a:lnTo>
                  <a:lnTo>
                    <a:pt x="1128" y="3756"/>
                  </a:lnTo>
                  <a:lnTo>
                    <a:pt x="1128" y="3750"/>
                  </a:lnTo>
                  <a:lnTo>
                    <a:pt x="1132" y="3744"/>
                  </a:lnTo>
                  <a:lnTo>
                    <a:pt x="1138" y="3742"/>
                  </a:lnTo>
                  <a:lnTo>
                    <a:pt x="1144" y="3740"/>
                  </a:lnTo>
                  <a:lnTo>
                    <a:pt x="1148" y="3740"/>
                  </a:lnTo>
                  <a:lnTo>
                    <a:pt x="1148" y="3742"/>
                  </a:lnTo>
                  <a:lnTo>
                    <a:pt x="1146" y="3746"/>
                  </a:lnTo>
                  <a:lnTo>
                    <a:pt x="1142" y="3754"/>
                  </a:lnTo>
                  <a:lnTo>
                    <a:pt x="1142" y="3760"/>
                  </a:lnTo>
                  <a:lnTo>
                    <a:pt x="1144" y="3764"/>
                  </a:lnTo>
                  <a:lnTo>
                    <a:pt x="1146" y="3770"/>
                  </a:lnTo>
                  <a:lnTo>
                    <a:pt x="1146" y="3774"/>
                  </a:lnTo>
                  <a:lnTo>
                    <a:pt x="1144" y="3778"/>
                  </a:lnTo>
                  <a:lnTo>
                    <a:pt x="1144" y="3782"/>
                  </a:lnTo>
                  <a:lnTo>
                    <a:pt x="1144" y="3788"/>
                  </a:lnTo>
                  <a:lnTo>
                    <a:pt x="1146" y="3794"/>
                  </a:lnTo>
                  <a:lnTo>
                    <a:pt x="1150" y="3804"/>
                  </a:lnTo>
                  <a:lnTo>
                    <a:pt x="1154" y="3814"/>
                  </a:lnTo>
                  <a:lnTo>
                    <a:pt x="1154" y="3822"/>
                  </a:lnTo>
                  <a:lnTo>
                    <a:pt x="1150" y="3838"/>
                  </a:lnTo>
                  <a:lnTo>
                    <a:pt x="1148" y="3848"/>
                  </a:lnTo>
                  <a:lnTo>
                    <a:pt x="1148" y="3864"/>
                  </a:lnTo>
                  <a:lnTo>
                    <a:pt x="1148" y="3884"/>
                  </a:lnTo>
                  <a:lnTo>
                    <a:pt x="1152" y="3912"/>
                  </a:lnTo>
                  <a:lnTo>
                    <a:pt x="1170" y="4010"/>
                  </a:lnTo>
                  <a:lnTo>
                    <a:pt x="1176" y="4042"/>
                  </a:lnTo>
                  <a:lnTo>
                    <a:pt x="1184" y="4060"/>
                  </a:lnTo>
                  <a:lnTo>
                    <a:pt x="1194" y="4084"/>
                  </a:lnTo>
                  <a:lnTo>
                    <a:pt x="1210" y="4122"/>
                  </a:lnTo>
                  <a:lnTo>
                    <a:pt x="1224" y="4164"/>
                  </a:lnTo>
                  <a:lnTo>
                    <a:pt x="1230" y="4184"/>
                  </a:lnTo>
                  <a:lnTo>
                    <a:pt x="1232" y="4204"/>
                  </a:lnTo>
                  <a:lnTo>
                    <a:pt x="1236" y="4220"/>
                  </a:lnTo>
                  <a:lnTo>
                    <a:pt x="1240" y="4232"/>
                  </a:lnTo>
                  <a:lnTo>
                    <a:pt x="1254" y="4256"/>
                  </a:lnTo>
                  <a:lnTo>
                    <a:pt x="1262" y="4268"/>
                  </a:lnTo>
                  <a:lnTo>
                    <a:pt x="1268" y="4284"/>
                  </a:lnTo>
                  <a:lnTo>
                    <a:pt x="1276" y="4304"/>
                  </a:lnTo>
                  <a:lnTo>
                    <a:pt x="1282" y="4330"/>
                  </a:lnTo>
                  <a:lnTo>
                    <a:pt x="1290" y="4358"/>
                  </a:lnTo>
                  <a:lnTo>
                    <a:pt x="1296" y="4384"/>
                  </a:lnTo>
                  <a:lnTo>
                    <a:pt x="1306" y="4406"/>
                  </a:lnTo>
                  <a:lnTo>
                    <a:pt x="1314" y="4424"/>
                  </a:lnTo>
                  <a:lnTo>
                    <a:pt x="1324" y="4436"/>
                  </a:lnTo>
                  <a:lnTo>
                    <a:pt x="1328" y="4442"/>
                  </a:lnTo>
                  <a:lnTo>
                    <a:pt x="1334" y="4444"/>
                  </a:lnTo>
                  <a:lnTo>
                    <a:pt x="1338" y="4446"/>
                  </a:lnTo>
                  <a:lnTo>
                    <a:pt x="1344" y="4446"/>
                  </a:lnTo>
                  <a:lnTo>
                    <a:pt x="1348" y="4444"/>
                  </a:lnTo>
                  <a:lnTo>
                    <a:pt x="1354" y="4440"/>
                  </a:lnTo>
                  <a:lnTo>
                    <a:pt x="1362" y="4432"/>
                  </a:lnTo>
                  <a:lnTo>
                    <a:pt x="1366" y="4424"/>
                  </a:lnTo>
                  <a:lnTo>
                    <a:pt x="1368" y="4416"/>
                  </a:lnTo>
                  <a:lnTo>
                    <a:pt x="1368" y="4410"/>
                  </a:lnTo>
                  <a:lnTo>
                    <a:pt x="1368" y="4406"/>
                  </a:lnTo>
                  <a:lnTo>
                    <a:pt x="1372" y="4400"/>
                  </a:lnTo>
                  <a:lnTo>
                    <a:pt x="1376" y="4396"/>
                  </a:lnTo>
                  <a:lnTo>
                    <a:pt x="1384" y="4394"/>
                  </a:lnTo>
                  <a:lnTo>
                    <a:pt x="1402" y="4390"/>
                  </a:lnTo>
                  <a:lnTo>
                    <a:pt x="1412" y="4390"/>
                  </a:lnTo>
                  <a:lnTo>
                    <a:pt x="1418" y="4390"/>
                  </a:lnTo>
                  <a:lnTo>
                    <a:pt x="1420" y="4390"/>
                  </a:lnTo>
                  <a:lnTo>
                    <a:pt x="1420" y="4388"/>
                  </a:lnTo>
                  <a:lnTo>
                    <a:pt x="1420" y="4386"/>
                  </a:lnTo>
                  <a:lnTo>
                    <a:pt x="1416" y="4384"/>
                  </a:lnTo>
                  <a:lnTo>
                    <a:pt x="1408" y="4382"/>
                  </a:lnTo>
                  <a:lnTo>
                    <a:pt x="1404" y="4380"/>
                  </a:lnTo>
                  <a:lnTo>
                    <a:pt x="1400" y="4376"/>
                  </a:lnTo>
                  <a:lnTo>
                    <a:pt x="1402" y="4370"/>
                  </a:lnTo>
                  <a:lnTo>
                    <a:pt x="1406" y="4362"/>
                  </a:lnTo>
                  <a:lnTo>
                    <a:pt x="1410" y="4354"/>
                  </a:lnTo>
                  <a:lnTo>
                    <a:pt x="1412" y="4348"/>
                  </a:lnTo>
                  <a:lnTo>
                    <a:pt x="1412" y="4342"/>
                  </a:lnTo>
                  <a:lnTo>
                    <a:pt x="1414" y="4340"/>
                  </a:lnTo>
                  <a:lnTo>
                    <a:pt x="1428" y="4338"/>
                  </a:lnTo>
                  <a:lnTo>
                    <a:pt x="1434" y="4336"/>
                  </a:lnTo>
                  <a:lnTo>
                    <a:pt x="1436" y="4334"/>
                  </a:lnTo>
                  <a:lnTo>
                    <a:pt x="1438" y="4332"/>
                  </a:lnTo>
                  <a:lnTo>
                    <a:pt x="1438" y="4322"/>
                  </a:lnTo>
                  <a:lnTo>
                    <a:pt x="1436" y="4312"/>
                  </a:lnTo>
                  <a:lnTo>
                    <a:pt x="1434" y="4298"/>
                  </a:lnTo>
                  <a:lnTo>
                    <a:pt x="1432" y="4284"/>
                  </a:lnTo>
                  <a:lnTo>
                    <a:pt x="1434" y="4266"/>
                  </a:lnTo>
                  <a:lnTo>
                    <a:pt x="1440" y="4246"/>
                  </a:lnTo>
                  <a:lnTo>
                    <a:pt x="1448" y="4226"/>
                  </a:lnTo>
                  <a:lnTo>
                    <a:pt x="1454" y="4206"/>
                  </a:lnTo>
                  <a:lnTo>
                    <a:pt x="1456" y="4196"/>
                  </a:lnTo>
                  <a:lnTo>
                    <a:pt x="1454" y="4186"/>
                  </a:lnTo>
                  <a:lnTo>
                    <a:pt x="1452" y="4172"/>
                  </a:lnTo>
                  <a:lnTo>
                    <a:pt x="1448" y="4154"/>
                  </a:lnTo>
                  <a:lnTo>
                    <a:pt x="1448" y="4144"/>
                  </a:lnTo>
                  <a:lnTo>
                    <a:pt x="1450" y="4138"/>
                  </a:lnTo>
                  <a:lnTo>
                    <a:pt x="1450" y="4128"/>
                  </a:lnTo>
                  <a:lnTo>
                    <a:pt x="1446" y="4108"/>
                  </a:lnTo>
                  <a:lnTo>
                    <a:pt x="1444" y="4098"/>
                  </a:lnTo>
                  <a:lnTo>
                    <a:pt x="1442" y="4088"/>
                  </a:lnTo>
                  <a:lnTo>
                    <a:pt x="1444" y="4082"/>
                  </a:lnTo>
                  <a:lnTo>
                    <a:pt x="1444" y="4076"/>
                  </a:lnTo>
                  <a:lnTo>
                    <a:pt x="1448" y="4074"/>
                  </a:lnTo>
                  <a:lnTo>
                    <a:pt x="1452" y="4070"/>
                  </a:lnTo>
                  <a:lnTo>
                    <a:pt x="1460" y="4068"/>
                  </a:lnTo>
                  <a:lnTo>
                    <a:pt x="1470" y="4066"/>
                  </a:lnTo>
                  <a:lnTo>
                    <a:pt x="1480" y="4064"/>
                  </a:lnTo>
                  <a:lnTo>
                    <a:pt x="1488" y="4058"/>
                  </a:lnTo>
                  <a:lnTo>
                    <a:pt x="1490" y="4054"/>
                  </a:lnTo>
                  <a:lnTo>
                    <a:pt x="1492" y="4050"/>
                  </a:lnTo>
                  <a:lnTo>
                    <a:pt x="1494" y="4040"/>
                  </a:lnTo>
                  <a:lnTo>
                    <a:pt x="1496" y="4038"/>
                  </a:lnTo>
                  <a:lnTo>
                    <a:pt x="1498" y="4038"/>
                  </a:lnTo>
                  <a:lnTo>
                    <a:pt x="1502" y="4040"/>
                  </a:lnTo>
                  <a:lnTo>
                    <a:pt x="1506" y="4042"/>
                  </a:lnTo>
                  <a:lnTo>
                    <a:pt x="1512" y="4042"/>
                  </a:lnTo>
                  <a:lnTo>
                    <a:pt x="1520" y="4040"/>
                  </a:lnTo>
                  <a:lnTo>
                    <a:pt x="1530" y="4032"/>
                  </a:lnTo>
                  <a:lnTo>
                    <a:pt x="1536" y="4024"/>
                  </a:lnTo>
                  <a:lnTo>
                    <a:pt x="1538" y="4020"/>
                  </a:lnTo>
                  <a:lnTo>
                    <a:pt x="1538" y="4016"/>
                  </a:lnTo>
                  <a:lnTo>
                    <a:pt x="1538" y="4014"/>
                  </a:lnTo>
                  <a:lnTo>
                    <a:pt x="1538" y="4010"/>
                  </a:lnTo>
                  <a:lnTo>
                    <a:pt x="1542" y="4004"/>
                  </a:lnTo>
                  <a:lnTo>
                    <a:pt x="1550" y="3996"/>
                  </a:lnTo>
                  <a:lnTo>
                    <a:pt x="1566" y="3982"/>
                  </a:lnTo>
                  <a:lnTo>
                    <a:pt x="1584" y="3966"/>
                  </a:lnTo>
                  <a:lnTo>
                    <a:pt x="1600" y="3950"/>
                  </a:lnTo>
                  <a:lnTo>
                    <a:pt x="1624" y="3918"/>
                  </a:lnTo>
                  <a:lnTo>
                    <a:pt x="1644" y="3892"/>
                  </a:lnTo>
                  <a:lnTo>
                    <a:pt x="1654" y="3880"/>
                  </a:lnTo>
                  <a:lnTo>
                    <a:pt x="1666" y="3870"/>
                  </a:lnTo>
                  <a:lnTo>
                    <a:pt x="1674" y="3866"/>
                  </a:lnTo>
                  <a:lnTo>
                    <a:pt x="1680" y="3864"/>
                  </a:lnTo>
                  <a:lnTo>
                    <a:pt x="1688" y="3864"/>
                  </a:lnTo>
                  <a:lnTo>
                    <a:pt x="1692" y="3864"/>
                  </a:lnTo>
                  <a:lnTo>
                    <a:pt x="1696" y="3860"/>
                  </a:lnTo>
                  <a:lnTo>
                    <a:pt x="1704" y="3852"/>
                  </a:lnTo>
                  <a:lnTo>
                    <a:pt x="1714" y="3840"/>
                  </a:lnTo>
                  <a:lnTo>
                    <a:pt x="1722" y="3828"/>
                  </a:lnTo>
                  <a:lnTo>
                    <a:pt x="1724" y="3816"/>
                  </a:lnTo>
                  <a:lnTo>
                    <a:pt x="1724" y="3808"/>
                  </a:lnTo>
                  <a:lnTo>
                    <a:pt x="1722" y="3802"/>
                  </a:lnTo>
                  <a:lnTo>
                    <a:pt x="1720" y="3796"/>
                  </a:lnTo>
                  <a:lnTo>
                    <a:pt x="1720" y="3790"/>
                  </a:lnTo>
                  <a:lnTo>
                    <a:pt x="1724" y="3784"/>
                  </a:lnTo>
                  <a:lnTo>
                    <a:pt x="1736" y="3778"/>
                  </a:lnTo>
                  <a:lnTo>
                    <a:pt x="1748" y="3772"/>
                  </a:lnTo>
                  <a:lnTo>
                    <a:pt x="1756" y="3766"/>
                  </a:lnTo>
                  <a:lnTo>
                    <a:pt x="1768" y="3758"/>
                  </a:lnTo>
                  <a:lnTo>
                    <a:pt x="1770" y="3756"/>
                  </a:lnTo>
                  <a:lnTo>
                    <a:pt x="1772" y="3756"/>
                  </a:lnTo>
                  <a:lnTo>
                    <a:pt x="1774" y="3766"/>
                  </a:lnTo>
                  <a:lnTo>
                    <a:pt x="1774" y="3772"/>
                  </a:lnTo>
                  <a:lnTo>
                    <a:pt x="1778" y="3776"/>
                  </a:lnTo>
                  <a:lnTo>
                    <a:pt x="1780" y="3778"/>
                  </a:lnTo>
                  <a:lnTo>
                    <a:pt x="1784" y="3778"/>
                  </a:lnTo>
                  <a:lnTo>
                    <a:pt x="1790" y="3774"/>
                  </a:lnTo>
                  <a:lnTo>
                    <a:pt x="1794" y="3774"/>
                  </a:lnTo>
                  <a:lnTo>
                    <a:pt x="1798" y="3774"/>
                  </a:lnTo>
                  <a:lnTo>
                    <a:pt x="1804" y="3776"/>
                  </a:lnTo>
                  <a:lnTo>
                    <a:pt x="1808" y="3776"/>
                  </a:lnTo>
                  <a:lnTo>
                    <a:pt x="1810" y="3774"/>
                  </a:lnTo>
                  <a:lnTo>
                    <a:pt x="1808" y="3768"/>
                  </a:lnTo>
                  <a:lnTo>
                    <a:pt x="1806" y="3760"/>
                  </a:lnTo>
                  <a:lnTo>
                    <a:pt x="1806" y="3758"/>
                  </a:lnTo>
                  <a:lnTo>
                    <a:pt x="1810" y="3756"/>
                  </a:lnTo>
                  <a:lnTo>
                    <a:pt x="1812" y="3762"/>
                  </a:lnTo>
                  <a:lnTo>
                    <a:pt x="1816" y="3766"/>
                  </a:lnTo>
                  <a:lnTo>
                    <a:pt x="1818" y="3766"/>
                  </a:lnTo>
                  <a:lnTo>
                    <a:pt x="1820" y="3766"/>
                  </a:lnTo>
                  <a:lnTo>
                    <a:pt x="1824" y="3766"/>
                  </a:lnTo>
                  <a:lnTo>
                    <a:pt x="1826" y="3766"/>
                  </a:lnTo>
                  <a:lnTo>
                    <a:pt x="1828" y="3768"/>
                  </a:lnTo>
                  <a:lnTo>
                    <a:pt x="1830" y="3770"/>
                  </a:lnTo>
                  <a:lnTo>
                    <a:pt x="1832" y="3770"/>
                  </a:lnTo>
                  <a:lnTo>
                    <a:pt x="1836" y="3764"/>
                  </a:lnTo>
                  <a:lnTo>
                    <a:pt x="1842" y="3760"/>
                  </a:lnTo>
                  <a:lnTo>
                    <a:pt x="1844" y="3760"/>
                  </a:lnTo>
                  <a:lnTo>
                    <a:pt x="1848" y="3762"/>
                  </a:lnTo>
                  <a:lnTo>
                    <a:pt x="1852" y="3766"/>
                  </a:lnTo>
                  <a:lnTo>
                    <a:pt x="1856" y="3764"/>
                  </a:lnTo>
                  <a:lnTo>
                    <a:pt x="1860" y="3762"/>
                  </a:lnTo>
                  <a:lnTo>
                    <a:pt x="1864" y="3756"/>
                  </a:lnTo>
                  <a:lnTo>
                    <a:pt x="1866" y="3748"/>
                  </a:lnTo>
                  <a:lnTo>
                    <a:pt x="1868" y="3740"/>
                  </a:lnTo>
                  <a:lnTo>
                    <a:pt x="1868" y="3734"/>
                  </a:lnTo>
                  <a:lnTo>
                    <a:pt x="1866" y="3726"/>
                  </a:lnTo>
                  <a:lnTo>
                    <a:pt x="1864" y="3716"/>
                  </a:lnTo>
                  <a:lnTo>
                    <a:pt x="1866" y="3706"/>
                  </a:lnTo>
                  <a:lnTo>
                    <a:pt x="1866" y="3698"/>
                  </a:lnTo>
                  <a:lnTo>
                    <a:pt x="1866" y="3690"/>
                  </a:lnTo>
                  <a:lnTo>
                    <a:pt x="1864" y="3686"/>
                  </a:lnTo>
                  <a:lnTo>
                    <a:pt x="1866" y="3684"/>
                  </a:lnTo>
                  <a:lnTo>
                    <a:pt x="1868" y="3680"/>
                  </a:lnTo>
                  <a:lnTo>
                    <a:pt x="1870" y="3676"/>
                  </a:lnTo>
                  <a:lnTo>
                    <a:pt x="1872" y="3678"/>
                  </a:lnTo>
                  <a:lnTo>
                    <a:pt x="1872" y="3684"/>
                  </a:lnTo>
                  <a:lnTo>
                    <a:pt x="1876" y="3710"/>
                  </a:lnTo>
                  <a:lnTo>
                    <a:pt x="1880" y="3720"/>
                  </a:lnTo>
                  <a:lnTo>
                    <a:pt x="1882" y="3724"/>
                  </a:lnTo>
                  <a:lnTo>
                    <a:pt x="1884" y="3726"/>
                  </a:lnTo>
                  <a:lnTo>
                    <a:pt x="1888" y="3726"/>
                  </a:lnTo>
                  <a:lnTo>
                    <a:pt x="1890" y="3726"/>
                  </a:lnTo>
                  <a:lnTo>
                    <a:pt x="1898" y="3722"/>
                  </a:lnTo>
                  <a:lnTo>
                    <a:pt x="1900" y="3720"/>
                  </a:lnTo>
                  <a:lnTo>
                    <a:pt x="1904" y="3720"/>
                  </a:lnTo>
                  <a:lnTo>
                    <a:pt x="1906" y="3722"/>
                  </a:lnTo>
                  <a:lnTo>
                    <a:pt x="1910" y="3726"/>
                  </a:lnTo>
                  <a:lnTo>
                    <a:pt x="1916" y="3738"/>
                  </a:lnTo>
                  <a:lnTo>
                    <a:pt x="1922" y="3760"/>
                  </a:lnTo>
                  <a:lnTo>
                    <a:pt x="1926" y="3768"/>
                  </a:lnTo>
                  <a:lnTo>
                    <a:pt x="1928" y="3772"/>
                  </a:lnTo>
                  <a:lnTo>
                    <a:pt x="1928" y="3774"/>
                  </a:lnTo>
                  <a:lnTo>
                    <a:pt x="1928" y="3780"/>
                  </a:lnTo>
                  <a:lnTo>
                    <a:pt x="1926" y="3786"/>
                  </a:lnTo>
                  <a:lnTo>
                    <a:pt x="1926" y="3792"/>
                  </a:lnTo>
                  <a:lnTo>
                    <a:pt x="1930" y="3804"/>
                  </a:lnTo>
                  <a:lnTo>
                    <a:pt x="1934" y="3814"/>
                  </a:lnTo>
                  <a:lnTo>
                    <a:pt x="1936" y="3810"/>
                  </a:lnTo>
                  <a:lnTo>
                    <a:pt x="1936" y="3800"/>
                  </a:lnTo>
                  <a:lnTo>
                    <a:pt x="1938" y="3806"/>
                  </a:lnTo>
                  <a:lnTo>
                    <a:pt x="1942" y="3816"/>
                  </a:lnTo>
                  <a:lnTo>
                    <a:pt x="1946" y="3828"/>
                  </a:lnTo>
                  <a:lnTo>
                    <a:pt x="1952" y="3838"/>
                  </a:lnTo>
                  <a:lnTo>
                    <a:pt x="1968" y="3862"/>
                  </a:lnTo>
                  <a:lnTo>
                    <a:pt x="1972" y="3864"/>
                  </a:lnTo>
                  <a:lnTo>
                    <a:pt x="1974" y="3860"/>
                  </a:lnTo>
                  <a:lnTo>
                    <a:pt x="1976" y="3856"/>
                  </a:lnTo>
                  <a:lnTo>
                    <a:pt x="1978" y="3854"/>
                  </a:lnTo>
                  <a:lnTo>
                    <a:pt x="1980" y="3854"/>
                  </a:lnTo>
                  <a:lnTo>
                    <a:pt x="1982" y="3854"/>
                  </a:lnTo>
                  <a:lnTo>
                    <a:pt x="1990" y="3862"/>
                  </a:lnTo>
                  <a:lnTo>
                    <a:pt x="1994" y="3870"/>
                  </a:lnTo>
                  <a:lnTo>
                    <a:pt x="1998" y="3876"/>
                  </a:lnTo>
                  <a:lnTo>
                    <a:pt x="2004" y="3882"/>
                  </a:lnTo>
                  <a:lnTo>
                    <a:pt x="2008" y="3886"/>
                  </a:lnTo>
                  <a:lnTo>
                    <a:pt x="2008" y="3888"/>
                  </a:lnTo>
                  <a:lnTo>
                    <a:pt x="2006" y="3890"/>
                  </a:lnTo>
                  <a:lnTo>
                    <a:pt x="2002" y="3892"/>
                  </a:lnTo>
                  <a:lnTo>
                    <a:pt x="2000" y="3892"/>
                  </a:lnTo>
                  <a:lnTo>
                    <a:pt x="1996" y="3890"/>
                  </a:lnTo>
                  <a:lnTo>
                    <a:pt x="1992" y="3886"/>
                  </a:lnTo>
                  <a:lnTo>
                    <a:pt x="1990" y="3886"/>
                  </a:lnTo>
                  <a:lnTo>
                    <a:pt x="1988" y="3888"/>
                  </a:lnTo>
                  <a:lnTo>
                    <a:pt x="1986" y="3890"/>
                  </a:lnTo>
                  <a:lnTo>
                    <a:pt x="1986" y="3894"/>
                  </a:lnTo>
                  <a:lnTo>
                    <a:pt x="1992" y="3904"/>
                  </a:lnTo>
                  <a:lnTo>
                    <a:pt x="1998" y="3910"/>
                  </a:lnTo>
                  <a:lnTo>
                    <a:pt x="2000" y="3912"/>
                  </a:lnTo>
                  <a:lnTo>
                    <a:pt x="2000" y="3910"/>
                  </a:lnTo>
                  <a:lnTo>
                    <a:pt x="2002" y="3904"/>
                  </a:lnTo>
                  <a:lnTo>
                    <a:pt x="2004" y="3900"/>
                  </a:lnTo>
                  <a:lnTo>
                    <a:pt x="2006" y="3900"/>
                  </a:lnTo>
                  <a:lnTo>
                    <a:pt x="2010" y="3912"/>
                  </a:lnTo>
                  <a:lnTo>
                    <a:pt x="2016" y="3930"/>
                  </a:lnTo>
                  <a:lnTo>
                    <a:pt x="2024" y="3950"/>
                  </a:lnTo>
                  <a:lnTo>
                    <a:pt x="2028" y="3960"/>
                  </a:lnTo>
                  <a:lnTo>
                    <a:pt x="2032" y="3972"/>
                  </a:lnTo>
                  <a:lnTo>
                    <a:pt x="2032" y="3982"/>
                  </a:lnTo>
                  <a:lnTo>
                    <a:pt x="2030" y="3992"/>
                  </a:lnTo>
                  <a:lnTo>
                    <a:pt x="2016" y="4034"/>
                  </a:lnTo>
                  <a:lnTo>
                    <a:pt x="2014" y="4050"/>
                  </a:lnTo>
                  <a:lnTo>
                    <a:pt x="2014" y="4056"/>
                  </a:lnTo>
                  <a:lnTo>
                    <a:pt x="2016" y="4058"/>
                  </a:lnTo>
                  <a:lnTo>
                    <a:pt x="2020" y="4058"/>
                  </a:lnTo>
                  <a:lnTo>
                    <a:pt x="2022" y="4056"/>
                  </a:lnTo>
                  <a:lnTo>
                    <a:pt x="2026" y="4050"/>
                  </a:lnTo>
                  <a:lnTo>
                    <a:pt x="2028" y="4044"/>
                  </a:lnTo>
                  <a:lnTo>
                    <a:pt x="2030" y="4042"/>
                  </a:lnTo>
                  <a:lnTo>
                    <a:pt x="2034" y="4042"/>
                  </a:lnTo>
                  <a:lnTo>
                    <a:pt x="2036" y="4042"/>
                  </a:lnTo>
                  <a:lnTo>
                    <a:pt x="2036" y="4044"/>
                  </a:lnTo>
                  <a:lnTo>
                    <a:pt x="2032" y="4048"/>
                  </a:lnTo>
                  <a:lnTo>
                    <a:pt x="2032" y="4054"/>
                  </a:lnTo>
                  <a:lnTo>
                    <a:pt x="2032" y="4056"/>
                  </a:lnTo>
                  <a:lnTo>
                    <a:pt x="2036" y="4060"/>
                  </a:lnTo>
                  <a:lnTo>
                    <a:pt x="2040" y="4064"/>
                  </a:lnTo>
                  <a:lnTo>
                    <a:pt x="2042" y="4064"/>
                  </a:lnTo>
                  <a:lnTo>
                    <a:pt x="2046" y="4062"/>
                  </a:lnTo>
                  <a:lnTo>
                    <a:pt x="2048" y="4060"/>
                  </a:lnTo>
                  <a:lnTo>
                    <a:pt x="2050" y="4060"/>
                  </a:lnTo>
                  <a:lnTo>
                    <a:pt x="2052" y="4062"/>
                  </a:lnTo>
                  <a:lnTo>
                    <a:pt x="2056" y="4066"/>
                  </a:lnTo>
                  <a:lnTo>
                    <a:pt x="2062" y="4070"/>
                  </a:lnTo>
                  <a:lnTo>
                    <a:pt x="2066" y="4068"/>
                  </a:lnTo>
                  <a:lnTo>
                    <a:pt x="2068" y="4066"/>
                  </a:lnTo>
                  <a:lnTo>
                    <a:pt x="2072" y="4060"/>
                  </a:lnTo>
                  <a:lnTo>
                    <a:pt x="2080" y="4048"/>
                  </a:lnTo>
                  <a:lnTo>
                    <a:pt x="2086" y="4042"/>
                  </a:lnTo>
                  <a:lnTo>
                    <a:pt x="2092" y="4038"/>
                  </a:lnTo>
                  <a:lnTo>
                    <a:pt x="2106" y="4032"/>
                  </a:lnTo>
                  <a:lnTo>
                    <a:pt x="2112" y="4028"/>
                  </a:lnTo>
                  <a:lnTo>
                    <a:pt x="2118" y="4024"/>
                  </a:lnTo>
                  <a:lnTo>
                    <a:pt x="2122" y="4016"/>
                  </a:lnTo>
                  <a:lnTo>
                    <a:pt x="2124" y="4008"/>
                  </a:lnTo>
                  <a:lnTo>
                    <a:pt x="2126" y="3998"/>
                  </a:lnTo>
                  <a:lnTo>
                    <a:pt x="2122" y="3986"/>
                  </a:lnTo>
                  <a:lnTo>
                    <a:pt x="2128" y="3990"/>
                  </a:lnTo>
                  <a:lnTo>
                    <a:pt x="2130" y="3992"/>
                  </a:lnTo>
                  <a:lnTo>
                    <a:pt x="2132" y="3998"/>
                  </a:lnTo>
                  <a:lnTo>
                    <a:pt x="2132" y="4002"/>
                  </a:lnTo>
                  <a:lnTo>
                    <a:pt x="2136" y="4004"/>
                  </a:lnTo>
                  <a:lnTo>
                    <a:pt x="2138" y="4008"/>
                  </a:lnTo>
                  <a:lnTo>
                    <a:pt x="2140" y="4020"/>
                  </a:lnTo>
                  <a:lnTo>
                    <a:pt x="2144" y="4028"/>
                  </a:lnTo>
                  <a:lnTo>
                    <a:pt x="2146" y="4030"/>
                  </a:lnTo>
                  <a:lnTo>
                    <a:pt x="2148" y="4032"/>
                  </a:lnTo>
                  <a:lnTo>
                    <a:pt x="2152" y="4030"/>
                  </a:lnTo>
                  <a:lnTo>
                    <a:pt x="2156" y="4028"/>
                  </a:lnTo>
                  <a:lnTo>
                    <a:pt x="2158" y="4028"/>
                  </a:lnTo>
                  <a:lnTo>
                    <a:pt x="2156" y="4032"/>
                  </a:lnTo>
                  <a:lnTo>
                    <a:pt x="2152" y="4040"/>
                  </a:lnTo>
                  <a:lnTo>
                    <a:pt x="2150" y="4046"/>
                  </a:lnTo>
                  <a:lnTo>
                    <a:pt x="2150" y="4052"/>
                  </a:lnTo>
                  <a:lnTo>
                    <a:pt x="2154" y="4060"/>
                  </a:lnTo>
                  <a:lnTo>
                    <a:pt x="2156" y="4070"/>
                  </a:lnTo>
                  <a:lnTo>
                    <a:pt x="2158" y="4092"/>
                  </a:lnTo>
                  <a:lnTo>
                    <a:pt x="2160" y="4114"/>
                  </a:lnTo>
                  <a:lnTo>
                    <a:pt x="2164" y="4128"/>
                  </a:lnTo>
                  <a:lnTo>
                    <a:pt x="2168" y="4140"/>
                  </a:lnTo>
                  <a:lnTo>
                    <a:pt x="2172" y="4154"/>
                  </a:lnTo>
                  <a:lnTo>
                    <a:pt x="2172" y="4172"/>
                  </a:lnTo>
                  <a:lnTo>
                    <a:pt x="2174" y="4172"/>
                  </a:lnTo>
                  <a:lnTo>
                    <a:pt x="2176" y="4166"/>
                  </a:lnTo>
                  <a:lnTo>
                    <a:pt x="2178" y="4168"/>
                  </a:lnTo>
                  <a:lnTo>
                    <a:pt x="2180" y="4172"/>
                  </a:lnTo>
                  <a:lnTo>
                    <a:pt x="2184" y="4186"/>
                  </a:lnTo>
                  <a:lnTo>
                    <a:pt x="2188" y="4198"/>
                  </a:lnTo>
                  <a:lnTo>
                    <a:pt x="2190" y="4208"/>
                  </a:lnTo>
                  <a:lnTo>
                    <a:pt x="2192" y="4216"/>
                  </a:lnTo>
                  <a:lnTo>
                    <a:pt x="2194" y="4224"/>
                  </a:lnTo>
                  <a:lnTo>
                    <a:pt x="2192" y="4232"/>
                  </a:lnTo>
                  <a:lnTo>
                    <a:pt x="2192" y="4240"/>
                  </a:lnTo>
                  <a:lnTo>
                    <a:pt x="2192" y="4242"/>
                  </a:lnTo>
                  <a:lnTo>
                    <a:pt x="2194" y="4246"/>
                  </a:lnTo>
                  <a:lnTo>
                    <a:pt x="2194" y="4248"/>
                  </a:lnTo>
                  <a:lnTo>
                    <a:pt x="2194" y="4250"/>
                  </a:lnTo>
                  <a:lnTo>
                    <a:pt x="2192" y="4258"/>
                  </a:lnTo>
                  <a:lnTo>
                    <a:pt x="2190" y="4266"/>
                  </a:lnTo>
                  <a:lnTo>
                    <a:pt x="2192" y="4268"/>
                  </a:lnTo>
                  <a:lnTo>
                    <a:pt x="2196" y="4268"/>
                  </a:lnTo>
                  <a:lnTo>
                    <a:pt x="2198" y="4268"/>
                  </a:lnTo>
                  <a:lnTo>
                    <a:pt x="2200" y="4270"/>
                  </a:lnTo>
                  <a:lnTo>
                    <a:pt x="2200" y="4276"/>
                  </a:lnTo>
                  <a:lnTo>
                    <a:pt x="2196" y="4286"/>
                  </a:lnTo>
                  <a:lnTo>
                    <a:pt x="2196" y="4298"/>
                  </a:lnTo>
                  <a:lnTo>
                    <a:pt x="2194" y="4306"/>
                  </a:lnTo>
                  <a:lnTo>
                    <a:pt x="2192" y="4310"/>
                  </a:lnTo>
                  <a:lnTo>
                    <a:pt x="2190" y="4320"/>
                  </a:lnTo>
                  <a:lnTo>
                    <a:pt x="2188" y="4344"/>
                  </a:lnTo>
                  <a:lnTo>
                    <a:pt x="2188" y="4352"/>
                  </a:lnTo>
                  <a:lnTo>
                    <a:pt x="2190" y="4352"/>
                  </a:lnTo>
                  <a:lnTo>
                    <a:pt x="2198" y="4336"/>
                  </a:lnTo>
                  <a:lnTo>
                    <a:pt x="2198" y="4340"/>
                  </a:lnTo>
                  <a:lnTo>
                    <a:pt x="2198" y="4346"/>
                  </a:lnTo>
                  <a:lnTo>
                    <a:pt x="2190" y="4360"/>
                  </a:lnTo>
                  <a:lnTo>
                    <a:pt x="2186" y="4368"/>
                  </a:lnTo>
                  <a:lnTo>
                    <a:pt x="2188" y="4372"/>
                  </a:lnTo>
                  <a:lnTo>
                    <a:pt x="2188" y="4374"/>
                  </a:lnTo>
                  <a:lnTo>
                    <a:pt x="2186" y="4380"/>
                  </a:lnTo>
                  <a:lnTo>
                    <a:pt x="2182" y="4390"/>
                  </a:lnTo>
                  <a:lnTo>
                    <a:pt x="2182" y="4396"/>
                  </a:lnTo>
                  <a:lnTo>
                    <a:pt x="2182" y="4400"/>
                  </a:lnTo>
                  <a:lnTo>
                    <a:pt x="2180" y="4406"/>
                  </a:lnTo>
                  <a:lnTo>
                    <a:pt x="2178" y="4416"/>
                  </a:lnTo>
                  <a:lnTo>
                    <a:pt x="2176" y="4426"/>
                  </a:lnTo>
                  <a:lnTo>
                    <a:pt x="2178" y="4434"/>
                  </a:lnTo>
                  <a:lnTo>
                    <a:pt x="2180" y="4440"/>
                  </a:lnTo>
                  <a:lnTo>
                    <a:pt x="2182" y="4442"/>
                  </a:lnTo>
                  <a:lnTo>
                    <a:pt x="2184" y="4442"/>
                  </a:lnTo>
                  <a:lnTo>
                    <a:pt x="2186" y="4438"/>
                  </a:lnTo>
                  <a:lnTo>
                    <a:pt x="2190" y="4432"/>
                  </a:lnTo>
                  <a:lnTo>
                    <a:pt x="2190" y="4430"/>
                  </a:lnTo>
                  <a:lnTo>
                    <a:pt x="2192" y="4430"/>
                  </a:lnTo>
                  <a:lnTo>
                    <a:pt x="2198" y="4438"/>
                  </a:lnTo>
                  <a:lnTo>
                    <a:pt x="2204" y="4450"/>
                  </a:lnTo>
                  <a:lnTo>
                    <a:pt x="2210" y="4464"/>
                  </a:lnTo>
                  <a:lnTo>
                    <a:pt x="2220" y="4480"/>
                  </a:lnTo>
                  <a:lnTo>
                    <a:pt x="2224" y="4484"/>
                  </a:lnTo>
                  <a:lnTo>
                    <a:pt x="2228" y="4484"/>
                  </a:lnTo>
                  <a:lnTo>
                    <a:pt x="2232" y="4486"/>
                  </a:lnTo>
                  <a:lnTo>
                    <a:pt x="2234" y="4488"/>
                  </a:lnTo>
                  <a:lnTo>
                    <a:pt x="2234" y="4494"/>
                  </a:lnTo>
                  <a:lnTo>
                    <a:pt x="2234" y="4498"/>
                  </a:lnTo>
                  <a:lnTo>
                    <a:pt x="2236" y="4502"/>
                  </a:lnTo>
                  <a:lnTo>
                    <a:pt x="2238" y="4508"/>
                  </a:lnTo>
                  <a:lnTo>
                    <a:pt x="2248" y="4516"/>
                  </a:lnTo>
                  <a:lnTo>
                    <a:pt x="2254" y="4526"/>
                  </a:lnTo>
                  <a:lnTo>
                    <a:pt x="2258" y="4536"/>
                  </a:lnTo>
                  <a:lnTo>
                    <a:pt x="2262" y="4544"/>
                  </a:lnTo>
                  <a:lnTo>
                    <a:pt x="2266" y="4562"/>
                  </a:lnTo>
                  <a:lnTo>
                    <a:pt x="2266" y="4578"/>
                  </a:lnTo>
                  <a:lnTo>
                    <a:pt x="2266" y="4588"/>
                  </a:lnTo>
                  <a:lnTo>
                    <a:pt x="2264" y="4592"/>
                  </a:lnTo>
                  <a:lnTo>
                    <a:pt x="2264" y="4596"/>
                  </a:lnTo>
                  <a:lnTo>
                    <a:pt x="2268" y="4600"/>
                  </a:lnTo>
                  <a:lnTo>
                    <a:pt x="2270" y="4602"/>
                  </a:lnTo>
                  <a:lnTo>
                    <a:pt x="2272" y="4606"/>
                  </a:lnTo>
                  <a:lnTo>
                    <a:pt x="2274" y="4612"/>
                  </a:lnTo>
                  <a:lnTo>
                    <a:pt x="2272" y="4622"/>
                  </a:lnTo>
                  <a:lnTo>
                    <a:pt x="2272" y="4634"/>
                  </a:lnTo>
                  <a:lnTo>
                    <a:pt x="2276" y="4638"/>
                  </a:lnTo>
                  <a:lnTo>
                    <a:pt x="2278" y="4640"/>
                  </a:lnTo>
                  <a:lnTo>
                    <a:pt x="2278" y="4644"/>
                  </a:lnTo>
                  <a:lnTo>
                    <a:pt x="2278" y="4648"/>
                  </a:lnTo>
                  <a:lnTo>
                    <a:pt x="2282" y="4654"/>
                  </a:lnTo>
                  <a:lnTo>
                    <a:pt x="2292" y="4666"/>
                  </a:lnTo>
                  <a:lnTo>
                    <a:pt x="2296" y="4672"/>
                  </a:lnTo>
                  <a:lnTo>
                    <a:pt x="2300" y="4680"/>
                  </a:lnTo>
                  <a:lnTo>
                    <a:pt x="2302" y="4688"/>
                  </a:lnTo>
                  <a:lnTo>
                    <a:pt x="2302" y="4696"/>
                  </a:lnTo>
                  <a:lnTo>
                    <a:pt x="2302" y="4700"/>
                  </a:lnTo>
                  <a:lnTo>
                    <a:pt x="2302" y="4702"/>
                  </a:lnTo>
                  <a:lnTo>
                    <a:pt x="2308" y="4708"/>
                  </a:lnTo>
                  <a:lnTo>
                    <a:pt x="2320" y="4716"/>
                  </a:lnTo>
                  <a:lnTo>
                    <a:pt x="2330" y="4724"/>
                  </a:lnTo>
                  <a:lnTo>
                    <a:pt x="2344" y="4736"/>
                  </a:lnTo>
                  <a:lnTo>
                    <a:pt x="2354" y="4746"/>
                  </a:lnTo>
                  <a:lnTo>
                    <a:pt x="2364" y="4754"/>
                  </a:lnTo>
                  <a:lnTo>
                    <a:pt x="2376" y="4760"/>
                  </a:lnTo>
                  <a:lnTo>
                    <a:pt x="2382" y="4764"/>
                  </a:lnTo>
                  <a:lnTo>
                    <a:pt x="2384" y="4766"/>
                  </a:lnTo>
                  <a:lnTo>
                    <a:pt x="2386" y="4770"/>
                  </a:lnTo>
                  <a:lnTo>
                    <a:pt x="2390" y="4776"/>
                  </a:lnTo>
                  <a:lnTo>
                    <a:pt x="2392" y="4774"/>
                  </a:lnTo>
                  <a:lnTo>
                    <a:pt x="2396" y="4770"/>
                  </a:lnTo>
                  <a:lnTo>
                    <a:pt x="2400" y="4770"/>
                  </a:lnTo>
                  <a:lnTo>
                    <a:pt x="2404" y="4770"/>
                  </a:lnTo>
                  <a:lnTo>
                    <a:pt x="2408" y="4770"/>
                  </a:lnTo>
                  <a:lnTo>
                    <a:pt x="2410" y="4768"/>
                  </a:lnTo>
                  <a:lnTo>
                    <a:pt x="2410" y="4764"/>
                  </a:lnTo>
                  <a:lnTo>
                    <a:pt x="2414" y="4764"/>
                  </a:lnTo>
                  <a:lnTo>
                    <a:pt x="2416" y="4766"/>
                  </a:lnTo>
                  <a:lnTo>
                    <a:pt x="2414" y="4770"/>
                  </a:lnTo>
                  <a:lnTo>
                    <a:pt x="2414" y="4772"/>
                  </a:lnTo>
                  <a:lnTo>
                    <a:pt x="2418" y="4774"/>
                  </a:lnTo>
                  <a:lnTo>
                    <a:pt x="2420" y="4774"/>
                  </a:lnTo>
                  <a:lnTo>
                    <a:pt x="2422" y="4772"/>
                  </a:lnTo>
                  <a:lnTo>
                    <a:pt x="2422" y="4766"/>
                  </a:lnTo>
                  <a:lnTo>
                    <a:pt x="2420" y="4756"/>
                  </a:lnTo>
                  <a:lnTo>
                    <a:pt x="2416" y="4750"/>
                  </a:lnTo>
                  <a:lnTo>
                    <a:pt x="2414" y="4744"/>
                  </a:lnTo>
                  <a:lnTo>
                    <a:pt x="2412" y="4740"/>
                  </a:lnTo>
                  <a:lnTo>
                    <a:pt x="2410" y="4730"/>
                  </a:lnTo>
                  <a:lnTo>
                    <a:pt x="2406" y="4718"/>
                  </a:lnTo>
                  <a:lnTo>
                    <a:pt x="2402" y="4714"/>
                  </a:lnTo>
                  <a:lnTo>
                    <a:pt x="2398" y="4708"/>
                  </a:lnTo>
                  <a:lnTo>
                    <a:pt x="2392" y="4704"/>
                  </a:lnTo>
                  <a:lnTo>
                    <a:pt x="2388" y="4698"/>
                  </a:lnTo>
                  <a:lnTo>
                    <a:pt x="2388" y="4690"/>
                  </a:lnTo>
                  <a:lnTo>
                    <a:pt x="2388" y="4684"/>
                  </a:lnTo>
                  <a:lnTo>
                    <a:pt x="2390" y="4672"/>
                  </a:lnTo>
                  <a:lnTo>
                    <a:pt x="2390" y="4668"/>
                  </a:lnTo>
                  <a:lnTo>
                    <a:pt x="2386" y="4664"/>
                  </a:lnTo>
                  <a:lnTo>
                    <a:pt x="2384" y="4658"/>
                  </a:lnTo>
                  <a:lnTo>
                    <a:pt x="2386" y="4654"/>
                  </a:lnTo>
                  <a:lnTo>
                    <a:pt x="2386" y="4648"/>
                  </a:lnTo>
                  <a:lnTo>
                    <a:pt x="2388" y="4642"/>
                  </a:lnTo>
                  <a:lnTo>
                    <a:pt x="2388" y="4636"/>
                  </a:lnTo>
                  <a:lnTo>
                    <a:pt x="2388" y="4628"/>
                  </a:lnTo>
                  <a:lnTo>
                    <a:pt x="2390" y="4616"/>
                  </a:lnTo>
                  <a:lnTo>
                    <a:pt x="2386" y="4600"/>
                  </a:lnTo>
                  <a:lnTo>
                    <a:pt x="2384" y="4592"/>
                  </a:lnTo>
                  <a:lnTo>
                    <a:pt x="2378" y="4584"/>
                  </a:lnTo>
                  <a:lnTo>
                    <a:pt x="2366" y="4570"/>
                  </a:lnTo>
                  <a:lnTo>
                    <a:pt x="2354" y="4558"/>
                  </a:lnTo>
                  <a:lnTo>
                    <a:pt x="2350" y="4552"/>
                  </a:lnTo>
                  <a:lnTo>
                    <a:pt x="2348" y="4546"/>
                  </a:lnTo>
                  <a:lnTo>
                    <a:pt x="2344" y="4540"/>
                  </a:lnTo>
                  <a:lnTo>
                    <a:pt x="2342" y="4538"/>
                  </a:lnTo>
                  <a:lnTo>
                    <a:pt x="2334" y="4536"/>
                  </a:lnTo>
                  <a:lnTo>
                    <a:pt x="2324" y="4526"/>
                  </a:lnTo>
                  <a:lnTo>
                    <a:pt x="2310" y="4508"/>
                  </a:lnTo>
                  <a:lnTo>
                    <a:pt x="2306" y="4502"/>
                  </a:lnTo>
                  <a:lnTo>
                    <a:pt x="2304" y="4502"/>
                  </a:lnTo>
                  <a:lnTo>
                    <a:pt x="2300" y="4504"/>
                  </a:lnTo>
                  <a:lnTo>
                    <a:pt x="2296" y="4504"/>
                  </a:lnTo>
                  <a:lnTo>
                    <a:pt x="2292" y="4504"/>
                  </a:lnTo>
                  <a:lnTo>
                    <a:pt x="2286" y="4500"/>
                  </a:lnTo>
                  <a:lnTo>
                    <a:pt x="2276" y="4494"/>
                  </a:lnTo>
                  <a:lnTo>
                    <a:pt x="2272" y="4486"/>
                  </a:lnTo>
                  <a:lnTo>
                    <a:pt x="2270" y="4476"/>
                  </a:lnTo>
                  <a:lnTo>
                    <a:pt x="2264" y="4454"/>
                  </a:lnTo>
                  <a:lnTo>
                    <a:pt x="2262" y="4434"/>
                  </a:lnTo>
                  <a:lnTo>
                    <a:pt x="2260" y="4428"/>
                  </a:lnTo>
                  <a:lnTo>
                    <a:pt x="2258" y="4426"/>
                  </a:lnTo>
                  <a:lnTo>
                    <a:pt x="2254" y="4426"/>
                  </a:lnTo>
                  <a:lnTo>
                    <a:pt x="2252" y="4424"/>
                  </a:lnTo>
                  <a:lnTo>
                    <a:pt x="2248" y="4416"/>
                  </a:lnTo>
                  <a:lnTo>
                    <a:pt x="2244" y="4402"/>
                  </a:lnTo>
                  <a:lnTo>
                    <a:pt x="2244" y="4388"/>
                  </a:lnTo>
                  <a:lnTo>
                    <a:pt x="2242" y="4386"/>
                  </a:lnTo>
                  <a:lnTo>
                    <a:pt x="2240" y="4384"/>
                  </a:lnTo>
                  <a:lnTo>
                    <a:pt x="2230" y="4388"/>
                  </a:lnTo>
                  <a:lnTo>
                    <a:pt x="2226" y="4390"/>
                  </a:lnTo>
                  <a:lnTo>
                    <a:pt x="2222" y="4390"/>
                  </a:lnTo>
                  <a:lnTo>
                    <a:pt x="2220" y="4388"/>
                  </a:lnTo>
                  <a:lnTo>
                    <a:pt x="2220" y="4382"/>
                  </a:lnTo>
                  <a:lnTo>
                    <a:pt x="2218" y="4352"/>
                  </a:lnTo>
                  <a:lnTo>
                    <a:pt x="2218" y="4330"/>
                  </a:lnTo>
                  <a:lnTo>
                    <a:pt x="2220" y="4320"/>
                  </a:lnTo>
                  <a:lnTo>
                    <a:pt x="2224" y="4316"/>
                  </a:lnTo>
                  <a:lnTo>
                    <a:pt x="2226" y="4310"/>
                  </a:lnTo>
                  <a:lnTo>
                    <a:pt x="2228" y="4306"/>
                  </a:lnTo>
                  <a:lnTo>
                    <a:pt x="2232" y="4296"/>
                  </a:lnTo>
                  <a:lnTo>
                    <a:pt x="2234" y="4284"/>
                  </a:lnTo>
                  <a:lnTo>
                    <a:pt x="2236" y="4274"/>
                  </a:lnTo>
                  <a:lnTo>
                    <a:pt x="2242" y="4258"/>
                  </a:lnTo>
                  <a:lnTo>
                    <a:pt x="2248" y="4232"/>
                  </a:lnTo>
                  <a:lnTo>
                    <a:pt x="2252" y="4208"/>
                  </a:lnTo>
                  <a:lnTo>
                    <a:pt x="2252" y="4200"/>
                  </a:lnTo>
                  <a:lnTo>
                    <a:pt x="2252" y="4196"/>
                  </a:lnTo>
                  <a:lnTo>
                    <a:pt x="2248" y="4192"/>
                  </a:lnTo>
                  <a:lnTo>
                    <a:pt x="2248" y="4190"/>
                  </a:lnTo>
                  <a:lnTo>
                    <a:pt x="2248" y="4186"/>
                  </a:lnTo>
                  <a:lnTo>
                    <a:pt x="2250" y="4184"/>
                  </a:lnTo>
                  <a:lnTo>
                    <a:pt x="2252" y="4180"/>
                  </a:lnTo>
                  <a:lnTo>
                    <a:pt x="2256" y="4178"/>
                  </a:lnTo>
                  <a:lnTo>
                    <a:pt x="2272" y="4176"/>
                  </a:lnTo>
                  <a:lnTo>
                    <a:pt x="2278" y="4178"/>
                  </a:lnTo>
                  <a:lnTo>
                    <a:pt x="2282" y="4180"/>
                  </a:lnTo>
                  <a:lnTo>
                    <a:pt x="2286" y="4182"/>
                  </a:lnTo>
                  <a:lnTo>
                    <a:pt x="2286" y="4184"/>
                  </a:lnTo>
                  <a:lnTo>
                    <a:pt x="2284" y="4194"/>
                  </a:lnTo>
                  <a:lnTo>
                    <a:pt x="2282" y="4210"/>
                  </a:lnTo>
                  <a:lnTo>
                    <a:pt x="2282" y="4220"/>
                  </a:lnTo>
                  <a:lnTo>
                    <a:pt x="2284" y="4222"/>
                  </a:lnTo>
                  <a:lnTo>
                    <a:pt x="2286" y="4222"/>
                  </a:lnTo>
                  <a:lnTo>
                    <a:pt x="2292" y="4222"/>
                  </a:lnTo>
                  <a:lnTo>
                    <a:pt x="2296" y="4222"/>
                  </a:lnTo>
                  <a:lnTo>
                    <a:pt x="2300" y="4222"/>
                  </a:lnTo>
                  <a:lnTo>
                    <a:pt x="2304" y="4224"/>
                  </a:lnTo>
                  <a:lnTo>
                    <a:pt x="2306" y="4224"/>
                  </a:lnTo>
                  <a:lnTo>
                    <a:pt x="2310" y="4220"/>
                  </a:lnTo>
                  <a:lnTo>
                    <a:pt x="2316" y="4218"/>
                  </a:lnTo>
                  <a:lnTo>
                    <a:pt x="2318" y="4218"/>
                  </a:lnTo>
                  <a:lnTo>
                    <a:pt x="2322" y="4220"/>
                  </a:lnTo>
                  <a:lnTo>
                    <a:pt x="2330" y="4228"/>
                  </a:lnTo>
                  <a:lnTo>
                    <a:pt x="2336" y="4236"/>
                  </a:lnTo>
                  <a:lnTo>
                    <a:pt x="2342" y="4244"/>
                  </a:lnTo>
                  <a:lnTo>
                    <a:pt x="2346" y="4246"/>
                  </a:lnTo>
                  <a:lnTo>
                    <a:pt x="2350" y="4248"/>
                  </a:lnTo>
                  <a:lnTo>
                    <a:pt x="2354" y="4250"/>
                  </a:lnTo>
                  <a:lnTo>
                    <a:pt x="2356" y="4252"/>
                  </a:lnTo>
                  <a:lnTo>
                    <a:pt x="2360" y="4258"/>
                  </a:lnTo>
                  <a:lnTo>
                    <a:pt x="2362" y="4266"/>
                  </a:lnTo>
                  <a:lnTo>
                    <a:pt x="2364" y="4268"/>
                  </a:lnTo>
                  <a:lnTo>
                    <a:pt x="2368" y="4268"/>
                  </a:lnTo>
                  <a:lnTo>
                    <a:pt x="2362" y="4256"/>
                  </a:lnTo>
                  <a:lnTo>
                    <a:pt x="2362" y="4246"/>
                  </a:lnTo>
                  <a:lnTo>
                    <a:pt x="2362" y="4256"/>
                  </a:lnTo>
                  <a:lnTo>
                    <a:pt x="2368" y="4268"/>
                  </a:lnTo>
                  <a:lnTo>
                    <a:pt x="2374" y="4280"/>
                  </a:lnTo>
                  <a:lnTo>
                    <a:pt x="2376" y="4286"/>
                  </a:lnTo>
                  <a:lnTo>
                    <a:pt x="2374" y="4292"/>
                  </a:lnTo>
                  <a:lnTo>
                    <a:pt x="2374" y="4300"/>
                  </a:lnTo>
                  <a:lnTo>
                    <a:pt x="2376" y="4310"/>
                  </a:lnTo>
                  <a:lnTo>
                    <a:pt x="2378" y="4310"/>
                  </a:lnTo>
                  <a:lnTo>
                    <a:pt x="2380" y="4308"/>
                  </a:lnTo>
                  <a:lnTo>
                    <a:pt x="2386" y="4308"/>
                  </a:lnTo>
                  <a:lnTo>
                    <a:pt x="2388" y="4308"/>
                  </a:lnTo>
                  <a:lnTo>
                    <a:pt x="2388" y="4304"/>
                  </a:lnTo>
                  <a:lnTo>
                    <a:pt x="2388" y="4298"/>
                  </a:lnTo>
                  <a:lnTo>
                    <a:pt x="2388" y="4296"/>
                  </a:lnTo>
                  <a:lnTo>
                    <a:pt x="2390" y="4294"/>
                  </a:lnTo>
                  <a:lnTo>
                    <a:pt x="2392" y="4296"/>
                  </a:lnTo>
                  <a:lnTo>
                    <a:pt x="2396" y="4300"/>
                  </a:lnTo>
                  <a:lnTo>
                    <a:pt x="2398" y="4304"/>
                  </a:lnTo>
                  <a:lnTo>
                    <a:pt x="2398" y="4308"/>
                  </a:lnTo>
                  <a:lnTo>
                    <a:pt x="2394" y="4314"/>
                  </a:lnTo>
                  <a:lnTo>
                    <a:pt x="2390" y="4320"/>
                  </a:lnTo>
                  <a:lnTo>
                    <a:pt x="2390" y="4322"/>
                  </a:lnTo>
                  <a:lnTo>
                    <a:pt x="2392" y="4324"/>
                  </a:lnTo>
                  <a:lnTo>
                    <a:pt x="2396" y="4326"/>
                  </a:lnTo>
                  <a:lnTo>
                    <a:pt x="2398" y="4326"/>
                  </a:lnTo>
                  <a:lnTo>
                    <a:pt x="2402" y="4324"/>
                  </a:lnTo>
                  <a:lnTo>
                    <a:pt x="2404" y="4322"/>
                  </a:lnTo>
                  <a:lnTo>
                    <a:pt x="2406" y="4320"/>
                  </a:lnTo>
                  <a:lnTo>
                    <a:pt x="2406" y="4322"/>
                  </a:lnTo>
                  <a:lnTo>
                    <a:pt x="2412" y="4324"/>
                  </a:lnTo>
                  <a:lnTo>
                    <a:pt x="2416" y="4324"/>
                  </a:lnTo>
                  <a:lnTo>
                    <a:pt x="2422" y="4326"/>
                  </a:lnTo>
                  <a:lnTo>
                    <a:pt x="2424" y="4328"/>
                  </a:lnTo>
                  <a:lnTo>
                    <a:pt x="2428" y="4334"/>
                  </a:lnTo>
                  <a:lnTo>
                    <a:pt x="2430" y="4340"/>
                  </a:lnTo>
                  <a:lnTo>
                    <a:pt x="2434" y="4344"/>
                  </a:lnTo>
                  <a:lnTo>
                    <a:pt x="2436" y="4344"/>
                  </a:lnTo>
                  <a:lnTo>
                    <a:pt x="2438" y="4344"/>
                  </a:lnTo>
                  <a:lnTo>
                    <a:pt x="2444" y="4342"/>
                  </a:lnTo>
                  <a:lnTo>
                    <a:pt x="2446" y="4342"/>
                  </a:lnTo>
                  <a:lnTo>
                    <a:pt x="2450" y="4346"/>
                  </a:lnTo>
                  <a:lnTo>
                    <a:pt x="2452" y="4350"/>
                  </a:lnTo>
                  <a:lnTo>
                    <a:pt x="2452" y="4352"/>
                  </a:lnTo>
                  <a:lnTo>
                    <a:pt x="2448" y="4360"/>
                  </a:lnTo>
                  <a:lnTo>
                    <a:pt x="2444" y="4370"/>
                  </a:lnTo>
                  <a:lnTo>
                    <a:pt x="2442" y="4378"/>
                  </a:lnTo>
                  <a:lnTo>
                    <a:pt x="2440" y="4388"/>
                  </a:lnTo>
                  <a:lnTo>
                    <a:pt x="2440" y="4410"/>
                  </a:lnTo>
                  <a:lnTo>
                    <a:pt x="2442" y="4422"/>
                  </a:lnTo>
                  <a:lnTo>
                    <a:pt x="2444" y="4424"/>
                  </a:lnTo>
                  <a:lnTo>
                    <a:pt x="2446" y="4424"/>
                  </a:lnTo>
                  <a:lnTo>
                    <a:pt x="2450" y="4422"/>
                  </a:lnTo>
                  <a:lnTo>
                    <a:pt x="2456" y="4416"/>
                  </a:lnTo>
                  <a:lnTo>
                    <a:pt x="2478" y="4396"/>
                  </a:lnTo>
                  <a:lnTo>
                    <a:pt x="2488" y="4388"/>
                  </a:lnTo>
                  <a:lnTo>
                    <a:pt x="2496" y="4384"/>
                  </a:lnTo>
                  <a:lnTo>
                    <a:pt x="2500" y="4382"/>
                  </a:lnTo>
                  <a:lnTo>
                    <a:pt x="2502" y="4380"/>
                  </a:lnTo>
                  <a:lnTo>
                    <a:pt x="2502" y="4376"/>
                  </a:lnTo>
                  <a:lnTo>
                    <a:pt x="2502" y="4374"/>
                  </a:lnTo>
                  <a:lnTo>
                    <a:pt x="2508" y="4372"/>
                  </a:lnTo>
                  <a:lnTo>
                    <a:pt x="2512" y="4370"/>
                  </a:lnTo>
                  <a:lnTo>
                    <a:pt x="2516" y="4364"/>
                  </a:lnTo>
                  <a:lnTo>
                    <a:pt x="2520" y="4346"/>
                  </a:lnTo>
                  <a:lnTo>
                    <a:pt x="2524" y="4328"/>
                  </a:lnTo>
                  <a:lnTo>
                    <a:pt x="2526" y="4324"/>
                  </a:lnTo>
                  <a:lnTo>
                    <a:pt x="2526" y="4322"/>
                  </a:lnTo>
                  <a:lnTo>
                    <a:pt x="2528" y="4324"/>
                  </a:lnTo>
                  <a:lnTo>
                    <a:pt x="2534" y="4328"/>
                  </a:lnTo>
                  <a:lnTo>
                    <a:pt x="2536" y="4330"/>
                  </a:lnTo>
                  <a:lnTo>
                    <a:pt x="2538" y="4332"/>
                  </a:lnTo>
                  <a:lnTo>
                    <a:pt x="2544" y="4332"/>
                  </a:lnTo>
                  <a:lnTo>
                    <a:pt x="2548" y="4330"/>
                  </a:lnTo>
                  <a:lnTo>
                    <a:pt x="2556" y="4326"/>
                  </a:lnTo>
                  <a:lnTo>
                    <a:pt x="2566" y="4318"/>
                  </a:lnTo>
                  <a:lnTo>
                    <a:pt x="2576" y="4310"/>
                  </a:lnTo>
                  <a:lnTo>
                    <a:pt x="2584" y="4304"/>
                  </a:lnTo>
                  <a:lnTo>
                    <a:pt x="2598" y="4296"/>
                  </a:lnTo>
                  <a:lnTo>
                    <a:pt x="2604" y="4292"/>
                  </a:lnTo>
                  <a:lnTo>
                    <a:pt x="2610" y="4286"/>
                  </a:lnTo>
                  <a:lnTo>
                    <a:pt x="2614" y="4280"/>
                  </a:lnTo>
                  <a:lnTo>
                    <a:pt x="2618" y="4272"/>
                  </a:lnTo>
                  <a:lnTo>
                    <a:pt x="2622" y="4252"/>
                  </a:lnTo>
                  <a:lnTo>
                    <a:pt x="2622" y="4238"/>
                  </a:lnTo>
                  <a:lnTo>
                    <a:pt x="2624" y="4228"/>
                  </a:lnTo>
                  <a:lnTo>
                    <a:pt x="2624" y="4224"/>
                  </a:lnTo>
                  <a:lnTo>
                    <a:pt x="2626" y="4222"/>
                  </a:lnTo>
                  <a:lnTo>
                    <a:pt x="2628" y="4222"/>
                  </a:lnTo>
                  <a:lnTo>
                    <a:pt x="2630" y="4220"/>
                  </a:lnTo>
                  <a:lnTo>
                    <a:pt x="2630" y="4214"/>
                  </a:lnTo>
                  <a:lnTo>
                    <a:pt x="2628" y="4206"/>
                  </a:lnTo>
                  <a:lnTo>
                    <a:pt x="2624" y="4198"/>
                  </a:lnTo>
                  <a:lnTo>
                    <a:pt x="2622" y="4194"/>
                  </a:lnTo>
                  <a:lnTo>
                    <a:pt x="2622" y="4190"/>
                  </a:lnTo>
                  <a:lnTo>
                    <a:pt x="2624" y="4174"/>
                  </a:lnTo>
                  <a:lnTo>
                    <a:pt x="2624" y="4152"/>
                  </a:lnTo>
                  <a:lnTo>
                    <a:pt x="2622" y="4138"/>
                  </a:lnTo>
                  <a:lnTo>
                    <a:pt x="2616" y="4122"/>
                  </a:lnTo>
                  <a:lnTo>
                    <a:pt x="2606" y="4096"/>
                  </a:lnTo>
                  <a:lnTo>
                    <a:pt x="2598" y="4080"/>
                  </a:lnTo>
                  <a:lnTo>
                    <a:pt x="2590" y="4068"/>
                  </a:lnTo>
                  <a:lnTo>
                    <a:pt x="2584" y="4056"/>
                  </a:lnTo>
                  <a:lnTo>
                    <a:pt x="2580" y="4046"/>
                  </a:lnTo>
                  <a:lnTo>
                    <a:pt x="2572" y="4042"/>
                  </a:lnTo>
                  <a:lnTo>
                    <a:pt x="2562" y="4034"/>
                  </a:lnTo>
                  <a:lnTo>
                    <a:pt x="2548" y="4020"/>
                  </a:lnTo>
                  <a:lnTo>
                    <a:pt x="2534" y="4002"/>
                  </a:lnTo>
                  <a:lnTo>
                    <a:pt x="2522" y="3986"/>
                  </a:lnTo>
                  <a:lnTo>
                    <a:pt x="2514" y="3972"/>
                  </a:lnTo>
                  <a:lnTo>
                    <a:pt x="2510" y="3966"/>
                  </a:lnTo>
                  <a:lnTo>
                    <a:pt x="2510" y="3960"/>
                  </a:lnTo>
                  <a:lnTo>
                    <a:pt x="2508" y="3954"/>
                  </a:lnTo>
                  <a:lnTo>
                    <a:pt x="2506" y="3950"/>
                  </a:lnTo>
                  <a:lnTo>
                    <a:pt x="2500" y="3946"/>
                  </a:lnTo>
                  <a:lnTo>
                    <a:pt x="2492" y="3940"/>
                  </a:lnTo>
                  <a:lnTo>
                    <a:pt x="2486" y="3934"/>
                  </a:lnTo>
                  <a:lnTo>
                    <a:pt x="2482" y="3926"/>
                  </a:lnTo>
                  <a:lnTo>
                    <a:pt x="2478" y="3916"/>
                  </a:lnTo>
                  <a:lnTo>
                    <a:pt x="2478" y="3904"/>
                  </a:lnTo>
                  <a:lnTo>
                    <a:pt x="2480" y="3894"/>
                  </a:lnTo>
                  <a:lnTo>
                    <a:pt x="2482" y="3884"/>
                  </a:lnTo>
                  <a:lnTo>
                    <a:pt x="2486" y="3874"/>
                  </a:lnTo>
                  <a:lnTo>
                    <a:pt x="2492" y="3864"/>
                  </a:lnTo>
                  <a:lnTo>
                    <a:pt x="2498" y="3856"/>
                  </a:lnTo>
                  <a:lnTo>
                    <a:pt x="2506" y="3848"/>
                  </a:lnTo>
                  <a:lnTo>
                    <a:pt x="2512" y="3842"/>
                  </a:lnTo>
                  <a:lnTo>
                    <a:pt x="2516" y="3836"/>
                  </a:lnTo>
                  <a:lnTo>
                    <a:pt x="2518" y="3826"/>
                  </a:lnTo>
                  <a:lnTo>
                    <a:pt x="2520" y="3816"/>
                  </a:lnTo>
                  <a:lnTo>
                    <a:pt x="2522" y="3812"/>
                  </a:lnTo>
                  <a:lnTo>
                    <a:pt x="2526" y="3808"/>
                  </a:lnTo>
                  <a:lnTo>
                    <a:pt x="2532" y="3806"/>
                  </a:lnTo>
                  <a:lnTo>
                    <a:pt x="2534" y="3806"/>
                  </a:lnTo>
                  <a:lnTo>
                    <a:pt x="2536" y="3808"/>
                  </a:lnTo>
                  <a:lnTo>
                    <a:pt x="2540" y="3808"/>
                  </a:lnTo>
                  <a:lnTo>
                    <a:pt x="2544" y="3804"/>
                  </a:lnTo>
                  <a:lnTo>
                    <a:pt x="2546" y="3800"/>
                  </a:lnTo>
                  <a:lnTo>
                    <a:pt x="2548" y="3794"/>
                  </a:lnTo>
                  <a:lnTo>
                    <a:pt x="2554" y="3790"/>
                  </a:lnTo>
                  <a:lnTo>
                    <a:pt x="2562" y="3784"/>
                  </a:lnTo>
                  <a:lnTo>
                    <a:pt x="2568" y="3782"/>
                  </a:lnTo>
                  <a:lnTo>
                    <a:pt x="2572" y="3782"/>
                  </a:lnTo>
                  <a:lnTo>
                    <a:pt x="2574" y="3778"/>
                  </a:lnTo>
                  <a:lnTo>
                    <a:pt x="2576" y="3780"/>
                  </a:lnTo>
                  <a:lnTo>
                    <a:pt x="2578" y="3780"/>
                  </a:lnTo>
                  <a:lnTo>
                    <a:pt x="2582" y="3780"/>
                  </a:lnTo>
                  <a:lnTo>
                    <a:pt x="2584" y="3776"/>
                  </a:lnTo>
                  <a:lnTo>
                    <a:pt x="2584" y="3774"/>
                  </a:lnTo>
                  <a:lnTo>
                    <a:pt x="2586" y="3776"/>
                  </a:lnTo>
                  <a:lnTo>
                    <a:pt x="2590" y="3778"/>
                  </a:lnTo>
                  <a:lnTo>
                    <a:pt x="2592" y="3778"/>
                  </a:lnTo>
                  <a:lnTo>
                    <a:pt x="2594" y="3774"/>
                  </a:lnTo>
                  <a:lnTo>
                    <a:pt x="2592" y="3772"/>
                  </a:lnTo>
                  <a:lnTo>
                    <a:pt x="2592" y="3768"/>
                  </a:lnTo>
                  <a:lnTo>
                    <a:pt x="2592" y="3762"/>
                  </a:lnTo>
                  <a:lnTo>
                    <a:pt x="2592" y="3760"/>
                  </a:lnTo>
                  <a:lnTo>
                    <a:pt x="2594" y="3762"/>
                  </a:lnTo>
                  <a:lnTo>
                    <a:pt x="2596" y="3766"/>
                  </a:lnTo>
                  <a:lnTo>
                    <a:pt x="2602" y="3772"/>
                  </a:lnTo>
                  <a:lnTo>
                    <a:pt x="2604" y="3774"/>
                  </a:lnTo>
                  <a:lnTo>
                    <a:pt x="2610" y="3776"/>
                  </a:lnTo>
                  <a:lnTo>
                    <a:pt x="2614" y="3776"/>
                  </a:lnTo>
                  <a:lnTo>
                    <a:pt x="2616" y="3778"/>
                  </a:lnTo>
                  <a:lnTo>
                    <a:pt x="2614" y="3782"/>
                  </a:lnTo>
                  <a:lnTo>
                    <a:pt x="2614" y="3784"/>
                  </a:lnTo>
                  <a:lnTo>
                    <a:pt x="2616" y="3786"/>
                  </a:lnTo>
                  <a:lnTo>
                    <a:pt x="2620" y="3786"/>
                  </a:lnTo>
                  <a:lnTo>
                    <a:pt x="2630" y="3784"/>
                  </a:lnTo>
                  <a:lnTo>
                    <a:pt x="2632" y="3782"/>
                  </a:lnTo>
                  <a:lnTo>
                    <a:pt x="2634" y="3778"/>
                  </a:lnTo>
                  <a:lnTo>
                    <a:pt x="2632" y="3772"/>
                  </a:lnTo>
                  <a:lnTo>
                    <a:pt x="2634" y="3772"/>
                  </a:lnTo>
                  <a:lnTo>
                    <a:pt x="2636" y="3778"/>
                  </a:lnTo>
                  <a:lnTo>
                    <a:pt x="2640" y="3782"/>
                  </a:lnTo>
                  <a:lnTo>
                    <a:pt x="2642" y="3782"/>
                  </a:lnTo>
                  <a:lnTo>
                    <a:pt x="2644" y="3782"/>
                  </a:lnTo>
                  <a:lnTo>
                    <a:pt x="2648" y="3784"/>
                  </a:lnTo>
                  <a:lnTo>
                    <a:pt x="2648" y="3786"/>
                  </a:lnTo>
                  <a:lnTo>
                    <a:pt x="2646" y="3788"/>
                  </a:lnTo>
                  <a:lnTo>
                    <a:pt x="2642" y="3794"/>
                  </a:lnTo>
                  <a:lnTo>
                    <a:pt x="2640" y="3802"/>
                  </a:lnTo>
                  <a:lnTo>
                    <a:pt x="2638" y="3810"/>
                  </a:lnTo>
                  <a:lnTo>
                    <a:pt x="2640" y="3816"/>
                  </a:lnTo>
                  <a:lnTo>
                    <a:pt x="2642" y="3818"/>
                  </a:lnTo>
                  <a:lnTo>
                    <a:pt x="2642" y="3820"/>
                  </a:lnTo>
                  <a:lnTo>
                    <a:pt x="2642" y="3824"/>
                  </a:lnTo>
                  <a:lnTo>
                    <a:pt x="2644" y="3828"/>
                  </a:lnTo>
                  <a:lnTo>
                    <a:pt x="2646" y="3832"/>
                  </a:lnTo>
                  <a:lnTo>
                    <a:pt x="2648" y="3836"/>
                  </a:lnTo>
                  <a:lnTo>
                    <a:pt x="2648" y="3840"/>
                  </a:lnTo>
                  <a:lnTo>
                    <a:pt x="2648" y="3842"/>
                  </a:lnTo>
                  <a:lnTo>
                    <a:pt x="2652" y="3844"/>
                  </a:lnTo>
                  <a:lnTo>
                    <a:pt x="2664" y="3842"/>
                  </a:lnTo>
                  <a:lnTo>
                    <a:pt x="2672" y="3838"/>
                  </a:lnTo>
                  <a:lnTo>
                    <a:pt x="2674" y="3836"/>
                  </a:lnTo>
                  <a:lnTo>
                    <a:pt x="2674" y="3834"/>
                  </a:lnTo>
                  <a:lnTo>
                    <a:pt x="2670" y="3828"/>
                  </a:lnTo>
                  <a:lnTo>
                    <a:pt x="2668" y="3820"/>
                  </a:lnTo>
                  <a:lnTo>
                    <a:pt x="2666" y="3814"/>
                  </a:lnTo>
                  <a:lnTo>
                    <a:pt x="2662" y="3812"/>
                  </a:lnTo>
                  <a:lnTo>
                    <a:pt x="2660" y="3812"/>
                  </a:lnTo>
                  <a:lnTo>
                    <a:pt x="2658" y="3810"/>
                  </a:lnTo>
                  <a:lnTo>
                    <a:pt x="2660" y="3804"/>
                  </a:lnTo>
                  <a:lnTo>
                    <a:pt x="2666" y="3800"/>
                  </a:lnTo>
                  <a:lnTo>
                    <a:pt x="2684" y="3788"/>
                  </a:lnTo>
                  <a:lnTo>
                    <a:pt x="2692" y="3784"/>
                  </a:lnTo>
                  <a:lnTo>
                    <a:pt x="2698" y="3782"/>
                  </a:lnTo>
                  <a:lnTo>
                    <a:pt x="2704" y="3784"/>
                  </a:lnTo>
                  <a:lnTo>
                    <a:pt x="2716" y="3780"/>
                  </a:lnTo>
                  <a:lnTo>
                    <a:pt x="2722" y="3778"/>
                  </a:lnTo>
                  <a:lnTo>
                    <a:pt x="2726" y="3774"/>
                  </a:lnTo>
                  <a:lnTo>
                    <a:pt x="2730" y="3768"/>
                  </a:lnTo>
                  <a:lnTo>
                    <a:pt x="2730" y="3764"/>
                  </a:lnTo>
                  <a:lnTo>
                    <a:pt x="2736" y="3766"/>
                  </a:lnTo>
                  <a:lnTo>
                    <a:pt x="2740" y="3768"/>
                  </a:lnTo>
                  <a:lnTo>
                    <a:pt x="2742" y="3772"/>
                  </a:lnTo>
                  <a:lnTo>
                    <a:pt x="2746" y="3768"/>
                  </a:lnTo>
                  <a:lnTo>
                    <a:pt x="2750" y="3764"/>
                  </a:lnTo>
                  <a:lnTo>
                    <a:pt x="2752" y="3766"/>
                  </a:lnTo>
                  <a:lnTo>
                    <a:pt x="2754" y="3768"/>
                  </a:lnTo>
                  <a:lnTo>
                    <a:pt x="2758" y="3764"/>
                  </a:lnTo>
                  <a:lnTo>
                    <a:pt x="2762" y="3760"/>
                  </a:lnTo>
                  <a:lnTo>
                    <a:pt x="2764" y="3760"/>
                  </a:lnTo>
                  <a:lnTo>
                    <a:pt x="2768" y="3760"/>
                  </a:lnTo>
                  <a:lnTo>
                    <a:pt x="2772" y="3762"/>
                  </a:lnTo>
                  <a:lnTo>
                    <a:pt x="2774" y="3760"/>
                  </a:lnTo>
                  <a:lnTo>
                    <a:pt x="2774" y="3756"/>
                  </a:lnTo>
                  <a:lnTo>
                    <a:pt x="2776" y="3750"/>
                  </a:lnTo>
                  <a:lnTo>
                    <a:pt x="2778" y="3752"/>
                  </a:lnTo>
                  <a:lnTo>
                    <a:pt x="2780" y="3754"/>
                  </a:lnTo>
                  <a:lnTo>
                    <a:pt x="2782" y="3754"/>
                  </a:lnTo>
                  <a:lnTo>
                    <a:pt x="2784" y="3752"/>
                  </a:lnTo>
                  <a:lnTo>
                    <a:pt x="2788" y="3748"/>
                  </a:lnTo>
                  <a:lnTo>
                    <a:pt x="2790" y="3748"/>
                  </a:lnTo>
                  <a:lnTo>
                    <a:pt x="2792" y="3748"/>
                  </a:lnTo>
                  <a:lnTo>
                    <a:pt x="2796" y="3744"/>
                  </a:lnTo>
                  <a:lnTo>
                    <a:pt x="2798" y="3740"/>
                  </a:lnTo>
                  <a:lnTo>
                    <a:pt x="2798" y="3736"/>
                  </a:lnTo>
                  <a:lnTo>
                    <a:pt x="2794" y="3724"/>
                  </a:lnTo>
                  <a:lnTo>
                    <a:pt x="2792" y="3714"/>
                  </a:lnTo>
                  <a:lnTo>
                    <a:pt x="2790" y="3712"/>
                  </a:lnTo>
                  <a:lnTo>
                    <a:pt x="2792" y="3708"/>
                  </a:lnTo>
                  <a:lnTo>
                    <a:pt x="2794" y="3708"/>
                  </a:lnTo>
                  <a:lnTo>
                    <a:pt x="2796" y="3710"/>
                  </a:lnTo>
                  <a:lnTo>
                    <a:pt x="2804" y="3720"/>
                  </a:lnTo>
                  <a:lnTo>
                    <a:pt x="2808" y="3726"/>
                  </a:lnTo>
                  <a:lnTo>
                    <a:pt x="2812" y="3730"/>
                  </a:lnTo>
                  <a:lnTo>
                    <a:pt x="2810" y="3734"/>
                  </a:lnTo>
                  <a:lnTo>
                    <a:pt x="2810" y="3738"/>
                  </a:lnTo>
                  <a:lnTo>
                    <a:pt x="2812" y="3738"/>
                  </a:lnTo>
                  <a:lnTo>
                    <a:pt x="2818" y="3740"/>
                  </a:lnTo>
                  <a:lnTo>
                    <a:pt x="2820" y="3742"/>
                  </a:lnTo>
                  <a:lnTo>
                    <a:pt x="2824" y="3742"/>
                  </a:lnTo>
                  <a:lnTo>
                    <a:pt x="2826" y="3740"/>
                  </a:lnTo>
                  <a:lnTo>
                    <a:pt x="2828" y="3736"/>
                  </a:lnTo>
                  <a:lnTo>
                    <a:pt x="2828" y="3734"/>
                  </a:lnTo>
                  <a:lnTo>
                    <a:pt x="2826" y="3730"/>
                  </a:lnTo>
                  <a:lnTo>
                    <a:pt x="2826" y="3726"/>
                  </a:lnTo>
                  <a:lnTo>
                    <a:pt x="2826" y="3724"/>
                  </a:lnTo>
                  <a:lnTo>
                    <a:pt x="2828" y="3724"/>
                  </a:lnTo>
                  <a:lnTo>
                    <a:pt x="2830" y="3728"/>
                  </a:lnTo>
                  <a:lnTo>
                    <a:pt x="2834" y="3730"/>
                  </a:lnTo>
                  <a:lnTo>
                    <a:pt x="2836" y="3732"/>
                  </a:lnTo>
                  <a:lnTo>
                    <a:pt x="2838" y="3730"/>
                  </a:lnTo>
                  <a:lnTo>
                    <a:pt x="2840" y="3728"/>
                  </a:lnTo>
                  <a:lnTo>
                    <a:pt x="2838" y="3724"/>
                  </a:lnTo>
                  <a:lnTo>
                    <a:pt x="2836" y="3720"/>
                  </a:lnTo>
                  <a:lnTo>
                    <a:pt x="2838" y="3718"/>
                  </a:lnTo>
                  <a:lnTo>
                    <a:pt x="2840" y="3716"/>
                  </a:lnTo>
                  <a:lnTo>
                    <a:pt x="2842" y="3716"/>
                  </a:lnTo>
                  <a:lnTo>
                    <a:pt x="2844" y="3718"/>
                  </a:lnTo>
                  <a:lnTo>
                    <a:pt x="2846" y="3724"/>
                  </a:lnTo>
                  <a:lnTo>
                    <a:pt x="2846" y="3726"/>
                  </a:lnTo>
                  <a:lnTo>
                    <a:pt x="2848" y="3728"/>
                  </a:lnTo>
                  <a:lnTo>
                    <a:pt x="2850" y="3728"/>
                  </a:lnTo>
                  <a:lnTo>
                    <a:pt x="2854" y="3724"/>
                  </a:lnTo>
                  <a:lnTo>
                    <a:pt x="2860" y="3718"/>
                  </a:lnTo>
                  <a:lnTo>
                    <a:pt x="2864" y="3716"/>
                  </a:lnTo>
                  <a:lnTo>
                    <a:pt x="2874" y="3722"/>
                  </a:lnTo>
                  <a:lnTo>
                    <a:pt x="2876" y="3722"/>
                  </a:lnTo>
                  <a:lnTo>
                    <a:pt x="2878" y="3722"/>
                  </a:lnTo>
                  <a:lnTo>
                    <a:pt x="2878" y="3718"/>
                  </a:lnTo>
                  <a:lnTo>
                    <a:pt x="2878" y="3714"/>
                  </a:lnTo>
                  <a:lnTo>
                    <a:pt x="2878" y="3712"/>
                  </a:lnTo>
                  <a:lnTo>
                    <a:pt x="2880" y="3712"/>
                  </a:lnTo>
                  <a:lnTo>
                    <a:pt x="2882" y="3712"/>
                  </a:lnTo>
                  <a:lnTo>
                    <a:pt x="2884" y="3716"/>
                  </a:lnTo>
                  <a:lnTo>
                    <a:pt x="2886" y="3718"/>
                  </a:lnTo>
                  <a:lnTo>
                    <a:pt x="2894" y="3716"/>
                  </a:lnTo>
                  <a:lnTo>
                    <a:pt x="2902" y="3712"/>
                  </a:lnTo>
                  <a:lnTo>
                    <a:pt x="2910" y="3710"/>
                  </a:lnTo>
                  <a:lnTo>
                    <a:pt x="2914" y="3706"/>
                  </a:lnTo>
                  <a:lnTo>
                    <a:pt x="2916" y="3702"/>
                  </a:lnTo>
                  <a:lnTo>
                    <a:pt x="2918" y="3698"/>
                  </a:lnTo>
                  <a:lnTo>
                    <a:pt x="2918" y="3696"/>
                  </a:lnTo>
                  <a:lnTo>
                    <a:pt x="2922" y="3694"/>
                  </a:lnTo>
                  <a:lnTo>
                    <a:pt x="2926" y="3692"/>
                  </a:lnTo>
                  <a:lnTo>
                    <a:pt x="2924" y="3690"/>
                  </a:lnTo>
                  <a:lnTo>
                    <a:pt x="2922" y="3688"/>
                  </a:lnTo>
                  <a:lnTo>
                    <a:pt x="2924" y="3686"/>
                  </a:lnTo>
                  <a:lnTo>
                    <a:pt x="2926" y="3684"/>
                  </a:lnTo>
                  <a:lnTo>
                    <a:pt x="2930" y="3678"/>
                  </a:lnTo>
                  <a:lnTo>
                    <a:pt x="2932" y="3674"/>
                  </a:lnTo>
                  <a:lnTo>
                    <a:pt x="2936" y="3674"/>
                  </a:lnTo>
                  <a:lnTo>
                    <a:pt x="2940" y="3674"/>
                  </a:lnTo>
                  <a:lnTo>
                    <a:pt x="2944" y="3672"/>
                  </a:lnTo>
                  <a:lnTo>
                    <a:pt x="2948" y="3668"/>
                  </a:lnTo>
                  <a:lnTo>
                    <a:pt x="2954" y="3662"/>
                  </a:lnTo>
                  <a:lnTo>
                    <a:pt x="2956" y="3662"/>
                  </a:lnTo>
                  <a:lnTo>
                    <a:pt x="2956" y="3664"/>
                  </a:lnTo>
                  <a:lnTo>
                    <a:pt x="2958" y="3666"/>
                  </a:lnTo>
                  <a:lnTo>
                    <a:pt x="2960" y="3662"/>
                  </a:lnTo>
                  <a:lnTo>
                    <a:pt x="2974" y="3648"/>
                  </a:lnTo>
                  <a:lnTo>
                    <a:pt x="2980" y="3642"/>
                  </a:lnTo>
                  <a:lnTo>
                    <a:pt x="2980" y="3638"/>
                  </a:lnTo>
                  <a:lnTo>
                    <a:pt x="2978" y="3636"/>
                  </a:lnTo>
                  <a:lnTo>
                    <a:pt x="2976" y="3632"/>
                  </a:lnTo>
                  <a:lnTo>
                    <a:pt x="2978" y="3626"/>
                  </a:lnTo>
                  <a:lnTo>
                    <a:pt x="2980" y="3624"/>
                  </a:lnTo>
                  <a:lnTo>
                    <a:pt x="2982" y="3624"/>
                  </a:lnTo>
                  <a:lnTo>
                    <a:pt x="2984" y="3626"/>
                  </a:lnTo>
                  <a:lnTo>
                    <a:pt x="2986" y="3628"/>
                  </a:lnTo>
                  <a:lnTo>
                    <a:pt x="2988" y="3626"/>
                  </a:lnTo>
                  <a:lnTo>
                    <a:pt x="2990" y="3626"/>
                  </a:lnTo>
                  <a:lnTo>
                    <a:pt x="2994" y="3628"/>
                  </a:lnTo>
                  <a:lnTo>
                    <a:pt x="2998" y="3630"/>
                  </a:lnTo>
                  <a:lnTo>
                    <a:pt x="3000" y="3624"/>
                  </a:lnTo>
                  <a:lnTo>
                    <a:pt x="3004" y="3616"/>
                  </a:lnTo>
                  <a:lnTo>
                    <a:pt x="3008" y="3614"/>
                  </a:lnTo>
                  <a:lnTo>
                    <a:pt x="3012" y="3610"/>
                  </a:lnTo>
                  <a:lnTo>
                    <a:pt x="3016" y="3608"/>
                  </a:lnTo>
                  <a:lnTo>
                    <a:pt x="3016" y="3606"/>
                  </a:lnTo>
                  <a:lnTo>
                    <a:pt x="3012" y="3602"/>
                  </a:lnTo>
                  <a:lnTo>
                    <a:pt x="3010" y="3598"/>
                  </a:lnTo>
                  <a:lnTo>
                    <a:pt x="3010" y="3594"/>
                  </a:lnTo>
                  <a:lnTo>
                    <a:pt x="3012" y="3590"/>
                  </a:lnTo>
                  <a:lnTo>
                    <a:pt x="3014" y="3594"/>
                  </a:lnTo>
                  <a:lnTo>
                    <a:pt x="3018" y="3596"/>
                  </a:lnTo>
                  <a:lnTo>
                    <a:pt x="3022" y="3596"/>
                  </a:lnTo>
                  <a:lnTo>
                    <a:pt x="3026" y="3594"/>
                  </a:lnTo>
                  <a:lnTo>
                    <a:pt x="3030" y="3590"/>
                  </a:lnTo>
                  <a:lnTo>
                    <a:pt x="3030" y="3588"/>
                  </a:lnTo>
                  <a:lnTo>
                    <a:pt x="3028" y="3588"/>
                  </a:lnTo>
                  <a:lnTo>
                    <a:pt x="3024" y="3588"/>
                  </a:lnTo>
                  <a:lnTo>
                    <a:pt x="3020" y="3586"/>
                  </a:lnTo>
                  <a:lnTo>
                    <a:pt x="3020" y="3582"/>
                  </a:lnTo>
                  <a:lnTo>
                    <a:pt x="3022" y="3578"/>
                  </a:lnTo>
                  <a:lnTo>
                    <a:pt x="3024" y="3576"/>
                  </a:lnTo>
                  <a:lnTo>
                    <a:pt x="3026" y="3576"/>
                  </a:lnTo>
                  <a:lnTo>
                    <a:pt x="3030" y="3578"/>
                  </a:lnTo>
                  <a:lnTo>
                    <a:pt x="3032" y="3580"/>
                  </a:lnTo>
                  <a:lnTo>
                    <a:pt x="3038" y="3586"/>
                  </a:lnTo>
                  <a:lnTo>
                    <a:pt x="3040" y="3586"/>
                  </a:lnTo>
                  <a:lnTo>
                    <a:pt x="3042" y="3582"/>
                  </a:lnTo>
                  <a:lnTo>
                    <a:pt x="3038" y="3576"/>
                  </a:lnTo>
                  <a:lnTo>
                    <a:pt x="3036" y="3572"/>
                  </a:lnTo>
                  <a:lnTo>
                    <a:pt x="3038" y="3568"/>
                  </a:lnTo>
                  <a:lnTo>
                    <a:pt x="3042" y="3558"/>
                  </a:lnTo>
                  <a:lnTo>
                    <a:pt x="3044" y="3552"/>
                  </a:lnTo>
                  <a:lnTo>
                    <a:pt x="3040" y="3552"/>
                  </a:lnTo>
                  <a:lnTo>
                    <a:pt x="3038" y="3552"/>
                  </a:lnTo>
                  <a:lnTo>
                    <a:pt x="3036" y="3550"/>
                  </a:lnTo>
                  <a:lnTo>
                    <a:pt x="3038" y="3546"/>
                  </a:lnTo>
                  <a:lnTo>
                    <a:pt x="3042" y="3540"/>
                  </a:lnTo>
                  <a:lnTo>
                    <a:pt x="3048" y="3536"/>
                  </a:lnTo>
                  <a:lnTo>
                    <a:pt x="3052" y="3534"/>
                  </a:lnTo>
                  <a:lnTo>
                    <a:pt x="3052" y="3532"/>
                  </a:lnTo>
                  <a:lnTo>
                    <a:pt x="3050" y="3532"/>
                  </a:lnTo>
                  <a:lnTo>
                    <a:pt x="3046" y="3526"/>
                  </a:lnTo>
                  <a:lnTo>
                    <a:pt x="3042" y="3522"/>
                  </a:lnTo>
                  <a:lnTo>
                    <a:pt x="3040" y="3518"/>
                  </a:lnTo>
                  <a:lnTo>
                    <a:pt x="3038" y="3518"/>
                  </a:lnTo>
                  <a:lnTo>
                    <a:pt x="3042" y="3516"/>
                  </a:lnTo>
                  <a:lnTo>
                    <a:pt x="3046" y="3514"/>
                  </a:lnTo>
                  <a:lnTo>
                    <a:pt x="3046" y="3516"/>
                  </a:lnTo>
                  <a:lnTo>
                    <a:pt x="3048" y="3520"/>
                  </a:lnTo>
                  <a:lnTo>
                    <a:pt x="3050" y="3524"/>
                  </a:lnTo>
                  <a:lnTo>
                    <a:pt x="3054" y="3524"/>
                  </a:lnTo>
                  <a:lnTo>
                    <a:pt x="3058" y="3522"/>
                  </a:lnTo>
                  <a:lnTo>
                    <a:pt x="3060" y="3520"/>
                  </a:lnTo>
                  <a:lnTo>
                    <a:pt x="3062" y="3518"/>
                  </a:lnTo>
                  <a:lnTo>
                    <a:pt x="3062" y="3512"/>
                  </a:lnTo>
                  <a:lnTo>
                    <a:pt x="3060" y="3510"/>
                  </a:lnTo>
                  <a:lnTo>
                    <a:pt x="3060" y="3508"/>
                  </a:lnTo>
                  <a:lnTo>
                    <a:pt x="3062" y="3506"/>
                  </a:lnTo>
                  <a:lnTo>
                    <a:pt x="3068" y="3502"/>
                  </a:lnTo>
                  <a:lnTo>
                    <a:pt x="3074" y="3492"/>
                  </a:lnTo>
                  <a:lnTo>
                    <a:pt x="3080" y="3482"/>
                  </a:lnTo>
                  <a:lnTo>
                    <a:pt x="3080" y="3478"/>
                  </a:lnTo>
                  <a:lnTo>
                    <a:pt x="3080" y="3474"/>
                  </a:lnTo>
                  <a:lnTo>
                    <a:pt x="3080" y="3470"/>
                  </a:lnTo>
                  <a:lnTo>
                    <a:pt x="3080" y="3468"/>
                  </a:lnTo>
                  <a:lnTo>
                    <a:pt x="3084" y="3462"/>
                  </a:lnTo>
                  <a:lnTo>
                    <a:pt x="3090" y="3454"/>
                  </a:lnTo>
                  <a:lnTo>
                    <a:pt x="3098" y="3440"/>
                  </a:lnTo>
                  <a:lnTo>
                    <a:pt x="3100" y="3436"/>
                  </a:lnTo>
                  <a:lnTo>
                    <a:pt x="3102" y="3432"/>
                  </a:lnTo>
                  <a:lnTo>
                    <a:pt x="3104" y="3434"/>
                  </a:lnTo>
                  <a:lnTo>
                    <a:pt x="3106" y="3436"/>
                  </a:lnTo>
                  <a:lnTo>
                    <a:pt x="3108" y="3440"/>
                  </a:lnTo>
                  <a:lnTo>
                    <a:pt x="3110" y="3440"/>
                  </a:lnTo>
                  <a:lnTo>
                    <a:pt x="3112" y="3440"/>
                  </a:lnTo>
                  <a:lnTo>
                    <a:pt x="3116" y="3436"/>
                  </a:lnTo>
                  <a:lnTo>
                    <a:pt x="3120" y="3434"/>
                  </a:lnTo>
                  <a:lnTo>
                    <a:pt x="3122" y="3432"/>
                  </a:lnTo>
                  <a:lnTo>
                    <a:pt x="3118" y="3424"/>
                  </a:lnTo>
                  <a:lnTo>
                    <a:pt x="3116" y="3420"/>
                  </a:lnTo>
                  <a:lnTo>
                    <a:pt x="3116" y="3416"/>
                  </a:lnTo>
                  <a:lnTo>
                    <a:pt x="3118" y="3414"/>
                  </a:lnTo>
                  <a:lnTo>
                    <a:pt x="3122" y="3412"/>
                  </a:lnTo>
                  <a:lnTo>
                    <a:pt x="3122" y="3410"/>
                  </a:lnTo>
                  <a:lnTo>
                    <a:pt x="3122" y="3408"/>
                  </a:lnTo>
                  <a:lnTo>
                    <a:pt x="3122" y="3402"/>
                  </a:lnTo>
                  <a:lnTo>
                    <a:pt x="3122" y="3400"/>
                  </a:lnTo>
                  <a:lnTo>
                    <a:pt x="3124" y="3398"/>
                  </a:lnTo>
                  <a:lnTo>
                    <a:pt x="3120" y="3392"/>
                  </a:lnTo>
                  <a:lnTo>
                    <a:pt x="3118" y="3390"/>
                  </a:lnTo>
                  <a:lnTo>
                    <a:pt x="3124" y="3390"/>
                  </a:lnTo>
                  <a:lnTo>
                    <a:pt x="3128" y="3390"/>
                  </a:lnTo>
                  <a:lnTo>
                    <a:pt x="3132" y="3388"/>
                  </a:lnTo>
                  <a:lnTo>
                    <a:pt x="3134" y="3384"/>
                  </a:lnTo>
                  <a:lnTo>
                    <a:pt x="3134" y="3376"/>
                  </a:lnTo>
                  <a:lnTo>
                    <a:pt x="3134" y="3370"/>
                  </a:lnTo>
                  <a:lnTo>
                    <a:pt x="3132" y="3366"/>
                  </a:lnTo>
                  <a:lnTo>
                    <a:pt x="3128" y="3362"/>
                  </a:lnTo>
                  <a:lnTo>
                    <a:pt x="3136" y="3356"/>
                  </a:lnTo>
                  <a:lnTo>
                    <a:pt x="3140" y="3352"/>
                  </a:lnTo>
                  <a:lnTo>
                    <a:pt x="3136" y="3350"/>
                  </a:lnTo>
                  <a:lnTo>
                    <a:pt x="3128" y="3348"/>
                  </a:lnTo>
                  <a:lnTo>
                    <a:pt x="3122" y="3344"/>
                  </a:lnTo>
                  <a:lnTo>
                    <a:pt x="3118" y="3338"/>
                  </a:lnTo>
                  <a:lnTo>
                    <a:pt x="3112" y="3332"/>
                  </a:lnTo>
                  <a:lnTo>
                    <a:pt x="3108" y="3330"/>
                  </a:lnTo>
                  <a:lnTo>
                    <a:pt x="3102" y="3330"/>
                  </a:lnTo>
                  <a:lnTo>
                    <a:pt x="3096" y="3334"/>
                  </a:lnTo>
                  <a:lnTo>
                    <a:pt x="3086" y="3338"/>
                  </a:lnTo>
                  <a:lnTo>
                    <a:pt x="3082" y="3338"/>
                  </a:lnTo>
                  <a:lnTo>
                    <a:pt x="3078" y="3334"/>
                  </a:lnTo>
                  <a:lnTo>
                    <a:pt x="3076" y="3332"/>
                  </a:lnTo>
                  <a:lnTo>
                    <a:pt x="3074" y="3330"/>
                  </a:lnTo>
                  <a:lnTo>
                    <a:pt x="3070" y="3332"/>
                  </a:lnTo>
                  <a:lnTo>
                    <a:pt x="3070" y="3328"/>
                  </a:lnTo>
                  <a:lnTo>
                    <a:pt x="3072" y="3326"/>
                  </a:lnTo>
                  <a:lnTo>
                    <a:pt x="3074" y="3324"/>
                  </a:lnTo>
                  <a:lnTo>
                    <a:pt x="3082" y="3326"/>
                  </a:lnTo>
                  <a:lnTo>
                    <a:pt x="3088" y="3326"/>
                  </a:lnTo>
                  <a:lnTo>
                    <a:pt x="3090" y="3326"/>
                  </a:lnTo>
                  <a:lnTo>
                    <a:pt x="3092" y="3324"/>
                  </a:lnTo>
                  <a:lnTo>
                    <a:pt x="3098" y="3316"/>
                  </a:lnTo>
                  <a:lnTo>
                    <a:pt x="3106" y="3310"/>
                  </a:lnTo>
                  <a:lnTo>
                    <a:pt x="3116" y="3304"/>
                  </a:lnTo>
                  <a:lnTo>
                    <a:pt x="3124" y="3302"/>
                  </a:lnTo>
                  <a:lnTo>
                    <a:pt x="3128" y="3300"/>
                  </a:lnTo>
                  <a:lnTo>
                    <a:pt x="3132" y="3298"/>
                  </a:lnTo>
                  <a:lnTo>
                    <a:pt x="3132" y="3294"/>
                  </a:lnTo>
                  <a:lnTo>
                    <a:pt x="3130" y="3290"/>
                  </a:lnTo>
                  <a:lnTo>
                    <a:pt x="3122" y="3278"/>
                  </a:lnTo>
                  <a:lnTo>
                    <a:pt x="3110" y="3268"/>
                  </a:lnTo>
                  <a:lnTo>
                    <a:pt x="3100" y="3258"/>
                  </a:lnTo>
                  <a:lnTo>
                    <a:pt x="3090" y="3254"/>
                  </a:lnTo>
                  <a:lnTo>
                    <a:pt x="3086" y="3252"/>
                  </a:lnTo>
                  <a:lnTo>
                    <a:pt x="3086" y="3250"/>
                  </a:lnTo>
                  <a:lnTo>
                    <a:pt x="3086" y="3248"/>
                  </a:lnTo>
                  <a:lnTo>
                    <a:pt x="3086" y="3246"/>
                  </a:lnTo>
                  <a:lnTo>
                    <a:pt x="3086" y="3244"/>
                  </a:lnTo>
                  <a:lnTo>
                    <a:pt x="3082" y="3242"/>
                  </a:lnTo>
                  <a:lnTo>
                    <a:pt x="3078" y="3240"/>
                  </a:lnTo>
                  <a:lnTo>
                    <a:pt x="3074" y="3242"/>
                  </a:lnTo>
                  <a:lnTo>
                    <a:pt x="3068" y="3246"/>
                  </a:lnTo>
                  <a:lnTo>
                    <a:pt x="3062" y="3246"/>
                  </a:lnTo>
                  <a:lnTo>
                    <a:pt x="3056" y="3244"/>
                  </a:lnTo>
                  <a:lnTo>
                    <a:pt x="3050" y="3242"/>
                  </a:lnTo>
                  <a:lnTo>
                    <a:pt x="3046" y="3236"/>
                  </a:lnTo>
                  <a:lnTo>
                    <a:pt x="3044" y="3232"/>
                  </a:lnTo>
                  <a:lnTo>
                    <a:pt x="3042" y="3228"/>
                  </a:lnTo>
                  <a:lnTo>
                    <a:pt x="3044" y="3224"/>
                  </a:lnTo>
                  <a:lnTo>
                    <a:pt x="3046" y="3224"/>
                  </a:lnTo>
                  <a:lnTo>
                    <a:pt x="3048" y="3224"/>
                  </a:lnTo>
                  <a:lnTo>
                    <a:pt x="3052" y="3230"/>
                  </a:lnTo>
                  <a:lnTo>
                    <a:pt x="3056" y="3238"/>
                  </a:lnTo>
                  <a:lnTo>
                    <a:pt x="3060" y="3242"/>
                  </a:lnTo>
                  <a:lnTo>
                    <a:pt x="3062" y="3244"/>
                  </a:lnTo>
                  <a:lnTo>
                    <a:pt x="3066" y="3242"/>
                  </a:lnTo>
                  <a:lnTo>
                    <a:pt x="3072" y="3240"/>
                  </a:lnTo>
                  <a:lnTo>
                    <a:pt x="3078" y="3236"/>
                  </a:lnTo>
                  <a:lnTo>
                    <a:pt x="3080" y="3236"/>
                  </a:lnTo>
                  <a:lnTo>
                    <a:pt x="3084" y="3236"/>
                  </a:lnTo>
                  <a:lnTo>
                    <a:pt x="3088" y="3240"/>
                  </a:lnTo>
                  <a:lnTo>
                    <a:pt x="3090" y="3242"/>
                  </a:lnTo>
                  <a:lnTo>
                    <a:pt x="3092" y="3246"/>
                  </a:lnTo>
                  <a:lnTo>
                    <a:pt x="3094" y="3248"/>
                  </a:lnTo>
                  <a:lnTo>
                    <a:pt x="3098" y="3248"/>
                  </a:lnTo>
                  <a:lnTo>
                    <a:pt x="3104" y="3248"/>
                  </a:lnTo>
                  <a:lnTo>
                    <a:pt x="3110" y="3250"/>
                  </a:lnTo>
                  <a:lnTo>
                    <a:pt x="3122" y="3256"/>
                  </a:lnTo>
                  <a:lnTo>
                    <a:pt x="3128" y="3258"/>
                  </a:lnTo>
                  <a:lnTo>
                    <a:pt x="3130" y="3258"/>
                  </a:lnTo>
                  <a:lnTo>
                    <a:pt x="3132" y="3256"/>
                  </a:lnTo>
                  <a:lnTo>
                    <a:pt x="3132" y="3254"/>
                  </a:lnTo>
                  <a:lnTo>
                    <a:pt x="3128" y="3244"/>
                  </a:lnTo>
                  <a:lnTo>
                    <a:pt x="3120" y="3236"/>
                  </a:lnTo>
                  <a:lnTo>
                    <a:pt x="3114" y="3230"/>
                  </a:lnTo>
                  <a:lnTo>
                    <a:pt x="3112" y="3226"/>
                  </a:lnTo>
                  <a:lnTo>
                    <a:pt x="3108" y="3220"/>
                  </a:lnTo>
                  <a:lnTo>
                    <a:pt x="3100" y="3212"/>
                  </a:lnTo>
                  <a:lnTo>
                    <a:pt x="3092" y="3206"/>
                  </a:lnTo>
                  <a:lnTo>
                    <a:pt x="3090" y="3200"/>
                  </a:lnTo>
                  <a:lnTo>
                    <a:pt x="3090" y="3192"/>
                  </a:lnTo>
                  <a:lnTo>
                    <a:pt x="3088" y="3186"/>
                  </a:lnTo>
                  <a:lnTo>
                    <a:pt x="3086" y="3178"/>
                  </a:lnTo>
                  <a:lnTo>
                    <a:pt x="3082" y="3168"/>
                  </a:lnTo>
                  <a:lnTo>
                    <a:pt x="3078" y="3158"/>
                  </a:lnTo>
                  <a:lnTo>
                    <a:pt x="3072" y="3138"/>
                  </a:lnTo>
                  <a:lnTo>
                    <a:pt x="3070" y="3130"/>
                  </a:lnTo>
                  <a:lnTo>
                    <a:pt x="3066" y="3122"/>
                  </a:lnTo>
                  <a:lnTo>
                    <a:pt x="3060" y="3116"/>
                  </a:lnTo>
                  <a:lnTo>
                    <a:pt x="3052" y="3112"/>
                  </a:lnTo>
                  <a:lnTo>
                    <a:pt x="3044" y="3108"/>
                  </a:lnTo>
                  <a:lnTo>
                    <a:pt x="3040" y="3104"/>
                  </a:lnTo>
                  <a:lnTo>
                    <a:pt x="3036" y="3098"/>
                  </a:lnTo>
                  <a:lnTo>
                    <a:pt x="3034" y="3094"/>
                  </a:lnTo>
                  <a:lnTo>
                    <a:pt x="3032" y="3094"/>
                  </a:lnTo>
                  <a:lnTo>
                    <a:pt x="3026" y="3096"/>
                  </a:lnTo>
                  <a:lnTo>
                    <a:pt x="3022" y="3096"/>
                  </a:lnTo>
                  <a:lnTo>
                    <a:pt x="3022" y="3092"/>
                  </a:lnTo>
                  <a:lnTo>
                    <a:pt x="3024" y="3084"/>
                  </a:lnTo>
                  <a:lnTo>
                    <a:pt x="3026" y="3076"/>
                  </a:lnTo>
                  <a:lnTo>
                    <a:pt x="3038" y="3058"/>
                  </a:lnTo>
                  <a:lnTo>
                    <a:pt x="3044" y="3052"/>
                  </a:lnTo>
                  <a:lnTo>
                    <a:pt x="3048" y="3048"/>
                  </a:lnTo>
                  <a:lnTo>
                    <a:pt x="3054" y="3044"/>
                  </a:lnTo>
                  <a:lnTo>
                    <a:pt x="3056" y="3042"/>
                  </a:lnTo>
                  <a:lnTo>
                    <a:pt x="3058" y="3038"/>
                  </a:lnTo>
                  <a:lnTo>
                    <a:pt x="3062" y="3034"/>
                  </a:lnTo>
                  <a:lnTo>
                    <a:pt x="3064" y="3032"/>
                  </a:lnTo>
                  <a:lnTo>
                    <a:pt x="3064" y="3028"/>
                  </a:lnTo>
                  <a:lnTo>
                    <a:pt x="3062" y="3024"/>
                  </a:lnTo>
                  <a:lnTo>
                    <a:pt x="3060" y="3020"/>
                  </a:lnTo>
                  <a:lnTo>
                    <a:pt x="3060" y="3018"/>
                  </a:lnTo>
                  <a:lnTo>
                    <a:pt x="3062" y="3018"/>
                  </a:lnTo>
                  <a:lnTo>
                    <a:pt x="3064" y="3016"/>
                  </a:lnTo>
                  <a:lnTo>
                    <a:pt x="3066" y="3016"/>
                  </a:lnTo>
                  <a:lnTo>
                    <a:pt x="3066" y="3020"/>
                  </a:lnTo>
                  <a:lnTo>
                    <a:pt x="3068" y="3022"/>
                  </a:lnTo>
                  <a:lnTo>
                    <a:pt x="3070" y="3024"/>
                  </a:lnTo>
                  <a:lnTo>
                    <a:pt x="3072" y="3024"/>
                  </a:lnTo>
                  <a:lnTo>
                    <a:pt x="3076" y="3022"/>
                  </a:lnTo>
                  <a:lnTo>
                    <a:pt x="3080" y="3020"/>
                  </a:lnTo>
                  <a:lnTo>
                    <a:pt x="3082" y="3018"/>
                  </a:lnTo>
                  <a:lnTo>
                    <a:pt x="3084" y="3012"/>
                  </a:lnTo>
                  <a:lnTo>
                    <a:pt x="3086" y="3008"/>
                  </a:lnTo>
                  <a:lnTo>
                    <a:pt x="3088" y="3006"/>
                  </a:lnTo>
                  <a:lnTo>
                    <a:pt x="3090" y="3008"/>
                  </a:lnTo>
                  <a:lnTo>
                    <a:pt x="3092" y="3008"/>
                  </a:lnTo>
                  <a:lnTo>
                    <a:pt x="3094" y="3006"/>
                  </a:lnTo>
                  <a:lnTo>
                    <a:pt x="3096" y="3002"/>
                  </a:lnTo>
                  <a:lnTo>
                    <a:pt x="3100" y="2996"/>
                  </a:lnTo>
                  <a:lnTo>
                    <a:pt x="3106" y="2990"/>
                  </a:lnTo>
                  <a:lnTo>
                    <a:pt x="3114" y="2988"/>
                  </a:lnTo>
                  <a:lnTo>
                    <a:pt x="3118" y="2988"/>
                  </a:lnTo>
                  <a:lnTo>
                    <a:pt x="3122" y="2986"/>
                  </a:lnTo>
                  <a:lnTo>
                    <a:pt x="3128" y="2982"/>
                  </a:lnTo>
                  <a:lnTo>
                    <a:pt x="3134" y="2976"/>
                  </a:lnTo>
                  <a:lnTo>
                    <a:pt x="3136" y="2976"/>
                  </a:lnTo>
                  <a:lnTo>
                    <a:pt x="3138" y="2978"/>
                  </a:lnTo>
                  <a:lnTo>
                    <a:pt x="3140" y="2978"/>
                  </a:lnTo>
                  <a:lnTo>
                    <a:pt x="3142" y="2976"/>
                  </a:lnTo>
                  <a:lnTo>
                    <a:pt x="3142" y="2978"/>
                  </a:lnTo>
                  <a:lnTo>
                    <a:pt x="3144" y="2980"/>
                  </a:lnTo>
                  <a:lnTo>
                    <a:pt x="3144" y="2982"/>
                  </a:lnTo>
                  <a:lnTo>
                    <a:pt x="3148" y="2984"/>
                  </a:lnTo>
                  <a:lnTo>
                    <a:pt x="3152" y="2982"/>
                  </a:lnTo>
                  <a:lnTo>
                    <a:pt x="3156" y="2980"/>
                  </a:lnTo>
                  <a:lnTo>
                    <a:pt x="3158" y="2978"/>
                  </a:lnTo>
                  <a:lnTo>
                    <a:pt x="3156" y="2974"/>
                  </a:lnTo>
                  <a:lnTo>
                    <a:pt x="3156" y="2972"/>
                  </a:lnTo>
                  <a:lnTo>
                    <a:pt x="3156" y="2970"/>
                  </a:lnTo>
                  <a:lnTo>
                    <a:pt x="3158" y="2966"/>
                  </a:lnTo>
                  <a:lnTo>
                    <a:pt x="3162" y="2960"/>
                  </a:lnTo>
                  <a:lnTo>
                    <a:pt x="3164" y="2958"/>
                  </a:lnTo>
                  <a:lnTo>
                    <a:pt x="3164" y="2956"/>
                  </a:lnTo>
                  <a:lnTo>
                    <a:pt x="3158" y="2952"/>
                  </a:lnTo>
                  <a:lnTo>
                    <a:pt x="3150" y="2950"/>
                  </a:lnTo>
                  <a:lnTo>
                    <a:pt x="3144" y="2946"/>
                  </a:lnTo>
                  <a:lnTo>
                    <a:pt x="3140" y="2942"/>
                  </a:lnTo>
                  <a:lnTo>
                    <a:pt x="3138" y="2944"/>
                  </a:lnTo>
                  <a:lnTo>
                    <a:pt x="3134" y="2948"/>
                  </a:lnTo>
                  <a:lnTo>
                    <a:pt x="3132" y="2948"/>
                  </a:lnTo>
                  <a:lnTo>
                    <a:pt x="3126" y="2950"/>
                  </a:lnTo>
                  <a:lnTo>
                    <a:pt x="3116" y="2948"/>
                  </a:lnTo>
                  <a:lnTo>
                    <a:pt x="3114" y="2944"/>
                  </a:lnTo>
                  <a:lnTo>
                    <a:pt x="3112" y="2942"/>
                  </a:lnTo>
                  <a:lnTo>
                    <a:pt x="3108" y="2942"/>
                  </a:lnTo>
                  <a:lnTo>
                    <a:pt x="3102" y="2942"/>
                  </a:lnTo>
                  <a:lnTo>
                    <a:pt x="3100" y="2938"/>
                  </a:lnTo>
                  <a:lnTo>
                    <a:pt x="3096" y="2934"/>
                  </a:lnTo>
                  <a:lnTo>
                    <a:pt x="3094" y="2930"/>
                  </a:lnTo>
                  <a:lnTo>
                    <a:pt x="3090" y="2930"/>
                  </a:lnTo>
                  <a:lnTo>
                    <a:pt x="3080" y="2930"/>
                  </a:lnTo>
                  <a:lnTo>
                    <a:pt x="3072" y="2934"/>
                  </a:lnTo>
                  <a:lnTo>
                    <a:pt x="3066" y="2940"/>
                  </a:lnTo>
                  <a:lnTo>
                    <a:pt x="3062" y="2946"/>
                  </a:lnTo>
                  <a:lnTo>
                    <a:pt x="3056" y="2950"/>
                  </a:lnTo>
                  <a:lnTo>
                    <a:pt x="3052" y="2952"/>
                  </a:lnTo>
                  <a:lnTo>
                    <a:pt x="3050" y="2954"/>
                  </a:lnTo>
                  <a:lnTo>
                    <a:pt x="3050" y="2958"/>
                  </a:lnTo>
                  <a:lnTo>
                    <a:pt x="3052" y="2962"/>
                  </a:lnTo>
                  <a:lnTo>
                    <a:pt x="3050" y="2964"/>
                  </a:lnTo>
                  <a:lnTo>
                    <a:pt x="3044" y="2966"/>
                  </a:lnTo>
                  <a:lnTo>
                    <a:pt x="3032" y="2968"/>
                  </a:lnTo>
                  <a:lnTo>
                    <a:pt x="3026" y="2968"/>
                  </a:lnTo>
                  <a:lnTo>
                    <a:pt x="3020" y="2964"/>
                  </a:lnTo>
                  <a:lnTo>
                    <a:pt x="3018" y="2960"/>
                  </a:lnTo>
                  <a:lnTo>
                    <a:pt x="3014" y="2956"/>
                  </a:lnTo>
                  <a:lnTo>
                    <a:pt x="3014" y="2946"/>
                  </a:lnTo>
                  <a:lnTo>
                    <a:pt x="3014" y="2940"/>
                  </a:lnTo>
                  <a:lnTo>
                    <a:pt x="3016" y="2938"/>
                  </a:lnTo>
                  <a:lnTo>
                    <a:pt x="3018" y="2934"/>
                  </a:lnTo>
                  <a:lnTo>
                    <a:pt x="3018" y="2930"/>
                  </a:lnTo>
                  <a:lnTo>
                    <a:pt x="3014" y="2922"/>
                  </a:lnTo>
                  <a:lnTo>
                    <a:pt x="3008" y="2914"/>
                  </a:lnTo>
                  <a:lnTo>
                    <a:pt x="3004" y="2912"/>
                  </a:lnTo>
                  <a:lnTo>
                    <a:pt x="3002" y="2912"/>
                  </a:lnTo>
                  <a:lnTo>
                    <a:pt x="2996" y="2914"/>
                  </a:lnTo>
                  <a:lnTo>
                    <a:pt x="2988" y="2914"/>
                  </a:lnTo>
                  <a:lnTo>
                    <a:pt x="2980" y="2914"/>
                  </a:lnTo>
                  <a:lnTo>
                    <a:pt x="2976" y="2912"/>
                  </a:lnTo>
                  <a:lnTo>
                    <a:pt x="2974" y="2910"/>
                  </a:lnTo>
                  <a:lnTo>
                    <a:pt x="2970" y="2906"/>
                  </a:lnTo>
                  <a:lnTo>
                    <a:pt x="2966" y="2904"/>
                  </a:lnTo>
                  <a:lnTo>
                    <a:pt x="2962" y="2900"/>
                  </a:lnTo>
                  <a:lnTo>
                    <a:pt x="2958" y="2890"/>
                  </a:lnTo>
                  <a:lnTo>
                    <a:pt x="2958" y="2880"/>
                  </a:lnTo>
                  <a:lnTo>
                    <a:pt x="2960" y="2872"/>
                  </a:lnTo>
                  <a:lnTo>
                    <a:pt x="2962" y="2868"/>
                  </a:lnTo>
                  <a:lnTo>
                    <a:pt x="2964" y="2862"/>
                  </a:lnTo>
                  <a:lnTo>
                    <a:pt x="2966" y="2856"/>
                  </a:lnTo>
                  <a:lnTo>
                    <a:pt x="2970" y="2854"/>
                  </a:lnTo>
                  <a:lnTo>
                    <a:pt x="2976" y="2854"/>
                  </a:lnTo>
                  <a:lnTo>
                    <a:pt x="2982" y="2860"/>
                  </a:lnTo>
                  <a:lnTo>
                    <a:pt x="2986" y="2864"/>
                  </a:lnTo>
                  <a:lnTo>
                    <a:pt x="2988" y="2864"/>
                  </a:lnTo>
                  <a:lnTo>
                    <a:pt x="2992" y="2862"/>
                  </a:lnTo>
                  <a:lnTo>
                    <a:pt x="2996" y="2856"/>
                  </a:lnTo>
                  <a:lnTo>
                    <a:pt x="3000" y="2856"/>
                  </a:lnTo>
                  <a:lnTo>
                    <a:pt x="3002" y="2856"/>
                  </a:lnTo>
                  <a:lnTo>
                    <a:pt x="3010" y="2856"/>
                  </a:lnTo>
                  <a:lnTo>
                    <a:pt x="3018" y="2854"/>
                  </a:lnTo>
                  <a:lnTo>
                    <a:pt x="3024" y="2846"/>
                  </a:lnTo>
                  <a:lnTo>
                    <a:pt x="3026" y="2836"/>
                  </a:lnTo>
                  <a:lnTo>
                    <a:pt x="3026" y="2830"/>
                  </a:lnTo>
                  <a:lnTo>
                    <a:pt x="3032" y="2824"/>
                  </a:lnTo>
                  <a:lnTo>
                    <a:pt x="3044" y="2814"/>
                  </a:lnTo>
                  <a:lnTo>
                    <a:pt x="3058" y="2806"/>
                  </a:lnTo>
                  <a:lnTo>
                    <a:pt x="3070" y="2802"/>
                  </a:lnTo>
                  <a:lnTo>
                    <a:pt x="3076" y="2798"/>
                  </a:lnTo>
                  <a:lnTo>
                    <a:pt x="3078" y="2794"/>
                  </a:lnTo>
                  <a:lnTo>
                    <a:pt x="3080" y="2786"/>
                  </a:lnTo>
                  <a:lnTo>
                    <a:pt x="3088" y="2778"/>
                  </a:lnTo>
                  <a:lnTo>
                    <a:pt x="3094" y="2770"/>
                  </a:lnTo>
                  <a:lnTo>
                    <a:pt x="3094" y="2768"/>
                  </a:lnTo>
                  <a:lnTo>
                    <a:pt x="3096" y="2766"/>
                  </a:lnTo>
                  <a:lnTo>
                    <a:pt x="3100" y="2762"/>
                  </a:lnTo>
                  <a:lnTo>
                    <a:pt x="3104" y="2760"/>
                  </a:lnTo>
                  <a:lnTo>
                    <a:pt x="3108" y="2760"/>
                  </a:lnTo>
                  <a:lnTo>
                    <a:pt x="3114" y="2760"/>
                  </a:lnTo>
                  <a:lnTo>
                    <a:pt x="3120" y="2762"/>
                  </a:lnTo>
                  <a:lnTo>
                    <a:pt x="3122" y="2762"/>
                  </a:lnTo>
                  <a:lnTo>
                    <a:pt x="3124" y="2762"/>
                  </a:lnTo>
                  <a:lnTo>
                    <a:pt x="3128" y="2760"/>
                  </a:lnTo>
                  <a:lnTo>
                    <a:pt x="3130" y="2760"/>
                  </a:lnTo>
                  <a:lnTo>
                    <a:pt x="3132" y="2764"/>
                  </a:lnTo>
                  <a:lnTo>
                    <a:pt x="3138" y="2770"/>
                  </a:lnTo>
                  <a:lnTo>
                    <a:pt x="3144" y="2778"/>
                  </a:lnTo>
                  <a:lnTo>
                    <a:pt x="3146" y="2782"/>
                  </a:lnTo>
                  <a:lnTo>
                    <a:pt x="3144" y="2790"/>
                  </a:lnTo>
                  <a:lnTo>
                    <a:pt x="3138" y="2800"/>
                  </a:lnTo>
                  <a:lnTo>
                    <a:pt x="3132" y="2806"/>
                  </a:lnTo>
                  <a:lnTo>
                    <a:pt x="3128" y="2810"/>
                  </a:lnTo>
                  <a:lnTo>
                    <a:pt x="3120" y="2816"/>
                  </a:lnTo>
                  <a:lnTo>
                    <a:pt x="3114" y="2820"/>
                  </a:lnTo>
                  <a:lnTo>
                    <a:pt x="3114" y="2822"/>
                  </a:lnTo>
                  <a:lnTo>
                    <a:pt x="3114" y="2824"/>
                  </a:lnTo>
                  <a:lnTo>
                    <a:pt x="3116" y="2826"/>
                  </a:lnTo>
                  <a:lnTo>
                    <a:pt x="3114" y="2828"/>
                  </a:lnTo>
                  <a:lnTo>
                    <a:pt x="3110" y="2832"/>
                  </a:lnTo>
                  <a:lnTo>
                    <a:pt x="3104" y="2834"/>
                  </a:lnTo>
                  <a:lnTo>
                    <a:pt x="3104" y="2836"/>
                  </a:lnTo>
                  <a:lnTo>
                    <a:pt x="3106" y="2836"/>
                  </a:lnTo>
                  <a:lnTo>
                    <a:pt x="3110" y="2840"/>
                  </a:lnTo>
                  <a:lnTo>
                    <a:pt x="3116" y="2844"/>
                  </a:lnTo>
                  <a:lnTo>
                    <a:pt x="3120" y="2850"/>
                  </a:lnTo>
                  <a:lnTo>
                    <a:pt x="3122" y="2854"/>
                  </a:lnTo>
                  <a:lnTo>
                    <a:pt x="3122" y="2858"/>
                  </a:lnTo>
                  <a:lnTo>
                    <a:pt x="3120" y="2862"/>
                  </a:lnTo>
                  <a:lnTo>
                    <a:pt x="3118" y="2864"/>
                  </a:lnTo>
                  <a:lnTo>
                    <a:pt x="3116" y="2862"/>
                  </a:lnTo>
                  <a:lnTo>
                    <a:pt x="3112" y="2860"/>
                  </a:lnTo>
                  <a:lnTo>
                    <a:pt x="3110" y="2862"/>
                  </a:lnTo>
                  <a:lnTo>
                    <a:pt x="3108" y="2864"/>
                  </a:lnTo>
                  <a:lnTo>
                    <a:pt x="3106" y="2868"/>
                  </a:lnTo>
                  <a:lnTo>
                    <a:pt x="3102" y="2868"/>
                  </a:lnTo>
                  <a:lnTo>
                    <a:pt x="3100" y="2876"/>
                  </a:lnTo>
                  <a:lnTo>
                    <a:pt x="3100" y="2880"/>
                  </a:lnTo>
                  <a:lnTo>
                    <a:pt x="3102" y="2882"/>
                  </a:lnTo>
                  <a:lnTo>
                    <a:pt x="3104" y="2882"/>
                  </a:lnTo>
                  <a:lnTo>
                    <a:pt x="3106" y="2880"/>
                  </a:lnTo>
                  <a:lnTo>
                    <a:pt x="3112" y="2878"/>
                  </a:lnTo>
                  <a:lnTo>
                    <a:pt x="3120" y="2874"/>
                  </a:lnTo>
                  <a:lnTo>
                    <a:pt x="3124" y="2874"/>
                  </a:lnTo>
                  <a:lnTo>
                    <a:pt x="3124" y="2872"/>
                  </a:lnTo>
                  <a:lnTo>
                    <a:pt x="3124" y="2868"/>
                  </a:lnTo>
                  <a:lnTo>
                    <a:pt x="3124" y="2866"/>
                  </a:lnTo>
                  <a:lnTo>
                    <a:pt x="3128" y="2866"/>
                  </a:lnTo>
                  <a:lnTo>
                    <a:pt x="3132" y="2866"/>
                  </a:lnTo>
                  <a:lnTo>
                    <a:pt x="3136" y="2864"/>
                  </a:lnTo>
                  <a:lnTo>
                    <a:pt x="3142" y="2856"/>
                  </a:lnTo>
                  <a:lnTo>
                    <a:pt x="3148" y="2848"/>
                  </a:lnTo>
                  <a:lnTo>
                    <a:pt x="3152" y="2844"/>
                  </a:lnTo>
                  <a:lnTo>
                    <a:pt x="3156" y="2840"/>
                  </a:lnTo>
                  <a:lnTo>
                    <a:pt x="3162" y="2836"/>
                  </a:lnTo>
                  <a:lnTo>
                    <a:pt x="3164" y="2834"/>
                  </a:lnTo>
                  <a:lnTo>
                    <a:pt x="3168" y="2832"/>
                  </a:lnTo>
                  <a:lnTo>
                    <a:pt x="3176" y="2830"/>
                  </a:lnTo>
                  <a:lnTo>
                    <a:pt x="3182" y="2830"/>
                  </a:lnTo>
                  <a:lnTo>
                    <a:pt x="3186" y="2828"/>
                  </a:lnTo>
                  <a:lnTo>
                    <a:pt x="3188" y="2826"/>
                  </a:lnTo>
                  <a:lnTo>
                    <a:pt x="3190" y="2822"/>
                  </a:lnTo>
                  <a:lnTo>
                    <a:pt x="3194" y="2822"/>
                  </a:lnTo>
                  <a:lnTo>
                    <a:pt x="3196" y="2824"/>
                  </a:lnTo>
                  <a:lnTo>
                    <a:pt x="3200" y="2822"/>
                  </a:lnTo>
                  <a:lnTo>
                    <a:pt x="3202" y="2820"/>
                  </a:lnTo>
                  <a:lnTo>
                    <a:pt x="3206" y="2820"/>
                  </a:lnTo>
                  <a:lnTo>
                    <a:pt x="3212" y="2820"/>
                  </a:lnTo>
                  <a:lnTo>
                    <a:pt x="3220" y="2818"/>
                  </a:lnTo>
                  <a:lnTo>
                    <a:pt x="3226" y="2816"/>
                  </a:lnTo>
                  <a:lnTo>
                    <a:pt x="3230" y="2812"/>
                  </a:lnTo>
                  <a:lnTo>
                    <a:pt x="3232" y="2808"/>
                  </a:lnTo>
                  <a:lnTo>
                    <a:pt x="3230" y="2812"/>
                  </a:lnTo>
                  <a:lnTo>
                    <a:pt x="3232" y="2818"/>
                  </a:lnTo>
                  <a:lnTo>
                    <a:pt x="3236" y="2824"/>
                  </a:lnTo>
                  <a:lnTo>
                    <a:pt x="3242" y="2828"/>
                  </a:lnTo>
                  <a:lnTo>
                    <a:pt x="3244" y="2830"/>
                  </a:lnTo>
                  <a:lnTo>
                    <a:pt x="3246" y="2828"/>
                  </a:lnTo>
                  <a:lnTo>
                    <a:pt x="3250" y="2828"/>
                  </a:lnTo>
                  <a:lnTo>
                    <a:pt x="3254" y="2828"/>
                  </a:lnTo>
                  <a:lnTo>
                    <a:pt x="3264" y="2832"/>
                  </a:lnTo>
                  <a:lnTo>
                    <a:pt x="3268" y="2836"/>
                  </a:lnTo>
                  <a:lnTo>
                    <a:pt x="3272" y="2840"/>
                  </a:lnTo>
                  <a:lnTo>
                    <a:pt x="3274" y="2846"/>
                  </a:lnTo>
                  <a:lnTo>
                    <a:pt x="3272" y="2850"/>
                  </a:lnTo>
                  <a:lnTo>
                    <a:pt x="3264" y="2868"/>
                  </a:lnTo>
                  <a:lnTo>
                    <a:pt x="3262" y="2876"/>
                  </a:lnTo>
                  <a:lnTo>
                    <a:pt x="3262" y="2878"/>
                  </a:lnTo>
                  <a:lnTo>
                    <a:pt x="3264" y="2880"/>
                  </a:lnTo>
                  <a:lnTo>
                    <a:pt x="3266" y="2884"/>
                  </a:lnTo>
                  <a:lnTo>
                    <a:pt x="3262" y="2886"/>
                  </a:lnTo>
                  <a:lnTo>
                    <a:pt x="3258" y="2892"/>
                  </a:lnTo>
                  <a:lnTo>
                    <a:pt x="3254" y="2900"/>
                  </a:lnTo>
                  <a:lnTo>
                    <a:pt x="3250" y="2906"/>
                  </a:lnTo>
                  <a:lnTo>
                    <a:pt x="3248" y="2910"/>
                  </a:lnTo>
                  <a:lnTo>
                    <a:pt x="3244" y="2914"/>
                  </a:lnTo>
                  <a:lnTo>
                    <a:pt x="3242" y="2914"/>
                  </a:lnTo>
                  <a:lnTo>
                    <a:pt x="3252" y="2916"/>
                  </a:lnTo>
                  <a:lnTo>
                    <a:pt x="3258" y="2918"/>
                  </a:lnTo>
                  <a:lnTo>
                    <a:pt x="3260" y="2918"/>
                  </a:lnTo>
                  <a:lnTo>
                    <a:pt x="3258" y="2920"/>
                  </a:lnTo>
                  <a:lnTo>
                    <a:pt x="3258" y="2922"/>
                  </a:lnTo>
                  <a:lnTo>
                    <a:pt x="3254" y="2924"/>
                  </a:lnTo>
                  <a:lnTo>
                    <a:pt x="3256" y="2926"/>
                  </a:lnTo>
                  <a:lnTo>
                    <a:pt x="3262" y="2928"/>
                  </a:lnTo>
                  <a:lnTo>
                    <a:pt x="3268" y="2928"/>
                  </a:lnTo>
                  <a:lnTo>
                    <a:pt x="3270" y="2930"/>
                  </a:lnTo>
                  <a:lnTo>
                    <a:pt x="3270" y="2932"/>
                  </a:lnTo>
                  <a:lnTo>
                    <a:pt x="3270" y="2934"/>
                  </a:lnTo>
                  <a:lnTo>
                    <a:pt x="3270" y="2938"/>
                  </a:lnTo>
                  <a:lnTo>
                    <a:pt x="3274" y="2936"/>
                  </a:lnTo>
                  <a:lnTo>
                    <a:pt x="3278" y="2934"/>
                  </a:lnTo>
                  <a:lnTo>
                    <a:pt x="3280" y="2930"/>
                  </a:lnTo>
                  <a:lnTo>
                    <a:pt x="3282" y="2924"/>
                  </a:lnTo>
                  <a:lnTo>
                    <a:pt x="3284" y="2922"/>
                  </a:lnTo>
                  <a:lnTo>
                    <a:pt x="3292" y="2926"/>
                  </a:lnTo>
                  <a:lnTo>
                    <a:pt x="3300" y="2934"/>
                  </a:lnTo>
                  <a:lnTo>
                    <a:pt x="3302" y="2934"/>
                  </a:lnTo>
                  <a:lnTo>
                    <a:pt x="3304" y="2930"/>
                  </a:lnTo>
                  <a:lnTo>
                    <a:pt x="3304" y="2928"/>
                  </a:lnTo>
                  <a:lnTo>
                    <a:pt x="3306" y="2926"/>
                  </a:lnTo>
                  <a:lnTo>
                    <a:pt x="3312" y="2928"/>
                  </a:lnTo>
                  <a:lnTo>
                    <a:pt x="3318" y="2930"/>
                  </a:lnTo>
                  <a:lnTo>
                    <a:pt x="3324" y="2930"/>
                  </a:lnTo>
                  <a:lnTo>
                    <a:pt x="3324" y="2934"/>
                  </a:lnTo>
                  <a:lnTo>
                    <a:pt x="3322" y="2934"/>
                  </a:lnTo>
                  <a:lnTo>
                    <a:pt x="3320" y="2938"/>
                  </a:lnTo>
                  <a:lnTo>
                    <a:pt x="3320" y="2942"/>
                  </a:lnTo>
                  <a:lnTo>
                    <a:pt x="3324" y="2948"/>
                  </a:lnTo>
                  <a:lnTo>
                    <a:pt x="3326" y="2954"/>
                  </a:lnTo>
                  <a:lnTo>
                    <a:pt x="3326" y="2958"/>
                  </a:lnTo>
                  <a:lnTo>
                    <a:pt x="3324" y="2960"/>
                  </a:lnTo>
                  <a:lnTo>
                    <a:pt x="3324" y="2962"/>
                  </a:lnTo>
                  <a:lnTo>
                    <a:pt x="3324" y="2966"/>
                  </a:lnTo>
                  <a:lnTo>
                    <a:pt x="3328" y="2970"/>
                  </a:lnTo>
                  <a:lnTo>
                    <a:pt x="3332" y="2974"/>
                  </a:lnTo>
                  <a:lnTo>
                    <a:pt x="3334" y="2976"/>
                  </a:lnTo>
                  <a:lnTo>
                    <a:pt x="3334" y="2980"/>
                  </a:lnTo>
                  <a:lnTo>
                    <a:pt x="3332" y="2982"/>
                  </a:lnTo>
                  <a:lnTo>
                    <a:pt x="3330" y="2980"/>
                  </a:lnTo>
                  <a:lnTo>
                    <a:pt x="3328" y="2976"/>
                  </a:lnTo>
                  <a:lnTo>
                    <a:pt x="3326" y="2974"/>
                  </a:lnTo>
                  <a:lnTo>
                    <a:pt x="3322" y="2974"/>
                  </a:lnTo>
                  <a:lnTo>
                    <a:pt x="3312" y="2974"/>
                  </a:lnTo>
                  <a:lnTo>
                    <a:pt x="3310" y="2974"/>
                  </a:lnTo>
                  <a:lnTo>
                    <a:pt x="3312" y="2978"/>
                  </a:lnTo>
                  <a:lnTo>
                    <a:pt x="3312" y="2980"/>
                  </a:lnTo>
                  <a:lnTo>
                    <a:pt x="3312" y="2982"/>
                  </a:lnTo>
                  <a:lnTo>
                    <a:pt x="3310" y="2982"/>
                  </a:lnTo>
                  <a:lnTo>
                    <a:pt x="3308" y="2980"/>
                  </a:lnTo>
                  <a:lnTo>
                    <a:pt x="3306" y="2980"/>
                  </a:lnTo>
                  <a:lnTo>
                    <a:pt x="3302" y="2984"/>
                  </a:lnTo>
                  <a:lnTo>
                    <a:pt x="3302" y="2988"/>
                  </a:lnTo>
                  <a:lnTo>
                    <a:pt x="3304" y="2992"/>
                  </a:lnTo>
                  <a:lnTo>
                    <a:pt x="3308" y="2994"/>
                  </a:lnTo>
                  <a:lnTo>
                    <a:pt x="3312" y="2992"/>
                  </a:lnTo>
                  <a:lnTo>
                    <a:pt x="3314" y="2992"/>
                  </a:lnTo>
                  <a:lnTo>
                    <a:pt x="3316" y="2998"/>
                  </a:lnTo>
                  <a:lnTo>
                    <a:pt x="3318" y="3014"/>
                  </a:lnTo>
                  <a:lnTo>
                    <a:pt x="3318" y="3020"/>
                  </a:lnTo>
                  <a:lnTo>
                    <a:pt x="3320" y="3022"/>
                  </a:lnTo>
                  <a:lnTo>
                    <a:pt x="3324" y="3026"/>
                  </a:lnTo>
                  <a:lnTo>
                    <a:pt x="3324" y="3028"/>
                  </a:lnTo>
                  <a:lnTo>
                    <a:pt x="3322" y="3030"/>
                  </a:lnTo>
                  <a:lnTo>
                    <a:pt x="3324" y="3034"/>
                  </a:lnTo>
                  <a:lnTo>
                    <a:pt x="3326" y="3038"/>
                  </a:lnTo>
                  <a:lnTo>
                    <a:pt x="3324" y="3042"/>
                  </a:lnTo>
                  <a:lnTo>
                    <a:pt x="3320" y="3046"/>
                  </a:lnTo>
                  <a:lnTo>
                    <a:pt x="3316" y="3054"/>
                  </a:lnTo>
                  <a:lnTo>
                    <a:pt x="3308" y="3070"/>
                  </a:lnTo>
                  <a:lnTo>
                    <a:pt x="3308" y="3076"/>
                  </a:lnTo>
                  <a:lnTo>
                    <a:pt x="3308" y="3078"/>
                  </a:lnTo>
                  <a:lnTo>
                    <a:pt x="3310" y="3082"/>
                  </a:lnTo>
                  <a:lnTo>
                    <a:pt x="3310" y="3084"/>
                  </a:lnTo>
                  <a:lnTo>
                    <a:pt x="3312" y="3088"/>
                  </a:lnTo>
                  <a:lnTo>
                    <a:pt x="3312" y="3092"/>
                  </a:lnTo>
                  <a:lnTo>
                    <a:pt x="3314" y="3096"/>
                  </a:lnTo>
                  <a:lnTo>
                    <a:pt x="3312" y="3096"/>
                  </a:lnTo>
                  <a:lnTo>
                    <a:pt x="3308" y="3096"/>
                  </a:lnTo>
                  <a:lnTo>
                    <a:pt x="3308" y="3100"/>
                  </a:lnTo>
                  <a:lnTo>
                    <a:pt x="3310" y="3104"/>
                  </a:lnTo>
                  <a:lnTo>
                    <a:pt x="3312" y="3104"/>
                  </a:lnTo>
                  <a:lnTo>
                    <a:pt x="3316" y="3104"/>
                  </a:lnTo>
                  <a:lnTo>
                    <a:pt x="3316" y="3110"/>
                  </a:lnTo>
                  <a:lnTo>
                    <a:pt x="3316" y="3116"/>
                  </a:lnTo>
                  <a:lnTo>
                    <a:pt x="3318" y="3118"/>
                  </a:lnTo>
                  <a:lnTo>
                    <a:pt x="3322" y="3116"/>
                  </a:lnTo>
                  <a:lnTo>
                    <a:pt x="3326" y="3110"/>
                  </a:lnTo>
                  <a:lnTo>
                    <a:pt x="3330" y="3104"/>
                  </a:lnTo>
                  <a:lnTo>
                    <a:pt x="3330" y="3106"/>
                  </a:lnTo>
                  <a:lnTo>
                    <a:pt x="3330" y="3110"/>
                  </a:lnTo>
                  <a:lnTo>
                    <a:pt x="3330" y="3112"/>
                  </a:lnTo>
                  <a:lnTo>
                    <a:pt x="3334" y="3110"/>
                  </a:lnTo>
                  <a:lnTo>
                    <a:pt x="3334" y="3108"/>
                  </a:lnTo>
                  <a:lnTo>
                    <a:pt x="3338" y="3102"/>
                  </a:lnTo>
                  <a:lnTo>
                    <a:pt x="3342" y="3098"/>
                  </a:lnTo>
                  <a:lnTo>
                    <a:pt x="3346" y="3094"/>
                  </a:lnTo>
                  <a:lnTo>
                    <a:pt x="3348" y="3094"/>
                  </a:lnTo>
                  <a:lnTo>
                    <a:pt x="3348" y="3096"/>
                  </a:lnTo>
                  <a:lnTo>
                    <a:pt x="3346" y="3100"/>
                  </a:lnTo>
                  <a:lnTo>
                    <a:pt x="3344" y="3106"/>
                  </a:lnTo>
                  <a:lnTo>
                    <a:pt x="3346" y="3108"/>
                  </a:lnTo>
                  <a:lnTo>
                    <a:pt x="3350" y="3110"/>
                  </a:lnTo>
                  <a:lnTo>
                    <a:pt x="3354" y="3108"/>
                  </a:lnTo>
                  <a:lnTo>
                    <a:pt x="3356" y="3106"/>
                  </a:lnTo>
                  <a:lnTo>
                    <a:pt x="3356" y="3104"/>
                  </a:lnTo>
                  <a:lnTo>
                    <a:pt x="3354" y="3096"/>
                  </a:lnTo>
                  <a:lnTo>
                    <a:pt x="3354" y="3094"/>
                  </a:lnTo>
                  <a:lnTo>
                    <a:pt x="3356" y="3092"/>
                  </a:lnTo>
                  <a:lnTo>
                    <a:pt x="3358" y="3092"/>
                  </a:lnTo>
                  <a:lnTo>
                    <a:pt x="3358" y="3094"/>
                  </a:lnTo>
                  <a:lnTo>
                    <a:pt x="3360" y="3102"/>
                  </a:lnTo>
                  <a:lnTo>
                    <a:pt x="3362" y="3100"/>
                  </a:lnTo>
                  <a:lnTo>
                    <a:pt x="3366" y="3096"/>
                  </a:lnTo>
                  <a:lnTo>
                    <a:pt x="3368" y="3094"/>
                  </a:lnTo>
                  <a:lnTo>
                    <a:pt x="3368" y="3092"/>
                  </a:lnTo>
                  <a:lnTo>
                    <a:pt x="3364" y="3088"/>
                  </a:lnTo>
                  <a:lnTo>
                    <a:pt x="3362" y="3086"/>
                  </a:lnTo>
                  <a:lnTo>
                    <a:pt x="3366" y="3084"/>
                  </a:lnTo>
                  <a:lnTo>
                    <a:pt x="3376" y="3084"/>
                  </a:lnTo>
                  <a:lnTo>
                    <a:pt x="3384" y="3086"/>
                  </a:lnTo>
                  <a:lnTo>
                    <a:pt x="3390" y="3090"/>
                  </a:lnTo>
                  <a:lnTo>
                    <a:pt x="3394" y="3090"/>
                  </a:lnTo>
                  <a:lnTo>
                    <a:pt x="3396" y="3088"/>
                  </a:lnTo>
                  <a:lnTo>
                    <a:pt x="3396" y="3084"/>
                  </a:lnTo>
                  <a:lnTo>
                    <a:pt x="3396" y="3082"/>
                  </a:lnTo>
                  <a:lnTo>
                    <a:pt x="3400" y="3078"/>
                  </a:lnTo>
                  <a:lnTo>
                    <a:pt x="3406" y="3076"/>
                  </a:lnTo>
                  <a:lnTo>
                    <a:pt x="3412" y="3078"/>
                  </a:lnTo>
                  <a:lnTo>
                    <a:pt x="3418" y="3078"/>
                  </a:lnTo>
                  <a:lnTo>
                    <a:pt x="3422" y="3076"/>
                  </a:lnTo>
                  <a:lnTo>
                    <a:pt x="3428" y="3070"/>
                  </a:lnTo>
                  <a:lnTo>
                    <a:pt x="3434" y="3058"/>
                  </a:lnTo>
                  <a:lnTo>
                    <a:pt x="3438" y="3044"/>
                  </a:lnTo>
                  <a:lnTo>
                    <a:pt x="3440" y="3032"/>
                  </a:lnTo>
                  <a:lnTo>
                    <a:pt x="3440" y="3026"/>
                  </a:lnTo>
                  <a:lnTo>
                    <a:pt x="3436" y="3026"/>
                  </a:lnTo>
                  <a:lnTo>
                    <a:pt x="3434" y="3026"/>
                  </a:lnTo>
                  <a:lnTo>
                    <a:pt x="3432" y="3018"/>
                  </a:lnTo>
                  <a:lnTo>
                    <a:pt x="3434" y="3008"/>
                  </a:lnTo>
                  <a:lnTo>
                    <a:pt x="3436" y="3002"/>
                  </a:lnTo>
                  <a:lnTo>
                    <a:pt x="3436" y="2994"/>
                  </a:lnTo>
                  <a:lnTo>
                    <a:pt x="3436" y="2980"/>
                  </a:lnTo>
                  <a:lnTo>
                    <a:pt x="3432" y="2964"/>
                  </a:lnTo>
                  <a:lnTo>
                    <a:pt x="3426" y="2948"/>
                  </a:lnTo>
                  <a:lnTo>
                    <a:pt x="3418" y="2934"/>
                  </a:lnTo>
                  <a:lnTo>
                    <a:pt x="3410" y="2922"/>
                  </a:lnTo>
                  <a:lnTo>
                    <a:pt x="3402" y="2910"/>
                  </a:lnTo>
                  <a:lnTo>
                    <a:pt x="3398" y="2902"/>
                  </a:lnTo>
                  <a:lnTo>
                    <a:pt x="3392" y="2886"/>
                  </a:lnTo>
                  <a:lnTo>
                    <a:pt x="3388" y="2882"/>
                  </a:lnTo>
                  <a:lnTo>
                    <a:pt x="3386" y="2880"/>
                  </a:lnTo>
                  <a:lnTo>
                    <a:pt x="3380" y="2876"/>
                  </a:lnTo>
                  <a:lnTo>
                    <a:pt x="3374" y="2866"/>
                  </a:lnTo>
                  <a:lnTo>
                    <a:pt x="3370" y="2862"/>
                  </a:lnTo>
                  <a:lnTo>
                    <a:pt x="3366" y="2858"/>
                  </a:lnTo>
                  <a:lnTo>
                    <a:pt x="3360" y="2856"/>
                  </a:lnTo>
                  <a:lnTo>
                    <a:pt x="3354" y="2856"/>
                  </a:lnTo>
                  <a:lnTo>
                    <a:pt x="3352" y="2852"/>
                  </a:lnTo>
                  <a:lnTo>
                    <a:pt x="3352" y="2850"/>
                  </a:lnTo>
                  <a:lnTo>
                    <a:pt x="3354" y="2848"/>
                  </a:lnTo>
                  <a:lnTo>
                    <a:pt x="3356" y="2848"/>
                  </a:lnTo>
                  <a:lnTo>
                    <a:pt x="3358" y="2848"/>
                  </a:lnTo>
                  <a:lnTo>
                    <a:pt x="3360" y="2848"/>
                  </a:lnTo>
                  <a:lnTo>
                    <a:pt x="3360" y="2838"/>
                  </a:lnTo>
                  <a:lnTo>
                    <a:pt x="3358" y="2830"/>
                  </a:lnTo>
                  <a:lnTo>
                    <a:pt x="3358" y="2826"/>
                  </a:lnTo>
                  <a:lnTo>
                    <a:pt x="3360" y="2822"/>
                  </a:lnTo>
                  <a:lnTo>
                    <a:pt x="3362" y="2822"/>
                  </a:lnTo>
                  <a:lnTo>
                    <a:pt x="3368" y="2820"/>
                  </a:lnTo>
                  <a:lnTo>
                    <a:pt x="3372" y="2818"/>
                  </a:lnTo>
                  <a:lnTo>
                    <a:pt x="3374" y="2814"/>
                  </a:lnTo>
                  <a:lnTo>
                    <a:pt x="3376" y="2810"/>
                  </a:lnTo>
                  <a:lnTo>
                    <a:pt x="3378" y="2808"/>
                  </a:lnTo>
                  <a:lnTo>
                    <a:pt x="3384" y="2810"/>
                  </a:lnTo>
                  <a:lnTo>
                    <a:pt x="3386" y="2810"/>
                  </a:lnTo>
                  <a:lnTo>
                    <a:pt x="3390" y="2810"/>
                  </a:lnTo>
                  <a:lnTo>
                    <a:pt x="3396" y="2806"/>
                  </a:lnTo>
                  <a:lnTo>
                    <a:pt x="3402" y="2800"/>
                  </a:lnTo>
                  <a:lnTo>
                    <a:pt x="3426" y="2776"/>
                  </a:lnTo>
                  <a:lnTo>
                    <a:pt x="3434" y="2768"/>
                  </a:lnTo>
                  <a:lnTo>
                    <a:pt x="3442" y="2766"/>
                  </a:lnTo>
                  <a:lnTo>
                    <a:pt x="3444" y="2764"/>
                  </a:lnTo>
                  <a:lnTo>
                    <a:pt x="3446" y="2762"/>
                  </a:lnTo>
                  <a:lnTo>
                    <a:pt x="3448" y="2754"/>
                  </a:lnTo>
                  <a:lnTo>
                    <a:pt x="3448" y="2746"/>
                  </a:lnTo>
                  <a:lnTo>
                    <a:pt x="3448" y="2738"/>
                  </a:lnTo>
                  <a:lnTo>
                    <a:pt x="3448" y="2734"/>
                  </a:lnTo>
                  <a:lnTo>
                    <a:pt x="3448" y="2732"/>
                  </a:lnTo>
                  <a:lnTo>
                    <a:pt x="3446" y="2730"/>
                  </a:lnTo>
                  <a:lnTo>
                    <a:pt x="3444" y="2728"/>
                  </a:lnTo>
                  <a:lnTo>
                    <a:pt x="3444" y="2724"/>
                  </a:lnTo>
                  <a:lnTo>
                    <a:pt x="3450" y="2714"/>
                  </a:lnTo>
                  <a:lnTo>
                    <a:pt x="3464" y="2694"/>
                  </a:lnTo>
                  <a:lnTo>
                    <a:pt x="3474" y="2684"/>
                  </a:lnTo>
                  <a:lnTo>
                    <a:pt x="3478" y="2682"/>
                  </a:lnTo>
                  <a:lnTo>
                    <a:pt x="3480" y="2684"/>
                  </a:lnTo>
                  <a:lnTo>
                    <a:pt x="3482" y="2684"/>
                  </a:lnTo>
                  <a:lnTo>
                    <a:pt x="3488" y="2682"/>
                  </a:lnTo>
                  <a:lnTo>
                    <a:pt x="3492" y="2678"/>
                  </a:lnTo>
                  <a:lnTo>
                    <a:pt x="3492" y="2674"/>
                  </a:lnTo>
                  <a:lnTo>
                    <a:pt x="3492" y="2666"/>
                  </a:lnTo>
                  <a:lnTo>
                    <a:pt x="3492" y="2664"/>
                  </a:lnTo>
                  <a:lnTo>
                    <a:pt x="3498" y="2664"/>
                  </a:lnTo>
                  <a:lnTo>
                    <a:pt x="3506" y="2666"/>
                  </a:lnTo>
                  <a:lnTo>
                    <a:pt x="3510" y="2664"/>
                  </a:lnTo>
                  <a:lnTo>
                    <a:pt x="3514" y="2658"/>
                  </a:lnTo>
                  <a:lnTo>
                    <a:pt x="3518" y="2650"/>
                  </a:lnTo>
                  <a:lnTo>
                    <a:pt x="3524" y="2640"/>
                  </a:lnTo>
                  <a:lnTo>
                    <a:pt x="3524" y="2632"/>
                  </a:lnTo>
                  <a:lnTo>
                    <a:pt x="3526" y="2628"/>
                  </a:lnTo>
                  <a:lnTo>
                    <a:pt x="3528" y="2626"/>
                  </a:lnTo>
                  <a:lnTo>
                    <a:pt x="3532" y="2626"/>
                  </a:lnTo>
                  <a:lnTo>
                    <a:pt x="3536" y="2626"/>
                  </a:lnTo>
                  <a:lnTo>
                    <a:pt x="3536" y="2628"/>
                  </a:lnTo>
                  <a:lnTo>
                    <a:pt x="3536" y="2634"/>
                  </a:lnTo>
                  <a:lnTo>
                    <a:pt x="3534" y="2638"/>
                  </a:lnTo>
                  <a:lnTo>
                    <a:pt x="3536" y="2638"/>
                  </a:lnTo>
                  <a:lnTo>
                    <a:pt x="3538" y="2638"/>
                  </a:lnTo>
                  <a:lnTo>
                    <a:pt x="3542" y="2636"/>
                  </a:lnTo>
                  <a:lnTo>
                    <a:pt x="3548" y="2632"/>
                  </a:lnTo>
                  <a:lnTo>
                    <a:pt x="3550" y="2632"/>
                  </a:lnTo>
                  <a:lnTo>
                    <a:pt x="3552" y="2634"/>
                  </a:lnTo>
                  <a:lnTo>
                    <a:pt x="3552" y="2638"/>
                  </a:lnTo>
                  <a:lnTo>
                    <a:pt x="3552" y="2646"/>
                  </a:lnTo>
                  <a:lnTo>
                    <a:pt x="3554" y="2648"/>
                  </a:lnTo>
                  <a:lnTo>
                    <a:pt x="3556" y="2650"/>
                  </a:lnTo>
                  <a:lnTo>
                    <a:pt x="3570" y="2654"/>
                  </a:lnTo>
                  <a:lnTo>
                    <a:pt x="3580" y="2660"/>
                  </a:lnTo>
                  <a:lnTo>
                    <a:pt x="3584" y="2660"/>
                  </a:lnTo>
                  <a:lnTo>
                    <a:pt x="3590" y="2658"/>
                  </a:lnTo>
                  <a:lnTo>
                    <a:pt x="3598" y="2656"/>
                  </a:lnTo>
                  <a:lnTo>
                    <a:pt x="3608" y="2652"/>
                  </a:lnTo>
                  <a:lnTo>
                    <a:pt x="3616" y="2650"/>
                  </a:lnTo>
                  <a:lnTo>
                    <a:pt x="3622" y="2644"/>
                  </a:lnTo>
                  <a:lnTo>
                    <a:pt x="3632" y="2638"/>
                  </a:lnTo>
                  <a:lnTo>
                    <a:pt x="3648" y="2628"/>
                  </a:lnTo>
                  <a:lnTo>
                    <a:pt x="3658" y="2620"/>
                  </a:lnTo>
                  <a:lnTo>
                    <a:pt x="3666" y="2610"/>
                  </a:lnTo>
                  <a:lnTo>
                    <a:pt x="3686" y="2584"/>
                  </a:lnTo>
                  <a:lnTo>
                    <a:pt x="3712" y="2550"/>
                  </a:lnTo>
                  <a:lnTo>
                    <a:pt x="3728" y="2530"/>
                  </a:lnTo>
                  <a:lnTo>
                    <a:pt x="3748" y="2508"/>
                  </a:lnTo>
                  <a:lnTo>
                    <a:pt x="3768" y="2488"/>
                  </a:lnTo>
                  <a:lnTo>
                    <a:pt x="3780" y="2468"/>
                  </a:lnTo>
                  <a:lnTo>
                    <a:pt x="3790" y="2454"/>
                  </a:lnTo>
                  <a:lnTo>
                    <a:pt x="3796" y="2440"/>
                  </a:lnTo>
                  <a:lnTo>
                    <a:pt x="3804" y="2418"/>
                  </a:lnTo>
                  <a:lnTo>
                    <a:pt x="3808" y="2408"/>
                  </a:lnTo>
                  <a:lnTo>
                    <a:pt x="3816" y="2400"/>
                  </a:lnTo>
                  <a:lnTo>
                    <a:pt x="3824" y="2394"/>
                  </a:lnTo>
                  <a:lnTo>
                    <a:pt x="3828" y="2388"/>
                  </a:lnTo>
                  <a:lnTo>
                    <a:pt x="3832" y="2378"/>
                  </a:lnTo>
                  <a:lnTo>
                    <a:pt x="3834" y="2372"/>
                  </a:lnTo>
                  <a:lnTo>
                    <a:pt x="3838" y="2366"/>
                  </a:lnTo>
                  <a:lnTo>
                    <a:pt x="3844" y="2358"/>
                  </a:lnTo>
                  <a:lnTo>
                    <a:pt x="3854" y="2346"/>
                  </a:lnTo>
                  <a:lnTo>
                    <a:pt x="3860" y="2340"/>
                  </a:lnTo>
                  <a:lnTo>
                    <a:pt x="3866" y="2334"/>
                  </a:lnTo>
                  <a:lnTo>
                    <a:pt x="3874" y="2316"/>
                  </a:lnTo>
                  <a:lnTo>
                    <a:pt x="3880" y="2296"/>
                  </a:lnTo>
                  <a:lnTo>
                    <a:pt x="3882" y="2276"/>
                  </a:lnTo>
                  <a:lnTo>
                    <a:pt x="3884" y="2256"/>
                  </a:lnTo>
                  <a:lnTo>
                    <a:pt x="3884" y="2238"/>
                  </a:lnTo>
                  <a:lnTo>
                    <a:pt x="3882" y="2224"/>
                  </a:lnTo>
                  <a:lnTo>
                    <a:pt x="3880" y="2212"/>
                  </a:lnTo>
                  <a:lnTo>
                    <a:pt x="3878" y="2204"/>
                  </a:lnTo>
                  <a:lnTo>
                    <a:pt x="3878" y="2198"/>
                  </a:lnTo>
                  <a:lnTo>
                    <a:pt x="3880" y="2192"/>
                  </a:lnTo>
                  <a:lnTo>
                    <a:pt x="3882" y="2188"/>
                  </a:lnTo>
                  <a:lnTo>
                    <a:pt x="3888" y="2178"/>
                  </a:lnTo>
                  <a:lnTo>
                    <a:pt x="3892" y="2170"/>
                  </a:lnTo>
                  <a:lnTo>
                    <a:pt x="3896" y="2160"/>
                  </a:lnTo>
                  <a:lnTo>
                    <a:pt x="3898" y="2150"/>
                  </a:lnTo>
                  <a:lnTo>
                    <a:pt x="3904" y="2142"/>
                  </a:lnTo>
                  <a:lnTo>
                    <a:pt x="3914" y="2128"/>
                  </a:lnTo>
                  <a:lnTo>
                    <a:pt x="3920" y="2122"/>
                  </a:lnTo>
                  <a:lnTo>
                    <a:pt x="3922" y="2116"/>
                  </a:lnTo>
                  <a:lnTo>
                    <a:pt x="3920" y="2110"/>
                  </a:lnTo>
                  <a:lnTo>
                    <a:pt x="3916" y="2104"/>
                  </a:lnTo>
                  <a:lnTo>
                    <a:pt x="3910" y="2098"/>
                  </a:lnTo>
                  <a:lnTo>
                    <a:pt x="3908" y="2094"/>
                  </a:lnTo>
                  <a:lnTo>
                    <a:pt x="3908" y="2090"/>
                  </a:lnTo>
                  <a:lnTo>
                    <a:pt x="3910" y="2086"/>
                  </a:lnTo>
                  <a:lnTo>
                    <a:pt x="3910" y="2078"/>
                  </a:lnTo>
                  <a:lnTo>
                    <a:pt x="3910" y="2072"/>
                  </a:lnTo>
                  <a:lnTo>
                    <a:pt x="3906" y="2066"/>
                  </a:lnTo>
                  <a:lnTo>
                    <a:pt x="3904" y="2062"/>
                  </a:lnTo>
                  <a:lnTo>
                    <a:pt x="3906" y="2058"/>
                  </a:lnTo>
                  <a:lnTo>
                    <a:pt x="3914" y="2052"/>
                  </a:lnTo>
                  <a:lnTo>
                    <a:pt x="3918" y="2050"/>
                  </a:lnTo>
                  <a:lnTo>
                    <a:pt x="3920" y="2046"/>
                  </a:lnTo>
                  <a:lnTo>
                    <a:pt x="3918" y="2042"/>
                  </a:lnTo>
                  <a:lnTo>
                    <a:pt x="3910" y="2034"/>
                  </a:lnTo>
                  <a:lnTo>
                    <a:pt x="3892" y="2020"/>
                  </a:lnTo>
                  <a:lnTo>
                    <a:pt x="3880" y="2010"/>
                  </a:lnTo>
                  <a:lnTo>
                    <a:pt x="3864" y="1990"/>
                  </a:lnTo>
                  <a:lnTo>
                    <a:pt x="3858" y="1986"/>
                  </a:lnTo>
                  <a:lnTo>
                    <a:pt x="3854" y="1984"/>
                  </a:lnTo>
                  <a:lnTo>
                    <a:pt x="3842" y="1984"/>
                  </a:lnTo>
                  <a:lnTo>
                    <a:pt x="3832" y="1986"/>
                  </a:lnTo>
                  <a:lnTo>
                    <a:pt x="3826" y="1986"/>
                  </a:lnTo>
                  <a:lnTo>
                    <a:pt x="3820" y="1984"/>
                  </a:lnTo>
                  <a:lnTo>
                    <a:pt x="3814" y="1982"/>
                  </a:lnTo>
                  <a:lnTo>
                    <a:pt x="3812" y="1984"/>
                  </a:lnTo>
                  <a:lnTo>
                    <a:pt x="3808" y="1996"/>
                  </a:lnTo>
                  <a:lnTo>
                    <a:pt x="3804" y="2004"/>
                  </a:lnTo>
                  <a:lnTo>
                    <a:pt x="3800" y="2012"/>
                  </a:lnTo>
                  <a:lnTo>
                    <a:pt x="3792" y="2018"/>
                  </a:lnTo>
                  <a:lnTo>
                    <a:pt x="3780" y="2024"/>
                  </a:lnTo>
                  <a:lnTo>
                    <a:pt x="3772" y="2026"/>
                  </a:lnTo>
                  <a:lnTo>
                    <a:pt x="3766" y="2026"/>
                  </a:lnTo>
                  <a:lnTo>
                    <a:pt x="3764" y="2024"/>
                  </a:lnTo>
                  <a:lnTo>
                    <a:pt x="3762" y="2022"/>
                  </a:lnTo>
                  <a:lnTo>
                    <a:pt x="3760" y="2018"/>
                  </a:lnTo>
                  <a:lnTo>
                    <a:pt x="3762" y="2014"/>
                  </a:lnTo>
                  <a:lnTo>
                    <a:pt x="3764" y="2002"/>
                  </a:lnTo>
                  <a:lnTo>
                    <a:pt x="3768" y="1992"/>
                  </a:lnTo>
                  <a:lnTo>
                    <a:pt x="3772" y="1984"/>
                  </a:lnTo>
                  <a:lnTo>
                    <a:pt x="3770" y="1982"/>
                  </a:lnTo>
                  <a:lnTo>
                    <a:pt x="3768" y="1980"/>
                  </a:lnTo>
                  <a:lnTo>
                    <a:pt x="3766" y="1980"/>
                  </a:lnTo>
                  <a:lnTo>
                    <a:pt x="3760" y="1982"/>
                  </a:lnTo>
                  <a:lnTo>
                    <a:pt x="3750" y="1986"/>
                  </a:lnTo>
                  <a:lnTo>
                    <a:pt x="3746" y="1992"/>
                  </a:lnTo>
                  <a:lnTo>
                    <a:pt x="3746" y="1996"/>
                  </a:lnTo>
                  <a:lnTo>
                    <a:pt x="3748" y="2000"/>
                  </a:lnTo>
                  <a:lnTo>
                    <a:pt x="3750" y="2002"/>
                  </a:lnTo>
                  <a:lnTo>
                    <a:pt x="3750" y="2004"/>
                  </a:lnTo>
                  <a:lnTo>
                    <a:pt x="3746" y="2008"/>
                  </a:lnTo>
                  <a:lnTo>
                    <a:pt x="3738" y="2008"/>
                  </a:lnTo>
                  <a:lnTo>
                    <a:pt x="3732" y="2008"/>
                  </a:lnTo>
                  <a:lnTo>
                    <a:pt x="3730" y="2008"/>
                  </a:lnTo>
                  <a:lnTo>
                    <a:pt x="3728" y="2006"/>
                  </a:lnTo>
                  <a:lnTo>
                    <a:pt x="3728" y="2002"/>
                  </a:lnTo>
                  <a:lnTo>
                    <a:pt x="3730" y="1994"/>
                  </a:lnTo>
                  <a:lnTo>
                    <a:pt x="3734" y="1986"/>
                  </a:lnTo>
                  <a:lnTo>
                    <a:pt x="3736" y="1976"/>
                  </a:lnTo>
                  <a:lnTo>
                    <a:pt x="3736" y="1972"/>
                  </a:lnTo>
                  <a:lnTo>
                    <a:pt x="3734" y="1968"/>
                  </a:lnTo>
                  <a:lnTo>
                    <a:pt x="3732" y="1966"/>
                  </a:lnTo>
                  <a:lnTo>
                    <a:pt x="3728" y="1962"/>
                  </a:lnTo>
                  <a:lnTo>
                    <a:pt x="3722" y="1962"/>
                  </a:lnTo>
                  <a:lnTo>
                    <a:pt x="3714" y="1960"/>
                  </a:lnTo>
                  <a:lnTo>
                    <a:pt x="3696" y="1962"/>
                  </a:lnTo>
                  <a:lnTo>
                    <a:pt x="3682" y="1960"/>
                  </a:lnTo>
                  <a:lnTo>
                    <a:pt x="3672" y="1958"/>
                  </a:lnTo>
                  <a:lnTo>
                    <a:pt x="3666" y="1954"/>
                  </a:lnTo>
                  <a:lnTo>
                    <a:pt x="3666" y="1950"/>
                  </a:lnTo>
                  <a:lnTo>
                    <a:pt x="3666" y="1948"/>
                  </a:lnTo>
                  <a:lnTo>
                    <a:pt x="3674" y="1938"/>
                  </a:lnTo>
                  <a:lnTo>
                    <a:pt x="3686" y="1928"/>
                  </a:lnTo>
                  <a:lnTo>
                    <a:pt x="3706" y="1912"/>
                  </a:lnTo>
                  <a:lnTo>
                    <a:pt x="3746" y="1886"/>
                  </a:lnTo>
                  <a:lnTo>
                    <a:pt x="3768" y="1868"/>
                  </a:lnTo>
                  <a:lnTo>
                    <a:pt x="3776" y="1862"/>
                  </a:lnTo>
                  <a:lnTo>
                    <a:pt x="3782" y="1852"/>
                  </a:lnTo>
                  <a:lnTo>
                    <a:pt x="3788" y="1844"/>
                  </a:lnTo>
                  <a:lnTo>
                    <a:pt x="3794" y="1832"/>
                  </a:lnTo>
                  <a:lnTo>
                    <a:pt x="3802" y="1818"/>
                  </a:lnTo>
                  <a:lnTo>
                    <a:pt x="3812" y="1808"/>
                  </a:lnTo>
                  <a:lnTo>
                    <a:pt x="3824" y="1800"/>
                  </a:lnTo>
                  <a:lnTo>
                    <a:pt x="3838" y="1790"/>
                  </a:lnTo>
                  <a:lnTo>
                    <a:pt x="3852" y="1782"/>
                  </a:lnTo>
                  <a:lnTo>
                    <a:pt x="3866" y="1772"/>
                  </a:lnTo>
                  <a:lnTo>
                    <a:pt x="3878" y="1760"/>
                  </a:lnTo>
                  <a:lnTo>
                    <a:pt x="3882" y="1752"/>
                  </a:lnTo>
                  <a:lnTo>
                    <a:pt x="3886" y="1746"/>
                  </a:lnTo>
                  <a:lnTo>
                    <a:pt x="3894" y="1728"/>
                  </a:lnTo>
                  <a:lnTo>
                    <a:pt x="3908" y="1712"/>
                  </a:lnTo>
                  <a:lnTo>
                    <a:pt x="3926" y="1696"/>
                  </a:lnTo>
                  <a:lnTo>
                    <a:pt x="3944" y="1682"/>
                  </a:lnTo>
                  <a:lnTo>
                    <a:pt x="3966" y="1672"/>
                  </a:lnTo>
                  <a:lnTo>
                    <a:pt x="3986" y="1664"/>
                  </a:lnTo>
                  <a:lnTo>
                    <a:pt x="4006" y="1660"/>
                  </a:lnTo>
                  <a:lnTo>
                    <a:pt x="4014" y="1660"/>
                  </a:lnTo>
                  <a:lnTo>
                    <a:pt x="4022" y="1662"/>
                  </a:lnTo>
                  <a:lnTo>
                    <a:pt x="4036" y="1664"/>
                  </a:lnTo>
                  <a:lnTo>
                    <a:pt x="4048" y="1666"/>
                  </a:lnTo>
                  <a:lnTo>
                    <a:pt x="4068" y="1664"/>
                  </a:lnTo>
                  <a:lnTo>
                    <a:pt x="4082" y="1664"/>
                  </a:lnTo>
                  <a:lnTo>
                    <a:pt x="4090" y="1666"/>
                  </a:lnTo>
                  <a:lnTo>
                    <a:pt x="4098" y="1670"/>
                  </a:lnTo>
                  <a:lnTo>
                    <a:pt x="4104" y="1672"/>
                  </a:lnTo>
                  <a:lnTo>
                    <a:pt x="4108" y="1672"/>
                  </a:lnTo>
                  <a:lnTo>
                    <a:pt x="4110" y="1670"/>
                  </a:lnTo>
                  <a:lnTo>
                    <a:pt x="4112" y="1666"/>
                  </a:lnTo>
                  <a:lnTo>
                    <a:pt x="4116" y="1662"/>
                  </a:lnTo>
                  <a:lnTo>
                    <a:pt x="4124" y="1660"/>
                  </a:lnTo>
                  <a:lnTo>
                    <a:pt x="4136" y="1658"/>
                  </a:lnTo>
                  <a:lnTo>
                    <a:pt x="4154" y="1660"/>
                  </a:lnTo>
                  <a:lnTo>
                    <a:pt x="4188" y="1668"/>
                  </a:lnTo>
                  <a:lnTo>
                    <a:pt x="4200" y="1670"/>
                  </a:lnTo>
                  <a:lnTo>
                    <a:pt x="4208" y="1670"/>
                  </a:lnTo>
                  <a:lnTo>
                    <a:pt x="4214" y="1670"/>
                  </a:lnTo>
                  <a:lnTo>
                    <a:pt x="4220" y="1666"/>
                  </a:lnTo>
                  <a:lnTo>
                    <a:pt x="4224" y="1658"/>
                  </a:lnTo>
                  <a:lnTo>
                    <a:pt x="4228" y="1648"/>
                  </a:lnTo>
                  <a:lnTo>
                    <a:pt x="4230" y="1646"/>
                  </a:lnTo>
                  <a:lnTo>
                    <a:pt x="4236" y="1644"/>
                  </a:lnTo>
                  <a:lnTo>
                    <a:pt x="4250" y="1642"/>
                  </a:lnTo>
                  <a:lnTo>
                    <a:pt x="4272" y="1642"/>
                  </a:lnTo>
                  <a:lnTo>
                    <a:pt x="4294" y="1644"/>
                  </a:lnTo>
                  <a:lnTo>
                    <a:pt x="4314" y="1648"/>
                  </a:lnTo>
                  <a:lnTo>
                    <a:pt x="4322" y="1652"/>
                  </a:lnTo>
                  <a:lnTo>
                    <a:pt x="4328" y="1656"/>
                  </a:lnTo>
                  <a:lnTo>
                    <a:pt x="4330" y="1660"/>
                  </a:lnTo>
                  <a:lnTo>
                    <a:pt x="4330" y="1664"/>
                  </a:lnTo>
                  <a:lnTo>
                    <a:pt x="4328" y="1670"/>
                  </a:lnTo>
                  <a:lnTo>
                    <a:pt x="4320" y="1676"/>
                  </a:lnTo>
                  <a:lnTo>
                    <a:pt x="4314" y="1682"/>
                  </a:lnTo>
                  <a:lnTo>
                    <a:pt x="4312" y="1686"/>
                  </a:lnTo>
                  <a:lnTo>
                    <a:pt x="4312" y="1688"/>
                  </a:lnTo>
                  <a:lnTo>
                    <a:pt x="4314" y="1690"/>
                  </a:lnTo>
                  <a:lnTo>
                    <a:pt x="4324" y="1692"/>
                  </a:lnTo>
                  <a:lnTo>
                    <a:pt x="4340" y="1690"/>
                  </a:lnTo>
                  <a:lnTo>
                    <a:pt x="4358" y="1688"/>
                  </a:lnTo>
                  <a:lnTo>
                    <a:pt x="4374" y="1684"/>
                  </a:lnTo>
                  <a:lnTo>
                    <a:pt x="4386" y="1680"/>
                  </a:lnTo>
                  <a:lnTo>
                    <a:pt x="4394" y="1676"/>
                  </a:lnTo>
                  <a:lnTo>
                    <a:pt x="4398" y="1670"/>
                  </a:lnTo>
                  <a:lnTo>
                    <a:pt x="4404" y="1670"/>
                  </a:lnTo>
                  <a:lnTo>
                    <a:pt x="4410" y="1674"/>
                  </a:lnTo>
                  <a:lnTo>
                    <a:pt x="4418" y="1678"/>
                  </a:lnTo>
                  <a:lnTo>
                    <a:pt x="4426" y="1682"/>
                  </a:lnTo>
                  <a:lnTo>
                    <a:pt x="4436" y="1684"/>
                  </a:lnTo>
                  <a:lnTo>
                    <a:pt x="4448" y="1682"/>
                  </a:lnTo>
                  <a:lnTo>
                    <a:pt x="4454" y="1680"/>
                  </a:lnTo>
                  <a:lnTo>
                    <a:pt x="4462" y="1676"/>
                  </a:lnTo>
                  <a:lnTo>
                    <a:pt x="4466" y="1672"/>
                  </a:lnTo>
                  <a:lnTo>
                    <a:pt x="4468" y="1668"/>
                  </a:lnTo>
                  <a:lnTo>
                    <a:pt x="4468" y="1664"/>
                  </a:lnTo>
                  <a:lnTo>
                    <a:pt x="4466" y="1660"/>
                  </a:lnTo>
                  <a:lnTo>
                    <a:pt x="4458" y="1652"/>
                  </a:lnTo>
                  <a:lnTo>
                    <a:pt x="4448" y="1646"/>
                  </a:lnTo>
                  <a:lnTo>
                    <a:pt x="4442" y="1642"/>
                  </a:lnTo>
                  <a:lnTo>
                    <a:pt x="4440" y="1636"/>
                  </a:lnTo>
                  <a:lnTo>
                    <a:pt x="4438" y="1632"/>
                  </a:lnTo>
                  <a:lnTo>
                    <a:pt x="4438" y="1626"/>
                  </a:lnTo>
                  <a:lnTo>
                    <a:pt x="4440" y="1618"/>
                  </a:lnTo>
                  <a:lnTo>
                    <a:pt x="4446" y="1612"/>
                  </a:lnTo>
                  <a:lnTo>
                    <a:pt x="4456" y="1602"/>
                  </a:lnTo>
                  <a:lnTo>
                    <a:pt x="4468" y="1592"/>
                  </a:lnTo>
                  <a:lnTo>
                    <a:pt x="4496" y="1572"/>
                  </a:lnTo>
                  <a:lnTo>
                    <a:pt x="4514" y="1556"/>
                  </a:lnTo>
                  <a:lnTo>
                    <a:pt x="4536" y="1530"/>
                  </a:lnTo>
                  <a:lnTo>
                    <a:pt x="4546" y="1522"/>
                  </a:lnTo>
                  <a:lnTo>
                    <a:pt x="4562" y="1514"/>
                  </a:lnTo>
                  <a:lnTo>
                    <a:pt x="4584" y="1508"/>
                  </a:lnTo>
                  <a:lnTo>
                    <a:pt x="4616" y="1502"/>
                  </a:lnTo>
                  <a:lnTo>
                    <a:pt x="4630" y="1502"/>
                  </a:lnTo>
                  <a:lnTo>
                    <a:pt x="4642" y="1504"/>
                  </a:lnTo>
                  <a:lnTo>
                    <a:pt x="4650" y="1508"/>
                  </a:lnTo>
                  <a:lnTo>
                    <a:pt x="4656" y="1514"/>
                  </a:lnTo>
                  <a:lnTo>
                    <a:pt x="4660" y="1520"/>
                  </a:lnTo>
                  <a:lnTo>
                    <a:pt x="4664" y="1528"/>
                  </a:lnTo>
                  <a:lnTo>
                    <a:pt x="4664" y="1546"/>
                  </a:lnTo>
                  <a:lnTo>
                    <a:pt x="4666" y="1562"/>
                  </a:lnTo>
                  <a:lnTo>
                    <a:pt x="4666" y="1568"/>
                  </a:lnTo>
                  <a:lnTo>
                    <a:pt x="4668" y="1574"/>
                  </a:lnTo>
                  <a:lnTo>
                    <a:pt x="4672" y="1578"/>
                  </a:lnTo>
                  <a:lnTo>
                    <a:pt x="4676" y="1580"/>
                  </a:lnTo>
                  <a:lnTo>
                    <a:pt x="4684" y="1578"/>
                  </a:lnTo>
                  <a:lnTo>
                    <a:pt x="4694" y="1574"/>
                  </a:lnTo>
                  <a:lnTo>
                    <a:pt x="4714" y="1562"/>
                  </a:lnTo>
                  <a:lnTo>
                    <a:pt x="4728" y="1550"/>
                  </a:lnTo>
                  <a:lnTo>
                    <a:pt x="4738" y="1540"/>
                  </a:lnTo>
                  <a:lnTo>
                    <a:pt x="4746" y="1530"/>
                  </a:lnTo>
                  <a:lnTo>
                    <a:pt x="4752" y="1524"/>
                  </a:lnTo>
                  <a:lnTo>
                    <a:pt x="4758" y="1520"/>
                  </a:lnTo>
                  <a:lnTo>
                    <a:pt x="4766" y="1518"/>
                  </a:lnTo>
                  <a:lnTo>
                    <a:pt x="4778" y="1520"/>
                  </a:lnTo>
                  <a:lnTo>
                    <a:pt x="4784" y="1522"/>
                  </a:lnTo>
                  <a:lnTo>
                    <a:pt x="4788" y="1520"/>
                  </a:lnTo>
                  <a:lnTo>
                    <a:pt x="4790" y="1518"/>
                  </a:lnTo>
                  <a:lnTo>
                    <a:pt x="4792" y="1514"/>
                  </a:lnTo>
                  <a:lnTo>
                    <a:pt x="4790" y="1502"/>
                  </a:lnTo>
                  <a:lnTo>
                    <a:pt x="4788" y="1486"/>
                  </a:lnTo>
                  <a:lnTo>
                    <a:pt x="4788" y="1472"/>
                  </a:lnTo>
                  <a:lnTo>
                    <a:pt x="4790" y="1464"/>
                  </a:lnTo>
                  <a:lnTo>
                    <a:pt x="4792" y="1458"/>
                  </a:lnTo>
                  <a:lnTo>
                    <a:pt x="4796" y="1452"/>
                  </a:lnTo>
                  <a:lnTo>
                    <a:pt x="4802" y="1448"/>
                  </a:lnTo>
                  <a:lnTo>
                    <a:pt x="4812" y="1446"/>
                  </a:lnTo>
                  <a:lnTo>
                    <a:pt x="4824" y="1446"/>
                  </a:lnTo>
                  <a:lnTo>
                    <a:pt x="4854" y="1446"/>
                  </a:lnTo>
                  <a:lnTo>
                    <a:pt x="4856" y="1448"/>
                  </a:lnTo>
                  <a:lnTo>
                    <a:pt x="4858" y="1448"/>
                  </a:lnTo>
                  <a:lnTo>
                    <a:pt x="4854" y="1452"/>
                  </a:lnTo>
                  <a:lnTo>
                    <a:pt x="4848" y="1460"/>
                  </a:lnTo>
                  <a:lnTo>
                    <a:pt x="4838" y="1472"/>
                  </a:lnTo>
                  <a:lnTo>
                    <a:pt x="4830" y="1490"/>
                  </a:lnTo>
                  <a:lnTo>
                    <a:pt x="4828" y="1500"/>
                  </a:lnTo>
                  <a:lnTo>
                    <a:pt x="4824" y="1512"/>
                  </a:lnTo>
                  <a:lnTo>
                    <a:pt x="4822" y="1526"/>
                  </a:lnTo>
                  <a:lnTo>
                    <a:pt x="4818" y="1536"/>
                  </a:lnTo>
                  <a:lnTo>
                    <a:pt x="4814" y="1544"/>
                  </a:lnTo>
                  <a:lnTo>
                    <a:pt x="4810" y="1552"/>
                  </a:lnTo>
                  <a:lnTo>
                    <a:pt x="4798" y="1564"/>
                  </a:lnTo>
                  <a:lnTo>
                    <a:pt x="4784" y="1572"/>
                  </a:lnTo>
                  <a:lnTo>
                    <a:pt x="4766" y="1582"/>
                  </a:lnTo>
                  <a:lnTo>
                    <a:pt x="4748" y="1594"/>
                  </a:lnTo>
                  <a:lnTo>
                    <a:pt x="4726" y="1612"/>
                  </a:lnTo>
                  <a:lnTo>
                    <a:pt x="4716" y="1622"/>
                  </a:lnTo>
                  <a:lnTo>
                    <a:pt x="4704" y="1636"/>
                  </a:lnTo>
                  <a:lnTo>
                    <a:pt x="4664" y="1686"/>
                  </a:lnTo>
                  <a:lnTo>
                    <a:pt x="4646" y="1706"/>
                  </a:lnTo>
                  <a:lnTo>
                    <a:pt x="4630" y="1722"/>
                  </a:lnTo>
                  <a:lnTo>
                    <a:pt x="4614" y="1734"/>
                  </a:lnTo>
                  <a:lnTo>
                    <a:pt x="4600" y="1744"/>
                  </a:lnTo>
                  <a:lnTo>
                    <a:pt x="4584" y="1752"/>
                  </a:lnTo>
                  <a:lnTo>
                    <a:pt x="4568" y="1756"/>
                  </a:lnTo>
                  <a:lnTo>
                    <a:pt x="4554" y="1760"/>
                  </a:lnTo>
                  <a:lnTo>
                    <a:pt x="4546" y="1764"/>
                  </a:lnTo>
                  <a:lnTo>
                    <a:pt x="4544" y="1770"/>
                  </a:lnTo>
                  <a:lnTo>
                    <a:pt x="4542" y="1776"/>
                  </a:lnTo>
                  <a:lnTo>
                    <a:pt x="4542" y="1784"/>
                  </a:lnTo>
                  <a:lnTo>
                    <a:pt x="4540" y="1792"/>
                  </a:lnTo>
                  <a:lnTo>
                    <a:pt x="4532" y="1802"/>
                  </a:lnTo>
                  <a:lnTo>
                    <a:pt x="4520" y="1812"/>
                  </a:lnTo>
                  <a:lnTo>
                    <a:pt x="4514" y="1820"/>
                  </a:lnTo>
                  <a:lnTo>
                    <a:pt x="4508" y="1828"/>
                  </a:lnTo>
                  <a:lnTo>
                    <a:pt x="4502" y="1840"/>
                  </a:lnTo>
                  <a:lnTo>
                    <a:pt x="4498" y="1854"/>
                  </a:lnTo>
                  <a:lnTo>
                    <a:pt x="4496" y="1868"/>
                  </a:lnTo>
                  <a:lnTo>
                    <a:pt x="4494" y="1886"/>
                  </a:lnTo>
                  <a:lnTo>
                    <a:pt x="4494" y="1922"/>
                  </a:lnTo>
                  <a:lnTo>
                    <a:pt x="4496" y="1962"/>
                  </a:lnTo>
                  <a:lnTo>
                    <a:pt x="4502" y="2006"/>
                  </a:lnTo>
                  <a:lnTo>
                    <a:pt x="4508" y="2050"/>
                  </a:lnTo>
                  <a:lnTo>
                    <a:pt x="4518" y="2092"/>
                  </a:lnTo>
                  <a:lnTo>
                    <a:pt x="4520" y="2110"/>
                  </a:lnTo>
                  <a:lnTo>
                    <a:pt x="4522" y="2132"/>
                  </a:lnTo>
                  <a:lnTo>
                    <a:pt x="4526" y="2152"/>
                  </a:lnTo>
                  <a:lnTo>
                    <a:pt x="4530" y="2168"/>
                  </a:lnTo>
                  <a:lnTo>
                    <a:pt x="4532" y="2172"/>
                  </a:lnTo>
                  <a:lnTo>
                    <a:pt x="4536" y="2176"/>
                  </a:lnTo>
                  <a:lnTo>
                    <a:pt x="4542" y="2178"/>
                  </a:lnTo>
                  <a:lnTo>
                    <a:pt x="4548" y="2176"/>
                  </a:lnTo>
                  <a:lnTo>
                    <a:pt x="4556" y="2172"/>
                  </a:lnTo>
                  <a:lnTo>
                    <a:pt x="4564" y="2164"/>
                  </a:lnTo>
                  <a:lnTo>
                    <a:pt x="4574" y="2152"/>
                  </a:lnTo>
                  <a:lnTo>
                    <a:pt x="4588" y="2136"/>
                  </a:lnTo>
                  <a:lnTo>
                    <a:pt x="4594" y="2124"/>
                  </a:lnTo>
                  <a:lnTo>
                    <a:pt x="4600" y="2114"/>
                  </a:lnTo>
                  <a:lnTo>
                    <a:pt x="4608" y="2094"/>
                  </a:lnTo>
                  <a:lnTo>
                    <a:pt x="4610" y="2080"/>
                  </a:lnTo>
                  <a:lnTo>
                    <a:pt x="4612" y="2068"/>
                  </a:lnTo>
                  <a:lnTo>
                    <a:pt x="4612" y="2060"/>
                  </a:lnTo>
                  <a:lnTo>
                    <a:pt x="4614" y="2056"/>
                  </a:lnTo>
                  <a:lnTo>
                    <a:pt x="4618" y="2054"/>
                  </a:lnTo>
                  <a:lnTo>
                    <a:pt x="4626" y="2050"/>
                  </a:lnTo>
                  <a:lnTo>
                    <a:pt x="4644" y="2050"/>
                  </a:lnTo>
                  <a:lnTo>
                    <a:pt x="4654" y="2048"/>
                  </a:lnTo>
                  <a:lnTo>
                    <a:pt x="4660" y="2046"/>
                  </a:lnTo>
                  <a:lnTo>
                    <a:pt x="4664" y="2042"/>
                  </a:lnTo>
                  <a:lnTo>
                    <a:pt x="4668" y="2038"/>
                  </a:lnTo>
                  <a:lnTo>
                    <a:pt x="4670" y="2024"/>
                  </a:lnTo>
                  <a:lnTo>
                    <a:pt x="4670" y="2010"/>
                  </a:lnTo>
                  <a:lnTo>
                    <a:pt x="4670" y="1996"/>
                  </a:lnTo>
                  <a:lnTo>
                    <a:pt x="4672" y="1988"/>
                  </a:lnTo>
                  <a:lnTo>
                    <a:pt x="4676" y="1982"/>
                  </a:lnTo>
                  <a:lnTo>
                    <a:pt x="4680" y="1976"/>
                  </a:lnTo>
                  <a:lnTo>
                    <a:pt x="4686" y="1972"/>
                  </a:lnTo>
                  <a:lnTo>
                    <a:pt x="4694" y="1968"/>
                  </a:lnTo>
                  <a:lnTo>
                    <a:pt x="4704" y="1968"/>
                  </a:lnTo>
                  <a:lnTo>
                    <a:pt x="4730" y="1964"/>
                  </a:lnTo>
                  <a:lnTo>
                    <a:pt x="4740" y="1960"/>
                  </a:lnTo>
                  <a:lnTo>
                    <a:pt x="4744" y="1956"/>
                  </a:lnTo>
                  <a:lnTo>
                    <a:pt x="4748" y="1952"/>
                  </a:lnTo>
                  <a:lnTo>
                    <a:pt x="4750" y="1948"/>
                  </a:lnTo>
                  <a:lnTo>
                    <a:pt x="4750" y="1944"/>
                  </a:lnTo>
                  <a:lnTo>
                    <a:pt x="4748" y="1938"/>
                  </a:lnTo>
                  <a:lnTo>
                    <a:pt x="4744" y="1926"/>
                  </a:lnTo>
                  <a:lnTo>
                    <a:pt x="4740" y="1912"/>
                  </a:lnTo>
                  <a:lnTo>
                    <a:pt x="4738" y="1904"/>
                  </a:lnTo>
                  <a:lnTo>
                    <a:pt x="4738" y="1896"/>
                  </a:lnTo>
                  <a:lnTo>
                    <a:pt x="4740" y="1888"/>
                  </a:lnTo>
                  <a:lnTo>
                    <a:pt x="4744" y="1880"/>
                  </a:lnTo>
                  <a:lnTo>
                    <a:pt x="4748" y="1874"/>
                  </a:lnTo>
                  <a:lnTo>
                    <a:pt x="4752" y="1870"/>
                  </a:lnTo>
                  <a:lnTo>
                    <a:pt x="4756" y="1866"/>
                  </a:lnTo>
                  <a:lnTo>
                    <a:pt x="4760" y="1866"/>
                  </a:lnTo>
                  <a:lnTo>
                    <a:pt x="4770" y="1866"/>
                  </a:lnTo>
                  <a:lnTo>
                    <a:pt x="4778" y="1870"/>
                  </a:lnTo>
                  <a:lnTo>
                    <a:pt x="4784" y="1874"/>
                  </a:lnTo>
                  <a:lnTo>
                    <a:pt x="4792" y="1874"/>
                  </a:lnTo>
                  <a:lnTo>
                    <a:pt x="4794" y="1874"/>
                  </a:lnTo>
                  <a:lnTo>
                    <a:pt x="4796" y="1872"/>
                  </a:lnTo>
                  <a:lnTo>
                    <a:pt x="4800" y="1862"/>
                  </a:lnTo>
                  <a:lnTo>
                    <a:pt x="4800" y="1854"/>
                  </a:lnTo>
                  <a:lnTo>
                    <a:pt x="4800" y="1846"/>
                  </a:lnTo>
                  <a:lnTo>
                    <a:pt x="4798" y="1840"/>
                  </a:lnTo>
                  <a:lnTo>
                    <a:pt x="4796" y="1836"/>
                  </a:lnTo>
                  <a:lnTo>
                    <a:pt x="4788" y="1828"/>
                  </a:lnTo>
                  <a:lnTo>
                    <a:pt x="4782" y="1822"/>
                  </a:lnTo>
                  <a:lnTo>
                    <a:pt x="4774" y="1816"/>
                  </a:lnTo>
                  <a:lnTo>
                    <a:pt x="4772" y="1814"/>
                  </a:lnTo>
                  <a:lnTo>
                    <a:pt x="4772" y="1810"/>
                  </a:lnTo>
                  <a:lnTo>
                    <a:pt x="4772" y="1806"/>
                  </a:lnTo>
                  <a:lnTo>
                    <a:pt x="4774" y="1802"/>
                  </a:lnTo>
                  <a:lnTo>
                    <a:pt x="4782" y="1790"/>
                  </a:lnTo>
                  <a:lnTo>
                    <a:pt x="4790" y="1780"/>
                  </a:lnTo>
                  <a:lnTo>
                    <a:pt x="4794" y="1772"/>
                  </a:lnTo>
                  <a:lnTo>
                    <a:pt x="4794" y="1766"/>
                  </a:lnTo>
                  <a:lnTo>
                    <a:pt x="4792" y="1760"/>
                  </a:lnTo>
                  <a:lnTo>
                    <a:pt x="4788" y="1756"/>
                  </a:lnTo>
                  <a:lnTo>
                    <a:pt x="4782" y="1752"/>
                  </a:lnTo>
                  <a:lnTo>
                    <a:pt x="4768" y="1748"/>
                  </a:lnTo>
                  <a:lnTo>
                    <a:pt x="4756" y="1744"/>
                  </a:lnTo>
                  <a:lnTo>
                    <a:pt x="4750" y="1740"/>
                  </a:lnTo>
                  <a:lnTo>
                    <a:pt x="4746" y="1738"/>
                  </a:lnTo>
                  <a:lnTo>
                    <a:pt x="4746" y="1732"/>
                  </a:lnTo>
                  <a:lnTo>
                    <a:pt x="4748" y="1728"/>
                  </a:lnTo>
                  <a:lnTo>
                    <a:pt x="4752" y="1720"/>
                  </a:lnTo>
                  <a:lnTo>
                    <a:pt x="4762" y="1712"/>
                  </a:lnTo>
                  <a:lnTo>
                    <a:pt x="4782" y="1694"/>
                  </a:lnTo>
                  <a:lnTo>
                    <a:pt x="4794" y="1678"/>
                  </a:lnTo>
                  <a:lnTo>
                    <a:pt x="4800" y="1664"/>
                  </a:lnTo>
                  <a:lnTo>
                    <a:pt x="4804" y="1652"/>
                  </a:lnTo>
                  <a:lnTo>
                    <a:pt x="4806" y="1642"/>
                  </a:lnTo>
                  <a:lnTo>
                    <a:pt x="4810" y="1634"/>
                  </a:lnTo>
                  <a:lnTo>
                    <a:pt x="4816" y="1628"/>
                  </a:lnTo>
                  <a:lnTo>
                    <a:pt x="4828" y="1622"/>
                  </a:lnTo>
                  <a:lnTo>
                    <a:pt x="4840" y="1618"/>
                  </a:lnTo>
                  <a:lnTo>
                    <a:pt x="4848" y="1618"/>
                  </a:lnTo>
                  <a:lnTo>
                    <a:pt x="4852" y="1620"/>
                  </a:lnTo>
                  <a:lnTo>
                    <a:pt x="4854" y="1622"/>
                  </a:lnTo>
                  <a:lnTo>
                    <a:pt x="4856" y="1624"/>
                  </a:lnTo>
                  <a:lnTo>
                    <a:pt x="4862" y="1622"/>
                  </a:lnTo>
                  <a:lnTo>
                    <a:pt x="4872" y="1616"/>
                  </a:lnTo>
                  <a:lnTo>
                    <a:pt x="4888" y="1606"/>
                  </a:lnTo>
                  <a:lnTo>
                    <a:pt x="4900" y="1598"/>
                  </a:lnTo>
                  <a:lnTo>
                    <a:pt x="4908" y="1592"/>
                  </a:lnTo>
                  <a:lnTo>
                    <a:pt x="4914" y="1592"/>
                  </a:lnTo>
                  <a:lnTo>
                    <a:pt x="4916" y="1592"/>
                  </a:lnTo>
                  <a:lnTo>
                    <a:pt x="4918" y="1596"/>
                  </a:lnTo>
                  <a:lnTo>
                    <a:pt x="4918" y="1600"/>
                  </a:lnTo>
                  <a:lnTo>
                    <a:pt x="4914" y="1612"/>
                  </a:lnTo>
                  <a:lnTo>
                    <a:pt x="4910" y="1624"/>
                  </a:lnTo>
                  <a:lnTo>
                    <a:pt x="4910" y="1628"/>
                  </a:lnTo>
                  <a:lnTo>
                    <a:pt x="4910" y="1632"/>
                  </a:lnTo>
                  <a:lnTo>
                    <a:pt x="4912" y="1632"/>
                  </a:lnTo>
                  <a:lnTo>
                    <a:pt x="4916" y="1632"/>
                  </a:lnTo>
                  <a:lnTo>
                    <a:pt x="4934" y="1618"/>
                  </a:lnTo>
                  <a:lnTo>
                    <a:pt x="4958" y="1600"/>
                  </a:lnTo>
                  <a:lnTo>
                    <a:pt x="4980" y="1588"/>
                  </a:lnTo>
                  <a:lnTo>
                    <a:pt x="4990" y="1586"/>
                  </a:lnTo>
                  <a:lnTo>
                    <a:pt x="5000" y="1584"/>
                  </a:lnTo>
                  <a:lnTo>
                    <a:pt x="5016" y="1584"/>
                  </a:lnTo>
                  <a:lnTo>
                    <a:pt x="5032" y="1588"/>
                  </a:lnTo>
                  <a:lnTo>
                    <a:pt x="5048" y="1596"/>
                  </a:lnTo>
                  <a:lnTo>
                    <a:pt x="5060" y="1606"/>
                  </a:lnTo>
                  <a:lnTo>
                    <a:pt x="5072" y="1618"/>
                  </a:lnTo>
                  <a:lnTo>
                    <a:pt x="5080" y="1628"/>
                  </a:lnTo>
                  <a:lnTo>
                    <a:pt x="5082" y="1630"/>
                  </a:lnTo>
                  <a:lnTo>
                    <a:pt x="5084" y="1628"/>
                  </a:lnTo>
                  <a:lnTo>
                    <a:pt x="5086" y="1620"/>
                  </a:lnTo>
                  <a:lnTo>
                    <a:pt x="5094" y="1608"/>
                  </a:lnTo>
                  <a:lnTo>
                    <a:pt x="5108" y="1592"/>
                  </a:lnTo>
                  <a:lnTo>
                    <a:pt x="5118" y="1584"/>
                  </a:lnTo>
                  <a:lnTo>
                    <a:pt x="5132" y="1574"/>
                  </a:lnTo>
                  <a:lnTo>
                    <a:pt x="5148" y="1564"/>
                  </a:lnTo>
                  <a:lnTo>
                    <a:pt x="5168" y="1552"/>
                  </a:lnTo>
                  <a:lnTo>
                    <a:pt x="5186" y="1542"/>
                  </a:lnTo>
                  <a:lnTo>
                    <a:pt x="5202" y="1532"/>
                  </a:lnTo>
                  <a:lnTo>
                    <a:pt x="5236" y="1508"/>
                  </a:lnTo>
                  <a:lnTo>
                    <a:pt x="5252" y="1496"/>
                  </a:lnTo>
                  <a:lnTo>
                    <a:pt x="5272" y="1484"/>
                  </a:lnTo>
                  <a:lnTo>
                    <a:pt x="5290" y="1474"/>
                  </a:lnTo>
                  <a:lnTo>
                    <a:pt x="5312" y="1466"/>
                  </a:lnTo>
                  <a:lnTo>
                    <a:pt x="5330" y="1460"/>
                  </a:lnTo>
                  <a:lnTo>
                    <a:pt x="5348" y="1456"/>
                  </a:lnTo>
                  <a:lnTo>
                    <a:pt x="5362" y="1454"/>
                  </a:lnTo>
                  <a:lnTo>
                    <a:pt x="5374" y="1454"/>
                  </a:lnTo>
                  <a:lnTo>
                    <a:pt x="5396" y="1456"/>
                  </a:lnTo>
                  <a:lnTo>
                    <a:pt x="5410" y="1460"/>
                  </a:lnTo>
                  <a:lnTo>
                    <a:pt x="5422" y="1464"/>
                  </a:lnTo>
                  <a:lnTo>
                    <a:pt x="5430" y="1466"/>
                  </a:lnTo>
                  <a:lnTo>
                    <a:pt x="5434" y="1466"/>
                  </a:lnTo>
                  <a:lnTo>
                    <a:pt x="5438" y="1464"/>
                  </a:lnTo>
                  <a:lnTo>
                    <a:pt x="5448" y="1458"/>
                  </a:lnTo>
                  <a:lnTo>
                    <a:pt x="5454" y="1448"/>
                  </a:lnTo>
                  <a:lnTo>
                    <a:pt x="5458" y="1440"/>
                  </a:lnTo>
                  <a:lnTo>
                    <a:pt x="5456" y="1432"/>
                  </a:lnTo>
                  <a:lnTo>
                    <a:pt x="5450" y="1422"/>
                  </a:lnTo>
                  <a:lnTo>
                    <a:pt x="5436" y="1400"/>
                  </a:lnTo>
                  <a:lnTo>
                    <a:pt x="5428" y="1386"/>
                  </a:lnTo>
                  <a:lnTo>
                    <a:pt x="5420" y="1368"/>
                  </a:lnTo>
                  <a:lnTo>
                    <a:pt x="5412" y="1348"/>
                  </a:lnTo>
                  <a:lnTo>
                    <a:pt x="5404" y="1338"/>
                  </a:lnTo>
                  <a:lnTo>
                    <a:pt x="5400" y="1336"/>
                  </a:lnTo>
                  <a:lnTo>
                    <a:pt x="5396" y="1336"/>
                  </a:lnTo>
                  <a:lnTo>
                    <a:pt x="5390" y="1336"/>
                  </a:lnTo>
                  <a:lnTo>
                    <a:pt x="5384" y="1338"/>
                  </a:lnTo>
                  <a:lnTo>
                    <a:pt x="5378" y="1338"/>
                  </a:lnTo>
                  <a:lnTo>
                    <a:pt x="5376" y="1336"/>
                  </a:lnTo>
                  <a:lnTo>
                    <a:pt x="5374" y="1334"/>
                  </a:lnTo>
                  <a:lnTo>
                    <a:pt x="5368" y="1322"/>
                  </a:lnTo>
                  <a:lnTo>
                    <a:pt x="5368" y="1316"/>
                  </a:lnTo>
                  <a:lnTo>
                    <a:pt x="5368" y="1312"/>
                  </a:lnTo>
                  <a:lnTo>
                    <a:pt x="5372" y="1310"/>
                  </a:lnTo>
                  <a:lnTo>
                    <a:pt x="5374" y="1308"/>
                  </a:lnTo>
                  <a:lnTo>
                    <a:pt x="5384" y="1308"/>
                  </a:lnTo>
                  <a:lnTo>
                    <a:pt x="5398" y="1310"/>
                  </a:lnTo>
                  <a:lnTo>
                    <a:pt x="5414" y="1312"/>
                  </a:lnTo>
                  <a:lnTo>
                    <a:pt x="5432" y="1310"/>
                  </a:lnTo>
                  <a:lnTo>
                    <a:pt x="5440" y="1308"/>
                  </a:lnTo>
                  <a:lnTo>
                    <a:pt x="5448" y="1304"/>
                  </a:lnTo>
                  <a:lnTo>
                    <a:pt x="5454" y="1298"/>
                  </a:lnTo>
                  <a:lnTo>
                    <a:pt x="5462" y="1292"/>
                  </a:lnTo>
                  <a:lnTo>
                    <a:pt x="5478" y="1272"/>
                  </a:lnTo>
                  <a:lnTo>
                    <a:pt x="5478" y="1258"/>
                  </a:lnTo>
                  <a:lnTo>
                    <a:pt x="5486" y="1248"/>
                  </a:lnTo>
                  <a:lnTo>
                    <a:pt x="5490" y="1244"/>
                  </a:lnTo>
                  <a:lnTo>
                    <a:pt x="5490" y="1240"/>
                  </a:lnTo>
                  <a:lnTo>
                    <a:pt x="5490" y="1236"/>
                  </a:lnTo>
                  <a:lnTo>
                    <a:pt x="5488" y="1232"/>
                  </a:lnTo>
                  <a:lnTo>
                    <a:pt x="5480" y="1220"/>
                  </a:lnTo>
                  <a:lnTo>
                    <a:pt x="5478" y="1216"/>
                  </a:lnTo>
                  <a:lnTo>
                    <a:pt x="5478" y="1204"/>
                  </a:lnTo>
                  <a:lnTo>
                    <a:pt x="5480" y="1200"/>
                  </a:lnTo>
                  <a:lnTo>
                    <a:pt x="5484" y="1200"/>
                  </a:lnTo>
                  <a:lnTo>
                    <a:pt x="5490" y="1200"/>
                  </a:lnTo>
                  <a:lnTo>
                    <a:pt x="5496" y="1202"/>
                  </a:lnTo>
                  <a:lnTo>
                    <a:pt x="5502" y="1206"/>
                  </a:lnTo>
                  <a:lnTo>
                    <a:pt x="5510" y="1212"/>
                  </a:lnTo>
                  <a:lnTo>
                    <a:pt x="5516" y="1220"/>
                  </a:lnTo>
                  <a:lnTo>
                    <a:pt x="5520" y="1230"/>
                  </a:lnTo>
                  <a:lnTo>
                    <a:pt x="5524" y="1238"/>
                  </a:lnTo>
                  <a:lnTo>
                    <a:pt x="5530" y="1242"/>
                  </a:lnTo>
                  <a:lnTo>
                    <a:pt x="5536" y="1244"/>
                  </a:lnTo>
                  <a:lnTo>
                    <a:pt x="5542" y="1246"/>
                  </a:lnTo>
                  <a:lnTo>
                    <a:pt x="5556" y="1244"/>
                  </a:lnTo>
                  <a:lnTo>
                    <a:pt x="5572" y="1242"/>
                  </a:lnTo>
                  <a:lnTo>
                    <a:pt x="5588" y="1238"/>
                  </a:lnTo>
                  <a:lnTo>
                    <a:pt x="5596" y="1238"/>
                  </a:lnTo>
                  <a:lnTo>
                    <a:pt x="5604" y="1238"/>
                  </a:lnTo>
                  <a:lnTo>
                    <a:pt x="5610" y="1242"/>
                  </a:lnTo>
                  <a:lnTo>
                    <a:pt x="5618" y="1246"/>
                  </a:lnTo>
                  <a:lnTo>
                    <a:pt x="5624" y="1252"/>
                  </a:lnTo>
                  <a:lnTo>
                    <a:pt x="5628" y="1262"/>
                  </a:lnTo>
                  <a:lnTo>
                    <a:pt x="5638" y="1278"/>
                  </a:lnTo>
                  <a:lnTo>
                    <a:pt x="5648" y="1290"/>
                  </a:lnTo>
                  <a:lnTo>
                    <a:pt x="5656" y="1294"/>
                  </a:lnTo>
                  <a:lnTo>
                    <a:pt x="5664" y="1296"/>
                  </a:lnTo>
                  <a:lnTo>
                    <a:pt x="5674" y="1298"/>
                  </a:lnTo>
                  <a:lnTo>
                    <a:pt x="5682" y="1298"/>
                  </a:lnTo>
                  <a:lnTo>
                    <a:pt x="5690" y="1302"/>
                  </a:lnTo>
                  <a:lnTo>
                    <a:pt x="5696" y="1310"/>
                  </a:lnTo>
                  <a:lnTo>
                    <a:pt x="5700" y="1316"/>
                  </a:lnTo>
                  <a:lnTo>
                    <a:pt x="5706" y="1320"/>
                  </a:lnTo>
                  <a:lnTo>
                    <a:pt x="5710" y="1322"/>
                  </a:lnTo>
                  <a:lnTo>
                    <a:pt x="5716" y="1322"/>
                  </a:lnTo>
                  <a:lnTo>
                    <a:pt x="5726" y="1322"/>
                  </a:lnTo>
                  <a:lnTo>
                    <a:pt x="5738" y="1318"/>
                  </a:lnTo>
                  <a:lnTo>
                    <a:pt x="5748" y="1310"/>
                  </a:lnTo>
                  <a:lnTo>
                    <a:pt x="5756" y="1298"/>
                  </a:lnTo>
                  <a:lnTo>
                    <a:pt x="5764" y="1284"/>
                  </a:lnTo>
                  <a:lnTo>
                    <a:pt x="5766" y="1268"/>
                  </a:lnTo>
                  <a:lnTo>
                    <a:pt x="5768" y="1254"/>
                  </a:lnTo>
                  <a:lnTo>
                    <a:pt x="5770" y="1248"/>
                  </a:lnTo>
                  <a:lnTo>
                    <a:pt x="5774" y="1246"/>
                  </a:lnTo>
                  <a:lnTo>
                    <a:pt x="5782" y="1240"/>
                  </a:lnTo>
                  <a:lnTo>
                    <a:pt x="5792" y="1238"/>
                  </a:lnTo>
                  <a:lnTo>
                    <a:pt x="5802" y="1238"/>
                  </a:lnTo>
                  <a:lnTo>
                    <a:pt x="5816" y="1234"/>
                  </a:lnTo>
                  <a:lnTo>
                    <a:pt x="5830" y="1228"/>
                  </a:lnTo>
                  <a:lnTo>
                    <a:pt x="5836" y="1222"/>
                  </a:lnTo>
                  <a:lnTo>
                    <a:pt x="5844" y="1216"/>
                  </a:lnTo>
                  <a:lnTo>
                    <a:pt x="5854" y="1204"/>
                  </a:lnTo>
                  <a:lnTo>
                    <a:pt x="5856" y="1198"/>
                  </a:lnTo>
                  <a:lnTo>
                    <a:pt x="5856" y="1196"/>
                  </a:lnTo>
                  <a:lnTo>
                    <a:pt x="5854" y="1194"/>
                  </a:lnTo>
                  <a:lnTo>
                    <a:pt x="5846" y="1194"/>
                  </a:lnTo>
                  <a:lnTo>
                    <a:pt x="5836" y="1192"/>
                  </a:lnTo>
                  <a:lnTo>
                    <a:pt x="5824" y="1188"/>
                  </a:lnTo>
                  <a:lnTo>
                    <a:pt x="5816" y="1184"/>
                  </a:lnTo>
                  <a:lnTo>
                    <a:pt x="5810" y="1180"/>
                  </a:lnTo>
                  <a:lnTo>
                    <a:pt x="5804" y="1174"/>
                  </a:lnTo>
                  <a:lnTo>
                    <a:pt x="5798" y="1166"/>
                  </a:lnTo>
                  <a:close/>
                </a:path>
              </a:pathLst>
            </a:custGeom>
            <a:solidFill>
              <a:schemeClr val="accent5"/>
            </a:solidFill>
            <a:ln w="9525">
              <a:noFill/>
              <a:round/>
              <a:headEnd/>
              <a:tailEnd/>
            </a:ln>
            <a:effectLst>
              <a:outerShdw dist="38100" dir="2700000" algn="tl" rotWithShape="0">
                <a:srgbClr val="808080">
                  <a:alpha val="39998"/>
                </a:srgbClr>
              </a:outerShdw>
            </a:effectLst>
          </p:spPr>
          <p:txBody>
            <a:bodyPr/>
            <a:lstStyle/>
            <a:p>
              <a:pPr>
                <a:defRPr/>
              </a:pPr>
              <a:endParaRPr lang="en-US">
                <a:ea typeface="ＭＳ Ｐゴシック" charset="-128"/>
              </a:endParaRPr>
            </a:p>
          </p:txBody>
        </p:sp>
        <p:grpSp>
          <p:nvGrpSpPr>
            <p:cNvPr id="11" name="Gruppe 226"/>
            <p:cNvGrpSpPr/>
            <p:nvPr/>
          </p:nvGrpSpPr>
          <p:grpSpPr bwMode="auto">
            <a:xfrm>
              <a:off x="674511" y="1856346"/>
              <a:ext cx="3530332" cy="2338494"/>
              <a:chOff x="106680" y="699453"/>
              <a:chExt cx="3986530" cy="2951480"/>
            </a:xfrm>
            <a:solidFill>
              <a:schemeClr val="bg1">
                <a:lumMod val="65000"/>
              </a:schemeClr>
            </a:solidFill>
            <a:effectLst>
              <a:outerShdw blurRad="50800" dist="38100" dir="2700000" algn="tl" rotWithShape="0">
                <a:prstClr val="black">
                  <a:alpha val="40000"/>
                </a:prstClr>
              </a:outerShdw>
            </a:effectLst>
          </p:grpSpPr>
          <p:sp>
            <p:nvSpPr>
              <p:cNvPr id="12" name="Freeform 5961"/>
              <p:cNvSpPr>
                <a:spLocks/>
              </p:cNvSpPr>
              <p:nvPr/>
            </p:nvSpPr>
            <p:spPr bwMode="auto">
              <a:xfrm>
                <a:off x="2439670" y="3591243"/>
                <a:ext cx="12700" cy="20320"/>
              </a:xfrm>
              <a:custGeom>
                <a:avLst/>
                <a:gdLst/>
                <a:ahLst/>
                <a:cxnLst>
                  <a:cxn ang="0">
                    <a:pos x="2" y="26"/>
                  </a:cxn>
                  <a:cxn ang="0">
                    <a:pos x="2" y="26"/>
                  </a:cxn>
                  <a:cxn ang="0">
                    <a:pos x="2" y="32"/>
                  </a:cxn>
                  <a:cxn ang="0">
                    <a:pos x="20" y="0"/>
                  </a:cxn>
                  <a:cxn ang="0">
                    <a:pos x="20" y="0"/>
                  </a:cxn>
                  <a:cxn ang="0">
                    <a:pos x="6" y="10"/>
                  </a:cxn>
                  <a:cxn ang="0">
                    <a:pos x="2" y="12"/>
                  </a:cxn>
                  <a:cxn ang="0">
                    <a:pos x="0" y="16"/>
                  </a:cxn>
                  <a:cxn ang="0">
                    <a:pos x="0" y="20"/>
                  </a:cxn>
                  <a:cxn ang="0">
                    <a:pos x="2" y="26"/>
                  </a:cxn>
                  <a:cxn ang="0">
                    <a:pos x="2" y="26"/>
                  </a:cxn>
                </a:cxnLst>
                <a:rect l="0" t="0" r="r" b="b"/>
                <a:pathLst>
                  <a:path w="20" h="32">
                    <a:moveTo>
                      <a:pt x="2" y="26"/>
                    </a:moveTo>
                    <a:lnTo>
                      <a:pt x="2" y="26"/>
                    </a:lnTo>
                    <a:lnTo>
                      <a:pt x="2" y="32"/>
                    </a:lnTo>
                    <a:lnTo>
                      <a:pt x="20" y="0"/>
                    </a:lnTo>
                    <a:lnTo>
                      <a:pt x="20" y="0"/>
                    </a:lnTo>
                    <a:lnTo>
                      <a:pt x="6" y="10"/>
                    </a:lnTo>
                    <a:lnTo>
                      <a:pt x="2" y="12"/>
                    </a:lnTo>
                    <a:lnTo>
                      <a:pt x="0" y="16"/>
                    </a:lnTo>
                    <a:lnTo>
                      <a:pt x="0" y="20"/>
                    </a:lnTo>
                    <a:lnTo>
                      <a:pt x="2" y="26"/>
                    </a:lnTo>
                    <a:lnTo>
                      <a:pt x="2" y="2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3" name="Freeform 6004"/>
              <p:cNvSpPr>
                <a:spLocks/>
              </p:cNvSpPr>
              <p:nvPr/>
            </p:nvSpPr>
            <p:spPr bwMode="auto">
              <a:xfrm>
                <a:off x="3569970" y="3551873"/>
                <a:ext cx="5080" cy="6350"/>
              </a:xfrm>
              <a:custGeom>
                <a:avLst/>
                <a:gdLst/>
                <a:ahLst/>
                <a:cxnLst>
                  <a:cxn ang="0">
                    <a:pos x="0" y="6"/>
                  </a:cxn>
                  <a:cxn ang="0">
                    <a:pos x="0" y="6"/>
                  </a:cxn>
                  <a:cxn ang="0">
                    <a:pos x="2" y="8"/>
                  </a:cxn>
                  <a:cxn ang="0">
                    <a:pos x="4" y="10"/>
                  </a:cxn>
                  <a:cxn ang="0">
                    <a:pos x="6" y="8"/>
                  </a:cxn>
                  <a:cxn ang="0">
                    <a:pos x="8" y="4"/>
                  </a:cxn>
                  <a:cxn ang="0">
                    <a:pos x="8" y="4"/>
                  </a:cxn>
                  <a:cxn ang="0">
                    <a:pos x="6" y="0"/>
                  </a:cxn>
                  <a:cxn ang="0">
                    <a:pos x="4" y="2"/>
                  </a:cxn>
                  <a:cxn ang="0">
                    <a:pos x="2" y="4"/>
                  </a:cxn>
                  <a:cxn ang="0">
                    <a:pos x="0" y="6"/>
                  </a:cxn>
                  <a:cxn ang="0">
                    <a:pos x="0" y="6"/>
                  </a:cxn>
                </a:cxnLst>
                <a:rect l="0" t="0" r="r" b="b"/>
                <a:pathLst>
                  <a:path w="8" h="10">
                    <a:moveTo>
                      <a:pt x="0" y="6"/>
                    </a:moveTo>
                    <a:lnTo>
                      <a:pt x="0" y="6"/>
                    </a:lnTo>
                    <a:lnTo>
                      <a:pt x="2" y="8"/>
                    </a:lnTo>
                    <a:lnTo>
                      <a:pt x="4" y="10"/>
                    </a:lnTo>
                    <a:lnTo>
                      <a:pt x="6" y="8"/>
                    </a:lnTo>
                    <a:lnTo>
                      <a:pt x="8" y="4"/>
                    </a:lnTo>
                    <a:lnTo>
                      <a:pt x="8" y="4"/>
                    </a:lnTo>
                    <a:lnTo>
                      <a:pt x="6" y="0"/>
                    </a:lnTo>
                    <a:lnTo>
                      <a:pt x="4" y="2"/>
                    </a:lnTo>
                    <a:lnTo>
                      <a:pt x="2" y="4"/>
                    </a:lnTo>
                    <a:lnTo>
                      <a:pt x="0" y="6"/>
                    </a:lnTo>
                    <a:lnTo>
                      <a:pt x="0" y="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4" name="Freeform 6005"/>
              <p:cNvSpPr>
                <a:spLocks/>
              </p:cNvSpPr>
              <p:nvPr/>
            </p:nvSpPr>
            <p:spPr bwMode="auto">
              <a:xfrm>
                <a:off x="2840990" y="3593783"/>
                <a:ext cx="7620" cy="6350"/>
              </a:xfrm>
              <a:custGeom>
                <a:avLst/>
                <a:gdLst/>
                <a:ahLst/>
                <a:cxnLst>
                  <a:cxn ang="0">
                    <a:pos x="10" y="0"/>
                  </a:cxn>
                  <a:cxn ang="0">
                    <a:pos x="10" y="0"/>
                  </a:cxn>
                  <a:cxn ang="0">
                    <a:pos x="6" y="2"/>
                  </a:cxn>
                  <a:cxn ang="0">
                    <a:pos x="2" y="4"/>
                  </a:cxn>
                  <a:cxn ang="0">
                    <a:pos x="2" y="4"/>
                  </a:cxn>
                  <a:cxn ang="0">
                    <a:pos x="0" y="8"/>
                  </a:cxn>
                  <a:cxn ang="0">
                    <a:pos x="2" y="10"/>
                  </a:cxn>
                  <a:cxn ang="0">
                    <a:pos x="8" y="10"/>
                  </a:cxn>
                  <a:cxn ang="0">
                    <a:pos x="8" y="10"/>
                  </a:cxn>
                  <a:cxn ang="0">
                    <a:pos x="10" y="8"/>
                  </a:cxn>
                  <a:cxn ang="0">
                    <a:pos x="12" y="6"/>
                  </a:cxn>
                  <a:cxn ang="0">
                    <a:pos x="12" y="2"/>
                  </a:cxn>
                  <a:cxn ang="0">
                    <a:pos x="10" y="0"/>
                  </a:cxn>
                  <a:cxn ang="0">
                    <a:pos x="10" y="0"/>
                  </a:cxn>
                </a:cxnLst>
                <a:rect l="0" t="0" r="r" b="b"/>
                <a:pathLst>
                  <a:path w="12" h="10">
                    <a:moveTo>
                      <a:pt x="10" y="0"/>
                    </a:moveTo>
                    <a:lnTo>
                      <a:pt x="10" y="0"/>
                    </a:lnTo>
                    <a:lnTo>
                      <a:pt x="6" y="2"/>
                    </a:lnTo>
                    <a:lnTo>
                      <a:pt x="2" y="4"/>
                    </a:lnTo>
                    <a:lnTo>
                      <a:pt x="2" y="4"/>
                    </a:lnTo>
                    <a:lnTo>
                      <a:pt x="0" y="8"/>
                    </a:lnTo>
                    <a:lnTo>
                      <a:pt x="2" y="10"/>
                    </a:lnTo>
                    <a:lnTo>
                      <a:pt x="8" y="10"/>
                    </a:lnTo>
                    <a:lnTo>
                      <a:pt x="8" y="10"/>
                    </a:lnTo>
                    <a:lnTo>
                      <a:pt x="10" y="8"/>
                    </a:lnTo>
                    <a:lnTo>
                      <a:pt x="12" y="6"/>
                    </a:lnTo>
                    <a:lnTo>
                      <a:pt x="12" y="2"/>
                    </a:lnTo>
                    <a:lnTo>
                      <a:pt x="10" y="0"/>
                    </a:lnTo>
                    <a:lnTo>
                      <a:pt x="10"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5" name="Freeform 6006"/>
              <p:cNvSpPr>
                <a:spLocks/>
              </p:cNvSpPr>
              <p:nvPr/>
            </p:nvSpPr>
            <p:spPr bwMode="auto">
              <a:xfrm>
                <a:off x="2839720" y="3601403"/>
                <a:ext cx="6350" cy="2540"/>
              </a:xfrm>
              <a:custGeom>
                <a:avLst/>
                <a:gdLst/>
                <a:ahLst/>
                <a:cxnLst>
                  <a:cxn ang="0">
                    <a:pos x="2" y="2"/>
                  </a:cxn>
                  <a:cxn ang="0">
                    <a:pos x="2" y="2"/>
                  </a:cxn>
                  <a:cxn ang="0">
                    <a:pos x="0" y="2"/>
                  </a:cxn>
                  <a:cxn ang="0">
                    <a:pos x="2" y="4"/>
                  </a:cxn>
                  <a:cxn ang="0">
                    <a:pos x="4" y="4"/>
                  </a:cxn>
                  <a:cxn ang="0">
                    <a:pos x="8" y="2"/>
                  </a:cxn>
                  <a:cxn ang="0">
                    <a:pos x="8" y="2"/>
                  </a:cxn>
                  <a:cxn ang="0">
                    <a:pos x="10" y="0"/>
                  </a:cxn>
                  <a:cxn ang="0">
                    <a:pos x="8" y="0"/>
                  </a:cxn>
                  <a:cxn ang="0">
                    <a:pos x="2" y="2"/>
                  </a:cxn>
                  <a:cxn ang="0">
                    <a:pos x="2" y="2"/>
                  </a:cxn>
                </a:cxnLst>
                <a:rect l="0" t="0" r="r" b="b"/>
                <a:pathLst>
                  <a:path w="10" h="4">
                    <a:moveTo>
                      <a:pt x="2" y="2"/>
                    </a:moveTo>
                    <a:lnTo>
                      <a:pt x="2" y="2"/>
                    </a:lnTo>
                    <a:lnTo>
                      <a:pt x="0" y="2"/>
                    </a:lnTo>
                    <a:lnTo>
                      <a:pt x="2" y="4"/>
                    </a:lnTo>
                    <a:lnTo>
                      <a:pt x="4" y="4"/>
                    </a:lnTo>
                    <a:lnTo>
                      <a:pt x="8" y="2"/>
                    </a:lnTo>
                    <a:lnTo>
                      <a:pt x="8" y="2"/>
                    </a:lnTo>
                    <a:lnTo>
                      <a:pt x="10" y="0"/>
                    </a:lnTo>
                    <a:lnTo>
                      <a:pt x="8" y="0"/>
                    </a:lnTo>
                    <a:lnTo>
                      <a:pt x="2" y="2"/>
                    </a:lnTo>
                    <a:lnTo>
                      <a:pt x="2" y="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6" name="Freeform 6008"/>
              <p:cNvSpPr>
                <a:spLocks/>
              </p:cNvSpPr>
              <p:nvPr/>
            </p:nvSpPr>
            <p:spPr bwMode="auto">
              <a:xfrm>
                <a:off x="2847340" y="3597593"/>
                <a:ext cx="3810" cy="3810"/>
              </a:xfrm>
              <a:custGeom>
                <a:avLst/>
                <a:gdLst/>
                <a:ahLst/>
                <a:cxnLst>
                  <a:cxn ang="0">
                    <a:pos x="6" y="0"/>
                  </a:cxn>
                  <a:cxn ang="0">
                    <a:pos x="6" y="0"/>
                  </a:cxn>
                  <a:cxn ang="0">
                    <a:pos x="4" y="0"/>
                  </a:cxn>
                  <a:cxn ang="0">
                    <a:pos x="2" y="2"/>
                  </a:cxn>
                  <a:cxn ang="0">
                    <a:pos x="0" y="4"/>
                  </a:cxn>
                  <a:cxn ang="0">
                    <a:pos x="2" y="6"/>
                  </a:cxn>
                  <a:cxn ang="0">
                    <a:pos x="2" y="6"/>
                  </a:cxn>
                  <a:cxn ang="0">
                    <a:pos x="4" y="4"/>
                  </a:cxn>
                  <a:cxn ang="0">
                    <a:pos x="6" y="0"/>
                  </a:cxn>
                  <a:cxn ang="0">
                    <a:pos x="6" y="0"/>
                  </a:cxn>
                </a:cxnLst>
                <a:rect l="0" t="0" r="r" b="b"/>
                <a:pathLst>
                  <a:path w="6" h="6">
                    <a:moveTo>
                      <a:pt x="6" y="0"/>
                    </a:moveTo>
                    <a:lnTo>
                      <a:pt x="6" y="0"/>
                    </a:lnTo>
                    <a:lnTo>
                      <a:pt x="4" y="0"/>
                    </a:lnTo>
                    <a:lnTo>
                      <a:pt x="2" y="2"/>
                    </a:lnTo>
                    <a:lnTo>
                      <a:pt x="0" y="4"/>
                    </a:lnTo>
                    <a:lnTo>
                      <a:pt x="2" y="6"/>
                    </a:lnTo>
                    <a:lnTo>
                      <a:pt x="2" y="6"/>
                    </a:lnTo>
                    <a:lnTo>
                      <a:pt x="4" y="4"/>
                    </a:lnTo>
                    <a:lnTo>
                      <a:pt x="6" y="0"/>
                    </a:lnTo>
                    <a:lnTo>
                      <a:pt x="6"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7" name="Freeform 6009"/>
              <p:cNvSpPr>
                <a:spLocks/>
              </p:cNvSpPr>
              <p:nvPr/>
            </p:nvSpPr>
            <p:spPr bwMode="auto">
              <a:xfrm>
                <a:off x="2847340" y="3583623"/>
                <a:ext cx="2540" cy="2540"/>
              </a:xfrm>
              <a:custGeom>
                <a:avLst/>
                <a:gdLst/>
                <a:ahLst/>
                <a:cxnLst>
                  <a:cxn ang="0">
                    <a:pos x="0" y="2"/>
                  </a:cxn>
                  <a:cxn ang="0">
                    <a:pos x="0" y="2"/>
                  </a:cxn>
                  <a:cxn ang="0">
                    <a:pos x="0" y="4"/>
                  </a:cxn>
                  <a:cxn ang="0">
                    <a:pos x="2" y="4"/>
                  </a:cxn>
                  <a:cxn ang="0">
                    <a:pos x="4" y="2"/>
                  </a:cxn>
                  <a:cxn ang="0">
                    <a:pos x="4" y="2"/>
                  </a:cxn>
                  <a:cxn ang="0">
                    <a:pos x="4" y="0"/>
                  </a:cxn>
                  <a:cxn ang="0">
                    <a:pos x="2" y="0"/>
                  </a:cxn>
                  <a:cxn ang="0">
                    <a:pos x="0" y="2"/>
                  </a:cxn>
                  <a:cxn ang="0">
                    <a:pos x="0" y="2"/>
                  </a:cxn>
                </a:cxnLst>
                <a:rect l="0" t="0" r="r" b="b"/>
                <a:pathLst>
                  <a:path w="4" h="4">
                    <a:moveTo>
                      <a:pt x="0" y="2"/>
                    </a:moveTo>
                    <a:lnTo>
                      <a:pt x="0" y="2"/>
                    </a:lnTo>
                    <a:lnTo>
                      <a:pt x="0" y="4"/>
                    </a:lnTo>
                    <a:lnTo>
                      <a:pt x="2" y="4"/>
                    </a:lnTo>
                    <a:lnTo>
                      <a:pt x="4" y="2"/>
                    </a:lnTo>
                    <a:lnTo>
                      <a:pt x="4" y="2"/>
                    </a:lnTo>
                    <a:lnTo>
                      <a:pt x="4" y="0"/>
                    </a:lnTo>
                    <a:lnTo>
                      <a:pt x="2" y="0"/>
                    </a:lnTo>
                    <a:lnTo>
                      <a:pt x="0" y="2"/>
                    </a:lnTo>
                    <a:lnTo>
                      <a:pt x="0" y="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8" name="Freeform 6010"/>
              <p:cNvSpPr>
                <a:spLocks/>
              </p:cNvSpPr>
              <p:nvPr/>
            </p:nvSpPr>
            <p:spPr bwMode="auto">
              <a:xfrm>
                <a:off x="2843530" y="3587433"/>
                <a:ext cx="5080" cy="5080"/>
              </a:xfrm>
              <a:custGeom>
                <a:avLst/>
                <a:gdLst/>
                <a:ahLst/>
                <a:cxnLst>
                  <a:cxn ang="0">
                    <a:pos x="0" y="8"/>
                  </a:cxn>
                  <a:cxn ang="0">
                    <a:pos x="0" y="8"/>
                  </a:cxn>
                  <a:cxn ang="0">
                    <a:pos x="0" y="8"/>
                  </a:cxn>
                  <a:cxn ang="0">
                    <a:pos x="2" y="8"/>
                  </a:cxn>
                  <a:cxn ang="0">
                    <a:pos x="4" y="4"/>
                  </a:cxn>
                  <a:cxn ang="0">
                    <a:pos x="8" y="0"/>
                  </a:cxn>
                  <a:cxn ang="0">
                    <a:pos x="8" y="0"/>
                  </a:cxn>
                  <a:cxn ang="0">
                    <a:pos x="6" y="0"/>
                  </a:cxn>
                  <a:cxn ang="0">
                    <a:pos x="6" y="0"/>
                  </a:cxn>
                  <a:cxn ang="0">
                    <a:pos x="4" y="0"/>
                  </a:cxn>
                  <a:cxn ang="0">
                    <a:pos x="2" y="2"/>
                  </a:cxn>
                  <a:cxn ang="0">
                    <a:pos x="0" y="8"/>
                  </a:cxn>
                  <a:cxn ang="0">
                    <a:pos x="0" y="8"/>
                  </a:cxn>
                </a:cxnLst>
                <a:rect l="0" t="0" r="r" b="b"/>
                <a:pathLst>
                  <a:path w="8" h="8">
                    <a:moveTo>
                      <a:pt x="0" y="8"/>
                    </a:moveTo>
                    <a:lnTo>
                      <a:pt x="0" y="8"/>
                    </a:lnTo>
                    <a:lnTo>
                      <a:pt x="0" y="8"/>
                    </a:lnTo>
                    <a:lnTo>
                      <a:pt x="2" y="8"/>
                    </a:lnTo>
                    <a:lnTo>
                      <a:pt x="4" y="4"/>
                    </a:lnTo>
                    <a:lnTo>
                      <a:pt x="8" y="0"/>
                    </a:lnTo>
                    <a:lnTo>
                      <a:pt x="8" y="0"/>
                    </a:lnTo>
                    <a:lnTo>
                      <a:pt x="6" y="0"/>
                    </a:lnTo>
                    <a:lnTo>
                      <a:pt x="6" y="0"/>
                    </a:lnTo>
                    <a:lnTo>
                      <a:pt x="4" y="0"/>
                    </a:lnTo>
                    <a:lnTo>
                      <a:pt x="2" y="2"/>
                    </a:lnTo>
                    <a:lnTo>
                      <a:pt x="0" y="8"/>
                    </a:lnTo>
                    <a:lnTo>
                      <a:pt x="0" y="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9" name="Freeform 6011"/>
              <p:cNvSpPr>
                <a:spLocks/>
              </p:cNvSpPr>
              <p:nvPr/>
            </p:nvSpPr>
            <p:spPr bwMode="auto">
              <a:xfrm>
                <a:off x="2846070" y="3588703"/>
                <a:ext cx="3810" cy="3810"/>
              </a:xfrm>
              <a:custGeom>
                <a:avLst/>
                <a:gdLst/>
                <a:ahLst/>
                <a:cxnLst>
                  <a:cxn ang="0">
                    <a:pos x="4" y="0"/>
                  </a:cxn>
                  <a:cxn ang="0">
                    <a:pos x="4" y="0"/>
                  </a:cxn>
                  <a:cxn ang="0">
                    <a:pos x="2" y="2"/>
                  </a:cxn>
                  <a:cxn ang="0">
                    <a:pos x="2" y="4"/>
                  </a:cxn>
                  <a:cxn ang="0">
                    <a:pos x="0" y="6"/>
                  </a:cxn>
                  <a:cxn ang="0">
                    <a:pos x="2" y="6"/>
                  </a:cxn>
                  <a:cxn ang="0">
                    <a:pos x="2" y="6"/>
                  </a:cxn>
                  <a:cxn ang="0">
                    <a:pos x="4" y="6"/>
                  </a:cxn>
                  <a:cxn ang="0">
                    <a:pos x="6" y="4"/>
                  </a:cxn>
                  <a:cxn ang="0">
                    <a:pos x="6" y="2"/>
                  </a:cxn>
                  <a:cxn ang="0">
                    <a:pos x="4" y="0"/>
                  </a:cxn>
                  <a:cxn ang="0">
                    <a:pos x="4" y="0"/>
                  </a:cxn>
                </a:cxnLst>
                <a:rect l="0" t="0" r="r" b="b"/>
                <a:pathLst>
                  <a:path w="6" h="6">
                    <a:moveTo>
                      <a:pt x="4" y="0"/>
                    </a:moveTo>
                    <a:lnTo>
                      <a:pt x="4" y="0"/>
                    </a:lnTo>
                    <a:lnTo>
                      <a:pt x="2" y="2"/>
                    </a:lnTo>
                    <a:lnTo>
                      <a:pt x="2" y="4"/>
                    </a:lnTo>
                    <a:lnTo>
                      <a:pt x="0" y="6"/>
                    </a:lnTo>
                    <a:lnTo>
                      <a:pt x="2" y="6"/>
                    </a:lnTo>
                    <a:lnTo>
                      <a:pt x="2" y="6"/>
                    </a:lnTo>
                    <a:lnTo>
                      <a:pt x="4" y="6"/>
                    </a:lnTo>
                    <a:lnTo>
                      <a:pt x="6" y="4"/>
                    </a:lnTo>
                    <a:lnTo>
                      <a:pt x="6" y="2"/>
                    </a:lnTo>
                    <a:lnTo>
                      <a:pt x="4" y="0"/>
                    </a:lnTo>
                    <a:lnTo>
                      <a:pt x="4"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20" name="Freeform 6012"/>
              <p:cNvSpPr>
                <a:spLocks/>
              </p:cNvSpPr>
              <p:nvPr/>
            </p:nvSpPr>
            <p:spPr bwMode="auto">
              <a:xfrm>
                <a:off x="2269490" y="2471103"/>
                <a:ext cx="119380" cy="58420"/>
              </a:xfrm>
              <a:custGeom>
                <a:avLst/>
                <a:gdLst/>
                <a:ahLst/>
                <a:cxnLst>
                  <a:cxn ang="0">
                    <a:pos x="182" y="0"/>
                  </a:cxn>
                  <a:cxn ang="0">
                    <a:pos x="180" y="4"/>
                  </a:cxn>
                  <a:cxn ang="0">
                    <a:pos x="180" y="8"/>
                  </a:cxn>
                  <a:cxn ang="0">
                    <a:pos x="174" y="10"/>
                  </a:cxn>
                  <a:cxn ang="0">
                    <a:pos x="154" y="12"/>
                  </a:cxn>
                  <a:cxn ang="0">
                    <a:pos x="130" y="16"/>
                  </a:cxn>
                  <a:cxn ang="0">
                    <a:pos x="126" y="20"/>
                  </a:cxn>
                  <a:cxn ang="0">
                    <a:pos x="126" y="26"/>
                  </a:cxn>
                  <a:cxn ang="0">
                    <a:pos x="132" y="30"/>
                  </a:cxn>
                  <a:cxn ang="0">
                    <a:pos x="112" y="26"/>
                  </a:cxn>
                  <a:cxn ang="0">
                    <a:pos x="98" y="24"/>
                  </a:cxn>
                  <a:cxn ang="0">
                    <a:pos x="82" y="26"/>
                  </a:cxn>
                  <a:cxn ang="0">
                    <a:pos x="68" y="38"/>
                  </a:cxn>
                  <a:cxn ang="0">
                    <a:pos x="60" y="46"/>
                  </a:cxn>
                  <a:cxn ang="0">
                    <a:pos x="50" y="50"/>
                  </a:cxn>
                  <a:cxn ang="0">
                    <a:pos x="40" y="60"/>
                  </a:cxn>
                  <a:cxn ang="0">
                    <a:pos x="38" y="62"/>
                  </a:cxn>
                  <a:cxn ang="0">
                    <a:pos x="32" y="58"/>
                  </a:cxn>
                  <a:cxn ang="0">
                    <a:pos x="26" y="58"/>
                  </a:cxn>
                  <a:cxn ang="0">
                    <a:pos x="18" y="56"/>
                  </a:cxn>
                  <a:cxn ang="0">
                    <a:pos x="16" y="52"/>
                  </a:cxn>
                  <a:cxn ang="0">
                    <a:pos x="18" y="46"/>
                  </a:cxn>
                  <a:cxn ang="0">
                    <a:pos x="26" y="44"/>
                  </a:cxn>
                  <a:cxn ang="0">
                    <a:pos x="36" y="42"/>
                  </a:cxn>
                  <a:cxn ang="0">
                    <a:pos x="44" y="36"/>
                  </a:cxn>
                  <a:cxn ang="0">
                    <a:pos x="40" y="32"/>
                  </a:cxn>
                  <a:cxn ang="0">
                    <a:pos x="34" y="30"/>
                  </a:cxn>
                  <a:cxn ang="0">
                    <a:pos x="30" y="20"/>
                  </a:cxn>
                  <a:cxn ang="0">
                    <a:pos x="24" y="30"/>
                  </a:cxn>
                  <a:cxn ang="0">
                    <a:pos x="20" y="36"/>
                  </a:cxn>
                  <a:cxn ang="0">
                    <a:pos x="14" y="42"/>
                  </a:cxn>
                  <a:cxn ang="0">
                    <a:pos x="10" y="50"/>
                  </a:cxn>
                  <a:cxn ang="0">
                    <a:pos x="4" y="66"/>
                  </a:cxn>
                  <a:cxn ang="0">
                    <a:pos x="0" y="76"/>
                  </a:cxn>
                  <a:cxn ang="0">
                    <a:pos x="2" y="78"/>
                  </a:cxn>
                  <a:cxn ang="0">
                    <a:pos x="12" y="80"/>
                  </a:cxn>
                  <a:cxn ang="0">
                    <a:pos x="28" y="84"/>
                  </a:cxn>
                  <a:cxn ang="0">
                    <a:pos x="28" y="84"/>
                  </a:cxn>
                  <a:cxn ang="0">
                    <a:pos x="24" y="86"/>
                  </a:cxn>
                  <a:cxn ang="0">
                    <a:pos x="18" y="88"/>
                  </a:cxn>
                  <a:cxn ang="0">
                    <a:pos x="20" y="90"/>
                  </a:cxn>
                  <a:cxn ang="0">
                    <a:pos x="42" y="92"/>
                  </a:cxn>
                  <a:cxn ang="0">
                    <a:pos x="82" y="82"/>
                  </a:cxn>
                  <a:cxn ang="0">
                    <a:pos x="102" y="70"/>
                  </a:cxn>
                  <a:cxn ang="0">
                    <a:pos x="130" y="54"/>
                  </a:cxn>
                  <a:cxn ang="0">
                    <a:pos x="140" y="50"/>
                  </a:cxn>
                  <a:cxn ang="0">
                    <a:pos x="164" y="36"/>
                  </a:cxn>
                  <a:cxn ang="0">
                    <a:pos x="184" y="20"/>
                  </a:cxn>
                  <a:cxn ang="0">
                    <a:pos x="188" y="8"/>
                  </a:cxn>
                  <a:cxn ang="0">
                    <a:pos x="184" y="0"/>
                  </a:cxn>
                  <a:cxn ang="0">
                    <a:pos x="182" y="0"/>
                  </a:cxn>
                </a:cxnLst>
                <a:rect l="0" t="0" r="r" b="b"/>
                <a:pathLst>
                  <a:path w="188" h="92">
                    <a:moveTo>
                      <a:pt x="182" y="0"/>
                    </a:moveTo>
                    <a:lnTo>
                      <a:pt x="182" y="0"/>
                    </a:lnTo>
                    <a:lnTo>
                      <a:pt x="180" y="2"/>
                    </a:lnTo>
                    <a:lnTo>
                      <a:pt x="180" y="4"/>
                    </a:lnTo>
                    <a:lnTo>
                      <a:pt x="180" y="8"/>
                    </a:lnTo>
                    <a:lnTo>
                      <a:pt x="180" y="8"/>
                    </a:lnTo>
                    <a:lnTo>
                      <a:pt x="178" y="10"/>
                    </a:lnTo>
                    <a:lnTo>
                      <a:pt x="174" y="10"/>
                    </a:lnTo>
                    <a:lnTo>
                      <a:pt x="154" y="12"/>
                    </a:lnTo>
                    <a:lnTo>
                      <a:pt x="154" y="12"/>
                    </a:lnTo>
                    <a:lnTo>
                      <a:pt x="134" y="14"/>
                    </a:lnTo>
                    <a:lnTo>
                      <a:pt x="130" y="16"/>
                    </a:lnTo>
                    <a:lnTo>
                      <a:pt x="126" y="20"/>
                    </a:lnTo>
                    <a:lnTo>
                      <a:pt x="126" y="20"/>
                    </a:lnTo>
                    <a:lnTo>
                      <a:pt x="126" y="22"/>
                    </a:lnTo>
                    <a:lnTo>
                      <a:pt x="126" y="26"/>
                    </a:lnTo>
                    <a:lnTo>
                      <a:pt x="130" y="28"/>
                    </a:lnTo>
                    <a:lnTo>
                      <a:pt x="132" y="30"/>
                    </a:lnTo>
                    <a:lnTo>
                      <a:pt x="128" y="30"/>
                    </a:lnTo>
                    <a:lnTo>
                      <a:pt x="112" y="26"/>
                    </a:lnTo>
                    <a:lnTo>
                      <a:pt x="112" y="26"/>
                    </a:lnTo>
                    <a:lnTo>
                      <a:pt x="98" y="24"/>
                    </a:lnTo>
                    <a:lnTo>
                      <a:pt x="90" y="24"/>
                    </a:lnTo>
                    <a:lnTo>
                      <a:pt x="82" y="26"/>
                    </a:lnTo>
                    <a:lnTo>
                      <a:pt x="76" y="30"/>
                    </a:lnTo>
                    <a:lnTo>
                      <a:pt x="68" y="38"/>
                    </a:lnTo>
                    <a:lnTo>
                      <a:pt x="64" y="42"/>
                    </a:lnTo>
                    <a:lnTo>
                      <a:pt x="60" y="46"/>
                    </a:lnTo>
                    <a:lnTo>
                      <a:pt x="60" y="46"/>
                    </a:lnTo>
                    <a:lnTo>
                      <a:pt x="50" y="50"/>
                    </a:lnTo>
                    <a:lnTo>
                      <a:pt x="44" y="54"/>
                    </a:lnTo>
                    <a:lnTo>
                      <a:pt x="40" y="60"/>
                    </a:lnTo>
                    <a:lnTo>
                      <a:pt x="40" y="60"/>
                    </a:lnTo>
                    <a:lnTo>
                      <a:pt x="38" y="62"/>
                    </a:lnTo>
                    <a:lnTo>
                      <a:pt x="36" y="60"/>
                    </a:lnTo>
                    <a:lnTo>
                      <a:pt x="32" y="58"/>
                    </a:lnTo>
                    <a:lnTo>
                      <a:pt x="26" y="58"/>
                    </a:lnTo>
                    <a:lnTo>
                      <a:pt x="26" y="58"/>
                    </a:lnTo>
                    <a:lnTo>
                      <a:pt x="22" y="58"/>
                    </a:lnTo>
                    <a:lnTo>
                      <a:pt x="18" y="56"/>
                    </a:lnTo>
                    <a:lnTo>
                      <a:pt x="16" y="54"/>
                    </a:lnTo>
                    <a:lnTo>
                      <a:pt x="16" y="52"/>
                    </a:lnTo>
                    <a:lnTo>
                      <a:pt x="16" y="48"/>
                    </a:lnTo>
                    <a:lnTo>
                      <a:pt x="18" y="46"/>
                    </a:lnTo>
                    <a:lnTo>
                      <a:pt x="20" y="44"/>
                    </a:lnTo>
                    <a:lnTo>
                      <a:pt x="26" y="44"/>
                    </a:lnTo>
                    <a:lnTo>
                      <a:pt x="26" y="44"/>
                    </a:lnTo>
                    <a:lnTo>
                      <a:pt x="36" y="42"/>
                    </a:lnTo>
                    <a:lnTo>
                      <a:pt x="42" y="38"/>
                    </a:lnTo>
                    <a:lnTo>
                      <a:pt x="44" y="36"/>
                    </a:lnTo>
                    <a:lnTo>
                      <a:pt x="42" y="34"/>
                    </a:lnTo>
                    <a:lnTo>
                      <a:pt x="40" y="32"/>
                    </a:lnTo>
                    <a:lnTo>
                      <a:pt x="34" y="30"/>
                    </a:lnTo>
                    <a:lnTo>
                      <a:pt x="34" y="30"/>
                    </a:lnTo>
                    <a:lnTo>
                      <a:pt x="32" y="22"/>
                    </a:lnTo>
                    <a:lnTo>
                      <a:pt x="30" y="20"/>
                    </a:lnTo>
                    <a:lnTo>
                      <a:pt x="28" y="22"/>
                    </a:lnTo>
                    <a:lnTo>
                      <a:pt x="24" y="30"/>
                    </a:lnTo>
                    <a:lnTo>
                      <a:pt x="24" y="30"/>
                    </a:lnTo>
                    <a:lnTo>
                      <a:pt x="20" y="36"/>
                    </a:lnTo>
                    <a:lnTo>
                      <a:pt x="16" y="40"/>
                    </a:lnTo>
                    <a:lnTo>
                      <a:pt x="14" y="42"/>
                    </a:lnTo>
                    <a:lnTo>
                      <a:pt x="10" y="50"/>
                    </a:lnTo>
                    <a:lnTo>
                      <a:pt x="10" y="50"/>
                    </a:lnTo>
                    <a:lnTo>
                      <a:pt x="8" y="60"/>
                    </a:lnTo>
                    <a:lnTo>
                      <a:pt x="4" y="66"/>
                    </a:lnTo>
                    <a:lnTo>
                      <a:pt x="2" y="72"/>
                    </a:lnTo>
                    <a:lnTo>
                      <a:pt x="0" y="76"/>
                    </a:lnTo>
                    <a:lnTo>
                      <a:pt x="0" y="76"/>
                    </a:lnTo>
                    <a:lnTo>
                      <a:pt x="2" y="78"/>
                    </a:lnTo>
                    <a:lnTo>
                      <a:pt x="4" y="80"/>
                    </a:lnTo>
                    <a:lnTo>
                      <a:pt x="12" y="80"/>
                    </a:lnTo>
                    <a:lnTo>
                      <a:pt x="20" y="82"/>
                    </a:lnTo>
                    <a:lnTo>
                      <a:pt x="28" y="84"/>
                    </a:lnTo>
                    <a:lnTo>
                      <a:pt x="28" y="84"/>
                    </a:lnTo>
                    <a:lnTo>
                      <a:pt x="28" y="84"/>
                    </a:lnTo>
                    <a:lnTo>
                      <a:pt x="28" y="86"/>
                    </a:lnTo>
                    <a:lnTo>
                      <a:pt x="24" y="86"/>
                    </a:lnTo>
                    <a:lnTo>
                      <a:pt x="18" y="88"/>
                    </a:lnTo>
                    <a:lnTo>
                      <a:pt x="18" y="88"/>
                    </a:lnTo>
                    <a:lnTo>
                      <a:pt x="20" y="90"/>
                    </a:lnTo>
                    <a:lnTo>
                      <a:pt x="20" y="90"/>
                    </a:lnTo>
                    <a:lnTo>
                      <a:pt x="28" y="92"/>
                    </a:lnTo>
                    <a:lnTo>
                      <a:pt x="42" y="92"/>
                    </a:lnTo>
                    <a:lnTo>
                      <a:pt x="60" y="88"/>
                    </a:lnTo>
                    <a:lnTo>
                      <a:pt x="82" y="82"/>
                    </a:lnTo>
                    <a:lnTo>
                      <a:pt x="82" y="82"/>
                    </a:lnTo>
                    <a:lnTo>
                      <a:pt x="102" y="70"/>
                    </a:lnTo>
                    <a:lnTo>
                      <a:pt x="118" y="60"/>
                    </a:lnTo>
                    <a:lnTo>
                      <a:pt x="130" y="54"/>
                    </a:lnTo>
                    <a:lnTo>
                      <a:pt x="140" y="50"/>
                    </a:lnTo>
                    <a:lnTo>
                      <a:pt x="140" y="50"/>
                    </a:lnTo>
                    <a:lnTo>
                      <a:pt x="152" y="44"/>
                    </a:lnTo>
                    <a:lnTo>
                      <a:pt x="164" y="36"/>
                    </a:lnTo>
                    <a:lnTo>
                      <a:pt x="184" y="20"/>
                    </a:lnTo>
                    <a:lnTo>
                      <a:pt x="184" y="20"/>
                    </a:lnTo>
                    <a:lnTo>
                      <a:pt x="186" y="14"/>
                    </a:lnTo>
                    <a:lnTo>
                      <a:pt x="188" y="8"/>
                    </a:lnTo>
                    <a:lnTo>
                      <a:pt x="186" y="2"/>
                    </a:lnTo>
                    <a:lnTo>
                      <a:pt x="184" y="0"/>
                    </a:lnTo>
                    <a:lnTo>
                      <a:pt x="182" y="0"/>
                    </a:lnTo>
                    <a:lnTo>
                      <a:pt x="182"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21" name="Freeform 6013"/>
              <p:cNvSpPr>
                <a:spLocks/>
              </p:cNvSpPr>
              <p:nvPr/>
            </p:nvSpPr>
            <p:spPr bwMode="auto">
              <a:xfrm>
                <a:off x="2048510" y="2253933"/>
                <a:ext cx="318770" cy="267970"/>
              </a:xfrm>
              <a:custGeom>
                <a:avLst/>
                <a:gdLst/>
                <a:ahLst/>
                <a:cxnLst>
                  <a:cxn ang="0">
                    <a:pos x="50" y="120"/>
                  </a:cxn>
                  <a:cxn ang="0">
                    <a:pos x="52" y="140"/>
                  </a:cxn>
                  <a:cxn ang="0">
                    <a:pos x="106" y="128"/>
                  </a:cxn>
                  <a:cxn ang="0">
                    <a:pos x="144" y="110"/>
                  </a:cxn>
                  <a:cxn ang="0">
                    <a:pos x="164" y="120"/>
                  </a:cxn>
                  <a:cxn ang="0">
                    <a:pos x="200" y="146"/>
                  </a:cxn>
                  <a:cxn ang="0">
                    <a:pos x="242" y="138"/>
                  </a:cxn>
                  <a:cxn ang="0">
                    <a:pos x="286" y="142"/>
                  </a:cxn>
                  <a:cxn ang="0">
                    <a:pos x="316" y="154"/>
                  </a:cxn>
                  <a:cxn ang="0">
                    <a:pos x="328" y="176"/>
                  </a:cxn>
                  <a:cxn ang="0">
                    <a:pos x="298" y="180"/>
                  </a:cxn>
                  <a:cxn ang="0">
                    <a:pos x="262" y="170"/>
                  </a:cxn>
                  <a:cxn ang="0">
                    <a:pos x="220" y="194"/>
                  </a:cxn>
                  <a:cxn ang="0">
                    <a:pos x="210" y="188"/>
                  </a:cxn>
                  <a:cxn ang="0">
                    <a:pos x="186" y="218"/>
                  </a:cxn>
                  <a:cxn ang="0">
                    <a:pos x="166" y="250"/>
                  </a:cxn>
                  <a:cxn ang="0">
                    <a:pos x="188" y="240"/>
                  </a:cxn>
                  <a:cxn ang="0">
                    <a:pos x="184" y="276"/>
                  </a:cxn>
                  <a:cxn ang="0">
                    <a:pos x="174" y="316"/>
                  </a:cxn>
                  <a:cxn ang="0">
                    <a:pos x="172" y="390"/>
                  </a:cxn>
                  <a:cxn ang="0">
                    <a:pos x="206" y="420"/>
                  </a:cxn>
                  <a:cxn ang="0">
                    <a:pos x="238" y="354"/>
                  </a:cxn>
                  <a:cxn ang="0">
                    <a:pos x="228" y="292"/>
                  </a:cxn>
                  <a:cxn ang="0">
                    <a:pos x="236" y="258"/>
                  </a:cxn>
                  <a:cxn ang="0">
                    <a:pos x="260" y="226"/>
                  </a:cxn>
                  <a:cxn ang="0">
                    <a:pos x="270" y="230"/>
                  </a:cxn>
                  <a:cxn ang="0">
                    <a:pos x="284" y="204"/>
                  </a:cxn>
                  <a:cxn ang="0">
                    <a:pos x="304" y="190"/>
                  </a:cxn>
                  <a:cxn ang="0">
                    <a:pos x="334" y="208"/>
                  </a:cxn>
                  <a:cxn ang="0">
                    <a:pos x="350" y="232"/>
                  </a:cxn>
                  <a:cxn ang="0">
                    <a:pos x="342" y="282"/>
                  </a:cxn>
                  <a:cxn ang="0">
                    <a:pos x="340" y="312"/>
                  </a:cxn>
                  <a:cxn ang="0">
                    <a:pos x="366" y="288"/>
                  </a:cxn>
                  <a:cxn ang="0">
                    <a:pos x="390" y="344"/>
                  </a:cxn>
                  <a:cxn ang="0">
                    <a:pos x="418" y="288"/>
                  </a:cxn>
                  <a:cxn ang="0">
                    <a:pos x="432" y="236"/>
                  </a:cxn>
                  <a:cxn ang="0">
                    <a:pos x="432" y="218"/>
                  </a:cxn>
                  <a:cxn ang="0">
                    <a:pos x="444" y="234"/>
                  </a:cxn>
                  <a:cxn ang="0">
                    <a:pos x="450" y="246"/>
                  </a:cxn>
                  <a:cxn ang="0">
                    <a:pos x="472" y="256"/>
                  </a:cxn>
                  <a:cxn ang="0">
                    <a:pos x="484" y="246"/>
                  </a:cxn>
                  <a:cxn ang="0">
                    <a:pos x="500" y="250"/>
                  </a:cxn>
                  <a:cxn ang="0">
                    <a:pos x="486" y="218"/>
                  </a:cxn>
                  <a:cxn ang="0">
                    <a:pos x="468" y="196"/>
                  </a:cxn>
                  <a:cxn ang="0">
                    <a:pos x="426" y="172"/>
                  </a:cxn>
                  <a:cxn ang="0">
                    <a:pos x="388" y="166"/>
                  </a:cxn>
                  <a:cxn ang="0">
                    <a:pos x="324" y="148"/>
                  </a:cxn>
                  <a:cxn ang="0">
                    <a:pos x="304" y="140"/>
                  </a:cxn>
                  <a:cxn ang="0">
                    <a:pos x="306" y="122"/>
                  </a:cxn>
                  <a:cxn ang="0">
                    <a:pos x="302" y="98"/>
                  </a:cxn>
                  <a:cxn ang="0">
                    <a:pos x="290" y="62"/>
                  </a:cxn>
                  <a:cxn ang="0">
                    <a:pos x="244" y="50"/>
                  </a:cxn>
                  <a:cxn ang="0">
                    <a:pos x="214" y="14"/>
                  </a:cxn>
                  <a:cxn ang="0">
                    <a:pos x="162" y="0"/>
                  </a:cxn>
                  <a:cxn ang="0">
                    <a:pos x="158" y="24"/>
                  </a:cxn>
                  <a:cxn ang="0">
                    <a:pos x="150" y="8"/>
                  </a:cxn>
                  <a:cxn ang="0">
                    <a:pos x="132" y="34"/>
                  </a:cxn>
                  <a:cxn ang="0">
                    <a:pos x="118" y="36"/>
                  </a:cxn>
                  <a:cxn ang="0">
                    <a:pos x="46" y="86"/>
                  </a:cxn>
                  <a:cxn ang="0">
                    <a:pos x="4" y="134"/>
                  </a:cxn>
                </a:cxnLst>
                <a:rect l="0" t="0" r="r" b="b"/>
                <a:pathLst>
                  <a:path w="502" h="422">
                    <a:moveTo>
                      <a:pt x="4" y="134"/>
                    </a:moveTo>
                    <a:lnTo>
                      <a:pt x="4" y="134"/>
                    </a:lnTo>
                    <a:lnTo>
                      <a:pt x="10" y="134"/>
                    </a:lnTo>
                    <a:lnTo>
                      <a:pt x="16" y="134"/>
                    </a:lnTo>
                    <a:lnTo>
                      <a:pt x="28" y="128"/>
                    </a:lnTo>
                    <a:lnTo>
                      <a:pt x="40" y="122"/>
                    </a:lnTo>
                    <a:lnTo>
                      <a:pt x="46" y="120"/>
                    </a:lnTo>
                    <a:lnTo>
                      <a:pt x="50" y="120"/>
                    </a:lnTo>
                    <a:lnTo>
                      <a:pt x="50" y="120"/>
                    </a:lnTo>
                    <a:lnTo>
                      <a:pt x="52" y="122"/>
                    </a:lnTo>
                    <a:lnTo>
                      <a:pt x="54" y="124"/>
                    </a:lnTo>
                    <a:lnTo>
                      <a:pt x="50" y="132"/>
                    </a:lnTo>
                    <a:lnTo>
                      <a:pt x="46" y="140"/>
                    </a:lnTo>
                    <a:lnTo>
                      <a:pt x="48" y="142"/>
                    </a:lnTo>
                    <a:lnTo>
                      <a:pt x="52" y="140"/>
                    </a:lnTo>
                    <a:lnTo>
                      <a:pt x="52" y="140"/>
                    </a:lnTo>
                    <a:lnTo>
                      <a:pt x="60" y="140"/>
                    </a:lnTo>
                    <a:lnTo>
                      <a:pt x="68" y="142"/>
                    </a:lnTo>
                    <a:lnTo>
                      <a:pt x="76" y="140"/>
                    </a:lnTo>
                    <a:lnTo>
                      <a:pt x="86" y="134"/>
                    </a:lnTo>
                    <a:lnTo>
                      <a:pt x="86" y="134"/>
                    </a:lnTo>
                    <a:lnTo>
                      <a:pt x="92" y="130"/>
                    </a:lnTo>
                    <a:lnTo>
                      <a:pt x="98" y="128"/>
                    </a:lnTo>
                    <a:lnTo>
                      <a:pt x="106" y="128"/>
                    </a:lnTo>
                    <a:lnTo>
                      <a:pt x="112" y="126"/>
                    </a:lnTo>
                    <a:lnTo>
                      <a:pt x="118" y="124"/>
                    </a:lnTo>
                    <a:lnTo>
                      <a:pt x="122" y="120"/>
                    </a:lnTo>
                    <a:lnTo>
                      <a:pt x="122" y="120"/>
                    </a:lnTo>
                    <a:lnTo>
                      <a:pt x="132" y="110"/>
                    </a:lnTo>
                    <a:lnTo>
                      <a:pt x="140" y="106"/>
                    </a:lnTo>
                    <a:lnTo>
                      <a:pt x="142" y="108"/>
                    </a:lnTo>
                    <a:lnTo>
                      <a:pt x="144" y="110"/>
                    </a:lnTo>
                    <a:lnTo>
                      <a:pt x="146" y="120"/>
                    </a:lnTo>
                    <a:lnTo>
                      <a:pt x="146" y="120"/>
                    </a:lnTo>
                    <a:lnTo>
                      <a:pt x="148" y="124"/>
                    </a:lnTo>
                    <a:lnTo>
                      <a:pt x="148" y="126"/>
                    </a:lnTo>
                    <a:lnTo>
                      <a:pt x="150" y="126"/>
                    </a:lnTo>
                    <a:lnTo>
                      <a:pt x="152" y="124"/>
                    </a:lnTo>
                    <a:lnTo>
                      <a:pt x="160" y="120"/>
                    </a:lnTo>
                    <a:lnTo>
                      <a:pt x="164" y="120"/>
                    </a:lnTo>
                    <a:lnTo>
                      <a:pt x="170" y="122"/>
                    </a:lnTo>
                    <a:lnTo>
                      <a:pt x="170" y="122"/>
                    </a:lnTo>
                    <a:lnTo>
                      <a:pt x="176" y="124"/>
                    </a:lnTo>
                    <a:lnTo>
                      <a:pt x="180" y="128"/>
                    </a:lnTo>
                    <a:lnTo>
                      <a:pt x="186" y="138"/>
                    </a:lnTo>
                    <a:lnTo>
                      <a:pt x="192" y="144"/>
                    </a:lnTo>
                    <a:lnTo>
                      <a:pt x="194" y="146"/>
                    </a:lnTo>
                    <a:lnTo>
                      <a:pt x="200" y="146"/>
                    </a:lnTo>
                    <a:lnTo>
                      <a:pt x="200" y="146"/>
                    </a:lnTo>
                    <a:lnTo>
                      <a:pt x="210" y="148"/>
                    </a:lnTo>
                    <a:lnTo>
                      <a:pt x="216" y="148"/>
                    </a:lnTo>
                    <a:lnTo>
                      <a:pt x="222" y="148"/>
                    </a:lnTo>
                    <a:lnTo>
                      <a:pt x="230" y="144"/>
                    </a:lnTo>
                    <a:lnTo>
                      <a:pt x="230" y="144"/>
                    </a:lnTo>
                    <a:lnTo>
                      <a:pt x="236" y="140"/>
                    </a:lnTo>
                    <a:lnTo>
                      <a:pt x="242" y="138"/>
                    </a:lnTo>
                    <a:lnTo>
                      <a:pt x="256" y="136"/>
                    </a:lnTo>
                    <a:lnTo>
                      <a:pt x="272" y="134"/>
                    </a:lnTo>
                    <a:lnTo>
                      <a:pt x="282" y="132"/>
                    </a:lnTo>
                    <a:lnTo>
                      <a:pt x="282" y="132"/>
                    </a:lnTo>
                    <a:lnTo>
                      <a:pt x="286" y="130"/>
                    </a:lnTo>
                    <a:lnTo>
                      <a:pt x="288" y="130"/>
                    </a:lnTo>
                    <a:lnTo>
                      <a:pt x="286" y="136"/>
                    </a:lnTo>
                    <a:lnTo>
                      <a:pt x="286" y="142"/>
                    </a:lnTo>
                    <a:lnTo>
                      <a:pt x="288" y="144"/>
                    </a:lnTo>
                    <a:lnTo>
                      <a:pt x="290" y="146"/>
                    </a:lnTo>
                    <a:lnTo>
                      <a:pt x="290" y="146"/>
                    </a:lnTo>
                    <a:lnTo>
                      <a:pt x="302" y="150"/>
                    </a:lnTo>
                    <a:lnTo>
                      <a:pt x="310" y="150"/>
                    </a:lnTo>
                    <a:lnTo>
                      <a:pt x="314" y="150"/>
                    </a:lnTo>
                    <a:lnTo>
                      <a:pt x="316" y="150"/>
                    </a:lnTo>
                    <a:lnTo>
                      <a:pt x="316" y="154"/>
                    </a:lnTo>
                    <a:lnTo>
                      <a:pt x="316" y="154"/>
                    </a:lnTo>
                    <a:lnTo>
                      <a:pt x="318" y="162"/>
                    </a:lnTo>
                    <a:lnTo>
                      <a:pt x="322" y="164"/>
                    </a:lnTo>
                    <a:lnTo>
                      <a:pt x="326" y="166"/>
                    </a:lnTo>
                    <a:lnTo>
                      <a:pt x="330" y="170"/>
                    </a:lnTo>
                    <a:lnTo>
                      <a:pt x="330" y="170"/>
                    </a:lnTo>
                    <a:lnTo>
                      <a:pt x="330" y="174"/>
                    </a:lnTo>
                    <a:lnTo>
                      <a:pt x="328" y="176"/>
                    </a:lnTo>
                    <a:lnTo>
                      <a:pt x="322" y="178"/>
                    </a:lnTo>
                    <a:lnTo>
                      <a:pt x="312" y="176"/>
                    </a:lnTo>
                    <a:lnTo>
                      <a:pt x="304" y="172"/>
                    </a:lnTo>
                    <a:lnTo>
                      <a:pt x="304" y="172"/>
                    </a:lnTo>
                    <a:lnTo>
                      <a:pt x="302" y="172"/>
                    </a:lnTo>
                    <a:lnTo>
                      <a:pt x="300" y="174"/>
                    </a:lnTo>
                    <a:lnTo>
                      <a:pt x="300" y="178"/>
                    </a:lnTo>
                    <a:lnTo>
                      <a:pt x="298" y="180"/>
                    </a:lnTo>
                    <a:lnTo>
                      <a:pt x="296" y="182"/>
                    </a:lnTo>
                    <a:lnTo>
                      <a:pt x="294" y="182"/>
                    </a:lnTo>
                    <a:lnTo>
                      <a:pt x="288" y="178"/>
                    </a:lnTo>
                    <a:lnTo>
                      <a:pt x="288" y="178"/>
                    </a:lnTo>
                    <a:lnTo>
                      <a:pt x="278" y="172"/>
                    </a:lnTo>
                    <a:lnTo>
                      <a:pt x="270" y="170"/>
                    </a:lnTo>
                    <a:lnTo>
                      <a:pt x="266" y="168"/>
                    </a:lnTo>
                    <a:lnTo>
                      <a:pt x="262" y="170"/>
                    </a:lnTo>
                    <a:lnTo>
                      <a:pt x="256" y="176"/>
                    </a:lnTo>
                    <a:lnTo>
                      <a:pt x="252" y="176"/>
                    </a:lnTo>
                    <a:lnTo>
                      <a:pt x="242" y="176"/>
                    </a:lnTo>
                    <a:lnTo>
                      <a:pt x="242" y="176"/>
                    </a:lnTo>
                    <a:lnTo>
                      <a:pt x="238" y="178"/>
                    </a:lnTo>
                    <a:lnTo>
                      <a:pt x="234" y="180"/>
                    </a:lnTo>
                    <a:lnTo>
                      <a:pt x="226" y="188"/>
                    </a:lnTo>
                    <a:lnTo>
                      <a:pt x="220" y="194"/>
                    </a:lnTo>
                    <a:lnTo>
                      <a:pt x="220" y="194"/>
                    </a:lnTo>
                    <a:lnTo>
                      <a:pt x="220" y="190"/>
                    </a:lnTo>
                    <a:lnTo>
                      <a:pt x="220" y="190"/>
                    </a:lnTo>
                    <a:lnTo>
                      <a:pt x="222" y="184"/>
                    </a:lnTo>
                    <a:lnTo>
                      <a:pt x="220" y="184"/>
                    </a:lnTo>
                    <a:lnTo>
                      <a:pt x="216" y="186"/>
                    </a:lnTo>
                    <a:lnTo>
                      <a:pt x="212" y="188"/>
                    </a:lnTo>
                    <a:lnTo>
                      <a:pt x="210" y="188"/>
                    </a:lnTo>
                    <a:lnTo>
                      <a:pt x="208" y="184"/>
                    </a:lnTo>
                    <a:lnTo>
                      <a:pt x="208" y="184"/>
                    </a:lnTo>
                    <a:lnTo>
                      <a:pt x="208" y="182"/>
                    </a:lnTo>
                    <a:lnTo>
                      <a:pt x="206" y="184"/>
                    </a:lnTo>
                    <a:lnTo>
                      <a:pt x="200" y="192"/>
                    </a:lnTo>
                    <a:lnTo>
                      <a:pt x="194" y="206"/>
                    </a:lnTo>
                    <a:lnTo>
                      <a:pt x="186" y="218"/>
                    </a:lnTo>
                    <a:lnTo>
                      <a:pt x="186" y="218"/>
                    </a:lnTo>
                    <a:lnTo>
                      <a:pt x="182" y="224"/>
                    </a:lnTo>
                    <a:lnTo>
                      <a:pt x="180" y="228"/>
                    </a:lnTo>
                    <a:lnTo>
                      <a:pt x="178" y="232"/>
                    </a:lnTo>
                    <a:lnTo>
                      <a:pt x="174" y="234"/>
                    </a:lnTo>
                    <a:lnTo>
                      <a:pt x="174" y="234"/>
                    </a:lnTo>
                    <a:lnTo>
                      <a:pt x="172" y="238"/>
                    </a:lnTo>
                    <a:lnTo>
                      <a:pt x="168" y="242"/>
                    </a:lnTo>
                    <a:lnTo>
                      <a:pt x="166" y="250"/>
                    </a:lnTo>
                    <a:lnTo>
                      <a:pt x="166" y="258"/>
                    </a:lnTo>
                    <a:lnTo>
                      <a:pt x="168" y="258"/>
                    </a:lnTo>
                    <a:lnTo>
                      <a:pt x="170" y="256"/>
                    </a:lnTo>
                    <a:lnTo>
                      <a:pt x="170" y="256"/>
                    </a:lnTo>
                    <a:lnTo>
                      <a:pt x="176" y="250"/>
                    </a:lnTo>
                    <a:lnTo>
                      <a:pt x="180" y="244"/>
                    </a:lnTo>
                    <a:lnTo>
                      <a:pt x="182" y="240"/>
                    </a:lnTo>
                    <a:lnTo>
                      <a:pt x="188" y="240"/>
                    </a:lnTo>
                    <a:lnTo>
                      <a:pt x="188" y="240"/>
                    </a:lnTo>
                    <a:lnTo>
                      <a:pt x="190" y="244"/>
                    </a:lnTo>
                    <a:lnTo>
                      <a:pt x="190" y="246"/>
                    </a:lnTo>
                    <a:lnTo>
                      <a:pt x="188" y="256"/>
                    </a:lnTo>
                    <a:lnTo>
                      <a:pt x="184" y="268"/>
                    </a:lnTo>
                    <a:lnTo>
                      <a:pt x="182" y="272"/>
                    </a:lnTo>
                    <a:lnTo>
                      <a:pt x="184" y="276"/>
                    </a:lnTo>
                    <a:lnTo>
                      <a:pt x="184" y="276"/>
                    </a:lnTo>
                    <a:lnTo>
                      <a:pt x="184" y="282"/>
                    </a:lnTo>
                    <a:lnTo>
                      <a:pt x="182" y="284"/>
                    </a:lnTo>
                    <a:lnTo>
                      <a:pt x="180" y="284"/>
                    </a:lnTo>
                    <a:lnTo>
                      <a:pt x="178" y="288"/>
                    </a:lnTo>
                    <a:lnTo>
                      <a:pt x="176" y="294"/>
                    </a:lnTo>
                    <a:lnTo>
                      <a:pt x="176" y="302"/>
                    </a:lnTo>
                    <a:lnTo>
                      <a:pt x="176" y="302"/>
                    </a:lnTo>
                    <a:lnTo>
                      <a:pt x="174" y="316"/>
                    </a:lnTo>
                    <a:lnTo>
                      <a:pt x="170" y="326"/>
                    </a:lnTo>
                    <a:lnTo>
                      <a:pt x="170" y="334"/>
                    </a:lnTo>
                    <a:lnTo>
                      <a:pt x="172" y="348"/>
                    </a:lnTo>
                    <a:lnTo>
                      <a:pt x="172" y="348"/>
                    </a:lnTo>
                    <a:lnTo>
                      <a:pt x="172" y="356"/>
                    </a:lnTo>
                    <a:lnTo>
                      <a:pt x="172" y="364"/>
                    </a:lnTo>
                    <a:lnTo>
                      <a:pt x="172" y="376"/>
                    </a:lnTo>
                    <a:lnTo>
                      <a:pt x="172" y="390"/>
                    </a:lnTo>
                    <a:lnTo>
                      <a:pt x="174" y="396"/>
                    </a:lnTo>
                    <a:lnTo>
                      <a:pt x="178" y="406"/>
                    </a:lnTo>
                    <a:lnTo>
                      <a:pt x="178" y="406"/>
                    </a:lnTo>
                    <a:lnTo>
                      <a:pt x="184" y="414"/>
                    </a:lnTo>
                    <a:lnTo>
                      <a:pt x="188" y="418"/>
                    </a:lnTo>
                    <a:lnTo>
                      <a:pt x="194" y="422"/>
                    </a:lnTo>
                    <a:lnTo>
                      <a:pt x="200" y="422"/>
                    </a:lnTo>
                    <a:lnTo>
                      <a:pt x="206" y="420"/>
                    </a:lnTo>
                    <a:lnTo>
                      <a:pt x="212" y="414"/>
                    </a:lnTo>
                    <a:lnTo>
                      <a:pt x="218" y="408"/>
                    </a:lnTo>
                    <a:lnTo>
                      <a:pt x="224" y="400"/>
                    </a:lnTo>
                    <a:lnTo>
                      <a:pt x="224" y="400"/>
                    </a:lnTo>
                    <a:lnTo>
                      <a:pt x="232" y="382"/>
                    </a:lnTo>
                    <a:lnTo>
                      <a:pt x="236" y="372"/>
                    </a:lnTo>
                    <a:lnTo>
                      <a:pt x="236" y="364"/>
                    </a:lnTo>
                    <a:lnTo>
                      <a:pt x="238" y="354"/>
                    </a:lnTo>
                    <a:lnTo>
                      <a:pt x="236" y="344"/>
                    </a:lnTo>
                    <a:lnTo>
                      <a:pt x="234" y="332"/>
                    </a:lnTo>
                    <a:lnTo>
                      <a:pt x="228" y="320"/>
                    </a:lnTo>
                    <a:lnTo>
                      <a:pt x="228" y="320"/>
                    </a:lnTo>
                    <a:lnTo>
                      <a:pt x="226" y="310"/>
                    </a:lnTo>
                    <a:lnTo>
                      <a:pt x="228" y="304"/>
                    </a:lnTo>
                    <a:lnTo>
                      <a:pt x="230" y="300"/>
                    </a:lnTo>
                    <a:lnTo>
                      <a:pt x="228" y="292"/>
                    </a:lnTo>
                    <a:lnTo>
                      <a:pt x="228" y="292"/>
                    </a:lnTo>
                    <a:lnTo>
                      <a:pt x="228" y="288"/>
                    </a:lnTo>
                    <a:lnTo>
                      <a:pt x="228" y="284"/>
                    </a:lnTo>
                    <a:lnTo>
                      <a:pt x="232" y="278"/>
                    </a:lnTo>
                    <a:lnTo>
                      <a:pt x="236" y="270"/>
                    </a:lnTo>
                    <a:lnTo>
                      <a:pt x="238" y="264"/>
                    </a:lnTo>
                    <a:lnTo>
                      <a:pt x="236" y="258"/>
                    </a:lnTo>
                    <a:lnTo>
                      <a:pt x="236" y="258"/>
                    </a:lnTo>
                    <a:lnTo>
                      <a:pt x="236" y="248"/>
                    </a:lnTo>
                    <a:lnTo>
                      <a:pt x="238" y="246"/>
                    </a:lnTo>
                    <a:lnTo>
                      <a:pt x="242" y="244"/>
                    </a:lnTo>
                    <a:lnTo>
                      <a:pt x="250" y="236"/>
                    </a:lnTo>
                    <a:lnTo>
                      <a:pt x="250" y="236"/>
                    </a:lnTo>
                    <a:lnTo>
                      <a:pt x="256" y="228"/>
                    </a:lnTo>
                    <a:lnTo>
                      <a:pt x="258" y="226"/>
                    </a:lnTo>
                    <a:lnTo>
                      <a:pt x="260" y="226"/>
                    </a:lnTo>
                    <a:lnTo>
                      <a:pt x="260" y="230"/>
                    </a:lnTo>
                    <a:lnTo>
                      <a:pt x="260" y="240"/>
                    </a:lnTo>
                    <a:lnTo>
                      <a:pt x="262" y="244"/>
                    </a:lnTo>
                    <a:lnTo>
                      <a:pt x="264" y="244"/>
                    </a:lnTo>
                    <a:lnTo>
                      <a:pt x="264" y="244"/>
                    </a:lnTo>
                    <a:lnTo>
                      <a:pt x="266" y="244"/>
                    </a:lnTo>
                    <a:lnTo>
                      <a:pt x="268" y="240"/>
                    </a:lnTo>
                    <a:lnTo>
                      <a:pt x="270" y="230"/>
                    </a:lnTo>
                    <a:lnTo>
                      <a:pt x="270" y="224"/>
                    </a:lnTo>
                    <a:lnTo>
                      <a:pt x="272" y="218"/>
                    </a:lnTo>
                    <a:lnTo>
                      <a:pt x="276" y="214"/>
                    </a:lnTo>
                    <a:lnTo>
                      <a:pt x="282" y="212"/>
                    </a:lnTo>
                    <a:lnTo>
                      <a:pt x="282" y="212"/>
                    </a:lnTo>
                    <a:lnTo>
                      <a:pt x="288" y="210"/>
                    </a:lnTo>
                    <a:lnTo>
                      <a:pt x="286" y="206"/>
                    </a:lnTo>
                    <a:lnTo>
                      <a:pt x="284" y="204"/>
                    </a:lnTo>
                    <a:lnTo>
                      <a:pt x="282" y="202"/>
                    </a:lnTo>
                    <a:lnTo>
                      <a:pt x="284" y="198"/>
                    </a:lnTo>
                    <a:lnTo>
                      <a:pt x="288" y="194"/>
                    </a:lnTo>
                    <a:lnTo>
                      <a:pt x="288" y="194"/>
                    </a:lnTo>
                    <a:lnTo>
                      <a:pt x="294" y="190"/>
                    </a:lnTo>
                    <a:lnTo>
                      <a:pt x="298" y="188"/>
                    </a:lnTo>
                    <a:lnTo>
                      <a:pt x="300" y="188"/>
                    </a:lnTo>
                    <a:lnTo>
                      <a:pt x="304" y="190"/>
                    </a:lnTo>
                    <a:lnTo>
                      <a:pt x="308" y="194"/>
                    </a:lnTo>
                    <a:lnTo>
                      <a:pt x="314" y="196"/>
                    </a:lnTo>
                    <a:lnTo>
                      <a:pt x="314" y="196"/>
                    </a:lnTo>
                    <a:lnTo>
                      <a:pt x="320" y="198"/>
                    </a:lnTo>
                    <a:lnTo>
                      <a:pt x="322" y="200"/>
                    </a:lnTo>
                    <a:lnTo>
                      <a:pt x="324" y="204"/>
                    </a:lnTo>
                    <a:lnTo>
                      <a:pt x="334" y="208"/>
                    </a:lnTo>
                    <a:lnTo>
                      <a:pt x="334" y="208"/>
                    </a:lnTo>
                    <a:lnTo>
                      <a:pt x="344" y="214"/>
                    </a:lnTo>
                    <a:lnTo>
                      <a:pt x="352" y="220"/>
                    </a:lnTo>
                    <a:lnTo>
                      <a:pt x="356" y="226"/>
                    </a:lnTo>
                    <a:lnTo>
                      <a:pt x="356" y="228"/>
                    </a:lnTo>
                    <a:lnTo>
                      <a:pt x="352" y="230"/>
                    </a:lnTo>
                    <a:lnTo>
                      <a:pt x="352" y="230"/>
                    </a:lnTo>
                    <a:lnTo>
                      <a:pt x="350" y="230"/>
                    </a:lnTo>
                    <a:lnTo>
                      <a:pt x="350" y="232"/>
                    </a:lnTo>
                    <a:lnTo>
                      <a:pt x="352" y="238"/>
                    </a:lnTo>
                    <a:lnTo>
                      <a:pt x="354" y="246"/>
                    </a:lnTo>
                    <a:lnTo>
                      <a:pt x="354" y="250"/>
                    </a:lnTo>
                    <a:lnTo>
                      <a:pt x="354" y="256"/>
                    </a:lnTo>
                    <a:lnTo>
                      <a:pt x="354" y="256"/>
                    </a:lnTo>
                    <a:lnTo>
                      <a:pt x="352" y="268"/>
                    </a:lnTo>
                    <a:lnTo>
                      <a:pt x="348" y="276"/>
                    </a:lnTo>
                    <a:lnTo>
                      <a:pt x="342" y="282"/>
                    </a:lnTo>
                    <a:lnTo>
                      <a:pt x="336" y="288"/>
                    </a:lnTo>
                    <a:lnTo>
                      <a:pt x="336" y="288"/>
                    </a:lnTo>
                    <a:lnTo>
                      <a:pt x="334" y="290"/>
                    </a:lnTo>
                    <a:lnTo>
                      <a:pt x="332" y="294"/>
                    </a:lnTo>
                    <a:lnTo>
                      <a:pt x="330" y="302"/>
                    </a:lnTo>
                    <a:lnTo>
                      <a:pt x="334" y="308"/>
                    </a:lnTo>
                    <a:lnTo>
                      <a:pt x="336" y="310"/>
                    </a:lnTo>
                    <a:lnTo>
                      <a:pt x="340" y="312"/>
                    </a:lnTo>
                    <a:lnTo>
                      <a:pt x="340" y="312"/>
                    </a:lnTo>
                    <a:lnTo>
                      <a:pt x="342" y="310"/>
                    </a:lnTo>
                    <a:lnTo>
                      <a:pt x="346" y="308"/>
                    </a:lnTo>
                    <a:lnTo>
                      <a:pt x="350" y="300"/>
                    </a:lnTo>
                    <a:lnTo>
                      <a:pt x="356" y="292"/>
                    </a:lnTo>
                    <a:lnTo>
                      <a:pt x="360" y="290"/>
                    </a:lnTo>
                    <a:lnTo>
                      <a:pt x="366" y="288"/>
                    </a:lnTo>
                    <a:lnTo>
                      <a:pt x="366" y="288"/>
                    </a:lnTo>
                    <a:lnTo>
                      <a:pt x="370" y="288"/>
                    </a:lnTo>
                    <a:lnTo>
                      <a:pt x="376" y="294"/>
                    </a:lnTo>
                    <a:lnTo>
                      <a:pt x="380" y="300"/>
                    </a:lnTo>
                    <a:lnTo>
                      <a:pt x="382" y="310"/>
                    </a:lnTo>
                    <a:lnTo>
                      <a:pt x="386" y="330"/>
                    </a:lnTo>
                    <a:lnTo>
                      <a:pt x="388" y="338"/>
                    </a:lnTo>
                    <a:lnTo>
                      <a:pt x="390" y="344"/>
                    </a:lnTo>
                    <a:lnTo>
                      <a:pt x="390" y="344"/>
                    </a:lnTo>
                    <a:lnTo>
                      <a:pt x="406" y="336"/>
                    </a:lnTo>
                    <a:lnTo>
                      <a:pt x="410" y="334"/>
                    </a:lnTo>
                    <a:lnTo>
                      <a:pt x="414" y="330"/>
                    </a:lnTo>
                    <a:lnTo>
                      <a:pt x="418" y="324"/>
                    </a:lnTo>
                    <a:lnTo>
                      <a:pt x="418" y="318"/>
                    </a:lnTo>
                    <a:lnTo>
                      <a:pt x="418" y="298"/>
                    </a:lnTo>
                    <a:lnTo>
                      <a:pt x="418" y="298"/>
                    </a:lnTo>
                    <a:lnTo>
                      <a:pt x="418" y="288"/>
                    </a:lnTo>
                    <a:lnTo>
                      <a:pt x="422" y="280"/>
                    </a:lnTo>
                    <a:lnTo>
                      <a:pt x="424" y="274"/>
                    </a:lnTo>
                    <a:lnTo>
                      <a:pt x="428" y="268"/>
                    </a:lnTo>
                    <a:lnTo>
                      <a:pt x="436" y="258"/>
                    </a:lnTo>
                    <a:lnTo>
                      <a:pt x="438" y="254"/>
                    </a:lnTo>
                    <a:lnTo>
                      <a:pt x="438" y="248"/>
                    </a:lnTo>
                    <a:lnTo>
                      <a:pt x="438" y="248"/>
                    </a:lnTo>
                    <a:lnTo>
                      <a:pt x="432" y="236"/>
                    </a:lnTo>
                    <a:lnTo>
                      <a:pt x="426" y="228"/>
                    </a:lnTo>
                    <a:lnTo>
                      <a:pt x="422" y="222"/>
                    </a:lnTo>
                    <a:lnTo>
                      <a:pt x="420" y="218"/>
                    </a:lnTo>
                    <a:lnTo>
                      <a:pt x="420" y="218"/>
                    </a:lnTo>
                    <a:lnTo>
                      <a:pt x="422" y="216"/>
                    </a:lnTo>
                    <a:lnTo>
                      <a:pt x="424" y="218"/>
                    </a:lnTo>
                    <a:lnTo>
                      <a:pt x="428" y="218"/>
                    </a:lnTo>
                    <a:lnTo>
                      <a:pt x="432" y="218"/>
                    </a:lnTo>
                    <a:lnTo>
                      <a:pt x="432" y="218"/>
                    </a:lnTo>
                    <a:lnTo>
                      <a:pt x="434" y="220"/>
                    </a:lnTo>
                    <a:lnTo>
                      <a:pt x="436" y="220"/>
                    </a:lnTo>
                    <a:lnTo>
                      <a:pt x="436" y="226"/>
                    </a:lnTo>
                    <a:lnTo>
                      <a:pt x="438" y="232"/>
                    </a:lnTo>
                    <a:lnTo>
                      <a:pt x="440" y="234"/>
                    </a:lnTo>
                    <a:lnTo>
                      <a:pt x="444" y="234"/>
                    </a:lnTo>
                    <a:lnTo>
                      <a:pt x="444" y="234"/>
                    </a:lnTo>
                    <a:lnTo>
                      <a:pt x="446" y="236"/>
                    </a:lnTo>
                    <a:lnTo>
                      <a:pt x="448" y="238"/>
                    </a:lnTo>
                    <a:lnTo>
                      <a:pt x="446" y="242"/>
                    </a:lnTo>
                    <a:lnTo>
                      <a:pt x="444" y="246"/>
                    </a:lnTo>
                    <a:lnTo>
                      <a:pt x="444" y="246"/>
                    </a:lnTo>
                    <a:lnTo>
                      <a:pt x="446" y="246"/>
                    </a:lnTo>
                    <a:lnTo>
                      <a:pt x="446" y="246"/>
                    </a:lnTo>
                    <a:lnTo>
                      <a:pt x="450" y="246"/>
                    </a:lnTo>
                    <a:lnTo>
                      <a:pt x="450" y="246"/>
                    </a:lnTo>
                    <a:lnTo>
                      <a:pt x="450" y="250"/>
                    </a:lnTo>
                    <a:lnTo>
                      <a:pt x="450" y="254"/>
                    </a:lnTo>
                    <a:lnTo>
                      <a:pt x="454" y="252"/>
                    </a:lnTo>
                    <a:lnTo>
                      <a:pt x="454" y="252"/>
                    </a:lnTo>
                    <a:lnTo>
                      <a:pt x="458" y="250"/>
                    </a:lnTo>
                    <a:lnTo>
                      <a:pt x="462" y="252"/>
                    </a:lnTo>
                    <a:lnTo>
                      <a:pt x="472" y="256"/>
                    </a:lnTo>
                    <a:lnTo>
                      <a:pt x="480" y="262"/>
                    </a:lnTo>
                    <a:lnTo>
                      <a:pt x="484" y="264"/>
                    </a:lnTo>
                    <a:lnTo>
                      <a:pt x="486" y="262"/>
                    </a:lnTo>
                    <a:lnTo>
                      <a:pt x="486" y="262"/>
                    </a:lnTo>
                    <a:lnTo>
                      <a:pt x="488" y="260"/>
                    </a:lnTo>
                    <a:lnTo>
                      <a:pt x="490" y="258"/>
                    </a:lnTo>
                    <a:lnTo>
                      <a:pt x="488" y="252"/>
                    </a:lnTo>
                    <a:lnTo>
                      <a:pt x="484" y="246"/>
                    </a:lnTo>
                    <a:lnTo>
                      <a:pt x="484" y="244"/>
                    </a:lnTo>
                    <a:lnTo>
                      <a:pt x="486" y="242"/>
                    </a:lnTo>
                    <a:lnTo>
                      <a:pt x="486" y="242"/>
                    </a:lnTo>
                    <a:lnTo>
                      <a:pt x="488" y="242"/>
                    </a:lnTo>
                    <a:lnTo>
                      <a:pt x="490" y="242"/>
                    </a:lnTo>
                    <a:lnTo>
                      <a:pt x="496" y="246"/>
                    </a:lnTo>
                    <a:lnTo>
                      <a:pt x="500" y="250"/>
                    </a:lnTo>
                    <a:lnTo>
                      <a:pt x="500" y="250"/>
                    </a:lnTo>
                    <a:lnTo>
                      <a:pt x="502" y="248"/>
                    </a:lnTo>
                    <a:lnTo>
                      <a:pt x="502" y="248"/>
                    </a:lnTo>
                    <a:lnTo>
                      <a:pt x="498" y="240"/>
                    </a:lnTo>
                    <a:lnTo>
                      <a:pt x="494" y="234"/>
                    </a:lnTo>
                    <a:lnTo>
                      <a:pt x="488" y="226"/>
                    </a:lnTo>
                    <a:lnTo>
                      <a:pt x="486" y="222"/>
                    </a:lnTo>
                    <a:lnTo>
                      <a:pt x="486" y="218"/>
                    </a:lnTo>
                    <a:lnTo>
                      <a:pt x="486" y="218"/>
                    </a:lnTo>
                    <a:lnTo>
                      <a:pt x="486" y="212"/>
                    </a:lnTo>
                    <a:lnTo>
                      <a:pt x="484" y="208"/>
                    </a:lnTo>
                    <a:lnTo>
                      <a:pt x="482" y="208"/>
                    </a:lnTo>
                    <a:lnTo>
                      <a:pt x="478" y="210"/>
                    </a:lnTo>
                    <a:lnTo>
                      <a:pt x="478" y="210"/>
                    </a:lnTo>
                    <a:lnTo>
                      <a:pt x="476" y="210"/>
                    </a:lnTo>
                    <a:lnTo>
                      <a:pt x="474" y="208"/>
                    </a:lnTo>
                    <a:lnTo>
                      <a:pt x="468" y="196"/>
                    </a:lnTo>
                    <a:lnTo>
                      <a:pt x="460" y="184"/>
                    </a:lnTo>
                    <a:lnTo>
                      <a:pt x="456" y="180"/>
                    </a:lnTo>
                    <a:lnTo>
                      <a:pt x="450" y="178"/>
                    </a:lnTo>
                    <a:lnTo>
                      <a:pt x="450" y="178"/>
                    </a:lnTo>
                    <a:lnTo>
                      <a:pt x="432" y="178"/>
                    </a:lnTo>
                    <a:lnTo>
                      <a:pt x="426" y="176"/>
                    </a:lnTo>
                    <a:lnTo>
                      <a:pt x="426" y="174"/>
                    </a:lnTo>
                    <a:lnTo>
                      <a:pt x="426" y="172"/>
                    </a:lnTo>
                    <a:lnTo>
                      <a:pt x="426" y="172"/>
                    </a:lnTo>
                    <a:lnTo>
                      <a:pt x="426" y="170"/>
                    </a:lnTo>
                    <a:lnTo>
                      <a:pt x="426" y="170"/>
                    </a:lnTo>
                    <a:lnTo>
                      <a:pt x="420" y="168"/>
                    </a:lnTo>
                    <a:lnTo>
                      <a:pt x="412" y="168"/>
                    </a:lnTo>
                    <a:lnTo>
                      <a:pt x="402" y="168"/>
                    </a:lnTo>
                    <a:lnTo>
                      <a:pt x="402" y="168"/>
                    </a:lnTo>
                    <a:lnTo>
                      <a:pt x="388" y="166"/>
                    </a:lnTo>
                    <a:lnTo>
                      <a:pt x="372" y="166"/>
                    </a:lnTo>
                    <a:lnTo>
                      <a:pt x="358" y="164"/>
                    </a:lnTo>
                    <a:lnTo>
                      <a:pt x="344" y="160"/>
                    </a:lnTo>
                    <a:lnTo>
                      <a:pt x="344" y="160"/>
                    </a:lnTo>
                    <a:lnTo>
                      <a:pt x="334" y="158"/>
                    </a:lnTo>
                    <a:lnTo>
                      <a:pt x="328" y="156"/>
                    </a:lnTo>
                    <a:lnTo>
                      <a:pt x="324" y="154"/>
                    </a:lnTo>
                    <a:lnTo>
                      <a:pt x="324" y="148"/>
                    </a:lnTo>
                    <a:lnTo>
                      <a:pt x="324" y="148"/>
                    </a:lnTo>
                    <a:lnTo>
                      <a:pt x="324" y="144"/>
                    </a:lnTo>
                    <a:lnTo>
                      <a:pt x="322" y="144"/>
                    </a:lnTo>
                    <a:lnTo>
                      <a:pt x="314" y="144"/>
                    </a:lnTo>
                    <a:lnTo>
                      <a:pt x="306" y="146"/>
                    </a:lnTo>
                    <a:lnTo>
                      <a:pt x="304" y="144"/>
                    </a:lnTo>
                    <a:lnTo>
                      <a:pt x="304" y="140"/>
                    </a:lnTo>
                    <a:lnTo>
                      <a:pt x="304" y="140"/>
                    </a:lnTo>
                    <a:lnTo>
                      <a:pt x="304" y="134"/>
                    </a:lnTo>
                    <a:lnTo>
                      <a:pt x="306" y="132"/>
                    </a:lnTo>
                    <a:lnTo>
                      <a:pt x="310" y="128"/>
                    </a:lnTo>
                    <a:lnTo>
                      <a:pt x="312" y="126"/>
                    </a:lnTo>
                    <a:lnTo>
                      <a:pt x="310" y="124"/>
                    </a:lnTo>
                    <a:lnTo>
                      <a:pt x="310" y="124"/>
                    </a:lnTo>
                    <a:lnTo>
                      <a:pt x="308" y="122"/>
                    </a:lnTo>
                    <a:lnTo>
                      <a:pt x="306" y="122"/>
                    </a:lnTo>
                    <a:lnTo>
                      <a:pt x="304" y="122"/>
                    </a:lnTo>
                    <a:lnTo>
                      <a:pt x="298" y="122"/>
                    </a:lnTo>
                    <a:lnTo>
                      <a:pt x="298" y="122"/>
                    </a:lnTo>
                    <a:lnTo>
                      <a:pt x="296" y="118"/>
                    </a:lnTo>
                    <a:lnTo>
                      <a:pt x="296" y="116"/>
                    </a:lnTo>
                    <a:lnTo>
                      <a:pt x="300" y="110"/>
                    </a:lnTo>
                    <a:lnTo>
                      <a:pt x="302" y="102"/>
                    </a:lnTo>
                    <a:lnTo>
                      <a:pt x="302" y="98"/>
                    </a:lnTo>
                    <a:lnTo>
                      <a:pt x="300" y="96"/>
                    </a:lnTo>
                    <a:lnTo>
                      <a:pt x="300" y="96"/>
                    </a:lnTo>
                    <a:lnTo>
                      <a:pt x="288" y="86"/>
                    </a:lnTo>
                    <a:lnTo>
                      <a:pt x="286" y="80"/>
                    </a:lnTo>
                    <a:lnTo>
                      <a:pt x="288" y="72"/>
                    </a:lnTo>
                    <a:lnTo>
                      <a:pt x="288" y="72"/>
                    </a:lnTo>
                    <a:lnTo>
                      <a:pt x="290" y="66"/>
                    </a:lnTo>
                    <a:lnTo>
                      <a:pt x="290" y="62"/>
                    </a:lnTo>
                    <a:lnTo>
                      <a:pt x="286" y="62"/>
                    </a:lnTo>
                    <a:lnTo>
                      <a:pt x="282" y="62"/>
                    </a:lnTo>
                    <a:lnTo>
                      <a:pt x="270" y="64"/>
                    </a:lnTo>
                    <a:lnTo>
                      <a:pt x="262" y="64"/>
                    </a:lnTo>
                    <a:lnTo>
                      <a:pt x="256" y="62"/>
                    </a:lnTo>
                    <a:lnTo>
                      <a:pt x="256" y="62"/>
                    </a:lnTo>
                    <a:lnTo>
                      <a:pt x="250" y="58"/>
                    </a:lnTo>
                    <a:lnTo>
                      <a:pt x="244" y="50"/>
                    </a:lnTo>
                    <a:lnTo>
                      <a:pt x="240" y="42"/>
                    </a:lnTo>
                    <a:lnTo>
                      <a:pt x="238" y="34"/>
                    </a:lnTo>
                    <a:lnTo>
                      <a:pt x="234" y="20"/>
                    </a:lnTo>
                    <a:lnTo>
                      <a:pt x="230" y="16"/>
                    </a:lnTo>
                    <a:lnTo>
                      <a:pt x="226" y="14"/>
                    </a:lnTo>
                    <a:lnTo>
                      <a:pt x="226" y="14"/>
                    </a:lnTo>
                    <a:lnTo>
                      <a:pt x="218" y="14"/>
                    </a:lnTo>
                    <a:lnTo>
                      <a:pt x="214" y="14"/>
                    </a:lnTo>
                    <a:lnTo>
                      <a:pt x="210" y="14"/>
                    </a:lnTo>
                    <a:lnTo>
                      <a:pt x="202" y="14"/>
                    </a:lnTo>
                    <a:lnTo>
                      <a:pt x="202" y="14"/>
                    </a:lnTo>
                    <a:lnTo>
                      <a:pt x="196" y="14"/>
                    </a:lnTo>
                    <a:lnTo>
                      <a:pt x="190" y="12"/>
                    </a:lnTo>
                    <a:lnTo>
                      <a:pt x="178" y="6"/>
                    </a:lnTo>
                    <a:lnTo>
                      <a:pt x="166" y="2"/>
                    </a:lnTo>
                    <a:lnTo>
                      <a:pt x="162" y="0"/>
                    </a:lnTo>
                    <a:lnTo>
                      <a:pt x="158" y="2"/>
                    </a:lnTo>
                    <a:lnTo>
                      <a:pt x="158" y="2"/>
                    </a:lnTo>
                    <a:lnTo>
                      <a:pt x="158" y="4"/>
                    </a:lnTo>
                    <a:lnTo>
                      <a:pt x="158" y="6"/>
                    </a:lnTo>
                    <a:lnTo>
                      <a:pt x="160" y="12"/>
                    </a:lnTo>
                    <a:lnTo>
                      <a:pt x="162" y="18"/>
                    </a:lnTo>
                    <a:lnTo>
                      <a:pt x="160" y="22"/>
                    </a:lnTo>
                    <a:lnTo>
                      <a:pt x="158" y="24"/>
                    </a:lnTo>
                    <a:lnTo>
                      <a:pt x="158" y="24"/>
                    </a:lnTo>
                    <a:lnTo>
                      <a:pt x="146" y="32"/>
                    </a:lnTo>
                    <a:lnTo>
                      <a:pt x="146" y="32"/>
                    </a:lnTo>
                    <a:lnTo>
                      <a:pt x="146" y="30"/>
                    </a:lnTo>
                    <a:lnTo>
                      <a:pt x="148" y="24"/>
                    </a:lnTo>
                    <a:lnTo>
                      <a:pt x="148" y="24"/>
                    </a:lnTo>
                    <a:lnTo>
                      <a:pt x="150" y="14"/>
                    </a:lnTo>
                    <a:lnTo>
                      <a:pt x="150" y="8"/>
                    </a:lnTo>
                    <a:lnTo>
                      <a:pt x="148" y="8"/>
                    </a:lnTo>
                    <a:lnTo>
                      <a:pt x="146" y="8"/>
                    </a:lnTo>
                    <a:lnTo>
                      <a:pt x="142" y="16"/>
                    </a:lnTo>
                    <a:lnTo>
                      <a:pt x="142" y="16"/>
                    </a:lnTo>
                    <a:lnTo>
                      <a:pt x="138" y="28"/>
                    </a:lnTo>
                    <a:lnTo>
                      <a:pt x="134" y="36"/>
                    </a:lnTo>
                    <a:lnTo>
                      <a:pt x="130" y="40"/>
                    </a:lnTo>
                    <a:lnTo>
                      <a:pt x="132" y="34"/>
                    </a:lnTo>
                    <a:lnTo>
                      <a:pt x="132" y="34"/>
                    </a:lnTo>
                    <a:lnTo>
                      <a:pt x="132" y="30"/>
                    </a:lnTo>
                    <a:lnTo>
                      <a:pt x="132" y="28"/>
                    </a:lnTo>
                    <a:lnTo>
                      <a:pt x="130" y="26"/>
                    </a:lnTo>
                    <a:lnTo>
                      <a:pt x="126" y="26"/>
                    </a:lnTo>
                    <a:lnTo>
                      <a:pt x="122" y="30"/>
                    </a:lnTo>
                    <a:lnTo>
                      <a:pt x="118" y="36"/>
                    </a:lnTo>
                    <a:lnTo>
                      <a:pt x="118" y="36"/>
                    </a:lnTo>
                    <a:lnTo>
                      <a:pt x="114" y="48"/>
                    </a:lnTo>
                    <a:lnTo>
                      <a:pt x="110" y="52"/>
                    </a:lnTo>
                    <a:lnTo>
                      <a:pt x="106" y="56"/>
                    </a:lnTo>
                    <a:lnTo>
                      <a:pt x="106" y="56"/>
                    </a:lnTo>
                    <a:lnTo>
                      <a:pt x="100" y="58"/>
                    </a:lnTo>
                    <a:lnTo>
                      <a:pt x="100" y="58"/>
                    </a:lnTo>
                    <a:lnTo>
                      <a:pt x="60" y="78"/>
                    </a:lnTo>
                    <a:lnTo>
                      <a:pt x="46" y="86"/>
                    </a:lnTo>
                    <a:lnTo>
                      <a:pt x="34" y="98"/>
                    </a:lnTo>
                    <a:lnTo>
                      <a:pt x="34" y="98"/>
                    </a:lnTo>
                    <a:lnTo>
                      <a:pt x="18" y="112"/>
                    </a:lnTo>
                    <a:lnTo>
                      <a:pt x="6" y="124"/>
                    </a:lnTo>
                    <a:lnTo>
                      <a:pt x="2" y="128"/>
                    </a:lnTo>
                    <a:lnTo>
                      <a:pt x="0" y="130"/>
                    </a:lnTo>
                    <a:lnTo>
                      <a:pt x="0" y="132"/>
                    </a:lnTo>
                    <a:lnTo>
                      <a:pt x="4" y="134"/>
                    </a:lnTo>
                    <a:lnTo>
                      <a:pt x="4" y="13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22" name="Freeform 6014"/>
              <p:cNvSpPr>
                <a:spLocks/>
              </p:cNvSpPr>
              <p:nvPr/>
            </p:nvSpPr>
            <p:spPr bwMode="auto">
              <a:xfrm>
                <a:off x="2366010" y="2420303"/>
                <a:ext cx="100330" cy="45720"/>
              </a:xfrm>
              <a:custGeom>
                <a:avLst/>
                <a:gdLst/>
                <a:ahLst/>
                <a:cxnLst>
                  <a:cxn ang="0">
                    <a:pos x="16" y="72"/>
                  </a:cxn>
                  <a:cxn ang="0">
                    <a:pos x="30" y="68"/>
                  </a:cxn>
                  <a:cxn ang="0">
                    <a:pos x="36" y="64"/>
                  </a:cxn>
                  <a:cxn ang="0">
                    <a:pos x="58" y="60"/>
                  </a:cxn>
                  <a:cxn ang="0">
                    <a:pos x="80" y="64"/>
                  </a:cxn>
                  <a:cxn ang="0">
                    <a:pos x="90" y="68"/>
                  </a:cxn>
                  <a:cxn ang="0">
                    <a:pos x="118" y="66"/>
                  </a:cxn>
                  <a:cxn ang="0">
                    <a:pos x="126" y="60"/>
                  </a:cxn>
                  <a:cxn ang="0">
                    <a:pos x="132" y="56"/>
                  </a:cxn>
                  <a:cxn ang="0">
                    <a:pos x="142" y="50"/>
                  </a:cxn>
                  <a:cxn ang="0">
                    <a:pos x="142" y="44"/>
                  </a:cxn>
                  <a:cxn ang="0">
                    <a:pos x="144" y="32"/>
                  </a:cxn>
                  <a:cxn ang="0">
                    <a:pos x="140" y="28"/>
                  </a:cxn>
                  <a:cxn ang="0">
                    <a:pos x="138" y="24"/>
                  </a:cxn>
                  <a:cxn ang="0">
                    <a:pos x="140" y="16"/>
                  </a:cxn>
                  <a:cxn ang="0">
                    <a:pos x="144" y="14"/>
                  </a:cxn>
                  <a:cxn ang="0">
                    <a:pos x="154" y="8"/>
                  </a:cxn>
                  <a:cxn ang="0">
                    <a:pos x="158" y="0"/>
                  </a:cxn>
                  <a:cxn ang="0">
                    <a:pos x="148" y="6"/>
                  </a:cxn>
                  <a:cxn ang="0">
                    <a:pos x="128" y="12"/>
                  </a:cxn>
                  <a:cxn ang="0">
                    <a:pos x="120" y="18"/>
                  </a:cxn>
                  <a:cxn ang="0">
                    <a:pos x="114" y="24"/>
                  </a:cxn>
                  <a:cxn ang="0">
                    <a:pos x="110" y="34"/>
                  </a:cxn>
                  <a:cxn ang="0">
                    <a:pos x="104" y="34"/>
                  </a:cxn>
                  <a:cxn ang="0">
                    <a:pos x="98" y="32"/>
                  </a:cxn>
                  <a:cxn ang="0">
                    <a:pos x="78" y="26"/>
                  </a:cxn>
                  <a:cxn ang="0">
                    <a:pos x="66" y="28"/>
                  </a:cxn>
                  <a:cxn ang="0">
                    <a:pos x="28" y="36"/>
                  </a:cxn>
                  <a:cxn ang="0">
                    <a:pos x="20" y="42"/>
                  </a:cxn>
                  <a:cxn ang="0">
                    <a:pos x="12" y="48"/>
                  </a:cxn>
                  <a:cxn ang="0">
                    <a:pos x="2" y="58"/>
                  </a:cxn>
                  <a:cxn ang="0">
                    <a:pos x="0" y="64"/>
                  </a:cxn>
                  <a:cxn ang="0">
                    <a:pos x="2" y="70"/>
                  </a:cxn>
                  <a:cxn ang="0">
                    <a:pos x="10" y="72"/>
                  </a:cxn>
                  <a:cxn ang="0">
                    <a:pos x="16" y="72"/>
                  </a:cxn>
                </a:cxnLst>
                <a:rect l="0" t="0" r="r" b="b"/>
                <a:pathLst>
                  <a:path w="158" h="72">
                    <a:moveTo>
                      <a:pt x="16" y="72"/>
                    </a:moveTo>
                    <a:lnTo>
                      <a:pt x="16" y="72"/>
                    </a:lnTo>
                    <a:lnTo>
                      <a:pt x="24" y="70"/>
                    </a:lnTo>
                    <a:lnTo>
                      <a:pt x="30" y="68"/>
                    </a:lnTo>
                    <a:lnTo>
                      <a:pt x="36" y="64"/>
                    </a:lnTo>
                    <a:lnTo>
                      <a:pt x="36" y="64"/>
                    </a:lnTo>
                    <a:lnTo>
                      <a:pt x="46" y="62"/>
                    </a:lnTo>
                    <a:lnTo>
                      <a:pt x="58" y="60"/>
                    </a:lnTo>
                    <a:lnTo>
                      <a:pt x="70" y="62"/>
                    </a:lnTo>
                    <a:lnTo>
                      <a:pt x="80" y="64"/>
                    </a:lnTo>
                    <a:lnTo>
                      <a:pt x="80" y="64"/>
                    </a:lnTo>
                    <a:lnTo>
                      <a:pt x="90" y="68"/>
                    </a:lnTo>
                    <a:lnTo>
                      <a:pt x="104" y="68"/>
                    </a:lnTo>
                    <a:lnTo>
                      <a:pt x="118" y="66"/>
                    </a:lnTo>
                    <a:lnTo>
                      <a:pt x="122" y="64"/>
                    </a:lnTo>
                    <a:lnTo>
                      <a:pt x="126" y="60"/>
                    </a:lnTo>
                    <a:lnTo>
                      <a:pt x="126" y="60"/>
                    </a:lnTo>
                    <a:lnTo>
                      <a:pt x="132" y="56"/>
                    </a:lnTo>
                    <a:lnTo>
                      <a:pt x="138" y="52"/>
                    </a:lnTo>
                    <a:lnTo>
                      <a:pt x="142" y="50"/>
                    </a:lnTo>
                    <a:lnTo>
                      <a:pt x="142" y="44"/>
                    </a:lnTo>
                    <a:lnTo>
                      <a:pt x="142" y="44"/>
                    </a:lnTo>
                    <a:lnTo>
                      <a:pt x="142" y="36"/>
                    </a:lnTo>
                    <a:lnTo>
                      <a:pt x="144" y="32"/>
                    </a:lnTo>
                    <a:lnTo>
                      <a:pt x="144" y="30"/>
                    </a:lnTo>
                    <a:lnTo>
                      <a:pt x="140" y="28"/>
                    </a:lnTo>
                    <a:lnTo>
                      <a:pt x="140" y="28"/>
                    </a:lnTo>
                    <a:lnTo>
                      <a:pt x="138" y="24"/>
                    </a:lnTo>
                    <a:lnTo>
                      <a:pt x="136" y="20"/>
                    </a:lnTo>
                    <a:lnTo>
                      <a:pt x="140" y="16"/>
                    </a:lnTo>
                    <a:lnTo>
                      <a:pt x="144" y="14"/>
                    </a:lnTo>
                    <a:lnTo>
                      <a:pt x="144" y="14"/>
                    </a:lnTo>
                    <a:lnTo>
                      <a:pt x="150" y="12"/>
                    </a:lnTo>
                    <a:lnTo>
                      <a:pt x="154" y="8"/>
                    </a:lnTo>
                    <a:lnTo>
                      <a:pt x="156" y="4"/>
                    </a:lnTo>
                    <a:lnTo>
                      <a:pt x="158" y="0"/>
                    </a:lnTo>
                    <a:lnTo>
                      <a:pt x="158" y="0"/>
                    </a:lnTo>
                    <a:lnTo>
                      <a:pt x="148" y="6"/>
                    </a:lnTo>
                    <a:lnTo>
                      <a:pt x="138" y="8"/>
                    </a:lnTo>
                    <a:lnTo>
                      <a:pt x="128" y="12"/>
                    </a:lnTo>
                    <a:lnTo>
                      <a:pt x="120" y="18"/>
                    </a:lnTo>
                    <a:lnTo>
                      <a:pt x="120" y="18"/>
                    </a:lnTo>
                    <a:lnTo>
                      <a:pt x="116" y="20"/>
                    </a:lnTo>
                    <a:lnTo>
                      <a:pt x="114" y="24"/>
                    </a:lnTo>
                    <a:lnTo>
                      <a:pt x="110" y="32"/>
                    </a:lnTo>
                    <a:lnTo>
                      <a:pt x="110" y="34"/>
                    </a:lnTo>
                    <a:lnTo>
                      <a:pt x="106" y="34"/>
                    </a:lnTo>
                    <a:lnTo>
                      <a:pt x="104" y="34"/>
                    </a:lnTo>
                    <a:lnTo>
                      <a:pt x="98" y="32"/>
                    </a:lnTo>
                    <a:lnTo>
                      <a:pt x="98" y="32"/>
                    </a:lnTo>
                    <a:lnTo>
                      <a:pt x="84" y="24"/>
                    </a:lnTo>
                    <a:lnTo>
                      <a:pt x="78" y="26"/>
                    </a:lnTo>
                    <a:lnTo>
                      <a:pt x="66" y="28"/>
                    </a:lnTo>
                    <a:lnTo>
                      <a:pt x="66" y="28"/>
                    </a:lnTo>
                    <a:lnTo>
                      <a:pt x="38" y="34"/>
                    </a:lnTo>
                    <a:lnTo>
                      <a:pt x="28" y="36"/>
                    </a:lnTo>
                    <a:lnTo>
                      <a:pt x="20" y="42"/>
                    </a:lnTo>
                    <a:lnTo>
                      <a:pt x="20" y="42"/>
                    </a:lnTo>
                    <a:lnTo>
                      <a:pt x="16" y="46"/>
                    </a:lnTo>
                    <a:lnTo>
                      <a:pt x="12" y="48"/>
                    </a:lnTo>
                    <a:lnTo>
                      <a:pt x="6" y="50"/>
                    </a:lnTo>
                    <a:lnTo>
                      <a:pt x="2" y="58"/>
                    </a:lnTo>
                    <a:lnTo>
                      <a:pt x="2" y="58"/>
                    </a:lnTo>
                    <a:lnTo>
                      <a:pt x="0" y="64"/>
                    </a:lnTo>
                    <a:lnTo>
                      <a:pt x="0" y="68"/>
                    </a:lnTo>
                    <a:lnTo>
                      <a:pt x="2" y="70"/>
                    </a:lnTo>
                    <a:lnTo>
                      <a:pt x="4" y="72"/>
                    </a:lnTo>
                    <a:lnTo>
                      <a:pt x="10" y="72"/>
                    </a:lnTo>
                    <a:lnTo>
                      <a:pt x="16" y="72"/>
                    </a:lnTo>
                    <a:lnTo>
                      <a:pt x="16" y="7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23" name="Freeform 6015"/>
              <p:cNvSpPr>
                <a:spLocks/>
              </p:cNvSpPr>
              <p:nvPr/>
            </p:nvSpPr>
            <p:spPr bwMode="auto">
              <a:xfrm>
                <a:off x="2385060" y="3023553"/>
                <a:ext cx="27940" cy="10160"/>
              </a:xfrm>
              <a:custGeom>
                <a:avLst/>
                <a:gdLst/>
                <a:ahLst/>
                <a:cxnLst>
                  <a:cxn ang="0">
                    <a:pos x="8" y="10"/>
                  </a:cxn>
                  <a:cxn ang="0">
                    <a:pos x="8" y="10"/>
                  </a:cxn>
                  <a:cxn ang="0">
                    <a:pos x="0" y="8"/>
                  </a:cxn>
                  <a:cxn ang="0">
                    <a:pos x="2" y="10"/>
                  </a:cxn>
                  <a:cxn ang="0">
                    <a:pos x="6" y="14"/>
                  </a:cxn>
                  <a:cxn ang="0">
                    <a:pos x="6" y="14"/>
                  </a:cxn>
                  <a:cxn ang="0">
                    <a:pos x="10" y="16"/>
                  </a:cxn>
                  <a:cxn ang="0">
                    <a:pos x="12" y="16"/>
                  </a:cxn>
                  <a:cxn ang="0">
                    <a:pos x="26" y="10"/>
                  </a:cxn>
                  <a:cxn ang="0">
                    <a:pos x="26" y="10"/>
                  </a:cxn>
                  <a:cxn ang="0">
                    <a:pos x="36" y="8"/>
                  </a:cxn>
                  <a:cxn ang="0">
                    <a:pos x="40" y="10"/>
                  </a:cxn>
                  <a:cxn ang="0">
                    <a:pos x="44" y="10"/>
                  </a:cxn>
                  <a:cxn ang="0">
                    <a:pos x="44" y="6"/>
                  </a:cxn>
                  <a:cxn ang="0">
                    <a:pos x="44" y="6"/>
                  </a:cxn>
                  <a:cxn ang="0">
                    <a:pos x="44" y="4"/>
                  </a:cxn>
                  <a:cxn ang="0">
                    <a:pos x="44" y="4"/>
                  </a:cxn>
                  <a:cxn ang="0">
                    <a:pos x="38" y="4"/>
                  </a:cxn>
                  <a:cxn ang="0">
                    <a:pos x="30" y="4"/>
                  </a:cxn>
                  <a:cxn ang="0">
                    <a:pos x="18" y="2"/>
                  </a:cxn>
                  <a:cxn ang="0">
                    <a:pos x="18" y="2"/>
                  </a:cxn>
                  <a:cxn ang="0">
                    <a:pos x="14" y="0"/>
                  </a:cxn>
                  <a:cxn ang="0">
                    <a:pos x="14" y="2"/>
                  </a:cxn>
                  <a:cxn ang="0">
                    <a:pos x="14" y="6"/>
                  </a:cxn>
                  <a:cxn ang="0">
                    <a:pos x="14" y="10"/>
                  </a:cxn>
                  <a:cxn ang="0">
                    <a:pos x="12" y="10"/>
                  </a:cxn>
                  <a:cxn ang="0">
                    <a:pos x="8" y="10"/>
                  </a:cxn>
                  <a:cxn ang="0">
                    <a:pos x="8" y="10"/>
                  </a:cxn>
                </a:cxnLst>
                <a:rect l="0" t="0" r="r" b="b"/>
                <a:pathLst>
                  <a:path w="44" h="16">
                    <a:moveTo>
                      <a:pt x="8" y="10"/>
                    </a:moveTo>
                    <a:lnTo>
                      <a:pt x="8" y="10"/>
                    </a:lnTo>
                    <a:lnTo>
                      <a:pt x="0" y="8"/>
                    </a:lnTo>
                    <a:lnTo>
                      <a:pt x="2" y="10"/>
                    </a:lnTo>
                    <a:lnTo>
                      <a:pt x="6" y="14"/>
                    </a:lnTo>
                    <a:lnTo>
                      <a:pt x="6" y="14"/>
                    </a:lnTo>
                    <a:lnTo>
                      <a:pt x="10" y="16"/>
                    </a:lnTo>
                    <a:lnTo>
                      <a:pt x="12" y="16"/>
                    </a:lnTo>
                    <a:lnTo>
                      <a:pt x="26" y="10"/>
                    </a:lnTo>
                    <a:lnTo>
                      <a:pt x="26" y="10"/>
                    </a:lnTo>
                    <a:lnTo>
                      <a:pt x="36" y="8"/>
                    </a:lnTo>
                    <a:lnTo>
                      <a:pt x="40" y="10"/>
                    </a:lnTo>
                    <a:lnTo>
                      <a:pt x="44" y="10"/>
                    </a:lnTo>
                    <a:lnTo>
                      <a:pt x="44" y="6"/>
                    </a:lnTo>
                    <a:lnTo>
                      <a:pt x="44" y="6"/>
                    </a:lnTo>
                    <a:lnTo>
                      <a:pt x="44" y="4"/>
                    </a:lnTo>
                    <a:lnTo>
                      <a:pt x="44" y="4"/>
                    </a:lnTo>
                    <a:lnTo>
                      <a:pt x="38" y="4"/>
                    </a:lnTo>
                    <a:lnTo>
                      <a:pt x="30" y="4"/>
                    </a:lnTo>
                    <a:lnTo>
                      <a:pt x="18" y="2"/>
                    </a:lnTo>
                    <a:lnTo>
                      <a:pt x="18" y="2"/>
                    </a:lnTo>
                    <a:lnTo>
                      <a:pt x="14" y="0"/>
                    </a:lnTo>
                    <a:lnTo>
                      <a:pt x="14" y="2"/>
                    </a:lnTo>
                    <a:lnTo>
                      <a:pt x="14" y="6"/>
                    </a:lnTo>
                    <a:lnTo>
                      <a:pt x="14" y="10"/>
                    </a:lnTo>
                    <a:lnTo>
                      <a:pt x="12" y="10"/>
                    </a:lnTo>
                    <a:lnTo>
                      <a:pt x="8" y="10"/>
                    </a:lnTo>
                    <a:lnTo>
                      <a:pt x="8" y="1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24" name="Freeform 6028"/>
              <p:cNvSpPr>
                <a:spLocks/>
              </p:cNvSpPr>
              <p:nvPr/>
            </p:nvSpPr>
            <p:spPr bwMode="auto">
              <a:xfrm>
                <a:off x="443230" y="1907223"/>
                <a:ext cx="64770" cy="50800"/>
              </a:xfrm>
              <a:custGeom>
                <a:avLst/>
                <a:gdLst/>
                <a:ahLst/>
                <a:cxnLst>
                  <a:cxn ang="0">
                    <a:pos x="98" y="20"/>
                  </a:cxn>
                  <a:cxn ang="0">
                    <a:pos x="94" y="14"/>
                  </a:cxn>
                  <a:cxn ang="0">
                    <a:pos x="92" y="8"/>
                  </a:cxn>
                  <a:cxn ang="0">
                    <a:pos x="88" y="6"/>
                  </a:cxn>
                  <a:cxn ang="0">
                    <a:pos x="82" y="6"/>
                  </a:cxn>
                  <a:cxn ang="0">
                    <a:pos x="78" y="4"/>
                  </a:cxn>
                  <a:cxn ang="0">
                    <a:pos x="64" y="0"/>
                  </a:cxn>
                  <a:cxn ang="0">
                    <a:pos x="60" y="2"/>
                  </a:cxn>
                  <a:cxn ang="0">
                    <a:pos x="62" y="4"/>
                  </a:cxn>
                  <a:cxn ang="0">
                    <a:pos x="62" y="8"/>
                  </a:cxn>
                  <a:cxn ang="0">
                    <a:pos x="50" y="12"/>
                  </a:cxn>
                  <a:cxn ang="0">
                    <a:pos x="44" y="8"/>
                  </a:cxn>
                  <a:cxn ang="0">
                    <a:pos x="40" y="4"/>
                  </a:cxn>
                  <a:cxn ang="0">
                    <a:pos x="38" y="4"/>
                  </a:cxn>
                  <a:cxn ang="0">
                    <a:pos x="34" y="18"/>
                  </a:cxn>
                  <a:cxn ang="0">
                    <a:pos x="32" y="20"/>
                  </a:cxn>
                  <a:cxn ang="0">
                    <a:pos x="26" y="22"/>
                  </a:cxn>
                  <a:cxn ang="0">
                    <a:pos x="14" y="22"/>
                  </a:cxn>
                  <a:cxn ang="0">
                    <a:pos x="8" y="26"/>
                  </a:cxn>
                  <a:cxn ang="0">
                    <a:pos x="0" y="34"/>
                  </a:cxn>
                  <a:cxn ang="0">
                    <a:pos x="0" y="42"/>
                  </a:cxn>
                  <a:cxn ang="0">
                    <a:pos x="8" y="62"/>
                  </a:cxn>
                  <a:cxn ang="0">
                    <a:pos x="10" y="68"/>
                  </a:cxn>
                  <a:cxn ang="0">
                    <a:pos x="16" y="70"/>
                  </a:cxn>
                  <a:cxn ang="0">
                    <a:pos x="20" y="66"/>
                  </a:cxn>
                  <a:cxn ang="0">
                    <a:pos x="30" y="62"/>
                  </a:cxn>
                  <a:cxn ang="0">
                    <a:pos x="34" y="64"/>
                  </a:cxn>
                  <a:cxn ang="0">
                    <a:pos x="30" y="70"/>
                  </a:cxn>
                  <a:cxn ang="0">
                    <a:pos x="24" y="76"/>
                  </a:cxn>
                  <a:cxn ang="0">
                    <a:pos x="26" y="80"/>
                  </a:cxn>
                  <a:cxn ang="0">
                    <a:pos x="36" y="74"/>
                  </a:cxn>
                  <a:cxn ang="0">
                    <a:pos x="44" y="68"/>
                  </a:cxn>
                  <a:cxn ang="0">
                    <a:pos x="46" y="60"/>
                  </a:cxn>
                  <a:cxn ang="0">
                    <a:pos x="48" y="56"/>
                  </a:cxn>
                  <a:cxn ang="0">
                    <a:pos x="56" y="48"/>
                  </a:cxn>
                  <a:cxn ang="0">
                    <a:pos x="66" y="46"/>
                  </a:cxn>
                  <a:cxn ang="0">
                    <a:pos x="90" y="38"/>
                  </a:cxn>
                  <a:cxn ang="0">
                    <a:pos x="98" y="34"/>
                  </a:cxn>
                  <a:cxn ang="0">
                    <a:pos x="102" y="24"/>
                  </a:cxn>
                  <a:cxn ang="0">
                    <a:pos x="98" y="20"/>
                  </a:cxn>
                </a:cxnLst>
                <a:rect l="0" t="0" r="r" b="b"/>
                <a:pathLst>
                  <a:path w="102" h="80">
                    <a:moveTo>
                      <a:pt x="98" y="20"/>
                    </a:moveTo>
                    <a:lnTo>
                      <a:pt x="98" y="20"/>
                    </a:lnTo>
                    <a:lnTo>
                      <a:pt x="94" y="18"/>
                    </a:lnTo>
                    <a:lnTo>
                      <a:pt x="94" y="14"/>
                    </a:lnTo>
                    <a:lnTo>
                      <a:pt x="94" y="12"/>
                    </a:lnTo>
                    <a:lnTo>
                      <a:pt x="92" y="8"/>
                    </a:lnTo>
                    <a:lnTo>
                      <a:pt x="92" y="8"/>
                    </a:lnTo>
                    <a:lnTo>
                      <a:pt x="88" y="6"/>
                    </a:lnTo>
                    <a:lnTo>
                      <a:pt x="86" y="6"/>
                    </a:lnTo>
                    <a:lnTo>
                      <a:pt x="82" y="6"/>
                    </a:lnTo>
                    <a:lnTo>
                      <a:pt x="78" y="4"/>
                    </a:lnTo>
                    <a:lnTo>
                      <a:pt x="78" y="4"/>
                    </a:lnTo>
                    <a:lnTo>
                      <a:pt x="70" y="0"/>
                    </a:lnTo>
                    <a:lnTo>
                      <a:pt x="64" y="0"/>
                    </a:lnTo>
                    <a:lnTo>
                      <a:pt x="60" y="0"/>
                    </a:lnTo>
                    <a:lnTo>
                      <a:pt x="60" y="2"/>
                    </a:lnTo>
                    <a:lnTo>
                      <a:pt x="62" y="4"/>
                    </a:lnTo>
                    <a:lnTo>
                      <a:pt x="62" y="4"/>
                    </a:lnTo>
                    <a:lnTo>
                      <a:pt x="64" y="6"/>
                    </a:lnTo>
                    <a:lnTo>
                      <a:pt x="62" y="8"/>
                    </a:lnTo>
                    <a:lnTo>
                      <a:pt x="58" y="12"/>
                    </a:lnTo>
                    <a:lnTo>
                      <a:pt x="50" y="12"/>
                    </a:lnTo>
                    <a:lnTo>
                      <a:pt x="46" y="10"/>
                    </a:lnTo>
                    <a:lnTo>
                      <a:pt x="44" y="8"/>
                    </a:lnTo>
                    <a:lnTo>
                      <a:pt x="44" y="8"/>
                    </a:lnTo>
                    <a:lnTo>
                      <a:pt x="40" y="4"/>
                    </a:lnTo>
                    <a:lnTo>
                      <a:pt x="38" y="4"/>
                    </a:lnTo>
                    <a:lnTo>
                      <a:pt x="38" y="4"/>
                    </a:lnTo>
                    <a:lnTo>
                      <a:pt x="34" y="10"/>
                    </a:lnTo>
                    <a:lnTo>
                      <a:pt x="34" y="18"/>
                    </a:lnTo>
                    <a:lnTo>
                      <a:pt x="34" y="18"/>
                    </a:lnTo>
                    <a:lnTo>
                      <a:pt x="32" y="20"/>
                    </a:lnTo>
                    <a:lnTo>
                      <a:pt x="32" y="22"/>
                    </a:lnTo>
                    <a:lnTo>
                      <a:pt x="26" y="22"/>
                    </a:lnTo>
                    <a:lnTo>
                      <a:pt x="18" y="20"/>
                    </a:lnTo>
                    <a:lnTo>
                      <a:pt x="14" y="22"/>
                    </a:lnTo>
                    <a:lnTo>
                      <a:pt x="8" y="26"/>
                    </a:lnTo>
                    <a:lnTo>
                      <a:pt x="8" y="26"/>
                    </a:lnTo>
                    <a:lnTo>
                      <a:pt x="4" y="30"/>
                    </a:lnTo>
                    <a:lnTo>
                      <a:pt x="0" y="34"/>
                    </a:lnTo>
                    <a:lnTo>
                      <a:pt x="0" y="38"/>
                    </a:lnTo>
                    <a:lnTo>
                      <a:pt x="0" y="42"/>
                    </a:lnTo>
                    <a:lnTo>
                      <a:pt x="4" y="50"/>
                    </a:lnTo>
                    <a:lnTo>
                      <a:pt x="8" y="62"/>
                    </a:lnTo>
                    <a:lnTo>
                      <a:pt x="8" y="62"/>
                    </a:lnTo>
                    <a:lnTo>
                      <a:pt x="10" y="68"/>
                    </a:lnTo>
                    <a:lnTo>
                      <a:pt x="14" y="70"/>
                    </a:lnTo>
                    <a:lnTo>
                      <a:pt x="16" y="70"/>
                    </a:lnTo>
                    <a:lnTo>
                      <a:pt x="20" y="66"/>
                    </a:lnTo>
                    <a:lnTo>
                      <a:pt x="20" y="66"/>
                    </a:lnTo>
                    <a:lnTo>
                      <a:pt x="24" y="64"/>
                    </a:lnTo>
                    <a:lnTo>
                      <a:pt x="30" y="62"/>
                    </a:lnTo>
                    <a:lnTo>
                      <a:pt x="32" y="62"/>
                    </a:lnTo>
                    <a:lnTo>
                      <a:pt x="34" y="64"/>
                    </a:lnTo>
                    <a:lnTo>
                      <a:pt x="32" y="66"/>
                    </a:lnTo>
                    <a:lnTo>
                      <a:pt x="30" y="70"/>
                    </a:lnTo>
                    <a:lnTo>
                      <a:pt x="30" y="70"/>
                    </a:lnTo>
                    <a:lnTo>
                      <a:pt x="24" y="76"/>
                    </a:lnTo>
                    <a:lnTo>
                      <a:pt x="24" y="78"/>
                    </a:lnTo>
                    <a:lnTo>
                      <a:pt x="26" y="80"/>
                    </a:lnTo>
                    <a:lnTo>
                      <a:pt x="30" y="78"/>
                    </a:lnTo>
                    <a:lnTo>
                      <a:pt x="36" y="74"/>
                    </a:lnTo>
                    <a:lnTo>
                      <a:pt x="36" y="74"/>
                    </a:lnTo>
                    <a:lnTo>
                      <a:pt x="44" y="68"/>
                    </a:lnTo>
                    <a:lnTo>
                      <a:pt x="46" y="66"/>
                    </a:lnTo>
                    <a:lnTo>
                      <a:pt x="46" y="60"/>
                    </a:lnTo>
                    <a:lnTo>
                      <a:pt x="46" y="60"/>
                    </a:lnTo>
                    <a:lnTo>
                      <a:pt x="48" y="56"/>
                    </a:lnTo>
                    <a:lnTo>
                      <a:pt x="50" y="52"/>
                    </a:lnTo>
                    <a:lnTo>
                      <a:pt x="56" y="48"/>
                    </a:lnTo>
                    <a:lnTo>
                      <a:pt x="66" y="46"/>
                    </a:lnTo>
                    <a:lnTo>
                      <a:pt x="66" y="46"/>
                    </a:lnTo>
                    <a:lnTo>
                      <a:pt x="80" y="44"/>
                    </a:lnTo>
                    <a:lnTo>
                      <a:pt x="90" y="38"/>
                    </a:lnTo>
                    <a:lnTo>
                      <a:pt x="90" y="38"/>
                    </a:lnTo>
                    <a:lnTo>
                      <a:pt x="98" y="34"/>
                    </a:lnTo>
                    <a:lnTo>
                      <a:pt x="102" y="28"/>
                    </a:lnTo>
                    <a:lnTo>
                      <a:pt x="102" y="24"/>
                    </a:lnTo>
                    <a:lnTo>
                      <a:pt x="100" y="22"/>
                    </a:lnTo>
                    <a:lnTo>
                      <a:pt x="98" y="20"/>
                    </a:lnTo>
                    <a:lnTo>
                      <a:pt x="98" y="2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25" name="Freeform 6029"/>
              <p:cNvSpPr>
                <a:spLocks/>
              </p:cNvSpPr>
              <p:nvPr/>
            </p:nvSpPr>
            <p:spPr bwMode="auto">
              <a:xfrm>
                <a:off x="927100" y="1931353"/>
                <a:ext cx="5080" cy="15240"/>
              </a:xfrm>
              <a:custGeom>
                <a:avLst/>
                <a:gdLst/>
                <a:ahLst/>
                <a:cxnLst>
                  <a:cxn ang="0">
                    <a:pos x="0" y="2"/>
                  </a:cxn>
                  <a:cxn ang="0">
                    <a:pos x="0" y="2"/>
                  </a:cxn>
                  <a:cxn ang="0">
                    <a:pos x="0" y="4"/>
                  </a:cxn>
                  <a:cxn ang="0">
                    <a:pos x="0" y="6"/>
                  </a:cxn>
                  <a:cxn ang="0">
                    <a:pos x="0" y="14"/>
                  </a:cxn>
                  <a:cxn ang="0">
                    <a:pos x="0" y="14"/>
                  </a:cxn>
                  <a:cxn ang="0">
                    <a:pos x="0" y="22"/>
                  </a:cxn>
                  <a:cxn ang="0">
                    <a:pos x="2" y="24"/>
                  </a:cxn>
                  <a:cxn ang="0">
                    <a:pos x="4" y="22"/>
                  </a:cxn>
                  <a:cxn ang="0">
                    <a:pos x="4" y="22"/>
                  </a:cxn>
                  <a:cxn ang="0">
                    <a:pos x="6" y="20"/>
                  </a:cxn>
                  <a:cxn ang="0">
                    <a:pos x="8" y="16"/>
                  </a:cxn>
                  <a:cxn ang="0">
                    <a:pos x="8" y="8"/>
                  </a:cxn>
                  <a:cxn ang="0">
                    <a:pos x="4" y="2"/>
                  </a:cxn>
                  <a:cxn ang="0">
                    <a:pos x="2" y="0"/>
                  </a:cxn>
                  <a:cxn ang="0">
                    <a:pos x="0" y="2"/>
                  </a:cxn>
                  <a:cxn ang="0">
                    <a:pos x="0" y="2"/>
                  </a:cxn>
                </a:cxnLst>
                <a:rect l="0" t="0" r="r" b="b"/>
                <a:pathLst>
                  <a:path w="8" h="24">
                    <a:moveTo>
                      <a:pt x="0" y="2"/>
                    </a:moveTo>
                    <a:lnTo>
                      <a:pt x="0" y="2"/>
                    </a:lnTo>
                    <a:lnTo>
                      <a:pt x="0" y="4"/>
                    </a:lnTo>
                    <a:lnTo>
                      <a:pt x="0" y="6"/>
                    </a:lnTo>
                    <a:lnTo>
                      <a:pt x="0" y="14"/>
                    </a:lnTo>
                    <a:lnTo>
                      <a:pt x="0" y="14"/>
                    </a:lnTo>
                    <a:lnTo>
                      <a:pt x="0" y="22"/>
                    </a:lnTo>
                    <a:lnTo>
                      <a:pt x="2" y="24"/>
                    </a:lnTo>
                    <a:lnTo>
                      <a:pt x="4" y="22"/>
                    </a:lnTo>
                    <a:lnTo>
                      <a:pt x="4" y="22"/>
                    </a:lnTo>
                    <a:lnTo>
                      <a:pt x="6" y="20"/>
                    </a:lnTo>
                    <a:lnTo>
                      <a:pt x="8" y="16"/>
                    </a:lnTo>
                    <a:lnTo>
                      <a:pt x="8" y="8"/>
                    </a:lnTo>
                    <a:lnTo>
                      <a:pt x="4" y="2"/>
                    </a:lnTo>
                    <a:lnTo>
                      <a:pt x="2" y="0"/>
                    </a:lnTo>
                    <a:lnTo>
                      <a:pt x="0" y="2"/>
                    </a:lnTo>
                    <a:lnTo>
                      <a:pt x="0" y="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26" name="Freeform 6030"/>
              <p:cNvSpPr>
                <a:spLocks/>
              </p:cNvSpPr>
              <p:nvPr/>
            </p:nvSpPr>
            <p:spPr bwMode="auto">
              <a:xfrm>
                <a:off x="933450" y="1925003"/>
                <a:ext cx="25400" cy="54610"/>
              </a:xfrm>
              <a:custGeom>
                <a:avLst/>
                <a:gdLst/>
                <a:ahLst/>
                <a:cxnLst>
                  <a:cxn ang="0">
                    <a:pos x="36" y="42"/>
                  </a:cxn>
                  <a:cxn ang="0">
                    <a:pos x="36" y="42"/>
                  </a:cxn>
                  <a:cxn ang="0">
                    <a:pos x="32" y="26"/>
                  </a:cxn>
                  <a:cxn ang="0">
                    <a:pos x="28" y="16"/>
                  </a:cxn>
                  <a:cxn ang="0">
                    <a:pos x="24" y="8"/>
                  </a:cxn>
                  <a:cxn ang="0">
                    <a:pos x="14" y="2"/>
                  </a:cxn>
                  <a:cxn ang="0">
                    <a:pos x="14" y="2"/>
                  </a:cxn>
                  <a:cxn ang="0">
                    <a:pos x="10" y="0"/>
                  </a:cxn>
                  <a:cxn ang="0">
                    <a:pos x="6" y="0"/>
                  </a:cxn>
                  <a:cxn ang="0">
                    <a:pos x="2" y="2"/>
                  </a:cxn>
                  <a:cxn ang="0">
                    <a:pos x="0" y="6"/>
                  </a:cxn>
                  <a:cxn ang="0">
                    <a:pos x="0" y="12"/>
                  </a:cxn>
                  <a:cxn ang="0">
                    <a:pos x="0" y="18"/>
                  </a:cxn>
                  <a:cxn ang="0">
                    <a:pos x="0" y="18"/>
                  </a:cxn>
                  <a:cxn ang="0">
                    <a:pos x="8" y="24"/>
                  </a:cxn>
                  <a:cxn ang="0">
                    <a:pos x="10" y="30"/>
                  </a:cxn>
                  <a:cxn ang="0">
                    <a:pos x="10" y="38"/>
                  </a:cxn>
                  <a:cxn ang="0">
                    <a:pos x="10" y="38"/>
                  </a:cxn>
                  <a:cxn ang="0">
                    <a:pos x="10" y="42"/>
                  </a:cxn>
                  <a:cxn ang="0">
                    <a:pos x="10" y="44"/>
                  </a:cxn>
                  <a:cxn ang="0">
                    <a:pos x="14" y="46"/>
                  </a:cxn>
                  <a:cxn ang="0">
                    <a:pos x="18" y="48"/>
                  </a:cxn>
                  <a:cxn ang="0">
                    <a:pos x="18" y="50"/>
                  </a:cxn>
                  <a:cxn ang="0">
                    <a:pos x="18" y="54"/>
                  </a:cxn>
                  <a:cxn ang="0">
                    <a:pos x="18" y="54"/>
                  </a:cxn>
                  <a:cxn ang="0">
                    <a:pos x="18" y="58"/>
                  </a:cxn>
                  <a:cxn ang="0">
                    <a:pos x="20" y="58"/>
                  </a:cxn>
                  <a:cxn ang="0">
                    <a:pos x="22" y="58"/>
                  </a:cxn>
                  <a:cxn ang="0">
                    <a:pos x="22" y="62"/>
                  </a:cxn>
                  <a:cxn ang="0">
                    <a:pos x="22" y="62"/>
                  </a:cxn>
                  <a:cxn ang="0">
                    <a:pos x="22" y="68"/>
                  </a:cxn>
                  <a:cxn ang="0">
                    <a:pos x="24" y="72"/>
                  </a:cxn>
                  <a:cxn ang="0">
                    <a:pos x="28" y="76"/>
                  </a:cxn>
                  <a:cxn ang="0">
                    <a:pos x="28" y="76"/>
                  </a:cxn>
                  <a:cxn ang="0">
                    <a:pos x="36" y="86"/>
                  </a:cxn>
                  <a:cxn ang="0">
                    <a:pos x="38" y="86"/>
                  </a:cxn>
                  <a:cxn ang="0">
                    <a:pos x="40" y="86"/>
                  </a:cxn>
                  <a:cxn ang="0">
                    <a:pos x="40" y="80"/>
                  </a:cxn>
                  <a:cxn ang="0">
                    <a:pos x="38" y="70"/>
                  </a:cxn>
                  <a:cxn ang="0">
                    <a:pos x="38" y="70"/>
                  </a:cxn>
                  <a:cxn ang="0">
                    <a:pos x="36" y="62"/>
                  </a:cxn>
                  <a:cxn ang="0">
                    <a:pos x="38" y="60"/>
                  </a:cxn>
                  <a:cxn ang="0">
                    <a:pos x="40" y="54"/>
                  </a:cxn>
                  <a:cxn ang="0">
                    <a:pos x="36" y="42"/>
                  </a:cxn>
                  <a:cxn ang="0">
                    <a:pos x="36" y="42"/>
                  </a:cxn>
                </a:cxnLst>
                <a:rect l="0" t="0" r="r" b="b"/>
                <a:pathLst>
                  <a:path w="40" h="86">
                    <a:moveTo>
                      <a:pt x="36" y="42"/>
                    </a:moveTo>
                    <a:lnTo>
                      <a:pt x="36" y="42"/>
                    </a:lnTo>
                    <a:lnTo>
                      <a:pt x="32" y="26"/>
                    </a:lnTo>
                    <a:lnTo>
                      <a:pt x="28" y="16"/>
                    </a:lnTo>
                    <a:lnTo>
                      <a:pt x="24" y="8"/>
                    </a:lnTo>
                    <a:lnTo>
                      <a:pt x="14" y="2"/>
                    </a:lnTo>
                    <a:lnTo>
                      <a:pt x="14" y="2"/>
                    </a:lnTo>
                    <a:lnTo>
                      <a:pt x="10" y="0"/>
                    </a:lnTo>
                    <a:lnTo>
                      <a:pt x="6" y="0"/>
                    </a:lnTo>
                    <a:lnTo>
                      <a:pt x="2" y="2"/>
                    </a:lnTo>
                    <a:lnTo>
                      <a:pt x="0" y="6"/>
                    </a:lnTo>
                    <a:lnTo>
                      <a:pt x="0" y="12"/>
                    </a:lnTo>
                    <a:lnTo>
                      <a:pt x="0" y="18"/>
                    </a:lnTo>
                    <a:lnTo>
                      <a:pt x="0" y="18"/>
                    </a:lnTo>
                    <a:lnTo>
                      <a:pt x="8" y="24"/>
                    </a:lnTo>
                    <a:lnTo>
                      <a:pt x="10" y="30"/>
                    </a:lnTo>
                    <a:lnTo>
                      <a:pt x="10" y="38"/>
                    </a:lnTo>
                    <a:lnTo>
                      <a:pt x="10" y="38"/>
                    </a:lnTo>
                    <a:lnTo>
                      <a:pt x="10" y="42"/>
                    </a:lnTo>
                    <a:lnTo>
                      <a:pt x="10" y="44"/>
                    </a:lnTo>
                    <a:lnTo>
                      <a:pt x="14" y="46"/>
                    </a:lnTo>
                    <a:lnTo>
                      <a:pt x="18" y="48"/>
                    </a:lnTo>
                    <a:lnTo>
                      <a:pt x="18" y="50"/>
                    </a:lnTo>
                    <a:lnTo>
                      <a:pt x="18" y="54"/>
                    </a:lnTo>
                    <a:lnTo>
                      <a:pt x="18" y="54"/>
                    </a:lnTo>
                    <a:lnTo>
                      <a:pt x="18" y="58"/>
                    </a:lnTo>
                    <a:lnTo>
                      <a:pt x="20" y="58"/>
                    </a:lnTo>
                    <a:lnTo>
                      <a:pt x="22" y="58"/>
                    </a:lnTo>
                    <a:lnTo>
                      <a:pt x="22" y="62"/>
                    </a:lnTo>
                    <a:lnTo>
                      <a:pt x="22" y="62"/>
                    </a:lnTo>
                    <a:lnTo>
                      <a:pt x="22" y="68"/>
                    </a:lnTo>
                    <a:lnTo>
                      <a:pt x="24" y="72"/>
                    </a:lnTo>
                    <a:lnTo>
                      <a:pt x="28" y="76"/>
                    </a:lnTo>
                    <a:lnTo>
                      <a:pt x="28" y="76"/>
                    </a:lnTo>
                    <a:lnTo>
                      <a:pt x="36" y="86"/>
                    </a:lnTo>
                    <a:lnTo>
                      <a:pt x="38" y="86"/>
                    </a:lnTo>
                    <a:lnTo>
                      <a:pt x="40" y="86"/>
                    </a:lnTo>
                    <a:lnTo>
                      <a:pt x="40" y="80"/>
                    </a:lnTo>
                    <a:lnTo>
                      <a:pt x="38" y="70"/>
                    </a:lnTo>
                    <a:lnTo>
                      <a:pt x="38" y="70"/>
                    </a:lnTo>
                    <a:lnTo>
                      <a:pt x="36" y="62"/>
                    </a:lnTo>
                    <a:lnTo>
                      <a:pt x="38" y="60"/>
                    </a:lnTo>
                    <a:lnTo>
                      <a:pt x="40" y="54"/>
                    </a:lnTo>
                    <a:lnTo>
                      <a:pt x="36" y="42"/>
                    </a:lnTo>
                    <a:lnTo>
                      <a:pt x="36" y="4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27" name="Freeform 6031"/>
              <p:cNvSpPr>
                <a:spLocks/>
              </p:cNvSpPr>
              <p:nvPr/>
            </p:nvSpPr>
            <p:spPr bwMode="auto">
              <a:xfrm>
                <a:off x="951230" y="1890713"/>
                <a:ext cx="26670" cy="54610"/>
              </a:xfrm>
              <a:custGeom>
                <a:avLst/>
                <a:gdLst/>
                <a:ahLst/>
                <a:cxnLst>
                  <a:cxn ang="0">
                    <a:pos x="38" y="66"/>
                  </a:cxn>
                  <a:cxn ang="0">
                    <a:pos x="38" y="66"/>
                  </a:cxn>
                  <a:cxn ang="0">
                    <a:pos x="40" y="66"/>
                  </a:cxn>
                  <a:cxn ang="0">
                    <a:pos x="42" y="64"/>
                  </a:cxn>
                  <a:cxn ang="0">
                    <a:pos x="42" y="58"/>
                  </a:cxn>
                  <a:cxn ang="0">
                    <a:pos x="40" y="52"/>
                  </a:cxn>
                  <a:cxn ang="0">
                    <a:pos x="40" y="50"/>
                  </a:cxn>
                  <a:cxn ang="0">
                    <a:pos x="40" y="48"/>
                  </a:cxn>
                  <a:cxn ang="0">
                    <a:pos x="40" y="48"/>
                  </a:cxn>
                  <a:cxn ang="0">
                    <a:pos x="42" y="48"/>
                  </a:cxn>
                  <a:cxn ang="0">
                    <a:pos x="42" y="44"/>
                  </a:cxn>
                  <a:cxn ang="0">
                    <a:pos x="40" y="36"/>
                  </a:cxn>
                  <a:cxn ang="0">
                    <a:pos x="30" y="16"/>
                  </a:cxn>
                  <a:cxn ang="0">
                    <a:pos x="30" y="16"/>
                  </a:cxn>
                  <a:cxn ang="0">
                    <a:pos x="28" y="12"/>
                  </a:cxn>
                  <a:cxn ang="0">
                    <a:pos x="24" y="10"/>
                  </a:cxn>
                  <a:cxn ang="0">
                    <a:pos x="20" y="10"/>
                  </a:cxn>
                  <a:cxn ang="0">
                    <a:pos x="14" y="10"/>
                  </a:cxn>
                  <a:cxn ang="0">
                    <a:pos x="10" y="8"/>
                  </a:cxn>
                  <a:cxn ang="0">
                    <a:pos x="8" y="4"/>
                  </a:cxn>
                  <a:cxn ang="0">
                    <a:pos x="8" y="4"/>
                  </a:cxn>
                  <a:cxn ang="0">
                    <a:pos x="2" y="0"/>
                  </a:cxn>
                  <a:cxn ang="0">
                    <a:pos x="2" y="2"/>
                  </a:cxn>
                  <a:cxn ang="0">
                    <a:pos x="0" y="4"/>
                  </a:cxn>
                  <a:cxn ang="0">
                    <a:pos x="4" y="20"/>
                  </a:cxn>
                  <a:cxn ang="0">
                    <a:pos x="4" y="20"/>
                  </a:cxn>
                  <a:cxn ang="0">
                    <a:pos x="8" y="36"/>
                  </a:cxn>
                  <a:cxn ang="0">
                    <a:pos x="10" y="46"/>
                  </a:cxn>
                  <a:cxn ang="0">
                    <a:pos x="14" y="58"/>
                  </a:cxn>
                  <a:cxn ang="0">
                    <a:pos x="14" y="58"/>
                  </a:cxn>
                  <a:cxn ang="0">
                    <a:pos x="16" y="66"/>
                  </a:cxn>
                  <a:cxn ang="0">
                    <a:pos x="16" y="66"/>
                  </a:cxn>
                  <a:cxn ang="0">
                    <a:pos x="14" y="68"/>
                  </a:cxn>
                  <a:cxn ang="0">
                    <a:pos x="12" y="70"/>
                  </a:cxn>
                  <a:cxn ang="0">
                    <a:pos x="10" y="74"/>
                  </a:cxn>
                  <a:cxn ang="0">
                    <a:pos x="10" y="82"/>
                  </a:cxn>
                  <a:cxn ang="0">
                    <a:pos x="10" y="82"/>
                  </a:cxn>
                  <a:cxn ang="0">
                    <a:pos x="12" y="86"/>
                  </a:cxn>
                  <a:cxn ang="0">
                    <a:pos x="16" y="86"/>
                  </a:cxn>
                  <a:cxn ang="0">
                    <a:pos x="28" y="80"/>
                  </a:cxn>
                  <a:cxn ang="0">
                    <a:pos x="28" y="80"/>
                  </a:cxn>
                  <a:cxn ang="0">
                    <a:pos x="30" y="78"/>
                  </a:cxn>
                  <a:cxn ang="0">
                    <a:pos x="32" y="74"/>
                  </a:cxn>
                  <a:cxn ang="0">
                    <a:pos x="32" y="70"/>
                  </a:cxn>
                  <a:cxn ang="0">
                    <a:pos x="32" y="68"/>
                  </a:cxn>
                  <a:cxn ang="0">
                    <a:pos x="38" y="66"/>
                  </a:cxn>
                  <a:cxn ang="0">
                    <a:pos x="38" y="66"/>
                  </a:cxn>
                </a:cxnLst>
                <a:rect l="0" t="0" r="r" b="b"/>
                <a:pathLst>
                  <a:path w="42" h="86">
                    <a:moveTo>
                      <a:pt x="38" y="66"/>
                    </a:moveTo>
                    <a:lnTo>
                      <a:pt x="38" y="66"/>
                    </a:lnTo>
                    <a:lnTo>
                      <a:pt x="40" y="66"/>
                    </a:lnTo>
                    <a:lnTo>
                      <a:pt x="42" y="64"/>
                    </a:lnTo>
                    <a:lnTo>
                      <a:pt x="42" y="58"/>
                    </a:lnTo>
                    <a:lnTo>
                      <a:pt x="40" y="52"/>
                    </a:lnTo>
                    <a:lnTo>
                      <a:pt x="40" y="50"/>
                    </a:lnTo>
                    <a:lnTo>
                      <a:pt x="40" y="48"/>
                    </a:lnTo>
                    <a:lnTo>
                      <a:pt x="40" y="48"/>
                    </a:lnTo>
                    <a:lnTo>
                      <a:pt x="42" y="48"/>
                    </a:lnTo>
                    <a:lnTo>
                      <a:pt x="42" y="44"/>
                    </a:lnTo>
                    <a:lnTo>
                      <a:pt x="40" y="36"/>
                    </a:lnTo>
                    <a:lnTo>
                      <a:pt x="30" y="16"/>
                    </a:lnTo>
                    <a:lnTo>
                      <a:pt x="30" y="16"/>
                    </a:lnTo>
                    <a:lnTo>
                      <a:pt x="28" y="12"/>
                    </a:lnTo>
                    <a:lnTo>
                      <a:pt x="24" y="10"/>
                    </a:lnTo>
                    <a:lnTo>
                      <a:pt x="20" y="10"/>
                    </a:lnTo>
                    <a:lnTo>
                      <a:pt x="14" y="10"/>
                    </a:lnTo>
                    <a:lnTo>
                      <a:pt x="10" y="8"/>
                    </a:lnTo>
                    <a:lnTo>
                      <a:pt x="8" y="4"/>
                    </a:lnTo>
                    <a:lnTo>
                      <a:pt x="8" y="4"/>
                    </a:lnTo>
                    <a:lnTo>
                      <a:pt x="2" y="0"/>
                    </a:lnTo>
                    <a:lnTo>
                      <a:pt x="2" y="2"/>
                    </a:lnTo>
                    <a:lnTo>
                      <a:pt x="0" y="4"/>
                    </a:lnTo>
                    <a:lnTo>
                      <a:pt x="4" y="20"/>
                    </a:lnTo>
                    <a:lnTo>
                      <a:pt x="4" y="20"/>
                    </a:lnTo>
                    <a:lnTo>
                      <a:pt x="8" y="36"/>
                    </a:lnTo>
                    <a:lnTo>
                      <a:pt x="10" y="46"/>
                    </a:lnTo>
                    <a:lnTo>
                      <a:pt x="14" y="58"/>
                    </a:lnTo>
                    <a:lnTo>
                      <a:pt x="14" y="58"/>
                    </a:lnTo>
                    <a:lnTo>
                      <a:pt x="16" y="66"/>
                    </a:lnTo>
                    <a:lnTo>
                      <a:pt x="16" y="66"/>
                    </a:lnTo>
                    <a:lnTo>
                      <a:pt x="14" y="68"/>
                    </a:lnTo>
                    <a:lnTo>
                      <a:pt x="12" y="70"/>
                    </a:lnTo>
                    <a:lnTo>
                      <a:pt x="10" y="74"/>
                    </a:lnTo>
                    <a:lnTo>
                      <a:pt x="10" y="82"/>
                    </a:lnTo>
                    <a:lnTo>
                      <a:pt x="10" y="82"/>
                    </a:lnTo>
                    <a:lnTo>
                      <a:pt x="12" y="86"/>
                    </a:lnTo>
                    <a:lnTo>
                      <a:pt x="16" y="86"/>
                    </a:lnTo>
                    <a:lnTo>
                      <a:pt x="28" y="80"/>
                    </a:lnTo>
                    <a:lnTo>
                      <a:pt x="28" y="80"/>
                    </a:lnTo>
                    <a:lnTo>
                      <a:pt x="30" y="78"/>
                    </a:lnTo>
                    <a:lnTo>
                      <a:pt x="32" y="74"/>
                    </a:lnTo>
                    <a:lnTo>
                      <a:pt x="32" y="70"/>
                    </a:lnTo>
                    <a:lnTo>
                      <a:pt x="32" y="68"/>
                    </a:lnTo>
                    <a:lnTo>
                      <a:pt x="38" y="66"/>
                    </a:lnTo>
                    <a:lnTo>
                      <a:pt x="38" y="6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28" name="Freeform 6032"/>
              <p:cNvSpPr>
                <a:spLocks/>
              </p:cNvSpPr>
              <p:nvPr/>
            </p:nvSpPr>
            <p:spPr bwMode="auto">
              <a:xfrm>
                <a:off x="994410" y="2016443"/>
                <a:ext cx="13970" cy="22860"/>
              </a:xfrm>
              <a:custGeom>
                <a:avLst/>
                <a:gdLst/>
                <a:ahLst/>
                <a:cxnLst>
                  <a:cxn ang="0">
                    <a:pos x="22" y="30"/>
                  </a:cxn>
                  <a:cxn ang="0">
                    <a:pos x="22" y="30"/>
                  </a:cxn>
                  <a:cxn ang="0">
                    <a:pos x="20" y="26"/>
                  </a:cxn>
                  <a:cxn ang="0">
                    <a:pos x="18" y="22"/>
                  </a:cxn>
                  <a:cxn ang="0">
                    <a:pos x="10" y="14"/>
                  </a:cxn>
                  <a:cxn ang="0">
                    <a:pos x="10" y="14"/>
                  </a:cxn>
                  <a:cxn ang="0">
                    <a:pos x="8" y="10"/>
                  </a:cxn>
                  <a:cxn ang="0">
                    <a:pos x="8" y="8"/>
                  </a:cxn>
                  <a:cxn ang="0">
                    <a:pos x="8" y="8"/>
                  </a:cxn>
                  <a:cxn ang="0">
                    <a:pos x="8" y="4"/>
                  </a:cxn>
                  <a:cxn ang="0">
                    <a:pos x="8" y="4"/>
                  </a:cxn>
                  <a:cxn ang="0">
                    <a:pos x="6" y="0"/>
                  </a:cxn>
                  <a:cxn ang="0">
                    <a:pos x="4" y="0"/>
                  </a:cxn>
                  <a:cxn ang="0">
                    <a:pos x="2" y="0"/>
                  </a:cxn>
                  <a:cxn ang="0">
                    <a:pos x="2" y="0"/>
                  </a:cxn>
                  <a:cxn ang="0">
                    <a:pos x="0" y="4"/>
                  </a:cxn>
                  <a:cxn ang="0">
                    <a:pos x="0" y="6"/>
                  </a:cxn>
                  <a:cxn ang="0">
                    <a:pos x="2" y="14"/>
                  </a:cxn>
                  <a:cxn ang="0">
                    <a:pos x="2" y="14"/>
                  </a:cxn>
                  <a:cxn ang="0">
                    <a:pos x="12" y="26"/>
                  </a:cxn>
                  <a:cxn ang="0">
                    <a:pos x="12" y="26"/>
                  </a:cxn>
                  <a:cxn ang="0">
                    <a:pos x="16" y="32"/>
                  </a:cxn>
                  <a:cxn ang="0">
                    <a:pos x="20" y="36"/>
                  </a:cxn>
                  <a:cxn ang="0">
                    <a:pos x="22" y="34"/>
                  </a:cxn>
                  <a:cxn ang="0">
                    <a:pos x="22" y="30"/>
                  </a:cxn>
                  <a:cxn ang="0">
                    <a:pos x="22" y="30"/>
                  </a:cxn>
                </a:cxnLst>
                <a:rect l="0" t="0" r="r" b="b"/>
                <a:pathLst>
                  <a:path w="22" h="36">
                    <a:moveTo>
                      <a:pt x="22" y="30"/>
                    </a:moveTo>
                    <a:lnTo>
                      <a:pt x="22" y="30"/>
                    </a:lnTo>
                    <a:lnTo>
                      <a:pt x="20" y="26"/>
                    </a:lnTo>
                    <a:lnTo>
                      <a:pt x="18" y="22"/>
                    </a:lnTo>
                    <a:lnTo>
                      <a:pt x="10" y="14"/>
                    </a:lnTo>
                    <a:lnTo>
                      <a:pt x="10" y="14"/>
                    </a:lnTo>
                    <a:lnTo>
                      <a:pt x="8" y="10"/>
                    </a:lnTo>
                    <a:lnTo>
                      <a:pt x="8" y="8"/>
                    </a:lnTo>
                    <a:lnTo>
                      <a:pt x="8" y="8"/>
                    </a:lnTo>
                    <a:lnTo>
                      <a:pt x="8" y="4"/>
                    </a:lnTo>
                    <a:lnTo>
                      <a:pt x="8" y="4"/>
                    </a:lnTo>
                    <a:lnTo>
                      <a:pt x="6" y="0"/>
                    </a:lnTo>
                    <a:lnTo>
                      <a:pt x="4" y="0"/>
                    </a:lnTo>
                    <a:lnTo>
                      <a:pt x="2" y="0"/>
                    </a:lnTo>
                    <a:lnTo>
                      <a:pt x="2" y="0"/>
                    </a:lnTo>
                    <a:lnTo>
                      <a:pt x="0" y="4"/>
                    </a:lnTo>
                    <a:lnTo>
                      <a:pt x="0" y="6"/>
                    </a:lnTo>
                    <a:lnTo>
                      <a:pt x="2" y="14"/>
                    </a:lnTo>
                    <a:lnTo>
                      <a:pt x="2" y="14"/>
                    </a:lnTo>
                    <a:lnTo>
                      <a:pt x="12" y="26"/>
                    </a:lnTo>
                    <a:lnTo>
                      <a:pt x="12" y="26"/>
                    </a:lnTo>
                    <a:lnTo>
                      <a:pt x="16" y="32"/>
                    </a:lnTo>
                    <a:lnTo>
                      <a:pt x="20" y="36"/>
                    </a:lnTo>
                    <a:lnTo>
                      <a:pt x="22" y="34"/>
                    </a:lnTo>
                    <a:lnTo>
                      <a:pt x="22" y="30"/>
                    </a:lnTo>
                    <a:lnTo>
                      <a:pt x="22" y="3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29" name="Freeform 6034"/>
              <p:cNvSpPr>
                <a:spLocks/>
              </p:cNvSpPr>
              <p:nvPr/>
            </p:nvSpPr>
            <p:spPr bwMode="auto">
              <a:xfrm>
                <a:off x="976630" y="1941513"/>
                <a:ext cx="25400" cy="26670"/>
              </a:xfrm>
              <a:custGeom>
                <a:avLst/>
                <a:gdLst/>
                <a:ahLst/>
                <a:cxnLst>
                  <a:cxn ang="0">
                    <a:pos x="34" y="30"/>
                  </a:cxn>
                  <a:cxn ang="0">
                    <a:pos x="34" y="30"/>
                  </a:cxn>
                  <a:cxn ang="0">
                    <a:pos x="36" y="26"/>
                  </a:cxn>
                  <a:cxn ang="0">
                    <a:pos x="38" y="22"/>
                  </a:cxn>
                  <a:cxn ang="0">
                    <a:pos x="40" y="16"/>
                  </a:cxn>
                  <a:cxn ang="0">
                    <a:pos x="36" y="10"/>
                  </a:cxn>
                  <a:cxn ang="0">
                    <a:pos x="36" y="10"/>
                  </a:cxn>
                  <a:cxn ang="0">
                    <a:pos x="32" y="6"/>
                  </a:cxn>
                  <a:cxn ang="0">
                    <a:pos x="28" y="6"/>
                  </a:cxn>
                  <a:cxn ang="0">
                    <a:pos x="24" y="6"/>
                  </a:cxn>
                  <a:cxn ang="0">
                    <a:pos x="18" y="4"/>
                  </a:cxn>
                  <a:cxn ang="0">
                    <a:pos x="18" y="4"/>
                  </a:cxn>
                  <a:cxn ang="0">
                    <a:pos x="12" y="0"/>
                  </a:cxn>
                  <a:cxn ang="0">
                    <a:pos x="4" y="0"/>
                  </a:cxn>
                  <a:cxn ang="0">
                    <a:pos x="0" y="4"/>
                  </a:cxn>
                  <a:cxn ang="0">
                    <a:pos x="0" y="6"/>
                  </a:cxn>
                  <a:cxn ang="0">
                    <a:pos x="0" y="10"/>
                  </a:cxn>
                  <a:cxn ang="0">
                    <a:pos x="0" y="10"/>
                  </a:cxn>
                  <a:cxn ang="0">
                    <a:pos x="0" y="14"/>
                  </a:cxn>
                  <a:cxn ang="0">
                    <a:pos x="2" y="16"/>
                  </a:cxn>
                  <a:cxn ang="0">
                    <a:pos x="6" y="16"/>
                  </a:cxn>
                  <a:cxn ang="0">
                    <a:pos x="10" y="16"/>
                  </a:cxn>
                  <a:cxn ang="0">
                    <a:pos x="12" y="16"/>
                  </a:cxn>
                  <a:cxn ang="0">
                    <a:pos x="12" y="20"/>
                  </a:cxn>
                  <a:cxn ang="0">
                    <a:pos x="12" y="26"/>
                  </a:cxn>
                  <a:cxn ang="0">
                    <a:pos x="12" y="26"/>
                  </a:cxn>
                  <a:cxn ang="0">
                    <a:pos x="12" y="36"/>
                  </a:cxn>
                  <a:cxn ang="0">
                    <a:pos x="14" y="38"/>
                  </a:cxn>
                  <a:cxn ang="0">
                    <a:pos x="16" y="40"/>
                  </a:cxn>
                  <a:cxn ang="0">
                    <a:pos x="20" y="40"/>
                  </a:cxn>
                  <a:cxn ang="0">
                    <a:pos x="28" y="40"/>
                  </a:cxn>
                  <a:cxn ang="0">
                    <a:pos x="28" y="40"/>
                  </a:cxn>
                  <a:cxn ang="0">
                    <a:pos x="32" y="42"/>
                  </a:cxn>
                  <a:cxn ang="0">
                    <a:pos x="34" y="40"/>
                  </a:cxn>
                  <a:cxn ang="0">
                    <a:pos x="34" y="38"/>
                  </a:cxn>
                  <a:cxn ang="0">
                    <a:pos x="32" y="32"/>
                  </a:cxn>
                  <a:cxn ang="0">
                    <a:pos x="32" y="30"/>
                  </a:cxn>
                  <a:cxn ang="0">
                    <a:pos x="34" y="30"/>
                  </a:cxn>
                  <a:cxn ang="0">
                    <a:pos x="34" y="30"/>
                  </a:cxn>
                </a:cxnLst>
                <a:rect l="0" t="0" r="r" b="b"/>
                <a:pathLst>
                  <a:path w="40" h="42">
                    <a:moveTo>
                      <a:pt x="34" y="30"/>
                    </a:moveTo>
                    <a:lnTo>
                      <a:pt x="34" y="30"/>
                    </a:lnTo>
                    <a:lnTo>
                      <a:pt x="36" y="26"/>
                    </a:lnTo>
                    <a:lnTo>
                      <a:pt x="38" y="22"/>
                    </a:lnTo>
                    <a:lnTo>
                      <a:pt x="40" y="16"/>
                    </a:lnTo>
                    <a:lnTo>
                      <a:pt x="36" y="10"/>
                    </a:lnTo>
                    <a:lnTo>
                      <a:pt x="36" y="10"/>
                    </a:lnTo>
                    <a:lnTo>
                      <a:pt x="32" y="6"/>
                    </a:lnTo>
                    <a:lnTo>
                      <a:pt x="28" y="6"/>
                    </a:lnTo>
                    <a:lnTo>
                      <a:pt x="24" y="6"/>
                    </a:lnTo>
                    <a:lnTo>
                      <a:pt x="18" y="4"/>
                    </a:lnTo>
                    <a:lnTo>
                      <a:pt x="18" y="4"/>
                    </a:lnTo>
                    <a:lnTo>
                      <a:pt x="12" y="0"/>
                    </a:lnTo>
                    <a:lnTo>
                      <a:pt x="4" y="0"/>
                    </a:lnTo>
                    <a:lnTo>
                      <a:pt x="0" y="4"/>
                    </a:lnTo>
                    <a:lnTo>
                      <a:pt x="0" y="6"/>
                    </a:lnTo>
                    <a:lnTo>
                      <a:pt x="0" y="10"/>
                    </a:lnTo>
                    <a:lnTo>
                      <a:pt x="0" y="10"/>
                    </a:lnTo>
                    <a:lnTo>
                      <a:pt x="0" y="14"/>
                    </a:lnTo>
                    <a:lnTo>
                      <a:pt x="2" y="16"/>
                    </a:lnTo>
                    <a:lnTo>
                      <a:pt x="6" y="16"/>
                    </a:lnTo>
                    <a:lnTo>
                      <a:pt x="10" y="16"/>
                    </a:lnTo>
                    <a:lnTo>
                      <a:pt x="12" y="16"/>
                    </a:lnTo>
                    <a:lnTo>
                      <a:pt x="12" y="20"/>
                    </a:lnTo>
                    <a:lnTo>
                      <a:pt x="12" y="26"/>
                    </a:lnTo>
                    <a:lnTo>
                      <a:pt x="12" y="26"/>
                    </a:lnTo>
                    <a:lnTo>
                      <a:pt x="12" y="36"/>
                    </a:lnTo>
                    <a:lnTo>
                      <a:pt x="14" y="38"/>
                    </a:lnTo>
                    <a:lnTo>
                      <a:pt x="16" y="40"/>
                    </a:lnTo>
                    <a:lnTo>
                      <a:pt x="20" y="40"/>
                    </a:lnTo>
                    <a:lnTo>
                      <a:pt x="28" y="40"/>
                    </a:lnTo>
                    <a:lnTo>
                      <a:pt x="28" y="40"/>
                    </a:lnTo>
                    <a:lnTo>
                      <a:pt x="32" y="42"/>
                    </a:lnTo>
                    <a:lnTo>
                      <a:pt x="34" y="40"/>
                    </a:lnTo>
                    <a:lnTo>
                      <a:pt x="34" y="38"/>
                    </a:lnTo>
                    <a:lnTo>
                      <a:pt x="32" y="32"/>
                    </a:lnTo>
                    <a:lnTo>
                      <a:pt x="32" y="30"/>
                    </a:lnTo>
                    <a:lnTo>
                      <a:pt x="34" y="30"/>
                    </a:lnTo>
                    <a:lnTo>
                      <a:pt x="34" y="3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30" name="Freeform 6035"/>
              <p:cNvSpPr>
                <a:spLocks/>
              </p:cNvSpPr>
              <p:nvPr/>
            </p:nvSpPr>
            <p:spPr bwMode="auto">
              <a:xfrm>
                <a:off x="984250" y="1970723"/>
                <a:ext cx="43180" cy="66040"/>
              </a:xfrm>
              <a:custGeom>
                <a:avLst/>
                <a:gdLst/>
                <a:ahLst/>
                <a:cxnLst>
                  <a:cxn ang="0">
                    <a:pos x="24" y="68"/>
                  </a:cxn>
                  <a:cxn ang="0">
                    <a:pos x="28" y="70"/>
                  </a:cxn>
                  <a:cxn ang="0">
                    <a:pos x="30" y="72"/>
                  </a:cxn>
                  <a:cxn ang="0">
                    <a:pos x="32" y="72"/>
                  </a:cxn>
                  <a:cxn ang="0">
                    <a:pos x="42" y="80"/>
                  </a:cxn>
                  <a:cxn ang="0">
                    <a:pos x="44" y="82"/>
                  </a:cxn>
                  <a:cxn ang="0">
                    <a:pos x="42" y="86"/>
                  </a:cxn>
                  <a:cxn ang="0">
                    <a:pos x="46" y="88"/>
                  </a:cxn>
                  <a:cxn ang="0">
                    <a:pos x="50" y="88"/>
                  </a:cxn>
                  <a:cxn ang="0">
                    <a:pos x="52" y="92"/>
                  </a:cxn>
                  <a:cxn ang="0">
                    <a:pos x="54" y="100"/>
                  </a:cxn>
                  <a:cxn ang="0">
                    <a:pos x="62" y="104"/>
                  </a:cxn>
                  <a:cxn ang="0">
                    <a:pos x="66" y="102"/>
                  </a:cxn>
                  <a:cxn ang="0">
                    <a:pos x="68" y="94"/>
                  </a:cxn>
                  <a:cxn ang="0">
                    <a:pos x="68" y="86"/>
                  </a:cxn>
                  <a:cxn ang="0">
                    <a:pos x="66" y="82"/>
                  </a:cxn>
                  <a:cxn ang="0">
                    <a:pos x="64" y="80"/>
                  </a:cxn>
                  <a:cxn ang="0">
                    <a:pos x="66" y="74"/>
                  </a:cxn>
                  <a:cxn ang="0">
                    <a:pos x="66" y="68"/>
                  </a:cxn>
                  <a:cxn ang="0">
                    <a:pos x="62" y="66"/>
                  </a:cxn>
                  <a:cxn ang="0">
                    <a:pos x="60" y="64"/>
                  </a:cxn>
                  <a:cxn ang="0">
                    <a:pos x="58" y="60"/>
                  </a:cxn>
                  <a:cxn ang="0">
                    <a:pos x="52" y="58"/>
                  </a:cxn>
                  <a:cxn ang="0">
                    <a:pos x="50" y="56"/>
                  </a:cxn>
                  <a:cxn ang="0">
                    <a:pos x="42" y="58"/>
                  </a:cxn>
                  <a:cxn ang="0">
                    <a:pos x="38" y="58"/>
                  </a:cxn>
                  <a:cxn ang="0">
                    <a:pos x="42" y="52"/>
                  </a:cxn>
                  <a:cxn ang="0">
                    <a:pos x="54" y="54"/>
                  </a:cxn>
                  <a:cxn ang="0">
                    <a:pos x="58" y="56"/>
                  </a:cxn>
                  <a:cxn ang="0">
                    <a:pos x="52" y="48"/>
                  </a:cxn>
                  <a:cxn ang="0">
                    <a:pos x="48" y="42"/>
                  </a:cxn>
                  <a:cxn ang="0">
                    <a:pos x="42" y="30"/>
                  </a:cxn>
                  <a:cxn ang="0">
                    <a:pos x="38" y="24"/>
                  </a:cxn>
                  <a:cxn ang="0">
                    <a:pos x="28" y="20"/>
                  </a:cxn>
                  <a:cxn ang="0">
                    <a:pos x="22" y="20"/>
                  </a:cxn>
                  <a:cxn ang="0">
                    <a:pos x="22" y="16"/>
                  </a:cxn>
                  <a:cxn ang="0">
                    <a:pos x="22" y="8"/>
                  </a:cxn>
                  <a:cxn ang="0">
                    <a:pos x="20" y="2"/>
                  </a:cxn>
                  <a:cxn ang="0">
                    <a:pos x="16" y="2"/>
                  </a:cxn>
                  <a:cxn ang="0">
                    <a:pos x="8" y="2"/>
                  </a:cxn>
                  <a:cxn ang="0">
                    <a:pos x="4" y="2"/>
                  </a:cxn>
                  <a:cxn ang="0">
                    <a:pos x="2" y="4"/>
                  </a:cxn>
                  <a:cxn ang="0">
                    <a:pos x="2" y="6"/>
                  </a:cxn>
                  <a:cxn ang="0">
                    <a:pos x="0" y="8"/>
                  </a:cxn>
                  <a:cxn ang="0">
                    <a:pos x="8" y="10"/>
                  </a:cxn>
                  <a:cxn ang="0">
                    <a:pos x="16" y="16"/>
                  </a:cxn>
                  <a:cxn ang="0">
                    <a:pos x="16" y="22"/>
                  </a:cxn>
                  <a:cxn ang="0">
                    <a:pos x="18" y="30"/>
                  </a:cxn>
                  <a:cxn ang="0">
                    <a:pos x="20" y="36"/>
                  </a:cxn>
                  <a:cxn ang="0">
                    <a:pos x="18" y="40"/>
                  </a:cxn>
                  <a:cxn ang="0">
                    <a:pos x="12" y="40"/>
                  </a:cxn>
                  <a:cxn ang="0">
                    <a:pos x="10" y="42"/>
                  </a:cxn>
                  <a:cxn ang="0">
                    <a:pos x="10" y="48"/>
                  </a:cxn>
                  <a:cxn ang="0">
                    <a:pos x="20" y="48"/>
                  </a:cxn>
                  <a:cxn ang="0">
                    <a:pos x="22" y="50"/>
                  </a:cxn>
                  <a:cxn ang="0">
                    <a:pos x="24" y="60"/>
                  </a:cxn>
                  <a:cxn ang="0">
                    <a:pos x="24" y="62"/>
                  </a:cxn>
                  <a:cxn ang="0">
                    <a:pos x="20" y="64"/>
                  </a:cxn>
                  <a:cxn ang="0">
                    <a:pos x="16" y="64"/>
                  </a:cxn>
                  <a:cxn ang="0">
                    <a:pos x="14" y="66"/>
                  </a:cxn>
                  <a:cxn ang="0">
                    <a:pos x="18" y="68"/>
                  </a:cxn>
                  <a:cxn ang="0">
                    <a:pos x="24" y="68"/>
                  </a:cxn>
                </a:cxnLst>
                <a:rect l="0" t="0" r="r" b="b"/>
                <a:pathLst>
                  <a:path w="68" h="104">
                    <a:moveTo>
                      <a:pt x="24" y="68"/>
                    </a:moveTo>
                    <a:lnTo>
                      <a:pt x="24" y="68"/>
                    </a:lnTo>
                    <a:lnTo>
                      <a:pt x="28" y="68"/>
                    </a:lnTo>
                    <a:lnTo>
                      <a:pt x="28" y="70"/>
                    </a:lnTo>
                    <a:lnTo>
                      <a:pt x="28" y="72"/>
                    </a:lnTo>
                    <a:lnTo>
                      <a:pt x="30" y="72"/>
                    </a:lnTo>
                    <a:lnTo>
                      <a:pt x="30" y="72"/>
                    </a:lnTo>
                    <a:lnTo>
                      <a:pt x="32" y="72"/>
                    </a:lnTo>
                    <a:lnTo>
                      <a:pt x="36" y="72"/>
                    </a:lnTo>
                    <a:lnTo>
                      <a:pt x="42" y="80"/>
                    </a:lnTo>
                    <a:lnTo>
                      <a:pt x="42" y="80"/>
                    </a:lnTo>
                    <a:lnTo>
                      <a:pt x="44" y="82"/>
                    </a:lnTo>
                    <a:lnTo>
                      <a:pt x="44" y="84"/>
                    </a:lnTo>
                    <a:lnTo>
                      <a:pt x="42" y="86"/>
                    </a:lnTo>
                    <a:lnTo>
                      <a:pt x="46" y="88"/>
                    </a:lnTo>
                    <a:lnTo>
                      <a:pt x="46" y="88"/>
                    </a:lnTo>
                    <a:lnTo>
                      <a:pt x="48" y="90"/>
                    </a:lnTo>
                    <a:lnTo>
                      <a:pt x="50" y="88"/>
                    </a:lnTo>
                    <a:lnTo>
                      <a:pt x="52" y="88"/>
                    </a:lnTo>
                    <a:lnTo>
                      <a:pt x="52" y="92"/>
                    </a:lnTo>
                    <a:lnTo>
                      <a:pt x="52" y="92"/>
                    </a:lnTo>
                    <a:lnTo>
                      <a:pt x="54" y="100"/>
                    </a:lnTo>
                    <a:lnTo>
                      <a:pt x="58" y="104"/>
                    </a:lnTo>
                    <a:lnTo>
                      <a:pt x="62" y="104"/>
                    </a:lnTo>
                    <a:lnTo>
                      <a:pt x="66" y="102"/>
                    </a:lnTo>
                    <a:lnTo>
                      <a:pt x="66" y="102"/>
                    </a:lnTo>
                    <a:lnTo>
                      <a:pt x="68" y="98"/>
                    </a:lnTo>
                    <a:lnTo>
                      <a:pt x="68" y="94"/>
                    </a:lnTo>
                    <a:lnTo>
                      <a:pt x="68" y="92"/>
                    </a:lnTo>
                    <a:lnTo>
                      <a:pt x="68" y="86"/>
                    </a:lnTo>
                    <a:lnTo>
                      <a:pt x="68" y="86"/>
                    </a:lnTo>
                    <a:lnTo>
                      <a:pt x="66" y="82"/>
                    </a:lnTo>
                    <a:lnTo>
                      <a:pt x="66" y="82"/>
                    </a:lnTo>
                    <a:lnTo>
                      <a:pt x="64" y="80"/>
                    </a:lnTo>
                    <a:lnTo>
                      <a:pt x="66" y="74"/>
                    </a:lnTo>
                    <a:lnTo>
                      <a:pt x="66" y="74"/>
                    </a:lnTo>
                    <a:lnTo>
                      <a:pt x="68" y="68"/>
                    </a:lnTo>
                    <a:lnTo>
                      <a:pt x="66" y="68"/>
                    </a:lnTo>
                    <a:lnTo>
                      <a:pt x="62" y="68"/>
                    </a:lnTo>
                    <a:lnTo>
                      <a:pt x="62" y="66"/>
                    </a:lnTo>
                    <a:lnTo>
                      <a:pt x="60" y="64"/>
                    </a:lnTo>
                    <a:lnTo>
                      <a:pt x="60" y="64"/>
                    </a:lnTo>
                    <a:lnTo>
                      <a:pt x="60" y="60"/>
                    </a:lnTo>
                    <a:lnTo>
                      <a:pt x="58" y="60"/>
                    </a:lnTo>
                    <a:lnTo>
                      <a:pt x="54" y="60"/>
                    </a:lnTo>
                    <a:lnTo>
                      <a:pt x="52" y="58"/>
                    </a:lnTo>
                    <a:lnTo>
                      <a:pt x="52" y="58"/>
                    </a:lnTo>
                    <a:lnTo>
                      <a:pt x="50" y="56"/>
                    </a:lnTo>
                    <a:lnTo>
                      <a:pt x="44" y="58"/>
                    </a:lnTo>
                    <a:lnTo>
                      <a:pt x="42" y="58"/>
                    </a:lnTo>
                    <a:lnTo>
                      <a:pt x="38" y="58"/>
                    </a:lnTo>
                    <a:lnTo>
                      <a:pt x="38" y="58"/>
                    </a:lnTo>
                    <a:lnTo>
                      <a:pt x="40" y="54"/>
                    </a:lnTo>
                    <a:lnTo>
                      <a:pt x="42" y="52"/>
                    </a:lnTo>
                    <a:lnTo>
                      <a:pt x="48" y="50"/>
                    </a:lnTo>
                    <a:lnTo>
                      <a:pt x="54" y="54"/>
                    </a:lnTo>
                    <a:lnTo>
                      <a:pt x="54" y="54"/>
                    </a:lnTo>
                    <a:lnTo>
                      <a:pt x="58" y="56"/>
                    </a:lnTo>
                    <a:lnTo>
                      <a:pt x="60" y="56"/>
                    </a:lnTo>
                    <a:lnTo>
                      <a:pt x="52" y="48"/>
                    </a:lnTo>
                    <a:lnTo>
                      <a:pt x="52" y="48"/>
                    </a:lnTo>
                    <a:lnTo>
                      <a:pt x="48" y="42"/>
                    </a:lnTo>
                    <a:lnTo>
                      <a:pt x="46" y="36"/>
                    </a:lnTo>
                    <a:lnTo>
                      <a:pt x="42" y="30"/>
                    </a:lnTo>
                    <a:lnTo>
                      <a:pt x="38" y="24"/>
                    </a:lnTo>
                    <a:lnTo>
                      <a:pt x="38" y="24"/>
                    </a:lnTo>
                    <a:lnTo>
                      <a:pt x="34" y="20"/>
                    </a:lnTo>
                    <a:lnTo>
                      <a:pt x="28" y="20"/>
                    </a:lnTo>
                    <a:lnTo>
                      <a:pt x="24" y="20"/>
                    </a:lnTo>
                    <a:lnTo>
                      <a:pt x="22" y="20"/>
                    </a:lnTo>
                    <a:lnTo>
                      <a:pt x="22" y="20"/>
                    </a:lnTo>
                    <a:lnTo>
                      <a:pt x="22" y="16"/>
                    </a:lnTo>
                    <a:lnTo>
                      <a:pt x="22" y="12"/>
                    </a:lnTo>
                    <a:lnTo>
                      <a:pt x="22" y="8"/>
                    </a:lnTo>
                    <a:lnTo>
                      <a:pt x="20" y="2"/>
                    </a:lnTo>
                    <a:lnTo>
                      <a:pt x="20" y="2"/>
                    </a:lnTo>
                    <a:lnTo>
                      <a:pt x="18" y="0"/>
                    </a:lnTo>
                    <a:lnTo>
                      <a:pt x="16" y="2"/>
                    </a:lnTo>
                    <a:lnTo>
                      <a:pt x="14" y="2"/>
                    </a:lnTo>
                    <a:lnTo>
                      <a:pt x="8" y="2"/>
                    </a:lnTo>
                    <a:lnTo>
                      <a:pt x="8" y="2"/>
                    </a:lnTo>
                    <a:lnTo>
                      <a:pt x="4" y="2"/>
                    </a:lnTo>
                    <a:lnTo>
                      <a:pt x="2" y="2"/>
                    </a:lnTo>
                    <a:lnTo>
                      <a:pt x="2" y="4"/>
                    </a:lnTo>
                    <a:lnTo>
                      <a:pt x="2" y="6"/>
                    </a:lnTo>
                    <a:lnTo>
                      <a:pt x="2" y="6"/>
                    </a:lnTo>
                    <a:lnTo>
                      <a:pt x="0" y="6"/>
                    </a:lnTo>
                    <a:lnTo>
                      <a:pt x="0" y="8"/>
                    </a:lnTo>
                    <a:lnTo>
                      <a:pt x="8" y="10"/>
                    </a:lnTo>
                    <a:lnTo>
                      <a:pt x="8" y="10"/>
                    </a:lnTo>
                    <a:lnTo>
                      <a:pt x="14" y="12"/>
                    </a:lnTo>
                    <a:lnTo>
                      <a:pt x="16" y="16"/>
                    </a:lnTo>
                    <a:lnTo>
                      <a:pt x="16" y="22"/>
                    </a:lnTo>
                    <a:lnTo>
                      <a:pt x="16" y="22"/>
                    </a:lnTo>
                    <a:lnTo>
                      <a:pt x="16" y="26"/>
                    </a:lnTo>
                    <a:lnTo>
                      <a:pt x="18" y="30"/>
                    </a:lnTo>
                    <a:lnTo>
                      <a:pt x="20" y="32"/>
                    </a:lnTo>
                    <a:lnTo>
                      <a:pt x="20" y="36"/>
                    </a:lnTo>
                    <a:lnTo>
                      <a:pt x="20" y="36"/>
                    </a:lnTo>
                    <a:lnTo>
                      <a:pt x="18" y="40"/>
                    </a:lnTo>
                    <a:lnTo>
                      <a:pt x="14" y="40"/>
                    </a:lnTo>
                    <a:lnTo>
                      <a:pt x="12" y="40"/>
                    </a:lnTo>
                    <a:lnTo>
                      <a:pt x="10" y="42"/>
                    </a:lnTo>
                    <a:lnTo>
                      <a:pt x="10" y="42"/>
                    </a:lnTo>
                    <a:lnTo>
                      <a:pt x="10" y="46"/>
                    </a:lnTo>
                    <a:lnTo>
                      <a:pt x="10" y="48"/>
                    </a:lnTo>
                    <a:lnTo>
                      <a:pt x="20" y="48"/>
                    </a:lnTo>
                    <a:lnTo>
                      <a:pt x="20" y="48"/>
                    </a:lnTo>
                    <a:lnTo>
                      <a:pt x="22" y="50"/>
                    </a:lnTo>
                    <a:lnTo>
                      <a:pt x="22" y="50"/>
                    </a:lnTo>
                    <a:lnTo>
                      <a:pt x="22" y="54"/>
                    </a:lnTo>
                    <a:lnTo>
                      <a:pt x="24" y="60"/>
                    </a:lnTo>
                    <a:lnTo>
                      <a:pt x="24" y="60"/>
                    </a:lnTo>
                    <a:lnTo>
                      <a:pt x="24" y="62"/>
                    </a:lnTo>
                    <a:lnTo>
                      <a:pt x="24" y="62"/>
                    </a:lnTo>
                    <a:lnTo>
                      <a:pt x="20" y="64"/>
                    </a:lnTo>
                    <a:lnTo>
                      <a:pt x="16" y="64"/>
                    </a:lnTo>
                    <a:lnTo>
                      <a:pt x="16" y="64"/>
                    </a:lnTo>
                    <a:lnTo>
                      <a:pt x="14" y="66"/>
                    </a:lnTo>
                    <a:lnTo>
                      <a:pt x="14" y="66"/>
                    </a:lnTo>
                    <a:lnTo>
                      <a:pt x="16" y="68"/>
                    </a:lnTo>
                    <a:lnTo>
                      <a:pt x="18" y="68"/>
                    </a:lnTo>
                    <a:lnTo>
                      <a:pt x="24" y="68"/>
                    </a:lnTo>
                    <a:lnTo>
                      <a:pt x="24" y="6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31" name="Freeform 6036"/>
              <p:cNvSpPr>
                <a:spLocks/>
              </p:cNvSpPr>
              <p:nvPr/>
            </p:nvSpPr>
            <p:spPr bwMode="auto">
              <a:xfrm>
                <a:off x="980440" y="1979613"/>
                <a:ext cx="12700" cy="10160"/>
              </a:xfrm>
              <a:custGeom>
                <a:avLst/>
                <a:gdLst/>
                <a:ahLst/>
                <a:cxnLst>
                  <a:cxn ang="0">
                    <a:pos x="16" y="0"/>
                  </a:cxn>
                  <a:cxn ang="0">
                    <a:pos x="16" y="0"/>
                  </a:cxn>
                  <a:cxn ang="0">
                    <a:pos x="8" y="0"/>
                  </a:cxn>
                  <a:cxn ang="0">
                    <a:pos x="6" y="2"/>
                  </a:cxn>
                  <a:cxn ang="0">
                    <a:pos x="8" y="2"/>
                  </a:cxn>
                  <a:cxn ang="0">
                    <a:pos x="8" y="2"/>
                  </a:cxn>
                  <a:cxn ang="0">
                    <a:pos x="8" y="4"/>
                  </a:cxn>
                  <a:cxn ang="0">
                    <a:pos x="6" y="6"/>
                  </a:cxn>
                  <a:cxn ang="0">
                    <a:pos x="2" y="6"/>
                  </a:cxn>
                  <a:cxn ang="0">
                    <a:pos x="0" y="8"/>
                  </a:cxn>
                  <a:cxn ang="0">
                    <a:pos x="0" y="8"/>
                  </a:cxn>
                  <a:cxn ang="0">
                    <a:pos x="0" y="12"/>
                  </a:cxn>
                  <a:cxn ang="0">
                    <a:pos x="0" y="14"/>
                  </a:cxn>
                  <a:cxn ang="0">
                    <a:pos x="2" y="16"/>
                  </a:cxn>
                  <a:cxn ang="0">
                    <a:pos x="8" y="12"/>
                  </a:cxn>
                  <a:cxn ang="0">
                    <a:pos x="8" y="12"/>
                  </a:cxn>
                  <a:cxn ang="0">
                    <a:pos x="10" y="10"/>
                  </a:cxn>
                  <a:cxn ang="0">
                    <a:pos x="16" y="10"/>
                  </a:cxn>
                  <a:cxn ang="0">
                    <a:pos x="16" y="10"/>
                  </a:cxn>
                  <a:cxn ang="0">
                    <a:pos x="20" y="8"/>
                  </a:cxn>
                  <a:cxn ang="0">
                    <a:pos x="20" y="6"/>
                  </a:cxn>
                  <a:cxn ang="0">
                    <a:pos x="18" y="2"/>
                  </a:cxn>
                  <a:cxn ang="0">
                    <a:pos x="16" y="0"/>
                  </a:cxn>
                  <a:cxn ang="0">
                    <a:pos x="16" y="0"/>
                  </a:cxn>
                </a:cxnLst>
                <a:rect l="0" t="0" r="r" b="b"/>
                <a:pathLst>
                  <a:path w="20" h="16">
                    <a:moveTo>
                      <a:pt x="16" y="0"/>
                    </a:moveTo>
                    <a:lnTo>
                      <a:pt x="16" y="0"/>
                    </a:lnTo>
                    <a:lnTo>
                      <a:pt x="8" y="0"/>
                    </a:lnTo>
                    <a:lnTo>
                      <a:pt x="6" y="2"/>
                    </a:lnTo>
                    <a:lnTo>
                      <a:pt x="8" y="2"/>
                    </a:lnTo>
                    <a:lnTo>
                      <a:pt x="8" y="2"/>
                    </a:lnTo>
                    <a:lnTo>
                      <a:pt x="8" y="4"/>
                    </a:lnTo>
                    <a:lnTo>
                      <a:pt x="6" y="6"/>
                    </a:lnTo>
                    <a:lnTo>
                      <a:pt x="2" y="6"/>
                    </a:lnTo>
                    <a:lnTo>
                      <a:pt x="0" y="8"/>
                    </a:lnTo>
                    <a:lnTo>
                      <a:pt x="0" y="8"/>
                    </a:lnTo>
                    <a:lnTo>
                      <a:pt x="0" y="12"/>
                    </a:lnTo>
                    <a:lnTo>
                      <a:pt x="0" y="14"/>
                    </a:lnTo>
                    <a:lnTo>
                      <a:pt x="2" y="16"/>
                    </a:lnTo>
                    <a:lnTo>
                      <a:pt x="8" y="12"/>
                    </a:lnTo>
                    <a:lnTo>
                      <a:pt x="8" y="12"/>
                    </a:lnTo>
                    <a:lnTo>
                      <a:pt x="10" y="10"/>
                    </a:lnTo>
                    <a:lnTo>
                      <a:pt x="16" y="10"/>
                    </a:lnTo>
                    <a:lnTo>
                      <a:pt x="16" y="10"/>
                    </a:lnTo>
                    <a:lnTo>
                      <a:pt x="20" y="8"/>
                    </a:lnTo>
                    <a:lnTo>
                      <a:pt x="20" y="6"/>
                    </a:lnTo>
                    <a:lnTo>
                      <a:pt x="18" y="2"/>
                    </a:lnTo>
                    <a:lnTo>
                      <a:pt x="16" y="0"/>
                    </a:lnTo>
                    <a:lnTo>
                      <a:pt x="16"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32" name="Freeform 6038"/>
              <p:cNvSpPr>
                <a:spLocks/>
              </p:cNvSpPr>
              <p:nvPr/>
            </p:nvSpPr>
            <p:spPr bwMode="auto">
              <a:xfrm>
                <a:off x="963930" y="1947863"/>
                <a:ext cx="17780" cy="35560"/>
              </a:xfrm>
              <a:custGeom>
                <a:avLst/>
                <a:gdLst/>
                <a:ahLst/>
                <a:cxnLst>
                  <a:cxn ang="0">
                    <a:pos x="26" y="22"/>
                  </a:cxn>
                  <a:cxn ang="0">
                    <a:pos x="26" y="22"/>
                  </a:cxn>
                  <a:cxn ang="0">
                    <a:pos x="28" y="14"/>
                  </a:cxn>
                  <a:cxn ang="0">
                    <a:pos x="26" y="12"/>
                  </a:cxn>
                  <a:cxn ang="0">
                    <a:pos x="24" y="12"/>
                  </a:cxn>
                  <a:cxn ang="0">
                    <a:pos x="20" y="8"/>
                  </a:cxn>
                  <a:cxn ang="0">
                    <a:pos x="20" y="8"/>
                  </a:cxn>
                  <a:cxn ang="0">
                    <a:pos x="16" y="4"/>
                  </a:cxn>
                  <a:cxn ang="0">
                    <a:pos x="14" y="2"/>
                  </a:cxn>
                  <a:cxn ang="0">
                    <a:pos x="10" y="0"/>
                  </a:cxn>
                  <a:cxn ang="0">
                    <a:pos x="6" y="2"/>
                  </a:cxn>
                  <a:cxn ang="0">
                    <a:pos x="6" y="2"/>
                  </a:cxn>
                  <a:cxn ang="0">
                    <a:pos x="0" y="6"/>
                  </a:cxn>
                  <a:cxn ang="0">
                    <a:pos x="0" y="10"/>
                  </a:cxn>
                  <a:cxn ang="0">
                    <a:pos x="0" y="14"/>
                  </a:cxn>
                  <a:cxn ang="0">
                    <a:pos x="4" y="18"/>
                  </a:cxn>
                  <a:cxn ang="0">
                    <a:pos x="4" y="18"/>
                  </a:cxn>
                  <a:cxn ang="0">
                    <a:pos x="14" y="30"/>
                  </a:cxn>
                  <a:cxn ang="0">
                    <a:pos x="14" y="34"/>
                  </a:cxn>
                  <a:cxn ang="0">
                    <a:pos x="14" y="34"/>
                  </a:cxn>
                  <a:cxn ang="0">
                    <a:pos x="12" y="34"/>
                  </a:cxn>
                  <a:cxn ang="0">
                    <a:pos x="12" y="34"/>
                  </a:cxn>
                  <a:cxn ang="0">
                    <a:pos x="8" y="34"/>
                  </a:cxn>
                  <a:cxn ang="0">
                    <a:pos x="6" y="38"/>
                  </a:cxn>
                  <a:cxn ang="0">
                    <a:pos x="4" y="44"/>
                  </a:cxn>
                  <a:cxn ang="0">
                    <a:pos x="8" y="54"/>
                  </a:cxn>
                  <a:cxn ang="0">
                    <a:pos x="8" y="54"/>
                  </a:cxn>
                  <a:cxn ang="0">
                    <a:pos x="10" y="56"/>
                  </a:cxn>
                  <a:cxn ang="0">
                    <a:pos x="10" y="56"/>
                  </a:cxn>
                  <a:cxn ang="0">
                    <a:pos x="12" y="52"/>
                  </a:cxn>
                  <a:cxn ang="0">
                    <a:pos x="14" y="48"/>
                  </a:cxn>
                  <a:cxn ang="0">
                    <a:pos x="14" y="48"/>
                  </a:cxn>
                  <a:cxn ang="0">
                    <a:pos x="16" y="50"/>
                  </a:cxn>
                  <a:cxn ang="0">
                    <a:pos x="16" y="50"/>
                  </a:cxn>
                  <a:cxn ang="0">
                    <a:pos x="18" y="54"/>
                  </a:cxn>
                  <a:cxn ang="0">
                    <a:pos x="18" y="54"/>
                  </a:cxn>
                  <a:cxn ang="0">
                    <a:pos x="22" y="48"/>
                  </a:cxn>
                  <a:cxn ang="0">
                    <a:pos x="22" y="48"/>
                  </a:cxn>
                  <a:cxn ang="0">
                    <a:pos x="22" y="42"/>
                  </a:cxn>
                  <a:cxn ang="0">
                    <a:pos x="22" y="38"/>
                  </a:cxn>
                  <a:cxn ang="0">
                    <a:pos x="24" y="32"/>
                  </a:cxn>
                  <a:cxn ang="0">
                    <a:pos x="26" y="22"/>
                  </a:cxn>
                  <a:cxn ang="0">
                    <a:pos x="26" y="22"/>
                  </a:cxn>
                </a:cxnLst>
                <a:rect l="0" t="0" r="r" b="b"/>
                <a:pathLst>
                  <a:path w="28" h="56">
                    <a:moveTo>
                      <a:pt x="26" y="22"/>
                    </a:moveTo>
                    <a:lnTo>
                      <a:pt x="26" y="22"/>
                    </a:lnTo>
                    <a:lnTo>
                      <a:pt x="28" y="14"/>
                    </a:lnTo>
                    <a:lnTo>
                      <a:pt x="26" y="12"/>
                    </a:lnTo>
                    <a:lnTo>
                      <a:pt x="24" y="12"/>
                    </a:lnTo>
                    <a:lnTo>
                      <a:pt x="20" y="8"/>
                    </a:lnTo>
                    <a:lnTo>
                      <a:pt x="20" y="8"/>
                    </a:lnTo>
                    <a:lnTo>
                      <a:pt x="16" y="4"/>
                    </a:lnTo>
                    <a:lnTo>
                      <a:pt x="14" y="2"/>
                    </a:lnTo>
                    <a:lnTo>
                      <a:pt x="10" y="0"/>
                    </a:lnTo>
                    <a:lnTo>
                      <a:pt x="6" y="2"/>
                    </a:lnTo>
                    <a:lnTo>
                      <a:pt x="6" y="2"/>
                    </a:lnTo>
                    <a:lnTo>
                      <a:pt x="0" y="6"/>
                    </a:lnTo>
                    <a:lnTo>
                      <a:pt x="0" y="10"/>
                    </a:lnTo>
                    <a:lnTo>
                      <a:pt x="0" y="14"/>
                    </a:lnTo>
                    <a:lnTo>
                      <a:pt x="4" y="18"/>
                    </a:lnTo>
                    <a:lnTo>
                      <a:pt x="4" y="18"/>
                    </a:lnTo>
                    <a:lnTo>
                      <a:pt x="14" y="30"/>
                    </a:lnTo>
                    <a:lnTo>
                      <a:pt x="14" y="34"/>
                    </a:lnTo>
                    <a:lnTo>
                      <a:pt x="14" y="34"/>
                    </a:lnTo>
                    <a:lnTo>
                      <a:pt x="12" y="34"/>
                    </a:lnTo>
                    <a:lnTo>
                      <a:pt x="12" y="34"/>
                    </a:lnTo>
                    <a:lnTo>
                      <a:pt x="8" y="34"/>
                    </a:lnTo>
                    <a:lnTo>
                      <a:pt x="6" y="38"/>
                    </a:lnTo>
                    <a:lnTo>
                      <a:pt x="4" y="44"/>
                    </a:lnTo>
                    <a:lnTo>
                      <a:pt x="8" y="54"/>
                    </a:lnTo>
                    <a:lnTo>
                      <a:pt x="8" y="54"/>
                    </a:lnTo>
                    <a:lnTo>
                      <a:pt x="10" y="56"/>
                    </a:lnTo>
                    <a:lnTo>
                      <a:pt x="10" y="56"/>
                    </a:lnTo>
                    <a:lnTo>
                      <a:pt x="12" y="52"/>
                    </a:lnTo>
                    <a:lnTo>
                      <a:pt x="14" y="48"/>
                    </a:lnTo>
                    <a:lnTo>
                      <a:pt x="14" y="48"/>
                    </a:lnTo>
                    <a:lnTo>
                      <a:pt x="16" y="50"/>
                    </a:lnTo>
                    <a:lnTo>
                      <a:pt x="16" y="50"/>
                    </a:lnTo>
                    <a:lnTo>
                      <a:pt x="18" y="54"/>
                    </a:lnTo>
                    <a:lnTo>
                      <a:pt x="18" y="54"/>
                    </a:lnTo>
                    <a:lnTo>
                      <a:pt x="22" y="48"/>
                    </a:lnTo>
                    <a:lnTo>
                      <a:pt x="22" y="48"/>
                    </a:lnTo>
                    <a:lnTo>
                      <a:pt x="22" y="42"/>
                    </a:lnTo>
                    <a:lnTo>
                      <a:pt x="22" y="38"/>
                    </a:lnTo>
                    <a:lnTo>
                      <a:pt x="24" y="32"/>
                    </a:lnTo>
                    <a:lnTo>
                      <a:pt x="26" y="22"/>
                    </a:lnTo>
                    <a:lnTo>
                      <a:pt x="26" y="2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33" name="Freeform 6039"/>
              <p:cNvSpPr>
                <a:spLocks/>
              </p:cNvSpPr>
              <p:nvPr/>
            </p:nvSpPr>
            <p:spPr bwMode="auto">
              <a:xfrm>
                <a:off x="909320" y="1894523"/>
                <a:ext cx="44450" cy="33020"/>
              </a:xfrm>
              <a:custGeom>
                <a:avLst/>
                <a:gdLst/>
                <a:ahLst/>
                <a:cxnLst>
                  <a:cxn ang="0">
                    <a:pos x="36" y="40"/>
                  </a:cxn>
                  <a:cxn ang="0">
                    <a:pos x="36" y="40"/>
                  </a:cxn>
                  <a:cxn ang="0">
                    <a:pos x="34" y="34"/>
                  </a:cxn>
                  <a:cxn ang="0">
                    <a:pos x="36" y="32"/>
                  </a:cxn>
                  <a:cxn ang="0">
                    <a:pos x="40" y="34"/>
                  </a:cxn>
                  <a:cxn ang="0">
                    <a:pos x="50" y="40"/>
                  </a:cxn>
                  <a:cxn ang="0">
                    <a:pos x="50" y="40"/>
                  </a:cxn>
                  <a:cxn ang="0">
                    <a:pos x="60" y="48"/>
                  </a:cxn>
                  <a:cxn ang="0">
                    <a:pos x="66" y="48"/>
                  </a:cxn>
                  <a:cxn ang="0">
                    <a:pos x="68" y="48"/>
                  </a:cxn>
                  <a:cxn ang="0">
                    <a:pos x="70" y="46"/>
                  </a:cxn>
                  <a:cxn ang="0">
                    <a:pos x="68" y="40"/>
                  </a:cxn>
                  <a:cxn ang="0">
                    <a:pos x="68" y="40"/>
                  </a:cxn>
                  <a:cxn ang="0">
                    <a:pos x="64" y="30"/>
                  </a:cxn>
                  <a:cxn ang="0">
                    <a:pos x="64" y="26"/>
                  </a:cxn>
                  <a:cxn ang="0">
                    <a:pos x="64" y="22"/>
                  </a:cxn>
                  <a:cxn ang="0">
                    <a:pos x="64" y="22"/>
                  </a:cxn>
                  <a:cxn ang="0">
                    <a:pos x="64" y="18"/>
                  </a:cxn>
                  <a:cxn ang="0">
                    <a:pos x="64" y="16"/>
                  </a:cxn>
                  <a:cxn ang="0">
                    <a:pos x="56" y="10"/>
                  </a:cxn>
                  <a:cxn ang="0">
                    <a:pos x="38" y="0"/>
                  </a:cxn>
                  <a:cxn ang="0">
                    <a:pos x="38" y="0"/>
                  </a:cxn>
                  <a:cxn ang="0">
                    <a:pos x="30" y="0"/>
                  </a:cxn>
                  <a:cxn ang="0">
                    <a:pos x="24" y="0"/>
                  </a:cxn>
                  <a:cxn ang="0">
                    <a:pos x="18" y="2"/>
                  </a:cxn>
                  <a:cxn ang="0">
                    <a:pos x="14" y="4"/>
                  </a:cxn>
                  <a:cxn ang="0">
                    <a:pos x="14" y="4"/>
                  </a:cxn>
                  <a:cxn ang="0">
                    <a:pos x="10" y="2"/>
                  </a:cxn>
                  <a:cxn ang="0">
                    <a:pos x="8" y="4"/>
                  </a:cxn>
                  <a:cxn ang="0">
                    <a:pos x="4" y="12"/>
                  </a:cxn>
                  <a:cxn ang="0">
                    <a:pos x="4" y="12"/>
                  </a:cxn>
                  <a:cxn ang="0">
                    <a:pos x="0" y="16"/>
                  </a:cxn>
                  <a:cxn ang="0">
                    <a:pos x="2" y="20"/>
                  </a:cxn>
                  <a:cxn ang="0">
                    <a:pos x="4" y="24"/>
                  </a:cxn>
                  <a:cxn ang="0">
                    <a:pos x="10" y="28"/>
                  </a:cxn>
                  <a:cxn ang="0">
                    <a:pos x="10" y="28"/>
                  </a:cxn>
                  <a:cxn ang="0">
                    <a:pos x="14" y="30"/>
                  </a:cxn>
                  <a:cxn ang="0">
                    <a:pos x="14" y="32"/>
                  </a:cxn>
                  <a:cxn ang="0">
                    <a:pos x="14" y="36"/>
                  </a:cxn>
                  <a:cxn ang="0">
                    <a:pos x="16" y="42"/>
                  </a:cxn>
                  <a:cxn ang="0">
                    <a:pos x="18" y="46"/>
                  </a:cxn>
                  <a:cxn ang="0">
                    <a:pos x="24" y="52"/>
                  </a:cxn>
                  <a:cxn ang="0">
                    <a:pos x="24" y="52"/>
                  </a:cxn>
                  <a:cxn ang="0">
                    <a:pos x="28" y="52"/>
                  </a:cxn>
                  <a:cxn ang="0">
                    <a:pos x="34" y="50"/>
                  </a:cxn>
                  <a:cxn ang="0">
                    <a:pos x="38" y="46"/>
                  </a:cxn>
                  <a:cxn ang="0">
                    <a:pos x="38" y="42"/>
                  </a:cxn>
                  <a:cxn ang="0">
                    <a:pos x="36" y="40"/>
                  </a:cxn>
                  <a:cxn ang="0">
                    <a:pos x="36" y="40"/>
                  </a:cxn>
                </a:cxnLst>
                <a:rect l="0" t="0" r="r" b="b"/>
                <a:pathLst>
                  <a:path w="70" h="52">
                    <a:moveTo>
                      <a:pt x="36" y="40"/>
                    </a:moveTo>
                    <a:lnTo>
                      <a:pt x="36" y="40"/>
                    </a:lnTo>
                    <a:lnTo>
                      <a:pt x="34" y="34"/>
                    </a:lnTo>
                    <a:lnTo>
                      <a:pt x="36" y="32"/>
                    </a:lnTo>
                    <a:lnTo>
                      <a:pt x="40" y="34"/>
                    </a:lnTo>
                    <a:lnTo>
                      <a:pt x="50" y="40"/>
                    </a:lnTo>
                    <a:lnTo>
                      <a:pt x="50" y="40"/>
                    </a:lnTo>
                    <a:lnTo>
                      <a:pt x="60" y="48"/>
                    </a:lnTo>
                    <a:lnTo>
                      <a:pt x="66" y="48"/>
                    </a:lnTo>
                    <a:lnTo>
                      <a:pt x="68" y="48"/>
                    </a:lnTo>
                    <a:lnTo>
                      <a:pt x="70" y="46"/>
                    </a:lnTo>
                    <a:lnTo>
                      <a:pt x="68" y="40"/>
                    </a:lnTo>
                    <a:lnTo>
                      <a:pt x="68" y="40"/>
                    </a:lnTo>
                    <a:lnTo>
                      <a:pt x="64" y="30"/>
                    </a:lnTo>
                    <a:lnTo>
                      <a:pt x="64" y="26"/>
                    </a:lnTo>
                    <a:lnTo>
                      <a:pt x="64" y="22"/>
                    </a:lnTo>
                    <a:lnTo>
                      <a:pt x="64" y="22"/>
                    </a:lnTo>
                    <a:lnTo>
                      <a:pt x="64" y="18"/>
                    </a:lnTo>
                    <a:lnTo>
                      <a:pt x="64" y="16"/>
                    </a:lnTo>
                    <a:lnTo>
                      <a:pt x="56" y="10"/>
                    </a:lnTo>
                    <a:lnTo>
                      <a:pt x="38" y="0"/>
                    </a:lnTo>
                    <a:lnTo>
                      <a:pt x="38" y="0"/>
                    </a:lnTo>
                    <a:lnTo>
                      <a:pt x="30" y="0"/>
                    </a:lnTo>
                    <a:lnTo>
                      <a:pt x="24" y="0"/>
                    </a:lnTo>
                    <a:lnTo>
                      <a:pt x="18" y="2"/>
                    </a:lnTo>
                    <a:lnTo>
                      <a:pt x="14" y="4"/>
                    </a:lnTo>
                    <a:lnTo>
                      <a:pt x="14" y="4"/>
                    </a:lnTo>
                    <a:lnTo>
                      <a:pt x="10" y="2"/>
                    </a:lnTo>
                    <a:lnTo>
                      <a:pt x="8" y="4"/>
                    </a:lnTo>
                    <a:lnTo>
                      <a:pt x="4" y="12"/>
                    </a:lnTo>
                    <a:lnTo>
                      <a:pt x="4" y="12"/>
                    </a:lnTo>
                    <a:lnTo>
                      <a:pt x="0" y="16"/>
                    </a:lnTo>
                    <a:lnTo>
                      <a:pt x="2" y="20"/>
                    </a:lnTo>
                    <a:lnTo>
                      <a:pt x="4" y="24"/>
                    </a:lnTo>
                    <a:lnTo>
                      <a:pt x="10" y="28"/>
                    </a:lnTo>
                    <a:lnTo>
                      <a:pt x="10" y="28"/>
                    </a:lnTo>
                    <a:lnTo>
                      <a:pt x="14" y="30"/>
                    </a:lnTo>
                    <a:lnTo>
                      <a:pt x="14" y="32"/>
                    </a:lnTo>
                    <a:lnTo>
                      <a:pt x="14" y="36"/>
                    </a:lnTo>
                    <a:lnTo>
                      <a:pt x="16" y="42"/>
                    </a:lnTo>
                    <a:lnTo>
                      <a:pt x="18" y="46"/>
                    </a:lnTo>
                    <a:lnTo>
                      <a:pt x="24" y="52"/>
                    </a:lnTo>
                    <a:lnTo>
                      <a:pt x="24" y="52"/>
                    </a:lnTo>
                    <a:lnTo>
                      <a:pt x="28" y="52"/>
                    </a:lnTo>
                    <a:lnTo>
                      <a:pt x="34" y="50"/>
                    </a:lnTo>
                    <a:lnTo>
                      <a:pt x="38" y="46"/>
                    </a:lnTo>
                    <a:lnTo>
                      <a:pt x="38" y="42"/>
                    </a:lnTo>
                    <a:lnTo>
                      <a:pt x="36" y="40"/>
                    </a:lnTo>
                    <a:lnTo>
                      <a:pt x="36" y="4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34" name="Freeform 6040"/>
              <p:cNvSpPr>
                <a:spLocks/>
              </p:cNvSpPr>
              <p:nvPr/>
            </p:nvSpPr>
            <p:spPr bwMode="auto">
              <a:xfrm>
                <a:off x="482600" y="1886903"/>
                <a:ext cx="30480" cy="19050"/>
              </a:xfrm>
              <a:custGeom>
                <a:avLst/>
                <a:gdLst/>
                <a:ahLst/>
                <a:cxnLst>
                  <a:cxn ang="0">
                    <a:pos x="28" y="6"/>
                  </a:cxn>
                  <a:cxn ang="0">
                    <a:pos x="28" y="6"/>
                  </a:cxn>
                  <a:cxn ang="0">
                    <a:pos x="24" y="2"/>
                  </a:cxn>
                  <a:cxn ang="0">
                    <a:pos x="20" y="0"/>
                  </a:cxn>
                  <a:cxn ang="0">
                    <a:pos x="16" y="0"/>
                  </a:cxn>
                  <a:cxn ang="0">
                    <a:pos x="16" y="6"/>
                  </a:cxn>
                  <a:cxn ang="0">
                    <a:pos x="16" y="6"/>
                  </a:cxn>
                  <a:cxn ang="0">
                    <a:pos x="16" y="10"/>
                  </a:cxn>
                  <a:cxn ang="0">
                    <a:pos x="14" y="12"/>
                  </a:cxn>
                  <a:cxn ang="0">
                    <a:pos x="10" y="10"/>
                  </a:cxn>
                  <a:cxn ang="0">
                    <a:pos x="4" y="12"/>
                  </a:cxn>
                  <a:cxn ang="0">
                    <a:pos x="4" y="12"/>
                  </a:cxn>
                  <a:cxn ang="0">
                    <a:pos x="0" y="16"/>
                  </a:cxn>
                  <a:cxn ang="0">
                    <a:pos x="0" y="22"/>
                  </a:cxn>
                  <a:cxn ang="0">
                    <a:pos x="2" y="26"/>
                  </a:cxn>
                  <a:cxn ang="0">
                    <a:pos x="8" y="28"/>
                  </a:cxn>
                  <a:cxn ang="0">
                    <a:pos x="8" y="28"/>
                  </a:cxn>
                  <a:cxn ang="0">
                    <a:pos x="14" y="30"/>
                  </a:cxn>
                  <a:cxn ang="0">
                    <a:pos x="18" y="28"/>
                  </a:cxn>
                  <a:cxn ang="0">
                    <a:pos x="20" y="26"/>
                  </a:cxn>
                  <a:cxn ang="0">
                    <a:pos x="20" y="26"/>
                  </a:cxn>
                  <a:cxn ang="0">
                    <a:pos x="24" y="22"/>
                  </a:cxn>
                  <a:cxn ang="0">
                    <a:pos x="28" y="20"/>
                  </a:cxn>
                  <a:cxn ang="0">
                    <a:pos x="38" y="18"/>
                  </a:cxn>
                  <a:cxn ang="0">
                    <a:pos x="38" y="18"/>
                  </a:cxn>
                  <a:cxn ang="0">
                    <a:pos x="44" y="16"/>
                  </a:cxn>
                  <a:cxn ang="0">
                    <a:pos x="48" y="14"/>
                  </a:cxn>
                  <a:cxn ang="0">
                    <a:pos x="48" y="12"/>
                  </a:cxn>
                  <a:cxn ang="0">
                    <a:pos x="44" y="6"/>
                  </a:cxn>
                  <a:cxn ang="0">
                    <a:pos x="44" y="6"/>
                  </a:cxn>
                  <a:cxn ang="0">
                    <a:pos x="42" y="4"/>
                  </a:cxn>
                  <a:cxn ang="0">
                    <a:pos x="40" y="2"/>
                  </a:cxn>
                  <a:cxn ang="0">
                    <a:pos x="36" y="4"/>
                  </a:cxn>
                  <a:cxn ang="0">
                    <a:pos x="32" y="6"/>
                  </a:cxn>
                  <a:cxn ang="0">
                    <a:pos x="30" y="8"/>
                  </a:cxn>
                  <a:cxn ang="0">
                    <a:pos x="28" y="6"/>
                  </a:cxn>
                  <a:cxn ang="0">
                    <a:pos x="28" y="6"/>
                  </a:cxn>
                </a:cxnLst>
                <a:rect l="0" t="0" r="r" b="b"/>
                <a:pathLst>
                  <a:path w="48" h="30">
                    <a:moveTo>
                      <a:pt x="28" y="6"/>
                    </a:moveTo>
                    <a:lnTo>
                      <a:pt x="28" y="6"/>
                    </a:lnTo>
                    <a:lnTo>
                      <a:pt x="24" y="2"/>
                    </a:lnTo>
                    <a:lnTo>
                      <a:pt x="20" y="0"/>
                    </a:lnTo>
                    <a:lnTo>
                      <a:pt x="16" y="0"/>
                    </a:lnTo>
                    <a:lnTo>
                      <a:pt x="16" y="6"/>
                    </a:lnTo>
                    <a:lnTo>
                      <a:pt x="16" y="6"/>
                    </a:lnTo>
                    <a:lnTo>
                      <a:pt x="16" y="10"/>
                    </a:lnTo>
                    <a:lnTo>
                      <a:pt x="14" y="12"/>
                    </a:lnTo>
                    <a:lnTo>
                      <a:pt x="10" y="10"/>
                    </a:lnTo>
                    <a:lnTo>
                      <a:pt x="4" y="12"/>
                    </a:lnTo>
                    <a:lnTo>
                      <a:pt x="4" y="12"/>
                    </a:lnTo>
                    <a:lnTo>
                      <a:pt x="0" y="16"/>
                    </a:lnTo>
                    <a:lnTo>
                      <a:pt x="0" y="22"/>
                    </a:lnTo>
                    <a:lnTo>
                      <a:pt x="2" y="26"/>
                    </a:lnTo>
                    <a:lnTo>
                      <a:pt x="8" y="28"/>
                    </a:lnTo>
                    <a:lnTo>
                      <a:pt x="8" y="28"/>
                    </a:lnTo>
                    <a:lnTo>
                      <a:pt x="14" y="30"/>
                    </a:lnTo>
                    <a:lnTo>
                      <a:pt x="18" y="28"/>
                    </a:lnTo>
                    <a:lnTo>
                      <a:pt x="20" y="26"/>
                    </a:lnTo>
                    <a:lnTo>
                      <a:pt x="20" y="26"/>
                    </a:lnTo>
                    <a:lnTo>
                      <a:pt x="24" y="22"/>
                    </a:lnTo>
                    <a:lnTo>
                      <a:pt x="28" y="20"/>
                    </a:lnTo>
                    <a:lnTo>
                      <a:pt x="38" y="18"/>
                    </a:lnTo>
                    <a:lnTo>
                      <a:pt x="38" y="18"/>
                    </a:lnTo>
                    <a:lnTo>
                      <a:pt x="44" y="16"/>
                    </a:lnTo>
                    <a:lnTo>
                      <a:pt x="48" y="14"/>
                    </a:lnTo>
                    <a:lnTo>
                      <a:pt x="48" y="12"/>
                    </a:lnTo>
                    <a:lnTo>
                      <a:pt x="44" y="6"/>
                    </a:lnTo>
                    <a:lnTo>
                      <a:pt x="44" y="6"/>
                    </a:lnTo>
                    <a:lnTo>
                      <a:pt x="42" y="4"/>
                    </a:lnTo>
                    <a:lnTo>
                      <a:pt x="40" y="2"/>
                    </a:lnTo>
                    <a:lnTo>
                      <a:pt x="36" y="4"/>
                    </a:lnTo>
                    <a:lnTo>
                      <a:pt x="32" y="6"/>
                    </a:lnTo>
                    <a:lnTo>
                      <a:pt x="30" y="8"/>
                    </a:lnTo>
                    <a:lnTo>
                      <a:pt x="28" y="6"/>
                    </a:lnTo>
                    <a:lnTo>
                      <a:pt x="28" y="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35" name="Freeform 6041"/>
              <p:cNvSpPr>
                <a:spLocks/>
              </p:cNvSpPr>
              <p:nvPr/>
            </p:nvSpPr>
            <p:spPr bwMode="auto">
              <a:xfrm>
                <a:off x="1062990" y="2026603"/>
                <a:ext cx="10160" cy="10160"/>
              </a:xfrm>
              <a:custGeom>
                <a:avLst/>
                <a:gdLst/>
                <a:ahLst/>
                <a:cxnLst>
                  <a:cxn ang="0">
                    <a:pos x="6" y="14"/>
                  </a:cxn>
                  <a:cxn ang="0">
                    <a:pos x="6" y="14"/>
                  </a:cxn>
                  <a:cxn ang="0">
                    <a:pos x="12" y="8"/>
                  </a:cxn>
                  <a:cxn ang="0">
                    <a:pos x="16" y="2"/>
                  </a:cxn>
                  <a:cxn ang="0">
                    <a:pos x="16" y="2"/>
                  </a:cxn>
                  <a:cxn ang="0">
                    <a:pos x="16" y="0"/>
                  </a:cxn>
                  <a:cxn ang="0">
                    <a:pos x="16" y="0"/>
                  </a:cxn>
                  <a:cxn ang="0">
                    <a:pos x="10" y="4"/>
                  </a:cxn>
                  <a:cxn ang="0">
                    <a:pos x="10" y="4"/>
                  </a:cxn>
                  <a:cxn ang="0">
                    <a:pos x="2" y="10"/>
                  </a:cxn>
                  <a:cxn ang="0">
                    <a:pos x="0" y="14"/>
                  </a:cxn>
                  <a:cxn ang="0">
                    <a:pos x="0" y="16"/>
                  </a:cxn>
                  <a:cxn ang="0">
                    <a:pos x="0" y="16"/>
                  </a:cxn>
                  <a:cxn ang="0">
                    <a:pos x="4" y="16"/>
                  </a:cxn>
                  <a:cxn ang="0">
                    <a:pos x="6" y="14"/>
                  </a:cxn>
                  <a:cxn ang="0">
                    <a:pos x="6" y="14"/>
                  </a:cxn>
                </a:cxnLst>
                <a:rect l="0" t="0" r="r" b="b"/>
                <a:pathLst>
                  <a:path w="16" h="16">
                    <a:moveTo>
                      <a:pt x="6" y="14"/>
                    </a:moveTo>
                    <a:lnTo>
                      <a:pt x="6" y="14"/>
                    </a:lnTo>
                    <a:lnTo>
                      <a:pt x="12" y="8"/>
                    </a:lnTo>
                    <a:lnTo>
                      <a:pt x="16" y="2"/>
                    </a:lnTo>
                    <a:lnTo>
                      <a:pt x="16" y="2"/>
                    </a:lnTo>
                    <a:lnTo>
                      <a:pt x="16" y="0"/>
                    </a:lnTo>
                    <a:lnTo>
                      <a:pt x="16" y="0"/>
                    </a:lnTo>
                    <a:lnTo>
                      <a:pt x="10" y="4"/>
                    </a:lnTo>
                    <a:lnTo>
                      <a:pt x="10" y="4"/>
                    </a:lnTo>
                    <a:lnTo>
                      <a:pt x="2" y="10"/>
                    </a:lnTo>
                    <a:lnTo>
                      <a:pt x="0" y="14"/>
                    </a:lnTo>
                    <a:lnTo>
                      <a:pt x="0" y="16"/>
                    </a:lnTo>
                    <a:lnTo>
                      <a:pt x="0" y="16"/>
                    </a:lnTo>
                    <a:lnTo>
                      <a:pt x="4" y="16"/>
                    </a:lnTo>
                    <a:lnTo>
                      <a:pt x="6" y="14"/>
                    </a:lnTo>
                    <a:lnTo>
                      <a:pt x="6" y="1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36" name="Freeform 6042"/>
              <p:cNvSpPr>
                <a:spLocks/>
              </p:cNvSpPr>
              <p:nvPr/>
            </p:nvSpPr>
            <p:spPr bwMode="auto">
              <a:xfrm>
                <a:off x="996950" y="2055813"/>
                <a:ext cx="36830" cy="40640"/>
              </a:xfrm>
              <a:custGeom>
                <a:avLst/>
                <a:gdLst/>
                <a:ahLst/>
                <a:cxnLst>
                  <a:cxn ang="0">
                    <a:pos x="44" y="58"/>
                  </a:cxn>
                  <a:cxn ang="0">
                    <a:pos x="50" y="54"/>
                  </a:cxn>
                  <a:cxn ang="0">
                    <a:pos x="50" y="32"/>
                  </a:cxn>
                  <a:cxn ang="0">
                    <a:pos x="52" y="24"/>
                  </a:cxn>
                  <a:cxn ang="0">
                    <a:pos x="58" y="8"/>
                  </a:cxn>
                  <a:cxn ang="0">
                    <a:pos x="56" y="4"/>
                  </a:cxn>
                  <a:cxn ang="0">
                    <a:pos x="56" y="6"/>
                  </a:cxn>
                  <a:cxn ang="0">
                    <a:pos x="44" y="10"/>
                  </a:cxn>
                  <a:cxn ang="0">
                    <a:pos x="40" y="10"/>
                  </a:cxn>
                  <a:cxn ang="0">
                    <a:pos x="42" y="14"/>
                  </a:cxn>
                  <a:cxn ang="0">
                    <a:pos x="42" y="24"/>
                  </a:cxn>
                  <a:cxn ang="0">
                    <a:pos x="32" y="34"/>
                  </a:cxn>
                  <a:cxn ang="0">
                    <a:pos x="24" y="34"/>
                  </a:cxn>
                  <a:cxn ang="0">
                    <a:pos x="20" y="32"/>
                  </a:cxn>
                  <a:cxn ang="0">
                    <a:pos x="26" y="28"/>
                  </a:cxn>
                  <a:cxn ang="0">
                    <a:pos x="32" y="26"/>
                  </a:cxn>
                  <a:cxn ang="0">
                    <a:pos x="38" y="16"/>
                  </a:cxn>
                  <a:cxn ang="0">
                    <a:pos x="34" y="10"/>
                  </a:cxn>
                  <a:cxn ang="0">
                    <a:pos x="28" y="6"/>
                  </a:cxn>
                  <a:cxn ang="0">
                    <a:pos x="24" y="6"/>
                  </a:cxn>
                  <a:cxn ang="0">
                    <a:pos x="20" y="4"/>
                  </a:cxn>
                  <a:cxn ang="0">
                    <a:pos x="14" y="4"/>
                  </a:cxn>
                  <a:cxn ang="0">
                    <a:pos x="12" y="4"/>
                  </a:cxn>
                  <a:cxn ang="0">
                    <a:pos x="4" y="0"/>
                  </a:cxn>
                  <a:cxn ang="0">
                    <a:pos x="2" y="6"/>
                  </a:cxn>
                  <a:cxn ang="0">
                    <a:pos x="2" y="12"/>
                  </a:cxn>
                  <a:cxn ang="0">
                    <a:pos x="0" y="20"/>
                  </a:cxn>
                  <a:cxn ang="0">
                    <a:pos x="4" y="28"/>
                  </a:cxn>
                  <a:cxn ang="0">
                    <a:pos x="6" y="36"/>
                  </a:cxn>
                  <a:cxn ang="0">
                    <a:pos x="8" y="42"/>
                  </a:cxn>
                  <a:cxn ang="0">
                    <a:pos x="10" y="46"/>
                  </a:cxn>
                  <a:cxn ang="0">
                    <a:pos x="16" y="44"/>
                  </a:cxn>
                  <a:cxn ang="0">
                    <a:pos x="24" y="48"/>
                  </a:cxn>
                  <a:cxn ang="0">
                    <a:pos x="22" y="52"/>
                  </a:cxn>
                  <a:cxn ang="0">
                    <a:pos x="18" y="50"/>
                  </a:cxn>
                  <a:cxn ang="0">
                    <a:pos x="16" y="54"/>
                  </a:cxn>
                  <a:cxn ang="0">
                    <a:pos x="20" y="56"/>
                  </a:cxn>
                  <a:cxn ang="0">
                    <a:pos x="24" y="62"/>
                  </a:cxn>
                  <a:cxn ang="0">
                    <a:pos x="30" y="64"/>
                  </a:cxn>
                  <a:cxn ang="0">
                    <a:pos x="36" y="64"/>
                  </a:cxn>
                  <a:cxn ang="0">
                    <a:pos x="40" y="60"/>
                  </a:cxn>
                  <a:cxn ang="0">
                    <a:pos x="44" y="58"/>
                  </a:cxn>
                </a:cxnLst>
                <a:rect l="0" t="0" r="r" b="b"/>
                <a:pathLst>
                  <a:path w="58" h="64">
                    <a:moveTo>
                      <a:pt x="44" y="58"/>
                    </a:moveTo>
                    <a:lnTo>
                      <a:pt x="44" y="58"/>
                    </a:lnTo>
                    <a:lnTo>
                      <a:pt x="48" y="56"/>
                    </a:lnTo>
                    <a:lnTo>
                      <a:pt x="50" y="54"/>
                    </a:lnTo>
                    <a:lnTo>
                      <a:pt x="50" y="44"/>
                    </a:lnTo>
                    <a:lnTo>
                      <a:pt x="50" y="32"/>
                    </a:lnTo>
                    <a:lnTo>
                      <a:pt x="50" y="28"/>
                    </a:lnTo>
                    <a:lnTo>
                      <a:pt x="52" y="24"/>
                    </a:lnTo>
                    <a:lnTo>
                      <a:pt x="52" y="24"/>
                    </a:lnTo>
                    <a:lnTo>
                      <a:pt x="58" y="8"/>
                    </a:lnTo>
                    <a:lnTo>
                      <a:pt x="58" y="4"/>
                    </a:lnTo>
                    <a:lnTo>
                      <a:pt x="56" y="4"/>
                    </a:lnTo>
                    <a:lnTo>
                      <a:pt x="56" y="6"/>
                    </a:lnTo>
                    <a:lnTo>
                      <a:pt x="56" y="6"/>
                    </a:lnTo>
                    <a:lnTo>
                      <a:pt x="50" y="8"/>
                    </a:lnTo>
                    <a:lnTo>
                      <a:pt x="44" y="10"/>
                    </a:lnTo>
                    <a:lnTo>
                      <a:pt x="40" y="10"/>
                    </a:lnTo>
                    <a:lnTo>
                      <a:pt x="40" y="10"/>
                    </a:lnTo>
                    <a:lnTo>
                      <a:pt x="42" y="14"/>
                    </a:lnTo>
                    <a:lnTo>
                      <a:pt x="42" y="14"/>
                    </a:lnTo>
                    <a:lnTo>
                      <a:pt x="44" y="20"/>
                    </a:lnTo>
                    <a:lnTo>
                      <a:pt x="42" y="24"/>
                    </a:lnTo>
                    <a:lnTo>
                      <a:pt x="40" y="30"/>
                    </a:lnTo>
                    <a:lnTo>
                      <a:pt x="32" y="34"/>
                    </a:lnTo>
                    <a:lnTo>
                      <a:pt x="32" y="34"/>
                    </a:lnTo>
                    <a:lnTo>
                      <a:pt x="24" y="34"/>
                    </a:lnTo>
                    <a:lnTo>
                      <a:pt x="20" y="34"/>
                    </a:lnTo>
                    <a:lnTo>
                      <a:pt x="20" y="32"/>
                    </a:lnTo>
                    <a:lnTo>
                      <a:pt x="20" y="32"/>
                    </a:lnTo>
                    <a:lnTo>
                      <a:pt x="26" y="28"/>
                    </a:lnTo>
                    <a:lnTo>
                      <a:pt x="26" y="28"/>
                    </a:lnTo>
                    <a:lnTo>
                      <a:pt x="32" y="26"/>
                    </a:lnTo>
                    <a:lnTo>
                      <a:pt x="38" y="22"/>
                    </a:lnTo>
                    <a:lnTo>
                      <a:pt x="38" y="16"/>
                    </a:lnTo>
                    <a:lnTo>
                      <a:pt x="34" y="10"/>
                    </a:lnTo>
                    <a:lnTo>
                      <a:pt x="34" y="10"/>
                    </a:lnTo>
                    <a:lnTo>
                      <a:pt x="30" y="6"/>
                    </a:lnTo>
                    <a:lnTo>
                      <a:pt x="28" y="6"/>
                    </a:lnTo>
                    <a:lnTo>
                      <a:pt x="26" y="6"/>
                    </a:lnTo>
                    <a:lnTo>
                      <a:pt x="24" y="6"/>
                    </a:lnTo>
                    <a:lnTo>
                      <a:pt x="24" y="6"/>
                    </a:lnTo>
                    <a:lnTo>
                      <a:pt x="20" y="4"/>
                    </a:lnTo>
                    <a:lnTo>
                      <a:pt x="18" y="4"/>
                    </a:lnTo>
                    <a:lnTo>
                      <a:pt x="14" y="4"/>
                    </a:lnTo>
                    <a:lnTo>
                      <a:pt x="12" y="4"/>
                    </a:lnTo>
                    <a:lnTo>
                      <a:pt x="12" y="4"/>
                    </a:lnTo>
                    <a:lnTo>
                      <a:pt x="8" y="0"/>
                    </a:lnTo>
                    <a:lnTo>
                      <a:pt x="4" y="0"/>
                    </a:lnTo>
                    <a:lnTo>
                      <a:pt x="2" y="2"/>
                    </a:lnTo>
                    <a:lnTo>
                      <a:pt x="2" y="6"/>
                    </a:lnTo>
                    <a:lnTo>
                      <a:pt x="2" y="6"/>
                    </a:lnTo>
                    <a:lnTo>
                      <a:pt x="2" y="12"/>
                    </a:lnTo>
                    <a:lnTo>
                      <a:pt x="2" y="16"/>
                    </a:lnTo>
                    <a:lnTo>
                      <a:pt x="0" y="20"/>
                    </a:lnTo>
                    <a:lnTo>
                      <a:pt x="4" y="28"/>
                    </a:lnTo>
                    <a:lnTo>
                      <a:pt x="4" y="28"/>
                    </a:lnTo>
                    <a:lnTo>
                      <a:pt x="8" y="34"/>
                    </a:lnTo>
                    <a:lnTo>
                      <a:pt x="6" y="36"/>
                    </a:lnTo>
                    <a:lnTo>
                      <a:pt x="6" y="38"/>
                    </a:lnTo>
                    <a:lnTo>
                      <a:pt x="8" y="42"/>
                    </a:lnTo>
                    <a:lnTo>
                      <a:pt x="8" y="42"/>
                    </a:lnTo>
                    <a:lnTo>
                      <a:pt x="10" y="46"/>
                    </a:lnTo>
                    <a:lnTo>
                      <a:pt x="16" y="44"/>
                    </a:lnTo>
                    <a:lnTo>
                      <a:pt x="16" y="44"/>
                    </a:lnTo>
                    <a:lnTo>
                      <a:pt x="20" y="46"/>
                    </a:lnTo>
                    <a:lnTo>
                      <a:pt x="24" y="48"/>
                    </a:lnTo>
                    <a:lnTo>
                      <a:pt x="26" y="50"/>
                    </a:lnTo>
                    <a:lnTo>
                      <a:pt x="22" y="52"/>
                    </a:lnTo>
                    <a:lnTo>
                      <a:pt x="22" y="52"/>
                    </a:lnTo>
                    <a:lnTo>
                      <a:pt x="18" y="50"/>
                    </a:lnTo>
                    <a:lnTo>
                      <a:pt x="16" y="52"/>
                    </a:lnTo>
                    <a:lnTo>
                      <a:pt x="16" y="54"/>
                    </a:lnTo>
                    <a:lnTo>
                      <a:pt x="20" y="56"/>
                    </a:lnTo>
                    <a:lnTo>
                      <a:pt x="20" y="56"/>
                    </a:lnTo>
                    <a:lnTo>
                      <a:pt x="22" y="60"/>
                    </a:lnTo>
                    <a:lnTo>
                      <a:pt x="24" y="62"/>
                    </a:lnTo>
                    <a:lnTo>
                      <a:pt x="24" y="62"/>
                    </a:lnTo>
                    <a:lnTo>
                      <a:pt x="30" y="64"/>
                    </a:lnTo>
                    <a:lnTo>
                      <a:pt x="30" y="64"/>
                    </a:lnTo>
                    <a:lnTo>
                      <a:pt x="36" y="64"/>
                    </a:lnTo>
                    <a:lnTo>
                      <a:pt x="38" y="62"/>
                    </a:lnTo>
                    <a:lnTo>
                      <a:pt x="40" y="60"/>
                    </a:lnTo>
                    <a:lnTo>
                      <a:pt x="44" y="58"/>
                    </a:lnTo>
                    <a:lnTo>
                      <a:pt x="44" y="5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37" name="Freeform 6043"/>
              <p:cNvSpPr>
                <a:spLocks/>
              </p:cNvSpPr>
              <p:nvPr/>
            </p:nvSpPr>
            <p:spPr bwMode="auto">
              <a:xfrm>
                <a:off x="1118870" y="2185353"/>
                <a:ext cx="132080" cy="93980"/>
              </a:xfrm>
              <a:custGeom>
                <a:avLst/>
                <a:gdLst/>
                <a:ahLst/>
                <a:cxnLst>
                  <a:cxn ang="0">
                    <a:pos x="196" y="148"/>
                  </a:cxn>
                  <a:cxn ang="0">
                    <a:pos x="206" y="146"/>
                  </a:cxn>
                  <a:cxn ang="0">
                    <a:pos x="208" y="144"/>
                  </a:cxn>
                  <a:cxn ang="0">
                    <a:pos x="202" y="130"/>
                  </a:cxn>
                  <a:cxn ang="0">
                    <a:pos x="200" y="124"/>
                  </a:cxn>
                  <a:cxn ang="0">
                    <a:pos x="192" y="116"/>
                  </a:cxn>
                  <a:cxn ang="0">
                    <a:pos x="180" y="94"/>
                  </a:cxn>
                  <a:cxn ang="0">
                    <a:pos x="172" y="90"/>
                  </a:cxn>
                  <a:cxn ang="0">
                    <a:pos x="144" y="76"/>
                  </a:cxn>
                  <a:cxn ang="0">
                    <a:pos x="144" y="70"/>
                  </a:cxn>
                  <a:cxn ang="0">
                    <a:pos x="138" y="60"/>
                  </a:cxn>
                  <a:cxn ang="0">
                    <a:pos x="122" y="38"/>
                  </a:cxn>
                  <a:cxn ang="0">
                    <a:pos x="110" y="30"/>
                  </a:cxn>
                  <a:cxn ang="0">
                    <a:pos x="52" y="14"/>
                  </a:cxn>
                  <a:cxn ang="0">
                    <a:pos x="36" y="4"/>
                  </a:cxn>
                  <a:cxn ang="0">
                    <a:pos x="8" y="0"/>
                  </a:cxn>
                  <a:cxn ang="0">
                    <a:pos x="0" y="4"/>
                  </a:cxn>
                  <a:cxn ang="0">
                    <a:pos x="14" y="20"/>
                  </a:cxn>
                  <a:cxn ang="0">
                    <a:pos x="24" y="20"/>
                  </a:cxn>
                  <a:cxn ang="0">
                    <a:pos x="40" y="20"/>
                  </a:cxn>
                  <a:cxn ang="0">
                    <a:pos x="30" y="22"/>
                  </a:cxn>
                  <a:cxn ang="0">
                    <a:pos x="22" y="30"/>
                  </a:cxn>
                  <a:cxn ang="0">
                    <a:pos x="26" y="34"/>
                  </a:cxn>
                  <a:cxn ang="0">
                    <a:pos x="22" y="42"/>
                  </a:cxn>
                  <a:cxn ang="0">
                    <a:pos x="22" y="44"/>
                  </a:cxn>
                  <a:cxn ang="0">
                    <a:pos x="30" y="42"/>
                  </a:cxn>
                  <a:cxn ang="0">
                    <a:pos x="40" y="44"/>
                  </a:cxn>
                  <a:cxn ang="0">
                    <a:pos x="44" y="46"/>
                  </a:cxn>
                  <a:cxn ang="0">
                    <a:pos x="50" y="42"/>
                  </a:cxn>
                  <a:cxn ang="0">
                    <a:pos x="52" y="46"/>
                  </a:cxn>
                  <a:cxn ang="0">
                    <a:pos x="50" y="56"/>
                  </a:cxn>
                  <a:cxn ang="0">
                    <a:pos x="54" y="60"/>
                  </a:cxn>
                  <a:cxn ang="0">
                    <a:pos x="68" y="52"/>
                  </a:cxn>
                  <a:cxn ang="0">
                    <a:pos x="72" y="58"/>
                  </a:cxn>
                  <a:cxn ang="0">
                    <a:pos x="82" y="68"/>
                  </a:cxn>
                  <a:cxn ang="0">
                    <a:pos x="80" y="72"/>
                  </a:cxn>
                  <a:cxn ang="0">
                    <a:pos x="76" y="84"/>
                  </a:cxn>
                  <a:cxn ang="0">
                    <a:pos x="94" y="84"/>
                  </a:cxn>
                  <a:cxn ang="0">
                    <a:pos x="100" y="90"/>
                  </a:cxn>
                  <a:cxn ang="0">
                    <a:pos x="106" y="96"/>
                  </a:cxn>
                  <a:cxn ang="0">
                    <a:pos x="108" y="104"/>
                  </a:cxn>
                  <a:cxn ang="0">
                    <a:pos x="122" y="112"/>
                  </a:cxn>
                  <a:cxn ang="0">
                    <a:pos x="132" y="112"/>
                  </a:cxn>
                  <a:cxn ang="0">
                    <a:pos x="134" y="116"/>
                  </a:cxn>
                  <a:cxn ang="0">
                    <a:pos x="136" y="126"/>
                  </a:cxn>
                  <a:cxn ang="0">
                    <a:pos x="154" y="136"/>
                  </a:cxn>
                  <a:cxn ang="0">
                    <a:pos x="176" y="144"/>
                  </a:cxn>
                </a:cxnLst>
                <a:rect l="0" t="0" r="r" b="b"/>
                <a:pathLst>
                  <a:path w="208" h="148">
                    <a:moveTo>
                      <a:pt x="186" y="148"/>
                    </a:moveTo>
                    <a:lnTo>
                      <a:pt x="186" y="148"/>
                    </a:lnTo>
                    <a:lnTo>
                      <a:pt x="196" y="148"/>
                    </a:lnTo>
                    <a:lnTo>
                      <a:pt x="200" y="148"/>
                    </a:lnTo>
                    <a:lnTo>
                      <a:pt x="202" y="146"/>
                    </a:lnTo>
                    <a:lnTo>
                      <a:pt x="206" y="146"/>
                    </a:lnTo>
                    <a:lnTo>
                      <a:pt x="206" y="146"/>
                    </a:lnTo>
                    <a:lnTo>
                      <a:pt x="208" y="146"/>
                    </a:lnTo>
                    <a:lnTo>
                      <a:pt x="208" y="144"/>
                    </a:lnTo>
                    <a:lnTo>
                      <a:pt x="208" y="140"/>
                    </a:lnTo>
                    <a:lnTo>
                      <a:pt x="206" y="134"/>
                    </a:lnTo>
                    <a:lnTo>
                      <a:pt x="202" y="130"/>
                    </a:lnTo>
                    <a:lnTo>
                      <a:pt x="202" y="130"/>
                    </a:lnTo>
                    <a:lnTo>
                      <a:pt x="200" y="128"/>
                    </a:lnTo>
                    <a:lnTo>
                      <a:pt x="200" y="124"/>
                    </a:lnTo>
                    <a:lnTo>
                      <a:pt x="198" y="120"/>
                    </a:lnTo>
                    <a:lnTo>
                      <a:pt x="192" y="116"/>
                    </a:lnTo>
                    <a:lnTo>
                      <a:pt x="192" y="116"/>
                    </a:lnTo>
                    <a:lnTo>
                      <a:pt x="188" y="110"/>
                    </a:lnTo>
                    <a:lnTo>
                      <a:pt x="184" y="102"/>
                    </a:lnTo>
                    <a:lnTo>
                      <a:pt x="180" y="94"/>
                    </a:lnTo>
                    <a:lnTo>
                      <a:pt x="176" y="92"/>
                    </a:lnTo>
                    <a:lnTo>
                      <a:pt x="172" y="90"/>
                    </a:lnTo>
                    <a:lnTo>
                      <a:pt x="172" y="90"/>
                    </a:lnTo>
                    <a:lnTo>
                      <a:pt x="160" y="86"/>
                    </a:lnTo>
                    <a:lnTo>
                      <a:pt x="150" y="80"/>
                    </a:lnTo>
                    <a:lnTo>
                      <a:pt x="144" y="76"/>
                    </a:lnTo>
                    <a:lnTo>
                      <a:pt x="144" y="72"/>
                    </a:lnTo>
                    <a:lnTo>
                      <a:pt x="144" y="70"/>
                    </a:lnTo>
                    <a:lnTo>
                      <a:pt x="144" y="70"/>
                    </a:lnTo>
                    <a:lnTo>
                      <a:pt x="144" y="68"/>
                    </a:lnTo>
                    <a:lnTo>
                      <a:pt x="144" y="64"/>
                    </a:lnTo>
                    <a:lnTo>
                      <a:pt x="138" y="60"/>
                    </a:lnTo>
                    <a:lnTo>
                      <a:pt x="130" y="52"/>
                    </a:lnTo>
                    <a:lnTo>
                      <a:pt x="126" y="46"/>
                    </a:lnTo>
                    <a:lnTo>
                      <a:pt x="122" y="38"/>
                    </a:lnTo>
                    <a:lnTo>
                      <a:pt x="122" y="38"/>
                    </a:lnTo>
                    <a:lnTo>
                      <a:pt x="118" y="34"/>
                    </a:lnTo>
                    <a:lnTo>
                      <a:pt x="110" y="30"/>
                    </a:lnTo>
                    <a:lnTo>
                      <a:pt x="86" y="22"/>
                    </a:lnTo>
                    <a:lnTo>
                      <a:pt x="62" y="18"/>
                    </a:lnTo>
                    <a:lnTo>
                      <a:pt x="52" y="14"/>
                    </a:lnTo>
                    <a:lnTo>
                      <a:pt x="46" y="10"/>
                    </a:lnTo>
                    <a:lnTo>
                      <a:pt x="46" y="10"/>
                    </a:lnTo>
                    <a:lnTo>
                      <a:pt x="36" y="4"/>
                    </a:lnTo>
                    <a:lnTo>
                      <a:pt x="24" y="0"/>
                    </a:lnTo>
                    <a:lnTo>
                      <a:pt x="12" y="0"/>
                    </a:lnTo>
                    <a:lnTo>
                      <a:pt x="8" y="0"/>
                    </a:lnTo>
                    <a:lnTo>
                      <a:pt x="2" y="4"/>
                    </a:lnTo>
                    <a:lnTo>
                      <a:pt x="2" y="4"/>
                    </a:lnTo>
                    <a:lnTo>
                      <a:pt x="0" y="4"/>
                    </a:lnTo>
                    <a:lnTo>
                      <a:pt x="2" y="8"/>
                    </a:lnTo>
                    <a:lnTo>
                      <a:pt x="6" y="14"/>
                    </a:lnTo>
                    <a:lnTo>
                      <a:pt x="14" y="20"/>
                    </a:lnTo>
                    <a:lnTo>
                      <a:pt x="18" y="20"/>
                    </a:lnTo>
                    <a:lnTo>
                      <a:pt x="24" y="20"/>
                    </a:lnTo>
                    <a:lnTo>
                      <a:pt x="24" y="20"/>
                    </a:lnTo>
                    <a:lnTo>
                      <a:pt x="32" y="18"/>
                    </a:lnTo>
                    <a:lnTo>
                      <a:pt x="38" y="18"/>
                    </a:lnTo>
                    <a:lnTo>
                      <a:pt x="40" y="20"/>
                    </a:lnTo>
                    <a:lnTo>
                      <a:pt x="36" y="20"/>
                    </a:lnTo>
                    <a:lnTo>
                      <a:pt x="36" y="20"/>
                    </a:lnTo>
                    <a:lnTo>
                      <a:pt x="30" y="22"/>
                    </a:lnTo>
                    <a:lnTo>
                      <a:pt x="24" y="24"/>
                    </a:lnTo>
                    <a:lnTo>
                      <a:pt x="22" y="28"/>
                    </a:lnTo>
                    <a:lnTo>
                      <a:pt x="22" y="30"/>
                    </a:lnTo>
                    <a:lnTo>
                      <a:pt x="24" y="32"/>
                    </a:lnTo>
                    <a:lnTo>
                      <a:pt x="24" y="32"/>
                    </a:lnTo>
                    <a:lnTo>
                      <a:pt x="26" y="34"/>
                    </a:lnTo>
                    <a:lnTo>
                      <a:pt x="28" y="36"/>
                    </a:lnTo>
                    <a:lnTo>
                      <a:pt x="24" y="38"/>
                    </a:lnTo>
                    <a:lnTo>
                      <a:pt x="22" y="42"/>
                    </a:lnTo>
                    <a:lnTo>
                      <a:pt x="20" y="42"/>
                    </a:lnTo>
                    <a:lnTo>
                      <a:pt x="22" y="44"/>
                    </a:lnTo>
                    <a:lnTo>
                      <a:pt x="22" y="44"/>
                    </a:lnTo>
                    <a:lnTo>
                      <a:pt x="22" y="46"/>
                    </a:lnTo>
                    <a:lnTo>
                      <a:pt x="26" y="46"/>
                    </a:lnTo>
                    <a:lnTo>
                      <a:pt x="30" y="42"/>
                    </a:lnTo>
                    <a:lnTo>
                      <a:pt x="36" y="42"/>
                    </a:lnTo>
                    <a:lnTo>
                      <a:pt x="38" y="42"/>
                    </a:lnTo>
                    <a:lnTo>
                      <a:pt x="40" y="44"/>
                    </a:lnTo>
                    <a:lnTo>
                      <a:pt x="40" y="44"/>
                    </a:lnTo>
                    <a:lnTo>
                      <a:pt x="42" y="48"/>
                    </a:lnTo>
                    <a:lnTo>
                      <a:pt x="44" y="46"/>
                    </a:lnTo>
                    <a:lnTo>
                      <a:pt x="46" y="42"/>
                    </a:lnTo>
                    <a:lnTo>
                      <a:pt x="48" y="42"/>
                    </a:lnTo>
                    <a:lnTo>
                      <a:pt x="50" y="42"/>
                    </a:lnTo>
                    <a:lnTo>
                      <a:pt x="50" y="42"/>
                    </a:lnTo>
                    <a:lnTo>
                      <a:pt x="52" y="44"/>
                    </a:lnTo>
                    <a:lnTo>
                      <a:pt x="52" y="46"/>
                    </a:lnTo>
                    <a:lnTo>
                      <a:pt x="52" y="50"/>
                    </a:lnTo>
                    <a:lnTo>
                      <a:pt x="50" y="54"/>
                    </a:lnTo>
                    <a:lnTo>
                      <a:pt x="50" y="56"/>
                    </a:lnTo>
                    <a:lnTo>
                      <a:pt x="52" y="58"/>
                    </a:lnTo>
                    <a:lnTo>
                      <a:pt x="52" y="58"/>
                    </a:lnTo>
                    <a:lnTo>
                      <a:pt x="54" y="60"/>
                    </a:lnTo>
                    <a:lnTo>
                      <a:pt x="56" y="58"/>
                    </a:lnTo>
                    <a:lnTo>
                      <a:pt x="62" y="56"/>
                    </a:lnTo>
                    <a:lnTo>
                      <a:pt x="68" y="52"/>
                    </a:lnTo>
                    <a:lnTo>
                      <a:pt x="70" y="54"/>
                    </a:lnTo>
                    <a:lnTo>
                      <a:pt x="72" y="58"/>
                    </a:lnTo>
                    <a:lnTo>
                      <a:pt x="72" y="58"/>
                    </a:lnTo>
                    <a:lnTo>
                      <a:pt x="74" y="62"/>
                    </a:lnTo>
                    <a:lnTo>
                      <a:pt x="76" y="66"/>
                    </a:lnTo>
                    <a:lnTo>
                      <a:pt x="82" y="68"/>
                    </a:lnTo>
                    <a:lnTo>
                      <a:pt x="84" y="70"/>
                    </a:lnTo>
                    <a:lnTo>
                      <a:pt x="80" y="72"/>
                    </a:lnTo>
                    <a:lnTo>
                      <a:pt x="80" y="72"/>
                    </a:lnTo>
                    <a:lnTo>
                      <a:pt x="74" y="76"/>
                    </a:lnTo>
                    <a:lnTo>
                      <a:pt x="74" y="82"/>
                    </a:lnTo>
                    <a:lnTo>
                      <a:pt x="76" y="84"/>
                    </a:lnTo>
                    <a:lnTo>
                      <a:pt x="82" y="86"/>
                    </a:lnTo>
                    <a:lnTo>
                      <a:pt x="82" y="86"/>
                    </a:lnTo>
                    <a:lnTo>
                      <a:pt x="94" y="84"/>
                    </a:lnTo>
                    <a:lnTo>
                      <a:pt x="96" y="86"/>
                    </a:lnTo>
                    <a:lnTo>
                      <a:pt x="100" y="90"/>
                    </a:lnTo>
                    <a:lnTo>
                      <a:pt x="100" y="90"/>
                    </a:lnTo>
                    <a:lnTo>
                      <a:pt x="102" y="92"/>
                    </a:lnTo>
                    <a:lnTo>
                      <a:pt x="104" y="94"/>
                    </a:lnTo>
                    <a:lnTo>
                      <a:pt x="106" y="96"/>
                    </a:lnTo>
                    <a:lnTo>
                      <a:pt x="106" y="100"/>
                    </a:lnTo>
                    <a:lnTo>
                      <a:pt x="106" y="100"/>
                    </a:lnTo>
                    <a:lnTo>
                      <a:pt x="108" y="104"/>
                    </a:lnTo>
                    <a:lnTo>
                      <a:pt x="110" y="110"/>
                    </a:lnTo>
                    <a:lnTo>
                      <a:pt x="116" y="112"/>
                    </a:lnTo>
                    <a:lnTo>
                      <a:pt x="122" y="112"/>
                    </a:lnTo>
                    <a:lnTo>
                      <a:pt x="122" y="112"/>
                    </a:lnTo>
                    <a:lnTo>
                      <a:pt x="128" y="110"/>
                    </a:lnTo>
                    <a:lnTo>
                      <a:pt x="132" y="112"/>
                    </a:lnTo>
                    <a:lnTo>
                      <a:pt x="136" y="112"/>
                    </a:lnTo>
                    <a:lnTo>
                      <a:pt x="134" y="116"/>
                    </a:lnTo>
                    <a:lnTo>
                      <a:pt x="134" y="116"/>
                    </a:lnTo>
                    <a:lnTo>
                      <a:pt x="132" y="118"/>
                    </a:lnTo>
                    <a:lnTo>
                      <a:pt x="132" y="120"/>
                    </a:lnTo>
                    <a:lnTo>
                      <a:pt x="136" y="126"/>
                    </a:lnTo>
                    <a:lnTo>
                      <a:pt x="144" y="132"/>
                    </a:lnTo>
                    <a:lnTo>
                      <a:pt x="154" y="136"/>
                    </a:lnTo>
                    <a:lnTo>
                      <a:pt x="154" y="136"/>
                    </a:lnTo>
                    <a:lnTo>
                      <a:pt x="164" y="138"/>
                    </a:lnTo>
                    <a:lnTo>
                      <a:pt x="170" y="140"/>
                    </a:lnTo>
                    <a:lnTo>
                      <a:pt x="176" y="144"/>
                    </a:lnTo>
                    <a:lnTo>
                      <a:pt x="186" y="148"/>
                    </a:lnTo>
                    <a:lnTo>
                      <a:pt x="186" y="14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38" name="Freeform 6044"/>
              <p:cNvSpPr>
                <a:spLocks/>
              </p:cNvSpPr>
              <p:nvPr/>
            </p:nvSpPr>
            <p:spPr bwMode="auto">
              <a:xfrm>
                <a:off x="1097280" y="2091373"/>
                <a:ext cx="16510" cy="26670"/>
              </a:xfrm>
              <a:custGeom>
                <a:avLst/>
                <a:gdLst/>
                <a:ahLst/>
                <a:cxnLst>
                  <a:cxn ang="0">
                    <a:pos x="6" y="0"/>
                  </a:cxn>
                  <a:cxn ang="0">
                    <a:pos x="6" y="0"/>
                  </a:cxn>
                  <a:cxn ang="0">
                    <a:pos x="6" y="2"/>
                  </a:cxn>
                  <a:cxn ang="0">
                    <a:pos x="6" y="2"/>
                  </a:cxn>
                  <a:cxn ang="0">
                    <a:pos x="6" y="8"/>
                  </a:cxn>
                  <a:cxn ang="0">
                    <a:pos x="6" y="12"/>
                  </a:cxn>
                  <a:cxn ang="0">
                    <a:pos x="4" y="14"/>
                  </a:cxn>
                  <a:cxn ang="0">
                    <a:pos x="4" y="14"/>
                  </a:cxn>
                  <a:cxn ang="0">
                    <a:pos x="2" y="18"/>
                  </a:cxn>
                  <a:cxn ang="0">
                    <a:pos x="0" y="22"/>
                  </a:cxn>
                  <a:cxn ang="0">
                    <a:pos x="0" y="24"/>
                  </a:cxn>
                  <a:cxn ang="0">
                    <a:pos x="2" y="24"/>
                  </a:cxn>
                  <a:cxn ang="0">
                    <a:pos x="6" y="24"/>
                  </a:cxn>
                  <a:cxn ang="0">
                    <a:pos x="6" y="24"/>
                  </a:cxn>
                  <a:cxn ang="0">
                    <a:pos x="10" y="20"/>
                  </a:cxn>
                  <a:cxn ang="0">
                    <a:pos x="12" y="18"/>
                  </a:cxn>
                  <a:cxn ang="0">
                    <a:pos x="12" y="16"/>
                  </a:cxn>
                  <a:cxn ang="0">
                    <a:pos x="16" y="16"/>
                  </a:cxn>
                  <a:cxn ang="0">
                    <a:pos x="16" y="16"/>
                  </a:cxn>
                  <a:cxn ang="0">
                    <a:pos x="16" y="18"/>
                  </a:cxn>
                  <a:cxn ang="0">
                    <a:pos x="16" y="20"/>
                  </a:cxn>
                  <a:cxn ang="0">
                    <a:pos x="10" y="24"/>
                  </a:cxn>
                  <a:cxn ang="0">
                    <a:pos x="6" y="28"/>
                  </a:cxn>
                  <a:cxn ang="0">
                    <a:pos x="4" y="30"/>
                  </a:cxn>
                  <a:cxn ang="0">
                    <a:pos x="4" y="32"/>
                  </a:cxn>
                  <a:cxn ang="0">
                    <a:pos x="4" y="32"/>
                  </a:cxn>
                  <a:cxn ang="0">
                    <a:pos x="8" y="36"/>
                  </a:cxn>
                  <a:cxn ang="0">
                    <a:pos x="10" y="38"/>
                  </a:cxn>
                  <a:cxn ang="0">
                    <a:pos x="14" y="36"/>
                  </a:cxn>
                  <a:cxn ang="0">
                    <a:pos x="18" y="32"/>
                  </a:cxn>
                  <a:cxn ang="0">
                    <a:pos x="18" y="32"/>
                  </a:cxn>
                  <a:cxn ang="0">
                    <a:pos x="18" y="30"/>
                  </a:cxn>
                  <a:cxn ang="0">
                    <a:pos x="20" y="34"/>
                  </a:cxn>
                  <a:cxn ang="0">
                    <a:pos x="20" y="38"/>
                  </a:cxn>
                  <a:cxn ang="0">
                    <a:pos x="20" y="40"/>
                  </a:cxn>
                  <a:cxn ang="0">
                    <a:pos x="22" y="42"/>
                  </a:cxn>
                  <a:cxn ang="0">
                    <a:pos x="22" y="42"/>
                  </a:cxn>
                  <a:cxn ang="0">
                    <a:pos x="24" y="42"/>
                  </a:cxn>
                  <a:cxn ang="0">
                    <a:pos x="26" y="38"/>
                  </a:cxn>
                  <a:cxn ang="0">
                    <a:pos x="26" y="24"/>
                  </a:cxn>
                  <a:cxn ang="0">
                    <a:pos x="26" y="24"/>
                  </a:cxn>
                  <a:cxn ang="0">
                    <a:pos x="26" y="18"/>
                  </a:cxn>
                  <a:cxn ang="0">
                    <a:pos x="24" y="14"/>
                  </a:cxn>
                  <a:cxn ang="0">
                    <a:pos x="18" y="8"/>
                  </a:cxn>
                  <a:cxn ang="0">
                    <a:pos x="12" y="2"/>
                  </a:cxn>
                  <a:cxn ang="0">
                    <a:pos x="6" y="0"/>
                  </a:cxn>
                  <a:cxn ang="0">
                    <a:pos x="6" y="0"/>
                  </a:cxn>
                </a:cxnLst>
                <a:rect l="0" t="0" r="r" b="b"/>
                <a:pathLst>
                  <a:path w="26" h="42">
                    <a:moveTo>
                      <a:pt x="6" y="0"/>
                    </a:moveTo>
                    <a:lnTo>
                      <a:pt x="6" y="0"/>
                    </a:lnTo>
                    <a:lnTo>
                      <a:pt x="6" y="2"/>
                    </a:lnTo>
                    <a:lnTo>
                      <a:pt x="6" y="2"/>
                    </a:lnTo>
                    <a:lnTo>
                      <a:pt x="6" y="8"/>
                    </a:lnTo>
                    <a:lnTo>
                      <a:pt x="6" y="12"/>
                    </a:lnTo>
                    <a:lnTo>
                      <a:pt x="4" y="14"/>
                    </a:lnTo>
                    <a:lnTo>
                      <a:pt x="4" y="14"/>
                    </a:lnTo>
                    <a:lnTo>
                      <a:pt x="2" y="18"/>
                    </a:lnTo>
                    <a:lnTo>
                      <a:pt x="0" y="22"/>
                    </a:lnTo>
                    <a:lnTo>
                      <a:pt x="0" y="24"/>
                    </a:lnTo>
                    <a:lnTo>
                      <a:pt x="2" y="24"/>
                    </a:lnTo>
                    <a:lnTo>
                      <a:pt x="6" y="24"/>
                    </a:lnTo>
                    <a:lnTo>
                      <a:pt x="6" y="24"/>
                    </a:lnTo>
                    <a:lnTo>
                      <a:pt x="10" y="20"/>
                    </a:lnTo>
                    <a:lnTo>
                      <a:pt x="12" y="18"/>
                    </a:lnTo>
                    <a:lnTo>
                      <a:pt x="12" y="16"/>
                    </a:lnTo>
                    <a:lnTo>
                      <a:pt x="16" y="16"/>
                    </a:lnTo>
                    <a:lnTo>
                      <a:pt x="16" y="16"/>
                    </a:lnTo>
                    <a:lnTo>
                      <a:pt x="16" y="18"/>
                    </a:lnTo>
                    <a:lnTo>
                      <a:pt x="16" y="20"/>
                    </a:lnTo>
                    <a:lnTo>
                      <a:pt x="10" y="24"/>
                    </a:lnTo>
                    <a:lnTo>
                      <a:pt x="6" y="28"/>
                    </a:lnTo>
                    <a:lnTo>
                      <a:pt x="4" y="30"/>
                    </a:lnTo>
                    <a:lnTo>
                      <a:pt x="4" y="32"/>
                    </a:lnTo>
                    <a:lnTo>
                      <a:pt x="4" y="32"/>
                    </a:lnTo>
                    <a:lnTo>
                      <a:pt x="8" y="36"/>
                    </a:lnTo>
                    <a:lnTo>
                      <a:pt x="10" y="38"/>
                    </a:lnTo>
                    <a:lnTo>
                      <a:pt x="14" y="36"/>
                    </a:lnTo>
                    <a:lnTo>
                      <a:pt x="18" y="32"/>
                    </a:lnTo>
                    <a:lnTo>
                      <a:pt x="18" y="32"/>
                    </a:lnTo>
                    <a:lnTo>
                      <a:pt x="18" y="30"/>
                    </a:lnTo>
                    <a:lnTo>
                      <a:pt x="20" y="34"/>
                    </a:lnTo>
                    <a:lnTo>
                      <a:pt x="20" y="38"/>
                    </a:lnTo>
                    <a:lnTo>
                      <a:pt x="20" y="40"/>
                    </a:lnTo>
                    <a:lnTo>
                      <a:pt x="22" y="42"/>
                    </a:lnTo>
                    <a:lnTo>
                      <a:pt x="22" y="42"/>
                    </a:lnTo>
                    <a:lnTo>
                      <a:pt x="24" y="42"/>
                    </a:lnTo>
                    <a:lnTo>
                      <a:pt x="26" y="38"/>
                    </a:lnTo>
                    <a:lnTo>
                      <a:pt x="26" y="24"/>
                    </a:lnTo>
                    <a:lnTo>
                      <a:pt x="26" y="24"/>
                    </a:lnTo>
                    <a:lnTo>
                      <a:pt x="26" y="18"/>
                    </a:lnTo>
                    <a:lnTo>
                      <a:pt x="24" y="14"/>
                    </a:lnTo>
                    <a:lnTo>
                      <a:pt x="18" y="8"/>
                    </a:lnTo>
                    <a:lnTo>
                      <a:pt x="12" y="2"/>
                    </a:lnTo>
                    <a:lnTo>
                      <a:pt x="6" y="0"/>
                    </a:lnTo>
                    <a:lnTo>
                      <a:pt x="6"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39" name="Freeform 6045"/>
              <p:cNvSpPr>
                <a:spLocks/>
              </p:cNvSpPr>
              <p:nvPr/>
            </p:nvSpPr>
            <p:spPr bwMode="auto">
              <a:xfrm>
                <a:off x="1158240" y="2223453"/>
                <a:ext cx="7620" cy="8890"/>
              </a:xfrm>
              <a:custGeom>
                <a:avLst/>
                <a:gdLst/>
                <a:ahLst/>
                <a:cxnLst>
                  <a:cxn ang="0">
                    <a:pos x="2" y="0"/>
                  </a:cxn>
                  <a:cxn ang="0">
                    <a:pos x="2" y="0"/>
                  </a:cxn>
                  <a:cxn ang="0">
                    <a:pos x="0" y="4"/>
                  </a:cxn>
                  <a:cxn ang="0">
                    <a:pos x="0" y="6"/>
                  </a:cxn>
                  <a:cxn ang="0">
                    <a:pos x="2" y="10"/>
                  </a:cxn>
                  <a:cxn ang="0">
                    <a:pos x="8" y="14"/>
                  </a:cxn>
                  <a:cxn ang="0">
                    <a:pos x="10" y="12"/>
                  </a:cxn>
                  <a:cxn ang="0">
                    <a:pos x="10" y="12"/>
                  </a:cxn>
                  <a:cxn ang="0">
                    <a:pos x="12" y="8"/>
                  </a:cxn>
                  <a:cxn ang="0">
                    <a:pos x="10" y="4"/>
                  </a:cxn>
                  <a:cxn ang="0">
                    <a:pos x="6" y="0"/>
                  </a:cxn>
                  <a:cxn ang="0">
                    <a:pos x="4" y="0"/>
                  </a:cxn>
                  <a:cxn ang="0">
                    <a:pos x="2" y="0"/>
                  </a:cxn>
                  <a:cxn ang="0">
                    <a:pos x="2" y="0"/>
                  </a:cxn>
                </a:cxnLst>
                <a:rect l="0" t="0" r="r" b="b"/>
                <a:pathLst>
                  <a:path w="12" h="14">
                    <a:moveTo>
                      <a:pt x="2" y="0"/>
                    </a:moveTo>
                    <a:lnTo>
                      <a:pt x="2" y="0"/>
                    </a:lnTo>
                    <a:lnTo>
                      <a:pt x="0" y="4"/>
                    </a:lnTo>
                    <a:lnTo>
                      <a:pt x="0" y="6"/>
                    </a:lnTo>
                    <a:lnTo>
                      <a:pt x="2" y="10"/>
                    </a:lnTo>
                    <a:lnTo>
                      <a:pt x="8" y="14"/>
                    </a:lnTo>
                    <a:lnTo>
                      <a:pt x="10" y="12"/>
                    </a:lnTo>
                    <a:lnTo>
                      <a:pt x="10" y="12"/>
                    </a:lnTo>
                    <a:lnTo>
                      <a:pt x="12" y="8"/>
                    </a:lnTo>
                    <a:lnTo>
                      <a:pt x="10" y="4"/>
                    </a:lnTo>
                    <a:lnTo>
                      <a:pt x="6" y="0"/>
                    </a:lnTo>
                    <a:lnTo>
                      <a:pt x="4" y="0"/>
                    </a:lnTo>
                    <a:lnTo>
                      <a:pt x="2" y="0"/>
                    </a:lnTo>
                    <a:lnTo>
                      <a:pt x="2"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40" name="Freeform 6046"/>
              <p:cNvSpPr>
                <a:spLocks/>
              </p:cNvSpPr>
              <p:nvPr/>
            </p:nvSpPr>
            <p:spPr bwMode="auto">
              <a:xfrm>
                <a:off x="1059180" y="2060893"/>
                <a:ext cx="11430" cy="8890"/>
              </a:xfrm>
              <a:custGeom>
                <a:avLst/>
                <a:gdLst/>
                <a:ahLst/>
                <a:cxnLst>
                  <a:cxn ang="0">
                    <a:pos x="18" y="12"/>
                  </a:cxn>
                  <a:cxn ang="0">
                    <a:pos x="18" y="12"/>
                  </a:cxn>
                  <a:cxn ang="0">
                    <a:pos x="18" y="8"/>
                  </a:cxn>
                  <a:cxn ang="0">
                    <a:pos x="18" y="4"/>
                  </a:cxn>
                  <a:cxn ang="0">
                    <a:pos x="14" y="2"/>
                  </a:cxn>
                  <a:cxn ang="0">
                    <a:pos x="10" y="0"/>
                  </a:cxn>
                  <a:cxn ang="0">
                    <a:pos x="10" y="0"/>
                  </a:cxn>
                  <a:cxn ang="0">
                    <a:pos x="6" y="0"/>
                  </a:cxn>
                  <a:cxn ang="0">
                    <a:pos x="2" y="4"/>
                  </a:cxn>
                  <a:cxn ang="0">
                    <a:pos x="0" y="8"/>
                  </a:cxn>
                  <a:cxn ang="0">
                    <a:pos x="0" y="12"/>
                  </a:cxn>
                  <a:cxn ang="0">
                    <a:pos x="0" y="12"/>
                  </a:cxn>
                  <a:cxn ang="0">
                    <a:pos x="0" y="14"/>
                  </a:cxn>
                  <a:cxn ang="0">
                    <a:pos x="2" y="14"/>
                  </a:cxn>
                  <a:cxn ang="0">
                    <a:pos x="4" y="10"/>
                  </a:cxn>
                  <a:cxn ang="0">
                    <a:pos x="8" y="10"/>
                  </a:cxn>
                  <a:cxn ang="0">
                    <a:pos x="8" y="10"/>
                  </a:cxn>
                  <a:cxn ang="0">
                    <a:pos x="12" y="14"/>
                  </a:cxn>
                  <a:cxn ang="0">
                    <a:pos x="14" y="14"/>
                  </a:cxn>
                  <a:cxn ang="0">
                    <a:pos x="18" y="12"/>
                  </a:cxn>
                  <a:cxn ang="0">
                    <a:pos x="18" y="12"/>
                  </a:cxn>
                </a:cxnLst>
                <a:rect l="0" t="0" r="r" b="b"/>
                <a:pathLst>
                  <a:path w="18" h="14">
                    <a:moveTo>
                      <a:pt x="18" y="12"/>
                    </a:moveTo>
                    <a:lnTo>
                      <a:pt x="18" y="12"/>
                    </a:lnTo>
                    <a:lnTo>
                      <a:pt x="18" y="8"/>
                    </a:lnTo>
                    <a:lnTo>
                      <a:pt x="18" y="4"/>
                    </a:lnTo>
                    <a:lnTo>
                      <a:pt x="14" y="2"/>
                    </a:lnTo>
                    <a:lnTo>
                      <a:pt x="10" y="0"/>
                    </a:lnTo>
                    <a:lnTo>
                      <a:pt x="10" y="0"/>
                    </a:lnTo>
                    <a:lnTo>
                      <a:pt x="6" y="0"/>
                    </a:lnTo>
                    <a:lnTo>
                      <a:pt x="2" y="4"/>
                    </a:lnTo>
                    <a:lnTo>
                      <a:pt x="0" y="8"/>
                    </a:lnTo>
                    <a:lnTo>
                      <a:pt x="0" y="12"/>
                    </a:lnTo>
                    <a:lnTo>
                      <a:pt x="0" y="12"/>
                    </a:lnTo>
                    <a:lnTo>
                      <a:pt x="0" y="14"/>
                    </a:lnTo>
                    <a:lnTo>
                      <a:pt x="2" y="14"/>
                    </a:lnTo>
                    <a:lnTo>
                      <a:pt x="4" y="10"/>
                    </a:lnTo>
                    <a:lnTo>
                      <a:pt x="8" y="10"/>
                    </a:lnTo>
                    <a:lnTo>
                      <a:pt x="8" y="10"/>
                    </a:lnTo>
                    <a:lnTo>
                      <a:pt x="12" y="14"/>
                    </a:lnTo>
                    <a:lnTo>
                      <a:pt x="14" y="14"/>
                    </a:lnTo>
                    <a:lnTo>
                      <a:pt x="18" y="12"/>
                    </a:lnTo>
                    <a:lnTo>
                      <a:pt x="18" y="1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41" name="Freeform 6047"/>
              <p:cNvSpPr>
                <a:spLocks/>
              </p:cNvSpPr>
              <p:nvPr/>
            </p:nvSpPr>
            <p:spPr bwMode="auto">
              <a:xfrm>
                <a:off x="1051560" y="2039303"/>
                <a:ext cx="6350" cy="6350"/>
              </a:xfrm>
              <a:custGeom>
                <a:avLst/>
                <a:gdLst/>
                <a:ahLst/>
                <a:cxnLst>
                  <a:cxn ang="0">
                    <a:pos x="0" y="8"/>
                  </a:cxn>
                  <a:cxn ang="0">
                    <a:pos x="0" y="8"/>
                  </a:cxn>
                  <a:cxn ang="0">
                    <a:pos x="2" y="10"/>
                  </a:cxn>
                  <a:cxn ang="0">
                    <a:pos x="2" y="10"/>
                  </a:cxn>
                  <a:cxn ang="0">
                    <a:pos x="6" y="8"/>
                  </a:cxn>
                  <a:cxn ang="0">
                    <a:pos x="8" y="4"/>
                  </a:cxn>
                  <a:cxn ang="0">
                    <a:pos x="10" y="0"/>
                  </a:cxn>
                  <a:cxn ang="0">
                    <a:pos x="10" y="0"/>
                  </a:cxn>
                  <a:cxn ang="0">
                    <a:pos x="8" y="0"/>
                  </a:cxn>
                  <a:cxn ang="0">
                    <a:pos x="4" y="0"/>
                  </a:cxn>
                  <a:cxn ang="0">
                    <a:pos x="0" y="4"/>
                  </a:cxn>
                  <a:cxn ang="0">
                    <a:pos x="0" y="8"/>
                  </a:cxn>
                  <a:cxn ang="0">
                    <a:pos x="0" y="8"/>
                  </a:cxn>
                </a:cxnLst>
                <a:rect l="0" t="0" r="r" b="b"/>
                <a:pathLst>
                  <a:path w="10" h="10">
                    <a:moveTo>
                      <a:pt x="0" y="8"/>
                    </a:moveTo>
                    <a:lnTo>
                      <a:pt x="0" y="8"/>
                    </a:lnTo>
                    <a:lnTo>
                      <a:pt x="2" y="10"/>
                    </a:lnTo>
                    <a:lnTo>
                      <a:pt x="2" y="10"/>
                    </a:lnTo>
                    <a:lnTo>
                      <a:pt x="6" y="8"/>
                    </a:lnTo>
                    <a:lnTo>
                      <a:pt x="8" y="4"/>
                    </a:lnTo>
                    <a:lnTo>
                      <a:pt x="10" y="0"/>
                    </a:lnTo>
                    <a:lnTo>
                      <a:pt x="10" y="0"/>
                    </a:lnTo>
                    <a:lnTo>
                      <a:pt x="8" y="0"/>
                    </a:lnTo>
                    <a:lnTo>
                      <a:pt x="4" y="0"/>
                    </a:lnTo>
                    <a:lnTo>
                      <a:pt x="0" y="4"/>
                    </a:lnTo>
                    <a:lnTo>
                      <a:pt x="0" y="8"/>
                    </a:lnTo>
                    <a:lnTo>
                      <a:pt x="0" y="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42" name="Freeform 6048"/>
              <p:cNvSpPr>
                <a:spLocks/>
              </p:cNvSpPr>
              <p:nvPr/>
            </p:nvSpPr>
            <p:spPr bwMode="auto">
              <a:xfrm>
                <a:off x="1040130" y="2025333"/>
                <a:ext cx="5080" cy="5080"/>
              </a:xfrm>
              <a:custGeom>
                <a:avLst/>
                <a:gdLst/>
                <a:ahLst/>
                <a:cxnLst>
                  <a:cxn ang="0">
                    <a:pos x="2" y="8"/>
                  </a:cxn>
                  <a:cxn ang="0">
                    <a:pos x="2" y="8"/>
                  </a:cxn>
                  <a:cxn ang="0">
                    <a:pos x="6" y="8"/>
                  </a:cxn>
                  <a:cxn ang="0">
                    <a:pos x="8" y="4"/>
                  </a:cxn>
                  <a:cxn ang="0">
                    <a:pos x="8" y="4"/>
                  </a:cxn>
                  <a:cxn ang="0">
                    <a:pos x="8" y="0"/>
                  </a:cxn>
                  <a:cxn ang="0">
                    <a:pos x="4" y="0"/>
                  </a:cxn>
                  <a:cxn ang="0">
                    <a:pos x="4" y="0"/>
                  </a:cxn>
                  <a:cxn ang="0">
                    <a:pos x="0" y="2"/>
                  </a:cxn>
                  <a:cxn ang="0">
                    <a:pos x="0" y="4"/>
                  </a:cxn>
                  <a:cxn ang="0">
                    <a:pos x="2" y="8"/>
                  </a:cxn>
                  <a:cxn ang="0">
                    <a:pos x="2" y="8"/>
                  </a:cxn>
                </a:cxnLst>
                <a:rect l="0" t="0" r="r" b="b"/>
                <a:pathLst>
                  <a:path w="8" h="8">
                    <a:moveTo>
                      <a:pt x="2" y="8"/>
                    </a:moveTo>
                    <a:lnTo>
                      <a:pt x="2" y="8"/>
                    </a:lnTo>
                    <a:lnTo>
                      <a:pt x="6" y="8"/>
                    </a:lnTo>
                    <a:lnTo>
                      <a:pt x="8" y="4"/>
                    </a:lnTo>
                    <a:lnTo>
                      <a:pt x="8" y="4"/>
                    </a:lnTo>
                    <a:lnTo>
                      <a:pt x="8" y="0"/>
                    </a:lnTo>
                    <a:lnTo>
                      <a:pt x="4" y="0"/>
                    </a:lnTo>
                    <a:lnTo>
                      <a:pt x="4" y="0"/>
                    </a:lnTo>
                    <a:lnTo>
                      <a:pt x="0" y="2"/>
                    </a:lnTo>
                    <a:lnTo>
                      <a:pt x="0" y="4"/>
                    </a:lnTo>
                    <a:lnTo>
                      <a:pt x="2" y="8"/>
                    </a:lnTo>
                    <a:lnTo>
                      <a:pt x="2" y="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43" name="Freeform 6049"/>
              <p:cNvSpPr>
                <a:spLocks/>
              </p:cNvSpPr>
              <p:nvPr/>
            </p:nvSpPr>
            <p:spPr bwMode="auto">
              <a:xfrm>
                <a:off x="1012190" y="2092643"/>
                <a:ext cx="39370" cy="43180"/>
              </a:xfrm>
              <a:custGeom>
                <a:avLst/>
                <a:gdLst/>
                <a:ahLst/>
                <a:cxnLst>
                  <a:cxn ang="0">
                    <a:pos x="52" y="56"/>
                  </a:cxn>
                  <a:cxn ang="0">
                    <a:pos x="52" y="50"/>
                  </a:cxn>
                  <a:cxn ang="0">
                    <a:pos x="48" y="52"/>
                  </a:cxn>
                  <a:cxn ang="0">
                    <a:pos x="46" y="52"/>
                  </a:cxn>
                  <a:cxn ang="0">
                    <a:pos x="44" y="48"/>
                  </a:cxn>
                  <a:cxn ang="0">
                    <a:pos x="42" y="46"/>
                  </a:cxn>
                  <a:cxn ang="0">
                    <a:pos x="34" y="40"/>
                  </a:cxn>
                  <a:cxn ang="0">
                    <a:pos x="32" y="32"/>
                  </a:cxn>
                  <a:cxn ang="0">
                    <a:pos x="34" y="30"/>
                  </a:cxn>
                  <a:cxn ang="0">
                    <a:pos x="30" y="28"/>
                  </a:cxn>
                  <a:cxn ang="0">
                    <a:pos x="26" y="26"/>
                  </a:cxn>
                  <a:cxn ang="0">
                    <a:pos x="28" y="24"/>
                  </a:cxn>
                  <a:cxn ang="0">
                    <a:pos x="38" y="22"/>
                  </a:cxn>
                  <a:cxn ang="0">
                    <a:pos x="38" y="18"/>
                  </a:cxn>
                  <a:cxn ang="0">
                    <a:pos x="36" y="16"/>
                  </a:cxn>
                  <a:cxn ang="0">
                    <a:pos x="36" y="14"/>
                  </a:cxn>
                  <a:cxn ang="0">
                    <a:pos x="36" y="8"/>
                  </a:cxn>
                  <a:cxn ang="0">
                    <a:pos x="32" y="4"/>
                  </a:cxn>
                  <a:cxn ang="0">
                    <a:pos x="32" y="2"/>
                  </a:cxn>
                  <a:cxn ang="0">
                    <a:pos x="26" y="2"/>
                  </a:cxn>
                  <a:cxn ang="0">
                    <a:pos x="22" y="6"/>
                  </a:cxn>
                  <a:cxn ang="0">
                    <a:pos x="16" y="8"/>
                  </a:cxn>
                  <a:cxn ang="0">
                    <a:pos x="2" y="10"/>
                  </a:cxn>
                  <a:cxn ang="0">
                    <a:pos x="2" y="14"/>
                  </a:cxn>
                  <a:cxn ang="0">
                    <a:pos x="2" y="14"/>
                  </a:cxn>
                  <a:cxn ang="0">
                    <a:pos x="10" y="14"/>
                  </a:cxn>
                  <a:cxn ang="0">
                    <a:pos x="14" y="16"/>
                  </a:cxn>
                  <a:cxn ang="0">
                    <a:pos x="16" y="18"/>
                  </a:cxn>
                  <a:cxn ang="0">
                    <a:pos x="12" y="20"/>
                  </a:cxn>
                  <a:cxn ang="0">
                    <a:pos x="10" y="24"/>
                  </a:cxn>
                  <a:cxn ang="0">
                    <a:pos x="18" y="30"/>
                  </a:cxn>
                  <a:cxn ang="0">
                    <a:pos x="22" y="30"/>
                  </a:cxn>
                  <a:cxn ang="0">
                    <a:pos x="20" y="32"/>
                  </a:cxn>
                  <a:cxn ang="0">
                    <a:pos x="20" y="34"/>
                  </a:cxn>
                  <a:cxn ang="0">
                    <a:pos x="34" y="48"/>
                  </a:cxn>
                  <a:cxn ang="0">
                    <a:pos x="38" y="52"/>
                  </a:cxn>
                  <a:cxn ang="0">
                    <a:pos x="40" y="56"/>
                  </a:cxn>
                  <a:cxn ang="0">
                    <a:pos x="42" y="58"/>
                  </a:cxn>
                  <a:cxn ang="0">
                    <a:pos x="46" y="64"/>
                  </a:cxn>
                  <a:cxn ang="0">
                    <a:pos x="54" y="68"/>
                  </a:cxn>
                  <a:cxn ang="0">
                    <a:pos x="60" y="68"/>
                  </a:cxn>
                  <a:cxn ang="0">
                    <a:pos x="62" y="64"/>
                  </a:cxn>
                  <a:cxn ang="0">
                    <a:pos x="60" y="60"/>
                  </a:cxn>
                  <a:cxn ang="0">
                    <a:pos x="52" y="58"/>
                  </a:cxn>
                  <a:cxn ang="0">
                    <a:pos x="52" y="56"/>
                  </a:cxn>
                </a:cxnLst>
                <a:rect l="0" t="0" r="r" b="b"/>
                <a:pathLst>
                  <a:path w="62" h="68">
                    <a:moveTo>
                      <a:pt x="52" y="56"/>
                    </a:moveTo>
                    <a:lnTo>
                      <a:pt x="52" y="56"/>
                    </a:lnTo>
                    <a:lnTo>
                      <a:pt x="52" y="54"/>
                    </a:lnTo>
                    <a:lnTo>
                      <a:pt x="52" y="50"/>
                    </a:lnTo>
                    <a:lnTo>
                      <a:pt x="52" y="50"/>
                    </a:lnTo>
                    <a:lnTo>
                      <a:pt x="48" y="52"/>
                    </a:lnTo>
                    <a:lnTo>
                      <a:pt x="48" y="52"/>
                    </a:lnTo>
                    <a:lnTo>
                      <a:pt x="46" y="52"/>
                    </a:lnTo>
                    <a:lnTo>
                      <a:pt x="46" y="50"/>
                    </a:lnTo>
                    <a:lnTo>
                      <a:pt x="44" y="48"/>
                    </a:lnTo>
                    <a:lnTo>
                      <a:pt x="42" y="46"/>
                    </a:lnTo>
                    <a:lnTo>
                      <a:pt x="42" y="46"/>
                    </a:lnTo>
                    <a:lnTo>
                      <a:pt x="38" y="46"/>
                    </a:lnTo>
                    <a:lnTo>
                      <a:pt x="34" y="40"/>
                    </a:lnTo>
                    <a:lnTo>
                      <a:pt x="32" y="36"/>
                    </a:lnTo>
                    <a:lnTo>
                      <a:pt x="32" y="32"/>
                    </a:lnTo>
                    <a:lnTo>
                      <a:pt x="32" y="32"/>
                    </a:lnTo>
                    <a:lnTo>
                      <a:pt x="34" y="30"/>
                    </a:lnTo>
                    <a:lnTo>
                      <a:pt x="34" y="30"/>
                    </a:lnTo>
                    <a:lnTo>
                      <a:pt x="30" y="28"/>
                    </a:lnTo>
                    <a:lnTo>
                      <a:pt x="26" y="26"/>
                    </a:lnTo>
                    <a:lnTo>
                      <a:pt x="26" y="26"/>
                    </a:lnTo>
                    <a:lnTo>
                      <a:pt x="26" y="24"/>
                    </a:lnTo>
                    <a:lnTo>
                      <a:pt x="28" y="24"/>
                    </a:lnTo>
                    <a:lnTo>
                      <a:pt x="34" y="24"/>
                    </a:lnTo>
                    <a:lnTo>
                      <a:pt x="38" y="22"/>
                    </a:lnTo>
                    <a:lnTo>
                      <a:pt x="38" y="22"/>
                    </a:lnTo>
                    <a:lnTo>
                      <a:pt x="38" y="18"/>
                    </a:lnTo>
                    <a:lnTo>
                      <a:pt x="38" y="18"/>
                    </a:lnTo>
                    <a:lnTo>
                      <a:pt x="36" y="16"/>
                    </a:lnTo>
                    <a:lnTo>
                      <a:pt x="36" y="14"/>
                    </a:lnTo>
                    <a:lnTo>
                      <a:pt x="36" y="14"/>
                    </a:lnTo>
                    <a:lnTo>
                      <a:pt x="36" y="10"/>
                    </a:lnTo>
                    <a:lnTo>
                      <a:pt x="36" y="8"/>
                    </a:lnTo>
                    <a:lnTo>
                      <a:pt x="34" y="8"/>
                    </a:lnTo>
                    <a:lnTo>
                      <a:pt x="32" y="4"/>
                    </a:lnTo>
                    <a:lnTo>
                      <a:pt x="32" y="4"/>
                    </a:lnTo>
                    <a:lnTo>
                      <a:pt x="32" y="2"/>
                    </a:lnTo>
                    <a:lnTo>
                      <a:pt x="30" y="0"/>
                    </a:lnTo>
                    <a:lnTo>
                      <a:pt x="26" y="2"/>
                    </a:lnTo>
                    <a:lnTo>
                      <a:pt x="22" y="6"/>
                    </a:lnTo>
                    <a:lnTo>
                      <a:pt x="22" y="6"/>
                    </a:lnTo>
                    <a:lnTo>
                      <a:pt x="20" y="8"/>
                    </a:lnTo>
                    <a:lnTo>
                      <a:pt x="16" y="8"/>
                    </a:lnTo>
                    <a:lnTo>
                      <a:pt x="8" y="10"/>
                    </a:lnTo>
                    <a:lnTo>
                      <a:pt x="2" y="10"/>
                    </a:lnTo>
                    <a:lnTo>
                      <a:pt x="0" y="12"/>
                    </a:lnTo>
                    <a:lnTo>
                      <a:pt x="2" y="14"/>
                    </a:lnTo>
                    <a:lnTo>
                      <a:pt x="2" y="14"/>
                    </a:lnTo>
                    <a:lnTo>
                      <a:pt x="2" y="14"/>
                    </a:lnTo>
                    <a:lnTo>
                      <a:pt x="4" y="14"/>
                    </a:lnTo>
                    <a:lnTo>
                      <a:pt x="10" y="14"/>
                    </a:lnTo>
                    <a:lnTo>
                      <a:pt x="10" y="14"/>
                    </a:lnTo>
                    <a:lnTo>
                      <a:pt x="14" y="16"/>
                    </a:lnTo>
                    <a:lnTo>
                      <a:pt x="16" y="18"/>
                    </a:lnTo>
                    <a:lnTo>
                      <a:pt x="16" y="18"/>
                    </a:lnTo>
                    <a:lnTo>
                      <a:pt x="12" y="20"/>
                    </a:lnTo>
                    <a:lnTo>
                      <a:pt x="12" y="20"/>
                    </a:lnTo>
                    <a:lnTo>
                      <a:pt x="10" y="20"/>
                    </a:lnTo>
                    <a:lnTo>
                      <a:pt x="10" y="24"/>
                    </a:lnTo>
                    <a:lnTo>
                      <a:pt x="14" y="28"/>
                    </a:lnTo>
                    <a:lnTo>
                      <a:pt x="18" y="30"/>
                    </a:lnTo>
                    <a:lnTo>
                      <a:pt x="18" y="30"/>
                    </a:lnTo>
                    <a:lnTo>
                      <a:pt x="22" y="30"/>
                    </a:lnTo>
                    <a:lnTo>
                      <a:pt x="22" y="30"/>
                    </a:lnTo>
                    <a:lnTo>
                      <a:pt x="20" y="32"/>
                    </a:lnTo>
                    <a:lnTo>
                      <a:pt x="20" y="34"/>
                    </a:lnTo>
                    <a:lnTo>
                      <a:pt x="20" y="34"/>
                    </a:lnTo>
                    <a:lnTo>
                      <a:pt x="24" y="40"/>
                    </a:lnTo>
                    <a:lnTo>
                      <a:pt x="34" y="48"/>
                    </a:lnTo>
                    <a:lnTo>
                      <a:pt x="34" y="48"/>
                    </a:lnTo>
                    <a:lnTo>
                      <a:pt x="38" y="52"/>
                    </a:lnTo>
                    <a:lnTo>
                      <a:pt x="40" y="54"/>
                    </a:lnTo>
                    <a:lnTo>
                      <a:pt x="40" y="56"/>
                    </a:lnTo>
                    <a:lnTo>
                      <a:pt x="42" y="58"/>
                    </a:lnTo>
                    <a:lnTo>
                      <a:pt x="42" y="58"/>
                    </a:lnTo>
                    <a:lnTo>
                      <a:pt x="44" y="62"/>
                    </a:lnTo>
                    <a:lnTo>
                      <a:pt x="46" y="64"/>
                    </a:lnTo>
                    <a:lnTo>
                      <a:pt x="50" y="68"/>
                    </a:lnTo>
                    <a:lnTo>
                      <a:pt x="54" y="68"/>
                    </a:lnTo>
                    <a:lnTo>
                      <a:pt x="54" y="68"/>
                    </a:lnTo>
                    <a:lnTo>
                      <a:pt x="60" y="68"/>
                    </a:lnTo>
                    <a:lnTo>
                      <a:pt x="62" y="66"/>
                    </a:lnTo>
                    <a:lnTo>
                      <a:pt x="62" y="64"/>
                    </a:lnTo>
                    <a:lnTo>
                      <a:pt x="60" y="60"/>
                    </a:lnTo>
                    <a:lnTo>
                      <a:pt x="60" y="60"/>
                    </a:lnTo>
                    <a:lnTo>
                      <a:pt x="56" y="58"/>
                    </a:lnTo>
                    <a:lnTo>
                      <a:pt x="52" y="58"/>
                    </a:lnTo>
                    <a:lnTo>
                      <a:pt x="50" y="58"/>
                    </a:lnTo>
                    <a:lnTo>
                      <a:pt x="52" y="56"/>
                    </a:lnTo>
                    <a:lnTo>
                      <a:pt x="52" y="5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44" name="Freeform 6050"/>
              <p:cNvSpPr>
                <a:spLocks/>
              </p:cNvSpPr>
              <p:nvPr/>
            </p:nvSpPr>
            <p:spPr bwMode="auto">
              <a:xfrm>
                <a:off x="1109980" y="2124393"/>
                <a:ext cx="3810" cy="6350"/>
              </a:xfrm>
              <a:custGeom>
                <a:avLst/>
                <a:gdLst/>
                <a:ahLst/>
                <a:cxnLst>
                  <a:cxn ang="0">
                    <a:pos x="2" y="0"/>
                  </a:cxn>
                  <a:cxn ang="0">
                    <a:pos x="2" y="0"/>
                  </a:cxn>
                  <a:cxn ang="0">
                    <a:pos x="0" y="2"/>
                  </a:cxn>
                  <a:cxn ang="0">
                    <a:pos x="0" y="6"/>
                  </a:cxn>
                  <a:cxn ang="0">
                    <a:pos x="0" y="8"/>
                  </a:cxn>
                  <a:cxn ang="0">
                    <a:pos x="4" y="10"/>
                  </a:cxn>
                  <a:cxn ang="0">
                    <a:pos x="4" y="10"/>
                  </a:cxn>
                  <a:cxn ang="0">
                    <a:pos x="6" y="10"/>
                  </a:cxn>
                  <a:cxn ang="0">
                    <a:pos x="6" y="6"/>
                  </a:cxn>
                  <a:cxn ang="0">
                    <a:pos x="4" y="2"/>
                  </a:cxn>
                  <a:cxn ang="0">
                    <a:pos x="2" y="0"/>
                  </a:cxn>
                  <a:cxn ang="0">
                    <a:pos x="2" y="0"/>
                  </a:cxn>
                </a:cxnLst>
                <a:rect l="0" t="0" r="r" b="b"/>
                <a:pathLst>
                  <a:path w="6" h="10">
                    <a:moveTo>
                      <a:pt x="2" y="0"/>
                    </a:moveTo>
                    <a:lnTo>
                      <a:pt x="2" y="0"/>
                    </a:lnTo>
                    <a:lnTo>
                      <a:pt x="0" y="2"/>
                    </a:lnTo>
                    <a:lnTo>
                      <a:pt x="0" y="6"/>
                    </a:lnTo>
                    <a:lnTo>
                      <a:pt x="0" y="8"/>
                    </a:lnTo>
                    <a:lnTo>
                      <a:pt x="4" y="10"/>
                    </a:lnTo>
                    <a:lnTo>
                      <a:pt x="4" y="10"/>
                    </a:lnTo>
                    <a:lnTo>
                      <a:pt x="6" y="10"/>
                    </a:lnTo>
                    <a:lnTo>
                      <a:pt x="6" y="6"/>
                    </a:lnTo>
                    <a:lnTo>
                      <a:pt x="4" y="2"/>
                    </a:lnTo>
                    <a:lnTo>
                      <a:pt x="2" y="0"/>
                    </a:lnTo>
                    <a:lnTo>
                      <a:pt x="2"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45" name="Freeform 6051"/>
              <p:cNvSpPr>
                <a:spLocks/>
              </p:cNvSpPr>
              <p:nvPr/>
            </p:nvSpPr>
            <p:spPr bwMode="auto">
              <a:xfrm>
                <a:off x="1096010" y="2111693"/>
                <a:ext cx="8890" cy="12700"/>
              </a:xfrm>
              <a:custGeom>
                <a:avLst/>
                <a:gdLst/>
                <a:ahLst/>
                <a:cxnLst>
                  <a:cxn ang="0">
                    <a:pos x="0" y="2"/>
                  </a:cxn>
                  <a:cxn ang="0">
                    <a:pos x="0" y="2"/>
                  </a:cxn>
                  <a:cxn ang="0">
                    <a:pos x="2" y="8"/>
                  </a:cxn>
                  <a:cxn ang="0">
                    <a:pos x="10" y="18"/>
                  </a:cxn>
                  <a:cxn ang="0">
                    <a:pos x="10" y="18"/>
                  </a:cxn>
                  <a:cxn ang="0">
                    <a:pos x="14" y="20"/>
                  </a:cxn>
                  <a:cxn ang="0">
                    <a:pos x="14" y="16"/>
                  </a:cxn>
                  <a:cxn ang="0">
                    <a:pos x="12" y="12"/>
                  </a:cxn>
                  <a:cxn ang="0">
                    <a:pos x="10" y="8"/>
                  </a:cxn>
                  <a:cxn ang="0">
                    <a:pos x="10" y="8"/>
                  </a:cxn>
                  <a:cxn ang="0">
                    <a:pos x="4" y="0"/>
                  </a:cxn>
                  <a:cxn ang="0">
                    <a:pos x="2" y="0"/>
                  </a:cxn>
                  <a:cxn ang="0">
                    <a:pos x="0" y="2"/>
                  </a:cxn>
                  <a:cxn ang="0">
                    <a:pos x="0" y="2"/>
                  </a:cxn>
                </a:cxnLst>
                <a:rect l="0" t="0" r="r" b="b"/>
                <a:pathLst>
                  <a:path w="14" h="20">
                    <a:moveTo>
                      <a:pt x="0" y="2"/>
                    </a:moveTo>
                    <a:lnTo>
                      <a:pt x="0" y="2"/>
                    </a:lnTo>
                    <a:lnTo>
                      <a:pt x="2" y="8"/>
                    </a:lnTo>
                    <a:lnTo>
                      <a:pt x="10" y="18"/>
                    </a:lnTo>
                    <a:lnTo>
                      <a:pt x="10" y="18"/>
                    </a:lnTo>
                    <a:lnTo>
                      <a:pt x="14" y="20"/>
                    </a:lnTo>
                    <a:lnTo>
                      <a:pt x="14" y="16"/>
                    </a:lnTo>
                    <a:lnTo>
                      <a:pt x="12" y="12"/>
                    </a:lnTo>
                    <a:lnTo>
                      <a:pt x="10" y="8"/>
                    </a:lnTo>
                    <a:lnTo>
                      <a:pt x="10" y="8"/>
                    </a:lnTo>
                    <a:lnTo>
                      <a:pt x="4" y="0"/>
                    </a:lnTo>
                    <a:lnTo>
                      <a:pt x="2" y="0"/>
                    </a:lnTo>
                    <a:lnTo>
                      <a:pt x="0" y="2"/>
                    </a:lnTo>
                    <a:lnTo>
                      <a:pt x="0" y="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46" name="Freeform 6052"/>
              <p:cNvSpPr>
                <a:spLocks/>
              </p:cNvSpPr>
              <p:nvPr/>
            </p:nvSpPr>
            <p:spPr bwMode="auto">
              <a:xfrm>
                <a:off x="1070610" y="2068513"/>
                <a:ext cx="19050" cy="26670"/>
              </a:xfrm>
              <a:custGeom>
                <a:avLst/>
                <a:gdLst/>
                <a:ahLst/>
                <a:cxnLst>
                  <a:cxn ang="0">
                    <a:pos x="30" y="26"/>
                  </a:cxn>
                  <a:cxn ang="0">
                    <a:pos x="30" y="26"/>
                  </a:cxn>
                  <a:cxn ang="0">
                    <a:pos x="20" y="16"/>
                  </a:cxn>
                  <a:cxn ang="0">
                    <a:pos x="8" y="2"/>
                  </a:cxn>
                  <a:cxn ang="0">
                    <a:pos x="8" y="2"/>
                  </a:cxn>
                  <a:cxn ang="0">
                    <a:pos x="2" y="0"/>
                  </a:cxn>
                  <a:cxn ang="0">
                    <a:pos x="0" y="2"/>
                  </a:cxn>
                  <a:cxn ang="0">
                    <a:pos x="0" y="4"/>
                  </a:cxn>
                  <a:cxn ang="0">
                    <a:pos x="0" y="8"/>
                  </a:cxn>
                  <a:cxn ang="0">
                    <a:pos x="0" y="8"/>
                  </a:cxn>
                  <a:cxn ang="0">
                    <a:pos x="6" y="16"/>
                  </a:cxn>
                  <a:cxn ang="0">
                    <a:pos x="8" y="18"/>
                  </a:cxn>
                  <a:cxn ang="0">
                    <a:pos x="12" y="20"/>
                  </a:cxn>
                  <a:cxn ang="0">
                    <a:pos x="12" y="20"/>
                  </a:cxn>
                  <a:cxn ang="0">
                    <a:pos x="14" y="22"/>
                  </a:cxn>
                  <a:cxn ang="0">
                    <a:pos x="18" y="26"/>
                  </a:cxn>
                  <a:cxn ang="0">
                    <a:pos x="24" y="40"/>
                  </a:cxn>
                  <a:cxn ang="0">
                    <a:pos x="24" y="40"/>
                  </a:cxn>
                  <a:cxn ang="0">
                    <a:pos x="26" y="40"/>
                  </a:cxn>
                  <a:cxn ang="0">
                    <a:pos x="28" y="42"/>
                  </a:cxn>
                  <a:cxn ang="0">
                    <a:pos x="30" y="40"/>
                  </a:cxn>
                  <a:cxn ang="0">
                    <a:pos x="30" y="38"/>
                  </a:cxn>
                  <a:cxn ang="0">
                    <a:pos x="30" y="38"/>
                  </a:cxn>
                  <a:cxn ang="0">
                    <a:pos x="30" y="36"/>
                  </a:cxn>
                  <a:cxn ang="0">
                    <a:pos x="30" y="34"/>
                  </a:cxn>
                  <a:cxn ang="0">
                    <a:pos x="30" y="32"/>
                  </a:cxn>
                  <a:cxn ang="0">
                    <a:pos x="30" y="26"/>
                  </a:cxn>
                  <a:cxn ang="0">
                    <a:pos x="30" y="26"/>
                  </a:cxn>
                </a:cxnLst>
                <a:rect l="0" t="0" r="r" b="b"/>
                <a:pathLst>
                  <a:path w="30" h="42">
                    <a:moveTo>
                      <a:pt x="30" y="26"/>
                    </a:moveTo>
                    <a:lnTo>
                      <a:pt x="30" y="26"/>
                    </a:lnTo>
                    <a:lnTo>
                      <a:pt x="20" y="16"/>
                    </a:lnTo>
                    <a:lnTo>
                      <a:pt x="8" y="2"/>
                    </a:lnTo>
                    <a:lnTo>
                      <a:pt x="8" y="2"/>
                    </a:lnTo>
                    <a:lnTo>
                      <a:pt x="2" y="0"/>
                    </a:lnTo>
                    <a:lnTo>
                      <a:pt x="0" y="2"/>
                    </a:lnTo>
                    <a:lnTo>
                      <a:pt x="0" y="4"/>
                    </a:lnTo>
                    <a:lnTo>
                      <a:pt x="0" y="8"/>
                    </a:lnTo>
                    <a:lnTo>
                      <a:pt x="0" y="8"/>
                    </a:lnTo>
                    <a:lnTo>
                      <a:pt x="6" y="16"/>
                    </a:lnTo>
                    <a:lnTo>
                      <a:pt x="8" y="18"/>
                    </a:lnTo>
                    <a:lnTo>
                      <a:pt x="12" y="20"/>
                    </a:lnTo>
                    <a:lnTo>
                      <a:pt x="12" y="20"/>
                    </a:lnTo>
                    <a:lnTo>
                      <a:pt x="14" y="22"/>
                    </a:lnTo>
                    <a:lnTo>
                      <a:pt x="18" y="26"/>
                    </a:lnTo>
                    <a:lnTo>
                      <a:pt x="24" y="40"/>
                    </a:lnTo>
                    <a:lnTo>
                      <a:pt x="24" y="40"/>
                    </a:lnTo>
                    <a:lnTo>
                      <a:pt x="26" y="40"/>
                    </a:lnTo>
                    <a:lnTo>
                      <a:pt x="28" y="42"/>
                    </a:lnTo>
                    <a:lnTo>
                      <a:pt x="30" y="40"/>
                    </a:lnTo>
                    <a:lnTo>
                      <a:pt x="30" y="38"/>
                    </a:lnTo>
                    <a:lnTo>
                      <a:pt x="30" y="38"/>
                    </a:lnTo>
                    <a:lnTo>
                      <a:pt x="30" y="36"/>
                    </a:lnTo>
                    <a:lnTo>
                      <a:pt x="30" y="34"/>
                    </a:lnTo>
                    <a:lnTo>
                      <a:pt x="30" y="32"/>
                    </a:lnTo>
                    <a:lnTo>
                      <a:pt x="30" y="26"/>
                    </a:lnTo>
                    <a:lnTo>
                      <a:pt x="30" y="2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47" name="Freeform 6053"/>
              <p:cNvSpPr>
                <a:spLocks/>
              </p:cNvSpPr>
              <p:nvPr/>
            </p:nvSpPr>
            <p:spPr bwMode="auto">
              <a:xfrm>
                <a:off x="1064260" y="2078673"/>
                <a:ext cx="17780" cy="17780"/>
              </a:xfrm>
              <a:custGeom>
                <a:avLst/>
                <a:gdLst/>
                <a:ahLst/>
                <a:cxnLst>
                  <a:cxn ang="0">
                    <a:pos x="6" y="2"/>
                  </a:cxn>
                  <a:cxn ang="0">
                    <a:pos x="6" y="2"/>
                  </a:cxn>
                  <a:cxn ang="0">
                    <a:pos x="0" y="0"/>
                  </a:cxn>
                  <a:cxn ang="0">
                    <a:pos x="0" y="0"/>
                  </a:cxn>
                  <a:cxn ang="0">
                    <a:pos x="0" y="0"/>
                  </a:cxn>
                  <a:cxn ang="0">
                    <a:pos x="4" y="10"/>
                  </a:cxn>
                  <a:cxn ang="0">
                    <a:pos x="4" y="10"/>
                  </a:cxn>
                  <a:cxn ang="0">
                    <a:pos x="8" y="14"/>
                  </a:cxn>
                  <a:cxn ang="0">
                    <a:pos x="12" y="16"/>
                  </a:cxn>
                  <a:cxn ang="0">
                    <a:pos x="16" y="18"/>
                  </a:cxn>
                  <a:cxn ang="0">
                    <a:pos x="20" y="24"/>
                  </a:cxn>
                  <a:cxn ang="0">
                    <a:pos x="20" y="24"/>
                  </a:cxn>
                  <a:cxn ang="0">
                    <a:pos x="24" y="28"/>
                  </a:cxn>
                  <a:cxn ang="0">
                    <a:pos x="26" y="28"/>
                  </a:cxn>
                  <a:cxn ang="0">
                    <a:pos x="28" y="24"/>
                  </a:cxn>
                  <a:cxn ang="0">
                    <a:pos x="28" y="18"/>
                  </a:cxn>
                  <a:cxn ang="0">
                    <a:pos x="28" y="18"/>
                  </a:cxn>
                  <a:cxn ang="0">
                    <a:pos x="24" y="14"/>
                  </a:cxn>
                  <a:cxn ang="0">
                    <a:pos x="20" y="10"/>
                  </a:cxn>
                  <a:cxn ang="0">
                    <a:pos x="6" y="2"/>
                  </a:cxn>
                  <a:cxn ang="0">
                    <a:pos x="6" y="2"/>
                  </a:cxn>
                </a:cxnLst>
                <a:rect l="0" t="0" r="r" b="b"/>
                <a:pathLst>
                  <a:path w="28" h="28">
                    <a:moveTo>
                      <a:pt x="6" y="2"/>
                    </a:moveTo>
                    <a:lnTo>
                      <a:pt x="6" y="2"/>
                    </a:lnTo>
                    <a:lnTo>
                      <a:pt x="0" y="0"/>
                    </a:lnTo>
                    <a:lnTo>
                      <a:pt x="0" y="0"/>
                    </a:lnTo>
                    <a:lnTo>
                      <a:pt x="0" y="0"/>
                    </a:lnTo>
                    <a:lnTo>
                      <a:pt x="4" y="10"/>
                    </a:lnTo>
                    <a:lnTo>
                      <a:pt x="4" y="10"/>
                    </a:lnTo>
                    <a:lnTo>
                      <a:pt x="8" y="14"/>
                    </a:lnTo>
                    <a:lnTo>
                      <a:pt x="12" y="16"/>
                    </a:lnTo>
                    <a:lnTo>
                      <a:pt x="16" y="18"/>
                    </a:lnTo>
                    <a:lnTo>
                      <a:pt x="20" y="24"/>
                    </a:lnTo>
                    <a:lnTo>
                      <a:pt x="20" y="24"/>
                    </a:lnTo>
                    <a:lnTo>
                      <a:pt x="24" y="28"/>
                    </a:lnTo>
                    <a:lnTo>
                      <a:pt x="26" y="28"/>
                    </a:lnTo>
                    <a:lnTo>
                      <a:pt x="28" y="24"/>
                    </a:lnTo>
                    <a:lnTo>
                      <a:pt x="28" y="18"/>
                    </a:lnTo>
                    <a:lnTo>
                      <a:pt x="28" y="18"/>
                    </a:lnTo>
                    <a:lnTo>
                      <a:pt x="24" y="14"/>
                    </a:lnTo>
                    <a:lnTo>
                      <a:pt x="20" y="10"/>
                    </a:lnTo>
                    <a:lnTo>
                      <a:pt x="6" y="2"/>
                    </a:lnTo>
                    <a:lnTo>
                      <a:pt x="6" y="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48" name="Freeform 6055"/>
              <p:cNvSpPr>
                <a:spLocks/>
              </p:cNvSpPr>
              <p:nvPr/>
            </p:nvSpPr>
            <p:spPr bwMode="auto">
              <a:xfrm>
                <a:off x="2825750" y="3357563"/>
                <a:ext cx="6350" cy="11430"/>
              </a:xfrm>
              <a:custGeom>
                <a:avLst/>
                <a:gdLst/>
                <a:ahLst/>
                <a:cxnLst>
                  <a:cxn ang="0">
                    <a:pos x="0" y="4"/>
                  </a:cxn>
                  <a:cxn ang="0">
                    <a:pos x="0" y="4"/>
                  </a:cxn>
                  <a:cxn ang="0">
                    <a:pos x="0" y="10"/>
                  </a:cxn>
                  <a:cxn ang="0">
                    <a:pos x="2" y="16"/>
                  </a:cxn>
                  <a:cxn ang="0">
                    <a:pos x="4" y="18"/>
                  </a:cxn>
                  <a:cxn ang="0">
                    <a:pos x="8" y="18"/>
                  </a:cxn>
                  <a:cxn ang="0">
                    <a:pos x="8" y="18"/>
                  </a:cxn>
                  <a:cxn ang="0">
                    <a:pos x="10" y="16"/>
                  </a:cxn>
                  <a:cxn ang="0">
                    <a:pos x="10" y="14"/>
                  </a:cxn>
                  <a:cxn ang="0">
                    <a:pos x="10" y="8"/>
                  </a:cxn>
                  <a:cxn ang="0">
                    <a:pos x="10" y="8"/>
                  </a:cxn>
                  <a:cxn ang="0">
                    <a:pos x="8" y="6"/>
                  </a:cxn>
                  <a:cxn ang="0">
                    <a:pos x="6" y="2"/>
                  </a:cxn>
                  <a:cxn ang="0">
                    <a:pos x="2" y="0"/>
                  </a:cxn>
                  <a:cxn ang="0">
                    <a:pos x="2" y="0"/>
                  </a:cxn>
                  <a:cxn ang="0">
                    <a:pos x="0" y="4"/>
                  </a:cxn>
                  <a:cxn ang="0">
                    <a:pos x="0" y="4"/>
                  </a:cxn>
                </a:cxnLst>
                <a:rect l="0" t="0" r="r" b="b"/>
                <a:pathLst>
                  <a:path w="10" h="18">
                    <a:moveTo>
                      <a:pt x="0" y="4"/>
                    </a:moveTo>
                    <a:lnTo>
                      <a:pt x="0" y="4"/>
                    </a:lnTo>
                    <a:lnTo>
                      <a:pt x="0" y="10"/>
                    </a:lnTo>
                    <a:lnTo>
                      <a:pt x="2" y="16"/>
                    </a:lnTo>
                    <a:lnTo>
                      <a:pt x="4" y="18"/>
                    </a:lnTo>
                    <a:lnTo>
                      <a:pt x="8" y="18"/>
                    </a:lnTo>
                    <a:lnTo>
                      <a:pt x="8" y="18"/>
                    </a:lnTo>
                    <a:lnTo>
                      <a:pt x="10" y="16"/>
                    </a:lnTo>
                    <a:lnTo>
                      <a:pt x="10" y="14"/>
                    </a:lnTo>
                    <a:lnTo>
                      <a:pt x="10" y="8"/>
                    </a:lnTo>
                    <a:lnTo>
                      <a:pt x="10" y="8"/>
                    </a:lnTo>
                    <a:lnTo>
                      <a:pt x="8" y="6"/>
                    </a:lnTo>
                    <a:lnTo>
                      <a:pt x="6" y="2"/>
                    </a:lnTo>
                    <a:lnTo>
                      <a:pt x="2" y="0"/>
                    </a:lnTo>
                    <a:lnTo>
                      <a:pt x="2" y="0"/>
                    </a:lnTo>
                    <a:lnTo>
                      <a:pt x="0" y="4"/>
                    </a:lnTo>
                    <a:lnTo>
                      <a:pt x="0" y="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49" name="Freeform 6056"/>
              <p:cNvSpPr>
                <a:spLocks/>
              </p:cNvSpPr>
              <p:nvPr/>
            </p:nvSpPr>
            <p:spPr bwMode="auto">
              <a:xfrm>
                <a:off x="2833370" y="3381693"/>
                <a:ext cx="6350" cy="11430"/>
              </a:xfrm>
              <a:custGeom>
                <a:avLst/>
                <a:gdLst/>
                <a:ahLst/>
                <a:cxnLst>
                  <a:cxn ang="0">
                    <a:pos x="2" y="8"/>
                  </a:cxn>
                  <a:cxn ang="0">
                    <a:pos x="2" y="8"/>
                  </a:cxn>
                  <a:cxn ang="0">
                    <a:pos x="4" y="12"/>
                  </a:cxn>
                  <a:cxn ang="0">
                    <a:pos x="6" y="16"/>
                  </a:cxn>
                  <a:cxn ang="0">
                    <a:pos x="6" y="18"/>
                  </a:cxn>
                  <a:cxn ang="0">
                    <a:pos x="8" y="18"/>
                  </a:cxn>
                  <a:cxn ang="0">
                    <a:pos x="8" y="18"/>
                  </a:cxn>
                  <a:cxn ang="0">
                    <a:pos x="10" y="14"/>
                  </a:cxn>
                  <a:cxn ang="0">
                    <a:pos x="10" y="10"/>
                  </a:cxn>
                  <a:cxn ang="0">
                    <a:pos x="10" y="4"/>
                  </a:cxn>
                  <a:cxn ang="0">
                    <a:pos x="6" y="0"/>
                  </a:cxn>
                  <a:cxn ang="0">
                    <a:pos x="6" y="0"/>
                  </a:cxn>
                  <a:cxn ang="0">
                    <a:pos x="2" y="0"/>
                  </a:cxn>
                  <a:cxn ang="0">
                    <a:pos x="0" y="0"/>
                  </a:cxn>
                  <a:cxn ang="0">
                    <a:pos x="0" y="4"/>
                  </a:cxn>
                  <a:cxn ang="0">
                    <a:pos x="2" y="8"/>
                  </a:cxn>
                  <a:cxn ang="0">
                    <a:pos x="2" y="8"/>
                  </a:cxn>
                </a:cxnLst>
                <a:rect l="0" t="0" r="r" b="b"/>
                <a:pathLst>
                  <a:path w="10" h="18">
                    <a:moveTo>
                      <a:pt x="2" y="8"/>
                    </a:moveTo>
                    <a:lnTo>
                      <a:pt x="2" y="8"/>
                    </a:lnTo>
                    <a:lnTo>
                      <a:pt x="4" y="12"/>
                    </a:lnTo>
                    <a:lnTo>
                      <a:pt x="6" y="16"/>
                    </a:lnTo>
                    <a:lnTo>
                      <a:pt x="6" y="18"/>
                    </a:lnTo>
                    <a:lnTo>
                      <a:pt x="8" y="18"/>
                    </a:lnTo>
                    <a:lnTo>
                      <a:pt x="8" y="18"/>
                    </a:lnTo>
                    <a:lnTo>
                      <a:pt x="10" y="14"/>
                    </a:lnTo>
                    <a:lnTo>
                      <a:pt x="10" y="10"/>
                    </a:lnTo>
                    <a:lnTo>
                      <a:pt x="10" y="4"/>
                    </a:lnTo>
                    <a:lnTo>
                      <a:pt x="6" y="0"/>
                    </a:lnTo>
                    <a:lnTo>
                      <a:pt x="6" y="0"/>
                    </a:lnTo>
                    <a:lnTo>
                      <a:pt x="2" y="0"/>
                    </a:lnTo>
                    <a:lnTo>
                      <a:pt x="0" y="0"/>
                    </a:lnTo>
                    <a:lnTo>
                      <a:pt x="0" y="4"/>
                    </a:lnTo>
                    <a:lnTo>
                      <a:pt x="2" y="8"/>
                    </a:lnTo>
                    <a:lnTo>
                      <a:pt x="2" y="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50" name="Freeform 6057"/>
              <p:cNvSpPr>
                <a:spLocks/>
              </p:cNvSpPr>
              <p:nvPr/>
            </p:nvSpPr>
            <p:spPr bwMode="auto">
              <a:xfrm>
                <a:off x="2832100" y="3353753"/>
                <a:ext cx="10160" cy="8890"/>
              </a:xfrm>
              <a:custGeom>
                <a:avLst/>
                <a:gdLst/>
                <a:ahLst/>
                <a:cxnLst>
                  <a:cxn ang="0">
                    <a:pos x="0" y="12"/>
                  </a:cxn>
                  <a:cxn ang="0">
                    <a:pos x="0" y="12"/>
                  </a:cxn>
                  <a:cxn ang="0">
                    <a:pos x="4" y="14"/>
                  </a:cxn>
                  <a:cxn ang="0">
                    <a:pos x="8" y="12"/>
                  </a:cxn>
                  <a:cxn ang="0">
                    <a:pos x="8" y="12"/>
                  </a:cxn>
                  <a:cxn ang="0">
                    <a:pos x="12" y="12"/>
                  </a:cxn>
                  <a:cxn ang="0">
                    <a:pos x="14" y="12"/>
                  </a:cxn>
                  <a:cxn ang="0">
                    <a:pos x="16" y="14"/>
                  </a:cxn>
                  <a:cxn ang="0">
                    <a:pos x="16" y="12"/>
                  </a:cxn>
                  <a:cxn ang="0">
                    <a:pos x="16" y="12"/>
                  </a:cxn>
                  <a:cxn ang="0">
                    <a:pos x="14" y="8"/>
                  </a:cxn>
                  <a:cxn ang="0">
                    <a:pos x="12" y="8"/>
                  </a:cxn>
                  <a:cxn ang="0">
                    <a:pos x="10" y="6"/>
                  </a:cxn>
                  <a:cxn ang="0">
                    <a:pos x="8" y="4"/>
                  </a:cxn>
                  <a:cxn ang="0">
                    <a:pos x="8" y="4"/>
                  </a:cxn>
                  <a:cxn ang="0">
                    <a:pos x="6" y="0"/>
                  </a:cxn>
                  <a:cxn ang="0">
                    <a:pos x="4" y="0"/>
                  </a:cxn>
                  <a:cxn ang="0">
                    <a:pos x="2" y="0"/>
                  </a:cxn>
                  <a:cxn ang="0">
                    <a:pos x="2" y="2"/>
                  </a:cxn>
                  <a:cxn ang="0">
                    <a:pos x="2" y="2"/>
                  </a:cxn>
                  <a:cxn ang="0">
                    <a:pos x="2" y="6"/>
                  </a:cxn>
                  <a:cxn ang="0">
                    <a:pos x="2" y="8"/>
                  </a:cxn>
                  <a:cxn ang="0">
                    <a:pos x="0" y="10"/>
                  </a:cxn>
                  <a:cxn ang="0">
                    <a:pos x="0" y="12"/>
                  </a:cxn>
                  <a:cxn ang="0">
                    <a:pos x="0" y="12"/>
                  </a:cxn>
                </a:cxnLst>
                <a:rect l="0" t="0" r="r" b="b"/>
                <a:pathLst>
                  <a:path w="16" h="14">
                    <a:moveTo>
                      <a:pt x="0" y="12"/>
                    </a:moveTo>
                    <a:lnTo>
                      <a:pt x="0" y="12"/>
                    </a:lnTo>
                    <a:lnTo>
                      <a:pt x="4" y="14"/>
                    </a:lnTo>
                    <a:lnTo>
                      <a:pt x="8" y="12"/>
                    </a:lnTo>
                    <a:lnTo>
                      <a:pt x="8" y="12"/>
                    </a:lnTo>
                    <a:lnTo>
                      <a:pt x="12" y="12"/>
                    </a:lnTo>
                    <a:lnTo>
                      <a:pt x="14" y="12"/>
                    </a:lnTo>
                    <a:lnTo>
                      <a:pt x="16" y="14"/>
                    </a:lnTo>
                    <a:lnTo>
                      <a:pt x="16" y="12"/>
                    </a:lnTo>
                    <a:lnTo>
                      <a:pt x="16" y="12"/>
                    </a:lnTo>
                    <a:lnTo>
                      <a:pt x="14" y="8"/>
                    </a:lnTo>
                    <a:lnTo>
                      <a:pt x="12" y="8"/>
                    </a:lnTo>
                    <a:lnTo>
                      <a:pt x="10" y="6"/>
                    </a:lnTo>
                    <a:lnTo>
                      <a:pt x="8" y="4"/>
                    </a:lnTo>
                    <a:lnTo>
                      <a:pt x="8" y="4"/>
                    </a:lnTo>
                    <a:lnTo>
                      <a:pt x="6" y="0"/>
                    </a:lnTo>
                    <a:lnTo>
                      <a:pt x="4" y="0"/>
                    </a:lnTo>
                    <a:lnTo>
                      <a:pt x="2" y="0"/>
                    </a:lnTo>
                    <a:lnTo>
                      <a:pt x="2" y="2"/>
                    </a:lnTo>
                    <a:lnTo>
                      <a:pt x="2" y="2"/>
                    </a:lnTo>
                    <a:lnTo>
                      <a:pt x="2" y="6"/>
                    </a:lnTo>
                    <a:lnTo>
                      <a:pt x="2" y="8"/>
                    </a:lnTo>
                    <a:lnTo>
                      <a:pt x="0" y="10"/>
                    </a:lnTo>
                    <a:lnTo>
                      <a:pt x="0" y="12"/>
                    </a:lnTo>
                    <a:lnTo>
                      <a:pt x="0" y="1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51" name="Freeform 6058"/>
              <p:cNvSpPr>
                <a:spLocks/>
              </p:cNvSpPr>
              <p:nvPr/>
            </p:nvSpPr>
            <p:spPr bwMode="auto">
              <a:xfrm>
                <a:off x="2844800" y="3428683"/>
                <a:ext cx="6350" cy="11430"/>
              </a:xfrm>
              <a:custGeom>
                <a:avLst/>
                <a:gdLst/>
                <a:ahLst/>
                <a:cxnLst>
                  <a:cxn ang="0">
                    <a:pos x="4" y="2"/>
                  </a:cxn>
                  <a:cxn ang="0">
                    <a:pos x="4" y="2"/>
                  </a:cxn>
                  <a:cxn ang="0">
                    <a:pos x="2" y="6"/>
                  </a:cxn>
                  <a:cxn ang="0">
                    <a:pos x="0" y="10"/>
                  </a:cxn>
                  <a:cxn ang="0">
                    <a:pos x="0" y="14"/>
                  </a:cxn>
                  <a:cxn ang="0">
                    <a:pos x="2" y="18"/>
                  </a:cxn>
                  <a:cxn ang="0">
                    <a:pos x="2" y="18"/>
                  </a:cxn>
                  <a:cxn ang="0">
                    <a:pos x="6" y="18"/>
                  </a:cxn>
                  <a:cxn ang="0">
                    <a:pos x="6" y="18"/>
                  </a:cxn>
                  <a:cxn ang="0">
                    <a:pos x="8" y="10"/>
                  </a:cxn>
                  <a:cxn ang="0">
                    <a:pos x="8" y="10"/>
                  </a:cxn>
                  <a:cxn ang="0">
                    <a:pos x="10" y="6"/>
                  </a:cxn>
                  <a:cxn ang="0">
                    <a:pos x="8" y="2"/>
                  </a:cxn>
                  <a:cxn ang="0">
                    <a:pos x="6" y="0"/>
                  </a:cxn>
                  <a:cxn ang="0">
                    <a:pos x="4" y="2"/>
                  </a:cxn>
                  <a:cxn ang="0">
                    <a:pos x="4" y="2"/>
                  </a:cxn>
                </a:cxnLst>
                <a:rect l="0" t="0" r="r" b="b"/>
                <a:pathLst>
                  <a:path w="10" h="18">
                    <a:moveTo>
                      <a:pt x="4" y="2"/>
                    </a:moveTo>
                    <a:lnTo>
                      <a:pt x="4" y="2"/>
                    </a:lnTo>
                    <a:lnTo>
                      <a:pt x="2" y="6"/>
                    </a:lnTo>
                    <a:lnTo>
                      <a:pt x="0" y="10"/>
                    </a:lnTo>
                    <a:lnTo>
                      <a:pt x="0" y="14"/>
                    </a:lnTo>
                    <a:lnTo>
                      <a:pt x="2" y="18"/>
                    </a:lnTo>
                    <a:lnTo>
                      <a:pt x="2" y="18"/>
                    </a:lnTo>
                    <a:lnTo>
                      <a:pt x="6" y="18"/>
                    </a:lnTo>
                    <a:lnTo>
                      <a:pt x="6" y="18"/>
                    </a:lnTo>
                    <a:lnTo>
                      <a:pt x="8" y="10"/>
                    </a:lnTo>
                    <a:lnTo>
                      <a:pt x="8" y="10"/>
                    </a:lnTo>
                    <a:lnTo>
                      <a:pt x="10" y="6"/>
                    </a:lnTo>
                    <a:lnTo>
                      <a:pt x="8" y="2"/>
                    </a:lnTo>
                    <a:lnTo>
                      <a:pt x="6" y="0"/>
                    </a:lnTo>
                    <a:lnTo>
                      <a:pt x="4" y="2"/>
                    </a:lnTo>
                    <a:lnTo>
                      <a:pt x="4" y="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52" name="Freeform 6059"/>
              <p:cNvSpPr>
                <a:spLocks/>
              </p:cNvSpPr>
              <p:nvPr/>
            </p:nvSpPr>
            <p:spPr bwMode="auto">
              <a:xfrm>
                <a:off x="2824480" y="3332163"/>
                <a:ext cx="5080" cy="5080"/>
              </a:xfrm>
              <a:custGeom>
                <a:avLst/>
                <a:gdLst/>
                <a:ahLst/>
                <a:cxnLst>
                  <a:cxn ang="0">
                    <a:pos x="2" y="8"/>
                  </a:cxn>
                  <a:cxn ang="0">
                    <a:pos x="2" y="8"/>
                  </a:cxn>
                  <a:cxn ang="0">
                    <a:pos x="6" y="8"/>
                  </a:cxn>
                  <a:cxn ang="0">
                    <a:pos x="8" y="6"/>
                  </a:cxn>
                  <a:cxn ang="0">
                    <a:pos x="8" y="4"/>
                  </a:cxn>
                  <a:cxn ang="0">
                    <a:pos x="4" y="2"/>
                  </a:cxn>
                  <a:cxn ang="0">
                    <a:pos x="4" y="2"/>
                  </a:cxn>
                  <a:cxn ang="0">
                    <a:pos x="2" y="0"/>
                  </a:cxn>
                  <a:cxn ang="0">
                    <a:pos x="0" y="4"/>
                  </a:cxn>
                  <a:cxn ang="0">
                    <a:pos x="0" y="6"/>
                  </a:cxn>
                  <a:cxn ang="0">
                    <a:pos x="2" y="8"/>
                  </a:cxn>
                  <a:cxn ang="0">
                    <a:pos x="2" y="8"/>
                  </a:cxn>
                </a:cxnLst>
                <a:rect l="0" t="0" r="r" b="b"/>
                <a:pathLst>
                  <a:path w="8" h="8">
                    <a:moveTo>
                      <a:pt x="2" y="8"/>
                    </a:moveTo>
                    <a:lnTo>
                      <a:pt x="2" y="8"/>
                    </a:lnTo>
                    <a:lnTo>
                      <a:pt x="6" y="8"/>
                    </a:lnTo>
                    <a:lnTo>
                      <a:pt x="8" y="6"/>
                    </a:lnTo>
                    <a:lnTo>
                      <a:pt x="8" y="4"/>
                    </a:lnTo>
                    <a:lnTo>
                      <a:pt x="4" y="2"/>
                    </a:lnTo>
                    <a:lnTo>
                      <a:pt x="4" y="2"/>
                    </a:lnTo>
                    <a:lnTo>
                      <a:pt x="2" y="0"/>
                    </a:lnTo>
                    <a:lnTo>
                      <a:pt x="0" y="4"/>
                    </a:lnTo>
                    <a:lnTo>
                      <a:pt x="0" y="6"/>
                    </a:lnTo>
                    <a:lnTo>
                      <a:pt x="2" y="8"/>
                    </a:lnTo>
                    <a:lnTo>
                      <a:pt x="2" y="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53" name="Freeform 6060"/>
              <p:cNvSpPr>
                <a:spLocks/>
              </p:cNvSpPr>
              <p:nvPr/>
            </p:nvSpPr>
            <p:spPr bwMode="auto">
              <a:xfrm>
                <a:off x="2839720" y="3451543"/>
                <a:ext cx="3810" cy="7620"/>
              </a:xfrm>
              <a:custGeom>
                <a:avLst/>
                <a:gdLst/>
                <a:ahLst/>
                <a:cxnLst>
                  <a:cxn ang="0">
                    <a:pos x="4" y="0"/>
                  </a:cxn>
                  <a:cxn ang="0">
                    <a:pos x="4" y="0"/>
                  </a:cxn>
                  <a:cxn ang="0">
                    <a:pos x="2" y="0"/>
                  </a:cxn>
                  <a:cxn ang="0">
                    <a:pos x="0" y="2"/>
                  </a:cxn>
                  <a:cxn ang="0">
                    <a:pos x="0" y="8"/>
                  </a:cxn>
                  <a:cxn ang="0">
                    <a:pos x="2" y="12"/>
                  </a:cxn>
                  <a:cxn ang="0">
                    <a:pos x="2" y="12"/>
                  </a:cxn>
                  <a:cxn ang="0">
                    <a:pos x="4" y="12"/>
                  </a:cxn>
                  <a:cxn ang="0">
                    <a:pos x="6" y="8"/>
                  </a:cxn>
                  <a:cxn ang="0">
                    <a:pos x="6" y="2"/>
                  </a:cxn>
                  <a:cxn ang="0">
                    <a:pos x="4" y="0"/>
                  </a:cxn>
                  <a:cxn ang="0">
                    <a:pos x="4" y="0"/>
                  </a:cxn>
                </a:cxnLst>
                <a:rect l="0" t="0" r="r" b="b"/>
                <a:pathLst>
                  <a:path w="6" h="12">
                    <a:moveTo>
                      <a:pt x="4" y="0"/>
                    </a:moveTo>
                    <a:lnTo>
                      <a:pt x="4" y="0"/>
                    </a:lnTo>
                    <a:lnTo>
                      <a:pt x="2" y="0"/>
                    </a:lnTo>
                    <a:lnTo>
                      <a:pt x="0" y="2"/>
                    </a:lnTo>
                    <a:lnTo>
                      <a:pt x="0" y="8"/>
                    </a:lnTo>
                    <a:lnTo>
                      <a:pt x="2" y="12"/>
                    </a:lnTo>
                    <a:lnTo>
                      <a:pt x="2" y="12"/>
                    </a:lnTo>
                    <a:lnTo>
                      <a:pt x="4" y="12"/>
                    </a:lnTo>
                    <a:lnTo>
                      <a:pt x="6" y="8"/>
                    </a:lnTo>
                    <a:lnTo>
                      <a:pt x="6" y="2"/>
                    </a:lnTo>
                    <a:lnTo>
                      <a:pt x="4" y="0"/>
                    </a:lnTo>
                    <a:lnTo>
                      <a:pt x="4"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54" name="Freeform 6061"/>
              <p:cNvSpPr>
                <a:spLocks/>
              </p:cNvSpPr>
              <p:nvPr/>
            </p:nvSpPr>
            <p:spPr bwMode="auto">
              <a:xfrm>
                <a:off x="2840990" y="3404553"/>
                <a:ext cx="11430" cy="15240"/>
              </a:xfrm>
              <a:custGeom>
                <a:avLst/>
                <a:gdLst/>
                <a:ahLst/>
                <a:cxnLst>
                  <a:cxn ang="0">
                    <a:pos x="10" y="20"/>
                  </a:cxn>
                  <a:cxn ang="0">
                    <a:pos x="10" y="20"/>
                  </a:cxn>
                  <a:cxn ang="0">
                    <a:pos x="12" y="22"/>
                  </a:cxn>
                  <a:cxn ang="0">
                    <a:pos x="14" y="22"/>
                  </a:cxn>
                  <a:cxn ang="0">
                    <a:pos x="14" y="24"/>
                  </a:cxn>
                  <a:cxn ang="0">
                    <a:pos x="16" y="24"/>
                  </a:cxn>
                  <a:cxn ang="0">
                    <a:pos x="16" y="24"/>
                  </a:cxn>
                  <a:cxn ang="0">
                    <a:pos x="18" y="22"/>
                  </a:cxn>
                  <a:cxn ang="0">
                    <a:pos x="18" y="16"/>
                  </a:cxn>
                  <a:cxn ang="0">
                    <a:pos x="14" y="10"/>
                  </a:cxn>
                  <a:cxn ang="0">
                    <a:pos x="10" y="4"/>
                  </a:cxn>
                  <a:cxn ang="0">
                    <a:pos x="10" y="4"/>
                  </a:cxn>
                  <a:cxn ang="0">
                    <a:pos x="6" y="0"/>
                  </a:cxn>
                  <a:cxn ang="0">
                    <a:pos x="2" y="0"/>
                  </a:cxn>
                  <a:cxn ang="0">
                    <a:pos x="0" y="2"/>
                  </a:cxn>
                  <a:cxn ang="0">
                    <a:pos x="2" y="6"/>
                  </a:cxn>
                  <a:cxn ang="0">
                    <a:pos x="2" y="6"/>
                  </a:cxn>
                  <a:cxn ang="0">
                    <a:pos x="4" y="12"/>
                  </a:cxn>
                  <a:cxn ang="0">
                    <a:pos x="4" y="16"/>
                  </a:cxn>
                  <a:cxn ang="0">
                    <a:pos x="6" y="18"/>
                  </a:cxn>
                  <a:cxn ang="0">
                    <a:pos x="10" y="20"/>
                  </a:cxn>
                  <a:cxn ang="0">
                    <a:pos x="10" y="20"/>
                  </a:cxn>
                </a:cxnLst>
                <a:rect l="0" t="0" r="r" b="b"/>
                <a:pathLst>
                  <a:path w="18" h="24">
                    <a:moveTo>
                      <a:pt x="10" y="20"/>
                    </a:moveTo>
                    <a:lnTo>
                      <a:pt x="10" y="20"/>
                    </a:lnTo>
                    <a:lnTo>
                      <a:pt x="12" y="22"/>
                    </a:lnTo>
                    <a:lnTo>
                      <a:pt x="14" y="22"/>
                    </a:lnTo>
                    <a:lnTo>
                      <a:pt x="14" y="24"/>
                    </a:lnTo>
                    <a:lnTo>
                      <a:pt x="16" y="24"/>
                    </a:lnTo>
                    <a:lnTo>
                      <a:pt x="16" y="24"/>
                    </a:lnTo>
                    <a:lnTo>
                      <a:pt x="18" y="22"/>
                    </a:lnTo>
                    <a:lnTo>
                      <a:pt x="18" y="16"/>
                    </a:lnTo>
                    <a:lnTo>
                      <a:pt x="14" y="10"/>
                    </a:lnTo>
                    <a:lnTo>
                      <a:pt x="10" y="4"/>
                    </a:lnTo>
                    <a:lnTo>
                      <a:pt x="10" y="4"/>
                    </a:lnTo>
                    <a:lnTo>
                      <a:pt x="6" y="0"/>
                    </a:lnTo>
                    <a:lnTo>
                      <a:pt x="2" y="0"/>
                    </a:lnTo>
                    <a:lnTo>
                      <a:pt x="0" y="2"/>
                    </a:lnTo>
                    <a:lnTo>
                      <a:pt x="2" y="6"/>
                    </a:lnTo>
                    <a:lnTo>
                      <a:pt x="2" y="6"/>
                    </a:lnTo>
                    <a:lnTo>
                      <a:pt x="4" y="12"/>
                    </a:lnTo>
                    <a:lnTo>
                      <a:pt x="4" y="16"/>
                    </a:lnTo>
                    <a:lnTo>
                      <a:pt x="6" y="18"/>
                    </a:lnTo>
                    <a:lnTo>
                      <a:pt x="10" y="20"/>
                    </a:lnTo>
                    <a:lnTo>
                      <a:pt x="10" y="2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55" name="Freeform 6062"/>
              <p:cNvSpPr>
                <a:spLocks/>
              </p:cNvSpPr>
              <p:nvPr/>
            </p:nvSpPr>
            <p:spPr bwMode="auto">
              <a:xfrm>
                <a:off x="2827020" y="3487103"/>
                <a:ext cx="5080" cy="7620"/>
              </a:xfrm>
              <a:custGeom>
                <a:avLst/>
                <a:gdLst/>
                <a:ahLst/>
                <a:cxnLst>
                  <a:cxn ang="0">
                    <a:pos x="4" y="0"/>
                  </a:cxn>
                  <a:cxn ang="0">
                    <a:pos x="4" y="0"/>
                  </a:cxn>
                  <a:cxn ang="0">
                    <a:pos x="2" y="2"/>
                  </a:cxn>
                  <a:cxn ang="0">
                    <a:pos x="0" y="6"/>
                  </a:cxn>
                  <a:cxn ang="0">
                    <a:pos x="0" y="10"/>
                  </a:cxn>
                  <a:cxn ang="0">
                    <a:pos x="4" y="12"/>
                  </a:cxn>
                  <a:cxn ang="0">
                    <a:pos x="4" y="12"/>
                  </a:cxn>
                  <a:cxn ang="0">
                    <a:pos x="6" y="10"/>
                  </a:cxn>
                  <a:cxn ang="0">
                    <a:pos x="8" y="6"/>
                  </a:cxn>
                  <a:cxn ang="0">
                    <a:pos x="6" y="2"/>
                  </a:cxn>
                  <a:cxn ang="0">
                    <a:pos x="4" y="0"/>
                  </a:cxn>
                  <a:cxn ang="0">
                    <a:pos x="4" y="0"/>
                  </a:cxn>
                </a:cxnLst>
                <a:rect l="0" t="0" r="r" b="b"/>
                <a:pathLst>
                  <a:path w="8" h="12">
                    <a:moveTo>
                      <a:pt x="4" y="0"/>
                    </a:moveTo>
                    <a:lnTo>
                      <a:pt x="4" y="0"/>
                    </a:lnTo>
                    <a:lnTo>
                      <a:pt x="2" y="2"/>
                    </a:lnTo>
                    <a:lnTo>
                      <a:pt x="0" y="6"/>
                    </a:lnTo>
                    <a:lnTo>
                      <a:pt x="0" y="10"/>
                    </a:lnTo>
                    <a:lnTo>
                      <a:pt x="4" y="12"/>
                    </a:lnTo>
                    <a:lnTo>
                      <a:pt x="4" y="12"/>
                    </a:lnTo>
                    <a:lnTo>
                      <a:pt x="6" y="10"/>
                    </a:lnTo>
                    <a:lnTo>
                      <a:pt x="8" y="6"/>
                    </a:lnTo>
                    <a:lnTo>
                      <a:pt x="6" y="2"/>
                    </a:lnTo>
                    <a:lnTo>
                      <a:pt x="4" y="0"/>
                    </a:lnTo>
                    <a:lnTo>
                      <a:pt x="4"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56" name="Freeform 6063"/>
              <p:cNvSpPr>
                <a:spLocks/>
              </p:cNvSpPr>
              <p:nvPr/>
            </p:nvSpPr>
            <p:spPr bwMode="auto">
              <a:xfrm>
                <a:off x="2838450" y="3368993"/>
                <a:ext cx="2540" cy="3810"/>
              </a:xfrm>
              <a:custGeom>
                <a:avLst/>
                <a:gdLst/>
                <a:ahLst/>
                <a:cxnLst>
                  <a:cxn ang="0">
                    <a:pos x="4" y="6"/>
                  </a:cxn>
                  <a:cxn ang="0">
                    <a:pos x="4" y="6"/>
                  </a:cxn>
                  <a:cxn ang="0">
                    <a:pos x="4" y="6"/>
                  </a:cxn>
                  <a:cxn ang="0">
                    <a:pos x="4" y="4"/>
                  </a:cxn>
                  <a:cxn ang="0">
                    <a:pos x="2" y="2"/>
                  </a:cxn>
                  <a:cxn ang="0">
                    <a:pos x="2" y="0"/>
                  </a:cxn>
                  <a:cxn ang="0">
                    <a:pos x="2" y="0"/>
                  </a:cxn>
                  <a:cxn ang="0">
                    <a:pos x="0" y="2"/>
                  </a:cxn>
                  <a:cxn ang="0">
                    <a:pos x="0" y="4"/>
                  </a:cxn>
                  <a:cxn ang="0">
                    <a:pos x="0" y="6"/>
                  </a:cxn>
                  <a:cxn ang="0">
                    <a:pos x="4" y="6"/>
                  </a:cxn>
                  <a:cxn ang="0">
                    <a:pos x="4" y="6"/>
                  </a:cxn>
                </a:cxnLst>
                <a:rect l="0" t="0" r="r" b="b"/>
                <a:pathLst>
                  <a:path w="4" h="6">
                    <a:moveTo>
                      <a:pt x="4" y="6"/>
                    </a:moveTo>
                    <a:lnTo>
                      <a:pt x="4" y="6"/>
                    </a:lnTo>
                    <a:lnTo>
                      <a:pt x="4" y="6"/>
                    </a:lnTo>
                    <a:lnTo>
                      <a:pt x="4" y="4"/>
                    </a:lnTo>
                    <a:lnTo>
                      <a:pt x="2" y="2"/>
                    </a:lnTo>
                    <a:lnTo>
                      <a:pt x="2" y="0"/>
                    </a:lnTo>
                    <a:lnTo>
                      <a:pt x="2" y="0"/>
                    </a:lnTo>
                    <a:lnTo>
                      <a:pt x="0" y="2"/>
                    </a:lnTo>
                    <a:lnTo>
                      <a:pt x="0" y="4"/>
                    </a:lnTo>
                    <a:lnTo>
                      <a:pt x="0" y="6"/>
                    </a:lnTo>
                    <a:lnTo>
                      <a:pt x="4" y="6"/>
                    </a:lnTo>
                    <a:lnTo>
                      <a:pt x="4" y="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57" name="Freeform 6064"/>
              <p:cNvSpPr>
                <a:spLocks/>
              </p:cNvSpPr>
              <p:nvPr/>
            </p:nvSpPr>
            <p:spPr bwMode="auto">
              <a:xfrm>
                <a:off x="2823210" y="3530283"/>
                <a:ext cx="26670" cy="25400"/>
              </a:xfrm>
              <a:custGeom>
                <a:avLst/>
                <a:gdLst/>
                <a:ahLst/>
                <a:cxnLst>
                  <a:cxn ang="0">
                    <a:pos x="18" y="4"/>
                  </a:cxn>
                  <a:cxn ang="0">
                    <a:pos x="18" y="4"/>
                  </a:cxn>
                  <a:cxn ang="0">
                    <a:pos x="10" y="6"/>
                  </a:cxn>
                  <a:cxn ang="0">
                    <a:pos x="10" y="6"/>
                  </a:cxn>
                  <a:cxn ang="0">
                    <a:pos x="10" y="8"/>
                  </a:cxn>
                  <a:cxn ang="0">
                    <a:pos x="16" y="12"/>
                  </a:cxn>
                  <a:cxn ang="0">
                    <a:pos x="16" y="16"/>
                  </a:cxn>
                  <a:cxn ang="0">
                    <a:pos x="18" y="18"/>
                  </a:cxn>
                  <a:cxn ang="0">
                    <a:pos x="18" y="18"/>
                  </a:cxn>
                  <a:cxn ang="0">
                    <a:pos x="18" y="24"/>
                  </a:cxn>
                  <a:cxn ang="0">
                    <a:pos x="16" y="28"/>
                  </a:cxn>
                  <a:cxn ang="0">
                    <a:pos x="4" y="34"/>
                  </a:cxn>
                  <a:cxn ang="0">
                    <a:pos x="4" y="34"/>
                  </a:cxn>
                  <a:cxn ang="0">
                    <a:pos x="0" y="38"/>
                  </a:cxn>
                  <a:cxn ang="0">
                    <a:pos x="0" y="40"/>
                  </a:cxn>
                  <a:cxn ang="0">
                    <a:pos x="2" y="40"/>
                  </a:cxn>
                  <a:cxn ang="0">
                    <a:pos x="22" y="40"/>
                  </a:cxn>
                  <a:cxn ang="0">
                    <a:pos x="22" y="40"/>
                  </a:cxn>
                  <a:cxn ang="0">
                    <a:pos x="30" y="38"/>
                  </a:cxn>
                  <a:cxn ang="0">
                    <a:pos x="36" y="34"/>
                  </a:cxn>
                  <a:cxn ang="0">
                    <a:pos x="38" y="30"/>
                  </a:cxn>
                  <a:cxn ang="0">
                    <a:pos x="38" y="26"/>
                  </a:cxn>
                  <a:cxn ang="0">
                    <a:pos x="36" y="14"/>
                  </a:cxn>
                  <a:cxn ang="0">
                    <a:pos x="36" y="10"/>
                  </a:cxn>
                  <a:cxn ang="0">
                    <a:pos x="38" y="6"/>
                  </a:cxn>
                  <a:cxn ang="0">
                    <a:pos x="38" y="6"/>
                  </a:cxn>
                  <a:cxn ang="0">
                    <a:pos x="42" y="2"/>
                  </a:cxn>
                  <a:cxn ang="0">
                    <a:pos x="38" y="0"/>
                  </a:cxn>
                  <a:cxn ang="0">
                    <a:pos x="18" y="4"/>
                  </a:cxn>
                  <a:cxn ang="0">
                    <a:pos x="18" y="4"/>
                  </a:cxn>
                </a:cxnLst>
                <a:rect l="0" t="0" r="r" b="b"/>
                <a:pathLst>
                  <a:path w="42" h="40">
                    <a:moveTo>
                      <a:pt x="18" y="4"/>
                    </a:moveTo>
                    <a:lnTo>
                      <a:pt x="18" y="4"/>
                    </a:lnTo>
                    <a:lnTo>
                      <a:pt x="10" y="6"/>
                    </a:lnTo>
                    <a:lnTo>
                      <a:pt x="10" y="6"/>
                    </a:lnTo>
                    <a:lnTo>
                      <a:pt x="10" y="8"/>
                    </a:lnTo>
                    <a:lnTo>
                      <a:pt x="16" y="12"/>
                    </a:lnTo>
                    <a:lnTo>
                      <a:pt x="16" y="16"/>
                    </a:lnTo>
                    <a:lnTo>
                      <a:pt x="18" y="18"/>
                    </a:lnTo>
                    <a:lnTo>
                      <a:pt x="18" y="18"/>
                    </a:lnTo>
                    <a:lnTo>
                      <a:pt x="18" y="24"/>
                    </a:lnTo>
                    <a:lnTo>
                      <a:pt x="16" y="28"/>
                    </a:lnTo>
                    <a:lnTo>
                      <a:pt x="4" y="34"/>
                    </a:lnTo>
                    <a:lnTo>
                      <a:pt x="4" y="34"/>
                    </a:lnTo>
                    <a:lnTo>
                      <a:pt x="0" y="38"/>
                    </a:lnTo>
                    <a:lnTo>
                      <a:pt x="0" y="40"/>
                    </a:lnTo>
                    <a:lnTo>
                      <a:pt x="2" y="40"/>
                    </a:lnTo>
                    <a:lnTo>
                      <a:pt x="22" y="40"/>
                    </a:lnTo>
                    <a:lnTo>
                      <a:pt x="22" y="40"/>
                    </a:lnTo>
                    <a:lnTo>
                      <a:pt x="30" y="38"/>
                    </a:lnTo>
                    <a:lnTo>
                      <a:pt x="36" y="34"/>
                    </a:lnTo>
                    <a:lnTo>
                      <a:pt x="38" y="30"/>
                    </a:lnTo>
                    <a:lnTo>
                      <a:pt x="38" y="26"/>
                    </a:lnTo>
                    <a:lnTo>
                      <a:pt x="36" y="14"/>
                    </a:lnTo>
                    <a:lnTo>
                      <a:pt x="36" y="10"/>
                    </a:lnTo>
                    <a:lnTo>
                      <a:pt x="38" y="6"/>
                    </a:lnTo>
                    <a:lnTo>
                      <a:pt x="38" y="6"/>
                    </a:lnTo>
                    <a:lnTo>
                      <a:pt x="42" y="2"/>
                    </a:lnTo>
                    <a:lnTo>
                      <a:pt x="38" y="0"/>
                    </a:lnTo>
                    <a:lnTo>
                      <a:pt x="18" y="4"/>
                    </a:lnTo>
                    <a:lnTo>
                      <a:pt x="18" y="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58" name="Freeform 6065"/>
              <p:cNvSpPr>
                <a:spLocks/>
              </p:cNvSpPr>
              <p:nvPr/>
            </p:nvSpPr>
            <p:spPr bwMode="auto">
              <a:xfrm>
                <a:off x="2824480" y="3314383"/>
                <a:ext cx="3810" cy="6350"/>
              </a:xfrm>
              <a:custGeom>
                <a:avLst/>
                <a:gdLst/>
                <a:ahLst/>
                <a:cxnLst>
                  <a:cxn ang="0">
                    <a:pos x="2" y="10"/>
                  </a:cxn>
                  <a:cxn ang="0">
                    <a:pos x="2" y="10"/>
                  </a:cxn>
                  <a:cxn ang="0">
                    <a:pos x="4" y="10"/>
                  </a:cxn>
                  <a:cxn ang="0">
                    <a:pos x="6" y="6"/>
                  </a:cxn>
                  <a:cxn ang="0">
                    <a:pos x="6" y="4"/>
                  </a:cxn>
                  <a:cxn ang="0">
                    <a:pos x="4" y="0"/>
                  </a:cxn>
                  <a:cxn ang="0">
                    <a:pos x="4" y="0"/>
                  </a:cxn>
                  <a:cxn ang="0">
                    <a:pos x="2" y="0"/>
                  </a:cxn>
                  <a:cxn ang="0">
                    <a:pos x="0" y="4"/>
                  </a:cxn>
                  <a:cxn ang="0">
                    <a:pos x="0" y="6"/>
                  </a:cxn>
                  <a:cxn ang="0">
                    <a:pos x="2" y="10"/>
                  </a:cxn>
                  <a:cxn ang="0">
                    <a:pos x="2" y="10"/>
                  </a:cxn>
                </a:cxnLst>
                <a:rect l="0" t="0" r="r" b="b"/>
                <a:pathLst>
                  <a:path w="6" h="10">
                    <a:moveTo>
                      <a:pt x="2" y="10"/>
                    </a:moveTo>
                    <a:lnTo>
                      <a:pt x="2" y="10"/>
                    </a:lnTo>
                    <a:lnTo>
                      <a:pt x="4" y="10"/>
                    </a:lnTo>
                    <a:lnTo>
                      <a:pt x="6" y="6"/>
                    </a:lnTo>
                    <a:lnTo>
                      <a:pt x="6" y="4"/>
                    </a:lnTo>
                    <a:lnTo>
                      <a:pt x="4" y="0"/>
                    </a:lnTo>
                    <a:lnTo>
                      <a:pt x="4" y="0"/>
                    </a:lnTo>
                    <a:lnTo>
                      <a:pt x="2" y="0"/>
                    </a:lnTo>
                    <a:lnTo>
                      <a:pt x="0" y="4"/>
                    </a:lnTo>
                    <a:lnTo>
                      <a:pt x="0" y="6"/>
                    </a:lnTo>
                    <a:lnTo>
                      <a:pt x="2" y="10"/>
                    </a:lnTo>
                    <a:lnTo>
                      <a:pt x="2" y="1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59" name="Freeform 6066"/>
              <p:cNvSpPr>
                <a:spLocks/>
              </p:cNvSpPr>
              <p:nvPr/>
            </p:nvSpPr>
            <p:spPr bwMode="auto">
              <a:xfrm>
                <a:off x="2635250" y="3483293"/>
                <a:ext cx="11430" cy="11430"/>
              </a:xfrm>
              <a:custGeom>
                <a:avLst/>
                <a:gdLst/>
                <a:ahLst/>
                <a:cxnLst>
                  <a:cxn ang="0">
                    <a:pos x="2" y="0"/>
                  </a:cxn>
                  <a:cxn ang="0">
                    <a:pos x="2" y="0"/>
                  </a:cxn>
                  <a:cxn ang="0">
                    <a:pos x="0" y="0"/>
                  </a:cxn>
                  <a:cxn ang="0">
                    <a:pos x="0" y="4"/>
                  </a:cxn>
                  <a:cxn ang="0">
                    <a:pos x="4" y="8"/>
                  </a:cxn>
                  <a:cxn ang="0">
                    <a:pos x="10" y="14"/>
                  </a:cxn>
                  <a:cxn ang="0">
                    <a:pos x="10" y="14"/>
                  </a:cxn>
                  <a:cxn ang="0">
                    <a:pos x="16" y="18"/>
                  </a:cxn>
                  <a:cxn ang="0">
                    <a:pos x="18" y="18"/>
                  </a:cxn>
                  <a:cxn ang="0">
                    <a:pos x="18" y="16"/>
                  </a:cxn>
                  <a:cxn ang="0">
                    <a:pos x="16" y="12"/>
                  </a:cxn>
                  <a:cxn ang="0">
                    <a:pos x="12" y="8"/>
                  </a:cxn>
                  <a:cxn ang="0">
                    <a:pos x="12" y="8"/>
                  </a:cxn>
                  <a:cxn ang="0">
                    <a:pos x="8" y="8"/>
                  </a:cxn>
                  <a:cxn ang="0">
                    <a:pos x="8" y="6"/>
                  </a:cxn>
                  <a:cxn ang="0">
                    <a:pos x="6" y="2"/>
                  </a:cxn>
                  <a:cxn ang="0">
                    <a:pos x="2" y="0"/>
                  </a:cxn>
                  <a:cxn ang="0">
                    <a:pos x="2" y="0"/>
                  </a:cxn>
                </a:cxnLst>
                <a:rect l="0" t="0" r="r" b="b"/>
                <a:pathLst>
                  <a:path w="18" h="18">
                    <a:moveTo>
                      <a:pt x="2" y="0"/>
                    </a:moveTo>
                    <a:lnTo>
                      <a:pt x="2" y="0"/>
                    </a:lnTo>
                    <a:lnTo>
                      <a:pt x="0" y="0"/>
                    </a:lnTo>
                    <a:lnTo>
                      <a:pt x="0" y="4"/>
                    </a:lnTo>
                    <a:lnTo>
                      <a:pt x="4" y="8"/>
                    </a:lnTo>
                    <a:lnTo>
                      <a:pt x="10" y="14"/>
                    </a:lnTo>
                    <a:lnTo>
                      <a:pt x="10" y="14"/>
                    </a:lnTo>
                    <a:lnTo>
                      <a:pt x="16" y="18"/>
                    </a:lnTo>
                    <a:lnTo>
                      <a:pt x="18" y="18"/>
                    </a:lnTo>
                    <a:lnTo>
                      <a:pt x="18" y="16"/>
                    </a:lnTo>
                    <a:lnTo>
                      <a:pt x="16" y="12"/>
                    </a:lnTo>
                    <a:lnTo>
                      <a:pt x="12" y="8"/>
                    </a:lnTo>
                    <a:lnTo>
                      <a:pt x="12" y="8"/>
                    </a:lnTo>
                    <a:lnTo>
                      <a:pt x="8" y="8"/>
                    </a:lnTo>
                    <a:lnTo>
                      <a:pt x="8" y="6"/>
                    </a:lnTo>
                    <a:lnTo>
                      <a:pt x="6" y="2"/>
                    </a:lnTo>
                    <a:lnTo>
                      <a:pt x="2" y="0"/>
                    </a:lnTo>
                    <a:lnTo>
                      <a:pt x="2"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60" name="Freeform 6067"/>
              <p:cNvSpPr>
                <a:spLocks/>
              </p:cNvSpPr>
              <p:nvPr/>
            </p:nvSpPr>
            <p:spPr bwMode="auto">
              <a:xfrm>
                <a:off x="2688590" y="3290253"/>
                <a:ext cx="40640" cy="17780"/>
              </a:xfrm>
              <a:custGeom>
                <a:avLst/>
                <a:gdLst/>
                <a:ahLst/>
                <a:cxnLst>
                  <a:cxn ang="0">
                    <a:pos x="42" y="2"/>
                  </a:cxn>
                  <a:cxn ang="0">
                    <a:pos x="42" y="2"/>
                  </a:cxn>
                  <a:cxn ang="0">
                    <a:pos x="22" y="0"/>
                  </a:cxn>
                  <a:cxn ang="0">
                    <a:pos x="8" y="0"/>
                  </a:cxn>
                  <a:cxn ang="0">
                    <a:pos x="4" y="2"/>
                  </a:cxn>
                  <a:cxn ang="0">
                    <a:pos x="0" y="6"/>
                  </a:cxn>
                  <a:cxn ang="0">
                    <a:pos x="0" y="12"/>
                  </a:cxn>
                  <a:cxn ang="0">
                    <a:pos x="0" y="18"/>
                  </a:cxn>
                  <a:cxn ang="0">
                    <a:pos x="0" y="18"/>
                  </a:cxn>
                  <a:cxn ang="0">
                    <a:pos x="0" y="24"/>
                  </a:cxn>
                  <a:cxn ang="0">
                    <a:pos x="2" y="28"/>
                  </a:cxn>
                  <a:cxn ang="0">
                    <a:pos x="6" y="28"/>
                  </a:cxn>
                  <a:cxn ang="0">
                    <a:pos x="16" y="28"/>
                  </a:cxn>
                  <a:cxn ang="0">
                    <a:pos x="16" y="28"/>
                  </a:cxn>
                  <a:cxn ang="0">
                    <a:pos x="26" y="26"/>
                  </a:cxn>
                  <a:cxn ang="0">
                    <a:pos x="32" y="28"/>
                  </a:cxn>
                  <a:cxn ang="0">
                    <a:pos x="38" y="28"/>
                  </a:cxn>
                  <a:cxn ang="0">
                    <a:pos x="48" y="26"/>
                  </a:cxn>
                  <a:cxn ang="0">
                    <a:pos x="48" y="26"/>
                  </a:cxn>
                  <a:cxn ang="0">
                    <a:pos x="58" y="20"/>
                  </a:cxn>
                  <a:cxn ang="0">
                    <a:pos x="62" y="16"/>
                  </a:cxn>
                  <a:cxn ang="0">
                    <a:pos x="64" y="14"/>
                  </a:cxn>
                  <a:cxn ang="0">
                    <a:pos x="62" y="10"/>
                  </a:cxn>
                  <a:cxn ang="0">
                    <a:pos x="58" y="6"/>
                  </a:cxn>
                  <a:cxn ang="0">
                    <a:pos x="52" y="4"/>
                  </a:cxn>
                  <a:cxn ang="0">
                    <a:pos x="42" y="2"/>
                  </a:cxn>
                  <a:cxn ang="0">
                    <a:pos x="42" y="2"/>
                  </a:cxn>
                </a:cxnLst>
                <a:rect l="0" t="0" r="r" b="b"/>
                <a:pathLst>
                  <a:path w="64" h="28">
                    <a:moveTo>
                      <a:pt x="42" y="2"/>
                    </a:moveTo>
                    <a:lnTo>
                      <a:pt x="42" y="2"/>
                    </a:lnTo>
                    <a:lnTo>
                      <a:pt x="22" y="0"/>
                    </a:lnTo>
                    <a:lnTo>
                      <a:pt x="8" y="0"/>
                    </a:lnTo>
                    <a:lnTo>
                      <a:pt x="4" y="2"/>
                    </a:lnTo>
                    <a:lnTo>
                      <a:pt x="0" y="6"/>
                    </a:lnTo>
                    <a:lnTo>
                      <a:pt x="0" y="12"/>
                    </a:lnTo>
                    <a:lnTo>
                      <a:pt x="0" y="18"/>
                    </a:lnTo>
                    <a:lnTo>
                      <a:pt x="0" y="18"/>
                    </a:lnTo>
                    <a:lnTo>
                      <a:pt x="0" y="24"/>
                    </a:lnTo>
                    <a:lnTo>
                      <a:pt x="2" y="28"/>
                    </a:lnTo>
                    <a:lnTo>
                      <a:pt x="6" y="28"/>
                    </a:lnTo>
                    <a:lnTo>
                      <a:pt x="16" y="28"/>
                    </a:lnTo>
                    <a:lnTo>
                      <a:pt x="16" y="28"/>
                    </a:lnTo>
                    <a:lnTo>
                      <a:pt x="26" y="26"/>
                    </a:lnTo>
                    <a:lnTo>
                      <a:pt x="32" y="28"/>
                    </a:lnTo>
                    <a:lnTo>
                      <a:pt x="38" y="28"/>
                    </a:lnTo>
                    <a:lnTo>
                      <a:pt x="48" y="26"/>
                    </a:lnTo>
                    <a:lnTo>
                      <a:pt x="48" y="26"/>
                    </a:lnTo>
                    <a:lnTo>
                      <a:pt x="58" y="20"/>
                    </a:lnTo>
                    <a:lnTo>
                      <a:pt x="62" y="16"/>
                    </a:lnTo>
                    <a:lnTo>
                      <a:pt x="64" y="14"/>
                    </a:lnTo>
                    <a:lnTo>
                      <a:pt x="62" y="10"/>
                    </a:lnTo>
                    <a:lnTo>
                      <a:pt x="58" y="6"/>
                    </a:lnTo>
                    <a:lnTo>
                      <a:pt x="52" y="4"/>
                    </a:lnTo>
                    <a:lnTo>
                      <a:pt x="42" y="2"/>
                    </a:lnTo>
                    <a:lnTo>
                      <a:pt x="42" y="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61" name="Freeform 6068"/>
              <p:cNvSpPr>
                <a:spLocks/>
              </p:cNvSpPr>
              <p:nvPr/>
            </p:nvSpPr>
            <p:spPr bwMode="auto">
              <a:xfrm>
                <a:off x="2500630" y="3244533"/>
                <a:ext cx="157480" cy="69850"/>
              </a:xfrm>
              <a:custGeom>
                <a:avLst/>
                <a:gdLst/>
                <a:ahLst/>
                <a:cxnLst>
                  <a:cxn ang="0">
                    <a:pos x="234" y="50"/>
                  </a:cxn>
                  <a:cxn ang="0">
                    <a:pos x="222" y="46"/>
                  </a:cxn>
                  <a:cxn ang="0">
                    <a:pos x="204" y="42"/>
                  </a:cxn>
                  <a:cxn ang="0">
                    <a:pos x="210" y="38"/>
                  </a:cxn>
                  <a:cxn ang="0">
                    <a:pos x="218" y="34"/>
                  </a:cxn>
                  <a:cxn ang="0">
                    <a:pos x="200" y="32"/>
                  </a:cxn>
                  <a:cxn ang="0">
                    <a:pos x="190" y="30"/>
                  </a:cxn>
                  <a:cxn ang="0">
                    <a:pos x="184" y="16"/>
                  </a:cxn>
                  <a:cxn ang="0">
                    <a:pos x="178" y="14"/>
                  </a:cxn>
                  <a:cxn ang="0">
                    <a:pos x="158" y="8"/>
                  </a:cxn>
                  <a:cxn ang="0">
                    <a:pos x="138" y="2"/>
                  </a:cxn>
                  <a:cxn ang="0">
                    <a:pos x="132" y="4"/>
                  </a:cxn>
                  <a:cxn ang="0">
                    <a:pos x="114" y="6"/>
                  </a:cxn>
                  <a:cxn ang="0">
                    <a:pos x="104" y="10"/>
                  </a:cxn>
                  <a:cxn ang="0">
                    <a:pos x="84" y="6"/>
                  </a:cxn>
                  <a:cxn ang="0">
                    <a:pos x="60" y="0"/>
                  </a:cxn>
                  <a:cxn ang="0">
                    <a:pos x="42" y="8"/>
                  </a:cxn>
                  <a:cxn ang="0">
                    <a:pos x="46" y="16"/>
                  </a:cxn>
                  <a:cxn ang="0">
                    <a:pos x="68" y="20"/>
                  </a:cxn>
                  <a:cxn ang="0">
                    <a:pos x="72" y="34"/>
                  </a:cxn>
                  <a:cxn ang="0">
                    <a:pos x="74" y="50"/>
                  </a:cxn>
                  <a:cxn ang="0">
                    <a:pos x="90" y="66"/>
                  </a:cxn>
                  <a:cxn ang="0">
                    <a:pos x="82" y="70"/>
                  </a:cxn>
                  <a:cxn ang="0">
                    <a:pos x="68" y="74"/>
                  </a:cxn>
                  <a:cxn ang="0">
                    <a:pos x="24" y="66"/>
                  </a:cxn>
                  <a:cxn ang="0">
                    <a:pos x="4" y="68"/>
                  </a:cxn>
                  <a:cxn ang="0">
                    <a:pos x="0" y="76"/>
                  </a:cxn>
                  <a:cxn ang="0">
                    <a:pos x="4" y="82"/>
                  </a:cxn>
                  <a:cxn ang="0">
                    <a:pos x="24" y="92"/>
                  </a:cxn>
                  <a:cxn ang="0">
                    <a:pos x="30" y="96"/>
                  </a:cxn>
                  <a:cxn ang="0">
                    <a:pos x="38" y="86"/>
                  </a:cxn>
                  <a:cxn ang="0">
                    <a:pos x="58" y="90"/>
                  </a:cxn>
                  <a:cxn ang="0">
                    <a:pos x="82" y="90"/>
                  </a:cxn>
                  <a:cxn ang="0">
                    <a:pos x="102" y="90"/>
                  </a:cxn>
                  <a:cxn ang="0">
                    <a:pos x="116" y="102"/>
                  </a:cxn>
                  <a:cxn ang="0">
                    <a:pos x="126" y="110"/>
                  </a:cxn>
                  <a:cxn ang="0">
                    <a:pos x="138" y="96"/>
                  </a:cxn>
                  <a:cxn ang="0">
                    <a:pos x="150" y="78"/>
                  </a:cxn>
                  <a:cxn ang="0">
                    <a:pos x="158" y="80"/>
                  </a:cxn>
                  <a:cxn ang="0">
                    <a:pos x="166" y="88"/>
                  </a:cxn>
                  <a:cxn ang="0">
                    <a:pos x="180" y="80"/>
                  </a:cxn>
                  <a:cxn ang="0">
                    <a:pos x="208" y="74"/>
                  </a:cxn>
                  <a:cxn ang="0">
                    <a:pos x="230" y="82"/>
                  </a:cxn>
                  <a:cxn ang="0">
                    <a:pos x="242" y="82"/>
                  </a:cxn>
                  <a:cxn ang="0">
                    <a:pos x="248" y="70"/>
                  </a:cxn>
                  <a:cxn ang="0">
                    <a:pos x="244" y="62"/>
                  </a:cxn>
                </a:cxnLst>
                <a:rect l="0" t="0" r="r" b="b"/>
                <a:pathLst>
                  <a:path w="248" h="110">
                    <a:moveTo>
                      <a:pt x="244" y="62"/>
                    </a:moveTo>
                    <a:lnTo>
                      <a:pt x="244" y="62"/>
                    </a:lnTo>
                    <a:lnTo>
                      <a:pt x="234" y="50"/>
                    </a:lnTo>
                    <a:lnTo>
                      <a:pt x="230" y="46"/>
                    </a:lnTo>
                    <a:lnTo>
                      <a:pt x="222" y="46"/>
                    </a:lnTo>
                    <a:lnTo>
                      <a:pt x="222" y="46"/>
                    </a:lnTo>
                    <a:lnTo>
                      <a:pt x="212" y="46"/>
                    </a:lnTo>
                    <a:lnTo>
                      <a:pt x="206" y="44"/>
                    </a:lnTo>
                    <a:lnTo>
                      <a:pt x="204" y="42"/>
                    </a:lnTo>
                    <a:lnTo>
                      <a:pt x="204" y="40"/>
                    </a:lnTo>
                    <a:lnTo>
                      <a:pt x="206" y="40"/>
                    </a:lnTo>
                    <a:lnTo>
                      <a:pt x="210" y="38"/>
                    </a:lnTo>
                    <a:lnTo>
                      <a:pt x="210" y="38"/>
                    </a:lnTo>
                    <a:lnTo>
                      <a:pt x="216" y="36"/>
                    </a:lnTo>
                    <a:lnTo>
                      <a:pt x="218" y="34"/>
                    </a:lnTo>
                    <a:lnTo>
                      <a:pt x="218" y="32"/>
                    </a:lnTo>
                    <a:lnTo>
                      <a:pt x="212" y="30"/>
                    </a:lnTo>
                    <a:lnTo>
                      <a:pt x="200" y="32"/>
                    </a:lnTo>
                    <a:lnTo>
                      <a:pt x="200" y="32"/>
                    </a:lnTo>
                    <a:lnTo>
                      <a:pt x="194" y="32"/>
                    </a:lnTo>
                    <a:lnTo>
                      <a:pt x="190" y="30"/>
                    </a:lnTo>
                    <a:lnTo>
                      <a:pt x="188" y="28"/>
                    </a:lnTo>
                    <a:lnTo>
                      <a:pt x="186" y="24"/>
                    </a:lnTo>
                    <a:lnTo>
                      <a:pt x="184" y="16"/>
                    </a:lnTo>
                    <a:lnTo>
                      <a:pt x="182" y="14"/>
                    </a:lnTo>
                    <a:lnTo>
                      <a:pt x="178" y="14"/>
                    </a:lnTo>
                    <a:lnTo>
                      <a:pt x="178" y="14"/>
                    </a:lnTo>
                    <a:lnTo>
                      <a:pt x="174" y="16"/>
                    </a:lnTo>
                    <a:lnTo>
                      <a:pt x="168" y="14"/>
                    </a:lnTo>
                    <a:lnTo>
                      <a:pt x="158" y="8"/>
                    </a:lnTo>
                    <a:lnTo>
                      <a:pt x="148" y="2"/>
                    </a:lnTo>
                    <a:lnTo>
                      <a:pt x="142" y="2"/>
                    </a:lnTo>
                    <a:lnTo>
                      <a:pt x="138" y="2"/>
                    </a:lnTo>
                    <a:lnTo>
                      <a:pt x="138" y="2"/>
                    </a:lnTo>
                    <a:lnTo>
                      <a:pt x="134" y="4"/>
                    </a:lnTo>
                    <a:lnTo>
                      <a:pt x="132" y="4"/>
                    </a:lnTo>
                    <a:lnTo>
                      <a:pt x="124" y="4"/>
                    </a:lnTo>
                    <a:lnTo>
                      <a:pt x="118" y="4"/>
                    </a:lnTo>
                    <a:lnTo>
                      <a:pt x="114" y="6"/>
                    </a:lnTo>
                    <a:lnTo>
                      <a:pt x="112" y="10"/>
                    </a:lnTo>
                    <a:lnTo>
                      <a:pt x="112" y="10"/>
                    </a:lnTo>
                    <a:lnTo>
                      <a:pt x="104" y="10"/>
                    </a:lnTo>
                    <a:lnTo>
                      <a:pt x="98" y="10"/>
                    </a:lnTo>
                    <a:lnTo>
                      <a:pt x="92" y="10"/>
                    </a:lnTo>
                    <a:lnTo>
                      <a:pt x="84" y="6"/>
                    </a:lnTo>
                    <a:lnTo>
                      <a:pt x="84" y="6"/>
                    </a:lnTo>
                    <a:lnTo>
                      <a:pt x="74" y="2"/>
                    </a:lnTo>
                    <a:lnTo>
                      <a:pt x="60" y="0"/>
                    </a:lnTo>
                    <a:lnTo>
                      <a:pt x="48" y="2"/>
                    </a:lnTo>
                    <a:lnTo>
                      <a:pt x="44" y="4"/>
                    </a:lnTo>
                    <a:lnTo>
                      <a:pt x="42" y="8"/>
                    </a:lnTo>
                    <a:lnTo>
                      <a:pt x="42" y="8"/>
                    </a:lnTo>
                    <a:lnTo>
                      <a:pt x="42" y="14"/>
                    </a:lnTo>
                    <a:lnTo>
                      <a:pt x="46" y="16"/>
                    </a:lnTo>
                    <a:lnTo>
                      <a:pt x="56" y="18"/>
                    </a:lnTo>
                    <a:lnTo>
                      <a:pt x="68" y="20"/>
                    </a:lnTo>
                    <a:lnTo>
                      <a:pt x="68" y="20"/>
                    </a:lnTo>
                    <a:lnTo>
                      <a:pt x="72" y="24"/>
                    </a:lnTo>
                    <a:lnTo>
                      <a:pt x="74" y="26"/>
                    </a:lnTo>
                    <a:lnTo>
                      <a:pt x="72" y="34"/>
                    </a:lnTo>
                    <a:lnTo>
                      <a:pt x="70" y="38"/>
                    </a:lnTo>
                    <a:lnTo>
                      <a:pt x="70" y="42"/>
                    </a:lnTo>
                    <a:lnTo>
                      <a:pt x="74" y="50"/>
                    </a:lnTo>
                    <a:lnTo>
                      <a:pt x="82" y="58"/>
                    </a:lnTo>
                    <a:lnTo>
                      <a:pt x="82" y="58"/>
                    </a:lnTo>
                    <a:lnTo>
                      <a:pt x="90" y="66"/>
                    </a:lnTo>
                    <a:lnTo>
                      <a:pt x="90" y="68"/>
                    </a:lnTo>
                    <a:lnTo>
                      <a:pt x="88" y="68"/>
                    </a:lnTo>
                    <a:lnTo>
                      <a:pt x="82" y="70"/>
                    </a:lnTo>
                    <a:lnTo>
                      <a:pt x="76" y="70"/>
                    </a:lnTo>
                    <a:lnTo>
                      <a:pt x="76" y="70"/>
                    </a:lnTo>
                    <a:lnTo>
                      <a:pt x="68" y="74"/>
                    </a:lnTo>
                    <a:lnTo>
                      <a:pt x="56" y="72"/>
                    </a:lnTo>
                    <a:lnTo>
                      <a:pt x="34" y="68"/>
                    </a:lnTo>
                    <a:lnTo>
                      <a:pt x="24" y="66"/>
                    </a:lnTo>
                    <a:lnTo>
                      <a:pt x="14" y="64"/>
                    </a:lnTo>
                    <a:lnTo>
                      <a:pt x="6" y="66"/>
                    </a:lnTo>
                    <a:lnTo>
                      <a:pt x="4" y="68"/>
                    </a:lnTo>
                    <a:lnTo>
                      <a:pt x="2" y="70"/>
                    </a:lnTo>
                    <a:lnTo>
                      <a:pt x="2" y="70"/>
                    </a:lnTo>
                    <a:lnTo>
                      <a:pt x="0" y="76"/>
                    </a:lnTo>
                    <a:lnTo>
                      <a:pt x="0" y="78"/>
                    </a:lnTo>
                    <a:lnTo>
                      <a:pt x="2" y="80"/>
                    </a:lnTo>
                    <a:lnTo>
                      <a:pt x="4" y="82"/>
                    </a:lnTo>
                    <a:lnTo>
                      <a:pt x="14" y="84"/>
                    </a:lnTo>
                    <a:lnTo>
                      <a:pt x="18" y="88"/>
                    </a:lnTo>
                    <a:lnTo>
                      <a:pt x="24" y="92"/>
                    </a:lnTo>
                    <a:lnTo>
                      <a:pt x="24" y="92"/>
                    </a:lnTo>
                    <a:lnTo>
                      <a:pt x="28" y="96"/>
                    </a:lnTo>
                    <a:lnTo>
                      <a:pt x="30" y="96"/>
                    </a:lnTo>
                    <a:lnTo>
                      <a:pt x="32" y="90"/>
                    </a:lnTo>
                    <a:lnTo>
                      <a:pt x="34" y="88"/>
                    </a:lnTo>
                    <a:lnTo>
                      <a:pt x="38" y="86"/>
                    </a:lnTo>
                    <a:lnTo>
                      <a:pt x="46" y="86"/>
                    </a:lnTo>
                    <a:lnTo>
                      <a:pt x="58" y="90"/>
                    </a:lnTo>
                    <a:lnTo>
                      <a:pt x="58" y="90"/>
                    </a:lnTo>
                    <a:lnTo>
                      <a:pt x="66" y="92"/>
                    </a:lnTo>
                    <a:lnTo>
                      <a:pt x="72" y="92"/>
                    </a:lnTo>
                    <a:lnTo>
                      <a:pt x="82" y="90"/>
                    </a:lnTo>
                    <a:lnTo>
                      <a:pt x="88" y="88"/>
                    </a:lnTo>
                    <a:lnTo>
                      <a:pt x="94" y="88"/>
                    </a:lnTo>
                    <a:lnTo>
                      <a:pt x="102" y="90"/>
                    </a:lnTo>
                    <a:lnTo>
                      <a:pt x="112" y="94"/>
                    </a:lnTo>
                    <a:lnTo>
                      <a:pt x="112" y="94"/>
                    </a:lnTo>
                    <a:lnTo>
                      <a:pt x="116" y="102"/>
                    </a:lnTo>
                    <a:lnTo>
                      <a:pt x="120" y="108"/>
                    </a:lnTo>
                    <a:lnTo>
                      <a:pt x="124" y="110"/>
                    </a:lnTo>
                    <a:lnTo>
                      <a:pt x="126" y="110"/>
                    </a:lnTo>
                    <a:lnTo>
                      <a:pt x="130" y="108"/>
                    </a:lnTo>
                    <a:lnTo>
                      <a:pt x="132" y="106"/>
                    </a:lnTo>
                    <a:lnTo>
                      <a:pt x="138" y="96"/>
                    </a:lnTo>
                    <a:lnTo>
                      <a:pt x="138" y="96"/>
                    </a:lnTo>
                    <a:lnTo>
                      <a:pt x="144" y="86"/>
                    </a:lnTo>
                    <a:lnTo>
                      <a:pt x="150" y="78"/>
                    </a:lnTo>
                    <a:lnTo>
                      <a:pt x="156" y="76"/>
                    </a:lnTo>
                    <a:lnTo>
                      <a:pt x="158" y="78"/>
                    </a:lnTo>
                    <a:lnTo>
                      <a:pt x="158" y="80"/>
                    </a:lnTo>
                    <a:lnTo>
                      <a:pt x="158" y="80"/>
                    </a:lnTo>
                    <a:lnTo>
                      <a:pt x="162" y="86"/>
                    </a:lnTo>
                    <a:lnTo>
                      <a:pt x="166" y="88"/>
                    </a:lnTo>
                    <a:lnTo>
                      <a:pt x="172" y="86"/>
                    </a:lnTo>
                    <a:lnTo>
                      <a:pt x="180" y="80"/>
                    </a:lnTo>
                    <a:lnTo>
                      <a:pt x="180" y="80"/>
                    </a:lnTo>
                    <a:lnTo>
                      <a:pt x="186" y="76"/>
                    </a:lnTo>
                    <a:lnTo>
                      <a:pt x="192" y="74"/>
                    </a:lnTo>
                    <a:lnTo>
                      <a:pt x="208" y="74"/>
                    </a:lnTo>
                    <a:lnTo>
                      <a:pt x="222" y="76"/>
                    </a:lnTo>
                    <a:lnTo>
                      <a:pt x="230" y="82"/>
                    </a:lnTo>
                    <a:lnTo>
                      <a:pt x="230" y="82"/>
                    </a:lnTo>
                    <a:lnTo>
                      <a:pt x="234" y="84"/>
                    </a:lnTo>
                    <a:lnTo>
                      <a:pt x="238" y="84"/>
                    </a:lnTo>
                    <a:lnTo>
                      <a:pt x="242" y="82"/>
                    </a:lnTo>
                    <a:lnTo>
                      <a:pt x="246" y="78"/>
                    </a:lnTo>
                    <a:lnTo>
                      <a:pt x="248" y="74"/>
                    </a:lnTo>
                    <a:lnTo>
                      <a:pt x="248" y="70"/>
                    </a:lnTo>
                    <a:lnTo>
                      <a:pt x="248" y="66"/>
                    </a:lnTo>
                    <a:lnTo>
                      <a:pt x="244" y="62"/>
                    </a:lnTo>
                    <a:lnTo>
                      <a:pt x="244" y="6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62" name="Freeform 6069"/>
              <p:cNvSpPr>
                <a:spLocks/>
              </p:cNvSpPr>
              <p:nvPr/>
            </p:nvSpPr>
            <p:spPr bwMode="auto">
              <a:xfrm>
                <a:off x="2730500" y="3300413"/>
                <a:ext cx="6350" cy="3810"/>
              </a:xfrm>
              <a:custGeom>
                <a:avLst/>
                <a:gdLst/>
                <a:ahLst/>
                <a:cxnLst>
                  <a:cxn ang="0">
                    <a:pos x="0" y="4"/>
                  </a:cxn>
                  <a:cxn ang="0">
                    <a:pos x="0" y="4"/>
                  </a:cxn>
                  <a:cxn ang="0">
                    <a:pos x="2" y="6"/>
                  </a:cxn>
                  <a:cxn ang="0">
                    <a:pos x="6" y="4"/>
                  </a:cxn>
                  <a:cxn ang="0">
                    <a:pos x="8" y="4"/>
                  </a:cxn>
                  <a:cxn ang="0">
                    <a:pos x="10" y="2"/>
                  </a:cxn>
                  <a:cxn ang="0">
                    <a:pos x="10" y="2"/>
                  </a:cxn>
                  <a:cxn ang="0">
                    <a:pos x="8" y="0"/>
                  </a:cxn>
                  <a:cxn ang="0">
                    <a:pos x="4" y="0"/>
                  </a:cxn>
                  <a:cxn ang="0">
                    <a:pos x="0" y="2"/>
                  </a:cxn>
                  <a:cxn ang="0">
                    <a:pos x="0" y="4"/>
                  </a:cxn>
                  <a:cxn ang="0">
                    <a:pos x="0" y="4"/>
                  </a:cxn>
                </a:cxnLst>
                <a:rect l="0" t="0" r="r" b="b"/>
                <a:pathLst>
                  <a:path w="10" h="6">
                    <a:moveTo>
                      <a:pt x="0" y="4"/>
                    </a:moveTo>
                    <a:lnTo>
                      <a:pt x="0" y="4"/>
                    </a:lnTo>
                    <a:lnTo>
                      <a:pt x="2" y="6"/>
                    </a:lnTo>
                    <a:lnTo>
                      <a:pt x="6" y="4"/>
                    </a:lnTo>
                    <a:lnTo>
                      <a:pt x="8" y="4"/>
                    </a:lnTo>
                    <a:lnTo>
                      <a:pt x="10" y="2"/>
                    </a:lnTo>
                    <a:lnTo>
                      <a:pt x="10" y="2"/>
                    </a:lnTo>
                    <a:lnTo>
                      <a:pt x="8" y="0"/>
                    </a:lnTo>
                    <a:lnTo>
                      <a:pt x="4" y="0"/>
                    </a:lnTo>
                    <a:lnTo>
                      <a:pt x="0" y="2"/>
                    </a:lnTo>
                    <a:lnTo>
                      <a:pt x="0" y="4"/>
                    </a:lnTo>
                    <a:lnTo>
                      <a:pt x="0" y="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63" name="Freeform 6070"/>
              <p:cNvSpPr>
                <a:spLocks/>
              </p:cNvSpPr>
              <p:nvPr/>
            </p:nvSpPr>
            <p:spPr bwMode="auto">
              <a:xfrm>
                <a:off x="2747010" y="3313113"/>
                <a:ext cx="7620" cy="3810"/>
              </a:xfrm>
              <a:custGeom>
                <a:avLst/>
                <a:gdLst/>
                <a:ahLst/>
                <a:cxnLst>
                  <a:cxn ang="0">
                    <a:pos x="0" y="4"/>
                  </a:cxn>
                  <a:cxn ang="0">
                    <a:pos x="0" y="4"/>
                  </a:cxn>
                  <a:cxn ang="0">
                    <a:pos x="0" y="4"/>
                  </a:cxn>
                  <a:cxn ang="0">
                    <a:pos x="2" y="6"/>
                  </a:cxn>
                  <a:cxn ang="0">
                    <a:pos x="6" y="4"/>
                  </a:cxn>
                  <a:cxn ang="0">
                    <a:pos x="10" y="2"/>
                  </a:cxn>
                  <a:cxn ang="0">
                    <a:pos x="12" y="0"/>
                  </a:cxn>
                  <a:cxn ang="0">
                    <a:pos x="10" y="0"/>
                  </a:cxn>
                  <a:cxn ang="0">
                    <a:pos x="10" y="0"/>
                  </a:cxn>
                  <a:cxn ang="0">
                    <a:pos x="4" y="0"/>
                  </a:cxn>
                  <a:cxn ang="0">
                    <a:pos x="0" y="0"/>
                  </a:cxn>
                  <a:cxn ang="0">
                    <a:pos x="0" y="4"/>
                  </a:cxn>
                  <a:cxn ang="0">
                    <a:pos x="0" y="4"/>
                  </a:cxn>
                </a:cxnLst>
                <a:rect l="0" t="0" r="r" b="b"/>
                <a:pathLst>
                  <a:path w="12" h="6">
                    <a:moveTo>
                      <a:pt x="0" y="4"/>
                    </a:moveTo>
                    <a:lnTo>
                      <a:pt x="0" y="4"/>
                    </a:lnTo>
                    <a:lnTo>
                      <a:pt x="0" y="4"/>
                    </a:lnTo>
                    <a:lnTo>
                      <a:pt x="2" y="6"/>
                    </a:lnTo>
                    <a:lnTo>
                      <a:pt x="6" y="4"/>
                    </a:lnTo>
                    <a:lnTo>
                      <a:pt x="10" y="2"/>
                    </a:lnTo>
                    <a:lnTo>
                      <a:pt x="12" y="0"/>
                    </a:lnTo>
                    <a:lnTo>
                      <a:pt x="10" y="0"/>
                    </a:lnTo>
                    <a:lnTo>
                      <a:pt x="10" y="0"/>
                    </a:lnTo>
                    <a:lnTo>
                      <a:pt x="4" y="0"/>
                    </a:lnTo>
                    <a:lnTo>
                      <a:pt x="0" y="0"/>
                    </a:lnTo>
                    <a:lnTo>
                      <a:pt x="0" y="4"/>
                    </a:lnTo>
                    <a:lnTo>
                      <a:pt x="0" y="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64" name="Freeform 6071"/>
              <p:cNvSpPr>
                <a:spLocks/>
              </p:cNvSpPr>
              <p:nvPr/>
            </p:nvSpPr>
            <p:spPr bwMode="auto">
              <a:xfrm>
                <a:off x="2401570" y="3290253"/>
                <a:ext cx="55880" cy="24130"/>
              </a:xfrm>
              <a:custGeom>
                <a:avLst/>
                <a:gdLst/>
                <a:ahLst/>
                <a:cxnLst>
                  <a:cxn ang="0">
                    <a:pos x="50" y="4"/>
                  </a:cxn>
                  <a:cxn ang="0">
                    <a:pos x="50" y="4"/>
                  </a:cxn>
                  <a:cxn ang="0">
                    <a:pos x="32" y="0"/>
                  </a:cxn>
                  <a:cxn ang="0">
                    <a:pos x="20" y="0"/>
                  </a:cxn>
                  <a:cxn ang="0">
                    <a:pos x="10" y="2"/>
                  </a:cxn>
                  <a:cxn ang="0">
                    <a:pos x="4" y="10"/>
                  </a:cxn>
                  <a:cxn ang="0">
                    <a:pos x="4" y="10"/>
                  </a:cxn>
                  <a:cxn ang="0">
                    <a:pos x="2" y="12"/>
                  </a:cxn>
                  <a:cxn ang="0">
                    <a:pos x="0" y="14"/>
                  </a:cxn>
                  <a:cxn ang="0">
                    <a:pos x="12" y="18"/>
                  </a:cxn>
                  <a:cxn ang="0">
                    <a:pos x="12" y="18"/>
                  </a:cxn>
                  <a:cxn ang="0">
                    <a:pos x="18" y="22"/>
                  </a:cxn>
                  <a:cxn ang="0">
                    <a:pos x="20" y="26"/>
                  </a:cxn>
                  <a:cxn ang="0">
                    <a:pos x="24" y="32"/>
                  </a:cxn>
                  <a:cxn ang="0">
                    <a:pos x="38" y="36"/>
                  </a:cxn>
                  <a:cxn ang="0">
                    <a:pos x="38" y="36"/>
                  </a:cxn>
                  <a:cxn ang="0">
                    <a:pos x="50" y="38"/>
                  </a:cxn>
                  <a:cxn ang="0">
                    <a:pos x="52" y="38"/>
                  </a:cxn>
                  <a:cxn ang="0">
                    <a:pos x="54" y="36"/>
                  </a:cxn>
                  <a:cxn ang="0">
                    <a:pos x="56" y="32"/>
                  </a:cxn>
                  <a:cxn ang="0">
                    <a:pos x="58" y="30"/>
                  </a:cxn>
                  <a:cxn ang="0">
                    <a:pos x="62" y="30"/>
                  </a:cxn>
                  <a:cxn ang="0">
                    <a:pos x="62" y="30"/>
                  </a:cxn>
                  <a:cxn ang="0">
                    <a:pos x="72" y="30"/>
                  </a:cxn>
                  <a:cxn ang="0">
                    <a:pos x="82" y="32"/>
                  </a:cxn>
                  <a:cxn ang="0">
                    <a:pos x="86" y="32"/>
                  </a:cxn>
                  <a:cxn ang="0">
                    <a:pos x="88" y="30"/>
                  </a:cxn>
                  <a:cxn ang="0">
                    <a:pos x="88" y="28"/>
                  </a:cxn>
                  <a:cxn ang="0">
                    <a:pos x="88" y="28"/>
                  </a:cxn>
                  <a:cxn ang="0">
                    <a:pos x="84" y="20"/>
                  </a:cxn>
                  <a:cxn ang="0">
                    <a:pos x="76" y="14"/>
                  </a:cxn>
                  <a:cxn ang="0">
                    <a:pos x="66" y="8"/>
                  </a:cxn>
                  <a:cxn ang="0">
                    <a:pos x="50" y="4"/>
                  </a:cxn>
                  <a:cxn ang="0">
                    <a:pos x="50" y="4"/>
                  </a:cxn>
                </a:cxnLst>
                <a:rect l="0" t="0" r="r" b="b"/>
                <a:pathLst>
                  <a:path w="88" h="38">
                    <a:moveTo>
                      <a:pt x="50" y="4"/>
                    </a:moveTo>
                    <a:lnTo>
                      <a:pt x="50" y="4"/>
                    </a:lnTo>
                    <a:lnTo>
                      <a:pt x="32" y="0"/>
                    </a:lnTo>
                    <a:lnTo>
                      <a:pt x="20" y="0"/>
                    </a:lnTo>
                    <a:lnTo>
                      <a:pt x="10" y="2"/>
                    </a:lnTo>
                    <a:lnTo>
                      <a:pt x="4" y="10"/>
                    </a:lnTo>
                    <a:lnTo>
                      <a:pt x="4" y="10"/>
                    </a:lnTo>
                    <a:lnTo>
                      <a:pt x="2" y="12"/>
                    </a:lnTo>
                    <a:lnTo>
                      <a:pt x="0" y="14"/>
                    </a:lnTo>
                    <a:lnTo>
                      <a:pt x="12" y="18"/>
                    </a:lnTo>
                    <a:lnTo>
                      <a:pt x="12" y="18"/>
                    </a:lnTo>
                    <a:lnTo>
                      <a:pt x="18" y="22"/>
                    </a:lnTo>
                    <a:lnTo>
                      <a:pt x="20" y="26"/>
                    </a:lnTo>
                    <a:lnTo>
                      <a:pt x="24" y="32"/>
                    </a:lnTo>
                    <a:lnTo>
                      <a:pt x="38" y="36"/>
                    </a:lnTo>
                    <a:lnTo>
                      <a:pt x="38" y="36"/>
                    </a:lnTo>
                    <a:lnTo>
                      <a:pt x="50" y="38"/>
                    </a:lnTo>
                    <a:lnTo>
                      <a:pt x="52" y="38"/>
                    </a:lnTo>
                    <a:lnTo>
                      <a:pt x="54" y="36"/>
                    </a:lnTo>
                    <a:lnTo>
                      <a:pt x="56" y="32"/>
                    </a:lnTo>
                    <a:lnTo>
                      <a:pt x="58" y="30"/>
                    </a:lnTo>
                    <a:lnTo>
                      <a:pt x="62" y="30"/>
                    </a:lnTo>
                    <a:lnTo>
                      <a:pt x="62" y="30"/>
                    </a:lnTo>
                    <a:lnTo>
                      <a:pt x="72" y="30"/>
                    </a:lnTo>
                    <a:lnTo>
                      <a:pt x="82" y="32"/>
                    </a:lnTo>
                    <a:lnTo>
                      <a:pt x="86" y="32"/>
                    </a:lnTo>
                    <a:lnTo>
                      <a:pt x="88" y="30"/>
                    </a:lnTo>
                    <a:lnTo>
                      <a:pt x="88" y="28"/>
                    </a:lnTo>
                    <a:lnTo>
                      <a:pt x="88" y="28"/>
                    </a:lnTo>
                    <a:lnTo>
                      <a:pt x="84" y="20"/>
                    </a:lnTo>
                    <a:lnTo>
                      <a:pt x="76" y="14"/>
                    </a:lnTo>
                    <a:lnTo>
                      <a:pt x="66" y="8"/>
                    </a:lnTo>
                    <a:lnTo>
                      <a:pt x="50" y="4"/>
                    </a:lnTo>
                    <a:lnTo>
                      <a:pt x="50" y="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65" name="Freeform 6072"/>
              <p:cNvSpPr>
                <a:spLocks/>
              </p:cNvSpPr>
              <p:nvPr/>
            </p:nvSpPr>
            <p:spPr bwMode="auto">
              <a:xfrm>
                <a:off x="2849880" y="3513773"/>
                <a:ext cx="8890" cy="7620"/>
              </a:xfrm>
              <a:custGeom>
                <a:avLst/>
                <a:gdLst/>
                <a:ahLst/>
                <a:cxnLst>
                  <a:cxn ang="0">
                    <a:pos x="14" y="2"/>
                  </a:cxn>
                  <a:cxn ang="0">
                    <a:pos x="14" y="2"/>
                  </a:cxn>
                  <a:cxn ang="0">
                    <a:pos x="14" y="2"/>
                  </a:cxn>
                  <a:cxn ang="0">
                    <a:pos x="14" y="0"/>
                  </a:cxn>
                  <a:cxn ang="0">
                    <a:pos x="8" y="2"/>
                  </a:cxn>
                  <a:cxn ang="0">
                    <a:pos x="4" y="4"/>
                  </a:cxn>
                  <a:cxn ang="0">
                    <a:pos x="0" y="10"/>
                  </a:cxn>
                  <a:cxn ang="0">
                    <a:pos x="0" y="10"/>
                  </a:cxn>
                  <a:cxn ang="0">
                    <a:pos x="2" y="12"/>
                  </a:cxn>
                  <a:cxn ang="0">
                    <a:pos x="2" y="12"/>
                  </a:cxn>
                  <a:cxn ang="0">
                    <a:pos x="6" y="10"/>
                  </a:cxn>
                  <a:cxn ang="0">
                    <a:pos x="10" y="8"/>
                  </a:cxn>
                  <a:cxn ang="0">
                    <a:pos x="14" y="2"/>
                  </a:cxn>
                  <a:cxn ang="0">
                    <a:pos x="14" y="2"/>
                  </a:cxn>
                </a:cxnLst>
                <a:rect l="0" t="0" r="r" b="b"/>
                <a:pathLst>
                  <a:path w="14" h="12">
                    <a:moveTo>
                      <a:pt x="14" y="2"/>
                    </a:moveTo>
                    <a:lnTo>
                      <a:pt x="14" y="2"/>
                    </a:lnTo>
                    <a:lnTo>
                      <a:pt x="14" y="2"/>
                    </a:lnTo>
                    <a:lnTo>
                      <a:pt x="14" y="0"/>
                    </a:lnTo>
                    <a:lnTo>
                      <a:pt x="8" y="2"/>
                    </a:lnTo>
                    <a:lnTo>
                      <a:pt x="4" y="4"/>
                    </a:lnTo>
                    <a:lnTo>
                      <a:pt x="0" y="10"/>
                    </a:lnTo>
                    <a:lnTo>
                      <a:pt x="0" y="10"/>
                    </a:lnTo>
                    <a:lnTo>
                      <a:pt x="2" y="12"/>
                    </a:lnTo>
                    <a:lnTo>
                      <a:pt x="2" y="12"/>
                    </a:lnTo>
                    <a:lnTo>
                      <a:pt x="6" y="10"/>
                    </a:lnTo>
                    <a:lnTo>
                      <a:pt x="10" y="8"/>
                    </a:lnTo>
                    <a:lnTo>
                      <a:pt x="14" y="2"/>
                    </a:lnTo>
                    <a:lnTo>
                      <a:pt x="14" y="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66" name="Freeform 6073"/>
              <p:cNvSpPr>
                <a:spLocks/>
              </p:cNvSpPr>
              <p:nvPr/>
            </p:nvSpPr>
            <p:spPr bwMode="auto">
              <a:xfrm>
                <a:off x="2282190" y="3181033"/>
                <a:ext cx="13970" cy="15240"/>
              </a:xfrm>
              <a:custGeom>
                <a:avLst/>
                <a:gdLst/>
                <a:ahLst/>
                <a:cxnLst>
                  <a:cxn ang="0">
                    <a:pos x="6" y="0"/>
                  </a:cxn>
                  <a:cxn ang="0">
                    <a:pos x="6" y="0"/>
                  </a:cxn>
                  <a:cxn ang="0">
                    <a:pos x="2" y="2"/>
                  </a:cxn>
                  <a:cxn ang="0">
                    <a:pos x="0" y="4"/>
                  </a:cxn>
                  <a:cxn ang="0">
                    <a:pos x="0" y="8"/>
                  </a:cxn>
                  <a:cxn ang="0">
                    <a:pos x="0" y="14"/>
                  </a:cxn>
                  <a:cxn ang="0">
                    <a:pos x="2" y="18"/>
                  </a:cxn>
                  <a:cxn ang="0">
                    <a:pos x="6" y="22"/>
                  </a:cxn>
                  <a:cxn ang="0">
                    <a:pos x="12" y="24"/>
                  </a:cxn>
                  <a:cxn ang="0">
                    <a:pos x="18" y="24"/>
                  </a:cxn>
                  <a:cxn ang="0">
                    <a:pos x="18" y="24"/>
                  </a:cxn>
                  <a:cxn ang="0">
                    <a:pos x="22" y="22"/>
                  </a:cxn>
                  <a:cxn ang="0">
                    <a:pos x="22" y="18"/>
                  </a:cxn>
                  <a:cxn ang="0">
                    <a:pos x="20" y="10"/>
                  </a:cxn>
                  <a:cxn ang="0">
                    <a:pos x="12" y="2"/>
                  </a:cxn>
                  <a:cxn ang="0">
                    <a:pos x="10" y="0"/>
                  </a:cxn>
                  <a:cxn ang="0">
                    <a:pos x="6" y="0"/>
                  </a:cxn>
                  <a:cxn ang="0">
                    <a:pos x="6" y="0"/>
                  </a:cxn>
                </a:cxnLst>
                <a:rect l="0" t="0" r="r" b="b"/>
                <a:pathLst>
                  <a:path w="22" h="24">
                    <a:moveTo>
                      <a:pt x="6" y="0"/>
                    </a:moveTo>
                    <a:lnTo>
                      <a:pt x="6" y="0"/>
                    </a:lnTo>
                    <a:lnTo>
                      <a:pt x="2" y="2"/>
                    </a:lnTo>
                    <a:lnTo>
                      <a:pt x="0" y="4"/>
                    </a:lnTo>
                    <a:lnTo>
                      <a:pt x="0" y="8"/>
                    </a:lnTo>
                    <a:lnTo>
                      <a:pt x="0" y="14"/>
                    </a:lnTo>
                    <a:lnTo>
                      <a:pt x="2" y="18"/>
                    </a:lnTo>
                    <a:lnTo>
                      <a:pt x="6" y="22"/>
                    </a:lnTo>
                    <a:lnTo>
                      <a:pt x="12" y="24"/>
                    </a:lnTo>
                    <a:lnTo>
                      <a:pt x="18" y="24"/>
                    </a:lnTo>
                    <a:lnTo>
                      <a:pt x="18" y="24"/>
                    </a:lnTo>
                    <a:lnTo>
                      <a:pt x="22" y="22"/>
                    </a:lnTo>
                    <a:lnTo>
                      <a:pt x="22" y="18"/>
                    </a:lnTo>
                    <a:lnTo>
                      <a:pt x="20" y="10"/>
                    </a:lnTo>
                    <a:lnTo>
                      <a:pt x="12" y="2"/>
                    </a:lnTo>
                    <a:lnTo>
                      <a:pt x="10" y="0"/>
                    </a:lnTo>
                    <a:lnTo>
                      <a:pt x="6" y="0"/>
                    </a:lnTo>
                    <a:lnTo>
                      <a:pt x="6"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67" name="Freeform 6075"/>
              <p:cNvSpPr>
                <a:spLocks/>
              </p:cNvSpPr>
              <p:nvPr/>
            </p:nvSpPr>
            <p:spPr bwMode="auto">
              <a:xfrm>
                <a:off x="2759710" y="3521393"/>
                <a:ext cx="15240" cy="7620"/>
              </a:xfrm>
              <a:custGeom>
                <a:avLst/>
                <a:gdLst/>
                <a:ahLst/>
                <a:cxnLst>
                  <a:cxn ang="0">
                    <a:pos x="16" y="2"/>
                  </a:cxn>
                  <a:cxn ang="0">
                    <a:pos x="16" y="2"/>
                  </a:cxn>
                  <a:cxn ang="0">
                    <a:pos x="14" y="4"/>
                  </a:cxn>
                  <a:cxn ang="0">
                    <a:pos x="12" y="6"/>
                  </a:cxn>
                  <a:cxn ang="0">
                    <a:pos x="6" y="4"/>
                  </a:cxn>
                  <a:cxn ang="0">
                    <a:pos x="4" y="2"/>
                  </a:cxn>
                  <a:cxn ang="0">
                    <a:pos x="2" y="4"/>
                  </a:cxn>
                  <a:cxn ang="0">
                    <a:pos x="0" y="6"/>
                  </a:cxn>
                  <a:cxn ang="0">
                    <a:pos x="0" y="6"/>
                  </a:cxn>
                  <a:cxn ang="0">
                    <a:pos x="0" y="10"/>
                  </a:cxn>
                  <a:cxn ang="0">
                    <a:pos x="2" y="10"/>
                  </a:cxn>
                  <a:cxn ang="0">
                    <a:pos x="8" y="10"/>
                  </a:cxn>
                  <a:cxn ang="0">
                    <a:pos x="8" y="10"/>
                  </a:cxn>
                  <a:cxn ang="0">
                    <a:pos x="14" y="12"/>
                  </a:cxn>
                  <a:cxn ang="0">
                    <a:pos x="20" y="12"/>
                  </a:cxn>
                  <a:cxn ang="0">
                    <a:pos x="24" y="10"/>
                  </a:cxn>
                  <a:cxn ang="0">
                    <a:pos x="24" y="10"/>
                  </a:cxn>
                  <a:cxn ang="0">
                    <a:pos x="24" y="6"/>
                  </a:cxn>
                  <a:cxn ang="0">
                    <a:pos x="24" y="2"/>
                  </a:cxn>
                  <a:cxn ang="0">
                    <a:pos x="20" y="0"/>
                  </a:cxn>
                  <a:cxn ang="0">
                    <a:pos x="16" y="2"/>
                  </a:cxn>
                  <a:cxn ang="0">
                    <a:pos x="16" y="2"/>
                  </a:cxn>
                </a:cxnLst>
                <a:rect l="0" t="0" r="r" b="b"/>
                <a:pathLst>
                  <a:path w="24" h="12">
                    <a:moveTo>
                      <a:pt x="16" y="2"/>
                    </a:moveTo>
                    <a:lnTo>
                      <a:pt x="16" y="2"/>
                    </a:lnTo>
                    <a:lnTo>
                      <a:pt x="14" y="4"/>
                    </a:lnTo>
                    <a:lnTo>
                      <a:pt x="12" y="6"/>
                    </a:lnTo>
                    <a:lnTo>
                      <a:pt x="6" y="4"/>
                    </a:lnTo>
                    <a:lnTo>
                      <a:pt x="4" y="2"/>
                    </a:lnTo>
                    <a:lnTo>
                      <a:pt x="2" y="4"/>
                    </a:lnTo>
                    <a:lnTo>
                      <a:pt x="0" y="6"/>
                    </a:lnTo>
                    <a:lnTo>
                      <a:pt x="0" y="6"/>
                    </a:lnTo>
                    <a:lnTo>
                      <a:pt x="0" y="10"/>
                    </a:lnTo>
                    <a:lnTo>
                      <a:pt x="2" y="10"/>
                    </a:lnTo>
                    <a:lnTo>
                      <a:pt x="8" y="10"/>
                    </a:lnTo>
                    <a:lnTo>
                      <a:pt x="8" y="10"/>
                    </a:lnTo>
                    <a:lnTo>
                      <a:pt x="14" y="12"/>
                    </a:lnTo>
                    <a:lnTo>
                      <a:pt x="20" y="12"/>
                    </a:lnTo>
                    <a:lnTo>
                      <a:pt x="24" y="10"/>
                    </a:lnTo>
                    <a:lnTo>
                      <a:pt x="24" y="10"/>
                    </a:lnTo>
                    <a:lnTo>
                      <a:pt x="24" y="6"/>
                    </a:lnTo>
                    <a:lnTo>
                      <a:pt x="24" y="2"/>
                    </a:lnTo>
                    <a:lnTo>
                      <a:pt x="20" y="0"/>
                    </a:lnTo>
                    <a:lnTo>
                      <a:pt x="16" y="2"/>
                    </a:lnTo>
                    <a:lnTo>
                      <a:pt x="16" y="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68" name="Freeform 6076"/>
              <p:cNvSpPr>
                <a:spLocks/>
              </p:cNvSpPr>
              <p:nvPr/>
            </p:nvSpPr>
            <p:spPr bwMode="auto">
              <a:xfrm>
                <a:off x="2325370" y="3263583"/>
                <a:ext cx="7620" cy="2540"/>
              </a:xfrm>
              <a:custGeom>
                <a:avLst/>
                <a:gdLst/>
                <a:ahLst/>
                <a:cxnLst>
                  <a:cxn ang="0">
                    <a:pos x="0" y="4"/>
                  </a:cxn>
                  <a:cxn ang="0">
                    <a:pos x="0" y="4"/>
                  </a:cxn>
                  <a:cxn ang="0">
                    <a:pos x="6" y="4"/>
                  </a:cxn>
                  <a:cxn ang="0">
                    <a:pos x="12" y="2"/>
                  </a:cxn>
                  <a:cxn ang="0">
                    <a:pos x="12" y="2"/>
                  </a:cxn>
                  <a:cxn ang="0">
                    <a:pos x="12" y="2"/>
                  </a:cxn>
                  <a:cxn ang="0">
                    <a:pos x="10" y="0"/>
                  </a:cxn>
                  <a:cxn ang="0">
                    <a:pos x="6" y="0"/>
                  </a:cxn>
                  <a:cxn ang="0">
                    <a:pos x="2" y="0"/>
                  </a:cxn>
                  <a:cxn ang="0">
                    <a:pos x="0" y="2"/>
                  </a:cxn>
                  <a:cxn ang="0">
                    <a:pos x="0" y="4"/>
                  </a:cxn>
                  <a:cxn ang="0">
                    <a:pos x="0" y="4"/>
                  </a:cxn>
                </a:cxnLst>
                <a:rect l="0" t="0" r="r" b="b"/>
                <a:pathLst>
                  <a:path w="12" h="4">
                    <a:moveTo>
                      <a:pt x="0" y="4"/>
                    </a:moveTo>
                    <a:lnTo>
                      <a:pt x="0" y="4"/>
                    </a:lnTo>
                    <a:lnTo>
                      <a:pt x="6" y="4"/>
                    </a:lnTo>
                    <a:lnTo>
                      <a:pt x="12" y="2"/>
                    </a:lnTo>
                    <a:lnTo>
                      <a:pt x="12" y="2"/>
                    </a:lnTo>
                    <a:lnTo>
                      <a:pt x="12" y="2"/>
                    </a:lnTo>
                    <a:lnTo>
                      <a:pt x="10" y="0"/>
                    </a:lnTo>
                    <a:lnTo>
                      <a:pt x="6" y="0"/>
                    </a:lnTo>
                    <a:lnTo>
                      <a:pt x="2" y="0"/>
                    </a:lnTo>
                    <a:lnTo>
                      <a:pt x="0" y="2"/>
                    </a:lnTo>
                    <a:lnTo>
                      <a:pt x="0" y="4"/>
                    </a:lnTo>
                    <a:lnTo>
                      <a:pt x="0" y="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69" name="Freeform 6077"/>
              <p:cNvSpPr>
                <a:spLocks/>
              </p:cNvSpPr>
              <p:nvPr/>
            </p:nvSpPr>
            <p:spPr bwMode="auto">
              <a:xfrm>
                <a:off x="2757170" y="2330133"/>
                <a:ext cx="60960" cy="38100"/>
              </a:xfrm>
              <a:custGeom>
                <a:avLst/>
                <a:gdLst/>
                <a:ahLst/>
                <a:cxnLst>
                  <a:cxn ang="0">
                    <a:pos x="94" y="28"/>
                  </a:cxn>
                  <a:cxn ang="0">
                    <a:pos x="94" y="28"/>
                  </a:cxn>
                  <a:cxn ang="0">
                    <a:pos x="84" y="28"/>
                  </a:cxn>
                  <a:cxn ang="0">
                    <a:pos x="70" y="28"/>
                  </a:cxn>
                  <a:cxn ang="0">
                    <a:pos x="50" y="28"/>
                  </a:cxn>
                  <a:cxn ang="0">
                    <a:pos x="40" y="28"/>
                  </a:cxn>
                  <a:cxn ang="0">
                    <a:pos x="32" y="26"/>
                  </a:cxn>
                  <a:cxn ang="0">
                    <a:pos x="32" y="26"/>
                  </a:cxn>
                  <a:cxn ang="0">
                    <a:pos x="24" y="22"/>
                  </a:cxn>
                  <a:cxn ang="0">
                    <a:pos x="20" y="16"/>
                  </a:cxn>
                  <a:cxn ang="0">
                    <a:pos x="16" y="10"/>
                  </a:cxn>
                  <a:cxn ang="0">
                    <a:pos x="16" y="4"/>
                  </a:cxn>
                  <a:cxn ang="0">
                    <a:pos x="14" y="2"/>
                  </a:cxn>
                  <a:cxn ang="0">
                    <a:pos x="14" y="0"/>
                  </a:cxn>
                  <a:cxn ang="0">
                    <a:pos x="10" y="2"/>
                  </a:cxn>
                  <a:cxn ang="0">
                    <a:pos x="6" y="8"/>
                  </a:cxn>
                  <a:cxn ang="0">
                    <a:pos x="6" y="8"/>
                  </a:cxn>
                  <a:cxn ang="0">
                    <a:pos x="0" y="18"/>
                  </a:cxn>
                  <a:cxn ang="0">
                    <a:pos x="0" y="20"/>
                  </a:cxn>
                  <a:cxn ang="0">
                    <a:pos x="2" y="22"/>
                  </a:cxn>
                  <a:cxn ang="0">
                    <a:pos x="6" y="22"/>
                  </a:cxn>
                  <a:cxn ang="0">
                    <a:pos x="8" y="24"/>
                  </a:cxn>
                  <a:cxn ang="0">
                    <a:pos x="8" y="28"/>
                  </a:cxn>
                  <a:cxn ang="0">
                    <a:pos x="8" y="28"/>
                  </a:cxn>
                  <a:cxn ang="0">
                    <a:pos x="8" y="32"/>
                  </a:cxn>
                  <a:cxn ang="0">
                    <a:pos x="10" y="34"/>
                  </a:cxn>
                  <a:cxn ang="0">
                    <a:pos x="14" y="34"/>
                  </a:cxn>
                  <a:cxn ang="0">
                    <a:pos x="22" y="34"/>
                  </a:cxn>
                  <a:cxn ang="0">
                    <a:pos x="24" y="36"/>
                  </a:cxn>
                  <a:cxn ang="0">
                    <a:pos x="28" y="38"/>
                  </a:cxn>
                  <a:cxn ang="0">
                    <a:pos x="28" y="38"/>
                  </a:cxn>
                  <a:cxn ang="0">
                    <a:pos x="34" y="44"/>
                  </a:cxn>
                  <a:cxn ang="0">
                    <a:pos x="40" y="46"/>
                  </a:cxn>
                  <a:cxn ang="0">
                    <a:pos x="52" y="50"/>
                  </a:cxn>
                  <a:cxn ang="0">
                    <a:pos x="74" y="58"/>
                  </a:cxn>
                  <a:cxn ang="0">
                    <a:pos x="74" y="58"/>
                  </a:cxn>
                  <a:cxn ang="0">
                    <a:pos x="78" y="60"/>
                  </a:cxn>
                  <a:cxn ang="0">
                    <a:pos x="82" y="58"/>
                  </a:cxn>
                  <a:cxn ang="0">
                    <a:pos x="82" y="54"/>
                  </a:cxn>
                  <a:cxn ang="0">
                    <a:pos x="82" y="46"/>
                  </a:cxn>
                  <a:cxn ang="0">
                    <a:pos x="82" y="46"/>
                  </a:cxn>
                  <a:cxn ang="0">
                    <a:pos x="82" y="40"/>
                  </a:cxn>
                  <a:cxn ang="0">
                    <a:pos x="84" y="38"/>
                  </a:cxn>
                  <a:cxn ang="0">
                    <a:pos x="90" y="32"/>
                  </a:cxn>
                  <a:cxn ang="0">
                    <a:pos x="94" y="30"/>
                  </a:cxn>
                  <a:cxn ang="0">
                    <a:pos x="96" y="30"/>
                  </a:cxn>
                  <a:cxn ang="0">
                    <a:pos x="94" y="28"/>
                  </a:cxn>
                  <a:cxn ang="0">
                    <a:pos x="94" y="28"/>
                  </a:cxn>
                </a:cxnLst>
                <a:rect l="0" t="0" r="r" b="b"/>
                <a:pathLst>
                  <a:path w="96" h="60">
                    <a:moveTo>
                      <a:pt x="94" y="28"/>
                    </a:moveTo>
                    <a:lnTo>
                      <a:pt x="94" y="28"/>
                    </a:lnTo>
                    <a:lnTo>
                      <a:pt x="84" y="28"/>
                    </a:lnTo>
                    <a:lnTo>
                      <a:pt x="70" y="28"/>
                    </a:lnTo>
                    <a:lnTo>
                      <a:pt x="50" y="28"/>
                    </a:lnTo>
                    <a:lnTo>
                      <a:pt x="40" y="28"/>
                    </a:lnTo>
                    <a:lnTo>
                      <a:pt x="32" y="26"/>
                    </a:lnTo>
                    <a:lnTo>
                      <a:pt x="32" y="26"/>
                    </a:lnTo>
                    <a:lnTo>
                      <a:pt x="24" y="22"/>
                    </a:lnTo>
                    <a:lnTo>
                      <a:pt x="20" y="16"/>
                    </a:lnTo>
                    <a:lnTo>
                      <a:pt x="16" y="10"/>
                    </a:lnTo>
                    <a:lnTo>
                      <a:pt x="16" y="4"/>
                    </a:lnTo>
                    <a:lnTo>
                      <a:pt x="14" y="2"/>
                    </a:lnTo>
                    <a:lnTo>
                      <a:pt x="14" y="0"/>
                    </a:lnTo>
                    <a:lnTo>
                      <a:pt x="10" y="2"/>
                    </a:lnTo>
                    <a:lnTo>
                      <a:pt x="6" y="8"/>
                    </a:lnTo>
                    <a:lnTo>
                      <a:pt x="6" y="8"/>
                    </a:lnTo>
                    <a:lnTo>
                      <a:pt x="0" y="18"/>
                    </a:lnTo>
                    <a:lnTo>
                      <a:pt x="0" y="20"/>
                    </a:lnTo>
                    <a:lnTo>
                      <a:pt x="2" y="22"/>
                    </a:lnTo>
                    <a:lnTo>
                      <a:pt x="6" y="22"/>
                    </a:lnTo>
                    <a:lnTo>
                      <a:pt x="8" y="24"/>
                    </a:lnTo>
                    <a:lnTo>
                      <a:pt x="8" y="28"/>
                    </a:lnTo>
                    <a:lnTo>
                      <a:pt x="8" y="28"/>
                    </a:lnTo>
                    <a:lnTo>
                      <a:pt x="8" y="32"/>
                    </a:lnTo>
                    <a:lnTo>
                      <a:pt x="10" y="34"/>
                    </a:lnTo>
                    <a:lnTo>
                      <a:pt x="14" y="34"/>
                    </a:lnTo>
                    <a:lnTo>
                      <a:pt x="22" y="34"/>
                    </a:lnTo>
                    <a:lnTo>
                      <a:pt x="24" y="36"/>
                    </a:lnTo>
                    <a:lnTo>
                      <a:pt x="28" y="38"/>
                    </a:lnTo>
                    <a:lnTo>
                      <a:pt x="28" y="38"/>
                    </a:lnTo>
                    <a:lnTo>
                      <a:pt x="34" y="44"/>
                    </a:lnTo>
                    <a:lnTo>
                      <a:pt x="40" y="46"/>
                    </a:lnTo>
                    <a:lnTo>
                      <a:pt x="52" y="50"/>
                    </a:lnTo>
                    <a:lnTo>
                      <a:pt x="74" y="58"/>
                    </a:lnTo>
                    <a:lnTo>
                      <a:pt x="74" y="58"/>
                    </a:lnTo>
                    <a:lnTo>
                      <a:pt x="78" y="60"/>
                    </a:lnTo>
                    <a:lnTo>
                      <a:pt x="82" y="58"/>
                    </a:lnTo>
                    <a:lnTo>
                      <a:pt x="82" y="54"/>
                    </a:lnTo>
                    <a:lnTo>
                      <a:pt x="82" y="46"/>
                    </a:lnTo>
                    <a:lnTo>
                      <a:pt x="82" y="46"/>
                    </a:lnTo>
                    <a:lnTo>
                      <a:pt x="82" y="40"/>
                    </a:lnTo>
                    <a:lnTo>
                      <a:pt x="84" y="38"/>
                    </a:lnTo>
                    <a:lnTo>
                      <a:pt x="90" y="32"/>
                    </a:lnTo>
                    <a:lnTo>
                      <a:pt x="94" y="30"/>
                    </a:lnTo>
                    <a:lnTo>
                      <a:pt x="96" y="30"/>
                    </a:lnTo>
                    <a:lnTo>
                      <a:pt x="94" y="28"/>
                    </a:lnTo>
                    <a:lnTo>
                      <a:pt x="94" y="2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70" name="Freeform 6078"/>
              <p:cNvSpPr>
                <a:spLocks/>
              </p:cNvSpPr>
              <p:nvPr/>
            </p:nvSpPr>
            <p:spPr bwMode="auto">
              <a:xfrm>
                <a:off x="2833370" y="2327593"/>
                <a:ext cx="44450" cy="55880"/>
              </a:xfrm>
              <a:custGeom>
                <a:avLst/>
                <a:gdLst/>
                <a:ahLst/>
                <a:cxnLst>
                  <a:cxn ang="0">
                    <a:pos x="60" y="48"/>
                  </a:cxn>
                  <a:cxn ang="0">
                    <a:pos x="60" y="48"/>
                  </a:cxn>
                  <a:cxn ang="0">
                    <a:pos x="50" y="46"/>
                  </a:cxn>
                  <a:cxn ang="0">
                    <a:pos x="48" y="44"/>
                  </a:cxn>
                  <a:cxn ang="0">
                    <a:pos x="46" y="42"/>
                  </a:cxn>
                  <a:cxn ang="0">
                    <a:pos x="44" y="32"/>
                  </a:cxn>
                  <a:cxn ang="0">
                    <a:pos x="46" y="18"/>
                  </a:cxn>
                  <a:cxn ang="0">
                    <a:pos x="46" y="18"/>
                  </a:cxn>
                  <a:cxn ang="0">
                    <a:pos x="46" y="6"/>
                  </a:cxn>
                  <a:cxn ang="0">
                    <a:pos x="44" y="2"/>
                  </a:cxn>
                  <a:cxn ang="0">
                    <a:pos x="42" y="0"/>
                  </a:cxn>
                  <a:cxn ang="0">
                    <a:pos x="40" y="2"/>
                  </a:cxn>
                  <a:cxn ang="0">
                    <a:pos x="36" y="4"/>
                  </a:cxn>
                  <a:cxn ang="0">
                    <a:pos x="24" y="18"/>
                  </a:cxn>
                  <a:cxn ang="0">
                    <a:pos x="24" y="18"/>
                  </a:cxn>
                  <a:cxn ang="0">
                    <a:pos x="12" y="34"/>
                  </a:cxn>
                  <a:cxn ang="0">
                    <a:pos x="4" y="48"/>
                  </a:cxn>
                  <a:cxn ang="0">
                    <a:pos x="2" y="56"/>
                  </a:cxn>
                  <a:cxn ang="0">
                    <a:pos x="0" y="64"/>
                  </a:cxn>
                  <a:cxn ang="0">
                    <a:pos x="0" y="72"/>
                  </a:cxn>
                  <a:cxn ang="0">
                    <a:pos x="4" y="82"/>
                  </a:cxn>
                  <a:cxn ang="0">
                    <a:pos x="4" y="82"/>
                  </a:cxn>
                  <a:cxn ang="0">
                    <a:pos x="8" y="88"/>
                  </a:cxn>
                  <a:cxn ang="0">
                    <a:pos x="10" y="88"/>
                  </a:cxn>
                  <a:cxn ang="0">
                    <a:pos x="12" y="88"/>
                  </a:cxn>
                  <a:cxn ang="0">
                    <a:pos x="16" y="82"/>
                  </a:cxn>
                  <a:cxn ang="0">
                    <a:pos x="20" y="70"/>
                  </a:cxn>
                  <a:cxn ang="0">
                    <a:pos x="20" y="70"/>
                  </a:cxn>
                  <a:cxn ang="0">
                    <a:pos x="24" y="58"/>
                  </a:cxn>
                  <a:cxn ang="0">
                    <a:pos x="28" y="56"/>
                  </a:cxn>
                  <a:cxn ang="0">
                    <a:pos x="30" y="54"/>
                  </a:cxn>
                  <a:cxn ang="0">
                    <a:pos x="30" y="56"/>
                  </a:cxn>
                  <a:cxn ang="0">
                    <a:pos x="32" y="58"/>
                  </a:cxn>
                  <a:cxn ang="0">
                    <a:pos x="30" y="72"/>
                  </a:cxn>
                  <a:cxn ang="0">
                    <a:pos x="30" y="72"/>
                  </a:cxn>
                  <a:cxn ang="0">
                    <a:pos x="28" y="84"/>
                  </a:cxn>
                  <a:cxn ang="0">
                    <a:pos x="30" y="86"/>
                  </a:cxn>
                  <a:cxn ang="0">
                    <a:pos x="32" y="86"/>
                  </a:cxn>
                  <a:cxn ang="0">
                    <a:pos x="40" y="82"/>
                  </a:cxn>
                  <a:cxn ang="0">
                    <a:pos x="50" y="76"/>
                  </a:cxn>
                  <a:cxn ang="0">
                    <a:pos x="50" y="76"/>
                  </a:cxn>
                  <a:cxn ang="0">
                    <a:pos x="60" y="68"/>
                  </a:cxn>
                  <a:cxn ang="0">
                    <a:pos x="68" y="60"/>
                  </a:cxn>
                  <a:cxn ang="0">
                    <a:pos x="70" y="56"/>
                  </a:cxn>
                  <a:cxn ang="0">
                    <a:pos x="68" y="52"/>
                  </a:cxn>
                  <a:cxn ang="0">
                    <a:pos x="66" y="50"/>
                  </a:cxn>
                  <a:cxn ang="0">
                    <a:pos x="60" y="48"/>
                  </a:cxn>
                  <a:cxn ang="0">
                    <a:pos x="60" y="48"/>
                  </a:cxn>
                </a:cxnLst>
                <a:rect l="0" t="0" r="r" b="b"/>
                <a:pathLst>
                  <a:path w="70" h="88">
                    <a:moveTo>
                      <a:pt x="60" y="48"/>
                    </a:moveTo>
                    <a:lnTo>
                      <a:pt x="60" y="48"/>
                    </a:lnTo>
                    <a:lnTo>
                      <a:pt x="50" y="46"/>
                    </a:lnTo>
                    <a:lnTo>
                      <a:pt x="48" y="44"/>
                    </a:lnTo>
                    <a:lnTo>
                      <a:pt x="46" y="42"/>
                    </a:lnTo>
                    <a:lnTo>
                      <a:pt x="44" y="32"/>
                    </a:lnTo>
                    <a:lnTo>
                      <a:pt x="46" y="18"/>
                    </a:lnTo>
                    <a:lnTo>
                      <a:pt x="46" y="18"/>
                    </a:lnTo>
                    <a:lnTo>
                      <a:pt x="46" y="6"/>
                    </a:lnTo>
                    <a:lnTo>
                      <a:pt x="44" y="2"/>
                    </a:lnTo>
                    <a:lnTo>
                      <a:pt x="42" y="0"/>
                    </a:lnTo>
                    <a:lnTo>
                      <a:pt x="40" y="2"/>
                    </a:lnTo>
                    <a:lnTo>
                      <a:pt x="36" y="4"/>
                    </a:lnTo>
                    <a:lnTo>
                      <a:pt x="24" y="18"/>
                    </a:lnTo>
                    <a:lnTo>
                      <a:pt x="24" y="18"/>
                    </a:lnTo>
                    <a:lnTo>
                      <a:pt x="12" y="34"/>
                    </a:lnTo>
                    <a:lnTo>
                      <a:pt x="4" y="48"/>
                    </a:lnTo>
                    <a:lnTo>
                      <a:pt x="2" y="56"/>
                    </a:lnTo>
                    <a:lnTo>
                      <a:pt x="0" y="64"/>
                    </a:lnTo>
                    <a:lnTo>
                      <a:pt x="0" y="72"/>
                    </a:lnTo>
                    <a:lnTo>
                      <a:pt x="4" y="82"/>
                    </a:lnTo>
                    <a:lnTo>
                      <a:pt x="4" y="82"/>
                    </a:lnTo>
                    <a:lnTo>
                      <a:pt x="8" y="88"/>
                    </a:lnTo>
                    <a:lnTo>
                      <a:pt x="10" y="88"/>
                    </a:lnTo>
                    <a:lnTo>
                      <a:pt x="12" y="88"/>
                    </a:lnTo>
                    <a:lnTo>
                      <a:pt x="16" y="82"/>
                    </a:lnTo>
                    <a:lnTo>
                      <a:pt x="20" y="70"/>
                    </a:lnTo>
                    <a:lnTo>
                      <a:pt x="20" y="70"/>
                    </a:lnTo>
                    <a:lnTo>
                      <a:pt x="24" y="58"/>
                    </a:lnTo>
                    <a:lnTo>
                      <a:pt x="28" y="56"/>
                    </a:lnTo>
                    <a:lnTo>
                      <a:pt x="30" y="54"/>
                    </a:lnTo>
                    <a:lnTo>
                      <a:pt x="30" y="56"/>
                    </a:lnTo>
                    <a:lnTo>
                      <a:pt x="32" y="58"/>
                    </a:lnTo>
                    <a:lnTo>
                      <a:pt x="30" y="72"/>
                    </a:lnTo>
                    <a:lnTo>
                      <a:pt x="30" y="72"/>
                    </a:lnTo>
                    <a:lnTo>
                      <a:pt x="28" y="84"/>
                    </a:lnTo>
                    <a:lnTo>
                      <a:pt x="30" y="86"/>
                    </a:lnTo>
                    <a:lnTo>
                      <a:pt x="32" y="86"/>
                    </a:lnTo>
                    <a:lnTo>
                      <a:pt x="40" y="82"/>
                    </a:lnTo>
                    <a:lnTo>
                      <a:pt x="50" y="76"/>
                    </a:lnTo>
                    <a:lnTo>
                      <a:pt x="50" y="76"/>
                    </a:lnTo>
                    <a:lnTo>
                      <a:pt x="60" y="68"/>
                    </a:lnTo>
                    <a:lnTo>
                      <a:pt x="68" y="60"/>
                    </a:lnTo>
                    <a:lnTo>
                      <a:pt x="70" y="56"/>
                    </a:lnTo>
                    <a:lnTo>
                      <a:pt x="68" y="52"/>
                    </a:lnTo>
                    <a:lnTo>
                      <a:pt x="66" y="50"/>
                    </a:lnTo>
                    <a:lnTo>
                      <a:pt x="60" y="48"/>
                    </a:lnTo>
                    <a:lnTo>
                      <a:pt x="60" y="4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71" name="Freeform 6079"/>
              <p:cNvSpPr>
                <a:spLocks/>
              </p:cNvSpPr>
              <p:nvPr/>
            </p:nvSpPr>
            <p:spPr bwMode="auto">
              <a:xfrm>
                <a:off x="2753360" y="2219643"/>
                <a:ext cx="73660" cy="34290"/>
              </a:xfrm>
              <a:custGeom>
                <a:avLst/>
                <a:gdLst/>
                <a:ahLst/>
                <a:cxnLst>
                  <a:cxn ang="0">
                    <a:pos x="116" y="48"/>
                  </a:cxn>
                  <a:cxn ang="0">
                    <a:pos x="116" y="48"/>
                  </a:cxn>
                  <a:cxn ang="0">
                    <a:pos x="116" y="46"/>
                  </a:cxn>
                  <a:cxn ang="0">
                    <a:pos x="116" y="42"/>
                  </a:cxn>
                  <a:cxn ang="0">
                    <a:pos x="112" y="36"/>
                  </a:cxn>
                  <a:cxn ang="0">
                    <a:pos x="104" y="30"/>
                  </a:cxn>
                  <a:cxn ang="0">
                    <a:pos x="92" y="24"/>
                  </a:cxn>
                  <a:cxn ang="0">
                    <a:pos x="78" y="16"/>
                  </a:cxn>
                  <a:cxn ang="0">
                    <a:pos x="62" y="10"/>
                  </a:cxn>
                  <a:cxn ang="0">
                    <a:pos x="44" y="6"/>
                  </a:cxn>
                  <a:cxn ang="0">
                    <a:pos x="24" y="2"/>
                  </a:cxn>
                  <a:cxn ang="0">
                    <a:pos x="24" y="2"/>
                  </a:cxn>
                  <a:cxn ang="0">
                    <a:pos x="10" y="0"/>
                  </a:cxn>
                  <a:cxn ang="0">
                    <a:pos x="2" y="0"/>
                  </a:cxn>
                  <a:cxn ang="0">
                    <a:pos x="0" y="2"/>
                  </a:cxn>
                  <a:cxn ang="0">
                    <a:pos x="0" y="2"/>
                  </a:cxn>
                  <a:cxn ang="0">
                    <a:pos x="4" y="6"/>
                  </a:cxn>
                  <a:cxn ang="0">
                    <a:pos x="18" y="14"/>
                  </a:cxn>
                  <a:cxn ang="0">
                    <a:pos x="32" y="24"/>
                  </a:cxn>
                  <a:cxn ang="0">
                    <a:pos x="32" y="24"/>
                  </a:cxn>
                  <a:cxn ang="0">
                    <a:pos x="52" y="38"/>
                  </a:cxn>
                  <a:cxn ang="0">
                    <a:pos x="76" y="48"/>
                  </a:cxn>
                  <a:cxn ang="0">
                    <a:pos x="90" y="52"/>
                  </a:cxn>
                  <a:cxn ang="0">
                    <a:pos x="100" y="54"/>
                  </a:cxn>
                  <a:cxn ang="0">
                    <a:pos x="110" y="52"/>
                  </a:cxn>
                  <a:cxn ang="0">
                    <a:pos x="114" y="50"/>
                  </a:cxn>
                  <a:cxn ang="0">
                    <a:pos x="116" y="48"/>
                  </a:cxn>
                  <a:cxn ang="0">
                    <a:pos x="116" y="48"/>
                  </a:cxn>
                </a:cxnLst>
                <a:rect l="0" t="0" r="r" b="b"/>
                <a:pathLst>
                  <a:path w="116" h="54">
                    <a:moveTo>
                      <a:pt x="116" y="48"/>
                    </a:moveTo>
                    <a:lnTo>
                      <a:pt x="116" y="48"/>
                    </a:lnTo>
                    <a:lnTo>
                      <a:pt x="116" y="46"/>
                    </a:lnTo>
                    <a:lnTo>
                      <a:pt x="116" y="42"/>
                    </a:lnTo>
                    <a:lnTo>
                      <a:pt x="112" y="36"/>
                    </a:lnTo>
                    <a:lnTo>
                      <a:pt x="104" y="30"/>
                    </a:lnTo>
                    <a:lnTo>
                      <a:pt x="92" y="24"/>
                    </a:lnTo>
                    <a:lnTo>
                      <a:pt x="78" y="16"/>
                    </a:lnTo>
                    <a:lnTo>
                      <a:pt x="62" y="10"/>
                    </a:lnTo>
                    <a:lnTo>
                      <a:pt x="44" y="6"/>
                    </a:lnTo>
                    <a:lnTo>
                      <a:pt x="24" y="2"/>
                    </a:lnTo>
                    <a:lnTo>
                      <a:pt x="24" y="2"/>
                    </a:lnTo>
                    <a:lnTo>
                      <a:pt x="10" y="0"/>
                    </a:lnTo>
                    <a:lnTo>
                      <a:pt x="2" y="0"/>
                    </a:lnTo>
                    <a:lnTo>
                      <a:pt x="0" y="2"/>
                    </a:lnTo>
                    <a:lnTo>
                      <a:pt x="0" y="2"/>
                    </a:lnTo>
                    <a:lnTo>
                      <a:pt x="4" y="6"/>
                    </a:lnTo>
                    <a:lnTo>
                      <a:pt x="18" y="14"/>
                    </a:lnTo>
                    <a:lnTo>
                      <a:pt x="32" y="24"/>
                    </a:lnTo>
                    <a:lnTo>
                      <a:pt x="32" y="24"/>
                    </a:lnTo>
                    <a:lnTo>
                      <a:pt x="52" y="38"/>
                    </a:lnTo>
                    <a:lnTo>
                      <a:pt x="76" y="48"/>
                    </a:lnTo>
                    <a:lnTo>
                      <a:pt x="90" y="52"/>
                    </a:lnTo>
                    <a:lnTo>
                      <a:pt x="100" y="54"/>
                    </a:lnTo>
                    <a:lnTo>
                      <a:pt x="110" y="52"/>
                    </a:lnTo>
                    <a:lnTo>
                      <a:pt x="114" y="50"/>
                    </a:lnTo>
                    <a:lnTo>
                      <a:pt x="116" y="48"/>
                    </a:lnTo>
                    <a:lnTo>
                      <a:pt x="116" y="4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72" name="Freeform 6080"/>
              <p:cNvSpPr>
                <a:spLocks/>
              </p:cNvSpPr>
              <p:nvPr/>
            </p:nvSpPr>
            <p:spPr bwMode="auto">
              <a:xfrm>
                <a:off x="2852420" y="3488373"/>
                <a:ext cx="10160" cy="11430"/>
              </a:xfrm>
              <a:custGeom>
                <a:avLst/>
                <a:gdLst/>
                <a:ahLst/>
                <a:cxnLst>
                  <a:cxn ang="0">
                    <a:pos x="2" y="0"/>
                  </a:cxn>
                  <a:cxn ang="0">
                    <a:pos x="2" y="0"/>
                  </a:cxn>
                  <a:cxn ang="0">
                    <a:pos x="0" y="0"/>
                  </a:cxn>
                  <a:cxn ang="0">
                    <a:pos x="0" y="4"/>
                  </a:cxn>
                  <a:cxn ang="0">
                    <a:pos x="0" y="10"/>
                  </a:cxn>
                  <a:cxn ang="0">
                    <a:pos x="0" y="14"/>
                  </a:cxn>
                  <a:cxn ang="0">
                    <a:pos x="4" y="16"/>
                  </a:cxn>
                  <a:cxn ang="0">
                    <a:pos x="8" y="18"/>
                  </a:cxn>
                  <a:cxn ang="0">
                    <a:pos x="12" y="18"/>
                  </a:cxn>
                  <a:cxn ang="0">
                    <a:pos x="12" y="18"/>
                  </a:cxn>
                  <a:cxn ang="0">
                    <a:pos x="14" y="18"/>
                  </a:cxn>
                  <a:cxn ang="0">
                    <a:pos x="16" y="14"/>
                  </a:cxn>
                  <a:cxn ang="0">
                    <a:pos x="14" y="8"/>
                  </a:cxn>
                  <a:cxn ang="0">
                    <a:pos x="8" y="2"/>
                  </a:cxn>
                  <a:cxn ang="0">
                    <a:pos x="6" y="0"/>
                  </a:cxn>
                  <a:cxn ang="0">
                    <a:pos x="2" y="0"/>
                  </a:cxn>
                  <a:cxn ang="0">
                    <a:pos x="2" y="0"/>
                  </a:cxn>
                </a:cxnLst>
                <a:rect l="0" t="0" r="r" b="b"/>
                <a:pathLst>
                  <a:path w="16" h="18">
                    <a:moveTo>
                      <a:pt x="2" y="0"/>
                    </a:moveTo>
                    <a:lnTo>
                      <a:pt x="2" y="0"/>
                    </a:lnTo>
                    <a:lnTo>
                      <a:pt x="0" y="0"/>
                    </a:lnTo>
                    <a:lnTo>
                      <a:pt x="0" y="4"/>
                    </a:lnTo>
                    <a:lnTo>
                      <a:pt x="0" y="10"/>
                    </a:lnTo>
                    <a:lnTo>
                      <a:pt x="0" y="14"/>
                    </a:lnTo>
                    <a:lnTo>
                      <a:pt x="4" y="16"/>
                    </a:lnTo>
                    <a:lnTo>
                      <a:pt x="8" y="18"/>
                    </a:lnTo>
                    <a:lnTo>
                      <a:pt x="12" y="18"/>
                    </a:lnTo>
                    <a:lnTo>
                      <a:pt x="12" y="18"/>
                    </a:lnTo>
                    <a:lnTo>
                      <a:pt x="14" y="18"/>
                    </a:lnTo>
                    <a:lnTo>
                      <a:pt x="16" y="14"/>
                    </a:lnTo>
                    <a:lnTo>
                      <a:pt x="14" y="8"/>
                    </a:lnTo>
                    <a:lnTo>
                      <a:pt x="8" y="2"/>
                    </a:lnTo>
                    <a:lnTo>
                      <a:pt x="6" y="0"/>
                    </a:lnTo>
                    <a:lnTo>
                      <a:pt x="2" y="0"/>
                    </a:lnTo>
                    <a:lnTo>
                      <a:pt x="2"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73" name="Freeform 6081"/>
              <p:cNvSpPr>
                <a:spLocks/>
              </p:cNvSpPr>
              <p:nvPr/>
            </p:nvSpPr>
            <p:spPr bwMode="auto">
              <a:xfrm>
                <a:off x="2805430" y="3330893"/>
                <a:ext cx="2540" cy="3810"/>
              </a:xfrm>
              <a:custGeom>
                <a:avLst/>
                <a:gdLst/>
                <a:ahLst/>
                <a:cxnLst>
                  <a:cxn ang="0">
                    <a:pos x="0" y="0"/>
                  </a:cxn>
                  <a:cxn ang="0">
                    <a:pos x="0" y="0"/>
                  </a:cxn>
                  <a:cxn ang="0">
                    <a:pos x="0" y="6"/>
                  </a:cxn>
                  <a:cxn ang="0">
                    <a:pos x="0" y="6"/>
                  </a:cxn>
                  <a:cxn ang="0">
                    <a:pos x="2" y="4"/>
                  </a:cxn>
                  <a:cxn ang="0">
                    <a:pos x="2" y="4"/>
                  </a:cxn>
                  <a:cxn ang="0">
                    <a:pos x="4" y="4"/>
                  </a:cxn>
                  <a:cxn ang="0">
                    <a:pos x="4" y="2"/>
                  </a:cxn>
                  <a:cxn ang="0">
                    <a:pos x="2" y="0"/>
                  </a:cxn>
                  <a:cxn ang="0">
                    <a:pos x="0" y="0"/>
                  </a:cxn>
                  <a:cxn ang="0">
                    <a:pos x="0" y="0"/>
                  </a:cxn>
                </a:cxnLst>
                <a:rect l="0" t="0" r="r" b="b"/>
                <a:pathLst>
                  <a:path w="4" h="6">
                    <a:moveTo>
                      <a:pt x="0" y="0"/>
                    </a:moveTo>
                    <a:lnTo>
                      <a:pt x="0" y="0"/>
                    </a:lnTo>
                    <a:lnTo>
                      <a:pt x="0" y="6"/>
                    </a:lnTo>
                    <a:lnTo>
                      <a:pt x="0" y="6"/>
                    </a:lnTo>
                    <a:lnTo>
                      <a:pt x="2" y="4"/>
                    </a:lnTo>
                    <a:lnTo>
                      <a:pt x="2" y="4"/>
                    </a:lnTo>
                    <a:lnTo>
                      <a:pt x="4" y="4"/>
                    </a:lnTo>
                    <a:lnTo>
                      <a:pt x="4" y="2"/>
                    </a:lnTo>
                    <a:lnTo>
                      <a:pt x="2" y="0"/>
                    </a:lnTo>
                    <a:lnTo>
                      <a:pt x="0" y="0"/>
                    </a:lnTo>
                    <a:lnTo>
                      <a:pt x="0"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74" name="Freeform 6082"/>
              <p:cNvSpPr>
                <a:spLocks/>
              </p:cNvSpPr>
              <p:nvPr/>
            </p:nvSpPr>
            <p:spPr bwMode="auto">
              <a:xfrm>
                <a:off x="2799080" y="3324543"/>
                <a:ext cx="5080" cy="5080"/>
              </a:xfrm>
              <a:custGeom>
                <a:avLst/>
                <a:gdLst/>
                <a:ahLst/>
                <a:cxnLst>
                  <a:cxn ang="0">
                    <a:pos x="0" y="0"/>
                  </a:cxn>
                  <a:cxn ang="0">
                    <a:pos x="0" y="0"/>
                  </a:cxn>
                  <a:cxn ang="0">
                    <a:pos x="0" y="4"/>
                  </a:cxn>
                  <a:cxn ang="0">
                    <a:pos x="2" y="6"/>
                  </a:cxn>
                  <a:cxn ang="0">
                    <a:pos x="6" y="8"/>
                  </a:cxn>
                  <a:cxn ang="0">
                    <a:pos x="8" y="6"/>
                  </a:cxn>
                  <a:cxn ang="0">
                    <a:pos x="8" y="6"/>
                  </a:cxn>
                  <a:cxn ang="0">
                    <a:pos x="8" y="4"/>
                  </a:cxn>
                  <a:cxn ang="0">
                    <a:pos x="6" y="2"/>
                  </a:cxn>
                  <a:cxn ang="0">
                    <a:pos x="2" y="0"/>
                  </a:cxn>
                  <a:cxn ang="0">
                    <a:pos x="0" y="0"/>
                  </a:cxn>
                  <a:cxn ang="0">
                    <a:pos x="0" y="0"/>
                  </a:cxn>
                </a:cxnLst>
                <a:rect l="0" t="0" r="r" b="b"/>
                <a:pathLst>
                  <a:path w="8" h="8">
                    <a:moveTo>
                      <a:pt x="0" y="0"/>
                    </a:moveTo>
                    <a:lnTo>
                      <a:pt x="0" y="0"/>
                    </a:lnTo>
                    <a:lnTo>
                      <a:pt x="0" y="4"/>
                    </a:lnTo>
                    <a:lnTo>
                      <a:pt x="2" y="6"/>
                    </a:lnTo>
                    <a:lnTo>
                      <a:pt x="6" y="8"/>
                    </a:lnTo>
                    <a:lnTo>
                      <a:pt x="8" y="6"/>
                    </a:lnTo>
                    <a:lnTo>
                      <a:pt x="8" y="6"/>
                    </a:lnTo>
                    <a:lnTo>
                      <a:pt x="8" y="4"/>
                    </a:lnTo>
                    <a:lnTo>
                      <a:pt x="6" y="2"/>
                    </a:lnTo>
                    <a:lnTo>
                      <a:pt x="2" y="0"/>
                    </a:lnTo>
                    <a:lnTo>
                      <a:pt x="0" y="0"/>
                    </a:lnTo>
                    <a:lnTo>
                      <a:pt x="0"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75" name="Freeform 6083"/>
              <p:cNvSpPr>
                <a:spLocks/>
              </p:cNvSpPr>
              <p:nvPr/>
            </p:nvSpPr>
            <p:spPr bwMode="auto">
              <a:xfrm>
                <a:off x="2814320" y="3343593"/>
                <a:ext cx="2540" cy="5080"/>
              </a:xfrm>
              <a:custGeom>
                <a:avLst/>
                <a:gdLst/>
                <a:ahLst/>
                <a:cxnLst>
                  <a:cxn ang="0">
                    <a:pos x="2" y="0"/>
                  </a:cxn>
                  <a:cxn ang="0">
                    <a:pos x="2" y="0"/>
                  </a:cxn>
                  <a:cxn ang="0">
                    <a:pos x="0" y="2"/>
                  </a:cxn>
                  <a:cxn ang="0">
                    <a:pos x="0" y="6"/>
                  </a:cxn>
                  <a:cxn ang="0">
                    <a:pos x="2" y="8"/>
                  </a:cxn>
                  <a:cxn ang="0">
                    <a:pos x="4" y="8"/>
                  </a:cxn>
                  <a:cxn ang="0">
                    <a:pos x="4" y="8"/>
                  </a:cxn>
                  <a:cxn ang="0">
                    <a:pos x="4" y="2"/>
                  </a:cxn>
                  <a:cxn ang="0">
                    <a:pos x="4" y="0"/>
                  </a:cxn>
                  <a:cxn ang="0">
                    <a:pos x="2" y="0"/>
                  </a:cxn>
                  <a:cxn ang="0">
                    <a:pos x="2" y="0"/>
                  </a:cxn>
                </a:cxnLst>
                <a:rect l="0" t="0" r="r" b="b"/>
                <a:pathLst>
                  <a:path w="4" h="8">
                    <a:moveTo>
                      <a:pt x="2" y="0"/>
                    </a:moveTo>
                    <a:lnTo>
                      <a:pt x="2" y="0"/>
                    </a:lnTo>
                    <a:lnTo>
                      <a:pt x="0" y="2"/>
                    </a:lnTo>
                    <a:lnTo>
                      <a:pt x="0" y="6"/>
                    </a:lnTo>
                    <a:lnTo>
                      <a:pt x="2" y="8"/>
                    </a:lnTo>
                    <a:lnTo>
                      <a:pt x="4" y="8"/>
                    </a:lnTo>
                    <a:lnTo>
                      <a:pt x="4" y="8"/>
                    </a:lnTo>
                    <a:lnTo>
                      <a:pt x="4" y="2"/>
                    </a:lnTo>
                    <a:lnTo>
                      <a:pt x="4" y="0"/>
                    </a:lnTo>
                    <a:lnTo>
                      <a:pt x="2" y="0"/>
                    </a:lnTo>
                    <a:lnTo>
                      <a:pt x="2"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76" name="Freeform 6085"/>
              <p:cNvSpPr>
                <a:spLocks/>
              </p:cNvSpPr>
              <p:nvPr/>
            </p:nvSpPr>
            <p:spPr bwMode="auto">
              <a:xfrm>
                <a:off x="2792730" y="3301683"/>
                <a:ext cx="2540" cy="3810"/>
              </a:xfrm>
              <a:custGeom>
                <a:avLst/>
                <a:gdLst/>
                <a:ahLst/>
                <a:cxnLst>
                  <a:cxn ang="0">
                    <a:pos x="2" y="6"/>
                  </a:cxn>
                  <a:cxn ang="0">
                    <a:pos x="2" y="6"/>
                  </a:cxn>
                  <a:cxn ang="0">
                    <a:pos x="4" y="6"/>
                  </a:cxn>
                  <a:cxn ang="0">
                    <a:pos x="4" y="4"/>
                  </a:cxn>
                  <a:cxn ang="0">
                    <a:pos x="4" y="2"/>
                  </a:cxn>
                  <a:cxn ang="0">
                    <a:pos x="2" y="0"/>
                  </a:cxn>
                  <a:cxn ang="0">
                    <a:pos x="2" y="0"/>
                  </a:cxn>
                  <a:cxn ang="0">
                    <a:pos x="0" y="2"/>
                  </a:cxn>
                  <a:cxn ang="0">
                    <a:pos x="0" y="4"/>
                  </a:cxn>
                  <a:cxn ang="0">
                    <a:pos x="0" y="6"/>
                  </a:cxn>
                  <a:cxn ang="0">
                    <a:pos x="2" y="6"/>
                  </a:cxn>
                  <a:cxn ang="0">
                    <a:pos x="2" y="6"/>
                  </a:cxn>
                </a:cxnLst>
                <a:rect l="0" t="0" r="r" b="b"/>
                <a:pathLst>
                  <a:path w="4" h="6">
                    <a:moveTo>
                      <a:pt x="2" y="6"/>
                    </a:moveTo>
                    <a:lnTo>
                      <a:pt x="2" y="6"/>
                    </a:lnTo>
                    <a:lnTo>
                      <a:pt x="4" y="6"/>
                    </a:lnTo>
                    <a:lnTo>
                      <a:pt x="4" y="4"/>
                    </a:lnTo>
                    <a:lnTo>
                      <a:pt x="4" y="2"/>
                    </a:lnTo>
                    <a:lnTo>
                      <a:pt x="2" y="0"/>
                    </a:lnTo>
                    <a:lnTo>
                      <a:pt x="2" y="0"/>
                    </a:lnTo>
                    <a:lnTo>
                      <a:pt x="0" y="2"/>
                    </a:lnTo>
                    <a:lnTo>
                      <a:pt x="0" y="4"/>
                    </a:lnTo>
                    <a:lnTo>
                      <a:pt x="0" y="6"/>
                    </a:lnTo>
                    <a:lnTo>
                      <a:pt x="2" y="6"/>
                    </a:lnTo>
                    <a:lnTo>
                      <a:pt x="2" y="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77" name="Freeform 6090"/>
              <p:cNvSpPr>
                <a:spLocks/>
              </p:cNvSpPr>
              <p:nvPr/>
            </p:nvSpPr>
            <p:spPr bwMode="auto">
              <a:xfrm>
                <a:off x="2880360" y="3452813"/>
                <a:ext cx="6350" cy="8890"/>
              </a:xfrm>
              <a:custGeom>
                <a:avLst/>
                <a:gdLst/>
                <a:ahLst/>
                <a:cxnLst>
                  <a:cxn ang="0">
                    <a:pos x="0" y="4"/>
                  </a:cxn>
                  <a:cxn ang="0">
                    <a:pos x="0" y="4"/>
                  </a:cxn>
                  <a:cxn ang="0">
                    <a:pos x="2" y="8"/>
                  </a:cxn>
                  <a:cxn ang="0">
                    <a:pos x="4" y="12"/>
                  </a:cxn>
                  <a:cxn ang="0">
                    <a:pos x="6" y="14"/>
                  </a:cxn>
                  <a:cxn ang="0">
                    <a:pos x="8" y="12"/>
                  </a:cxn>
                  <a:cxn ang="0">
                    <a:pos x="8" y="12"/>
                  </a:cxn>
                  <a:cxn ang="0">
                    <a:pos x="10" y="10"/>
                  </a:cxn>
                  <a:cxn ang="0">
                    <a:pos x="10" y="8"/>
                  </a:cxn>
                  <a:cxn ang="0">
                    <a:pos x="6" y="2"/>
                  </a:cxn>
                  <a:cxn ang="0">
                    <a:pos x="6" y="2"/>
                  </a:cxn>
                  <a:cxn ang="0">
                    <a:pos x="2" y="0"/>
                  </a:cxn>
                  <a:cxn ang="0">
                    <a:pos x="2" y="0"/>
                  </a:cxn>
                  <a:cxn ang="0">
                    <a:pos x="0" y="4"/>
                  </a:cxn>
                  <a:cxn ang="0">
                    <a:pos x="0" y="4"/>
                  </a:cxn>
                </a:cxnLst>
                <a:rect l="0" t="0" r="r" b="b"/>
                <a:pathLst>
                  <a:path w="10" h="14">
                    <a:moveTo>
                      <a:pt x="0" y="4"/>
                    </a:moveTo>
                    <a:lnTo>
                      <a:pt x="0" y="4"/>
                    </a:lnTo>
                    <a:lnTo>
                      <a:pt x="2" y="8"/>
                    </a:lnTo>
                    <a:lnTo>
                      <a:pt x="4" y="12"/>
                    </a:lnTo>
                    <a:lnTo>
                      <a:pt x="6" y="14"/>
                    </a:lnTo>
                    <a:lnTo>
                      <a:pt x="8" y="12"/>
                    </a:lnTo>
                    <a:lnTo>
                      <a:pt x="8" y="12"/>
                    </a:lnTo>
                    <a:lnTo>
                      <a:pt x="10" y="10"/>
                    </a:lnTo>
                    <a:lnTo>
                      <a:pt x="10" y="8"/>
                    </a:lnTo>
                    <a:lnTo>
                      <a:pt x="6" y="2"/>
                    </a:lnTo>
                    <a:lnTo>
                      <a:pt x="6" y="2"/>
                    </a:lnTo>
                    <a:lnTo>
                      <a:pt x="2" y="0"/>
                    </a:lnTo>
                    <a:lnTo>
                      <a:pt x="2" y="0"/>
                    </a:lnTo>
                    <a:lnTo>
                      <a:pt x="0" y="4"/>
                    </a:lnTo>
                    <a:lnTo>
                      <a:pt x="0" y="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78" name="Freeform 6093"/>
              <p:cNvSpPr>
                <a:spLocks/>
              </p:cNvSpPr>
              <p:nvPr/>
            </p:nvSpPr>
            <p:spPr bwMode="auto">
              <a:xfrm>
                <a:off x="2354580" y="1968183"/>
                <a:ext cx="12700" cy="10160"/>
              </a:xfrm>
              <a:custGeom>
                <a:avLst/>
                <a:gdLst/>
                <a:ahLst/>
                <a:cxnLst>
                  <a:cxn ang="0">
                    <a:pos x="14" y="12"/>
                  </a:cxn>
                  <a:cxn ang="0">
                    <a:pos x="14" y="12"/>
                  </a:cxn>
                  <a:cxn ang="0">
                    <a:pos x="18" y="6"/>
                  </a:cxn>
                  <a:cxn ang="0">
                    <a:pos x="20" y="2"/>
                  </a:cxn>
                  <a:cxn ang="0">
                    <a:pos x="20" y="0"/>
                  </a:cxn>
                  <a:cxn ang="0">
                    <a:pos x="18" y="2"/>
                  </a:cxn>
                  <a:cxn ang="0">
                    <a:pos x="18" y="2"/>
                  </a:cxn>
                  <a:cxn ang="0">
                    <a:pos x="14" y="4"/>
                  </a:cxn>
                  <a:cxn ang="0">
                    <a:pos x="10" y="6"/>
                  </a:cxn>
                  <a:cxn ang="0">
                    <a:pos x="4" y="8"/>
                  </a:cxn>
                  <a:cxn ang="0">
                    <a:pos x="2" y="10"/>
                  </a:cxn>
                  <a:cxn ang="0">
                    <a:pos x="0" y="12"/>
                  </a:cxn>
                  <a:cxn ang="0">
                    <a:pos x="0" y="12"/>
                  </a:cxn>
                  <a:cxn ang="0">
                    <a:pos x="0" y="16"/>
                  </a:cxn>
                  <a:cxn ang="0">
                    <a:pos x="4" y="16"/>
                  </a:cxn>
                  <a:cxn ang="0">
                    <a:pos x="14" y="12"/>
                  </a:cxn>
                  <a:cxn ang="0">
                    <a:pos x="14" y="12"/>
                  </a:cxn>
                </a:cxnLst>
                <a:rect l="0" t="0" r="r" b="b"/>
                <a:pathLst>
                  <a:path w="20" h="16">
                    <a:moveTo>
                      <a:pt x="14" y="12"/>
                    </a:moveTo>
                    <a:lnTo>
                      <a:pt x="14" y="12"/>
                    </a:lnTo>
                    <a:lnTo>
                      <a:pt x="18" y="6"/>
                    </a:lnTo>
                    <a:lnTo>
                      <a:pt x="20" y="2"/>
                    </a:lnTo>
                    <a:lnTo>
                      <a:pt x="20" y="0"/>
                    </a:lnTo>
                    <a:lnTo>
                      <a:pt x="18" y="2"/>
                    </a:lnTo>
                    <a:lnTo>
                      <a:pt x="18" y="2"/>
                    </a:lnTo>
                    <a:lnTo>
                      <a:pt x="14" y="4"/>
                    </a:lnTo>
                    <a:lnTo>
                      <a:pt x="10" y="6"/>
                    </a:lnTo>
                    <a:lnTo>
                      <a:pt x="4" y="8"/>
                    </a:lnTo>
                    <a:lnTo>
                      <a:pt x="2" y="10"/>
                    </a:lnTo>
                    <a:lnTo>
                      <a:pt x="0" y="12"/>
                    </a:lnTo>
                    <a:lnTo>
                      <a:pt x="0" y="12"/>
                    </a:lnTo>
                    <a:lnTo>
                      <a:pt x="0" y="16"/>
                    </a:lnTo>
                    <a:lnTo>
                      <a:pt x="4" y="16"/>
                    </a:lnTo>
                    <a:lnTo>
                      <a:pt x="14" y="12"/>
                    </a:lnTo>
                    <a:lnTo>
                      <a:pt x="14" y="1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79" name="Freeform 6095"/>
              <p:cNvSpPr>
                <a:spLocks/>
              </p:cNvSpPr>
              <p:nvPr/>
            </p:nvSpPr>
            <p:spPr bwMode="auto">
              <a:xfrm>
                <a:off x="2357120" y="1961833"/>
                <a:ext cx="27940" cy="30480"/>
              </a:xfrm>
              <a:custGeom>
                <a:avLst/>
                <a:gdLst/>
                <a:ahLst/>
                <a:cxnLst>
                  <a:cxn ang="0">
                    <a:pos x="32" y="46"/>
                  </a:cxn>
                  <a:cxn ang="0">
                    <a:pos x="32" y="46"/>
                  </a:cxn>
                  <a:cxn ang="0">
                    <a:pos x="36" y="44"/>
                  </a:cxn>
                  <a:cxn ang="0">
                    <a:pos x="36" y="40"/>
                  </a:cxn>
                  <a:cxn ang="0">
                    <a:pos x="42" y="24"/>
                  </a:cxn>
                  <a:cxn ang="0">
                    <a:pos x="42" y="24"/>
                  </a:cxn>
                  <a:cxn ang="0">
                    <a:pos x="44" y="16"/>
                  </a:cxn>
                  <a:cxn ang="0">
                    <a:pos x="44" y="12"/>
                  </a:cxn>
                  <a:cxn ang="0">
                    <a:pos x="38" y="6"/>
                  </a:cxn>
                  <a:cxn ang="0">
                    <a:pos x="38" y="6"/>
                  </a:cxn>
                  <a:cxn ang="0">
                    <a:pos x="32" y="2"/>
                  </a:cxn>
                  <a:cxn ang="0">
                    <a:pos x="30" y="0"/>
                  </a:cxn>
                  <a:cxn ang="0">
                    <a:pos x="28" y="8"/>
                  </a:cxn>
                  <a:cxn ang="0">
                    <a:pos x="28" y="8"/>
                  </a:cxn>
                  <a:cxn ang="0">
                    <a:pos x="26" y="18"/>
                  </a:cxn>
                  <a:cxn ang="0">
                    <a:pos x="24" y="18"/>
                  </a:cxn>
                  <a:cxn ang="0">
                    <a:pos x="24" y="16"/>
                  </a:cxn>
                  <a:cxn ang="0">
                    <a:pos x="24" y="16"/>
                  </a:cxn>
                  <a:cxn ang="0">
                    <a:pos x="24" y="6"/>
                  </a:cxn>
                  <a:cxn ang="0">
                    <a:pos x="24" y="4"/>
                  </a:cxn>
                  <a:cxn ang="0">
                    <a:pos x="22" y="4"/>
                  </a:cxn>
                  <a:cxn ang="0">
                    <a:pos x="22" y="4"/>
                  </a:cxn>
                  <a:cxn ang="0">
                    <a:pos x="22" y="6"/>
                  </a:cxn>
                  <a:cxn ang="0">
                    <a:pos x="22" y="10"/>
                  </a:cxn>
                  <a:cxn ang="0">
                    <a:pos x="22" y="12"/>
                  </a:cxn>
                  <a:cxn ang="0">
                    <a:pos x="20" y="18"/>
                  </a:cxn>
                  <a:cxn ang="0">
                    <a:pos x="20" y="18"/>
                  </a:cxn>
                  <a:cxn ang="0">
                    <a:pos x="18" y="20"/>
                  </a:cxn>
                  <a:cxn ang="0">
                    <a:pos x="16" y="24"/>
                  </a:cxn>
                  <a:cxn ang="0">
                    <a:pos x="12" y="26"/>
                  </a:cxn>
                  <a:cxn ang="0">
                    <a:pos x="10" y="32"/>
                  </a:cxn>
                  <a:cxn ang="0">
                    <a:pos x="10" y="32"/>
                  </a:cxn>
                  <a:cxn ang="0">
                    <a:pos x="2" y="40"/>
                  </a:cxn>
                  <a:cxn ang="0">
                    <a:pos x="0" y="44"/>
                  </a:cxn>
                  <a:cxn ang="0">
                    <a:pos x="2" y="48"/>
                  </a:cxn>
                  <a:cxn ang="0">
                    <a:pos x="2" y="48"/>
                  </a:cxn>
                  <a:cxn ang="0">
                    <a:pos x="4" y="48"/>
                  </a:cxn>
                  <a:cxn ang="0">
                    <a:pos x="6" y="46"/>
                  </a:cxn>
                  <a:cxn ang="0">
                    <a:pos x="14" y="38"/>
                  </a:cxn>
                  <a:cxn ang="0">
                    <a:pos x="14" y="38"/>
                  </a:cxn>
                  <a:cxn ang="0">
                    <a:pos x="20" y="30"/>
                  </a:cxn>
                  <a:cxn ang="0">
                    <a:pos x="20" y="32"/>
                  </a:cxn>
                  <a:cxn ang="0">
                    <a:pos x="18" y="40"/>
                  </a:cxn>
                  <a:cxn ang="0">
                    <a:pos x="18" y="40"/>
                  </a:cxn>
                  <a:cxn ang="0">
                    <a:pos x="12" y="48"/>
                  </a:cxn>
                  <a:cxn ang="0">
                    <a:pos x="18" y="46"/>
                  </a:cxn>
                  <a:cxn ang="0">
                    <a:pos x="18" y="46"/>
                  </a:cxn>
                  <a:cxn ang="0">
                    <a:pos x="22" y="46"/>
                  </a:cxn>
                  <a:cxn ang="0">
                    <a:pos x="24" y="44"/>
                  </a:cxn>
                  <a:cxn ang="0">
                    <a:pos x="28" y="36"/>
                  </a:cxn>
                  <a:cxn ang="0">
                    <a:pos x="30" y="28"/>
                  </a:cxn>
                  <a:cxn ang="0">
                    <a:pos x="34" y="26"/>
                  </a:cxn>
                  <a:cxn ang="0">
                    <a:pos x="34" y="26"/>
                  </a:cxn>
                  <a:cxn ang="0">
                    <a:pos x="36" y="26"/>
                  </a:cxn>
                  <a:cxn ang="0">
                    <a:pos x="36" y="28"/>
                  </a:cxn>
                  <a:cxn ang="0">
                    <a:pos x="34" y="36"/>
                  </a:cxn>
                  <a:cxn ang="0">
                    <a:pos x="32" y="44"/>
                  </a:cxn>
                  <a:cxn ang="0">
                    <a:pos x="32" y="46"/>
                  </a:cxn>
                  <a:cxn ang="0">
                    <a:pos x="32" y="46"/>
                  </a:cxn>
                  <a:cxn ang="0">
                    <a:pos x="32" y="46"/>
                  </a:cxn>
                </a:cxnLst>
                <a:rect l="0" t="0" r="r" b="b"/>
                <a:pathLst>
                  <a:path w="44" h="48">
                    <a:moveTo>
                      <a:pt x="32" y="46"/>
                    </a:moveTo>
                    <a:lnTo>
                      <a:pt x="32" y="46"/>
                    </a:lnTo>
                    <a:lnTo>
                      <a:pt x="36" y="44"/>
                    </a:lnTo>
                    <a:lnTo>
                      <a:pt x="36" y="40"/>
                    </a:lnTo>
                    <a:lnTo>
                      <a:pt x="42" y="24"/>
                    </a:lnTo>
                    <a:lnTo>
                      <a:pt x="42" y="24"/>
                    </a:lnTo>
                    <a:lnTo>
                      <a:pt x="44" y="16"/>
                    </a:lnTo>
                    <a:lnTo>
                      <a:pt x="44" y="12"/>
                    </a:lnTo>
                    <a:lnTo>
                      <a:pt x="38" y="6"/>
                    </a:lnTo>
                    <a:lnTo>
                      <a:pt x="38" y="6"/>
                    </a:lnTo>
                    <a:lnTo>
                      <a:pt x="32" y="2"/>
                    </a:lnTo>
                    <a:lnTo>
                      <a:pt x="30" y="0"/>
                    </a:lnTo>
                    <a:lnTo>
                      <a:pt x="28" y="8"/>
                    </a:lnTo>
                    <a:lnTo>
                      <a:pt x="28" y="8"/>
                    </a:lnTo>
                    <a:lnTo>
                      <a:pt x="26" y="18"/>
                    </a:lnTo>
                    <a:lnTo>
                      <a:pt x="24" y="18"/>
                    </a:lnTo>
                    <a:lnTo>
                      <a:pt x="24" y="16"/>
                    </a:lnTo>
                    <a:lnTo>
                      <a:pt x="24" y="16"/>
                    </a:lnTo>
                    <a:lnTo>
                      <a:pt x="24" y="6"/>
                    </a:lnTo>
                    <a:lnTo>
                      <a:pt x="24" y="4"/>
                    </a:lnTo>
                    <a:lnTo>
                      <a:pt x="22" y="4"/>
                    </a:lnTo>
                    <a:lnTo>
                      <a:pt x="22" y="4"/>
                    </a:lnTo>
                    <a:lnTo>
                      <a:pt x="22" y="6"/>
                    </a:lnTo>
                    <a:lnTo>
                      <a:pt x="22" y="10"/>
                    </a:lnTo>
                    <a:lnTo>
                      <a:pt x="22" y="12"/>
                    </a:lnTo>
                    <a:lnTo>
                      <a:pt x="20" y="18"/>
                    </a:lnTo>
                    <a:lnTo>
                      <a:pt x="20" y="18"/>
                    </a:lnTo>
                    <a:lnTo>
                      <a:pt x="18" y="20"/>
                    </a:lnTo>
                    <a:lnTo>
                      <a:pt x="16" y="24"/>
                    </a:lnTo>
                    <a:lnTo>
                      <a:pt x="12" y="26"/>
                    </a:lnTo>
                    <a:lnTo>
                      <a:pt x="10" y="32"/>
                    </a:lnTo>
                    <a:lnTo>
                      <a:pt x="10" y="32"/>
                    </a:lnTo>
                    <a:lnTo>
                      <a:pt x="2" y="40"/>
                    </a:lnTo>
                    <a:lnTo>
                      <a:pt x="0" y="44"/>
                    </a:lnTo>
                    <a:lnTo>
                      <a:pt x="2" y="48"/>
                    </a:lnTo>
                    <a:lnTo>
                      <a:pt x="2" y="48"/>
                    </a:lnTo>
                    <a:lnTo>
                      <a:pt x="4" y="48"/>
                    </a:lnTo>
                    <a:lnTo>
                      <a:pt x="6" y="46"/>
                    </a:lnTo>
                    <a:lnTo>
                      <a:pt x="14" y="38"/>
                    </a:lnTo>
                    <a:lnTo>
                      <a:pt x="14" y="38"/>
                    </a:lnTo>
                    <a:lnTo>
                      <a:pt x="20" y="30"/>
                    </a:lnTo>
                    <a:lnTo>
                      <a:pt x="20" y="32"/>
                    </a:lnTo>
                    <a:lnTo>
                      <a:pt x="18" y="40"/>
                    </a:lnTo>
                    <a:lnTo>
                      <a:pt x="18" y="40"/>
                    </a:lnTo>
                    <a:lnTo>
                      <a:pt x="12" y="48"/>
                    </a:lnTo>
                    <a:lnTo>
                      <a:pt x="18" y="46"/>
                    </a:lnTo>
                    <a:lnTo>
                      <a:pt x="18" y="46"/>
                    </a:lnTo>
                    <a:lnTo>
                      <a:pt x="22" y="46"/>
                    </a:lnTo>
                    <a:lnTo>
                      <a:pt x="24" y="44"/>
                    </a:lnTo>
                    <a:lnTo>
                      <a:pt x="28" y="36"/>
                    </a:lnTo>
                    <a:lnTo>
                      <a:pt x="30" y="28"/>
                    </a:lnTo>
                    <a:lnTo>
                      <a:pt x="34" y="26"/>
                    </a:lnTo>
                    <a:lnTo>
                      <a:pt x="34" y="26"/>
                    </a:lnTo>
                    <a:lnTo>
                      <a:pt x="36" y="26"/>
                    </a:lnTo>
                    <a:lnTo>
                      <a:pt x="36" y="28"/>
                    </a:lnTo>
                    <a:lnTo>
                      <a:pt x="34" y="36"/>
                    </a:lnTo>
                    <a:lnTo>
                      <a:pt x="32" y="44"/>
                    </a:lnTo>
                    <a:lnTo>
                      <a:pt x="32" y="46"/>
                    </a:lnTo>
                    <a:lnTo>
                      <a:pt x="32" y="46"/>
                    </a:lnTo>
                    <a:lnTo>
                      <a:pt x="32" y="4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80" name="Freeform 6096"/>
              <p:cNvSpPr>
                <a:spLocks/>
              </p:cNvSpPr>
              <p:nvPr/>
            </p:nvSpPr>
            <p:spPr bwMode="auto">
              <a:xfrm>
                <a:off x="2385060" y="1968183"/>
                <a:ext cx="7620" cy="13970"/>
              </a:xfrm>
              <a:custGeom>
                <a:avLst/>
                <a:gdLst/>
                <a:ahLst/>
                <a:cxnLst>
                  <a:cxn ang="0">
                    <a:pos x="8" y="18"/>
                  </a:cxn>
                  <a:cxn ang="0">
                    <a:pos x="8" y="18"/>
                  </a:cxn>
                  <a:cxn ang="0">
                    <a:pos x="12" y="14"/>
                  </a:cxn>
                  <a:cxn ang="0">
                    <a:pos x="12" y="8"/>
                  </a:cxn>
                  <a:cxn ang="0">
                    <a:pos x="12" y="2"/>
                  </a:cxn>
                  <a:cxn ang="0">
                    <a:pos x="10" y="0"/>
                  </a:cxn>
                  <a:cxn ang="0">
                    <a:pos x="10" y="0"/>
                  </a:cxn>
                  <a:cxn ang="0">
                    <a:pos x="10" y="0"/>
                  </a:cxn>
                  <a:cxn ang="0">
                    <a:pos x="6" y="2"/>
                  </a:cxn>
                  <a:cxn ang="0">
                    <a:pos x="4" y="6"/>
                  </a:cxn>
                  <a:cxn ang="0">
                    <a:pos x="0" y="18"/>
                  </a:cxn>
                  <a:cxn ang="0">
                    <a:pos x="0" y="18"/>
                  </a:cxn>
                  <a:cxn ang="0">
                    <a:pos x="0" y="20"/>
                  </a:cxn>
                  <a:cxn ang="0">
                    <a:pos x="2" y="22"/>
                  </a:cxn>
                  <a:cxn ang="0">
                    <a:pos x="8" y="18"/>
                  </a:cxn>
                  <a:cxn ang="0">
                    <a:pos x="8" y="18"/>
                  </a:cxn>
                </a:cxnLst>
                <a:rect l="0" t="0" r="r" b="b"/>
                <a:pathLst>
                  <a:path w="12" h="22">
                    <a:moveTo>
                      <a:pt x="8" y="18"/>
                    </a:moveTo>
                    <a:lnTo>
                      <a:pt x="8" y="18"/>
                    </a:lnTo>
                    <a:lnTo>
                      <a:pt x="12" y="14"/>
                    </a:lnTo>
                    <a:lnTo>
                      <a:pt x="12" y="8"/>
                    </a:lnTo>
                    <a:lnTo>
                      <a:pt x="12" y="2"/>
                    </a:lnTo>
                    <a:lnTo>
                      <a:pt x="10" y="0"/>
                    </a:lnTo>
                    <a:lnTo>
                      <a:pt x="10" y="0"/>
                    </a:lnTo>
                    <a:lnTo>
                      <a:pt x="10" y="0"/>
                    </a:lnTo>
                    <a:lnTo>
                      <a:pt x="6" y="2"/>
                    </a:lnTo>
                    <a:lnTo>
                      <a:pt x="4" y="6"/>
                    </a:lnTo>
                    <a:lnTo>
                      <a:pt x="0" y="18"/>
                    </a:lnTo>
                    <a:lnTo>
                      <a:pt x="0" y="18"/>
                    </a:lnTo>
                    <a:lnTo>
                      <a:pt x="0" y="20"/>
                    </a:lnTo>
                    <a:lnTo>
                      <a:pt x="2" y="22"/>
                    </a:lnTo>
                    <a:lnTo>
                      <a:pt x="8" y="18"/>
                    </a:lnTo>
                    <a:lnTo>
                      <a:pt x="8" y="1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81" name="Freeform 6097"/>
              <p:cNvSpPr>
                <a:spLocks/>
              </p:cNvSpPr>
              <p:nvPr/>
            </p:nvSpPr>
            <p:spPr bwMode="auto">
              <a:xfrm>
                <a:off x="2886710" y="2154873"/>
                <a:ext cx="172720" cy="186690"/>
              </a:xfrm>
              <a:custGeom>
                <a:avLst/>
                <a:gdLst/>
                <a:ahLst/>
                <a:cxnLst>
                  <a:cxn ang="0">
                    <a:pos x="268" y="206"/>
                  </a:cxn>
                  <a:cxn ang="0">
                    <a:pos x="244" y="222"/>
                  </a:cxn>
                  <a:cxn ang="0">
                    <a:pos x="230" y="238"/>
                  </a:cxn>
                  <a:cxn ang="0">
                    <a:pos x="234" y="214"/>
                  </a:cxn>
                  <a:cxn ang="0">
                    <a:pos x="250" y="196"/>
                  </a:cxn>
                  <a:cxn ang="0">
                    <a:pos x="258" y="182"/>
                  </a:cxn>
                  <a:cxn ang="0">
                    <a:pos x="246" y="182"/>
                  </a:cxn>
                  <a:cxn ang="0">
                    <a:pos x="224" y="180"/>
                  </a:cxn>
                  <a:cxn ang="0">
                    <a:pos x="230" y="158"/>
                  </a:cxn>
                  <a:cxn ang="0">
                    <a:pos x="236" y="140"/>
                  </a:cxn>
                  <a:cxn ang="0">
                    <a:pos x="200" y="130"/>
                  </a:cxn>
                  <a:cxn ang="0">
                    <a:pos x="170" y="138"/>
                  </a:cxn>
                  <a:cxn ang="0">
                    <a:pos x="168" y="130"/>
                  </a:cxn>
                  <a:cxn ang="0">
                    <a:pos x="150" y="130"/>
                  </a:cxn>
                  <a:cxn ang="0">
                    <a:pos x="140" y="118"/>
                  </a:cxn>
                  <a:cxn ang="0">
                    <a:pos x="150" y="106"/>
                  </a:cxn>
                  <a:cxn ang="0">
                    <a:pos x="148" y="94"/>
                  </a:cxn>
                  <a:cxn ang="0">
                    <a:pos x="118" y="102"/>
                  </a:cxn>
                  <a:cxn ang="0">
                    <a:pos x="106" y="108"/>
                  </a:cxn>
                  <a:cxn ang="0">
                    <a:pos x="130" y="64"/>
                  </a:cxn>
                  <a:cxn ang="0">
                    <a:pos x="156" y="18"/>
                  </a:cxn>
                  <a:cxn ang="0">
                    <a:pos x="156" y="0"/>
                  </a:cxn>
                  <a:cxn ang="0">
                    <a:pos x="126" y="8"/>
                  </a:cxn>
                  <a:cxn ang="0">
                    <a:pos x="106" y="24"/>
                  </a:cxn>
                  <a:cxn ang="0">
                    <a:pos x="94" y="44"/>
                  </a:cxn>
                  <a:cxn ang="0">
                    <a:pos x="70" y="84"/>
                  </a:cxn>
                  <a:cxn ang="0">
                    <a:pos x="32" y="170"/>
                  </a:cxn>
                  <a:cxn ang="0">
                    <a:pos x="26" y="170"/>
                  </a:cxn>
                  <a:cxn ang="0">
                    <a:pos x="8" y="182"/>
                  </a:cxn>
                  <a:cxn ang="0">
                    <a:pos x="10" y="190"/>
                  </a:cxn>
                  <a:cxn ang="0">
                    <a:pos x="28" y="196"/>
                  </a:cxn>
                  <a:cxn ang="0">
                    <a:pos x="2" y="218"/>
                  </a:cxn>
                  <a:cxn ang="0">
                    <a:pos x="4" y="234"/>
                  </a:cxn>
                  <a:cxn ang="0">
                    <a:pos x="20" y="240"/>
                  </a:cxn>
                  <a:cxn ang="0">
                    <a:pos x="54" y="232"/>
                  </a:cxn>
                  <a:cxn ang="0">
                    <a:pos x="96" y="240"/>
                  </a:cxn>
                  <a:cxn ang="0">
                    <a:pos x="132" y="236"/>
                  </a:cxn>
                  <a:cxn ang="0">
                    <a:pos x="134" y="246"/>
                  </a:cxn>
                  <a:cxn ang="0">
                    <a:pos x="166" y="246"/>
                  </a:cxn>
                  <a:cxn ang="0">
                    <a:pos x="162" y="256"/>
                  </a:cxn>
                  <a:cxn ang="0">
                    <a:pos x="134" y="278"/>
                  </a:cxn>
                  <a:cxn ang="0">
                    <a:pos x="148" y="286"/>
                  </a:cxn>
                  <a:cxn ang="0">
                    <a:pos x="174" y="266"/>
                  </a:cxn>
                  <a:cxn ang="0">
                    <a:pos x="188" y="252"/>
                  </a:cxn>
                  <a:cxn ang="0">
                    <a:pos x="200" y="246"/>
                  </a:cxn>
                  <a:cxn ang="0">
                    <a:pos x="212" y="228"/>
                  </a:cxn>
                  <a:cxn ang="0">
                    <a:pos x="220" y="240"/>
                  </a:cxn>
                  <a:cxn ang="0">
                    <a:pos x="212" y="272"/>
                  </a:cxn>
                  <a:cxn ang="0">
                    <a:pos x="222" y="278"/>
                  </a:cxn>
                  <a:cxn ang="0">
                    <a:pos x="232" y="276"/>
                  </a:cxn>
                  <a:cxn ang="0">
                    <a:pos x="244" y="292"/>
                  </a:cxn>
                  <a:cxn ang="0">
                    <a:pos x="264" y="292"/>
                  </a:cxn>
                  <a:cxn ang="0">
                    <a:pos x="266" y="258"/>
                  </a:cxn>
                  <a:cxn ang="0">
                    <a:pos x="272" y="230"/>
                  </a:cxn>
                  <a:cxn ang="0">
                    <a:pos x="258" y="230"/>
                  </a:cxn>
                </a:cxnLst>
                <a:rect l="0" t="0" r="r" b="b"/>
                <a:pathLst>
                  <a:path w="272" h="294">
                    <a:moveTo>
                      <a:pt x="262" y="218"/>
                    </a:moveTo>
                    <a:lnTo>
                      <a:pt x="262" y="218"/>
                    </a:lnTo>
                    <a:lnTo>
                      <a:pt x="266" y="210"/>
                    </a:lnTo>
                    <a:lnTo>
                      <a:pt x="268" y="206"/>
                    </a:lnTo>
                    <a:lnTo>
                      <a:pt x="266" y="204"/>
                    </a:lnTo>
                    <a:lnTo>
                      <a:pt x="262" y="206"/>
                    </a:lnTo>
                    <a:lnTo>
                      <a:pt x="250" y="216"/>
                    </a:lnTo>
                    <a:lnTo>
                      <a:pt x="244" y="222"/>
                    </a:lnTo>
                    <a:lnTo>
                      <a:pt x="238" y="230"/>
                    </a:lnTo>
                    <a:lnTo>
                      <a:pt x="238" y="230"/>
                    </a:lnTo>
                    <a:lnTo>
                      <a:pt x="234" y="236"/>
                    </a:lnTo>
                    <a:lnTo>
                      <a:pt x="230" y="238"/>
                    </a:lnTo>
                    <a:lnTo>
                      <a:pt x="228" y="234"/>
                    </a:lnTo>
                    <a:lnTo>
                      <a:pt x="228" y="228"/>
                    </a:lnTo>
                    <a:lnTo>
                      <a:pt x="230" y="222"/>
                    </a:lnTo>
                    <a:lnTo>
                      <a:pt x="234" y="214"/>
                    </a:lnTo>
                    <a:lnTo>
                      <a:pt x="238" y="206"/>
                    </a:lnTo>
                    <a:lnTo>
                      <a:pt x="244" y="200"/>
                    </a:lnTo>
                    <a:lnTo>
                      <a:pt x="244" y="200"/>
                    </a:lnTo>
                    <a:lnTo>
                      <a:pt x="250" y="196"/>
                    </a:lnTo>
                    <a:lnTo>
                      <a:pt x="256" y="192"/>
                    </a:lnTo>
                    <a:lnTo>
                      <a:pt x="258" y="188"/>
                    </a:lnTo>
                    <a:lnTo>
                      <a:pt x="258" y="186"/>
                    </a:lnTo>
                    <a:lnTo>
                      <a:pt x="258" y="182"/>
                    </a:lnTo>
                    <a:lnTo>
                      <a:pt x="256" y="182"/>
                    </a:lnTo>
                    <a:lnTo>
                      <a:pt x="252" y="182"/>
                    </a:lnTo>
                    <a:lnTo>
                      <a:pt x="246" y="182"/>
                    </a:lnTo>
                    <a:lnTo>
                      <a:pt x="246" y="182"/>
                    </a:lnTo>
                    <a:lnTo>
                      <a:pt x="240" y="184"/>
                    </a:lnTo>
                    <a:lnTo>
                      <a:pt x="234" y="184"/>
                    </a:lnTo>
                    <a:lnTo>
                      <a:pt x="228" y="182"/>
                    </a:lnTo>
                    <a:lnTo>
                      <a:pt x="224" y="180"/>
                    </a:lnTo>
                    <a:lnTo>
                      <a:pt x="222" y="174"/>
                    </a:lnTo>
                    <a:lnTo>
                      <a:pt x="222" y="170"/>
                    </a:lnTo>
                    <a:lnTo>
                      <a:pt x="224" y="164"/>
                    </a:lnTo>
                    <a:lnTo>
                      <a:pt x="230" y="158"/>
                    </a:lnTo>
                    <a:lnTo>
                      <a:pt x="230" y="158"/>
                    </a:lnTo>
                    <a:lnTo>
                      <a:pt x="236" y="152"/>
                    </a:lnTo>
                    <a:lnTo>
                      <a:pt x="238" y="146"/>
                    </a:lnTo>
                    <a:lnTo>
                      <a:pt x="236" y="140"/>
                    </a:lnTo>
                    <a:lnTo>
                      <a:pt x="230" y="136"/>
                    </a:lnTo>
                    <a:lnTo>
                      <a:pt x="222" y="132"/>
                    </a:lnTo>
                    <a:lnTo>
                      <a:pt x="212" y="130"/>
                    </a:lnTo>
                    <a:lnTo>
                      <a:pt x="200" y="130"/>
                    </a:lnTo>
                    <a:lnTo>
                      <a:pt x="186" y="134"/>
                    </a:lnTo>
                    <a:lnTo>
                      <a:pt x="186" y="134"/>
                    </a:lnTo>
                    <a:lnTo>
                      <a:pt x="176" y="136"/>
                    </a:lnTo>
                    <a:lnTo>
                      <a:pt x="170" y="138"/>
                    </a:lnTo>
                    <a:lnTo>
                      <a:pt x="168" y="136"/>
                    </a:lnTo>
                    <a:lnTo>
                      <a:pt x="168" y="134"/>
                    </a:lnTo>
                    <a:lnTo>
                      <a:pt x="168" y="132"/>
                    </a:lnTo>
                    <a:lnTo>
                      <a:pt x="168" y="130"/>
                    </a:lnTo>
                    <a:lnTo>
                      <a:pt x="164" y="128"/>
                    </a:lnTo>
                    <a:lnTo>
                      <a:pt x="158" y="130"/>
                    </a:lnTo>
                    <a:lnTo>
                      <a:pt x="158" y="130"/>
                    </a:lnTo>
                    <a:lnTo>
                      <a:pt x="150" y="130"/>
                    </a:lnTo>
                    <a:lnTo>
                      <a:pt x="144" y="130"/>
                    </a:lnTo>
                    <a:lnTo>
                      <a:pt x="142" y="126"/>
                    </a:lnTo>
                    <a:lnTo>
                      <a:pt x="140" y="122"/>
                    </a:lnTo>
                    <a:lnTo>
                      <a:pt x="140" y="118"/>
                    </a:lnTo>
                    <a:lnTo>
                      <a:pt x="142" y="112"/>
                    </a:lnTo>
                    <a:lnTo>
                      <a:pt x="146" y="108"/>
                    </a:lnTo>
                    <a:lnTo>
                      <a:pt x="150" y="106"/>
                    </a:lnTo>
                    <a:lnTo>
                      <a:pt x="150" y="106"/>
                    </a:lnTo>
                    <a:lnTo>
                      <a:pt x="154" y="104"/>
                    </a:lnTo>
                    <a:lnTo>
                      <a:pt x="154" y="102"/>
                    </a:lnTo>
                    <a:lnTo>
                      <a:pt x="152" y="98"/>
                    </a:lnTo>
                    <a:lnTo>
                      <a:pt x="148" y="94"/>
                    </a:lnTo>
                    <a:lnTo>
                      <a:pt x="142" y="92"/>
                    </a:lnTo>
                    <a:lnTo>
                      <a:pt x="136" y="92"/>
                    </a:lnTo>
                    <a:lnTo>
                      <a:pt x="128" y="96"/>
                    </a:lnTo>
                    <a:lnTo>
                      <a:pt x="118" y="102"/>
                    </a:lnTo>
                    <a:lnTo>
                      <a:pt x="118" y="102"/>
                    </a:lnTo>
                    <a:lnTo>
                      <a:pt x="110" y="110"/>
                    </a:lnTo>
                    <a:lnTo>
                      <a:pt x="108" y="110"/>
                    </a:lnTo>
                    <a:lnTo>
                      <a:pt x="106" y="108"/>
                    </a:lnTo>
                    <a:lnTo>
                      <a:pt x="108" y="102"/>
                    </a:lnTo>
                    <a:lnTo>
                      <a:pt x="118" y="84"/>
                    </a:lnTo>
                    <a:lnTo>
                      <a:pt x="130" y="64"/>
                    </a:lnTo>
                    <a:lnTo>
                      <a:pt x="130" y="64"/>
                    </a:lnTo>
                    <a:lnTo>
                      <a:pt x="138" y="46"/>
                    </a:lnTo>
                    <a:lnTo>
                      <a:pt x="148" y="30"/>
                    </a:lnTo>
                    <a:lnTo>
                      <a:pt x="156" y="18"/>
                    </a:lnTo>
                    <a:lnTo>
                      <a:pt x="156" y="18"/>
                    </a:lnTo>
                    <a:lnTo>
                      <a:pt x="160" y="12"/>
                    </a:lnTo>
                    <a:lnTo>
                      <a:pt x="160" y="8"/>
                    </a:lnTo>
                    <a:lnTo>
                      <a:pt x="160" y="4"/>
                    </a:lnTo>
                    <a:lnTo>
                      <a:pt x="156" y="0"/>
                    </a:lnTo>
                    <a:lnTo>
                      <a:pt x="152" y="0"/>
                    </a:lnTo>
                    <a:lnTo>
                      <a:pt x="144" y="0"/>
                    </a:lnTo>
                    <a:lnTo>
                      <a:pt x="136" y="2"/>
                    </a:lnTo>
                    <a:lnTo>
                      <a:pt x="126" y="8"/>
                    </a:lnTo>
                    <a:lnTo>
                      <a:pt x="126" y="8"/>
                    </a:lnTo>
                    <a:lnTo>
                      <a:pt x="116" y="14"/>
                    </a:lnTo>
                    <a:lnTo>
                      <a:pt x="110" y="18"/>
                    </a:lnTo>
                    <a:lnTo>
                      <a:pt x="106" y="24"/>
                    </a:lnTo>
                    <a:lnTo>
                      <a:pt x="104" y="28"/>
                    </a:lnTo>
                    <a:lnTo>
                      <a:pt x="102" y="36"/>
                    </a:lnTo>
                    <a:lnTo>
                      <a:pt x="98" y="40"/>
                    </a:lnTo>
                    <a:lnTo>
                      <a:pt x="94" y="44"/>
                    </a:lnTo>
                    <a:lnTo>
                      <a:pt x="94" y="44"/>
                    </a:lnTo>
                    <a:lnTo>
                      <a:pt x="88" y="50"/>
                    </a:lnTo>
                    <a:lnTo>
                      <a:pt x="82" y="60"/>
                    </a:lnTo>
                    <a:lnTo>
                      <a:pt x="70" y="84"/>
                    </a:lnTo>
                    <a:lnTo>
                      <a:pt x="56" y="116"/>
                    </a:lnTo>
                    <a:lnTo>
                      <a:pt x="42" y="150"/>
                    </a:lnTo>
                    <a:lnTo>
                      <a:pt x="42" y="150"/>
                    </a:lnTo>
                    <a:lnTo>
                      <a:pt x="32" y="170"/>
                    </a:lnTo>
                    <a:lnTo>
                      <a:pt x="30" y="172"/>
                    </a:lnTo>
                    <a:lnTo>
                      <a:pt x="28" y="172"/>
                    </a:lnTo>
                    <a:lnTo>
                      <a:pt x="28" y="170"/>
                    </a:lnTo>
                    <a:lnTo>
                      <a:pt x="26" y="170"/>
                    </a:lnTo>
                    <a:lnTo>
                      <a:pt x="24" y="170"/>
                    </a:lnTo>
                    <a:lnTo>
                      <a:pt x="18" y="174"/>
                    </a:lnTo>
                    <a:lnTo>
                      <a:pt x="18" y="174"/>
                    </a:lnTo>
                    <a:lnTo>
                      <a:pt x="8" y="182"/>
                    </a:lnTo>
                    <a:lnTo>
                      <a:pt x="6" y="186"/>
                    </a:lnTo>
                    <a:lnTo>
                      <a:pt x="4" y="188"/>
                    </a:lnTo>
                    <a:lnTo>
                      <a:pt x="6" y="188"/>
                    </a:lnTo>
                    <a:lnTo>
                      <a:pt x="10" y="190"/>
                    </a:lnTo>
                    <a:lnTo>
                      <a:pt x="22" y="192"/>
                    </a:lnTo>
                    <a:lnTo>
                      <a:pt x="22" y="192"/>
                    </a:lnTo>
                    <a:lnTo>
                      <a:pt x="28" y="194"/>
                    </a:lnTo>
                    <a:lnTo>
                      <a:pt x="28" y="196"/>
                    </a:lnTo>
                    <a:lnTo>
                      <a:pt x="28" y="198"/>
                    </a:lnTo>
                    <a:lnTo>
                      <a:pt x="14" y="206"/>
                    </a:lnTo>
                    <a:lnTo>
                      <a:pt x="8" y="212"/>
                    </a:lnTo>
                    <a:lnTo>
                      <a:pt x="2" y="218"/>
                    </a:lnTo>
                    <a:lnTo>
                      <a:pt x="0" y="222"/>
                    </a:lnTo>
                    <a:lnTo>
                      <a:pt x="0" y="226"/>
                    </a:lnTo>
                    <a:lnTo>
                      <a:pt x="0" y="230"/>
                    </a:lnTo>
                    <a:lnTo>
                      <a:pt x="4" y="234"/>
                    </a:lnTo>
                    <a:lnTo>
                      <a:pt x="4" y="234"/>
                    </a:lnTo>
                    <a:lnTo>
                      <a:pt x="6" y="236"/>
                    </a:lnTo>
                    <a:lnTo>
                      <a:pt x="10" y="240"/>
                    </a:lnTo>
                    <a:lnTo>
                      <a:pt x="20" y="240"/>
                    </a:lnTo>
                    <a:lnTo>
                      <a:pt x="38" y="234"/>
                    </a:lnTo>
                    <a:lnTo>
                      <a:pt x="38" y="234"/>
                    </a:lnTo>
                    <a:lnTo>
                      <a:pt x="48" y="232"/>
                    </a:lnTo>
                    <a:lnTo>
                      <a:pt x="54" y="232"/>
                    </a:lnTo>
                    <a:lnTo>
                      <a:pt x="68" y="236"/>
                    </a:lnTo>
                    <a:lnTo>
                      <a:pt x="74" y="238"/>
                    </a:lnTo>
                    <a:lnTo>
                      <a:pt x="84" y="240"/>
                    </a:lnTo>
                    <a:lnTo>
                      <a:pt x="96" y="240"/>
                    </a:lnTo>
                    <a:lnTo>
                      <a:pt x="112" y="238"/>
                    </a:lnTo>
                    <a:lnTo>
                      <a:pt x="112" y="238"/>
                    </a:lnTo>
                    <a:lnTo>
                      <a:pt x="126" y="236"/>
                    </a:lnTo>
                    <a:lnTo>
                      <a:pt x="132" y="236"/>
                    </a:lnTo>
                    <a:lnTo>
                      <a:pt x="134" y="238"/>
                    </a:lnTo>
                    <a:lnTo>
                      <a:pt x="134" y="240"/>
                    </a:lnTo>
                    <a:lnTo>
                      <a:pt x="134" y="244"/>
                    </a:lnTo>
                    <a:lnTo>
                      <a:pt x="134" y="246"/>
                    </a:lnTo>
                    <a:lnTo>
                      <a:pt x="140" y="246"/>
                    </a:lnTo>
                    <a:lnTo>
                      <a:pt x="154" y="246"/>
                    </a:lnTo>
                    <a:lnTo>
                      <a:pt x="154" y="246"/>
                    </a:lnTo>
                    <a:lnTo>
                      <a:pt x="166" y="246"/>
                    </a:lnTo>
                    <a:lnTo>
                      <a:pt x="170" y="246"/>
                    </a:lnTo>
                    <a:lnTo>
                      <a:pt x="170" y="248"/>
                    </a:lnTo>
                    <a:lnTo>
                      <a:pt x="168" y="252"/>
                    </a:lnTo>
                    <a:lnTo>
                      <a:pt x="162" y="256"/>
                    </a:lnTo>
                    <a:lnTo>
                      <a:pt x="144" y="268"/>
                    </a:lnTo>
                    <a:lnTo>
                      <a:pt x="138" y="274"/>
                    </a:lnTo>
                    <a:lnTo>
                      <a:pt x="134" y="278"/>
                    </a:lnTo>
                    <a:lnTo>
                      <a:pt x="134" y="278"/>
                    </a:lnTo>
                    <a:lnTo>
                      <a:pt x="136" y="282"/>
                    </a:lnTo>
                    <a:lnTo>
                      <a:pt x="138" y="284"/>
                    </a:lnTo>
                    <a:lnTo>
                      <a:pt x="142" y="286"/>
                    </a:lnTo>
                    <a:lnTo>
                      <a:pt x="148" y="286"/>
                    </a:lnTo>
                    <a:lnTo>
                      <a:pt x="154" y="284"/>
                    </a:lnTo>
                    <a:lnTo>
                      <a:pt x="162" y="280"/>
                    </a:lnTo>
                    <a:lnTo>
                      <a:pt x="168" y="274"/>
                    </a:lnTo>
                    <a:lnTo>
                      <a:pt x="174" y="266"/>
                    </a:lnTo>
                    <a:lnTo>
                      <a:pt x="174" y="266"/>
                    </a:lnTo>
                    <a:lnTo>
                      <a:pt x="180" y="258"/>
                    </a:lnTo>
                    <a:lnTo>
                      <a:pt x="184" y="254"/>
                    </a:lnTo>
                    <a:lnTo>
                      <a:pt x="188" y="252"/>
                    </a:lnTo>
                    <a:lnTo>
                      <a:pt x="192" y="252"/>
                    </a:lnTo>
                    <a:lnTo>
                      <a:pt x="194" y="252"/>
                    </a:lnTo>
                    <a:lnTo>
                      <a:pt x="196" y="250"/>
                    </a:lnTo>
                    <a:lnTo>
                      <a:pt x="200" y="246"/>
                    </a:lnTo>
                    <a:lnTo>
                      <a:pt x="204" y="238"/>
                    </a:lnTo>
                    <a:lnTo>
                      <a:pt x="204" y="238"/>
                    </a:lnTo>
                    <a:lnTo>
                      <a:pt x="208" y="232"/>
                    </a:lnTo>
                    <a:lnTo>
                      <a:pt x="212" y="228"/>
                    </a:lnTo>
                    <a:lnTo>
                      <a:pt x="214" y="228"/>
                    </a:lnTo>
                    <a:lnTo>
                      <a:pt x="218" y="230"/>
                    </a:lnTo>
                    <a:lnTo>
                      <a:pt x="220" y="234"/>
                    </a:lnTo>
                    <a:lnTo>
                      <a:pt x="220" y="240"/>
                    </a:lnTo>
                    <a:lnTo>
                      <a:pt x="218" y="248"/>
                    </a:lnTo>
                    <a:lnTo>
                      <a:pt x="216" y="256"/>
                    </a:lnTo>
                    <a:lnTo>
                      <a:pt x="216" y="256"/>
                    </a:lnTo>
                    <a:lnTo>
                      <a:pt x="212" y="272"/>
                    </a:lnTo>
                    <a:lnTo>
                      <a:pt x="210" y="282"/>
                    </a:lnTo>
                    <a:lnTo>
                      <a:pt x="210" y="284"/>
                    </a:lnTo>
                    <a:lnTo>
                      <a:pt x="212" y="284"/>
                    </a:lnTo>
                    <a:lnTo>
                      <a:pt x="222" y="278"/>
                    </a:lnTo>
                    <a:lnTo>
                      <a:pt x="222" y="278"/>
                    </a:lnTo>
                    <a:lnTo>
                      <a:pt x="228" y="274"/>
                    </a:lnTo>
                    <a:lnTo>
                      <a:pt x="230" y="274"/>
                    </a:lnTo>
                    <a:lnTo>
                      <a:pt x="232" y="276"/>
                    </a:lnTo>
                    <a:lnTo>
                      <a:pt x="234" y="280"/>
                    </a:lnTo>
                    <a:lnTo>
                      <a:pt x="236" y="284"/>
                    </a:lnTo>
                    <a:lnTo>
                      <a:pt x="240" y="290"/>
                    </a:lnTo>
                    <a:lnTo>
                      <a:pt x="244" y="292"/>
                    </a:lnTo>
                    <a:lnTo>
                      <a:pt x="252" y="294"/>
                    </a:lnTo>
                    <a:lnTo>
                      <a:pt x="252" y="294"/>
                    </a:lnTo>
                    <a:lnTo>
                      <a:pt x="260" y="294"/>
                    </a:lnTo>
                    <a:lnTo>
                      <a:pt x="264" y="292"/>
                    </a:lnTo>
                    <a:lnTo>
                      <a:pt x="266" y="288"/>
                    </a:lnTo>
                    <a:lnTo>
                      <a:pt x="266" y="284"/>
                    </a:lnTo>
                    <a:lnTo>
                      <a:pt x="264" y="268"/>
                    </a:lnTo>
                    <a:lnTo>
                      <a:pt x="266" y="258"/>
                    </a:lnTo>
                    <a:lnTo>
                      <a:pt x="270" y="246"/>
                    </a:lnTo>
                    <a:lnTo>
                      <a:pt x="270" y="246"/>
                    </a:lnTo>
                    <a:lnTo>
                      <a:pt x="272" y="236"/>
                    </a:lnTo>
                    <a:lnTo>
                      <a:pt x="272" y="230"/>
                    </a:lnTo>
                    <a:lnTo>
                      <a:pt x="268" y="228"/>
                    </a:lnTo>
                    <a:lnTo>
                      <a:pt x="264" y="230"/>
                    </a:lnTo>
                    <a:lnTo>
                      <a:pt x="260" y="230"/>
                    </a:lnTo>
                    <a:lnTo>
                      <a:pt x="258" y="230"/>
                    </a:lnTo>
                    <a:lnTo>
                      <a:pt x="258" y="226"/>
                    </a:lnTo>
                    <a:lnTo>
                      <a:pt x="262" y="218"/>
                    </a:lnTo>
                    <a:lnTo>
                      <a:pt x="262" y="21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82" name="Freeform 6114"/>
              <p:cNvSpPr>
                <a:spLocks/>
              </p:cNvSpPr>
              <p:nvPr/>
            </p:nvSpPr>
            <p:spPr bwMode="auto">
              <a:xfrm>
                <a:off x="2306320" y="2092643"/>
                <a:ext cx="36830" cy="21590"/>
              </a:xfrm>
              <a:custGeom>
                <a:avLst/>
                <a:gdLst/>
                <a:ahLst/>
                <a:cxnLst>
                  <a:cxn ang="0">
                    <a:pos x="16" y="20"/>
                  </a:cxn>
                  <a:cxn ang="0">
                    <a:pos x="16" y="20"/>
                  </a:cxn>
                  <a:cxn ang="0">
                    <a:pos x="40" y="30"/>
                  </a:cxn>
                  <a:cxn ang="0">
                    <a:pos x="50" y="34"/>
                  </a:cxn>
                  <a:cxn ang="0">
                    <a:pos x="54" y="34"/>
                  </a:cxn>
                  <a:cxn ang="0">
                    <a:pos x="56" y="32"/>
                  </a:cxn>
                  <a:cxn ang="0">
                    <a:pos x="56" y="32"/>
                  </a:cxn>
                  <a:cxn ang="0">
                    <a:pos x="58" y="28"/>
                  </a:cxn>
                  <a:cxn ang="0">
                    <a:pos x="56" y="26"/>
                  </a:cxn>
                  <a:cxn ang="0">
                    <a:pos x="52" y="16"/>
                  </a:cxn>
                  <a:cxn ang="0">
                    <a:pos x="40" y="4"/>
                  </a:cxn>
                  <a:cxn ang="0">
                    <a:pos x="40" y="4"/>
                  </a:cxn>
                  <a:cxn ang="0">
                    <a:pos x="34" y="2"/>
                  </a:cxn>
                  <a:cxn ang="0">
                    <a:pos x="22" y="0"/>
                  </a:cxn>
                  <a:cxn ang="0">
                    <a:pos x="10" y="4"/>
                  </a:cxn>
                  <a:cxn ang="0">
                    <a:pos x="4" y="6"/>
                  </a:cxn>
                  <a:cxn ang="0">
                    <a:pos x="2" y="8"/>
                  </a:cxn>
                  <a:cxn ang="0">
                    <a:pos x="2" y="8"/>
                  </a:cxn>
                  <a:cxn ang="0">
                    <a:pos x="0" y="12"/>
                  </a:cxn>
                  <a:cxn ang="0">
                    <a:pos x="2" y="14"/>
                  </a:cxn>
                  <a:cxn ang="0">
                    <a:pos x="16" y="20"/>
                  </a:cxn>
                  <a:cxn ang="0">
                    <a:pos x="16" y="20"/>
                  </a:cxn>
                </a:cxnLst>
                <a:rect l="0" t="0" r="r" b="b"/>
                <a:pathLst>
                  <a:path w="58" h="34">
                    <a:moveTo>
                      <a:pt x="16" y="20"/>
                    </a:moveTo>
                    <a:lnTo>
                      <a:pt x="16" y="20"/>
                    </a:lnTo>
                    <a:lnTo>
                      <a:pt x="40" y="30"/>
                    </a:lnTo>
                    <a:lnTo>
                      <a:pt x="50" y="34"/>
                    </a:lnTo>
                    <a:lnTo>
                      <a:pt x="54" y="34"/>
                    </a:lnTo>
                    <a:lnTo>
                      <a:pt x="56" y="32"/>
                    </a:lnTo>
                    <a:lnTo>
                      <a:pt x="56" y="32"/>
                    </a:lnTo>
                    <a:lnTo>
                      <a:pt x="58" y="28"/>
                    </a:lnTo>
                    <a:lnTo>
                      <a:pt x="56" y="26"/>
                    </a:lnTo>
                    <a:lnTo>
                      <a:pt x="52" y="16"/>
                    </a:lnTo>
                    <a:lnTo>
                      <a:pt x="40" y="4"/>
                    </a:lnTo>
                    <a:lnTo>
                      <a:pt x="40" y="4"/>
                    </a:lnTo>
                    <a:lnTo>
                      <a:pt x="34" y="2"/>
                    </a:lnTo>
                    <a:lnTo>
                      <a:pt x="22" y="0"/>
                    </a:lnTo>
                    <a:lnTo>
                      <a:pt x="10" y="4"/>
                    </a:lnTo>
                    <a:lnTo>
                      <a:pt x="4" y="6"/>
                    </a:lnTo>
                    <a:lnTo>
                      <a:pt x="2" y="8"/>
                    </a:lnTo>
                    <a:lnTo>
                      <a:pt x="2" y="8"/>
                    </a:lnTo>
                    <a:lnTo>
                      <a:pt x="0" y="12"/>
                    </a:lnTo>
                    <a:lnTo>
                      <a:pt x="2" y="14"/>
                    </a:lnTo>
                    <a:lnTo>
                      <a:pt x="16" y="20"/>
                    </a:lnTo>
                    <a:lnTo>
                      <a:pt x="16" y="2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grpSp>
            <p:nvGrpSpPr>
              <p:cNvPr id="83" name="Gruppe 224"/>
              <p:cNvGrpSpPr/>
              <p:nvPr/>
            </p:nvGrpSpPr>
            <p:grpSpPr>
              <a:xfrm>
                <a:off x="106680" y="699453"/>
                <a:ext cx="3986530" cy="2951480"/>
                <a:chOff x="106680" y="699453"/>
                <a:chExt cx="3986530" cy="2951480"/>
              </a:xfrm>
              <a:grpFill/>
            </p:grpSpPr>
            <p:sp>
              <p:nvSpPr>
                <p:cNvPr id="106" name="Freeform 6016"/>
                <p:cNvSpPr>
                  <a:spLocks/>
                </p:cNvSpPr>
                <p:nvPr/>
              </p:nvSpPr>
              <p:spPr bwMode="auto">
                <a:xfrm>
                  <a:off x="1352550" y="1099503"/>
                  <a:ext cx="40640" cy="26670"/>
                </a:xfrm>
                <a:custGeom>
                  <a:avLst/>
                  <a:gdLst/>
                  <a:ahLst/>
                  <a:cxnLst>
                    <a:cxn ang="0">
                      <a:pos x="54" y="2"/>
                    </a:cxn>
                    <a:cxn ang="0">
                      <a:pos x="54" y="2"/>
                    </a:cxn>
                    <a:cxn ang="0">
                      <a:pos x="32" y="12"/>
                    </a:cxn>
                    <a:cxn ang="0">
                      <a:pos x="10" y="24"/>
                    </a:cxn>
                    <a:cxn ang="0">
                      <a:pos x="4" y="30"/>
                    </a:cxn>
                    <a:cxn ang="0">
                      <a:pos x="0" y="36"/>
                    </a:cxn>
                    <a:cxn ang="0">
                      <a:pos x="2" y="38"/>
                    </a:cxn>
                    <a:cxn ang="0">
                      <a:pos x="4" y="40"/>
                    </a:cxn>
                    <a:cxn ang="0">
                      <a:pos x="16" y="42"/>
                    </a:cxn>
                    <a:cxn ang="0">
                      <a:pos x="16" y="42"/>
                    </a:cxn>
                    <a:cxn ang="0">
                      <a:pos x="22" y="42"/>
                    </a:cxn>
                    <a:cxn ang="0">
                      <a:pos x="28" y="42"/>
                    </a:cxn>
                    <a:cxn ang="0">
                      <a:pos x="40" y="36"/>
                    </a:cxn>
                    <a:cxn ang="0">
                      <a:pos x="50" y="28"/>
                    </a:cxn>
                    <a:cxn ang="0">
                      <a:pos x="58" y="20"/>
                    </a:cxn>
                    <a:cxn ang="0">
                      <a:pos x="62" y="10"/>
                    </a:cxn>
                    <a:cxn ang="0">
                      <a:pos x="64" y="4"/>
                    </a:cxn>
                    <a:cxn ang="0">
                      <a:pos x="64" y="2"/>
                    </a:cxn>
                    <a:cxn ang="0">
                      <a:pos x="62" y="0"/>
                    </a:cxn>
                    <a:cxn ang="0">
                      <a:pos x="58" y="0"/>
                    </a:cxn>
                    <a:cxn ang="0">
                      <a:pos x="54" y="2"/>
                    </a:cxn>
                    <a:cxn ang="0">
                      <a:pos x="54" y="2"/>
                    </a:cxn>
                  </a:cxnLst>
                  <a:rect l="0" t="0" r="r" b="b"/>
                  <a:pathLst>
                    <a:path w="64" h="42">
                      <a:moveTo>
                        <a:pt x="54" y="2"/>
                      </a:moveTo>
                      <a:lnTo>
                        <a:pt x="54" y="2"/>
                      </a:lnTo>
                      <a:lnTo>
                        <a:pt x="32" y="12"/>
                      </a:lnTo>
                      <a:lnTo>
                        <a:pt x="10" y="24"/>
                      </a:lnTo>
                      <a:lnTo>
                        <a:pt x="4" y="30"/>
                      </a:lnTo>
                      <a:lnTo>
                        <a:pt x="0" y="36"/>
                      </a:lnTo>
                      <a:lnTo>
                        <a:pt x="2" y="38"/>
                      </a:lnTo>
                      <a:lnTo>
                        <a:pt x="4" y="40"/>
                      </a:lnTo>
                      <a:lnTo>
                        <a:pt x="16" y="42"/>
                      </a:lnTo>
                      <a:lnTo>
                        <a:pt x="16" y="42"/>
                      </a:lnTo>
                      <a:lnTo>
                        <a:pt x="22" y="42"/>
                      </a:lnTo>
                      <a:lnTo>
                        <a:pt x="28" y="42"/>
                      </a:lnTo>
                      <a:lnTo>
                        <a:pt x="40" y="36"/>
                      </a:lnTo>
                      <a:lnTo>
                        <a:pt x="50" y="28"/>
                      </a:lnTo>
                      <a:lnTo>
                        <a:pt x="58" y="20"/>
                      </a:lnTo>
                      <a:lnTo>
                        <a:pt x="62" y="10"/>
                      </a:lnTo>
                      <a:lnTo>
                        <a:pt x="64" y="4"/>
                      </a:lnTo>
                      <a:lnTo>
                        <a:pt x="64" y="2"/>
                      </a:lnTo>
                      <a:lnTo>
                        <a:pt x="62" y="0"/>
                      </a:lnTo>
                      <a:lnTo>
                        <a:pt x="58" y="0"/>
                      </a:lnTo>
                      <a:lnTo>
                        <a:pt x="54" y="2"/>
                      </a:lnTo>
                      <a:lnTo>
                        <a:pt x="54" y="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07" name="Freeform 6017"/>
                <p:cNvSpPr>
                  <a:spLocks/>
                </p:cNvSpPr>
                <p:nvPr/>
              </p:nvSpPr>
              <p:spPr bwMode="auto">
                <a:xfrm>
                  <a:off x="1184910" y="1173163"/>
                  <a:ext cx="270510" cy="165100"/>
                </a:xfrm>
                <a:custGeom>
                  <a:avLst/>
                  <a:gdLst/>
                  <a:ahLst/>
                  <a:cxnLst>
                    <a:cxn ang="0">
                      <a:pos x="20" y="198"/>
                    </a:cxn>
                    <a:cxn ang="0">
                      <a:pos x="68" y="214"/>
                    </a:cxn>
                    <a:cxn ang="0">
                      <a:pos x="92" y="232"/>
                    </a:cxn>
                    <a:cxn ang="0">
                      <a:pos x="106" y="256"/>
                    </a:cxn>
                    <a:cxn ang="0">
                      <a:pos x="116" y="260"/>
                    </a:cxn>
                    <a:cxn ang="0">
                      <a:pos x="146" y="248"/>
                    </a:cxn>
                    <a:cxn ang="0">
                      <a:pos x="168" y="236"/>
                    </a:cxn>
                    <a:cxn ang="0">
                      <a:pos x="184" y="238"/>
                    </a:cxn>
                    <a:cxn ang="0">
                      <a:pos x="208" y="232"/>
                    </a:cxn>
                    <a:cxn ang="0">
                      <a:pos x="216" y="226"/>
                    </a:cxn>
                    <a:cxn ang="0">
                      <a:pos x="224" y="200"/>
                    </a:cxn>
                    <a:cxn ang="0">
                      <a:pos x="232" y="178"/>
                    </a:cxn>
                    <a:cxn ang="0">
                      <a:pos x="254" y="172"/>
                    </a:cxn>
                    <a:cxn ang="0">
                      <a:pos x="266" y="158"/>
                    </a:cxn>
                    <a:cxn ang="0">
                      <a:pos x="280" y="140"/>
                    </a:cxn>
                    <a:cxn ang="0">
                      <a:pos x="322" y="124"/>
                    </a:cxn>
                    <a:cxn ang="0">
                      <a:pos x="392" y="94"/>
                    </a:cxn>
                    <a:cxn ang="0">
                      <a:pos x="418" y="86"/>
                    </a:cxn>
                    <a:cxn ang="0">
                      <a:pos x="424" y="72"/>
                    </a:cxn>
                    <a:cxn ang="0">
                      <a:pos x="408" y="64"/>
                    </a:cxn>
                    <a:cxn ang="0">
                      <a:pos x="370" y="40"/>
                    </a:cxn>
                    <a:cxn ang="0">
                      <a:pos x="334" y="22"/>
                    </a:cxn>
                    <a:cxn ang="0">
                      <a:pos x="302" y="22"/>
                    </a:cxn>
                    <a:cxn ang="0">
                      <a:pos x="284" y="30"/>
                    </a:cxn>
                    <a:cxn ang="0">
                      <a:pos x="276" y="40"/>
                    </a:cxn>
                    <a:cxn ang="0">
                      <a:pos x="272" y="36"/>
                    </a:cxn>
                    <a:cxn ang="0">
                      <a:pos x="268" y="26"/>
                    </a:cxn>
                    <a:cxn ang="0">
                      <a:pos x="260" y="26"/>
                    </a:cxn>
                    <a:cxn ang="0">
                      <a:pos x="234" y="22"/>
                    </a:cxn>
                    <a:cxn ang="0">
                      <a:pos x="192" y="2"/>
                    </a:cxn>
                    <a:cxn ang="0">
                      <a:pos x="168" y="0"/>
                    </a:cxn>
                    <a:cxn ang="0">
                      <a:pos x="138" y="6"/>
                    </a:cxn>
                    <a:cxn ang="0">
                      <a:pos x="54" y="16"/>
                    </a:cxn>
                    <a:cxn ang="0">
                      <a:pos x="50" y="20"/>
                    </a:cxn>
                    <a:cxn ang="0">
                      <a:pos x="56" y="28"/>
                    </a:cxn>
                    <a:cxn ang="0">
                      <a:pos x="64" y="46"/>
                    </a:cxn>
                    <a:cxn ang="0">
                      <a:pos x="76" y="52"/>
                    </a:cxn>
                    <a:cxn ang="0">
                      <a:pos x="86" y="60"/>
                    </a:cxn>
                    <a:cxn ang="0">
                      <a:pos x="74" y="72"/>
                    </a:cxn>
                    <a:cxn ang="0">
                      <a:pos x="72" y="80"/>
                    </a:cxn>
                    <a:cxn ang="0">
                      <a:pos x="58" y="84"/>
                    </a:cxn>
                    <a:cxn ang="0">
                      <a:pos x="56" y="90"/>
                    </a:cxn>
                    <a:cxn ang="0">
                      <a:pos x="48" y="106"/>
                    </a:cxn>
                    <a:cxn ang="0">
                      <a:pos x="46" y="114"/>
                    </a:cxn>
                    <a:cxn ang="0">
                      <a:pos x="56" y="122"/>
                    </a:cxn>
                    <a:cxn ang="0">
                      <a:pos x="44" y="126"/>
                    </a:cxn>
                    <a:cxn ang="0">
                      <a:pos x="30" y="130"/>
                    </a:cxn>
                    <a:cxn ang="0">
                      <a:pos x="34" y="140"/>
                    </a:cxn>
                    <a:cxn ang="0">
                      <a:pos x="22" y="160"/>
                    </a:cxn>
                    <a:cxn ang="0">
                      <a:pos x="4" y="182"/>
                    </a:cxn>
                    <a:cxn ang="0">
                      <a:pos x="0" y="192"/>
                    </a:cxn>
                    <a:cxn ang="0">
                      <a:pos x="2" y="196"/>
                    </a:cxn>
                  </a:cxnLst>
                  <a:rect l="0" t="0" r="r" b="b"/>
                  <a:pathLst>
                    <a:path w="426" h="260">
                      <a:moveTo>
                        <a:pt x="2" y="196"/>
                      </a:moveTo>
                      <a:lnTo>
                        <a:pt x="2" y="196"/>
                      </a:lnTo>
                      <a:lnTo>
                        <a:pt x="20" y="198"/>
                      </a:lnTo>
                      <a:lnTo>
                        <a:pt x="38" y="204"/>
                      </a:lnTo>
                      <a:lnTo>
                        <a:pt x="68" y="214"/>
                      </a:lnTo>
                      <a:lnTo>
                        <a:pt x="68" y="214"/>
                      </a:lnTo>
                      <a:lnTo>
                        <a:pt x="78" y="220"/>
                      </a:lnTo>
                      <a:lnTo>
                        <a:pt x="86" y="226"/>
                      </a:lnTo>
                      <a:lnTo>
                        <a:pt x="92" y="232"/>
                      </a:lnTo>
                      <a:lnTo>
                        <a:pt x="96" y="240"/>
                      </a:lnTo>
                      <a:lnTo>
                        <a:pt x="102" y="252"/>
                      </a:lnTo>
                      <a:lnTo>
                        <a:pt x="106" y="256"/>
                      </a:lnTo>
                      <a:lnTo>
                        <a:pt x="110" y="260"/>
                      </a:lnTo>
                      <a:lnTo>
                        <a:pt x="110" y="260"/>
                      </a:lnTo>
                      <a:lnTo>
                        <a:pt x="116" y="260"/>
                      </a:lnTo>
                      <a:lnTo>
                        <a:pt x="122" y="260"/>
                      </a:lnTo>
                      <a:lnTo>
                        <a:pt x="134" y="256"/>
                      </a:lnTo>
                      <a:lnTo>
                        <a:pt x="146" y="248"/>
                      </a:lnTo>
                      <a:lnTo>
                        <a:pt x="160" y="240"/>
                      </a:lnTo>
                      <a:lnTo>
                        <a:pt x="160" y="240"/>
                      </a:lnTo>
                      <a:lnTo>
                        <a:pt x="168" y="236"/>
                      </a:lnTo>
                      <a:lnTo>
                        <a:pt x="172" y="234"/>
                      </a:lnTo>
                      <a:lnTo>
                        <a:pt x="180" y="236"/>
                      </a:lnTo>
                      <a:lnTo>
                        <a:pt x="184" y="238"/>
                      </a:lnTo>
                      <a:lnTo>
                        <a:pt x="190" y="238"/>
                      </a:lnTo>
                      <a:lnTo>
                        <a:pt x="198" y="236"/>
                      </a:lnTo>
                      <a:lnTo>
                        <a:pt x="208" y="232"/>
                      </a:lnTo>
                      <a:lnTo>
                        <a:pt x="208" y="232"/>
                      </a:lnTo>
                      <a:lnTo>
                        <a:pt x="212" y="230"/>
                      </a:lnTo>
                      <a:lnTo>
                        <a:pt x="216" y="226"/>
                      </a:lnTo>
                      <a:lnTo>
                        <a:pt x="222" y="218"/>
                      </a:lnTo>
                      <a:lnTo>
                        <a:pt x="224" y="210"/>
                      </a:lnTo>
                      <a:lnTo>
                        <a:pt x="224" y="200"/>
                      </a:lnTo>
                      <a:lnTo>
                        <a:pt x="224" y="192"/>
                      </a:lnTo>
                      <a:lnTo>
                        <a:pt x="226" y="184"/>
                      </a:lnTo>
                      <a:lnTo>
                        <a:pt x="232" y="178"/>
                      </a:lnTo>
                      <a:lnTo>
                        <a:pt x="244" y="174"/>
                      </a:lnTo>
                      <a:lnTo>
                        <a:pt x="244" y="174"/>
                      </a:lnTo>
                      <a:lnTo>
                        <a:pt x="254" y="172"/>
                      </a:lnTo>
                      <a:lnTo>
                        <a:pt x="260" y="170"/>
                      </a:lnTo>
                      <a:lnTo>
                        <a:pt x="264" y="164"/>
                      </a:lnTo>
                      <a:lnTo>
                        <a:pt x="266" y="158"/>
                      </a:lnTo>
                      <a:lnTo>
                        <a:pt x="268" y="152"/>
                      </a:lnTo>
                      <a:lnTo>
                        <a:pt x="272" y="146"/>
                      </a:lnTo>
                      <a:lnTo>
                        <a:pt x="280" y="140"/>
                      </a:lnTo>
                      <a:lnTo>
                        <a:pt x="292" y="136"/>
                      </a:lnTo>
                      <a:lnTo>
                        <a:pt x="292" y="136"/>
                      </a:lnTo>
                      <a:lnTo>
                        <a:pt x="322" y="124"/>
                      </a:lnTo>
                      <a:lnTo>
                        <a:pt x="348" y="112"/>
                      </a:lnTo>
                      <a:lnTo>
                        <a:pt x="370" y="102"/>
                      </a:lnTo>
                      <a:lnTo>
                        <a:pt x="392" y="94"/>
                      </a:lnTo>
                      <a:lnTo>
                        <a:pt x="392" y="94"/>
                      </a:lnTo>
                      <a:lnTo>
                        <a:pt x="408" y="90"/>
                      </a:lnTo>
                      <a:lnTo>
                        <a:pt x="418" y="86"/>
                      </a:lnTo>
                      <a:lnTo>
                        <a:pt x="424" y="82"/>
                      </a:lnTo>
                      <a:lnTo>
                        <a:pt x="426" y="76"/>
                      </a:lnTo>
                      <a:lnTo>
                        <a:pt x="424" y="72"/>
                      </a:lnTo>
                      <a:lnTo>
                        <a:pt x="420" y="70"/>
                      </a:lnTo>
                      <a:lnTo>
                        <a:pt x="408" y="64"/>
                      </a:lnTo>
                      <a:lnTo>
                        <a:pt x="408" y="64"/>
                      </a:lnTo>
                      <a:lnTo>
                        <a:pt x="398" y="60"/>
                      </a:lnTo>
                      <a:lnTo>
                        <a:pt x="390" y="54"/>
                      </a:lnTo>
                      <a:lnTo>
                        <a:pt x="370" y="40"/>
                      </a:lnTo>
                      <a:lnTo>
                        <a:pt x="360" y="32"/>
                      </a:lnTo>
                      <a:lnTo>
                        <a:pt x="348" y="26"/>
                      </a:lnTo>
                      <a:lnTo>
                        <a:pt x="334" y="22"/>
                      </a:lnTo>
                      <a:lnTo>
                        <a:pt x="318" y="22"/>
                      </a:lnTo>
                      <a:lnTo>
                        <a:pt x="318" y="22"/>
                      </a:lnTo>
                      <a:lnTo>
                        <a:pt x="302" y="22"/>
                      </a:lnTo>
                      <a:lnTo>
                        <a:pt x="294" y="24"/>
                      </a:lnTo>
                      <a:lnTo>
                        <a:pt x="288" y="26"/>
                      </a:lnTo>
                      <a:lnTo>
                        <a:pt x="284" y="30"/>
                      </a:lnTo>
                      <a:lnTo>
                        <a:pt x="282" y="36"/>
                      </a:lnTo>
                      <a:lnTo>
                        <a:pt x="280" y="38"/>
                      </a:lnTo>
                      <a:lnTo>
                        <a:pt x="276" y="40"/>
                      </a:lnTo>
                      <a:lnTo>
                        <a:pt x="276" y="40"/>
                      </a:lnTo>
                      <a:lnTo>
                        <a:pt x="272" y="40"/>
                      </a:lnTo>
                      <a:lnTo>
                        <a:pt x="272" y="36"/>
                      </a:lnTo>
                      <a:lnTo>
                        <a:pt x="272" y="32"/>
                      </a:lnTo>
                      <a:lnTo>
                        <a:pt x="272" y="30"/>
                      </a:lnTo>
                      <a:lnTo>
                        <a:pt x="268" y="26"/>
                      </a:lnTo>
                      <a:lnTo>
                        <a:pt x="268" y="26"/>
                      </a:lnTo>
                      <a:lnTo>
                        <a:pt x="266" y="26"/>
                      </a:lnTo>
                      <a:lnTo>
                        <a:pt x="260" y="26"/>
                      </a:lnTo>
                      <a:lnTo>
                        <a:pt x="250" y="24"/>
                      </a:lnTo>
                      <a:lnTo>
                        <a:pt x="234" y="22"/>
                      </a:lnTo>
                      <a:lnTo>
                        <a:pt x="234" y="22"/>
                      </a:lnTo>
                      <a:lnTo>
                        <a:pt x="218" y="16"/>
                      </a:lnTo>
                      <a:lnTo>
                        <a:pt x="208" y="12"/>
                      </a:lnTo>
                      <a:lnTo>
                        <a:pt x="192" y="2"/>
                      </a:lnTo>
                      <a:lnTo>
                        <a:pt x="186" y="0"/>
                      </a:lnTo>
                      <a:lnTo>
                        <a:pt x="178" y="0"/>
                      </a:lnTo>
                      <a:lnTo>
                        <a:pt x="168" y="0"/>
                      </a:lnTo>
                      <a:lnTo>
                        <a:pt x="154" y="2"/>
                      </a:lnTo>
                      <a:lnTo>
                        <a:pt x="154" y="2"/>
                      </a:lnTo>
                      <a:lnTo>
                        <a:pt x="138" y="6"/>
                      </a:lnTo>
                      <a:lnTo>
                        <a:pt x="120" y="8"/>
                      </a:lnTo>
                      <a:lnTo>
                        <a:pt x="82" y="12"/>
                      </a:lnTo>
                      <a:lnTo>
                        <a:pt x="54" y="16"/>
                      </a:lnTo>
                      <a:lnTo>
                        <a:pt x="48" y="18"/>
                      </a:lnTo>
                      <a:lnTo>
                        <a:pt x="48" y="18"/>
                      </a:lnTo>
                      <a:lnTo>
                        <a:pt x="50" y="20"/>
                      </a:lnTo>
                      <a:lnTo>
                        <a:pt x="50" y="20"/>
                      </a:lnTo>
                      <a:lnTo>
                        <a:pt x="54" y="24"/>
                      </a:lnTo>
                      <a:lnTo>
                        <a:pt x="56" y="28"/>
                      </a:lnTo>
                      <a:lnTo>
                        <a:pt x="58" y="36"/>
                      </a:lnTo>
                      <a:lnTo>
                        <a:pt x="60" y="42"/>
                      </a:lnTo>
                      <a:lnTo>
                        <a:pt x="64" y="46"/>
                      </a:lnTo>
                      <a:lnTo>
                        <a:pt x="68" y="48"/>
                      </a:lnTo>
                      <a:lnTo>
                        <a:pt x="76" y="52"/>
                      </a:lnTo>
                      <a:lnTo>
                        <a:pt x="76" y="52"/>
                      </a:lnTo>
                      <a:lnTo>
                        <a:pt x="84" y="56"/>
                      </a:lnTo>
                      <a:lnTo>
                        <a:pt x="86" y="58"/>
                      </a:lnTo>
                      <a:lnTo>
                        <a:pt x="86" y="60"/>
                      </a:lnTo>
                      <a:lnTo>
                        <a:pt x="84" y="64"/>
                      </a:lnTo>
                      <a:lnTo>
                        <a:pt x="76" y="68"/>
                      </a:lnTo>
                      <a:lnTo>
                        <a:pt x="74" y="72"/>
                      </a:lnTo>
                      <a:lnTo>
                        <a:pt x="72" y="76"/>
                      </a:lnTo>
                      <a:lnTo>
                        <a:pt x="72" y="76"/>
                      </a:lnTo>
                      <a:lnTo>
                        <a:pt x="72" y="80"/>
                      </a:lnTo>
                      <a:lnTo>
                        <a:pt x="70" y="82"/>
                      </a:lnTo>
                      <a:lnTo>
                        <a:pt x="64" y="82"/>
                      </a:lnTo>
                      <a:lnTo>
                        <a:pt x="58" y="84"/>
                      </a:lnTo>
                      <a:lnTo>
                        <a:pt x="56" y="86"/>
                      </a:lnTo>
                      <a:lnTo>
                        <a:pt x="56" y="90"/>
                      </a:lnTo>
                      <a:lnTo>
                        <a:pt x="56" y="90"/>
                      </a:lnTo>
                      <a:lnTo>
                        <a:pt x="56" y="94"/>
                      </a:lnTo>
                      <a:lnTo>
                        <a:pt x="54" y="98"/>
                      </a:lnTo>
                      <a:lnTo>
                        <a:pt x="48" y="106"/>
                      </a:lnTo>
                      <a:lnTo>
                        <a:pt x="44" y="110"/>
                      </a:lnTo>
                      <a:lnTo>
                        <a:pt x="44" y="112"/>
                      </a:lnTo>
                      <a:lnTo>
                        <a:pt x="46" y="114"/>
                      </a:lnTo>
                      <a:lnTo>
                        <a:pt x="46" y="114"/>
                      </a:lnTo>
                      <a:lnTo>
                        <a:pt x="54" y="118"/>
                      </a:lnTo>
                      <a:lnTo>
                        <a:pt x="56" y="122"/>
                      </a:lnTo>
                      <a:lnTo>
                        <a:pt x="56" y="124"/>
                      </a:lnTo>
                      <a:lnTo>
                        <a:pt x="54" y="124"/>
                      </a:lnTo>
                      <a:lnTo>
                        <a:pt x="44" y="126"/>
                      </a:lnTo>
                      <a:lnTo>
                        <a:pt x="44" y="126"/>
                      </a:lnTo>
                      <a:lnTo>
                        <a:pt x="34" y="128"/>
                      </a:lnTo>
                      <a:lnTo>
                        <a:pt x="30" y="130"/>
                      </a:lnTo>
                      <a:lnTo>
                        <a:pt x="30" y="134"/>
                      </a:lnTo>
                      <a:lnTo>
                        <a:pt x="34" y="140"/>
                      </a:lnTo>
                      <a:lnTo>
                        <a:pt x="34" y="140"/>
                      </a:lnTo>
                      <a:lnTo>
                        <a:pt x="34" y="144"/>
                      </a:lnTo>
                      <a:lnTo>
                        <a:pt x="32" y="150"/>
                      </a:lnTo>
                      <a:lnTo>
                        <a:pt x="22" y="160"/>
                      </a:lnTo>
                      <a:lnTo>
                        <a:pt x="10" y="172"/>
                      </a:lnTo>
                      <a:lnTo>
                        <a:pt x="6" y="178"/>
                      </a:lnTo>
                      <a:lnTo>
                        <a:pt x="4" y="182"/>
                      </a:lnTo>
                      <a:lnTo>
                        <a:pt x="4" y="182"/>
                      </a:lnTo>
                      <a:lnTo>
                        <a:pt x="2" y="188"/>
                      </a:lnTo>
                      <a:lnTo>
                        <a:pt x="0" y="192"/>
                      </a:lnTo>
                      <a:lnTo>
                        <a:pt x="0" y="194"/>
                      </a:lnTo>
                      <a:lnTo>
                        <a:pt x="2" y="196"/>
                      </a:lnTo>
                      <a:lnTo>
                        <a:pt x="2" y="19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08" name="Freeform 6018"/>
                <p:cNvSpPr>
                  <a:spLocks/>
                </p:cNvSpPr>
                <p:nvPr/>
              </p:nvSpPr>
              <p:spPr bwMode="auto">
                <a:xfrm>
                  <a:off x="1258570" y="1024573"/>
                  <a:ext cx="190500" cy="87630"/>
                </a:xfrm>
                <a:custGeom>
                  <a:avLst/>
                  <a:gdLst/>
                  <a:ahLst/>
                  <a:cxnLst>
                    <a:cxn ang="0">
                      <a:pos x="12" y="124"/>
                    </a:cxn>
                    <a:cxn ang="0">
                      <a:pos x="16" y="130"/>
                    </a:cxn>
                    <a:cxn ang="0">
                      <a:pos x="36" y="120"/>
                    </a:cxn>
                    <a:cxn ang="0">
                      <a:pos x="50" y="118"/>
                    </a:cxn>
                    <a:cxn ang="0">
                      <a:pos x="66" y="124"/>
                    </a:cxn>
                    <a:cxn ang="0">
                      <a:pos x="76" y="124"/>
                    </a:cxn>
                    <a:cxn ang="0">
                      <a:pos x="88" y="114"/>
                    </a:cxn>
                    <a:cxn ang="0">
                      <a:pos x="94" y="122"/>
                    </a:cxn>
                    <a:cxn ang="0">
                      <a:pos x="112" y="138"/>
                    </a:cxn>
                    <a:cxn ang="0">
                      <a:pos x="132" y="132"/>
                    </a:cxn>
                    <a:cxn ang="0">
                      <a:pos x="138" y="114"/>
                    </a:cxn>
                    <a:cxn ang="0">
                      <a:pos x="146" y="110"/>
                    </a:cxn>
                    <a:cxn ang="0">
                      <a:pos x="156" y="114"/>
                    </a:cxn>
                    <a:cxn ang="0">
                      <a:pos x="174" y="94"/>
                    </a:cxn>
                    <a:cxn ang="0">
                      <a:pos x="182" y="76"/>
                    </a:cxn>
                    <a:cxn ang="0">
                      <a:pos x="186" y="66"/>
                    </a:cxn>
                    <a:cxn ang="0">
                      <a:pos x="206" y="56"/>
                    </a:cxn>
                    <a:cxn ang="0">
                      <a:pos x="208" y="64"/>
                    </a:cxn>
                    <a:cxn ang="0">
                      <a:pos x="206" y="88"/>
                    </a:cxn>
                    <a:cxn ang="0">
                      <a:pos x="214" y="96"/>
                    </a:cxn>
                    <a:cxn ang="0">
                      <a:pos x="236" y="100"/>
                    </a:cxn>
                    <a:cxn ang="0">
                      <a:pos x="244" y="92"/>
                    </a:cxn>
                    <a:cxn ang="0">
                      <a:pos x="246" y="80"/>
                    </a:cxn>
                    <a:cxn ang="0">
                      <a:pos x="274" y="74"/>
                    </a:cxn>
                    <a:cxn ang="0">
                      <a:pos x="294" y="60"/>
                    </a:cxn>
                    <a:cxn ang="0">
                      <a:pos x="280" y="42"/>
                    </a:cxn>
                    <a:cxn ang="0">
                      <a:pos x="272" y="36"/>
                    </a:cxn>
                    <a:cxn ang="0">
                      <a:pos x="278" y="28"/>
                    </a:cxn>
                    <a:cxn ang="0">
                      <a:pos x="300" y="18"/>
                    </a:cxn>
                    <a:cxn ang="0">
                      <a:pos x="288" y="8"/>
                    </a:cxn>
                    <a:cxn ang="0">
                      <a:pos x="258" y="0"/>
                    </a:cxn>
                    <a:cxn ang="0">
                      <a:pos x="244" y="4"/>
                    </a:cxn>
                    <a:cxn ang="0">
                      <a:pos x="234" y="16"/>
                    </a:cxn>
                    <a:cxn ang="0">
                      <a:pos x="202" y="12"/>
                    </a:cxn>
                    <a:cxn ang="0">
                      <a:pos x="160" y="18"/>
                    </a:cxn>
                    <a:cxn ang="0">
                      <a:pos x="128" y="38"/>
                    </a:cxn>
                    <a:cxn ang="0">
                      <a:pos x="102" y="58"/>
                    </a:cxn>
                    <a:cxn ang="0">
                      <a:pos x="82" y="66"/>
                    </a:cxn>
                    <a:cxn ang="0">
                      <a:pos x="66" y="78"/>
                    </a:cxn>
                    <a:cxn ang="0">
                      <a:pos x="44" y="90"/>
                    </a:cxn>
                    <a:cxn ang="0">
                      <a:pos x="28" y="86"/>
                    </a:cxn>
                    <a:cxn ang="0">
                      <a:pos x="12" y="96"/>
                    </a:cxn>
                    <a:cxn ang="0">
                      <a:pos x="2" y="112"/>
                    </a:cxn>
                    <a:cxn ang="0">
                      <a:pos x="14" y="116"/>
                    </a:cxn>
                  </a:cxnLst>
                  <a:rect l="0" t="0" r="r" b="b"/>
                  <a:pathLst>
                    <a:path w="300" h="138">
                      <a:moveTo>
                        <a:pt x="14" y="120"/>
                      </a:moveTo>
                      <a:lnTo>
                        <a:pt x="14" y="120"/>
                      </a:lnTo>
                      <a:lnTo>
                        <a:pt x="12" y="124"/>
                      </a:lnTo>
                      <a:lnTo>
                        <a:pt x="12" y="126"/>
                      </a:lnTo>
                      <a:lnTo>
                        <a:pt x="14" y="128"/>
                      </a:lnTo>
                      <a:lnTo>
                        <a:pt x="16" y="130"/>
                      </a:lnTo>
                      <a:lnTo>
                        <a:pt x="24" y="128"/>
                      </a:lnTo>
                      <a:lnTo>
                        <a:pt x="36" y="120"/>
                      </a:lnTo>
                      <a:lnTo>
                        <a:pt x="36" y="120"/>
                      </a:lnTo>
                      <a:lnTo>
                        <a:pt x="42" y="118"/>
                      </a:lnTo>
                      <a:lnTo>
                        <a:pt x="46" y="116"/>
                      </a:lnTo>
                      <a:lnTo>
                        <a:pt x="50" y="118"/>
                      </a:lnTo>
                      <a:lnTo>
                        <a:pt x="52" y="118"/>
                      </a:lnTo>
                      <a:lnTo>
                        <a:pt x="60" y="124"/>
                      </a:lnTo>
                      <a:lnTo>
                        <a:pt x="66" y="124"/>
                      </a:lnTo>
                      <a:lnTo>
                        <a:pt x="72" y="126"/>
                      </a:lnTo>
                      <a:lnTo>
                        <a:pt x="72" y="126"/>
                      </a:lnTo>
                      <a:lnTo>
                        <a:pt x="76" y="124"/>
                      </a:lnTo>
                      <a:lnTo>
                        <a:pt x="82" y="122"/>
                      </a:lnTo>
                      <a:lnTo>
                        <a:pt x="86" y="116"/>
                      </a:lnTo>
                      <a:lnTo>
                        <a:pt x="88" y="114"/>
                      </a:lnTo>
                      <a:lnTo>
                        <a:pt x="90" y="114"/>
                      </a:lnTo>
                      <a:lnTo>
                        <a:pt x="94" y="122"/>
                      </a:lnTo>
                      <a:lnTo>
                        <a:pt x="94" y="122"/>
                      </a:lnTo>
                      <a:lnTo>
                        <a:pt x="98" y="130"/>
                      </a:lnTo>
                      <a:lnTo>
                        <a:pt x="104" y="134"/>
                      </a:lnTo>
                      <a:lnTo>
                        <a:pt x="112" y="138"/>
                      </a:lnTo>
                      <a:lnTo>
                        <a:pt x="118" y="138"/>
                      </a:lnTo>
                      <a:lnTo>
                        <a:pt x="126" y="136"/>
                      </a:lnTo>
                      <a:lnTo>
                        <a:pt x="132" y="132"/>
                      </a:lnTo>
                      <a:lnTo>
                        <a:pt x="136" y="124"/>
                      </a:lnTo>
                      <a:lnTo>
                        <a:pt x="138" y="114"/>
                      </a:lnTo>
                      <a:lnTo>
                        <a:pt x="138" y="114"/>
                      </a:lnTo>
                      <a:lnTo>
                        <a:pt x="138" y="106"/>
                      </a:lnTo>
                      <a:lnTo>
                        <a:pt x="140" y="104"/>
                      </a:lnTo>
                      <a:lnTo>
                        <a:pt x="146" y="110"/>
                      </a:lnTo>
                      <a:lnTo>
                        <a:pt x="150" y="114"/>
                      </a:lnTo>
                      <a:lnTo>
                        <a:pt x="154" y="114"/>
                      </a:lnTo>
                      <a:lnTo>
                        <a:pt x="156" y="114"/>
                      </a:lnTo>
                      <a:lnTo>
                        <a:pt x="160" y="112"/>
                      </a:lnTo>
                      <a:lnTo>
                        <a:pt x="164" y="108"/>
                      </a:lnTo>
                      <a:lnTo>
                        <a:pt x="174" y="94"/>
                      </a:lnTo>
                      <a:lnTo>
                        <a:pt x="174" y="94"/>
                      </a:lnTo>
                      <a:lnTo>
                        <a:pt x="180" y="82"/>
                      </a:lnTo>
                      <a:lnTo>
                        <a:pt x="182" y="76"/>
                      </a:lnTo>
                      <a:lnTo>
                        <a:pt x="182" y="68"/>
                      </a:lnTo>
                      <a:lnTo>
                        <a:pt x="184" y="66"/>
                      </a:lnTo>
                      <a:lnTo>
                        <a:pt x="186" y="66"/>
                      </a:lnTo>
                      <a:lnTo>
                        <a:pt x="198" y="58"/>
                      </a:lnTo>
                      <a:lnTo>
                        <a:pt x="198" y="58"/>
                      </a:lnTo>
                      <a:lnTo>
                        <a:pt x="206" y="56"/>
                      </a:lnTo>
                      <a:lnTo>
                        <a:pt x="208" y="58"/>
                      </a:lnTo>
                      <a:lnTo>
                        <a:pt x="210" y="58"/>
                      </a:lnTo>
                      <a:lnTo>
                        <a:pt x="208" y="64"/>
                      </a:lnTo>
                      <a:lnTo>
                        <a:pt x="206" y="72"/>
                      </a:lnTo>
                      <a:lnTo>
                        <a:pt x="204" y="80"/>
                      </a:lnTo>
                      <a:lnTo>
                        <a:pt x="206" y="88"/>
                      </a:lnTo>
                      <a:lnTo>
                        <a:pt x="208" y="92"/>
                      </a:lnTo>
                      <a:lnTo>
                        <a:pt x="210" y="94"/>
                      </a:lnTo>
                      <a:lnTo>
                        <a:pt x="214" y="96"/>
                      </a:lnTo>
                      <a:lnTo>
                        <a:pt x="222" y="98"/>
                      </a:lnTo>
                      <a:lnTo>
                        <a:pt x="222" y="98"/>
                      </a:lnTo>
                      <a:lnTo>
                        <a:pt x="236" y="100"/>
                      </a:lnTo>
                      <a:lnTo>
                        <a:pt x="242" y="98"/>
                      </a:lnTo>
                      <a:lnTo>
                        <a:pt x="246" y="96"/>
                      </a:lnTo>
                      <a:lnTo>
                        <a:pt x="244" y="92"/>
                      </a:lnTo>
                      <a:lnTo>
                        <a:pt x="244" y="86"/>
                      </a:lnTo>
                      <a:lnTo>
                        <a:pt x="244" y="82"/>
                      </a:lnTo>
                      <a:lnTo>
                        <a:pt x="246" y="80"/>
                      </a:lnTo>
                      <a:lnTo>
                        <a:pt x="254" y="78"/>
                      </a:lnTo>
                      <a:lnTo>
                        <a:pt x="254" y="78"/>
                      </a:lnTo>
                      <a:lnTo>
                        <a:pt x="274" y="74"/>
                      </a:lnTo>
                      <a:lnTo>
                        <a:pt x="284" y="70"/>
                      </a:lnTo>
                      <a:lnTo>
                        <a:pt x="290" y="66"/>
                      </a:lnTo>
                      <a:lnTo>
                        <a:pt x="294" y="60"/>
                      </a:lnTo>
                      <a:lnTo>
                        <a:pt x="294" y="54"/>
                      </a:lnTo>
                      <a:lnTo>
                        <a:pt x="290" y="48"/>
                      </a:lnTo>
                      <a:lnTo>
                        <a:pt x="280" y="42"/>
                      </a:lnTo>
                      <a:lnTo>
                        <a:pt x="280" y="42"/>
                      </a:lnTo>
                      <a:lnTo>
                        <a:pt x="274" y="38"/>
                      </a:lnTo>
                      <a:lnTo>
                        <a:pt x="272" y="36"/>
                      </a:lnTo>
                      <a:lnTo>
                        <a:pt x="272" y="34"/>
                      </a:lnTo>
                      <a:lnTo>
                        <a:pt x="272" y="32"/>
                      </a:lnTo>
                      <a:lnTo>
                        <a:pt x="278" y="28"/>
                      </a:lnTo>
                      <a:lnTo>
                        <a:pt x="288" y="24"/>
                      </a:lnTo>
                      <a:lnTo>
                        <a:pt x="296" y="22"/>
                      </a:lnTo>
                      <a:lnTo>
                        <a:pt x="300" y="18"/>
                      </a:lnTo>
                      <a:lnTo>
                        <a:pt x="300" y="16"/>
                      </a:lnTo>
                      <a:lnTo>
                        <a:pt x="298" y="14"/>
                      </a:lnTo>
                      <a:lnTo>
                        <a:pt x="288" y="8"/>
                      </a:lnTo>
                      <a:lnTo>
                        <a:pt x="288" y="8"/>
                      </a:lnTo>
                      <a:lnTo>
                        <a:pt x="266" y="0"/>
                      </a:lnTo>
                      <a:lnTo>
                        <a:pt x="258" y="0"/>
                      </a:lnTo>
                      <a:lnTo>
                        <a:pt x="254" y="0"/>
                      </a:lnTo>
                      <a:lnTo>
                        <a:pt x="248" y="2"/>
                      </a:lnTo>
                      <a:lnTo>
                        <a:pt x="244" y="4"/>
                      </a:lnTo>
                      <a:lnTo>
                        <a:pt x="238" y="14"/>
                      </a:lnTo>
                      <a:lnTo>
                        <a:pt x="238" y="14"/>
                      </a:lnTo>
                      <a:lnTo>
                        <a:pt x="234" y="16"/>
                      </a:lnTo>
                      <a:lnTo>
                        <a:pt x="232" y="16"/>
                      </a:lnTo>
                      <a:lnTo>
                        <a:pt x="224" y="16"/>
                      </a:lnTo>
                      <a:lnTo>
                        <a:pt x="202" y="12"/>
                      </a:lnTo>
                      <a:lnTo>
                        <a:pt x="186" y="12"/>
                      </a:lnTo>
                      <a:lnTo>
                        <a:pt x="170" y="14"/>
                      </a:lnTo>
                      <a:lnTo>
                        <a:pt x="160" y="18"/>
                      </a:lnTo>
                      <a:lnTo>
                        <a:pt x="150" y="22"/>
                      </a:lnTo>
                      <a:lnTo>
                        <a:pt x="140" y="28"/>
                      </a:lnTo>
                      <a:lnTo>
                        <a:pt x="128" y="38"/>
                      </a:lnTo>
                      <a:lnTo>
                        <a:pt x="128" y="38"/>
                      </a:lnTo>
                      <a:lnTo>
                        <a:pt x="112" y="50"/>
                      </a:lnTo>
                      <a:lnTo>
                        <a:pt x="102" y="58"/>
                      </a:lnTo>
                      <a:lnTo>
                        <a:pt x="94" y="62"/>
                      </a:lnTo>
                      <a:lnTo>
                        <a:pt x="90" y="62"/>
                      </a:lnTo>
                      <a:lnTo>
                        <a:pt x="82" y="66"/>
                      </a:lnTo>
                      <a:lnTo>
                        <a:pt x="76" y="70"/>
                      </a:lnTo>
                      <a:lnTo>
                        <a:pt x="66" y="78"/>
                      </a:lnTo>
                      <a:lnTo>
                        <a:pt x="66" y="78"/>
                      </a:lnTo>
                      <a:lnTo>
                        <a:pt x="58" y="86"/>
                      </a:lnTo>
                      <a:lnTo>
                        <a:pt x="50" y="88"/>
                      </a:lnTo>
                      <a:lnTo>
                        <a:pt x="44" y="90"/>
                      </a:lnTo>
                      <a:lnTo>
                        <a:pt x="38" y="88"/>
                      </a:lnTo>
                      <a:lnTo>
                        <a:pt x="34" y="86"/>
                      </a:lnTo>
                      <a:lnTo>
                        <a:pt x="28" y="86"/>
                      </a:lnTo>
                      <a:lnTo>
                        <a:pt x="20" y="90"/>
                      </a:lnTo>
                      <a:lnTo>
                        <a:pt x="12" y="96"/>
                      </a:lnTo>
                      <a:lnTo>
                        <a:pt x="12" y="96"/>
                      </a:lnTo>
                      <a:lnTo>
                        <a:pt x="4" y="104"/>
                      </a:lnTo>
                      <a:lnTo>
                        <a:pt x="0" y="108"/>
                      </a:lnTo>
                      <a:lnTo>
                        <a:pt x="2" y="112"/>
                      </a:lnTo>
                      <a:lnTo>
                        <a:pt x="4" y="112"/>
                      </a:lnTo>
                      <a:lnTo>
                        <a:pt x="12" y="114"/>
                      </a:lnTo>
                      <a:lnTo>
                        <a:pt x="14" y="116"/>
                      </a:lnTo>
                      <a:lnTo>
                        <a:pt x="14" y="120"/>
                      </a:lnTo>
                      <a:lnTo>
                        <a:pt x="14" y="12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09" name="Freeform 6019"/>
                <p:cNvSpPr>
                  <a:spLocks/>
                </p:cNvSpPr>
                <p:nvPr/>
              </p:nvSpPr>
              <p:spPr bwMode="auto">
                <a:xfrm>
                  <a:off x="1468120" y="1056323"/>
                  <a:ext cx="35560" cy="10160"/>
                </a:xfrm>
                <a:custGeom>
                  <a:avLst/>
                  <a:gdLst/>
                  <a:ahLst/>
                  <a:cxnLst>
                    <a:cxn ang="0">
                      <a:pos x="0" y="8"/>
                    </a:cxn>
                    <a:cxn ang="0">
                      <a:pos x="0" y="8"/>
                    </a:cxn>
                    <a:cxn ang="0">
                      <a:pos x="0" y="12"/>
                    </a:cxn>
                    <a:cxn ang="0">
                      <a:pos x="4" y="14"/>
                    </a:cxn>
                    <a:cxn ang="0">
                      <a:pos x="18" y="16"/>
                    </a:cxn>
                    <a:cxn ang="0">
                      <a:pos x="38" y="16"/>
                    </a:cxn>
                    <a:cxn ang="0">
                      <a:pos x="46" y="14"/>
                    </a:cxn>
                    <a:cxn ang="0">
                      <a:pos x="54" y="12"/>
                    </a:cxn>
                    <a:cxn ang="0">
                      <a:pos x="54" y="12"/>
                    </a:cxn>
                    <a:cxn ang="0">
                      <a:pos x="56" y="10"/>
                    </a:cxn>
                    <a:cxn ang="0">
                      <a:pos x="56" y="8"/>
                    </a:cxn>
                    <a:cxn ang="0">
                      <a:pos x="54" y="6"/>
                    </a:cxn>
                    <a:cxn ang="0">
                      <a:pos x="46" y="2"/>
                    </a:cxn>
                    <a:cxn ang="0">
                      <a:pos x="36" y="2"/>
                    </a:cxn>
                    <a:cxn ang="0">
                      <a:pos x="26" y="0"/>
                    </a:cxn>
                    <a:cxn ang="0">
                      <a:pos x="16" y="2"/>
                    </a:cxn>
                    <a:cxn ang="0">
                      <a:pos x="6" y="4"/>
                    </a:cxn>
                    <a:cxn ang="0">
                      <a:pos x="0" y="8"/>
                    </a:cxn>
                    <a:cxn ang="0">
                      <a:pos x="0" y="8"/>
                    </a:cxn>
                  </a:cxnLst>
                  <a:rect l="0" t="0" r="r" b="b"/>
                  <a:pathLst>
                    <a:path w="56" h="16">
                      <a:moveTo>
                        <a:pt x="0" y="8"/>
                      </a:moveTo>
                      <a:lnTo>
                        <a:pt x="0" y="8"/>
                      </a:lnTo>
                      <a:lnTo>
                        <a:pt x="0" y="12"/>
                      </a:lnTo>
                      <a:lnTo>
                        <a:pt x="4" y="14"/>
                      </a:lnTo>
                      <a:lnTo>
                        <a:pt x="18" y="16"/>
                      </a:lnTo>
                      <a:lnTo>
                        <a:pt x="38" y="16"/>
                      </a:lnTo>
                      <a:lnTo>
                        <a:pt x="46" y="14"/>
                      </a:lnTo>
                      <a:lnTo>
                        <a:pt x="54" y="12"/>
                      </a:lnTo>
                      <a:lnTo>
                        <a:pt x="54" y="12"/>
                      </a:lnTo>
                      <a:lnTo>
                        <a:pt x="56" y="10"/>
                      </a:lnTo>
                      <a:lnTo>
                        <a:pt x="56" y="8"/>
                      </a:lnTo>
                      <a:lnTo>
                        <a:pt x="54" y="6"/>
                      </a:lnTo>
                      <a:lnTo>
                        <a:pt x="46" y="2"/>
                      </a:lnTo>
                      <a:lnTo>
                        <a:pt x="36" y="2"/>
                      </a:lnTo>
                      <a:lnTo>
                        <a:pt x="26" y="0"/>
                      </a:lnTo>
                      <a:lnTo>
                        <a:pt x="16" y="2"/>
                      </a:lnTo>
                      <a:lnTo>
                        <a:pt x="6" y="4"/>
                      </a:lnTo>
                      <a:lnTo>
                        <a:pt x="0" y="8"/>
                      </a:lnTo>
                      <a:lnTo>
                        <a:pt x="0" y="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10" name="Freeform 6020"/>
                <p:cNvSpPr>
                  <a:spLocks/>
                </p:cNvSpPr>
                <p:nvPr/>
              </p:nvSpPr>
              <p:spPr bwMode="auto">
                <a:xfrm>
                  <a:off x="1464310" y="996633"/>
                  <a:ext cx="34290" cy="19050"/>
                </a:xfrm>
                <a:custGeom>
                  <a:avLst/>
                  <a:gdLst/>
                  <a:ahLst/>
                  <a:cxnLst>
                    <a:cxn ang="0">
                      <a:pos x="42" y="30"/>
                    </a:cxn>
                    <a:cxn ang="0">
                      <a:pos x="42" y="30"/>
                    </a:cxn>
                    <a:cxn ang="0">
                      <a:pos x="52" y="28"/>
                    </a:cxn>
                    <a:cxn ang="0">
                      <a:pos x="54" y="26"/>
                    </a:cxn>
                    <a:cxn ang="0">
                      <a:pos x="54" y="24"/>
                    </a:cxn>
                    <a:cxn ang="0">
                      <a:pos x="50" y="18"/>
                    </a:cxn>
                    <a:cxn ang="0">
                      <a:pos x="40" y="8"/>
                    </a:cxn>
                    <a:cxn ang="0">
                      <a:pos x="40" y="8"/>
                    </a:cxn>
                    <a:cxn ang="0">
                      <a:pos x="34" y="4"/>
                    </a:cxn>
                    <a:cxn ang="0">
                      <a:pos x="26" y="0"/>
                    </a:cxn>
                    <a:cxn ang="0">
                      <a:pos x="22" y="0"/>
                    </a:cxn>
                    <a:cxn ang="0">
                      <a:pos x="16" y="0"/>
                    </a:cxn>
                    <a:cxn ang="0">
                      <a:pos x="6" y="4"/>
                    </a:cxn>
                    <a:cxn ang="0">
                      <a:pos x="0" y="8"/>
                    </a:cxn>
                    <a:cxn ang="0">
                      <a:pos x="0" y="8"/>
                    </a:cxn>
                    <a:cxn ang="0">
                      <a:pos x="0" y="12"/>
                    </a:cxn>
                    <a:cxn ang="0">
                      <a:pos x="0" y="14"/>
                    </a:cxn>
                    <a:cxn ang="0">
                      <a:pos x="8" y="22"/>
                    </a:cxn>
                    <a:cxn ang="0">
                      <a:pos x="24" y="28"/>
                    </a:cxn>
                    <a:cxn ang="0">
                      <a:pos x="32" y="28"/>
                    </a:cxn>
                    <a:cxn ang="0">
                      <a:pos x="42" y="30"/>
                    </a:cxn>
                    <a:cxn ang="0">
                      <a:pos x="42" y="30"/>
                    </a:cxn>
                  </a:cxnLst>
                  <a:rect l="0" t="0" r="r" b="b"/>
                  <a:pathLst>
                    <a:path w="54" h="30">
                      <a:moveTo>
                        <a:pt x="42" y="30"/>
                      </a:moveTo>
                      <a:lnTo>
                        <a:pt x="42" y="30"/>
                      </a:lnTo>
                      <a:lnTo>
                        <a:pt x="52" y="28"/>
                      </a:lnTo>
                      <a:lnTo>
                        <a:pt x="54" y="26"/>
                      </a:lnTo>
                      <a:lnTo>
                        <a:pt x="54" y="24"/>
                      </a:lnTo>
                      <a:lnTo>
                        <a:pt x="50" y="18"/>
                      </a:lnTo>
                      <a:lnTo>
                        <a:pt x="40" y="8"/>
                      </a:lnTo>
                      <a:lnTo>
                        <a:pt x="40" y="8"/>
                      </a:lnTo>
                      <a:lnTo>
                        <a:pt x="34" y="4"/>
                      </a:lnTo>
                      <a:lnTo>
                        <a:pt x="26" y="0"/>
                      </a:lnTo>
                      <a:lnTo>
                        <a:pt x="22" y="0"/>
                      </a:lnTo>
                      <a:lnTo>
                        <a:pt x="16" y="0"/>
                      </a:lnTo>
                      <a:lnTo>
                        <a:pt x="6" y="4"/>
                      </a:lnTo>
                      <a:lnTo>
                        <a:pt x="0" y="8"/>
                      </a:lnTo>
                      <a:lnTo>
                        <a:pt x="0" y="8"/>
                      </a:lnTo>
                      <a:lnTo>
                        <a:pt x="0" y="12"/>
                      </a:lnTo>
                      <a:lnTo>
                        <a:pt x="0" y="14"/>
                      </a:lnTo>
                      <a:lnTo>
                        <a:pt x="8" y="22"/>
                      </a:lnTo>
                      <a:lnTo>
                        <a:pt x="24" y="28"/>
                      </a:lnTo>
                      <a:lnTo>
                        <a:pt x="32" y="28"/>
                      </a:lnTo>
                      <a:lnTo>
                        <a:pt x="42" y="30"/>
                      </a:lnTo>
                      <a:lnTo>
                        <a:pt x="42" y="3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11" name="Freeform 6021"/>
                <p:cNvSpPr>
                  <a:spLocks/>
                </p:cNvSpPr>
                <p:nvPr/>
              </p:nvSpPr>
              <p:spPr bwMode="auto">
                <a:xfrm>
                  <a:off x="1504950" y="994093"/>
                  <a:ext cx="97790" cy="39370"/>
                </a:xfrm>
                <a:custGeom>
                  <a:avLst/>
                  <a:gdLst/>
                  <a:ahLst/>
                  <a:cxnLst>
                    <a:cxn ang="0">
                      <a:pos x="106" y="56"/>
                    </a:cxn>
                    <a:cxn ang="0">
                      <a:pos x="106" y="56"/>
                    </a:cxn>
                    <a:cxn ang="0">
                      <a:pos x="120" y="52"/>
                    </a:cxn>
                    <a:cxn ang="0">
                      <a:pos x="130" y="48"/>
                    </a:cxn>
                    <a:cxn ang="0">
                      <a:pos x="136" y="44"/>
                    </a:cxn>
                    <a:cxn ang="0">
                      <a:pos x="138" y="40"/>
                    </a:cxn>
                    <a:cxn ang="0">
                      <a:pos x="138" y="34"/>
                    </a:cxn>
                    <a:cxn ang="0">
                      <a:pos x="132" y="30"/>
                    </a:cxn>
                    <a:cxn ang="0">
                      <a:pos x="124" y="28"/>
                    </a:cxn>
                    <a:cxn ang="0">
                      <a:pos x="114" y="26"/>
                    </a:cxn>
                    <a:cxn ang="0">
                      <a:pos x="114" y="26"/>
                    </a:cxn>
                    <a:cxn ang="0">
                      <a:pos x="104" y="24"/>
                    </a:cxn>
                    <a:cxn ang="0">
                      <a:pos x="104" y="24"/>
                    </a:cxn>
                    <a:cxn ang="0">
                      <a:pos x="118" y="22"/>
                    </a:cxn>
                    <a:cxn ang="0">
                      <a:pos x="138" y="16"/>
                    </a:cxn>
                    <a:cxn ang="0">
                      <a:pos x="148" y="12"/>
                    </a:cxn>
                    <a:cxn ang="0">
                      <a:pos x="152" y="8"/>
                    </a:cxn>
                    <a:cxn ang="0">
                      <a:pos x="152" y="8"/>
                    </a:cxn>
                    <a:cxn ang="0">
                      <a:pos x="154" y="4"/>
                    </a:cxn>
                    <a:cxn ang="0">
                      <a:pos x="152" y="2"/>
                    </a:cxn>
                    <a:cxn ang="0">
                      <a:pos x="148" y="0"/>
                    </a:cxn>
                    <a:cxn ang="0">
                      <a:pos x="138" y="0"/>
                    </a:cxn>
                    <a:cxn ang="0">
                      <a:pos x="124" y="0"/>
                    </a:cxn>
                    <a:cxn ang="0">
                      <a:pos x="90" y="4"/>
                    </a:cxn>
                    <a:cxn ang="0">
                      <a:pos x="50" y="8"/>
                    </a:cxn>
                    <a:cxn ang="0">
                      <a:pos x="50" y="8"/>
                    </a:cxn>
                    <a:cxn ang="0">
                      <a:pos x="18" y="14"/>
                    </a:cxn>
                    <a:cxn ang="0">
                      <a:pos x="8" y="18"/>
                    </a:cxn>
                    <a:cxn ang="0">
                      <a:pos x="4" y="22"/>
                    </a:cxn>
                    <a:cxn ang="0">
                      <a:pos x="0" y="26"/>
                    </a:cxn>
                    <a:cxn ang="0">
                      <a:pos x="0" y="30"/>
                    </a:cxn>
                    <a:cxn ang="0">
                      <a:pos x="8" y="46"/>
                    </a:cxn>
                    <a:cxn ang="0">
                      <a:pos x="8" y="46"/>
                    </a:cxn>
                    <a:cxn ang="0">
                      <a:pos x="14" y="52"/>
                    </a:cxn>
                    <a:cxn ang="0">
                      <a:pos x="22" y="58"/>
                    </a:cxn>
                    <a:cxn ang="0">
                      <a:pos x="32" y="60"/>
                    </a:cxn>
                    <a:cxn ang="0">
                      <a:pos x="46" y="62"/>
                    </a:cxn>
                    <a:cxn ang="0">
                      <a:pos x="74" y="60"/>
                    </a:cxn>
                    <a:cxn ang="0">
                      <a:pos x="106" y="56"/>
                    </a:cxn>
                    <a:cxn ang="0">
                      <a:pos x="106" y="56"/>
                    </a:cxn>
                  </a:cxnLst>
                  <a:rect l="0" t="0" r="r" b="b"/>
                  <a:pathLst>
                    <a:path w="154" h="62">
                      <a:moveTo>
                        <a:pt x="106" y="56"/>
                      </a:moveTo>
                      <a:lnTo>
                        <a:pt x="106" y="56"/>
                      </a:lnTo>
                      <a:lnTo>
                        <a:pt x="120" y="52"/>
                      </a:lnTo>
                      <a:lnTo>
                        <a:pt x="130" y="48"/>
                      </a:lnTo>
                      <a:lnTo>
                        <a:pt x="136" y="44"/>
                      </a:lnTo>
                      <a:lnTo>
                        <a:pt x="138" y="40"/>
                      </a:lnTo>
                      <a:lnTo>
                        <a:pt x="138" y="34"/>
                      </a:lnTo>
                      <a:lnTo>
                        <a:pt x="132" y="30"/>
                      </a:lnTo>
                      <a:lnTo>
                        <a:pt x="124" y="28"/>
                      </a:lnTo>
                      <a:lnTo>
                        <a:pt x="114" y="26"/>
                      </a:lnTo>
                      <a:lnTo>
                        <a:pt x="114" y="26"/>
                      </a:lnTo>
                      <a:lnTo>
                        <a:pt x="104" y="24"/>
                      </a:lnTo>
                      <a:lnTo>
                        <a:pt x="104" y="24"/>
                      </a:lnTo>
                      <a:lnTo>
                        <a:pt x="118" y="22"/>
                      </a:lnTo>
                      <a:lnTo>
                        <a:pt x="138" y="16"/>
                      </a:lnTo>
                      <a:lnTo>
                        <a:pt x="148" y="12"/>
                      </a:lnTo>
                      <a:lnTo>
                        <a:pt x="152" y="8"/>
                      </a:lnTo>
                      <a:lnTo>
                        <a:pt x="152" y="8"/>
                      </a:lnTo>
                      <a:lnTo>
                        <a:pt x="154" y="4"/>
                      </a:lnTo>
                      <a:lnTo>
                        <a:pt x="152" y="2"/>
                      </a:lnTo>
                      <a:lnTo>
                        <a:pt x="148" y="0"/>
                      </a:lnTo>
                      <a:lnTo>
                        <a:pt x="138" y="0"/>
                      </a:lnTo>
                      <a:lnTo>
                        <a:pt x="124" y="0"/>
                      </a:lnTo>
                      <a:lnTo>
                        <a:pt x="90" y="4"/>
                      </a:lnTo>
                      <a:lnTo>
                        <a:pt x="50" y="8"/>
                      </a:lnTo>
                      <a:lnTo>
                        <a:pt x="50" y="8"/>
                      </a:lnTo>
                      <a:lnTo>
                        <a:pt x="18" y="14"/>
                      </a:lnTo>
                      <a:lnTo>
                        <a:pt x="8" y="18"/>
                      </a:lnTo>
                      <a:lnTo>
                        <a:pt x="4" y="22"/>
                      </a:lnTo>
                      <a:lnTo>
                        <a:pt x="0" y="26"/>
                      </a:lnTo>
                      <a:lnTo>
                        <a:pt x="0" y="30"/>
                      </a:lnTo>
                      <a:lnTo>
                        <a:pt x="8" y="46"/>
                      </a:lnTo>
                      <a:lnTo>
                        <a:pt x="8" y="46"/>
                      </a:lnTo>
                      <a:lnTo>
                        <a:pt x="14" y="52"/>
                      </a:lnTo>
                      <a:lnTo>
                        <a:pt x="22" y="58"/>
                      </a:lnTo>
                      <a:lnTo>
                        <a:pt x="32" y="60"/>
                      </a:lnTo>
                      <a:lnTo>
                        <a:pt x="46" y="62"/>
                      </a:lnTo>
                      <a:lnTo>
                        <a:pt x="74" y="60"/>
                      </a:lnTo>
                      <a:lnTo>
                        <a:pt x="106" y="56"/>
                      </a:lnTo>
                      <a:lnTo>
                        <a:pt x="106" y="5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12" name="Freeform 6022"/>
                <p:cNvSpPr>
                  <a:spLocks/>
                </p:cNvSpPr>
                <p:nvPr/>
              </p:nvSpPr>
              <p:spPr bwMode="auto">
                <a:xfrm>
                  <a:off x="1772920" y="1067753"/>
                  <a:ext cx="143510" cy="87630"/>
                </a:xfrm>
                <a:custGeom>
                  <a:avLst/>
                  <a:gdLst/>
                  <a:ahLst/>
                  <a:cxnLst>
                    <a:cxn ang="0">
                      <a:pos x="144" y="12"/>
                    </a:cxn>
                    <a:cxn ang="0">
                      <a:pos x="130" y="4"/>
                    </a:cxn>
                    <a:cxn ang="0">
                      <a:pos x="104" y="4"/>
                    </a:cxn>
                    <a:cxn ang="0">
                      <a:pos x="88" y="8"/>
                    </a:cxn>
                    <a:cxn ang="0">
                      <a:pos x="78" y="14"/>
                    </a:cxn>
                    <a:cxn ang="0">
                      <a:pos x="84" y="22"/>
                    </a:cxn>
                    <a:cxn ang="0">
                      <a:pos x="124" y="62"/>
                    </a:cxn>
                    <a:cxn ang="0">
                      <a:pos x="102" y="50"/>
                    </a:cxn>
                    <a:cxn ang="0">
                      <a:pos x="82" y="34"/>
                    </a:cxn>
                    <a:cxn ang="0">
                      <a:pos x="74" y="24"/>
                    </a:cxn>
                    <a:cxn ang="0">
                      <a:pos x="64" y="20"/>
                    </a:cxn>
                    <a:cxn ang="0">
                      <a:pos x="54" y="18"/>
                    </a:cxn>
                    <a:cxn ang="0">
                      <a:pos x="32" y="20"/>
                    </a:cxn>
                    <a:cxn ang="0">
                      <a:pos x="26" y="26"/>
                    </a:cxn>
                    <a:cxn ang="0">
                      <a:pos x="32" y="36"/>
                    </a:cxn>
                    <a:cxn ang="0">
                      <a:pos x="46" y="52"/>
                    </a:cxn>
                    <a:cxn ang="0">
                      <a:pos x="56" y="64"/>
                    </a:cxn>
                    <a:cxn ang="0">
                      <a:pos x="42" y="60"/>
                    </a:cxn>
                    <a:cxn ang="0">
                      <a:pos x="32" y="62"/>
                    </a:cxn>
                    <a:cxn ang="0">
                      <a:pos x="26" y="66"/>
                    </a:cxn>
                    <a:cxn ang="0">
                      <a:pos x="8" y="74"/>
                    </a:cxn>
                    <a:cxn ang="0">
                      <a:pos x="0" y="78"/>
                    </a:cxn>
                    <a:cxn ang="0">
                      <a:pos x="4" y="86"/>
                    </a:cxn>
                    <a:cxn ang="0">
                      <a:pos x="8" y="88"/>
                    </a:cxn>
                    <a:cxn ang="0">
                      <a:pos x="26" y="90"/>
                    </a:cxn>
                    <a:cxn ang="0">
                      <a:pos x="66" y="86"/>
                    </a:cxn>
                    <a:cxn ang="0">
                      <a:pos x="122" y="76"/>
                    </a:cxn>
                    <a:cxn ang="0">
                      <a:pos x="136" y="76"/>
                    </a:cxn>
                    <a:cxn ang="0">
                      <a:pos x="138" y="80"/>
                    </a:cxn>
                    <a:cxn ang="0">
                      <a:pos x="106" y="90"/>
                    </a:cxn>
                    <a:cxn ang="0">
                      <a:pos x="92" y="98"/>
                    </a:cxn>
                    <a:cxn ang="0">
                      <a:pos x="90" y="104"/>
                    </a:cxn>
                    <a:cxn ang="0">
                      <a:pos x="92" y="106"/>
                    </a:cxn>
                    <a:cxn ang="0">
                      <a:pos x="100" y="120"/>
                    </a:cxn>
                    <a:cxn ang="0">
                      <a:pos x="104" y="136"/>
                    </a:cxn>
                    <a:cxn ang="0">
                      <a:pos x="116" y="136"/>
                    </a:cxn>
                    <a:cxn ang="0">
                      <a:pos x="126" y="134"/>
                    </a:cxn>
                    <a:cxn ang="0">
                      <a:pos x="142" y="128"/>
                    </a:cxn>
                    <a:cxn ang="0">
                      <a:pos x="166" y="132"/>
                    </a:cxn>
                    <a:cxn ang="0">
                      <a:pos x="200" y="128"/>
                    </a:cxn>
                    <a:cxn ang="0">
                      <a:pos x="208" y="122"/>
                    </a:cxn>
                    <a:cxn ang="0">
                      <a:pos x="208" y="112"/>
                    </a:cxn>
                    <a:cxn ang="0">
                      <a:pos x="202" y="100"/>
                    </a:cxn>
                    <a:cxn ang="0">
                      <a:pos x="202" y="88"/>
                    </a:cxn>
                    <a:cxn ang="0">
                      <a:pos x="210" y="88"/>
                    </a:cxn>
                    <a:cxn ang="0">
                      <a:pos x="214" y="92"/>
                    </a:cxn>
                    <a:cxn ang="0">
                      <a:pos x="226" y="98"/>
                    </a:cxn>
                    <a:cxn ang="0">
                      <a:pos x="224" y="90"/>
                    </a:cxn>
                    <a:cxn ang="0">
                      <a:pos x="216" y="76"/>
                    </a:cxn>
                    <a:cxn ang="0">
                      <a:pos x="212" y="60"/>
                    </a:cxn>
                    <a:cxn ang="0">
                      <a:pos x="208" y="30"/>
                    </a:cxn>
                    <a:cxn ang="0">
                      <a:pos x="196" y="10"/>
                    </a:cxn>
                    <a:cxn ang="0">
                      <a:pos x="184" y="4"/>
                    </a:cxn>
                    <a:cxn ang="0">
                      <a:pos x="164" y="0"/>
                    </a:cxn>
                    <a:cxn ang="0">
                      <a:pos x="156" y="6"/>
                    </a:cxn>
                    <a:cxn ang="0">
                      <a:pos x="148" y="14"/>
                    </a:cxn>
                    <a:cxn ang="0">
                      <a:pos x="144" y="12"/>
                    </a:cxn>
                  </a:cxnLst>
                  <a:rect l="0" t="0" r="r" b="b"/>
                  <a:pathLst>
                    <a:path w="226" h="138">
                      <a:moveTo>
                        <a:pt x="144" y="12"/>
                      </a:moveTo>
                      <a:lnTo>
                        <a:pt x="144" y="12"/>
                      </a:lnTo>
                      <a:lnTo>
                        <a:pt x="138" y="6"/>
                      </a:lnTo>
                      <a:lnTo>
                        <a:pt x="130" y="4"/>
                      </a:lnTo>
                      <a:lnTo>
                        <a:pt x="118" y="2"/>
                      </a:lnTo>
                      <a:lnTo>
                        <a:pt x="104" y="4"/>
                      </a:lnTo>
                      <a:lnTo>
                        <a:pt x="88" y="8"/>
                      </a:lnTo>
                      <a:lnTo>
                        <a:pt x="88" y="8"/>
                      </a:lnTo>
                      <a:lnTo>
                        <a:pt x="80" y="10"/>
                      </a:lnTo>
                      <a:lnTo>
                        <a:pt x="78" y="14"/>
                      </a:lnTo>
                      <a:lnTo>
                        <a:pt x="80" y="18"/>
                      </a:lnTo>
                      <a:lnTo>
                        <a:pt x="84" y="22"/>
                      </a:lnTo>
                      <a:lnTo>
                        <a:pt x="102" y="38"/>
                      </a:lnTo>
                      <a:lnTo>
                        <a:pt x="124" y="62"/>
                      </a:lnTo>
                      <a:lnTo>
                        <a:pt x="124" y="62"/>
                      </a:lnTo>
                      <a:lnTo>
                        <a:pt x="102" y="50"/>
                      </a:lnTo>
                      <a:lnTo>
                        <a:pt x="90" y="42"/>
                      </a:lnTo>
                      <a:lnTo>
                        <a:pt x="82" y="34"/>
                      </a:lnTo>
                      <a:lnTo>
                        <a:pt x="78" y="28"/>
                      </a:lnTo>
                      <a:lnTo>
                        <a:pt x="74" y="24"/>
                      </a:lnTo>
                      <a:lnTo>
                        <a:pt x="70" y="22"/>
                      </a:lnTo>
                      <a:lnTo>
                        <a:pt x="64" y="20"/>
                      </a:lnTo>
                      <a:lnTo>
                        <a:pt x="54" y="18"/>
                      </a:lnTo>
                      <a:lnTo>
                        <a:pt x="54" y="18"/>
                      </a:lnTo>
                      <a:lnTo>
                        <a:pt x="40" y="18"/>
                      </a:lnTo>
                      <a:lnTo>
                        <a:pt x="32" y="20"/>
                      </a:lnTo>
                      <a:lnTo>
                        <a:pt x="28" y="22"/>
                      </a:lnTo>
                      <a:lnTo>
                        <a:pt x="26" y="26"/>
                      </a:lnTo>
                      <a:lnTo>
                        <a:pt x="28" y="30"/>
                      </a:lnTo>
                      <a:lnTo>
                        <a:pt x="32" y="36"/>
                      </a:lnTo>
                      <a:lnTo>
                        <a:pt x="46" y="52"/>
                      </a:lnTo>
                      <a:lnTo>
                        <a:pt x="46" y="52"/>
                      </a:lnTo>
                      <a:lnTo>
                        <a:pt x="56" y="64"/>
                      </a:lnTo>
                      <a:lnTo>
                        <a:pt x="56" y="64"/>
                      </a:lnTo>
                      <a:lnTo>
                        <a:pt x="52" y="62"/>
                      </a:lnTo>
                      <a:lnTo>
                        <a:pt x="42" y="60"/>
                      </a:lnTo>
                      <a:lnTo>
                        <a:pt x="36" y="60"/>
                      </a:lnTo>
                      <a:lnTo>
                        <a:pt x="32" y="62"/>
                      </a:lnTo>
                      <a:lnTo>
                        <a:pt x="32" y="62"/>
                      </a:lnTo>
                      <a:lnTo>
                        <a:pt x="26" y="66"/>
                      </a:lnTo>
                      <a:lnTo>
                        <a:pt x="20" y="70"/>
                      </a:lnTo>
                      <a:lnTo>
                        <a:pt x="8" y="74"/>
                      </a:lnTo>
                      <a:lnTo>
                        <a:pt x="4" y="76"/>
                      </a:lnTo>
                      <a:lnTo>
                        <a:pt x="0" y="78"/>
                      </a:lnTo>
                      <a:lnTo>
                        <a:pt x="0" y="82"/>
                      </a:lnTo>
                      <a:lnTo>
                        <a:pt x="4" y="86"/>
                      </a:lnTo>
                      <a:lnTo>
                        <a:pt x="4" y="86"/>
                      </a:lnTo>
                      <a:lnTo>
                        <a:pt x="8" y="88"/>
                      </a:lnTo>
                      <a:lnTo>
                        <a:pt x="12" y="90"/>
                      </a:lnTo>
                      <a:lnTo>
                        <a:pt x="26" y="90"/>
                      </a:lnTo>
                      <a:lnTo>
                        <a:pt x="44" y="88"/>
                      </a:lnTo>
                      <a:lnTo>
                        <a:pt x="66" y="86"/>
                      </a:lnTo>
                      <a:lnTo>
                        <a:pt x="106" y="78"/>
                      </a:lnTo>
                      <a:lnTo>
                        <a:pt x="122" y="76"/>
                      </a:lnTo>
                      <a:lnTo>
                        <a:pt x="136" y="76"/>
                      </a:lnTo>
                      <a:lnTo>
                        <a:pt x="136" y="76"/>
                      </a:lnTo>
                      <a:lnTo>
                        <a:pt x="140" y="78"/>
                      </a:lnTo>
                      <a:lnTo>
                        <a:pt x="138" y="80"/>
                      </a:lnTo>
                      <a:lnTo>
                        <a:pt x="118" y="86"/>
                      </a:lnTo>
                      <a:lnTo>
                        <a:pt x="106" y="90"/>
                      </a:lnTo>
                      <a:lnTo>
                        <a:pt x="96" y="94"/>
                      </a:lnTo>
                      <a:lnTo>
                        <a:pt x="92" y="98"/>
                      </a:lnTo>
                      <a:lnTo>
                        <a:pt x="90" y="100"/>
                      </a:lnTo>
                      <a:lnTo>
                        <a:pt x="90" y="104"/>
                      </a:lnTo>
                      <a:lnTo>
                        <a:pt x="92" y="106"/>
                      </a:lnTo>
                      <a:lnTo>
                        <a:pt x="92" y="106"/>
                      </a:lnTo>
                      <a:lnTo>
                        <a:pt x="98" y="114"/>
                      </a:lnTo>
                      <a:lnTo>
                        <a:pt x="100" y="120"/>
                      </a:lnTo>
                      <a:lnTo>
                        <a:pt x="102" y="132"/>
                      </a:lnTo>
                      <a:lnTo>
                        <a:pt x="104" y="136"/>
                      </a:lnTo>
                      <a:lnTo>
                        <a:pt x="108" y="138"/>
                      </a:lnTo>
                      <a:lnTo>
                        <a:pt x="116" y="136"/>
                      </a:lnTo>
                      <a:lnTo>
                        <a:pt x="126" y="134"/>
                      </a:lnTo>
                      <a:lnTo>
                        <a:pt x="126" y="134"/>
                      </a:lnTo>
                      <a:lnTo>
                        <a:pt x="136" y="130"/>
                      </a:lnTo>
                      <a:lnTo>
                        <a:pt x="142" y="128"/>
                      </a:lnTo>
                      <a:lnTo>
                        <a:pt x="166" y="132"/>
                      </a:lnTo>
                      <a:lnTo>
                        <a:pt x="166" y="132"/>
                      </a:lnTo>
                      <a:lnTo>
                        <a:pt x="184" y="132"/>
                      </a:lnTo>
                      <a:lnTo>
                        <a:pt x="200" y="128"/>
                      </a:lnTo>
                      <a:lnTo>
                        <a:pt x="206" y="126"/>
                      </a:lnTo>
                      <a:lnTo>
                        <a:pt x="208" y="122"/>
                      </a:lnTo>
                      <a:lnTo>
                        <a:pt x="210" y="118"/>
                      </a:lnTo>
                      <a:lnTo>
                        <a:pt x="208" y="112"/>
                      </a:lnTo>
                      <a:lnTo>
                        <a:pt x="208" y="112"/>
                      </a:lnTo>
                      <a:lnTo>
                        <a:pt x="202" y="100"/>
                      </a:lnTo>
                      <a:lnTo>
                        <a:pt x="202" y="92"/>
                      </a:lnTo>
                      <a:lnTo>
                        <a:pt x="202" y="88"/>
                      </a:lnTo>
                      <a:lnTo>
                        <a:pt x="206" y="88"/>
                      </a:lnTo>
                      <a:lnTo>
                        <a:pt x="210" y="88"/>
                      </a:lnTo>
                      <a:lnTo>
                        <a:pt x="214" y="92"/>
                      </a:lnTo>
                      <a:lnTo>
                        <a:pt x="214" y="92"/>
                      </a:lnTo>
                      <a:lnTo>
                        <a:pt x="224" y="98"/>
                      </a:lnTo>
                      <a:lnTo>
                        <a:pt x="226" y="98"/>
                      </a:lnTo>
                      <a:lnTo>
                        <a:pt x="226" y="98"/>
                      </a:lnTo>
                      <a:lnTo>
                        <a:pt x="224" y="90"/>
                      </a:lnTo>
                      <a:lnTo>
                        <a:pt x="216" y="76"/>
                      </a:lnTo>
                      <a:lnTo>
                        <a:pt x="216" y="76"/>
                      </a:lnTo>
                      <a:lnTo>
                        <a:pt x="214" y="68"/>
                      </a:lnTo>
                      <a:lnTo>
                        <a:pt x="212" y="60"/>
                      </a:lnTo>
                      <a:lnTo>
                        <a:pt x="210" y="40"/>
                      </a:lnTo>
                      <a:lnTo>
                        <a:pt x="208" y="30"/>
                      </a:lnTo>
                      <a:lnTo>
                        <a:pt x="204" y="20"/>
                      </a:lnTo>
                      <a:lnTo>
                        <a:pt x="196" y="10"/>
                      </a:lnTo>
                      <a:lnTo>
                        <a:pt x="184" y="4"/>
                      </a:lnTo>
                      <a:lnTo>
                        <a:pt x="184" y="4"/>
                      </a:lnTo>
                      <a:lnTo>
                        <a:pt x="172" y="0"/>
                      </a:lnTo>
                      <a:lnTo>
                        <a:pt x="164" y="0"/>
                      </a:lnTo>
                      <a:lnTo>
                        <a:pt x="160" y="2"/>
                      </a:lnTo>
                      <a:lnTo>
                        <a:pt x="156" y="6"/>
                      </a:lnTo>
                      <a:lnTo>
                        <a:pt x="152" y="14"/>
                      </a:lnTo>
                      <a:lnTo>
                        <a:pt x="148" y="14"/>
                      </a:lnTo>
                      <a:lnTo>
                        <a:pt x="144" y="12"/>
                      </a:lnTo>
                      <a:lnTo>
                        <a:pt x="144" y="1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13" name="Freeform 6023"/>
                <p:cNvSpPr>
                  <a:spLocks/>
                </p:cNvSpPr>
                <p:nvPr/>
              </p:nvSpPr>
              <p:spPr bwMode="auto">
                <a:xfrm>
                  <a:off x="1842770" y="887413"/>
                  <a:ext cx="36830" cy="25400"/>
                </a:xfrm>
                <a:custGeom>
                  <a:avLst/>
                  <a:gdLst/>
                  <a:ahLst/>
                  <a:cxnLst>
                    <a:cxn ang="0">
                      <a:pos x="30" y="32"/>
                    </a:cxn>
                    <a:cxn ang="0">
                      <a:pos x="30" y="32"/>
                    </a:cxn>
                    <a:cxn ang="0">
                      <a:pos x="40" y="38"/>
                    </a:cxn>
                    <a:cxn ang="0">
                      <a:pos x="46" y="40"/>
                    </a:cxn>
                    <a:cxn ang="0">
                      <a:pos x="50" y="40"/>
                    </a:cxn>
                    <a:cxn ang="0">
                      <a:pos x="54" y="38"/>
                    </a:cxn>
                    <a:cxn ang="0">
                      <a:pos x="56" y="34"/>
                    </a:cxn>
                    <a:cxn ang="0">
                      <a:pos x="58" y="28"/>
                    </a:cxn>
                    <a:cxn ang="0">
                      <a:pos x="56" y="20"/>
                    </a:cxn>
                    <a:cxn ang="0">
                      <a:pos x="56" y="20"/>
                    </a:cxn>
                    <a:cxn ang="0">
                      <a:pos x="52" y="12"/>
                    </a:cxn>
                    <a:cxn ang="0">
                      <a:pos x="46" y="6"/>
                    </a:cxn>
                    <a:cxn ang="0">
                      <a:pos x="36" y="2"/>
                    </a:cxn>
                    <a:cxn ang="0">
                      <a:pos x="26" y="0"/>
                    </a:cxn>
                    <a:cxn ang="0">
                      <a:pos x="16" y="0"/>
                    </a:cxn>
                    <a:cxn ang="0">
                      <a:pos x="6" y="2"/>
                    </a:cxn>
                    <a:cxn ang="0">
                      <a:pos x="2" y="6"/>
                    </a:cxn>
                    <a:cxn ang="0">
                      <a:pos x="0" y="10"/>
                    </a:cxn>
                    <a:cxn ang="0">
                      <a:pos x="0" y="14"/>
                    </a:cxn>
                    <a:cxn ang="0">
                      <a:pos x="0" y="14"/>
                    </a:cxn>
                    <a:cxn ang="0">
                      <a:pos x="0" y="18"/>
                    </a:cxn>
                    <a:cxn ang="0">
                      <a:pos x="4" y="22"/>
                    </a:cxn>
                    <a:cxn ang="0">
                      <a:pos x="10" y="24"/>
                    </a:cxn>
                    <a:cxn ang="0">
                      <a:pos x="18" y="26"/>
                    </a:cxn>
                    <a:cxn ang="0">
                      <a:pos x="24" y="28"/>
                    </a:cxn>
                    <a:cxn ang="0">
                      <a:pos x="30" y="32"/>
                    </a:cxn>
                    <a:cxn ang="0">
                      <a:pos x="30" y="32"/>
                    </a:cxn>
                  </a:cxnLst>
                  <a:rect l="0" t="0" r="r" b="b"/>
                  <a:pathLst>
                    <a:path w="58" h="40">
                      <a:moveTo>
                        <a:pt x="30" y="32"/>
                      </a:moveTo>
                      <a:lnTo>
                        <a:pt x="30" y="32"/>
                      </a:lnTo>
                      <a:lnTo>
                        <a:pt x="40" y="38"/>
                      </a:lnTo>
                      <a:lnTo>
                        <a:pt x="46" y="40"/>
                      </a:lnTo>
                      <a:lnTo>
                        <a:pt x="50" y="40"/>
                      </a:lnTo>
                      <a:lnTo>
                        <a:pt x="54" y="38"/>
                      </a:lnTo>
                      <a:lnTo>
                        <a:pt x="56" y="34"/>
                      </a:lnTo>
                      <a:lnTo>
                        <a:pt x="58" y="28"/>
                      </a:lnTo>
                      <a:lnTo>
                        <a:pt x="56" y="20"/>
                      </a:lnTo>
                      <a:lnTo>
                        <a:pt x="56" y="20"/>
                      </a:lnTo>
                      <a:lnTo>
                        <a:pt x="52" y="12"/>
                      </a:lnTo>
                      <a:lnTo>
                        <a:pt x="46" y="6"/>
                      </a:lnTo>
                      <a:lnTo>
                        <a:pt x="36" y="2"/>
                      </a:lnTo>
                      <a:lnTo>
                        <a:pt x="26" y="0"/>
                      </a:lnTo>
                      <a:lnTo>
                        <a:pt x="16" y="0"/>
                      </a:lnTo>
                      <a:lnTo>
                        <a:pt x="6" y="2"/>
                      </a:lnTo>
                      <a:lnTo>
                        <a:pt x="2" y="6"/>
                      </a:lnTo>
                      <a:lnTo>
                        <a:pt x="0" y="10"/>
                      </a:lnTo>
                      <a:lnTo>
                        <a:pt x="0" y="14"/>
                      </a:lnTo>
                      <a:lnTo>
                        <a:pt x="0" y="14"/>
                      </a:lnTo>
                      <a:lnTo>
                        <a:pt x="0" y="18"/>
                      </a:lnTo>
                      <a:lnTo>
                        <a:pt x="4" y="22"/>
                      </a:lnTo>
                      <a:lnTo>
                        <a:pt x="10" y="24"/>
                      </a:lnTo>
                      <a:lnTo>
                        <a:pt x="18" y="26"/>
                      </a:lnTo>
                      <a:lnTo>
                        <a:pt x="24" y="28"/>
                      </a:lnTo>
                      <a:lnTo>
                        <a:pt x="30" y="32"/>
                      </a:lnTo>
                      <a:lnTo>
                        <a:pt x="30" y="3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14" name="Freeform 6024"/>
                <p:cNvSpPr>
                  <a:spLocks/>
                </p:cNvSpPr>
                <p:nvPr/>
              </p:nvSpPr>
              <p:spPr bwMode="auto">
                <a:xfrm>
                  <a:off x="1507490" y="963613"/>
                  <a:ext cx="102870" cy="24130"/>
                </a:xfrm>
                <a:custGeom>
                  <a:avLst/>
                  <a:gdLst/>
                  <a:ahLst/>
                  <a:cxnLst>
                    <a:cxn ang="0">
                      <a:pos x="20" y="34"/>
                    </a:cxn>
                    <a:cxn ang="0">
                      <a:pos x="20" y="34"/>
                    </a:cxn>
                    <a:cxn ang="0">
                      <a:pos x="26" y="32"/>
                    </a:cxn>
                    <a:cxn ang="0">
                      <a:pos x="34" y="32"/>
                    </a:cxn>
                    <a:cxn ang="0">
                      <a:pos x="60" y="36"/>
                    </a:cxn>
                    <a:cxn ang="0">
                      <a:pos x="60" y="36"/>
                    </a:cxn>
                    <a:cxn ang="0">
                      <a:pos x="72" y="38"/>
                    </a:cxn>
                    <a:cxn ang="0">
                      <a:pos x="76" y="36"/>
                    </a:cxn>
                    <a:cxn ang="0">
                      <a:pos x="84" y="34"/>
                    </a:cxn>
                    <a:cxn ang="0">
                      <a:pos x="108" y="34"/>
                    </a:cxn>
                    <a:cxn ang="0">
                      <a:pos x="108" y="34"/>
                    </a:cxn>
                    <a:cxn ang="0">
                      <a:pos x="124" y="36"/>
                    </a:cxn>
                    <a:cxn ang="0">
                      <a:pos x="138" y="34"/>
                    </a:cxn>
                    <a:cxn ang="0">
                      <a:pos x="150" y="32"/>
                    </a:cxn>
                    <a:cxn ang="0">
                      <a:pos x="158" y="28"/>
                    </a:cxn>
                    <a:cxn ang="0">
                      <a:pos x="162" y="24"/>
                    </a:cxn>
                    <a:cxn ang="0">
                      <a:pos x="162" y="22"/>
                    </a:cxn>
                    <a:cxn ang="0">
                      <a:pos x="160" y="18"/>
                    </a:cxn>
                    <a:cxn ang="0">
                      <a:pos x="152" y="12"/>
                    </a:cxn>
                    <a:cxn ang="0">
                      <a:pos x="138" y="6"/>
                    </a:cxn>
                    <a:cxn ang="0">
                      <a:pos x="138" y="6"/>
                    </a:cxn>
                    <a:cxn ang="0">
                      <a:pos x="122" y="0"/>
                    </a:cxn>
                    <a:cxn ang="0">
                      <a:pos x="108" y="0"/>
                    </a:cxn>
                    <a:cxn ang="0">
                      <a:pos x="96" y="0"/>
                    </a:cxn>
                    <a:cxn ang="0">
                      <a:pos x="86" y="2"/>
                    </a:cxn>
                    <a:cxn ang="0">
                      <a:pos x="64" y="10"/>
                    </a:cxn>
                    <a:cxn ang="0">
                      <a:pos x="52" y="14"/>
                    </a:cxn>
                    <a:cxn ang="0">
                      <a:pos x="36" y="16"/>
                    </a:cxn>
                    <a:cxn ang="0">
                      <a:pos x="36" y="16"/>
                    </a:cxn>
                    <a:cxn ang="0">
                      <a:pos x="22" y="20"/>
                    </a:cxn>
                    <a:cxn ang="0">
                      <a:pos x="10" y="24"/>
                    </a:cxn>
                    <a:cxn ang="0">
                      <a:pos x="4" y="28"/>
                    </a:cxn>
                    <a:cxn ang="0">
                      <a:pos x="0" y="30"/>
                    </a:cxn>
                    <a:cxn ang="0">
                      <a:pos x="0" y="34"/>
                    </a:cxn>
                    <a:cxn ang="0">
                      <a:pos x="4" y="36"/>
                    </a:cxn>
                    <a:cxn ang="0">
                      <a:pos x="10" y="36"/>
                    </a:cxn>
                    <a:cxn ang="0">
                      <a:pos x="20" y="34"/>
                    </a:cxn>
                    <a:cxn ang="0">
                      <a:pos x="20" y="34"/>
                    </a:cxn>
                  </a:cxnLst>
                  <a:rect l="0" t="0" r="r" b="b"/>
                  <a:pathLst>
                    <a:path w="162" h="38">
                      <a:moveTo>
                        <a:pt x="20" y="34"/>
                      </a:moveTo>
                      <a:lnTo>
                        <a:pt x="20" y="34"/>
                      </a:lnTo>
                      <a:lnTo>
                        <a:pt x="26" y="32"/>
                      </a:lnTo>
                      <a:lnTo>
                        <a:pt x="34" y="32"/>
                      </a:lnTo>
                      <a:lnTo>
                        <a:pt x="60" y="36"/>
                      </a:lnTo>
                      <a:lnTo>
                        <a:pt x="60" y="36"/>
                      </a:lnTo>
                      <a:lnTo>
                        <a:pt x="72" y="38"/>
                      </a:lnTo>
                      <a:lnTo>
                        <a:pt x="76" y="36"/>
                      </a:lnTo>
                      <a:lnTo>
                        <a:pt x="84" y="34"/>
                      </a:lnTo>
                      <a:lnTo>
                        <a:pt x="108" y="34"/>
                      </a:lnTo>
                      <a:lnTo>
                        <a:pt x="108" y="34"/>
                      </a:lnTo>
                      <a:lnTo>
                        <a:pt x="124" y="36"/>
                      </a:lnTo>
                      <a:lnTo>
                        <a:pt x="138" y="34"/>
                      </a:lnTo>
                      <a:lnTo>
                        <a:pt x="150" y="32"/>
                      </a:lnTo>
                      <a:lnTo>
                        <a:pt x="158" y="28"/>
                      </a:lnTo>
                      <a:lnTo>
                        <a:pt x="162" y="24"/>
                      </a:lnTo>
                      <a:lnTo>
                        <a:pt x="162" y="22"/>
                      </a:lnTo>
                      <a:lnTo>
                        <a:pt x="160" y="18"/>
                      </a:lnTo>
                      <a:lnTo>
                        <a:pt x="152" y="12"/>
                      </a:lnTo>
                      <a:lnTo>
                        <a:pt x="138" y="6"/>
                      </a:lnTo>
                      <a:lnTo>
                        <a:pt x="138" y="6"/>
                      </a:lnTo>
                      <a:lnTo>
                        <a:pt x="122" y="0"/>
                      </a:lnTo>
                      <a:lnTo>
                        <a:pt x="108" y="0"/>
                      </a:lnTo>
                      <a:lnTo>
                        <a:pt x="96" y="0"/>
                      </a:lnTo>
                      <a:lnTo>
                        <a:pt x="86" y="2"/>
                      </a:lnTo>
                      <a:lnTo>
                        <a:pt x="64" y="10"/>
                      </a:lnTo>
                      <a:lnTo>
                        <a:pt x="52" y="14"/>
                      </a:lnTo>
                      <a:lnTo>
                        <a:pt x="36" y="16"/>
                      </a:lnTo>
                      <a:lnTo>
                        <a:pt x="36" y="16"/>
                      </a:lnTo>
                      <a:lnTo>
                        <a:pt x="22" y="20"/>
                      </a:lnTo>
                      <a:lnTo>
                        <a:pt x="10" y="24"/>
                      </a:lnTo>
                      <a:lnTo>
                        <a:pt x="4" y="28"/>
                      </a:lnTo>
                      <a:lnTo>
                        <a:pt x="0" y="30"/>
                      </a:lnTo>
                      <a:lnTo>
                        <a:pt x="0" y="34"/>
                      </a:lnTo>
                      <a:lnTo>
                        <a:pt x="4" y="36"/>
                      </a:lnTo>
                      <a:lnTo>
                        <a:pt x="10" y="36"/>
                      </a:lnTo>
                      <a:lnTo>
                        <a:pt x="20" y="34"/>
                      </a:lnTo>
                      <a:lnTo>
                        <a:pt x="20" y="3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15" name="Freeform 6025"/>
                <p:cNvSpPr>
                  <a:spLocks/>
                </p:cNvSpPr>
                <p:nvPr/>
              </p:nvSpPr>
              <p:spPr bwMode="auto">
                <a:xfrm>
                  <a:off x="1703070" y="928053"/>
                  <a:ext cx="168910" cy="82550"/>
                </a:xfrm>
                <a:custGeom>
                  <a:avLst/>
                  <a:gdLst/>
                  <a:ahLst/>
                  <a:cxnLst>
                    <a:cxn ang="0">
                      <a:pos x="30" y="40"/>
                    </a:cxn>
                    <a:cxn ang="0">
                      <a:pos x="32" y="50"/>
                    </a:cxn>
                    <a:cxn ang="0">
                      <a:pos x="40" y="46"/>
                    </a:cxn>
                    <a:cxn ang="0">
                      <a:pos x="52" y="44"/>
                    </a:cxn>
                    <a:cxn ang="0">
                      <a:pos x="66" y="54"/>
                    </a:cxn>
                    <a:cxn ang="0">
                      <a:pos x="72" y="62"/>
                    </a:cxn>
                    <a:cxn ang="0">
                      <a:pos x="68" y="70"/>
                    </a:cxn>
                    <a:cxn ang="0">
                      <a:pos x="44" y="68"/>
                    </a:cxn>
                    <a:cxn ang="0">
                      <a:pos x="26" y="70"/>
                    </a:cxn>
                    <a:cxn ang="0">
                      <a:pos x="24" y="74"/>
                    </a:cxn>
                    <a:cxn ang="0">
                      <a:pos x="24" y="82"/>
                    </a:cxn>
                    <a:cxn ang="0">
                      <a:pos x="36" y="90"/>
                    </a:cxn>
                    <a:cxn ang="0">
                      <a:pos x="60" y="92"/>
                    </a:cxn>
                    <a:cxn ang="0">
                      <a:pos x="78" y="88"/>
                    </a:cxn>
                    <a:cxn ang="0">
                      <a:pos x="108" y="82"/>
                    </a:cxn>
                    <a:cxn ang="0">
                      <a:pos x="114" y="86"/>
                    </a:cxn>
                    <a:cxn ang="0">
                      <a:pos x="120" y="92"/>
                    </a:cxn>
                    <a:cxn ang="0">
                      <a:pos x="146" y="90"/>
                    </a:cxn>
                    <a:cxn ang="0">
                      <a:pos x="156" y="90"/>
                    </a:cxn>
                    <a:cxn ang="0">
                      <a:pos x="170" y="92"/>
                    </a:cxn>
                    <a:cxn ang="0">
                      <a:pos x="182" y="102"/>
                    </a:cxn>
                    <a:cxn ang="0">
                      <a:pos x="194" y="120"/>
                    </a:cxn>
                    <a:cxn ang="0">
                      <a:pos x="204" y="126"/>
                    </a:cxn>
                    <a:cxn ang="0">
                      <a:pos x="220" y="130"/>
                    </a:cxn>
                    <a:cxn ang="0">
                      <a:pos x="244" y="128"/>
                    </a:cxn>
                    <a:cxn ang="0">
                      <a:pos x="254" y="126"/>
                    </a:cxn>
                    <a:cxn ang="0">
                      <a:pos x="266" y="122"/>
                    </a:cxn>
                    <a:cxn ang="0">
                      <a:pos x="266" y="114"/>
                    </a:cxn>
                    <a:cxn ang="0">
                      <a:pos x="258" y="102"/>
                    </a:cxn>
                    <a:cxn ang="0">
                      <a:pos x="234" y="82"/>
                    </a:cxn>
                    <a:cxn ang="0">
                      <a:pos x="238" y="78"/>
                    </a:cxn>
                    <a:cxn ang="0">
                      <a:pos x="242" y="76"/>
                    </a:cxn>
                    <a:cxn ang="0">
                      <a:pos x="248" y="68"/>
                    </a:cxn>
                    <a:cxn ang="0">
                      <a:pos x="242" y="58"/>
                    </a:cxn>
                    <a:cxn ang="0">
                      <a:pos x="224" y="50"/>
                    </a:cxn>
                    <a:cxn ang="0">
                      <a:pos x="210" y="48"/>
                    </a:cxn>
                    <a:cxn ang="0">
                      <a:pos x="186" y="44"/>
                    </a:cxn>
                    <a:cxn ang="0">
                      <a:pos x="184" y="40"/>
                    </a:cxn>
                    <a:cxn ang="0">
                      <a:pos x="176" y="32"/>
                    </a:cxn>
                    <a:cxn ang="0">
                      <a:pos x="164" y="28"/>
                    </a:cxn>
                    <a:cxn ang="0">
                      <a:pos x="140" y="26"/>
                    </a:cxn>
                    <a:cxn ang="0">
                      <a:pos x="130" y="32"/>
                    </a:cxn>
                    <a:cxn ang="0">
                      <a:pos x="124" y="36"/>
                    </a:cxn>
                    <a:cxn ang="0">
                      <a:pos x="118" y="28"/>
                    </a:cxn>
                    <a:cxn ang="0">
                      <a:pos x="114" y="24"/>
                    </a:cxn>
                    <a:cxn ang="0">
                      <a:pos x="96" y="10"/>
                    </a:cxn>
                    <a:cxn ang="0">
                      <a:pos x="58" y="0"/>
                    </a:cxn>
                    <a:cxn ang="0">
                      <a:pos x="22" y="2"/>
                    </a:cxn>
                    <a:cxn ang="0">
                      <a:pos x="10" y="8"/>
                    </a:cxn>
                    <a:cxn ang="0">
                      <a:pos x="2" y="18"/>
                    </a:cxn>
                    <a:cxn ang="0">
                      <a:pos x="0" y="28"/>
                    </a:cxn>
                    <a:cxn ang="0">
                      <a:pos x="8" y="34"/>
                    </a:cxn>
                    <a:cxn ang="0">
                      <a:pos x="20" y="30"/>
                    </a:cxn>
                    <a:cxn ang="0">
                      <a:pos x="28" y="34"/>
                    </a:cxn>
                    <a:cxn ang="0">
                      <a:pos x="30" y="40"/>
                    </a:cxn>
                  </a:cxnLst>
                  <a:rect l="0" t="0" r="r" b="b"/>
                  <a:pathLst>
                    <a:path w="266" h="130">
                      <a:moveTo>
                        <a:pt x="30" y="40"/>
                      </a:moveTo>
                      <a:lnTo>
                        <a:pt x="30" y="40"/>
                      </a:lnTo>
                      <a:lnTo>
                        <a:pt x="30" y="48"/>
                      </a:lnTo>
                      <a:lnTo>
                        <a:pt x="32" y="50"/>
                      </a:lnTo>
                      <a:lnTo>
                        <a:pt x="36" y="50"/>
                      </a:lnTo>
                      <a:lnTo>
                        <a:pt x="40" y="46"/>
                      </a:lnTo>
                      <a:lnTo>
                        <a:pt x="46" y="44"/>
                      </a:lnTo>
                      <a:lnTo>
                        <a:pt x="52" y="44"/>
                      </a:lnTo>
                      <a:lnTo>
                        <a:pt x="58" y="46"/>
                      </a:lnTo>
                      <a:lnTo>
                        <a:pt x="66" y="54"/>
                      </a:lnTo>
                      <a:lnTo>
                        <a:pt x="66" y="54"/>
                      </a:lnTo>
                      <a:lnTo>
                        <a:pt x="72" y="62"/>
                      </a:lnTo>
                      <a:lnTo>
                        <a:pt x="72" y="66"/>
                      </a:lnTo>
                      <a:lnTo>
                        <a:pt x="68" y="70"/>
                      </a:lnTo>
                      <a:lnTo>
                        <a:pt x="60" y="70"/>
                      </a:lnTo>
                      <a:lnTo>
                        <a:pt x="44" y="68"/>
                      </a:lnTo>
                      <a:lnTo>
                        <a:pt x="34" y="68"/>
                      </a:lnTo>
                      <a:lnTo>
                        <a:pt x="26" y="70"/>
                      </a:lnTo>
                      <a:lnTo>
                        <a:pt x="26" y="70"/>
                      </a:lnTo>
                      <a:lnTo>
                        <a:pt x="24" y="74"/>
                      </a:lnTo>
                      <a:lnTo>
                        <a:pt x="22" y="78"/>
                      </a:lnTo>
                      <a:lnTo>
                        <a:pt x="24" y="82"/>
                      </a:lnTo>
                      <a:lnTo>
                        <a:pt x="28" y="86"/>
                      </a:lnTo>
                      <a:lnTo>
                        <a:pt x="36" y="90"/>
                      </a:lnTo>
                      <a:lnTo>
                        <a:pt x="46" y="92"/>
                      </a:lnTo>
                      <a:lnTo>
                        <a:pt x="60" y="92"/>
                      </a:lnTo>
                      <a:lnTo>
                        <a:pt x="78" y="88"/>
                      </a:lnTo>
                      <a:lnTo>
                        <a:pt x="78" y="88"/>
                      </a:lnTo>
                      <a:lnTo>
                        <a:pt x="98" y="82"/>
                      </a:lnTo>
                      <a:lnTo>
                        <a:pt x="108" y="82"/>
                      </a:lnTo>
                      <a:lnTo>
                        <a:pt x="112" y="82"/>
                      </a:lnTo>
                      <a:lnTo>
                        <a:pt x="114" y="86"/>
                      </a:lnTo>
                      <a:lnTo>
                        <a:pt x="116" y="88"/>
                      </a:lnTo>
                      <a:lnTo>
                        <a:pt x="120" y="92"/>
                      </a:lnTo>
                      <a:lnTo>
                        <a:pt x="130" y="92"/>
                      </a:lnTo>
                      <a:lnTo>
                        <a:pt x="146" y="90"/>
                      </a:lnTo>
                      <a:lnTo>
                        <a:pt x="146" y="90"/>
                      </a:lnTo>
                      <a:lnTo>
                        <a:pt x="156" y="90"/>
                      </a:lnTo>
                      <a:lnTo>
                        <a:pt x="164" y="90"/>
                      </a:lnTo>
                      <a:lnTo>
                        <a:pt x="170" y="92"/>
                      </a:lnTo>
                      <a:lnTo>
                        <a:pt x="174" y="94"/>
                      </a:lnTo>
                      <a:lnTo>
                        <a:pt x="182" y="102"/>
                      </a:lnTo>
                      <a:lnTo>
                        <a:pt x="186" y="110"/>
                      </a:lnTo>
                      <a:lnTo>
                        <a:pt x="194" y="120"/>
                      </a:lnTo>
                      <a:lnTo>
                        <a:pt x="198" y="124"/>
                      </a:lnTo>
                      <a:lnTo>
                        <a:pt x="204" y="126"/>
                      </a:lnTo>
                      <a:lnTo>
                        <a:pt x="210" y="128"/>
                      </a:lnTo>
                      <a:lnTo>
                        <a:pt x="220" y="130"/>
                      </a:lnTo>
                      <a:lnTo>
                        <a:pt x="230" y="130"/>
                      </a:lnTo>
                      <a:lnTo>
                        <a:pt x="244" y="128"/>
                      </a:lnTo>
                      <a:lnTo>
                        <a:pt x="244" y="128"/>
                      </a:lnTo>
                      <a:lnTo>
                        <a:pt x="254" y="126"/>
                      </a:lnTo>
                      <a:lnTo>
                        <a:pt x="262" y="124"/>
                      </a:lnTo>
                      <a:lnTo>
                        <a:pt x="266" y="122"/>
                      </a:lnTo>
                      <a:lnTo>
                        <a:pt x="266" y="118"/>
                      </a:lnTo>
                      <a:lnTo>
                        <a:pt x="266" y="114"/>
                      </a:lnTo>
                      <a:lnTo>
                        <a:pt x="264" y="110"/>
                      </a:lnTo>
                      <a:lnTo>
                        <a:pt x="258" y="102"/>
                      </a:lnTo>
                      <a:lnTo>
                        <a:pt x="240" y="88"/>
                      </a:lnTo>
                      <a:lnTo>
                        <a:pt x="234" y="82"/>
                      </a:lnTo>
                      <a:lnTo>
                        <a:pt x="234" y="80"/>
                      </a:lnTo>
                      <a:lnTo>
                        <a:pt x="238" y="78"/>
                      </a:lnTo>
                      <a:lnTo>
                        <a:pt x="238" y="78"/>
                      </a:lnTo>
                      <a:lnTo>
                        <a:pt x="242" y="76"/>
                      </a:lnTo>
                      <a:lnTo>
                        <a:pt x="246" y="72"/>
                      </a:lnTo>
                      <a:lnTo>
                        <a:pt x="248" y="68"/>
                      </a:lnTo>
                      <a:lnTo>
                        <a:pt x="246" y="64"/>
                      </a:lnTo>
                      <a:lnTo>
                        <a:pt x="242" y="58"/>
                      </a:lnTo>
                      <a:lnTo>
                        <a:pt x="236" y="54"/>
                      </a:lnTo>
                      <a:lnTo>
                        <a:pt x="224" y="50"/>
                      </a:lnTo>
                      <a:lnTo>
                        <a:pt x="210" y="48"/>
                      </a:lnTo>
                      <a:lnTo>
                        <a:pt x="210" y="48"/>
                      </a:lnTo>
                      <a:lnTo>
                        <a:pt x="190" y="46"/>
                      </a:lnTo>
                      <a:lnTo>
                        <a:pt x="186" y="44"/>
                      </a:lnTo>
                      <a:lnTo>
                        <a:pt x="186" y="42"/>
                      </a:lnTo>
                      <a:lnTo>
                        <a:pt x="184" y="40"/>
                      </a:lnTo>
                      <a:lnTo>
                        <a:pt x="182" y="36"/>
                      </a:lnTo>
                      <a:lnTo>
                        <a:pt x="176" y="32"/>
                      </a:lnTo>
                      <a:lnTo>
                        <a:pt x="164" y="28"/>
                      </a:lnTo>
                      <a:lnTo>
                        <a:pt x="164" y="28"/>
                      </a:lnTo>
                      <a:lnTo>
                        <a:pt x="150" y="26"/>
                      </a:lnTo>
                      <a:lnTo>
                        <a:pt x="140" y="26"/>
                      </a:lnTo>
                      <a:lnTo>
                        <a:pt x="134" y="28"/>
                      </a:lnTo>
                      <a:lnTo>
                        <a:pt x="130" y="32"/>
                      </a:lnTo>
                      <a:lnTo>
                        <a:pt x="126" y="34"/>
                      </a:lnTo>
                      <a:lnTo>
                        <a:pt x="124" y="36"/>
                      </a:lnTo>
                      <a:lnTo>
                        <a:pt x="122" y="34"/>
                      </a:lnTo>
                      <a:lnTo>
                        <a:pt x="118" y="28"/>
                      </a:lnTo>
                      <a:lnTo>
                        <a:pt x="118" y="28"/>
                      </a:lnTo>
                      <a:lnTo>
                        <a:pt x="114" y="24"/>
                      </a:lnTo>
                      <a:lnTo>
                        <a:pt x="110" y="18"/>
                      </a:lnTo>
                      <a:lnTo>
                        <a:pt x="96" y="10"/>
                      </a:lnTo>
                      <a:lnTo>
                        <a:pt x="78" y="4"/>
                      </a:lnTo>
                      <a:lnTo>
                        <a:pt x="58" y="0"/>
                      </a:lnTo>
                      <a:lnTo>
                        <a:pt x="40" y="0"/>
                      </a:lnTo>
                      <a:lnTo>
                        <a:pt x="22" y="2"/>
                      </a:lnTo>
                      <a:lnTo>
                        <a:pt x="14" y="4"/>
                      </a:lnTo>
                      <a:lnTo>
                        <a:pt x="10" y="8"/>
                      </a:lnTo>
                      <a:lnTo>
                        <a:pt x="4" y="12"/>
                      </a:lnTo>
                      <a:lnTo>
                        <a:pt x="2" y="18"/>
                      </a:lnTo>
                      <a:lnTo>
                        <a:pt x="2" y="18"/>
                      </a:lnTo>
                      <a:lnTo>
                        <a:pt x="0" y="28"/>
                      </a:lnTo>
                      <a:lnTo>
                        <a:pt x="2" y="32"/>
                      </a:lnTo>
                      <a:lnTo>
                        <a:pt x="8" y="34"/>
                      </a:lnTo>
                      <a:lnTo>
                        <a:pt x="14" y="32"/>
                      </a:lnTo>
                      <a:lnTo>
                        <a:pt x="20" y="30"/>
                      </a:lnTo>
                      <a:lnTo>
                        <a:pt x="24" y="30"/>
                      </a:lnTo>
                      <a:lnTo>
                        <a:pt x="28" y="34"/>
                      </a:lnTo>
                      <a:lnTo>
                        <a:pt x="30" y="40"/>
                      </a:lnTo>
                      <a:lnTo>
                        <a:pt x="30" y="4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16" name="Freeform 6026"/>
                <p:cNvSpPr>
                  <a:spLocks/>
                </p:cNvSpPr>
                <p:nvPr/>
              </p:nvSpPr>
              <p:spPr bwMode="auto">
                <a:xfrm>
                  <a:off x="1694180" y="1013143"/>
                  <a:ext cx="44450" cy="33020"/>
                </a:xfrm>
                <a:custGeom>
                  <a:avLst/>
                  <a:gdLst/>
                  <a:ahLst/>
                  <a:cxnLst>
                    <a:cxn ang="0">
                      <a:pos x="56" y="52"/>
                    </a:cxn>
                    <a:cxn ang="0">
                      <a:pos x="56" y="52"/>
                    </a:cxn>
                    <a:cxn ang="0">
                      <a:pos x="66" y="50"/>
                    </a:cxn>
                    <a:cxn ang="0">
                      <a:pos x="68" y="48"/>
                    </a:cxn>
                    <a:cxn ang="0">
                      <a:pos x="70" y="46"/>
                    </a:cxn>
                    <a:cxn ang="0">
                      <a:pos x="70" y="44"/>
                    </a:cxn>
                    <a:cxn ang="0">
                      <a:pos x="68" y="40"/>
                    </a:cxn>
                    <a:cxn ang="0">
                      <a:pos x="56" y="26"/>
                    </a:cxn>
                    <a:cxn ang="0">
                      <a:pos x="56" y="26"/>
                    </a:cxn>
                    <a:cxn ang="0">
                      <a:pos x="46" y="18"/>
                    </a:cxn>
                    <a:cxn ang="0">
                      <a:pos x="36" y="12"/>
                    </a:cxn>
                    <a:cxn ang="0">
                      <a:pos x="26" y="6"/>
                    </a:cxn>
                    <a:cxn ang="0">
                      <a:pos x="16" y="2"/>
                    </a:cxn>
                    <a:cxn ang="0">
                      <a:pos x="8" y="0"/>
                    </a:cxn>
                    <a:cxn ang="0">
                      <a:pos x="2" y="0"/>
                    </a:cxn>
                    <a:cxn ang="0">
                      <a:pos x="0" y="2"/>
                    </a:cxn>
                    <a:cxn ang="0">
                      <a:pos x="0" y="8"/>
                    </a:cxn>
                    <a:cxn ang="0">
                      <a:pos x="0" y="8"/>
                    </a:cxn>
                    <a:cxn ang="0">
                      <a:pos x="8" y="22"/>
                    </a:cxn>
                    <a:cxn ang="0">
                      <a:pos x="18" y="36"/>
                    </a:cxn>
                    <a:cxn ang="0">
                      <a:pos x="24" y="44"/>
                    </a:cxn>
                    <a:cxn ang="0">
                      <a:pos x="32" y="48"/>
                    </a:cxn>
                    <a:cxn ang="0">
                      <a:pos x="42" y="52"/>
                    </a:cxn>
                    <a:cxn ang="0">
                      <a:pos x="56" y="52"/>
                    </a:cxn>
                    <a:cxn ang="0">
                      <a:pos x="56" y="52"/>
                    </a:cxn>
                  </a:cxnLst>
                  <a:rect l="0" t="0" r="r" b="b"/>
                  <a:pathLst>
                    <a:path w="70" h="52">
                      <a:moveTo>
                        <a:pt x="56" y="52"/>
                      </a:moveTo>
                      <a:lnTo>
                        <a:pt x="56" y="52"/>
                      </a:lnTo>
                      <a:lnTo>
                        <a:pt x="66" y="50"/>
                      </a:lnTo>
                      <a:lnTo>
                        <a:pt x="68" y="48"/>
                      </a:lnTo>
                      <a:lnTo>
                        <a:pt x="70" y="46"/>
                      </a:lnTo>
                      <a:lnTo>
                        <a:pt x="70" y="44"/>
                      </a:lnTo>
                      <a:lnTo>
                        <a:pt x="68" y="40"/>
                      </a:lnTo>
                      <a:lnTo>
                        <a:pt x="56" y="26"/>
                      </a:lnTo>
                      <a:lnTo>
                        <a:pt x="56" y="26"/>
                      </a:lnTo>
                      <a:lnTo>
                        <a:pt x="46" y="18"/>
                      </a:lnTo>
                      <a:lnTo>
                        <a:pt x="36" y="12"/>
                      </a:lnTo>
                      <a:lnTo>
                        <a:pt x="26" y="6"/>
                      </a:lnTo>
                      <a:lnTo>
                        <a:pt x="16" y="2"/>
                      </a:lnTo>
                      <a:lnTo>
                        <a:pt x="8" y="0"/>
                      </a:lnTo>
                      <a:lnTo>
                        <a:pt x="2" y="0"/>
                      </a:lnTo>
                      <a:lnTo>
                        <a:pt x="0" y="2"/>
                      </a:lnTo>
                      <a:lnTo>
                        <a:pt x="0" y="8"/>
                      </a:lnTo>
                      <a:lnTo>
                        <a:pt x="0" y="8"/>
                      </a:lnTo>
                      <a:lnTo>
                        <a:pt x="8" y="22"/>
                      </a:lnTo>
                      <a:lnTo>
                        <a:pt x="18" y="36"/>
                      </a:lnTo>
                      <a:lnTo>
                        <a:pt x="24" y="44"/>
                      </a:lnTo>
                      <a:lnTo>
                        <a:pt x="32" y="48"/>
                      </a:lnTo>
                      <a:lnTo>
                        <a:pt x="42" y="52"/>
                      </a:lnTo>
                      <a:lnTo>
                        <a:pt x="56" y="52"/>
                      </a:lnTo>
                      <a:lnTo>
                        <a:pt x="56" y="5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17" name="Freeform 6027"/>
                <p:cNvSpPr>
                  <a:spLocks/>
                </p:cNvSpPr>
                <p:nvPr/>
              </p:nvSpPr>
              <p:spPr bwMode="auto">
                <a:xfrm>
                  <a:off x="1883410" y="957263"/>
                  <a:ext cx="95250" cy="54610"/>
                </a:xfrm>
                <a:custGeom>
                  <a:avLst/>
                  <a:gdLst/>
                  <a:ahLst/>
                  <a:cxnLst>
                    <a:cxn ang="0">
                      <a:pos x="14" y="38"/>
                    </a:cxn>
                    <a:cxn ang="0">
                      <a:pos x="22" y="44"/>
                    </a:cxn>
                    <a:cxn ang="0">
                      <a:pos x="44" y="54"/>
                    </a:cxn>
                    <a:cxn ang="0">
                      <a:pos x="50" y="56"/>
                    </a:cxn>
                    <a:cxn ang="0">
                      <a:pos x="52" y="58"/>
                    </a:cxn>
                    <a:cxn ang="0">
                      <a:pos x="42" y="64"/>
                    </a:cxn>
                    <a:cxn ang="0">
                      <a:pos x="32" y="68"/>
                    </a:cxn>
                    <a:cxn ang="0">
                      <a:pos x="40" y="68"/>
                    </a:cxn>
                    <a:cxn ang="0">
                      <a:pos x="50" y="70"/>
                    </a:cxn>
                    <a:cxn ang="0">
                      <a:pos x="56" y="76"/>
                    </a:cxn>
                    <a:cxn ang="0">
                      <a:pos x="60" y="84"/>
                    </a:cxn>
                    <a:cxn ang="0">
                      <a:pos x="66" y="86"/>
                    </a:cxn>
                    <a:cxn ang="0">
                      <a:pos x="74" y="82"/>
                    </a:cxn>
                    <a:cxn ang="0">
                      <a:pos x="98" y="76"/>
                    </a:cxn>
                    <a:cxn ang="0">
                      <a:pos x="132" y="70"/>
                    </a:cxn>
                    <a:cxn ang="0">
                      <a:pos x="142" y="64"/>
                    </a:cxn>
                    <a:cxn ang="0">
                      <a:pos x="140" y="60"/>
                    </a:cxn>
                    <a:cxn ang="0">
                      <a:pos x="140" y="52"/>
                    </a:cxn>
                    <a:cxn ang="0">
                      <a:pos x="150" y="42"/>
                    </a:cxn>
                    <a:cxn ang="0">
                      <a:pos x="148" y="36"/>
                    </a:cxn>
                    <a:cxn ang="0">
                      <a:pos x="140" y="32"/>
                    </a:cxn>
                    <a:cxn ang="0">
                      <a:pos x="122" y="24"/>
                    </a:cxn>
                    <a:cxn ang="0">
                      <a:pos x="100" y="22"/>
                    </a:cxn>
                    <a:cxn ang="0">
                      <a:pos x="82" y="14"/>
                    </a:cxn>
                    <a:cxn ang="0">
                      <a:pos x="68" y="8"/>
                    </a:cxn>
                    <a:cxn ang="0">
                      <a:pos x="42" y="0"/>
                    </a:cxn>
                    <a:cxn ang="0">
                      <a:pos x="18" y="0"/>
                    </a:cxn>
                    <a:cxn ang="0">
                      <a:pos x="8" y="8"/>
                    </a:cxn>
                    <a:cxn ang="0">
                      <a:pos x="8" y="14"/>
                    </a:cxn>
                    <a:cxn ang="0">
                      <a:pos x="10" y="20"/>
                    </a:cxn>
                    <a:cxn ang="0">
                      <a:pos x="6" y="28"/>
                    </a:cxn>
                    <a:cxn ang="0">
                      <a:pos x="0" y="30"/>
                    </a:cxn>
                    <a:cxn ang="0">
                      <a:pos x="14" y="38"/>
                    </a:cxn>
                  </a:cxnLst>
                  <a:rect l="0" t="0" r="r" b="b"/>
                  <a:pathLst>
                    <a:path w="150" h="86">
                      <a:moveTo>
                        <a:pt x="14" y="38"/>
                      </a:moveTo>
                      <a:lnTo>
                        <a:pt x="14" y="38"/>
                      </a:lnTo>
                      <a:lnTo>
                        <a:pt x="20" y="42"/>
                      </a:lnTo>
                      <a:lnTo>
                        <a:pt x="22" y="44"/>
                      </a:lnTo>
                      <a:lnTo>
                        <a:pt x="28" y="48"/>
                      </a:lnTo>
                      <a:lnTo>
                        <a:pt x="44" y="54"/>
                      </a:lnTo>
                      <a:lnTo>
                        <a:pt x="44" y="54"/>
                      </a:lnTo>
                      <a:lnTo>
                        <a:pt x="50" y="56"/>
                      </a:lnTo>
                      <a:lnTo>
                        <a:pt x="52" y="58"/>
                      </a:lnTo>
                      <a:lnTo>
                        <a:pt x="52" y="58"/>
                      </a:lnTo>
                      <a:lnTo>
                        <a:pt x="48" y="62"/>
                      </a:lnTo>
                      <a:lnTo>
                        <a:pt x="42" y="64"/>
                      </a:lnTo>
                      <a:lnTo>
                        <a:pt x="32" y="66"/>
                      </a:lnTo>
                      <a:lnTo>
                        <a:pt x="32" y="68"/>
                      </a:lnTo>
                      <a:lnTo>
                        <a:pt x="34" y="68"/>
                      </a:lnTo>
                      <a:lnTo>
                        <a:pt x="40" y="68"/>
                      </a:lnTo>
                      <a:lnTo>
                        <a:pt x="40" y="68"/>
                      </a:lnTo>
                      <a:lnTo>
                        <a:pt x="50" y="70"/>
                      </a:lnTo>
                      <a:lnTo>
                        <a:pt x="54" y="74"/>
                      </a:lnTo>
                      <a:lnTo>
                        <a:pt x="56" y="76"/>
                      </a:lnTo>
                      <a:lnTo>
                        <a:pt x="58" y="80"/>
                      </a:lnTo>
                      <a:lnTo>
                        <a:pt x="60" y="84"/>
                      </a:lnTo>
                      <a:lnTo>
                        <a:pt x="62" y="86"/>
                      </a:lnTo>
                      <a:lnTo>
                        <a:pt x="66" y="86"/>
                      </a:lnTo>
                      <a:lnTo>
                        <a:pt x="74" y="82"/>
                      </a:lnTo>
                      <a:lnTo>
                        <a:pt x="74" y="82"/>
                      </a:lnTo>
                      <a:lnTo>
                        <a:pt x="86" y="78"/>
                      </a:lnTo>
                      <a:lnTo>
                        <a:pt x="98" y="76"/>
                      </a:lnTo>
                      <a:lnTo>
                        <a:pt x="122" y="72"/>
                      </a:lnTo>
                      <a:lnTo>
                        <a:pt x="132" y="70"/>
                      </a:lnTo>
                      <a:lnTo>
                        <a:pt x="138" y="68"/>
                      </a:lnTo>
                      <a:lnTo>
                        <a:pt x="142" y="64"/>
                      </a:lnTo>
                      <a:lnTo>
                        <a:pt x="140" y="60"/>
                      </a:lnTo>
                      <a:lnTo>
                        <a:pt x="140" y="60"/>
                      </a:lnTo>
                      <a:lnTo>
                        <a:pt x="138" y="54"/>
                      </a:lnTo>
                      <a:lnTo>
                        <a:pt x="140" y="52"/>
                      </a:lnTo>
                      <a:lnTo>
                        <a:pt x="146" y="46"/>
                      </a:lnTo>
                      <a:lnTo>
                        <a:pt x="150" y="42"/>
                      </a:lnTo>
                      <a:lnTo>
                        <a:pt x="150" y="40"/>
                      </a:lnTo>
                      <a:lnTo>
                        <a:pt x="148" y="36"/>
                      </a:lnTo>
                      <a:lnTo>
                        <a:pt x="140" y="32"/>
                      </a:lnTo>
                      <a:lnTo>
                        <a:pt x="140" y="32"/>
                      </a:lnTo>
                      <a:lnTo>
                        <a:pt x="128" y="26"/>
                      </a:lnTo>
                      <a:lnTo>
                        <a:pt x="122" y="24"/>
                      </a:lnTo>
                      <a:lnTo>
                        <a:pt x="110" y="24"/>
                      </a:lnTo>
                      <a:lnTo>
                        <a:pt x="100" y="22"/>
                      </a:lnTo>
                      <a:lnTo>
                        <a:pt x="92" y="20"/>
                      </a:lnTo>
                      <a:lnTo>
                        <a:pt x="82" y="14"/>
                      </a:lnTo>
                      <a:lnTo>
                        <a:pt x="82" y="14"/>
                      </a:lnTo>
                      <a:lnTo>
                        <a:pt x="68" y="8"/>
                      </a:lnTo>
                      <a:lnTo>
                        <a:pt x="56" y="2"/>
                      </a:lnTo>
                      <a:lnTo>
                        <a:pt x="42" y="0"/>
                      </a:lnTo>
                      <a:lnTo>
                        <a:pt x="30" y="0"/>
                      </a:lnTo>
                      <a:lnTo>
                        <a:pt x="18" y="0"/>
                      </a:lnTo>
                      <a:lnTo>
                        <a:pt x="10" y="4"/>
                      </a:lnTo>
                      <a:lnTo>
                        <a:pt x="8" y="8"/>
                      </a:lnTo>
                      <a:lnTo>
                        <a:pt x="8" y="12"/>
                      </a:lnTo>
                      <a:lnTo>
                        <a:pt x="8" y="14"/>
                      </a:lnTo>
                      <a:lnTo>
                        <a:pt x="8" y="14"/>
                      </a:lnTo>
                      <a:lnTo>
                        <a:pt x="10" y="20"/>
                      </a:lnTo>
                      <a:lnTo>
                        <a:pt x="10" y="24"/>
                      </a:lnTo>
                      <a:lnTo>
                        <a:pt x="6" y="28"/>
                      </a:lnTo>
                      <a:lnTo>
                        <a:pt x="2" y="30"/>
                      </a:lnTo>
                      <a:lnTo>
                        <a:pt x="0" y="30"/>
                      </a:lnTo>
                      <a:lnTo>
                        <a:pt x="0" y="32"/>
                      </a:lnTo>
                      <a:lnTo>
                        <a:pt x="14" y="38"/>
                      </a:lnTo>
                      <a:lnTo>
                        <a:pt x="14" y="3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18" name="Freeform 6033"/>
                <p:cNvSpPr>
                  <a:spLocks/>
                </p:cNvSpPr>
                <p:nvPr/>
              </p:nvSpPr>
              <p:spPr bwMode="auto">
                <a:xfrm>
                  <a:off x="646430" y="1806893"/>
                  <a:ext cx="15240" cy="8890"/>
                </a:xfrm>
                <a:custGeom>
                  <a:avLst/>
                  <a:gdLst/>
                  <a:ahLst/>
                  <a:cxnLst>
                    <a:cxn ang="0">
                      <a:pos x="14" y="0"/>
                    </a:cxn>
                    <a:cxn ang="0">
                      <a:pos x="14" y="0"/>
                    </a:cxn>
                    <a:cxn ang="0">
                      <a:pos x="6" y="0"/>
                    </a:cxn>
                    <a:cxn ang="0">
                      <a:pos x="2" y="2"/>
                    </a:cxn>
                    <a:cxn ang="0">
                      <a:pos x="0" y="6"/>
                    </a:cxn>
                    <a:cxn ang="0">
                      <a:pos x="2" y="12"/>
                    </a:cxn>
                    <a:cxn ang="0">
                      <a:pos x="2" y="12"/>
                    </a:cxn>
                    <a:cxn ang="0">
                      <a:pos x="4" y="14"/>
                    </a:cxn>
                    <a:cxn ang="0">
                      <a:pos x="8" y="14"/>
                    </a:cxn>
                    <a:cxn ang="0">
                      <a:pos x="20" y="8"/>
                    </a:cxn>
                    <a:cxn ang="0">
                      <a:pos x="20" y="8"/>
                    </a:cxn>
                    <a:cxn ang="0">
                      <a:pos x="24" y="6"/>
                    </a:cxn>
                    <a:cxn ang="0">
                      <a:pos x="24" y="4"/>
                    </a:cxn>
                    <a:cxn ang="0">
                      <a:pos x="20" y="2"/>
                    </a:cxn>
                    <a:cxn ang="0">
                      <a:pos x="14" y="0"/>
                    </a:cxn>
                    <a:cxn ang="0">
                      <a:pos x="14" y="0"/>
                    </a:cxn>
                  </a:cxnLst>
                  <a:rect l="0" t="0" r="r" b="b"/>
                  <a:pathLst>
                    <a:path w="24" h="14">
                      <a:moveTo>
                        <a:pt x="14" y="0"/>
                      </a:moveTo>
                      <a:lnTo>
                        <a:pt x="14" y="0"/>
                      </a:lnTo>
                      <a:lnTo>
                        <a:pt x="6" y="0"/>
                      </a:lnTo>
                      <a:lnTo>
                        <a:pt x="2" y="2"/>
                      </a:lnTo>
                      <a:lnTo>
                        <a:pt x="0" y="6"/>
                      </a:lnTo>
                      <a:lnTo>
                        <a:pt x="2" y="12"/>
                      </a:lnTo>
                      <a:lnTo>
                        <a:pt x="2" y="12"/>
                      </a:lnTo>
                      <a:lnTo>
                        <a:pt x="4" y="14"/>
                      </a:lnTo>
                      <a:lnTo>
                        <a:pt x="8" y="14"/>
                      </a:lnTo>
                      <a:lnTo>
                        <a:pt x="20" y="8"/>
                      </a:lnTo>
                      <a:lnTo>
                        <a:pt x="20" y="8"/>
                      </a:lnTo>
                      <a:lnTo>
                        <a:pt x="24" y="6"/>
                      </a:lnTo>
                      <a:lnTo>
                        <a:pt x="24" y="4"/>
                      </a:lnTo>
                      <a:lnTo>
                        <a:pt x="20" y="2"/>
                      </a:lnTo>
                      <a:lnTo>
                        <a:pt x="14" y="0"/>
                      </a:lnTo>
                      <a:lnTo>
                        <a:pt x="14"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19" name="Freeform 6037"/>
                <p:cNvSpPr>
                  <a:spLocks/>
                </p:cNvSpPr>
                <p:nvPr/>
              </p:nvSpPr>
              <p:spPr bwMode="auto">
                <a:xfrm>
                  <a:off x="615950" y="1811973"/>
                  <a:ext cx="24130" cy="22860"/>
                </a:xfrm>
                <a:custGeom>
                  <a:avLst/>
                  <a:gdLst/>
                  <a:ahLst/>
                  <a:cxnLst>
                    <a:cxn ang="0">
                      <a:pos x="28" y="2"/>
                    </a:cxn>
                    <a:cxn ang="0">
                      <a:pos x="28" y="2"/>
                    </a:cxn>
                    <a:cxn ang="0">
                      <a:pos x="18" y="16"/>
                    </a:cxn>
                    <a:cxn ang="0">
                      <a:pos x="0" y="34"/>
                    </a:cxn>
                    <a:cxn ang="0">
                      <a:pos x="0" y="34"/>
                    </a:cxn>
                    <a:cxn ang="0">
                      <a:pos x="0" y="36"/>
                    </a:cxn>
                    <a:cxn ang="0">
                      <a:pos x="4" y="36"/>
                    </a:cxn>
                    <a:cxn ang="0">
                      <a:pos x="16" y="32"/>
                    </a:cxn>
                    <a:cxn ang="0">
                      <a:pos x="16" y="32"/>
                    </a:cxn>
                    <a:cxn ang="0">
                      <a:pos x="20" y="30"/>
                    </a:cxn>
                    <a:cxn ang="0">
                      <a:pos x="22" y="26"/>
                    </a:cxn>
                    <a:cxn ang="0">
                      <a:pos x="26" y="20"/>
                    </a:cxn>
                    <a:cxn ang="0">
                      <a:pos x="32" y="12"/>
                    </a:cxn>
                    <a:cxn ang="0">
                      <a:pos x="32" y="12"/>
                    </a:cxn>
                    <a:cxn ang="0">
                      <a:pos x="36" y="4"/>
                    </a:cxn>
                    <a:cxn ang="0">
                      <a:pos x="38" y="2"/>
                    </a:cxn>
                    <a:cxn ang="0">
                      <a:pos x="36" y="0"/>
                    </a:cxn>
                    <a:cxn ang="0">
                      <a:pos x="32" y="0"/>
                    </a:cxn>
                    <a:cxn ang="0">
                      <a:pos x="28" y="2"/>
                    </a:cxn>
                    <a:cxn ang="0">
                      <a:pos x="28" y="2"/>
                    </a:cxn>
                  </a:cxnLst>
                  <a:rect l="0" t="0" r="r" b="b"/>
                  <a:pathLst>
                    <a:path w="38" h="36">
                      <a:moveTo>
                        <a:pt x="28" y="2"/>
                      </a:moveTo>
                      <a:lnTo>
                        <a:pt x="28" y="2"/>
                      </a:lnTo>
                      <a:lnTo>
                        <a:pt x="18" y="16"/>
                      </a:lnTo>
                      <a:lnTo>
                        <a:pt x="0" y="34"/>
                      </a:lnTo>
                      <a:lnTo>
                        <a:pt x="0" y="34"/>
                      </a:lnTo>
                      <a:lnTo>
                        <a:pt x="0" y="36"/>
                      </a:lnTo>
                      <a:lnTo>
                        <a:pt x="4" y="36"/>
                      </a:lnTo>
                      <a:lnTo>
                        <a:pt x="16" y="32"/>
                      </a:lnTo>
                      <a:lnTo>
                        <a:pt x="16" y="32"/>
                      </a:lnTo>
                      <a:lnTo>
                        <a:pt x="20" y="30"/>
                      </a:lnTo>
                      <a:lnTo>
                        <a:pt x="22" y="26"/>
                      </a:lnTo>
                      <a:lnTo>
                        <a:pt x="26" y="20"/>
                      </a:lnTo>
                      <a:lnTo>
                        <a:pt x="32" y="12"/>
                      </a:lnTo>
                      <a:lnTo>
                        <a:pt x="32" y="12"/>
                      </a:lnTo>
                      <a:lnTo>
                        <a:pt x="36" y="4"/>
                      </a:lnTo>
                      <a:lnTo>
                        <a:pt x="38" y="2"/>
                      </a:lnTo>
                      <a:lnTo>
                        <a:pt x="36" y="0"/>
                      </a:lnTo>
                      <a:lnTo>
                        <a:pt x="32" y="0"/>
                      </a:lnTo>
                      <a:lnTo>
                        <a:pt x="28" y="2"/>
                      </a:lnTo>
                      <a:lnTo>
                        <a:pt x="28" y="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20" name="Freeform 6054"/>
                <p:cNvSpPr>
                  <a:spLocks/>
                </p:cNvSpPr>
                <p:nvPr/>
              </p:nvSpPr>
              <p:spPr bwMode="auto">
                <a:xfrm>
                  <a:off x="1395730" y="1058863"/>
                  <a:ext cx="317500" cy="121920"/>
                </a:xfrm>
                <a:custGeom>
                  <a:avLst/>
                  <a:gdLst/>
                  <a:ahLst/>
                  <a:cxnLst>
                    <a:cxn ang="0">
                      <a:pos x="314" y="78"/>
                    </a:cxn>
                    <a:cxn ang="0">
                      <a:pos x="338" y="86"/>
                    </a:cxn>
                    <a:cxn ang="0">
                      <a:pos x="354" y="100"/>
                    </a:cxn>
                    <a:cxn ang="0">
                      <a:pos x="340" y="106"/>
                    </a:cxn>
                    <a:cxn ang="0">
                      <a:pos x="280" y="102"/>
                    </a:cxn>
                    <a:cxn ang="0">
                      <a:pos x="258" y="102"/>
                    </a:cxn>
                    <a:cxn ang="0">
                      <a:pos x="236" y="72"/>
                    </a:cxn>
                    <a:cxn ang="0">
                      <a:pos x="186" y="46"/>
                    </a:cxn>
                    <a:cxn ang="0">
                      <a:pos x="154" y="54"/>
                    </a:cxn>
                    <a:cxn ang="0">
                      <a:pos x="138" y="36"/>
                    </a:cxn>
                    <a:cxn ang="0">
                      <a:pos x="102" y="32"/>
                    </a:cxn>
                    <a:cxn ang="0">
                      <a:pos x="42" y="58"/>
                    </a:cxn>
                    <a:cxn ang="0">
                      <a:pos x="46" y="66"/>
                    </a:cxn>
                    <a:cxn ang="0">
                      <a:pos x="22" y="88"/>
                    </a:cxn>
                    <a:cxn ang="0">
                      <a:pos x="24" y="98"/>
                    </a:cxn>
                    <a:cxn ang="0">
                      <a:pos x="14" y="110"/>
                    </a:cxn>
                    <a:cxn ang="0">
                      <a:pos x="6" y="132"/>
                    </a:cxn>
                    <a:cxn ang="0">
                      <a:pos x="66" y="146"/>
                    </a:cxn>
                    <a:cxn ang="0">
                      <a:pos x="94" y="138"/>
                    </a:cxn>
                    <a:cxn ang="0">
                      <a:pos x="106" y="146"/>
                    </a:cxn>
                    <a:cxn ang="0">
                      <a:pos x="124" y="148"/>
                    </a:cxn>
                    <a:cxn ang="0">
                      <a:pos x="144" y="126"/>
                    </a:cxn>
                    <a:cxn ang="0">
                      <a:pos x="152" y="130"/>
                    </a:cxn>
                    <a:cxn ang="0">
                      <a:pos x="158" y="140"/>
                    </a:cxn>
                    <a:cxn ang="0">
                      <a:pos x="232" y="132"/>
                    </a:cxn>
                    <a:cxn ang="0">
                      <a:pos x="264" y="134"/>
                    </a:cxn>
                    <a:cxn ang="0">
                      <a:pos x="212" y="148"/>
                    </a:cxn>
                    <a:cxn ang="0">
                      <a:pos x="144" y="160"/>
                    </a:cxn>
                    <a:cxn ang="0">
                      <a:pos x="134" y="176"/>
                    </a:cxn>
                    <a:cxn ang="0">
                      <a:pos x="166" y="190"/>
                    </a:cxn>
                    <a:cxn ang="0">
                      <a:pos x="234" y="184"/>
                    </a:cxn>
                    <a:cxn ang="0">
                      <a:pos x="296" y="164"/>
                    </a:cxn>
                    <a:cxn ang="0">
                      <a:pos x="350" y="146"/>
                    </a:cxn>
                    <a:cxn ang="0">
                      <a:pos x="378" y="152"/>
                    </a:cxn>
                    <a:cxn ang="0">
                      <a:pos x="394" y="144"/>
                    </a:cxn>
                    <a:cxn ang="0">
                      <a:pos x="420" y="150"/>
                    </a:cxn>
                    <a:cxn ang="0">
                      <a:pos x="460" y="138"/>
                    </a:cxn>
                    <a:cxn ang="0">
                      <a:pos x="492" y="106"/>
                    </a:cxn>
                    <a:cxn ang="0">
                      <a:pos x="498" y="84"/>
                    </a:cxn>
                    <a:cxn ang="0">
                      <a:pos x="470" y="68"/>
                    </a:cxn>
                    <a:cxn ang="0">
                      <a:pos x="436" y="70"/>
                    </a:cxn>
                    <a:cxn ang="0">
                      <a:pos x="398" y="80"/>
                    </a:cxn>
                    <a:cxn ang="0">
                      <a:pos x="400" y="68"/>
                    </a:cxn>
                    <a:cxn ang="0">
                      <a:pos x="384" y="60"/>
                    </a:cxn>
                    <a:cxn ang="0">
                      <a:pos x="384" y="52"/>
                    </a:cxn>
                    <a:cxn ang="0">
                      <a:pos x="382" y="40"/>
                    </a:cxn>
                    <a:cxn ang="0">
                      <a:pos x="370" y="18"/>
                    </a:cxn>
                    <a:cxn ang="0">
                      <a:pos x="358" y="0"/>
                    </a:cxn>
                    <a:cxn ang="0">
                      <a:pos x="300" y="28"/>
                    </a:cxn>
                    <a:cxn ang="0">
                      <a:pos x="290" y="40"/>
                    </a:cxn>
                    <a:cxn ang="0">
                      <a:pos x="318" y="54"/>
                    </a:cxn>
                    <a:cxn ang="0">
                      <a:pos x="328" y="66"/>
                    </a:cxn>
                  </a:cxnLst>
                  <a:rect l="0" t="0" r="r" b="b"/>
                  <a:pathLst>
                    <a:path w="500" h="192">
                      <a:moveTo>
                        <a:pt x="322" y="70"/>
                      </a:moveTo>
                      <a:lnTo>
                        <a:pt x="322" y="70"/>
                      </a:lnTo>
                      <a:lnTo>
                        <a:pt x="316" y="76"/>
                      </a:lnTo>
                      <a:lnTo>
                        <a:pt x="314" y="78"/>
                      </a:lnTo>
                      <a:lnTo>
                        <a:pt x="316" y="80"/>
                      </a:lnTo>
                      <a:lnTo>
                        <a:pt x="320" y="82"/>
                      </a:lnTo>
                      <a:lnTo>
                        <a:pt x="330" y="84"/>
                      </a:lnTo>
                      <a:lnTo>
                        <a:pt x="338" y="86"/>
                      </a:lnTo>
                      <a:lnTo>
                        <a:pt x="348" y="90"/>
                      </a:lnTo>
                      <a:lnTo>
                        <a:pt x="354" y="94"/>
                      </a:lnTo>
                      <a:lnTo>
                        <a:pt x="356" y="96"/>
                      </a:lnTo>
                      <a:lnTo>
                        <a:pt x="354" y="100"/>
                      </a:lnTo>
                      <a:lnTo>
                        <a:pt x="354" y="100"/>
                      </a:lnTo>
                      <a:lnTo>
                        <a:pt x="352" y="104"/>
                      </a:lnTo>
                      <a:lnTo>
                        <a:pt x="346" y="108"/>
                      </a:lnTo>
                      <a:lnTo>
                        <a:pt x="340" y="106"/>
                      </a:lnTo>
                      <a:lnTo>
                        <a:pt x="332" y="106"/>
                      </a:lnTo>
                      <a:lnTo>
                        <a:pt x="310" y="102"/>
                      </a:lnTo>
                      <a:lnTo>
                        <a:pt x="296" y="100"/>
                      </a:lnTo>
                      <a:lnTo>
                        <a:pt x="280" y="102"/>
                      </a:lnTo>
                      <a:lnTo>
                        <a:pt x="280" y="102"/>
                      </a:lnTo>
                      <a:lnTo>
                        <a:pt x="268" y="104"/>
                      </a:lnTo>
                      <a:lnTo>
                        <a:pt x="260" y="104"/>
                      </a:lnTo>
                      <a:lnTo>
                        <a:pt x="258" y="102"/>
                      </a:lnTo>
                      <a:lnTo>
                        <a:pt x="256" y="98"/>
                      </a:lnTo>
                      <a:lnTo>
                        <a:pt x="252" y="90"/>
                      </a:lnTo>
                      <a:lnTo>
                        <a:pt x="246" y="82"/>
                      </a:lnTo>
                      <a:lnTo>
                        <a:pt x="236" y="72"/>
                      </a:lnTo>
                      <a:lnTo>
                        <a:pt x="220" y="60"/>
                      </a:lnTo>
                      <a:lnTo>
                        <a:pt x="220" y="60"/>
                      </a:lnTo>
                      <a:lnTo>
                        <a:pt x="200" y="50"/>
                      </a:lnTo>
                      <a:lnTo>
                        <a:pt x="186" y="46"/>
                      </a:lnTo>
                      <a:lnTo>
                        <a:pt x="174" y="46"/>
                      </a:lnTo>
                      <a:lnTo>
                        <a:pt x="166" y="50"/>
                      </a:lnTo>
                      <a:lnTo>
                        <a:pt x="160" y="52"/>
                      </a:lnTo>
                      <a:lnTo>
                        <a:pt x="154" y="54"/>
                      </a:lnTo>
                      <a:lnTo>
                        <a:pt x="150" y="52"/>
                      </a:lnTo>
                      <a:lnTo>
                        <a:pt x="144" y="44"/>
                      </a:lnTo>
                      <a:lnTo>
                        <a:pt x="144" y="44"/>
                      </a:lnTo>
                      <a:lnTo>
                        <a:pt x="138" y="36"/>
                      </a:lnTo>
                      <a:lnTo>
                        <a:pt x="130" y="30"/>
                      </a:lnTo>
                      <a:lnTo>
                        <a:pt x="122" y="30"/>
                      </a:lnTo>
                      <a:lnTo>
                        <a:pt x="112" y="30"/>
                      </a:lnTo>
                      <a:lnTo>
                        <a:pt x="102" y="32"/>
                      </a:lnTo>
                      <a:lnTo>
                        <a:pt x="88" y="38"/>
                      </a:lnTo>
                      <a:lnTo>
                        <a:pt x="60" y="50"/>
                      </a:lnTo>
                      <a:lnTo>
                        <a:pt x="60" y="50"/>
                      </a:lnTo>
                      <a:lnTo>
                        <a:pt x="42" y="58"/>
                      </a:lnTo>
                      <a:lnTo>
                        <a:pt x="40" y="60"/>
                      </a:lnTo>
                      <a:lnTo>
                        <a:pt x="42" y="60"/>
                      </a:lnTo>
                      <a:lnTo>
                        <a:pt x="44" y="64"/>
                      </a:lnTo>
                      <a:lnTo>
                        <a:pt x="46" y="66"/>
                      </a:lnTo>
                      <a:lnTo>
                        <a:pt x="42" y="72"/>
                      </a:lnTo>
                      <a:lnTo>
                        <a:pt x="32" y="80"/>
                      </a:lnTo>
                      <a:lnTo>
                        <a:pt x="32" y="80"/>
                      </a:lnTo>
                      <a:lnTo>
                        <a:pt x="22" y="88"/>
                      </a:lnTo>
                      <a:lnTo>
                        <a:pt x="20" y="94"/>
                      </a:lnTo>
                      <a:lnTo>
                        <a:pt x="20" y="96"/>
                      </a:lnTo>
                      <a:lnTo>
                        <a:pt x="22" y="98"/>
                      </a:lnTo>
                      <a:lnTo>
                        <a:pt x="24" y="98"/>
                      </a:lnTo>
                      <a:lnTo>
                        <a:pt x="26" y="100"/>
                      </a:lnTo>
                      <a:lnTo>
                        <a:pt x="22" y="104"/>
                      </a:lnTo>
                      <a:lnTo>
                        <a:pt x="14" y="110"/>
                      </a:lnTo>
                      <a:lnTo>
                        <a:pt x="14" y="110"/>
                      </a:lnTo>
                      <a:lnTo>
                        <a:pt x="4" y="118"/>
                      </a:lnTo>
                      <a:lnTo>
                        <a:pt x="0" y="124"/>
                      </a:lnTo>
                      <a:lnTo>
                        <a:pt x="2" y="128"/>
                      </a:lnTo>
                      <a:lnTo>
                        <a:pt x="6" y="132"/>
                      </a:lnTo>
                      <a:lnTo>
                        <a:pt x="26" y="138"/>
                      </a:lnTo>
                      <a:lnTo>
                        <a:pt x="54" y="144"/>
                      </a:lnTo>
                      <a:lnTo>
                        <a:pt x="54" y="144"/>
                      </a:lnTo>
                      <a:lnTo>
                        <a:pt x="66" y="146"/>
                      </a:lnTo>
                      <a:lnTo>
                        <a:pt x="76" y="146"/>
                      </a:lnTo>
                      <a:lnTo>
                        <a:pt x="84" y="144"/>
                      </a:lnTo>
                      <a:lnTo>
                        <a:pt x="88" y="142"/>
                      </a:lnTo>
                      <a:lnTo>
                        <a:pt x="94" y="138"/>
                      </a:lnTo>
                      <a:lnTo>
                        <a:pt x="96" y="136"/>
                      </a:lnTo>
                      <a:lnTo>
                        <a:pt x="98" y="140"/>
                      </a:lnTo>
                      <a:lnTo>
                        <a:pt x="98" y="140"/>
                      </a:lnTo>
                      <a:lnTo>
                        <a:pt x="106" y="146"/>
                      </a:lnTo>
                      <a:lnTo>
                        <a:pt x="110" y="148"/>
                      </a:lnTo>
                      <a:lnTo>
                        <a:pt x="114" y="150"/>
                      </a:lnTo>
                      <a:lnTo>
                        <a:pt x="118" y="150"/>
                      </a:lnTo>
                      <a:lnTo>
                        <a:pt x="124" y="148"/>
                      </a:lnTo>
                      <a:lnTo>
                        <a:pt x="128" y="144"/>
                      </a:lnTo>
                      <a:lnTo>
                        <a:pt x="134" y="138"/>
                      </a:lnTo>
                      <a:lnTo>
                        <a:pt x="134" y="138"/>
                      </a:lnTo>
                      <a:lnTo>
                        <a:pt x="144" y="126"/>
                      </a:lnTo>
                      <a:lnTo>
                        <a:pt x="150" y="122"/>
                      </a:lnTo>
                      <a:lnTo>
                        <a:pt x="152" y="122"/>
                      </a:lnTo>
                      <a:lnTo>
                        <a:pt x="154" y="124"/>
                      </a:lnTo>
                      <a:lnTo>
                        <a:pt x="152" y="130"/>
                      </a:lnTo>
                      <a:lnTo>
                        <a:pt x="152" y="130"/>
                      </a:lnTo>
                      <a:lnTo>
                        <a:pt x="150" y="134"/>
                      </a:lnTo>
                      <a:lnTo>
                        <a:pt x="154" y="138"/>
                      </a:lnTo>
                      <a:lnTo>
                        <a:pt x="158" y="140"/>
                      </a:lnTo>
                      <a:lnTo>
                        <a:pt x="166" y="142"/>
                      </a:lnTo>
                      <a:lnTo>
                        <a:pt x="192" y="140"/>
                      </a:lnTo>
                      <a:lnTo>
                        <a:pt x="232" y="132"/>
                      </a:lnTo>
                      <a:lnTo>
                        <a:pt x="232" y="132"/>
                      </a:lnTo>
                      <a:lnTo>
                        <a:pt x="252" y="130"/>
                      </a:lnTo>
                      <a:lnTo>
                        <a:pt x="262" y="130"/>
                      </a:lnTo>
                      <a:lnTo>
                        <a:pt x="266" y="130"/>
                      </a:lnTo>
                      <a:lnTo>
                        <a:pt x="264" y="134"/>
                      </a:lnTo>
                      <a:lnTo>
                        <a:pt x="256" y="138"/>
                      </a:lnTo>
                      <a:lnTo>
                        <a:pt x="244" y="142"/>
                      </a:lnTo>
                      <a:lnTo>
                        <a:pt x="228" y="144"/>
                      </a:lnTo>
                      <a:lnTo>
                        <a:pt x="212" y="148"/>
                      </a:lnTo>
                      <a:lnTo>
                        <a:pt x="212" y="148"/>
                      </a:lnTo>
                      <a:lnTo>
                        <a:pt x="176" y="152"/>
                      </a:lnTo>
                      <a:lnTo>
                        <a:pt x="158" y="156"/>
                      </a:lnTo>
                      <a:lnTo>
                        <a:pt x="144" y="160"/>
                      </a:lnTo>
                      <a:lnTo>
                        <a:pt x="136" y="166"/>
                      </a:lnTo>
                      <a:lnTo>
                        <a:pt x="134" y="168"/>
                      </a:lnTo>
                      <a:lnTo>
                        <a:pt x="134" y="172"/>
                      </a:lnTo>
                      <a:lnTo>
                        <a:pt x="134" y="176"/>
                      </a:lnTo>
                      <a:lnTo>
                        <a:pt x="138" y="178"/>
                      </a:lnTo>
                      <a:lnTo>
                        <a:pt x="152" y="186"/>
                      </a:lnTo>
                      <a:lnTo>
                        <a:pt x="152" y="186"/>
                      </a:lnTo>
                      <a:lnTo>
                        <a:pt x="166" y="190"/>
                      </a:lnTo>
                      <a:lnTo>
                        <a:pt x="178" y="192"/>
                      </a:lnTo>
                      <a:lnTo>
                        <a:pt x="192" y="192"/>
                      </a:lnTo>
                      <a:lnTo>
                        <a:pt x="206" y="190"/>
                      </a:lnTo>
                      <a:lnTo>
                        <a:pt x="234" y="184"/>
                      </a:lnTo>
                      <a:lnTo>
                        <a:pt x="266" y="174"/>
                      </a:lnTo>
                      <a:lnTo>
                        <a:pt x="266" y="174"/>
                      </a:lnTo>
                      <a:lnTo>
                        <a:pt x="282" y="170"/>
                      </a:lnTo>
                      <a:lnTo>
                        <a:pt x="296" y="164"/>
                      </a:lnTo>
                      <a:lnTo>
                        <a:pt x="318" y="154"/>
                      </a:lnTo>
                      <a:lnTo>
                        <a:pt x="328" y="150"/>
                      </a:lnTo>
                      <a:lnTo>
                        <a:pt x="338" y="146"/>
                      </a:lnTo>
                      <a:lnTo>
                        <a:pt x="350" y="146"/>
                      </a:lnTo>
                      <a:lnTo>
                        <a:pt x="360" y="148"/>
                      </a:lnTo>
                      <a:lnTo>
                        <a:pt x="360" y="148"/>
                      </a:lnTo>
                      <a:lnTo>
                        <a:pt x="370" y="150"/>
                      </a:lnTo>
                      <a:lnTo>
                        <a:pt x="378" y="152"/>
                      </a:lnTo>
                      <a:lnTo>
                        <a:pt x="382" y="150"/>
                      </a:lnTo>
                      <a:lnTo>
                        <a:pt x="386" y="148"/>
                      </a:lnTo>
                      <a:lnTo>
                        <a:pt x="388" y="146"/>
                      </a:lnTo>
                      <a:lnTo>
                        <a:pt x="394" y="144"/>
                      </a:lnTo>
                      <a:lnTo>
                        <a:pt x="400" y="144"/>
                      </a:lnTo>
                      <a:lnTo>
                        <a:pt x="410" y="146"/>
                      </a:lnTo>
                      <a:lnTo>
                        <a:pt x="410" y="146"/>
                      </a:lnTo>
                      <a:lnTo>
                        <a:pt x="420" y="150"/>
                      </a:lnTo>
                      <a:lnTo>
                        <a:pt x="430" y="150"/>
                      </a:lnTo>
                      <a:lnTo>
                        <a:pt x="440" y="148"/>
                      </a:lnTo>
                      <a:lnTo>
                        <a:pt x="450" y="144"/>
                      </a:lnTo>
                      <a:lnTo>
                        <a:pt x="460" y="138"/>
                      </a:lnTo>
                      <a:lnTo>
                        <a:pt x="470" y="130"/>
                      </a:lnTo>
                      <a:lnTo>
                        <a:pt x="482" y="120"/>
                      </a:lnTo>
                      <a:lnTo>
                        <a:pt x="492" y="106"/>
                      </a:lnTo>
                      <a:lnTo>
                        <a:pt x="492" y="106"/>
                      </a:lnTo>
                      <a:lnTo>
                        <a:pt x="496" y="100"/>
                      </a:lnTo>
                      <a:lnTo>
                        <a:pt x="500" y="94"/>
                      </a:lnTo>
                      <a:lnTo>
                        <a:pt x="500" y="88"/>
                      </a:lnTo>
                      <a:lnTo>
                        <a:pt x="498" y="84"/>
                      </a:lnTo>
                      <a:lnTo>
                        <a:pt x="496" y="80"/>
                      </a:lnTo>
                      <a:lnTo>
                        <a:pt x="492" y="76"/>
                      </a:lnTo>
                      <a:lnTo>
                        <a:pt x="482" y="70"/>
                      </a:lnTo>
                      <a:lnTo>
                        <a:pt x="470" y="68"/>
                      </a:lnTo>
                      <a:lnTo>
                        <a:pt x="456" y="66"/>
                      </a:lnTo>
                      <a:lnTo>
                        <a:pt x="444" y="68"/>
                      </a:lnTo>
                      <a:lnTo>
                        <a:pt x="436" y="70"/>
                      </a:lnTo>
                      <a:lnTo>
                        <a:pt x="436" y="70"/>
                      </a:lnTo>
                      <a:lnTo>
                        <a:pt x="420" y="76"/>
                      </a:lnTo>
                      <a:lnTo>
                        <a:pt x="406" y="80"/>
                      </a:lnTo>
                      <a:lnTo>
                        <a:pt x="402" y="82"/>
                      </a:lnTo>
                      <a:lnTo>
                        <a:pt x="398" y="80"/>
                      </a:lnTo>
                      <a:lnTo>
                        <a:pt x="398" y="78"/>
                      </a:lnTo>
                      <a:lnTo>
                        <a:pt x="400" y="72"/>
                      </a:lnTo>
                      <a:lnTo>
                        <a:pt x="400" y="72"/>
                      </a:lnTo>
                      <a:lnTo>
                        <a:pt x="400" y="68"/>
                      </a:lnTo>
                      <a:lnTo>
                        <a:pt x="398" y="64"/>
                      </a:lnTo>
                      <a:lnTo>
                        <a:pt x="394" y="62"/>
                      </a:lnTo>
                      <a:lnTo>
                        <a:pt x="390" y="62"/>
                      </a:lnTo>
                      <a:lnTo>
                        <a:pt x="384" y="60"/>
                      </a:lnTo>
                      <a:lnTo>
                        <a:pt x="380" y="60"/>
                      </a:lnTo>
                      <a:lnTo>
                        <a:pt x="380" y="56"/>
                      </a:lnTo>
                      <a:lnTo>
                        <a:pt x="384" y="52"/>
                      </a:lnTo>
                      <a:lnTo>
                        <a:pt x="384" y="52"/>
                      </a:lnTo>
                      <a:lnTo>
                        <a:pt x="388" y="46"/>
                      </a:lnTo>
                      <a:lnTo>
                        <a:pt x="388" y="44"/>
                      </a:lnTo>
                      <a:lnTo>
                        <a:pt x="386" y="42"/>
                      </a:lnTo>
                      <a:lnTo>
                        <a:pt x="382" y="40"/>
                      </a:lnTo>
                      <a:lnTo>
                        <a:pt x="378" y="38"/>
                      </a:lnTo>
                      <a:lnTo>
                        <a:pt x="374" y="34"/>
                      </a:lnTo>
                      <a:lnTo>
                        <a:pt x="372" y="28"/>
                      </a:lnTo>
                      <a:lnTo>
                        <a:pt x="370" y="18"/>
                      </a:lnTo>
                      <a:lnTo>
                        <a:pt x="370" y="18"/>
                      </a:lnTo>
                      <a:lnTo>
                        <a:pt x="368" y="8"/>
                      </a:lnTo>
                      <a:lnTo>
                        <a:pt x="364" y="2"/>
                      </a:lnTo>
                      <a:lnTo>
                        <a:pt x="358" y="0"/>
                      </a:lnTo>
                      <a:lnTo>
                        <a:pt x="350" y="2"/>
                      </a:lnTo>
                      <a:lnTo>
                        <a:pt x="340" y="6"/>
                      </a:lnTo>
                      <a:lnTo>
                        <a:pt x="328" y="12"/>
                      </a:lnTo>
                      <a:lnTo>
                        <a:pt x="300" y="28"/>
                      </a:lnTo>
                      <a:lnTo>
                        <a:pt x="300" y="28"/>
                      </a:lnTo>
                      <a:lnTo>
                        <a:pt x="294" y="32"/>
                      </a:lnTo>
                      <a:lnTo>
                        <a:pt x="292" y="36"/>
                      </a:lnTo>
                      <a:lnTo>
                        <a:pt x="290" y="40"/>
                      </a:lnTo>
                      <a:lnTo>
                        <a:pt x="292" y="42"/>
                      </a:lnTo>
                      <a:lnTo>
                        <a:pt x="298" y="46"/>
                      </a:lnTo>
                      <a:lnTo>
                        <a:pt x="308" y="50"/>
                      </a:lnTo>
                      <a:lnTo>
                        <a:pt x="318" y="54"/>
                      </a:lnTo>
                      <a:lnTo>
                        <a:pt x="326" y="58"/>
                      </a:lnTo>
                      <a:lnTo>
                        <a:pt x="328" y="60"/>
                      </a:lnTo>
                      <a:lnTo>
                        <a:pt x="328" y="64"/>
                      </a:lnTo>
                      <a:lnTo>
                        <a:pt x="328" y="66"/>
                      </a:lnTo>
                      <a:lnTo>
                        <a:pt x="322" y="70"/>
                      </a:lnTo>
                      <a:lnTo>
                        <a:pt x="322" y="7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21" name="Freeform 6074"/>
                <p:cNvSpPr>
                  <a:spLocks/>
                </p:cNvSpPr>
                <p:nvPr/>
              </p:nvSpPr>
              <p:spPr bwMode="auto">
                <a:xfrm>
                  <a:off x="2233930" y="3139123"/>
                  <a:ext cx="278130" cy="109220"/>
                </a:xfrm>
                <a:custGeom>
                  <a:avLst/>
                  <a:gdLst/>
                  <a:ahLst/>
                  <a:cxnLst>
                    <a:cxn ang="0">
                      <a:pos x="416" y="160"/>
                    </a:cxn>
                    <a:cxn ang="0">
                      <a:pos x="436" y="156"/>
                    </a:cxn>
                    <a:cxn ang="0">
                      <a:pos x="428" y="148"/>
                    </a:cxn>
                    <a:cxn ang="0">
                      <a:pos x="414" y="136"/>
                    </a:cxn>
                    <a:cxn ang="0">
                      <a:pos x="384" y="126"/>
                    </a:cxn>
                    <a:cxn ang="0">
                      <a:pos x="374" y="120"/>
                    </a:cxn>
                    <a:cxn ang="0">
                      <a:pos x="376" y="108"/>
                    </a:cxn>
                    <a:cxn ang="0">
                      <a:pos x="358" y="106"/>
                    </a:cxn>
                    <a:cxn ang="0">
                      <a:pos x="350" y="100"/>
                    </a:cxn>
                    <a:cxn ang="0">
                      <a:pos x="338" y="100"/>
                    </a:cxn>
                    <a:cxn ang="0">
                      <a:pos x="326" y="92"/>
                    </a:cxn>
                    <a:cxn ang="0">
                      <a:pos x="300" y="68"/>
                    </a:cxn>
                    <a:cxn ang="0">
                      <a:pos x="300" y="76"/>
                    </a:cxn>
                    <a:cxn ang="0">
                      <a:pos x="292" y="64"/>
                    </a:cxn>
                    <a:cxn ang="0">
                      <a:pos x="286" y="60"/>
                    </a:cxn>
                    <a:cxn ang="0">
                      <a:pos x="260" y="48"/>
                    </a:cxn>
                    <a:cxn ang="0">
                      <a:pos x="230" y="40"/>
                    </a:cxn>
                    <a:cxn ang="0">
                      <a:pos x="216" y="28"/>
                    </a:cxn>
                    <a:cxn ang="0">
                      <a:pos x="194" y="14"/>
                    </a:cxn>
                    <a:cxn ang="0">
                      <a:pos x="180" y="8"/>
                    </a:cxn>
                    <a:cxn ang="0">
                      <a:pos x="164" y="8"/>
                    </a:cxn>
                    <a:cxn ang="0">
                      <a:pos x="150" y="0"/>
                    </a:cxn>
                    <a:cxn ang="0">
                      <a:pos x="136" y="4"/>
                    </a:cxn>
                    <a:cxn ang="0">
                      <a:pos x="112" y="0"/>
                    </a:cxn>
                    <a:cxn ang="0">
                      <a:pos x="92" y="10"/>
                    </a:cxn>
                    <a:cxn ang="0">
                      <a:pos x="56" y="18"/>
                    </a:cxn>
                    <a:cxn ang="0">
                      <a:pos x="24" y="42"/>
                    </a:cxn>
                    <a:cxn ang="0">
                      <a:pos x="24" y="58"/>
                    </a:cxn>
                    <a:cxn ang="0">
                      <a:pos x="2" y="66"/>
                    </a:cxn>
                    <a:cxn ang="0">
                      <a:pos x="4" y="72"/>
                    </a:cxn>
                    <a:cxn ang="0">
                      <a:pos x="18" y="72"/>
                    </a:cxn>
                    <a:cxn ang="0">
                      <a:pos x="24" y="72"/>
                    </a:cxn>
                    <a:cxn ang="0">
                      <a:pos x="40" y="62"/>
                    </a:cxn>
                    <a:cxn ang="0">
                      <a:pos x="70" y="44"/>
                    </a:cxn>
                    <a:cxn ang="0">
                      <a:pos x="92" y="30"/>
                    </a:cxn>
                    <a:cxn ang="0">
                      <a:pos x="132" y="32"/>
                    </a:cxn>
                    <a:cxn ang="0">
                      <a:pos x="124" y="38"/>
                    </a:cxn>
                    <a:cxn ang="0">
                      <a:pos x="118" y="46"/>
                    </a:cxn>
                    <a:cxn ang="0">
                      <a:pos x="164" y="58"/>
                    </a:cxn>
                    <a:cxn ang="0">
                      <a:pos x="186" y="62"/>
                    </a:cxn>
                    <a:cxn ang="0">
                      <a:pos x="214" y="80"/>
                    </a:cxn>
                    <a:cxn ang="0">
                      <a:pos x="242" y="84"/>
                    </a:cxn>
                    <a:cxn ang="0">
                      <a:pos x="256" y="94"/>
                    </a:cxn>
                    <a:cxn ang="0">
                      <a:pos x="268" y="120"/>
                    </a:cxn>
                    <a:cxn ang="0">
                      <a:pos x="288" y="128"/>
                    </a:cxn>
                    <a:cxn ang="0">
                      <a:pos x="318" y="136"/>
                    </a:cxn>
                    <a:cxn ang="0">
                      <a:pos x="310" y="150"/>
                    </a:cxn>
                    <a:cxn ang="0">
                      <a:pos x="290" y="168"/>
                    </a:cxn>
                    <a:cxn ang="0">
                      <a:pos x="348" y="164"/>
                    </a:cxn>
                    <a:cxn ang="0">
                      <a:pos x="382" y="170"/>
                    </a:cxn>
                    <a:cxn ang="0">
                      <a:pos x="400" y="166"/>
                    </a:cxn>
                  </a:cxnLst>
                  <a:rect l="0" t="0" r="r" b="b"/>
                  <a:pathLst>
                    <a:path w="438" h="172">
                      <a:moveTo>
                        <a:pt x="400" y="166"/>
                      </a:moveTo>
                      <a:lnTo>
                        <a:pt x="400" y="166"/>
                      </a:lnTo>
                      <a:lnTo>
                        <a:pt x="410" y="162"/>
                      </a:lnTo>
                      <a:lnTo>
                        <a:pt x="416" y="160"/>
                      </a:lnTo>
                      <a:lnTo>
                        <a:pt x="426" y="160"/>
                      </a:lnTo>
                      <a:lnTo>
                        <a:pt x="432" y="162"/>
                      </a:lnTo>
                      <a:lnTo>
                        <a:pt x="436" y="156"/>
                      </a:lnTo>
                      <a:lnTo>
                        <a:pt x="436" y="156"/>
                      </a:lnTo>
                      <a:lnTo>
                        <a:pt x="438" y="152"/>
                      </a:lnTo>
                      <a:lnTo>
                        <a:pt x="438" y="150"/>
                      </a:lnTo>
                      <a:lnTo>
                        <a:pt x="434" y="150"/>
                      </a:lnTo>
                      <a:lnTo>
                        <a:pt x="428" y="148"/>
                      </a:lnTo>
                      <a:lnTo>
                        <a:pt x="424" y="146"/>
                      </a:lnTo>
                      <a:lnTo>
                        <a:pt x="420" y="144"/>
                      </a:lnTo>
                      <a:lnTo>
                        <a:pt x="420" y="144"/>
                      </a:lnTo>
                      <a:lnTo>
                        <a:pt x="414" y="136"/>
                      </a:lnTo>
                      <a:lnTo>
                        <a:pt x="410" y="132"/>
                      </a:lnTo>
                      <a:lnTo>
                        <a:pt x="400" y="128"/>
                      </a:lnTo>
                      <a:lnTo>
                        <a:pt x="384" y="126"/>
                      </a:lnTo>
                      <a:lnTo>
                        <a:pt x="384" y="126"/>
                      </a:lnTo>
                      <a:lnTo>
                        <a:pt x="372" y="124"/>
                      </a:lnTo>
                      <a:lnTo>
                        <a:pt x="370" y="124"/>
                      </a:lnTo>
                      <a:lnTo>
                        <a:pt x="372" y="122"/>
                      </a:lnTo>
                      <a:lnTo>
                        <a:pt x="374" y="120"/>
                      </a:lnTo>
                      <a:lnTo>
                        <a:pt x="376" y="116"/>
                      </a:lnTo>
                      <a:lnTo>
                        <a:pt x="376" y="112"/>
                      </a:lnTo>
                      <a:lnTo>
                        <a:pt x="376" y="112"/>
                      </a:lnTo>
                      <a:lnTo>
                        <a:pt x="376" y="108"/>
                      </a:lnTo>
                      <a:lnTo>
                        <a:pt x="374" y="108"/>
                      </a:lnTo>
                      <a:lnTo>
                        <a:pt x="368" y="106"/>
                      </a:lnTo>
                      <a:lnTo>
                        <a:pt x="362" y="106"/>
                      </a:lnTo>
                      <a:lnTo>
                        <a:pt x="358" y="106"/>
                      </a:lnTo>
                      <a:lnTo>
                        <a:pt x="356" y="104"/>
                      </a:lnTo>
                      <a:lnTo>
                        <a:pt x="356" y="104"/>
                      </a:lnTo>
                      <a:lnTo>
                        <a:pt x="352" y="102"/>
                      </a:lnTo>
                      <a:lnTo>
                        <a:pt x="350" y="100"/>
                      </a:lnTo>
                      <a:lnTo>
                        <a:pt x="344" y="102"/>
                      </a:lnTo>
                      <a:lnTo>
                        <a:pt x="340" y="102"/>
                      </a:lnTo>
                      <a:lnTo>
                        <a:pt x="338" y="102"/>
                      </a:lnTo>
                      <a:lnTo>
                        <a:pt x="338" y="100"/>
                      </a:lnTo>
                      <a:lnTo>
                        <a:pt x="338" y="100"/>
                      </a:lnTo>
                      <a:lnTo>
                        <a:pt x="334" y="96"/>
                      </a:lnTo>
                      <a:lnTo>
                        <a:pt x="332" y="94"/>
                      </a:lnTo>
                      <a:lnTo>
                        <a:pt x="326" y="92"/>
                      </a:lnTo>
                      <a:lnTo>
                        <a:pt x="320" y="86"/>
                      </a:lnTo>
                      <a:lnTo>
                        <a:pt x="320" y="86"/>
                      </a:lnTo>
                      <a:lnTo>
                        <a:pt x="304" y="70"/>
                      </a:lnTo>
                      <a:lnTo>
                        <a:pt x="300" y="68"/>
                      </a:lnTo>
                      <a:lnTo>
                        <a:pt x="300" y="70"/>
                      </a:lnTo>
                      <a:lnTo>
                        <a:pt x="300" y="72"/>
                      </a:lnTo>
                      <a:lnTo>
                        <a:pt x="300" y="72"/>
                      </a:lnTo>
                      <a:lnTo>
                        <a:pt x="300" y="76"/>
                      </a:lnTo>
                      <a:lnTo>
                        <a:pt x="300" y="76"/>
                      </a:lnTo>
                      <a:lnTo>
                        <a:pt x="296" y="76"/>
                      </a:lnTo>
                      <a:lnTo>
                        <a:pt x="294" y="70"/>
                      </a:lnTo>
                      <a:lnTo>
                        <a:pt x="292" y="64"/>
                      </a:lnTo>
                      <a:lnTo>
                        <a:pt x="292" y="64"/>
                      </a:lnTo>
                      <a:lnTo>
                        <a:pt x="292" y="62"/>
                      </a:lnTo>
                      <a:lnTo>
                        <a:pt x="292" y="60"/>
                      </a:lnTo>
                      <a:lnTo>
                        <a:pt x="286" y="60"/>
                      </a:lnTo>
                      <a:lnTo>
                        <a:pt x="276" y="56"/>
                      </a:lnTo>
                      <a:lnTo>
                        <a:pt x="268" y="54"/>
                      </a:lnTo>
                      <a:lnTo>
                        <a:pt x="260" y="48"/>
                      </a:lnTo>
                      <a:lnTo>
                        <a:pt x="260" y="48"/>
                      </a:lnTo>
                      <a:lnTo>
                        <a:pt x="252" y="42"/>
                      </a:lnTo>
                      <a:lnTo>
                        <a:pt x="244" y="40"/>
                      </a:lnTo>
                      <a:lnTo>
                        <a:pt x="234" y="40"/>
                      </a:lnTo>
                      <a:lnTo>
                        <a:pt x="230" y="40"/>
                      </a:lnTo>
                      <a:lnTo>
                        <a:pt x="226" y="38"/>
                      </a:lnTo>
                      <a:lnTo>
                        <a:pt x="220" y="34"/>
                      </a:lnTo>
                      <a:lnTo>
                        <a:pt x="216" y="28"/>
                      </a:lnTo>
                      <a:lnTo>
                        <a:pt x="216" y="28"/>
                      </a:lnTo>
                      <a:lnTo>
                        <a:pt x="210" y="20"/>
                      </a:lnTo>
                      <a:lnTo>
                        <a:pt x="204" y="16"/>
                      </a:lnTo>
                      <a:lnTo>
                        <a:pt x="200" y="14"/>
                      </a:lnTo>
                      <a:lnTo>
                        <a:pt x="194" y="14"/>
                      </a:lnTo>
                      <a:lnTo>
                        <a:pt x="186" y="14"/>
                      </a:lnTo>
                      <a:lnTo>
                        <a:pt x="182" y="12"/>
                      </a:lnTo>
                      <a:lnTo>
                        <a:pt x="180" y="8"/>
                      </a:lnTo>
                      <a:lnTo>
                        <a:pt x="180" y="8"/>
                      </a:lnTo>
                      <a:lnTo>
                        <a:pt x="176" y="6"/>
                      </a:lnTo>
                      <a:lnTo>
                        <a:pt x="174" y="4"/>
                      </a:lnTo>
                      <a:lnTo>
                        <a:pt x="168" y="6"/>
                      </a:lnTo>
                      <a:lnTo>
                        <a:pt x="164" y="8"/>
                      </a:lnTo>
                      <a:lnTo>
                        <a:pt x="160" y="6"/>
                      </a:lnTo>
                      <a:lnTo>
                        <a:pt x="156" y="4"/>
                      </a:lnTo>
                      <a:lnTo>
                        <a:pt x="156" y="4"/>
                      </a:lnTo>
                      <a:lnTo>
                        <a:pt x="150" y="0"/>
                      </a:lnTo>
                      <a:lnTo>
                        <a:pt x="148" y="2"/>
                      </a:lnTo>
                      <a:lnTo>
                        <a:pt x="146" y="2"/>
                      </a:lnTo>
                      <a:lnTo>
                        <a:pt x="142" y="4"/>
                      </a:lnTo>
                      <a:lnTo>
                        <a:pt x="136" y="4"/>
                      </a:lnTo>
                      <a:lnTo>
                        <a:pt x="126" y="2"/>
                      </a:lnTo>
                      <a:lnTo>
                        <a:pt x="126" y="2"/>
                      </a:lnTo>
                      <a:lnTo>
                        <a:pt x="118" y="0"/>
                      </a:lnTo>
                      <a:lnTo>
                        <a:pt x="112" y="0"/>
                      </a:lnTo>
                      <a:lnTo>
                        <a:pt x="108" y="2"/>
                      </a:lnTo>
                      <a:lnTo>
                        <a:pt x="104" y="4"/>
                      </a:lnTo>
                      <a:lnTo>
                        <a:pt x="98" y="8"/>
                      </a:lnTo>
                      <a:lnTo>
                        <a:pt x="92" y="10"/>
                      </a:lnTo>
                      <a:lnTo>
                        <a:pt x="86" y="10"/>
                      </a:lnTo>
                      <a:lnTo>
                        <a:pt x="86" y="10"/>
                      </a:lnTo>
                      <a:lnTo>
                        <a:pt x="68" y="14"/>
                      </a:lnTo>
                      <a:lnTo>
                        <a:pt x="56" y="18"/>
                      </a:lnTo>
                      <a:lnTo>
                        <a:pt x="44" y="22"/>
                      </a:lnTo>
                      <a:lnTo>
                        <a:pt x="36" y="28"/>
                      </a:lnTo>
                      <a:lnTo>
                        <a:pt x="28" y="34"/>
                      </a:lnTo>
                      <a:lnTo>
                        <a:pt x="24" y="42"/>
                      </a:lnTo>
                      <a:lnTo>
                        <a:pt x="22" y="48"/>
                      </a:lnTo>
                      <a:lnTo>
                        <a:pt x="24" y="54"/>
                      </a:lnTo>
                      <a:lnTo>
                        <a:pt x="24" y="54"/>
                      </a:lnTo>
                      <a:lnTo>
                        <a:pt x="24" y="58"/>
                      </a:lnTo>
                      <a:lnTo>
                        <a:pt x="22" y="60"/>
                      </a:lnTo>
                      <a:lnTo>
                        <a:pt x="14" y="62"/>
                      </a:lnTo>
                      <a:lnTo>
                        <a:pt x="4" y="64"/>
                      </a:lnTo>
                      <a:lnTo>
                        <a:pt x="2" y="66"/>
                      </a:lnTo>
                      <a:lnTo>
                        <a:pt x="0" y="68"/>
                      </a:lnTo>
                      <a:lnTo>
                        <a:pt x="0" y="68"/>
                      </a:lnTo>
                      <a:lnTo>
                        <a:pt x="2" y="70"/>
                      </a:lnTo>
                      <a:lnTo>
                        <a:pt x="4" y="72"/>
                      </a:lnTo>
                      <a:lnTo>
                        <a:pt x="8" y="72"/>
                      </a:lnTo>
                      <a:lnTo>
                        <a:pt x="14" y="72"/>
                      </a:lnTo>
                      <a:lnTo>
                        <a:pt x="16" y="72"/>
                      </a:lnTo>
                      <a:lnTo>
                        <a:pt x="18" y="72"/>
                      </a:lnTo>
                      <a:lnTo>
                        <a:pt x="18" y="72"/>
                      </a:lnTo>
                      <a:lnTo>
                        <a:pt x="18" y="74"/>
                      </a:lnTo>
                      <a:lnTo>
                        <a:pt x="20" y="74"/>
                      </a:lnTo>
                      <a:lnTo>
                        <a:pt x="24" y="72"/>
                      </a:lnTo>
                      <a:lnTo>
                        <a:pt x="30" y="68"/>
                      </a:lnTo>
                      <a:lnTo>
                        <a:pt x="38" y="68"/>
                      </a:lnTo>
                      <a:lnTo>
                        <a:pt x="38" y="68"/>
                      </a:lnTo>
                      <a:lnTo>
                        <a:pt x="40" y="62"/>
                      </a:lnTo>
                      <a:lnTo>
                        <a:pt x="42" y="58"/>
                      </a:lnTo>
                      <a:lnTo>
                        <a:pt x="52" y="54"/>
                      </a:lnTo>
                      <a:lnTo>
                        <a:pt x="62" y="48"/>
                      </a:lnTo>
                      <a:lnTo>
                        <a:pt x="70" y="44"/>
                      </a:lnTo>
                      <a:lnTo>
                        <a:pt x="76" y="40"/>
                      </a:lnTo>
                      <a:lnTo>
                        <a:pt x="76" y="40"/>
                      </a:lnTo>
                      <a:lnTo>
                        <a:pt x="84" y="34"/>
                      </a:lnTo>
                      <a:lnTo>
                        <a:pt x="92" y="30"/>
                      </a:lnTo>
                      <a:lnTo>
                        <a:pt x="100" y="28"/>
                      </a:lnTo>
                      <a:lnTo>
                        <a:pt x="108" y="28"/>
                      </a:lnTo>
                      <a:lnTo>
                        <a:pt x="124" y="28"/>
                      </a:lnTo>
                      <a:lnTo>
                        <a:pt x="132" y="32"/>
                      </a:lnTo>
                      <a:lnTo>
                        <a:pt x="132" y="32"/>
                      </a:lnTo>
                      <a:lnTo>
                        <a:pt x="134" y="34"/>
                      </a:lnTo>
                      <a:lnTo>
                        <a:pt x="132" y="36"/>
                      </a:lnTo>
                      <a:lnTo>
                        <a:pt x="124" y="38"/>
                      </a:lnTo>
                      <a:lnTo>
                        <a:pt x="116" y="42"/>
                      </a:lnTo>
                      <a:lnTo>
                        <a:pt x="116" y="44"/>
                      </a:lnTo>
                      <a:lnTo>
                        <a:pt x="118" y="46"/>
                      </a:lnTo>
                      <a:lnTo>
                        <a:pt x="118" y="46"/>
                      </a:lnTo>
                      <a:lnTo>
                        <a:pt x="126" y="52"/>
                      </a:lnTo>
                      <a:lnTo>
                        <a:pt x="134" y="56"/>
                      </a:lnTo>
                      <a:lnTo>
                        <a:pt x="146" y="58"/>
                      </a:lnTo>
                      <a:lnTo>
                        <a:pt x="164" y="58"/>
                      </a:lnTo>
                      <a:lnTo>
                        <a:pt x="164" y="58"/>
                      </a:lnTo>
                      <a:lnTo>
                        <a:pt x="174" y="58"/>
                      </a:lnTo>
                      <a:lnTo>
                        <a:pt x="180" y="60"/>
                      </a:lnTo>
                      <a:lnTo>
                        <a:pt x="186" y="62"/>
                      </a:lnTo>
                      <a:lnTo>
                        <a:pt x="190" y="66"/>
                      </a:lnTo>
                      <a:lnTo>
                        <a:pt x="200" y="74"/>
                      </a:lnTo>
                      <a:lnTo>
                        <a:pt x="206" y="78"/>
                      </a:lnTo>
                      <a:lnTo>
                        <a:pt x="214" y="80"/>
                      </a:lnTo>
                      <a:lnTo>
                        <a:pt x="214" y="80"/>
                      </a:lnTo>
                      <a:lnTo>
                        <a:pt x="222" y="84"/>
                      </a:lnTo>
                      <a:lnTo>
                        <a:pt x="230" y="84"/>
                      </a:lnTo>
                      <a:lnTo>
                        <a:pt x="242" y="84"/>
                      </a:lnTo>
                      <a:lnTo>
                        <a:pt x="246" y="84"/>
                      </a:lnTo>
                      <a:lnTo>
                        <a:pt x="250" y="86"/>
                      </a:lnTo>
                      <a:lnTo>
                        <a:pt x="252" y="88"/>
                      </a:lnTo>
                      <a:lnTo>
                        <a:pt x="256" y="94"/>
                      </a:lnTo>
                      <a:lnTo>
                        <a:pt x="256" y="94"/>
                      </a:lnTo>
                      <a:lnTo>
                        <a:pt x="260" y="106"/>
                      </a:lnTo>
                      <a:lnTo>
                        <a:pt x="266" y="116"/>
                      </a:lnTo>
                      <a:lnTo>
                        <a:pt x="268" y="120"/>
                      </a:lnTo>
                      <a:lnTo>
                        <a:pt x="274" y="124"/>
                      </a:lnTo>
                      <a:lnTo>
                        <a:pt x="280" y="126"/>
                      </a:lnTo>
                      <a:lnTo>
                        <a:pt x="288" y="128"/>
                      </a:lnTo>
                      <a:lnTo>
                        <a:pt x="288" y="128"/>
                      </a:lnTo>
                      <a:lnTo>
                        <a:pt x="304" y="128"/>
                      </a:lnTo>
                      <a:lnTo>
                        <a:pt x="310" y="130"/>
                      </a:lnTo>
                      <a:lnTo>
                        <a:pt x="316" y="134"/>
                      </a:lnTo>
                      <a:lnTo>
                        <a:pt x="318" y="136"/>
                      </a:lnTo>
                      <a:lnTo>
                        <a:pt x="318" y="140"/>
                      </a:lnTo>
                      <a:lnTo>
                        <a:pt x="316" y="144"/>
                      </a:lnTo>
                      <a:lnTo>
                        <a:pt x="310" y="150"/>
                      </a:lnTo>
                      <a:lnTo>
                        <a:pt x="310" y="150"/>
                      </a:lnTo>
                      <a:lnTo>
                        <a:pt x="298" y="158"/>
                      </a:lnTo>
                      <a:lnTo>
                        <a:pt x="292" y="162"/>
                      </a:lnTo>
                      <a:lnTo>
                        <a:pt x="290" y="166"/>
                      </a:lnTo>
                      <a:lnTo>
                        <a:pt x="290" y="168"/>
                      </a:lnTo>
                      <a:lnTo>
                        <a:pt x="296" y="170"/>
                      </a:lnTo>
                      <a:lnTo>
                        <a:pt x="328" y="166"/>
                      </a:lnTo>
                      <a:lnTo>
                        <a:pt x="328" y="166"/>
                      </a:lnTo>
                      <a:lnTo>
                        <a:pt x="348" y="164"/>
                      </a:lnTo>
                      <a:lnTo>
                        <a:pt x="360" y="166"/>
                      </a:lnTo>
                      <a:lnTo>
                        <a:pt x="370" y="166"/>
                      </a:lnTo>
                      <a:lnTo>
                        <a:pt x="376" y="168"/>
                      </a:lnTo>
                      <a:lnTo>
                        <a:pt x="382" y="170"/>
                      </a:lnTo>
                      <a:lnTo>
                        <a:pt x="386" y="172"/>
                      </a:lnTo>
                      <a:lnTo>
                        <a:pt x="392" y="170"/>
                      </a:lnTo>
                      <a:lnTo>
                        <a:pt x="400" y="166"/>
                      </a:lnTo>
                      <a:lnTo>
                        <a:pt x="400" y="16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22" name="Freeform 6084"/>
                <p:cNvSpPr>
                  <a:spLocks/>
                </p:cNvSpPr>
                <p:nvPr/>
              </p:nvSpPr>
              <p:spPr bwMode="auto">
                <a:xfrm>
                  <a:off x="2791460" y="3296603"/>
                  <a:ext cx="5080" cy="5080"/>
                </a:xfrm>
                <a:custGeom>
                  <a:avLst/>
                  <a:gdLst/>
                  <a:ahLst/>
                  <a:cxnLst>
                    <a:cxn ang="0">
                      <a:pos x="0" y="6"/>
                    </a:cxn>
                    <a:cxn ang="0">
                      <a:pos x="0" y="6"/>
                    </a:cxn>
                    <a:cxn ang="0">
                      <a:pos x="0" y="8"/>
                    </a:cxn>
                    <a:cxn ang="0">
                      <a:pos x="4" y="6"/>
                    </a:cxn>
                    <a:cxn ang="0">
                      <a:pos x="6" y="4"/>
                    </a:cxn>
                    <a:cxn ang="0">
                      <a:pos x="8" y="2"/>
                    </a:cxn>
                    <a:cxn ang="0">
                      <a:pos x="8" y="2"/>
                    </a:cxn>
                    <a:cxn ang="0">
                      <a:pos x="6" y="0"/>
                    </a:cxn>
                    <a:cxn ang="0">
                      <a:pos x="2" y="2"/>
                    </a:cxn>
                    <a:cxn ang="0">
                      <a:pos x="0" y="4"/>
                    </a:cxn>
                    <a:cxn ang="0">
                      <a:pos x="0" y="6"/>
                    </a:cxn>
                    <a:cxn ang="0">
                      <a:pos x="0" y="6"/>
                    </a:cxn>
                  </a:cxnLst>
                  <a:rect l="0" t="0" r="r" b="b"/>
                  <a:pathLst>
                    <a:path w="8" h="8">
                      <a:moveTo>
                        <a:pt x="0" y="6"/>
                      </a:moveTo>
                      <a:lnTo>
                        <a:pt x="0" y="6"/>
                      </a:lnTo>
                      <a:lnTo>
                        <a:pt x="0" y="8"/>
                      </a:lnTo>
                      <a:lnTo>
                        <a:pt x="4" y="6"/>
                      </a:lnTo>
                      <a:lnTo>
                        <a:pt x="6" y="4"/>
                      </a:lnTo>
                      <a:lnTo>
                        <a:pt x="8" y="2"/>
                      </a:lnTo>
                      <a:lnTo>
                        <a:pt x="8" y="2"/>
                      </a:lnTo>
                      <a:lnTo>
                        <a:pt x="6" y="0"/>
                      </a:lnTo>
                      <a:lnTo>
                        <a:pt x="2" y="2"/>
                      </a:lnTo>
                      <a:lnTo>
                        <a:pt x="0" y="4"/>
                      </a:lnTo>
                      <a:lnTo>
                        <a:pt x="0" y="6"/>
                      </a:lnTo>
                      <a:lnTo>
                        <a:pt x="0" y="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23" name="Freeform 6086"/>
                <p:cNvSpPr>
                  <a:spLocks noEditPoints="1"/>
                </p:cNvSpPr>
                <p:nvPr/>
              </p:nvSpPr>
              <p:spPr bwMode="auto">
                <a:xfrm>
                  <a:off x="106680" y="1296353"/>
                  <a:ext cx="2874010" cy="2354580"/>
                </a:xfrm>
                <a:custGeom>
                  <a:avLst/>
                  <a:gdLst/>
                  <a:ahLst/>
                  <a:cxnLst>
                    <a:cxn ang="0">
                      <a:pos x="3400" y="3516"/>
                    </a:cxn>
                    <a:cxn ang="0">
                      <a:pos x="3292" y="3276"/>
                    </a:cxn>
                    <a:cxn ang="0">
                      <a:pos x="3246" y="3102"/>
                    </a:cxn>
                    <a:cxn ang="0">
                      <a:pos x="3116" y="3080"/>
                    </a:cxn>
                    <a:cxn ang="0">
                      <a:pos x="2830" y="2916"/>
                    </a:cxn>
                    <a:cxn ang="0">
                      <a:pos x="3078" y="2572"/>
                    </a:cxn>
                    <a:cxn ang="0">
                      <a:pos x="3134" y="2554"/>
                    </a:cxn>
                    <a:cxn ang="0">
                      <a:pos x="3436" y="2646"/>
                    </a:cxn>
                    <a:cxn ang="0">
                      <a:pos x="3526" y="2642"/>
                    </a:cxn>
                    <a:cxn ang="0">
                      <a:pos x="3686" y="2282"/>
                    </a:cxn>
                    <a:cxn ang="0">
                      <a:pos x="3698" y="2162"/>
                    </a:cxn>
                    <a:cxn ang="0">
                      <a:pos x="3748" y="2092"/>
                    </a:cxn>
                    <a:cxn ang="0">
                      <a:pos x="3924" y="1928"/>
                    </a:cxn>
                    <a:cxn ang="0">
                      <a:pos x="4006" y="1782"/>
                    </a:cxn>
                    <a:cxn ang="0">
                      <a:pos x="4138" y="1824"/>
                    </a:cxn>
                    <a:cxn ang="0">
                      <a:pos x="4150" y="1496"/>
                    </a:cxn>
                    <a:cxn ang="0">
                      <a:pos x="4522" y="1296"/>
                    </a:cxn>
                    <a:cxn ang="0">
                      <a:pos x="4314" y="1090"/>
                    </a:cxn>
                    <a:cxn ang="0">
                      <a:pos x="4060" y="934"/>
                    </a:cxn>
                    <a:cxn ang="0">
                      <a:pos x="3720" y="680"/>
                    </a:cxn>
                    <a:cxn ang="0">
                      <a:pos x="3570" y="1166"/>
                    </a:cxn>
                    <a:cxn ang="0">
                      <a:pos x="3346" y="1132"/>
                    </a:cxn>
                    <a:cxn ang="0">
                      <a:pos x="3060" y="648"/>
                    </a:cxn>
                    <a:cxn ang="0">
                      <a:pos x="3304" y="420"/>
                    </a:cxn>
                    <a:cxn ang="0">
                      <a:pos x="3452" y="258"/>
                    </a:cxn>
                    <a:cxn ang="0">
                      <a:pos x="3282" y="322"/>
                    </a:cxn>
                    <a:cxn ang="0">
                      <a:pos x="3048" y="164"/>
                    </a:cxn>
                    <a:cxn ang="0">
                      <a:pos x="2954" y="232"/>
                    </a:cxn>
                    <a:cxn ang="0">
                      <a:pos x="2726" y="298"/>
                    </a:cxn>
                    <a:cxn ang="0">
                      <a:pos x="2330" y="286"/>
                    </a:cxn>
                    <a:cxn ang="0">
                      <a:pos x="1732" y="136"/>
                    </a:cxn>
                    <a:cxn ang="0">
                      <a:pos x="1406" y="178"/>
                    </a:cxn>
                    <a:cxn ang="0">
                      <a:pos x="636" y="94"/>
                    </a:cxn>
                    <a:cxn ang="0">
                      <a:pos x="54" y="266"/>
                    </a:cxn>
                    <a:cxn ang="0">
                      <a:pos x="28" y="440"/>
                    </a:cxn>
                    <a:cxn ang="0">
                      <a:pos x="270" y="598"/>
                    </a:cxn>
                    <a:cxn ang="0">
                      <a:pos x="246" y="900"/>
                    </a:cxn>
                    <a:cxn ang="0">
                      <a:pos x="218" y="1124"/>
                    </a:cxn>
                    <a:cxn ang="0">
                      <a:pos x="548" y="956"/>
                    </a:cxn>
                    <a:cxn ang="0">
                      <a:pos x="648" y="882"/>
                    </a:cxn>
                    <a:cxn ang="0">
                      <a:pos x="1136" y="842"/>
                    </a:cxn>
                    <a:cxn ang="0">
                      <a:pos x="1412" y="1020"/>
                    </a:cxn>
                    <a:cxn ang="0">
                      <a:pos x="1524" y="1162"/>
                    </a:cxn>
                    <a:cxn ang="0">
                      <a:pos x="1646" y="1306"/>
                    </a:cxn>
                    <a:cxn ang="0">
                      <a:pos x="1750" y="1434"/>
                    </a:cxn>
                    <a:cxn ang="0">
                      <a:pos x="1840" y="1570"/>
                    </a:cxn>
                    <a:cxn ang="0">
                      <a:pos x="1838" y="2170"/>
                    </a:cxn>
                    <a:cxn ang="0">
                      <a:pos x="2146" y="2682"/>
                    </a:cxn>
                    <a:cxn ang="0">
                      <a:pos x="2168" y="2564"/>
                    </a:cxn>
                    <a:cxn ang="0">
                      <a:pos x="2530" y="2998"/>
                    </a:cxn>
                    <a:cxn ang="0">
                      <a:pos x="3202" y="3400"/>
                    </a:cxn>
                    <a:cxn ang="0">
                      <a:pos x="3330" y="3570"/>
                    </a:cxn>
                    <a:cxn ang="0">
                      <a:pos x="3432" y="3656"/>
                    </a:cxn>
                    <a:cxn ang="0">
                      <a:pos x="3562" y="3616"/>
                    </a:cxn>
                    <a:cxn ang="0">
                      <a:pos x="3408" y="1922"/>
                    </a:cxn>
                    <a:cxn ang="0">
                      <a:pos x="3590" y="1870"/>
                    </a:cxn>
                    <a:cxn ang="0">
                      <a:pos x="3578" y="1812"/>
                    </a:cxn>
                    <a:cxn ang="0">
                      <a:pos x="3344" y="1588"/>
                    </a:cxn>
                    <a:cxn ang="0">
                      <a:pos x="3548" y="1750"/>
                    </a:cxn>
                    <a:cxn ang="0">
                      <a:pos x="3418" y="1798"/>
                    </a:cxn>
                    <a:cxn ang="0">
                      <a:pos x="3294" y="1766"/>
                    </a:cxn>
                    <a:cxn ang="0">
                      <a:pos x="3244" y="1726"/>
                    </a:cxn>
                    <a:cxn ang="0">
                      <a:pos x="3258" y="1654"/>
                    </a:cxn>
                  </a:cxnLst>
                  <a:rect l="0" t="0" r="r" b="b"/>
                  <a:pathLst>
                    <a:path w="4526" h="3708">
                      <a:moveTo>
                        <a:pt x="3654" y="3626"/>
                      </a:moveTo>
                      <a:lnTo>
                        <a:pt x="3654" y="3626"/>
                      </a:lnTo>
                      <a:lnTo>
                        <a:pt x="3654" y="3626"/>
                      </a:lnTo>
                      <a:lnTo>
                        <a:pt x="3654" y="3626"/>
                      </a:lnTo>
                      <a:lnTo>
                        <a:pt x="3642" y="3614"/>
                      </a:lnTo>
                      <a:lnTo>
                        <a:pt x="3628" y="3600"/>
                      </a:lnTo>
                      <a:lnTo>
                        <a:pt x="3622" y="3596"/>
                      </a:lnTo>
                      <a:lnTo>
                        <a:pt x="3614" y="3592"/>
                      </a:lnTo>
                      <a:lnTo>
                        <a:pt x="3606" y="3590"/>
                      </a:lnTo>
                      <a:lnTo>
                        <a:pt x="3598" y="3588"/>
                      </a:lnTo>
                      <a:lnTo>
                        <a:pt x="3598" y="3588"/>
                      </a:lnTo>
                      <a:lnTo>
                        <a:pt x="3588" y="3590"/>
                      </a:lnTo>
                      <a:lnTo>
                        <a:pt x="3588" y="3588"/>
                      </a:lnTo>
                      <a:lnTo>
                        <a:pt x="3588" y="3588"/>
                      </a:lnTo>
                      <a:lnTo>
                        <a:pt x="3588" y="3586"/>
                      </a:lnTo>
                      <a:lnTo>
                        <a:pt x="3586" y="3584"/>
                      </a:lnTo>
                      <a:lnTo>
                        <a:pt x="3574" y="3582"/>
                      </a:lnTo>
                      <a:lnTo>
                        <a:pt x="3574" y="3582"/>
                      </a:lnTo>
                      <a:lnTo>
                        <a:pt x="3562" y="3582"/>
                      </a:lnTo>
                      <a:lnTo>
                        <a:pt x="3560" y="3582"/>
                      </a:lnTo>
                      <a:lnTo>
                        <a:pt x="3560" y="3584"/>
                      </a:lnTo>
                      <a:lnTo>
                        <a:pt x="3556" y="3590"/>
                      </a:lnTo>
                      <a:lnTo>
                        <a:pt x="3552" y="3594"/>
                      </a:lnTo>
                      <a:lnTo>
                        <a:pt x="3546" y="3598"/>
                      </a:lnTo>
                      <a:lnTo>
                        <a:pt x="3546" y="3598"/>
                      </a:lnTo>
                      <a:lnTo>
                        <a:pt x="3524" y="3608"/>
                      </a:lnTo>
                      <a:lnTo>
                        <a:pt x="3518" y="3612"/>
                      </a:lnTo>
                      <a:lnTo>
                        <a:pt x="3514" y="3616"/>
                      </a:lnTo>
                      <a:lnTo>
                        <a:pt x="3496" y="3622"/>
                      </a:lnTo>
                      <a:lnTo>
                        <a:pt x="3496" y="3622"/>
                      </a:lnTo>
                      <a:lnTo>
                        <a:pt x="3492" y="3622"/>
                      </a:lnTo>
                      <a:lnTo>
                        <a:pt x="3488" y="3620"/>
                      </a:lnTo>
                      <a:lnTo>
                        <a:pt x="3480" y="3612"/>
                      </a:lnTo>
                      <a:lnTo>
                        <a:pt x="3480" y="3612"/>
                      </a:lnTo>
                      <a:lnTo>
                        <a:pt x="3476" y="3608"/>
                      </a:lnTo>
                      <a:lnTo>
                        <a:pt x="3474" y="3604"/>
                      </a:lnTo>
                      <a:lnTo>
                        <a:pt x="3474" y="3604"/>
                      </a:lnTo>
                      <a:lnTo>
                        <a:pt x="3472" y="3602"/>
                      </a:lnTo>
                      <a:lnTo>
                        <a:pt x="3470" y="3602"/>
                      </a:lnTo>
                      <a:lnTo>
                        <a:pt x="3468" y="3604"/>
                      </a:lnTo>
                      <a:lnTo>
                        <a:pt x="3470" y="3610"/>
                      </a:lnTo>
                      <a:lnTo>
                        <a:pt x="3470" y="3610"/>
                      </a:lnTo>
                      <a:lnTo>
                        <a:pt x="3470" y="3610"/>
                      </a:lnTo>
                      <a:lnTo>
                        <a:pt x="3468" y="3612"/>
                      </a:lnTo>
                      <a:lnTo>
                        <a:pt x="3464" y="3612"/>
                      </a:lnTo>
                      <a:lnTo>
                        <a:pt x="3460" y="3610"/>
                      </a:lnTo>
                      <a:lnTo>
                        <a:pt x="3456" y="3608"/>
                      </a:lnTo>
                      <a:lnTo>
                        <a:pt x="3456" y="3608"/>
                      </a:lnTo>
                      <a:lnTo>
                        <a:pt x="3458" y="3604"/>
                      </a:lnTo>
                      <a:lnTo>
                        <a:pt x="3460" y="3604"/>
                      </a:lnTo>
                      <a:lnTo>
                        <a:pt x="3460" y="3602"/>
                      </a:lnTo>
                      <a:lnTo>
                        <a:pt x="3460" y="3600"/>
                      </a:lnTo>
                      <a:lnTo>
                        <a:pt x="3460" y="3600"/>
                      </a:lnTo>
                      <a:lnTo>
                        <a:pt x="3458" y="3600"/>
                      </a:lnTo>
                      <a:lnTo>
                        <a:pt x="3454" y="3600"/>
                      </a:lnTo>
                      <a:lnTo>
                        <a:pt x="3452" y="3600"/>
                      </a:lnTo>
                      <a:lnTo>
                        <a:pt x="3452" y="3596"/>
                      </a:lnTo>
                      <a:lnTo>
                        <a:pt x="3452" y="3596"/>
                      </a:lnTo>
                      <a:lnTo>
                        <a:pt x="3452" y="3590"/>
                      </a:lnTo>
                      <a:lnTo>
                        <a:pt x="3450" y="3588"/>
                      </a:lnTo>
                      <a:lnTo>
                        <a:pt x="3444" y="3584"/>
                      </a:lnTo>
                      <a:lnTo>
                        <a:pt x="3444" y="3584"/>
                      </a:lnTo>
                      <a:lnTo>
                        <a:pt x="3440" y="3578"/>
                      </a:lnTo>
                      <a:lnTo>
                        <a:pt x="3432" y="3568"/>
                      </a:lnTo>
                      <a:lnTo>
                        <a:pt x="3422" y="3558"/>
                      </a:lnTo>
                      <a:lnTo>
                        <a:pt x="3412" y="3544"/>
                      </a:lnTo>
                      <a:lnTo>
                        <a:pt x="3412" y="3544"/>
                      </a:lnTo>
                      <a:lnTo>
                        <a:pt x="3406" y="3534"/>
                      </a:lnTo>
                      <a:lnTo>
                        <a:pt x="3404" y="3528"/>
                      </a:lnTo>
                      <a:lnTo>
                        <a:pt x="3404" y="3522"/>
                      </a:lnTo>
                      <a:lnTo>
                        <a:pt x="3400" y="3516"/>
                      </a:lnTo>
                      <a:lnTo>
                        <a:pt x="3400" y="3516"/>
                      </a:lnTo>
                      <a:lnTo>
                        <a:pt x="3396" y="3512"/>
                      </a:lnTo>
                      <a:lnTo>
                        <a:pt x="3392" y="3504"/>
                      </a:lnTo>
                      <a:lnTo>
                        <a:pt x="3392" y="3504"/>
                      </a:lnTo>
                      <a:lnTo>
                        <a:pt x="3392" y="3498"/>
                      </a:lnTo>
                      <a:lnTo>
                        <a:pt x="3392" y="3492"/>
                      </a:lnTo>
                      <a:lnTo>
                        <a:pt x="3396" y="3486"/>
                      </a:lnTo>
                      <a:lnTo>
                        <a:pt x="3398" y="3484"/>
                      </a:lnTo>
                      <a:lnTo>
                        <a:pt x="3398" y="3484"/>
                      </a:lnTo>
                      <a:lnTo>
                        <a:pt x="3400" y="3482"/>
                      </a:lnTo>
                      <a:lnTo>
                        <a:pt x="3400" y="3478"/>
                      </a:lnTo>
                      <a:lnTo>
                        <a:pt x="3398" y="3474"/>
                      </a:lnTo>
                      <a:lnTo>
                        <a:pt x="3396" y="3472"/>
                      </a:lnTo>
                      <a:lnTo>
                        <a:pt x="3396" y="3472"/>
                      </a:lnTo>
                      <a:lnTo>
                        <a:pt x="3396" y="3470"/>
                      </a:lnTo>
                      <a:lnTo>
                        <a:pt x="3394" y="3470"/>
                      </a:lnTo>
                      <a:lnTo>
                        <a:pt x="3396" y="3464"/>
                      </a:lnTo>
                      <a:lnTo>
                        <a:pt x="3400" y="3452"/>
                      </a:lnTo>
                      <a:lnTo>
                        <a:pt x="3400" y="3452"/>
                      </a:lnTo>
                      <a:lnTo>
                        <a:pt x="3400" y="3446"/>
                      </a:lnTo>
                      <a:lnTo>
                        <a:pt x="3402" y="3444"/>
                      </a:lnTo>
                      <a:lnTo>
                        <a:pt x="3404" y="3444"/>
                      </a:lnTo>
                      <a:lnTo>
                        <a:pt x="3404" y="3444"/>
                      </a:lnTo>
                      <a:lnTo>
                        <a:pt x="3408" y="3444"/>
                      </a:lnTo>
                      <a:lnTo>
                        <a:pt x="3406" y="3438"/>
                      </a:lnTo>
                      <a:lnTo>
                        <a:pt x="3406" y="3438"/>
                      </a:lnTo>
                      <a:lnTo>
                        <a:pt x="3406" y="3424"/>
                      </a:lnTo>
                      <a:lnTo>
                        <a:pt x="3404" y="3404"/>
                      </a:lnTo>
                      <a:lnTo>
                        <a:pt x="3404" y="3404"/>
                      </a:lnTo>
                      <a:lnTo>
                        <a:pt x="3402" y="3396"/>
                      </a:lnTo>
                      <a:lnTo>
                        <a:pt x="3404" y="3392"/>
                      </a:lnTo>
                      <a:lnTo>
                        <a:pt x="3406" y="3386"/>
                      </a:lnTo>
                      <a:lnTo>
                        <a:pt x="3408" y="3378"/>
                      </a:lnTo>
                      <a:lnTo>
                        <a:pt x="3408" y="3378"/>
                      </a:lnTo>
                      <a:lnTo>
                        <a:pt x="3410" y="3368"/>
                      </a:lnTo>
                      <a:lnTo>
                        <a:pt x="3414" y="3358"/>
                      </a:lnTo>
                      <a:lnTo>
                        <a:pt x="3418" y="3350"/>
                      </a:lnTo>
                      <a:lnTo>
                        <a:pt x="3418" y="3346"/>
                      </a:lnTo>
                      <a:lnTo>
                        <a:pt x="3418" y="3342"/>
                      </a:lnTo>
                      <a:lnTo>
                        <a:pt x="3418" y="3342"/>
                      </a:lnTo>
                      <a:lnTo>
                        <a:pt x="3416" y="3334"/>
                      </a:lnTo>
                      <a:lnTo>
                        <a:pt x="3416" y="3328"/>
                      </a:lnTo>
                      <a:lnTo>
                        <a:pt x="3418" y="3324"/>
                      </a:lnTo>
                      <a:lnTo>
                        <a:pt x="3420" y="3318"/>
                      </a:lnTo>
                      <a:lnTo>
                        <a:pt x="3420" y="3318"/>
                      </a:lnTo>
                      <a:lnTo>
                        <a:pt x="3420" y="3314"/>
                      </a:lnTo>
                      <a:lnTo>
                        <a:pt x="3418" y="3310"/>
                      </a:lnTo>
                      <a:lnTo>
                        <a:pt x="3412" y="3304"/>
                      </a:lnTo>
                      <a:lnTo>
                        <a:pt x="3406" y="3300"/>
                      </a:lnTo>
                      <a:lnTo>
                        <a:pt x="3406" y="3300"/>
                      </a:lnTo>
                      <a:lnTo>
                        <a:pt x="3388" y="3290"/>
                      </a:lnTo>
                      <a:lnTo>
                        <a:pt x="3380" y="3280"/>
                      </a:lnTo>
                      <a:lnTo>
                        <a:pt x="3380" y="3280"/>
                      </a:lnTo>
                      <a:lnTo>
                        <a:pt x="3372" y="3274"/>
                      </a:lnTo>
                      <a:lnTo>
                        <a:pt x="3360" y="3270"/>
                      </a:lnTo>
                      <a:lnTo>
                        <a:pt x="3350" y="3268"/>
                      </a:lnTo>
                      <a:lnTo>
                        <a:pt x="3344" y="3268"/>
                      </a:lnTo>
                      <a:lnTo>
                        <a:pt x="3344" y="3268"/>
                      </a:lnTo>
                      <a:lnTo>
                        <a:pt x="3340" y="3270"/>
                      </a:lnTo>
                      <a:lnTo>
                        <a:pt x="3334" y="3270"/>
                      </a:lnTo>
                      <a:lnTo>
                        <a:pt x="3326" y="3270"/>
                      </a:lnTo>
                      <a:lnTo>
                        <a:pt x="3320" y="3268"/>
                      </a:lnTo>
                      <a:lnTo>
                        <a:pt x="3320" y="3268"/>
                      </a:lnTo>
                      <a:lnTo>
                        <a:pt x="3308" y="3264"/>
                      </a:lnTo>
                      <a:lnTo>
                        <a:pt x="3306" y="3264"/>
                      </a:lnTo>
                      <a:lnTo>
                        <a:pt x="3308" y="3266"/>
                      </a:lnTo>
                      <a:lnTo>
                        <a:pt x="3308" y="3266"/>
                      </a:lnTo>
                      <a:lnTo>
                        <a:pt x="3308" y="3268"/>
                      </a:lnTo>
                      <a:lnTo>
                        <a:pt x="3308" y="3270"/>
                      </a:lnTo>
                      <a:lnTo>
                        <a:pt x="3304" y="3272"/>
                      </a:lnTo>
                      <a:lnTo>
                        <a:pt x="3292" y="3276"/>
                      </a:lnTo>
                      <a:lnTo>
                        <a:pt x="3292" y="3276"/>
                      </a:lnTo>
                      <a:lnTo>
                        <a:pt x="3278" y="3278"/>
                      </a:lnTo>
                      <a:lnTo>
                        <a:pt x="3266" y="3276"/>
                      </a:lnTo>
                      <a:lnTo>
                        <a:pt x="3258" y="3274"/>
                      </a:lnTo>
                      <a:lnTo>
                        <a:pt x="3248" y="3274"/>
                      </a:lnTo>
                      <a:lnTo>
                        <a:pt x="3248" y="3274"/>
                      </a:lnTo>
                      <a:lnTo>
                        <a:pt x="3244" y="3276"/>
                      </a:lnTo>
                      <a:lnTo>
                        <a:pt x="3242" y="3274"/>
                      </a:lnTo>
                      <a:lnTo>
                        <a:pt x="3240" y="3272"/>
                      </a:lnTo>
                      <a:lnTo>
                        <a:pt x="3238" y="3270"/>
                      </a:lnTo>
                      <a:lnTo>
                        <a:pt x="3238" y="3270"/>
                      </a:lnTo>
                      <a:lnTo>
                        <a:pt x="3236" y="3270"/>
                      </a:lnTo>
                      <a:lnTo>
                        <a:pt x="3232" y="3272"/>
                      </a:lnTo>
                      <a:lnTo>
                        <a:pt x="3226" y="3276"/>
                      </a:lnTo>
                      <a:lnTo>
                        <a:pt x="3222" y="3282"/>
                      </a:lnTo>
                      <a:lnTo>
                        <a:pt x="3218" y="3282"/>
                      </a:lnTo>
                      <a:lnTo>
                        <a:pt x="3216" y="3280"/>
                      </a:lnTo>
                      <a:lnTo>
                        <a:pt x="3216" y="3280"/>
                      </a:lnTo>
                      <a:lnTo>
                        <a:pt x="3206" y="3272"/>
                      </a:lnTo>
                      <a:lnTo>
                        <a:pt x="3202" y="3268"/>
                      </a:lnTo>
                      <a:lnTo>
                        <a:pt x="3200" y="3268"/>
                      </a:lnTo>
                      <a:lnTo>
                        <a:pt x="3202" y="3270"/>
                      </a:lnTo>
                      <a:lnTo>
                        <a:pt x="3202" y="3270"/>
                      </a:lnTo>
                      <a:lnTo>
                        <a:pt x="3204" y="3274"/>
                      </a:lnTo>
                      <a:lnTo>
                        <a:pt x="3202" y="3280"/>
                      </a:lnTo>
                      <a:lnTo>
                        <a:pt x="3202" y="3280"/>
                      </a:lnTo>
                      <a:lnTo>
                        <a:pt x="3200" y="3282"/>
                      </a:lnTo>
                      <a:lnTo>
                        <a:pt x="3198" y="3280"/>
                      </a:lnTo>
                      <a:lnTo>
                        <a:pt x="3194" y="3274"/>
                      </a:lnTo>
                      <a:lnTo>
                        <a:pt x="3188" y="3270"/>
                      </a:lnTo>
                      <a:lnTo>
                        <a:pt x="3188" y="3270"/>
                      </a:lnTo>
                      <a:lnTo>
                        <a:pt x="3188" y="3268"/>
                      </a:lnTo>
                      <a:lnTo>
                        <a:pt x="3190" y="3264"/>
                      </a:lnTo>
                      <a:lnTo>
                        <a:pt x="3196" y="3256"/>
                      </a:lnTo>
                      <a:lnTo>
                        <a:pt x="3202" y="3250"/>
                      </a:lnTo>
                      <a:lnTo>
                        <a:pt x="3208" y="3242"/>
                      </a:lnTo>
                      <a:lnTo>
                        <a:pt x="3208" y="3242"/>
                      </a:lnTo>
                      <a:lnTo>
                        <a:pt x="3212" y="3236"/>
                      </a:lnTo>
                      <a:lnTo>
                        <a:pt x="3214" y="3228"/>
                      </a:lnTo>
                      <a:lnTo>
                        <a:pt x="3216" y="3206"/>
                      </a:lnTo>
                      <a:lnTo>
                        <a:pt x="3218" y="3182"/>
                      </a:lnTo>
                      <a:lnTo>
                        <a:pt x="3222" y="3160"/>
                      </a:lnTo>
                      <a:lnTo>
                        <a:pt x="3222" y="3160"/>
                      </a:lnTo>
                      <a:lnTo>
                        <a:pt x="3222" y="3154"/>
                      </a:lnTo>
                      <a:lnTo>
                        <a:pt x="3220" y="3150"/>
                      </a:lnTo>
                      <a:lnTo>
                        <a:pt x="3218" y="3148"/>
                      </a:lnTo>
                      <a:lnTo>
                        <a:pt x="3216" y="3148"/>
                      </a:lnTo>
                      <a:lnTo>
                        <a:pt x="3216" y="3148"/>
                      </a:lnTo>
                      <a:lnTo>
                        <a:pt x="3214" y="3150"/>
                      </a:lnTo>
                      <a:lnTo>
                        <a:pt x="3212" y="3150"/>
                      </a:lnTo>
                      <a:lnTo>
                        <a:pt x="3212" y="3144"/>
                      </a:lnTo>
                      <a:lnTo>
                        <a:pt x="3212" y="3144"/>
                      </a:lnTo>
                      <a:lnTo>
                        <a:pt x="3220" y="3128"/>
                      </a:lnTo>
                      <a:lnTo>
                        <a:pt x="3220" y="3128"/>
                      </a:lnTo>
                      <a:lnTo>
                        <a:pt x="3222" y="3124"/>
                      </a:lnTo>
                      <a:lnTo>
                        <a:pt x="3224" y="3124"/>
                      </a:lnTo>
                      <a:lnTo>
                        <a:pt x="3224" y="3128"/>
                      </a:lnTo>
                      <a:lnTo>
                        <a:pt x="3222" y="3134"/>
                      </a:lnTo>
                      <a:lnTo>
                        <a:pt x="3222" y="3134"/>
                      </a:lnTo>
                      <a:lnTo>
                        <a:pt x="3222" y="3140"/>
                      </a:lnTo>
                      <a:lnTo>
                        <a:pt x="3224" y="3144"/>
                      </a:lnTo>
                      <a:lnTo>
                        <a:pt x="3226" y="3148"/>
                      </a:lnTo>
                      <a:lnTo>
                        <a:pt x="3230" y="3154"/>
                      </a:lnTo>
                      <a:lnTo>
                        <a:pt x="3230" y="3154"/>
                      </a:lnTo>
                      <a:lnTo>
                        <a:pt x="3232" y="3156"/>
                      </a:lnTo>
                      <a:lnTo>
                        <a:pt x="3232" y="3152"/>
                      </a:lnTo>
                      <a:lnTo>
                        <a:pt x="3236" y="3138"/>
                      </a:lnTo>
                      <a:lnTo>
                        <a:pt x="3242" y="3118"/>
                      </a:lnTo>
                      <a:lnTo>
                        <a:pt x="3244" y="3104"/>
                      </a:lnTo>
                      <a:lnTo>
                        <a:pt x="3244" y="3104"/>
                      </a:lnTo>
                      <a:lnTo>
                        <a:pt x="3246" y="3102"/>
                      </a:lnTo>
                      <a:lnTo>
                        <a:pt x="3244" y="3102"/>
                      </a:lnTo>
                      <a:lnTo>
                        <a:pt x="3240" y="3102"/>
                      </a:lnTo>
                      <a:lnTo>
                        <a:pt x="3238" y="3102"/>
                      </a:lnTo>
                      <a:lnTo>
                        <a:pt x="3242" y="3098"/>
                      </a:lnTo>
                      <a:lnTo>
                        <a:pt x="3242" y="3098"/>
                      </a:lnTo>
                      <a:lnTo>
                        <a:pt x="3250" y="3088"/>
                      </a:lnTo>
                      <a:lnTo>
                        <a:pt x="3248" y="3086"/>
                      </a:lnTo>
                      <a:lnTo>
                        <a:pt x="3244" y="3088"/>
                      </a:lnTo>
                      <a:lnTo>
                        <a:pt x="3244" y="3088"/>
                      </a:lnTo>
                      <a:lnTo>
                        <a:pt x="3238" y="3090"/>
                      </a:lnTo>
                      <a:lnTo>
                        <a:pt x="3236" y="3088"/>
                      </a:lnTo>
                      <a:lnTo>
                        <a:pt x="3236" y="3084"/>
                      </a:lnTo>
                      <a:lnTo>
                        <a:pt x="3242" y="3078"/>
                      </a:lnTo>
                      <a:lnTo>
                        <a:pt x="3242" y="3078"/>
                      </a:lnTo>
                      <a:lnTo>
                        <a:pt x="3246" y="3076"/>
                      </a:lnTo>
                      <a:lnTo>
                        <a:pt x="3248" y="3072"/>
                      </a:lnTo>
                      <a:lnTo>
                        <a:pt x="3248" y="3064"/>
                      </a:lnTo>
                      <a:lnTo>
                        <a:pt x="3252" y="3050"/>
                      </a:lnTo>
                      <a:lnTo>
                        <a:pt x="3256" y="3040"/>
                      </a:lnTo>
                      <a:lnTo>
                        <a:pt x="3264" y="3030"/>
                      </a:lnTo>
                      <a:lnTo>
                        <a:pt x="3264" y="3030"/>
                      </a:lnTo>
                      <a:lnTo>
                        <a:pt x="3274" y="3016"/>
                      </a:lnTo>
                      <a:lnTo>
                        <a:pt x="3276" y="3010"/>
                      </a:lnTo>
                      <a:lnTo>
                        <a:pt x="3274" y="3006"/>
                      </a:lnTo>
                      <a:lnTo>
                        <a:pt x="3272" y="3002"/>
                      </a:lnTo>
                      <a:lnTo>
                        <a:pt x="3272" y="3002"/>
                      </a:lnTo>
                      <a:lnTo>
                        <a:pt x="3272" y="2996"/>
                      </a:lnTo>
                      <a:lnTo>
                        <a:pt x="3272" y="2994"/>
                      </a:lnTo>
                      <a:lnTo>
                        <a:pt x="3268" y="2992"/>
                      </a:lnTo>
                      <a:lnTo>
                        <a:pt x="3266" y="2988"/>
                      </a:lnTo>
                      <a:lnTo>
                        <a:pt x="3266" y="2988"/>
                      </a:lnTo>
                      <a:lnTo>
                        <a:pt x="3264" y="2986"/>
                      </a:lnTo>
                      <a:lnTo>
                        <a:pt x="3260" y="2986"/>
                      </a:lnTo>
                      <a:lnTo>
                        <a:pt x="3256" y="2986"/>
                      </a:lnTo>
                      <a:lnTo>
                        <a:pt x="3252" y="2988"/>
                      </a:lnTo>
                      <a:lnTo>
                        <a:pt x="3252" y="2988"/>
                      </a:lnTo>
                      <a:lnTo>
                        <a:pt x="3254" y="2990"/>
                      </a:lnTo>
                      <a:lnTo>
                        <a:pt x="3254" y="2990"/>
                      </a:lnTo>
                      <a:lnTo>
                        <a:pt x="3260" y="2990"/>
                      </a:lnTo>
                      <a:lnTo>
                        <a:pt x="3260" y="2992"/>
                      </a:lnTo>
                      <a:lnTo>
                        <a:pt x="3256" y="2994"/>
                      </a:lnTo>
                      <a:lnTo>
                        <a:pt x="3256" y="2994"/>
                      </a:lnTo>
                      <a:lnTo>
                        <a:pt x="3254" y="2994"/>
                      </a:lnTo>
                      <a:lnTo>
                        <a:pt x="3250" y="2994"/>
                      </a:lnTo>
                      <a:lnTo>
                        <a:pt x="3242" y="2990"/>
                      </a:lnTo>
                      <a:lnTo>
                        <a:pt x="3230" y="2988"/>
                      </a:lnTo>
                      <a:lnTo>
                        <a:pt x="3222" y="2986"/>
                      </a:lnTo>
                      <a:lnTo>
                        <a:pt x="3214" y="2986"/>
                      </a:lnTo>
                      <a:lnTo>
                        <a:pt x="3214" y="2986"/>
                      </a:lnTo>
                      <a:lnTo>
                        <a:pt x="3202" y="2990"/>
                      </a:lnTo>
                      <a:lnTo>
                        <a:pt x="3196" y="2992"/>
                      </a:lnTo>
                      <a:lnTo>
                        <a:pt x="3190" y="2996"/>
                      </a:lnTo>
                      <a:lnTo>
                        <a:pt x="3180" y="2998"/>
                      </a:lnTo>
                      <a:lnTo>
                        <a:pt x="3180" y="2998"/>
                      </a:lnTo>
                      <a:lnTo>
                        <a:pt x="3162" y="3000"/>
                      </a:lnTo>
                      <a:lnTo>
                        <a:pt x="3146" y="3004"/>
                      </a:lnTo>
                      <a:lnTo>
                        <a:pt x="3140" y="3008"/>
                      </a:lnTo>
                      <a:lnTo>
                        <a:pt x="3134" y="3012"/>
                      </a:lnTo>
                      <a:lnTo>
                        <a:pt x="3130" y="3016"/>
                      </a:lnTo>
                      <a:lnTo>
                        <a:pt x="3130" y="3020"/>
                      </a:lnTo>
                      <a:lnTo>
                        <a:pt x="3130" y="3020"/>
                      </a:lnTo>
                      <a:lnTo>
                        <a:pt x="3128" y="3028"/>
                      </a:lnTo>
                      <a:lnTo>
                        <a:pt x="3126" y="3034"/>
                      </a:lnTo>
                      <a:lnTo>
                        <a:pt x="3124" y="3040"/>
                      </a:lnTo>
                      <a:lnTo>
                        <a:pt x="3124" y="3056"/>
                      </a:lnTo>
                      <a:lnTo>
                        <a:pt x="3124" y="3056"/>
                      </a:lnTo>
                      <a:lnTo>
                        <a:pt x="3126" y="3068"/>
                      </a:lnTo>
                      <a:lnTo>
                        <a:pt x="3124" y="3070"/>
                      </a:lnTo>
                      <a:lnTo>
                        <a:pt x="3122" y="3072"/>
                      </a:lnTo>
                      <a:lnTo>
                        <a:pt x="3118" y="3076"/>
                      </a:lnTo>
                      <a:lnTo>
                        <a:pt x="3116" y="3080"/>
                      </a:lnTo>
                      <a:lnTo>
                        <a:pt x="3116" y="3088"/>
                      </a:lnTo>
                      <a:lnTo>
                        <a:pt x="3116" y="3088"/>
                      </a:lnTo>
                      <a:lnTo>
                        <a:pt x="3114" y="3096"/>
                      </a:lnTo>
                      <a:lnTo>
                        <a:pt x="3112" y="3102"/>
                      </a:lnTo>
                      <a:lnTo>
                        <a:pt x="3108" y="3108"/>
                      </a:lnTo>
                      <a:lnTo>
                        <a:pt x="3104" y="3112"/>
                      </a:lnTo>
                      <a:lnTo>
                        <a:pt x="3094" y="3118"/>
                      </a:lnTo>
                      <a:lnTo>
                        <a:pt x="3086" y="3122"/>
                      </a:lnTo>
                      <a:lnTo>
                        <a:pt x="3086" y="3122"/>
                      </a:lnTo>
                      <a:lnTo>
                        <a:pt x="3084" y="3126"/>
                      </a:lnTo>
                      <a:lnTo>
                        <a:pt x="3084" y="3126"/>
                      </a:lnTo>
                      <a:lnTo>
                        <a:pt x="3088" y="3128"/>
                      </a:lnTo>
                      <a:lnTo>
                        <a:pt x="3092" y="3132"/>
                      </a:lnTo>
                      <a:lnTo>
                        <a:pt x="3092" y="3134"/>
                      </a:lnTo>
                      <a:lnTo>
                        <a:pt x="3090" y="3138"/>
                      </a:lnTo>
                      <a:lnTo>
                        <a:pt x="3090" y="3138"/>
                      </a:lnTo>
                      <a:lnTo>
                        <a:pt x="3086" y="3142"/>
                      </a:lnTo>
                      <a:lnTo>
                        <a:pt x="3078" y="3144"/>
                      </a:lnTo>
                      <a:lnTo>
                        <a:pt x="3072" y="3144"/>
                      </a:lnTo>
                      <a:lnTo>
                        <a:pt x="3070" y="3142"/>
                      </a:lnTo>
                      <a:lnTo>
                        <a:pt x="3070" y="3140"/>
                      </a:lnTo>
                      <a:lnTo>
                        <a:pt x="3070" y="3140"/>
                      </a:lnTo>
                      <a:lnTo>
                        <a:pt x="3068" y="3134"/>
                      </a:lnTo>
                      <a:lnTo>
                        <a:pt x="3066" y="3132"/>
                      </a:lnTo>
                      <a:lnTo>
                        <a:pt x="3058" y="3132"/>
                      </a:lnTo>
                      <a:lnTo>
                        <a:pt x="3046" y="3132"/>
                      </a:lnTo>
                      <a:lnTo>
                        <a:pt x="3046" y="3132"/>
                      </a:lnTo>
                      <a:lnTo>
                        <a:pt x="3038" y="3134"/>
                      </a:lnTo>
                      <a:lnTo>
                        <a:pt x="3034" y="3138"/>
                      </a:lnTo>
                      <a:lnTo>
                        <a:pt x="3028" y="3142"/>
                      </a:lnTo>
                      <a:lnTo>
                        <a:pt x="3010" y="3144"/>
                      </a:lnTo>
                      <a:lnTo>
                        <a:pt x="3010" y="3144"/>
                      </a:lnTo>
                      <a:lnTo>
                        <a:pt x="2996" y="3146"/>
                      </a:lnTo>
                      <a:lnTo>
                        <a:pt x="2986" y="3152"/>
                      </a:lnTo>
                      <a:lnTo>
                        <a:pt x="2978" y="3156"/>
                      </a:lnTo>
                      <a:lnTo>
                        <a:pt x="2968" y="3160"/>
                      </a:lnTo>
                      <a:lnTo>
                        <a:pt x="2968" y="3160"/>
                      </a:lnTo>
                      <a:lnTo>
                        <a:pt x="2964" y="3160"/>
                      </a:lnTo>
                      <a:lnTo>
                        <a:pt x="2960" y="3158"/>
                      </a:lnTo>
                      <a:lnTo>
                        <a:pt x="2956" y="3148"/>
                      </a:lnTo>
                      <a:lnTo>
                        <a:pt x="2952" y="3144"/>
                      </a:lnTo>
                      <a:lnTo>
                        <a:pt x="2946" y="3138"/>
                      </a:lnTo>
                      <a:lnTo>
                        <a:pt x="2938" y="3134"/>
                      </a:lnTo>
                      <a:lnTo>
                        <a:pt x="2924" y="3130"/>
                      </a:lnTo>
                      <a:lnTo>
                        <a:pt x="2924" y="3130"/>
                      </a:lnTo>
                      <a:lnTo>
                        <a:pt x="2912" y="3126"/>
                      </a:lnTo>
                      <a:lnTo>
                        <a:pt x="2904" y="3120"/>
                      </a:lnTo>
                      <a:lnTo>
                        <a:pt x="2898" y="3112"/>
                      </a:lnTo>
                      <a:lnTo>
                        <a:pt x="2894" y="3102"/>
                      </a:lnTo>
                      <a:lnTo>
                        <a:pt x="2884" y="3076"/>
                      </a:lnTo>
                      <a:lnTo>
                        <a:pt x="2876" y="3062"/>
                      </a:lnTo>
                      <a:lnTo>
                        <a:pt x="2864" y="3046"/>
                      </a:lnTo>
                      <a:lnTo>
                        <a:pt x="2864" y="3046"/>
                      </a:lnTo>
                      <a:lnTo>
                        <a:pt x="2858" y="3036"/>
                      </a:lnTo>
                      <a:lnTo>
                        <a:pt x="2852" y="3028"/>
                      </a:lnTo>
                      <a:lnTo>
                        <a:pt x="2848" y="3010"/>
                      </a:lnTo>
                      <a:lnTo>
                        <a:pt x="2844" y="2998"/>
                      </a:lnTo>
                      <a:lnTo>
                        <a:pt x="2844" y="2994"/>
                      </a:lnTo>
                      <a:lnTo>
                        <a:pt x="2842" y="2992"/>
                      </a:lnTo>
                      <a:lnTo>
                        <a:pt x="2842" y="2992"/>
                      </a:lnTo>
                      <a:lnTo>
                        <a:pt x="2838" y="2990"/>
                      </a:lnTo>
                      <a:lnTo>
                        <a:pt x="2836" y="2988"/>
                      </a:lnTo>
                      <a:lnTo>
                        <a:pt x="2834" y="2976"/>
                      </a:lnTo>
                      <a:lnTo>
                        <a:pt x="2830" y="2948"/>
                      </a:lnTo>
                      <a:lnTo>
                        <a:pt x="2830" y="2948"/>
                      </a:lnTo>
                      <a:lnTo>
                        <a:pt x="2830" y="2938"/>
                      </a:lnTo>
                      <a:lnTo>
                        <a:pt x="2828" y="2934"/>
                      </a:lnTo>
                      <a:lnTo>
                        <a:pt x="2828" y="2932"/>
                      </a:lnTo>
                      <a:lnTo>
                        <a:pt x="2830" y="2926"/>
                      </a:lnTo>
                      <a:lnTo>
                        <a:pt x="2830" y="2926"/>
                      </a:lnTo>
                      <a:lnTo>
                        <a:pt x="2830" y="2916"/>
                      </a:lnTo>
                      <a:lnTo>
                        <a:pt x="2830" y="2906"/>
                      </a:lnTo>
                      <a:lnTo>
                        <a:pt x="2830" y="2886"/>
                      </a:lnTo>
                      <a:lnTo>
                        <a:pt x="2834" y="2854"/>
                      </a:lnTo>
                      <a:lnTo>
                        <a:pt x="2834" y="2854"/>
                      </a:lnTo>
                      <a:lnTo>
                        <a:pt x="2840" y="2820"/>
                      </a:lnTo>
                      <a:lnTo>
                        <a:pt x="2846" y="2800"/>
                      </a:lnTo>
                      <a:lnTo>
                        <a:pt x="2852" y="2784"/>
                      </a:lnTo>
                      <a:lnTo>
                        <a:pt x="2856" y="2766"/>
                      </a:lnTo>
                      <a:lnTo>
                        <a:pt x="2856" y="2766"/>
                      </a:lnTo>
                      <a:lnTo>
                        <a:pt x="2854" y="2748"/>
                      </a:lnTo>
                      <a:lnTo>
                        <a:pt x="2850" y="2728"/>
                      </a:lnTo>
                      <a:lnTo>
                        <a:pt x="2846" y="2710"/>
                      </a:lnTo>
                      <a:lnTo>
                        <a:pt x="2846" y="2696"/>
                      </a:lnTo>
                      <a:lnTo>
                        <a:pt x="2846" y="2696"/>
                      </a:lnTo>
                      <a:lnTo>
                        <a:pt x="2850" y="2686"/>
                      </a:lnTo>
                      <a:lnTo>
                        <a:pt x="2854" y="2678"/>
                      </a:lnTo>
                      <a:lnTo>
                        <a:pt x="2858" y="2672"/>
                      </a:lnTo>
                      <a:lnTo>
                        <a:pt x="2864" y="2662"/>
                      </a:lnTo>
                      <a:lnTo>
                        <a:pt x="2864" y="2662"/>
                      </a:lnTo>
                      <a:lnTo>
                        <a:pt x="2866" y="2658"/>
                      </a:lnTo>
                      <a:lnTo>
                        <a:pt x="2870" y="2654"/>
                      </a:lnTo>
                      <a:lnTo>
                        <a:pt x="2880" y="2646"/>
                      </a:lnTo>
                      <a:lnTo>
                        <a:pt x="2886" y="2642"/>
                      </a:lnTo>
                      <a:lnTo>
                        <a:pt x="2888" y="2640"/>
                      </a:lnTo>
                      <a:lnTo>
                        <a:pt x="2886" y="2638"/>
                      </a:lnTo>
                      <a:lnTo>
                        <a:pt x="2886" y="2638"/>
                      </a:lnTo>
                      <a:lnTo>
                        <a:pt x="2880" y="2628"/>
                      </a:lnTo>
                      <a:lnTo>
                        <a:pt x="2878" y="2626"/>
                      </a:lnTo>
                      <a:lnTo>
                        <a:pt x="2882" y="2628"/>
                      </a:lnTo>
                      <a:lnTo>
                        <a:pt x="2882" y="2628"/>
                      </a:lnTo>
                      <a:lnTo>
                        <a:pt x="2886" y="2628"/>
                      </a:lnTo>
                      <a:lnTo>
                        <a:pt x="2890" y="2628"/>
                      </a:lnTo>
                      <a:lnTo>
                        <a:pt x="2892" y="2626"/>
                      </a:lnTo>
                      <a:lnTo>
                        <a:pt x="2894" y="2628"/>
                      </a:lnTo>
                      <a:lnTo>
                        <a:pt x="2894" y="2628"/>
                      </a:lnTo>
                      <a:lnTo>
                        <a:pt x="2896" y="2628"/>
                      </a:lnTo>
                      <a:lnTo>
                        <a:pt x="2902" y="2628"/>
                      </a:lnTo>
                      <a:lnTo>
                        <a:pt x="2912" y="2624"/>
                      </a:lnTo>
                      <a:lnTo>
                        <a:pt x="2926" y="2616"/>
                      </a:lnTo>
                      <a:lnTo>
                        <a:pt x="2936" y="2606"/>
                      </a:lnTo>
                      <a:lnTo>
                        <a:pt x="2936" y="2606"/>
                      </a:lnTo>
                      <a:lnTo>
                        <a:pt x="2942" y="2600"/>
                      </a:lnTo>
                      <a:lnTo>
                        <a:pt x="2948" y="2594"/>
                      </a:lnTo>
                      <a:lnTo>
                        <a:pt x="2964" y="2584"/>
                      </a:lnTo>
                      <a:lnTo>
                        <a:pt x="2964" y="2584"/>
                      </a:lnTo>
                      <a:lnTo>
                        <a:pt x="2980" y="2572"/>
                      </a:lnTo>
                      <a:lnTo>
                        <a:pt x="2990" y="2570"/>
                      </a:lnTo>
                      <a:lnTo>
                        <a:pt x="3006" y="2568"/>
                      </a:lnTo>
                      <a:lnTo>
                        <a:pt x="3006" y="2568"/>
                      </a:lnTo>
                      <a:lnTo>
                        <a:pt x="3014" y="2568"/>
                      </a:lnTo>
                      <a:lnTo>
                        <a:pt x="3020" y="2570"/>
                      </a:lnTo>
                      <a:lnTo>
                        <a:pt x="3032" y="2574"/>
                      </a:lnTo>
                      <a:lnTo>
                        <a:pt x="3040" y="2580"/>
                      </a:lnTo>
                      <a:lnTo>
                        <a:pt x="3046" y="2580"/>
                      </a:lnTo>
                      <a:lnTo>
                        <a:pt x="3050" y="2580"/>
                      </a:lnTo>
                      <a:lnTo>
                        <a:pt x="3050" y="2580"/>
                      </a:lnTo>
                      <a:lnTo>
                        <a:pt x="3060" y="2578"/>
                      </a:lnTo>
                      <a:lnTo>
                        <a:pt x="3064" y="2580"/>
                      </a:lnTo>
                      <a:lnTo>
                        <a:pt x="3068" y="2582"/>
                      </a:lnTo>
                      <a:lnTo>
                        <a:pt x="3072" y="2580"/>
                      </a:lnTo>
                      <a:lnTo>
                        <a:pt x="3072" y="2580"/>
                      </a:lnTo>
                      <a:lnTo>
                        <a:pt x="3074" y="2578"/>
                      </a:lnTo>
                      <a:lnTo>
                        <a:pt x="3072" y="2578"/>
                      </a:lnTo>
                      <a:lnTo>
                        <a:pt x="3066" y="2576"/>
                      </a:lnTo>
                      <a:lnTo>
                        <a:pt x="3058" y="2572"/>
                      </a:lnTo>
                      <a:lnTo>
                        <a:pt x="3058" y="2572"/>
                      </a:lnTo>
                      <a:lnTo>
                        <a:pt x="3060" y="2568"/>
                      </a:lnTo>
                      <a:lnTo>
                        <a:pt x="3060" y="2568"/>
                      </a:lnTo>
                      <a:lnTo>
                        <a:pt x="3068" y="2566"/>
                      </a:lnTo>
                      <a:lnTo>
                        <a:pt x="3074" y="2568"/>
                      </a:lnTo>
                      <a:lnTo>
                        <a:pt x="3078" y="2572"/>
                      </a:lnTo>
                      <a:lnTo>
                        <a:pt x="3082" y="2578"/>
                      </a:lnTo>
                      <a:lnTo>
                        <a:pt x="3082" y="2578"/>
                      </a:lnTo>
                      <a:lnTo>
                        <a:pt x="3084" y="2580"/>
                      </a:lnTo>
                      <a:lnTo>
                        <a:pt x="3086" y="2582"/>
                      </a:lnTo>
                      <a:lnTo>
                        <a:pt x="3092" y="2584"/>
                      </a:lnTo>
                      <a:lnTo>
                        <a:pt x="3096" y="2586"/>
                      </a:lnTo>
                      <a:lnTo>
                        <a:pt x="3094" y="2588"/>
                      </a:lnTo>
                      <a:lnTo>
                        <a:pt x="3092" y="2590"/>
                      </a:lnTo>
                      <a:lnTo>
                        <a:pt x="3092" y="2590"/>
                      </a:lnTo>
                      <a:lnTo>
                        <a:pt x="3092" y="2594"/>
                      </a:lnTo>
                      <a:lnTo>
                        <a:pt x="3094" y="2596"/>
                      </a:lnTo>
                      <a:lnTo>
                        <a:pt x="3102" y="2600"/>
                      </a:lnTo>
                      <a:lnTo>
                        <a:pt x="3112" y="2600"/>
                      </a:lnTo>
                      <a:lnTo>
                        <a:pt x="3118" y="2600"/>
                      </a:lnTo>
                      <a:lnTo>
                        <a:pt x="3118" y="2600"/>
                      </a:lnTo>
                      <a:lnTo>
                        <a:pt x="3120" y="2596"/>
                      </a:lnTo>
                      <a:lnTo>
                        <a:pt x="3126" y="2594"/>
                      </a:lnTo>
                      <a:lnTo>
                        <a:pt x="3130" y="2594"/>
                      </a:lnTo>
                      <a:lnTo>
                        <a:pt x="3134" y="2600"/>
                      </a:lnTo>
                      <a:lnTo>
                        <a:pt x="3134" y="2600"/>
                      </a:lnTo>
                      <a:lnTo>
                        <a:pt x="3136" y="2602"/>
                      </a:lnTo>
                      <a:lnTo>
                        <a:pt x="3138" y="2604"/>
                      </a:lnTo>
                      <a:lnTo>
                        <a:pt x="3142" y="2602"/>
                      </a:lnTo>
                      <a:lnTo>
                        <a:pt x="3144" y="2596"/>
                      </a:lnTo>
                      <a:lnTo>
                        <a:pt x="3144" y="2592"/>
                      </a:lnTo>
                      <a:lnTo>
                        <a:pt x="3142" y="2588"/>
                      </a:lnTo>
                      <a:lnTo>
                        <a:pt x="3142" y="2588"/>
                      </a:lnTo>
                      <a:lnTo>
                        <a:pt x="3142" y="2584"/>
                      </a:lnTo>
                      <a:lnTo>
                        <a:pt x="3146" y="2584"/>
                      </a:lnTo>
                      <a:lnTo>
                        <a:pt x="3152" y="2586"/>
                      </a:lnTo>
                      <a:lnTo>
                        <a:pt x="3160" y="2594"/>
                      </a:lnTo>
                      <a:lnTo>
                        <a:pt x="3160" y="2594"/>
                      </a:lnTo>
                      <a:lnTo>
                        <a:pt x="3166" y="2602"/>
                      </a:lnTo>
                      <a:lnTo>
                        <a:pt x="3168" y="2608"/>
                      </a:lnTo>
                      <a:lnTo>
                        <a:pt x="3168" y="2610"/>
                      </a:lnTo>
                      <a:lnTo>
                        <a:pt x="3170" y="2610"/>
                      </a:lnTo>
                      <a:lnTo>
                        <a:pt x="3176" y="2606"/>
                      </a:lnTo>
                      <a:lnTo>
                        <a:pt x="3176" y="2606"/>
                      </a:lnTo>
                      <a:lnTo>
                        <a:pt x="3180" y="2602"/>
                      </a:lnTo>
                      <a:lnTo>
                        <a:pt x="3182" y="2600"/>
                      </a:lnTo>
                      <a:lnTo>
                        <a:pt x="3182" y="2596"/>
                      </a:lnTo>
                      <a:lnTo>
                        <a:pt x="3180" y="2594"/>
                      </a:lnTo>
                      <a:lnTo>
                        <a:pt x="3174" y="2590"/>
                      </a:lnTo>
                      <a:lnTo>
                        <a:pt x="3162" y="2584"/>
                      </a:lnTo>
                      <a:lnTo>
                        <a:pt x="3162" y="2584"/>
                      </a:lnTo>
                      <a:lnTo>
                        <a:pt x="3158" y="2580"/>
                      </a:lnTo>
                      <a:lnTo>
                        <a:pt x="3158" y="2578"/>
                      </a:lnTo>
                      <a:lnTo>
                        <a:pt x="3160" y="2576"/>
                      </a:lnTo>
                      <a:lnTo>
                        <a:pt x="3164" y="2574"/>
                      </a:lnTo>
                      <a:lnTo>
                        <a:pt x="3170" y="2568"/>
                      </a:lnTo>
                      <a:lnTo>
                        <a:pt x="3172" y="2564"/>
                      </a:lnTo>
                      <a:lnTo>
                        <a:pt x="3172" y="2560"/>
                      </a:lnTo>
                      <a:lnTo>
                        <a:pt x="3172" y="2560"/>
                      </a:lnTo>
                      <a:lnTo>
                        <a:pt x="3170" y="2556"/>
                      </a:lnTo>
                      <a:lnTo>
                        <a:pt x="3168" y="2556"/>
                      </a:lnTo>
                      <a:lnTo>
                        <a:pt x="3164" y="2558"/>
                      </a:lnTo>
                      <a:lnTo>
                        <a:pt x="3160" y="2562"/>
                      </a:lnTo>
                      <a:lnTo>
                        <a:pt x="3158" y="2562"/>
                      </a:lnTo>
                      <a:lnTo>
                        <a:pt x="3156" y="2562"/>
                      </a:lnTo>
                      <a:lnTo>
                        <a:pt x="3156" y="2562"/>
                      </a:lnTo>
                      <a:lnTo>
                        <a:pt x="3154" y="2560"/>
                      </a:lnTo>
                      <a:lnTo>
                        <a:pt x="3154" y="2558"/>
                      </a:lnTo>
                      <a:lnTo>
                        <a:pt x="3156" y="2556"/>
                      </a:lnTo>
                      <a:lnTo>
                        <a:pt x="3158" y="2552"/>
                      </a:lnTo>
                      <a:lnTo>
                        <a:pt x="3154" y="2550"/>
                      </a:lnTo>
                      <a:lnTo>
                        <a:pt x="3154" y="2550"/>
                      </a:lnTo>
                      <a:lnTo>
                        <a:pt x="3148" y="2550"/>
                      </a:lnTo>
                      <a:lnTo>
                        <a:pt x="3144" y="2554"/>
                      </a:lnTo>
                      <a:lnTo>
                        <a:pt x="3142" y="2556"/>
                      </a:lnTo>
                      <a:lnTo>
                        <a:pt x="3134" y="2554"/>
                      </a:lnTo>
                      <a:lnTo>
                        <a:pt x="3134" y="2554"/>
                      </a:lnTo>
                      <a:lnTo>
                        <a:pt x="3130" y="2550"/>
                      </a:lnTo>
                      <a:lnTo>
                        <a:pt x="3128" y="2548"/>
                      </a:lnTo>
                      <a:lnTo>
                        <a:pt x="3128" y="2544"/>
                      </a:lnTo>
                      <a:lnTo>
                        <a:pt x="3130" y="2540"/>
                      </a:lnTo>
                      <a:lnTo>
                        <a:pt x="3132" y="2538"/>
                      </a:lnTo>
                      <a:lnTo>
                        <a:pt x="3136" y="2536"/>
                      </a:lnTo>
                      <a:lnTo>
                        <a:pt x="3142" y="2536"/>
                      </a:lnTo>
                      <a:lnTo>
                        <a:pt x="3148" y="2538"/>
                      </a:lnTo>
                      <a:lnTo>
                        <a:pt x="3148" y="2538"/>
                      </a:lnTo>
                      <a:lnTo>
                        <a:pt x="3156" y="2544"/>
                      </a:lnTo>
                      <a:lnTo>
                        <a:pt x="3164" y="2546"/>
                      </a:lnTo>
                      <a:lnTo>
                        <a:pt x="3170" y="2544"/>
                      </a:lnTo>
                      <a:lnTo>
                        <a:pt x="3178" y="2538"/>
                      </a:lnTo>
                      <a:lnTo>
                        <a:pt x="3178" y="2538"/>
                      </a:lnTo>
                      <a:lnTo>
                        <a:pt x="3182" y="2536"/>
                      </a:lnTo>
                      <a:lnTo>
                        <a:pt x="3190" y="2536"/>
                      </a:lnTo>
                      <a:lnTo>
                        <a:pt x="3202" y="2536"/>
                      </a:lnTo>
                      <a:lnTo>
                        <a:pt x="3214" y="2538"/>
                      </a:lnTo>
                      <a:lnTo>
                        <a:pt x="3218" y="2538"/>
                      </a:lnTo>
                      <a:lnTo>
                        <a:pt x="3220" y="2536"/>
                      </a:lnTo>
                      <a:lnTo>
                        <a:pt x="3220" y="2536"/>
                      </a:lnTo>
                      <a:lnTo>
                        <a:pt x="3222" y="2522"/>
                      </a:lnTo>
                      <a:lnTo>
                        <a:pt x="3224" y="2520"/>
                      </a:lnTo>
                      <a:lnTo>
                        <a:pt x="3226" y="2522"/>
                      </a:lnTo>
                      <a:lnTo>
                        <a:pt x="3232" y="2534"/>
                      </a:lnTo>
                      <a:lnTo>
                        <a:pt x="3232" y="2534"/>
                      </a:lnTo>
                      <a:lnTo>
                        <a:pt x="3232" y="2538"/>
                      </a:lnTo>
                      <a:lnTo>
                        <a:pt x="3230" y="2540"/>
                      </a:lnTo>
                      <a:lnTo>
                        <a:pt x="3226" y="2544"/>
                      </a:lnTo>
                      <a:lnTo>
                        <a:pt x="3224" y="2546"/>
                      </a:lnTo>
                      <a:lnTo>
                        <a:pt x="3234" y="2544"/>
                      </a:lnTo>
                      <a:lnTo>
                        <a:pt x="3234" y="2544"/>
                      </a:lnTo>
                      <a:lnTo>
                        <a:pt x="3268" y="2536"/>
                      </a:lnTo>
                      <a:lnTo>
                        <a:pt x="3282" y="2536"/>
                      </a:lnTo>
                      <a:lnTo>
                        <a:pt x="3296" y="2538"/>
                      </a:lnTo>
                      <a:lnTo>
                        <a:pt x="3296" y="2538"/>
                      </a:lnTo>
                      <a:lnTo>
                        <a:pt x="3312" y="2544"/>
                      </a:lnTo>
                      <a:lnTo>
                        <a:pt x="3318" y="2546"/>
                      </a:lnTo>
                      <a:lnTo>
                        <a:pt x="3320" y="2552"/>
                      </a:lnTo>
                      <a:lnTo>
                        <a:pt x="3320" y="2552"/>
                      </a:lnTo>
                      <a:lnTo>
                        <a:pt x="3324" y="2556"/>
                      </a:lnTo>
                      <a:lnTo>
                        <a:pt x="3326" y="2556"/>
                      </a:lnTo>
                      <a:lnTo>
                        <a:pt x="3330" y="2560"/>
                      </a:lnTo>
                      <a:lnTo>
                        <a:pt x="3330" y="2566"/>
                      </a:lnTo>
                      <a:lnTo>
                        <a:pt x="3330" y="2566"/>
                      </a:lnTo>
                      <a:lnTo>
                        <a:pt x="3332" y="2570"/>
                      </a:lnTo>
                      <a:lnTo>
                        <a:pt x="3336" y="2572"/>
                      </a:lnTo>
                      <a:lnTo>
                        <a:pt x="3340" y="2570"/>
                      </a:lnTo>
                      <a:lnTo>
                        <a:pt x="3346" y="2570"/>
                      </a:lnTo>
                      <a:lnTo>
                        <a:pt x="3360" y="2564"/>
                      </a:lnTo>
                      <a:lnTo>
                        <a:pt x="3368" y="2562"/>
                      </a:lnTo>
                      <a:lnTo>
                        <a:pt x="3368" y="2562"/>
                      </a:lnTo>
                      <a:lnTo>
                        <a:pt x="3370" y="2560"/>
                      </a:lnTo>
                      <a:lnTo>
                        <a:pt x="3372" y="2560"/>
                      </a:lnTo>
                      <a:lnTo>
                        <a:pt x="3372" y="2556"/>
                      </a:lnTo>
                      <a:lnTo>
                        <a:pt x="3376" y="2552"/>
                      </a:lnTo>
                      <a:lnTo>
                        <a:pt x="3382" y="2552"/>
                      </a:lnTo>
                      <a:lnTo>
                        <a:pt x="3382" y="2552"/>
                      </a:lnTo>
                      <a:lnTo>
                        <a:pt x="3388" y="2554"/>
                      </a:lnTo>
                      <a:lnTo>
                        <a:pt x="3394" y="2558"/>
                      </a:lnTo>
                      <a:lnTo>
                        <a:pt x="3406" y="2574"/>
                      </a:lnTo>
                      <a:lnTo>
                        <a:pt x="3418" y="2592"/>
                      </a:lnTo>
                      <a:lnTo>
                        <a:pt x="3424" y="2596"/>
                      </a:lnTo>
                      <a:lnTo>
                        <a:pt x="3428" y="2598"/>
                      </a:lnTo>
                      <a:lnTo>
                        <a:pt x="3428" y="2598"/>
                      </a:lnTo>
                      <a:lnTo>
                        <a:pt x="3432" y="2600"/>
                      </a:lnTo>
                      <a:lnTo>
                        <a:pt x="3434" y="2604"/>
                      </a:lnTo>
                      <a:lnTo>
                        <a:pt x="3438" y="2616"/>
                      </a:lnTo>
                      <a:lnTo>
                        <a:pt x="3440" y="2630"/>
                      </a:lnTo>
                      <a:lnTo>
                        <a:pt x="3436" y="2646"/>
                      </a:lnTo>
                      <a:lnTo>
                        <a:pt x="3436" y="2646"/>
                      </a:lnTo>
                      <a:lnTo>
                        <a:pt x="3434" y="2658"/>
                      </a:lnTo>
                      <a:lnTo>
                        <a:pt x="3434" y="2670"/>
                      </a:lnTo>
                      <a:lnTo>
                        <a:pt x="3436" y="2676"/>
                      </a:lnTo>
                      <a:lnTo>
                        <a:pt x="3438" y="2678"/>
                      </a:lnTo>
                      <a:lnTo>
                        <a:pt x="3440" y="2676"/>
                      </a:lnTo>
                      <a:lnTo>
                        <a:pt x="3440" y="2676"/>
                      </a:lnTo>
                      <a:lnTo>
                        <a:pt x="3446" y="2672"/>
                      </a:lnTo>
                      <a:lnTo>
                        <a:pt x="3450" y="2670"/>
                      </a:lnTo>
                      <a:lnTo>
                        <a:pt x="3450" y="2670"/>
                      </a:lnTo>
                      <a:lnTo>
                        <a:pt x="3452" y="2672"/>
                      </a:lnTo>
                      <a:lnTo>
                        <a:pt x="3448" y="2678"/>
                      </a:lnTo>
                      <a:lnTo>
                        <a:pt x="3448" y="2678"/>
                      </a:lnTo>
                      <a:lnTo>
                        <a:pt x="3444" y="2682"/>
                      </a:lnTo>
                      <a:lnTo>
                        <a:pt x="3444" y="2688"/>
                      </a:lnTo>
                      <a:lnTo>
                        <a:pt x="3446" y="2698"/>
                      </a:lnTo>
                      <a:lnTo>
                        <a:pt x="3450" y="2710"/>
                      </a:lnTo>
                      <a:lnTo>
                        <a:pt x="3456" y="2718"/>
                      </a:lnTo>
                      <a:lnTo>
                        <a:pt x="3456" y="2718"/>
                      </a:lnTo>
                      <a:lnTo>
                        <a:pt x="3458" y="2720"/>
                      </a:lnTo>
                      <a:lnTo>
                        <a:pt x="3460" y="2720"/>
                      </a:lnTo>
                      <a:lnTo>
                        <a:pt x="3462" y="2720"/>
                      </a:lnTo>
                      <a:lnTo>
                        <a:pt x="3462" y="2718"/>
                      </a:lnTo>
                      <a:lnTo>
                        <a:pt x="3462" y="2720"/>
                      </a:lnTo>
                      <a:lnTo>
                        <a:pt x="3464" y="2726"/>
                      </a:lnTo>
                      <a:lnTo>
                        <a:pt x="3464" y="2726"/>
                      </a:lnTo>
                      <a:lnTo>
                        <a:pt x="3466" y="2734"/>
                      </a:lnTo>
                      <a:lnTo>
                        <a:pt x="3470" y="2738"/>
                      </a:lnTo>
                      <a:lnTo>
                        <a:pt x="3474" y="2742"/>
                      </a:lnTo>
                      <a:lnTo>
                        <a:pt x="3476" y="2754"/>
                      </a:lnTo>
                      <a:lnTo>
                        <a:pt x="3476" y="2754"/>
                      </a:lnTo>
                      <a:lnTo>
                        <a:pt x="3478" y="2760"/>
                      </a:lnTo>
                      <a:lnTo>
                        <a:pt x="3480" y="2764"/>
                      </a:lnTo>
                      <a:lnTo>
                        <a:pt x="3484" y="2768"/>
                      </a:lnTo>
                      <a:lnTo>
                        <a:pt x="3486" y="2768"/>
                      </a:lnTo>
                      <a:lnTo>
                        <a:pt x="3492" y="2772"/>
                      </a:lnTo>
                      <a:lnTo>
                        <a:pt x="3496" y="2776"/>
                      </a:lnTo>
                      <a:lnTo>
                        <a:pt x="3498" y="2782"/>
                      </a:lnTo>
                      <a:lnTo>
                        <a:pt x="3498" y="2782"/>
                      </a:lnTo>
                      <a:lnTo>
                        <a:pt x="3500" y="2792"/>
                      </a:lnTo>
                      <a:lnTo>
                        <a:pt x="3504" y="2796"/>
                      </a:lnTo>
                      <a:lnTo>
                        <a:pt x="3506" y="2796"/>
                      </a:lnTo>
                      <a:lnTo>
                        <a:pt x="3504" y="2798"/>
                      </a:lnTo>
                      <a:lnTo>
                        <a:pt x="3504" y="2798"/>
                      </a:lnTo>
                      <a:lnTo>
                        <a:pt x="3502" y="2804"/>
                      </a:lnTo>
                      <a:lnTo>
                        <a:pt x="3504" y="2808"/>
                      </a:lnTo>
                      <a:lnTo>
                        <a:pt x="3508" y="2808"/>
                      </a:lnTo>
                      <a:lnTo>
                        <a:pt x="3518" y="2806"/>
                      </a:lnTo>
                      <a:lnTo>
                        <a:pt x="3518" y="2806"/>
                      </a:lnTo>
                      <a:lnTo>
                        <a:pt x="3522" y="2806"/>
                      </a:lnTo>
                      <a:lnTo>
                        <a:pt x="3524" y="2806"/>
                      </a:lnTo>
                      <a:lnTo>
                        <a:pt x="3526" y="2810"/>
                      </a:lnTo>
                      <a:lnTo>
                        <a:pt x="3526" y="2810"/>
                      </a:lnTo>
                      <a:lnTo>
                        <a:pt x="3530" y="2804"/>
                      </a:lnTo>
                      <a:lnTo>
                        <a:pt x="3530" y="2804"/>
                      </a:lnTo>
                      <a:lnTo>
                        <a:pt x="3534" y="2796"/>
                      </a:lnTo>
                      <a:lnTo>
                        <a:pt x="3536" y="2790"/>
                      </a:lnTo>
                      <a:lnTo>
                        <a:pt x="3536" y="2786"/>
                      </a:lnTo>
                      <a:lnTo>
                        <a:pt x="3540" y="2778"/>
                      </a:lnTo>
                      <a:lnTo>
                        <a:pt x="3540" y="2778"/>
                      </a:lnTo>
                      <a:lnTo>
                        <a:pt x="3544" y="2768"/>
                      </a:lnTo>
                      <a:lnTo>
                        <a:pt x="3544" y="2758"/>
                      </a:lnTo>
                      <a:lnTo>
                        <a:pt x="3544" y="2746"/>
                      </a:lnTo>
                      <a:lnTo>
                        <a:pt x="3546" y="2732"/>
                      </a:lnTo>
                      <a:lnTo>
                        <a:pt x="3546" y="2732"/>
                      </a:lnTo>
                      <a:lnTo>
                        <a:pt x="3546" y="2722"/>
                      </a:lnTo>
                      <a:lnTo>
                        <a:pt x="3544" y="2712"/>
                      </a:lnTo>
                      <a:lnTo>
                        <a:pt x="3536" y="2686"/>
                      </a:lnTo>
                      <a:lnTo>
                        <a:pt x="3526" y="2662"/>
                      </a:lnTo>
                      <a:lnTo>
                        <a:pt x="3526" y="2650"/>
                      </a:lnTo>
                      <a:lnTo>
                        <a:pt x="3526" y="2642"/>
                      </a:lnTo>
                      <a:lnTo>
                        <a:pt x="3526" y="2642"/>
                      </a:lnTo>
                      <a:lnTo>
                        <a:pt x="3526" y="2636"/>
                      </a:lnTo>
                      <a:lnTo>
                        <a:pt x="3524" y="2630"/>
                      </a:lnTo>
                      <a:lnTo>
                        <a:pt x="3514" y="2610"/>
                      </a:lnTo>
                      <a:lnTo>
                        <a:pt x="3506" y="2598"/>
                      </a:lnTo>
                      <a:lnTo>
                        <a:pt x="3500" y="2582"/>
                      </a:lnTo>
                      <a:lnTo>
                        <a:pt x="3496" y="2564"/>
                      </a:lnTo>
                      <a:lnTo>
                        <a:pt x="3492" y="2542"/>
                      </a:lnTo>
                      <a:lnTo>
                        <a:pt x="3492" y="2542"/>
                      </a:lnTo>
                      <a:lnTo>
                        <a:pt x="3490" y="2520"/>
                      </a:lnTo>
                      <a:lnTo>
                        <a:pt x="3492" y="2500"/>
                      </a:lnTo>
                      <a:lnTo>
                        <a:pt x="3496" y="2484"/>
                      </a:lnTo>
                      <a:lnTo>
                        <a:pt x="3502" y="2470"/>
                      </a:lnTo>
                      <a:lnTo>
                        <a:pt x="3508" y="2458"/>
                      </a:lnTo>
                      <a:lnTo>
                        <a:pt x="3514" y="2448"/>
                      </a:lnTo>
                      <a:lnTo>
                        <a:pt x="3524" y="2438"/>
                      </a:lnTo>
                      <a:lnTo>
                        <a:pt x="3524" y="2438"/>
                      </a:lnTo>
                      <a:lnTo>
                        <a:pt x="3528" y="2434"/>
                      </a:lnTo>
                      <a:lnTo>
                        <a:pt x="3528" y="2432"/>
                      </a:lnTo>
                      <a:lnTo>
                        <a:pt x="3528" y="2428"/>
                      </a:lnTo>
                      <a:lnTo>
                        <a:pt x="3528" y="2426"/>
                      </a:lnTo>
                      <a:lnTo>
                        <a:pt x="3528" y="2426"/>
                      </a:lnTo>
                      <a:lnTo>
                        <a:pt x="3536" y="2424"/>
                      </a:lnTo>
                      <a:lnTo>
                        <a:pt x="3536" y="2424"/>
                      </a:lnTo>
                      <a:lnTo>
                        <a:pt x="3542" y="2424"/>
                      </a:lnTo>
                      <a:lnTo>
                        <a:pt x="3548" y="2420"/>
                      </a:lnTo>
                      <a:lnTo>
                        <a:pt x="3556" y="2412"/>
                      </a:lnTo>
                      <a:lnTo>
                        <a:pt x="3564" y="2402"/>
                      </a:lnTo>
                      <a:lnTo>
                        <a:pt x="3568" y="2400"/>
                      </a:lnTo>
                      <a:lnTo>
                        <a:pt x="3570" y="2398"/>
                      </a:lnTo>
                      <a:lnTo>
                        <a:pt x="3570" y="2398"/>
                      </a:lnTo>
                      <a:lnTo>
                        <a:pt x="3574" y="2398"/>
                      </a:lnTo>
                      <a:lnTo>
                        <a:pt x="3576" y="2394"/>
                      </a:lnTo>
                      <a:lnTo>
                        <a:pt x="3580" y="2384"/>
                      </a:lnTo>
                      <a:lnTo>
                        <a:pt x="3588" y="2370"/>
                      </a:lnTo>
                      <a:lnTo>
                        <a:pt x="3592" y="2362"/>
                      </a:lnTo>
                      <a:lnTo>
                        <a:pt x="3600" y="2356"/>
                      </a:lnTo>
                      <a:lnTo>
                        <a:pt x="3600" y="2356"/>
                      </a:lnTo>
                      <a:lnTo>
                        <a:pt x="3606" y="2352"/>
                      </a:lnTo>
                      <a:lnTo>
                        <a:pt x="3612" y="2350"/>
                      </a:lnTo>
                      <a:lnTo>
                        <a:pt x="3624" y="2350"/>
                      </a:lnTo>
                      <a:lnTo>
                        <a:pt x="3628" y="2350"/>
                      </a:lnTo>
                      <a:lnTo>
                        <a:pt x="3630" y="2350"/>
                      </a:lnTo>
                      <a:lnTo>
                        <a:pt x="3634" y="2346"/>
                      </a:lnTo>
                      <a:lnTo>
                        <a:pt x="3636" y="2342"/>
                      </a:lnTo>
                      <a:lnTo>
                        <a:pt x="3636" y="2342"/>
                      </a:lnTo>
                      <a:lnTo>
                        <a:pt x="3638" y="2334"/>
                      </a:lnTo>
                      <a:lnTo>
                        <a:pt x="3642" y="2328"/>
                      </a:lnTo>
                      <a:lnTo>
                        <a:pt x="3654" y="2318"/>
                      </a:lnTo>
                      <a:lnTo>
                        <a:pt x="3666" y="2310"/>
                      </a:lnTo>
                      <a:lnTo>
                        <a:pt x="3680" y="2306"/>
                      </a:lnTo>
                      <a:lnTo>
                        <a:pt x="3680" y="2306"/>
                      </a:lnTo>
                      <a:lnTo>
                        <a:pt x="3690" y="2304"/>
                      </a:lnTo>
                      <a:lnTo>
                        <a:pt x="3696" y="2300"/>
                      </a:lnTo>
                      <a:lnTo>
                        <a:pt x="3698" y="2294"/>
                      </a:lnTo>
                      <a:lnTo>
                        <a:pt x="3698" y="2292"/>
                      </a:lnTo>
                      <a:lnTo>
                        <a:pt x="3696" y="2290"/>
                      </a:lnTo>
                      <a:lnTo>
                        <a:pt x="3696" y="2290"/>
                      </a:lnTo>
                      <a:lnTo>
                        <a:pt x="3694" y="2290"/>
                      </a:lnTo>
                      <a:lnTo>
                        <a:pt x="3690" y="2290"/>
                      </a:lnTo>
                      <a:lnTo>
                        <a:pt x="3686" y="2294"/>
                      </a:lnTo>
                      <a:lnTo>
                        <a:pt x="3680" y="2296"/>
                      </a:lnTo>
                      <a:lnTo>
                        <a:pt x="3676" y="2298"/>
                      </a:lnTo>
                      <a:lnTo>
                        <a:pt x="3674" y="2296"/>
                      </a:lnTo>
                      <a:lnTo>
                        <a:pt x="3674" y="2296"/>
                      </a:lnTo>
                      <a:lnTo>
                        <a:pt x="3672" y="2294"/>
                      </a:lnTo>
                      <a:lnTo>
                        <a:pt x="3674" y="2292"/>
                      </a:lnTo>
                      <a:lnTo>
                        <a:pt x="3680" y="2290"/>
                      </a:lnTo>
                      <a:lnTo>
                        <a:pt x="3682" y="2288"/>
                      </a:lnTo>
                      <a:lnTo>
                        <a:pt x="3684" y="2286"/>
                      </a:lnTo>
                      <a:lnTo>
                        <a:pt x="3684" y="2286"/>
                      </a:lnTo>
                      <a:lnTo>
                        <a:pt x="3686" y="2282"/>
                      </a:lnTo>
                      <a:lnTo>
                        <a:pt x="3684" y="2278"/>
                      </a:lnTo>
                      <a:lnTo>
                        <a:pt x="3678" y="2272"/>
                      </a:lnTo>
                      <a:lnTo>
                        <a:pt x="3676" y="2268"/>
                      </a:lnTo>
                      <a:lnTo>
                        <a:pt x="3682" y="2268"/>
                      </a:lnTo>
                      <a:lnTo>
                        <a:pt x="3682" y="2268"/>
                      </a:lnTo>
                      <a:lnTo>
                        <a:pt x="3692" y="2272"/>
                      </a:lnTo>
                      <a:lnTo>
                        <a:pt x="3696" y="2274"/>
                      </a:lnTo>
                      <a:lnTo>
                        <a:pt x="3698" y="2276"/>
                      </a:lnTo>
                      <a:lnTo>
                        <a:pt x="3700" y="2274"/>
                      </a:lnTo>
                      <a:lnTo>
                        <a:pt x="3706" y="2270"/>
                      </a:lnTo>
                      <a:lnTo>
                        <a:pt x="3706" y="2270"/>
                      </a:lnTo>
                      <a:lnTo>
                        <a:pt x="3710" y="2264"/>
                      </a:lnTo>
                      <a:lnTo>
                        <a:pt x="3714" y="2262"/>
                      </a:lnTo>
                      <a:lnTo>
                        <a:pt x="3716" y="2260"/>
                      </a:lnTo>
                      <a:lnTo>
                        <a:pt x="3718" y="2254"/>
                      </a:lnTo>
                      <a:lnTo>
                        <a:pt x="3718" y="2254"/>
                      </a:lnTo>
                      <a:lnTo>
                        <a:pt x="3720" y="2246"/>
                      </a:lnTo>
                      <a:lnTo>
                        <a:pt x="3718" y="2242"/>
                      </a:lnTo>
                      <a:lnTo>
                        <a:pt x="3714" y="2240"/>
                      </a:lnTo>
                      <a:lnTo>
                        <a:pt x="3710" y="2244"/>
                      </a:lnTo>
                      <a:lnTo>
                        <a:pt x="3710" y="2244"/>
                      </a:lnTo>
                      <a:lnTo>
                        <a:pt x="3708" y="2244"/>
                      </a:lnTo>
                      <a:lnTo>
                        <a:pt x="3708" y="2242"/>
                      </a:lnTo>
                      <a:lnTo>
                        <a:pt x="3704" y="2240"/>
                      </a:lnTo>
                      <a:lnTo>
                        <a:pt x="3694" y="2240"/>
                      </a:lnTo>
                      <a:lnTo>
                        <a:pt x="3694" y="2240"/>
                      </a:lnTo>
                      <a:lnTo>
                        <a:pt x="3684" y="2242"/>
                      </a:lnTo>
                      <a:lnTo>
                        <a:pt x="3678" y="2240"/>
                      </a:lnTo>
                      <a:lnTo>
                        <a:pt x="3678" y="2236"/>
                      </a:lnTo>
                      <a:lnTo>
                        <a:pt x="3678" y="2230"/>
                      </a:lnTo>
                      <a:lnTo>
                        <a:pt x="3678" y="2230"/>
                      </a:lnTo>
                      <a:lnTo>
                        <a:pt x="3678" y="2228"/>
                      </a:lnTo>
                      <a:lnTo>
                        <a:pt x="3678" y="2228"/>
                      </a:lnTo>
                      <a:lnTo>
                        <a:pt x="3680" y="2232"/>
                      </a:lnTo>
                      <a:lnTo>
                        <a:pt x="3684" y="2236"/>
                      </a:lnTo>
                      <a:lnTo>
                        <a:pt x="3686" y="2236"/>
                      </a:lnTo>
                      <a:lnTo>
                        <a:pt x="3690" y="2236"/>
                      </a:lnTo>
                      <a:lnTo>
                        <a:pt x="3696" y="2234"/>
                      </a:lnTo>
                      <a:lnTo>
                        <a:pt x="3696" y="2234"/>
                      </a:lnTo>
                      <a:lnTo>
                        <a:pt x="3704" y="2230"/>
                      </a:lnTo>
                      <a:lnTo>
                        <a:pt x="3708" y="2230"/>
                      </a:lnTo>
                      <a:lnTo>
                        <a:pt x="3714" y="2232"/>
                      </a:lnTo>
                      <a:lnTo>
                        <a:pt x="3718" y="2236"/>
                      </a:lnTo>
                      <a:lnTo>
                        <a:pt x="3724" y="2244"/>
                      </a:lnTo>
                      <a:lnTo>
                        <a:pt x="3726" y="2248"/>
                      </a:lnTo>
                      <a:lnTo>
                        <a:pt x="3728" y="2248"/>
                      </a:lnTo>
                      <a:lnTo>
                        <a:pt x="3728" y="2248"/>
                      </a:lnTo>
                      <a:lnTo>
                        <a:pt x="3728" y="2246"/>
                      </a:lnTo>
                      <a:lnTo>
                        <a:pt x="3728" y="2244"/>
                      </a:lnTo>
                      <a:lnTo>
                        <a:pt x="3724" y="2236"/>
                      </a:lnTo>
                      <a:lnTo>
                        <a:pt x="3718" y="2222"/>
                      </a:lnTo>
                      <a:lnTo>
                        <a:pt x="3712" y="2198"/>
                      </a:lnTo>
                      <a:lnTo>
                        <a:pt x="3712" y="2198"/>
                      </a:lnTo>
                      <a:lnTo>
                        <a:pt x="3708" y="2188"/>
                      </a:lnTo>
                      <a:lnTo>
                        <a:pt x="3706" y="2186"/>
                      </a:lnTo>
                      <a:lnTo>
                        <a:pt x="3704" y="2186"/>
                      </a:lnTo>
                      <a:lnTo>
                        <a:pt x="3700" y="2188"/>
                      </a:lnTo>
                      <a:lnTo>
                        <a:pt x="3694" y="2190"/>
                      </a:lnTo>
                      <a:lnTo>
                        <a:pt x="3694" y="2190"/>
                      </a:lnTo>
                      <a:lnTo>
                        <a:pt x="3692" y="2190"/>
                      </a:lnTo>
                      <a:lnTo>
                        <a:pt x="3692" y="2190"/>
                      </a:lnTo>
                      <a:lnTo>
                        <a:pt x="3696" y="2186"/>
                      </a:lnTo>
                      <a:lnTo>
                        <a:pt x="3698" y="2180"/>
                      </a:lnTo>
                      <a:lnTo>
                        <a:pt x="3698" y="2176"/>
                      </a:lnTo>
                      <a:lnTo>
                        <a:pt x="3694" y="2174"/>
                      </a:lnTo>
                      <a:lnTo>
                        <a:pt x="3694" y="2174"/>
                      </a:lnTo>
                      <a:lnTo>
                        <a:pt x="3690" y="2170"/>
                      </a:lnTo>
                      <a:lnTo>
                        <a:pt x="3692" y="2170"/>
                      </a:lnTo>
                      <a:lnTo>
                        <a:pt x="3696" y="2168"/>
                      </a:lnTo>
                      <a:lnTo>
                        <a:pt x="3698" y="2166"/>
                      </a:lnTo>
                      <a:lnTo>
                        <a:pt x="3698" y="2162"/>
                      </a:lnTo>
                      <a:lnTo>
                        <a:pt x="3698" y="2156"/>
                      </a:lnTo>
                      <a:lnTo>
                        <a:pt x="3698" y="2156"/>
                      </a:lnTo>
                      <a:lnTo>
                        <a:pt x="3696" y="2144"/>
                      </a:lnTo>
                      <a:lnTo>
                        <a:pt x="3696" y="2140"/>
                      </a:lnTo>
                      <a:lnTo>
                        <a:pt x="3696" y="2136"/>
                      </a:lnTo>
                      <a:lnTo>
                        <a:pt x="3690" y="2130"/>
                      </a:lnTo>
                      <a:lnTo>
                        <a:pt x="3690" y="2130"/>
                      </a:lnTo>
                      <a:lnTo>
                        <a:pt x="3678" y="2118"/>
                      </a:lnTo>
                      <a:lnTo>
                        <a:pt x="3678" y="2118"/>
                      </a:lnTo>
                      <a:lnTo>
                        <a:pt x="3678" y="2118"/>
                      </a:lnTo>
                      <a:lnTo>
                        <a:pt x="3686" y="2122"/>
                      </a:lnTo>
                      <a:lnTo>
                        <a:pt x="3686" y="2122"/>
                      </a:lnTo>
                      <a:lnTo>
                        <a:pt x="3694" y="2126"/>
                      </a:lnTo>
                      <a:lnTo>
                        <a:pt x="3696" y="2124"/>
                      </a:lnTo>
                      <a:lnTo>
                        <a:pt x="3696" y="2124"/>
                      </a:lnTo>
                      <a:lnTo>
                        <a:pt x="3692" y="2108"/>
                      </a:lnTo>
                      <a:lnTo>
                        <a:pt x="3692" y="2108"/>
                      </a:lnTo>
                      <a:lnTo>
                        <a:pt x="3688" y="2092"/>
                      </a:lnTo>
                      <a:lnTo>
                        <a:pt x="3690" y="2076"/>
                      </a:lnTo>
                      <a:lnTo>
                        <a:pt x="3690" y="2076"/>
                      </a:lnTo>
                      <a:lnTo>
                        <a:pt x="3692" y="2064"/>
                      </a:lnTo>
                      <a:lnTo>
                        <a:pt x="3696" y="2058"/>
                      </a:lnTo>
                      <a:lnTo>
                        <a:pt x="3702" y="2054"/>
                      </a:lnTo>
                      <a:lnTo>
                        <a:pt x="3702" y="2054"/>
                      </a:lnTo>
                      <a:lnTo>
                        <a:pt x="3704" y="2050"/>
                      </a:lnTo>
                      <a:lnTo>
                        <a:pt x="3704" y="2052"/>
                      </a:lnTo>
                      <a:lnTo>
                        <a:pt x="3700" y="2058"/>
                      </a:lnTo>
                      <a:lnTo>
                        <a:pt x="3698" y="2064"/>
                      </a:lnTo>
                      <a:lnTo>
                        <a:pt x="3698" y="2064"/>
                      </a:lnTo>
                      <a:lnTo>
                        <a:pt x="3694" y="2076"/>
                      </a:lnTo>
                      <a:lnTo>
                        <a:pt x="3694" y="2082"/>
                      </a:lnTo>
                      <a:lnTo>
                        <a:pt x="3696" y="2086"/>
                      </a:lnTo>
                      <a:lnTo>
                        <a:pt x="3696" y="2086"/>
                      </a:lnTo>
                      <a:lnTo>
                        <a:pt x="3696" y="2088"/>
                      </a:lnTo>
                      <a:lnTo>
                        <a:pt x="3696" y="2090"/>
                      </a:lnTo>
                      <a:lnTo>
                        <a:pt x="3694" y="2094"/>
                      </a:lnTo>
                      <a:lnTo>
                        <a:pt x="3696" y="2098"/>
                      </a:lnTo>
                      <a:lnTo>
                        <a:pt x="3696" y="2098"/>
                      </a:lnTo>
                      <a:lnTo>
                        <a:pt x="3698" y="2104"/>
                      </a:lnTo>
                      <a:lnTo>
                        <a:pt x="3696" y="2106"/>
                      </a:lnTo>
                      <a:lnTo>
                        <a:pt x="3696" y="2110"/>
                      </a:lnTo>
                      <a:lnTo>
                        <a:pt x="3700" y="2114"/>
                      </a:lnTo>
                      <a:lnTo>
                        <a:pt x="3700" y="2114"/>
                      </a:lnTo>
                      <a:lnTo>
                        <a:pt x="3706" y="2116"/>
                      </a:lnTo>
                      <a:lnTo>
                        <a:pt x="3708" y="2116"/>
                      </a:lnTo>
                      <a:lnTo>
                        <a:pt x="3710" y="2116"/>
                      </a:lnTo>
                      <a:lnTo>
                        <a:pt x="3712" y="2120"/>
                      </a:lnTo>
                      <a:lnTo>
                        <a:pt x="3712" y="2120"/>
                      </a:lnTo>
                      <a:lnTo>
                        <a:pt x="3712" y="2126"/>
                      </a:lnTo>
                      <a:lnTo>
                        <a:pt x="3712" y="2130"/>
                      </a:lnTo>
                      <a:lnTo>
                        <a:pt x="3712" y="2134"/>
                      </a:lnTo>
                      <a:lnTo>
                        <a:pt x="3716" y="2136"/>
                      </a:lnTo>
                      <a:lnTo>
                        <a:pt x="3716" y="2136"/>
                      </a:lnTo>
                      <a:lnTo>
                        <a:pt x="3718" y="2138"/>
                      </a:lnTo>
                      <a:lnTo>
                        <a:pt x="3716" y="2142"/>
                      </a:lnTo>
                      <a:lnTo>
                        <a:pt x="3710" y="2154"/>
                      </a:lnTo>
                      <a:lnTo>
                        <a:pt x="3706" y="2166"/>
                      </a:lnTo>
                      <a:lnTo>
                        <a:pt x="3706" y="2172"/>
                      </a:lnTo>
                      <a:lnTo>
                        <a:pt x="3710" y="2176"/>
                      </a:lnTo>
                      <a:lnTo>
                        <a:pt x="3710" y="2176"/>
                      </a:lnTo>
                      <a:lnTo>
                        <a:pt x="3712" y="2176"/>
                      </a:lnTo>
                      <a:lnTo>
                        <a:pt x="3714" y="2172"/>
                      </a:lnTo>
                      <a:lnTo>
                        <a:pt x="3720" y="2158"/>
                      </a:lnTo>
                      <a:lnTo>
                        <a:pt x="3728" y="2138"/>
                      </a:lnTo>
                      <a:lnTo>
                        <a:pt x="3738" y="2122"/>
                      </a:lnTo>
                      <a:lnTo>
                        <a:pt x="3738" y="2122"/>
                      </a:lnTo>
                      <a:lnTo>
                        <a:pt x="3744" y="2114"/>
                      </a:lnTo>
                      <a:lnTo>
                        <a:pt x="3746" y="2108"/>
                      </a:lnTo>
                      <a:lnTo>
                        <a:pt x="3748" y="2102"/>
                      </a:lnTo>
                      <a:lnTo>
                        <a:pt x="3748" y="2096"/>
                      </a:lnTo>
                      <a:lnTo>
                        <a:pt x="3748" y="2092"/>
                      </a:lnTo>
                      <a:lnTo>
                        <a:pt x="3746" y="2088"/>
                      </a:lnTo>
                      <a:lnTo>
                        <a:pt x="3744" y="2086"/>
                      </a:lnTo>
                      <a:lnTo>
                        <a:pt x="3740" y="2086"/>
                      </a:lnTo>
                      <a:lnTo>
                        <a:pt x="3740" y="2086"/>
                      </a:lnTo>
                      <a:lnTo>
                        <a:pt x="3738" y="2084"/>
                      </a:lnTo>
                      <a:lnTo>
                        <a:pt x="3736" y="2082"/>
                      </a:lnTo>
                      <a:lnTo>
                        <a:pt x="3732" y="2074"/>
                      </a:lnTo>
                      <a:lnTo>
                        <a:pt x="3726" y="2054"/>
                      </a:lnTo>
                      <a:lnTo>
                        <a:pt x="3726" y="2054"/>
                      </a:lnTo>
                      <a:lnTo>
                        <a:pt x="3724" y="2044"/>
                      </a:lnTo>
                      <a:lnTo>
                        <a:pt x="3726" y="2036"/>
                      </a:lnTo>
                      <a:lnTo>
                        <a:pt x="3730" y="2030"/>
                      </a:lnTo>
                      <a:lnTo>
                        <a:pt x="3738" y="2024"/>
                      </a:lnTo>
                      <a:lnTo>
                        <a:pt x="3738" y="2024"/>
                      </a:lnTo>
                      <a:lnTo>
                        <a:pt x="3742" y="2024"/>
                      </a:lnTo>
                      <a:lnTo>
                        <a:pt x="3736" y="2030"/>
                      </a:lnTo>
                      <a:lnTo>
                        <a:pt x="3732" y="2034"/>
                      </a:lnTo>
                      <a:lnTo>
                        <a:pt x="3730" y="2040"/>
                      </a:lnTo>
                      <a:lnTo>
                        <a:pt x="3730" y="2046"/>
                      </a:lnTo>
                      <a:lnTo>
                        <a:pt x="3732" y="2054"/>
                      </a:lnTo>
                      <a:lnTo>
                        <a:pt x="3732" y="2054"/>
                      </a:lnTo>
                      <a:lnTo>
                        <a:pt x="3738" y="2060"/>
                      </a:lnTo>
                      <a:lnTo>
                        <a:pt x="3742" y="2062"/>
                      </a:lnTo>
                      <a:lnTo>
                        <a:pt x="3748" y="2064"/>
                      </a:lnTo>
                      <a:lnTo>
                        <a:pt x="3750" y="2066"/>
                      </a:lnTo>
                      <a:lnTo>
                        <a:pt x="3750" y="2072"/>
                      </a:lnTo>
                      <a:lnTo>
                        <a:pt x="3750" y="2072"/>
                      </a:lnTo>
                      <a:lnTo>
                        <a:pt x="3750" y="2078"/>
                      </a:lnTo>
                      <a:lnTo>
                        <a:pt x="3752" y="2078"/>
                      </a:lnTo>
                      <a:lnTo>
                        <a:pt x="3754" y="2078"/>
                      </a:lnTo>
                      <a:lnTo>
                        <a:pt x="3758" y="2074"/>
                      </a:lnTo>
                      <a:lnTo>
                        <a:pt x="3766" y="2062"/>
                      </a:lnTo>
                      <a:lnTo>
                        <a:pt x="3774" y="2048"/>
                      </a:lnTo>
                      <a:lnTo>
                        <a:pt x="3774" y="2048"/>
                      </a:lnTo>
                      <a:lnTo>
                        <a:pt x="3784" y="2030"/>
                      </a:lnTo>
                      <a:lnTo>
                        <a:pt x="3790" y="2014"/>
                      </a:lnTo>
                      <a:lnTo>
                        <a:pt x="3790" y="2008"/>
                      </a:lnTo>
                      <a:lnTo>
                        <a:pt x="3790" y="2002"/>
                      </a:lnTo>
                      <a:lnTo>
                        <a:pt x="3790" y="2000"/>
                      </a:lnTo>
                      <a:lnTo>
                        <a:pt x="3786" y="1998"/>
                      </a:lnTo>
                      <a:lnTo>
                        <a:pt x="3786" y="1998"/>
                      </a:lnTo>
                      <a:lnTo>
                        <a:pt x="3778" y="1996"/>
                      </a:lnTo>
                      <a:lnTo>
                        <a:pt x="3776" y="1996"/>
                      </a:lnTo>
                      <a:lnTo>
                        <a:pt x="3776" y="1994"/>
                      </a:lnTo>
                      <a:lnTo>
                        <a:pt x="3778" y="1988"/>
                      </a:lnTo>
                      <a:lnTo>
                        <a:pt x="3784" y="1980"/>
                      </a:lnTo>
                      <a:lnTo>
                        <a:pt x="3784" y="1980"/>
                      </a:lnTo>
                      <a:lnTo>
                        <a:pt x="3796" y="1972"/>
                      </a:lnTo>
                      <a:lnTo>
                        <a:pt x="3808" y="1962"/>
                      </a:lnTo>
                      <a:lnTo>
                        <a:pt x="3824" y="1956"/>
                      </a:lnTo>
                      <a:lnTo>
                        <a:pt x="3838" y="1950"/>
                      </a:lnTo>
                      <a:lnTo>
                        <a:pt x="3838" y="1950"/>
                      </a:lnTo>
                      <a:lnTo>
                        <a:pt x="3854" y="1948"/>
                      </a:lnTo>
                      <a:lnTo>
                        <a:pt x="3870" y="1946"/>
                      </a:lnTo>
                      <a:lnTo>
                        <a:pt x="3886" y="1944"/>
                      </a:lnTo>
                      <a:lnTo>
                        <a:pt x="3890" y="1944"/>
                      </a:lnTo>
                      <a:lnTo>
                        <a:pt x="3892" y="1940"/>
                      </a:lnTo>
                      <a:lnTo>
                        <a:pt x="3892" y="1940"/>
                      </a:lnTo>
                      <a:lnTo>
                        <a:pt x="3894" y="1926"/>
                      </a:lnTo>
                      <a:lnTo>
                        <a:pt x="3896" y="1924"/>
                      </a:lnTo>
                      <a:lnTo>
                        <a:pt x="3898" y="1928"/>
                      </a:lnTo>
                      <a:lnTo>
                        <a:pt x="3898" y="1928"/>
                      </a:lnTo>
                      <a:lnTo>
                        <a:pt x="3900" y="1936"/>
                      </a:lnTo>
                      <a:lnTo>
                        <a:pt x="3904" y="1940"/>
                      </a:lnTo>
                      <a:lnTo>
                        <a:pt x="3906" y="1940"/>
                      </a:lnTo>
                      <a:lnTo>
                        <a:pt x="3908" y="1940"/>
                      </a:lnTo>
                      <a:lnTo>
                        <a:pt x="3914" y="1932"/>
                      </a:lnTo>
                      <a:lnTo>
                        <a:pt x="3914" y="1932"/>
                      </a:lnTo>
                      <a:lnTo>
                        <a:pt x="3920" y="1928"/>
                      </a:lnTo>
                      <a:lnTo>
                        <a:pt x="3922" y="1926"/>
                      </a:lnTo>
                      <a:lnTo>
                        <a:pt x="3924" y="1928"/>
                      </a:lnTo>
                      <a:lnTo>
                        <a:pt x="3924" y="1930"/>
                      </a:lnTo>
                      <a:lnTo>
                        <a:pt x="3924" y="1936"/>
                      </a:lnTo>
                      <a:lnTo>
                        <a:pt x="3926" y="1936"/>
                      </a:lnTo>
                      <a:lnTo>
                        <a:pt x="3928" y="1934"/>
                      </a:lnTo>
                      <a:lnTo>
                        <a:pt x="3928" y="1934"/>
                      </a:lnTo>
                      <a:lnTo>
                        <a:pt x="3932" y="1932"/>
                      </a:lnTo>
                      <a:lnTo>
                        <a:pt x="3936" y="1930"/>
                      </a:lnTo>
                      <a:lnTo>
                        <a:pt x="3946" y="1930"/>
                      </a:lnTo>
                      <a:lnTo>
                        <a:pt x="3952" y="1928"/>
                      </a:lnTo>
                      <a:lnTo>
                        <a:pt x="3952" y="1924"/>
                      </a:lnTo>
                      <a:lnTo>
                        <a:pt x="3952" y="1920"/>
                      </a:lnTo>
                      <a:lnTo>
                        <a:pt x="3952" y="1920"/>
                      </a:lnTo>
                      <a:lnTo>
                        <a:pt x="3948" y="1906"/>
                      </a:lnTo>
                      <a:lnTo>
                        <a:pt x="3946" y="1904"/>
                      </a:lnTo>
                      <a:lnTo>
                        <a:pt x="3942" y="1904"/>
                      </a:lnTo>
                      <a:lnTo>
                        <a:pt x="3942" y="1904"/>
                      </a:lnTo>
                      <a:lnTo>
                        <a:pt x="3940" y="1904"/>
                      </a:lnTo>
                      <a:lnTo>
                        <a:pt x="3942" y="1906"/>
                      </a:lnTo>
                      <a:lnTo>
                        <a:pt x="3946" y="1908"/>
                      </a:lnTo>
                      <a:lnTo>
                        <a:pt x="3948" y="1914"/>
                      </a:lnTo>
                      <a:lnTo>
                        <a:pt x="3948" y="1914"/>
                      </a:lnTo>
                      <a:lnTo>
                        <a:pt x="3944" y="1920"/>
                      </a:lnTo>
                      <a:lnTo>
                        <a:pt x="3940" y="1924"/>
                      </a:lnTo>
                      <a:lnTo>
                        <a:pt x="3936" y="1926"/>
                      </a:lnTo>
                      <a:lnTo>
                        <a:pt x="3932" y="1926"/>
                      </a:lnTo>
                      <a:lnTo>
                        <a:pt x="3930" y="1922"/>
                      </a:lnTo>
                      <a:lnTo>
                        <a:pt x="3928" y="1918"/>
                      </a:lnTo>
                      <a:lnTo>
                        <a:pt x="3928" y="1918"/>
                      </a:lnTo>
                      <a:lnTo>
                        <a:pt x="3924" y="1908"/>
                      </a:lnTo>
                      <a:lnTo>
                        <a:pt x="3924" y="1902"/>
                      </a:lnTo>
                      <a:lnTo>
                        <a:pt x="3920" y="1896"/>
                      </a:lnTo>
                      <a:lnTo>
                        <a:pt x="3912" y="1894"/>
                      </a:lnTo>
                      <a:lnTo>
                        <a:pt x="3912" y="1894"/>
                      </a:lnTo>
                      <a:lnTo>
                        <a:pt x="3910" y="1894"/>
                      </a:lnTo>
                      <a:lnTo>
                        <a:pt x="3910" y="1892"/>
                      </a:lnTo>
                      <a:lnTo>
                        <a:pt x="3918" y="1884"/>
                      </a:lnTo>
                      <a:lnTo>
                        <a:pt x="3926" y="1876"/>
                      </a:lnTo>
                      <a:lnTo>
                        <a:pt x="3926" y="1874"/>
                      </a:lnTo>
                      <a:lnTo>
                        <a:pt x="3924" y="1872"/>
                      </a:lnTo>
                      <a:lnTo>
                        <a:pt x="3924" y="1872"/>
                      </a:lnTo>
                      <a:lnTo>
                        <a:pt x="3922" y="1868"/>
                      </a:lnTo>
                      <a:lnTo>
                        <a:pt x="3920" y="1864"/>
                      </a:lnTo>
                      <a:lnTo>
                        <a:pt x="3922" y="1850"/>
                      </a:lnTo>
                      <a:lnTo>
                        <a:pt x="3928" y="1836"/>
                      </a:lnTo>
                      <a:lnTo>
                        <a:pt x="3936" y="1826"/>
                      </a:lnTo>
                      <a:lnTo>
                        <a:pt x="3936" y="1826"/>
                      </a:lnTo>
                      <a:lnTo>
                        <a:pt x="3940" y="1820"/>
                      </a:lnTo>
                      <a:lnTo>
                        <a:pt x="3940" y="1816"/>
                      </a:lnTo>
                      <a:lnTo>
                        <a:pt x="3940" y="1814"/>
                      </a:lnTo>
                      <a:lnTo>
                        <a:pt x="3942" y="1810"/>
                      </a:lnTo>
                      <a:lnTo>
                        <a:pt x="3942" y="1810"/>
                      </a:lnTo>
                      <a:lnTo>
                        <a:pt x="3944" y="1808"/>
                      </a:lnTo>
                      <a:lnTo>
                        <a:pt x="3946" y="1808"/>
                      </a:lnTo>
                      <a:lnTo>
                        <a:pt x="3948" y="1812"/>
                      </a:lnTo>
                      <a:lnTo>
                        <a:pt x="3952" y="1814"/>
                      </a:lnTo>
                      <a:lnTo>
                        <a:pt x="3954" y="1814"/>
                      </a:lnTo>
                      <a:lnTo>
                        <a:pt x="3958" y="1812"/>
                      </a:lnTo>
                      <a:lnTo>
                        <a:pt x="3958" y="1812"/>
                      </a:lnTo>
                      <a:lnTo>
                        <a:pt x="3966" y="1806"/>
                      </a:lnTo>
                      <a:lnTo>
                        <a:pt x="3970" y="1802"/>
                      </a:lnTo>
                      <a:lnTo>
                        <a:pt x="3974" y="1800"/>
                      </a:lnTo>
                      <a:lnTo>
                        <a:pt x="3976" y="1800"/>
                      </a:lnTo>
                      <a:lnTo>
                        <a:pt x="3976" y="1800"/>
                      </a:lnTo>
                      <a:lnTo>
                        <a:pt x="3982" y="1798"/>
                      </a:lnTo>
                      <a:lnTo>
                        <a:pt x="3984" y="1796"/>
                      </a:lnTo>
                      <a:lnTo>
                        <a:pt x="3988" y="1786"/>
                      </a:lnTo>
                      <a:lnTo>
                        <a:pt x="3992" y="1778"/>
                      </a:lnTo>
                      <a:lnTo>
                        <a:pt x="3996" y="1776"/>
                      </a:lnTo>
                      <a:lnTo>
                        <a:pt x="4000" y="1778"/>
                      </a:lnTo>
                      <a:lnTo>
                        <a:pt x="4000" y="1778"/>
                      </a:lnTo>
                      <a:lnTo>
                        <a:pt x="4006" y="1782"/>
                      </a:lnTo>
                      <a:lnTo>
                        <a:pt x="4008" y="1780"/>
                      </a:lnTo>
                      <a:lnTo>
                        <a:pt x="4010" y="1780"/>
                      </a:lnTo>
                      <a:lnTo>
                        <a:pt x="4012" y="1776"/>
                      </a:lnTo>
                      <a:lnTo>
                        <a:pt x="4016" y="1772"/>
                      </a:lnTo>
                      <a:lnTo>
                        <a:pt x="4016" y="1772"/>
                      </a:lnTo>
                      <a:lnTo>
                        <a:pt x="4022" y="1772"/>
                      </a:lnTo>
                      <a:lnTo>
                        <a:pt x="4024" y="1774"/>
                      </a:lnTo>
                      <a:lnTo>
                        <a:pt x="4028" y="1776"/>
                      </a:lnTo>
                      <a:lnTo>
                        <a:pt x="4036" y="1772"/>
                      </a:lnTo>
                      <a:lnTo>
                        <a:pt x="4036" y="1772"/>
                      </a:lnTo>
                      <a:lnTo>
                        <a:pt x="4044" y="1766"/>
                      </a:lnTo>
                      <a:lnTo>
                        <a:pt x="4052" y="1764"/>
                      </a:lnTo>
                      <a:lnTo>
                        <a:pt x="4060" y="1762"/>
                      </a:lnTo>
                      <a:lnTo>
                        <a:pt x="4066" y="1756"/>
                      </a:lnTo>
                      <a:lnTo>
                        <a:pt x="4066" y="1756"/>
                      </a:lnTo>
                      <a:lnTo>
                        <a:pt x="4070" y="1752"/>
                      </a:lnTo>
                      <a:lnTo>
                        <a:pt x="4070" y="1748"/>
                      </a:lnTo>
                      <a:lnTo>
                        <a:pt x="4068" y="1746"/>
                      </a:lnTo>
                      <a:lnTo>
                        <a:pt x="4066" y="1742"/>
                      </a:lnTo>
                      <a:lnTo>
                        <a:pt x="4066" y="1742"/>
                      </a:lnTo>
                      <a:lnTo>
                        <a:pt x="4064" y="1736"/>
                      </a:lnTo>
                      <a:lnTo>
                        <a:pt x="4062" y="1734"/>
                      </a:lnTo>
                      <a:lnTo>
                        <a:pt x="4054" y="1730"/>
                      </a:lnTo>
                      <a:lnTo>
                        <a:pt x="4054" y="1730"/>
                      </a:lnTo>
                      <a:lnTo>
                        <a:pt x="4052" y="1726"/>
                      </a:lnTo>
                      <a:lnTo>
                        <a:pt x="4050" y="1718"/>
                      </a:lnTo>
                      <a:lnTo>
                        <a:pt x="4050" y="1704"/>
                      </a:lnTo>
                      <a:lnTo>
                        <a:pt x="4050" y="1704"/>
                      </a:lnTo>
                      <a:lnTo>
                        <a:pt x="4052" y="1706"/>
                      </a:lnTo>
                      <a:lnTo>
                        <a:pt x="4054" y="1708"/>
                      </a:lnTo>
                      <a:lnTo>
                        <a:pt x="4054" y="1716"/>
                      </a:lnTo>
                      <a:lnTo>
                        <a:pt x="4054" y="1716"/>
                      </a:lnTo>
                      <a:lnTo>
                        <a:pt x="4054" y="1720"/>
                      </a:lnTo>
                      <a:lnTo>
                        <a:pt x="4056" y="1724"/>
                      </a:lnTo>
                      <a:lnTo>
                        <a:pt x="4060" y="1728"/>
                      </a:lnTo>
                      <a:lnTo>
                        <a:pt x="4066" y="1730"/>
                      </a:lnTo>
                      <a:lnTo>
                        <a:pt x="4066" y="1730"/>
                      </a:lnTo>
                      <a:lnTo>
                        <a:pt x="4078" y="1734"/>
                      </a:lnTo>
                      <a:lnTo>
                        <a:pt x="4088" y="1734"/>
                      </a:lnTo>
                      <a:lnTo>
                        <a:pt x="4096" y="1734"/>
                      </a:lnTo>
                      <a:lnTo>
                        <a:pt x="4106" y="1732"/>
                      </a:lnTo>
                      <a:lnTo>
                        <a:pt x="4122" y="1724"/>
                      </a:lnTo>
                      <a:lnTo>
                        <a:pt x="4144" y="1714"/>
                      </a:lnTo>
                      <a:lnTo>
                        <a:pt x="4144" y="1714"/>
                      </a:lnTo>
                      <a:lnTo>
                        <a:pt x="4152" y="1708"/>
                      </a:lnTo>
                      <a:lnTo>
                        <a:pt x="4156" y="1708"/>
                      </a:lnTo>
                      <a:lnTo>
                        <a:pt x="4156" y="1708"/>
                      </a:lnTo>
                      <a:lnTo>
                        <a:pt x="4158" y="1712"/>
                      </a:lnTo>
                      <a:lnTo>
                        <a:pt x="4160" y="1714"/>
                      </a:lnTo>
                      <a:lnTo>
                        <a:pt x="4164" y="1718"/>
                      </a:lnTo>
                      <a:lnTo>
                        <a:pt x="4172" y="1718"/>
                      </a:lnTo>
                      <a:lnTo>
                        <a:pt x="4188" y="1716"/>
                      </a:lnTo>
                      <a:lnTo>
                        <a:pt x="4188" y="1716"/>
                      </a:lnTo>
                      <a:lnTo>
                        <a:pt x="4202" y="1716"/>
                      </a:lnTo>
                      <a:lnTo>
                        <a:pt x="4194" y="1720"/>
                      </a:lnTo>
                      <a:lnTo>
                        <a:pt x="4172" y="1728"/>
                      </a:lnTo>
                      <a:lnTo>
                        <a:pt x="4148" y="1740"/>
                      </a:lnTo>
                      <a:lnTo>
                        <a:pt x="4148" y="1740"/>
                      </a:lnTo>
                      <a:lnTo>
                        <a:pt x="4136" y="1746"/>
                      </a:lnTo>
                      <a:lnTo>
                        <a:pt x="4126" y="1754"/>
                      </a:lnTo>
                      <a:lnTo>
                        <a:pt x="4118" y="1762"/>
                      </a:lnTo>
                      <a:lnTo>
                        <a:pt x="4110" y="1770"/>
                      </a:lnTo>
                      <a:lnTo>
                        <a:pt x="4106" y="1780"/>
                      </a:lnTo>
                      <a:lnTo>
                        <a:pt x="4104" y="1790"/>
                      </a:lnTo>
                      <a:lnTo>
                        <a:pt x="4106" y="1802"/>
                      </a:lnTo>
                      <a:lnTo>
                        <a:pt x="4110" y="1812"/>
                      </a:lnTo>
                      <a:lnTo>
                        <a:pt x="4110" y="1812"/>
                      </a:lnTo>
                      <a:lnTo>
                        <a:pt x="4116" y="1822"/>
                      </a:lnTo>
                      <a:lnTo>
                        <a:pt x="4124" y="1826"/>
                      </a:lnTo>
                      <a:lnTo>
                        <a:pt x="4130" y="1828"/>
                      </a:lnTo>
                      <a:lnTo>
                        <a:pt x="4138" y="1824"/>
                      </a:lnTo>
                      <a:lnTo>
                        <a:pt x="4146" y="1818"/>
                      </a:lnTo>
                      <a:lnTo>
                        <a:pt x="4154" y="1810"/>
                      </a:lnTo>
                      <a:lnTo>
                        <a:pt x="4174" y="1786"/>
                      </a:lnTo>
                      <a:lnTo>
                        <a:pt x="4174" y="1786"/>
                      </a:lnTo>
                      <a:lnTo>
                        <a:pt x="4182" y="1776"/>
                      </a:lnTo>
                      <a:lnTo>
                        <a:pt x="4190" y="1770"/>
                      </a:lnTo>
                      <a:lnTo>
                        <a:pt x="4196" y="1768"/>
                      </a:lnTo>
                      <a:lnTo>
                        <a:pt x="4202" y="1768"/>
                      </a:lnTo>
                      <a:lnTo>
                        <a:pt x="4208" y="1768"/>
                      </a:lnTo>
                      <a:lnTo>
                        <a:pt x="4216" y="1766"/>
                      </a:lnTo>
                      <a:lnTo>
                        <a:pt x="4224" y="1764"/>
                      </a:lnTo>
                      <a:lnTo>
                        <a:pt x="4238" y="1756"/>
                      </a:lnTo>
                      <a:lnTo>
                        <a:pt x="4238" y="1756"/>
                      </a:lnTo>
                      <a:lnTo>
                        <a:pt x="4252" y="1748"/>
                      </a:lnTo>
                      <a:lnTo>
                        <a:pt x="4266" y="1742"/>
                      </a:lnTo>
                      <a:lnTo>
                        <a:pt x="4290" y="1734"/>
                      </a:lnTo>
                      <a:lnTo>
                        <a:pt x="4300" y="1730"/>
                      </a:lnTo>
                      <a:lnTo>
                        <a:pt x="4306" y="1728"/>
                      </a:lnTo>
                      <a:lnTo>
                        <a:pt x="4308" y="1724"/>
                      </a:lnTo>
                      <a:lnTo>
                        <a:pt x="4304" y="1720"/>
                      </a:lnTo>
                      <a:lnTo>
                        <a:pt x="4304" y="1720"/>
                      </a:lnTo>
                      <a:lnTo>
                        <a:pt x="4284" y="1700"/>
                      </a:lnTo>
                      <a:lnTo>
                        <a:pt x="4280" y="1698"/>
                      </a:lnTo>
                      <a:lnTo>
                        <a:pt x="4276" y="1696"/>
                      </a:lnTo>
                      <a:lnTo>
                        <a:pt x="4270" y="1696"/>
                      </a:lnTo>
                      <a:lnTo>
                        <a:pt x="4264" y="1698"/>
                      </a:lnTo>
                      <a:lnTo>
                        <a:pt x="4264" y="1698"/>
                      </a:lnTo>
                      <a:lnTo>
                        <a:pt x="4258" y="1700"/>
                      </a:lnTo>
                      <a:lnTo>
                        <a:pt x="4246" y="1700"/>
                      </a:lnTo>
                      <a:lnTo>
                        <a:pt x="4236" y="1700"/>
                      </a:lnTo>
                      <a:lnTo>
                        <a:pt x="4224" y="1696"/>
                      </a:lnTo>
                      <a:lnTo>
                        <a:pt x="4212" y="1694"/>
                      </a:lnTo>
                      <a:lnTo>
                        <a:pt x="4204" y="1690"/>
                      </a:lnTo>
                      <a:lnTo>
                        <a:pt x="4198" y="1684"/>
                      </a:lnTo>
                      <a:lnTo>
                        <a:pt x="4196" y="1682"/>
                      </a:lnTo>
                      <a:lnTo>
                        <a:pt x="4196" y="1680"/>
                      </a:lnTo>
                      <a:lnTo>
                        <a:pt x="4196" y="1680"/>
                      </a:lnTo>
                      <a:lnTo>
                        <a:pt x="4196" y="1676"/>
                      </a:lnTo>
                      <a:lnTo>
                        <a:pt x="4194" y="1674"/>
                      </a:lnTo>
                      <a:lnTo>
                        <a:pt x="4186" y="1672"/>
                      </a:lnTo>
                      <a:lnTo>
                        <a:pt x="4178" y="1668"/>
                      </a:lnTo>
                      <a:lnTo>
                        <a:pt x="4172" y="1664"/>
                      </a:lnTo>
                      <a:lnTo>
                        <a:pt x="4166" y="1654"/>
                      </a:lnTo>
                      <a:lnTo>
                        <a:pt x="4160" y="1640"/>
                      </a:lnTo>
                      <a:lnTo>
                        <a:pt x="4160" y="1640"/>
                      </a:lnTo>
                      <a:lnTo>
                        <a:pt x="4156" y="1624"/>
                      </a:lnTo>
                      <a:lnTo>
                        <a:pt x="4156" y="1610"/>
                      </a:lnTo>
                      <a:lnTo>
                        <a:pt x="4158" y="1598"/>
                      </a:lnTo>
                      <a:lnTo>
                        <a:pt x="4160" y="1588"/>
                      </a:lnTo>
                      <a:lnTo>
                        <a:pt x="4162" y="1580"/>
                      </a:lnTo>
                      <a:lnTo>
                        <a:pt x="4162" y="1576"/>
                      </a:lnTo>
                      <a:lnTo>
                        <a:pt x="4158" y="1574"/>
                      </a:lnTo>
                      <a:lnTo>
                        <a:pt x="4148" y="1576"/>
                      </a:lnTo>
                      <a:lnTo>
                        <a:pt x="4148" y="1576"/>
                      </a:lnTo>
                      <a:lnTo>
                        <a:pt x="4134" y="1578"/>
                      </a:lnTo>
                      <a:lnTo>
                        <a:pt x="4126" y="1580"/>
                      </a:lnTo>
                      <a:lnTo>
                        <a:pt x="4124" y="1578"/>
                      </a:lnTo>
                      <a:lnTo>
                        <a:pt x="4126" y="1574"/>
                      </a:lnTo>
                      <a:lnTo>
                        <a:pt x="4140" y="1564"/>
                      </a:lnTo>
                      <a:lnTo>
                        <a:pt x="4164" y="1550"/>
                      </a:lnTo>
                      <a:lnTo>
                        <a:pt x="4164" y="1550"/>
                      </a:lnTo>
                      <a:lnTo>
                        <a:pt x="4178" y="1538"/>
                      </a:lnTo>
                      <a:lnTo>
                        <a:pt x="4182" y="1532"/>
                      </a:lnTo>
                      <a:lnTo>
                        <a:pt x="4184" y="1528"/>
                      </a:lnTo>
                      <a:lnTo>
                        <a:pt x="4184" y="1522"/>
                      </a:lnTo>
                      <a:lnTo>
                        <a:pt x="4180" y="1516"/>
                      </a:lnTo>
                      <a:lnTo>
                        <a:pt x="4174" y="1508"/>
                      </a:lnTo>
                      <a:lnTo>
                        <a:pt x="4166" y="1502"/>
                      </a:lnTo>
                      <a:lnTo>
                        <a:pt x="4166" y="1502"/>
                      </a:lnTo>
                      <a:lnTo>
                        <a:pt x="4160" y="1498"/>
                      </a:lnTo>
                      <a:lnTo>
                        <a:pt x="4150" y="1496"/>
                      </a:lnTo>
                      <a:lnTo>
                        <a:pt x="4140" y="1496"/>
                      </a:lnTo>
                      <a:lnTo>
                        <a:pt x="4130" y="1496"/>
                      </a:lnTo>
                      <a:lnTo>
                        <a:pt x="4102" y="1500"/>
                      </a:lnTo>
                      <a:lnTo>
                        <a:pt x="4074" y="1508"/>
                      </a:lnTo>
                      <a:lnTo>
                        <a:pt x="4044" y="1518"/>
                      </a:lnTo>
                      <a:lnTo>
                        <a:pt x="4018" y="1532"/>
                      </a:lnTo>
                      <a:lnTo>
                        <a:pt x="3996" y="1546"/>
                      </a:lnTo>
                      <a:lnTo>
                        <a:pt x="3988" y="1554"/>
                      </a:lnTo>
                      <a:lnTo>
                        <a:pt x="3982" y="1560"/>
                      </a:lnTo>
                      <a:lnTo>
                        <a:pt x="3982" y="1560"/>
                      </a:lnTo>
                      <a:lnTo>
                        <a:pt x="3964" y="1584"/>
                      </a:lnTo>
                      <a:lnTo>
                        <a:pt x="3948" y="1602"/>
                      </a:lnTo>
                      <a:lnTo>
                        <a:pt x="3934" y="1616"/>
                      </a:lnTo>
                      <a:lnTo>
                        <a:pt x="3922" y="1626"/>
                      </a:lnTo>
                      <a:lnTo>
                        <a:pt x="3914" y="1634"/>
                      </a:lnTo>
                      <a:lnTo>
                        <a:pt x="3908" y="1636"/>
                      </a:lnTo>
                      <a:lnTo>
                        <a:pt x="3908" y="1636"/>
                      </a:lnTo>
                      <a:lnTo>
                        <a:pt x="3908" y="1634"/>
                      </a:lnTo>
                      <a:lnTo>
                        <a:pt x="3914" y="1628"/>
                      </a:lnTo>
                      <a:lnTo>
                        <a:pt x="3914" y="1628"/>
                      </a:lnTo>
                      <a:lnTo>
                        <a:pt x="3924" y="1616"/>
                      </a:lnTo>
                      <a:lnTo>
                        <a:pt x="3936" y="1600"/>
                      </a:lnTo>
                      <a:lnTo>
                        <a:pt x="3964" y="1560"/>
                      </a:lnTo>
                      <a:lnTo>
                        <a:pt x="3978" y="1542"/>
                      </a:lnTo>
                      <a:lnTo>
                        <a:pt x="3994" y="1524"/>
                      </a:lnTo>
                      <a:lnTo>
                        <a:pt x="4010" y="1510"/>
                      </a:lnTo>
                      <a:lnTo>
                        <a:pt x="4020" y="1504"/>
                      </a:lnTo>
                      <a:lnTo>
                        <a:pt x="4030" y="1500"/>
                      </a:lnTo>
                      <a:lnTo>
                        <a:pt x="4030" y="1500"/>
                      </a:lnTo>
                      <a:lnTo>
                        <a:pt x="4040" y="1496"/>
                      </a:lnTo>
                      <a:lnTo>
                        <a:pt x="4050" y="1490"/>
                      </a:lnTo>
                      <a:lnTo>
                        <a:pt x="4056" y="1486"/>
                      </a:lnTo>
                      <a:lnTo>
                        <a:pt x="4060" y="1482"/>
                      </a:lnTo>
                      <a:lnTo>
                        <a:pt x="4066" y="1472"/>
                      </a:lnTo>
                      <a:lnTo>
                        <a:pt x="4068" y="1464"/>
                      </a:lnTo>
                      <a:lnTo>
                        <a:pt x="4072" y="1456"/>
                      </a:lnTo>
                      <a:lnTo>
                        <a:pt x="4076" y="1452"/>
                      </a:lnTo>
                      <a:lnTo>
                        <a:pt x="4082" y="1448"/>
                      </a:lnTo>
                      <a:lnTo>
                        <a:pt x="4090" y="1444"/>
                      </a:lnTo>
                      <a:lnTo>
                        <a:pt x="4102" y="1440"/>
                      </a:lnTo>
                      <a:lnTo>
                        <a:pt x="4136" y="1432"/>
                      </a:lnTo>
                      <a:lnTo>
                        <a:pt x="4136" y="1432"/>
                      </a:lnTo>
                      <a:lnTo>
                        <a:pt x="4160" y="1430"/>
                      </a:lnTo>
                      <a:lnTo>
                        <a:pt x="4182" y="1428"/>
                      </a:lnTo>
                      <a:lnTo>
                        <a:pt x="4202" y="1430"/>
                      </a:lnTo>
                      <a:lnTo>
                        <a:pt x="4220" y="1432"/>
                      </a:lnTo>
                      <a:lnTo>
                        <a:pt x="4252" y="1436"/>
                      </a:lnTo>
                      <a:lnTo>
                        <a:pt x="4278" y="1442"/>
                      </a:lnTo>
                      <a:lnTo>
                        <a:pt x="4304" y="1446"/>
                      </a:lnTo>
                      <a:lnTo>
                        <a:pt x="4316" y="1444"/>
                      </a:lnTo>
                      <a:lnTo>
                        <a:pt x="4330" y="1442"/>
                      </a:lnTo>
                      <a:lnTo>
                        <a:pt x="4342" y="1438"/>
                      </a:lnTo>
                      <a:lnTo>
                        <a:pt x="4356" y="1430"/>
                      </a:lnTo>
                      <a:lnTo>
                        <a:pt x="4370" y="1420"/>
                      </a:lnTo>
                      <a:lnTo>
                        <a:pt x="4386" y="1406"/>
                      </a:lnTo>
                      <a:lnTo>
                        <a:pt x="4386" y="1406"/>
                      </a:lnTo>
                      <a:lnTo>
                        <a:pt x="4414" y="1382"/>
                      </a:lnTo>
                      <a:lnTo>
                        <a:pt x="4434" y="1368"/>
                      </a:lnTo>
                      <a:lnTo>
                        <a:pt x="4448" y="1362"/>
                      </a:lnTo>
                      <a:lnTo>
                        <a:pt x="4458" y="1362"/>
                      </a:lnTo>
                      <a:lnTo>
                        <a:pt x="4470" y="1366"/>
                      </a:lnTo>
                      <a:lnTo>
                        <a:pt x="4474" y="1366"/>
                      </a:lnTo>
                      <a:lnTo>
                        <a:pt x="4482" y="1358"/>
                      </a:lnTo>
                      <a:lnTo>
                        <a:pt x="4482" y="1358"/>
                      </a:lnTo>
                      <a:lnTo>
                        <a:pt x="4492" y="1348"/>
                      </a:lnTo>
                      <a:lnTo>
                        <a:pt x="4502" y="1342"/>
                      </a:lnTo>
                      <a:lnTo>
                        <a:pt x="4518" y="1330"/>
                      </a:lnTo>
                      <a:lnTo>
                        <a:pt x="4524" y="1324"/>
                      </a:lnTo>
                      <a:lnTo>
                        <a:pt x="4526" y="1316"/>
                      </a:lnTo>
                      <a:lnTo>
                        <a:pt x="4526" y="1308"/>
                      </a:lnTo>
                      <a:lnTo>
                        <a:pt x="4522" y="1296"/>
                      </a:lnTo>
                      <a:lnTo>
                        <a:pt x="4522" y="1296"/>
                      </a:lnTo>
                      <a:lnTo>
                        <a:pt x="4518" y="1284"/>
                      </a:lnTo>
                      <a:lnTo>
                        <a:pt x="4518" y="1278"/>
                      </a:lnTo>
                      <a:lnTo>
                        <a:pt x="4518" y="1274"/>
                      </a:lnTo>
                      <a:lnTo>
                        <a:pt x="4522" y="1270"/>
                      </a:lnTo>
                      <a:lnTo>
                        <a:pt x="4524" y="1268"/>
                      </a:lnTo>
                      <a:lnTo>
                        <a:pt x="4526" y="1264"/>
                      </a:lnTo>
                      <a:lnTo>
                        <a:pt x="4524" y="1258"/>
                      </a:lnTo>
                      <a:lnTo>
                        <a:pt x="4522" y="1248"/>
                      </a:lnTo>
                      <a:lnTo>
                        <a:pt x="4522" y="1248"/>
                      </a:lnTo>
                      <a:lnTo>
                        <a:pt x="4516" y="1238"/>
                      </a:lnTo>
                      <a:lnTo>
                        <a:pt x="4510" y="1234"/>
                      </a:lnTo>
                      <a:lnTo>
                        <a:pt x="4502" y="1232"/>
                      </a:lnTo>
                      <a:lnTo>
                        <a:pt x="4496" y="1230"/>
                      </a:lnTo>
                      <a:lnTo>
                        <a:pt x="4488" y="1230"/>
                      </a:lnTo>
                      <a:lnTo>
                        <a:pt x="4480" y="1228"/>
                      </a:lnTo>
                      <a:lnTo>
                        <a:pt x="4472" y="1222"/>
                      </a:lnTo>
                      <a:lnTo>
                        <a:pt x="4464" y="1214"/>
                      </a:lnTo>
                      <a:lnTo>
                        <a:pt x="4464" y="1214"/>
                      </a:lnTo>
                      <a:lnTo>
                        <a:pt x="4454" y="1204"/>
                      </a:lnTo>
                      <a:lnTo>
                        <a:pt x="4446" y="1198"/>
                      </a:lnTo>
                      <a:lnTo>
                        <a:pt x="4436" y="1198"/>
                      </a:lnTo>
                      <a:lnTo>
                        <a:pt x="4428" y="1200"/>
                      </a:lnTo>
                      <a:lnTo>
                        <a:pt x="4416" y="1204"/>
                      </a:lnTo>
                      <a:lnTo>
                        <a:pt x="4406" y="1212"/>
                      </a:lnTo>
                      <a:lnTo>
                        <a:pt x="4376" y="1234"/>
                      </a:lnTo>
                      <a:lnTo>
                        <a:pt x="4376" y="1234"/>
                      </a:lnTo>
                      <a:lnTo>
                        <a:pt x="4362" y="1242"/>
                      </a:lnTo>
                      <a:lnTo>
                        <a:pt x="4352" y="1246"/>
                      </a:lnTo>
                      <a:lnTo>
                        <a:pt x="4344" y="1246"/>
                      </a:lnTo>
                      <a:lnTo>
                        <a:pt x="4342" y="1242"/>
                      </a:lnTo>
                      <a:lnTo>
                        <a:pt x="4342" y="1238"/>
                      </a:lnTo>
                      <a:lnTo>
                        <a:pt x="4346" y="1230"/>
                      </a:lnTo>
                      <a:lnTo>
                        <a:pt x="4354" y="1226"/>
                      </a:lnTo>
                      <a:lnTo>
                        <a:pt x="4364" y="1220"/>
                      </a:lnTo>
                      <a:lnTo>
                        <a:pt x="4364" y="1220"/>
                      </a:lnTo>
                      <a:lnTo>
                        <a:pt x="4376" y="1218"/>
                      </a:lnTo>
                      <a:lnTo>
                        <a:pt x="4386" y="1214"/>
                      </a:lnTo>
                      <a:lnTo>
                        <a:pt x="4400" y="1204"/>
                      </a:lnTo>
                      <a:lnTo>
                        <a:pt x="4414" y="1196"/>
                      </a:lnTo>
                      <a:lnTo>
                        <a:pt x="4424" y="1192"/>
                      </a:lnTo>
                      <a:lnTo>
                        <a:pt x="4438" y="1190"/>
                      </a:lnTo>
                      <a:lnTo>
                        <a:pt x="4438" y="1190"/>
                      </a:lnTo>
                      <a:lnTo>
                        <a:pt x="4450" y="1186"/>
                      </a:lnTo>
                      <a:lnTo>
                        <a:pt x="4456" y="1184"/>
                      </a:lnTo>
                      <a:lnTo>
                        <a:pt x="4458" y="1178"/>
                      </a:lnTo>
                      <a:lnTo>
                        <a:pt x="4456" y="1174"/>
                      </a:lnTo>
                      <a:lnTo>
                        <a:pt x="4450" y="1170"/>
                      </a:lnTo>
                      <a:lnTo>
                        <a:pt x="4442" y="1166"/>
                      </a:lnTo>
                      <a:lnTo>
                        <a:pt x="4432" y="1162"/>
                      </a:lnTo>
                      <a:lnTo>
                        <a:pt x="4418" y="1160"/>
                      </a:lnTo>
                      <a:lnTo>
                        <a:pt x="4418" y="1160"/>
                      </a:lnTo>
                      <a:lnTo>
                        <a:pt x="4406" y="1158"/>
                      </a:lnTo>
                      <a:lnTo>
                        <a:pt x="4400" y="1154"/>
                      </a:lnTo>
                      <a:lnTo>
                        <a:pt x="4396" y="1150"/>
                      </a:lnTo>
                      <a:lnTo>
                        <a:pt x="4394" y="1146"/>
                      </a:lnTo>
                      <a:lnTo>
                        <a:pt x="4392" y="1142"/>
                      </a:lnTo>
                      <a:lnTo>
                        <a:pt x="4388" y="1138"/>
                      </a:lnTo>
                      <a:lnTo>
                        <a:pt x="4378" y="1136"/>
                      </a:lnTo>
                      <a:lnTo>
                        <a:pt x="4364" y="1132"/>
                      </a:lnTo>
                      <a:lnTo>
                        <a:pt x="4364" y="1132"/>
                      </a:lnTo>
                      <a:lnTo>
                        <a:pt x="4350" y="1130"/>
                      </a:lnTo>
                      <a:lnTo>
                        <a:pt x="4342" y="1126"/>
                      </a:lnTo>
                      <a:lnTo>
                        <a:pt x="4340" y="1122"/>
                      </a:lnTo>
                      <a:lnTo>
                        <a:pt x="4338" y="1116"/>
                      </a:lnTo>
                      <a:lnTo>
                        <a:pt x="4340" y="1112"/>
                      </a:lnTo>
                      <a:lnTo>
                        <a:pt x="4338" y="1106"/>
                      </a:lnTo>
                      <a:lnTo>
                        <a:pt x="4334" y="1102"/>
                      </a:lnTo>
                      <a:lnTo>
                        <a:pt x="4324" y="1096"/>
                      </a:lnTo>
                      <a:lnTo>
                        <a:pt x="4324" y="1096"/>
                      </a:lnTo>
                      <a:lnTo>
                        <a:pt x="4314" y="1090"/>
                      </a:lnTo>
                      <a:lnTo>
                        <a:pt x="4304" y="1084"/>
                      </a:lnTo>
                      <a:lnTo>
                        <a:pt x="4296" y="1078"/>
                      </a:lnTo>
                      <a:lnTo>
                        <a:pt x="4290" y="1070"/>
                      </a:lnTo>
                      <a:lnTo>
                        <a:pt x="4286" y="1062"/>
                      </a:lnTo>
                      <a:lnTo>
                        <a:pt x="4286" y="1052"/>
                      </a:lnTo>
                      <a:lnTo>
                        <a:pt x="4288" y="1042"/>
                      </a:lnTo>
                      <a:lnTo>
                        <a:pt x="4294" y="1030"/>
                      </a:lnTo>
                      <a:lnTo>
                        <a:pt x="4294" y="1030"/>
                      </a:lnTo>
                      <a:lnTo>
                        <a:pt x="4298" y="1024"/>
                      </a:lnTo>
                      <a:lnTo>
                        <a:pt x="4298" y="1020"/>
                      </a:lnTo>
                      <a:lnTo>
                        <a:pt x="4298" y="1016"/>
                      </a:lnTo>
                      <a:lnTo>
                        <a:pt x="4296" y="1012"/>
                      </a:lnTo>
                      <a:lnTo>
                        <a:pt x="4290" y="1008"/>
                      </a:lnTo>
                      <a:lnTo>
                        <a:pt x="4282" y="1004"/>
                      </a:lnTo>
                      <a:lnTo>
                        <a:pt x="4274" y="1002"/>
                      </a:lnTo>
                      <a:lnTo>
                        <a:pt x="4268" y="998"/>
                      </a:lnTo>
                      <a:lnTo>
                        <a:pt x="4266" y="996"/>
                      </a:lnTo>
                      <a:lnTo>
                        <a:pt x="4266" y="994"/>
                      </a:lnTo>
                      <a:lnTo>
                        <a:pt x="4266" y="990"/>
                      </a:lnTo>
                      <a:lnTo>
                        <a:pt x="4270" y="986"/>
                      </a:lnTo>
                      <a:lnTo>
                        <a:pt x="4270" y="986"/>
                      </a:lnTo>
                      <a:lnTo>
                        <a:pt x="4274" y="978"/>
                      </a:lnTo>
                      <a:lnTo>
                        <a:pt x="4274" y="970"/>
                      </a:lnTo>
                      <a:lnTo>
                        <a:pt x="4270" y="966"/>
                      </a:lnTo>
                      <a:lnTo>
                        <a:pt x="4264" y="960"/>
                      </a:lnTo>
                      <a:lnTo>
                        <a:pt x="4258" y="954"/>
                      </a:lnTo>
                      <a:lnTo>
                        <a:pt x="4252" y="948"/>
                      </a:lnTo>
                      <a:lnTo>
                        <a:pt x="4246" y="940"/>
                      </a:lnTo>
                      <a:lnTo>
                        <a:pt x="4244" y="928"/>
                      </a:lnTo>
                      <a:lnTo>
                        <a:pt x="4244" y="928"/>
                      </a:lnTo>
                      <a:lnTo>
                        <a:pt x="4240" y="912"/>
                      </a:lnTo>
                      <a:lnTo>
                        <a:pt x="4238" y="908"/>
                      </a:lnTo>
                      <a:lnTo>
                        <a:pt x="4236" y="906"/>
                      </a:lnTo>
                      <a:lnTo>
                        <a:pt x="4230" y="902"/>
                      </a:lnTo>
                      <a:lnTo>
                        <a:pt x="4228" y="898"/>
                      </a:lnTo>
                      <a:lnTo>
                        <a:pt x="4226" y="890"/>
                      </a:lnTo>
                      <a:lnTo>
                        <a:pt x="4226" y="890"/>
                      </a:lnTo>
                      <a:lnTo>
                        <a:pt x="4222" y="882"/>
                      </a:lnTo>
                      <a:lnTo>
                        <a:pt x="4218" y="878"/>
                      </a:lnTo>
                      <a:lnTo>
                        <a:pt x="4210" y="872"/>
                      </a:lnTo>
                      <a:lnTo>
                        <a:pt x="4206" y="868"/>
                      </a:lnTo>
                      <a:lnTo>
                        <a:pt x="4200" y="862"/>
                      </a:lnTo>
                      <a:lnTo>
                        <a:pt x="4194" y="852"/>
                      </a:lnTo>
                      <a:lnTo>
                        <a:pt x="4186" y="838"/>
                      </a:lnTo>
                      <a:lnTo>
                        <a:pt x="4186" y="838"/>
                      </a:lnTo>
                      <a:lnTo>
                        <a:pt x="4180" y="824"/>
                      </a:lnTo>
                      <a:lnTo>
                        <a:pt x="4174" y="816"/>
                      </a:lnTo>
                      <a:lnTo>
                        <a:pt x="4168" y="812"/>
                      </a:lnTo>
                      <a:lnTo>
                        <a:pt x="4164" y="812"/>
                      </a:lnTo>
                      <a:lnTo>
                        <a:pt x="4158" y="814"/>
                      </a:lnTo>
                      <a:lnTo>
                        <a:pt x="4154" y="820"/>
                      </a:lnTo>
                      <a:lnTo>
                        <a:pt x="4140" y="836"/>
                      </a:lnTo>
                      <a:lnTo>
                        <a:pt x="4140" y="836"/>
                      </a:lnTo>
                      <a:lnTo>
                        <a:pt x="4132" y="848"/>
                      </a:lnTo>
                      <a:lnTo>
                        <a:pt x="4128" y="860"/>
                      </a:lnTo>
                      <a:lnTo>
                        <a:pt x="4124" y="884"/>
                      </a:lnTo>
                      <a:lnTo>
                        <a:pt x="4120" y="896"/>
                      </a:lnTo>
                      <a:lnTo>
                        <a:pt x="4116" y="904"/>
                      </a:lnTo>
                      <a:lnTo>
                        <a:pt x="4114" y="906"/>
                      </a:lnTo>
                      <a:lnTo>
                        <a:pt x="4110" y="908"/>
                      </a:lnTo>
                      <a:lnTo>
                        <a:pt x="4106" y="908"/>
                      </a:lnTo>
                      <a:lnTo>
                        <a:pt x="4100" y="906"/>
                      </a:lnTo>
                      <a:lnTo>
                        <a:pt x="4100" y="906"/>
                      </a:lnTo>
                      <a:lnTo>
                        <a:pt x="4090" y="904"/>
                      </a:lnTo>
                      <a:lnTo>
                        <a:pt x="4086" y="906"/>
                      </a:lnTo>
                      <a:lnTo>
                        <a:pt x="4084" y="908"/>
                      </a:lnTo>
                      <a:lnTo>
                        <a:pt x="4084" y="912"/>
                      </a:lnTo>
                      <a:lnTo>
                        <a:pt x="4082" y="916"/>
                      </a:lnTo>
                      <a:lnTo>
                        <a:pt x="4080" y="922"/>
                      </a:lnTo>
                      <a:lnTo>
                        <a:pt x="4074" y="928"/>
                      </a:lnTo>
                      <a:lnTo>
                        <a:pt x="4060" y="934"/>
                      </a:lnTo>
                      <a:lnTo>
                        <a:pt x="4060" y="934"/>
                      </a:lnTo>
                      <a:lnTo>
                        <a:pt x="4048" y="936"/>
                      </a:lnTo>
                      <a:lnTo>
                        <a:pt x="4038" y="934"/>
                      </a:lnTo>
                      <a:lnTo>
                        <a:pt x="4030" y="930"/>
                      </a:lnTo>
                      <a:lnTo>
                        <a:pt x="4024" y="922"/>
                      </a:lnTo>
                      <a:lnTo>
                        <a:pt x="4018" y="914"/>
                      </a:lnTo>
                      <a:lnTo>
                        <a:pt x="4010" y="908"/>
                      </a:lnTo>
                      <a:lnTo>
                        <a:pt x="4002" y="902"/>
                      </a:lnTo>
                      <a:lnTo>
                        <a:pt x="3988" y="900"/>
                      </a:lnTo>
                      <a:lnTo>
                        <a:pt x="3988" y="900"/>
                      </a:lnTo>
                      <a:lnTo>
                        <a:pt x="3976" y="900"/>
                      </a:lnTo>
                      <a:lnTo>
                        <a:pt x="3972" y="900"/>
                      </a:lnTo>
                      <a:lnTo>
                        <a:pt x="3970" y="896"/>
                      </a:lnTo>
                      <a:lnTo>
                        <a:pt x="3972" y="892"/>
                      </a:lnTo>
                      <a:lnTo>
                        <a:pt x="3974" y="888"/>
                      </a:lnTo>
                      <a:lnTo>
                        <a:pt x="3976" y="884"/>
                      </a:lnTo>
                      <a:lnTo>
                        <a:pt x="3974" y="880"/>
                      </a:lnTo>
                      <a:lnTo>
                        <a:pt x="3968" y="874"/>
                      </a:lnTo>
                      <a:lnTo>
                        <a:pt x="3968" y="874"/>
                      </a:lnTo>
                      <a:lnTo>
                        <a:pt x="3962" y="870"/>
                      </a:lnTo>
                      <a:lnTo>
                        <a:pt x="3960" y="866"/>
                      </a:lnTo>
                      <a:lnTo>
                        <a:pt x="3962" y="864"/>
                      </a:lnTo>
                      <a:lnTo>
                        <a:pt x="3964" y="860"/>
                      </a:lnTo>
                      <a:lnTo>
                        <a:pt x="3966" y="856"/>
                      </a:lnTo>
                      <a:lnTo>
                        <a:pt x="3968" y="850"/>
                      </a:lnTo>
                      <a:lnTo>
                        <a:pt x="3968" y="844"/>
                      </a:lnTo>
                      <a:lnTo>
                        <a:pt x="3964" y="836"/>
                      </a:lnTo>
                      <a:lnTo>
                        <a:pt x="3964" y="836"/>
                      </a:lnTo>
                      <a:lnTo>
                        <a:pt x="3960" y="824"/>
                      </a:lnTo>
                      <a:lnTo>
                        <a:pt x="3958" y="814"/>
                      </a:lnTo>
                      <a:lnTo>
                        <a:pt x="3962" y="802"/>
                      </a:lnTo>
                      <a:lnTo>
                        <a:pt x="3966" y="794"/>
                      </a:lnTo>
                      <a:lnTo>
                        <a:pt x="3974" y="776"/>
                      </a:lnTo>
                      <a:lnTo>
                        <a:pt x="3974" y="770"/>
                      </a:lnTo>
                      <a:lnTo>
                        <a:pt x="3972" y="764"/>
                      </a:lnTo>
                      <a:lnTo>
                        <a:pt x="3972" y="764"/>
                      </a:lnTo>
                      <a:lnTo>
                        <a:pt x="3968" y="758"/>
                      </a:lnTo>
                      <a:lnTo>
                        <a:pt x="3964" y="758"/>
                      </a:lnTo>
                      <a:lnTo>
                        <a:pt x="3960" y="760"/>
                      </a:lnTo>
                      <a:lnTo>
                        <a:pt x="3958" y="764"/>
                      </a:lnTo>
                      <a:lnTo>
                        <a:pt x="3954" y="770"/>
                      </a:lnTo>
                      <a:lnTo>
                        <a:pt x="3952" y="772"/>
                      </a:lnTo>
                      <a:lnTo>
                        <a:pt x="3950" y="770"/>
                      </a:lnTo>
                      <a:lnTo>
                        <a:pt x="3950" y="770"/>
                      </a:lnTo>
                      <a:lnTo>
                        <a:pt x="3944" y="766"/>
                      </a:lnTo>
                      <a:lnTo>
                        <a:pt x="3936" y="762"/>
                      </a:lnTo>
                      <a:lnTo>
                        <a:pt x="3914" y="756"/>
                      </a:lnTo>
                      <a:lnTo>
                        <a:pt x="3902" y="752"/>
                      </a:lnTo>
                      <a:lnTo>
                        <a:pt x="3894" y="748"/>
                      </a:lnTo>
                      <a:lnTo>
                        <a:pt x="3888" y="742"/>
                      </a:lnTo>
                      <a:lnTo>
                        <a:pt x="3886" y="740"/>
                      </a:lnTo>
                      <a:lnTo>
                        <a:pt x="3886" y="736"/>
                      </a:lnTo>
                      <a:lnTo>
                        <a:pt x="3886" y="736"/>
                      </a:lnTo>
                      <a:lnTo>
                        <a:pt x="3886" y="728"/>
                      </a:lnTo>
                      <a:lnTo>
                        <a:pt x="3882" y="722"/>
                      </a:lnTo>
                      <a:lnTo>
                        <a:pt x="3878" y="716"/>
                      </a:lnTo>
                      <a:lnTo>
                        <a:pt x="3870" y="710"/>
                      </a:lnTo>
                      <a:lnTo>
                        <a:pt x="3826" y="680"/>
                      </a:lnTo>
                      <a:lnTo>
                        <a:pt x="3826" y="680"/>
                      </a:lnTo>
                      <a:lnTo>
                        <a:pt x="3806" y="668"/>
                      </a:lnTo>
                      <a:lnTo>
                        <a:pt x="3800" y="668"/>
                      </a:lnTo>
                      <a:lnTo>
                        <a:pt x="3796" y="666"/>
                      </a:lnTo>
                      <a:lnTo>
                        <a:pt x="3790" y="668"/>
                      </a:lnTo>
                      <a:lnTo>
                        <a:pt x="3788" y="670"/>
                      </a:lnTo>
                      <a:lnTo>
                        <a:pt x="3780" y="678"/>
                      </a:lnTo>
                      <a:lnTo>
                        <a:pt x="3774" y="680"/>
                      </a:lnTo>
                      <a:lnTo>
                        <a:pt x="3768" y="684"/>
                      </a:lnTo>
                      <a:lnTo>
                        <a:pt x="3760" y="684"/>
                      </a:lnTo>
                      <a:lnTo>
                        <a:pt x="3750" y="686"/>
                      </a:lnTo>
                      <a:lnTo>
                        <a:pt x="3736" y="684"/>
                      </a:lnTo>
                      <a:lnTo>
                        <a:pt x="3720" y="680"/>
                      </a:lnTo>
                      <a:lnTo>
                        <a:pt x="3700" y="674"/>
                      </a:lnTo>
                      <a:lnTo>
                        <a:pt x="3676" y="664"/>
                      </a:lnTo>
                      <a:lnTo>
                        <a:pt x="3676" y="664"/>
                      </a:lnTo>
                      <a:lnTo>
                        <a:pt x="3666" y="662"/>
                      </a:lnTo>
                      <a:lnTo>
                        <a:pt x="3656" y="660"/>
                      </a:lnTo>
                      <a:lnTo>
                        <a:pt x="3648" y="660"/>
                      </a:lnTo>
                      <a:lnTo>
                        <a:pt x="3642" y="662"/>
                      </a:lnTo>
                      <a:lnTo>
                        <a:pt x="3636" y="664"/>
                      </a:lnTo>
                      <a:lnTo>
                        <a:pt x="3632" y="668"/>
                      </a:lnTo>
                      <a:lnTo>
                        <a:pt x="3626" y="678"/>
                      </a:lnTo>
                      <a:lnTo>
                        <a:pt x="3622" y="690"/>
                      </a:lnTo>
                      <a:lnTo>
                        <a:pt x="3622" y="702"/>
                      </a:lnTo>
                      <a:lnTo>
                        <a:pt x="3626" y="712"/>
                      </a:lnTo>
                      <a:lnTo>
                        <a:pt x="3630" y="720"/>
                      </a:lnTo>
                      <a:lnTo>
                        <a:pt x="3630" y="720"/>
                      </a:lnTo>
                      <a:lnTo>
                        <a:pt x="3634" y="726"/>
                      </a:lnTo>
                      <a:lnTo>
                        <a:pt x="3636" y="732"/>
                      </a:lnTo>
                      <a:lnTo>
                        <a:pt x="3638" y="738"/>
                      </a:lnTo>
                      <a:lnTo>
                        <a:pt x="3638" y="746"/>
                      </a:lnTo>
                      <a:lnTo>
                        <a:pt x="3634" y="760"/>
                      </a:lnTo>
                      <a:lnTo>
                        <a:pt x="3626" y="772"/>
                      </a:lnTo>
                      <a:lnTo>
                        <a:pt x="3626" y="772"/>
                      </a:lnTo>
                      <a:lnTo>
                        <a:pt x="3622" y="776"/>
                      </a:lnTo>
                      <a:lnTo>
                        <a:pt x="3622" y="780"/>
                      </a:lnTo>
                      <a:lnTo>
                        <a:pt x="3624" y="782"/>
                      </a:lnTo>
                      <a:lnTo>
                        <a:pt x="3626" y="786"/>
                      </a:lnTo>
                      <a:lnTo>
                        <a:pt x="3634" y="794"/>
                      </a:lnTo>
                      <a:lnTo>
                        <a:pt x="3640" y="802"/>
                      </a:lnTo>
                      <a:lnTo>
                        <a:pt x="3644" y="814"/>
                      </a:lnTo>
                      <a:lnTo>
                        <a:pt x="3644" y="814"/>
                      </a:lnTo>
                      <a:lnTo>
                        <a:pt x="3648" y="824"/>
                      </a:lnTo>
                      <a:lnTo>
                        <a:pt x="3650" y="832"/>
                      </a:lnTo>
                      <a:lnTo>
                        <a:pt x="3650" y="840"/>
                      </a:lnTo>
                      <a:lnTo>
                        <a:pt x="3648" y="844"/>
                      </a:lnTo>
                      <a:lnTo>
                        <a:pt x="3642" y="854"/>
                      </a:lnTo>
                      <a:lnTo>
                        <a:pt x="3636" y="870"/>
                      </a:lnTo>
                      <a:lnTo>
                        <a:pt x="3636" y="870"/>
                      </a:lnTo>
                      <a:lnTo>
                        <a:pt x="3634" y="878"/>
                      </a:lnTo>
                      <a:lnTo>
                        <a:pt x="3630" y="882"/>
                      </a:lnTo>
                      <a:lnTo>
                        <a:pt x="3620" y="888"/>
                      </a:lnTo>
                      <a:lnTo>
                        <a:pt x="3616" y="890"/>
                      </a:lnTo>
                      <a:lnTo>
                        <a:pt x="3612" y="894"/>
                      </a:lnTo>
                      <a:lnTo>
                        <a:pt x="3610" y="900"/>
                      </a:lnTo>
                      <a:lnTo>
                        <a:pt x="3606" y="910"/>
                      </a:lnTo>
                      <a:lnTo>
                        <a:pt x="3606" y="910"/>
                      </a:lnTo>
                      <a:lnTo>
                        <a:pt x="3606" y="916"/>
                      </a:lnTo>
                      <a:lnTo>
                        <a:pt x="3608" y="920"/>
                      </a:lnTo>
                      <a:lnTo>
                        <a:pt x="3614" y="926"/>
                      </a:lnTo>
                      <a:lnTo>
                        <a:pt x="3622" y="932"/>
                      </a:lnTo>
                      <a:lnTo>
                        <a:pt x="3634" y="940"/>
                      </a:lnTo>
                      <a:lnTo>
                        <a:pt x="3648" y="950"/>
                      </a:lnTo>
                      <a:lnTo>
                        <a:pt x="3660" y="964"/>
                      </a:lnTo>
                      <a:lnTo>
                        <a:pt x="3666" y="972"/>
                      </a:lnTo>
                      <a:lnTo>
                        <a:pt x="3672" y="984"/>
                      </a:lnTo>
                      <a:lnTo>
                        <a:pt x="3678" y="996"/>
                      </a:lnTo>
                      <a:lnTo>
                        <a:pt x="3684" y="1010"/>
                      </a:lnTo>
                      <a:lnTo>
                        <a:pt x="3684" y="1010"/>
                      </a:lnTo>
                      <a:lnTo>
                        <a:pt x="3686" y="1026"/>
                      </a:lnTo>
                      <a:lnTo>
                        <a:pt x="3688" y="1040"/>
                      </a:lnTo>
                      <a:lnTo>
                        <a:pt x="3688" y="1052"/>
                      </a:lnTo>
                      <a:lnTo>
                        <a:pt x="3684" y="1066"/>
                      </a:lnTo>
                      <a:lnTo>
                        <a:pt x="3680" y="1078"/>
                      </a:lnTo>
                      <a:lnTo>
                        <a:pt x="3674" y="1088"/>
                      </a:lnTo>
                      <a:lnTo>
                        <a:pt x="3668" y="1100"/>
                      </a:lnTo>
                      <a:lnTo>
                        <a:pt x="3660" y="1108"/>
                      </a:lnTo>
                      <a:lnTo>
                        <a:pt x="3642" y="1126"/>
                      </a:lnTo>
                      <a:lnTo>
                        <a:pt x="3624" y="1140"/>
                      </a:lnTo>
                      <a:lnTo>
                        <a:pt x="3604" y="1150"/>
                      </a:lnTo>
                      <a:lnTo>
                        <a:pt x="3584" y="1158"/>
                      </a:lnTo>
                      <a:lnTo>
                        <a:pt x="3584" y="1158"/>
                      </a:lnTo>
                      <a:lnTo>
                        <a:pt x="3570" y="1166"/>
                      </a:lnTo>
                      <a:lnTo>
                        <a:pt x="3562" y="1172"/>
                      </a:lnTo>
                      <a:lnTo>
                        <a:pt x="3562" y="1174"/>
                      </a:lnTo>
                      <a:lnTo>
                        <a:pt x="3562" y="1176"/>
                      </a:lnTo>
                      <a:lnTo>
                        <a:pt x="3566" y="1184"/>
                      </a:lnTo>
                      <a:lnTo>
                        <a:pt x="3572" y="1190"/>
                      </a:lnTo>
                      <a:lnTo>
                        <a:pt x="3578" y="1200"/>
                      </a:lnTo>
                      <a:lnTo>
                        <a:pt x="3582" y="1212"/>
                      </a:lnTo>
                      <a:lnTo>
                        <a:pt x="3584" y="1220"/>
                      </a:lnTo>
                      <a:lnTo>
                        <a:pt x="3584" y="1228"/>
                      </a:lnTo>
                      <a:lnTo>
                        <a:pt x="3584" y="1228"/>
                      </a:lnTo>
                      <a:lnTo>
                        <a:pt x="3586" y="1244"/>
                      </a:lnTo>
                      <a:lnTo>
                        <a:pt x="3588" y="1260"/>
                      </a:lnTo>
                      <a:lnTo>
                        <a:pt x="3598" y="1290"/>
                      </a:lnTo>
                      <a:lnTo>
                        <a:pt x="3602" y="1302"/>
                      </a:lnTo>
                      <a:lnTo>
                        <a:pt x="3604" y="1314"/>
                      </a:lnTo>
                      <a:lnTo>
                        <a:pt x="3604" y="1324"/>
                      </a:lnTo>
                      <a:lnTo>
                        <a:pt x="3600" y="1328"/>
                      </a:lnTo>
                      <a:lnTo>
                        <a:pt x="3598" y="1330"/>
                      </a:lnTo>
                      <a:lnTo>
                        <a:pt x="3598" y="1330"/>
                      </a:lnTo>
                      <a:lnTo>
                        <a:pt x="3594" y="1334"/>
                      </a:lnTo>
                      <a:lnTo>
                        <a:pt x="3592" y="1336"/>
                      </a:lnTo>
                      <a:lnTo>
                        <a:pt x="3590" y="1344"/>
                      </a:lnTo>
                      <a:lnTo>
                        <a:pt x="3592" y="1352"/>
                      </a:lnTo>
                      <a:lnTo>
                        <a:pt x="3594" y="1358"/>
                      </a:lnTo>
                      <a:lnTo>
                        <a:pt x="3596" y="1362"/>
                      </a:lnTo>
                      <a:lnTo>
                        <a:pt x="3594" y="1366"/>
                      </a:lnTo>
                      <a:lnTo>
                        <a:pt x="3590" y="1364"/>
                      </a:lnTo>
                      <a:lnTo>
                        <a:pt x="3580" y="1358"/>
                      </a:lnTo>
                      <a:lnTo>
                        <a:pt x="3580" y="1358"/>
                      </a:lnTo>
                      <a:lnTo>
                        <a:pt x="3570" y="1354"/>
                      </a:lnTo>
                      <a:lnTo>
                        <a:pt x="3568" y="1354"/>
                      </a:lnTo>
                      <a:lnTo>
                        <a:pt x="3566" y="1356"/>
                      </a:lnTo>
                      <a:lnTo>
                        <a:pt x="3562" y="1362"/>
                      </a:lnTo>
                      <a:lnTo>
                        <a:pt x="3562" y="1370"/>
                      </a:lnTo>
                      <a:lnTo>
                        <a:pt x="3562" y="1376"/>
                      </a:lnTo>
                      <a:lnTo>
                        <a:pt x="3560" y="1382"/>
                      </a:lnTo>
                      <a:lnTo>
                        <a:pt x="3558" y="1384"/>
                      </a:lnTo>
                      <a:lnTo>
                        <a:pt x="3554" y="1384"/>
                      </a:lnTo>
                      <a:lnTo>
                        <a:pt x="3546" y="1380"/>
                      </a:lnTo>
                      <a:lnTo>
                        <a:pt x="3546" y="1380"/>
                      </a:lnTo>
                      <a:lnTo>
                        <a:pt x="3536" y="1372"/>
                      </a:lnTo>
                      <a:lnTo>
                        <a:pt x="3530" y="1366"/>
                      </a:lnTo>
                      <a:lnTo>
                        <a:pt x="3522" y="1352"/>
                      </a:lnTo>
                      <a:lnTo>
                        <a:pt x="3516" y="1342"/>
                      </a:lnTo>
                      <a:lnTo>
                        <a:pt x="3508" y="1332"/>
                      </a:lnTo>
                      <a:lnTo>
                        <a:pt x="3494" y="1316"/>
                      </a:lnTo>
                      <a:lnTo>
                        <a:pt x="3474" y="1298"/>
                      </a:lnTo>
                      <a:lnTo>
                        <a:pt x="3474" y="1298"/>
                      </a:lnTo>
                      <a:lnTo>
                        <a:pt x="3464" y="1286"/>
                      </a:lnTo>
                      <a:lnTo>
                        <a:pt x="3458" y="1276"/>
                      </a:lnTo>
                      <a:lnTo>
                        <a:pt x="3456" y="1266"/>
                      </a:lnTo>
                      <a:lnTo>
                        <a:pt x="3456" y="1254"/>
                      </a:lnTo>
                      <a:lnTo>
                        <a:pt x="3456" y="1234"/>
                      </a:lnTo>
                      <a:lnTo>
                        <a:pt x="3456" y="1222"/>
                      </a:lnTo>
                      <a:lnTo>
                        <a:pt x="3454" y="1210"/>
                      </a:lnTo>
                      <a:lnTo>
                        <a:pt x="3454" y="1210"/>
                      </a:lnTo>
                      <a:lnTo>
                        <a:pt x="3450" y="1194"/>
                      </a:lnTo>
                      <a:lnTo>
                        <a:pt x="3450" y="1182"/>
                      </a:lnTo>
                      <a:lnTo>
                        <a:pt x="3454" y="1172"/>
                      </a:lnTo>
                      <a:lnTo>
                        <a:pt x="3456" y="1162"/>
                      </a:lnTo>
                      <a:lnTo>
                        <a:pt x="3458" y="1154"/>
                      </a:lnTo>
                      <a:lnTo>
                        <a:pt x="3456" y="1148"/>
                      </a:lnTo>
                      <a:lnTo>
                        <a:pt x="3452" y="1142"/>
                      </a:lnTo>
                      <a:lnTo>
                        <a:pt x="3440" y="1138"/>
                      </a:lnTo>
                      <a:lnTo>
                        <a:pt x="3440" y="1138"/>
                      </a:lnTo>
                      <a:lnTo>
                        <a:pt x="3414" y="1134"/>
                      </a:lnTo>
                      <a:lnTo>
                        <a:pt x="3394" y="1130"/>
                      </a:lnTo>
                      <a:lnTo>
                        <a:pt x="3378" y="1130"/>
                      </a:lnTo>
                      <a:lnTo>
                        <a:pt x="3368" y="1130"/>
                      </a:lnTo>
                      <a:lnTo>
                        <a:pt x="3354" y="1132"/>
                      </a:lnTo>
                      <a:lnTo>
                        <a:pt x="3346" y="1132"/>
                      </a:lnTo>
                      <a:lnTo>
                        <a:pt x="3340" y="1130"/>
                      </a:lnTo>
                      <a:lnTo>
                        <a:pt x="3340" y="1130"/>
                      </a:lnTo>
                      <a:lnTo>
                        <a:pt x="3334" y="1128"/>
                      </a:lnTo>
                      <a:lnTo>
                        <a:pt x="3330" y="1124"/>
                      </a:lnTo>
                      <a:lnTo>
                        <a:pt x="3322" y="1116"/>
                      </a:lnTo>
                      <a:lnTo>
                        <a:pt x="3316" y="1110"/>
                      </a:lnTo>
                      <a:lnTo>
                        <a:pt x="3306" y="1104"/>
                      </a:lnTo>
                      <a:lnTo>
                        <a:pt x="3290" y="1098"/>
                      </a:lnTo>
                      <a:lnTo>
                        <a:pt x="3268" y="1092"/>
                      </a:lnTo>
                      <a:lnTo>
                        <a:pt x="3268" y="1092"/>
                      </a:lnTo>
                      <a:lnTo>
                        <a:pt x="3246" y="1084"/>
                      </a:lnTo>
                      <a:lnTo>
                        <a:pt x="3236" y="1078"/>
                      </a:lnTo>
                      <a:lnTo>
                        <a:pt x="3232" y="1072"/>
                      </a:lnTo>
                      <a:lnTo>
                        <a:pt x="3230" y="1066"/>
                      </a:lnTo>
                      <a:lnTo>
                        <a:pt x="3226" y="1058"/>
                      </a:lnTo>
                      <a:lnTo>
                        <a:pt x="3216" y="1048"/>
                      </a:lnTo>
                      <a:lnTo>
                        <a:pt x="3198" y="1036"/>
                      </a:lnTo>
                      <a:lnTo>
                        <a:pt x="3166" y="1022"/>
                      </a:lnTo>
                      <a:lnTo>
                        <a:pt x="3166" y="1022"/>
                      </a:lnTo>
                      <a:lnTo>
                        <a:pt x="3146" y="1016"/>
                      </a:lnTo>
                      <a:lnTo>
                        <a:pt x="3130" y="1012"/>
                      </a:lnTo>
                      <a:lnTo>
                        <a:pt x="3114" y="1010"/>
                      </a:lnTo>
                      <a:lnTo>
                        <a:pt x="3102" y="1010"/>
                      </a:lnTo>
                      <a:lnTo>
                        <a:pt x="3090" y="1012"/>
                      </a:lnTo>
                      <a:lnTo>
                        <a:pt x="3080" y="1014"/>
                      </a:lnTo>
                      <a:lnTo>
                        <a:pt x="3064" y="1020"/>
                      </a:lnTo>
                      <a:lnTo>
                        <a:pt x="3052" y="1026"/>
                      </a:lnTo>
                      <a:lnTo>
                        <a:pt x="3046" y="1028"/>
                      </a:lnTo>
                      <a:lnTo>
                        <a:pt x="3044" y="1026"/>
                      </a:lnTo>
                      <a:lnTo>
                        <a:pt x="3042" y="1022"/>
                      </a:lnTo>
                      <a:lnTo>
                        <a:pt x="3040" y="1008"/>
                      </a:lnTo>
                      <a:lnTo>
                        <a:pt x="3040" y="1008"/>
                      </a:lnTo>
                      <a:lnTo>
                        <a:pt x="3040" y="992"/>
                      </a:lnTo>
                      <a:lnTo>
                        <a:pt x="3038" y="978"/>
                      </a:lnTo>
                      <a:lnTo>
                        <a:pt x="3032" y="962"/>
                      </a:lnTo>
                      <a:lnTo>
                        <a:pt x="3026" y="948"/>
                      </a:lnTo>
                      <a:lnTo>
                        <a:pt x="3024" y="938"/>
                      </a:lnTo>
                      <a:lnTo>
                        <a:pt x="3020" y="928"/>
                      </a:lnTo>
                      <a:lnTo>
                        <a:pt x="3020" y="928"/>
                      </a:lnTo>
                      <a:lnTo>
                        <a:pt x="3018" y="922"/>
                      </a:lnTo>
                      <a:lnTo>
                        <a:pt x="3016" y="918"/>
                      </a:lnTo>
                      <a:lnTo>
                        <a:pt x="3012" y="914"/>
                      </a:lnTo>
                      <a:lnTo>
                        <a:pt x="3008" y="914"/>
                      </a:lnTo>
                      <a:lnTo>
                        <a:pt x="2998" y="912"/>
                      </a:lnTo>
                      <a:lnTo>
                        <a:pt x="2986" y="912"/>
                      </a:lnTo>
                      <a:lnTo>
                        <a:pt x="2974" y="910"/>
                      </a:lnTo>
                      <a:lnTo>
                        <a:pt x="2968" y="908"/>
                      </a:lnTo>
                      <a:lnTo>
                        <a:pt x="2962" y="904"/>
                      </a:lnTo>
                      <a:lnTo>
                        <a:pt x="2958" y="898"/>
                      </a:lnTo>
                      <a:lnTo>
                        <a:pt x="2954" y="890"/>
                      </a:lnTo>
                      <a:lnTo>
                        <a:pt x="2950" y="882"/>
                      </a:lnTo>
                      <a:lnTo>
                        <a:pt x="2948" y="868"/>
                      </a:lnTo>
                      <a:lnTo>
                        <a:pt x="2948" y="868"/>
                      </a:lnTo>
                      <a:lnTo>
                        <a:pt x="2948" y="854"/>
                      </a:lnTo>
                      <a:lnTo>
                        <a:pt x="2948" y="840"/>
                      </a:lnTo>
                      <a:lnTo>
                        <a:pt x="2952" y="824"/>
                      </a:lnTo>
                      <a:lnTo>
                        <a:pt x="2956" y="808"/>
                      </a:lnTo>
                      <a:lnTo>
                        <a:pt x="2968" y="778"/>
                      </a:lnTo>
                      <a:lnTo>
                        <a:pt x="2982" y="750"/>
                      </a:lnTo>
                      <a:lnTo>
                        <a:pt x="2998" y="724"/>
                      </a:lnTo>
                      <a:lnTo>
                        <a:pt x="3014" y="706"/>
                      </a:lnTo>
                      <a:lnTo>
                        <a:pt x="3026" y="692"/>
                      </a:lnTo>
                      <a:lnTo>
                        <a:pt x="3030" y="690"/>
                      </a:lnTo>
                      <a:lnTo>
                        <a:pt x="3034" y="690"/>
                      </a:lnTo>
                      <a:lnTo>
                        <a:pt x="3034" y="690"/>
                      </a:lnTo>
                      <a:lnTo>
                        <a:pt x="3038" y="688"/>
                      </a:lnTo>
                      <a:lnTo>
                        <a:pt x="3042" y="684"/>
                      </a:lnTo>
                      <a:lnTo>
                        <a:pt x="3044" y="670"/>
                      </a:lnTo>
                      <a:lnTo>
                        <a:pt x="3048" y="662"/>
                      </a:lnTo>
                      <a:lnTo>
                        <a:pt x="3052" y="654"/>
                      </a:lnTo>
                      <a:lnTo>
                        <a:pt x="3060" y="648"/>
                      </a:lnTo>
                      <a:lnTo>
                        <a:pt x="3070" y="646"/>
                      </a:lnTo>
                      <a:lnTo>
                        <a:pt x="3070" y="646"/>
                      </a:lnTo>
                      <a:lnTo>
                        <a:pt x="3096" y="644"/>
                      </a:lnTo>
                      <a:lnTo>
                        <a:pt x="3106" y="640"/>
                      </a:lnTo>
                      <a:lnTo>
                        <a:pt x="3116" y="636"/>
                      </a:lnTo>
                      <a:lnTo>
                        <a:pt x="3120" y="630"/>
                      </a:lnTo>
                      <a:lnTo>
                        <a:pt x="3120" y="624"/>
                      </a:lnTo>
                      <a:lnTo>
                        <a:pt x="3116" y="614"/>
                      </a:lnTo>
                      <a:lnTo>
                        <a:pt x="3106" y="604"/>
                      </a:lnTo>
                      <a:lnTo>
                        <a:pt x="3106" y="604"/>
                      </a:lnTo>
                      <a:lnTo>
                        <a:pt x="3098" y="596"/>
                      </a:lnTo>
                      <a:lnTo>
                        <a:pt x="3098" y="594"/>
                      </a:lnTo>
                      <a:lnTo>
                        <a:pt x="3098" y="592"/>
                      </a:lnTo>
                      <a:lnTo>
                        <a:pt x="3104" y="590"/>
                      </a:lnTo>
                      <a:lnTo>
                        <a:pt x="3112" y="590"/>
                      </a:lnTo>
                      <a:lnTo>
                        <a:pt x="3124" y="590"/>
                      </a:lnTo>
                      <a:lnTo>
                        <a:pt x="3136" y="586"/>
                      </a:lnTo>
                      <a:lnTo>
                        <a:pt x="3140" y="584"/>
                      </a:lnTo>
                      <a:lnTo>
                        <a:pt x="3144" y="580"/>
                      </a:lnTo>
                      <a:lnTo>
                        <a:pt x="3148" y="576"/>
                      </a:lnTo>
                      <a:lnTo>
                        <a:pt x="3150" y="568"/>
                      </a:lnTo>
                      <a:lnTo>
                        <a:pt x="3150" y="568"/>
                      </a:lnTo>
                      <a:lnTo>
                        <a:pt x="3152" y="562"/>
                      </a:lnTo>
                      <a:lnTo>
                        <a:pt x="3154" y="558"/>
                      </a:lnTo>
                      <a:lnTo>
                        <a:pt x="3156" y="556"/>
                      </a:lnTo>
                      <a:lnTo>
                        <a:pt x="3158" y="556"/>
                      </a:lnTo>
                      <a:lnTo>
                        <a:pt x="3166" y="560"/>
                      </a:lnTo>
                      <a:lnTo>
                        <a:pt x="3176" y="566"/>
                      </a:lnTo>
                      <a:lnTo>
                        <a:pt x="3188" y="570"/>
                      </a:lnTo>
                      <a:lnTo>
                        <a:pt x="3194" y="572"/>
                      </a:lnTo>
                      <a:lnTo>
                        <a:pt x="3200" y="570"/>
                      </a:lnTo>
                      <a:lnTo>
                        <a:pt x="3206" y="568"/>
                      </a:lnTo>
                      <a:lnTo>
                        <a:pt x="3214" y="562"/>
                      </a:lnTo>
                      <a:lnTo>
                        <a:pt x="3220" y="554"/>
                      </a:lnTo>
                      <a:lnTo>
                        <a:pt x="3228" y="542"/>
                      </a:lnTo>
                      <a:lnTo>
                        <a:pt x="3228" y="542"/>
                      </a:lnTo>
                      <a:lnTo>
                        <a:pt x="3242" y="520"/>
                      </a:lnTo>
                      <a:lnTo>
                        <a:pt x="3252" y="506"/>
                      </a:lnTo>
                      <a:lnTo>
                        <a:pt x="3258" y="496"/>
                      </a:lnTo>
                      <a:lnTo>
                        <a:pt x="3260" y="492"/>
                      </a:lnTo>
                      <a:lnTo>
                        <a:pt x="3258" y="490"/>
                      </a:lnTo>
                      <a:lnTo>
                        <a:pt x="3256" y="488"/>
                      </a:lnTo>
                      <a:lnTo>
                        <a:pt x="3244" y="486"/>
                      </a:lnTo>
                      <a:lnTo>
                        <a:pt x="3228" y="484"/>
                      </a:lnTo>
                      <a:lnTo>
                        <a:pt x="3204" y="478"/>
                      </a:lnTo>
                      <a:lnTo>
                        <a:pt x="3204" y="478"/>
                      </a:lnTo>
                      <a:lnTo>
                        <a:pt x="3186" y="474"/>
                      </a:lnTo>
                      <a:lnTo>
                        <a:pt x="3176" y="470"/>
                      </a:lnTo>
                      <a:lnTo>
                        <a:pt x="3170" y="464"/>
                      </a:lnTo>
                      <a:lnTo>
                        <a:pt x="3164" y="460"/>
                      </a:lnTo>
                      <a:lnTo>
                        <a:pt x="3154" y="450"/>
                      </a:lnTo>
                      <a:lnTo>
                        <a:pt x="3144" y="444"/>
                      </a:lnTo>
                      <a:lnTo>
                        <a:pt x="3132" y="438"/>
                      </a:lnTo>
                      <a:lnTo>
                        <a:pt x="3132" y="438"/>
                      </a:lnTo>
                      <a:lnTo>
                        <a:pt x="3140" y="438"/>
                      </a:lnTo>
                      <a:lnTo>
                        <a:pt x="3148" y="438"/>
                      </a:lnTo>
                      <a:lnTo>
                        <a:pt x="3158" y="440"/>
                      </a:lnTo>
                      <a:lnTo>
                        <a:pt x="3166" y="442"/>
                      </a:lnTo>
                      <a:lnTo>
                        <a:pt x="3184" y="452"/>
                      </a:lnTo>
                      <a:lnTo>
                        <a:pt x="3202" y="462"/>
                      </a:lnTo>
                      <a:lnTo>
                        <a:pt x="3220" y="470"/>
                      </a:lnTo>
                      <a:lnTo>
                        <a:pt x="3230" y="472"/>
                      </a:lnTo>
                      <a:lnTo>
                        <a:pt x="3238" y="474"/>
                      </a:lnTo>
                      <a:lnTo>
                        <a:pt x="3246" y="474"/>
                      </a:lnTo>
                      <a:lnTo>
                        <a:pt x="3254" y="472"/>
                      </a:lnTo>
                      <a:lnTo>
                        <a:pt x="3262" y="466"/>
                      </a:lnTo>
                      <a:lnTo>
                        <a:pt x="3270" y="460"/>
                      </a:lnTo>
                      <a:lnTo>
                        <a:pt x="3270" y="460"/>
                      </a:lnTo>
                      <a:lnTo>
                        <a:pt x="3296" y="434"/>
                      </a:lnTo>
                      <a:lnTo>
                        <a:pt x="3302" y="426"/>
                      </a:lnTo>
                      <a:lnTo>
                        <a:pt x="3304" y="420"/>
                      </a:lnTo>
                      <a:lnTo>
                        <a:pt x="3304" y="416"/>
                      </a:lnTo>
                      <a:lnTo>
                        <a:pt x="3298" y="412"/>
                      </a:lnTo>
                      <a:lnTo>
                        <a:pt x="3278" y="402"/>
                      </a:lnTo>
                      <a:lnTo>
                        <a:pt x="3278" y="402"/>
                      </a:lnTo>
                      <a:lnTo>
                        <a:pt x="3270" y="394"/>
                      </a:lnTo>
                      <a:lnTo>
                        <a:pt x="3270" y="392"/>
                      </a:lnTo>
                      <a:lnTo>
                        <a:pt x="3270" y="390"/>
                      </a:lnTo>
                      <a:lnTo>
                        <a:pt x="3278" y="388"/>
                      </a:lnTo>
                      <a:lnTo>
                        <a:pt x="3288" y="388"/>
                      </a:lnTo>
                      <a:lnTo>
                        <a:pt x="3302" y="388"/>
                      </a:lnTo>
                      <a:lnTo>
                        <a:pt x="3316" y="390"/>
                      </a:lnTo>
                      <a:lnTo>
                        <a:pt x="3328" y="394"/>
                      </a:lnTo>
                      <a:lnTo>
                        <a:pt x="3336" y="400"/>
                      </a:lnTo>
                      <a:lnTo>
                        <a:pt x="3336" y="400"/>
                      </a:lnTo>
                      <a:lnTo>
                        <a:pt x="3346" y="410"/>
                      </a:lnTo>
                      <a:lnTo>
                        <a:pt x="3356" y="418"/>
                      </a:lnTo>
                      <a:lnTo>
                        <a:pt x="3366" y="426"/>
                      </a:lnTo>
                      <a:lnTo>
                        <a:pt x="3374" y="438"/>
                      </a:lnTo>
                      <a:lnTo>
                        <a:pt x="3374" y="438"/>
                      </a:lnTo>
                      <a:lnTo>
                        <a:pt x="3380" y="448"/>
                      </a:lnTo>
                      <a:lnTo>
                        <a:pt x="3388" y="452"/>
                      </a:lnTo>
                      <a:lnTo>
                        <a:pt x="3398" y="454"/>
                      </a:lnTo>
                      <a:lnTo>
                        <a:pt x="3410" y="452"/>
                      </a:lnTo>
                      <a:lnTo>
                        <a:pt x="3410" y="452"/>
                      </a:lnTo>
                      <a:lnTo>
                        <a:pt x="3412" y="450"/>
                      </a:lnTo>
                      <a:lnTo>
                        <a:pt x="3414" y="448"/>
                      </a:lnTo>
                      <a:lnTo>
                        <a:pt x="3412" y="444"/>
                      </a:lnTo>
                      <a:lnTo>
                        <a:pt x="3398" y="436"/>
                      </a:lnTo>
                      <a:lnTo>
                        <a:pt x="3392" y="432"/>
                      </a:lnTo>
                      <a:lnTo>
                        <a:pt x="3386" y="426"/>
                      </a:lnTo>
                      <a:lnTo>
                        <a:pt x="3384" y="424"/>
                      </a:lnTo>
                      <a:lnTo>
                        <a:pt x="3384" y="422"/>
                      </a:lnTo>
                      <a:lnTo>
                        <a:pt x="3386" y="418"/>
                      </a:lnTo>
                      <a:lnTo>
                        <a:pt x="3390" y="416"/>
                      </a:lnTo>
                      <a:lnTo>
                        <a:pt x="3390" y="416"/>
                      </a:lnTo>
                      <a:lnTo>
                        <a:pt x="3398" y="412"/>
                      </a:lnTo>
                      <a:lnTo>
                        <a:pt x="3404" y="406"/>
                      </a:lnTo>
                      <a:lnTo>
                        <a:pt x="3414" y="396"/>
                      </a:lnTo>
                      <a:lnTo>
                        <a:pt x="3426" y="388"/>
                      </a:lnTo>
                      <a:lnTo>
                        <a:pt x="3432" y="386"/>
                      </a:lnTo>
                      <a:lnTo>
                        <a:pt x="3438" y="386"/>
                      </a:lnTo>
                      <a:lnTo>
                        <a:pt x="3438" y="386"/>
                      </a:lnTo>
                      <a:lnTo>
                        <a:pt x="3444" y="386"/>
                      </a:lnTo>
                      <a:lnTo>
                        <a:pt x="3450" y="384"/>
                      </a:lnTo>
                      <a:lnTo>
                        <a:pt x="3456" y="380"/>
                      </a:lnTo>
                      <a:lnTo>
                        <a:pt x="3460" y="374"/>
                      </a:lnTo>
                      <a:lnTo>
                        <a:pt x="3468" y="364"/>
                      </a:lnTo>
                      <a:lnTo>
                        <a:pt x="3474" y="360"/>
                      </a:lnTo>
                      <a:lnTo>
                        <a:pt x="3478" y="360"/>
                      </a:lnTo>
                      <a:lnTo>
                        <a:pt x="3478" y="360"/>
                      </a:lnTo>
                      <a:lnTo>
                        <a:pt x="3484" y="358"/>
                      </a:lnTo>
                      <a:lnTo>
                        <a:pt x="3490" y="354"/>
                      </a:lnTo>
                      <a:lnTo>
                        <a:pt x="3492" y="348"/>
                      </a:lnTo>
                      <a:lnTo>
                        <a:pt x="3494" y="342"/>
                      </a:lnTo>
                      <a:lnTo>
                        <a:pt x="3492" y="334"/>
                      </a:lnTo>
                      <a:lnTo>
                        <a:pt x="3488" y="324"/>
                      </a:lnTo>
                      <a:lnTo>
                        <a:pt x="3482" y="316"/>
                      </a:lnTo>
                      <a:lnTo>
                        <a:pt x="3472" y="306"/>
                      </a:lnTo>
                      <a:lnTo>
                        <a:pt x="3472" y="306"/>
                      </a:lnTo>
                      <a:lnTo>
                        <a:pt x="3464" y="298"/>
                      </a:lnTo>
                      <a:lnTo>
                        <a:pt x="3460" y="292"/>
                      </a:lnTo>
                      <a:lnTo>
                        <a:pt x="3460" y="288"/>
                      </a:lnTo>
                      <a:lnTo>
                        <a:pt x="3462" y="284"/>
                      </a:lnTo>
                      <a:lnTo>
                        <a:pt x="3464" y="282"/>
                      </a:lnTo>
                      <a:lnTo>
                        <a:pt x="3466" y="278"/>
                      </a:lnTo>
                      <a:lnTo>
                        <a:pt x="3464" y="272"/>
                      </a:lnTo>
                      <a:lnTo>
                        <a:pt x="3458" y="266"/>
                      </a:lnTo>
                      <a:lnTo>
                        <a:pt x="3458" y="266"/>
                      </a:lnTo>
                      <a:lnTo>
                        <a:pt x="3452" y="260"/>
                      </a:lnTo>
                      <a:lnTo>
                        <a:pt x="3452" y="258"/>
                      </a:lnTo>
                      <a:lnTo>
                        <a:pt x="3452" y="258"/>
                      </a:lnTo>
                      <a:lnTo>
                        <a:pt x="3458" y="256"/>
                      </a:lnTo>
                      <a:lnTo>
                        <a:pt x="3466" y="256"/>
                      </a:lnTo>
                      <a:lnTo>
                        <a:pt x="3476" y="256"/>
                      </a:lnTo>
                      <a:lnTo>
                        <a:pt x="3484" y="254"/>
                      </a:lnTo>
                      <a:lnTo>
                        <a:pt x="3492" y="250"/>
                      </a:lnTo>
                      <a:lnTo>
                        <a:pt x="3494" y="248"/>
                      </a:lnTo>
                      <a:lnTo>
                        <a:pt x="3496" y="242"/>
                      </a:lnTo>
                      <a:lnTo>
                        <a:pt x="3496" y="242"/>
                      </a:lnTo>
                      <a:lnTo>
                        <a:pt x="3498" y="234"/>
                      </a:lnTo>
                      <a:lnTo>
                        <a:pt x="3496" y="230"/>
                      </a:lnTo>
                      <a:lnTo>
                        <a:pt x="3492" y="228"/>
                      </a:lnTo>
                      <a:lnTo>
                        <a:pt x="3488" y="226"/>
                      </a:lnTo>
                      <a:lnTo>
                        <a:pt x="3486" y="224"/>
                      </a:lnTo>
                      <a:lnTo>
                        <a:pt x="3484" y="222"/>
                      </a:lnTo>
                      <a:lnTo>
                        <a:pt x="3484" y="220"/>
                      </a:lnTo>
                      <a:lnTo>
                        <a:pt x="3490" y="214"/>
                      </a:lnTo>
                      <a:lnTo>
                        <a:pt x="3490" y="214"/>
                      </a:lnTo>
                      <a:lnTo>
                        <a:pt x="3492" y="206"/>
                      </a:lnTo>
                      <a:lnTo>
                        <a:pt x="3492" y="204"/>
                      </a:lnTo>
                      <a:lnTo>
                        <a:pt x="3486" y="202"/>
                      </a:lnTo>
                      <a:lnTo>
                        <a:pt x="3480" y="200"/>
                      </a:lnTo>
                      <a:lnTo>
                        <a:pt x="3472" y="198"/>
                      </a:lnTo>
                      <a:lnTo>
                        <a:pt x="3464" y="196"/>
                      </a:lnTo>
                      <a:lnTo>
                        <a:pt x="3458" y="192"/>
                      </a:lnTo>
                      <a:lnTo>
                        <a:pt x="3454" y="182"/>
                      </a:lnTo>
                      <a:lnTo>
                        <a:pt x="3454" y="182"/>
                      </a:lnTo>
                      <a:lnTo>
                        <a:pt x="3452" y="174"/>
                      </a:lnTo>
                      <a:lnTo>
                        <a:pt x="3446" y="170"/>
                      </a:lnTo>
                      <a:lnTo>
                        <a:pt x="3438" y="168"/>
                      </a:lnTo>
                      <a:lnTo>
                        <a:pt x="3428" y="168"/>
                      </a:lnTo>
                      <a:lnTo>
                        <a:pt x="3404" y="166"/>
                      </a:lnTo>
                      <a:lnTo>
                        <a:pt x="3392" y="164"/>
                      </a:lnTo>
                      <a:lnTo>
                        <a:pt x="3378" y="160"/>
                      </a:lnTo>
                      <a:lnTo>
                        <a:pt x="3378" y="160"/>
                      </a:lnTo>
                      <a:lnTo>
                        <a:pt x="3360" y="152"/>
                      </a:lnTo>
                      <a:lnTo>
                        <a:pt x="3356" y="152"/>
                      </a:lnTo>
                      <a:lnTo>
                        <a:pt x="3354" y="152"/>
                      </a:lnTo>
                      <a:lnTo>
                        <a:pt x="3348" y="156"/>
                      </a:lnTo>
                      <a:lnTo>
                        <a:pt x="3344" y="158"/>
                      </a:lnTo>
                      <a:lnTo>
                        <a:pt x="3334" y="158"/>
                      </a:lnTo>
                      <a:lnTo>
                        <a:pt x="3334" y="158"/>
                      </a:lnTo>
                      <a:lnTo>
                        <a:pt x="3326" y="160"/>
                      </a:lnTo>
                      <a:lnTo>
                        <a:pt x="3320" y="164"/>
                      </a:lnTo>
                      <a:lnTo>
                        <a:pt x="3318" y="172"/>
                      </a:lnTo>
                      <a:lnTo>
                        <a:pt x="3318" y="180"/>
                      </a:lnTo>
                      <a:lnTo>
                        <a:pt x="3322" y="190"/>
                      </a:lnTo>
                      <a:lnTo>
                        <a:pt x="3326" y="198"/>
                      </a:lnTo>
                      <a:lnTo>
                        <a:pt x="3330" y="206"/>
                      </a:lnTo>
                      <a:lnTo>
                        <a:pt x="3338" y="210"/>
                      </a:lnTo>
                      <a:lnTo>
                        <a:pt x="3338" y="210"/>
                      </a:lnTo>
                      <a:lnTo>
                        <a:pt x="3342" y="212"/>
                      </a:lnTo>
                      <a:lnTo>
                        <a:pt x="3346" y="216"/>
                      </a:lnTo>
                      <a:lnTo>
                        <a:pt x="3346" y="222"/>
                      </a:lnTo>
                      <a:lnTo>
                        <a:pt x="3344" y="226"/>
                      </a:lnTo>
                      <a:lnTo>
                        <a:pt x="3342" y="230"/>
                      </a:lnTo>
                      <a:lnTo>
                        <a:pt x="3338" y="232"/>
                      </a:lnTo>
                      <a:lnTo>
                        <a:pt x="3332" y="234"/>
                      </a:lnTo>
                      <a:lnTo>
                        <a:pt x="3326" y="234"/>
                      </a:lnTo>
                      <a:lnTo>
                        <a:pt x="3326" y="234"/>
                      </a:lnTo>
                      <a:lnTo>
                        <a:pt x="3322" y="236"/>
                      </a:lnTo>
                      <a:lnTo>
                        <a:pt x="3320" y="240"/>
                      </a:lnTo>
                      <a:lnTo>
                        <a:pt x="3318" y="256"/>
                      </a:lnTo>
                      <a:lnTo>
                        <a:pt x="3318" y="266"/>
                      </a:lnTo>
                      <a:lnTo>
                        <a:pt x="3316" y="278"/>
                      </a:lnTo>
                      <a:lnTo>
                        <a:pt x="3310" y="288"/>
                      </a:lnTo>
                      <a:lnTo>
                        <a:pt x="3300" y="296"/>
                      </a:lnTo>
                      <a:lnTo>
                        <a:pt x="3300" y="296"/>
                      </a:lnTo>
                      <a:lnTo>
                        <a:pt x="3292" y="302"/>
                      </a:lnTo>
                      <a:lnTo>
                        <a:pt x="3286" y="310"/>
                      </a:lnTo>
                      <a:lnTo>
                        <a:pt x="3284" y="316"/>
                      </a:lnTo>
                      <a:lnTo>
                        <a:pt x="3282" y="322"/>
                      </a:lnTo>
                      <a:lnTo>
                        <a:pt x="3280" y="328"/>
                      </a:lnTo>
                      <a:lnTo>
                        <a:pt x="3278" y="332"/>
                      </a:lnTo>
                      <a:lnTo>
                        <a:pt x="3274" y="338"/>
                      </a:lnTo>
                      <a:lnTo>
                        <a:pt x="3264" y="342"/>
                      </a:lnTo>
                      <a:lnTo>
                        <a:pt x="3264" y="342"/>
                      </a:lnTo>
                      <a:lnTo>
                        <a:pt x="3250" y="344"/>
                      </a:lnTo>
                      <a:lnTo>
                        <a:pt x="3246" y="344"/>
                      </a:lnTo>
                      <a:lnTo>
                        <a:pt x="3244" y="340"/>
                      </a:lnTo>
                      <a:lnTo>
                        <a:pt x="3238" y="330"/>
                      </a:lnTo>
                      <a:lnTo>
                        <a:pt x="3232" y="322"/>
                      </a:lnTo>
                      <a:lnTo>
                        <a:pt x="3222" y="312"/>
                      </a:lnTo>
                      <a:lnTo>
                        <a:pt x="3222" y="312"/>
                      </a:lnTo>
                      <a:lnTo>
                        <a:pt x="3214" y="304"/>
                      </a:lnTo>
                      <a:lnTo>
                        <a:pt x="3210" y="298"/>
                      </a:lnTo>
                      <a:lnTo>
                        <a:pt x="3212" y="292"/>
                      </a:lnTo>
                      <a:lnTo>
                        <a:pt x="3216" y="288"/>
                      </a:lnTo>
                      <a:lnTo>
                        <a:pt x="3226" y="280"/>
                      </a:lnTo>
                      <a:lnTo>
                        <a:pt x="3232" y="276"/>
                      </a:lnTo>
                      <a:lnTo>
                        <a:pt x="3234" y="270"/>
                      </a:lnTo>
                      <a:lnTo>
                        <a:pt x="3234" y="270"/>
                      </a:lnTo>
                      <a:lnTo>
                        <a:pt x="3232" y="260"/>
                      </a:lnTo>
                      <a:lnTo>
                        <a:pt x="3228" y="248"/>
                      </a:lnTo>
                      <a:lnTo>
                        <a:pt x="3220" y="234"/>
                      </a:lnTo>
                      <a:lnTo>
                        <a:pt x="3212" y="220"/>
                      </a:lnTo>
                      <a:lnTo>
                        <a:pt x="3200" y="210"/>
                      </a:lnTo>
                      <a:lnTo>
                        <a:pt x="3190" y="202"/>
                      </a:lnTo>
                      <a:lnTo>
                        <a:pt x="3184" y="200"/>
                      </a:lnTo>
                      <a:lnTo>
                        <a:pt x="3178" y="200"/>
                      </a:lnTo>
                      <a:lnTo>
                        <a:pt x="3172" y="202"/>
                      </a:lnTo>
                      <a:lnTo>
                        <a:pt x="3168" y="206"/>
                      </a:lnTo>
                      <a:lnTo>
                        <a:pt x="3168" y="206"/>
                      </a:lnTo>
                      <a:lnTo>
                        <a:pt x="3158" y="216"/>
                      </a:lnTo>
                      <a:lnTo>
                        <a:pt x="3154" y="230"/>
                      </a:lnTo>
                      <a:lnTo>
                        <a:pt x="3148" y="254"/>
                      </a:lnTo>
                      <a:lnTo>
                        <a:pt x="3146" y="262"/>
                      </a:lnTo>
                      <a:lnTo>
                        <a:pt x="3142" y="268"/>
                      </a:lnTo>
                      <a:lnTo>
                        <a:pt x="3140" y="268"/>
                      </a:lnTo>
                      <a:lnTo>
                        <a:pt x="3138" y="268"/>
                      </a:lnTo>
                      <a:lnTo>
                        <a:pt x="3130" y="260"/>
                      </a:lnTo>
                      <a:lnTo>
                        <a:pt x="3130" y="260"/>
                      </a:lnTo>
                      <a:lnTo>
                        <a:pt x="3124" y="252"/>
                      </a:lnTo>
                      <a:lnTo>
                        <a:pt x="3122" y="246"/>
                      </a:lnTo>
                      <a:lnTo>
                        <a:pt x="3122" y="242"/>
                      </a:lnTo>
                      <a:lnTo>
                        <a:pt x="3124" y="238"/>
                      </a:lnTo>
                      <a:lnTo>
                        <a:pt x="3126" y="236"/>
                      </a:lnTo>
                      <a:lnTo>
                        <a:pt x="3128" y="232"/>
                      </a:lnTo>
                      <a:lnTo>
                        <a:pt x="3124" y="226"/>
                      </a:lnTo>
                      <a:lnTo>
                        <a:pt x="3118" y="216"/>
                      </a:lnTo>
                      <a:lnTo>
                        <a:pt x="3118" y="216"/>
                      </a:lnTo>
                      <a:lnTo>
                        <a:pt x="3112" y="208"/>
                      </a:lnTo>
                      <a:lnTo>
                        <a:pt x="3110" y="204"/>
                      </a:lnTo>
                      <a:lnTo>
                        <a:pt x="3110" y="202"/>
                      </a:lnTo>
                      <a:lnTo>
                        <a:pt x="3114" y="198"/>
                      </a:lnTo>
                      <a:lnTo>
                        <a:pt x="3120" y="194"/>
                      </a:lnTo>
                      <a:lnTo>
                        <a:pt x="3126" y="192"/>
                      </a:lnTo>
                      <a:lnTo>
                        <a:pt x="3128" y="190"/>
                      </a:lnTo>
                      <a:lnTo>
                        <a:pt x="3126" y="186"/>
                      </a:lnTo>
                      <a:lnTo>
                        <a:pt x="3116" y="180"/>
                      </a:lnTo>
                      <a:lnTo>
                        <a:pt x="3116" y="180"/>
                      </a:lnTo>
                      <a:lnTo>
                        <a:pt x="3104" y="174"/>
                      </a:lnTo>
                      <a:lnTo>
                        <a:pt x="3094" y="172"/>
                      </a:lnTo>
                      <a:lnTo>
                        <a:pt x="3088" y="172"/>
                      </a:lnTo>
                      <a:lnTo>
                        <a:pt x="3082" y="174"/>
                      </a:lnTo>
                      <a:lnTo>
                        <a:pt x="3076" y="176"/>
                      </a:lnTo>
                      <a:lnTo>
                        <a:pt x="3070" y="178"/>
                      </a:lnTo>
                      <a:lnTo>
                        <a:pt x="3064" y="176"/>
                      </a:lnTo>
                      <a:lnTo>
                        <a:pt x="3054" y="172"/>
                      </a:lnTo>
                      <a:lnTo>
                        <a:pt x="3054" y="172"/>
                      </a:lnTo>
                      <a:lnTo>
                        <a:pt x="3050" y="170"/>
                      </a:lnTo>
                      <a:lnTo>
                        <a:pt x="3048" y="168"/>
                      </a:lnTo>
                      <a:lnTo>
                        <a:pt x="3048" y="164"/>
                      </a:lnTo>
                      <a:lnTo>
                        <a:pt x="3048" y="162"/>
                      </a:lnTo>
                      <a:lnTo>
                        <a:pt x="3054" y="154"/>
                      </a:lnTo>
                      <a:lnTo>
                        <a:pt x="3062" y="148"/>
                      </a:lnTo>
                      <a:lnTo>
                        <a:pt x="3076" y="134"/>
                      </a:lnTo>
                      <a:lnTo>
                        <a:pt x="3080" y="130"/>
                      </a:lnTo>
                      <a:lnTo>
                        <a:pt x="3080" y="126"/>
                      </a:lnTo>
                      <a:lnTo>
                        <a:pt x="3078" y="124"/>
                      </a:lnTo>
                      <a:lnTo>
                        <a:pt x="3078" y="124"/>
                      </a:lnTo>
                      <a:lnTo>
                        <a:pt x="3064" y="114"/>
                      </a:lnTo>
                      <a:lnTo>
                        <a:pt x="3046" y="102"/>
                      </a:lnTo>
                      <a:lnTo>
                        <a:pt x="3038" y="94"/>
                      </a:lnTo>
                      <a:lnTo>
                        <a:pt x="3032" y="86"/>
                      </a:lnTo>
                      <a:lnTo>
                        <a:pt x="3028" y="78"/>
                      </a:lnTo>
                      <a:lnTo>
                        <a:pt x="3026" y="66"/>
                      </a:lnTo>
                      <a:lnTo>
                        <a:pt x="3026" y="66"/>
                      </a:lnTo>
                      <a:lnTo>
                        <a:pt x="3026" y="62"/>
                      </a:lnTo>
                      <a:lnTo>
                        <a:pt x="3026" y="56"/>
                      </a:lnTo>
                      <a:lnTo>
                        <a:pt x="3020" y="44"/>
                      </a:lnTo>
                      <a:lnTo>
                        <a:pt x="3010" y="34"/>
                      </a:lnTo>
                      <a:lnTo>
                        <a:pt x="2998" y="24"/>
                      </a:lnTo>
                      <a:lnTo>
                        <a:pt x="2986" y="14"/>
                      </a:lnTo>
                      <a:lnTo>
                        <a:pt x="2972" y="8"/>
                      </a:lnTo>
                      <a:lnTo>
                        <a:pt x="2960" y="2"/>
                      </a:lnTo>
                      <a:lnTo>
                        <a:pt x="2948" y="0"/>
                      </a:lnTo>
                      <a:lnTo>
                        <a:pt x="2948" y="0"/>
                      </a:lnTo>
                      <a:lnTo>
                        <a:pt x="2940" y="0"/>
                      </a:lnTo>
                      <a:lnTo>
                        <a:pt x="2936" y="2"/>
                      </a:lnTo>
                      <a:lnTo>
                        <a:pt x="2934" y="4"/>
                      </a:lnTo>
                      <a:lnTo>
                        <a:pt x="2932" y="8"/>
                      </a:lnTo>
                      <a:lnTo>
                        <a:pt x="2932" y="12"/>
                      </a:lnTo>
                      <a:lnTo>
                        <a:pt x="2928" y="16"/>
                      </a:lnTo>
                      <a:lnTo>
                        <a:pt x="2924" y="20"/>
                      </a:lnTo>
                      <a:lnTo>
                        <a:pt x="2916" y="22"/>
                      </a:lnTo>
                      <a:lnTo>
                        <a:pt x="2916" y="22"/>
                      </a:lnTo>
                      <a:lnTo>
                        <a:pt x="2908" y="26"/>
                      </a:lnTo>
                      <a:lnTo>
                        <a:pt x="2904" y="28"/>
                      </a:lnTo>
                      <a:lnTo>
                        <a:pt x="2902" y="30"/>
                      </a:lnTo>
                      <a:lnTo>
                        <a:pt x="2902" y="34"/>
                      </a:lnTo>
                      <a:lnTo>
                        <a:pt x="2902" y="38"/>
                      </a:lnTo>
                      <a:lnTo>
                        <a:pt x="2900" y="42"/>
                      </a:lnTo>
                      <a:lnTo>
                        <a:pt x="2894" y="46"/>
                      </a:lnTo>
                      <a:lnTo>
                        <a:pt x="2886" y="50"/>
                      </a:lnTo>
                      <a:lnTo>
                        <a:pt x="2886" y="50"/>
                      </a:lnTo>
                      <a:lnTo>
                        <a:pt x="2878" y="56"/>
                      </a:lnTo>
                      <a:lnTo>
                        <a:pt x="2876" y="62"/>
                      </a:lnTo>
                      <a:lnTo>
                        <a:pt x="2876" y="70"/>
                      </a:lnTo>
                      <a:lnTo>
                        <a:pt x="2878" y="80"/>
                      </a:lnTo>
                      <a:lnTo>
                        <a:pt x="2886" y="98"/>
                      </a:lnTo>
                      <a:lnTo>
                        <a:pt x="2888" y="106"/>
                      </a:lnTo>
                      <a:lnTo>
                        <a:pt x="2886" y="114"/>
                      </a:lnTo>
                      <a:lnTo>
                        <a:pt x="2886" y="114"/>
                      </a:lnTo>
                      <a:lnTo>
                        <a:pt x="2884" y="128"/>
                      </a:lnTo>
                      <a:lnTo>
                        <a:pt x="2884" y="136"/>
                      </a:lnTo>
                      <a:lnTo>
                        <a:pt x="2886" y="142"/>
                      </a:lnTo>
                      <a:lnTo>
                        <a:pt x="2890" y="150"/>
                      </a:lnTo>
                      <a:lnTo>
                        <a:pt x="2898" y="156"/>
                      </a:lnTo>
                      <a:lnTo>
                        <a:pt x="2910" y="162"/>
                      </a:lnTo>
                      <a:lnTo>
                        <a:pt x="2924" y="168"/>
                      </a:lnTo>
                      <a:lnTo>
                        <a:pt x="2924" y="168"/>
                      </a:lnTo>
                      <a:lnTo>
                        <a:pt x="2940" y="172"/>
                      </a:lnTo>
                      <a:lnTo>
                        <a:pt x="2954" y="180"/>
                      </a:lnTo>
                      <a:lnTo>
                        <a:pt x="2964" y="186"/>
                      </a:lnTo>
                      <a:lnTo>
                        <a:pt x="2970" y="194"/>
                      </a:lnTo>
                      <a:lnTo>
                        <a:pt x="2974" y="202"/>
                      </a:lnTo>
                      <a:lnTo>
                        <a:pt x="2974" y="208"/>
                      </a:lnTo>
                      <a:lnTo>
                        <a:pt x="2972" y="214"/>
                      </a:lnTo>
                      <a:lnTo>
                        <a:pt x="2966" y="218"/>
                      </a:lnTo>
                      <a:lnTo>
                        <a:pt x="2966" y="218"/>
                      </a:lnTo>
                      <a:lnTo>
                        <a:pt x="2958" y="222"/>
                      </a:lnTo>
                      <a:lnTo>
                        <a:pt x="2954" y="226"/>
                      </a:lnTo>
                      <a:lnTo>
                        <a:pt x="2954" y="232"/>
                      </a:lnTo>
                      <a:lnTo>
                        <a:pt x="2956" y="234"/>
                      </a:lnTo>
                      <a:lnTo>
                        <a:pt x="2960" y="238"/>
                      </a:lnTo>
                      <a:lnTo>
                        <a:pt x="2966" y="238"/>
                      </a:lnTo>
                      <a:lnTo>
                        <a:pt x="2972" y="236"/>
                      </a:lnTo>
                      <a:lnTo>
                        <a:pt x="2980" y="234"/>
                      </a:lnTo>
                      <a:lnTo>
                        <a:pt x="2980" y="234"/>
                      </a:lnTo>
                      <a:lnTo>
                        <a:pt x="2986" y="230"/>
                      </a:lnTo>
                      <a:lnTo>
                        <a:pt x="2992" y="230"/>
                      </a:lnTo>
                      <a:lnTo>
                        <a:pt x="2996" y="232"/>
                      </a:lnTo>
                      <a:lnTo>
                        <a:pt x="2996" y="238"/>
                      </a:lnTo>
                      <a:lnTo>
                        <a:pt x="2994" y="246"/>
                      </a:lnTo>
                      <a:lnTo>
                        <a:pt x="2988" y="254"/>
                      </a:lnTo>
                      <a:lnTo>
                        <a:pt x="2980" y="262"/>
                      </a:lnTo>
                      <a:lnTo>
                        <a:pt x="2968" y="272"/>
                      </a:lnTo>
                      <a:lnTo>
                        <a:pt x="2968" y="272"/>
                      </a:lnTo>
                      <a:lnTo>
                        <a:pt x="2956" y="280"/>
                      </a:lnTo>
                      <a:lnTo>
                        <a:pt x="2946" y="282"/>
                      </a:lnTo>
                      <a:lnTo>
                        <a:pt x="2940" y="284"/>
                      </a:lnTo>
                      <a:lnTo>
                        <a:pt x="2934" y="282"/>
                      </a:lnTo>
                      <a:lnTo>
                        <a:pt x="2930" y="280"/>
                      </a:lnTo>
                      <a:lnTo>
                        <a:pt x="2928" y="282"/>
                      </a:lnTo>
                      <a:lnTo>
                        <a:pt x="2926" y="284"/>
                      </a:lnTo>
                      <a:lnTo>
                        <a:pt x="2922" y="290"/>
                      </a:lnTo>
                      <a:lnTo>
                        <a:pt x="2922" y="290"/>
                      </a:lnTo>
                      <a:lnTo>
                        <a:pt x="2920" y="300"/>
                      </a:lnTo>
                      <a:lnTo>
                        <a:pt x="2924" y="312"/>
                      </a:lnTo>
                      <a:lnTo>
                        <a:pt x="2930" y="334"/>
                      </a:lnTo>
                      <a:lnTo>
                        <a:pt x="2934" y="342"/>
                      </a:lnTo>
                      <a:lnTo>
                        <a:pt x="2934" y="348"/>
                      </a:lnTo>
                      <a:lnTo>
                        <a:pt x="2934" y="350"/>
                      </a:lnTo>
                      <a:lnTo>
                        <a:pt x="2930" y="348"/>
                      </a:lnTo>
                      <a:lnTo>
                        <a:pt x="2922" y="344"/>
                      </a:lnTo>
                      <a:lnTo>
                        <a:pt x="2922" y="344"/>
                      </a:lnTo>
                      <a:lnTo>
                        <a:pt x="2902" y="330"/>
                      </a:lnTo>
                      <a:lnTo>
                        <a:pt x="2896" y="326"/>
                      </a:lnTo>
                      <a:lnTo>
                        <a:pt x="2892" y="320"/>
                      </a:lnTo>
                      <a:lnTo>
                        <a:pt x="2892" y="316"/>
                      </a:lnTo>
                      <a:lnTo>
                        <a:pt x="2892" y="312"/>
                      </a:lnTo>
                      <a:lnTo>
                        <a:pt x="2896" y="298"/>
                      </a:lnTo>
                      <a:lnTo>
                        <a:pt x="2896" y="298"/>
                      </a:lnTo>
                      <a:lnTo>
                        <a:pt x="2900" y="286"/>
                      </a:lnTo>
                      <a:lnTo>
                        <a:pt x="2902" y="280"/>
                      </a:lnTo>
                      <a:lnTo>
                        <a:pt x="2900" y="276"/>
                      </a:lnTo>
                      <a:lnTo>
                        <a:pt x="2898" y="272"/>
                      </a:lnTo>
                      <a:lnTo>
                        <a:pt x="2892" y="270"/>
                      </a:lnTo>
                      <a:lnTo>
                        <a:pt x="2886" y="270"/>
                      </a:lnTo>
                      <a:lnTo>
                        <a:pt x="2876" y="270"/>
                      </a:lnTo>
                      <a:lnTo>
                        <a:pt x="2876" y="270"/>
                      </a:lnTo>
                      <a:lnTo>
                        <a:pt x="2866" y="270"/>
                      </a:lnTo>
                      <a:lnTo>
                        <a:pt x="2858" y="268"/>
                      </a:lnTo>
                      <a:lnTo>
                        <a:pt x="2844" y="260"/>
                      </a:lnTo>
                      <a:lnTo>
                        <a:pt x="2838" y="256"/>
                      </a:lnTo>
                      <a:lnTo>
                        <a:pt x="2830" y="254"/>
                      </a:lnTo>
                      <a:lnTo>
                        <a:pt x="2820" y="254"/>
                      </a:lnTo>
                      <a:lnTo>
                        <a:pt x="2810" y="258"/>
                      </a:lnTo>
                      <a:lnTo>
                        <a:pt x="2810" y="258"/>
                      </a:lnTo>
                      <a:lnTo>
                        <a:pt x="2800" y="264"/>
                      </a:lnTo>
                      <a:lnTo>
                        <a:pt x="2796" y="272"/>
                      </a:lnTo>
                      <a:lnTo>
                        <a:pt x="2796" y="278"/>
                      </a:lnTo>
                      <a:lnTo>
                        <a:pt x="2796" y="286"/>
                      </a:lnTo>
                      <a:lnTo>
                        <a:pt x="2798" y="292"/>
                      </a:lnTo>
                      <a:lnTo>
                        <a:pt x="2798" y="298"/>
                      </a:lnTo>
                      <a:lnTo>
                        <a:pt x="2794" y="304"/>
                      </a:lnTo>
                      <a:lnTo>
                        <a:pt x="2786" y="308"/>
                      </a:lnTo>
                      <a:lnTo>
                        <a:pt x="2786" y="308"/>
                      </a:lnTo>
                      <a:lnTo>
                        <a:pt x="2778" y="310"/>
                      </a:lnTo>
                      <a:lnTo>
                        <a:pt x="2772" y="308"/>
                      </a:lnTo>
                      <a:lnTo>
                        <a:pt x="2760" y="302"/>
                      </a:lnTo>
                      <a:lnTo>
                        <a:pt x="2752" y="300"/>
                      </a:lnTo>
                      <a:lnTo>
                        <a:pt x="2742" y="298"/>
                      </a:lnTo>
                      <a:lnTo>
                        <a:pt x="2726" y="298"/>
                      </a:lnTo>
                      <a:lnTo>
                        <a:pt x="2708" y="302"/>
                      </a:lnTo>
                      <a:lnTo>
                        <a:pt x="2708" y="302"/>
                      </a:lnTo>
                      <a:lnTo>
                        <a:pt x="2680" y="306"/>
                      </a:lnTo>
                      <a:lnTo>
                        <a:pt x="2658" y="306"/>
                      </a:lnTo>
                      <a:lnTo>
                        <a:pt x="2640" y="302"/>
                      </a:lnTo>
                      <a:lnTo>
                        <a:pt x="2626" y="298"/>
                      </a:lnTo>
                      <a:lnTo>
                        <a:pt x="2606" y="286"/>
                      </a:lnTo>
                      <a:lnTo>
                        <a:pt x="2598" y="284"/>
                      </a:lnTo>
                      <a:lnTo>
                        <a:pt x="2590" y="286"/>
                      </a:lnTo>
                      <a:lnTo>
                        <a:pt x="2590" y="286"/>
                      </a:lnTo>
                      <a:lnTo>
                        <a:pt x="2580" y="288"/>
                      </a:lnTo>
                      <a:lnTo>
                        <a:pt x="2572" y="288"/>
                      </a:lnTo>
                      <a:lnTo>
                        <a:pt x="2564" y="286"/>
                      </a:lnTo>
                      <a:lnTo>
                        <a:pt x="2556" y="282"/>
                      </a:lnTo>
                      <a:lnTo>
                        <a:pt x="2544" y="272"/>
                      </a:lnTo>
                      <a:lnTo>
                        <a:pt x="2532" y="260"/>
                      </a:lnTo>
                      <a:lnTo>
                        <a:pt x="2520" y="246"/>
                      </a:lnTo>
                      <a:lnTo>
                        <a:pt x="2510" y="234"/>
                      </a:lnTo>
                      <a:lnTo>
                        <a:pt x="2504" y="230"/>
                      </a:lnTo>
                      <a:lnTo>
                        <a:pt x="2498" y="226"/>
                      </a:lnTo>
                      <a:lnTo>
                        <a:pt x="2492" y="224"/>
                      </a:lnTo>
                      <a:lnTo>
                        <a:pt x="2486" y="224"/>
                      </a:lnTo>
                      <a:lnTo>
                        <a:pt x="2486" y="224"/>
                      </a:lnTo>
                      <a:lnTo>
                        <a:pt x="2456" y="230"/>
                      </a:lnTo>
                      <a:lnTo>
                        <a:pt x="2438" y="234"/>
                      </a:lnTo>
                      <a:lnTo>
                        <a:pt x="2422" y="240"/>
                      </a:lnTo>
                      <a:lnTo>
                        <a:pt x="2408" y="246"/>
                      </a:lnTo>
                      <a:lnTo>
                        <a:pt x="2398" y="252"/>
                      </a:lnTo>
                      <a:lnTo>
                        <a:pt x="2394" y="256"/>
                      </a:lnTo>
                      <a:lnTo>
                        <a:pt x="2392" y="262"/>
                      </a:lnTo>
                      <a:lnTo>
                        <a:pt x="2392" y="266"/>
                      </a:lnTo>
                      <a:lnTo>
                        <a:pt x="2394" y="270"/>
                      </a:lnTo>
                      <a:lnTo>
                        <a:pt x="2394" y="270"/>
                      </a:lnTo>
                      <a:lnTo>
                        <a:pt x="2398" y="274"/>
                      </a:lnTo>
                      <a:lnTo>
                        <a:pt x="2400" y="278"/>
                      </a:lnTo>
                      <a:lnTo>
                        <a:pt x="2406" y="280"/>
                      </a:lnTo>
                      <a:lnTo>
                        <a:pt x="2410" y="280"/>
                      </a:lnTo>
                      <a:lnTo>
                        <a:pt x="2420" y="278"/>
                      </a:lnTo>
                      <a:lnTo>
                        <a:pt x="2432" y="274"/>
                      </a:lnTo>
                      <a:lnTo>
                        <a:pt x="2456" y="264"/>
                      </a:lnTo>
                      <a:lnTo>
                        <a:pt x="2464" y="262"/>
                      </a:lnTo>
                      <a:lnTo>
                        <a:pt x="2468" y="262"/>
                      </a:lnTo>
                      <a:lnTo>
                        <a:pt x="2472" y="264"/>
                      </a:lnTo>
                      <a:lnTo>
                        <a:pt x="2472" y="264"/>
                      </a:lnTo>
                      <a:lnTo>
                        <a:pt x="2474" y="266"/>
                      </a:lnTo>
                      <a:lnTo>
                        <a:pt x="2476" y="268"/>
                      </a:lnTo>
                      <a:lnTo>
                        <a:pt x="2472" y="272"/>
                      </a:lnTo>
                      <a:lnTo>
                        <a:pt x="2456" y="278"/>
                      </a:lnTo>
                      <a:lnTo>
                        <a:pt x="2436" y="286"/>
                      </a:lnTo>
                      <a:lnTo>
                        <a:pt x="2428" y="292"/>
                      </a:lnTo>
                      <a:lnTo>
                        <a:pt x="2422" y="298"/>
                      </a:lnTo>
                      <a:lnTo>
                        <a:pt x="2422" y="298"/>
                      </a:lnTo>
                      <a:lnTo>
                        <a:pt x="2422" y="304"/>
                      </a:lnTo>
                      <a:lnTo>
                        <a:pt x="2424" y="308"/>
                      </a:lnTo>
                      <a:lnTo>
                        <a:pt x="2428" y="320"/>
                      </a:lnTo>
                      <a:lnTo>
                        <a:pt x="2440" y="342"/>
                      </a:lnTo>
                      <a:lnTo>
                        <a:pt x="2444" y="350"/>
                      </a:lnTo>
                      <a:lnTo>
                        <a:pt x="2444" y="352"/>
                      </a:lnTo>
                      <a:lnTo>
                        <a:pt x="2444" y="354"/>
                      </a:lnTo>
                      <a:lnTo>
                        <a:pt x="2436" y="350"/>
                      </a:lnTo>
                      <a:lnTo>
                        <a:pt x="2418" y="340"/>
                      </a:lnTo>
                      <a:lnTo>
                        <a:pt x="2418" y="340"/>
                      </a:lnTo>
                      <a:lnTo>
                        <a:pt x="2398" y="326"/>
                      </a:lnTo>
                      <a:lnTo>
                        <a:pt x="2382" y="318"/>
                      </a:lnTo>
                      <a:lnTo>
                        <a:pt x="2364" y="310"/>
                      </a:lnTo>
                      <a:lnTo>
                        <a:pt x="2354" y="306"/>
                      </a:lnTo>
                      <a:lnTo>
                        <a:pt x="2348" y="302"/>
                      </a:lnTo>
                      <a:lnTo>
                        <a:pt x="2340" y="294"/>
                      </a:lnTo>
                      <a:lnTo>
                        <a:pt x="2340" y="294"/>
                      </a:lnTo>
                      <a:lnTo>
                        <a:pt x="2334" y="288"/>
                      </a:lnTo>
                      <a:lnTo>
                        <a:pt x="2330" y="286"/>
                      </a:lnTo>
                      <a:lnTo>
                        <a:pt x="2326" y="288"/>
                      </a:lnTo>
                      <a:lnTo>
                        <a:pt x="2320" y="290"/>
                      </a:lnTo>
                      <a:lnTo>
                        <a:pt x="2314" y="296"/>
                      </a:lnTo>
                      <a:lnTo>
                        <a:pt x="2304" y="300"/>
                      </a:lnTo>
                      <a:lnTo>
                        <a:pt x="2286" y="304"/>
                      </a:lnTo>
                      <a:lnTo>
                        <a:pt x="2262" y="308"/>
                      </a:lnTo>
                      <a:lnTo>
                        <a:pt x="2262" y="308"/>
                      </a:lnTo>
                      <a:lnTo>
                        <a:pt x="2206" y="308"/>
                      </a:lnTo>
                      <a:lnTo>
                        <a:pt x="2180" y="308"/>
                      </a:lnTo>
                      <a:lnTo>
                        <a:pt x="2156" y="306"/>
                      </a:lnTo>
                      <a:lnTo>
                        <a:pt x="2140" y="302"/>
                      </a:lnTo>
                      <a:lnTo>
                        <a:pt x="2128" y="298"/>
                      </a:lnTo>
                      <a:lnTo>
                        <a:pt x="2124" y="296"/>
                      </a:lnTo>
                      <a:lnTo>
                        <a:pt x="2124" y="292"/>
                      </a:lnTo>
                      <a:lnTo>
                        <a:pt x="2126" y="288"/>
                      </a:lnTo>
                      <a:lnTo>
                        <a:pt x="2130" y="284"/>
                      </a:lnTo>
                      <a:lnTo>
                        <a:pt x="2130" y="284"/>
                      </a:lnTo>
                      <a:lnTo>
                        <a:pt x="2142" y="278"/>
                      </a:lnTo>
                      <a:lnTo>
                        <a:pt x="2154" y="274"/>
                      </a:lnTo>
                      <a:lnTo>
                        <a:pt x="2172" y="272"/>
                      </a:lnTo>
                      <a:lnTo>
                        <a:pt x="2178" y="270"/>
                      </a:lnTo>
                      <a:lnTo>
                        <a:pt x="2180" y="268"/>
                      </a:lnTo>
                      <a:lnTo>
                        <a:pt x="2178" y="264"/>
                      </a:lnTo>
                      <a:lnTo>
                        <a:pt x="2170" y="256"/>
                      </a:lnTo>
                      <a:lnTo>
                        <a:pt x="2170" y="256"/>
                      </a:lnTo>
                      <a:lnTo>
                        <a:pt x="2154" y="240"/>
                      </a:lnTo>
                      <a:lnTo>
                        <a:pt x="2144" y="232"/>
                      </a:lnTo>
                      <a:lnTo>
                        <a:pt x="2134" y="228"/>
                      </a:lnTo>
                      <a:lnTo>
                        <a:pt x="2124" y="222"/>
                      </a:lnTo>
                      <a:lnTo>
                        <a:pt x="2110" y="220"/>
                      </a:lnTo>
                      <a:lnTo>
                        <a:pt x="2096" y="220"/>
                      </a:lnTo>
                      <a:lnTo>
                        <a:pt x="2080" y="220"/>
                      </a:lnTo>
                      <a:lnTo>
                        <a:pt x="2080" y="220"/>
                      </a:lnTo>
                      <a:lnTo>
                        <a:pt x="2064" y="222"/>
                      </a:lnTo>
                      <a:lnTo>
                        <a:pt x="2046" y="220"/>
                      </a:lnTo>
                      <a:lnTo>
                        <a:pt x="2030" y="218"/>
                      </a:lnTo>
                      <a:lnTo>
                        <a:pt x="2014" y="212"/>
                      </a:lnTo>
                      <a:lnTo>
                        <a:pt x="1982" y="202"/>
                      </a:lnTo>
                      <a:lnTo>
                        <a:pt x="1948" y="194"/>
                      </a:lnTo>
                      <a:lnTo>
                        <a:pt x="1948" y="194"/>
                      </a:lnTo>
                      <a:lnTo>
                        <a:pt x="1932" y="190"/>
                      </a:lnTo>
                      <a:lnTo>
                        <a:pt x="1918" y="184"/>
                      </a:lnTo>
                      <a:lnTo>
                        <a:pt x="1890" y="172"/>
                      </a:lnTo>
                      <a:lnTo>
                        <a:pt x="1876" y="166"/>
                      </a:lnTo>
                      <a:lnTo>
                        <a:pt x="1862" y="160"/>
                      </a:lnTo>
                      <a:lnTo>
                        <a:pt x="1848" y="158"/>
                      </a:lnTo>
                      <a:lnTo>
                        <a:pt x="1832" y="158"/>
                      </a:lnTo>
                      <a:lnTo>
                        <a:pt x="1832" y="158"/>
                      </a:lnTo>
                      <a:lnTo>
                        <a:pt x="1820" y="160"/>
                      </a:lnTo>
                      <a:lnTo>
                        <a:pt x="1812" y="164"/>
                      </a:lnTo>
                      <a:lnTo>
                        <a:pt x="1808" y="170"/>
                      </a:lnTo>
                      <a:lnTo>
                        <a:pt x="1806" y="176"/>
                      </a:lnTo>
                      <a:lnTo>
                        <a:pt x="1804" y="182"/>
                      </a:lnTo>
                      <a:lnTo>
                        <a:pt x="1800" y="186"/>
                      </a:lnTo>
                      <a:lnTo>
                        <a:pt x="1792" y="188"/>
                      </a:lnTo>
                      <a:lnTo>
                        <a:pt x="1780" y="188"/>
                      </a:lnTo>
                      <a:lnTo>
                        <a:pt x="1780" y="188"/>
                      </a:lnTo>
                      <a:lnTo>
                        <a:pt x="1774" y="186"/>
                      </a:lnTo>
                      <a:lnTo>
                        <a:pt x="1768" y="184"/>
                      </a:lnTo>
                      <a:lnTo>
                        <a:pt x="1764" y="180"/>
                      </a:lnTo>
                      <a:lnTo>
                        <a:pt x="1762" y="176"/>
                      </a:lnTo>
                      <a:lnTo>
                        <a:pt x="1760" y="166"/>
                      </a:lnTo>
                      <a:lnTo>
                        <a:pt x="1760" y="156"/>
                      </a:lnTo>
                      <a:lnTo>
                        <a:pt x="1760" y="146"/>
                      </a:lnTo>
                      <a:lnTo>
                        <a:pt x="1758" y="138"/>
                      </a:lnTo>
                      <a:lnTo>
                        <a:pt x="1756" y="136"/>
                      </a:lnTo>
                      <a:lnTo>
                        <a:pt x="1750" y="134"/>
                      </a:lnTo>
                      <a:lnTo>
                        <a:pt x="1744" y="134"/>
                      </a:lnTo>
                      <a:lnTo>
                        <a:pt x="1736" y="134"/>
                      </a:lnTo>
                      <a:lnTo>
                        <a:pt x="1736" y="134"/>
                      </a:lnTo>
                      <a:lnTo>
                        <a:pt x="1732" y="136"/>
                      </a:lnTo>
                      <a:lnTo>
                        <a:pt x="1730" y="140"/>
                      </a:lnTo>
                      <a:lnTo>
                        <a:pt x="1726" y="148"/>
                      </a:lnTo>
                      <a:lnTo>
                        <a:pt x="1724" y="172"/>
                      </a:lnTo>
                      <a:lnTo>
                        <a:pt x="1720" y="182"/>
                      </a:lnTo>
                      <a:lnTo>
                        <a:pt x="1718" y="186"/>
                      </a:lnTo>
                      <a:lnTo>
                        <a:pt x="1716" y="190"/>
                      </a:lnTo>
                      <a:lnTo>
                        <a:pt x="1712" y="190"/>
                      </a:lnTo>
                      <a:lnTo>
                        <a:pt x="1706" y="190"/>
                      </a:lnTo>
                      <a:lnTo>
                        <a:pt x="1698" y="188"/>
                      </a:lnTo>
                      <a:lnTo>
                        <a:pt x="1688" y="184"/>
                      </a:lnTo>
                      <a:lnTo>
                        <a:pt x="1688" y="184"/>
                      </a:lnTo>
                      <a:lnTo>
                        <a:pt x="1684" y="182"/>
                      </a:lnTo>
                      <a:lnTo>
                        <a:pt x="1678" y="176"/>
                      </a:lnTo>
                      <a:lnTo>
                        <a:pt x="1668" y="162"/>
                      </a:lnTo>
                      <a:lnTo>
                        <a:pt x="1650" y="132"/>
                      </a:lnTo>
                      <a:lnTo>
                        <a:pt x="1640" y="116"/>
                      </a:lnTo>
                      <a:lnTo>
                        <a:pt x="1630" y="106"/>
                      </a:lnTo>
                      <a:lnTo>
                        <a:pt x="1624" y="104"/>
                      </a:lnTo>
                      <a:lnTo>
                        <a:pt x="1620" y="102"/>
                      </a:lnTo>
                      <a:lnTo>
                        <a:pt x="1614" y="102"/>
                      </a:lnTo>
                      <a:lnTo>
                        <a:pt x="1608" y="106"/>
                      </a:lnTo>
                      <a:lnTo>
                        <a:pt x="1608" y="106"/>
                      </a:lnTo>
                      <a:lnTo>
                        <a:pt x="1600" y="114"/>
                      </a:lnTo>
                      <a:lnTo>
                        <a:pt x="1598" y="116"/>
                      </a:lnTo>
                      <a:lnTo>
                        <a:pt x="1600" y="118"/>
                      </a:lnTo>
                      <a:lnTo>
                        <a:pt x="1604" y="120"/>
                      </a:lnTo>
                      <a:lnTo>
                        <a:pt x="1610" y="122"/>
                      </a:lnTo>
                      <a:lnTo>
                        <a:pt x="1616" y="124"/>
                      </a:lnTo>
                      <a:lnTo>
                        <a:pt x="1616" y="126"/>
                      </a:lnTo>
                      <a:lnTo>
                        <a:pt x="1616" y="130"/>
                      </a:lnTo>
                      <a:lnTo>
                        <a:pt x="1610" y="138"/>
                      </a:lnTo>
                      <a:lnTo>
                        <a:pt x="1592" y="150"/>
                      </a:lnTo>
                      <a:lnTo>
                        <a:pt x="1592" y="150"/>
                      </a:lnTo>
                      <a:lnTo>
                        <a:pt x="1574" y="160"/>
                      </a:lnTo>
                      <a:lnTo>
                        <a:pt x="1572" y="160"/>
                      </a:lnTo>
                      <a:lnTo>
                        <a:pt x="1570" y="158"/>
                      </a:lnTo>
                      <a:lnTo>
                        <a:pt x="1568" y="156"/>
                      </a:lnTo>
                      <a:lnTo>
                        <a:pt x="1560" y="156"/>
                      </a:lnTo>
                      <a:lnTo>
                        <a:pt x="1546" y="160"/>
                      </a:lnTo>
                      <a:lnTo>
                        <a:pt x="1522" y="168"/>
                      </a:lnTo>
                      <a:lnTo>
                        <a:pt x="1522" y="168"/>
                      </a:lnTo>
                      <a:lnTo>
                        <a:pt x="1482" y="180"/>
                      </a:lnTo>
                      <a:lnTo>
                        <a:pt x="1476" y="182"/>
                      </a:lnTo>
                      <a:lnTo>
                        <a:pt x="1476" y="180"/>
                      </a:lnTo>
                      <a:lnTo>
                        <a:pt x="1476" y="180"/>
                      </a:lnTo>
                      <a:lnTo>
                        <a:pt x="1494" y="168"/>
                      </a:lnTo>
                      <a:lnTo>
                        <a:pt x="1526" y="152"/>
                      </a:lnTo>
                      <a:lnTo>
                        <a:pt x="1526" y="152"/>
                      </a:lnTo>
                      <a:lnTo>
                        <a:pt x="1552" y="140"/>
                      </a:lnTo>
                      <a:lnTo>
                        <a:pt x="1558" y="136"/>
                      </a:lnTo>
                      <a:lnTo>
                        <a:pt x="1560" y="132"/>
                      </a:lnTo>
                      <a:lnTo>
                        <a:pt x="1560" y="132"/>
                      </a:lnTo>
                      <a:lnTo>
                        <a:pt x="1556" y="132"/>
                      </a:lnTo>
                      <a:lnTo>
                        <a:pt x="1538" y="134"/>
                      </a:lnTo>
                      <a:lnTo>
                        <a:pt x="1538" y="134"/>
                      </a:lnTo>
                      <a:lnTo>
                        <a:pt x="1530" y="136"/>
                      </a:lnTo>
                      <a:lnTo>
                        <a:pt x="1522" y="134"/>
                      </a:lnTo>
                      <a:lnTo>
                        <a:pt x="1510" y="134"/>
                      </a:lnTo>
                      <a:lnTo>
                        <a:pt x="1506" y="134"/>
                      </a:lnTo>
                      <a:lnTo>
                        <a:pt x="1498" y="136"/>
                      </a:lnTo>
                      <a:lnTo>
                        <a:pt x="1488" y="140"/>
                      </a:lnTo>
                      <a:lnTo>
                        <a:pt x="1474" y="148"/>
                      </a:lnTo>
                      <a:lnTo>
                        <a:pt x="1474" y="148"/>
                      </a:lnTo>
                      <a:lnTo>
                        <a:pt x="1462" y="156"/>
                      </a:lnTo>
                      <a:lnTo>
                        <a:pt x="1454" y="160"/>
                      </a:lnTo>
                      <a:lnTo>
                        <a:pt x="1448" y="160"/>
                      </a:lnTo>
                      <a:lnTo>
                        <a:pt x="1442" y="162"/>
                      </a:lnTo>
                      <a:lnTo>
                        <a:pt x="1438" y="162"/>
                      </a:lnTo>
                      <a:lnTo>
                        <a:pt x="1432" y="164"/>
                      </a:lnTo>
                      <a:lnTo>
                        <a:pt x="1422" y="168"/>
                      </a:lnTo>
                      <a:lnTo>
                        <a:pt x="1406" y="178"/>
                      </a:lnTo>
                      <a:lnTo>
                        <a:pt x="1406" y="178"/>
                      </a:lnTo>
                      <a:lnTo>
                        <a:pt x="1378" y="198"/>
                      </a:lnTo>
                      <a:lnTo>
                        <a:pt x="1358" y="210"/>
                      </a:lnTo>
                      <a:lnTo>
                        <a:pt x="1352" y="214"/>
                      </a:lnTo>
                      <a:lnTo>
                        <a:pt x="1350" y="218"/>
                      </a:lnTo>
                      <a:lnTo>
                        <a:pt x="1350" y="224"/>
                      </a:lnTo>
                      <a:lnTo>
                        <a:pt x="1352" y="230"/>
                      </a:lnTo>
                      <a:lnTo>
                        <a:pt x="1352" y="230"/>
                      </a:lnTo>
                      <a:lnTo>
                        <a:pt x="1352" y="234"/>
                      </a:lnTo>
                      <a:lnTo>
                        <a:pt x="1352" y="236"/>
                      </a:lnTo>
                      <a:lnTo>
                        <a:pt x="1340" y="232"/>
                      </a:lnTo>
                      <a:lnTo>
                        <a:pt x="1332" y="230"/>
                      </a:lnTo>
                      <a:lnTo>
                        <a:pt x="1324" y="228"/>
                      </a:lnTo>
                      <a:lnTo>
                        <a:pt x="1316" y="230"/>
                      </a:lnTo>
                      <a:lnTo>
                        <a:pt x="1308" y="232"/>
                      </a:lnTo>
                      <a:lnTo>
                        <a:pt x="1308" y="232"/>
                      </a:lnTo>
                      <a:lnTo>
                        <a:pt x="1300" y="236"/>
                      </a:lnTo>
                      <a:lnTo>
                        <a:pt x="1296" y="236"/>
                      </a:lnTo>
                      <a:lnTo>
                        <a:pt x="1294" y="236"/>
                      </a:lnTo>
                      <a:lnTo>
                        <a:pt x="1290" y="232"/>
                      </a:lnTo>
                      <a:lnTo>
                        <a:pt x="1286" y="228"/>
                      </a:lnTo>
                      <a:lnTo>
                        <a:pt x="1280" y="226"/>
                      </a:lnTo>
                      <a:lnTo>
                        <a:pt x="1270" y="224"/>
                      </a:lnTo>
                      <a:lnTo>
                        <a:pt x="1258" y="222"/>
                      </a:lnTo>
                      <a:lnTo>
                        <a:pt x="1258" y="222"/>
                      </a:lnTo>
                      <a:lnTo>
                        <a:pt x="1236" y="220"/>
                      </a:lnTo>
                      <a:lnTo>
                        <a:pt x="1216" y="214"/>
                      </a:lnTo>
                      <a:lnTo>
                        <a:pt x="1198" y="206"/>
                      </a:lnTo>
                      <a:lnTo>
                        <a:pt x="1178" y="196"/>
                      </a:lnTo>
                      <a:lnTo>
                        <a:pt x="1160" y="186"/>
                      </a:lnTo>
                      <a:lnTo>
                        <a:pt x="1138" y="178"/>
                      </a:lnTo>
                      <a:lnTo>
                        <a:pt x="1114" y="172"/>
                      </a:lnTo>
                      <a:lnTo>
                        <a:pt x="1102" y="172"/>
                      </a:lnTo>
                      <a:lnTo>
                        <a:pt x="1088" y="172"/>
                      </a:lnTo>
                      <a:lnTo>
                        <a:pt x="1088" y="172"/>
                      </a:lnTo>
                      <a:lnTo>
                        <a:pt x="1074" y="170"/>
                      </a:lnTo>
                      <a:lnTo>
                        <a:pt x="1062" y="168"/>
                      </a:lnTo>
                      <a:lnTo>
                        <a:pt x="1052" y="162"/>
                      </a:lnTo>
                      <a:lnTo>
                        <a:pt x="1044" y="158"/>
                      </a:lnTo>
                      <a:lnTo>
                        <a:pt x="1036" y="152"/>
                      </a:lnTo>
                      <a:lnTo>
                        <a:pt x="1026" y="146"/>
                      </a:lnTo>
                      <a:lnTo>
                        <a:pt x="1014" y="142"/>
                      </a:lnTo>
                      <a:lnTo>
                        <a:pt x="998" y="140"/>
                      </a:lnTo>
                      <a:lnTo>
                        <a:pt x="998" y="140"/>
                      </a:lnTo>
                      <a:lnTo>
                        <a:pt x="982" y="138"/>
                      </a:lnTo>
                      <a:lnTo>
                        <a:pt x="970" y="140"/>
                      </a:lnTo>
                      <a:lnTo>
                        <a:pt x="950" y="144"/>
                      </a:lnTo>
                      <a:lnTo>
                        <a:pt x="940" y="146"/>
                      </a:lnTo>
                      <a:lnTo>
                        <a:pt x="932" y="146"/>
                      </a:lnTo>
                      <a:lnTo>
                        <a:pt x="922" y="146"/>
                      </a:lnTo>
                      <a:lnTo>
                        <a:pt x="912" y="142"/>
                      </a:lnTo>
                      <a:lnTo>
                        <a:pt x="912" y="142"/>
                      </a:lnTo>
                      <a:lnTo>
                        <a:pt x="898" y="138"/>
                      </a:lnTo>
                      <a:lnTo>
                        <a:pt x="884" y="134"/>
                      </a:lnTo>
                      <a:lnTo>
                        <a:pt x="852" y="132"/>
                      </a:lnTo>
                      <a:lnTo>
                        <a:pt x="816" y="128"/>
                      </a:lnTo>
                      <a:lnTo>
                        <a:pt x="798" y="122"/>
                      </a:lnTo>
                      <a:lnTo>
                        <a:pt x="778" y="116"/>
                      </a:lnTo>
                      <a:lnTo>
                        <a:pt x="778" y="116"/>
                      </a:lnTo>
                      <a:lnTo>
                        <a:pt x="758" y="110"/>
                      </a:lnTo>
                      <a:lnTo>
                        <a:pt x="744" y="108"/>
                      </a:lnTo>
                      <a:lnTo>
                        <a:pt x="732" y="108"/>
                      </a:lnTo>
                      <a:lnTo>
                        <a:pt x="722" y="110"/>
                      </a:lnTo>
                      <a:lnTo>
                        <a:pt x="710" y="114"/>
                      </a:lnTo>
                      <a:lnTo>
                        <a:pt x="698" y="116"/>
                      </a:lnTo>
                      <a:lnTo>
                        <a:pt x="682" y="114"/>
                      </a:lnTo>
                      <a:lnTo>
                        <a:pt x="664" y="110"/>
                      </a:lnTo>
                      <a:lnTo>
                        <a:pt x="664" y="110"/>
                      </a:lnTo>
                      <a:lnTo>
                        <a:pt x="648" y="104"/>
                      </a:lnTo>
                      <a:lnTo>
                        <a:pt x="640" y="98"/>
                      </a:lnTo>
                      <a:lnTo>
                        <a:pt x="636" y="94"/>
                      </a:lnTo>
                      <a:lnTo>
                        <a:pt x="636" y="90"/>
                      </a:lnTo>
                      <a:lnTo>
                        <a:pt x="634" y="86"/>
                      </a:lnTo>
                      <a:lnTo>
                        <a:pt x="630" y="82"/>
                      </a:lnTo>
                      <a:lnTo>
                        <a:pt x="622" y="82"/>
                      </a:lnTo>
                      <a:lnTo>
                        <a:pt x="604" y="80"/>
                      </a:lnTo>
                      <a:lnTo>
                        <a:pt x="604" y="80"/>
                      </a:lnTo>
                      <a:lnTo>
                        <a:pt x="572" y="82"/>
                      </a:lnTo>
                      <a:lnTo>
                        <a:pt x="556" y="82"/>
                      </a:lnTo>
                      <a:lnTo>
                        <a:pt x="552" y="82"/>
                      </a:lnTo>
                      <a:lnTo>
                        <a:pt x="548" y="80"/>
                      </a:lnTo>
                      <a:lnTo>
                        <a:pt x="540" y="72"/>
                      </a:lnTo>
                      <a:lnTo>
                        <a:pt x="540" y="72"/>
                      </a:lnTo>
                      <a:lnTo>
                        <a:pt x="534" y="66"/>
                      </a:lnTo>
                      <a:lnTo>
                        <a:pt x="528" y="66"/>
                      </a:lnTo>
                      <a:lnTo>
                        <a:pt x="524" y="66"/>
                      </a:lnTo>
                      <a:lnTo>
                        <a:pt x="518" y="68"/>
                      </a:lnTo>
                      <a:lnTo>
                        <a:pt x="510" y="70"/>
                      </a:lnTo>
                      <a:lnTo>
                        <a:pt x="506" y="70"/>
                      </a:lnTo>
                      <a:lnTo>
                        <a:pt x="500" y="66"/>
                      </a:lnTo>
                      <a:lnTo>
                        <a:pt x="500" y="66"/>
                      </a:lnTo>
                      <a:lnTo>
                        <a:pt x="488" y="56"/>
                      </a:lnTo>
                      <a:lnTo>
                        <a:pt x="482" y="52"/>
                      </a:lnTo>
                      <a:lnTo>
                        <a:pt x="474" y="50"/>
                      </a:lnTo>
                      <a:lnTo>
                        <a:pt x="466" y="50"/>
                      </a:lnTo>
                      <a:lnTo>
                        <a:pt x="456" y="52"/>
                      </a:lnTo>
                      <a:lnTo>
                        <a:pt x="444" y="58"/>
                      </a:lnTo>
                      <a:lnTo>
                        <a:pt x="432" y="68"/>
                      </a:lnTo>
                      <a:lnTo>
                        <a:pt x="432" y="68"/>
                      </a:lnTo>
                      <a:lnTo>
                        <a:pt x="418" y="78"/>
                      </a:lnTo>
                      <a:lnTo>
                        <a:pt x="404" y="82"/>
                      </a:lnTo>
                      <a:lnTo>
                        <a:pt x="392" y="84"/>
                      </a:lnTo>
                      <a:lnTo>
                        <a:pt x="378" y="84"/>
                      </a:lnTo>
                      <a:lnTo>
                        <a:pt x="364" y="84"/>
                      </a:lnTo>
                      <a:lnTo>
                        <a:pt x="348" y="86"/>
                      </a:lnTo>
                      <a:lnTo>
                        <a:pt x="330" y="94"/>
                      </a:lnTo>
                      <a:lnTo>
                        <a:pt x="310" y="106"/>
                      </a:lnTo>
                      <a:lnTo>
                        <a:pt x="310" y="106"/>
                      </a:lnTo>
                      <a:lnTo>
                        <a:pt x="300" y="114"/>
                      </a:lnTo>
                      <a:lnTo>
                        <a:pt x="290" y="120"/>
                      </a:lnTo>
                      <a:lnTo>
                        <a:pt x="282" y="122"/>
                      </a:lnTo>
                      <a:lnTo>
                        <a:pt x="274" y="124"/>
                      </a:lnTo>
                      <a:lnTo>
                        <a:pt x="260" y="126"/>
                      </a:lnTo>
                      <a:lnTo>
                        <a:pt x="250" y="124"/>
                      </a:lnTo>
                      <a:lnTo>
                        <a:pt x="240" y="124"/>
                      </a:lnTo>
                      <a:lnTo>
                        <a:pt x="236" y="124"/>
                      </a:lnTo>
                      <a:lnTo>
                        <a:pt x="230" y="126"/>
                      </a:lnTo>
                      <a:lnTo>
                        <a:pt x="226" y="130"/>
                      </a:lnTo>
                      <a:lnTo>
                        <a:pt x="222" y="134"/>
                      </a:lnTo>
                      <a:lnTo>
                        <a:pt x="212" y="152"/>
                      </a:lnTo>
                      <a:lnTo>
                        <a:pt x="212" y="152"/>
                      </a:lnTo>
                      <a:lnTo>
                        <a:pt x="202" y="172"/>
                      </a:lnTo>
                      <a:lnTo>
                        <a:pt x="192" y="188"/>
                      </a:lnTo>
                      <a:lnTo>
                        <a:pt x="182" y="202"/>
                      </a:lnTo>
                      <a:lnTo>
                        <a:pt x="172" y="212"/>
                      </a:lnTo>
                      <a:lnTo>
                        <a:pt x="158" y="220"/>
                      </a:lnTo>
                      <a:lnTo>
                        <a:pt x="142" y="224"/>
                      </a:lnTo>
                      <a:lnTo>
                        <a:pt x="122" y="228"/>
                      </a:lnTo>
                      <a:lnTo>
                        <a:pt x="96" y="228"/>
                      </a:lnTo>
                      <a:lnTo>
                        <a:pt x="96" y="228"/>
                      </a:lnTo>
                      <a:lnTo>
                        <a:pt x="84" y="230"/>
                      </a:lnTo>
                      <a:lnTo>
                        <a:pt x="78" y="232"/>
                      </a:lnTo>
                      <a:lnTo>
                        <a:pt x="74" y="236"/>
                      </a:lnTo>
                      <a:lnTo>
                        <a:pt x="74" y="240"/>
                      </a:lnTo>
                      <a:lnTo>
                        <a:pt x="74" y="244"/>
                      </a:lnTo>
                      <a:lnTo>
                        <a:pt x="72" y="250"/>
                      </a:lnTo>
                      <a:lnTo>
                        <a:pt x="66" y="254"/>
                      </a:lnTo>
                      <a:lnTo>
                        <a:pt x="58" y="258"/>
                      </a:lnTo>
                      <a:lnTo>
                        <a:pt x="58" y="258"/>
                      </a:lnTo>
                      <a:lnTo>
                        <a:pt x="54" y="260"/>
                      </a:lnTo>
                      <a:lnTo>
                        <a:pt x="52" y="262"/>
                      </a:lnTo>
                      <a:lnTo>
                        <a:pt x="54" y="266"/>
                      </a:lnTo>
                      <a:lnTo>
                        <a:pt x="58" y="268"/>
                      </a:lnTo>
                      <a:lnTo>
                        <a:pt x="72" y="274"/>
                      </a:lnTo>
                      <a:lnTo>
                        <a:pt x="92" y="282"/>
                      </a:lnTo>
                      <a:lnTo>
                        <a:pt x="114" y="292"/>
                      </a:lnTo>
                      <a:lnTo>
                        <a:pt x="136" y="304"/>
                      </a:lnTo>
                      <a:lnTo>
                        <a:pt x="156" y="318"/>
                      </a:lnTo>
                      <a:lnTo>
                        <a:pt x="162" y="326"/>
                      </a:lnTo>
                      <a:lnTo>
                        <a:pt x="168" y="334"/>
                      </a:lnTo>
                      <a:lnTo>
                        <a:pt x="168" y="334"/>
                      </a:lnTo>
                      <a:lnTo>
                        <a:pt x="172" y="342"/>
                      </a:lnTo>
                      <a:lnTo>
                        <a:pt x="176" y="346"/>
                      </a:lnTo>
                      <a:lnTo>
                        <a:pt x="186" y="354"/>
                      </a:lnTo>
                      <a:lnTo>
                        <a:pt x="196" y="356"/>
                      </a:lnTo>
                      <a:lnTo>
                        <a:pt x="206" y="356"/>
                      </a:lnTo>
                      <a:lnTo>
                        <a:pt x="212" y="356"/>
                      </a:lnTo>
                      <a:lnTo>
                        <a:pt x="218" y="356"/>
                      </a:lnTo>
                      <a:lnTo>
                        <a:pt x="220" y="356"/>
                      </a:lnTo>
                      <a:lnTo>
                        <a:pt x="222" y="358"/>
                      </a:lnTo>
                      <a:lnTo>
                        <a:pt x="220" y="364"/>
                      </a:lnTo>
                      <a:lnTo>
                        <a:pt x="220" y="364"/>
                      </a:lnTo>
                      <a:lnTo>
                        <a:pt x="220" y="372"/>
                      </a:lnTo>
                      <a:lnTo>
                        <a:pt x="220" y="376"/>
                      </a:lnTo>
                      <a:lnTo>
                        <a:pt x="224" y="378"/>
                      </a:lnTo>
                      <a:lnTo>
                        <a:pt x="228" y="380"/>
                      </a:lnTo>
                      <a:lnTo>
                        <a:pt x="232" y="380"/>
                      </a:lnTo>
                      <a:lnTo>
                        <a:pt x="236" y="382"/>
                      </a:lnTo>
                      <a:lnTo>
                        <a:pt x="240" y="386"/>
                      </a:lnTo>
                      <a:lnTo>
                        <a:pt x="242" y="392"/>
                      </a:lnTo>
                      <a:lnTo>
                        <a:pt x="242" y="392"/>
                      </a:lnTo>
                      <a:lnTo>
                        <a:pt x="244" y="400"/>
                      </a:lnTo>
                      <a:lnTo>
                        <a:pt x="248" y="402"/>
                      </a:lnTo>
                      <a:lnTo>
                        <a:pt x="254" y="404"/>
                      </a:lnTo>
                      <a:lnTo>
                        <a:pt x="260" y="402"/>
                      </a:lnTo>
                      <a:lnTo>
                        <a:pt x="266" y="402"/>
                      </a:lnTo>
                      <a:lnTo>
                        <a:pt x="270" y="402"/>
                      </a:lnTo>
                      <a:lnTo>
                        <a:pt x="274" y="404"/>
                      </a:lnTo>
                      <a:lnTo>
                        <a:pt x="276" y="410"/>
                      </a:lnTo>
                      <a:lnTo>
                        <a:pt x="276" y="410"/>
                      </a:lnTo>
                      <a:lnTo>
                        <a:pt x="274" y="418"/>
                      </a:lnTo>
                      <a:lnTo>
                        <a:pt x="272" y="418"/>
                      </a:lnTo>
                      <a:lnTo>
                        <a:pt x="270" y="418"/>
                      </a:lnTo>
                      <a:lnTo>
                        <a:pt x="266" y="416"/>
                      </a:lnTo>
                      <a:lnTo>
                        <a:pt x="262" y="416"/>
                      </a:lnTo>
                      <a:lnTo>
                        <a:pt x="258" y="418"/>
                      </a:lnTo>
                      <a:lnTo>
                        <a:pt x="252" y="424"/>
                      </a:lnTo>
                      <a:lnTo>
                        <a:pt x="252" y="424"/>
                      </a:lnTo>
                      <a:lnTo>
                        <a:pt x="250" y="426"/>
                      </a:lnTo>
                      <a:lnTo>
                        <a:pt x="248" y="426"/>
                      </a:lnTo>
                      <a:lnTo>
                        <a:pt x="240" y="422"/>
                      </a:lnTo>
                      <a:lnTo>
                        <a:pt x="234" y="420"/>
                      </a:lnTo>
                      <a:lnTo>
                        <a:pt x="224" y="420"/>
                      </a:lnTo>
                      <a:lnTo>
                        <a:pt x="212" y="420"/>
                      </a:lnTo>
                      <a:lnTo>
                        <a:pt x="194" y="422"/>
                      </a:lnTo>
                      <a:lnTo>
                        <a:pt x="194" y="422"/>
                      </a:lnTo>
                      <a:lnTo>
                        <a:pt x="186" y="422"/>
                      </a:lnTo>
                      <a:lnTo>
                        <a:pt x="180" y="420"/>
                      </a:lnTo>
                      <a:lnTo>
                        <a:pt x="176" y="418"/>
                      </a:lnTo>
                      <a:lnTo>
                        <a:pt x="174" y="416"/>
                      </a:lnTo>
                      <a:lnTo>
                        <a:pt x="174" y="408"/>
                      </a:lnTo>
                      <a:lnTo>
                        <a:pt x="176" y="398"/>
                      </a:lnTo>
                      <a:lnTo>
                        <a:pt x="176" y="390"/>
                      </a:lnTo>
                      <a:lnTo>
                        <a:pt x="174" y="388"/>
                      </a:lnTo>
                      <a:lnTo>
                        <a:pt x="172" y="384"/>
                      </a:lnTo>
                      <a:lnTo>
                        <a:pt x="168" y="384"/>
                      </a:lnTo>
                      <a:lnTo>
                        <a:pt x="162" y="384"/>
                      </a:lnTo>
                      <a:lnTo>
                        <a:pt x="140" y="388"/>
                      </a:lnTo>
                      <a:lnTo>
                        <a:pt x="140" y="388"/>
                      </a:lnTo>
                      <a:lnTo>
                        <a:pt x="116" y="396"/>
                      </a:lnTo>
                      <a:lnTo>
                        <a:pt x="92" y="406"/>
                      </a:lnTo>
                      <a:lnTo>
                        <a:pt x="56" y="424"/>
                      </a:lnTo>
                      <a:lnTo>
                        <a:pt x="28" y="440"/>
                      </a:lnTo>
                      <a:lnTo>
                        <a:pt x="18" y="444"/>
                      </a:lnTo>
                      <a:lnTo>
                        <a:pt x="10" y="446"/>
                      </a:lnTo>
                      <a:lnTo>
                        <a:pt x="10" y="446"/>
                      </a:lnTo>
                      <a:lnTo>
                        <a:pt x="4" y="448"/>
                      </a:lnTo>
                      <a:lnTo>
                        <a:pt x="0" y="452"/>
                      </a:lnTo>
                      <a:lnTo>
                        <a:pt x="0" y="456"/>
                      </a:lnTo>
                      <a:lnTo>
                        <a:pt x="2" y="460"/>
                      </a:lnTo>
                      <a:lnTo>
                        <a:pt x="8" y="466"/>
                      </a:lnTo>
                      <a:lnTo>
                        <a:pt x="16" y="470"/>
                      </a:lnTo>
                      <a:lnTo>
                        <a:pt x="28" y="472"/>
                      </a:lnTo>
                      <a:lnTo>
                        <a:pt x="42" y="474"/>
                      </a:lnTo>
                      <a:lnTo>
                        <a:pt x="42" y="474"/>
                      </a:lnTo>
                      <a:lnTo>
                        <a:pt x="54" y="474"/>
                      </a:lnTo>
                      <a:lnTo>
                        <a:pt x="60" y="478"/>
                      </a:lnTo>
                      <a:lnTo>
                        <a:pt x="58" y="480"/>
                      </a:lnTo>
                      <a:lnTo>
                        <a:pt x="56" y="484"/>
                      </a:lnTo>
                      <a:lnTo>
                        <a:pt x="52" y="488"/>
                      </a:lnTo>
                      <a:lnTo>
                        <a:pt x="50" y="492"/>
                      </a:lnTo>
                      <a:lnTo>
                        <a:pt x="50" y="498"/>
                      </a:lnTo>
                      <a:lnTo>
                        <a:pt x="56" y="502"/>
                      </a:lnTo>
                      <a:lnTo>
                        <a:pt x="56" y="502"/>
                      </a:lnTo>
                      <a:lnTo>
                        <a:pt x="64" y="506"/>
                      </a:lnTo>
                      <a:lnTo>
                        <a:pt x="66" y="512"/>
                      </a:lnTo>
                      <a:lnTo>
                        <a:pt x="68" y="520"/>
                      </a:lnTo>
                      <a:lnTo>
                        <a:pt x="70" y="524"/>
                      </a:lnTo>
                      <a:lnTo>
                        <a:pt x="74" y="528"/>
                      </a:lnTo>
                      <a:lnTo>
                        <a:pt x="82" y="532"/>
                      </a:lnTo>
                      <a:lnTo>
                        <a:pt x="94" y="534"/>
                      </a:lnTo>
                      <a:lnTo>
                        <a:pt x="94" y="534"/>
                      </a:lnTo>
                      <a:lnTo>
                        <a:pt x="110" y="534"/>
                      </a:lnTo>
                      <a:lnTo>
                        <a:pt x="122" y="534"/>
                      </a:lnTo>
                      <a:lnTo>
                        <a:pt x="144" y="528"/>
                      </a:lnTo>
                      <a:lnTo>
                        <a:pt x="154" y="526"/>
                      </a:lnTo>
                      <a:lnTo>
                        <a:pt x="166" y="526"/>
                      </a:lnTo>
                      <a:lnTo>
                        <a:pt x="176" y="528"/>
                      </a:lnTo>
                      <a:lnTo>
                        <a:pt x="190" y="534"/>
                      </a:lnTo>
                      <a:lnTo>
                        <a:pt x="190" y="534"/>
                      </a:lnTo>
                      <a:lnTo>
                        <a:pt x="198" y="536"/>
                      </a:lnTo>
                      <a:lnTo>
                        <a:pt x="204" y="538"/>
                      </a:lnTo>
                      <a:lnTo>
                        <a:pt x="210" y="538"/>
                      </a:lnTo>
                      <a:lnTo>
                        <a:pt x="218" y="536"/>
                      </a:lnTo>
                      <a:lnTo>
                        <a:pt x="230" y="530"/>
                      </a:lnTo>
                      <a:lnTo>
                        <a:pt x="242" y="522"/>
                      </a:lnTo>
                      <a:lnTo>
                        <a:pt x="254" y="512"/>
                      </a:lnTo>
                      <a:lnTo>
                        <a:pt x="266" y="506"/>
                      </a:lnTo>
                      <a:lnTo>
                        <a:pt x="270" y="506"/>
                      </a:lnTo>
                      <a:lnTo>
                        <a:pt x="276" y="506"/>
                      </a:lnTo>
                      <a:lnTo>
                        <a:pt x="280" y="508"/>
                      </a:lnTo>
                      <a:lnTo>
                        <a:pt x="286" y="510"/>
                      </a:lnTo>
                      <a:lnTo>
                        <a:pt x="286" y="510"/>
                      </a:lnTo>
                      <a:lnTo>
                        <a:pt x="290" y="516"/>
                      </a:lnTo>
                      <a:lnTo>
                        <a:pt x="290" y="518"/>
                      </a:lnTo>
                      <a:lnTo>
                        <a:pt x="290" y="522"/>
                      </a:lnTo>
                      <a:lnTo>
                        <a:pt x="288" y="524"/>
                      </a:lnTo>
                      <a:lnTo>
                        <a:pt x="282" y="526"/>
                      </a:lnTo>
                      <a:lnTo>
                        <a:pt x="272" y="528"/>
                      </a:lnTo>
                      <a:lnTo>
                        <a:pt x="264" y="530"/>
                      </a:lnTo>
                      <a:lnTo>
                        <a:pt x="260" y="534"/>
                      </a:lnTo>
                      <a:lnTo>
                        <a:pt x="260" y="536"/>
                      </a:lnTo>
                      <a:lnTo>
                        <a:pt x="262" y="538"/>
                      </a:lnTo>
                      <a:lnTo>
                        <a:pt x="274" y="544"/>
                      </a:lnTo>
                      <a:lnTo>
                        <a:pt x="274" y="544"/>
                      </a:lnTo>
                      <a:lnTo>
                        <a:pt x="280" y="550"/>
                      </a:lnTo>
                      <a:lnTo>
                        <a:pt x="286" y="554"/>
                      </a:lnTo>
                      <a:lnTo>
                        <a:pt x="290" y="558"/>
                      </a:lnTo>
                      <a:lnTo>
                        <a:pt x="292" y="564"/>
                      </a:lnTo>
                      <a:lnTo>
                        <a:pt x="292" y="570"/>
                      </a:lnTo>
                      <a:lnTo>
                        <a:pt x="292" y="574"/>
                      </a:lnTo>
                      <a:lnTo>
                        <a:pt x="288" y="584"/>
                      </a:lnTo>
                      <a:lnTo>
                        <a:pt x="280" y="592"/>
                      </a:lnTo>
                      <a:lnTo>
                        <a:pt x="270" y="598"/>
                      </a:lnTo>
                      <a:lnTo>
                        <a:pt x="258" y="600"/>
                      </a:lnTo>
                      <a:lnTo>
                        <a:pt x="244" y="598"/>
                      </a:lnTo>
                      <a:lnTo>
                        <a:pt x="244" y="598"/>
                      </a:lnTo>
                      <a:lnTo>
                        <a:pt x="240" y="598"/>
                      </a:lnTo>
                      <a:lnTo>
                        <a:pt x="234" y="598"/>
                      </a:lnTo>
                      <a:lnTo>
                        <a:pt x="226" y="602"/>
                      </a:lnTo>
                      <a:lnTo>
                        <a:pt x="220" y="610"/>
                      </a:lnTo>
                      <a:lnTo>
                        <a:pt x="214" y="618"/>
                      </a:lnTo>
                      <a:lnTo>
                        <a:pt x="210" y="624"/>
                      </a:lnTo>
                      <a:lnTo>
                        <a:pt x="202" y="630"/>
                      </a:lnTo>
                      <a:lnTo>
                        <a:pt x="198" y="630"/>
                      </a:lnTo>
                      <a:lnTo>
                        <a:pt x="192" y="630"/>
                      </a:lnTo>
                      <a:lnTo>
                        <a:pt x="186" y="628"/>
                      </a:lnTo>
                      <a:lnTo>
                        <a:pt x="180" y="624"/>
                      </a:lnTo>
                      <a:lnTo>
                        <a:pt x="180" y="624"/>
                      </a:lnTo>
                      <a:lnTo>
                        <a:pt x="172" y="620"/>
                      </a:lnTo>
                      <a:lnTo>
                        <a:pt x="166" y="618"/>
                      </a:lnTo>
                      <a:lnTo>
                        <a:pt x="160" y="618"/>
                      </a:lnTo>
                      <a:lnTo>
                        <a:pt x="154" y="620"/>
                      </a:lnTo>
                      <a:lnTo>
                        <a:pt x="144" y="626"/>
                      </a:lnTo>
                      <a:lnTo>
                        <a:pt x="136" y="636"/>
                      </a:lnTo>
                      <a:lnTo>
                        <a:pt x="124" y="658"/>
                      </a:lnTo>
                      <a:lnTo>
                        <a:pt x="118" y="666"/>
                      </a:lnTo>
                      <a:lnTo>
                        <a:pt x="112" y="672"/>
                      </a:lnTo>
                      <a:lnTo>
                        <a:pt x="112" y="672"/>
                      </a:lnTo>
                      <a:lnTo>
                        <a:pt x="106" y="674"/>
                      </a:lnTo>
                      <a:lnTo>
                        <a:pt x="102" y="678"/>
                      </a:lnTo>
                      <a:lnTo>
                        <a:pt x="96" y="690"/>
                      </a:lnTo>
                      <a:lnTo>
                        <a:pt x="92" y="702"/>
                      </a:lnTo>
                      <a:lnTo>
                        <a:pt x="88" y="708"/>
                      </a:lnTo>
                      <a:lnTo>
                        <a:pt x="82" y="712"/>
                      </a:lnTo>
                      <a:lnTo>
                        <a:pt x="82" y="712"/>
                      </a:lnTo>
                      <a:lnTo>
                        <a:pt x="76" y="716"/>
                      </a:lnTo>
                      <a:lnTo>
                        <a:pt x="74" y="720"/>
                      </a:lnTo>
                      <a:lnTo>
                        <a:pt x="74" y="726"/>
                      </a:lnTo>
                      <a:lnTo>
                        <a:pt x="76" y="730"/>
                      </a:lnTo>
                      <a:lnTo>
                        <a:pt x="88" y="740"/>
                      </a:lnTo>
                      <a:lnTo>
                        <a:pt x="108" y="756"/>
                      </a:lnTo>
                      <a:lnTo>
                        <a:pt x="108" y="756"/>
                      </a:lnTo>
                      <a:lnTo>
                        <a:pt x="116" y="764"/>
                      </a:lnTo>
                      <a:lnTo>
                        <a:pt x="118" y="772"/>
                      </a:lnTo>
                      <a:lnTo>
                        <a:pt x="118" y="778"/>
                      </a:lnTo>
                      <a:lnTo>
                        <a:pt x="116" y="784"/>
                      </a:lnTo>
                      <a:lnTo>
                        <a:pt x="114" y="790"/>
                      </a:lnTo>
                      <a:lnTo>
                        <a:pt x="112" y="794"/>
                      </a:lnTo>
                      <a:lnTo>
                        <a:pt x="112" y="800"/>
                      </a:lnTo>
                      <a:lnTo>
                        <a:pt x="116" y="804"/>
                      </a:lnTo>
                      <a:lnTo>
                        <a:pt x="116" y="804"/>
                      </a:lnTo>
                      <a:lnTo>
                        <a:pt x="132" y="818"/>
                      </a:lnTo>
                      <a:lnTo>
                        <a:pt x="148" y="834"/>
                      </a:lnTo>
                      <a:lnTo>
                        <a:pt x="158" y="840"/>
                      </a:lnTo>
                      <a:lnTo>
                        <a:pt x="168" y="844"/>
                      </a:lnTo>
                      <a:lnTo>
                        <a:pt x="180" y="844"/>
                      </a:lnTo>
                      <a:lnTo>
                        <a:pt x="194" y="840"/>
                      </a:lnTo>
                      <a:lnTo>
                        <a:pt x="194" y="840"/>
                      </a:lnTo>
                      <a:lnTo>
                        <a:pt x="208" y="836"/>
                      </a:lnTo>
                      <a:lnTo>
                        <a:pt x="218" y="834"/>
                      </a:lnTo>
                      <a:lnTo>
                        <a:pt x="228" y="836"/>
                      </a:lnTo>
                      <a:lnTo>
                        <a:pt x="234" y="838"/>
                      </a:lnTo>
                      <a:lnTo>
                        <a:pt x="240" y="842"/>
                      </a:lnTo>
                      <a:lnTo>
                        <a:pt x="242" y="848"/>
                      </a:lnTo>
                      <a:lnTo>
                        <a:pt x="242" y="858"/>
                      </a:lnTo>
                      <a:lnTo>
                        <a:pt x="238" y="868"/>
                      </a:lnTo>
                      <a:lnTo>
                        <a:pt x="238" y="868"/>
                      </a:lnTo>
                      <a:lnTo>
                        <a:pt x="236" y="878"/>
                      </a:lnTo>
                      <a:lnTo>
                        <a:pt x="236" y="884"/>
                      </a:lnTo>
                      <a:lnTo>
                        <a:pt x="238" y="888"/>
                      </a:lnTo>
                      <a:lnTo>
                        <a:pt x="242" y="890"/>
                      </a:lnTo>
                      <a:lnTo>
                        <a:pt x="244" y="892"/>
                      </a:lnTo>
                      <a:lnTo>
                        <a:pt x="246" y="896"/>
                      </a:lnTo>
                      <a:lnTo>
                        <a:pt x="246" y="900"/>
                      </a:lnTo>
                      <a:lnTo>
                        <a:pt x="244" y="908"/>
                      </a:lnTo>
                      <a:lnTo>
                        <a:pt x="244" y="908"/>
                      </a:lnTo>
                      <a:lnTo>
                        <a:pt x="242" y="918"/>
                      </a:lnTo>
                      <a:lnTo>
                        <a:pt x="244" y="922"/>
                      </a:lnTo>
                      <a:lnTo>
                        <a:pt x="248" y="924"/>
                      </a:lnTo>
                      <a:lnTo>
                        <a:pt x="254" y="924"/>
                      </a:lnTo>
                      <a:lnTo>
                        <a:pt x="262" y="920"/>
                      </a:lnTo>
                      <a:lnTo>
                        <a:pt x="270" y="916"/>
                      </a:lnTo>
                      <a:lnTo>
                        <a:pt x="284" y="904"/>
                      </a:lnTo>
                      <a:lnTo>
                        <a:pt x="284" y="904"/>
                      </a:lnTo>
                      <a:lnTo>
                        <a:pt x="292" y="900"/>
                      </a:lnTo>
                      <a:lnTo>
                        <a:pt x="300" y="898"/>
                      </a:lnTo>
                      <a:lnTo>
                        <a:pt x="308" y="898"/>
                      </a:lnTo>
                      <a:lnTo>
                        <a:pt x="316" y="902"/>
                      </a:lnTo>
                      <a:lnTo>
                        <a:pt x="326" y="906"/>
                      </a:lnTo>
                      <a:lnTo>
                        <a:pt x="336" y="912"/>
                      </a:lnTo>
                      <a:lnTo>
                        <a:pt x="352" y="926"/>
                      </a:lnTo>
                      <a:lnTo>
                        <a:pt x="352" y="926"/>
                      </a:lnTo>
                      <a:lnTo>
                        <a:pt x="358" y="930"/>
                      </a:lnTo>
                      <a:lnTo>
                        <a:pt x="362" y="932"/>
                      </a:lnTo>
                      <a:lnTo>
                        <a:pt x="366" y="930"/>
                      </a:lnTo>
                      <a:lnTo>
                        <a:pt x="370" y="926"/>
                      </a:lnTo>
                      <a:lnTo>
                        <a:pt x="376" y="918"/>
                      </a:lnTo>
                      <a:lnTo>
                        <a:pt x="380" y="916"/>
                      </a:lnTo>
                      <a:lnTo>
                        <a:pt x="386" y="918"/>
                      </a:lnTo>
                      <a:lnTo>
                        <a:pt x="386" y="918"/>
                      </a:lnTo>
                      <a:lnTo>
                        <a:pt x="392" y="920"/>
                      </a:lnTo>
                      <a:lnTo>
                        <a:pt x="402" y="918"/>
                      </a:lnTo>
                      <a:lnTo>
                        <a:pt x="420" y="912"/>
                      </a:lnTo>
                      <a:lnTo>
                        <a:pt x="432" y="908"/>
                      </a:lnTo>
                      <a:lnTo>
                        <a:pt x="432" y="908"/>
                      </a:lnTo>
                      <a:lnTo>
                        <a:pt x="432" y="910"/>
                      </a:lnTo>
                      <a:lnTo>
                        <a:pt x="430" y="916"/>
                      </a:lnTo>
                      <a:lnTo>
                        <a:pt x="430" y="916"/>
                      </a:lnTo>
                      <a:lnTo>
                        <a:pt x="418" y="932"/>
                      </a:lnTo>
                      <a:lnTo>
                        <a:pt x="412" y="946"/>
                      </a:lnTo>
                      <a:lnTo>
                        <a:pt x="410" y="962"/>
                      </a:lnTo>
                      <a:lnTo>
                        <a:pt x="410" y="978"/>
                      </a:lnTo>
                      <a:lnTo>
                        <a:pt x="410" y="978"/>
                      </a:lnTo>
                      <a:lnTo>
                        <a:pt x="408" y="986"/>
                      </a:lnTo>
                      <a:lnTo>
                        <a:pt x="406" y="990"/>
                      </a:lnTo>
                      <a:lnTo>
                        <a:pt x="402" y="992"/>
                      </a:lnTo>
                      <a:lnTo>
                        <a:pt x="396" y="994"/>
                      </a:lnTo>
                      <a:lnTo>
                        <a:pt x="392" y="998"/>
                      </a:lnTo>
                      <a:lnTo>
                        <a:pt x="386" y="1000"/>
                      </a:lnTo>
                      <a:lnTo>
                        <a:pt x="380" y="1008"/>
                      </a:lnTo>
                      <a:lnTo>
                        <a:pt x="374" y="1018"/>
                      </a:lnTo>
                      <a:lnTo>
                        <a:pt x="374" y="1018"/>
                      </a:lnTo>
                      <a:lnTo>
                        <a:pt x="368" y="1028"/>
                      </a:lnTo>
                      <a:lnTo>
                        <a:pt x="360" y="1036"/>
                      </a:lnTo>
                      <a:lnTo>
                        <a:pt x="352" y="1040"/>
                      </a:lnTo>
                      <a:lnTo>
                        <a:pt x="342" y="1044"/>
                      </a:lnTo>
                      <a:lnTo>
                        <a:pt x="332" y="1048"/>
                      </a:lnTo>
                      <a:lnTo>
                        <a:pt x="324" y="1054"/>
                      </a:lnTo>
                      <a:lnTo>
                        <a:pt x="314" y="1060"/>
                      </a:lnTo>
                      <a:lnTo>
                        <a:pt x="306" y="1072"/>
                      </a:lnTo>
                      <a:lnTo>
                        <a:pt x="306" y="1072"/>
                      </a:lnTo>
                      <a:lnTo>
                        <a:pt x="300" y="1082"/>
                      </a:lnTo>
                      <a:lnTo>
                        <a:pt x="296" y="1088"/>
                      </a:lnTo>
                      <a:lnTo>
                        <a:pt x="292" y="1090"/>
                      </a:lnTo>
                      <a:lnTo>
                        <a:pt x="288" y="1088"/>
                      </a:lnTo>
                      <a:lnTo>
                        <a:pt x="276" y="1086"/>
                      </a:lnTo>
                      <a:lnTo>
                        <a:pt x="268" y="1088"/>
                      </a:lnTo>
                      <a:lnTo>
                        <a:pt x="254" y="1090"/>
                      </a:lnTo>
                      <a:lnTo>
                        <a:pt x="254" y="1090"/>
                      </a:lnTo>
                      <a:lnTo>
                        <a:pt x="244" y="1096"/>
                      </a:lnTo>
                      <a:lnTo>
                        <a:pt x="236" y="1100"/>
                      </a:lnTo>
                      <a:lnTo>
                        <a:pt x="232" y="1104"/>
                      </a:lnTo>
                      <a:lnTo>
                        <a:pt x="228" y="1110"/>
                      </a:lnTo>
                      <a:lnTo>
                        <a:pt x="222" y="1118"/>
                      </a:lnTo>
                      <a:lnTo>
                        <a:pt x="218" y="1124"/>
                      </a:lnTo>
                      <a:lnTo>
                        <a:pt x="210" y="1128"/>
                      </a:lnTo>
                      <a:lnTo>
                        <a:pt x="210" y="1128"/>
                      </a:lnTo>
                      <a:lnTo>
                        <a:pt x="200" y="1132"/>
                      </a:lnTo>
                      <a:lnTo>
                        <a:pt x="194" y="1138"/>
                      </a:lnTo>
                      <a:lnTo>
                        <a:pt x="188" y="1144"/>
                      </a:lnTo>
                      <a:lnTo>
                        <a:pt x="186" y="1148"/>
                      </a:lnTo>
                      <a:lnTo>
                        <a:pt x="188" y="1152"/>
                      </a:lnTo>
                      <a:lnTo>
                        <a:pt x="192" y="1154"/>
                      </a:lnTo>
                      <a:lnTo>
                        <a:pt x="200" y="1154"/>
                      </a:lnTo>
                      <a:lnTo>
                        <a:pt x="212" y="1150"/>
                      </a:lnTo>
                      <a:lnTo>
                        <a:pt x="212" y="1150"/>
                      </a:lnTo>
                      <a:lnTo>
                        <a:pt x="224" y="1144"/>
                      </a:lnTo>
                      <a:lnTo>
                        <a:pt x="234" y="1138"/>
                      </a:lnTo>
                      <a:lnTo>
                        <a:pt x="248" y="1124"/>
                      </a:lnTo>
                      <a:lnTo>
                        <a:pt x="256" y="1116"/>
                      </a:lnTo>
                      <a:lnTo>
                        <a:pt x="258" y="1116"/>
                      </a:lnTo>
                      <a:lnTo>
                        <a:pt x="262" y="1120"/>
                      </a:lnTo>
                      <a:lnTo>
                        <a:pt x="262" y="1120"/>
                      </a:lnTo>
                      <a:lnTo>
                        <a:pt x="266" y="1124"/>
                      </a:lnTo>
                      <a:lnTo>
                        <a:pt x="270" y="1124"/>
                      </a:lnTo>
                      <a:lnTo>
                        <a:pt x="278" y="1122"/>
                      </a:lnTo>
                      <a:lnTo>
                        <a:pt x="282" y="1120"/>
                      </a:lnTo>
                      <a:lnTo>
                        <a:pt x="284" y="1120"/>
                      </a:lnTo>
                      <a:lnTo>
                        <a:pt x="288" y="1124"/>
                      </a:lnTo>
                      <a:lnTo>
                        <a:pt x="290" y="1128"/>
                      </a:lnTo>
                      <a:lnTo>
                        <a:pt x="290" y="1128"/>
                      </a:lnTo>
                      <a:lnTo>
                        <a:pt x="292" y="1136"/>
                      </a:lnTo>
                      <a:lnTo>
                        <a:pt x="296" y="1138"/>
                      </a:lnTo>
                      <a:lnTo>
                        <a:pt x="298" y="1140"/>
                      </a:lnTo>
                      <a:lnTo>
                        <a:pt x="302" y="1138"/>
                      </a:lnTo>
                      <a:lnTo>
                        <a:pt x="306" y="1136"/>
                      </a:lnTo>
                      <a:lnTo>
                        <a:pt x="308" y="1130"/>
                      </a:lnTo>
                      <a:lnTo>
                        <a:pt x="308" y="1126"/>
                      </a:lnTo>
                      <a:lnTo>
                        <a:pt x="306" y="1120"/>
                      </a:lnTo>
                      <a:lnTo>
                        <a:pt x="306" y="1120"/>
                      </a:lnTo>
                      <a:lnTo>
                        <a:pt x="306" y="1114"/>
                      </a:lnTo>
                      <a:lnTo>
                        <a:pt x="308" y="1110"/>
                      </a:lnTo>
                      <a:lnTo>
                        <a:pt x="312" y="1106"/>
                      </a:lnTo>
                      <a:lnTo>
                        <a:pt x="316" y="1102"/>
                      </a:lnTo>
                      <a:lnTo>
                        <a:pt x="322" y="1100"/>
                      </a:lnTo>
                      <a:lnTo>
                        <a:pt x="328" y="1100"/>
                      </a:lnTo>
                      <a:lnTo>
                        <a:pt x="332" y="1102"/>
                      </a:lnTo>
                      <a:lnTo>
                        <a:pt x="334" y="1108"/>
                      </a:lnTo>
                      <a:lnTo>
                        <a:pt x="334" y="1108"/>
                      </a:lnTo>
                      <a:lnTo>
                        <a:pt x="334" y="1110"/>
                      </a:lnTo>
                      <a:lnTo>
                        <a:pt x="336" y="1110"/>
                      </a:lnTo>
                      <a:lnTo>
                        <a:pt x="340" y="1110"/>
                      </a:lnTo>
                      <a:lnTo>
                        <a:pt x="354" y="1100"/>
                      </a:lnTo>
                      <a:lnTo>
                        <a:pt x="372" y="1088"/>
                      </a:lnTo>
                      <a:lnTo>
                        <a:pt x="380" y="1084"/>
                      </a:lnTo>
                      <a:lnTo>
                        <a:pt x="388" y="1082"/>
                      </a:lnTo>
                      <a:lnTo>
                        <a:pt x="388" y="1082"/>
                      </a:lnTo>
                      <a:lnTo>
                        <a:pt x="394" y="1082"/>
                      </a:lnTo>
                      <a:lnTo>
                        <a:pt x="396" y="1080"/>
                      </a:lnTo>
                      <a:lnTo>
                        <a:pt x="394" y="1074"/>
                      </a:lnTo>
                      <a:lnTo>
                        <a:pt x="394" y="1068"/>
                      </a:lnTo>
                      <a:lnTo>
                        <a:pt x="398" y="1062"/>
                      </a:lnTo>
                      <a:lnTo>
                        <a:pt x="408" y="1052"/>
                      </a:lnTo>
                      <a:lnTo>
                        <a:pt x="424" y="1042"/>
                      </a:lnTo>
                      <a:lnTo>
                        <a:pt x="424" y="1042"/>
                      </a:lnTo>
                      <a:lnTo>
                        <a:pt x="440" y="1032"/>
                      </a:lnTo>
                      <a:lnTo>
                        <a:pt x="452" y="1024"/>
                      </a:lnTo>
                      <a:lnTo>
                        <a:pt x="462" y="1016"/>
                      </a:lnTo>
                      <a:lnTo>
                        <a:pt x="468" y="1010"/>
                      </a:lnTo>
                      <a:lnTo>
                        <a:pt x="478" y="998"/>
                      </a:lnTo>
                      <a:lnTo>
                        <a:pt x="484" y="994"/>
                      </a:lnTo>
                      <a:lnTo>
                        <a:pt x="492" y="988"/>
                      </a:lnTo>
                      <a:lnTo>
                        <a:pt x="492" y="988"/>
                      </a:lnTo>
                      <a:lnTo>
                        <a:pt x="516" y="976"/>
                      </a:lnTo>
                      <a:lnTo>
                        <a:pt x="538" y="964"/>
                      </a:lnTo>
                      <a:lnTo>
                        <a:pt x="548" y="956"/>
                      </a:lnTo>
                      <a:lnTo>
                        <a:pt x="556" y="950"/>
                      </a:lnTo>
                      <a:lnTo>
                        <a:pt x="562" y="942"/>
                      </a:lnTo>
                      <a:lnTo>
                        <a:pt x="566" y="934"/>
                      </a:lnTo>
                      <a:lnTo>
                        <a:pt x="566" y="934"/>
                      </a:lnTo>
                      <a:lnTo>
                        <a:pt x="568" y="928"/>
                      </a:lnTo>
                      <a:lnTo>
                        <a:pt x="572" y="922"/>
                      </a:lnTo>
                      <a:lnTo>
                        <a:pt x="580" y="916"/>
                      </a:lnTo>
                      <a:lnTo>
                        <a:pt x="588" y="912"/>
                      </a:lnTo>
                      <a:lnTo>
                        <a:pt x="592" y="906"/>
                      </a:lnTo>
                      <a:lnTo>
                        <a:pt x="592" y="900"/>
                      </a:lnTo>
                      <a:lnTo>
                        <a:pt x="592" y="900"/>
                      </a:lnTo>
                      <a:lnTo>
                        <a:pt x="592" y="898"/>
                      </a:lnTo>
                      <a:lnTo>
                        <a:pt x="590" y="896"/>
                      </a:lnTo>
                      <a:lnTo>
                        <a:pt x="582" y="892"/>
                      </a:lnTo>
                      <a:lnTo>
                        <a:pt x="564" y="892"/>
                      </a:lnTo>
                      <a:lnTo>
                        <a:pt x="556" y="890"/>
                      </a:lnTo>
                      <a:lnTo>
                        <a:pt x="554" y="890"/>
                      </a:lnTo>
                      <a:lnTo>
                        <a:pt x="554" y="888"/>
                      </a:lnTo>
                      <a:lnTo>
                        <a:pt x="554" y="886"/>
                      </a:lnTo>
                      <a:lnTo>
                        <a:pt x="556" y="882"/>
                      </a:lnTo>
                      <a:lnTo>
                        <a:pt x="570" y="870"/>
                      </a:lnTo>
                      <a:lnTo>
                        <a:pt x="570" y="870"/>
                      </a:lnTo>
                      <a:lnTo>
                        <a:pt x="598" y="846"/>
                      </a:lnTo>
                      <a:lnTo>
                        <a:pt x="616" y="828"/>
                      </a:lnTo>
                      <a:lnTo>
                        <a:pt x="630" y="810"/>
                      </a:lnTo>
                      <a:lnTo>
                        <a:pt x="644" y="786"/>
                      </a:lnTo>
                      <a:lnTo>
                        <a:pt x="644" y="786"/>
                      </a:lnTo>
                      <a:lnTo>
                        <a:pt x="654" y="774"/>
                      </a:lnTo>
                      <a:lnTo>
                        <a:pt x="666" y="764"/>
                      </a:lnTo>
                      <a:lnTo>
                        <a:pt x="680" y="756"/>
                      </a:lnTo>
                      <a:lnTo>
                        <a:pt x="694" y="750"/>
                      </a:lnTo>
                      <a:lnTo>
                        <a:pt x="710" y="750"/>
                      </a:lnTo>
                      <a:lnTo>
                        <a:pt x="726" y="752"/>
                      </a:lnTo>
                      <a:lnTo>
                        <a:pt x="742" y="758"/>
                      </a:lnTo>
                      <a:lnTo>
                        <a:pt x="750" y="764"/>
                      </a:lnTo>
                      <a:lnTo>
                        <a:pt x="758" y="770"/>
                      </a:lnTo>
                      <a:lnTo>
                        <a:pt x="758" y="770"/>
                      </a:lnTo>
                      <a:lnTo>
                        <a:pt x="768" y="782"/>
                      </a:lnTo>
                      <a:lnTo>
                        <a:pt x="770" y="784"/>
                      </a:lnTo>
                      <a:lnTo>
                        <a:pt x="770" y="784"/>
                      </a:lnTo>
                      <a:lnTo>
                        <a:pt x="752" y="776"/>
                      </a:lnTo>
                      <a:lnTo>
                        <a:pt x="738" y="768"/>
                      </a:lnTo>
                      <a:lnTo>
                        <a:pt x="720" y="764"/>
                      </a:lnTo>
                      <a:lnTo>
                        <a:pt x="712" y="762"/>
                      </a:lnTo>
                      <a:lnTo>
                        <a:pt x="704" y="762"/>
                      </a:lnTo>
                      <a:lnTo>
                        <a:pt x="696" y="764"/>
                      </a:lnTo>
                      <a:lnTo>
                        <a:pt x="690" y="768"/>
                      </a:lnTo>
                      <a:lnTo>
                        <a:pt x="690" y="768"/>
                      </a:lnTo>
                      <a:lnTo>
                        <a:pt x="680" y="776"/>
                      </a:lnTo>
                      <a:lnTo>
                        <a:pt x="674" y="784"/>
                      </a:lnTo>
                      <a:lnTo>
                        <a:pt x="672" y="790"/>
                      </a:lnTo>
                      <a:lnTo>
                        <a:pt x="672" y="796"/>
                      </a:lnTo>
                      <a:lnTo>
                        <a:pt x="672" y="802"/>
                      </a:lnTo>
                      <a:lnTo>
                        <a:pt x="670" y="810"/>
                      </a:lnTo>
                      <a:lnTo>
                        <a:pt x="666" y="818"/>
                      </a:lnTo>
                      <a:lnTo>
                        <a:pt x="658" y="828"/>
                      </a:lnTo>
                      <a:lnTo>
                        <a:pt x="658" y="828"/>
                      </a:lnTo>
                      <a:lnTo>
                        <a:pt x="652" y="836"/>
                      </a:lnTo>
                      <a:lnTo>
                        <a:pt x="650" y="844"/>
                      </a:lnTo>
                      <a:lnTo>
                        <a:pt x="652" y="848"/>
                      </a:lnTo>
                      <a:lnTo>
                        <a:pt x="656" y="852"/>
                      </a:lnTo>
                      <a:lnTo>
                        <a:pt x="660" y="856"/>
                      </a:lnTo>
                      <a:lnTo>
                        <a:pt x="662" y="858"/>
                      </a:lnTo>
                      <a:lnTo>
                        <a:pt x="662" y="862"/>
                      </a:lnTo>
                      <a:lnTo>
                        <a:pt x="656" y="866"/>
                      </a:lnTo>
                      <a:lnTo>
                        <a:pt x="656" y="866"/>
                      </a:lnTo>
                      <a:lnTo>
                        <a:pt x="646" y="874"/>
                      </a:lnTo>
                      <a:lnTo>
                        <a:pt x="644" y="876"/>
                      </a:lnTo>
                      <a:lnTo>
                        <a:pt x="644" y="878"/>
                      </a:lnTo>
                      <a:lnTo>
                        <a:pt x="646" y="880"/>
                      </a:lnTo>
                      <a:lnTo>
                        <a:pt x="648" y="882"/>
                      </a:lnTo>
                      <a:lnTo>
                        <a:pt x="658" y="884"/>
                      </a:lnTo>
                      <a:lnTo>
                        <a:pt x="670" y="884"/>
                      </a:lnTo>
                      <a:lnTo>
                        <a:pt x="684" y="882"/>
                      </a:lnTo>
                      <a:lnTo>
                        <a:pt x="698" y="876"/>
                      </a:lnTo>
                      <a:lnTo>
                        <a:pt x="712" y="866"/>
                      </a:lnTo>
                      <a:lnTo>
                        <a:pt x="712" y="866"/>
                      </a:lnTo>
                      <a:lnTo>
                        <a:pt x="732" y="850"/>
                      </a:lnTo>
                      <a:lnTo>
                        <a:pt x="748" y="840"/>
                      </a:lnTo>
                      <a:lnTo>
                        <a:pt x="762" y="834"/>
                      </a:lnTo>
                      <a:lnTo>
                        <a:pt x="778" y="834"/>
                      </a:lnTo>
                      <a:lnTo>
                        <a:pt x="778" y="834"/>
                      </a:lnTo>
                      <a:lnTo>
                        <a:pt x="786" y="832"/>
                      </a:lnTo>
                      <a:lnTo>
                        <a:pt x="790" y="830"/>
                      </a:lnTo>
                      <a:lnTo>
                        <a:pt x="790" y="828"/>
                      </a:lnTo>
                      <a:lnTo>
                        <a:pt x="790" y="824"/>
                      </a:lnTo>
                      <a:lnTo>
                        <a:pt x="790" y="820"/>
                      </a:lnTo>
                      <a:lnTo>
                        <a:pt x="790" y="818"/>
                      </a:lnTo>
                      <a:lnTo>
                        <a:pt x="794" y="814"/>
                      </a:lnTo>
                      <a:lnTo>
                        <a:pt x="800" y="810"/>
                      </a:lnTo>
                      <a:lnTo>
                        <a:pt x="800" y="810"/>
                      </a:lnTo>
                      <a:lnTo>
                        <a:pt x="804" y="806"/>
                      </a:lnTo>
                      <a:lnTo>
                        <a:pt x="806" y="802"/>
                      </a:lnTo>
                      <a:lnTo>
                        <a:pt x="804" y="796"/>
                      </a:lnTo>
                      <a:lnTo>
                        <a:pt x="802" y="790"/>
                      </a:lnTo>
                      <a:lnTo>
                        <a:pt x="800" y="784"/>
                      </a:lnTo>
                      <a:lnTo>
                        <a:pt x="800" y="780"/>
                      </a:lnTo>
                      <a:lnTo>
                        <a:pt x="804" y="776"/>
                      </a:lnTo>
                      <a:lnTo>
                        <a:pt x="812" y="774"/>
                      </a:lnTo>
                      <a:lnTo>
                        <a:pt x="812" y="774"/>
                      </a:lnTo>
                      <a:lnTo>
                        <a:pt x="824" y="772"/>
                      </a:lnTo>
                      <a:lnTo>
                        <a:pt x="834" y="770"/>
                      </a:lnTo>
                      <a:lnTo>
                        <a:pt x="850" y="764"/>
                      </a:lnTo>
                      <a:lnTo>
                        <a:pt x="856" y="764"/>
                      </a:lnTo>
                      <a:lnTo>
                        <a:pt x="860" y="764"/>
                      </a:lnTo>
                      <a:lnTo>
                        <a:pt x="862" y="768"/>
                      </a:lnTo>
                      <a:lnTo>
                        <a:pt x="862" y="774"/>
                      </a:lnTo>
                      <a:lnTo>
                        <a:pt x="862" y="774"/>
                      </a:lnTo>
                      <a:lnTo>
                        <a:pt x="862" y="780"/>
                      </a:lnTo>
                      <a:lnTo>
                        <a:pt x="866" y="784"/>
                      </a:lnTo>
                      <a:lnTo>
                        <a:pt x="870" y="788"/>
                      </a:lnTo>
                      <a:lnTo>
                        <a:pt x="874" y="790"/>
                      </a:lnTo>
                      <a:lnTo>
                        <a:pt x="888" y="794"/>
                      </a:lnTo>
                      <a:lnTo>
                        <a:pt x="896" y="798"/>
                      </a:lnTo>
                      <a:lnTo>
                        <a:pt x="906" y="802"/>
                      </a:lnTo>
                      <a:lnTo>
                        <a:pt x="906" y="802"/>
                      </a:lnTo>
                      <a:lnTo>
                        <a:pt x="912" y="806"/>
                      </a:lnTo>
                      <a:lnTo>
                        <a:pt x="918" y="806"/>
                      </a:lnTo>
                      <a:lnTo>
                        <a:pt x="922" y="804"/>
                      </a:lnTo>
                      <a:lnTo>
                        <a:pt x="924" y="802"/>
                      </a:lnTo>
                      <a:lnTo>
                        <a:pt x="926" y="800"/>
                      </a:lnTo>
                      <a:lnTo>
                        <a:pt x="930" y="800"/>
                      </a:lnTo>
                      <a:lnTo>
                        <a:pt x="934" y="804"/>
                      </a:lnTo>
                      <a:lnTo>
                        <a:pt x="940" y="810"/>
                      </a:lnTo>
                      <a:lnTo>
                        <a:pt x="940" y="810"/>
                      </a:lnTo>
                      <a:lnTo>
                        <a:pt x="948" y="820"/>
                      </a:lnTo>
                      <a:lnTo>
                        <a:pt x="958" y="824"/>
                      </a:lnTo>
                      <a:lnTo>
                        <a:pt x="968" y="828"/>
                      </a:lnTo>
                      <a:lnTo>
                        <a:pt x="978" y="828"/>
                      </a:lnTo>
                      <a:lnTo>
                        <a:pt x="1002" y="826"/>
                      </a:lnTo>
                      <a:lnTo>
                        <a:pt x="1024" y="824"/>
                      </a:lnTo>
                      <a:lnTo>
                        <a:pt x="1024" y="824"/>
                      </a:lnTo>
                      <a:lnTo>
                        <a:pt x="1036" y="826"/>
                      </a:lnTo>
                      <a:lnTo>
                        <a:pt x="1050" y="830"/>
                      </a:lnTo>
                      <a:lnTo>
                        <a:pt x="1076" y="842"/>
                      </a:lnTo>
                      <a:lnTo>
                        <a:pt x="1090" y="846"/>
                      </a:lnTo>
                      <a:lnTo>
                        <a:pt x="1104" y="850"/>
                      </a:lnTo>
                      <a:lnTo>
                        <a:pt x="1116" y="850"/>
                      </a:lnTo>
                      <a:lnTo>
                        <a:pt x="1122" y="848"/>
                      </a:lnTo>
                      <a:lnTo>
                        <a:pt x="1126" y="846"/>
                      </a:lnTo>
                      <a:lnTo>
                        <a:pt x="1126" y="846"/>
                      </a:lnTo>
                      <a:lnTo>
                        <a:pt x="1136" y="842"/>
                      </a:lnTo>
                      <a:lnTo>
                        <a:pt x="1142" y="840"/>
                      </a:lnTo>
                      <a:lnTo>
                        <a:pt x="1146" y="840"/>
                      </a:lnTo>
                      <a:lnTo>
                        <a:pt x="1150" y="842"/>
                      </a:lnTo>
                      <a:lnTo>
                        <a:pt x="1150" y="846"/>
                      </a:lnTo>
                      <a:lnTo>
                        <a:pt x="1150" y="850"/>
                      </a:lnTo>
                      <a:lnTo>
                        <a:pt x="1146" y="854"/>
                      </a:lnTo>
                      <a:lnTo>
                        <a:pt x="1142" y="858"/>
                      </a:lnTo>
                      <a:lnTo>
                        <a:pt x="1142" y="858"/>
                      </a:lnTo>
                      <a:lnTo>
                        <a:pt x="1138" y="860"/>
                      </a:lnTo>
                      <a:lnTo>
                        <a:pt x="1140" y="864"/>
                      </a:lnTo>
                      <a:lnTo>
                        <a:pt x="1146" y="868"/>
                      </a:lnTo>
                      <a:lnTo>
                        <a:pt x="1154" y="874"/>
                      </a:lnTo>
                      <a:lnTo>
                        <a:pt x="1174" y="882"/>
                      </a:lnTo>
                      <a:lnTo>
                        <a:pt x="1192" y="892"/>
                      </a:lnTo>
                      <a:lnTo>
                        <a:pt x="1192" y="892"/>
                      </a:lnTo>
                      <a:lnTo>
                        <a:pt x="1206" y="900"/>
                      </a:lnTo>
                      <a:lnTo>
                        <a:pt x="1216" y="912"/>
                      </a:lnTo>
                      <a:lnTo>
                        <a:pt x="1228" y="924"/>
                      </a:lnTo>
                      <a:lnTo>
                        <a:pt x="1244" y="934"/>
                      </a:lnTo>
                      <a:lnTo>
                        <a:pt x="1244" y="934"/>
                      </a:lnTo>
                      <a:lnTo>
                        <a:pt x="1254" y="938"/>
                      </a:lnTo>
                      <a:lnTo>
                        <a:pt x="1264" y="940"/>
                      </a:lnTo>
                      <a:lnTo>
                        <a:pt x="1272" y="940"/>
                      </a:lnTo>
                      <a:lnTo>
                        <a:pt x="1278" y="940"/>
                      </a:lnTo>
                      <a:lnTo>
                        <a:pt x="1282" y="938"/>
                      </a:lnTo>
                      <a:lnTo>
                        <a:pt x="1284" y="934"/>
                      </a:lnTo>
                      <a:lnTo>
                        <a:pt x="1284" y="930"/>
                      </a:lnTo>
                      <a:lnTo>
                        <a:pt x="1280" y="924"/>
                      </a:lnTo>
                      <a:lnTo>
                        <a:pt x="1280" y="924"/>
                      </a:lnTo>
                      <a:lnTo>
                        <a:pt x="1272" y="912"/>
                      </a:lnTo>
                      <a:lnTo>
                        <a:pt x="1268" y="904"/>
                      </a:lnTo>
                      <a:lnTo>
                        <a:pt x="1268" y="902"/>
                      </a:lnTo>
                      <a:lnTo>
                        <a:pt x="1270" y="902"/>
                      </a:lnTo>
                      <a:lnTo>
                        <a:pt x="1282" y="912"/>
                      </a:lnTo>
                      <a:lnTo>
                        <a:pt x="1282" y="912"/>
                      </a:lnTo>
                      <a:lnTo>
                        <a:pt x="1298" y="928"/>
                      </a:lnTo>
                      <a:lnTo>
                        <a:pt x="1314" y="938"/>
                      </a:lnTo>
                      <a:lnTo>
                        <a:pt x="1320" y="940"/>
                      </a:lnTo>
                      <a:lnTo>
                        <a:pt x="1324" y="940"/>
                      </a:lnTo>
                      <a:lnTo>
                        <a:pt x="1326" y="938"/>
                      </a:lnTo>
                      <a:lnTo>
                        <a:pt x="1326" y="930"/>
                      </a:lnTo>
                      <a:lnTo>
                        <a:pt x="1326" y="930"/>
                      </a:lnTo>
                      <a:lnTo>
                        <a:pt x="1322" y="916"/>
                      </a:lnTo>
                      <a:lnTo>
                        <a:pt x="1322" y="908"/>
                      </a:lnTo>
                      <a:lnTo>
                        <a:pt x="1322" y="906"/>
                      </a:lnTo>
                      <a:lnTo>
                        <a:pt x="1324" y="908"/>
                      </a:lnTo>
                      <a:lnTo>
                        <a:pt x="1332" y="922"/>
                      </a:lnTo>
                      <a:lnTo>
                        <a:pt x="1332" y="922"/>
                      </a:lnTo>
                      <a:lnTo>
                        <a:pt x="1338" y="930"/>
                      </a:lnTo>
                      <a:lnTo>
                        <a:pt x="1344" y="934"/>
                      </a:lnTo>
                      <a:lnTo>
                        <a:pt x="1348" y="936"/>
                      </a:lnTo>
                      <a:lnTo>
                        <a:pt x="1354" y="938"/>
                      </a:lnTo>
                      <a:lnTo>
                        <a:pt x="1358" y="938"/>
                      </a:lnTo>
                      <a:lnTo>
                        <a:pt x="1362" y="940"/>
                      </a:lnTo>
                      <a:lnTo>
                        <a:pt x="1368" y="942"/>
                      </a:lnTo>
                      <a:lnTo>
                        <a:pt x="1372" y="950"/>
                      </a:lnTo>
                      <a:lnTo>
                        <a:pt x="1372" y="950"/>
                      </a:lnTo>
                      <a:lnTo>
                        <a:pt x="1378" y="966"/>
                      </a:lnTo>
                      <a:lnTo>
                        <a:pt x="1382" y="976"/>
                      </a:lnTo>
                      <a:lnTo>
                        <a:pt x="1384" y="982"/>
                      </a:lnTo>
                      <a:lnTo>
                        <a:pt x="1390" y="988"/>
                      </a:lnTo>
                      <a:lnTo>
                        <a:pt x="1390" y="988"/>
                      </a:lnTo>
                      <a:lnTo>
                        <a:pt x="1394" y="992"/>
                      </a:lnTo>
                      <a:lnTo>
                        <a:pt x="1394" y="996"/>
                      </a:lnTo>
                      <a:lnTo>
                        <a:pt x="1390" y="1002"/>
                      </a:lnTo>
                      <a:lnTo>
                        <a:pt x="1388" y="1006"/>
                      </a:lnTo>
                      <a:lnTo>
                        <a:pt x="1388" y="1008"/>
                      </a:lnTo>
                      <a:lnTo>
                        <a:pt x="1392" y="1012"/>
                      </a:lnTo>
                      <a:lnTo>
                        <a:pt x="1398" y="1014"/>
                      </a:lnTo>
                      <a:lnTo>
                        <a:pt x="1398" y="1014"/>
                      </a:lnTo>
                      <a:lnTo>
                        <a:pt x="1412" y="1020"/>
                      </a:lnTo>
                      <a:lnTo>
                        <a:pt x="1414" y="1024"/>
                      </a:lnTo>
                      <a:lnTo>
                        <a:pt x="1416" y="1026"/>
                      </a:lnTo>
                      <a:lnTo>
                        <a:pt x="1422" y="1036"/>
                      </a:lnTo>
                      <a:lnTo>
                        <a:pt x="1426" y="1042"/>
                      </a:lnTo>
                      <a:lnTo>
                        <a:pt x="1434" y="1052"/>
                      </a:lnTo>
                      <a:lnTo>
                        <a:pt x="1434" y="1052"/>
                      </a:lnTo>
                      <a:lnTo>
                        <a:pt x="1452" y="1064"/>
                      </a:lnTo>
                      <a:lnTo>
                        <a:pt x="1464" y="1070"/>
                      </a:lnTo>
                      <a:lnTo>
                        <a:pt x="1466" y="1074"/>
                      </a:lnTo>
                      <a:lnTo>
                        <a:pt x="1460" y="1076"/>
                      </a:lnTo>
                      <a:lnTo>
                        <a:pt x="1460" y="1076"/>
                      </a:lnTo>
                      <a:lnTo>
                        <a:pt x="1452" y="1080"/>
                      </a:lnTo>
                      <a:lnTo>
                        <a:pt x="1450" y="1086"/>
                      </a:lnTo>
                      <a:lnTo>
                        <a:pt x="1448" y="1092"/>
                      </a:lnTo>
                      <a:lnTo>
                        <a:pt x="1442" y="1100"/>
                      </a:lnTo>
                      <a:lnTo>
                        <a:pt x="1442" y="1100"/>
                      </a:lnTo>
                      <a:lnTo>
                        <a:pt x="1440" y="1104"/>
                      </a:lnTo>
                      <a:lnTo>
                        <a:pt x="1440" y="1108"/>
                      </a:lnTo>
                      <a:lnTo>
                        <a:pt x="1440" y="1112"/>
                      </a:lnTo>
                      <a:lnTo>
                        <a:pt x="1442" y="1114"/>
                      </a:lnTo>
                      <a:lnTo>
                        <a:pt x="1446" y="1116"/>
                      </a:lnTo>
                      <a:lnTo>
                        <a:pt x="1450" y="1114"/>
                      </a:lnTo>
                      <a:lnTo>
                        <a:pt x="1452" y="1112"/>
                      </a:lnTo>
                      <a:lnTo>
                        <a:pt x="1456" y="1106"/>
                      </a:lnTo>
                      <a:lnTo>
                        <a:pt x="1456" y="1106"/>
                      </a:lnTo>
                      <a:lnTo>
                        <a:pt x="1462" y="1092"/>
                      </a:lnTo>
                      <a:lnTo>
                        <a:pt x="1466" y="1088"/>
                      </a:lnTo>
                      <a:lnTo>
                        <a:pt x="1470" y="1084"/>
                      </a:lnTo>
                      <a:lnTo>
                        <a:pt x="1474" y="1082"/>
                      </a:lnTo>
                      <a:lnTo>
                        <a:pt x="1478" y="1084"/>
                      </a:lnTo>
                      <a:lnTo>
                        <a:pt x="1484" y="1088"/>
                      </a:lnTo>
                      <a:lnTo>
                        <a:pt x="1488" y="1094"/>
                      </a:lnTo>
                      <a:lnTo>
                        <a:pt x="1488" y="1094"/>
                      </a:lnTo>
                      <a:lnTo>
                        <a:pt x="1492" y="1104"/>
                      </a:lnTo>
                      <a:lnTo>
                        <a:pt x="1494" y="1112"/>
                      </a:lnTo>
                      <a:lnTo>
                        <a:pt x="1494" y="1118"/>
                      </a:lnTo>
                      <a:lnTo>
                        <a:pt x="1492" y="1124"/>
                      </a:lnTo>
                      <a:lnTo>
                        <a:pt x="1488" y="1134"/>
                      </a:lnTo>
                      <a:lnTo>
                        <a:pt x="1488" y="1138"/>
                      </a:lnTo>
                      <a:lnTo>
                        <a:pt x="1488" y="1144"/>
                      </a:lnTo>
                      <a:lnTo>
                        <a:pt x="1488" y="1144"/>
                      </a:lnTo>
                      <a:lnTo>
                        <a:pt x="1492" y="1152"/>
                      </a:lnTo>
                      <a:lnTo>
                        <a:pt x="1494" y="1160"/>
                      </a:lnTo>
                      <a:lnTo>
                        <a:pt x="1496" y="1164"/>
                      </a:lnTo>
                      <a:lnTo>
                        <a:pt x="1498" y="1164"/>
                      </a:lnTo>
                      <a:lnTo>
                        <a:pt x="1502" y="1162"/>
                      </a:lnTo>
                      <a:lnTo>
                        <a:pt x="1508" y="1158"/>
                      </a:lnTo>
                      <a:lnTo>
                        <a:pt x="1508" y="1158"/>
                      </a:lnTo>
                      <a:lnTo>
                        <a:pt x="1516" y="1150"/>
                      </a:lnTo>
                      <a:lnTo>
                        <a:pt x="1524" y="1142"/>
                      </a:lnTo>
                      <a:lnTo>
                        <a:pt x="1526" y="1138"/>
                      </a:lnTo>
                      <a:lnTo>
                        <a:pt x="1526" y="1132"/>
                      </a:lnTo>
                      <a:lnTo>
                        <a:pt x="1524" y="1118"/>
                      </a:lnTo>
                      <a:lnTo>
                        <a:pt x="1524" y="1118"/>
                      </a:lnTo>
                      <a:lnTo>
                        <a:pt x="1522" y="1106"/>
                      </a:lnTo>
                      <a:lnTo>
                        <a:pt x="1524" y="1098"/>
                      </a:lnTo>
                      <a:lnTo>
                        <a:pt x="1528" y="1094"/>
                      </a:lnTo>
                      <a:lnTo>
                        <a:pt x="1530" y="1090"/>
                      </a:lnTo>
                      <a:lnTo>
                        <a:pt x="1530" y="1090"/>
                      </a:lnTo>
                      <a:lnTo>
                        <a:pt x="1528" y="1098"/>
                      </a:lnTo>
                      <a:lnTo>
                        <a:pt x="1530" y="1106"/>
                      </a:lnTo>
                      <a:lnTo>
                        <a:pt x="1532" y="1118"/>
                      </a:lnTo>
                      <a:lnTo>
                        <a:pt x="1534" y="1130"/>
                      </a:lnTo>
                      <a:lnTo>
                        <a:pt x="1532" y="1136"/>
                      </a:lnTo>
                      <a:lnTo>
                        <a:pt x="1530" y="1140"/>
                      </a:lnTo>
                      <a:lnTo>
                        <a:pt x="1530" y="1140"/>
                      </a:lnTo>
                      <a:lnTo>
                        <a:pt x="1526" y="1142"/>
                      </a:lnTo>
                      <a:lnTo>
                        <a:pt x="1526" y="1146"/>
                      </a:lnTo>
                      <a:lnTo>
                        <a:pt x="1526" y="1152"/>
                      </a:lnTo>
                      <a:lnTo>
                        <a:pt x="1526" y="1160"/>
                      </a:lnTo>
                      <a:lnTo>
                        <a:pt x="1524" y="1162"/>
                      </a:lnTo>
                      <a:lnTo>
                        <a:pt x="1522" y="1166"/>
                      </a:lnTo>
                      <a:lnTo>
                        <a:pt x="1522" y="1166"/>
                      </a:lnTo>
                      <a:lnTo>
                        <a:pt x="1516" y="1172"/>
                      </a:lnTo>
                      <a:lnTo>
                        <a:pt x="1512" y="1178"/>
                      </a:lnTo>
                      <a:lnTo>
                        <a:pt x="1512" y="1182"/>
                      </a:lnTo>
                      <a:lnTo>
                        <a:pt x="1512" y="1186"/>
                      </a:lnTo>
                      <a:lnTo>
                        <a:pt x="1518" y="1192"/>
                      </a:lnTo>
                      <a:lnTo>
                        <a:pt x="1520" y="1194"/>
                      </a:lnTo>
                      <a:lnTo>
                        <a:pt x="1524" y="1198"/>
                      </a:lnTo>
                      <a:lnTo>
                        <a:pt x="1524" y="1198"/>
                      </a:lnTo>
                      <a:lnTo>
                        <a:pt x="1528" y="1210"/>
                      </a:lnTo>
                      <a:lnTo>
                        <a:pt x="1534" y="1222"/>
                      </a:lnTo>
                      <a:lnTo>
                        <a:pt x="1542" y="1232"/>
                      </a:lnTo>
                      <a:lnTo>
                        <a:pt x="1554" y="1244"/>
                      </a:lnTo>
                      <a:lnTo>
                        <a:pt x="1554" y="1244"/>
                      </a:lnTo>
                      <a:lnTo>
                        <a:pt x="1558" y="1246"/>
                      </a:lnTo>
                      <a:lnTo>
                        <a:pt x="1560" y="1244"/>
                      </a:lnTo>
                      <a:lnTo>
                        <a:pt x="1562" y="1236"/>
                      </a:lnTo>
                      <a:lnTo>
                        <a:pt x="1564" y="1230"/>
                      </a:lnTo>
                      <a:lnTo>
                        <a:pt x="1566" y="1224"/>
                      </a:lnTo>
                      <a:lnTo>
                        <a:pt x="1574" y="1218"/>
                      </a:lnTo>
                      <a:lnTo>
                        <a:pt x="1584" y="1216"/>
                      </a:lnTo>
                      <a:lnTo>
                        <a:pt x="1584" y="1216"/>
                      </a:lnTo>
                      <a:lnTo>
                        <a:pt x="1592" y="1216"/>
                      </a:lnTo>
                      <a:lnTo>
                        <a:pt x="1594" y="1216"/>
                      </a:lnTo>
                      <a:lnTo>
                        <a:pt x="1586" y="1222"/>
                      </a:lnTo>
                      <a:lnTo>
                        <a:pt x="1582" y="1228"/>
                      </a:lnTo>
                      <a:lnTo>
                        <a:pt x="1578" y="1234"/>
                      </a:lnTo>
                      <a:lnTo>
                        <a:pt x="1574" y="1240"/>
                      </a:lnTo>
                      <a:lnTo>
                        <a:pt x="1576" y="1248"/>
                      </a:lnTo>
                      <a:lnTo>
                        <a:pt x="1576" y="1248"/>
                      </a:lnTo>
                      <a:lnTo>
                        <a:pt x="1582" y="1258"/>
                      </a:lnTo>
                      <a:lnTo>
                        <a:pt x="1586" y="1260"/>
                      </a:lnTo>
                      <a:lnTo>
                        <a:pt x="1588" y="1262"/>
                      </a:lnTo>
                      <a:lnTo>
                        <a:pt x="1590" y="1274"/>
                      </a:lnTo>
                      <a:lnTo>
                        <a:pt x="1590" y="1274"/>
                      </a:lnTo>
                      <a:lnTo>
                        <a:pt x="1592" y="1280"/>
                      </a:lnTo>
                      <a:lnTo>
                        <a:pt x="1596" y="1280"/>
                      </a:lnTo>
                      <a:lnTo>
                        <a:pt x="1600" y="1280"/>
                      </a:lnTo>
                      <a:lnTo>
                        <a:pt x="1604" y="1278"/>
                      </a:lnTo>
                      <a:lnTo>
                        <a:pt x="1608" y="1278"/>
                      </a:lnTo>
                      <a:lnTo>
                        <a:pt x="1610" y="1278"/>
                      </a:lnTo>
                      <a:lnTo>
                        <a:pt x="1610" y="1280"/>
                      </a:lnTo>
                      <a:lnTo>
                        <a:pt x="1606" y="1290"/>
                      </a:lnTo>
                      <a:lnTo>
                        <a:pt x="1606" y="1290"/>
                      </a:lnTo>
                      <a:lnTo>
                        <a:pt x="1598" y="1306"/>
                      </a:lnTo>
                      <a:lnTo>
                        <a:pt x="1596" y="1318"/>
                      </a:lnTo>
                      <a:lnTo>
                        <a:pt x="1598" y="1322"/>
                      </a:lnTo>
                      <a:lnTo>
                        <a:pt x="1600" y="1322"/>
                      </a:lnTo>
                      <a:lnTo>
                        <a:pt x="1600" y="1322"/>
                      </a:lnTo>
                      <a:lnTo>
                        <a:pt x="1602" y="1322"/>
                      </a:lnTo>
                      <a:lnTo>
                        <a:pt x="1602" y="1324"/>
                      </a:lnTo>
                      <a:lnTo>
                        <a:pt x="1602" y="1330"/>
                      </a:lnTo>
                      <a:lnTo>
                        <a:pt x="1602" y="1336"/>
                      </a:lnTo>
                      <a:lnTo>
                        <a:pt x="1604" y="1340"/>
                      </a:lnTo>
                      <a:lnTo>
                        <a:pt x="1608" y="1342"/>
                      </a:lnTo>
                      <a:lnTo>
                        <a:pt x="1608" y="1342"/>
                      </a:lnTo>
                      <a:lnTo>
                        <a:pt x="1610" y="1342"/>
                      </a:lnTo>
                      <a:lnTo>
                        <a:pt x="1612" y="1340"/>
                      </a:lnTo>
                      <a:lnTo>
                        <a:pt x="1614" y="1330"/>
                      </a:lnTo>
                      <a:lnTo>
                        <a:pt x="1616" y="1320"/>
                      </a:lnTo>
                      <a:lnTo>
                        <a:pt x="1618" y="1316"/>
                      </a:lnTo>
                      <a:lnTo>
                        <a:pt x="1622" y="1314"/>
                      </a:lnTo>
                      <a:lnTo>
                        <a:pt x="1622" y="1314"/>
                      </a:lnTo>
                      <a:lnTo>
                        <a:pt x="1630" y="1310"/>
                      </a:lnTo>
                      <a:lnTo>
                        <a:pt x="1636" y="1304"/>
                      </a:lnTo>
                      <a:lnTo>
                        <a:pt x="1642" y="1300"/>
                      </a:lnTo>
                      <a:lnTo>
                        <a:pt x="1642" y="1300"/>
                      </a:lnTo>
                      <a:lnTo>
                        <a:pt x="1644" y="1304"/>
                      </a:lnTo>
                      <a:lnTo>
                        <a:pt x="1644" y="1304"/>
                      </a:lnTo>
                      <a:lnTo>
                        <a:pt x="1646" y="1306"/>
                      </a:lnTo>
                      <a:lnTo>
                        <a:pt x="1648" y="1308"/>
                      </a:lnTo>
                      <a:lnTo>
                        <a:pt x="1654" y="1308"/>
                      </a:lnTo>
                      <a:lnTo>
                        <a:pt x="1660" y="1308"/>
                      </a:lnTo>
                      <a:lnTo>
                        <a:pt x="1660" y="1310"/>
                      </a:lnTo>
                      <a:lnTo>
                        <a:pt x="1660" y="1314"/>
                      </a:lnTo>
                      <a:lnTo>
                        <a:pt x="1660" y="1314"/>
                      </a:lnTo>
                      <a:lnTo>
                        <a:pt x="1660" y="1318"/>
                      </a:lnTo>
                      <a:lnTo>
                        <a:pt x="1658" y="1318"/>
                      </a:lnTo>
                      <a:lnTo>
                        <a:pt x="1656" y="1316"/>
                      </a:lnTo>
                      <a:lnTo>
                        <a:pt x="1652" y="1314"/>
                      </a:lnTo>
                      <a:lnTo>
                        <a:pt x="1648" y="1312"/>
                      </a:lnTo>
                      <a:lnTo>
                        <a:pt x="1642" y="1314"/>
                      </a:lnTo>
                      <a:lnTo>
                        <a:pt x="1634" y="1318"/>
                      </a:lnTo>
                      <a:lnTo>
                        <a:pt x="1634" y="1318"/>
                      </a:lnTo>
                      <a:lnTo>
                        <a:pt x="1622" y="1330"/>
                      </a:lnTo>
                      <a:lnTo>
                        <a:pt x="1618" y="1336"/>
                      </a:lnTo>
                      <a:lnTo>
                        <a:pt x="1618" y="1342"/>
                      </a:lnTo>
                      <a:lnTo>
                        <a:pt x="1618" y="1350"/>
                      </a:lnTo>
                      <a:lnTo>
                        <a:pt x="1618" y="1350"/>
                      </a:lnTo>
                      <a:lnTo>
                        <a:pt x="1620" y="1356"/>
                      </a:lnTo>
                      <a:lnTo>
                        <a:pt x="1622" y="1358"/>
                      </a:lnTo>
                      <a:lnTo>
                        <a:pt x="1626" y="1360"/>
                      </a:lnTo>
                      <a:lnTo>
                        <a:pt x="1628" y="1362"/>
                      </a:lnTo>
                      <a:lnTo>
                        <a:pt x="1624" y="1366"/>
                      </a:lnTo>
                      <a:lnTo>
                        <a:pt x="1624" y="1366"/>
                      </a:lnTo>
                      <a:lnTo>
                        <a:pt x="1622" y="1368"/>
                      </a:lnTo>
                      <a:lnTo>
                        <a:pt x="1622" y="1370"/>
                      </a:lnTo>
                      <a:lnTo>
                        <a:pt x="1624" y="1372"/>
                      </a:lnTo>
                      <a:lnTo>
                        <a:pt x="1626" y="1374"/>
                      </a:lnTo>
                      <a:lnTo>
                        <a:pt x="1624" y="1376"/>
                      </a:lnTo>
                      <a:lnTo>
                        <a:pt x="1624" y="1376"/>
                      </a:lnTo>
                      <a:lnTo>
                        <a:pt x="1620" y="1378"/>
                      </a:lnTo>
                      <a:lnTo>
                        <a:pt x="1620" y="1382"/>
                      </a:lnTo>
                      <a:lnTo>
                        <a:pt x="1620" y="1384"/>
                      </a:lnTo>
                      <a:lnTo>
                        <a:pt x="1622" y="1386"/>
                      </a:lnTo>
                      <a:lnTo>
                        <a:pt x="1630" y="1392"/>
                      </a:lnTo>
                      <a:lnTo>
                        <a:pt x="1642" y="1396"/>
                      </a:lnTo>
                      <a:lnTo>
                        <a:pt x="1642" y="1396"/>
                      </a:lnTo>
                      <a:lnTo>
                        <a:pt x="1650" y="1398"/>
                      </a:lnTo>
                      <a:lnTo>
                        <a:pt x="1656" y="1396"/>
                      </a:lnTo>
                      <a:lnTo>
                        <a:pt x="1662" y="1394"/>
                      </a:lnTo>
                      <a:lnTo>
                        <a:pt x="1670" y="1394"/>
                      </a:lnTo>
                      <a:lnTo>
                        <a:pt x="1670" y="1394"/>
                      </a:lnTo>
                      <a:lnTo>
                        <a:pt x="1676" y="1396"/>
                      </a:lnTo>
                      <a:lnTo>
                        <a:pt x="1676" y="1398"/>
                      </a:lnTo>
                      <a:lnTo>
                        <a:pt x="1676" y="1400"/>
                      </a:lnTo>
                      <a:lnTo>
                        <a:pt x="1682" y="1400"/>
                      </a:lnTo>
                      <a:lnTo>
                        <a:pt x="1682" y="1400"/>
                      </a:lnTo>
                      <a:lnTo>
                        <a:pt x="1688" y="1402"/>
                      </a:lnTo>
                      <a:lnTo>
                        <a:pt x="1688" y="1404"/>
                      </a:lnTo>
                      <a:lnTo>
                        <a:pt x="1686" y="1412"/>
                      </a:lnTo>
                      <a:lnTo>
                        <a:pt x="1686" y="1416"/>
                      </a:lnTo>
                      <a:lnTo>
                        <a:pt x="1686" y="1420"/>
                      </a:lnTo>
                      <a:lnTo>
                        <a:pt x="1688" y="1422"/>
                      </a:lnTo>
                      <a:lnTo>
                        <a:pt x="1694" y="1420"/>
                      </a:lnTo>
                      <a:lnTo>
                        <a:pt x="1694" y="1420"/>
                      </a:lnTo>
                      <a:lnTo>
                        <a:pt x="1700" y="1420"/>
                      </a:lnTo>
                      <a:lnTo>
                        <a:pt x="1702" y="1422"/>
                      </a:lnTo>
                      <a:lnTo>
                        <a:pt x="1706" y="1424"/>
                      </a:lnTo>
                      <a:lnTo>
                        <a:pt x="1714" y="1422"/>
                      </a:lnTo>
                      <a:lnTo>
                        <a:pt x="1714" y="1422"/>
                      </a:lnTo>
                      <a:lnTo>
                        <a:pt x="1718" y="1422"/>
                      </a:lnTo>
                      <a:lnTo>
                        <a:pt x="1722" y="1422"/>
                      </a:lnTo>
                      <a:lnTo>
                        <a:pt x="1730" y="1426"/>
                      </a:lnTo>
                      <a:lnTo>
                        <a:pt x="1736" y="1430"/>
                      </a:lnTo>
                      <a:lnTo>
                        <a:pt x="1738" y="1430"/>
                      </a:lnTo>
                      <a:lnTo>
                        <a:pt x="1742" y="1428"/>
                      </a:lnTo>
                      <a:lnTo>
                        <a:pt x="1742" y="1428"/>
                      </a:lnTo>
                      <a:lnTo>
                        <a:pt x="1744" y="1428"/>
                      </a:lnTo>
                      <a:lnTo>
                        <a:pt x="1748" y="1430"/>
                      </a:lnTo>
                      <a:lnTo>
                        <a:pt x="1750" y="1434"/>
                      </a:lnTo>
                      <a:lnTo>
                        <a:pt x="1750" y="1442"/>
                      </a:lnTo>
                      <a:lnTo>
                        <a:pt x="1748" y="1444"/>
                      </a:lnTo>
                      <a:lnTo>
                        <a:pt x="1744" y="1446"/>
                      </a:lnTo>
                      <a:lnTo>
                        <a:pt x="1744" y="1446"/>
                      </a:lnTo>
                      <a:lnTo>
                        <a:pt x="1742" y="1448"/>
                      </a:lnTo>
                      <a:lnTo>
                        <a:pt x="1742" y="1450"/>
                      </a:lnTo>
                      <a:lnTo>
                        <a:pt x="1748" y="1458"/>
                      </a:lnTo>
                      <a:lnTo>
                        <a:pt x="1758" y="1464"/>
                      </a:lnTo>
                      <a:lnTo>
                        <a:pt x="1764" y="1464"/>
                      </a:lnTo>
                      <a:lnTo>
                        <a:pt x="1768" y="1464"/>
                      </a:lnTo>
                      <a:lnTo>
                        <a:pt x="1768" y="1464"/>
                      </a:lnTo>
                      <a:lnTo>
                        <a:pt x="1774" y="1458"/>
                      </a:lnTo>
                      <a:lnTo>
                        <a:pt x="1778" y="1454"/>
                      </a:lnTo>
                      <a:lnTo>
                        <a:pt x="1778" y="1452"/>
                      </a:lnTo>
                      <a:lnTo>
                        <a:pt x="1778" y="1454"/>
                      </a:lnTo>
                      <a:lnTo>
                        <a:pt x="1780" y="1460"/>
                      </a:lnTo>
                      <a:lnTo>
                        <a:pt x="1780" y="1460"/>
                      </a:lnTo>
                      <a:lnTo>
                        <a:pt x="1780" y="1468"/>
                      </a:lnTo>
                      <a:lnTo>
                        <a:pt x="1784" y="1470"/>
                      </a:lnTo>
                      <a:lnTo>
                        <a:pt x="1786" y="1470"/>
                      </a:lnTo>
                      <a:lnTo>
                        <a:pt x="1786" y="1474"/>
                      </a:lnTo>
                      <a:lnTo>
                        <a:pt x="1786" y="1474"/>
                      </a:lnTo>
                      <a:lnTo>
                        <a:pt x="1784" y="1476"/>
                      </a:lnTo>
                      <a:lnTo>
                        <a:pt x="1782" y="1476"/>
                      </a:lnTo>
                      <a:lnTo>
                        <a:pt x="1780" y="1472"/>
                      </a:lnTo>
                      <a:lnTo>
                        <a:pt x="1776" y="1468"/>
                      </a:lnTo>
                      <a:lnTo>
                        <a:pt x="1774" y="1468"/>
                      </a:lnTo>
                      <a:lnTo>
                        <a:pt x="1772" y="1470"/>
                      </a:lnTo>
                      <a:lnTo>
                        <a:pt x="1772" y="1470"/>
                      </a:lnTo>
                      <a:lnTo>
                        <a:pt x="1770" y="1472"/>
                      </a:lnTo>
                      <a:lnTo>
                        <a:pt x="1772" y="1476"/>
                      </a:lnTo>
                      <a:lnTo>
                        <a:pt x="1780" y="1484"/>
                      </a:lnTo>
                      <a:lnTo>
                        <a:pt x="1790" y="1486"/>
                      </a:lnTo>
                      <a:lnTo>
                        <a:pt x="1794" y="1486"/>
                      </a:lnTo>
                      <a:lnTo>
                        <a:pt x="1794" y="1484"/>
                      </a:lnTo>
                      <a:lnTo>
                        <a:pt x="1794" y="1484"/>
                      </a:lnTo>
                      <a:lnTo>
                        <a:pt x="1796" y="1478"/>
                      </a:lnTo>
                      <a:lnTo>
                        <a:pt x="1800" y="1474"/>
                      </a:lnTo>
                      <a:lnTo>
                        <a:pt x="1804" y="1474"/>
                      </a:lnTo>
                      <a:lnTo>
                        <a:pt x="1804" y="1478"/>
                      </a:lnTo>
                      <a:lnTo>
                        <a:pt x="1804" y="1478"/>
                      </a:lnTo>
                      <a:lnTo>
                        <a:pt x="1804" y="1486"/>
                      </a:lnTo>
                      <a:lnTo>
                        <a:pt x="1806" y="1492"/>
                      </a:lnTo>
                      <a:lnTo>
                        <a:pt x="1808" y="1498"/>
                      </a:lnTo>
                      <a:lnTo>
                        <a:pt x="1808" y="1504"/>
                      </a:lnTo>
                      <a:lnTo>
                        <a:pt x="1808" y="1504"/>
                      </a:lnTo>
                      <a:lnTo>
                        <a:pt x="1808" y="1510"/>
                      </a:lnTo>
                      <a:lnTo>
                        <a:pt x="1810" y="1512"/>
                      </a:lnTo>
                      <a:lnTo>
                        <a:pt x="1812" y="1510"/>
                      </a:lnTo>
                      <a:lnTo>
                        <a:pt x="1816" y="1506"/>
                      </a:lnTo>
                      <a:lnTo>
                        <a:pt x="1816" y="1506"/>
                      </a:lnTo>
                      <a:lnTo>
                        <a:pt x="1818" y="1504"/>
                      </a:lnTo>
                      <a:lnTo>
                        <a:pt x="1820" y="1506"/>
                      </a:lnTo>
                      <a:lnTo>
                        <a:pt x="1822" y="1508"/>
                      </a:lnTo>
                      <a:lnTo>
                        <a:pt x="1822" y="1508"/>
                      </a:lnTo>
                      <a:lnTo>
                        <a:pt x="1822" y="1516"/>
                      </a:lnTo>
                      <a:lnTo>
                        <a:pt x="1824" y="1520"/>
                      </a:lnTo>
                      <a:lnTo>
                        <a:pt x="1828" y="1526"/>
                      </a:lnTo>
                      <a:lnTo>
                        <a:pt x="1832" y="1528"/>
                      </a:lnTo>
                      <a:lnTo>
                        <a:pt x="1832" y="1530"/>
                      </a:lnTo>
                      <a:lnTo>
                        <a:pt x="1832" y="1534"/>
                      </a:lnTo>
                      <a:lnTo>
                        <a:pt x="1832" y="1534"/>
                      </a:lnTo>
                      <a:lnTo>
                        <a:pt x="1832" y="1538"/>
                      </a:lnTo>
                      <a:lnTo>
                        <a:pt x="1830" y="1538"/>
                      </a:lnTo>
                      <a:lnTo>
                        <a:pt x="1826" y="1540"/>
                      </a:lnTo>
                      <a:lnTo>
                        <a:pt x="1824" y="1540"/>
                      </a:lnTo>
                      <a:lnTo>
                        <a:pt x="1824" y="1542"/>
                      </a:lnTo>
                      <a:lnTo>
                        <a:pt x="1830" y="1550"/>
                      </a:lnTo>
                      <a:lnTo>
                        <a:pt x="1830" y="1550"/>
                      </a:lnTo>
                      <a:lnTo>
                        <a:pt x="1836" y="1562"/>
                      </a:lnTo>
                      <a:lnTo>
                        <a:pt x="1840" y="1570"/>
                      </a:lnTo>
                      <a:lnTo>
                        <a:pt x="1840" y="1582"/>
                      </a:lnTo>
                      <a:lnTo>
                        <a:pt x="1840" y="1600"/>
                      </a:lnTo>
                      <a:lnTo>
                        <a:pt x="1840" y="1600"/>
                      </a:lnTo>
                      <a:lnTo>
                        <a:pt x="1838" y="1608"/>
                      </a:lnTo>
                      <a:lnTo>
                        <a:pt x="1836" y="1610"/>
                      </a:lnTo>
                      <a:lnTo>
                        <a:pt x="1834" y="1608"/>
                      </a:lnTo>
                      <a:lnTo>
                        <a:pt x="1834" y="1604"/>
                      </a:lnTo>
                      <a:lnTo>
                        <a:pt x="1828" y="1570"/>
                      </a:lnTo>
                      <a:lnTo>
                        <a:pt x="1828" y="1570"/>
                      </a:lnTo>
                      <a:lnTo>
                        <a:pt x="1824" y="1564"/>
                      </a:lnTo>
                      <a:lnTo>
                        <a:pt x="1816" y="1560"/>
                      </a:lnTo>
                      <a:lnTo>
                        <a:pt x="1808" y="1558"/>
                      </a:lnTo>
                      <a:lnTo>
                        <a:pt x="1798" y="1556"/>
                      </a:lnTo>
                      <a:lnTo>
                        <a:pt x="1776" y="1554"/>
                      </a:lnTo>
                      <a:lnTo>
                        <a:pt x="1766" y="1552"/>
                      </a:lnTo>
                      <a:lnTo>
                        <a:pt x="1758" y="1548"/>
                      </a:lnTo>
                      <a:lnTo>
                        <a:pt x="1758" y="1548"/>
                      </a:lnTo>
                      <a:lnTo>
                        <a:pt x="1752" y="1546"/>
                      </a:lnTo>
                      <a:lnTo>
                        <a:pt x="1746" y="1546"/>
                      </a:lnTo>
                      <a:lnTo>
                        <a:pt x="1744" y="1548"/>
                      </a:lnTo>
                      <a:lnTo>
                        <a:pt x="1742" y="1552"/>
                      </a:lnTo>
                      <a:lnTo>
                        <a:pt x="1744" y="1556"/>
                      </a:lnTo>
                      <a:lnTo>
                        <a:pt x="1746" y="1564"/>
                      </a:lnTo>
                      <a:lnTo>
                        <a:pt x="1754" y="1578"/>
                      </a:lnTo>
                      <a:lnTo>
                        <a:pt x="1754" y="1578"/>
                      </a:lnTo>
                      <a:lnTo>
                        <a:pt x="1758" y="1586"/>
                      </a:lnTo>
                      <a:lnTo>
                        <a:pt x="1764" y="1598"/>
                      </a:lnTo>
                      <a:lnTo>
                        <a:pt x="1770" y="1626"/>
                      </a:lnTo>
                      <a:lnTo>
                        <a:pt x="1774" y="1658"/>
                      </a:lnTo>
                      <a:lnTo>
                        <a:pt x="1774" y="1690"/>
                      </a:lnTo>
                      <a:lnTo>
                        <a:pt x="1774" y="1690"/>
                      </a:lnTo>
                      <a:lnTo>
                        <a:pt x="1774" y="1726"/>
                      </a:lnTo>
                      <a:lnTo>
                        <a:pt x="1770" y="1768"/>
                      </a:lnTo>
                      <a:lnTo>
                        <a:pt x="1766" y="1810"/>
                      </a:lnTo>
                      <a:lnTo>
                        <a:pt x="1762" y="1828"/>
                      </a:lnTo>
                      <a:lnTo>
                        <a:pt x="1756" y="1842"/>
                      </a:lnTo>
                      <a:lnTo>
                        <a:pt x="1756" y="1842"/>
                      </a:lnTo>
                      <a:lnTo>
                        <a:pt x="1754" y="1854"/>
                      </a:lnTo>
                      <a:lnTo>
                        <a:pt x="1754" y="1870"/>
                      </a:lnTo>
                      <a:lnTo>
                        <a:pt x="1756" y="1886"/>
                      </a:lnTo>
                      <a:lnTo>
                        <a:pt x="1760" y="1904"/>
                      </a:lnTo>
                      <a:lnTo>
                        <a:pt x="1764" y="1920"/>
                      </a:lnTo>
                      <a:lnTo>
                        <a:pt x="1766" y="1938"/>
                      </a:lnTo>
                      <a:lnTo>
                        <a:pt x="1766" y="1956"/>
                      </a:lnTo>
                      <a:lnTo>
                        <a:pt x="1762" y="1972"/>
                      </a:lnTo>
                      <a:lnTo>
                        <a:pt x="1762" y="1972"/>
                      </a:lnTo>
                      <a:lnTo>
                        <a:pt x="1760" y="1986"/>
                      </a:lnTo>
                      <a:lnTo>
                        <a:pt x="1758" y="1996"/>
                      </a:lnTo>
                      <a:lnTo>
                        <a:pt x="1762" y="2006"/>
                      </a:lnTo>
                      <a:lnTo>
                        <a:pt x="1766" y="2012"/>
                      </a:lnTo>
                      <a:lnTo>
                        <a:pt x="1774" y="2030"/>
                      </a:lnTo>
                      <a:lnTo>
                        <a:pt x="1778" y="2042"/>
                      </a:lnTo>
                      <a:lnTo>
                        <a:pt x="1780" y="2056"/>
                      </a:lnTo>
                      <a:lnTo>
                        <a:pt x="1780" y="2056"/>
                      </a:lnTo>
                      <a:lnTo>
                        <a:pt x="1784" y="2072"/>
                      </a:lnTo>
                      <a:lnTo>
                        <a:pt x="1786" y="2082"/>
                      </a:lnTo>
                      <a:lnTo>
                        <a:pt x="1792" y="2090"/>
                      </a:lnTo>
                      <a:lnTo>
                        <a:pt x="1798" y="2096"/>
                      </a:lnTo>
                      <a:lnTo>
                        <a:pt x="1808" y="2104"/>
                      </a:lnTo>
                      <a:lnTo>
                        <a:pt x="1812" y="2110"/>
                      </a:lnTo>
                      <a:lnTo>
                        <a:pt x="1814" y="2118"/>
                      </a:lnTo>
                      <a:lnTo>
                        <a:pt x="1814" y="2118"/>
                      </a:lnTo>
                      <a:lnTo>
                        <a:pt x="1816" y="2124"/>
                      </a:lnTo>
                      <a:lnTo>
                        <a:pt x="1818" y="2128"/>
                      </a:lnTo>
                      <a:lnTo>
                        <a:pt x="1824" y="2132"/>
                      </a:lnTo>
                      <a:lnTo>
                        <a:pt x="1828" y="2136"/>
                      </a:lnTo>
                      <a:lnTo>
                        <a:pt x="1832" y="2140"/>
                      </a:lnTo>
                      <a:lnTo>
                        <a:pt x="1834" y="2146"/>
                      </a:lnTo>
                      <a:lnTo>
                        <a:pt x="1836" y="2158"/>
                      </a:lnTo>
                      <a:lnTo>
                        <a:pt x="1836" y="2158"/>
                      </a:lnTo>
                      <a:lnTo>
                        <a:pt x="1838" y="2170"/>
                      </a:lnTo>
                      <a:lnTo>
                        <a:pt x="1842" y="2178"/>
                      </a:lnTo>
                      <a:lnTo>
                        <a:pt x="1846" y="2182"/>
                      </a:lnTo>
                      <a:lnTo>
                        <a:pt x="1852" y="2186"/>
                      </a:lnTo>
                      <a:lnTo>
                        <a:pt x="1856" y="2188"/>
                      </a:lnTo>
                      <a:lnTo>
                        <a:pt x="1860" y="2190"/>
                      </a:lnTo>
                      <a:lnTo>
                        <a:pt x="1862" y="2194"/>
                      </a:lnTo>
                      <a:lnTo>
                        <a:pt x="1860" y="2200"/>
                      </a:lnTo>
                      <a:lnTo>
                        <a:pt x="1860" y="2200"/>
                      </a:lnTo>
                      <a:lnTo>
                        <a:pt x="1858" y="2208"/>
                      </a:lnTo>
                      <a:lnTo>
                        <a:pt x="1858" y="2214"/>
                      </a:lnTo>
                      <a:lnTo>
                        <a:pt x="1860" y="2218"/>
                      </a:lnTo>
                      <a:lnTo>
                        <a:pt x="1862" y="2224"/>
                      </a:lnTo>
                      <a:lnTo>
                        <a:pt x="1872" y="2238"/>
                      </a:lnTo>
                      <a:lnTo>
                        <a:pt x="1890" y="2260"/>
                      </a:lnTo>
                      <a:lnTo>
                        <a:pt x="1890" y="2260"/>
                      </a:lnTo>
                      <a:lnTo>
                        <a:pt x="1900" y="2272"/>
                      </a:lnTo>
                      <a:lnTo>
                        <a:pt x="1904" y="2282"/>
                      </a:lnTo>
                      <a:lnTo>
                        <a:pt x="1908" y="2292"/>
                      </a:lnTo>
                      <a:lnTo>
                        <a:pt x="1908" y="2298"/>
                      </a:lnTo>
                      <a:lnTo>
                        <a:pt x="1910" y="2310"/>
                      </a:lnTo>
                      <a:lnTo>
                        <a:pt x="1912" y="2314"/>
                      </a:lnTo>
                      <a:lnTo>
                        <a:pt x="1916" y="2318"/>
                      </a:lnTo>
                      <a:lnTo>
                        <a:pt x="1916" y="2318"/>
                      </a:lnTo>
                      <a:lnTo>
                        <a:pt x="1920" y="2322"/>
                      </a:lnTo>
                      <a:lnTo>
                        <a:pt x="1926" y="2324"/>
                      </a:lnTo>
                      <a:lnTo>
                        <a:pt x="1940" y="2326"/>
                      </a:lnTo>
                      <a:lnTo>
                        <a:pt x="1948" y="2328"/>
                      </a:lnTo>
                      <a:lnTo>
                        <a:pt x="1958" y="2332"/>
                      </a:lnTo>
                      <a:lnTo>
                        <a:pt x="1968" y="2336"/>
                      </a:lnTo>
                      <a:lnTo>
                        <a:pt x="1978" y="2344"/>
                      </a:lnTo>
                      <a:lnTo>
                        <a:pt x="1978" y="2344"/>
                      </a:lnTo>
                      <a:lnTo>
                        <a:pt x="1986" y="2352"/>
                      </a:lnTo>
                      <a:lnTo>
                        <a:pt x="1994" y="2358"/>
                      </a:lnTo>
                      <a:lnTo>
                        <a:pt x="2006" y="2360"/>
                      </a:lnTo>
                      <a:lnTo>
                        <a:pt x="2016" y="2364"/>
                      </a:lnTo>
                      <a:lnTo>
                        <a:pt x="2022" y="2368"/>
                      </a:lnTo>
                      <a:lnTo>
                        <a:pt x="2030" y="2374"/>
                      </a:lnTo>
                      <a:lnTo>
                        <a:pt x="2030" y="2374"/>
                      </a:lnTo>
                      <a:lnTo>
                        <a:pt x="2036" y="2382"/>
                      </a:lnTo>
                      <a:lnTo>
                        <a:pt x="2040" y="2388"/>
                      </a:lnTo>
                      <a:lnTo>
                        <a:pt x="2046" y="2400"/>
                      </a:lnTo>
                      <a:lnTo>
                        <a:pt x="2048" y="2410"/>
                      </a:lnTo>
                      <a:lnTo>
                        <a:pt x="2052" y="2424"/>
                      </a:lnTo>
                      <a:lnTo>
                        <a:pt x="2052" y="2424"/>
                      </a:lnTo>
                      <a:lnTo>
                        <a:pt x="2052" y="2424"/>
                      </a:lnTo>
                      <a:lnTo>
                        <a:pt x="2052" y="2424"/>
                      </a:lnTo>
                      <a:lnTo>
                        <a:pt x="2066" y="2454"/>
                      </a:lnTo>
                      <a:lnTo>
                        <a:pt x="2078" y="2480"/>
                      </a:lnTo>
                      <a:lnTo>
                        <a:pt x="2092" y="2520"/>
                      </a:lnTo>
                      <a:lnTo>
                        <a:pt x="2100" y="2548"/>
                      </a:lnTo>
                      <a:lnTo>
                        <a:pt x="2106" y="2560"/>
                      </a:lnTo>
                      <a:lnTo>
                        <a:pt x="2112" y="2568"/>
                      </a:lnTo>
                      <a:lnTo>
                        <a:pt x="2112" y="2568"/>
                      </a:lnTo>
                      <a:lnTo>
                        <a:pt x="2120" y="2578"/>
                      </a:lnTo>
                      <a:lnTo>
                        <a:pt x="2130" y="2586"/>
                      </a:lnTo>
                      <a:lnTo>
                        <a:pt x="2150" y="2604"/>
                      </a:lnTo>
                      <a:lnTo>
                        <a:pt x="2160" y="2614"/>
                      </a:lnTo>
                      <a:lnTo>
                        <a:pt x="2166" y="2624"/>
                      </a:lnTo>
                      <a:lnTo>
                        <a:pt x="2170" y="2636"/>
                      </a:lnTo>
                      <a:lnTo>
                        <a:pt x="2170" y="2650"/>
                      </a:lnTo>
                      <a:lnTo>
                        <a:pt x="2170" y="2650"/>
                      </a:lnTo>
                      <a:lnTo>
                        <a:pt x="2170" y="2656"/>
                      </a:lnTo>
                      <a:lnTo>
                        <a:pt x="2168" y="2662"/>
                      </a:lnTo>
                      <a:lnTo>
                        <a:pt x="2164" y="2664"/>
                      </a:lnTo>
                      <a:lnTo>
                        <a:pt x="2162" y="2668"/>
                      </a:lnTo>
                      <a:lnTo>
                        <a:pt x="2154" y="2668"/>
                      </a:lnTo>
                      <a:lnTo>
                        <a:pt x="2148" y="2668"/>
                      </a:lnTo>
                      <a:lnTo>
                        <a:pt x="2142" y="2668"/>
                      </a:lnTo>
                      <a:lnTo>
                        <a:pt x="2138" y="2668"/>
                      </a:lnTo>
                      <a:lnTo>
                        <a:pt x="2140" y="2672"/>
                      </a:lnTo>
                      <a:lnTo>
                        <a:pt x="2146" y="2682"/>
                      </a:lnTo>
                      <a:lnTo>
                        <a:pt x="2146" y="2682"/>
                      </a:lnTo>
                      <a:lnTo>
                        <a:pt x="2156" y="2692"/>
                      </a:lnTo>
                      <a:lnTo>
                        <a:pt x="2166" y="2700"/>
                      </a:lnTo>
                      <a:lnTo>
                        <a:pt x="2188" y="2716"/>
                      </a:lnTo>
                      <a:lnTo>
                        <a:pt x="2212" y="2730"/>
                      </a:lnTo>
                      <a:lnTo>
                        <a:pt x="2226" y="2738"/>
                      </a:lnTo>
                      <a:lnTo>
                        <a:pt x="2238" y="2748"/>
                      </a:lnTo>
                      <a:lnTo>
                        <a:pt x="2238" y="2748"/>
                      </a:lnTo>
                      <a:lnTo>
                        <a:pt x="2244" y="2754"/>
                      </a:lnTo>
                      <a:lnTo>
                        <a:pt x="2248" y="2758"/>
                      </a:lnTo>
                      <a:lnTo>
                        <a:pt x="2250" y="2764"/>
                      </a:lnTo>
                      <a:lnTo>
                        <a:pt x="2252" y="2770"/>
                      </a:lnTo>
                      <a:lnTo>
                        <a:pt x="2250" y="2782"/>
                      </a:lnTo>
                      <a:lnTo>
                        <a:pt x="2250" y="2794"/>
                      </a:lnTo>
                      <a:lnTo>
                        <a:pt x="2248" y="2808"/>
                      </a:lnTo>
                      <a:lnTo>
                        <a:pt x="2250" y="2814"/>
                      </a:lnTo>
                      <a:lnTo>
                        <a:pt x="2252" y="2820"/>
                      </a:lnTo>
                      <a:lnTo>
                        <a:pt x="2256" y="2828"/>
                      </a:lnTo>
                      <a:lnTo>
                        <a:pt x="2262" y="2834"/>
                      </a:lnTo>
                      <a:lnTo>
                        <a:pt x="2270" y="2842"/>
                      </a:lnTo>
                      <a:lnTo>
                        <a:pt x="2280" y="2850"/>
                      </a:lnTo>
                      <a:lnTo>
                        <a:pt x="2280" y="2850"/>
                      </a:lnTo>
                      <a:lnTo>
                        <a:pt x="2300" y="2866"/>
                      </a:lnTo>
                      <a:lnTo>
                        <a:pt x="2316" y="2882"/>
                      </a:lnTo>
                      <a:lnTo>
                        <a:pt x="2326" y="2894"/>
                      </a:lnTo>
                      <a:lnTo>
                        <a:pt x="2332" y="2906"/>
                      </a:lnTo>
                      <a:lnTo>
                        <a:pt x="2336" y="2914"/>
                      </a:lnTo>
                      <a:lnTo>
                        <a:pt x="2340" y="2918"/>
                      </a:lnTo>
                      <a:lnTo>
                        <a:pt x="2344" y="2920"/>
                      </a:lnTo>
                      <a:lnTo>
                        <a:pt x="2350" y="2916"/>
                      </a:lnTo>
                      <a:lnTo>
                        <a:pt x="2350" y="2916"/>
                      </a:lnTo>
                      <a:lnTo>
                        <a:pt x="2358" y="2910"/>
                      </a:lnTo>
                      <a:lnTo>
                        <a:pt x="2362" y="2906"/>
                      </a:lnTo>
                      <a:lnTo>
                        <a:pt x="2364" y="2900"/>
                      </a:lnTo>
                      <a:lnTo>
                        <a:pt x="2364" y="2896"/>
                      </a:lnTo>
                      <a:lnTo>
                        <a:pt x="2358" y="2884"/>
                      </a:lnTo>
                      <a:lnTo>
                        <a:pt x="2346" y="2864"/>
                      </a:lnTo>
                      <a:lnTo>
                        <a:pt x="2346" y="2864"/>
                      </a:lnTo>
                      <a:lnTo>
                        <a:pt x="2340" y="2856"/>
                      </a:lnTo>
                      <a:lnTo>
                        <a:pt x="2336" y="2850"/>
                      </a:lnTo>
                      <a:lnTo>
                        <a:pt x="2332" y="2850"/>
                      </a:lnTo>
                      <a:lnTo>
                        <a:pt x="2330" y="2850"/>
                      </a:lnTo>
                      <a:lnTo>
                        <a:pt x="2324" y="2854"/>
                      </a:lnTo>
                      <a:lnTo>
                        <a:pt x="2320" y="2854"/>
                      </a:lnTo>
                      <a:lnTo>
                        <a:pt x="2316" y="2850"/>
                      </a:lnTo>
                      <a:lnTo>
                        <a:pt x="2316" y="2850"/>
                      </a:lnTo>
                      <a:lnTo>
                        <a:pt x="2312" y="2846"/>
                      </a:lnTo>
                      <a:lnTo>
                        <a:pt x="2310" y="2842"/>
                      </a:lnTo>
                      <a:lnTo>
                        <a:pt x="2310" y="2832"/>
                      </a:lnTo>
                      <a:lnTo>
                        <a:pt x="2310" y="2826"/>
                      </a:lnTo>
                      <a:lnTo>
                        <a:pt x="2310" y="2820"/>
                      </a:lnTo>
                      <a:lnTo>
                        <a:pt x="2306" y="2810"/>
                      </a:lnTo>
                      <a:lnTo>
                        <a:pt x="2300" y="2798"/>
                      </a:lnTo>
                      <a:lnTo>
                        <a:pt x="2300" y="2798"/>
                      </a:lnTo>
                      <a:lnTo>
                        <a:pt x="2290" y="2776"/>
                      </a:lnTo>
                      <a:lnTo>
                        <a:pt x="2286" y="2762"/>
                      </a:lnTo>
                      <a:lnTo>
                        <a:pt x="2282" y="2748"/>
                      </a:lnTo>
                      <a:lnTo>
                        <a:pt x="2276" y="2730"/>
                      </a:lnTo>
                      <a:lnTo>
                        <a:pt x="2276" y="2730"/>
                      </a:lnTo>
                      <a:lnTo>
                        <a:pt x="2270" y="2718"/>
                      </a:lnTo>
                      <a:lnTo>
                        <a:pt x="2264" y="2708"/>
                      </a:lnTo>
                      <a:lnTo>
                        <a:pt x="2250" y="2690"/>
                      </a:lnTo>
                      <a:lnTo>
                        <a:pt x="2236" y="2672"/>
                      </a:lnTo>
                      <a:lnTo>
                        <a:pt x="2230" y="2662"/>
                      </a:lnTo>
                      <a:lnTo>
                        <a:pt x="2224" y="2648"/>
                      </a:lnTo>
                      <a:lnTo>
                        <a:pt x="2224" y="2648"/>
                      </a:lnTo>
                      <a:lnTo>
                        <a:pt x="2220" y="2636"/>
                      </a:lnTo>
                      <a:lnTo>
                        <a:pt x="2214" y="2624"/>
                      </a:lnTo>
                      <a:lnTo>
                        <a:pt x="2198" y="2604"/>
                      </a:lnTo>
                      <a:lnTo>
                        <a:pt x="2182" y="2584"/>
                      </a:lnTo>
                      <a:lnTo>
                        <a:pt x="2168" y="2564"/>
                      </a:lnTo>
                      <a:lnTo>
                        <a:pt x="2168" y="2564"/>
                      </a:lnTo>
                      <a:lnTo>
                        <a:pt x="2160" y="2550"/>
                      </a:lnTo>
                      <a:lnTo>
                        <a:pt x="2154" y="2534"/>
                      </a:lnTo>
                      <a:lnTo>
                        <a:pt x="2148" y="2516"/>
                      </a:lnTo>
                      <a:lnTo>
                        <a:pt x="2144" y="2498"/>
                      </a:lnTo>
                      <a:lnTo>
                        <a:pt x="2142" y="2482"/>
                      </a:lnTo>
                      <a:lnTo>
                        <a:pt x="2142" y="2470"/>
                      </a:lnTo>
                      <a:lnTo>
                        <a:pt x="2144" y="2466"/>
                      </a:lnTo>
                      <a:lnTo>
                        <a:pt x="2146" y="2464"/>
                      </a:lnTo>
                      <a:lnTo>
                        <a:pt x="2148" y="2464"/>
                      </a:lnTo>
                      <a:lnTo>
                        <a:pt x="2154" y="2466"/>
                      </a:lnTo>
                      <a:lnTo>
                        <a:pt x="2154" y="2466"/>
                      </a:lnTo>
                      <a:lnTo>
                        <a:pt x="2168" y="2474"/>
                      </a:lnTo>
                      <a:lnTo>
                        <a:pt x="2172" y="2476"/>
                      </a:lnTo>
                      <a:lnTo>
                        <a:pt x="2178" y="2474"/>
                      </a:lnTo>
                      <a:lnTo>
                        <a:pt x="2186" y="2478"/>
                      </a:lnTo>
                      <a:lnTo>
                        <a:pt x="2186" y="2478"/>
                      </a:lnTo>
                      <a:lnTo>
                        <a:pt x="2198" y="2484"/>
                      </a:lnTo>
                      <a:lnTo>
                        <a:pt x="2202" y="2488"/>
                      </a:lnTo>
                      <a:lnTo>
                        <a:pt x="2206" y="2492"/>
                      </a:lnTo>
                      <a:lnTo>
                        <a:pt x="2214" y="2508"/>
                      </a:lnTo>
                      <a:lnTo>
                        <a:pt x="2222" y="2536"/>
                      </a:lnTo>
                      <a:lnTo>
                        <a:pt x="2222" y="2536"/>
                      </a:lnTo>
                      <a:lnTo>
                        <a:pt x="2228" y="2556"/>
                      </a:lnTo>
                      <a:lnTo>
                        <a:pt x="2236" y="2574"/>
                      </a:lnTo>
                      <a:lnTo>
                        <a:pt x="2244" y="2594"/>
                      </a:lnTo>
                      <a:lnTo>
                        <a:pt x="2254" y="2612"/>
                      </a:lnTo>
                      <a:lnTo>
                        <a:pt x="2264" y="2628"/>
                      </a:lnTo>
                      <a:lnTo>
                        <a:pt x="2276" y="2642"/>
                      </a:lnTo>
                      <a:lnTo>
                        <a:pt x="2288" y="2654"/>
                      </a:lnTo>
                      <a:lnTo>
                        <a:pt x="2300" y="2664"/>
                      </a:lnTo>
                      <a:lnTo>
                        <a:pt x="2300" y="2664"/>
                      </a:lnTo>
                      <a:lnTo>
                        <a:pt x="2308" y="2672"/>
                      </a:lnTo>
                      <a:lnTo>
                        <a:pt x="2314" y="2678"/>
                      </a:lnTo>
                      <a:lnTo>
                        <a:pt x="2320" y="2694"/>
                      </a:lnTo>
                      <a:lnTo>
                        <a:pt x="2324" y="2700"/>
                      </a:lnTo>
                      <a:lnTo>
                        <a:pt x="2328" y="2706"/>
                      </a:lnTo>
                      <a:lnTo>
                        <a:pt x="2338" y="2714"/>
                      </a:lnTo>
                      <a:lnTo>
                        <a:pt x="2352" y="2722"/>
                      </a:lnTo>
                      <a:lnTo>
                        <a:pt x="2352" y="2722"/>
                      </a:lnTo>
                      <a:lnTo>
                        <a:pt x="2360" y="2724"/>
                      </a:lnTo>
                      <a:lnTo>
                        <a:pt x="2364" y="2728"/>
                      </a:lnTo>
                      <a:lnTo>
                        <a:pt x="2368" y="2732"/>
                      </a:lnTo>
                      <a:lnTo>
                        <a:pt x="2370" y="2736"/>
                      </a:lnTo>
                      <a:lnTo>
                        <a:pt x="2368" y="2746"/>
                      </a:lnTo>
                      <a:lnTo>
                        <a:pt x="2366" y="2754"/>
                      </a:lnTo>
                      <a:lnTo>
                        <a:pt x="2364" y="2764"/>
                      </a:lnTo>
                      <a:lnTo>
                        <a:pt x="2362" y="2772"/>
                      </a:lnTo>
                      <a:lnTo>
                        <a:pt x="2364" y="2776"/>
                      </a:lnTo>
                      <a:lnTo>
                        <a:pt x="2368" y="2782"/>
                      </a:lnTo>
                      <a:lnTo>
                        <a:pt x="2372" y="2786"/>
                      </a:lnTo>
                      <a:lnTo>
                        <a:pt x="2380" y="2790"/>
                      </a:lnTo>
                      <a:lnTo>
                        <a:pt x="2380" y="2790"/>
                      </a:lnTo>
                      <a:lnTo>
                        <a:pt x="2394" y="2798"/>
                      </a:lnTo>
                      <a:lnTo>
                        <a:pt x="2402" y="2804"/>
                      </a:lnTo>
                      <a:lnTo>
                        <a:pt x="2408" y="2810"/>
                      </a:lnTo>
                      <a:lnTo>
                        <a:pt x="2410" y="2816"/>
                      </a:lnTo>
                      <a:lnTo>
                        <a:pt x="2422" y="2834"/>
                      </a:lnTo>
                      <a:lnTo>
                        <a:pt x="2432" y="2848"/>
                      </a:lnTo>
                      <a:lnTo>
                        <a:pt x="2450" y="2864"/>
                      </a:lnTo>
                      <a:lnTo>
                        <a:pt x="2450" y="2864"/>
                      </a:lnTo>
                      <a:lnTo>
                        <a:pt x="2476" y="2890"/>
                      </a:lnTo>
                      <a:lnTo>
                        <a:pt x="2494" y="2912"/>
                      </a:lnTo>
                      <a:lnTo>
                        <a:pt x="2504" y="2928"/>
                      </a:lnTo>
                      <a:lnTo>
                        <a:pt x="2512" y="2942"/>
                      </a:lnTo>
                      <a:lnTo>
                        <a:pt x="2516" y="2954"/>
                      </a:lnTo>
                      <a:lnTo>
                        <a:pt x="2518" y="2964"/>
                      </a:lnTo>
                      <a:lnTo>
                        <a:pt x="2522" y="2976"/>
                      </a:lnTo>
                      <a:lnTo>
                        <a:pt x="2526" y="2988"/>
                      </a:lnTo>
                      <a:lnTo>
                        <a:pt x="2526" y="2988"/>
                      </a:lnTo>
                      <a:lnTo>
                        <a:pt x="2530" y="2998"/>
                      </a:lnTo>
                      <a:lnTo>
                        <a:pt x="2530" y="3010"/>
                      </a:lnTo>
                      <a:lnTo>
                        <a:pt x="2528" y="3020"/>
                      </a:lnTo>
                      <a:lnTo>
                        <a:pt x="2524" y="3028"/>
                      </a:lnTo>
                      <a:lnTo>
                        <a:pt x="2518" y="3038"/>
                      </a:lnTo>
                      <a:lnTo>
                        <a:pt x="2516" y="3050"/>
                      </a:lnTo>
                      <a:lnTo>
                        <a:pt x="2516" y="3060"/>
                      </a:lnTo>
                      <a:lnTo>
                        <a:pt x="2520" y="3072"/>
                      </a:lnTo>
                      <a:lnTo>
                        <a:pt x="2520" y="3072"/>
                      </a:lnTo>
                      <a:lnTo>
                        <a:pt x="2528" y="3084"/>
                      </a:lnTo>
                      <a:lnTo>
                        <a:pt x="2534" y="3094"/>
                      </a:lnTo>
                      <a:lnTo>
                        <a:pt x="2550" y="3106"/>
                      </a:lnTo>
                      <a:lnTo>
                        <a:pt x="2570" y="3120"/>
                      </a:lnTo>
                      <a:lnTo>
                        <a:pt x="2580" y="3130"/>
                      </a:lnTo>
                      <a:lnTo>
                        <a:pt x="2594" y="3140"/>
                      </a:lnTo>
                      <a:lnTo>
                        <a:pt x="2594" y="3140"/>
                      </a:lnTo>
                      <a:lnTo>
                        <a:pt x="2606" y="3152"/>
                      </a:lnTo>
                      <a:lnTo>
                        <a:pt x="2618" y="3158"/>
                      </a:lnTo>
                      <a:lnTo>
                        <a:pt x="2628" y="3162"/>
                      </a:lnTo>
                      <a:lnTo>
                        <a:pt x="2638" y="3164"/>
                      </a:lnTo>
                      <a:lnTo>
                        <a:pt x="2648" y="3168"/>
                      </a:lnTo>
                      <a:lnTo>
                        <a:pt x="2658" y="3170"/>
                      </a:lnTo>
                      <a:lnTo>
                        <a:pt x="2668" y="3176"/>
                      </a:lnTo>
                      <a:lnTo>
                        <a:pt x="2680" y="3186"/>
                      </a:lnTo>
                      <a:lnTo>
                        <a:pt x="2680" y="3186"/>
                      </a:lnTo>
                      <a:lnTo>
                        <a:pt x="2694" y="3198"/>
                      </a:lnTo>
                      <a:lnTo>
                        <a:pt x="2714" y="3210"/>
                      </a:lnTo>
                      <a:lnTo>
                        <a:pt x="2736" y="3224"/>
                      </a:lnTo>
                      <a:lnTo>
                        <a:pt x="2762" y="3236"/>
                      </a:lnTo>
                      <a:lnTo>
                        <a:pt x="2814" y="3260"/>
                      </a:lnTo>
                      <a:lnTo>
                        <a:pt x="2862" y="3278"/>
                      </a:lnTo>
                      <a:lnTo>
                        <a:pt x="2862" y="3278"/>
                      </a:lnTo>
                      <a:lnTo>
                        <a:pt x="2880" y="3282"/>
                      </a:lnTo>
                      <a:lnTo>
                        <a:pt x="2894" y="3282"/>
                      </a:lnTo>
                      <a:lnTo>
                        <a:pt x="2906" y="3278"/>
                      </a:lnTo>
                      <a:lnTo>
                        <a:pt x="2916" y="3272"/>
                      </a:lnTo>
                      <a:lnTo>
                        <a:pt x="2926" y="3266"/>
                      </a:lnTo>
                      <a:lnTo>
                        <a:pt x="2938" y="3260"/>
                      </a:lnTo>
                      <a:lnTo>
                        <a:pt x="2950" y="3258"/>
                      </a:lnTo>
                      <a:lnTo>
                        <a:pt x="2968" y="3260"/>
                      </a:lnTo>
                      <a:lnTo>
                        <a:pt x="2968" y="3260"/>
                      </a:lnTo>
                      <a:lnTo>
                        <a:pt x="2984" y="3264"/>
                      </a:lnTo>
                      <a:lnTo>
                        <a:pt x="2996" y="3272"/>
                      </a:lnTo>
                      <a:lnTo>
                        <a:pt x="3006" y="3280"/>
                      </a:lnTo>
                      <a:lnTo>
                        <a:pt x="3014" y="3290"/>
                      </a:lnTo>
                      <a:lnTo>
                        <a:pt x="3032" y="3314"/>
                      </a:lnTo>
                      <a:lnTo>
                        <a:pt x="3042" y="3326"/>
                      </a:lnTo>
                      <a:lnTo>
                        <a:pt x="3054" y="3338"/>
                      </a:lnTo>
                      <a:lnTo>
                        <a:pt x="3054" y="3338"/>
                      </a:lnTo>
                      <a:lnTo>
                        <a:pt x="3072" y="3356"/>
                      </a:lnTo>
                      <a:lnTo>
                        <a:pt x="3086" y="3364"/>
                      </a:lnTo>
                      <a:lnTo>
                        <a:pt x="3094" y="3368"/>
                      </a:lnTo>
                      <a:lnTo>
                        <a:pt x="3104" y="3368"/>
                      </a:lnTo>
                      <a:lnTo>
                        <a:pt x="3104" y="3368"/>
                      </a:lnTo>
                      <a:lnTo>
                        <a:pt x="3116" y="3368"/>
                      </a:lnTo>
                      <a:lnTo>
                        <a:pt x="3124" y="3370"/>
                      </a:lnTo>
                      <a:lnTo>
                        <a:pt x="3140" y="3376"/>
                      </a:lnTo>
                      <a:lnTo>
                        <a:pt x="3140" y="3376"/>
                      </a:lnTo>
                      <a:lnTo>
                        <a:pt x="3146" y="3382"/>
                      </a:lnTo>
                      <a:lnTo>
                        <a:pt x="3150" y="3386"/>
                      </a:lnTo>
                      <a:lnTo>
                        <a:pt x="3152" y="3388"/>
                      </a:lnTo>
                      <a:lnTo>
                        <a:pt x="3160" y="3390"/>
                      </a:lnTo>
                      <a:lnTo>
                        <a:pt x="3160" y="3390"/>
                      </a:lnTo>
                      <a:lnTo>
                        <a:pt x="3174" y="3392"/>
                      </a:lnTo>
                      <a:lnTo>
                        <a:pt x="3186" y="3398"/>
                      </a:lnTo>
                      <a:lnTo>
                        <a:pt x="3196" y="3404"/>
                      </a:lnTo>
                      <a:lnTo>
                        <a:pt x="3204" y="3406"/>
                      </a:lnTo>
                      <a:lnTo>
                        <a:pt x="3204" y="3406"/>
                      </a:lnTo>
                      <a:lnTo>
                        <a:pt x="3204" y="3406"/>
                      </a:lnTo>
                      <a:lnTo>
                        <a:pt x="3204" y="3404"/>
                      </a:lnTo>
                      <a:lnTo>
                        <a:pt x="3202" y="3402"/>
                      </a:lnTo>
                      <a:lnTo>
                        <a:pt x="3202" y="3400"/>
                      </a:lnTo>
                      <a:lnTo>
                        <a:pt x="3210" y="3404"/>
                      </a:lnTo>
                      <a:lnTo>
                        <a:pt x="3210" y="3404"/>
                      </a:lnTo>
                      <a:lnTo>
                        <a:pt x="3212" y="3406"/>
                      </a:lnTo>
                      <a:lnTo>
                        <a:pt x="3218" y="3406"/>
                      </a:lnTo>
                      <a:lnTo>
                        <a:pt x="3226" y="3406"/>
                      </a:lnTo>
                      <a:lnTo>
                        <a:pt x="3234" y="3404"/>
                      </a:lnTo>
                      <a:lnTo>
                        <a:pt x="3236" y="3402"/>
                      </a:lnTo>
                      <a:lnTo>
                        <a:pt x="3234" y="3400"/>
                      </a:lnTo>
                      <a:lnTo>
                        <a:pt x="3234" y="3400"/>
                      </a:lnTo>
                      <a:lnTo>
                        <a:pt x="3230" y="3398"/>
                      </a:lnTo>
                      <a:lnTo>
                        <a:pt x="3230" y="3396"/>
                      </a:lnTo>
                      <a:lnTo>
                        <a:pt x="3230" y="3394"/>
                      </a:lnTo>
                      <a:lnTo>
                        <a:pt x="3232" y="3394"/>
                      </a:lnTo>
                      <a:lnTo>
                        <a:pt x="3232" y="3394"/>
                      </a:lnTo>
                      <a:lnTo>
                        <a:pt x="3236" y="3396"/>
                      </a:lnTo>
                      <a:lnTo>
                        <a:pt x="3238" y="3396"/>
                      </a:lnTo>
                      <a:lnTo>
                        <a:pt x="3240" y="3392"/>
                      </a:lnTo>
                      <a:lnTo>
                        <a:pt x="3240" y="3392"/>
                      </a:lnTo>
                      <a:lnTo>
                        <a:pt x="3242" y="3398"/>
                      </a:lnTo>
                      <a:lnTo>
                        <a:pt x="3242" y="3398"/>
                      </a:lnTo>
                      <a:lnTo>
                        <a:pt x="3248" y="3406"/>
                      </a:lnTo>
                      <a:lnTo>
                        <a:pt x="3252" y="3410"/>
                      </a:lnTo>
                      <a:lnTo>
                        <a:pt x="3254" y="3412"/>
                      </a:lnTo>
                      <a:lnTo>
                        <a:pt x="3252" y="3416"/>
                      </a:lnTo>
                      <a:lnTo>
                        <a:pt x="3252" y="3416"/>
                      </a:lnTo>
                      <a:lnTo>
                        <a:pt x="3250" y="3418"/>
                      </a:lnTo>
                      <a:lnTo>
                        <a:pt x="3250" y="3418"/>
                      </a:lnTo>
                      <a:lnTo>
                        <a:pt x="3246" y="3416"/>
                      </a:lnTo>
                      <a:lnTo>
                        <a:pt x="3244" y="3412"/>
                      </a:lnTo>
                      <a:lnTo>
                        <a:pt x="3242" y="3412"/>
                      </a:lnTo>
                      <a:lnTo>
                        <a:pt x="3240" y="3414"/>
                      </a:lnTo>
                      <a:lnTo>
                        <a:pt x="3240" y="3414"/>
                      </a:lnTo>
                      <a:lnTo>
                        <a:pt x="3238" y="3418"/>
                      </a:lnTo>
                      <a:lnTo>
                        <a:pt x="3242" y="3422"/>
                      </a:lnTo>
                      <a:lnTo>
                        <a:pt x="3246" y="3426"/>
                      </a:lnTo>
                      <a:lnTo>
                        <a:pt x="3252" y="3434"/>
                      </a:lnTo>
                      <a:lnTo>
                        <a:pt x="3252" y="3434"/>
                      </a:lnTo>
                      <a:lnTo>
                        <a:pt x="3258" y="3442"/>
                      </a:lnTo>
                      <a:lnTo>
                        <a:pt x="3266" y="3448"/>
                      </a:lnTo>
                      <a:lnTo>
                        <a:pt x="3274" y="3454"/>
                      </a:lnTo>
                      <a:lnTo>
                        <a:pt x="3278" y="3460"/>
                      </a:lnTo>
                      <a:lnTo>
                        <a:pt x="3282" y="3466"/>
                      </a:lnTo>
                      <a:lnTo>
                        <a:pt x="3282" y="3466"/>
                      </a:lnTo>
                      <a:lnTo>
                        <a:pt x="3288" y="3478"/>
                      </a:lnTo>
                      <a:lnTo>
                        <a:pt x="3294" y="3486"/>
                      </a:lnTo>
                      <a:lnTo>
                        <a:pt x="3304" y="3494"/>
                      </a:lnTo>
                      <a:lnTo>
                        <a:pt x="3316" y="3506"/>
                      </a:lnTo>
                      <a:lnTo>
                        <a:pt x="3316" y="3506"/>
                      </a:lnTo>
                      <a:lnTo>
                        <a:pt x="3318" y="3510"/>
                      </a:lnTo>
                      <a:lnTo>
                        <a:pt x="3318" y="3512"/>
                      </a:lnTo>
                      <a:lnTo>
                        <a:pt x="3314" y="3514"/>
                      </a:lnTo>
                      <a:lnTo>
                        <a:pt x="3310" y="3518"/>
                      </a:lnTo>
                      <a:lnTo>
                        <a:pt x="3310" y="3518"/>
                      </a:lnTo>
                      <a:lnTo>
                        <a:pt x="3310" y="3520"/>
                      </a:lnTo>
                      <a:lnTo>
                        <a:pt x="3310" y="3520"/>
                      </a:lnTo>
                      <a:lnTo>
                        <a:pt x="3316" y="3522"/>
                      </a:lnTo>
                      <a:lnTo>
                        <a:pt x="3318" y="3522"/>
                      </a:lnTo>
                      <a:lnTo>
                        <a:pt x="3318" y="3522"/>
                      </a:lnTo>
                      <a:lnTo>
                        <a:pt x="3318" y="3528"/>
                      </a:lnTo>
                      <a:lnTo>
                        <a:pt x="3318" y="3528"/>
                      </a:lnTo>
                      <a:lnTo>
                        <a:pt x="3318" y="3534"/>
                      </a:lnTo>
                      <a:lnTo>
                        <a:pt x="3316" y="3534"/>
                      </a:lnTo>
                      <a:lnTo>
                        <a:pt x="3314" y="3536"/>
                      </a:lnTo>
                      <a:lnTo>
                        <a:pt x="3312" y="3540"/>
                      </a:lnTo>
                      <a:lnTo>
                        <a:pt x="3312" y="3540"/>
                      </a:lnTo>
                      <a:lnTo>
                        <a:pt x="3312" y="3550"/>
                      </a:lnTo>
                      <a:lnTo>
                        <a:pt x="3314" y="3558"/>
                      </a:lnTo>
                      <a:lnTo>
                        <a:pt x="3318" y="3564"/>
                      </a:lnTo>
                      <a:lnTo>
                        <a:pt x="3322" y="3566"/>
                      </a:lnTo>
                      <a:lnTo>
                        <a:pt x="3322" y="3566"/>
                      </a:lnTo>
                      <a:lnTo>
                        <a:pt x="3330" y="3570"/>
                      </a:lnTo>
                      <a:lnTo>
                        <a:pt x="3334" y="3574"/>
                      </a:lnTo>
                      <a:lnTo>
                        <a:pt x="3338" y="3578"/>
                      </a:lnTo>
                      <a:lnTo>
                        <a:pt x="3338" y="3578"/>
                      </a:lnTo>
                      <a:lnTo>
                        <a:pt x="3340" y="3582"/>
                      </a:lnTo>
                      <a:lnTo>
                        <a:pt x="3342" y="3580"/>
                      </a:lnTo>
                      <a:lnTo>
                        <a:pt x="3348" y="3574"/>
                      </a:lnTo>
                      <a:lnTo>
                        <a:pt x="3348" y="3574"/>
                      </a:lnTo>
                      <a:lnTo>
                        <a:pt x="3350" y="3572"/>
                      </a:lnTo>
                      <a:lnTo>
                        <a:pt x="3350" y="3570"/>
                      </a:lnTo>
                      <a:lnTo>
                        <a:pt x="3348" y="3566"/>
                      </a:lnTo>
                      <a:lnTo>
                        <a:pt x="3338" y="3558"/>
                      </a:lnTo>
                      <a:lnTo>
                        <a:pt x="3338" y="3558"/>
                      </a:lnTo>
                      <a:lnTo>
                        <a:pt x="3336" y="3554"/>
                      </a:lnTo>
                      <a:lnTo>
                        <a:pt x="3336" y="3552"/>
                      </a:lnTo>
                      <a:lnTo>
                        <a:pt x="3336" y="3550"/>
                      </a:lnTo>
                      <a:lnTo>
                        <a:pt x="3338" y="3552"/>
                      </a:lnTo>
                      <a:lnTo>
                        <a:pt x="3338" y="3552"/>
                      </a:lnTo>
                      <a:lnTo>
                        <a:pt x="3342" y="3554"/>
                      </a:lnTo>
                      <a:lnTo>
                        <a:pt x="3348" y="3558"/>
                      </a:lnTo>
                      <a:lnTo>
                        <a:pt x="3354" y="3562"/>
                      </a:lnTo>
                      <a:lnTo>
                        <a:pt x="3358" y="3566"/>
                      </a:lnTo>
                      <a:lnTo>
                        <a:pt x="3358" y="3566"/>
                      </a:lnTo>
                      <a:lnTo>
                        <a:pt x="3358" y="3576"/>
                      </a:lnTo>
                      <a:lnTo>
                        <a:pt x="3360" y="3578"/>
                      </a:lnTo>
                      <a:lnTo>
                        <a:pt x="3362" y="3582"/>
                      </a:lnTo>
                      <a:lnTo>
                        <a:pt x="3362" y="3582"/>
                      </a:lnTo>
                      <a:lnTo>
                        <a:pt x="3366" y="3584"/>
                      </a:lnTo>
                      <a:lnTo>
                        <a:pt x="3368" y="3586"/>
                      </a:lnTo>
                      <a:lnTo>
                        <a:pt x="3374" y="3586"/>
                      </a:lnTo>
                      <a:lnTo>
                        <a:pt x="3384" y="3592"/>
                      </a:lnTo>
                      <a:lnTo>
                        <a:pt x="3384" y="3592"/>
                      </a:lnTo>
                      <a:lnTo>
                        <a:pt x="3398" y="3604"/>
                      </a:lnTo>
                      <a:lnTo>
                        <a:pt x="3402" y="3608"/>
                      </a:lnTo>
                      <a:lnTo>
                        <a:pt x="3402" y="3612"/>
                      </a:lnTo>
                      <a:lnTo>
                        <a:pt x="3402" y="3612"/>
                      </a:lnTo>
                      <a:lnTo>
                        <a:pt x="3402" y="3620"/>
                      </a:lnTo>
                      <a:lnTo>
                        <a:pt x="3400" y="3624"/>
                      </a:lnTo>
                      <a:lnTo>
                        <a:pt x="3398" y="3626"/>
                      </a:lnTo>
                      <a:lnTo>
                        <a:pt x="3398" y="3626"/>
                      </a:lnTo>
                      <a:lnTo>
                        <a:pt x="3398" y="3628"/>
                      </a:lnTo>
                      <a:lnTo>
                        <a:pt x="3396" y="3630"/>
                      </a:lnTo>
                      <a:lnTo>
                        <a:pt x="3400" y="3634"/>
                      </a:lnTo>
                      <a:lnTo>
                        <a:pt x="3404" y="3636"/>
                      </a:lnTo>
                      <a:lnTo>
                        <a:pt x="3408" y="3638"/>
                      </a:lnTo>
                      <a:lnTo>
                        <a:pt x="3408" y="3638"/>
                      </a:lnTo>
                      <a:lnTo>
                        <a:pt x="3410" y="3640"/>
                      </a:lnTo>
                      <a:lnTo>
                        <a:pt x="3414" y="3640"/>
                      </a:lnTo>
                      <a:lnTo>
                        <a:pt x="3414" y="3642"/>
                      </a:lnTo>
                      <a:lnTo>
                        <a:pt x="3416" y="3640"/>
                      </a:lnTo>
                      <a:lnTo>
                        <a:pt x="3416" y="3640"/>
                      </a:lnTo>
                      <a:lnTo>
                        <a:pt x="3416" y="3636"/>
                      </a:lnTo>
                      <a:lnTo>
                        <a:pt x="3414" y="3634"/>
                      </a:lnTo>
                      <a:lnTo>
                        <a:pt x="3410" y="3630"/>
                      </a:lnTo>
                      <a:lnTo>
                        <a:pt x="3406" y="3626"/>
                      </a:lnTo>
                      <a:lnTo>
                        <a:pt x="3408" y="3626"/>
                      </a:lnTo>
                      <a:lnTo>
                        <a:pt x="3410" y="3624"/>
                      </a:lnTo>
                      <a:lnTo>
                        <a:pt x="3410" y="3624"/>
                      </a:lnTo>
                      <a:lnTo>
                        <a:pt x="3414" y="3622"/>
                      </a:lnTo>
                      <a:lnTo>
                        <a:pt x="3414" y="3624"/>
                      </a:lnTo>
                      <a:lnTo>
                        <a:pt x="3416" y="3628"/>
                      </a:lnTo>
                      <a:lnTo>
                        <a:pt x="3418" y="3630"/>
                      </a:lnTo>
                      <a:lnTo>
                        <a:pt x="3418" y="3630"/>
                      </a:lnTo>
                      <a:lnTo>
                        <a:pt x="3420" y="3630"/>
                      </a:lnTo>
                      <a:lnTo>
                        <a:pt x="3422" y="3632"/>
                      </a:lnTo>
                      <a:lnTo>
                        <a:pt x="3422" y="3636"/>
                      </a:lnTo>
                      <a:lnTo>
                        <a:pt x="3422" y="3642"/>
                      </a:lnTo>
                      <a:lnTo>
                        <a:pt x="3422" y="3646"/>
                      </a:lnTo>
                      <a:lnTo>
                        <a:pt x="3422" y="3646"/>
                      </a:lnTo>
                      <a:lnTo>
                        <a:pt x="3428" y="3654"/>
                      </a:lnTo>
                      <a:lnTo>
                        <a:pt x="3430" y="3656"/>
                      </a:lnTo>
                      <a:lnTo>
                        <a:pt x="3432" y="3656"/>
                      </a:lnTo>
                      <a:lnTo>
                        <a:pt x="3432" y="3656"/>
                      </a:lnTo>
                      <a:lnTo>
                        <a:pt x="3434" y="3648"/>
                      </a:lnTo>
                      <a:lnTo>
                        <a:pt x="3436" y="3646"/>
                      </a:lnTo>
                      <a:lnTo>
                        <a:pt x="3440" y="3644"/>
                      </a:lnTo>
                      <a:lnTo>
                        <a:pt x="3440" y="3644"/>
                      </a:lnTo>
                      <a:lnTo>
                        <a:pt x="3452" y="3646"/>
                      </a:lnTo>
                      <a:lnTo>
                        <a:pt x="3464" y="3650"/>
                      </a:lnTo>
                      <a:lnTo>
                        <a:pt x="3472" y="3652"/>
                      </a:lnTo>
                      <a:lnTo>
                        <a:pt x="3476" y="3654"/>
                      </a:lnTo>
                      <a:lnTo>
                        <a:pt x="3476" y="3654"/>
                      </a:lnTo>
                      <a:lnTo>
                        <a:pt x="3478" y="3652"/>
                      </a:lnTo>
                      <a:lnTo>
                        <a:pt x="3480" y="3654"/>
                      </a:lnTo>
                      <a:lnTo>
                        <a:pt x="3482" y="3662"/>
                      </a:lnTo>
                      <a:lnTo>
                        <a:pt x="3482" y="3662"/>
                      </a:lnTo>
                      <a:lnTo>
                        <a:pt x="3484" y="3666"/>
                      </a:lnTo>
                      <a:lnTo>
                        <a:pt x="3484" y="3670"/>
                      </a:lnTo>
                      <a:lnTo>
                        <a:pt x="3486" y="3672"/>
                      </a:lnTo>
                      <a:lnTo>
                        <a:pt x="3490" y="3676"/>
                      </a:lnTo>
                      <a:lnTo>
                        <a:pt x="3490" y="3676"/>
                      </a:lnTo>
                      <a:lnTo>
                        <a:pt x="3496" y="3678"/>
                      </a:lnTo>
                      <a:lnTo>
                        <a:pt x="3498" y="3678"/>
                      </a:lnTo>
                      <a:lnTo>
                        <a:pt x="3498" y="3674"/>
                      </a:lnTo>
                      <a:lnTo>
                        <a:pt x="3498" y="3674"/>
                      </a:lnTo>
                      <a:lnTo>
                        <a:pt x="3500" y="3668"/>
                      </a:lnTo>
                      <a:lnTo>
                        <a:pt x="3502" y="3666"/>
                      </a:lnTo>
                      <a:lnTo>
                        <a:pt x="3504" y="3666"/>
                      </a:lnTo>
                      <a:lnTo>
                        <a:pt x="3504" y="3668"/>
                      </a:lnTo>
                      <a:lnTo>
                        <a:pt x="3504" y="3668"/>
                      </a:lnTo>
                      <a:lnTo>
                        <a:pt x="3504" y="3672"/>
                      </a:lnTo>
                      <a:lnTo>
                        <a:pt x="3508" y="3680"/>
                      </a:lnTo>
                      <a:lnTo>
                        <a:pt x="3510" y="3686"/>
                      </a:lnTo>
                      <a:lnTo>
                        <a:pt x="3510" y="3694"/>
                      </a:lnTo>
                      <a:lnTo>
                        <a:pt x="3510" y="3694"/>
                      </a:lnTo>
                      <a:lnTo>
                        <a:pt x="3510" y="3696"/>
                      </a:lnTo>
                      <a:lnTo>
                        <a:pt x="3510" y="3698"/>
                      </a:lnTo>
                      <a:lnTo>
                        <a:pt x="3516" y="3698"/>
                      </a:lnTo>
                      <a:lnTo>
                        <a:pt x="3528" y="3696"/>
                      </a:lnTo>
                      <a:lnTo>
                        <a:pt x="3528" y="3696"/>
                      </a:lnTo>
                      <a:lnTo>
                        <a:pt x="3530" y="3696"/>
                      </a:lnTo>
                      <a:lnTo>
                        <a:pt x="3532" y="3696"/>
                      </a:lnTo>
                      <a:lnTo>
                        <a:pt x="3532" y="3692"/>
                      </a:lnTo>
                      <a:lnTo>
                        <a:pt x="3532" y="3690"/>
                      </a:lnTo>
                      <a:lnTo>
                        <a:pt x="3538" y="3688"/>
                      </a:lnTo>
                      <a:lnTo>
                        <a:pt x="3538" y="3688"/>
                      </a:lnTo>
                      <a:lnTo>
                        <a:pt x="3544" y="3688"/>
                      </a:lnTo>
                      <a:lnTo>
                        <a:pt x="3546" y="3686"/>
                      </a:lnTo>
                      <a:lnTo>
                        <a:pt x="3548" y="3684"/>
                      </a:lnTo>
                      <a:lnTo>
                        <a:pt x="3546" y="3680"/>
                      </a:lnTo>
                      <a:lnTo>
                        <a:pt x="3542" y="3672"/>
                      </a:lnTo>
                      <a:lnTo>
                        <a:pt x="3542" y="3672"/>
                      </a:lnTo>
                      <a:lnTo>
                        <a:pt x="3536" y="3664"/>
                      </a:lnTo>
                      <a:lnTo>
                        <a:pt x="3534" y="3660"/>
                      </a:lnTo>
                      <a:lnTo>
                        <a:pt x="3534" y="3658"/>
                      </a:lnTo>
                      <a:lnTo>
                        <a:pt x="3532" y="3658"/>
                      </a:lnTo>
                      <a:lnTo>
                        <a:pt x="3532" y="3658"/>
                      </a:lnTo>
                      <a:lnTo>
                        <a:pt x="3530" y="3658"/>
                      </a:lnTo>
                      <a:lnTo>
                        <a:pt x="3528" y="3656"/>
                      </a:lnTo>
                      <a:lnTo>
                        <a:pt x="3526" y="3652"/>
                      </a:lnTo>
                      <a:lnTo>
                        <a:pt x="3528" y="3648"/>
                      </a:lnTo>
                      <a:lnTo>
                        <a:pt x="3530" y="3646"/>
                      </a:lnTo>
                      <a:lnTo>
                        <a:pt x="3532" y="3646"/>
                      </a:lnTo>
                      <a:lnTo>
                        <a:pt x="3532" y="3646"/>
                      </a:lnTo>
                      <a:lnTo>
                        <a:pt x="3538" y="3644"/>
                      </a:lnTo>
                      <a:lnTo>
                        <a:pt x="3544" y="3642"/>
                      </a:lnTo>
                      <a:lnTo>
                        <a:pt x="3550" y="3636"/>
                      </a:lnTo>
                      <a:lnTo>
                        <a:pt x="3556" y="3628"/>
                      </a:lnTo>
                      <a:lnTo>
                        <a:pt x="3556" y="3628"/>
                      </a:lnTo>
                      <a:lnTo>
                        <a:pt x="3558" y="3624"/>
                      </a:lnTo>
                      <a:lnTo>
                        <a:pt x="3558" y="3622"/>
                      </a:lnTo>
                      <a:lnTo>
                        <a:pt x="3558" y="3618"/>
                      </a:lnTo>
                      <a:lnTo>
                        <a:pt x="3562" y="3616"/>
                      </a:lnTo>
                      <a:lnTo>
                        <a:pt x="3562" y="3616"/>
                      </a:lnTo>
                      <a:lnTo>
                        <a:pt x="3566" y="3614"/>
                      </a:lnTo>
                      <a:lnTo>
                        <a:pt x="3568" y="3612"/>
                      </a:lnTo>
                      <a:lnTo>
                        <a:pt x="3570" y="3610"/>
                      </a:lnTo>
                      <a:lnTo>
                        <a:pt x="3576" y="3610"/>
                      </a:lnTo>
                      <a:lnTo>
                        <a:pt x="3576" y="3610"/>
                      </a:lnTo>
                      <a:lnTo>
                        <a:pt x="3586" y="3612"/>
                      </a:lnTo>
                      <a:lnTo>
                        <a:pt x="3598" y="3620"/>
                      </a:lnTo>
                      <a:lnTo>
                        <a:pt x="3606" y="3626"/>
                      </a:lnTo>
                      <a:lnTo>
                        <a:pt x="3608" y="3630"/>
                      </a:lnTo>
                      <a:lnTo>
                        <a:pt x="3608" y="3632"/>
                      </a:lnTo>
                      <a:lnTo>
                        <a:pt x="3608" y="3632"/>
                      </a:lnTo>
                      <a:lnTo>
                        <a:pt x="3606" y="3636"/>
                      </a:lnTo>
                      <a:lnTo>
                        <a:pt x="3608" y="3638"/>
                      </a:lnTo>
                      <a:lnTo>
                        <a:pt x="3610" y="3640"/>
                      </a:lnTo>
                      <a:lnTo>
                        <a:pt x="3612" y="3640"/>
                      </a:lnTo>
                      <a:lnTo>
                        <a:pt x="3612" y="3640"/>
                      </a:lnTo>
                      <a:lnTo>
                        <a:pt x="3616" y="3638"/>
                      </a:lnTo>
                      <a:lnTo>
                        <a:pt x="3616" y="3638"/>
                      </a:lnTo>
                      <a:lnTo>
                        <a:pt x="3618" y="3638"/>
                      </a:lnTo>
                      <a:lnTo>
                        <a:pt x="3620" y="3638"/>
                      </a:lnTo>
                      <a:lnTo>
                        <a:pt x="3620" y="3638"/>
                      </a:lnTo>
                      <a:lnTo>
                        <a:pt x="3622" y="3638"/>
                      </a:lnTo>
                      <a:lnTo>
                        <a:pt x="3620" y="3640"/>
                      </a:lnTo>
                      <a:lnTo>
                        <a:pt x="3618" y="3648"/>
                      </a:lnTo>
                      <a:lnTo>
                        <a:pt x="3614" y="3658"/>
                      </a:lnTo>
                      <a:lnTo>
                        <a:pt x="3612" y="3662"/>
                      </a:lnTo>
                      <a:lnTo>
                        <a:pt x="3614" y="3666"/>
                      </a:lnTo>
                      <a:lnTo>
                        <a:pt x="3614" y="3666"/>
                      </a:lnTo>
                      <a:lnTo>
                        <a:pt x="3622" y="3682"/>
                      </a:lnTo>
                      <a:lnTo>
                        <a:pt x="3626" y="3690"/>
                      </a:lnTo>
                      <a:lnTo>
                        <a:pt x="3632" y="3696"/>
                      </a:lnTo>
                      <a:lnTo>
                        <a:pt x="3632" y="3696"/>
                      </a:lnTo>
                      <a:lnTo>
                        <a:pt x="3636" y="3700"/>
                      </a:lnTo>
                      <a:lnTo>
                        <a:pt x="3638" y="3702"/>
                      </a:lnTo>
                      <a:lnTo>
                        <a:pt x="3640" y="3704"/>
                      </a:lnTo>
                      <a:lnTo>
                        <a:pt x="3640" y="3708"/>
                      </a:lnTo>
                      <a:lnTo>
                        <a:pt x="3672" y="3654"/>
                      </a:lnTo>
                      <a:lnTo>
                        <a:pt x="3672" y="3654"/>
                      </a:lnTo>
                      <a:lnTo>
                        <a:pt x="3654" y="3626"/>
                      </a:lnTo>
                      <a:lnTo>
                        <a:pt x="3654" y="3626"/>
                      </a:lnTo>
                      <a:close/>
                      <a:moveTo>
                        <a:pt x="3590" y="1870"/>
                      </a:moveTo>
                      <a:lnTo>
                        <a:pt x="3590" y="1870"/>
                      </a:lnTo>
                      <a:lnTo>
                        <a:pt x="3570" y="1886"/>
                      </a:lnTo>
                      <a:lnTo>
                        <a:pt x="3558" y="1894"/>
                      </a:lnTo>
                      <a:lnTo>
                        <a:pt x="3546" y="1900"/>
                      </a:lnTo>
                      <a:lnTo>
                        <a:pt x="3546" y="1900"/>
                      </a:lnTo>
                      <a:lnTo>
                        <a:pt x="3536" y="1904"/>
                      </a:lnTo>
                      <a:lnTo>
                        <a:pt x="3524" y="1910"/>
                      </a:lnTo>
                      <a:lnTo>
                        <a:pt x="3508" y="1920"/>
                      </a:lnTo>
                      <a:lnTo>
                        <a:pt x="3488" y="1932"/>
                      </a:lnTo>
                      <a:lnTo>
                        <a:pt x="3488" y="1932"/>
                      </a:lnTo>
                      <a:lnTo>
                        <a:pt x="3466" y="1938"/>
                      </a:lnTo>
                      <a:lnTo>
                        <a:pt x="3448" y="1942"/>
                      </a:lnTo>
                      <a:lnTo>
                        <a:pt x="3434" y="1942"/>
                      </a:lnTo>
                      <a:lnTo>
                        <a:pt x="3426" y="1940"/>
                      </a:lnTo>
                      <a:lnTo>
                        <a:pt x="3426" y="1940"/>
                      </a:lnTo>
                      <a:lnTo>
                        <a:pt x="3424" y="1938"/>
                      </a:lnTo>
                      <a:lnTo>
                        <a:pt x="3424" y="1938"/>
                      </a:lnTo>
                      <a:lnTo>
                        <a:pt x="3430" y="1936"/>
                      </a:lnTo>
                      <a:lnTo>
                        <a:pt x="3434" y="1936"/>
                      </a:lnTo>
                      <a:lnTo>
                        <a:pt x="3434" y="1934"/>
                      </a:lnTo>
                      <a:lnTo>
                        <a:pt x="3434" y="1934"/>
                      </a:lnTo>
                      <a:lnTo>
                        <a:pt x="3434" y="1934"/>
                      </a:lnTo>
                      <a:lnTo>
                        <a:pt x="3426" y="1932"/>
                      </a:lnTo>
                      <a:lnTo>
                        <a:pt x="3418" y="1930"/>
                      </a:lnTo>
                      <a:lnTo>
                        <a:pt x="3410" y="1930"/>
                      </a:lnTo>
                      <a:lnTo>
                        <a:pt x="3408" y="1928"/>
                      </a:lnTo>
                      <a:lnTo>
                        <a:pt x="3406" y="1926"/>
                      </a:lnTo>
                      <a:lnTo>
                        <a:pt x="3406" y="1926"/>
                      </a:lnTo>
                      <a:lnTo>
                        <a:pt x="3408" y="1922"/>
                      </a:lnTo>
                      <a:lnTo>
                        <a:pt x="3410" y="1916"/>
                      </a:lnTo>
                      <a:lnTo>
                        <a:pt x="3414" y="1910"/>
                      </a:lnTo>
                      <a:lnTo>
                        <a:pt x="3416" y="1900"/>
                      </a:lnTo>
                      <a:lnTo>
                        <a:pt x="3416" y="1900"/>
                      </a:lnTo>
                      <a:lnTo>
                        <a:pt x="3420" y="1892"/>
                      </a:lnTo>
                      <a:lnTo>
                        <a:pt x="3422" y="1890"/>
                      </a:lnTo>
                      <a:lnTo>
                        <a:pt x="3426" y="1886"/>
                      </a:lnTo>
                      <a:lnTo>
                        <a:pt x="3430" y="1880"/>
                      </a:lnTo>
                      <a:lnTo>
                        <a:pt x="3430" y="1880"/>
                      </a:lnTo>
                      <a:lnTo>
                        <a:pt x="3434" y="1872"/>
                      </a:lnTo>
                      <a:lnTo>
                        <a:pt x="3436" y="1870"/>
                      </a:lnTo>
                      <a:lnTo>
                        <a:pt x="3438" y="1872"/>
                      </a:lnTo>
                      <a:lnTo>
                        <a:pt x="3440" y="1880"/>
                      </a:lnTo>
                      <a:lnTo>
                        <a:pt x="3440" y="1880"/>
                      </a:lnTo>
                      <a:lnTo>
                        <a:pt x="3446" y="1882"/>
                      </a:lnTo>
                      <a:lnTo>
                        <a:pt x="3448" y="1884"/>
                      </a:lnTo>
                      <a:lnTo>
                        <a:pt x="3450" y="1886"/>
                      </a:lnTo>
                      <a:lnTo>
                        <a:pt x="3448" y="1888"/>
                      </a:lnTo>
                      <a:lnTo>
                        <a:pt x="3442" y="1892"/>
                      </a:lnTo>
                      <a:lnTo>
                        <a:pt x="3432" y="1894"/>
                      </a:lnTo>
                      <a:lnTo>
                        <a:pt x="3432" y="1894"/>
                      </a:lnTo>
                      <a:lnTo>
                        <a:pt x="3426" y="1894"/>
                      </a:lnTo>
                      <a:lnTo>
                        <a:pt x="3424" y="1896"/>
                      </a:lnTo>
                      <a:lnTo>
                        <a:pt x="3422" y="1898"/>
                      </a:lnTo>
                      <a:lnTo>
                        <a:pt x="3422" y="1902"/>
                      </a:lnTo>
                      <a:lnTo>
                        <a:pt x="3422" y="1904"/>
                      </a:lnTo>
                      <a:lnTo>
                        <a:pt x="3424" y="1906"/>
                      </a:lnTo>
                      <a:lnTo>
                        <a:pt x="3428" y="1908"/>
                      </a:lnTo>
                      <a:lnTo>
                        <a:pt x="3432" y="1908"/>
                      </a:lnTo>
                      <a:lnTo>
                        <a:pt x="3432" y="1908"/>
                      </a:lnTo>
                      <a:lnTo>
                        <a:pt x="3438" y="1908"/>
                      </a:lnTo>
                      <a:lnTo>
                        <a:pt x="3442" y="1910"/>
                      </a:lnTo>
                      <a:lnTo>
                        <a:pt x="3444" y="1912"/>
                      </a:lnTo>
                      <a:lnTo>
                        <a:pt x="3446" y="1910"/>
                      </a:lnTo>
                      <a:lnTo>
                        <a:pt x="3446" y="1910"/>
                      </a:lnTo>
                      <a:lnTo>
                        <a:pt x="3450" y="1904"/>
                      </a:lnTo>
                      <a:lnTo>
                        <a:pt x="3456" y="1900"/>
                      </a:lnTo>
                      <a:lnTo>
                        <a:pt x="3466" y="1896"/>
                      </a:lnTo>
                      <a:lnTo>
                        <a:pt x="3466" y="1896"/>
                      </a:lnTo>
                      <a:lnTo>
                        <a:pt x="3470" y="1892"/>
                      </a:lnTo>
                      <a:lnTo>
                        <a:pt x="3474" y="1888"/>
                      </a:lnTo>
                      <a:lnTo>
                        <a:pt x="3482" y="1880"/>
                      </a:lnTo>
                      <a:lnTo>
                        <a:pt x="3488" y="1876"/>
                      </a:lnTo>
                      <a:lnTo>
                        <a:pt x="3496" y="1874"/>
                      </a:lnTo>
                      <a:lnTo>
                        <a:pt x="3504" y="1874"/>
                      </a:lnTo>
                      <a:lnTo>
                        <a:pt x="3518" y="1876"/>
                      </a:lnTo>
                      <a:lnTo>
                        <a:pt x="3518" y="1876"/>
                      </a:lnTo>
                      <a:lnTo>
                        <a:pt x="3534" y="1880"/>
                      </a:lnTo>
                      <a:lnTo>
                        <a:pt x="3538" y="1880"/>
                      </a:lnTo>
                      <a:lnTo>
                        <a:pt x="3536" y="1878"/>
                      </a:lnTo>
                      <a:lnTo>
                        <a:pt x="3532" y="1876"/>
                      </a:lnTo>
                      <a:lnTo>
                        <a:pt x="3532" y="1872"/>
                      </a:lnTo>
                      <a:lnTo>
                        <a:pt x="3532" y="1870"/>
                      </a:lnTo>
                      <a:lnTo>
                        <a:pt x="3532" y="1870"/>
                      </a:lnTo>
                      <a:lnTo>
                        <a:pt x="3536" y="1866"/>
                      </a:lnTo>
                      <a:lnTo>
                        <a:pt x="3540" y="1864"/>
                      </a:lnTo>
                      <a:lnTo>
                        <a:pt x="3560" y="1862"/>
                      </a:lnTo>
                      <a:lnTo>
                        <a:pt x="3560" y="1862"/>
                      </a:lnTo>
                      <a:lnTo>
                        <a:pt x="3580" y="1860"/>
                      </a:lnTo>
                      <a:lnTo>
                        <a:pt x="3584" y="1860"/>
                      </a:lnTo>
                      <a:lnTo>
                        <a:pt x="3586" y="1858"/>
                      </a:lnTo>
                      <a:lnTo>
                        <a:pt x="3586" y="1858"/>
                      </a:lnTo>
                      <a:lnTo>
                        <a:pt x="3586" y="1854"/>
                      </a:lnTo>
                      <a:lnTo>
                        <a:pt x="3586" y="1852"/>
                      </a:lnTo>
                      <a:lnTo>
                        <a:pt x="3588" y="1850"/>
                      </a:lnTo>
                      <a:lnTo>
                        <a:pt x="3588" y="1850"/>
                      </a:lnTo>
                      <a:lnTo>
                        <a:pt x="3590" y="1850"/>
                      </a:lnTo>
                      <a:lnTo>
                        <a:pt x="3592" y="1852"/>
                      </a:lnTo>
                      <a:lnTo>
                        <a:pt x="3594" y="1858"/>
                      </a:lnTo>
                      <a:lnTo>
                        <a:pt x="3592" y="1864"/>
                      </a:lnTo>
                      <a:lnTo>
                        <a:pt x="3590" y="1870"/>
                      </a:lnTo>
                      <a:lnTo>
                        <a:pt x="3590" y="1870"/>
                      </a:lnTo>
                      <a:close/>
                      <a:moveTo>
                        <a:pt x="3578" y="1812"/>
                      </a:moveTo>
                      <a:lnTo>
                        <a:pt x="3578" y="1812"/>
                      </a:lnTo>
                      <a:lnTo>
                        <a:pt x="3586" y="1806"/>
                      </a:lnTo>
                      <a:lnTo>
                        <a:pt x="3596" y="1804"/>
                      </a:lnTo>
                      <a:lnTo>
                        <a:pt x="3624" y="1798"/>
                      </a:lnTo>
                      <a:lnTo>
                        <a:pt x="3624" y="1798"/>
                      </a:lnTo>
                      <a:lnTo>
                        <a:pt x="3636" y="1796"/>
                      </a:lnTo>
                      <a:lnTo>
                        <a:pt x="3642" y="1794"/>
                      </a:lnTo>
                      <a:lnTo>
                        <a:pt x="3656" y="1802"/>
                      </a:lnTo>
                      <a:lnTo>
                        <a:pt x="3656" y="1802"/>
                      </a:lnTo>
                      <a:lnTo>
                        <a:pt x="3662" y="1804"/>
                      </a:lnTo>
                      <a:lnTo>
                        <a:pt x="3664" y="1804"/>
                      </a:lnTo>
                      <a:lnTo>
                        <a:pt x="3668" y="1804"/>
                      </a:lnTo>
                      <a:lnTo>
                        <a:pt x="3668" y="1802"/>
                      </a:lnTo>
                      <a:lnTo>
                        <a:pt x="3672" y="1794"/>
                      </a:lnTo>
                      <a:lnTo>
                        <a:pt x="3674" y="1790"/>
                      </a:lnTo>
                      <a:lnTo>
                        <a:pt x="3678" y="1788"/>
                      </a:lnTo>
                      <a:lnTo>
                        <a:pt x="3678" y="1788"/>
                      </a:lnTo>
                      <a:lnTo>
                        <a:pt x="3686" y="1782"/>
                      </a:lnTo>
                      <a:lnTo>
                        <a:pt x="3696" y="1778"/>
                      </a:lnTo>
                      <a:lnTo>
                        <a:pt x="3706" y="1776"/>
                      </a:lnTo>
                      <a:lnTo>
                        <a:pt x="3716" y="1770"/>
                      </a:lnTo>
                      <a:lnTo>
                        <a:pt x="3716" y="1770"/>
                      </a:lnTo>
                      <a:lnTo>
                        <a:pt x="3714" y="1774"/>
                      </a:lnTo>
                      <a:lnTo>
                        <a:pt x="3712" y="1778"/>
                      </a:lnTo>
                      <a:lnTo>
                        <a:pt x="3708" y="1782"/>
                      </a:lnTo>
                      <a:lnTo>
                        <a:pt x="3702" y="1784"/>
                      </a:lnTo>
                      <a:lnTo>
                        <a:pt x="3702" y="1784"/>
                      </a:lnTo>
                      <a:lnTo>
                        <a:pt x="3698" y="1786"/>
                      </a:lnTo>
                      <a:lnTo>
                        <a:pt x="3694" y="1790"/>
                      </a:lnTo>
                      <a:lnTo>
                        <a:pt x="3696" y="1794"/>
                      </a:lnTo>
                      <a:lnTo>
                        <a:pt x="3698" y="1798"/>
                      </a:lnTo>
                      <a:lnTo>
                        <a:pt x="3698" y="1798"/>
                      </a:lnTo>
                      <a:lnTo>
                        <a:pt x="3702" y="1800"/>
                      </a:lnTo>
                      <a:lnTo>
                        <a:pt x="3702" y="1802"/>
                      </a:lnTo>
                      <a:lnTo>
                        <a:pt x="3700" y="1806"/>
                      </a:lnTo>
                      <a:lnTo>
                        <a:pt x="3700" y="1814"/>
                      </a:lnTo>
                      <a:lnTo>
                        <a:pt x="3700" y="1814"/>
                      </a:lnTo>
                      <a:lnTo>
                        <a:pt x="3700" y="1820"/>
                      </a:lnTo>
                      <a:lnTo>
                        <a:pt x="3696" y="1822"/>
                      </a:lnTo>
                      <a:lnTo>
                        <a:pt x="3690" y="1826"/>
                      </a:lnTo>
                      <a:lnTo>
                        <a:pt x="3684" y="1830"/>
                      </a:lnTo>
                      <a:lnTo>
                        <a:pt x="3684" y="1830"/>
                      </a:lnTo>
                      <a:lnTo>
                        <a:pt x="3680" y="1834"/>
                      </a:lnTo>
                      <a:lnTo>
                        <a:pt x="3676" y="1836"/>
                      </a:lnTo>
                      <a:lnTo>
                        <a:pt x="3662" y="1838"/>
                      </a:lnTo>
                      <a:lnTo>
                        <a:pt x="3648" y="1838"/>
                      </a:lnTo>
                      <a:lnTo>
                        <a:pt x="3638" y="1834"/>
                      </a:lnTo>
                      <a:lnTo>
                        <a:pt x="3638" y="1834"/>
                      </a:lnTo>
                      <a:lnTo>
                        <a:pt x="3628" y="1832"/>
                      </a:lnTo>
                      <a:lnTo>
                        <a:pt x="3616" y="1830"/>
                      </a:lnTo>
                      <a:lnTo>
                        <a:pt x="3604" y="1832"/>
                      </a:lnTo>
                      <a:lnTo>
                        <a:pt x="3594" y="1834"/>
                      </a:lnTo>
                      <a:lnTo>
                        <a:pt x="3594" y="1834"/>
                      </a:lnTo>
                      <a:lnTo>
                        <a:pt x="3588" y="1838"/>
                      </a:lnTo>
                      <a:lnTo>
                        <a:pt x="3582" y="1840"/>
                      </a:lnTo>
                      <a:lnTo>
                        <a:pt x="3574" y="1842"/>
                      </a:lnTo>
                      <a:lnTo>
                        <a:pt x="3574" y="1842"/>
                      </a:lnTo>
                      <a:lnTo>
                        <a:pt x="3568" y="1842"/>
                      </a:lnTo>
                      <a:lnTo>
                        <a:pt x="3562" y="1842"/>
                      </a:lnTo>
                      <a:lnTo>
                        <a:pt x="3560" y="1840"/>
                      </a:lnTo>
                      <a:lnTo>
                        <a:pt x="3558" y="1838"/>
                      </a:lnTo>
                      <a:lnTo>
                        <a:pt x="3558" y="1834"/>
                      </a:lnTo>
                      <a:lnTo>
                        <a:pt x="3560" y="1828"/>
                      </a:lnTo>
                      <a:lnTo>
                        <a:pt x="3560" y="1828"/>
                      </a:lnTo>
                      <a:lnTo>
                        <a:pt x="3564" y="1820"/>
                      </a:lnTo>
                      <a:lnTo>
                        <a:pt x="3570" y="1818"/>
                      </a:lnTo>
                      <a:lnTo>
                        <a:pt x="3574" y="1816"/>
                      </a:lnTo>
                      <a:lnTo>
                        <a:pt x="3578" y="1812"/>
                      </a:lnTo>
                      <a:lnTo>
                        <a:pt x="3578" y="1812"/>
                      </a:lnTo>
                      <a:close/>
                      <a:moveTo>
                        <a:pt x="3092" y="1606"/>
                      </a:moveTo>
                      <a:lnTo>
                        <a:pt x="3092" y="1606"/>
                      </a:lnTo>
                      <a:lnTo>
                        <a:pt x="3104" y="1594"/>
                      </a:lnTo>
                      <a:lnTo>
                        <a:pt x="3118" y="1586"/>
                      </a:lnTo>
                      <a:lnTo>
                        <a:pt x="3158" y="1566"/>
                      </a:lnTo>
                      <a:lnTo>
                        <a:pt x="3158" y="1566"/>
                      </a:lnTo>
                      <a:lnTo>
                        <a:pt x="3164" y="1564"/>
                      </a:lnTo>
                      <a:lnTo>
                        <a:pt x="3164" y="1564"/>
                      </a:lnTo>
                      <a:lnTo>
                        <a:pt x="3168" y="1560"/>
                      </a:lnTo>
                      <a:lnTo>
                        <a:pt x="3172" y="1556"/>
                      </a:lnTo>
                      <a:lnTo>
                        <a:pt x="3176" y="1544"/>
                      </a:lnTo>
                      <a:lnTo>
                        <a:pt x="3176" y="1544"/>
                      </a:lnTo>
                      <a:lnTo>
                        <a:pt x="3180" y="1538"/>
                      </a:lnTo>
                      <a:lnTo>
                        <a:pt x="3184" y="1534"/>
                      </a:lnTo>
                      <a:lnTo>
                        <a:pt x="3188" y="1534"/>
                      </a:lnTo>
                      <a:lnTo>
                        <a:pt x="3190" y="1536"/>
                      </a:lnTo>
                      <a:lnTo>
                        <a:pt x="3190" y="1538"/>
                      </a:lnTo>
                      <a:lnTo>
                        <a:pt x="3190" y="1542"/>
                      </a:lnTo>
                      <a:lnTo>
                        <a:pt x="3190" y="1542"/>
                      </a:lnTo>
                      <a:lnTo>
                        <a:pt x="3188" y="1548"/>
                      </a:lnTo>
                      <a:lnTo>
                        <a:pt x="3192" y="1544"/>
                      </a:lnTo>
                      <a:lnTo>
                        <a:pt x="3196" y="1536"/>
                      </a:lnTo>
                      <a:lnTo>
                        <a:pt x="3200" y="1524"/>
                      </a:lnTo>
                      <a:lnTo>
                        <a:pt x="3200" y="1524"/>
                      </a:lnTo>
                      <a:lnTo>
                        <a:pt x="3204" y="1516"/>
                      </a:lnTo>
                      <a:lnTo>
                        <a:pt x="3206" y="1516"/>
                      </a:lnTo>
                      <a:lnTo>
                        <a:pt x="3208" y="1516"/>
                      </a:lnTo>
                      <a:lnTo>
                        <a:pt x="3208" y="1522"/>
                      </a:lnTo>
                      <a:lnTo>
                        <a:pt x="3206" y="1532"/>
                      </a:lnTo>
                      <a:lnTo>
                        <a:pt x="3206" y="1532"/>
                      </a:lnTo>
                      <a:lnTo>
                        <a:pt x="3204" y="1538"/>
                      </a:lnTo>
                      <a:lnTo>
                        <a:pt x="3204" y="1540"/>
                      </a:lnTo>
                      <a:lnTo>
                        <a:pt x="3204" y="1540"/>
                      </a:lnTo>
                      <a:lnTo>
                        <a:pt x="3216" y="1532"/>
                      </a:lnTo>
                      <a:lnTo>
                        <a:pt x="3216" y="1532"/>
                      </a:lnTo>
                      <a:lnTo>
                        <a:pt x="3218" y="1530"/>
                      </a:lnTo>
                      <a:lnTo>
                        <a:pt x="3220" y="1526"/>
                      </a:lnTo>
                      <a:lnTo>
                        <a:pt x="3218" y="1520"/>
                      </a:lnTo>
                      <a:lnTo>
                        <a:pt x="3216" y="1514"/>
                      </a:lnTo>
                      <a:lnTo>
                        <a:pt x="3216" y="1512"/>
                      </a:lnTo>
                      <a:lnTo>
                        <a:pt x="3216" y="1510"/>
                      </a:lnTo>
                      <a:lnTo>
                        <a:pt x="3216" y="1510"/>
                      </a:lnTo>
                      <a:lnTo>
                        <a:pt x="3220" y="1508"/>
                      </a:lnTo>
                      <a:lnTo>
                        <a:pt x="3224" y="1510"/>
                      </a:lnTo>
                      <a:lnTo>
                        <a:pt x="3236" y="1514"/>
                      </a:lnTo>
                      <a:lnTo>
                        <a:pt x="3248" y="1520"/>
                      </a:lnTo>
                      <a:lnTo>
                        <a:pt x="3254" y="1522"/>
                      </a:lnTo>
                      <a:lnTo>
                        <a:pt x="3260" y="1522"/>
                      </a:lnTo>
                      <a:lnTo>
                        <a:pt x="3260" y="1522"/>
                      </a:lnTo>
                      <a:lnTo>
                        <a:pt x="3268" y="1522"/>
                      </a:lnTo>
                      <a:lnTo>
                        <a:pt x="3272" y="1522"/>
                      </a:lnTo>
                      <a:lnTo>
                        <a:pt x="3276" y="1522"/>
                      </a:lnTo>
                      <a:lnTo>
                        <a:pt x="3284" y="1522"/>
                      </a:lnTo>
                      <a:lnTo>
                        <a:pt x="3284" y="1522"/>
                      </a:lnTo>
                      <a:lnTo>
                        <a:pt x="3288" y="1524"/>
                      </a:lnTo>
                      <a:lnTo>
                        <a:pt x="3292" y="1528"/>
                      </a:lnTo>
                      <a:lnTo>
                        <a:pt x="3296" y="1542"/>
                      </a:lnTo>
                      <a:lnTo>
                        <a:pt x="3298" y="1550"/>
                      </a:lnTo>
                      <a:lnTo>
                        <a:pt x="3302" y="1558"/>
                      </a:lnTo>
                      <a:lnTo>
                        <a:pt x="3308" y="1566"/>
                      </a:lnTo>
                      <a:lnTo>
                        <a:pt x="3314" y="1570"/>
                      </a:lnTo>
                      <a:lnTo>
                        <a:pt x="3314" y="1570"/>
                      </a:lnTo>
                      <a:lnTo>
                        <a:pt x="3320" y="1572"/>
                      </a:lnTo>
                      <a:lnTo>
                        <a:pt x="3328" y="1572"/>
                      </a:lnTo>
                      <a:lnTo>
                        <a:pt x="3340" y="1570"/>
                      </a:lnTo>
                      <a:lnTo>
                        <a:pt x="3344" y="1570"/>
                      </a:lnTo>
                      <a:lnTo>
                        <a:pt x="3348" y="1570"/>
                      </a:lnTo>
                      <a:lnTo>
                        <a:pt x="3348" y="1574"/>
                      </a:lnTo>
                      <a:lnTo>
                        <a:pt x="3346" y="1580"/>
                      </a:lnTo>
                      <a:lnTo>
                        <a:pt x="3346" y="1580"/>
                      </a:lnTo>
                      <a:lnTo>
                        <a:pt x="3344" y="1588"/>
                      </a:lnTo>
                      <a:lnTo>
                        <a:pt x="3346" y="1594"/>
                      </a:lnTo>
                      <a:lnTo>
                        <a:pt x="3358" y="1604"/>
                      </a:lnTo>
                      <a:lnTo>
                        <a:pt x="3358" y="1604"/>
                      </a:lnTo>
                      <a:lnTo>
                        <a:pt x="3360" y="1606"/>
                      </a:lnTo>
                      <a:lnTo>
                        <a:pt x="3360" y="1610"/>
                      </a:lnTo>
                      <a:lnTo>
                        <a:pt x="3358" y="1618"/>
                      </a:lnTo>
                      <a:lnTo>
                        <a:pt x="3354" y="1624"/>
                      </a:lnTo>
                      <a:lnTo>
                        <a:pt x="3354" y="1626"/>
                      </a:lnTo>
                      <a:lnTo>
                        <a:pt x="3356" y="1630"/>
                      </a:lnTo>
                      <a:lnTo>
                        <a:pt x="3356" y="1630"/>
                      </a:lnTo>
                      <a:lnTo>
                        <a:pt x="3362" y="1630"/>
                      </a:lnTo>
                      <a:lnTo>
                        <a:pt x="3364" y="1630"/>
                      </a:lnTo>
                      <a:lnTo>
                        <a:pt x="3366" y="1630"/>
                      </a:lnTo>
                      <a:lnTo>
                        <a:pt x="3368" y="1632"/>
                      </a:lnTo>
                      <a:lnTo>
                        <a:pt x="3368" y="1632"/>
                      </a:lnTo>
                      <a:lnTo>
                        <a:pt x="3370" y="1634"/>
                      </a:lnTo>
                      <a:lnTo>
                        <a:pt x="3368" y="1636"/>
                      </a:lnTo>
                      <a:lnTo>
                        <a:pt x="3364" y="1640"/>
                      </a:lnTo>
                      <a:lnTo>
                        <a:pt x="3362" y="1642"/>
                      </a:lnTo>
                      <a:lnTo>
                        <a:pt x="3362" y="1648"/>
                      </a:lnTo>
                      <a:lnTo>
                        <a:pt x="3362" y="1648"/>
                      </a:lnTo>
                      <a:lnTo>
                        <a:pt x="3362" y="1652"/>
                      </a:lnTo>
                      <a:lnTo>
                        <a:pt x="3364" y="1654"/>
                      </a:lnTo>
                      <a:lnTo>
                        <a:pt x="3372" y="1652"/>
                      </a:lnTo>
                      <a:lnTo>
                        <a:pt x="3380" y="1652"/>
                      </a:lnTo>
                      <a:lnTo>
                        <a:pt x="3382" y="1652"/>
                      </a:lnTo>
                      <a:lnTo>
                        <a:pt x="3382" y="1656"/>
                      </a:lnTo>
                      <a:lnTo>
                        <a:pt x="3382" y="1656"/>
                      </a:lnTo>
                      <a:lnTo>
                        <a:pt x="3382" y="1662"/>
                      </a:lnTo>
                      <a:lnTo>
                        <a:pt x="3386" y="1664"/>
                      </a:lnTo>
                      <a:lnTo>
                        <a:pt x="3392" y="1666"/>
                      </a:lnTo>
                      <a:lnTo>
                        <a:pt x="3402" y="1668"/>
                      </a:lnTo>
                      <a:lnTo>
                        <a:pt x="3402" y="1668"/>
                      </a:lnTo>
                      <a:lnTo>
                        <a:pt x="3416" y="1672"/>
                      </a:lnTo>
                      <a:lnTo>
                        <a:pt x="3430" y="1674"/>
                      </a:lnTo>
                      <a:lnTo>
                        <a:pt x="3446" y="1674"/>
                      </a:lnTo>
                      <a:lnTo>
                        <a:pt x="3460" y="1676"/>
                      </a:lnTo>
                      <a:lnTo>
                        <a:pt x="3460" y="1676"/>
                      </a:lnTo>
                      <a:lnTo>
                        <a:pt x="3470" y="1676"/>
                      </a:lnTo>
                      <a:lnTo>
                        <a:pt x="3478" y="1676"/>
                      </a:lnTo>
                      <a:lnTo>
                        <a:pt x="3484" y="1678"/>
                      </a:lnTo>
                      <a:lnTo>
                        <a:pt x="3484" y="1678"/>
                      </a:lnTo>
                      <a:lnTo>
                        <a:pt x="3484" y="1680"/>
                      </a:lnTo>
                      <a:lnTo>
                        <a:pt x="3484" y="1680"/>
                      </a:lnTo>
                      <a:lnTo>
                        <a:pt x="3484" y="1682"/>
                      </a:lnTo>
                      <a:lnTo>
                        <a:pt x="3484" y="1684"/>
                      </a:lnTo>
                      <a:lnTo>
                        <a:pt x="3490" y="1686"/>
                      </a:lnTo>
                      <a:lnTo>
                        <a:pt x="3508" y="1686"/>
                      </a:lnTo>
                      <a:lnTo>
                        <a:pt x="3508" y="1686"/>
                      </a:lnTo>
                      <a:lnTo>
                        <a:pt x="3514" y="1688"/>
                      </a:lnTo>
                      <a:lnTo>
                        <a:pt x="3518" y="1692"/>
                      </a:lnTo>
                      <a:lnTo>
                        <a:pt x="3526" y="1704"/>
                      </a:lnTo>
                      <a:lnTo>
                        <a:pt x="3532" y="1716"/>
                      </a:lnTo>
                      <a:lnTo>
                        <a:pt x="3534" y="1718"/>
                      </a:lnTo>
                      <a:lnTo>
                        <a:pt x="3536" y="1718"/>
                      </a:lnTo>
                      <a:lnTo>
                        <a:pt x="3536" y="1718"/>
                      </a:lnTo>
                      <a:lnTo>
                        <a:pt x="3540" y="1716"/>
                      </a:lnTo>
                      <a:lnTo>
                        <a:pt x="3542" y="1716"/>
                      </a:lnTo>
                      <a:lnTo>
                        <a:pt x="3544" y="1720"/>
                      </a:lnTo>
                      <a:lnTo>
                        <a:pt x="3544" y="1726"/>
                      </a:lnTo>
                      <a:lnTo>
                        <a:pt x="3544" y="1726"/>
                      </a:lnTo>
                      <a:lnTo>
                        <a:pt x="3544" y="1730"/>
                      </a:lnTo>
                      <a:lnTo>
                        <a:pt x="3546" y="1734"/>
                      </a:lnTo>
                      <a:lnTo>
                        <a:pt x="3552" y="1742"/>
                      </a:lnTo>
                      <a:lnTo>
                        <a:pt x="3556" y="1748"/>
                      </a:lnTo>
                      <a:lnTo>
                        <a:pt x="3560" y="1756"/>
                      </a:lnTo>
                      <a:lnTo>
                        <a:pt x="3560" y="1756"/>
                      </a:lnTo>
                      <a:lnTo>
                        <a:pt x="3558" y="1758"/>
                      </a:lnTo>
                      <a:lnTo>
                        <a:pt x="3558" y="1758"/>
                      </a:lnTo>
                      <a:lnTo>
                        <a:pt x="3554" y="1754"/>
                      </a:lnTo>
                      <a:lnTo>
                        <a:pt x="3548" y="1750"/>
                      </a:lnTo>
                      <a:lnTo>
                        <a:pt x="3546" y="1750"/>
                      </a:lnTo>
                      <a:lnTo>
                        <a:pt x="3544" y="1750"/>
                      </a:lnTo>
                      <a:lnTo>
                        <a:pt x="3544" y="1750"/>
                      </a:lnTo>
                      <a:lnTo>
                        <a:pt x="3542" y="1752"/>
                      </a:lnTo>
                      <a:lnTo>
                        <a:pt x="3542" y="1754"/>
                      </a:lnTo>
                      <a:lnTo>
                        <a:pt x="3546" y="1760"/>
                      </a:lnTo>
                      <a:lnTo>
                        <a:pt x="3548" y="1766"/>
                      </a:lnTo>
                      <a:lnTo>
                        <a:pt x="3546" y="1768"/>
                      </a:lnTo>
                      <a:lnTo>
                        <a:pt x="3544" y="1770"/>
                      </a:lnTo>
                      <a:lnTo>
                        <a:pt x="3544" y="1770"/>
                      </a:lnTo>
                      <a:lnTo>
                        <a:pt x="3542" y="1772"/>
                      </a:lnTo>
                      <a:lnTo>
                        <a:pt x="3538" y="1770"/>
                      </a:lnTo>
                      <a:lnTo>
                        <a:pt x="3530" y="1764"/>
                      </a:lnTo>
                      <a:lnTo>
                        <a:pt x="3520" y="1760"/>
                      </a:lnTo>
                      <a:lnTo>
                        <a:pt x="3516" y="1758"/>
                      </a:lnTo>
                      <a:lnTo>
                        <a:pt x="3512" y="1760"/>
                      </a:lnTo>
                      <a:lnTo>
                        <a:pt x="3512" y="1760"/>
                      </a:lnTo>
                      <a:lnTo>
                        <a:pt x="3508" y="1762"/>
                      </a:lnTo>
                      <a:lnTo>
                        <a:pt x="3508" y="1758"/>
                      </a:lnTo>
                      <a:lnTo>
                        <a:pt x="3508" y="1754"/>
                      </a:lnTo>
                      <a:lnTo>
                        <a:pt x="3508" y="1754"/>
                      </a:lnTo>
                      <a:lnTo>
                        <a:pt x="3504" y="1754"/>
                      </a:lnTo>
                      <a:lnTo>
                        <a:pt x="3504" y="1754"/>
                      </a:lnTo>
                      <a:lnTo>
                        <a:pt x="3502" y="1754"/>
                      </a:lnTo>
                      <a:lnTo>
                        <a:pt x="3502" y="1754"/>
                      </a:lnTo>
                      <a:lnTo>
                        <a:pt x="3504" y="1750"/>
                      </a:lnTo>
                      <a:lnTo>
                        <a:pt x="3506" y="1746"/>
                      </a:lnTo>
                      <a:lnTo>
                        <a:pt x="3504" y="1744"/>
                      </a:lnTo>
                      <a:lnTo>
                        <a:pt x="3502" y="1742"/>
                      </a:lnTo>
                      <a:lnTo>
                        <a:pt x="3502" y="1742"/>
                      </a:lnTo>
                      <a:lnTo>
                        <a:pt x="3498" y="1742"/>
                      </a:lnTo>
                      <a:lnTo>
                        <a:pt x="3496" y="1740"/>
                      </a:lnTo>
                      <a:lnTo>
                        <a:pt x="3494" y="1734"/>
                      </a:lnTo>
                      <a:lnTo>
                        <a:pt x="3494" y="1728"/>
                      </a:lnTo>
                      <a:lnTo>
                        <a:pt x="3492" y="1728"/>
                      </a:lnTo>
                      <a:lnTo>
                        <a:pt x="3490" y="1726"/>
                      </a:lnTo>
                      <a:lnTo>
                        <a:pt x="3490" y="1726"/>
                      </a:lnTo>
                      <a:lnTo>
                        <a:pt x="3486" y="1726"/>
                      </a:lnTo>
                      <a:lnTo>
                        <a:pt x="3482" y="1726"/>
                      </a:lnTo>
                      <a:lnTo>
                        <a:pt x="3480" y="1724"/>
                      </a:lnTo>
                      <a:lnTo>
                        <a:pt x="3478" y="1726"/>
                      </a:lnTo>
                      <a:lnTo>
                        <a:pt x="3478" y="1726"/>
                      </a:lnTo>
                      <a:lnTo>
                        <a:pt x="3480" y="1730"/>
                      </a:lnTo>
                      <a:lnTo>
                        <a:pt x="3484" y="1736"/>
                      </a:lnTo>
                      <a:lnTo>
                        <a:pt x="3490" y="1744"/>
                      </a:lnTo>
                      <a:lnTo>
                        <a:pt x="3496" y="1756"/>
                      </a:lnTo>
                      <a:lnTo>
                        <a:pt x="3496" y="1756"/>
                      </a:lnTo>
                      <a:lnTo>
                        <a:pt x="3496" y="1762"/>
                      </a:lnTo>
                      <a:lnTo>
                        <a:pt x="3494" y="1766"/>
                      </a:lnTo>
                      <a:lnTo>
                        <a:pt x="3486" y="1776"/>
                      </a:lnTo>
                      <a:lnTo>
                        <a:pt x="3482" y="1782"/>
                      </a:lnTo>
                      <a:lnTo>
                        <a:pt x="3480" y="1788"/>
                      </a:lnTo>
                      <a:lnTo>
                        <a:pt x="3476" y="1796"/>
                      </a:lnTo>
                      <a:lnTo>
                        <a:pt x="3476" y="1806"/>
                      </a:lnTo>
                      <a:lnTo>
                        <a:pt x="3476" y="1806"/>
                      </a:lnTo>
                      <a:lnTo>
                        <a:pt x="3476" y="1826"/>
                      </a:lnTo>
                      <a:lnTo>
                        <a:pt x="3476" y="1832"/>
                      </a:lnTo>
                      <a:lnTo>
                        <a:pt x="3472" y="1838"/>
                      </a:lnTo>
                      <a:lnTo>
                        <a:pt x="3468" y="1842"/>
                      </a:lnTo>
                      <a:lnTo>
                        <a:pt x="3464" y="1844"/>
                      </a:lnTo>
                      <a:lnTo>
                        <a:pt x="3448" y="1852"/>
                      </a:lnTo>
                      <a:lnTo>
                        <a:pt x="3448" y="1852"/>
                      </a:lnTo>
                      <a:lnTo>
                        <a:pt x="3446" y="1846"/>
                      </a:lnTo>
                      <a:lnTo>
                        <a:pt x="3444" y="1838"/>
                      </a:lnTo>
                      <a:lnTo>
                        <a:pt x="3440" y="1818"/>
                      </a:lnTo>
                      <a:lnTo>
                        <a:pt x="3438" y="1808"/>
                      </a:lnTo>
                      <a:lnTo>
                        <a:pt x="3434" y="1802"/>
                      </a:lnTo>
                      <a:lnTo>
                        <a:pt x="3428" y="1796"/>
                      </a:lnTo>
                      <a:lnTo>
                        <a:pt x="3424" y="1796"/>
                      </a:lnTo>
                      <a:lnTo>
                        <a:pt x="3424" y="1796"/>
                      </a:lnTo>
                      <a:lnTo>
                        <a:pt x="3418" y="1798"/>
                      </a:lnTo>
                      <a:lnTo>
                        <a:pt x="3414" y="1800"/>
                      </a:lnTo>
                      <a:lnTo>
                        <a:pt x="3408" y="1808"/>
                      </a:lnTo>
                      <a:lnTo>
                        <a:pt x="3404" y="1816"/>
                      </a:lnTo>
                      <a:lnTo>
                        <a:pt x="3400" y="1818"/>
                      </a:lnTo>
                      <a:lnTo>
                        <a:pt x="3398" y="1820"/>
                      </a:lnTo>
                      <a:lnTo>
                        <a:pt x="3398" y="1820"/>
                      </a:lnTo>
                      <a:lnTo>
                        <a:pt x="3394" y="1818"/>
                      </a:lnTo>
                      <a:lnTo>
                        <a:pt x="3392" y="1816"/>
                      </a:lnTo>
                      <a:lnTo>
                        <a:pt x="3388" y="1810"/>
                      </a:lnTo>
                      <a:lnTo>
                        <a:pt x="3390" y="1802"/>
                      </a:lnTo>
                      <a:lnTo>
                        <a:pt x="3392" y="1798"/>
                      </a:lnTo>
                      <a:lnTo>
                        <a:pt x="3394" y="1796"/>
                      </a:lnTo>
                      <a:lnTo>
                        <a:pt x="3394" y="1796"/>
                      </a:lnTo>
                      <a:lnTo>
                        <a:pt x="3400" y="1790"/>
                      </a:lnTo>
                      <a:lnTo>
                        <a:pt x="3406" y="1784"/>
                      </a:lnTo>
                      <a:lnTo>
                        <a:pt x="3410" y="1776"/>
                      </a:lnTo>
                      <a:lnTo>
                        <a:pt x="3412" y="1764"/>
                      </a:lnTo>
                      <a:lnTo>
                        <a:pt x="3412" y="1764"/>
                      </a:lnTo>
                      <a:lnTo>
                        <a:pt x="3412" y="1758"/>
                      </a:lnTo>
                      <a:lnTo>
                        <a:pt x="3412" y="1754"/>
                      </a:lnTo>
                      <a:lnTo>
                        <a:pt x="3410" y="1746"/>
                      </a:lnTo>
                      <a:lnTo>
                        <a:pt x="3408" y="1740"/>
                      </a:lnTo>
                      <a:lnTo>
                        <a:pt x="3408" y="1738"/>
                      </a:lnTo>
                      <a:lnTo>
                        <a:pt x="3410" y="1738"/>
                      </a:lnTo>
                      <a:lnTo>
                        <a:pt x="3410" y="1738"/>
                      </a:lnTo>
                      <a:lnTo>
                        <a:pt x="3414" y="1736"/>
                      </a:lnTo>
                      <a:lnTo>
                        <a:pt x="3414" y="1734"/>
                      </a:lnTo>
                      <a:lnTo>
                        <a:pt x="3410" y="1728"/>
                      </a:lnTo>
                      <a:lnTo>
                        <a:pt x="3402" y="1722"/>
                      </a:lnTo>
                      <a:lnTo>
                        <a:pt x="3392" y="1716"/>
                      </a:lnTo>
                      <a:lnTo>
                        <a:pt x="3392" y="1716"/>
                      </a:lnTo>
                      <a:lnTo>
                        <a:pt x="3382" y="1712"/>
                      </a:lnTo>
                      <a:lnTo>
                        <a:pt x="3380" y="1708"/>
                      </a:lnTo>
                      <a:lnTo>
                        <a:pt x="3378" y="1706"/>
                      </a:lnTo>
                      <a:lnTo>
                        <a:pt x="3372" y="1704"/>
                      </a:lnTo>
                      <a:lnTo>
                        <a:pt x="3372" y="1704"/>
                      </a:lnTo>
                      <a:lnTo>
                        <a:pt x="3366" y="1702"/>
                      </a:lnTo>
                      <a:lnTo>
                        <a:pt x="3362" y="1698"/>
                      </a:lnTo>
                      <a:lnTo>
                        <a:pt x="3358" y="1696"/>
                      </a:lnTo>
                      <a:lnTo>
                        <a:pt x="3356" y="1696"/>
                      </a:lnTo>
                      <a:lnTo>
                        <a:pt x="3352" y="1698"/>
                      </a:lnTo>
                      <a:lnTo>
                        <a:pt x="3346" y="1702"/>
                      </a:lnTo>
                      <a:lnTo>
                        <a:pt x="3346" y="1702"/>
                      </a:lnTo>
                      <a:lnTo>
                        <a:pt x="3342" y="1706"/>
                      </a:lnTo>
                      <a:lnTo>
                        <a:pt x="3340" y="1710"/>
                      </a:lnTo>
                      <a:lnTo>
                        <a:pt x="3342" y="1712"/>
                      </a:lnTo>
                      <a:lnTo>
                        <a:pt x="3344" y="1714"/>
                      </a:lnTo>
                      <a:lnTo>
                        <a:pt x="3346" y="1718"/>
                      </a:lnTo>
                      <a:lnTo>
                        <a:pt x="3340" y="1720"/>
                      </a:lnTo>
                      <a:lnTo>
                        <a:pt x="3340" y="1720"/>
                      </a:lnTo>
                      <a:lnTo>
                        <a:pt x="3334" y="1722"/>
                      </a:lnTo>
                      <a:lnTo>
                        <a:pt x="3330" y="1726"/>
                      </a:lnTo>
                      <a:lnTo>
                        <a:pt x="3328" y="1732"/>
                      </a:lnTo>
                      <a:lnTo>
                        <a:pt x="3328" y="1738"/>
                      </a:lnTo>
                      <a:lnTo>
                        <a:pt x="3326" y="1748"/>
                      </a:lnTo>
                      <a:lnTo>
                        <a:pt x="3324" y="1752"/>
                      </a:lnTo>
                      <a:lnTo>
                        <a:pt x="3322" y="1752"/>
                      </a:lnTo>
                      <a:lnTo>
                        <a:pt x="3322" y="1752"/>
                      </a:lnTo>
                      <a:lnTo>
                        <a:pt x="3320" y="1752"/>
                      </a:lnTo>
                      <a:lnTo>
                        <a:pt x="3318" y="1748"/>
                      </a:lnTo>
                      <a:lnTo>
                        <a:pt x="3318" y="1738"/>
                      </a:lnTo>
                      <a:lnTo>
                        <a:pt x="3318" y="1734"/>
                      </a:lnTo>
                      <a:lnTo>
                        <a:pt x="3316" y="1734"/>
                      </a:lnTo>
                      <a:lnTo>
                        <a:pt x="3314" y="1736"/>
                      </a:lnTo>
                      <a:lnTo>
                        <a:pt x="3308" y="1744"/>
                      </a:lnTo>
                      <a:lnTo>
                        <a:pt x="3308" y="1744"/>
                      </a:lnTo>
                      <a:lnTo>
                        <a:pt x="3300" y="1752"/>
                      </a:lnTo>
                      <a:lnTo>
                        <a:pt x="3296" y="1754"/>
                      </a:lnTo>
                      <a:lnTo>
                        <a:pt x="3294" y="1756"/>
                      </a:lnTo>
                      <a:lnTo>
                        <a:pt x="3294" y="1766"/>
                      </a:lnTo>
                      <a:lnTo>
                        <a:pt x="3294" y="1766"/>
                      </a:lnTo>
                      <a:lnTo>
                        <a:pt x="3296" y="1772"/>
                      </a:lnTo>
                      <a:lnTo>
                        <a:pt x="3294" y="1778"/>
                      </a:lnTo>
                      <a:lnTo>
                        <a:pt x="3290" y="1786"/>
                      </a:lnTo>
                      <a:lnTo>
                        <a:pt x="3286" y="1792"/>
                      </a:lnTo>
                      <a:lnTo>
                        <a:pt x="3286" y="1796"/>
                      </a:lnTo>
                      <a:lnTo>
                        <a:pt x="3286" y="1800"/>
                      </a:lnTo>
                      <a:lnTo>
                        <a:pt x="3286" y="1800"/>
                      </a:lnTo>
                      <a:lnTo>
                        <a:pt x="3288" y="1808"/>
                      </a:lnTo>
                      <a:lnTo>
                        <a:pt x="3286" y="1812"/>
                      </a:lnTo>
                      <a:lnTo>
                        <a:pt x="3284" y="1818"/>
                      </a:lnTo>
                      <a:lnTo>
                        <a:pt x="3286" y="1828"/>
                      </a:lnTo>
                      <a:lnTo>
                        <a:pt x="3286" y="1828"/>
                      </a:lnTo>
                      <a:lnTo>
                        <a:pt x="3292" y="1840"/>
                      </a:lnTo>
                      <a:lnTo>
                        <a:pt x="3294" y="1852"/>
                      </a:lnTo>
                      <a:lnTo>
                        <a:pt x="3296" y="1862"/>
                      </a:lnTo>
                      <a:lnTo>
                        <a:pt x="3294" y="1872"/>
                      </a:lnTo>
                      <a:lnTo>
                        <a:pt x="3294" y="1880"/>
                      </a:lnTo>
                      <a:lnTo>
                        <a:pt x="3290" y="1890"/>
                      </a:lnTo>
                      <a:lnTo>
                        <a:pt x="3282" y="1908"/>
                      </a:lnTo>
                      <a:lnTo>
                        <a:pt x="3282" y="1908"/>
                      </a:lnTo>
                      <a:lnTo>
                        <a:pt x="3276" y="1916"/>
                      </a:lnTo>
                      <a:lnTo>
                        <a:pt x="3270" y="1922"/>
                      </a:lnTo>
                      <a:lnTo>
                        <a:pt x="3264" y="1928"/>
                      </a:lnTo>
                      <a:lnTo>
                        <a:pt x="3258" y="1930"/>
                      </a:lnTo>
                      <a:lnTo>
                        <a:pt x="3252" y="1930"/>
                      </a:lnTo>
                      <a:lnTo>
                        <a:pt x="3246" y="1926"/>
                      </a:lnTo>
                      <a:lnTo>
                        <a:pt x="3242" y="1922"/>
                      </a:lnTo>
                      <a:lnTo>
                        <a:pt x="3236" y="1914"/>
                      </a:lnTo>
                      <a:lnTo>
                        <a:pt x="3236" y="1914"/>
                      </a:lnTo>
                      <a:lnTo>
                        <a:pt x="3232" y="1904"/>
                      </a:lnTo>
                      <a:lnTo>
                        <a:pt x="3230" y="1898"/>
                      </a:lnTo>
                      <a:lnTo>
                        <a:pt x="3230" y="1884"/>
                      </a:lnTo>
                      <a:lnTo>
                        <a:pt x="3230" y="1872"/>
                      </a:lnTo>
                      <a:lnTo>
                        <a:pt x="3230" y="1864"/>
                      </a:lnTo>
                      <a:lnTo>
                        <a:pt x="3230" y="1856"/>
                      </a:lnTo>
                      <a:lnTo>
                        <a:pt x="3230" y="1856"/>
                      </a:lnTo>
                      <a:lnTo>
                        <a:pt x="3228" y="1842"/>
                      </a:lnTo>
                      <a:lnTo>
                        <a:pt x="3228" y="1834"/>
                      </a:lnTo>
                      <a:lnTo>
                        <a:pt x="3232" y="1824"/>
                      </a:lnTo>
                      <a:lnTo>
                        <a:pt x="3234" y="1810"/>
                      </a:lnTo>
                      <a:lnTo>
                        <a:pt x="3234" y="1810"/>
                      </a:lnTo>
                      <a:lnTo>
                        <a:pt x="3234" y="1802"/>
                      </a:lnTo>
                      <a:lnTo>
                        <a:pt x="3236" y="1796"/>
                      </a:lnTo>
                      <a:lnTo>
                        <a:pt x="3238" y="1792"/>
                      </a:lnTo>
                      <a:lnTo>
                        <a:pt x="3240" y="1792"/>
                      </a:lnTo>
                      <a:lnTo>
                        <a:pt x="3242" y="1790"/>
                      </a:lnTo>
                      <a:lnTo>
                        <a:pt x="3242" y="1784"/>
                      </a:lnTo>
                      <a:lnTo>
                        <a:pt x="3242" y="1784"/>
                      </a:lnTo>
                      <a:lnTo>
                        <a:pt x="3240" y="1780"/>
                      </a:lnTo>
                      <a:lnTo>
                        <a:pt x="3242" y="1776"/>
                      </a:lnTo>
                      <a:lnTo>
                        <a:pt x="3246" y="1764"/>
                      </a:lnTo>
                      <a:lnTo>
                        <a:pt x="3248" y="1754"/>
                      </a:lnTo>
                      <a:lnTo>
                        <a:pt x="3248" y="1752"/>
                      </a:lnTo>
                      <a:lnTo>
                        <a:pt x="3246" y="1748"/>
                      </a:lnTo>
                      <a:lnTo>
                        <a:pt x="3246" y="1748"/>
                      </a:lnTo>
                      <a:lnTo>
                        <a:pt x="3240" y="1748"/>
                      </a:lnTo>
                      <a:lnTo>
                        <a:pt x="3238" y="1752"/>
                      </a:lnTo>
                      <a:lnTo>
                        <a:pt x="3234" y="1758"/>
                      </a:lnTo>
                      <a:lnTo>
                        <a:pt x="3228" y="1764"/>
                      </a:lnTo>
                      <a:lnTo>
                        <a:pt x="3228" y="1764"/>
                      </a:lnTo>
                      <a:lnTo>
                        <a:pt x="3226" y="1766"/>
                      </a:lnTo>
                      <a:lnTo>
                        <a:pt x="3224" y="1766"/>
                      </a:lnTo>
                      <a:lnTo>
                        <a:pt x="3224" y="1758"/>
                      </a:lnTo>
                      <a:lnTo>
                        <a:pt x="3226" y="1750"/>
                      </a:lnTo>
                      <a:lnTo>
                        <a:pt x="3230" y="1746"/>
                      </a:lnTo>
                      <a:lnTo>
                        <a:pt x="3232" y="1742"/>
                      </a:lnTo>
                      <a:lnTo>
                        <a:pt x="3232" y="1742"/>
                      </a:lnTo>
                      <a:lnTo>
                        <a:pt x="3236" y="1740"/>
                      </a:lnTo>
                      <a:lnTo>
                        <a:pt x="3238" y="1736"/>
                      </a:lnTo>
                      <a:lnTo>
                        <a:pt x="3240" y="1732"/>
                      </a:lnTo>
                      <a:lnTo>
                        <a:pt x="3244" y="1726"/>
                      </a:lnTo>
                      <a:lnTo>
                        <a:pt x="3244" y="1726"/>
                      </a:lnTo>
                      <a:lnTo>
                        <a:pt x="3252" y="1714"/>
                      </a:lnTo>
                      <a:lnTo>
                        <a:pt x="3258" y="1700"/>
                      </a:lnTo>
                      <a:lnTo>
                        <a:pt x="3264" y="1692"/>
                      </a:lnTo>
                      <a:lnTo>
                        <a:pt x="3266" y="1690"/>
                      </a:lnTo>
                      <a:lnTo>
                        <a:pt x="3266" y="1692"/>
                      </a:lnTo>
                      <a:lnTo>
                        <a:pt x="3266" y="1692"/>
                      </a:lnTo>
                      <a:lnTo>
                        <a:pt x="3268" y="1696"/>
                      </a:lnTo>
                      <a:lnTo>
                        <a:pt x="3270" y="1696"/>
                      </a:lnTo>
                      <a:lnTo>
                        <a:pt x="3274" y="1694"/>
                      </a:lnTo>
                      <a:lnTo>
                        <a:pt x="3278" y="1692"/>
                      </a:lnTo>
                      <a:lnTo>
                        <a:pt x="3280" y="1692"/>
                      </a:lnTo>
                      <a:lnTo>
                        <a:pt x="3278" y="1698"/>
                      </a:lnTo>
                      <a:lnTo>
                        <a:pt x="3278" y="1698"/>
                      </a:lnTo>
                      <a:lnTo>
                        <a:pt x="3278" y="1702"/>
                      </a:lnTo>
                      <a:lnTo>
                        <a:pt x="3278" y="1702"/>
                      </a:lnTo>
                      <a:lnTo>
                        <a:pt x="3284" y="1696"/>
                      </a:lnTo>
                      <a:lnTo>
                        <a:pt x="3292" y="1688"/>
                      </a:lnTo>
                      <a:lnTo>
                        <a:pt x="3296" y="1686"/>
                      </a:lnTo>
                      <a:lnTo>
                        <a:pt x="3300" y="1684"/>
                      </a:lnTo>
                      <a:lnTo>
                        <a:pt x="3300" y="1684"/>
                      </a:lnTo>
                      <a:lnTo>
                        <a:pt x="3310" y="1684"/>
                      </a:lnTo>
                      <a:lnTo>
                        <a:pt x="3314" y="1684"/>
                      </a:lnTo>
                      <a:lnTo>
                        <a:pt x="3320" y="1678"/>
                      </a:lnTo>
                      <a:lnTo>
                        <a:pt x="3324" y="1676"/>
                      </a:lnTo>
                      <a:lnTo>
                        <a:pt x="3328" y="1678"/>
                      </a:lnTo>
                      <a:lnTo>
                        <a:pt x="3336" y="1680"/>
                      </a:lnTo>
                      <a:lnTo>
                        <a:pt x="3346" y="1686"/>
                      </a:lnTo>
                      <a:lnTo>
                        <a:pt x="3346" y="1686"/>
                      </a:lnTo>
                      <a:lnTo>
                        <a:pt x="3352" y="1690"/>
                      </a:lnTo>
                      <a:lnTo>
                        <a:pt x="3354" y="1690"/>
                      </a:lnTo>
                      <a:lnTo>
                        <a:pt x="3356" y="1688"/>
                      </a:lnTo>
                      <a:lnTo>
                        <a:pt x="3358" y="1686"/>
                      </a:lnTo>
                      <a:lnTo>
                        <a:pt x="3358" y="1682"/>
                      </a:lnTo>
                      <a:lnTo>
                        <a:pt x="3360" y="1680"/>
                      </a:lnTo>
                      <a:lnTo>
                        <a:pt x="3362" y="1680"/>
                      </a:lnTo>
                      <a:lnTo>
                        <a:pt x="3362" y="1680"/>
                      </a:lnTo>
                      <a:lnTo>
                        <a:pt x="3370" y="1684"/>
                      </a:lnTo>
                      <a:lnTo>
                        <a:pt x="3380" y="1686"/>
                      </a:lnTo>
                      <a:lnTo>
                        <a:pt x="3386" y="1684"/>
                      </a:lnTo>
                      <a:lnTo>
                        <a:pt x="3388" y="1682"/>
                      </a:lnTo>
                      <a:lnTo>
                        <a:pt x="3388" y="1678"/>
                      </a:lnTo>
                      <a:lnTo>
                        <a:pt x="3388" y="1678"/>
                      </a:lnTo>
                      <a:lnTo>
                        <a:pt x="3384" y="1674"/>
                      </a:lnTo>
                      <a:lnTo>
                        <a:pt x="3380" y="1672"/>
                      </a:lnTo>
                      <a:lnTo>
                        <a:pt x="3376" y="1670"/>
                      </a:lnTo>
                      <a:lnTo>
                        <a:pt x="3374" y="1662"/>
                      </a:lnTo>
                      <a:lnTo>
                        <a:pt x="3374" y="1662"/>
                      </a:lnTo>
                      <a:lnTo>
                        <a:pt x="3374" y="1658"/>
                      </a:lnTo>
                      <a:lnTo>
                        <a:pt x="3372" y="1658"/>
                      </a:lnTo>
                      <a:lnTo>
                        <a:pt x="3368" y="1658"/>
                      </a:lnTo>
                      <a:lnTo>
                        <a:pt x="3360" y="1658"/>
                      </a:lnTo>
                      <a:lnTo>
                        <a:pt x="3348" y="1654"/>
                      </a:lnTo>
                      <a:lnTo>
                        <a:pt x="3348" y="1654"/>
                      </a:lnTo>
                      <a:lnTo>
                        <a:pt x="3346" y="1652"/>
                      </a:lnTo>
                      <a:lnTo>
                        <a:pt x="3344" y="1650"/>
                      </a:lnTo>
                      <a:lnTo>
                        <a:pt x="3344" y="1644"/>
                      </a:lnTo>
                      <a:lnTo>
                        <a:pt x="3346" y="1638"/>
                      </a:lnTo>
                      <a:lnTo>
                        <a:pt x="3344" y="1638"/>
                      </a:lnTo>
                      <a:lnTo>
                        <a:pt x="3340" y="1640"/>
                      </a:lnTo>
                      <a:lnTo>
                        <a:pt x="3340" y="1640"/>
                      </a:lnTo>
                      <a:lnTo>
                        <a:pt x="3330" y="1642"/>
                      </a:lnTo>
                      <a:lnTo>
                        <a:pt x="3314" y="1644"/>
                      </a:lnTo>
                      <a:lnTo>
                        <a:pt x="3300" y="1646"/>
                      </a:lnTo>
                      <a:lnTo>
                        <a:pt x="3294" y="1648"/>
                      </a:lnTo>
                      <a:lnTo>
                        <a:pt x="3288" y="1652"/>
                      </a:lnTo>
                      <a:lnTo>
                        <a:pt x="3288" y="1652"/>
                      </a:lnTo>
                      <a:lnTo>
                        <a:pt x="3280" y="1656"/>
                      </a:lnTo>
                      <a:lnTo>
                        <a:pt x="3274" y="1656"/>
                      </a:lnTo>
                      <a:lnTo>
                        <a:pt x="3268" y="1656"/>
                      </a:lnTo>
                      <a:lnTo>
                        <a:pt x="3258" y="1654"/>
                      </a:lnTo>
                      <a:lnTo>
                        <a:pt x="3258" y="1654"/>
                      </a:lnTo>
                      <a:lnTo>
                        <a:pt x="3252" y="1654"/>
                      </a:lnTo>
                      <a:lnTo>
                        <a:pt x="3250" y="1652"/>
                      </a:lnTo>
                      <a:lnTo>
                        <a:pt x="3244" y="1646"/>
                      </a:lnTo>
                      <a:lnTo>
                        <a:pt x="3238" y="1636"/>
                      </a:lnTo>
                      <a:lnTo>
                        <a:pt x="3234" y="1632"/>
                      </a:lnTo>
                      <a:lnTo>
                        <a:pt x="3228" y="1630"/>
                      </a:lnTo>
                      <a:lnTo>
                        <a:pt x="3228" y="1630"/>
                      </a:lnTo>
                      <a:lnTo>
                        <a:pt x="3222" y="1628"/>
                      </a:lnTo>
                      <a:lnTo>
                        <a:pt x="3218" y="1628"/>
                      </a:lnTo>
                      <a:lnTo>
                        <a:pt x="3210" y="1632"/>
                      </a:lnTo>
                      <a:lnTo>
                        <a:pt x="3208" y="1634"/>
                      </a:lnTo>
                      <a:lnTo>
                        <a:pt x="3206" y="1634"/>
                      </a:lnTo>
                      <a:lnTo>
                        <a:pt x="3206" y="1632"/>
                      </a:lnTo>
                      <a:lnTo>
                        <a:pt x="3204" y="1628"/>
                      </a:lnTo>
                      <a:lnTo>
                        <a:pt x="3204" y="1628"/>
                      </a:lnTo>
                      <a:lnTo>
                        <a:pt x="3202" y="1618"/>
                      </a:lnTo>
                      <a:lnTo>
                        <a:pt x="3200" y="1616"/>
                      </a:lnTo>
                      <a:lnTo>
                        <a:pt x="3198" y="1614"/>
                      </a:lnTo>
                      <a:lnTo>
                        <a:pt x="3190" y="1618"/>
                      </a:lnTo>
                      <a:lnTo>
                        <a:pt x="3180" y="1628"/>
                      </a:lnTo>
                      <a:lnTo>
                        <a:pt x="3180" y="1628"/>
                      </a:lnTo>
                      <a:lnTo>
                        <a:pt x="3176" y="1632"/>
                      </a:lnTo>
                      <a:lnTo>
                        <a:pt x="3170" y="1634"/>
                      </a:lnTo>
                      <a:lnTo>
                        <a:pt x="3164" y="1636"/>
                      </a:lnTo>
                      <a:lnTo>
                        <a:pt x="3156" y="1636"/>
                      </a:lnTo>
                      <a:lnTo>
                        <a:pt x="3150" y="1638"/>
                      </a:lnTo>
                      <a:lnTo>
                        <a:pt x="3144" y="1642"/>
                      </a:lnTo>
                      <a:lnTo>
                        <a:pt x="3144" y="1642"/>
                      </a:lnTo>
                      <a:lnTo>
                        <a:pt x="3134" y="1648"/>
                      </a:lnTo>
                      <a:lnTo>
                        <a:pt x="3126" y="1650"/>
                      </a:lnTo>
                      <a:lnTo>
                        <a:pt x="3118" y="1648"/>
                      </a:lnTo>
                      <a:lnTo>
                        <a:pt x="3110" y="1648"/>
                      </a:lnTo>
                      <a:lnTo>
                        <a:pt x="3110" y="1648"/>
                      </a:lnTo>
                      <a:lnTo>
                        <a:pt x="3106" y="1650"/>
                      </a:lnTo>
                      <a:lnTo>
                        <a:pt x="3104" y="1648"/>
                      </a:lnTo>
                      <a:lnTo>
                        <a:pt x="3108" y="1640"/>
                      </a:lnTo>
                      <a:lnTo>
                        <a:pt x="3112" y="1632"/>
                      </a:lnTo>
                      <a:lnTo>
                        <a:pt x="3110" y="1630"/>
                      </a:lnTo>
                      <a:lnTo>
                        <a:pt x="3108" y="1628"/>
                      </a:lnTo>
                      <a:lnTo>
                        <a:pt x="3108" y="1628"/>
                      </a:lnTo>
                      <a:lnTo>
                        <a:pt x="3104" y="1628"/>
                      </a:lnTo>
                      <a:lnTo>
                        <a:pt x="3098" y="1630"/>
                      </a:lnTo>
                      <a:lnTo>
                        <a:pt x="3086" y="1636"/>
                      </a:lnTo>
                      <a:lnTo>
                        <a:pt x="3074" y="1642"/>
                      </a:lnTo>
                      <a:lnTo>
                        <a:pt x="3068" y="1642"/>
                      </a:lnTo>
                      <a:lnTo>
                        <a:pt x="3062" y="1642"/>
                      </a:lnTo>
                      <a:lnTo>
                        <a:pt x="3062" y="1642"/>
                      </a:lnTo>
                      <a:lnTo>
                        <a:pt x="3058" y="1640"/>
                      </a:lnTo>
                      <a:lnTo>
                        <a:pt x="3058" y="1638"/>
                      </a:lnTo>
                      <a:lnTo>
                        <a:pt x="3060" y="1636"/>
                      </a:lnTo>
                      <a:lnTo>
                        <a:pt x="3064" y="1632"/>
                      </a:lnTo>
                      <a:lnTo>
                        <a:pt x="3076" y="1620"/>
                      </a:lnTo>
                      <a:lnTo>
                        <a:pt x="3092" y="1606"/>
                      </a:lnTo>
                      <a:lnTo>
                        <a:pt x="3092" y="1606"/>
                      </a:lnTo>
                      <a:close/>
                    </a:path>
                  </a:pathLst>
                </a:custGeom>
                <a:solidFill>
                  <a:schemeClr val="accent1"/>
                </a:solid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24" name="Freeform 6087"/>
                <p:cNvSpPr>
                  <a:spLocks/>
                </p:cNvSpPr>
                <p:nvPr/>
              </p:nvSpPr>
              <p:spPr bwMode="auto">
                <a:xfrm>
                  <a:off x="1927860" y="823913"/>
                  <a:ext cx="304800" cy="171450"/>
                </a:xfrm>
                <a:custGeom>
                  <a:avLst/>
                  <a:gdLst/>
                  <a:ahLst/>
                  <a:cxnLst>
                    <a:cxn ang="0">
                      <a:pos x="78" y="174"/>
                    </a:cxn>
                    <a:cxn ang="0">
                      <a:pos x="110" y="166"/>
                    </a:cxn>
                    <a:cxn ang="0">
                      <a:pos x="110" y="174"/>
                    </a:cxn>
                    <a:cxn ang="0">
                      <a:pos x="176" y="164"/>
                    </a:cxn>
                    <a:cxn ang="0">
                      <a:pos x="174" y="172"/>
                    </a:cxn>
                    <a:cxn ang="0">
                      <a:pos x="118" y="192"/>
                    </a:cxn>
                    <a:cxn ang="0">
                      <a:pos x="108" y="204"/>
                    </a:cxn>
                    <a:cxn ang="0">
                      <a:pos x="148" y="238"/>
                    </a:cxn>
                    <a:cxn ang="0">
                      <a:pos x="224" y="268"/>
                    </a:cxn>
                    <a:cxn ang="0">
                      <a:pos x="260" y="262"/>
                    </a:cxn>
                    <a:cxn ang="0">
                      <a:pos x="268" y="252"/>
                    </a:cxn>
                    <a:cxn ang="0">
                      <a:pos x="288" y="260"/>
                    </a:cxn>
                    <a:cxn ang="0">
                      <a:pos x="282" y="242"/>
                    </a:cxn>
                    <a:cxn ang="0">
                      <a:pos x="296" y="246"/>
                    </a:cxn>
                    <a:cxn ang="0">
                      <a:pos x="322" y="266"/>
                    </a:cxn>
                    <a:cxn ang="0">
                      <a:pos x="328" y="246"/>
                    </a:cxn>
                    <a:cxn ang="0">
                      <a:pos x="340" y="234"/>
                    </a:cxn>
                    <a:cxn ang="0">
                      <a:pos x="364" y="230"/>
                    </a:cxn>
                    <a:cxn ang="0">
                      <a:pos x="426" y="192"/>
                    </a:cxn>
                    <a:cxn ang="0">
                      <a:pos x="480" y="174"/>
                    </a:cxn>
                    <a:cxn ang="0">
                      <a:pos x="472" y="166"/>
                    </a:cxn>
                    <a:cxn ang="0">
                      <a:pos x="438" y="146"/>
                    </a:cxn>
                    <a:cxn ang="0">
                      <a:pos x="400" y="146"/>
                    </a:cxn>
                    <a:cxn ang="0">
                      <a:pos x="390" y="142"/>
                    </a:cxn>
                    <a:cxn ang="0">
                      <a:pos x="400" y="122"/>
                    </a:cxn>
                    <a:cxn ang="0">
                      <a:pos x="382" y="108"/>
                    </a:cxn>
                    <a:cxn ang="0">
                      <a:pos x="376" y="86"/>
                    </a:cxn>
                    <a:cxn ang="0">
                      <a:pos x="352" y="78"/>
                    </a:cxn>
                    <a:cxn ang="0">
                      <a:pos x="328" y="90"/>
                    </a:cxn>
                    <a:cxn ang="0">
                      <a:pos x="326" y="102"/>
                    </a:cxn>
                    <a:cxn ang="0">
                      <a:pos x="306" y="92"/>
                    </a:cxn>
                    <a:cxn ang="0">
                      <a:pos x="306" y="74"/>
                    </a:cxn>
                    <a:cxn ang="0">
                      <a:pos x="274" y="68"/>
                    </a:cxn>
                    <a:cxn ang="0">
                      <a:pos x="192" y="20"/>
                    </a:cxn>
                    <a:cxn ang="0">
                      <a:pos x="134" y="0"/>
                    </a:cxn>
                    <a:cxn ang="0">
                      <a:pos x="100" y="4"/>
                    </a:cxn>
                    <a:cxn ang="0">
                      <a:pos x="112" y="20"/>
                    </a:cxn>
                    <a:cxn ang="0">
                      <a:pos x="98" y="28"/>
                    </a:cxn>
                    <a:cxn ang="0">
                      <a:pos x="66" y="32"/>
                    </a:cxn>
                    <a:cxn ang="0">
                      <a:pos x="54" y="54"/>
                    </a:cxn>
                    <a:cxn ang="0">
                      <a:pos x="26" y="76"/>
                    </a:cxn>
                    <a:cxn ang="0">
                      <a:pos x="18" y="92"/>
                    </a:cxn>
                    <a:cxn ang="0">
                      <a:pos x="50" y="100"/>
                    </a:cxn>
                    <a:cxn ang="0">
                      <a:pos x="90" y="104"/>
                    </a:cxn>
                    <a:cxn ang="0">
                      <a:pos x="72" y="112"/>
                    </a:cxn>
                    <a:cxn ang="0">
                      <a:pos x="4" y="106"/>
                    </a:cxn>
                    <a:cxn ang="0">
                      <a:pos x="2" y="116"/>
                    </a:cxn>
                    <a:cxn ang="0">
                      <a:pos x="32" y="148"/>
                    </a:cxn>
                  </a:cxnLst>
                  <a:rect l="0" t="0" r="r" b="b"/>
                  <a:pathLst>
                    <a:path w="480" h="270">
                      <a:moveTo>
                        <a:pt x="54" y="164"/>
                      </a:moveTo>
                      <a:lnTo>
                        <a:pt x="54" y="164"/>
                      </a:lnTo>
                      <a:lnTo>
                        <a:pt x="66" y="172"/>
                      </a:lnTo>
                      <a:lnTo>
                        <a:pt x="78" y="174"/>
                      </a:lnTo>
                      <a:lnTo>
                        <a:pt x="88" y="172"/>
                      </a:lnTo>
                      <a:lnTo>
                        <a:pt x="98" y="170"/>
                      </a:lnTo>
                      <a:lnTo>
                        <a:pt x="108" y="164"/>
                      </a:lnTo>
                      <a:lnTo>
                        <a:pt x="110" y="166"/>
                      </a:lnTo>
                      <a:lnTo>
                        <a:pt x="108" y="170"/>
                      </a:lnTo>
                      <a:lnTo>
                        <a:pt x="108" y="170"/>
                      </a:lnTo>
                      <a:lnTo>
                        <a:pt x="108" y="172"/>
                      </a:lnTo>
                      <a:lnTo>
                        <a:pt x="110" y="174"/>
                      </a:lnTo>
                      <a:lnTo>
                        <a:pt x="116" y="176"/>
                      </a:lnTo>
                      <a:lnTo>
                        <a:pt x="142" y="168"/>
                      </a:lnTo>
                      <a:lnTo>
                        <a:pt x="168" y="162"/>
                      </a:lnTo>
                      <a:lnTo>
                        <a:pt x="176" y="164"/>
                      </a:lnTo>
                      <a:lnTo>
                        <a:pt x="176" y="164"/>
                      </a:lnTo>
                      <a:lnTo>
                        <a:pt x="176" y="168"/>
                      </a:lnTo>
                      <a:lnTo>
                        <a:pt x="176" y="168"/>
                      </a:lnTo>
                      <a:lnTo>
                        <a:pt x="174" y="172"/>
                      </a:lnTo>
                      <a:lnTo>
                        <a:pt x="170" y="174"/>
                      </a:lnTo>
                      <a:lnTo>
                        <a:pt x="158" y="180"/>
                      </a:lnTo>
                      <a:lnTo>
                        <a:pt x="130" y="188"/>
                      </a:lnTo>
                      <a:lnTo>
                        <a:pt x="118" y="192"/>
                      </a:lnTo>
                      <a:lnTo>
                        <a:pt x="108" y="196"/>
                      </a:lnTo>
                      <a:lnTo>
                        <a:pt x="104" y="200"/>
                      </a:lnTo>
                      <a:lnTo>
                        <a:pt x="106" y="202"/>
                      </a:lnTo>
                      <a:lnTo>
                        <a:pt x="108" y="204"/>
                      </a:lnTo>
                      <a:lnTo>
                        <a:pt x="108" y="204"/>
                      </a:lnTo>
                      <a:lnTo>
                        <a:pt x="122" y="214"/>
                      </a:lnTo>
                      <a:lnTo>
                        <a:pt x="134" y="226"/>
                      </a:lnTo>
                      <a:lnTo>
                        <a:pt x="148" y="238"/>
                      </a:lnTo>
                      <a:lnTo>
                        <a:pt x="166" y="250"/>
                      </a:lnTo>
                      <a:lnTo>
                        <a:pt x="166" y="250"/>
                      </a:lnTo>
                      <a:lnTo>
                        <a:pt x="194" y="260"/>
                      </a:lnTo>
                      <a:lnTo>
                        <a:pt x="224" y="268"/>
                      </a:lnTo>
                      <a:lnTo>
                        <a:pt x="238" y="270"/>
                      </a:lnTo>
                      <a:lnTo>
                        <a:pt x="250" y="270"/>
                      </a:lnTo>
                      <a:lnTo>
                        <a:pt x="258" y="266"/>
                      </a:lnTo>
                      <a:lnTo>
                        <a:pt x="260" y="262"/>
                      </a:lnTo>
                      <a:lnTo>
                        <a:pt x="262" y="260"/>
                      </a:lnTo>
                      <a:lnTo>
                        <a:pt x="262" y="260"/>
                      </a:lnTo>
                      <a:lnTo>
                        <a:pt x="262" y="254"/>
                      </a:lnTo>
                      <a:lnTo>
                        <a:pt x="268" y="252"/>
                      </a:lnTo>
                      <a:lnTo>
                        <a:pt x="274" y="254"/>
                      </a:lnTo>
                      <a:lnTo>
                        <a:pt x="280" y="256"/>
                      </a:lnTo>
                      <a:lnTo>
                        <a:pt x="284" y="258"/>
                      </a:lnTo>
                      <a:lnTo>
                        <a:pt x="288" y="260"/>
                      </a:lnTo>
                      <a:lnTo>
                        <a:pt x="290" y="258"/>
                      </a:lnTo>
                      <a:lnTo>
                        <a:pt x="286" y="250"/>
                      </a:lnTo>
                      <a:lnTo>
                        <a:pt x="286" y="250"/>
                      </a:lnTo>
                      <a:lnTo>
                        <a:pt x="282" y="242"/>
                      </a:lnTo>
                      <a:lnTo>
                        <a:pt x="280" y="236"/>
                      </a:lnTo>
                      <a:lnTo>
                        <a:pt x="282" y="236"/>
                      </a:lnTo>
                      <a:lnTo>
                        <a:pt x="284" y="236"/>
                      </a:lnTo>
                      <a:lnTo>
                        <a:pt x="296" y="246"/>
                      </a:lnTo>
                      <a:lnTo>
                        <a:pt x="314" y="260"/>
                      </a:lnTo>
                      <a:lnTo>
                        <a:pt x="314" y="260"/>
                      </a:lnTo>
                      <a:lnTo>
                        <a:pt x="320" y="266"/>
                      </a:lnTo>
                      <a:lnTo>
                        <a:pt x="322" y="266"/>
                      </a:lnTo>
                      <a:lnTo>
                        <a:pt x="324" y="266"/>
                      </a:lnTo>
                      <a:lnTo>
                        <a:pt x="326" y="262"/>
                      </a:lnTo>
                      <a:lnTo>
                        <a:pt x="328" y="254"/>
                      </a:lnTo>
                      <a:lnTo>
                        <a:pt x="328" y="246"/>
                      </a:lnTo>
                      <a:lnTo>
                        <a:pt x="330" y="240"/>
                      </a:lnTo>
                      <a:lnTo>
                        <a:pt x="334" y="236"/>
                      </a:lnTo>
                      <a:lnTo>
                        <a:pt x="336" y="234"/>
                      </a:lnTo>
                      <a:lnTo>
                        <a:pt x="340" y="234"/>
                      </a:lnTo>
                      <a:lnTo>
                        <a:pt x="340" y="234"/>
                      </a:lnTo>
                      <a:lnTo>
                        <a:pt x="348" y="236"/>
                      </a:lnTo>
                      <a:lnTo>
                        <a:pt x="356" y="234"/>
                      </a:lnTo>
                      <a:lnTo>
                        <a:pt x="364" y="230"/>
                      </a:lnTo>
                      <a:lnTo>
                        <a:pt x="374" y="226"/>
                      </a:lnTo>
                      <a:lnTo>
                        <a:pt x="414" y="198"/>
                      </a:lnTo>
                      <a:lnTo>
                        <a:pt x="414" y="198"/>
                      </a:lnTo>
                      <a:lnTo>
                        <a:pt x="426" y="192"/>
                      </a:lnTo>
                      <a:lnTo>
                        <a:pt x="440" y="186"/>
                      </a:lnTo>
                      <a:lnTo>
                        <a:pt x="466" y="180"/>
                      </a:lnTo>
                      <a:lnTo>
                        <a:pt x="474" y="176"/>
                      </a:lnTo>
                      <a:lnTo>
                        <a:pt x="480" y="174"/>
                      </a:lnTo>
                      <a:lnTo>
                        <a:pt x="480" y="172"/>
                      </a:lnTo>
                      <a:lnTo>
                        <a:pt x="480" y="170"/>
                      </a:lnTo>
                      <a:lnTo>
                        <a:pt x="472" y="166"/>
                      </a:lnTo>
                      <a:lnTo>
                        <a:pt x="472" y="166"/>
                      </a:lnTo>
                      <a:lnTo>
                        <a:pt x="464" y="162"/>
                      </a:lnTo>
                      <a:lnTo>
                        <a:pt x="456" y="156"/>
                      </a:lnTo>
                      <a:lnTo>
                        <a:pt x="444" y="148"/>
                      </a:lnTo>
                      <a:lnTo>
                        <a:pt x="438" y="146"/>
                      </a:lnTo>
                      <a:lnTo>
                        <a:pt x="430" y="144"/>
                      </a:lnTo>
                      <a:lnTo>
                        <a:pt x="418" y="144"/>
                      </a:lnTo>
                      <a:lnTo>
                        <a:pt x="400" y="146"/>
                      </a:lnTo>
                      <a:lnTo>
                        <a:pt x="400" y="146"/>
                      </a:lnTo>
                      <a:lnTo>
                        <a:pt x="388" y="148"/>
                      </a:lnTo>
                      <a:lnTo>
                        <a:pt x="384" y="148"/>
                      </a:lnTo>
                      <a:lnTo>
                        <a:pt x="386" y="146"/>
                      </a:lnTo>
                      <a:lnTo>
                        <a:pt x="390" y="142"/>
                      </a:lnTo>
                      <a:lnTo>
                        <a:pt x="396" y="136"/>
                      </a:lnTo>
                      <a:lnTo>
                        <a:pt x="400" y="130"/>
                      </a:lnTo>
                      <a:lnTo>
                        <a:pt x="400" y="126"/>
                      </a:lnTo>
                      <a:lnTo>
                        <a:pt x="400" y="122"/>
                      </a:lnTo>
                      <a:lnTo>
                        <a:pt x="396" y="118"/>
                      </a:lnTo>
                      <a:lnTo>
                        <a:pt x="392" y="114"/>
                      </a:lnTo>
                      <a:lnTo>
                        <a:pt x="392" y="114"/>
                      </a:lnTo>
                      <a:lnTo>
                        <a:pt x="382" y="108"/>
                      </a:lnTo>
                      <a:lnTo>
                        <a:pt x="376" y="100"/>
                      </a:lnTo>
                      <a:lnTo>
                        <a:pt x="376" y="96"/>
                      </a:lnTo>
                      <a:lnTo>
                        <a:pt x="376" y="90"/>
                      </a:lnTo>
                      <a:lnTo>
                        <a:pt x="376" y="86"/>
                      </a:lnTo>
                      <a:lnTo>
                        <a:pt x="372" y="82"/>
                      </a:lnTo>
                      <a:lnTo>
                        <a:pt x="366" y="80"/>
                      </a:lnTo>
                      <a:lnTo>
                        <a:pt x="352" y="78"/>
                      </a:lnTo>
                      <a:lnTo>
                        <a:pt x="352" y="78"/>
                      </a:lnTo>
                      <a:lnTo>
                        <a:pt x="338" y="76"/>
                      </a:lnTo>
                      <a:lnTo>
                        <a:pt x="330" y="80"/>
                      </a:lnTo>
                      <a:lnTo>
                        <a:pt x="328" y="84"/>
                      </a:lnTo>
                      <a:lnTo>
                        <a:pt x="328" y="90"/>
                      </a:lnTo>
                      <a:lnTo>
                        <a:pt x="330" y="96"/>
                      </a:lnTo>
                      <a:lnTo>
                        <a:pt x="328" y="100"/>
                      </a:lnTo>
                      <a:lnTo>
                        <a:pt x="328" y="102"/>
                      </a:lnTo>
                      <a:lnTo>
                        <a:pt x="326" y="102"/>
                      </a:lnTo>
                      <a:lnTo>
                        <a:pt x="318" y="100"/>
                      </a:lnTo>
                      <a:lnTo>
                        <a:pt x="318" y="100"/>
                      </a:lnTo>
                      <a:lnTo>
                        <a:pt x="310" y="96"/>
                      </a:lnTo>
                      <a:lnTo>
                        <a:pt x="306" y="92"/>
                      </a:lnTo>
                      <a:lnTo>
                        <a:pt x="306" y="86"/>
                      </a:lnTo>
                      <a:lnTo>
                        <a:pt x="308" y="82"/>
                      </a:lnTo>
                      <a:lnTo>
                        <a:pt x="308" y="78"/>
                      </a:lnTo>
                      <a:lnTo>
                        <a:pt x="306" y="74"/>
                      </a:lnTo>
                      <a:lnTo>
                        <a:pt x="298" y="70"/>
                      </a:lnTo>
                      <a:lnTo>
                        <a:pt x="284" y="70"/>
                      </a:lnTo>
                      <a:lnTo>
                        <a:pt x="284" y="70"/>
                      </a:lnTo>
                      <a:lnTo>
                        <a:pt x="274" y="68"/>
                      </a:lnTo>
                      <a:lnTo>
                        <a:pt x="266" y="66"/>
                      </a:lnTo>
                      <a:lnTo>
                        <a:pt x="248" y="56"/>
                      </a:lnTo>
                      <a:lnTo>
                        <a:pt x="212" y="32"/>
                      </a:lnTo>
                      <a:lnTo>
                        <a:pt x="192" y="20"/>
                      </a:lnTo>
                      <a:lnTo>
                        <a:pt x="170" y="10"/>
                      </a:lnTo>
                      <a:lnTo>
                        <a:pt x="158" y="6"/>
                      </a:lnTo>
                      <a:lnTo>
                        <a:pt x="146" y="2"/>
                      </a:lnTo>
                      <a:lnTo>
                        <a:pt x="134" y="0"/>
                      </a:lnTo>
                      <a:lnTo>
                        <a:pt x="118" y="0"/>
                      </a:lnTo>
                      <a:lnTo>
                        <a:pt x="118" y="0"/>
                      </a:lnTo>
                      <a:lnTo>
                        <a:pt x="104" y="2"/>
                      </a:lnTo>
                      <a:lnTo>
                        <a:pt x="100" y="4"/>
                      </a:lnTo>
                      <a:lnTo>
                        <a:pt x="100" y="6"/>
                      </a:lnTo>
                      <a:lnTo>
                        <a:pt x="102" y="10"/>
                      </a:lnTo>
                      <a:lnTo>
                        <a:pt x="108" y="14"/>
                      </a:lnTo>
                      <a:lnTo>
                        <a:pt x="112" y="20"/>
                      </a:lnTo>
                      <a:lnTo>
                        <a:pt x="114" y="24"/>
                      </a:lnTo>
                      <a:lnTo>
                        <a:pt x="114" y="24"/>
                      </a:lnTo>
                      <a:lnTo>
                        <a:pt x="110" y="26"/>
                      </a:lnTo>
                      <a:lnTo>
                        <a:pt x="98" y="28"/>
                      </a:lnTo>
                      <a:lnTo>
                        <a:pt x="98" y="28"/>
                      </a:lnTo>
                      <a:lnTo>
                        <a:pt x="82" y="28"/>
                      </a:lnTo>
                      <a:lnTo>
                        <a:pt x="70" y="30"/>
                      </a:lnTo>
                      <a:lnTo>
                        <a:pt x="66" y="32"/>
                      </a:lnTo>
                      <a:lnTo>
                        <a:pt x="64" y="36"/>
                      </a:lnTo>
                      <a:lnTo>
                        <a:pt x="58" y="48"/>
                      </a:lnTo>
                      <a:lnTo>
                        <a:pt x="58" y="48"/>
                      </a:lnTo>
                      <a:lnTo>
                        <a:pt x="54" y="54"/>
                      </a:lnTo>
                      <a:lnTo>
                        <a:pt x="52" y="58"/>
                      </a:lnTo>
                      <a:lnTo>
                        <a:pt x="42" y="64"/>
                      </a:lnTo>
                      <a:lnTo>
                        <a:pt x="32" y="72"/>
                      </a:lnTo>
                      <a:lnTo>
                        <a:pt x="26" y="76"/>
                      </a:lnTo>
                      <a:lnTo>
                        <a:pt x="20" y="84"/>
                      </a:lnTo>
                      <a:lnTo>
                        <a:pt x="20" y="84"/>
                      </a:lnTo>
                      <a:lnTo>
                        <a:pt x="18" y="88"/>
                      </a:lnTo>
                      <a:lnTo>
                        <a:pt x="18" y="92"/>
                      </a:lnTo>
                      <a:lnTo>
                        <a:pt x="20" y="94"/>
                      </a:lnTo>
                      <a:lnTo>
                        <a:pt x="24" y="96"/>
                      </a:lnTo>
                      <a:lnTo>
                        <a:pt x="34" y="98"/>
                      </a:lnTo>
                      <a:lnTo>
                        <a:pt x="50" y="100"/>
                      </a:lnTo>
                      <a:lnTo>
                        <a:pt x="78" y="102"/>
                      </a:lnTo>
                      <a:lnTo>
                        <a:pt x="86" y="102"/>
                      </a:lnTo>
                      <a:lnTo>
                        <a:pt x="88" y="102"/>
                      </a:lnTo>
                      <a:lnTo>
                        <a:pt x="90" y="104"/>
                      </a:lnTo>
                      <a:lnTo>
                        <a:pt x="90" y="104"/>
                      </a:lnTo>
                      <a:lnTo>
                        <a:pt x="86" y="108"/>
                      </a:lnTo>
                      <a:lnTo>
                        <a:pt x="82" y="110"/>
                      </a:lnTo>
                      <a:lnTo>
                        <a:pt x="72" y="112"/>
                      </a:lnTo>
                      <a:lnTo>
                        <a:pt x="58" y="112"/>
                      </a:lnTo>
                      <a:lnTo>
                        <a:pt x="42" y="110"/>
                      </a:lnTo>
                      <a:lnTo>
                        <a:pt x="14" y="106"/>
                      </a:lnTo>
                      <a:lnTo>
                        <a:pt x="4" y="106"/>
                      </a:lnTo>
                      <a:lnTo>
                        <a:pt x="2" y="108"/>
                      </a:lnTo>
                      <a:lnTo>
                        <a:pt x="0" y="110"/>
                      </a:lnTo>
                      <a:lnTo>
                        <a:pt x="0" y="110"/>
                      </a:lnTo>
                      <a:lnTo>
                        <a:pt x="2" y="116"/>
                      </a:lnTo>
                      <a:lnTo>
                        <a:pt x="4" y="122"/>
                      </a:lnTo>
                      <a:lnTo>
                        <a:pt x="8" y="128"/>
                      </a:lnTo>
                      <a:lnTo>
                        <a:pt x="14" y="134"/>
                      </a:lnTo>
                      <a:lnTo>
                        <a:pt x="32" y="148"/>
                      </a:lnTo>
                      <a:lnTo>
                        <a:pt x="54" y="164"/>
                      </a:lnTo>
                      <a:lnTo>
                        <a:pt x="54" y="16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25" name="Freeform 6088"/>
                <p:cNvSpPr>
                  <a:spLocks/>
                </p:cNvSpPr>
                <p:nvPr/>
              </p:nvSpPr>
              <p:spPr bwMode="auto">
                <a:xfrm>
                  <a:off x="2100580" y="1206183"/>
                  <a:ext cx="734060" cy="539750"/>
                </a:xfrm>
                <a:custGeom>
                  <a:avLst/>
                  <a:gdLst/>
                  <a:ahLst/>
                  <a:cxnLst>
                    <a:cxn ang="0">
                      <a:pos x="1088" y="504"/>
                    </a:cxn>
                    <a:cxn ang="0">
                      <a:pos x="1060" y="480"/>
                    </a:cxn>
                    <a:cxn ang="0">
                      <a:pos x="960" y="426"/>
                    </a:cxn>
                    <a:cxn ang="0">
                      <a:pos x="890" y="396"/>
                    </a:cxn>
                    <a:cxn ang="0">
                      <a:pos x="890" y="348"/>
                    </a:cxn>
                    <a:cxn ang="0">
                      <a:pos x="926" y="328"/>
                    </a:cxn>
                    <a:cxn ang="0">
                      <a:pos x="926" y="298"/>
                    </a:cxn>
                    <a:cxn ang="0">
                      <a:pos x="846" y="276"/>
                    </a:cxn>
                    <a:cxn ang="0">
                      <a:pos x="844" y="232"/>
                    </a:cxn>
                    <a:cxn ang="0">
                      <a:pos x="782" y="204"/>
                    </a:cxn>
                    <a:cxn ang="0">
                      <a:pos x="706" y="174"/>
                    </a:cxn>
                    <a:cxn ang="0">
                      <a:pos x="642" y="134"/>
                    </a:cxn>
                    <a:cxn ang="0">
                      <a:pos x="560" y="98"/>
                    </a:cxn>
                    <a:cxn ang="0">
                      <a:pos x="462" y="112"/>
                    </a:cxn>
                    <a:cxn ang="0">
                      <a:pos x="404" y="110"/>
                    </a:cxn>
                    <a:cxn ang="0">
                      <a:pos x="388" y="90"/>
                    </a:cxn>
                    <a:cxn ang="0">
                      <a:pos x="352" y="18"/>
                    </a:cxn>
                    <a:cxn ang="0">
                      <a:pos x="200" y="50"/>
                    </a:cxn>
                    <a:cxn ang="0">
                      <a:pos x="174" y="84"/>
                    </a:cxn>
                    <a:cxn ang="0">
                      <a:pos x="168" y="138"/>
                    </a:cxn>
                    <a:cxn ang="0">
                      <a:pos x="222" y="180"/>
                    </a:cxn>
                    <a:cxn ang="0">
                      <a:pos x="150" y="122"/>
                    </a:cxn>
                    <a:cxn ang="0">
                      <a:pos x="188" y="26"/>
                    </a:cxn>
                    <a:cxn ang="0">
                      <a:pos x="116" y="8"/>
                    </a:cxn>
                    <a:cxn ang="0">
                      <a:pos x="18" y="90"/>
                    </a:cxn>
                    <a:cxn ang="0">
                      <a:pos x="58" y="196"/>
                    </a:cxn>
                    <a:cxn ang="0">
                      <a:pos x="40" y="216"/>
                    </a:cxn>
                    <a:cxn ang="0">
                      <a:pos x="118" y="270"/>
                    </a:cxn>
                    <a:cxn ang="0">
                      <a:pos x="234" y="288"/>
                    </a:cxn>
                    <a:cxn ang="0">
                      <a:pos x="336" y="290"/>
                    </a:cxn>
                    <a:cxn ang="0">
                      <a:pos x="358" y="284"/>
                    </a:cxn>
                    <a:cxn ang="0">
                      <a:pos x="462" y="284"/>
                    </a:cxn>
                    <a:cxn ang="0">
                      <a:pos x="498" y="274"/>
                    </a:cxn>
                    <a:cxn ang="0">
                      <a:pos x="580" y="338"/>
                    </a:cxn>
                    <a:cxn ang="0">
                      <a:pos x="538" y="376"/>
                    </a:cxn>
                    <a:cxn ang="0">
                      <a:pos x="654" y="402"/>
                    </a:cxn>
                    <a:cxn ang="0">
                      <a:pos x="712" y="474"/>
                    </a:cxn>
                    <a:cxn ang="0">
                      <a:pos x="640" y="558"/>
                    </a:cxn>
                    <a:cxn ang="0">
                      <a:pos x="628" y="608"/>
                    </a:cxn>
                    <a:cxn ang="0">
                      <a:pos x="510" y="624"/>
                    </a:cxn>
                    <a:cxn ang="0">
                      <a:pos x="514" y="688"/>
                    </a:cxn>
                    <a:cxn ang="0">
                      <a:pos x="616" y="688"/>
                    </a:cxn>
                    <a:cxn ang="0">
                      <a:pos x="656" y="674"/>
                    </a:cxn>
                    <a:cxn ang="0">
                      <a:pos x="736" y="724"/>
                    </a:cxn>
                    <a:cxn ang="0">
                      <a:pos x="732" y="752"/>
                    </a:cxn>
                    <a:cxn ang="0">
                      <a:pos x="854" y="818"/>
                    </a:cxn>
                    <a:cxn ang="0">
                      <a:pos x="966" y="822"/>
                    </a:cxn>
                    <a:cxn ang="0">
                      <a:pos x="854" y="724"/>
                    </a:cxn>
                    <a:cxn ang="0">
                      <a:pos x="908" y="744"/>
                    </a:cxn>
                    <a:cxn ang="0">
                      <a:pos x="1012" y="814"/>
                    </a:cxn>
                    <a:cxn ang="0">
                      <a:pos x="1018" y="766"/>
                    </a:cxn>
                    <a:cxn ang="0">
                      <a:pos x="1022" y="724"/>
                    </a:cxn>
                    <a:cxn ang="0">
                      <a:pos x="1000" y="694"/>
                    </a:cxn>
                    <a:cxn ang="0">
                      <a:pos x="942" y="632"/>
                    </a:cxn>
                    <a:cxn ang="0">
                      <a:pos x="890" y="586"/>
                    </a:cxn>
                    <a:cxn ang="0">
                      <a:pos x="902" y="544"/>
                    </a:cxn>
                    <a:cxn ang="0">
                      <a:pos x="942" y="544"/>
                    </a:cxn>
                    <a:cxn ang="0">
                      <a:pos x="990" y="580"/>
                    </a:cxn>
                    <a:cxn ang="0">
                      <a:pos x="1070" y="648"/>
                    </a:cxn>
                    <a:cxn ang="0">
                      <a:pos x="1102" y="596"/>
                    </a:cxn>
                    <a:cxn ang="0">
                      <a:pos x="1128" y="568"/>
                    </a:cxn>
                    <a:cxn ang="0">
                      <a:pos x="1148" y="514"/>
                    </a:cxn>
                  </a:cxnLst>
                  <a:rect l="0" t="0" r="r" b="b"/>
                  <a:pathLst>
                    <a:path w="1156" h="850">
                      <a:moveTo>
                        <a:pt x="1148" y="514"/>
                      </a:moveTo>
                      <a:lnTo>
                        <a:pt x="1148" y="514"/>
                      </a:lnTo>
                      <a:lnTo>
                        <a:pt x="1144" y="506"/>
                      </a:lnTo>
                      <a:lnTo>
                        <a:pt x="1138" y="502"/>
                      </a:lnTo>
                      <a:lnTo>
                        <a:pt x="1134" y="500"/>
                      </a:lnTo>
                      <a:lnTo>
                        <a:pt x="1128" y="498"/>
                      </a:lnTo>
                      <a:lnTo>
                        <a:pt x="1116" y="498"/>
                      </a:lnTo>
                      <a:lnTo>
                        <a:pt x="1106" y="502"/>
                      </a:lnTo>
                      <a:lnTo>
                        <a:pt x="1096" y="506"/>
                      </a:lnTo>
                      <a:lnTo>
                        <a:pt x="1090" y="508"/>
                      </a:lnTo>
                      <a:lnTo>
                        <a:pt x="1088" y="506"/>
                      </a:lnTo>
                      <a:lnTo>
                        <a:pt x="1088" y="504"/>
                      </a:lnTo>
                      <a:lnTo>
                        <a:pt x="1090" y="496"/>
                      </a:lnTo>
                      <a:lnTo>
                        <a:pt x="1090" y="496"/>
                      </a:lnTo>
                      <a:lnTo>
                        <a:pt x="1092" y="486"/>
                      </a:lnTo>
                      <a:lnTo>
                        <a:pt x="1090" y="482"/>
                      </a:lnTo>
                      <a:lnTo>
                        <a:pt x="1088" y="480"/>
                      </a:lnTo>
                      <a:lnTo>
                        <a:pt x="1084" y="480"/>
                      </a:lnTo>
                      <a:lnTo>
                        <a:pt x="1076" y="482"/>
                      </a:lnTo>
                      <a:lnTo>
                        <a:pt x="1062" y="486"/>
                      </a:lnTo>
                      <a:lnTo>
                        <a:pt x="1060" y="486"/>
                      </a:lnTo>
                      <a:lnTo>
                        <a:pt x="1058" y="486"/>
                      </a:lnTo>
                      <a:lnTo>
                        <a:pt x="1060" y="480"/>
                      </a:lnTo>
                      <a:lnTo>
                        <a:pt x="1060" y="480"/>
                      </a:lnTo>
                      <a:lnTo>
                        <a:pt x="1062" y="472"/>
                      </a:lnTo>
                      <a:lnTo>
                        <a:pt x="1062" y="466"/>
                      </a:lnTo>
                      <a:lnTo>
                        <a:pt x="1060" y="462"/>
                      </a:lnTo>
                      <a:lnTo>
                        <a:pt x="1056" y="458"/>
                      </a:lnTo>
                      <a:lnTo>
                        <a:pt x="1042" y="450"/>
                      </a:lnTo>
                      <a:lnTo>
                        <a:pt x="1022" y="436"/>
                      </a:lnTo>
                      <a:lnTo>
                        <a:pt x="1022" y="436"/>
                      </a:lnTo>
                      <a:lnTo>
                        <a:pt x="1010" y="430"/>
                      </a:lnTo>
                      <a:lnTo>
                        <a:pt x="996" y="428"/>
                      </a:lnTo>
                      <a:lnTo>
                        <a:pt x="984" y="426"/>
                      </a:lnTo>
                      <a:lnTo>
                        <a:pt x="970" y="426"/>
                      </a:lnTo>
                      <a:lnTo>
                        <a:pt x="960" y="426"/>
                      </a:lnTo>
                      <a:lnTo>
                        <a:pt x="950" y="424"/>
                      </a:lnTo>
                      <a:lnTo>
                        <a:pt x="944" y="420"/>
                      </a:lnTo>
                      <a:lnTo>
                        <a:pt x="942" y="416"/>
                      </a:lnTo>
                      <a:lnTo>
                        <a:pt x="940" y="410"/>
                      </a:lnTo>
                      <a:lnTo>
                        <a:pt x="940" y="410"/>
                      </a:lnTo>
                      <a:lnTo>
                        <a:pt x="938" y="406"/>
                      </a:lnTo>
                      <a:lnTo>
                        <a:pt x="936" y="402"/>
                      </a:lnTo>
                      <a:lnTo>
                        <a:pt x="930" y="400"/>
                      </a:lnTo>
                      <a:lnTo>
                        <a:pt x="926" y="398"/>
                      </a:lnTo>
                      <a:lnTo>
                        <a:pt x="914" y="396"/>
                      </a:lnTo>
                      <a:lnTo>
                        <a:pt x="900" y="396"/>
                      </a:lnTo>
                      <a:lnTo>
                        <a:pt x="890" y="396"/>
                      </a:lnTo>
                      <a:lnTo>
                        <a:pt x="882" y="394"/>
                      </a:lnTo>
                      <a:lnTo>
                        <a:pt x="882" y="394"/>
                      </a:lnTo>
                      <a:lnTo>
                        <a:pt x="882" y="392"/>
                      </a:lnTo>
                      <a:lnTo>
                        <a:pt x="890" y="384"/>
                      </a:lnTo>
                      <a:lnTo>
                        <a:pt x="890" y="384"/>
                      </a:lnTo>
                      <a:lnTo>
                        <a:pt x="896" y="380"/>
                      </a:lnTo>
                      <a:lnTo>
                        <a:pt x="900" y="376"/>
                      </a:lnTo>
                      <a:lnTo>
                        <a:pt x="902" y="372"/>
                      </a:lnTo>
                      <a:lnTo>
                        <a:pt x="902" y="366"/>
                      </a:lnTo>
                      <a:lnTo>
                        <a:pt x="900" y="360"/>
                      </a:lnTo>
                      <a:lnTo>
                        <a:pt x="894" y="352"/>
                      </a:lnTo>
                      <a:lnTo>
                        <a:pt x="890" y="348"/>
                      </a:lnTo>
                      <a:lnTo>
                        <a:pt x="888" y="344"/>
                      </a:lnTo>
                      <a:lnTo>
                        <a:pt x="890" y="344"/>
                      </a:lnTo>
                      <a:lnTo>
                        <a:pt x="902" y="346"/>
                      </a:lnTo>
                      <a:lnTo>
                        <a:pt x="902" y="346"/>
                      </a:lnTo>
                      <a:lnTo>
                        <a:pt x="916" y="348"/>
                      </a:lnTo>
                      <a:lnTo>
                        <a:pt x="928" y="348"/>
                      </a:lnTo>
                      <a:lnTo>
                        <a:pt x="938" y="346"/>
                      </a:lnTo>
                      <a:lnTo>
                        <a:pt x="942" y="342"/>
                      </a:lnTo>
                      <a:lnTo>
                        <a:pt x="944" y="340"/>
                      </a:lnTo>
                      <a:lnTo>
                        <a:pt x="944" y="338"/>
                      </a:lnTo>
                      <a:lnTo>
                        <a:pt x="938" y="334"/>
                      </a:lnTo>
                      <a:lnTo>
                        <a:pt x="926" y="328"/>
                      </a:lnTo>
                      <a:lnTo>
                        <a:pt x="906" y="324"/>
                      </a:lnTo>
                      <a:lnTo>
                        <a:pt x="906" y="324"/>
                      </a:lnTo>
                      <a:lnTo>
                        <a:pt x="876" y="318"/>
                      </a:lnTo>
                      <a:lnTo>
                        <a:pt x="876" y="318"/>
                      </a:lnTo>
                      <a:lnTo>
                        <a:pt x="876" y="318"/>
                      </a:lnTo>
                      <a:lnTo>
                        <a:pt x="880" y="316"/>
                      </a:lnTo>
                      <a:lnTo>
                        <a:pt x="900" y="312"/>
                      </a:lnTo>
                      <a:lnTo>
                        <a:pt x="910" y="308"/>
                      </a:lnTo>
                      <a:lnTo>
                        <a:pt x="920" y="304"/>
                      </a:lnTo>
                      <a:lnTo>
                        <a:pt x="920" y="304"/>
                      </a:lnTo>
                      <a:lnTo>
                        <a:pt x="924" y="300"/>
                      </a:lnTo>
                      <a:lnTo>
                        <a:pt x="926" y="298"/>
                      </a:lnTo>
                      <a:lnTo>
                        <a:pt x="926" y="294"/>
                      </a:lnTo>
                      <a:lnTo>
                        <a:pt x="926" y="290"/>
                      </a:lnTo>
                      <a:lnTo>
                        <a:pt x="922" y="284"/>
                      </a:lnTo>
                      <a:lnTo>
                        <a:pt x="914" y="278"/>
                      </a:lnTo>
                      <a:lnTo>
                        <a:pt x="904" y="272"/>
                      </a:lnTo>
                      <a:lnTo>
                        <a:pt x="894" y="268"/>
                      </a:lnTo>
                      <a:lnTo>
                        <a:pt x="886" y="268"/>
                      </a:lnTo>
                      <a:lnTo>
                        <a:pt x="880" y="270"/>
                      </a:lnTo>
                      <a:lnTo>
                        <a:pt x="880" y="270"/>
                      </a:lnTo>
                      <a:lnTo>
                        <a:pt x="872" y="274"/>
                      </a:lnTo>
                      <a:lnTo>
                        <a:pt x="864" y="276"/>
                      </a:lnTo>
                      <a:lnTo>
                        <a:pt x="846" y="276"/>
                      </a:lnTo>
                      <a:lnTo>
                        <a:pt x="842" y="276"/>
                      </a:lnTo>
                      <a:lnTo>
                        <a:pt x="840" y="274"/>
                      </a:lnTo>
                      <a:lnTo>
                        <a:pt x="842" y="270"/>
                      </a:lnTo>
                      <a:lnTo>
                        <a:pt x="852" y="266"/>
                      </a:lnTo>
                      <a:lnTo>
                        <a:pt x="852" y="266"/>
                      </a:lnTo>
                      <a:lnTo>
                        <a:pt x="874" y="258"/>
                      </a:lnTo>
                      <a:lnTo>
                        <a:pt x="880" y="254"/>
                      </a:lnTo>
                      <a:lnTo>
                        <a:pt x="882" y="252"/>
                      </a:lnTo>
                      <a:lnTo>
                        <a:pt x="878" y="248"/>
                      </a:lnTo>
                      <a:lnTo>
                        <a:pt x="872" y="244"/>
                      </a:lnTo>
                      <a:lnTo>
                        <a:pt x="844" y="232"/>
                      </a:lnTo>
                      <a:lnTo>
                        <a:pt x="844" y="232"/>
                      </a:lnTo>
                      <a:lnTo>
                        <a:pt x="826" y="226"/>
                      </a:lnTo>
                      <a:lnTo>
                        <a:pt x="812" y="226"/>
                      </a:lnTo>
                      <a:lnTo>
                        <a:pt x="802" y="228"/>
                      </a:lnTo>
                      <a:lnTo>
                        <a:pt x="794" y="230"/>
                      </a:lnTo>
                      <a:lnTo>
                        <a:pt x="790" y="232"/>
                      </a:lnTo>
                      <a:lnTo>
                        <a:pt x="786" y="232"/>
                      </a:lnTo>
                      <a:lnTo>
                        <a:pt x="786" y="230"/>
                      </a:lnTo>
                      <a:lnTo>
                        <a:pt x="786" y="220"/>
                      </a:lnTo>
                      <a:lnTo>
                        <a:pt x="786" y="220"/>
                      </a:lnTo>
                      <a:lnTo>
                        <a:pt x="788" y="210"/>
                      </a:lnTo>
                      <a:lnTo>
                        <a:pt x="784" y="206"/>
                      </a:lnTo>
                      <a:lnTo>
                        <a:pt x="782" y="204"/>
                      </a:lnTo>
                      <a:lnTo>
                        <a:pt x="776" y="204"/>
                      </a:lnTo>
                      <a:lnTo>
                        <a:pt x="768" y="206"/>
                      </a:lnTo>
                      <a:lnTo>
                        <a:pt x="764" y="204"/>
                      </a:lnTo>
                      <a:lnTo>
                        <a:pt x="762" y="198"/>
                      </a:lnTo>
                      <a:lnTo>
                        <a:pt x="762" y="198"/>
                      </a:lnTo>
                      <a:lnTo>
                        <a:pt x="762" y="190"/>
                      </a:lnTo>
                      <a:lnTo>
                        <a:pt x="756" y="184"/>
                      </a:lnTo>
                      <a:lnTo>
                        <a:pt x="748" y="178"/>
                      </a:lnTo>
                      <a:lnTo>
                        <a:pt x="738" y="174"/>
                      </a:lnTo>
                      <a:lnTo>
                        <a:pt x="728" y="170"/>
                      </a:lnTo>
                      <a:lnTo>
                        <a:pt x="716" y="170"/>
                      </a:lnTo>
                      <a:lnTo>
                        <a:pt x="706" y="174"/>
                      </a:lnTo>
                      <a:lnTo>
                        <a:pt x="696" y="182"/>
                      </a:lnTo>
                      <a:lnTo>
                        <a:pt x="696" y="182"/>
                      </a:lnTo>
                      <a:lnTo>
                        <a:pt x="686" y="190"/>
                      </a:lnTo>
                      <a:lnTo>
                        <a:pt x="680" y="192"/>
                      </a:lnTo>
                      <a:lnTo>
                        <a:pt x="674" y="190"/>
                      </a:lnTo>
                      <a:lnTo>
                        <a:pt x="670" y="186"/>
                      </a:lnTo>
                      <a:lnTo>
                        <a:pt x="666" y="178"/>
                      </a:lnTo>
                      <a:lnTo>
                        <a:pt x="662" y="168"/>
                      </a:lnTo>
                      <a:lnTo>
                        <a:pt x="652" y="148"/>
                      </a:lnTo>
                      <a:lnTo>
                        <a:pt x="652" y="148"/>
                      </a:lnTo>
                      <a:lnTo>
                        <a:pt x="648" y="138"/>
                      </a:lnTo>
                      <a:lnTo>
                        <a:pt x="642" y="134"/>
                      </a:lnTo>
                      <a:lnTo>
                        <a:pt x="638" y="134"/>
                      </a:lnTo>
                      <a:lnTo>
                        <a:pt x="632" y="134"/>
                      </a:lnTo>
                      <a:lnTo>
                        <a:pt x="628" y="134"/>
                      </a:lnTo>
                      <a:lnTo>
                        <a:pt x="622" y="134"/>
                      </a:lnTo>
                      <a:lnTo>
                        <a:pt x="616" y="128"/>
                      </a:lnTo>
                      <a:lnTo>
                        <a:pt x="610" y="120"/>
                      </a:lnTo>
                      <a:lnTo>
                        <a:pt x="610" y="120"/>
                      </a:lnTo>
                      <a:lnTo>
                        <a:pt x="602" y="110"/>
                      </a:lnTo>
                      <a:lnTo>
                        <a:pt x="594" y="104"/>
                      </a:lnTo>
                      <a:lnTo>
                        <a:pt x="586" y="100"/>
                      </a:lnTo>
                      <a:lnTo>
                        <a:pt x="578" y="100"/>
                      </a:lnTo>
                      <a:lnTo>
                        <a:pt x="560" y="98"/>
                      </a:lnTo>
                      <a:lnTo>
                        <a:pt x="552" y="98"/>
                      </a:lnTo>
                      <a:lnTo>
                        <a:pt x="546" y="94"/>
                      </a:lnTo>
                      <a:lnTo>
                        <a:pt x="546" y="94"/>
                      </a:lnTo>
                      <a:lnTo>
                        <a:pt x="528" y="88"/>
                      </a:lnTo>
                      <a:lnTo>
                        <a:pt x="518" y="84"/>
                      </a:lnTo>
                      <a:lnTo>
                        <a:pt x="506" y="82"/>
                      </a:lnTo>
                      <a:lnTo>
                        <a:pt x="494" y="84"/>
                      </a:lnTo>
                      <a:lnTo>
                        <a:pt x="484" y="88"/>
                      </a:lnTo>
                      <a:lnTo>
                        <a:pt x="474" y="94"/>
                      </a:lnTo>
                      <a:lnTo>
                        <a:pt x="466" y="106"/>
                      </a:lnTo>
                      <a:lnTo>
                        <a:pt x="466" y="106"/>
                      </a:lnTo>
                      <a:lnTo>
                        <a:pt x="462" y="112"/>
                      </a:lnTo>
                      <a:lnTo>
                        <a:pt x="460" y="116"/>
                      </a:lnTo>
                      <a:lnTo>
                        <a:pt x="456" y="118"/>
                      </a:lnTo>
                      <a:lnTo>
                        <a:pt x="452" y="118"/>
                      </a:lnTo>
                      <a:lnTo>
                        <a:pt x="444" y="116"/>
                      </a:lnTo>
                      <a:lnTo>
                        <a:pt x="436" y="112"/>
                      </a:lnTo>
                      <a:lnTo>
                        <a:pt x="428" y="106"/>
                      </a:lnTo>
                      <a:lnTo>
                        <a:pt x="420" y="104"/>
                      </a:lnTo>
                      <a:lnTo>
                        <a:pt x="416" y="102"/>
                      </a:lnTo>
                      <a:lnTo>
                        <a:pt x="412" y="104"/>
                      </a:lnTo>
                      <a:lnTo>
                        <a:pt x="408" y="106"/>
                      </a:lnTo>
                      <a:lnTo>
                        <a:pt x="404" y="110"/>
                      </a:lnTo>
                      <a:lnTo>
                        <a:pt x="404" y="110"/>
                      </a:lnTo>
                      <a:lnTo>
                        <a:pt x="396" y="118"/>
                      </a:lnTo>
                      <a:lnTo>
                        <a:pt x="388" y="124"/>
                      </a:lnTo>
                      <a:lnTo>
                        <a:pt x="380" y="130"/>
                      </a:lnTo>
                      <a:lnTo>
                        <a:pt x="376" y="132"/>
                      </a:lnTo>
                      <a:lnTo>
                        <a:pt x="372" y="132"/>
                      </a:lnTo>
                      <a:lnTo>
                        <a:pt x="370" y="130"/>
                      </a:lnTo>
                      <a:lnTo>
                        <a:pt x="372" y="126"/>
                      </a:lnTo>
                      <a:lnTo>
                        <a:pt x="376" y="118"/>
                      </a:lnTo>
                      <a:lnTo>
                        <a:pt x="376" y="118"/>
                      </a:lnTo>
                      <a:lnTo>
                        <a:pt x="382" y="110"/>
                      </a:lnTo>
                      <a:lnTo>
                        <a:pt x="386" y="100"/>
                      </a:lnTo>
                      <a:lnTo>
                        <a:pt x="388" y="90"/>
                      </a:lnTo>
                      <a:lnTo>
                        <a:pt x="388" y="82"/>
                      </a:lnTo>
                      <a:lnTo>
                        <a:pt x="386" y="72"/>
                      </a:lnTo>
                      <a:lnTo>
                        <a:pt x="382" y="64"/>
                      </a:lnTo>
                      <a:lnTo>
                        <a:pt x="376" y="58"/>
                      </a:lnTo>
                      <a:lnTo>
                        <a:pt x="368" y="54"/>
                      </a:lnTo>
                      <a:lnTo>
                        <a:pt x="368" y="54"/>
                      </a:lnTo>
                      <a:lnTo>
                        <a:pt x="360" y="50"/>
                      </a:lnTo>
                      <a:lnTo>
                        <a:pt x="356" y="44"/>
                      </a:lnTo>
                      <a:lnTo>
                        <a:pt x="356" y="38"/>
                      </a:lnTo>
                      <a:lnTo>
                        <a:pt x="354" y="32"/>
                      </a:lnTo>
                      <a:lnTo>
                        <a:pt x="354" y="24"/>
                      </a:lnTo>
                      <a:lnTo>
                        <a:pt x="352" y="18"/>
                      </a:lnTo>
                      <a:lnTo>
                        <a:pt x="346" y="14"/>
                      </a:lnTo>
                      <a:lnTo>
                        <a:pt x="338" y="12"/>
                      </a:lnTo>
                      <a:lnTo>
                        <a:pt x="338" y="12"/>
                      </a:lnTo>
                      <a:lnTo>
                        <a:pt x="326" y="10"/>
                      </a:lnTo>
                      <a:lnTo>
                        <a:pt x="306" y="12"/>
                      </a:lnTo>
                      <a:lnTo>
                        <a:pt x="282" y="14"/>
                      </a:lnTo>
                      <a:lnTo>
                        <a:pt x="260" y="18"/>
                      </a:lnTo>
                      <a:lnTo>
                        <a:pt x="236" y="24"/>
                      </a:lnTo>
                      <a:lnTo>
                        <a:pt x="218" y="32"/>
                      </a:lnTo>
                      <a:lnTo>
                        <a:pt x="210" y="38"/>
                      </a:lnTo>
                      <a:lnTo>
                        <a:pt x="204" y="44"/>
                      </a:lnTo>
                      <a:lnTo>
                        <a:pt x="200" y="50"/>
                      </a:lnTo>
                      <a:lnTo>
                        <a:pt x="198" y="56"/>
                      </a:lnTo>
                      <a:lnTo>
                        <a:pt x="198" y="56"/>
                      </a:lnTo>
                      <a:lnTo>
                        <a:pt x="198" y="62"/>
                      </a:lnTo>
                      <a:lnTo>
                        <a:pt x="196" y="66"/>
                      </a:lnTo>
                      <a:lnTo>
                        <a:pt x="194" y="68"/>
                      </a:lnTo>
                      <a:lnTo>
                        <a:pt x="192" y="70"/>
                      </a:lnTo>
                      <a:lnTo>
                        <a:pt x="186" y="72"/>
                      </a:lnTo>
                      <a:lnTo>
                        <a:pt x="178" y="70"/>
                      </a:lnTo>
                      <a:lnTo>
                        <a:pt x="174" y="72"/>
                      </a:lnTo>
                      <a:lnTo>
                        <a:pt x="172" y="72"/>
                      </a:lnTo>
                      <a:lnTo>
                        <a:pt x="172" y="74"/>
                      </a:lnTo>
                      <a:lnTo>
                        <a:pt x="174" y="84"/>
                      </a:lnTo>
                      <a:lnTo>
                        <a:pt x="182" y="100"/>
                      </a:lnTo>
                      <a:lnTo>
                        <a:pt x="182" y="100"/>
                      </a:lnTo>
                      <a:lnTo>
                        <a:pt x="188" y="116"/>
                      </a:lnTo>
                      <a:lnTo>
                        <a:pt x="188" y="122"/>
                      </a:lnTo>
                      <a:lnTo>
                        <a:pt x="188" y="126"/>
                      </a:lnTo>
                      <a:lnTo>
                        <a:pt x="188" y="130"/>
                      </a:lnTo>
                      <a:lnTo>
                        <a:pt x="184" y="130"/>
                      </a:lnTo>
                      <a:lnTo>
                        <a:pt x="180" y="132"/>
                      </a:lnTo>
                      <a:lnTo>
                        <a:pt x="174" y="132"/>
                      </a:lnTo>
                      <a:lnTo>
                        <a:pt x="168" y="134"/>
                      </a:lnTo>
                      <a:lnTo>
                        <a:pt x="168" y="136"/>
                      </a:lnTo>
                      <a:lnTo>
                        <a:pt x="168" y="138"/>
                      </a:lnTo>
                      <a:lnTo>
                        <a:pt x="174" y="148"/>
                      </a:lnTo>
                      <a:lnTo>
                        <a:pt x="174" y="148"/>
                      </a:lnTo>
                      <a:lnTo>
                        <a:pt x="184" y="158"/>
                      </a:lnTo>
                      <a:lnTo>
                        <a:pt x="192" y="164"/>
                      </a:lnTo>
                      <a:lnTo>
                        <a:pt x="200" y="166"/>
                      </a:lnTo>
                      <a:lnTo>
                        <a:pt x="208" y="166"/>
                      </a:lnTo>
                      <a:lnTo>
                        <a:pt x="212" y="164"/>
                      </a:lnTo>
                      <a:lnTo>
                        <a:pt x="218" y="166"/>
                      </a:lnTo>
                      <a:lnTo>
                        <a:pt x="220" y="168"/>
                      </a:lnTo>
                      <a:lnTo>
                        <a:pt x="222" y="176"/>
                      </a:lnTo>
                      <a:lnTo>
                        <a:pt x="222" y="176"/>
                      </a:lnTo>
                      <a:lnTo>
                        <a:pt x="222" y="180"/>
                      </a:lnTo>
                      <a:lnTo>
                        <a:pt x="220" y="182"/>
                      </a:lnTo>
                      <a:lnTo>
                        <a:pt x="216" y="184"/>
                      </a:lnTo>
                      <a:lnTo>
                        <a:pt x="210" y="184"/>
                      </a:lnTo>
                      <a:lnTo>
                        <a:pt x="196" y="180"/>
                      </a:lnTo>
                      <a:lnTo>
                        <a:pt x="180" y="174"/>
                      </a:lnTo>
                      <a:lnTo>
                        <a:pt x="164" y="164"/>
                      </a:lnTo>
                      <a:lnTo>
                        <a:pt x="152" y="150"/>
                      </a:lnTo>
                      <a:lnTo>
                        <a:pt x="148" y="144"/>
                      </a:lnTo>
                      <a:lnTo>
                        <a:pt x="146" y="136"/>
                      </a:lnTo>
                      <a:lnTo>
                        <a:pt x="146" y="130"/>
                      </a:lnTo>
                      <a:lnTo>
                        <a:pt x="150" y="122"/>
                      </a:lnTo>
                      <a:lnTo>
                        <a:pt x="150" y="122"/>
                      </a:lnTo>
                      <a:lnTo>
                        <a:pt x="154" y="110"/>
                      </a:lnTo>
                      <a:lnTo>
                        <a:pt x="152" y="102"/>
                      </a:lnTo>
                      <a:lnTo>
                        <a:pt x="150" y="98"/>
                      </a:lnTo>
                      <a:lnTo>
                        <a:pt x="144" y="94"/>
                      </a:lnTo>
                      <a:lnTo>
                        <a:pt x="142" y="90"/>
                      </a:lnTo>
                      <a:lnTo>
                        <a:pt x="140" y="84"/>
                      </a:lnTo>
                      <a:lnTo>
                        <a:pt x="144" y="74"/>
                      </a:lnTo>
                      <a:lnTo>
                        <a:pt x="154" y="60"/>
                      </a:lnTo>
                      <a:lnTo>
                        <a:pt x="154" y="60"/>
                      </a:lnTo>
                      <a:lnTo>
                        <a:pt x="168" y="44"/>
                      </a:lnTo>
                      <a:lnTo>
                        <a:pt x="180" y="34"/>
                      </a:lnTo>
                      <a:lnTo>
                        <a:pt x="188" y="26"/>
                      </a:lnTo>
                      <a:lnTo>
                        <a:pt x="198" y="22"/>
                      </a:lnTo>
                      <a:lnTo>
                        <a:pt x="208" y="16"/>
                      </a:lnTo>
                      <a:lnTo>
                        <a:pt x="212" y="14"/>
                      </a:lnTo>
                      <a:lnTo>
                        <a:pt x="212" y="10"/>
                      </a:lnTo>
                      <a:lnTo>
                        <a:pt x="212" y="10"/>
                      </a:lnTo>
                      <a:lnTo>
                        <a:pt x="212" y="8"/>
                      </a:lnTo>
                      <a:lnTo>
                        <a:pt x="210" y="6"/>
                      </a:lnTo>
                      <a:lnTo>
                        <a:pt x="200" y="2"/>
                      </a:lnTo>
                      <a:lnTo>
                        <a:pt x="184" y="0"/>
                      </a:lnTo>
                      <a:lnTo>
                        <a:pt x="164" y="0"/>
                      </a:lnTo>
                      <a:lnTo>
                        <a:pt x="140" y="2"/>
                      </a:lnTo>
                      <a:lnTo>
                        <a:pt x="116" y="8"/>
                      </a:lnTo>
                      <a:lnTo>
                        <a:pt x="92" y="16"/>
                      </a:lnTo>
                      <a:lnTo>
                        <a:pt x="70" y="26"/>
                      </a:lnTo>
                      <a:lnTo>
                        <a:pt x="70" y="26"/>
                      </a:lnTo>
                      <a:lnTo>
                        <a:pt x="52" y="38"/>
                      </a:lnTo>
                      <a:lnTo>
                        <a:pt x="40" y="48"/>
                      </a:lnTo>
                      <a:lnTo>
                        <a:pt x="34" y="56"/>
                      </a:lnTo>
                      <a:lnTo>
                        <a:pt x="32" y="62"/>
                      </a:lnTo>
                      <a:lnTo>
                        <a:pt x="30" y="72"/>
                      </a:lnTo>
                      <a:lnTo>
                        <a:pt x="28" y="76"/>
                      </a:lnTo>
                      <a:lnTo>
                        <a:pt x="24" y="82"/>
                      </a:lnTo>
                      <a:lnTo>
                        <a:pt x="24" y="82"/>
                      </a:lnTo>
                      <a:lnTo>
                        <a:pt x="18" y="90"/>
                      </a:lnTo>
                      <a:lnTo>
                        <a:pt x="14" y="96"/>
                      </a:lnTo>
                      <a:lnTo>
                        <a:pt x="8" y="112"/>
                      </a:lnTo>
                      <a:lnTo>
                        <a:pt x="4" y="132"/>
                      </a:lnTo>
                      <a:lnTo>
                        <a:pt x="2" y="156"/>
                      </a:lnTo>
                      <a:lnTo>
                        <a:pt x="2" y="156"/>
                      </a:lnTo>
                      <a:lnTo>
                        <a:pt x="0" y="168"/>
                      </a:lnTo>
                      <a:lnTo>
                        <a:pt x="0" y="178"/>
                      </a:lnTo>
                      <a:lnTo>
                        <a:pt x="2" y="184"/>
                      </a:lnTo>
                      <a:lnTo>
                        <a:pt x="8" y="188"/>
                      </a:lnTo>
                      <a:lnTo>
                        <a:pt x="14" y="192"/>
                      </a:lnTo>
                      <a:lnTo>
                        <a:pt x="26" y="194"/>
                      </a:lnTo>
                      <a:lnTo>
                        <a:pt x="58" y="196"/>
                      </a:lnTo>
                      <a:lnTo>
                        <a:pt x="58" y="196"/>
                      </a:lnTo>
                      <a:lnTo>
                        <a:pt x="76" y="200"/>
                      </a:lnTo>
                      <a:lnTo>
                        <a:pt x="90" y="202"/>
                      </a:lnTo>
                      <a:lnTo>
                        <a:pt x="100" y="208"/>
                      </a:lnTo>
                      <a:lnTo>
                        <a:pt x="106" y="212"/>
                      </a:lnTo>
                      <a:lnTo>
                        <a:pt x="106" y="216"/>
                      </a:lnTo>
                      <a:lnTo>
                        <a:pt x="102" y="218"/>
                      </a:lnTo>
                      <a:lnTo>
                        <a:pt x="94" y="220"/>
                      </a:lnTo>
                      <a:lnTo>
                        <a:pt x="78" y="218"/>
                      </a:lnTo>
                      <a:lnTo>
                        <a:pt x="78" y="218"/>
                      </a:lnTo>
                      <a:lnTo>
                        <a:pt x="50" y="216"/>
                      </a:lnTo>
                      <a:lnTo>
                        <a:pt x="40" y="216"/>
                      </a:lnTo>
                      <a:lnTo>
                        <a:pt x="32" y="218"/>
                      </a:lnTo>
                      <a:lnTo>
                        <a:pt x="32" y="220"/>
                      </a:lnTo>
                      <a:lnTo>
                        <a:pt x="30" y="222"/>
                      </a:lnTo>
                      <a:lnTo>
                        <a:pt x="32" y="228"/>
                      </a:lnTo>
                      <a:lnTo>
                        <a:pt x="40" y="238"/>
                      </a:lnTo>
                      <a:lnTo>
                        <a:pt x="52" y="250"/>
                      </a:lnTo>
                      <a:lnTo>
                        <a:pt x="52" y="250"/>
                      </a:lnTo>
                      <a:lnTo>
                        <a:pt x="68" y="262"/>
                      </a:lnTo>
                      <a:lnTo>
                        <a:pt x="82" y="268"/>
                      </a:lnTo>
                      <a:lnTo>
                        <a:pt x="94" y="270"/>
                      </a:lnTo>
                      <a:lnTo>
                        <a:pt x="106" y="270"/>
                      </a:lnTo>
                      <a:lnTo>
                        <a:pt x="118" y="270"/>
                      </a:lnTo>
                      <a:lnTo>
                        <a:pt x="130" y="270"/>
                      </a:lnTo>
                      <a:lnTo>
                        <a:pt x="142" y="272"/>
                      </a:lnTo>
                      <a:lnTo>
                        <a:pt x="152" y="278"/>
                      </a:lnTo>
                      <a:lnTo>
                        <a:pt x="152" y="278"/>
                      </a:lnTo>
                      <a:lnTo>
                        <a:pt x="162" y="284"/>
                      </a:lnTo>
                      <a:lnTo>
                        <a:pt x="174" y="288"/>
                      </a:lnTo>
                      <a:lnTo>
                        <a:pt x="184" y="290"/>
                      </a:lnTo>
                      <a:lnTo>
                        <a:pt x="194" y="288"/>
                      </a:lnTo>
                      <a:lnTo>
                        <a:pt x="208" y="286"/>
                      </a:lnTo>
                      <a:lnTo>
                        <a:pt x="218" y="286"/>
                      </a:lnTo>
                      <a:lnTo>
                        <a:pt x="218" y="286"/>
                      </a:lnTo>
                      <a:lnTo>
                        <a:pt x="234" y="288"/>
                      </a:lnTo>
                      <a:lnTo>
                        <a:pt x="244" y="290"/>
                      </a:lnTo>
                      <a:lnTo>
                        <a:pt x="260" y="290"/>
                      </a:lnTo>
                      <a:lnTo>
                        <a:pt x="268" y="290"/>
                      </a:lnTo>
                      <a:lnTo>
                        <a:pt x="276" y="290"/>
                      </a:lnTo>
                      <a:lnTo>
                        <a:pt x="288" y="292"/>
                      </a:lnTo>
                      <a:lnTo>
                        <a:pt x="304" y="296"/>
                      </a:lnTo>
                      <a:lnTo>
                        <a:pt x="304" y="296"/>
                      </a:lnTo>
                      <a:lnTo>
                        <a:pt x="316" y="300"/>
                      </a:lnTo>
                      <a:lnTo>
                        <a:pt x="324" y="298"/>
                      </a:lnTo>
                      <a:lnTo>
                        <a:pt x="328" y="296"/>
                      </a:lnTo>
                      <a:lnTo>
                        <a:pt x="332" y="292"/>
                      </a:lnTo>
                      <a:lnTo>
                        <a:pt x="336" y="290"/>
                      </a:lnTo>
                      <a:lnTo>
                        <a:pt x="340" y="290"/>
                      </a:lnTo>
                      <a:lnTo>
                        <a:pt x="346" y="292"/>
                      </a:lnTo>
                      <a:lnTo>
                        <a:pt x="356" y="298"/>
                      </a:lnTo>
                      <a:lnTo>
                        <a:pt x="356" y="298"/>
                      </a:lnTo>
                      <a:lnTo>
                        <a:pt x="374" y="312"/>
                      </a:lnTo>
                      <a:lnTo>
                        <a:pt x="378" y="314"/>
                      </a:lnTo>
                      <a:lnTo>
                        <a:pt x="380" y="312"/>
                      </a:lnTo>
                      <a:lnTo>
                        <a:pt x="378" y="310"/>
                      </a:lnTo>
                      <a:lnTo>
                        <a:pt x="376" y="306"/>
                      </a:lnTo>
                      <a:lnTo>
                        <a:pt x="362" y="292"/>
                      </a:lnTo>
                      <a:lnTo>
                        <a:pt x="362" y="292"/>
                      </a:lnTo>
                      <a:lnTo>
                        <a:pt x="358" y="284"/>
                      </a:lnTo>
                      <a:lnTo>
                        <a:pt x="358" y="282"/>
                      </a:lnTo>
                      <a:lnTo>
                        <a:pt x="360" y="282"/>
                      </a:lnTo>
                      <a:lnTo>
                        <a:pt x="368" y="282"/>
                      </a:lnTo>
                      <a:lnTo>
                        <a:pt x="380" y="284"/>
                      </a:lnTo>
                      <a:lnTo>
                        <a:pt x="410" y="290"/>
                      </a:lnTo>
                      <a:lnTo>
                        <a:pt x="444" y="296"/>
                      </a:lnTo>
                      <a:lnTo>
                        <a:pt x="444" y="296"/>
                      </a:lnTo>
                      <a:lnTo>
                        <a:pt x="450" y="296"/>
                      </a:lnTo>
                      <a:lnTo>
                        <a:pt x="454" y="296"/>
                      </a:lnTo>
                      <a:lnTo>
                        <a:pt x="458" y="294"/>
                      </a:lnTo>
                      <a:lnTo>
                        <a:pt x="460" y="290"/>
                      </a:lnTo>
                      <a:lnTo>
                        <a:pt x="462" y="284"/>
                      </a:lnTo>
                      <a:lnTo>
                        <a:pt x="460" y="274"/>
                      </a:lnTo>
                      <a:lnTo>
                        <a:pt x="456" y="260"/>
                      </a:lnTo>
                      <a:lnTo>
                        <a:pt x="456" y="260"/>
                      </a:lnTo>
                      <a:lnTo>
                        <a:pt x="458" y="260"/>
                      </a:lnTo>
                      <a:lnTo>
                        <a:pt x="464" y="264"/>
                      </a:lnTo>
                      <a:lnTo>
                        <a:pt x="464" y="264"/>
                      </a:lnTo>
                      <a:lnTo>
                        <a:pt x="472" y="270"/>
                      </a:lnTo>
                      <a:lnTo>
                        <a:pt x="478" y="272"/>
                      </a:lnTo>
                      <a:lnTo>
                        <a:pt x="484" y="272"/>
                      </a:lnTo>
                      <a:lnTo>
                        <a:pt x="490" y="272"/>
                      </a:lnTo>
                      <a:lnTo>
                        <a:pt x="494" y="272"/>
                      </a:lnTo>
                      <a:lnTo>
                        <a:pt x="498" y="274"/>
                      </a:lnTo>
                      <a:lnTo>
                        <a:pt x="500" y="278"/>
                      </a:lnTo>
                      <a:lnTo>
                        <a:pt x="502" y="286"/>
                      </a:lnTo>
                      <a:lnTo>
                        <a:pt x="502" y="286"/>
                      </a:lnTo>
                      <a:lnTo>
                        <a:pt x="502" y="294"/>
                      </a:lnTo>
                      <a:lnTo>
                        <a:pt x="504" y="302"/>
                      </a:lnTo>
                      <a:lnTo>
                        <a:pt x="508" y="306"/>
                      </a:lnTo>
                      <a:lnTo>
                        <a:pt x="512" y="310"/>
                      </a:lnTo>
                      <a:lnTo>
                        <a:pt x="528" y="318"/>
                      </a:lnTo>
                      <a:lnTo>
                        <a:pt x="556" y="326"/>
                      </a:lnTo>
                      <a:lnTo>
                        <a:pt x="556" y="326"/>
                      </a:lnTo>
                      <a:lnTo>
                        <a:pt x="570" y="332"/>
                      </a:lnTo>
                      <a:lnTo>
                        <a:pt x="580" y="338"/>
                      </a:lnTo>
                      <a:lnTo>
                        <a:pt x="584" y="344"/>
                      </a:lnTo>
                      <a:lnTo>
                        <a:pt x="584" y="348"/>
                      </a:lnTo>
                      <a:lnTo>
                        <a:pt x="580" y="352"/>
                      </a:lnTo>
                      <a:lnTo>
                        <a:pt x="574" y="356"/>
                      </a:lnTo>
                      <a:lnTo>
                        <a:pt x="568" y="356"/>
                      </a:lnTo>
                      <a:lnTo>
                        <a:pt x="558" y="356"/>
                      </a:lnTo>
                      <a:lnTo>
                        <a:pt x="558" y="356"/>
                      </a:lnTo>
                      <a:lnTo>
                        <a:pt x="550" y="358"/>
                      </a:lnTo>
                      <a:lnTo>
                        <a:pt x="542" y="360"/>
                      </a:lnTo>
                      <a:lnTo>
                        <a:pt x="538" y="366"/>
                      </a:lnTo>
                      <a:lnTo>
                        <a:pt x="538" y="370"/>
                      </a:lnTo>
                      <a:lnTo>
                        <a:pt x="538" y="376"/>
                      </a:lnTo>
                      <a:lnTo>
                        <a:pt x="544" y="378"/>
                      </a:lnTo>
                      <a:lnTo>
                        <a:pt x="550" y="380"/>
                      </a:lnTo>
                      <a:lnTo>
                        <a:pt x="562" y="378"/>
                      </a:lnTo>
                      <a:lnTo>
                        <a:pt x="562" y="378"/>
                      </a:lnTo>
                      <a:lnTo>
                        <a:pt x="576" y="374"/>
                      </a:lnTo>
                      <a:lnTo>
                        <a:pt x="590" y="374"/>
                      </a:lnTo>
                      <a:lnTo>
                        <a:pt x="606" y="376"/>
                      </a:lnTo>
                      <a:lnTo>
                        <a:pt x="618" y="380"/>
                      </a:lnTo>
                      <a:lnTo>
                        <a:pt x="630" y="384"/>
                      </a:lnTo>
                      <a:lnTo>
                        <a:pt x="640" y="390"/>
                      </a:lnTo>
                      <a:lnTo>
                        <a:pt x="648" y="396"/>
                      </a:lnTo>
                      <a:lnTo>
                        <a:pt x="654" y="402"/>
                      </a:lnTo>
                      <a:lnTo>
                        <a:pt x="654" y="402"/>
                      </a:lnTo>
                      <a:lnTo>
                        <a:pt x="656" y="406"/>
                      </a:lnTo>
                      <a:lnTo>
                        <a:pt x="662" y="408"/>
                      </a:lnTo>
                      <a:lnTo>
                        <a:pt x="674" y="414"/>
                      </a:lnTo>
                      <a:lnTo>
                        <a:pt x="682" y="416"/>
                      </a:lnTo>
                      <a:lnTo>
                        <a:pt x="688" y="420"/>
                      </a:lnTo>
                      <a:lnTo>
                        <a:pt x="692" y="428"/>
                      </a:lnTo>
                      <a:lnTo>
                        <a:pt x="696" y="438"/>
                      </a:lnTo>
                      <a:lnTo>
                        <a:pt x="696" y="438"/>
                      </a:lnTo>
                      <a:lnTo>
                        <a:pt x="698" y="450"/>
                      </a:lnTo>
                      <a:lnTo>
                        <a:pt x="704" y="460"/>
                      </a:lnTo>
                      <a:lnTo>
                        <a:pt x="712" y="474"/>
                      </a:lnTo>
                      <a:lnTo>
                        <a:pt x="716" y="480"/>
                      </a:lnTo>
                      <a:lnTo>
                        <a:pt x="718" y="486"/>
                      </a:lnTo>
                      <a:lnTo>
                        <a:pt x="716" y="490"/>
                      </a:lnTo>
                      <a:lnTo>
                        <a:pt x="710" y="494"/>
                      </a:lnTo>
                      <a:lnTo>
                        <a:pt x="710" y="494"/>
                      </a:lnTo>
                      <a:lnTo>
                        <a:pt x="696" y="504"/>
                      </a:lnTo>
                      <a:lnTo>
                        <a:pt x="682" y="518"/>
                      </a:lnTo>
                      <a:lnTo>
                        <a:pt x="668" y="532"/>
                      </a:lnTo>
                      <a:lnTo>
                        <a:pt x="648" y="548"/>
                      </a:lnTo>
                      <a:lnTo>
                        <a:pt x="648" y="548"/>
                      </a:lnTo>
                      <a:lnTo>
                        <a:pt x="644" y="554"/>
                      </a:lnTo>
                      <a:lnTo>
                        <a:pt x="640" y="558"/>
                      </a:lnTo>
                      <a:lnTo>
                        <a:pt x="640" y="564"/>
                      </a:lnTo>
                      <a:lnTo>
                        <a:pt x="642" y="570"/>
                      </a:lnTo>
                      <a:lnTo>
                        <a:pt x="646" y="580"/>
                      </a:lnTo>
                      <a:lnTo>
                        <a:pt x="654" y="590"/>
                      </a:lnTo>
                      <a:lnTo>
                        <a:pt x="666" y="604"/>
                      </a:lnTo>
                      <a:lnTo>
                        <a:pt x="666" y="606"/>
                      </a:lnTo>
                      <a:lnTo>
                        <a:pt x="666" y="608"/>
                      </a:lnTo>
                      <a:lnTo>
                        <a:pt x="656" y="606"/>
                      </a:lnTo>
                      <a:lnTo>
                        <a:pt x="656" y="606"/>
                      </a:lnTo>
                      <a:lnTo>
                        <a:pt x="646" y="602"/>
                      </a:lnTo>
                      <a:lnTo>
                        <a:pt x="636" y="604"/>
                      </a:lnTo>
                      <a:lnTo>
                        <a:pt x="628" y="608"/>
                      </a:lnTo>
                      <a:lnTo>
                        <a:pt x="620" y="612"/>
                      </a:lnTo>
                      <a:lnTo>
                        <a:pt x="608" y="616"/>
                      </a:lnTo>
                      <a:lnTo>
                        <a:pt x="594" y="620"/>
                      </a:lnTo>
                      <a:lnTo>
                        <a:pt x="576" y="620"/>
                      </a:lnTo>
                      <a:lnTo>
                        <a:pt x="552" y="614"/>
                      </a:lnTo>
                      <a:lnTo>
                        <a:pt x="552" y="614"/>
                      </a:lnTo>
                      <a:lnTo>
                        <a:pt x="528" y="610"/>
                      </a:lnTo>
                      <a:lnTo>
                        <a:pt x="516" y="608"/>
                      </a:lnTo>
                      <a:lnTo>
                        <a:pt x="510" y="608"/>
                      </a:lnTo>
                      <a:lnTo>
                        <a:pt x="510" y="612"/>
                      </a:lnTo>
                      <a:lnTo>
                        <a:pt x="510" y="616"/>
                      </a:lnTo>
                      <a:lnTo>
                        <a:pt x="510" y="624"/>
                      </a:lnTo>
                      <a:lnTo>
                        <a:pt x="504" y="630"/>
                      </a:lnTo>
                      <a:lnTo>
                        <a:pt x="494" y="638"/>
                      </a:lnTo>
                      <a:lnTo>
                        <a:pt x="494" y="638"/>
                      </a:lnTo>
                      <a:lnTo>
                        <a:pt x="488" y="642"/>
                      </a:lnTo>
                      <a:lnTo>
                        <a:pt x="484" y="648"/>
                      </a:lnTo>
                      <a:lnTo>
                        <a:pt x="482" y="652"/>
                      </a:lnTo>
                      <a:lnTo>
                        <a:pt x="480" y="658"/>
                      </a:lnTo>
                      <a:lnTo>
                        <a:pt x="482" y="664"/>
                      </a:lnTo>
                      <a:lnTo>
                        <a:pt x="484" y="668"/>
                      </a:lnTo>
                      <a:lnTo>
                        <a:pt x="494" y="678"/>
                      </a:lnTo>
                      <a:lnTo>
                        <a:pt x="506" y="686"/>
                      </a:lnTo>
                      <a:lnTo>
                        <a:pt x="514" y="688"/>
                      </a:lnTo>
                      <a:lnTo>
                        <a:pt x="522" y="690"/>
                      </a:lnTo>
                      <a:lnTo>
                        <a:pt x="532" y="690"/>
                      </a:lnTo>
                      <a:lnTo>
                        <a:pt x="542" y="690"/>
                      </a:lnTo>
                      <a:lnTo>
                        <a:pt x="552" y="686"/>
                      </a:lnTo>
                      <a:lnTo>
                        <a:pt x="562" y="682"/>
                      </a:lnTo>
                      <a:lnTo>
                        <a:pt x="562" y="682"/>
                      </a:lnTo>
                      <a:lnTo>
                        <a:pt x="580" y="676"/>
                      </a:lnTo>
                      <a:lnTo>
                        <a:pt x="592" y="674"/>
                      </a:lnTo>
                      <a:lnTo>
                        <a:pt x="602" y="676"/>
                      </a:lnTo>
                      <a:lnTo>
                        <a:pt x="608" y="680"/>
                      </a:lnTo>
                      <a:lnTo>
                        <a:pt x="612" y="684"/>
                      </a:lnTo>
                      <a:lnTo>
                        <a:pt x="616" y="688"/>
                      </a:lnTo>
                      <a:lnTo>
                        <a:pt x="622" y="686"/>
                      </a:lnTo>
                      <a:lnTo>
                        <a:pt x="628" y="680"/>
                      </a:lnTo>
                      <a:lnTo>
                        <a:pt x="628" y="680"/>
                      </a:lnTo>
                      <a:lnTo>
                        <a:pt x="634" y="674"/>
                      </a:lnTo>
                      <a:lnTo>
                        <a:pt x="640" y="674"/>
                      </a:lnTo>
                      <a:lnTo>
                        <a:pt x="642" y="676"/>
                      </a:lnTo>
                      <a:lnTo>
                        <a:pt x="644" y="680"/>
                      </a:lnTo>
                      <a:lnTo>
                        <a:pt x="646" y="688"/>
                      </a:lnTo>
                      <a:lnTo>
                        <a:pt x="648" y="690"/>
                      </a:lnTo>
                      <a:lnTo>
                        <a:pt x="650" y="686"/>
                      </a:lnTo>
                      <a:lnTo>
                        <a:pt x="650" y="686"/>
                      </a:lnTo>
                      <a:lnTo>
                        <a:pt x="656" y="674"/>
                      </a:lnTo>
                      <a:lnTo>
                        <a:pt x="658" y="672"/>
                      </a:lnTo>
                      <a:lnTo>
                        <a:pt x="662" y="672"/>
                      </a:lnTo>
                      <a:lnTo>
                        <a:pt x="666" y="674"/>
                      </a:lnTo>
                      <a:lnTo>
                        <a:pt x="672" y="680"/>
                      </a:lnTo>
                      <a:lnTo>
                        <a:pt x="696" y="706"/>
                      </a:lnTo>
                      <a:lnTo>
                        <a:pt x="696" y="706"/>
                      </a:lnTo>
                      <a:lnTo>
                        <a:pt x="708" y="720"/>
                      </a:lnTo>
                      <a:lnTo>
                        <a:pt x="718" y="726"/>
                      </a:lnTo>
                      <a:lnTo>
                        <a:pt x="724" y="728"/>
                      </a:lnTo>
                      <a:lnTo>
                        <a:pt x="728" y="728"/>
                      </a:lnTo>
                      <a:lnTo>
                        <a:pt x="732" y="726"/>
                      </a:lnTo>
                      <a:lnTo>
                        <a:pt x="736" y="724"/>
                      </a:lnTo>
                      <a:lnTo>
                        <a:pt x="742" y="726"/>
                      </a:lnTo>
                      <a:lnTo>
                        <a:pt x="750" y="732"/>
                      </a:lnTo>
                      <a:lnTo>
                        <a:pt x="750" y="732"/>
                      </a:lnTo>
                      <a:lnTo>
                        <a:pt x="756" y="738"/>
                      </a:lnTo>
                      <a:lnTo>
                        <a:pt x="756" y="740"/>
                      </a:lnTo>
                      <a:lnTo>
                        <a:pt x="754" y="742"/>
                      </a:lnTo>
                      <a:lnTo>
                        <a:pt x="750" y="744"/>
                      </a:lnTo>
                      <a:lnTo>
                        <a:pt x="742" y="744"/>
                      </a:lnTo>
                      <a:lnTo>
                        <a:pt x="734" y="746"/>
                      </a:lnTo>
                      <a:lnTo>
                        <a:pt x="732" y="748"/>
                      </a:lnTo>
                      <a:lnTo>
                        <a:pt x="732" y="750"/>
                      </a:lnTo>
                      <a:lnTo>
                        <a:pt x="732" y="752"/>
                      </a:lnTo>
                      <a:lnTo>
                        <a:pt x="734" y="756"/>
                      </a:lnTo>
                      <a:lnTo>
                        <a:pt x="744" y="768"/>
                      </a:lnTo>
                      <a:lnTo>
                        <a:pt x="744" y="768"/>
                      </a:lnTo>
                      <a:lnTo>
                        <a:pt x="754" y="776"/>
                      </a:lnTo>
                      <a:lnTo>
                        <a:pt x="766" y="780"/>
                      </a:lnTo>
                      <a:lnTo>
                        <a:pt x="792" y="788"/>
                      </a:lnTo>
                      <a:lnTo>
                        <a:pt x="816" y="794"/>
                      </a:lnTo>
                      <a:lnTo>
                        <a:pt x="826" y="798"/>
                      </a:lnTo>
                      <a:lnTo>
                        <a:pt x="834" y="804"/>
                      </a:lnTo>
                      <a:lnTo>
                        <a:pt x="834" y="804"/>
                      </a:lnTo>
                      <a:lnTo>
                        <a:pt x="842" y="812"/>
                      </a:lnTo>
                      <a:lnTo>
                        <a:pt x="854" y="818"/>
                      </a:lnTo>
                      <a:lnTo>
                        <a:pt x="868" y="824"/>
                      </a:lnTo>
                      <a:lnTo>
                        <a:pt x="882" y="828"/>
                      </a:lnTo>
                      <a:lnTo>
                        <a:pt x="916" y="836"/>
                      </a:lnTo>
                      <a:lnTo>
                        <a:pt x="948" y="846"/>
                      </a:lnTo>
                      <a:lnTo>
                        <a:pt x="948" y="846"/>
                      </a:lnTo>
                      <a:lnTo>
                        <a:pt x="962" y="850"/>
                      </a:lnTo>
                      <a:lnTo>
                        <a:pt x="970" y="850"/>
                      </a:lnTo>
                      <a:lnTo>
                        <a:pt x="972" y="848"/>
                      </a:lnTo>
                      <a:lnTo>
                        <a:pt x="974" y="846"/>
                      </a:lnTo>
                      <a:lnTo>
                        <a:pt x="974" y="840"/>
                      </a:lnTo>
                      <a:lnTo>
                        <a:pt x="972" y="832"/>
                      </a:lnTo>
                      <a:lnTo>
                        <a:pt x="966" y="822"/>
                      </a:lnTo>
                      <a:lnTo>
                        <a:pt x="958" y="812"/>
                      </a:lnTo>
                      <a:lnTo>
                        <a:pt x="948" y="802"/>
                      </a:lnTo>
                      <a:lnTo>
                        <a:pt x="948" y="802"/>
                      </a:lnTo>
                      <a:lnTo>
                        <a:pt x="936" y="792"/>
                      </a:lnTo>
                      <a:lnTo>
                        <a:pt x="920" y="780"/>
                      </a:lnTo>
                      <a:lnTo>
                        <a:pt x="888" y="758"/>
                      </a:lnTo>
                      <a:lnTo>
                        <a:pt x="872" y="748"/>
                      </a:lnTo>
                      <a:lnTo>
                        <a:pt x="862" y="738"/>
                      </a:lnTo>
                      <a:lnTo>
                        <a:pt x="854" y="732"/>
                      </a:lnTo>
                      <a:lnTo>
                        <a:pt x="854" y="728"/>
                      </a:lnTo>
                      <a:lnTo>
                        <a:pt x="854" y="724"/>
                      </a:lnTo>
                      <a:lnTo>
                        <a:pt x="854" y="724"/>
                      </a:lnTo>
                      <a:lnTo>
                        <a:pt x="854" y="724"/>
                      </a:lnTo>
                      <a:lnTo>
                        <a:pt x="858" y="722"/>
                      </a:lnTo>
                      <a:lnTo>
                        <a:pt x="864" y="724"/>
                      </a:lnTo>
                      <a:lnTo>
                        <a:pt x="880" y="736"/>
                      </a:lnTo>
                      <a:lnTo>
                        <a:pt x="894" y="748"/>
                      </a:lnTo>
                      <a:lnTo>
                        <a:pt x="900" y="748"/>
                      </a:lnTo>
                      <a:lnTo>
                        <a:pt x="902" y="748"/>
                      </a:lnTo>
                      <a:lnTo>
                        <a:pt x="902" y="746"/>
                      </a:lnTo>
                      <a:lnTo>
                        <a:pt x="902" y="746"/>
                      </a:lnTo>
                      <a:lnTo>
                        <a:pt x="902" y="742"/>
                      </a:lnTo>
                      <a:lnTo>
                        <a:pt x="904" y="742"/>
                      </a:lnTo>
                      <a:lnTo>
                        <a:pt x="908" y="744"/>
                      </a:lnTo>
                      <a:lnTo>
                        <a:pt x="924" y="754"/>
                      </a:lnTo>
                      <a:lnTo>
                        <a:pt x="932" y="762"/>
                      </a:lnTo>
                      <a:lnTo>
                        <a:pt x="944" y="770"/>
                      </a:lnTo>
                      <a:lnTo>
                        <a:pt x="956" y="776"/>
                      </a:lnTo>
                      <a:lnTo>
                        <a:pt x="968" y="778"/>
                      </a:lnTo>
                      <a:lnTo>
                        <a:pt x="968" y="778"/>
                      </a:lnTo>
                      <a:lnTo>
                        <a:pt x="980" y="782"/>
                      </a:lnTo>
                      <a:lnTo>
                        <a:pt x="990" y="788"/>
                      </a:lnTo>
                      <a:lnTo>
                        <a:pt x="998" y="798"/>
                      </a:lnTo>
                      <a:lnTo>
                        <a:pt x="1004" y="806"/>
                      </a:lnTo>
                      <a:lnTo>
                        <a:pt x="1010" y="812"/>
                      </a:lnTo>
                      <a:lnTo>
                        <a:pt x="1012" y="814"/>
                      </a:lnTo>
                      <a:lnTo>
                        <a:pt x="1014" y="812"/>
                      </a:lnTo>
                      <a:lnTo>
                        <a:pt x="1012" y="802"/>
                      </a:lnTo>
                      <a:lnTo>
                        <a:pt x="1012" y="802"/>
                      </a:lnTo>
                      <a:lnTo>
                        <a:pt x="1012" y="792"/>
                      </a:lnTo>
                      <a:lnTo>
                        <a:pt x="1012" y="788"/>
                      </a:lnTo>
                      <a:lnTo>
                        <a:pt x="1014" y="788"/>
                      </a:lnTo>
                      <a:lnTo>
                        <a:pt x="1016" y="788"/>
                      </a:lnTo>
                      <a:lnTo>
                        <a:pt x="1018" y="788"/>
                      </a:lnTo>
                      <a:lnTo>
                        <a:pt x="1020" y="786"/>
                      </a:lnTo>
                      <a:lnTo>
                        <a:pt x="1020" y="780"/>
                      </a:lnTo>
                      <a:lnTo>
                        <a:pt x="1018" y="766"/>
                      </a:lnTo>
                      <a:lnTo>
                        <a:pt x="1018" y="766"/>
                      </a:lnTo>
                      <a:lnTo>
                        <a:pt x="1016" y="750"/>
                      </a:lnTo>
                      <a:lnTo>
                        <a:pt x="1018" y="752"/>
                      </a:lnTo>
                      <a:lnTo>
                        <a:pt x="1020" y="754"/>
                      </a:lnTo>
                      <a:lnTo>
                        <a:pt x="1022" y="758"/>
                      </a:lnTo>
                      <a:lnTo>
                        <a:pt x="1026" y="760"/>
                      </a:lnTo>
                      <a:lnTo>
                        <a:pt x="1028" y="756"/>
                      </a:lnTo>
                      <a:lnTo>
                        <a:pt x="1032" y="746"/>
                      </a:lnTo>
                      <a:lnTo>
                        <a:pt x="1032" y="746"/>
                      </a:lnTo>
                      <a:lnTo>
                        <a:pt x="1032" y="734"/>
                      </a:lnTo>
                      <a:lnTo>
                        <a:pt x="1030" y="728"/>
                      </a:lnTo>
                      <a:lnTo>
                        <a:pt x="1026" y="724"/>
                      </a:lnTo>
                      <a:lnTo>
                        <a:pt x="1022" y="724"/>
                      </a:lnTo>
                      <a:lnTo>
                        <a:pt x="1018" y="722"/>
                      </a:lnTo>
                      <a:lnTo>
                        <a:pt x="1014" y="722"/>
                      </a:lnTo>
                      <a:lnTo>
                        <a:pt x="1014" y="720"/>
                      </a:lnTo>
                      <a:lnTo>
                        <a:pt x="1018" y="714"/>
                      </a:lnTo>
                      <a:lnTo>
                        <a:pt x="1018" y="714"/>
                      </a:lnTo>
                      <a:lnTo>
                        <a:pt x="1022" y="708"/>
                      </a:lnTo>
                      <a:lnTo>
                        <a:pt x="1020" y="704"/>
                      </a:lnTo>
                      <a:lnTo>
                        <a:pt x="1016" y="702"/>
                      </a:lnTo>
                      <a:lnTo>
                        <a:pt x="1012" y="700"/>
                      </a:lnTo>
                      <a:lnTo>
                        <a:pt x="1006" y="700"/>
                      </a:lnTo>
                      <a:lnTo>
                        <a:pt x="1000" y="698"/>
                      </a:lnTo>
                      <a:lnTo>
                        <a:pt x="1000" y="694"/>
                      </a:lnTo>
                      <a:lnTo>
                        <a:pt x="1002" y="688"/>
                      </a:lnTo>
                      <a:lnTo>
                        <a:pt x="1002" y="688"/>
                      </a:lnTo>
                      <a:lnTo>
                        <a:pt x="1006" y="682"/>
                      </a:lnTo>
                      <a:lnTo>
                        <a:pt x="1010" y="676"/>
                      </a:lnTo>
                      <a:lnTo>
                        <a:pt x="1008" y="672"/>
                      </a:lnTo>
                      <a:lnTo>
                        <a:pt x="1006" y="668"/>
                      </a:lnTo>
                      <a:lnTo>
                        <a:pt x="1000" y="664"/>
                      </a:lnTo>
                      <a:lnTo>
                        <a:pt x="992" y="660"/>
                      </a:lnTo>
                      <a:lnTo>
                        <a:pt x="966" y="648"/>
                      </a:lnTo>
                      <a:lnTo>
                        <a:pt x="966" y="648"/>
                      </a:lnTo>
                      <a:lnTo>
                        <a:pt x="952" y="642"/>
                      </a:lnTo>
                      <a:lnTo>
                        <a:pt x="942" y="632"/>
                      </a:lnTo>
                      <a:lnTo>
                        <a:pt x="936" y="622"/>
                      </a:lnTo>
                      <a:lnTo>
                        <a:pt x="930" y="612"/>
                      </a:lnTo>
                      <a:lnTo>
                        <a:pt x="928" y="602"/>
                      </a:lnTo>
                      <a:lnTo>
                        <a:pt x="924" y="596"/>
                      </a:lnTo>
                      <a:lnTo>
                        <a:pt x="918" y="592"/>
                      </a:lnTo>
                      <a:lnTo>
                        <a:pt x="912" y="592"/>
                      </a:lnTo>
                      <a:lnTo>
                        <a:pt x="912" y="592"/>
                      </a:lnTo>
                      <a:lnTo>
                        <a:pt x="904" y="594"/>
                      </a:lnTo>
                      <a:lnTo>
                        <a:pt x="896" y="594"/>
                      </a:lnTo>
                      <a:lnTo>
                        <a:pt x="892" y="592"/>
                      </a:lnTo>
                      <a:lnTo>
                        <a:pt x="890" y="590"/>
                      </a:lnTo>
                      <a:lnTo>
                        <a:pt x="890" y="586"/>
                      </a:lnTo>
                      <a:lnTo>
                        <a:pt x="894" y="584"/>
                      </a:lnTo>
                      <a:lnTo>
                        <a:pt x="900" y="580"/>
                      </a:lnTo>
                      <a:lnTo>
                        <a:pt x="908" y="578"/>
                      </a:lnTo>
                      <a:lnTo>
                        <a:pt x="908" y="578"/>
                      </a:lnTo>
                      <a:lnTo>
                        <a:pt x="912" y="576"/>
                      </a:lnTo>
                      <a:lnTo>
                        <a:pt x="916" y="576"/>
                      </a:lnTo>
                      <a:lnTo>
                        <a:pt x="916" y="572"/>
                      </a:lnTo>
                      <a:lnTo>
                        <a:pt x="916" y="570"/>
                      </a:lnTo>
                      <a:lnTo>
                        <a:pt x="914" y="564"/>
                      </a:lnTo>
                      <a:lnTo>
                        <a:pt x="910" y="556"/>
                      </a:lnTo>
                      <a:lnTo>
                        <a:pt x="902" y="546"/>
                      </a:lnTo>
                      <a:lnTo>
                        <a:pt x="902" y="544"/>
                      </a:lnTo>
                      <a:lnTo>
                        <a:pt x="904" y="544"/>
                      </a:lnTo>
                      <a:lnTo>
                        <a:pt x="910" y="546"/>
                      </a:lnTo>
                      <a:lnTo>
                        <a:pt x="910" y="546"/>
                      </a:lnTo>
                      <a:lnTo>
                        <a:pt x="918" y="548"/>
                      </a:lnTo>
                      <a:lnTo>
                        <a:pt x="924" y="546"/>
                      </a:lnTo>
                      <a:lnTo>
                        <a:pt x="928" y="542"/>
                      </a:lnTo>
                      <a:lnTo>
                        <a:pt x="930" y="538"/>
                      </a:lnTo>
                      <a:lnTo>
                        <a:pt x="932" y="536"/>
                      </a:lnTo>
                      <a:lnTo>
                        <a:pt x="934" y="534"/>
                      </a:lnTo>
                      <a:lnTo>
                        <a:pt x="938" y="536"/>
                      </a:lnTo>
                      <a:lnTo>
                        <a:pt x="942" y="544"/>
                      </a:lnTo>
                      <a:lnTo>
                        <a:pt x="942" y="544"/>
                      </a:lnTo>
                      <a:lnTo>
                        <a:pt x="950" y="552"/>
                      </a:lnTo>
                      <a:lnTo>
                        <a:pt x="954" y="556"/>
                      </a:lnTo>
                      <a:lnTo>
                        <a:pt x="958" y="558"/>
                      </a:lnTo>
                      <a:lnTo>
                        <a:pt x="962" y="558"/>
                      </a:lnTo>
                      <a:lnTo>
                        <a:pt x="968" y="560"/>
                      </a:lnTo>
                      <a:lnTo>
                        <a:pt x="972" y="562"/>
                      </a:lnTo>
                      <a:lnTo>
                        <a:pt x="974" y="568"/>
                      </a:lnTo>
                      <a:lnTo>
                        <a:pt x="974" y="568"/>
                      </a:lnTo>
                      <a:lnTo>
                        <a:pt x="976" y="574"/>
                      </a:lnTo>
                      <a:lnTo>
                        <a:pt x="980" y="576"/>
                      </a:lnTo>
                      <a:lnTo>
                        <a:pt x="986" y="580"/>
                      </a:lnTo>
                      <a:lnTo>
                        <a:pt x="990" y="580"/>
                      </a:lnTo>
                      <a:lnTo>
                        <a:pt x="992" y="582"/>
                      </a:lnTo>
                      <a:lnTo>
                        <a:pt x="994" y="586"/>
                      </a:lnTo>
                      <a:lnTo>
                        <a:pt x="994" y="592"/>
                      </a:lnTo>
                      <a:lnTo>
                        <a:pt x="994" y="592"/>
                      </a:lnTo>
                      <a:lnTo>
                        <a:pt x="994" y="596"/>
                      </a:lnTo>
                      <a:lnTo>
                        <a:pt x="996" y="600"/>
                      </a:lnTo>
                      <a:lnTo>
                        <a:pt x="1008" y="614"/>
                      </a:lnTo>
                      <a:lnTo>
                        <a:pt x="1022" y="626"/>
                      </a:lnTo>
                      <a:lnTo>
                        <a:pt x="1040" y="638"/>
                      </a:lnTo>
                      <a:lnTo>
                        <a:pt x="1056" y="646"/>
                      </a:lnTo>
                      <a:lnTo>
                        <a:pt x="1064" y="648"/>
                      </a:lnTo>
                      <a:lnTo>
                        <a:pt x="1070" y="648"/>
                      </a:lnTo>
                      <a:lnTo>
                        <a:pt x="1074" y="646"/>
                      </a:lnTo>
                      <a:lnTo>
                        <a:pt x="1078" y="642"/>
                      </a:lnTo>
                      <a:lnTo>
                        <a:pt x="1080" y="636"/>
                      </a:lnTo>
                      <a:lnTo>
                        <a:pt x="1078" y="628"/>
                      </a:lnTo>
                      <a:lnTo>
                        <a:pt x="1078" y="628"/>
                      </a:lnTo>
                      <a:lnTo>
                        <a:pt x="1078" y="618"/>
                      </a:lnTo>
                      <a:lnTo>
                        <a:pt x="1078" y="612"/>
                      </a:lnTo>
                      <a:lnTo>
                        <a:pt x="1080" y="606"/>
                      </a:lnTo>
                      <a:lnTo>
                        <a:pt x="1082" y="602"/>
                      </a:lnTo>
                      <a:lnTo>
                        <a:pt x="1086" y="600"/>
                      </a:lnTo>
                      <a:lnTo>
                        <a:pt x="1092" y="598"/>
                      </a:lnTo>
                      <a:lnTo>
                        <a:pt x="1102" y="596"/>
                      </a:lnTo>
                      <a:lnTo>
                        <a:pt x="1118" y="598"/>
                      </a:lnTo>
                      <a:lnTo>
                        <a:pt x="1122" y="596"/>
                      </a:lnTo>
                      <a:lnTo>
                        <a:pt x="1122" y="596"/>
                      </a:lnTo>
                      <a:lnTo>
                        <a:pt x="1122" y="592"/>
                      </a:lnTo>
                      <a:lnTo>
                        <a:pt x="1122" y="588"/>
                      </a:lnTo>
                      <a:lnTo>
                        <a:pt x="1122" y="588"/>
                      </a:lnTo>
                      <a:lnTo>
                        <a:pt x="1118" y="582"/>
                      </a:lnTo>
                      <a:lnTo>
                        <a:pt x="1118" y="576"/>
                      </a:lnTo>
                      <a:lnTo>
                        <a:pt x="1120" y="574"/>
                      </a:lnTo>
                      <a:lnTo>
                        <a:pt x="1122" y="574"/>
                      </a:lnTo>
                      <a:lnTo>
                        <a:pt x="1128" y="570"/>
                      </a:lnTo>
                      <a:lnTo>
                        <a:pt x="1128" y="568"/>
                      </a:lnTo>
                      <a:lnTo>
                        <a:pt x="1126" y="564"/>
                      </a:lnTo>
                      <a:lnTo>
                        <a:pt x="1126" y="564"/>
                      </a:lnTo>
                      <a:lnTo>
                        <a:pt x="1126" y="560"/>
                      </a:lnTo>
                      <a:lnTo>
                        <a:pt x="1126" y="558"/>
                      </a:lnTo>
                      <a:lnTo>
                        <a:pt x="1130" y="554"/>
                      </a:lnTo>
                      <a:lnTo>
                        <a:pt x="1144" y="548"/>
                      </a:lnTo>
                      <a:lnTo>
                        <a:pt x="1150" y="544"/>
                      </a:lnTo>
                      <a:lnTo>
                        <a:pt x="1154" y="536"/>
                      </a:lnTo>
                      <a:lnTo>
                        <a:pt x="1156" y="532"/>
                      </a:lnTo>
                      <a:lnTo>
                        <a:pt x="1154" y="528"/>
                      </a:lnTo>
                      <a:lnTo>
                        <a:pt x="1148" y="514"/>
                      </a:lnTo>
                      <a:lnTo>
                        <a:pt x="1148" y="51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26" name="Freeform 6089"/>
                <p:cNvSpPr>
                  <a:spLocks/>
                </p:cNvSpPr>
                <p:nvPr/>
              </p:nvSpPr>
              <p:spPr bwMode="auto">
                <a:xfrm>
                  <a:off x="2731770" y="1751013"/>
                  <a:ext cx="20320" cy="15240"/>
                </a:xfrm>
                <a:custGeom>
                  <a:avLst/>
                  <a:gdLst/>
                  <a:ahLst/>
                  <a:cxnLst>
                    <a:cxn ang="0">
                      <a:pos x="6" y="0"/>
                    </a:cxn>
                    <a:cxn ang="0">
                      <a:pos x="6" y="0"/>
                    </a:cxn>
                    <a:cxn ang="0">
                      <a:pos x="2" y="4"/>
                    </a:cxn>
                    <a:cxn ang="0">
                      <a:pos x="0" y="8"/>
                    </a:cxn>
                    <a:cxn ang="0">
                      <a:pos x="2" y="12"/>
                    </a:cxn>
                    <a:cxn ang="0">
                      <a:pos x="8" y="18"/>
                    </a:cxn>
                    <a:cxn ang="0">
                      <a:pos x="14" y="22"/>
                    </a:cxn>
                    <a:cxn ang="0">
                      <a:pos x="20" y="24"/>
                    </a:cxn>
                    <a:cxn ang="0">
                      <a:pos x="26" y="24"/>
                    </a:cxn>
                    <a:cxn ang="0">
                      <a:pos x="30" y="22"/>
                    </a:cxn>
                    <a:cxn ang="0">
                      <a:pos x="30" y="22"/>
                    </a:cxn>
                    <a:cxn ang="0">
                      <a:pos x="32" y="16"/>
                    </a:cxn>
                    <a:cxn ang="0">
                      <a:pos x="32" y="12"/>
                    </a:cxn>
                    <a:cxn ang="0">
                      <a:pos x="32" y="8"/>
                    </a:cxn>
                    <a:cxn ang="0">
                      <a:pos x="28" y="4"/>
                    </a:cxn>
                    <a:cxn ang="0">
                      <a:pos x="24" y="2"/>
                    </a:cxn>
                    <a:cxn ang="0">
                      <a:pos x="20" y="0"/>
                    </a:cxn>
                    <a:cxn ang="0">
                      <a:pos x="14" y="0"/>
                    </a:cxn>
                    <a:cxn ang="0">
                      <a:pos x="6" y="0"/>
                    </a:cxn>
                    <a:cxn ang="0">
                      <a:pos x="6" y="0"/>
                    </a:cxn>
                  </a:cxnLst>
                  <a:rect l="0" t="0" r="r" b="b"/>
                  <a:pathLst>
                    <a:path w="32" h="24">
                      <a:moveTo>
                        <a:pt x="6" y="0"/>
                      </a:moveTo>
                      <a:lnTo>
                        <a:pt x="6" y="0"/>
                      </a:lnTo>
                      <a:lnTo>
                        <a:pt x="2" y="4"/>
                      </a:lnTo>
                      <a:lnTo>
                        <a:pt x="0" y="8"/>
                      </a:lnTo>
                      <a:lnTo>
                        <a:pt x="2" y="12"/>
                      </a:lnTo>
                      <a:lnTo>
                        <a:pt x="8" y="18"/>
                      </a:lnTo>
                      <a:lnTo>
                        <a:pt x="14" y="22"/>
                      </a:lnTo>
                      <a:lnTo>
                        <a:pt x="20" y="24"/>
                      </a:lnTo>
                      <a:lnTo>
                        <a:pt x="26" y="24"/>
                      </a:lnTo>
                      <a:lnTo>
                        <a:pt x="30" y="22"/>
                      </a:lnTo>
                      <a:lnTo>
                        <a:pt x="30" y="22"/>
                      </a:lnTo>
                      <a:lnTo>
                        <a:pt x="32" y="16"/>
                      </a:lnTo>
                      <a:lnTo>
                        <a:pt x="32" y="12"/>
                      </a:lnTo>
                      <a:lnTo>
                        <a:pt x="32" y="8"/>
                      </a:lnTo>
                      <a:lnTo>
                        <a:pt x="28" y="4"/>
                      </a:lnTo>
                      <a:lnTo>
                        <a:pt x="24" y="2"/>
                      </a:lnTo>
                      <a:lnTo>
                        <a:pt x="20" y="0"/>
                      </a:lnTo>
                      <a:lnTo>
                        <a:pt x="14" y="0"/>
                      </a:lnTo>
                      <a:lnTo>
                        <a:pt x="6" y="0"/>
                      </a:lnTo>
                      <a:lnTo>
                        <a:pt x="6"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27" name="Freeform 6091"/>
                <p:cNvSpPr>
                  <a:spLocks/>
                </p:cNvSpPr>
                <p:nvPr/>
              </p:nvSpPr>
              <p:spPr bwMode="auto">
                <a:xfrm>
                  <a:off x="2656840" y="1799273"/>
                  <a:ext cx="13970" cy="15240"/>
                </a:xfrm>
                <a:custGeom>
                  <a:avLst/>
                  <a:gdLst/>
                  <a:ahLst/>
                  <a:cxnLst>
                    <a:cxn ang="0">
                      <a:pos x="4" y="24"/>
                    </a:cxn>
                    <a:cxn ang="0">
                      <a:pos x="4" y="24"/>
                    </a:cxn>
                    <a:cxn ang="0">
                      <a:pos x="12" y="22"/>
                    </a:cxn>
                    <a:cxn ang="0">
                      <a:pos x="20" y="16"/>
                    </a:cxn>
                    <a:cxn ang="0">
                      <a:pos x="22" y="12"/>
                    </a:cxn>
                    <a:cxn ang="0">
                      <a:pos x="22" y="10"/>
                    </a:cxn>
                    <a:cxn ang="0">
                      <a:pos x="22" y="6"/>
                    </a:cxn>
                    <a:cxn ang="0">
                      <a:pos x="18" y="2"/>
                    </a:cxn>
                    <a:cxn ang="0">
                      <a:pos x="18" y="2"/>
                    </a:cxn>
                    <a:cxn ang="0">
                      <a:pos x="14" y="0"/>
                    </a:cxn>
                    <a:cxn ang="0">
                      <a:pos x="10" y="2"/>
                    </a:cxn>
                    <a:cxn ang="0">
                      <a:pos x="6" y="4"/>
                    </a:cxn>
                    <a:cxn ang="0">
                      <a:pos x="2" y="10"/>
                    </a:cxn>
                    <a:cxn ang="0">
                      <a:pos x="0" y="14"/>
                    </a:cxn>
                    <a:cxn ang="0">
                      <a:pos x="0" y="18"/>
                    </a:cxn>
                    <a:cxn ang="0">
                      <a:pos x="2" y="22"/>
                    </a:cxn>
                    <a:cxn ang="0">
                      <a:pos x="4" y="24"/>
                    </a:cxn>
                    <a:cxn ang="0">
                      <a:pos x="4" y="24"/>
                    </a:cxn>
                  </a:cxnLst>
                  <a:rect l="0" t="0" r="r" b="b"/>
                  <a:pathLst>
                    <a:path w="22" h="24">
                      <a:moveTo>
                        <a:pt x="4" y="24"/>
                      </a:moveTo>
                      <a:lnTo>
                        <a:pt x="4" y="24"/>
                      </a:lnTo>
                      <a:lnTo>
                        <a:pt x="12" y="22"/>
                      </a:lnTo>
                      <a:lnTo>
                        <a:pt x="20" y="16"/>
                      </a:lnTo>
                      <a:lnTo>
                        <a:pt x="22" y="12"/>
                      </a:lnTo>
                      <a:lnTo>
                        <a:pt x="22" y="10"/>
                      </a:lnTo>
                      <a:lnTo>
                        <a:pt x="22" y="6"/>
                      </a:lnTo>
                      <a:lnTo>
                        <a:pt x="18" y="2"/>
                      </a:lnTo>
                      <a:lnTo>
                        <a:pt x="18" y="2"/>
                      </a:lnTo>
                      <a:lnTo>
                        <a:pt x="14" y="0"/>
                      </a:lnTo>
                      <a:lnTo>
                        <a:pt x="10" y="2"/>
                      </a:lnTo>
                      <a:lnTo>
                        <a:pt x="6" y="4"/>
                      </a:lnTo>
                      <a:lnTo>
                        <a:pt x="2" y="10"/>
                      </a:lnTo>
                      <a:lnTo>
                        <a:pt x="0" y="14"/>
                      </a:lnTo>
                      <a:lnTo>
                        <a:pt x="0" y="18"/>
                      </a:lnTo>
                      <a:lnTo>
                        <a:pt x="2" y="22"/>
                      </a:lnTo>
                      <a:lnTo>
                        <a:pt x="4" y="24"/>
                      </a:lnTo>
                      <a:lnTo>
                        <a:pt x="4" y="2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28" name="Freeform 6092"/>
                <p:cNvSpPr>
                  <a:spLocks/>
                </p:cNvSpPr>
                <p:nvPr/>
              </p:nvSpPr>
              <p:spPr bwMode="auto">
                <a:xfrm>
                  <a:off x="2352040" y="1724343"/>
                  <a:ext cx="22860" cy="34290"/>
                </a:xfrm>
                <a:custGeom>
                  <a:avLst/>
                  <a:gdLst/>
                  <a:ahLst/>
                  <a:cxnLst>
                    <a:cxn ang="0">
                      <a:pos x="20" y="54"/>
                    </a:cxn>
                    <a:cxn ang="0">
                      <a:pos x="20" y="54"/>
                    </a:cxn>
                    <a:cxn ang="0">
                      <a:pos x="26" y="50"/>
                    </a:cxn>
                    <a:cxn ang="0">
                      <a:pos x="30" y="42"/>
                    </a:cxn>
                    <a:cxn ang="0">
                      <a:pos x="34" y="32"/>
                    </a:cxn>
                    <a:cxn ang="0">
                      <a:pos x="36" y="22"/>
                    </a:cxn>
                    <a:cxn ang="0">
                      <a:pos x="36" y="12"/>
                    </a:cxn>
                    <a:cxn ang="0">
                      <a:pos x="34" y="4"/>
                    </a:cxn>
                    <a:cxn ang="0">
                      <a:pos x="32" y="2"/>
                    </a:cxn>
                    <a:cxn ang="0">
                      <a:pos x="28" y="0"/>
                    </a:cxn>
                    <a:cxn ang="0">
                      <a:pos x="24" y="0"/>
                    </a:cxn>
                    <a:cxn ang="0">
                      <a:pos x="18" y="0"/>
                    </a:cxn>
                    <a:cxn ang="0">
                      <a:pos x="18" y="0"/>
                    </a:cxn>
                    <a:cxn ang="0">
                      <a:pos x="14" y="2"/>
                    </a:cxn>
                    <a:cxn ang="0">
                      <a:pos x="8" y="6"/>
                    </a:cxn>
                    <a:cxn ang="0">
                      <a:pos x="4" y="12"/>
                    </a:cxn>
                    <a:cxn ang="0">
                      <a:pos x="0" y="22"/>
                    </a:cxn>
                    <a:cxn ang="0">
                      <a:pos x="2" y="32"/>
                    </a:cxn>
                    <a:cxn ang="0">
                      <a:pos x="4" y="40"/>
                    </a:cxn>
                    <a:cxn ang="0">
                      <a:pos x="8" y="48"/>
                    </a:cxn>
                    <a:cxn ang="0">
                      <a:pos x="14" y="52"/>
                    </a:cxn>
                    <a:cxn ang="0">
                      <a:pos x="20" y="54"/>
                    </a:cxn>
                    <a:cxn ang="0">
                      <a:pos x="20" y="54"/>
                    </a:cxn>
                  </a:cxnLst>
                  <a:rect l="0" t="0" r="r" b="b"/>
                  <a:pathLst>
                    <a:path w="36" h="54">
                      <a:moveTo>
                        <a:pt x="20" y="54"/>
                      </a:moveTo>
                      <a:lnTo>
                        <a:pt x="20" y="54"/>
                      </a:lnTo>
                      <a:lnTo>
                        <a:pt x="26" y="50"/>
                      </a:lnTo>
                      <a:lnTo>
                        <a:pt x="30" y="42"/>
                      </a:lnTo>
                      <a:lnTo>
                        <a:pt x="34" y="32"/>
                      </a:lnTo>
                      <a:lnTo>
                        <a:pt x="36" y="22"/>
                      </a:lnTo>
                      <a:lnTo>
                        <a:pt x="36" y="12"/>
                      </a:lnTo>
                      <a:lnTo>
                        <a:pt x="34" y="4"/>
                      </a:lnTo>
                      <a:lnTo>
                        <a:pt x="32" y="2"/>
                      </a:lnTo>
                      <a:lnTo>
                        <a:pt x="28" y="0"/>
                      </a:lnTo>
                      <a:lnTo>
                        <a:pt x="24" y="0"/>
                      </a:lnTo>
                      <a:lnTo>
                        <a:pt x="18" y="0"/>
                      </a:lnTo>
                      <a:lnTo>
                        <a:pt x="18" y="0"/>
                      </a:lnTo>
                      <a:lnTo>
                        <a:pt x="14" y="2"/>
                      </a:lnTo>
                      <a:lnTo>
                        <a:pt x="8" y="6"/>
                      </a:lnTo>
                      <a:lnTo>
                        <a:pt x="4" y="12"/>
                      </a:lnTo>
                      <a:lnTo>
                        <a:pt x="0" y="22"/>
                      </a:lnTo>
                      <a:lnTo>
                        <a:pt x="2" y="32"/>
                      </a:lnTo>
                      <a:lnTo>
                        <a:pt x="4" y="40"/>
                      </a:lnTo>
                      <a:lnTo>
                        <a:pt x="8" y="48"/>
                      </a:lnTo>
                      <a:lnTo>
                        <a:pt x="14" y="52"/>
                      </a:lnTo>
                      <a:lnTo>
                        <a:pt x="20" y="54"/>
                      </a:lnTo>
                      <a:lnTo>
                        <a:pt x="20" y="5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29" name="Freeform 6094"/>
                <p:cNvSpPr>
                  <a:spLocks/>
                </p:cNvSpPr>
                <p:nvPr/>
              </p:nvSpPr>
              <p:spPr bwMode="auto">
                <a:xfrm>
                  <a:off x="2428240" y="1463993"/>
                  <a:ext cx="59690" cy="48260"/>
                </a:xfrm>
                <a:custGeom>
                  <a:avLst/>
                  <a:gdLst/>
                  <a:ahLst/>
                  <a:cxnLst>
                    <a:cxn ang="0">
                      <a:pos x="8" y="26"/>
                    </a:cxn>
                    <a:cxn ang="0">
                      <a:pos x="8" y="26"/>
                    </a:cxn>
                    <a:cxn ang="0">
                      <a:pos x="4" y="36"/>
                    </a:cxn>
                    <a:cxn ang="0">
                      <a:pos x="0" y="46"/>
                    </a:cxn>
                    <a:cxn ang="0">
                      <a:pos x="0" y="56"/>
                    </a:cxn>
                    <a:cxn ang="0">
                      <a:pos x="2" y="64"/>
                    </a:cxn>
                    <a:cxn ang="0">
                      <a:pos x="8" y="70"/>
                    </a:cxn>
                    <a:cxn ang="0">
                      <a:pos x="18" y="74"/>
                    </a:cxn>
                    <a:cxn ang="0">
                      <a:pos x="34" y="76"/>
                    </a:cxn>
                    <a:cxn ang="0">
                      <a:pos x="54" y="76"/>
                    </a:cxn>
                    <a:cxn ang="0">
                      <a:pos x="54" y="76"/>
                    </a:cxn>
                    <a:cxn ang="0">
                      <a:pos x="72" y="74"/>
                    </a:cxn>
                    <a:cxn ang="0">
                      <a:pos x="84" y="70"/>
                    </a:cxn>
                    <a:cxn ang="0">
                      <a:pos x="90" y="64"/>
                    </a:cxn>
                    <a:cxn ang="0">
                      <a:pos x="94" y="58"/>
                    </a:cxn>
                    <a:cxn ang="0">
                      <a:pos x="92" y="50"/>
                    </a:cxn>
                    <a:cxn ang="0">
                      <a:pos x="92" y="40"/>
                    </a:cxn>
                    <a:cxn ang="0">
                      <a:pos x="90" y="32"/>
                    </a:cxn>
                    <a:cxn ang="0">
                      <a:pos x="92" y="22"/>
                    </a:cxn>
                    <a:cxn ang="0">
                      <a:pos x="92" y="22"/>
                    </a:cxn>
                    <a:cxn ang="0">
                      <a:pos x="92" y="18"/>
                    </a:cxn>
                    <a:cxn ang="0">
                      <a:pos x="90" y="14"/>
                    </a:cxn>
                    <a:cxn ang="0">
                      <a:pos x="88" y="10"/>
                    </a:cxn>
                    <a:cxn ang="0">
                      <a:pos x="84" y="6"/>
                    </a:cxn>
                    <a:cxn ang="0">
                      <a:pos x="74" y="2"/>
                    </a:cxn>
                    <a:cxn ang="0">
                      <a:pos x="60" y="0"/>
                    </a:cxn>
                    <a:cxn ang="0">
                      <a:pos x="46" y="2"/>
                    </a:cxn>
                    <a:cxn ang="0">
                      <a:pos x="32" y="6"/>
                    </a:cxn>
                    <a:cxn ang="0">
                      <a:pos x="18" y="14"/>
                    </a:cxn>
                    <a:cxn ang="0">
                      <a:pos x="14" y="20"/>
                    </a:cxn>
                    <a:cxn ang="0">
                      <a:pos x="8" y="26"/>
                    </a:cxn>
                    <a:cxn ang="0">
                      <a:pos x="8" y="26"/>
                    </a:cxn>
                  </a:cxnLst>
                  <a:rect l="0" t="0" r="r" b="b"/>
                  <a:pathLst>
                    <a:path w="94" h="76">
                      <a:moveTo>
                        <a:pt x="8" y="26"/>
                      </a:moveTo>
                      <a:lnTo>
                        <a:pt x="8" y="26"/>
                      </a:lnTo>
                      <a:lnTo>
                        <a:pt x="4" y="36"/>
                      </a:lnTo>
                      <a:lnTo>
                        <a:pt x="0" y="46"/>
                      </a:lnTo>
                      <a:lnTo>
                        <a:pt x="0" y="56"/>
                      </a:lnTo>
                      <a:lnTo>
                        <a:pt x="2" y="64"/>
                      </a:lnTo>
                      <a:lnTo>
                        <a:pt x="8" y="70"/>
                      </a:lnTo>
                      <a:lnTo>
                        <a:pt x="18" y="74"/>
                      </a:lnTo>
                      <a:lnTo>
                        <a:pt x="34" y="76"/>
                      </a:lnTo>
                      <a:lnTo>
                        <a:pt x="54" y="76"/>
                      </a:lnTo>
                      <a:lnTo>
                        <a:pt x="54" y="76"/>
                      </a:lnTo>
                      <a:lnTo>
                        <a:pt x="72" y="74"/>
                      </a:lnTo>
                      <a:lnTo>
                        <a:pt x="84" y="70"/>
                      </a:lnTo>
                      <a:lnTo>
                        <a:pt x="90" y="64"/>
                      </a:lnTo>
                      <a:lnTo>
                        <a:pt x="94" y="58"/>
                      </a:lnTo>
                      <a:lnTo>
                        <a:pt x="92" y="50"/>
                      </a:lnTo>
                      <a:lnTo>
                        <a:pt x="92" y="40"/>
                      </a:lnTo>
                      <a:lnTo>
                        <a:pt x="90" y="32"/>
                      </a:lnTo>
                      <a:lnTo>
                        <a:pt x="92" y="22"/>
                      </a:lnTo>
                      <a:lnTo>
                        <a:pt x="92" y="22"/>
                      </a:lnTo>
                      <a:lnTo>
                        <a:pt x="92" y="18"/>
                      </a:lnTo>
                      <a:lnTo>
                        <a:pt x="90" y="14"/>
                      </a:lnTo>
                      <a:lnTo>
                        <a:pt x="88" y="10"/>
                      </a:lnTo>
                      <a:lnTo>
                        <a:pt x="84" y="6"/>
                      </a:lnTo>
                      <a:lnTo>
                        <a:pt x="74" y="2"/>
                      </a:lnTo>
                      <a:lnTo>
                        <a:pt x="60" y="0"/>
                      </a:lnTo>
                      <a:lnTo>
                        <a:pt x="46" y="2"/>
                      </a:lnTo>
                      <a:lnTo>
                        <a:pt x="32" y="6"/>
                      </a:lnTo>
                      <a:lnTo>
                        <a:pt x="18" y="14"/>
                      </a:lnTo>
                      <a:lnTo>
                        <a:pt x="14" y="20"/>
                      </a:lnTo>
                      <a:lnTo>
                        <a:pt x="8" y="26"/>
                      </a:lnTo>
                      <a:lnTo>
                        <a:pt x="8" y="2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30" name="Freeform 6098"/>
                <p:cNvSpPr>
                  <a:spLocks/>
                </p:cNvSpPr>
                <p:nvPr/>
              </p:nvSpPr>
              <p:spPr bwMode="auto">
                <a:xfrm>
                  <a:off x="1668780" y="1211263"/>
                  <a:ext cx="63500" cy="43180"/>
                </a:xfrm>
                <a:custGeom>
                  <a:avLst/>
                  <a:gdLst/>
                  <a:ahLst/>
                  <a:cxnLst>
                    <a:cxn ang="0">
                      <a:pos x="46" y="2"/>
                    </a:cxn>
                    <a:cxn ang="0">
                      <a:pos x="46" y="2"/>
                    </a:cxn>
                    <a:cxn ang="0">
                      <a:pos x="32" y="4"/>
                    </a:cxn>
                    <a:cxn ang="0">
                      <a:pos x="20" y="6"/>
                    </a:cxn>
                    <a:cxn ang="0">
                      <a:pos x="10" y="10"/>
                    </a:cxn>
                    <a:cxn ang="0">
                      <a:pos x="4" y="12"/>
                    </a:cxn>
                    <a:cxn ang="0">
                      <a:pos x="0" y="16"/>
                    </a:cxn>
                    <a:cxn ang="0">
                      <a:pos x="0" y="20"/>
                    </a:cxn>
                    <a:cxn ang="0">
                      <a:pos x="2" y="22"/>
                    </a:cxn>
                    <a:cxn ang="0">
                      <a:pos x="8" y="24"/>
                    </a:cxn>
                    <a:cxn ang="0">
                      <a:pos x="8" y="24"/>
                    </a:cxn>
                    <a:cxn ang="0">
                      <a:pos x="20" y="28"/>
                    </a:cxn>
                    <a:cxn ang="0">
                      <a:pos x="28" y="32"/>
                    </a:cxn>
                    <a:cxn ang="0">
                      <a:pos x="32" y="36"/>
                    </a:cxn>
                    <a:cxn ang="0">
                      <a:pos x="34" y="40"/>
                    </a:cxn>
                    <a:cxn ang="0">
                      <a:pos x="34" y="40"/>
                    </a:cxn>
                    <a:cxn ang="0">
                      <a:pos x="38" y="46"/>
                    </a:cxn>
                    <a:cxn ang="0">
                      <a:pos x="44" y="50"/>
                    </a:cxn>
                    <a:cxn ang="0">
                      <a:pos x="54" y="56"/>
                    </a:cxn>
                    <a:cxn ang="0">
                      <a:pos x="64" y="66"/>
                    </a:cxn>
                    <a:cxn ang="0">
                      <a:pos x="64" y="66"/>
                    </a:cxn>
                    <a:cxn ang="0">
                      <a:pos x="68" y="68"/>
                    </a:cxn>
                    <a:cxn ang="0">
                      <a:pos x="70" y="68"/>
                    </a:cxn>
                    <a:cxn ang="0">
                      <a:pos x="70" y="66"/>
                    </a:cxn>
                    <a:cxn ang="0">
                      <a:pos x="70" y="66"/>
                    </a:cxn>
                    <a:cxn ang="0">
                      <a:pos x="70" y="62"/>
                    </a:cxn>
                    <a:cxn ang="0">
                      <a:pos x="74" y="60"/>
                    </a:cxn>
                    <a:cxn ang="0">
                      <a:pos x="80" y="56"/>
                    </a:cxn>
                    <a:cxn ang="0">
                      <a:pos x="86" y="48"/>
                    </a:cxn>
                    <a:cxn ang="0">
                      <a:pos x="86" y="48"/>
                    </a:cxn>
                    <a:cxn ang="0">
                      <a:pos x="100" y="26"/>
                    </a:cxn>
                    <a:cxn ang="0">
                      <a:pos x="100" y="20"/>
                    </a:cxn>
                    <a:cxn ang="0">
                      <a:pos x="100" y="16"/>
                    </a:cxn>
                    <a:cxn ang="0">
                      <a:pos x="98" y="14"/>
                    </a:cxn>
                    <a:cxn ang="0">
                      <a:pos x="94" y="10"/>
                    </a:cxn>
                    <a:cxn ang="0">
                      <a:pos x="94" y="10"/>
                    </a:cxn>
                    <a:cxn ang="0">
                      <a:pos x="86" y="6"/>
                    </a:cxn>
                    <a:cxn ang="0">
                      <a:pos x="80" y="2"/>
                    </a:cxn>
                    <a:cxn ang="0">
                      <a:pos x="70" y="0"/>
                    </a:cxn>
                    <a:cxn ang="0">
                      <a:pos x="46" y="2"/>
                    </a:cxn>
                    <a:cxn ang="0">
                      <a:pos x="46" y="2"/>
                    </a:cxn>
                  </a:cxnLst>
                  <a:rect l="0" t="0" r="r" b="b"/>
                  <a:pathLst>
                    <a:path w="100" h="68">
                      <a:moveTo>
                        <a:pt x="46" y="2"/>
                      </a:moveTo>
                      <a:lnTo>
                        <a:pt x="46" y="2"/>
                      </a:lnTo>
                      <a:lnTo>
                        <a:pt x="32" y="4"/>
                      </a:lnTo>
                      <a:lnTo>
                        <a:pt x="20" y="6"/>
                      </a:lnTo>
                      <a:lnTo>
                        <a:pt x="10" y="10"/>
                      </a:lnTo>
                      <a:lnTo>
                        <a:pt x="4" y="12"/>
                      </a:lnTo>
                      <a:lnTo>
                        <a:pt x="0" y="16"/>
                      </a:lnTo>
                      <a:lnTo>
                        <a:pt x="0" y="20"/>
                      </a:lnTo>
                      <a:lnTo>
                        <a:pt x="2" y="22"/>
                      </a:lnTo>
                      <a:lnTo>
                        <a:pt x="8" y="24"/>
                      </a:lnTo>
                      <a:lnTo>
                        <a:pt x="8" y="24"/>
                      </a:lnTo>
                      <a:lnTo>
                        <a:pt x="20" y="28"/>
                      </a:lnTo>
                      <a:lnTo>
                        <a:pt x="28" y="32"/>
                      </a:lnTo>
                      <a:lnTo>
                        <a:pt x="32" y="36"/>
                      </a:lnTo>
                      <a:lnTo>
                        <a:pt x="34" y="40"/>
                      </a:lnTo>
                      <a:lnTo>
                        <a:pt x="34" y="40"/>
                      </a:lnTo>
                      <a:lnTo>
                        <a:pt x="38" y="46"/>
                      </a:lnTo>
                      <a:lnTo>
                        <a:pt x="44" y="50"/>
                      </a:lnTo>
                      <a:lnTo>
                        <a:pt x="54" y="56"/>
                      </a:lnTo>
                      <a:lnTo>
                        <a:pt x="64" y="66"/>
                      </a:lnTo>
                      <a:lnTo>
                        <a:pt x="64" y="66"/>
                      </a:lnTo>
                      <a:lnTo>
                        <a:pt x="68" y="68"/>
                      </a:lnTo>
                      <a:lnTo>
                        <a:pt x="70" y="68"/>
                      </a:lnTo>
                      <a:lnTo>
                        <a:pt x="70" y="66"/>
                      </a:lnTo>
                      <a:lnTo>
                        <a:pt x="70" y="66"/>
                      </a:lnTo>
                      <a:lnTo>
                        <a:pt x="70" y="62"/>
                      </a:lnTo>
                      <a:lnTo>
                        <a:pt x="74" y="60"/>
                      </a:lnTo>
                      <a:lnTo>
                        <a:pt x="80" y="56"/>
                      </a:lnTo>
                      <a:lnTo>
                        <a:pt x="86" y="48"/>
                      </a:lnTo>
                      <a:lnTo>
                        <a:pt x="86" y="48"/>
                      </a:lnTo>
                      <a:lnTo>
                        <a:pt x="100" y="26"/>
                      </a:lnTo>
                      <a:lnTo>
                        <a:pt x="100" y="20"/>
                      </a:lnTo>
                      <a:lnTo>
                        <a:pt x="100" y="16"/>
                      </a:lnTo>
                      <a:lnTo>
                        <a:pt x="98" y="14"/>
                      </a:lnTo>
                      <a:lnTo>
                        <a:pt x="94" y="10"/>
                      </a:lnTo>
                      <a:lnTo>
                        <a:pt x="94" y="10"/>
                      </a:lnTo>
                      <a:lnTo>
                        <a:pt x="86" y="6"/>
                      </a:lnTo>
                      <a:lnTo>
                        <a:pt x="80" y="2"/>
                      </a:lnTo>
                      <a:lnTo>
                        <a:pt x="70" y="0"/>
                      </a:lnTo>
                      <a:lnTo>
                        <a:pt x="46" y="2"/>
                      </a:lnTo>
                      <a:lnTo>
                        <a:pt x="46" y="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31" name="Freeform 6099"/>
                <p:cNvSpPr>
                  <a:spLocks/>
                </p:cNvSpPr>
                <p:nvPr/>
              </p:nvSpPr>
              <p:spPr bwMode="auto">
                <a:xfrm>
                  <a:off x="1733550" y="1088073"/>
                  <a:ext cx="48260" cy="10160"/>
                </a:xfrm>
                <a:custGeom>
                  <a:avLst/>
                  <a:gdLst/>
                  <a:ahLst/>
                  <a:cxnLst>
                    <a:cxn ang="0">
                      <a:pos x="76" y="2"/>
                    </a:cxn>
                    <a:cxn ang="0">
                      <a:pos x="76" y="2"/>
                    </a:cxn>
                    <a:cxn ang="0">
                      <a:pos x="68" y="0"/>
                    </a:cxn>
                    <a:cxn ang="0">
                      <a:pos x="56" y="0"/>
                    </a:cxn>
                    <a:cxn ang="0">
                      <a:pos x="30" y="2"/>
                    </a:cxn>
                    <a:cxn ang="0">
                      <a:pos x="16" y="6"/>
                    </a:cxn>
                    <a:cxn ang="0">
                      <a:pos x="6" y="8"/>
                    </a:cxn>
                    <a:cxn ang="0">
                      <a:pos x="0" y="12"/>
                    </a:cxn>
                    <a:cxn ang="0">
                      <a:pos x="0" y="14"/>
                    </a:cxn>
                    <a:cxn ang="0">
                      <a:pos x="2" y="16"/>
                    </a:cxn>
                    <a:cxn ang="0">
                      <a:pos x="2" y="16"/>
                    </a:cxn>
                    <a:cxn ang="0">
                      <a:pos x="8" y="16"/>
                    </a:cxn>
                    <a:cxn ang="0">
                      <a:pos x="20" y="16"/>
                    </a:cxn>
                    <a:cxn ang="0">
                      <a:pos x="48" y="14"/>
                    </a:cxn>
                    <a:cxn ang="0">
                      <a:pos x="70" y="8"/>
                    </a:cxn>
                    <a:cxn ang="0">
                      <a:pos x="76" y="4"/>
                    </a:cxn>
                    <a:cxn ang="0">
                      <a:pos x="76" y="2"/>
                    </a:cxn>
                    <a:cxn ang="0">
                      <a:pos x="76" y="2"/>
                    </a:cxn>
                    <a:cxn ang="0">
                      <a:pos x="76" y="2"/>
                    </a:cxn>
                  </a:cxnLst>
                  <a:rect l="0" t="0" r="r" b="b"/>
                  <a:pathLst>
                    <a:path w="76" h="16">
                      <a:moveTo>
                        <a:pt x="76" y="2"/>
                      </a:moveTo>
                      <a:lnTo>
                        <a:pt x="76" y="2"/>
                      </a:lnTo>
                      <a:lnTo>
                        <a:pt x="68" y="0"/>
                      </a:lnTo>
                      <a:lnTo>
                        <a:pt x="56" y="0"/>
                      </a:lnTo>
                      <a:lnTo>
                        <a:pt x="30" y="2"/>
                      </a:lnTo>
                      <a:lnTo>
                        <a:pt x="16" y="6"/>
                      </a:lnTo>
                      <a:lnTo>
                        <a:pt x="6" y="8"/>
                      </a:lnTo>
                      <a:lnTo>
                        <a:pt x="0" y="12"/>
                      </a:lnTo>
                      <a:lnTo>
                        <a:pt x="0" y="14"/>
                      </a:lnTo>
                      <a:lnTo>
                        <a:pt x="2" y="16"/>
                      </a:lnTo>
                      <a:lnTo>
                        <a:pt x="2" y="16"/>
                      </a:lnTo>
                      <a:lnTo>
                        <a:pt x="8" y="16"/>
                      </a:lnTo>
                      <a:lnTo>
                        <a:pt x="20" y="16"/>
                      </a:lnTo>
                      <a:lnTo>
                        <a:pt x="48" y="14"/>
                      </a:lnTo>
                      <a:lnTo>
                        <a:pt x="70" y="8"/>
                      </a:lnTo>
                      <a:lnTo>
                        <a:pt x="76" y="4"/>
                      </a:lnTo>
                      <a:lnTo>
                        <a:pt x="76" y="2"/>
                      </a:lnTo>
                      <a:lnTo>
                        <a:pt x="76" y="2"/>
                      </a:lnTo>
                      <a:lnTo>
                        <a:pt x="76" y="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32" name="Freeform 6100"/>
                <p:cNvSpPr>
                  <a:spLocks/>
                </p:cNvSpPr>
                <p:nvPr/>
              </p:nvSpPr>
              <p:spPr bwMode="auto">
                <a:xfrm>
                  <a:off x="1723390" y="1129983"/>
                  <a:ext cx="30480" cy="20320"/>
                </a:xfrm>
                <a:custGeom>
                  <a:avLst/>
                  <a:gdLst/>
                  <a:ahLst/>
                  <a:cxnLst>
                    <a:cxn ang="0">
                      <a:pos x="0" y="20"/>
                    </a:cxn>
                    <a:cxn ang="0">
                      <a:pos x="0" y="20"/>
                    </a:cxn>
                    <a:cxn ang="0">
                      <a:pos x="0" y="22"/>
                    </a:cxn>
                    <a:cxn ang="0">
                      <a:pos x="2" y="26"/>
                    </a:cxn>
                    <a:cxn ang="0">
                      <a:pos x="8" y="30"/>
                    </a:cxn>
                    <a:cxn ang="0">
                      <a:pos x="16" y="32"/>
                    </a:cxn>
                    <a:cxn ang="0">
                      <a:pos x="26" y="32"/>
                    </a:cxn>
                    <a:cxn ang="0">
                      <a:pos x="34" y="30"/>
                    </a:cxn>
                    <a:cxn ang="0">
                      <a:pos x="42" y="28"/>
                    </a:cxn>
                    <a:cxn ang="0">
                      <a:pos x="46" y="22"/>
                    </a:cxn>
                    <a:cxn ang="0">
                      <a:pos x="48" y="20"/>
                    </a:cxn>
                    <a:cxn ang="0">
                      <a:pos x="48" y="18"/>
                    </a:cxn>
                    <a:cxn ang="0">
                      <a:pos x="48" y="18"/>
                    </a:cxn>
                    <a:cxn ang="0">
                      <a:pos x="44" y="12"/>
                    </a:cxn>
                    <a:cxn ang="0">
                      <a:pos x="38" y="6"/>
                    </a:cxn>
                    <a:cxn ang="0">
                      <a:pos x="30" y="2"/>
                    </a:cxn>
                    <a:cxn ang="0">
                      <a:pos x="22" y="0"/>
                    </a:cxn>
                    <a:cxn ang="0">
                      <a:pos x="14" y="0"/>
                    </a:cxn>
                    <a:cxn ang="0">
                      <a:pos x="6" y="2"/>
                    </a:cxn>
                    <a:cxn ang="0">
                      <a:pos x="2" y="8"/>
                    </a:cxn>
                    <a:cxn ang="0">
                      <a:pos x="0" y="20"/>
                    </a:cxn>
                    <a:cxn ang="0">
                      <a:pos x="0" y="20"/>
                    </a:cxn>
                  </a:cxnLst>
                  <a:rect l="0" t="0" r="r" b="b"/>
                  <a:pathLst>
                    <a:path w="48" h="32">
                      <a:moveTo>
                        <a:pt x="0" y="20"/>
                      </a:moveTo>
                      <a:lnTo>
                        <a:pt x="0" y="20"/>
                      </a:lnTo>
                      <a:lnTo>
                        <a:pt x="0" y="22"/>
                      </a:lnTo>
                      <a:lnTo>
                        <a:pt x="2" y="26"/>
                      </a:lnTo>
                      <a:lnTo>
                        <a:pt x="8" y="30"/>
                      </a:lnTo>
                      <a:lnTo>
                        <a:pt x="16" y="32"/>
                      </a:lnTo>
                      <a:lnTo>
                        <a:pt x="26" y="32"/>
                      </a:lnTo>
                      <a:lnTo>
                        <a:pt x="34" y="30"/>
                      </a:lnTo>
                      <a:lnTo>
                        <a:pt x="42" y="28"/>
                      </a:lnTo>
                      <a:lnTo>
                        <a:pt x="46" y="22"/>
                      </a:lnTo>
                      <a:lnTo>
                        <a:pt x="48" y="20"/>
                      </a:lnTo>
                      <a:lnTo>
                        <a:pt x="48" y="18"/>
                      </a:lnTo>
                      <a:lnTo>
                        <a:pt x="48" y="18"/>
                      </a:lnTo>
                      <a:lnTo>
                        <a:pt x="44" y="12"/>
                      </a:lnTo>
                      <a:lnTo>
                        <a:pt x="38" y="6"/>
                      </a:lnTo>
                      <a:lnTo>
                        <a:pt x="30" y="2"/>
                      </a:lnTo>
                      <a:lnTo>
                        <a:pt x="22" y="0"/>
                      </a:lnTo>
                      <a:lnTo>
                        <a:pt x="14" y="0"/>
                      </a:lnTo>
                      <a:lnTo>
                        <a:pt x="6" y="2"/>
                      </a:lnTo>
                      <a:lnTo>
                        <a:pt x="2" y="8"/>
                      </a:lnTo>
                      <a:lnTo>
                        <a:pt x="0" y="20"/>
                      </a:lnTo>
                      <a:lnTo>
                        <a:pt x="0" y="2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33" name="Freeform 6101"/>
                <p:cNvSpPr>
                  <a:spLocks/>
                </p:cNvSpPr>
                <p:nvPr/>
              </p:nvSpPr>
              <p:spPr bwMode="auto">
                <a:xfrm>
                  <a:off x="1728470" y="1065213"/>
                  <a:ext cx="44450" cy="21590"/>
                </a:xfrm>
                <a:custGeom>
                  <a:avLst/>
                  <a:gdLst/>
                  <a:ahLst/>
                  <a:cxnLst>
                    <a:cxn ang="0">
                      <a:pos x="62" y="18"/>
                    </a:cxn>
                    <a:cxn ang="0">
                      <a:pos x="62" y="18"/>
                    </a:cxn>
                    <a:cxn ang="0">
                      <a:pos x="52" y="16"/>
                    </a:cxn>
                    <a:cxn ang="0">
                      <a:pos x="44" y="14"/>
                    </a:cxn>
                    <a:cxn ang="0">
                      <a:pos x="34" y="6"/>
                    </a:cxn>
                    <a:cxn ang="0">
                      <a:pos x="30" y="2"/>
                    </a:cxn>
                    <a:cxn ang="0">
                      <a:pos x="24" y="0"/>
                    </a:cxn>
                    <a:cxn ang="0">
                      <a:pos x="18" y="2"/>
                    </a:cxn>
                    <a:cxn ang="0">
                      <a:pos x="8" y="6"/>
                    </a:cxn>
                    <a:cxn ang="0">
                      <a:pos x="8" y="6"/>
                    </a:cxn>
                    <a:cxn ang="0">
                      <a:pos x="2" y="8"/>
                    </a:cxn>
                    <a:cxn ang="0">
                      <a:pos x="0" y="12"/>
                    </a:cxn>
                    <a:cxn ang="0">
                      <a:pos x="2" y="18"/>
                    </a:cxn>
                    <a:cxn ang="0">
                      <a:pos x="8" y="28"/>
                    </a:cxn>
                    <a:cxn ang="0">
                      <a:pos x="8" y="28"/>
                    </a:cxn>
                    <a:cxn ang="0">
                      <a:pos x="12" y="30"/>
                    </a:cxn>
                    <a:cxn ang="0">
                      <a:pos x="16" y="32"/>
                    </a:cxn>
                    <a:cxn ang="0">
                      <a:pos x="26" y="34"/>
                    </a:cxn>
                    <a:cxn ang="0">
                      <a:pos x="40" y="32"/>
                    </a:cxn>
                    <a:cxn ang="0">
                      <a:pos x="52" y="30"/>
                    </a:cxn>
                    <a:cxn ang="0">
                      <a:pos x="62" y="28"/>
                    </a:cxn>
                    <a:cxn ang="0">
                      <a:pos x="68" y="24"/>
                    </a:cxn>
                    <a:cxn ang="0">
                      <a:pos x="70" y="22"/>
                    </a:cxn>
                    <a:cxn ang="0">
                      <a:pos x="70" y="20"/>
                    </a:cxn>
                    <a:cxn ang="0">
                      <a:pos x="62" y="18"/>
                    </a:cxn>
                    <a:cxn ang="0">
                      <a:pos x="62" y="18"/>
                    </a:cxn>
                  </a:cxnLst>
                  <a:rect l="0" t="0" r="r" b="b"/>
                  <a:pathLst>
                    <a:path w="70" h="34">
                      <a:moveTo>
                        <a:pt x="62" y="18"/>
                      </a:moveTo>
                      <a:lnTo>
                        <a:pt x="62" y="18"/>
                      </a:lnTo>
                      <a:lnTo>
                        <a:pt x="52" y="16"/>
                      </a:lnTo>
                      <a:lnTo>
                        <a:pt x="44" y="14"/>
                      </a:lnTo>
                      <a:lnTo>
                        <a:pt x="34" y="6"/>
                      </a:lnTo>
                      <a:lnTo>
                        <a:pt x="30" y="2"/>
                      </a:lnTo>
                      <a:lnTo>
                        <a:pt x="24" y="0"/>
                      </a:lnTo>
                      <a:lnTo>
                        <a:pt x="18" y="2"/>
                      </a:lnTo>
                      <a:lnTo>
                        <a:pt x="8" y="6"/>
                      </a:lnTo>
                      <a:lnTo>
                        <a:pt x="8" y="6"/>
                      </a:lnTo>
                      <a:lnTo>
                        <a:pt x="2" y="8"/>
                      </a:lnTo>
                      <a:lnTo>
                        <a:pt x="0" y="12"/>
                      </a:lnTo>
                      <a:lnTo>
                        <a:pt x="2" y="18"/>
                      </a:lnTo>
                      <a:lnTo>
                        <a:pt x="8" y="28"/>
                      </a:lnTo>
                      <a:lnTo>
                        <a:pt x="8" y="28"/>
                      </a:lnTo>
                      <a:lnTo>
                        <a:pt x="12" y="30"/>
                      </a:lnTo>
                      <a:lnTo>
                        <a:pt x="16" y="32"/>
                      </a:lnTo>
                      <a:lnTo>
                        <a:pt x="26" y="34"/>
                      </a:lnTo>
                      <a:lnTo>
                        <a:pt x="40" y="32"/>
                      </a:lnTo>
                      <a:lnTo>
                        <a:pt x="52" y="30"/>
                      </a:lnTo>
                      <a:lnTo>
                        <a:pt x="62" y="28"/>
                      </a:lnTo>
                      <a:lnTo>
                        <a:pt x="68" y="24"/>
                      </a:lnTo>
                      <a:lnTo>
                        <a:pt x="70" y="22"/>
                      </a:lnTo>
                      <a:lnTo>
                        <a:pt x="70" y="20"/>
                      </a:lnTo>
                      <a:lnTo>
                        <a:pt x="62" y="18"/>
                      </a:lnTo>
                      <a:lnTo>
                        <a:pt x="62" y="1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34" name="Freeform 6102"/>
                <p:cNvSpPr>
                  <a:spLocks/>
                </p:cNvSpPr>
                <p:nvPr/>
              </p:nvSpPr>
              <p:spPr bwMode="auto">
                <a:xfrm>
                  <a:off x="1922780" y="1048703"/>
                  <a:ext cx="449580" cy="129540"/>
                </a:xfrm>
                <a:custGeom>
                  <a:avLst/>
                  <a:gdLst/>
                  <a:ahLst/>
                  <a:cxnLst>
                    <a:cxn ang="0">
                      <a:pos x="342" y="198"/>
                    </a:cxn>
                    <a:cxn ang="0">
                      <a:pos x="406" y="202"/>
                    </a:cxn>
                    <a:cxn ang="0">
                      <a:pos x="530" y="198"/>
                    </a:cxn>
                    <a:cxn ang="0">
                      <a:pos x="560" y="176"/>
                    </a:cxn>
                    <a:cxn ang="0">
                      <a:pos x="566" y="188"/>
                    </a:cxn>
                    <a:cxn ang="0">
                      <a:pos x="624" y="200"/>
                    </a:cxn>
                    <a:cxn ang="0">
                      <a:pos x="680" y="190"/>
                    </a:cxn>
                    <a:cxn ang="0">
                      <a:pos x="688" y="174"/>
                    </a:cxn>
                    <a:cxn ang="0">
                      <a:pos x="708" y="168"/>
                    </a:cxn>
                    <a:cxn ang="0">
                      <a:pos x="694" y="158"/>
                    </a:cxn>
                    <a:cxn ang="0">
                      <a:pos x="700" y="144"/>
                    </a:cxn>
                    <a:cxn ang="0">
                      <a:pos x="700" y="126"/>
                    </a:cxn>
                    <a:cxn ang="0">
                      <a:pos x="672" y="110"/>
                    </a:cxn>
                    <a:cxn ang="0">
                      <a:pos x="642" y="104"/>
                    </a:cxn>
                    <a:cxn ang="0">
                      <a:pos x="600" y="96"/>
                    </a:cxn>
                    <a:cxn ang="0">
                      <a:pos x="480" y="110"/>
                    </a:cxn>
                    <a:cxn ang="0">
                      <a:pos x="442" y="126"/>
                    </a:cxn>
                    <a:cxn ang="0">
                      <a:pos x="416" y="122"/>
                    </a:cxn>
                    <a:cxn ang="0">
                      <a:pos x="374" y="120"/>
                    </a:cxn>
                    <a:cxn ang="0">
                      <a:pos x="346" y="114"/>
                    </a:cxn>
                    <a:cxn ang="0">
                      <a:pos x="330" y="110"/>
                    </a:cxn>
                    <a:cxn ang="0">
                      <a:pos x="324" y="124"/>
                    </a:cxn>
                    <a:cxn ang="0">
                      <a:pos x="310" y="116"/>
                    </a:cxn>
                    <a:cxn ang="0">
                      <a:pos x="310" y="102"/>
                    </a:cxn>
                    <a:cxn ang="0">
                      <a:pos x="294" y="84"/>
                    </a:cxn>
                    <a:cxn ang="0">
                      <a:pos x="268" y="84"/>
                    </a:cxn>
                    <a:cxn ang="0">
                      <a:pos x="262" y="76"/>
                    </a:cxn>
                    <a:cxn ang="0">
                      <a:pos x="308" y="74"/>
                    </a:cxn>
                    <a:cxn ang="0">
                      <a:pos x="316" y="66"/>
                    </a:cxn>
                    <a:cxn ang="0">
                      <a:pos x="278" y="52"/>
                    </a:cxn>
                    <a:cxn ang="0">
                      <a:pos x="240" y="34"/>
                    </a:cxn>
                    <a:cxn ang="0">
                      <a:pos x="182" y="36"/>
                    </a:cxn>
                    <a:cxn ang="0">
                      <a:pos x="154" y="30"/>
                    </a:cxn>
                    <a:cxn ang="0">
                      <a:pos x="124" y="10"/>
                    </a:cxn>
                    <a:cxn ang="0">
                      <a:pos x="78" y="6"/>
                    </a:cxn>
                    <a:cxn ang="0">
                      <a:pos x="10" y="0"/>
                    </a:cxn>
                    <a:cxn ang="0">
                      <a:pos x="2" y="12"/>
                    </a:cxn>
                    <a:cxn ang="0">
                      <a:pos x="18" y="32"/>
                    </a:cxn>
                    <a:cxn ang="0">
                      <a:pos x="58" y="52"/>
                    </a:cxn>
                    <a:cxn ang="0">
                      <a:pos x="66" y="66"/>
                    </a:cxn>
                    <a:cxn ang="0">
                      <a:pos x="112" y="66"/>
                    </a:cxn>
                    <a:cxn ang="0">
                      <a:pos x="160" y="60"/>
                    </a:cxn>
                    <a:cxn ang="0">
                      <a:pos x="186" y="84"/>
                    </a:cxn>
                    <a:cxn ang="0">
                      <a:pos x="202" y="98"/>
                    </a:cxn>
                    <a:cxn ang="0">
                      <a:pos x="194" y="120"/>
                    </a:cxn>
                    <a:cxn ang="0">
                      <a:pos x="186" y="142"/>
                    </a:cxn>
                    <a:cxn ang="0">
                      <a:pos x="198" y="154"/>
                    </a:cxn>
                    <a:cxn ang="0">
                      <a:pos x="206" y="182"/>
                    </a:cxn>
                    <a:cxn ang="0">
                      <a:pos x="232" y="190"/>
                    </a:cxn>
                    <a:cxn ang="0">
                      <a:pos x="250" y="186"/>
                    </a:cxn>
                    <a:cxn ang="0">
                      <a:pos x="282" y="198"/>
                    </a:cxn>
                    <a:cxn ang="0">
                      <a:pos x="326" y="188"/>
                    </a:cxn>
                    <a:cxn ang="0">
                      <a:pos x="342" y="188"/>
                    </a:cxn>
                  </a:cxnLst>
                  <a:rect l="0" t="0" r="r" b="b"/>
                  <a:pathLst>
                    <a:path w="708" h="204">
                      <a:moveTo>
                        <a:pt x="342" y="188"/>
                      </a:moveTo>
                      <a:lnTo>
                        <a:pt x="342" y="188"/>
                      </a:lnTo>
                      <a:lnTo>
                        <a:pt x="342" y="196"/>
                      </a:lnTo>
                      <a:lnTo>
                        <a:pt x="342" y="198"/>
                      </a:lnTo>
                      <a:lnTo>
                        <a:pt x="344" y="200"/>
                      </a:lnTo>
                      <a:lnTo>
                        <a:pt x="352" y="202"/>
                      </a:lnTo>
                      <a:lnTo>
                        <a:pt x="364" y="204"/>
                      </a:lnTo>
                      <a:lnTo>
                        <a:pt x="406" y="202"/>
                      </a:lnTo>
                      <a:lnTo>
                        <a:pt x="472" y="202"/>
                      </a:lnTo>
                      <a:lnTo>
                        <a:pt x="472" y="202"/>
                      </a:lnTo>
                      <a:lnTo>
                        <a:pt x="506" y="202"/>
                      </a:lnTo>
                      <a:lnTo>
                        <a:pt x="530" y="198"/>
                      </a:lnTo>
                      <a:lnTo>
                        <a:pt x="546" y="192"/>
                      </a:lnTo>
                      <a:lnTo>
                        <a:pt x="554" y="186"/>
                      </a:lnTo>
                      <a:lnTo>
                        <a:pt x="558" y="180"/>
                      </a:lnTo>
                      <a:lnTo>
                        <a:pt x="560" y="176"/>
                      </a:lnTo>
                      <a:lnTo>
                        <a:pt x="562" y="178"/>
                      </a:lnTo>
                      <a:lnTo>
                        <a:pt x="562" y="184"/>
                      </a:lnTo>
                      <a:lnTo>
                        <a:pt x="562" y="184"/>
                      </a:lnTo>
                      <a:lnTo>
                        <a:pt x="566" y="188"/>
                      </a:lnTo>
                      <a:lnTo>
                        <a:pt x="570" y="190"/>
                      </a:lnTo>
                      <a:lnTo>
                        <a:pt x="584" y="196"/>
                      </a:lnTo>
                      <a:lnTo>
                        <a:pt x="604" y="200"/>
                      </a:lnTo>
                      <a:lnTo>
                        <a:pt x="624" y="200"/>
                      </a:lnTo>
                      <a:lnTo>
                        <a:pt x="646" y="200"/>
                      </a:lnTo>
                      <a:lnTo>
                        <a:pt x="664" y="198"/>
                      </a:lnTo>
                      <a:lnTo>
                        <a:pt x="676" y="192"/>
                      </a:lnTo>
                      <a:lnTo>
                        <a:pt x="680" y="190"/>
                      </a:lnTo>
                      <a:lnTo>
                        <a:pt x="682" y="186"/>
                      </a:lnTo>
                      <a:lnTo>
                        <a:pt x="682" y="186"/>
                      </a:lnTo>
                      <a:lnTo>
                        <a:pt x="684" y="178"/>
                      </a:lnTo>
                      <a:lnTo>
                        <a:pt x="688" y="174"/>
                      </a:lnTo>
                      <a:lnTo>
                        <a:pt x="694" y="172"/>
                      </a:lnTo>
                      <a:lnTo>
                        <a:pt x="700" y="170"/>
                      </a:lnTo>
                      <a:lnTo>
                        <a:pt x="706" y="168"/>
                      </a:lnTo>
                      <a:lnTo>
                        <a:pt x="708" y="168"/>
                      </a:lnTo>
                      <a:lnTo>
                        <a:pt x="708" y="166"/>
                      </a:lnTo>
                      <a:lnTo>
                        <a:pt x="700" y="162"/>
                      </a:lnTo>
                      <a:lnTo>
                        <a:pt x="700" y="162"/>
                      </a:lnTo>
                      <a:lnTo>
                        <a:pt x="694" y="158"/>
                      </a:lnTo>
                      <a:lnTo>
                        <a:pt x="690" y="154"/>
                      </a:lnTo>
                      <a:lnTo>
                        <a:pt x="692" y="152"/>
                      </a:lnTo>
                      <a:lnTo>
                        <a:pt x="696" y="148"/>
                      </a:lnTo>
                      <a:lnTo>
                        <a:pt x="700" y="144"/>
                      </a:lnTo>
                      <a:lnTo>
                        <a:pt x="702" y="140"/>
                      </a:lnTo>
                      <a:lnTo>
                        <a:pt x="704" y="134"/>
                      </a:lnTo>
                      <a:lnTo>
                        <a:pt x="700" y="126"/>
                      </a:lnTo>
                      <a:lnTo>
                        <a:pt x="700" y="126"/>
                      </a:lnTo>
                      <a:lnTo>
                        <a:pt x="694" y="118"/>
                      </a:lnTo>
                      <a:lnTo>
                        <a:pt x="688" y="114"/>
                      </a:lnTo>
                      <a:lnTo>
                        <a:pt x="680" y="112"/>
                      </a:lnTo>
                      <a:lnTo>
                        <a:pt x="672" y="110"/>
                      </a:lnTo>
                      <a:lnTo>
                        <a:pt x="654" y="110"/>
                      </a:lnTo>
                      <a:lnTo>
                        <a:pt x="648" y="108"/>
                      </a:lnTo>
                      <a:lnTo>
                        <a:pt x="642" y="104"/>
                      </a:lnTo>
                      <a:lnTo>
                        <a:pt x="642" y="104"/>
                      </a:lnTo>
                      <a:lnTo>
                        <a:pt x="636" y="98"/>
                      </a:lnTo>
                      <a:lnTo>
                        <a:pt x="626" y="96"/>
                      </a:lnTo>
                      <a:lnTo>
                        <a:pt x="614" y="94"/>
                      </a:lnTo>
                      <a:lnTo>
                        <a:pt x="600" y="96"/>
                      </a:lnTo>
                      <a:lnTo>
                        <a:pt x="560" y="98"/>
                      </a:lnTo>
                      <a:lnTo>
                        <a:pt x="506" y="106"/>
                      </a:lnTo>
                      <a:lnTo>
                        <a:pt x="506" y="106"/>
                      </a:lnTo>
                      <a:lnTo>
                        <a:pt x="480" y="110"/>
                      </a:lnTo>
                      <a:lnTo>
                        <a:pt x="464" y="114"/>
                      </a:lnTo>
                      <a:lnTo>
                        <a:pt x="454" y="120"/>
                      </a:lnTo>
                      <a:lnTo>
                        <a:pt x="446" y="124"/>
                      </a:lnTo>
                      <a:lnTo>
                        <a:pt x="442" y="126"/>
                      </a:lnTo>
                      <a:lnTo>
                        <a:pt x="438" y="128"/>
                      </a:lnTo>
                      <a:lnTo>
                        <a:pt x="430" y="126"/>
                      </a:lnTo>
                      <a:lnTo>
                        <a:pt x="416" y="122"/>
                      </a:lnTo>
                      <a:lnTo>
                        <a:pt x="416" y="122"/>
                      </a:lnTo>
                      <a:lnTo>
                        <a:pt x="402" y="118"/>
                      </a:lnTo>
                      <a:lnTo>
                        <a:pt x="390" y="118"/>
                      </a:lnTo>
                      <a:lnTo>
                        <a:pt x="382" y="118"/>
                      </a:lnTo>
                      <a:lnTo>
                        <a:pt x="374" y="120"/>
                      </a:lnTo>
                      <a:lnTo>
                        <a:pt x="368" y="122"/>
                      </a:lnTo>
                      <a:lnTo>
                        <a:pt x="362" y="122"/>
                      </a:lnTo>
                      <a:lnTo>
                        <a:pt x="354" y="120"/>
                      </a:lnTo>
                      <a:lnTo>
                        <a:pt x="346" y="114"/>
                      </a:lnTo>
                      <a:lnTo>
                        <a:pt x="346" y="114"/>
                      </a:lnTo>
                      <a:lnTo>
                        <a:pt x="338" y="110"/>
                      </a:lnTo>
                      <a:lnTo>
                        <a:pt x="332" y="108"/>
                      </a:lnTo>
                      <a:lnTo>
                        <a:pt x="330" y="110"/>
                      </a:lnTo>
                      <a:lnTo>
                        <a:pt x="328" y="114"/>
                      </a:lnTo>
                      <a:lnTo>
                        <a:pt x="328" y="118"/>
                      </a:lnTo>
                      <a:lnTo>
                        <a:pt x="326" y="122"/>
                      </a:lnTo>
                      <a:lnTo>
                        <a:pt x="324" y="124"/>
                      </a:lnTo>
                      <a:lnTo>
                        <a:pt x="318" y="122"/>
                      </a:lnTo>
                      <a:lnTo>
                        <a:pt x="318" y="122"/>
                      </a:lnTo>
                      <a:lnTo>
                        <a:pt x="312" y="118"/>
                      </a:lnTo>
                      <a:lnTo>
                        <a:pt x="310" y="116"/>
                      </a:lnTo>
                      <a:lnTo>
                        <a:pt x="310" y="112"/>
                      </a:lnTo>
                      <a:lnTo>
                        <a:pt x="310" y="110"/>
                      </a:lnTo>
                      <a:lnTo>
                        <a:pt x="312" y="106"/>
                      </a:lnTo>
                      <a:lnTo>
                        <a:pt x="310" y="102"/>
                      </a:lnTo>
                      <a:lnTo>
                        <a:pt x="308" y="96"/>
                      </a:lnTo>
                      <a:lnTo>
                        <a:pt x="300" y="90"/>
                      </a:lnTo>
                      <a:lnTo>
                        <a:pt x="300" y="90"/>
                      </a:lnTo>
                      <a:lnTo>
                        <a:pt x="294" y="84"/>
                      </a:lnTo>
                      <a:lnTo>
                        <a:pt x="286" y="82"/>
                      </a:lnTo>
                      <a:lnTo>
                        <a:pt x="280" y="82"/>
                      </a:lnTo>
                      <a:lnTo>
                        <a:pt x="276" y="82"/>
                      </a:lnTo>
                      <a:lnTo>
                        <a:pt x="268" y="84"/>
                      </a:lnTo>
                      <a:lnTo>
                        <a:pt x="266" y="82"/>
                      </a:lnTo>
                      <a:lnTo>
                        <a:pt x="264" y="78"/>
                      </a:lnTo>
                      <a:lnTo>
                        <a:pt x="264" y="78"/>
                      </a:lnTo>
                      <a:lnTo>
                        <a:pt x="262" y="76"/>
                      </a:lnTo>
                      <a:lnTo>
                        <a:pt x="264" y="74"/>
                      </a:lnTo>
                      <a:lnTo>
                        <a:pt x="270" y="72"/>
                      </a:lnTo>
                      <a:lnTo>
                        <a:pt x="290" y="72"/>
                      </a:lnTo>
                      <a:lnTo>
                        <a:pt x="308" y="74"/>
                      </a:lnTo>
                      <a:lnTo>
                        <a:pt x="314" y="72"/>
                      </a:lnTo>
                      <a:lnTo>
                        <a:pt x="316" y="70"/>
                      </a:lnTo>
                      <a:lnTo>
                        <a:pt x="316" y="66"/>
                      </a:lnTo>
                      <a:lnTo>
                        <a:pt x="316" y="66"/>
                      </a:lnTo>
                      <a:lnTo>
                        <a:pt x="314" y="62"/>
                      </a:lnTo>
                      <a:lnTo>
                        <a:pt x="308" y="58"/>
                      </a:lnTo>
                      <a:lnTo>
                        <a:pt x="296" y="56"/>
                      </a:lnTo>
                      <a:lnTo>
                        <a:pt x="278" y="52"/>
                      </a:lnTo>
                      <a:lnTo>
                        <a:pt x="268" y="48"/>
                      </a:lnTo>
                      <a:lnTo>
                        <a:pt x="258" y="44"/>
                      </a:lnTo>
                      <a:lnTo>
                        <a:pt x="258" y="44"/>
                      </a:lnTo>
                      <a:lnTo>
                        <a:pt x="240" y="34"/>
                      </a:lnTo>
                      <a:lnTo>
                        <a:pt x="232" y="32"/>
                      </a:lnTo>
                      <a:lnTo>
                        <a:pt x="224" y="30"/>
                      </a:lnTo>
                      <a:lnTo>
                        <a:pt x="204" y="32"/>
                      </a:lnTo>
                      <a:lnTo>
                        <a:pt x="182" y="36"/>
                      </a:lnTo>
                      <a:lnTo>
                        <a:pt x="182" y="36"/>
                      </a:lnTo>
                      <a:lnTo>
                        <a:pt x="170" y="36"/>
                      </a:lnTo>
                      <a:lnTo>
                        <a:pt x="162" y="34"/>
                      </a:lnTo>
                      <a:lnTo>
                        <a:pt x="154" y="30"/>
                      </a:lnTo>
                      <a:lnTo>
                        <a:pt x="148" y="24"/>
                      </a:lnTo>
                      <a:lnTo>
                        <a:pt x="136" y="14"/>
                      </a:lnTo>
                      <a:lnTo>
                        <a:pt x="130" y="10"/>
                      </a:lnTo>
                      <a:lnTo>
                        <a:pt x="124" y="10"/>
                      </a:lnTo>
                      <a:lnTo>
                        <a:pt x="124" y="10"/>
                      </a:lnTo>
                      <a:lnTo>
                        <a:pt x="114" y="10"/>
                      </a:lnTo>
                      <a:lnTo>
                        <a:pt x="104" y="10"/>
                      </a:lnTo>
                      <a:lnTo>
                        <a:pt x="78" y="6"/>
                      </a:lnTo>
                      <a:lnTo>
                        <a:pt x="48" y="2"/>
                      </a:lnTo>
                      <a:lnTo>
                        <a:pt x="14" y="0"/>
                      </a:lnTo>
                      <a:lnTo>
                        <a:pt x="14" y="0"/>
                      </a:lnTo>
                      <a:lnTo>
                        <a:pt x="10" y="0"/>
                      </a:lnTo>
                      <a:lnTo>
                        <a:pt x="4" y="2"/>
                      </a:lnTo>
                      <a:lnTo>
                        <a:pt x="2" y="4"/>
                      </a:lnTo>
                      <a:lnTo>
                        <a:pt x="0" y="8"/>
                      </a:lnTo>
                      <a:lnTo>
                        <a:pt x="2" y="12"/>
                      </a:lnTo>
                      <a:lnTo>
                        <a:pt x="4" y="18"/>
                      </a:lnTo>
                      <a:lnTo>
                        <a:pt x="10" y="24"/>
                      </a:lnTo>
                      <a:lnTo>
                        <a:pt x="18" y="32"/>
                      </a:lnTo>
                      <a:lnTo>
                        <a:pt x="18" y="32"/>
                      </a:lnTo>
                      <a:lnTo>
                        <a:pt x="26" y="38"/>
                      </a:lnTo>
                      <a:lnTo>
                        <a:pt x="36" y="42"/>
                      </a:lnTo>
                      <a:lnTo>
                        <a:pt x="50" y="48"/>
                      </a:lnTo>
                      <a:lnTo>
                        <a:pt x="58" y="52"/>
                      </a:lnTo>
                      <a:lnTo>
                        <a:pt x="62" y="56"/>
                      </a:lnTo>
                      <a:lnTo>
                        <a:pt x="62" y="60"/>
                      </a:lnTo>
                      <a:lnTo>
                        <a:pt x="62" y="60"/>
                      </a:lnTo>
                      <a:lnTo>
                        <a:pt x="66" y="66"/>
                      </a:lnTo>
                      <a:lnTo>
                        <a:pt x="70" y="68"/>
                      </a:lnTo>
                      <a:lnTo>
                        <a:pt x="78" y="70"/>
                      </a:lnTo>
                      <a:lnTo>
                        <a:pt x="88" y="70"/>
                      </a:lnTo>
                      <a:lnTo>
                        <a:pt x="112" y="66"/>
                      </a:lnTo>
                      <a:lnTo>
                        <a:pt x="138" y="60"/>
                      </a:lnTo>
                      <a:lnTo>
                        <a:pt x="138" y="60"/>
                      </a:lnTo>
                      <a:lnTo>
                        <a:pt x="150" y="60"/>
                      </a:lnTo>
                      <a:lnTo>
                        <a:pt x="160" y="60"/>
                      </a:lnTo>
                      <a:lnTo>
                        <a:pt x="166" y="62"/>
                      </a:lnTo>
                      <a:lnTo>
                        <a:pt x="170" y="66"/>
                      </a:lnTo>
                      <a:lnTo>
                        <a:pt x="180" y="78"/>
                      </a:lnTo>
                      <a:lnTo>
                        <a:pt x="186" y="84"/>
                      </a:lnTo>
                      <a:lnTo>
                        <a:pt x="194" y="90"/>
                      </a:lnTo>
                      <a:lnTo>
                        <a:pt x="194" y="90"/>
                      </a:lnTo>
                      <a:lnTo>
                        <a:pt x="198" y="94"/>
                      </a:lnTo>
                      <a:lnTo>
                        <a:pt x="202" y="98"/>
                      </a:lnTo>
                      <a:lnTo>
                        <a:pt x="202" y="102"/>
                      </a:lnTo>
                      <a:lnTo>
                        <a:pt x="202" y="106"/>
                      </a:lnTo>
                      <a:lnTo>
                        <a:pt x="200" y="114"/>
                      </a:lnTo>
                      <a:lnTo>
                        <a:pt x="194" y="120"/>
                      </a:lnTo>
                      <a:lnTo>
                        <a:pt x="190" y="128"/>
                      </a:lnTo>
                      <a:lnTo>
                        <a:pt x="186" y="134"/>
                      </a:lnTo>
                      <a:lnTo>
                        <a:pt x="184" y="140"/>
                      </a:lnTo>
                      <a:lnTo>
                        <a:pt x="186" y="142"/>
                      </a:lnTo>
                      <a:lnTo>
                        <a:pt x="190" y="144"/>
                      </a:lnTo>
                      <a:lnTo>
                        <a:pt x="190" y="144"/>
                      </a:lnTo>
                      <a:lnTo>
                        <a:pt x="196" y="150"/>
                      </a:lnTo>
                      <a:lnTo>
                        <a:pt x="198" y="154"/>
                      </a:lnTo>
                      <a:lnTo>
                        <a:pt x="200" y="164"/>
                      </a:lnTo>
                      <a:lnTo>
                        <a:pt x="200" y="170"/>
                      </a:lnTo>
                      <a:lnTo>
                        <a:pt x="202" y="176"/>
                      </a:lnTo>
                      <a:lnTo>
                        <a:pt x="206" y="182"/>
                      </a:lnTo>
                      <a:lnTo>
                        <a:pt x="216" y="186"/>
                      </a:lnTo>
                      <a:lnTo>
                        <a:pt x="216" y="186"/>
                      </a:lnTo>
                      <a:lnTo>
                        <a:pt x="224" y="190"/>
                      </a:lnTo>
                      <a:lnTo>
                        <a:pt x="232" y="190"/>
                      </a:lnTo>
                      <a:lnTo>
                        <a:pt x="236" y="190"/>
                      </a:lnTo>
                      <a:lnTo>
                        <a:pt x="240" y="188"/>
                      </a:lnTo>
                      <a:lnTo>
                        <a:pt x="244" y="186"/>
                      </a:lnTo>
                      <a:lnTo>
                        <a:pt x="250" y="186"/>
                      </a:lnTo>
                      <a:lnTo>
                        <a:pt x="260" y="188"/>
                      </a:lnTo>
                      <a:lnTo>
                        <a:pt x="274" y="194"/>
                      </a:lnTo>
                      <a:lnTo>
                        <a:pt x="274" y="194"/>
                      </a:lnTo>
                      <a:lnTo>
                        <a:pt x="282" y="198"/>
                      </a:lnTo>
                      <a:lnTo>
                        <a:pt x="290" y="198"/>
                      </a:lnTo>
                      <a:lnTo>
                        <a:pt x="304" y="198"/>
                      </a:lnTo>
                      <a:lnTo>
                        <a:pt x="316" y="194"/>
                      </a:lnTo>
                      <a:lnTo>
                        <a:pt x="326" y="188"/>
                      </a:lnTo>
                      <a:lnTo>
                        <a:pt x="340" y="180"/>
                      </a:lnTo>
                      <a:lnTo>
                        <a:pt x="342" y="180"/>
                      </a:lnTo>
                      <a:lnTo>
                        <a:pt x="342" y="180"/>
                      </a:lnTo>
                      <a:lnTo>
                        <a:pt x="342" y="188"/>
                      </a:lnTo>
                      <a:lnTo>
                        <a:pt x="342" y="18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35" name="Freeform 6103"/>
                <p:cNvSpPr>
                  <a:spLocks/>
                </p:cNvSpPr>
                <p:nvPr/>
              </p:nvSpPr>
              <p:spPr bwMode="auto">
                <a:xfrm>
                  <a:off x="1936750" y="1119823"/>
                  <a:ext cx="81280" cy="49530"/>
                </a:xfrm>
                <a:custGeom>
                  <a:avLst/>
                  <a:gdLst/>
                  <a:ahLst/>
                  <a:cxnLst>
                    <a:cxn ang="0">
                      <a:pos x="94" y="78"/>
                    </a:cxn>
                    <a:cxn ang="0">
                      <a:pos x="94" y="78"/>
                    </a:cxn>
                    <a:cxn ang="0">
                      <a:pos x="110" y="76"/>
                    </a:cxn>
                    <a:cxn ang="0">
                      <a:pos x="120" y="72"/>
                    </a:cxn>
                    <a:cxn ang="0">
                      <a:pos x="126" y="66"/>
                    </a:cxn>
                    <a:cxn ang="0">
                      <a:pos x="128" y="58"/>
                    </a:cxn>
                    <a:cxn ang="0">
                      <a:pos x="126" y="48"/>
                    </a:cxn>
                    <a:cxn ang="0">
                      <a:pos x="120" y="38"/>
                    </a:cxn>
                    <a:cxn ang="0">
                      <a:pos x="114" y="28"/>
                    </a:cxn>
                    <a:cxn ang="0">
                      <a:pos x="104" y="16"/>
                    </a:cxn>
                    <a:cxn ang="0">
                      <a:pos x="104" y="16"/>
                    </a:cxn>
                    <a:cxn ang="0">
                      <a:pos x="92" y="8"/>
                    </a:cxn>
                    <a:cxn ang="0">
                      <a:pos x="80" y="2"/>
                    </a:cxn>
                    <a:cxn ang="0">
                      <a:pos x="68" y="0"/>
                    </a:cxn>
                    <a:cxn ang="0">
                      <a:pos x="58" y="0"/>
                    </a:cxn>
                    <a:cxn ang="0">
                      <a:pos x="46" y="2"/>
                    </a:cxn>
                    <a:cxn ang="0">
                      <a:pos x="34" y="8"/>
                    </a:cxn>
                    <a:cxn ang="0">
                      <a:pos x="24" y="14"/>
                    </a:cxn>
                    <a:cxn ang="0">
                      <a:pos x="16" y="24"/>
                    </a:cxn>
                    <a:cxn ang="0">
                      <a:pos x="16" y="24"/>
                    </a:cxn>
                    <a:cxn ang="0">
                      <a:pos x="6" y="36"/>
                    </a:cxn>
                    <a:cxn ang="0">
                      <a:pos x="2" y="42"/>
                    </a:cxn>
                    <a:cxn ang="0">
                      <a:pos x="0" y="48"/>
                    </a:cxn>
                    <a:cxn ang="0">
                      <a:pos x="0" y="52"/>
                    </a:cxn>
                    <a:cxn ang="0">
                      <a:pos x="4" y="56"/>
                    </a:cxn>
                    <a:cxn ang="0">
                      <a:pos x="10" y="58"/>
                    </a:cxn>
                    <a:cxn ang="0">
                      <a:pos x="22" y="60"/>
                    </a:cxn>
                    <a:cxn ang="0">
                      <a:pos x="22" y="60"/>
                    </a:cxn>
                    <a:cxn ang="0">
                      <a:pos x="32" y="62"/>
                    </a:cxn>
                    <a:cxn ang="0">
                      <a:pos x="40" y="64"/>
                    </a:cxn>
                    <a:cxn ang="0">
                      <a:pos x="54" y="70"/>
                    </a:cxn>
                    <a:cxn ang="0">
                      <a:pos x="68" y="76"/>
                    </a:cxn>
                    <a:cxn ang="0">
                      <a:pos x="80" y="76"/>
                    </a:cxn>
                    <a:cxn ang="0">
                      <a:pos x="94" y="78"/>
                    </a:cxn>
                    <a:cxn ang="0">
                      <a:pos x="94" y="78"/>
                    </a:cxn>
                  </a:cxnLst>
                  <a:rect l="0" t="0" r="r" b="b"/>
                  <a:pathLst>
                    <a:path w="128" h="78">
                      <a:moveTo>
                        <a:pt x="94" y="78"/>
                      </a:moveTo>
                      <a:lnTo>
                        <a:pt x="94" y="78"/>
                      </a:lnTo>
                      <a:lnTo>
                        <a:pt x="110" y="76"/>
                      </a:lnTo>
                      <a:lnTo>
                        <a:pt x="120" y="72"/>
                      </a:lnTo>
                      <a:lnTo>
                        <a:pt x="126" y="66"/>
                      </a:lnTo>
                      <a:lnTo>
                        <a:pt x="128" y="58"/>
                      </a:lnTo>
                      <a:lnTo>
                        <a:pt x="126" y="48"/>
                      </a:lnTo>
                      <a:lnTo>
                        <a:pt x="120" y="38"/>
                      </a:lnTo>
                      <a:lnTo>
                        <a:pt x="114" y="28"/>
                      </a:lnTo>
                      <a:lnTo>
                        <a:pt x="104" y="16"/>
                      </a:lnTo>
                      <a:lnTo>
                        <a:pt x="104" y="16"/>
                      </a:lnTo>
                      <a:lnTo>
                        <a:pt x="92" y="8"/>
                      </a:lnTo>
                      <a:lnTo>
                        <a:pt x="80" y="2"/>
                      </a:lnTo>
                      <a:lnTo>
                        <a:pt x="68" y="0"/>
                      </a:lnTo>
                      <a:lnTo>
                        <a:pt x="58" y="0"/>
                      </a:lnTo>
                      <a:lnTo>
                        <a:pt x="46" y="2"/>
                      </a:lnTo>
                      <a:lnTo>
                        <a:pt x="34" y="8"/>
                      </a:lnTo>
                      <a:lnTo>
                        <a:pt x="24" y="14"/>
                      </a:lnTo>
                      <a:lnTo>
                        <a:pt x="16" y="24"/>
                      </a:lnTo>
                      <a:lnTo>
                        <a:pt x="16" y="24"/>
                      </a:lnTo>
                      <a:lnTo>
                        <a:pt x="6" y="36"/>
                      </a:lnTo>
                      <a:lnTo>
                        <a:pt x="2" y="42"/>
                      </a:lnTo>
                      <a:lnTo>
                        <a:pt x="0" y="48"/>
                      </a:lnTo>
                      <a:lnTo>
                        <a:pt x="0" y="52"/>
                      </a:lnTo>
                      <a:lnTo>
                        <a:pt x="4" y="56"/>
                      </a:lnTo>
                      <a:lnTo>
                        <a:pt x="10" y="58"/>
                      </a:lnTo>
                      <a:lnTo>
                        <a:pt x="22" y="60"/>
                      </a:lnTo>
                      <a:lnTo>
                        <a:pt x="22" y="60"/>
                      </a:lnTo>
                      <a:lnTo>
                        <a:pt x="32" y="62"/>
                      </a:lnTo>
                      <a:lnTo>
                        <a:pt x="40" y="64"/>
                      </a:lnTo>
                      <a:lnTo>
                        <a:pt x="54" y="70"/>
                      </a:lnTo>
                      <a:lnTo>
                        <a:pt x="68" y="76"/>
                      </a:lnTo>
                      <a:lnTo>
                        <a:pt x="80" y="76"/>
                      </a:lnTo>
                      <a:lnTo>
                        <a:pt x="94" y="78"/>
                      </a:lnTo>
                      <a:lnTo>
                        <a:pt x="94" y="7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36" name="Freeform 6104"/>
                <p:cNvSpPr>
                  <a:spLocks/>
                </p:cNvSpPr>
                <p:nvPr/>
              </p:nvSpPr>
              <p:spPr bwMode="auto">
                <a:xfrm>
                  <a:off x="1940560" y="1010603"/>
                  <a:ext cx="80010" cy="19050"/>
                </a:xfrm>
                <a:custGeom>
                  <a:avLst/>
                  <a:gdLst/>
                  <a:ahLst/>
                  <a:cxnLst>
                    <a:cxn ang="0">
                      <a:pos x="92" y="28"/>
                    </a:cxn>
                    <a:cxn ang="0">
                      <a:pos x="92" y="28"/>
                    </a:cxn>
                    <a:cxn ang="0">
                      <a:pos x="108" y="28"/>
                    </a:cxn>
                    <a:cxn ang="0">
                      <a:pos x="120" y="26"/>
                    </a:cxn>
                    <a:cxn ang="0">
                      <a:pos x="124" y="22"/>
                    </a:cxn>
                    <a:cxn ang="0">
                      <a:pos x="126" y="20"/>
                    </a:cxn>
                    <a:cxn ang="0">
                      <a:pos x="126" y="16"/>
                    </a:cxn>
                    <a:cxn ang="0">
                      <a:pos x="122" y="12"/>
                    </a:cxn>
                    <a:cxn ang="0">
                      <a:pos x="112" y="8"/>
                    </a:cxn>
                    <a:cxn ang="0">
                      <a:pos x="100" y="4"/>
                    </a:cxn>
                    <a:cxn ang="0">
                      <a:pos x="82" y="2"/>
                    </a:cxn>
                    <a:cxn ang="0">
                      <a:pos x="82" y="2"/>
                    </a:cxn>
                    <a:cxn ang="0">
                      <a:pos x="48" y="0"/>
                    </a:cxn>
                    <a:cxn ang="0">
                      <a:pos x="22" y="4"/>
                    </a:cxn>
                    <a:cxn ang="0">
                      <a:pos x="14" y="6"/>
                    </a:cxn>
                    <a:cxn ang="0">
                      <a:pos x="6" y="8"/>
                    </a:cxn>
                    <a:cxn ang="0">
                      <a:pos x="2" y="12"/>
                    </a:cxn>
                    <a:cxn ang="0">
                      <a:pos x="0" y="18"/>
                    </a:cxn>
                    <a:cxn ang="0">
                      <a:pos x="0" y="18"/>
                    </a:cxn>
                    <a:cxn ang="0">
                      <a:pos x="2" y="24"/>
                    </a:cxn>
                    <a:cxn ang="0">
                      <a:pos x="6" y="26"/>
                    </a:cxn>
                    <a:cxn ang="0">
                      <a:pos x="16" y="28"/>
                    </a:cxn>
                    <a:cxn ang="0">
                      <a:pos x="26" y="30"/>
                    </a:cxn>
                    <a:cxn ang="0">
                      <a:pos x="56" y="28"/>
                    </a:cxn>
                    <a:cxn ang="0">
                      <a:pos x="92" y="28"/>
                    </a:cxn>
                    <a:cxn ang="0">
                      <a:pos x="92" y="28"/>
                    </a:cxn>
                  </a:cxnLst>
                  <a:rect l="0" t="0" r="r" b="b"/>
                  <a:pathLst>
                    <a:path w="126" h="30">
                      <a:moveTo>
                        <a:pt x="92" y="28"/>
                      </a:moveTo>
                      <a:lnTo>
                        <a:pt x="92" y="28"/>
                      </a:lnTo>
                      <a:lnTo>
                        <a:pt x="108" y="28"/>
                      </a:lnTo>
                      <a:lnTo>
                        <a:pt x="120" y="26"/>
                      </a:lnTo>
                      <a:lnTo>
                        <a:pt x="124" y="22"/>
                      </a:lnTo>
                      <a:lnTo>
                        <a:pt x="126" y="20"/>
                      </a:lnTo>
                      <a:lnTo>
                        <a:pt x="126" y="16"/>
                      </a:lnTo>
                      <a:lnTo>
                        <a:pt x="122" y="12"/>
                      </a:lnTo>
                      <a:lnTo>
                        <a:pt x="112" y="8"/>
                      </a:lnTo>
                      <a:lnTo>
                        <a:pt x="100" y="4"/>
                      </a:lnTo>
                      <a:lnTo>
                        <a:pt x="82" y="2"/>
                      </a:lnTo>
                      <a:lnTo>
                        <a:pt x="82" y="2"/>
                      </a:lnTo>
                      <a:lnTo>
                        <a:pt x="48" y="0"/>
                      </a:lnTo>
                      <a:lnTo>
                        <a:pt x="22" y="4"/>
                      </a:lnTo>
                      <a:lnTo>
                        <a:pt x="14" y="6"/>
                      </a:lnTo>
                      <a:lnTo>
                        <a:pt x="6" y="8"/>
                      </a:lnTo>
                      <a:lnTo>
                        <a:pt x="2" y="12"/>
                      </a:lnTo>
                      <a:lnTo>
                        <a:pt x="0" y="18"/>
                      </a:lnTo>
                      <a:lnTo>
                        <a:pt x="0" y="18"/>
                      </a:lnTo>
                      <a:lnTo>
                        <a:pt x="2" y="24"/>
                      </a:lnTo>
                      <a:lnTo>
                        <a:pt x="6" y="26"/>
                      </a:lnTo>
                      <a:lnTo>
                        <a:pt x="16" y="28"/>
                      </a:lnTo>
                      <a:lnTo>
                        <a:pt x="26" y="30"/>
                      </a:lnTo>
                      <a:lnTo>
                        <a:pt x="56" y="28"/>
                      </a:lnTo>
                      <a:lnTo>
                        <a:pt x="92" y="28"/>
                      </a:lnTo>
                      <a:lnTo>
                        <a:pt x="92" y="2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37" name="Freeform 6105"/>
                <p:cNvSpPr>
                  <a:spLocks/>
                </p:cNvSpPr>
                <p:nvPr/>
              </p:nvSpPr>
              <p:spPr bwMode="auto">
                <a:xfrm>
                  <a:off x="2194560" y="944563"/>
                  <a:ext cx="34290" cy="12700"/>
                </a:xfrm>
                <a:custGeom>
                  <a:avLst/>
                  <a:gdLst/>
                  <a:ahLst/>
                  <a:cxnLst>
                    <a:cxn ang="0">
                      <a:pos x="54" y="4"/>
                    </a:cxn>
                    <a:cxn ang="0">
                      <a:pos x="54" y="4"/>
                    </a:cxn>
                    <a:cxn ang="0">
                      <a:pos x="54" y="2"/>
                    </a:cxn>
                    <a:cxn ang="0">
                      <a:pos x="50" y="0"/>
                    </a:cxn>
                    <a:cxn ang="0">
                      <a:pos x="36" y="0"/>
                    </a:cxn>
                    <a:cxn ang="0">
                      <a:pos x="18" y="6"/>
                    </a:cxn>
                    <a:cxn ang="0">
                      <a:pos x="8" y="10"/>
                    </a:cxn>
                    <a:cxn ang="0">
                      <a:pos x="2" y="14"/>
                    </a:cxn>
                    <a:cxn ang="0">
                      <a:pos x="2" y="14"/>
                    </a:cxn>
                    <a:cxn ang="0">
                      <a:pos x="0" y="18"/>
                    </a:cxn>
                    <a:cxn ang="0">
                      <a:pos x="4" y="20"/>
                    </a:cxn>
                    <a:cxn ang="0">
                      <a:pos x="20" y="18"/>
                    </a:cxn>
                    <a:cxn ang="0">
                      <a:pos x="42" y="12"/>
                    </a:cxn>
                    <a:cxn ang="0">
                      <a:pos x="50" y="8"/>
                    </a:cxn>
                    <a:cxn ang="0">
                      <a:pos x="54" y="4"/>
                    </a:cxn>
                    <a:cxn ang="0">
                      <a:pos x="54" y="4"/>
                    </a:cxn>
                  </a:cxnLst>
                  <a:rect l="0" t="0" r="r" b="b"/>
                  <a:pathLst>
                    <a:path w="54" h="20">
                      <a:moveTo>
                        <a:pt x="54" y="4"/>
                      </a:moveTo>
                      <a:lnTo>
                        <a:pt x="54" y="4"/>
                      </a:lnTo>
                      <a:lnTo>
                        <a:pt x="54" y="2"/>
                      </a:lnTo>
                      <a:lnTo>
                        <a:pt x="50" y="0"/>
                      </a:lnTo>
                      <a:lnTo>
                        <a:pt x="36" y="0"/>
                      </a:lnTo>
                      <a:lnTo>
                        <a:pt x="18" y="6"/>
                      </a:lnTo>
                      <a:lnTo>
                        <a:pt x="8" y="10"/>
                      </a:lnTo>
                      <a:lnTo>
                        <a:pt x="2" y="14"/>
                      </a:lnTo>
                      <a:lnTo>
                        <a:pt x="2" y="14"/>
                      </a:lnTo>
                      <a:lnTo>
                        <a:pt x="0" y="18"/>
                      </a:lnTo>
                      <a:lnTo>
                        <a:pt x="4" y="20"/>
                      </a:lnTo>
                      <a:lnTo>
                        <a:pt x="20" y="18"/>
                      </a:lnTo>
                      <a:lnTo>
                        <a:pt x="42" y="12"/>
                      </a:lnTo>
                      <a:lnTo>
                        <a:pt x="50" y="8"/>
                      </a:lnTo>
                      <a:lnTo>
                        <a:pt x="54" y="4"/>
                      </a:lnTo>
                      <a:lnTo>
                        <a:pt x="54" y="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38" name="Freeform 6106"/>
                <p:cNvSpPr>
                  <a:spLocks/>
                </p:cNvSpPr>
                <p:nvPr/>
              </p:nvSpPr>
              <p:spPr bwMode="auto">
                <a:xfrm>
                  <a:off x="2057400" y="727393"/>
                  <a:ext cx="784860" cy="367030"/>
                </a:xfrm>
                <a:custGeom>
                  <a:avLst/>
                  <a:gdLst/>
                  <a:ahLst/>
                  <a:cxnLst>
                    <a:cxn ang="0">
                      <a:pos x="68" y="162"/>
                    </a:cxn>
                    <a:cxn ang="0">
                      <a:pos x="122" y="204"/>
                    </a:cxn>
                    <a:cxn ang="0">
                      <a:pos x="246" y="182"/>
                    </a:cxn>
                    <a:cxn ang="0">
                      <a:pos x="202" y="210"/>
                    </a:cxn>
                    <a:cxn ang="0">
                      <a:pos x="334" y="210"/>
                    </a:cxn>
                    <a:cxn ang="0">
                      <a:pos x="494" y="186"/>
                    </a:cxn>
                    <a:cxn ang="0">
                      <a:pos x="540" y="190"/>
                    </a:cxn>
                    <a:cxn ang="0">
                      <a:pos x="450" y="222"/>
                    </a:cxn>
                    <a:cxn ang="0">
                      <a:pos x="402" y="274"/>
                    </a:cxn>
                    <a:cxn ang="0">
                      <a:pos x="402" y="298"/>
                    </a:cxn>
                    <a:cxn ang="0">
                      <a:pos x="246" y="240"/>
                    </a:cxn>
                    <a:cxn ang="0">
                      <a:pos x="226" y="284"/>
                    </a:cxn>
                    <a:cxn ang="0">
                      <a:pos x="296" y="336"/>
                    </a:cxn>
                    <a:cxn ang="0">
                      <a:pos x="336" y="356"/>
                    </a:cxn>
                    <a:cxn ang="0">
                      <a:pos x="298" y="364"/>
                    </a:cxn>
                    <a:cxn ang="0">
                      <a:pos x="168" y="410"/>
                    </a:cxn>
                    <a:cxn ang="0">
                      <a:pos x="226" y="422"/>
                    </a:cxn>
                    <a:cxn ang="0">
                      <a:pos x="256" y="440"/>
                    </a:cxn>
                    <a:cxn ang="0">
                      <a:pos x="330" y="460"/>
                    </a:cxn>
                    <a:cxn ang="0">
                      <a:pos x="342" y="464"/>
                    </a:cxn>
                    <a:cxn ang="0">
                      <a:pos x="238" y="460"/>
                    </a:cxn>
                    <a:cxn ang="0">
                      <a:pos x="140" y="450"/>
                    </a:cxn>
                    <a:cxn ang="0">
                      <a:pos x="160" y="502"/>
                    </a:cxn>
                    <a:cxn ang="0">
                      <a:pos x="92" y="546"/>
                    </a:cxn>
                    <a:cxn ang="0">
                      <a:pos x="146" y="562"/>
                    </a:cxn>
                    <a:cxn ang="0">
                      <a:pos x="244" y="562"/>
                    </a:cxn>
                    <a:cxn ang="0">
                      <a:pos x="322" y="552"/>
                    </a:cxn>
                    <a:cxn ang="0">
                      <a:pos x="438" y="548"/>
                    </a:cxn>
                    <a:cxn ang="0">
                      <a:pos x="462" y="578"/>
                    </a:cxn>
                    <a:cxn ang="0">
                      <a:pos x="560" y="538"/>
                    </a:cxn>
                    <a:cxn ang="0">
                      <a:pos x="518" y="514"/>
                    </a:cxn>
                    <a:cxn ang="0">
                      <a:pos x="550" y="472"/>
                    </a:cxn>
                    <a:cxn ang="0">
                      <a:pos x="550" y="432"/>
                    </a:cxn>
                    <a:cxn ang="0">
                      <a:pos x="668" y="402"/>
                    </a:cxn>
                    <a:cxn ang="0">
                      <a:pos x="684" y="372"/>
                    </a:cxn>
                    <a:cxn ang="0">
                      <a:pos x="686" y="348"/>
                    </a:cxn>
                    <a:cxn ang="0">
                      <a:pos x="658" y="326"/>
                    </a:cxn>
                    <a:cxn ang="0">
                      <a:pos x="588" y="318"/>
                    </a:cxn>
                    <a:cxn ang="0">
                      <a:pos x="752" y="284"/>
                    </a:cxn>
                    <a:cxn ang="0">
                      <a:pos x="832" y="278"/>
                    </a:cxn>
                    <a:cxn ang="0">
                      <a:pos x="1076" y="154"/>
                    </a:cxn>
                    <a:cxn ang="0">
                      <a:pos x="1000" y="142"/>
                    </a:cxn>
                    <a:cxn ang="0">
                      <a:pos x="1232" y="76"/>
                    </a:cxn>
                    <a:cxn ang="0">
                      <a:pos x="1168" y="54"/>
                    </a:cxn>
                    <a:cxn ang="0">
                      <a:pos x="1094" y="20"/>
                    </a:cxn>
                    <a:cxn ang="0">
                      <a:pos x="962" y="40"/>
                    </a:cxn>
                    <a:cxn ang="0">
                      <a:pos x="1006" y="20"/>
                    </a:cxn>
                    <a:cxn ang="0">
                      <a:pos x="858" y="2"/>
                    </a:cxn>
                    <a:cxn ang="0">
                      <a:pos x="690" y="10"/>
                    </a:cxn>
                    <a:cxn ang="0">
                      <a:pos x="500" y="14"/>
                    </a:cxn>
                    <a:cxn ang="0">
                      <a:pos x="412" y="24"/>
                    </a:cxn>
                    <a:cxn ang="0">
                      <a:pos x="392" y="42"/>
                    </a:cxn>
                    <a:cxn ang="0">
                      <a:pos x="340" y="70"/>
                    </a:cxn>
                    <a:cxn ang="0">
                      <a:pos x="264" y="52"/>
                    </a:cxn>
                    <a:cxn ang="0">
                      <a:pos x="224" y="76"/>
                    </a:cxn>
                    <a:cxn ang="0">
                      <a:pos x="248" y="98"/>
                    </a:cxn>
                    <a:cxn ang="0">
                      <a:pos x="130" y="92"/>
                    </a:cxn>
                    <a:cxn ang="0">
                      <a:pos x="50" y="104"/>
                    </a:cxn>
                    <a:cxn ang="0">
                      <a:pos x="12" y="144"/>
                    </a:cxn>
                  </a:cxnLst>
                  <a:rect l="0" t="0" r="r" b="b"/>
                  <a:pathLst>
                    <a:path w="1236" h="578">
                      <a:moveTo>
                        <a:pt x="44" y="148"/>
                      </a:moveTo>
                      <a:lnTo>
                        <a:pt x="44" y="148"/>
                      </a:lnTo>
                      <a:lnTo>
                        <a:pt x="50" y="150"/>
                      </a:lnTo>
                      <a:lnTo>
                        <a:pt x="58" y="152"/>
                      </a:lnTo>
                      <a:lnTo>
                        <a:pt x="74" y="150"/>
                      </a:lnTo>
                      <a:lnTo>
                        <a:pt x="80" y="150"/>
                      </a:lnTo>
                      <a:lnTo>
                        <a:pt x="80" y="152"/>
                      </a:lnTo>
                      <a:lnTo>
                        <a:pt x="74" y="156"/>
                      </a:lnTo>
                      <a:lnTo>
                        <a:pt x="74" y="156"/>
                      </a:lnTo>
                      <a:lnTo>
                        <a:pt x="68" y="162"/>
                      </a:lnTo>
                      <a:lnTo>
                        <a:pt x="62" y="168"/>
                      </a:lnTo>
                      <a:lnTo>
                        <a:pt x="62" y="172"/>
                      </a:lnTo>
                      <a:lnTo>
                        <a:pt x="62" y="178"/>
                      </a:lnTo>
                      <a:lnTo>
                        <a:pt x="66" y="182"/>
                      </a:lnTo>
                      <a:lnTo>
                        <a:pt x="72" y="186"/>
                      </a:lnTo>
                      <a:lnTo>
                        <a:pt x="82" y="190"/>
                      </a:lnTo>
                      <a:lnTo>
                        <a:pt x="94" y="194"/>
                      </a:lnTo>
                      <a:lnTo>
                        <a:pt x="94" y="194"/>
                      </a:lnTo>
                      <a:lnTo>
                        <a:pt x="108" y="200"/>
                      </a:lnTo>
                      <a:lnTo>
                        <a:pt x="122" y="204"/>
                      </a:lnTo>
                      <a:lnTo>
                        <a:pt x="144" y="212"/>
                      </a:lnTo>
                      <a:lnTo>
                        <a:pt x="156" y="216"/>
                      </a:lnTo>
                      <a:lnTo>
                        <a:pt x="166" y="214"/>
                      </a:lnTo>
                      <a:lnTo>
                        <a:pt x="178" y="212"/>
                      </a:lnTo>
                      <a:lnTo>
                        <a:pt x="192" y="204"/>
                      </a:lnTo>
                      <a:lnTo>
                        <a:pt x="192" y="204"/>
                      </a:lnTo>
                      <a:lnTo>
                        <a:pt x="206" y="194"/>
                      </a:lnTo>
                      <a:lnTo>
                        <a:pt x="222" y="188"/>
                      </a:lnTo>
                      <a:lnTo>
                        <a:pt x="234" y="184"/>
                      </a:lnTo>
                      <a:lnTo>
                        <a:pt x="246" y="182"/>
                      </a:lnTo>
                      <a:lnTo>
                        <a:pt x="254" y="182"/>
                      </a:lnTo>
                      <a:lnTo>
                        <a:pt x="258" y="182"/>
                      </a:lnTo>
                      <a:lnTo>
                        <a:pt x="256" y="184"/>
                      </a:lnTo>
                      <a:lnTo>
                        <a:pt x="250" y="186"/>
                      </a:lnTo>
                      <a:lnTo>
                        <a:pt x="250" y="186"/>
                      </a:lnTo>
                      <a:lnTo>
                        <a:pt x="224" y="194"/>
                      </a:lnTo>
                      <a:lnTo>
                        <a:pt x="212" y="200"/>
                      </a:lnTo>
                      <a:lnTo>
                        <a:pt x="204" y="206"/>
                      </a:lnTo>
                      <a:lnTo>
                        <a:pt x="202" y="208"/>
                      </a:lnTo>
                      <a:lnTo>
                        <a:pt x="202" y="210"/>
                      </a:lnTo>
                      <a:lnTo>
                        <a:pt x="204" y="214"/>
                      </a:lnTo>
                      <a:lnTo>
                        <a:pt x="208" y="216"/>
                      </a:lnTo>
                      <a:lnTo>
                        <a:pt x="224" y="220"/>
                      </a:lnTo>
                      <a:lnTo>
                        <a:pt x="254" y="224"/>
                      </a:lnTo>
                      <a:lnTo>
                        <a:pt x="254" y="224"/>
                      </a:lnTo>
                      <a:lnTo>
                        <a:pt x="284" y="224"/>
                      </a:lnTo>
                      <a:lnTo>
                        <a:pt x="304" y="224"/>
                      </a:lnTo>
                      <a:lnTo>
                        <a:pt x="318" y="220"/>
                      </a:lnTo>
                      <a:lnTo>
                        <a:pt x="326" y="216"/>
                      </a:lnTo>
                      <a:lnTo>
                        <a:pt x="334" y="210"/>
                      </a:lnTo>
                      <a:lnTo>
                        <a:pt x="338" y="210"/>
                      </a:lnTo>
                      <a:lnTo>
                        <a:pt x="346" y="214"/>
                      </a:lnTo>
                      <a:lnTo>
                        <a:pt x="346" y="214"/>
                      </a:lnTo>
                      <a:lnTo>
                        <a:pt x="358" y="218"/>
                      </a:lnTo>
                      <a:lnTo>
                        <a:pt x="374" y="218"/>
                      </a:lnTo>
                      <a:lnTo>
                        <a:pt x="394" y="216"/>
                      </a:lnTo>
                      <a:lnTo>
                        <a:pt x="418" y="212"/>
                      </a:lnTo>
                      <a:lnTo>
                        <a:pt x="442" y="206"/>
                      </a:lnTo>
                      <a:lnTo>
                        <a:pt x="468" y="196"/>
                      </a:lnTo>
                      <a:lnTo>
                        <a:pt x="494" y="186"/>
                      </a:lnTo>
                      <a:lnTo>
                        <a:pt x="520" y="174"/>
                      </a:lnTo>
                      <a:lnTo>
                        <a:pt x="520" y="174"/>
                      </a:lnTo>
                      <a:lnTo>
                        <a:pt x="546" y="160"/>
                      </a:lnTo>
                      <a:lnTo>
                        <a:pt x="544" y="162"/>
                      </a:lnTo>
                      <a:lnTo>
                        <a:pt x="540" y="168"/>
                      </a:lnTo>
                      <a:lnTo>
                        <a:pt x="536" y="176"/>
                      </a:lnTo>
                      <a:lnTo>
                        <a:pt x="534" y="180"/>
                      </a:lnTo>
                      <a:lnTo>
                        <a:pt x="534" y="184"/>
                      </a:lnTo>
                      <a:lnTo>
                        <a:pt x="536" y="186"/>
                      </a:lnTo>
                      <a:lnTo>
                        <a:pt x="540" y="190"/>
                      </a:lnTo>
                      <a:lnTo>
                        <a:pt x="548" y="192"/>
                      </a:lnTo>
                      <a:lnTo>
                        <a:pt x="558" y="192"/>
                      </a:lnTo>
                      <a:lnTo>
                        <a:pt x="558" y="192"/>
                      </a:lnTo>
                      <a:lnTo>
                        <a:pt x="576" y="194"/>
                      </a:lnTo>
                      <a:lnTo>
                        <a:pt x="584" y="196"/>
                      </a:lnTo>
                      <a:lnTo>
                        <a:pt x="584" y="196"/>
                      </a:lnTo>
                      <a:lnTo>
                        <a:pt x="580" y="198"/>
                      </a:lnTo>
                      <a:lnTo>
                        <a:pt x="570" y="200"/>
                      </a:lnTo>
                      <a:lnTo>
                        <a:pt x="524" y="208"/>
                      </a:lnTo>
                      <a:lnTo>
                        <a:pt x="450" y="222"/>
                      </a:lnTo>
                      <a:lnTo>
                        <a:pt x="450" y="222"/>
                      </a:lnTo>
                      <a:lnTo>
                        <a:pt x="388" y="236"/>
                      </a:lnTo>
                      <a:lnTo>
                        <a:pt x="370" y="238"/>
                      </a:lnTo>
                      <a:lnTo>
                        <a:pt x="360" y="242"/>
                      </a:lnTo>
                      <a:lnTo>
                        <a:pt x="358" y="242"/>
                      </a:lnTo>
                      <a:lnTo>
                        <a:pt x="358" y="244"/>
                      </a:lnTo>
                      <a:lnTo>
                        <a:pt x="362" y="248"/>
                      </a:lnTo>
                      <a:lnTo>
                        <a:pt x="386" y="264"/>
                      </a:lnTo>
                      <a:lnTo>
                        <a:pt x="386" y="264"/>
                      </a:lnTo>
                      <a:lnTo>
                        <a:pt x="402" y="274"/>
                      </a:lnTo>
                      <a:lnTo>
                        <a:pt x="418" y="282"/>
                      </a:lnTo>
                      <a:lnTo>
                        <a:pt x="442" y="292"/>
                      </a:lnTo>
                      <a:lnTo>
                        <a:pt x="450" y="296"/>
                      </a:lnTo>
                      <a:lnTo>
                        <a:pt x="452" y="298"/>
                      </a:lnTo>
                      <a:lnTo>
                        <a:pt x="448" y="302"/>
                      </a:lnTo>
                      <a:lnTo>
                        <a:pt x="436" y="304"/>
                      </a:lnTo>
                      <a:lnTo>
                        <a:pt x="436" y="304"/>
                      </a:lnTo>
                      <a:lnTo>
                        <a:pt x="422" y="304"/>
                      </a:lnTo>
                      <a:lnTo>
                        <a:pt x="410" y="302"/>
                      </a:lnTo>
                      <a:lnTo>
                        <a:pt x="402" y="298"/>
                      </a:lnTo>
                      <a:lnTo>
                        <a:pt x="394" y="292"/>
                      </a:lnTo>
                      <a:lnTo>
                        <a:pt x="378" y="276"/>
                      </a:lnTo>
                      <a:lnTo>
                        <a:pt x="368" y="268"/>
                      </a:lnTo>
                      <a:lnTo>
                        <a:pt x="356" y="260"/>
                      </a:lnTo>
                      <a:lnTo>
                        <a:pt x="356" y="260"/>
                      </a:lnTo>
                      <a:lnTo>
                        <a:pt x="338" y="254"/>
                      </a:lnTo>
                      <a:lnTo>
                        <a:pt x="316" y="248"/>
                      </a:lnTo>
                      <a:lnTo>
                        <a:pt x="292" y="244"/>
                      </a:lnTo>
                      <a:lnTo>
                        <a:pt x="268" y="242"/>
                      </a:lnTo>
                      <a:lnTo>
                        <a:pt x="246" y="240"/>
                      </a:lnTo>
                      <a:lnTo>
                        <a:pt x="228" y="242"/>
                      </a:lnTo>
                      <a:lnTo>
                        <a:pt x="220" y="244"/>
                      </a:lnTo>
                      <a:lnTo>
                        <a:pt x="216" y="246"/>
                      </a:lnTo>
                      <a:lnTo>
                        <a:pt x="212" y="250"/>
                      </a:lnTo>
                      <a:lnTo>
                        <a:pt x="210" y="254"/>
                      </a:lnTo>
                      <a:lnTo>
                        <a:pt x="210" y="254"/>
                      </a:lnTo>
                      <a:lnTo>
                        <a:pt x="210" y="270"/>
                      </a:lnTo>
                      <a:lnTo>
                        <a:pt x="212" y="274"/>
                      </a:lnTo>
                      <a:lnTo>
                        <a:pt x="214" y="278"/>
                      </a:lnTo>
                      <a:lnTo>
                        <a:pt x="226" y="284"/>
                      </a:lnTo>
                      <a:lnTo>
                        <a:pt x="250" y="292"/>
                      </a:lnTo>
                      <a:lnTo>
                        <a:pt x="250" y="292"/>
                      </a:lnTo>
                      <a:lnTo>
                        <a:pt x="262" y="298"/>
                      </a:lnTo>
                      <a:lnTo>
                        <a:pt x="276" y="304"/>
                      </a:lnTo>
                      <a:lnTo>
                        <a:pt x="294" y="318"/>
                      </a:lnTo>
                      <a:lnTo>
                        <a:pt x="300" y="326"/>
                      </a:lnTo>
                      <a:lnTo>
                        <a:pt x="302" y="330"/>
                      </a:lnTo>
                      <a:lnTo>
                        <a:pt x="302" y="334"/>
                      </a:lnTo>
                      <a:lnTo>
                        <a:pt x="296" y="336"/>
                      </a:lnTo>
                      <a:lnTo>
                        <a:pt x="296" y="336"/>
                      </a:lnTo>
                      <a:lnTo>
                        <a:pt x="290" y="338"/>
                      </a:lnTo>
                      <a:lnTo>
                        <a:pt x="286" y="340"/>
                      </a:lnTo>
                      <a:lnTo>
                        <a:pt x="284" y="344"/>
                      </a:lnTo>
                      <a:lnTo>
                        <a:pt x="286" y="346"/>
                      </a:lnTo>
                      <a:lnTo>
                        <a:pt x="290" y="348"/>
                      </a:lnTo>
                      <a:lnTo>
                        <a:pt x="296" y="352"/>
                      </a:lnTo>
                      <a:lnTo>
                        <a:pt x="308" y="354"/>
                      </a:lnTo>
                      <a:lnTo>
                        <a:pt x="320" y="356"/>
                      </a:lnTo>
                      <a:lnTo>
                        <a:pt x="320" y="356"/>
                      </a:lnTo>
                      <a:lnTo>
                        <a:pt x="336" y="356"/>
                      </a:lnTo>
                      <a:lnTo>
                        <a:pt x="348" y="360"/>
                      </a:lnTo>
                      <a:lnTo>
                        <a:pt x="356" y="362"/>
                      </a:lnTo>
                      <a:lnTo>
                        <a:pt x="362" y="366"/>
                      </a:lnTo>
                      <a:lnTo>
                        <a:pt x="364" y="368"/>
                      </a:lnTo>
                      <a:lnTo>
                        <a:pt x="360" y="368"/>
                      </a:lnTo>
                      <a:lnTo>
                        <a:pt x="352" y="368"/>
                      </a:lnTo>
                      <a:lnTo>
                        <a:pt x="340" y="368"/>
                      </a:lnTo>
                      <a:lnTo>
                        <a:pt x="340" y="368"/>
                      </a:lnTo>
                      <a:lnTo>
                        <a:pt x="320" y="366"/>
                      </a:lnTo>
                      <a:lnTo>
                        <a:pt x="298" y="364"/>
                      </a:lnTo>
                      <a:lnTo>
                        <a:pt x="250" y="366"/>
                      </a:lnTo>
                      <a:lnTo>
                        <a:pt x="228" y="368"/>
                      </a:lnTo>
                      <a:lnTo>
                        <a:pt x="208" y="372"/>
                      </a:lnTo>
                      <a:lnTo>
                        <a:pt x="192" y="376"/>
                      </a:lnTo>
                      <a:lnTo>
                        <a:pt x="182" y="382"/>
                      </a:lnTo>
                      <a:lnTo>
                        <a:pt x="182" y="382"/>
                      </a:lnTo>
                      <a:lnTo>
                        <a:pt x="176" y="388"/>
                      </a:lnTo>
                      <a:lnTo>
                        <a:pt x="172" y="394"/>
                      </a:lnTo>
                      <a:lnTo>
                        <a:pt x="170" y="402"/>
                      </a:lnTo>
                      <a:lnTo>
                        <a:pt x="168" y="410"/>
                      </a:lnTo>
                      <a:lnTo>
                        <a:pt x="170" y="416"/>
                      </a:lnTo>
                      <a:lnTo>
                        <a:pt x="176" y="420"/>
                      </a:lnTo>
                      <a:lnTo>
                        <a:pt x="184" y="422"/>
                      </a:lnTo>
                      <a:lnTo>
                        <a:pt x="196" y="420"/>
                      </a:lnTo>
                      <a:lnTo>
                        <a:pt x="196" y="420"/>
                      </a:lnTo>
                      <a:lnTo>
                        <a:pt x="208" y="418"/>
                      </a:lnTo>
                      <a:lnTo>
                        <a:pt x="216" y="418"/>
                      </a:lnTo>
                      <a:lnTo>
                        <a:pt x="220" y="418"/>
                      </a:lnTo>
                      <a:lnTo>
                        <a:pt x="224" y="420"/>
                      </a:lnTo>
                      <a:lnTo>
                        <a:pt x="226" y="422"/>
                      </a:lnTo>
                      <a:lnTo>
                        <a:pt x="230" y="424"/>
                      </a:lnTo>
                      <a:lnTo>
                        <a:pt x="236" y="424"/>
                      </a:lnTo>
                      <a:lnTo>
                        <a:pt x="246" y="424"/>
                      </a:lnTo>
                      <a:lnTo>
                        <a:pt x="246" y="424"/>
                      </a:lnTo>
                      <a:lnTo>
                        <a:pt x="256" y="422"/>
                      </a:lnTo>
                      <a:lnTo>
                        <a:pt x="260" y="422"/>
                      </a:lnTo>
                      <a:lnTo>
                        <a:pt x="260" y="424"/>
                      </a:lnTo>
                      <a:lnTo>
                        <a:pt x="260" y="428"/>
                      </a:lnTo>
                      <a:lnTo>
                        <a:pt x="258" y="434"/>
                      </a:lnTo>
                      <a:lnTo>
                        <a:pt x="256" y="440"/>
                      </a:lnTo>
                      <a:lnTo>
                        <a:pt x="258" y="450"/>
                      </a:lnTo>
                      <a:lnTo>
                        <a:pt x="266" y="460"/>
                      </a:lnTo>
                      <a:lnTo>
                        <a:pt x="266" y="460"/>
                      </a:lnTo>
                      <a:lnTo>
                        <a:pt x="270" y="464"/>
                      </a:lnTo>
                      <a:lnTo>
                        <a:pt x="276" y="468"/>
                      </a:lnTo>
                      <a:lnTo>
                        <a:pt x="282" y="470"/>
                      </a:lnTo>
                      <a:lnTo>
                        <a:pt x="288" y="472"/>
                      </a:lnTo>
                      <a:lnTo>
                        <a:pt x="302" y="470"/>
                      </a:lnTo>
                      <a:lnTo>
                        <a:pt x="316" y="466"/>
                      </a:lnTo>
                      <a:lnTo>
                        <a:pt x="330" y="460"/>
                      </a:lnTo>
                      <a:lnTo>
                        <a:pt x="342" y="450"/>
                      </a:lnTo>
                      <a:lnTo>
                        <a:pt x="354" y="442"/>
                      </a:lnTo>
                      <a:lnTo>
                        <a:pt x="366" y="432"/>
                      </a:lnTo>
                      <a:lnTo>
                        <a:pt x="366" y="432"/>
                      </a:lnTo>
                      <a:lnTo>
                        <a:pt x="372" y="426"/>
                      </a:lnTo>
                      <a:lnTo>
                        <a:pt x="372" y="428"/>
                      </a:lnTo>
                      <a:lnTo>
                        <a:pt x="372" y="430"/>
                      </a:lnTo>
                      <a:lnTo>
                        <a:pt x="366" y="440"/>
                      </a:lnTo>
                      <a:lnTo>
                        <a:pt x="356" y="452"/>
                      </a:lnTo>
                      <a:lnTo>
                        <a:pt x="342" y="464"/>
                      </a:lnTo>
                      <a:lnTo>
                        <a:pt x="326" y="476"/>
                      </a:lnTo>
                      <a:lnTo>
                        <a:pt x="316" y="482"/>
                      </a:lnTo>
                      <a:lnTo>
                        <a:pt x="306" y="484"/>
                      </a:lnTo>
                      <a:lnTo>
                        <a:pt x="296" y="486"/>
                      </a:lnTo>
                      <a:lnTo>
                        <a:pt x="286" y="486"/>
                      </a:lnTo>
                      <a:lnTo>
                        <a:pt x="286" y="486"/>
                      </a:lnTo>
                      <a:lnTo>
                        <a:pt x="270" y="482"/>
                      </a:lnTo>
                      <a:lnTo>
                        <a:pt x="256" y="476"/>
                      </a:lnTo>
                      <a:lnTo>
                        <a:pt x="246" y="468"/>
                      </a:lnTo>
                      <a:lnTo>
                        <a:pt x="238" y="460"/>
                      </a:lnTo>
                      <a:lnTo>
                        <a:pt x="228" y="452"/>
                      </a:lnTo>
                      <a:lnTo>
                        <a:pt x="218" y="446"/>
                      </a:lnTo>
                      <a:lnTo>
                        <a:pt x="206" y="440"/>
                      </a:lnTo>
                      <a:lnTo>
                        <a:pt x="190" y="438"/>
                      </a:lnTo>
                      <a:lnTo>
                        <a:pt x="190" y="438"/>
                      </a:lnTo>
                      <a:lnTo>
                        <a:pt x="160" y="440"/>
                      </a:lnTo>
                      <a:lnTo>
                        <a:pt x="150" y="440"/>
                      </a:lnTo>
                      <a:lnTo>
                        <a:pt x="144" y="444"/>
                      </a:lnTo>
                      <a:lnTo>
                        <a:pt x="140" y="446"/>
                      </a:lnTo>
                      <a:lnTo>
                        <a:pt x="140" y="450"/>
                      </a:lnTo>
                      <a:lnTo>
                        <a:pt x="144" y="456"/>
                      </a:lnTo>
                      <a:lnTo>
                        <a:pt x="150" y="462"/>
                      </a:lnTo>
                      <a:lnTo>
                        <a:pt x="150" y="462"/>
                      </a:lnTo>
                      <a:lnTo>
                        <a:pt x="166" y="476"/>
                      </a:lnTo>
                      <a:lnTo>
                        <a:pt x="182" y="490"/>
                      </a:lnTo>
                      <a:lnTo>
                        <a:pt x="184" y="494"/>
                      </a:lnTo>
                      <a:lnTo>
                        <a:pt x="184" y="496"/>
                      </a:lnTo>
                      <a:lnTo>
                        <a:pt x="182" y="498"/>
                      </a:lnTo>
                      <a:lnTo>
                        <a:pt x="174" y="500"/>
                      </a:lnTo>
                      <a:lnTo>
                        <a:pt x="160" y="502"/>
                      </a:lnTo>
                      <a:lnTo>
                        <a:pt x="160" y="502"/>
                      </a:lnTo>
                      <a:lnTo>
                        <a:pt x="142" y="502"/>
                      </a:lnTo>
                      <a:lnTo>
                        <a:pt x="124" y="506"/>
                      </a:lnTo>
                      <a:lnTo>
                        <a:pt x="110" y="512"/>
                      </a:lnTo>
                      <a:lnTo>
                        <a:pt x="98" y="518"/>
                      </a:lnTo>
                      <a:lnTo>
                        <a:pt x="90" y="526"/>
                      </a:lnTo>
                      <a:lnTo>
                        <a:pt x="88" y="534"/>
                      </a:lnTo>
                      <a:lnTo>
                        <a:pt x="88" y="538"/>
                      </a:lnTo>
                      <a:lnTo>
                        <a:pt x="88" y="542"/>
                      </a:lnTo>
                      <a:lnTo>
                        <a:pt x="92" y="546"/>
                      </a:lnTo>
                      <a:lnTo>
                        <a:pt x="96" y="550"/>
                      </a:lnTo>
                      <a:lnTo>
                        <a:pt x="96" y="550"/>
                      </a:lnTo>
                      <a:lnTo>
                        <a:pt x="100" y="552"/>
                      </a:lnTo>
                      <a:lnTo>
                        <a:pt x="104" y="552"/>
                      </a:lnTo>
                      <a:lnTo>
                        <a:pt x="114" y="552"/>
                      </a:lnTo>
                      <a:lnTo>
                        <a:pt x="124" y="552"/>
                      </a:lnTo>
                      <a:lnTo>
                        <a:pt x="130" y="554"/>
                      </a:lnTo>
                      <a:lnTo>
                        <a:pt x="138" y="558"/>
                      </a:lnTo>
                      <a:lnTo>
                        <a:pt x="138" y="558"/>
                      </a:lnTo>
                      <a:lnTo>
                        <a:pt x="146" y="562"/>
                      </a:lnTo>
                      <a:lnTo>
                        <a:pt x="154" y="566"/>
                      </a:lnTo>
                      <a:lnTo>
                        <a:pt x="162" y="566"/>
                      </a:lnTo>
                      <a:lnTo>
                        <a:pt x="170" y="564"/>
                      </a:lnTo>
                      <a:lnTo>
                        <a:pt x="186" y="560"/>
                      </a:lnTo>
                      <a:lnTo>
                        <a:pt x="200" y="552"/>
                      </a:lnTo>
                      <a:lnTo>
                        <a:pt x="200" y="552"/>
                      </a:lnTo>
                      <a:lnTo>
                        <a:pt x="206" y="552"/>
                      </a:lnTo>
                      <a:lnTo>
                        <a:pt x="212" y="552"/>
                      </a:lnTo>
                      <a:lnTo>
                        <a:pt x="226" y="556"/>
                      </a:lnTo>
                      <a:lnTo>
                        <a:pt x="244" y="562"/>
                      </a:lnTo>
                      <a:lnTo>
                        <a:pt x="256" y="566"/>
                      </a:lnTo>
                      <a:lnTo>
                        <a:pt x="272" y="566"/>
                      </a:lnTo>
                      <a:lnTo>
                        <a:pt x="272" y="566"/>
                      </a:lnTo>
                      <a:lnTo>
                        <a:pt x="286" y="566"/>
                      </a:lnTo>
                      <a:lnTo>
                        <a:pt x="294" y="564"/>
                      </a:lnTo>
                      <a:lnTo>
                        <a:pt x="298" y="560"/>
                      </a:lnTo>
                      <a:lnTo>
                        <a:pt x="302" y="556"/>
                      </a:lnTo>
                      <a:lnTo>
                        <a:pt x="306" y="554"/>
                      </a:lnTo>
                      <a:lnTo>
                        <a:pt x="312" y="552"/>
                      </a:lnTo>
                      <a:lnTo>
                        <a:pt x="322" y="552"/>
                      </a:lnTo>
                      <a:lnTo>
                        <a:pt x="336" y="558"/>
                      </a:lnTo>
                      <a:lnTo>
                        <a:pt x="336" y="558"/>
                      </a:lnTo>
                      <a:lnTo>
                        <a:pt x="346" y="560"/>
                      </a:lnTo>
                      <a:lnTo>
                        <a:pt x="356" y="560"/>
                      </a:lnTo>
                      <a:lnTo>
                        <a:pt x="376" y="560"/>
                      </a:lnTo>
                      <a:lnTo>
                        <a:pt x="394" y="556"/>
                      </a:lnTo>
                      <a:lnTo>
                        <a:pt x="412" y="552"/>
                      </a:lnTo>
                      <a:lnTo>
                        <a:pt x="426" y="548"/>
                      </a:lnTo>
                      <a:lnTo>
                        <a:pt x="436" y="548"/>
                      </a:lnTo>
                      <a:lnTo>
                        <a:pt x="438" y="548"/>
                      </a:lnTo>
                      <a:lnTo>
                        <a:pt x="440" y="550"/>
                      </a:lnTo>
                      <a:lnTo>
                        <a:pt x="442" y="554"/>
                      </a:lnTo>
                      <a:lnTo>
                        <a:pt x="440" y="560"/>
                      </a:lnTo>
                      <a:lnTo>
                        <a:pt x="440" y="560"/>
                      </a:lnTo>
                      <a:lnTo>
                        <a:pt x="438" y="564"/>
                      </a:lnTo>
                      <a:lnTo>
                        <a:pt x="438" y="570"/>
                      </a:lnTo>
                      <a:lnTo>
                        <a:pt x="440" y="572"/>
                      </a:lnTo>
                      <a:lnTo>
                        <a:pt x="442" y="576"/>
                      </a:lnTo>
                      <a:lnTo>
                        <a:pt x="450" y="578"/>
                      </a:lnTo>
                      <a:lnTo>
                        <a:pt x="462" y="578"/>
                      </a:lnTo>
                      <a:lnTo>
                        <a:pt x="474" y="574"/>
                      </a:lnTo>
                      <a:lnTo>
                        <a:pt x="486" y="570"/>
                      </a:lnTo>
                      <a:lnTo>
                        <a:pt x="510" y="558"/>
                      </a:lnTo>
                      <a:lnTo>
                        <a:pt x="510" y="558"/>
                      </a:lnTo>
                      <a:lnTo>
                        <a:pt x="518" y="552"/>
                      </a:lnTo>
                      <a:lnTo>
                        <a:pt x="528" y="552"/>
                      </a:lnTo>
                      <a:lnTo>
                        <a:pt x="544" y="550"/>
                      </a:lnTo>
                      <a:lnTo>
                        <a:pt x="550" y="550"/>
                      </a:lnTo>
                      <a:lnTo>
                        <a:pt x="556" y="546"/>
                      </a:lnTo>
                      <a:lnTo>
                        <a:pt x="560" y="538"/>
                      </a:lnTo>
                      <a:lnTo>
                        <a:pt x="562" y="526"/>
                      </a:lnTo>
                      <a:lnTo>
                        <a:pt x="562" y="526"/>
                      </a:lnTo>
                      <a:lnTo>
                        <a:pt x="562" y="520"/>
                      </a:lnTo>
                      <a:lnTo>
                        <a:pt x="560" y="518"/>
                      </a:lnTo>
                      <a:lnTo>
                        <a:pt x="558" y="514"/>
                      </a:lnTo>
                      <a:lnTo>
                        <a:pt x="556" y="514"/>
                      </a:lnTo>
                      <a:lnTo>
                        <a:pt x="546" y="512"/>
                      </a:lnTo>
                      <a:lnTo>
                        <a:pt x="536" y="512"/>
                      </a:lnTo>
                      <a:lnTo>
                        <a:pt x="526" y="514"/>
                      </a:lnTo>
                      <a:lnTo>
                        <a:pt x="518" y="514"/>
                      </a:lnTo>
                      <a:lnTo>
                        <a:pt x="512" y="512"/>
                      </a:lnTo>
                      <a:lnTo>
                        <a:pt x="510" y="510"/>
                      </a:lnTo>
                      <a:lnTo>
                        <a:pt x="508" y="506"/>
                      </a:lnTo>
                      <a:lnTo>
                        <a:pt x="508" y="506"/>
                      </a:lnTo>
                      <a:lnTo>
                        <a:pt x="510" y="500"/>
                      </a:lnTo>
                      <a:lnTo>
                        <a:pt x="512" y="494"/>
                      </a:lnTo>
                      <a:lnTo>
                        <a:pt x="514" y="490"/>
                      </a:lnTo>
                      <a:lnTo>
                        <a:pt x="520" y="488"/>
                      </a:lnTo>
                      <a:lnTo>
                        <a:pt x="532" y="482"/>
                      </a:lnTo>
                      <a:lnTo>
                        <a:pt x="550" y="472"/>
                      </a:lnTo>
                      <a:lnTo>
                        <a:pt x="550" y="472"/>
                      </a:lnTo>
                      <a:lnTo>
                        <a:pt x="554" y="468"/>
                      </a:lnTo>
                      <a:lnTo>
                        <a:pt x="556" y="464"/>
                      </a:lnTo>
                      <a:lnTo>
                        <a:pt x="556" y="460"/>
                      </a:lnTo>
                      <a:lnTo>
                        <a:pt x="556" y="456"/>
                      </a:lnTo>
                      <a:lnTo>
                        <a:pt x="552" y="448"/>
                      </a:lnTo>
                      <a:lnTo>
                        <a:pt x="548" y="442"/>
                      </a:lnTo>
                      <a:lnTo>
                        <a:pt x="546" y="436"/>
                      </a:lnTo>
                      <a:lnTo>
                        <a:pt x="548" y="434"/>
                      </a:lnTo>
                      <a:lnTo>
                        <a:pt x="550" y="432"/>
                      </a:lnTo>
                      <a:lnTo>
                        <a:pt x="560" y="430"/>
                      </a:lnTo>
                      <a:lnTo>
                        <a:pt x="582" y="434"/>
                      </a:lnTo>
                      <a:lnTo>
                        <a:pt x="582" y="434"/>
                      </a:lnTo>
                      <a:lnTo>
                        <a:pt x="602" y="436"/>
                      </a:lnTo>
                      <a:lnTo>
                        <a:pt x="620" y="434"/>
                      </a:lnTo>
                      <a:lnTo>
                        <a:pt x="636" y="430"/>
                      </a:lnTo>
                      <a:lnTo>
                        <a:pt x="650" y="424"/>
                      </a:lnTo>
                      <a:lnTo>
                        <a:pt x="660" y="418"/>
                      </a:lnTo>
                      <a:lnTo>
                        <a:pt x="666" y="410"/>
                      </a:lnTo>
                      <a:lnTo>
                        <a:pt x="668" y="402"/>
                      </a:lnTo>
                      <a:lnTo>
                        <a:pt x="668" y="400"/>
                      </a:lnTo>
                      <a:lnTo>
                        <a:pt x="666" y="396"/>
                      </a:lnTo>
                      <a:lnTo>
                        <a:pt x="666" y="396"/>
                      </a:lnTo>
                      <a:lnTo>
                        <a:pt x="664" y="394"/>
                      </a:lnTo>
                      <a:lnTo>
                        <a:pt x="664" y="392"/>
                      </a:lnTo>
                      <a:lnTo>
                        <a:pt x="666" y="388"/>
                      </a:lnTo>
                      <a:lnTo>
                        <a:pt x="680" y="382"/>
                      </a:lnTo>
                      <a:lnTo>
                        <a:pt x="684" y="378"/>
                      </a:lnTo>
                      <a:lnTo>
                        <a:pt x="684" y="376"/>
                      </a:lnTo>
                      <a:lnTo>
                        <a:pt x="684" y="372"/>
                      </a:lnTo>
                      <a:lnTo>
                        <a:pt x="678" y="366"/>
                      </a:lnTo>
                      <a:lnTo>
                        <a:pt x="662" y="356"/>
                      </a:lnTo>
                      <a:lnTo>
                        <a:pt x="662" y="356"/>
                      </a:lnTo>
                      <a:lnTo>
                        <a:pt x="648" y="350"/>
                      </a:lnTo>
                      <a:lnTo>
                        <a:pt x="644" y="348"/>
                      </a:lnTo>
                      <a:lnTo>
                        <a:pt x="644" y="346"/>
                      </a:lnTo>
                      <a:lnTo>
                        <a:pt x="650" y="346"/>
                      </a:lnTo>
                      <a:lnTo>
                        <a:pt x="662" y="348"/>
                      </a:lnTo>
                      <a:lnTo>
                        <a:pt x="674" y="348"/>
                      </a:lnTo>
                      <a:lnTo>
                        <a:pt x="686" y="348"/>
                      </a:lnTo>
                      <a:lnTo>
                        <a:pt x="690" y="348"/>
                      </a:lnTo>
                      <a:lnTo>
                        <a:pt x="694" y="346"/>
                      </a:lnTo>
                      <a:lnTo>
                        <a:pt x="696" y="344"/>
                      </a:lnTo>
                      <a:lnTo>
                        <a:pt x="694" y="340"/>
                      </a:lnTo>
                      <a:lnTo>
                        <a:pt x="694" y="340"/>
                      </a:lnTo>
                      <a:lnTo>
                        <a:pt x="690" y="332"/>
                      </a:lnTo>
                      <a:lnTo>
                        <a:pt x="684" y="328"/>
                      </a:lnTo>
                      <a:lnTo>
                        <a:pt x="680" y="324"/>
                      </a:lnTo>
                      <a:lnTo>
                        <a:pt x="674" y="324"/>
                      </a:lnTo>
                      <a:lnTo>
                        <a:pt x="658" y="326"/>
                      </a:lnTo>
                      <a:lnTo>
                        <a:pt x="638" y="328"/>
                      </a:lnTo>
                      <a:lnTo>
                        <a:pt x="638" y="328"/>
                      </a:lnTo>
                      <a:lnTo>
                        <a:pt x="614" y="328"/>
                      </a:lnTo>
                      <a:lnTo>
                        <a:pt x="592" y="328"/>
                      </a:lnTo>
                      <a:lnTo>
                        <a:pt x="584" y="328"/>
                      </a:lnTo>
                      <a:lnTo>
                        <a:pt x="578" y="326"/>
                      </a:lnTo>
                      <a:lnTo>
                        <a:pt x="576" y="324"/>
                      </a:lnTo>
                      <a:lnTo>
                        <a:pt x="580" y="320"/>
                      </a:lnTo>
                      <a:lnTo>
                        <a:pt x="580" y="320"/>
                      </a:lnTo>
                      <a:lnTo>
                        <a:pt x="588" y="318"/>
                      </a:lnTo>
                      <a:lnTo>
                        <a:pt x="602" y="314"/>
                      </a:lnTo>
                      <a:lnTo>
                        <a:pt x="644" y="312"/>
                      </a:lnTo>
                      <a:lnTo>
                        <a:pt x="692" y="310"/>
                      </a:lnTo>
                      <a:lnTo>
                        <a:pt x="730" y="306"/>
                      </a:lnTo>
                      <a:lnTo>
                        <a:pt x="730" y="306"/>
                      </a:lnTo>
                      <a:lnTo>
                        <a:pt x="742" y="304"/>
                      </a:lnTo>
                      <a:lnTo>
                        <a:pt x="750" y="300"/>
                      </a:lnTo>
                      <a:lnTo>
                        <a:pt x="752" y="296"/>
                      </a:lnTo>
                      <a:lnTo>
                        <a:pt x="752" y="290"/>
                      </a:lnTo>
                      <a:lnTo>
                        <a:pt x="752" y="284"/>
                      </a:lnTo>
                      <a:lnTo>
                        <a:pt x="754" y="284"/>
                      </a:lnTo>
                      <a:lnTo>
                        <a:pt x="762" y="286"/>
                      </a:lnTo>
                      <a:lnTo>
                        <a:pt x="762" y="286"/>
                      </a:lnTo>
                      <a:lnTo>
                        <a:pt x="770" y="290"/>
                      </a:lnTo>
                      <a:lnTo>
                        <a:pt x="780" y="292"/>
                      </a:lnTo>
                      <a:lnTo>
                        <a:pt x="790" y="294"/>
                      </a:lnTo>
                      <a:lnTo>
                        <a:pt x="800" y="292"/>
                      </a:lnTo>
                      <a:lnTo>
                        <a:pt x="812" y="290"/>
                      </a:lnTo>
                      <a:lnTo>
                        <a:pt x="822" y="286"/>
                      </a:lnTo>
                      <a:lnTo>
                        <a:pt x="832" y="278"/>
                      </a:lnTo>
                      <a:lnTo>
                        <a:pt x="842" y="270"/>
                      </a:lnTo>
                      <a:lnTo>
                        <a:pt x="842" y="270"/>
                      </a:lnTo>
                      <a:lnTo>
                        <a:pt x="852" y="260"/>
                      </a:lnTo>
                      <a:lnTo>
                        <a:pt x="866" y="248"/>
                      </a:lnTo>
                      <a:lnTo>
                        <a:pt x="882" y="238"/>
                      </a:lnTo>
                      <a:lnTo>
                        <a:pt x="902" y="228"/>
                      </a:lnTo>
                      <a:lnTo>
                        <a:pt x="954" y="204"/>
                      </a:lnTo>
                      <a:lnTo>
                        <a:pt x="1020" y="178"/>
                      </a:lnTo>
                      <a:lnTo>
                        <a:pt x="1020" y="178"/>
                      </a:lnTo>
                      <a:lnTo>
                        <a:pt x="1076" y="154"/>
                      </a:lnTo>
                      <a:lnTo>
                        <a:pt x="1092" y="146"/>
                      </a:lnTo>
                      <a:lnTo>
                        <a:pt x="1098" y="142"/>
                      </a:lnTo>
                      <a:lnTo>
                        <a:pt x="1098" y="140"/>
                      </a:lnTo>
                      <a:lnTo>
                        <a:pt x="1094" y="140"/>
                      </a:lnTo>
                      <a:lnTo>
                        <a:pt x="1084" y="140"/>
                      </a:lnTo>
                      <a:lnTo>
                        <a:pt x="1038" y="142"/>
                      </a:lnTo>
                      <a:lnTo>
                        <a:pt x="1038" y="142"/>
                      </a:lnTo>
                      <a:lnTo>
                        <a:pt x="1014" y="144"/>
                      </a:lnTo>
                      <a:lnTo>
                        <a:pt x="1002" y="144"/>
                      </a:lnTo>
                      <a:lnTo>
                        <a:pt x="1000" y="142"/>
                      </a:lnTo>
                      <a:lnTo>
                        <a:pt x="1000" y="142"/>
                      </a:lnTo>
                      <a:lnTo>
                        <a:pt x="1006" y="138"/>
                      </a:lnTo>
                      <a:lnTo>
                        <a:pt x="1034" y="130"/>
                      </a:lnTo>
                      <a:lnTo>
                        <a:pt x="1072" y="122"/>
                      </a:lnTo>
                      <a:lnTo>
                        <a:pt x="1072" y="122"/>
                      </a:lnTo>
                      <a:lnTo>
                        <a:pt x="1118" y="112"/>
                      </a:lnTo>
                      <a:lnTo>
                        <a:pt x="1172" y="100"/>
                      </a:lnTo>
                      <a:lnTo>
                        <a:pt x="1198" y="92"/>
                      </a:lnTo>
                      <a:lnTo>
                        <a:pt x="1218" y="84"/>
                      </a:lnTo>
                      <a:lnTo>
                        <a:pt x="1232" y="76"/>
                      </a:lnTo>
                      <a:lnTo>
                        <a:pt x="1236" y="72"/>
                      </a:lnTo>
                      <a:lnTo>
                        <a:pt x="1236" y="68"/>
                      </a:lnTo>
                      <a:lnTo>
                        <a:pt x="1236" y="68"/>
                      </a:lnTo>
                      <a:lnTo>
                        <a:pt x="1236" y="64"/>
                      </a:lnTo>
                      <a:lnTo>
                        <a:pt x="1234" y="62"/>
                      </a:lnTo>
                      <a:lnTo>
                        <a:pt x="1224" y="58"/>
                      </a:lnTo>
                      <a:lnTo>
                        <a:pt x="1210" y="58"/>
                      </a:lnTo>
                      <a:lnTo>
                        <a:pt x="1196" y="56"/>
                      </a:lnTo>
                      <a:lnTo>
                        <a:pt x="1182" y="56"/>
                      </a:lnTo>
                      <a:lnTo>
                        <a:pt x="1168" y="54"/>
                      </a:lnTo>
                      <a:lnTo>
                        <a:pt x="1160" y="50"/>
                      </a:lnTo>
                      <a:lnTo>
                        <a:pt x="1158" y="48"/>
                      </a:lnTo>
                      <a:lnTo>
                        <a:pt x="1156" y="44"/>
                      </a:lnTo>
                      <a:lnTo>
                        <a:pt x="1156" y="44"/>
                      </a:lnTo>
                      <a:lnTo>
                        <a:pt x="1156" y="40"/>
                      </a:lnTo>
                      <a:lnTo>
                        <a:pt x="1154" y="36"/>
                      </a:lnTo>
                      <a:lnTo>
                        <a:pt x="1146" y="30"/>
                      </a:lnTo>
                      <a:lnTo>
                        <a:pt x="1136" y="26"/>
                      </a:lnTo>
                      <a:lnTo>
                        <a:pt x="1122" y="24"/>
                      </a:lnTo>
                      <a:lnTo>
                        <a:pt x="1094" y="20"/>
                      </a:lnTo>
                      <a:lnTo>
                        <a:pt x="1078" y="20"/>
                      </a:lnTo>
                      <a:lnTo>
                        <a:pt x="1078" y="20"/>
                      </a:lnTo>
                      <a:lnTo>
                        <a:pt x="1062" y="22"/>
                      </a:lnTo>
                      <a:lnTo>
                        <a:pt x="1050" y="22"/>
                      </a:lnTo>
                      <a:lnTo>
                        <a:pt x="1038" y="22"/>
                      </a:lnTo>
                      <a:lnTo>
                        <a:pt x="1018" y="30"/>
                      </a:lnTo>
                      <a:lnTo>
                        <a:pt x="1018" y="30"/>
                      </a:lnTo>
                      <a:lnTo>
                        <a:pt x="1004" y="34"/>
                      </a:lnTo>
                      <a:lnTo>
                        <a:pt x="990" y="38"/>
                      </a:lnTo>
                      <a:lnTo>
                        <a:pt x="962" y="40"/>
                      </a:lnTo>
                      <a:lnTo>
                        <a:pt x="948" y="40"/>
                      </a:lnTo>
                      <a:lnTo>
                        <a:pt x="948" y="40"/>
                      </a:lnTo>
                      <a:lnTo>
                        <a:pt x="948" y="38"/>
                      </a:lnTo>
                      <a:lnTo>
                        <a:pt x="958" y="36"/>
                      </a:lnTo>
                      <a:lnTo>
                        <a:pt x="958" y="36"/>
                      </a:lnTo>
                      <a:lnTo>
                        <a:pt x="986" y="30"/>
                      </a:lnTo>
                      <a:lnTo>
                        <a:pt x="1004" y="24"/>
                      </a:lnTo>
                      <a:lnTo>
                        <a:pt x="1008" y="22"/>
                      </a:lnTo>
                      <a:lnTo>
                        <a:pt x="1008" y="20"/>
                      </a:lnTo>
                      <a:lnTo>
                        <a:pt x="1006" y="20"/>
                      </a:lnTo>
                      <a:lnTo>
                        <a:pt x="998" y="18"/>
                      </a:lnTo>
                      <a:lnTo>
                        <a:pt x="980" y="16"/>
                      </a:lnTo>
                      <a:lnTo>
                        <a:pt x="980" y="16"/>
                      </a:lnTo>
                      <a:lnTo>
                        <a:pt x="958" y="16"/>
                      </a:lnTo>
                      <a:lnTo>
                        <a:pt x="942" y="14"/>
                      </a:lnTo>
                      <a:lnTo>
                        <a:pt x="912" y="6"/>
                      </a:lnTo>
                      <a:lnTo>
                        <a:pt x="900" y="2"/>
                      </a:lnTo>
                      <a:lnTo>
                        <a:pt x="888" y="0"/>
                      </a:lnTo>
                      <a:lnTo>
                        <a:pt x="874" y="0"/>
                      </a:lnTo>
                      <a:lnTo>
                        <a:pt x="858" y="2"/>
                      </a:lnTo>
                      <a:lnTo>
                        <a:pt x="858" y="2"/>
                      </a:lnTo>
                      <a:lnTo>
                        <a:pt x="830" y="4"/>
                      </a:lnTo>
                      <a:lnTo>
                        <a:pt x="808" y="4"/>
                      </a:lnTo>
                      <a:lnTo>
                        <a:pt x="788" y="4"/>
                      </a:lnTo>
                      <a:lnTo>
                        <a:pt x="776" y="6"/>
                      </a:lnTo>
                      <a:lnTo>
                        <a:pt x="762" y="10"/>
                      </a:lnTo>
                      <a:lnTo>
                        <a:pt x="762" y="10"/>
                      </a:lnTo>
                      <a:lnTo>
                        <a:pt x="746" y="14"/>
                      </a:lnTo>
                      <a:lnTo>
                        <a:pt x="728" y="14"/>
                      </a:lnTo>
                      <a:lnTo>
                        <a:pt x="690" y="10"/>
                      </a:lnTo>
                      <a:lnTo>
                        <a:pt x="666" y="10"/>
                      </a:lnTo>
                      <a:lnTo>
                        <a:pt x="640" y="10"/>
                      </a:lnTo>
                      <a:lnTo>
                        <a:pt x="608" y="12"/>
                      </a:lnTo>
                      <a:lnTo>
                        <a:pt x="574" y="20"/>
                      </a:lnTo>
                      <a:lnTo>
                        <a:pt x="574" y="20"/>
                      </a:lnTo>
                      <a:lnTo>
                        <a:pt x="556" y="22"/>
                      </a:lnTo>
                      <a:lnTo>
                        <a:pt x="540" y="22"/>
                      </a:lnTo>
                      <a:lnTo>
                        <a:pt x="526" y="20"/>
                      </a:lnTo>
                      <a:lnTo>
                        <a:pt x="514" y="16"/>
                      </a:lnTo>
                      <a:lnTo>
                        <a:pt x="500" y="14"/>
                      </a:lnTo>
                      <a:lnTo>
                        <a:pt x="490" y="12"/>
                      </a:lnTo>
                      <a:lnTo>
                        <a:pt x="478" y="14"/>
                      </a:lnTo>
                      <a:lnTo>
                        <a:pt x="466" y="18"/>
                      </a:lnTo>
                      <a:lnTo>
                        <a:pt x="466" y="18"/>
                      </a:lnTo>
                      <a:lnTo>
                        <a:pt x="454" y="22"/>
                      </a:lnTo>
                      <a:lnTo>
                        <a:pt x="442" y="24"/>
                      </a:lnTo>
                      <a:lnTo>
                        <a:pt x="432" y="24"/>
                      </a:lnTo>
                      <a:lnTo>
                        <a:pt x="422" y="24"/>
                      </a:lnTo>
                      <a:lnTo>
                        <a:pt x="416" y="22"/>
                      </a:lnTo>
                      <a:lnTo>
                        <a:pt x="412" y="24"/>
                      </a:lnTo>
                      <a:lnTo>
                        <a:pt x="416" y="28"/>
                      </a:lnTo>
                      <a:lnTo>
                        <a:pt x="424" y="36"/>
                      </a:lnTo>
                      <a:lnTo>
                        <a:pt x="424" y="36"/>
                      </a:lnTo>
                      <a:lnTo>
                        <a:pt x="430" y="44"/>
                      </a:lnTo>
                      <a:lnTo>
                        <a:pt x="430" y="46"/>
                      </a:lnTo>
                      <a:lnTo>
                        <a:pt x="430" y="48"/>
                      </a:lnTo>
                      <a:lnTo>
                        <a:pt x="424" y="48"/>
                      </a:lnTo>
                      <a:lnTo>
                        <a:pt x="414" y="46"/>
                      </a:lnTo>
                      <a:lnTo>
                        <a:pt x="404" y="44"/>
                      </a:lnTo>
                      <a:lnTo>
                        <a:pt x="392" y="42"/>
                      </a:lnTo>
                      <a:lnTo>
                        <a:pt x="384" y="44"/>
                      </a:lnTo>
                      <a:lnTo>
                        <a:pt x="380" y="46"/>
                      </a:lnTo>
                      <a:lnTo>
                        <a:pt x="378" y="50"/>
                      </a:lnTo>
                      <a:lnTo>
                        <a:pt x="378" y="50"/>
                      </a:lnTo>
                      <a:lnTo>
                        <a:pt x="376" y="58"/>
                      </a:lnTo>
                      <a:lnTo>
                        <a:pt x="372" y="62"/>
                      </a:lnTo>
                      <a:lnTo>
                        <a:pt x="366" y="66"/>
                      </a:lnTo>
                      <a:lnTo>
                        <a:pt x="360" y="68"/>
                      </a:lnTo>
                      <a:lnTo>
                        <a:pt x="352" y="70"/>
                      </a:lnTo>
                      <a:lnTo>
                        <a:pt x="340" y="70"/>
                      </a:lnTo>
                      <a:lnTo>
                        <a:pt x="312" y="68"/>
                      </a:lnTo>
                      <a:lnTo>
                        <a:pt x="312" y="68"/>
                      </a:lnTo>
                      <a:lnTo>
                        <a:pt x="300" y="66"/>
                      </a:lnTo>
                      <a:lnTo>
                        <a:pt x="292" y="64"/>
                      </a:lnTo>
                      <a:lnTo>
                        <a:pt x="290" y="60"/>
                      </a:lnTo>
                      <a:lnTo>
                        <a:pt x="290" y="58"/>
                      </a:lnTo>
                      <a:lnTo>
                        <a:pt x="290" y="56"/>
                      </a:lnTo>
                      <a:lnTo>
                        <a:pt x="288" y="54"/>
                      </a:lnTo>
                      <a:lnTo>
                        <a:pt x="280" y="52"/>
                      </a:lnTo>
                      <a:lnTo>
                        <a:pt x="264" y="52"/>
                      </a:lnTo>
                      <a:lnTo>
                        <a:pt x="264" y="52"/>
                      </a:lnTo>
                      <a:lnTo>
                        <a:pt x="250" y="52"/>
                      </a:lnTo>
                      <a:lnTo>
                        <a:pt x="244" y="52"/>
                      </a:lnTo>
                      <a:lnTo>
                        <a:pt x="244" y="56"/>
                      </a:lnTo>
                      <a:lnTo>
                        <a:pt x="246" y="60"/>
                      </a:lnTo>
                      <a:lnTo>
                        <a:pt x="248" y="64"/>
                      </a:lnTo>
                      <a:lnTo>
                        <a:pt x="248" y="66"/>
                      </a:lnTo>
                      <a:lnTo>
                        <a:pt x="248" y="68"/>
                      </a:lnTo>
                      <a:lnTo>
                        <a:pt x="240" y="72"/>
                      </a:lnTo>
                      <a:lnTo>
                        <a:pt x="224" y="76"/>
                      </a:lnTo>
                      <a:lnTo>
                        <a:pt x="224" y="76"/>
                      </a:lnTo>
                      <a:lnTo>
                        <a:pt x="208" y="78"/>
                      </a:lnTo>
                      <a:lnTo>
                        <a:pt x="206" y="78"/>
                      </a:lnTo>
                      <a:lnTo>
                        <a:pt x="206" y="80"/>
                      </a:lnTo>
                      <a:lnTo>
                        <a:pt x="212" y="82"/>
                      </a:lnTo>
                      <a:lnTo>
                        <a:pt x="224" y="86"/>
                      </a:lnTo>
                      <a:lnTo>
                        <a:pt x="248" y="92"/>
                      </a:lnTo>
                      <a:lnTo>
                        <a:pt x="254" y="94"/>
                      </a:lnTo>
                      <a:lnTo>
                        <a:pt x="252" y="96"/>
                      </a:lnTo>
                      <a:lnTo>
                        <a:pt x="248" y="98"/>
                      </a:lnTo>
                      <a:lnTo>
                        <a:pt x="248" y="98"/>
                      </a:lnTo>
                      <a:lnTo>
                        <a:pt x="238" y="98"/>
                      </a:lnTo>
                      <a:lnTo>
                        <a:pt x="228" y="98"/>
                      </a:lnTo>
                      <a:lnTo>
                        <a:pt x="206" y="92"/>
                      </a:lnTo>
                      <a:lnTo>
                        <a:pt x="194" y="90"/>
                      </a:lnTo>
                      <a:lnTo>
                        <a:pt x="180" y="88"/>
                      </a:lnTo>
                      <a:lnTo>
                        <a:pt x="166" y="86"/>
                      </a:lnTo>
                      <a:lnTo>
                        <a:pt x="146" y="88"/>
                      </a:lnTo>
                      <a:lnTo>
                        <a:pt x="146" y="88"/>
                      </a:lnTo>
                      <a:lnTo>
                        <a:pt x="130" y="92"/>
                      </a:lnTo>
                      <a:lnTo>
                        <a:pt x="120" y="94"/>
                      </a:lnTo>
                      <a:lnTo>
                        <a:pt x="112" y="98"/>
                      </a:lnTo>
                      <a:lnTo>
                        <a:pt x="108" y="102"/>
                      </a:lnTo>
                      <a:lnTo>
                        <a:pt x="104" y="106"/>
                      </a:lnTo>
                      <a:lnTo>
                        <a:pt x="100" y="106"/>
                      </a:lnTo>
                      <a:lnTo>
                        <a:pt x="92" y="108"/>
                      </a:lnTo>
                      <a:lnTo>
                        <a:pt x="80" y="106"/>
                      </a:lnTo>
                      <a:lnTo>
                        <a:pt x="80" y="106"/>
                      </a:lnTo>
                      <a:lnTo>
                        <a:pt x="66" y="104"/>
                      </a:lnTo>
                      <a:lnTo>
                        <a:pt x="50" y="104"/>
                      </a:lnTo>
                      <a:lnTo>
                        <a:pt x="36" y="108"/>
                      </a:lnTo>
                      <a:lnTo>
                        <a:pt x="22" y="112"/>
                      </a:lnTo>
                      <a:lnTo>
                        <a:pt x="12" y="118"/>
                      </a:lnTo>
                      <a:lnTo>
                        <a:pt x="4" y="124"/>
                      </a:lnTo>
                      <a:lnTo>
                        <a:pt x="0" y="130"/>
                      </a:lnTo>
                      <a:lnTo>
                        <a:pt x="2" y="134"/>
                      </a:lnTo>
                      <a:lnTo>
                        <a:pt x="4" y="138"/>
                      </a:lnTo>
                      <a:lnTo>
                        <a:pt x="4" y="138"/>
                      </a:lnTo>
                      <a:lnTo>
                        <a:pt x="8" y="142"/>
                      </a:lnTo>
                      <a:lnTo>
                        <a:pt x="12" y="144"/>
                      </a:lnTo>
                      <a:lnTo>
                        <a:pt x="16" y="144"/>
                      </a:lnTo>
                      <a:lnTo>
                        <a:pt x="22" y="144"/>
                      </a:lnTo>
                      <a:lnTo>
                        <a:pt x="32" y="144"/>
                      </a:lnTo>
                      <a:lnTo>
                        <a:pt x="36" y="144"/>
                      </a:lnTo>
                      <a:lnTo>
                        <a:pt x="44" y="148"/>
                      </a:lnTo>
                      <a:lnTo>
                        <a:pt x="44" y="14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39" name="Freeform 6107"/>
                <p:cNvSpPr>
                  <a:spLocks/>
                </p:cNvSpPr>
                <p:nvPr/>
              </p:nvSpPr>
              <p:spPr bwMode="auto">
                <a:xfrm>
                  <a:off x="2335530" y="1211263"/>
                  <a:ext cx="121920" cy="48260"/>
                </a:xfrm>
                <a:custGeom>
                  <a:avLst/>
                  <a:gdLst/>
                  <a:ahLst/>
                  <a:cxnLst>
                    <a:cxn ang="0">
                      <a:pos x="2" y="16"/>
                    </a:cxn>
                    <a:cxn ang="0">
                      <a:pos x="2" y="16"/>
                    </a:cxn>
                    <a:cxn ang="0">
                      <a:pos x="0" y="24"/>
                    </a:cxn>
                    <a:cxn ang="0">
                      <a:pos x="2" y="30"/>
                    </a:cxn>
                    <a:cxn ang="0">
                      <a:pos x="6" y="34"/>
                    </a:cxn>
                    <a:cxn ang="0">
                      <a:pos x="18" y="38"/>
                    </a:cxn>
                    <a:cxn ang="0">
                      <a:pos x="18" y="38"/>
                    </a:cxn>
                    <a:cxn ang="0">
                      <a:pos x="22" y="42"/>
                    </a:cxn>
                    <a:cxn ang="0">
                      <a:pos x="26" y="46"/>
                    </a:cxn>
                    <a:cxn ang="0">
                      <a:pos x="26" y="52"/>
                    </a:cxn>
                    <a:cxn ang="0">
                      <a:pos x="28" y="56"/>
                    </a:cxn>
                    <a:cxn ang="0">
                      <a:pos x="30" y="62"/>
                    </a:cxn>
                    <a:cxn ang="0">
                      <a:pos x="36" y="66"/>
                    </a:cxn>
                    <a:cxn ang="0">
                      <a:pos x="46" y="72"/>
                    </a:cxn>
                    <a:cxn ang="0">
                      <a:pos x="46" y="72"/>
                    </a:cxn>
                    <a:cxn ang="0">
                      <a:pos x="56" y="76"/>
                    </a:cxn>
                    <a:cxn ang="0">
                      <a:pos x="66" y="76"/>
                    </a:cxn>
                    <a:cxn ang="0">
                      <a:pos x="72" y="76"/>
                    </a:cxn>
                    <a:cxn ang="0">
                      <a:pos x="80" y="74"/>
                    </a:cxn>
                    <a:cxn ang="0">
                      <a:pos x="94" y="68"/>
                    </a:cxn>
                    <a:cxn ang="0">
                      <a:pos x="104" y="66"/>
                    </a:cxn>
                    <a:cxn ang="0">
                      <a:pos x="118" y="68"/>
                    </a:cxn>
                    <a:cxn ang="0">
                      <a:pos x="118" y="68"/>
                    </a:cxn>
                    <a:cxn ang="0">
                      <a:pos x="148" y="70"/>
                    </a:cxn>
                    <a:cxn ang="0">
                      <a:pos x="176" y="72"/>
                    </a:cxn>
                    <a:cxn ang="0">
                      <a:pos x="184" y="70"/>
                    </a:cxn>
                    <a:cxn ang="0">
                      <a:pos x="192" y="68"/>
                    </a:cxn>
                    <a:cxn ang="0">
                      <a:pos x="192" y="66"/>
                    </a:cxn>
                    <a:cxn ang="0">
                      <a:pos x="192" y="62"/>
                    </a:cxn>
                    <a:cxn ang="0">
                      <a:pos x="188" y="58"/>
                    </a:cxn>
                    <a:cxn ang="0">
                      <a:pos x="188" y="58"/>
                    </a:cxn>
                    <a:cxn ang="0">
                      <a:pos x="174" y="42"/>
                    </a:cxn>
                    <a:cxn ang="0">
                      <a:pos x="166" y="34"/>
                    </a:cxn>
                    <a:cxn ang="0">
                      <a:pos x="156" y="26"/>
                    </a:cxn>
                    <a:cxn ang="0">
                      <a:pos x="144" y="18"/>
                    </a:cxn>
                    <a:cxn ang="0">
                      <a:pos x="130" y="12"/>
                    </a:cxn>
                    <a:cxn ang="0">
                      <a:pos x="114" y="10"/>
                    </a:cxn>
                    <a:cxn ang="0">
                      <a:pos x="96" y="10"/>
                    </a:cxn>
                    <a:cxn ang="0">
                      <a:pos x="96" y="10"/>
                    </a:cxn>
                    <a:cxn ang="0">
                      <a:pos x="76" y="8"/>
                    </a:cxn>
                    <a:cxn ang="0">
                      <a:pos x="58" y="6"/>
                    </a:cxn>
                    <a:cxn ang="0">
                      <a:pos x="30" y="2"/>
                    </a:cxn>
                    <a:cxn ang="0">
                      <a:pos x="18" y="0"/>
                    </a:cxn>
                    <a:cxn ang="0">
                      <a:pos x="10" y="2"/>
                    </a:cxn>
                    <a:cxn ang="0">
                      <a:pos x="8" y="4"/>
                    </a:cxn>
                    <a:cxn ang="0">
                      <a:pos x="4" y="6"/>
                    </a:cxn>
                    <a:cxn ang="0">
                      <a:pos x="2" y="16"/>
                    </a:cxn>
                    <a:cxn ang="0">
                      <a:pos x="2" y="16"/>
                    </a:cxn>
                  </a:cxnLst>
                  <a:rect l="0" t="0" r="r" b="b"/>
                  <a:pathLst>
                    <a:path w="192" h="76">
                      <a:moveTo>
                        <a:pt x="2" y="16"/>
                      </a:moveTo>
                      <a:lnTo>
                        <a:pt x="2" y="16"/>
                      </a:lnTo>
                      <a:lnTo>
                        <a:pt x="0" y="24"/>
                      </a:lnTo>
                      <a:lnTo>
                        <a:pt x="2" y="30"/>
                      </a:lnTo>
                      <a:lnTo>
                        <a:pt x="6" y="34"/>
                      </a:lnTo>
                      <a:lnTo>
                        <a:pt x="18" y="38"/>
                      </a:lnTo>
                      <a:lnTo>
                        <a:pt x="18" y="38"/>
                      </a:lnTo>
                      <a:lnTo>
                        <a:pt x="22" y="42"/>
                      </a:lnTo>
                      <a:lnTo>
                        <a:pt x="26" y="46"/>
                      </a:lnTo>
                      <a:lnTo>
                        <a:pt x="26" y="52"/>
                      </a:lnTo>
                      <a:lnTo>
                        <a:pt x="28" y="56"/>
                      </a:lnTo>
                      <a:lnTo>
                        <a:pt x="30" y="62"/>
                      </a:lnTo>
                      <a:lnTo>
                        <a:pt x="36" y="66"/>
                      </a:lnTo>
                      <a:lnTo>
                        <a:pt x="46" y="72"/>
                      </a:lnTo>
                      <a:lnTo>
                        <a:pt x="46" y="72"/>
                      </a:lnTo>
                      <a:lnTo>
                        <a:pt x="56" y="76"/>
                      </a:lnTo>
                      <a:lnTo>
                        <a:pt x="66" y="76"/>
                      </a:lnTo>
                      <a:lnTo>
                        <a:pt x="72" y="76"/>
                      </a:lnTo>
                      <a:lnTo>
                        <a:pt x="80" y="74"/>
                      </a:lnTo>
                      <a:lnTo>
                        <a:pt x="94" y="68"/>
                      </a:lnTo>
                      <a:lnTo>
                        <a:pt x="104" y="66"/>
                      </a:lnTo>
                      <a:lnTo>
                        <a:pt x="118" y="68"/>
                      </a:lnTo>
                      <a:lnTo>
                        <a:pt x="118" y="68"/>
                      </a:lnTo>
                      <a:lnTo>
                        <a:pt x="148" y="70"/>
                      </a:lnTo>
                      <a:lnTo>
                        <a:pt x="176" y="72"/>
                      </a:lnTo>
                      <a:lnTo>
                        <a:pt x="184" y="70"/>
                      </a:lnTo>
                      <a:lnTo>
                        <a:pt x="192" y="68"/>
                      </a:lnTo>
                      <a:lnTo>
                        <a:pt x="192" y="66"/>
                      </a:lnTo>
                      <a:lnTo>
                        <a:pt x="192" y="62"/>
                      </a:lnTo>
                      <a:lnTo>
                        <a:pt x="188" y="58"/>
                      </a:lnTo>
                      <a:lnTo>
                        <a:pt x="188" y="58"/>
                      </a:lnTo>
                      <a:lnTo>
                        <a:pt x="174" y="42"/>
                      </a:lnTo>
                      <a:lnTo>
                        <a:pt x="166" y="34"/>
                      </a:lnTo>
                      <a:lnTo>
                        <a:pt x="156" y="26"/>
                      </a:lnTo>
                      <a:lnTo>
                        <a:pt x="144" y="18"/>
                      </a:lnTo>
                      <a:lnTo>
                        <a:pt x="130" y="12"/>
                      </a:lnTo>
                      <a:lnTo>
                        <a:pt x="114" y="10"/>
                      </a:lnTo>
                      <a:lnTo>
                        <a:pt x="96" y="10"/>
                      </a:lnTo>
                      <a:lnTo>
                        <a:pt x="96" y="10"/>
                      </a:lnTo>
                      <a:lnTo>
                        <a:pt x="76" y="8"/>
                      </a:lnTo>
                      <a:lnTo>
                        <a:pt x="58" y="6"/>
                      </a:lnTo>
                      <a:lnTo>
                        <a:pt x="30" y="2"/>
                      </a:lnTo>
                      <a:lnTo>
                        <a:pt x="18" y="0"/>
                      </a:lnTo>
                      <a:lnTo>
                        <a:pt x="10" y="2"/>
                      </a:lnTo>
                      <a:lnTo>
                        <a:pt x="8" y="4"/>
                      </a:lnTo>
                      <a:lnTo>
                        <a:pt x="4" y="6"/>
                      </a:lnTo>
                      <a:lnTo>
                        <a:pt x="2" y="16"/>
                      </a:lnTo>
                      <a:lnTo>
                        <a:pt x="2" y="1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40" name="Freeform 6108"/>
                <p:cNvSpPr>
                  <a:spLocks/>
                </p:cNvSpPr>
                <p:nvPr/>
              </p:nvSpPr>
              <p:spPr bwMode="auto">
                <a:xfrm>
                  <a:off x="1762760" y="1103313"/>
                  <a:ext cx="29210" cy="11430"/>
                </a:xfrm>
                <a:custGeom>
                  <a:avLst/>
                  <a:gdLst/>
                  <a:ahLst/>
                  <a:cxnLst>
                    <a:cxn ang="0">
                      <a:pos x="2" y="18"/>
                    </a:cxn>
                    <a:cxn ang="0">
                      <a:pos x="2" y="18"/>
                    </a:cxn>
                    <a:cxn ang="0">
                      <a:pos x="8" y="18"/>
                    </a:cxn>
                    <a:cxn ang="0">
                      <a:pos x="14" y="18"/>
                    </a:cxn>
                    <a:cxn ang="0">
                      <a:pos x="30" y="12"/>
                    </a:cxn>
                    <a:cxn ang="0">
                      <a:pos x="42" y="4"/>
                    </a:cxn>
                    <a:cxn ang="0">
                      <a:pos x="46" y="2"/>
                    </a:cxn>
                    <a:cxn ang="0">
                      <a:pos x="44" y="0"/>
                    </a:cxn>
                    <a:cxn ang="0">
                      <a:pos x="44" y="0"/>
                    </a:cxn>
                    <a:cxn ang="0">
                      <a:pos x="32" y="2"/>
                    </a:cxn>
                    <a:cxn ang="0">
                      <a:pos x="16" y="6"/>
                    </a:cxn>
                    <a:cxn ang="0">
                      <a:pos x="2" y="14"/>
                    </a:cxn>
                    <a:cxn ang="0">
                      <a:pos x="0" y="16"/>
                    </a:cxn>
                    <a:cxn ang="0">
                      <a:pos x="2" y="18"/>
                    </a:cxn>
                    <a:cxn ang="0">
                      <a:pos x="2" y="18"/>
                    </a:cxn>
                  </a:cxnLst>
                  <a:rect l="0" t="0" r="r" b="b"/>
                  <a:pathLst>
                    <a:path w="46" h="18">
                      <a:moveTo>
                        <a:pt x="2" y="18"/>
                      </a:moveTo>
                      <a:lnTo>
                        <a:pt x="2" y="18"/>
                      </a:lnTo>
                      <a:lnTo>
                        <a:pt x="8" y="18"/>
                      </a:lnTo>
                      <a:lnTo>
                        <a:pt x="14" y="18"/>
                      </a:lnTo>
                      <a:lnTo>
                        <a:pt x="30" y="12"/>
                      </a:lnTo>
                      <a:lnTo>
                        <a:pt x="42" y="4"/>
                      </a:lnTo>
                      <a:lnTo>
                        <a:pt x="46" y="2"/>
                      </a:lnTo>
                      <a:lnTo>
                        <a:pt x="44" y="0"/>
                      </a:lnTo>
                      <a:lnTo>
                        <a:pt x="44" y="0"/>
                      </a:lnTo>
                      <a:lnTo>
                        <a:pt x="32" y="2"/>
                      </a:lnTo>
                      <a:lnTo>
                        <a:pt x="16" y="6"/>
                      </a:lnTo>
                      <a:lnTo>
                        <a:pt x="2" y="14"/>
                      </a:lnTo>
                      <a:lnTo>
                        <a:pt x="0" y="16"/>
                      </a:lnTo>
                      <a:lnTo>
                        <a:pt x="2" y="18"/>
                      </a:lnTo>
                      <a:lnTo>
                        <a:pt x="2" y="1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41" name="Freeform 6109"/>
                <p:cNvSpPr>
                  <a:spLocks/>
                </p:cNvSpPr>
                <p:nvPr/>
              </p:nvSpPr>
              <p:spPr bwMode="auto">
                <a:xfrm>
                  <a:off x="1954530" y="1190943"/>
                  <a:ext cx="138430" cy="102870"/>
                </a:xfrm>
                <a:custGeom>
                  <a:avLst/>
                  <a:gdLst/>
                  <a:ahLst/>
                  <a:cxnLst>
                    <a:cxn ang="0">
                      <a:pos x="166" y="92"/>
                    </a:cxn>
                    <a:cxn ang="0">
                      <a:pos x="186" y="66"/>
                    </a:cxn>
                    <a:cxn ang="0">
                      <a:pos x="216" y="36"/>
                    </a:cxn>
                    <a:cxn ang="0">
                      <a:pos x="218" y="28"/>
                    </a:cxn>
                    <a:cxn ang="0">
                      <a:pos x="216" y="22"/>
                    </a:cxn>
                    <a:cxn ang="0">
                      <a:pos x="204" y="16"/>
                    </a:cxn>
                    <a:cxn ang="0">
                      <a:pos x="190" y="12"/>
                    </a:cxn>
                    <a:cxn ang="0">
                      <a:pos x="172" y="12"/>
                    </a:cxn>
                    <a:cxn ang="0">
                      <a:pos x="156" y="16"/>
                    </a:cxn>
                    <a:cxn ang="0">
                      <a:pos x="140" y="12"/>
                    </a:cxn>
                    <a:cxn ang="0">
                      <a:pos x="122" y="4"/>
                    </a:cxn>
                    <a:cxn ang="0">
                      <a:pos x="106" y="0"/>
                    </a:cxn>
                    <a:cxn ang="0">
                      <a:pos x="84" y="0"/>
                    </a:cxn>
                    <a:cxn ang="0">
                      <a:pos x="48" y="6"/>
                    </a:cxn>
                    <a:cxn ang="0">
                      <a:pos x="20" y="16"/>
                    </a:cxn>
                    <a:cxn ang="0">
                      <a:pos x="16" y="24"/>
                    </a:cxn>
                    <a:cxn ang="0">
                      <a:pos x="22" y="30"/>
                    </a:cxn>
                    <a:cxn ang="0">
                      <a:pos x="18" y="32"/>
                    </a:cxn>
                    <a:cxn ang="0">
                      <a:pos x="6" y="32"/>
                    </a:cxn>
                    <a:cxn ang="0">
                      <a:pos x="0" y="48"/>
                    </a:cxn>
                    <a:cxn ang="0">
                      <a:pos x="0" y="74"/>
                    </a:cxn>
                    <a:cxn ang="0">
                      <a:pos x="2" y="98"/>
                    </a:cxn>
                    <a:cxn ang="0">
                      <a:pos x="10" y="114"/>
                    </a:cxn>
                    <a:cxn ang="0">
                      <a:pos x="20" y="134"/>
                    </a:cxn>
                    <a:cxn ang="0">
                      <a:pos x="20" y="142"/>
                    </a:cxn>
                    <a:cxn ang="0">
                      <a:pos x="22" y="154"/>
                    </a:cxn>
                    <a:cxn ang="0">
                      <a:pos x="30" y="156"/>
                    </a:cxn>
                    <a:cxn ang="0">
                      <a:pos x="54" y="156"/>
                    </a:cxn>
                    <a:cxn ang="0">
                      <a:pos x="62" y="160"/>
                    </a:cxn>
                    <a:cxn ang="0">
                      <a:pos x="70" y="160"/>
                    </a:cxn>
                    <a:cxn ang="0">
                      <a:pos x="76" y="146"/>
                    </a:cxn>
                    <a:cxn ang="0">
                      <a:pos x="82" y="138"/>
                    </a:cxn>
                    <a:cxn ang="0">
                      <a:pos x="90" y="132"/>
                    </a:cxn>
                    <a:cxn ang="0">
                      <a:pos x="90" y="122"/>
                    </a:cxn>
                    <a:cxn ang="0">
                      <a:pos x="86" y="114"/>
                    </a:cxn>
                    <a:cxn ang="0">
                      <a:pos x="84" y="106"/>
                    </a:cxn>
                    <a:cxn ang="0">
                      <a:pos x="88" y="104"/>
                    </a:cxn>
                    <a:cxn ang="0">
                      <a:pos x="112" y="106"/>
                    </a:cxn>
                    <a:cxn ang="0">
                      <a:pos x="142" y="106"/>
                    </a:cxn>
                    <a:cxn ang="0">
                      <a:pos x="156" y="102"/>
                    </a:cxn>
                    <a:cxn ang="0">
                      <a:pos x="166" y="92"/>
                    </a:cxn>
                  </a:cxnLst>
                  <a:rect l="0" t="0" r="r" b="b"/>
                  <a:pathLst>
                    <a:path w="218" h="162">
                      <a:moveTo>
                        <a:pt x="166" y="92"/>
                      </a:moveTo>
                      <a:lnTo>
                        <a:pt x="166" y="92"/>
                      </a:lnTo>
                      <a:lnTo>
                        <a:pt x="176" y="80"/>
                      </a:lnTo>
                      <a:lnTo>
                        <a:pt x="186" y="66"/>
                      </a:lnTo>
                      <a:lnTo>
                        <a:pt x="208" y="46"/>
                      </a:lnTo>
                      <a:lnTo>
                        <a:pt x="216" y="36"/>
                      </a:lnTo>
                      <a:lnTo>
                        <a:pt x="218" y="32"/>
                      </a:lnTo>
                      <a:lnTo>
                        <a:pt x="218" y="28"/>
                      </a:lnTo>
                      <a:lnTo>
                        <a:pt x="218" y="24"/>
                      </a:lnTo>
                      <a:lnTo>
                        <a:pt x="216" y="22"/>
                      </a:lnTo>
                      <a:lnTo>
                        <a:pt x="210" y="18"/>
                      </a:lnTo>
                      <a:lnTo>
                        <a:pt x="204" y="16"/>
                      </a:lnTo>
                      <a:lnTo>
                        <a:pt x="204" y="16"/>
                      </a:lnTo>
                      <a:lnTo>
                        <a:pt x="190" y="12"/>
                      </a:lnTo>
                      <a:lnTo>
                        <a:pt x="180" y="12"/>
                      </a:lnTo>
                      <a:lnTo>
                        <a:pt x="172" y="12"/>
                      </a:lnTo>
                      <a:lnTo>
                        <a:pt x="166" y="14"/>
                      </a:lnTo>
                      <a:lnTo>
                        <a:pt x="156" y="16"/>
                      </a:lnTo>
                      <a:lnTo>
                        <a:pt x="148" y="16"/>
                      </a:lnTo>
                      <a:lnTo>
                        <a:pt x="140" y="12"/>
                      </a:lnTo>
                      <a:lnTo>
                        <a:pt x="140" y="12"/>
                      </a:lnTo>
                      <a:lnTo>
                        <a:pt x="122" y="4"/>
                      </a:lnTo>
                      <a:lnTo>
                        <a:pt x="114" y="2"/>
                      </a:lnTo>
                      <a:lnTo>
                        <a:pt x="106" y="0"/>
                      </a:lnTo>
                      <a:lnTo>
                        <a:pt x="96" y="0"/>
                      </a:lnTo>
                      <a:lnTo>
                        <a:pt x="84" y="0"/>
                      </a:lnTo>
                      <a:lnTo>
                        <a:pt x="48" y="6"/>
                      </a:lnTo>
                      <a:lnTo>
                        <a:pt x="48" y="6"/>
                      </a:lnTo>
                      <a:lnTo>
                        <a:pt x="30" y="10"/>
                      </a:lnTo>
                      <a:lnTo>
                        <a:pt x="20" y="16"/>
                      </a:lnTo>
                      <a:lnTo>
                        <a:pt x="16" y="20"/>
                      </a:lnTo>
                      <a:lnTo>
                        <a:pt x="16" y="24"/>
                      </a:lnTo>
                      <a:lnTo>
                        <a:pt x="22" y="30"/>
                      </a:lnTo>
                      <a:lnTo>
                        <a:pt x="22" y="30"/>
                      </a:lnTo>
                      <a:lnTo>
                        <a:pt x="18" y="32"/>
                      </a:lnTo>
                      <a:lnTo>
                        <a:pt x="18" y="32"/>
                      </a:lnTo>
                      <a:lnTo>
                        <a:pt x="8" y="30"/>
                      </a:lnTo>
                      <a:lnTo>
                        <a:pt x="6" y="32"/>
                      </a:lnTo>
                      <a:lnTo>
                        <a:pt x="4" y="36"/>
                      </a:lnTo>
                      <a:lnTo>
                        <a:pt x="0" y="48"/>
                      </a:lnTo>
                      <a:lnTo>
                        <a:pt x="0" y="74"/>
                      </a:lnTo>
                      <a:lnTo>
                        <a:pt x="0" y="74"/>
                      </a:lnTo>
                      <a:lnTo>
                        <a:pt x="0" y="88"/>
                      </a:lnTo>
                      <a:lnTo>
                        <a:pt x="2" y="98"/>
                      </a:lnTo>
                      <a:lnTo>
                        <a:pt x="6" y="108"/>
                      </a:lnTo>
                      <a:lnTo>
                        <a:pt x="10" y="114"/>
                      </a:lnTo>
                      <a:lnTo>
                        <a:pt x="18" y="126"/>
                      </a:lnTo>
                      <a:lnTo>
                        <a:pt x="20" y="134"/>
                      </a:lnTo>
                      <a:lnTo>
                        <a:pt x="20" y="142"/>
                      </a:lnTo>
                      <a:lnTo>
                        <a:pt x="20" y="142"/>
                      </a:lnTo>
                      <a:lnTo>
                        <a:pt x="20" y="150"/>
                      </a:lnTo>
                      <a:lnTo>
                        <a:pt x="22" y="154"/>
                      </a:lnTo>
                      <a:lnTo>
                        <a:pt x="26" y="156"/>
                      </a:lnTo>
                      <a:lnTo>
                        <a:pt x="30" y="156"/>
                      </a:lnTo>
                      <a:lnTo>
                        <a:pt x="46" y="156"/>
                      </a:lnTo>
                      <a:lnTo>
                        <a:pt x="54" y="156"/>
                      </a:lnTo>
                      <a:lnTo>
                        <a:pt x="62" y="160"/>
                      </a:lnTo>
                      <a:lnTo>
                        <a:pt x="62" y="160"/>
                      </a:lnTo>
                      <a:lnTo>
                        <a:pt x="68" y="162"/>
                      </a:lnTo>
                      <a:lnTo>
                        <a:pt x="70" y="160"/>
                      </a:lnTo>
                      <a:lnTo>
                        <a:pt x="76" y="146"/>
                      </a:lnTo>
                      <a:lnTo>
                        <a:pt x="76" y="146"/>
                      </a:lnTo>
                      <a:lnTo>
                        <a:pt x="78" y="140"/>
                      </a:lnTo>
                      <a:lnTo>
                        <a:pt x="82" y="138"/>
                      </a:lnTo>
                      <a:lnTo>
                        <a:pt x="88" y="134"/>
                      </a:lnTo>
                      <a:lnTo>
                        <a:pt x="90" y="132"/>
                      </a:lnTo>
                      <a:lnTo>
                        <a:pt x="90" y="128"/>
                      </a:lnTo>
                      <a:lnTo>
                        <a:pt x="90" y="122"/>
                      </a:lnTo>
                      <a:lnTo>
                        <a:pt x="86" y="114"/>
                      </a:lnTo>
                      <a:lnTo>
                        <a:pt x="86" y="114"/>
                      </a:lnTo>
                      <a:lnTo>
                        <a:pt x="84" y="110"/>
                      </a:lnTo>
                      <a:lnTo>
                        <a:pt x="84" y="106"/>
                      </a:lnTo>
                      <a:lnTo>
                        <a:pt x="86" y="104"/>
                      </a:lnTo>
                      <a:lnTo>
                        <a:pt x="88" y="104"/>
                      </a:lnTo>
                      <a:lnTo>
                        <a:pt x="98" y="104"/>
                      </a:lnTo>
                      <a:lnTo>
                        <a:pt x="112" y="106"/>
                      </a:lnTo>
                      <a:lnTo>
                        <a:pt x="128" y="108"/>
                      </a:lnTo>
                      <a:lnTo>
                        <a:pt x="142" y="106"/>
                      </a:lnTo>
                      <a:lnTo>
                        <a:pt x="150" y="106"/>
                      </a:lnTo>
                      <a:lnTo>
                        <a:pt x="156" y="102"/>
                      </a:lnTo>
                      <a:lnTo>
                        <a:pt x="162" y="98"/>
                      </a:lnTo>
                      <a:lnTo>
                        <a:pt x="166" y="92"/>
                      </a:lnTo>
                      <a:lnTo>
                        <a:pt x="166" y="9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42" name="Freeform 6110"/>
                <p:cNvSpPr>
                  <a:spLocks/>
                </p:cNvSpPr>
                <p:nvPr/>
              </p:nvSpPr>
              <p:spPr bwMode="auto">
                <a:xfrm>
                  <a:off x="2172970" y="1573213"/>
                  <a:ext cx="176530" cy="121920"/>
                </a:xfrm>
                <a:custGeom>
                  <a:avLst/>
                  <a:gdLst/>
                  <a:ahLst/>
                  <a:cxnLst>
                    <a:cxn ang="0">
                      <a:pos x="272" y="132"/>
                    </a:cxn>
                    <a:cxn ang="0">
                      <a:pos x="258" y="122"/>
                    </a:cxn>
                    <a:cxn ang="0">
                      <a:pos x="250" y="126"/>
                    </a:cxn>
                    <a:cxn ang="0">
                      <a:pos x="236" y="124"/>
                    </a:cxn>
                    <a:cxn ang="0">
                      <a:pos x="228" y="120"/>
                    </a:cxn>
                    <a:cxn ang="0">
                      <a:pos x="220" y="102"/>
                    </a:cxn>
                    <a:cxn ang="0">
                      <a:pos x="212" y="88"/>
                    </a:cxn>
                    <a:cxn ang="0">
                      <a:pos x="192" y="78"/>
                    </a:cxn>
                    <a:cxn ang="0">
                      <a:pos x="178" y="72"/>
                    </a:cxn>
                    <a:cxn ang="0">
                      <a:pos x="140" y="46"/>
                    </a:cxn>
                    <a:cxn ang="0">
                      <a:pos x="122" y="34"/>
                    </a:cxn>
                    <a:cxn ang="0">
                      <a:pos x="110" y="34"/>
                    </a:cxn>
                    <a:cxn ang="0">
                      <a:pos x="106" y="36"/>
                    </a:cxn>
                    <a:cxn ang="0">
                      <a:pos x="100" y="40"/>
                    </a:cxn>
                    <a:cxn ang="0">
                      <a:pos x="96" y="38"/>
                    </a:cxn>
                    <a:cxn ang="0">
                      <a:pos x="86" y="24"/>
                    </a:cxn>
                    <a:cxn ang="0">
                      <a:pos x="76" y="8"/>
                    </a:cxn>
                    <a:cxn ang="0">
                      <a:pos x="66" y="0"/>
                    </a:cxn>
                    <a:cxn ang="0">
                      <a:pos x="62" y="2"/>
                    </a:cxn>
                    <a:cxn ang="0">
                      <a:pos x="54" y="6"/>
                    </a:cxn>
                    <a:cxn ang="0">
                      <a:pos x="42" y="26"/>
                    </a:cxn>
                    <a:cxn ang="0">
                      <a:pos x="36" y="58"/>
                    </a:cxn>
                    <a:cxn ang="0">
                      <a:pos x="34" y="90"/>
                    </a:cxn>
                    <a:cxn ang="0">
                      <a:pos x="38" y="106"/>
                    </a:cxn>
                    <a:cxn ang="0">
                      <a:pos x="38" y="116"/>
                    </a:cxn>
                    <a:cxn ang="0">
                      <a:pos x="34" y="124"/>
                    </a:cxn>
                    <a:cxn ang="0">
                      <a:pos x="18" y="134"/>
                    </a:cxn>
                    <a:cxn ang="0">
                      <a:pos x="4" y="142"/>
                    </a:cxn>
                    <a:cxn ang="0">
                      <a:pos x="0" y="150"/>
                    </a:cxn>
                    <a:cxn ang="0">
                      <a:pos x="4" y="158"/>
                    </a:cxn>
                    <a:cxn ang="0">
                      <a:pos x="4" y="160"/>
                    </a:cxn>
                    <a:cxn ang="0">
                      <a:pos x="16" y="162"/>
                    </a:cxn>
                    <a:cxn ang="0">
                      <a:pos x="50" y="156"/>
                    </a:cxn>
                    <a:cxn ang="0">
                      <a:pos x="64" y="156"/>
                    </a:cxn>
                    <a:cxn ang="0">
                      <a:pos x="66" y="162"/>
                    </a:cxn>
                    <a:cxn ang="0">
                      <a:pos x="66" y="166"/>
                    </a:cxn>
                    <a:cxn ang="0">
                      <a:pos x="70" y="182"/>
                    </a:cxn>
                    <a:cxn ang="0">
                      <a:pos x="82" y="190"/>
                    </a:cxn>
                    <a:cxn ang="0">
                      <a:pos x="96" y="190"/>
                    </a:cxn>
                    <a:cxn ang="0">
                      <a:pos x="110" y="176"/>
                    </a:cxn>
                    <a:cxn ang="0">
                      <a:pos x="114" y="166"/>
                    </a:cxn>
                    <a:cxn ang="0">
                      <a:pos x="124" y="160"/>
                    </a:cxn>
                    <a:cxn ang="0">
                      <a:pos x="134" y="158"/>
                    </a:cxn>
                    <a:cxn ang="0">
                      <a:pos x="142" y="150"/>
                    </a:cxn>
                    <a:cxn ang="0">
                      <a:pos x="144" y="142"/>
                    </a:cxn>
                    <a:cxn ang="0">
                      <a:pos x="154" y="128"/>
                    </a:cxn>
                    <a:cxn ang="0">
                      <a:pos x="170" y="124"/>
                    </a:cxn>
                    <a:cxn ang="0">
                      <a:pos x="184" y="130"/>
                    </a:cxn>
                    <a:cxn ang="0">
                      <a:pos x="192" y="142"/>
                    </a:cxn>
                    <a:cxn ang="0">
                      <a:pos x="194" y="148"/>
                    </a:cxn>
                    <a:cxn ang="0">
                      <a:pos x="198" y="154"/>
                    </a:cxn>
                    <a:cxn ang="0">
                      <a:pos x="214" y="156"/>
                    </a:cxn>
                    <a:cxn ang="0">
                      <a:pos x="232" y="160"/>
                    </a:cxn>
                    <a:cxn ang="0">
                      <a:pos x="254" y="162"/>
                    </a:cxn>
                    <a:cxn ang="0">
                      <a:pos x="272" y="158"/>
                    </a:cxn>
                    <a:cxn ang="0">
                      <a:pos x="278" y="148"/>
                    </a:cxn>
                    <a:cxn ang="0">
                      <a:pos x="272" y="132"/>
                    </a:cxn>
                  </a:cxnLst>
                  <a:rect l="0" t="0" r="r" b="b"/>
                  <a:pathLst>
                    <a:path w="278" h="192">
                      <a:moveTo>
                        <a:pt x="272" y="132"/>
                      </a:moveTo>
                      <a:lnTo>
                        <a:pt x="272" y="132"/>
                      </a:lnTo>
                      <a:lnTo>
                        <a:pt x="262" y="122"/>
                      </a:lnTo>
                      <a:lnTo>
                        <a:pt x="258" y="122"/>
                      </a:lnTo>
                      <a:lnTo>
                        <a:pt x="256" y="122"/>
                      </a:lnTo>
                      <a:lnTo>
                        <a:pt x="250" y="126"/>
                      </a:lnTo>
                      <a:lnTo>
                        <a:pt x="244" y="126"/>
                      </a:lnTo>
                      <a:lnTo>
                        <a:pt x="236" y="124"/>
                      </a:lnTo>
                      <a:lnTo>
                        <a:pt x="236" y="124"/>
                      </a:lnTo>
                      <a:lnTo>
                        <a:pt x="228" y="120"/>
                      </a:lnTo>
                      <a:lnTo>
                        <a:pt x="224" y="114"/>
                      </a:lnTo>
                      <a:lnTo>
                        <a:pt x="220" y="102"/>
                      </a:lnTo>
                      <a:lnTo>
                        <a:pt x="218" y="96"/>
                      </a:lnTo>
                      <a:lnTo>
                        <a:pt x="212" y="88"/>
                      </a:lnTo>
                      <a:lnTo>
                        <a:pt x="204" y="82"/>
                      </a:lnTo>
                      <a:lnTo>
                        <a:pt x="192" y="78"/>
                      </a:lnTo>
                      <a:lnTo>
                        <a:pt x="192" y="78"/>
                      </a:lnTo>
                      <a:lnTo>
                        <a:pt x="178" y="72"/>
                      </a:lnTo>
                      <a:lnTo>
                        <a:pt x="164" y="64"/>
                      </a:lnTo>
                      <a:lnTo>
                        <a:pt x="140" y="46"/>
                      </a:lnTo>
                      <a:lnTo>
                        <a:pt x="130" y="38"/>
                      </a:lnTo>
                      <a:lnTo>
                        <a:pt x="122" y="34"/>
                      </a:lnTo>
                      <a:lnTo>
                        <a:pt x="114" y="32"/>
                      </a:lnTo>
                      <a:lnTo>
                        <a:pt x="110" y="34"/>
                      </a:lnTo>
                      <a:lnTo>
                        <a:pt x="106" y="36"/>
                      </a:lnTo>
                      <a:lnTo>
                        <a:pt x="106" y="36"/>
                      </a:lnTo>
                      <a:lnTo>
                        <a:pt x="104" y="38"/>
                      </a:lnTo>
                      <a:lnTo>
                        <a:pt x="100" y="40"/>
                      </a:lnTo>
                      <a:lnTo>
                        <a:pt x="98" y="40"/>
                      </a:lnTo>
                      <a:lnTo>
                        <a:pt x="96" y="38"/>
                      </a:lnTo>
                      <a:lnTo>
                        <a:pt x="90" y="32"/>
                      </a:lnTo>
                      <a:lnTo>
                        <a:pt x="86" y="24"/>
                      </a:lnTo>
                      <a:lnTo>
                        <a:pt x="82" y="14"/>
                      </a:lnTo>
                      <a:lnTo>
                        <a:pt x="76" y="8"/>
                      </a:lnTo>
                      <a:lnTo>
                        <a:pt x="70" y="2"/>
                      </a:lnTo>
                      <a:lnTo>
                        <a:pt x="66" y="0"/>
                      </a:lnTo>
                      <a:lnTo>
                        <a:pt x="62" y="2"/>
                      </a:lnTo>
                      <a:lnTo>
                        <a:pt x="62" y="2"/>
                      </a:lnTo>
                      <a:lnTo>
                        <a:pt x="58" y="2"/>
                      </a:lnTo>
                      <a:lnTo>
                        <a:pt x="54" y="6"/>
                      </a:lnTo>
                      <a:lnTo>
                        <a:pt x="48" y="14"/>
                      </a:lnTo>
                      <a:lnTo>
                        <a:pt x="42" y="26"/>
                      </a:lnTo>
                      <a:lnTo>
                        <a:pt x="38" y="42"/>
                      </a:lnTo>
                      <a:lnTo>
                        <a:pt x="36" y="58"/>
                      </a:lnTo>
                      <a:lnTo>
                        <a:pt x="34" y="74"/>
                      </a:lnTo>
                      <a:lnTo>
                        <a:pt x="34" y="90"/>
                      </a:lnTo>
                      <a:lnTo>
                        <a:pt x="38" y="106"/>
                      </a:lnTo>
                      <a:lnTo>
                        <a:pt x="38" y="106"/>
                      </a:lnTo>
                      <a:lnTo>
                        <a:pt x="38" y="112"/>
                      </a:lnTo>
                      <a:lnTo>
                        <a:pt x="38" y="116"/>
                      </a:lnTo>
                      <a:lnTo>
                        <a:pt x="36" y="122"/>
                      </a:lnTo>
                      <a:lnTo>
                        <a:pt x="34" y="124"/>
                      </a:lnTo>
                      <a:lnTo>
                        <a:pt x="26" y="130"/>
                      </a:lnTo>
                      <a:lnTo>
                        <a:pt x="18" y="134"/>
                      </a:lnTo>
                      <a:lnTo>
                        <a:pt x="10" y="138"/>
                      </a:lnTo>
                      <a:lnTo>
                        <a:pt x="4" y="142"/>
                      </a:lnTo>
                      <a:lnTo>
                        <a:pt x="2" y="146"/>
                      </a:lnTo>
                      <a:lnTo>
                        <a:pt x="0" y="150"/>
                      </a:lnTo>
                      <a:lnTo>
                        <a:pt x="2" y="154"/>
                      </a:lnTo>
                      <a:lnTo>
                        <a:pt x="4" y="158"/>
                      </a:lnTo>
                      <a:lnTo>
                        <a:pt x="4" y="158"/>
                      </a:lnTo>
                      <a:lnTo>
                        <a:pt x="4" y="160"/>
                      </a:lnTo>
                      <a:lnTo>
                        <a:pt x="8" y="162"/>
                      </a:lnTo>
                      <a:lnTo>
                        <a:pt x="16" y="162"/>
                      </a:lnTo>
                      <a:lnTo>
                        <a:pt x="38" y="158"/>
                      </a:lnTo>
                      <a:lnTo>
                        <a:pt x="50" y="156"/>
                      </a:lnTo>
                      <a:lnTo>
                        <a:pt x="60" y="156"/>
                      </a:lnTo>
                      <a:lnTo>
                        <a:pt x="64" y="156"/>
                      </a:lnTo>
                      <a:lnTo>
                        <a:pt x="66" y="158"/>
                      </a:lnTo>
                      <a:lnTo>
                        <a:pt x="66" y="162"/>
                      </a:lnTo>
                      <a:lnTo>
                        <a:pt x="66" y="166"/>
                      </a:lnTo>
                      <a:lnTo>
                        <a:pt x="66" y="166"/>
                      </a:lnTo>
                      <a:lnTo>
                        <a:pt x="66" y="174"/>
                      </a:lnTo>
                      <a:lnTo>
                        <a:pt x="70" y="182"/>
                      </a:lnTo>
                      <a:lnTo>
                        <a:pt x="74" y="188"/>
                      </a:lnTo>
                      <a:lnTo>
                        <a:pt x="82" y="190"/>
                      </a:lnTo>
                      <a:lnTo>
                        <a:pt x="88" y="192"/>
                      </a:lnTo>
                      <a:lnTo>
                        <a:pt x="96" y="190"/>
                      </a:lnTo>
                      <a:lnTo>
                        <a:pt x="104" y="184"/>
                      </a:lnTo>
                      <a:lnTo>
                        <a:pt x="110" y="176"/>
                      </a:lnTo>
                      <a:lnTo>
                        <a:pt x="110" y="176"/>
                      </a:lnTo>
                      <a:lnTo>
                        <a:pt x="114" y="166"/>
                      </a:lnTo>
                      <a:lnTo>
                        <a:pt x="120" y="162"/>
                      </a:lnTo>
                      <a:lnTo>
                        <a:pt x="124" y="160"/>
                      </a:lnTo>
                      <a:lnTo>
                        <a:pt x="130" y="158"/>
                      </a:lnTo>
                      <a:lnTo>
                        <a:pt x="134" y="158"/>
                      </a:lnTo>
                      <a:lnTo>
                        <a:pt x="138" y="156"/>
                      </a:lnTo>
                      <a:lnTo>
                        <a:pt x="142" y="150"/>
                      </a:lnTo>
                      <a:lnTo>
                        <a:pt x="144" y="142"/>
                      </a:lnTo>
                      <a:lnTo>
                        <a:pt x="144" y="142"/>
                      </a:lnTo>
                      <a:lnTo>
                        <a:pt x="148" y="134"/>
                      </a:lnTo>
                      <a:lnTo>
                        <a:pt x="154" y="128"/>
                      </a:lnTo>
                      <a:lnTo>
                        <a:pt x="162" y="124"/>
                      </a:lnTo>
                      <a:lnTo>
                        <a:pt x="170" y="124"/>
                      </a:lnTo>
                      <a:lnTo>
                        <a:pt x="178" y="126"/>
                      </a:lnTo>
                      <a:lnTo>
                        <a:pt x="184" y="130"/>
                      </a:lnTo>
                      <a:lnTo>
                        <a:pt x="190" y="136"/>
                      </a:lnTo>
                      <a:lnTo>
                        <a:pt x="192" y="142"/>
                      </a:lnTo>
                      <a:lnTo>
                        <a:pt x="192" y="142"/>
                      </a:lnTo>
                      <a:lnTo>
                        <a:pt x="194" y="148"/>
                      </a:lnTo>
                      <a:lnTo>
                        <a:pt x="196" y="152"/>
                      </a:lnTo>
                      <a:lnTo>
                        <a:pt x="198" y="154"/>
                      </a:lnTo>
                      <a:lnTo>
                        <a:pt x="202" y="156"/>
                      </a:lnTo>
                      <a:lnTo>
                        <a:pt x="214" y="156"/>
                      </a:lnTo>
                      <a:lnTo>
                        <a:pt x="232" y="160"/>
                      </a:lnTo>
                      <a:lnTo>
                        <a:pt x="232" y="160"/>
                      </a:lnTo>
                      <a:lnTo>
                        <a:pt x="244" y="162"/>
                      </a:lnTo>
                      <a:lnTo>
                        <a:pt x="254" y="162"/>
                      </a:lnTo>
                      <a:lnTo>
                        <a:pt x="264" y="160"/>
                      </a:lnTo>
                      <a:lnTo>
                        <a:pt x="272" y="158"/>
                      </a:lnTo>
                      <a:lnTo>
                        <a:pt x="276" y="154"/>
                      </a:lnTo>
                      <a:lnTo>
                        <a:pt x="278" y="148"/>
                      </a:lnTo>
                      <a:lnTo>
                        <a:pt x="278" y="140"/>
                      </a:lnTo>
                      <a:lnTo>
                        <a:pt x="272" y="132"/>
                      </a:lnTo>
                      <a:lnTo>
                        <a:pt x="272" y="13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43" name="Freeform 6111"/>
                <p:cNvSpPr>
                  <a:spLocks/>
                </p:cNvSpPr>
                <p:nvPr/>
              </p:nvSpPr>
              <p:spPr bwMode="auto">
                <a:xfrm>
                  <a:off x="2178050" y="1465263"/>
                  <a:ext cx="15240" cy="24130"/>
                </a:xfrm>
                <a:custGeom>
                  <a:avLst/>
                  <a:gdLst/>
                  <a:ahLst/>
                  <a:cxnLst>
                    <a:cxn ang="0">
                      <a:pos x="4" y="28"/>
                    </a:cxn>
                    <a:cxn ang="0">
                      <a:pos x="4" y="28"/>
                    </a:cxn>
                    <a:cxn ang="0">
                      <a:pos x="12" y="36"/>
                    </a:cxn>
                    <a:cxn ang="0">
                      <a:pos x="16" y="38"/>
                    </a:cxn>
                    <a:cxn ang="0">
                      <a:pos x="18" y="38"/>
                    </a:cxn>
                    <a:cxn ang="0">
                      <a:pos x="22" y="36"/>
                    </a:cxn>
                    <a:cxn ang="0">
                      <a:pos x="24" y="30"/>
                    </a:cxn>
                    <a:cxn ang="0">
                      <a:pos x="24" y="12"/>
                    </a:cxn>
                    <a:cxn ang="0">
                      <a:pos x="20" y="0"/>
                    </a:cxn>
                    <a:cxn ang="0">
                      <a:pos x="20" y="0"/>
                    </a:cxn>
                    <a:cxn ang="0">
                      <a:pos x="18" y="0"/>
                    </a:cxn>
                    <a:cxn ang="0">
                      <a:pos x="14" y="0"/>
                    </a:cxn>
                    <a:cxn ang="0">
                      <a:pos x="10" y="2"/>
                    </a:cxn>
                    <a:cxn ang="0">
                      <a:pos x="6" y="6"/>
                    </a:cxn>
                    <a:cxn ang="0">
                      <a:pos x="2" y="10"/>
                    </a:cxn>
                    <a:cxn ang="0">
                      <a:pos x="0" y="16"/>
                    </a:cxn>
                    <a:cxn ang="0">
                      <a:pos x="0" y="22"/>
                    </a:cxn>
                    <a:cxn ang="0">
                      <a:pos x="4" y="28"/>
                    </a:cxn>
                    <a:cxn ang="0">
                      <a:pos x="4" y="28"/>
                    </a:cxn>
                  </a:cxnLst>
                  <a:rect l="0" t="0" r="r" b="b"/>
                  <a:pathLst>
                    <a:path w="24" h="38">
                      <a:moveTo>
                        <a:pt x="4" y="28"/>
                      </a:moveTo>
                      <a:lnTo>
                        <a:pt x="4" y="28"/>
                      </a:lnTo>
                      <a:lnTo>
                        <a:pt x="12" y="36"/>
                      </a:lnTo>
                      <a:lnTo>
                        <a:pt x="16" y="38"/>
                      </a:lnTo>
                      <a:lnTo>
                        <a:pt x="18" y="38"/>
                      </a:lnTo>
                      <a:lnTo>
                        <a:pt x="22" y="36"/>
                      </a:lnTo>
                      <a:lnTo>
                        <a:pt x="24" y="30"/>
                      </a:lnTo>
                      <a:lnTo>
                        <a:pt x="24" y="12"/>
                      </a:lnTo>
                      <a:lnTo>
                        <a:pt x="20" y="0"/>
                      </a:lnTo>
                      <a:lnTo>
                        <a:pt x="20" y="0"/>
                      </a:lnTo>
                      <a:lnTo>
                        <a:pt x="18" y="0"/>
                      </a:lnTo>
                      <a:lnTo>
                        <a:pt x="14" y="0"/>
                      </a:lnTo>
                      <a:lnTo>
                        <a:pt x="10" y="2"/>
                      </a:lnTo>
                      <a:lnTo>
                        <a:pt x="6" y="6"/>
                      </a:lnTo>
                      <a:lnTo>
                        <a:pt x="2" y="10"/>
                      </a:lnTo>
                      <a:lnTo>
                        <a:pt x="0" y="16"/>
                      </a:lnTo>
                      <a:lnTo>
                        <a:pt x="0" y="22"/>
                      </a:lnTo>
                      <a:lnTo>
                        <a:pt x="4" y="28"/>
                      </a:lnTo>
                      <a:lnTo>
                        <a:pt x="4" y="2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44" name="Freeform 6112"/>
                <p:cNvSpPr>
                  <a:spLocks/>
                </p:cNvSpPr>
                <p:nvPr/>
              </p:nvSpPr>
              <p:spPr bwMode="auto">
                <a:xfrm>
                  <a:off x="2258060" y="1697673"/>
                  <a:ext cx="52070" cy="36830"/>
                </a:xfrm>
                <a:custGeom>
                  <a:avLst/>
                  <a:gdLst/>
                  <a:ahLst/>
                  <a:cxnLst>
                    <a:cxn ang="0">
                      <a:pos x="78" y="4"/>
                    </a:cxn>
                    <a:cxn ang="0">
                      <a:pos x="78" y="4"/>
                    </a:cxn>
                    <a:cxn ang="0">
                      <a:pos x="72" y="2"/>
                    </a:cxn>
                    <a:cxn ang="0">
                      <a:pos x="68" y="0"/>
                    </a:cxn>
                    <a:cxn ang="0">
                      <a:pos x="54" y="2"/>
                    </a:cxn>
                    <a:cxn ang="0">
                      <a:pos x="38" y="6"/>
                    </a:cxn>
                    <a:cxn ang="0">
                      <a:pos x="24" y="14"/>
                    </a:cxn>
                    <a:cxn ang="0">
                      <a:pos x="12" y="22"/>
                    </a:cxn>
                    <a:cxn ang="0">
                      <a:pos x="4" y="32"/>
                    </a:cxn>
                    <a:cxn ang="0">
                      <a:pos x="0" y="38"/>
                    </a:cxn>
                    <a:cxn ang="0">
                      <a:pos x="0" y="42"/>
                    </a:cxn>
                    <a:cxn ang="0">
                      <a:pos x="2" y="48"/>
                    </a:cxn>
                    <a:cxn ang="0">
                      <a:pos x="6" y="52"/>
                    </a:cxn>
                    <a:cxn ang="0">
                      <a:pos x="6" y="52"/>
                    </a:cxn>
                    <a:cxn ang="0">
                      <a:pos x="10" y="56"/>
                    </a:cxn>
                    <a:cxn ang="0">
                      <a:pos x="16" y="58"/>
                    </a:cxn>
                    <a:cxn ang="0">
                      <a:pos x="22" y="58"/>
                    </a:cxn>
                    <a:cxn ang="0">
                      <a:pos x="28" y="56"/>
                    </a:cxn>
                    <a:cxn ang="0">
                      <a:pos x="42" y="50"/>
                    </a:cxn>
                    <a:cxn ang="0">
                      <a:pos x="58" y="42"/>
                    </a:cxn>
                    <a:cxn ang="0">
                      <a:pos x="70" y="32"/>
                    </a:cxn>
                    <a:cxn ang="0">
                      <a:pos x="78" y="20"/>
                    </a:cxn>
                    <a:cxn ang="0">
                      <a:pos x="80" y="16"/>
                    </a:cxn>
                    <a:cxn ang="0">
                      <a:pos x="82" y="10"/>
                    </a:cxn>
                    <a:cxn ang="0">
                      <a:pos x="80" y="6"/>
                    </a:cxn>
                    <a:cxn ang="0">
                      <a:pos x="78" y="4"/>
                    </a:cxn>
                    <a:cxn ang="0">
                      <a:pos x="78" y="4"/>
                    </a:cxn>
                  </a:cxnLst>
                  <a:rect l="0" t="0" r="r" b="b"/>
                  <a:pathLst>
                    <a:path w="82" h="58">
                      <a:moveTo>
                        <a:pt x="78" y="4"/>
                      </a:moveTo>
                      <a:lnTo>
                        <a:pt x="78" y="4"/>
                      </a:lnTo>
                      <a:lnTo>
                        <a:pt x="72" y="2"/>
                      </a:lnTo>
                      <a:lnTo>
                        <a:pt x="68" y="0"/>
                      </a:lnTo>
                      <a:lnTo>
                        <a:pt x="54" y="2"/>
                      </a:lnTo>
                      <a:lnTo>
                        <a:pt x="38" y="6"/>
                      </a:lnTo>
                      <a:lnTo>
                        <a:pt x="24" y="14"/>
                      </a:lnTo>
                      <a:lnTo>
                        <a:pt x="12" y="22"/>
                      </a:lnTo>
                      <a:lnTo>
                        <a:pt x="4" y="32"/>
                      </a:lnTo>
                      <a:lnTo>
                        <a:pt x="0" y="38"/>
                      </a:lnTo>
                      <a:lnTo>
                        <a:pt x="0" y="42"/>
                      </a:lnTo>
                      <a:lnTo>
                        <a:pt x="2" y="48"/>
                      </a:lnTo>
                      <a:lnTo>
                        <a:pt x="6" y="52"/>
                      </a:lnTo>
                      <a:lnTo>
                        <a:pt x="6" y="52"/>
                      </a:lnTo>
                      <a:lnTo>
                        <a:pt x="10" y="56"/>
                      </a:lnTo>
                      <a:lnTo>
                        <a:pt x="16" y="58"/>
                      </a:lnTo>
                      <a:lnTo>
                        <a:pt x="22" y="58"/>
                      </a:lnTo>
                      <a:lnTo>
                        <a:pt x="28" y="56"/>
                      </a:lnTo>
                      <a:lnTo>
                        <a:pt x="42" y="50"/>
                      </a:lnTo>
                      <a:lnTo>
                        <a:pt x="58" y="42"/>
                      </a:lnTo>
                      <a:lnTo>
                        <a:pt x="70" y="32"/>
                      </a:lnTo>
                      <a:lnTo>
                        <a:pt x="78" y="20"/>
                      </a:lnTo>
                      <a:lnTo>
                        <a:pt x="80" y="16"/>
                      </a:lnTo>
                      <a:lnTo>
                        <a:pt x="82" y="10"/>
                      </a:lnTo>
                      <a:lnTo>
                        <a:pt x="80" y="6"/>
                      </a:lnTo>
                      <a:lnTo>
                        <a:pt x="78" y="4"/>
                      </a:lnTo>
                      <a:lnTo>
                        <a:pt x="78" y="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45" name="Freeform 6113"/>
                <p:cNvSpPr>
                  <a:spLocks/>
                </p:cNvSpPr>
                <p:nvPr/>
              </p:nvSpPr>
              <p:spPr bwMode="auto">
                <a:xfrm>
                  <a:off x="1357630" y="1230313"/>
                  <a:ext cx="467360" cy="227330"/>
                </a:xfrm>
                <a:custGeom>
                  <a:avLst/>
                  <a:gdLst/>
                  <a:ahLst/>
                  <a:cxnLst>
                    <a:cxn ang="0">
                      <a:pos x="700" y="272"/>
                    </a:cxn>
                    <a:cxn ang="0">
                      <a:pos x="720" y="274"/>
                    </a:cxn>
                    <a:cxn ang="0">
                      <a:pos x="736" y="254"/>
                    </a:cxn>
                    <a:cxn ang="0">
                      <a:pos x="708" y="238"/>
                    </a:cxn>
                    <a:cxn ang="0">
                      <a:pos x="684" y="224"/>
                    </a:cxn>
                    <a:cxn ang="0">
                      <a:pos x="646" y="206"/>
                    </a:cxn>
                    <a:cxn ang="0">
                      <a:pos x="608" y="190"/>
                    </a:cxn>
                    <a:cxn ang="0">
                      <a:pos x="586" y="166"/>
                    </a:cxn>
                    <a:cxn ang="0">
                      <a:pos x="592" y="128"/>
                    </a:cxn>
                    <a:cxn ang="0">
                      <a:pos x="560" y="58"/>
                    </a:cxn>
                    <a:cxn ang="0">
                      <a:pos x="506" y="10"/>
                    </a:cxn>
                    <a:cxn ang="0">
                      <a:pos x="482" y="10"/>
                    </a:cxn>
                    <a:cxn ang="0">
                      <a:pos x="438" y="8"/>
                    </a:cxn>
                    <a:cxn ang="0">
                      <a:pos x="450" y="68"/>
                    </a:cxn>
                    <a:cxn ang="0">
                      <a:pos x="478" y="114"/>
                    </a:cxn>
                    <a:cxn ang="0">
                      <a:pos x="456" y="132"/>
                    </a:cxn>
                    <a:cxn ang="0">
                      <a:pos x="420" y="68"/>
                    </a:cxn>
                    <a:cxn ang="0">
                      <a:pos x="382" y="40"/>
                    </a:cxn>
                    <a:cxn ang="0">
                      <a:pos x="354" y="26"/>
                    </a:cxn>
                    <a:cxn ang="0">
                      <a:pos x="352" y="40"/>
                    </a:cxn>
                    <a:cxn ang="0">
                      <a:pos x="372" y="58"/>
                    </a:cxn>
                    <a:cxn ang="0">
                      <a:pos x="336" y="62"/>
                    </a:cxn>
                    <a:cxn ang="0">
                      <a:pos x="318" y="74"/>
                    </a:cxn>
                    <a:cxn ang="0">
                      <a:pos x="296" y="40"/>
                    </a:cxn>
                    <a:cxn ang="0">
                      <a:pos x="224" y="38"/>
                    </a:cxn>
                    <a:cxn ang="0">
                      <a:pos x="190" y="60"/>
                    </a:cxn>
                    <a:cxn ang="0">
                      <a:pos x="206" y="32"/>
                    </a:cxn>
                    <a:cxn ang="0">
                      <a:pos x="196" y="2"/>
                    </a:cxn>
                    <a:cxn ang="0">
                      <a:pos x="100" y="26"/>
                    </a:cxn>
                    <a:cxn ang="0">
                      <a:pos x="22" y="72"/>
                    </a:cxn>
                    <a:cxn ang="0">
                      <a:pos x="40" y="86"/>
                    </a:cxn>
                    <a:cxn ang="0">
                      <a:pos x="2" y="116"/>
                    </a:cxn>
                    <a:cxn ang="0">
                      <a:pos x="14" y="130"/>
                    </a:cxn>
                    <a:cxn ang="0">
                      <a:pos x="34" y="146"/>
                    </a:cxn>
                    <a:cxn ang="0">
                      <a:pos x="116" y="140"/>
                    </a:cxn>
                    <a:cxn ang="0">
                      <a:pos x="76" y="160"/>
                    </a:cxn>
                    <a:cxn ang="0">
                      <a:pos x="44" y="192"/>
                    </a:cxn>
                    <a:cxn ang="0">
                      <a:pos x="110" y="204"/>
                    </a:cxn>
                    <a:cxn ang="0">
                      <a:pos x="210" y="202"/>
                    </a:cxn>
                    <a:cxn ang="0">
                      <a:pos x="276" y="214"/>
                    </a:cxn>
                    <a:cxn ang="0">
                      <a:pos x="294" y="230"/>
                    </a:cxn>
                    <a:cxn ang="0">
                      <a:pos x="168" y="230"/>
                    </a:cxn>
                    <a:cxn ang="0">
                      <a:pos x="70" y="254"/>
                    </a:cxn>
                    <a:cxn ang="0">
                      <a:pos x="122" y="300"/>
                    </a:cxn>
                    <a:cxn ang="0">
                      <a:pos x="222" y="308"/>
                    </a:cxn>
                    <a:cxn ang="0">
                      <a:pos x="232" y="350"/>
                    </a:cxn>
                    <a:cxn ang="0">
                      <a:pos x="314" y="358"/>
                    </a:cxn>
                    <a:cxn ang="0">
                      <a:pos x="420" y="332"/>
                    </a:cxn>
                    <a:cxn ang="0">
                      <a:pos x="478" y="318"/>
                    </a:cxn>
                    <a:cxn ang="0">
                      <a:pos x="490" y="296"/>
                    </a:cxn>
                    <a:cxn ang="0">
                      <a:pos x="516" y="294"/>
                    </a:cxn>
                    <a:cxn ang="0">
                      <a:pos x="540" y="312"/>
                    </a:cxn>
                    <a:cxn ang="0">
                      <a:pos x="560" y="324"/>
                    </a:cxn>
                    <a:cxn ang="0">
                      <a:pos x="592" y="328"/>
                    </a:cxn>
                    <a:cxn ang="0">
                      <a:pos x="640" y="334"/>
                    </a:cxn>
                    <a:cxn ang="0">
                      <a:pos x="680" y="324"/>
                    </a:cxn>
                    <a:cxn ang="0">
                      <a:pos x="700" y="306"/>
                    </a:cxn>
                    <a:cxn ang="0">
                      <a:pos x="692" y="288"/>
                    </a:cxn>
                    <a:cxn ang="0">
                      <a:pos x="648" y="300"/>
                    </a:cxn>
                    <a:cxn ang="0">
                      <a:pos x="632" y="278"/>
                    </a:cxn>
                    <a:cxn ang="0">
                      <a:pos x="660" y="282"/>
                    </a:cxn>
                    <a:cxn ang="0">
                      <a:pos x="668" y="272"/>
                    </a:cxn>
                  </a:cxnLst>
                  <a:rect l="0" t="0" r="r" b="b"/>
                  <a:pathLst>
                    <a:path w="736" h="358">
                      <a:moveTo>
                        <a:pt x="674" y="264"/>
                      </a:moveTo>
                      <a:lnTo>
                        <a:pt x="674" y="264"/>
                      </a:lnTo>
                      <a:lnTo>
                        <a:pt x="682" y="262"/>
                      </a:lnTo>
                      <a:lnTo>
                        <a:pt x="686" y="262"/>
                      </a:lnTo>
                      <a:lnTo>
                        <a:pt x="690" y="264"/>
                      </a:lnTo>
                      <a:lnTo>
                        <a:pt x="694" y="268"/>
                      </a:lnTo>
                      <a:lnTo>
                        <a:pt x="700" y="272"/>
                      </a:lnTo>
                      <a:lnTo>
                        <a:pt x="702" y="274"/>
                      </a:lnTo>
                      <a:lnTo>
                        <a:pt x="704" y="272"/>
                      </a:lnTo>
                      <a:lnTo>
                        <a:pt x="704" y="272"/>
                      </a:lnTo>
                      <a:lnTo>
                        <a:pt x="710" y="268"/>
                      </a:lnTo>
                      <a:lnTo>
                        <a:pt x="714" y="268"/>
                      </a:lnTo>
                      <a:lnTo>
                        <a:pt x="718" y="272"/>
                      </a:lnTo>
                      <a:lnTo>
                        <a:pt x="720" y="274"/>
                      </a:lnTo>
                      <a:lnTo>
                        <a:pt x="726" y="274"/>
                      </a:lnTo>
                      <a:lnTo>
                        <a:pt x="726" y="274"/>
                      </a:lnTo>
                      <a:lnTo>
                        <a:pt x="730" y="274"/>
                      </a:lnTo>
                      <a:lnTo>
                        <a:pt x="734" y="272"/>
                      </a:lnTo>
                      <a:lnTo>
                        <a:pt x="736" y="268"/>
                      </a:lnTo>
                      <a:lnTo>
                        <a:pt x="736" y="264"/>
                      </a:lnTo>
                      <a:lnTo>
                        <a:pt x="736" y="254"/>
                      </a:lnTo>
                      <a:lnTo>
                        <a:pt x="734" y="244"/>
                      </a:lnTo>
                      <a:lnTo>
                        <a:pt x="734" y="244"/>
                      </a:lnTo>
                      <a:lnTo>
                        <a:pt x="732" y="240"/>
                      </a:lnTo>
                      <a:lnTo>
                        <a:pt x="728" y="238"/>
                      </a:lnTo>
                      <a:lnTo>
                        <a:pt x="720" y="238"/>
                      </a:lnTo>
                      <a:lnTo>
                        <a:pt x="712" y="238"/>
                      </a:lnTo>
                      <a:lnTo>
                        <a:pt x="708" y="238"/>
                      </a:lnTo>
                      <a:lnTo>
                        <a:pt x="708" y="234"/>
                      </a:lnTo>
                      <a:lnTo>
                        <a:pt x="708" y="234"/>
                      </a:lnTo>
                      <a:lnTo>
                        <a:pt x="706" y="230"/>
                      </a:lnTo>
                      <a:lnTo>
                        <a:pt x="704" y="230"/>
                      </a:lnTo>
                      <a:lnTo>
                        <a:pt x="698" y="228"/>
                      </a:lnTo>
                      <a:lnTo>
                        <a:pt x="692" y="228"/>
                      </a:lnTo>
                      <a:lnTo>
                        <a:pt x="684" y="224"/>
                      </a:lnTo>
                      <a:lnTo>
                        <a:pt x="674" y="218"/>
                      </a:lnTo>
                      <a:lnTo>
                        <a:pt x="660" y="210"/>
                      </a:lnTo>
                      <a:lnTo>
                        <a:pt x="660" y="210"/>
                      </a:lnTo>
                      <a:lnTo>
                        <a:pt x="652" y="204"/>
                      </a:lnTo>
                      <a:lnTo>
                        <a:pt x="648" y="200"/>
                      </a:lnTo>
                      <a:lnTo>
                        <a:pt x="644" y="202"/>
                      </a:lnTo>
                      <a:lnTo>
                        <a:pt x="646" y="206"/>
                      </a:lnTo>
                      <a:lnTo>
                        <a:pt x="646" y="206"/>
                      </a:lnTo>
                      <a:lnTo>
                        <a:pt x="646" y="208"/>
                      </a:lnTo>
                      <a:lnTo>
                        <a:pt x="642" y="210"/>
                      </a:lnTo>
                      <a:lnTo>
                        <a:pt x="632" y="208"/>
                      </a:lnTo>
                      <a:lnTo>
                        <a:pt x="618" y="200"/>
                      </a:lnTo>
                      <a:lnTo>
                        <a:pt x="612" y="196"/>
                      </a:lnTo>
                      <a:lnTo>
                        <a:pt x="608" y="190"/>
                      </a:lnTo>
                      <a:lnTo>
                        <a:pt x="608" y="190"/>
                      </a:lnTo>
                      <a:lnTo>
                        <a:pt x="602" y="184"/>
                      </a:lnTo>
                      <a:lnTo>
                        <a:pt x="598" y="180"/>
                      </a:lnTo>
                      <a:lnTo>
                        <a:pt x="590" y="174"/>
                      </a:lnTo>
                      <a:lnTo>
                        <a:pt x="586" y="172"/>
                      </a:lnTo>
                      <a:lnTo>
                        <a:pt x="584" y="168"/>
                      </a:lnTo>
                      <a:lnTo>
                        <a:pt x="586" y="166"/>
                      </a:lnTo>
                      <a:lnTo>
                        <a:pt x="588" y="162"/>
                      </a:lnTo>
                      <a:lnTo>
                        <a:pt x="588" y="162"/>
                      </a:lnTo>
                      <a:lnTo>
                        <a:pt x="594" y="152"/>
                      </a:lnTo>
                      <a:lnTo>
                        <a:pt x="596" y="146"/>
                      </a:lnTo>
                      <a:lnTo>
                        <a:pt x="596" y="140"/>
                      </a:lnTo>
                      <a:lnTo>
                        <a:pt x="594" y="134"/>
                      </a:lnTo>
                      <a:lnTo>
                        <a:pt x="592" y="128"/>
                      </a:lnTo>
                      <a:lnTo>
                        <a:pt x="588" y="124"/>
                      </a:lnTo>
                      <a:lnTo>
                        <a:pt x="582" y="118"/>
                      </a:lnTo>
                      <a:lnTo>
                        <a:pt x="582" y="118"/>
                      </a:lnTo>
                      <a:lnTo>
                        <a:pt x="576" y="112"/>
                      </a:lnTo>
                      <a:lnTo>
                        <a:pt x="572" y="102"/>
                      </a:lnTo>
                      <a:lnTo>
                        <a:pt x="566" y="82"/>
                      </a:lnTo>
                      <a:lnTo>
                        <a:pt x="560" y="58"/>
                      </a:lnTo>
                      <a:lnTo>
                        <a:pt x="554" y="48"/>
                      </a:lnTo>
                      <a:lnTo>
                        <a:pt x="548" y="38"/>
                      </a:lnTo>
                      <a:lnTo>
                        <a:pt x="548" y="38"/>
                      </a:lnTo>
                      <a:lnTo>
                        <a:pt x="540" y="28"/>
                      </a:lnTo>
                      <a:lnTo>
                        <a:pt x="532" y="24"/>
                      </a:lnTo>
                      <a:lnTo>
                        <a:pt x="522" y="20"/>
                      </a:lnTo>
                      <a:lnTo>
                        <a:pt x="506" y="10"/>
                      </a:lnTo>
                      <a:lnTo>
                        <a:pt x="506" y="10"/>
                      </a:lnTo>
                      <a:lnTo>
                        <a:pt x="498" y="6"/>
                      </a:lnTo>
                      <a:lnTo>
                        <a:pt x="492" y="4"/>
                      </a:lnTo>
                      <a:lnTo>
                        <a:pt x="490" y="4"/>
                      </a:lnTo>
                      <a:lnTo>
                        <a:pt x="488" y="6"/>
                      </a:lnTo>
                      <a:lnTo>
                        <a:pt x="486" y="8"/>
                      </a:lnTo>
                      <a:lnTo>
                        <a:pt x="482" y="10"/>
                      </a:lnTo>
                      <a:lnTo>
                        <a:pt x="476" y="10"/>
                      </a:lnTo>
                      <a:lnTo>
                        <a:pt x="464" y="6"/>
                      </a:lnTo>
                      <a:lnTo>
                        <a:pt x="464" y="6"/>
                      </a:lnTo>
                      <a:lnTo>
                        <a:pt x="450" y="2"/>
                      </a:lnTo>
                      <a:lnTo>
                        <a:pt x="446" y="2"/>
                      </a:lnTo>
                      <a:lnTo>
                        <a:pt x="440" y="4"/>
                      </a:lnTo>
                      <a:lnTo>
                        <a:pt x="438" y="8"/>
                      </a:lnTo>
                      <a:lnTo>
                        <a:pt x="436" y="12"/>
                      </a:lnTo>
                      <a:lnTo>
                        <a:pt x="436" y="20"/>
                      </a:lnTo>
                      <a:lnTo>
                        <a:pt x="440" y="28"/>
                      </a:lnTo>
                      <a:lnTo>
                        <a:pt x="440" y="28"/>
                      </a:lnTo>
                      <a:lnTo>
                        <a:pt x="444" y="38"/>
                      </a:lnTo>
                      <a:lnTo>
                        <a:pt x="446" y="48"/>
                      </a:lnTo>
                      <a:lnTo>
                        <a:pt x="450" y="68"/>
                      </a:lnTo>
                      <a:lnTo>
                        <a:pt x="454" y="78"/>
                      </a:lnTo>
                      <a:lnTo>
                        <a:pt x="458" y="88"/>
                      </a:lnTo>
                      <a:lnTo>
                        <a:pt x="464" y="98"/>
                      </a:lnTo>
                      <a:lnTo>
                        <a:pt x="472" y="106"/>
                      </a:lnTo>
                      <a:lnTo>
                        <a:pt x="472" y="106"/>
                      </a:lnTo>
                      <a:lnTo>
                        <a:pt x="476" y="110"/>
                      </a:lnTo>
                      <a:lnTo>
                        <a:pt x="478" y="114"/>
                      </a:lnTo>
                      <a:lnTo>
                        <a:pt x="478" y="116"/>
                      </a:lnTo>
                      <a:lnTo>
                        <a:pt x="474" y="118"/>
                      </a:lnTo>
                      <a:lnTo>
                        <a:pt x="468" y="122"/>
                      </a:lnTo>
                      <a:lnTo>
                        <a:pt x="462" y="128"/>
                      </a:lnTo>
                      <a:lnTo>
                        <a:pt x="462" y="128"/>
                      </a:lnTo>
                      <a:lnTo>
                        <a:pt x="458" y="130"/>
                      </a:lnTo>
                      <a:lnTo>
                        <a:pt x="456" y="132"/>
                      </a:lnTo>
                      <a:lnTo>
                        <a:pt x="452" y="130"/>
                      </a:lnTo>
                      <a:lnTo>
                        <a:pt x="446" y="122"/>
                      </a:lnTo>
                      <a:lnTo>
                        <a:pt x="434" y="104"/>
                      </a:lnTo>
                      <a:lnTo>
                        <a:pt x="434" y="104"/>
                      </a:lnTo>
                      <a:lnTo>
                        <a:pt x="430" y="94"/>
                      </a:lnTo>
                      <a:lnTo>
                        <a:pt x="426" y="84"/>
                      </a:lnTo>
                      <a:lnTo>
                        <a:pt x="420" y="68"/>
                      </a:lnTo>
                      <a:lnTo>
                        <a:pt x="418" y="62"/>
                      </a:lnTo>
                      <a:lnTo>
                        <a:pt x="412" y="56"/>
                      </a:lnTo>
                      <a:lnTo>
                        <a:pt x="406" y="50"/>
                      </a:lnTo>
                      <a:lnTo>
                        <a:pt x="396" y="46"/>
                      </a:lnTo>
                      <a:lnTo>
                        <a:pt x="396" y="46"/>
                      </a:lnTo>
                      <a:lnTo>
                        <a:pt x="384" y="42"/>
                      </a:lnTo>
                      <a:lnTo>
                        <a:pt x="382" y="40"/>
                      </a:lnTo>
                      <a:lnTo>
                        <a:pt x="384" y="38"/>
                      </a:lnTo>
                      <a:lnTo>
                        <a:pt x="384" y="36"/>
                      </a:lnTo>
                      <a:lnTo>
                        <a:pt x="384" y="34"/>
                      </a:lnTo>
                      <a:lnTo>
                        <a:pt x="380" y="32"/>
                      </a:lnTo>
                      <a:lnTo>
                        <a:pt x="372" y="30"/>
                      </a:lnTo>
                      <a:lnTo>
                        <a:pt x="372" y="30"/>
                      </a:lnTo>
                      <a:lnTo>
                        <a:pt x="354" y="26"/>
                      </a:lnTo>
                      <a:lnTo>
                        <a:pt x="340" y="26"/>
                      </a:lnTo>
                      <a:lnTo>
                        <a:pt x="338" y="28"/>
                      </a:lnTo>
                      <a:lnTo>
                        <a:pt x="338" y="30"/>
                      </a:lnTo>
                      <a:lnTo>
                        <a:pt x="340" y="32"/>
                      </a:lnTo>
                      <a:lnTo>
                        <a:pt x="346" y="36"/>
                      </a:lnTo>
                      <a:lnTo>
                        <a:pt x="346" y="36"/>
                      </a:lnTo>
                      <a:lnTo>
                        <a:pt x="352" y="40"/>
                      </a:lnTo>
                      <a:lnTo>
                        <a:pt x="356" y="44"/>
                      </a:lnTo>
                      <a:lnTo>
                        <a:pt x="358" y="46"/>
                      </a:lnTo>
                      <a:lnTo>
                        <a:pt x="356" y="48"/>
                      </a:lnTo>
                      <a:lnTo>
                        <a:pt x="356" y="52"/>
                      </a:lnTo>
                      <a:lnTo>
                        <a:pt x="362" y="54"/>
                      </a:lnTo>
                      <a:lnTo>
                        <a:pt x="362" y="54"/>
                      </a:lnTo>
                      <a:lnTo>
                        <a:pt x="372" y="58"/>
                      </a:lnTo>
                      <a:lnTo>
                        <a:pt x="376" y="62"/>
                      </a:lnTo>
                      <a:lnTo>
                        <a:pt x="376" y="64"/>
                      </a:lnTo>
                      <a:lnTo>
                        <a:pt x="372" y="64"/>
                      </a:lnTo>
                      <a:lnTo>
                        <a:pt x="354" y="60"/>
                      </a:lnTo>
                      <a:lnTo>
                        <a:pt x="354" y="60"/>
                      </a:lnTo>
                      <a:lnTo>
                        <a:pt x="344" y="60"/>
                      </a:lnTo>
                      <a:lnTo>
                        <a:pt x="336" y="62"/>
                      </a:lnTo>
                      <a:lnTo>
                        <a:pt x="332" y="66"/>
                      </a:lnTo>
                      <a:lnTo>
                        <a:pt x="330" y="70"/>
                      </a:lnTo>
                      <a:lnTo>
                        <a:pt x="328" y="76"/>
                      </a:lnTo>
                      <a:lnTo>
                        <a:pt x="326" y="78"/>
                      </a:lnTo>
                      <a:lnTo>
                        <a:pt x="322" y="78"/>
                      </a:lnTo>
                      <a:lnTo>
                        <a:pt x="318" y="74"/>
                      </a:lnTo>
                      <a:lnTo>
                        <a:pt x="318" y="74"/>
                      </a:lnTo>
                      <a:lnTo>
                        <a:pt x="314" y="68"/>
                      </a:lnTo>
                      <a:lnTo>
                        <a:pt x="314" y="64"/>
                      </a:lnTo>
                      <a:lnTo>
                        <a:pt x="318" y="56"/>
                      </a:lnTo>
                      <a:lnTo>
                        <a:pt x="318" y="52"/>
                      </a:lnTo>
                      <a:lnTo>
                        <a:pt x="316" y="48"/>
                      </a:lnTo>
                      <a:lnTo>
                        <a:pt x="310" y="44"/>
                      </a:lnTo>
                      <a:lnTo>
                        <a:pt x="296" y="40"/>
                      </a:lnTo>
                      <a:lnTo>
                        <a:pt x="296" y="40"/>
                      </a:lnTo>
                      <a:lnTo>
                        <a:pt x="268" y="34"/>
                      </a:lnTo>
                      <a:lnTo>
                        <a:pt x="250" y="30"/>
                      </a:lnTo>
                      <a:lnTo>
                        <a:pt x="238" y="32"/>
                      </a:lnTo>
                      <a:lnTo>
                        <a:pt x="230" y="36"/>
                      </a:lnTo>
                      <a:lnTo>
                        <a:pt x="230" y="36"/>
                      </a:lnTo>
                      <a:lnTo>
                        <a:pt x="224" y="38"/>
                      </a:lnTo>
                      <a:lnTo>
                        <a:pt x="224" y="42"/>
                      </a:lnTo>
                      <a:lnTo>
                        <a:pt x="226" y="46"/>
                      </a:lnTo>
                      <a:lnTo>
                        <a:pt x="224" y="48"/>
                      </a:lnTo>
                      <a:lnTo>
                        <a:pt x="220" y="50"/>
                      </a:lnTo>
                      <a:lnTo>
                        <a:pt x="198" y="58"/>
                      </a:lnTo>
                      <a:lnTo>
                        <a:pt x="198" y="58"/>
                      </a:lnTo>
                      <a:lnTo>
                        <a:pt x="190" y="60"/>
                      </a:lnTo>
                      <a:lnTo>
                        <a:pt x="186" y="60"/>
                      </a:lnTo>
                      <a:lnTo>
                        <a:pt x="192" y="54"/>
                      </a:lnTo>
                      <a:lnTo>
                        <a:pt x="204" y="44"/>
                      </a:lnTo>
                      <a:lnTo>
                        <a:pt x="206" y="40"/>
                      </a:lnTo>
                      <a:lnTo>
                        <a:pt x="206" y="36"/>
                      </a:lnTo>
                      <a:lnTo>
                        <a:pt x="206" y="36"/>
                      </a:lnTo>
                      <a:lnTo>
                        <a:pt x="206" y="32"/>
                      </a:lnTo>
                      <a:lnTo>
                        <a:pt x="206" y="28"/>
                      </a:lnTo>
                      <a:lnTo>
                        <a:pt x="208" y="20"/>
                      </a:lnTo>
                      <a:lnTo>
                        <a:pt x="208" y="16"/>
                      </a:lnTo>
                      <a:lnTo>
                        <a:pt x="208" y="12"/>
                      </a:lnTo>
                      <a:lnTo>
                        <a:pt x="204" y="8"/>
                      </a:lnTo>
                      <a:lnTo>
                        <a:pt x="196" y="2"/>
                      </a:lnTo>
                      <a:lnTo>
                        <a:pt x="196" y="2"/>
                      </a:lnTo>
                      <a:lnTo>
                        <a:pt x="186" y="0"/>
                      </a:lnTo>
                      <a:lnTo>
                        <a:pt x="176" y="0"/>
                      </a:lnTo>
                      <a:lnTo>
                        <a:pt x="162" y="4"/>
                      </a:lnTo>
                      <a:lnTo>
                        <a:pt x="150" y="8"/>
                      </a:lnTo>
                      <a:lnTo>
                        <a:pt x="122" y="18"/>
                      </a:lnTo>
                      <a:lnTo>
                        <a:pt x="100" y="26"/>
                      </a:lnTo>
                      <a:lnTo>
                        <a:pt x="100" y="26"/>
                      </a:lnTo>
                      <a:lnTo>
                        <a:pt x="82" y="32"/>
                      </a:lnTo>
                      <a:lnTo>
                        <a:pt x="66" y="40"/>
                      </a:lnTo>
                      <a:lnTo>
                        <a:pt x="32" y="60"/>
                      </a:lnTo>
                      <a:lnTo>
                        <a:pt x="32" y="60"/>
                      </a:lnTo>
                      <a:lnTo>
                        <a:pt x="24" y="66"/>
                      </a:lnTo>
                      <a:lnTo>
                        <a:pt x="22" y="70"/>
                      </a:lnTo>
                      <a:lnTo>
                        <a:pt x="22" y="72"/>
                      </a:lnTo>
                      <a:lnTo>
                        <a:pt x="26" y="74"/>
                      </a:lnTo>
                      <a:lnTo>
                        <a:pt x="36" y="78"/>
                      </a:lnTo>
                      <a:lnTo>
                        <a:pt x="40" y="80"/>
                      </a:lnTo>
                      <a:lnTo>
                        <a:pt x="42" y="82"/>
                      </a:lnTo>
                      <a:lnTo>
                        <a:pt x="42" y="82"/>
                      </a:lnTo>
                      <a:lnTo>
                        <a:pt x="42" y="86"/>
                      </a:lnTo>
                      <a:lnTo>
                        <a:pt x="40" y="86"/>
                      </a:lnTo>
                      <a:lnTo>
                        <a:pt x="32" y="90"/>
                      </a:lnTo>
                      <a:lnTo>
                        <a:pt x="20" y="94"/>
                      </a:lnTo>
                      <a:lnTo>
                        <a:pt x="16" y="98"/>
                      </a:lnTo>
                      <a:lnTo>
                        <a:pt x="10" y="104"/>
                      </a:lnTo>
                      <a:lnTo>
                        <a:pt x="10" y="104"/>
                      </a:lnTo>
                      <a:lnTo>
                        <a:pt x="4" y="110"/>
                      </a:lnTo>
                      <a:lnTo>
                        <a:pt x="2" y="116"/>
                      </a:lnTo>
                      <a:lnTo>
                        <a:pt x="0" y="122"/>
                      </a:lnTo>
                      <a:lnTo>
                        <a:pt x="0" y="126"/>
                      </a:lnTo>
                      <a:lnTo>
                        <a:pt x="2" y="130"/>
                      </a:lnTo>
                      <a:lnTo>
                        <a:pt x="6" y="132"/>
                      </a:lnTo>
                      <a:lnTo>
                        <a:pt x="10" y="132"/>
                      </a:lnTo>
                      <a:lnTo>
                        <a:pt x="14" y="130"/>
                      </a:lnTo>
                      <a:lnTo>
                        <a:pt x="14" y="130"/>
                      </a:lnTo>
                      <a:lnTo>
                        <a:pt x="20" y="128"/>
                      </a:lnTo>
                      <a:lnTo>
                        <a:pt x="24" y="126"/>
                      </a:lnTo>
                      <a:lnTo>
                        <a:pt x="26" y="128"/>
                      </a:lnTo>
                      <a:lnTo>
                        <a:pt x="28" y="130"/>
                      </a:lnTo>
                      <a:lnTo>
                        <a:pt x="30" y="138"/>
                      </a:lnTo>
                      <a:lnTo>
                        <a:pt x="34" y="146"/>
                      </a:lnTo>
                      <a:lnTo>
                        <a:pt x="34" y="146"/>
                      </a:lnTo>
                      <a:lnTo>
                        <a:pt x="38" y="150"/>
                      </a:lnTo>
                      <a:lnTo>
                        <a:pt x="44" y="150"/>
                      </a:lnTo>
                      <a:lnTo>
                        <a:pt x="64" y="150"/>
                      </a:lnTo>
                      <a:lnTo>
                        <a:pt x="88" y="144"/>
                      </a:lnTo>
                      <a:lnTo>
                        <a:pt x="104" y="140"/>
                      </a:lnTo>
                      <a:lnTo>
                        <a:pt x="104" y="140"/>
                      </a:lnTo>
                      <a:lnTo>
                        <a:pt x="116" y="140"/>
                      </a:lnTo>
                      <a:lnTo>
                        <a:pt x="120" y="142"/>
                      </a:lnTo>
                      <a:lnTo>
                        <a:pt x="122" y="144"/>
                      </a:lnTo>
                      <a:lnTo>
                        <a:pt x="120" y="146"/>
                      </a:lnTo>
                      <a:lnTo>
                        <a:pt x="114" y="150"/>
                      </a:lnTo>
                      <a:lnTo>
                        <a:pt x="98" y="156"/>
                      </a:lnTo>
                      <a:lnTo>
                        <a:pt x="76" y="160"/>
                      </a:lnTo>
                      <a:lnTo>
                        <a:pt x="76" y="160"/>
                      </a:lnTo>
                      <a:lnTo>
                        <a:pt x="46" y="168"/>
                      </a:lnTo>
                      <a:lnTo>
                        <a:pt x="38" y="170"/>
                      </a:lnTo>
                      <a:lnTo>
                        <a:pt x="34" y="174"/>
                      </a:lnTo>
                      <a:lnTo>
                        <a:pt x="32" y="178"/>
                      </a:lnTo>
                      <a:lnTo>
                        <a:pt x="34" y="182"/>
                      </a:lnTo>
                      <a:lnTo>
                        <a:pt x="38" y="188"/>
                      </a:lnTo>
                      <a:lnTo>
                        <a:pt x="44" y="192"/>
                      </a:lnTo>
                      <a:lnTo>
                        <a:pt x="44" y="192"/>
                      </a:lnTo>
                      <a:lnTo>
                        <a:pt x="56" y="202"/>
                      </a:lnTo>
                      <a:lnTo>
                        <a:pt x="66" y="206"/>
                      </a:lnTo>
                      <a:lnTo>
                        <a:pt x="76" y="206"/>
                      </a:lnTo>
                      <a:lnTo>
                        <a:pt x="94" y="204"/>
                      </a:lnTo>
                      <a:lnTo>
                        <a:pt x="94" y="204"/>
                      </a:lnTo>
                      <a:lnTo>
                        <a:pt x="110" y="204"/>
                      </a:lnTo>
                      <a:lnTo>
                        <a:pt x="120" y="206"/>
                      </a:lnTo>
                      <a:lnTo>
                        <a:pt x="132" y="208"/>
                      </a:lnTo>
                      <a:lnTo>
                        <a:pt x="152" y="208"/>
                      </a:lnTo>
                      <a:lnTo>
                        <a:pt x="152" y="208"/>
                      </a:lnTo>
                      <a:lnTo>
                        <a:pt x="176" y="206"/>
                      </a:lnTo>
                      <a:lnTo>
                        <a:pt x="194" y="202"/>
                      </a:lnTo>
                      <a:lnTo>
                        <a:pt x="210" y="202"/>
                      </a:lnTo>
                      <a:lnTo>
                        <a:pt x="220" y="202"/>
                      </a:lnTo>
                      <a:lnTo>
                        <a:pt x="232" y="204"/>
                      </a:lnTo>
                      <a:lnTo>
                        <a:pt x="232" y="204"/>
                      </a:lnTo>
                      <a:lnTo>
                        <a:pt x="250" y="208"/>
                      </a:lnTo>
                      <a:lnTo>
                        <a:pt x="262" y="210"/>
                      </a:lnTo>
                      <a:lnTo>
                        <a:pt x="268" y="210"/>
                      </a:lnTo>
                      <a:lnTo>
                        <a:pt x="276" y="214"/>
                      </a:lnTo>
                      <a:lnTo>
                        <a:pt x="276" y="214"/>
                      </a:lnTo>
                      <a:lnTo>
                        <a:pt x="290" y="220"/>
                      </a:lnTo>
                      <a:lnTo>
                        <a:pt x="302" y="226"/>
                      </a:lnTo>
                      <a:lnTo>
                        <a:pt x="306" y="228"/>
                      </a:lnTo>
                      <a:lnTo>
                        <a:pt x="306" y="230"/>
                      </a:lnTo>
                      <a:lnTo>
                        <a:pt x="294" y="230"/>
                      </a:lnTo>
                      <a:lnTo>
                        <a:pt x="294" y="230"/>
                      </a:lnTo>
                      <a:lnTo>
                        <a:pt x="280" y="230"/>
                      </a:lnTo>
                      <a:lnTo>
                        <a:pt x="276" y="232"/>
                      </a:lnTo>
                      <a:lnTo>
                        <a:pt x="268" y="232"/>
                      </a:lnTo>
                      <a:lnTo>
                        <a:pt x="246" y="230"/>
                      </a:lnTo>
                      <a:lnTo>
                        <a:pt x="246" y="230"/>
                      </a:lnTo>
                      <a:lnTo>
                        <a:pt x="210" y="228"/>
                      </a:lnTo>
                      <a:lnTo>
                        <a:pt x="168" y="230"/>
                      </a:lnTo>
                      <a:lnTo>
                        <a:pt x="126" y="234"/>
                      </a:lnTo>
                      <a:lnTo>
                        <a:pt x="90" y="240"/>
                      </a:lnTo>
                      <a:lnTo>
                        <a:pt x="90" y="240"/>
                      </a:lnTo>
                      <a:lnTo>
                        <a:pt x="76" y="244"/>
                      </a:lnTo>
                      <a:lnTo>
                        <a:pt x="70" y="250"/>
                      </a:lnTo>
                      <a:lnTo>
                        <a:pt x="70" y="252"/>
                      </a:lnTo>
                      <a:lnTo>
                        <a:pt x="70" y="254"/>
                      </a:lnTo>
                      <a:lnTo>
                        <a:pt x="72" y="262"/>
                      </a:lnTo>
                      <a:lnTo>
                        <a:pt x="78" y="268"/>
                      </a:lnTo>
                      <a:lnTo>
                        <a:pt x="86" y="274"/>
                      </a:lnTo>
                      <a:lnTo>
                        <a:pt x="100" y="290"/>
                      </a:lnTo>
                      <a:lnTo>
                        <a:pt x="100" y="290"/>
                      </a:lnTo>
                      <a:lnTo>
                        <a:pt x="110" y="296"/>
                      </a:lnTo>
                      <a:lnTo>
                        <a:pt x="122" y="300"/>
                      </a:lnTo>
                      <a:lnTo>
                        <a:pt x="138" y="302"/>
                      </a:lnTo>
                      <a:lnTo>
                        <a:pt x="156" y="304"/>
                      </a:lnTo>
                      <a:lnTo>
                        <a:pt x="190" y="304"/>
                      </a:lnTo>
                      <a:lnTo>
                        <a:pt x="214" y="304"/>
                      </a:lnTo>
                      <a:lnTo>
                        <a:pt x="214" y="304"/>
                      </a:lnTo>
                      <a:lnTo>
                        <a:pt x="220" y="306"/>
                      </a:lnTo>
                      <a:lnTo>
                        <a:pt x="222" y="308"/>
                      </a:lnTo>
                      <a:lnTo>
                        <a:pt x="224" y="314"/>
                      </a:lnTo>
                      <a:lnTo>
                        <a:pt x="224" y="320"/>
                      </a:lnTo>
                      <a:lnTo>
                        <a:pt x="222" y="332"/>
                      </a:lnTo>
                      <a:lnTo>
                        <a:pt x="222" y="338"/>
                      </a:lnTo>
                      <a:lnTo>
                        <a:pt x="224" y="342"/>
                      </a:lnTo>
                      <a:lnTo>
                        <a:pt x="224" y="342"/>
                      </a:lnTo>
                      <a:lnTo>
                        <a:pt x="232" y="350"/>
                      </a:lnTo>
                      <a:lnTo>
                        <a:pt x="238" y="356"/>
                      </a:lnTo>
                      <a:lnTo>
                        <a:pt x="246" y="358"/>
                      </a:lnTo>
                      <a:lnTo>
                        <a:pt x="260" y="358"/>
                      </a:lnTo>
                      <a:lnTo>
                        <a:pt x="260" y="358"/>
                      </a:lnTo>
                      <a:lnTo>
                        <a:pt x="282" y="358"/>
                      </a:lnTo>
                      <a:lnTo>
                        <a:pt x="300" y="358"/>
                      </a:lnTo>
                      <a:lnTo>
                        <a:pt x="314" y="358"/>
                      </a:lnTo>
                      <a:lnTo>
                        <a:pt x="324" y="356"/>
                      </a:lnTo>
                      <a:lnTo>
                        <a:pt x="324" y="356"/>
                      </a:lnTo>
                      <a:lnTo>
                        <a:pt x="342" y="352"/>
                      </a:lnTo>
                      <a:lnTo>
                        <a:pt x="370" y="348"/>
                      </a:lnTo>
                      <a:lnTo>
                        <a:pt x="398" y="342"/>
                      </a:lnTo>
                      <a:lnTo>
                        <a:pt x="412" y="338"/>
                      </a:lnTo>
                      <a:lnTo>
                        <a:pt x="420" y="332"/>
                      </a:lnTo>
                      <a:lnTo>
                        <a:pt x="420" y="332"/>
                      </a:lnTo>
                      <a:lnTo>
                        <a:pt x="428" y="328"/>
                      </a:lnTo>
                      <a:lnTo>
                        <a:pt x="436" y="326"/>
                      </a:lnTo>
                      <a:lnTo>
                        <a:pt x="450" y="326"/>
                      </a:lnTo>
                      <a:lnTo>
                        <a:pt x="462" y="324"/>
                      </a:lnTo>
                      <a:lnTo>
                        <a:pt x="470" y="322"/>
                      </a:lnTo>
                      <a:lnTo>
                        <a:pt x="478" y="318"/>
                      </a:lnTo>
                      <a:lnTo>
                        <a:pt x="478" y="318"/>
                      </a:lnTo>
                      <a:lnTo>
                        <a:pt x="486" y="312"/>
                      </a:lnTo>
                      <a:lnTo>
                        <a:pt x="488" y="308"/>
                      </a:lnTo>
                      <a:lnTo>
                        <a:pt x="490" y="304"/>
                      </a:lnTo>
                      <a:lnTo>
                        <a:pt x="490" y="302"/>
                      </a:lnTo>
                      <a:lnTo>
                        <a:pt x="490" y="300"/>
                      </a:lnTo>
                      <a:lnTo>
                        <a:pt x="490" y="296"/>
                      </a:lnTo>
                      <a:lnTo>
                        <a:pt x="494" y="294"/>
                      </a:lnTo>
                      <a:lnTo>
                        <a:pt x="500" y="290"/>
                      </a:lnTo>
                      <a:lnTo>
                        <a:pt x="500" y="290"/>
                      </a:lnTo>
                      <a:lnTo>
                        <a:pt x="506" y="288"/>
                      </a:lnTo>
                      <a:lnTo>
                        <a:pt x="512" y="290"/>
                      </a:lnTo>
                      <a:lnTo>
                        <a:pt x="514" y="292"/>
                      </a:lnTo>
                      <a:lnTo>
                        <a:pt x="516" y="294"/>
                      </a:lnTo>
                      <a:lnTo>
                        <a:pt x="514" y="304"/>
                      </a:lnTo>
                      <a:lnTo>
                        <a:pt x="514" y="304"/>
                      </a:lnTo>
                      <a:lnTo>
                        <a:pt x="514" y="312"/>
                      </a:lnTo>
                      <a:lnTo>
                        <a:pt x="514" y="312"/>
                      </a:lnTo>
                      <a:lnTo>
                        <a:pt x="518" y="312"/>
                      </a:lnTo>
                      <a:lnTo>
                        <a:pt x="530" y="310"/>
                      </a:lnTo>
                      <a:lnTo>
                        <a:pt x="540" y="312"/>
                      </a:lnTo>
                      <a:lnTo>
                        <a:pt x="554" y="314"/>
                      </a:lnTo>
                      <a:lnTo>
                        <a:pt x="554" y="314"/>
                      </a:lnTo>
                      <a:lnTo>
                        <a:pt x="564" y="318"/>
                      </a:lnTo>
                      <a:lnTo>
                        <a:pt x="568" y="320"/>
                      </a:lnTo>
                      <a:lnTo>
                        <a:pt x="568" y="322"/>
                      </a:lnTo>
                      <a:lnTo>
                        <a:pt x="566" y="322"/>
                      </a:lnTo>
                      <a:lnTo>
                        <a:pt x="560" y="324"/>
                      </a:lnTo>
                      <a:lnTo>
                        <a:pt x="562" y="326"/>
                      </a:lnTo>
                      <a:lnTo>
                        <a:pt x="568" y="330"/>
                      </a:lnTo>
                      <a:lnTo>
                        <a:pt x="568" y="330"/>
                      </a:lnTo>
                      <a:lnTo>
                        <a:pt x="576" y="332"/>
                      </a:lnTo>
                      <a:lnTo>
                        <a:pt x="582" y="332"/>
                      </a:lnTo>
                      <a:lnTo>
                        <a:pt x="588" y="330"/>
                      </a:lnTo>
                      <a:lnTo>
                        <a:pt x="592" y="328"/>
                      </a:lnTo>
                      <a:lnTo>
                        <a:pt x="596" y="328"/>
                      </a:lnTo>
                      <a:lnTo>
                        <a:pt x="602" y="328"/>
                      </a:lnTo>
                      <a:lnTo>
                        <a:pt x="612" y="332"/>
                      </a:lnTo>
                      <a:lnTo>
                        <a:pt x="612" y="332"/>
                      </a:lnTo>
                      <a:lnTo>
                        <a:pt x="628" y="336"/>
                      </a:lnTo>
                      <a:lnTo>
                        <a:pt x="636" y="336"/>
                      </a:lnTo>
                      <a:lnTo>
                        <a:pt x="640" y="334"/>
                      </a:lnTo>
                      <a:lnTo>
                        <a:pt x="648" y="336"/>
                      </a:lnTo>
                      <a:lnTo>
                        <a:pt x="648" y="336"/>
                      </a:lnTo>
                      <a:lnTo>
                        <a:pt x="654" y="336"/>
                      </a:lnTo>
                      <a:lnTo>
                        <a:pt x="658" y="336"/>
                      </a:lnTo>
                      <a:lnTo>
                        <a:pt x="668" y="332"/>
                      </a:lnTo>
                      <a:lnTo>
                        <a:pt x="676" y="326"/>
                      </a:lnTo>
                      <a:lnTo>
                        <a:pt x="680" y="324"/>
                      </a:lnTo>
                      <a:lnTo>
                        <a:pt x="686" y="324"/>
                      </a:lnTo>
                      <a:lnTo>
                        <a:pt x="686" y="324"/>
                      </a:lnTo>
                      <a:lnTo>
                        <a:pt x="694" y="322"/>
                      </a:lnTo>
                      <a:lnTo>
                        <a:pt x="700" y="316"/>
                      </a:lnTo>
                      <a:lnTo>
                        <a:pt x="702" y="314"/>
                      </a:lnTo>
                      <a:lnTo>
                        <a:pt x="702" y="310"/>
                      </a:lnTo>
                      <a:lnTo>
                        <a:pt x="700" y="306"/>
                      </a:lnTo>
                      <a:lnTo>
                        <a:pt x="696" y="304"/>
                      </a:lnTo>
                      <a:lnTo>
                        <a:pt x="696" y="304"/>
                      </a:lnTo>
                      <a:lnTo>
                        <a:pt x="692" y="300"/>
                      </a:lnTo>
                      <a:lnTo>
                        <a:pt x="690" y="298"/>
                      </a:lnTo>
                      <a:lnTo>
                        <a:pt x="692" y="294"/>
                      </a:lnTo>
                      <a:lnTo>
                        <a:pt x="694" y="290"/>
                      </a:lnTo>
                      <a:lnTo>
                        <a:pt x="692" y="288"/>
                      </a:lnTo>
                      <a:lnTo>
                        <a:pt x="688" y="286"/>
                      </a:lnTo>
                      <a:lnTo>
                        <a:pt x="688" y="286"/>
                      </a:lnTo>
                      <a:lnTo>
                        <a:pt x="682" y="286"/>
                      </a:lnTo>
                      <a:lnTo>
                        <a:pt x="674" y="288"/>
                      </a:lnTo>
                      <a:lnTo>
                        <a:pt x="660" y="296"/>
                      </a:lnTo>
                      <a:lnTo>
                        <a:pt x="648" y="300"/>
                      </a:lnTo>
                      <a:lnTo>
                        <a:pt x="648" y="300"/>
                      </a:lnTo>
                      <a:lnTo>
                        <a:pt x="650" y="296"/>
                      </a:lnTo>
                      <a:lnTo>
                        <a:pt x="650" y="296"/>
                      </a:lnTo>
                      <a:lnTo>
                        <a:pt x="652" y="290"/>
                      </a:lnTo>
                      <a:lnTo>
                        <a:pt x="650" y="286"/>
                      </a:lnTo>
                      <a:lnTo>
                        <a:pt x="646" y="284"/>
                      </a:lnTo>
                      <a:lnTo>
                        <a:pt x="642" y="280"/>
                      </a:lnTo>
                      <a:lnTo>
                        <a:pt x="632" y="278"/>
                      </a:lnTo>
                      <a:lnTo>
                        <a:pt x="630" y="276"/>
                      </a:lnTo>
                      <a:lnTo>
                        <a:pt x="632" y="274"/>
                      </a:lnTo>
                      <a:lnTo>
                        <a:pt x="632" y="274"/>
                      </a:lnTo>
                      <a:lnTo>
                        <a:pt x="634" y="272"/>
                      </a:lnTo>
                      <a:lnTo>
                        <a:pt x="638" y="272"/>
                      </a:lnTo>
                      <a:lnTo>
                        <a:pt x="650" y="278"/>
                      </a:lnTo>
                      <a:lnTo>
                        <a:pt x="660" y="282"/>
                      </a:lnTo>
                      <a:lnTo>
                        <a:pt x="666" y="282"/>
                      </a:lnTo>
                      <a:lnTo>
                        <a:pt x="670" y="280"/>
                      </a:lnTo>
                      <a:lnTo>
                        <a:pt x="670" y="280"/>
                      </a:lnTo>
                      <a:lnTo>
                        <a:pt x="672" y="278"/>
                      </a:lnTo>
                      <a:lnTo>
                        <a:pt x="672" y="276"/>
                      </a:lnTo>
                      <a:lnTo>
                        <a:pt x="670" y="272"/>
                      </a:lnTo>
                      <a:lnTo>
                        <a:pt x="668" y="272"/>
                      </a:lnTo>
                      <a:lnTo>
                        <a:pt x="668" y="270"/>
                      </a:lnTo>
                      <a:lnTo>
                        <a:pt x="670" y="266"/>
                      </a:lnTo>
                      <a:lnTo>
                        <a:pt x="674" y="264"/>
                      </a:lnTo>
                      <a:lnTo>
                        <a:pt x="674" y="26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46" name="Freeform 6115"/>
                <p:cNvSpPr>
                  <a:spLocks/>
                </p:cNvSpPr>
                <p:nvPr/>
              </p:nvSpPr>
              <p:spPr bwMode="auto">
                <a:xfrm>
                  <a:off x="1776730" y="1203643"/>
                  <a:ext cx="165100" cy="125730"/>
                </a:xfrm>
                <a:custGeom>
                  <a:avLst/>
                  <a:gdLst/>
                  <a:ahLst/>
                  <a:cxnLst>
                    <a:cxn ang="0">
                      <a:pos x="256" y="98"/>
                    </a:cxn>
                    <a:cxn ang="0">
                      <a:pos x="250" y="90"/>
                    </a:cxn>
                    <a:cxn ang="0">
                      <a:pos x="242" y="92"/>
                    </a:cxn>
                    <a:cxn ang="0">
                      <a:pos x="234" y="94"/>
                    </a:cxn>
                    <a:cxn ang="0">
                      <a:pos x="222" y="84"/>
                    </a:cxn>
                    <a:cxn ang="0">
                      <a:pos x="216" y="74"/>
                    </a:cxn>
                    <a:cxn ang="0">
                      <a:pos x="192" y="60"/>
                    </a:cxn>
                    <a:cxn ang="0">
                      <a:pos x="188" y="56"/>
                    </a:cxn>
                    <a:cxn ang="0">
                      <a:pos x="196" y="52"/>
                    </a:cxn>
                    <a:cxn ang="0">
                      <a:pos x="208" y="48"/>
                    </a:cxn>
                    <a:cxn ang="0">
                      <a:pos x="226" y="42"/>
                    </a:cxn>
                    <a:cxn ang="0">
                      <a:pos x="222" y="38"/>
                    </a:cxn>
                    <a:cxn ang="0">
                      <a:pos x="216" y="32"/>
                    </a:cxn>
                    <a:cxn ang="0">
                      <a:pos x="222" y="24"/>
                    </a:cxn>
                    <a:cxn ang="0">
                      <a:pos x="230" y="20"/>
                    </a:cxn>
                    <a:cxn ang="0">
                      <a:pos x="230" y="10"/>
                    </a:cxn>
                    <a:cxn ang="0">
                      <a:pos x="218" y="4"/>
                    </a:cxn>
                    <a:cxn ang="0">
                      <a:pos x="194" y="4"/>
                    </a:cxn>
                    <a:cxn ang="0">
                      <a:pos x="180" y="8"/>
                    </a:cxn>
                    <a:cxn ang="0">
                      <a:pos x="152" y="12"/>
                    </a:cxn>
                    <a:cxn ang="0">
                      <a:pos x="130" y="6"/>
                    </a:cxn>
                    <a:cxn ang="0">
                      <a:pos x="110" y="0"/>
                    </a:cxn>
                    <a:cxn ang="0">
                      <a:pos x="86" y="4"/>
                    </a:cxn>
                    <a:cxn ang="0">
                      <a:pos x="64" y="14"/>
                    </a:cxn>
                    <a:cxn ang="0">
                      <a:pos x="50" y="24"/>
                    </a:cxn>
                    <a:cxn ang="0">
                      <a:pos x="48" y="34"/>
                    </a:cxn>
                    <a:cxn ang="0">
                      <a:pos x="62" y="44"/>
                    </a:cxn>
                    <a:cxn ang="0">
                      <a:pos x="70" y="48"/>
                    </a:cxn>
                    <a:cxn ang="0">
                      <a:pos x="88" y="58"/>
                    </a:cxn>
                    <a:cxn ang="0">
                      <a:pos x="96" y="68"/>
                    </a:cxn>
                    <a:cxn ang="0">
                      <a:pos x="92" y="78"/>
                    </a:cxn>
                    <a:cxn ang="0">
                      <a:pos x="78" y="88"/>
                    </a:cxn>
                    <a:cxn ang="0">
                      <a:pos x="74" y="88"/>
                    </a:cxn>
                    <a:cxn ang="0">
                      <a:pos x="58" y="86"/>
                    </a:cxn>
                    <a:cxn ang="0">
                      <a:pos x="38" y="74"/>
                    </a:cxn>
                    <a:cxn ang="0">
                      <a:pos x="20" y="64"/>
                    </a:cxn>
                    <a:cxn ang="0">
                      <a:pos x="10" y="64"/>
                    </a:cxn>
                    <a:cxn ang="0">
                      <a:pos x="2" y="72"/>
                    </a:cxn>
                    <a:cxn ang="0">
                      <a:pos x="0" y="78"/>
                    </a:cxn>
                    <a:cxn ang="0">
                      <a:pos x="6" y="94"/>
                    </a:cxn>
                    <a:cxn ang="0">
                      <a:pos x="26" y="110"/>
                    </a:cxn>
                    <a:cxn ang="0">
                      <a:pos x="56" y="124"/>
                    </a:cxn>
                    <a:cxn ang="0">
                      <a:pos x="74" y="132"/>
                    </a:cxn>
                    <a:cxn ang="0">
                      <a:pos x="104" y="148"/>
                    </a:cxn>
                    <a:cxn ang="0">
                      <a:pos x="124" y="168"/>
                    </a:cxn>
                    <a:cxn ang="0">
                      <a:pos x="150" y="194"/>
                    </a:cxn>
                    <a:cxn ang="0">
                      <a:pos x="162" y="198"/>
                    </a:cxn>
                    <a:cxn ang="0">
                      <a:pos x="176" y="194"/>
                    </a:cxn>
                    <a:cxn ang="0">
                      <a:pos x="180" y="184"/>
                    </a:cxn>
                    <a:cxn ang="0">
                      <a:pos x="182" y="174"/>
                    </a:cxn>
                    <a:cxn ang="0">
                      <a:pos x="192" y="170"/>
                    </a:cxn>
                    <a:cxn ang="0">
                      <a:pos x="200" y="172"/>
                    </a:cxn>
                    <a:cxn ang="0">
                      <a:pos x="220" y="170"/>
                    </a:cxn>
                    <a:cxn ang="0">
                      <a:pos x="238" y="162"/>
                    </a:cxn>
                    <a:cxn ang="0">
                      <a:pos x="250" y="148"/>
                    </a:cxn>
                    <a:cxn ang="0">
                      <a:pos x="252" y="138"/>
                    </a:cxn>
                    <a:cxn ang="0">
                      <a:pos x="252" y="124"/>
                    </a:cxn>
                    <a:cxn ang="0">
                      <a:pos x="258" y="114"/>
                    </a:cxn>
                    <a:cxn ang="0">
                      <a:pos x="258" y="106"/>
                    </a:cxn>
                    <a:cxn ang="0">
                      <a:pos x="256" y="98"/>
                    </a:cxn>
                  </a:cxnLst>
                  <a:rect l="0" t="0" r="r" b="b"/>
                  <a:pathLst>
                    <a:path w="260" h="198">
                      <a:moveTo>
                        <a:pt x="256" y="98"/>
                      </a:moveTo>
                      <a:lnTo>
                        <a:pt x="256" y="98"/>
                      </a:lnTo>
                      <a:lnTo>
                        <a:pt x="254" y="92"/>
                      </a:lnTo>
                      <a:lnTo>
                        <a:pt x="250" y="90"/>
                      </a:lnTo>
                      <a:lnTo>
                        <a:pt x="246" y="90"/>
                      </a:lnTo>
                      <a:lnTo>
                        <a:pt x="242" y="92"/>
                      </a:lnTo>
                      <a:lnTo>
                        <a:pt x="238" y="94"/>
                      </a:lnTo>
                      <a:lnTo>
                        <a:pt x="234" y="94"/>
                      </a:lnTo>
                      <a:lnTo>
                        <a:pt x="228" y="90"/>
                      </a:lnTo>
                      <a:lnTo>
                        <a:pt x="222" y="84"/>
                      </a:lnTo>
                      <a:lnTo>
                        <a:pt x="222" y="84"/>
                      </a:lnTo>
                      <a:lnTo>
                        <a:pt x="216" y="74"/>
                      </a:lnTo>
                      <a:lnTo>
                        <a:pt x="208" y="68"/>
                      </a:lnTo>
                      <a:lnTo>
                        <a:pt x="192" y="60"/>
                      </a:lnTo>
                      <a:lnTo>
                        <a:pt x="190" y="58"/>
                      </a:lnTo>
                      <a:lnTo>
                        <a:pt x="188" y="56"/>
                      </a:lnTo>
                      <a:lnTo>
                        <a:pt x="190" y="54"/>
                      </a:lnTo>
                      <a:lnTo>
                        <a:pt x="196" y="52"/>
                      </a:lnTo>
                      <a:lnTo>
                        <a:pt x="208" y="48"/>
                      </a:lnTo>
                      <a:lnTo>
                        <a:pt x="208" y="48"/>
                      </a:lnTo>
                      <a:lnTo>
                        <a:pt x="220" y="46"/>
                      </a:lnTo>
                      <a:lnTo>
                        <a:pt x="226" y="42"/>
                      </a:lnTo>
                      <a:lnTo>
                        <a:pt x="226" y="40"/>
                      </a:lnTo>
                      <a:lnTo>
                        <a:pt x="222" y="38"/>
                      </a:lnTo>
                      <a:lnTo>
                        <a:pt x="218" y="34"/>
                      </a:lnTo>
                      <a:lnTo>
                        <a:pt x="216" y="32"/>
                      </a:lnTo>
                      <a:lnTo>
                        <a:pt x="216" y="28"/>
                      </a:lnTo>
                      <a:lnTo>
                        <a:pt x="222" y="24"/>
                      </a:lnTo>
                      <a:lnTo>
                        <a:pt x="222" y="24"/>
                      </a:lnTo>
                      <a:lnTo>
                        <a:pt x="230" y="20"/>
                      </a:lnTo>
                      <a:lnTo>
                        <a:pt x="232" y="16"/>
                      </a:lnTo>
                      <a:lnTo>
                        <a:pt x="230" y="10"/>
                      </a:lnTo>
                      <a:lnTo>
                        <a:pt x="226" y="6"/>
                      </a:lnTo>
                      <a:lnTo>
                        <a:pt x="218" y="4"/>
                      </a:lnTo>
                      <a:lnTo>
                        <a:pt x="208" y="4"/>
                      </a:lnTo>
                      <a:lnTo>
                        <a:pt x="194" y="4"/>
                      </a:lnTo>
                      <a:lnTo>
                        <a:pt x="180" y="8"/>
                      </a:lnTo>
                      <a:lnTo>
                        <a:pt x="180" y="8"/>
                      </a:lnTo>
                      <a:lnTo>
                        <a:pt x="164" y="12"/>
                      </a:lnTo>
                      <a:lnTo>
                        <a:pt x="152" y="12"/>
                      </a:lnTo>
                      <a:lnTo>
                        <a:pt x="140" y="10"/>
                      </a:lnTo>
                      <a:lnTo>
                        <a:pt x="130" y="6"/>
                      </a:lnTo>
                      <a:lnTo>
                        <a:pt x="120" y="4"/>
                      </a:lnTo>
                      <a:lnTo>
                        <a:pt x="110" y="0"/>
                      </a:lnTo>
                      <a:lnTo>
                        <a:pt x="98" y="0"/>
                      </a:lnTo>
                      <a:lnTo>
                        <a:pt x="86" y="4"/>
                      </a:lnTo>
                      <a:lnTo>
                        <a:pt x="86" y="4"/>
                      </a:lnTo>
                      <a:lnTo>
                        <a:pt x="64" y="14"/>
                      </a:lnTo>
                      <a:lnTo>
                        <a:pt x="56" y="20"/>
                      </a:lnTo>
                      <a:lnTo>
                        <a:pt x="50" y="24"/>
                      </a:lnTo>
                      <a:lnTo>
                        <a:pt x="46" y="28"/>
                      </a:lnTo>
                      <a:lnTo>
                        <a:pt x="48" y="34"/>
                      </a:lnTo>
                      <a:lnTo>
                        <a:pt x="52" y="38"/>
                      </a:lnTo>
                      <a:lnTo>
                        <a:pt x="62" y="44"/>
                      </a:lnTo>
                      <a:lnTo>
                        <a:pt x="70" y="48"/>
                      </a:lnTo>
                      <a:lnTo>
                        <a:pt x="70" y="48"/>
                      </a:lnTo>
                      <a:lnTo>
                        <a:pt x="82" y="52"/>
                      </a:lnTo>
                      <a:lnTo>
                        <a:pt x="88" y="58"/>
                      </a:lnTo>
                      <a:lnTo>
                        <a:pt x="94" y="62"/>
                      </a:lnTo>
                      <a:lnTo>
                        <a:pt x="96" y="68"/>
                      </a:lnTo>
                      <a:lnTo>
                        <a:pt x="94" y="74"/>
                      </a:lnTo>
                      <a:lnTo>
                        <a:pt x="92" y="78"/>
                      </a:lnTo>
                      <a:lnTo>
                        <a:pt x="86" y="84"/>
                      </a:lnTo>
                      <a:lnTo>
                        <a:pt x="78" y="88"/>
                      </a:lnTo>
                      <a:lnTo>
                        <a:pt x="78" y="88"/>
                      </a:lnTo>
                      <a:lnTo>
                        <a:pt x="74" y="88"/>
                      </a:lnTo>
                      <a:lnTo>
                        <a:pt x="68" y="90"/>
                      </a:lnTo>
                      <a:lnTo>
                        <a:pt x="58" y="86"/>
                      </a:lnTo>
                      <a:lnTo>
                        <a:pt x="48" y="80"/>
                      </a:lnTo>
                      <a:lnTo>
                        <a:pt x="38" y="74"/>
                      </a:lnTo>
                      <a:lnTo>
                        <a:pt x="28" y="68"/>
                      </a:lnTo>
                      <a:lnTo>
                        <a:pt x="20" y="64"/>
                      </a:lnTo>
                      <a:lnTo>
                        <a:pt x="16" y="64"/>
                      </a:lnTo>
                      <a:lnTo>
                        <a:pt x="10" y="64"/>
                      </a:lnTo>
                      <a:lnTo>
                        <a:pt x="6" y="66"/>
                      </a:lnTo>
                      <a:lnTo>
                        <a:pt x="2" y="72"/>
                      </a:lnTo>
                      <a:lnTo>
                        <a:pt x="2" y="72"/>
                      </a:lnTo>
                      <a:lnTo>
                        <a:pt x="0" y="78"/>
                      </a:lnTo>
                      <a:lnTo>
                        <a:pt x="0" y="86"/>
                      </a:lnTo>
                      <a:lnTo>
                        <a:pt x="6" y="94"/>
                      </a:lnTo>
                      <a:lnTo>
                        <a:pt x="14" y="102"/>
                      </a:lnTo>
                      <a:lnTo>
                        <a:pt x="26" y="110"/>
                      </a:lnTo>
                      <a:lnTo>
                        <a:pt x="40" y="118"/>
                      </a:lnTo>
                      <a:lnTo>
                        <a:pt x="56" y="124"/>
                      </a:lnTo>
                      <a:lnTo>
                        <a:pt x="74" y="132"/>
                      </a:lnTo>
                      <a:lnTo>
                        <a:pt x="74" y="132"/>
                      </a:lnTo>
                      <a:lnTo>
                        <a:pt x="90" y="138"/>
                      </a:lnTo>
                      <a:lnTo>
                        <a:pt x="104" y="148"/>
                      </a:lnTo>
                      <a:lnTo>
                        <a:pt x="116" y="158"/>
                      </a:lnTo>
                      <a:lnTo>
                        <a:pt x="124" y="168"/>
                      </a:lnTo>
                      <a:lnTo>
                        <a:pt x="142" y="188"/>
                      </a:lnTo>
                      <a:lnTo>
                        <a:pt x="150" y="194"/>
                      </a:lnTo>
                      <a:lnTo>
                        <a:pt x="162" y="198"/>
                      </a:lnTo>
                      <a:lnTo>
                        <a:pt x="162" y="198"/>
                      </a:lnTo>
                      <a:lnTo>
                        <a:pt x="170" y="198"/>
                      </a:lnTo>
                      <a:lnTo>
                        <a:pt x="176" y="194"/>
                      </a:lnTo>
                      <a:lnTo>
                        <a:pt x="178" y="190"/>
                      </a:lnTo>
                      <a:lnTo>
                        <a:pt x="180" y="184"/>
                      </a:lnTo>
                      <a:lnTo>
                        <a:pt x="182" y="178"/>
                      </a:lnTo>
                      <a:lnTo>
                        <a:pt x="182" y="174"/>
                      </a:lnTo>
                      <a:lnTo>
                        <a:pt x="186" y="170"/>
                      </a:lnTo>
                      <a:lnTo>
                        <a:pt x="192" y="170"/>
                      </a:lnTo>
                      <a:lnTo>
                        <a:pt x="192" y="170"/>
                      </a:lnTo>
                      <a:lnTo>
                        <a:pt x="200" y="172"/>
                      </a:lnTo>
                      <a:lnTo>
                        <a:pt x="210" y="172"/>
                      </a:lnTo>
                      <a:lnTo>
                        <a:pt x="220" y="170"/>
                      </a:lnTo>
                      <a:lnTo>
                        <a:pt x="230" y="166"/>
                      </a:lnTo>
                      <a:lnTo>
                        <a:pt x="238" y="162"/>
                      </a:lnTo>
                      <a:lnTo>
                        <a:pt x="246" y="156"/>
                      </a:lnTo>
                      <a:lnTo>
                        <a:pt x="250" y="148"/>
                      </a:lnTo>
                      <a:lnTo>
                        <a:pt x="252" y="138"/>
                      </a:lnTo>
                      <a:lnTo>
                        <a:pt x="252" y="138"/>
                      </a:lnTo>
                      <a:lnTo>
                        <a:pt x="252" y="130"/>
                      </a:lnTo>
                      <a:lnTo>
                        <a:pt x="252" y="124"/>
                      </a:lnTo>
                      <a:lnTo>
                        <a:pt x="256" y="118"/>
                      </a:lnTo>
                      <a:lnTo>
                        <a:pt x="258" y="114"/>
                      </a:lnTo>
                      <a:lnTo>
                        <a:pt x="260" y="112"/>
                      </a:lnTo>
                      <a:lnTo>
                        <a:pt x="258" y="106"/>
                      </a:lnTo>
                      <a:lnTo>
                        <a:pt x="256" y="98"/>
                      </a:lnTo>
                      <a:lnTo>
                        <a:pt x="256" y="9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47" name="Freeform 6116"/>
                <p:cNvSpPr>
                  <a:spLocks/>
                </p:cNvSpPr>
                <p:nvPr/>
              </p:nvSpPr>
              <p:spPr bwMode="auto">
                <a:xfrm>
                  <a:off x="1750060" y="1098233"/>
                  <a:ext cx="34290" cy="8890"/>
                </a:xfrm>
                <a:custGeom>
                  <a:avLst/>
                  <a:gdLst/>
                  <a:ahLst/>
                  <a:cxnLst>
                    <a:cxn ang="0">
                      <a:pos x="2" y="14"/>
                    </a:cxn>
                    <a:cxn ang="0">
                      <a:pos x="2" y="14"/>
                    </a:cxn>
                    <a:cxn ang="0">
                      <a:pos x="8" y="14"/>
                    </a:cxn>
                    <a:cxn ang="0">
                      <a:pos x="16" y="14"/>
                    </a:cxn>
                    <a:cxn ang="0">
                      <a:pos x="36" y="10"/>
                    </a:cxn>
                    <a:cxn ang="0">
                      <a:pos x="50" y="4"/>
                    </a:cxn>
                    <a:cxn ang="0">
                      <a:pos x="54" y="2"/>
                    </a:cxn>
                    <a:cxn ang="0">
                      <a:pos x="54" y="2"/>
                    </a:cxn>
                    <a:cxn ang="0">
                      <a:pos x="54" y="0"/>
                    </a:cxn>
                    <a:cxn ang="0">
                      <a:pos x="54" y="0"/>
                    </a:cxn>
                    <a:cxn ang="0">
                      <a:pos x="48" y="0"/>
                    </a:cxn>
                    <a:cxn ang="0">
                      <a:pos x="38" y="0"/>
                    </a:cxn>
                    <a:cxn ang="0">
                      <a:pos x="18" y="4"/>
                    </a:cxn>
                    <a:cxn ang="0">
                      <a:pos x="2" y="10"/>
                    </a:cxn>
                    <a:cxn ang="0">
                      <a:pos x="0" y="12"/>
                    </a:cxn>
                    <a:cxn ang="0">
                      <a:pos x="2" y="14"/>
                    </a:cxn>
                    <a:cxn ang="0">
                      <a:pos x="2" y="14"/>
                    </a:cxn>
                  </a:cxnLst>
                  <a:rect l="0" t="0" r="r" b="b"/>
                  <a:pathLst>
                    <a:path w="54" h="14">
                      <a:moveTo>
                        <a:pt x="2" y="14"/>
                      </a:moveTo>
                      <a:lnTo>
                        <a:pt x="2" y="14"/>
                      </a:lnTo>
                      <a:lnTo>
                        <a:pt x="8" y="14"/>
                      </a:lnTo>
                      <a:lnTo>
                        <a:pt x="16" y="14"/>
                      </a:lnTo>
                      <a:lnTo>
                        <a:pt x="36" y="10"/>
                      </a:lnTo>
                      <a:lnTo>
                        <a:pt x="50" y="4"/>
                      </a:lnTo>
                      <a:lnTo>
                        <a:pt x="54" y="2"/>
                      </a:lnTo>
                      <a:lnTo>
                        <a:pt x="54" y="2"/>
                      </a:lnTo>
                      <a:lnTo>
                        <a:pt x="54" y="0"/>
                      </a:lnTo>
                      <a:lnTo>
                        <a:pt x="54" y="0"/>
                      </a:lnTo>
                      <a:lnTo>
                        <a:pt x="48" y="0"/>
                      </a:lnTo>
                      <a:lnTo>
                        <a:pt x="38" y="0"/>
                      </a:lnTo>
                      <a:lnTo>
                        <a:pt x="18" y="4"/>
                      </a:lnTo>
                      <a:lnTo>
                        <a:pt x="2" y="10"/>
                      </a:lnTo>
                      <a:lnTo>
                        <a:pt x="0" y="12"/>
                      </a:lnTo>
                      <a:lnTo>
                        <a:pt x="2" y="14"/>
                      </a:lnTo>
                      <a:lnTo>
                        <a:pt x="2" y="1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48" name="Freeform 6117"/>
                <p:cNvSpPr>
                  <a:spLocks/>
                </p:cNvSpPr>
                <p:nvPr/>
              </p:nvSpPr>
              <p:spPr bwMode="auto">
                <a:xfrm>
                  <a:off x="1854200" y="1394143"/>
                  <a:ext cx="114300" cy="66040"/>
                </a:xfrm>
                <a:custGeom>
                  <a:avLst/>
                  <a:gdLst/>
                  <a:ahLst/>
                  <a:cxnLst>
                    <a:cxn ang="0">
                      <a:pos x="42" y="32"/>
                    </a:cxn>
                    <a:cxn ang="0">
                      <a:pos x="42" y="32"/>
                    </a:cxn>
                    <a:cxn ang="0">
                      <a:pos x="32" y="42"/>
                    </a:cxn>
                    <a:cxn ang="0">
                      <a:pos x="24" y="50"/>
                    </a:cxn>
                    <a:cxn ang="0">
                      <a:pos x="14" y="52"/>
                    </a:cxn>
                    <a:cxn ang="0">
                      <a:pos x="8" y="54"/>
                    </a:cxn>
                    <a:cxn ang="0">
                      <a:pos x="2" y="56"/>
                    </a:cxn>
                    <a:cxn ang="0">
                      <a:pos x="0" y="58"/>
                    </a:cxn>
                    <a:cxn ang="0">
                      <a:pos x="2" y="62"/>
                    </a:cxn>
                    <a:cxn ang="0">
                      <a:pos x="10" y="68"/>
                    </a:cxn>
                    <a:cxn ang="0">
                      <a:pos x="10" y="68"/>
                    </a:cxn>
                    <a:cxn ang="0">
                      <a:pos x="20" y="74"/>
                    </a:cxn>
                    <a:cxn ang="0">
                      <a:pos x="34" y="78"/>
                    </a:cxn>
                    <a:cxn ang="0">
                      <a:pos x="72" y="86"/>
                    </a:cxn>
                    <a:cxn ang="0">
                      <a:pos x="72" y="86"/>
                    </a:cxn>
                    <a:cxn ang="0">
                      <a:pos x="84" y="88"/>
                    </a:cxn>
                    <a:cxn ang="0">
                      <a:pos x="94" y="92"/>
                    </a:cxn>
                    <a:cxn ang="0">
                      <a:pos x="112" y="100"/>
                    </a:cxn>
                    <a:cxn ang="0">
                      <a:pos x="120" y="102"/>
                    </a:cxn>
                    <a:cxn ang="0">
                      <a:pos x="128" y="104"/>
                    </a:cxn>
                    <a:cxn ang="0">
                      <a:pos x="136" y="102"/>
                    </a:cxn>
                    <a:cxn ang="0">
                      <a:pos x="142" y="96"/>
                    </a:cxn>
                    <a:cxn ang="0">
                      <a:pos x="142" y="96"/>
                    </a:cxn>
                    <a:cxn ang="0">
                      <a:pos x="150" y="90"/>
                    </a:cxn>
                    <a:cxn ang="0">
                      <a:pos x="156" y="88"/>
                    </a:cxn>
                    <a:cxn ang="0">
                      <a:pos x="164" y="86"/>
                    </a:cxn>
                    <a:cxn ang="0">
                      <a:pos x="170" y="86"/>
                    </a:cxn>
                    <a:cxn ang="0">
                      <a:pos x="174" y="84"/>
                    </a:cxn>
                    <a:cxn ang="0">
                      <a:pos x="178" y="78"/>
                    </a:cxn>
                    <a:cxn ang="0">
                      <a:pos x="178" y="78"/>
                    </a:cxn>
                    <a:cxn ang="0">
                      <a:pos x="180" y="74"/>
                    </a:cxn>
                    <a:cxn ang="0">
                      <a:pos x="180" y="72"/>
                    </a:cxn>
                    <a:cxn ang="0">
                      <a:pos x="174" y="72"/>
                    </a:cxn>
                    <a:cxn ang="0">
                      <a:pos x="170" y="72"/>
                    </a:cxn>
                    <a:cxn ang="0">
                      <a:pos x="164" y="70"/>
                    </a:cxn>
                    <a:cxn ang="0">
                      <a:pos x="158" y="66"/>
                    </a:cxn>
                    <a:cxn ang="0">
                      <a:pos x="152" y="58"/>
                    </a:cxn>
                    <a:cxn ang="0">
                      <a:pos x="152" y="58"/>
                    </a:cxn>
                    <a:cxn ang="0">
                      <a:pos x="148" y="50"/>
                    </a:cxn>
                    <a:cxn ang="0">
                      <a:pos x="144" y="44"/>
                    </a:cxn>
                    <a:cxn ang="0">
                      <a:pos x="140" y="42"/>
                    </a:cxn>
                    <a:cxn ang="0">
                      <a:pos x="136" y="42"/>
                    </a:cxn>
                    <a:cxn ang="0">
                      <a:pos x="124" y="36"/>
                    </a:cxn>
                    <a:cxn ang="0">
                      <a:pos x="116" y="30"/>
                    </a:cxn>
                    <a:cxn ang="0">
                      <a:pos x="106" y="20"/>
                    </a:cxn>
                    <a:cxn ang="0">
                      <a:pos x="106" y="20"/>
                    </a:cxn>
                    <a:cxn ang="0">
                      <a:pos x="94" y="10"/>
                    </a:cxn>
                    <a:cxn ang="0">
                      <a:pos x="86" y="2"/>
                    </a:cxn>
                    <a:cxn ang="0">
                      <a:pos x="78" y="0"/>
                    </a:cxn>
                    <a:cxn ang="0">
                      <a:pos x="70" y="0"/>
                    </a:cxn>
                    <a:cxn ang="0">
                      <a:pos x="64" y="4"/>
                    </a:cxn>
                    <a:cxn ang="0">
                      <a:pos x="56" y="10"/>
                    </a:cxn>
                    <a:cxn ang="0">
                      <a:pos x="42" y="32"/>
                    </a:cxn>
                    <a:cxn ang="0">
                      <a:pos x="42" y="32"/>
                    </a:cxn>
                  </a:cxnLst>
                  <a:rect l="0" t="0" r="r" b="b"/>
                  <a:pathLst>
                    <a:path w="180" h="104">
                      <a:moveTo>
                        <a:pt x="42" y="32"/>
                      </a:moveTo>
                      <a:lnTo>
                        <a:pt x="42" y="32"/>
                      </a:lnTo>
                      <a:lnTo>
                        <a:pt x="32" y="42"/>
                      </a:lnTo>
                      <a:lnTo>
                        <a:pt x="24" y="50"/>
                      </a:lnTo>
                      <a:lnTo>
                        <a:pt x="14" y="52"/>
                      </a:lnTo>
                      <a:lnTo>
                        <a:pt x="8" y="54"/>
                      </a:lnTo>
                      <a:lnTo>
                        <a:pt x="2" y="56"/>
                      </a:lnTo>
                      <a:lnTo>
                        <a:pt x="0" y="58"/>
                      </a:lnTo>
                      <a:lnTo>
                        <a:pt x="2" y="62"/>
                      </a:lnTo>
                      <a:lnTo>
                        <a:pt x="10" y="68"/>
                      </a:lnTo>
                      <a:lnTo>
                        <a:pt x="10" y="68"/>
                      </a:lnTo>
                      <a:lnTo>
                        <a:pt x="20" y="74"/>
                      </a:lnTo>
                      <a:lnTo>
                        <a:pt x="34" y="78"/>
                      </a:lnTo>
                      <a:lnTo>
                        <a:pt x="72" y="86"/>
                      </a:lnTo>
                      <a:lnTo>
                        <a:pt x="72" y="86"/>
                      </a:lnTo>
                      <a:lnTo>
                        <a:pt x="84" y="88"/>
                      </a:lnTo>
                      <a:lnTo>
                        <a:pt x="94" y="92"/>
                      </a:lnTo>
                      <a:lnTo>
                        <a:pt x="112" y="100"/>
                      </a:lnTo>
                      <a:lnTo>
                        <a:pt x="120" y="102"/>
                      </a:lnTo>
                      <a:lnTo>
                        <a:pt x="128" y="104"/>
                      </a:lnTo>
                      <a:lnTo>
                        <a:pt x="136" y="102"/>
                      </a:lnTo>
                      <a:lnTo>
                        <a:pt x="142" y="96"/>
                      </a:lnTo>
                      <a:lnTo>
                        <a:pt x="142" y="96"/>
                      </a:lnTo>
                      <a:lnTo>
                        <a:pt x="150" y="90"/>
                      </a:lnTo>
                      <a:lnTo>
                        <a:pt x="156" y="88"/>
                      </a:lnTo>
                      <a:lnTo>
                        <a:pt x="164" y="86"/>
                      </a:lnTo>
                      <a:lnTo>
                        <a:pt x="170" y="86"/>
                      </a:lnTo>
                      <a:lnTo>
                        <a:pt x="174" y="84"/>
                      </a:lnTo>
                      <a:lnTo>
                        <a:pt x="178" y="78"/>
                      </a:lnTo>
                      <a:lnTo>
                        <a:pt x="178" y="78"/>
                      </a:lnTo>
                      <a:lnTo>
                        <a:pt x="180" y="74"/>
                      </a:lnTo>
                      <a:lnTo>
                        <a:pt x="180" y="72"/>
                      </a:lnTo>
                      <a:lnTo>
                        <a:pt x="174" y="72"/>
                      </a:lnTo>
                      <a:lnTo>
                        <a:pt x="170" y="72"/>
                      </a:lnTo>
                      <a:lnTo>
                        <a:pt x="164" y="70"/>
                      </a:lnTo>
                      <a:lnTo>
                        <a:pt x="158" y="66"/>
                      </a:lnTo>
                      <a:lnTo>
                        <a:pt x="152" y="58"/>
                      </a:lnTo>
                      <a:lnTo>
                        <a:pt x="152" y="58"/>
                      </a:lnTo>
                      <a:lnTo>
                        <a:pt x="148" y="50"/>
                      </a:lnTo>
                      <a:lnTo>
                        <a:pt x="144" y="44"/>
                      </a:lnTo>
                      <a:lnTo>
                        <a:pt x="140" y="42"/>
                      </a:lnTo>
                      <a:lnTo>
                        <a:pt x="136" y="42"/>
                      </a:lnTo>
                      <a:lnTo>
                        <a:pt x="124" y="36"/>
                      </a:lnTo>
                      <a:lnTo>
                        <a:pt x="116" y="30"/>
                      </a:lnTo>
                      <a:lnTo>
                        <a:pt x="106" y="20"/>
                      </a:lnTo>
                      <a:lnTo>
                        <a:pt x="106" y="20"/>
                      </a:lnTo>
                      <a:lnTo>
                        <a:pt x="94" y="10"/>
                      </a:lnTo>
                      <a:lnTo>
                        <a:pt x="86" y="2"/>
                      </a:lnTo>
                      <a:lnTo>
                        <a:pt x="78" y="0"/>
                      </a:lnTo>
                      <a:lnTo>
                        <a:pt x="70" y="0"/>
                      </a:lnTo>
                      <a:lnTo>
                        <a:pt x="64" y="4"/>
                      </a:lnTo>
                      <a:lnTo>
                        <a:pt x="56" y="10"/>
                      </a:lnTo>
                      <a:lnTo>
                        <a:pt x="42" y="32"/>
                      </a:lnTo>
                      <a:lnTo>
                        <a:pt x="42" y="3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49" name="Freeform 6118"/>
                <p:cNvSpPr>
                  <a:spLocks/>
                </p:cNvSpPr>
                <p:nvPr/>
              </p:nvSpPr>
              <p:spPr bwMode="auto">
                <a:xfrm>
                  <a:off x="2542540" y="699453"/>
                  <a:ext cx="1550670" cy="1127760"/>
                </a:xfrm>
                <a:custGeom>
                  <a:avLst/>
                  <a:gdLst/>
                  <a:ahLst/>
                  <a:cxnLst>
                    <a:cxn ang="0">
                      <a:pos x="220" y="296"/>
                    </a:cxn>
                    <a:cxn ang="0">
                      <a:pos x="150" y="400"/>
                    </a:cxn>
                    <a:cxn ang="0">
                      <a:pos x="96" y="502"/>
                    </a:cxn>
                    <a:cxn ang="0">
                      <a:pos x="62" y="558"/>
                    </a:cxn>
                    <a:cxn ang="0">
                      <a:pos x="228" y="618"/>
                    </a:cxn>
                    <a:cxn ang="0">
                      <a:pos x="350" y="620"/>
                    </a:cxn>
                    <a:cxn ang="0">
                      <a:pos x="584" y="666"/>
                    </a:cxn>
                    <a:cxn ang="0">
                      <a:pos x="674" y="786"/>
                    </a:cxn>
                    <a:cxn ang="0">
                      <a:pos x="706" y="902"/>
                    </a:cxn>
                    <a:cxn ang="0">
                      <a:pos x="744" y="990"/>
                    </a:cxn>
                    <a:cxn ang="0">
                      <a:pos x="836" y="1010"/>
                    </a:cxn>
                    <a:cxn ang="0">
                      <a:pos x="750" y="1050"/>
                    </a:cxn>
                    <a:cxn ang="0">
                      <a:pos x="890" y="1110"/>
                    </a:cxn>
                    <a:cxn ang="0">
                      <a:pos x="788" y="1212"/>
                    </a:cxn>
                    <a:cxn ang="0">
                      <a:pos x="782" y="1328"/>
                    </a:cxn>
                    <a:cxn ang="0">
                      <a:pos x="834" y="1452"/>
                    </a:cxn>
                    <a:cxn ang="0">
                      <a:pos x="922" y="1474"/>
                    </a:cxn>
                    <a:cxn ang="0">
                      <a:pos x="860" y="1502"/>
                    </a:cxn>
                    <a:cxn ang="0">
                      <a:pos x="908" y="1598"/>
                    </a:cxn>
                    <a:cxn ang="0">
                      <a:pos x="966" y="1678"/>
                    </a:cxn>
                    <a:cxn ang="0">
                      <a:pos x="1032" y="1712"/>
                    </a:cxn>
                    <a:cxn ang="0">
                      <a:pos x="1090" y="1738"/>
                    </a:cxn>
                    <a:cxn ang="0">
                      <a:pos x="1196" y="1768"/>
                    </a:cxn>
                    <a:cxn ang="0">
                      <a:pos x="1232" y="1622"/>
                    </a:cxn>
                    <a:cxn ang="0">
                      <a:pos x="1262" y="1566"/>
                    </a:cxn>
                    <a:cxn ang="0">
                      <a:pos x="1262" y="1486"/>
                    </a:cxn>
                    <a:cxn ang="0">
                      <a:pos x="1332" y="1420"/>
                    </a:cxn>
                    <a:cxn ang="0">
                      <a:pos x="1402" y="1376"/>
                    </a:cxn>
                    <a:cxn ang="0">
                      <a:pos x="1412" y="1372"/>
                    </a:cxn>
                    <a:cxn ang="0">
                      <a:pos x="1468" y="1372"/>
                    </a:cxn>
                    <a:cxn ang="0">
                      <a:pos x="1628" y="1238"/>
                    </a:cxn>
                    <a:cxn ang="0">
                      <a:pos x="1748" y="1208"/>
                    </a:cxn>
                    <a:cxn ang="0">
                      <a:pos x="2012" y="1102"/>
                    </a:cxn>
                    <a:cxn ang="0">
                      <a:pos x="1846" y="1076"/>
                    </a:cxn>
                    <a:cxn ang="0">
                      <a:pos x="1800" y="1058"/>
                    </a:cxn>
                    <a:cxn ang="0">
                      <a:pos x="1842" y="970"/>
                    </a:cxn>
                    <a:cxn ang="0">
                      <a:pos x="2060" y="1056"/>
                    </a:cxn>
                    <a:cxn ang="0">
                      <a:pos x="2054" y="956"/>
                    </a:cxn>
                    <a:cxn ang="0">
                      <a:pos x="1916" y="858"/>
                    </a:cxn>
                    <a:cxn ang="0">
                      <a:pos x="2100" y="830"/>
                    </a:cxn>
                    <a:cxn ang="0">
                      <a:pos x="2142" y="768"/>
                    </a:cxn>
                    <a:cxn ang="0">
                      <a:pos x="2154" y="698"/>
                    </a:cxn>
                    <a:cxn ang="0">
                      <a:pos x="2066" y="608"/>
                    </a:cxn>
                    <a:cxn ang="0">
                      <a:pos x="2144" y="562"/>
                    </a:cxn>
                    <a:cxn ang="0">
                      <a:pos x="2144" y="504"/>
                    </a:cxn>
                    <a:cxn ang="0">
                      <a:pos x="2096" y="408"/>
                    </a:cxn>
                    <a:cxn ang="0">
                      <a:pos x="2228" y="310"/>
                    </a:cxn>
                    <a:cxn ang="0">
                      <a:pos x="2278" y="276"/>
                    </a:cxn>
                    <a:cxn ang="0">
                      <a:pos x="2298" y="244"/>
                    </a:cxn>
                    <a:cxn ang="0">
                      <a:pos x="2322" y="150"/>
                    </a:cxn>
                    <a:cxn ang="0">
                      <a:pos x="2050" y="210"/>
                    </a:cxn>
                    <a:cxn ang="0">
                      <a:pos x="1962" y="152"/>
                    </a:cxn>
                    <a:cxn ang="0">
                      <a:pos x="1616" y="174"/>
                    </a:cxn>
                    <a:cxn ang="0">
                      <a:pos x="2034" y="78"/>
                    </a:cxn>
                    <a:cxn ang="0">
                      <a:pos x="1724" y="52"/>
                    </a:cxn>
                    <a:cxn ang="0">
                      <a:pos x="1618" y="2"/>
                    </a:cxn>
                    <a:cxn ang="0">
                      <a:pos x="1402" y="44"/>
                    </a:cxn>
                    <a:cxn ang="0">
                      <a:pos x="1048" y="56"/>
                    </a:cxn>
                    <a:cxn ang="0">
                      <a:pos x="1110" y="74"/>
                    </a:cxn>
                    <a:cxn ang="0">
                      <a:pos x="1108" y="158"/>
                    </a:cxn>
                    <a:cxn ang="0">
                      <a:pos x="900" y="148"/>
                    </a:cxn>
                    <a:cxn ang="0">
                      <a:pos x="756" y="114"/>
                    </a:cxn>
                  </a:cxnLst>
                  <a:rect l="0" t="0" r="r" b="b"/>
                  <a:pathLst>
                    <a:path w="2442" h="1776">
                      <a:moveTo>
                        <a:pt x="470" y="176"/>
                      </a:moveTo>
                      <a:lnTo>
                        <a:pt x="470" y="176"/>
                      </a:lnTo>
                      <a:lnTo>
                        <a:pt x="476" y="186"/>
                      </a:lnTo>
                      <a:lnTo>
                        <a:pt x="478" y="194"/>
                      </a:lnTo>
                      <a:lnTo>
                        <a:pt x="480" y="202"/>
                      </a:lnTo>
                      <a:lnTo>
                        <a:pt x="478" y="210"/>
                      </a:lnTo>
                      <a:lnTo>
                        <a:pt x="474" y="216"/>
                      </a:lnTo>
                      <a:lnTo>
                        <a:pt x="466" y="218"/>
                      </a:lnTo>
                      <a:lnTo>
                        <a:pt x="458" y="220"/>
                      </a:lnTo>
                      <a:lnTo>
                        <a:pt x="446" y="218"/>
                      </a:lnTo>
                      <a:lnTo>
                        <a:pt x="446" y="218"/>
                      </a:lnTo>
                      <a:lnTo>
                        <a:pt x="426" y="212"/>
                      </a:lnTo>
                      <a:lnTo>
                        <a:pt x="406" y="210"/>
                      </a:lnTo>
                      <a:lnTo>
                        <a:pt x="386" y="210"/>
                      </a:lnTo>
                      <a:lnTo>
                        <a:pt x="368" y="212"/>
                      </a:lnTo>
                      <a:lnTo>
                        <a:pt x="350" y="216"/>
                      </a:lnTo>
                      <a:lnTo>
                        <a:pt x="334" y="222"/>
                      </a:lnTo>
                      <a:lnTo>
                        <a:pt x="318" y="230"/>
                      </a:lnTo>
                      <a:lnTo>
                        <a:pt x="304" y="238"/>
                      </a:lnTo>
                      <a:lnTo>
                        <a:pt x="304" y="238"/>
                      </a:lnTo>
                      <a:lnTo>
                        <a:pt x="272" y="256"/>
                      </a:lnTo>
                      <a:lnTo>
                        <a:pt x="244" y="270"/>
                      </a:lnTo>
                      <a:lnTo>
                        <a:pt x="232" y="276"/>
                      </a:lnTo>
                      <a:lnTo>
                        <a:pt x="222" y="284"/>
                      </a:lnTo>
                      <a:lnTo>
                        <a:pt x="218" y="290"/>
                      </a:lnTo>
                      <a:lnTo>
                        <a:pt x="218" y="292"/>
                      </a:lnTo>
                      <a:lnTo>
                        <a:pt x="220" y="296"/>
                      </a:lnTo>
                      <a:lnTo>
                        <a:pt x="220" y="296"/>
                      </a:lnTo>
                      <a:lnTo>
                        <a:pt x="226" y="300"/>
                      </a:lnTo>
                      <a:lnTo>
                        <a:pt x="234" y="304"/>
                      </a:lnTo>
                      <a:lnTo>
                        <a:pt x="244" y="308"/>
                      </a:lnTo>
                      <a:lnTo>
                        <a:pt x="256" y="308"/>
                      </a:lnTo>
                      <a:lnTo>
                        <a:pt x="280" y="308"/>
                      </a:lnTo>
                      <a:lnTo>
                        <a:pt x="302" y="306"/>
                      </a:lnTo>
                      <a:lnTo>
                        <a:pt x="302" y="306"/>
                      </a:lnTo>
                      <a:lnTo>
                        <a:pt x="310" y="306"/>
                      </a:lnTo>
                      <a:lnTo>
                        <a:pt x="316" y="310"/>
                      </a:lnTo>
                      <a:lnTo>
                        <a:pt x="318" y="318"/>
                      </a:lnTo>
                      <a:lnTo>
                        <a:pt x="320" y="326"/>
                      </a:lnTo>
                      <a:lnTo>
                        <a:pt x="318" y="338"/>
                      </a:lnTo>
                      <a:lnTo>
                        <a:pt x="314" y="348"/>
                      </a:lnTo>
                      <a:lnTo>
                        <a:pt x="308" y="360"/>
                      </a:lnTo>
                      <a:lnTo>
                        <a:pt x="300" y="370"/>
                      </a:lnTo>
                      <a:lnTo>
                        <a:pt x="300" y="370"/>
                      </a:lnTo>
                      <a:lnTo>
                        <a:pt x="290" y="380"/>
                      </a:lnTo>
                      <a:lnTo>
                        <a:pt x="280" y="384"/>
                      </a:lnTo>
                      <a:lnTo>
                        <a:pt x="268" y="386"/>
                      </a:lnTo>
                      <a:lnTo>
                        <a:pt x="254" y="386"/>
                      </a:lnTo>
                      <a:lnTo>
                        <a:pt x="224" y="382"/>
                      </a:lnTo>
                      <a:lnTo>
                        <a:pt x="206" y="382"/>
                      </a:lnTo>
                      <a:lnTo>
                        <a:pt x="188" y="384"/>
                      </a:lnTo>
                      <a:lnTo>
                        <a:pt x="188" y="384"/>
                      </a:lnTo>
                      <a:lnTo>
                        <a:pt x="172" y="388"/>
                      </a:lnTo>
                      <a:lnTo>
                        <a:pt x="162" y="392"/>
                      </a:lnTo>
                      <a:lnTo>
                        <a:pt x="154" y="396"/>
                      </a:lnTo>
                      <a:lnTo>
                        <a:pt x="150" y="400"/>
                      </a:lnTo>
                      <a:lnTo>
                        <a:pt x="142" y="404"/>
                      </a:lnTo>
                      <a:lnTo>
                        <a:pt x="130" y="408"/>
                      </a:lnTo>
                      <a:lnTo>
                        <a:pt x="112" y="412"/>
                      </a:lnTo>
                      <a:lnTo>
                        <a:pt x="84" y="418"/>
                      </a:lnTo>
                      <a:lnTo>
                        <a:pt x="84" y="418"/>
                      </a:lnTo>
                      <a:lnTo>
                        <a:pt x="54" y="422"/>
                      </a:lnTo>
                      <a:lnTo>
                        <a:pt x="32" y="428"/>
                      </a:lnTo>
                      <a:lnTo>
                        <a:pt x="16" y="434"/>
                      </a:lnTo>
                      <a:lnTo>
                        <a:pt x="4" y="440"/>
                      </a:lnTo>
                      <a:lnTo>
                        <a:pt x="0" y="448"/>
                      </a:lnTo>
                      <a:lnTo>
                        <a:pt x="0" y="456"/>
                      </a:lnTo>
                      <a:lnTo>
                        <a:pt x="4" y="464"/>
                      </a:lnTo>
                      <a:lnTo>
                        <a:pt x="12" y="472"/>
                      </a:lnTo>
                      <a:lnTo>
                        <a:pt x="12" y="472"/>
                      </a:lnTo>
                      <a:lnTo>
                        <a:pt x="20" y="478"/>
                      </a:lnTo>
                      <a:lnTo>
                        <a:pt x="28" y="482"/>
                      </a:lnTo>
                      <a:lnTo>
                        <a:pt x="38" y="484"/>
                      </a:lnTo>
                      <a:lnTo>
                        <a:pt x="48" y="484"/>
                      </a:lnTo>
                      <a:lnTo>
                        <a:pt x="52" y="486"/>
                      </a:lnTo>
                      <a:lnTo>
                        <a:pt x="56" y="490"/>
                      </a:lnTo>
                      <a:lnTo>
                        <a:pt x="56" y="490"/>
                      </a:lnTo>
                      <a:lnTo>
                        <a:pt x="62" y="494"/>
                      </a:lnTo>
                      <a:lnTo>
                        <a:pt x="68" y="496"/>
                      </a:lnTo>
                      <a:lnTo>
                        <a:pt x="78" y="496"/>
                      </a:lnTo>
                      <a:lnTo>
                        <a:pt x="88" y="496"/>
                      </a:lnTo>
                      <a:lnTo>
                        <a:pt x="92" y="498"/>
                      </a:lnTo>
                      <a:lnTo>
                        <a:pt x="96" y="502"/>
                      </a:lnTo>
                      <a:lnTo>
                        <a:pt x="96" y="502"/>
                      </a:lnTo>
                      <a:lnTo>
                        <a:pt x="102" y="506"/>
                      </a:lnTo>
                      <a:lnTo>
                        <a:pt x="108" y="510"/>
                      </a:lnTo>
                      <a:lnTo>
                        <a:pt x="116" y="514"/>
                      </a:lnTo>
                      <a:lnTo>
                        <a:pt x="124" y="514"/>
                      </a:lnTo>
                      <a:lnTo>
                        <a:pt x="144" y="516"/>
                      </a:lnTo>
                      <a:lnTo>
                        <a:pt x="174" y="516"/>
                      </a:lnTo>
                      <a:lnTo>
                        <a:pt x="174" y="516"/>
                      </a:lnTo>
                      <a:lnTo>
                        <a:pt x="192" y="516"/>
                      </a:lnTo>
                      <a:lnTo>
                        <a:pt x="208" y="514"/>
                      </a:lnTo>
                      <a:lnTo>
                        <a:pt x="238" y="508"/>
                      </a:lnTo>
                      <a:lnTo>
                        <a:pt x="250" y="506"/>
                      </a:lnTo>
                      <a:lnTo>
                        <a:pt x="260" y="506"/>
                      </a:lnTo>
                      <a:lnTo>
                        <a:pt x="268" y="506"/>
                      </a:lnTo>
                      <a:lnTo>
                        <a:pt x="272" y="512"/>
                      </a:lnTo>
                      <a:lnTo>
                        <a:pt x="272" y="512"/>
                      </a:lnTo>
                      <a:lnTo>
                        <a:pt x="272" y="516"/>
                      </a:lnTo>
                      <a:lnTo>
                        <a:pt x="268" y="520"/>
                      </a:lnTo>
                      <a:lnTo>
                        <a:pt x="260" y="524"/>
                      </a:lnTo>
                      <a:lnTo>
                        <a:pt x="248" y="524"/>
                      </a:lnTo>
                      <a:lnTo>
                        <a:pt x="174" y="528"/>
                      </a:lnTo>
                      <a:lnTo>
                        <a:pt x="174" y="528"/>
                      </a:lnTo>
                      <a:lnTo>
                        <a:pt x="128" y="534"/>
                      </a:lnTo>
                      <a:lnTo>
                        <a:pt x="106" y="538"/>
                      </a:lnTo>
                      <a:lnTo>
                        <a:pt x="86" y="542"/>
                      </a:lnTo>
                      <a:lnTo>
                        <a:pt x="72" y="546"/>
                      </a:lnTo>
                      <a:lnTo>
                        <a:pt x="62" y="552"/>
                      </a:lnTo>
                      <a:lnTo>
                        <a:pt x="60" y="554"/>
                      </a:lnTo>
                      <a:lnTo>
                        <a:pt x="62" y="558"/>
                      </a:lnTo>
                      <a:lnTo>
                        <a:pt x="64" y="562"/>
                      </a:lnTo>
                      <a:lnTo>
                        <a:pt x="68" y="564"/>
                      </a:lnTo>
                      <a:lnTo>
                        <a:pt x="68" y="564"/>
                      </a:lnTo>
                      <a:lnTo>
                        <a:pt x="84" y="570"/>
                      </a:lnTo>
                      <a:lnTo>
                        <a:pt x="102" y="574"/>
                      </a:lnTo>
                      <a:lnTo>
                        <a:pt x="140" y="580"/>
                      </a:lnTo>
                      <a:lnTo>
                        <a:pt x="154" y="584"/>
                      </a:lnTo>
                      <a:lnTo>
                        <a:pt x="162" y="586"/>
                      </a:lnTo>
                      <a:lnTo>
                        <a:pt x="162" y="588"/>
                      </a:lnTo>
                      <a:lnTo>
                        <a:pt x="160" y="590"/>
                      </a:lnTo>
                      <a:lnTo>
                        <a:pt x="148" y="594"/>
                      </a:lnTo>
                      <a:lnTo>
                        <a:pt x="148" y="594"/>
                      </a:lnTo>
                      <a:lnTo>
                        <a:pt x="136" y="598"/>
                      </a:lnTo>
                      <a:lnTo>
                        <a:pt x="132" y="602"/>
                      </a:lnTo>
                      <a:lnTo>
                        <a:pt x="132" y="604"/>
                      </a:lnTo>
                      <a:lnTo>
                        <a:pt x="132" y="606"/>
                      </a:lnTo>
                      <a:lnTo>
                        <a:pt x="136" y="608"/>
                      </a:lnTo>
                      <a:lnTo>
                        <a:pt x="146" y="614"/>
                      </a:lnTo>
                      <a:lnTo>
                        <a:pt x="182" y="624"/>
                      </a:lnTo>
                      <a:lnTo>
                        <a:pt x="224" y="636"/>
                      </a:lnTo>
                      <a:lnTo>
                        <a:pt x="224" y="636"/>
                      </a:lnTo>
                      <a:lnTo>
                        <a:pt x="242" y="642"/>
                      </a:lnTo>
                      <a:lnTo>
                        <a:pt x="248" y="642"/>
                      </a:lnTo>
                      <a:lnTo>
                        <a:pt x="248" y="642"/>
                      </a:lnTo>
                      <a:lnTo>
                        <a:pt x="248" y="640"/>
                      </a:lnTo>
                      <a:lnTo>
                        <a:pt x="242" y="634"/>
                      </a:lnTo>
                      <a:lnTo>
                        <a:pt x="230" y="622"/>
                      </a:lnTo>
                      <a:lnTo>
                        <a:pt x="228" y="618"/>
                      </a:lnTo>
                      <a:lnTo>
                        <a:pt x="228" y="616"/>
                      </a:lnTo>
                      <a:lnTo>
                        <a:pt x="232" y="614"/>
                      </a:lnTo>
                      <a:lnTo>
                        <a:pt x="232" y="614"/>
                      </a:lnTo>
                      <a:lnTo>
                        <a:pt x="238" y="612"/>
                      </a:lnTo>
                      <a:lnTo>
                        <a:pt x="242" y="614"/>
                      </a:lnTo>
                      <a:lnTo>
                        <a:pt x="246" y="620"/>
                      </a:lnTo>
                      <a:lnTo>
                        <a:pt x="250" y="622"/>
                      </a:lnTo>
                      <a:lnTo>
                        <a:pt x="254" y="622"/>
                      </a:lnTo>
                      <a:lnTo>
                        <a:pt x="262" y="622"/>
                      </a:lnTo>
                      <a:lnTo>
                        <a:pt x="272" y="618"/>
                      </a:lnTo>
                      <a:lnTo>
                        <a:pt x="272" y="618"/>
                      </a:lnTo>
                      <a:lnTo>
                        <a:pt x="282" y="614"/>
                      </a:lnTo>
                      <a:lnTo>
                        <a:pt x="286" y="614"/>
                      </a:lnTo>
                      <a:lnTo>
                        <a:pt x="286" y="616"/>
                      </a:lnTo>
                      <a:lnTo>
                        <a:pt x="286" y="618"/>
                      </a:lnTo>
                      <a:lnTo>
                        <a:pt x="284" y="622"/>
                      </a:lnTo>
                      <a:lnTo>
                        <a:pt x="286" y="626"/>
                      </a:lnTo>
                      <a:lnTo>
                        <a:pt x="290" y="630"/>
                      </a:lnTo>
                      <a:lnTo>
                        <a:pt x="300" y="630"/>
                      </a:lnTo>
                      <a:lnTo>
                        <a:pt x="300" y="630"/>
                      </a:lnTo>
                      <a:lnTo>
                        <a:pt x="312" y="630"/>
                      </a:lnTo>
                      <a:lnTo>
                        <a:pt x="320" y="626"/>
                      </a:lnTo>
                      <a:lnTo>
                        <a:pt x="326" y="622"/>
                      </a:lnTo>
                      <a:lnTo>
                        <a:pt x="330" y="618"/>
                      </a:lnTo>
                      <a:lnTo>
                        <a:pt x="334" y="616"/>
                      </a:lnTo>
                      <a:lnTo>
                        <a:pt x="338" y="614"/>
                      </a:lnTo>
                      <a:lnTo>
                        <a:pt x="344" y="614"/>
                      </a:lnTo>
                      <a:lnTo>
                        <a:pt x="350" y="620"/>
                      </a:lnTo>
                      <a:lnTo>
                        <a:pt x="350" y="620"/>
                      </a:lnTo>
                      <a:lnTo>
                        <a:pt x="358" y="624"/>
                      </a:lnTo>
                      <a:lnTo>
                        <a:pt x="364" y="624"/>
                      </a:lnTo>
                      <a:lnTo>
                        <a:pt x="368" y="622"/>
                      </a:lnTo>
                      <a:lnTo>
                        <a:pt x="370" y="618"/>
                      </a:lnTo>
                      <a:lnTo>
                        <a:pt x="374" y="614"/>
                      </a:lnTo>
                      <a:lnTo>
                        <a:pt x="380" y="610"/>
                      </a:lnTo>
                      <a:lnTo>
                        <a:pt x="386" y="610"/>
                      </a:lnTo>
                      <a:lnTo>
                        <a:pt x="396" y="612"/>
                      </a:lnTo>
                      <a:lnTo>
                        <a:pt x="396" y="612"/>
                      </a:lnTo>
                      <a:lnTo>
                        <a:pt x="408" y="616"/>
                      </a:lnTo>
                      <a:lnTo>
                        <a:pt x="420" y="618"/>
                      </a:lnTo>
                      <a:lnTo>
                        <a:pt x="446" y="618"/>
                      </a:lnTo>
                      <a:lnTo>
                        <a:pt x="468" y="620"/>
                      </a:lnTo>
                      <a:lnTo>
                        <a:pt x="476" y="622"/>
                      </a:lnTo>
                      <a:lnTo>
                        <a:pt x="484" y="628"/>
                      </a:lnTo>
                      <a:lnTo>
                        <a:pt x="484" y="628"/>
                      </a:lnTo>
                      <a:lnTo>
                        <a:pt x="488" y="632"/>
                      </a:lnTo>
                      <a:lnTo>
                        <a:pt x="492" y="634"/>
                      </a:lnTo>
                      <a:lnTo>
                        <a:pt x="500" y="634"/>
                      </a:lnTo>
                      <a:lnTo>
                        <a:pt x="506" y="634"/>
                      </a:lnTo>
                      <a:lnTo>
                        <a:pt x="512" y="634"/>
                      </a:lnTo>
                      <a:lnTo>
                        <a:pt x="522" y="638"/>
                      </a:lnTo>
                      <a:lnTo>
                        <a:pt x="534" y="642"/>
                      </a:lnTo>
                      <a:lnTo>
                        <a:pt x="534" y="642"/>
                      </a:lnTo>
                      <a:lnTo>
                        <a:pt x="560" y="654"/>
                      </a:lnTo>
                      <a:lnTo>
                        <a:pt x="578" y="664"/>
                      </a:lnTo>
                      <a:lnTo>
                        <a:pt x="584" y="666"/>
                      </a:lnTo>
                      <a:lnTo>
                        <a:pt x="584" y="670"/>
                      </a:lnTo>
                      <a:lnTo>
                        <a:pt x="584" y="674"/>
                      </a:lnTo>
                      <a:lnTo>
                        <a:pt x="578" y="680"/>
                      </a:lnTo>
                      <a:lnTo>
                        <a:pt x="578" y="680"/>
                      </a:lnTo>
                      <a:lnTo>
                        <a:pt x="576" y="684"/>
                      </a:lnTo>
                      <a:lnTo>
                        <a:pt x="576" y="688"/>
                      </a:lnTo>
                      <a:lnTo>
                        <a:pt x="578" y="692"/>
                      </a:lnTo>
                      <a:lnTo>
                        <a:pt x="582" y="696"/>
                      </a:lnTo>
                      <a:lnTo>
                        <a:pt x="596" y="704"/>
                      </a:lnTo>
                      <a:lnTo>
                        <a:pt x="612" y="714"/>
                      </a:lnTo>
                      <a:lnTo>
                        <a:pt x="642" y="734"/>
                      </a:lnTo>
                      <a:lnTo>
                        <a:pt x="652" y="742"/>
                      </a:lnTo>
                      <a:lnTo>
                        <a:pt x="654" y="746"/>
                      </a:lnTo>
                      <a:lnTo>
                        <a:pt x="654" y="750"/>
                      </a:lnTo>
                      <a:lnTo>
                        <a:pt x="654" y="750"/>
                      </a:lnTo>
                      <a:lnTo>
                        <a:pt x="650" y="756"/>
                      </a:lnTo>
                      <a:lnTo>
                        <a:pt x="644" y="764"/>
                      </a:lnTo>
                      <a:lnTo>
                        <a:pt x="632" y="776"/>
                      </a:lnTo>
                      <a:lnTo>
                        <a:pt x="628" y="780"/>
                      </a:lnTo>
                      <a:lnTo>
                        <a:pt x="628" y="782"/>
                      </a:lnTo>
                      <a:lnTo>
                        <a:pt x="632" y="784"/>
                      </a:lnTo>
                      <a:lnTo>
                        <a:pt x="642" y="780"/>
                      </a:lnTo>
                      <a:lnTo>
                        <a:pt x="642" y="780"/>
                      </a:lnTo>
                      <a:lnTo>
                        <a:pt x="660" y="776"/>
                      </a:lnTo>
                      <a:lnTo>
                        <a:pt x="666" y="776"/>
                      </a:lnTo>
                      <a:lnTo>
                        <a:pt x="668" y="776"/>
                      </a:lnTo>
                      <a:lnTo>
                        <a:pt x="670" y="782"/>
                      </a:lnTo>
                      <a:lnTo>
                        <a:pt x="674" y="786"/>
                      </a:lnTo>
                      <a:lnTo>
                        <a:pt x="678" y="790"/>
                      </a:lnTo>
                      <a:lnTo>
                        <a:pt x="678" y="790"/>
                      </a:lnTo>
                      <a:lnTo>
                        <a:pt x="684" y="794"/>
                      </a:lnTo>
                      <a:lnTo>
                        <a:pt x="686" y="798"/>
                      </a:lnTo>
                      <a:lnTo>
                        <a:pt x="684" y="802"/>
                      </a:lnTo>
                      <a:lnTo>
                        <a:pt x="682" y="806"/>
                      </a:lnTo>
                      <a:lnTo>
                        <a:pt x="680" y="810"/>
                      </a:lnTo>
                      <a:lnTo>
                        <a:pt x="680" y="814"/>
                      </a:lnTo>
                      <a:lnTo>
                        <a:pt x="686" y="818"/>
                      </a:lnTo>
                      <a:lnTo>
                        <a:pt x="696" y="824"/>
                      </a:lnTo>
                      <a:lnTo>
                        <a:pt x="696" y="824"/>
                      </a:lnTo>
                      <a:lnTo>
                        <a:pt x="704" y="828"/>
                      </a:lnTo>
                      <a:lnTo>
                        <a:pt x="708" y="834"/>
                      </a:lnTo>
                      <a:lnTo>
                        <a:pt x="706" y="838"/>
                      </a:lnTo>
                      <a:lnTo>
                        <a:pt x="702" y="844"/>
                      </a:lnTo>
                      <a:lnTo>
                        <a:pt x="700" y="850"/>
                      </a:lnTo>
                      <a:lnTo>
                        <a:pt x="698" y="854"/>
                      </a:lnTo>
                      <a:lnTo>
                        <a:pt x="702" y="858"/>
                      </a:lnTo>
                      <a:lnTo>
                        <a:pt x="710" y="862"/>
                      </a:lnTo>
                      <a:lnTo>
                        <a:pt x="710" y="862"/>
                      </a:lnTo>
                      <a:lnTo>
                        <a:pt x="720" y="864"/>
                      </a:lnTo>
                      <a:lnTo>
                        <a:pt x="726" y="870"/>
                      </a:lnTo>
                      <a:lnTo>
                        <a:pt x="730" y="876"/>
                      </a:lnTo>
                      <a:lnTo>
                        <a:pt x="730" y="882"/>
                      </a:lnTo>
                      <a:lnTo>
                        <a:pt x="728" y="888"/>
                      </a:lnTo>
                      <a:lnTo>
                        <a:pt x="722" y="894"/>
                      </a:lnTo>
                      <a:lnTo>
                        <a:pt x="716" y="898"/>
                      </a:lnTo>
                      <a:lnTo>
                        <a:pt x="706" y="902"/>
                      </a:lnTo>
                      <a:lnTo>
                        <a:pt x="706" y="902"/>
                      </a:lnTo>
                      <a:lnTo>
                        <a:pt x="698" y="904"/>
                      </a:lnTo>
                      <a:lnTo>
                        <a:pt x="694" y="906"/>
                      </a:lnTo>
                      <a:lnTo>
                        <a:pt x="690" y="910"/>
                      </a:lnTo>
                      <a:lnTo>
                        <a:pt x="690" y="916"/>
                      </a:lnTo>
                      <a:lnTo>
                        <a:pt x="690" y="922"/>
                      </a:lnTo>
                      <a:lnTo>
                        <a:pt x="694" y="928"/>
                      </a:lnTo>
                      <a:lnTo>
                        <a:pt x="704" y="942"/>
                      </a:lnTo>
                      <a:lnTo>
                        <a:pt x="704" y="942"/>
                      </a:lnTo>
                      <a:lnTo>
                        <a:pt x="708" y="948"/>
                      </a:lnTo>
                      <a:lnTo>
                        <a:pt x="708" y="952"/>
                      </a:lnTo>
                      <a:lnTo>
                        <a:pt x="704" y="956"/>
                      </a:lnTo>
                      <a:lnTo>
                        <a:pt x="698" y="956"/>
                      </a:lnTo>
                      <a:lnTo>
                        <a:pt x="686" y="960"/>
                      </a:lnTo>
                      <a:lnTo>
                        <a:pt x="682" y="960"/>
                      </a:lnTo>
                      <a:lnTo>
                        <a:pt x="684" y="964"/>
                      </a:lnTo>
                      <a:lnTo>
                        <a:pt x="684" y="964"/>
                      </a:lnTo>
                      <a:lnTo>
                        <a:pt x="690" y="972"/>
                      </a:lnTo>
                      <a:lnTo>
                        <a:pt x="696" y="980"/>
                      </a:lnTo>
                      <a:lnTo>
                        <a:pt x="698" y="984"/>
                      </a:lnTo>
                      <a:lnTo>
                        <a:pt x="702" y="986"/>
                      </a:lnTo>
                      <a:lnTo>
                        <a:pt x="706" y="986"/>
                      </a:lnTo>
                      <a:lnTo>
                        <a:pt x="710" y="984"/>
                      </a:lnTo>
                      <a:lnTo>
                        <a:pt x="710" y="984"/>
                      </a:lnTo>
                      <a:lnTo>
                        <a:pt x="716" y="984"/>
                      </a:lnTo>
                      <a:lnTo>
                        <a:pt x="722" y="984"/>
                      </a:lnTo>
                      <a:lnTo>
                        <a:pt x="738" y="988"/>
                      </a:lnTo>
                      <a:lnTo>
                        <a:pt x="744" y="990"/>
                      </a:lnTo>
                      <a:lnTo>
                        <a:pt x="752" y="988"/>
                      </a:lnTo>
                      <a:lnTo>
                        <a:pt x="758" y="984"/>
                      </a:lnTo>
                      <a:lnTo>
                        <a:pt x="764" y="974"/>
                      </a:lnTo>
                      <a:lnTo>
                        <a:pt x="764" y="974"/>
                      </a:lnTo>
                      <a:lnTo>
                        <a:pt x="768" y="970"/>
                      </a:lnTo>
                      <a:lnTo>
                        <a:pt x="770" y="966"/>
                      </a:lnTo>
                      <a:lnTo>
                        <a:pt x="780" y="960"/>
                      </a:lnTo>
                      <a:lnTo>
                        <a:pt x="790" y="960"/>
                      </a:lnTo>
                      <a:lnTo>
                        <a:pt x="800" y="960"/>
                      </a:lnTo>
                      <a:lnTo>
                        <a:pt x="808" y="962"/>
                      </a:lnTo>
                      <a:lnTo>
                        <a:pt x="816" y="966"/>
                      </a:lnTo>
                      <a:lnTo>
                        <a:pt x="818" y="970"/>
                      </a:lnTo>
                      <a:lnTo>
                        <a:pt x="818" y="972"/>
                      </a:lnTo>
                      <a:lnTo>
                        <a:pt x="818" y="972"/>
                      </a:lnTo>
                      <a:lnTo>
                        <a:pt x="818" y="972"/>
                      </a:lnTo>
                      <a:lnTo>
                        <a:pt x="812" y="978"/>
                      </a:lnTo>
                      <a:lnTo>
                        <a:pt x="810" y="980"/>
                      </a:lnTo>
                      <a:lnTo>
                        <a:pt x="812" y="982"/>
                      </a:lnTo>
                      <a:lnTo>
                        <a:pt x="818" y="982"/>
                      </a:lnTo>
                      <a:lnTo>
                        <a:pt x="822" y="984"/>
                      </a:lnTo>
                      <a:lnTo>
                        <a:pt x="828" y="986"/>
                      </a:lnTo>
                      <a:lnTo>
                        <a:pt x="828" y="990"/>
                      </a:lnTo>
                      <a:lnTo>
                        <a:pt x="826" y="994"/>
                      </a:lnTo>
                      <a:lnTo>
                        <a:pt x="826" y="994"/>
                      </a:lnTo>
                      <a:lnTo>
                        <a:pt x="824" y="998"/>
                      </a:lnTo>
                      <a:lnTo>
                        <a:pt x="824" y="1000"/>
                      </a:lnTo>
                      <a:lnTo>
                        <a:pt x="828" y="1006"/>
                      </a:lnTo>
                      <a:lnTo>
                        <a:pt x="836" y="1010"/>
                      </a:lnTo>
                      <a:lnTo>
                        <a:pt x="846" y="1014"/>
                      </a:lnTo>
                      <a:lnTo>
                        <a:pt x="866" y="1020"/>
                      </a:lnTo>
                      <a:lnTo>
                        <a:pt x="872" y="1022"/>
                      </a:lnTo>
                      <a:lnTo>
                        <a:pt x="874" y="1024"/>
                      </a:lnTo>
                      <a:lnTo>
                        <a:pt x="874" y="1024"/>
                      </a:lnTo>
                      <a:lnTo>
                        <a:pt x="874" y="1024"/>
                      </a:lnTo>
                      <a:lnTo>
                        <a:pt x="868" y="1034"/>
                      </a:lnTo>
                      <a:lnTo>
                        <a:pt x="866" y="1040"/>
                      </a:lnTo>
                      <a:lnTo>
                        <a:pt x="868" y="1044"/>
                      </a:lnTo>
                      <a:lnTo>
                        <a:pt x="874" y="1050"/>
                      </a:lnTo>
                      <a:lnTo>
                        <a:pt x="874" y="1050"/>
                      </a:lnTo>
                      <a:lnTo>
                        <a:pt x="874" y="1052"/>
                      </a:lnTo>
                      <a:lnTo>
                        <a:pt x="872" y="1054"/>
                      </a:lnTo>
                      <a:lnTo>
                        <a:pt x="862" y="1052"/>
                      </a:lnTo>
                      <a:lnTo>
                        <a:pt x="848" y="1048"/>
                      </a:lnTo>
                      <a:lnTo>
                        <a:pt x="832" y="1040"/>
                      </a:lnTo>
                      <a:lnTo>
                        <a:pt x="832" y="1040"/>
                      </a:lnTo>
                      <a:lnTo>
                        <a:pt x="822" y="1036"/>
                      </a:lnTo>
                      <a:lnTo>
                        <a:pt x="810" y="1032"/>
                      </a:lnTo>
                      <a:lnTo>
                        <a:pt x="784" y="1028"/>
                      </a:lnTo>
                      <a:lnTo>
                        <a:pt x="758" y="1028"/>
                      </a:lnTo>
                      <a:lnTo>
                        <a:pt x="748" y="1030"/>
                      </a:lnTo>
                      <a:lnTo>
                        <a:pt x="742" y="1032"/>
                      </a:lnTo>
                      <a:lnTo>
                        <a:pt x="742" y="1032"/>
                      </a:lnTo>
                      <a:lnTo>
                        <a:pt x="738" y="1036"/>
                      </a:lnTo>
                      <a:lnTo>
                        <a:pt x="740" y="1042"/>
                      </a:lnTo>
                      <a:lnTo>
                        <a:pt x="744" y="1046"/>
                      </a:lnTo>
                      <a:lnTo>
                        <a:pt x="750" y="1050"/>
                      </a:lnTo>
                      <a:lnTo>
                        <a:pt x="764" y="1056"/>
                      </a:lnTo>
                      <a:lnTo>
                        <a:pt x="782" y="1060"/>
                      </a:lnTo>
                      <a:lnTo>
                        <a:pt x="782" y="1060"/>
                      </a:lnTo>
                      <a:lnTo>
                        <a:pt x="796" y="1060"/>
                      </a:lnTo>
                      <a:lnTo>
                        <a:pt x="804" y="1064"/>
                      </a:lnTo>
                      <a:lnTo>
                        <a:pt x="810" y="1068"/>
                      </a:lnTo>
                      <a:lnTo>
                        <a:pt x="816" y="1072"/>
                      </a:lnTo>
                      <a:lnTo>
                        <a:pt x="820" y="1078"/>
                      </a:lnTo>
                      <a:lnTo>
                        <a:pt x="824" y="1082"/>
                      </a:lnTo>
                      <a:lnTo>
                        <a:pt x="832" y="1086"/>
                      </a:lnTo>
                      <a:lnTo>
                        <a:pt x="844" y="1088"/>
                      </a:lnTo>
                      <a:lnTo>
                        <a:pt x="844" y="1088"/>
                      </a:lnTo>
                      <a:lnTo>
                        <a:pt x="856" y="1090"/>
                      </a:lnTo>
                      <a:lnTo>
                        <a:pt x="864" y="1092"/>
                      </a:lnTo>
                      <a:lnTo>
                        <a:pt x="868" y="1096"/>
                      </a:lnTo>
                      <a:lnTo>
                        <a:pt x="870" y="1098"/>
                      </a:lnTo>
                      <a:lnTo>
                        <a:pt x="866" y="1108"/>
                      </a:lnTo>
                      <a:lnTo>
                        <a:pt x="866" y="1112"/>
                      </a:lnTo>
                      <a:lnTo>
                        <a:pt x="868" y="1118"/>
                      </a:lnTo>
                      <a:lnTo>
                        <a:pt x="868" y="1118"/>
                      </a:lnTo>
                      <a:lnTo>
                        <a:pt x="872" y="1122"/>
                      </a:lnTo>
                      <a:lnTo>
                        <a:pt x="876" y="1120"/>
                      </a:lnTo>
                      <a:lnTo>
                        <a:pt x="880" y="1118"/>
                      </a:lnTo>
                      <a:lnTo>
                        <a:pt x="882" y="1114"/>
                      </a:lnTo>
                      <a:lnTo>
                        <a:pt x="888" y="1106"/>
                      </a:lnTo>
                      <a:lnTo>
                        <a:pt x="888" y="1106"/>
                      </a:lnTo>
                      <a:lnTo>
                        <a:pt x="890" y="1110"/>
                      </a:lnTo>
                      <a:lnTo>
                        <a:pt x="890" y="1110"/>
                      </a:lnTo>
                      <a:lnTo>
                        <a:pt x="888" y="1116"/>
                      </a:lnTo>
                      <a:lnTo>
                        <a:pt x="888" y="1122"/>
                      </a:lnTo>
                      <a:lnTo>
                        <a:pt x="882" y="1134"/>
                      </a:lnTo>
                      <a:lnTo>
                        <a:pt x="876" y="1148"/>
                      </a:lnTo>
                      <a:lnTo>
                        <a:pt x="872" y="1164"/>
                      </a:lnTo>
                      <a:lnTo>
                        <a:pt x="872" y="1164"/>
                      </a:lnTo>
                      <a:lnTo>
                        <a:pt x="870" y="1170"/>
                      </a:lnTo>
                      <a:lnTo>
                        <a:pt x="872" y="1176"/>
                      </a:lnTo>
                      <a:lnTo>
                        <a:pt x="876" y="1182"/>
                      </a:lnTo>
                      <a:lnTo>
                        <a:pt x="876" y="1184"/>
                      </a:lnTo>
                      <a:lnTo>
                        <a:pt x="876" y="1186"/>
                      </a:lnTo>
                      <a:lnTo>
                        <a:pt x="866" y="1192"/>
                      </a:lnTo>
                      <a:lnTo>
                        <a:pt x="866" y="1192"/>
                      </a:lnTo>
                      <a:lnTo>
                        <a:pt x="858" y="1194"/>
                      </a:lnTo>
                      <a:lnTo>
                        <a:pt x="850" y="1196"/>
                      </a:lnTo>
                      <a:lnTo>
                        <a:pt x="838" y="1192"/>
                      </a:lnTo>
                      <a:lnTo>
                        <a:pt x="828" y="1190"/>
                      </a:lnTo>
                      <a:lnTo>
                        <a:pt x="822" y="1190"/>
                      </a:lnTo>
                      <a:lnTo>
                        <a:pt x="818" y="1194"/>
                      </a:lnTo>
                      <a:lnTo>
                        <a:pt x="818" y="1194"/>
                      </a:lnTo>
                      <a:lnTo>
                        <a:pt x="812" y="1196"/>
                      </a:lnTo>
                      <a:lnTo>
                        <a:pt x="806" y="1198"/>
                      </a:lnTo>
                      <a:lnTo>
                        <a:pt x="796" y="1202"/>
                      </a:lnTo>
                      <a:lnTo>
                        <a:pt x="788" y="1204"/>
                      </a:lnTo>
                      <a:lnTo>
                        <a:pt x="786" y="1206"/>
                      </a:lnTo>
                      <a:lnTo>
                        <a:pt x="788" y="1210"/>
                      </a:lnTo>
                      <a:lnTo>
                        <a:pt x="788" y="1210"/>
                      </a:lnTo>
                      <a:lnTo>
                        <a:pt x="788" y="1212"/>
                      </a:lnTo>
                      <a:lnTo>
                        <a:pt x="788" y="1214"/>
                      </a:lnTo>
                      <a:lnTo>
                        <a:pt x="784" y="1214"/>
                      </a:lnTo>
                      <a:lnTo>
                        <a:pt x="784" y="1216"/>
                      </a:lnTo>
                      <a:lnTo>
                        <a:pt x="784" y="1216"/>
                      </a:lnTo>
                      <a:lnTo>
                        <a:pt x="790" y="1222"/>
                      </a:lnTo>
                      <a:lnTo>
                        <a:pt x="790" y="1222"/>
                      </a:lnTo>
                      <a:lnTo>
                        <a:pt x="794" y="1226"/>
                      </a:lnTo>
                      <a:lnTo>
                        <a:pt x="794" y="1228"/>
                      </a:lnTo>
                      <a:lnTo>
                        <a:pt x="792" y="1232"/>
                      </a:lnTo>
                      <a:lnTo>
                        <a:pt x="788" y="1234"/>
                      </a:lnTo>
                      <a:lnTo>
                        <a:pt x="778" y="1240"/>
                      </a:lnTo>
                      <a:lnTo>
                        <a:pt x="774" y="1242"/>
                      </a:lnTo>
                      <a:lnTo>
                        <a:pt x="774" y="1246"/>
                      </a:lnTo>
                      <a:lnTo>
                        <a:pt x="774" y="1246"/>
                      </a:lnTo>
                      <a:lnTo>
                        <a:pt x="774" y="1252"/>
                      </a:lnTo>
                      <a:lnTo>
                        <a:pt x="772" y="1260"/>
                      </a:lnTo>
                      <a:lnTo>
                        <a:pt x="762" y="1284"/>
                      </a:lnTo>
                      <a:lnTo>
                        <a:pt x="762" y="1284"/>
                      </a:lnTo>
                      <a:lnTo>
                        <a:pt x="762" y="1292"/>
                      </a:lnTo>
                      <a:lnTo>
                        <a:pt x="762" y="1296"/>
                      </a:lnTo>
                      <a:lnTo>
                        <a:pt x="766" y="1300"/>
                      </a:lnTo>
                      <a:lnTo>
                        <a:pt x="772" y="1302"/>
                      </a:lnTo>
                      <a:lnTo>
                        <a:pt x="788" y="1306"/>
                      </a:lnTo>
                      <a:lnTo>
                        <a:pt x="810" y="1306"/>
                      </a:lnTo>
                      <a:lnTo>
                        <a:pt x="810" y="1306"/>
                      </a:lnTo>
                      <a:lnTo>
                        <a:pt x="800" y="1312"/>
                      </a:lnTo>
                      <a:lnTo>
                        <a:pt x="790" y="1320"/>
                      </a:lnTo>
                      <a:lnTo>
                        <a:pt x="782" y="1328"/>
                      </a:lnTo>
                      <a:lnTo>
                        <a:pt x="776" y="1338"/>
                      </a:lnTo>
                      <a:lnTo>
                        <a:pt x="772" y="1346"/>
                      </a:lnTo>
                      <a:lnTo>
                        <a:pt x="772" y="1354"/>
                      </a:lnTo>
                      <a:lnTo>
                        <a:pt x="774" y="1362"/>
                      </a:lnTo>
                      <a:lnTo>
                        <a:pt x="780" y="1368"/>
                      </a:lnTo>
                      <a:lnTo>
                        <a:pt x="780" y="1368"/>
                      </a:lnTo>
                      <a:lnTo>
                        <a:pt x="786" y="1374"/>
                      </a:lnTo>
                      <a:lnTo>
                        <a:pt x="790" y="1378"/>
                      </a:lnTo>
                      <a:lnTo>
                        <a:pt x="792" y="1384"/>
                      </a:lnTo>
                      <a:lnTo>
                        <a:pt x="792" y="1390"/>
                      </a:lnTo>
                      <a:lnTo>
                        <a:pt x="792" y="1392"/>
                      </a:lnTo>
                      <a:lnTo>
                        <a:pt x="796" y="1392"/>
                      </a:lnTo>
                      <a:lnTo>
                        <a:pt x="796" y="1392"/>
                      </a:lnTo>
                      <a:lnTo>
                        <a:pt x="806" y="1394"/>
                      </a:lnTo>
                      <a:lnTo>
                        <a:pt x="812" y="1400"/>
                      </a:lnTo>
                      <a:lnTo>
                        <a:pt x="818" y="1406"/>
                      </a:lnTo>
                      <a:lnTo>
                        <a:pt x="818" y="1410"/>
                      </a:lnTo>
                      <a:lnTo>
                        <a:pt x="818" y="1414"/>
                      </a:lnTo>
                      <a:lnTo>
                        <a:pt x="818" y="1414"/>
                      </a:lnTo>
                      <a:lnTo>
                        <a:pt x="818" y="1420"/>
                      </a:lnTo>
                      <a:lnTo>
                        <a:pt x="818" y="1422"/>
                      </a:lnTo>
                      <a:lnTo>
                        <a:pt x="824" y="1426"/>
                      </a:lnTo>
                      <a:lnTo>
                        <a:pt x="828" y="1430"/>
                      </a:lnTo>
                      <a:lnTo>
                        <a:pt x="830" y="1434"/>
                      </a:lnTo>
                      <a:lnTo>
                        <a:pt x="830" y="1440"/>
                      </a:lnTo>
                      <a:lnTo>
                        <a:pt x="830" y="1440"/>
                      </a:lnTo>
                      <a:lnTo>
                        <a:pt x="830" y="1450"/>
                      </a:lnTo>
                      <a:lnTo>
                        <a:pt x="834" y="1452"/>
                      </a:lnTo>
                      <a:lnTo>
                        <a:pt x="836" y="1454"/>
                      </a:lnTo>
                      <a:lnTo>
                        <a:pt x="836" y="1462"/>
                      </a:lnTo>
                      <a:lnTo>
                        <a:pt x="836" y="1462"/>
                      </a:lnTo>
                      <a:lnTo>
                        <a:pt x="836" y="1476"/>
                      </a:lnTo>
                      <a:lnTo>
                        <a:pt x="836" y="1482"/>
                      </a:lnTo>
                      <a:lnTo>
                        <a:pt x="840" y="1488"/>
                      </a:lnTo>
                      <a:lnTo>
                        <a:pt x="842" y="1490"/>
                      </a:lnTo>
                      <a:lnTo>
                        <a:pt x="848" y="1488"/>
                      </a:lnTo>
                      <a:lnTo>
                        <a:pt x="852" y="1482"/>
                      </a:lnTo>
                      <a:lnTo>
                        <a:pt x="860" y="1470"/>
                      </a:lnTo>
                      <a:lnTo>
                        <a:pt x="860" y="1470"/>
                      </a:lnTo>
                      <a:lnTo>
                        <a:pt x="870" y="1454"/>
                      </a:lnTo>
                      <a:lnTo>
                        <a:pt x="872" y="1454"/>
                      </a:lnTo>
                      <a:lnTo>
                        <a:pt x="874" y="1456"/>
                      </a:lnTo>
                      <a:lnTo>
                        <a:pt x="876" y="1462"/>
                      </a:lnTo>
                      <a:lnTo>
                        <a:pt x="878" y="1462"/>
                      </a:lnTo>
                      <a:lnTo>
                        <a:pt x="882" y="1460"/>
                      </a:lnTo>
                      <a:lnTo>
                        <a:pt x="882" y="1460"/>
                      </a:lnTo>
                      <a:lnTo>
                        <a:pt x="888" y="1456"/>
                      </a:lnTo>
                      <a:lnTo>
                        <a:pt x="894" y="1454"/>
                      </a:lnTo>
                      <a:lnTo>
                        <a:pt x="900" y="1452"/>
                      </a:lnTo>
                      <a:lnTo>
                        <a:pt x="906" y="1454"/>
                      </a:lnTo>
                      <a:lnTo>
                        <a:pt x="912" y="1456"/>
                      </a:lnTo>
                      <a:lnTo>
                        <a:pt x="916" y="1458"/>
                      </a:lnTo>
                      <a:lnTo>
                        <a:pt x="918" y="1464"/>
                      </a:lnTo>
                      <a:lnTo>
                        <a:pt x="920" y="1470"/>
                      </a:lnTo>
                      <a:lnTo>
                        <a:pt x="920" y="1470"/>
                      </a:lnTo>
                      <a:lnTo>
                        <a:pt x="922" y="1474"/>
                      </a:lnTo>
                      <a:lnTo>
                        <a:pt x="920" y="1474"/>
                      </a:lnTo>
                      <a:lnTo>
                        <a:pt x="912" y="1470"/>
                      </a:lnTo>
                      <a:lnTo>
                        <a:pt x="902" y="1464"/>
                      </a:lnTo>
                      <a:lnTo>
                        <a:pt x="896" y="1462"/>
                      </a:lnTo>
                      <a:lnTo>
                        <a:pt x="890" y="1464"/>
                      </a:lnTo>
                      <a:lnTo>
                        <a:pt x="890" y="1464"/>
                      </a:lnTo>
                      <a:lnTo>
                        <a:pt x="888" y="1466"/>
                      </a:lnTo>
                      <a:lnTo>
                        <a:pt x="888" y="1468"/>
                      </a:lnTo>
                      <a:lnTo>
                        <a:pt x="894" y="1474"/>
                      </a:lnTo>
                      <a:lnTo>
                        <a:pt x="898" y="1474"/>
                      </a:lnTo>
                      <a:lnTo>
                        <a:pt x="898" y="1476"/>
                      </a:lnTo>
                      <a:lnTo>
                        <a:pt x="896" y="1478"/>
                      </a:lnTo>
                      <a:lnTo>
                        <a:pt x="890" y="1478"/>
                      </a:lnTo>
                      <a:lnTo>
                        <a:pt x="890" y="1478"/>
                      </a:lnTo>
                      <a:lnTo>
                        <a:pt x="884" y="1480"/>
                      </a:lnTo>
                      <a:lnTo>
                        <a:pt x="880" y="1480"/>
                      </a:lnTo>
                      <a:lnTo>
                        <a:pt x="880" y="1484"/>
                      </a:lnTo>
                      <a:lnTo>
                        <a:pt x="880" y="1486"/>
                      </a:lnTo>
                      <a:lnTo>
                        <a:pt x="880" y="1488"/>
                      </a:lnTo>
                      <a:lnTo>
                        <a:pt x="880" y="1490"/>
                      </a:lnTo>
                      <a:lnTo>
                        <a:pt x="876" y="1492"/>
                      </a:lnTo>
                      <a:lnTo>
                        <a:pt x="868" y="1492"/>
                      </a:lnTo>
                      <a:lnTo>
                        <a:pt x="868" y="1492"/>
                      </a:lnTo>
                      <a:lnTo>
                        <a:pt x="856" y="1494"/>
                      </a:lnTo>
                      <a:lnTo>
                        <a:pt x="856" y="1496"/>
                      </a:lnTo>
                      <a:lnTo>
                        <a:pt x="856" y="1496"/>
                      </a:lnTo>
                      <a:lnTo>
                        <a:pt x="860" y="1500"/>
                      </a:lnTo>
                      <a:lnTo>
                        <a:pt x="860" y="1502"/>
                      </a:lnTo>
                      <a:lnTo>
                        <a:pt x="858" y="1504"/>
                      </a:lnTo>
                      <a:lnTo>
                        <a:pt x="858" y="1504"/>
                      </a:lnTo>
                      <a:lnTo>
                        <a:pt x="854" y="1506"/>
                      </a:lnTo>
                      <a:lnTo>
                        <a:pt x="854" y="1506"/>
                      </a:lnTo>
                      <a:lnTo>
                        <a:pt x="856" y="1510"/>
                      </a:lnTo>
                      <a:lnTo>
                        <a:pt x="860" y="1514"/>
                      </a:lnTo>
                      <a:lnTo>
                        <a:pt x="862" y="1516"/>
                      </a:lnTo>
                      <a:lnTo>
                        <a:pt x="860" y="1518"/>
                      </a:lnTo>
                      <a:lnTo>
                        <a:pt x="860" y="1518"/>
                      </a:lnTo>
                      <a:lnTo>
                        <a:pt x="860" y="1522"/>
                      </a:lnTo>
                      <a:lnTo>
                        <a:pt x="860" y="1526"/>
                      </a:lnTo>
                      <a:lnTo>
                        <a:pt x="862" y="1534"/>
                      </a:lnTo>
                      <a:lnTo>
                        <a:pt x="874" y="1554"/>
                      </a:lnTo>
                      <a:lnTo>
                        <a:pt x="874" y="1554"/>
                      </a:lnTo>
                      <a:lnTo>
                        <a:pt x="878" y="1558"/>
                      </a:lnTo>
                      <a:lnTo>
                        <a:pt x="882" y="1560"/>
                      </a:lnTo>
                      <a:lnTo>
                        <a:pt x="890" y="1562"/>
                      </a:lnTo>
                      <a:lnTo>
                        <a:pt x="898" y="1562"/>
                      </a:lnTo>
                      <a:lnTo>
                        <a:pt x="898" y="1564"/>
                      </a:lnTo>
                      <a:lnTo>
                        <a:pt x="898" y="1568"/>
                      </a:lnTo>
                      <a:lnTo>
                        <a:pt x="898" y="1568"/>
                      </a:lnTo>
                      <a:lnTo>
                        <a:pt x="896" y="1572"/>
                      </a:lnTo>
                      <a:lnTo>
                        <a:pt x="898" y="1576"/>
                      </a:lnTo>
                      <a:lnTo>
                        <a:pt x="902" y="1582"/>
                      </a:lnTo>
                      <a:lnTo>
                        <a:pt x="906" y="1590"/>
                      </a:lnTo>
                      <a:lnTo>
                        <a:pt x="908" y="1594"/>
                      </a:lnTo>
                      <a:lnTo>
                        <a:pt x="908" y="1598"/>
                      </a:lnTo>
                      <a:lnTo>
                        <a:pt x="908" y="1598"/>
                      </a:lnTo>
                      <a:lnTo>
                        <a:pt x="908" y="1606"/>
                      </a:lnTo>
                      <a:lnTo>
                        <a:pt x="910" y="1610"/>
                      </a:lnTo>
                      <a:lnTo>
                        <a:pt x="914" y="1614"/>
                      </a:lnTo>
                      <a:lnTo>
                        <a:pt x="926" y="1618"/>
                      </a:lnTo>
                      <a:lnTo>
                        <a:pt x="926" y="1618"/>
                      </a:lnTo>
                      <a:lnTo>
                        <a:pt x="932" y="1622"/>
                      </a:lnTo>
                      <a:lnTo>
                        <a:pt x="934" y="1626"/>
                      </a:lnTo>
                      <a:lnTo>
                        <a:pt x="936" y="1630"/>
                      </a:lnTo>
                      <a:lnTo>
                        <a:pt x="934" y="1634"/>
                      </a:lnTo>
                      <a:lnTo>
                        <a:pt x="934" y="1640"/>
                      </a:lnTo>
                      <a:lnTo>
                        <a:pt x="934" y="1640"/>
                      </a:lnTo>
                      <a:lnTo>
                        <a:pt x="938" y="1640"/>
                      </a:lnTo>
                      <a:lnTo>
                        <a:pt x="938" y="1640"/>
                      </a:lnTo>
                      <a:lnTo>
                        <a:pt x="942" y="1640"/>
                      </a:lnTo>
                      <a:lnTo>
                        <a:pt x="944" y="1640"/>
                      </a:lnTo>
                      <a:lnTo>
                        <a:pt x="946" y="1648"/>
                      </a:lnTo>
                      <a:lnTo>
                        <a:pt x="946" y="1654"/>
                      </a:lnTo>
                      <a:lnTo>
                        <a:pt x="948" y="1656"/>
                      </a:lnTo>
                      <a:lnTo>
                        <a:pt x="950" y="1656"/>
                      </a:lnTo>
                      <a:lnTo>
                        <a:pt x="950" y="1656"/>
                      </a:lnTo>
                      <a:lnTo>
                        <a:pt x="956" y="1656"/>
                      </a:lnTo>
                      <a:lnTo>
                        <a:pt x="958" y="1656"/>
                      </a:lnTo>
                      <a:lnTo>
                        <a:pt x="958" y="1662"/>
                      </a:lnTo>
                      <a:lnTo>
                        <a:pt x="954" y="1672"/>
                      </a:lnTo>
                      <a:lnTo>
                        <a:pt x="954" y="1672"/>
                      </a:lnTo>
                      <a:lnTo>
                        <a:pt x="952" y="1676"/>
                      </a:lnTo>
                      <a:lnTo>
                        <a:pt x="956" y="1678"/>
                      </a:lnTo>
                      <a:lnTo>
                        <a:pt x="966" y="1678"/>
                      </a:lnTo>
                      <a:lnTo>
                        <a:pt x="978" y="1678"/>
                      </a:lnTo>
                      <a:lnTo>
                        <a:pt x="980" y="1680"/>
                      </a:lnTo>
                      <a:lnTo>
                        <a:pt x="980" y="1684"/>
                      </a:lnTo>
                      <a:lnTo>
                        <a:pt x="980" y="1684"/>
                      </a:lnTo>
                      <a:lnTo>
                        <a:pt x="978" y="1690"/>
                      </a:lnTo>
                      <a:lnTo>
                        <a:pt x="978" y="1692"/>
                      </a:lnTo>
                      <a:lnTo>
                        <a:pt x="980" y="1694"/>
                      </a:lnTo>
                      <a:lnTo>
                        <a:pt x="982" y="1694"/>
                      </a:lnTo>
                      <a:lnTo>
                        <a:pt x="990" y="1694"/>
                      </a:lnTo>
                      <a:lnTo>
                        <a:pt x="994" y="1696"/>
                      </a:lnTo>
                      <a:lnTo>
                        <a:pt x="996" y="1698"/>
                      </a:lnTo>
                      <a:lnTo>
                        <a:pt x="996" y="1698"/>
                      </a:lnTo>
                      <a:lnTo>
                        <a:pt x="998" y="1700"/>
                      </a:lnTo>
                      <a:lnTo>
                        <a:pt x="996" y="1702"/>
                      </a:lnTo>
                      <a:lnTo>
                        <a:pt x="994" y="1704"/>
                      </a:lnTo>
                      <a:lnTo>
                        <a:pt x="990" y="1706"/>
                      </a:lnTo>
                      <a:lnTo>
                        <a:pt x="990" y="1708"/>
                      </a:lnTo>
                      <a:lnTo>
                        <a:pt x="990" y="1712"/>
                      </a:lnTo>
                      <a:lnTo>
                        <a:pt x="990" y="1712"/>
                      </a:lnTo>
                      <a:lnTo>
                        <a:pt x="992" y="1722"/>
                      </a:lnTo>
                      <a:lnTo>
                        <a:pt x="996" y="1724"/>
                      </a:lnTo>
                      <a:lnTo>
                        <a:pt x="1000" y="1726"/>
                      </a:lnTo>
                      <a:lnTo>
                        <a:pt x="1004" y="1726"/>
                      </a:lnTo>
                      <a:lnTo>
                        <a:pt x="1010" y="1726"/>
                      </a:lnTo>
                      <a:lnTo>
                        <a:pt x="1016" y="1722"/>
                      </a:lnTo>
                      <a:lnTo>
                        <a:pt x="1024" y="1718"/>
                      </a:lnTo>
                      <a:lnTo>
                        <a:pt x="1024" y="1718"/>
                      </a:lnTo>
                      <a:lnTo>
                        <a:pt x="1032" y="1712"/>
                      </a:lnTo>
                      <a:lnTo>
                        <a:pt x="1038" y="1712"/>
                      </a:lnTo>
                      <a:lnTo>
                        <a:pt x="1040" y="1712"/>
                      </a:lnTo>
                      <a:lnTo>
                        <a:pt x="1044" y="1714"/>
                      </a:lnTo>
                      <a:lnTo>
                        <a:pt x="1048" y="1716"/>
                      </a:lnTo>
                      <a:lnTo>
                        <a:pt x="1050" y="1716"/>
                      </a:lnTo>
                      <a:lnTo>
                        <a:pt x="1054" y="1714"/>
                      </a:lnTo>
                      <a:lnTo>
                        <a:pt x="1054" y="1714"/>
                      </a:lnTo>
                      <a:lnTo>
                        <a:pt x="1064" y="1708"/>
                      </a:lnTo>
                      <a:lnTo>
                        <a:pt x="1072" y="1704"/>
                      </a:lnTo>
                      <a:lnTo>
                        <a:pt x="1080" y="1700"/>
                      </a:lnTo>
                      <a:lnTo>
                        <a:pt x="1080" y="1696"/>
                      </a:lnTo>
                      <a:lnTo>
                        <a:pt x="1080" y="1692"/>
                      </a:lnTo>
                      <a:lnTo>
                        <a:pt x="1080" y="1692"/>
                      </a:lnTo>
                      <a:lnTo>
                        <a:pt x="1080" y="1688"/>
                      </a:lnTo>
                      <a:lnTo>
                        <a:pt x="1082" y="1686"/>
                      </a:lnTo>
                      <a:lnTo>
                        <a:pt x="1084" y="1688"/>
                      </a:lnTo>
                      <a:lnTo>
                        <a:pt x="1086" y="1690"/>
                      </a:lnTo>
                      <a:lnTo>
                        <a:pt x="1088" y="1694"/>
                      </a:lnTo>
                      <a:lnTo>
                        <a:pt x="1090" y="1698"/>
                      </a:lnTo>
                      <a:lnTo>
                        <a:pt x="1090" y="1704"/>
                      </a:lnTo>
                      <a:lnTo>
                        <a:pt x="1086" y="1710"/>
                      </a:lnTo>
                      <a:lnTo>
                        <a:pt x="1086" y="1710"/>
                      </a:lnTo>
                      <a:lnTo>
                        <a:pt x="1078" y="1718"/>
                      </a:lnTo>
                      <a:lnTo>
                        <a:pt x="1076" y="1726"/>
                      </a:lnTo>
                      <a:lnTo>
                        <a:pt x="1076" y="1728"/>
                      </a:lnTo>
                      <a:lnTo>
                        <a:pt x="1078" y="1732"/>
                      </a:lnTo>
                      <a:lnTo>
                        <a:pt x="1090" y="1738"/>
                      </a:lnTo>
                      <a:lnTo>
                        <a:pt x="1090" y="1738"/>
                      </a:lnTo>
                      <a:lnTo>
                        <a:pt x="1098" y="1740"/>
                      </a:lnTo>
                      <a:lnTo>
                        <a:pt x="1106" y="1740"/>
                      </a:lnTo>
                      <a:lnTo>
                        <a:pt x="1120" y="1738"/>
                      </a:lnTo>
                      <a:lnTo>
                        <a:pt x="1124" y="1738"/>
                      </a:lnTo>
                      <a:lnTo>
                        <a:pt x="1126" y="1740"/>
                      </a:lnTo>
                      <a:lnTo>
                        <a:pt x="1126" y="1744"/>
                      </a:lnTo>
                      <a:lnTo>
                        <a:pt x="1120" y="1752"/>
                      </a:lnTo>
                      <a:lnTo>
                        <a:pt x="1120" y="1752"/>
                      </a:lnTo>
                      <a:lnTo>
                        <a:pt x="1116" y="1758"/>
                      </a:lnTo>
                      <a:lnTo>
                        <a:pt x="1116" y="1762"/>
                      </a:lnTo>
                      <a:lnTo>
                        <a:pt x="1118" y="1766"/>
                      </a:lnTo>
                      <a:lnTo>
                        <a:pt x="1122" y="1768"/>
                      </a:lnTo>
                      <a:lnTo>
                        <a:pt x="1126" y="1770"/>
                      </a:lnTo>
                      <a:lnTo>
                        <a:pt x="1132" y="1770"/>
                      </a:lnTo>
                      <a:lnTo>
                        <a:pt x="1136" y="1768"/>
                      </a:lnTo>
                      <a:lnTo>
                        <a:pt x="1140" y="1766"/>
                      </a:lnTo>
                      <a:lnTo>
                        <a:pt x="1140" y="1766"/>
                      </a:lnTo>
                      <a:lnTo>
                        <a:pt x="1150" y="1760"/>
                      </a:lnTo>
                      <a:lnTo>
                        <a:pt x="1154" y="1758"/>
                      </a:lnTo>
                      <a:lnTo>
                        <a:pt x="1156" y="1758"/>
                      </a:lnTo>
                      <a:lnTo>
                        <a:pt x="1162" y="1762"/>
                      </a:lnTo>
                      <a:lnTo>
                        <a:pt x="1170" y="1770"/>
                      </a:lnTo>
                      <a:lnTo>
                        <a:pt x="1170" y="1770"/>
                      </a:lnTo>
                      <a:lnTo>
                        <a:pt x="1182" y="1776"/>
                      </a:lnTo>
                      <a:lnTo>
                        <a:pt x="1186" y="1776"/>
                      </a:lnTo>
                      <a:lnTo>
                        <a:pt x="1190" y="1776"/>
                      </a:lnTo>
                      <a:lnTo>
                        <a:pt x="1194" y="1774"/>
                      </a:lnTo>
                      <a:lnTo>
                        <a:pt x="1196" y="1768"/>
                      </a:lnTo>
                      <a:lnTo>
                        <a:pt x="1198" y="1764"/>
                      </a:lnTo>
                      <a:lnTo>
                        <a:pt x="1200" y="1756"/>
                      </a:lnTo>
                      <a:lnTo>
                        <a:pt x="1200" y="1756"/>
                      </a:lnTo>
                      <a:lnTo>
                        <a:pt x="1200" y="1750"/>
                      </a:lnTo>
                      <a:lnTo>
                        <a:pt x="1198" y="1746"/>
                      </a:lnTo>
                      <a:lnTo>
                        <a:pt x="1194" y="1746"/>
                      </a:lnTo>
                      <a:lnTo>
                        <a:pt x="1192" y="1746"/>
                      </a:lnTo>
                      <a:lnTo>
                        <a:pt x="1186" y="1746"/>
                      </a:lnTo>
                      <a:lnTo>
                        <a:pt x="1186" y="1746"/>
                      </a:lnTo>
                      <a:lnTo>
                        <a:pt x="1186" y="1744"/>
                      </a:lnTo>
                      <a:lnTo>
                        <a:pt x="1186" y="1744"/>
                      </a:lnTo>
                      <a:lnTo>
                        <a:pt x="1190" y="1740"/>
                      </a:lnTo>
                      <a:lnTo>
                        <a:pt x="1194" y="1738"/>
                      </a:lnTo>
                      <a:lnTo>
                        <a:pt x="1204" y="1734"/>
                      </a:lnTo>
                      <a:lnTo>
                        <a:pt x="1208" y="1732"/>
                      </a:lnTo>
                      <a:lnTo>
                        <a:pt x="1210" y="1728"/>
                      </a:lnTo>
                      <a:lnTo>
                        <a:pt x="1212" y="1724"/>
                      </a:lnTo>
                      <a:lnTo>
                        <a:pt x="1212" y="1718"/>
                      </a:lnTo>
                      <a:lnTo>
                        <a:pt x="1212" y="1718"/>
                      </a:lnTo>
                      <a:lnTo>
                        <a:pt x="1210" y="1712"/>
                      </a:lnTo>
                      <a:lnTo>
                        <a:pt x="1214" y="1702"/>
                      </a:lnTo>
                      <a:lnTo>
                        <a:pt x="1224" y="1676"/>
                      </a:lnTo>
                      <a:lnTo>
                        <a:pt x="1234" y="1652"/>
                      </a:lnTo>
                      <a:lnTo>
                        <a:pt x="1236" y="1640"/>
                      </a:lnTo>
                      <a:lnTo>
                        <a:pt x="1236" y="1630"/>
                      </a:lnTo>
                      <a:lnTo>
                        <a:pt x="1236" y="1630"/>
                      </a:lnTo>
                      <a:lnTo>
                        <a:pt x="1234" y="1624"/>
                      </a:lnTo>
                      <a:lnTo>
                        <a:pt x="1232" y="1622"/>
                      </a:lnTo>
                      <a:lnTo>
                        <a:pt x="1230" y="1622"/>
                      </a:lnTo>
                      <a:lnTo>
                        <a:pt x="1228" y="1622"/>
                      </a:lnTo>
                      <a:lnTo>
                        <a:pt x="1226" y="1622"/>
                      </a:lnTo>
                      <a:lnTo>
                        <a:pt x="1222" y="1622"/>
                      </a:lnTo>
                      <a:lnTo>
                        <a:pt x="1220" y="1620"/>
                      </a:lnTo>
                      <a:lnTo>
                        <a:pt x="1214" y="1616"/>
                      </a:lnTo>
                      <a:lnTo>
                        <a:pt x="1214" y="1616"/>
                      </a:lnTo>
                      <a:lnTo>
                        <a:pt x="1212" y="1610"/>
                      </a:lnTo>
                      <a:lnTo>
                        <a:pt x="1212" y="1610"/>
                      </a:lnTo>
                      <a:lnTo>
                        <a:pt x="1222" y="1612"/>
                      </a:lnTo>
                      <a:lnTo>
                        <a:pt x="1232" y="1614"/>
                      </a:lnTo>
                      <a:lnTo>
                        <a:pt x="1236" y="1614"/>
                      </a:lnTo>
                      <a:lnTo>
                        <a:pt x="1236" y="1610"/>
                      </a:lnTo>
                      <a:lnTo>
                        <a:pt x="1236" y="1610"/>
                      </a:lnTo>
                      <a:lnTo>
                        <a:pt x="1234" y="1604"/>
                      </a:lnTo>
                      <a:lnTo>
                        <a:pt x="1232" y="1602"/>
                      </a:lnTo>
                      <a:lnTo>
                        <a:pt x="1226" y="1600"/>
                      </a:lnTo>
                      <a:lnTo>
                        <a:pt x="1220" y="1598"/>
                      </a:lnTo>
                      <a:lnTo>
                        <a:pt x="1220" y="1596"/>
                      </a:lnTo>
                      <a:lnTo>
                        <a:pt x="1222" y="1592"/>
                      </a:lnTo>
                      <a:lnTo>
                        <a:pt x="1222" y="1592"/>
                      </a:lnTo>
                      <a:lnTo>
                        <a:pt x="1226" y="1590"/>
                      </a:lnTo>
                      <a:lnTo>
                        <a:pt x="1230" y="1588"/>
                      </a:lnTo>
                      <a:lnTo>
                        <a:pt x="1244" y="1584"/>
                      </a:lnTo>
                      <a:lnTo>
                        <a:pt x="1250" y="1582"/>
                      </a:lnTo>
                      <a:lnTo>
                        <a:pt x="1256" y="1580"/>
                      </a:lnTo>
                      <a:lnTo>
                        <a:pt x="1260" y="1574"/>
                      </a:lnTo>
                      <a:lnTo>
                        <a:pt x="1262" y="1566"/>
                      </a:lnTo>
                      <a:lnTo>
                        <a:pt x="1262" y="1566"/>
                      </a:lnTo>
                      <a:lnTo>
                        <a:pt x="1264" y="1560"/>
                      </a:lnTo>
                      <a:lnTo>
                        <a:pt x="1266" y="1558"/>
                      </a:lnTo>
                      <a:lnTo>
                        <a:pt x="1268" y="1558"/>
                      </a:lnTo>
                      <a:lnTo>
                        <a:pt x="1272" y="1560"/>
                      </a:lnTo>
                      <a:lnTo>
                        <a:pt x="1278" y="1562"/>
                      </a:lnTo>
                      <a:lnTo>
                        <a:pt x="1280" y="1560"/>
                      </a:lnTo>
                      <a:lnTo>
                        <a:pt x="1280" y="1556"/>
                      </a:lnTo>
                      <a:lnTo>
                        <a:pt x="1280" y="1556"/>
                      </a:lnTo>
                      <a:lnTo>
                        <a:pt x="1282" y="1550"/>
                      </a:lnTo>
                      <a:lnTo>
                        <a:pt x="1284" y="1546"/>
                      </a:lnTo>
                      <a:lnTo>
                        <a:pt x="1294" y="1538"/>
                      </a:lnTo>
                      <a:lnTo>
                        <a:pt x="1300" y="1530"/>
                      </a:lnTo>
                      <a:lnTo>
                        <a:pt x="1302" y="1526"/>
                      </a:lnTo>
                      <a:lnTo>
                        <a:pt x="1302" y="1520"/>
                      </a:lnTo>
                      <a:lnTo>
                        <a:pt x="1302" y="1520"/>
                      </a:lnTo>
                      <a:lnTo>
                        <a:pt x="1300" y="1510"/>
                      </a:lnTo>
                      <a:lnTo>
                        <a:pt x="1300" y="1502"/>
                      </a:lnTo>
                      <a:lnTo>
                        <a:pt x="1300" y="1500"/>
                      </a:lnTo>
                      <a:lnTo>
                        <a:pt x="1298" y="1500"/>
                      </a:lnTo>
                      <a:lnTo>
                        <a:pt x="1286" y="1498"/>
                      </a:lnTo>
                      <a:lnTo>
                        <a:pt x="1286" y="1498"/>
                      </a:lnTo>
                      <a:lnTo>
                        <a:pt x="1278" y="1498"/>
                      </a:lnTo>
                      <a:lnTo>
                        <a:pt x="1270" y="1496"/>
                      </a:lnTo>
                      <a:lnTo>
                        <a:pt x="1266" y="1492"/>
                      </a:lnTo>
                      <a:lnTo>
                        <a:pt x="1262" y="1490"/>
                      </a:lnTo>
                      <a:lnTo>
                        <a:pt x="1260" y="1486"/>
                      </a:lnTo>
                      <a:lnTo>
                        <a:pt x="1262" y="1486"/>
                      </a:lnTo>
                      <a:lnTo>
                        <a:pt x="1264" y="1484"/>
                      </a:lnTo>
                      <a:lnTo>
                        <a:pt x="1270" y="1486"/>
                      </a:lnTo>
                      <a:lnTo>
                        <a:pt x="1270" y="1486"/>
                      </a:lnTo>
                      <a:lnTo>
                        <a:pt x="1276" y="1486"/>
                      </a:lnTo>
                      <a:lnTo>
                        <a:pt x="1280" y="1486"/>
                      </a:lnTo>
                      <a:lnTo>
                        <a:pt x="1288" y="1484"/>
                      </a:lnTo>
                      <a:lnTo>
                        <a:pt x="1294" y="1482"/>
                      </a:lnTo>
                      <a:lnTo>
                        <a:pt x="1300" y="1482"/>
                      </a:lnTo>
                      <a:lnTo>
                        <a:pt x="1300" y="1482"/>
                      </a:lnTo>
                      <a:lnTo>
                        <a:pt x="1308" y="1482"/>
                      </a:lnTo>
                      <a:lnTo>
                        <a:pt x="1308" y="1482"/>
                      </a:lnTo>
                      <a:lnTo>
                        <a:pt x="1308" y="1478"/>
                      </a:lnTo>
                      <a:lnTo>
                        <a:pt x="1302" y="1470"/>
                      </a:lnTo>
                      <a:lnTo>
                        <a:pt x="1290" y="1454"/>
                      </a:lnTo>
                      <a:lnTo>
                        <a:pt x="1290" y="1454"/>
                      </a:lnTo>
                      <a:lnTo>
                        <a:pt x="1282" y="1448"/>
                      </a:lnTo>
                      <a:lnTo>
                        <a:pt x="1280" y="1442"/>
                      </a:lnTo>
                      <a:lnTo>
                        <a:pt x="1280" y="1438"/>
                      </a:lnTo>
                      <a:lnTo>
                        <a:pt x="1284" y="1434"/>
                      </a:lnTo>
                      <a:lnTo>
                        <a:pt x="1288" y="1434"/>
                      </a:lnTo>
                      <a:lnTo>
                        <a:pt x="1296" y="1434"/>
                      </a:lnTo>
                      <a:lnTo>
                        <a:pt x="1310" y="1438"/>
                      </a:lnTo>
                      <a:lnTo>
                        <a:pt x="1310" y="1438"/>
                      </a:lnTo>
                      <a:lnTo>
                        <a:pt x="1316" y="1438"/>
                      </a:lnTo>
                      <a:lnTo>
                        <a:pt x="1320" y="1436"/>
                      </a:lnTo>
                      <a:lnTo>
                        <a:pt x="1324" y="1434"/>
                      </a:lnTo>
                      <a:lnTo>
                        <a:pt x="1326" y="1430"/>
                      </a:lnTo>
                      <a:lnTo>
                        <a:pt x="1332" y="1420"/>
                      </a:lnTo>
                      <a:lnTo>
                        <a:pt x="1334" y="1418"/>
                      </a:lnTo>
                      <a:lnTo>
                        <a:pt x="1338" y="1418"/>
                      </a:lnTo>
                      <a:lnTo>
                        <a:pt x="1338" y="1418"/>
                      </a:lnTo>
                      <a:lnTo>
                        <a:pt x="1344" y="1420"/>
                      </a:lnTo>
                      <a:lnTo>
                        <a:pt x="1346" y="1418"/>
                      </a:lnTo>
                      <a:lnTo>
                        <a:pt x="1344" y="1414"/>
                      </a:lnTo>
                      <a:lnTo>
                        <a:pt x="1334" y="1408"/>
                      </a:lnTo>
                      <a:lnTo>
                        <a:pt x="1334" y="1408"/>
                      </a:lnTo>
                      <a:lnTo>
                        <a:pt x="1326" y="1404"/>
                      </a:lnTo>
                      <a:lnTo>
                        <a:pt x="1324" y="1404"/>
                      </a:lnTo>
                      <a:lnTo>
                        <a:pt x="1326" y="1402"/>
                      </a:lnTo>
                      <a:lnTo>
                        <a:pt x="1330" y="1402"/>
                      </a:lnTo>
                      <a:lnTo>
                        <a:pt x="1338" y="1400"/>
                      </a:lnTo>
                      <a:lnTo>
                        <a:pt x="1338" y="1400"/>
                      </a:lnTo>
                      <a:lnTo>
                        <a:pt x="1344" y="1398"/>
                      </a:lnTo>
                      <a:lnTo>
                        <a:pt x="1352" y="1398"/>
                      </a:lnTo>
                      <a:lnTo>
                        <a:pt x="1360" y="1400"/>
                      </a:lnTo>
                      <a:lnTo>
                        <a:pt x="1370" y="1398"/>
                      </a:lnTo>
                      <a:lnTo>
                        <a:pt x="1370" y="1398"/>
                      </a:lnTo>
                      <a:lnTo>
                        <a:pt x="1380" y="1396"/>
                      </a:lnTo>
                      <a:lnTo>
                        <a:pt x="1388" y="1396"/>
                      </a:lnTo>
                      <a:lnTo>
                        <a:pt x="1394" y="1396"/>
                      </a:lnTo>
                      <a:lnTo>
                        <a:pt x="1398" y="1390"/>
                      </a:lnTo>
                      <a:lnTo>
                        <a:pt x="1398" y="1390"/>
                      </a:lnTo>
                      <a:lnTo>
                        <a:pt x="1400" y="1386"/>
                      </a:lnTo>
                      <a:lnTo>
                        <a:pt x="1398" y="1384"/>
                      </a:lnTo>
                      <a:lnTo>
                        <a:pt x="1396" y="1380"/>
                      </a:lnTo>
                      <a:lnTo>
                        <a:pt x="1402" y="1376"/>
                      </a:lnTo>
                      <a:lnTo>
                        <a:pt x="1402" y="1376"/>
                      </a:lnTo>
                      <a:lnTo>
                        <a:pt x="1404" y="1372"/>
                      </a:lnTo>
                      <a:lnTo>
                        <a:pt x="1404" y="1368"/>
                      </a:lnTo>
                      <a:lnTo>
                        <a:pt x="1404" y="1364"/>
                      </a:lnTo>
                      <a:lnTo>
                        <a:pt x="1410" y="1360"/>
                      </a:lnTo>
                      <a:lnTo>
                        <a:pt x="1410" y="1360"/>
                      </a:lnTo>
                      <a:lnTo>
                        <a:pt x="1414" y="1356"/>
                      </a:lnTo>
                      <a:lnTo>
                        <a:pt x="1416" y="1354"/>
                      </a:lnTo>
                      <a:lnTo>
                        <a:pt x="1414" y="1352"/>
                      </a:lnTo>
                      <a:lnTo>
                        <a:pt x="1412" y="1350"/>
                      </a:lnTo>
                      <a:lnTo>
                        <a:pt x="1406" y="1346"/>
                      </a:lnTo>
                      <a:lnTo>
                        <a:pt x="1406" y="1344"/>
                      </a:lnTo>
                      <a:lnTo>
                        <a:pt x="1406" y="1344"/>
                      </a:lnTo>
                      <a:lnTo>
                        <a:pt x="1406" y="1344"/>
                      </a:lnTo>
                      <a:lnTo>
                        <a:pt x="1410" y="1342"/>
                      </a:lnTo>
                      <a:lnTo>
                        <a:pt x="1414" y="1344"/>
                      </a:lnTo>
                      <a:lnTo>
                        <a:pt x="1420" y="1344"/>
                      </a:lnTo>
                      <a:lnTo>
                        <a:pt x="1430" y="1344"/>
                      </a:lnTo>
                      <a:lnTo>
                        <a:pt x="1430" y="1344"/>
                      </a:lnTo>
                      <a:lnTo>
                        <a:pt x="1436" y="1344"/>
                      </a:lnTo>
                      <a:lnTo>
                        <a:pt x="1434" y="1348"/>
                      </a:lnTo>
                      <a:lnTo>
                        <a:pt x="1428" y="1352"/>
                      </a:lnTo>
                      <a:lnTo>
                        <a:pt x="1424" y="1358"/>
                      </a:lnTo>
                      <a:lnTo>
                        <a:pt x="1424" y="1358"/>
                      </a:lnTo>
                      <a:lnTo>
                        <a:pt x="1422" y="1362"/>
                      </a:lnTo>
                      <a:lnTo>
                        <a:pt x="1418" y="1364"/>
                      </a:lnTo>
                      <a:lnTo>
                        <a:pt x="1414" y="1368"/>
                      </a:lnTo>
                      <a:lnTo>
                        <a:pt x="1412" y="1372"/>
                      </a:lnTo>
                      <a:lnTo>
                        <a:pt x="1412" y="1372"/>
                      </a:lnTo>
                      <a:lnTo>
                        <a:pt x="1410" y="1378"/>
                      </a:lnTo>
                      <a:lnTo>
                        <a:pt x="1408" y="1386"/>
                      </a:lnTo>
                      <a:lnTo>
                        <a:pt x="1406" y="1392"/>
                      </a:lnTo>
                      <a:lnTo>
                        <a:pt x="1406" y="1394"/>
                      </a:lnTo>
                      <a:lnTo>
                        <a:pt x="1408" y="1396"/>
                      </a:lnTo>
                      <a:lnTo>
                        <a:pt x="1408" y="1396"/>
                      </a:lnTo>
                      <a:lnTo>
                        <a:pt x="1414" y="1398"/>
                      </a:lnTo>
                      <a:lnTo>
                        <a:pt x="1420" y="1398"/>
                      </a:lnTo>
                      <a:lnTo>
                        <a:pt x="1426" y="1396"/>
                      </a:lnTo>
                      <a:lnTo>
                        <a:pt x="1432" y="1390"/>
                      </a:lnTo>
                      <a:lnTo>
                        <a:pt x="1432" y="1390"/>
                      </a:lnTo>
                      <a:lnTo>
                        <a:pt x="1440" y="1380"/>
                      </a:lnTo>
                      <a:lnTo>
                        <a:pt x="1444" y="1380"/>
                      </a:lnTo>
                      <a:lnTo>
                        <a:pt x="1448" y="1384"/>
                      </a:lnTo>
                      <a:lnTo>
                        <a:pt x="1448" y="1384"/>
                      </a:lnTo>
                      <a:lnTo>
                        <a:pt x="1452" y="1386"/>
                      </a:lnTo>
                      <a:lnTo>
                        <a:pt x="1454" y="1384"/>
                      </a:lnTo>
                      <a:lnTo>
                        <a:pt x="1454" y="1382"/>
                      </a:lnTo>
                      <a:lnTo>
                        <a:pt x="1452" y="1378"/>
                      </a:lnTo>
                      <a:lnTo>
                        <a:pt x="1452" y="1378"/>
                      </a:lnTo>
                      <a:lnTo>
                        <a:pt x="1452" y="1376"/>
                      </a:lnTo>
                      <a:lnTo>
                        <a:pt x="1452" y="1374"/>
                      </a:lnTo>
                      <a:lnTo>
                        <a:pt x="1456" y="1372"/>
                      </a:lnTo>
                      <a:lnTo>
                        <a:pt x="1462" y="1370"/>
                      </a:lnTo>
                      <a:lnTo>
                        <a:pt x="1466" y="1370"/>
                      </a:lnTo>
                      <a:lnTo>
                        <a:pt x="1468" y="1372"/>
                      </a:lnTo>
                      <a:lnTo>
                        <a:pt x="1468" y="1372"/>
                      </a:lnTo>
                      <a:lnTo>
                        <a:pt x="1472" y="1372"/>
                      </a:lnTo>
                      <a:lnTo>
                        <a:pt x="1476" y="1372"/>
                      </a:lnTo>
                      <a:lnTo>
                        <a:pt x="1484" y="1370"/>
                      </a:lnTo>
                      <a:lnTo>
                        <a:pt x="1498" y="1362"/>
                      </a:lnTo>
                      <a:lnTo>
                        <a:pt x="1498" y="1362"/>
                      </a:lnTo>
                      <a:lnTo>
                        <a:pt x="1502" y="1360"/>
                      </a:lnTo>
                      <a:lnTo>
                        <a:pt x="1502" y="1354"/>
                      </a:lnTo>
                      <a:lnTo>
                        <a:pt x="1502" y="1350"/>
                      </a:lnTo>
                      <a:lnTo>
                        <a:pt x="1502" y="1350"/>
                      </a:lnTo>
                      <a:lnTo>
                        <a:pt x="1504" y="1350"/>
                      </a:lnTo>
                      <a:lnTo>
                        <a:pt x="1504" y="1350"/>
                      </a:lnTo>
                      <a:lnTo>
                        <a:pt x="1508" y="1350"/>
                      </a:lnTo>
                      <a:lnTo>
                        <a:pt x="1510" y="1352"/>
                      </a:lnTo>
                      <a:lnTo>
                        <a:pt x="1510" y="1354"/>
                      </a:lnTo>
                      <a:lnTo>
                        <a:pt x="1512" y="1354"/>
                      </a:lnTo>
                      <a:lnTo>
                        <a:pt x="1512" y="1354"/>
                      </a:lnTo>
                      <a:lnTo>
                        <a:pt x="1520" y="1350"/>
                      </a:lnTo>
                      <a:lnTo>
                        <a:pt x="1532" y="1344"/>
                      </a:lnTo>
                      <a:lnTo>
                        <a:pt x="1558" y="1324"/>
                      </a:lnTo>
                      <a:lnTo>
                        <a:pt x="1570" y="1314"/>
                      </a:lnTo>
                      <a:lnTo>
                        <a:pt x="1580" y="1302"/>
                      </a:lnTo>
                      <a:lnTo>
                        <a:pt x="1588" y="1290"/>
                      </a:lnTo>
                      <a:lnTo>
                        <a:pt x="1592" y="1280"/>
                      </a:lnTo>
                      <a:lnTo>
                        <a:pt x="1592" y="1280"/>
                      </a:lnTo>
                      <a:lnTo>
                        <a:pt x="1600" y="1264"/>
                      </a:lnTo>
                      <a:lnTo>
                        <a:pt x="1610" y="1250"/>
                      </a:lnTo>
                      <a:lnTo>
                        <a:pt x="1622" y="1242"/>
                      </a:lnTo>
                      <a:lnTo>
                        <a:pt x="1628" y="1238"/>
                      </a:lnTo>
                      <a:lnTo>
                        <a:pt x="1634" y="1238"/>
                      </a:lnTo>
                      <a:lnTo>
                        <a:pt x="1634" y="1238"/>
                      </a:lnTo>
                      <a:lnTo>
                        <a:pt x="1642" y="1236"/>
                      </a:lnTo>
                      <a:lnTo>
                        <a:pt x="1646" y="1234"/>
                      </a:lnTo>
                      <a:lnTo>
                        <a:pt x="1648" y="1232"/>
                      </a:lnTo>
                      <a:lnTo>
                        <a:pt x="1648" y="1228"/>
                      </a:lnTo>
                      <a:lnTo>
                        <a:pt x="1646" y="1222"/>
                      </a:lnTo>
                      <a:lnTo>
                        <a:pt x="1640" y="1214"/>
                      </a:lnTo>
                      <a:lnTo>
                        <a:pt x="1632" y="1204"/>
                      </a:lnTo>
                      <a:lnTo>
                        <a:pt x="1632" y="1204"/>
                      </a:lnTo>
                      <a:lnTo>
                        <a:pt x="1626" y="1198"/>
                      </a:lnTo>
                      <a:lnTo>
                        <a:pt x="1624" y="1194"/>
                      </a:lnTo>
                      <a:lnTo>
                        <a:pt x="1636" y="1200"/>
                      </a:lnTo>
                      <a:lnTo>
                        <a:pt x="1670" y="1222"/>
                      </a:lnTo>
                      <a:lnTo>
                        <a:pt x="1670" y="1222"/>
                      </a:lnTo>
                      <a:lnTo>
                        <a:pt x="1684" y="1226"/>
                      </a:lnTo>
                      <a:lnTo>
                        <a:pt x="1694" y="1228"/>
                      </a:lnTo>
                      <a:lnTo>
                        <a:pt x="1702" y="1228"/>
                      </a:lnTo>
                      <a:lnTo>
                        <a:pt x="1710" y="1226"/>
                      </a:lnTo>
                      <a:lnTo>
                        <a:pt x="1718" y="1224"/>
                      </a:lnTo>
                      <a:lnTo>
                        <a:pt x="1724" y="1218"/>
                      </a:lnTo>
                      <a:lnTo>
                        <a:pt x="1730" y="1212"/>
                      </a:lnTo>
                      <a:lnTo>
                        <a:pt x="1730" y="1212"/>
                      </a:lnTo>
                      <a:lnTo>
                        <a:pt x="1732" y="1206"/>
                      </a:lnTo>
                      <a:lnTo>
                        <a:pt x="1734" y="1204"/>
                      </a:lnTo>
                      <a:lnTo>
                        <a:pt x="1738" y="1204"/>
                      </a:lnTo>
                      <a:lnTo>
                        <a:pt x="1742" y="1206"/>
                      </a:lnTo>
                      <a:lnTo>
                        <a:pt x="1748" y="1208"/>
                      </a:lnTo>
                      <a:lnTo>
                        <a:pt x="1756" y="1208"/>
                      </a:lnTo>
                      <a:lnTo>
                        <a:pt x="1766" y="1208"/>
                      </a:lnTo>
                      <a:lnTo>
                        <a:pt x="1782" y="1202"/>
                      </a:lnTo>
                      <a:lnTo>
                        <a:pt x="1782" y="1202"/>
                      </a:lnTo>
                      <a:lnTo>
                        <a:pt x="1800" y="1196"/>
                      </a:lnTo>
                      <a:lnTo>
                        <a:pt x="1818" y="1190"/>
                      </a:lnTo>
                      <a:lnTo>
                        <a:pt x="1856" y="1184"/>
                      </a:lnTo>
                      <a:lnTo>
                        <a:pt x="1886" y="1178"/>
                      </a:lnTo>
                      <a:lnTo>
                        <a:pt x="1898" y="1172"/>
                      </a:lnTo>
                      <a:lnTo>
                        <a:pt x="1906" y="1166"/>
                      </a:lnTo>
                      <a:lnTo>
                        <a:pt x="1906" y="1166"/>
                      </a:lnTo>
                      <a:lnTo>
                        <a:pt x="1920" y="1154"/>
                      </a:lnTo>
                      <a:lnTo>
                        <a:pt x="1934" y="1142"/>
                      </a:lnTo>
                      <a:lnTo>
                        <a:pt x="1950" y="1132"/>
                      </a:lnTo>
                      <a:lnTo>
                        <a:pt x="1960" y="1128"/>
                      </a:lnTo>
                      <a:lnTo>
                        <a:pt x="1970" y="1128"/>
                      </a:lnTo>
                      <a:lnTo>
                        <a:pt x="1970" y="1128"/>
                      </a:lnTo>
                      <a:lnTo>
                        <a:pt x="1978" y="1126"/>
                      </a:lnTo>
                      <a:lnTo>
                        <a:pt x="1982" y="1122"/>
                      </a:lnTo>
                      <a:lnTo>
                        <a:pt x="1982" y="1120"/>
                      </a:lnTo>
                      <a:lnTo>
                        <a:pt x="1982" y="1116"/>
                      </a:lnTo>
                      <a:lnTo>
                        <a:pt x="1982" y="1112"/>
                      </a:lnTo>
                      <a:lnTo>
                        <a:pt x="1982" y="1108"/>
                      </a:lnTo>
                      <a:lnTo>
                        <a:pt x="1986" y="1106"/>
                      </a:lnTo>
                      <a:lnTo>
                        <a:pt x="1994" y="1106"/>
                      </a:lnTo>
                      <a:lnTo>
                        <a:pt x="1994" y="1106"/>
                      </a:lnTo>
                      <a:lnTo>
                        <a:pt x="2008" y="1104"/>
                      </a:lnTo>
                      <a:lnTo>
                        <a:pt x="2012" y="1102"/>
                      </a:lnTo>
                      <a:lnTo>
                        <a:pt x="2012" y="1102"/>
                      </a:lnTo>
                      <a:lnTo>
                        <a:pt x="2016" y="1096"/>
                      </a:lnTo>
                      <a:lnTo>
                        <a:pt x="2022" y="1092"/>
                      </a:lnTo>
                      <a:lnTo>
                        <a:pt x="2030" y="1088"/>
                      </a:lnTo>
                      <a:lnTo>
                        <a:pt x="2030" y="1088"/>
                      </a:lnTo>
                      <a:lnTo>
                        <a:pt x="2046" y="1080"/>
                      </a:lnTo>
                      <a:lnTo>
                        <a:pt x="2046" y="1078"/>
                      </a:lnTo>
                      <a:lnTo>
                        <a:pt x="2044" y="1076"/>
                      </a:lnTo>
                      <a:lnTo>
                        <a:pt x="2028" y="1076"/>
                      </a:lnTo>
                      <a:lnTo>
                        <a:pt x="2000" y="1080"/>
                      </a:lnTo>
                      <a:lnTo>
                        <a:pt x="2000" y="1080"/>
                      </a:lnTo>
                      <a:lnTo>
                        <a:pt x="1984" y="1080"/>
                      </a:lnTo>
                      <a:lnTo>
                        <a:pt x="1970" y="1076"/>
                      </a:lnTo>
                      <a:lnTo>
                        <a:pt x="1956" y="1070"/>
                      </a:lnTo>
                      <a:lnTo>
                        <a:pt x="1944" y="1064"/>
                      </a:lnTo>
                      <a:lnTo>
                        <a:pt x="1932" y="1058"/>
                      </a:lnTo>
                      <a:lnTo>
                        <a:pt x="1920" y="1056"/>
                      </a:lnTo>
                      <a:lnTo>
                        <a:pt x="1914" y="1056"/>
                      </a:lnTo>
                      <a:lnTo>
                        <a:pt x="1906" y="1058"/>
                      </a:lnTo>
                      <a:lnTo>
                        <a:pt x="1900" y="1060"/>
                      </a:lnTo>
                      <a:lnTo>
                        <a:pt x="1892" y="1064"/>
                      </a:lnTo>
                      <a:lnTo>
                        <a:pt x="1892" y="1064"/>
                      </a:lnTo>
                      <a:lnTo>
                        <a:pt x="1884" y="1068"/>
                      </a:lnTo>
                      <a:lnTo>
                        <a:pt x="1878" y="1070"/>
                      </a:lnTo>
                      <a:lnTo>
                        <a:pt x="1866" y="1070"/>
                      </a:lnTo>
                      <a:lnTo>
                        <a:pt x="1860" y="1070"/>
                      </a:lnTo>
                      <a:lnTo>
                        <a:pt x="1854" y="1072"/>
                      </a:lnTo>
                      <a:lnTo>
                        <a:pt x="1846" y="1076"/>
                      </a:lnTo>
                      <a:lnTo>
                        <a:pt x="1838" y="1082"/>
                      </a:lnTo>
                      <a:lnTo>
                        <a:pt x="1838" y="1082"/>
                      </a:lnTo>
                      <a:lnTo>
                        <a:pt x="1834" y="1086"/>
                      </a:lnTo>
                      <a:lnTo>
                        <a:pt x="1828" y="1090"/>
                      </a:lnTo>
                      <a:lnTo>
                        <a:pt x="1824" y="1090"/>
                      </a:lnTo>
                      <a:lnTo>
                        <a:pt x="1820" y="1090"/>
                      </a:lnTo>
                      <a:lnTo>
                        <a:pt x="1818" y="1088"/>
                      </a:lnTo>
                      <a:lnTo>
                        <a:pt x="1820" y="1084"/>
                      </a:lnTo>
                      <a:lnTo>
                        <a:pt x="1824" y="1078"/>
                      </a:lnTo>
                      <a:lnTo>
                        <a:pt x="1832" y="1070"/>
                      </a:lnTo>
                      <a:lnTo>
                        <a:pt x="1832" y="1070"/>
                      </a:lnTo>
                      <a:lnTo>
                        <a:pt x="1840" y="1064"/>
                      </a:lnTo>
                      <a:lnTo>
                        <a:pt x="1848" y="1062"/>
                      </a:lnTo>
                      <a:lnTo>
                        <a:pt x="1852" y="1062"/>
                      </a:lnTo>
                      <a:lnTo>
                        <a:pt x="1856" y="1062"/>
                      </a:lnTo>
                      <a:lnTo>
                        <a:pt x="1864" y="1064"/>
                      </a:lnTo>
                      <a:lnTo>
                        <a:pt x="1866" y="1064"/>
                      </a:lnTo>
                      <a:lnTo>
                        <a:pt x="1870" y="1062"/>
                      </a:lnTo>
                      <a:lnTo>
                        <a:pt x="1870" y="1062"/>
                      </a:lnTo>
                      <a:lnTo>
                        <a:pt x="1876" y="1058"/>
                      </a:lnTo>
                      <a:lnTo>
                        <a:pt x="1878" y="1056"/>
                      </a:lnTo>
                      <a:lnTo>
                        <a:pt x="1878" y="1054"/>
                      </a:lnTo>
                      <a:lnTo>
                        <a:pt x="1874" y="1052"/>
                      </a:lnTo>
                      <a:lnTo>
                        <a:pt x="1868" y="1052"/>
                      </a:lnTo>
                      <a:lnTo>
                        <a:pt x="1844" y="1054"/>
                      </a:lnTo>
                      <a:lnTo>
                        <a:pt x="1844" y="1054"/>
                      </a:lnTo>
                      <a:lnTo>
                        <a:pt x="1816" y="1058"/>
                      </a:lnTo>
                      <a:lnTo>
                        <a:pt x="1800" y="1058"/>
                      </a:lnTo>
                      <a:lnTo>
                        <a:pt x="1798" y="1056"/>
                      </a:lnTo>
                      <a:lnTo>
                        <a:pt x="1796" y="1052"/>
                      </a:lnTo>
                      <a:lnTo>
                        <a:pt x="1798" y="1046"/>
                      </a:lnTo>
                      <a:lnTo>
                        <a:pt x="1804" y="1038"/>
                      </a:lnTo>
                      <a:lnTo>
                        <a:pt x="1804" y="1038"/>
                      </a:lnTo>
                      <a:lnTo>
                        <a:pt x="1814" y="1022"/>
                      </a:lnTo>
                      <a:lnTo>
                        <a:pt x="1818" y="1014"/>
                      </a:lnTo>
                      <a:lnTo>
                        <a:pt x="1820" y="1012"/>
                      </a:lnTo>
                      <a:lnTo>
                        <a:pt x="1822" y="1010"/>
                      </a:lnTo>
                      <a:lnTo>
                        <a:pt x="1828" y="1016"/>
                      </a:lnTo>
                      <a:lnTo>
                        <a:pt x="1828" y="1016"/>
                      </a:lnTo>
                      <a:lnTo>
                        <a:pt x="1836" y="1022"/>
                      </a:lnTo>
                      <a:lnTo>
                        <a:pt x="1840" y="1022"/>
                      </a:lnTo>
                      <a:lnTo>
                        <a:pt x="1844" y="1022"/>
                      </a:lnTo>
                      <a:lnTo>
                        <a:pt x="1882" y="1010"/>
                      </a:lnTo>
                      <a:lnTo>
                        <a:pt x="1882" y="1010"/>
                      </a:lnTo>
                      <a:lnTo>
                        <a:pt x="1896" y="1006"/>
                      </a:lnTo>
                      <a:lnTo>
                        <a:pt x="1904" y="1000"/>
                      </a:lnTo>
                      <a:lnTo>
                        <a:pt x="1908" y="996"/>
                      </a:lnTo>
                      <a:lnTo>
                        <a:pt x="1910" y="992"/>
                      </a:lnTo>
                      <a:lnTo>
                        <a:pt x="1906" y="986"/>
                      </a:lnTo>
                      <a:lnTo>
                        <a:pt x="1898" y="984"/>
                      </a:lnTo>
                      <a:lnTo>
                        <a:pt x="1888" y="980"/>
                      </a:lnTo>
                      <a:lnTo>
                        <a:pt x="1874" y="978"/>
                      </a:lnTo>
                      <a:lnTo>
                        <a:pt x="1874" y="978"/>
                      </a:lnTo>
                      <a:lnTo>
                        <a:pt x="1850" y="974"/>
                      </a:lnTo>
                      <a:lnTo>
                        <a:pt x="1844" y="972"/>
                      </a:lnTo>
                      <a:lnTo>
                        <a:pt x="1842" y="970"/>
                      </a:lnTo>
                      <a:lnTo>
                        <a:pt x="1844" y="968"/>
                      </a:lnTo>
                      <a:lnTo>
                        <a:pt x="1850" y="966"/>
                      </a:lnTo>
                      <a:lnTo>
                        <a:pt x="1870" y="966"/>
                      </a:lnTo>
                      <a:lnTo>
                        <a:pt x="1870" y="966"/>
                      </a:lnTo>
                      <a:lnTo>
                        <a:pt x="1892" y="970"/>
                      </a:lnTo>
                      <a:lnTo>
                        <a:pt x="1906" y="976"/>
                      </a:lnTo>
                      <a:lnTo>
                        <a:pt x="1918" y="980"/>
                      </a:lnTo>
                      <a:lnTo>
                        <a:pt x="1932" y="986"/>
                      </a:lnTo>
                      <a:lnTo>
                        <a:pt x="1932" y="986"/>
                      </a:lnTo>
                      <a:lnTo>
                        <a:pt x="1946" y="992"/>
                      </a:lnTo>
                      <a:lnTo>
                        <a:pt x="1954" y="998"/>
                      </a:lnTo>
                      <a:lnTo>
                        <a:pt x="1958" y="1008"/>
                      </a:lnTo>
                      <a:lnTo>
                        <a:pt x="1960" y="1022"/>
                      </a:lnTo>
                      <a:lnTo>
                        <a:pt x="1960" y="1022"/>
                      </a:lnTo>
                      <a:lnTo>
                        <a:pt x="1964" y="1030"/>
                      </a:lnTo>
                      <a:lnTo>
                        <a:pt x="1970" y="1038"/>
                      </a:lnTo>
                      <a:lnTo>
                        <a:pt x="1978" y="1044"/>
                      </a:lnTo>
                      <a:lnTo>
                        <a:pt x="1988" y="1050"/>
                      </a:lnTo>
                      <a:lnTo>
                        <a:pt x="1998" y="1052"/>
                      </a:lnTo>
                      <a:lnTo>
                        <a:pt x="2008" y="1054"/>
                      </a:lnTo>
                      <a:lnTo>
                        <a:pt x="2016" y="1054"/>
                      </a:lnTo>
                      <a:lnTo>
                        <a:pt x="2022" y="1052"/>
                      </a:lnTo>
                      <a:lnTo>
                        <a:pt x="2022" y="1052"/>
                      </a:lnTo>
                      <a:lnTo>
                        <a:pt x="2030" y="1048"/>
                      </a:lnTo>
                      <a:lnTo>
                        <a:pt x="2036" y="1050"/>
                      </a:lnTo>
                      <a:lnTo>
                        <a:pt x="2046" y="1052"/>
                      </a:lnTo>
                      <a:lnTo>
                        <a:pt x="2060" y="1056"/>
                      </a:lnTo>
                      <a:lnTo>
                        <a:pt x="2060" y="1056"/>
                      </a:lnTo>
                      <a:lnTo>
                        <a:pt x="2068" y="1054"/>
                      </a:lnTo>
                      <a:lnTo>
                        <a:pt x="2070" y="1050"/>
                      </a:lnTo>
                      <a:lnTo>
                        <a:pt x="2072" y="1042"/>
                      </a:lnTo>
                      <a:lnTo>
                        <a:pt x="2070" y="1032"/>
                      </a:lnTo>
                      <a:lnTo>
                        <a:pt x="2066" y="1008"/>
                      </a:lnTo>
                      <a:lnTo>
                        <a:pt x="2064" y="996"/>
                      </a:lnTo>
                      <a:lnTo>
                        <a:pt x="2064" y="984"/>
                      </a:lnTo>
                      <a:lnTo>
                        <a:pt x="2064" y="984"/>
                      </a:lnTo>
                      <a:lnTo>
                        <a:pt x="2062" y="976"/>
                      </a:lnTo>
                      <a:lnTo>
                        <a:pt x="2062" y="974"/>
                      </a:lnTo>
                      <a:lnTo>
                        <a:pt x="2060" y="974"/>
                      </a:lnTo>
                      <a:lnTo>
                        <a:pt x="2056" y="976"/>
                      </a:lnTo>
                      <a:lnTo>
                        <a:pt x="2050" y="980"/>
                      </a:lnTo>
                      <a:lnTo>
                        <a:pt x="2044" y="986"/>
                      </a:lnTo>
                      <a:lnTo>
                        <a:pt x="2038" y="990"/>
                      </a:lnTo>
                      <a:lnTo>
                        <a:pt x="2032" y="990"/>
                      </a:lnTo>
                      <a:lnTo>
                        <a:pt x="2030" y="988"/>
                      </a:lnTo>
                      <a:lnTo>
                        <a:pt x="2030" y="986"/>
                      </a:lnTo>
                      <a:lnTo>
                        <a:pt x="2030" y="986"/>
                      </a:lnTo>
                      <a:lnTo>
                        <a:pt x="2028" y="976"/>
                      </a:lnTo>
                      <a:lnTo>
                        <a:pt x="2028" y="974"/>
                      </a:lnTo>
                      <a:lnTo>
                        <a:pt x="2032" y="974"/>
                      </a:lnTo>
                      <a:lnTo>
                        <a:pt x="2038" y="972"/>
                      </a:lnTo>
                      <a:lnTo>
                        <a:pt x="2044" y="968"/>
                      </a:lnTo>
                      <a:lnTo>
                        <a:pt x="2050" y="962"/>
                      </a:lnTo>
                      <a:lnTo>
                        <a:pt x="2050" y="962"/>
                      </a:lnTo>
                      <a:lnTo>
                        <a:pt x="2054" y="956"/>
                      </a:lnTo>
                      <a:lnTo>
                        <a:pt x="2054" y="956"/>
                      </a:lnTo>
                      <a:lnTo>
                        <a:pt x="2054" y="954"/>
                      </a:lnTo>
                      <a:lnTo>
                        <a:pt x="2044" y="958"/>
                      </a:lnTo>
                      <a:lnTo>
                        <a:pt x="2032" y="962"/>
                      </a:lnTo>
                      <a:lnTo>
                        <a:pt x="2030" y="960"/>
                      </a:lnTo>
                      <a:lnTo>
                        <a:pt x="2030" y="956"/>
                      </a:lnTo>
                      <a:lnTo>
                        <a:pt x="2030" y="956"/>
                      </a:lnTo>
                      <a:lnTo>
                        <a:pt x="2032" y="950"/>
                      </a:lnTo>
                      <a:lnTo>
                        <a:pt x="2030" y="944"/>
                      </a:lnTo>
                      <a:lnTo>
                        <a:pt x="2026" y="940"/>
                      </a:lnTo>
                      <a:lnTo>
                        <a:pt x="2020" y="938"/>
                      </a:lnTo>
                      <a:lnTo>
                        <a:pt x="2002" y="932"/>
                      </a:lnTo>
                      <a:lnTo>
                        <a:pt x="1980" y="926"/>
                      </a:lnTo>
                      <a:lnTo>
                        <a:pt x="1980" y="926"/>
                      </a:lnTo>
                      <a:lnTo>
                        <a:pt x="1960" y="918"/>
                      </a:lnTo>
                      <a:lnTo>
                        <a:pt x="1948" y="912"/>
                      </a:lnTo>
                      <a:lnTo>
                        <a:pt x="1944" y="908"/>
                      </a:lnTo>
                      <a:lnTo>
                        <a:pt x="1944" y="904"/>
                      </a:lnTo>
                      <a:lnTo>
                        <a:pt x="1944" y="900"/>
                      </a:lnTo>
                      <a:lnTo>
                        <a:pt x="1944" y="896"/>
                      </a:lnTo>
                      <a:lnTo>
                        <a:pt x="1942" y="892"/>
                      </a:lnTo>
                      <a:lnTo>
                        <a:pt x="1934" y="886"/>
                      </a:lnTo>
                      <a:lnTo>
                        <a:pt x="1934" y="886"/>
                      </a:lnTo>
                      <a:lnTo>
                        <a:pt x="1924" y="880"/>
                      </a:lnTo>
                      <a:lnTo>
                        <a:pt x="1922" y="874"/>
                      </a:lnTo>
                      <a:lnTo>
                        <a:pt x="1922" y="870"/>
                      </a:lnTo>
                      <a:lnTo>
                        <a:pt x="1924" y="866"/>
                      </a:lnTo>
                      <a:lnTo>
                        <a:pt x="1922" y="862"/>
                      </a:lnTo>
                      <a:lnTo>
                        <a:pt x="1916" y="858"/>
                      </a:lnTo>
                      <a:lnTo>
                        <a:pt x="1902" y="852"/>
                      </a:lnTo>
                      <a:lnTo>
                        <a:pt x="1878" y="846"/>
                      </a:lnTo>
                      <a:lnTo>
                        <a:pt x="1878" y="846"/>
                      </a:lnTo>
                      <a:lnTo>
                        <a:pt x="1888" y="846"/>
                      </a:lnTo>
                      <a:lnTo>
                        <a:pt x="1896" y="844"/>
                      </a:lnTo>
                      <a:lnTo>
                        <a:pt x="1904" y="842"/>
                      </a:lnTo>
                      <a:lnTo>
                        <a:pt x="1910" y="838"/>
                      </a:lnTo>
                      <a:lnTo>
                        <a:pt x="1926" y="828"/>
                      </a:lnTo>
                      <a:lnTo>
                        <a:pt x="1948" y="818"/>
                      </a:lnTo>
                      <a:lnTo>
                        <a:pt x="1948" y="818"/>
                      </a:lnTo>
                      <a:lnTo>
                        <a:pt x="1954" y="816"/>
                      </a:lnTo>
                      <a:lnTo>
                        <a:pt x="1960" y="816"/>
                      </a:lnTo>
                      <a:lnTo>
                        <a:pt x="1974" y="818"/>
                      </a:lnTo>
                      <a:lnTo>
                        <a:pt x="1988" y="824"/>
                      </a:lnTo>
                      <a:lnTo>
                        <a:pt x="2002" y="832"/>
                      </a:lnTo>
                      <a:lnTo>
                        <a:pt x="2016" y="838"/>
                      </a:lnTo>
                      <a:lnTo>
                        <a:pt x="2030" y="842"/>
                      </a:lnTo>
                      <a:lnTo>
                        <a:pt x="2038" y="844"/>
                      </a:lnTo>
                      <a:lnTo>
                        <a:pt x="2044" y="842"/>
                      </a:lnTo>
                      <a:lnTo>
                        <a:pt x="2052" y="840"/>
                      </a:lnTo>
                      <a:lnTo>
                        <a:pt x="2058" y="836"/>
                      </a:lnTo>
                      <a:lnTo>
                        <a:pt x="2058" y="836"/>
                      </a:lnTo>
                      <a:lnTo>
                        <a:pt x="2070" y="830"/>
                      </a:lnTo>
                      <a:lnTo>
                        <a:pt x="2078" y="826"/>
                      </a:lnTo>
                      <a:lnTo>
                        <a:pt x="2086" y="826"/>
                      </a:lnTo>
                      <a:lnTo>
                        <a:pt x="2092" y="828"/>
                      </a:lnTo>
                      <a:lnTo>
                        <a:pt x="2096" y="830"/>
                      </a:lnTo>
                      <a:lnTo>
                        <a:pt x="2100" y="830"/>
                      </a:lnTo>
                      <a:lnTo>
                        <a:pt x="2106" y="826"/>
                      </a:lnTo>
                      <a:lnTo>
                        <a:pt x="2112" y="818"/>
                      </a:lnTo>
                      <a:lnTo>
                        <a:pt x="2112" y="818"/>
                      </a:lnTo>
                      <a:lnTo>
                        <a:pt x="2118" y="810"/>
                      </a:lnTo>
                      <a:lnTo>
                        <a:pt x="2118" y="806"/>
                      </a:lnTo>
                      <a:lnTo>
                        <a:pt x="2116" y="802"/>
                      </a:lnTo>
                      <a:lnTo>
                        <a:pt x="2112" y="796"/>
                      </a:lnTo>
                      <a:lnTo>
                        <a:pt x="2104" y="792"/>
                      </a:lnTo>
                      <a:lnTo>
                        <a:pt x="2092" y="790"/>
                      </a:lnTo>
                      <a:lnTo>
                        <a:pt x="2080" y="788"/>
                      </a:lnTo>
                      <a:lnTo>
                        <a:pt x="2054" y="786"/>
                      </a:lnTo>
                      <a:lnTo>
                        <a:pt x="2054" y="786"/>
                      </a:lnTo>
                      <a:lnTo>
                        <a:pt x="2044" y="786"/>
                      </a:lnTo>
                      <a:lnTo>
                        <a:pt x="2040" y="784"/>
                      </a:lnTo>
                      <a:lnTo>
                        <a:pt x="2040" y="780"/>
                      </a:lnTo>
                      <a:lnTo>
                        <a:pt x="2040" y="776"/>
                      </a:lnTo>
                      <a:lnTo>
                        <a:pt x="2046" y="768"/>
                      </a:lnTo>
                      <a:lnTo>
                        <a:pt x="2054" y="762"/>
                      </a:lnTo>
                      <a:lnTo>
                        <a:pt x="2066" y="758"/>
                      </a:lnTo>
                      <a:lnTo>
                        <a:pt x="2078" y="754"/>
                      </a:lnTo>
                      <a:lnTo>
                        <a:pt x="2092" y="752"/>
                      </a:lnTo>
                      <a:lnTo>
                        <a:pt x="2092" y="752"/>
                      </a:lnTo>
                      <a:lnTo>
                        <a:pt x="2104" y="754"/>
                      </a:lnTo>
                      <a:lnTo>
                        <a:pt x="2112" y="758"/>
                      </a:lnTo>
                      <a:lnTo>
                        <a:pt x="2122" y="766"/>
                      </a:lnTo>
                      <a:lnTo>
                        <a:pt x="2128" y="768"/>
                      </a:lnTo>
                      <a:lnTo>
                        <a:pt x="2132" y="770"/>
                      </a:lnTo>
                      <a:lnTo>
                        <a:pt x="2142" y="768"/>
                      </a:lnTo>
                      <a:lnTo>
                        <a:pt x="2152" y="766"/>
                      </a:lnTo>
                      <a:lnTo>
                        <a:pt x="2152" y="766"/>
                      </a:lnTo>
                      <a:lnTo>
                        <a:pt x="2162" y="762"/>
                      </a:lnTo>
                      <a:lnTo>
                        <a:pt x="2164" y="758"/>
                      </a:lnTo>
                      <a:lnTo>
                        <a:pt x="2166" y="754"/>
                      </a:lnTo>
                      <a:lnTo>
                        <a:pt x="2162" y="750"/>
                      </a:lnTo>
                      <a:lnTo>
                        <a:pt x="2154" y="746"/>
                      </a:lnTo>
                      <a:lnTo>
                        <a:pt x="2146" y="742"/>
                      </a:lnTo>
                      <a:lnTo>
                        <a:pt x="2134" y="740"/>
                      </a:lnTo>
                      <a:lnTo>
                        <a:pt x="2120" y="738"/>
                      </a:lnTo>
                      <a:lnTo>
                        <a:pt x="2120" y="738"/>
                      </a:lnTo>
                      <a:lnTo>
                        <a:pt x="2112" y="738"/>
                      </a:lnTo>
                      <a:lnTo>
                        <a:pt x="2108" y="736"/>
                      </a:lnTo>
                      <a:lnTo>
                        <a:pt x="2104" y="732"/>
                      </a:lnTo>
                      <a:lnTo>
                        <a:pt x="2102" y="728"/>
                      </a:lnTo>
                      <a:lnTo>
                        <a:pt x="2100" y="718"/>
                      </a:lnTo>
                      <a:lnTo>
                        <a:pt x="2102" y="708"/>
                      </a:lnTo>
                      <a:lnTo>
                        <a:pt x="2108" y="700"/>
                      </a:lnTo>
                      <a:lnTo>
                        <a:pt x="2114" y="694"/>
                      </a:lnTo>
                      <a:lnTo>
                        <a:pt x="2118" y="692"/>
                      </a:lnTo>
                      <a:lnTo>
                        <a:pt x="2122" y="692"/>
                      </a:lnTo>
                      <a:lnTo>
                        <a:pt x="2124" y="692"/>
                      </a:lnTo>
                      <a:lnTo>
                        <a:pt x="2126" y="696"/>
                      </a:lnTo>
                      <a:lnTo>
                        <a:pt x="2126" y="696"/>
                      </a:lnTo>
                      <a:lnTo>
                        <a:pt x="2132" y="700"/>
                      </a:lnTo>
                      <a:lnTo>
                        <a:pt x="2140" y="702"/>
                      </a:lnTo>
                      <a:lnTo>
                        <a:pt x="2148" y="702"/>
                      </a:lnTo>
                      <a:lnTo>
                        <a:pt x="2154" y="698"/>
                      </a:lnTo>
                      <a:lnTo>
                        <a:pt x="2158" y="692"/>
                      </a:lnTo>
                      <a:lnTo>
                        <a:pt x="2162" y="686"/>
                      </a:lnTo>
                      <a:lnTo>
                        <a:pt x="2160" y="678"/>
                      </a:lnTo>
                      <a:lnTo>
                        <a:pt x="2156" y="670"/>
                      </a:lnTo>
                      <a:lnTo>
                        <a:pt x="2156" y="670"/>
                      </a:lnTo>
                      <a:lnTo>
                        <a:pt x="2150" y="662"/>
                      </a:lnTo>
                      <a:lnTo>
                        <a:pt x="2150" y="658"/>
                      </a:lnTo>
                      <a:lnTo>
                        <a:pt x="2154" y="656"/>
                      </a:lnTo>
                      <a:lnTo>
                        <a:pt x="2156" y="656"/>
                      </a:lnTo>
                      <a:lnTo>
                        <a:pt x="2160" y="656"/>
                      </a:lnTo>
                      <a:lnTo>
                        <a:pt x="2160" y="654"/>
                      </a:lnTo>
                      <a:lnTo>
                        <a:pt x="2144" y="646"/>
                      </a:lnTo>
                      <a:lnTo>
                        <a:pt x="2144" y="646"/>
                      </a:lnTo>
                      <a:lnTo>
                        <a:pt x="2132" y="640"/>
                      </a:lnTo>
                      <a:lnTo>
                        <a:pt x="2128" y="636"/>
                      </a:lnTo>
                      <a:lnTo>
                        <a:pt x="2128" y="634"/>
                      </a:lnTo>
                      <a:lnTo>
                        <a:pt x="2130" y="632"/>
                      </a:lnTo>
                      <a:lnTo>
                        <a:pt x="2140" y="628"/>
                      </a:lnTo>
                      <a:lnTo>
                        <a:pt x="2142" y="624"/>
                      </a:lnTo>
                      <a:lnTo>
                        <a:pt x="2142" y="620"/>
                      </a:lnTo>
                      <a:lnTo>
                        <a:pt x="2142" y="620"/>
                      </a:lnTo>
                      <a:lnTo>
                        <a:pt x="2140" y="616"/>
                      </a:lnTo>
                      <a:lnTo>
                        <a:pt x="2136" y="614"/>
                      </a:lnTo>
                      <a:lnTo>
                        <a:pt x="2126" y="612"/>
                      </a:lnTo>
                      <a:lnTo>
                        <a:pt x="2098" y="612"/>
                      </a:lnTo>
                      <a:lnTo>
                        <a:pt x="2084" y="612"/>
                      </a:lnTo>
                      <a:lnTo>
                        <a:pt x="2074" y="612"/>
                      </a:lnTo>
                      <a:lnTo>
                        <a:pt x="2066" y="608"/>
                      </a:lnTo>
                      <a:lnTo>
                        <a:pt x="2064" y="606"/>
                      </a:lnTo>
                      <a:lnTo>
                        <a:pt x="2062" y="602"/>
                      </a:lnTo>
                      <a:lnTo>
                        <a:pt x="2062" y="602"/>
                      </a:lnTo>
                      <a:lnTo>
                        <a:pt x="2062" y="598"/>
                      </a:lnTo>
                      <a:lnTo>
                        <a:pt x="2060" y="594"/>
                      </a:lnTo>
                      <a:lnTo>
                        <a:pt x="2056" y="590"/>
                      </a:lnTo>
                      <a:lnTo>
                        <a:pt x="2048" y="586"/>
                      </a:lnTo>
                      <a:lnTo>
                        <a:pt x="2040" y="582"/>
                      </a:lnTo>
                      <a:lnTo>
                        <a:pt x="2032" y="580"/>
                      </a:lnTo>
                      <a:lnTo>
                        <a:pt x="2028" y="578"/>
                      </a:lnTo>
                      <a:lnTo>
                        <a:pt x="2026" y="576"/>
                      </a:lnTo>
                      <a:lnTo>
                        <a:pt x="2028" y="574"/>
                      </a:lnTo>
                      <a:lnTo>
                        <a:pt x="2032" y="568"/>
                      </a:lnTo>
                      <a:lnTo>
                        <a:pt x="2032" y="568"/>
                      </a:lnTo>
                      <a:lnTo>
                        <a:pt x="2040" y="566"/>
                      </a:lnTo>
                      <a:lnTo>
                        <a:pt x="2046" y="566"/>
                      </a:lnTo>
                      <a:lnTo>
                        <a:pt x="2050" y="570"/>
                      </a:lnTo>
                      <a:lnTo>
                        <a:pt x="2054" y="574"/>
                      </a:lnTo>
                      <a:lnTo>
                        <a:pt x="2058" y="578"/>
                      </a:lnTo>
                      <a:lnTo>
                        <a:pt x="2064" y="580"/>
                      </a:lnTo>
                      <a:lnTo>
                        <a:pt x="2072" y="580"/>
                      </a:lnTo>
                      <a:lnTo>
                        <a:pt x="2082" y="574"/>
                      </a:lnTo>
                      <a:lnTo>
                        <a:pt x="2082" y="574"/>
                      </a:lnTo>
                      <a:lnTo>
                        <a:pt x="2094" y="566"/>
                      </a:lnTo>
                      <a:lnTo>
                        <a:pt x="2106" y="562"/>
                      </a:lnTo>
                      <a:lnTo>
                        <a:pt x="2120" y="560"/>
                      </a:lnTo>
                      <a:lnTo>
                        <a:pt x="2132" y="560"/>
                      </a:lnTo>
                      <a:lnTo>
                        <a:pt x="2144" y="562"/>
                      </a:lnTo>
                      <a:lnTo>
                        <a:pt x="2156" y="564"/>
                      </a:lnTo>
                      <a:lnTo>
                        <a:pt x="2178" y="574"/>
                      </a:lnTo>
                      <a:lnTo>
                        <a:pt x="2178" y="574"/>
                      </a:lnTo>
                      <a:lnTo>
                        <a:pt x="2188" y="576"/>
                      </a:lnTo>
                      <a:lnTo>
                        <a:pt x="2196" y="574"/>
                      </a:lnTo>
                      <a:lnTo>
                        <a:pt x="2202" y="570"/>
                      </a:lnTo>
                      <a:lnTo>
                        <a:pt x="2206" y="564"/>
                      </a:lnTo>
                      <a:lnTo>
                        <a:pt x="2208" y="556"/>
                      </a:lnTo>
                      <a:lnTo>
                        <a:pt x="2206" y="546"/>
                      </a:lnTo>
                      <a:lnTo>
                        <a:pt x="2202" y="536"/>
                      </a:lnTo>
                      <a:lnTo>
                        <a:pt x="2194" y="528"/>
                      </a:lnTo>
                      <a:lnTo>
                        <a:pt x="2194" y="528"/>
                      </a:lnTo>
                      <a:lnTo>
                        <a:pt x="2186" y="522"/>
                      </a:lnTo>
                      <a:lnTo>
                        <a:pt x="2180" y="522"/>
                      </a:lnTo>
                      <a:lnTo>
                        <a:pt x="2176" y="524"/>
                      </a:lnTo>
                      <a:lnTo>
                        <a:pt x="2172" y="528"/>
                      </a:lnTo>
                      <a:lnTo>
                        <a:pt x="2166" y="532"/>
                      </a:lnTo>
                      <a:lnTo>
                        <a:pt x="2158" y="534"/>
                      </a:lnTo>
                      <a:lnTo>
                        <a:pt x="2148" y="532"/>
                      </a:lnTo>
                      <a:lnTo>
                        <a:pt x="2132" y="524"/>
                      </a:lnTo>
                      <a:lnTo>
                        <a:pt x="2132" y="524"/>
                      </a:lnTo>
                      <a:lnTo>
                        <a:pt x="2106" y="506"/>
                      </a:lnTo>
                      <a:lnTo>
                        <a:pt x="2102" y="502"/>
                      </a:lnTo>
                      <a:lnTo>
                        <a:pt x="2102" y="500"/>
                      </a:lnTo>
                      <a:lnTo>
                        <a:pt x="2102" y="498"/>
                      </a:lnTo>
                      <a:lnTo>
                        <a:pt x="2106" y="498"/>
                      </a:lnTo>
                      <a:lnTo>
                        <a:pt x="2116" y="498"/>
                      </a:lnTo>
                      <a:lnTo>
                        <a:pt x="2144" y="504"/>
                      </a:lnTo>
                      <a:lnTo>
                        <a:pt x="2144" y="504"/>
                      </a:lnTo>
                      <a:lnTo>
                        <a:pt x="2170" y="508"/>
                      </a:lnTo>
                      <a:lnTo>
                        <a:pt x="2174" y="508"/>
                      </a:lnTo>
                      <a:lnTo>
                        <a:pt x="2174" y="506"/>
                      </a:lnTo>
                      <a:lnTo>
                        <a:pt x="2168" y="502"/>
                      </a:lnTo>
                      <a:lnTo>
                        <a:pt x="2156" y="496"/>
                      </a:lnTo>
                      <a:lnTo>
                        <a:pt x="2120" y="480"/>
                      </a:lnTo>
                      <a:lnTo>
                        <a:pt x="2120" y="480"/>
                      </a:lnTo>
                      <a:lnTo>
                        <a:pt x="2100" y="474"/>
                      </a:lnTo>
                      <a:lnTo>
                        <a:pt x="2086" y="474"/>
                      </a:lnTo>
                      <a:lnTo>
                        <a:pt x="2078" y="476"/>
                      </a:lnTo>
                      <a:lnTo>
                        <a:pt x="2074" y="482"/>
                      </a:lnTo>
                      <a:lnTo>
                        <a:pt x="2070" y="494"/>
                      </a:lnTo>
                      <a:lnTo>
                        <a:pt x="2066" y="500"/>
                      </a:lnTo>
                      <a:lnTo>
                        <a:pt x="2060" y="504"/>
                      </a:lnTo>
                      <a:lnTo>
                        <a:pt x="2060" y="504"/>
                      </a:lnTo>
                      <a:lnTo>
                        <a:pt x="2056" y="504"/>
                      </a:lnTo>
                      <a:lnTo>
                        <a:pt x="2054" y="502"/>
                      </a:lnTo>
                      <a:lnTo>
                        <a:pt x="2052" y="500"/>
                      </a:lnTo>
                      <a:lnTo>
                        <a:pt x="2052" y="498"/>
                      </a:lnTo>
                      <a:lnTo>
                        <a:pt x="2054" y="490"/>
                      </a:lnTo>
                      <a:lnTo>
                        <a:pt x="2060" y="478"/>
                      </a:lnTo>
                      <a:lnTo>
                        <a:pt x="2072" y="454"/>
                      </a:lnTo>
                      <a:lnTo>
                        <a:pt x="2080" y="440"/>
                      </a:lnTo>
                      <a:lnTo>
                        <a:pt x="2086" y="426"/>
                      </a:lnTo>
                      <a:lnTo>
                        <a:pt x="2086" y="426"/>
                      </a:lnTo>
                      <a:lnTo>
                        <a:pt x="2090" y="414"/>
                      </a:lnTo>
                      <a:lnTo>
                        <a:pt x="2096" y="408"/>
                      </a:lnTo>
                      <a:lnTo>
                        <a:pt x="2104" y="404"/>
                      </a:lnTo>
                      <a:lnTo>
                        <a:pt x="2110" y="404"/>
                      </a:lnTo>
                      <a:lnTo>
                        <a:pt x="2124" y="404"/>
                      </a:lnTo>
                      <a:lnTo>
                        <a:pt x="2130" y="404"/>
                      </a:lnTo>
                      <a:lnTo>
                        <a:pt x="2134" y="402"/>
                      </a:lnTo>
                      <a:lnTo>
                        <a:pt x="2134" y="402"/>
                      </a:lnTo>
                      <a:lnTo>
                        <a:pt x="2146" y="392"/>
                      </a:lnTo>
                      <a:lnTo>
                        <a:pt x="2160" y="382"/>
                      </a:lnTo>
                      <a:lnTo>
                        <a:pt x="2166" y="376"/>
                      </a:lnTo>
                      <a:lnTo>
                        <a:pt x="2168" y="372"/>
                      </a:lnTo>
                      <a:lnTo>
                        <a:pt x="2168" y="370"/>
                      </a:lnTo>
                      <a:lnTo>
                        <a:pt x="2166" y="368"/>
                      </a:lnTo>
                      <a:lnTo>
                        <a:pt x="2160" y="366"/>
                      </a:lnTo>
                      <a:lnTo>
                        <a:pt x="2160" y="366"/>
                      </a:lnTo>
                      <a:lnTo>
                        <a:pt x="2152" y="362"/>
                      </a:lnTo>
                      <a:lnTo>
                        <a:pt x="2146" y="358"/>
                      </a:lnTo>
                      <a:lnTo>
                        <a:pt x="2144" y="354"/>
                      </a:lnTo>
                      <a:lnTo>
                        <a:pt x="2144" y="348"/>
                      </a:lnTo>
                      <a:lnTo>
                        <a:pt x="2146" y="344"/>
                      </a:lnTo>
                      <a:lnTo>
                        <a:pt x="2150" y="338"/>
                      </a:lnTo>
                      <a:lnTo>
                        <a:pt x="2158" y="336"/>
                      </a:lnTo>
                      <a:lnTo>
                        <a:pt x="2168" y="334"/>
                      </a:lnTo>
                      <a:lnTo>
                        <a:pt x="2168" y="334"/>
                      </a:lnTo>
                      <a:lnTo>
                        <a:pt x="2190" y="334"/>
                      </a:lnTo>
                      <a:lnTo>
                        <a:pt x="2204" y="330"/>
                      </a:lnTo>
                      <a:lnTo>
                        <a:pt x="2216" y="322"/>
                      </a:lnTo>
                      <a:lnTo>
                        <a:pt x="2228" y="310"/>
                      </a:lnTo>
                      <a:lnTo>
                        <a:pt x="2228" y="310"/>
                      </a:lnTo>
                      <a:lnTo>
                        <a:pt x="2230" y="306"/>
                      </a:lnTo>
                      <a:lnTo>
                        <a:pt x="2230" y="304"/>
                      </a:lnTo>
                      <a:lnTo>
                        <a:pt x="2228" y="302"/>
                      </a:lnTo>
                      <a:lnTo>
                        <a:pt x="2226" y="300"/>
                      </a:lnTo>
                      <a:lnTo>
                        <a:pt x="2214" y="300"/>
                      </a:lnTo>
                      <a:lnTo>
                        <a:pt x="2200" y="300"/>
                      </a:lnTo>
                      <a:lnTo>
                        <a:pt x="2162" y="308"/>
                      </a:lnTo>
                      <a:lnTo>
                        <a:pt x="2142" y="312"/>
                      </a:lnTo>
                      <a:lnTo>
                        <a:pt x="2124" y="318"/>
                      </a:lnTo>
                      <a:lnTo>
                        <a:pt x="2124" y="318"/>
                      </a:lnTo>
                      <a:lnTo>
                        <a:pt x="2112" y="322"/>
                      </a:lnTo>
                      <a:lnTo>
                        <a:pt x="2108" y="320"/>
                      </a:lnTo>
                      <a:lnTo>
                        <a:pt x="2106" y="320"/>
                      </a:lnTo>
                      <a:lnTo>
                        <a:pt x="2106" y="316"/>
                      </a:lnTo>
                      <a:lnTo>
                        <a:pt x="2108" y="314"/>
                      </a:lnTo>
                      <a:lnTo>
                        <a:pt x="2114" y="306"/>
                      </a:lnTo>
                      <a:lnTo>
                        <a:pt x="2124" y="298"/>
                      </a:lnTo>
                      <a:lnTo>
                        <a:pt x="2138" y="292"/>
                      </a:lnTo>
                      <a:lnTo>
                        <a:pt x="2152" y="288"/>
                      </a:lnTo>
                      <a:lnTo>
                        <a:pt x="2160" y="288"/>
                      </a:lnTo>
                      <a:lnTo>
                        <a:pt x="2168" y="288"/>
                      </a:lnTo>
                      <a:lnTo>
                        <a:pt x="2168" y="288"/>
                      </a:lnTo>
                      <a:lnTo>
                        <a:pt x="2182" y="292"/>
                      </a:lnTo>
                      <a:lnTo>
                        <a:pt x="2198" y="292"/>
                      </a:lnTo>
                      <a:lnTo>
                        <a:pt x="2214" y="292"/>
                      </a:lnTo>
                      <a:lnTo>
                        <a:pt x="2228" y="290"/>
                      </a:lnTo>
                      <a:lnTo>
                        <a:pt x="2256" y="284"/>
                      </a:lnTo>
                      <a:lnTo>
                        <a:pt x="2278" y="276"/>
                      </a:lnTo>
                      <a:lnTo>
                        <a:pt x="2278" y="276"/>
                      </a:lnTo>
                      <a:lnTo>
                        <a:pt x="2284" y="270"/>
                      </a:lnTo>
                      <a:lnTo>
                        <a:pt x="2286" y="268"/>
                      </a:lnTo>
                      <a:lnTo>
                        <a:pt x="2284" y="268"/>
                      </a:lnTo>
                      <a:lnTo>
                        <a:pt x="2280" y="264"/>
                      </a:lnTo>
                      <a:lnTo>
                        <a:pt x="2270" y="262"/>
                      </a:lnTo>
                      <a:lnTo>
                        <a:pt x="2244" y="260"/>
                      </a:lnTo>
                      <a:lnTo>
                        <a:pt x="2232" y="260"/>
                      </a:lnTo>
                      <a:lnTo>
                        <a:pt x="2220" y="262"/>
                      </a:lnTo>
                      <a:lnTo>
                        <a:pt x="2220" y="262"/>
                      </a:lnTo>
                      <a:lnTo>
                        <a:pt x="2206" y="264"/>
                      </a:lnTo>
                      <a:lnTo>
                        <a:pt x="2188" y="264"/>
                      </a:lnTo>
                      <a:lnTo>
                        <a:pt x="2154" y="262"/>
                      </a:lnTo>
                      <a:lnTo>
                        <a:pt x="2134" y="258"/>
                      </a:lnTo>
                      <a:lnTo>
                        <a:pt x="2150" y="258"/>
                      </a:lnTo>
                      <a:lnTo>
                        <a:pt x="2150" y="258"/>
                      </a:lnTo>
                      <a:lnTo>
                        <a:pt x="2168" y="260"/>
                      </a:lnTo>
                      <a:lnTo>
                        <a:pt x="2182" y="258"/>
                      </a:lnTo>
                      <a:lnTo>
                        <a:pt x="2192" y="256"/>
                      </a:lnTo>
                      <a:lnTo>
                        <a:pt x="2200" y="252"/>
                      </a:lnTo>
                      <a:lnTo>
                        <a:pt x="2214" y="248"/>
                      </a:lnTo>
                      <a:lnTo>
                        <a:pt x="2222" y="246"/>
                      </a:lnTo>
                      <a:lnTo>
                        <a:pt x="2232" y="248"/>
                      </a:lnTo>
                      <a:lnTo>
                        <a:pt x="2232" y="248"/>
                      </a:lnTo>
                      <a:lnTo>
                        <a:pt x="2244" y="250"/>
                      </a:lnTo>
                      <a:lnTo>
                        <a:pt x="2254" y="250"/>
                      </a:lnTo>
                      <a:lnTo>
                        <a:pt x="2274" y="248"/>
                      </a:lnTo>
                      <a:lnTo>
                        <a:pt x="2298" y="244"/>
                      </a:lnTo>
                      <a:lnTo>
                        <a:pt x="2330" y="242"/>
                      </a:lnTo>
                      <a:lnTo>
                        <a:pt x="2330" y="242"/>
                      </a:lnTo>
                      <a:lnTo>
                        <a:pt x="2342" y="240"/>
                      </a:lnTo>
                      <a:lnTo>
                        <a:pt x="2344" y="238"/>
                      </a:lnTo>
                      <a:lnTo>
                        <a:pt x="2344" y="238"/>
                      </a:lnTo>
                      <a:lnTo>
                        <a:pt x="2342" y="232"/>
                      </a:lnTo>
                      <a:lnTo>
                        <a:pt x="2336" y="228"/>
                      </a:lnTo>
                      <a:lnTo>
                        <a:pt x="2330" y="224"/>
                      </a:lnTo>
                      <a:lnTo>
                        <a:pt x="2328" y="220"/>
                      </a:lnTo>
                      <a:lnTo>
                        <a:pt x="2330" y="220"/>
                      </a:lnTo>
                      <a:lnTo>
                        <a:pt x="2334" y="218"/>
                      </a:lnTo>
                      <a:lnTo>
                        <a:pt x="2348" y="218"/>
                      </a:lnTo>
                      <a:lnTo>
                        <a:pt x="2348" y="218"/>
                      </a:lnTo>
                      <a:lnTo>
                        <a:pt x="2360" y="216"/>
                      </a:lnTo>
                      <a:lnTo>
                        <a:pt x="2372" y="214"/>
                      </a:lnTo>
                      <a:lnTo>
                        <a:pt x="2382" y="212"/>
                      </a:lnTo>
                      <a:lnTo>
                        <a:pt x="2392" y="206"/>
                      </a:lnTo>
                      <a:lnTo>
                        <a:pt x="2412" y="196"/>
                      </a:lnTo>
                      <a:lnTo>
                        <a:pt x="2436" y="182"/>
                      </a:lnTo>
                      <a:lnTo>
                        <a:pt x="2436" y="182"/>
                      </a:lnTo>
                      <a:lnTo>
                        <a:pt x="2440" y="180"/>
                      </a:lnTo>
                      <a:lnTo>
                        <a:pt x="2442" y="176"/>
                      </a:lnTo>
                      <a:lnTo>
                        <a:pt x="2438" y="174"/>
                      </a:lnTo>
                      <a:lnTo>
                        <a:pt x="2434" y="170"/>
                      </a:lnTo>
                      <a:lnTo>
                        <a:pt x="2414" y="164"/>
                      </a:lnTo>
                      <a:lnTo>
                        <a:pt x="2388" y="158"/>
                      </a:lnTo>
                      <a:lnTo>
                        <a:pt x="2356" y="154"/>
                      </a:lnTo>
                      <a:lnTo>
                        <a:pt x="2322" y="150"/>
                      </a:lnTo>
                      <a:lnTo>
                        <a:pt x="2292" y="148"/>
                      </a:lnTo>
                      <a:lnTo>
                        <a:pt x="2264" y="150"/>
                      </a:lnTo>
                      <a:lnTo>
                        <a:pt x="2264" y="150"/>
                      </a:lnTo>
                      <a:lnTo>
                        <a:pt x="2244" y="152"/>
                      </a:lnTo>
                      <a:lnTo>
                        <a:pt x="2230" y="158"/>
                      </a:lnTo>
                      <a:lnTo>
                        <a:pt x="2220" y="164"/>
                      </a:lnTo>
                      <a:lnTo>
                        <a:pt x="2214" y="172"/>
                      </a:lnTo>
                      <a:lnTo>
                        <a:pt x="2210" y="180"/>
                      </a:lnTo>
                      <a:lnTo>
                        <a:pt x="2204" y="184"/>
                      </a:lnTo>
                      <a:lnTo>
                        <a:pt x="2198" y="186"/>
                      </a:lnTo>
                      <a:lnTo>
                        <a:pt x="2188" y="186"/>
                      </a:lnTo>
                      <a:lnTo>
                        <a:pt x="2188" y="186"/>
                      </a:lnTo>
                      <a:lnTo>
                        <a:pt x="2176" y="184"/>
                      </a:lnTo>
                      <a:lnTo>
                        <a:pt x="2162" y="182"/>
                      </a:lnTo>
                      <a:lnTo>
                        <a:pt x="2140" y="184"/>
                      </a:lnTo>
                      <a:lnTo>
                        <a:pt x="2126" y="184"/>
                      </a:lnTo>
                      <a:lnTo>
                        <a:pt x="2126" y="182"/>
                      </a:lnTo>
                      <a:lnTo>
                        <a:pt x="2126" y="182"/>
                      </a:lnTo>
                      <a:lnTo>
                        <a:pt x="2130" y="178"/>
                      </a:lnTo>
                      <a:lnTo>
                        <a:pt x="2130" y="178"/>
                      </a:lnTo>
                      <a:lnTo>
                        <a:pt x="2134" y="172"/>
                      </a:lnTo>
                      <a:lnTo>
                        <a:pt x="2134" y="170"/>
                      </a:lnTo>
                      <a:lnTo>
                        <a:pt x="2128" y="170"/>
                      </a:lnTo>
                      <a:lnTo>
                        <a:pt x="2120" y="172"/>
                      </a:lnTo>
                      <a:lnTo>
                        <a:pt x="2108" y="176"/>
                      </a:lnTo>
                      <a:lnTo>
                        <a:pt x="2092" y="184"/>
                      </a:lnTo>
                      <a:lnTo>
                        <a:pt x="2074" y="196"/>
                      </a:lnTo>
                      <a:lnTo>
                        <a:pt x="2050" y="210"/>
                      </a:lnTo>
                      <a:lnTo>
                        <a:pt x="2050" y="210"/>
                      </a:lnTo>
                      <a:lnTo>
                        <a:pt x="2028" y="224"/>
                      </a:lnTo>
                      <a:lnTo>
                        <a:pt x="2010" y="234"/>
                      </a:lnTo>
                      <a:lnTo>
                        <a:pt x="1996" y="242"/>
                      </a:lnTo>
                      <a:lnTo>
                        <a:pt x="1986" y="244"/>
                      </a:lnTo>
                      <a:lnTo>
                        <a:pt x="1984" y="244"/>
                      </a:lnTo>
                      <a:lnTo>
                        <a:pt x="1982" y="244"/>
                      </a:lnTo>
                      <a:lnTo>
                        <a:pt x="1984" y="238"/>
                      </a:lnTo>
                      <a:lnTo>
                        <a:pt x="1992" y="228"/>
                      </a:lnTo>
                      <a:lnTo>
                        <a:pt x="2008" y="216"/>
                      </a:lnTo>
                      <a:lnTo>
                        <a:pt x="2008" y="216"/>
                      </a:lnTo>
                      <a:lnTo>
                        <a:pt x="2026" y="200"/>
                      </a:lnTo>
                      <a:lnTo>
                        <a:pt x="2040" y="186"/>
                      </a:lnTo>
                      <a:lnTo>
                        <a:pt x="2050" y="172"/>
                      </a:lnTo>
                      <a:lnTo>
                        <a:pt x="2052" y="166"/>
                      </a:lnTo>
                      <a:lnTo>
                        <a:pt x="2052" y="160"/>
                      </a:lnTo>
                      <a:lnTo>
                        <a:pt x="2052" y="156"/>
                      </a:lnTo>
                      <a:lnTo>
                        <a:pt x="2050" y="150"/>
                      </a:lnTo>
                      <a:lnTo>
                        <a:pt x="2048" y="146"/>
                      </a:lnTo>
                      <a:lnTo>
                        <a:pt x="2042" y="144"/>
                      </a:lnTo>
                      <a:lnTo>
                        <a:pt x="2036" y="140"/>
                      </a:lnTo>
                      <a:lnTo>
                        <a:pt x="2028" y="138"/>
                      </a:lnTo>
                      <a:lnTo>
                        <a:pt x="2004" y="138"/>
                      </a:lnTo>
                      <a:lnTo>
                        <a:pt x="2004" y="138"/>
                      </a:lnTo>
                      <a:lnTo>
                        <a:pt x="1984" y="138"/>
                      </a:lnTo>
                      <a:lnTo>
                        <a:pt x="1972" y="142"/>
                      </a:lnTo>
                      <a:lnTo>
                        <a:pt x="1964" y="146"/>
                      </a:lnTo>
                      <a:lnTo>
                        <a:pt x="1962" y="152"/>
                      </a:lnTo>
                      <a:lnTo>
                        <a:pt x="1960" y="156"/>
                      </a:lnTo>
                      <a:lnTo>
                        <a:pt x="1958" y="162"/>
                      </a:lnTo>
                      <a:lnTo>
                        <a:pt x="1952" y="168"/>
                      </a:lnTo>
                      <a:lnTo>
                        <a:pt x="1940" y="172"/>
                      </a:lnTo>
                      <a:lnTo>
                        <a:pt x="1940" y="172"/>
                      </a:lnTo>
                      <a:lnTo>
                        <a:pt x="1910" y="178"/>
                      </a:lnTo>
                      <a:lnTo>
                        <a:pt x="1886" y="182"/>
                      </a:lnTo>
                      <a:lnTo>
                        <a:pt x="1878" y="182"/>
                      </a:lnTo>
                      <a:lnTo>
                        <a:pt x="1876" y="180"/>
                      </a:lnTo>
                      <a:lnTo>
                        <a:pt x="1880" y="176"/>
                      </a:lnTo>
                      <a:lnTo>
                        <a:pt x="1890" y="172"/>
                      </a:lnTo>
                      <a:lnTo>
                        <a:pt x="1890" y="172"/>
                      </a:lnTo>
                      <a:lnTo>
                        <a:pt x="1916" y="160"/>
                      </a:lnTo>
                      <a:lnTo>
                        <a:pt x="1922" y="154"/>
                      </a:lnTo>
                      <a:lnTo>
                        <a:pt x="1924" y="152"/>
                      </a:lnTo>
                      <a:lnTo>
                        <a:pt x="1924" y="150"/>
                      </a:lnTo>
                      <a:lnTo>
                        <a:pt x="1924" y="148"/>
                      </a:lnTo>
                      <a:lnTo>
                        <a:pt x="1920" y="148"/>
                      </a:lnTo>
                      <a:lnTo>
                        <a:pt x="1906" y="144"/>
                      </a:lnTo>
                      <a:lnTo>
                        <a:pt x="1884" y="142"/>
                      </a:lnTo>
                      <a:lnTo>
                        <a:pt x="1852" y="140"/>
                      </a:lnTo>
                      <a:lnTo>
                        <a:pt x="1852" y="140"/>
                      </a:lnTo>
                      <a:lnTo>
                        <a:pt x="1812" y="142"/>
                      </a:lnTo>
                      <a:lnTo>
                        <a:pt x="1770" y="146"/>
                      </a:lnTo>
                      <a:lnTo>
                        <a:pt x="1730" y="152"/>
                      </a:lnTo>
                      <a:lnTo>
                        <a:pt x="1694" y="160"/>
                      </a:lnTo>
                      <a:lnTo>
                        <a:pt x="1636" y="172"/>
                      </a:lnTo>
                      <a:lnTo>
                        <a:pt x="1616" y="174"/>
                      </a:lnTo>
                      <a:lnTo>
                        <a:pt x="1610" y="174"/>
                      </a:lnTo>
                      <a:lnTo>
                        <a:pt x="1608" y="174"/>
                      </a:lnTo>
                      <a:lnTo>
                        <a:pt x="1608" y="174"/>
                      </a:lnTo>
                      <a:lnTo>
                        <a:pt x="1604" y="170"/>
                      </a:lnTo>
                      <a:lnTo>
                        <a:pt x="1602" y="168"/>
                      </a:lnTo>
                      <a:lnTo>
                        <a:pt x="1604" y="164"/>
                      </a:lnTo>
                      <a:lnTo>
                        <a:pt x="1606" y="162"/>
                      </a:lnTo>
                      <a:lnTo>
                        <a:pt x="1618" y="156"/>
                      </a:lnTo>
                      <a:lnTo>
                        <a:pt x="1636" y="152"/>
                      </a:lnTo>
                      <a:lnTo>
                        <a:pt x="1686" y="142"/>
                      </a:lnTo>
                      <a:lnTo>
                        <a:pt x="1744" y="134"/>
                      </a:lnTo>
                      <a:lnTo>
                        <a:pt x="1744" y="134"/>
                      </a:lnTo>
                      <a:lnTo>
                        <a:pt x="1772" y="130"/>
                      </a:lnTo>
                      <a:lnTo>
                        <a:pt x="1802" y="130"/>
                      </a:lnTo>
                      <a:lnTo>
                        <a:pt x="1864" y="130"/>
                      </a:lnTo>
                      <a:lnTo>
                        <a:pt x="1926" y="130"/>
                      </a:lnTo>
                      <a:lnTo>
                        <a:pt x="1956" y="128"/>
                      </a:lnTo>
                      <a:lnTo>
                        <a:pt x="1984" y="124"/>
                      </a:lnTo>
                      <a:lnTo>
                        <a:pt x="1984" y="124"/>
                      </a:lnTo>
                      <a:lnTo>
                        <a:pt x="2020" y="114"/>
                      </a:lnTo>
                      <a:lnTo>
                        <a:pt x="2054" y="104"/>
                      </a:lnTo>
                      <a:lnTo>
                        <a:pt x="2066" y="98"/>
                      </a:lnTo>
                      <a:lnTo>
                        <a:pt x="2072" y="92"/>
                      </a:lnTo>
                      <a:lnTo>
                        <a:pt x="2072" y="90"/>
                      </a:lnTo>
                      <a:lnTo>
                        <a:pt x="2070" y="88"/>
                      </a:lnTo>
                      <a:lnTo>
                        <a:pt x="2062" y="84"/>
                      </a:lnTo>
                      <a:lnTo>
                        <a:pt x="2062" y="84"/>
                      </a:lnTo>
                      <a:lnTo>
                        <a:pt x="2034" y="78"/>
                      </a:lnTo>
                      <a:lnTo>
                        <a:pt x="2004" y="72"/>
                      </a:lnTo>
                      <a:lnTo>
                        <a:pt x="1988" y="70"/>
                      </a:lnTo>
                      <a:lnTo>
                        <a:pt x="1970" y="68"/>
                      </a:lnTo>
                      <a:lnTo>
                        <a:pt x="1952" y="70"/>
                      </a:lnTo>
                      <a:lnTo>
                        <a:pt x="1932" y="72"/>
                      </a:lnTo>
                      <a:lnTo>
                        <a:pt x="1932" y="72"/>
                      </a:lnTo>
                      <a:lnTo>
                        <a:pt x="1914" y="76"/>
                      </a:lnTo>
                      <a:lnTo>
                        <a:pt x="1916" y="74"/>
                      </a:lnTo>
                      <a:lnTo>
                        <a:pt x="1922" y="70"/>
                      </a:lnTo>
                      <a:lnTo>
                        <a:pt x="1930" y="64"/>
                      </a:lnTo>
                      <a:lnTo>
                        <a:pt x="1936" y="58"/>
                      </a:lnTo>
                      <a:lnTo>
                        <a:pt x="1938" y="56"/>
                      </a:lnTo>
                      <a:lnTo>
                        <a:pt x="1938" y="52"/>
                      </a:lnTo>
                      <a:lnTo>
                        <a:pt x="1936" y="50"/>
                      </a:lnTo>
                      <a:lnTo>
                        <a:pt x="1932" y="46"/>
                      </a:lnTo>
                      <a:lnTo>
                        <a:pt x="1932" y="46"/>
                      </a:lnTo>
                      <a:lnTo>
                        <a:pt x="1922" y="42"/>
                      </a:lnTo>
                      <a:lnTo>
                        <a:pt x="1912" y="42"/>
                      </a:lnTo>
                      <a:lnTo>
                        <a:pt x="1898" y="42"/>
                      </a:lnTo>
                      <a:lnTo>
                        <a:pt x="1884" y="46"/>
                      </a:lnTo>
                      <a:lnTo>
                        <a:pt x="1866" y="48"/>
                      </a:lnTo>
                      <a:lnTo>
                        <a:pt x="1846" y="50"/>
                      </a:lnTo>
                      <a:lnTo>
                        <a:pt x="1822" y="52"/>
                      </a:lnTo>
                      <a:lnTo>
                        <a:pt x="1794" y="50"/>
                      </a:lnTo>
                      <a:lnTo>
                        <a:pt x="1794" y="50"/>
                      </a:lnTo>
                      <a:lnTo>
                        <a:pt x="1766" y="48"/>
                      </a:lnTo>
                      <a:lnTo>
                        <a:pt x="1744" y="48"/>
                      </a:lnTo>
                      <a:lnTo>
                        <a:pt x="1724" y="52"/>
                      </a:lnTo>
                      <a:lnTo>
                        <a:pt x="1708" y="54"/>
                      </a:lnTo>
                      <a:lnTo>
                        <a:pt x="1678" y="60"/>
                      </a:lnTo>
                      <a:lnTo>
                        <a:pt x="1660" y="60"/>
                      </a:lnTo>
                      <a:lnTo>
                        <a:pt x="1638" y="60"/>
                      </a:lnTo>
                      <a:lnTo>
                        <a:pt x="1638" y="60"/>
                      </a:lnTo>
                      <a:lnTo>
                        <a:pt x="1622" y="58"/>
                      </a:lnTo>
                      <a:lnTo>
                        <a:pt x="1616" y="56"/>
                      </a:lnTo>
                      <a:lnTo>
                        <a:pt x="1618" y="54"/>
                      </a:lnTo>
                      <a:lnTo>
                        <a:pt x="1628" y="52"/>
                      </a:lnTo>
                      <a:lnTo>
                        <a:pt x="1692" y="46"/>
                      </a:lnTo>
                      <a:lnTo>
                        <a:pt x="1692" y="46"/>
                      </a:lnTo>
                      <a:lnTo>
                        <a:pt x="1734" y="44"/>
                      </a:lnTo>
                      <a:lnTo>
                        <a:pt x="1794" y="42"/>
                      </a:lnTo>
                      <a:lnTo>
                        <a:pt x="1852" y="38"/>
                      </a:lnTo>
                      <a:lnTo>
                        <a:pt x="1894" y="34"/>
                      </a:lnTo>
                      <a:lnTo>
                        <a:pt x="1894" y="34"/>
                      </a:lnTo>
                      <a:lnTo>
                        <a:pt x="1900" y="32"/>
                      </a:lnTo>
                      <a:lnTo>
                        <a:pt x="1902" y="32"/>
                      </a:lnTo>
                      <a:lnTo>
                        <a:pt x="1902" y="30"/>
                      </a:lnTo>
                      <a:lnTo>
                        <a:pt x="1898" y="28"/>
                      </a:lnTo>
                      <a:lnTo>
                        <a:pt x="1882" y="24"/>
                      </a:lnTo>
                      <a:lnTo>
                        <a:pt x="1858" y="20"/>
                      </a:lnTo>
                      <a:lnTo>
                        <a:pt x="1798" y="12"/>
                      </a:lnTo>
                      <a:lnTo>
                        <a:pt x="1732" y="6"/>
                      </a:lnTo>
                      <a:lnTo>
                        <a:pt x="1732" y="6"/>
                      </a:lnTo>
                      <a:lnTo>
                        <a:pt x="1686" y="2"/>
                      </a:lnTo>
                      <a:lnTo>
                        <a:pt x="1648" y="0"/>
                      </a:lnTo>
                      <a:lnTo>
                        <a:pt x="1618" y="2"/>
                      </a:lnTo>
                      <a:lnTo>
                        <a:pt x="1594" y="2"/>
                      </a:lnTo>
                      <a:lnTo>
                        <a:pt x="1552" y="6"/>
                      </a:lnTo>
                      <a:lnTo>
                        <a:pt x="1528" y="8"/>
                      </a:lnTo>
                      <a:lnTo>
                        <a:pt x="1504" y="6"/>
                      </a:lnTo>
                      <a:lnTo>
                        <a:pt x="1504" y="6"/>
                      </a:lnTo>
                      <a:lnTo>
                        <a:pt x="1480" y="6"/>
                      </a:lnTo>
                      <a:lnTo>
                        <a:pt x="1466" y="8"/>
                      </a:lnTo>
                      <a:lnTo>
                        <a:pt x="1460" y="10"/>
                      </a:lnTo>
                      <a:lnTo>
                        <a:pt x="1458" y="14"/>
                      </a:lnTo>
                      <a:lnTo>
                        <a:pt x="1458" y="16"/>
                      </a:lnTo>
                      <a:lnTo>
                        <a:pt x="1458" y="18"/>
                      </a:lnTo>
                      <a:lnTo>
                        <a:pt x="1452" y="18"/>
                      </a:lnTo>
                      <a:lnTo>
                        <a:pt x="1442" y="16"/>
                      </a:lnTo>
                      <a:lnTo>
                        <a:pt x="1442" y="16"/>
                      </a:lnTo>
                      <a:lnTo>
                        <a:pt x="1420" y="12"/>
                      </a:lnTo>
                      <a:lnTo>
                        <a:pt x="1410" y="14"/>
                      </a:lnTo>
                      <a:lnTo>
                        <a:pt x="1400" y="16"/>
                      </a:lnTo>
                      <a:lnTo>
                        <a:pt x="1384" y="18"/>
                      </a:lnTo>
                      <a:lnTo>
                        <a:pt x="1384" y="18"/>
                      </a:lnTo>
                      <a:lnTo>
                        <a:pt x="1374" y="18"/>
                      </a:lnTo>
                      <a:lnTo>
                        <a:pt x="1368" y="20"/>
                      </a:lnTo>
                      <a:lnTo>
                        <a:pt x="1366" y="24"/>
                      </a:lnTo>
                      <a:lnTo>
                        <a:pt x="1366" y="28"/>
                      </a:lnTo>
                      <a:lnTo>
                        <a:pt x="1370" y="32"/>
                      </a:lnTo>
                      <a:lnTo>
                        <a:pt x="1378" y="36"/>
                      </a:lnTo>
                      <a:lnTo>
                        <a:pt x="1388" y="40"/>
                      </a:lnTo>
                      <a:lnTo>
                        <a:pt x="1402" y="44"/>
                      </a:lnTo>
                      <a:lnTo>
                        <a:pt x="1402" y="44"/>
                      </a:lnTo>
                      <a:lnTo>
                        <a:pt x="1412" y="46"/>
                      </a:lnTo>
                      <a:lnTo>
                        <a:pt x="1416" y="46"/>
                      </a:lnTo>
                      <a:lnTo>
                        <a:pt x="1412" y="48"/>
                      </a:lnTo>
                      <a:lnTo>
                        <a:pt x="1406" y="50"/>
                      </a:lnTo>
                      <a:lnTo>
                        <a:pt x="1386" y="52"/>
                      </a:lnTo>
                      <a:lnTo>
                        <a:pt x="1378" y="54"/>
                      </a:lnTo>
                      <a:lnTo>
                        <a:pt x="1372" y="56"/>
                      </a:lnTo>
                      <a:lnTo>
                        <a:pt x="1372" y="56"/>
                      </a:lnTo>
                      <a:lnTo>
                        <a:pt x="1356" y="62"/>
                      </a:lnTo>
                      <a:lnTo>
                        <a:pt x="1332" y="64"/>
                      </a:lnTo>
                      <a:lnTo>
                        <a:pt x="1318" y="66"/>
                      </a:lnTo>
                      <a:lnTo>
                        <a:pt x="1304" y="64"/>
                      </a:lnTo>
                      <a:lnTo>
                        <a:pt x="1290" y="62"/>
                      </a:lnTo>
                      <a:lnTo>
                        <a:pt x="1278" y="56"/>
                      </a:lnTo>
                      <a:lnTo>
                        <a:pt x="1278" y="56"/>
                      </a:lnTo>
                      <a:lnTo>
                        <a:pt x="1254" y="46"/>
                      </a:lnTo>
                      <a:lnTo>
                        <a:pt x="1242" y="42"/>
                      </a:lnTo>
                      <a:lnTo>
                        <a:pt x="1228" y="38"/>
                      </a:lnTo>
                      <a:lnTo>
                        <a:pt x="1212" y="36"/>
                      </a:lnTo>
                      <a:lnTo>
                        <a:pt x="1194" y="34"/>
                      </a:lnTo>
                      <a:lnTo>
                        <a:pt x="1176" y="36"/>
                      </a:lnTo>
                      <a:lnTo>
                        <a:pt x="1154" y="38"/>
                      </a:lnTo>
                      <a:lnTo>
                        <a:pt x="1154" y="38"/>
                      </a:lnTo>
                      <a:lnTo>
                        <a:pt x="1114" y="44"/>
                      </a:lnTo>
                      <a:lnTo>
                        <a:pt x="1078" y="48"/>
                      </a:lnTo>
                      <a:lnTo>
                        <a:pt x="1064" y="50"/>
                      </a:lnTo>
                      <a:lnTo>
                        <a:pt x="1054" y="54"/>
                      </a:lnTo>
                      <a:lnTo>
                        <a:pt x="1048" y="56"/>
                      </a:lnTo>
                      <a:lnTo>
                        <a:pt x="1048" y="58"/>
                      </a:lnTo>
                      <a:lnTo>
                        <a:pt x="1048" y="60"/>
                      </a:lnTo>
                      <a:lnTo>
                        <a:pt x="1048" y="60"/>
                      </a:lnTo>
                      <a:lnTo>
                        <a:pt x="1054" y="64"/>
                      </a:lnTo>
                      <a:lnTo>
                        <a:pt x="1062" y="66"/>
                      </a:lnTo>
                      <a:lnTo>
                        <a:pt x="1092" y="68"/>
                      </a:lnTo>
                      <a:lnTo>
                        <a:pt x="1128" y="66"/>
                      </a:lnTo>
                      <a:lnTo>
                        <a:pt x="1170" y="66"/>
                      </a:lnTo>
                      <a:lnTo>
                        <a:pt x="1170" y="66"/>
                      </a:lnTo>
                      <a:lnTo>
                        <a:pt x="1208" y="68"/>
                      </a:lnTo>
                      <a:lnTo>
                        <a:pt x="1246" y="72"/>
                      </a:lnTo>
                      <a:lnTo>
                        <a:pt x="1280" y="76"/>
                      </a:lnTo>
                      <a:lnTo>
                        <a:pt x="1314" y="82"/>
                      </a:lnTo>
                      <a:lnTo>
                        <a:pt x="1314" y="82"/>
                      </a:lnTo>
                      <a:lnTo>
                        <a:pt x="1326" y="86"/>
                      </a:lnTo>
                      <a:lnTo>
                        <a:pt x="1332" y="88"/>
                      </a:lnTo>
                      <a:lnTo>
                        <a:pt x="1332" y="90"/>
                      </a:lnTo>
                      <a:lnTo>
                        <a:pt x="1332" y="90"/>
                      </a:lnTo>
                      <a:lnTo>
                        <a:pt x="1326" y="92"/>
                      </a:lnTo>
                      <a:lnTo>
                        <a:pt x="1308" y="92"/>
                      </a:lnTo>
                      <a:lnTo>
                        <a:pt x="1294" y="90"/>
                      </a:lnTo>
                      <a:lnTo>
                        <a:pt x="1282" y="88"/>
                      </a:lnTo>
                      <a:lnTo>
                        <a:pt x="1282" y="88"/>
                      </a:lnTo>
                      <a:lnTo>
                        <a:pt x="1268" y="84"/>
                      </a:lnTo>
                      <a:lnTo>
                        <a:pt x="1252" y="82"/>
                      </a:lnTo>
                      <a:lnTo>
                        <a:pt x="1214" y="78"/>
                      </a:lnTo>
                      <a:lnTo>
                        <a:pt x="1110" y="74"/>
                      </a:lnTo>
                      <a:lnTo>
                        <a:pt x="1110" y="74"/>
                      </a:lnTo>
                      <a:lnTo>
                        <a:pt x="1092" y="76"/>
                      </a:lnTo>
                      <a:lnTo>
                        <a:pt x="1090" y="76"/>
                      </a:lnTo>
                      <a:lnTo>
                        <a:pt x="1092" y="78"/>
                      </a:lnTo>
                      <a:lnTo>
                        <a:pt x="1106" y="84"/>
                      </a:lnTo>
                      <a:lnTo>
                        <a:pt x="1126" y="92"/>
                      </a:lnTo>
                      <a:lnTo>
                        <a:pt x="1148" y="100"/>
                      </a:lnTo>
                      <a:lnTo>
                        <a:pt x="1164" y="108"/>
                      </a:lnTo>
                      <a:lnTo>
                        <a:pt x="1168" y="110"/>
                      </a:lnTo>
                      <a:lnTo>
                        <a:pt x="1168" y="114"/>
                      </a:lnTo>
                      <a:lnTo>
                        <a:pt x="1164" y="116"/>
                      </a:lnTo>
                      <a:lnTo>
                        <a:pt x="1154" y="116"/>
                      </a:lnTo>
                      <a:lnTo>
                        <a:pt x="1154" y="116"/>
                      </a:lnTo>
                      <a:lnTo>
                        <a:pt x="1146" y="118"/>
                      </a:lnTo>
                      <a:lnTo>
                        <a:pt x="1142" y="120"/>
                      </a:lnTo>
                      <a:lnTo>
                        <a:pt x="1138" y="122"/>
                      </a:lnTo>
                      <a:lnTo>
                        <a:pt x="1138" y="126"/>
                      </a:lnTo>
                      <a:lnTo>
                        <a:pt x="1136" y="132"/>
                      </a:lnTo>
                      <a:lnTo>
                        <a:pt x="1138" y="140"/>
                      </a:lnTo>
                      <a:lnTo>
                        <a:pt x="1142" y="148"/>
                      </a:lnTo>
                      <a:lnTo>
                        <a:pt x="1142" y="156"/>
                      </a:lnTo>
                      <a:lnTo>
                        <a:pt x="1142" y="158"/>
                      </a:lnTo>
                      <a:lnTo>
                        <a:pt x="1140" y="160"/>
                      </a:lnTo>
                      <a:lnTo>
                        <a:pt x="1136" y="162"/>
                      </a:lnTo>
                      <a:lnTo>
                        <a:pt x="1132" y="164"/>
                      </a:lnTo>
                      <a:lnTo>
                        <a:pt x="1132" y="164"/>
                      </a:lnTo>
                      <a:lnTo>
                        <a:pt x="1122" y="164"/>
                      </a:lnTo>
                      <a:lnTo>
                        <a:pt x="1114" y="162"/>
                      </a:lnTo>
                      <a:lnTo>
                        <a:pt x="1108" y="158"/>
                      </a:lnTo>
                      <a:lnTo>
                        <a:pt x="1102" y="152"/>
                      </a:lnTo>
                      <a:lnTo>
                        <a:pt x="1094" y="146"/>
                      </a:lnTo>
                      <a:lnTo>
                        <a:pt x="1084" y="142"/>
                      </a:lnTo>
                      <a:lnTo>
                        <a:pt x="1070" y="136"/>
                      </a:lnTo>
                      <a:lnTo>
                        <a:pt x="1052" y="132"/>
                      </a:lnTo>
                      <a:lnTo>
                        <a:pt x="1052" y="132"/>
                      </a:lnTo>
                      <a:lnTo>
                        <a:pt x="1034" y="128"/>
                      </a:lnTo>
                      <a:lnTo>
                        <a:pt x="1016" y="124"/>
                      </a:lnTo>
                      <a:lnTo>
                        <a:pt x="986" y="114"/>
                      </a:lnTo>
                      <a:lnTo>
                        <a:pt x="954" y="104"/>
                      </a:lnTo>
                      <a:lnTo>
                        <a:pt x="936" y="100"/>
                      </a:lnTo>
                      <a:lnTo>
                        <a:pt x="916" y="98"/>
                      </a:lnTo>
                      <a:lnTo>
                        <a:pt x="916" y="98"/>
                      </a:lnTo>
                      <a:lnTo>
                        <a:pt x="896" y="98"/>
                      </a:lnTo>
                      <a:lnTo>
                        <a:pt x="884" y="100"/>
                      </a:lnTo>
                      <a:lnTo>
                        <a:pt x="876" y="102"/>
                      </a:lnTo>
                      <a:lnTo>
                        <a:pt x="874" y="104"/>
                      </a:lnTo>
                      <a:lnTo>
                        <a:pt x="874" y="106"/>
                      </a:lnTo>
                      <a:lnTo>
                        <a:pt x="876" y="112"/>
                      </a:lnTo>
                      <a:lnTo>
                        <a:pt x="884" y="118"/>
                      </a:lnTo>
                      <a:lnTo>
                        <a:pt x="914" y="138"/>
                      </a:lnTo>
                      <a:lnTo>
                        <a:pt x="914" y="138"/>
                      </a:lnTo>
                      <a:lnTo>
                        <a:pt x="926" y="146"/>
                      </a:lnTo>
                      <a:lnTo>
                        <a:pt x="928" y="148"/>
                      </a:lnTo>
                      <a:lnTo>
                        <a:pt x="928" y="150"/>
                      </a:lnTo>
                      <a:lnTo>
                        <a:pt x="922" y="150"/>
                      </a:lnTo>
                      <a:lnTo>
                        <a:pt x="912" y="148"/>
                      </a:lnTo>
                      <a:lnTo>
                        <a:pt x="900" y="148"/>
                      </a:lnTo>
                      <a:lnTo>
                        <a:pt x="888" y="148"/>
                      </a:lnTo>
                      <a:lnTo>
                        <a:pt x="884" y="148"/>
                      </a:lnTo>
                      <a:lnTo>
                        <a:pt x="882" y="150"/>
                      </a:lnTo>
                      <a:lnTo>
                        <a:pt x="882" y="154"/>
                      </a:lnTo>
                      <a:lnTo>
                        <a:pt x="884" y="158"/>
                      </a:lnTo>
                      <a:lnTo>
                        <a:pt x="884" y="158"/>
                      </a:lnTo>
                      <a:lnTo>
                        <a:pt x="886" y="160"/>
                      </a:lnTo>
                      <a:lnTo>
                        <a:pt x="886" y="162"/>
                      </a:lnTo>
                      <a:lnTo>
                        <a:pt x="878" y="160"/>
                      </a:lnTo>
                      <a:lnTo>
                        <a:pt x="866" y="156"/>
                      </a:lnTo>
                      <a:lnTo>
                        <a:pt x="850" y="150"/>
                      </a:lnTo>
                      <a:lnTo>
                        <a:pt x="834" y="148"/>
                      </a:lnTo>
                      <a:lnTo>
                        <a:pt x="824" y="148"/>
                      </a:lnTo>
                      <a:lnTo>
                        <a:pt x="814" y="148"/>
                      </a:lnTo>
                      <a:lnTo>
                        <a:pt x="806" y="152"/>
                      </a:lnTo>
                      <a:lnTo>
                        <a:pt x="796" y="156"/>
                      </a:lnTo>
                      <a:lnTo>
                        <a:pt x="788" y="164"/>
                      </a:lnTo>
                      <a:lnTo>
                        <a:pt x="782" y="172"/>
                      </a:lnTo>
                      <a:lnTo>
                        <a:pt x="782" y="172"/>
                      </a:lnTo>
                      <a:lnTo>
                        <a:pt x="770" y="190"/>
                      </a:lnTo>
                      <a:lnTo>
                        <a:pt x="772" y="180"/>
                      </a:lnTo>
                      <a:lnTo>
                        <a:pt x="776" y="168"/>
                      </a:lnTo>
                      <a:lnTo>
                        <a:pt x="776" y="154"/>
                      </a:lnTo>
                      <a:lnTo>
                        <a:pt x="774" y="138"/>
                      </a:lnTo>
                      <a:lnTo>
                        <a:pt x="772" y="132"/>
                      </a:lnTo>
                      <a:lnTo>
                        <a:pt x="766" y="124"/>
                      </a:lnTo>
                      <a:lnTo>
                        <a:pt x="766" y="124"/>
                      </a:lnTo>
                      <a:lnTo>
                        <a:pt x="756" y="114"/>
                      </a:lnTo>
                      <a:lnTo>
                        <a:pt x="746" y="108"/>
                      </a:lnTo>
                      <a:lnTo>
                        <a:pt x="732" y="108"/>
                      </a:lnTo>
                      <a:lnTo>
                        <a:pt x="716" y="110"/>
                      </a:lnTo>
                      <a:lnTo>
                        <a:pt x="672" y="120"/>
                      </a:lnTo>
                      <a:lnTo>
                        <a:pt x="640" y="126"/>
                      </a:lnTo>
                      <a:lnTo>
                        <a:pt x="598" y="130"/>
                      </a:lnTo>
                      <a:lnTo>
                        <a:pt x="598" y="130"/>
                      </a:lnTo>
                      <a:lnTo>
                        <a:pt x="558" y="136"/>
                      </a:lnTo>
                      <a:lnTo>
                        <a:pt x="526" y="140"/>
                      </a:lnTo>
                      <a:lnTo>
                        <a:pt x="502" y="146"/>
                      </a:lnTo>
                      <a:lnTo>
                        <a:pt x="484" y="152"/>
                      </a:lnTo>
                      <a:lnTo>
                        <a:pt x="472" y="156"/>
                      </a:lnTo>
                      <a:lnTo>
                        <a:pt x="466" y="164"/>
                      </a:lnTo>
                      <a:lnTo>
                        <a:pt x="466" y="166"/>
                      </a:lnTo>
                      <a:lnTo>
                        <a:pt x="466" y="170"/>
                      </a:lnTo>
                      <a:lnTo>
                        <a:pt x="470" y="176"/>
                      </a:lnTo>
                      <a:lnTo>
                        <a:pt x="470" y="17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grpSp>
          <p:sp>
            <p:nvSpPr>
              <p:cNvPr id="84" name="Freeform 6119"/>
              <p:cNvSpPr>
                <a:spLocks/>
              </p:cNvSpPr>
              <p:nvPr/>
            </p:nvSpPr>
            <p:spPr bwMode="auto">
              <a:xfrm>
                <a:off x="2402840" y="3076893"/>
                <a:ext cx="17780" cy="27940"/>
              </a:xfrm>
              <a:custGeom>
                <a:avLst/>
                <a:gdLst/>
                <a:ahLst/>
                <a:cxnLst>
                  <a:cxn ang="0">
                    <a:pos x="22" y="36"/>
                  </a:cxn>
                  <a:cxn ang="0">
                    <a:pos x="22" y="36"/>
                  </a:cxn>
                  <a:cxn ang="0">
                    <a:pos x="26" y="32"/>
                  </a:cxn>
                  <a:cxn ang="0">
                    <a:pos x="28" y="28"/>
                  </a:cxn>
                  <a:cxn ang="0">
                    <a:pos x="26" y="22"/>
                  </a:cxn>
                  <a:cxn ang="0">
                    <a:pos x="20" y="16"/>
                  </a:cxn>
                  <a:cxn ang="0">
                    <a:pos x="20" y="16"/>
                  </a:cxn>
                  <a:cxn ang="0">
                    <a:pos x="16" y="10"/>
                  </a:cxn>
                  <a:cxn ang="0">
                    <a:pos x="14" y="4"/>
                  </a:cxn>
                  <a:cxn ang="0">
                    <a:pos x="14" y="0"/>
                  </a:cxn>
                  <a:cxn ang="0">
                    <a:pos x="10" y="0"/>
                  </a:cxn>
                  <a:cxn ang="0">
                    <a:pos x="10" y="0"/>
                  </a:cxn>
                  <a:cxn ang="0">
                    <a:pos x="6" y="0"/>
                  </a:cxn>
                  <a:cxn ang="0">
                    <a:pos x="6" y="4"/>
                  </a:cxn>
                  <a:cxn ang="0">
                    <a:pos x="6" y="12"/>
                  </a:cxn>
                  <a:cxn ang="0">
                    <a:pos x="2" y="20"/>
                  </a:cxn>
                  <a:cxn ang="0">
                    <a:pos x="2" y="20"/>
                  </a:cxn>
                  <a:cxn ang="0">
                    <a:pos x="0" y="28"/>
                  </a:cxn>
                  <a:cxn ang="0">
                    <a:pos x="2" y="32"/>
                  </a:cxn>
                  <a:cxn ang="0">
                    <a:pos x="6" y="36"/>
                  </a:cxn>
                  <a:cxn ang="0">
                    <a:pos x="12" y="42"/>
                  </a:cxn>
                  <a:cxn ang="0">
                    <a:pos x="12" y="42"/>
                  </a:cxn>
                  <a:cxn ang="0">
                    <a:pos x="16" y="44"/>
                  </a:cxn>
                  <a:cxn ang="0">
                    <a:pos x="18" y="42"/>
                  </a:cxn>
                  <a:cxn ang="0">
                    <a:pos x="22" y="36"/>
                  </a:cxn>
                  <a:cxn ang="0">
                    <a:pos x="22" y="36"/>
                  </a:cxn>
                </a:cxnLst>
                <a:rect l="0" t="0" r="r" b="b"/>
                <a:pathLst>
                  <a:path w="28" h="44">
                    <a:moveTo>
                      <a:pt x="22" y="36"/>
                    </a:moveTo>
                    <a:lnTo>
                      <a:pt x="22" y="36"/>
                    </a:lnTo>
                    <a:lnTo>
                      <a:pt x="26" y="32"/>
                    </a:lnTo>
                    <a:lnTo>
                      <a:pt x="28" y="28"/>
                    </a:lnTo>
                    <a:lnTo>
                      <a:pt x="26" y="22"/>
                    </a:lnTo>
                    <a:lnTo>
                      <a:pt x="20" y="16"/>
                    </a:lnTo>
                    <a:lnTo>
                      <a:pt x="20" y="16"/>
                    </a:lnTo>
                    <a:lnTo>
                      <a:pt x="16" y="10"/>
                    </a:lnTo>
                    <a:lnTo>
                      <a:pt x="14" y="4"/>
                    </a:lnTo>
                    <a:lnTo>
                      <a:pt x="14" y="0"/>
                    </a:lnTo>
                    <a:lnTo>
                      <a:pt x="10" y="0"/>
                    </a:lnTo>
                    <a:lnTo>
                      <a:pt x="10" y="0"/>
                    </a:lnTo>
                    <a:lnTo>
                      <a:pt x="6" y="0"/>
                    </a:lnTo>
                    <a:lnTo>
                      <a:pt x="6" y="4"/>
                    </a:lnTo>
                    <a:lnTo>
                      <a:pt x="6" y="12"/>
                    </a:lnTo>
                    <a:lnTo>
                      <a:pt x="2" y="20"/>
                    </a:lnTo>
                    <a:lnTo>
                      <a:pt x="2" y="20"/>
                    </a:lnTo>
                    <a:lnTo>
                      <a:pt x="0" y="28"/>
                    </a:lnTo>
                    <a:lnTo>
                      <a:pt x="2" y="32"/>
                    </a:lnTo>
                    <a:lnTo>
                      <a:pt x="6" y="36"/>
                    </a:lnTo>
                    <a:lnTo>
                      <a:pt x="12" y="42"/>
                    </a:lnTo>
                    <a:lnTo>
                      <a:pt x="12" y="42"/>
                    </a:lnTo>
                    <a:lnTo>
                      <a:pt x="16" y="44"/>
                    </a:lnTo>
                    <a:lnTo>
                      <a:pt x="18" y="42"/>
                    </a:lnTo>
                    <a:lnTo>
                      <a:pt x="22" y="36"/>
                    </a:lnTo>
                    <a:lnTo>
                      <a:pt x="22" y="3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85" name="Freeform 6120"/>
              <p:cNvSpPr>
                <a:spLocks/>
              </p:cNvSpPr>
              <p:nvPr/>
            </p:nvSpPr>
            <p:spPr bwMode="auto">
              <a:xfrm>
                <a:off x="2655570" y="3485833"/>
                <a:ext cx="5080" cy="10160"/>
              </a:xfrm>
              <a:custGeom>
                <a:avLst/>
                <a:gdLst/>
                <a:ahLst/>
                <a:cxnLst>
                  <a:cxn ang="0">
                    <a:pos x="2" y="6"/>
                  </a:cxn>
                  <a:cxn ang="0">
                    <a:pos x="2" y="6"/>
                  </a:cxn>
                  <a:cxn ang="0">
                    <a:pos x="4" y="10"/>
                  </a:cxn>
                  <a:cxn ang="0">
                    <a:pos x="6" y="16"/>
                  </a:cxn>
                  <a:cxn ang="0">
                    <a:pos x="6" y="16"/>
                  </a:cxn>
                  <a:cxn ang="0">
                    <a:pos x="6" y="16"/>
                  </a:cxn>
                  <a:cxn ang="0">
                    <a:pos x="8" y="16"/>
                  </a:cxn>
                  <a:cxn ang="0">
                    <a:pos x="8" y="12"/>
                  </a:cxn>
                  <a:cxn ang="0">
                    <a:pos x="8" y="6"/>
                  </a:cxn>
                  <a:cxn ang="0">
                    <a:pos x="8" y="4"/>
                  </a:cxn>
                  <a:cxn ang="0">
                    <a:pos x="6" y="2"/>
                  </a:cxn>
                  <a:cxn ang="0">
                    <a:pos x="6" y="2"/>
                  </a:cxn>
                  <a:cxn ang="0">
                    <a:pos x="2" y="0"/>
                  </a:cxn>
                  <a:cxn ang="0">
                    <a:pos x="0" y="2"/>
                  </a:cxn>
                  <a:cxn ang="0">
                    <a:pos x="0" y="4"/>
                  </a:cxn>
                  <a:cxn ang="0">
                    <a:pos x="2" y="6"/>
                  </a:cxn>
                  <a:cxn ang="0">
                    <a:pos x="2" y="6"/>
                  </a:cxn>
                </a:cxnLst>
                <a:rect l="0" t="0" r="r" b="b"/>
                <a:pathLst>
                  <a:path w="8" h="16">
                    <a:moveTo>
                      <a:pt x="2" y="6"/>
                    </a:moveTo>
                    <a:lnTo>
                      <a:pt x="2" y="6"/>
                    </a:lnTo>
                    <a:lnTo>
                      <a:pt x="4" y="10"/>
                    </a:lnTo>
                    <a:lnTo>
                      <a:pt x="6" y="16"/>
                    </a:lnTo>
                    <a:lnTo>
                      <a:pt x="6" y="16"/>
                    </a:lnTo>
                    <a:lnTo>
                      <a:pt x="6" y="16"/>
                    </a:lnTo>
                    <a:lnTo>
                      <a:pt x="8" y="16"/>
                    </a:lnTo>
                    <a:lnTo>
                      <a:pt x="8" y="12"/>
                    </a:lnTo>
                    <a:lnTo>
                      <a:pt x="8" y="6"/>
                    </a:lnTo>
                    <a:lnTo>
                      <a:pt x="8" y="4"/>
                    </a:lnTo>
                    <a:lnTo>
                      <a:pt x="6" y="2"/>
                    </a:lnTo>
                    <a:lnTo>
                      <a:pt x="6" y="2"/>
                    </a:lnTo>
                    <a:lnTo>
                      <a:pt x="2" y="0"/>
                    </a:lnTo>
                    <a:lnTo>
                      <a:pt x="0" y="2"/>
                    </a:lnTo>
                    <a:lnTo>
                      <a:pt x="0" y="4"/>
                    </a:lnTo>
                    <a:lnTo>
                      <a:pt x="2" y="6"/>
                    </a:lnTo>
                    <a:lnTo>
                      <a:pt x="2" y="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86" name="Freeform 6121"/>
              <p:cNvSpPr>
                <a:spLocks/>
              </p:cNvSpPr>
              <p:nvPr/>
            </p:nvSpPr>
            <p:spPr bwMode="auto">
              <a:xfrm>
                <a:off x="2503170" y="3153093"/>
                <a:ext cx="13970" cy="20320"/>
              </a:xfrm>
              <a:custGeom>
                <a:avLst/>
                <a:gdLst/>
                <a:ahLst/>
                <a:cxnLst>
                  <a:cxn ang="0">
                    <a:pos x="6" y="0"/>
                  </a:cxn>
                  <a:cxn ang="0">
                    <a:pos x="6" y="0"/>
                  </a:cxn>
                  <a:cxn ang="0">
                    <a:pos x="2" y="0"/>
                  </a:cxn>
                  <a:cxn ang="0">
                    <a:pos x="0" y="0"/>
                  </a:cxn>
                  <a:cxn ang="0">
                    <a:pos x="2" y="4"/>
                  </a:cxn>
                  <a:cxn ang="0">
                    <a:pos x="6" y="8"/>
                  </a:cxn>
                  <a:cxn ang="0">
                    <a:pos x="8" y="10"/>
                  </a:cxn>
                  <a:cxn ang="0">
                    <a:pos x="10" y="10"/>
                  </a:cxn>
                  <a:cxn ang="0">
                    <a:pos x="10" y="10"/>
                  </a:cxn>
                  <a:cxn ang="0">
                    <a:pos x="14" y="10"/>
                  </a:cxn>
                  <a:cxn ang="0">
                    <a:pos x="16" y="12"/>
                  </a:cxn>
                  <a:cxn ang="0">
                    <a:pos x="16" y="16"/>
                  </a:cxn>
                  <a:cxn ang="0">
                    <a:pos x="12" y="22"/>
                  </a:cxn>
                  <a:cxn ang="0">
                    <a:pos x="12" y="22"/>
                  </a:cxn>
                  <a:cxn ang="0">
                    <a:pos x="8" y="28"/>
                  </a:cxn>
                  <a:cxn ang="0">
                    <a:pos x="6" y="32"/>
                  </a:cxn>
                  <a:cxn ang="0">
                    <a:pos x="6" y="32"/>
                  </a:cxn>
                  <a:cxn ang="0">
                    <a:pos x="6" y="32"/>
                  </a:cxn>
                  <a:cxn ang="0">
                    <a:pos x="12" y="28"/>
                  </a:cxn>
                  <a:cxn ang="0">
                    <a:pos x="12" y="28"/>
                  </a:cxn>
                  <a:cxn ang="0">
                    <a:pos x="18" y="22"/>
                  </a:cxn>
                  <a:cxn ang="0">
                    <a:pos x="20" y="18"/>
                  </a:cxn>
                  <a:cxn ang="0">
                    <a:pos x="22" y="12"/>
                  </a:cxn>
                  <a:cxn ang="0">
                    <a:pos x="20" y="6"/>
                  </a:cxn>
                  <a:cxn ang="0">
                    <a:pos x="20" y="6"/>
                  </a:cxn>
                  <a:cxn ang="0">
                    <a:pos x="20" y="2"/>
                  </a:cxn>
                  <a:cxn ang="0">
                    <a:pos x="18" y="2"/>
                  </a:cxn>
                  <a:cxn ang="0">
                    <a:pos x="12" y="2"/>
                  </a:cxn>
                  <a:cxn ang="0">
                    <a:pos x="6" y="0"/>
                  </a:cxn>
                  <a:cxn ang="0">
                    <a:pos x="6" y="0"/>
                  </a:cxn>
                </a:cxnLst>
                <a:rect l="0" t="0" r="r" b="b"/>
                <a:pathLst>
                  <a:path w="22" h="32">
                    <a:moveTo>
                      <a:pt x="6" y="0"/>
                    </a:moveTo>
                    <a:lnTo>
                      <a:pt x="6" y="0"/>
                    </a:lnTo>
                    <a:lnTo>
                      <a:pt x="2" y="0"/>
                    </a:lnTo>
                    <a:lnTo>
                      <a:pt x="0" y="0"/>
                    </a:lnTo>
                    <a:lnTo>
                      <a:pt x="2" y="4"/>
                    </a:lnTo>
                    <a:lnTo>
                      <a:pt x="6" y="8"/>
                    </a:lnTo>
                    <a:lnTo>
                      <a:pt x="8" y="10"/>
                    </a:lnTo>
                    <a:lnTo>
                      <a:pt x="10" y="10"/>
                    </a:lnTo>
                    <a:lnTo>
                      <a:pt x="10" y="10"/>
                    </a:lnTo>
                    <a:lnTo>
                      <a:pt x="14" y="10"/>
                    </a:lnTo>
                    <a:lnTo>
                      <a:pt x="16" y="12"/>
                    </a:lnTo>
                    <a:lnTo>
                      <a:pt x="16" y="16"/>
                    </a:lnTo>
                    <a:lnTo>
                      <a:pt x="12" y="22"/>
                    </a:lnTo>
                    <a:lnTo>
                      <a:pt x="12" y="22"/>
                    </a:lnTo>
                    <a:lnTo>
                      <a:pt x="8" y="28"/>
                    </a:lnTo>
                    <a:lnTo>
                      <a:pt x="6" y="32"/>
                    </a:lnTo>
                    <a:lnTo>
                      <a:pt x="6" y="32"/>
                    </a:lnTo>
                    <a:lnTo>
                      <a:pt x="6" y="32"/>
                    </a:lnTo>
                    <a:lnTo>
                      <a:pt x="12" y="28"/>
                    </a:lnTo>
                    <a:lnTo>
                      <a:pt x="12" y="28"/>
                    </a:lnTo>
                    <a:lnTo>
                      <a:pt x="18" y="22"/>
                    </a:lnTo>
                    <a:lnTo>
                      <a:pt x="20" y="18"/>
                    </a:lnTo>
                    <a:lnTo>
                      <a:pt x="22" y="12"/>
                    </a:lnTo>
                    <a:lnTo>
                      <a:pt x="20" y="6"/>
                    </a:lnTo>
                    <a:lnTo>
                      <a:pt x="20" y="6"/>
                    </a:lnTo>
                    <a:lnTo>
                      <a:pt x="20" y="2"/>
                    </a:lnTo>
                    <a:lnTo>
                      <a:pt x="18" y="2"/>
                    </a:lnTo>
                    <a:lnTo>
                      <a:pt x="12" y="2"/>
                    </a:lnTo>
                    <a:lnTo>
                      <a:pt x="6" y="0"/>
                    </a:lnTo>
                    <a:lnTo>
                      <a:pt x="6"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87" name="Freeform 6122"/>
              <p:cNvSpPr>
                <a:spLocks/>
              </p:cNvSpPr>
              <p:nvPr/>
            </p:nvSpPr>
            <p:spPr bwMode="auto">
              <a:xfrm>
                <a:off x="2520950" y="3201353"/>
                <a:ext cx="17780" cy="12700"/>
              </a:xfrm>
              <a:custGeom>
                <a:avLst/>
                <a:gdLst/>
                <a:ahLst/>
                <a:cxnLst>
                  <a:cxn ang="0">
                    <a:pos x="24" y="4"/>
                  </a:cxn>
                  <a:cxn ang="0">
                    <a:pos x="24" y="4"/>
                  </a:cxn>
                  <a:cxn ang="0">
                    <a:pos x="22" y="6"/>
                  </a:cxn>
                  <a:cxn ang="0">
                    <a:pos x="20" y="8"/>
                  </a:cxn>
                  <a:cxn ang="0">
                    <a:pos x="16" y="6"/>
                  </a:cxn>
                  <a:cxn ang="0">
                    <a:pos x="10" y="6"/>
                  </a:cxn>
                  <a:cxn ang="0">
                    <a:pos x="6" y="8"/>
                  </a:cxn>
                  <a:cxn ang="0">
                    <a:pos x="2" y="14"/>
                  </a:cxn>
                  <a:cxn ang="0">
                    <a:pos x="2" y="14"/>
                  </a:cxn>
                  <a:cxn ang="0">
                    <a:pos x="0" y="16"/>
                  </a:cxn>
                  <a:cxn ang="0">
                    <a:pos x="0" y="20"/>
                  </a:cxn>
                  <a:cxn ang="0">
                    <a:pos x="4" y="20"/>
                  </a:cxn>
                  <a:cxn ang="0">
                    <a:pos x="14" y="20"/>
                  </a:cxn>
                  <a:cxn ang="0">
                    <a:pos x="14" y="20"/>
                  </a:cxn>
                  <a:cxn ang="0">
                    <a:pos x="20" y="16"/>
                  </a:cxn>
                  <a:cxn ang="0">
                    <a:pos x="24" y="14"/>
                  </a:cxn>
                  <a:cxn ang="0">
                    <a:pos x="26" y="10"/>
                  </a:cxn>
                  <a:cxn ang="0">
                    <a:pos x="28" y="6"/>
                  </a:cxn>
                  <a:cxn ang="0">
                    <a:pos x="26" y="0"/>
                  </a:cxn>
                  <a:cxn ang="0">
                    <a:pos x="26" y="0"/>
                  </a:cxn>
                  <a:cxn ang="0">
                    <a:pos x="24" y="4"/>
                  </a:cxn>
                  <a:cxn ang="0">
                    <a:pos x="24" y="4"/>
                  </a:cxn>
                </a:cxnLst>
                <a:rect l="0" t="0" r="r" b="b"/>
                <a:pathLst>
                  <a:path w="28" h="20">
                    <a:moveTo>
                      <a:pt x="24" y="4"/>
                    </a:moveTo>
                    <a:lnTo>
                      <a:pt x="24" y="4"/>
                    </a:lnTo>
                    <a:lnTo>
                      <a:pt x="22" y="6"/>
                    </a:lnTo>
                    <a:lnTo>
                      <a:pt x="20" y="8"/>
                    </a:lnTo>
                    <a:lnTo>
                      <a:pt x="16" y="6"/>
                    </a:lnTo>
                    <a:lnTo>
                      <a:pt x="10" y="6"/>
                    </a:lnTo>
                    <a:lnTo>
                      <a:pt x="6" y="8"/>
                    </a:lnTo>
                    <a:lnTo>
                      <a:pt x="2" y="14"/>
                    </a:lnTo>
                    <a:lnTo>
                      <a:pt x="2" y="14"/>
                    </a:lnTo>
                    <a:lnTo>
                      <a:pt x="0" y="16"/>
                    </a:lnTo>
                    <a:lnTo>
                      <a:pt x="0" y="20"/>
                    </a:lnTo>
                    <a:lnTo>
                      <a:pt x="4" y="20"/>
                    </a:lnTo>
                    <a:lnTo>
                      <a:pt x="14" y="20"/>
                    </a:lnTo>
                    <a:lnTo>
                      <a:pt x="14" y="20"/>
                    </a:lnTo>
                    <a:lnTo>
                      <a:pt x="20" y="16"/>
                    </a:lnTo>
                    <a:lnTo>
                      <a:pt x="24" y="14"/>
                    </a:lnTo>
                    <a:lnTo>
                      <a:pt x="26" y="10"/>
                    </a:lnTo>
                    <a:lnTo>
                      <a:pt x="28" y="6"/>
                    </a:lnTo>
                    <a:lnTo>
                      <a:pt x="26" y="0"/>
                    </a:lnTo>
                    <a:lnTo>
                      <a:pt x="26" y="0"/>
                    </a:lnTo>
                    <a:lnTo>
                      <a:pt x="24" y="4"/>
                    </a:lnTo>
                    <a:lnTo>
                      <a:pt x="24" y="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88" name="Freeform 6123"/>
              <p:cNvSpPr>
                <a:spLocks/>
              </p:cNvSpPr>
              <p:nvPr/>
            </p:nvSpPr>
            <p:spPr bwMode="auto">
              <a:xfrm>
                <a:off x="2531110" y="3276283"/>
                <a:ext cx="12700" cy="7620"/>
              </a:xfrm>
              <a:custGeom>
                <a:avLst/>
                <a:gdLst/>
                <a:ahLst/>
                <a:cxnLst>
                  <a:cxn ang="0">
                    <a:pos x="20" y="10"/>
                  </a:cxn>
                  <a:cxn ang="0">
                    <a:pos x="20" y="10"/>
                  </a:cxn>
                  <a:cxn ang="0">
                    <a:pos x="18" y="8"/>
                  </a:cxn>
                  <a:cxn ang="0">
                    <a:pos x="16" y="4"/>
                  </a:cxn>
                  <a:cxn ang="0">
                    <a:pos x="10" y="0"/>
                  </a:cxn>
                  <a:cxn ang="0">
                    <a:pos x="2" y="0"/>
                  </a:cxn>
                  <a:cxn ang="0">
                    <a:pos x="0" y="0"/>
                  </a:cxn>
                  <a:cxn ang="0">
                    <a:pos x="0" y="2"/>
                  </a:cxn>
                  <a:cxn ang="0">
                    <a:pos x="0" y="2"/>
                  </a:cxn>
                  <a:cxn ang="0">
                    <a:pos x="2" y="6"/>
                  </a:cxn>
                  <a:cxn ang="0">
                    <a:pos x="8" y="10"/>
                  </a:cxn>
                  <a:cxn ang="0">
                    <a:pos x="16" y="12"/>
                  </a:cxn>
                  <a:cxn ang="0">
                    <a:pos x="18" y="12"/>
                  </a:cxn>
                  <a:cxn ang="0">
                    <a:pos x="20" y="10"/>
                  </a:cxn>
                  <a:cxn ang="0">
                    <a:pos x="20" y="10"/>
                  </a:cxn>
                </a:cxnLst>
                <a:rect l="0" t="0" r="r" b="b"/>
                <a:pathLst>
                  <a:path w="20" h="12">
                    <a:moveTo>
                      <a:pt x="20" y="10"/>
                    </a:moveTo>
                    <a:lnTo>
                      <a:pt x="20" y="10"/>
                    </a:lnTo>
                    <a:lnTo>
                      <a:pt x="18" y="8"/>
                    </a:lnTo>
                    <a:lnTo>
                      <a:pt x="16" y="4"/>
                    </a:lnTo>
                    <a:lnTo>
                      <a:pt x="10" y="0"/>
                    </a:lnTo>
                    <a:lnTo>
                      <a:pt x="2" y="0"/>
                    </a:lnTo>
                    <a:lnTo>
                      <a:pt x="0" y="0"/>
                    </a:lnTo>
                    <a:lnTo>
                      <a:pt x="0" y="2"/>
                    </a:lnTo>
                    <a:lnTo>
                      <a:pt x="0" y="2"/>
                    </a:lnTo>
                    <a:lnTo>
                      <a:pt x="2" y="6"/>
                    </a:lnTo>
                    <a:lnTo>
                      <a:pt x="8" y="10"/>
                    </a:lnTo>
                    <a:lnTo>
                      <a:pt x="16" y="12"/>
                    </a:lnTo>
                    <a:lnTo>
                      <a:pt x="18" y="12"/>
                    </a:lnTo>
                    <a:lnTo>
                      <a:pt x="20" y="10"/>
                    </a:lnTo>
                    <a:lnTo>
                      <a:pt x="20" y="1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89" name="Freeform 6124"/>
              <p:cNvSpPr>
                <a:spLocks/>
              </p:cNvSpPr>
              <p:nvPr/>
            </p:nvSpPr>
            <p:spPr bwMode="auto">
              <a:xfrm>
                <a:off x="2413000" y="3019743"/>
                <a:ext cx="22860" cy="34290"/>
              </a:xfrm>
              <a:custGeom>
                <a:avLst/>
                <a:gdLst/>
                <a:ahLst/>
                <a:cxnLst>
                  <a:cxn ang="0">
                    <a:pos x="34" y="36"/>
                  </a:cxn>
                  <a:cxn ang="0">
                    <a:pos x="34" y="36"/>
                  </a:cxn>
                  <a:cxn ang="0">
                    <a:pos x="36" y="32"/>
                  </a:cxn>
                  <a:cxn ang="0">
                    <a:pos x="36" y="26"/>
                  </a:cxn>
                  <a:cxn ang="0">
                    <a:pos x="34" y="22"/>
                  </a:cxn>
                  <a:cxn ang="0">
                    <a:pos x="30" y="18"/>
                  </a:cxn>
                  <a:cxn ang="0">
                    <a:pos x="30" y="18"/>
                  </a:cxn>
                  <a:cxn ang="0">
                    <a:pos x="26" y="14"/>
                  </a:cxn>
                  <a:cxn ang="0">
                    <a:pos x="22" y="8"/>
                  </a:cxn>
                  <a:cxn ang="0">
                    <a:pos x="16" y="2"/>
                  </a:cxn>
                  <a:cxn ang="0">
                    <a:pos x="8" y="0"/>
                  </a:cxn>
                  <a:cxn ang="0">
                    <a:pos x="8" y="0"/>
                  </a:cxn>
                  <a:cxn ang="0">
                    <a:pos x="2" y="0"/>
                  </a:cxn>
                  <a:cxn ang="0">
                    <a:pos x="0" y="0"/>
                  </a:cxn>
                  <a:cxn ang="0">
                    <a:pos x="2" y="2"/>
                  </a:cxn>
                  <a:cxn ang="0">
                    <a:pos x="12" y="4"/>
                  </a:cxn>
                  <a:cxn ang="0">
                    <a:pos x="12" y="4"/>
                  </a:cxn>
                  <a:cxn ang="0">
                    <a:pos x="16" y="6"/>
                  </a:cxn>
                  <a:cxn ang="0">
                    <a:pos x="18" y="10"/>
                  </a:cxn>
                  <a:cxn ang="0">
                    <a:pos x="20" y="14"/>
                  </a:cxn>
                  <a:cxn ang="0">
                    <a:pos x="26" y="18"/>
                  </a:cxn>
                  <a:cxn ang="0">
                    <a:pos x="26" y="18"/>
                  </a:cxn>
                  <a:cxn ang="0">
                    <a:pos x="30" y="22"/>
                  </a:cxn>
                  <a:cxn ang="0">
                    <a:pos x="30" y="24"/>
                  </a:cxn>
                  <a:cxn ang="0">
                    <a:pos x="28" y="30"/>
                  </a:cxn>
                  <a:cxn ang="0">
                    <a:pos x="26" y="36"/>
                  </a:cxn>
                  <a:cxn ang="0">
                    <a:pos x="26" y="36"/>
                  </a:cxn>
                  <a:cxn ang="0">
                    <a:pos x="26" y="40"/>
                  </a:cxn>
                  <a:cxn ang="0">
                    <a:pos x="24" y="44"/>
                  </a:cxn>
                  <a:cxn ang="0">
                    <a:pos x="20" y="46"/>
                  </a:cxn>
                  <a:cxn ang="0">
                    <a:pos x="20" y="46"/>
                  </a:cxn>
                  <a:cxn ang="0">
                    <a:pos x="20" y="48"/>
                  </a:cxn>
                  <a:cxn ang="0">
                    <a:pos x="26" y="54"/>
                  </a:cxn>
                  <a:cxn ang="0">
                    <a:pos x="26" y="54"/>
                  </a:cxn>
                  <a:cxn ang="0">
                    <a:pos x="28" y="54"/>
                  </a:cxn>
                  <a:cxn ang="0">
                    <a:pos x="28" y="54"/>
                  </a:cxn>
                  <a:cxn ang="0">
                    <a:pos x="30" y="48"/>
                  </a:cxn>
                  <a:cxn ang="0">
                    <a:pos x="30" y="40"/>
                  </a:cxn>
                  <a:cxn ang="0">
                    <a:pos x="34" y="36"/>
                  </a:cxn>
                  <a:cxn ang="0">
                    <a:pos x="34" y="36"/>
                  </a:cxn>
                </a:cxnLst>
                <a:rect l="0" t="0" r="r" b="b"/>
                <a:pathLst>
                  <a:path w="36" h="54">
                    <a:moveTo>
                      <a:pt x="34" y="36"/>
                    </a:moveTo>
                    <a:lnTo>
                      <a:pt x="34" y="36"/>
                    </a:lnTo>
                    <a:lnTo>
                      <a:pt x="36" y="32"/>
                    </a:lnTo>
                    <a:lnTo>
                      <a:pt x="36" y="26"/>
                    </a:lnTo>
                    <a:lnTo>
                      <a:pt x="34" y="22"/>
                    </a:lnTo>
                    <a:lnTo>
                      <a:pt x="30" y="18"/>
                    </a:lnTo>
                    <a:lnTo>
                      <a:pt x="30" y="18"/>
                    </a:lnTo>
                    <a:lnTo>
                      <a:pt x="26" y="14"/>
                    </a:lnTo>
                    <a:lnTo>
                      <a:pt x="22" y="8"/>
                    </a:lnTo>
                    <a:lnTo>
                      <a:pt x="16" y="2"/>
                    </a:lnTo>
                    <a:lnTo>
                      <a:pt x="8" y="0"/>
                    </a:lnTo>
                    <a:lnTo>
                      <a:pt x="8" y="0"/>
                    </a:lnTo>
                    <a:lnTo>
                      <a:pt x="2" y="0"/>
                    </a:lnTo>
                    <a:lnTo>
                      <a:pt x="0" y="0"/>
                    </a:lnTo>
                    <a:lnTo>
                      <a:pt x="2" y="2"/>
                    </a:lnTo>
                    <a:lnTo>
                      <a:pt x="12" y="4"/>
                    </a:lnTo>
                    <a:lnTo>
                      <a:pt x="12" y="4"/>
                    </a:lnTo>
                    <a:lnTo>
                      <a:pt x="16" y="6"/>
                    </a:lnTo>
                    <a:lnTo>
                      <a:pt x="18" y="10"/>
                    </a:lnTo>
                    <a:lnTo>
                      <a:pt x="20" y="14"/>
                    </a:lnTo>
                    <a:lnTo>
                      <a:pt x="26" y="18"/>
                    </a:lnTo>
                    <a:lnTo>
                      <a:pt x="26" y="18"/>
                    </a:lnTo>
                    <a:lnTo>
                      <a:pt x="30" y="22"/>
                    </a:lnTo>
                    <a:lnTo>
                      <a:pt x="30" y="24"/>
                    </a:lnTo>
                    <a:lnTo>
                      <a:pt x="28" y="30"/>
                    </a:lnTo>
                    <a:lnTo>
                      <a:pt x="26" y="36"/>
                    </a:lnTo>
                    <a:lnTo>
                      <a:pt x="26" y="36"/>
                    </a:lnTo>
                    <a:lnTo>
                      <a:pt x="26" y="40"/>
                    </a:lnTo>
                    <a:lnTo>
                      <a:pt x="24" y="44"/>
                    </a:lnTo>
                    <a:lnTo>
                      <a:pt x="20" y="46"/>
                    </a:lnTo>
                    <a:lnTo>
                      <a:pt x="20" y="46"/>
                    </a:lnTo>
                    <a:lnTo>
                      <a:pt x="20" y="48"/>
                    </a:lnTo>
                    <a:lnTo>
                      <a:pt x="26" y="54"/>
                    </a:lnTo>
                    <a:lnTo>
                      <a:pt x="26" y="54"/>
                    </a:lnTo>
                    <a:lnTo>
                      <a:pt x="28" y="54"/>
                    </a:lnTo>
                    <a:lnTo>
                      <a:pt x="28" y="54"/>
                    </a:lnTo>
                    <a:lnTo>
                      <a:pt x="30" y="48"/>
                    </a:lnTo>
                    <a:lnTo>
                      <a:pt x="30" y="40"/>
                    </a:lnTo>
                    <a:lnTo>
                      <a:pt x="34" y="36"/>
                    </a:lnTo>
                    <a:lnTo>
                      <a:pt x="34" y="3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90" name="Freeform 6125"/>
              <p:cNvSpPr>
                <a:spLocks/>
              </p:cNvSpPr>
              <p:nvPr/>
            </p:nvSpPr>
            <p:spPr bwMode="auto">
              <a:xfrm>
                <a:off x="2393950" y="3161983"/>
                <a:ext cx="7620" cy="2540"/>
              </a:xfrm>
              <a:custGeom>
                <a:avLst/>
                <a:gdLst/>
                <a:ahLst/>
                <a:cxnLst>
                  <a:cxn ang="0">
                    <a:pos x="4" y="4"/>
                  </a:cxn>
                  <a:cxn ang="0">
                    <a:pos x="4" y="4"/>
                  </a:cxn>
                  <a:cxn ang="0">
                    <a:pos x="8" y="4"/>
                  </a:cxn>
                  <a:cxn ang="0">
                    <a:pos x="12" y="4"/>
                  </a:cxn>
                  <a:cxn ang="0">
                    <a:pos x="12" y="2"/>
                  </a:cxn>
                  <a:cxn ang="0">
                    <a:pos x="12" y="0"/>
                  </a:cxn>
                  <a:cxn ang="0">
                    <a:pos x="12" y="0"/>
                  </a:cxn>
                  <a:cxn ang="0">
                    <a:pos x="2" y="0"/>
                  </a:cxn>
                  <a:cxn ang="0">
                    <a:pos x="0" y="0"/>
                  </a:cxn>
                  <a:cxn ang="0">
                    <a:pos x="4" y="4"/>
                  </a:cxn>
                  <a:cxn ang="0">
                    <a:pos x="4" y="4"/>
                  </a:cxn>
                </a:cxnLst>
                <a:rect l="0" t="0" r="r" b="b"/>
                <a:pathLst>
                  <a:path w="12" h="4">
                    <a:moveTo>
                      <a:pt x="4" y="4"/>
                    </a:moveTo>
                    <a:lnTo>
                      <a:pt x="4" y="4"/>
                    </a:lnTo>
                    <a:lnTo>
                      <a:pt x="8" y="4"/>
                    </a:lnTo>
                    <a:lnTo>
                      <a:pt x="12" y="4"/>
                    </a:lnTo>
                    <a:lnTo>
                      <a:pt x="12" y="2"/>
                    </a:lnTo>
                    <a:lnTo>
                      <a:pt x="12" y="0"/>
                    </a:lnTo>
                    <a:lnTo>
                      <a:pt x="12" y="0"/>
                    </a:lnTo>
                    <a:lnTo>
                      <a:pt x="2" y="0"/>
                    </a:lnTo>
                    <a:lnTo>
                      <a:pt x="0" y="0"/>
                    </a:lnTo>
                    <a:lnTo>
                      <a:pt x="4" y="4"/>
                    </a:lnTo>
                    <a:lnTo>
                      <a:pt x="4" y="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91" name="Freeform 6126"/>
              <p:cNvSpPr>
                <a:spLocks/>
              </p:cNvSpPr>
              <p:nvPr/>
            </p:nvSpPr>
            <p:spPr bwMode="auto">
              <a:xfrm>
                <a:off x="2414270" y="3106103"/>
                <a:ext cx="11430" cy="16510"/>
              </a:xfrm>
              <a:custGeom>
                <a:avLst/>
                <a:gdLst/>
                <a:ahLst/>
                <a:cxnLst>
                  <a:cxn ang="0">
                    <a:pos x="12" y="26"/>
                  </a:cxn>
                  <a:cxn ang="0">
                    <a:pos x="12" y="26"/>
                  </a:cxn>
                  <a:cxn ang="0">
                    <a:pos x="16" y="24"/>
                  </a:cxn>
                  <a:cxn ang="0">
                    <a:pos x="18" y="22"/>
                  </a:cxn>
                  <a:cxn ang="0">
                    <a:pos x="18" y="16"/>
                  </a:cxn>
                  <a:cxn ang="0">
                    <a:pos x="14" y="6"/>
                  </a:cxn>
                  <a:cxn ang="0">
                    <a:pos x="14" y="6"/>
                  </a:cxn>
                  <a:cxn ang="0">
                    <a:pos x="12" y="0"/>
                  </a:cxn>
                  <a:cxn ang="0">
                    <a:pos x="12" y="0"/>
                  </a:cxn>
                  <a:cxn ang="0">
                    <a:pos x="12" y="0"/>
                  </a:cxn>
                  <a:cxn ang="0">
                    <a:pos x="10" y="4"/>
                  </a:cxn>
                  <a:cxn ang="0">
                    <a:pos x="8" y="4"/>
                  </a:cxn>
                  <a:cxn ang="0">
                    <a:pos x="6" y="2"/>
                  </a:cxn>
                  <a:cxn ang="0">
                    <a:pos x="6" y="2"/>
                  </a:cxn>
                  <a:cxn ang="0">
                    <a:pos x="4" y="0"/>
                  </a:cxn>
                  <a:cxn ang="0">
                    <a:pos x="2" y="0"/>
                  </a:cxn>
                  <a:cxn ang="0">
                    <a:pos x="0" y="6"/>
                  </a:cxn>
                  <a:cxn ang="0">
                    <a:pos x="0" y="12"/>
                  </a:cxn>
                  <a:cxn ang="0">
                    <a:pos x="4" y="20"/>
                  </a:cxn>
                  <a:cxn ang="0">
                    <a:pos x="4" y="20"/>
                  </a:cxn>
                  <a:cxn ang="0">
                    <a:pos x="8" y="24"/>
                  </a:cxn>
                  <a:cxn ang="0">
                    <a:pos x="8" y="26"/>
                  </a:cxn>
                  <a:cxn ang="0">
                    <a:pos x="12" y="26"/>
                  </a:cxn>
                  <a:cxn ang="0">
                    <a:pos x="12" y="26"/>
                  </a:cxn>
                </a:cxnLst>
                <a:rect l="0" t="0" r="r" b="b"/>
                <a:pathLst>
                  <a:path w="18" h="26">
                    <a:moveTo>
                      <a:pt x="12" y="26"/>
                    </a:moveTo>
                    <a:lnTo>
                      <a:pt x="12" y="26"/>
                    </a:lnTo>
                    <a:lnTo>
                      <a:pt x="16" y="24"/>
                    </a:lnTo>
                    <a:lnTo>
                      <a:pt x="18" y="22"/>
                    </a:lnTo>
                    <a:lnTo>
                      <a:pt x="18" y="16"/>
                    </a:lnTo>
                    <a:lnTo>
                      <a:pt x="14" y="6"/>
                    </a:lnTo>
                    <a:lnTo>
                      <a:pt x="14" y="6"/>
                    </a:lnTo>
                    <a:lnTo>
                      <a:pt x="12" y="0"/>
                    </a:lnTo>
                    <a:lnTo>
                      <a:pt x="12" y="0"/>
                    </a:lnTo>
                    <a:lnTo>
                      <a:pt x="12" y="0"/>
                    </a:lnTo>
                    <a:lnTo>
                      <a:pt x="10" y="4"/>
                    </a:lnTo>
                    <a:lnTo>
                      <a:pt x="8" y="4"/>
                    </a:lnTo>
                    <a:lnTo>
                      <a:pt x="6" y="2"/>
                    </a:lnTo>
                    <a:lnTo>
                      <a:pt x="6" y="2"/>
                    </a:lnTo>
                    <a:lnTo>
                      <a:pt x="4" y="0"/>
                    </a:lnTo>
                    <a:lnTo>
                      <a:pt x="2" y="0"/>
                    </a:lnTo>
                    <a:lnTo>
                      <a:pt x="0" y="6"/>
                    </a:lnTo>
                    <a:lnTo>
                      <a:pt x="0" y="12"/>
                    </a:lnTo>
                    <a:lnTo>
                      <a:pt x="4" y="20"/>
                    </a:lnTo>
                    <a:lnTo>
                      <a:pt x="4" y="20"/>
                    </a:lnTo>
                    <a:lnTo>
                      <a:pt x="8" y="24"/>
                    </a:lnTo>
                    <a:lnTo>
                      <a:pt x="8" y="26"/>
                    </a:lnTo>
                    <a:lnTo>
                      <a:pt x="12" y="26"/>
                    </a:lnTo>
                    <a:lnTo>
                      <a:pt x="12" y="2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92" name="Freeform 6127"/>
              <p:cNvSpPr>
                <a:spLocks/>
              </p:cNvSpPr>
              <p:nvPr/>
            </p:nvSpPr>
            <p:spPr bwMode="auto">
              <a:xfrm>
                <a:off x="2404110" y="3165793"/>
                <a:ext cx="8890" cy="6350"/>
              </a:xfrm>
              <a:custGeom>
                <a:avLst/>
                <a:gdLst/>
                <a:ahLst/>
                <a:cxnLst>
                  <a:cxn ang="0">
                    <a:pos x="0" y="0"/>
                  </a:cxn>
                  <a:cxn ang="0">
                    <a:pos x="0" y="0"/>
                  </a:cxn>
                  <a:cxn ang="0">
                    <a:pos x="0" y="4"/>
                  </a:cxn>
                  <a:cxn ang="0">
                    <a:pos x="0" y="6"/>
                  </a:cxn>
                  <a:cxn ang="0">
                    <a:pos x="10" y="8"/>
                  </a:cxn>
                  <a:cxn ang="0">
                    <a:pos x="10" y="8"/>
                  </a:cxn>
                  <a:cxn ang="0">
                    <a:pos x="14" y="10"/>
                  </a:cxn>
                  <a:cxn ang="0">
                    <a:pos x="14" y="8"/>
                  </a:cxn>
                  <a:cxn ang="0">
                    <a:pos x="10" y="4"/>
                  </a:cxn>
                  <a:cxn ang="0">
                    <a:pos x="6" y="0"/>
                  </a:cxn>
                  <a:cxn ang="0">
                    <a:pos x="2" y="0"/>
                  </a:cxn>
                  <a:cxn ang="0">
                    <a:pos x="0" y="0"/>
                  </a:cxn>
                  <a:cxn ang="0">
                    <a:pos x="0" y="0"/>
                  </a:cxn>
                </a:cxnLst>
                <a:rect l="0" t="0" r="r" b="b"/>
                <a:pathLst>
                  <a:path w="14" h="10">
                    <a:moveTo>
                      <a:pt x="0" y="0"/>
                    </a:moveTo>
                    <a:lnTo>
                      <a:pt x="0" y="0"/>
                    </a:lnTo>
                    <a:lnTo>
                      <a:pt x="0" y="4"/>
                    </a:lnTo>
                    <a:lnTo>
                      <a:pt x="0" y="6"/>
                    </a:lnTo>
                    <a:lnTo>
                      <a:pt x="10" y="8"/>
                    </a:lnTo>
                    <a:lnTo>
                      <a:pt x="10" y="8"/>
                    </a:lnTo>
                    <a:lnTo>
                      <a:pt x="14" y="10"/>
                    </a:lnTo>
                    <a:lnTo>
                      <a:pt x="14" y="8"/>
                    </a:lnTo>
                    <a:lnTo>
                      <a:pt x="10" y="4"/>
                    </a:lnTo>
                    <a:lnTo>
                      <a:pt x="6" y="0"/>
                    </a:lnTo>
                    <a:lnTo>
                      <a:pt x="2" y="0"/>
                    </a:lnTo>
                    <a:lnTo>
                      <a:pt x="0" y="0"/>
                    </a:lnTo>
                    <a:lnTo>
                      <a:pt x="0"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93" name="Freeform 6128"/>
              <p:cNvSpPr>
                <a:spLocks/>
              </p:cNvSpPr>
              <p:nvPr/>
            </p:nvSpPr>
            <p:spPr bwMode="auto">
              <a:xfrm>
                <a:off x="2461260" y="3125153"/>
                <a:ext cx="7620" cy="7620"/>
              </a:xfrm>
              <a:custGeom>
                <a:avLst/>
                <a:gdLst/>
                <a:ahLst/>
                <a:cxnLst>
                  <a:cxn ang="0">
                    <a:pos x="0" y="2"/>
                  </a:cxn>
                  <a:cxn ang="0">
                    <a:pos x="0" y="2"/>
                  </a:cxn>
                  <a:cxn ang="0">
                    <a:pos x="0" y="4"/>
                  </a:cxn>
                  <a:cxn ang="0">
                    <a:pos x="0" y="6"/>
                  </a:cxn>
                  <a:cxn ang="0">
                    <a:pos x="6" y="10"/>
                  </a:cxn>
                  <a:cxn ang="0">
                    <a:pos x="6" y="10"/>
                  </a:cxn>
                  <a:cxn ang="0">
                    <a:pos x="10" y="12"/>
                  </a:cxn>
                  <a:cxn ang="0">
                    <a:pos x="12" y="12"/>
                  </a:cxn>
                  <a:cxn ang="0">
                    <a:pos x="12" y="12"/>
                  </a:cxn>
                  <a:cxn ang="0">
                    <a:pos x="10" y="8"/>
                  </a:cxn>
                  <a:cxn ang="0">
                    <a:pos x="10" y="8"/>
                  </a:cxn>
                  <a:cxn ang="0">
                    <a:pos x="4" y="0"/>
                  </a:cxn>
                  <a:cxn ang="0">
                    <a:pos x="0" y="0"/>
                  </a:cxn>
                  <a:cxn ang="0">
                    <a:pos x="0" y="2"/>
                  </a:cxn>
                  <a:cxn ang="0">
                    <a:pos x="0" y="2"/>
                  </a:cxn>
                </a:cxnLst>
                <a:rect l="0" t="0" r="r" b="b"/>
                <a:pathLst>
                  <a:path w="12" h="12">
                    <a:moveTo>
                      <a:pt x="0" y="2"/>
                    </a:moveTo>
                    <a:lnTo>
                      <a:pt x="0" y="2"/>
                    </a:lnTo>
                    <a:lnTo>
                      <a:pt x="0" y="4"/>
                    </a:lnTo>
                    <a:lnTo>
                      <a:pt x="0" y="6"/>
                    </a:lnTo>
                    <a:lnTo>
                      <a:pt x="6" y="10"/>
                    </a:lnTo>
                    <a:lnTo>
                      <a:pt x="6" y="10"/>
                    </a:lnTo>
                    <a:lnTo>
                      <a:pt x="10" y="12"/>
                    </a:lnTo>
                    <a:lnTo>
                      <a:pt x="12" y="12"/>
                    </a:lnTo>
                    <a:lnTo>
                      <a:pt x="12" y="12"/>
                    </a:lnTo>
                    <a:lnTo>
                      <a:pt x="10" y="8"/>
                    </a:lnTo>
                    <a:lnTo>
                      <a:pt x="10" y="8"/>
                    </a:lnTo>
                    <a:lnTo>
                      <a:pt x="4" y="0"/>
                    </a:lnTo>
                    <a:lnTo>
                      <a:pt x="0" y="0"/>
                    </a:lnTo>
                    <a:lnTo>
                      <a:pt x="0" y="2"/>
                    </a:lnTo>
                    <a:lnTo>
                      <a:pt x="0" y="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94" name="Freeform 6129"/>
              <p:cNvSpPr>
                <a:spLocks/>
              </p:cNvSpPr>
              <p:nvPr/>
            </p:nvSpPr>
            <p:spPr bwMode="auto">
              <a:xfrm>
                <a:off x="2512060" y="2538413"/>
                <a:ext cx="54610" cy="21590"/>
              </a:xfrm>
              <a:custGeom>
                <a:avLst/>
                <a:gdLst/>
                <a:ahLst/>
                <a:cxnLst>
                  <a:cxn ang="0">
                    <a:pos x="70" y="4"/>
                  </a:cxn>
                  <a:cxn ang="0">
                    <a:pos x="70" y="4"/>
                  </a:cxn>
                  <a:cxn ang="0">
                    <a:pos x="74" y="0"/>
                  </a:cxn>
                  <a:cxn ang="0">
                    <a:pos x="74" y="0"/>
                  </a:cxn>
                  <a:cxn ang="0">
                    <a:pos x="72" y="0"/>
                  </a:cxn>
                  <a:cxn ang="0">
                    <a:pos x="68" y="0"/>
                  </a:cxn>
                  <a:cxn ang="0">
                    <a:pos x="62" y="6"/>
                  </a:cxn>
                  <a:cxn ang="0">
                    <a:pos x="62" y="6"/>
                  </a:cxn>
                  <a:cxn ang="0">
                    <a:pos x="54" y="10"/>
                  </a:cxn>
                  <a:cxn ang="0">
                    <a:pos x="46" y="10"/>
                  </a:cxn>
                  <a:cxn ang="0">
                    <a:pos x="40" y="10"/>
                  </a:cxn>
                  <a:cxn ang="0">
                    <a:pos x="34" y="12"/>
                  </a:cxn>
                  <a:cxn ang="0">
                    <a:pos x="34" y="12"/>
                  </a:cxn>
                  <a:cxn ang="0">
                    <a:pos x="32" y="14"/>
                  </a:cxn>
                  <a:cxn ang="0">
                    <a:pos x="30" y="12"/>
                  </a:cxn>
                  <a:cxn ang="0">
                    <a:pos x="26" y="12"/>
                  </a:cxn>
                  <a:cxn ang="0">
                    <a:pos x="20" y="14"/>
                  </a:cxn>
                  <a:cxn ang="0">
                    <a:pos x="20" y="14"/>
                  </a:cxn>
                  <a:cxn ang="0">
                    <a:pos x="16" y="14"/>
                  </a:cxn>
                  <a:cxn ang="0">
                    <a:pos x="14" y="16"/>
                  </a:cxn>
                  <a:cxn ang="0">
                    <a:pos x="12" y="18"/>
                  </a:cxn>
                  <a:cxn ang="0">
                    <a:pos x="8" y="20"/>
                  </a:cxn>
                  <a:cxn ang="0">
                    <a:pos x="8" y="20"/>
                  </a:cxn>
                  <a:cxn ang="0">
                    <a:pos x="2" y="26"/>
                  </a:cxn>
                  <a:cxn ang="0">
                    <a:pos x="0" y="28"/>
                  </a:cxn>
                  <a:cxn ang="0">
                    <a:pos x="2" y="30"/>
                  </a:cxn>
                  <a:cxn ang="0">
                    <a:pos x="6" y="30"/>
                  </a:cxn>
                  <a:cxn ang="0">
                    <a:pos x="6" y="30"/>
                  </a:cxn>
                  <a:cxn ang="0">
                    <a:pos x="8" y="30"/>
                  </a:cxn>
                  <a:cxn ang="0">
                    <a:pos x="6" y="34"/>
                  </a:cxn>
                  <a:cxn ang="0">
                    <a:pos x="6" y="34"/>
                  </a:cxn>
                  <a:cxn ang="0">
                    <a:pos x="6" y="34"/>
                  </a:cxn>
                  <a:cxn ang="0">
                    <a:pos x="6" y="34"/>
                  </a:cxn>
                  <a:cxn ang="0">
                    <a:pos x="12" y="34"/>
                  </a:cxn>
                  <a:cxn ang="0">
                    <a:pos x="16" y="32"/>
                  </a:cxn>
                  <a:cxn ang="0">
                    <a:pos x="18" y="32"/>
                  </a:cxn>
                  <a:cxn ang="0">
                    <a:pos x="18" y="32"/>
                  </a:cxn>
                  <a:cxn ang="0">
                    <a:pos x="18" y="30"/>
                  </a:cxn>
                  <a:cxn ang="0">
                    <a:pos x="22" y="28"/>
                  </a:cxn>
                  <a:cxn ang="0">
                    <a:pos x="28" y="26"/>
                  </a:cxn>
                  <a:cxn ang="0">
                    <a:pos x="34" y="26"/>
                  </a:cxn>
                  <a:cxn ang="0">
                    <a:pos x="34" y="26"/>
                  </a:cxn>
                  <a:cxn ang="0">
                    <a:pos x="42" y="24"/>
                  </a:cxn>
                  <a:cxn ang="0">
                    <a:pos x="52" y="22"/>
                  </a:cxn>
                  <a:cxn ang="0">
                    <a:pos x="52" y="22"/>
                  </a:cxn>
                  <a:cxn ang="0">
                    <a:pos x="68" y="16"/>
                  </a:cxn>
                  <a:cxn ang="0">
                    <a:pos x="82" y="10"/>
                  </a:cxn>
                  <a:cxn ang="0">
                    <a:pos x="82" y="10"/>
                  </a:cxn>
                  <a:cxn ang="0">
                    <a:pos x="86" y="6"/>
                  </a:cxn>
                  <a:cxn ang="0">
                    <a:pos x="86" y="6"/>
                  </a:cxn>
                  <a:cxn ang="0">
                    <a:pos x="84" y="4"/>
                  </a:cxn>
                  <a:cxn ang="0">
                    <a:pos x="82" y="6"/>
                  </a:cxn>
                  <a:cxn ang="0">
                    <a:pos x="82" y="6"/>
                  </a:cxn>
                  <a:cxn ang="0">
                    <a:pos x="78" y="8"/>
                  </a:cxn>
                  <a:cxn ang="0">
                    <a:pos x="74" y="8"/>
                  </a:cxn>
                  <a:cxn ang="0">
                    <a:pos x="70" y="8"/>
                  </a:cxn>
                  <a:cxn ang="0">
                    <a:pos x="66" y="10"/>
                  </a:cxn>
                  <a:cxn ang="0">
                    <a:pos x="66" y="10"/>
                  </a:cxn>
                  <a:cxn ang="0">
                    <a:pos x="62" y="14"/>
                  </a:cxn>
                  <a:cxn ang="0">
                    <a:pos x="60" y="12"/>
                  </a:cxn>
                  <a:cxn ang="0">
                    <a:pos x="64" y="10"/>
                  </a:cxn>
                  <a:cxn ang="0">
                    <a:pos x="70" y="4"/>
                  </a:cxn>
                  <a:cxn ang="0">
                    <a:pos x="70" y="4"/>
                  </a:cxn>
                </a:cxnLst>
                <a:rect l="0" t="0" r="r" b="b"/>
                <a:pathLst>
                  <a:path w="86" h="34">
                    <a:moveTo>
                      <a:pt x="70" y="4"/>
                    </a:moveTo>
                    <a:lnTo>
                      <a:pt x="70" y="4"/>
                    </a:lnTo>
                    <a:lnTo>
                      <a:pt x="74" y="0"/>
                    </a:lnTo>
                    <a:lnTo>
                      <a:pt x="74" y="0"/>
                    </a:lnTo>
                    <a:lnTo>
                      <a:pt x="72" y="0"/>
                    </a:lnTo>
                    <a:lnTo>
                      <a:pt x="68" y="0"/>
                    </a:lnTo>
                    <a:lnTo>
                      <a:pt x="62" y="6"/>
                    </a:lnTo>
                    <a:lnTo>
                      <a:pt x="62" y="6"/>
                    </a:lnTo>
                    <a:lnTo>
                      <a:pt x="54" y="10"/>
                    </a:lnTo>
                    <a:lnTo>
                      <a:pt x="46" y="10"/>
                    </a:lnTo>
                    <a:lnTo>
                      <a:pt x="40" y="10"/>
                    </a:lnTo>
                    <a:lnTo>
                      <a:pt x="34" y="12"/>
                    </a:lnTo>
                    <a:lnTo>
                      <a:pt x="34" y="12"/>
                    </a:lnTo>
                    <a:lnTo>
                      <a:pt x="32" y="14"/>
                    </a:lnTo>
                    <a:lnTo>
                      <a:pt x="30" y="12"/>
                    </a:lnTo>
                    <a:lnTo>
                      <a:pt x="26" y="12"/>
                    </a:lnTo>
                    <a:lnTo>
                      <a:pt x="20" y="14"/>
                    </a:lnTo>
                    <a:lnTo>
                      <a:pt x="20" y="14"/>
                    </a:lnTo>
                    <a:lnTo>
                      <a:pt x="16" y="14"/>
                    </a:lnTo>
                    <a:lnTo>
                      <a:pt x="14" y="16"/>
                    </a:lnTo>
                    <a:lnTo>
                      <a:pt x="12" y="18"/>
                    </a:lnTo>
                    <a:lnTo>
                      <a:pt x="8" y="20"/>
                    </a:lnTo>
                    <a:lnTo>
                      <a:pt x="8" y="20"/>
                    </a:lnTo>
                    <a:lnTo>
                      <a:pt x="2" y="26"/>
                    </a:lnTo>
                    <a:lnTo>
                      <a:pt x="0" y="28"/>
                    </a:lnTo>
                    <a:lnTo>
                      <a:pt x="2" y="30"/>
                    </a:lnTo>
                    <a:lnTo>
                      <a:pt x="6" y="30"/>
                    </a:lnTo>
                    <a:lnTo>
                      <a:pt x="6" y="30"/>
                    </a:lnTo>
                    <a:lnTo>
                      <a:pt x="8" y="30"/>
                    </a:lnTo>
                    <a:lnTo>
                      <a:pt x="6" y="34"/>
                    </a:lnTo>
                    <a:lnTo>
                      <a:pt x="6" y="34"/>
                    </a:lnTo>
                    <a:lnTo>
                      <a:pt x="6" y="34"/>
                    </a:lnTo>
                    <a:lnTo>
                      <a:pt x="6" y="34"/>
                    </a:lnTo>
                    <a:lnTo>
                      <a:pt x="12" y="34"/>
                    </a:lnTo>
                    <a:lnTo>
                      <a:pt x="16" y="32"/>
                    </a:lnTo>
                    <a:lnTo>
                      <a:pt x="18" y="32"/>
                    </a:lnTo>
                    <a:lnTo>
                      <a:pt x="18" y="32"/>
                    </a:lnTo>
                    <a:lnTo>
                      <a:pt x="18" y="30"/>
                    </a:lnTo>
                    <a:lnTo>
                      <a:pt x="22" y="28"/>
                    </a:lnTo>
                    <a:lnTo>
                      <a:pt x="28" y="26"/>
                    </a:lnTo>
                    <a:lnTo>
                      <a:pt x="34" y="26"/>
                    </a:lnTo>
                    <a:lnTo>
                      <a:pt x="34" y="26"/>
                    </a:lnTo>
                    <a:lnTo>
                      <a:pt x="42" y="24"/>
                    </a:lnTo>
                    <a:lnTo>
                      <a:pt x="52" y="22"/>
                    </a:lnTo>
                    <a:lnTo>
                      <a:pt x="52" y="22"/>
                    </a:lnTo>
                    <a:lnTo>
                      <a:pt x="68" y="16"/>
                    </a:lnTo>
                    <a:lnTo>
                      <a:pt x="82" y="10"/>
                    </a:lnTo>
                    <a:lnTo>
                      <a:pt x="82" y="10"/>
                    </a:lnTo>
                    <a:lnTo>
                      <a:pt x="86" y="6"/>
                    </a:lnTo>
                    <a:lnTo>
                      <a:pt x="86" y="6"/>
                    </a:lnTo>
                    <a:lnTo>
                      <a:pt x="84" y="4"/>
                    </a:lnTo>
                    <a:lnTo>
                      <a:pt x="82" y="6"/>
                    </a:lnTo>
                    <a:lnTo>
                      <a:pt x="82" y="6"/>
                    </a:lnTo>
                    <a:lnTo>
                      <a:pt x="78" y="8"/>
                    </a:lnTo>
                    <a:lnTo>
                      <a:pt x="74" y="8"/>
                    </a:lnTo>
                    <a:lnTo>
                      <a:pt x="70" y="8"/>
                    </a:lnTo>
                    <a:lnTo>
                      <a:pt x="66" y="10"/>
                    </a:lnTo>
                    <a:lnTo>
                      <a:pt x="66" y="10"/>
                    </a:lnTo>
                    <a:lnTo>
                      <a:pt x="62" y="14"/>
                    </a:lnTo>
                    <a:lnTo>
                      <a:pt x="60" y="12"/>
                    </a:lnTo>
                    <a:lnTo>
                      <a:pt x="64" y="10"/>
                    </a:lnTo>
                    <a:lnTo>
                      <a:pt x="70" y="4"/>
                    </a:lnTo>
                    <a:lnTo>
                      <a:pt x="70" y="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95" name="Freeform 6130"/>
              <p:cNvSpPr>
                <a:spLocks/>
              </p:cNvSpPr>
              <p:nvPr/>
            </p:nvSpPr>
            <p:spPr bwMode="auto">
              <a:xfrm>
                <a:off x="2477770" y="3126423"/>
                <a:ext cx="13970" cy="25400"/>
              </a:xfrm>
              <a:custGeom>
                <a:avLst/>
                <a:gdLst/>
                <a:ahLst/>
                <a:cxnLst>
                  <a:cxn ang="0">
                    <a:pos x="14" y="30"/>
                  </a:cxn>
                  <a:cxn ang="0">
                    <a:pos x="14" y="30"/>
                  </a:cxn>
                  <a:cxn ang="0">
                    <a:pos x="20" y="38"/>
                  </a:cxn>
                  <a:cxn ang="0">
                    <a:pos x="20" y="38"/>
                  </a:cxn>
                  <a:cxn ang="0">
                    <a:pos x="22" y="40"/>
                  </a:cxn>
                  <a:cxn ang="0">
                    <a:pos x="20" y="34"/>
                  </a:cxn>
                  <a:cxn ang="0">
                    <a:pos x="20" y="34"/>
                  </a:cxn>
                  <a:cxn ang="0">
                    <a:pos x="16" y="26"/>
                  </a:cxn>
                  <a:cxn ang="0">
                    <a:pos x="14" y="24"/>
                  </a:cxn>
                  <a:cxn ang="0">
                    <a:pos x="14" y="20"/>
                  </a:cxn>
                  <a:cxn ang="0">
                    <a:pos x="14" y="20"/>
                  </a:cxn>
                  <a:cxn ang="0">
                    <a:pos x="10" y="10"/>
                  </a:cxn>
                  <a:cxn ang="0">
                    <a:pos x="6" y="4"/>
                  </a:cxn>
                  <a:cxn ang="0">
                    <a:pos x="2" y="0"/>
                  </a:cxn>
                  <a:cxn ang="0">
                    <a:pos x="2" y="0"/>
                  </a:cxn>
                  <a:cxn ang="0">
                    <a:pos x="0" y="0"/>
                  </a:cxn>
                  <a:cxn ang="0">
                    <a:pos x="2" y="4"/>
                  </a:cxn>
                  <a:cxn ang="0">
                    <a:pos x="8" y="18"/>
                  </a:cxn>
                  <a:cxn ang="0">
                    <a:pos x="8" y="18"/>
                  </a:cxn>
                  <a:cxn ang="0">
                    <a:pos x="10" y="22"/>
                  </a:cxn>
                  <a:cxn ang="0">
                    <a:pos x="8" y="24"/>
                  </a:cxn>
                  <a:cxn ang="0">
                    <a:pos x="8" y="24"/>
                  </a:cxn>
                  <a:cxn ang="0">
                    <a:pos x="14" y="30"/>
                  </a:cxn>
                  <a:cxn ang="0">
                    <a:pos x="14" y="30"/>
                  </a:cxn>
                </a:cxnLst>
                <a:rect l="0" t="0" r="r" b="b"/>
                <a:pathLst>
                  <a:path w="22" h="40">
                    <a:moveTo>
                      <a:pt x="14" y="30"/>
                    </a:moveTo>
                    <a:lnTo>
                      <a:pt x="14" y="30"/>
                    </a:lnTo>
                    <a:lnTo>
                      <a:pt x="20" y="38"/>
                    </a:lnTo>
                    <a:lnTo>
                      <a:pt x="20" y="38"/>
                    </a:lnTo>
                    <a:lnTo>
                      <a:pt x="22" y="40"/>
                    </a:lnTo>
                    <a:lnTo>
                      <a:pt x="20" y="34"/>
                    </a:lnTo>
                    <a:lnTo>
                      <a:pt x="20" y="34"/>
                    </a:lnTo>
                    <a:lnTo>
                      <a:pt x="16" y="26"/>
                    </a:lnTo>
                    <a:lnTo>
                      <a:pt x="14" y="24"/>
                    </a:lnTo>
                    <a:lnTo>
                      <a:pt x="14" y="20"/>
                    </a:lnTo>
                    <a:lnTo>
                      <a:pt x="14" y="20"/>
                    </a:lnTo>
                    <a:lnTo>
                      <a:pt x="10" y="10"/>
                    </a:lnTo>
                    <a:lnTo>
                      <a:pt x="6" y="4"/>
                    </a:lnTo>
                    <a:lnTo>
                      <a:pt x="2" y="0"/>
                    </a:lnTo>
                    <a:lnTo>
                      <a:pt x="2" y="0"/>
                    </a:lnTo>
                    <a:lnTo>
                      <a:pt x="0" y="0"/>
                    </a:lnTo>
                    <a:lnTo>
                      <a:pt x="2" y="4"/>
                    </a:lnTo>
                    <a:lnTo>
                      <a:pt x="8" y="18"/>
                    </a:lnTo>
                    <a:lnTo>
                      <a:pt x="8" y="18"/>
                    </a:lnTo>
                    <a:lnTo>
                      <a:pt x="10" y="22"/>
                    </a:lnTo>
                    <a:lnTo>
                      <a:pt x="8" y="24"/>
                    </a:lnTo>
                    <a:lnTo>
                      <a:pt x="8" y="24"/>
                    </a:lnTo>
                    <a:lnTo>
                      <a:pt x="14" y="30"/>
                    </a:lnTo>
                    <a:lnTo>
                      <a:pt x="14" y="3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96" name="Freeform 6131"/>
              <p:cNvSpPr>
                <a:spLocks/>
              </p:cNvSpPr>
              <p:nvPr/>
            </p:nvSpPr>
            <p:spPr bwMode="auto">
              <a:xfrm>
                <a:off x="2534920" y="3165793"/>
                <a:ext cx="10160" cy="5080"/>
              </a:xfrm>
              <a:custGeom>
                <a:avLst/>
                <a:gdLst/>
                <a:ahLst/>
                <a:cxnLst>
                  <a:cxn ang="0">
                    <a:pos x="16" y="6"/>
                  </a:cxn>
                  <a:cxn ang="0">
                    <a:pos x="16" y="6"/>
                  </a:cxn>
                  <a:cxn ang="0">
                    <a:pos x="14" y="2"/>
                  </a:cxn>
                  <a:cxn ang="0">
                    <a:pos x="8" y="0"/>
                  </a:cxn>
                  <a:cxn ang="0">
                    <a:pos x="4" y="0"/>
                  </a:cxn>
                  <a:cxn ang="0">
                    <a:pos x="0" y="0"/>
                  </a:cxn>
                  <a:cxn ang="0">
                    <a:pos x="0" y="0"/>
                  </a:cxn>
                  <a:cxn ang="0">
                    <a:pos x="0" y="4"/>
                  </a:cxn>
                  <a:cxn ang="0">
                    <a:pos x="2" y="4"/>
                  </a:cxn>
                  <a:cxn ang="0">
                    <a:pos x="4" y="6"/>
                  </a:cxn>
                  <a:cxn ang="0">
                    <a:pos x="4" y="6"/>
                  </a:cxn>
                  <a:cxn ang="0">
                    <a:pos x="10" y="6"/>
                  </a:cxn>
                  <a:cxn ang="0">
                    <a:pos x="14" y="8"/>
                  </a:cxn>
                  <a:cxn ang="0">
                    <a:pos x="14" y="8"/>
                  </a:cxn>
                  <a:cxn ang="0">
                    <a:pos x="16" y="6"/>
                  </a:cxn>
                  <a:cxn ang="0">
                    <a:pos x="16" y="6"/>
                  </a:cxn>
                </a:cxnLst>
                <a:rect l="0" t="0" r="r" b="b"/>
                <a:pathLst>
                  <a:path w="16" h="8">
                    <a:moveTo>
                      <a:pt x="16" y="6"/>
                    </a:moveTo>
                    <a:lnTo>
                      <a:pt x="16" y="6"/>
                    </a:lnTo>
                    <a:lnTo>
                      <a:pt x="14" y="2"/>
                    </a:lnTo>
                    <a:lnTo>
                      <a:pt x="8" y="0"/>
                    </a:lnTo>
                    <a:lnTo>
                      <a:pt x="4" y="0"/>
                    </a:lnTo>
                    <a:lnTo>
                      <a:pt x="0" y="0"/>
                    </a:lnTo>
                    <a:lnTo>
                      <a:pt x="0" y="0"/>
                    </a:lnTo>
                    <a:lnTo>
                      <a:pt x="0" y="4"/>
                    </a:lnTo>
                    <a:lnTo>
                      <a:pt x="2" y="4"/>
                    </a:lnTo>
                    <a:lnTo>
                      <a:pt x="4" y="6"/>
                    </a:lnTo>
                    <a:lnTo>
                      <a:pt x="4" y="6"/>
                    </a:lnTo>
                    <a:lnTo>
                      <a:pt x="10" y="6"/>
                    </a:lnTo>
                    <a:lnTo>
                      <a:pt x="14" y="8"/>
                    </a:lnTo>
                    <a:lnTo>
                      <a:pt x="14" y="8"/>
                    </a:lnTo>
                    <a:lnTo>
                      <a:pt x="16" y="6"/>
                    </a:lnTo>
                    <a:lnTo>
                      <a:pt x="16" y="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97" name="Freeform 6132"/>
              <p:cNvSpPr>
                <a:spLocks/>
              </p:cNvSpPr>
              <p:nvPr/>
            </p:nvSpPr>
            <p:spPr bwMode="auto">
              <a:xfrm>
                <a:off x="2468880" y="3092133"/>
                <a:ext cx="10160" cy="20320"/>
              </a:xfrm>
              <a:custGeom>
                <a:avLst/>
                <a:gdLst/>
                <a:ahLst/>
                <a:cxnLst>
                  <a:cxn ang="0">
                    <a:pos x="4" y="4"/>
                  </a:cxn>
                  <a:cxn ang="0">
                    <a:pos x="4" y="4"/>
                  </a:cxn>
                  <a:cxn ang="0">
                    <a:pos x="0" y="0"/>
                  </a:cxn>
                  <a:cxn ang="0">
                    <a:pos x="0" y="0"/>
                  </a:cxn>
                  <a:cxn ang="0">
                    <a:pos x="0" y="2"/>
                  </a:cxn>
                  <a:cxn ang="0">
                    <a:pos x="0" y="6"/>
                  </a:cxn>
                  <a:cxn ang="0">
                    <a:pos x="0" y="6"/>
                  </a:cxn>
                  <a:cxn ang="0">
                    <a:pos x="4" y="12"/>
                  </a:cxn>
                  <a:cxn ang="0">
                    <a:pos x="10" y="20"/>
                  </a:cxn>
                  <a:cxn ang="0">
                    <a:pos x="10" y="20"/>
                  </a:cxn>
                  <a:cxn ang="0">
                    <a:pos x="10" y="26"/>
                  </a:cxn>
                  <a:cxn ang="0">
                    <a:pos x="10" y="30"/>
                  </a:cxn>
                  <a:cxn ang="0">
                    <a:pos x="10" y="32"/>
                  </a:cxn>
                  <a:cxn ang="0">
                    <a:pos x="14" y="30"/>
                  </a:cxn>
                  <a:cxn ang="0">
                    <a:pos x="14" y="30"/>
                  </a:cxn>
                  <a:cxn ang="0">
                    <a:pos x="16" y="28"/>
                  </a:cxn>
                  <a:cxn ang="0">
                    <a:pos x="16" y="26"/>
                  </a:cxn>
                  <a:cxn ang="0">
                    <a:pos x="12" y="20"/>
                  </a:cxn>
                  <a:cxn ang="0">
                    <a:pos x="12" y="20"/>
                  </a:cxn>
                  <a:cxn ang="0">
                    <a:pos x="8" y="12"/>
                  </a:cxn>
                  <a:cxn ang="0">
                    <a:pos x="4" y="4"/>
                  </a:cxn>
                  <a:cxn ang="0">
                    <a:pos x="4" y="4"/>
                  </a:cxn>
                </a:cxnLst>
                <a:rect l="0" t="0" r="r" b="b"/>
                <a:pathLst>
                  <a:path w="16" h="32">
                    <a:moveTo>
                      <a:pt x="4" y="4"/>
                    </a:moveTo>
                    <a:lnTo>
                      <a:pt x="4" y="4"/>
                    </a:lnTo>
                    <a:lnTo>
                      <a:pt x="0" y="0"/>
                    </a:lnTo>
                    <a:lnTo>
                      <a:pt x="0" y="0"/>
                    </a:lnTo>
                    <a:lnTo>
                      <a:pt x="0" y="2"/>
                    </a:lnTo>
                    <a:lnTo>
                      <a:pt x="0" y="6"/>
                    </a:lnTo>
                    <a:lnTo>
                      <a:pt x="0" y="6"/>
                    </a:lnTo>
                    <a:lnTo>
                      <a:pt x="4" y="12"/>
                    </a:lnTo>
                    <a:lnTo>
                      <a:pt x="10" y="20"/>
                    </a:lnTo>
                    <a:lnTo>
                      <a:pt x="10" y="20"/>
                    </a:lnTo>
                    <a:lnTo>
                      <a:pt x="10" y="26"/>
                    </a:lnTo>
                    <a:lnTo>
                      <a:pt x="10" y="30"/>
                    </a:lnTo>
                    <a:lnTo>
                      <a:pt x="10" y="32"/>
                    </a:lnTo>
                    <a:lnTo>
                      <a:pt x="14" y="30"/>
                    </a:lnTo>
                    <a:lnTo>
                      <a:pt x="14" y="30"/>
                    </a:lnTo>
                    <a:lnTo>
                      <a:pt x="16" y="28"/>
                    </a:lnTo>
                    <a:lnTo>
                      <a:pt x="16" y="26"/>
                    </a:lnTo>
                    <a:lnTo>
                      <a:pt x="12" y="20"/>
                    </a:lnTo>
                    <a:lnTo>
                      <a:pt x="12" y="20"/>
                    </a:lnTo>
                    <a:lnTo>
                      <a:pt x="8" y="12"/>
                    </a:lnTo>
                    <a:lnTo>
                      <a:pt x="4" y="4"/>
                    </a:lnTo>
                    <a:lnTo>
                      <a:pt x="4" y="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98" name="Freeform 6133"/>
              <p:cNvSpPr>
                <a:spLocks/>
              </p:cNvSpPr>
              <p:nvPr/>
            </p:nvSpPr>
            <p:spPr bwMode="auto">
              <a:xfrm>
                <a:off x="2442210" y="3064193"/>
                <a:ext cx="16510" cy="34290"/>
              </a:xfrm>
              <a:custGeom>
                <a:avLst/>
                <a:gdLst/>
                <a:ahLst/>
                <a:cxnLst>
                  <a:cxn ang="0">
                    <a:pos x="22" y="16"/>
                  </a:cxn>
                  <a:cxn ang="0">
                    <a:pos x="22" y="16"/>
                  </a:cxn>
                  <a:cxn ang="0">
                    <a:pos x="8" y="4"/>
                  </a:cxn>
                  <a:cxn ang="0">
                    <a:pos x="2" y="0"/>
                  </a:cxn>
                  <a:cxn ang="0">
                    <a:pos x="0" y="0"/>
                  </a:cxn>
                  <a:cxn ang="0">
                    <a:pos x="0" y="2"/>
                  </a:cxn>
                  <a:cxn ang="0">
                    <a:pos x="0" y="2"/>
                  </a:cxn>
                  <a:cxn ang="0">
                    <a:pos x="2" y="6"/>
                  </a:cxn>
                  <a:cxn ang="0">
                    <a:pos x="8" y="10"/>
                  </a:cxn>
                  <a:cxn ang="0">
                    <a:pos x="14" y="16"/>
                  </a:cxn>
                  <a:cxn ang="0">
                    <a:pos x="22" y="22"/>
                  </a:cxn>
                  <a:cxn ang="0">
                    <a:pos x="22" y="22"/>
                  </a:cxn>
                  <a:cxn ang="0">
                    <a:pos x="22" y="26"/>
                  </a:cxn>
                  <a:cxn ang="0">
                    <a:pos x="22" y="28"/>
                  </a:cxn>
                  <a:cxn ang="0">
                    <a:pos x="20" y="34"/>
                  </a:cxn>
                  <a:cxn ang="0">
                    <a:pos x="16" y="38"/>
                  </a:cxn>
                  <a:cxn ang="0">
                    <a:pos x="16" y="40"/>
                  </a:cxn>
                  <a:cxn ang="0">
                    <a:pos x="18" y="42"/>
                  </a:cxn>
                  <a:cxn ang="0">
                    <a:pos x="18" y="42"/>
                  </a:cxn>
                  <a:cxn ang="0">
                    <a:pos x="22" y="50"/>
                  </a:cxn>
                  <a:cxn ang="0">
                    <a:pos x="24" y="54"/>
                  </a:cxn>
                  <a:cxn ang="0">
                    <a:pos x="24" y="52"/>
                  </a:cxn>
                  <a:cxn ang="0">
                    <a:pos x="24" y="52"/>
                  </a:cxn>
                  <a:cxn ang="0">
                    <a:pos x="24" y="42"/>
                  </a:cxn>
                  <a:cxn ang="0">
                    <a:pos x="24" y="42"/>
                  </a:cxn>
                  <a:cxn ang="0">
                    <a:pos x="26" y="34"/>
                  </a:cxn>
                  <a:cxn ang="0">
                    <a:pos x="26" y="28"/>
                  </a:cxn>
                  <a:cxn ang="0">
                    <a:pos x="26" y="22"/>
                  </a:cxn>
                  <a:cxn ang="0">
                    <a:pos x="22" y="16"/>
                  </a:cxn>
                  <a:cxn ang="0">
                    <a:pos x="22" y="16"/>
                  </a:cxn>
                </a:cxnLst>
                <a:rect l="0" t="0" r="r" b="b"/>
                <a:pathLst>
                  <a:path w="26" h="54">
                    <a:moveTo>
                      <a:pt x="22" y="16"/>
                    </a:moveTo>
                    <a:lnTo>
                      <a:pt x="22" y="16"/>
                    </a:lnTo>
                    <a:lnTo>
                      <a:pt x="8" y="4"/>
                    </a:lnTo>
                    <a:lnTo>
                      <a:pt x="2" y="0"/>
                    </a:lnTo>
                    <a:lnTo>
                      <a:pt x="0" y="0"/>
                    </a:lnTo>
                    <a:lnTo>
                      <a:pt x="0" y="2"/>
                    </a:lnTo>
                    <a:lnTo>
                      <a:pt x="0" y="2"/>
                    </a:lnTo>
                    <a:lnTo>
                      <a:pt x="2" y="6"/>
                    </a:lnTo>
                    <a:lnTo>
                      <a:pt x="8" y="10"/>
                    </a:lnTo>
                    <a:lnTo>
                      <a:pt x="14" y="16"/>
                    </a:lnTo>
                    <a:lnTo>
                      <a:pt x="22" y="22"/>
                    </a:lnTo>
                    <a:lnTo>
                      <a:pt x="22" y="22"/>
                    </a:lnTo>
                    <a:lnTo>
                      <a:pt x="22" y="26"/>
                    </a:lnTo>
                    <a:lnTo>
                      <a:pt x="22" y="28"/>
                    </a:lnTo>
                    <a:lnTo>
                      <a:pt x="20" y="34"/>
                    </a:lnTo>
                    <a:lnTo>
                      <a:pt x="16" y="38"/>
                    </a:lnTo>
                    <a:lnTo>
                      <a:pt x="16" y="40"/>
                    </a:lnTo>
                    <a:lnTo>
                      <a:pt x="18" y="42"/>
                    </a:lnTo>
                    <a:lnTo>
                      <a:pt x="18" y="42"/>
                    </a:lnTo>
                    <a:lnTo>
                      <a:pt x="22" y="50"/>
                    </a:lnTo>
                    <a:lnTo>
                      <a:pt x="24" y="54"/>
                    </a:lnTo>
                    <a:lnTo>
                      <a:pt x="24" y="52"/>
                    </a:lnTo>
                    <a:lnTo>
                      <a:pt x="24" y="52"/>
                    </a:lnTo>
                    <a:lnTo>
                      <a:pt x="24" y="42"/>
                    </a:lnTo>
                    <a:lnTo>
                      <a:pt x="24" y="42"/>
                    </a:lnTo>
                    <a:lnTo>
                      <a:pt x="26" y="34"/>
                    </a:lnTo>
                    <a:lnTo>
                      <a:pt x="26" y="28"/>
                    </a:lnTo>
                    <a:lnTo>
                      <a:pt x="26" y="22"/>
                    </a:lnTo>
                    <a:lnTo>
                      <a:pt x="22" y="16"/>
                    </a:lnTo>
                    <a:lnTo>
                      <a:pt x="22" y="16"/>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99" name="Freeform 6134"/>
              <p:cNvSpPr>
                <a:spLocks/>
              </p:cNvSpPr>
              <p:nvPr/>
            </p:nvSpPr>
            <p:spPr bwMode="auto">
              <a:xfrm>
                <a:off x="3581400" y="3548063"/>
                <a:ext cx="3810" cy="5080"/>
              </a:xfrm>
              <a:custGeom>
                <a:avLst/>
                <a:gdLst/>
                <a:ahLst/>
                <a:cxnLst>
                  <a:cxn ang="0">
                    <a:pos x="2" y="8"/>
                  </a:cxn>
                  <a:cxn ang="0">
                    <a:pos x="2" y="8"/>
                  </a:cxn>
                  <a:cxn ang="0">
                    <a:pos x="4" y="8"/>
                  </a:cxn>
                  <a:cxn ang="0">
                    <a:pos x="6" y="4"/>
                  </a:cxn>
                  <a:cxn ang="0">
                    <a:pos x="6" y="2"/>
                  </a:cxn>
                  <a:cxn ang="0">
                    <a:pos x="6" y="0"/>
                  </a:cxn>
                  <a:cxn ang="0">
                    <a:pos x="6" y="0"/>
                  </a:cxn>
                  <a:cxn ang="0">
                    <a:pos x="4" y="2"/>
                  </a:cxn>
                  <a:cxn ang="0">
                    <a:pos x="2" y="4"/>
                  </a:cxn>
                  <a:cxn ang="0">
                    <a:pos x="0" y="6"/>
                  </a:cxn>
                  <a:cxn ang="0">
                    <a:pos x="2" y="8"/>
                  </a:cxn>
                  <a:cxn ang="0">
                    <a:pos x="2" y="8"/>
                  </a:cxn>
                </a:cxnLst>
                <a:rect l="0" t="0" r="r" b="b"/>
                <a:pathLst>
                  <a:path w="6" h="8">
                    <a:moveTo>
                      <a:pt x="2" y="8"/>
                    </a:moveTo>
                    <a:lnTo>
                      <a:pt x="2" y="8"/>
                    </a:lnTo>
                    <a:lnTo>
                      <a:pt x="4" y="8"/>
                    </a:lnTo>
                    <a:lnTo>
                      <a:pt x="6" y="4"/>
                    </a:lnTo>
                    <a:lnTo>
                      <a:pt x="6" y="2"/>
                    </a:lnTo>
                    <a:lnTo>
                      <a:pt x="6" y="0"/>
                    </a:lnTo>
                    <a:lnTo>
                      <a:pt x="6" y="0"/>
                    </a:lnTo>
                    <a:lnTo>
                      <a:pt x="4" y="2"/>
                    </a:lnTo>
                    <a:lnTo>
                      <a:pt x="2" y="4"/>
                    </a:lnTo>
                    <a:lnTo>
                      <a:pt x="0" y="6"/>
                    </a:lnTo>
                    <a:lnTo>
                      <a:pt x="2" y="8"/>
                    </a:lnTo>
                    <a:lnTo>
                      <a:pt x="2" y="8"/>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00" name="Freeform 6135"/>
              <p:cNvSpPr>
                <a:spLocks/>
              </p:cNvSpPr>
              <p:nvPr/>
            </p:nvSpPr>
            <p:spPr bwMode="auto">
              <a:xfrm>
                <a:off x="3586480" y="3539173"/>
                <a:ext cx="2540" cy="2540"/>
              </a:xfrm>
              <a:custGeom>
                <a:avLst/>
                <a:gdLst/>
                <a:ahLst/>
                <a:cxnLst>
                  <a:cxn ang="0">
                    <a:pos x="0" y="4"/>
                  </a:cxn>
                  <a:cxn ang="0">
                    <a:pos x="0" y="4"/>
                  </a:cxn>
                  <a:cxn ang="0">
                    <a:pos x="2" y="4"/>
                  </a:cxn>
                  <a:cxn ang="0">
                    <a:pos x="4" y="2"/>
                  </a:cxn>
                  <a:cxn ang="0">
                    <a:pos x="4" y="0"/>
                  </a:cxn>
                  <a:cxn ang="0">
                    <a:pos x="4" y="0"/>
                  </a:cxn>
                  <a:cxn ang="0">
                    <a:pos x="2" y="0"/>
                  </a:cxn>
                  <a:cxn ang="0">
                    <a:pos x="0" y="0"/>
                  </a:cxn>
                  <a:cxn ang="0">
                    <a:pos x="0" y="2"/>
                  </a:cxn>
                  <a:cxn ang="0">
                    <a:pos x="0" y="4"/>
                  </a:cxn>
                  <a:cxn ang="0">
                    <a:pos x="0" y="4"/>
                  </a:cxn>
                </a:cxnLst>
                <a:rect l="0" t="0" r="r" b="b"/>
                <a:pathLst>
                  <a:path w="4" h="4">
                    <a:moveTo>
                      <a:pt x="0" y="4"/>
                    </a:moveTo>
                    <a:lnTo>
                      <a:pt x="0" y="4"/>
                    </a:lnTo>
                    <a:lnTo>
                      <a:pt x="2" y="4"/>
                    </a:lnTo>
                    <a:lnTo>
                      <a:pt x="4" y="2"/>
                    </a:lnTo>
                    <a:lnTo>
                      <a:pt x="4" y="0"/>
                    </a:lnTo>
                    <a:lnTo>
                      <a:pt x="4" y="0"/>
                    </a:lnTo>
                    <a:lnTo>
                      <a:pt x="2" y="0"/>
                    </a:lnTo>
                    <a:lnTo>
                      <a:pt x="0" y="0"/>
                    </a:lnTo>
                    <a:lnTo>
                      <a:pt x="0" y="2"/>
                    </a:lnTo>
                    <a:lnTo>
                      <a:pt x="0" y="4"/>
                    </a:lnTo>
                    <a:lnTo>
                      <a:pt x="0" y="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01" name="Freeform 6136"/>
              <p:cNvSpPr>
                <a:spLocks/>
              </p:cNvSpPr>
              <p:nvPr/>
            </p:nvSpPr>
            <p:spPr bwMode="auto">
              <a:xfrm>
                <a:off x="3575050" y="3539173"/>
                <a:ext cx="3810" cy="5080"/>
              </a:xfrm>
              <a:custGeom>
                <a:avLst/>
                <a:gdLst/>
                <a:ahLst/>
                <a:cxnLst>
                  <a:cxn ang="0">
                    <a:pos x="6" y="2"/>
                  </a:cxn>
                  <a:cxn ang="0">
                    <a:pos x="6" y="2"/>
                  </a:cxn>
                  <a:cxn ang="0">
                    <a:pos x="4" y="0"/>
                  </a:cxn>
                  <a:cxn ang="0">
                    <a:pos x="0" y="2"/>
                  </a:cxn>
                  <a:cxn ang="0">
                    <a:pos x="0" y="6"/>
                  </a:cxn>
                  <a:cxn ang="0">
                    <a:pos x="0" y="8"/>
                  </a:cxn>
                  <a:cxn ang="0">
                    <a:pos x="0" y="8"/>
                  </a:cxn>
                  <a:cxn ang="0">
                    <a:pos x="4" y="6"/>
                  </a:cxn>
                  <a:cxn ang="0">
                    <a:pos x="6" y="4"/>
                  </a:cxn>
                  <a:cxn ang="0">
                    <a:pos x="6" y="2"/>
                  </a:cxn>
                  <a:cxn ang="0">
                    <a:pos x="6" y="2"/>
                  </a:cxn>
                </a:cxnLst>
                <a:rect l="0" t="0" r="r" b="b"/>
                <a:pathLst>
                  <a:path w="6" h="8">
                    <a:moveTo>
                      <a:pt x="6" y="2"/>
                    </a:moveTo>
                    <a:lnTo>
                      <a:pt x="6" y="2"/>
                    </a:lnTo>
                    <a:lnTo>
                      <a:pt x="4" y="0"/>
                    </a:lnTo>
                    <a:lnTo>
                      <a:pt x="0" y="2"/>
                    </a:lnTo>
                    <a:lnTo>
                      <a:pt x="0" y="6"/>
                    </a:lnTo>
                    <a:lnTo>
                      <a:pt x="0" y="8"/>
                    </a:lnTo>
                    <a:lnTo>
                      <a:pt x="0" y="8"/>
                    </a:lnTo>
                    <a:lnTo>
                      <a:pt x="4" y="6"/>
                    </a:lnTo>
                    <a:lnTo>
                      <a:pt x="6" y="4"/>
                    </a:lnTo>
                    <a:lnTo>
                      <a:pt x="6" y="2"/>
                    </a:lnTo>
                    <a:lnTo>
                      <a:pt x="6" y="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02" name="Freeform 6138"/>
              <p:cNvSpPr>
                <a:spLocks/>
              </p:cNvSpPr>
              <p:nvPr/>
            </p:nvSpPr>
            <p:spPr bwMode="auto">
              <a:xfrm>
                <a:off x="3576320" y="3551873"/>
                <a:ext cx="2540" cy="3810"/>
              </a:xfrm>
              <a:custGeom>
                <a:avLst/>
                <a:gdLst/>
                <a:ahLst/>
                <a:cxnLst>
                  <a:cxn ang="0">
                    <a:pos x="2" y="0"/>
                  </a:cxn>
                  <a:cxn ang="0">
                    <a:pos x="2" y="0"/>
                  </a:cxn>
                  <a:cxn ang="0">
                    <a:pos x="0" y="0"/>
                  </a:cxn>
                  <a:cxn ang="0">
                    <a:pos x="0" y="2"/>
                  </a:cxn>
                  <a:cxn ang="0">
                    <a:pos x="0" y="4"/>
                  </a:cxn>
                  <a:cxn ang="0">
                    <a:pos x="2" y="6"/>
                  </a:cxn>
                  <a:cxn ang="0">
                    <a:pos x="2" y="6"/>
                  </a:cxn>
                  <a:cxn ang="0">
                    <a:pos x="4" y="6"/>
                  </a:cxn>
                  <a:cxn ang="0">
                    <a:pos x="4" y="4"/>
                  </a:cxn>
                  <a:cxn ang="0">
                    <a:pos x="4" y="2"/>
                  </a:cxn>
                  <a:cxn ang="0">
                    <a:pos x="2" y="0"/>
                  </a:cxn>
                  <a:cxn ang="0">
                    <a:pos x="2" y="0"/>
                  </a:cxn>
                </a:cxnLst>
                <a:rect l="0" t="0" r="r" b="b"/>
                <a:pathLst>
                  <a:path w="4" h="6">
                    <a:moveTo>
                      <a:pt x="2" y="0"/>
                    </a:moveTo>
                    <a:lnTo>
                      <a:pt x="2" y="0"/>
                    </a:lnTo>
                    <a:lnTo>
                      <a:pt x="0" y="0"/>
                    </a:lnTo>
                    <a:lnTo>
                      <a:pt x="0" y="2"/>
                    </a:lnTo>
                    <a:lnTo>
                      <a:pt x="0" y="4"/>
                    </a:lnTo>
                    <a:lnTo>
                      <a:pt x="2" y="6"/>
                    </a:lnTo>
                    <a:lnTo>
                      <a:pt x="2" y="6"/>
                    </a:lnTo>
                    <a:lnTo>
                      <a:pt x="4" y="6"/>
                    </a:lnTo>
                    <a:lnTo>
                      <a:pt x="4" y="4"/>
                    </a:lnTo>
                    <a:lnTo>
                      <a:pt x="4" y="2"/>
                    </a:lnTo>
                    <a:lnTo>
                      <a:pt x="2" y="0"/>
                    </a:lnTo>
                    <a:lnTo>
                      <a:pt x="2"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03" name="Freeform 6144"/>
              <p:cNvSpPr>
                <a:spLocks/>
              </p:cNvSpPr>
              <p:nvPr/>
            </p:nvSpPr>
            <p:spPr bwMode="auto">
              <a:xfrm>
                <a:off x="3572510" y="3530283"/>
                <a:ext cx="5080" cy="3810"/>
              </a:xfrm>
              <a:custGeom>
                <a:avLst/>
                <a:gdLst/>
                <a:ahLst/>
                <a:cxnLst>
                  <a:cxn ang="0">
                    <a:pos x="8" y="2"/>
                  </a:cxn>
                  <a:cxn ang="0">
                    <a:pos x="8" y="2"/>
                  </a:cxn>
                  <a:cxn ang="0">
                    <a:pos x="8" y="0"/>
                  </a:cxn>
                  <a:cxn ang="0">
                    <a:pos x="6" y="0"/>
                  </a:cxn>
                  <a:cxn ang="0">
                    <a:pos x="4" y="0"/>
                  </a:cxn>
                  <a:cxn ang="0">
                    <a:pos x="0" y="2"/>
                  </a:cxn>
                  <a:cxn ang="0">
                    <a:pos x="0" y="4"/>
                  </a:cxn>
                  <a:cxn ang="0">
                    <a:pos x="0" y="6"/>
                  </a:cxn>
                  <a:cxn ang="0">
                    <a:pos x="0" y="6"/>
                  </a:cxn>
                  <a:cxn ang="0">
                    <a:pos x="4" y="6"/>
                  </a:cxn>
                  <a:cxn ang="0">
                    <a:pos x="8" y="2"/>
                  </a:cxn>
                  <a:cxn ang="0">
                    <a:pos x="8" y="2"/>
                  </a:cxn>
                </a:cxnLst>
                <a:rect l="0" t="0" r="r" b="b"/>
                <a:pathLst>
                  <a:path w="8" h="6">
                    <a:moveTo>
                      <a:pt x="8" y="2"/>
                    </a:moveTo>
                    <a:lnTo>
                      <a:pt x="8" y="2"/>
                    </a:lnTo>
                    <a:lnTo>
                      <a:pt x="8" y="0"/>
                    </a:lnTo>
                    <a:lnTo>
                      <a:pt x="6" y="0"/>
                    </a:lnTo>
                    <a:lnTo>
                      <a:pt x="4" y="0"/>
                    </a:lnTo>
                    <a:lnTo>
                      <a:pt x="0" y="2"/>
                    </a:lnTo>
                    <a:lnTo>
                      <a:pt x="0" y="4"/>
                    </a:lnTo>
                    <a:lnTo>
                      <a:pt x="0" y="6"/>
                    </a:lnTo>
                    <a:lnTo>
                      <a:pt x="0" y="6"/>
                    </a:lnTo>
                    <a:lnTo>
                      <a:pt x="4" y="6"/>
                    </a:lnTo>
                    <a:lnTo>
                      <a:pt x="8" y="2"/>
                    </a:lnTo>
                    <a:lnTo>
                      <a:pt x="8" y="2"/>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04" name="Freeform 6149"/>
              <p:cNvSpPr>
                <a:spLocks/>
              </p:cNvSpPr>
              <p:nvPr/>
            </p:nvSpPr>
            <p:spPr bwMode="auto">
              <a:xfrm>
                <a:off x="3566160" y="3539173"/>
                <a:ext cx="3810" cy="2540"/>
              </a:xfrm>
              <a:custGeom>
                <a:avLst/>
                <a:gdLst/>
                <a:ahLst/>
                <a:cxnLst>
                  <a:cxn ang="0">
                    <a:pos x="0" y="4"/>
                  </a:cxn>
                  <a:cxn ang="0">
                    <a:pos x="0" y="4"/>
                  </a:cxn>
                  <a:cxn ang="0">
                    <a:pos x="2" y="4"/>
                  </a:cxn>
                  <a:cxn ang="0">
                    <a:pos x="6" y="2"/>
                  </a:cxn>
                  <a:cxn ang="0">
                    <a:pos x="6" y="2"/>
                  </a:cxn>
                  <a:cxn ang="0">
                    <a:pos x="6" y="0"/>
                  </a:cxn>
                  <a:cxn ang="0">
                    <a:pos x="2" y="2"/>
                  </a:cxn>
                  <a:cxn ang="0">
                    <a:pos x="0" y="2"/>
                  </a:cxn>
                  <a:cxn ang="0">
                    <a:pos x="0" y="4"/>
                  </a:cxn>
                  <a:cxn ang="0">
                    <a:pos x="0" y="4"/>
                  </a:cxn>
                </a:cxnLst>
                <a:rect l="0" t="0" r="r" b="b"/>
                <a:pathLst>
                  <a:path w="6" h="4">
                    <a:moveTo>
                      <a:pt x="0" y="4"/>
                    </a:moveTo>
                    <a:lnTo>
                      <a:pt x="0" y="4"/>
                    </a:lnTo>
                    <a:lnTo>
                      <a:pt x="2" y="4"/>
                    </a:lnTo>
                    <a:lnTo>
                      <a:pt x="6" y="2"/>
                    </a:lnTo>
                    <a:lnTo>
                      <a:pt x="6" y="2"/>
                    </a:lnTo>
                    <a:lnTo>
                      <a:pt x="6" y="0"/>
                    </a:lnTo>
                    <a:lnTo>
                      <a:pt x="2" y="2"/>
                    </a:lnTo>
                    <a:lnTo>
                      <a:pt x="0" y="2"/>
                    </a:lnTo>
                    <a:lnTo>
                      <a:pt x="0" y="4"/>
                    </a:lnTo>
                    <a:lnTo>
                      <a:pt x="0" y="4"/>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sp>
            <p:nvSpPr>
              <p:cNvPr id="105" name="Freeform 6150"/>
              <p:cNvSpPr>
                <a:spLocks/>
              </p:cNvSpPr>
              <p:nvPr/>
            </p:nvSpPr>
            <p:spPr bwMode="auto">
              <a:xfrm>
                <a:off x="3568700" y="3548063"/>
                <a:ext cx="3810" cy="2540"/>
              </a:xfrm>
              <a:custGeom>
                <a:avLst/>
                <a:gdLst/>
                <a:ahLst/>
                <a:cxnLst>
                  <a:cxn ang="0">
                    <a:pos x="4" y="0"/>
                  </a:cxn>
                  <a:cxn ang="0">
                    <a:pos x="4" y="0"/>
                  </a:cxn>
                  <a:cxn ang="0">
                    <a:pos x="2" y="2"/>
                  </a:cxn>
                  <a:cxn ang="0">
                    <a:pos x="0" y="2"/>
                  </a:cxn>
                  <a:cxn ang="0">
                    <a:pos x="2" y="4"/>
                  </a:cxn>
                  <a:cxn ang="0">
                    <a:pos x="4" y="4"/>
                  </a:cxn>
                  <a:cxn ang="0">
                    <a:pos x="4" y="4"/>
                  </a:cxn>
                  <a:cxn ang="0">
                    <a:pos x="6" y="2"/>
                  </a:cxn>
                  <a:cxn ang="0">
                    <a:pos x="6" y="2"/>
                  </a:cxn>
                  <a:cxn ang="0">
                    <a:pos x="4" y="0"/>
                  </a:cxn>
                  <a:cxn ang="0">
                    <a:pos x="4" y="0"/>
                  </a:cxn>
                </a:cxnLst>
                <a:rect l="0" t="0" r="r" b="b"/>
                <a:pathLst>
                  <a:path w="6" h="4">
                    <a:moveTo>
                      <a:pt x="4" y="0"/>
                    </a:moveTo>
                    <a:lnTo>
                      <a:pt x="4" y="0"/>
                    </a:lnTo>
                    <a:lnTo>
                      <a:pt x="2" y="2"/>
                    </a:lnTo>
                    <a:lnTo>
                      <a:pt x="0" y="2"/>
                    </a:lnTo>
                    <a:lnTo>
                      <a:pt x="2" y="4"/>
                    </a:lnTo>
                    <a:lnTo>
                      <a:pt x="4" y="4"/>
                    </a:lnTo>
                    <a:lnTo>
                      <a:pt x="4" y="4"/>
                    </a:lnTo>
                    <a:lnTo>
                      <a:pt x="6" y="2"/>
                    </a:lnTo>
                    <a:lnTo>
                      <a:pt x="6" y="2"/>
                    </a:lnTo>
                    <a:lnTo>
                      <a:pt x="4" y="0"/>
                    </a:lnTo>
                    <a:lnTo>
                      <a:pt x="4" y="0"/>
                    </a:lnTo>
                    <a:close/>
                  </a:path>
                </a:pathLst>
              </a:custGeom>
              <a:grpFill/>
              <a:ln w="9525">
                <a:noFill/>
                <a:round/>
                <a:headEnd/>
                <a:tailEnd/>
              </a:ln>
              <a:effectLst>
                <a:outerShdw dist="38100" dir="2700000" algn="tl" rotWithShape="0">
                  <a:srgbClr val="808080">
                    <a:alpha val="39998"/>
                  </a:srgbClr>
                </a:outerShdw>
              </a:effectLst>
            </p:spPr>
            <p:txBody>
              <a:bodyPr/>
              <a:lstStyle/>
              <a:p>
                <a:pPr>
                  <a:defRPr/>
                </a:pPr>
                <a:endParaRPr lang="da-DK">
                  <a:ea typeface="ＭＳ Ｐゴシック" charset="-128"/>
                </a:endParaRPr>
              </a:p>
            </p:txBody>
          </p:sp>
        </p:grpSp>
      </p:grpSp>
      <p:grpSp>
        <p:nvGrpSpPr>
          <p:cNvPr id="150" name="Group 149"/>
          <p:cNvGrpSpPr/>
          <p:nvPr/>
        </p:nvGrpSpPr>
        <p:grpSpPr>
          <a:xfrm>
            <a:off x="1806323" y="2549012"/>
            <a:ext cx="822479" cy="940892"/>
            <a:chOff x="1806323" y="2422400"/>
            <a:chExt cx="822479" cy="940892"/>
          </a:xfrm>
        </p:grpSpPr>
        <p:grpSp>
          <p:nvGrpSpPr>
            <p:cNvPr id="151" name="Group 71"/>
            <p:cNvGrpSpPr>
              <a:grpSpLocks/>
            </p:cNvGrpSpPr>
            <p:nvPr/>
          </p:nvGrpSpPr>
          <p:grpSpPr bwMode="auto">
            <a:xfrm>
              <a:off x="2122661" y="2422400"/>
              <a:ext cx="506141" cy="699410"/>
              <a:chOff x="4385301" y="2500313"/>
              <a:chExt cx="802649" cy="1241653"/>
            </a:xfrm>
          </p:grpSpPr>
          <p:sp>
            <p:nvSpPr>
              <p:cNvPr id="154" name="Freeform 57"/>
              <p:cNvSpPr>
                <a:spLocks/>
              </p:cNvSpPr>
              <p:nvPr/>
            </p:nvSpPr>
            <p:spPr bwMode="auto">
              <a:xfrm rot="15813706" flipH="1" flipV="1">
                <a:off x="4659333" y="3157521"/>
                <a:ext cx="254584" cy="802649"/>
              </a:xfrm>
              <a:custGeom>
                <a:avLst/>
                <a:gdLst/>
                <a:ahLst/>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l="0" t="0" r="r" b="b"/>
                <a:pathLst>
                  <a:path w="4330" h="7934">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95000"/>
                  <a:lumOff val="5000"/>
                  <a:alpha val="25000"/>
                </a:schemeClr>
              </a:solidFill>
              <a:ln w="9525">
                <a:noFill/>
                <a:round/>
                <a:headEnd/>
                <a:tailEnd/>
              </a:ln>
              <a:effectLst/>
            </p:spPr>
            <p:txBody>
              <a:bodyPr/>
              <a:lstStyle/>
              <a:p>
                <a:pPr>
                  <a:defRPr/>
                </a:pPr>
                <a:endParaRPr lang="en-US">
                  <a:ea typeface="ＭＳ Ｐゴシック" charset="-128"/>
                </a:endParaRPr>
              </a:p>
            </p:txBody>
          </p:sp>
          <p:grpSp>
            <p:nvGrpSpPr>
              <p:cNvPr id="155" name="Group 133"/>
              <p:cNvGrpSpPr>
                <a:grpSpLocks/>
              </p:cNvGrpSpPr>
              <p:nvPr/>
            </p:nvGrpSpPr>
            <p:grpSpPr bwMode="auto">
              <a:xfrm flipH="1">
                <a:off x="4436063" y="2500313"/>
                <a:ext cx="650367" cy="1241653"/>
                <a:chOff x="7000950" y="2143116"/>
                <a:chExt cx="999336" cy="1834351"/>
              </a:xfrm>
            </p:grpSpPr>
            <p:sp>
              <p:nvSpPr>
                <p:cNvPr id="156" name="Freeform 57"/>
                <p:cNvSpPr>
                  <a:spLocks/>
                </p:cNvSpPr>
                <p:nvPr/>
              </p:nvSpPr>
              <p:spPr bwMode="auto">
                <a:xfrm>
                  <a:off x="7002549" y="2143116"/>
                  <a:ext cx="996941" cy="1834351"/>
                </a:xfrm>
                <a:custGeom>
                  <a:avLst/>
                  <a:gdLst/>
                  <a:ahLst/>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l="0" t="0" r="r" b="b"/>
                  <a:pathLst>
                    <a:path w="4330" h="7934">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85000"/>
                    <a:lumOff val="15000"/>
                  </a:schemeClr>
                </a:solidFill>
                <a:ln w="9525">
                  <a:noFill/>
                  <a:round/>
                  <a:headEnd/>
                  <a:tailEnd/>
                </a:ln>
                <a:effectLst/>
              </p:spPr>
              <p:txBody>
                <a:bodyPr/>
                <a:lstStyle/>
                <a:p>
                  <a:pPr>
                    <a:defRPr/>
                  </a:pPr>
                  <a:endParaRPr lang="en-US">
                    <a:ea typeface="ＭＳ Ｐゴシック" charset="-128"/>
                  </a:endParaRPr>
                </a:p>
              </p:txBody>
            </p:sp>
            <p:sp>
              <p:nvSpPr>
                <p:cNvPr id="157" name="Oval 156"/>
                <p:cNvSpPr/>
                <p:nvPr/>
              </p:nvSpPr>
              <p:spPr>
                <a:xfrm flipV="1">
                  <a:off x="7128300" y="2206820"/>
                  <a:ext cx="687491" cy="623788"/>
                </a:xfrm>
                <a:prstGeom prst="ellipse">
                  <a:avLst/>
                </a:prstGeom>
                <a:gradFill>
                  <a:gsLst>
                    <a:gs pos="15000">
                      <a:schemeClr val="accent1">
                        <a:tint val="66000"/>
                        <a:satMod val="160000"/>
                        <a:alpha val="13000"/>
                      </a:schemeClr>
                    </a:gs>
                    <a:gs pos="100000">
                      <a:schemeClr val="accent1">
                        <a:tint val="44500"/>
                        <a:satMod val="160000"/>
                        <a:alpha val="59000"/>
                      </a:schemeClr>
                    </a:gs>
                    <a:gs pos="100000">
                      <a:schemeClr val="accent1">
                        <a:tint val="23500"/>
                        <a:satMod val="160000"/>
                        <a:alpha val="41000"/>
                      </a:schemeClr>
                    </a:gs>
                    <a:gs pos="100000">
                      <a:schemeClr val="accent1">
                        <a:tint val="23500"/>
                        <a:satMod val="160000"/>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a:solidFill>
                      <a:srgbClr val="FFFFFF"/>
                    </a:solidFill>
                    <a:ea typeface="ＭＳ Ｐゴシック" charset="-128"/>
                    <a:cs typeface="Arial" charset="0"/>
                  </a:endParaRPr>
                </a:p>
              </p:txBody>
            </p:sp>
          </p:grpSp>
        </p:grpSp>
        <p:sp>
          <p:nvSpPr>
            <p:cNvPr id="152" name="Tekstboks 400"/>
            <p:cNvSpPr txBox="1">
              <a:spLocks noChangeArrowheads="1"/>
            </p:cNvSpPr>
            <p:nvPr/>
          </p:nvSpPr>
          <p:spPr bwMode="auto">
            <a:xfrm>
              <a:off x="1806323" y="3101682"/>
              <a:ext cx="73930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id-ID" altLang="id-ID" sz="1100" b="1" dirty="0">
                  <a:solidFill>
                    <a:srgbClr val="0D0D0D"/>
                  </a:solidFill>
                  <a:latin typeface="+mn-lt"/>
                </a:rPr>
                <a:t>AMERICA</a:t>
              </a:r>
              <a:endParaRPr lang="da-DK" altLang="id-ID" sz="1100" b="1" dirty="0">
                <a:solidFill>
                  <a:srgbClr val="0D0D0D"/>
                </a:solidFill>
                <a:latin typeface="+mn-lt"/>
              </a:endParaRPr>
            </a:p>
          </p:txBody>
        </p:sp>
        <p:sp>
          <p:nvSpPr>
            <p:cNvPr id="153" name="Text Box 10"/>
            <p:cNvSpPr txBox="1">
              <a:spLocks noChangeArrowheads="1"/>
            </p:cNvSpPr>
            <p:nvPr/>
          </p:nvSpPr>
          <p:spPr bwMode="auto">
            <a:xfrm>
              <a:off x="2196809" y="2466519"/>
              <a:ext cx="369168" cy="200055"/>
            </a:xfrm>
            <a:prstGeom prst="rect">
              <a:avLst/>
            </a:prstGeom>
            <a:noFill/>
            <a:ln w="9525">
              <a:noFill/>
              <a:miter lim="800000"/>
              <a:headEnd/>
              <a:tailEnd/>
            </a:ln>
          </p:spPr>
          <p:txBody>
            <a:bodyPr wrap="square" lIns="45720" tIns="22860" rIns="45720" bIns="22860">
              <a:spAutoFit/>
            </a:bodyPr>
            <a:lstStyle/>
            <a:p>
              <a:pPr algn="ctr" defTabSz="1088232"/>
              <a:r>
                <a:rPr lang="id-ID" sz="1000" b="1" dirty="0" smtClean="0">
                  <a:solidFill>
                    <a:schemeClr val="bg1"/>
                  </a:solidFill>
                  <a:ea typeface="Open Sans" pitchFamily="34" charset="0"/>
                  <a:cs typeface="Myanmar Text" panose="020B0502040204020203" pitchFamily="34" charset="0"/>
                </a:rPr>
                <a:t>15</a:t>
              </a:r>
              <a:r>
                <a:rPr lang="en-US" sz="1000" b="1" dirty="0" smtClean="0">
                  <a:solidFill>
                    <a:schemeClr val="bg1"/>
                  </a:solidFill>
                  <a:ea typeface="Open Sans" pitchFamily="34" charset="0"/>
                  <a:cs typeface="Myanmar Text" panose="020B0502040204020203" pitchFamily="34" charset="0"/>
                </a:rPr>
                <a:t>%</a:t>
              </a:r>
              <a:endParaRPr lang="en-US" sz="700" dirty="0" smtClean="0">
                <a:solidFill>
                  <a:schemeClr val="bg1"/>
                </a:solidFill>
                <a:ea typeface="Open Sans" pitchFamily="34" charset="0"/>
                <a:cs typeface="Myanmar Text" panose="020B0502040204020203" pitchFamily="34" charset="0"/>
              </a:endParaRPr>
            </a:p>
          </p:txBody>
        </p:sp>
      </p:grpSp>
      <p:grpSp>
        <p:nvGrpSpPr>
          <p:cNvPr id="158" name="Group 157"/>
          <p:cNvGrpSpPr/>
          <p:nvPr/>
        </p:nvGrpSpPr>
        <p:grpSpPr>
          <a:xfrm>
            <a:off x="2692069" y="4190612"/>
            <a:ext cx="1186543" cy="940893"/>
            <a:chOff x="2692069" y="4064000"/>
            <a:chExt cx="1186543" cy="940893"/>
          </a:xfrm>
        </p:grpSpPr>
        <p:grpSp>
          <p:nvGrpSpPr>
            <p:cNvPr id="159" name="Group 71"/>
            <p:cNvGrpSpPr>
              <a:grpSpLocks/>
            </p:cNvGrpSpPr>
            <p:nvPr/>
          </p:nvGrpSpPr>
          <p:grpSpPr bwMode="auto">
            <a:xfrm>
              <a:off x="3134943" y="4064000"/>
              <a:ext cx="506141" cy="699410"/>
              <a:chOff x="4385301" y="2500313"/>
              <a:chExt cx="802649" cy="1241653"/>
            </a:xfrm>
          </p:grpSpPr>
          <p:sp>
            <p:nvSpPr>
              <p:cNvPr id="162" name="Freeform 57"/>
              <p:cNvSpPr>
                <a:spLocks/>
              </p:cNvSpPr>
              <p:nvPr/>
            </p:nvSpPr>
            <p:spPr bwMode="auto">
              <a:xfrm rot="15813706" flipH="1" flipV="1">
                <a:off x="4659333" y="3157520"/>
                <a:ext cx="254584" cy="802649"/>
              </a:xfrm>
              <a:custGeom>
                <a:avLst/>
                <a:gdLst/>
                <a:ahLst/>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l="0" t="0" r="r" b="b"/>
                <a:pathLst>
                  <a:path w="4330" h="7934">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95000"/>
                  <a:lumOff val="5000"/>
                  <a:alpha val="25000"/>
                </a:schemeClr>
              </a:solidFill>
              <a:ln w="9525">
                <a:noFill/>
                <a:round/>
                <a:headEnd/>
                <a:tailEnd/>
              </a:ln>
              <a:effectLst/>
            </p:spPr>
            <p:txBody>
              <a:bodyPr/>
              <a:lstStyle/>
              <a:p>
                <a:pPr>
                  <a:defRPr/>
                </a:pPr>
                <a:endParaRPr lang="en-US">
                  <a:ea typeface="ＭＳ Ｐゴシック" charset="-128"/>
                </a:endParaRPr>
              </a:p>
            </p:txBody>
          </p:sp>
          <p:grpSp>
            <p:nvGrpSpPr>
              <p:cNvPr id="163" name="Group 133"/>
              <p:cNvGrpSpPr>
                <a:grpSpLocks/>
              </p:cNvGrpSpPr>
              <p:nvPr/>
            </p:nvGrpSpPr>
            <p:grpSpPr bwMode="auto">
              <a:xfrm flipH="1">
                <a:off x="4436063" y="2500313"/>
                <a:ext cx="650367" cy="1241653"/>
                <a:chOff x="7000950" y="2143116"/>
                <a:chExt cx="999336" cy="1834351"/>
              </a:xfrm>
            </p:grpSpPr>
            <p:sp>
              <p:nvSpPr>
                <p:cNvPr id="164" name="Freeform 57"/>
                <p:cNvSpPr>
                  <a:spLocks/>
                </p:cNvSpPr>
                <p:nvPr/>
              </p:nvSpPr>
              <p:spPr bwMode="auto">
                <a:xfrm>
                  <a:off x="7002549" y="2143116"/>
                  <a:ext cx="996941" cy="1834351"/>
                </a:xfrm>
                <a:custGeom>
                  <a:avLst/>
                  <a:gdLst/>
                  <a:ahLst/>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l="0" t="0" r="r" b="b"/>
                  <a:pathLst>
                    <a:path w="4330" h="7934">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85000"/>
                    <a:lumOff val="15000"/>
                  </a:schemeClr>
                </a:solidFill>
                <a:ln w="9525">
                  <a:noFill/>
                  <a:round/>
                  <a:headEnd/>
                  <a:tailEnd/>
                </a:ln>
                <a:effectLst/>
              </p:spPr>
              <p:txBody>
                <a:bodyPr/>
                <a:lstStyle/>
                <a:p>
                  <a:pPr>
                    <a:defRPr/>
                  </a:pPr>
                  <a:endParaRPr lang="en-US">
                    <a:ea typeface="ＭＳ Ｐゴシック" charset="-128"/>
                  </a:endParaRPr>
                </a:p>
              </p:txBody>
            </p:sp>
            <p:sp>
              <p:nvSpPr>
                <p:cNvPr id="165" name="Oval 164"/>
                <p:cNvSpPr/>
                <p:nvPr/>
              </p:nvSpPr>
              <p:spPr>
                <a:xfrm flipV="1">
                  <a:off x="7128300" y="2206820"/>
                  <a:ext cx="687491" cy="623788"/>
                </a:xfrm>
                <a:prstGeom prst="ellipse">
                  <a:avLst/>
                </a:prstGeom>
                <a:gradFill>
                  <a:gsLst>
                    <a:gs pos="15000">
                      <a:schemeClr val="accent1">
                        <a:tint val="66000"/>
                        <a:satMod val="160000"/>
                        <a:alpha val="13000"/>
                      </a:schemeClr>
                    </a:gs>
                    <a:gs pos="100000">
                      <a:schemeClr val="accent1">
                        <a:tint val="44500"/>
                        <a:satMod val="160000"/>
                        <a:alpha val="59000"/>
                      </a:schemeClr>
                    </a:gs>
                    <a:gs pos="100000">
                      <a:schemeClr val="accent1">
                        <a:tint val="23500"/>
                        <a:satMod val="160000"/>
                        <a:alpha val="41000"/>
                      </a:schemeClr>
                    </a:gs>
                    <a:gs pos="100000">
                      <a:schemeClr val="accent1">
                        <a:tint val="23500"/>
                        <a:satMod val="160000"/>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a:solidFill>
                      <a:srgbClr val="FFFFFF"/>
                    </a:solidFill>
                    <a:ea typeface="ＭＳ Ｐゴシック" charset="-128"/>
                    <a:cs typeface="Arial" charset="0"/>
                  </a:endParaRPr>
                </a:p>
              </p:txBody>
            </p:sp>
          </p:grpSp>
        </p:grpSp>
        <p:sp>
          <p:nvSpPr>
            <p:cNvPr id="160" name="Tekstboks 395"/>
            <p:cNvSpPr txBox="1">
              <a:spLocks noChangeArrowheads="1"/>
            </p:cNvSpPr>
            <p:nvPr/>
          </p:nvSpPr>
          <p:spPr bwMode="auto">
            <a:xfrm>
              <a:off x="2692069" y="4743283"/>
              <a:ext cx="118654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da-DK" altLang="id-ID" sz="1100" b="1" dirty="0">
                  <a:solidFill>
                    <a:srgbClr val="0D0D0D"/>
                  </a:solidFill>
                  <a:latin typeface="+mn-lt"/>
                </a:rPr>
                <a:t>SOUTH AMERICA</a:t>
              </a:r>
            </a:p>
          </p:txBody>
        </p:sp>
        <p:sp>
          <p:nvSpPr>
            <p:cNvPr id="161" name="Text Box 10"/>
            <p:cNvSpPr txBox="1">
              <a:spLocks noChangeArrowheads="1"/>
            </p:cNvSpPr>
            <p:nvPr/>
          </p:nvSpPr>
          <p:spPr bwMode="auto">
            <a:xfrm>
              <a:off x="3193067" y="4110072"/>
              <a:ext cx="369168" cy="200055"/>
            </a:xfrm>
            <a:prstGeom prst="rect">
              <a:avLst/>
            </a:prstGeom>
            <a:noFill/>
            <a:ln w="9525">
              <a:noFill/>
              <a:miter lim="800000"/>
              <a:headEnd/>
              <a:tailEnd/>
            </a:ln>
          </p:spPr>
          <p:txBody>
            <a:bodyPr wrap="square" lIns="45720" tIns="22860" rIns="45720" bIns="22860">
              <a:spAutoFit/>
            </a:bodyPr>
            <a:lstStyle/>
            <a:p>
              <a:pPr algn="ctr" defTabSz="1088232"/>
              <a:r>
                <a:rPr lang="id-ID" sz="1000" b="1" dirty="0" smtClean="0">
                  <a:solidFill>
                    <a:schemeClr val="bg1"/>
                  </a:solidFill>
                  <a:ea typeface="Open Sans" pitchFamily="34" charset="0"/>
                  <a:cs typeface="Myanmar Text" panose="020B0502040204020203" pitchFamily="34" charset="0"/>
                </a:rPr>
                <a:t>15</a:t>
              </a:r>
              <a:r>
                <a:rPr lang="en-US" sz="1000" b="1" dirty="0" smtClean="0">
                  <a:solidFill>
                    <a:schemeClr val="bg1"/>
                  </a:solidFill>
                  <a:ea typeface="Open Sans" pitchFamily="34" charset="0"/>
                  <a:cs typeface="Myanmar Text" panose="020B0502040204020203" pitchFamily="34" charset="0"/>
                </a:rPr>
                <a:t>%</a:t>
              </a:r>
              <a:endParaRPr lang="en-US" sz="700" dirty="0" smtClean="0">
                <a:solidFill>
                  <a:schemeClr val="bg1"/>
                </a:solidFill>
                <a:ea typeface="Open Sans" pitchFamily="34" charset="0"/>
                <a:cs typeface="Myanmar Text" panose="020B0502040204020203" pitchFamily="34" charset="0"/>
              </a:endParaRPr>
            </a:p>
          </p:txBody>
        </p:sp>
      </p:grpSp>
      <p:grpSp>
        <p:nvGrpSpPr>
          <p:cNvPr id="166" name="Group 165"/>
          <p:cNvGrpSpPr/>
          <p:nvPr/>
        </p:nvGrpSpPr>
        <p:grpSpPr>
          <a:xfrm>
            <a:off x="4083956" y="3624543"/>
            <a:ext cx="611065" cy="940893"/>
            <a:chOff x="4083956" y="3497931"/>
            <a:chExt cx="611065" cy="940893"/>
          </a:xfrm>
        </p:grpSpPr>
        <p:grpSp>
          <p:nvGrpSpPr>
            <p:cNvPr id="167" name="Group 71"/>
            <p:cNvGrpSpPr>
              <a:grpSpLocks/>
            </p:cNvGrpSpPr>
            <p:nvPr/>
          </p:nvGrpSpPr>
          <p:grpSpPr bwMode="auto">
            <a:xfrm>
              <a:off x="4147224" y="3497931"/>
              <a:ext cx="506141" cy="699410"/>
              <a:chOff x="4385301" y="2500313"/>
              <a:chExt cx="802649" cy="1241653"/>
            </a:xfrm>
          </p:grpSpPr>
          <p:sp>
            <p:nvSpPr>
              <p:cNvPr id="170" name="Freeform 57"/>
              <p:cNvSpPr>
                <a:spLocks/>
              </p:cNvSpPr>
              <p:nvPr/>
            </p:nvSpPr>
            <p:spPr bwMode="auto">
              <a:xfrm rot="15813706" flipH="1" flipV="1">
                <a:off x="4659333" y="3157520"/>
                <a:ext cx="254584" cy="802649"/>
              </a:xfrm>
              <a:custGeom>
                <a:avLst/>
                <a:gdLst/>
                <a:ahLst/>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l="0" t="0" r="r" b="b"/>
                <a:pathLst>
                  <a:path w="4330" h="7934">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95000"/>
                  <a:lumOff val="5000"/>
                  <a:alpha val="25000"/>
                </a:schemeClr>
              </a:solidFill>
              <a:ln w="9525">
                <a:noFill/>
                <a:round/>
                <a:headEnd/>
                <a:tailEnd/>
              </a:ln>
              <a:effectLst/>
            </p:spPr>
            <p:txBody>
              <a:bodyPr/>
              <a:lstStyle/>
              <a:p>
                <a:pPr>
                  <a:defRPr/>
                </a:pPr>
                <a:endParaRPr lang="en-US">
                  <a:ea typeface="ＭＳ Ｐゴシック" charset="-128"/>
                </a:endParaRPr>
              </a:p>
            </p:txBody>
          </p:sp>
          <p:grpSp>
            <p:nvGrpSpPr>
              <p:cNvPr id="171" name="Group 133"/>
              <p:cNvGrpSpPr>
                <a:grpSpLocks/>
              </p:cNvGrpSpPr>
              <p:nvPr/>
            </p:nvGrpSpPr>
            <p:grpSpPr bwMode="auto">
              <a:xfrm flipH="1">
                <a:off x="4436063" y="2500313"/>
                <a:ext cx="650367" cy="1241653"/>
                <a:chOff x="7000950" y="2143116"/>
                <a:chExt cx="999336" cy="1834351"/>
              </a:xfrm>
            </p:grpSpPr>
            <p:sp>
              <p:nvSpPr>
                <p:cNvPr id="172" name="Freeform 57"/>
                <p:cNvSpPr>
                  <a:spLocks/>
                </p:cNvSpPr>
                <p:nvPr/>
              </p:nvSpPr>
              <p:spPr bwMode="auto">
                <a:xfrm>
                  <a:off x="7002549" y="2143116"/>
                  <a:ext cx="996941" cy="1834351"/>
                </a:xfrm>
                <a:custGeom>
                  <a:avLst/>
                  <a:gdLst/>
                  <a:ahLst/>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l="0" t="0" r="r" b="b"/>
                  <a:pathLst>
                    <a:path w="4330" h="7934">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85000"/>
                    <a:lumOff val="15000"/>
                  </a:schemeClr>
                </a:solidFill>
                <a:ln w="9525">
                  <a:noFill/>
                  <a:round/>
                  <a:headEnd/>
                  <a:tailEnd/>
                </a:ln>
                <a:effectLst/>
              </p:spPr>
              <p:txBody>
                <a:bodyPr/>
                <a:lstStyle/>
                <a:p>
                  <a:pPr>
                    <a:defRPr/>
                  </a:pPr>
                  <a:endParaRPr lang="en-US">
                    <a:ea typeface="ＭＳ Ｐゴシック" charset="-128"/>
                  </a:endParaRPr>
                </a:p>
              </p:txBody>
            </p:sp>
            <p:sp>
              <p:nvSpPr>
                <p:cNvPr id="173" name="Oval 172"/>
                <p:cNvSpPr/>
                <p:nvPr/>
              </p:nvSpPr>
              <p:spPr>
                <a:xfrm flipV="1">
                  <a:off x="7128300" y="2206820"/>
                  <a:ext cx="687491" cy="623788"/>
                </a:xfrm>
                <a:prstGeom prst="ellipse">
                  <a:avLst/>
                </a:prstGeom>
                <a:gradFill>
                  <a:gsLst>
                    <a:gs pos="15000">
                      <a:schemeClr val="accent1">
                        <a:tint val="66000"/>
                        <a:satMod val="160000"/>
                        <a:alpha val="13000"/>
                      </a:schemeClr>
                    </a:gs>
                    <a:gs pos="100000">
                      <a:schemeClr val="accent1">
                        <a:tint val="44500"/>
                        <a:satMod val="160000"/>
                        <a:alpha val="59000"/>
                      </a:schemeClr>
                    </a:gs>
                    <a:gs pos="100000">
                      <a:schemeClr val="accent1">
                        <a:tint val="23500"/>
                        <a:satMod val="160000"/>
                        <a:alpha val="41000"/>
                      </a:schemeClr>
                    </a:gs>
                    <a:gs pos="100000">
                      <a:schemeClr val="accent1">
                        <a:tint val="23500"/>
                        <a:satMod val="160000"/>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a:solidFill>
                      <a:srgbClr val="FFFFFF"/>
                    </a:solidFill>
                    <a:ea typeface="ＭＳ Ｐゴシック" charset="-128"/>
                    <a:cs typeface="Arial" charset="0"/>
                  </a:endParaRPr>
                </a:p>
              </p:txBody>
            </p:sp>
          </p:grpSp>
        </p:grpSp>
        <p:sp>
          <p:nvSpPr>
            <p:cNvPr id="168" name="Tekstboks 396"/>
            <p:cNvSpPr txBox="1">
              <a:spLocks noChangeArrowheads="1"/>
            </p:cNvSpPr>
            <p:nvPr/>
          </p:nvSpPr>
          <p:spPr bwMode="auto">
            <a:xfrm>
              <a:off x="4083956" y="4177214"/>
              <a:ext cx="61106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da-DK" altLang="id-ID" sz="1100" b="1" dirty="0">
                  <a:solidFill>
                    <a:srgbClr val="0D0D0D"/>
                  </a:solidFill>
                  <a:latin typeface="+mn-lt"/>
                </a:rPr>
                <a:t>AFRICA</a:t>
              </a:r>
            </a:p>
          </p:txBody>
        </p:sp>
        <p:sp>
          <p:nvSpPr>
            <p:cNvPr id="169" name="Text Box 10"/>
            <p:cNvSpPr txBox="1">
              <a:spLocks noChangeArrowheads="1"/>
            </p:cNvSpPr>
            <p:nvPr/>
          </p:nvSpPr>
          <p:spPr bwMode="auto">
            <a:xfrm>
              <a:off x="4219524" y="3546463"/>
              <a:ext cx="369168" cy="200055"/>
            </a:xfrm>
            <a:prstGeom prst="rect">
              <a:avLst/>
            </a:prstGeom>
            <a:noFill/>
            <a:ln w="9525">
              <a:noFill/>
              <a:miter lim="800000"/>
              <a:headEnd/>
              <a:tailEnd/>
            </a:ln>
          </p:spPr>
          <p:txBody>
            <a:bodyPr wrap="square" lIns="45720" tIns="22860" rIns="45720" bIns="22860">
              <a:spAutoFit/>
            </a:bodyPr>
            <a:lstStyle/>
            <a:p>
              <a:pPr algn="ctr" defTabSz="1088232"/>
              <a:r>
                <a:rPr lang="id-ID" sz="1000" b="1" dirty="0" smtClean="0">
                  <a:solidFill>
                    <a:schemeClr val="bg1"/>
                  </a:solidFill>
                  <a:ea typeface="Open Sans" pitchFamily="34" charset="0"/>
                  <a:cs typeface="Myanmar Text" panose="020B0502040204020203" pitchFamily="34" charset="0"/>
                </a:rPr>
                <a:t>5</a:t>
              </a:r>
              <a:r>
                <a:rPr lang="en-US" sz="1000" b="1" dirty="0" smtClean="0">
                  <a:solidFill>
                    <a:schemeClr val="bg1"/>
                  </a:solidFill>
                  <a:ea typeface="Open Sans" pitchFamily="34" charset="0"/>
                  <a:cs typeface="Myanmar Text" panose="020B0502040204020203" pitchFamily="34" charset="0"/>
                </a:rPr>
                <a:t>%</a:t>
              </a:r>
              <a:endParaRPr lang="en-US" sz="700" dirty="0" smtClean="0">
                <a:solidFill>
                  <a:schemeClr val="bg1"/>
                </a:solidFill>
                <a:ea typeface="Open Sans" pitchFamily="34" charset="0"/>
                <a:cs typeface="Myanmar Text" panose="020B0502040204020203" pitchFamily="34" charset="0"/>
              </a:endParaRPr>
            </a:p>
          </p:txBody>
        </p:sp>
      </p:grpSp>
      <p:grpSp>
        <p:nvGrpSpPr>
          <p:cNvPr id="174" name="Group 173"/>
          <p:cNvGrpSpPr/>
          <p:nvPr/>
        </p:nvGrpSpPr>
        <p:grpSpPr>
          <a:xfrm>
            <a:off x="4179561" y="2478672"/>
            <a:ext cx="874549" cy="897684"/>
            <a:chOff x="4179561" y="2352060"/>
            <a:chExt cx="874549" cy="897684"/>
          </a:xfrm>
        </p:grpSpPr>
        <p:grpSp>
          <p:nvGrpSpPr>
            <p:cNvPr id="175" name="Group 71"/>
            <p:cNvGrpSpPr>
              <a:grpSpLocks/>
            </p:cNvGrpSpPr>
            <p:nvPr/>
          </p:nvGrpSpPr>
          <p:grpSpPr bwMode="auto">
            <a:xfrm>
              <a:off x="4547969" y="2352060"/>
              <a:ext cx="506141" cy="699410"/>
              <a:chOff x="4385301" y="2500313"/>
              <a:chExt cx="802649" cy="1241653"/>
            </a:xfrm>
          </p:grpSpPr>
          <p:sp>
            <p:nvSpPr>
              <p:cNvPr id="178" name="Freeform 57"/>
              <p:cNvSpPr>
                <a:spLocks/>
              </p:cNvSpPr>
              <p:nvPr/>
            </p:nvSpPr>
            <p:spPr bwMode="auto">
              <a:xfrm rot="15813706" flipH="1" flipV="1">
                <a:off x="4659333" y="3157521"/>
                <a:ext cx="254584" cy="802649"/>
              </a:xfrm>
              <a:custGeom>
                <a:avLst/>
                <a:gdLst/>
                <a:ahLst/>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l="0" t="0" r="r" b="b"/>
                <a:pathLst>
                  <a:path w="4330" h="7934">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95000"/>
                  <a:lumOff val="5000"/>
                  <a:alpha val="25000"/>
                </a:schemeClr>
              </a:solidFill>
              <a:ln w="9525">
                <a:noFill/>
                <a:round/>
                <a:headEnd/>
                <a:tailEnd/>
              </a:ln>
              <a:effectLst/>
            </p:spPr>
            <p:txBody>
              <a:bodyPr/>
              <a:lstStyle/>
              <a:p>
                <a:pPr>
                  <a:defRPr/>
                </a:pPr>
                <a:endParaRPr lang="en-US">
                  <a:ea typeface="ＭＳ Ｐゴシック" charset="-128"/>
                </a:endParaRPr>
              </a:p>
            </p:txBody>
          </p:sp>
          <p:grpSp>
            <p:nvGrpSpPr>
              <p:cNvPr id="179" name="Group 133"/>
              <p:cNvGrpSpPr>
                <a:grpSpLocks/>
              </p:cNvGrpSpPr>
              <p:nvPr/>
            </p:nvGrpSpPr>
            <p:grpSpPr bwMode="auto">
              <a:xfrm flipH="1">
                <a:off x="4436063" y="2500313"/>
                <a:ext cx="650367" cy="1241653"/>
                <a:chOff x="7000950" y="2143116"/>
                <a:chExt cx="999336" cy="1834351"/>
              </a:xfrm>
            </p:grpSpPr>
            <p:sp>
              <p:nvSpPr>
                <p:cNvPr id="180" name="Freeform 57"/>
                <p:cNvSpPr>
                  <a:spLocks/>
                </p:cNvSpPr>
                <p:nvPr/>
              </p:nvSpPr>
              <p:spPr bwMode="auto">
                <a:xfrm>
                  <a:off x="7002549" y="2143116"/>
                  <a:ext cx="996938" cy="1834351"/>
                </a:xfrm>
                <a:custGeom>
                  <a:avLst/>
                  <a:gdLst/>
                  <a:ahLst/>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l="0" t="0" r="r" b="b"/>
                  <a:pathLst>
                    <a:path w="4330" h="7934">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85000"/>
                    <a:lumOff val="15000"/>
                  </a:schemeClr>
                </a:solidFill>
                <a:ln w="9525">
                  <a:noFill/>
                  <a:round/>
                  <a:headEnd/>
                  <a:tailEnd/>
                </a:ln>
                <a:effectLst/>
              </p:spPr>
              <p:txBody>
                <a:bodyPr/>
                <a:lstStyle/>
                <a:p>
                  <a:pPr>
                    <a:defRPr/>
                  </a:pPr>
                  <a:endParaRPr lang="en-US">
                    <a:ea typeface="ＭＳ Ｐゴシック" charset="-128"/>
                  </a:endParaRPr>
                </a:p>
              </p:txBody>
            </p:sp>
            <p:sp>
              <p:nvSpPr>
                <p:cNvPr id="181" name="Oval 180"/>
                <p:cNvSpPr/>
                <p:nvPr/>
              </p:nvSpPr>
              <p:spPr>
                <a:xfrm flipV="1">
                  <a:off x="7128300" y="2206820"/>
                  <a:ext cx="687491" cy="623788"/>
                </a:xfrm>
                <a:prstGeom prst="ellipse">
                  <a:avLst/>
                </a:prstGeom>
                <a:gradFill>
                  <a:gsLst>
                    <a:gs pos="15000">
                      <a:schemeClr val="accent1">
                        <a:tint val="66000"/>
                        <a:satMod val="160000"/>
                        <a:alpha val="13000"/>
                      </a:schemeClr>
                    </a:gs>
                    <a:gs pos="100000">
                      <a:schemeClr val="accent1">
                        <a:tint val="44500"/>
                        <a:satMod val="160000"/>
                        <a:alpha val="59000"/>
                      </a:schemeClr>
                    </a:gs>
                    <a:gs pos="100000">
                      <a:schemeClr val="accent1">
                        <a:tint val="23500"/>
                        <a:satMod val="160000"/>
                        <a:alpha val="41000"/>
                      </a:schemeClr>
                    </a:gs>
                    <a:gs pos="100000">
                      <a:schemeClr val="accent1">
                        <a:tint val="23500"/>
                        <a:satMod val="160000"/>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a:solidFill>
                      <a:srgbClr val="FFFFFF"/>
                    </a:solidFill>
                    <a:ea typeface="ＭＳ Ｐゴシック" charset="-128"/>
                    <a:cs typeface="Arial" charset="0"/>
                  </a:endParaRPr>
                </a:p>
              </p:txBody>
            </p:sp>
          </p:grpSp>
        </p:grpSp>
        <p:sp>
          <p:nvSpPr>
            <p:cNvPr id="176" name="Tekstboks 397"/>
            <p:cNvSpPr txBox="1">
              <a:spLocks noChangeArrowheads="1"/>
            </p:cNvSpPr>
            <p:nvPr/>
          </p:nvSpPr>
          <p:spPr bwMode="auto">
            <a:xfrm>
              <a:off x="4179561" y="2988134"/>
              <a:ext cx="66556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da-DK" altLang="id-ID" sz="1100" b="1" dirty="0">
                  <a:solidFill>
                    <a:srgbClr val="0D0D0D"/>
                  </a:solidFill>
                  <a:latin typeface="+mn-lt"/>
                </a:rPr>
                <a:t>EUROPE</a:t>
              </a:r>
            </a:p>
          </p:txBody>
        </p:sp>
        <p:sp>
          <p:nvSpPr>
            <p:cNvPr id="177" name="Text Box 10"/>
            <p:cNvSpPr txBox="1">
              <a:spLocks noChangeArrowheads="1"/>
            </p:cNvSpPr>
            <p:nvPr/>
          </p:nvSpPr>
          <p:spPr bwMode="auto">
            <a:xfrm>
              <a:off x="4630565" y="2392987"/>
              <a:ext cx="369168" cy="200055"/>
            </a:xfrm>
            <a:prstGeom prst="rect">
              <a:avLst/>
            </a:prstGeom>
            <a:noFill/>
            <a:ln w="9525">
              <a:noFill/>
              <a:miter lim="800000"/>
              <a:headEnd/>
              <a:tailEnd/>
            </a:ln>
          </p:spPr>
          <p:txBody>
            <a:bodyPr wrap="square" lIns="45720" tIns="22860" rIns="45720" bIns="22860">
              <a:spAutoFit/>
            </a:bodyPr>
            <a:lstStyle/>
            <a:p>
              <a:pPr algn="ctr" defTabSz="1088232"/>
              <a:r>
                <a:rPr lang="id-ID" sz="1000" b="1" dirty="0" smtClean="0">
                  <a:solidFill>
                    <a:schemeClr val="bg1"/>
                  </a:solidFill>
                  <a:ea typeface="Open Sans" pitchFamily="34" charset="0"/>
                  <a:cs typeface="Myanmar Text" panose="020B0502040204020203" pitchFamily="34" charset="0"/>
                </a:rPr>
                <a:t>15</a:t>
              </a:r>
              <a:r>
                <a:rPr lang="en-US" sz="1000" b="1" dirty="0" smtClean="0">
                  <a:solidFill>
                    <a:schemeClr val="bg1"/>
                  </a:solidFill>
                  <a:ea typeface="Open Sans" pitchFamily="34" charset="0"/>
                  <a:cs typeface="Myanmar Text" panose="020B0502040204020203" pitchFamily="34" charset="0"/>
                </a:rPr>
                <a:t>%</a:t>
              </a:r>
              <a:endParaRPr lang="en-US" sz="700" dirty="0" smtClean="0">
                <a:solidFill>
                  <a:schemeClr val="bg1"/>
                </a:solidFill>
                <a:ea typeface="Open Sans" pitchFamily="34" charset="0"/>
                <a:cs typeface="Myanmar Text" panose="020B0502040204020203" pitchFamily="34" charset="0"/>
              </a:endParaRPr>
            </a:p>
          </p:txBody>
        </p:sp>
      </p:grpSp>
      <p:grpSp>
        <p:nvGrpSpPr>
          <p:cNvPr id="182" name="Group 181"/>
          <p:cNvGrpSpPr/>
          <p:nvPr/>
        </p:nvGrpSpPr>
        <p:grpSpPr>
          <a:xfrm>
            <a:off x="6045253" y="2550270"/>
            <a:ext cx="632676" cy="939634"/>
            <a:chOff x="6045253" y="2423658"/>
            <a:chExt cx="632676" cy="939634"/>
          </a:xfrm>
        </p:grpSpPr>
        <p:grpSp>
          <p:nvGrpSpPr>
            <p:cNvPr id="183" name="Group 71"/>
            <p:cNvGrpSpPr>
              <a:grpSpLocks/>
            </p:cNvGrpSpPr>
            <p:nvPr/>
          </p:nvGrpSpPr>
          <p:grpSpPr bwMode="auto">
            <a:xfrm>
              <a:off x="6171788" y="2423658"/>
              <a:ext cx="506141" cy="699410"/>
              <a:chOff x="4385301" y="2500313"/>
              <a:chExt cx="802649" cy="1241653"/>
            </a:xfrm>
          </p:grpSpPr>
          <p:sp>
            <p:nvSpPr>
              <p:cNvPr id="186" name="Freeform 57"/>
              <p:cNvSpPr>
                <a:spLocks/>
              </p:cNvSpPr>
              <p:nvPr/>
            </p:nvSpPr>
            <p:spPr bwMode="auto">
              <a:xfrm rot="15813706" flipH="1" flipV="1">
                <a:off x="4659333" y="3157520"/>
                <a:ext cx="254584" cy="802649"/>
              </a:xfrm>
              <a:custGeom>
                <a:avLst/>
                <a:gdLst/>
                <a:ahLst/>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l="0" t="0" r="r" b="b"/>
                <a:pathLst>
                  <a:path w="4330" h="7934">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95000"/>
                  <a:lumOff val="5000"/>
                  <a:alpha val="25000"/>
                </a:schemeClr>
              </a:solidFill>
              <a:ln w="9525">
                <a:noFill/>
                <a:round/>
                <a:headEnd/>
                <a:tailEnd/>
              </a:ln>
              <a:effectLst/>
            </p:spPr>
            <p:txBody>
              <a:bodyPr/>
              <a:lstStyle/>
              <a:p>
                <a:pPr>
                  <a:defRPr/>
                </a:pPr>
                <a:endParaRPr lang="en-US">
                  <a:ea typeface="ＭＳ Ｐゴシック" charset="-128"/>
                </a:endParaRPr>
              </a:p>
            </p:txBody>
          </p:sp>
          <p:grpSp>
            <p:nvGrpSpPr>
              <p:cNvPr id="187" name="Group 133"/>
              <p:cNvGrpSpPr>
                <a:grpSpLocks/>
              </p:cNvGrpSpPr>
              <p:nvPr/>
            </p:nvGrpSpPr>
            <p:grpSpPr bwMode="auto">
              <a:xfrm flipH="1">
                <a:off x="4436063" y="2500313"/>
                <a:ext cx="650367" cy="1241653"/>
                <a:chOff x="7000950" y="2143116"/>
                <a:chExt cx="999336" cy="1834351"/>
              </a:xfrm>
            </p:grpSpPr>
            <p:sp>
              <p:nvSpPr>
                <p:cNvPr id="188" name="Freeform 57"/>
                <p:cNvSpPr>
                  <a:spLocks/>
                </p:cNvSpPr>
                <p:nvPr/>
              </p:nvSpPr>
              <p:spPr bwMode="auto">
                <a:xfrm>
                  <a:off x="7002549" y="2143116"/>
                  <a:ext cx="996941" cy="1834351"/>
                </a:xfrm>
                <a:custGeom>
                  <a:avLst/>
                  <a:gdLst/>
                  <a:ahLst/>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l="0" t="0" r="r" b="b"/>
                  <a:pathLst>
                    <a:path w="4330" h="7934">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85000"/>
                    <a:lumOff val="15000"/>
                  </a:schemeClr>
                </a:solidFill>
                <a:ln w="9525">
                  <a:noFill/>
                  <a:round/>
                  <a:headEnd/>
                  <a:tailEnd/>
                </a:ln>
                <a:effectLst/>
              </p:spPr>
              <p:txBody>
                <a:bodyPr/>
                <a:lstStyle/>
                <a:p>
                  <a:pPr>
                    <a:defRPr/>
                  </a:pPr>
                  <a:endParaRPr lang="en-US">
                    <a:ea typeface="ＭＳ Ｐゴシック" charset="-128"/>
                  </a:endParaRPr>
                </a:p>
              </p:txBody>
            </p:sp>
            <p:sp>
              <p:nvSpPr>
                <p:cNvPr id="189" name="Oval 188"/>
                <p:cNvSpPr/>
                <p:nvPr/>
              </p:nvSpPr>
              <p:spPr>
                <a:xfrm flipV="1">
                  <a:off x="7128300" y="2206820"/>
                  <a:ext cx="687491" cy="623788"/>
                </a:xfrm>
                <a:prstGeom prst="ellipse">
                  <a:avLst/>
                </a:prstGeom>
                <a:gradFill>
                  <a:gsLst>
                    <a:gs pos="15000">
                      <a:schemeClr val="accent1">
                        <a:tint val="66000"/>
                        <a:satMod val="160000"/>
                        <a:alpha val="13000"/>
                      </a:schemeClr>
                    </a:gs>
                    <a:gs pos="100000">
                      <a:schemeClr val="accent1">
                        <a:tint val="44500"/>
                        <a:satMod val="160000"/>
                        <a:alpha val="59000"/>
                      </a:schemeClr>
                    </a:gs>
                    <a:gs pos="100000">
                      <a:schemeClr val="accent1">
                        <a:tint val="23500"/>
                        <a:satMod val="160000"/>
                        <a:alpha val="41000"/>
                      </a:schemeClr>
                    </a:gs>
                    <a:gs pos="100000">
                      <a:schemeClr val="accent1">
                        <a:tint val="23500"/>
                        <a:satMod val="160000"/>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a:solidFill>
                      <a:srgbClr val="FFFFFF"/>
                    </a:solidFill>
                    <a:ea typeface="ＭＳ Ｐゴシック" charset="-128"/>
                    <a:cs typeface="Arial" charset="0"/>
                  </a:endParaRPr>
                </a:p>
              </p:txBody>
            </p:sp>
          </p:grpSp>
        </p:grpSp>
        <p:sp>
          <p:nvSpPr>
            <p:cNvPr id="184" name="Tekstboks 398"/>
            <p:cNvSpPr txBox="1">
              <a:spLocks noChangeArrowheads="1"/>
            </p:cNvSpPr>
            <p:nvPr/>
          </p:nvSpPr>
          <p:spPr bwMode="auto">
            <a:xfrm>
              <a:off x="6045253" y="3101682"/>
              <a:ext cx="45878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da-DK" altLang="id-ID" sz="1100" b="1" dirty="0">
                  <a:solidFill>
                    <a:srgbClr val="0D0D0D"/>
                  </a:solidFill>
                  <a:latin typeface="+mn-lt"/>
                </a:rPr>
                <a:t>ASIA</a:t>
              </a:r>
            </a:p>
          </p:txBody>
        </p:sp>
        <p:sp>
          <p:nvSpPr>
            <p:cNvPr id="185" name="Text Box 10"/>
            <p:cNvSpPr txBox="1">
              <a:spLocks noChangeArrowheads="1"/>
            </p:cNvSpPr>
            <p:nvPr/>
          </p:nvSpPr>
          <p:spPr bwMode="auto">
            <a:xfrm>
              <a:off x="6230941" y="2475963"/>
              <a:ext cx="369168" cy="200055"/>
            </a:xfrm>
            <a:prstGeom prst="rect">
              <a:avLst/>
            </a:prstGeom>
            <a:noFill/>
            <a:ln w="9525">
              <a:noFill/>
              <a:miter lim="800000"/>
              <a:headEnd/>
              <a:tailEnd/>
            </a:ln>
          </p:spPr>
          <p:txBody>
            <a:bodyPr wrap="square" lIns="45720" tIns="22860" rIns="45720" bIns="22860">
              <a:spAutoFit/>
            </a:bodyPr>
            <a:lstStyle/>
            <a:p>
              <a:pPr algn="ctr" defTabSz="1088232"/>
              <a:r>
                <a:rPr lang="id-ID" sz="1000" b="1" dirty="0" smtClean="0">
                  <a:solidFill>
                    <a:schemeClr val="bg1"/>
                  </a:solidFill>
                  <a:ea typeface="Open Sans" pitchFamily="34" charset="0"/>
                  <a:cs typeface="Myanmar Text" panose="020B0502040204020203" pitchFamily="34" charset="0"/>
                </a:rPr>
                <a:t>30</a:t>
              </a:r>
              <a:r>
                <a:rPr lang="en-US" sz="1000" b="1" dirty="0" smtClean="0">
                  <a:solidFill>
                    <a:schemeClr val="bg1"/>
                  </a:solidFill>
                  <a:ea typeface="Open Sans" pitchFamily="34" charset="0"/>
                  <a:cs typeface="Myanmar Text" panose="020B0502040204020203" pitchFamily="34" charset="0"/>
                </a:rPr>
                <a:t>%</a:t>
              </a:r>
              <a:endParaRPr lang="en-US" sz="700" dirty="0" smtClean="0">
                <a:solidFill>
                  <a:schemeClr val="bg1"/>
                </a:solidFill>
                <a:ea typeface="Open Sans" pitchFamily="34" charset="0"/>
                <a:cs typeface="Myanmar Text" panose="020B0502040204020203" pitchFamily="34" charset="0"/>
              </a:endParaRPr>
            </a:p>
          </p:txBody>
        </p:sp>
      </p:grpSp>
      <p:grpSp>
        <p:nvGrpSpPr>
          <p:cNvPr id="190" name="Group 189"/>
          <p:cNvGrpSpPr/>
          <p:nvPr/>
        </p:nvGrpSpPr>
        <p:grpSpPr>
          <a:xfrm>
            <a:off x="6735572" y="4417040"/>
            <a:ext cx="1081174" cy="884286"/>
            <a:chOff x="6735572" y="4290428"/>
            <a:chExt cx="1081174" cy="884286"/>
          </a:xfrm>
        </p:grpSpPr>
        <p:grpSp>
          <p:nvGrpSpPr>
            <p:cNvPr id="191" name="Group 71"/>
            <p:cNvGrpSpPr>
              <a:grpSpLocks/>
            </p:cNvGrpSpPr>
            <p:nvPr/>
          </p:nvGrpSpPr>
          <p:grpSpPr bwMode="auto">
            <a:xfrm>
              <a:off x="7310605" y="4290428"/>
              <a:ext cx="506141" cy="699410"/>
              <a:chOff x="4385301" y="2500313"/>
              <a:chExt cx="802649" cy="1241653"/>
            </a:xfrm>
          </p:grpSpPr>
          <p:sp>
            <p:nvSpPr>
              <p:cNvPr id="194" name="Freeform 57"/>
              <p:cNvSpPr>
                <a:spLocks/>
              </p:cNvSpPr>
              <p:nvPr/>
            </p:nvSpPr>
            <p:spPr bwMode="auto">
              <a:xfrm rot="15813706" flipH="1" flipV="1">
                <a:off x="4659333" y="3157520"/>
                <a:ext cx="254584" cy="802649"/>
              </a:xfrm>
              <a:custGeom>
                <a:avLst/>
                <a:gdLst/>
                <a:ahLst/>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l="0" t="0" r="r" b="b"/>
                <a:pathLst>
                  <a:path w="4330" h="7934">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95000"/>
                  <a:lumOff val="5000"/>
                  <a:alpha val="25000"/>
                </a:schemeClr>
              </a:solidFill>
              <a:ln w="9525">
                <a:noFill/>
                <a:round/>
                <a:headEnd/>
                <a:tailEnd/>
              </a:ln>
              <a:effectLst/>
            </p:spPr>
            <p:txBody>
              <a:bodyPr/>
              <a:lstStyle/>
              <a:p>
                <a:pPr>
                  <a:defRPr/>
                </a:pPr>
                <a:endParaRPr lang="en-US">
                  <a:ea typeface="ＭＳ Ｐゴシック" charset="-128"/>
                </a:endParaRPr>
              </a:p>
            </p:txBody>
          </p:sp>
          <p:grpSp>
            <p:nvGrpSpPr>
              <p:cNvPr id="195" name="Group 133"/>
              <p:cNvGrpSpPr>
                <a:grpSpLocks/>
              </p:cNvGrpSpPr>
              <p:nvPr/>
            </p:nvGrpSpPr>
            <p:grpSpPr bwMode="auto">
              <a:xfrm flipH="1">
                <a:off x="4436063" y="2500313"/>
                <a:ext cx="650367" cy="1241653"/>
                <a:chOff x="7000950" y="2143116"/>
                <a:chExt cx="999336" cy="1834351"/>
              </a:xfrm>
            </p:grpSpPr>
            <p:sp>
              <p:nvSpPr>
                <p:cNvPr id="196" name="Freeform 57"/>
                <p:cNvSpPr>
                  <a:spLocks/>
                </p:cNvSpPr>
                <p:nvPr/>
              </p:nvSpPr>
              <p:spPr bwMode="auto">
                <a:xfrm>
                  <a:off x="7002549" y="2143116"/>
                  <a:ext cx="996941" cy="1834351"/>
                </a:xfrm>
                <a:custGeom>
                  <a:avLst/>
                  <a:gdLst/>
                  <a:ahLst/>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l="0" t="0" r="r" b="b"/>
                  <a:pathLst>
                    <a:path w="4330" h="7934">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85000"/>
                    <a:lumOff val="15000"/>
                  </a:schemeClr>
                </a:solidFill>
                <a:ln w="9525">
                  <a:noFill/>
                  <a:round/>
                  <a:headEnd/>
                  <a:tailEnd/>
                </a:ln>
                <a:effectLst/>
              </p:spPr>
              <p:txBody>
                <a:bodyPr/>
                <a:lstStyle/>
                <a:p>
                  <a:pPr>
                    <a:defRPr/>
                  </a:pPr>
                  <a:endParaRPr lang="en-US">
                    <a:ea typeface="ＭＳ Ｐゴシック" charset="-128"/>
                  </a:endParaRPr>
                </a:p>
              </p:txBody>
            </p:sp>
            <p:sp>
              <p:nvSpPr>
                <p:cNvPr id="197" name="Oval 196"/>
                <p:cNvSpPr/>
                <p:nvPr/>
              </p:nvSpPr>
              <p:spPr>
                <a:xfrm flipV="1">
                  <a:off x="7128300" y="2206820"/>
                  <a:ext cx="687491" cy="623788"/>
                </a:xfrm>
                <a:prstGeom prst="ellipse">
                  <a:avLst/>
                </a:prstGeom>
                <a:gradFill>
                  <a:gsLst>
                    <a:gs pos="15000">
                      <a:schemeClr val="accent1">
                        <a:tint val="66000"/>
                        <a:satMod val="160000"/>
                        <a:alpha val="13000"/>
                      </a:schemeClr>
                    </a:gs>
                    <a:gs pos="100000">
                      <a:schemeClr val="accent1">
                        <a:tint val="44500"/>
                        <a:satMod val="160000"/>
                        <a:alpha val="59000"/>
                      </a:schemeClr>
                    </a:gs>
                    <a:gs pos="100000">
                      <a:schemeClr val="accent1">
                        <a:tint val="23500"/>
                        <a:satMod val="160000"/>
                        <a:alpha val="41000"/>
                      </a:schemeClr>
                    </a:gs>
                    <a:gs pos="100000">
                      <a:schemeClr val="accent1">
                        <a:tint val="23500"/>
                        <a:satMod val="160000"/>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a:solidFill>
                      <a:srgbClr val="FFFFFF"/>
                    </a:solidFill>
                    <a:ea typeface="ＭＳ Ｐゴシック" charset="-128"/>
                    <a:cs typeface="Arial" charset="0"/>
                  </a:endParaRPr>
                </a:p>
              </p:txBody>
            </p:sp>
          </p:grpSp>
        </p:grpSp>
        <p:sp>
          <p:nvSpPr>
            <p:cNvPr id="192" name="Tekstboks 399"/>
            <p:cNvSpPr txBox="1">
              <a:spLocks noChangeArrowheads="1"/>
            </p:cNvSpPr>
            <p:nvPr/>
          </p:nvSpPr>
          <p:spPr bwMode="auto">
            <a:xfrm>
              <a:off x="6735572" y="4913104"/>
              <a:ext cx="84510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eaLnBrk="1" hangingPunct="1"/>
              <a:r>
                <a:rPr lang="da-DK" altLang="id-ID" sz="1100" b="1" dirty="0">
                  <a:solidFill>
                    <a:srgbClr val="0D0D0D"/>
                  </a:solidFill>
                  <a:latin typeface="+mn-lt"/>
                </a:rPr>
                <a:t>AUSTRALIA</a:t>
              </a:r>
            </a:p>
          </p:txBody>
        </p:sp>
        <p:sp>
          <p:nvSpPr>
            <p:cNvPr id="193" name="Text Box 10"/>
            <p:cNvSpPr txBox="1">
              <a:spLocks noChangeArrowheads="1"/>
            </p:cNvSpPr>
            <p:nvPr/>
          </p:nvSpPr>
          <p:spPr bwMode="auto">
            <a:xfrm>
              <a:off x="7383140" y="4352503"/>
              <a:ext cx="369168" cy="200055"/>
            </a:xfrm>
            <a:prstGeom prst="rect">
              <a:avLst/>
            </a:prstGeom>
            <a:noFill/>
            <a:ln w="9525">
              <a:noFill/>
              <a:miter lim="800000"/>
              <a:headEnd/>
              <a:tailEnd/>
            </a:ln>
          </p:spPr>
          <p:txBody>
            <a:bodyPr wrap="square" lIns="45720" tIns="22860" rIns="45720" bIns="22860">
              <a:spAutoFit/>
            </a:bodyPr>
            <a:lstStyle/>
            <a:p>
              <a:pPr algn="ctr" defTabSz="1088232"/>
              <a:r>
                <a:rPr lang="id-ID" sz="1000" b="1" dirty="0" smtClean="0">
                  <a:solidFill>
                    <a:schemeClr val="bg1"/>
                  </a:solidFill>
                  <a:ea typeface="Open Sans" pitchFamily="34" charset="0"/>
                  <a:cs typeface="Myanmar Text" panose="020B0502040204020203" pitchFamily="34" charset="0"/>
                </a:rPr>
                <a:t>20</a:t>
              </a:r>
              <a:r>
                <a:rPr lang="en-US" sz="1000" b="1" dirty="0" smtClean="0">
                  <a:solidFill>
                    <a:schemeClr val="bg1"/>
                  </a:solidFill>
                  <a:ea typeface="Open Sans" pitchFamily="34" charset="0"/>
                  <a:cs typeface="Myanmar Text" panose="020B0502040204020203" pitchFamily="34" charset="0"/>
                </a:rPr>
                <a:t>%</a:t>
              </a:r>
              <a:endParaRPr lang="en-US" sz="700" dirty="0" smtClean="0">
                <a:solidFill>
                  <a:schemeClr val="bg1"/>
                </a:solidFill>
                <a:ea typeface="Open Sans" pitchFamily="34" charset="0"/>
                <a:cs typeface="Myanmar Text" panose="020B0502040204020203" pitchFamily="34" charset="0"/>
              </a:endParaRPr>
            </a:p>
          </p:txBody>
        </p:sp>
      </p:grpSp>
      <p:sp>
        <p:nvSpPr>
          <p:cNvPr id="198" name="Content Placeholder 2"/>
          <p:cNvSpPr txBox="1">
            <a:spLocks/>
          </p:cNvSpPr>
          <p:nvPr/>
        </p:nvSpPr>
        <p:spPr>
          <a:xfrm>
            <a:off x="8986648" y="2707866"/>
            <a:ext cx="2438326" cy="1632655"/>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2000" dirty="0" smtClean="0">
                <a:solidFill>
                  <a:schemeClr val="bg1">
                    <a:lumMod val="50000"/>
                  </a:schemeClr>
                </a:solidFill>
                <a:ea typeface="Roboto" panose="02000000000000000000" pitchFamily="2" charset="0"/>
              </a:rPr>
              <a:t>Smart Analisys</a:t>
            </a:r>
          </a:p>
          <a:p>
            <a:pPr algn="l"/>
            <a:r>
              <a:rPr lang="id-ID" sz="1100" dirty="0" smtClean="0">
                <a:solidFill>
                  <a:schemeClr val="bg1">
                    <a:lumMod val="65000"/>
                  </a:schemeClr>
                </a:solidFill>
                <a:ea typeface="Roboto" panose="02000000000000000000" pitchFamily="2" charset="0"/>
              </a:rPr>
              <a:t>Du</a:t>
            </a:r>
            <a:r>
              <a:rPr lang="en-US" sz="1100" dirty="0" err="1" smtClean="0">
                <a:solidFill>
                  <a:schemeClr val="bg1">
                    <a:lumMod val="65000"/>
                  </a:schemeClr>
                </a:solidFill>
                <a:ea typeface="Roboto" panose="02000000000000000000" pitchFamily="2" charset="0"/>
              </a:rPr>
              <a:t>mmy</a:t>
            </a:r>
            <a:r>
              <a:rPr lang="en-US" sz="1100" dirty="0" smtClean="0">
                <a:solidFill>
                  <a:schemeClr val="bg1">
                    <a:lumMod val="6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100" dirty="0">
              <a:solidFill>
                <a:schemeClr val="bg1">
                  <a:lumMod val="65000"/>
                </a:schemeClr>
              </a:solidFill>
              <a:ea typeface="Roboto" panose="02000000000000000000" pitchFamily="2" charset="0"/>
            </a:endParaRPr>
          </a:p>
        </p:txBody>
      </p:sp>
      <p:grpSp>
        <p:nvGrpSpPr>
          <p:cNvPr id="199" name="Group 198"/>
          <p:cNvGrpSpPr/>
          <p:nvPr/>
        </p:nvGrpSpPr>
        <p:grpSpPr>
          <a:xfrm>
            <a:off x="9108746" y="4482579"/>
            <a:ext cx="424652" cy="424654"/>
            <a:chOff x="5145542" y="1902998"/>
            <a:chExt cx="477289" cy="477290"/>
          </a:xfrm>
        </p:grpSpPr>
        <p:sp>
          <p:nvSpPr>
            <p:cNvPr id="200" name="Oval 199"/>
            <p:cNvSpPr/>
            <p:nvPr/>
          </p:nvSpPr>
          <p:spPr>
            <a:xfrm>
              <a:off x="5145542" y="1902998"/>
              <a:ext cx="477289" cy="47729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201" name="Group 200"/>
            <p:cNvGrpSpPr/>
            <p:nvPr/>
          </p:nvGrpSpPr>
          <p:grpSpPr>
            <a:xfrm>
              <a:off x="5315702" y="2003953"/>
              <a:ext cx="136970" cy="287916"/>
              <a:chOff x="7000144" y="1755828"/>
              <a:chExt cx="85046" cy="216315"/>
            </a:xfrm>
            <a:solidFill>
              <a:schemeClr val="bg1"/>
            </a:solidFill>
          </p:grpSpPr>
          <p:sp>
            <p:nvSpPr>
              <p:cNvPr id="202" name="Freeform 12"/>
              <p:cNvSpPr>
                <a:spLocks/>
              </p:cNvSpPr>
              <p:nvPr/>
            </p:nvSpPr>
            <p:spPr bwMode="auto">
              <a:xfrm>
                <a:off x="7000144" y="1792805"/>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sp>
            <p:nvSpPr>
              <p:cNvPr id="203" name="Oval 13"/>
              <p:cNvSpPr>
                <a:spLocks noChangeArrowheads="1"/>
              </p:cNvSpPr>
              <p:nvPr/>
            </p:nvSpPr>
            <p:spPr bwMode="auto">
              <a:xfrm>
                <a:off x="7026029" y="1755828"/>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grpSp>
      </p:grpSp>
      <p:sp>
        <p:nvSpPr>
          <p:cNvPr id="204" name="Content Placeholder 2"/>
          <p:cNvSpPr txBox="1">
            <a:spLocks/>
          </p:cNvSpPr>
          <p:nvPr/>
        </p:nvSpPr>
        <p:spPr>
          <a:xfrm>
            <a:off x="9604662" y="4530837"/>
            <a:ext cx="1522883" cy="42877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b="1" dirty="0" smtClean="0">
                <a:solidFill>
                  <a:schemeClr val="accent1"/>
                </a:solidFill>
              </a:rPr>
              <a:t>40% = 810.456</a:t>
            </a:r>
            <a:endParaRPr lang="en-US" sz="600" b="1" dirty="0">
              <a:solidFill>
                <a:schemeClr val="accent1"/>
              </a:solidFill>
            </a:endParaRPr>
          </a:p>
        </p:txBody>
      </p:sp>
      <p:sp>
        <p:nvSpPr>
          <p:cNvPr id="205" name="Content Placeholder 2"/>
          <p:cNvSpPr txBox="1">
            <a:spLocks/>
          </p:cNvSpPr>
          <p:nvPr/>
        </p:nvSpPr>
        <p:spPr>
          <a:xfrm>
            <a:off x="9604662" y="4997339"/>
            <a:ext cx="1536951"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b="1" dirty="0" smtClean="0">
                <a:solidFill>
                  <a:schemeClr val="accent3"/>
                </a:solidFill>
              </a:rPr>
              <a:t>60</a:t>
            </a:r>
            <a:r>
              <a:rPr lang="en-US" b="1" dirty="0" smtClean="0">
                <a:solidFill>
                  <a:schemeClr val="accent3"/>
                </a:solidFill>
              </a:rPr>
              <a:t>%</a:t>
            </a:r>
            <a:r>
              <a:rPr lang="id-ID" b="1" dirty="0" smtClean="0">
                <a:solidFill>
                  <a:schemeClr val="accent3"/>
                </a:solidFill>
              </a:rPr>
              <a:t>  </a:t>
            </a:r>
            <a:r>
              <a:rPr lang="id-ID" b="1" dirty="0">
                <a:solidFill>
                  <a:schemeClr val="accent3"/>
                </a:solidFill>
              </a:rPr>
              <a:t>= </a:t>
            </a:r>
            <a:r>
              <a:rPr lang="id-ID" b="1" dirty="0" smtClean="0">
                <a:solidFill>
                  <a:schemeClr val="accent3"/>
                </a:solidFill>
              </a:rPr>
              <a:t>1.085.350</a:t>
            </a:r>
            <a:endParaRPr lang="en-US" sz="600" b="1" dirty="0">
              <a:solidFill>
                <a:schemeClr val="accent3"/>
              </a:solidFill>
            </a:endParaRPr>
          </a:p>
        </p:txBody>
      </p:sp>
      <p:grpSp>
        <p:nvGrpSpPr>
          <p:cNvPr id="206" name="Group 205"/>
          <p:cNvGrpSpPr/>
          <p:nvPr/>
        </p:nvGrpSpPr>
        <p:grpSpPr>
          <a:xfrm>
            <a:off x="9105576" y="4948788"/>
            <a:ext cx="424654" cy="424654"/>
            <a:chOff x="8061354" y="4054878"/>
            <a:chExt cx="424654" cy="424654"/>
          </a:xfrm>
        </p:grpSpPr>
        <p:sp>
          <p:nvSpPr>
            <p:cNvPr id="207" name="Oval 206"/>
            <p:cNvSpPr/>
            <p:nvPr/>
          </p:nvSpPr>
          <p:spPr>
            <a:xfrm>
              <a:off x="8061354" y="4054878"/>
              <a:ext cx="424654" cy="42465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208" name="Group 207"/>
            <p:cNvGrpSpPr/>
            <p:nvPr/>
          </p:nvGrpSpPr>
          <p:grpSpPr>
            <a:xfrm>
              <a:off x="8204025" y="4141126"/>
              <a:ext cx="139317" cy="248316"/>
              <a:chOff x="7107860" y="2485861"/>
              <a:chExt cx="97227" cy="209688"/>
            </a:xfrm>
            <a:solidFill>
              <a:schemeClr val="bg1"/>
            </a:solidFill>
          </p:grpSpPr>
          <p:sp>
            <p:nvSpPr>
              <p:cNvPr id="209" name="Oval 208"/>
              <p:cNvSpPr>
                <a:spLocks noChangeArrowheads="1"/>
              </p:cNvSpPr>
              <p:nvPr/>
            </p:nvSpPr>
            <p:spPr bwMode="auto">
              <a:xfrm>
                <a:off x="7140641" y="2485861"/>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sp>
            <p:nvSpPr>
              <p:cNvPr id="210" name="Freeform 7"/>
              <p:cNvSpPr>
                <a:spLocks/>
              </p:cNvSpPr>
              <p:nvPr/>
            </p:nvSpPr>
            <p:spPr bwMode="auto">
              <a:xfrm>
                <a:off x="7107860"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grpSp>
      </p:grpSp>
    </p:spTree>
    <p:extLst>
      <p:ext uri="{BB962C8B-B14F-4D97-AF65-F5344CB8AC3E}">
        <p14:creationId xmlns:p14="http://schemas.microsoft.com/office/powerpoint/2010/main" val="199962267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53" presetClass="entr" presetSubtype="528" fill="hold" nodeType="withEffect">
                                  <p:stCondLst>
                                    <p:cond delay="50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fltVal val="0"/>
                                          </p:val>
                                        </p:tav>
                                        <p:tav tm="100000">
                                          <p:val>
                                            <p:strVal val="#ppt_w"/>
                                          </p:val>
                                        </p:tav>
                                      </p:tavLst>
                                    </p:anim>
                                    <p:anim calcmode="lin" valueType="num">
                                      <p:cBhvr>
                                        <p:cTn id="14" dur="1000" fill="hold"/>
                                        <p:tgtEl>
                                          <p:spTgt spid="5"/>
                                        </p:tgtEl>
                                        <p:attrNameLst>
                                          <p:attrName>ppt_h</p:attrName>
                                        </p:attrNameLst>
                                      </p:cBhvr>
                                      <p:tavLst>
                                        <p:tav tm="0">
                                          <p:val>
                                            <p:fltVal val="0"/>
                                          </p:val>
                                        </p:tav>
                                        <p:tav tm="100000">
                                          <p:val>
                                            <p:strVal val="#ppt_h"/>
                                          </p:val>
                                        </p:tav>
                                      </p:tavLst>
                                    </p:anim>
                                    <p:animEffect transition="in" filter="fade">
                                      <p:cBhvr>
                                        <p:cTn id="15" dur="1000"/>
                                        <p:tgtEl>
                                          <p:spTgt spid="5"/>
                                        </p:tgtEl>
                                      </p:cBhvr>
                                    </p:animEffect>
                                    <p:anim calcmode="lin" valueType="num">
                                      <p:cBhvr>
                                        <p:cTn id="16" dur="1000" fill="hold"/>
                                        <p:tgtEl>
                                          <p:spTgt spid="5"/>
                                        </p:tgtEl>
                                        <p:attrNameLst>
                                          <p:attrName>ppt_x</p:attrName>
                                        </p:attrNameLst>
                                      </p:cBhvr>
                                      <p:tavLst>
                                        <p:tav tm="0">
                                          <p:val>
                                            <p:fltVal val="0.5"/>
                                          </p:val>
                                        </p:tav>
                                        <p:tav tm="100000">
                                          <p:val>
                                            <p:strVal val="#ppt_x"/>
                                          </p:val>
                                        </p:tav>
                                      </p:tavLst>
                                    </p:anim>
                                    <p:anim calcmode="lin" valueType="num">
                                      <p:cBhvr>
                                        <p:cTn id="17" dur="1000" fill="hold"/>
                                        <p:tgtEl>
                                          <p:spTgt spid="5"/>
                                        </p:tgtEl>
                                        <p:attrNameLst>
                                          <p:attrName>ppt_y</p:attrName>
                                        </p:attrNameLst>
                                      </p:cBhvr>
                                      <p:tavLst>
                                        <p:tav tm="0">
                                          <p:val>
                                            <p:fltVal val="0.5"/>
                                          </p:val>
                                        </p:tav>
                                        <p:tav tm="100000">
                                          <p:val>
                                            <p:strVal val="#ppt_y"/>
                                          </p:val>
                                        </p:tav>
                                      </p:tavLst>
                                    </p:anim>
                                  </p:childTnLst>
                                </p:cTn>
                              </p:par>
                              <p:par>
                                <p:cTn id="18" presetID="10" presetClass="entr" presetSubtype="0" fill="hold" nodeType="withEffect">
                                  <p:stCondLst>
                                    <p:cond delay="1500"/>
                                  </p:stCondLst>
                                  <p:childTnLst>
                                    <p:set>
                                      <p:cBhvr>
                                        <p:cTn id="19" dur="1" fill="hold">
                                          <p:stCondLst>
                                            <p:cond delay="0"/>
                                          </p:stCondLst>
                                        </p:cTn>
                                        <p:tgtEl>
                                          <p:spTgt spid="182"/>
                                        </p:tgtEl>
                                        <p:attrNameLst>
                                          <p:attrName>style.visibility</p:attrName>
                                        </p:attrNameLst>
                                      </p:cBhvr>
                                      <p:to>
                                        <p:strVal val="visible"/>
                                      </p:to>
                                    </p:set>
                                    <p:animEffect transition="in" filter="fade">
                                      <p:cBhvr>
                                        <p:cTn id="20" dur="1000"/>
                                        <p:tgtEl>
                                          <p:spTgt spid="182"/>
                                        </p:tgtEl>
                                      </p:cBhvr>
                                    </p:animEffect>
                                  </p:childTnLst>
                                </p:cTn>
                              </p:par>
                              <p:par>
                                <p:cTn id="21" presetID="10" presetClass="entr" presetSubtype="0" fill="hold" nodeType="withEffect">
                                  <p:stCondLst>
                                    <p:cond delay="2500"/>
                                  </p:stCondLst>
                                  <p:childTnLst>
                                    <p:set>
                                      <p:cBhvr>
                                        <p:cTn id="22" dur="1" fill="hold">
                                          <p:stCondLst>
                                            <p:cond delay="0"/>
                                          </p:stCondLst>
                                        </p:cTn>
                                        <p:tgtEl>
                                          <p:spTgt spid="190"/>
                                        </p:tgtEl>
                                        <p:attrNameLst>
                                          <p:attrName>style.visibility</p:attrName>
                                        </p:attrNameLst>
                                      </p:cBhvr>
                                      <p:to>
                                        <p:strVal val="visible"/>
                                      </p:to>
                                    </p:set>
                                    <p:animEffect transition="in" filter="fade">
                                      <p:cBhvr>
                                        <p:cTn id="23" dur="1000"/>
                                        <p:tgtEl>
                                          <p:spTgt spid="190"/>
                                        </p:tgtEl>
                                      </p:cBhvr>
                                    </p:animEffect>
                                  </p:childTnLst>
                                </p:cTn>
                              </p:par>
                              <p:par>
                                <p:cTn id="24" presetID="10" presetClass="entr" presetSubtype="0" fill="hold" nodeType="withEffect">
                                  <p:stCondLst>
                                    <p:cond delay="3500"/>
                                  </p:stCondLst>
                                  <p:childTnLst>
                                    <p:set>
                                      <p:cBhvr>
                                        <p:cTn id="25" dur="1" fill="hold">
                                          <p:stCondLst>
                                            <p:cond delay="0"/>
                                          </p:stCondLst>
                                        </p:cTn>
                                        <p:tgtEl>
                                          <p:spTgt spid="150"/>
                                        </p:tgtEl>
                                        <p:attrNameLst>
                                          <p:attrName>style.visibility</p:attrName>
                                        </p:attrNameLst>
                                      </p:cBhvr>
                                      <p:to>
                                        <p:strVal val="visible"/>
                                      </p:to>
                                    </p:set>
                                    <p:animEffect transition="in" filter="fade">
                                      <p:cBhvr>
                                        <p:cTn id="26" dur="1000"/>
                                        <p:tgtEl>
                                          <p:spTgt spid="150"/>
                                        </p:tgtEl>
                                      </p:cBhvr>
                                    </p:animEffect>
                                  </p:childTnLst>
                                </p:cTn>
                              </p:par>
                              <p:par>
                                <p:cTn id="27" presetID="10" presetClass="entr" presetSubtype="0" fill="hold" nodeType="withEffect">
                                  <p:stCondLst>
                                    <p:cond delay="4500"/>
                                  </p:stCondLst>
                                  <p:childTnLst>
                                    <p:set>
                                      <p:cBhvr>
                                        <p:cTn id="28" dur="1" fill="hold">
                                          <p:stCondLst>
                                            <p:cond delay="0"/>
                                          </p:stCondLst>
                                        </p:cTn>
                                        <p:tgtEl>
                                          <p:spTgt spid="158"/>
                                        </p:tgtEl>
                                        <p:attrNameLst>
                                          <p:attrName>style.visibility</p:attrName>
                                        </p:attrNameLst>
                                      </p:cBhvr>
                                      <p:to>
                                        <p:strVal val="visible"/>
                                      </p:to>
                                    </p:set>
                                    <p:animEffect transition="in" filter="fade">
                                      <p:cBhvr>
                                        <p:cTn id="29" dur="1000"/>
                                        <p:tgtEl>
                                          <p:spTgt spid="158"/>
                                        </p:tgtEl>
                                      </p:cBhvr>
                                    </p:animEffect>
                                  </p:childTnLst>
                                </p:cTn>
                              </p:par>
                              <p:par>
                                <p:cTn id="30" presetID="10" presetClass="entr" presetSubtype="0" fill="hold" nodeType="withEffect">
                                  <p:stCondLst>
                                    <p:cond delay="5500"/>
                                  </p:stCondLst>
                                  <p:childTnLst>
                                    <p:set>
                                      <p:cBhvr>
                                        <p:cTn id="31" dur="1" fill="hold">
                                          <p:stCondLst>
                                            <p:cond delay="0"/>
                                          </p:stCondLst>
                                        </p:cTn>
                                        <p:tgtEl>
                                          <p:spTgt spid="174"/>
                                        </p:tgtEl>
                                        <p:attrNameLst>
                                          <p:attrName>style.visibility</p:attrName>
                                        </p:attrNameLst>
                                      </p:cBhvr>
                                      <p:to>
                                        <p:strVal val="visible"/>
                                      </p:to>
                                    </p:set>
                                    <p:animEffect transition="in" filter="fade">
                                      <p:cBhvr>
                                        <p:cTn id="32" dur="1000"/>
                                        <p:tgtEl>
                                          <p:spTgt spid="174"/>
                                        </p:tgtEl>
                                      </p:cBhvr>
                                    </p:animEffect>
                                  </p:childTnLst>
                                </p:cTn>
                              </p:par>
                              <p:par>
                                <p:cTn id="33" presetID="10" presetClass="entr" presetSubtype="0" fill="hold" nodeType="withEffect">
                                  <p:stCondLst>
                                    <p:cond delay="6500"/>
                                  </p:stCondLst>
                                  <p:childTnLst>
                                    <p:set>
                                      <p:cBhvr>
                                        <p:cTn id="34" dur="1" fill="hold">
                                          <p:stCondLst>
                                            <p:cond delay="0"/>
                                          </p:stCondLst>
                                        </p:cTn>
                                        <p:tgtEl>
                                          <p:spTgt spid="166"/>
                                        </p:tgtEl>
                                        <p:attrNameLst>
                                          <p:attrName>style.visibility</p:attrName>
                                        </p:attrNameLst>
                                      </p:cBhvr>
                                      <p:to>
                                        <p:strVal val="visible"/>
                                      </p:to>
                                    </p:set>
                                    <p:animEffect transition="in" filter="fade">
                                      <p:cBhvr>
                                        <p:cTn id="35" dur="1000"/>
                                        <p:tgtEl>
                                          <p:spTgt spid="166"/>
                                        </p:tgtEl>
                                      </p:cBhvr>
                                    </p:animEffect>
                                  </p:childTnLst>
                                </p:cTn>
                              </p:par>
                              <p:par>
                                <p:cTn id="36" presetID="22" presetClass="entr" presetSubtype="2" fill="hold" grpId="0" nodeType="withEffect">
                                  <p:stCondLst>
                                    <p:cond delay="500"/>
                                  </p:stCondLst>
                                  <p:childTnLst>
                                    <p:set>
                                      <p:cBhvr>
                                        <p:cTn id="37" dur="1" fill="hold">
                                          <p:stCondLst>
                                            <p:cond delay="0"/>
                                          </p:stCondLst>
                                        </p:cTn>
                                        <p:tgtEl>
                                          <p:spTgt spid="198"/>
                                        </p:tgtEl>
                                        <p:attrNameLst>
                                          <p:attrName>style.visibility</p:attrName>
                                        </p:attrNameLst>
                                      </p:cBhvr>
                                      <p:to>
                                        <p:strVal val="visible"/>
                                      </p:to>
                                    </p:set>
                                    <p:animEffect transition="in" filter="wipe(right)">
                                      <p:cBhvr>
                                        <p:cTn id="38" dur="500"/>
                                        <p:tgtEl>
                                          <p:spTgt spid="198"/>
                                        </p:tgtEl>
                                      </p:cBhvr>
                                    </p:animEffect>
                                  </p:childTnLst>
                                </p:cTn>
                              </p:par>
                              <p:par>
                                <p:cTn id="39" presetID="2" presetClass="entr" presetSubtype="1" fill="hold" nodeType="withEffect">
                                  <p:stCondLst>
                                    <p:cond delay="1000"/>
                                  </p:stCondLst>
                                  <p:childTnLst>
                                    <p:set>
                                      <p:cBhvr>
                                        <p:cTn id="40" dur="1" fill="hold">
                                          <p:stCondLst>
                                            <p:cond delay="0"/>
                                          </p:stCondLst>
                                        </p:cTn>
                                        <p:tgtEl>
                                          <p:spTgt spid="199"/>
                                        </p:tgtEl>
                                        <p:attrNameLst>
                                          <p:attrName>style.visibility</p:attrName>
                                        </p:attrNameLst>
                                      </p:cBhvr>
                                      <p:to>
                                        <p:strVal val="visible"/>
                                      </p:to>
                                    </p:set>
                                    <p:anim calcmode="lin" valueType="num">
                                      <p:cBhvr additive="base">
                                        <p:cTn id="41" dur="750" fill="hold"/>
                                        <p:tgtEl>
                                          <p:spTgt spid="199"/>
                                        </p:tgtEl>
                                        <p:attrNameLst>
                                          <p:attrName>ppt_x</p:attrName>
                                        </p:attrNameLst>
                                      </p:cBhvr>
                                      <p:tavLst>
                                        <p:tav tm="0">
                                          <p:val>
                                            <p:strVal val="#ppt_x"/>
                                          </p:val>
                                        </p:tav>
                                        <p:tav tm="100000">
                                          <p:val>
                                            <p:strVal val="#ppt_x"/>
                                          </p:val>
                                        </p:tav>
                                      </p:tavLst>
                                    </p:anim>
                                    <p:anim calcmode="lin" valueType="num">
                                      <p:cBhvr additive="base">
                                        <p:cTn id="42" dur="750" fill="hold"/>
                                        <p:tgtEl>
                                          <p:spTgt spid="199"/>
                                        </p:tgtEl>
                                        <p:attrNameLst>
                                          <p:attrName>ppt_y</p:attrName>
                                        </p:attrNameLst>
                                      </p:cBhvr>
                                      <p:tavLst>
                                        <p:tav tm="0">
                                          <p:val>
                                            <p:strVal val="0-#ppt_h/2"/>
                                          </p:val>
                                        </p:tav>
                                        <p:tav tm="100000">
                                          <p:val>
                                            <p:strVal val="#ppt_y"/>
                                          </p:val>
                                        </p:tav>
                                      </p:tavLst>
                                    </p:anim>
                                  </p:childTnLst>
                                </p:cTn>
                              </p:par>
                              <p:par>
                                <p:cTn id="43" presetID="2" presetClass="entr" presetSubtype="2" fill="hold" grpId="0" nodeType="withEffect">
                                  <p:stCondLst>
                                    <p:cond delay="1700"/>
                                  </p:stCondLst>
                                  <p:childTnLst>
                                    <p:set>
                                      <p:cBhvr>
                                        <p:cTn id="44" dur="1" fill="hold">
                                          <p:stCondLst>
                                            <p:cond delay="0"/>
                                          </p:stCondLst>
                                        </p:cTn>
                                        <p:tgtEl>
                                          <p:spTgt spid="204"/>
                                        </p:tgtEl>
                                        <p:attrNameLst>
                                          <p:attrName>style.visibility</p:attrName>
                                        </p:attrNameLst>
                                      </p:cBhvr>
                                      <p:to>
                                        <p:strVal val="visible"/>
                                      </p:to>
                                    </p:set>
                                    <p:anim calcmode="lin" valueType="num">
                                      <p:cBhvr additive="base">
                                        <p:cTn id="45" dur="500" fill="hold"/>
                                        <p:tgtEl>
                                          <p:spTgt spid="204"/>
                                        </p:tgtEl>
                                        <p:attrNameLst>
                                          <p:attrName>ppt_x</p:attrName>
                                        </p:attrNameLst>
                                      </p:cBhvr>
                                      <p:tavLst>
                                        <p:tav tm="0">
                                          <p:val>
                                            <p:strVal val="1+#ppt_w/2"/>
                                          </p:val>
                                        </p:tav>
                                        <p:tav tm="100000">
                                          <p:val>
                                            <p:strVal val="#ppt_x"/>
                                          </p:val>
                                        </p:tav>
                                      </p:tavLst>
                                    </p:anim>
                                    <p:anim calcmode="lin" valueType="num">
                                      <p:cBhvr additive="base">
                                        <p:cTn id="46" dur="500" fill="hold"/>
                                        <p:tgtEl>
                                          <p:spTgt spid="204"/>
                                        </p:tgtEl>
                                        <p:attrNameLst>
                                          <p:attrName>ppt_y</p:attrName>
                                        </p:attrNameLst>
                                      </p:cBhvr>
                                      <p:tavLst>
                                        <p:tav tm="0">
                                          <p:val>
                                            <p:strVal val="#ppt_y"/>
                                          </p:val>
                                        </p:tav>
                                        <p:tav tm="100000">
                                          <p:val>
                                            <p:strVal val="#ppt_y"/>
                                          </p:val>
                                        </p:tav>
                                      </p:tavLst>
                                    </p:anim>
                                  </p:childTnLst>
                                </p:cTn>
                              </p:par>
                              <p:par>
                                <p:cTn id="47" presetID="2" presetClass="entr" presetSubtype="1" fill="hold" nodeType="withEffect">
                                  <p:stCondLst>
                                    <p:cond delay="2200"/>
                                  </p:stCondLst>
                                  <p:childTnLst>
                                    <p:set>
                                      <p:cBhvr>
                                        <p:cTn id="48" dur="1" fill="hold">
                                          <p:stCondLst>
                                            <p:cond delay="0"/>
                                          </p:stCondLst>
                                        </p:cTn>
                                        <p:tgtEl>
                                          <p:spTgt spid="206"/>
                                        </p:tgtEl>
                                        <p:attrNameLst>
                                          <p:attrName>style.visibility</p:attrName>
                                        </p:attrNameLst>
                                      </p:cBhvr>
                                      <p:to>
                                        <p:strVal val="visible"/>
                                      </p:to>
                                    </p:set>
                                    <p:anim calcmode="lin" valueType="num">
                                      <p:cBhvr additive="base">
                                        <p:cTn id="49" dur="750" fill="hold"/>
                                        <p:tgtEl>
                                          <p:spTgt spid="206"/>
                                        </p:tgtEl>
                                        <p:attrNameLst>
                                          <p:attrName>ppt_x</p:attrName>
                                        </p:attrNameLst>
                                      </p:cBhvr>
                                      <p:tavLst>
                                        <p:tav tm="0">
                                          <p:val>
                                            <p:strVal val="#ppt_x"/>
                                          </p:val>
                                        </p:tav>
                                        <p:tav tm="100000">
                                          <p:val>
                                            <p:strVal val="#ppt_x"/>
                                          </p:val>
                                        </p:tav>
                                      </p:tavLst>
                                    </p:anim>
                                    <p:anim calcmode="lin" valueType="num">
                                      <p:cBhvr additive="base">
                                        <p:cTn id="50" dur="750" fill="hold"/>
                                        <p:tgtEl>
                                          <p:spTgt spid="206"/>
                                        </p:tgtEl>
                                        <p:attrNameLst>
                                          <p:attrName>ppt_y</p:attrName>
                                        </p:attrNameLst>
                                      </p:cBhvr>
                                      <p:tavLst>
                                        <p:tav tm="0">
                                          <p:val>
                                            <p:strVal val="0-#ppt_h/2"/>
                                          </p:val>
                                        </p:tav>
                                        <p:tav tm="100000">
                                          <p:val>
                                            <p:strVal val="#ppt_y"/>
                                          </p:val>
                                        </p:tav>
                                      </p:tavLst>
                                    </p:anim>
                                  </p:childTnLst>
                                </p:cTn>
                              </p:par>
                              <p:par>
                                <p:cTn id="51" presetID="2" presetClass="entr" presetSubtype="2" fill="hold" grpId="0" nodeType="withEffect">
                                  <p:stCondLst>
                                    <p:cond delay="3000"/>
                                  </p:stCondLst>
                                  <p:childTnLst>
                                    <p:set>
                                      <p:cBhvr>
                                        <p:cTn id="52" dur="1" fill="hold">
                                          <p:stCondLst>
                                            <p:cond delay="0"/>
                                          </p:stCondLst>
                                        </p:cTn>
                                        <p:tgtEl>
                                          <p:spTgt spid="205"/>
                                        </p:tgtEl>
                                        <p:attrNameLst>
                                          <p:attrName>style.visibility</p:attrName>
                                        </p:attrNameLst>
                                      </p:cBhvr>
                                      <p:to>
                                        <p:strVal val="visible"/>
                                      </p:to>
                                    </p:set>
                                    <p:anim calcmode="lin" valueType="num">
                                      <p:cBhvr additive="base">
                                        <p:cTn id="53" dur="500" fill="hold"/>
                                        <p:tgtEl>
                                          <p:spTgt spid="205"/>
                                        </p:tgtEl>
                                        <p:attrNameLst>
                                          <p:attrName>ppt_x</p:attrName>
                                        </p:attrNameLst>
                                      </p:cBhvr>
                                      <p:tavLst>
                                        <p:tav tm="0">
                                          <p:val>
                                            <p:strVal val="1+#ppt_w/2"/>
                                          </p:val>
                                        </p:tav>
                                        <p:tav tm="100000">
                                          <p:val>
                                            <p:strVal val="#ppt_x"/>
                                          </p:val>
                                        </p:tav>
                                      </p:tavLst>
                                    </p:anim>
                                    <p:anim calcmode="lin" valueType="num">
                                      <p:cBhvr additive="base">
                                        <p:cTn id="54" dur="500" fill="hold"/>
                                        <p:tgtEl>
                                          <p:spTgt spid="20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198" grpId="0"/>
      <p:bldP spid="204" grpId="0"/>
      <p:bldP spid="205"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p:cNvSpPr/>
          <p:nvPr/>
        </p:nvSpPr>
        <p:spPr>
          <a:xfrm>
            <a:off x="0" y="0"/>
            <a:ext cx="12192000"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TextBox 13"/>
          <p:cNvSpPr txBox="1"/>
          <p:nvPr/>
        </p:nvSpPr>
        <p:spPr>
          <a:xfrm>
            <a:off x="5553833" y="1859340"/>
            <a:ext cx="1151768" cy="1569660"/>
          </a:xfrm>
          <a:prstGeom prst="rect">
            <a:avLst/>
          </a:prstGeom>
          <a:noFill/>
        </p:spPr>
        <p:txBody>
          <a:bodyPr wrap="square" rtlCol="0">
            <a:spAutoFit/>
          </a:bodyPr>
          <a:lstStyle/>
          <a:p>
            <a:pPr algn="ctr"/>
            <a:r>
              <a:rPr lang="id-ID" sz="9600" dirty="0">
                <a:solidFill>
                  <a:schemeClr val="tx1">
                    <a:lumMod val="75000"/>
                    <a:lumOff val="25000"/>
                  </a:schemeClr>
                </a:solidFill>
                <a:latin typeface="Sosa" pitchFamily="2" charset="0"/>
              </a:rPr>
              <a:t>é</a:t>
            </a:r>
            <a:endParaRPr lang="id-ID" sz="9600" dirty="0">
              <a:solidFill>
                <a:schemeClr val="tx1">
                  <a:lumMod val="75000"/>
                  <a:lumOff val="25000"/>
                </a:schemeClr>
              </a:solidFill>
              <a:latin typeface="FontAwesome" pitchFamily="2" charset="0"/>
            </a:endParaRPr>
          </a:p>
        </p:txBody>
      </p:sp>
      <p:sp>
        <p:nvSpPr>
          <p:cNvPr id="15" name="Content Placeholder 2"/>
          <p:cNvSpPr txBox="1">
            <a:spLocks/>
          </p:cNvSpPr>
          <p:nvPr/>
        </p:nvSpPr>
        <p:spPr>
          <a:xfrm>
            <a:off x="2977107" y="3429000"/>
            <a:ext cx="6237784"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3200" b="1" dirty="0" smtClean="0">
                <a:solidFill>
                  <a:schemeClr val="tx1">
                    <a:lumMod val="75000"/>
                    <a:lumOff val="25000"/>
                  </a:schemeClr>
                </a:solidFill>
                <a:ea typeface="Roboto" panose="02000000000000000000" pitchFamily="2" charset="0"/>
              </a:rPr>
              <a:t>PORTFOLIO</a:t>
            </a:r>
          </a:p>
          <a:p>
            <a:pPr marL="0" indent="0" algn="ctr">
              <a:buNone/>
            </a:pPr>
            <a:r>
              <a:rPr lang="en-US" sz="1400" dirty="0" err="1" smtClean="0">
                <a:solidFill>
                  <a:schemeClr val="tx1">
                    <a:lumMod val="75000"/>
                    <a:lumOff val="25000"/>
                  </a:schemeClr>
                </a:solidFill>
                <a:ea typeface="Roboto" panose="02000000000000000000" pitchFamily="2" charset="0"/>
              </a:rPr>
              <a:t>Lorem</a:t>
            </a:r>
            <a:r>
              <a:rPr lang="en-US" sz="1400" dirty="0" smtClean="0">
                <a:solidFill>
                  <a:schemeClr val="tx1">
                    <a:lumMod val="75000"/>
                    <a:lumOff val="25000"/>
                  </a:schemeClr>
                </a:solidFill>
                <a:ea typeface="Roboto" panose="02000000000000000000" pitchFamily="2" charset="0"/>
              </a:rPr>
              <a:t> </a:t>
            </a:r>
            <a:r>
              <a:rPr lang="en-US" sz="1400" dirty="0">
                <a:solidFill>
                  <a:schemeClr val="tx1">
                    <a:lumMod val="75000"/>
                    <a:lumOff val="25000"/>
                  </a:schemeClr>
                </a:solidFill>
                <a:ea typeface="Roboto" panose="02000000000000000000" pitchFamily="2" charset="0"/>
              </a:rPr>
              <a:t>ipsum dolor sit amet, consectetur adipiscing elit. Fusce suscipit neque non </a:t>
            </a:r>
            <a:r>
              <a:rPr lang="en-US" sz="1400" dirty="0" err="1">
                <a:solidFill>
                  <a:schemeClr val="tx1">
                    <a:lumMod val="75000"/>
                    <a:lumOff val="25000"/>
                  </a:schemeClr>
                </a:solidFill>
                <a:ea typeface="Roboto" panose="02000000000000000000" pitchFamily="2" charset="0"/>
              </a:rPr>
              <a:t>libero</a:t>
            </a:r>
            <a:r>
              <a:rPr lang="en-US" sz="1400" dirty="0">
                <a:solidFill>
                  <a:schemeClr val="tx1">
                    <a:lumMod val="75000"/>
                    <a:lumOff val="25000"/>
                  </a:schemeClr>
                </a:solidFill>
                <a:ea typeface="Roboto" panose="02000000000000000000" pitchFamily="2" charset="0"/>
              </a:rPr>
              <a:t> </a:t>
            </a:r>
            <a:r>
              <a:rPr lang="en-US" sz="1400" dirty="0" err="1" smtClean="0">
                <a:solidFill>
                  <a:schemeClr val="tx1">
                    <a:lumMod val="75000"/>
                    <a:lumOff val="25000"/>
                  </a:schemeClr>
                </a:solidFill>
                <a:ea typeface="Roboto" panose="02000000000000000000" pitchFamily="2" charset="0"/>
              </a:rPr>
              <a:t>aliquam</a:t>
            </a:r>
            <a:endParaRPr lang="en-US" sz="1400" dirty="0">
              <a:solidFill>
                <a:schemeClr val="tx1">
                  <a:lumMod val="75000"/>
                  <a:lumOff val="25000"/>
                </a:schemeClr>
              </a:solidFill>
              <a:ea typeface="Roboto" panose="02000000000000000000" pitchFamily="2" charset="0"/>
            </a:endParaRPr>
          </a:p>
        </p:txBody>
      </p:sp>
      <p:grpSp>
        <p:nvGrpSpPr>
          <p:cNvPr id="16" name="Group 15"/>
          <p:cNvGrpSpPr/>
          <p:nvPr/>
        </p:nvGrpSpPr>
        <p:grpSpPr>
          <a:xfrm>
            <a:off x="5997524" y="4571522"/>
            <a:ext cx="216000" cy="2295454"/>
            <a:chOff x="5997524" y="4571522"/>
            <a:chExt cx="216000" cy="2295454"/>
          </a:xfrm>
        </p:grpSpPr>
        <p:cxnSp>
          <p:nvCxnSpPr>
            <p:cNvPr id="17" name="Straight Connector 16"/>
            <p:cNvCxnSpPr/>
            <p:nvPr/>
          </p:nvCxnSpPr>
          <p:spPr>
            <a:xfrm>
              <a:off x="6097936" y="4706976"/>
              <a:ext cx="0" cy="2160000"/>
            </a:xfrm>
            <a:prstGeom prst="line">
              <a:avLst/>
            </a:prstGeom>
            <a:ln w="25400" cmpd="sng">
              <a:solidFill>
                <a:schemeClr val="tx1">
                  <a:lumMod val="75000"/>
                  <a:lumOff val="2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a:off x="5997524" y="4571522"/>
              <a:ext cx="216000" cy="212400"/>
              <a:chOff x="9702774" y="956603"/>
              <a:chExt cx="216000" cy="212400"/>
            </a:xfrm>
          </p:grpSpPr>
          <p:sp>
            <p:nvSpPr>
              <p:cNvPr id="19" name="Oval 18"/>
              <p:cNvSpPr/>
              <p:nvPr/>
            </p:nvSpPr>
            <p:spPr>
              <a:xfrm>
                <a:off x="9702774" y="956603"/>
                <a:ext cx="216000" cy="212400"/>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p:nvPr/>
            </p:nvSpPr>
            <p:spPr>
              <a:xfrm>
                <a:off x="9738774" y="992603"/>
                <a:ext cx="144000" cy="14400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spTree>
    <p:extLst>
      <p:ext uri="{BB962C8B-B14F-4D97-AF65-F5344CB8AC3E}">
        <p14:creationId xmlns:p14="http://schemas.microsoft.com/office/powerpoint/2010/main" val="93438710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1500" fill="hold"/>
                                        <p:tgtEl>
                                          <p:spTgt spid="14"/>
                                        </p:tgtEl>
                                        <p:attrNameLst>
                                          <p:attrName>ppt_w</p:attrName>
                                        </p:attrNameLst>
                                      </p:cBhvr>
                                      <p:tavLst>
                                        <p:tav tm="0">
                                          <p:val>
                                            <p:fltVal val="0"/>
                                          </p:val>
                                        </p:tav>
                                        <p:tav tm="100000">
                                          <p:val>
                                            <p:strVal val="#ppt_w"/>
                                          </p:val>
                                        </p:tav>
                                      </p:tavLst>
                                    </p:anim>
                                    <p:anim calcmode="lin" valueType="num">
                                      <p:cBhvr>
                                        <p:cTn id="8" dur="1500" fill="hold"/>
                                        <p:tgtEl>
                                          <p:spTgt spid="14"/>
                                        </p:tgtEl>
                                        <p:attrNameLst>
                                          <p:attrName>ppt_h</p:attrName>
                                        </p:attrNameLst>
                                      </p:cBhvr>
                                      <p:tavLst>
                                        <p:tav tm="0">
                                          <p:val>
                                            <p:fltVal val="0"/>
                                          </p:val>
                                        </p:tav>
                                        <p:tav tm="100000">
                                          <p:val>
                                            <p:strVal val="#ppt_h"/>
                                          </p:val>
                                        </p:tav>
                                      </p:tavLst>
                                    </p:anim>
                                    <p:animEffect transition="in" filter="fade">
                                      <p:cBhvr>
                                        <p:cTn id="9" dur="1500"/>
                                        <p:tgtEl>
                                          <p:spTgt spid="14"/>
                                        </p:tgtEl>
                                      </p:cBhvr>
                                    </p:animEffect>
                                  </p:childTnLst>
                                </p:cTn>
                              </p:par>
                            </p:childTnLst>
                          </p:cTn>
                        </p:par>
                        <p:par>
                          <p:cTn id="10" fill="hold">
                            <p:stCondLst>
                              <p:cond delay="1500"/>
                            </p:stCondLst>
                            <p:childTnLst>
                              <p:par>
                                <p:cTn id="11" presetID="16" presetClass="entr" presetSubtype="37" fill="hold" grpId="0"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barn(outVertical)">
                                      <p:cBhvr>
                                        <p:cTn id="13" dur="1000"/>
                                        <p:tgtEl>
                                          <p:spTgt spid="15"/>
                                        </p:tgtEl>
                                      </p:cBhvr>
                                    </p:animEffect>
                                  </p:childTnLst>
                                </p:cTn>
                              </p:par>
                            </p:childTnLst>
                          </p:cTn>
                        </p:par>
                        <p:par>
                          <p:cTn id="14" fill="hold">
                            <p:stCondLst>
                              <p:cond delay="2500"/>
                            </p:stCondLst>
                            <p:childTnLst>
                              <p:par>
                                <p:cTn id="15" presetID="22" presetClass="entr" presetSubtype="1" fill="hold" nodeType="after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wipe(up)">
                                      <p:cBhvr>
                                        <p:cTn id="17"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Rectangle 5"/>
          <p:cNvSpPr/>
          <p:nvPr/>
        </p:nvSpPr>
        <p:spPr>
          <a:xfrm>
            <a:off x="0" y="-1"/>
            <a:ext cx="12192000" cy="7082971"/>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p:cNvSpPr/>
          <p:nvPr/>
        </p:nvSpPr>
        <p:spPr>
          <a:xfrm>
            <a:off x="4251789" y="1644483"/>
            <a:ext cx="3960000" cy="3960000"/>
          </a:xfrm>
          <a:prstGeom prst="ellipse">
            <a:avLst/>
          </a:prstGeom>
          <a:solidFill>
            <a:schemeClr val="bg1">
              <a:lumMod val="5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Oval 6"/>
          <p:cNvSpPr/>
          <p:nvPr/>
        </p:nvSpPr>
        <p:spPr>
          <a:xfrm>
            <a:off x="4431789" y="1824483"/>
            <a:ext cx="3600000" cy="3600000"/>
          </a:xfrm>
          <a:prstGeom prst="ellipse">
            <a:avLst/>
          </a:prstGeom>
          <a:solidFill>
            <a:schemeClr val="tx1">
              <a:lumMod val="95000"/>
              <a:lumOff val="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TextBox 7"/>
          <p:cNvSpPr txBox="1"/>
          <p:nvPr/>
        </p:nvSpPr>
        <p:spPr>
          <a:xfrm>
            <a:off x="4693459" y="2689741"/>
            <a:ext cx="3076660" cy="1990733"/>
          </a:xfrm>
          <a:prstGeom prst="rect">
            <a:avLst/>
          </a:prstGeom>
          <a:noFill/>
        </p:spPr>
        <p:txBody>
          <a:bodyPr wrap="square" rIns="144000" bIns="36000" numCol="1" spcCol="360000" rtlCol="0">
            <a:spAutoFit/>
          </a:bodyPr>
          <a:lstStyle/>
          <a:p>
            <a:pPr algn="ctr"/>
            <a:r>
              <a:rPr lang="id-ID" sz="2400" b="1" dirty="0" smtClean="0">
                <a:solidFill>
                  <a:schemeClr val="bg1"/>
                </a:solidFill>
                <a:ea typeface="Roboto" panose="02000000000000000000" pitchFamily="2" charset="0"/>
              </a:rPr>
              <a:t>THIS IS ME</a:t>
            </a:r>
          </a:p>
          <a:p>
            <a:pPr algn="ctr"/>
            <a:endParaRPr lang="en-US" sz="1200" dirty="0">
              <a:solidFill>
                <a:schemeClr val="bg1">
                  <a:lumMod val="65000"/>
                </a:schemeClr>
              </a:solidFill>
              <a:ea typeface="Roboto" panose="02000000000000000000" pitchFamily="2" charset="0"/>
            </a:endParaRPr>
          </a:p>
          <a:p>
            <a:pPr algn="ctr"/>
            <a:r>
              <a:rPr lang="en-US" sz="1100" dirty="0">
                <a:solidFill>
                  <a:schemeClr val="bg1">
                    <a:lumMod val="65000"/>
                  </a:schemeClr>
                </a:solidFill>
                <a:ea typeface="Roboto" panose="02000000000000000000" pitchFamily="2" charset="0"/>
              </a:rPr>
              <a:t>There 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a:t>
            </a:r>
            <a:r>
              <a:rPr lang="en-US" sz="1100" dirty="0" smtClean="0">
                <a:solidFill>
                  <a:schemeClr val="bg1">
                    <a:lumMod val="65000"/>
                  </a:schemeClr>
                </a:solidFill>
                <a:ea typeface="Roboto" panose="02000000000000000000" pitchFamily="2" charset="0"/>
              </a:rPr>
              <a:t>text</a:t>
            </a:r>
            <a:r>
              <a:rPr lang="id-ID" sz="1100" dirty="0" smtClean="0">
                <a:solidFill>
                  <a:schemeClr val="bg1">
                    <a:lumMod val="65000"/>
                  </a:schemeClr>
                </a:solidFill>
                <a:ea typeface="Roboto" panose="02000000000000000000" pitchFamily="2" charset="0"/>
              </a:rPr>
              <a:t>.</a:t>
            </a:r>
            <a:endParaRPr lang="id-ID" sz="1300" dirty="0" smtClean="0">
              <a:solidFill>
                <a:schemeClr val="bg1">
                  <a:lumMod val="75000"/>
                </a:schemeClr>
              </a:solidFill>
              <a:ea typeface="Roboto" panose="02000000000000000000" pitchFamily="2" charset="0"/>
            </a:endParaRPr>
          </a:p>
        </p:txBody>
      </p:sp>
    </p:spTree>
    <p:extLst>
      <p:ext uri="{BB962C8B-B14F-4D97-AF65-F5344CB8AC3E}">
        <p14:creationId xmlns:p14="http://schemas.microsoft.com/office/powerpoint/2010/main" val="2618790409"/>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with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barn(outVertical)">
                                      <p:cBhvr>
                                        <p:cTn id="7" dur="500"/>
                                        <p:tgtEl>
                                          <p:spTgt spid="6"/>
                                        </p:tgtEl>
                                      </p:cBhvr>
                                    </p:animEffect>
                                  </p:childTnLst>
                                </p:cTn>
                              </p:par>
                              <p:par>
                                <p:cTn id="8" presetID="53" presetClass="entr" presetSubtype="16" fill="hold" grpId="0" nodeType="withEffect">
                                  <p:stCondLst>
                                    <p:cond delay="1000"/>
                                  </p:stCondLst>
                                  <p:childTnLst>
                                    <p:set>
                                      <p:cBhvr>
                                        <p:cTn id="9" dur="1" fill="hold">
                                          <p:stCondLst>
                                            <p:cond delay="0"/>
                                          </p:stCondLst>
                                        </p:cTn>
                                        <p:tgtEl>
                                          <p:spTgt spid="7"/>
                                        </p:tgtEl>
                                        <p:attrNameLst>
                                          <p:attrName>style.visibility</p:attrName>
                                        </p:attrNameLst>
                                      </p:cBhvr>
                                      <p:to>
                                        <p:strVal val="visible"/>
                                      </p:to>
                                    </p:set>
                                    <p:anim calcmode="lin" valueType="num">
                                      <p:cBhvr>
                                        <p:cTn id="10" dur="1000" fill="hold"/>
                                        <p:tgtEl>
                                          <p:spTgt spid="7"/>
                                        </p:tgtEl>
                                        <p:attrNameLst>
                                          <p:attrName>ppt_w</p:attrName>
                                        </p:attrNameLst>
                                      </p:cBhvr>
                                      <p:tavLst>
                                        <p:tav tm="0">
                                          <p:val>
                                            <p:fltVal val="0"/>
                                          </p:val>
                                        </p:tav>
                                        <p:tav tm="100000">
                                          <p:val>
                                            <p:strVal val="#ppt_w"/>
                                          </p:val>
                                        </p:tav>
                                      </p:tavLst>
                                    </p:anim>
                                    <p:anim calcmode="lin" valueType="num">
                                      <p:cBhvr>
                                        <p:cTn id="11" dur="1000" fill="hold"/>
                                        <p:tgtEl>
                                          <p:spTgt spid="7"/>
                                        </p:tgtEl>
                                        <p:attrNameLst>
                                          <p:attrName>ppt_h</p:attrName>
                                        </p:attrNameLst>
                                      </p:cBhvr>
                                      <p:tavLst>
                                        <p:tav tm="0">
                                          <p:val>
                                            <p:fltVal val="0"/>
                                          </p:val>
                                        </p:tav>
                                        <p:tav tm="100000">
                                          <p:val>
                                            <p:strVal val="#ppt_h"/>
                                          </p:val>
                                        </p:tav>
                                      </p:tavLst>
                                    </p:anim>
                                    <p:animEffect transition="in" filter="fade">
                                      <p:cBhvr>
                                        <p:cTn id="12" dur="1000"/>
                                        <p:tgtEl>
                                          <p:spTgt spid="7"/>
                                        </p:tgtEl>
                                      </p:cBhvr>
                                    </p:animEffect>
                                  </p:childTnLst>
                                </p:cTn>
                              </p:par>
                            </p:childTnLst>
                          </p:cTn>
                        </p:par>
                        <p:par>
                          <p:cTn id="13" fill="hold">
                            <p:stCondLst>
                              <p:cond delay="2000"/>
                            </p:stCondLst>
                            <p:childTnLst>
                              <p:par>
                                <p:cTn id="14" presetID="14" presetClass="entr" presetSubtype="5"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randombar(vertical)">
                                      <p:cBhvr>
                                        <p:cTn id="16" dur="1500"/>
                                        <p:tgtEl>
                                          <p:spTgt spid="8"/>
                                        </p:tgtEl>
                                      </p:cBhvr>
                                    </p:animEffect>
                                  </p:childTnLst>
                                </p:cTn>
                              </p:par>
                              <p:par>
                                <p:cTn id="17" presetID="53" presetClass="entr" presetSubtype="16" fill="hold" grpId="0" nodeType="withEffect">
                                  <p:stCondLst>
                                    <p:cond delay="1000"/>
                                  </p:stCondLst>
                                  <p:childTnLst>
                                    <p:set>
                                      <p:cBhvr>
                                        <p:cTn id="18" dur="1" fill="hold">
                                          <p:stCondLst>
                                            <p:cond delay="0"/>
                                          </p:stCondLst>
                                        </p:cTn>
                                        <p:tgtEl>
                                          <p:spTgt spid="9"/>
                                        </p:tgtEl>
                                        <p:attrNameLst>
                                          <p:attrName>style.visibility</p:attrName>
                                        </p:attrNameLst>
                                      </p:cBhvr>
                                      <p:to>
                                        <p:strVal val="visible"/>
                                      </p:to>
                                    </p:set>
                                    <p:anim calcmode="lin" valueType="num">
                                      <p:cBhvr>
                                        <p:cTn id="19" dur="1000" fill="hold"/>
                                        <p:tgtEl>
                                          <p:spTgt spid="9"/>
                                        </p:tgtEl>
                                        <p:attrNameLst>
                                          <p:attrName>ppt_w</p:attrName>
                                        </p:attrNameLst>
                                      </p:cBhvr>
                                      <p:tavLst>
                                        <p:tav tm="0">
                                          <p:val>
                                            <p:fltVal val="0"/>
                                          </p:val>
                                        </p:tav>
                                        <p:tav tm="100000">
                                          <p:val>
                                            <p:strVal val="#ppt_w"/>
                                          </p:val>
                                        </p:tav>
                                      </p:tavLst>
                                    </p:anim>
                                    <p:anim calcmode="lin" valueType="num">
                                      <p:cBhvr>
                                        <p:cTn id="20" dur="1000" fill="hold"/>
                                        <p:tgtEl>
                                          <p:spTgt spid="9"/>
                                        </p:tgtEl>
                                        <p:attrNameLst>
                                          <p:attrName>ppt_h</p:attrName>
                                        </p:attrNameLst>
                                      </p:cBhvr>
                                      <p:tavLst>
                                        <p:tav tm="0">
                                          <p:val>
                                            <p:fltVal val="0"/>
                                          </p:val>
                                        </p:tav>
                                        <p:tav tm="100000">
                                          <p:val>
                                            <p:strVal val="#ppt_h"/>
                                          </p:val>
                                        </p:tav>
                                      </p:tavLst>
                                    </p:anim>
                                    <p:animEffect transition="in" filter="fade">
                                      <p:cBhvr>
                                        <p:cTn id="21" dur="1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animBg="1"/>
      <p:bldP spid="7" grpId="0" animBg="1"/>
      <p:bldP spid="8"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 name="Rectangle 5"/>
          <p:cNvSpPr>
            <a:spLocks noChangeAspect="1"/>
          </p:cNvSpPr>
          <p:nvPr/>
        </p:nvSpPr>
        <p:spPr>
          <a:xfrm>
            <a:off x="0" y="1702899"/>
            <a:ext cx="1750492" cy="17480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 name="Rectangle 6"/>
          <p:cNvSpPr>
            <a:spLocks noChangeAspect="1"/>
          </p:cNvSpPr>
          <p:nvPr/>
        </p:nvSpPr>
        <p:spPr>
          <a:xfrm>
            <a:off x="0" y="-44587"/>
            <a:ext cx="1750492" cy="174833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 name="Rectangle 7"/>
          <p:cNvSpPr>
            <a:spLocks noChangeAspect="1"/>
          </p:cNvSpPr>
          <p:nvPr/>
        </p:nvSpPr>
        <p:spPr>
          <a:xfrm>
            <a:off x="0" y="5099149"/>
            <a:ext cx="1750492" cy="17596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 name="Rectangle 8"/>
          <p:cNvSpPr>
            <a:spLocks noChangeAspect="1"/>
          </p:cNvSpPr>
          <p:nvPr/>
        </p:nvSpPr>
        <p:spPr>
          <a:xfrm>
            <a:off x="0" y="3407951"/>
            <a:ext cx="1750492" cy="176349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Rectangle 9"/>
          <p:cNvSpPr>
            <a:spLocks noChangeAspect="1"/>
          </p:cNvSpPr>
          <p:nvPr/>
        </p:nvSpPr>
        <p:spPr>
          <a:xfrm>
            <a:off x="1750050" y="1705281"/>
            <a:ext cx="1742710" cy="174808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 name="Rectangle 10"/>
          <p:cNvSpPr>
            <a:spLocks noChangeAspect="1"/>
          </p:cNvSpPr>
          <p:nvPr/>
        </p:nvSpPr>
        <p:spPr>
          <a:xfrm>
            <a:off x="1750050" y="-42205"/>
            <a:ext cx="1742710" cy="1748336"/>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Rectangle 11"/>
          <p:cNvSpPr>
            <a:spLocks noChangeAspect="1"/>
          </p:cNvSpPr>
          <p:nvPr/>
        </p:nvSpPr>
        <p:spPr>
          <a:xfrm>
            <a:off x="1750050" y="5101531"/>
            <a:ext cx="1742710" cy="175962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3" name="Rectangle 12"/>
          <p:cNvSpPr>
            <a:spLocks noChangeAspect="1"/>
          </p:cNvSpPr>
          <p:nvPr/>
        </p:nvSpPr>
        <p:spPr>
          <a:xfrm>
            <a:off x="1750050" y="3410333"/>
            <a:ext cx="1742710" cy="1763496"/>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4" name="Rectangle 13"/>
          <p:cNvSpPr>
            <a:spLocks noChangeAspect="1"/>
          </p:cNvSpPr>
          <p:nvPr/>
        </p:nvSpPr>
        <p:spPr>
          <a:xfrm>
            <a:off x="3492318" y="1705281"/>
            <a:ext cx="1742710" cy="174808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Rectangle 14"/>
          <p:cNvSpPr>
            <a:spLocks noChangeAspect="1"/>
          </p:cNvSpPr>
          <p:nvPr/>
        </p:nvSpPr>
        <p:spPr>
          <a:xfrm>
            <a:off x="3492318" y="-42205"/>
            <a:ext cx="1742710" cy="174833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Rectangle 15"/>
          <p:cNvSpPr>
            <a:spLocks noChangeAspect="1"/>
          </p:cNvSpPr>
          <p:nvPr/>
        </p:nvSpPr>
        <p:spPr>
          <a:xfrm>
            <a:off x="3492318" y="5101531"/>
            <a:ext cx="1742710" cy="1759629"/>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7" name="Rectangle 16"/>
          <p:cNvSpPr>
            <a:spLocks noChangeAspect="1"/>
          </p:cNvSpPr>
          <p:nvPr/>
        </p:nvSpPr>
        <p:spPr>
          <a:xfrm>
            <a:off x="3492318" y="3410333"/>
            <a:ext cx="1742710" cy="176349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Rectangle 17"/>
          <p:cNvSpPr>
            <a:spLocks noChangeAspect="1"/>
          </p:cNvSpPr>
          <p:nvPr/>
        </p:nvSpPr>
        <p:spPr>
          <a:xfrm>
            <a:off x="5220516" y="1702899"/>
            <a:ext cx="1742710" cy="174808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18"/>
          <p:cNvSpPr>
            <a:spLocks noChangeAspect="1"/>
          </p:cNvSpPr>
          <p:nvPr/>
        </p:nvSpPr>
        <p:spPr>
          <a:xfrm>
            <a:off x="5220516" y="-44587"/>
            <a:ext cx="1742710" cy="17483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 name="Rectangle 19"/>
          <p:cNvSpPr>
            <a:spLocks noChangeAspect="1"/>
          </p:cNvSpPr>
          <p:nvPr/>
        </p:nvSpPr>
        <p:spPr>
          <a:xfrm>
            <a:off x="5220516" y="5099149"/>
            <a:ext cx="1742710" cy="175962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1" name="Rectangle 20"/>
          <p:cNvSpPr>
            <a:spLocks noChangeAspect="1"/>
          </p:cNvSpPr>
          <p:nvPr/>
        </p:nvSpPr>
        <p:spPr>
          <a:xfrm>
            <a:off x="5220516" y="3407951"/>
            <a:ext cx="1742710" cy="176349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2" name="Rectangle 21"/>
          <p:cNvSpPr>
            <a:spLocks noChangeAspect="1"/>
          </p:cNvSpPr>
          <p:nvPr/>
        </p:nvSpPr>
        <p:spPr>
          <a:xfrm>
            <a:off x="6962783" y="1702899"/>
            <a:ext cx="1742710" cy="1748088"/>
          </a:xfrm>
          <a:prstGeom prst="rect">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3" name="Rectangle 22"/>
          <p:cNvSpPr>
            <a:spLocks noChangeAspect="1"/>
          </p:cNvSpPr>
          <p:nvPr/>
        </p:nvSpPr>
        <p:spPr>
          <a:xfrm>
            <a:off x="6962782" y="-44587"/>
            <a:ext cx="2181217" cy="174833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4" name="Rectangle 23"/>
          <p:cNvSpPr>
            <a:spLocks noChangeAspect="1"/>
          </p:cNvSpPr>
          <p:nvPr/>
        </p:nvSpPr>
        <p:spPr>
          <a:xfrm>
            <a:off x="6962783" y="5099149"/>
            <a:ext cx="1742710" cy="1759629"/>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5" name="Rectangle 24"/>
          <p:cNvSpPr>
            <a:spLocks noChangeAspect="1"/>
          </p:cNvSpPr>
          <p:nvPr/>
        </p:nvSpPr>
        <p:spPr>
          <a:xfrm>
            <a:off x="6962783" y="3407951"/>
            <a:ext cx="1742710" cy="176349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6" name="Rectangle 25"/>
          <p:cNvSpPr>
            <a:spLocks noChangeAspect="1"/>
          </p:cNvSpPr>
          <p:nvPr/>
        </p:nvSpPr>
        <p:spPr>
          <a:xfrm>
            <a:off x="8705053" y="1705281"/>
            <a:ext cx="1742710" cy="174808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7" name="Rectangle 26"/>
          <p:cNvSpPr>
            <a:spLocks noChangeAspect="1"/>
          </p:cNvSpPr>
          <p:nvPr/>
        </p:nvSpPr>
        <p:spPr>
          <a:xfrm>
            <a:off x="8705053" y="-42205"/>
            <a:ext cx="1742710" cy="17483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 name="Rectangle 27"/>
          <p:cNvSpPr>
            <a:spLocks noChangeAspect="1"/>
          </p:cNvSpPr>
          <p:nvPr/>
        </p:nvSpPr>
        <p:spPr>
          <a:xfrm>
            <a:off x="8705053" y="5101531"/>
            <a:ext cx="1742710" cy="175962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9" name="Rectangle 28"/>
          <p:cNvSpPr>
            <a:spLocks noChangeAspect="1"/>
          </p:cNvSpPr>
          <p:nvPr/>
        </p:nvSpPr>
        <p:spPr>
          <a:xfrm>
            <a:off x="8705053" y="3410333"/>
            <a:ext cx="1742710" cy="1763496"/>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0" name="Rectangle 29"/>
          <p:cNvSpPr>
            <a:spLocks noChangeAspect="1"/>
          </p:cNvSpPr>
          <p:nvPr/>
        </p:nvSpPr>
        <p:spPr>
          <a:xfrm>
            <a:off x="10447315" y="1705281"/>
            <a:ext cx="1742710" cy="174808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 name="Rectangle 30"/>
          <p:cNvSpPr>
            <a:spLocks noChangeAspect="1"/>
          </p:cNvSpPr>
          <p:nvPr/>
        </p:nvSpPr>
        <p:spPr>
          <a:xfrm>
            <a:off x="10447315" y="-42205"/>
            <a:ext cx="1742710" cy="174833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2" name="Rectangle 31"/>
          <p:cNvSpPr>
            <a:spLocks noChangeAspect="1"/>
          </p:cNvSpPr>
          <p:nvPr/>
        </p:nvSpPr>
        <p:spPr>
          <a:xfrm>
            <a:off x="10447315" y="5101531"/>
            <a:ext cx="1742710" cy="175962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3" name="Rectangle 32"/>
          <p:cNvSpPr>
            <a:spLocks noChangeAspect="1"/>
          </p:cNvSpPr>
          <p:nvPr/>
        </p:nvSpPr>
        <p:spPr>
          <a:xfrm>
            <a:off x="10447315" y="3410333"/>
            <a:ext cx="1742710" cy="176349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4" name="Title 13"/>
          <p:cNvSpPr txBox="1">
            <a:spLocks noChangeAspect="1"/>
          </p:cNvSpPr>
          <p:nvPr/>
        </p:nvSpPr>
        <p:spPr>
          <a:xfrm>
            <a:off x="1934340" y="241636"/>
            <a:ext cx="1314801" cy="112472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Description</a:t>
            </a:r>
          </a:p>
          <a:p>
            <a:pPr algn="ct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Lorem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ipsum dolor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amet consectetur sagitis purus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amet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consec tetur sagitis.</a:t>
            </a:r>
            <a:endPar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5" name="Title 13"/>
          <p:cNvSpPr txBox="1">
            <a:spLocks noChangeAspect="1"/>
          </p:cNvSpPr>
          <p:nvPr/>
        </p:nvSpPr>
        <p:spPr>
          <a:xfrm>
            <a:off x="5432940" y="245679"/>
            <a:ext cx="1314801" cy="112472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Description</a:t>
            </a:r>
          </a:p>
          <a:p>
            <a:pPr algn="ct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Lorem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ipsum dolor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amet consectetur sagitis purus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amet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consec tetur sagitis.</a:t>
            </a:r>
            <a:endPar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6" name="Title 13"/>
          <p:cNvSpPr txBox="1">
            <a:spLocks noChangeAspect="1"/>
          </p:cNvSpPr>
          <p:nvPr/>
        </p:nvSpPr>
        <p:spPr>
          <a:xfrm>
            <a:off x="8903410" y="241636"/>
            <a:ext cx="1314801" cy="112472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Description</a:t>
            </a:r>
          </a:p>
          <a:p>
            <a:pPr algn="ct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Lorem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ipsum dolor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amet consectetur sagitis purus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amet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consec tetur sagitis.</a:t>
            </a:r>
            <a:endPar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7" name="Title 13"/>
          <p:cNvSpPr txBox="1">
            <a:spLocks noChangeAspect="1"/>
          </p:cNvSpPr>
          <p:nvPr/>
        </p:nvSpPr>
        <p:spPr>
          <a:xfrm>
            <a:off x="1948407" y="3718086"/>
            <a:ext cx="1314801" cy="112472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Description</a:t>
            </a:r>
          </a:p>
          <a:p>
            <a:pPr algn="ct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Lorem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ipsum dolor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amet consectetur sagitis purus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amet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consec tetur sagitis.</a:t>
            </a:r>
            <a:endPar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8" name="Title 13"/>
          <p:cNvSpPr txBox="1">
            <a:spLocks noChangeAspect="1"/>
          </p:cNvSpPr>
          <p:nvPr/>
        </p:nvSpPr>
        <p:spPr>
          <a:xfrm>
            <a:off x="5447007" y="3722129"/>
            <a:ext cx="1314801" cy="112472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Description</a:t>
            </a:r>
          </a:p>
          <a:p>
            <a:pPr algn="ct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Lorem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ipsum dolor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amet consectetur sagitis purus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amet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consec tetur sagitis.</a:t>
            </a:r>
            <a:endPar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9" name="Title 13"/>
          <p:cNvSpPr txBox="1">
            <a:spLocks noChangeAspect="1"/>
          </p:cNvSpPr>
          <p:nvPr/>
        </p:nvSpPr>
        <p:spPr>
          <a:xfrm>
            <a:off x="8917477" y="3718086"/>
            <a:ext cx="1314801" cy="112472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Description</a:t>
            </a:r>
          </a:p>
          <a:p>
            <a:pPr algn="ct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Lorem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ipsum dolor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amet consectetur sagitis purus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amet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consec tetur sagitis.</a:t>
            </a:r>
            <a:endPar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0" name="Title 13"/>
          <p:cNvSpPr txBox="1">
            <a:spLocks noChangeAspect="1"/>
          </p:cNvSpPr>
          <p:nvPr/>
        </p:nvSpPr>
        <p:spPr>
          <a:xfrm>
            <a:off x="165102" y="1919055"/>
            <a:ext cx="1320672" cy="112472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Description</a:t>
            </a:r>
          </a:p>
          <a:p>
            <a:pPr algn="ct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Lorem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ipsum dolor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amet consectetur sagitis purus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amet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consec tetur sagitis.</a:t>
            </a:r>
            <a:endPar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1" name="Title 13"/>
          <p:cNvSpPr txBox="1">
            <a:spLocks noChangeAspect="1"/>
          </p:cNvSpPr>
          <p:nvPr/>
        </p:nvSpPr>
        <p:spPr>
          <a:xfrm>
            <a:off x="3683642" y="1923098"/>
            <a:ext cx="1314801" cy="112472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Description</a:t>
            </a:r>
          </a:p>
          <a:p>
            <a:pPr algn="ct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Lorem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ipsum dolor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amet consectetur sagitis purus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amet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consec tetur sagitis.</a:t>
            </a:r>
            <a:endPar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2" name="Title 13"/>
          <p:cNvSpPr txBox="1">
            <a:spLocks noChangeAspect="1"/>
          </p:cNvSpPr>
          <p:nvPr/>
        </p:nvSpPr>
        <p:spPr>
          <a:xfrm>
            <a:off x="7140040" y="1919055"/>
            <a:ext cx="1314801" cy="112472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Description</a:t>
            </a:r>
          </a:p>
          <a:p>
            <a:pPr algn="ct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Lorem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ipsum dolor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amet consectetur sagitis purus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amet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consec tetur sagitis.</a:t>
            </a:r>
            <a:endPar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3" name="Title 13"/>
          <p:cNvSpPr txBox="1">
            <a:spLocks noChangeAspect="1"/>
          </p:cNvSpPr>
          <p:nvPr/>
        </p:nvSpPr>
        <p:spPr>
          <a:xfrm>
            <a:off x="198542" y="5387395"/>
            <a:ext cx="1320672" cy="112472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Description</a:t>
            </a:r>
          </a:p>
          <a:p>
            <a:pPr algn="ct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Lorem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ipsum dolor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amet consectetur sagitis purus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amet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consec tetur sagitis.</a:t>
            </a:r>
            <a:endPar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4" name="Title 13"/>
          <p:cNvSpPr txBox="1">
            <a:spLocks noChangeAspect="1"/>
          </p:cNvSpPr>
          <p:nvPr/>
        </p:nvSpPr>
        <p:spPr>
          <a:xfrm>
            <a:off x="3717082" y="5391438"/>
            <a:ext cx="1314801" cy="112472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Description</a:t>
            </a:r>
          </a:p>
          <a:p>
            <a:pPr algn="ct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Lorem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ipsum dolor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amet consectetur sagitis purus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amet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consec tetur sagitis.</a:t>
            </a:r>
            <a:endPar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5" name="Title 13"/>
          <p:cNvSpPr txBox="1">
            <a:spLocks noChangeAspect="1"/>
          </p:cNvSpPr>
          <p:nvPr/>
        </p:nvSpPr>
        <p:spPr>
          <a:xfrm>
            <a:off x="7173480" y="5387395"/>
            <a:ext cx="1314801" cy="112472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Description</a:t>
            </a:r>
          </a:p>
          <a:p>
            <a:pPr algn="ct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Lorem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ipsum dolor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amet consectetur sagitis purus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amet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consec tetur sagitis.</a:t>
            </a:r>
            <a:endPar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6" name="Title 13"/>
          <p:cNvSpPr txBox="1">
            <a:spLocks noChangeAspect="1"/>
          </p:cNvSpPr>
          <p:nvPr/>
        </p:nvSpPr>
        <p:spPr>
          <a:xfrm>
            <a:off x="10666772" y="1934156"/>
            <a:ext cx="1314801" cy="112472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Description</a:t>
            </a:r>
          </a:p>
          <a:p>
            <a:pPr algn="ct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Lorem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ipsum dolor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amet consectetur sagitis purus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amet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consec tetur sagitis.</a:t>
            </a:r>
            <a:endPar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7" name="Title 13"/>
          <p:cNvSpPr txBox="1">
            <a:spLocks noChangeAspect="1"/>
          </p:cNvSpPr>
          <p:nvPr/>
        </p:nvSpPr>
        <p:spPr>
          <a:xfrm>
            <a:off x="10645672" y="5381557"/>
            <a:ext cx="1314801" cy="112472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Description</a:t>
            </a:r>
          </a:p>
          <a:p>
            <a:pPr algn="ct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Lorem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ipsum dolor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amet consectetur sagitis purus </a:t>
            </a:r>
            <a:r>
              <a:rPr lang="id-ID"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amet </a:t>
            </a:r>
            <a:r>
              <a:rPr lang="id-ID" sz="10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consec tetur sagitis.</a:t>
            </a:r>
            <a:endPar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48" name="Group 47"/>
          <p:cNvGrpSpPr/>
          <p:nvPr/>
        </p:nvGrpSpPr>
        <p:grpSpPr>
          <a:xfrm>
            <a:off x="2336802" y="2983091"/>
            <a:ext cx="7555152" cy="798844"/>
            <a:chOff x="2786743" y="3737986"/>
            <a:chExt cx="7555152" cy="798844"/>
          </a:xfrm>
        </p:grpSpPr>
        <p:sp>
          <p:nvSpPr>
            <p:cNvPr id="49" name="Rectangle 48"/>
            <p:cNvSpPr/>
            <p:nvPr/>
          </p:nvSpPr>
          <p:spPr>
            <a:xfrm>
              <a:off x="2786743" y="3737987"/>
              <a:ext cx="834813" cy="798285"/>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0" name="Rectangle 49"/>
            <p:cNvSpPr/>
            <p:nvPr/>
          </p:nvSpPr>
          <p:spPr>
            <a:xfrm>
              <a:off x="3621556" y="3737987"/>
              <a:ext cx="834813" cy="798285"/>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1" name="Rectangle 50"/>
            <p:cNvSpPr/>
            <p:nvPr/>
          </p:nvSpPr>
          <p:spPr>
            <a:xfrm>
              <a:off x="4455883" y="3737987"/>
              <a:ext cx="834813" cy="798285"/>
            </a:xfrm>
            <a:prstGeom prst="rect">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2" name="Rectangle 51"/>
            <p:cNvSpPr/>
            <p:nvPr/>
          </p:nvSpPr>
          <p:spPr>
            <a:xfrm>
              <a:off x="5290209" y="3737987"/>
              <a:ext cx="834813" cy="798285"/>
            </a:xfrm>
            <a:prstGeom prst="rect">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3" name="Rectangle 52"/>
            <p:cNvSpPr/>
            <p:nvPr/>
          </p:nvSpPr>
          <p:spPr>
            <a:xfrm>
              <a:off x="6125021" y="3737987"/>
              <a:ext cx="834813" cy="798285"/>
            </a:xfrm>
            <a:prstGeom prst="rect">
              <a:avLst/>
            </a:pr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4" name="Rectangle 53"/>
            <p:cNvSpPr/>
            <p:nvPr/>
          </p:nvSpPr>
          <p:spPr>
            <a:xfrm>
              <a:off x="6973376" y="3737987"/>
              <a:ext cx="834813" cy="798285"/>
            </a:xfrm>
            <a:prstGeom prst="rect">
              <a:avLst/>
            </a:prstGeom>
            <a:solidFill>
              <a:schemeClr val="accent6">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5" name="Rectangle 54"/>
            <p:cNvSpPr/>
            <p:nvPr/>
          </p:nvSpPr>
          <p:spPr>
            <a:xfrm>
              <a:off x="7815931" y="3738545"/>
              <a:ext cx="834813" cy="798285"/>
            </a:xfrm>
            <a:prstGeom prst="rect">
              <a:avLst/>
            </a:prstGeom>
            <a:solidFill>
              <a:schemeClr val="accent6">
                <a:lumMod val="40000"/>
                <a:lumOff val="6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6" name="Rectangle 55"/>
            <p:cNvSpPr/>
            <p:nvPr/>
          </p:nvSpPr>
          <p:spPr>
            <a:xfrm>
              <a:off x="8643000" y="3737987"/>
              <a:ext cx="834813" cy="798285"/>
            </a:xfrm>
            <a:prstGeom prst="rect">
              <a:avLst/>
            </a:prstGeom>
            <a:solidFill>
              <a:schemeClr val="accent2">
                <a:lumMod val="60000"/>
                <a:lumOff val="4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7" name="Rectangle 56"/>
            <p:cNvSpPr/>
            <p:nvPr/>
          </p:nvSpPr>
          <p:spPr>
            <a:xfrm>
              <a:off x="9477813" y="3737986"/>
              <a:ext cx="864082" cy="798285"/>
            </a:xfrm>
            <a:prstGeom prst="rect">
              <a:avLst/>
            </a:prstGeom>
            <a:solidFill>
              <a:schemeClr val="accent3">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58" name="TextBox 57"/>
          <p:cNvSpPr txBox="1"/>
          <p:nvPr/>
        </p:nvSpPr>
        <p:spPr>
          <a:xfrm>
            <a:off x="2336803" y="2982534"/>
            <a:ext cx="840854" cy="830997"/>
          </a:xfrm>
          <a:prstGeom prst="rect">
            <a:avLst/>
          </a:prstGeom>
          <a:noFill/>
        </p:spPr>
        <p:txBody>
          <a:bodyPr wrap="square" rtlCol="0">
            <a:spAutoFit/>
          </a:bodyPr>
          <a:lstStyle/>
          <a:p>
            <a:pPr algn="ctr"/>
            <a:r>
              <a:rPr lang="id-ID" sz="48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P</a:t>
            </a:r>
            <a:endPar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9" name="TextBox 58"/>
          <p:cNvSpPr txBox="1"/>
          <p:nvPr/>
        </p:nvSpPr>
        <p:spPr>
          <a:xfrm>
            <a:off x="3170765" y="2982533"/>
            <a:ext cx="840854" cy="830997"/>
          </a:xfrm>
          <a:prstGeom prst="rect">
            <a:avLst/>
          </a:prstGeom>
          <a:noFill/>
        </p:spPr>
        <p:txBody>
          <a:bodyPr wrap="square" rtlCol="0">
            <a:spAutoFit/>
          </a:bodyPr>
          <a:lstStyle/>
          <a:p>
            <a:pPr algn="ctr"/>
            <a:r>
              <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rPr>
              <a:t>O</a:t>
            </a:r>
          </a:p>
        </p:txBody>
      </p:sp>
      <p:sp>
        <p:nvSpPr>
          <p:cNvPr id="60" name="TextBox 59"/>
          <p:cNvSpPr txBox="1"/>
          <p:nvPr/>
        </p:nvSpPr>
        <p:spPr>
          <a:xfrm>
            <a:off x="3970023" y="2982532"/>
            <a:ext cx="840854" cy="830997"/>
          </a:xfrm>
          <a:prstGeom prst="rect">
            <a:avLst/>
          </a:prstGeom>
          <a:noFill/>
        </p:spPr>
        <p:txBody>
          <a:bodyPr wrap="square" rtlCol="0">
            <a:spAutoFit/>
          </a:bodyPr>
          <a:lstStyle/>
          <a:p>
            <a:pPr algn="ctr"/>
            <a:r>
              <a:rPr lang="id-ID" sz="48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R</a:t>
            </a:r>
            <a:endPar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1" name="TextBox 60"/>
          <p:cNvSpPr txBox="1"/>
          <p:nvPr/>
        </p:nvSpPr>
        <p:spPr>
          <a:xfrm>
            <a:off x="4826119" y="2982532"/>
            <a:ext cx="840854" cy="830997"/>
          </a:xfrm>
          <a:prstGeom prst="rect">
            <a:avLst/>
          </a:prstGeom>
          <a:noFill/>
        </p:spPr>
        <p:txBody>
          <a:bodyPr wrap="square" rtlCol="0">
            <a:spAutoFit/>
          </a:bodyPr>
          <a:lstStyle/>
          <a:p>
            <a:pPr algn="ctr"/>
            <a:r>
              <a:rPr lang="id-ID" sz="48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T</a:t>
            </a:r>
            <a:endPar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2" name="TextBox 61"/>
          <p:cNvSpPr txBox="1"/>
          <p:nvPr/>
        </p:nvSpPr>
        <p:spPr>
          <a:xfrm>
            <a:off x="5667825" y="2982531"/>
            <a:ext cx="840854" cy="830997"/>
          </a:xfrm>
          <a:prstGeom prst="rect">
            <a:avLst/>
          </a:prstGeom>
          <a:noFill/>
        </p:spPr>
        <p:txBody>
          <a:bodyPr wrap="square" rtlCol="0">
            <a:spAutoFit/>
          </a:bodyPr>
          <a:lstStyle/>
          <a:p>
            <a:pPr algn="ctr"/>
            <a:r>
              <a:rPr lang="id-ID" sz="48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F</a:t>
            </a:r>
            <a:endPar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3" name="TextBox 62"/>
          <p:cNvSpPr txBox="1"/>
          <p:nvPr/>
        </p:nvSpPr>
        <p:spPr>
          <a:xfrm>
            <a:off x="6510015" y="2982530"/>
            <a:ext cx="840854" cy="830997"/>
          </a:xfrm>
          <a:prstGeom prst="rect">
            <a:avLst/>
          </a:prstGeom>
          <a:noFill/>
        </p:spPr>
        <p:txBody>
          <a:bodyPr wrap="square" rtlCol="0">
            <a:spAutoFit/>
          </a:bodyPr>
          <a:lstStyle/>
          <a:p>
            <a:pPr algn="ctr"/>
            <a:r>
              <a:rPr lang="id-ID" sz="48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O</a:t>
            </a:r>
            <a:endPar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4" name="TextBox 63"/>
          <p:cNvSpPr txBox="1"/>
          <p:nvPr/>
        </p:nvSpPr>
        <p:spPr>
          <a:xfrm>
            <a:off x="7336965" y="2982529"/>
            <a:ext cx="840854" cy="830997"/>
          </a:xfrm>
          <a:prstGeom prst="rect">
            <a:avLst/>
          </a:prstGeom>
          <a:noFill/>
        </p:spPr>
        <p:txBody>
          <a:bodyPr wrap="square" rtlCol="0">
            <a:spAutoFit/>
          </a:bodyPr>
          <a:lstStyle/>
          <a:p>
            <a:pPr algn="ctr"/>
            <a:r>
              <a:rPr lang="id-ID" sz="48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L</a:t>
            </a:r>
            <a:endPar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5" name="TextBox 64"/>
          <p:cNvSpPr txBox="1"/>
          <p:nvPr/>
        </p:nvSpPr>
        <p:spPr>
          <a:xfrm>
            <a:off x="8193302" y="2982529"/>
            <a:ext cx="840854" cy="830997"/>
          </a:xfrm>
          <a:prstGeom prst="rect">
            <a:avLst/>
          </a:prstGeom>
          <a:noFill/>
        </p:spPr>
        <p:txBody>
          <a:bodyPr wrap="square" rtlCol="0">
            <a:spAutoFit/>
          </a:bodyPr>
          <a:lstStyle/>
          <a:p>
            <a:pPr algn="ctr"/>
            <a:r>
              <a:rPr lang="id-ID" sz="48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I</a:t>
            </a:r>
            <a:endPar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6" name="TextBox 65"/>
          <p:cNvSpPr txBox="1"/>
          <p:nvPr/>
        </p:nvSpPr>
        <p:spPr>
          <a:xfrm>
            <a:off x="9027872" y="2979369"/>
            <a:ext cx="840854" cy="830997"/>
          </a:xfrm>
          <a:prstGeom prst="rect">
            <a:avLst/>
          </a:prstGeom>
          <a:noFill/>
        </p:spPr>
        <p:txBody>
          <a:bodyPr wrap="square" rtlCol="0">
            <a:spAutoFit/>
          </a:bodyPr>
          <a:lstStyle/>
          <a:p>
            <a:pPr algn="ctr"/>
            <a:r>
              <a:rPr lang="id-ID" sz="4800"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O</a:t>
            </a:r>
            <a:endParaRPr lang="id-ID" sz="48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667417829"/>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100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fill="hold"/>
                                        <p:tgtEl>
                                          <p:spTgt spid="6"/>
                                        </p:tgtEl>
                                        <p:attrNameLst>
                                          <p:attrName>ppt_x</p:attrName>
                                        </p:attrNameLst>
                                      </p:cBhvr>
                                      <p:tavLst>
                                        <p:tav tm="0">
                                          <p:val>
                                            <p:strVal val="1+#ppt_w/2"/>
                                          </p:val>
                                        </p:tav>
                                        <p:tav tm="100000">
                                          <p:val>
                                            <p:strVal val="#ppt_x"/>
                                          </p:val>
                                        </p:tav>
                                      </p:tavLst>
                                    </p:anim>
                                    <p:anim calcmode="lin" valueType="num">
                                      <p:cBhvr additive="base">
                                        <p:cTn id="8" dur="10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100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1000" fill="hold"/>
                                        <p:tgtEl>
                                          <p:spTgt spid="8"/>
                                        </p:tgtEl>
                                        <p:attrNameLst>
                                          <p:attrName>ppt_x</p:attrName>
                                        </p:attrNameLst>
                                      </p:cBhvr>
                                      <p:tavLst>
                                        <p:tav tm="0">
                                          <p:val>
                                            <p:strVal val="1+#ppt_w/2"/>
                                          </p:val>
                                        </p:tav>
                                        <p:tav tm="100000">
                                          <p:val>
                                            <p:strVal val="#ppt_x"/>
                                          </p:val>
                                        </p:tav>
                                      </p:tavLst>
                                    </p:anim>
                                    <p:anim calcmode="lin" valueType="num">
                                      <p:cBhvr additive="base">
                                        <p:cTn id="12" dur="1000" fill="hold"/>
                                        <p:tgtEl>
                                          <p:spTgt spid="8"/>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10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000" fill="hold"/>
                                        <p:tgtEl>
                                          <p:spTgt spid="10"/>
                                        </p:tgtEl>
                                        <p:attrNameLst>
                                          <p:attrName>ppt_x</p:attrName>
                                        </p:attrNameLst>
                                      </p:cBhvr>
                                      <p:tavLst>
                                        <p:tav tm="0">
                                          <p:val>
                                            <p:strVal val="1+#ppt_w/2"/>
                                          </p:val>
                                        </p:tav>
                                        <p:tav tm="100000">
                                          <p:val>
                                            <p:strVal val="#ppt_x"/>
                                          </p:val>
                                        </p:tav>
                                      </p:tavLst>
                                    </p:anim>
                                    <p:anim calcmode="lin" valueType="num">
                                      <p:cBhvr additive="base">
                                        <p:cTn id="16" dur="100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2" fill="hold" grpId="0" nodeType="withEffect">
                                  <p:stCondLst>
                                    <p:cond delay="10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000" fill="hold"/>
                                        <p:tgtEl>
                                          <p:spTgt spid="12"/>
                                        </p:tgtEl>
                                        <p:attrNameLst>
                                          <p:attrName>ppt_x</p:attrName>
                                        </p:attrNameLst>
                                      </p:cBhvr>
                                      <p:tavLst>
                                        <p:tav tm="0">
                                          <p:val>
                                            <p:strVal val="1+#ppt_w/2"/>
                                          </p:val>
                                        </p:tav>
                                        <p:tav tm="100000">
                                          <p:val>
                                            <p:strVal val="#ppt_x"/>
                                          </p:val>
                                        </p:tav>
                                      </p:tavLst>
                                    </p:anim>
                                    <p:anim calcmode="lin" valueType="num">
                                      <p:cBhvr additive="base">
                                        <p:cTn id="20" dur="10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stCondLst>
                                    <p:cond delay="100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1000" fill="hold"/>
                                        <p:tgtEl>
                                          <p:spTgt spid="14"/>
                                        </p:tgtEl>
                                        <p:attrNameLst>
                                          <p:attrName>ppt_x</p:attrName>
                                        </p:attrNameLst>
                                      </p:cBhvr>
                                      <p:tavLst>
                                        <p:tav tm="0">
                                          <p:val>
                                            <p:strVal val="1+#ppt_w/2"/>
                                          </p:val>
                                        </p:tav>
                                        <p:tav tm="100000">
                                          <p:val>
                                            <p:strVal val="#ppt_x"/>
                                          </p:val>
                                        </p:tav>
                                      </p:tavLst>
                                    </p:anim>
                                    <p:anim calcmode="lin" valueType="num">
                                      <p:cBhvr additive="base">
                                        <p:cTn id="24" dur="1000" fill="hold"/>
                                        <p:tgtEl>
                                          <p:spTgt spid="14"/>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100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1000" fill="hold"/>
                                        <p:tgtEl>
                                          <p:spTgt spid="16"/>
                                        </p:tgtEl>
                                        <p:attrNameLst>
                                          <p:attrName>ppt_x</p:attrName>
                                        </p:attrNameLst>
                                      </p:cBhvr>
                                      <p:tavLst>
                                        <p:tav tm="0">
                                          <p:val>
                                            <p:strVal val="1+#ppt_w/2"/>
                                          </p:val>
                                        </p:tav>
                                        <p:tav tm="100000">
                                          <p:val>
                                            <p:strVal val="#ppt_x"/>
                                          </p:val>
                                        </p:tav>
                                      </p:tavLst>
                                    </p:anim>
                                    <p:anim calcmode="lin" valueType="num">
                                      <p:cBhvr additive="base">
                                        <p:cTn id="28" dur="10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100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000" fill="hold"/>
                                        <p:tgtEl>
                                          <p:spTgt spid="18"/>
                                        </p:tgtEl>
                                        <p:attrNameLst>
                                          <p:attrName>ppt_x</p:attrName>
                                        </p:attrNameLst>
                                      </p:cBhvr>
                                      <p:tavLst>
                                        <p:tav tm="0">
                                          <p:val>
                                            <p:strVal val="1+#ppt_w/2"/>
                                          </p:val>
                                        </p:tav>
                                        <p:tav tm="100000">
                                          <p:val>
                                            <p:strVal val="#ppt_x"/>
                                          </p:val>
                                        </p:tav>
                                      </p:tavLst>
                                    </p:anim>
                                    <p:anim calcmode="lin" valueType="num">
                                      <p:cBhvr additive="base">
                                        <p:cTn id="32" dur="1000" fill="hold"/>
                                        <p:tgtEl>
                                          <p:spTgt spid="18"/>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1000"/>
                                  </p:stCondLst>
                                  <p:childTnLst>
                                    <p:set>
                                      <p:cBhvr>
                                        <p:cTn id="34" dur="1" fill="hold">
                                          <p:stCondLst>
                                            <p:cond delay="0"/>
                                          </p:stCondLst>
                                        </p:cTn>
                                        <p:tgtEl>
                                          <p:spTgt spid="20"/>
                                        </p:tgtEl>
                                        <p:attrNameLst>
                                          <p:attrName>style.visibility</p:attrName>
                                        </p:attrNameLst>
                                      </p:cBhvr>
                                      <p:to>
                                        <p:strVal val="visible"/>
                                      </p:to>
                                    </p:set>
                                    <p:anim calcmode="lin" valueType="num">
                                      <p:cBhvr additive="base">
                                        <p:cTn id="35" dur="1000" fill="hold"/>
                                        <p:tgtEl>
                                          <p:spTgt spid="20"/>
                                        </p:tgtEl>
                                        <p:attrNameLst>
                                          <p:attrName>ppt_x</p:attrName>
                                        </p:attrNameLst>
                                      </p:cBhvr>
                                      <p:tavLst>
                                        <p:tav tm="0">
                                          <p:val>
                                            <p:strVal val="1+#ppt_w/2"/>
                                          </p:val>
                                        </p:tav>
                                        <p:tav tm="100000">
                                          <p:val>
                                            <p:strVal val="#ppt_x"/>
                                          </p:val>
                                        </p:tav>
                                      </p:tavLst>
                                    </p:anim>
                                    <p:anim calcmode="lin" valueType="num">
                                      <p:cBhvr additive="base">
                                        <p:cTn id="36" dur="1000" fill="hold"/>
                                        <p:tgtEl>
                                          <p:spTgt spid="20"/>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1000"/>
                                  </p:stCondLst>
                                  <p:childTnLst>
                                    <p:set>
                                      <p:cBhvr>
                                        <p:cTn id="38" dur="1" fill="hold">
                                          <p:stCondLst>
                                            <p:cond delay="0"/>
                                          </p:stCondLst>
                                        </p:cTn>
                                        <p:tgtEl>
                                          <p:spTgt spid="22"/>
                                        </p:tgtEl>
                                        <p:attrNameLst>
                                          <p:attrName>style.visibility</p:attrName>
                                        </p:attrNameLst>
                                      </p:cBhvr>
                                      <p:to>
                                        <p:strVal val="visible"/>
                                      </p:to>
                                    </p:set>
                                    <p:anim calcmode="lin" valueType="num">
                                      <p:cBhvr additive="base">
                                        <p:cTn id="39" dur="1000" fill="hold"/>
                                        <p:tgtEl>
                                          <p:spTgt spid="22"/>
                                        </p:tgtEl>
                                        <p:attrNameLst>
                                          <p:attrName>ppt_x</p:attrName>
                                        </p:attrNameLst>
                                      </p:cBhvr>
                                      <p:tavLst>
                                        <p:tav tm="0">
                                          <p:val>
                                            <p:strVal val="1+#ppt_w/2"/>
                                          </p:val>
                                        </p:tav>
                                        <p:tav tm="100000">
                                          <p:val>
                                            <p:strVal val="#ppt_x"/>
                                          </p:val>
                                        </p:tav>
                                      </p:tavLst>
                                    </p:anim>
                                    <p:anim calcmode="lin" valueType="num">
                                      <p:cBhvr additive="base">
                                        <p:cTn id="40" dur="1000" fill="hold"/>
                                        <p:tgtEl>
                                          <p:spTgt spid="22"/>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1000"/>
                                  </p:stCondLst>
                                  <p:childTnLst>
                                    <p:set>
                                      <p:cBhvr>
                                        <p:cTn id="42" dur="1" fill="hold">
                                          <p:stCondLst>
                                            <p:cond delay="0"/>
                                          </p:stCondLst>
                                        </p:cTn>
                                        <p:tgtEl>
                                          <p:spTgt spid="24"/>
                                        </p:tgtEl>
                                        <p:attrNameLst>
                                          <p:attrName>style.visibility</p:attrName>
                                        </p:attrNameLst>
                                      </p:cBhvr>
                                      <p:to>
                                        <p:strVal val="visible"/>
                                      </p:to>
                                    </p:set>
                                    <p:anim calcmode="lin" valueType="num">
                                      <p:cBhvr additive="base">
                                        <p:cTn id="43" dur="1000" fill="hold"/>
                                        <p:tgtEl>
                                          <p:spTgt spid="24"/>
                                        </p:tgtEl>
                                        <p:attrNameLst>
                                          <p:attrName>ppt_x</p:attrName>
                                        </p:attrNameLst>
                                      </p:cBhvr>
                                      <p:tavLst>
                                        <p:tav tm="0">
                                          <p:val>
                                            <p:strVal val="1+#ppt_w/2"/>
                                          </p:val>
                                        </p:tav>
                                        <p:tav tm="100000">
                                          <p:val>
                                            <p:strVal val="#ppt_x"/>
                                          </p:val>
                                        </p:tav>
                                      </p:tavLst>
                                    </p:anim>
                                    <p:anim calcmode="lin" valueType="num">
                                      <p:cBhvr additive="base">
                                        <p:cTn id="44" dur="1000" fill="hold"/>
                                        <p:tgtEl>
                                          <p:spTgt spid="24"/>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1000"/>
                                  </p:stCondLst>
                                  <p:childTnLst>
                                    <p:set>
                                      <p:cBhvr>
                                        <p:cTn id="46" dur="1" fill="hold">
                                          <p:stCondLst>
                                            <p:cond delay="0"/>
                                          </p:stCondLst>
                                        </p:cTn>
                                        <p:tgtEl>
                                          <p:spTgt spid="26"/>
                                        </p:tgtEl>
                                        <p:attrNameLst>
                                          <p:attrName>style.visibility</p:attrName>
                                        </p:attrNameLst>
                                      </p:cBhvr>
                                      <p:to>
                                        <p:strVal val="visible"/>
                                      </p:to>
                                    </p:set>
                                    <p:anim calcmode="lin" valueType="num">
                                      <p:cBhvr additive="base">
                                        <p:cTn id="47" dur="1000" fill="hold"/>
                                        <p:tgtEl>
                                          <p:spTgt spid="26"/>
                                        </p:tgtEl>
                                        <p:attrNameLst>
                                          <p:attrName>ppt_x</p:attrName>
                                        </p:attrNameLst>
                                      </p:cBhvr>
                                      <p:tavLst>
                                        <p:tav tm="0">
                                          <p:val>
                                            <p:strVal val="1+#ppt_w/2"/>
                                          </p:val>
                                        </p:tav>
                                        <p:tav tm="100000">
                                          <p:val>
                                            <p:strVal val="#ppt_x"/>
                                          </p:val>
                                        </p:tav>
                                      </p:tavLst>
                                    </p:anim>
                                    <p:anim calcmode="lin" valueType="num">
                                      <p:cBhvr additive="base">
                                        <p:cTn id="48" dur="1000" fill="hold"/>
                                        <p:tgtEl>
                                          <p:spTgt spid="26"/>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1000"/>
                                  </p:stCondLst>
                                  <p:childTnLst>
                                    <p:set>
                                      <p:cBhvr>
                                        <p:cTn id="50" dur="1" fill="hold">
                                          <p:stCondLst>
                                            <p:cond delay="0"/>
                                          </p:stCondLst>
                                        </p:cTn>
                                        <p:tgtEl>
                                          <p:spTgt spid="28"/>
                                        </p:tgtEl>
                                        <p:attrNameLst>
                                          <p:attrName>style.visibility</p:attrName>
                                        </p:attrNameLst>
                                      </p:cBhvr>
                                      <p:to>
                                        <p:strVal val="visible"/>
                                      </p:to>
                                    </p:set>
                                    <p:anim calcmode="lin" valueType="num">
                                      <p:cBhvr additive="base">
                                        <p:cTn id="51" dur="1000" fill="hold"/>
                                        <p:tgtEl>
                                          <p:spTgt spid="28"/>
                                        </p:tgtEl>
                                        <p:attrNameLst>
                                          <p:attrName>ppt_x</p:attrName>
                                        </p:attrNameLst>
                                      </p:cBhvr>
                                      <p:tavLst>
                                        <p:tav tm="0">
                                          <p:val>
                                            <p:strVal val="1+#ppt_w/2"/>
                                          </p:val>
                                        </p:tav>
                                        <p:tav tm="100000">
                                          <p:val>
                                            <p:strVal val="#ppt_x"/>
                                          </p:val>
                                        </p:tav>
                                      </p:tavLst>
                                    </p:anim>
                                    <p:anim calcmode="lin" valueType="num">
                                      <p:cBhvr additive="base">
                                        <p:cTn id="52" dur="1000" fill="hold"/>
                                        <p:tgtEl>
                                          <p:spTgt spid="28"/>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1000"/>
                                  </p:stCondLst>
                                  <p:childTnLst>
                                    <p:set>
                                      <p:cBhvr>
                                        <p:cTn id="54" dur="1" fill="hold">
                                          <p:stCondLst>
                                            <p:cond delay="0"/>
                                          </p:stCondLst>
                                        </p:cTn>
                                        <p:tgtEl>
                                          <p:spTgt spid="30"/>
                                        </p:tgtEl>
                                        <p:attrNameLst>
                                          <p:attrName>style.visibility</p:attrName>
                                        </p:attrNameLst>
                                      </p:cBhvr>
                                      <p:to>
                                        <p:strVal val="visible"/>
                                      </p:to>
                                    </p:set>
                                    <p:anim calcmode="lin" valueType="num">
                                      <p:cBhvr additive="base">
                                        <p:cTn id="55" dur="1000" fill="hold"/>
                                        <p:tgtEl>
                                          <p:spTgt spid="30"/>
                                        </p:tgtEl>
                                        <p:attrNameLst>
                                          <p:attrName>ppt_x</p:attrName>
                                        </p:attrNameLst>
                                      </p:cBhvr>
                                      <p:tavLst>
                                        <p:tav tm="0">
                                          <p:val>
                                            <p:strVal val="1+#ppt_w/2"/>
                                          </p:val>
                                        </p:tav>
                                        <p:tav tm="100000">
                                          <p:val>
                                            <p:strVal val="#ppt_x"/>
                                          </p:val>
                                        </p:tav>
                                      </p:tavLst>
                                    </p:anim>
                                    <p:anim calcmode="lin" valueType="num">
                                      <p:cBhvr additive="base">
                                        <p:cTn id="56" dur="1000" fill="hold"/>
                                        <p:tgtEl>
                                          <p:spTgt spid="30"/>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1000"/>
                                  </p:stCondLst>
                                  <p:childTnLst>
                                    <p:set>
                                      <p:cBhvr>
                                        <p:cTn id="58" dur="1" fill="hold">
                                          <p:stCondLst>
                                            <p:cond delay="0"/>
                                          </p:stCondLst>
                                        </p:cTn>
                                        <p:tgtEl>
                                          <p:spTgt spid="32"/>
                                        </p:tgtEl>
                                        <p:attrNameLst>
                                          <p:attrName>style.visibility</p:attrName>
                                        </p:attrNameLst>
                                      </p:cBhvr>
                                      <p:to>
                                        <p:strVal val="visible"/>
                                      </p:to>
                                    </p:set>
                                    <p:anim calcmode="lin" valueType="num">
                                      <p:cBhvr additive="base">
                                        <p:cTn id="59" dur="1000" fill="hold"/>
                                        <p:tgtEl>
                                          <p:spTgt spid="32"/>
                                        </p:tgtEl>
                                        <p:attrNameLst>
                                          <p:attrName>ppt_x</p:attrName>
                                        </p:attrNameLst>
                                      </p:cBhvr>
                                      <p:tavLst>
                                        <p:tav tm="0">
                                          <p:val>
                                            <p:strVal val="1+#ppt_w/2"/>
                                          </p:val>
                                        </p:tav>
                                        <p:tav tm="100000">
                                          <p:val>
                                            <p:strVal val="#ppt_x"/>
                                          </p:val>
                                        </p:tav>
                                      </p:tavLst>
                                    </p:anim>
                                    <p:anim calcmode="lin" valueType="num">
                                      <p:cBhvr additive="base">
                                        <p:cTn id="60" dur="1000" fill="hold"/>
                                        <p:tgtEl>
                                          <p:spTgt spid="32"/>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1000"/>
                                  </p:stCondLst>
                                  <p:childTnLst>
                                    <p:set>
                                      <p:cBhvr>
                                        <p:cTn id="62" dur="1" fill="hold">
                                          <p:stCondLst>
                                            <p:cond delay="0"/>
                                          </p:stCondLst>
                                        </p:cTn>
                                        <p:tgtEl>
                                          <p:spTgt spid="7"/>
                                        </p:tgtEl>
                                        <p:attrNameLst>
                                          <p:attrName>style.visibility</p:attrName>
                                        </p:attrNameLst>
                                      </p:cBhvr>
                                      <p:to>
                                        <p:strVal val="visible"/>
                                      </p:to>
                                    </p:set>
                                    <p:anim calcmode="lin" valueType="num">
                                      <p:cBhvr additive="base">
                                        <p:cTn id="63" dur="1000" fill="hold"/>
                                        <p:tgtEl>
                                          <p:spTgt spid="7"/>
                                        </p:tgtEl>
                                        <p:attrNameLst>
                                          <p:attrName>ppt_x</p:attrName>
                                        </p:attrNameLst>
                                      </p:cBhvr>
                                      <p:tavLst>
                                        <p:tav tm="0">
                                          <p:val>
                                            <p:strVal val="0-#ppt_w/2"/>
                                          </p:val>
                                        </p:tav>
                                        <p:tav tm="100000">
                                          <p:val>
                                            <p:strVal val="#ppt_x"/>
                                          </p:val>
                                        </p:tav>
                                      </p:tavLst>
                                    </p:anim>
                                    <p:anim calcmode="lin" valueType="num">
                                      <p:cBhvr additive="base">
                                        <p:cTn id="64" dur="1000" fill="hold"/>
                                        <p:tgtEl>
                                          <p:spTgt spid="7"/>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1000"/>
                                  </p:stCondLst>
                                  <p:childTnLst>
                                    <p:set>
                                      <p:cBhvr>
                                        <p:cTn id="66" dur="1" fill="hold">
                                          <p:stCondLst>
                                            <p:cond delay="0"/>
                                          </p:stCondLst>
                                        </p:cTn>
                                        <p:tgtEl>
                                          <p:spTgt spid="11"/>
                                        </p:tgtEl>
                                        <p:attrNameLst>
                                          <p:attrName>style.visibility</p:attrName>
                                        </p:attrNameLst>
                                      </p:cBhvr>
                                      <p:to>
                                        <p:strVal val="visible"/>
                                      </p:to>
                                    </p:set>
                                    <p:anim calcmode="lin" valueType="num">
                                      <p:cBhvr additive="base">
                                        <p:cTn id="67" dur="1000" fill="hold"/>
                                        <p:tgtEl>
                                          <p:spTgt spid="11"/>
                                        </p:tgtEl>
                                        <p:attrNameLst>
                                          <p:attrName>ppt_x</p:attrName>
                                        </p:attrNameLst>
                                      </p:cBhvr>
                                      <p:tavLst>
                                        <p:tav tm="0">
                                          <p:val>
                                            <p:strVal val="0-#ppt_w/2"/>
                                          </p:val>
                                        </p:tav>
                                        <p:tav tm="100000">
                                          <p:val>
                                            <p:strVal val="#ppt_x"/>
                                          </p:val>
                                        </p:tav>
                                      </p:tavLst>
                                    </p:anim>
                                    <p:anim calcmode="lin" valueType="num">
                                      <p:cBhvr additive="base">
                                        <p:cTn id="68" dur="1000" fill="hold"/>
                                        <p:tgtEl>
                                          <p:spTgt spid="11"/>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1000"/>
                                  </p:stCondLst>
                                  <p:childTnLst>
                                    <p:set>
                                      <p:cBhvr>
                                        <p:cTn id="70" dur="1" fill="hold">
                                          <p:stCondLst>
                                            <p:cond delay="0"/>
                                          </p:stCondLst>
                                        </p:cTn>
                                        <p:tgtEl>
                                          <p:spTgt spid="15"/>
                                        </p:tgtEl>
                                        <p:attrNameLst>
                                          <p:attrName>style.visibility</p:attrName>
                                        </p:attrNameLst>
                                      </p:cBhvr>
                                      <p:to>
                                        <p:strVal val="visible"/>
                                      </p:to>
                                    </p:set>
                                    <p:anim calcmode="lin" valueType="num">
                                      <p:cBhvr additive="base">
                                        <p:cTn id="71" dur="1000" fill="hold"/>
                                        <p:tgtEl>
                                          <p:spTgt spid="15"/>
                                        </p:tgtEl>
                                        <p:attrNameLst>
                                          <p:attrName>ppt_x</p:attrName>
                                        </p:attrNameLst>
                                      </p:cBhvr>
                                      <p:tavLst>
                                        <p:tav tm="0">
                                          <p:val>
                                            <p:strVal val="0-#ppt_w/2"/>
                                          </p:val>
                                        </p:tav>
                                        <p:tav tm="100000">
                                          <p:val>
                                            <p:strVal val="#ppt_x"/>
                                          </p:val>
                                        </p:tav>
                                      </p:tavLst>
                                    </p:anim>
                                    <p:anim calcmode="lin" valueType="num">
                                      <p:cBhvr additive="base">
                                        <p:cTn id="72" dur="1000" fill="hold"/>
                                        <p:tgtEl>
                                          <p:spTgt spid="15"/>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1000"/>
                                  </p:stCondLst>
                                  <p:childTnLst>
                                    <p:set>
                                      <p:cBhvr>
                                        <p:cTn id="74" dur="1" fill="hold">
                                          <p:stCondLst>
                                            <p:cond delay="0"/>
                                          </p:stCondLst>
                                        </p:cTn>
                                        <p:tgtEl>
                                          <p:spTgt spid="19"/>
                                        </p:tgtEl>
                                        <p:attrNameLst>
                                          <p:attrName>style.visibility</p:attrName>
                                        </p:attrNameLst>
                                      </p:cBhvr>
                                      <p:to>
                                        <p:strVal val="visible"/>
                                      </p:to>
                                    </p:set>
                                    <p:anim calcmode="lin" valueType="num">
                                      <p:cBhvr additive="base">
                                        <p:cTn id="75" dur="1000" fill="hold"/>
                                        <p:tgtEl>
                                          <p:spTgt spid="19"/>
                                        </p:tgtEl>
                                        <p:attrNameLst>
                                          <p:attrName>ppt_x</p:attrName>
                                        </p:attrNameLst>
                                      </p:cBhvr>
                                      <p:tavLst>
                                        <p:tav tm="0">
                                          <p:val>
                                            <p:strVal val="0-#ppt_w/2"/>
                                          </p:val>
                                        </p:tav>
                                        <p:tav tm="100000">
                                          <p:val>
                                            <p:strVal val="#ppt_x"/>
                                          </p:val>
                                        </p:tav>
                                      </p:tavLst>
                                    </p:anim>
                                    <p:anim calcmode="lin" valueType="num">
                                      <p:cBhvr additive="base">
                                        <p:cTn id="76" dur="1000" fill="hold"/>
                                        <p:tgtEl>
                                          <p:spTgt spid="19"/>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1000"/>
                                  </p:stCondLst>
                                  <p:childTnLst>
                                    <p:set>
                                      <p:cBhvr>
                                        <p:cTn id="78" dur="1" fill="hold">
                                          <p:stCondLst>
                                            <p:cond delay="0"/>
                                          </p:stCondLst>
                                        </p:cTn>
                                        <p:tgtEl>
                                          <p:spTgt spid="23"/>
                                        </p:tgtEl>
                                        <p:attrNameLst>
                                          <p:attrName>style.visibility</p:attrName>
                                        </p:attrNameLst>
                                      </p:cBhvr>
                                      <p:to>
                                        <p:strVal val="visible"/>
                                      </p:to>
                                    </p:set>
                                    <p:anim calcmode="lin" valueType="num">
                                      <p:cBhvr additive="base">
                                        <p:cTn id="79" dur="1000" fill="hold"/>
                                        <p:tgtEl>
                                          <p:spTgt spid="23"/>
                                        </p:tgtEl>
                                        <p:attrNameLst>
                                          <p:attrName>ppt_x</p:attrName>
                                        </p:attrNameLst>
                                      </p:cBhvr>
                                      <p:tavLst>
                                        <p:tav tm="0">
                                          <p:val>
                                            <p:strVal val="0-#ppt_w/2"/>
                                          </p:val>
                                        </p:tav>
                                        <p:tav tm="100000">
                                          <p:val>
                                            <p:strVal val="#ppt_x"/>
                                          </p:val>
                                        </p:tav>
                                      </p:tavLst>
                                    </p:anim>
                                    <p:anim calcmode="lin" valueType="num">
                                      <p:cBhvr additive="base">
                                        <p:cTn id="80" dur="1000" fill="hold"/>
                                        <p:tgtEl>
                                          <p:spTgt spid="23"/>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1000"/>
                                  </p:stCondLst>
                                  <p:childTnLst>
                                    <p:set>
                                      <p:cBhvr>
                                        <p:cTn id="82" dur="1" fill="hold">
                                          <p:stCondLst>
                                            <p:cond delay="0"/>
                                          </p:stCondLst>
                                        </p:cTn>
                                        <p:tgtEl>
                                          <p:spTgt spid="27"/>
                                        </p:tgtEl>
                                        <p:attrNameLst>
                                          <p:attrName>style.visibility</p:attrName>
                                        </p:attrNameLst>
                                      </p:cBhvr>
                                      <p:to>
                                        <p:strVal val="visible"/>
                                      </p:to>
                                    </p:set>
                                    <p:anim calcmode="lin" valueType="num">
                                      <p:cBhvr additive="base">
                                        <p:cTn id="83" dur="1000" fill="hold"/>
                                        <p:tgtEl>
                                          <p:spTgt spid="27"/>
                                        </p:tgtEl>
                                        <p:attrNameLst>
                                          <p:attrName>ppt_x</p:attrName>
                                        </p:attrNameLst>
                                      </p:cBhvr>
                                      <p:tavLst>
                                        <p:tav tm="0">
                                          <p:val>
                                            <p:strVal val="0-#ppt_w/2"/>
                                          </p:val>
                                        </p:tav>
                                        <p:tav tm="100000">
                                          <p:val>
                                            <p:strVal val="#ppt_x"/>
                                          </p:val>
                                        </p:tav>
                                      </p:tavLst>
                                    </p:anim>
                                    <p:anim calcmode="lin" valueType="num">
                                      <p:cBhvr additive="base">
                                        <p:cTn id="84" dur="1000" fill="hold"/>
                                        <p:tgtEl>
                                          <p:spTgt spid="27"/>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stCondLst>
                                    <p:cond delay="1000"/>
                                  </p:stCondLst>
                                  <p:childTnLst>
                                    <p:set>
                                      <p:cBhvr>
                                        <p:cTn id="86" dur="1" fill="hold">
                                          <p:stCondLst>
                                            <p:cond delay="0"/>
                                          </p:stCondLst>
                                        </p:cTn>
                                        <p:tgtEl>
                                          <p:spTgt spid="9"/>
                                        </p:tgtEl>
                                        <p:attrNameLst>
                                          <p:attrName>style.visibility</p:attrName>
                                        </p:attrNameLst>
                                      </p:cBhvr>
                                      <p:to>
                                        <p:strVal val="visible"/>
                                      </p:to>
                                    </p:set>
                                    <p:anim calcmode="lin" valueType="num">
                                      <p:cBhvr additive="base">
                                        <p:cTn id="87" dur="1000" fill="hold"/>
                                        <p:tgtEl>
                                          <p:spTgt spid="9"/>
                                        </p:tgtEl>
                                        <p:attrNameLst>
                                          <p:attrName>ppt_x</p:attrName>
                                        </p:attrNameLst>
                                      </p:cBhvr>
                                      <p:tavLst>
                                        <p:tav tm="0">
                                          <p:val>
                                            <p:strVal val="0-#ppt_w/2"/>
                                          </p:val>
                                        </p:tav>
                                        <p:tav tm="100000">
                                          <p:val>
                                            <p:strVal val="#ppt_x"/>
                                          </p:val>
                                        </p:tav>
                                      </p:tavLst>
                                    </p:anim>
                                    <p:anim calcmode="lin" valueType="num">
                                      <p:cBhvr additive="base">
                                        <p:cTn id="88" dur="1000" fill="hold"/>
                                        <p:tgtEl>
                                          <p:spTgt spid="9"/>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stCondLst>
                                    <p:cond delay="1000"/>
                                  </p:stCondLst>
                                  <p:childTnLst>
                                    <p:set>
                                      <p:cBhvr>
                                        <p:cTn id="90" dur="1" fill="hold">
                                          <p:stCondLst>
                                            <p:cond delay="0"/>
                                          </p:stCondLst>
                                        </p:cTn>
                                        <p:tgtEl>
                                          <p:spTgt spid="13"/>
                                        </p:tgtEl>
                                        <p:attrNameLst>
                                          <p:attrName>style.visibility</p:attrName>
                                        </p:attrNameLst>
                                      </p:cBhvr>
                                      <p:to>
                                        <p:strVal val="visible"/>
                                      </p:to>
                                    </p:set>
                                    <p:anim calcmode="lin" valueType="num">
                                      <p:cBhvr additive="base">
                                        <p:cTn id="91" dur="1000" fill="hold"/>
                                        <p:tgtEl>
                                          <p:spTgt spid="13"/>
                                        </p:tgtEl>
                                        <p:attrNameLst>
                                          <p:attrName>ppt_x</p:attrName>
                                        </p:attrNameLst>
                                      </p:cBhvr>
                                      <p:tavLst>
                                        <p:tav tm="0">
                                          <p:val>
                                            <p:strVal val="0-#ppt_w/2"/>
                                          </p:val>
                                        </p:tav>
                                        <p:tav tm="100000">
                                          <p:val>
                                            <p:strVal val="#ppt_x"/>
                                          </p:val>
                                        </p:tav>
                                      </p:tavLst>
                                    </p:anim>
                                    <p:anim calcmode="lin" valueType="num">
                                      <p:cBhvr additive="base">
                                        <p:cTn id="92" dur="1000" fill="hold"/>
                                        <p:tgtEl>
                                          <p:spTgt spid="13"/>
                                        </p:tgtEl>
                                        <p:attrNameLst>
                                          <p:attrName>ppt_y</p:attrName>
                                        </p:attrNameLst>
                                      </p:cBhvr>
                                      <p:tavLst>
                                        <p:tav tm="0">
                                          <p:val>
                                            <p:strVal val="#ppt_y"/>
                                          </p:val>
                                        </p:tav>
                                        <p:tav tm="100000">
                                          <p:val>
                                            <p:strVal val="#ppt_y"/>
                                          </p:val>
                                        </p:tav>
                                      </p:tavLst>
                                    </p:anim>
                                  </p:childTnLst>
                                </p:cTn>
                              </p:par>
                              <p:par>
                                <p:cTn id="93" presetID="2" presetClass="entr" presetSubtype="8" fill="hold" grpId="0" nodeType="withEffect">
                                  <p:stCondLst>
                                    <p:cond delay="1000"/>
                                  </p:stCondLst>
                                  <p:childTnLst>
                                    <p:set>
                                      <p:cBhvr>
                                        <p:cTn id="94" dur="1" fill="hold">
                                          <p:stCondLst>
                                            <p:cond delay="0"/>
                                          </p:stCondLst>
                                        </p:cTn>
                                        <p:tgtEl>
                                          <p:spTgt spid="17"/>
                                        </p:tgtEl>
                                        <p:attrNameLst>
                                          <p:attrName>style.visibility</p:attrName>
                                        </p:attrNameLst>
                                      </p:cBhvr>
                                      <p:to>
                                        <p:strVal val="visible"/>
                                      </p:to>
                                    </p:set>
                                    <p:anim calcmode="lin" valueType="num">
                                      <p:cBhvr additive="base">
                                        <p:cTn id="95" dur="1000" fill="hold"/>
                                        <p:tgtEl>
                                          <p:spTgt spid="17"/>
                                        </p:tgtEl>
                                        <p:attrNameLst>
                                          <p:attrName>ppt_x</p:attrName>
                                        </p:attrNameLst>
                                      </p:cBhvr>
                                      <p:tavLst>
                                        <p:tav tm="0">
                                          <p:val>
                                            <p:strVal val="0-#ppt_w/2"/>
                                          </p:val>
                                        </p:tav>
                                        <p:tav tm="100000">
                                          <p:val>
                                            <p:strVal val="#ppt_x"/>
                                          </p:val>
                                        </p:tav>
                                      </p:tavLst>
                                    </p:anim>
                                    <p:anim calcmode="lin" valueType="num">
                                      <p:cBhvr additive="base">
                                        <p:cTn id="96" dur="1000" fill="hold"/>
                                        <p:tgtEl>
                                          <p:spTgt spid="17"/>
                                        </p:tgtEl>
                                        <p:attrNameLst>
                                          <p:attrName>ppt_y</p:attrName>
                                        </p:attrNameLst>
                                      </p:cBhvr>
                                      <p:tavLst>
                                        <p:tav tm="0">
                                          <p:val>
                                            <p:strVal val="#ppt_y"/>
                                          </p:val>
                                        </p:tav>
                                        <p:tav tm="100000">
                                          <p:val>
                                            <p:strVal val="#ppt_y"/>
                                          </p:val>
                                        </p:tav>
                                      </p:tavLst>
                                    </p:anim>
                                  </p:childTnLst>
                                </p:cTn>
                              </p:par>
                              <p:par>
                                <p:cTn id="97" presetID="2" presetClass="entr" presetSubtype="8" fill="hold" grpId="0" nodeType="withEffect">
                                  <p:stCondLst>
                                    <p:cond delay="1000"/>
                                  </p:stCondLst>
                                  <p:childTnLst>
                                    <p:set>
                                      <p:cBhvr>
                                        <p:cTn id="98" dur="1" fill="hold">
                                          <p:stCondLst>
                                            <p:cond delay="0"/>
                                          </p:stCondLst>
                                        </p:cTn>
                                        <p:tgtEl>
                                          <p:spTgt spid="21"/>
                                        </p:tgtEl>
                                        <p:attrNameLst>
                                          <p:attrName>style.visibility</p:attrName>
                                        </p:attrNameLst>
                                      </p:cBhvr>
                                      <p:to>
                                        <p:strVal val="visible"/>
                                      </p:to>
                                    </p:set>
                                    <p:anim calcmode="lin" valueType="num">
                                      <p:cBhvr additive="base">
                                        <p:cTn id="99" dur="1000" fill="hold"/>
                                        <p:tgtEl>
                                          <p:spTgt spid="21"/>
                                        </p:tgtEl>
                                        <p:attrNameLst>
                                          <p:attrName>ppt_x</p:attrName>
                                        </p:attrNameLst>
                                      </p:cBhvr>
                                      <p:tavLst>
                                        <p:tav tm="0">
                                          <p:val>
                                            <p:strVal val="0-#ppt_w/2"/>
                                          </p:val>
                                        </p:tav>
                                        <p:tav tm="100000">
                                          <p:val>
                                            <p:strVal val="#ppt_x"/>
                                          </p:val>
                                        </p:tav>
                                      </p:tavLst>
                                    </p:anim>
                                    <p:anim calcmode="lin" valueType="num">
                                      <p:cBhvr additive="base">
                                        <p:cTn id="100" dur="1000" fill="hold"/>
                                        <p:tgtEl>
                                          <p:spTgt spid="21"/>
                                        </p:tgtEl>
                                        <p:attrNameLst>
                                          <p:attrName>ppt_y</p:attrName>
                                        </p:attrNameLst>
                                      </p:cBhvr>
                                      <p:tavLst>
                                        <p:tav tm="0">
                                          <p:val>
                                            <p:strVal val="#ppt_y"/>
                                          </p:val>
                                        </p:tav>
                                        <p:tav tm="100000">
                                          <p:val>
                                            <p:strVal val="#ppt_y"/>
                                          </p:val>
                                        </p:tav>
                                      </p:tavLst>
                                    </p:anim>
                                  </p:childTnLst>
                                </p:cTn>
                              </p:par>
                              <p:par>
                                <p:cTn id="101" presetID="2" presetClass="entr" presetSubtype="8" fill="hold" grpId="0" nodeType="withEffect">
                                  <p:stCondLst>
                                    <p:cond delay="1000"/>
                                  </p:stCondLst>
                                  <p:childTnLst>
                                    <p:set>
                                      <p:cBhvr>
                                        <p:cTn id="102" dur="1" fill="hold">
                                          <p:stCondLst>
                                            <p:cond delay="0"/>
                                          </p:stCondLst>
                                        </p:cTn>
                                        <p:tgtEl>
                                          <p:spTgt spid="25"/>
                                        </p:tgtEl>
                                        <p:attrNameLst>
                                          <p:attrName>style.visibility</p:attrName>
                                        </p:attrNameLst>
                                      </p:cBhvr>
                                      <p:to>
                                        <p:strVal val="visible"/>
                                      </p:to>
                                    </p:set>
                                    <p:anim calcmode="lin" valueType="num">
                                      <p:cBhvr additive="base">
                                        <p:cTn id="103" dur="1000" fill="hold"/>
                                        <p:tgtEl>
                                          <p:spTgt spid="25"/>
                                        </p:tgtEl>
                                        <p:attrNameLst>
                                          <p:attrName>ppt_x</p:attrName>
                                        </p:attrNameLst>
                                      </p:cBhvr>
                                      <p:tavLst>
                                        <p:tav tm="0">
                                          <p:val>
                                            <p:strVal val="0-#ppt_w/2"/>
                                          </p:val>
                                        </p:tav>
                                        <p:tav tm="100000">
                                          <p:val>
                                            <p:strVal val="#ppt_x"/>
                                          </p:val>
                                        </p:tav>
                                      </p:tavLst>
                                    </p:anim>
                                    <p:anim calcmode="lin" valueType="num">
                                      <p:cBhvr additive="base">
                                        <p:cTn id="104" dur="1000" fill="hold"/>
                                        <p:tgtEl>
                                          <p:spTgt spid="25"/>
                                        </p:tgtEl>
                                        <p:attrNameLst>
                                          <p:attrName>ppt_y</p:attrName>
                                        </p:attrNameLst>
                                      </p:cBhvr>
                                      <p:tavLst>
                                        <p:tav tm="0">
                                          <p:val>
                                            <p:strVal val="#ppt_y"/>
                                          </p:val>
                                        </p:tav>
                                        <p:tav tm="100000">
                                          <p:val>
                                            <p:strVal val="#ppt_y"/>
                                          </p:val>
                                        </p:tav>
                                      </p:tavLst>
                                    </p:anim>
                                  </p:childTnLst>
                                </p:cTn>
                              </p:par>
                              <p:par>
                                <p:cTn id="105" presetID="2" presetClass="entr" presetSubtype="8" fill="hold" grpId="0" nodeType="withEffect">
                                  <p:stCondLst>
                                    <p:cond delay="1000"/>
                                  </p:stCondLst>
                                  <p:childTnLst>
                                    <p:set>
                                      <p:cBhvr>
                                        <p:cTn id="106" dur="1" fill="hold">
                                          <p:stCondLst>
                                            <p:cond delay="0"/>
                                          </p:stCondLst>
                                        </p:cTn>
                                        <p:tgtEl>
                                          <p:spTgt spid="29"/>
                                        </p:tgtEl>
                                        <p:attrNameLst>
                                          <p:attrName>style.visibility</p:attrName>
                                        </p:attrNameLst>
                                      </p:cBhvr>
                                      <p:to>
                                        <p:strVal val="visible"/>
                                      </p:to>
                                    </p:set>
                                    <p:anim calcmode="lin" valueType="num">
                                      <p:cBhvr additive="base">
                                        <p:cTn id="107" dur="1000" fill="hold"/>
                                        <p:tgtEl>
                                          <p:spTgt spid="29"/>
                                        </p:tgtEl>
                                        <p:attrNameLst>
                                          <p:attrName>ppt_x</p:attrName>
                                        </p:attrNameLst>
                                      </p:cBhvr>
                                      <p:tavLst>
                                        <p:tav tm="0">
                                          <p:val>
                                            <p:strVal val="0-#ppt_w/2"/>
                                          </p:val>
                                        </p:tav>
                                        <p:tav tm="100000">
                                          <p:val>
                                            <p:strVal val="#ppt_x"/>
                                          </p:val>
                                        </p:tav>
                                      </p:tavLst>
                                    </p:anim>
                                    <p:anim calcmode="lin" valueType="num">
                                      <p:cBhvr additive="base">
                                        <p:cTn id="108" dur="1000" fill="hold"/>
                                        <p:tgtEl>
                                          <p:spTgt spid="29"/>
                                        </p:tgtEl>
                                        <p:attrNameLst>
                                          <p:attrName>ppt_y</p:attrName>
                                        </p:attrNameLst>
                                      </p:cBhvr>
                                      <p:tavLst>
                                        <p:tav tm="0">
                                          <p:val>
                                            <p:strVal val="#ppt_y"/>
                                          </p:val>
                                        </p:tav>
                                        <p:tav tm="100000">
                                          <p:val>
                                            <p:strVal val="#ppt_y"/>
                                          </p:val>
                                        </p:tav>
                                      </p:tavLst>
                                    </p:anim>
                                  </p:childTnLst>
                                </p:cTn>
                              </p:par>
                              <p:par>
                                <p:cTn id="109" presetID="2" presetClass="entr" presetSubtype="8" fill="hold" grpId="0" nodeType="withEffect">
                                  <p:stCondLst>
                                    <p:cond delay="1000"/>
                                  </p:stCondLst>
                                  <p:childTnLst>
                                    <p:set>
                                      <p:cBhvr>
                                        <p:cTn id="110" dur="1" fill="hold">
                                          <p:stCondLst>
                                            <p:cond delay="0"/>
                                          </p:stCondLst>
                                        </p:cTn>
                                        <p:tgtEl>
                                          <p:spTgt spid="31"/>
                                        </p:tgtEl>
                                        <p:attrNameLst>
                                          <p:attrName>style.visibility</p:attrName>
                                        </p:attrNameLst>
                                      </p:cBhvr>
                                      <p:to>
                                        <p:strVal val="visible"/>
                                      </p:to>
                                    </p:set>
                                    <p:anim calcmode="lin" valueType="num">
                                      <p:cBhvr additive="base">
                                        <p:cTn id="111" dur="1000" fill="hold"/>
                                        <p:tgtEl>
                                          <p:spTgt spid="31"/>
                                        </p:tgtEl>
                                        <p:attrNameLst>
                                          <p:attrName>ppt_x</p:attrName>
                                        </p:attrNameLst>
                                      </p:cBhvr>
                                      <p:tavLst>
                                        <p:tav tm="0">
                                          <p:val>
                                            <p:strVal val="0-#ppt_w/2"/>
                                          </p:val>
                                        </p:tav>
                                        <p:tav tm="100000">
                                          <p:val>
                                            <p:strVal val="#ppt_x"/>
                                          </p:val>
                                        </p:tav>
                                      </p:tavLst>
                                    </p:anim>
                                    <p:anim calcmode="lin" valueType="num">
                                      <p:cBhvr additive="base">
                                        <p:cTn id="112" dur="1000" fill="hold"/>
                                        <p:tgtEl>
                                          <p:spTgt spid="31"/>
                                        </p:tgtEl>
                                        <p:attrNameLst>
                                          <p:attrName>ppt_y</p:attrName>
                                        </p:attrNameLst>
                                      </p:cBhvr>
                                      <p:tavLst>
                                        <p:tav tm="0">
                                          <p:val>
                                            <p:strVal val="#ppt_y"/>
                                          </p:val>
                                        </p:tav>
                                        <p:tav tm="100000">
                                          <p:val>
                                            <p:strVal val="#ppt_y"/>
                                          </p:val>
                                        </p:tav>
                                      </p:tavLst>
                                    </p:anim>
                                  </p:childTnLst>
                                </p:cTn>
                              </p:par>
                              <p:par>
                                <p:cTn id="113" presetID="2" presetClass="entr" presetSubtype="8" fill="hold" grpId="0" nodeType="withEffect">
                                  <p:stCondLst>
                                    <p:cond delay="1000"/>
                                  </p:stCondLst>
                                  <p:childTnLst>
                                    <p:set>
                                      <p:cBhvr>
                                        <p:cTn id="114" dur="1" fill="hold">
                                          <p:stCondLst>
                                            <p:cond delay="0"/>
                                          </p:stCondLst>
                                        </p:cTn>
                                        <p:tgtEl>
                                          <p:spTgt spid="33"/>
                                        </p:tgtEl>
                                        <p:attrNameLst>
                                          <p:attrName>style.visibility</p:attrName>
                                        </p:attrNameLst>
                                      </p:cBhvr>
                                      <p:to>
                                        <p:strVal val="visible"/>
                                      </p:to>
                                    </p:set>
                                    <p:anim calcmode="lin" valueType="num">
                                      <p:cBhvr additive="base">
                                        <p:cTn id="115" dur="1000" fill="hold"/>
                                        <p:tgtEl>
                                          <p:spTgt spid="33"/>
                                        </p:tgtEl>
                                        <p:attrNameLst>
                                          <p:attrName>ppt_x</p:attrName>
                                        </p:attrNameLst>
                                      </p:cBhvr>
                                      <p:tavLst>
                                        <p:tav tm="0">
                                          <p:val>
                                            <p:strVal val="0-#ppt_w/2"/>
                                          </p:val>
                                        </p:tav>
                                        <p:tav tm="100000">
                                          <p:val>
                                            <p:strVal val="#ppt_x"/>
                                          </p:val>
                                        </p:tav>
                                      </p:tavLst>
                                    </p:anim>
                                    <p:anim calcmode="lin" valueType="num">
                                      <p:cBhvr additive="base">
                                        <p:cTn id="116" dur="1000" fill="hold"/>
                                        <p:tgtEl>
                                          <p:spTgt spid="33"/>
                                        </p:tgtEl>
                                        <p:attrNameLst>
                                          <p:attrName>ppt_y</p:attrName>
                                        </p:attrNameLst>
                                      </p:cBhvr>
                                      <p:tavLst>
                                        <p:tav tm="0">
                                          <p:val>
                                            <p:strVal val="#ppt_y"/>
                                          </p:val>
                                        </p:tav>
                                        <p:tav tm="100000">
                                          <p:val>
                                            <p:strVal val="#ppt_y"/>
                                          </p:val>
                                        </p:tav>
                                      </p:tavLst>
                                    </p:anim>
                                  </p:childTnLst>
                                </p:cTn>
                              </p:par>
                              <p:par>
                                <p:cTn id="117" presetID="31" presetClass="entr" presetSubtype="0" fill="hold" grpId="0" nodeType="withEffect">
                                  <p:stCondLst>
                                    <p:cond delay="2000"/>
                                  </p:stCondLst>
                                  <p:childTnLst>
                                    <p:set>
                                      <p:cBhvr>
                                        <p:cTn id="118" dur="1" fill="hold">
                                          <p:stCondLst>
                                            <p:cond delay="0"/>
                                          </p:stCondLst>
                                        </p:cTn>
                                        <p:tgtEl>
                                          <p:spTgt spid="34"/>
                                        </p:tgtEl>
                                        <p:attrNameLst>
                                          <p:attrName>style.visibility</p:attrName>
                                        </p:attrNameLst>
                                      </p:cBhvr>
                                      <p:to>
                                        <p:strVal val="visible"/>
                                      </p:to>
                                    </p:set>
                                    <p:anim calcmode="lin" valueType="num">
                                      <p:cBhvr>
                                        <p:cTn id="119" dur="1000" fill="hold"/>
                                        <p:tgtEl>
                                          <p:spTgt spid="34"/>
                                        </p:tgtEl>
                                        <p:attrNameLst>
                                          <p:attrName>ppt_w</p:attrName>
                                        </p:attrNameLst>
                                      </p:cBhvr>
                                      <p:tavLst>
                                        <p:tav tm="0">
                                          <p:val>
                                            <p:fltVal val="0"/>
                                          </p:val>
                                        </p:tav>
                                        <p:tav tm="100000">
                                          <p:val>
                                            <p:strVal val="#ppt_w"/>
                                          </p:val>
                                        </p:tav>
                                      </p:tavLst>
                                    </p:anim>
                                    <p:anim calcmode="lin" valueType="num">
                                      <p:cBhvr>
                                        <p:cTn id="120" dur="1000" fill="hold"/>
                                        <p:tgtEl>
                                          <p:spTgt spid="34"/>
                                        </p:tgtEl>
                                        <p:attrNameLst>
                                          <p:attrName>ppt_h</p:attrName>
                                        </p:attrNameLst>
                                      </p:cBhvr>
                                      <p:tavLst>
                                        <p:tav tm="0">
                                          <p:val>
                                            <p:fltVal val="0"/>
                                          </p:val>
                                        </p:tav>
                                        <p:tav tm="100000">
                                          <p:val>
                                            <p:strVal val="#ppt_h"/>
                                          </p:val>
                                        </p:tav>
                                      </p:tavLst>
                                    </p:anim>
                                    <p:anim calcmode="lin" valueType="num">
                                      <p:cBhvr>
                                        <p:cTn id="121" dur="1000" fill="hold"/>
                                        <p:tgtEl>
                                          <p:spTgt spid="34"/>
                                        </p:tgtEl>
                                        <p:attrNameLst>
                                          <p:attrName>style.rotation</p:attrName>
                                        </p:attrNameLst>
                                      </p:cBhvr>
                                      <p:tavLst>
                                        <p:tav tm="0">
                                          <p:val>
                                            <p:fltVal val="90"/>
                                          </p:val>
                                        </p:tav>
                                        <p:tav tm="100000">
                                          <p:val>
                                            <p:fltVal val="0"/>
                                          </p:val>
                                        </p:tav>
                                      </p:tavLst>
                                    </p:anim>
                                    <p:animEffect transition="in" filter="fade">
                                      <p:cBhvr>
                                        <p:cTn id="122" dur="1000"/>
                                        <p:tgtEl>
                                          <p:spTgt spid="34"/>
                                        </p:tgtEl>
                                      </p:cBhvr>
                                    </p:animEffect>
                                  </p:childTnLst>
                                </p:cTn>
                              </p:par>
                              <p:par>
                                <p:cTn id="123" presetID="31" presetClass="entr" presetSubtype="0" fill="hold" grpId="0" nodeType="withEffect">
                                  <p:stCondLst>
                                    <p:cond delay="2000"/>
                                  </p:stCondLst>
                                  <p:childTnLst>
                                    <p:set>
                                      <p:cBhvr>
                                        <p:cTn id="124" dur="1" fill="hold">
                                          <p:stCondLst>
                                            <p:cond delay="0"/>
                                          </p:stCondLst>
                                        </p:cTn>
                                        <p:tgtEl>
                                          <p:spTgt spid="35"/>
                                        </p:tgtEl>
                                        <p:attrNameLst>
                                          <p:attrName>style.visibility</p:attrName>
                                        </p:attrNameLst>
                                      </p:cBhvr>
                                      <p:to>
                                        <p:strVal val="visible"/>
                                      </p:to>
                                    </p:set>
                                    <p:anim calcmode="lin" valueType="num">
                                      <p:cBhvr>
                                        <p:cTn id="125" dur="1000" fill="hold"/>
                                        <p:tgtEl>
                                          <p:spTgt spid="35"/>
                                        </p:tgtEl>
                                        <p:attrNameLst>
                                          <p:attrName>ppt_w</p:attrName>
                                        </p:attrNameLst>
                                      </p:cBhvr>
                                      <p:tavLst>
                                        <p:tav tm="0">
                                          <p:val>
                                            <p:fltVal val="0"/>
                                          </p:val>
                                        </p:tav>
                                        <p:tav tm="100000">
                                          <p:val>
                                            <p:strVal val="#ppt_w"/>
                                          </p:val>
                                        </p:tav>
                                      </p:tavLst>
                                    </p:anim>
                                    <p:anim calcmode="lin" valueType="num">
                                      <p:cBhvr>
                                        <p:cTn id="126" dur="1000" fill="hold"/>
                                        <p:tgtEl>
                                          <p:spTgt spid="35"/>
                                        </p:tgtEl>
                                        <p:attrNameLst>
                                          <p:attrName>ppt_h</p:attrName>
                                        </p:attrNameLst>
                                      </p:cBhvr>
                                      <p:tavLst>
                                        <p:tav tm="0">
                                          <p:val>
                                            <p:fltVal val="0"/>
                                          </p:val>
                                        </p:tav>
                                        <p:tav tm="100000">
                                          <p:val>
                                            <p:strVal val="#ppt_h"/>
                                          </p:val>
                                        </p:tav>
                                      </p:tavLst>
                                    </p:anim>
                                    <p:anim calcmode="lin" valueType="num">
                                      <p:cBhvr>
                                        <p:cTn id="127" dur="1000" fill="hold"/>
                                        <p:tgtEl>
                                          <p:spTgt spid="35"/>
                                        </p:tgtEl>
                                        <p:attrNameLst>
                                          <p:attrName>style.rotation</p:attrName>
                                        </p:attrNameLst>
                                      </p:cBhvr>
                                      <p:tavLst>
                                        <p:tav tm="0">
                                          <p:val>
                                            <p:fltVal val="90"/>
                                          </p:val>
                                        </p:tav>
                                        <p:tav tm="100000">
                                          <p:val>
                                            <p:fltVal val="0"/>
                                          </p:val>
                                        </p:tav>
                                      </p:tavLst>
                                    </p:anim>
                                    <p:animEffect transition="in" filter="fade">
                                      <p:cBhvr>
                                        <p:cTn id="128" dur="1000"/>
                                        <p:tgtEl>
                                          <p:spTgt spid="35"/>
                                        </p:tgtEl>
                                      </p:cBhvr>
                                    </p:animEffect>
                                  </p:childTnLst>
                                </p:cTn>
                              </p:par>
                              <p:par>
                                <p:cTn id="129" presetID="31" presetClass="entr" presetSubtype="0" fill="hold" grpId="0" nodeType="withEffect">
                                  <p:stCondLst>
                                    <p:cond delay="2000"/>
                                  </p:stCondLst>
                                  <p:childTnLst>
                                    <p:set>
                                      <p:cBhvr>
                                        <p:cTn id="130" dur="1" fill="hold">
                                          <p:stCondLst>
                                            <p:cond delay="0"/>
                                          </p:stCondLst>
                                        </p:cTn>
                                        <p:tgtEl>
                                          <p:spTgt spid="36"/>
                                        </p:tgtEl>
                                        <p:attrNameLst>
                                          <p:attrName>style.visibility</p:attrName>
                                        </p:attrNameLst>
                                      </p:cBhvr>
                                      <p:to>
                                        <p:strVal val="visible"/>
                                      </p:to>
                                    </p:set>
                                    <p:anim calcmode="lin" valueType="num">
                                      <p:cBhvr>
                                        <p:cTn id="131" dur="1000" fill="hold"/>
                                        <p:tgtEl>
                                          <p:spTgt spid="36"/>
                                        </p:tgtEl>
                                        <p:attrNameLst>
                                          <p:attrName>ppt_w</p:attrName>
                                        </p:attrNameLst>
                                      </p:cBhvr>
                                      <p:tavLst>
                                        <p:tav tm="0">
                                          <p:val>
                                            <p:fltVal val="0"/>
                                          </p:val>
                                        </p:tav>
                                        <p:tav tm="100000">
                                          <p:val>
                                            <p:strVal val="#ppt_w"/>
                                          </p:val>
                                        </p:tav>
                                      </p:tavLst>
                                    </p:anim>
                                    <p:anim calcmode="lin" valueType="num">
                                      <p:cBhvr>
                                        <p:cTn id="132" dur="1000" fill="hold"/>
                                        <p:tgtEl>
                                          <p:spTgt spid="36"/>
                                        </p:tgtEl>
                                        <p:attrNameLst>
                                          <p:attrName>ppt_h</p:attrName>
                                        </p:attrNameLst>
                                      </p:cBhvr>
                                      <p:tavLst>
                                        <p:tav tm="0">
                                          <p:val>
                                            <p:fltVal val="0"/>
                                          </p:val>
                                        </p:tav>
                                        <p:tav tm="100000">
                                          <p:val>
                                            <p:strVal val="#ppt_h"/>
                                          </p:val>
                                        </p:tav>
                                      </p:tavLst>
                                    </p:anim>
                                    <p:anim calcmode="lin" valueType="num">
                                      <p:cBhvr>
                                        <p:cTn id="133" dur="1000" fill="hold"/>
                                        <p:tgtEl>
                                          <p:spTgt spid="36"/>
                                        </p:tgtEl>
                                        <p:attrNameLst>
                                          <p:attrName>style.rotation</p:attrName>
                                        </p:attrNameLst>
                                      </p:cBhvr>
                                      <p:tavLst>
                                        <p:tav tm="0">
                                          <p:val>
                                            <p:fltVal val="90"/>
                                          </p:val>
                                        </p:tav>
                                        <p:tav tm="100000">
                                          <p:val>
                                            <p:fltVal val="0"/>
                                          </p:val>
                                        </p:tav>
                                      </p:tavLst>
                                    </p:anim>
                                    <p:animEffect transition="in" filter="fade">
                                      <p:cBhvr>
                                        <p:cTn id="134" dur="1000"/>
                                        <p:tgtEl>
                                          <p:spTgt spid="36"/>
                                        </p:tgtEl>
                                      </p:cBhvr>
                                    </p:animEffect>
                                  </p:childTnLst>
                                </p:cTn>
                              </p:par>
                              <p:par>
                                <p:cTn id="135" presetID="31" presetClass="entr" presetSubtype="0" fill="hold" grpId="0" nodeType="withEffect">
                                  <p:stCondLst>
                                    <p:cond delay="2000"/>
                                  </p:stCondLst>
                                  <p:childTnLst>
                                    <p:set>
                                      <p:cBhvr>
                                        <p:cTn id="136" dur="1" fill="hold">
                                          <p:stCondLst>
                                            <p:cond delay="0"/>
                                          </p:stCondLst>
                                        </p:cTn>
                                        <p:tgtEl>
                                          <p:spTgt spid="37"/>
                                        </p:tgtEl>
                                        <p:attrNameLst>
                                          <p:attrName>style.visibility</p:attrName>
                                        </p:attrNameLst>
                                      </p:cBhvr>
                                      <p:to>
                                        <p:strVal val="visible"/>
                                      </p:to>
                                    </p:set>
                                    <p:anim calcmode="lin" valueType="num">
                                      <p:cBhvr>
                                        <p:cTn id="137" dur="1000" fill="hold"/>
                                        <p:tgtEl>
                                          <p:spTgt spid="37"/>
                                        </p:tgtEl>
                                        <p:attrNameLst>
                                          <p:attrName>ppt_w</p:attrName>
                                        </p:attrNameLst>
                                      </p:cBhvr>
                                      <p:tavLst>
                                        <p:tav tm="0">
                                          <p:val>
                                            <p:fltVal val="0"/>
                                          </p:val>
                                        </p:tav>
                                        <p:tav tm="100000">
                                          <p:val>
                                            <p:strVal val="#ppt_w"/>
                                          </p:val>
                                        </p:tav>
                                      </p:tavLst>
                                    </p:anim>
                                    <p:anim calcmode="lin" valueType="num">
                                      <p:cBhvr>
                                        <p:cTn id="138" dur="1000" fill="hold"/>
                                        <p:tgtEl>
                                          <p:spTgt spid="37"/>
                                        </p:tgtEl>
                                        <p:attrNameLst>
                                          <p:attrName>ppt_h</p:attrName>
                                        </p:attrNameLst>
                                      </p:cBhvr>
                                      <p:tavLst>
                                        <p:tav tm="0">
                                          <p:val>
                                            <p:fltVal val="0"/>
                                          </p:val>
                                        </p:tav>
                                        <p:tav tm="100000">
                                          <p:val>
                                            <p:strVal val="#ppt_h"/>
                                          </p:val>
                                        </p:tav>
                                      </p:tavLst>
                                    </p:anim>
                                    <p:anim calcmode="lin" valueType="num">
                                      <p:cBhvr>
                                        <p:cTn id="139" dur="1000" fill="hold"/>
                                        <p:tgtEl>
                                          <p:spTgt spid="37"/>
                                        </p:tgtEl>
                                        <p:attrNameLst>
                                          <p:attrName>style.rotation</p:attrName>
                                        </p:attrNameLst>
                                      </p:cBhvr>
                                      <p:tavLst>
                                        <p:tav tm="0">
                                          <p:val>
                                            <p:fltVal val="90"/>
                                          </p:val>
                                        </p:tav>
                                        <p:tav tm="100000">
                                          <p:val>
                                            <p:fltVal val="0"/>
                                          </p:val>
                                        </p:tav>
                                      </p:tavLst>
                                    </p:anim>
                                    <p:animEffect transition="in" filter="fade">
                                      <p:cBhvr>
                                        <p:cTn id="140" dur="1000"/>
                                        <p:tgtEl>
                                          <p:spTgt spid="37"/>
                                        </p:tgtEl>
                                      </p:cBhvr>
                                    </p:animEffect>
                                  </p:childTnLst>
                                </p:cTn>
                              </p:par>
                              <p:par>
                                <p:cTn id="141" presetID="31" presetClass="entr" presetSubtype="0" fill="hold" grpId="0" nodeType="withEffect">
                                  <p:stCondLst>
                                    <p:cond delay="2000"/>
                                  </p:stCondLst>
                                  <p:childTnLst>
                                    <p:set>
                                      <p:cBhvr>
                                        <p:cTn id="142" dur="1" fill="hold">
                                          <p:stCondLst>
                                            <p:cond delay="0"/>
                                          </p:stCondLst>
                                        </p:cTn>
                                        <p:tgtEl>
                                          <p:spTgt spid="38"/>
                                        </p:tgtEl>
                                        <p:attrNameLst>
                                          <p:attrName>style.visibility</p:attrName>
                                        </p:attrNameLst>
                                      </p:cBhvr>
                                      <p:to>
                                        <p:strVal val="visible"/>
                                      </p:to>
                                    </p:set>
                                    <p:anim calcmode="lin" valueType="num">
                                      <p:cBhvr>
                                        <p:cTn id="143" dur="1000" fill="hold"/>
                                        <p:tgtEl>
                                          <p:spTgt spid="38"/>
                                        </p:tgtEl>
                                        <p:attrNameLst>
                                          <p:attrName>ppt_w</p:attrName>
                                        </p:attrNameLst>
                                      </p:cBhvr>
                                      <p:tavLst>
                                        <p:tav tm="0">
                                          <p:val>
                                            <p:fltVal val="0"/>
                                          </p:val>
                                        </p:tav>
                                        <p:tav tm="100000">
                                          <p:val>
                                            <p:strVal val="#ppt_w"/>
                                          </p:val>
                                        </p:tav>
                                      </p:tavLst>
                                    </p:anim>
                                    <p:anim calcmode="lin" valueType="num">
                                      <p:cBhvr>
                                        <p:cTn id="144" dur="1000" fill="hold"/>
                                        <p:tgtEl>
                                          <p:spTgt spid="38"/>
                                        </p:tgtEl>
                                        <p:attrNameLst>
                                          <p:attrName>ppt_h</p:attrName>
                                        </p:attrNameLst>
                                      </p:cBhvr>
                                      <p:tavLst>
                                        <p:tav tm="0">
                                          <p:val>
                                            <p:fltVal val="0"/>
                                          </p:val>
                                        </p:tav>
                                        <p:tav tm="100000">
                                          <p:val>
                                            <p:strVal val="#ppt_h"/>
                                          </p:val>
                                        </p:tav>
                                      </p:tavLst>
                                    </p:anim>
                                    <p:anim calcmode="lin" valueType="num">
                                      <p:cBhvr>
                                        <p:cTn id="145" dur="1000" fill="hold"/>
                                        <p:tgtEl>
                                          <p:spTgt spid="38"/>
                                        </p:tgtEl>
                                        <p:attrNameLst>
                                          <p:attrName>style.rotation</p:attrName>
                                        </p:attrNameLst>
                                      </p:cBhvr>
                                      <p:tavLst>
                                        <p:tav tm="0">
                                          <p:val>
                                            <p:fltVal val="90"/>
                                          </p:val>
                                        </p:tav>
                                        <p:tav tm="100000">
                                          <p:val>
                                            <p:fltVal val="0"/>
                                          </p:val>
                                        </p:tav>
                                      </p:tavLst>
                                    </p:anim>
                                    <p:animEffect transition="in" filter="fade">
                                      <p:cBhvr>
                                        <p:cTn id="146" dur="1000"/>
                                        <p:tgtEl>
                                          <p:spTgt spid="38"/>
                                        </p:tgtEl>
                                      </p:cBhvr>
                                    </p:animEffect>
                                  </p:childTnLst>
                                </p:cTn>
                              </p:par>
                              <p:par>
                                <p:cTn id="147" presetID="31" presetClass="entr" presetSubtype="0" fill="hold" grpId="0" nodeType="withEffect">
                                  <p:stCondLst>
                                    <p:cond delay="2000"/>
                                  </p:stCondLst>
                                  <p:childTnLst>
                                    <p:set>
                                      <p:cBhvr>
                                        <p:cTn id="148" dur="1" fill="hold">
                                          <p:stCondLst>
                                            <p:cond delay="0"/>
                                          </p:stCondLst>
                                        </p:cTn>
                                        <p:tgtEl>
                                          <p:spTgt spid="39"/>
                                        </p:tgtEl>
                                        <p:attrNameLst>
                                          <p:attrName>style.visibility</p:attrName>
                                        </p:attrNameLst>
                                      </p:cBhvr>
                                      <p:to>
                                        <p:strVal val="visible"/>
                                      </p:to>
                                    </p:set>
                                    <p:anim calcmode="lin" valueType="num">
                                      <p:cBhvr>
                                        <p:cTn id="149" dur="1000" fill="hold"/>
                                        <p:tgtEl>
                                          <p:spTgt spid="39"/>
                                        </p:tgtEl>
                                        <p:attrNameLst>
                                          <p:attrName>ppt_w</p:attrName>
                                        </p:attrNameLst>
                                      </p:cBhvr>
                                      <p:tavLst>
                                        <p:tav tm="0">
                                          <p:val>
                                            <p:fltVal val="0"/>
                                          </p:val>
                                        </p:tav>
                                        <p:tav tm="100000">
                                          <p:val>
                                            <p:strVal val="#ppt_w"/>
                                          </p:val>
                                        </p:tav>
                                      </p:tavLst>
                                    </p:anim>
                                    <p:anim calcmode="lin" valueType="num">
                                      <p:cBhvr>
                                        <p:cTn id="150" dur="1000" fill="hold"/>
                                        <p:tgtEl>
                                          <p:spTgt spid="39"/>
                                        </p:tgtEl>
                                        <p:attrNameLst>
                                          <p:attrName>ppt_h</p:attrName>
                                        </p:attrNameLst>
                                      </p:cBhvr>
                                      <p:tavLst>
                                        <p:tav tm="0">
                                          <p:val>
                                            <p:fltVal val="0"/>
                                          </p:val>
                                        </p:tav>
                                        <p:tav tm="100000">
                                          <p:val>
                                            <p:strVal val="#ppt_h"/>
                                          </p:val>
                                        </p:tav>
                                      </p:tavLst>
                                    </p:anim>
                                    <p:anim calcmode="lin" valueType="num">
                                      <p:cBhvr>
                                        <p:cTn id="151" dur="1000" fill="hold"/>
                                        <p:tgtEl>
                                          <p:spTgt spid="39"/>
                                        </p:tgtEl>
                                        <p:attrNameLst>
                                          <p:attrName>style.rotation</p:attrName>
                                        </p:attrNameLst>
                                      </p:cBhvr>
                                      <p:tavLst>
                                        <p:tav tm="0">
                                          <p:val>
                                            <p:fltVal val="90"/>
                                          </p:val>
                                        </p:tav>
                                        <p:tav tm="100000">
                                          <p:val>
                                            <p:fltVal val="0"/>
                                          </p:val>
                                        </p:tav>
                                      </p:tavLst>
                                    </p:anim>
                                    <p:animEffect transition="in" filter="fade">
                                      <p:cBhvr>
                                        <p:cTn id="152" dur="1000"/>
                                        <p:tgtEl>
                                          <p:spTgt spid="39"/>
                                        </p:tgtEl>
                                      </p:cBhvr>
                                    </p:animEffect>
                                  </p:childTnLst>
                                </p:cTn>
                              </p:par>
                              <p:par>
                                <p:cTn id="153" presetID="31" presetClass="entr" presetSubtype="0" fill="hold" grpId="0" nodeType="withEffect">
                                  <p:stCondLst>
                                    <p:cond delay="2000"/>
                                  </p:stCondLst>
                                  <p:childTnLst>
                                    <p:set>
                                      <p:cBhvr>
                                        <p:cTn id="154" dur="1" fill="hold">
                                          <p:stCondLst>
                                            <p:cond delay="0"/>
                                          </p:stCondLst>
                                        </p:cTn>
                                        <p:tgtEl>
                                          <p:spTgt spid="40"/>
                                        </p:tgtEl>
                                        <p:attrNameLst>
                                          <p:attrName>style.visibility</p:attrName>
                                        </p:attrNameLst>
                                      </p:cBhvr>
                                      <p:to>
                                        <p:strVal val="visible"/>
                                      </p:to>
                                    </p:set>
                                    <p:anim calcmode="lin" valueType="num">
                                      <p:cBhvr>
                                        <p:cTn id="155" dur="1000" fill="hold"/>
                                        <p:tgtEl>
                                          <p:spTgt spid="40"/>
                                        </p:tgtEl>
                                        <p:attrNameLst>
                                          <p:attrName>ppt_w</p:attrName>
                                        </p:attrNameLst>
                                      </p:cBhvr>
                                      <p:tavLst>
                                        <p:tav tm="0">
                                          <p:val>
                                            <p:fltVal val="0"/>
                                          </p:val>
                                        </p:tav>
                                        <p:tav tm="100000">
                                          <p:val>
                                            <p:strVal val="#ppt_w"/>
                                          </p:val>
                                        </p:tav>
                                      </p:tavLst>
                                    </p:anim>
                                    <p:anim calcmode="lin" valueType="num">
                                      <p:cBhvr>
                                        <p:cTn id="156" dur="1000" fill="hold"/>
                                        <p:tgtEl>
                                          <p:spTgt spid="40"/>
                                        </p:tgtEl>
                                        <p:attrNameLst>
                                          <p:attrName>ppt_h</p:attrName>
                                        </p:attrNameLst>
                                      </p:cBhvr>
                                      <p:tavLst>
                                        <p:tav tm="0">
                                          <p:val>
                                            <p:fltVal val="0"/>
                                          </p:val>
                                        </p:tav>
                                        <p:tav tm="100000">
                                          <p:val>
                                            <p:strVal val="#ppt_h"/>
                                          </p:val>
                                        </p:tav>
                                      </p:tavLst>
                                    </p:anim>
                                    <p:anim calcmode="lin" valueType="num">
                                      <p:cBhvr>
                                        <p:cTn id="157" dur="1000" fill="hold"/>
                                        <p:tgtEl>
                                          <p:spTgt spid="40"/>
                                        </p:tgtEl>
                                        <p:attrNameLst>
                                          <p:attrName>style.rotation</p:attrName>
                                        </p:attrNameLst>
                                      </p:cBhvr>
                                      <p:tavLst>
                                        <p:tav tm="0">
                                          <p:val>
                                            <p:fltVal val="90"/>
                                          </p:val>
                                        </p:tav>
                                        <p:tav tm="100000">
                                          <p:val>
                                            <p:fltVal val="0"/>
                                          </p:val>
                                        </p:tav>
                                      </p:tavLst>
                                    </p:anim>
                                    <p:animEffect transition="in" filter="fade">
                                      <p:cBhvr>
                                        <p:cTn id="158" dur="1000"/>
                                        <p:tgtEl>
                                          <p:spTgt spid="40"/>
                                        </p:tgtEl>
                                      </p:cBhvr>
                                    </p:animEffect>
                                  </p:childTnLst>
                                </p:cTn>
                              </p:par>
                              <p:par>
                                <p:cTn id="159" presetID="31" presetClass="entr" presetSubtype="0" fill="hold" grpId="0" nodeType="withEffect">
                                  <p:stCondLst>
                                    <p:cond delay="2000"/>
                                  </p:stCondLst>
                                  <p:childTnLst>
                                    <p:set>
                                      <p:cBhvr>
                                        <p:cTn id="160" dur="1" fill="hold">
                                          <p:stCondLst>
                                            <p:cond delay="0"/>
                                          </p:stCondLst>
                                        </p:cTn>
                                        <p:tgtEl>
                                          <p:spTgt spid="41"/>
                                        </p:tgtEl>
                                        <p:attrNameLst>
                                          <p:attrName>style.visibility</p:attrName>
                                        </p:attrNameLst>
                                      </p:cBhvr>
                                      <p:to>
                                        <p:strVal val="visible"/>
                                      </p:to>
                                    </p:set>
                                    <p:anim calcmode="lin" valueType="num">
                                      <p:cBhvr>
                                        <p:cTn id="161" dur="1000" fill="hold"/>
                                        <p:tgtEl>
                                          <p:spTgt spid="41"/>
                                        </p:tgtEl>
                                        <p:attrNameLst>
                                          <p:attrName>ppt_w</p:attrName>
                                        </p:attrNameLst>
                                      </p:cBhvr>
                                      <p:tavLst>
                                        <p:tav tm="0">
                                          <p:val>
                                            <p:fltVal val="0"/>
                                          </p:val>
                                        </p:tav>
                                        <p:tav tm="100000">
                                          <p:val>
                                            <p:strVal val="#ppt_w"/>
                                          </p:val>
                                        </p:tav>
                                      </p:tavLst>
                                    </p:anim>
                                    <p:anim calcmode="lin" valueType="num">
                                      <p:cBhvr>
                                        <p:cTn id="162" dur="1000" fill="hold"/>
                                        <p:tgtEl>
                                          <p:spTgt spid="41"/>
                                        </p:tgtEl>
                                        <p:attrNameLst>
                                          <p:attrName>ppt_h</p:attrName>
                                        </p:attrNameLst>
                                      </p:cBhvr>
                                      <p:tavLst>
                                        <p:tav tm="0">
                                          <p:val>
                                            <p:fltVal val="0"/>
                                          </p:val>
                                        </p:tav>
                                        <p:tav tm="100000">
                                          <p:val>
                                            <p:strVal val="#ppt_h"/>
                                          </p:val>
                                        </p:tav>
                                      </p:tavLst>
                                    </p:anim>
                                    <p:anim calcmode="lin" valueType="num">
                                      <p:cBhvr>
                                        <p:cTn id="163" dur="1000" fill="hold"/>
                                        <p:tgtEl>
                                          <p:spTgt spid="41"/>
                                        </p:tgtEl>
                                        <p:attrNameLst>
                                          <p:attrName>style.rotation</p:attrName>
                                        </p:attrNameLst>
                                      </p:cBhvr>
                                      <p:tavLst>
                                        <p:tav tm="0">
                                          <p:val>
                                            <p:fltVal val="90"/>
                                          </p:val>
                                        </p:tav>
                                        <p:tav tm="100000">
                                          <p:val>
                                            <p:fltVal val="0"/>
                                          </p:val>
                                        </p:tav>
                                      </p:tavLst>
                                    </p:anim>
                                    <p:animEffect transition="in" filter="fade">
                                      <p:cBhvr>
                                        <p:cTn id="164" dur="1000"/>
                                        <p:tgtEl>
                                          <p:spTgt spid="41"/>
                                        </p:tgtEl>
                                      </p:cBhvr>
                                    </p:animEffect>
                                  </p:childTnLst>
                                </p:cTn>
                              </p:par>
                              <p:par>
                                <p:cTn id="165" presetID="31" presetClass="entr" presetSubtype="0" fill="hold" grpId="0" nodeType="withEffect">
                                  <p:stCondLst>
                                    <p:cond delay="2000"/>
                                  </p:stCondLst>
                                  <p:childTnLst>
                                    <p:set>
                                      <p:cBhvr>
                                        <p:cTn id="166" dur="1" fill="hold">
                                          <p:stCondLst>
                                            <p:cond delay="0"/>
                                          </p:stCondLst>
                                        </p:cTn>
                                        <p:tgtEl>
                                          <p:spTgt spid="42"/>
                                        </p:tgtEl>
                                        <p:attrNameLst>
                                          <p:attrName>style.visibility</p:attrName>
                                        </p:attrNameLst>
                                      </p:cBhvr>
                                      <p:to>
                                        <p:strVal val="visible"/>
                                      </p:to>
                                    </p:set>
                                    <p:anim calcmode="lin" valueType="num">
                                      <p:cBhvr>
                                        <p:cTn id="167" dur="1000" fill="hold"/>
                                        <p:tgtEl>
                                          <p:spTgt spid="42"/>
                                        </p:tgtEl>
                                        <p:attrNameLst>
                                          <p:attrName>ppt_w</p:attrName>
                                        </p:attrNameLst>
                                      </p:cBhvr>
                                      <p:tavLst>
                                        <p:tav tm="0">
                                          <p:val>
                                            <p:fltVal val="0"/>
                                          </p:val>
                                        </p:tav>
                                        <p:tav tm="100000">
                                          <p:val>
                                            <p:strVal val="#ppt_w"/>
                                          </p:val>
                                        </p:tav>
                                      </p:tavLst>
                                    </p:anim>
                                    <p:anim calcmode="lin" valueType="num">
                                      <p:cBhvr>
                                        <p:cTn id="168" dur="1000" fill="hold"/>
                                        <p:tgtEl>
                                          <p:spTgt spid="42"/>
                                        </p:tgtEl>
                                        <p:attrNameLst>
                                          <p:attrName>ppt_h</p:attrName>
                                        </p:attrNameLst>
                                      </p:cBhvr>
                                      <p:tavLst>
                                        <p:tav tm="0">
                                          <p:val>
                                            <p:fltVal val="0"/>
                                          </p:val>
                                        </p:tav>
                                        <p:tav tm="100000">
                                          <p:val>
                                            <p:strVal val="#ppt_h"/>
                                          </p:val>
                                        </p:tav>
                                      </p:tavLst>
                                    </p:anim>
                                    <p:anim calcmode="lin" valueType="num">
                                      <p:cBhvr>
                                        <p:cTn id="169" dur="1000" fill="hold"/>
                                        <p:tgtEl>
                                          <p:spTgt spid="42"/>
                                        </p:tgtEl>
                                        <p:attrNameLst>
                                          <p:attrName>style.rotation</p:attrName>
                                        </p:attrNameLst>
                                      </p:cBhvr>
                                      <p:tavLst>
                                        <p:tav tm="0">
                                          <p:val>
                                            <p:fltVal val="90"/>
                                          </p:val>
                                        </p:tav>
                                        <p:tav tm="100000">
                                          <p:val>
                                            <p:fltVal val="0"/>
                                          </p:val>
                                        </p:tav>
                                      </p:tavLst>
                                    </p:anim>
                                    <p:animEffect transition="in" filter="fade">
                                      <p:cBhvr>
                                        <p:cTn id="170" dur="1000"/>
                                        <p:tgtEl>
                                          <p:spTgt spid="42"/>
                                        </p:tgtEl>
                                      </p:cBhvr>
                                    </p:animEffect>
                                  </p:childTnLst>
                                </p:cTn>
                              </p:par>
                              <p:par>
                                <p:cTn id="171" presetID="31" presetClass="entr" presetSubtype="0" fill="hold" grpId="0" nodeType="withEffect">
                                  <p:stCondLst>
                                    <p:cond delay="2000"/>
                                  </p:stCondLst>
                                  <p:childTnLst>
                                    <p:set>
                                      <p:cBhvr>
                                        <p:cTn id="172" dur="1" fill="hold">
                                          <p:stCondLst>
                                            <p:cond delay="0"/>
                                          </p:stCondLst>
                                        </p:cTn>
                                        <p:tgtEl>
                                          <p:spTgt spid="43"/>
                                        </p:tgtEl>
                                        <p:attrNameLst>
                                          <p:attrName>style.visibility</p:attrName>
                                        </p:attrNameLst>
                                      </p:cBhvr>
                                      <p:to>
                                        <p:strVal val="visible"/>
                                      </p:to>
                                    </p:set>
                                    <p:anim calcmode="lin" valueType="num">
                                      <p:cBhvr>
                                        <p:cTn id="173" dur="1000" fill="hold"/>
                                        <p:tgtEl>
                                          <p:spTgt spid="43"/>
                                        </p:tgtEl>
                                        <p:attrNameLst>
                                          <p:attrName>ppt_w</p:attrName>
                                        </p:attrNameLst>
                                      </p:cBhvr>
                                      <p:tavLst>
                                        <p:tav tm="0">
                                          <p:val>
                                            <p:fltVal val="0"/>
                                          </p:val>
                                        </p:tav>
                                        <p:tav tm="100000">
                                          <p:val>
                                            <p:strVal val="#ppt_w"/>
                                          </p:val>
                                        </p:tav>
                                      </p:tavLst>
                                    </p:anim>
                                    <p:anim calcmode="lin" valueType="num">
                                      <p:cBhvr>
                                        <p:cTn id="174" dur="1000" fill="hold"/>
                                        <p:tgtEl>
                                          <p:spTgt spid="43"/>
                                        </p:tgtEl>
                                        <p:attrNameLst>
                                          <p:attrName>ppt_h</p:attrName>
                                        </p:attrNameLst>
                                      </p:cBhvr>
                                      <p:tavLst>
                                        <p:tav tm="0">
                                          <p:val>
                                            <p:fltVal val="0"/>
                                          </p:val>
                                        </p:tav>
                                        <p:tav tm="100000">
                                          <p:val>
                                            <p:strVal val="#ppt_h"/>
                                          </p:val>
                                        </p:tav>
                                      </p:tavLst>
                                    </p:anim>
                                    <p:anim calcmode="lin" valueType="num">
                                      <p:cBhvr>
                                        <p:cTn id="175" dur="1000" fill="hold"/>
                                        <p:tgtEl>
                                          <p:spTgt spid="43"/>
                                        </p:tgtEl>
                                        <p:attrNameLst>
                                          <p:attrName>style.rotation</p:attrName>
                                        </p:attrNameLst>
                                      </p:cBhvr>
                                      <p:tavLst>
                                        <p:tav tm="0">
                                          <p:val>
                                            <p:fltVal val="90"/>
                                          </p:val>
                                        </p:tav>
                                        <p:tav tm="100000">
                                          <p:val>
                                            <p:fltVal val="0"/>
                                          </p:val>
                                        </p:tav>
                                      </p:tavLst>
                                    </p:anim>
                                    <p:animEffect transition="in" filter="fade">
                                      <p:cBhvr>
                                        <p:cTn id="176" dur="1000"/>
                                        <p:tgtEl>
                                          <p:spTgt spid="43"/>
                                        </p:tgtEl>
                                      </p:cBhvr>
                                    </p:animEffect>
                                  </p:childTnLst>
                                </p:cTn>
                              </p:par>
                              <p:par>
                                <p:cTn id="177" presetID="31" presetClass="entr" presetSubtype="0" fill="hold" grpId="0" nodeType="withEffect">
                                  <p:stCondLst>
                                    <p:cond delay="2000"/>
                                  </p:stCondLst>
                                  <p:childTnLst>
                                    <p:set>
                                      <p:cBhvr>
                                        <p:cTn id="178" dur="1" fill="hold">
                                          <p:stCondLst>
                                            <p:cond delay="0"/>
                                          </p:stCondLst>
                                        </p:cTn>
                                        <p:tgtEl>
                                          <p:spTgt spid="44"/>
                                        </p:tgtEl>
                                        <p:attrNameLst>
                                          <p:attrName>style.visibility</p:attrName>
                                        </p:attrNameLst>
                                      </p:cBhvr>
                                      <p:to>
                                        <p:strVal val="visible"/>
                                      </p:to>
                                    </p:set>
                                    <p:anim calcmode="lin" valueType="num">
                                      <p:cBhvr>
                                        <p:cTn id="179" dur="1000" fill="hold"/>
                                        <p:tgtEl>
                                          <p:spTgt spid="44"/>
                                        </p:tgtEl>
                                        <p:attrNameLst>
                                          <p:attrName>ppt_w</p:attrName>
                                        </p:attrNameLst>
                                      </p:cBhvr>
                                      <p:tavLst>
                                        <p:tav tm="0">
                                          <p:val>
                                            <p:fltVal val="0"/>
                                          </p:val>
                                        </p:tav>
                                        <p:tav tm="100000">
                                          <p:val>
                                            <p:strVal val="#ppt_w"/>
                                          </p:val>
                                        </p:tav>
                                      </p:tavLst>
                                    </p:anim>
                                    <p:anim calcmode="lin" valueType="num">
                                      <p:cBhvr>
                                        <p:cTn id="180" dur="1000" fill="hold"/>
                                        <p:tgtEl>
                                          <p:spTgt spid="44"/>
                                        </p:tgtEl>
                                        <p:attrNameLst>
                                          <p:attrName>ppt_h</p:attrName>
                                        </p:attrNameLst>
                                      </p:cBhvr>
                                      <p:tavLst>
                                        <p:tav tm="0">
                                          <p:val>
                                            <p:fltVal val="0"/>
                                          </p:val>
                                        </p:tav>
                                        <p:tav tm="100000">
                                          <p:val>
                                            <p:strVal val="#ppt_h"/>
                                          </p:val>
                                        </p:tav>
                                      </p:tavLst>
                                    </p:anim>
                                    <p:anim calcmode="lin" valueType="num">
                                      <p:cBhvr>
                                        <p:cTn id="181" dur="1000" fill="hold"/>
                                        <p:tgtEl>
                                          <p:spTgt spid="44"/>
                                        </p:tgtEl>
                                        <p:attrNameLst>
                                          <p:attrName>style.rotation</p:attrName>
                                        </p:attrNameLst>
                                      </p:cBhvr>
                                      <p:tavLst>
                                        <p:tav tm="0">
                                          <p:val>
                                            <p:fltVal val="90"/>
                                          </p:val>
                                        </p:tav>
                                        <p:tav tm="100000">
                                          <p:val>
                                            <p:fltVal val="0"/>
                                          </p:val>
                                        </p:tav>
                                      </p:tavLst>
                                    </p:anim>
                                    <p:animEffect transition="in" filter="fade">
                                      <p:cBhvr>
                                        <p:cTn id="182" dur="1000"/>
                                        <p:tgtEl>
                                          <p:spTgt spid="44"/>
                                        </p:tgtEl>
                                      </p:cBhvr>
                                    </p:animEffect>
                                  </p:childTnLst>
                                </p:cTn>
                              </p:par>
                              <p:par>
                                <p:cTn id="183" presetID="31" presetClass="entr" presetSubtype="0" fill="hold" grpId="0" nodeType="withEffect">
                                  <p:stCondLst>
                                    <p:cond delay="2000"/>
                                  </p:stCondLst>
                                  <p:childTnLst>
                                    <p:set>
                                      <p:cBhvr>
                                        <p:cTn id="184" dur="1" fill="hold">
                                          <p:stCondLst>
                                            <p:cond delay="0"/>
                                          </p:stCondLst>
                                        </p:cTn>
                                        <p:tgtEl>
                                          <p:spTgt spid="45"/>
                                        </p:tgtEl>
                                        <p:attrNameLst>
                                          <p:attrName>style.visibility</p:attrName>
                                        </p:attrNameLst>
                                      </p:cBhvr>
                                      <p:to>
                                        <p:strVal val="visible"/>
                                      </p:to>
                                    </p:set>
                                    <p:anim calcmode="lin" valueType="num">
                                      <p:cBhvr>
                                        <p:cTn id="185" dur="1000" fill="hold"/>
                                        <p:tgtEl>
                                          <p:spTgt spid="45"/>
                                        </p:tgtEl>
                                        <p:attrNameLst>
                                          <p:attrName>ppt_w</p:attrName>
                                        </p:attrNameLst>
                                      </p:cBhvr>
                                      <p:tavLst>
                                        <p:tav tm="0">
                                          <p:val>
                                            <p:fltVal val="0"/>
                                          </p:val>
                                        </p:tav>
                                        <p:tav tm="100000">
                                          <p:val>
                                            <p:strVal val="#ppt_w"/>
                                          </p:val>
                                        </p:tav>
                                      </p:tavLst>
                                    </p:anim>
                                    <p:anim calcmode="lin" valueType="num">
                                      <p:cBhvr>
                                        <p:cTn id="186" dur="1000" fill="hold"/>
                                        <p:tgtEl>
                                          <p:spTgt spid="45"/>
                                        </p:tgtEl>
                                        <p:attrNameLst>
                                          <p:attrName>ppt_h</p:attrName>
                                        </p:attrNameLst>
                                      </p:cBhvr>
                                      <p:tavLst>
                                        <p:tav tm="0">
                                          <p:val>
                                            <p:fltVal val="0"/>
                                          </p:val>
                                        </p:tav>
                                        <p:tav tm="100000">
                                          <p:val>
                                            <p:strVal val="#ppt_h"/>
                                          </p:val>
                                        </p:tav>
                                      </p:tavLst>
                                    </p:anim>
                                    <p:anim calcmode="lin" valueType="num">
                                      <p:cBhvr>
                                        <p:cTn id="187" dur="1000" fill="hold"/>
                                        <p:tgtEl>
                                          <p:spTgt spid="45"/>
                                        </p:tgtEl>
                                        <p:attrNameLst>
                                          <p:attrName>style.rotation</p:attrName>
                                        </p:attrNameLst>
                                      </p:cBhvr>
                                      <p:tavLst>
                                        <p:tav tm="0">
                                          <p:val>
                                            <p:fltVal val="90"/>
                                          </p:val>
                                        </p:tav>
                                        <p:tav tm="100000">
                                          <p:val>
                                            <p:fltVal val="0"/>
                                          </p:val>
                                        </p:tav>
                                      </p:tavLst>
                                    </p:anim>
                                    <p:animEffect transition="in" filter="fade">
                                      <p:cBhvr>
                                        <p:cTn id="188" dur="1000"/>
                                        <p:tgtEl>
                                          <p:spTgt spid="45"/>
                                        </p:tgtEl>
                                      </p:cBhvr>
                                    </p:animEffect>
                                  </p:childTnLst>
                                </p:cTn>
                              </p:par>
                              <p:par>
                                <p:cTn id="189" presetID="31" presetClass="entr" presetSubtype="0" fill="hold" grpId="0" nodeType="withEffect">
                                  <p:stCondLst>
                                    <p:cond delay="2000"/>
                                  </p:stCondLst>
                                  <p:childTnLst>
                                    <p:set>
                                      <p:cBhvr>
                                        <p:cTn id="190" dur="1" fill="hold">
                                          <p:stCondLst>
                                            <p:cond delay="0"/>
                                          </p:stCondLst>
                                        </p:cTn>
                                        <p:tgtEl>
                                          <p:spTgt spid="46"/>
                                        </p:tgtEl>
                                        <p:attrNameLst>
                                          <p:attrName>style.visibility</p:attrName>
                                        </p:attrNameLst>
                                      </p:cBhvr>
                                      <p:to>
                                        <p:strVal val="visible"/>
                                      </p:to>
                                    </p:set>
                                    <p:anim calcmode="lin" valueType="num">
                                      <p:cBhvr>
                                        <p:cTn id="191" dur="1000" fill="hold"/>
                                        <p:tgtEl>
                                          <p:spTgt spid="46"/>
                                        </p:tgtEl>
                                        <p:attrNameLst>
                                          <p:attrName>ppt_w</p:attrName>
                                        </p:attrNameLst>
                                      </p:cBhvr>
                                      <p:tavLst>
                                        <p:tav tm="0">
                                          <p:val>
                                            <p:fltVal val="0"/>
                                          </p:val>
                                        </p:tav>
                                        <p:tav tm="100000">
                                          <p:val>
                                            <p:strVal val="#ppt_w"/>
                                          </p:val>
                                        </p:tav>
                                      </p:tavLst>
                                    </p:anim>
                                    <p:anim calcmode="lin" valueType="num">
                                      <p:cBhvr>
                                        <p:cTn id="192" dur="1000" fill="hold"/>
                                        <p:tgtEl>
                                          <p:spTgt spid="46"/>
                                        </p:tgtEl>
                                        <p:attrNameLst>
                                          <p:attrName>ppt_h</p:attrName>
                                        </p:attrNameLst>
                                      </p:cBhvr>
                                      <p:tavLst>
                                        <p:tav tm="0">
                                          <p:val>
                                            <p:fltVal val="0"/>
                                          </p:val>
                                        </p:tav>
                                        <p:tav tm="100000">
                                          <p:val>
                                            <p:strVal val="#ppt_h"/>
                                          </p:val>
                                        </p:tav>
                                      </p:tavLst>
                                    </p:anim>
                                    <p:anim calcmode="lin" valueType="num">
                                      <p:cBhvr>
                                        <p:cTn id="193" dur="1000" fill="hold"/>
                                        <p:tgtEl>
                                          <p:spTgt spid="46"/>
                                        </p:tgtEl>
                                        <p:attrNameLst>
                                          <p:attrName>style.rotation</p:attrName>
                                        </p:attrNameLst>
                                      </p:cBhvr>
                                      <p:tavLst>
                                        <p:tav tm="0">
                                          <p:val>
                                            <p:fltVal val="90"/>
                                          </p:val>
                                        </p:tav>
                                        <p:tav tm="100000">
                                          <p:val>
                                            <p:fltVal val="0"/>
                                          </p:val>
                                        </p:tav>
                                      </p:tavLst>
                                    </p:anim>
                                    <p:animEffect transition="in" filter="fade">
                                      <p:cBhvr>
                                        <p:cTn id="194" dur="1000"/>
                                        <p:tgtEl>
                                          <p:spTgt spid="46"/>
                                        </p:tgtEl>
                                      </p:cBhvr>
                                    </p:animEffect>
                                  </p:childTnLst>
                                </p:cTn>
                              </p:par>
                              <p:par>
                                <p:cTn id="195" presetID="31" presetClass="entr" presetSubtype="0" fill="hold" grpId="0" nodeType="withEffect">
                                  <p:stCondLst>
                                    <p:cond delay="2000"/>
                                  </p:stCondLst>
                                  <p:childTnLst>
                                    <p:set>
                                      <p:cBhvr>
                                        <p:cTn id="196" dur="1" fill="hold">
                                          <p:stCondLst>
                                            <p:cond delay="0"/>
                                          </p:stCondLst>
                                        </p:cTn>
                                        <p:tgtEl>
                                          <p:spTgt spid="47"/>
                                        </p:tgtEl>
                                        <p:attrNameLst>
                                          <p:attrName>style.visibility</p:attrName>
                                        </p:attrNameLst>
                                      </p:cBhvr>
                                      <p:to>
                                        <p:strVal val="visible"/>
                                      </p:to>
                                    </p:set>
                                    <p:anim calcmode="lin" valueType="num">
                                      <p:cBhvr>
                                        <p:cTn id="197" dur="1000" fill="hold"/>
                                        <p:tgtEl>
                                          <p:spTgt spid="47"/>
                                        </p:tgtEl>
                                        <p:attrNameLst>
                                          <p:attrName>ppt_w</p:attrName>
                                        </p:attrNameLst>
                                      </p:cBhvr>
                                      <p:tavLst>
                                        <p:tav tm="0">
                                          <p:val>
                                            <p:fltVal val="0"/>
                                          </p:val>
                                        </p:tav>
                                        <p:tav tm="100000">
                                          <p:val>
                                            <p:strVal val="#ppt_w"/>
                                          </p:val>
                                        </p:tav>
                                      </p:tavLst>
                                    </p:anim>
                                    <p:anim calcmode="lin" valueType="num">
                                      <p:cBhvr>
                                        <p:cTn id="198" dur="1000" fill="hold"/>
                                        <p:tgtEl>
                                          <p:spTgt spid="47"/>
                                        </p:tgtEl>
                                        <p:attrNameLst>
                                          <p:attrName>ppt_h</p:attrName>
                                        </p:attrNameLst>
                                      </p:cBhvr>
                                      <p:tavLst>
                                        <p:tav tm="0">
                                          <p:val>
                                            <p:fltVal val="0"/>
                                          </p:val>
                                        </p:tav>
                                        <p:tav tm="100000">
                                          <p:val>
                                            <p:strVal val="#ppt_h"/>
                                          </p:val>
                                        </p:tav>
                                      </p:tavLst>
                                    </p:anim>
                                    <p:anim calcmode="lin" valueType="num">
                                      <p:cBhvr>
                                        <p:cTn id="199" dur="1000" fill="hold"/>
                                        <p:tgtEl>
                                          <p:spTgt spid="47"/>
                                        </p:tgtEl>
                                        <p:attrNameLst>
                                          <p:attrName>style.rotation</p:attrName>
                                        </p:attrNameLst>
                                      </p:cBhvr>
                                      <p:tavLst>
                                        <p:tav tm="0">
                                          <p:val>
                                            <p:fltVal val="90"/>
                                          </p:val>
                                        </p:tav>
                                        <p:tav tm="100000">
                                          <p:val>
                                            <p:fltVal val="0"/>
                                          </p:val>
                                        </p:tav>
                                      </p:tavLst>
                                    </p:anim>
                                    <p:animEffect transition="in" filter="fade">
                                      <p:cBhvr>
                                        <p:cTn id="200" dur="1000"/>
                                        <p:tgtEl>
                                          <p:spTgt spid="47"/>
                                        </p:tgtEl>
                                      </p:cBhvr>
                                    </p:animEffect>
                                  </p:childTnLst>
                                </p:cTn>
                              </p:par>
                              <p:par>
                                <p:cTn id="201" presetID="53" presetClass="entr" presetSubtype="16" fill="hold" nodeType="withEffect">
                                  <p:stCondLst>
                                    <p:cond delay="3000"/>
                                  </p:stCondLst>
                                  <p:childTnLst>
                                    <p:set>
                                      <p:cBhvr>
                                        <p:cTn id="202" dur="1" fill="hold">
                                          <p:stCondLst>
                                            <p:cond delay="0"/>
                                          </p:stCondLst>
                                        </p:cTn>
                                        <p:tgtEl>
                                          <p:spTgt spid="48"/>
                                        </p:tgtEl>
                                        <p:attrNameLst>
                                          <p:attrName>style.visibility</p:attrName>
                                        </p:attrNameLst>
                                      </p:cBhvr>
                                      <p:to>
                                        <p:strVal val="visible"/>
                                      </p:to>
                                    </p:set>
                                    <p:anim calcmode="lin" valueType="num">
                                      <p:cBhvr>
                                        <p:cTn id="203" dur="500" fill="hold"/>
                                        <p:tgtEl>
                                          <p:spTgt spid="48"/>
                                        </p:tgtEl>
                                        <p:attrNameLst>
                                          <p:attrName>ppt_w</p:attrName>
                                        </p:attrNameLst>
                                      </p:cBhvr>
                                      <p:tavLst>
                                        <p:tav tm="0">
                                          <p:val>
                                            <p:fltVal val="0"/>
                                          </p:val>
                                        </p:tav>
                                        <p:tav tm="100000">
                                          <p:val>
                                            <p:strVal val="#ppt_w"/>
                                          </p:val>
                                        </p:tav>
                                      </p:tavLst>
                                    </p:anim>
                                    <p:anim calcmode="lin" valueType="num">
                                      <p:cBhvr>
                                        <p:cTn id="204" dur="500" fill="hold"/>
                                        <p:tgtEl>
                                          <p:spTgt spid="48"/>
                                        </p:tgtEl>
                                        <p:attrNameLst>
                                          <p:attrName>ppt_h</p:attrName>
                                        </p:attrNameLst>
                                      </p:cBhvr>
                                      <p:tavLst>
                                        <p:tav tm="0">
                                          <p:val>
                                            <p:fltVal val="0"/>
                                          </p:val>
                                        </p:tav>
                                        <p:tav tm="100000">
                                          <p:val>
                                            <p:strVal val="#ppt_h"/>
                                          </p:val>
                                        </p:tav>
                                      </p:tavLst>
                                    </p:anim>
                                    <p:animEffect transition="in" filter="fade">
                                      <p:cBhvr>
                                        <p:cTn id="205" dur="500"/>
                                        <p:tgtEl>
                                          <p:spTgt spid="48"/>
                                        </p:tgtEl>
                                      </p:cBhvr>
                                    </p:animEffect>
                                  </p:childTnLst>
                                </p:cTn>
                              </p:par>
                              <p:par>
                                <p:cTn id="206" presetID="53" presetClass="entr" presetSubtype="16" fill="hold" grpId="0" nodeType="withEffect">
                                  <p:stCondLst>
                                    <p:cond delay="3500"/>
                                  </p:stCondLst>
                                  <p:childTnLst>
                                    <p:set>
                                      <p:cBhvr>
                                        <p:cTn id="207" dur="1" fill="hold">
                                          <p:stCondLst>
                                            <p:cond delay="0"/>
                                          </p:stCondLst>
                                        </p:cTn>
                                        <p:tgtEl>
                                          <p:spTgt spid="58"/>
                                        </p:tgtEl>
                                        <p:attrNameLst>
                                          <p:attrName>style.visibility</p:attrName>
                                        </p:attrNameLst>
                                      </p:cBhvr>
                                      <p:to>
                                        <p:strVal val="visible"/>
                                      </p:to>
                                    </p:set>
                                    <p:anim calcmode="lin" valueType="num">
                                      <p:cBhvr>
                                        <p:cTn id="208" dur="500" fill="hold"/>
                                        <p:tgtEl>
                                          <p:spTgt spid="58"/>
                                        </p:tgtEl>
                                        <p:attrNameLst>
                                          <p:attrName>ppt_w</p:attrName>
                                        </p:attrNameLst>
                                      </p:cBhvr>
                                      <p:tavLst>
                                        <p:tav tm="0">
                                          <p:val>
                                            <p:fltVal val="0"/>
                                          </p:val>
                                        </p:tav>
                                        <p:tav tm="100000">
                                          <p:val>
                                            <p:strVal val="#ppt_w"/>
                                          </p:val>
                                        </p:tav>
                                      </p:tavLst>
                                    </p:anim>
                                    <p:anim calcmode="lin" valueType="num">
                                      <p:cBhvr>
                                        <p:cTn id="209" dur="500" fill="hold"/>
                                        <p:tgtEl>
                                          <p:spTgt spid="58"/>
                                        </p:tgtEl>
                                        <p:attrNameLst>
                                          <p:attrName>ppt_h</p:attrName>
                                        </p:attrNameLst>
                                      </p:cBhvr>
                                      <p:tavLst>
                                        <p:tav tm="0">
                                          <p:val>
                                            <p:fltVal val="0"/>
                                          </p:val>
                                        </p:tav>
                                        <p:tav tm="100000">
                                          <p:val>
                                            <p:strVal val="#ppt_h"/>
                                          </p:val>
                                        </p:tav>
                                      </p:tavLst>
                                    </p:anim>
                                    <p:animEffect transition="in" filter="fade">
                                      <p:cBhvr>
                                        <p:cTn id="210" dur="500"/>
                                        <p:tgtEl>
                                          <p:spTgt spid="58"/>
                                        </p:tgtEl>
                                      </p:cBhvr>
                                    </p:animEffect>
                                  </p:childTnLst>
                                </p:cTn>
                              </p:par>
                              <p:par>
                                <p:cTn id="211" presetID="53" presetClass="entr" presetSubtype="16" fill="hold" grpId="0" nodeType="withEffect">
                                  <p:stCondLst>
                                    <p:cond delay="3500"/>
                                  </p:stCondLst>
                                  <p:childTnLst>
                                    <p:set>
                                      <p:cBhvr>
                                        <p:cTn id="212" dur="1" fill="hold">
                                          <p:stCondLst>
                                            <p:cond delay="0"/>
                                          </p:stCondLst>
                                        </p:cTn>
                                        <p:tgtEl>
                                          <p:spTgt spid="59"/>
                                        </p:tgtEl>
                                        <p:attrNameLst>
                                          <p:attrName>style.visibility</p:attrName>
                                        </p:attrNameLst>
                                      </p:cBhvr>
                                      <p:to>
                                        <p:strVal val="visible"/>
                                      </p:to>
                                    </p:set>
                                    <p:anim calcmode="lin" valueType="num">
                                      <p:cBhvr>
                                        <p:cTn id="213" dur="500" fill="hold"/>
                                        <p:tgtEl>
                                          <p:spTgt spid="59"/>
                                        </p:tgtEl>
                                        <p:attrNameLst>
                                          <p:attrName>ppt_w</p:attrName>
                                        </p:attrNameLst>
                                      </p:cBhvr>
                                      <p:tavLst>
                                        <p:tav tm="0">
                                          <p:val>
                                            <p:fltVal val="0"/>
                                          </p:val>
                                        </p:tav>
                                        <p:tav tm="100000">
                                          <p:val>
                                            <p:strVal val="#ppt_w"/>
                                          </p:val>
                                        </p:tav>
                                      </p:tavLst>
                                    </p:anim>
                                    <p:anim calcmode="lin" valueType="num">
                                      <p:cBhvr>
                                        <p:cTn id="214" dur="500" fill="hold"/>
                                        <p:tgtEl>
                                          <p:spTgt spid="59"/>
                                        </p:tgtEl>
                                        <p:attrNameLst>
                                          <p:attrName>ppt_h</p:attrName>
                                        </p:attrNameLst>
                                      </p:cBhvr>
                                      <p:tavLst>
                                        <p:tav tm="0">
                                          <p:val>
                                            <p:fltVal val="0"/>
                                          </p:val>
                                        </p:tav>
                                        <p:tav tm="100000">
                                          <p:val>
                                            <p:strVal val="#ppt_h"/>
                                          </p:val>
                                        </p:tav>
                                      </p:tavLst>
                                    </p:anim>
                                    <p:animEffect transition="in" filter="fade">
                                      <p:cBhvr>
                                        <p:cTn id="215" dur="500"/>
                                        <p:tgtEl>
                                          <p:spTgt spid="59"/>
                                        </p:tgtEl>
                                      </p:cBhvr>
                                    </p:animEffect>
                                  </p:childTnLst>
                                </p:cTn>
                              </p:par>
                              <p:par>
                                <p:cTn id="216" presetID="53" presetClass="entr" presetSubtype="16" fill="hold" grpId="0" nodeType="withEffect">
                                  <p:stCondLst>
                                    <p:cond delay="3500"/>
                                  </p:stCondLst>
                                  <p:childTnLst>
                                    <p:set>
                                      <p:cBhvr>
                                        <p:cTn id="217" dur="1" fill="hold">
                                          <p:stCondLst>
                                            <p:cond delay="0"/>
                                          </p:stCondLst>
                                        </p:cTn>
                                        <p:tgtEl>
                                          <p:spTgt spid="60"/>
                                        </p:tgtEl>
                                        <p:attrNameLst>
                                          <p:attrName>style.visibility</p:attrName>
                                        </p:attrNameLst>
                                      </p:cBhvr>
                                      <p:to>
                                        <p:strVal val="visible"/>
                                      </p:to>
                                    </p:set>
                                    <p:anim calcmode="lin" valueType="num">
                                      <p:cBhvr>
                                        <p:cTn id="218" dur="500" fill="hold"/>
                                        <p:tgtEl>
                                          <p:spTgt spid="60"/>
                                        </p:tgtEl>
                                        <p:attrNameLst>
                                          <p:attrName>ppt_w</p:attrName>
                                        </p:attrNameLst>
                                      </p:cBhvr>
                                      <p:tavLst>
                                        <p:tav tm="0">
                                          <p:val>
                                            <p:fltVal val="0"/>
                                          </p:val>
                                        </p:tav>
                                        <p:tav tm="100000">
                                          <p:val>
                                            <p:strVal val="#ppt_w"/>
                                          </p:val>
                                        </p:tav>
                                      </p:tavLst>
                                    </p:anim>
                                    <p:anim calcmode="lin" valueType="num">
                                      <p:cBhvr>
                                        <p:cTn id="219" dur="500" fill="hold"/>
                                        <p:tgtEl>
                                          <p:spTgt spid="60"/>
                                        </p:tgtEl>
                                        <p:attrNameLst>
                                          <p:attrName>ppt_h</p:attrName>
                                        </p:attrNameLst>
                                      </p:cBhvr>
                                      <p:tavLst>
                                        <p:tav tm="0">
                                          <p:val>
                                            <p:fltVal val="0"/>
                                          </p:val>
                                        </p:tav>
                                        <p:tav tm="100000">
                                          <p:val>
                                            <p:strVal val="#ppt_h"/>
                                          </p:val>
                                        </p:tav>
                                      </p:tavLst>
                                    </p:anim>
                                    <p:animEffect transition="in" filter="fade">
                                      <p:cBhvr>
                                        <p:cTn id="220" dur="500"/>
                                        <p:tgtEl>
                                          <p:spTgt spid="60"/>
                                        </p:tgtEl>
                                      </p:cBhvr>
                                    </p:animEffect>
                                  </p:childTnLst>
                                </p:cTn>
                              </p:par>
                              <p:par>
                                <p:cTn id="221" presetID="53" presetClass="entr" presetSubtype="16" fill="hold" grpId="0" nodeType="withEffect">
                                  <p:stCondLst>
                                    <p:cond delay="3500"/>
                                  </p:stCondLst>
                                  <p:childTnLst>
                                    <p:set>
                                      <p:cBhvr>
                                        <p:cTn id="222" dur="1" fill="hold">
                                          <p:stCondLst>
                                            <p:cond delay="0"/>
                                          </p:stCondLst>
                                        </p:cTn>
                                        <p:tgtEl>
                                          <p:spTgt spid="61"/>
                                        </p:tgtEl>
                                        <p:attrNameLst>
                                          <p:attrName>style.visibility</p:attrName>
                                        </p:attrNameLst>
                                      </p:cBhvr>
                                      <p:to>
                                        <p:strVal val="visible"/>
                                      </p:to>
                                    </p:set>
                                    <p:anim calcmode="lin" valueType="num">
                                      <p:cBhvr>
                                        <p:cTn id="223" dur="500" fill="hold"/>
                                        <p:tgtEl>
                                          <p:spTgt spid="61"/>
                                        </p:tgtEl>
                                        <p:attrNameLst>
                                          <p:attrName>ppt_w</p:attrName>
                                        </p:attrNameLst>
                                      </p:cBhvr>
                                      <p:tavLst>
                                        <p:tav tm="0">
                                          <p:val>
                                            <p:fltVal val="0"/>
                                          </p:val>
                                        </p:tav>
                                        <p:tav tm="100000">
                                          <p:val>
                                            <p:strVal val="#ppt_w"/>
                                          </p:val>
                                        </p:tav>
                                      </p:tavLst>
                                    </p:anim>
                                    <p:anim calcmode="lin" valueType="num">
                                      <p:cBhvr>
                                        <p:cTn id="224" dur="500" fill="hold"/>
                                        <p:tgtEl>
                                          <p:spTgt spid="61"/>
                                        </p:tgtEl>
                                        <p:attrNameLst>
                                          <p:attrName>ppt_h</p:attrName>
                                        </p:attrNameLst>
                                      </p:cBhvr>
                                      <p:tavLst>
                                        <p:tav tm="0">
                                          <p:val>
                                            <p:fltVal val="0"/>
                                          </p:val>
                                        </p:tav>
                                        <p:tav tm="100000">
                                          <p:val>
                                            <p:strVal val="#ppt_h"/>
                                          </p:val>
                                        </p:tav>
                                      </p:tavLst>
                                    </p:anim>
                                    <p:animEffect transition="in" filter="fade">
                                      <p:cBhvr>
                                        <p:cTn id="225" dur="500"/>
                                        <p:tgtEl>
                                          <p:spTgt spid="61"/>
                                        </p:tgtEl>
                                      </p:cBhvr>
                                    </p:animEffect>
                                  </p:childTnLst>
                                </p:cTn>
                              </p:par>
                              <p:par>
                                <p:cTn id="226" presetID="53" presetClass="entr" presetSubtype="16" fill="hold" grpId="0" nodeType="withEffect">
                                  <p:stCondLst>
                                    <p:cond delay="3500"/>
                                  </p:stCondLst>
                                  <p:childTnLst>
                                    <p:set>
                                      <p:cBhvr>
                                        <p:cTn id="227" dur="1" fill="hold">
                                          <p:stCondLst>
                                            <p:cond delay="0"/>
                                          </p:stCondLst>
                                        </p:cTn>
                                        <p:tgtEl>
                                          <p:spTgt spid="62"/>
                                        </p:tgtEl>
                                        <p:attrNameLst>
                                          <p:attrName>style.visibility</p:attrName>
                                        </p:attrNameLst>
                                      </p:cBhvr>
                                      <p:to>
                                        <p:strVal val="visible"/>
                                      </p:to>
                                    </p:set>
                                    <p:anim calcmode="lin" valueType="num">
                                      <p:cBhvr>
                                        <p:cTn id="228" dur="500" fill="hold"/>
                                        <p:tgtEl>
                                          <p:spTgt spid="62"/>
                                        </p:tgtEl>
                                        <p:attrNameLst>
                                          <p:attrName>ppt_w</p:attrName>
                                        </p:attrNameLst>
                                      </p:cBhvr>
                                      <p:tavLst>
                                        <p:tav tm="0">
                                          <p:val>
                                            <p:fltVal val="0"/>
                                          </p:val>
                                        </p:tav>
                                        <p:tav tm="100000">
                                          <p:val>
                                            <p:strVal val="#ppt_w"/>
                                          </p:val>
                                        </p:tav>
                                      </p:tavLst>
                                    </p:anim>
                                    <p:anim calcmode="lin" valueType="num">
                                      <p:cBhvr>
                                        <p:cTn id="229" dur="500" fill="hold"/>
                                        <p:tgtEl>
                                          <p:spTgt spid="62"/>
                                        </p:tgtEl>
                                        <p:attrNameLst>
                                          <p:attrName>ppt_h</p:attrName>
                                        </p:attrNameLst>
                                      </p:cBhvr>
                                      <p:tavLst>
                                        <p:tav tm="0">
                                          <p:val>
                                            <p:fltVal val="0"/>
                                          </p:val>
                                        </p:tav>
                                        <p:tav tm="100000">
                                          <p:val>
                                            <p:strVal val="#ppt_h"/>
                                          </p:val>
                                        </p:tav>
                                      </p:tavLst>
                                    </p:anim>
                                    <p:animEffect transition="in" filter="fade">
                                      <p:cBhvr>
                                        <p:cTn id="230" dur="500"/>
                                        <p:tgtEl>
                                          <p:spTgt spid="62"/>
                                        </p:tgtEl>
                                      </p:cBhvr>
                                    </p:animEffect>
                                  </p:childTnLst>
                                </p:cTn>
                              </p:par>
                              <p:par>
                                <p:cTn id="231" presetID="53" presetClass="entr" presetSubtype="16" fill="hold" grpId="0" nodeType="withEffect">
                                  <p:stCondLst>
                                    <p:cond delay="3500"/>
                                  </p:stCondLst>
                                  <p:childTnLst>
                                    <p:set>
                                      <p:cBhvr>
                                        <p:cTn id="232" dur="1" fill="hold">
                                          <p:stCondLst>
                                            <p:cond delay="0"/>
                                          </p:stCondLst>
                                        </p:cTn>
                                        <p:tgtEl>
                                          <p:spTgt spid="63"/>
                                        </p:tgtEl>
                                        <p:attrNameLst>
                                          <p:attrName>style.visibility</p:attrName>
                                        </p:attrNameLst>
                                      </p:cBhvr>
                                      <p:to>
                                        <p:strVal val="visible"/>
                                      </p:to>
                                    </p:set>
                                    <p:anim calcmode="lin" valueType="num">
                                      <p:cBhvr>
                                        <p:cTn id="233" dur="500" fill="hold"/>
                                        <p:tgtEl>
                                          <p:spTgt spid="63"/>
                                        </p:tgtEl>
                                        <p:attrNameLst>
                                          <p:attrName>ppt_w</p:attrName>
                                        </p:attrNameLst>
                                      </p:cBhvr>
                                      <p:tavLst>
                                        <p:tav tm="0">
                                          <p:val>
                                            <p:fltVal val="0"/>
                                          </p:val>
                                        </p:tav>
                                        <p:tav tm="100000">
                                          <p:val>
                                            <p:strVal val="#ppt_w"/>
                                          </p:val>
                                        </p:tav>
                                      </p:tavLst>
                                    </p:anim>
                                    <p:anim calcmode="lin" valueType="num">
                                      <p:cBhvr>
                                        <p:cTn id="234" dur="500" fill="hold"/>
                                        <p:tgtEl>
                                          <p:spTgt spid="63"/>
                                        </p:tgtEl>
                                        <p:attrNameLst>
                                          <p:attrName>ppt_h</p:attrName>
                                        </p:attrNameLst>
                                      </p:cBhvr>
                                      <p:tavLst>
                                        <p:tav tm="0">
                                          <p:val>
                                            <p:fltVal val="0"/>
                                          </p:val>
                                        </p:tav>
                                        <p:tav tm="100000">
                                          <p:val>
                                            <p:strVal val="#ppt_h"/>
                                          </p:val>
                                        </p:tav>
                                      </p:tavLst>
                                    </p:anim>
                                    <p:animEffect transition="in" filter="fade">
                                      <p:cBhvr>
                                        <p:cTn id="235" dur="500"/>
                                        <p:tgtEl>
                                          <p:spTgt spid="63"/>
                                        </p:tgtEl>
                                      </p:cBhvr>
                                    </p:animEffect>
                                  </p:childTnLst>
                                </p:cTn>
                              </p:par>
                              <p:par>
                                <p:cTn id="236" presetID="53" presetClass="entr" presetSubtype="16" fill="hold" grpId="0" nodeType="withEffect">
                                  <p:stCondLst>
                                    <p:cond delay="3500"/>
                                  </p:stCondLst>
                                  <p:childTnLst>
                                    <p:set>
                                      <p:cBhvr>
                                        <p:cTn id="237" dur="1" fill="hold">
                                          <p:stCondLst>
                                            <p:cond delay="0"/>
                                          </p:stCondLst>
                                        </p:cTn>
                                        <p:tgtEl>
                                          <p:spTgt spid="64"/>
                                        </p:tgtEl>
                                        <p:attrNameLst>
                                          <p:attrName>style.visibility</p:attrName>
                                        </p:attrNameLst>
                                      </p:cBhvr>
                                      <p:to>
                                        <p:strVal val="visible"/>
                                      </p:to>
                                    </p:set>
                                    <p:anim calcmode="lin" valueType="num">
                                      <p:cBhvr>
                                        <p:cTn id="238" dur="500" fill="hold"/>
                                        <p:tgtEl>
                                          <p:spTgt spid="64"/>
                                        </p:tgtEl>
                                        <p:attrNameLst>
                                          <p:attrName>ppt_w</p:attrName>
                                        </p:attrNameLst>
                                      </p:cBhvr>
                                      <p:tavLst>
                                        <p:tav tm="0">
                                          <p:val>
                                            <p:fltVal val="0"/>
                                          </p:val>
                                        </p:tav>
                                        <p:tav tm="100000">
                                          <p:val>
                                            <p:strVal val="#ppt_w"/>
                                          </p:val>
                                        </p:tav>
                                      </p:tavLst>
                                    </p:anim>
                                    <p:anim calcmode="lin" valueType="num">
                                      <p:cBhvr>
                                        <p:cTn id="239" dur="500" fill="hold"/>
                                        <p:tgtEl>
                                          <p:spTgt spid="64"/>
                                        </p:tgtEl>
                                        <p:attrNameLst>
                                          <p:attrName>ppt_h</p:attrName>
                                        </p:attrNameLst>
                                      </p:cBhvr>
                                      <p:tavLst>
                                        <p:tav tm="0">
                                          <p:val>
                                            <p:fltVal val="0"/>
                                          </p:val>
                                        </p:tav>
                                        <p:tav tm="100000">
                                          <p:val>
                                            <p:strVal val="#ppt_h"/>
                                          </p:val>
                                        </p:tav>
                                      </p:tavLst>
                                    </p:anim>
                                    <p:animEffect transition="in" filter="fade">
                                      <p:cBhvr>
                                        <p:cTn id="240" dur="500"/>
                                        <p:tgtEl>
                                          <p:spTgt spid="64"/>
                                        </p:tgtEl>
                                      </p:cBhvr>
                                    </p:animEffect>
                                  </p:childTnLst>
                                </p:cTn>
                              </p:par>
                              <p:par>
                                <p:cTn id="241" presetID="53" presetClass="entr" presetSubtype="16" fill="hold" grpId="0" nodeType="withEffect">
                                  <p:stCondLst>
                                    <p:cond delay="3500"/>
                                  </p:stCondLst>
                                  <p:childTnLst>
                                    <p:set>
                                      <p:cBhvr>
                                        <p:cTn id="242" dur="1" fill="hold">
                                          <p:stCondLst>
                                            <p:cond delay="0"/>
                                          </p:stCondLst>
                                        </p:cTn>
                                        <p:tgtEl>
                                          <p:spTgt spid="65"/>
                                        </p:tgtEl>
                                        <p:attrNameLst>
                                          <p:attrName>style.visibility</p:attrName>
                                        </p:attrNameLst>
                                      </p:cBhvr>
                                      <p:to>
                                        <p:strVal val="visible"/>
                                      </p:to>
                                    </p:set>
                                    <p:anim calcmode="lin" valueType="num">
                                      <p:cBhvr>
                                        <p:cTn id="243" dur="500" fill="hold"/>
                                        <p:tgtEl>
                                          <p:spTgt spid="65"/>
                                        </p:tgtEl>
                                        <p:attrNameLst>
                                          <p:attrName>ppt_w</p:attrName>
                                        </p:attrNameLst>
                                      </p:cBhvr>
                                      <p:tavLst>
                                        <p:tav tm="0">
                                          <p:val>
                                            <p:fltVal val="0"/>
                                          </p:val>
                                        </p:tav>
                                        <p:tav tm="100000">
                                          <p:val>
                                            <p:strVal val="#ppt_w"/>
                                          </p:val>
                                        </p:tav>
                                      </p:tavLst>
                                    </p:anim>
                                    <p:anim calcmode="lin" valueType="num">
                                      <p:cBhvr>
                                        <p:cTn id="244" dur="500" fill="hold"/>
                                        <p:tgtEl>
                                          <p:spTgt spid="65"/>
                                        </p:tgtEl>
                                        <p:attrNameLst>
                                          <p:attrName>ppt_h</p:attrName>
                                        </p:attrNameLst>
                                      </p:cBhvr>
                                      <p:tavLst>
                                        <p:tav tm="0">
                                          <p:val>
                                            <p:fltVal val="0"/>
                                          </p:val>
                                        </p:tav>
                                        <p:tav tm="100000">
                                          <p:val>
                                            <p:strVal val="#ppt_h"/>
                                          </p:val>
                                        </p:tav>
                                      </p:tavLst>
                                    </p:anim>
                                    <p:animEffect transition="in" filter="fade">
                                      <p:cBhvr>
                                        <p:cTn id="245" dur="500"/>
                                        <p:tgtEl>
                                          <p:spTgt spid="65"/>
                                        </p:tgtEl>
                                      </p:cBhvr>
                                    </p:animEffect>
                                  </p:childTnLst>
                                </p:cTn>
                              </p:par>
                              <p:par>
                                <p:cTn id="246" presetID="53" presetClass="entr" presetSubtype="16" fill="hold" grpId="0" nodeType="withEffect">
                                  <p:stCondLst>
                                    <p:cond delay="3500"/>
                                  </p:stCondLst>
                                  <p:childTnLst>
                                    <p:set>
                                      <p:cBhvr>
                                        <p:cTn id="247" dur="1" fill="hold">
                                          <p:stCondLst>
                                            <p:cond delay="0"/>
                                          </p:stCondLst>
                                        </p:cTn>
                                        <p:tgtEl>
                                          <p:spTgt spid="66"/>
                                        </p:tgtEl>
                                        <p:attrNameLst>
                                          <p:attrName>style.visibility</p:attrName>
                                        </p:attrNameLst>
                                      </p:cBhvr>
                                      <p:to>
                                        <p:strVal val="visible"/>
                                      </p:to>
                                    </p:set>
                                    <p:anim calcmode="lin" valueType="num">
                                      <p:cBhvr>
                                        <p:cTn id="248" dur="500" fill="hold"/>
                                        <p:tgtEl>
                                          <p:spTgt spid="66"/>
                                        </p:tgtEl>
                                        <p:attrNameLst>
                                          <p:attrName>ppt_w</p:attrName>
                                        </p:attrNameLst>
                                      </p:cBhvr>
                                      <p:tavLst>
                                        <p:tav tm="0">
                                          <p:val>
                                            <p:fltVal val="0"/>
                                          </p:val>
                                        </p:tav>
                                        <p:tav tm="100000">
                                          <p:val>
                                            <p:strVal val="#ppt_w"/>
                                          </p:val>
                                        </p:tav>
                                      </p:tavLst>
                                    </p:anim>
                                    <p:anim calcmode="lin" valueType="num">
                                      <p:cBhvr>
                                        <p:cTn id="249" dur="500" fill="hold"/>
                                        <p:tgtEl>
                                          <p:spTgt spid="66"/>
                                        </p:tgtEl>
                                        <p:attrNameLst>
                                          <p:attrName>ppt_h</p:attrName>
                                        </p:attrNameLst>
                                      </p:cBhvr>
                                      <p:tavLst>
                                        <p:tav tm="0">
                                          <p:val>
                                            <p:fltVal val="0"/>
                                          </p:val>
                                        </p:tav>
                                        <p:tav tm="100000">
                                          <p:val>
                                            <p:strVal val="#ppt_h"/>
                                          </p:val>
                                        </p:tav>
                                      </p:tavLst>
                                    </p:anim>
                                    <p:animEffect transition="in" filter="fade">
                                      <p:cBhvr>
                                        <p:cTn id="25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p:bldP spid="35" grpId="0"/>
      <p:bldP spid="36" grpId="0"/>
      <p:bldP spid="37" grpId="0"/>
      <p:bldP spid="38" grpId="0"/>
      <p:bldP spid="39" grpId="0"/>
      <p:bldP spid="40" grpId="0"/>
      <p:bldP spid="41" grpId="0"/>
      <p:bldP spid="42" grpId="0"/>
      <p:bldP spid="43" grpId="0"/>
      <p:bldP spid="44" grpId="0"/>
      <p:bldP spid="45" grpId="0"/>
      <p:bldP spid="46" grpId="0"/>
      <p:bldP spid="47" grpId="0"/>
      <p:bldP spid="58" grpId="0"/>
      <p:bldP spid="59" grpId="0"/>
      <p:bldP spid="60" grpId="0"/>
      <p:bldP spid="61" grpId="0"/>
      <p:bldP spid="62" grpId="0"/>
      <p:bldP spid="63" grpId="0"/>
      <p:bldP spid="64" grpId="0"/>
      <p:bldP spid="65" grpId="0"/>
      <p:bldP spid="66"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53371" y="6386732"/>
            <a:ext cx="478971"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109</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Portfolio Project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Oval 4"/>
          <p:cNvSpPr>
            <a:spLocks noChangeAspect="1"/>
          </p:cNvSpPr>
          <p:nvPr/>
        </p:nvSpPr>
        <p:spPr>
          <a:xfrm>
            <a:off x="722354" y="2097633"/>
            <a:ext cx="1980000" cy="1980000"/>
          </a:xfrm>
          <a:prstGeom prst="ellipse">
            <a:avLst/>
          </a:prstGeom>
          <a:solidFill>
            <a:schemeClr val="bg1">
              <a:lumMod val="50000"/>
            </a:schemeClr>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lumMod val="65000"/>
                </a:schemeClr>
              </a:solidFill>
              <a:ea typeface="Roboto" panose="02000000000000000000" pitchFamily="2" charset="0"/>
            </a:endParaRPr>
          </a:p>
        </p:txBody>
      </p:sp>
      <p:sp>
        <p:nvSpPr>
          <p:cNvPr id="6" name="Oval 5"/>
          <p:cNvSpPr>
            <a:spLocks noChangeAspect="1"/>
          </p:cNvSpPr>
          <p:nvPr/>
        </p:nvSpPr>
        <p:spPr>
          <a:xfrm>
            <a:off x="2871925" y="2097633"/>
            <a:ext cx="1980000" cy="1980000"/>
          </a:xfrm>
          <a:prstGeom prst="ellipse">
            <a:avLst/>
          </a:prstGeom>
          <a:solidFill>
            <a:schemeClr val="bg1">
              <a:lumMod val="50000"/>
            </a:schemeClr>
          </a:solid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lumMod val="65000"/>
                </a:schemeClr>
              </a:solidFill>
              <a:ea typeface="Roboto" panose="02000000000000000000" pitchFamily="2" charset="0"/>
            </a:endParaRPr>
          </a:p>
        </p:txBody>
      </p:sp>
      <p:sp>
        <p:nvSpPr>
          <p:cNvPr id="7" name="Oval 6"/>
          <p:cNvSpPr>
            <a:spLocks noChangeAspect="1"/>
          </p:cNvSpPr>
          <p:nvPr/>
        </p:nvSpPr>
        <p:spPr>
          <a:xfrm>
            <a:off x="5021490" y="2097633"/>
            <a:ext cx="1980000" cy="1980000"/>
          </a:xfrm>
          <a:prstGeom prst="ellipse">
            <a:avLst/>
          </a:prstGeom>
          <a:solidFill>
            <a:schemeClr val="bg1">
              <a:lumMod val="50000"/>
            </a:schemeClr>
          </a:solidFill>
          <a:ln w="635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lumMod val="65000"/>
                </a:schemeClr>
              </a:solidFill>
              <a:ea typeface="Roboto" panose="02000000000000000000" pitchFamily="2" charset="0"/>
            </a:endParaRPr>
          </a:p>
        </p:txBody>
      </p:sp>
      <p:sp>
        <p:nvSpPr>
          <p:cNvPr id="8" name="Oval 7"/>
          <p:cNvSpPr>
            <a:spLocks noChangeAspect="1"/>
          </p:cNvSpPr>
          <p:nvPr/>
        </p:nvSpPr>
        <p:spPr>
          <a:xfrm>
            <a:off x="7171060" y="2097633"/>
            <a:ext cx="1980000" cy="1980000"/>
          </a:xfrm>
          <a:prstGeom prst="ellipse">
            <a:avLst/>
          </a:prstGeom>
          <a:solidFill>
            <a:schemeClr val="bg1">
              <a:lumMod val="50000"/>
            </a:schemeClr>
          </a:solidFill>
          <a:ln w="635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lumMod val="65000"/>
                </a:schemeClr>
              </a:solidFill>
              <a:ea typeface="Roboto" panose="02000000000000000000" pitchFamily="2" charset="0"/>
            </a:endParaRPr>
          </a:p>
        </p:txBody>
      </p:sp>
      <p:sp>
        <p:nvSpPr>
          <p:cNvPr id="9" name="Oval 8"/>
          <p:cNvSpPr>
            <a:spLocks noChangeAspect="1"/>
          </p:cNvSpPr>
          <p:nvPr/>
        </p:nvSpPr>
        <p:spPr>
          <a:xfrm>
            <a:off x="9320630" y="2097633"/>
            <a:ext cx="1980000" cy="1980000"/>
          </a:xfrm>
          <a:prstGeom prst="ellipse">
            <a:avLst/>
          </a:prstGeom>
          <a:solidFill>
            <a:schemeClr val="bg1">
              <a:lumMod val="50000"/>
            </a:schemeClr>
          </a:solidFill>
          <a:ln w="635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lumMod val="65000"/>
                </a:schemeClr>
              </a:solidFill>
              <a:ea typeface="Roboto" panose="02000000000000000000" pitchFamily="2" charset="0"/>
            </a:endParaRPr>
          </a:p>
        </p:txBody>
      </p:sp>
      <p:sp>
        <p:nvSpPr>
          <p:cNvPr id="10" name="Title 13"/>
          <p:cNvSpPr txBox="1">
            <a:spLocks/>
          </p:cNvSpPr>
          <p:nvPr/>
        </p:nvSpPr>
        <p:spPr>
          <a:xfrm>
            <a:off x="812354" y="4233840"/>
            <a:ext cx="1800000" cy="937613"/>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600" b="1" dirty="0" smtClean="0">
                <a:solidFill>
                  <a:schemeClr val="accent1"/>
                </a:solidFill>
                <a:latin typeface="+mn-lt"/>
                <a:ea typeface="Roboto" panose="02000000000000000000" pitchFamily="2" charset="0"/>
              </a:rPr>
              <a:t>PROJECT 01</a:t>
            </a: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ea typeface="Roboto" panose="02000000000000000000" pitchFamily="2" charset="0"/>
              </a:rPr>
              <a:t> </a:t>
            </a:r>
            <a:r>
              <a:rPr lang="id-ID" sz="1100" dirty="0" smtClean="0">
                <a:solidFill>
                  <a:schemeClr val="bg1">
                    <a:lumMod val="65000"/>
                  </a:schemeClr>
                </a:solidFill>
                <a:latin typeface="+mn-lt"/>
                <a:ea typeface="Roboto" panose="02000000000000000000" pitchFamily="2" charset="0"/>
              </a:rPr>
              <a:t>sagitis purus </a:t>
            </a:r>
            <a:r>
              <a:rPr lang="id-ID" sz="1100" dirty="0">
                <a:solidFill>
                  <a:schemeClr val="bg1">
                    <a:lumMod val="65000"/>
                  </a:schemeClr>
                </a:solidFill>
                <a:latin typeface="+mn-lt"/>
                <a:ea typeface="Roboto" panose="02000000000000000000" pitchFamily="2" charset="0"/>
              </a:rPr>
              <a:t>dolor sit amet consectetur </a:t>
            </a:r>
            <a:r>
              <a:rPr lang="id-ID" sz="1100" dirty="0" smtClean="0">
                <a:solidFill>
                  <a:schemeClr val="bg1">
                    <a:lumMod val="65000"/>
                  </a:schemeClr>
                </a:solidFill>
                <a:latin typeface="+mn-lt"/>
                <a:ea typeface="Roboto" panose="02000000000000000000" pitchFamily="2" charset="0"/>
              </a:rPr>
              <a:t>sagitis.</a:t>
            </a:r>
            <a:endParaRPr lang="en-US" sz="1100" dirty="0">
              <a:solidFill>
                <a:schemeClr val="bg1">
                  <a:lumMod val="65000"/>
                </a:schemeClr>
              </a:solidFill>
              <a:latin typeface="+mn-lt"/>
              <a:ea typeface="Roboto" panose="02000000000000000000" pitchFamily="2" charset="0"/>
            </a:endParaRPr>
          </a:p>
        </p:txBody>
      </p:sp>
      <p:sp>
        <p:nvSpPr>
          <p:cNvPr id="11" name="Title 13"/>
          <p:cNvSpPr txBox="1">
            <a:spLocks/>
          </p:cNvSpPr>
          <p:nvPr/>
        </p:nvSpPr>
        <p:spPr>
          <a:xfrm>
            <a:off x="2894261" y="4233814"/>
            <a:ext cx="1800000" cy="937613"/>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600" b="1" dirty="0" smtClean="0">
                <a:solidFill>
                  <a:schemeClr val="accent2"/>
                </a:solidFill>
                <a:latin typeface="+mn-lt"/>
                <a:ea typeface="Roboto" panose="02000000000000000000" pitchFamily="2" charset="0"/>
              </a:rPr>
              <a:t>PROJECT 02</a:t>
            </a: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ea typeface="Roboto" panose="02000000000000000000" pitchFamily="2" charset="0"/>
              </a:rPr>
              <a:t> </a:t>
            </a:r>
            <a:r>
              <a:rPr lang="id-ID" sz="1100" dirty="0" smtClean="0">
                <a:solidFill>
                  <a:schemeClr val="bg1">
                    <a:lumMod val="65000"/>
                  </a:schemeClr>
                </a:solidFill>
                <a:latin typeface="+mn-lt"/>
                <a:ea typeface="Roboto" panose="02000000000000000000" pitchFamily="2" charset="0"/>
              </a:rPr>
              <a:t>sagitis purus </a:t>
            </a:r>
            <a:r>
              <a:rPr lang="id-ID" sz="1100" dirty="0">
                <a:solidFill>
                  <a:schemeClr val="bg1">
                    <a:lumMod val="65000"/>
                  </a:schemeClr>
                </a:solidFill>
                <a:latin typeface="+mn-lt"/>
                <a:ea typeface="Roboto" panose="02000000000000000000" pitchFamily="2" charset="0"/>
              </a:rPr>
              <a:t>dolor sit amet consectetur </a:t>
            </a:r>
            <a:r>
              <a:rPr lang="id-ID" sz="1100" dirty="0" smtClean="0">
                <a:solidFill>
                  <a:schemeClr val="bg1">
                    <a:lumMod val="65000"/>
                  </a:schemeClr>
                </a:solidFill>
                <a:latin typeface="+mn-lt"/>
                <a:ea typeface="Roboto" panose="02000000000000000000" pitchFamily="2" charset="0"/>
              </a:rPr>
              <a:t>sagitis.</a:t>
            </a:r>
            <a:endParaRPr lang="en-US" sz="1100" dirty="0">
              <a:solidFill>
                <a:schemeClr val="bg1">
                  <a:lumMod val="65000"/>
                </a:schemeClr>
              </a:solidFill>
              <a:latin typeface="+mn-lt"/>
              <a:ea typeface="Roboto" panose="02000000000000000000" pitchFamily="2" charset="0"/>
            </a:endParaRPr>
          </a:p>
        </p:txBody>
      </p:sp>
      <p:sp>
        <p:nvSpPr>
          <p:cNvPr id="12" name="Title 13"/>
          <p:cNvSpPr txBox="1">
            <a:spLocks/>
          </p:cNvSpPr>
          <p:nvPr/>
        </p:nvSpPr>
        <p:spPr>
          <a:xfrm>
            <a:off x="5111490" y="4233813"/>
            <a:ext cx="1800000" cy="937613"/>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600" b="1" dirty="0" smtClean="0">
                <a:solidFill>
                  <a:schemeClr val="accent3"/>
                </a:solidFill>
                <a:latin typeface="+mn-lt"/>
                <a:ea typeface="Roboto" panose="02000000000000000000" pitchFamily="2" charset="0"/>
              </a:rPr>
              <a:t>PROJECT 03</a:t>
            </a: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ea typeface="Roboto" panose="02000000000000000000" pitchFamily="2" charset="0"/>
              </a:rPr>
              <a:t> </a:t>
            </a:r>
            <a:r>
              <a:rPr lang="id-ID" sz="1100" dirty="0" smtClean="0">
                <a:solidFill>
                  <a:schemeClr val="bg1">
                    <a:lumMod val="65000"/>
                  </a:schemeClr>
                </a:solidFill>
                <a:latin typeface="+mn-lt"/>
                <a:ea typeface="Roboto" panose="02000000000000000000" pitchFamily="2" charset="0"/>
              </a:rPr>
              <a:t>sagitis purus </a:t>
            </a:r>
            <a:r>
              <a:rPr lang="id-ID" sz="1100" dirty="0">
                <a:solidFill>
                  <a:schemeClr val="bg1">
                    <a:lumMod val="65000"/>
                  </a:schemeClr>
                </a:solidFill>
                <a:latin typeface="+mn-lt"/>
                <a:ea typeface="Roboto" panose="02000000000000000000" pitchFamily="2" charset="0"/>
              </a:rPr>
              <a:t>dolor sit amet consectetur </a:t>
            </a:r>
            <a:r>
              <a:rPr lang="id-ID" sz="1100" dirty="0" smtClean="0">
                <a:solidFill>
                  <a:schemeClr val="bg1">
                    <a:lumMod val="65000"/>
                  </a:schemeClr>
                </a:solidFill>
                <a:latin typeface="+mn-lt"/>
                <a:ea typeface="Roboto" panose="02000000000000000000" pitchFamily="2" charset="0"/>
              </a:rPr>
              <a:t>sagitis.</a:t>
            </a:r>
            <a:endParaRPr lang="en-US" sz="1100" dirty="0">
              <a:solidFill>
                <a:schemeClr val="bg1">
                  <a:lumMod val="65000"/>
                </a:schemeClr>
              </a:solidFill>
              <a:latin typeface="+mn-lt"/>
              <a:ea typeface="Roboto" panose="02000000000000000000" pitchFamily="2" charset="0"/>
            </a:endParaRPr>
          </a:p>
        </p:txBody>
      </p:sp>
      <p:sp>
        <p:nvSpPr>
          <p:cNvPr id="13" name="Title 13"/>
          <p:cNvSpPr txBox="1">
            <a:spLocks/>
          </p:cNvSpPr>
          <p:nvPr/>
        </p:nvSpPr>
        <p:spPr>
          <a:xfrm>
            <a:off x="7261060" y="4233812"/>
            <a:ext cx="1800000" cy="937613"/>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600" b="1" dirty="0" smtClean="0">
                <a:solidFill>
                  <a:schemeClr val="accent4"/>
                </a:solidFill>
                <a:latin typeface="+mn-lt"/>
                <a:ea typeface="Roboto" panose="02000000000000000000" pitchFamily="2" charset="0"/>
              </a:rPr>
              <a:t>PROJECT 04</a:t>
            </a: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ea typeface="Roboto" panose="02000000000000000000" pitchFamily="2" charset="0"/>
              </a:rPr>
              <a:t> </a:t>
            </a:r>
            <a:r>
              <a:rPr lang="id-ID" sz="1100" dirty="0" smtClean="0">
                <a:solidFill>
                  <a:schemeClr val="bg1">
                    <a:lumMod val="65000"/>
                  </a:schemeClr>
                </a:solidFill>
                <a:latin typeface="+mn-lt"/>
                <a:ea typeface="Roboto" panose="02000000000000000000" pitchFamily="2" charset="0"/>
              </a:rPr>
              <a:t>sagitis purus </a:t>
            </a:r>
            <a:r>
              <a:rPr lang="id-ID" sz="1100" dirty="0">
                <a:solidFill>
                  <a:schemeClr val="bg1">
                    <a:lumMod val="65000"/>
                  </a:schemeClr>
                </a:solidFill>
                <a:latin typeface="+mn-lt"/>
                <a:ea typeface="Roboto" panose="02000000000000000000" pitchFamily="2" charset="0"/>
              </a:rPr>
              <a:t>dolor sit amet consectetur </a:t>
            </a:r>
            <a:r>
              <a:rPr lang="id-ID" sz="1100" dirty="0" smtClean="0">
                <a:solidFill>
                  <a:schemeClr val="bg1">
                    <a:lumMod val="65000"/>
                  </a:schemeClr>
                </a:solidFill>
                <a:latin typeface="+mn-lt"/>
                <a:ea typeface="Roboto" panose="02000000000000000000" pitchFamily="2" charset="0"/>
              </a:rPr>
              <a:t>sagitis.</a:t>
            </a:r>
            <a:endParaRPr lang="en-US" sz="1100" dirty="0">
              <a:solidFill>
                <a:schemeClr val="bg1">
                  <a:lumMod val="65000"/>
                </a:schemeClr>
              </a:solidFill>
              <a:latin typeface="+mn-lt"/>
              <a:ea typeface="Roboto" panose="02000000000000000000" pitchFamily="2" charset="0"/>
            </a:endParaRPr>
          </a:p>
        </p:txBody>
      </p:sp>
      <p:sp>
        <p:nvSpPr>
          <p:cNvPr id="14" name="Title 13"/>
          <p:cNvSpPr txBox="1">
            <a:spLocks/>
          </p:cNvSpPr>
          <p:nvPr/>
        </p:nvSpPr>
        <p:spPr>
          <a:xfrm>
            <a:off x="9410626" y="4233811"/>
            <a:ext cx="1800000" cy="937613"/>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600" b="1" dirty="0" smtClean="0">
                <a:solidFill>
                  <a:schemeClr val="accent5"/>
                </a:solidFill>
                <a:latin typeface="+mn-lt"/>
                <a:ea typeface="Roboto" panose="02000000000000000000" pitchFamily="2" charset="0"/>
              </a:rPr>
              <a:t>PROJECT 05</a:t>
            </a: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ea typeface="Roboto" panose="02000000000000000000" pitchFamily="2" charset="0"/>
              </a:rPr>
              <a:t> </a:t>
            </a:r>
            <a:r>
              <a:rPr lang="id-ID" sz="1100" dirty="0" smtClean="0">
                <a:solidFill>
                  <a:schemeClr val="bg1">
                    <a:lumMod val="65000"/>
                  </a:schemeClr>
                </a:solidFill>
                <a:latin typeface="+mn-lt"/>
                <a:ea typeface="Roboto" panose="02000000000000000000" pitchFamily="2" charset="0"/>
              </a:rPr>
              <a:t>sagitis purus </a:t>
            </a:r>
            <a:r>
              <a:rPr lang="id-ID" sz="1100" dirty="0">
                <a:solidFill>
                  <a:schemeClr val="bg1">
                    <a:lumMod val="65000"/>
                  </a:schemeClr>
                </a:solidFill>
                <a:latin typeface="+mn-lt"/>
                <a:ea typeface="Roboto" panose="02000000000000000000" pitchFamily="2" charset="0"/>
              </a:rPr>
              <a:t>dolor sit amet consectetur </a:t>
            </a:r>
            <a:r>
              <a:rPr lang="id-ID" sz="1100" dirty="0" smtClean="0">
                <a:solidFill>
                  <a:schemeClr val="bg1">
                    <a:lumMod val="65000"/>
                  </a:schemeClr>
                </a:solidFill>
                <a:latin typeface="+mn-lt"/>
                <a:ea typeface="Roboto" panose="02000000000000000000" pitchFamily="2" charset="0"/>
              </a:rPr>
              <a:t>sagitis.</a:t>
            </a:r>
            <a:endParaRPr lang="en-US" sz="1100" dirty="0">
              <a:solidFill>
                <a:schemeClr val="bg1">
                  <a:lumMod val="65000"/>
                </a:schemeClr>
              </a:solidFill>
              <a:latin typeface="+mn-lt"/>
              <a:ea typeface="Roboto" panose="02000000000000000000" pitchFamily="2" charset="0"/>
            </a:endParaRPr>
          </a:p>
        </p:txBody>
      </p:sp>
    </p:spTree>
    <p:extLst>
      <p:ext uri="{BB962C8B-B14F-4D97-AF65-F5344CB8AC3E}">
        <p14:creationId xmlns:p14="http://schemas.microsoft.com/office/powerpoint/2010/main" val="209148957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 presetClass="entr" presetSubtype="8" fill="hold" grpId="0" nodeType="withEffect">
                                  <p:stCondLst>
                                    <p:cond delay="10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0-#ppt_w/2"/>
                                          </p:val>
                                        </p:tav>
                                        <p:tav tm="100000">
                                          <p:val>
                                            <p:strVal val="#ppt_x"/>
                                          </p:val>
                                        </p:tav>
                                      </p:tavLst>
                                    </p:anim>
                                    <p:anim calcmode="lin" valueType="num">
                                      <p:cBhvr additive="base">
                                        <p:cTn id="14" dur="500" fill="hold"/>
                                        <p:tgtEl>
                                          <p:spTgt spid="5"/>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100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0-#ppt_w/2"/>
                                          </p:val>
                                        </p:tav>
                                        <p:tav tm="100000">
                                          <p:val>
                                            <p:strVal val="#ppt_x"/>
                                          </p:val>
                                        </p:tav>
                                      </p:tavLst>
                                    </p:anim>
                                    <p:anim calcmode="lin" valueType="num">
                                      <p:cBhvr additive="base">
                                        <p:cTn id="18" dur="500" fill="hold"/>
                                        <p:tgtEl>
                                          <p:spTgt spid="6"/>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1000"/>
                                  </p:stCondLst>
                                  <p:childTnLst>
                                    <p:set>
                                      <p:cBhvr>
                                        <p:cTn id="20" dur="1" fill="hold">
                                          <p:stCondLst>
                                            <p:cond delay="0"/>
                                          </p:stCondLst>
                                        </p:cTn>
                                        <p:tgtEl>
                                          <p:spTgt spid="7"/>
                                        </p:tgtEl>
                                        <p:attrNameLst>
                                          <p:attrName>style.visibility</p:attrName>
                                        </p:attrNameLst>
                                      </p:cBhvr>
                                      <p:to>
                                        <p:strVal val="visible"/>
                                      </p:to>
                                    </p:set>
                                    <p:anim calcmode="lin" valueType="num">
                                      <p:cBhvr additive="base">
                                        <p:cTn id="21" dur="500" fill="hold"/>
                                        <p:tgtEl>
                                          <p:spTgt spid="7"/>
                                        </p:tgtEl>
                                        <p:attrNameLst>
                                          <p:attrName>ppt_x</p:attrName>
                                        </p:attrNameLst>
                                      </p:cBhvr>
                                      <p:tavLst>
                                        <p:tav tm="0">
                                          <p:val>
                                            <p:strVal val="0-#ppt_w/2"/>
                                          </p:val>
                                        </p:tav>
                                        <p:tav tm="100000">
                                          <p:val>
                                            <p:strVal val="#ppt_x"/>
                                          </p:val>
                                        </p:tav>
                                      </p:tavLst>
                                    </p:anim>
                                    <p:anim calcmode="lin" valueType="num">
                                      <p:cBhvr additive="base">
                                        <p:cTn id="22" dur="500" fill="hold"/>
                                        <p:tgtEl>
                                          <p:spTgt spid="7"/>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1000"/>
                                  </p:stCondLst>
                                  <p:childTnLst>
                                    <p:set>
                                      <p:cBhvr>
                                        <p:cTn id="24" dur="1" fill="hold">
                                          <p:stCondLst>
                                            <p:cond delay="0"/>
                                          </p:stCondLst>
                                        </p:cTn>
                                        <p:tgtEl>
                                          <p:spTgt spid="8"/>
                                        </p:tgtEl>
                                        <p:attrNameLst>
                                          <p:attrName>style.visibility</p:attrName>
                                        </p:attrNameLst>
                                      </p:cBhvr>
                                      <p:to>
                                        <p:strVal val="visible"/>
                                      </p:to>
                                    </p:set>
                                    <p:anim calcmode="lin" valueType="num">
                                      <p:cBhvr additive="base">
                                        <p:cTn id="25" dur="500" fill="hold"/>
                                        <p:tgtEl>
                                          <p:spTgt spid="8"/>
                                        </p:tgtEl>
                                        <p:attrNameLst>
                                          <p:attrName>ppt_x</p:attrName>
                                        </p:attrNameLst>
                                      </p:cBhvr>
                                      <p:tavLst>
                                        <p:tav tm="0">
                                          <p:val>
                                            <p:strVal val="0-#ppt_w/2"/>
                                          </p:val>
                                        </p:tav>
                                        <p:tav tm="100000">
                                          <p:val>
                                            <p:strVal val="#ppt_x"/>
                                          </p:val>
                                        </p:tav>
                                      </p:tavLst>
                                    </p:anim>
                                    <p:anim calcmode="lin" valueType="num">
                                      <p:cBhvr additive="base">
                                        <p:cTn id="26" dur="500" fill="hold"/>
                                        <p:tgtEl>
                                          <p:spTgt spid="8"/>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1000"/>
                                  </p:stCondLst>
                                  <p:childTnLst>
                                    <p:set>
                                      <p:cBhvr>
                                        <p:cTn id="28" dur="1" fill="hold">
                                          <p:stCondLst>
                                            <p:cond delay="0"/>
                                          </p:stCondLst>
                                        </p:cTn>
                                        <p:tgtEl>
                                          <p:spTgt spid="9"/>
                                        </p:tgtEl>
                                        <p:attrNameLst>
                                          <p:attrName>style.visibility</p:attrName>
                                        </p:attrNameLst>
                                      </p:cBhvr>
                                      <p:to>
                                        <p:strVal val="visible"/>
                                      </p:to>
                                    </p:set>
                                    <p:anim calcmode="lin" valueType="num">
                                      <p:cBhvr additive="base">
                                        <p:cTn id="29" dur="500" fill="hold"/>
                                        <p:tgtEl>
                                          <p:spTgt spid="9"/>
                                        </p:tgtEl>
                                        <p:attrNameLst>
                                          <p:attrName>ppt_x</p:attrName>
                                        </p:attrNameLst>
                                      </p:cBhvr>
                                      <p:tavLst>
                                        <p:tav tm="0">
                                          <p:val>
                                            <p:strVal val="0-#ppt_w/2"/>
                                          </p:val>
                                        </p:tav>
                                        <p:tav tm="100000">
                                          <p:val>
                                            <p:strVal val="#ppt_x"/>
                                          </p:val>
                                        </p:tav>
                                      </p:tavLst>
                                    </p:anim>
                                    <p:anim calcmode="lin" valueType="num">
                                      <p:cBhvr additive="base">
                                        <p:cTn id="30" dur="500" fill="hold"/>
                                        <p:tgtEl>
                                          <p:spTgt spid="9"/>
                                        </p:tgtEl>
                                        <p:attrNameLst>
                                          <p:attrName>ppt_y</p:attrName>
                                        </p:attrNameLst>
                                      </p:cBhvr>
                                      <p:tavLst>
                                        <p:tav tm="0">
                                          <p:val>
                                            <p:strVal val="#ppt_y"/>
                                          </p:val>
                                        </p:tav>
                                        <p:tav tm="100000">
                                          <p:val>
                                            <p:strVal val="#ppt_y"/>
                                          </p:val>
                                        </p:tav>
                                      </p:tavLst>
                                    </p:anim>
                                  </p:childTnLst>
                                </p:cTn>
                              </p:par>
                              <p:par>
                                <p:cTn id="31" presetID="22" presetClass="entr" presetSubtype="4" fill="hold" grpId="0" nodeType="withEffect">
                                  <p:stCondLst>
                                    <p:cond delay="1500"/>
                                  </p:stCondLst>
                                  <p:childTnLst>
                                    <p:set>
                                      <p:cBhvr>
                                        <p:cTn id="32" dur="1" fill="hold">
                                          <p:stCondLst>
                                            <p:cond delay="0"/>
                                          </p:stCondLst>
                                        </p:cTn>
                                        <p:tgtEl>
                                          <p:spTgt spid="10"/>
                                        </p:tgtEl>
                                        <p:attrNameLst>
                                          <p:attrName>style.visibility</p:attrName>
                                        </p:attrNameLst>
                                      </p:cBhvr>
                                      <p:to>
                                        <p:strVal val="visible"/>
                                      </p:to>
                                    </p:set>
                                    <p:animEffect transition="in" filter="wipe(down)">
                                      <p:cBhvr>
                                        <p:cTn id="33" dur="500"/>
                                        <p:tgtEl>
                                          <p:spTgt spid="10"/>
                                        </p:tgtEl>
                                      </p:cBhvr>
                                    </p:animEffect>
                                  </p:childTnLst>
                                </p:cTn>
                              </p:par>
                              <p:par>
                                <p:cTn id="34" presetID="22" presetClass="entr" presetSubtype="4" fill="hold" grpId="0" nodeType="withEffect">
                                  <p:stCondLst>
                                    <p:cond delay="1500"/>
                                  </p:stCondLst>
                                  <p:childTnLst>
                                    <p:set>
                                      <p:cBhvr>
                                        <p:cTn id="35" dur="1" fill="hold">
                                          <p:stCondLst>
                                            <p:cond delay="0"/>
                                          </p:stCondLst>
                                        </p:cTn>
                                        <p:tgtEl>
                                          <p:spTgt spid="11"/>
                                        </p:tgtEl>
                                        <p:attrNameLst>
                                          <p:attrName>style.visibility</p:attrName>
                                        </p:attrNameLst>
                                      </p:cBhvr>
                                      <p:to>
                                        <p:strVal val="visible"/>
                                      </p:to>
                                    </p:set>
                                    <p:animEffect transition="in" filter="wipe(down)">
                                      <p:cBhvr>
                                        <p:cTn id="36" dur="500"/>
                                        <p:tgtEl>
                                          <p:spTgt spid="11"/>
                                        </p:tgtEl>
                                      </p:cBhvr>
                                    </p:animEffect>
                                  </p:childTnLst>
                                </p:cTn>
                              </p:par>
                              <p:par>
                                <p:cTn id="37" presetID="22" presetClass="entr" presetSubtype="4" fill="hold" grpId="0" nodeType="withEffect">
                                  <p:stCondLst>
                                    <p:cond delay="1500"/>
                                  </p:stCondLst>
                                  <p:childTnLst>
                                    <p:set>
                                      <p:cBhvr>
                                        <p:cTn id="38" dur="1" fill="hold">
                                          <p:stCondLst>
                                            <p:cond delay="0"/>
                                          </p:stCondLst>
                                        </p:cTn>
                                        <p:tgtEl>
                                          <p:spTgt spid="12"/>
                                        </p:tgtEl>
                                        <p:attrNameLst>
                                          <p:attrName>style.visibility</p:attrName>
                                        </p:attrNameLst>
                                      </p:cBhvr>
                                      <p:to>
                                        <p:strVal val="visible"/>
                                      </p:to>
                                    </p:set>
                                    <p:animEffect transition="in" filter="wipe(down)">
                                      <p:cBhvr>
                                        <p:cTn id="39" dur="500"/>
                                        <p:tgtEl>
                                          <p:spTgt spid="12"/>
                                        </p:tgtEl>
                                      </p:cBhvr>
                                    </p:animEffect>
                                  </p:childTnLst>
                                </p:cTn>
                              </p:par>
                              <p:par>
                                <p:cTn id="40" presetID="22" presetClass="entr" presetSubtype="4" fill="hold" grpId="0" nodeType="withEffect">
                                  <p:stCondLst>
                                    <p:cond delay="1500"/>
                                  </p:stCondLst>
                                  <p:childTnLst>
                                    <p:set>
                                      <p:cBhvr>
                                        <p:cTn id="41" dur="1" fill="hold">
                                          <p:stCondLst>
                                            <p:cond delay="0"/>
                                          </p:stCondLst>
                                        </p:cTn>
                                        <p:tgtEl>
                                          <p:spTgt spid="13"/>
                                        </p:tgtEl>
                                        <p:attrNameLst>
                                          <p:attrName>style.visibility</p:attrName>
                                        </p:attrNameLst>
                                      </p:cBhvr>
                                      <p:to>
                                        <p:strVal val="visible"/>
                                      </p:to>
                                    </p:set>
                                    <p:animEffect transition="in" filter="wipe(down)">
                                      <p:cBhvr>
                                        <p:cTn id="42" dur="500"/>
                                        <p:tgtEl>
                                          <p:spTgt spid="13"/>
                                        </p:tgtEl>
                                      </p:cBhvr>
                                    </p:animEffect>
                                  </p:childTnLst>
                                </p:cTn>
                              </p:par>
                              <p:par>
                                <p:cTn id="43" presetID="22" presetClass="entr" presetSubtype="4" fill="hold" grpId="0" nodeType="withEffect">
                                  <p:stCondLst>
                                    <p:cond delay="1500"/>
                                  </p:stCondLst>
                                  <p:childTnLst>
                                    <p:set>
                                      <p:cBhvr>
                                        <p:cTn id="44" dur="1" fill="hold">
                                          <p:stCondLst>
                                            <p:cond delay="0"/>
                                          </p:stCondLst>
                                        </p:cTn>
                                        <p:tgtEl>
                                          <p:spTgt spid="14"/>
                                        </p:tgtEl>
                                        <p:attrNameLst>
                                          <p:attrName>style.visibility</p:attrName>
                                        </p:attrNameLst>
                                      </p:cBhvr>
                                      <p:to>
                                        <p:strVal val="visible"/>
                                      </p:to>
                                    </p:set>
                                    <p:animEffect transition="in" filter="wipe(down)">
                                      <p:cBhvr>
                                        <p:cTn id="45"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6" grpId="0" animBg="1"/>
      <p:bldP spid="7" grpId="0" animBg="1"/>
      <p:bldP spid="8" grpId="0" animBg="1"/>
      <p:bldP spid="9" grpId="0" animBg="1"/>
      <p:bldP spid="10" grpId="0"/>
      <p:bldP spid="11" grpId="0"/>
      <p:bldP spid="12" grpId="0"/>
      <p:bldP spid="13" grpId="0"/>
      <p:bldP spid="14"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Oval 16"/>
          <p:cNvSpPr>
            <a:spLocks noChangeAspect="1"/>
          </p:cNvSpPr>
          <p:nvPr/>
        </p:nvSpPr>
        <p:spPr>
          <a:xfrm>
            <a:off x="4674529" y="2276089"/>
            <a:ext cx="2880000" cy="2880000"/>
          </a:xfrm>
          <a:prstGeom prst="ellipse">
            <a:avLst/>
          </a:prstGeom>
          <a:noFill/>
          <a:ln w="635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lumMod val="65000"/>
                </a:schemeClr>
              </a:solidFill>
              <a:ea typeface="Roboto" panose="02000000000000000000" pitchFamily="2" charset="0"/>
            </a:endParaRPr>
          </a:p>
        </p:txBody>
      </p:sp>
      <p:sp>
        <p:nvSpPr>
          <p:cNvPr id="2" name="TextBox 1"/>
          <p:cNvSpPr txBox="1"/>
          <p:nvPr/>
        </p:nvSpPr>
        <p:spPr>
          <a:xfrm>
            <a:off x="11553371" y="6386732"/>
            <a:ext cx="478971"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110</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Portfolio Project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Oval 4"/>
          <p:cNvSpPr>
            <a:spLocks noChangeAspect="1"/>
          </p:cNvSpPr>
          <p:nvPr/>
        </p:nvSpPr>
        <p:spPr>
          <a:xfrm>
            <a:off x="4147729" y="1792830"/>
            <a:ext cx="1800000" cy="1800000"/>
          </a:xfrm>
          <a:prstGeom prst="ellipse">
            <a:avLst/>
          </a:prstGeom>
          <a:solidFill>
            <a:schemeClr val="bg1">
              <a:lumMod val="50000"/>
            </a:schemeClr>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lumMod val="65000"/>
                </a:schemeClr>
              </a:solidFill>
              <a:ea typeface="Roboto" panose="02000000000000000000" pitchFamily="2" charset="0"/>
            </a:endParaRPr>
          </a:p>
        </p:txBody>
      </p:sp>
      <p:sp>
        <p:nvSpPr>
          <p:cNvPr id="6" name="Oval 5"/>
          <p:cNvSpPr>
            <a:spLocks noChangeAspect="1"/>
          </p:cNvSpPr>
          <p:nvPr/>
        </p:nvSpPr>
        <p:spPr>
          <a:xfrm>
            <a:off x="4147729" y="3839347"/>
            <a:ext cx="1800000" cy="1800000"/>
          </a:xfrm>
          <a:prstGeom prst="ellipse">
            <a:avLst/>
          </a:prstGeom>
          <a:solidFill>
            <a:schemeClr val="bg1">
              <a:lumMod val="50000"/>
            </a:schemeClr>
          </a:solid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lumMod val="65000"/>
                </a:schemeClr>
              </a:solidFill>
              <a:ea typeface="Roboto" panose="02000000000000000000" pitchFamily="2" charset="0"/>
            </a:endParaRPr>
          </a:p>
        </p:txBody>
      </p:sp>
      <p:sp>
        <p:nvSpPr>
          <p:cNvPr id="7" name="Title 13"/>
          <p:cNvSpPr txBox="1">
            <a:spLocks/>
          </p:cNvSpPr>
          <p:nvPr/>
        </p:nvSpPr>
        <p:spPr>
          <a:xfrm>
            <a:off x="2205735" y="2197911"/>
            <a:ext cx="1800000" cy="937613"/>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600" b="1" dirty="0" smtClean="0">
                <a:solidFill>
                  <a:schemeClr val="accent1"/>
                </a:solidFill>
                <a:latin typeface="+mn-lt"/>
                <a:ea typeface="Roboto" panose="02000000000000000000" pitchFamily="2" charset="0"/>
              </a:rPr>
              <a:t>PROJECT 01</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ea typeface="Roboto" panose="02000000000000000000" pitchFamily="2" charset="0"/>
              </a:rPr>
              <a:t> </a:t>
            </a:r>
            <a:r>
              <a:rPr lang="id-ID" sz="1100" dirty="0" smtClean="0">
                <a:solidFill>
                  <a:schemeClr val="bg1">
                    <a:lumMod val="65000"/>
                  </a:schemeClr>
                </a:solidFill>
                <a:latin typeface="+mn-lt"/>
                <a:ea typeface="Roboto" panose="02000000000000000000" pitchFamily="2" charset="0"/>
              </a:rPr>
              <a:t>sagitis purus </a:t>
            </a:r>
            <a:r>
              <a:rPr lang="id-ID" sz="1100" dirty="0">
                <a:solidFill>
                  <a:schemeClr val="bg1">
                    <a:lumMod val="65000"/>
                  </a:schemeClr>
                </a:solidFill>
                <a:latin typeface="+mn-lt"/>
                <a:ea typeface="Roboto" panose="02000000000000000000" pitchFamily="2" charset="0"/>
              </a:rPr>
              <a:t>dolor sit amet consectetur </a:t>
            </a:r>
            <a:r>
              <a:rPr lang="id-ID" sz="1100" dirty="0" smtClean="0">
                <a:solidFill>
                  <a:schemeClr val="bg1">
                    <a:lumMod val="65000"/>
                  </a:schemeClr>
                </a:solidFill>
                <a:latin typeface="+mn-lt"/>
                <a:ea typeface="Roboto" panose="02000000000000000000" pitchFamily="2" charset="0"/>
              </a:rPr>
              <a:t>sagitis.</a:t>
            </a:r>
            <a:endParaRPr lang="en-US" sz="1100" dirty="0">
              <a:solidFill>
                <a:schemeClr val="bg1">
                  <a:lumMod val="65000"/>
                </a:schemeClr>
              </a:solidFill>
              <a:latin typeface="+mn-lt"/>
              <a:ea typeface="Roboto" panose="02000000000000000000" pitchFamily="2" charset="0"/>
            </a:endParaRPr>
          </a:p>
        </p:txBody>
      </p:sp>
      <p:sp>
        <p:nvSpPr>
          <p:cNvPr id="8" name="Title 13"/>
          <p:cNvSpPr txBox="1">
            <a:spLocks/>
          </p:cNvSpPr>
          <p:nvPr/>
        </p:nvSpPr>
        <p:spPr>
          <a:xfrm>
            <a:off x="2205735" y="4244428"/>
            <a:ext cx="1800000" cy="937613"/>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600" b="1" dirty="0" smtClean="0">
                <a:solidFill>
                  <a:schemeClr val="accent2"/>
                </a:solidFill>
                <a:latin typeface="+mn-lt"/>
                <a:ea typeface="Roboto" panose="02000000000000000000" pitchFamily="2" charset="0"/>
              </a:rPr>
              <a:t>PROJECT 02</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ea typeface="Roboto" panose="02000000000000000000" pitchFamily="2" charset="0"/>
              </a:rPr>
              <a:t> </a:t>
            </a:r>
            <a:r>
              <a:rPr lang="id-ID" sz="1100" dirty="0" smtClean="0">
                <a:solidFill>
                  <a:schemeClr val="bg1">
                    <a:lumMod val="65000"/>
                  </a:schemeClr>
                </a:solidFill>
                <a:latin typeface="+mn-lt"/>
                <a:ea typeface="Roboto" panose="02000000000000000000" pitchFamily="2" charset="0"/>
              </a:rPr>
              <a:t>sagitis purus </a:t>
            </a:r>
            <a:r>
              <a:rPr lang="id-ID" sz="1100" dirty="0">
                <a:solidFill>
                  <a:schemeClr val="bg1">
                    <a:lumMod val="65000"/>
                  </a:schemeClr>
                </a:solidFill>
                <a:latin typeface="+mn-lt"/>
                <a:ea typeface="Roboto" panose="02000000000000000000" pitchFamily="2" charset="0"/>
              </a:rPr>
              <a:t>dolor sit amet consectetur </a:t>
            </a:r>
            <a:r>
              <a:rPr lang="id-ID" sz="1100" dirty="0" smtClean="0">
                <a:solidFill>
                  <a:schemeClr val="bg1">
                    <a:lumMod val="65000"/>
                  </a:schemeClr>
                </a:solidFill>
                <a:latin typeface="+mn-lt"/>
                <a:ea typeface="Roboto" panose="02000000000000000000" pitchFamily="2" charset="0"/>
              </a:rPr>
              <a:t>sagitis.</a:t>
            </a:r>
            <a:endParaRPr lang="en-US" sz="1100" dirty="0">
              <a:solidFill>
                <a:schemeClr val="bg1">
                  <a:lumMod val="65000"/>
                </a:schemeClr>
              </a:solidFill>
              <a:latin typeface="+mn-lt"/>
              <a:ea typeface="Roboto" panose="02000000000000000000" pitchFamily="2" charset="0"/>
            </a:endParaRPr>
          </a:p>
        </p:txBody>
      </p:sp>
      <p:sp>
        <p:nvSpPr>
          <p:cNvPr id="9" name="Oval 8"/>
          <p:cNvSpPr>
            <a:spLocks noChangeAspect="1"/>
          </p:cNvSpPr>
          <p:nvPr/>
        </p:nvSpPr>
        <p:spPr>
          <a:xfrm>
            <a:off x="6281329" y="1792830"/>
            <a:ext cx="1800000" cy="1800000"/>
          </a:xfrm>
          <a:prstGeom prst="ellipse">
            <a:avLst/>
          </a:prstGeom>
          <a:solidFill>
            <a:schemeClr val="bg1">
              <a:lumMod val="50000"/>
            </a:schemeClr>
          </a:solidFill>
          <a:ln w="635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lumMod val="65000"/>
                </a:schemeClr>
              </a:solidFill>
              <a:ea typeface="Roboto" panose="02000000000000000000" pitchFamily="2" charset="0"/>
            </a:endParaRPr>
          </a:p>
        </p:txBody>
      </p:sp>
      <p:sp>
        <p:nvSpPr>
          <p:cNvPr id="10" name="Oval 9"/>
          <p:cNvSpPr>
            <a:spLocks noChangeAspect="1"/>
          </p:cNvSpPr>
          <p:nvPr/>
        </p:nvSpPr>
        <p:spPr>
          <a:xfrm>
            <a:off x="6281329" y="3839347"/>
            <a:ext cx="1800000" cy="1800000"/>
          </a:xfrm>
          <a:prstGeom prst="ellipse">
            <a:avLst/>
          </a:prstGeom>
          <a:solidFill>
            <a:schemeClr val="bg1">
              <a:lumMod val="50000"/>
            </a:schemeClr>
          </a:solidFill>
          <a:ln w="635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lumMod val="65000"/>
                </a:schemeClr>
              </a:solidFill>
              <a:ea typeface="Roboto" panose="02000000000000000000" pitchFamily="2" charset="0"/>
            </a:endParaRPr>
          </a:p>
        </p:txBody>
      </p:sp>
      <p:sp>
        <p:nvSpPr>
          <p:cNvPr id="11" name="Title 13"/>
          <p:cNvSpPr txBox="1">
            <a:spLocks/>
          </p:cNvSpPr>
          <p:nvPr/>
        </p:nvSpPr>
        <p:spPr>
          <a:xfrm>
            <a:off x="8200136" y="2197911"/>
            <a:ext cx="1800000" cy="937613"/>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600" b="1" dirty="0" smtClean="0">
                <a:solidFill>
                  <a:schemeClr val="accent3"/>
                </a:solidFill>
                <a:latin typeface="+mn-lt"/>
                <a:ea typeface="Roboto" panose="02000000000000000000" pitchFamily="2" charset="0"/>
              </a:rPr>
              <a:t>PROJECT 03</a:t>
            </a:r>
          </a:p>
          <a:p>
            <a:r>
              <a:rPr lang="id-ID" sz="1100" dirty="0" smtClean="0">
                <a:solidFill>
                  <a:schemeClr val="bg1">
                    <a:lumMod val="65000"/>
                  </a:schemeClr>
                </a:solidFill>
                <a:latin typeface="+mn-lt"/>
                <a:ea typeface="Roboto" panose="02000000000000000000" pitchFamily="2" charset="0"/>
              </a:rPr>
              <a:t>Lorem ipsum dolor sit amet consectetur sagitis purus dolor sit amet consectetur sagitis.</a:t>
            </a:r>
            <a:endParaRPr lang="en-US" sz="1100" dirty="0">
              <a:solidFill>
                <a:schemeClr val="bg1">
                  <a:lumMod val="65000"/>
                </a:schemeClr>
              </a:solidFill>
              <a:latin typeface="+mn-lt"/>
              <a:ea typeface="Roboto" panose="02000000000000000000" pitchFamily="2" charset="0"/>
            </a:endParaRPr>
          </a:p>
        </p:txBody>
      </p:sp>
      <p:sp>
        <p:nvSpPr>
          <p:cNvPr id="12" name="Title 13"/>
          <p:cNvSpPr txBox="1">
            <a:spLocks/>
          </p:cNvSpPr>
          <p:nvPr/>
        </p:nvSpPr>
        <p:spPr>
          <a:xfrm>
            <a:off x="8200136" y="4244428"/>
            <a:ext cx="1800000" cy="937613"/>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600" b="1" dirty="0" smtClean="0">
                <a:solidFill>
                  <a:schemeClr val="accent4"/>
                </a:solidFill>
                <a:latin typeface="+mn-lt"/>
                <a:ea typeface="Roboto" panose="02000000000000000000" pitchFamily="2" charset="0"/>
              </a:rPr>
              <a:t>PROJECT 04</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ea typeface="Roboto" panose="02000000000000000000" pitchFamily="2" charset="0"/>
              </a:rPr>
              <a:t> </a:t>
            </a:r>
            <a:r>
              <a:rPr lang="id-ID" sz="1100" dirty="0" smtClean="0">
                <a:solidFill>
                  <a:schemeClr val="bg1">
                    <a:lumMod val="65000"/>
                  </a:schemeClr>
                </a:solidFill>
                <a:latin typeface="+mn-lt"/>
                <a:ea typeface="Roboto" panose="02000000000000000000" pitchFamily="2" charset="0"/>
              </a:rPr>
              <a:t>sagitis purus </a:t>
            </a:r>
            <a:r>
              <a:rPr lang="id-ID" sz="1100" dirty="0">
                <a:solidFill>
                  <a:schemeClr val="bg1">
                    <a:lumMod val="65000"/>
                  </a:schemeClr>
                </a:solidFill>
                <a:latin typeface="+mn-lt"/>
                <a:ea typeface="Roboto" panose="02000000000000000000" pitchFamily="2" charset="0"/>
              </a:rPr>
              <a:t>dolor sit amet consectetur </a:t>
            </a:r>
            <a:r>
              <a:rPr lang="id-ID" sz="1100" dirty="0" smtClean="0">
                <a:solidFill>
                  <a:schemeClr val="bg1">
                    <a:lumMod val="65000"/>
                  </a:schemeClr>
                </a:solidFill>
                <a:latin typeface="+mn-lt"/>
                <a:ea typeface="Roboto" panose="02000000000000000000" pitchFamily="2" charset="0"/>
              </a:rPr>
              <a:t>sagitis.</a:t>
            </a:r>
            <a:endParaRPr lang="en-US" sz="1100" dirty="0">
              <a:solidFill>
                <a:schemeClr val="bg1">
                  <a:lumMod val="65000"/>
                </a:schemeClr>
              </a:solidFill>
              <a:latin typeface="+mn-lt"/>
              <a:ea typeface="Roboto" panose="02000000000000000000" pitchFamily="2" charset="0"/>
            </a:endParaRPr>
          </a:p>
        </p:txBody>
      </p:sp>
    </p:spTree>
    <p:extLst>
      <p:ext uri="{BB962C8B-B14F-4D97-AF65-F5344CB8AC3E}">
        <p14:creationId xmlns:p14="http://schemas.microsoft.com/office/powerpoint/2010/main" val="142511252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 presetClass="entr" presetSubtype="8" fill="hold" grpId="0" nodeType="withEffect">
                                  <p:stCondLst>
                                    <p:cond delay="10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0-#ppt_w/2"/>
                                          </p:val>
                                        </p:tav>
                                        <p:tav tm="100000">
                                          <p:val>
                                            <p:strVal val="#ppt_x"/>
                                          </p:val>
                                        </p:tav>
                                      </p:tavLst>
                                    </p:anim>
                                    <p:anim calcmode="lin" valueType="num">
                                      <p:cBhvr additive="base">
                                        <p:cTn id="14" dur="500" fill="hold"/>
                                        <p:tgtEl>
                                          <p:spTgt spid="5"/>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100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0-#ppt_w/2"/>
                                          </p:val>
                                        </p:tav>
                                        <p:tav tm="100000">
                                          <p:val>
                                            <p:strVal val="#ppt_x"/>
                                          </p:val>
                                        </p:tav>
                                      </p:tavLst>
                                    </p:anim>
                                    <p:anim calcmode="lin" valueType="num">
                                      <p:cBhvr additive="base">
                                        <p:cTn id="18" dur="500" fill="hold"/>
                                        <p:tgtEl>
                                          <p:spTgt spid="6"/>
                                        </p:tgtEl>
                                        <p:attrNameLst>
                                          <p:attrName>ppt_y</p:attrName>
                                        </p:attrNameLst>
                                      </p:cBhvr>
                                      <p:tavLst>
                                        <p:tav tm="0">
                                          <p:val>
                                            <p:strVal val="#ppt_y"/>
                                          </p:val>
                                        </p:tav>
                                        <p:tav tm="100000">
                                          <p:val>
                                            <p:strVal val="#ppt_y"/>
                                          </p:val>
                                        </p:tav>
                                      </p:tavLst>
                                    </p:anim>
                                  </p:childTnLst>
                                </p:cTn>
                              </p:par>
                              <p:par>
                                <p:cTn id="19" presetID="22" presetClass="entr" presetSubtype="4" fill="hold" grpId="0" nodeType="withEffect">
                                  <p:stCondLst>
                                    <p:cond delay="1500"/>
                                  </p:stCondLst>
                                  <p:childTnLst>
                                    <p:set>
                                      <p:cBhvr>
                                        <p:cTn id="20" dur="1" fill="hold">
                                          <p:stCondLst>
                                            <p:cond delay="0"/>
                                          </p:stCondLst>
                                        </p:cTn>
                                        <p:tgtEl>
                                          <p:spTgt spid="7"/>
                                        </p:tgtEl>
                                        <p:attrNameLst>
                                          <p:attrName>style.visibility</p:attrName>
                                        </p:attrNameLst>
                                      </p:cBhvr>
                                      <p:to>
                                        <p:strVal val="visible"/>
                                      </p:to>
                                    </p:set>
                                    <p:animEffect transition="in" filter="wipe(down)">
                                      <p:cBhvr>
                                        <p:cTn id="21" dur="500"/>
                                        <p:tgtEl>
                                          <p:spTgt spid="7"/>
                                        </p:tgtEl>
                                      </p:cBhvr>
                                    </p:animEffect>
                                  </p:childTnLst>
                                </p:cTn>
                              </p:par>
                              <p:par>
                                <p:cTn id="22" presetID="22" presetClass="entr" presetSubtype="4" fill="hold" grpId="0" nodeType="withEffect">
                                  <p:stCondLst>
                                    <p:cond delay="1500"/>
                                  </p:stCondLst>
                                  <p:childTnLst>
                                    <p:set>
                                      <p:cBhvr>
                                        <p:cTn id="23" dur="1" fill="hold">
                                          <p:stCondLst>
                                            <p:cond delay="0"/>
                                          </p:stCondLst>
                                        </p:cTn>
                                        <p:tgtEl>
                                          <p:spTgt spid="8"/>
                                        </p:tgtEl>
                                        <p:attrNameLst>
                                          <p:attrName>style.visibility</p:attrName>
                                        </p:attrNameLst>
                                      </p:cBhvr>
                                      <p:to>
                                        <p:strVal val="visible"/>
                                      </p:to>
                                    </p:set>
                                    <p:animEffect transition="in" filter="wipe(down)">
                                      <p:cBhvr>
                                        <p:cTn id="24" dur="500"/>
                                        <p:tgtEl>
                                          <p:spTgt spid="8"/>
                                        </p:tgtEl>
                                      </p:cBhvr>
                                    </p:animEffect>
                                  </p:childTnLst>
                                </p:cTn>
                              </p:par>
                              <p:par>
                                <p:cTn id="25" presetID="2" presetClass="entr" presetSubtype="8" fill="hold" grpId="0" nodeType="withEffect">
                                  <p:stCondLst>
                                    <p:cond delay="100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500" fill="hold"/>
                                        <p:tgtEl>
                                          <p:spTgt spid="9"/>
                                        </p:tgtEl>
                                        <p:attrNameLst>
                                          <p:attrName>ppt_x</p:attrName>
                                        </p:attrNameLst>
                                      </p:cBhvr>
                                      <p:tavLst>
                                        <p:tav tm="0">
                                          <p:val>
                                            <p:strVal val="0-#ppt_w/2"/>
                                          </p:val>
                                        </p:tav>
                                        <p:tav tm="100000">
                                          <p:val>
                                            <p:strVal val="#ppt_x"/>
                                          </p:val>
                                        </p:tav>
                                      </p:tavLst>
                                    </p:anim>
                                    <p:anim calcmode="lin" valueType="num">
                                      <p:cBhvr additive="base">
                                        <p:cTn id="28" dur="500" fill="hold"/>
                                        <p:tgtEl>
                                          <p:spTgt spid="9"/>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100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500" fill="hold"/>
                                        <p:tgtEl>
                                          <p:spTgt spid="10"/>
                                        </p:tgtEl>
                                        <p:attrNameLst>
                                          <p:attrName>ppt_x</p:attrName>
                                        </p:attrNameLst>
                                      </p:cBhvr>
                                      <p:tavLst>
                                        <p:tav tm="0">
                                          <p:val>
                                            <p:strVal val="0-#ppt_w/2"/>
                                          </p:val>
                                        </p:tav>
                                        <p:tav tm="100000">
                                          <p:val>
                                            <p:strVal val="#ppt_x"/>
                                          </p:val>
                                        </p:tav>
                                      </p:tavLst>
                                    </p:anim>
                                    <p:anim calcmode="lin" valueType="num">
                                      <p:cBhvr additive="base">
                                        <p:cTn id="32" dur="500" fill="hold"/>
                                        <p:tgtEl>
                                          <p:spTgt spid="10"/>
                                        </p:tgtEl>
                                        <p:attrNameLst>
                                          <p:attrName>ppt_y</p:attrName>
                                        </p:attrNameLst>
                                      </p:cBhvr>
                                      <p:tavLst>
                                        <p:tav tm="0">
                                          <p:val>
                                            <p:strVal val="#ppt_y"/>
                                          </p:val>
                                        </p:tav>
                                        <p:tav tm="100000">
                                          <p:val>
                                            <p:strVal val="#ppt_y"/>
                                          </p:val>
                                        </p:tav>
                                      </p:tavLst>
                                    </p:anim>
                                  </p:childTnLst>
                                </p:cTn>
                              </p:par>
                              <p:par>
                                <p:cTn id="33" presetID="22" presetClass="entr" presetSubtype="4" fill="hold" grpId="0" nodeType="withEffect">
                                  <p:stCondLst>
                                    <p:cond delay="1500"/>
                                  </p:stCondLst>
                                  <p:childTnLst>
                                    <p:set>
                                      <p:cBhvr>
                                        <p:cTn id="34" dur="1" fill="hold">
                                          <p:stCondLst>
                                            <p:cond delay="0"/>
                                          </p:stCondLst>
                                        </p:cTn>
                                        <p:tgtEl>
                                          <p:spTgt spid="11"/>
                                        </p:tgtEl>
                                        <p:attrNameLst>
                                          <p:attrName>style.visibility</p:attrName>
                                        </p:attrNameLst>
                                      </p:cBhvr>
                                      <p:to>
                                        <p:strVal val="visible"/>
                                      </p:to>
                                    </p:set>
                                    <p:animEffect transition="in" filter="wipe(down)">
                                      <p:cBhvr>
                                        <p:cTn id="35" dur="500"/>
                                        <p:tgtEl>
                                          <p:spTgt spid="11"/>
                                        </p:tgtEl>
                                      </p:cBhvr>
                                    </p:animEffect>
                                  </p:childTnLst>
                                </p:cTn>
                              </p:par>
                              <p:par>
                                <p:cTn id="36" presetID="22" presetClass="entr" presetSubtype="4" fill="hold" grpId="0" nodeType="withEffect">
                                  <p:stCondLst>
                                    <p:cond delay="1500"/>
                                  </p:stCondLst>
                                  <p:childTnLst>
                                    <p:set>
                                      <p:cBhvr>
                                        <p:cTn id="37" dur="1" fill="hold">
                                          <p:stCondLst>
                                            <p:cond delay="0"/>
                                          </p:stCondLst>
                                        </p:cTn>
                                        <p:tgtEl>
                                          <p:spTgt spid="12"/>
                                        </p:tgtEl>
                                        <p:attrNameLst>
                                          <p:attrName>style.visibility</p:attrName>
                                        </p:attrNameLst>
                                      </p:cBhvr>
                                      <p:to>
                                        <p:strVal val="visible"/>
                                      </p:to>
                                    </p:set>
                                    <p:animEffect transition="in" filter="wipe(down)">
                                      <p:cBhvr>
                                        <p:cTn id="38" dur="500"/>
                                        <p:tgtEl>
                                          <p:spTgt spid="12"/>
                                        </p:tgtEl>
                                      </p:cBhvr>
                                    </p:animEffect>
                                  </p:childTnLst>
                                </p:cTn>
                              </p:par>
                              <p:par>
                                <p:cTn id="39" presetID="2" presetClass="entr" presetSubtype="8" fill="hold" grpId="0" nodeType="withEffect">
                                  <p:stCondLst>
                                    <p:cond delay="1000"/>
                                  </p:stCondLst>
                                  <p:childTnLst>
                                    <p:set>
                                      <p:cBhvr>
                                        <p:cTn id="40" dur="1" fill="hold">
                                          <p:stCondLst>
                                            <p:cond delay="0"/>
                                          </p:stCondLst>
                                        </p:cTn>
                                        <p:tgtEl>
                                          <p:spTgt spid="17"/>
                                        </p:tgtEl>
                                        <p:attrNameLst>
                                          <p:attrName>style.visibility</p:attrName>
                                        </p:attrNameLst>
                                      </p:cBhvr>
                                      <p:to>
                                        <p:strVal val="visible"/>
                                      </p:to>
                                    </p:set>
                                    <p:anim calcmode="lin" valueType="num">
                                      <p:cBhvr additive="base">
                                        <p:cTn id="41" dur="500" fill="hold"/>
                                        <p:tgtEl>
                                          <p:spTgt spid="17"/>
                                        </p:tgtEl>
                                        <p:attrNameLst>
                                          <p:attrName>ppt_x</p:attrName>
                                        </p:attrNameLst>
                                      </p:cBhvr>
                                      <p:tavLst>
                                        <p:tav tm="0">
                                          <p:val>
                                            <p:strVal val="0-#ppt_w/2"/>
                                          </p:val>
                                        </p:tav>
                                        <p:tav tm="100000">
                                          <p:val>
                                            <p:strVal val="#ppt_x"/>
                                          </p:val>
                                        </p:tav>
                                      </p:tavLst>
                                    </p:anim>
                                    <p:anim calcmode="lin" valueType="num">
                                      <p:cBhvr additive="base">
                                        <p:cTn id="42" dur="500" fill="hold"/>
                                        <p:tgtEl>
                                          <p:spTgt spid="1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3" grpId="0"/>
      <p:bldP spid="4" grpId="0"/>
      <p:bldP spid="5" grpId="0" animBg="1"/>
      <p:bldP spid="6" grpId="0" animBg="1"/>
      <p:bldP spid="7" grpId="0"/>
      <p:bldP spid="8" grpId="0"/>
      <p:bldP spid="9" grpId="0" animBg="1"/>
      <p:bldP spid="10" grpId="0" animBg="1"/>
      <p:bldP spid="11" grpId="0"/>
      <p:bldP spid="12"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53371" y="6386732"/>
            <a:ext cx="478971"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111</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Portfolio Project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4"/>
          <p:cNvSpPr/>
          <p:nvPr/>
        </p:nvSpPr>
        <p:spPr>
          <a:xfrm>
            <a:off x="876481" y="1647688"/>
            <a:ext cx="2516065" cy="258423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6" name="Rectangle 5"/>
          <p:cNvSpPr/>
          <p:nvPr/>
        </p:nvSpPr>
        <p:spPr>
          <a:xfrm>
            <a:off x="3518862" y="1642869"/>
            <a:ext cx="2516065" cy="258423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7" name="Rectangle 6"/>
          <p:cNvSpPr/>
          <p:nvPr/>
        </p:nvSpPr>
        <p:spPr>
          <a:xfrm>
            <a:off x="6161243" y="1647688"/>
            <a:ext cx="2516065" cy="258423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8" name="Rectangle 7"/>
          <p:cNvSpPr/>
          <p:nvPr/>
        </p:nvSpPr>
        <p:spPr>
          <a:xfrm>
            <a:off x="8803624" y="1647687"/>
            <a:ext cx="2516065" cy="258423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9" name="TextBox 8"/>
          <p:cNvSpPr txBox="1"/>
          <p:nvPr/>
        </p:nvSpPr>
        <p:spPr>
          <a:xfrm>
            <a:off x="801159" y="4235984"/>
            <a:ext cx="2717703" cy="236406"/>
          </a:xfrm>
          <a:prstGeom prst="rect">
            <a:avLst/>
          </a:prstGeom>
          <a:noFill/>
        </p:spPr>
        <p:txBody>
          <a:bodyPr wrap="square" rIns="144000" bIns="36000" numCol="1" spcCol="360000">
            <a:spAutoFit/>
          </a:bodyPr>
          <a:lstStyle/>
          <a:p>
            <a:pPr algn="just" eaLnBrk="1" fontAlgn="auto" hangingPunct="1">
              <a:spcBef>
                <a:spcPts val="0"/>
              </a:spcBef>
              <a:spcAft>
                <a:spcPts val="0"/>
              </a:spcAft>
              <a:defRPr/>
            </a:pPr>
            <a:r>
              <a:rPr lang="id-ID" sz="1000" dirty="0" smtClean="0">
                <a:solidFill>
                  <a:schemeClr val="tx1">
                    <a:lumMod val="75000"/>
                    <a:lumOff val="25000"/>
                  </a:schemeClr>
                </a:solidFill>
                <a:ea typeface="Roboto" panose="02000000000000000000" pitchFamily="2" charset="0"/>
              </a:rPr>
              <a:t>Mountain Due</a:t>
            </a:r>
            <a:r>
              <a:rPr lang="id-ID" sz="1000" dirty="0" smtClean="0">
                <a:solidFill>
                  <a:schemeClr val="bg1">
                    <a:lumMod val="65000"/>
                  </a:schemeClr>
                </a:solidFill>
                <a:ea typeface="Roboto" panose="02000000000000000000" pitchFamily="2" charset="0"/>
              </a:rPr>
              <a:t> 	                  </a:t>
            </a:r>
            <a:r>
              <a:rPr lang="id-ID" sz="1000" b="1" dirty="0" smtClean="0">
                <a:solidFill>
                  <a:schemeClr val="bg1">
                    <a:lumMod val="65000"/>
                  </a:schemeClr>
                </a:solidFill>
                <a:ea typeface="Roboto" panose="02000000000000000000" pitchFamily="2" charset="0"/>
              </a:rPr>
              <a:t>Client</a:t>
            </a:r>
            <a:r>
              <a:rPr lang="id-ID" sz="1000" dirty="0" smtClean="0">
                <a:solidFill>
                  <a:schemeClr val="bg1">
                    <a:lumMod val="65000"/>
                  </a:schemeClr>
                </a:solidFill>
                <a:ea typeface="Roboto" panose="02000000000000000000" pitchFamily="2" charset="0"/>
              </a:rPr>
              <a:t> : Minto Pokak</a:t>
            </a:r>
            <a:endParaRPr lang="en-US" sz="1000" dirty="0">
              <a:solidFill>
                <a:schemeClr val="bg1">
                  <a:lumMod val="65000"/>
                </a:schemeClr>
              </a:solidFill>
              <a:ea typeface="Roboto" panose="02000000000000000000" pitchFamily="2" charset="0"/>
            </a:endParaRPr>
          </a:p>
        </p:txBody>
      </p:sp>
      <p:sp>
        <p:nvSpPr>
          <p:cNvPr id="10" name="TextBox 9"/>
          <p:cNvSpPr txBox="1"/>
          <p:nvPr/>
        </p:nvSpPr>
        <p:spPr>
          <a:xfrm>
            <a:off x="3443540" y="4235361"/>
            <a:ext cx="2717703" cy="236406"/>
          </a:xfrm>
          <a:prstGeom prst="rect">
            <a:avLst/>
          </a:prstGeom>
          <a:noFill/>
        </p:spPr>
        <p:txBody>
          <a:bodyPr wrap="square" rIns="144000" bIns="36000" numCol="1" spcCol="360000">
            <a:spAutoFit/>
          </a:bodyPr>
          <a:lstStyle/>
          <a:p>
            <a:pPr algn="just" eaLnBrk="1" fontAlgn="auto" hangingPunct="1">
              <a:spcBef>
                <a:spcPts val="0"/>
              </a:spcBef>
              <a:spcAft>
                <a:spcPts val="0"/>
              </a:spcAft>
              <a:defRPr/>
            </a:pPr>
            <a:r>
              <a:rPr lang="id-ID" sz="1000" dirty="0" smtClean="0">
                <a:solidFill>
                  <a:schemeClr val="tx1">
                    <a:lumMod val="75000"/>
                    <a:lumOff val="25000"/>
                  </a:schemeClr>
                </a:solidFill>
                <a:ea typeface="Roboto" panose="02000000000000000000" pitchFamily="2" charset="0"/>
              </a:rPr>
              <a:t>Mountain Due</a:t>
            </a:r>
            <a:r>
              <a:rPr lang="id-ID" sz="1000" dirty="0" smtClean="0">
                <a:solidFill>
                  <a:schemeClr val="bg1">
                    <a:lumMod val="65000"/>
                  </a:schemeClr>
                </a:solidFill>
                <a:ea typeface="Roboto" panose="02000000000000000000" pitchFamily="2" charset="0"/>
              </a:rPr>
              <a:t> 	                  </a:t>
            </a:r>
            <a:r>
              <a:rPr lang="id-ID" sz="1000" b="1" dirty="0" smtClean="0">
                <a:solidFill>
                  <a:schemeClr val="bg1">
                    <a:lumMod val="65000"/>
                  </a:schemeClr>
                </a:solidFill>
                <a:ea typeface="Roboto" panose="02000000000000000000" pitchFamily="2" charset="0"/>
              </a:rPr>
              <a:t>Client</a:t>
            </a:r>
            <a:r>
              <a:rPr lang="id-ID" sz="1000" dirty="0" smtClean="0">
                <a:solidFill>
                  <a:schemeClr val="bg1">
                    <a:lumMod val="65000"/>
                  </a:schemeClr>
                </a:solidFill>
                <a:ea typeface="Roboto" panose="02000000000000000000" pitchFamily="2" charset="0"/>
              </a:rPr>
              <a:t> : Minto Pokak</a:t>
            </a:r>
            <a:endParaRPr lang="en-US" sz="1000" dirty="0">
              <a:solidFill>
                <a:schemeClr val="bg1">
                  <a:lumMod val="65000"/>
                </a:schemeClr>
              </a:solidFill>
              <a:ea typeface="Roboto" panose="02000000000000000000" pitchFamily="2" charset="0"/>
            </a:endParaRPr>
          </a:p>
        </p:txBody>
      </p:sp>
      <p:sp>
        <p:nvSpPr>
          <p:cNvPr id="11" name="TextBox 10"/>
          <p:cNvSpPr txBox="1"/>
          <p:nvPr/>
        </p:nvSpPr>
        <p:spPr>
          <a:xfrm>
            <a:off x="6080551" y="4234738"/>
            <a:ext cx="2717703" cy="236406"/>
          </a:xfrm>
          <a:prstGeom prst="rect">
            <a:avLst/>
          </a:prstGeom>
          <a:noFill/>
        </p:spPr>
        <p:txBody>
          <a:bodyPr wrap="square" rIns="144000" bIns="36000" numCol="1" spcCol="360000">
            <a:spAutoFit/>
          </a:bodyPr>
          <a:lstStyle/>
          <a:p>
            <a:pPr algn="just" eaLnBrk="1" fontAlgn="auto" hangingPunct="1">
              <a:spcBef>
                <a:spcPts val="0"/>
              </a:spcBef>
              <a:spcAft>
                <a:spcPts val="0"/>
              </a:spcAft>
              <a:defRPr/>
            </a:pPr>
            <a:r>
              <a:rPr lang="id-ID" sz="1000" dirty="0" smtClean="0">
                <a:solidFill>
                  <a:schemeClr val="tx1">
                    <a:lumMod val="75000"/>
                    <a:lumOff val="25000"/>
                  </a:schemeClr>
                </a:solidFill>
                <a:ea typeface="Roboto" panose="02000000000000000000" pitchFamily="2" charset="0"/>
              </a:rPr>
              <a:t>Mountain Due</a:t>
            </a:r>
            <a:r>
              <a:rPr lang="id-ID" sz="1000" dirty="0" smtClean="0">
                <a:solidFill>
                  <a:schemeClr val="bg1">
                    <a:lumMod val="65000"/>
                  </a:schemeClr>
                </a:solidFill>
                <a:ea typeface="Roboto" panose="02000000000000000000" pitchFamily="2" charset="0"/>
              </a:rPr>
              <a:t> 	                  </a:t>
            </a:r>
            <a:r>
              <a:rPr lang="id-ID" sz="1000" b="1" dirty="0" smtClean="0">
                <a:solidFill>
                  <a:schemeClr val="bg1">
                    <a:lumMod val="65000"/>
                  </a:schemeClr>
                </a:solidFill>
                <a:ea typeface="Roboto" panose="02000000000000000000" pitchFamily="2" charset="0"/>
              </a:rPr>
              <a:t>Client</a:t>
            </a:r>
            <a:r>
              <a:rPr lang="id-ID" sz="1000" dirty="0" smtClean="0">
                <a:solidFill>
                  <a:schemeClr val="bg1">
                    <a:lumMod val="65000"/>
                  </a:schemeClr>
                </a:solidFill>
                <a:ea typeface="Roboto" panose="02000000000000000000" pitchFamily="2" charset="0"/>
              </a:rPr>
              <a:t> : Minto Pokak</a:t>
            </a:r>
            <a:endParaRPr lang="en-US" sz="1000" dirty="0">
              <a:solidFill>
                <a:schemeClr val="bg1">
                  <a:lumMod val="65000"/>
                </a:schemeClr>
              </a:solidFill>
              <a:ea typeface="Roboto" panose="02000000000000000000" pitchFamily="2" charset="0"/>
            </a:endParaRPr>
          </a:p>
        </p:txBody>
      </p:sp>
      <p:sp>
        <p:nvSpPr>
          <p:cNvPr id="12" name="TextBox 11"/>
          <p:cNvSpPr txBox="1"/>
          <p:nvPr/>
        </p:nvSpPr>
        <p:spPr>
          <a:xfrm>
            <a:off x="8722932" y="4234115"/>
            <a:ext cx="2717703" cy="236406"/>
          </a:xfrm>
          <a:prstGeom prst="rect">
            <a:avLst/>
          </a:prstGeom>
          <a:noFill/>
        </p:spPr>
        <p:txBody>
          <a:bodyPr wrap="square" rIns="144000" bIns="36000" numCol="1" spcCol="360000">
            <a:spAutoFit/>
          </a:bodyPr>
          <a:lstStyle/>
          <a:p>
            <a:pPr algn="just" eaLnBrk="1" fontAlgn="auto" hangingPunct="1">
              <a:spcBef>
                <a:spcPts val="0"/>
              </a:spcBef>
              <a:spcAft>
                <a:spcPts val="0"/>
              </a:spcAft>
              <a:defRPr/>
            </a:pPr>
            <a:r>
              <a:rPr lang="id-ID" sz="1000" dirty="0" smtClean="0">
                <a:solidFill>
                  <a:schemeClr val="tx1">
                    <a:lumMod val="75000"/>
                    <a:lumOff val="25000"/>
                  </a:schemeClr>
                </a:solidFill>
                <a:ea typeface="Roboto" panose="02000000000000000000" pitchFamily="2" charset="0"/>
              </a:rPr>
              <a:t>Mountain Due</a:t>
            </a:r>
            <a:r>
              <a:rPr lang="id-ID" sz="1000" dirty="0" smtClean="0">
                <a:solidFill>
                  <a:schemeClr val="bg1">
                    <a:lumMod val="65000"/>
                  </a:schemeClr>
                </a:solidFill>
                <a:ea typeface="Roboto" panose="02000000000000000000" pitchFamily="2" charset="0"/>
              </a:rPr>
              <a:t> 	                  </a:t>
            </a:r>
            <a:r>
              <a:rPr lang="id-ID" sz="1000" b="1" dirty="0" smtClean="0">
                <a:solidFill>
                  <a:schemeClr val="bg1">
                    <a:lumMod val="65000"/>
                  </a:schemeClr>
                </a:solidFill>
                <a:ea typeface="Roboto" panose="02000000000000000000" pitchFamily="2" charset="0"/>
              </a:rPr>
              <a:t>Client</a:t>
            </a:r>
            <a:r>
              <a:rPr lang="id-ID" sz="1000" dirty="0" smtClean="0">
                <a:solidFill>
                  <a:schemeClr val="bg1">
                    <a:lumMod val="65000"/>
                  </a:schemeClr>
                </a:solidFill>
                <a:ea typeface="Roboto" panose="02000000000000000000" pitchFamily="2" charset="0"/>
              </a:rPr>
              <a:t> : Minto Pokak</a:t>
            </a:r>
            <a:endParaRPr lang="en-US" sz="1000" dirty="0">
              <a:solidFill>
                <a:schemeClr val="bg1">
                  <a:lumMod val="65000"/>
                </a:schemeClr>
              </a:solidFill>
              <a:ea typeface="Roboto" panose="02000000000000000000" pitchFamily="2" charset="0"/>
            </a:endParaRPr>
          </a:p>
        </p:txBody>
      </p:sp>
      <p:cxnSp>
        <p:nvCxnSpPr>
          <p:cNvPr id="13" name="Straight Connector 12"/>
          <p:cNvCxnSpPr/>
          <p:nvPr/>
        </p:nvCxnSpPr>
        <p:spPr>
          <a:xfrm>
            <a:off x="844255" y="4662585"/>
            <a:ext cx="10539632" cy="0"/>
          </a:xfrm>
          <a:prstGeom prst="line">
            <a:avLst/>
          </a:prstGeom>
          <a:ln w="12700">
            <a:solidFill>
              <a:schemeClr val="bg1">
                <a:lumMod val="75000"/>
              </a:schemeClr>
            </a:solidFill>
            <a:prstDash val="sysDash"/>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718035" y="4803607"/>
            <a:ext cx="10774824" cy="81804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51761473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 presetClass="entr" presetSubtype="8" fill="hold" grpId="0" nodeType="withEffect">
                                  <p:stCondLst>
                                    <p:cond delay="5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0-#ppt_w/2"/>
                                          </p:val>
                                        </p:tav>
                                        <p:tav tm="100000">
                                          <p:val>
                                            <p:strVal val="#ppt_x"/>
                                          </p:val>
                                        </p:tav>
                                      </p:tavLst>
                                    </p:anim>
                                    <p:anim calcmode="lin" valueType="num">
                                      <p:cBhvr additive="base">
                                        <p:cTn id="14" dur="500" fill="hold"/>
                                        <p:tgtEl>
                                          <p:spTgt spid="5"/>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50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0-#ppt_w/2"/>
                                          </p:val>
                                        </p:tav>
                                        <p:tav tm="100000">
                                          <p:val>
                                            <p:strVal val="#ppt_x"/>
                                          </p:val>
                                        </p:tav>
                                      </p:tavLst>
                                    </p:anim>
                                    <p:anim calcmode="lin" valueType="num">
                                      <p:cBhvr additive="base">
                                        <p:cTn id="18" dur="500" fill="hold"/>
                                        <p:tgtEl>
                                          <p:spTgt spid="6"/>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500"/>
                                  </p:stCondLst>
                                  <p:childTnLst>
                                    <p:set>
                                      <p:cBhvr>
                                        <p:cTn id="20" dur="1" fill="hold">
                                          <p:stCondLst>
                                            <p:cond delay="0"/>
                                          </p:stCondLst>
                                        </p:cTn>
                                        <p:tgtEl>
                                          <p:spTgt spid="7"/>
                                        </p:tgtEl>
                                        <p:attrNameLst>
                                          <p:attrName>style.visibility</p:attrName>
                                        </p:attrNameLst>
                                      </p:cBhvr>
                                      <p:to>
                                        <p:strVal val="visible"/>
                                      </p:to>
                                    </p:set>
                                    <p:anim calcmode="lin" valueType="num">
                                      <p:cBhvr additive="base">
                                        <p:cTn id="21" dur="500" fill="hold"/>
                                        <p:tgtEl>
                                          <p:spTgt spid="7"/>
                                        </p:tgtEl>
                                        <p:attrNameLst>
                                          <p:attrName>ppt_x</p:attrName>
                                        </p:attrNameLst>
                                      </p:cBhvr>
                                      <p:tavLst>
                                        <p:tav tm="0">
                                          <p:val>
                                            <p:strVal val="0-#ppt_w/2"/>
                                          </p:val>
                                        </p:tav>
                                        <p:tav tm="100000">
                                          <p:val>
                                            <p:strVal val="#ppt_x"/>
                                          </p:val>
                                        </p:tav>
                                      </p:tavLst>
                                    </p:anim>
                                    <p:anim calcmode="lin" valueType="num">
                                      <p:cBhvr additive="base">
                                        <p:cTn id="22" dur="500" fill="hold"/>
                                        <p:tgtEl>
                                          <p:spTgt spid="7"/>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500"/>
                                  </p:stCondLst>
                                  <p:childTnLst>
                                    <p:set>
                                      <p:cBhvr>
                                        <p:cTn id="24" dur="1" fill="hold">
                                          <p:stCondLst>
                                            <p:cond delay="0"/>
                                          </p:stCondLst>
                                        </p:cTn>
                                        <p:tgtEl>
                                          <p:spTgt spid="8"/>
                                        </p:tgtEl>
                                        <p:attrNameLst>
                                          <p:attrName>style.visibility</p:attrName>
                                        </p:attrNameLst>
                                      </p:cBhvr>
                                      <p:to>
                                        <p:strVal val="visible"/>
                                      </p:to>
                                    </p:set>
                                    <p:anim calcmode="lin" valueType="num">
                                      <p:cBhvr additive="base">
                                        <p:cTn id="25" dur="500" fill="hold"/>
                                        <p:tgtEl>
                                          <p:spTgt spid="8"/>
                                        </p:tgtEl>
                                        <p:attrNameLst>
                                          <p:attrName>ppt_x</p:attrName>
                                        </p:attrNameLst>
                                      </p:cBhvr>
                                      <p:tavLst>
                                        <p:tav tm="0">
                                          <p:val>
                                            <p:strVal val="0-#ppt_w/2"/>
                                          </p:val>
                                        </p:tav>
                                        <p:tav tm="100000">
                                          <p:val>
                                            <p:strVal val="#ppt_x"/>
                                          </p:val>
                                        </p:tav>
                                      </p:tavLst>
                                    </p:anim>
                                    <p:anim calcmode="lin" valueType="num">
                                      <p:cBhvr additive="base">
                                        <p:cTn id="26" dur="500" fill="hold"/>
                                        <p:tgtEl>
                                          <p:spTgt spid="8"/>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1000"/>
                                  </p:stCondLst>
                                  <p:childTnLst>
                                    <p:set>
                                      <p:cBhvr>
                                        <p:cTn id="28" dur="1" fill="hold">
                                          <p:stCondLst>
                                            <p:cond delay="0"/>
                                          </p:stCondLst>
                                        </p:cTn>
                                        <p:tgtEl>
                                          <p:spTgt spid="9"/>
                                        </p:tgtEl>
                                        <p:attrNameLst>
                                          <p:attrName>style.visibility</p:attrName>
                                        </p:attrNameLst>
                                      </p:cBhvr>
                                      <p:to>
                                        <p:strVal val="visible"/>
                                      </p:to>
                                    </p:set>
                                    <p:anim calcmode="lin" valueType="num">
                                      <p:cBhvr additive="base">
                                        <p:cTn id="29" dur="500" fill="hold"/>
                                        <p:tgtEl>
                                          <p:spTgt spid="9"/>
                                        </p:tgtEl>
                                        <p:attrNameLst>
                                          <p:attrName>ppt_x</p:attrName>
                                        </p:attrNameLst>
                                      </p:cBhvr>
                                      <p:tavLst>
                                        <p:tav tm="0">
                                          <p:val>
                                            <p:strVal val="1+#ppt_w/2"/>
                                          </p:val>
                                        </p:tav>
                                        <p:tav tm="100000">
                                          <p:val>
                                            <p:strVal val="#ppt_x"/>
                                          </p:val>
                                        </p:tav>
                                      </p:tavLst>
                                    </p:anim>
                                    <p:anim calcmode="lin" valueType="num">
                                      <p:cBhvr additive="base">
                                        <p:cTn id="30" dur="500" fill="hold"/>
                                        <p:tgtEl>
                                          <p:spTgt spid="9"/>
                                        </p:tgtEl>
                                        <p:attrNameLst>
                                          <p:attrName>ppt_y</p:attrName>
                                        </p:attrNameLst>
                                      </p:cBhvr>
                                      <p:tavLst>
                                        <p:tav tm="0">
                                          <p:val>
                                            <p:strVal val="#ppt_y"/>
                                          </p:val>
                                        </p:tav>
                                        <p:tav tm="100000">
                                          <p:val>
                                            <p:strVal val="#ppt_y"/>
                                          </p:val>
                                        </p:tav>
                                      </p:tavLst>
                                    </p:anim>
                                  </p:childTnLst>
                                </p:cTn>
                              </p:par>
                              <p:par>
                                <p:cTn id="31" presetID="2" presetClass="entr" presetSubtype="2" fill="hold" grpId="0" nodeType="withEffect">
                                  <p:stCondLst>
                                    <p:cond delay="1000"/>
                                  </p:stCondLst>
                                  <p:childTnLst>
                                    <p:set>
                                      <p:cBhvr>
                                        <p:cTn id="32" dur="1" fill="hold">
                                          <p:stCondLst>
                                            <p:cond delay="0"/>
                                          </p:stCondLst>
                                        </p:cTn>
                                        <p:tgtEl>
                                          <p:spTgt spid="10"/>
                                        </p:tgtEl>
                                        <p:attrNameLst>
                                          <p:attrName>style.visibility</p:attrName>
                                        </p:attrNameLst>
                                      </p:cBhvr>
                                      <p:to>
                                        <p:strVal val="visible"/>
                                      </p:to>
                                    </p:set>
                                    <p:anim calcmode="lin" valueType="num">
                                      <p:cBhvr additive="base">
                                        <p:cTn id="33" dur="500" fill="hold"/>
                                        <p:tgtEl>
                                          <p:spTgt spid="10"/>
                                        </p:tgtEl>
                                        <p:attrNameLst>
                                          <p:attrName>ppt_x</p:attrName>
                                        </p:attrNameLst>
                                      </p:cBhvr>
                                      <p:tavLst>
                                        <p:tav tm="0">
                                          <p:val>
                                            <p:strVal val="1+#ppt_w/2"/>
                                          </p:val>
                                        </p:tav>
                                        <p:tav tm="100000">
                                          <p:val>
                                            <p:strVal val="#ppt_x"/>
                                          </p:val>
                                        </p:tav>
                                      </p:tavLst>
                                    </p:anim>
                                    <p:anim calcmode="lin" valueType="num">
                                      <p:cBhvr additive="base">
                                        <p:cTn id="34" dur="500" fill="hold"/>
                                        <p:tgtEl>
                                          <p:spTgt spid="10"/>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stCondLst>
                                    <p:cond delay="1000"/>
                                  </p:stCondLst>
                                  <p:childTnLst>
                                    <p:set>
                                      <p:cBhvr>
                                        <p:cTn id="36" dur="1" fill="hold">
                                          <p:stCondLst>
                                            <p:cond delay="0"/>
                                          </p:stCondLst>
                                        </p:cTn>
                                        <p:tgtEl>
                                          <p:spTgt spid="11"/>
                                        </p:tgtEl>
                                        <p:attrNameLst>
                                          <p:attrName>style.visibility</p:attrName>
                                        </p:attrNameLst>
                                      </p:cBhvr>
                                      <p:to>
                                        <p:strVal val="visible"/>
                                      </p:to>
                                    </p:set>
                                    <p:anim calcmode="lin" valueType="num">
                                      <p:cBhvr additive="base">
                                        <p:cTn id="37" dur="500" fill="hold"/>
                                        <p:tgtEl>
                                          <p:spTgt spid="11"/>
                                        </p:tgtEl>
                                        <p:attrNameLst>
                                          <p:attrName>ppt_x</p:attrName>
                                        </p:attrNameLst>
                                      </p:cBhvr>
                                      <p:tavLst>
                                        <p:tav tm="0">
                                          <p:val>
                                            <p:strVal val="1+#ppt_w/2"/>
                                          </p:val>
                                        </p:tav>
                                        <p:tav tm="100000">
                                          <p:val>
                                            <p:strVal val="#ppt_x"/>
                                          </p:val>
                                        </p:tav>
                                      </p:tavLst>
                                    </p:anim>
                                    <p:anim calcmode="lin" valueType="num">
                                      <p:cBhvr additive="base">
                                        <p:cTn id="38" dur="500" fill="hold"/>
                                        <p:tgtEl>
                                          <p:spTgt spid="11"/>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stCondLst>
                                    <p:cond delay="1000"/>
                                  </p:stCondLst>
                                  <p:childTnLst>
                                    <p:set>
                                      <p:cBhvr>
                                        <p:cTn id="40" dur="1" fill="hold">
                                          <p:stCondLst>
                                            <p:cond delay="0"/>
                                          </p:stCondLst>
                                        </p:cTn>
                                        <p:tgtEl>
                                          <p:spTgt spid="12"/>
                                        </p:tgtEl>
                                        <p:attrNameLst>
                                          <p:attrName>style.visibility</p:attrName>
                                        </p:attrNameLst>
                                      </p:cBhvr>
                                      <p:to>
                                        <p:strVal val="visible"/>
                                      </p:to>
                                    </p:set>
                                    <p:anim calcmode="lin" valueType="num">
                                      <p:cBhvr additive="base">
                                        <p:cTn id="41" dur="500" fill="hold"/>
                                        <p:tgtEl>
                                          <p:spTgt spid="12"/>
                                        </p:tgtEl>
                                        <p:attrNameLst>
                                          <p:attrName>ppt_x</p:attrName>
                                        </p:attrNameLst>
                                      </p:cBhvr>
                                      <p:tavLst>
                                        <p:tav tm="0">
                                          <p:val>
                                            <p:strVal val="1+#ppt_w/2"/>
                                          </p:val>
                                        </p:tav>
                                        <p:tav tm="100000">
                                          <p:val>
                                            <p:strVal val="#ppt_x"/>
                                          </p:val>
                                        </p:tav>
                                      </p:tavLst>
                                    </p:anim>
                                    <p:anim calcmode="lin" valueType="num">
                                      <p:cBhvr additive="base">
                                        <p:cTn id="42" dur="500" fill="hold"/>
                                        <p:tgtEl>
                                          <p:spTgt spid="12"/>
                                        </p:tgtEl>
                                        <p:attrNameLst>
                                          <p:attrName>ppt_y</p:attrName>
                                        </p:attrNameLst>
                                      </p:cBhvr>
                                      <p:tavLst>
                                        <p:tav tm="0">
                                          <p:val>
                                            <p:strVal val="#ppt_y"/>
                                          </p:val>
                                        </p:tav>
                                        <p:tav tm="100000">
                                          <p:val>
                                            <p:strVal val="#ppt_y"/>
                                          </p:val>
                                        </p:tav>
                                      </p:tavLst>
                                    </p:anim>
                                  </p:childTnLst>
                                </p:cTn>
                              </p:par>
                              <p:par>
                                <p:cTn id="43" presetID="2" presetClass="entr" presetSubtype="4" fill="hold" nodeType="withEffect">
                                  <p:stCondLst>
                                    <p:cond delay="1000"/>
                                  </p:stCondLst>
                                  <p:childTnLst>
                                    <p:set>
                                      <p:cBhvr>
                                        <p:cTn id="44" dur="1" fill="hold">
                                          <p:stCondLst>
                                            <p:cond delay="0"/>
                                          </p:stCondLst>
                                        </p:cTn>
                                        <p:tgtEl>
                                          <p:spTgt spid="13"/>
                                        </p:tgtEl>
                                        <p:attrNameLst>
                                          <p:attrName>style.visibility</p:attrName>
                                        </p:attrNameLst>
                                      </p:cBhvr>
                                      <p:to>
                                        <p:strVal val="visible"/>
                                      </p:to>
                                    </p:set>
                                    <p:anim calcmode="lin" valueType="num">
                                      <p:cBhvr additive="base">
                                        <p:cTn id="45" dur="500" fill="hold"/>
                                        <p:tgtEl>
                                          <p:spTgt spid="13"/>
                                        </p:tgtEl>
                                        <p:attrNameLst>
                                          <p:attrName>ppt_x</p:attrName>
                                        </p:attrNameLst>
                                      </p:cBhvr>
                                      <p:tavLst>
                                        <p:tav tm="0">
                                          <p:val>
                                            <p:strVal val="#ppt_x"/>
                                          </p:val>
                                        </p:tav>
                                        <p:tav tm="100000">
                                          <p:val>
                                            <p:strVal val="#ppt_x"/>
                                          </p:val>
                                        </p:tav>
                                      </p:tavLst>
                                    </p:anim>
                                    <p:anim calcmode="lin" valueType="num">
                                      <p:cBhvr additive="base">
                                        <p:cTn id="46" dur="500" fill="hold"/>
                                        <p:tgtEl>
                                          <p:spTgt spid="13"/>
                                        </p:tgtEl>
                                        <p:attrNameLst>
                                          <p:attrName>ppt_y</p:attrName>
                                        </p:attrNameLst>
                                      </p:cBhvr>
                                      <p:tavLst>
                                        <p:tav tm="0">
                                          <p:val>
                                            <p:strVal val="1+#ppt_h/2"/>
                                          </p:val>
                                        </p:tav>
                                        <p:tav tm="100000">
                                          <p:val>
                                            <p:strVal val="#ppt_y"/>
                                          </p:val>
                                        </p:tav>
                                      </p:tavLst>
                                    </p:anim>
                                  </p:childTnLst>
                                </p:cTn>
                              </p:par>
                            </p:childTnLst>
                          </p:cTn>
                        </p:par>
                        <p:par>
                          <p:cTn id="47" fill="hold">
                            <p:stCondLst>
                              <p:cond delay="1500"/>
                            </p:stCondLst>
                            <p:childTnLst>
                              <p:par>
                                <p:cTn id="48" presetID="2" presetClass="entr" presetSubtype="4" fill="hold" grpId="0" nodeType="afterEffect">
                                  <p:stCondLst>
                                    <p:cond delay="0"/>
                                  </p:stCondLst>
                                  <p:childTnLst>
                                    <p:set>
                                      <p:cBhvr>
                                        <p:cTn id="49" dur="1" fill="hold">
                                          <p:stCondLst>
                                            <p:cond delay="0"/>
                                          </p:stCondLst>
                                        </p:cTn>
                                        <p:tgtEl>
                                          <p:spTgt spid="14"/>
                                        </p:tgtEl>
                                        <p:attrNameLst>
                                          <p:attrName>style.visibility</p:attrName>
                                        </p:attrNameLst>
                                      </p:cBhvr>
                                      <p:to>
                                        <p:strVal val="visible"/>
                                      </p:to>
                                    </p:set>
                                    <p:anim calcmode="lin" valueType="num">
                                      <p:cBhvr additive="base">
                                        <p:cTn id="50" dur="1000" fill="hold"/>
                                        <p:tgtEl>
                                          <p:spTgt spid="14"/>
                                        </p:tgtEl>
                                        <p:attrNameLst>
                                          <p:attrName>ppt_x</p:attrName>
                                        </p:attrNameLst>
                                      </p:cBhvr>
                                      <p:tavLst>
                                        <p:tav tm="0">
                                          <p:val>
                                            <p:strVal val="#ppt_x"/>
                                          </p:val>
                                        </p:tav>
                                        <p:tav tm="100000">
                                          <p:val>
                                            <p:strVal val="#ppt_x"/>
                                          </p:val>
                                        </p:tav>
                                      </p:tavLst>
                                    </p:anim>
                                    <p:anim calcmode="lin" valueType="num">
                                      <p:cBhvr additive="base">
                                        <p:cTn id="51"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6" grpId="0" animBg="1"/>
      <p:bldP spid="7" grpId="0" animBg="1"/>
      <p:bldP spid="8" grpId="0" animBg="1"/>
      <p:bldP spid="9" grpId="0"/>
      <p:bldP spid="10" grpId="0"/>
      <p:bldP spid="11" grpId="0"/>
      <p:bldP spid="12" grpId="0"/>
      <p:bldP spid="14"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53371" y="6386732"/>
            <a:ext cx="478971"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112</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Portfolio Project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4"/>
          <p:cNvSpPr/>
          <p:nvPr/>
        </p:nvSpPr>
        <p:spPr>
          <a:xfrm>
            <a:off x="905509" y="1504505"/>
            <a:ext cx="5158446" cy="21240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6" name="Rectangle 5"/>
          <p:cNvSpPr/>
          <p:nvPr/>
        </p:nvSpPr>
        <p:spPr>
          <a:xfrm>
            <a:off x="905510" y="3672111"/>
            <a:ext cx="5158446" cy="15682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7" name="Rectangle 6"/>
          <p:cNvSpPr/>
          <p:nvPr/>
        </p:nvSpPr>
        <p:spPr>
          <a:xfrm>
            <a:off x="6132215" y="1504505"/>
            <a:ext cx="5158447" cy="21240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8" name="Rectangle 7"/>
          <p:cNvSpPr/>
          <p:nvPr/>
        </p:nvSpPr>
        <p:spPr>
          <a:xfrm>
            <a:off x="6126846" y="3672112"/>
            <a:ext cx="5163816" cy="157383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14" name="TextBox 13"/>
          <p:cNvSpPr txBox="1"/>
          <p:nvPr/>
        </p:nvSpPr>
        <p:spPr>
          <a:xfrm>
            <a:off x="718035" y="5326120"/>
            <a:ext cx="10774824" cy="81804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
        <p:nvSpPr>
          <p:cNvPr id="15" name="TextBox 14"/>
          <p:cNvSpPr txBox="1"/>
          <p:nvPr/>
        </p:nvSpPr>
        <p:spPr>
          <a:xfrm>
            <a:off x="1077228" y="3818934"/>
            <a:ext cx="4815008" cy="1242836"/>
          </a:xfrm>
          <a:prstGeom prst="rect">
            <a:avLst/>
          </a:prstGeom>
          <a:noFill/>
        </p:spPr>
        <p:txBody>
          <a:bodyPr wrap="square" rIns="144000" bIns="36000" numCol="1" spcCol="360000">
            <a:spAutoFit/>
          </a:bodyPr>
          <a:lstStyle/>
          <a:p>
            <a:pPr algn="ctr" eaLnBrk="1" fontAlgn="auto" hangingPunct="1">
              <a:lnSpc>
                <a:spcPct val="130000"/>
              </a:lnSpc>
              <a:spcBef>
                <a:spcPts val="0"/>
              </a:spcBef>
              <a:spcAft>
                <a:spcPts val="0"/>
              </a:spcAft>
              <a:defRPr/>
            </a:pPr>
            <a:r>
              <a:rPr lang="id-ID" sz="1400" b="1" dirty="0" smtClean="0">
                <a:solidFill>
                  <a:schemeClr val="bg1"/>
                </a:solidFill>
                <a:ea typeface="Roboto" panose="02000000000000000000" pitchFamily="2" charset="0"/>
              </a:rPr>
              <a:t>PROJECT SAMPLE 1</a:t>
            </a:r>
          </a:p>
          <a:p>
            <a:pPr algn="ctr" eaLnBrk="1" fontAlgn="auto" hangingPunct="1">
              <a:lnSpc>
                <a:spcPct val="130000"/>
              </a:lnSpc>
              <a:spcBef>
                <a:spcPts val="0"/>
              </a:spcBef>
              <a:spcAft>
                <a:spcPts val="0"/>
              </a:spcAft>
              <a:defRPr/>
            </a:pPr>
            <a:r>
              <a:rPr lang="en-US" sz="1100" dirty="0" smtClean="0">
                <a:solidFill>
                  <a:schemeClr val="bg1"/>
                </a:solidFill>
                <a:ea typeface="Roboto" panose="02000000000000000000" pitchFamily="2" charset="0"/>
              </a:rPr>
              <a:t>Contrary </a:t>
            </a:r>
            <a:r>
              <a:rPr lang="en-US" sz="1100" dirty="0">
                <a:solidFill>
                  <a:schemeClr val="bg1"/>
                </a:solidFill>
                <a:ea typeface="Roboto" panose="02000000000000000000" pitchFamily="2" charset="0"/>
              </a:rPr>
              <a:t>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solidFill>
                <a:ea typeface="Roboto" panose="02000000000000000000" pitchFamily="2" charset="0"/>
              </a:rPr>
              <a:t>believable.</a:t>
            </a:r>
            <a:r>
              <a:rPr lang="id-ID" sz="1100" dirty="0" smtClean="0">
                <a:solidFill>
                  <a:schemeClr val="bg1"/>
                </a:solidFill>
                <a:ea typeface="Roboto" panose="02000000000000000000" pitchFamily="2" charset="0"/>
              </a:rPr>
              <a:t> </a:t>
            </a:r>
            <a:endParaRPr lang="en-US" sz="1100" dirty="0">
              <a:solidFill>
                <a:schemeClr val="bg1"/>
              </a:solidFill>
              <a:ea typeface="Roboto" panose="02000000000000000000" pitchFamily="2" charset="0"/>
            </a:endParaRPr>
          </a:p>
        </p:txBody>
      </p:sp>
      <p:sp>
        <p:nvSpPr>
          <p:cNvPr id="16" name="TextBox 15"/>
          <p:cNvSpPr txBox="1"/>
          <p:nvPr/>
        </p:nvSpPr>
        <p:spPr>
          <a:xfrm>
            <a:off x="6301250" y="3818934"/>
            <a:ext cx="4815008" cy="1242836"/>
          </a:xfrm>
          <a:prstGeom prst="rect">
            <a:avLst/>
          </a:prstGeom>
          <a:noFill/>
        </p:spPr>
        <p:txBody>
          <a:bodyPr wrap="square" rIns="144000" bIns="36000" numCol="1" spcCol="360000">
            <a:spAutoFit/>
          </a:bodyPr>
          <a:lstStyle/>
          <a:p>
            <a:pPr algn="ctr" eaLnBrk="1" fontAlgn="auto" hangingPunct="1">
              <a:lnSpc>
                <a:spcPct val="130000"/>
              </a:lnSpc>
              <a:spcBef>
                <a:spcPts val="0"/>
              </a:spcBef>
              <a:spcAft>
                <a:spcPts val="0"/>
              </a:spcAft>
              <a:defRPr/>
            </a:pPr>
            <a:r>
              <a:rPr lang="id-ID" sz="1400" b="1" dirty="0" smtClean="0">
                <a:solidFill>
                  <a:schemeClr val="bg1"/>
                </a:solidFill>
                <a:ea typeface="Roboto" panose="02000000000000000000" pitchFamily="2" charset="0"/>
              </a:rPr>
              <a:t>PROJECT SAMPLE 2</a:t>
            </a:r>
          </a:p>
          <a:p>
            <a:pPr algn="ctr" eaLnBrk="1" fontAlgn="auto" hangingPunct="1">
              <a:lnSpc>
                <a:spcPct val="130000"/>
              </a:lnSpc>
              <a:spcBef>
                <a:spcPts val="0"/>
              </a:spcBef>
              <a:spcAft>
                <a:spcPts val="0"/>
              </a:spcAft>
              <a:defRPr/>
            </a:pPr>
            <a:r>
              <a:rPr lang="en-US" sz="1100" dirty="0" smtClean="0">
                <a:solidFill>
                  <a:schemeClr val="bg1"/>
                </a:solidFill>
                <a:ea typeface="Roboto" panose="02000000000000000000" pitchFamily="2" charset="0"/>
              </a:rPr>
              <a:t>Contrary </a:t>
            </a:r>
            <a:r>
              <a:rPr lang="en-US" sz="1100" dirty="0">
                <a:solidFill>
                  <a:schemeClr val="bg1"/>
                </a:solidFill>
                <a:ea typeface="Roboto" panose="02000000000000000000" pitchFamily="2" charset="0"/>
              </a:rPr>
              <a:t>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solidFill>
                <a:ea typeface="Roboto" panose="02000000000000000000" pitchFamily="2" charset="0"/>
              </a:rPr>
              <a:t>believable.</a:t>
            </a:r>
            <a:r>
              <a:rPr lang="id-ID" sz="1100" dirty="0" smtClean="0">
                <a:solidFill>
                  <a:schemeClr val="bg1"/>
                </a:solidFill>
                <a:ea typeface="Roboto" panose="02000000000000000000" pitchFamily="2" charset="0"/>
              </a:rPr>
              <a:t> </a:t>
            </a:r>
            <a:endParaRPr lang="en-US" sz="1100" dirty="0">
              <a:solidFill>
                <a:schemeClr val="bg1"/>
              </a:solidFill>
              <a:ea typeface="Roboto" panose="02000000000000000000" pitchFamily="2" charset="0"/>
            </a:endParaRPr>
          </a:p>
        </p:txBody>
      </p:sp>
    </p:spTree>
    <p:extLst>
      <p:ext uri="{BB962C8B-B14F-4D97-AF65-F5344CB8AC3E}">
        <p14:creationId xmlns:p14="http://schemas.microsoft.com/office/powerpoint/2010/main" val="126839184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 presetClass="entr" presetSubtype="8" fill="hold" grpId="0" nodeType="withEffect">
                                  <p:stCondLst>
                                    <p:cond delay="5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0-#ppt_w/2"/>
                                          </p:val>
                                        </p:tav>
                                        <p:tav tm="100000">
                                          <p:val>
                                            <p:strVal val="#ppt_x"/>
                                          </p:val>
                                        </p:tav>
                                      </p:tavLst>
                                    </p:anim>
                                    <p:anim calcmode="lin" valueType="num">
                                      <p:cBhvr additive="base">
                                        <p:cTn id="14" dur="500" fill="hold"/>
                                        <p:tgtEl>
                                          <p:spTgt spid="5"/>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50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0-#ppt_w/2"/>
                                          </p:val>
                                        </p:tav>
                                        <p:tav tm="100000">
                                          <p:val>
                                            <p:strVal val="#ppt_x"/>
                                          </p:val>
                                        </p:tav>
                                      </p:tavLst>
                                    </p:anim>
                                    <p:anim calcmode="lin" valueType="num">
                                      <p:cBhvr additive="base">
                                        <p:cTn id="18" dur="500" fill="hold"/>
                                        <p:tgtEl>
                                          <p:spTgt spid="6"/>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500"/>
                                  </p:stCondLst>
                                  <p:childTnLst>
                                    <p:set>
                                      <p:cBhvr>
                                        <p:cTn id="20" dur="1" fill="hold">
                                          <p:stCondLst>
                                            <p:cond delay="0"/>
                                          </p:stCondLst>
                                        </p:cTn>
                                        <p:tgtEl>
                                          <p:spTgt spid="7"/>
                                        </p:tgtEl>
                                        <p:attrNameLst>
                                          <p:attrName>style.visibility</p:attrName>
                                        </p:attrNameLst>
                                      </p:cBhvr>
                                      <p:to>
                                        <p:strVal val="visible"/>
                                      </p:to>
                                    </p:set>
                                    <p:anim calcmode="lin" valueType="num">
                                      <p:cBhvr additive="base">
                                        <p:cTn id="21" dur="500" fill="hold"/>
                                        <p:tgtEl>
                                          <p:spTgt spid="7"/>
                                        </p:tgtEl>
                                        <p:attrNameLst>
                                          <p:attrName>ppt_x</p:attrName>
                                        </p:attrNameLst>
                                      </p:cBhvr>
                                      <p:tavLst>
                                        <p:tav tm="0">
                                          <p:val>
                                            <p:strVal val="0-#ppt_w/2"/>
                                          </p:val>
                                        </p:tav>
                                        <p:tav tm="100000">
                                          <p:val>
                                            <p:strVal val="#ppt_x"/>
                                          </p:val>
                                        </p:tav>
                                      </p:tavLst>
                                    </p:anim>
                                    <p:anim calcmode="lin" valueType="num">
                                      <p:cBhvr additive="base">
                                        <p:cTn id="22" dur="500" fill="hold"/>
                                        <p:tgtEl>
                                          <p:spTgt spid="7"/>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500"/>
                                  </p:stCondLst>
                                  <p:childTnLst>
                                    <p:set>
                                      <p:cBhvr>
                                        <p:cTn id="24" dur="1" fill="hold">
                                          <p:stCondLst>
                                            <p:cond delay="0"/>
                                          </p:stCondLst>
                                        </p:cTn>
                                        <p:tgtEl>
                                          <p:spTgt spid="8"/>
                                        </p:tgtEl>
                                        <p:attrNameLst>
                                          <p:attrName>style.visibility</p:attrName>
                                        </p:attrNameLst>
                                      </p:cBhvr>
                                      <p:to>
                                        <p:strVal val="visible"/>
                                      </p:to>
                                    </p:set>
                                    <p:anim calcmode="lin" valueType="num">
                                      <p:cBhvr additive="base">
                                        <p:cTn id="25" dur="500" fill="hold"/>
                                        <p:tgtEl>
                                          <p:spTgt spid="8"/>
                                        </p:tgtEl>
                                        <p:attrNameLst>
                                          <p:attrName>ppt_x</p:attrName>
                                        </p:attrNameLst>
                                      </p:cBhvr>
                                      <p:tavLst>
                                        <p:tav tm="0">
                                          <p:val>
                                            <p:strVal val="0-#ppt_w/2"/>
                                          </p:val>
                                        </p:tav>
                                        <p:tav tm="100000">
                                          <p:val>
                                            <p:strVal val="#ppt_x"/>
                                          </p:val>
                                        </p:tav>
                                      </p:tavLst>
                                    </p:anim>
                                    <p:anim calcmode="lin" valueType="num">
                                      <p:cBhvr additive="base">
                                        <p:cTn id="26" dur="500" fill="hold"/>
                                        <p:tgtEl>
                                          <p:spTgt spid="8"/>
                                        </p:tgtEl>
                                        <p:attrNameLst>
                                          <p:attrName>ppt_y</p:attrName>
                                        </p:attrNameLst>
                                      </p:cBhvr>
                                      <p:tavLst>
                                        <p:tav tm="0">
                                          <p:val>
                                            <p:strVal val="#ppt_y"/>
                                          </p:val>
                                        </p:tav>
                                        <p:tav tm="100000">
                                          <p:val>
                                            <p:strVal val="#ppt_y"/>
                                          </p:val>
                                        </p:tav>
                                      </p:tavLst>
                                    </p:anim>
                                  </p:childTnLst>
                                </p:cTn>
                              </p:par>
                            </p:childTnLst>
                          </p:cTn>
                        </p:par>
                        <p:par>
                          <p:cTn id="27" fill="hold">
                            <p:stCondLst>
                              <p:cond delay="1500"/>
                            </p:stCondLst>
                            <p:childTnLst>
                              <p:par>
                                <p:cTn id="28" presetID="2" presetClass="entr" presetSubtype="4" fill="hold" grpId="0" nodeType="afterEffect">
                                  <p:stCondLst>
                                    <p:cond delay="0"/>
                                  </p:stCondLst>
                                  <p:childTnLst>
                                    <p:set>
                                      <p:cBhvr>
                                        <p:cTn id="29" dur="1" fill="hold">
                                          <p:stCondLst>
                                            <p:cond delay="0"/>
                                          </p:stCondLst>
                                        </p:cTn>
                                        <p:tgtEl>
                                          <p:spTgt spid="14"/>
                                        </p:tgtEl>
                                        <p:attrNameLst>
                                          <p:attrName>style.visibility</p:attrName>
                                        </p:attrNameLst>
                                      </p:cBhvr>
                                      <p:to>
                                        <p:strVal val="visible"/>
                                      </p:to>
                                    </p:set>
                                    <p:anim calcmode="lin" valueType="num">
                                      <p:cBhvr additive="base">
                                        <p:cTn id="30" dur="1000" fill="hold"/>
                                        <p:tgtEl>
                                          <p:spTgt spid="14"/>
                                        </p:tgtEl>
                                        <p:attrNameLst>
                                          <p:attrName>ppt_x</p:attrName>
                                        </p:attrNameLst>
                                      </p:cBhvr>
                                      <p:tavLst>
                                        <p:tav tm="0">
                                          <p:val>
                                            <p:strVal val="#ppt_x"/>
                                          </p:val>
                                        </p:tav>
                                        <p:tav tm="100000">
                                          <p:val>
                                            <p:strVal val="#ppt_x"/>
                                          </p:val>
                                        </p:tav>
                                      </p:tavLst>
                                    </p:anim>
                                    <p:anim calcmode="lin" valueType="num">
                                      <p:cBhvr additive="base">
                                        <p:cTn id="31" dur="1000" fill="hold"/>
                                        <p:tgtEl>
                                          <p:spTgt spid="14"/>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50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500" fill="hold"/>
                                        <p:tgtEl>
                                          <p:spTgt spid="15"/>
                                        </p:tgtEl>
                                        <p:attrNameLst>
                                          <p:attrName>ppt_x</p:attrName>
                                        </p:attrNameLst>
                                      </p:cBhvr>
                                      <p:tavLst>
                                        <p:tav tm="0">
                                          <p:val>
                                            <p:strVal val="#ppt_x"/>
                                          </p:val>
                                        </p:tav>
                                        <p:tav tm="100000">
                                          <p:val>
                                            <p:strVal val="#ppt_x"/>
                                          </p:val>
                                        </p:tav>
                                      </p:tavLst>
                                    </p:anim>
                                    <p:anim calcmode="lin" valueType="num">
                                      <p:cBhvr additive="base">
                                        <p:cTn id="35" dur="500" fill="hold"/>
                                        <p:tgtEl>
                                          <p:spTgt spid="15"/>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500"/>
                                  </p:stCondLst>
                                  <p:childTnLst>
                                    <p:set>
                                      <p:cBhvr>
                                        <p:cTn id="37" dur="1" fill="hold">
                                          <p:stCondLst>
                                            <p:cond delay="0"/>
                                          </p:stCondLst>
                                        </p:cTn>
                                        <p:tgtEl>
                                          <p:spTgt spid="16"/>
                                        </p:tgtEl>
                                        <p:attrNameLst>
                                          <p:attrName>style.visibility</p:attrName>
                                        </p:attrNameLst>
                                      </p:cBhvr>
                                      <p:to>
                                        <p:strVal val="visible"/>
                                      </p:to>
                                    </p:set>
                                    <p:anim calcmode="lin" valueType="num">
                                      <p:cBhvr additive="base">
                                        <p:cTn id="38" dur="500" fill="hold"/>
                                        <p:tgtEl>
                                          <p:spTgt spid="16"/>
                                        </p:tgtEl>
                                        <p:attrNameLst>
                                          <p:attrName>ppt_x</p:attrName>
                                        </p:attrNameLst>
                                      </p:cBhvr>
                                      <p:tavLst>
                                        <p:tav tm="0">
                                          <p:val>
                                            <p:strVal val="#ppt_x"/>
                                          </p:val>
                                        </p:tav>
                                        <p:tav tm="100000">
                                          <p:val>
                                            <p:strVal val="#ppt_x"/>
                                          </p:val>
                                        </p:tav>
                                      </p:tavLst>
                                    </p:anim>
                                    <p:anim calcmode="lin" valueType="num">
                                      <p:cBhvr additive="base">
                                        <p:cTn id="39"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6" grpId="0" animBg="1"/>
      <p:bldP spid="7" grpId="0" animBg="1"/>
      <p:bldP spid="8" grpId="0" animBg="1"/>
      <p:bldP spid="14" grpId="0"/>
      <p:bldP spid="15" grpId="0"/>
      <p:bldP spid="16"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53371" y="6386732"/>
            <a:ext cx="478971"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113</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Portfolio Project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4"/>
          <p:cNvSpPr/>
          <p:nvPr/>
        </p:nvSpPr>
        <p:spPr>
          <a:xfrm>
            <a:off x="847453" y="1402907"/>
            <a:ext cx="3477805" cy="21240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6" name="Rectangle 5"/>
          <p:cNvSpPr/>
          <p:nvPr/>
        </p:nvSpPr>
        <p:spPr>
          <a:xfrm>
            <a:off x="847454" y="3570513"/>
            <a:ext cx="3477805" cy="1568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cxnSp>
        <p:nvCxnSpPr>
          <p:cNvPr id="13" name="Straight Connector 12"/>
          <p:cNvCxnSpPr/>
          <p:nvPr/>
        </p:nvCxnSpPr>
        <p:spPr>
          <a:xfrm>
            <a:off x="844255" y="5272182"/>
            <a:ext cx="10539632" cy="0"/>
          </a:xfrm>
          <a:prstGeom prst="line">
            <a:avLst/>
          </a:prstGeom>
          <a:ln w="12700">
            <a:solidFill>
              <a:schemeClr val="bg1">
                <a:lumMod val="75000"/>
              </a:schemeClr>
            </a:solidFill>
            <a:prstDash val="sysDash"/>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718035" y="5326120"/>
            <a:ext cx="10774824" cy="81804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
        <p:nvSpPr>
          <p:cNvPr id="15" name="TextBox 14"/>
          <p:cNvSpPr txBox="1"/>
          <p:nvPr/>
        </p:nvSpPr>
        <p:spPr>
          <a:xfrm>
            <a:off x="961116" y="3717336"/>
            <a:ext cx="3246261" cy="1242836"/>
          </a:xfrm>
          <a:prstGeom prst="rect">
            <a:avLst/>
          </a:prstGeom>
          <a:noFill/>
        </p:spPr>
        <p:txBody>
          <a:bodyPr wrap="square" rIns="144000" bIns="36000" numCol="1" spcCol="360000">
            <a:spAutoFit/>
          </a:bodyPr>
          <a:lstStyle/>
          <a:p>
            <a:pPr algn="ctr" eaLnBrk="1" fontAlgn="auto" hangingPunct="1">
              <a:lnSpc>
                <a:spcPct val="130000"/>
              </a:lnSpc>
              <a:spcBef>
                <a:spcPts val="0"/>
              </a:spcBef>
              <a:spcAft>
                <a:spcPts val="0"/>
              </a:spcAft>
              <a:defRPr/>
            </a:pPr>
            <a:r>
              <a:rPr lang="id-ID" sz="1400" b="1" dirty="0" smtClean="0">
                <a:solidFill>
                  <a:schemeClr val="bg1"/>
                </a:solidFill>
                <a:ea typeface="Roboto" panose="02000000000000000000" pitchFamily="2" charset="0"/>
              </a:rPr>
              <a:t>PROJECT SAMPLE 1</a:t>
            </a:r>
          </a:p>
          <a:p>
            <a:pPr algn="ctr" eaLnBrk="1" fontAlgn="auto" hangingPunct="1">
              <a:lnSpc>
                <a:spcPct val="130000"/>
              </a:lnSpc>
              <a:spcBef>
                <a:spcPts val="0"/>
              </a:spcBef>
              <a:spcAft>
                <a:spcPts val="0"/>
              </a:spcAft>
              <a:defRPr/>
            </a:pPr>
            <a:r>
              <a:rPr lang="en-US" sz="1100" dirty="0" smtClean="0">
                <a:solidFill>
                  <a:schemeClr val="bg1"/>
                </a:solidFill>
                <a:ea typeface="Roboto" panose="02000000000000000000" pitchFamily="2" charset="0"/>
              </a:rPr>
              <a:t>Contrary </a:t>
            </a:r>
            <a:r>
              <a:rPr lang="en-US" sz="1100" dirty="0">
                <a:solidFill>
                  <a:schemeClr val="bg1"/>
                </a:solidFill>
                <a:ea typeface="Roboto" panose="02000000000000000000" pitchFamily="2" charset="0"/>
              </a:rPr>
              <a:t>to popular belief It has roots in a piece of classical Latin literature from 45 BC. There are many variations of passages of Lorem Ipsum available, but the majority have suffered </a:t>
            </a:r>
            <a:r>
              <a:rPr lang="en-US" sz="1100" dirty="0" smtClean="0">
                <a:solidFill>
                  <a:schemeClr val="bg1"/>
                </a:solidFill>
                <a:ea typeface="Roboto" panose="02000000000000000000" pitchFamily="2" charset="0"/>
              </a:rPr>
              <a:t>alteration</a:t>
            </a:r>
            <a:r>
              <a:rPr lang="id-ID" sz="1100" dirty="0" smtClean="0">
                <a:solidFill>
                  <a:schemeClr val="bg1"/>
                </a:solidFill>
                <a:ea typeface="Roboto" panose="02000000000000000000" pitchFamily="2" charset="0"/>
              </a:rPr>
              <a:t>.</a:t>
            </a:r>
            <a:endParaRPr lang="en-US" sz="1100" dirty="0">
              <a:solidFill>
                <a:schemeClr val="bg1"/>
              </a:solidFill>
              <a:ea typeface="Roboto" panose="02000000000000000000" pitchFamily="2" charset="0"/>
            </a:endParaRPr>
          </a:p>
        </p:txBody>
      </p:sp>
      <p:sp>
        <p:nvSpPr>
          <p:cNvPr id="17" name="Rectangle 16"/>
          <p:cNvSpPr/>
          <p:nvPr/>
        </p:nvSpPr>
        <p:spPr>
          <a:xfrm>
            <a:off x="4379095" y="1402907"/>
            <a:ext cx="3477805" cy="21240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18" name="Rectangle 17"/>
          <p:cNvSpPr/>
          <p:nvPr/>
        </p:nvSpPr>
        <p:spPr>
          <a:xfrm>
            <a:off x="4379096" y="3570513"/>
            <a:ext cx="3477805" cy="156825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19" name="TextBox 18"/>
          <p:cNvSpPr txBox="1"/>
          <p:nvPr/>
        </p:nvSpPr>
        <p:spPr>
          <a:xfrm>
            <a:off x="4492758" y="3717336"/>
            <a:ext cx="3246261" cy="1242836"/>
          </a:xfrm>
          <a:prstGeom prst="rect">
            <a:avLst/>
          </a:prstGeom>
          <a:noFill/>
        </p:spPr>
        <p:txBody>
          <a:bodyPr wrap="square" rIns="144000" bIns="36000" numCol="1" spcCol="360000">
            <a:spAutoFit/>
          </a:bodyPr>
          <a:lstStyle/>
          <a:p>
            <a:pPr algn="ctr" eaLnBrk="1" fontAlgn="auto" hangingPunct="1">
              <a:lnSpc>
                <a:spcPct val="130000"/>
              </a:lnSpc>
              <a:spcBef>
                <a:spcPts val="0"/>
              </a:spcBef>
              <a:spcAft>
                <a:spcPts val="0"/>
              </a:spcAft>
              <a:defRPr/>
            </a:pPr>
            <a:r>
              <a:rPr lang="id-ID" sz="1400" b="1" dirty="0" smtClean="0">
                <a:solidFill>
                  <a:schemeClr val="bg1"/>
                </a:solidFill>
                <a:ea typeface="Roboto" panose="02000000000000000000" pitchFamily="2" charset="0"/>
              </a:rPr>
              <a:t>PROJECT SAMPLE 2</a:t>
            </a:r>
          </a:p>
          <a:p>
            <a:pPr algn="ctr" eaLnBrk="1" fontAlgn="auto" hangingPunct="1">
              <a:lnSpc>
                <a:spcPct val="130000"/>
              </a:lnSpc>
              <a:spcBef>
                <a:spcPts val="0"/>
              </a:spcBef>
              <a:spcAft>
                <a:spcPts val="0"/>
              </a:spcAft>
              <a:defRPr/>
            </a:pPr>
            <a:r>
              <a:rPr lang="en-US" sz="1100" dirty="0" smtClean="0">
                <a:solidFill>
                  <a:schemeClr val="bg1"/>
                </a:solidFill>
                <a:ea typeface="Roboto" panose="02000000000000000000" pitchFamily="2" charset="0"/>
              </a:rPr>
              <a:t>Contrary </a:t>
            </a:r>
            <a:r>
              <a:rPr lang="en-US" sz="1100" dirty="0">
                <a:solidFill>
                  <a:schemeClr val="bg1"/>
                </a:solidFill>
                <a:ea typeface="Roboto" panose="02000000000000000000" pitchFamily="2" charset="0"/>
              </a:rPr>
              <a:t>to popular belief It has roots in a piece of classical Latin literature from 45 BC. There are many variations of passages of Lorem Ipsum available, but the majority have suffered </a:t>
            </a:r>
            <a:r>
              <a:rPr lang="en-US" sz="1100" dirty="0" smtClean="0">
                <a:solidFill>
                  <a:schemeClr val="bg1"/>
                </a:solidFill>
                <a:ea typeface="Roboto" panose="02000000000000000000" pitchFamily="2" charset="0"/>
              </a:rPr>
              <a:t>alteration</a:t>
            </a:r>
            <a:r>
              <a:rPr lang="id-ID" sz="1100" dirty="0" smtClean="0">
                <a:solidFill>
                  <a:schemeClr val="bg1"/>
                </a:solidFill>
                <a:ea typeface="Roboto" panose="02000000000000000000" pitchFamily="2" charset="0"/>
              </a:rPr>
              <a:t>.</a:t>
            </a:r>
            <a:endParaRPr lang="en-US" sz="1100" dirty="0">
              <a:solidFill>
                <a:schemeClr val="bg1"/>
              </a:solidFill>
              <a:ea typeface="Roboto" panose="02000000000000000000" pitchFamily="2" charset="0"/>
            </a:endParaRPr>
          </a:p>
        </p:txBody>
      </p:sp>
      <p:sp>
        <p:nvSpPr>
          <p:cNvPr id="20" name="Rectangle 19"/>
          <p:cNvSpPr/>
          <p:nvPr/>
        </p:nvSpPr>
        <p:spPr>
          <a:xfrm>
            <a:off x="7910737" y="1402907"/>
            <a:ext cx="3477805" cy="21240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21" name="Rectangle 20"/>
          <p:cNvSpPr/>
          <p:nvPr/>
        </p:nvSpPr>
        <p:spPr>
          <a:xfrm>
            <a:off x="7910738" y="3570513"/>
            <a:ext cx="3477805" cy="156825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22" name="TextBox 21"/>
          <p:cNvSpPr txBox="1"/>
          <p:nvPr/>
        </p:nvSpPr>
        <p:spPr>
          <a:xfrm>
            <a:off x="8024400" y="3717336"/>
            <a:ext cx="3246261" cy="1242836"/>
          </a:xfrm>
          <a:prstGeom prst="rect">
            <a:avLst/>
          </a:prstGeom>
          <a:noFill/>
        </p:spPr>
        <p:txBody>
          <a:bodyPr wrap="square" rIns="144000" bIns="36000" numCol="1" spcCol="360000">
            <a:spAutoFit/>
          </a:bodyPr>
          <a:lstStyle/>
          <a:p>
            <a:pPr algn="ctr" eaLnBrk="1" fontAlgn="auto" hangingPunct="1">
              <a:lnSpc>
                <a:spcPct val="130000"/>
              </a:lnSpc>
              <a:spcBef>
                <a:spcPts val="0"/>
              </a:spcBef>
              <a:spcAft>
                <a:spcPts val="0"/>
              </a:spcAft>
              <a:defRPr/>
            </a:pPr>
            <a:r>
              <a:rPr lang="id-ID" sz="1400" b="1" dirty="0" smtClean="0">
                <a:solidFill>
                  <a:schemeClr val="bg1"/>
                </a:solidFill>
                <a:ea typeface="Roboto" panose="02000000000000000000" pitchFamily="2" charset="0"/>
              </a:rPr>
              <a:t>PROJECT SAMPLE 3</a:t>
            </a:r>
          </a:p>
          <a:p>
            <a:pPr algn="ctr" eaLnBrk="1" fontAlgn="auto" hangingPunct="1">
              <a:lnSpc>
                <a:spcPct val="130000"/>
              </a:lnSpc>
              <a:spcBef>
                <a:spcPts val="0"/>
              </a:spcBef>
              <a:spcAft>
                <a:spcPts val="0"/>
              </a:spcAft>
              <a:defRPr/>
            </a:pPr>
            <a:r>
              <a:rPr lang="en-US" sz="1100" dirty="0" smtClean="0">
                <a:solidFill>
                  <a:schemeClr val="bg1"/>
                </a:solidFill>
                <a:ea typeface="Roboto" panose="02000000000000000000" pitchFamily="2" charset="0"/>
              </a:rPr>
              <a:t>Contrary </a:t>
            </a:r>
            <a:r>
              <a:rPr lang="en-US" sz="1100" dirty="0">
                <a:solidFill>
                  <a:schemeClr val="bg1"/>
                </a:solidFill>
                <a:ea typeface="Roboto" panose="02000000000000000000" pitchFamily="2" charset="0"/>
              </a:rPr>
              <a:t>to popular belief It has roots in a piece of classical Latin literature from 45 BC. There are many variations of passages of Lorem Ipsum available, but the majority have suffered </a:t>
            </a:r>
            <a:r>
              <a:rPr lang="en-US" sz="1100" dirty="0" smtClean="0">
                <a:solidFill>
                  <a:schemeClr val="bg1"/>
                </a:solidFill>
                <a:ea typeface="Roboto" panose="02000000000000000000" pitchFamily="2" charset="0"/>
              </a:rPr>
              <a:t>alteration</a:t>
            </a:r>
            <a:r>
              <a:rPr lang="id-ID" sz="1100" dirty="0" smtClean="0">
                <a:solidFill>
                  <a:schemeClr val="bg1"/>
                </a:solidFill>
                <a:ea typeface="Roboto" panose="02000000000000000000" pitchFamily="2" charset="0"/>
              </a:rPr>
              <a:t>.</a:t>
            </a:r>
            <a:endParaRPr lang="en-US" sz="1100" dirty="0">
              <a:solidFill>
                <a:schemeClr val="bg1"/>
              </a:solidFill>
              <a:ea typeface="Roboto" panose="02000000000000000000" pitchFamily="2" charset="0"/>
            </a:endParaRPr>
          </a:p>
        </p:txBody>
      </p:sp>
    </p:spTree>
    <p:extLst>
      <p:ext uri="{BB962C8B-B14F-4D97-AF65-F5344CB8AC3E}">
        <p14:creationId xmlns:p14="http://schemas.microsoft.com/office/powerpoint/2010/main" val="98753626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 presetClass="entr" presetSubtype="8" fill="hold" grpId="0" nodeType="withEffect">
                                  <p:stCondLst>
                                    <p:cond delay="5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0-#ppt_w/2"/>
                                          </p:val>
                                        </p:tav>
                                        <p:tav tm="100000">
                                          <p:val>
                                            <p:strVal val="#ppt_x"/>
                                          </p:val>
                                        </p:tav>
                                      </p:tavLst>
                                    </p:anim>
                                    <p:anim calcmode="lin" valueType="num">
                                      <p:cBhvr additive="base">
                                        <p:cTn id="14" dur="500" fill="hold"/>
                                        <p:tgtEl>
                                          <p:spTgt spid="5"/>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50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0-#ppt_w/2"/>
                                          </p:val>
                                        </p:tav>
                                        <p:tav tm="100000">
                                          <p:val>
                                            <p:strVal val="#ppt_x"/>
                                          </p:val>
                                        </p:tav>
                                      </p:tavLst>
                                    </p:anim>
                                    <p:anim calcmode="lin" valueType="num">
                                      <p:cBhvr additive="base">
                                        <p:cTn id="18" dur="500" fill="hold"/>
                                        <p:tgtEl>
                                          <p:spTgt spid="6"/>
                                        </p:tgtEl>
                                        <p:attrNameLst>
                                          <p:attrName>ppt_y</p:attrName>
                                        </p:attrNameLst>
                                      </p:cBhvr>
                                      <p:tavLst>
                                        <p:tav tm="0">
                                          <p:val>
                                            <p:strVal val="#ppt_y"/>
                                          </p:val>
                                        </p:tav>
                                        <p:tav tm="100000">
                                          <p:val>
                                            <p:strVal val="#ppt_y"/>
                                          </p:val>
                                        </p:tav>
                                      </p:tavLst>
                                    </p:anim>
                                  </p:childTnLst>
                                </p:cTn>
                              </p:par>
                              <p:par>
                                <p:cTn id="19" presetID="2" presetClass="entr" presetSubtype="4" fill="hold" nodeType="withEffect">
                                  <p:stCondLst>
                                    <p:cond delay="1000"/>
                                  </p:stCondLst>
                                  <p:childTnLst>
                                    <p:set>
                                      <p:cBhvr>
                                        <p:cTn id="20" dur="1" fill="hold">
                                          <p:stCondLst>
                                            <p:cond delay="0"/>
                                          </p:stCondLst>
                                        </p:cTn>
                                        <p:tgtEl>
                                          <p:spTgt spid="13"/>
                                        </p:tgtEl>
                                        <p:attrNameLst>
                                          <p:attrName>style.visibility</p:attrName>
                                        </p:attrNameLst>
                                      </p:cBhvr>
                                      <p:to>
                                        <p:strVal val="visible"/>
                                      </p:to>
                                    </p:set>
                                    <p:anim calcmode="lin" valueType="num">
                                      <p:cBhvr additive="base">
                                        <p:cTn id="21" dur="500" fill="hold"/>
                                        <p:tgtEl>
                                          <p:spTgt spid="13"/>
                                        </p:tgtEl>
                                        <p:attrNameLst>
                                          <p:attrName>ppt_x</p:attrName>
                                        </p:attrNameLst>
                                      </p:cBhvr>
                                      <p:tavLst>
                                        <p:tav tm="0">
                                          <p:val>
                                            <p:strVal val="#ppt_x"/>
                                          </p:val>
                                        </p:tav>
                                        <p:tav tm="100000">
                                          <p:val>
                                            <p:strVal val="#ppt_x"/>
                                          </p:val>
                                        </p:tav>
                                      </p:tavLst>
                                    </p:anim>
                                    <p:anim calcmode="lin" valueType="num">
                                      <p:cBhvr additive="base">
                                        <p:cTn id="22" dur="500" fill="hold"/>
                                        <p:tgtEl>
                                          <p:spTgt spid="13"/>
                                        </p:tgtEl>
                                        <p:attrNameLst>
                                          <p:attrName>ppt_y</p:attrName>
                                        </p:attrNameLst>
                                      </p:cBhvr>
                                      <p:tavLst>
                                        <p:tav tm="0">
                                          <p:val>
                                            <p:strVal val="1+#ppt_h/2"/>
                                          </p:val>
                                        </p:tav>
                                        <p:tav tm="100000">
                                          <p:val>
                                            <p:strVal val="#ppt_y"/>
                                          </p:val>
                                        </p:tav>
                                      </p:tavLst>
                                    </p:anim>
                                  </p:childTnLst>
                                </p:cTn>
                              </p:par>
                            </p:childTnLst>
                          </p:cTn>
                        </p:par>
                        <p:par>
                          <p:cTn id="23" fill="hold">
                            <p:stCondLst>
                              <p:cond delay="1500"/>
                            </p:stCondLst>
                            <p:childTnLst>
                              <p:par>
                                <p:cTn id="24" presetID="2" presetClass="entr" presetSubtype="4" fill="hold" grpId="0" nodeType="after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1000" fill="hold"/>
                                        <p:tgtEl>
                                          <p:spTgt spid="14"/>
                                        </p:tgtEl>
                                        <p:attrNameLst>
                                          <p:attrName>ppt_x</p:attrName>
                                        </p:attrNameLst>
                                      </p:cBhvr>
                                      <p:tavLst>
                                        <p:tav tm="0">
                                          <p:val>
                                            <p:strVal val="#ppt_x"/>
                                          </p:val>
                                        </p:tav>
                                        <p:tav tm="100000">
                                          <p:val>
                                            <p:strVal val="#ppt_x"/>
                                          </p:val>
                                        </p:tav>
                                      </p:tavLst>
                                    </p:anim>
                                    <p:anim calcmode="lin" valueType="num">
                                      <p:cBhvr additive="base">
                                        <p:cTn id="27" dur="1000" fill="hold"/>
                                        <p:tgtEl>
                                          <p:spTgt spid="14"/>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50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500" fill="hold"/>
                                        <p:tgtEl>
                                          <p:spTgt spid="15"/>
                                        </p:tgtEl>
                                        <p:attrNameLst>
                                          <p:attrName>ppt_x</p:attrName>
                                        </p:attrNameLst>
                                      </p:cBhvr>
                                      <p:tavLst>
                                        <p:tav tm="0">
                                          <p:val>
                                            <p:strVal val="#ppt_x"/>
                                          </p:val>
                                        </p:tav>
                                        <p:tav tm="100000">
                                          <p:val>
                                            <p:strVal val="#ppt_x"/>
                                          </p:val>
                                        </p:tav>
                                      </p:tavLst>
                                    </p:anim>
                                    <p:anim calcmode="lin" valueType="num">
                                      <p:cBhvr additive="base">
                                        <p:cTn id="31" dur="500" fill="hold"/>
                                        <p:tgtEl>
                                          <p:spTgt spid="15"/>
                                        </p:tgtEl>
                                        <p:attrNameLst>
                                          <p:attrName>ppt_y</p:attrName>
                                        </p:attrNameLst>
                                      </p:cBhvr>
                                      <p:tavLst>
                                        <p:tav tm="0">
                                          <p:val>
                                            <p:strVal val="1+#ppt_h/2"/>
                                          </p:val>
                                        </p:tav>
                                        <p:tav tm="100000">
                                          <p:val>
                                            <p:strVal val="#ppt_y"/>
                                          </p:val>
                                        </p:tav>
                                      </p:tavLst>
                                    </p:anim>
                                  </p:childTnLst>
                                </p:cTn>
                              </p:par>
                              <p:par>
                                <p:cTn id="32" presetID="2" presetClass="entr" presetSubtype="8" fill="hold" grpId="0" nodeType="withEffect">
                                  <p:stCondLst>
                                    <p:cond delay="50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500" fill="hold"/>
                                        <p:tgtEl>
                                          <p:spTgt spid="17"/>
                                        </p:tgtEl>
                                        <p:attrNameLst>
                                          <p:attrName>ppt_x</p:attrName>
                                        </p:attrNameLst>
                                      </p:cBhvr>
                                      <p:tavLst>
                                        <p:tav tm="0">
                                          <p:val>
                                            <p:strVal val="0-#ppt_w/2"/>
                                          </p:val>
                                        </p:tav>
                                        <p:tav tm="100000">
                                          <p:val>
                                            <p:strVal val="#ppt_x"/>
                                          </p:val>
                                        </p:tav>
                                      </p:tavLst>
                                    </p:anim>
                                    <p:anim calcmode="lin" valueType="num">
                                      <p:cBhvr additive="base">
                                        <p:cTn id="35" dur="500" fill="hold"/>
                                        <p:tgtEl>
                                          <p:spTgt spid="17"/>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500"/>
                                  </p:stCondLst>
                                  <p:childTnLst>
                                    <p:set>
                                      <p:cBhvr>
                                        <p:cTn id="37" dur="1" fill="hold">
                                          <p:stCondLst>
                                            <p:cond delay="0"/>
                                          </p:stCondLst>
                                        </p:cTn>
                                        <p:tgtEl>
                                          <p:spTgt spid="18"/>
                                        </p:tgtEl>
                                        <p:attrNameLst>
                                          <p:attrName>style.visibility</p:attrName>
                                        </p:attrNameLst>
                                      </p:cBhvr>
                                      <p:to>
                                        <p:strVal val="visible"/>
                                      </p:to>
                                    </p:set>
                                    <p:anim calcmode="lin" valueType="num">
                                      <p:cBhvr additive="base">
                                        <p:cTn id="38" dur="500" fill="hold"/>
                                        <p:tgtEl>
                                          <p:spTgt spid="18"/>
                                        </p:tgtEl>
                                        <p:attrNameLst>
                                          <p:attrName>ppt_x</p:attrName>
                                        </p:attrNameLst>
                                      </p:cBhvr>
                                      <p:tavLst>
                                        <p:tav tm="0">
                                          <p:val>
                                            <p:strVal val="0-#ppt_w/2"/>
                                          </p:val>
                                        </p:tav>
                                        <p:tav tm="100000">
                                          <p:val>
                                            <p:strVal val="#ppt_x"/>
                                          </p:val>
                                        </p:tav>
                                      </p:tavLst>
                                    </p:anim>
                                    <p:anim calcmode="lin" valueType="num">
                                      <p:cBhvr additive="base">
                                        <p:cTn id="39" dur="500" fill="hold"/>
                                        <p:tgtEl>
                                          <p:spTgt spid="18"/>
                                        </p:tgtEl>
                                        <p:attrNameLst>
                                          <p:attrName>ppt_y</p:attrName>
                                        </p:attrNameLst>
                                      </p:cBhvr>
                                      <p:tavLst>
                                        <p:tav tm="0">
                                          <p:val>
                                            <p:strVal val="#ppt_y"/>
                                          </p:val>
                                        </p:tav>
                                        <p:tav tm="100000">
                                          <p:val>
                                            <p:strVal val="#ppt_y"/>
                                          </p:val>
                                        </p:tav>
                                      </p:tavLst>
                                    </p:anim>
                                  </p:childTnLst>
                                </p:cTn>
                              </p:par>
                              <p:par>
                                <p:cTn id="40" presetID="2" presetClass="entr" presetSubtype="4" fill="hold" grpId="0" nodeType="withEffect">
                                  <p:stCondLst>
                                    <p:cond delay="50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500" fill="hold"/>
                                        <p:tgtEl>
                                          <p:spTgt spid="19"/>
                                        </p:tgtEl>
                                        <p:attrNameLst>
                                          <p:attrName>ppt_x</p:attrName>
                                        </p:attrNameLst>
                                      </p:cBhvr>
                                      <p:tavLst>
                                        <p:tav tm="0">
                                          <p:val>
                                            <p:strVal val="#ppt_x"/>
                                          </p:val>
                                        </p:tav>
                                        <p:tav tm="100000">
                                          <p:val>
                                            <p:strVal val="#ppt_x"/>
                                          </p:val>
                                        </p:tav>
                                      </p:tavLst>
                                    </p:anim>
                                    <p:anim calcmode="lin" valueType="num">
                                      <p:cBhvr additive="base">
                                        <p:cTn id="43" dur="500" fill="hold"/>
                                        <p:tgtEl>
                                          <p:spTgt spid="19"/>
                                        </p:tgtEl>
                                        <p:attrNameLst>
                                          <p:attrName>ppt_y</p:attrName>
                                        </p:attrNameLst>
                                      </p:cBhvr>
                                      <p:tavLst>
                                        <p:tav tm="0">
                                          <p:val>
                                            <p:strVal val="1+#ppt_h/2"/>
                                          </p:val>
                                        </p:tav>
                                        <p:tav tm="100000">
                                          <p:val>
                                            <p:strVal val="#ppt_y"/>
                                          </p:val>
                                        </p:tav>
                                      </p:tavLst>
                                    </p:anim>
                                  </p:childTnLst>
                                </p:cTn>
                              </p:par>
                              <p:par>
                                <p:cTn id="44" presetID="2" presetClass="entr" presetSubtype="8" fill="hold" grpId="0" nodeType="withEffect">
                                  <p:stCondLst>
                                    <p:cond delay="500"/>
                                  </p:stCondLst>
                                  <p:childTnLst>
                                    <p:set>
                                      <p:cBhvr>
                                        <p:cTn id="45" dur="1" fill="hold">
                                          <p:stCondLst>
                                            <p:cond delay="0"/>
                                          </p:stCondLst>
                                        </p:cTn>
                                        <p:tgtEl>
                                          <p:spTgt spid="20"/>
                                        </p:tgtEl>
                                        <p:attrNameLst>
                                          <p:attrName>style.visibility</p:attrName>
                                        </p:attrNameLst>
                                      </p:cBhvr>
                                      <p:to>
                                        <p:strVal val="visible"/>
                                      </p:to>
                                    </p:set>
                                    <p:anim calcmode="lin" valueType="num">
                                      <p:cBhvr additive="base">
                                        <p:cTn id="46" dur="500" fill="hold"/>
                                        <p:tgtEl>
                                          <p:spTgt spid="20"/>
                                        </p:tgtEl>
                                        <p:attrNameLst>
                                          <p:attrName>ppt_x</p:attrName>
                                        </p:attrNameLst>
                                      </p:cBhvr>
                                      <p:tavLst>
                                        <p:tav tm="0">
                                          <p:val>
                                            <p:strVal val="0-#ppt_w/2"/>
                                          </p:val>
                                        </p:tav>
                                        <p:tav tm="100000">
                                          <p:val>
                                            <p:strVal val="#ppt_x"/>
                                          </p:val>
                                        </p:tav>
                                      </p:tavLst>
                                    </p:anim>
                                    <p:anim calcmode="lin" valueType="num">
                                      <p:cBhvr additive="base">
                                        <p:cTn id="47" dur="500" fill="hold"/>
                                        <p:tgtEl>
                                          <p:spTgt spid="20"/>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500"/>
                                  </p:stCondLst>
                                  <p:childTnLst>
                                    <p:set>
                                      <p:cBhvr>
                                        <p:cTn id="49" dur="1" fill="hold">
                                          <p:stCondLst>
                                            <p:cond delay="0"/>
                                          </p:stCondLst>
                                        </p:cTn>
                                        <p:tgtEl>
                                          <p:spTgt spid="21"/>
                                        </p:tgtEl>
                                        <p:attrNameLst>
                                          <p:attrName>style.visibility</p:attrName>
                                        </p:attrNameLst>
                                      </p:cBhvr>
                                      <p:to>
                                        <p:strVal val="visible"/>
                                      </p:to>
                                    </p:set>
                                    <p:anim calcmode="lin" valueType="num">
                                      <p:cBhvr additive="base">
                                        <p:cTn id="50" dur="500" fill="hold"/>
                                        <p:tgtEl>
                                          <p:spTgt spid="21"/>
                                        </p:tgtEl>
                                        <p:attrNameLst>
                                          <p:attrName>ppt_x</p:attrName>
                                        </p:attrNameLst>
                                      </p:cBhvr>
                                      <p:tavLst>
                                        <p:tav tm="0">
                                          <p:val>
                                            <p:strVal val="0-#ppt_w/2"/>
                                          </p:val>
                                        </p:tav>
                                        <p:tav tm="100000">
                                          <p:val>
                                            <p:strVal val="#ppt_x"/>
                                          </p:val>
                                        </p:tav>
                                      </p:tavLst>
                                    </p:anim>
                                    <p:anim calcmode="lin" valueType="num">
                                      <p:cBhvr additive="base">
                                        <p:cTn id="51" dur="500" fill="hold"/>
                                        <p:tgtEl>
                                          <p:spTgt spid="21"/>
                                        </p:tgtEl>
                                        <p:attrNameLst>
                                          <p:attrName>ppt_y</p:attrName>
                                        </p:attrNameLst>
                                      </p:cBhvr>
                                      <p:tavLst>
                                        <p:tav tm="0">
                                          <p:val>
                                            <p:strVal val="#ppt_y"/>
                                          </p:val>
                                        </p:tav>
                                        <p:tav tm="100000">
                                          <p:val>
                                            <p:strVal val="#ppt_y"/>
                                          </p:val>
                                        </p:tav>
                                      </p:tavLst>
                                    </p:anim>
                                  </p:childTnLst>
                                </p:cTn>
                              </p:par>
                              <p:par>
                                <p:cTn id="52" presetID="2" presetClass="entr" presetSubtype="4" fill="hold" grpId="0" nodeType="withEffect">
                                  <p:stCondLst>
                                    <p:cond delay="500"/>
                                  </p:stCondLst>
                                  <p:childTnLst>
                                    <p:set>
                                      <p:cBhvr>
                                        <p:cTn id="53" dur="1" fill="hold">
                                          <p:stCondLst>
                                            <p:cond delay="0"/>
                                          </p:stCondLst>
                                        </p:cTn>
                                        <p:tgtEl>
                                          <p:spTgt spid="22"/>
                                        </p:tgtEl>
                                        <p:attrNameLst>
                                          <p:attrName>style.visibility</p:attrName>
                                        </p:attrNameLst>
                                      </p:cBhvr>
                                      <p:to>
                                        <p:strVal val="visible"/>
                                      </p:to>
                                    </p:set>
                                    <p:anim calcmode="lin" valueType="num">
                                      <p:cBhvr additive="base">
                                        <p:cTn id="54" dur="500" fill="hold"/>
                                        <p:tgtEl>
                                          <p:spTgt spid="22"/>
                                        </p:tgtEl>
                                        <p:attrNameLst>
                                          <p:attrName>ppt_x</p:attrName>
                                        </p:attrNameLst>
                                      </p:cBhvr>
                                      <p:tavLst>
                                        <p:tav tm="0">
                                          <p:val>
                                            <p:strVal val="#ppt_x"/>
                                          </p:val>
                                        </p:tav>
                                        <p:tav tm="100000">
                                          <p:val>
                                            <p:strVal val="#ppt_x"/>
                                          </p:val>
                                        </p:tav>
                                      </p:tavLst>
                                    </p:anim>
                                    <p:anim calcmode="lin" valueType="num">
                                      <p:cBhvr additive="base">
                                        <p:cTn id="55"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6" grpId="0" animBg="1"/>
      <p:bldP spid="14" grpId="0"/>
      <p:bldP spid="15" grpId="0"/>
      <p:bldP spid="17" grpId="0" animBg="1"/>
      <p:bldP spid="18" grpId="0" animBg="1"/>
      <p:bldP spid="19" grpId="0"/>
      <p:bldP spid="20" grpId="0" animBg="1"/>
      <p:bldP spid="21" grpId="0" animBg="1"/>
      <p:bldP spid="22"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53371" y="6386732"/>
            <a:ext cx="478971"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114</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Portfolio Project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4"/>
          <p:cNvSpPr/>
          <p:nvPr/>
        </p:nvSpPr>
        <p:spPr>
          <a:xfrm>
            <a:off x="847453" y="1533533"/>
            <a:ext cx="3477805" cy="21240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6" name="Rectangle 5"/>
          <p:cNvSpPr/>
          <p:nvPr/>
        </p:nvSpPr>
        <p:spPr>
          <a:xfrm>
            <a:off x="847454" y="3701138"/>
            <a:ext cx="3477805" cy="212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15" name="TextBox 14"/>
          <p:cNvSpPr txBox="1"/>
          <p:nvPr/>
        </p:nvSpPr>
        <p:spPr>
          <a:xfrm>
            <a:off x="961116" y="4152760"/>
            <a:ext cx="3246261" cy="1242836"/>
          </a:xfrm>
          <a:prstGeom prst="rect">
            <a:avLst/>
          </a:prstGeom>
          <a:noFill/>
        </p:spPr>
        <p:txBody>
          <a:bodyPr wrap="square" rIns="144000" bIns="36000" numCol="1" spcCol="360000">
            <a:spAutoFit/>
          </a:bodyPr>
          <a:lstStyle/>
          <a:p>
            <a:pPr algn="ctr" eaLnBrk="1" fontAlgn="auto" hangingPunct="1">
              <a:lnSpc>
                <a:spcPct val="130000"/>
              </a:lnSpc>
              <a:spcBef>
                <a:spcPts val="0"/>
              </a:spcBef>
              <a:spcAft>
                <a:spcPts val="0"/>
              </a:spcAft>
              <a:defRPr/>
            </a:pPr>
            <a:r>
              <a:rPr lang="id-ID" sz="1400" b="1" dirty="0" smtClean="0">
                <a:solidFill>
                  <a:schemeClr val="bg1"/>
                </a:solidFill>
                <a:ea typeface="Roboto" panose="02000000000000000000" pitchFamily="2" charset="0"/>
              </a:rPr>
              <a:t>PROJECT SAMPLE 1</a:t>
            </a:r>
          </a:p>
          <a:p>
            <a:pPr algn="ctr" eaLnBrk="1" fontAlgn="auto" hangingPunct="1">
              <a:lnSpc>
                <a:spcPct val="130000"/>
              </a:lnSpc>
              <a:spcBef>
                <a:spcPts val="0"/>
              </a:spcBef>
              <a:spcAft>
                <a:spcPts val="0"/>
              </a:spcAft>
              <a:defRPr/>
            </a:pPr>
            <a:r>
              <a:rPr lang="en-US" sz="1100" dirty="0" smtClean="0">
                <a:solidFill>
                  <a:schemeClr val="bg1"/>
                </a:solidFill>
                <a:ea typeface="Roboto" panose="02000000000000000000" pitchFamily="2" charset="0"/>
              </a:rPr>
              <a:t>Contrary </a:t>
            </a:r>
            <a:r>
              <a:rPr lang="en-US" sz="1100" dirty="0">
                <a:solidFill>
                  <a:schemeClr val="bg1"/>
                </a:solidFill>
                <a:ea typeface="Roboto" panose="02000000000000000000" pitchFamily="2" charset="0"/>
              </a:rPr>
              <a:t>to popular belief It has roots in a piece of classical Latin literature from 45 BC. There are many variations of passages of Lorem Ipsum available, but the majority have suffered </a:t>
            </a:r>
            <a:r>
              <a:rPr lang="en-US" sz="1100" dirty="0" smtClean="0">
                <a:solidFill>
                  <a:schemeClr val="bg1"/>
                </a:solidFill>
                <a:ea typeface="Roboto" panose="02000000000000000000" pitchFamily="2" charset="0"/>
              </a:rPr>
              <a:t>alteration</a:t>
            </a:r>
            <a:r>
              <a:rPr lang="id-ID" sz="1100" dirty="0" smtClean="0">
                <a:solidFill>
                  <a:schemeClr val="bg1"/>
                </a:solidFill>
                <a:ea typeface="Roboto" panose="02000000000000000000" pitchFamily="2" charset="0"/>
              </a:rPr>
              <a:t>.</a:t>
            </a:r>
            <a:endParaRPr lang="en-US" sz="1100" dirty="0">
              <a:solidFill>
                <a:schemeClr val="bg1"/>
              </a:solidFill>
              <a:ea typeface="Roboto" panose="02000000000000000000" pitchFamily="2" charset="0"/>
            </a:endParaRPr>
          </a:p>
        </p:txBody>
      </p:sp>
      <p:sp>
        <p:nvSpPr>
          <p:cNvPr id="17" name="Rectangle 16"/>
          <p:cNvSpPr/>
          <p:nvPr/>
        </p:nvSpPr>
        <p:spPr>
          <a:xfrm>
            <a:off x="4379095" y="1533533"/>
            <a:ext cx="3477805" cy="212406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18" name="Rectangle 17"/>
          <p:cNvSpPr/>
          <p:nvPr/>
        </p:nvSpPr>
        <p:spPr>
          <a:xfrm>
            <a:off x="4379096" y="3701139"/>
            <a:ext cx="3477805" cy="212399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19" name="TextBox 18"/>
          <p:cNvSpPr txBox="1"/>
          <p:nvPr/>
        </p:nvSpPr>
        <p:spPr>
          <a:xfrm>
            <a:off x="4492758" y="1975617"/>
            <a:ext cx="3246261" cy="1242836"/>
          </a:xfrm>
          <a:prstGeom prst="rect">
            <a:avLst/>
          </a:prstGeom>
          <a:noFill/>
        </p:spPr>
        <p:txBody>
          <a:bodyPr wrap="square" rIns="144000" bIns="36000" numCol="1" spcCol="360000">
            <a:spAutoFit/>
          </a:bodyPr>
          <a:lstStyle/>
          <a:p>
            <a:pPr algn="ctr" eaLnBrk="1" fontAlgn="auto" hangingPunct="1">
              <a:lnSpc>
                <a:spcPct val="130000"/>
              </a:lnSpc>
              <a:spcBef>
                <a:spcPts val="0"/>
              </a:spcBef>
              <a:spcAft>
                <a:spcPts val="0"/>
              </a:spcAft>
              <a:defRPr/>
            </a:pPr>
            <a:r>
              <a:rPr lang="id-ID" sz="1400" b="1" dirty="0" smtClean="0">
                <a:solidFill>
                  <a:schemeClr val="bg1"/>
                </a:solidFill>
                <a:ea typeface="Roboto" panose="02000000000000000000" pitchFamily="2" charset="0"/>
              </a:rPr>
              <a:t>PROJECT SAMPLE 2</a:t>
            </a:r>
          </a:p>
          <a:p>
            <a:pPr algn="ctr" eaLnBrk="1" fontAlgn="auto" hangingPunct="1">
              <a:lnSpc>
                <a:spcPct val="130000"/>
              </a:lnSpc>
              <a:spcBef>
                <a:spcPts val="0"/>
              </a:spcBef>
              <a:spcAft>
                <a:spcPts val="0"/>
              </a:spcAft>
              <a:defRPr/>
            </a:pPr>
            <a:r>
              <a:rPr lang="en-US" sz="1100" dirty="0" smtClean="0">
                <a:solidFill>
                  <a:schemeClr val="bg1"/>
                </a:solidFill>
                <a:ea typeface="Roboto" panose="02000000000000000000" pitchFamily="2" charset="0"/>
              </a:rPr>
              <a:t>Contrary </a:t>
            </a:r>
            <a:r>
              <a:rPr lang="en-US" sz="1100" dirty="0">
                <a:solidFill>
                  <a:schemeClr val="bg1"/>
                </a:solidFill>
                <a:ea typeface="Roboto" panose="02000000000000000000" pitchFamily="2" charset="0"/>
              </a:rPr>
              <a:t>to popular belief It has roots in a piece of classical Latin literature from 45 BC. There are many variations of passages of Lorem Ipsum available, but the majority have suffered </a:t>
            </a:r>
            <a:r>
              <a:rPr lang="en-US" sz="1100" dirty="0" smtClean="0">
                <a:solidFill>
                  <a:schemeClr val="bg1"/>
                </a:solidFill>
                <a:ea typeface="Roboto" panose="02000000000000000000" pitchFamily="2" charset="0"/>
              </a:rPr>
              <a:t>alteration</a:t>
            </a:r>
            <a:r>
              <a:rPr lang="id-ID" sz="1100" dirty="0" smtClean="0">
                <a:solidFill>
                  <a:schemeClr val="bg1"/>
                </a:solidFill>
                <a:ea typeface="Roboto" panose="02000000000000000000" pitchFamily="2" charset="0"/>
              </a:rPr>
              <a:t>.</a:t>
            </a:r>
            <a:endParaRPr lang="en-US" sz="1100" dirty="0">
              <a:solidFill>
                <a:schemeClr val="bg1"/>
              </a:solidFill>
              <a:ea typeface="Roboto" panose="02000000000000000000" pitchFamily="2" charset="0"/>
            </a:endParaRPr>
          </a:p>
        </p:txBody>
      </p:sp>
      <p:sp>
        <p:nvSpPr>
          <p:cNvPr id="20" name="Rectangle 19"/>
          <p:cNvSpPr/>
          <p:nvPr/>
        </p:nvSpPr>
        <p:spPr>
          <a:xfrm>
            <a:off x="7910737" y="1533533"/>
            <a:ext cx="3477805" cy="21240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21" name="Rectangle 20"/>
          <p:cNvSpPr/>
          <p:nvPr/>
        </p:nvSpPr>
        <p:spPr>
          <a:xfrm>
            <a:off x="7910738" y="3701139"/>
            <a:ext cx="3477805" cy="212399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ea typeface="Roboto" panose="02000000000000000000" pitchFamily="2" charset="0"/>
            </a:endParaRPr>
          </a:p>
        </p:txBody>
      </p:sp>
      <p:sp>
        <p:nvSpPr>
          <p:cNvPr id="22" name="TextBox 21"/>
          <p:cNvSpPr txBox="1"/>
          <p:nvPr/>
        </p:nvSpPr>
        <p:spPr>
          <a:xfrm>
            <a:off x="8024400" y="4152760"/>
            <a:ext cx="3246261" cy="1242836"/>
          </a:xfrm>
          <a:prstGeom prst="rect">
            <a:avLst/>
          </a:prstGeom>
          <a:noFill/>
        </p:spPr>
        <p:txBody>
          <a:bodyPr wrap="square" rIns="144000" bIns="36000" numCol="1" spcCol="360000">
            <a:spAutoFit/>
          </a:bodyPr>
          <a:lstStyle/>
          <a:p>
            <a:pPr algn="ctr" eaLnBrk="1" fontAlgn="auto" hangingPunct="1">
              <a:lnSpc>
                <a:spcPct val="130000"/>
              </a:lnSpc>
              <a:spcBef>
                <a:spcPts val="0"/>
              </a:spcBef>
              <a:spcAft>
                <a:spcPts val="0"/>
              </a:spcAft>
              <a:defRPr/>
            </a:pPr>
            <a:r>
              <a:rPr lang="id-ID" sz="1400" b="1" dirty="0" smtClean="0">
                <a:solidFill>
                  <a:schemeClr val="bg1"/>
                </a:solidFill>
                <a:ea typeface="Roboto" panose="02000000000000000000" pitchFamily="2" charset="0"/>
              </a:rPr>
              <a:t>PROJECT SAMPLE 3</a:t>
            </a:r>
          </a:p>
          <a:p>
            <a:pPr algn="ctr" eaLnBrk="1" fontAlgn="auto" hangingPunct="1">
              <a:lnSpc>
                <a:spcPct val="130000"/>
              </a:lnSpc>
              <a:spcBef>
                <a:spcPts val="0"/>
              </a:spcBef>
              <a:spcAft>
                <a:spcPts val="0"/>
              </a:spcAft>
              <a:defRPr/>
            </a:pPr>
            <a:r>
              <a:rPr lang="en-US" sz="1100" dirty="0" smtClean="0">
                <a:solidFill>
                  <a:schemeClr val="bg1"/>
                </a:solidFill>
                <a:ea typeface="Roboto" panose="02000000000000000000" pitchFamily="2" charset="0"/>
              </a:rPr>
              <a:t>Contrary </a:t>
            </a:r>
            <a:r>
              <a:rPr lang="en-US" sz="1100" dirty="0">
                <a:solidFill>
                  <a:schemeClr val="bg1"/>
                </a:solidFill>
                <a:ea typeface="Roboto" panose="02000000000000000000" pitchFamily="2" charset="0"/>
              </a:rPr>
              <a:t>to popular belief It has roots in a piece of classical Latin literature from 45 BC. There are many variations of passages of Lorem Ipsum available, but the majority have suffered </a:t>
            </a:r>
            <a:r>
              <a:rPr lang="en-US" sz="1100" dirty="0" smtClean="0">
                <a:solidFill>
                  <a:schemeClr val="bg1"/>
                </a:solidFill>
                <a:ea typeface="Roboto" panose="02000000000000000000" pitchFamily="2" charset="0"/>
              </a:rPr>
              <a:t>alteration</a:t>
            </a:r>
            <a:r>
              <a:rPr lang="id-ID" sz="1100" dirty="0" smtClean="0">
                <a:solidFill>
                  <a:schemeClr val="bg1"/>
                </a:solidFill>
                <a:ea typeface="Roboto" panose="02000000000000000000" pitchFamily="2" charset="0"/>
              </a:rPr>
              <a:t>.</a:t>
            </a:r>
            <a:endParaRPr lang="en-US" sz="1100" dirty="0">
              <a:solidFill>
                <a:schemeClr val="bg1"/>
              </a:solidFill>
              <a:ea typeface="Roboto" panose="02000000000000000000" pitchFamily="2" charset="0"/>
            </a:endParaRPr>
          </a:p>
        </p:txBody>
      </p:sp>
    </p:spTree>
    <p:extLst>
      <p:ext uri="{BB962C8B-B14F-4D97-AF65-F5344CB8AC3E}">
        <p14:creationId xmlns:p14="http://schemas.microsoft.com/office/powerpoint/2010/main" val="208019856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 presetClass="entr" presetSubtype="8" fill="hold" grpId="0" nodeType="withEffect">
                                  <p:stCondLst>
                                    <p:cond delay="5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0-#ppt_w/2"/>
                                          </p:val>
                                        </p:tav>
                                        <p:tav tm="100000">
                                          <p:val>
                                            <p:strVal val="#ppt_x"/>
                                          </p:val>
                                        </p:tav>
                                      </p:tavLst>
                                    </p:anim>
                                    <p:anim calcmode="lin" valueType="num">
                                      <p:cBhvr additive="base">
                                        <p:cTn id="14" dur="500" fill="hold"/>
                                        <p:tgtEl>
                                          <p:spTgt spid="5"/>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50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0-#ppt_w/2"/>
                                          </p:val>
                                        </p:tav>
                                        <p:tav tm="100000">
                                          <p:val>
                                            <p:strVal val="#ppt_x"/>
                                          </p:val>
                                        </p:tav>
                                      </p:tavLst>
                                    </p:anim>
                                    <p:anim calcmode="lin" valueType="num">
                                      <p:cBhvr additive="base">
                                        <p:cTn id="18" dur="500" fill="hold"/>
                                        <p:tgtEl>
                                          <p:spTgt spid="6"/>
                                        </p:tgtEl>
                                        <p:attrNameLst>
                                          <p:attrName>ppt_y</p:attrName>
                                        </p:attrNameLst>
                                      </p:cBhvr>
                                      <p:tavLst>
                                        <p:tav tm="0">
                                          <p:val>
                                            <p:strVal val="#ppt_y"/>
                                          </p:val>
                                        </p:tav>
                                        <p:tav tm="100000">
                                          <p:val>
                                            <p:strVal val="#ppt_y"/>
                                          </p:val>
                                        </p:tav>
                                      </p:tavLst>
                                    </p:anim>
                                  </p:childTnLst>
                                </p:cTn>
                              </p:par>
                              <p:par>
                                <p:cTn id="19" presetID="2" presetClass="entr" presetSubtype="4" fill="hold" grpId="0" nodeType="withEffect">
                                  <p:stCondLst>
                                    <p:cond delay="500"/>
                                  </p:stCondLst>
                                  <p:childTnLst>
                                    <p:set>
                                      <p:cBhvr>
                                        <p:cTn id="20" dur="1" fill="hold">
                                          <p:stCondLst>
                                            <p:cond delay="0"/>
                                          </p:stCondLst>
                                        </p:cTn>
                                        <p:tgtEl>
                                          <p:spTgt spid="15"/>
                                        </p:tgtEl>
                                        <p:attrNameLst>
                                          <p:attrName>style.visibility</p:attrName>
                                        </p:attrNameLst>
                                      </p:cBhvr>
                                      <p:to>
                                        <p:strVal val="visible"/>
                                      </p:to>
                                    </p:set>
                                    <p:anim calcmode="lin" valueType="num">
                                      <p:cBhvr additive="base">
                                        <p:cTn id="21" dur="500" fill="hold"/>
                                        <p:tgtEl>
                                          <p:spTgt spid="15"/>
                                        </p:tgtEl>
                                        <p:attrNameLst>
                                          <p:attrName>ppt_x</p:attrName>
                                        </p:attrNameLst>
                                      </p:cBhvr>
                                      <p:tavLst>
                                        <p:tav tm="0">
                                          <p:val>
                                            <p:strVal val="#ppt_x"/>
                                          </p:val>
                                        </p:tav>
                                        <p:tav tm="100000">
                                          <p:val>
                                            <p:strVal val="#ppt_x"/>
                                          </p:val>
                                        </p:tav>
                                      </p:tavLst>
                                    </p:anim>
                                    <p:anim calcmode="lin" valueType="num">
                                      <p:cBhvr additive="base">
                                        <p:cTn id="22" dur="500" fill="hold"/>
                                        <p:tgtEl>
                                          <p:spTgt spid="15"/>
                                        </p:tgtEl>
                                        <p:attrNameLst>
                                          <p:attrName>ppt_y</p:attrName>
                                        </p:attrNameLst>
                                      </p:cBhvr>
                                      <p:tavLst>
                                        <p:tav tm="0">
                                          <p:val>
                                            <p:strVal val="1+#ppt_h/2"/>
                                          </p:val>
                                        </p:tav>
                                        <p:tav tm="100000">
                                          <p:val>
                                            <p:strVal val="#ppt_y"/>
                                          </p:val>
                                        </p:tav>
                                      </p:tavLst>
                                    </p:anim>
                                  </p:childTnLst>
                                </p:cTn>
                              </p:par>
                              <p:par>
                                <p:cTn id="23" presetID="2" presetClass="entr" presetSubtype="8" fill="hold" grpId="0" nodeType="withEffect">
                                  <p:stCondLst>
                                    <p:cond delay="500"/>
                                  </p:stCondLst>
                                  <p:childTnLst>
                                    <p:set>
                                      <p:cBhvr>
                                        <p:cTn id="24" dur="1" fill="hold">
                                          <p:stCondLst>
                                            <p:cond delay="0"/>
                                          </p:stCondLst>
                                        </p:cTn>
                                        <p:tgtEl>
                                          <p:spTgt spid="17"/>
                                        </p:tgtEl>
                                        <p:attrNameLst>
                                          <p:attrName>style.visibility</p:attrName>
                                        </p:attrNameLst>
                                      </p:cBhvr>
                                      <p:to>
                                        <p:strVal val="visible"/>
                                      </p:to>
                                    </p:set>
                                    <p:anim calcmode="lin" valueType="num">
                                      <p:cBhvr additive="base">
                                        <p:cTn id="25" dur="500" fill="hold"/>
                                        <p:tgtEl>
                                          <p:spTgt spid="17"/>
                                        </p:tgtEl>
                                        <p:attrNameLst>
                                          <p:attrName>ppt_x</p:attrName>
                                        </p:attrNameLst>
                                      </p:cBhvr>
                                      <p:tavLst>
                                        <p:tav tm="0">
                                          <p:val>
                                            <p:strVal val="0-#ppt_w/2"/>
                                          </p:val>
                                        </p:tav>
                                        <p:tav tm="100000">
                                          <p:val>
                                            <p:strVal val="#ppt_x"/>
                                          </p:val>
                                        </p:tav>
                                      </p:tavLst>
                                    </p:anim>
                                    <p:anim calcmode="lin" valueType="num">
                                      <p:cBhvr additive="base">
                                        <p:cTn id="26" dur="500" fill="hold"/>
                                        <p:tgtEl>
                                          <p:spTgt spid="17"/>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500"/>
                                  </p:stCondLst>
                                  <p:childTnLst>
                                    <p:set>
                                      <p:cBhvr>
                                        <p:cTn id="28" dur="1" fill="hold">
                                          <p:stCondLst>
                                            <p:cond delay="0"/>
                                          </p:stCondLst>
                                        </p:cTn>
                                        <p:tgtEl>
                                          <p:spTgt spid="18"/>
                                        </p:tgtEl>
                                        <p:attrNameLst>
                                          <p:attrName>style.visibility</p:attrName>
                                        </p:attrNameLst>
                                      </p:cBhvr>
                                      <p:to>
                                        <p:strVal val="visible"/>
                                      </p:to>
                                    </p:set>
                                    <p:anim calcmode="lin" valueType="num">
                                      <p:cBhvr additive="base">
                                        <p:cTn id="29" dur="500" fill="hold"/>
                                        <p:tgtEl>
                                          <p:spTgt spid="18"/>
                                        </p:tgtEl>
                                        <p:attrNameLst>
                                          <p:attrName>ppt_x</p:attrName>
                                        </p:attrNameLst>
                                      </p:cBhvr>
                                      <p:tavLst>
                                        <p:tav tm="0">
                                          <p:val>
                                            <p:strVal val="0-#ppt_w/2"/>
                                          </p:val>
                                        </p:tav>
                                        <p:tav tm="100000">
                                          <p:val>
                                            <p:strVal val="#ppt_x"/>
                                          </p:val>
                                        </p:tav>
                                      </p:tavLst>
                                    </p:anim>
                                    <p:anim calcmode="lin" valueType="num">
                                      <p:cBhvr additive="base">
                                        <p:cTn id="30" dur="500" fill="hold"/>
                                        <p:tgtEl>
                                          <p:spTgt spid="18"/>
                                        </p:tgtEl>
                                        <p:attrNameLst>
                                          <p:attrName>ppt_y</p:attrName>
                                        </p:attrNameLst>
                                      </p:cBhvr>
                                      <p:tavLst>
                                        <p:tav tm="0">
                                          <p:val>
                                            <p:strVal val="#ppt_y"/>
                                          </p:val>
                                        </p:tav>
                                        <p:tav tm="100000">
                                          <p:val>
                                            <p:strVal val="#ppt_y"/>
                                          </p:val>
                                        </p:tav>
                                      </p:tavLst>
                                    </p:anim>
                                  </p:childTnLst>
                                </p:cTn>
                              </p:par>
                              <p:par>
                                <p:cTn id="31" presetID="2" presetClass="entr" presetSubtype="4" fill="hold" grpId="0" nodeType="withEffect">
                                  <p:stCondLst>
                                    <p:cond delay="500"/>
                                  </p:stCondLst>
                                  <p:childTnLst>
                                    <p:set>
                                      <p:cBhvr>
                                        <p:cTn id="32" dur="1" fill="hold">
                                          <p:stCondLst>
                                            <p:cond delay="0"/>
                                          </p:stCondLst>
                                        </p:cTn>
                                        <p:tgtEl>
                                          <p:spTgt spid="19"/>
                                        </p:tgtEl>
                                        <p:attrNameLst>
                                          <p:attrName>style.visibility</p:attrName>
                                        </p:attrNameLst>
                                      </p:cBhvr>
                                      <p:to>
                                        <p:strVal val="visible"/>
                                      </p:to>
                                    </p:set>
                                    <p:anim calcmode="lin" valueType="num">
                                      <p:cBhvr additive="base">
                                        <p:cTn id="33" dur="500" fill="hold"/>
                                        <p:tgtEl>
                                          <p:spTgt spid="19"/>
                                        </p:tgtEl>
                                        <p:attrNameLst>
                                          <p:attrName>ppt_x</p:attrName>
                                        </p:attrNameLst>
                                      </p:cBhvr>
                                      <p:tavLst>
                                        <p:tav tm="0">
                                          <p:val>
                                            <p:strVal val="#ppt_x"/>
                                          </p:val>
                                        </p:tav>
                                        <p:tav tm="100000">
                                          <p:val>
                                            <p:strVal val="#ppt_x"/>
                                          </p:val>
                                        </p:tav>
                                      </p:tavLst>
                                    </p:anim>
                                    <p:anim calcmode="lin" valueType="num">
                                      <p:cBhvr additive="base">
                                        <p:cTn id="34" dur="500" fill="hold"/>
                                        <p:tgtEl>
                                          <p:spTgt spid="19"/>
                                        </p:tgtEl>
                                        <p:attrNameLst>
                                          <p:attrName>ppt_y</p:attrName>
                                        </p:attrNameLst>
                                      </p:cBhvr>
                                      <p:tavLst>
                                        <p:tav tm="0">
                                          <p:val>
                                            <p:strVal val="1+#ppt_h/2"/>
                                          </p:val>
                                        </p:tav>
                                        <p:tav tm="100000">
                                          <p:val>
                                            <p:strVal val="#ppt_y"/>
                                          </p:val>
                                        </p:tav>
                                      </p:tavLst>
                                    </p:anim>
                                  </p:childTnLst>
                                </p:cTn>
                              </p:par>
                              <p:par>
                                <p:cTn id="35" presetID="2" presetClass="entr" presetSubtype="8" fill="hold" grpId="0" nodeType="withEffect">
                                  <p:stCondLst>
                                    <p:cond delay="500"/>
                                  </p:stCondLst>
                                  <p:childTnLst>
                                    <p:set>
                                      <p:cBhvr>
                                        <p:cTn id="36" dur="1" fill="hold">
                                          <p:stCondLst>
                                            <p:cond delay="0"/>
                                          </p:stCondLst>
                                        </p:cTn>
                                        <p:tgtEl>
                                          <p:spTgt spid="20"/>
                                        </p:tgtEl>
                                        <p:attrNameLst>
                                          <p:attrName>style.visibility</p:attrName>
                                        </p:attrNameLst>
                                      </p:cBhvr>
                                      <p:to>
                                        <p:strVal val="visible"/>
                                      </p:to>
                                    </p:set>
                                    <p:anim calcmode="lin" valueType="num">
                                      <p:cBhvr additive="base">
                                        <p:cTn id="37" dur="500" fill="hold"/>
                                        <p:tgtEl>
                                          <p:spTgt spid="20"/>
                                        </p:tgtEl>
                                        <p:attrNameLst>
                                          <p:attrName>ppt_x</p:attrName>
                                        </p:attrNameLst>
                                      </p:cBhvr>
                                      <p:tavLst>
                                        <p:tav tm="0">
                                          <p:val>
                                            <p:strVal val="0-#ppt_w/2"/>
                                          </p:val>
                                        </p:tav>
                                        <p:tav tm="100000">
                                          <p:val>
                                            <p:strVal val="#ppt_x"/>
                                          </p:val>
                                        </p:tav>
                                      </p:tavLst>
                                    </p:anim>
                                    <p:anim calcmode="lin" valueType="num">
                                      <p:cBhvr additive="base">
                                        <p:cTn id="38" dur="500" fill="hold"/>
                                        <p:tgtEl>
                                          <p:spTgt spid="20"/>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500"/>
                                  </p:stCondLst>
                                  <p:childTnLst>
                                    <p:set>
                                      <p:cBhvr>
                                        <p:cTn id="40" dur="1" fill="hold">
                                          <p:stCondLst>
                                            <p:cond delay="0"/>
                                          </p:stCondLst>
                                        </p:cTn>
                                        <p:tgtEl>
                                          <p:spTgt spid="21"/>
                                        </p:tgtEl>
                                        <p:attrNameLst>
                                          <p:attrName>style.visibility</p:attrName>
                                        </p:attrNameLst>
                                      </p:cBhvr>
                                      <p:to>
                                        <p:strVal val="visible"/>
                                      </p:to>
                                    </p:set>
                                    <p:anim calcmode="lin" valueType="num">
                                      <p:cBhvr additive="base">
                                        <p:cTn id="41" dur="500" fill="hold"/>
                                        <p:tgtEl>
                                          <p:spTgt spid="21"/>
                                        </p:tgtEl>
                                        <p:attrNameLst>
                                          <p:attrName>ppt_x</p:attrName>
                                        </p:attrNameLst>
                                      </p:cBhvr>
                                      <p:tavLst>
                                        <p:tav tm="0">
                                          <p:val>
                                            <p:strVal val="0-#ppt_w/2"/>
                                          </p:val>
                                        </p:tav>
                                        <p:tav tm="100000">
                                          <p:val>
                                            <p:strVal val="#ppt_x"/>
                                          </p:val>
                                        </p:tav>
                                      </p:tavLst>
                                    </p:anim>
                                    <p:anim calcmode="lin" valueType="num">
                                      <p:cBhvr additive="base">
                                        <p:cTn id="42" dur="500" fill="hold"/>
                                        <p:tgtEl>
                                          <p:spTgt spid="21"/>
                                        </p:tgtEl>
                                        <p:attrNameLst>
                                          <p:attrName>ppt_y</p:attrName>
                                        </p:attrNameLst>
                                      </p:cBhvr>
                                      <p:tavLst>
                                        <p:tav tm="0">
                                          <p:val>
                                            <p:strVal val="#ppt_y"/>
                                          </p:val>
                                        </p:tav>
                                        <p:tav tm="100000">
                                          <p:val>
                                            <p:strVal val="#ppt_y"/>
                                          </p:val>
                                        </p:tav>
                                      </p:tavLst>
                                    </p:anim>
                                  </p:childTnLst>
                                </p:cTn>
                              </p:par>
                              <p:par>
                                <p:cTn id="43" presetID="2" presetClass="entr" presetSubtype="4" fill="hold" grpId="0" nodeType="withEffect">
                                  <p:stCondLst>
                                    <p:cond delay="500"/>
                                  </p:stCondLst>
                                  <p:childTnLst>
                                    <p:set>
                                      <p:cBhvr>
                                        <p:cTn id="44" dur="1" fill="hold">
                                          <p:stCondLst>
                                            <p:cond delay="0"/>
                                          </p:stCondLst>
                                        </p:cTn>
                                        <p:tgtEl>
                                          <p:spTgt spid="22"/>
                                        </p:tgtEl>
                                        <p:attrNameLst>
                                          <p:attrName>style.visibility</p:attrName>
                                        </p:attrNameLst>
                                      </p:cBhvr>
                                      <p:to>
                                        <p:strVal val="visible"/>
                                      </p:to>
                                    </p:set>
                                    <p:anim calcmode="lin" valueType="num">
                                      <p:cBhvr additive="base">
                                        <p:cTn id="45" dur="500" fill="hold"/>
                                        <p:tgtEl>
                                          <p:spTgt spid="22"/>
                                        </p:tgtEl>
                                        <p:attrNameLst>
                                          <p:attrName>ppt_x</p:attrName>
                                        </p:attrNameLst>
                                      </p:cBhvr>
                                      <p:tavLst>
                                        <p:tav tm="0">
                                          <p:val>
                                            <p:strVal val="#ppt_x"/>
                                          </p:val>
                                        </p:tav>
                                        <p:tav tm="100000">
                                          <p:val>
                                            <p:strVal val="#ppt_x"/>
                                          </p:val>
                                        </p:tav>
                                      </p:tavLst>
                                    </p:anim>
                                    <p:anim calcmode="lin" valueType="num">
                                      <p:cBhvr additive="base">
                                        <p:cTn id="46"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6" grpId="0" animBg="1"/>
      <p:bldP spid="15" grpId="0"/>
      <p:bldP spid="17" grpId="0" animBg="1"/>
      <p:bldP spid="18" grpId="0" animBg="1"/>
      <p:bldP spid="19" grpId="0"/>
      <p:bldP spid="20" grpId="0" animBg="1"/>
      <p:bldP spid="21" grpId="0" animBg="1"/>
      <p:bldP spid="22"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53371" y="6386732"/>
            <a:ext cx="478971"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115</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Portfolio Project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4"/>
          <p:cNvSpPr>
            <a:spLocks noChangeAspect="1"/>
          </p:cNvSpPr>
          <p:nvPr/>
        </p:nvSpPr>
        <p:spPr>
          <a:xfrm>
            <a:off x="-58058" y="3334094"/>
            <a:ext cx="2589209" cy="197813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id-ID" sz="2400">
              <a:solidFill>
                <a:schemeClr val="bg1">
                  <a:lumMod val="95000"/>
                </a:schemeClr>
              </a:solidFill>
              <a:latin typeface="Roboto" panose="02000000000000000000" pitchFamily="2" charset="0"/>
              <a:ea typeface="Roboto" panose="02000000000000000000" pitchFamily="2" charset="0"/>
            </a:endParaRPr>
          </a:p>
        </p:txBody>
      </p:sp>
      <p:sp>
        <p:nvSpPr>
          <p:cNvPr id="6" name="Rectangle 5"/>
          <p:cNvSpPr>
            <a:spLocks noChangeAspect="1"/>
          </p:cNvSpPr>
          <p:nvPr/>
        </p:nvSpPr>
        <p:spPr>
          <a:xfrm>
            <a:off x="2494542" y="1354263"/>
            <a:ext cx="2444067" cy="197813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id-ID" sz="2400">
              <a:solidFill>
                <a:schemeClr val="bg1">
                  <a:lumMod val="95000"/>
                </a:schemeClr>
              </a:solidFill>
              <a:latin typeface="Roboto" panose="02000000000000000000" pitchFamily="2" charset="0"/>
              <a:ea typeface="Roboto" panose="02000000000000000000" pitchFamily="2" charset="0"/>
            </a:endParaRPr>
          </a:p>
        </p:txBody>
      </p:sp>
      <p:sp>
        <p:nvSpPr>
          <p:cNvPr id="7" name="Rectangle 6"/>
          <p:cNvSpPr>
            <a:spLocks noChangeAspect="1"/>
          </p:cNvSpPr>
          <p:nvPr/>
        </p:nvSpPr>
        <p:spPr>
          <a:xfrm>
            <a:off x="4910028" y="3334094"/>
            <a:ext cx="2444067" cy="197813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id-ID" sz="2400">
              <a:solidFill>
                <a:schemeClr val="bg1">
                  <a:lumMod val="95000"/>
                </a:schemeClr>
              </a:solidFill>
              <a:latin typeface="Roboto" panose="02000000000000000000" pitchFamily="2" charset="0"/>
              <a:ea typeface="Roboto" panose="02000000000000000000" pitchFamily="2" charset="0"/>
            </a:endParaRPr>
          </a:p>
        </p:txBody>
      </p:sp>
      <p:sp>
        <p:nvSpPr>
          <p:cNvPr id="8" name="Rectangle 7"/>
          <p:cNvSpPr>
            <a:spLocks noChangeAspect="1"/>
          </p:cNvSpPr>
          <p:nvPr/>
        </p:nvSpPr>
        <p:spPr>
          <a:xfrm>
            <a:off x="7333092" y="1354263"/>
            <a:ext cx="2444067" cy="197813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id-ID" sz="2400">
              <a:solidFill>
                <a:schemeClr val="bg1">
                  <a:lumMod val="95000"/>
                </a:schemeClr>
              </a:solidFill>
              <a:latin typeface="Roboto" panose="02000000000000000000" pitchFamily="2" charset="0"/>
              <a:ea typeface="Roboto" panose="02000000000000000000" pitchFamily="2" charset="0"/>
            </a:endParaRPr>
          </a:p>
        </p:txBody>
      </p:sp>
      <p:sp>
        <p:nvSpPr>
          <p:cNvPr id="9" name="Rectangle 8"/>
          <p:cNvSpPr>
            <a:spLocks noChangeAspect="1"/>
          </p:cNvSpPr>
          <p:nvPr/>
        </p:nvSpPr>
        <p:spPr>
          <a:xfrm>
            <a:off x="9763091" y="3334094"/>
            <a:ext cx="2457937" cy="197813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id-ID" sz="2400">
              <a:solidFill>
                <a:schemeClr val="bg1">
                  <a:lumMod val="95000"/>
                </a:schemeClr>
              </a:solidFill>
              <a:latin typeface="Roboto" panose="02000000000000000000" pitchFamily="2" charset="0"/>
              <a:ea typeface="Roboto" panose="02000000000000000000" pitchFamily="2" charset="0"/>
            </a:endParaRPr>
          </a:p>
        </p:txBody>
      </p:sp>
      <p:sp>
        <p:nvSpPr>
          <p:cNvPr id="10" name="Rectangle 9"/>
          <p:cNvSpPr>
            <a:spLocks noChangeAspect="1"/>
          </p:cNvSpPr>
          <p:nvPr/>
        </p:nvSpPr>
        <p:spPr>
          <a:xfrm>
            <a:off x="-60730" y="1354263"/>
            <a:ext cx="2574601" cy="197813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id-ID" sz="2400">
              <a:solidFill>
                <a:schemeClr val="bg1">
                  <a:lumMod val="95000"/>
                </a:schemeClr>
              </a:solidFill>
              <a:latin typeface="Roboto" panose="02000000000000000000" pitchFamily="2" charset="0"/>
              <a:ea typeface="Roboto" panose="02000000000000000000" pitchFamily="2" charset="0"/>
            </a:endParaRPr>
          </a:p>
        </p:txBody>
      </p:sp>
      <p:sp>
        <p:nvSpPr>
          <p:cNvPr id="11" name="Rectangle 10"/>
          <p:cNvSpPr>
            <a:spLocks noChangeAspect="1"/>
          </p:cNvSpPr>
          <p:nvPr/>
        </p:nvSpPr>
        <p:spPr>
          <a:xfrm>
            <a:off x="7333093" y="3334094"/>
            <a:ext cx="2430000" cy="197813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id-ID" sz="2400">
              <a:solidFill>
                <a:schemeClr val="bg1">
                  <a:lumMod val="95000"/>
                </a:schemeClr>
              </a:solidFill>
              <a:latin typeface="Roboto" panose="02000000000000000000" pitchFamily="2" charset="0"/>
              <a:ea typeface="Roboto" panose="02000000000000000000" pitchFamily="2" charset="0"/>
            </a:endParaRPr>
          </a:p>
        </p:txBody>
      </p:sp>
      <p:sp>
        <p:nvSpPr>
          <p:cNvPr id="12" name="Rectangle 11"/>
          <p:cNvSpPr>
            <a:spLocks noChangeAspect="1"/>
          </p:cNvSpPr>
          <p:nvPr/>
        </p:nvSpPr>
        <p:spPr>
          <a:xfrm>
            <a:off x="4931028" y="1354264"/>
            <a:ext cx="2402066" cy="197813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id-ID" sz="2400">
              <a:solidFill>
                <a:schemeClr val="bg1">
                  <a:lumMod val="95000"/>
                </a:schemeClr>
              </a:solidFill>
              <a:latin typeface="Roboto" panose="02000000000000000000" pitchFamily="2" charset="0"/>
              <a:ea typeface="Roboto" panose="02000000000000000000" pitchFamily="2" charset="0"/>
            </a:endParaRPr>
          </a:p>
        </p:txBody>
      </p:sp>
      <p:sp>
        <p:nvSpPr>
          <p:cNvPr id="13" name="Rectangle 12"/>
          <p:cNvSpPr>
            <a:spLocks noChangeAspect="1"/>
          </p:cNvSpPr>
          <p:nvPr/>
        </p:nvSpPr>
        <p:spPr>
          <a:xfrm>
            <a:off x="9763092" y="1354263"/>
            <a:ext cx="2457936" cy="197813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id-ID" sz="2400">
              <a:solidFill>
                <a:schemeClr val="bg1">
                  <a:lumMod val="95000"/>
                </a:schemeClr>
              </a:solidFill>
              <a:latin typeface="Roboto" panose="02000000000000000000" pitchFamily="2" charset="0"/>
              <a:ea typeface="Roboto" panose="02000000000000000000" pitchFamily="2" charset="0"/>
            </a:endParaRPr>
          </a:p>
        </p:txBody>
      </p:sp>
      <p:sp>
        <p:nvSpPr>
          <p:cNvPr id="14" name="Rectangle 13"/>
          <p:cNvSpPr>
            <a:spLocks noChangeAspect="1"/>
          </p:cNvSpPr>
          <p:nvPr/>
        </p:nvSpPr>
        <p:spPr>
          <a:xfrm>
            <a:off x="2490076" y="3334094"/>
            <a:ext cx="2448532" cy="197813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id-ID" sz="2400">
              <a:solidFill>
                <a:schemeClr val="bg1">
                  <a:lumMod val="95000"/>
                </a:schemeClr>
              </a:solidFill>
              <a:latin typeface="Roboto" panose="02000000000000000000" pitchFamily="2" charset="0"/>
              <a:ea typeface="Roboto" panose="02000000000000000000" pitchFamily="2" charset="0"/>
            </a:endParaRPr>
          </a:p>
        </p:txBody>
      </p:sp>
      <p:sp>
        <p:nvSpPr>
          <p:cNvPr id="15" name="Title 13"/>
          <p:cNvSpPr txBox="1">
            <a:spLocks/>
          </p:cNvSpPr>
          <p:nvPr/>
        </p:nvSpPr>
        <p:spPr>
          <a:xfrm>
            <a:off x="5264682" y="3882872"/>
            <a:ext cx="1702357" cy="848827"/>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lnSpc>
                <a:spcPct val="170000"/>
              </a:lnSpc>
            </a:pPr>
            <a:r>
              <a:rPr lang="id-ID" sz="1400" b="1" dirty="0" smtClean="0">
                <a:solidFill>
                  <a:schemeClr val="bg1"/>
                </a:solidFill>
                <a:latin typeface="+mn-lt"/>
                <a:ea typeface="Roboto" panose="02000000000000000000" pitchFamily="2" charset="0"/>
              </a:rPr>
              <a:t>Description</a:t>
            </a:r>
            <a:endParaRPr lang="id-ID" sz="1200" b="1" dirty="0" smtClean="0">
              <a:solidFill>
                <a:schemeClr val="bg1"/>
              </a:solidFill>
              <a:latin typeface="+mn-lt"/>
              <a:ea typeface="Roboto" panose="02000000000000000000" pitchFamily="2" charset="0"/>
            </a:endParaRPr>
          </a:p>
          <a:p>
            <a:pPr algn="ctr">
              <a:lnSpc>
                <a:spcPct val="170000"/>
              </a:lnSpc>
            </a:pPr>
            <a:r>
              <a:rPr lang="id-ID" sz="1100" dirty="0" smtClean="0">
                <a:solidFill>
                  <a:schemeClr val="bg1"/>
                </a:solidFill>
                <a:latin typeface="+mn-lt"/>
                <a:ea typeface="Roboto" panose="02000000000000000000" pitchFamily="2" charset="0"/>
              </a:rPr>
              <a:t>Lorem </a:t>
            </a:r>
            <a:r>
              <a:rPr lang="id-ID" sz="1100" dirty="0">
                <a:solidFill>
                  <a:schemeClr val="bg1"/>
                </a:solidFill>
                <a:latin typeface="+mn-lt"/>
                <a:ea typeface="Roboto" panose="02000000000000000000" pitchFamily="2" charset="0"/>
              </a:rPr>
              <a:t>ipsum dolor sit amet </a:t>
            </a:r>
            <a:r>
              <a:rPr lang="id-ID" sz="1100" dirty="0" smtClean="0">
                <a:solidFill>
                  <a:schemeClr val="bg1"/>
                </a:solidFill>
                <a:latin typeface="+mn-lt"/>
                <a:ea typeface="Roboto" panose="02000000000000000000" pitchFamily="2" charset="0"/>
              </a:rPr>
              <a:t>consectetur</a:t>
            </a:r>
            <a:r>
              <a:rPr lang="id-ID" sz="1100" dirty="0">
                <a:solidFill>
                  <a:schemeClr val="bg1"/>
                </a:solidFill>
                <a:latin typeface="+mn-lt"/>
                <a:ea typeface="Roboto" panose="02000000000000000000" pitchFamily="2" charset="0"/>
              </a:rPr>
              <a:t> </a:t>
            </a:r>
            <a:r>
              <a:rPr lang="id-ID" sz="1100" dirty="0" smtClean="0">
                <a:solidFill>
                  <a:schemeClr val="bg1"/>
                </a:solidFill>
                <a:latin typeface="+mn-lt"/>
                <a:ea typeface="Roboto" panose="02000000000000000000" pitchFamily="2" charset="0"/>
              </a:rPr>
              <a:t>sagitis purus </a:t>
            </a:r>
            <a:r>
              <a:rPr lang="id-ID" sz="1100" dirty="0">
                <a:solidFill>
                  <a:schemeClr val="bg1"/>
                </a:solidFill>
                <a:latin typeface="+mn-lt"/>
                <a:ea typeface="Roboto" panose="02000000000000000000" pitchFamily="2" charset="0"/>
              </a:rPr>
              <a:t>dolor sit amet consectetur </a:t>
            </a:r>
            <a:r>
              <a:rPr lang="id-ID" sz="1100" dirty="0" smtClean="0">
                <a:solidFill>
                  <a:schemeClr val="bg1"/>
                </a:solidFill>
                <a:latin typeface="+mn-lt"/>
                <a:ea typeface="Roboto" panose="02000000000000000000" pitchFamily="2" charset="0"/>
              </a:rPr>
              <a:t>sagitis.</a:t>
            </a:r>
            <a:endParaRPr lang="en-US" sz="1100" dirty="0">
              <a:solidFill>
                <a:schemeClr val="bg1"/>
              </a:solidFill>
              <a:latin typeface="+mn-lt"/>
              <a:ea typeface="Roboto" panose="02000000000000000000" pitchFamily="2" charset="0"/>
            </a:endParaRPr>
          </a:p>
        </p:txBody>
      </p:sp>
      <p:sp>
        <p:nvSpPr>
          <p:cNvPr id="16" name="Title 13"/>
          <p:cNvSpPr txBox="1">
            <a:spLocks/>
          </p:cNvSpPr>
          <p:nvPr/>
        </p:nvSpPr>
        <p:spPr>
          <a:xfrm>
            <a:off x="2857023" y="1830191"/>
            <a:ext cx="1702357" cy="848827"/>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nSpc>
                <a:spcPct val="170000"/>
              </a:lnSpc>
            </a:pPr>
            <a:r>
              <a:rPr lang="id-ID" sz="1400" b="1" dirty="0" smtClean="0">
                <a:solidFill>
                  <a:schemeClr val="bg1"/>
                </a:solidFill>
                <a:latin typeface="+mn-lt"/>
                <a:ea typeface="Roboto" panose="02000000000000000000" pitchFamily="2" charset="0"/>
              </a:rPr>
              <a:t>Description</a:t>
            </a:r>
            <a:endParaRPr lang="id-ID" sz="1200" b="1" dirty="0" smtClean="0">
              <a:solidFill>
                <a:schemeClr val="bg1"/>
              </a:solidFill>
              <a:latin typeface="+mn-lt"/>
              <a:ea typeface="Roboto" panose="02000000000000000000" pitchFamily="2" charset="0"/>
            </a:endParaRPr>
          </a:p>
          <a:p>
            <a:pPr>
              <a:lnSpc>
                <a:spcPct val="170000"/>
              </a:lnSpc>
            </a:pPr>
            <a:r>
              <a:rPr lang="id-ID" sz="1100" dirty="0" smtClean="0">
                <a:solidFill>
                  <a:schemeClr val="bg1"/>
                </a:solidFill>
                <a:latin typeface="+mn-lt"/>
                <a:ea typeface="Roboto" panose="02000000000000000000" pitchFamily="2" charset="0"/>
              </a:rPr>
              <a:t>Lorem </a:t>
            </a:r>
            <a:r>
              <a:rPr lang="id-ID" sz="1100" dirty="0">
                <a:solidFill>
                  <a:schemeClr val="bg1"/>
                </a:solidFill>
                <a:latin typeface="+mn-lt"/>
                <a:ea typeface="Roboto" panose="02000000000000000000" pitchFamily="2" charset="0"/>
              </a:rPr>
              <a:t>ipsum dolor sit amet </a:t>
            </a:r>
            <a:r>
              <a:rPr lang="id-ID" sz="1100" dirty="0" smtClean="0">
                <a:solidFill>
                  <a:schemeClr val="bg1"/>
                </a:solidFill>
                <a:latin typeface="+mn-lt"/>
                <a:ea typeface="Roboto" panose="02000000000000000000" pitchFamily="2" charset="0"/>
              </a:rPr>
              <a:t>consectetur</a:t>
            </a:r>
            <a:r>
              <a:rPr lang="id-ID" sz="1100" dirty="0">
                <a:solidFill>
                  <a:schemeClr val="bg1"/>
                </a:solidFill>
                <a:latin typeface="+mn-lt"/>
                <a:ea typeface="Roboto" panose="02000000000000000000" pitchFamily="2" charset="0"/>
              </a:rPr>
              <a:t> </a:t>
            </a:r>
            <a:r>
              <a:rPr lang="id-ID" sz="1100" dirty="0" smtClean="0">
                <a:solidFill>
                  <a:schemeClr val="bg1"/>
                </a:solidFill>
                <a:latin typeface="+mn-lt"/>
                <a:ea typeface="Roboto" panose="02000000000000000000" pitchFamily="2" charset="0"/>
              </a:rPr>
              <a:t>sagitis purus </a:t>
            </a:r>
            <a:r>
              <a:rPr lang="id-ID" sz="1100" dirty="0">
                <a:solidFill>
                  <a:schemeClr val="bg1"/>
                </a:solidFill>
                <a:latin typeface="+mn-lt"/>
                <a:ea typeface="Roboto" panose="02000000000000000000" pitchFamily="2" charset="0"/>
              </a:rPr>
              <a:t>dolor sit amet consectetur </a:t>
            </a:r>
            <a:r>
              <a:rPr lang="id-ID" sz="1100" dirty="0" smtClean="0">
                <a:solidFill>
                  <a:schemeClr val="bg1"/>
                </a:solidFill>
                <a:latin typeface="+mn-lt"/>
                <a:ea typeface="Roboto" panose="02000000000000000000" pitchFamily="2" charset="0"/>
              </a:rPr>
              <a:t>sagitis.</a:t>
            </a:r>
            <a:endParaRPr lang="en-US" sz="1100" dirty="0">
              <a:solidFill>
                <a:schemeClr val="bg1"/>
              </a:solidFill>
              <a:latin typeface="+mn-lt"/>
              <a:ea typeface="Roboto" panose="02000000000000000000" pitchFamily="2" charset="0"/>
            </a:endParaRPr>
          </a:p>
        </p:txBody>
      </p:sp>
      <p:sp>
        <p:nvSpPr>
          <p:cNvPr id="17" name="Title 13"/>
          <p:cNvSpPr txBox="1">
            <a:spLocks/>
          </p:cNvSpPr>
          <p:nvPr/>
        </p:nvSpPr>
        <p:spPr>
          <a:xfrm>
            <a:off x="10140882" y="3810022"/>
            <a:ext cx="1702357" cy="848827"/>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nSpc>
                <a:spcPct val="170000"/>
              </a:lnSpc>
            </a:pPr>
            <a:r>
              <a:rPr lang="id-ID" sz="1400" b="1" dirty="0" smtClean="0">
                <a:solidFill>
                  <a:schemeClr val="bg1"/>
                </a:solidFill>
                <a:latin typeface="+mn-lt"/>
                <a:ea typeface="Roboto" panose="02000000000000000000" pitchFamily="2" charset="0"/>
              </a:rPr>
              <a:t>Description</a:t>
            </a:r>
            <a:endParaRPr lang="id-ID" sz="1200" b="1" dirty="0" smtClean="0">
              <a:solidFill>
                <a:schemeClr val="bg1"/>
              </a:solidFill>
              <a:latin typeface="+mn-lt"/>
              <a:ea typeface="Roboto" panose="02000000000000000000" pitchFamily="2" charset="0"/>
            </a:endParaRPr>
          </a:p>
          <a:p>
            <a:pPr>
              <a:lnSpc>
                <a:spcPct val="170000"/>
              </a:lnSpc>
            </a:pPr>
            <a:r>
              <a:rPr lang="id-ID" sz="1100" dirty="0" smtClean="0">
                <a:solidFill>
                  <a:schemeClr val="bg1"/>
                </a:solidFill>
                <a:latin typeface="+mn-lt"/>
                <a:ea typeface="Roboto" panose="02000000000000000000" pitchFamily="2" charset="0"/>
              </a:rPr>
              <a:t>Lorem </a:t>
            </a:r>
            <a:r>
              <a:rPr lang="id-ID" sz="1100" dirty="0">
                <a:solidFill>
                  <a:schemeClr val="bg1"/>
                </a:solidFill>
                <a:latin typeface="+mn-lt"/>
                <a:ea typeface="Roboto" panose="02000000000000000000" pitchFamily="2" charset="0"/>
              </a:rPr>
              <a:t>ipsum dolor sit amet </a:t>
            </a:r>
            <a:r>
              <a:rPr lang="id-ID" sz="1100" dirty="0" smtClean="0">
                <a:solidFill>
                  <a:schemeClr val="bg1"/>
                </a:solidFill>
                <a:latin typeface="+mn-lt"/>
                <a:ea typeface="Roboto" panose="02000000000000000000" pitchFamily="2" charset="0"/>
              </a:rPr>
              <a:t>consectetur</a:t>
            </a:r>
            <a:r>
              <a:rPr lang="id-ID" sz="1100" dirty="0">
                <a:solidFill>
                  <a:schemeClr val="bg1"/>
                </a:solidFill>
                <a:latin typeface="+mn-lt"/>
                <a:ea typeface="Roboto" panose="02000000000000000000" pitchFamily="2" charset="0"/>
              </a:rPr>
              <a:t> </a:t>
            </a:r>
            <a:r>
              <a:rPr lang="id-ID" sz="1100" dirty="0" smtClean="0">
                <a:solidFill>
                  <a:schemeClr val="bg1"/>
                </a:solidFill>
                <a:latin typeface="+mn-lt"/>
                <a:ea typeface="Roboto" panose="02000000000000000000" pitchFamily="2" charset="0"/>
              </a:rPr>
              <a:t>sagitis purus </a:t>
            </a:r>
            <a:r>
              <a:rPr lang="id-ID" sz="1100" dirty="0">
                <a:solidFill>
                  <a:schemeClr val="bg1"/>
                </a:solidFill>
                <a:latin typeface="+mn-lt"/>
                <a:ea typeface="Roboto" panose="02000000000000000000" pitchFamily="2" charset="0"/>
              </a:rPr>
              <a:t>dolor sit amet consectetur </a:t>
            </a:r>
            <a:r>
              <a:rPr lang="id-ID" sz="1100" dirty="0" smtClean="0">
                <a:solidFill>
                  <a:schemeClr val="bg1"/>
                </a:solidFill>
                <a:latin typeface="+mn-lt"/>
                <a:ea typeface="Roboto" panose="02000000000000000000" pitchFamily="2" charset="0"/>
              </a:rPr>
              <a:t>sagitis.</a:t>
            </a:r>
            <a:endParaRPr lang="en-US" sz="1100" dirty="0">
              <a:solidFill>
                <a:schemeClr val="bg1"/>
              </a:solidFill>
              <a:latin typeface="+mn-lt"/>
              <a:ea typeface="Roboto" panose="02000000000000000000" pitchFamily="2" charset="0"/>
            </a:endParaRPr>
          </a:p>
        </p:txBody>
      </p:sp>
      <p:sp>
        <p:nvSpPr>
          <p:cNvPr id="18" name="Title 13"/>
          <p:cNvSpPr txBox="1">
            <a:spLocks/>
          </p:cNvSpPr>
          <p:nvPr/>
        </p:nvSpPr>
        <p:spPr>
          <a:xfrm>
            <a:off x="387969" y="3810022"/>
            <a:ext cx="1702357" cy="848827"/>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lnSpc>
                <a:spcPct val="170000"/>
              </a:lnSpc>
            </a:pPr>
            <a:r>
              <a:rPr lang="id-ID" sz="1400" b="1" dirty="0" smtClean="0">
                <a:solidFill>
                  <a:schemeClr val="bg1"/>
                </a:solidFill>
                <a:latin typeface="+mn-lt"/>
                <a:ea typeface="Roboto" panose="02000000000000000000" pitchFamily="2" charset="0"/>
              </a:rPr>
              <a:t>Description</a:t>
            </a:r>
            <a:endParaRPr lang="id-ID" sz="1200" b="1" dirty="0" smtClean="0">
              <a:solidFill>
                <a:schemeClr val="bg1"/>
              </a:solidFill>
              <a:latin typeface="+mn-lt"/>
              <a:ea typeface="Roboto" panose="02000000000000000000" pitchFamily="2" charset="0"/>
            </a:endParaRPr>
          </a:p>
          <a:p>
            <a:pPr algn="r">
              <a:lnSpc>
                <a:spcPct val="170000"/>
              </a:lnSpc>
            </a:pPr>
            <a:r>
              <a:rPr lang="id-ID" sz="1100" dirty="0" smtClean="0">
                <a:solidFill>
                  <a:schemeClr val="bg1"/>
                </a:solidFill>
                <a:latin typeface="+mn-lt"/>
                <a:ea typeface="Roboto" panose="02000000000000000000" pitchFamily="2" charset="0"/>
              </a:rPr>
              <a:t>Lorem </a:t>
            </a:r>
            <a:r>
              <a:rPr lang="id-ID" sz="1100" dirty="0">
                <a:solidFill>
                  <a:schemeClr val="bg1"/>
                </a:solidFill>
                <a:latin typeface="+mn-lt"/>
                <a:ea typeface="Roboto" panose="02000000000000000000" pitchFamily="2" charset="0"/>
              </a:rPr>
              <a:t>ipsum dolor sit amet </a:t>
            </a:r>
            <a:r>
              <a:rPr lang="id-ID" sz="1100" dirty="0" smtClean="0">
                <a:solidFill>
                  <a:schemeClr val="bg1"/>
                </a:solidFill>
                <a:latin typeface="+mn-lt"/>
                <a:ea typeface="Roboto" panose="02000000000000000000" pitchFamily="2" charset="0"/>
              </a:rPr>
              <a:t>consectetur</a:t>
            </a:r>
            <a:r>
              <a:rPr lang="id-ID" sz="1100" dirty="0">
                <a:solidFill>
                  <a:schemeClr val="bg1"/>
                </a:solidFill>
                <a:latin typeface="+mn-lt"/>
                <a:ea typeface="Roboto" panose="02000000000000000000" pitchFamily="2" charset="0"/>
              </a:rPr>
              <a:t> </a:t>
            </a:r>
            <a:r>
              <a:rPr lang="id-ID" sz="1100" dirty="0" smtClean="0">
                <a:solidFill>
                  <a:schemeClr val="bg1"/>
                </a:solidFill>
                <a:latin typeface="+mn-lt"/>
                <a:ea typeface="Roboto" panose="02000000000000000000" pitchFamily="2" charset="0"/>
              </a:rPr>
              <a:t>sagitis purus </a:t>
            </a:r>
            <a:r>
              <a:rPr lang="id-ID" sz="1100" dirty="0">
                <a:solidFill>
                  <a:schemeClr val="bg1"/>
                </a:solidFill>
                <a:latin typeface="+mn-lt"/>
                <a:ea typeface="Roboto" panose="02000000000000000000" pitchFamily="2" charset="0"/>
              </a:rPr>
              <a:t>dolor sit amet consectetur </a:t>
            </a:r>
            <a:r>
              <a:rPr lang="id-ID" sz="1100" dirty="0" smtClean="0">
                <a:solidFill>
                  <a:schemeClr val="bg1"/>
                </a:solidFill>
                <a:latin typeface="+mn-lt"/>
                <a:ea typeface="Roboto" panose="02000000000000000000" pitchFamily="2" charset="0"/>
              </a:rPr>
              <a:t>sagitis.</a:t>
            </a:r>
            <a:endParaRPr lang="en-US" sz="1100" dirty="0">
              <a:solidFill>
                <a:schemeClr val="bg1"/>
              </a:solidFill>
              <a:latin typeface="+mn-lt"/>
              <a:ea typeface="Roboto" panose="02000000000000000000" pitchFamily="2" charset="0"/>
            </a:endParaRPr>
          </a:p>
        </p:txBody>
      </p:sp>
      <p:sp>
        <p:nvSpPr>
          <p:cNvPr id="19" name="Title 13"/>
          <p:cNvSpPr txBox="1">
            <a:spLocks/>
          </p:cNvSpPr>
          <p:nvPr/>
        </p:nvSpPr>
        <p:spPr>
          <a:xfrm>
            <a:off x="7575401" y="1830191"/>
            <a:ext cx="1702357" cy="848827"/>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lnSpc>
                <a:spcPct val="170000"/>
              </a:lnSpc>
            </a:pPr>
            <a:r>
              <a:rPr lang="id-ID" sz="1400" b="1" dirty="0" smtClean="0">
                <a:solidFill>
                  <a:schemeClr val="bg1"/>
                </a:solidFill>
                <a:latin typeface="+mn-lt"/>
                <a:ea typeface="Roboto" panose="02000000000000000000" pitchFamily="2" charset="0"/>
              </a:rPr>
              <a:t>Description</a:t>
            </a:r>
            <a:endParaRPr lang="id-ID" sz="1200" b="1" dirty="0" smtClean="0">
              <a:solidFill>
                <a:schemeClr val="bg1"/>
              </a:solidFill>
              <a:latin typeface="+mn-lt"/>
              <a:ea typeface="Roboto" panose="02000000000000000000" pitchFamily="2" charset="0"/>
            </a:endParaRPr>
          </a:p>
          <a:p>
            <a:pPr algn="r">
              <a:lnSpc>
                <a:spcPct val="170000"/>
              </a:lnSpc>
            </a:pPr>
            <a:r>
              <a:rPr lang="id-ID" sz="1100" dirty="0" smtClean="0">
                <a:solidFill>
                  <a:schemeClr val="bg1"/>
                </a:solidFill>
                <a:latin typeface="+mn-lt"/>
                <a:ea typeface="Roboto" panose="02000000000000000000" pitchFamily="2" charset="0"/>
              </a:rPr>
              <a:t>Lorem </a:t>
            </a:r>
            <a:r>
              <a:rPr lang="id-ID" sz="1100" dirty="0">
                <a:solidFill>
                  <a:schemeClr val="bg1"/>
                </a:solidFill>
                <a:latin typeface="+mn-lt"/>
                <a:ea typeface="Roboto" panose="02000000000000000000" pitchFamily="2" charset="0"/>
              </a:rPr>
              <a:t>ipsum dolor sit amet </a:t>
            </a:r>
            <a:r>
              <a:rPr lang="id-ID" sz="1100" dirty="0" smtClean="0">
                <a:solidFill>
                  <a:schemeClr val="bg1"/>
                </a:solidFill>
                <a:latin typeface="+mn-lt"/>
                <a:ea typeface="Roboto" panose="02000000000000000000" pitchFamily="2" charset="0"/>
              </a:rPr>
              <a:t>consectetur</a:t>
            </a:r>
            <a:r>
              <a:rPr lang="id-ID" sz="1100" dirty="0">
                <a:solidFill>
                  <a:schemeClr val="bg1"/>
                </a:solidFill>
                <a:latin typeface="+mn-lt"/>
                <a:ea typeface="Roboto" panose="02000000000000000000" pitchFamily="2" charset="0"/>
              </a:rPr>
              <a:t> </a:t>
            </a:r>
            <a:r>
              <a:rPr lang="id-ID" sz="1100" dirty="0" smtClean="0">
                <a:solidFill>
                  <a:schemeClr val="bg1"/>
                </a:solidFill>
                <a:latin typeface="+mn-lt"/>
                <a:ea typeface="Roboto" panose="02000000000000000000" pitchFamily="2" charset="0"/>
              </a:rPr>
              <a:t>sagitis purus </a:t>
            </a:r>
            <a:r>
              <a:rPr lang="id-ID" sz="1100" dirty="0">
                <a:solidFill>
                  <a:schemeClr val="bg1"/>
                </a:solidFill>
                <a:latin typeface="+mn-lt"/>
                <a:ea typeface="Roboto" panose="02000000000000000000" pitchFamily="2" charset="0"/>
              </a:rPr>
              <a:t>dolor sit amet consectetur </a:t>
            </a:r>
            <a:r>
              <a:rPr lang="id-ID" sz="1100" dirty="0" smtClean="0">
                <a:solidFill>
                  <a:schemeClr val="bg1"/>
                </a:solidFill>
                <a:latin typeface="+mn-lt"/>
                <a:ea typeface="Roboto" panose="02000000000000000000" pitchFamily="2" charset="0"/>
              </a:rPr>
              <a:t>sagitis.</a:t>
            </a:r>
            <a:endParaRPr lang="en-US" sz="1100" dirty="0">
              <a:solidFill>
                <a:schemeClr val="bg1"/>
              </a:solidFill>
              <a:latin typeface="+mn-lt"/>
              <a:ea typeface="Roboto" panose="02000000000000000000" pitchFamily="2" charset="0"/>
            </a:endParaRPr>
          </a:p>
        </p:txBody>
      </p:sp>
      <p:sp>
        <p:nvSpPr>
          <p:cNvPr id="20" name="TextBox 19"/>
          <p:cNvSpPr txBox="1"/>
          <p:nvPr/>
        </p:nvSpPr>
        <p:spPr>
          <a:xfrm>
            <a:off x="718035" y="5340634"/>
            <a:ext cx="10774824" cy="81804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spTree>
    <p:extLst>
      <p:ext uri="{BB962C8B-B14F-4D97-AF65-F5344CB8AC3E}">
        <p14:creationId xmlns:p14="http://schemas.microsoft.com/office/powerpoint/2010/main" val="387043604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 presetClass="entr" presetSubtype="8" fill="hold" grpId="0" nodeType="withEffect">
                                  <p:stCondLst>
                                    <p:cond delay="10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1000" fill="hold"/>
                                        <p:tgtEl>
                                          <p:spTgt spid="5"/>
                                        </p:tgtEl>
                                        <p:attrNameLst>
                                          <p:attrName>ppt_x</p:attrName>
                                        </p:attrNameLst>
                                      </p:cBhvr>
                                      <p:tavLst>
                                        <p:tav tm="0">
                                          <p:val>
                                            <p:strVal val="0-#ppt_w/2"/>
                                          </p:val>
                                        </p:tav>
                                        <p:tav tm="100000">
                                          <p:val>
                                            <p:strVal val="#ppt_x"/>
                                          </p:val>
                                        </p:tav>
                                      </p:tavLst>
                                    </p:anim>
                                    <p:anim calcmode="lin" valueType="num">
                                      <p:cBhvr additive="base">
                                        <p:cTn id="14" dur="1000" fill="hold"/>
                                        <p:tgtEl>
                                          <p:spTgt spid="5"/>
                                        </p:tgtEl>
                                        <p:attrNameLst>
                                          <p:attrName>ppt_y</p:attrName>
                                        </p:attrNameLst>
                                      </p:cBhvr>
                                      <p:tavLst>
                                        <p:tav tm="0">
                                          <p:val>
                                            <p:strVal val="#ppt_y"/>
                                          </p:val>
                                        </p:tav>
                                        <p:tav tm="100000">
                                          <p:val>
                                            <p:strVal val="#ppt_y"/>
                                          </p:val>
                                        </p:tav>
                                      </p:tavLst>
                                    </p:anim>
                                  </p:childTnLst>
                                </p:cTn>
                              </p:par>
                              <p:par>
                                <p:cTn id="15" presetID="2" presetClass="entr" presetSubtype="2" fill="hold" grpId="0" nodeType="withEffect">
                                  <p:stCondLst>
                                    <p:cond delay="100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1000" fill="hold"/>
                                        <p:tgtEl>
                                          <p:spTgt spid="6"/>
                                        </p:tgtEl>
                                        <p:attrNameLst>
                                          <p:attrName>ppt_x</p:attrName>
                                        </p:attrNameLst>
                                      </p:cBhvr>
                                      <p:tavLst>
                                        <p:tav tm="0">
                                          <p:val>
                                            <p:strVal val="1+#ppt_w/2"/>
                                          </p:val>
                                        </p:tav>
                                        <p:tav tm="100000">
                                          <p:val>
                                            <p:strVal val="#ppt_x"/>
                                          </p:val>
                                        </p:tav>
                                      </p:tavLst>
                                    </p:anim>
                                    <p:anim calcmode="lin" valueType="num">
                                      <p:cBhvr additive="base">
                                        <p:cTn id="18" dur="1000" fill="hold"/>
                                        <p:tgtEl>
                                          <p:spTgt spid="6"/>
                                        </p:tgtEl>
                                        <p:attrNameLst>
                                          <p:attrName>ppt_y</p:attrName>
                                        </p:attrNameLst>
                                      </p:cBhvr>
                                      <p:tavLst>
                                        <p:tav tm="0">
                                          <p:val>
                                            <p:strVal val="#ppt_y"/>
                                          </p:val>
                                        </p:tav>
                                        <p:tav tm="100000">
                                          <p:val>
                                            <p:strVal val="#ppt_y"/>
                                          </p:val>
                                        </p:tav>
                                      </p:tavLst>
                                    </p:anim>
                                  </p:childTnLst>
                                </p:cTn>
                              </p:par>
                              <p:par>
                                <p:cTn id="19" presetID="2" presetClass="entr" presetSubtype="1" fill="hold" grpId="0" nodeType="withEffect">
                                  <p:stCondLst>
                                    <p:cond delay="1000"/>
                                  </p:stCondLst>
                                  <p:childTnLst>
                                    <p:set>
                                      <p:cBhvr>
                                        <p:cTn id="20" dur="1" fill="hold">
                                          <p:stCondLst>
                                            <p:cond delay="0"/>
                                          </p:stCondLst>
                                        </p:cTn>
                                        <p:tgtEl>
                                          <p:spTgt spid="7"/>
                                        </p:tgtEl>
                                        <p:attrNameLst>
                                          <p:attrName>style.visibility</p:attrName>
                                        </p:attrNameLst>
                                      </p:cBhvr>
                                      <p:to>
                                        <p:strVal val="visible"/>
                                      </p:to>
                                    </p:set>
                                    <p:anim calcmode="lin" valueType="num">
                                      <p:cBhvr additive="base">
                                        <p:cTn id="21" dur="1000" fill="hold"/>
                                        <p:tgtEl>
                                          <p:spTgt spid="7"/>
                                        </p:tgtEl>
                                        <p:attrNameLst>
                                          <p:attrName>ppt_x</p:attrName>
                                        </p:attrNameLst>
                                      </p:cBhvr>
                                      <p:tavLst>
                                        <p:tav tm="0">
                                          <p:val>
                                            <p:strVal val="#ppt_x"/>
                                          </p:val>
                                        </p:tav>
                                        <p:tav tm="100000">
                                          <p:val>
                                            <p:strVal val="#ppt_x"/>
                                          </p:val>
                                        </p:tav>
                                      </p:tavLst>
                                    </p:anim>
                                    <p:anim calcmode="lin" valueType="num">
                                      <p:cBhvr additive="base">
                                        <p:cTn id="22" dur="1000" fill="hold"/>
                                        <p:tgtEl>
                                          <p:spTgt spid="7"/>
                                        </p:tgtEl>
                                        <p:attrNameLst>
                                          <p:attrName>ppt_y</p:attrName>
                                        </p:attrNameLst>
                                      </p:cBhvr>
                                      <p:tavLst>
                                        <p:tav tm="0">
                                          <p:val>
                                            <p:strVal val="0-#ppt_h/2"/>
                                          </p:val>
                                        </p:tav>
                                        <p:tav tm="100000">
                                          <p:val>
                                            <p:strVal val="#ppt_y"/>
                                          </p:val>
                                        </p:tav>
                                      </p:tavLst>
                                    </p:anim>
                                  </p:childTnLst>
                                </p:cTn>
                              </p:par>
                              <p:par>
                                <p:cTn id="23" presetID="2" presetClass="entr" presetSubtype="8" fill="hold" grpId="0" nodeType="withEffect">
                                  <p:stCondLst>
                                    <p:cond delay="1000"/>
                                  </p:stCondLst>
                                  <p:childTnLst>
                                    <p:set>
                                      <p:cBhvr>
                                        <p:cTn id="24" dur="1" fill="hold">
                                          <p:stCondLst>
                                            <p:cond delay="0"/>
                                          </p:stCondLst>
                                        </p:cTn>
                                        <p:tgtEl>
                                          <p:spTgt spid="8"/>
                                        </p:tgtEl>
                                        <p:attrNameLst>
                                          <p:attrName>style.visibility</p:attrName>
                                        </p:attrNameLst>
                                      </p:cBhvr>
                                      <p:to>
                                        <p:strVal val="visible"/>
                                      </p:to>
                                    </p:set>
                                    <p:anim calcmode="lin" valueType="num">
                                      <p:cBhvr additive="base">
                                        <p:cTn id="25" dur="1000" fill="hold"/>
                                        <p:tgtEl>
                                          <p:spTgt spid="8"/>
                                        </p:tgtEl>
                                        <p:attrNameLst>
                                          <p:attrName>ppt_x</p:attrName>
                                        </p:attrNameLst>
                                      </p:cBhvr>
                                      <p:tavLst>
                                        <p:tav tm="0">
                                          <p:val>
                                            <p:strVal val="0-#ppt_w/2"/>
                                          </p:val>
                                        </p:tav>
                                        <p:tav tm="100000">
                                          <p:val>
                                            <p:strVal val="#ppt_x"/>
                                          </p:val>
                                        </p:tav>
                                      </p:tavLst>
                                    </p:anim>
                                    <p:anim calcmode="lin" valueType="num">
                                      <p:cBhvr additive="base">
                                        <p:cTn id="26" dur="1000" fill="hold"/>
                                        <p:tgtEl>
                                          <p:spTgt spid="8"/>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1000"/>
                                  </p:stCondLst>
                                  <p:childTnLst>
                                    <p:set>
                                      <p:cBhvr>
                                        <p:cTn id="28" dur="1" fill="hold">
                                          <p:stCondLst>
                                            <p:cond delay="0"/>
                                          </p:stCondLst>
                                        </p:cTn>
                                        <p:tgtEl>
                                          <p:spTgt spid="9"/>
                                        </p:tgtEl>
                                        <p:attrNameLst>
                                          <p:attrName>style.visibility</p:attrName>
                                        </p:attrNameLst>
                                      </p:cBhvr>
                                      <p:to>
                                        <p:strVal val="visible"/>
                                      </p:to>
                                    </p:set>
                                    <p:anim calcmode="lin" valueType="num">
                                      <p:cBhvr additive="base">
                                        <p:cTn id="29" dur="1000" fill="hold"/>
                                        <p:tgtEl>
                                          <p:spTgt spid="9"/>
                                        </p:tgtEl>
                                        <p:attrNameLst>
                                          <p:attrName>ppt_x</p:attrName>
                                        </p:attrNameLst>
                                      </p:cBhvr>
                                      <p:tavLst>
                                        <p:tav tm="0">
                                          <p:val>
                                            <p:strVal val="1+#ppt_w/2"/>
                                          </p:val>
                                        </p:tav>
                                        <p:tav tm="100000">
                                          <p:val>
                                            <p:strVal val="#ppt_x"/>
                                          </p:val>
                                        </p:tav>
                                      </p:tavLst>
                                    </p:anim>
                                    <p:anim calcmode="lin" valueType="num">
                                      <p:cBhvr additive="base">
                                        <p:cTn id="30" dur="1000" fill="hold"/>
                                        <p:tgtEl>
                                          <p:spTgt spid="9"/>
                                        </p:tgtEl>
                                        <p:attrNameLst>
                                          <p:attrName>ppt_y</p:attrName>
                                        </p:attrNameLst>
                                      </p:cBhvr>
                                      <p:tavLst>
                                        <p:tav tm="0">
                                          <p:val>
                                            <p:strVal val="#ppt_y"/>
                                          </p:val>
                                        </p:tav>
                                        <p:tav tm="100000">
                                          <p:val>
                                            <p:strVal val="#ppt_y"/>
                                          </p:val>
                                        </p:tav>
                                      </p:tavLst>
                                    </p:anim>
                                  </p:childTnLst>
                                </p:cTn>
                              </p:par>
                              <p:par>
                                <p:cTn id="31" presetID="31" presetClass="entr" presetSubtype="0" fill="hold" grpId="0" nodeType="withEffect">
                                  <p:stCondLst>
                                    <p:cond delay="2000"/>
                                  </p:stCondLst>
                                  <p:childTnLst>
                                    <p:set>
                                      <p:cBhvr>
                                        <p:cTn id="32" dur="1" fill="hold">
                                          <p:stCondLst>
                                            <p:cond delay="0"/>
                                          </p:stCondLst>
                                        </p:cTn>
                                        <p:tgtEl>
                                          <p:spTgt spid="15"/>
                                        </p:tgtEl>
                                        <p:attrNameLst>
                                          <p:attrName>style.visibility</p:attrName>
                                        </p:attrNameLst>
                                      </p:cBhvr>
                                      <p:to>
                                        <p:strVal val="visible"/>
                                      </p:to>
                                    </p:set>
                                    <p:anim calcmode="lin" valueType="num">
                                      <p:cBhvr>
                                        <p:cTn id="33" dur="1000" fill="hold"/>
                                        <p:tgtEl>
                                          <p:spTgt spid="15"/>
                                        </p:tgtEl>
                                        <p:attrNameLst>
                                          <p:attrName>ppt_w</p:attrName>
                                        </p:attrNameLst>
                                      </p:cBhvr>
                                      <p:tavLst>
                                        <p:tav tm="0">
                                          <p:val>
                                            <p:fltVal val="0"/>
                                          </p:val>
                                        </p:tav>
                                        <p:tav tm="100000">
                                          <p:val>
                                            <p:strVal val="#ppt_w"/>
                                          </p:val>
                                        </p:tav>
                                      </p:tavLst>
                                    </p:anim>
                                    <p:anim calcmode="lin" valueType="num">
                                      <p:cBhvr>
                                        <p:cTn id="34" dur="1000" fill="hold"/>
                                        <p:tgtEl>
                                          <p:spTgt spid="15"/>
                                        </p:tgtEl>
                                        <p:attrNameLst>
                                          <p:attrName>ppt_h</p:attrName>
                                        </p:attrNameLst>
                                      </p:cBhvr>
                                      <p:tavLst>
                                        <p:tav tm="0">
                                          <p:val>
                                            <p:fltVal val="0"/>
                                          </p:val>
                                        </p:tav>
                                        <p:tav tm="100000">
                                          <p:val>
                                            <p:strVal val="#ppt_h"/>
                                          </p:val>
                                        </p:tav>
                                      </p:tavLst>
                                    </p:anim>
                                    <p:anim calcmode="lin" valueType="num">
                                      <p:cBhvr>
                                        <p:cTn id="35" dur="1000" fill="hold"/>
                                        <p:tgtEl>
                                          <p:spTgt spid="15"/>
                                        </p:tgtEl>
                                        <p:attrNameLst>
                                          <p:attrName>style.rotation</p:attrName>
                                        </p:attrNameLst>
                                      </p:cBhvr>
                                      <p:tavLst>
                                        <p:tav tm="0">
                                          <p:val>
                                            <p:fltVal val="90"/>
                                          </p:val>
                                        </p:tav>
                                        <p:tav tm="100000">
                                          <p:val>
                                            <p:fltVal val="0"/>
                                          </p:val>
                                        </p:tav>
                                      </p:tavLst>
                                    </p:anim>
                                    <p:animEffect transition="in" filter="fade">
                                      <p:cBhvr>
                                        <p:cTn id="36" dur="1000"/>
                                        <p:tgtEl>
                                          <p:spTgt spid="15"/>
                                        </p:tgtEl>
                                      </p:cBhvr>
                                    </p:animEffect>
                                  </p:childTnLst>
                                </p:cTn>
                              </p:par>
                              <p:par>
                                <p:cTn id="37" presetID="31" presetClass="entr" presetSubtype="0" fill="hold" grpId="0" nodeType="withEffect">
                                  <p:stCondLst>
                                    <p:cond delay="2000"/>
                                  </p:stCondLst>
                                  <p:childTnLst>
                                    <p:set>
                                      <p:cBhvr>
                                        <p:cTn id="38" dur="1" fill="hold">
                                          <p:stCondLst>
                                            <p:cond delay="0"/>
                                          </p:stCondLst>
                                        </p:cTn>
                                        <p:tgtEl>
                                          <p:spTgt spid="16"/>
                                        </p:tgtEl>
                                        <p:attrNameLst>
                                          <p:attrName>style.visibility</p:attrName>
                                        </p:attrNameLst>
                                      </p:cBhvr>
                                      <p:to>
                                        <p:strVal val="visible"/>
                                      </p:to>
                                    </p:set>
                                    <p:anim calcmode="lin" valueType="num">
                                      <p:cBhvr>
                                        <p:cTn id="39" dur="1000" fill="hold"/>
                                        <p:tgtEl>
                                          <p:spTgt spid="16"/>
                                        </p:tgtEl>
                                        <p:attrNameLst>
                                          <p:attrName>ppt_w</p:attrName>
                                        </p:attrNameLst>
                                      </p:cBhvr>
                                      <p:tavLst>
                                        <p:tav tm="0">
                                          <p:val>
                                            <p:fltVal val="0"/>
                                          </p:val>
                                        </p:tav>
                                        <p:tav tm="100000">
                                          <p:val>
                                            <p:strVal val="#ppt_w"/>
                                          </p:val>
                                        </p:tav>
                                      </p:tavLst>
                                    </p:anim>
                                    <p:anim calcmode="lin" valueType="num">
                                      <p:cBhvr>
                                        <p:cTn id="40" dur="1000" fill="hold"/>
                                        <p:tgtEl>
                                          <p:spTgt spid="16"/>
                                        </p:tgtEl>
                                        <p:attrNameLst>
                                          <p:attrName>ppt_h</p:attrName>
                                        </p:attrNameLst>
                                      </p:cBhvr>
                                      <p:tavLst>
                                        <p:tav tm="0">
                                          <p:val>
                                            <p:fltVal val="0"/>
                                          </p:val>
                                        </p:tav>
                                        <p:tav tm="100000">
                                          <p:val>
                                            <p:strVal val="#ppt_h"/>
                                          </p:val>
                                        </p:tav>
                                      </p:tavLst>
                                    </p:anim>
                                    <p:anim calcmode="lin" valueType="num">
                                      <p:cBhvr>
                                        <p:cTn id="41" dur="1000" fill="hold"/>
                                        <p:tgtEl>
                                          <p:spTgt spid="16"/>
                                        </p:tgtEl>
                                        <p:attrNameLst>
                                          <p:attrName>style.rotation</p:attrName>
                                        </p:attrNameLst>
                                      </p:cBhvr>
                                      <p:tavLst>
                                        <p:tav tm="0">
                                          <p:val>
                                            <p:fltVal val="90"/>
                                          </p:val>
                                        </p:tav>
                                        <p:tav tm="100000">
                                          <p:val>
                                            <p:fltVal val="0"/>
                                          </p:val>
                                        </p:tav>
                                      </p:tavLst>
                                    </p:anim>
                                    <p:animEffect transition="in" filter="fade">
                                      <p:cBhvr>
                                        <p:cTn id="42" dur="1000"/>
                                        <p:tgtEl>
                                          <p:spTgt spid="16"/>
                                        </p:tgtEl>
                                      </p:cBhvr>
                                    </p:animEffect>
                                  </p:childTnLst>
                                </p:cTn>
                              </p:par>
                              <p:par>
                                <p:cTn id="43" presetID="31" presetClass="entr" presetSubtype="0" fill="hold" grpId="0" nodeType="withEffect">
                                  <p:stCondLst>
                                    <p:cond delay="2000"/>
                                  </p:stCondLst>
                                  <p:childTnLst>
                                    <p:set>
                                      <p:cBhvr>
                                        <p:cTn id="44" dur="1" fill="hold">
                                          <p:stCondLst>
                                            <p:cond delay="0"/>
                                          </p:stCondLst>
                                        </p:cTn>
                                        <p:tgtEl>
                                          <p:spTgt spid="17"/>
                                        </p:tgtEl>
                                        <p:attrNameLst>
                                          <p:attrName>style.visibility</p:attrName>
                                        </p:attrNameLst>
                                      </p:cBhvr>
                                      <p:to>
                                        <p:strVal val="visible"/>
                                      </p:to>
                                    </p:set>
                                    <p:anim calcmode="lin" valueType="num">
                                      <p:cBhvr>
                                        <p:cTn id="45" dur="1000" fill="hold"/>
                                        <p:tgtEl>
                                          <p:spTgt spid="17"/>
                                        </p:tgtEl>
                                        <p:attrNameLst>
                                          <p:attrName>ppt_w</p:attrName>
                                        </p:attrNameLst>
                                      </p:cBhvr>
                                      <p:tavLst>
                                        <p:tav tm="0">
                                          <p:val>
                                            <p:fltVal val="0"/>
                                          </p:val>
                                        </p:tav>
                                        <p:tav tm="100000">
                                          <p:val>
                                            <p:strVal val="#ppt_w"/>
                                          </p:val>
                                        </p:tav>
                                      </p:tavLst>
                                    </p:anim>
                                    <p:anim calcmode="lin" valueType="num">
                                      <p:cBhvr>
                                        <p:cTn id="46" dur="1000" fill="hold"/>
                                        <p:tgtEl>
                                          <p:spTgt spid="17"/>
                                        </p:tgtEl>
                                        <p:attrNameLst>
                                          <p:attrName>ppt_h</p:attrName>
                                        </p:attrNameLst>
                                      </p:cBhvr>
                                      <p:tavLst>
                                        <p:tav tm="0">
                                          <p:val>
                                            <p:fltVal val="0"/>
                                          </p:val>
                                        </p:tav>
                                        <p:tav tm="100000">
                                          <p:val>
                                            <p:strVal val="#ppt_h"/>
                                          </p:val>
                                        </p:tav>
                                      </p:tavLst>
                                    </p:anim>
                                    <p:anim calcmode="lin" valueType="num">
                                      <p:cBhvr>
                                        <p:cTn id="47" dur="1000" fill="hold"/>
                                        <p:tgtEl>
                                          <p:spTgt spid="17"/>
                                        </p:tgtEl>
                                        <p:attrNameLst>
                                          <p:attrName>style.rotation</p:attrName>
                                        </p:attrNameLst>
                                      </p:cBhvr>
                                      <p:tavLst>
                                        <p:tav tm="0">
                                          <p:val>
                                            <p:fltVal val="90"/>
                                          </p:val>
                                        </p:tav>
                                        <p:tav tm="100000">
                                          <p:val>
                                            <p:fltVal val="0"/>
                                          </p:val>
                                        </p:tav>
                                      </p:tavLst>
                                    </p:anim>
                                    <p:animEffect transition="in" filter="fade">
                                      <p:cBhvr>
                                        <p:cTn id="48" dur="1000"/>
                                        <p:tgtEl>
                                          <p:spTgt spid="17"/>
                                        </p:tgtEl>
                                      </p:cBhvr>
                                    </p:animEffect>
                                  </p:childTnLst>
                                </p:cTn>
                              </p:par>
                              <p:par>
                                <p:cTn id="49" presetID="31" presetClass="entr" presetSubtype="0" fill="hold" grpId="0" nodeType="withEffect">
                                  <p:stCondLst>
                                    <p:cond delay="2000"/>
                                  </p:stCondLst>
                                  <p:childTnLst>
                                    <p:set>
                                      <p:cBhvr>
                                        <p:cTn id="50" dur="1" fill="hold">
                                          <p:stCondLst>
                                            <p:cond delay="0"/>
                                          </p:stCondLst>
                                        </p:cTn>
                                        <p:tgtEl>
                                          <p:spTgt spid="18"/>
                                        </p:tgtEl>
                                        <p:attrNameLst>
                                          <p:attrName>style.visibility</p:attrName>
                                        </p:attrNameLst>
                                      </p:cBhvr>
                                      <p:to>
                                        <p:strVal val="visible"/>
                                      </p:to>
                                    </p:set>
                                    <p:anim calcmode="lin" valueType="num">
                                      <p:cBhvr>
                                        <p:cTn id="51" dur="1000" fill="hold"/>
                                        <p:tgtEl>
                                          <p:spTgt spid="18"/>
                                        </p:tgtEl>
                                        <p:attrNameLst>
                                          <p:attrName>ppt_w</p:attrName>
                                        </p:attrNameLst>
                                      </p:cBhvr>
                                      <p:tavLst>
                                        <p:tav tm="0">
                                          <p:val>
                                            <p:fltVal val="0"/>
                                          </p:val>
                                        </p:tav>
                                        <p:tav tm="100000">
                                          <p:val>
                                            <p:strVal val="#ppt_w"/>
                                          </p:val>
                                        </p:tav>
                                      </p:tavLst>
                                    </p:anim>
                                    <p:anim calcmode="lin" valueType="num">
                                      <p:cBhvr>
                                        <p:cTn id="52" dur="1000" fill="hold"/>
                                        <p:tgtEl>
                                          <p:spTgt spid="18"/>
                                        </p:tgtEl>
                                        <p:attrNameLst>
                                          <p:attrName>ppt_h</p:attrName>
                                        </p:attrNameLst>
                                      </p:cBhvr>
                                      <p:tavLst>
                                        <p:tav tm="0">
                                          <p:val>
                                            <p:fltVal val="0"/>
                                          </p:val>
                                        </p:tav>
                                        <p:tav tm="100000">
                                          <p:val>
                                            <p:strVal val="#ppt_h"/>
                                          </p:val>
                                        </p:tav>
                                      </p:tavLst>
                                    </p:anim>
                                    <p:anim calcmode="lin" valueType="num">
                                      <p:cBhvr>
                                        <p:cTn id="53" dur="1000" fill="hold"/>
                                        <p:tgtEl>
                                          <p:spTgt spid="18"/>
                                        </p:tgtEl>
                                        <p:attrNameLst>
                                          <p:attrName>style.rotation</p:attrName>
                                        </p:attrNameLst>
                                      </p:cBhvr>
                                      <p:tavLst>
                                        <p:tav tm="0">
                                          <p:val>
                                            <p:fltVal val="90"/>
                                          </p:val>
                                        </p:tav>
                                        <p:tav tm="100000">
                                          <p:val>
                                            <p:fltVal val="0"/>
                                          </p:val>
                                        </p:tav>
                                      </p:tavLst>
                                    </p:anim>
                                    <p:animEffect transition="in" filter="fade">
                                      <p:cBhvr>
                                        <p:cTn id="54" dur="1000"/>
                                        <p:tgtEl>
                                          <p:spTgt spid="18"/>
                                        </p:tgtEl>
                                      </p:cBhvr>
                                    </p:animEffect>
                                  </p:childTnLst>
                                </p:cTn>
                              </p:par>
                              <p:par>
                                <p:cTn id="55" presetID="31" presetClass="entr" presetSubtype="0" fill="hold" grpId="0" nodeType="withEffect">
                                  <p:stCondLst>
                                    <p:cond delay="2000"/>
                                  </p:stCondLst>
                                  <p:childTnLst>
                                    <p:set>
                                      <p:cBhvr>
                                        <p:cTn id="56" dur="1" fill="hold">
                                          <p:stCondLst>
                                            <p:cond delay="0"/>
                                          </p:stCondLst>
                                        </p:cTn>
                                        <p:tgtEl>
                                          <p:spTgt spid="19"/>
                                        </p:tgtEl>
                                        <p:attrNameLst>
                                          <p:attrName>style.visibility</p:attrName>
                                        </p:attrNameLst>
                                      </p:cBhvr>
                                      <p:to>
                                        <p:strVal val="visible"/>
                                      </p:to>
                                    </p:set>
                                    <p:anim calcmode="lin" valueType="num">
                                      <p:cBhvr>
                                        <p:cTn id="57" dur="1000" fill="hold"/>
                                        <p:tgtEl>
                                          <p:spTgt spid="19"/>
                                        </p:tgtEl>
                                        <p:attrNameLst>
                                          <p:attrName>ppt_w</p:attrName>
                                        </p:attrNameLst>
                                      </p:cBhvr>
                                      <p:tavLst>
                                        <p:tav tm="0">
                                          <p:val>
                                            <p:fltVal val="0"/>
                                          </p:val>
                                        </p:tav>
                                        <p:tav tm="100000">
                                          <p:val>
                                            <p:strVal val="#ppt_w"/>
                                          </p:val>
                                        </p:tav>
                                      </p:tavLst>
                                    </p:anim>
                                    <p:anim calcmode="lin" valueType="num">
                                      <p:cBhvr>
                                        <p:cTn id="58" dur="1000" fill="hold"/>
                                        <p:tgtEl>
                                          <p:spTgt spid="19"/>
                                        </p:tgtEl>
                                        <p:attrNameLst>
                                          <p:attrName>ppt_h</p:attrName>
                                        </p:attrNameLst>
                                      </p:cBhvr>
                                      <p:tavLst>
                                        <p:tav tm="0">
                                          <p:val>
                                            <p:fltVal val="0"/>
                                          </p:val>
                                        </p:tav>
                                        <p:tav tm="100000">
                                          <p:val>
                                            <p:strVal val="#ppt_h"/>
                                          </p:val>
                                        </p:tav>
                                      </p:tavLst>
                                    </p:anim>
                                    <p:anim calcmode="lin" valueType="num">
                                      <p:cBhvr>
                                        <p:cTn id="59" dur="1000" fill="hold"/>
                                        <p:tgtEl>
                                          <p:spTgt spid="19"/>
                                        </p:tgtEl>
                                        <p:attrNameLst>
                                          <p:attrName>style.rotation</p:attrName>
                                        </p:attrNameLst>
                                      </p:cBhvr>
                                      <p:tavLst>
                                        <p:tav tm="0">
                                          <p:val>
                                            <p:fltVal val="90"/>
                                          </p:val>
                                        </p:tav>
                                        <p:tav tm="100000">
                                          <p:val>
                                            <p:fltVal val="0"/>
                                          </p:val>
                                        </p:tav>
                                      </p:tavLst>
                                    </p:anim>
                                    <p:animEffect transition="in" filter="fade">
                                      <p:cBhvr>
                                        <p:cTn id="60" dur="1000"/>
                                        <p:tgtEl>
                                          <p:spTgt spid="19"/>
                                        </p:tgtEl>
                                      </p:cBhvr>
                                    </p:animEffect>
                                  </p:childTnLst>
                                </p:cTn>
                              </p:par>
                            </p:childTnLst>
                          </p:cTn>
                        </p:par>
                        <p:par>
                          <p:cTn id="61" fill="hold">
                            <p:stCondLst>
                              <p:cond delay="3000"/>
                            </p:stCondLst>
                            <p:childTnLst>
                              <p:par>
                                <p:cTn id="62" presetID="2" presetClass="entr" presetSubtype="4" fill="hold" grpId="0" nodeType="afterEffect">
                                  <p:stCondLst>
                                    <p:cond delay="0"/>
                                  </p:stCondLst>
                                  <p:childTnLst>
                                    <p:set>
                                      <p:cBhvr>
                                        <p:cTn id="63" dur="1" fill="hold">
                                          <p:stCondLst>
                                            <p:cond delay="0"/>
                                          </p:stCondLst>
                                        </p:cTn>
                                        <p:tgtEl>
                                          <p:spTgt spid="20"/>
                                        </p:tgtEl>
                                        <p:attrNameLst>
                                          <p:attrName>style.visibility</p:attrName>
                                        </p:attrNameLst>
                                      </p:cBhvr>
                                      <p:to>
                                        <p:strVal val="visible"/>
                                      </p:to>
                                    </p:set>
                                    <p:anim calcmode="lin" valueType="num">
                                      <p:cBhvr additive="base">
                                        <p:cTn id="64" dur="1000" fill="hold"/>
                                        <p:tgtEl>
                                          <p:spTgt spid="20"/>
                                        </p:tgtEl>
                                        <p:attrNameLst>
                                          <p:attrName>ppt_x</p:attrName>
                                        </p:attrNameLst>
                                      </p:cBhvr>
                                      <p:tavLst>
                                        <p:tav tm="0">
                                          <p:val>
                                            <p:strVal val="#ppt_x"/>
                                          </p:val>
                                        </p:tav>
                                        <p:tav tm="100000">
                                          <p:val>
                                            <p:strVal val="#ppt_x"/>
                                          </p:val>
                                        </p:tav>
                                      </p:tavLst>
                                    </p:anim>
                                    <p:anim calcmode="lin" valueType="num">
                                      <p:cBhvr additive="base">
                                        <p:cTn id="65" dur="10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6" grpId="0" animBg="1"/>
      <p:bldP spid="7" grpId="0" animBg="1"/>
      <p:bldP spid="8" grpId="0" animBg="1"/>
      <p:bldP spid="9" grpId="0" animBg="1"/>
      <p:bldP spid="15" grpId="0"/>
      <p:bldP spid="16" grpId="0"/>
      <p:bldP spid="17" grpId="0"/>
      <p:bldP spid="18" grpId="0"/>
      <p:bldP spid="19" grpId="0"/>
      <p:bldP spid="20"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53371" y="6386732"/>
            <a:ext cx="478971"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116</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Portfolio Project</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1" name="Rectangle 20"/>
          <p:cNvSpPr>
            <a:spLocks/>
          </p:cNvSpPr>
          <p:nvPr/>
        </p:nvSpPr>
        <p:spPr>
          <a:xfrm>
            <a:off x="899189" y="4457580"/>
            <a:ext cx="2520000" cy="1440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p:cNvSpPr>
            <a:spLocks/>
          </p:cNvSpPr>
          <p:nvPr/>
        </p:nvSpPr>
        <p:spPr>
          <a:xfrm>
            <a:off x="3484411" y="4452761"/>
            <a:ext cx="2520000" cy="144481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p:cNvSpPr>
            <a:spLocks/>
          </p:cNvSpPr>
          <p:nvPr/>
        </p:nvSpPr>
        <p:spPr>
          <a:xfrm>
            <a:off x="6069186" y="4457580"/>
            <a:ext cx="2520000" cy="1440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p:cNvSpPr>
            <a:spLocks/>
          </p:cNvSpPr>
          <p:nvPr/>
        </p:nvSpPr>
        <p:spPr>
          <a:xfrm>
            <a:off x="8668483" y="4457579"/>
            <a:ext cx="2520000" cy="1440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24"/>
          <p:cNvSpPr>
            <a:spLocks noChangeAspect="1"/>
          </p:cNvSpPr>
          <p:nvPr/>
        </p:nvSpPr>
        <p:spPr>
          <a:xfrm>
            <a:off x="899189" y="1239077"/>
            <a:ext cx="10289294" cy="316594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TextBox 26"/>
          <p:cNvSpPr txBox="1"/>
          <p:nvPr/>
        </p:nvSpPr>
        <p:spPr>
          <a:xfrm>
            <a:off x="841133" y="5910716"/>
            <a:ext cx="10390892" cy="421072"/>
          </a:xfrm>
          <a:prstGeom prst="rect">
            <a:avLst/>
          </a:prstGeom>
          <a:noFill/>
        </p:spPr>
        <p:txBody>
          <a:bodyPr wrap="square" rIns="144000" bIns="36000" numCol="1" spcCol="360000">
            <a:spAutoFit/>
          </a:bodyPr>
          <a:lstStyle/>
          <a:p>
            <a:pPr algn="ctr" eaLnBrk="1" fontAlgn="auto" hangingPunct="1">
              <a:spcBef>
                <a:spcPts val="0"/>
              </a:spcBef>
              <a:spcAft>
                <a:spcPts val="0"/>
              </a:spcAft>
              <a:defRPr/>
            </a:pPr>
            <a:r>
              <a:rPr lang="en-US" sz="1100" dirty="0" smtClean="0">
                <a:solidFill>
                  <a:schemeClr val="bg1">
                    <a:lumMod val="50000"/>
                  </a:schemeClr>
                </a:solidFill>
                <a:ea typeface="Roboto" panose="02000000000000000000" pitchFamily="2" charset="0"/>
              </a:rPr>
              <a:t>There </a:t>
            </a:r>
            <a:r>
              <a:rPr lang="en-US" sz="1100" dirty="0">
                <a:solidFill>
                  <a:schemeClr val="bg1">
                    <a:lumMod val="50000"/>
                  </a:schemeClr>
                </a:solidFill>
                <a:ea typeface="Roboto" panose="02000000000000000000" pitchFamily="2" charset="0"/>
              </a:rPr>
              <a:t>are many variations of passages of Lorem Ipsum available, but the majority have suffered alteration in some form, by injected humor, or randomized words which don't look even slightly </a:t>
            </a:r>
            <a:r>
              <a:rPr lang="en-US" sz="1100" dirty="0" smtClean="0">
                <a:solidFill>
                  <a:schemeClr val="bg1">
                    <a:lumMod val="50000"/>
                  </a:schemeClr>
                </a:solidFill>
                <a:ea typeface="Roboto" panose="02000000000000000000" pitchFamily="2" charset="0"/>
              </a:rPr>
              <a:t>believable.</a:t>
            </a:r>
            <a:r>
              <a:rPr lang="id-ID" sz="1100" dirty="0" smtClean="0">
                <a:solidFill>
                  <a:schemeClr val="bg1">
                    <a:lumMod val="50000"/>
                  </a:schemeClr>
                </a:solidFill>
                <a:ea typeface="Roboto" panose="02000000000000000000" pitchFamily="2" charset="0"/>
              </a:rPr>
              <a:t> </a:t>
            </a:r>
            <a:r>
              <a:rPr lang="en-US" sz="1100" i="1" dirty="0" smtClean="0">
                <a:solidFill>
                  <a:schemeClr val="bg1">
                    <a:lumMod val="50000"/>
                  </a:schemeClr>
                </a:solidFill>
                <a:ea typeface="Roboto" panose="02000000000000000000" pitchFamily="2" charset="0"/>
              </a:rPr>
              <a:t>Contrary </a:t>
            </a:r>
            <a:r>
              <a:rPr lang="en-US" sz="1100" i="1" dirty="0">
                <a:solidFill>
                  <a:schemeClr val="bg1">
                    <a:lumMod val="50000"/>
                  </a:schemeClr>
                </a:solidFill>
                <a:ea typeface="Roboto" panose="02000000000000000000" pitchFamily="2" charset="0"/>
              </a:rPr>
              <a:t>to popular belief </a:t>
            </a:r>
            <a:r>
              <a:rPr lang="en-US" sz="1100" dirty="0">
                <a:solidFill>
                  <a:schemeClr val="bg1">
                    <a:lumMod val="50000"/>
                  </a:schemeClr>
                </a:solidFill>
                <a:ea typeface="Roboto" panose="02000000000000000000" pitchFamily="2" charset="0"/>
              </a:rPr>
              <a:t>It has roots in a piece of classical Latin literature from 45 BC. </a:t>
            </a:r>
          </a:p>
        </p:txBody>
      </p:sp>
    </p:spTree>
    <p:extLst>
      <p:ext uri="{BB962C8B-B14F-4D97-AF65-F5344CB8AC3E}">
        <p14:creationId xmlns:p14="http://schemas.microsoft.com/office/powerpoint/2010/main" val="224618017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 presetClass="entr" presetSubtype="8" fill="hold" grpId="0" nodeType="withEffect">
                                  <p:stCondLst>
                                    <p:cond delay="500"/>
                                  </p:stCondLst>
                                  <p:childTnLst>
                                    <p:set>
                                      <p:cBhvr>
                                        <p:cTn id="12" dur="1" fill="hold">
                                          <p:stCondLst>
                                            <p:cond delay="0"/>
                                          </p:stCondLst>
                                        </p:cTn>
                                        <p:tgtEl>
                                          <p:spTgt spid="21"/>
                                        </p:tgtEl>
                                        <p:attrNameLst>
                                          <p:attrName>style.visibility</p:attrName>
                                        </p:attrNameLst>
                                      </p:cBhvr>
                                      <p:to>
                                        <p:strVal val="visible"/>
                                      </p:to>
                                    </p:set>
                                    <p:anim calcmode="lin" valueType="num">
                                      <p:cBhvr additive="base">
                                        <p:cTn id="13" dur="500" fill="hold"/>
                                        <p:tgtEl>
                                          <p:spTgt spid="21"/>
                                        </p:tgtEl>
                                        <p:attrNameLst>
                                          <p:attrName>ppt_x</p:attrName>
                                        </p:attrNameLst>
                                      </p:cBhvr>
                                      <p:tavLst>
                                        <p:tav tm="0">
                                          <p:val>
                                            <p:strVal val="0-#ppt_w/2"/>
                                          </p:val>
                                        </p:tav>
                                        <p:tav tm="100000">
                                          <p:val>
                                            <p:strVal val="#ppt_x"/>
                                          </p:val>
                                        </p:tav>
                                      </p:tavLst>
                                    </p:anim>
                                    <p:anim calcmode="lin" valueType="num">
                                      <p:cBhvr additive="base">
                                        <p:cTn id="14" dur="500" fill="hold"/>
                                        <p:tgtEl>
                                          <p:spTgt spid="21"/>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500"/>
                                  </p:stCondLst>
                                  <p:childTnLst>
                                    <p:set>
                                      <p:cBhvr>
                                        <p:cTn id="16" dur="1" fill="hold">
                                          <p:stCondLst>
                                            <p:cond delay="0"/>
                                          </p:stCondLst>
                                        </p:cTn>
                                        <p:tgtEl>
                                          <p:spTgt spid="22"/>
                                        </p:tgtEl>
                                        <p:attrNameLst>
                                          <p:attrName>style.visibility</p:attrName>
                                        </p:attrNameLst>
                                      </p:cBhvr>
                                      <p:to>
                                        <p:strVal val="visible"/>
                                      </p:to>
                                    </p:set>
                                    <p:anim calcmode="lin" valueType="num">
                                      <p:cBhvr additive="base">
                                        <p:cTn id="17" dur="500" fill="hold"/>
                                        <p:tgtEl>
                                          <p:spTgt spid="22"/>
                                        </p:tgtEl>
                                        <p:attrNameLst>
                                          <p:attrName>ppt_x</p:attrName>
                                        </p:attrNameLst>
                                      </p:cBhvr>
                                      <p:tavLst>
                                        <p:tav tm="0">
                                          <p:val>
                                            <p:strVal val="0-#ppt_w/2"/>
                                          </p:val>
                                        </p:tav>
                                        <p:tav tm="100000">
                                          <p:val>
                                            <p:strVal val="#ppt_x"/>
                                          </p:val>
                                        </p:tav>
                                      </p:tavLst>
                                    </p:anim>
                                    <p:anim calcmode="lin" valueType="num">
                                      <p:cBhvr additive="base">
                                        <p:cTn id="18" dur="500" fill="hold"/>
                                        <p:tgtEl>
                                          <p:spTgt spid="22"/>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500"/>
                                  </p:stCondLst>
                                  <p:childTnLst>
                                    <p:set>
                                      <p:cBhvr>
                                        <p:cTn id="20" dur="1" fill="hold">
                                          <p:stCondLst>
                                            <p:cond delay="0"/>
                                          </p:stCondLst>
                                        </p:cTn>
                                        <p:tgtEl>
                                          <p:spTgt spid="23"/>
                                        </p:tgtEl>
                                        <p:attrNameLst>
                                          <p:attrName>style.visibility</p:attrName>
                                        </p:attrNameLst>
                                      </p:cBhvr>
                                      <p:to>
                                        <p:strVal val="visible"/>
                                      </p:to>
                                    </p:set>
                                    <p:anim calcmode="lin" valueType="num">
                                      <p:cBhvr additive="base">
                                        <p:cTn id="21" dur="500" fill="hold"/>
                                        <p:tgtEl>
                                          <p:spTgt spid="23"/>
                                        </p:tgtEl>
                                        <p:attrNameLst>
                                          <p:attrName>ppt_x</p:attrName>
                                        </p:attrNameLst>
                                      </p:cBhvr>
                                      <p:tavLst>
                                        <p:tav tm="0">
                                          <p:val>
                                            <p:strVal val="0-#ppt_w/2"/>
                                          </p:val>
                                        </p:tav>
                                        <p:tav tm="100000">
                                          <p:val>
                                            <p:strVal val="#ppt_x"/>
                                          </p:val>
                                        </p:tav>
                                      </p:tavLst>
                                    </p:anim>
                                    <p:anim calcmode="lin" valueType="num">
                                      <p:cBhvr additive="base">
                                        <p:cTn id="22" dur="500" fill="hold"/>
                                        <p:tgtEl>
                                          <p:spTgt spid="23"/>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500"/>
                                  </p:stCondLst>
                                  <p:childTnLst>
                                    <p:set>
                                      <p:cBhvr>
                                        <p:cTn id="24" dur="1" fill="hold">
                                          <p:stCondLst>
                                            <p:cond delay="0"/>
                                          </p:stCondLst>
                                        </p:cTn>
                                        <p:tgtEl>
                                          <p:spTgt spid="24"/>
                                        </p:tgtEl>
                                        <p:attrNameLst>
                                          <p:attrName>style.visibility</p:attrName>
                                        </p:attrNameLst>
                                      </p:cBhvr>
                                      <p:to>
                                        <p:strVal val="visible"/>
                                      </p:to>
                                    </p:set>
                                    <p:anim calcmode="lin" valueType="num">
                                      <p:cBhvr additive="base">
                                        <p:cTn id="25" dur="500" fill="hold"/>
                                        <p:tgtEl>
                                          <p:spTgt spid="24"/>
                                        </p:tgtEl>
                                        <p:attrNameLst>
                                          <p:attrName>ppt_x</p:attrName>
                                        </p:attrNameLst>
                                      </p:cBhvr>
                                      <p:tavLst>
                                        <p:tav tm="0">
                                          <p:val>
                                            <p:strVal val="0-#ppt_w/2"/>
                                          </p:val>
                                        </p:tav>
                                        <p:tav tm="100000">
                                          <p:val>
                                            <p:strVal val="#ppt_x"/>
                                          </p:val>
                                        </p:tav>
                                      </p:tavLst>
                                    </p:anim>
                                    <p:anim calcmode="lin" valueType="num">
                                      <p:cBhvr additive="base">
                                        <p:cTn id="26" dur="500" fill="hold"/>
                                        <p:tgtEl>
                                          <p:spTgt spid="24"/>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500"/>
                                  </p:stCondLst>
                                  <p:childTnLst>
                                    <p:set>
                                      <p:cBhvr>
                                        <p:cTn id="28" dur="1" fill="hold">
                                          <p:stCondLst>
                                            <p:cond delay="0"/>
                                          </p:stCondLst>
                                        </p:cTn>
                                        <p:tgtEl>
                                          <p:spTgt spid="25"/>
                                        </p:tgtEl>
                                        <p:attrNameLst>
                                          <p:attrName>style.visibility</p:attrName>
                                        </p:attrNameLst>
                                      </p:cBhvr>
                                      <p:to>
                                        <p:strVal val="visible"/>
                                      </p:to>
                                    </p:set>
                                    <p:anim calcmode="lin" valueType="num">
                                      <p:cBhvr additive="base">
                                        <p:cTn id="29" dur="500" fill="hold"/>
                                        <p:tgtEl>
                                          <p:spTgt spid="25"/>
                                        </p:tgtEl>
                                        <p:attrNameLst>
                                          <p:attrName>ppt_x</p:attrName>
                                        </p:attrNameLst>
                                      </p:cBhvr>
                                      <p:tavLst>
                                        <p:tav tm="0">
                                          <p:val>
                                            <p:strVal val="0-#ppt_w/2"/>
                                          </p:val>
                                        </p:tav>
                                        <p:tav tm="100000">
                                          <p:val>
                                            <p:strVal val="#ppt_x"/>
                                          </p:val>
                                        </p:tav>
                                      </p:tavLst>
                                    </p:anim>
                                    <p:anim calcmode="lin" valueType="num">
                                      <p:cBhvr additive="base">
                                        <p:cTn id="30" dur="500" fill="hold"/>
                                        <p:tgtEl>
                                          <p:spTgt spid="25"/>
                                        </p:tgtEl>
                                        <p:attrNameLst>
                                          <p:attrName>ppt_y</p:attrName>
                                        </p:attrNameLst>
                                      </p:cBhvr>
                                      <p:tavLst>
                                        <p:tav tm="0">
                                          <p:val>
                                            <p:strVal val="#ppt_y"/>
                                          </p:val>
                                        </p:tav>
                                        <p:tav tm="100000">
                                          <p:val>
                                            <p:strVal val="#ppt_y"/>
                                          </p:val>
                                        </p:tav>
                                      </p:tavLst>
                                    </p:anim>
                                  </p:childTnLst>
                                </p:cTn>
                              </p:par>
                              <p:par>
                                <p:cTn id="31" presetID="2" presetClass="entr" presetSubtype="2" fill="hold" grpId="0" nodeType="withEffect">
                                  <p:stCondLst>
                                    <p:cond delay="2000"/>
                                  </p:stCondLst>
                                  <p:childTnLst>
                                    <p:set>
                                      <p:cBhvr>
                                        <p:cTn id="32" dur="1" fill="hold">
                                          <p:stCondLst>
                                            <p:cond delay="0"/>
                                          </p:stCondLst>
                                        </p:cTn>
                                        <p:tgtEl>
                                          <p:spTgt spid="27"/>
                                        </p:tgtEl>
                                        <p:attrNameLst>
                                          <p:attrName>style.visibility</p:attrName>
                                        </p:attrNameLst>
                                      </p:cBhvr>
                                      <p:to>
                                        <p:strVal val="visible"/>
                                      </p:to>
                                    </p:set>
                                    <p:anim calcmode="lin" valueType="num">
                                      <p:cBhvr additive="base">
                                        <p:cTn id="33" dur="500" fill="hold"/>
                                        <p:tgtEl>
                                          <p:spTgt spid="27"/>
                                        </p:tgtEl>
                                        <p:attrNameLst>
                                          <p:attrName>ppt_x</p:attrName>
                                        </p:attrNameLst>
                                      </p:cBhvr>
                                      <p:tavLst>
                                        <p:tav tm="0">
                                          <p:val>
                                            <p:strVal val="1+#ppt_w/2"/>
                                          </p:val>
                                        </p:tav>
                                        <p:tav tm="100000">
                                          <p:val>
                                            <p:strVal val="#ppt_x"/>
                                          </p:val>
                                        </p:tav>
                                      </p:tavLst>
                                    </p:anim>
                                    <p:anim calcmode="lin" valueType="num">
                                      <p:cBhvr additive="base">
                                        <p:cTn id="34" dur="500" fill="hold"/>
                                        <p:tgtEl>
                                          <p:spTgt spid="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21" grpId="0" animBg="1"/>
      <p:bldP spid="22" grpId="0" animBg="1"/>
      <p:bldP spid="23" grpId="0" animBg="1"/>
      <p:bldP spid="24" grpId="0" animBg="1"/>
      <p:bldP spid="25" grpId="0" animBg="1"/>
      <p:bldP spid="27"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68580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TextBox 5"/>
          <p:cNvSpPr txBox="1"/>
          <p:nvPr/>
        </p:nvSpPr>
        <p:spPr>
          <a:xfrm>
            <a:off x="5553833" y="1859340"/>
            <a:ext cx="1151768" cy="1569660"/>
          </a:xfrm>
          <a:prstGeom prst="rect">
            <a:avLst/>
          </a:prstGeom>
          <a:noFill/>
        </p:spPr>
        <p:txBody>
          <a:bodyPr wrap="square" rtlCol="0">
            <a:spAutoFit/>
          </a:bodyPr>
          <a:lstStyle/>
          <a:p>
            <a:pPr algn="ctr"/>
            <a:r>
              <a:rPr lang="id-ID" sz="9600" dirty="0">
                <a:solidFill>
                  <a:schemeClr val="bg1"/>
                </a:solidFill>
                <a:latin typeface="FontAwesome" pitchFamily="2" charset="0"/>
              </a:rPr>
              <a:t></a:t>
            </a:r>
          </a:p>
        </p:txBody>
      </p:sp>
      <p:sp>
        <p:nvSpPr>
          <p:cNvPr id="7" name="Content Placeholder 2"/>
          <p:cNvSpPr txBox="1">
            <a:spLocks/>
          </p:cNvSpPr>
          <p:nvPr/>
        </p:nvSpPr>
        <p:spPr>
          <a:xfrm>
            <a:off x="2977107" y="3429000"/>
            <a:ext cx="6237784" cy="9896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sz="3200" b="1" dirty="0" smtClean="0">
                <a:solidFill>
                  <a:schemeClr val="bg1"/>
                </a:solidFill>
                <a:ea typeface="Roboto" panose="02000000000000000000" pitchFamily="2" charset="0"/>
              </a:rPr>
              <a:t>CLOSING</a:t>
            </a:r>
          </a:p>
          <a:p>
            <a:pPr marL="0" indent="0" algn="ctr">
              <a:buNone/>
            </a:pPr>
            <a:r>
              <a:rPr lang="en-US" sz="1400" dirty="0" err="1" smtClean="0">
                <a:solidFill>
                  <a:schemeClr val="bg1">
                    <a:lumMod val="95000"/>
                  </a:schemeClr>
                </a:solidFill>
                <a:ea typeface="Roboto" panose="02000000000000000000" pitchFamily="2" charset="0"/>
              </a:rPr>
              <a:t>Lorem</a:t>
            </a:r>
            <a:r>
              <a:rPr lang="en-US" sz="1400" dirty="0" smtClean="0">
                <a:solidFill>
                  <a:schemeClr val="bg1">
                    <a:lumMod val="95000"/>
                  </a:schemeClr>
                </a:solidFill>
                <a:ea typeface="Roboto" panose="02000000000000000000" pitchFamily="2" charset="0"/>
              </a:rPr>
              <a:t> </a:t>
            </a:r>
            <a:r>
              <a:rPr lang="en-US" sz="1400" dirty="0">
                <a:solidFill>
                  <a:schemeClr val="bg1">
                    <a:lumMod val="95000"/>
                  </a:schemeClr>
                </a:solidFill>
                <a:ea typeface="Roboto" panose="02000000000000000000" pitchFamily="2" charset="0"/>
              </a:rPr>
              <a:t>ipsum dolor sit amet, consectetur adipiscing elit. Fusce suscipit neque non </a:t>
            </a:r>
            <a:r>
              <a:rPr lang="en-US" sz="1400" dirty="0" err="1">
                <a:solidFill>
                  <a:schemeClr val="bg1">
                    <a:lumMod val="95000"/>
                  </a:schemeClr>
                </a:solidFill>
                <a:ea typeface="Roboto" panose="02000000000000000000" pitchFamily="2" charset="0"/>
              </a:rPr>
              <a:t>libero</a:t>
            </a:r>
            <a:r>
              <a:rPr lang="en-US" sz="1400" dirty="0">
                <a:solidFill>
                  <a:schemeClr val="bg1">
                    <a:lumMod val="95000"/>
                  </a:schemeClr>
                </a:solidFill>
                <a:ea typeface="Roboto" panose="02000000000000000000" pitchFamily="2" charset="0"/>
              </a:rPr>
              <a:t> </a:t>
            </a:r>
            <a:r>
              <a:rPr lang="en-US" sz="1400" dirty="0" err="1" smtClean="0">
                <a:solidFill>
                  <a:schemeClr val="bg1">
                    <a:lumMod val="95000"/>
                  </a:schemeClr>
                </a:solidFill>
                <a:ea typeface="Roboto" panose="02000000000000000000" pitchFamily="2" charset="0"/>
              </a:rPr>
              <a:t>aliquam</a:t>
            </a:r>
            <a:endParaRPr lang="en-US" sz="1400" dirty="0">
              <a:solidFill>
                <a:schemeClr val="bg1">
                  <a:lumMod val="95000"/>
                </a:schemeClr>
              </a:solidFill>
              <a:ea typeface="Roboto" panose="02000000000000000000" pitchFamily="2" charset="0"/>
            </a:endParaRPr>
          </a:p>
        </p:txBody>
      </p:sp>
      <p:grpSp>
        <p:nvGrpSpPr>
          <p:cNvPr id="13" name="Group 12"/>
          <p:cNvGrpSpPr/>
          <p:nvPr/>
        </p:nvGrpSpPr>
        <p:grpSpPr>
          <a:xfrm>
            <a:off x="5997524" y="4571522"/>
            <a:ext cx="216000" cy="2295454"/>
            <a:chOff x="5997524" y="4571522"/>
            <a:chExt cx="216000" cy="2295454"/>
          </a:xfrm>
        </p:grpSpPr>
        <p:cxnSp>
          <p:nvCxnSpPr>
            <p:cNvPr id="8" name="Straight Connector 7"/>
            <p:cNvCxnSpPr/>
            <p:nvPr/>
          </p:nvCxnSpPr>
          <p:spPr>
            <a:xfrm>
              <a:off x="6097936" y="4706976"/>
              <a:ext cx="0" cy="2160000"/>
            </a:xfrm>
            <a:prstGeom prst="line">
              <a:avLst/>
            </a:prstGeom>
            <a:ln w="25400" cmpd="sng">
              <a:solidFill>
                <a:schemeClr val="bg1"/>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5997524" y="4571522"/>
              <a:ext cx="216000" cy="212400"/>
              <a:chOff x="9702774" y="956603"/>
              <a:chExt cx="216000" cy="212400"/>
            </a:xfrm>
          </p:grpSpPr>
          <p:sp>
            <p:nvSpPr>
              <p:cNvPr id="10" name="Oval 9"/>
              <p:cNvSpPr/>
              <p:nvPr/>
            </p:nvSpPr>
            <p:spPr>
              <a:xfrm>
                <a:off x="9702774" y="956603"/>
                <a:ext cx="216000" cy="2124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Oval 8"/>
              <p:cNvSpPr/>
              <p:nvPr/>
            </p:nvSpPr>
            <p:spPr>
              <a:xfrm>
                <a:off x="9738774" y="992603"/>
                <a:ext cx="144000" cy="144000"/>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spTree>
    <p:extLst>
      <p:ext uri="{BB962C8B-B14F-4D97-AF65-F5344CB8AC3E}">
        <p14:creationId xmlns:p14="http://schemas.microsoft.com/office/powerpoint/2010/main" val="191224016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500" fill="hold"/>
                                        <p:tgtEl>
                                          <p:spTgt spid="6"/>
                                        </p:tgtEl>
                                        <p:attrNameLst>
                                          <p:attrName>ppt_w</p:attrName>
                                        </p:attrNameLst>
                                      </p:cBhvr>
                                      <p:tavLst>
                                        <p:tav tm="0">
                                          <p:val>
                                            <p:fltVal val="0"/>
                                          </p:val>
                                        </p:tav>
                                        <p:tav tm="100000">
                                          <p:val>
                                            <p:strVal val="#ppt_w"/>
                                          </p:val>
                                        </p:tav>
                                      </p:tavLst>
                                    </p:anim>
                                    <p:anim calcmode="lin" valueType="num">
                                      <p:cBhvr>
                                        <p:cTn id="8" dur="1500" fill="hold"/>
                                        <p:tgtEl>
                                          <p:spTgt spid="6"/>
                                        </p:tgtEl>
                                        <p:attrNameLst>
                                          <p:attrName>ppt_h</p:attrName>
                                        </p:attrNameLst>
                                      </p:cBhvr>
                                      <p:tavLst>
                                        <p:tav tm="0">
                                          <p:val>
                                            <p:fltVal val="0"/>
                                          </p:val>
                                        </p:tav>
                                        <p:tav tm="100000">
                                          <p:val>
                                            <p:strVal val="#ppt_h"/>
                                          </p:val>
                                        </p:tav>
                                      </p:tavLst>
                                    </p:anim>
                                    <p:animEffect transition="in" filter="fade">
                                      <p:cBhvr>
                                        <p:cTn id="9" dur="1500"/>
                                        <p:tgtEl>
                                          <p:spTgt spid="6"/>
                                        </p:tgtEl>
                                      </p:cBhvr>
                                    </p:animEffect>
                                  </p:childTnLst>
                                </p:cTn>
                              </p:par>
                            </p:childTnLst>
                          </p:cTn>
                        </p:par>
                        <p:par>
                          <p:cTn id="10" fill="hold">
                            <p:stCondLst>
                              <p:cond delay="1500"/>
                            </p:stCondLst>
                            <p:childTnLst>
                              <p:par>
                                <p:cTn id="11" presetID="16" presetClass="entr" presetSubtype="37" fill="hold" grpId="0" nodeType="after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barn(outVertical)">
                                      <p:cBhvr>
                                        <p:cTn id="13" dur="1000"/>
                                        <p:tgtEl>
                                          <p:spTgt spid="7"/>
                                        </p:tgtEl>
                                      </p:cBhvr>
                                    </p:animEffect>
                                  </p:childTnLst>
                                </p:cTn>
                              </p:par>
                            </p:childTnLst>
                          </p:cTn>
                        </p:par>
                        <p:par>
                          <p:cTn id="14" fill="hold">
                            <p:stCondLst>
                              <p:cond delay="2500"/>
                            </p:stCondLst>
                            <p:childTnLst>
                              <p:par>
                                <p:cTn id="15" presetID="22" presetClass="entr" presetSubtype="1" fill="hold" nodeType="after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53371" y="6386732"/>
            <a:ext cx="478971"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118</a:t>
            </a:fld>
            <a:endParaRPr lang="id-ID" sz="1200" b="1" dirty="0">
              <a:solidFill>
                <a:schemeClr val="bg1">
                  <a:lumMod val="50000"/>
                </a:schemeClr>
              </a:solidFill>
            </a:endParaRPr>
          </a:p>
        </p:txBody>
      </p:sp>
      <p:grpSp>
        <p:nvGrpSpPr>
          <p:cNvPr id="5" name="Group 4"/>
          <p:cNvGrpSpPr/>
          <p:nvPr/>
        </p:nvGrpSpPr>
        <p:grpSpPr>
          <a:xfrm>
            <a:off x="5997524" y="-53713"/>
            <a:ext cx="216000" cy="2283114"/>
            <a:chOff x="5997524" y="4721490"/>
            <a:chExt cx="216000" cy="2283114"/>
          </a:xfrm>
        </p:grpSpPr>
        <p:cxnSp>
          <p:nvCxnSpPr>
            <p:cNvPr id="6" name="Straight Connector 5"/>
            <p:cNvCxnSpPr/>
            <p:nvPr/>
          </p:nvCxnSpPr>
          <p:spPr>
            <a:xfrm>
              <a:off x="6112450" y="4721490"/>
              <a:ext cx="0" cy="2160000"/>
            </a:xfrm>
            <a:prstGeom prst="line">
              <a:avLst/>
            </a:prstGeom>
            <a:ln w="25400" cmpd="sng">
              <a:solidFill>
                <a:schemeClr val="tx1">
                  <a:lumMod val="75000"/>
                  <a:lumOff val="25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 name="Group 6"/>
            <p:cNvGrpSpPr/>
            <p:nvPr/>
          </p:nvGrpSpPr>
          <p:grpSpPr>
            <a:xfrm>
              <a:off x="5997524" y="6792204"/>
              <a:ext cx="216000" cy="212400"/>
              <a:chOff x="9702774" y="3177285"/>
              <a:chExt cx="216000" cy="212400"/>
            </a:xfrm>
          </p:grpSpPr>
          <p:sp>
            <p:nvSpPr>
              <p:cNvPr id="8" name="Oval 7"/>
              <p:cNvSpPr/>
              <p:nvPr/>
            </p:nvSpPr>
            <p:spPr>
              <a:xfrm>
                <a:off x="9702774" y="3177285"/>
                <a:ext cx="216000" cy="212400"/>
              </a:xfrm>
              <a:prstGeom prst="ellipse">
                <a:avLst/>
              </a:prstGeom>
              <a:solidFill>
                <a:schemeClr val="bg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Oval 8"/>
              <p:cNvSpPr/>
              <p:nvPr/>
            </p:nvSpPr>
            <p:spPr>
              <a:xfrm>
                <a:off x="9738774" y="3227799"/>
                <a:ext cx="144000" cy="144000"/>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sp>
        <p:nvSpPr>
          <p:cNvPr id="10" name="TextBox 9"/>
          <p:cNvSpPr txBox="1"/>
          <p:nvPr/>
        </p:nvSpPr>
        <p:spPr>
          <a:xfrm>
            <a:off x="2375433" y="2405624"/>
            <a:ext cx="7469944" cy="590931"/>
          </a:xfrm>
          <a:prstGeom prst="rect">
            <a:avLst/>
          </a:prstGeom>
          <a:noFill/>
        </p:spPr>
        <p:txBody>
          <a:bodyPr wrap="square" rtlCol="0">
            <a:spAutoFit/>
          </a:bodyPr>
          <a:lstStyle/>
          <a:p>
            <a:pPr algn="ctr">
              <a:lnSpc>
                <a:spcPct val="90000"/>
              </a:lnSpc>
            </a:pPr>
            <a:r>
              <a:rPr lang="id-ID" sz="3600" dirty="0" smtClean="0">
                <a:solidFill>
                  <a:schemeClr val="tx1">
                    <a:lumMod val="75000"/>
                    <a:lumOff val="25000"/>
                  </a:schemeClr>
                </a:solidFill>
                <a:ea typeface="Roboto" panose="02000000000000000000" pitchFamily="2" charset="0"/>
                <a:cs typeface="Arial" panose="020B0604020202020204" pitchFamily="34" charset="0"/>
              </a:rPr>
              <a:t>Closing</a:t>
            </a:r>
            <a:r>
              <a:rPr lang="id-ID" sz="3600" dirty="0" smtClean="0">
                <a:solidFill>
                  <a:schemeClr val="bg1">
                    <a:lumMod val="50000"/>
                  </a:schemeClr>
                </a:solidFill>
                <a:ea typeface="Roboto" panose="02000000000000000000" pitchFamily="2" charset="0"/>
                <a:cs typeface="Arial" panose="020B0604020202020204" pitchFamily="34" charset="0"/>
              </a:rPr>
              <a:t> Presentation</a:t>
            </a:r>
            <a:endParaRPr lang="id-ID" sz="3600" dirty="0">
              <a:solidFill>
                <a:schemeClr val="bg1">
                  <a:lumMod val="50000"/>
                </a:schemeClr>
              </a:solidFill>
              <a:ea typeface="Roboto" panose="02000000000000000000" pitchFamily="2" charset="0"/>
              <a:cs typeface="Arial" panose="020B0604020202020204" pitchFamily="34" charset="0"/>
            </a:endParaRPr>
          </a:p>
        </p:txBody>
      </p:sp>
      <p:sp>
        <p:nvSpPr>
          <p:cNvPr id="11" name="Content Placeholder 2"/>
          <p:cNvSpPr txBox="1">
            <a:spLocks/>
          </p:cNvSpPr>
          <p:nvPr/>
        </p:nvSpPr>
        <p:spPr>
          <a:xfrm>
            <a:off x="2375433" y="3193073"/>
            <a:ext cx="7469944" cy="1957045"/>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en-US" sz="1200" dirty="0" smtClean="0">
                <a:solidFill>
                  <a:schemeClr val="bg1">
                    <a:lumMod val="65000"/>
                  </a:schemeClr>
                </a:solidFill>
                <a:ea typeface="Roboto" panose="02000000000000000000" pitchFamily="2" charset="0"/>
                <a:cs typeface="Arial" panose="020B0604020202020204" pitchFamily="34" charset="0"/>
              </a:rPr>
              <a:t>Lorem Ipsum has been the industry's standard dummy text ever since the 1500s, when an unknown printer took a galley of type and scrambled it to make a type specimen book. It has survived not only five centuries, but also the leap into electronic typesetting.</a:t>
            </a:r>
            <a:r>
              <a:rPr lang="id-ID" sz="1200" dirty="0" smtClean="0">
                <a:solidFill>
                  <a:schemeClr val="bg1">
                    <a:lumMod val="65000"/>
                  </a:schemeClr>
                </a:solidFill>
                <a:ea typeface="Roboto" panose="02000000000000000000" pitchFamily="2" charset="0"/>
                <a:cs typeface="Arial" panose="020B0604020202020204" pitchFamily="34" charset="0"/>
              </a:rPr>
              <a:t> </a:t>
            </a:r>
            <a:r>
              <a:rPr lang="en-US" sz="1200" dirty="0" smtClean="0">
                <a:solidFill>
                  <a:schemeClr val="bg1">
                    <a:lumMod val="65000"/>
                  </a:schemeClr>
                </a:solidFill>
                <a:ea typeface="Roboto" panose="02000000000000000000" pitchFamily="2" charset="0"/>
                <a:cs typeface="Arial" panose="020B0604020202020204" pitchFamily="34" charset="0"/>
              </a:rPr>
              <a:t>It was </a:t>
            </a:r>
            <a:r>
              <a:rPr lang="en-US" sz="1200" dirty="0" err="1" smtClean="0">
                <a:solidFill>
                  <a:schemeClr val="bg1">
                    <a:lumMod val="65000"/>
                  </a:schemeClr>
                </a:solidFill>
                <a:ea typeface="Roboto" panose="02000000000000000000" pitchFamily="2" charset="0"/>
                <a:cs typeface="Arial" panose="020B0604020202020204" pitchFamily="34" charset="0"/>
              </a:rPr>
              <a:t>popularised</a:t>
            </a:r>
            <a:r>
              <a:rPr lang="en-US" sz="1200" dirty="0" smtClean="0">
                <a:solidFill>
                  <a:schemeClr val="bg1">
                    <a:lumMod val="65000"/>
                  </a:schemeClr>
                </a:solidFill>
                <a:ea typeface="Roboto" panose="02000000000000000000" pitchFamily="2" charset="0"/>
                <a:cs typeface="Arial" panose="020B0604020202020204" pitchFamily="34" charset="0"/>
              </a:rPr>
              <a:t> in the 1960s with the release of </a:t>
            </a:r>
            <a:r>
              <a:rPr lang="en-US" sz="1200" dirty="0" err="1" smtClean="0">
                <a:solidFill>
                  <a:schemeClr val="bg1">
                    <a:lumMod val="65000"/>
                  </a:schemeClr>
                </a:solidFill>
                <a:ea typeface="Roboto" panose="02000000000000000000" pitchFamily="2" charset="0"/>
                <a:cs typeface="Arial" panose="020B0604020202020204" pitchFamily="34" charset="0"/>
              </a:rPr>
              <a:t>Letraset</a:t>
            </a:r>
            <a:r>
              <a:rPr lang="en-US" sz="1200" dirty="0" smtClean="0">
                <a:solidFill>
                  <a:schemeClr val="bg1">
                    <a:lumMod val="65000"/>
                  </a:schemeClr>
                </a:solidFill>
                <a:ea typeface="Roboto" panose="02000000000000000000" pitchFamily="2" charset="0"/>
                <a:cs typeface="Arial" panose="020B0604020202020204" pitchFamily="34" charset="0"/>
              </a:rPr>
              <a:t> sheets containing Lorem Ipsum passages, and more recently with desktop publishing software like Aldus PageMaker including versions of Lorem Ipsum.</a:t>
            </a:r>
            <a:endParaRPr lang="id-ID" sz="1200" dirty="0" smtClean="0">
              <a:solidFill>
                <a:schemeClr val="bg1">
                  <a:lumMod val="65000"/>
                </a:schemeClr>
              </a:solidFill>
              <a:ea typeface="Roboto" panose="02000000000000000000" pitchFamily="2" charset="0"/>
              <a:cs typeface="Arial" panose="020B0604020202020204" pitchFamily="34" charset="0"/>
            </a:endParaRPr>
          </a:p>
          <a:p>
            <a:pPr algn="ctr"/>
            <a:r>
              <a:rPr lang="en-US" sz="1200" dirty="0">
                <a:solidFill>
                  <a:schemeClr val="bg1">
                    <a:lumMod val="65000"/>
                  </a:schemeClr>
                </a:solidFill>
                <a:ea typeface="Roboto" panose="02000000000000000000" pitchFamily="2" charset="0"/>
                <a:cs typeface="Arial" panose="020B0604020202020204" pitchFamily="34" charset="0"/>
              </a:rPr>
              <a:t>It was </a:t>
            </a:r>
            <a:r>
              <a:rPr lang="en-US" sz="1200" dirty="0" err="1">
                <a:solidFill>
                  <a:schemeClr val="bg1">
                    <a:lumMod val="65000"/>
                  </a:schemeClr>
                </a:solidFill>
                <a:ea typeface="Roboto" panose="02000000000000000000" pitchFamily="2" charset="0"/>
                <a:cs typeface="Arial" panose="020B0604020202020204" pitchFamily="34" charset="0"/>
              </a:rPr>
              <a:t>popularised</a:t>
            </a:r>
            <a:r>
              <a:rPr lang="en-US" sz="1200" dirty="0">
                <a:solidFill>
                  <a:schemeClr val="bg1">
                    <a:lumMod val="65000"/>
                  </a:schemeClr>
                </a:solidFill>
                <a:ea typeface="Roboto" panose="02000000000000000000" pitchFamily="2" charset="0"/>
                <a:cs typeface="Arial" panose="020B0604020202020204" pitchFamily="34" charset="0"/>
              </a:rPr>
              <a:t> in the 1960s with the release of </a:t>
            </a:r>
            <a:r>
              <a:rPr lang="en-US" sz="1200" dirty="0" err="1">
                <a:solidFill>
                  <a:schemeClr val="bg1">
                    <a:lumMod val="65000"/>
                  </a:schemeClr>
                </a:solidFill>
                <a:ea typeface="Roboto" panose="02000000000000000000" pitchFamily="2" charset="0"/>
                <a:cs typeface="Arial" panose="020B0604020202020204" pitchFamily="34" charset="0"/>
              </a:rPr>
              <a:t>Letraset</a:t>
            </a:r>
            <a:r>
              <a:rPr lang="en-US" sz="1200" dirty="0">
                <a:solidFill>
                  <a:schemeClr val="bg1">
                    <a:lumMod val="65000"/>
                  </a:schemeClr>
                </a:solidFill>
                <a:ea typeface="Roboto" panose="02000000000000000000" pitchFamily="2" charset="0"/>
                <a:cs typeface="Arial" panose="020B0604020202020204" pitchFamily="34" charset="0"/>
              </a:rPr>
              <a:t> sheets containing </a:t>
            </a:r>
            <a:r>
              <a:rPr lang="en-US" sz="1200" dirty="0" err="1">
                <a:solidFill>
                  <a:schemeClr val="bg1">
                    <a:lumMod val="65000"/>
                  </a:schemeClr>
                </a:solidFill>
                <a:ea typeface="Roboto" panose="02000000000000000000" pitchFamily="2" charset="0"/>
                <a:cs typeface="Arial" panose="020B0604020202020204" pitchFamily="34" charset="0"/>
              </a:rPr>
              <a:t>Lorem</a:t>
            </a:r>
            <a:r>
              <a:rPr lang="en-US" sz="1200" dirty="0">
                <a:solidFill>
                  <a:schemeClr val="bg1">
                    <a:lumMod val="65000"/>
                  </a:schemeClr>
                </a:solidFill>
                <a:ea typeface="Roboto" panose="02000000000000000000" pitchFamily="2" charset="0"/>
                <a:cs typeface="Arial" panose="020B0604020202020204" pitchFamily="34" charset="0"/>
              </a:rPr>
              <a:t> </a:t>
            </a:r>
            <a:r>
              <a:rPr lang="en-US" sz="1200" dirty="0" err="1">
                <a:solidFill>
                  <a:schemeClr val="bg1">
                    <a:lumMod val="65000"/>
                  </a:schemeClr>
                </a:solidFill>
                <a:ea typeface="Roboto" panose="02000000000000000000" pitchFamily="2" charset="0"/>
                <a:cs typeface="Arial" panose="020B0604020202020204" pitchFamily="34" charset="0"/>
              </a:rPr>
              <a:t>Ipsum</a:t>
            </a:r>
            <a:r>
              <a:rPr lang="en-US" sz="1200" dirty="0">
                <a:solidFill>
                  <a:schemeClr val="bg1">
                    <a:lumMod val="65000"/>
                  </a:schemeClr>
                </a:solidFill>
                <a:ea typeface="Roboto" panose="02000000000000000000" pitchFamily="2" charset="0"/>
                <a:cs typeface="Arial" panose="020B0604020202020204" pitchFamily="34" charset="0"/>
              </a:rPr>
              <a:t> passages, and more recently with desktop publishing software like Aldus PageMaker including versions of </a:t>
            </a:r>
            <a:r>
              <a:rPr lang="en-US" sz="1200" dirty="0" err="1">
                <a:solidFill>
                  <a:schemeClr val="bg1">
                    <a:lumMod val="65000"/>
                  </a:schemeClr>
                </a:solidFill>
                <a:ea typeface="Roboto" panose="02000000000000000000" pitchFamily="2" charset="0"/>
                <a:cs typeface="Arial" panose="020B0604020202020204" pitchFamily="34" charset="0"/>
              </a:rPr>
              <a:t>Lorem</a:t>
            </a:r>
            <a:r>
              <a:rPr lang="en-US" sz="1200" dirty="0">
                <a:solidFill>
                  <a:schemeClr val="bg1">
                    <a:lumMod val="65000"/>
                  </a:schemeClr>
                </a:solidFill>
                <a:ea typeface="Roboto" panose="02000000000000000000" pitchFamily="2" charset="0"/>
                <a:cs typeface="Arial" panose="020B0604020202020204" pitchFamily="34" charset="0"/>
              </a:rPr>
              <a:t> </a:t>
            </a:r>
            <a:r>
              <a:rPr lang="en-US" sz="1200" dirty="0" err="1">
                <a:solidFill>
                  <a:schemeClr val="bg1">
                    <a:lumMod val="65000"/>
                  </a:schemeClr>
                </a:solidFill>
                <a:ea typeface="Roboto" panose="02000000000000000000" pitchFamily="2" charset="0"/>
                <a:cs typeface="Arial" panose="020B0604020202020204" pitchFamily="34" charset="0"/>
              </a:rPr>
              <a:t>Ipsum</a:t>
            </a:r>
            <a:r>
              <a:rPr lang="en-US" sz="1200" dirty="0">
                <a:solidFill>
                  <a:schemeClr val="bg1">
                    <a:lumMod val="65000"/>
                  </a:schemeClr>
                </a:solidFill>
                <a:ea typeface="Roboto" panose="02000000000000000000" pitchFamily="2" charset="0"/>
                <a:cs typeface="Arial" panose="020B0604020202020204" pitchFamily="34" charset="0"/>
              </a:rPr>
              <a:t>.</a:t>
            </a:r>
            <a:endParaRPr lang="id-ID" sz="1200" dirty="0">
              <a:solidFill>
                <a:schemeClr val="bg1">
                  <a:lumMod val="65000"/>
                </a:schemeClr>
              </a:solidFill>
              <a:ea typeface="Roboto" panose="02000000000000000000" pitchFamily="2" charset="0"/>
              <a:cs typeface="Arial" panose="020B0604020202020204" pitchFamily="34" charset="0"/>
            </a:endParaRPr>
          </a:p>
          <a:p>
            <a:pPr algn="ctr"/>
            <a:endParaRPr lang="id-ID" sz="1200" dirty="0" smtClean="0">
              <a:solidFill>
                <a:schemeClr val="bg1">
                  <a:lumMod val="65000"/>
                </a:schemeClr>
              </a:solidFill>
              <a:ea typeface="Roboto" panose="02000000000000000000" pitchFamily="2" charset="0"/>
              <a:cs typeface="Arial" panose="020B0604020202020204" pitchFamily="34" charset="0"/>
            </a:endParaRPr>
          </a:p>
          <a:p>
            <a:pPr algn="ctr"/>
            <a:endParaRPr lang="id-ID" sz="1200" dirty="0">
              <a:solidFill>
                <a:schemeClr val="bg1">
                  <a:lumMod val="65000"/>
                </a:schemeClr>
              </a:solidFill>
              <a:ea typeface="Roboto" panose="02000000000000000000" pitchFamily="2" charset="0"/>
              <a:cs typeface="Arial" panose="020B0604020202020204" pitchFamily="34" charset="0"/>
            </a:endParaRPr>
          </a:p>
          <a:p>
            <a:pPr algn="ctr"/>
            <a:r>
              <a:rPr lang="id-ID" sz="1200" i="1" dirty="0" smtClean="0">
                <a:solidFill>
                  <a:schemeClr val="bg1">
                    <a:lumMod val="65000"/>
                  </a:schemeClr>
                </a:solidFill>
                <a:ea typeface="Roboto" panose="02000000000000000000" pitchFamily="2" charset="0"/>
                <a:cs typeface="Arial" panose="020B0604020202020204" pitchFamily="34" charset="0"/>
              </a:rPr>
              <a:t>Solid Team</a:t>
            </a:r>
            <a:endParaRPr lang="en-US" sz="1200" i="1" dirty="0">
              <a:solidFill>
                <a:schemeClr val="bg1">
                  <a:lumMod val="65000"/>
                </a:schemeClr>
              </a:solidFill>
              <a:ea typeface="Roboto" panose="02000000000000000000" pitchFamily="2" charset="0"/>
              <a:cs typeface="Arial" panose="020B0604020202020204" pitchFamily="34" charset="0"/>
            </a:endParaRPr>
          </a:p>
        </p:txBody>
      </p:sp>
    </p:spTree>
    <p:extLst>
      <p:ext uri="{BB962C8B-B14F-4D97-AF65-F5344CB8AC3E}">
        <p14:creationId xmlns:p14="http://schemas.microsoft.com/office/powerpoint/2010/main" val="370706274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1000"/>
                                        <p:tgtEl>
                                          <p:spTgt spid="5"/>
                                        </p:tgtEl>
                                      </p:cBhvr>
                                    </p:animEffect>
                                  </p:childTnLst>
                                </p:cTn>
                              </p:par>
                              <p:par>
                                <p:cTn id="8" presetID="22" presetClass="entr" presetSubtype="8" fill="hold" grpId="0" nodeType="withEffect">
                                  <p:stCondLst>
                                    <p:cond delay="1500"/>
                                  </p:stCondLst>
                                  <p:childTnLst>
                                    <p:set>
                                      <p:cBhvr>
                                        <p:cTn id="9" dur="1" fill="hold">
                                          <p:stCondLst>
                                            <p:cond delay="0"/>
                                          </p:stCondLst>
                                        </p:cTn>
                                        <p:tgtEl>
                                          <p:spTgt spid="10"/>
                                        </p:tgtEl>
                                        <p:attrNameLst>
                                          <p:attrName>style.visibility</p:attrName>
                                        </p:attrNameLst>
                                      </p:cBhvr>
                                      <p:to>
                                        <p:strVal val="visible"/>
                                      </p:to>
                                    </p:set>
                                    <p:animEffect transition="in" filter="wipe(left)">
                                      <p:cBhvr>
                                        <p:cTn id="10" dur="1000"/>
                                        <p:tgtEl>
                                          <p:spTgt spid="10"/>
                                        </p:tgtEl>
                                      </p:cBhvr>
                                    </p:animEffect>
                                  </p:childTnLst>
                                </p:cTn>
                              </p:par>
                              <p:par>
                                <p:cTn id="11" presetID="22" presetClass="entr" presetSubtype="8" fill="hold" grpId="0" nodeType="withEffect">
                                  <p:stCondLst>
                                    <p:cond delay="2500"/>
                                  </p:stCondLst>
                                  <p:childTnLst>
                                    <p:set>
                                      <p:cBhvr>
                                        <p:cTn id="12" dur="1" fill="hold">
                                          <p:stCondLst>
                                            <p:cond delay="0"/>
                                          </p:stCondLst>
                                        </p:cTn>
                                        <p:tgtEl>
                                          <p:spTgt spid="11"/>
                                        </p:tgtEl>
                                        <p:attrNameLst>
                                          <p:attrName>style.visibility</p:attrName>
                                        </p:attrNameLst>
                                      </p:cBhvr>
                                      <p:to>
                                        <p:strVal val="visible"/>
                                      </p:to>
                                    </p:set>
                                    <p:animEffect transition="in" filter="wipe(left)">
                                      <p:cBhvr>
                                        <p:cTn id="13" dur="75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1553371" y="6386732"/>
            <a:ext cx="478971" cy="307777"/>
          </a:xfrm>
          <a:prstGeom prst="rect">
            <a:avLst/>
          </a:prstGeom>
          <a:noFill/>
        </p:spPr>
        <p:txBody>
          <a:bodyPr wrap="square" rtlCol="0">
            <a:spAutoFit/>
          </a:bodyPr>
          <a:lstStyle/>
          <a:p>
            <a:pPr algn="ctr"/>
            <a:fld id="{6F5F10C0-743D-4997-8D67-523AB9370FEB}" type="slidenum">
              <a:rPr lang="id-ID" sz="1400" b="1" smtClean="0">
                <a:solidFill>
                  <a:schemeClr val="bg1">
                    <a:lumMod val="50000"/>
                  </a:schemeClr>
                </a:solidFill>
              </a:rPr>
              <a:pPr algn="ctr"/>
              <a:t>119</a:t>
            </a:fld>
            <a:endParaRPr lang="id-ID" sz="1200" b="1" dirty="0">
              <a:solidFill>
                <a:schemeClr val="bg1">
                  <a:lumMod val="50000"/>
                </a:schemeClr>
              </a:solidFill>
            </a:endParaRPr>
          </a:p>
        </p:txBody>
      </p:sp>
      <p:sp>
        <p:nvSpPr>
          <p:cNvPr id="3" name="Content Placeholder 7"/>
          <p:cNvSpPr txBox="1">
            <a:spLocks/>
          </p:cNvSpPr>
          <p:nvPr/>
        </p:nvSpPr>
        <p:spPr>
          <a:xfrm>
            <a:off x="4042252" y="228609"/>
            <a:ext cx="4125845" cy="669799"/>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Team of Author</a:t>
            </a:r>
            <a:endParaRPr lang="en-US" sz="2800" dirty="0" smtClean="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Title 1"/>
          <p:cNvSpPr txBox="1">
            <a:spLocks/>
          </p:cNvSpPr>
          <p:nvPr/>
        </p:nvSpPr>
        <p:spPr>
          <a:xfrm>
            <a:off x="4659526" y="7497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100" dirty="0" smtClean="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Put a relevant subtitle in this line</a:t>
            </a:r>
            <a:endParaRPr lang="en-US" sz="1100"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Oval 4"/>
          <p:cNvSpPr>
            <a:spLocks noChangeAspect="1"/>
          </p:cNvSpPr>
          <p:nvPr/>
        </p:nvSpPr>
        <p:spPr>
          <a:xfrm>
            <a:off x="2754355" y="2823352"/>
            <a:ext cx="1980000" cy="1980000"/>
          </a:xfrm>
          <a:prstGeom prst="ellipse">
            <a:avLst/>
          </a:prstGeom>
          <a:solidFill>
            <a:schemeClr val="bg1">
              <a:lumMod val="50000"/>
            </a:schemeClr>
          </a:solid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lumMod val="65000"/>
                </a:schemeClr>
              </a:solidFill>
              <a:ea typeface="Roboto" panose="02000000000000000000" pitchFamily="2" charset="0"/>
            </a:endParaRPr>
          </a:p>
        </p:txBody>
      </p:sp>
      <p:sp>
        <p:nvSpPr>
          <p:cNvPr id="6" name="Oval 5"/>
          <p:cNvSpPr>
            <a:spLocks noChangeAspect="1"/>
          </p:cNvSpPr>
          <p:nvPr/>
        </p:nvSpPr>
        <p:spPr>
          <a:xfrm>
            <a:off x="5165178" y="2823352"/>
            <a:ext cx="1980000" cy="1980000"/>
          </a:xfrm>
          <a:prstGeom prst="ellipse">
            <a:avLst/>
          </a:prstGeom>
          <a:solidFill>
            <a:schemeClr val="bg1">
              <a:lumMod val="50000"/>
            </a:schemeClr>
          </a:solidFill>
          <a:ln w="635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lumMod val="65000"/>
                </a:schemeClr>
              </a:solidFill>
              <a:ea typeface="Roboto" panose="02000000000000000000" pitchFamily="2" charset="0"/>
            </a:endParaRPr>
          </a:p>
        </p:txBody>
      </p:sp>
      <p:sp>
        <p:nvSpPr>
          <p:cNvPr id="7" name="Oval 6"/>
          <p:cNvSpPr>
            <a:spLocks noChangeAspect="1"/>
          </p:cNvSpPr>
          <p:nvPr/>
        </p:nvSpPr>
        <p:spPr>
          <a:xfrm>
            <a:off x="7575995" y="2823352"/>
            <a:ext cx="1980000" cy="1980000"/>
          </a:xfrm>
          <a:prstGeom prst="ellipse">
            <a:avLst/>
          </a:prstGeom>
          <a:solidFill>
            <a:schemeClr val="bg1">
              <a:lumMod val="50000"/>
            </a:schemeClr>
          </a:solidFill>
          <a:ln w="635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lumMod val="65000"/>
                </a:schemeClr>
              </a:solidFill>
              <a:ea typeface="Roboto" panose="02000000000000000000" pitchFamily="2" charset="0"/>
            </a:endParaRPr>
          </a:p>
        </p:txBody>
      </p:sp>
      <p:sp>
        <p:nvSpPr>
          <p:cNvPr id="8" name="Title 13"/>
          <p:cNvSpPr txBox="1">
            <a:spLocks/>
          </p:cNvSpPr>
          <p:nvPr/>
        </p:nvSpPr>
        <p:spPr>
          <a:xfrm>
            <a:off x="2768869" y="4814418"/>
            <a:ext cx="1980000" cy="937613"/>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600" b="1" dirty="0" smtClean="0">
                <a:solidFill>
                  <a:schemeClr val="accent2"/>
                </a:solidFill>
                <a:latin typeface="+mn-lt"/>
                <a:ea typeface="Roboto" panose="02000000000000000000" pitchFamily="2" charset="0"/>
              </a:rPr>
              <a:t>DAHLAN ISKAN</a:t>
            </a: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ea typeface="Roboto" panose="02000000000000000000" pitchFamily="2" charset="0"/>
              </a:rPr>
              <a:t> </a:t>
            </a:r>
            <a:r>
              <a:rPr lang="id-ID" sz="1100" dirty="0" smtClean="0">
                <a:solidFill>
                  <a:schemeClr val="bg1">
                    <a:lumMod val="65000"/>
                  </a:schemeClr>
                </a:solidFill>
                <a:latin typeface="+mn-lt"/>
                <a:ea typeface="Roboto" panose="02000000000000000000" pitchFamily="2" charset="0"/>
              </a:rPr>
              <a:t>sagitis purus </a:t>
            </a:r>
            <a:r>
              <a:rPr lang="id-ID" sz="1100" dirty="0">
                <a:solidFill>
                  <a:schemeClr val="bg1">
                    <a:lumMod val="65000"/>
                  </a:schemeClr>
                </a:solidFill>
                <a:latin typeface="+mn-lt"/>
                <a:ea typeface="Roboto" panose="02000000000000000000" pitchFamily="2" charset="0"/>
              </a:rPr>
              <a:t>dolor sit amet consectetur </a:t>
            </a:r>
            <a:r>
              <a:rPr lang="id-ID" sz="1100" dirty="0" smtClean="0">
                <a:solidFill>
                  <a:schemeClr val="bg1">
                    <a:lumMod val="65000"/>
                  </a:schemeClr>
                </a:solidFill>
                <a:latin typeface="+mn-lt"/>
                <a:ea typeface="Roboto" panose="02000000000000000000" pitchFamily="2" charset="0"/>
              </a:rPr>
              <a:t>sagitis.</a:t>
            </a:r>
            <a:endParaRPr lang="en-US" sz="1100" dirty="0">
              <a:solidFill>
                <a:schemeClr val="bg1">
                  <a:lumMod val="65000"/>
                </a:schemeClr>
              </a:solidFill>
              <a:latin typeface="+mn-lt"/>
              <a:ea typeface="Roboto" panose="02000000000000000000" pitchFamily="2" charset="0"/>
            </a:endParaRPr>
          </a:p>
        </p:txBody>
      </p:sp>
      <p:sp>
        <p:nvSpPr>
          <p:cNvPr id="9" name="Title 13"/>
          <p:cNvSpPr txBox="1">
            <a:spLocks/>
          </p:cNvSpPr>
          <p:nvPr/>
        </p:nvSpPr>
        <p:spPr>
          <a:xfrm>
            <a:off x="5179692" y="4814392"/>
            <a:ext cx="1980000" cy="937613"/>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600" b="1" dirty="0" smtClean="0">
                <a:solidFill>
                  <a:schemeClr val="accent3"/>
                </a:solidFill>
                <a:latin typeface="+mn-lt"/>
                <a:ea typeface="Roboto" panose="02000000000000000000" pitchFamily="2" charset="0"/>
              </a:rPr>
              <a:t>DOMI DOLKEN</a:t>
            </a: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ea typeface="Roboto" panose="02000000000000000000" pitchFamily="2" charset="0"/>
              </a:rPr>
              <a:t> </a:t>
            </a:r>
            <a:r>
              <a:rPr lang="id-ID" sz="1100" dirty="0" smtClean="0">
                <a:solidFill>
                  <a:schemeClr val="bg1">
                    <a:lumMod val="65000"/>
                  </a:schemeClr>
                </a:solidFill>
                <a:latin typeface="+mn-lt"/>
                <a:ea typeface="Roboto" panose="02000000000000000000" pitchFamily="2" charset="0"/>
              </a:rPr>
              <a:t>sagitis purus </a:t>
            </a:r>
            <a:r>
              <a:rPr lang="id-ID" sz="1100" dirty="0">
                <a:solidFill>
                  <a:schemeClr val="bg1">
                    <a:lumMod val="65000"/>
                  </a:schemeClr>
                </a:solidFill>
                <a:latin typeface="+mn-lt"/>
                <a:ea typeface="Roboto" panose="02000000000000000000" pitchFamily="2" charset="0"/>
              </a:rPr>
              <a:t>dolor sit amet consectetur </a:t>
            </a:r>
            <a:r>
              <a:rPr lang="id-ID" sz="1100" dirty="0" smtClean="0">
                <a:solidFill>
                  <a:schemeClr val="bg1">
                    <a:lumMod val="65000"/>
                  </a:schemeClr>
                </a:solidFill>
                <a:latin typeface="+mn-lt"/>
                <a:ea typeface="Roboto" panose="02000000000000000000" pitchFamily="2" charset="0"/>
              </a:rPr>
              <a:t>sagitis.</a:t>
            </a:r>
            <a:endParaRPr lang="en-US" sz="1100" dirty="0">
              <a:solidFill>
                <a:schemeClr val="bg1">
                  <a:lumMod val="65000"/>
                </a:schemeClr>
              </a:solidFill>
              <a:latin typeface="+mn-lt"/>
              <a:ea typeface="Roboto" panose="02000000000000000000" pitchFamily="2" charset="0"/>
            </a:endParaRPr>
          </a:p>
        </p:txBody>
      </p:sp>
      <p:sp>
        <p:nvSpPr>
          <p:cNvPr id="10" name="Title 13"/>
          <p:cNvSpPr txBox="1">
            <a:spLocks/>
          </p:cNvSpPr>
          <p:nvPr/>
        </p:nvSpPr>
        <p:spPr>
          <a:xfrm>
            <a:off x="7590509" y="4814391"/>
            <a:ext cx="1980000" cy="937613"/>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600" b="1" dirty="0" smtClean="0">
                <a:solidFill>
                  <a:schemeClr val="accent4"/>
                </a:solidFill>
                <a:latin typeface="+mn-lt"/>
                <a:ea typeface="Roboto" panose="02000000000000000000" pitchFamily="2" charset="0"/>
              </a:rPr>
              <a:t>TATA JANETA</a:t>
            </a: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ea typeface="Roboto" panose="02000000000000000000" pitchFamily="2" charset="0"/>
              </a:rPr>
              <a:t> </a:t>
            </a:r>
            <a:r>
              <a:rPr lang="id-ID" sz="1100" dirty="0" smtClean="0">
                <a:solidFill>
                  <a:schemeClr val="bg1">
                    <a:lumMod val="65000"/>
                  </a:schemeClr>
                </a:solidFill>
                <a:latin typeface="+mn-lt"/>
                <a:ea typeface="Roboto" panose="02000000000000000000" pitchFamily="2" charset="0"/>
              </a:rPr>
              <a:t>sagitis purus </a:t>
            </a:r>
            <a:r>
              <a:rPr lang="id-ID" sz="1100" dirty="0">
                <a:solidFill>
                  <a:schemeClr val="bg1">
                    <a:lumMod val="65000"/>
                  </a:schemeClr>
                </a:solidFill>
                <a:latin typeface="+mn-lt"/>
                <a:ea typeface="Roboto" panose="02000000000000000000" pitchFamily="2" charset="0"/>
              </a:rPr>
              <a:t>dolor sit amet consectetur </a:t>
            </a:r>
            <a:r>
              <a:rPr lang="id-ID" sz="1100" dirty="0" smtClean="0">
                <a:solidFill>
                  <a:schemeClr val="bg1">
                    <a:lumMod val="65000"/>
                  </a:schemeClr>
                </a:solidFill>
                <a:latin typeface="+mn-lt"/>
                <a:ea typeface="Roboto" panose="02000000000000000000" pitchFamily="2" charset="0"/>
              </a:rPr>
              <a:t>sagitis.</a:t>
            </a:r>
            <a:endParaRPr lang="en-US" sz="1100" dirty="0">
              <a:solidFill>
                <a:schemeClr val="bg1">
                  <a:lumMod val="65000"/>
                </a:schemeClr>
              </a:solidFill>
              <a:latin typeface="+mn-lt"/>
              <a:ea typeface="Roboto" panose="02000000000000000000" pitchFamily="2" charset="0"/>
            </a:endParaRPr>
          </a:p>
        </p:txBody>
      </p:sp>
      <p:sp>
        <p:nvSpPr>
          <p:cNvPr id="11" name="TextBox 10"/>
          <p:cNvSpPr txBox="1"/>
          <p:nvPr/>
        </p:nvSpPr>
        <p:spPr>
          <a:xfrm>
            <a:off x="732549" y="1552404"/>
            <a:ext cx="10774824" cy="818040"/>
          </a:xfrm>
          <a:prstGeom prst="rect">
            <a:avLst/>
          </a:prstGeom>
          <a:noFill/>
        </p:spPr>
        <p:txBody>
          <a:bodyPr wrap="square" rIns="144000" bIns="36000" numCol="1" spcCol="360000">
            <a:spAutoFit/>
          </a:bodyPr>
          <a:lstStyle/>
          <a:p>
            <a:pPr algn="ctr" eaLnBrk="1" fontAlgn="auto" hangingPunct="1">
              <a:lnSpc>
                <a:spcPct val="150000"/>
              </a:lnSpc>
              <a:spcBef>
                <a:spcPts val="0"/>
              </a:spcBef>
              <a:spcAft>
                <a:spcPts val="0"/>
              </a:spcAft>
              <a:defRPr/>
            </a:pPr>
            <a:r>
              <a:rPr lang="en-US" sz="1100" dirty="0" smtClean="0">
                <a:solidFill>
                  <a:schemeClr val="bg1">
                    <a:lumMod val="65000"/>
                  </a:schemeClr>
                </a:solidFill>
                <a:ea typeface="Roboto" panose="02000000000000000000" pitchFamily="2" charset="0"/>
              </a:rPr>
              <a:t>The </a:t>
            </a:r>
            <a:r>
              <a:rPr lang="en-US" sz="1100" dirty="0">
                <a:solidFill>
                  <a:schemeClr val="bg1">
                    <a:lumMod val="65000"/>
                  </a:schemeClr>
                </a:solidFill>
                <a:ea typeface="Roboto" panose="02000000000000000000" pitchFamily="2" charset="0"/>
              </a:rPr>
              <a:t>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a:t>
            </a:r>
            <a:r>
              <a:rPr lang="en-US" sz="1100" dirty="0" smtClean="0">
                <a:solidFill>
                  <a:schemeClr val="bg1">
                    <a:lumMod val="65000"/>
                  </a:schemeClr>
                </a:solidFill>
                <a:ea typeface="Roboto" panose="02000000000000000000" pitchFamily="2" charset="0"/>
              </a:rPr>
              <a:t>believable.</a:t>
            </a:r>
            <a:r>
              <a:rPr lang="id-ID" sz="1100" dirty="0" smtClean="0">
                <a:solidFill>
                  <a:schemeClr val="bg1">
                    <a:lumMod val="65000"/>
                  </a:schemeClr>
                </a:solidFill>
                <a:ea typeface="Roboto" panose="02000000000000000000" pitchFamily="2" charset="0"/>
              </a:rPr>
              <a:t> </a:t>
            </a:r>
            <a:r>
              <a:rPr lang="en-US" sz="1100" dirty="0" smtClean="0">
                <a:solidFill>
                  <a:schemeClr val="bg1">
                    <a:lumMod val="65000"/>
                  </a:schemeClr>
                </a:solidFill>
                <a:ea typeface="Roboto" panose="02000000000000000000" pitchFamily="2" charset="0"/>
              </a:rPr>
              <a:t>Contrary </a:t>
            </a:r>
            <a:r>
              <a:rPr lang="en-US" sz="1100" dirty="0">
                <a:solidFill>
                  <a:schemeClr val="bg1">
                    <a:lumMod val="65000"/>
                  </a:schemeClr>
                </a:solidFill>
                <a:ea typeface="Roboto" panose="02000000000000000000" pitchFamily="2" charset="0"/>
              </a:rPr>
              <a:t>to popular belief It has roots in a piece of classical Latin literature from 45 BC. </a:t>
            </a:r>
          </a:p>
        </p:txBody>
      </p:sp>
      <p:grpSp>
        <p:nvGrpSpPr>
          <p:cNvPr id="12" name="Group 11"/>
          <p:cNvGrpSpPr/>
          <p:nvPr/>
        </p:nvGrpSpPr>
        <p:grpSpPr>
          <a:xfrm>
            <a:off x="6108369" y="5765784"/>
            <a:ext cx="201178" cy="201179"/>
            <a:chOff x="1006406" y="5612169"/>
            <a:chExt cx="396603" cy="396603"/>
          </a:xfrm>
        </p:grpSpPr>
        <p:sp>
          <p:nvSpPr>
            <p:cNvPr id="13" name="Freeform 132"/>
            <p:cNvSpPr>
              <a:spLocks noChangeArrowheads="1"/>
            </p:cNvSpPr>
            <p:nvPr/>
          </p:nvSpPr>
          <p:spPr bwMode="auto">
            <a:xfrm>
              <a:off x="1006406" y="5612169"/>
              <a:ext cx="396603" cy="396603"/>
            </a:xfrm>
            <a:custGeom>
              <a:avLst/>
              <a:gdLst>
                <a:gd name="T0" fmla="*/ 0 w 2401"/>
                <a:gd name="T1" fmla="*/ 2400 h 2401"/>
                <a:gd name="T2" fmla="*/ 2400 w 2401"/>
                <a:gd name="T3" fmla="*/ 2400 h 2401"/>
                <a:gd name="T4" fmla="*/ 2400 w 2401"/>
                <a:gd name="T5" fmla="*/ 0 h 2401"/>
                <a:gd name="T6" fmla="*/ 0 w 2401"/>
                <a:gd name="T7" fmla="*/ 0 h 2401"/>
                <a:gd name="T8" fmla="*/ 0 w 2401"/>
                <a:gd name="T9" fmla="*/ 2400 h 2401"/>
              </a:gdLst>
              <a:ahLst/>
              <a:cxnLst>
                <a:cxn ang="0">
                  <a:pos x="T0" y="T1"/>
                </a:cxn>
                <a:cxn ang="0">
                  <a:pos x="T2" y="T3"/>
                </a:cxn>
                <a:cxn ang="0">
                  <a:pos x="T4" y="T5"/>
                </a:cxn>
                <a:cxn ang="0">
                  <a:pos x="T6" y="T7"/>
                </a:cxn>
                <a:cxn ang="0">
                  <a:pos x="T8" y="T9"/>
                </a:cxn>
              </a:cxnLst>
              <a:rect l="0" t="0" r="r" b="b"/>
              <a:pathLst>
                <a:path w="2401" h="2401">
                  <a:moveTo>
                    <a:pt x="0" y="2400"/>
                  </a:moveTo>
                  <a:lnTo>
                    <a:pt x="2400" y="2400"/>
                  </a:lnTo>
                  <a:lnTo>
                    <a:pt x="2400" y="0"/>
                  </a:lnTo>
                  <a:lnTo>
                    <a:pt x="0" y="0"/>
                  </a:lnTo>
                  <a:lnTo>
                    <a:pt x="0" y="2400"/>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sp>
          <p:nvSpPr>
            <p:cNvPr id="14" name="Freeform 133"/>
            <p:cNvSpPr>
              <a:spLocks noChangeAspect="1" noChangeArrowheads="1"/>
            </p:cNvSpPr>
            <p:nvPr/>
          </p:nvSpPr>
          <p:spPr bwMode="auto">
            <a:xfrm>
              <a:off x="1112052" y="5705994"/>
              <a:ext cx="202311" cy="202312"/>
            </a:xfrm>
            <a:custGeom>
              <a:avLst/>
              <a:gdLst>
                <a:gd name="T0" fmla="*/ 651 w 814"/>
                <a:gd name="T1" fmla="*/ 0 h 814"/>
                <a:gd name="T2" fmla="*/ 651 w 814"/>
                <a:gd name="T3" fmla="*/ 0 h 814"/>
                <a:gd name="T4" fmla="*/ 162 w 814"/>
                <a:gd name="T5" fmla="*/ 0 h 814"/>
                <a:gd name="T6" fmla="*/ 0 w 814"/>
                <a:gd name="T7" fmla="*/ 162 h 814"/>
                <a:gd name="T8" fmla="*/ 0 w 814"/>
                <a:gd name="T9" fmla="*/ 325 h 814"/>
                <a:gd name="T10" fmla="*/ 0 w 814"/>
                <a:gd name="T11" fmla="*/ 651 h 814"/>
                <a:gd name="T12" fmla="*/ 162 w 814"/>
                <a:gd name="T13" fmla="*/ 813 h 814"/>
                <a:gd name="T14" fmla="*/ 651 w 814"/>
                <a:gd name="T15" fmla="*/ 813 h 814"/>
                <a:gd name="T16" fmla="*/ 813 w 814"/>
                <a:gd name="T17" fmla="*/ 651 h 814"/>
                <a:gd name="T18" fmla="*/ 813 w 814"/>
                <a:gd name="T19" fmla="*/ 325 h 814"/>
                <a:gd name="T20" fmla="*/ 813 w 814"/>
                <a:gd name="T21" fmla="*/ 162 h 814"/>
                <a:gd name="T22" fmla="*/ 651 w 814"/>
                <a:gd name="T23" fmla="*/ 0 h 814"/>
                <a:gd name="T24" fmla="*/ 712 w 814"/>
                <a:gd name="T25" fmla="*/ 101 h 814"/>
                <a:gd name="T26" fmla="*/ 712 w 814"/>
                <a:gd name="T27" fmla="*/ 101 h 814"/>
                <a:gd name="T28" fmla="*/ 712 w 814"/>
                <a:gd name="T29" fmla="*/ 101 h 814"/>
                <a:gd name="T30" fmla="*/ 712 w 814"/>
                <a:gd name="T31" fmla="*/ 101 h 814"/>
                <a:gd name="T32" fmla="*/ 712 w 814"/>
                <a:gd name="T33" fmla="*/ 224 h 814"/>
                <a:gd name="T34" fmla="*/ 590 w 814"/>
                <a:gd name="T35" fmla="*/ 224 h 814"/>
                <a:gd name="T36" fmla="*/ 590 w 814"/>
                <a:gd name="T37" fmla="*/ 101 h 814"/>
                <a:gd name="T38" fmla="*/ 712 w 814"/>
                <a:gd name="T39" fmla="*/ 101 h 814"/>
                <a:gd name="T40" fmla="*/ 285 w 814"/>
                <a:gd name="T41" fmla="*/ 325 h 814"/>
                <a:gd name="T42" fmla="*/ 285 w 814"/>
                <a:gd name="T43" fmla="*/ 325 h 814"/>
                <a:gd name="T44" fmla="*/ 406 w 814"/>
                <a:gd name="T45" fmla="*/ 264 h 814"/>
                <a:gd name="T46" fmla="*/ 529 w 814"/>
                <a:gd name="T47" fmla="*/ 325 h 814"/>
                <a:gd name="T48" fmla="*/ 549 w 814"/>
                <a:gd name="T49" fmla="*/ 407 h 814"/>
                <a:gd name="T50" fmla="*/ 406 w 814"/>
                <a:gd name="T51" fmla="*/ 549 h 814"/>
                <a:gd name="T52" fmla="*/ 265 w 814"/>
                <a:gd name="T53" fmla="*/ 407 h 814"/>
                <a:gd name="T54" fmla="*/ 285 w 814"/>
                <a:gd name="T55" fmla="*/ 325 h 814"/>
                <a:gd name="T56" fmla="*/ 732 w 814"/>
                <a:gd name="T57" fmla="*/ 651 h 814"/>
                <a:gd name="T58" fmla="*/ 732 w 814"/>
                <a:gd name="T59" fmla="*/ 651 h 814"/>
                <a:gd name="T60" fmla="*/ 651 w 814"/>
                <a:gd name="T61" fmla="*/ 732 h 814"/>
                <a:gd name="T62" fmla="*/ 162 w 814"/>
                <a:gd name="T63" fmla="*/ 732 h 814"/>
                <a:gd name="T64" fmla="*/ 81 w 814"/>
                <a:gd name="T65" fmla="*/ 651 h 814"/>
                <a:gd name="T66" fmla="*/ 81 w 814"/>
                <a:gd name="T67" fmla="*/ 325 h 814"/>
                <a:gd name="T68" fmla="*/ 203 w 814"/>
                <a:gd name="T69" fmla="*/ 325 h 814"/>
                <a:gd name="T70" fmla="*/ 183 w 814"/>
                <a:gd name="T71" fmla="*/ 407 h 814"/>
                <a:gd name="T72" fmla="*/ 406 w 814"/>
                <a:gd name="T73" fmla="*/ 631 h 814"/>
                <a:gd name="T74" fmla="*/ 630 w 814"/>
                <a:gd name="T75" fmla="*/ 407 h 814"/>
                <a:gd name="T76" fmla="*/ 610 w 814"/>
                <a:gd name="T77" fmla="*/ 325 h 814"/>
                <a:gd name="T78" fmla="*/ 732 w 814"/>
                <a:gd name="T79" fmla="*/ 325 h 814"/>
                <a:gd name="T80" fmla="*/ 732 w 814"/>
                <a:gd name="T81" fmla="*/ 651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14" h="814">
                  <a:moveTo>
                    <a:pt x="651" y="0"/>
                  </a:moveTo>
                  <a:lnTo>
                    <a:pt x="651" y="0"/>
                  </a:lnTo>
                  <a:cubicBezTo>
                    <a:pt x="162" y="0"/>
                    <a:pt x="162" y="0"/>
                    <a:pt x="162" y="0"/>
                  </a:cubicBezTo>
                  <a:cubicBezTo>
                    <a:pt x="81" y="0"/>
                    <a:pt x="0" y="61"/>
                    <a:pt x="0" y="162"/>
                  </a:cubicBezTo>
                  <a:cubicBezTo>
                    <a:pt x="0" y="325"/>
                    <a:pt x="0" y="325"/>
                    <a:pt x="0" y="325"/>
                  </a:cubicBezTo>
                  <a:cubicBezTo>
                    <a:pt x="0" y="651"/>
                    <a:pt x="0" y="651"/>
                    <a:pt x="0" y="651"/>
                  </a:cubicBezTo>
                  <a:cubicBezTo>
                    <a:pt x="0" y="732"/>
                    <a:pt x="81" y="813"/>
                    <a:pt x="162" y="813"/>
                  </a:cubicBezTo>
                  <a:cubicBezTo>
                    <a:pt x="651" y="813"/>
                    <a:pt x="651" y="813"/>
                    <a:pt x="651" y="813"/>
                  </a:cubicBezTo>
                  <a:cubicBezTo>
                    <a:pt x="753" y="813"/>
                    <a:pt x="813" y="732"/>
                    <a:pt x="813" y="651"/>
                  </a:cubicBezTo>
                  <a:cubicBezTo>
                    <a:pt x="813" y="325"/>
                    <a:pt x="813" y="325"/>
                    <a:pt x="813" y="325"/>
                  </a:cubicBezTo>
                  <a:cubicBezTo>
                    <a:pt x="813" y="162"/>
                    <a:pt x="813" y="162"/>
                    <a:pt x="813" y="162"/>
                  </a:cubicBezTo>
                  <a:cubicBezTo>
                    <a:pt x="813" y="61"/>
                    <a:pt x="753" y="0"/>
                    <a:pt x="651" y="0"/>
                  </a:cubicBezTo>
                  <a:close/>
                  <a:moveTo>
                    <a:pt x="712" y="101"/>
                  </a:moveTo>
                  <a:lnTo>
                    <a:pt x="712" y="101"/>
                  </a:lnTo>
                  <a:lnTo>
                    <a:pt x="712" y="101"/>
                  </a:lnTo>
                  <a:lnTo>
                    <a:pt x="712" y="101"/>
                  </a:lnTo>
                  <a:cubicBezTo>
                    <a:pt x="712" y="224"/>
                    <a:pt x="712" y="224"/>
                    <a:pt x="712" y="224"/>
                  </a:cubicBezTo>
                  <a:cubicBezTo>
                    <a:pt x="590" y="224"/>
                    <a:pt x="590" y="224"/>
                    <a:pt x="590" y="224"/>
                  </a:cubicBezTo>
                  <a:cubicBezTo>
                    <a:pt x="590" y="101"/>
                    <a:pt x="590" y="101"/>
                    <a:pt x="590" y="101"/>
                  </a:cubicBezTo>
                  <a:lnTo>
                    <a:pt x="712" y="101"/>
                  </a:lnTo>
                  <a:close/>
                  <a:moveTo>
                    <a:pt x="285" y="325"/>
                  </a:moveTo>
                  <a:lnTo>
                    <a:pt x="285" y="325"/>
                  </a:lnTo>
                  <a:cubicBezTo>
                    <a:pt x="325" y="284"/>
                    <a:pt x="366" y="264"/>
                    <a:pt x="406" y="264"/>
                  </a:cubicBezTo>
                  <a:cubicBezTo>
                    <a:pt x="447" y="264"/>
                    <a:pt x="509" y="284"/>
                    <a:pt x="529" y="325"/>
                  </a:cubicBezTo>
                  <a:cubicBezTo>
                    <a:pt x="549" y="345"/>
                    <a:pt x="549" y="366"/>
                    <a:pt x="549" y="407"/>
                  </a:cubicBezTo>
                  <a:cubicBezTo>
                    <a:pt x="549" y="488"/>
                    <a:pt x="488" y="549"/>
                    <a:pt x="406" y="549"/>
                  </a:cubicBezTo>
                  <a:cubicBezTo>
                    <a:pt x="325" y="549"/>
                    <a:pt x="265" y="488"/>
                    <a:pt x="265" y="407"/>
                  </a:cubicBezTo>
                  <a:cubicBezTo>
                    <a:pt x="265" y="366"/>
                    <a:pt x="285" y="345"/>
                    <a:pt x="285" y="325"/>
                  </a:cubicBezTo>
                  <a:close/>
                  <a:moveTo>
                    <a:pt x="732" y="651"/>
                  </a:moveTo>
                  <a:lnTo>
                    <a:pt x="732" y="651"/>
                  </a:lnTo>
                  <a:cubicBezTo>
                    <a:pt x="732" y="691"/>
                    <a:pt x="692" y="732"/>
                    <a:pt x="651" y="732"/>
                  </a:cubicBezTo>
                  <a:cubicBezTo>
                    <a:pt x="162" y="732"/>
                    <a:pt x="162" y="732"/>
                    <a:pt x="162" y="732"/>
                  </a:cubicBezTo>
                  <a:cubicBezTo>
                    <a:pt x="122" y="732"/>
                    <a:pt x="81" y="691"/>
                    <a:pt x="81" y="651"/>
                  </a:cubicBezTo>
                  <a:cubicBezTo>
                    <a:pt x="81" y="325"/>
                    <a:pt x="81" y="325"/>
                    <a:pt x="81" y="325"/>
                  </a:cubicBezTo>
                  <a:cubicBezTo>
                    <a:pt x="203" y="325"/>
                    <a:pt x="203" y="325"/>
                    <a:pt x="203" y="325"/>
                  </a:cubicBezTo>
                  <a:cubicBezTo>
                    <a:pt x="203" y="345"/>
                    <a:pt x="183" y="366"/>
                    <a:pt x="183" y="407"/>
                  </a:cubicBezTo>
                  <a:cubicBezTo>
                    <a:pt x="183" y="528"/>
                    <a:pt x="285" y="631"/>
                    <a:pt x="406" y="631"/>
                  </a:cubicBezTo>
                  <a:cubicBezTo>
                    <a:pt x="529" y="631"/>
                    <a:pt x="630" y="528"/>
                    <a:pt x="630" y="407"/>
                  </a:cubicBezTo>
                  <a:cubicBezTo>
                    <a:pt x="630" y="366"/>
                    <a:pt x="630" y="345"/>
                    <a:pt x="610" y="325"/>
                  </a:cubicBezTo>
                  <a:cubicBezTo>
                    <a:pt x="732" y="325"/>
                    <a:pt x="732" y="325"/>
                    <a:pt x="732" y="325"/>
                  </a:cubicBezTo>
                  <a:lnTo>
                    <a:pt x="732" y="651"/>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grpSp>
      <p:grpSp>
        <p:nvGrpSpPr>
          <p:cNvPr id="15" name="Group 14"/>
          <p:cNvGrpSpPr/>
          <p:nvPr/>
        </p:nvGrpSpPr>
        <p:grpSpPr>
          <a:xfrm>
            <a:off x="6331040" y="5765066"/>
            <a:ext cx="203027" cy="203027"/>
            <a:chOff x="1567775" y="4933138"/>
            <a:chExt cx="400248" cy="400247"/>
          </a:xfrm>
        </p:grpSpPr>
        <p:sp>
          <p:nvSpPr>
            <p:cNvPr id="16" name="Freeform 138"/>
            <p:cNvSpPr>
              <a:spLocks noChangeArrowheads="1"/>
            </p:cNvSpPr>
            <p:nvPr/>
          </p:nvSpPr>
          <p:spPr bwMode="auto">
            <a:xfrm>
              <a:off x="1567775" y="4933138"/>
              <a:ext cx="400248" cy="400247"/>
            </a:xfrm>
            <a:custGeom>
              <a:avLst/>
              <a:gdLst>
                <a:gd name="T0" fmla="*/ 0 w 2422"/>
                <a:gd name="T1" fmla="*/ 2422 h 2423"/>
                <a:gd name="T2" fmla="*/ 2421 w 2422"/>
                <a:gd name="T3" fmla="*/ 2422 h 2423"/>
                <a:gd name="T4" fmla="*/ 2421 w 2422"/>
                <a:gd name="T5" fmla="*/ 0 h 2423"/>
                <a:gd name="T6" fmla="*/ 0 w 2422"/>
                <a:gd name="T7" fmla="*/ 0 h 2423"/>
                <a:gd name="T8" fmla="*/ 0 w 2422"/>
                <a:gd name="T9" fmla="*/ 2422 h 2423"/>
              </a:gdLst>
              <a:ahLst/>
              <a:cxnLst>
                <a:cxn ang="0">
                  <a:pos x="T0" y="T1"/>
                </a:cxn>
                <a:cxn ang="0">
                  <a:pos x="T2" y="T3"/>
                </a:cxn>
                <a:cxn ang="0">
                  <a:pos x="T4" y="T5"/>
                </a:cxn>
                <a:cxn ang="0">
                  <a:pos x="T6" y="T7"/>
                </a:cxn>
                <a:cxn ang="0">
                  <a:pos x="T8" y="T9"/>
                </a:cxn>
              </a:cxnLst>
              <a:rect l="0" t="0" r="r" b="b"/>
              <a:pathLst>
                <a:path w="2422" h="2423">
                  <a:moveTo>
                    <a:pt x="0" y="2422"/>
                  </a:moveTo>
                  <a:lnTo>
                    <a:pt x="2421" y="2422"/>
                  </a:lnTo>
                  <a:lnTo>
                    <a:pt x="2421" y="0"/>
                  </a:lnTo>
                  <a:lnTo>
                    <a:pt x="0" y="0"/>
                  </a:lnTo>
                  <a:lnTo>
                    <a:pt x="0" y="2422"/>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sp>
          <p:nvSpPr>
            <p:cNvPr id="17" name="Freeform 139"/>
            <p:cNvSpPr>
              <a:spLocks noChangeAspect="1" noChangeArrowheads="1"/>
            </p:cNvSpPr>
            <p:nvPr/>
          </p:nvSpPr>
          <p:spPr bwMode="auto">
            <a:xfrm>
              <a:off x="1661448" y="5028378"/>
              <a:ext cx="202311" cy="187001"/>
            </a:xfrm>
            <a:custGeom>
              <a:avLst/>
              <a:gdLst>
                <a:gd name="T0" fmla="*/ 184 w 815"/>
                <a:gd name="T1" fmla="*/ 753 h 754"/>
                <a:gd name="T2" fmla="*/ 184 w 815"/>
                <a:gd name="T3" fmla="*/ 753 h 754"/>
                <a:gd name="T4" fmla="*/ 21 w 815"/>
                <a:gd name="T5" fmla="*/ 753 h 754"/>
                <a:gd name="T6" fmla="*/ 21 w 815"/>
                <a:gd name="T7" fmla="*/ 244 h 754"/>
                <a:gd name="T8" fmla="*/ 184 w 815"/>
                <a:gd name="T9" fmla="*/ 244 h 754"/>
                <a:gd name="T10" fmla="*/ 184 w 815"/>
                <a:gd name="T11" fmla="*/ 753 h 754"/>
                <a:gd name="T12" fmla="*/ 102 w 815"/>
                <a:gd name="T13" fmla="*/ 183 h 754"/>
                <a:gd name="T14" fmla="*/ 102 w 815"/>
                <a:gd name="T15" fmla="*/ 183 h 754"/>
                <a:gd name="T16" fmla="*/ 102 w 815"/>
                <a:gd name="T17" fmla="*/ 183 h 754"/>
                <a:gd name="T18" fmla="*/ 0 w 815"/>
                <a:gd name="T19" fmla="*/ 102 h 754"/>
                <a:gd name="T20" fmla="*/ 102 w 815"/>
                <a:gd name="T21" fmla="*/ 0 h 754"/>
                <a:gd name="T22" fmla="*/ 204 w 815"/>
                <a:gd name="T23" fmla="*/ 102 h 754"/>
                <a:gd name="T24" fmla="*/ 102 w 815"/>
                <a:gd name="T25" fmla="*/ 183 h 754"/>
                <a:gd name="T26" fmla="*/ 814 w 815"/>
                <a:gd name="T27" fmla="*/ 753 h 754"/>
                <a:gd name="T28" fmla="*/ 814 w 815"/>
                <a:gd name="T29" fmla="*/ 753 h 754"/>
                <a:gd name="T30" fmla="*/ 631 w 815"/>
                <a:gd name="T31" fmla="*/ 753 h 754"/>
                <a:gd name="T32" fmla="*/ 631 w 815"/>
                <a:gd name="T33" fmla="*/ 489 h 754"/>
                <a:gd name="T34" fmla="*/ 550 w 815"/>
                <a:gd name="T35" fmla="*/ 387 h 754"/>
                <a:gd name="T36" fmla="*/ 468 w 815"/>
                <a:gd name="T37" fmla="*/ 448 h 754"/>
                <a:gd name="T38" fmla="*/ 448 w 815"/>
                <a:gd name="T39" fmla="*/ 489 h 754"/>
                <a:gd name="T40" fmla="*/ 448 w 815"/>
                <a:gd name="T41" fmla="*/ 753 h 754"/>
                <a:gd name="T42" fmla="*/ 285 w 815"/>
                <a:gd name="T43" fmla="*/ 753 h 754"/>
                <a:gd name="T44" fmla="*/ 285 w 815"/>
                <a:gd name="T45" fmla="*/ 244 h 754"/>
                <a:gd name="T46" fmla="*/ 448 w 815"/>
                <a:gd name="T47" fmla="*/ 244 h 754"/>
                <a:gd name="T48" fmla="*/ 448 w 815"/>
                <a:gd name="T49" fmla="*/ 326 h 754"/>
                <a:gd name="T50" fmla="*/ 611 w 815"/>
                <a:gd name="T51" fmla="*/ 244 h 754"/>
                <a:gd name="T52" fmla="*/ 814 w 815"/>
                <a:gd name="T53" fmla="*/ 468 h 754"/>
                <a:gd name="T54" fmla="*/ 814 w 815"/>
                <a:gd name="T55" fmla="*/ 753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5" h="754">
                  <a:moveTo>
                    <a:pt x="184" y="753"/>
                  </a:moveTo>
                  <a:lnTo>
                    <a:pt x="184" y="753"/>
                  </a:lnTo>
                  <a:cubicBezTo>
                    <a:pt x="21" y="753"/>
                    <a:pt x="21" y="753"/>
                    <a:pt x="21" y="753"/>
                  </a:cubicBezTo>
                  <a:cubicBezTo>
                    <a:pt x="21" y="244"/>
                    <a:pt x="21" y="244"/>
                    <a:pt x="21" y="244"/>
                  </a:cubicBezTo>
                  <a:cubicBezTo>
                    <a:pt x="184" y="244"/>
                    <a:pt x="184" y="244"/>
                    <a:pt x="184" y="244"/>
                  </a:cubicBezTo>
                  <a:lnTo>
                    <a:pt x="184" y="753"/>
                  </a:lnTo>
                  <a:close/>
                  <a:moveTo>
                    <a:pt x="102" y="183"/>
                  </a:moveTo>
                  <a:lnTo>
                    <a:pt x="102" y="183"/>
                  </a:lnTo>
                  <a:lnTo>
                    <a:pt x="102" y="183"/>
                  </a:lnTo>
                  <a:cubicBezTo>
                    <a:pt x="41" y="183"/>
                    <a:pt x="0" y="143"/>
                    <a:pt x="0" y="102"/>
                  </a:cubicBezTo>
                  <a:cubicBezTo>
                    <a:pt x="0" y="41"/>
                    <a:pt x="41" y="0"/>
                    <a:pt x="102" y="0"/>
                  </a:cubicBezTo>
                  <a:cubicBezTo>
                    <a:pt x="163" y="0"/>
                    <a:pt x="184" y="41"/>
                    <a:pt x="204" y="102"/>
                  </a:cubicBezTo>
                  <a:cubicBezTo>
                    <a:pt x="204" y="143"/>
                    <a:pt x="163" y="183"/>
                    <a:pt x="102" y="183"/>
                  </a:cubicBezTo>
                  <a:close/>
                  <a:moveTo>
                    <a:pt x="814" y="753"/>
                  </a:moveTo>
                  <a:lnTo>
                    <a:pt x="814" y="753"/>
                  </a:lnTo>
                  <a:cubicBezTo>
                    <a:pt x="631" y="753"/>
                    <a:pt x="631" y="753"/>
                    <a:pt x="631" y="753"/>
                  </a:cubicBezTo>
                  <a:cubicBezTo>
                    <a:pt x="631" y="489"/>
                    <a:pt x="631" y="489"/>
                    <a:pt x="631" y="489"/>
                  </a:cubicBezTo>
                  <a:cubicBezTo>
                    <a:pt x="631" y="427"/>
                    <a:pt x="611" y="387"/>
                    <a:pt x="550" y="387"/>
                  </a:cubicBezTo>
                  <a:cubicBezTo>
                    <a:pt x="509" y="387"/>
                    <a:pt x="468" y="407"/>
                    <a:pt x="468" y="448"/>
                  </a:cubicBezTo>
                  <a:cubicBezTo>
                    <a:pt x="448" y="448"/>
                    <a:pt x="448" y="468"/>
                    <a:pt x="448" y="489"/>
                  </a:cubicBezTo>
                  <a:cubicBezTo>
                    <a:pt x="448" y="753"/>
                    <a:pt x="448" y="753"/>
                    <a:pt x="448" y="753"/>
                  </a:cubicBezTo>
                  <a:cubicBezTo>
                    <a:pt x="285" y="753"/>
                    <a:pt x="285" y="753"/>
                    <a:pt x="285" y="753"/>
                  </a:cubicBezTo>
                  <a:cubicBezTo>
                    <a:pt x="285" y="753"/>
                    <a:pt x="285" y="285"/>
                    <a:pt x="285" y="244"/>
                  </a:cubicBezTo>
                  <a:cubicBezTo>
                    <a:pt x="448" y="244"/>
                    <a:pt x="448" y="244"/>
                    <a:pt x="448" y="244"/>
                  </a:cubicBezTo>
                  <a:cubicBezTo>
                    <a:pt x="448" y="326"/>
                    <a:pt x="448" y="326"/>
                    <a:pt x="448" y="326"/>
                  </a:cubicBezTo>
                  <a:cubicBezTo>
                    <a:pt x="468" y="285"/>
                    <a:pt x="530" y="244"/>
                    <a:pt x="611" y="244"/>
                  </a:cubicBezTo>
                  <a:cubicBezTo>
                    <a:pt x="733" y="244"/>
                    <a:pt x="814" y="326"/>
                    <a:pt x="814" y="468"/>
                  </a:cubicBezTo>
                  <a:lnTo>
                    <a:pt x="814" y="753"/>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grpSp>
      <p:grpSp>
        <p:nvGrpSpPr>
          <p:cNvPr id="18" name="Group 17"/>
          <p:cNvGrpSpPr/>
          <p:nvPr/>
        </p:nvGrpSpPr>
        <p:grpSpPr>
          <a:xfrm>
            <a:off x="5885718" y="5763935"/>
            <a:ext cx="201178" cy="203028"/>
            <a:chOff x="1006406" y="4216039"/>
            <a:chExt cx="396603" cy="400248"/>
          </a:xfrm>
        </p:grpSpPr>
        <p:sp>
          <p:nvSpPr>
            <p:cNvPr id="19" name="Freeform 152"/>
            <p:cNvSpPr>
              <a:spLocks noChangeArrowheads="1"/>
            </p:cNvSpPr>
            <p:nvPr/>
          </p:nvSpPr>
          <p:spPr bwMode="auto">
            <a:xfrm>
              <a:off x="1006406" y="4216039"/>
              <a:ext cx="396603" cy="400248"/>
            </a:xfrm>
            <a:custGeom>
              <a:avLst/>
              <a:gdLst>
                <a:gd name="T0" fmla="*/ 0 w 2401"/>
                <a:gd name="T1" fmla="*/ 2421 h 2422"/>
                <a:gd name="T2" fmla="*/ 2400 w 2401"/>
                <a:gd name="T3" fmla="*/ 2421 h 2422"/>
                <a:gd name="T4" fmla="*/ 2400 w 2401"/>
                <a:gd name="T5" fmla="*/ 0 h 2422"/>
                <a:gd name="T6" fmla="*/ 0 w 2401"/>
                <a:gd name="T7" fmla="*/ 0 h 2422"/>
                <a:gd name="T8" fmla="*/ 0 w 2401"/>
                <a:gd name="T9" fmla="*/ 2421 h 2422"/>
              </a:gdLst>
              <a:ahLst/>
              <a:cxnLst>
                <a:cxn ang="0">
                  <a:pos x="T0" y="T1"/>
                </a:cxn>
                <a:cxn ang="0">
                  <a:pos x="T2" y="T3"/>
                </a:cxn>
                <a:cxn ang="0">
                  <a:pos x="T4" y="T5"/>
                </a:cxn>
                <a:cxn ang="0">
                  <a:pos x="T6" y="T7"/>
                </a:cxn>
                <a:cxn ang="0">
                  <a:pos x="T8" y="T9"/>
                </a:cxn>
              </a:cxnLst>
              <a:rect l="0" t="0" r="r" b="b"/>
              <a:pathLst>
                <a:path w="2401" h="2422">
                  <a:moveTo>
                    <a:pt x="0" y="2421"/>
                  </a:moveTo>
                  <a:lnTo>
                    <a:pt x="2400" y="2421"/>
                  </a:lnTo>
                  <a:lnTo>
                    <a:pt x="2400" y="0"/>
                  </a:lnTo>
                  <a:lnTo>
                    <a:pt x="0" y="0"/>
                  </a:lnTo>
                  <a:lnTo>
                    <a:pt x="0" y="2421"/>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sp>
          <p:nvSpPr>
            <p:cNvPr id="20" name="Freeform 153"/>
            <p:cNvSpPr>
              <a:spLocks noChangeAspect="1" noChangeArrowheads="1"/>
            </p:cNvSpPr>
            <p:nvPr/>
          </p:nvSpPr>
          <p:spPr bwMode="auto">
            <a:xfrm>
              <a:off x="1154383" y="4310802"/>
              <a:ext cx="100611" cy="217622"/>
            </a:xfrm>
            <a:custGeom>
              <a:avLst/>
              <a:gdLst>
                <a:gd name="T0" fmla="*/ 406 w 407"/>
                <a:gd name="T1" fmla="*/ 285 h 876"/>
                <a:gd name="T2" fmla="*/ 406 w 407"/>
                <a:gd name="T3" fmla="*/ 285 h 876"/>
                <a:gd name="T4" fmla="*/ 264 w 407"/>
                <a:gd name="T5" fmla="*/ 285 h 876"/>
                <a:gd name="T6" fmla="*/ 264 w 407"/>
                <a:gd name="T7" fmla="*/ 204 h 876"/>
                <a:gd name="T8" fmla="*/ 305 w 407"/>
                <a:gd name="T9" fmla="*/ 163 h 876"/>
                <a:gd name="T10" fmla="*/ 406 w 407"/>
                <a:gd name="T11" fmla="*/ 163 h 876"/>
                <a:gd name="T12" fmla="*/ 406 w 407"/>
                <a:gd name="T13" fmla="*/ 0 h 876"/>
                <a:gd name="T14" fmla="*/ 264 w 407"/>
                <a:gd name="T15" fmla="*/ 0 h 876"/>
                <a:gd name="T16" fmla="*/ 81 w 407"/>
                <a:gd name="T17" fmla="*/ 183 h 876"/>
                <a:gd name="T18" fmla="*/ 81 w 407"/>
                <a:gd name="T19" fmla="*/ 285 h 876"/>
                <a:gd name="T20" fmla="*/ 0 w 407"/>
                <a:gd name="T21" fmla="*/ 285 h 876"/>
                <a:gd name="T22" fmla="*/ 0 w 407"/>
                <a:gd name="T23" fmla="*/ 427 h 876"/>
                <a:gd name="T24" fmla="*/ 81 w 407"/>
                <a:gd name="T25" fmla="*/ 427 h 876"/>
                <a:gd name="T26" fmla="*/ 81 w 407"/>
                <a:gd name="T27" fmla="*/ 875 h 876"/>
                <a:gd name="T28" fmla="*/ 264 w 407"/>
                <a:gd name="T29" fmla="*/ 875 h 876"/>
                <a:gd name="T30" fmla="*/ 264 w 407"/>
                <a:gd name="T31" fmla="*/ 427 h 876"/>
                <a:gd name="T32" fmla="*/ 386 w 407"/>
                <a:gd name="T33" fmla="*/ 427 h 876"/>
                <a:gd name="T34" fmla="*/ 406 w 407"/>
                <a:gd name="T35" fmla="*/ 285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7" h="876">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grpSp>
      <p:grpSp>
        <p:nvGrpSpPr>
          <p:cNvPr id="21" name="Group 20"/>
          <p:cNvGrpSpPr/>
          <p:nvPr/>
        </p:nvGrpSpPr>
        <p:grpSpPr>
          <a:xfrm>
            <a:off x="5665382" y="5763935"/>
            <a:ext cx="201548" cy="203028"/>
            <a:chOff x="445038" y="4216039"/>
            <a:chExt cx="397332" cy="400248"/>
          </a:xfrm>
        </p:grpSpPr>
        <p:sp>
          <p:nvSpPr>
            <p:cNvPr id="22" name="Freeform 154"/>
            <p:cNvSpPr>
              <a:spLocks noChangeArrowheads="1"/>
            </p:cNvSpPr>
            <p:nvPr/>
          </p:nvSpPr>
          <p:spPr bwMode="auto">
            <a:xfrm>
              <a:off x="445038" y="4216039"/>
              <a:ext cx="397332" cy="400248"/>
            </a:xfrm>
            <a:custGeom>
              <a:avLst/>
              <a:gdLst>
                <a:gd name="T0" fmla="*/ 0 w 2402"/>
                <a:gd name="T1" fmla="*/ 2421 h 2422"/>
                <a:gd name="T2" fmla="*/ 2401 w 2402"/>
                <a:gd name="T3" fmla="*/ 2421 h 2422"/>
                <a:gd name="T4" fmla="*/ 2401 w 2402"/>
                <a:gd name="T5" fmla="*/ 0 h 2422"/>
                <a:gd name="T6" fmla="*/ 0 w 2402"/>
                <a:gd name="T7" fmla="*/ 0 h 2422"/>
                <a:gd name="T8" fmla="*/ 0 w 2402"/>
                <a:gd name="T9" fmla="*/ 2421 h 2422"/>
              </a:gdLst>
              <a:ahLst/>
              <a:cxnLst>
                <a:cxn ang="0">
                  <a:pos x="T0" y="T1"/>
                </a:cxn>
                <a:cxn ang="0">
                  <a:pos x="T2" y="T3"/>
                </a:cxn>
                <a:cxn ang="0">
                  <a:pos x="T4" y="T5"/>
                </a:cxn>
                <a:cxn ang="0">
                  <a:pos x="T6" y="T7"/>
                </a:cxn>
                <a:cxn ang="0">
                  <a:pos x="T8" y="T9"/>
                </a:cxn>
              </a:cxnLst>
              <a:rect l="0" t="0" r="r" b="b"/>
              <a:pathLst>
                <a:path w="2402" h="2422">
                  <a:moveTo>
                    <a:pt x="0" y="2421"/>
                  </a:moveTo>
                  <a:lnTo>
                    <a:pt x="2401" y="2421"/>
                  </a:lnTo>
                  <a:lnTo>
                    <a:pt x="2401" y="0"/>
                  </a:lnTo>
                  <a:lnTo>
                    <a:pt x="0" y="0"/>
                  </a:lnTo>
                  <a:lnTo>
                    <a:pt x="0" y="2421"/>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sp>
          <p:nvSpPr>
            <p:cNvPr id="23" name="Freeform 155"/>
            <p:cNvSpPr>
              <a:spLocks noChangeAspect="1" noChangeArrowheads="1"/>
            </p:cNvSpPr>
            <p:nvPr/>
          </p:nvSpPr>
          <p:spPr bwMode="auto">
            <a:xfrm>
              <a:off x="532679" y="4317008"/>
              <a:ext cx="212154" cy="187004"/>
            </a:xfrm>
            <a:custGeom>
              <a:avLst/>
              <a:gdLst>
                <a:gd name="T0" fmla="*/ 855 w 856"/>
                <a:gd name="T1" fmla="*/ 81 h 753"/>
                <a:gd name="T2" fmla="*/ 855 w 856"/>
                <a:gd name="T3" fmla="*/ 81 h 753"/>
                <a:gd name="T4" fmla="*/ 753 w 856"/>
                <a:gd name="T5" fmla="*/ 101 h 753"/>
                <a:gd name="T6" fmla="*/ 834 w 856"/>
                <a:gd name="T7" fmla="*/ 0 h 753"/>
                <a:gd name="T8" fmla="*/ 732 w 856"/>
                <a:gd name="T9" fmla="*/ 60 h 753"/>
                <a:gd name="T10" fmla="*/ 590 w 856"/>
                <a:gd name="T11" fmla="*/ 0 h 753"/>
                <a:gd name="T12" fmla="*/ 407 w 856"/>
                <a:gd name="T13" fmla="*/ 183 h 753"/>
                <a:gd name="T14" fmla="*/ 428 w 856"/>
                <a:gd name="T15" fmla="*/ 223 h 753"/>
                <a:gd name="T16" fmla="*/ 61 w 856"/>
                <a:gd name="T17" fmla="*/ 20 h 753"/>
                <a:gd name="T18" fmla="*/ 41 w 856"/>
                <a:gd name="T19" fmla="*/ 121 h 753"/>
                <a:gd name="T20" fmla="*/ 102 w 856"/>
                <a:gd name="T21" fmla="*/ 284 h 753"/>
                <a:gd name="T22" fmla="*/ 21 w 856"/>
                <a:gd name="T23" fmla="*/ 264 h 753"/>
                <a:gd name="T24" fmla="*/ 21 w 856"/>
                <a:gd name="T25" fmla="*/ 264 h 753"/>
                <a:gd name="T26" fmla="*/ 163 w 856"/>
                <a:gd name="T27" fmla="*/ 447 h 753"/>
                <a:gd name="T28" fmla="*/ 122 w 856"/>
                <a:gd name="T29" fmla="*/ 447 h 753"/>
                <a:gd name="T30" fmla="*/ 102 w 856"/>
                <a:gd name="T31" fmla="*/ 447 h 753"/>
                <a:gd name="T32" fmla="*/ 265 w 856"/>
                <a:gd name="T33" fmla="*/ 589 h 753"/>
                <a:gd name="T34" fmla="*/ 41 w 856"/>
                <a:gd name="T35" fmla="*/ 671 h 753"/>
                <a:gd name="T36" fmla="*/ 0 w 856"/>
                <a:gd name="T37" fmla="*/ 671 h 753"/>
                <a:gd name="T38" fmla="*/ 265 w 856"/>
                <a:gd name="T39" fmla="*/ 752 h 753"/>
                <a:gd name="T40" fmla="*/ 773 w 856"/>
                <a:gd name="T41" fmla="*/ 203 h 753"/>
                <a:gd name="T42" fmla="*/ 773 w 856"/>
                <a:gd name="T43" fmla="*/ 183 h 753"/>
                <a:gd name="T44" fmla="*/ 855 w 856"/>
                <a:gd name="T45" fmla="*/ 81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6" h="753">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grpSp>
      <p:grpSp>
        <p:nvGrpSpPr>
          <p:cNvPr id="24" name="Group 23"/>
          <p:cNvGrpSpPr/>
          <p:nvPr/>
        </p:nvGrpSpPr>
        <p:grpSpPr>
          <a:xfrm>
            <a:off x="8583054" y="5764653"/>
            <a:ext cx="201178" cy="201179"/>
            <a:chOff x="1006406" y="5612169"/>
            <a:chExt cx="396603" cy="396603"/>
          </a:xfrm>
        </p:grpSpPr>
        <p:sp>
          <p:nvSpPr>
            <p:cNvPr id="25" name="Freeform 132"/>
            <p:cNvSpPr>
              <a:spLocks noChangeArrowheads="1"/>
            </p:cNvSpPr>
            <p:nvPr/>
          </p:nvSpPr>
          <p:spPr bwMode="auto">
            <a:xfrm>
              <a:off x="1006406" y="5612169"/>
              <a:ext cx="396603" cy="396603"/>
            </a:xfrm>
            <a:custGeom>
              <a:avLst/>
              <a:gdLst>
                <a:gd name="T0" fmla="*/ 0 w 2401"/>
                <a:gd name="T1" fmla="*/ 2400 h 2401"/>
                <a:gd name="T2" fmla="*/ 2400 w 2401"/>
                <a:gd name="T3" fmla="*/ 2400 h 2401"/>
                <a:gd name="T4" fmla="*/ 2400 w 2401"/>
                <a:gd name="T5" fmla="*/ 0 h 2401"/>
                <a:gd name="T6" fmla="*/ 0 w 2401"/>
                <a:gd name="T7" fmla="*/ 0 h 2401"/>
                <a:gd name="T8" fmla="*/ 0 w 2401"/>
                <a:gd name="T9" fmla="*/ 2400 h 2401"/>
              </a:gdLst>
              <a:ahLst/>
              <a:cxnLst>
                <a:cxn ang="0">
                  <a:pos x="T0" y="T1"/>
                </a:cxn>
                <a:cxn ang="0">
                  <a:pos x="T2" y="T3"/>
                </a:cxn>
                <a:cxn ang="0">
                  <a:pos x="T4" y="T5"/>
                </a:cxn>
                <a:cxn ang="0">
                  <a:pos x="T6" y="T7"/>
                </a:cxn>
                <a:cxn ang="0">
                  <a:pos x="T8" y="T9"/>
                </a:cxn>
              </a:cxnLst>
              <a:rect l="0" t="0" r="r" b="b"/>
              <a:pathLst>
                <a:path w="2401" h="2401">
                  <a:moveTo>
                    <a:pt x="0" y="2400"/>
                  </a:moveTo>
                  <a:lnTo>
                    <a:pt x="2400" y="2400"/>
                  </a:lnTo>
                  <a:lnTo>
                    <a:pt x="2400" y="0"/>
                  </a:lnTo>
                  <a:lnTo>
                    <a:pt x="0" y="0"/>
                  </a:lnTo>
                  <a:lnTo>
                    <a:pt x="0" y="2400"/>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sp>
          <p:nvSpPr>
            <p:cNvPr id="26" name="Freeform 133"/>
            <p:cNvSpPr>
              <a:spLocks noChangeAspect="1" noChangeArrowheads="1"/>
            </p:cNvSpPr>
            <p:nvPr/>
          </p:nvSpPr>
          <p:spPr bwMode="auto">
            <a:xfrm>
              <a:off x="1112052" y="5705994"/>
              <a:ext cx="202311" cy="202312"/>
            </a:xfrm>
            <a:custGeom>
              <a:avLst/>
              <a:gdLst>
                <a:gd name="T0" fmla="*/ 651 w 814"/>
                <a:gd name="T1" fmla="*/ 0 h 814"/>
                <a:gd name="T2" fmla="*/ 651 w 814"/>
                <a:gd name="T3" fmla="*/ 0 h 814"/>
                <a:gd name="T4" fmla="*/ 162 w 814"/>
                <a:gd name="T5" fmla="*/ 0 h 814"/>
                <a:gd name="T6" fmla="*/ 0 w 814"/>
                <a:gd name="T7" fmla="*/ 162 h 814"/>
                <a:gd name="T8" fmla="*/ 0 w 814"/>
                <a:gd name="T9" fmla="*/ 325 h 814"/>
                <a:gd name="T10" fmla="*/ 0 w 814"/>
                <a:gd name="T11" fmla="*/ 651 h 814"/>
                <a:gd name="T12" fmla="*/ 162 w 814"/>
                <a:gd name="T13" fmla="*/ 813 h 814"/>
                <a:gd name="T14" fmla="*/ 651 w 814"/>
                <a:gd name="T15" fmla="*/ 813 h 814"/>
                <a:gd name="T16" fmla="*/ 813 w 814"/>
                <a:gd name="T17" fmla="*/ 651 h 814"/>
                <a:gd name="T18" fmla="*/ 813 w 814"/>
                <a:gd name="T19" fmla="*/ 325 h 814"/>
                <a:gd name="T20" fmla="*/ 813 w 814"/>
                <a:gd name="T21" fmla="*/ 162 h 814"/>
                <a:gd name="T22" fmla="*/ 651 w 814"/>
                <a:gd name="T23" fmla="*/ 0 h 814"/>
                <a:gd name="T24" fmla="*/ 712 w 814"/>
                <a:gd name="T25" fmla="*/ 101 h 814"/>
                <a:gd name="T26" fmla="*/ 712 w 814"/>
                <a:gd name="T27" fmla="*/ 101 h 814"/>
                <a:gd name="T28" fmla="*/ 712 w 814"/>
                <a:gd name="T29" fmla="*/ 101 h 814"/>
                <a:gd name="T30" fmla="*/ 712 w 814"/>
                <a:gd name="T31" fmla="*/ 101 h 814"/>
                <a:gd name="T32" fmla="*/ 712 w 814"/>
                <a:gd name="T33" fmla="*/ 224 h 814"/>
                <a:gd name="T34" fmla="*/ 590 w 814"/>
                <a:gd name="T35" fmla="*/ 224 h 814"/>
                <a:gd name="T36" fmla="*/ 590 w 814"/>
                <a:gd name="T37" fmla="*/ 101 h 814"/>
                <a:gd name="T38" fmla="*/ 712 w 814"/>
                <a:gd name="T39" fmla="*/ 101 h 814"/>
                <a:gd name="T40" fmla="*/ 285 w 814"/>
                <a:gd name="T41" fmla="*/ 325 h 814"/>
                <a:gd name="T42" fmla="*/ 285 w 814"/>
                <a:gd name="T43" fmla="*/ 325 h 814"/>
                <a:gd name="T44" fmla="*/ 406 w 814"/>
                <a:gd name="T45" fmla="*/ 264 h 814"/>
                <a:gd name="T46" fmla="*/ 529 w 814"/>
                <a:gd name="T47" fmla="*/ 325 h 814"/>
                <a:gd name="T48" fmla="*/ 549 w 814"/>
                <a:gd name="T49" fmla="*/ 407 h 814"/>
                <a:gd name="T50" fmla="*/ 406 w 814"/>
                <a:gd name="T51" fmla="*/ 549 h 814"/>
                <a:gd name="T52" fmla="*/ 265 w 814"/>
                <a:gd name="T53" fmla="*/ 407 h 814"/>
                <a:gd name="T54" fmla="*/ 285 w 814"/>
                <a:gd name="T55" fmla="*/ 325 h 814"/>
                <a:gd name="T56" fmla="*/ 732 w 814"/>
                <a:gd name="T57" fmla="*/ 651 h 814"/>
                <a:gd name="T58" fmla="*/ 732 w 814"/>
                <a:gd name="T59" fmla="*/ 651 h 814"/>
                <a:gd name="T60" fmla="*/ 651 w 814"/>
                <a:gd name="T61" fmla="*/ 732 h 814"/>
                <a:gd name="T62" fmla="*/ 162 w 814"/>
                <a:gd name="T63" fmla="*/ 732 h 814"/>
                <a:gd name="T64" fmla="*/ 81 w 814"/>
                <a:gd name="T65" fmla="*/ 651 h 814"/>
                <a:gd name="T66" fmla="*/ 81 w 814"/>
                <a:gd name="T67" fmla="*/ 325 h 814"/>
                <a:gd name="T68" fmla="*/ 203 w 814"/>
                <a:gd name="T69" fmla="*/ 325 h 814"/>
                <a:gd name="T70" fmla="*/ 183 w 814"/>
                <a:gd name="T71" fmla="*/ 407 h 814"/>
                <a:gd name="T72" fmla="*/ 406 w 814"/>
                <a:gd name="T73" fmla="*/ 631 h 814"/>
                <a:gd name="T74" fmla="*/ 630 w 814"/>
                <a:gd name="T75" fmla="*/ 407 h 814"/>
                <a:gd name="T76" fmla="*/ 610 w 814"/>
                <a:gd name="T77" fmla="*/ 325 h 814"/>
                <a:gd name="T78" fmla="*/ 732 w 814"/>
                <a:gd name="T79" fmla="*/ 325 h 814"/>
                <a:gd name="T80" fmla="*/ 732 w 814"/>
                <a:gd name="T81" fmla="*/ 651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14" h="814">
                  <a:moveTo>
                    <a:pt x="651" y="0"/>
                  </a:moveTo>
                  <a:lnTo>
                    <a:pt x="651" y="0"/>
                  </a:lnTo>
                  <a:cubicBezTo>
                    <a:pt x="162" y="0"/>
                    <a:pt x="162" y="0"/>
                    <a:pt x="162" y="0"/>
                  </a:cubicBezTo>
                  <a:cubicBezTo>
                    <a:pt x="81" y="0"/>
                    <a:pt x="0" y="61"/>
                    <a:pt x="0" y="162"/>
                  </a:cubicBezTo>
                  <a:cubicBezTo>
                    <a:pt x="0" y="325"/>
                    <a:pt x="0" y="325"/>
                    <a:pt x="0" y="325"/>
                  </a:cubicBezTo>
                  <a:cubicBezTo>
                    <a:pt x="0" y="651"/>
                    <a:pt x="0" y="651"/>
                    <a:pt x="0" y="651"/>
                  </a:cubicBezTo>
                  <a:cubicBezTo>
                    <a:pt x="0" y="732"/>
                    <a:pt x="81" y="813"/>
                    <a:pt x="162" y="813"/>
                  </a:cubicBezTo>
                  <a:cubicBezTo>
                    <a:pt x="651" y="813"/>
                    <a:pt x="651" y="813"/>
                    <a:pt x="651" y="813"/>
                  </a:cubicBezTo>
                  <a:cubicBezTo>
                    <a:pt x="753" y="813"/>
                    <a:pt x="813" y="732"/>
                    <a:pt x="813" y="651"/>
                  </a:cubicBezTo>
                  <a:cubicBezTo>
                    <a:pt x="813" y="325"/>
                    <a:pt x="813" y="325"/>
                    <a:pt x="813" y="325"/>
                  </a:cubicBezTo>
                  <a:cubicBezTo>
                    <a:pt x="813" y="162"/>
                    <a:pt x="813" y="162"/>
                    <a:pt x="813" y="162"/>
                  </a:cubicBezTo>
                  <a:cubicBezTo>
                    <a:pt x="813" y="61"/>
                    <a:pt x="753" y="0"/>
                    <a:pt x="651" y="0"/>
                  </a:cubicBezTo>
                  <a:close/>
                  <a:moveTo>
                    <a:pt x="712" y="101"/>
                  </a:moveTo>
                  <a:lnTo>
                    <a:pt x="712" y="101"/>
                  </a:lnTo>
                  <a:lnTo>
                    <a:pt x="712" y="101"/>
                  </a:lnTo>
                  <a:lnTo>
                    <a:pt x="712" y="101"/>
                  </a:lnTo>
                  <a:cubicBezTo>
                    <a:pt x="712" y="224"/>
                    <a:pt x="712" y="224"/>
                    <a:pt x="712" y="224"/>
                  </a:cubicBezTo>
                  <a:cubicBezTo>
                    <a:pt x="590" y="224"/>
                    <a:pt x="590" y="224"/>
                    <a:pt x="590" y="224"/>
                  </a:cubicBezTo>
                  <a:cubicBezTo>
                    <a:pt x="590" y="101"/>
                    <a:pt x="590" y="101"/>
                    <a:pt x="590" y="101"/>
                  </a:cubicBezTo>
                  <a:lnTo>
                    <a:pt x="712" y="101"/>
                  </a:lnTo>
                  <a:close/>
                  <a:moveTo>
                    <a:pt x="285" y="325"/>
                  </a:moveTo>
                  <a:lnTo>
                    <a:pt x="285" y="325"/>
                  </a:lnTo>
                  <a:cubicBezTo>
                    <a:pt x="325" y="284"/>
                    <a:pt x="366" y="264"/>
                    <a:pt x="406" y="264"/>
                  </a:cubicBezTo>
                  <a:cubicBezTo>
                    <a:pt x="447" y="264"/>
                    <a:pt x="509" y="284"/>
                    <a:pt x="529" y="325"/>
                  </a:cubicBezTo>
                  <a:cubicBezTo>
                    <a:pt x="549" y="345"/>
                    <a:pt x="549" y="366"/>
                    <a:pt x="549" y="407"/>
                  </a:cubicBezTo>
                  <a:cubicBezTo>
                    <a:pt x="549" y="488"/>
                    <a:pt x="488" y="549"/>
                    <a:pt x="406" y="549"/>
                  </a:cubicBezTo>
                  <a:cubicBezTo>
                    <a:pt x="325" y="549"/>
                    <a:pt x="265" y="488"/>
                    <a:pt x="265" y="407"/>
                  </a:cubicBezTo>
                  <a:cubicBezTo>
                    <a:pt x="265" y="366"/>
                    <a:pt x="285" y="345"/>
                    <a:pt x="285" y="325"/>
                  </a:cubicBezTo>
                  <a:close/>
                  <a:moveTo>
                    <a:pt x="732" y="651"/>
                  </a:moveTo>
                  <a:lnTo>
                    <a:pt x="732" y="651"/>
                  </a:lnTo>
                  <a:cubicBezTo>
                    <a:pt x="732" y="691"/>
                    <a:pt x="692" y="732"/>
                    <a:pt x="651" y="732"/>
                  </a:cubicBezTo>
                  <a:cubicBezTo>
                    <a:pt x="162" y="732"/>
                    <a:pt x="162" y="732"/>
                    <a:pt x="162" y="732"/>
                  </a:cubicBezTo>
                  <a:cubicBezTo>
                    <a:pt x="122" y="732"/>
                    <a:pt x="81" y="691"/>
                    <a:pt x="81" y="651"/>
                  </a:cubicBezTo>
                  <a:cubicBezTo>
                    <a:pt x="81" y="325"/>
                    <a:pt x="81" y="325"/>
                    <a:pt x="81" y="325"/>
                  </a:cubicBezTo>
                  <a:cubicBezTo>
                    <a:pt x="203" y="325"/>
                    <a:pt x="203" y="325"/>
                    <a:pt x="203" y="325"/>
                  </a:cubicBezTo>
                  <a:cubicBezTo>
                    <a:pt x="203" y="345"/>
                    <a:pt x="183" y="366"/>
                    <a:pt x="183" y="407"/>
                  </a:cubicBezTo>
                  <a:cubicBezTo>
                    <a:pt x="183" y="528"/>
                    <a:pt x="285" y="631"/>
                    <a:pt x="406" y="631"/>
                  </a:cubicBezTo>
                  <a:cubicBezTo>
                    <a:pt x="529" y="631"/>
                    <a:pt x="630" y="528"/>
                    <a:pt x="630" y="407"/>
                  </a:cubicBezTo>
                  <a:cubicBezTo>
                    <a:pt x="630" y="366"/>
                    <a:pt x="630" y="345"/>
                    <a:pt x="610" y="325"/>
                  </a:cubicBezTo>
                  <a:cubicBezTo>
                    <a:pt x="732" y="325"/>
                    <a:pt x="732" y="325"/>
                    <a:pt x="732" y="325"/>
                  </a:cubicBezTo>
                  <a:lnTo>
                    <a:pt x="732" y="651"/>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grpSp>
      <p:grpSp>
        <p:nvGrpSpPr>
          <p:cNvPr id="27" name="Group 26"/>
          <p:cNvGrpSpPr/>
          <p:nvPr/>
        </p:nvGrpSpPr>
        <p:grpSpPr>
          <a:xfrm>
            <a:off x="8805725" y="5763935"/>
            <a:ext cx="203027" cy="203027"/>
            <a:chOff x="1567775" y="4933138"/>
            <a:chExt cx="400248" cy="400247"/>
          </a:xfrm>
        </p:grpSpPr>
        <p:sp>
          <p:nvSpPr>
            <p:cNvPr id="28" name="Freeform 138"/>
            <p:cNvSpPr>
              <a:spLocks noChangeArrowheads="1"/>
            </p:cNvSpPr>
            <p:nvPr/>
          </p:nvSpPr>
          <p:spPr bwMode="auto">
            <a:xfrm>
              <a:off x="1567775" y="4933138"/>
              <a:ext cx="400248" cy="400247"/>
            </a:xfrm>
            <a:custGeom>
              <a:avLst/>
              <a:gdLst>
                <a:gd name="T0" fmla="*/ 0 w 2422"/>
                <a:gd name="T1" fmla="*/ 2422 h 2423"/>
                <a:gd name="T2" fmla="*/ 2421 w 2422"/>
                <a:gd name="T3" fmla="*/ 2422 h 2423"/>
                <a:gd name="T4" fmla="*/ 2421 w 2422"/>
                <a:gd name="T5" fmla="*/ 0 h 2423"/>
                <a:gd name="T6" fmla="*/ 0 w 2422"/>
                <a:gd name="T7" fmla="*/ 0 h 2423"/>
                <a:gd name="T8" fmla="*/ 0 w 2422"/>
                <a:gd name="T9" fmla="*/ 2422 h 2423"/>
              </a:gdLst>
              <a:ahLst/>
              <a:cxnLst>
                <a:cxn ang="0">
                  <a:pos x="T0" y="T1"/>
                </a:cxn>
                <a:cxn ang="0">
                  <a:pos x="T2" y="T3"/>
                </a:cxn>
                <a:cxn ang="0">
                  <a:pos x="T4" y="T5"/>
                </a:cxn>
                <a:cxn ang="0">
                  <a:pos x="T6" y="T7"/>
                </a:cxn>
                <a:cxn ang="0">
                  <a:pos x="T8" y="T9"/>
                </a:cxn>
              </a:cxnLst>
              <a:rect l="0" t="0" r="r" b="b"/>
              <a:pathLst>
                <a:path w="2422" h="2423">
                  <a:moveTo>
                    <a:pt x="0" y="2422"/>
                  </a:moveTo>
                  <a:lnTo>
                    <a:pt x="2421" y="2422"/>
                  </a:lnTo>
                  <a:lnTo>
                    <a:pt x="2421" y="0"/>
                  </a:lnTo>
                  <a:lnTo>
                    <a:pt x="0" y="0"/>
                  </a:lnTo>
                  <a:lnTo>
                    <a:pt x="0" y="2422"/>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sp>
          <p:nvSpPr>
            <p:cNvPr id="29" name="Freeform 139"/>
            <p:cNvSpPr>
              <a:spLocks noChangeAspect="1" noChangeArrowheads="1"/>
            </p:cNvSpPr>
            <p:nvPr/>
          </p:nvSpPr>
          <p:spPr bwMode="auto">
            <a:xfrm>
              <a:off x="1661448" y="5028378"/>
              <a:ext cx="202311" cy="187001"/>
            </a:xfrm>
            <a:custGeom>
              <a:avLst/>
              <a:gdLst>
                <a:gd name="T0" fmla="*/ 184 w 815"/>
                <a:gd name="T1" fmla="*/ 753 h 754"/>
                <a:gd name="T2" fmla="*/ 184 w 815"/>
                <a:gd name="T3" fmla="*/ 753 h 754"/>
                <a:gd name="T4" fmla="*/ 21 w 815"/>
                <a:gd name="T5" fmla="*/ 753 h 754"/>
                <a:gd name="T6" fmla="*/ 21 w 815"/>
                <a:gd name="T7" fmla="*/ 244 h 754"/>
                <a:gd name="T8" fmla="*/ 184 w 815"/>
                <a:gd name="T9" fmla="*/ 244 h 754"/>
                <a:gd name="T10" fmla="*/ 184 w 815"/>
                <a:gd name="T11" fmla="*/ 753 h 754"/>
                <a:gd name="T12" fmla="*/ 102 w 815"/>
                <a:gd name="T13" fmla="*/ 183 h 754"/>
                <a:gd name="T14" fmla="*/ 102 w 815"/>
                <a:gd name="T15" fmla="*/ 183 h 754"/>
                <a:gd name="T16" fmla="*/ 102 w 815"/>
                <a:gd name="T17" fmla="*/ 183 h 754"/>
                <a:gd name="T18" fmla="*/ 0 w 815"/>
                <a:gd name="T19" fmla="*/ 102 h 754"/>
                <a:gd name="T20" fmla="*/ 102 w 815"/>
                <a:gd name="T21" fmla="*/ 0 h 754"/>
                <a:gd name="T22" fmla="*/ 204 w 815"/>
                <a:gd name="T23" fmla="*/ 102 h 754"/>
                <a:gd name="T24" fmla="*/ 102 w 815"/>
                <a:gd name="T25" fmla="*/ 183 h 754"/>
                <a:gd name="T26" fmla="*/ 814 w 815"/>
                <a:gd name="T27" fmla="*/ 753 h 754"/>
                <a:gd name="T28" fmla="*/ 814 w 815"/>
                <a:gd name="T29" fmla="*/ 753 h 754"/>
                <a:gd name="T30" fmla="*/ 631 w 815"/>
                <a:gd name="T31" fmla="*/ 753 h 754"/>
                <a:gd name="T32" fmla="*/ 631 w 815"/>
                <a:gd name="T33" fmla="*/ 489 h 754"/>
                <a:gd name="T34" fmla="*/ 550 w 815"/>
                <a:gd name="T35" fmla="*/ 387 h 754"/>
                <a:gd name="T36" fmla="*/ 468 w 815"/>
                <a:gd name="T37" fmla="*/ 448 h 754"/>
                <a:gd name="T38" fmla="*/ 448 w 815"/>
                <a:gd name="T39" fmla="*/ 489 h 754"/>
                <a:gd name="T40" fmla="*/ 448 w 815"/>
                <a:gd name="T41" fmla="*/ 753 h 754"/>
                <a:gd name="T42" fmla="*/ 285 w 815"/>
                <a:gd name="T43" fmla="*/ 753 h 754"/>
                <a:gd name="T44" fmla="*/ 285 w 815"/>
                <a:gd name="T45" fmla="*/ 244 h 754"/>
                <a:gd name="T46" fmla="*/ 448 w 815"/>
                <a:gd name="T47" fmla="*/ 244 h 754"/>
                <a:gd name="T48" fmla="*/ 448 w 815"/>
                <a:gd name="T49" fmla="*/ 326 h 754"/>
                <a:gd name="T50" fmla="*/ 611 w 815"/>
                <a:gd name="T51" fmla="*/ 244 h 754"/>
                <a:gd name="T52" fmla="*/ 814 w 815"/>
                <a:gd name="T53" fmla="*/ 468 h 754"/>
                <a:gd name="T54" fmla="*/ 814 w 815"/>
                <a:gd name="T55" fmla="*/ 753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5" h="754">
                  <a:moveTo>
                    <a:pt x="184" y="753"/>
                  </a:moveTo>
                  <a:lnTo>
                    <a:pt x="184" y="753"/>
                  </a:lnTo>
                  <a:cubicBezTo>
                    <a:pt x="21" y="753"/>
                    <a:pt x="21" y="753"/>
                    <a:pt x="21" y="753"/>
                  </a:cubicBezTo>
                  <a:cubicBezTo>
                    <a:pt x="21" y="244"/>
                    <a:pt x="21" y="244"/>
                    <a:pt x="21" y="244"/>
                  </a:cubicBezTo>
                  <a:cubicBezTo>
                    <a:pt x="184" y="244"/>
                    <a:pt x="184" y="244"/>
                    <a:pt x="184" y="244"/>
                  </a:cubicBezTo>
                  <a:lnTo>
                    <a:pt x="184" y="753"/>
                  </a:lnTo>
                  <a:close/>
                  <a:moveTo>
                    <a:pt x="102" y="183"/>
                  </a:moveTo>
                  <a:lnTo>
                    <a:pt x="102" y="183"/>
                  </a:lnTo>
                  <a:lnTo>
                    <a:pt x="102" y="183"/>
                  </a:lnTo>
                  <a:cubicBezTo>
                    <a:pt x="41" y="183"/>
                    <a:pt x="0" y="143"/>
                    <a:pt x="0" y="102"/>
                  </a:cubicBezTo>
                  <a:cubicBezTo>
                    <a:pt x="0" y="41"/>
                    <a:pt x="41" y="0"/>
                    <a:pt x="102" y="0"/>
                  </a:cubicBezTo>
                  <a:cubicBezTo>
                    <a:pt x="163" y="0"/>
                    <a:pt x="184" y="41"/>
                    <a:pt x="204" y="102"/>
                  </a:cubicBezTo>
                  <a:cubicBezTo>
                    <a:pt x="204" y="143"/>
                    <a:pt x="163" y="183"/>
                    <a:pt x="102" y="183"/>
                  </a:cubicBezTo>
                  <a:close/>
                  <a:moveTo>
                    <a:pt x="814" y="753"/>
                  </a:moveTo>
                  <a:lnTo>
                    <a:pt x="814" y="753"/>
                  </a:lnTo>
                  <a:cubicBezTo>
                    <a:pt x="631" y="753"/>
                    <a:pt x="631" y="753"/>
                    <a:pt x="631" y="753"/>
                  </a:cubicBezTo>
                  <a:cubicBezTo>
                    <a:pt x="631" y="489"/>
                    <a:pt x="631" y="489"/>
                    <a:pt x="631" y="489"/>
                  </a:cubicBezTo>
                  <a:cubicBezTo>
                    <a:pt x="631" y="427"/>
                    <a:pt x="611" y="387"/>
                    <a:pt x="550" y="387"/>
                  </a:cubicBezTo>
                  <a:cubicBezTo>
                    <a:pt x="509" y="387"/>
                    <a:pt x="468" y="407"/>
                    <a:pt x="468" y="448"/>
                  </a:cubicBezTo>
                  <a:cubicBezTo>
                    <a:pt x="448" y="448"/>
                    <a:pt x="448" y="468"/>
                    <a:pt x="448" y="489"/>
                  </a:cubicBezTo>
                  <a:cubicBezTo>
                    <a:pt x="448" y="753"/>
                    <a:pt x="448" y="753"/>
                    <a:pt x="448" y="753"/>
                  </a:cubicBezTo>
                  <a:cubicBezTo>
                    <a:pt x="285" y="753"/>
                    <a:pt x="285" y="753"/>
                    <a:pt x="285" y="753"/>
                  </a:cubicBezTo>
                  <a:cubicBezTo>
                    <a:pt x="285" y="753"/>
                    <a:pt x="285" y="285"/>
                    <a:pt x="285" y="244"/>
                  </a:cubicBezTo>
                  <a:cubicBezTo>
                    <a:pt x="448" y="244"/>
                    <a:pt x="448" y="244"/>
                    <a:pt x="448" y="244"/>
                  </a:cubicBezTo>
                  <a:cubicBezTo>
                    <a:pt x="448" y="326"/>
                    <a:pt x="448" y="326"/>
                    <a:pt x="448" y="326"/>
                  </a:cubicBezTo>
                  <a:cubicBezTo>
                    <a:pt x="468" y="285"/>
                    <a:pt x="530" y="244"/>
                    <a:pt x="611" y="244"/>
                  </a:cubicBezTo>
                  <a:cubicBezTo>
                    <a:pt x="733" y="244"/>
                    <a:pt x="814" y="326"/>
                    <a:pt x="814" y="468"/>
                  </a:cubicBezTo>
                  <a:lnTo>
                    <a:pt x="814" y="753"/>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grpSp>
      <p:grpSp>
        <p:nvGrpSpPr>
          <p:cNvPr id="30" name="Group 29"/>
          <p:cNvGrpSpPr/>
          <p:nvPr/>
        </p:nvGrpSpPr>
        <p:grpSpPr>
          <a:xfrm>
            <a:off x="8360403" y="5762804"/>
            <a:ext cx="201178" cy="203028"/>
            <a:chOff x="1006406" y="4216039"/>
            <a:chExt cx="396603" cy="400248"/>
          </a:xfrm>
        </p:grpSpPr>
        <p:sp>
          <p:nvSpPr>
            <p:cNvPr id="31" name="Freeform 152"/>
            <p:cNvSpPr>
              <a:spLocks noChangeArrowheads="1"/>
            </p:cNvSpPr>
            <p:nvPr/>
          </p:nvSpPr>
          <p:spPr bwMode="auto">
            <a:xfrm>
              <a:off x="1006406" y="4216039"/>
              <a:ext cx="396603" cy="400248"/>
            </a:xfrm>
            <a:custGeom>
              <a:avLst/>
              <a:gdLst>
                <a:gd name="T0" fmla="*/ 0 w 2401"/>
                <a:gd name="T1" fmla="*/ 2421 h 2422"/>
                <a:gd name="T2" fmla="*/ 2400 w 2401"/>
                <a:gd name="T3" fmla="*/ 2421 h 2422"/>
                <a:gd name="T4" fmla="*/ 2400 w 2401"/>
                <a:gd name="T5" fmla="*/ 0 h 2422"/>
                <a:gd name="T6" fmla="*/ 0 w 2401"/>
                <a:gd name="T7" fmla="*/ 0 h 2422"/>
                <a:gd name="T8" fmla="*/ 0 w 2401"/>
                <a:gd name="T9" fmla="*/ 2421 h 2422"/>
              </a:gdLst>
              <a:ahLst/>
              <a:cxnLst>
                <a:cxn ang="0">
                  <a:pos x="T0" y="T1"/>
                </a:cxn>
                <a:cxn ang="0">
                  <a:pos x="T2" y="T3"/>
                </a:cxn>
                <a:cxn ang="0">
                  <a:pos x="T4" y="T5"/>
                </a:cxn>
                <a:cxn ang="0">
                  <a:pos x="T6" y="T7"/>
                </a:cxn>
                <a:cxn ang="0">
                  <a:pos x="T8" y="T9"/>
                </a:cxn>
              </a:cxnLst>
              <a:rect l="0" t="0" r="r" b="b"/>
              <a:pathLst>
                <a:path w="2401" h="2422">
                  <a:moveTo>
                    <a:pt x="0" y="2421"/>
                  </a:moveTo>
                  <a:lnTo>
                    <a:pt x="2400" y="2421"/>
                  </a:lnTo>
                  <a:lnTo>
                    <a:pt x="2400" y="0"/>
                  </a:lnTo>
                  <a:lnTo>
                    <a:pt x="0" y="0"/>
                  </a:lnTo>
                  <a:lnTo>
                    <a:pt x="0" y="2421"/>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sp>
          <p:nvSpPr>
            <p:cNvPr id="32" name="Freeform 153"/>
            <p:cNvSpPr>
              <a:spLocks noChangeAspect="1" noChangeArrowheads="1"/>
            </p:cNvSpPr>
            <p:nvPr/>
          </p:nvSpPr>
          <p:spPr bwMode="auto">
            <a:xfrm>
              <a:off x="1154383" y="4310802"/>
              <a:ext cx="100611" cy="217622"/>
            </a:xfrm>
            <a:custGeom>
              <a:avLst/>
              <a:gdLst>
                <a:gd name="T0" fmla="*/ 406 w 407"/>
                <a:gd name="T1" fmla="*/ 285 h 876"/>
                <a:gd name="T2" fmla="*/ 406 w 407"/>
                <a:gd name="T3" fmla="*/ 285 h 876"/>
                <a:gd name="T4" fmla="*/ 264 w 407"/>
                <a:gd name="T5" fmla="*/ 285 h 876"/>
                <a:gd name="T6" fmla="*/ 264 w 407"/>
                <a:gd name="T7" fmla="*/ 204 h 876"/>
                <a:gd name="T8" fmla="*/ 305 w 407"/>
                <a:gd name="T9" fmla="*/ 163 h 876"/>
                <a:gd name="T10" fmla="*/ 406 w 407"/>
                <a:gd name="T11" fmla="*/ 163 h 876"/>
                <a:gd name="T12" fmla="*/ 406 w 407"/>
                <a:gd name="T13" fmla="*/ 0 h 876"/>
                <a:gd name="T14" fmla="*/ 264 w 407"/>
                <a:gd name="T15" fmla="*/ 0 h 876"/>
                <a:gd name="T16" fmla="*/ 81 w 407"/>
                <a:gd name="T17" fmla="*/ 183 h 876"/>
                <a:gd name="T18" fmla="*/ 81 w 407"/>
                <a:gd name="T19" fmla="*/ 285 h 876"/>
                <a:gd name="T20" fmla="*/ 0 w 407"/>
                <a:gd name="T21" fmla="*/ 285 h 876"/>
                <a:gd name="T22" fmla="*/ 0 w 407"/>
                <a:gd name="T23" fmla="*/ 427 h 876"/>
                <a:gd name="T24" fmla="*/ 81 w 407"/>
                <a:gd name="T25" fmla="*/ 427 h 876"/>
                <a:gd name="T26" fmla="*/ 81 w 407"/>
                <a:gd name="T27" fmla="*/ 875 h 876"/>
                <a:gd name="T28" fmla="*/ 264 w 407"/>
                <a:gd name="T29" fmla="*/ 875 h 876"/>
                <a:gd name="T30" fmla="*/ 264 w 407"/>
                <a:gd name="T31" fmla="*/ 427 h 876"/>
                <a:gd name="T32" fmla="*/ 386 w 407"/>
                <a:gd name="T33" fmla="*/ 427 h 876"/>
                <a:gd name="T34" fmla="*/ 406 w 407"/>
                <a:gd name="T35" fmla="*/ 285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7" h="876">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grpSp>
      <p:grpSp>
        <p:nvGrpSpPr>
          <p:cNvPr id="33" name="Group 32"/>
          <p:cNvGrpSpPr/>
          <p:nvPr/>
        </p:nvGrpSpPr>
        <p:grpSpPr>
          <a:xfrm>
            <a:off x="8140067" y="5762804"/>
            <a:ext cx="201548" cy="203028"/>
            <a:chOff x="445038" y="4216039"/>
            <a:chExt cx="397332" cy="400248"/>
          </a:xfrm>
        </p:grpSpPr>
        <p:sp>
          <p:nvSpPr>
            <p:cNvPr id="34" name="Freeform 154"/>
            <p:cNvSpPr>
              <a:spLocks noChangeArrowheads="1"/>
            </p:cNvSpPr>
            <p:nvPr/>
          </p:nvSpPr>
          <p:spPr bwMode="auto">
            <a:xfrm>
              <a:off x="445038" y="4216039"/>
              <a:ext cx="397332" cy="400248"/>
            </a:xfrm>
            <a:custGeom>
              <a:avLst/>
              <a:gdLst>
                <a:gd name="T0" fmla="*/ 0 w 2402"/>
                <a:gd name="T1" fmla="*/ 2421 h 2422"/>
                <a:gd name="T2" fmla="*/ 2401 w 2402"/>
                <a:gd name="T3" fmla="*/ 2421 h 2422"/>
                <a:gd name="T4" fmla="*/ 2401 w 2402"/>
                <a:gd name="T5" fmla="*/ 0 h 2422"/>
                <a:gd name="T6" fmla="*/ 0 w 2402"/>
                <a:gd name="T7" fmla="*/ 0 h 2422"/>
                <a:gd name="T8" fmla="*/ 0 w 2402"/>
                <a:gd name="T9" fmla="*/ 2421 h 2422"/>
              </a:gdLst>
              <a:ahLst/>
              <a:cxnLst>
                <a:cxn ang="0">
                  <a:pos x="T0" y="T1"/>
                </a:cxn>
                <a:cxn ang="0">
                  <a:pos x="T2" y="T3"/>
                </a:cxn>
                <a:cxn ang="0">
                  <a:pos x="T4" y="T5"/>
                </a:cxn>
                <a:cxn ang="0">
                  <a:pos x="T6" y="T7"/>
                </a:cxn>
                <a:cxn ang="0">
                  <a:pos x="T8" y="T9"/>
                </a:cxn>
              </a:cxnLst>
              <a:rect l="0" t="0" r="r" b="b"/>
              <a:pathLst>
                <a:path w="2402" h="2422">
                  <a:moveTo>
                    <a:pt x="0" y="2421"/>
                  </a:moveTo>
                  <a:lnTo>
                    <a:pt x="2401" y="2421"/>
                  </a:lnTo>
                  <a:lnTo>
                    <a:pt x="2401" y="0"/>
                  </a:lnTo>
                  <a:lnTo>
                    <a:pt x="0" y="0"/>
                  </a:lnTo>
                  <a:lnTo>
                    <a:pt x="0" y="2421"/>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sp>
          <p:nvSpPr>
            <p:cNvPr id="35" name="Freeform 155"/>
            <p:cNvSpPr>
              <a:spLocks noChangeAspect="1" noChangeArrowheads="1"/>
            </p:cNvSpPr>
            <p:nvPr/>
          </p:nvSpPr>
          <p:spPr bwMode="auto">
            <a:xfrm>
              <a:off x="532679" y="4317008"/>
              <a:ext cx="212154" cy="187004"/>
            </a:xfrm>
            <a:custGeom>
              <a:avLst/>
              <a:gdLst>
                <a:gd name="T0" fmla="*/ 855 w 856"/>
                <a:gd name="T1" fmla="*/ 81 h 753"/>
                <a:gd name="T2" fmla="*/ 855 w 856"/>
                <a:gd name="T3" fmla="*/ 81 h 753"/>
                <a:gd name="T4" fmla="*/ 753 w 856"/>
                <a:gd name="T5" fmla="*/ 101 h 753"/>
                <a:gd name="T6" fmla="*/ 834 w 856"/>
                <a:gd name="T7" fmla="*/ 0 h 753"/>
                <a:gd name="T8" fmla="*/ 732 w 856"/>
                <a:gd name="T9" fmla="*/ 60 h 753"/>
                <a:gd name="T10" fmla="*/ 590 w 856"/>
                <a:gd name="T11" fmla="*/ 0 h 753"/>
                <a:gd name="T12" fmla="*/ 407 w 856"/>
                <a:gd name="T13" fmla="*/ 183 h 753"/>
                <a:gd name="T14" fmla="*/ 428 w 856"/>
                <a:gd name="T15" fmla="*/ 223 h 753"/>
                <a:gd name="T16" fmla="*/ 61 w 856"/>
                <a:gd name="T17" fmla="*/ 20 h 753"/>
                <a:gd name="T18" fmla="*/ 41 w 856"/>
                <a:gd name="T19" fmla="*/ 121 h 753"/>
                <a:gd name="T20" fmla="*/ 102 w 856"/>
                <a:gd name="T21" fmla="*/ 284 h 753"/>
                <a:gd name="T22" fmla="*/ 21 w 856"/>
                <a:gd name="T23" fmla="*/ 264 h 753"/>
                <a:gd name="T24" fmla="*/ 21 w 856"/>
                <a:gd name="T25" fmla="*/ 264 h 753"/>
                <a:gd name="T26" fmla="*/ 163 w 856"/>
                <a:gd name="T27" fmla="*/ 447 h 753"/>
                <a:gd name="T28" fmla="*/ 122 w 856"/>
                <a:gd name="T29" fmla="*/ 447 h 753"/>
                <a:gd name="T30" fmla="*/ 102 w 856"/>
                <a:gd name="T31" fmla="*/ 447 h 753"/>
                <a:gd name="T32" fmla="*/ 265 w 856"/>
                <a:gd name="T33" fmla="*/ 589 h 753"/>
                <a:gd name="T34" fmla="*/ 41 w 856"/>
                <a:gd name="T35" fmla="*/ 671 h 753"/>
                <a:gd name="T36" fmla="*/ 0 w 856"/>
                <a:gd name="T37" fmla="*/ 671 h 753"/>
                <a:gd name="T38" fmla="*/ 265 w 856"/>
                <a:gd name="T39" fmla="*/ 752 h 753"/>
                <a:gd name="T40" fmla="*/ 773 w 856"/>
                <a:gd name="T41" fmla="*/ 203 h 753"/>
                <a:gd name="T42" fmla="*/ 773 w 856"/>
                <a:gd name="T43" fmla="*/ 183 h 753"/>
                <a:gd name="T44" fmla="*/ 855 w 856"/>
                <a:gd name="T45" fmla="*/ 81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6" h="753">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grpSp>
      <p:grpSp>
        <p:nvGrpSpPr>
          <p:cNvPr id="36" name="Group 35"/>
          <p:cNvGrpSpPr/>
          <p:nvPr/>
        </p:nvGrpSpPr>
        <p:grpSpPr>
          <a:xfrm>
            <a:off x="3747095" y="5763523"/>
            <a:ext cx="201178" cy="201179"/>
            <a:chOff x="1006406" y="5612169"/>
            <a:chExt cx="396603" cy="396603"/>
          </a:xfrm>
        </p:grpSpPr>
        <p:sp>
          <p:nvSpPr>
            <p:cNvPr id="37" name="Freeform 132"/>
            <p:cNvSpPr>
              <a:spLocks noChangeArrowheads="1"/>
            </p:cNvSpPr>
            <p:nvPr/>
          </p:nvSpPr>
          <p:spPr bwMode="auto">
            <a:xfrm>
              <a:off x="1006406" y="5612169"/>
              <a:ext cx="396603" cy="396603"/>
            </a:xfrm>
            <a:custGeom>
              <a:avLst/>
              <a:gdLst>
                <a:gd name="T0" fmla="*/ 0 w 2401"/>
                <a:gd name="T1" fmla="*/ 2400 h 2401"/>
                <a:gd name="T2" fmla="*/ 2400 w 2401"/>
                <a:gd name="T3" fmla="*/ 2400 h 2401"/>
                <a:gd name="T4" fmla="*/ 2400 w 2401"/>
                <a:gd name="T5" fmla="*/ 0 h 2401"/>
                <a:gd name="T6" fmla="*/ 0 w 2401"/>
                <a:gd name="T7" fmla="*/ 0 h 2401"/>
                <a:gd name="T8" fmla="*/ 0 w 2401"/>
                <a:gd name="T9" fmla="*/ 2400 h 2401"/>
              </a:gdLst>
              <a:ahLst/>
              <a:cxnLst>
                <a:cxn ang="0">
                  <a:pos x="T0" y="T1"/>
                </a:cxn>
                <a:cxn ang="0">
                  <a:pos x="T2" y="T3"/>
                </a:cxn>
                <a:cxn ang="0">
                  <a:pos x="T4" y="T5"/>
                </a:cxn>
                <a:cxn ang="0">
                  <a:pos x="T6" y="T7"/>
                </a:cxn>
                <a:cxn ang="0">
                  <a:pos x="T8" y="T9"/>
                </a:cxn>
              </a:cxnLst>
              <a:rect l="0" t="0" r="r" b="b"/>
              <a:pathLst>
                <a:path w="2401" h="2401">
                  <a:moveTo>
                    <a:pt x="0" y="2400"/>
                  </a:moveTo>
                  <a:lnTo>
                    <a:pt x="2400" y="2400"/>
                  </a:lnTo>
                  <a:lnTo>
                    <a:pt x="2400" y="0"/>
                  </a:lnTo>
                  <a:lnTo>
                    <a:pt x="0" y="0"/>
                  </a:lnTo>
                  <a:lnTo>
                    <a:pt x="0" y="2400"/>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sp>
          <p:nvSpPr>
            <p:cNvPr id="38" name="Freeform 133"/>
            <p:cNvSpPr>
              <a:spLocks noChangeAspect="1" noChangeArrowheads="1"/>
            </p:cNvSpPr>
            <p:nvPr/>
          </p:nvSpPr>
          <p:spPr bwMode="auto">
            <a:xfrm>
              <a:off x="1112052" y="5705994"/>
              <a:ext cx="202311" cy="202312"/>
            </a:xfrm>
            <a:custGeom>
              <a:avLst/>
              <a:gdLst>
                <a:gd name="T0" fmla="*/ 651 w 814"/>
                <a:gd name="T1" fmla="*/ 0 h 814"/>
                <a:gd name="T2" fmla="*/ 651 w 814"/>
                <a:gd name="T3" fmla="*/ 0 h 814"/>
                <a:gd name="T4" fmla="*/ 162 w 814"/>
                <a:gd name="T5" fmla="*/ 0 h 814"/>
                <a:gd name="T6" fmla="*/ 0 w 814"/>
                <a:gd name="T7" fmla="*/ 162 h 814"/>
                <a:gd name="T8" fmla="*/ 0 w 814"/>
                <a:gd name="T9" fmla="*/ 325 h 814"/>
                <a:gd name="T10" fmla="*/ 0 w 814"/>
                <a:gd name="T11" fmla="*/ 651 h 814"/>
                <a:gd name="T12" fmla="*/ 162 w 814"/>
                <a:gd name="T13" fmla="*/ 813 h 814"/>
                <a:gd name="T14" fmla="*/ 651 w 814"/>
                <a:gd name="T15" fmla="*/ 813 h 814"/>
                <a:gd name="T16" fmla="*/ 813 w 814"/>
                <a:gd name="T17" fmla="*/ 651 h 814"/>
                <a:gd name="T18" fmla="*/ 813 w 814"/>
                <a:gd name="T19" fmla="*/ 325 h 814"/>
                <a:gd name="T20" fmla="*/ 813 w 814"/>
                <a:gd name="T21" fmla="*/ 162 h 814"/>
                <a:gd name="T22" fmla="*/ 651 w 814"/>
                <a:gd name="T23" fmla="*/ 0 h 814"/>
                <a:gd name="T24" fmla="*/ 712 w 814"/>
                <a:gd name="T25" fmla="*/ 101 h 814"/>
                <a:gd name="T26" fmla="*/ 712 w 814"/>
                <a:gd name="T27" fmla="*/ 101 h 814"/>
                <a:gd name="T28" fmla="*/ 712 w 814"/>
                <a:gd name="T29" fmla="*/ 101 h 814"/>
                <a:gd name="T30" fmla="*/ 712 w 814"/>
                <a:gd name="T31" fmla="*/ 101 h 814"/>
                <a:gd name="T32" fmla="*/ 712 w 814"/>
                <a:gd name="T33" fmla="*/ 224 h 814"/>
                <a:gd name="T34" fmla="*/ 590 w 814"/>
                <a:gd name="T35" fmla="*/ 224 h 814"/>
                <a:gd name="T36" fmla="*/ 590 w 814"/>
                <a:gd name="T37" fmla="*/ 101 h 814"/>
                <a:gd name="T38" fmla="*/ 712 w 814"/>
                <a:gd name="T39" fmla="*/ 101 h 814"/>
                <a:gd name="T40" fmla="*/ 285 w 814"/>
                <a:gd name="T41" fmla="*/ 325 h 814"/>
                <a:gd name="T42" fmla="*/ 285 w 814"/>
                <a:gd name="T43" fmla="*/ 325 h 814"/>
                <a:gd name="T44" fmla="*/ 406 w 814"/>
                <a:gd name="T45" fmla="*/ 264 h 814"/>
                <a:gd name="T46" fmla="*/ 529 w 814"/>
                <a:gd name="T47" fmla="*/ 325 h 814"/>
                <a:gd name="T48" fmla="*/ 549 w 814"/>
                <a:gd name="T49" fmla="*/ 407 h 814"/>
                <a:gd name="T50" fmla="*/ 406 w 814"/>
                <a:gd name="T51" fmla="*/ 549 h 814"/>
                <a:gd name="T52" fmla="*/ 265 w 814"/>
                <a:gd name="T53" fmla="*/ 407 h 814"/>
                <a:gd name="T54" fmla="*/ 285 w 814"/>
                <a:gd name="T55" fmla="*/ 325 h 814"/>
                <a:gd name="T56" fmla="*/ 732 w 814"/>
                <a:gd name="T57" fmla="*/ 651 h 814"/>
                <a:gd name="T58" fmla="*/ 732 w 814"/>
                <a:gd name="T59" fmla="*/ 651 h 814"/>
                <a:gd name="T60" fmla="*/ 651 w 814"/>
                <a:gd name="T61" fmla="*/ 732 h 814"/>
                <a:gd name="T62" fmla="*/ 162 w 814"/>
                <a:gd name="T63" fmla="*/ 732 h 814"/>
                <a:gd name="T64" fmla="*/ 81 w 814"/>
                <a:gd name="T65" fmla="*/ 651 h 814"/>
                <a:gd name="T66" fmla="*/ 81 w 814"/>
                <a:gd name="T67" fmla="*/ 325 h 814"/>
                <a:gd name="T68" fmla="*/ 203 w 814"/>
                <a:gd name="T69" fmla="*/ 325 h 814"/>
                <a:gd name="T70" fmla="*/ 183 w 814"/>
                <a:gd name="T71" fmla="*/ 407 h 814"/>
                <a:gd name="T72" fmla="*/ 406 w 814"/>
                <a:gd name="T73" fmla="*/ 631 h 814"/>
                <a:gd name="T74" fmla="*/ 630 w 814"/>
                <a:gd name="T75" fmla="*/ 407 h 814"/>
                <a:gd name="T76" fmla="*/ 610 w 814"/>
                <a:gd name="T77" fmla="*/ 325 h 814"/>
                <a:gd name="T78" fmla="*/ 732 w 814"/>
                <a:gd name="T79" fmla="*/ 325 h 814"/>
                <a:gd name="T80" fmla="*/ 732 w 814"/>
                <a:gd name="T81" fmla="*/ 651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14" h="814">
                  <a:moveTo>
                    <a:pt x="651" y="0"/>
                  </a:moveTo>
                  <a:lnTo>
                    <a:pt x="651" y="0"/>
                  </a:lnTo>
                  <a:cubicBezTo>
                    <a:pt x="162" y="0"/>
                    <a:pt x="162" y="0"/>
                    <a:pt x="162" y="0"/>
                  </a:cubicBezTo>
                  <a:cubicBezTo>
                    <a:pt x="81" y="0"/>
                    <a:pt x="0" y="61"/>
                    <a:pt x="0" y="162"/>
                  </a:cubicBezTo>
                  <a:cubicBezTo>
                    <a:pt x="0" y="325"/>
                    <a:pt x="0" y="325"/>
                    <a:pt x="0" y="325"/>
                  </a:cubicBezTo>
                  <a:cubicBezTo>
                    <a:pt x="0" y="651"/>
                    <a:pt x="0" y="651"/>
                    <a:pt x="0" y="651"/>
                  </a:cubicBezTo>
                  <a:cubicBezTo>
                    <a:pt x="0" y="732"/>
                    <a:pt x="81" y="813"/>
                    <a:pt x="162" y="813"/>
                  </a:cubicBezTo>
                  <a:cubicBezTo>
                    <a:pt x="651" y="813"/>
                    <a:pt x="651" y="813"/>
                    <a:pt x="651" y="813"/>
                  </a:cubicBezTo>
                  <a:cubicBezTo>
                    <a:pt x="753" y="813"/>
                    <a:pt x="813" y="732"/>
                    <a:pt x="813" y="651"/>
                  </a:cubicBezTo>
                  <a:cubicBezTo>
                    <a:pt x="813" y="325"/>
                    <a:pt x="813" y="325"/>
                    <a:pt x="813" y="325"/>
                  </a:cubicBezTo>
                  <a:cubicBezTo>
                    <a:pt x="813" y="162"/>
                    <a:pt x="813" y="162"/>
                    <a:pt x="813" y="162"/>
                  </a:cubicBezTo>
                  <a:cubicBezTo>
                    <a:pt x="813" y="61"/>
                    <a:pt x="753" y="0"/>
                    <a:pt x="651" y="0"/>
                  </a:cubicBezTo>
                  <a:close/>
                  <a:moveTo>
                    <a:pt x="712" y="101"/>
                  </a:moveTo>
                  <a:lnTo>
                    <a:pt x="712" y="101"/>
                  </a:lnTo>
                  <a:lnTo>
                    <a:pt x="712" y="101"/>
                  </a:lnTo>
                  <a:lnTo>
                    <a:pt x="712" y="101"/>
                  </a:lnTo>
                  <a:cubicBezTo>
                    <a:pt x="712" y="224"/>
                    <a:pt x="712" y="224"/>
                    <a:pt x="712" y="224"/>
                  </a:cubicBezTo>
                  <a:cubicBezTo>
                    <a:pt x="590" y="224"/>
                    <a:pt x="590" y="224"/>
                    <a:pt x="590" y="224"/>
                  </a:cubicBezTo>
                  <a:cubicBezTo>
                    <a:pt x="590" y="101"/>
                    <a:pt x="590" y="101"/>
                    <a:pt x="590" y="101"/>
                  </a:cubicBezTo>
                  <a:lnTo>
                    <a:pt x="712" y="101"/>
                  </a:lnTo>
                  <a:close/>
                  <a:moveTo>
                    <a:pt x="285" y="325"/>
                  </a:moveTo>
                  <a:lnTo>
                    <a:pt x="285" y="325"/>
                  </a:lnTo>
                  <a:cubicBezTo>
                    <a:pt x="325" y="284"/>
                    <a:pt x="366" y="264"/>
                    <a:pt x="406" y="264"/>
                  </a:cubicBezTo>
                  <a:cubicBezTo>
                    <a:pt x="447" y="264"/>
                    <a:pt x="509" y="284"/>
                    <a:pt x="529" y="325"/>
                  </a:cubicBezTo>
                  <a:cubicBezTo>
                    <a:pt x="549" y="345"/>
                    <a:pt x="549" y="366"/>
                    <a:pt x="549" y="407"/>
                  </a:cubicBezTo>
                  <a:cubicBezTo>
                    <a:pt x="549" y="488"/>
                    <a:pt x="488" y="549"/>
                    <a:pt x="406" y="549"/>
                  </a:cubicBezTo>
                  <a:cubicBezTo>
                    <a:pt x="325" y="549"/>
                    <a:pt x="265" y="488"/>
                    <a:pt x="265" y="407"/>
                  </a:cubicBezTo>
                  <a:cubicBezTo>
                    <a:pt x="265" y="366"/>
                    <a:pt x="285" y="345"/>
                    <a:pt x="285" y="325"/>
                  </a:cubicBezTo>
                  <a:close/>
                  <a:moveTo>
                    <a:pt x="732" y="651"/>
                  </a:moveTo>
                  <a:lnTo>
                    <a:pt x="732" y="651"/>
                  </a:lnTo>
                  <a:cubicBezTo>
                    <a:pt x="732" y="691"/>
                    <a:pt x="692" y="732"/>
                    <a:pt x="651" y="732"/>
                  </a:cubicBezTo>
                  <a:cubicBezTo>
                    <a:pt x="162" y="732"/>
                    <a:pt x="162" y="732"/>
                    <a:pt x="162" y="732"/>
                  </a:cubicBezTo>
                  <a:cubicBezTo>
                    <a:pt x="122" y="732"/>
                    <a:pt x="81" y="691"/>
                    <a:pt x="81" y="651"/>
                  </a:cubicBezTo>
                  <a:cubicBezTo>
                    <a:pt x="81" y="325"/>
                    <a:pt x="81" y="325"/>
                    <a:pt x="81" y="325"/>
                  </a:cubicBezTo>
                  <a:cubicBezTo>
                    <a:pt x="203" y="325"/>
                    <a:pt x="203" y="325"/>
                    <a:pt x="203" y="325"/>
                  </a:cubicBezTo>
                  <a:cubicBezTo>
                    <a:pt x="203" y="345"/>
                    <a:pt x="183" y="366"/>
                    <a:pt x="183" y="407"/>
                  </a:cubicBezTo>
                  <a:cubicBezTo>
                    <a:pt x="183" y="528"/>
                    <a:pt x="285" y="631"/>
                    <a:pt x="406" y="631"/>
                  </a:cubicBezTo>
                  <a:cubicBezTo>
                    <a:pt x="529" y="631"/>
                    <a:pt x="630" y="528"/>
                    <a:pt x="630" y="407"/>
                  </a:cubicBezTo>
                  <a:cubicBezTo>
                    <a:pt x="630" y="366"/>
                    <a:pt x="630" y="345"/>
                    <a:pt x="610" y="325"/>
                  </a:cubicBezTo>
                  <a:cubicBezTo>
                    <a:pt x="732" y="325"/>
                    <a:pt x="732" y="325"/>
                    <a:pt x="732" y="325"/>
                  </a:cubicBezTo>
                  <a:lnTo>
                    <a:pt x="732" y="651"/>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grpSp>
      <p:grpSp>
        <p:nvGrpSpPr>
          <p:cNvPr id="39" name="Group 38"/>
          <p:cNvGrpSpPr/>
          <p:nvPr/>
        </p:nvGrpSpPr>
        <p:grpSpPr>
          <a:xfrm>
            <a:off x="3969766" y="5762805"/>
            <a:ext cx="203027" cy="203027"/>
            <a:chOff x="1567775" y="4933138"/>
            <a:chExt cx="400248" cy="400247"/>
          </a:xfrm>
        </p:grpSpPr>
        <p:sp>
          <p:nvSpPr>
            <p:cNvPr id="40" name="Freeform 138"/>
            <p:cNvSpPr>
              <a:spLocks noChangeArrowheads="1"/>
            </p:cNvSpPr>
            <p:nvPr/>
          </p:nvSpPr>
          <p:spPr bwMode="auto">
            <a:xfrm>
              <a:off x="1567775" y="4933138"/>
              <a:ext cx="400248" cy="400247"/>
            </a:xfrm>
            <a:custGeom>
              <a:avLst/>
              <a:gdLst>
                <a:gd name="T0" fmla="*/ 0 w 2422"/>
                <a:gd name="T1" fmla="*/ 2422 h 2423"/>
                <a:gd name="T2" fmla="*/ 2421 w 2422"/>
                <a:gd name="T3" fmla="*/ 2422 h 2423"/>
                <a:gd name="T4" fmla="*/ 2421 w 2422"/>
                <a:gd name="T5" fmla="*/ 0 h 2423"/>
                <a:gd name="T6" fmla="*/ 0 w 2422"/>
                <a:gd name="T7" fmla="*/ 0 h 2423"/>
                <a:gd name="T8" fmla="*/ 0 w 2422"/>
                <a:gd name="T9" fmla="*/ 2422 h 2423"/>
              </a:gdLst>
              <a:ahLst/>
              <a:cxnLst>
                <a:cxn ang="0">
                  <a:pos x="T0" y="T1"/>
                </a:cxn>
                <a:cxn ang="0">
                  <a:pos x="T2" y="T3"/>
                </a:cxn>
                <a:cxn ang="0">
                  <a:pos x="T4" y="T5"/>
                </a:cxn>
                <a:cxn ang="0">
                  <a:pos x="T6" y="T7"/>
                </a:cxn>
                <a:cxn ang="0">
                  <a:pos x="T8" y="T9"/>
                </a:cxn>
              </a:cxnLst>
              <a:rect l="0" t="0" r="r" b="b"/>
              <a:pathLst>
                <a:path w="2422" h="2423">
                  <a:moveTo>
                    <a:pt x="0" y="2422"/>
                  </a:moveTo>
                  <a:lnTo>
                    <a:pt x="2421" y="2422"/>
                  </a:lnTo>
                  <a:lnTo>
                    <a:pt x="2421" y="0"/>
                  </a:lnTo>
                  <a:lnTo>
                    <a:pt x="0" y="0"/>
                  </a:lnTo>
                  <a:lnTo>
                    <a:pt x="0" y="2422"/>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sp>
          <p:nvSpPr>
            <p:cNvPr id="41" name="Freeform 139"/>
            <p:cNvSpPr>
              <a:spLocks noChangeAspect="1" noChangeArrowheads="1"/>
            </p:cNvSpPr>
            <p:nvPr/>
          </p:nvSpPr>
          <p:spPr bwMode="auto">
            <a:xfrm>
              <a:off x="1661448" y="5028378"/>
              <a:ext cx="202311" cy="187001"/>
            </a:xfrm>
            <a:custGeom>
              <a:avLst/>
              <a:gdLst>
                <a:gd name="T0" fmla="*/ 184 w 815"/>
                <a:gd name="T1" fmla="*/ 753 h 754"/>
                <a:gd name="T2" fmla="*/ 184 w 815"/>
                <a:gd name="T3" fmla="*/ 753 h 754"/>
                <a:gd name="T4" fmla="*/ 21 w 815"/>
                <a:gd name="T5" fmla="*/ 753 h 754"/>
                <a:gd name="T6" fmla="*/ 21 w 815"/>
                <a:gd name="T7" fmla="*/ 244 h 754"/>
                <a:gd name="T8" fmla="*/ 184 w 815"/>
                <a:gd name="T9" fmla="*/ 244 h 754"/>
                <a:gd name="T10" fmla="*/ 184 w 815"/>
                <a:gd name="T11" fmla="*/ 753 h 754"/>
                <a:gd name="T12" fmla="*/ 102 w 815"/>
                <a:gd name="T13" fmla="*/ 183 h 754"/>
                <a:gd name="T14" fmla="*/ 102 w 815"/>
                <a:gd name="T15" fmla="*/ 183 h 754"/>
                <a:gd name="T16" fmla="*/ 102 w 815"/>
                <a:gd name="T17" fmla="*/ 183 h 754"/>
                <a:gd name="T18" fmla="*/ 0 w 815"/>
                <a:gd name="T19" fmla="*/ 102 h 754"/>
                <a:gd name="T20" fmla="*/ 102 w 815"/>
                <a:gd name="T21" fmla="*/ 0 h 754"/>
                <a:gd name="T22" fmla="*/ 204 w 815"/>
                <a:gd name="T23" fmla="*/ 102 h 754"/>
                <a:gd name="T24" fmla="*/ 102 w 815"/>
                <a:gd name="T25" fmla="*/ 183 h 754"/>
                <a:gd name="T26" fmla="*/ 814 w 815"/>
                <a:gd name="T27" fmla="*/ 753 h 754"/>
                <a:gd name="T28" fmla="*/ 814 w 815"/>
                <a:gd name="T29" fmla="*/ 753 h 754"/>
                <a:gd name="T30" fmla="*/ 631 w 815"/>
                <a:gd name="T31" fmla="*/ 753 h 754"/>
                <a:gd name="T32" fmla="*/ 631 w 815"/>
                <a:gd name="T33" fmla="*/ 489 h 754"/>
                <a:gd name="T34" fmla="*/ 550 w 815"/>
                <a:gd name="T35" fmla="*/ 387 h 754"/>
                <a:gd name="T36" fmla="*/ 468 w 815"/>
                <a:gd name="T37" fmla="*/ 448 h 754"/>
                <a:gd name="T38" fmla="*/ 448 w 815"/>
                <a:gd name="T39" fmla="*/ 489 h 754"/>
                <a:gd name="T40" fmla="*/ 448 w 815"/>
                <a:gd name="T41" fmla="*/ 753 h 754"/>
                <a:gd name="T42" fmla="*/ 285 w 815"/>
                <a:gd name="T43" fmla="*/ 753 h 754"/>
                <a:gd name="T44" fmla="*/ 285 w 815"/>
                <a:gd name="T45" fmla="*/ 244 h 754"/>
                <a:gd name="T46" fmla="*/ 448 w 815"/>
                <a:gd name="T47" fmla="*/ 244 h 754"/>
                <a:gd name="T48" fmla="*/ 448 w 815"/>
                <a:gd name="T49" fmla="*/ 326 h 754"/>
                <a:gd name="T50" fmla="*/ 611 w 815"/>
                <a:gd name="T51" fmla="*/ 244 h 754"/>
                <a:gd name="T52" fmla="*/ 814 w 815"/>
                <a:gd name="T53" fmla="*/ 468 h 754"/>
                <a:gd name="T54" fmla="*/ 814 w 815"/>
                <a:gd name="T55" fmla="*/ 753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5" h="754">
                  <a:moveTo>
                    <a:pt x="184" y="753"/>
                  </a:moveTo>
                  <a:lnTo>
                    <a:pt x="184" y="753"/>
                  </a:lnTo>
                  <a:cubicBezTo>
                    <a:pt x="21" y="753"/>
                    <a:pt x="21" y="753"/>
                    <a:pt x="21" y="753"/>
                  </a:cubicBezTo>
                  <a:cubicBezTo>
                    <a:pt x="21" y="244"/>
                    <a:pt x="21" y="244"/>
                    <a:pt x="21" y="244"/>
                  </a:cubicBezTo>
                  <a:cubicBezTo>
                    <a:pt x="184" y="244"/>
                    <a:pt x="184" y="244"/>
                    <a:pt x="184" y="244"/>
                  </a:cubicBezTo>
                  <a:lnTo>
                    <a:pt x="184" y="753"/>
                  </a:lnTo>
                  <a:close/>
                  <a:moveTo>
                    <a:pt x="102" y="183"/>
                  </a:moveTo>
                  <a:lnTo>
                    <a:pt x="102" y="183"/>
                  </a:lnTo>
                  <a:lnTo>
                    <a:pt x="102" y="183"/>
                  </a:lnTo>
                  <a:cubicBezTo>
                    <a:pt x="41" y="183"/>
                    <a:pt x="0" y="143"/>
                    <a:pt x="0" y="102"/>
                  </a:cubicBezTo>
                  <a:cubicBezTo>
                    <a:pt x="0" y="41"/>
                    <a:pt x="41" y="0"/>
                    <a:pt x="102" y="0"/>
                  </a:cubicBezTo>
                  <a:cubicBezTo>
                    <a:pt x="163" y="0"/>
                    <a:pt x="184" y="41"/>
                    <a:pt x="204" y="102"/>
                  </a:cubicBezTo>
                  <a:cubicBezTo>
                    <a:pt x="204" y="143"/>
                    <a:pt x="163" y="183"/>
                    <a:pt x="102" y="183"/>
                  </a:cubicBezTo>
                  <a:close/>
                  <a:moveTo>
                    <a:pt x="814" y="753"/>
                  </a:moveTo>
                  <a:lnTo>
                    <a:pt x="814" y="753"/>
                  </a:lnTo>
                  <a:cubicBezTo>
                    <a:pt x="631" y="753"/>
                    <a:pt x="631" y="753"/>
                    <a:pt x="631" y="753"/>
                  </a:cubicBezTo>
                  <a:cubicBezTo>
                    <a:pt x="631" y="489"/>
                    <a:pt x="631" y="489"/>
                    <a:pt x="631" y="489"/>
                  </a:cubicBezTo>
                  <a:cubicBezTo>
                    <a:pt x="631" y="427"/>
                    <a:pt x="611" y="387"/>
                    <a:pt x="550" y="387"/>
                  </a:cubicBezTo>
                  <a:cubicBezTo>
                    <a:pt x="509" y="387"/>
                    <a:pt x="468" y="407"/>
                    <a:pt x="468" y="448"/>
                  </a:cubicBezTo>
                  <a:cubicBezTo>
                    <a:pt x="448" y="448"/>
                    <a:pt x="448" y="468"/>
                    <a:pt x="448" y="489"/>
                  </a:cubicBezTo>
                  <a:cubicBezTo>
                    <a:pt x="448" y="753"/>
                    <a:pt x="448" y="753"/>
                    <a:pt x="448" y="753"/>
                  </a:cubicBezTo>
                  <a:cubicBezTo>
                    <a:pt x="285" y="753"/>
                    <a:pt x="285" y="753"/>
                    <a:pt x="285" y="753"/>
                  </a:cubicBezTo>
                  <a:cubicBezTo>
                    <a:pt x="285" y="753"/>
                    <a:pt x="285" y="285"/>
                    <a:pt x="285" y="244"/>
                  </a:cubicBezTo>
                  <a:cubicBezTo>
                    <a:pt x="448" y="244"/>
                    <a:pt x="448" y="244"/>
                    <a:pt x="448" y="244"/>
                  </a:cubicBezTo>
                  <a:cubicBezTo>
                    <a:pt x="448" y="326"/>
                    <a:pt x="448" y="326"/>
                    <a:pt x="448" y="326"/>
                  </a:cubicBezTo>
                  <a:cubicBezTo>
                    <a:pt x="468" y="285"/>
                    <a:pt x="530" y="244"/>
                    <a:pt x="611" y="244"/>
                  </a:cubicBezTo>
                  <a:cubicBezTo>
                    <a:pt x="733" y="244"/>
                    <a:pt x="814" y="326"/>
                    <a:pt x="814" y="468"/>
                  </a:cubicBezTo>
                  <a:lnTo>
                    <a:pt x="814" y="753"/>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grpSp>
      <p:grpSp>
        <p:nvGrpSpPr>
          <p:cNvPr id="42" name="Group 41"/>
          <p:cNvGrpSpPr/>
          <p:nvPr/>
        </p:nvGrpSpPr>
        <p:grpSpPr>
          <a:xfrm>
            <a:off x="3524444" y="5761674"/>
            <a:ext cx="201178" cy="203028"/>
            <a:chOff x="1006406" y="4216039"/>
            <a:chExt cx="396603" cy="400248"/>
          </a:xfrm>
        </p:grpSpPr>
        <p:sp>
          <p:nvSpPr>
            <p:cNvPr id="43" name="Freeform 152"/>
            <p:cNvSpPr>
              <a:spLocks noChangeArrowheads="1"/>
            </p:cNvSpPr>
            <p:nvPr/>
          </p:nvSpPr>
          <p:spPr bwMode="auto">
            <a:xfrm>
              <a:off x="1006406" y="4216039"/>
              <a:ext cx="396603" cy="400248"/>
            </a:xfrm>
            <a:custGeom>
              <a:avLst/>
              <a:gdLst>
                <a:gd name="T0" fmla="*/ 0 w 2401"/>
                <a:gd name="T1" fmla="*/ 2421 h 2422"/>
                <a:gd name="T2" fmla="*/ 2400 w 2401"/>
                <a:gd name="T3" fmla="*/ 2421 h 2422"/>
                <a:gd name="T4" fmla="*/ 2400 w 2401"/>
                <a:gd name="T5" fmla="*/ 0 h 2422"/>
                <a:gd name="T6" fmla="*/ 0 w 2401"/>
                <a:gd name="T7" fmla="*/ 0 h 2422"/>
                <a:gd name="T8" fmla="*/ 0 w 2401"/>
                <a:gd name="T9" fmla="*/ 2421 h 2422"/>
              </a:gdLst>
              <a:ahLst/>
              <a:cxnLst>
                <a:cxn ang="0">
                  <a:pos x="T0" y="T1"/>
                </a:cxn>
                <a:cxn ang="0">
                  <a:pos x="T2" y="T3"/>
                </a:cxn>
                <a:cxn ang="0">
                  <a:pos x="T4" y="T5"/>
                </a:cxn>
                <a:cxn ang="0">
                  <a:pos x="T6" y="T7"/>
                </a:cxn>
                <a:cxn ang="0">
                  <a:pos x="T8" y="T9"/>
                </a:cxn>
              </a:cxnLst>
              <a:rect l="0" t="0" r="r" b="b"/>
              <a:pathLst>
                <a:path w="2401" h="2422">
                  <a:moveTo>
                    <a:pt x="0" y="2421"/>
                  </a:moveTo>
                  <a:lnTo>
                    <a:pt x="2400" y="2421"/>
                  </a:lnTo>
                  <a:lnTo>
                    <a:pt x="2400" y="0"/>
                  </a:lnTo>
                  <a:lnTo>
                    <a:pt x="0" y="0"/>
                  </a:lnTo>
                  <a:lnTo>
                    <a:pt x="0" y="2421"/>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sp>
          <p:nvSpPr>
            <p:cNvPr id="44" name="Freeform 153"/>
            <p:cNvSpPr>
              <a:spLocks noChangeAspect="1" noChangeArrowheads="1"/>
            </p:cNvSpPr>
            <p:nvPr/>
          </p:nvSpPr>
          <p:spPr bwMode="auto">
            <a:xfrm>
              <a:off x="1154383" y="4310802"/>
              <a:ext cx="100611" cy="217622"/>
            </a:xfrm>
            <a:custGeom>
              <a:avLst/>
              <a:gdLst>
                <a:gd name="T0" fmla="*/ 406 w 407"/>
                <a:gd name="T1" fmla="*/ 285 h 876"/>
                <a:gd name="T2" fmla="*/ 406 w 407"/>
                <a:gd name="T3" fmla="*/ 285 h 876"/>
                <a:gd name="T4" fmla="*/ 264 w 407"/>
                <a:gd name="T5" fmla="*/ 285 h 876"/>
                <a:gd name="T6" fmla="*/ 264 w 407"/>
                <a:gd name="T7" fmla="*/ 204 h 876"/>
                <a:gd name="T8" fmla="*/ 305 w 407"/>
                <a:gd name="T9" fmla="*/ 163 h 876"/>
                <a:gd name="T10" fmla="*/ 406 w 407"/>
                <a:gd name="T11" fmla="*/ 163 h 876"/>
                <a:gd name="T12" fmla="*/ 406 w 407"/>
                <a:gd name="T13" fmla="*/ 0 h 876"/>
                <a:gd name="T14" fmla="*/ 264 w 407"/>
                <a:gd name="T15" fmla="*/ 0 h 876"/>
                <a:gd name="T16" fmla="*/ 81 w 407"/>
                <a:gd name="T17" fmla="*/ 183 h 876"/>
                <a:gd name="T18" fmla="*/ 81 w 407"/>
                <a:gd name="T19" fmla="*/ 285 h 876"/>
                <a:gd name="T20" fmla="*/ 0 w 407"/>
                <a:gd name="T21" fmla="*/ 285 h 876"/>
                <a:gd name="T22" fmla="*/ 0 w 407"/>
                <a:gd name="T23" fmla="*/ 427 h 876"/>
                <a:gd name="T24" fmla="*/ 81 w 407"/>
                <a:gd name="T25" fmla="*/ 427 h 876"/>
                <a:gd name="T26" fmla="*/ 81 w 407"/>
                <a:gd name="T27" fmla="*/ 875 h 876"/>
                <a:gd name="T28" fmla="*/ 264 w 407"/>
                <a:gd name="T29" fmla="*/ 875 h 876"/>
                <a:gd name="T30" fmla="*/ 264 w 407"/>
                <a:gd name="T31" fmla="*/ 427 h 876"/>
                <a:gd name="T32" fmla="*/ 386 w 407"/>
                <a:gd name="T33" fmla="*/ 427 h 876"/>
                <a:gd name="T34" fmla="*/ 406 w 407"/>
                <a:gd name="T35" fmla="*/ 285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7" h="876">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grpSp>
      <p:grpSp>
        <p:nvGrpSpPr>
          <p:cNvPr id="45" name="Group 44"/>
          <p:cNvGrpSpPr/>
          <p:nvPr/>
        </p:nvGrpSpPr>
        <p:grpSpPr>
          <a:xfrm>
            <a:off x="3304108" y="5761674"/>
            <a:ext cx="201548" cy="203028"/>
            <a:chOff x="445038" y="4216039"/>
            <a:chExt cx="397332" cy="400248"/>
          </a:xfrm>
        </p:grpSpPr>
        <p:sp>
          <p:nvSpPr>
            <p:cNvPr id="46" name="Freeform 154"/>
            <p:cNvSpPr>
              <a:spLocks noChangeArrowheads="1"/>
            </p:cNvSpPr>
            <p:nvPr/>
          </p:nvSpPr>
          <p:spPr bwMode="auto">
            <a:xfrm>
              <a:off x="445038" y="4216039"/>
              <a:ext cx="397332" cy="400248"/>
            </a:xfrm>
            <a:custGeom>
              <a:avLst/>
              <a:gdLst>
                <a:gd name="T0" fmla="*/ 0 w 2402"/>
                <a:gd name="T1" fmla="*/ 2421 h 2422"/>
                <a:gd name="T2" fmla="*/ 2401 w 2402"/>
                <a:gd name="T3" fmla="*/ 2421 h 2422"/>
                <a:gd name="T4" fmla="*/ 2401 w 2402"/>
                <a:gd name="T5" fmla="*/ 0 h 2422"/>
                <a:gd name="T6" fmla="*/ 0 w 2402"/>
                <a:gd name="T7" fmla="*/ 0 h 2422"/>
                <a:gd name="T8" fmla="*/ 0 w 2402"/>
                <a:gd name="T9" fmla="*/ 2421 h 2422"/>
              </a:gdLst>
              <a:ahLst/>
              <a:cxnLst>
                <a:cxn ang="0">
                  <a:pos x="T0" y="T1"/>
                </a:cxn>
                <a:cxn ang="0">
                  <a:pos x="T2" y="T3"/>
                </a:cxn>
                <a:cxn ang="0">
                  <a:pos x="T4" y="T5"/>
                </a:cxn>
                <a:cxn ang="0">
                  <a:pos x="T6" y="T7"/>
                </a:cxn>
                <a:cxn ang="0">
                  <a:pos x="T8" y="T9"/>
                </a:cxn>
              </a:cxnLst>
              <a:rect l="0" t="0" r="r" b="b"/>
              <a:pathLst>
                <a:path w="2402" h="2422">
                  <a:moveTo>
                    <a:pt x="0" y="2421"/>
                  </a:moveTo>
                  <a:lnTo>
                    <a:pt x="2401" y="2421"/>
                  </a:lnTo>
                  <a:lnTo>
                    <a:pt x="2401" y="0"/>
                  </a:lnTo>
                  <a:lnTo>
                    <a:pt x="0" y="0"/>
                  </a:lnTo>
                  <a:lnTo>
                    <a:pt x="0" y="2421"/>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sp>
          <p:nvSpPr>
            <p:cNvPr id="47" name="Freeform 155"/>
            <p:cNvSpPr>
              <a:spLocks noChangeAspect="1" noChangeArrowheads="1"/>
            </p:cNvSpPr>
            <p:nvPr/>
          </p:nvSpPr>
          <p:spPr bwMode="auto">
            <a:xfrm>
              <a:off x="532679" y="4317008"/>
              <a:ext cx="212154" cy="187004"/>
            </a:xfrm>
            <a:custGeom>
              <a:avLst/>
              <a:gdLst>
                <a:gd name="T0" fmla="*/ 855 w 856"/>
                <a:gd name="T1" fmla="*/ 81 h 753"/>
                <a:gd name="T2" fmla="*/ 855 w 856"/>
                <a:gd name="T3" fmla="*/ 81 h 753"/>
                <a:gd name="T4" fmla="*/ 753 w 856"/>
                <a:gd name="T5" fmla="*/ 101 h 753"/>
                <a:gd name="T6" fmla="*/ 834 w 856"/>
                <a:gd name="T7" fmla="*/ 0 h 753"/>
                <a:gd name="T8" fmla="*/ 732 w 856"/>
                <a:gd name="T9" fmla="*/ 60 h 753"/>
                <a:gd name="T10" fmla="*/ 590 w 856"/>
                <a:gd name="T11" fmla="*/ 0 h 753"/>
                <a:gd name="T12" fmla="*/ 407 w 856"/>
                <a:gd name="T13" fmla="*/ 183 h 753"/>
                <a:gd name="T14" fmla="*/ 428 w 856"/>
                <a:gd name="T15" fmla="*/ 223 h 753"/>
                <a:gd name="T16" fmla="*/ 61 w 856"/>
                <a:gd name="T17" fmla="*/ 20 h 753"/>
                <a:gd name="T18" fmla="*/ 41 w 856"/>
                <a:gd name="T19" fmla="*/ 121 h 753"/>
                <a:gd name="T20" fmla="*/ 102 w 856"/>
                <a:gd name="T21" fmla="*/ 284 h 753"/>
                <a:gd name="T22" fmla="*/ 21 w 856"/>
                <a:gd name="T23" fmla="*/ 264 h 753"/>
                <a:gd name="T24" fmla="*/ 21 w 856"/>
                <a:gd name="T25" fmla="*/ 264 h 753"/>
                <a:gd name="T26" fmla="*/ 163 w 856"/>
                <a:gd name="T27" fmla="*/ 447 h 753"/>
                <a:gd name="T28" fmla="*/ 122 w 856"/>
                <a:gd name="T29" fmla="*/ 447 h 753"/>
                <a:gd name="T30" fmla="*/ 102 w 856"/>
                <a:gd name="T31" fmla="*/ 447 h 753"/>
                <a:gd name="T32" fmla="*/ 265 w 856"/>
                <a:gd name="T33" fmla="*/ 589 h 753"/>
                <a:gd name="T34" fmla="*/ 41 w 856"/>
                <a:gd name="T35" fmla="*/ 671 h 753"/>
                <a:gd name="T36" fmla="*/ 0 w 856"/>
                <a:gd name="T37" fmla="*/ 671 h 753"/>
                <a:gd name="T38" fmla="*/ 265 w 856"/>
                <a:gd name="T39" fmla="*/ 752 h 753"/>
                <a:gd name="T40" fmla="*/ 773 w 856"/>
                <a:gd name="T41" fmla="*/ 203 h 753"/>
                <a:gd name="T42" fmla="*/ 773 w 856"/>
                <a:gd name="T43" fmla="*/ 183 h 753"/>
                <a:gd name="T44" fmla="*/ 855 w 856"/>
                <a:gd name="T45" fmla="*/ 81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6" h="753">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ea typeface="Roboto" panose="02000000000000000000" pitchFamily="2" charset="0"/>
              </a:endParaRPr>
            </a:p>
          </p:txBody>
        </p:sp>
      </p:grpSp>
    </p:spTree>
    <p:extLst>
      <p:ext uri="{BB962C8B-B14F-4D97-AF65-F5344CB8AC3E}">
        <p14:creationId xmlns:p14="http://schemas.microsoft.com/office/powerpoint/2010/main" val="191798556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1000"/>
                                        <p:tgtEl>
                                          <p:spTgt spid="4"/>
                                        </p:tgtEl>
                                      </p:cBhvr>
                                    </p:animEffect>
                                  </p:childTnLst>
                                </p:cTn>
                              </p:par>
                              <p:par>
                                <p:cTn id="11" presetID="2" presetClass="entr" presetSubtype="8" fill="hold" grpId="0" nodeType="withEffect">
                                  <p:stCondLst>
                                    <p:cond delay="10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0-#ppt_w/2"/>
                                          </p:val>
                                        </p:tav>
                                        <p:tav tm="100000">
                                          <p:val>
                                            <p:strVal val="#ppt_x"/>
                                          </p:val>
                                        </p:tav>
                                      </p:tavLst>
                                    </p:anim>
                                    <p:anim calcmode="lin" valueType="num">
                                      <p:cBhvr additive="base">
                                        <p:cTn id="14" dur="500" fill="hold"/>
                                        <p:tgtEl>
                                          <p:spTgt spid="5"/>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100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0-#ppt_w/2"/>
                                          </p:val>
                                        </p:tav>
                                        <p:tav tm="100000">
                                          <p:val>
                                            <p:strVal val="#ppt_x"/>
                                          </p:val>
                                        </p:tav>
                                      </p:tavLst>
                                    </p:anim>
                                    <p:anim calcmode="lin" valueType="num">
                                      <p:cBhvr additive="base">
                                        <p:cTn id="18" dur="500" fill="hold"/>
                                        <p:tgtEl>
                                          <p:spTgt spid="6"/>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1000"/>
                                  </p:stCondLst>
                                  <p:childTnLst>
                                    <p:set>
                                      <p:cBhvr>
                                        <p:cTn id="20" dur="1" fill="hold">
                                          <p:stCondLst>
                                            <p:cond delay="0"/>
                                          </p:stCondLst>
                                        </p:cTn>
                                        <p:tgtEl>
                                          <p:spTgt spid="7"/>
                                        </p:tgtEl>
                                        <p:attrNameLst>
                                          <p:attrName>style.visibility</p:attrName>
                                        </p:attrNameLst>
                                      </p:cBhvr>
                                      <p:to>
                                        <p:strVal val="visible"/>
                                      </p:to>
                                    </p:set>
                                    <p:anim calcmode="lin" valueType="num">
                                      <p:cBhvr additive="base">
                                        <p:cTn id="21" dur="500" fill="hold"/>
                                        <p:tgtEl>
                                          <p:spTgt spid="7"/>
                                        </p:tgtEl>
                                        <p:attrNameLst>
                                          <p:attrName>ppt_x</p:attrName>
                                        </p:attrNameLst>
                                      </p:cBhvr>
                                      <p:tavLst>
                                        <p:tav tm="0">
                                          <p:val>
                                            <p:strVal val="0-#ppt_w/2"/>
                                          </p:val>
                                        </p:tav>
                                        <p:tav tm="100000">
                                          <p:val>
                                            <p:strVal val="#ppt_x"/>
                                          </p:val>
                                        </p:tav>
                                      </p:tavLst>
                                    </p:anim>
                                    <p:anim calcmode="lin" valueType="num">
                                      <p:cBhvr additive="base">
                                        <p:cTn id="22" dur="500" fill="hold"/>
                                        <p:tgtEl>
                                          <p:spTgt spid="7"/>
                                        </p:tgtEl>
                                        <p:attrNameLst>
                                          <p:attrName>ppt_y</p:attrName>
                                        </p:attrNameLst>
                                      </p:cBhvr>
                                      <p:tavLst>
                                        <p:tav tm="0">
                                          <p:val>
                                            <p:strVal val="#ppt_y"/>
                                          </p:val>
                                        </p:tav>
                                        <p:tav tm="100000">
                                          <p:val>
                                            <p:strVal val="#ppt_y"/>
                                          </p:val>
                                        </p:tav>
                                      </p:tavLst>
                                    </p:anim>
                                  </p:childTnLst>
                                </p:cTn>
                              </p:par>
                              <p:par>
                                <p:cTn id="23" presetID="22" presetClass="entr" presetSubtype="4" fill="hold" grpId="0" nodeType="withEffect">
                                  <p:stCondLst>
                                    <p:cond delay="1500"/>
                                  </p:stCondLst>
                                  <p:childTnLst>
                                    <p:set>
                                      <p:cBhvr>
                                        <p:cTn id="24" dur="1" fill="hold">
                                          <p:stCondLst>
                                            <p:cond delay="0"/>
                                          </p:stCondLst>
                                        </p:cTn>
                                        <p:tgtEl>
                                          <p:spTgt spid="8"/>
                                        </p:tgtEl>
                                        <p:attrNameLst>
                                          <p:attrName>style.visibility</p:attrName>
                                        </p:attrNameLst>
                                      </p:cBhvr>
                                      <p:to>
                                        <p:strVal val="visible"/>
                                      </p:to>
                                    </p:set>
                                    <p:animEffect transition="in" filter="wipe(down)">
                                      <p:cBhvr>
                                        <p:cTn id="25" dur="500"/>
                                        <p:tgtEl>
                                          <p:spTgt spid="8"/>
                                        </p:tgtEl>
                                      </p:cBhvr>
                                    </p:animEffect>
                                  </p:childTnLst>
                                </p:cTn>
                              </p:par>
                              <p:par>
                                <p:cTn id="26" presetID="22" presetClass="entr" presetSubtype="4" fill="hold" grpId="0" nodeType="withEffect">
                                  <p:stCondLst>
                                    <p:cond delay="1500"/>
                                  </p:stCondLst>
                                  <p:childTnLst>
                                    <p:set>
                                      <p:cBhvr>
                                        <p:cTn id="27" dur="1" fill="hold">
                                          <p:stCondLst>
                                            <p:cond delay="0"/>
                                          </p:stCondLst>
                                        </p:cTn>
                                        <p:tgtEl>
                                          <p:spTgt spid="9"/>
                                        </p:tgtEl>
                                        <p:attrNameLst>
                                          <p:attrName>style.visibility</p:attrName>
                                        </p:attrNameLst>
                                      </p:cBhvr>
                                      <p:to>
                                        <p:strVal val="visible"/>
                                      </p:to>
                                    </p:set>
                                    <p:animEffect transition="in" filter="wipe(down)">
                                      <p:cBhvr>
                                        <p:cTn id="28" dur="500"/>
                                        <p:tgtEl>
                                          <p:spTgt spid="9"/>
                                        </p:tgtEl>
                                      </p:cBhvr>
                                    </p:animEffect>
                                  </p:childTnLst>
                                </p:cTn>
                              </p:par>
                              <p:par>
                                <p:cTn id="29" presetID="22" presetClass="entr" presetSubtype="4" fill="hold" grpId="0" nodeType="withEffect">
                                  <p:stCondLst>
                                    <p:cond delay="1500"/>
                                  </p:stCondLst>
                                  <p:childTnLst>
                                    <p:set>
                                      <p:cBhvr>
                                        <p:cTn id="30" dur="1" fill="hold">
                                          <p:stCondLst>
                                            <p:cond delay="0"/>
                                          </p:stCondLst>
                                        </p:cTn>
                                        <p:tgtEl>
                                          <p:spTgt spid="10"/>
                                        </p:tgtEl>
                                        <p:attrNameLst>
                                          <p:attrName>style.visibility</p:attrName>
                                        </p:attrNameLst>
                                      </p:cBhvr>
                                      <p:to>
                                        <p:strVal val="visible"/>
                                      </p:to>
                                    </p:set>
                                    <p:animEffect transition="in" filter="wipe(down)">
                                      <p:cBhvr>
                                        <p:cTn id="31" dur="500"/>
                                        <p:tgtEl>
                                          <p:spTgt spid="10"/>
                                        </p:tgtEl>
                                      </p:cBhvr>
                                    </p:animEffect>
                                  </p:childTnLst>
                                </p:cTn>
                              </p:par>
                            </p:childTnLst>
                          </p:cTn>
                        </p:par>
                        <p:par>
                          <p:cTn id="32" fill="hold">
                            <p:stCondLst>
                              <p:cond delay="2000"/>
                            </p:stCondLst>
                            <p:childTnLst>
                              <p:par>
                                <p:cTn id="33" presetID="2" presetClass="entr" presetSubtype="4" fill="hold" grpId="0" nodeType="after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additive="base">
                                        <p:cTn id="35" dur="1000" fill="hold"/>
                                        <p:tgtEl>
                                          <p:spTgt spid="11"/>
                                        </p:tgtEl>
                                        <p:attrNameLst>
                                          <p:attrName>ppt_x</p:attrName>
                                        </p:attrNameLst>
                                      </p:cBhvr>
                                      <p:tavLst>
                                        <p:tav tm="0">
                                          <p:val>
                                            <p:strVal val="#ppt_x"/>
                                          </p:val>
                                        </p:tav>
                                        <p:tav tm="100000">
                                          <p:val>
                                            <p:strVal val="#ppt_x"/>
                                          </p:val>
                                        </p:tav>
                                      </p:tavLst>
                                    </p:anim>
                                    <p:anim calcmode="lin" valueType="num">
                                      <p:cBhvr additive="base">
                                        <p:cTn id="36" dur="1000" fill="hold"/>
                                        <p:tgtEl>
                                          <p:spTgt spid="11"/>
                                        </p:tgtEl>
                                        <p:attrNameLst>
                                          <p:attrName>ppt_y</p:attrName>
                                        </p:attrNameLst>
                                      </p:cBhvr>
                                      <p:tavLst>
                                        <p:tav tm="0">
                                          <p:val>
                                            <p:strVal val="1+#ppt_h/2"/>
                                          </p:val>
                                        </p:tav>
                                        <p:tav tm="100000">
                                          <p:val>
                                            <p:strVal val="#ppt_y"/>
                                          </p:val>
                                        </p:tav>
                                      </p:tavLst>
                                    </p:anim>
                                  </p:childTnLst>
                                </p:cTn>
                              </p:par>
                            </p:childTnLst>
                          </p:cTn>
                        </p:par>
                        <p:par>
                          <p:cTn id="37" fill="hold">
                            <p:stCondLst>
                              <p:cond delay="3000"/>
                            </p:stCondLst>
                            <p:childTnLst>
                              <p:par>
                                <p:cTn id="38" presetID="10" presetClass="entr" presetSubtype="0" fill="hold" nodeType="after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fade">
                                      <p:cBhvr>
                                        <p:cTn id="40" dur="500"/>
                                        <p:tgtEl>
                                          <p:spTgt spid="21"/>
                                        </p:tgtEl>
                                      </p:cBhvr>
                                    </p:animEffect>
                                  </p:childTnLst>
                                </p:cTn>
                              </p:par>
                            </p:childTnLst>
                          </p:cTn>
                        </p:par>
                        <p:par>
                          <p:cTn id="41" fill="hold">
                            <p:stCondLst>
                              <p:cond delay="3500"/>
                            </p:stCondLst>
                            <p:childTnLst>
                              <p:par>
                                <p:cTn id="42" presetID="10" presetClass="entr" presetSubtype="0" fill="hold" nodeType="after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fade">
                                      <p:cBhvr>
                                        <p:cTn id="44" dur="500"/>
                                        <p:tgtEl>
                                          <p:spTgt spid="18"/>
                                        </p:tgtEl>
                                      </p:cBhvr>
                                    </p:animEffect>
                                  </p:childTnLst>
                                </p:cTn>
                              </p:par>
                            </p:childTnLst>
                          </p:cTn>
                        </p:par>
                        <p:par>
                          <p:cTn id="45" fill="hold">
                            <p:stCondLst>
                              <p:cond delay="4000"/>
                            </p:stCondLst>
                            <p:childTnLst>
                              <p:par>
                                <p:cTn id="46" presetID="10" presetClass="entr" presetSubtype="0" fill="hold" nodeType="afterEffect">
                                  <p:stCondLst>
                                    <p:cond delay="0"/>
                                  </p:stCondLst>
                                  <p:childTnLst>
                                    <p:set>
                                      <p:cBhvr>
                                        <p:cTn id="47" dur="1" fill="hold">
                                          <p:stCondLst>
                                            <p:cond delay="0"/>
                                          </p:stCondLst>
                                        </p:cTn>
                                        <p:tgtEl>
                                          <p:spTgt spid="12"/>
                                        </p:tgtEl>
                                        <p:attrNameLst>
                                          <p:attrName>style.visibility</p:attrName>
                                        </p:attrNameLst>
                                      </p:cBhvr>
                                      <p:to>
                                        <p:strVal val="visible"/>
                                      </p:to>
                                    </p:set>
                                    <p:animEffect transition="in" filter="fade">
                                      <p:cBhvr>
                                        <p:cTn id="48" dur="500"/>
                                        <p:tgtEl>
                                          <p:spTgt spid="12"/>
                                        </p:tgtEl>
                                      </p:cBhvr>
                                    </p:animEffect>
                                  </p:childTnLst>
                                </p:cTn>
                              </p:par>
                            </p:childTnLst>
                          </p:cTn>
                        </p:par>
                        <p:par>
                          <p:cTn id="49" fill="hold">
                            <p:stCondLst>
                              <p:cond delay="4500"/>
                            </p:stCondLst>
                            <p:childTnLst>
                              <p:par>
                                <p:cTn id="50" presetID="10" presetClass="entr" presetSubtype="0" fill="hold" nodeType="after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500"/>
                                        <p:tgtEl>
                                          <p:spTgt spid="15"/>
                                        </p:tgtEl>
                                      </p:cBhvr>
                                    </p:animEffect>
                                  </p:childTnLst>
                                </p:cTn>
                              </p:par>
                            </p:childTnLst>
                          </p:cTn>
                        </p:par>
                        <p:par>
                          <p:cTn id="53" fill="hold">
                            <p:stCondLst>
                              <p:cond delay="5000"/>
                            </p:stCondLst>
                            <p:childTnLst>
                              <p:par>
                                <p:cTn id="54" presetID="10" presetClass="entr" presetSubtype="0" fill="hold" nodeType="afterEffect">
                                  <p:stCondLst>
                                    <p:cond delay="0"/>
                                  </p:stCondLst>
                                  <p:childTnLst>
                                    <p:set>
                                      <p:cBhvr>
                                        <p:cTn id="55" dur="1" fill="hold">
                                          <p:stCondLst>
                                            <p:cond delay="0"/>
                                          </p:stCondLst>
                                        </p:cTn>
                                        <p:tgtEl>
                                          <p:spTgt spid="33"/>
                                        </p:tgtEl>
                                        <p:attrNameLst>
                                          <p:attrName>style.visibility</p:attrName>
                                        </p:attrNameLst>
                                      </p:cBhvr>
                                      <p:to>
                                        <p:strVal val="visible"/>
                                      </p:to>
                                    </p:set>
                                    <p:animEffect transition="in" filter="fade">
                                      <p:cBhvr>
                                        <p:cTn id="56" dur="500"/>
                                        <p:tgtEl>
                                          <p:spTgt spid="33"/>
                                        </p:tgtEl>
                                      </p:cBhvr>
                                    </p:animEffect>
                                  </p:childTnLst>
                                </p:cTn>
                              </p:par>
                            </p:childTnLst>
                          </p:cTn>
                        </p:par>
                        <p:par>
                          <p:cTn id="57" fill="hold">
                            <p:stCondLst>
                              <p:cond delay="5500"/>
                            </p:stCondLst>
                            <p:childTnLst>
                              <p:par>
                                <p:cTn id="58" presetID="10" presetClass="entr" presetSubtype="0" fill="hold" nodeType="afterEffect">
                                  <p:stCondLst>
                                    <p:cond delay="0"/>
                                  </p:stCondLst>
                                  <p:childTnLst>
                                    <p:set>
                                      <p:cBhvr>
                                        <p:cTn id="59" dur="1" fill="hold">
                                          <p:stCondLst>
                                            <p:cond delay="0"/>
                                          </p:stCondLst>
                                        </p:cTn>
                                        <p:tgtEl>
                                          <p:spTgt spid="30"/>
                                        </p:tgtEl>
                                        <p:attrNameLst>
                                          <p:attrName>style.visibility</p:attrName>
                                        </p:attrNameLst>
                                      </p:cBhvr>
                                      <p:to>
                                        <p:strVal val="visible"/>
                                      </p:to>
                                    </p:set>
                                    <p:animEffect transition="in" filter="fade">
                                      <p:cBhvr>
                                        <p:cTn id="60" dur="500"/>
                                        <p:tgtEl>
                                          <p:spTgt spid="30"/>
                                        </p:tgtEl>
                                      </p:cBhvr>
                                    </p:animEffect>
                                  </p:childTnLst>
                                </p:cTn>
                              </p:par>
                            </p:childTnLst>
                          </p:cTn>
                        </p:par>
                        <p:par>
                          <p:cTn id="61" fill="hold">
                            <p:stCondLst>
                              <p:cond delay="6000"/>
                            </p:stCondLst>
                            <p:childTnLst>
                              <p:par>
                                <p:cTn id="62" presetID="10" presetClass="entr" presetSubtype="0" fill="hold" nodeType="afterEffect">
                                  <p:stCondLst>
                                    <p:cond delay="0"/>
                                  </p:stCondLst>
                                  <p:childTnLst>
                                    <p:set>
                                      <p:cBhvr>
                                        <p:cTn id="63" dur="1" fill="hold">
                                          <p:stCondLst>
                                            <p:cond delay="0"/>
                                          </p:stCondLst>
                                        </p:cTn>
                                        <p:tgtEl>
                                          <p:spTgt spid="24"/>
                                        </p:tgtEl>
                                        <p:attrNameLst>
                                          <p:attrName>style.visibility</p:attrName>
                                        </p:attrNameLst>
                                      </p:cBhvr>
                                      <p:to>
                                        <p:strVal val="visible"/>
                                      </p:to>
                                    </p:set>
                                    <p:animEffect transition="in" filter="fade">
                                      <p:cBhvr>
                                        <p:cTn id="64" dur="500"/>
                                        <p:tgtEl>
                                          <p:spTgt spid="24"/>
                                        </p:tgtEl>
                                      </p:cBhvr>
                                    </p:animEffect>
                                  </p:childTnLst>
                                </p:cTn>
                              </p:par>
                            </p:childTnLst>
                          </p:cTn>
                        </p:par>
                        <p:par>
                          <p:cTn id="65" fill="hold">
                            <p:stCondLst>
                              <p:cond delay="6500"/>
                            </p:stCondLst>
                            <p:childTnLst>
                              <p:par>
                                <p:cTn id="66" presetID="10" presetClass="entr" presetSubtype="0" fill="hold" nodeType="afterEffect">
                                  <p:stCondLst>
                                    <p:cond delay="0"/>
                                  </p:stCondLst>
                                  <p:childTnLst>
                                    <p:set>
                                      <p:cBhvr>
                                        <p:cTn id="67" dur="1" fill="hold">
                                          <p:stCondLst>
                                            <p:cond delay="0"/>
                                          </p:stCondLst>
                                        </p:cTn>
                                        <p:tgtEl>
                                          <p:spTgt spid="27"/>
                                        </p:tgtEl>
                                        <p:attrNameLst>
                                          <p:attrName>style.visibility</p:attrName>
                                        </p:attrNameLst>
                                      </p:cBhvr>
                                      <p:to>
                                        <p:strVal val="visible"/>
                                      </p:to>
                                    </p:set>
                                    <p:animEffect transition="in" filter="fade">
                                      <p:cBhvr>
                                        <p:cTn id="68" dur="500"/>
                                        <p:tgtEl>
                                          <p:spTgt spid="27"/>
                                        </p:tgtEl>
                                      </p:cBhvr>
                                    </p:animEffect>
                                  </p:childTnLst>
                                </p:cTn>
                              </p:par>
                            </p:childTnLst>
                          </p:cTn>
                        </p:par>
                        <p:par>
                          <p:cTn id="69" fill="hold">
                            <p:stCondLst>
                              <p:cond delay="7000"/>
                            </p:stCondLst>
                            <p:childTnLst>
                              <p:par>
                                <p:cTn id="70" presetID="10" presetClass="entr" presetSubtype="0" fill="hold" nodeType="afterEffect">
                                  <p:stCondLst>
                                    <p:cond delay="0"/>
                                  </p:stCondLst>
                                  <p:childTnLst>
                                    <p:set>
                                      <p:cBhvr>
                                        <p:cTn id="71" dur="1" fill="hold">
                                          <p:stCondLst>
                                            <p:cond delay="0"/>
                                          </p:stCondLst>
                                        </p:cTn>
                                        <p:tgtEl>
                                          <p:spTgt spid="45"/>
                                        </p:tgtEl>
                                        <p:attrNameLst>
                                          <p:attrName>style.visibility</p:attrName>
                                        </p:attrNameLst>
                                      </p:cBhvr>
                                      <p:to>
                                        <p:strVal val="visible"/>
                                      </p:to>
                                    </p:set>
                                    <p:animEffect transition="in" filter="fade">
                                      <p:cBhvr>
                                        <p:cTn id="72" dur="500"/>
                                        <p:tgtEl>
                                          <p:spTgt spid="45"/>
                                        </p:tgtEl>
                                      </p:cBhvr>
                                    </p:animEffect>
                                  </p:childTnLst>
                                </p:cTn>
                              </p:par>
                            </p:childTnLst>
                          </p:cTn>
                        </p:par>
                        <p:par>
                          <p:cTn id="73" fill="hold">
                            <p:stCondLst>
                              <p:cond delay="7500"/>
                            </p:stCondLst>
                            <p:childTnLst>
                              <p:par>
                                <p:cTn id="74" presetID="10" presetClass="entr" presetSubtype="0" fill="hold" nodeType="afterEffect">
                                  <p:stCondLst>
                                    <p:cond delay="0"/>
                                  </p:stCondLst>
                                  <p:childTnLst>
                                    <p:set>
                                      <p:cBhvr>
                                        <p:cTn id="75" dur="1" fill="hold">
                                          <p:stCondLst>
                                            <p:cond delay="0"/>
                                          </p:stCondLst>
                                        </p:cTn>
                                        <p:tgtEl>
                                          <p:spTgt spid="42"/>
                                        </p:tgtEl>
                                        <p:attrNameLst>
                                          <p:attrName>style.visibility</p:attrName>
                                        </p:attrNameLst>
                                      </p:cBhvr>
                                      <p:to>
                                        <p:strVal val="visible"/>
                                      </p:to>
                                    </p:set>
                                    <p:animEffect transition="in" filter="fade">
                                      <p:cBhvr>
                                        <p:cTn id="76" dur="500"/>
                                        <p:tgtEl>
                                          <p:spTgt spid="42"/>
                                        </p:tgtEl>
                                      </p:cBhvr>
                                    </p:animEffect>
                                  </p:childTnLst>
                                </p:cTn>
                              </p:par>
                            </p:childTnLst>
                          </p:cTn>
                        </p:par>
                        <p:par>
                          <p:cTn id="77" fill="hold">
                            <p:stCondLst>
                              <p:cond delay="8000"/>
                            </p:stCondLst>
                            <p:childTnLst>
                              <p:par>
                                <p:cTn id="78" presetID="10" presetClass="entr" presetSubtype="0" fill="hold" nodeType="afterEffect">
                                  <p:stCondLst>
                                    <p:cond delay="0"/>
                                  </p:stCondLst>
                                  <p:childTnLst>
                                    <p:set>
                                      <p:cBhvr>
                                        <p:cTn id="79" dur="1" fill="hold">
                                          <p:stCondLst>
                                            <p:cond delay="0"/>
                                          </p:stCondLst>
                                        </p:cTn>
                                        <p:tgtEl>
                                          <p:spTgt spid="36"/>
                                        </p:tgtEl>
                                        <p:attrNameLst>
                                          <p:attrName>style.visibility</p:attrName>
                                        </p:attrNameLst>
                                      </p:cBhvr>
                                      <p:to>
                                        <p:strVal val="visible"/>
                                      </p:to>
                                    </p:set>
                                    <p:animEffect transition="in" filter="fade">
                                      <p:cBhvr>
                                        <p:cTn id="80" dur="500"/>
                                        <p:tgtEl>
                                          <p:spTgt spid="36"/>
                                        </p:tgtEl>
                                      </p:cBhvr>
                                    </p:animEffect>
                                  </p:childTnLst>
                                </p:cTn>
                              </p:par>
                            </p:childTnLst>
                          </p:cTn>
                        </p:par>
                        <p:par>
                          <p:cTn id="81" fill="hold">
                            <p:stCondLst>
                              <p:cond delay="8500"/>
                            </p:stCondLst>
                            <p:childTnLst>
                              <p:par>
                                <p:cTn id="82" presetID="10" presetClass="entr" presetSubtype="0" fill="hold" nodeType="afterEffect">
                                  <p:stCondLst>
                                    <p:cond delay="0"/>
                                  </p:stCondLst>
                                  <p:childTnLst>
                                    <p:set>
                                      <p:cBhvr>
                                        <p:cTn id="83" dur="1" fill="hold">
                                          <p:stCondLst>
                                            <p:cond delay="0"/>
                                          </p:stCondLst>
                                        </p:cTn>
                                        <p:tgtEl>
                                          <p:spTgt spid="39"/>
                                        </p:tgtEl>
                                        <p:attrNameLst>
                                          <p:attrName>style.visibility</p:attrName>
                                        </p:attrNameLst>
                                      </p:cBhvr>
                                      <p:to>
                                        <p:strVal val="visible"/>
                                      </p:to>
                                    </p:set>
                                    <p:animEffect transition="in" filter="fade">
                                      <p:cBhvr>
                                        <p:cTn id="84"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6" grpId="0" animBg="1"/>
      <p:bldP spid="7" grpId="0" animBg="1"/>
      <p:bldP spid="8" grpId="0"/>
      <p:bldP spid="9" grpId="0"/>
      <p:bldP spid="10" grpId="0"/>
      <p:bldP spid="11"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0" y="-1517"/>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8" name="Group 17"/>
          <p:cNvGrpSpPr>
            <a:grpSpLocks noChangeAspect="1"/>
          </p:cNvGrpSpPr>
          <p:nvPr/>
        </p:nvGrpSpPr>
        <p:grpSpPr>
          <a:xfrm>
            <a:off x="-91122" y="492592"/>
            <a:ext cx="11497565" cy="6027459"/>
            <a:chOff x="815256" y="742950"/>
            <a:chExt cx="6726508" cy="3688771"/>
          </a:xfrm>
          <a:pattFill prst="solidDmnd">
            <a:fgClr>
              <a:schemeClr val="bg1">
                <a:lumMod val="50000"/>
              </a:schemeClr>
            </a:fgClr>
            <a:bgClr>
              <a:schemeClr val="bg1"/>
            </a:bgClr>
          </a:pattFill>
        </p:grpSpPr>
        <p:sp>
          <p:nvSpPr>
            <p:cNvPr id="19" name="Freeform 5"/>
            <p:cNvSpPr>
              <a:spLocks noEditPoints="1"/>
            </p:cNvSpPr>
            <p:nvPr/>
          </p:nvSpPr>
          <p:spPr bwMode="auto">
            <a:xfrm>
              <a:off x="1287450" y="2365392"/>
              <a:ext cx="99071" cy="75912"/>
            </a:xfrm>
            <a:custGeom>
              <a:avLst/>
              <a:gdLst>
                <a:gd name="T0" fmla="*/ 0 w 77"/>
                <a:gd name="T1" fmla="*/ 7 h 59"/>
                <a:gd name="T2" fmla="*/ 3 w 77"/>
                <a:gd name="T3" fmla="*/ 3 h 59"/>
                <a:gd name="T4" fmla="*/ 0 w 77"/>
                <a:gd name="T5" fmla="*/ 3 h 59"/>
                <a:gd name="T6" fmla="*/ 0 w 77"/>
                <a:gd name="T7" fmla="*/ 7 h 59"/>
                <a:gd name="T8" fmla="*/ 0 w 77"/>
                <a:gd name="T9" fmla="*/ 7 h 59"/>
                <a:gd name="T10" fmla="*/ 0 w 77"/>
                <a:gd name="T11" fmla="*/ 7 h 59"/>
                <a:gd name="T12" fmla="*/ 14 w 77"/>
                <a:gd name="T13" fmla="*/ 3 h 59"/>
                <a:gd name="T14" fmla="*/ 14 w 77"/>
                <a:gd name="T15" fmla="*/ 0 h 59"/>
                <a:gd name="T16" fmla="*/ 14 w 77"/>
                <a:gd name="T17" fmla="*/ 0 h 59"/>
                <a:gd name="T18" fmla="*/ 11 w 77"/>
                <a:gd name="T19" fmla="*/ 0 h 59"/>
                <a:gd name="T20" fmla="*/ 11 w 77"/>
                <a:gd name="T21" fmla="*/ 3 h 59"/>
                <a:gd name="T22" fmla="*/ 11 w 77"/>
                <a:gd name="T23" fmla="*/ 3 h 59"/>
                <a:gd name="T24" fmla="*/ 14 w 77"/>
                <a:gd name="T25" fmla="*/ 3 h 59"/>
                <a:gd name="T26" fmla="*/ 14 w 77"/>
                <a:gd name="T27" fmla="*/ 3 h 59"/>
                <a:gd name="T28" fmla="*/ 37 w 77"/>
                <a:gd name="T29" fmla="*/ 15 h 59"/>
                <a:gd name="T30" fmla="*/ 37 w 77"/>
                <a:gd name="T31" fmla="*/ 15 h 59"/>
                <a:gd name="T32" fmla="*/ 33 w 77"/>
                <a:gd name="T33" fmla="*/ 11 h 59"/>
                <a:gd name="T34" fmla="*/ 33 w 77"/>
                <a:gd name="T35" fmla="*/ 11 h 59"/>
                <a:gd name="T36" fmla="*/ 29 w 77"/>
                <a:gd name="T37" fmla="*/ 11 h 59"/>
                <a:gd name="T38" fmla="*/ 33 w 77"/>
                <a:gd name="T39" fmla="*/ 15 h 59"/>
                <a:gd name="T40" fmla="*/ 37 w 77"/>
                <a:gd name="T41" fmla="*/ 15 h 59"/>
                <a:gd name="T42" fmla="*/ 37 w 77"/>
                <a:gd name="T43" fmla="*/ 15 h 59"/>
                <a:gd name="T44" fmla="*/ 37 w 77"/>
                <a:gd name="T45" fmla="*/ 15 h 59"/>
                <a:gd name="T46" fmla="*/ 51 w 77"/>
                <a:gd name="T47" fmla="*/ 18 h 59"/>
                <a:gd name="T48" fmla="*/ 48 w 77"/>
                <a:gd name="T49" fmla="*/ 18 h 59"/>
                <a:gd name="T50" fmla="*/ 48 w 77"/>
                <a:gd name="T51" fmla="*/ 18 h 59"/>
                <a:gd name="T52" fmla="*/ 44 w 77"/>
                <a:gd name="T53" fmla="*/ 18 h 59"/>
                <a:gd name="T54" fmla="*/ 48 w 77"/>
                <a:gd name="T55" fmla="*/ 18 h 59"/>
                <a:gd name="T56" fmla="*/ 51 w 77"/>
                <a:gd name="T57" fmla="*/ 18 h 59"/>
                <a:gd name="T58" fmla="*/ 51 w 77"/>
                <a:gd name="T59" fmla="*/ 18 h 59"/>
                <a:gd name="T60" fmla="*/ 51 w 77"/>
                <a:gd name="T61" fmla="*/ 18 h 59"/>
                <a:gd name="T62" fmla="*/ 55 w 77"/>
                <a:gd name="T63" fmla="*/ 26 h 59"/>
                <a:gd name="T64" fmla="*/ 55 w 77"/>
                <a:gd name="T65" fmla="*/ 26 h 59"/>
                <a:gd name="T66" fmla="*/ 51 w 77"/>
                <a:gd name="T67" fmla="*/ 22 h 59"/>
                <a:gd name="T68" fmla="*/ 51 w 77"/>
                <a:gd name="T69" fmla="*/ 22 h 59"/>
                <a:gd name="T70" fmla="*/ 51 w 77"/>
                <a:gd name="T71" fmla="*/ 22 h 59"/>
                <a:gd name="T72" fmla="*/ 55 w 77"/>
                <a:gd name="T73" fmla="*/ 22 h 59"/>
                <a:gd name="T74" fmla="*/ 59 w 77"/>
                <a:gd name="T75" fmla="*/ 22 h 59"/>
                <a:gd name="T76" fmla="*/ 63 w 77"/>
                <a:gd name="T77" fmla="*/ 26 h 59"/>
                <a:gd name="T78" fmla="*/ 59 w 77"/>
                <a:gd name="T79" fmla="*/ 26 h 59"/>
                <a:gd name="T80" fmla="*/ 55 w 77"/>
                <a:gd name="T81" fmla="*/ 26 h 59"/>
                <a:gd name="T82" fmla="*/ 55 w 77"/>
                <a:gd name="T83" fmla="*/ 26 h 59"/>
                <a:gd name="T84" fmla="*/ 59 w 77"/>
                <a:gd name="T85" fmla="*/ 44 h 59"/>
                <a:gd name="T86" fmla="*/ 63 w 77"/>
                <a:gd name="T87" fmla="*/ 48 h 59"/>
                <a:gd name="T88" fmla="*/ 63 w 77"/>
                <a:gd name="T89" fmla="*/ 55 h 59"/>
                <a:gd name="T90" fmla="*/ 66 w 77"/>
                <a:gd name="T91" fmla="*/ 59 h 59"/>
                <a:gd name="T92" fmla="*/ 70 w 77"/>
                <a:gd name="T93" fmla="*/ 52 h 59"/>
                <a:gd name="T94" fmla="*/ 77 w 77"/>
                <a:gd name="T95" fmla="*/ 48 h 59"/>
                <a:gd name="T96" fmla="*/ 77 w 77"/>
                <a:gd name="T97" fmla="*/ 48 h 59"/>
                <a:gd name="T98" fmla="*/ 74 w 77"/>
                <a:gd name="T99" fmla="*/ 44 h 59"/>
                <a:gd name="T100" fmla="*/ 74 w 77"/>
                <a:gd name="T101" fmla="*/ 44 h 59"/>
                <a:gd name="T102" fmla="*/ 74 w 77"/>
                <a:gd name="T103" fmla="*/ 41 h 59"/>
                <a:gd name="T104" fmla="*/ 74 w 77"/>
                <a:gd name="T105" fmla="*/ 41 h 59"/>
                <a:gd name="T106" fmla="*/ 70 w 77"/>
                <a:gd name="T107" fmla="*/ 41 h 59"/>
                <a:gd name="T108" fmla="*/ 66 w 77"/>
                <a:gd name="T109" fmla="*/ 37 h 59"/>
                <a:gd name="T110" fmla="*/ 63 w 77"/>
                <a:gd name="T111" fmla="*/ 33 h 59"/>
                <a:gd name="T112" fmla="*/ 63 w 77"/>
                <a:gd name="T113" fmla="*/ 37 h 59"/>
                <a:gd name="T114" fmla="*/ 63 w 77"/>
                <a:gd name="T115" fmla="*/ 37 h 59"/>
                <a:gd name="T116" fmla="*/ 63 w 77"/>
                <a:gd name="T117" fmla="*/ 41 h 59"/>
                <a:gd name="T118" fmla="*/ 59 w 77"/>
                <a:gd name="T119" fmla="*/ 44 h 59"/>
                <a:gd name="T120" fmla="*/ 59 w 77"/>
                <a:gd name="T121" fmla="*/ 4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7" h="59">
                  <a:moveTo>
                    <a:pt x="0" y="7"/>
                  </a:moveTo>
                  <a:lnTo>
                    <a:pt x="3" y="3"/>
                  </a:lnTo>
                  <a:lnTo>
                    <a:pt x="0" y="3"/>
                  </a:lnTo>
                  <a:lnTo>
                    <a:pt x="0" y="7"/>
                  </a:lnTo>
                  <a:lnTo>
                    <a:pt x="0" y="7"/>
                  </a:lnTo>
                  <a:lnTo>
                    <a:pt x="0" y="7"/>
                  </a:lnTo>
                  <a:close/>
                  <a:moveTo>
                    <a:pt x="14" y="3"/>
                  </a:moveTo>
                  <a:lnTo>
                    <a:pt x="14" y="0"/>
                  </a:lnTo>
                  <a:lnTo>
                    <a:pt x="14" y="0"/>
                  </a:lnTo>
                  <a:lnTo>
                    <a:pt x="11" y="0"/>
                  </a:lnTo>
                  <a:lnTo>
                    <a:pt x="11" y="3"/>
                  </a:lnTo>
                  <a:lnTo>
                    <a:pt x="11" y="3"/>
                  </a:lnTo>
                  <a:lnTo>
                    <a:pt x="14" y="3"/>
                  </a:lnTo>
                  <a:lnTo>
                    <a:pt x="14" y="3"/>
                  </a:lnTo>
                  <a:close/>
                  <a:moveTo>
                    <a:pt x="37" y="15"/>
                  </a:moveTo>
                  <a:lnTo>
                    <a:pt x="37" y="15"/>
                  </a:lnTo>
                  <a:lnTo>
                    <a:pt x="33" y="11"/>
                  </a:lnTo>
                  <a:lnTo>
                    <a:pt x="33" y="11"/>
                  </a:lnTo>
                  <a:lnTo>
                    <a:pt x="29" y="11"/>
                  </a:lnTo>
                  <a:lnTo>
                    <a:pt x="33" y="15"/>
                  </a:lnTo>
                  <a:lnTo>
                    <a:pt x="37" y="15"/>
                  </a:lnTo>
                  <a:lnTo>
                    <a:pt x="37" y="15"/>
                  </a:lnTo>
                  <a:lnTo>
                    <a:pt x="37" y="15"/>
                  </a:lnTo>
                  <a:close/>
                  <a:moveTo>
                    <a:pt x="51" y="18"/>
                  </a:moveTo>
                  <a:lnTo>
                    <a:pt x="48" y="18"/>
                  </a:lnTo>
                  <a:lnTo>
                    <a:pt x="48" y="18"/>
                  </a:lnTo>
                  <a:lnTo>
                    <a:pt x="44" y="18"/>
                  </a:lnTo>
                  <a:lnTo>
                    <a:pt x="48" y="18"/>
                  </a:lnTo>
                  <a:lnTo>
                    <a:pt x="51" y="18"/>
                  </a:lnTo>
                  <a:lnTo>
                    <a:pt x="51" y="18"/>
                  </a:lnTo>
                  <a:lnTo>
                    <a:pt x="51" y="18"/>
                  </a:lnTo>
                  <a:close/>
                  <a:moveTo>
                    <a:pt x="55" y="26"/>
                  </a:moveTo>
                  <a:lnTo>
                    <a:pt x="55" y="26"/>
                  </a:lnTo>
                  <a:lnTo>
                    <a:pt x="51" y="22"/>
                  </a:lnTo>
                  <a:lnTo>
                    <a:pt x="51" y="22"/>
                  </a:lnTo>
                  <a:lnTo>
                    <a:pt x="51" y="22"/>
                  </a:lnTo>
                  <a:lnTo>
                    <a:pt x="55" y="22"/>
                  </a:lnTo>
                  <a:lnTo>
                    <a:pt x="59" y="22"/>
                  </a:lnTo>
                  <a:lnTo>
                    <a:pt x="63" y="26"/>
                  </a:lnTo>
                  <a:lnTo>
                    <a:pt x="59" y="26"/>
                  </a:lnTo>
                  <a:lnTo>
                    <a:pt x="55" y="26"/>
                  </a:lnTo>
                  <a:lnTo>
                    <a:pt x="55" y="26"/>
                  </a:lnTo>
                  <a:close/>
                  <a:moveTo>
                    <a:pt x="59" y="44"/>
                  </a:moveTo>
                  <a:lnTo>
                    <a:pt x="63" y="48"/>
                  </a:lnTo>
                  <a:lnTo>
                    <a:pt x="63" y="55"/>
                  </a:lnTo>
                  <a:lnTo>
                    <a:pt x="66" y="59"/>
                  </a:lnTo>
                  <a:lnTo>
                    <a:pt x="70" y="52"/>
                  </a:lnTo>
                  <a:lnTo>
                    <a:pt x="77" y="48"/>
                  </a:lnTo>
                  <a:lnTo>
                    <a:pt x="77" y="48"/>
                  </a:lnTo>
                  <a:lnTo>
                    <a:pt x="74" y="44"/>
                  </a:lnTo>
                  <a:lnTo>
                    <a:pt x="74" y="44"/>
                  </a:lnTo>
                  <a:lnTo>
                    <a:pt x="74" y="41"/>
                  </a:lnTo>
                  <a:lnTo>
                    <a:pt x="74" y="41"/>
                  </a:lnTo>
                  <a:lnTo>
                    <a:pt x="70" y="41"/>
                  </a:lnTo>
                  <a:lnTo>
                    <a:pt x="66" y="37"/>
                  </a:lnTo>
                  <a:lnTo>
                    <a:pt x="63" y="33"/>
                  </a:lnTo>
                  <a:lnTo>
                    <a:pt x="63" y="37"/>
                  </a:lnTo>
                  <a:lnTo>
                    <a:pt x="63" y="37"/>
                  </a:lnTo>
                  <a:lnTo>
                    <a:pt x="63" y="41"/>
                  </a:lnTo>
                  <a:lnTo>
                    <a:pt x="59" y="44"/>
                  </a:lnTo>
                  <a:lnTo>
                    <a:pt x="59" y="4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6"/>
            <p:cNvSpPr>
              <a:spLocks/>
            </p:cNvSpPr>
            <p:nvPr/>
          </p:nvSpPr>
          <p:spPr bwMode="auto">
            <a:xfrm>
              <a:off x="5241266" y="3424288"/>
              <a:ext cx="5147" cy="10293"/>
            </a:xfrm>
            <a:custGeom>
              <a:avLst/>
              <a:gdLst>
                <a:gd name="T0" fmla="*/ 0 w 4"/>
                <a:gd name="T1" fmla="*/ 4 h 8"/>
                <a:gd name="T2" fmla="*/ 0 w 4"/>
                <a:gd name="T3" fmla="*/ 0 h 8"/>
                <a:gd name="T4" fmla="*/ 0 w 4"/>
                <a:gd name="T5" fmla="*/ 0 h 8"/>
                <a:gd name="T6" fmla="*/ 4 w 4"/>
                <a:gd name="T7" fmla="*/ 0 h 8"/>
                <a:gd name="T8" fmla="*/ 4 w 4"/>
                <a:gd name="T9" fmla="*/ 0 h 8"/>
                <a:gd name="T10" fmla="*/ 4 w 4"/>
                <a:gd name="T11" fmla="*/ 8 h 8"/>
                <a:gd name="T12" fmla="*/ 0 w 4"/>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0" y="4"/>
                  </a:moveTo>
                  <a:lnTo>
                    <a:pt x="0" y="0"/>
                  </a:lnTo>
                  <a:lnTo>
                    <a:pt x="0" y="0"/>
                  </a:lnTo>
                  <a:lnTo>
                    <a:pt x="4" y="0"/>
                  </a:lnTo>
                  <a:lnTo>
                    <a:pt x="4" y="0"/>
                  </a:lnTo>
                  <a:lnTo>
                    <a:pt x="4" y="8"/>
                  </a:lnTo>
                  <a:lnTo>
                    <a:pt x="0"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7"/>
            <p:cNvSpPr>
              <a:spLocks noEditPoints="1"/>
            </p:cNvSpPr>
            <p:nvPr/>
          </p:nvSpPr>
          <p:spPr bwMode="auto">
            <a:xfrm>
              <a:off x="5202669" y="3395983"/>
              <a:ext cx="28306" cy="24446"/>
            </a:xfrm>
            <a:custGeom>
              <a:avLst/>
              <a:gdLst>
                <a:gd name="T0" fmla="*/ 4 w 22"/>
                <a:gd name="T1" fmla="*/ 11 h 19"/>
                <a:gd name="T2" fmla="*/ 4 w 22"/>
                <a:gd name="T3" fmla="*/ 7 h 19"/>
                <a:gd name="T4" fmla="*/ 4 w 22"/>
                <a:gd name="T5" fmla="*/ 4 h 19"/>
                <a:gd name="T6" fmla="*/ 4 w 22"/>
                <a:gd name="T7" fmla="*/ 4 h 19"/>
                <a:gd name="T8" fmla="*/ 4 w 22"/>
                <a:gd name="T9" fmla="*/ 0 h 19"/>
                <a:gd name="T10" fmla="*/ 0 w 22"/>
                <a:gd name="T11" fmla="*/ 0 h 19"/>
                <a:gd name="T12" fmla="*/ 0 w 22"/>
                <a:gd name="T13" fmla="*/ 4 h 19"/>
                <a:gd name="T14" fmla="*/ 0 w 22"/>
                <a:gd name="T15" fmla="*/ 7 h 19"/>
                <a:gd name="T16" fmla="*/ 0 w 22"/>
                <a:gd name="T17" fmla="*/ 7 h 19"/>
                <a:gd name="T18" fmla="*/ 0 w 22"/>
                <a:gd name="T19" fmla="*/ 11 h 19"/>
                <a:gd name="T20" fmla="*/ 4 w 22"/>
                <a:gd name="T21" fmla="*/ 11 h 19"/>
                <a:gd name="T22" fmla="*/ 4 w 22"/>
                <a:gd name="T23" fmla="*/ 11 h 19"/>
                <a:gd name="T24" fmla="*/ 4 w 22"/>
                <a:gd name="T25" fmla="*/ 15 h 19"/>
                <a:gd name="T26" fmla="*/ 8 w 22"/>
                <a:gd name="T27" fmla="*/ 15 h 19"/>
                <a:gd name="T28" fmla="*/ 8 w 22"/>
                <a:gd name="T29" fmla="*/ 19 h 19"/>
                <a:gd name="T30" fmla="*/ 4 w 22"/>
                <a:gd name="T31" fmla="*/ 19 h 19"/>
                <a:gd name="T32" fmla="*/ 4 w 22"/>
                <a:gd name="T33" fmla="*/ 15 h 19"/>
                <a:gd name="T34" fmla="*/ 4 w 22"/>
                <a:gd name="T35" fmla="*/ 15 h 19"/>
                <a:gd name="T36" fmla="*/ 4 w 22"/>
                <a:gd name="T37" fmla="*/ 15 h 19"/>
                <a:gd name="T38" fmla="*/ 22 w 22"/>
                <a:gd name="T39" fmla="*/ 19 h 19"/>
                <a:gd name="T40" fmla="*/ 22 w 22"/>
                <a:gd name="T41" fmla="*/ 15 h 19"/>
                <a:gd name="T42" fmla="*/ 22 w 22"/>
                <a:gd name="T43" fmla="*/ 11 h 19"/>
                <a:gd name="T44" fmla="*/ 22 w 22"/>
                <a:gd name="T45" fmla="*/ 15 h 19"/>
                <a:gd name="T46" fmla="*/ 19 w 22"/>
                <a:gd name="T47" fmla="*/ 15 h 19"/>
                <a:gd name="T48" fmla="*/ 19 w 22"/>
                <a:gd name="T49" fmla="*/ 15 h 19"/>
                <a:gd name="T50" fmla="*/ 22 w 22"/>
                <a:gd name="T5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19">
                  <a:moveTo>
                    <a:pt x="4" y="11"/>
                  </a:moveTo>
                  <a:lnTo>
                    <a:pt x="4" y="7"/>
                  </a:lnTo>
                  <a:lnTo>
                    <a:pt x="4" y="4"/>
                  </a:lnTo>
                  <a:lnTo>
                    <a:pt x="4" y="4"/>
                  </a:lnTo>
                  <a:lnTo>
                    <a:pt x="4" y="0"/>
                  </a:lnTo>
                  <a:lnTo>
                    <a:pt x="0" y="0"/>
                  </a:lnTo>
                  <a:lnTo>
                    <a:pt x="0" y="4"/>
                  </a:lnTo>
                  <a:lnTo>
                    <a:pt x="0" y="7"/>
                  </a:lnTo>
                  <a:lnTo>
                    <a:pt x="0" y="7"/>
                  </a:lnTo>
                  <a:lnTo>
                    <a:pt x="0" y="11"/>
                  </a:lnTo>
                  <a:lnTo>
                    <a:pt x="4" y="11"/>
                  </a:lnTo>
                  <a:lnTo>
                    <a:pt x="4" y="11"/>
                  </a:lnTo>
                  <a:close/>
                  <a:moveTo>
                    <a:pt x="4" y="15"/>
                  </a:moveTo>
                  <a:lnTo>
                    <a:pt x="8" y="15"/>
                  </a:lnTo>
                  <a:lnTo>
                    <a:pt x="8" y="19"/>
                  </a:lnTo>
                  <a:lnTo>
                    <a:pt x="4" y="19"/>
                  </a:lnTo>
                  <a:lnTo>
                    <a:pt x="4" y="15"/>
                  </a:lnTo>
                  <a:lnTo>
                    <a:pt x="4" y="15"/>
                  </a:lnTo>
                  <a:lnTo>
                    <a:pt x="4" y="15"/>
                  </a:lnTo>
                  <a:close/>
                  <a:moveTo>
                    <a:pt x="22" y="19"/>
                  </a:moveTo>
                  <a:lnTo>
                    <a:pt x="22" y="15"/>
                  </a:lnTo>
                  <a:lnTo>
                    <a:pt x="22" y="11"/>
                  </a:lnTo>
                  <a:lnTo>
                    <a:pt x="22" y="15"/>
                  </a:lnTo>
                  <a:lnTo>
                    <a:pt x="19" y="15"/>
                  </a:lnTo>
                  <a:lnTo>
                    <a:pt x="19" y="15"/>
                  </a:lnTo>
                  <a:lnTo>
                    <a:pt x="22" y="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8"/>
            <p:cNvSpPr>
              <a:spLocks noEditPoints="1"/>
            </p:cNvSpPr>
            <p:nvPr/>
          </p:nvSpPr>
          <p:spPr bwMode="auto">
            <a:xfrm>
              <a:off x="5269572" y="3267319"/>
              <a:ext cx="200714" cy="100357"/>
            </a:xfrm>
            <a:custGeom>
              <a:avLst/>
              <a:gdLst>
                <a:gd name="T0" fmla="*/ 152 w 156"/>
                <a:gd name="T1" fmla="*/ 4 h 78"/>
                <a:gd name="T2" fmla="*/ 156 w 156"/>
                <a:gd name="T3" fmla="*/ 4 h 78"/>
                <a:gd name="T4" fmla="*/ 156 w 156"/>
                <a:gd name="T5" fmla="*/ 4 h 78"/>
                <a:gd name="T6" fmla="*/ 152 w 156"/>
                <a:gd name="T7" fmla="*/ 0 h 78"/>
                <a:gd name="T8" fmla="*/ 152 w 156"/>
                <a:gd name="T9" fmla="*/ 4 h 78"/>
                <a:gd name="T10" fmla="*/ 152 w 156"/>
                <a:gd name="T11" fmla="*/ 4 h 78"/>
                <a:gd name="T12" fmla="*/ 152 w 156"/>
                <a:gd name="T13" fmla="*/ 4 h 78"/>
                <a:gd name="T14" fmla="*/ 4 w 156"/>
                <a:gd name="T15" fmla="*/ 78 h 78"/>
                <a:gd name="T16" fmla="*/ 7 w 156"/>
                <a:gd name="T17" fmla="*/ 78 h 78"/>
                <a:gd name="T18" fmla="*/ 4 w 156"/>
                <a:gd name="T19" fmla="*/ 78 h 78"/>
                <a:gd name="T20" fmla="*/ 4 w 156"/>
                <a:gd name="T21" fmla="*/ 78 h 78"/>
                <a:gd name="T22" fmla="*/ 4 w 156"/>
                <a:gd name="T23" fmla="*/ 78 h 78"/>
                <a:gd name="T24" fmla="*/ 0 w 156"/>
                <a:gd name="T25" fmla="*/ 70 h 78"/>
                <a:gd name="T26" fmla="*/ 4 w 156"/>
                <a:gd name="T27" fmla="*/ 70 h 78"/>
                <a:gd name="T28" fmla="*/ 4 w 156"/>
                <a:gd name="T29" fmla="*/ 70 h 78"/>
                <a:gd name="T30" fmla="*/ 7 w 156"/>
                <a:gd name="T31" fmla="*/ 70 h 78"/>
                <a:gd name="T32" fmla="*/ 4 w 156"/>
                <a:gd name="T33" fmla="*/ 70 h 78"/>
                <a:gd name="T34" fmla="*/ 4 w 156"/>
                <a:gd name="T35" fmla="*/ 74 h 78"/>
                <a:gd name="T36" fmla="*/ 0 w 156"/>
                <a:gd name="T37"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6" h="78">
                  <a:moveTo>
                    <a:pt x="152" y="4"/>
                  </a:moveTo>
                  <a:lnTo>
                    <a:pt x="156" y="4"/>
                  </a:lnTo>
                  <a:lnTo>
                    <a:pt x="156" y="4"/>
                  </a:lnTo>
                  <a:lnTo>
                    <a:pt x="152" y="0"/>
                  </a:lnTo>
                  <a:lnTo>
                    <a:pt x="152" y="4"/>
                  </a:lnTo>
                  <a:lnTo>
                    <a:pt x="152" y="4"/>
                  </a:lnTo>
                  <a:lnTo>
                    <a:pt x="152" y="4"/>
                  </a:lnTo>
                  <a:close/>
                  <a:moveTo>
                    <a:pt x="4" y="78"/>
                  </a:moveTo>
                  <a:lnTo>
                    <a:pt x="7" y="78"/>
                  </a:lnTo>
                  <a:lnTo>
                    <a:pt x="4" y="78"/>
                  </a:lnTo>
                  <a:lnTo>
                    <a:pt x="4" y="78"/>
                  </a:lnTo>
                  <a:lnTo>
                    <a:pt x="4" y="78"/>
                  </a:lnTo>
                  <a:close/>
                  <a:moveTo>
                    <a:pt x="0" y="70"/>
                  </a:moveTo>
                  <a:lnTo>
                    <a:pt x="4" y="70"/>
                  </a:lnTo>
                  <a:lnTo>
                    <a:pt x="4" y="70"/>
                  </a:lnTo>
                  <a:lnTo>
                    <a:pt x="7" y="70"/>
                  </a:lnTo>
                  <a:lnTo>
                    <a:pt x="4" y="70"/>
                  </a:lnTo>
                  <a:lnTo>
                    <a:pt x="4" y="74"/>
                  </a:lnTo>
                  <a:lnTo>
                    <a:pt x="0" y="7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9"/>
            <p:cNvSpPr>
              <a:spLocks noEditPoints="1"/>
            </p:cNvSpPr>
            <p:nvPr/>
          </p:nvSpPr>
          <p:spPr bwMode="auto">
            <a:xfrm>
              <a:off x="6240979" y="2909636"/>
              <a:ext cx="47606" cy="137670"/>
            </a:xfrm>
            <a:custGeom>
              <a:avLst/>
              <a:gdLst>
                <a:gd name="T0" fmla="*/ 4 w 10"/>
                <a:gd name="T1" fmla="*/ 5 h 29"/>
                <a:gd name="T2" fmla="*/ 4 w 10"/>
                <a:gd name="T3" fmla="*/ 3 h 29"/>
                <a:gd name="T4" fmla="*/ 4 w 10"/>
                <a:gd name="T5" fmla="*/ 1 h 29"/>
                <a:gd name="T6" fmla="*/ 4 w 10"/>
                <a:gd name="T7" fmla="*/ 0 h 29"/>
                <a:gd name="T8" fmla="*/ 3 w 10"/>
                <a:gd name="T9" fmla="*/ 1 h 29"/>
                <a:gd name="T10" fmla="*/ 3 w 10"/>
                <a:gd name="T11" fmla="*/ 3 h 29"/>
                <a:gd name="T12" fmla="*/ 3 w 10"/>
                <a:gd name="T13" fmla="*/ 5 h 29"/>
                <a:gd name="T14" fmla="*/ 3 w 10"/>
                <a:gd name="T15" fmla="*/ 10 h 29"/>
                <a:gd name="T16" fmla="*/ 3 w 10"/>
                <a:gd name="T17" fmla="*/ 8 h 29"/>
                <a:gd name="T18" fmla="*/ 3 w 10"/>
                <a:gd name="T19" fmla="*/ 7 h 29"/>
                <a:gd name="T20" fmla="*/ 4 w 10"/>
                <a:gd name="T21" fmla="*/ 6 h 29"/>
                <a:gd name="T22" fmla="*/ 3 w 10"/>
                <a:gd name="T23" fmla="*/ 7 h 29"/>
                <a:gd name="T24" fmla="*/ 3 w 10"/>
                <a:gd name="T25" fmla="*/ 9 h 29"/>
                <a:gd name="T26" fmla="*/ 3 w 10"/>
                <a:gd name="T27" fmla="*/ 10 h 29"/>
                <a:gd name="T28" fmla="*/ 1 w 10"/>
                <a:gd name="T29" fmla="*/ 9 h 29"/>
                <a:gd name="T30" fmla="*/ 0 w 10"/>
                <a:gd name="T31" fmla="*/ 9 h 29"/>
                <a:gd name="T32" fmla="*/ 3 w 10"/>
                <a:gd name="T33" fmla="*/ 14 h 29"/>
                <a:gd name="T34" fmla="*/ 3 w 10"/>
                <a:gd name="T35" fmla="*/ 12 h 29"/>
                <a:gd name="T36" fmla="*/ 2 w 10"/>
                <a:gd name="T37" fmla="*/ 13 h 29"/>
                <a:gd name="T38" fmla="*/ 5 w 10"/>
                <a:gd name="T39" fmla="*/ 19 h 29"/>
                <a:gd name="T40" fmla="*/ 4 w 10"/>
                <a:gd name="T41" fmla="*/ 19 h 29"/>
                <a:gd name="T42" fmla="*/ 6 w 10"/>
                <a:gd name="T43" fmla="*/ 22 h 29"/>
                <a:gd name="T44" fmla="*/ 7 w 10"/>
                <a:gd name="T45" fmla="*/ 23 h 29"/>
                <a:gd name="T46" fmla="*/ 6 w 10"/>
                <a:gd name="T47" fmla="*/ 22 h 29"/>
                <a:gd name="T48" fmla="*/ 8 w 10"/>
                <a:gd name="T49" fmla="*/ 23 h 29"/>
                <a:gd name="T50" fmla="*/ 8 w 10"/>
                <a:gd name="T51" fmla="*/ 23 h 29"/>
                <a:gd name="T52" fmla="*/ 8 w 10"/>
                <a:gd name="T53" fmla="*/ 22 h 29"/>
                <a:gd name="T54" fmla="*/ 7 w 10"/>
                <a:gd name="T55" fmla="*/ 25 h 29"/>
                <a:gd name="T56" fmla="*/ 7 w 10"/>
                <a:gd name="T57" fmla="*/ 24 h 29"/>
                <a:gd name="T58" fmla="*/ 7 w 10"/>
                <a:gd name="T59" fmla="*/ 24 h 29"/>
                <a:gd name="T60" fmla="*/ 9 w 10"/>
                <a:gd name="T61" fmla="*/ 26 h 29"/>
                <a:gd name="T62" fmla="*/ 8 w 10"/>
                <a:gd name="T63" fmla="*/ 26 h 29"/>
                <a:gd name="T64" fmla="*/ 9 w 10"/>
                <a:gd name="T65" fmla="*/ 27 h 29"/>
                <a:gd name="T66" fmla="*/ 9 w 10"/>
                <a:gd name="T67" fmla="*/ 28 h 29"/>
                <a:gd name="T68" fmla="*/ 9 w 10"/>
                <a:gd name="T69" fmla="*/ 29 h 29"/>
                <a:gd name="T70" fmla="*/ 10 w 10"/>
                <a:gd name="T71" fmla="*/ 28 h 29"/>
                <a:gd name="T72" fmla="*/ 9 w 10"/>
                <a:gd name="T7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29">
                  <a:moveTo>
                    <a:pt x="3" y="5"/>
                  </a:moveTo>
                  <a:cubicBezTo>
                    <a:pt x="4" y="5"/>
                    <a:pt x="4" y="5"/>
                    <a:pt x="4" y="5"/>
                  </a:cubicBezTo>
                  <a:cubicBezTo>
                    <a:pt x="4" y="4"/>
                    <a:pt x="4" y="4"/>
                    <a:pt x="4" y="4"/>
                  </a:cubicBezTo>
                  <a:cubicBezTo>
                    <a:pt x="4" y="3"/>
                    <a:pt x="4" y="3"/>
                    <a:pt x="4" y="3"/>
                  </a:cubicBezTo>
                  <a:cubicBezTo>
                    <a:pt x="4" y="2"/>
                    <a:pt x="4" y="2"/>
                    <a:pt x="4" y="2"/>
                  </a:cubicBezTo>
                  <a:cubicBezTo>
                    <a:pt x="4" y="1"/>
                    <a:pt x="4" y="1"/>
                    <a:pt x="4" y="1"/>
                  </a:cubicBezTo>
                  <a:cubicBezTo>
                    <a:pt x="4" y="1"/>
                    <a:pt x="4" y="1"/>
                    <a:pt x="4" y="1"/>
                  </a:cubicBezTo>
                  <a:cubicBezTo>
                    <a:pt x="4" y="0"/>
                    <a:pt x="4" y="0"/>
                    <a:pt x="4" y="0"/>
                  </a:cubicBezTo>
                  <a:cubicBezTo>
                    <a:pt x="4" y="0"/>
                    <a:pt x="4" y="0"/>
                    <a:pt x="4" y="0"/>
                  </a:cubicBezTo>
                  <a:cubicBezTo>
                    <a:pt x="3" y="1"/>
                    <a:pt x="3" y="1"/>
                    <a:pt x="3" y="1"/>
                  </a:cubicBezTo>
                  <a:cubicBezTo>
                    <a:pt x="3" y="2"/>
                    <a:pt x="3" y="2"/>
                    <a:pt x="3" y="2"/>
                  </a:cubicBezTo>
                  <a:cubicBezTo>
                    <a:pt x="3" y="3"/>
                    <a:pt x="3" y="3"/>
                    <a:pt x="3" y="3"/>
                  </a:cubicBezTo>
                  <a:cubicBezTo>
                    <a:pt x="3" y="3"/>
                    <a:pt x="3" y="3"/>
                    <a:pt x="3" y="3"/>
                  </a:cubicBezTo>
                  <a:cubicBezTo>
                    <a:pt x="3" y="5"/>
                    <a:pt x="3" y="5"/>
                    <a:pt x="3" y="5"/>
                  </a:cubicBezTo>
                  <a:cubicBezTo>
                    <a:pt x="3" y="5"/>
                    <a:pt x="3" y="5"/>
                    <a:pt x="3" y="5"/>
                  </a:cubicBezTo>
                  <a:close/>
                  <a:moveTo>
                    <a:pt x="3" y="10"/>
                  </a:moveTo>
                  <a:cubicBezTo>
                    <a:pt x="3" y="9"/>
                    <a:pt x="3" y="9"/>
                    <a:pt x="3" y="9"/>
                  </a:cubicBezTo>
                  <a:cubicBezTo>
                    <a:pt x="3" y="8"/>
                    <a:pt x="3" y="8"/>
                    <a:pt x="3" y="8"/>
                  </a:cubicBezTo>
                  <a:cubicBezTo>
                    <a:pt x="3" y="7"/>
                    <a:pt x="3" y="7"/>
                    <a:pt x="3" y="7"/>
                  </a:cubicBezTo>
                  <a:cubicBezTo>
                    <a:pt x="3" y="7"/>
                    <a:pt x="3" y="7"/>
                    <a:pt x="3" y="7"/>
                  </a:cubicBezTo>
                  <a:cubicBezTo>
                    <a:pt x="4" y="6"/>
                    <a:pt x="4" y="6"/>
                    <a:pt x="4" y="6"/>
                  </a:cubicBezTo>
                  <a:cubicBezTo>
                    <a:pt x="4" y="6"/>
                    <a:pt x="4" y="6"/>
                    <a:pt x="4" y="6"/>
                  </a:cubicBezTo>
                  <a:cubicBezTo>
                    <a:pt x="3" y="6"/>
                    <a:pt x="3" y="6"/>
                    <a:pt x="3" y="6"/>
                  </a:cubicBezTo>
                  <a:cubicBezTo>
                    <a:pt x="3" y="7"/>
                    <a:pt x="3" y="7"/>
                    <a:pt x="3" y="7"/>
                  </a:cubicBezTo>
                  <a:cubicBezTo>
                    <a:pt x="2" y="8"/>
                    <a:pt x="2" y="8"/>
                    <a:pt x="2" y="8"/>
                  </a:cubicBezTo>
                  <a:cubicBezTo>
                    <a:pt x="3" y="9"/>
                    <a:pt x="3" y="9"/>
                    <a:pt x="3" y="9"/>
                  </a:cubicBezTo>
                  <a:cubicBezTo>
                    <a:pt x="3" y="9"/>
                    <a:pt x="3" y="9"/>
                    <a:pt x="3" y="9"/>
                  </a:cubicBezTo>
                  <a:cubicBezTo>
                    <a:pt x="3" y="10"/>
                    <a:pt x="3" y="10"/>
                    <a:pt x="3" y="10"/>
                  </a:cubicBezTo>
                  <a:close/>
                  <a:moveTo>
                    <a:pt x="0" y="9"/>
                  </a:moveTo>
                  <a:cubicBezTo>
                    <a:pt x="1" y="9"/>
                    <a:pt x="1" y="9"/>
                    <a:pt x="1" y="9"/>
                  </a:cubicBezTo>
                  <a:cubicBezTo>
                    <a:pt x="1" y="9"/>
                    <a:pt x="1" y="9"/>
                    <a:pt x="1" y="9"/>
                  </a:cubicBezTo>
                  <a:cubicBezTo>
                    <a:pt x="0" y="9"/>
                    <a:pt x="0" y="9"/>
                    <a:pt x="0" y="9"/>
                  </a:cubicBezTo>
                  <a:close/>
                  <a:moveTo>
                    <a:pt x="2" y="14"/>
                  </a:moveTo>
                  <a:cubicBezTo>
                    <a:pt x="3" y="14"/>
                    <a:pt x="3" y="14"/>
                    <a:pt x="3" y="14"/>
                  </a:cubicBezTo>
                  <a:cubicBezTo>
                    <a:pt x="3" y="13"/>
                    <a:pt x="3" y="13"/>
                    <a:pt x="3" y="13"/>
                  </a:cubicBezTo>
                  <a:cubicBezTo>
                    <a:pt x="3" y="12"/>
                    <a:pt x="3" y="12"/>
                    <a:pt x="3" y="12"/>
                  </a:cubicBezTo>
                  <a:cubicBezTo>
                    <a:pt x="2" y="12"/>
                    <a:pt x="2" y="12"/>
                    <a:pt x="2" y="12"/>
                  </a:cubicBezTo>
                  <a:cubicBezTo>
                    <a:pt x="2" y="13"/>
                    <a:pt x="2" y="13"/>
                    <a:pt x="2" y="13"/>
                  </a:cubicBezTo>
                  <a:cubicBezTo>
                    <a:pt x="2" y="13"/>
                    <a:pt x="2" y="14"/>
                    <a:pt x="2" y="14"/>
                  </a:cubicBezTo>
                  <a:close/>
                  <a:moveTo>
                    <a:pt x="5" y="19"/>
                  </a:moveTo>
                  <a:cubicBezTo>
                    <a:pt x="4" y="19"/>
                    <a:pt x="4" y="19"/>
                    <a:pt x="4" y="19"/>
                  </a:cubicBezTo>
                  <a:cubicBezTo>
                    <a:pt x="4" y="19"/>
                    <a:pt x="4" y="19"/>
                    <a:pt x="4" y="19"/>
                  </a:cubicBezTo>
                  <a:cubicBezTo>
                    <a:pt x="5" y="19"/>
                    <a:pt x="5" y="19"/>
                    <a:pt x="5" y="19"/>
                  </a:cubicBezTo>
                  <a:close/>
                  <a:moveTo>
                    <a:pt x="6" y="22"/>
                  </a:moveTo>
                  <a:cubicBezTo>
                    <a:pt x="6" y="22"/>
                    <a:pt x="6" y="22"/>
                    <a:pt x="6" y="22"/>
                  </a:cubicBezTo>
                  <a:cubicBezTo>
                    <a:pt x="7" y="23"/>
                    <a:pt x="7" y="23"/>
                    <a:pt x="7" y="23"/>
                  </a:cubicBezTo>
                  <a:cubicBezTo>
                    <a:pt x="6" y="22"/>
                    <a:pt x="6" y="22"/>
                    <a:pt x="6" y="22"/>
                  </a:cubicBezTo>
                  <a:cubicBezTo>
                    <a:pt x="6" y="22"/>
                    <a:pt x="6" y="22"/>
                    <a:pt x="6" y="22"/>
                  </a:cubicBezTo>
                  <a:close/>
                  <a:moveTo>
                    <a:pt x="8" y="22"/>
                  </a:moveTo>
                  <a:cubicBezTo>
                    <a:pt x="8" y="23"/>
                    <a:pt x="8" y="23"/>
                    <a:pt x="8" y="23"/>
                  </a:cubicBezTo>
                  <a:cubicBezTo>
                    <a:pt x="8" y="24"/>
                    <a:pt x="8" y="24"/>
                    <a:pt x="8" y="24"/>
                  </a:cubicBezTo>
                  <a:cubicBezTo>
                    <a:pt x="8" y="23"/>
                    <a:pt x="8" y="23"/>
                    <a:pt x="8" y="23"/>
                  </a:cubicBezTo>
                  <a:cubicBezTo>
                    <a:pt x="8" y="23"/>
                    <a:pt x="8" y="23"/>
                    <a:pt x="8" y="23"/>
                  </a:cubicBezTo>
                  <a:cubicBezTo>
                    <a:pt x="8" y="22"/>
                    <a:pt x="8" y="22"/>
                    <a:pt x="8" y="22"/>
                  </a:cubicBezTo>
                  <a:close/>
                  <a:moveTo>
                    <a:pt x="7" y="24"/>
                  </a:moveTo>
                  <a:cubicBezTo>
                    <a:pt x="7" y="25"/>
                    <a:pt x="7" y="25"/>
                    <a:pt x="7" y="25"/>
                  </a:cubicBezTo>
                  <a:cubicBezTo>
                    <a:pt x="8" y="24"/>
                    <a:pt x="8" y="24"/>
                    <a:pt x="8" y="24"/>
                  </a:cubicBezTo>
                  <a:cubicBezTo>
                    <a:pt x="7" y="24"/>
                    <a:pt x="7" y="24"/>
                    <a:pt x="7" y="24"/>
                  </a:cubicBezTo>
                  <a:cubicBezTo>
                    <a:pt x="7" y="24"/>
                    <a:pt x="7" y="24"/>
                    <a:pt x="7" y="24"/>
                  </a:cubicBezTo>
                  <a:cubicBezTo>
                    <a:pt x="7" y="24"/>
                    <a:pt x="7" y="24"/>
                    <a:pt x="7" y="24"/>
                  </a:cubicBezTo>
                  <a:close/>
                  <a:moveTo>
                    <a:pt x="8" y="26"/>
                  </a:moveTo>
                  <a:cubicBezTo>
                    <a:pt x="9" y="26"/>
                    <a:pt x="9" y="26"/>
                    <a:pt x="9" y="26"/>
                  </a:cubicBezTo>
                  <a:cubicBezTo>
                    <a:pt x="9" y="26"/>
                    <a:pt x="9" y="26"/>
                    <a:pt x="9" y="26"/>
                  </a:cubicBezTo>
                  <a:cubicBezTo>
                    <a:pt x="8" y="26"/>
                    <a:pt x="8" y="26"/>
                    <a:pt x="8" y="26"/>
                  </a:cubicBezTo>
                  <a:cubicBezTo>
                    <a:pt x="8" y="26"/>
                    <a:pt x="8" y="26"/>
                    <a:pt x="8" y="26"/>
                  </a:cubicBezTo>
                  <a:close/>
                  <a:moveTo>
                    <a:pt x="9" y="27"/>
                  </a:moveTo>
                  <a:cubicBezTo>
                    <a:pt x="8" y="27"/>
                    <a:pt x="8" y="27"/>
                    <a:pt x="8" y="27"/>
                  </a:cubicBezTo>
                  <a:cubicBezTo>
                    <a:pt x="9" y="28"/>
                    <a:pt x="9" y="28"/>
                    <a:pt x="9" y="28"/>
                  </a:cubicBezTo>
                  <a:cubicBezTo>
                    <a:pt x="9" y="28"/>
                    <a:pt x="9" y="28"/>
                    <a:pt x="9" y="28"/>
                  </a:cubicBezTo>
                  <a:cubicBezTo>
                    <a:pt x="9" y="28"/>
                    <a:pt x="9" y="29"/>
                    <a:pt x="9" y="29"/>
                  </a:cubicBezTo>
                  <a:cubicBezTo>
                    <a:pt x="10" y="29"/>
                    <a:pt x="10" y="29"/>
                    <a:pt x="10" y="29"/>
                  </a:cubicBezTo>
                  <a:cubicBezTo>
                    <a:pt x="10" y="28"/>
                    <a:pt x="10" y="28"/>
                    <a:pt x="10" y="28"/>
                  </a:cubicBezTo>
                  <a:cubicBezTo>
                    <a:pt x="10" y="27"/>
                    <a:pt x="10" y="27"/>
                    <a:pt x="10" y="27"/>
                  </a:cubicBezTo>
                  <a:lnTo>
                    <a:pt x="9" y="2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10"/>
            <p:cNvSpPr>
              <a:spLocks noEditPoints="1"/>
            </p:cNvSpPr>
            <p:nvPr/>
          </p:nvSpPr>
          <p:spPr bwMode="auto">
            <a:xfrm>
              <a:off x="4760068" y="808568"/>
              <a:ext cx="2781696" cy="1523371"/>
            </a:xfrm>
            <a:custGeom>
              <a:avLst/>
              <a:gdLst>
                <a:gd name="T0" fmla="*/ 447 w 584"/>
                <a:gd name="T1" fmla="*/ 261 h 319"/>
                <a:gd name="T2" fmla="*/ 408 w 584"/>
                <a:gd name="T3" fmla="*/ 228 h 319"/>
                <a:gd name="T4" fmla="*/ 364 w 584"/>
                <a:gd name="T5" fmla="*/ 257 h 319"/>
                <a:gd name="T6" fmla="*/ 283 w 584"/>
                <a:gd name="T7" fmla="*/ 258 h 319"/>
                <a:gd name="T8" fmla="*/ 199 w 584"/>
                <a:gd name="T9" fmla="*/ 245 h 319"/>
                <a:gd name="T10" fmla="*/ 147 w 584"/>
                <a:gd name="T11" fmla="*/ 252 h 319"/>
                <a:gd name="T12" fmla="*/ 99 w 584"/>
                <a:gd name="T13" fmla="*/ 272 h 319"/>
                <a:gd name="T14" fmla="*/ 84 w 584"/>
                <a:gd name="T15" fmla="*/ 318 h 319"/>
                <a:gd name="T16" fmla="*/ 49 w 584"/>
                <a:gd name="T17" fmla="*/ 272 h 319"/>
                <a:gd name="T18" fmla="*/ 8 w 584"/>
                <a:gd name="T19" fmla="*/ 214 h 319"/>
                <a:gd name="T20" fmla="*/ 16 w 584"/>
                <a:gd name="T21" fmla="*/ 152 h 319"/>
                <a:gd name="T22" fmla="*/ 21 w 584"/>
                <a:gd name="T23" fmla="*/ 173 h 319"/>
                <a:gd name="T24" fmla="*/ 59 w 584"/>
                <a:gd name="T25" fmla="*/ 168 h 319"/>
                <a:gd name="T26" fmla="*/ 91 w 584"/>
                <a:gd name="T27" fmla="*/ 153 h 319"/>
                <a:gd name="T28" fmla="*/ 144 w 584"/>
                <a:gd name="T29" fmla="*/ 144 h 319"/>
                <a:gd name="T30" fmla="*/ 160 w 584"/>
                <a:gd name="T31" fmla="*/ 145 h 319"/>
                <a:gd name="T32" fmla="*/ 174 w 584"/>
                <a:gd name="T33" fmla="*/ 141 h 319"/>
                <a:gd name="T34" fmla="*/ 168 w 584"/>
                <a:gd name="T35" fmla="*/ 110 h 319"/>
                <a:gd name="T36" fmla="*/ 175 w 584"/>
                <a:gd name="T37" fmla="*/ 92 h 319"/>
                <a:gd name="T38" fmla="*/ 193 w 584"/>
                <a:gd name="T39" fmla="*/ 62 h 319"/>
                <a:gd name="T40" fmla="*/ 220 w 584"/>
                <a:gd name="T41" fmla="*/ 42 h 319"/>
                <a:gd name="T42" fmla="*/ 257 w 584"/>
                <a:gd name="T43" fmla="*/ 61 h 319"/>
                <a:gd name="T44" fmla="*/ 272 w 584"/>
                <a:gd name="T45" fmla="*/ 73 h 319"/>
                <a:gd name="T46" fmla="*/ 329 w 584"/>
                <a:gd name="T47" fmla="*/ 70 h 319"/>
                <a:gd name="T48" fmla="*/ 371 w 584"/>
                <a:gd name="T49" fmla="*/ 66 h 319"/>
                <a:gd name="T50" fmla="*/ 410 w 584"/>
                <a:gd name="T51" fmla="*/ 59 h 319"/>
                <a:gd name="T52" fmla="*/ 497 w 584"/>
                <a:gd name="T53" fmla="*/ 60 h 319"/>
                <a:gd name="T54" fmla="*/ 553 w 584"/>
                <a:gd name="T55" fmla="*/ 50 h 319"/>
                <a:gd name="T56" fmla="*/ 578 w 584"/>
                <a:gd name="T57" fmla="*/ 63 h 319"/>
                <a:gd name="T58" fmla="*/ 562 w 584"/>
                <a:gd name="T59" fmla="*/ 84 h 319"/>
                <a:gd name="T60" fmla="*/ 565 w 584"/>
                <a:gd name="T61" fmla="*/ 120 h 319"/>
                <a:gd name="T62" fmla="*/ 535 w 584"/>
                <a:gd name="T63" fmla="*/ 159 h 319"/>
                <a:gd name="T64" fmla="*/ 545 w 584"/>
                <a:gd name="T65" fmla="*/ 217 h 319"/>
                <a:gd name="T66" fmla="*/ 523 w 584"/>
                <a:gd name="T67" fmla="*/ 132 h 319"/>
                <a:gd name="T68" fmla="*/ 498 w 584"/>
                <a:gd name="T69" fmla="*/ 147 h 319"/>
                <a:gd name="T70" fmla="*/ 467 w 584"/>
                <a:gd name="T71" fmla="*/ 169 h 319"/>
                <a:gd name="T72" fmla="*/ 460 w 584"/>
                <a:gd name="T73" fmla="*/ 213 h 319"/>
                <a:gd name="T74" fmla="*/ 463 w 584"/>
                <a:gd name="T75" fmla="*/ 290 h 319"/>
                <a:gd name="T76" fmla="*/ 39 w 584"/>
                <a:gd name="T77" fmla="*/ 33 h 319"/>
                <a:gd name="T78" fmla="*/ 54 w 584"/>
                <a:gd name="T79" fmla="*/ 20 h 319"/>
                <a:gd name="T80" fmla="*/ 50 w 584"/>
                <a:gd name="T81" fmla="*/ 33 h 319"/>
                <a:gd name="T82" fmla="*/ 52 w 584"/>
                <a:gd name="T83" fmla="*/ 34 h 319"/>
                <a:gd name="T84" fmla="*/ 65 w 584"/>
                <a:gd name="T85" fmla="*/ 29 h 319"/>
                <a:gd name="T86" fmla="*/ 84 w 584"/>
                <a:gd name="T87" fmla="*/ 110 h 319"/>
                <a:gd name="T88" fmla="*/ 102 w 584"/>
                <a:gd name="T89" fmla="*/ 72 h 319"/>
                <a:gd name="T90" fmla="*/ 80 w 584"/>
                <a:gd name="T91" fmla="*/ 102 h 319"/>
                <a:gd name="T92" fmla="*/ 76 w 584"/>
                <a:gd name="T93" fmla="*/ 115 h 319"/>
                <a:gd name="T94" fmla="*/ 96 w 584"/>
                <a:gd name="T95" fmla="*/ 135 h 319"/>
                <a:gd name="T96" fmla="*/ 187 w 584"/>
                <a:gd name="T97" fmla="*/ 122 h 319"/>
                <a:gd name="T98" fmla="*/ 146 w 584"/>
                <a:gd name="T99" fmla="*/ 106 h 319"/>
                <a:gd name="T100" fmla="*/ 158 w 584"/>
                <a:gd name="T101" fmla="*/ 70 h 319"/>
                <a:gd name="T102" fmla="*/ 190 w 584"/>
                <a:gd name="T103" fmla="*/ 51 h 319"/>
                <a:gd name="T104" fmla="*/ 145 w 584"/>
                <a:gd name="T105" fmla="*/ 6 h 319"/>
                <a:gd name="T106" fmla="*/ 166 w 584"/>
                <a:gd name="T107" fmla="*/ 25 h 319"/>
                <a:gd name="T108" fmla="*/ 360 w 584"/>
                <a:gd name="T109" fmla="*/ 17 h 319"/>
                <a:gd name="T110" fmla="*/ 326 w 584"/>
                <a:gd name="T111" fmla="*/ 25 h 319"/>
                <a:gd name="T112" fmla="*/ 195 w 584"/>
                <a:gd name="T113" fmla="*/ 19 h 319"/>
                <a:gd name="T114" fmla="*/ 265 w 584"/>
                <a:gd name="T115" fmla="*/ 66 h 319"/>
                <a:gd name="T116" fmla="*/ 461 w 584"/>
                <a:gd name="T117" fmla="*/ 63 h 319"/>
                <a:gd name="T118" fmla="*/ 494 w 584"/>
                <a:gd name="T119" fmla="*/ 243 h 319"/>
                <a:gd name="T120" fmla="*/ 490 w 584"/>
                <a:gd name="T121" fmla="*/ 257 h 319"/>
                <a:gd name="T122" fmla="*/ 540 w 584"/>
                <a:gd name="T123" fmla="*/ 162 h 319"/>
                <a:gd name="T124" fmla="*/ 537 w 584"/>
                <a:gd name="T125" fmla="*/ 243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 h="319">
                  <a:moveTo>
                    <a:pt x="453" y="293"/>
                  </a:moveTo>
                  <a:cubicBezTo>
                    <a:pt x="453" y="293"/>
                    <a:pt x="453" y="293"/>
                    <a:pt x="453" y="293"/>
                  </a:cubicBezTo>
                  <a:cubicBezTo>
                    <a:pt x="452" y="292"/>
                    <a:pt x="452" y="292"/>
                    <a:pt x="452" y="292"/>
                  </a:cubicBezTo>
                  <a:cubicBezTo>
                    <a:pt x="452" y="292"/>
                    <a:pt x="452" y="292"/>
                    <a:pt x="452" y="292"/>
                  </a:cubicBezTo>
                  <a:cubicBezTo>
                    <a:pt x="452" y="292"/>
                    <a:pt x="452" y="292"/>
                    <a:pt x="452" y="292"/>
                  </a:cubicBezTo>
                  <a:cubicBezTo>
                    <a:pt x="452" y="291"/>
                    <a:pt x="452" y="291"/>
                    <a:pt x="452" y="291"/>
                  </a:cubicBezTo>
                  <a:cubicBezTo>
                    <a:pt x="452" y="291"/>
                    <a:pt x="452" y="291"/>
                    <a:pt x="452" y="291"/>
                  </a:cubicBezTo>
                  <a:cubicBezTo>
                    <a:pt x="452" y="290"/>
                    <a:pt x="452" y="290"/>
                    <a:pt x="452" y="290"/>
                  </a:cubicBezTo>
                  <a:cubicBezTo>
                    <a:pt x="452" y="290"/>
                    <a:pt x="452" y="290"/>
                    <a:pt x="452" y="290"/>
                  </a:cubicBezTo>
                  <a:cubicBezTo>
                    <a:pt x="452" y="290"/>
                    <a:pt x="452" y="290"/>
                    <a:pt x="452" y="290"/>
                  </a:cubicBezTo>
                  <a:cubicBezTo>
                    <a:pt x="453" y="290"/>
                    <a:pt x="453" y="290"/>
                    <a:pt x="453" y="290"/>
                  </a:cubicBezTo>
                  <a:cubicBezTo>
                    <a:pt x="454" y="290"/>
                    <a:pt x="454" y="290"/>
                    <a:pt x="454" y="290"/>
                  </a:cubicBezTo>
                  <a:cubicBezTo>
                    <a:pt x="454" y="289"/>
                    <a:pt x="454" y="289"/>
                    <a:pt x="454" y="289"/>
                  </a:cubicBezTo>
                  <a:cubicBezTo>
                    <a:pt x="454" y="289"/>
                    <a:pt x="454" y="289"/>
                    <a:pt x="454" y="289"/>
                  </a:cubicBezTo>
                  <a:cubicBezTo>
                    <a:pt x="454" y="288"/>
                    <a:pt x="454" y="288"/>
                    <a:pt x="454" y="288"/>
                  </a:cubicBezTo>
                  <a:cubicBezTo>
                    <a:pt x="454" y="288"/>
                    <a:pt x="454" y="288"/>
                    <a:pt x="454" y="288"/>
                  </a:cubicBezTo>
                  <a:cubicBezTo>
                    <a:pt x="454" y="287"/>
                    <a:pt x="454" y="287"/>
                    <a:pt x="454" y="287"/>
                  </a:cubicBezTo>
                  <a:cubicBezTo>
                    <a:pt x="454" y="286"/>
                    <a:pt x="454" y="286"/>
                    <a:pt x="454" y="286"/>
                  </a:cubicBezTo>
                  <a:cubicBezTo>
                    <a:pt x="453" y="286"/>
                    <a:pt x="453" y="286"/>
                    <a:pt x="453" y="286"/>
                  </a:cubicBezTo>
                  <a:cubicBezTo>
                    <a:pt x="453" y="285"/>
                    <a:pt x="453" y="285"/>
                    <a:pt x="453" y="285"/>
                  </a:cubicBezTo>
                  <a:cubicBezTo>
                    <a:pt x="453" y="284"/>
                    <a:pt x="453" y="284"/>
                    <a:pt x="453" y="284"/>
                  </a:cubicBezTo>
                  <a:cubicBezTo>
                    <a:pt x="453" y="283"/>
                    <a:pt x="453" y="283"/>
                    <a:pt x="453" y="283"/>
                  </a:cubicBezTo>
                  <a:cubicBezTo>
                    <a:pt x="453" y="282"/>
                    <a:pt x="453" y="282"/>
                    <a:pt x="453" y="282"/>
                  </a:cubicBezTo>
                  <a:cubicBezTo>
                    <a:pt x="452" y="282"/>
                    <a:pt x="452" y="282"/>
                    <a:pt x="452" y="282"/>
                  </a:cubicBezTo>
                  <a:cubicBezTo>
                    <a:pt x="452" y="281"/>
                    <a:pt x="452" y="281"/>
                    <a:pt x="452" y="281"/>
                  </a:cubicBezTo>
                  <a:cubicBezTo>
                    <a:pt x="452" y="280"/>
                    <a:pt x="452" y="280"/>
                    <a:pt x="452" y="280"/>
                  </a:cubicBezTo>
                  <a:cubicBezTo>
                    <a:pt x="451" y="279"/>
                    <a:pt x="451" y="279"/>
                    <a:pt x="451" y="279"/>
                  </a:cubicBezTo>
                  <a:cubicBezTo>
                    <a:pt x="451" y="278"/>
                    <a:pt x="451" y="278"/>
                    <a:pt x="451" y="278"/>
                  </a:cubicBezTo>
                  <a:cubicBezTo>
                    <a:pt x="451" y="278"/>
                    <a:pt x="451" y="278"/>
                    <a:pt x="451" y="278"/>
                  </a:cubicBezTo>
                  <a:cubicBezTo>
                    <a:pt x="451" y="278"/>
                    <a:pt x="451" y="278"/>
                    <a:pt x="451" y="278"/>
                  </a:cubicBezTo>
                  <a:cubicBezTo>
                    <a:pt x="452" y="278"/>
                    <a:pt x="452" y="278"/>
                    <a:pt x="452" y="278"/>
                  </a:cubicBezTo>
                  <a:cubicBezTo>
                    <a:pt x="452" y="277"/>
                    <a:pt x="452" y="277"/>
                    <a:pt x="452" y="277"/>
                  </a:cubicBezTo>
                  <a:cubicBezTo>
                    <a:pt x="452" y="277"/>
                    <a:pt x="452" y="277"/>
                    <a:pt x="452" y="277"/>
                  </a:cubicBezTo>
                  <a:cubicBezTo>
                    <a:pt x="453" y="275"/>
                    <a:pt x="453" y="275"/>
                    <a:pt x="453" y="275"/>
                  </a:cubicBezTo>
                  <a:cubicBezTo>
                    <a:pt x="454" y="275"/>
                    <a:pt x="454" y="275"/>
                    <a:pt x="454" y="275"/>
                  </a:cubicBezTo>
                  <a:cubicBezTo>
                    <a:pt x="454" y="275"/>
                    <a:pt x="454" y="275"/>
                    <a:pt x="454" y="275"/>
                  </a:cubicBezTo>
                  <a:cubicBezTo>
                    <a:pt x="455" y="276"/>
                    <a:pt x="455" y="276"/>
                    <a:pt x="455" y="276"/>
                  </a:cubicBezTo>
                  <a:cubicBezTo>
                    <a:pt x="458" y="276"/>
                    <a:pt x="458" y="276"/>
                    <a:pt x="458" y="276"/>
                  </a:cubicBezTo>
                  <a:cubicBezTo>
                    <a:pt x="458" y="276"/>
                    <a:pt x="458" y="276"/>
                    <a:pt x="458" y="276"/>
                  </a:cubicBezTo>
                  <a:cubicBezTo>
                    <a:pt x="459" y="276"/>
                    <a:pt x="459" y="276"/>
                    <a:pt x="459" y="276"/>
                  </a:cubicBezTo>
                  <a:cubicBezTo>
                    <a:pt x="459" y="276"/>
                    <a:pt x="459" y="276"/>
                    <a:pt x="459" y="276"/>
                  </a:cubicBezTo>
                  <a:cubicBezTo>
                    <a:pt x="459" y="275"/>
                    <a:pt x="459" y="275"/>
                    <a:pt x="459" y="275"/>
                  </a:cubicBezTo>
                  <a:cubicBezTo>
                    <a:pt x="459" y="275"/>
                    <a:pt x="459" y="275"/>
                    <a:pt x="459" y="275"/>
                  </a:cubicBezTo>
                  <a:cubicBezTo>
                    <a:pt x="459" y="274"/>
                    <a:pt x="459" y="274"/>
                    <a:pt x="459" y="274"/>
                  </a:cubicBezTo>
                  <a:cubicBezTo>
                    <a:pt x="459" y="274"/>
                    <a:pt x="459" y="274"/>
                    <a:pt x="459" y="274"/>
                  </a:cubicBezTo>
                  <a:cubicBezTo>
                    <a:pt x="459" y="274"/>
                    <a:pt x="459" y="274"/>
                    <a:pt x="459" y="274"/>
                  </a:cubicBezTo>
                  <a:cubicBezTo>
                    <a:pt x="458" y="273"/>
                    <a:pt x="458" y="273"/>
                    <a:pt x="458" y="273"/>
                  </a:cubicBezTo>
                  <a:cubicBezTo>
                    <a:pt x="459" y="272"/>
                    <a:pt x="459" y="272"/>
                    <a:pt x="459" y="272"/>
                  </a:cubicBezTo>
                  <a:cubicBezTo>
                    <a:pt x="459" y="272"/>
                    <a:pt x="459" y="272"/>
                    <a:pt x="459" y="272"/>
                  </a:cubicBezTo>
                  <a:cubicBezTo>
                    <a:pt x="459" y="272"/>
                    <a:pt x="459" y="272"/>
                    <a:pt x="459" y="272"/>
                  </a:cubicBezTo>
                  <a:cubicBezTo>
                    <a:pt x="459" y="271"/>
                    <a:pt x="459" y="271"/>
                    <a:pt x="459" y="271"/>
                  </a:cubicBezTo>
                  <a:cubicBezTo>
                    <a:pt x="459" y="271"/>
                    <a:pt x="459" y="271"/>
                    <a:pt x="459" y="271"/>
                  </a:cubicBezTo>
                  <a:cubicBezTo>
                    <a:pt x="459" y="271"/>
                    <a:pt x="459" y="271"/>
                    <a:pt x="459" y="271"/>
                  </a:cubicBezTo>
                  <a:cubicBezTo>
                    <a:pt x="459" y="270"/>
                    <a:pt x="459" y="270"/>
                    <a:pt x="459" y="270"/>
                  </a:cubicBezTo>
                  <a:cubicBezTo>
                    <a:pt x="459" y="270"/>
                    <a:pt x="459" y="270"/>
                    <a:pt x="459" y="270"/>
                  </a:cubicBezTo>
                  <a:cubicBezTo>
                    <a:pt x="459" y="269"/>
                    <a:pt x="459" y="269"/>
                    <a:pt x="459" y="269"/>
                  </a:cubicBezTo>
                  <a:cubicBezTo>
                    <a:pt x="459" y="269"/>
                    <a:pt x="459" y="269"/>
                    <a:pt x="459" y="269"/>
                  </a:cubicBezTo>
                  <a:cubicBezTo>
                    <a:pt x="459" y="269"/>
                    <a:pt x="459" y="269"/>
                    <a:pt x="459" y="269"/>
                  </a:cubicBezTo>
                  <a:cubicBezTo>
                    <a:pt x="459" y="268"/>
                    <a:pt x="459" y="268"/>
                    <a:pt x="459" y="268"/>
                  </a:cubicBezTo>
                  <a:cubicBezTo>
                    <a:pt x="459" y="268"/>
                    <a:pt x="459" y="268"/>
                    <a:pt x="459" y="268"/>
                  </a:cubicBezTo>
                  <a:cubicBezTo>
                    <a:pt x="459" y="267"/>
                    <a:pt x="459" y="267"/>
                    <a:pt x="459" y="267"/>
                  </a:cubicBezTo>
                  <a:cubicBezTo>
                    <a:pt x="459" y="266"/>
                    <a:pt x="459" y="266"/>
                    <a:pt x="459" y="266"/>
                  </a:cubicBezTo>
                  <a:cubicBezTo>
                    <a:pt x="459" y="266"/>
                    <a:pt x="459" y="266"/>
                    <a:pt x="459" y="266"/>
                  </a:cubicBezTo>
                  <a:cubicBezTo>
                    <a:pt x="459" y="266"/>
                    <a:pt x="459" y="266"/>
                    <a:pt x="459" y="266"/>
                  </a:cubicBezTo>
                  <a:cubicBezTo>
                    <a:pt x="459" y="265"/>
                    <a:pt x="459" y="265"/>
                    <a:pt x="459" y="265"/>
                  </a:cubicBezTo>
                  <a:cubicBezTo>
                    <a:pt x="459" y="265"/>
                    <a:pt x="459" y="265"/>
                    <a:pt x="459" y="265"/>
                  </a:cubicBezTo>
                  <a:cubicBezTo>
                    <a:pt x="459" y="265"/>
                    <a:pt x="459" y="265"/>
                    <a:pt x="459" y="265"/>
                  </a:cubicBezTo>
                  <a:cubicBezTo>
                    <a:pt x="459" y="264"/>
                    <a:pt x="459" y="264"/>
                    <a:pt x="459" y="264"/>
                  </a:cubicBezTo>
                  <a:cubicBezTo>
                    <a:pt x="458" y="264"/>
                    <a:pt x="458" y="264"/>
                    <a:pt x="458" y="264"/>
                  </a:cubicBezTo>
                  <a:cubicBezTo>
                    <a:pt x="459" y="264"/>
                    <a:pt x="459" y="264"/>
                    <a:pt x="459" y="264"/>
                  </a:cubicBezTo>
                  <a:cubicBezTo>
                    <a:pt x="459" y="263"/>
                    <a:pt x="459" y="263"/>
                    <a:pt x="459" y="263"/>
                  </a:cubicBezTo>
                  <a:cubicBezTo>
                    <a:pt x="459" y="263"/>
                    <a:pt x="459" y="263"/>
                    <a:pt x="459" y="263"/>
                  </a:cubicBezTo>
                  <a:cubicBezTo>
                    <a:pt x="458" y="262"/>
                    <a:pt x="458" y="262"/>
                    <a:pt x="458" y="262"/>
                  </a:cubicBezTo>
                  <a:cubicBezTo>
                    <a:pt x="458" y="262"/>
                    <a:pt x="458" y="262"/>
                    <a:pt x="458" y="262"/>
                  </a:cubicBezTo>
                  <a:cubicBezTo>
                    <a:pt x="459" y="261"/>
                    <a:pt x="459" y="261"/>
                    <a:pt x="459" y="261"/>
                  </a:cubicBezTo>
                  <a:cubicBezTo>
                    <a:pt x="459" y="261"/>
                    <a:pt x="459" y="261"/>
                    <a:pt x="459" y="261"/>
                  </a:cubicBezTo>
                  <a:cubicBezTo>
                    <a:pt x="460" y="261"/>
                    <a:pt x="460" y="261"/>
                    <a:pt x="460" y="261"/>
                  </a:cubicBezTo>
                  <a:cubicBezTo>
                    <a:pt x="460" y="260"/>
                    <a:pt x="460" y="260"/>
                    <a:pt x="460" y="260"/>
                  </a:cubicBezTo>
                  <a:cubicBezTo>
                    <a:pt x="460" y="259"/>
                    <a:pt x="460" y="259"/>
                    <a:pt x="460" y="259"/>
                  </a:cubicBezTo>
                  <a:cubicBezTo>
                    <a:pt x="459" y="259"/>
                    <a:pt x="459" y="259"/>
                    <a:pt x="459" y="259"/>
                  </a:cubicBezTo>
                  <a:cubicBezTo>
                    <a:pt x="459" y="258"/>
                    <a:pt x="459" y="258"/>
                    <a:pt x="459" y="258"/>
                  </a:cubicBezTo>
                  <a:cubicBezTo>
                    <a:pt x="459" y="258"/>
                    <a:pt x="459" y="258"/>
                    <a:pt x="459" y="258"/>
                  </a:cubicBezTo>
                  <a:cubicBezTo>
                    <a:pt x="458" y="257"/>
                    <a:pt x="458" y="257"/>
                    <a:pt x="458" y="257"/>
                  </a:cubicBezTo>
                  <a:cubicBezTo>
                    <a:pt x="458" y="257"/>
                    <a:pt x="458" y="257"/>
                    <a:pt x="458" y="257"/>
                  </a:cubicBezTo>
                  <a:cubicBezTo>
                    <a:pt x="458" y="256"/>
                    <a:pt x="458" y="256"/>
                    <a:pt x="458" y="256"/>
                  </a:cubicBezTo>
                  <a:cubicBezTo>
                    <a:pt x="458" y="256"/>
                    <a:pt x="458" y="256"/>
                    <a:pt x="458" y="256"/>
                  </a:cubicBezTo>
                  <a:cubicBezTo>
                    <a:pt x="458" y="255"/>
                    <a:pt x="458" y="255"/>
                    <a:pt x="458" y="255"/>
                  </a:cubicBezTo>
                  <a:cubicBezTo>
                    <a:pt x="457" y="255"/>
                    <a:pt x="457" y="255"/>
                    <a:pt x="457" y="255"/>
                  </a:cubicBezTo>
                  <a:cubicBezTo>
                    <a:pt x="456" y="255"/>
                    <a:pt x="456" y="255"/>
                    <a:pt x="456" y="255"/>
                  </a:cubicBezTo>
                  <a:cubicBezTo>
                    <a:pt x="456" y="255"/>
                    <a:pt x="456" y="255"/>
                    <a:pt x="456" y="255"/>
                  </a:cubicBezTo>
                  <a:cubicBezTo>
                    <a:pt x="455" y="255"/>
                    <a:pt x="455" y="255"/>
                    <a:pt x="455" y="255"/>
                  </a:cubicBezTo>
                  <a:cubicBezTo>
                    <a:pt x="454" y="255"/>
                    <a:pt x="454" y="255"/>
                    <a:pt x="454" y="255"/>
                  </a:cubicBezTo>
                  <a:cubicBezTo>
                    <a:pt x="454" y="255"/>
                    <a:pt x="454" y="255"/>
                    <a:pt x="454" y="255"/>
                  </a:cubicBezTo>
                  <a:cubicBezTo>
                    <a:pt x="454" y="256"/>
                    <a:pt x="454" y="256"/>
                    <a:pt x="454" y="256"/>
                  </a:cubicBezTo>
                  <a:cubicBezTo>
                    <a:pt x="453" y="256"/>
                    <a:pt x="453" y="256"/>
                    <a:pt x="453" y="256"/>
                  </a:cubicBezTo>
                  <a:cubicBezTo>
                    <a:pt x="453" y="256"/>
                    <a:pt x="453" y="256"/>
                    <a:pt x="453" y="256"/>
                  </a:cubicBezTo>
                  <a:cubicBezTo>
                    <a:pt x="453" y="257"/>
                    <a:pt x="453" y="257"/>
                    <a:pt x="453" y="257"/>
                  </a:cubicBezTo>
                  <a:cubicBezTo>
                    <a:pt x="452" y="257"/>
                    <a:pt x="452" y="257"/>
                    <a:pt x="452" y="257"/>
                  </a:cubicBezTo>
                  <a:cubicBezTo>
                    <a:pt x="451" y="257"/>
                    <a:pt x="451" y="257"/>
                    <a:pt x="451" y="257"/>
                  </a:cubicBezTo>
                  <a:cubicBezTo>
                    <a:pt x="451" y="258"/>
                    <a:pt x="451" y="258"/>
                    <a:pt x="451" y="258"/>
                  </a:cubicBezTo>
                  <a:cubicBezTo>
                    <a:pt x="451" y="258"/>
                    <a:pt x="451" y="258"/>
                    <a:pt x="451" y="258"/>
                  </a:cubicBezTo>
                  <a:cubicBezTo>
                    <a:pt x="450" y="259"/>
                    <a:pt x="450" y="259"/>
                    <a:pt x="450" y="259"/>
                  </a:cubicBezTo>
                  <a:cubicBezTo>
                    <a:pt x="450" y="259"/>
                    <a:pt x="450" y="259"/>
                    <a:pt x="450" y="259"/>
                  </a:cubicBezTo>
                  <a:cubicBezTo>
                    <a:pt x="450" y="260"/>
                    <a:pt x="450" y="260"/>
                    <a:pt x="450" y="260"/>
                  </a:cubicBezTo>
                  <a:cubicBezTo>
                    <a:pt x="450" y="260"/>
                    <a:pt x="450" y="260"/>
                    <a:pt x="450" y="260"/>
                  </a:cubicBezTo>
                  <a:cubicBezTo>
                    <a:pt x="449" y="260"/>
                    <a:pt x="449" y="260"/>
                    <a:pt x="449" y="260"/>
                  </a:cubicBezTo>
                  <a:cubicBezTo>
                    <a:pt x="448" y="261"/>
                    <a:pt x="448" y="261"/>
                    <a:pt x="448" y="261"/>
                  </a:cubicBezTo>
                  <a:cubicBezTo>
                    <a:pt x="448" y="261"/>
                    <a:pt x="448" y="261"/>
                    <a:pt x="448" y="261"/>
                  </a:cubicBezTo>
                  <a:cubicBezTo>
                    <a:pt x="447" y="261"/>
                    <a:pt x="447" y="261"/>
                    <a:pt x="447" y="261"/>
                  </a:cubicBezTo>
                  <a:cubicBezTo>
                    <a:pt x="447" y="261"/>
                    <a:pt x="447" y="261"/>
                    <a:pt x="447" y="261"/>
                  </a:cubicBezTo>
                  <a:cubicBezTo>
                    <a:pt x="446" y="261"/>
                    <a:pt x="446" y="261"/>
                    <a:pt x="446" y="261"/>
                  </a:cubicBezTo>
                  <a:cubicBezTo>
                    <a:pt x="446" y="261"/>
                    <a:pt x="446" y="261"/>
                    <a:pt x="446" y="261"/>
                  </a:cubicBezTo>
                  <a:cubicBezTo>
                    <a:pt x="445" y="260"/>
                    <a:pt x="445" y="260"/>
                    <a:pt x="445" y="260"/>
                  </a:cubicBezTo>
                  <a:cubicBezTo>
                    <a:pt x="445" y="260"/>
                    <a:pt x="445" y="260"/>
                    <a:pt x="445" y="260"/>
                  </a:cubicBezTo>
                  <a:cubicBezTo>
                    <a:pt x="444" y="261"/>
                    <a:pt x="444" y="261"/>
                    <a:pt x="444" y="261"/>
                  </a:cubicBezTo>
                  <a:cubicBezTo>
                    <a:pt x="443" y="261"/>
                    <a:pt x="443" y="261"/>
                    <a:pt x="443" y="261"/>
                  </a:cubicBezTo>
                  <a:cubicBezTo>
                    <a:pt x="443" y="260"/>
                    <a:pt x="443" y="260"/>
                    <a:pt x="443" y="260"/>
                  </a:cubicBezTo>
                  <a:cubicBezTo>
                    <a:pt x="443" y="260"/>
                    <a:pt x="443" y="260"/>
                    <a:pt x="443" y="260"/>
                  </a:cubicBezTo>
                  <a:cubicBezTo>
                    <a:pt x="442" y="259"/>
                    <a:pt x="442" y="259"/>
                    <a:pt x="442" y="259"/>
                  </a:cubicBezTo>
                  <a:cubicBezTo>
                    <a:pt x="441" y="258"/>
                    <a:pt x="441" y="258"/>
                    <a:pt x="441" y="258"/>
                  </a:cubicBezTo>
                  <a:cubicBezTo>
                    <a:pt x="441" y="258"/>
                    <a:pt x="441" y="258"/>
                    <a:pt x="441" y="258"/>
                  </a:cubicBezTo>
                  <a:cubicBezTo>
                    <a:pt x="442" y="258"/>
                    <a:pt x="442" y="258"/>
                    <a:pt x="442" y="258"/>
                  </a:cubicBezTo>
                  <a:cubicBezTo>
                    <a:pt x="442" y="257"/>
                    <a:pt x="442" y="257"/>
                    <a:pt x="442" y="257"/>
                  </a:cubicBezTo>
                  <a:cubicBezTo>
                    <a:pt x="441" y="256"/>
                    <a:pt x="441" y="256"/>
                    <a:pt x="441" y="256"/>
                  </a:cubicBezTo>
                  <a:cubicBezTo>
                    <a:pt x="441" y="255"/>
                    <a:pt x="441" y="255"/>
                    <a:pt x="441" y="255"/>
                  </a:cubicBezTo>
                  <a:cubicBezTo>
                    <a:pt x="441" y="255"/>
                    <a:pt x="441" y="255"/>
                    <a:pt x="441" y="255"/>
                  </a:cubicBezTo>
                  <a:cubicBezTo>
                    <a:pt x="440" y="255"/>
                    <a:pt x="440" y="255"/>
                    <a:pt x="440" y="255"/>
                  </a:cubicBezTo>
                  <a:cubicBezTo>
                    <a:pt x="440" y="254"/>
                    <a:pt x="440" y="254"/>
                    <a:pt x="440" y="254"/>
                  </a:cubicBezTo>
                  <a:cubicBezTo>
                    <a:pt x="441" y="254"/>
                    <a:pt x="441" y="254"/>
                    <a:pt x="441" y="254"/>
                  </a:cubicBezTo>
                  <a:cubicBezTo>
                    <a:pt x="441" y="253"/>
                    <a:pt x="441" y="253"/>
                    <a:pt x="441" y="253"/>
                  </a:cubicBezTo>
                  <a:cubicBezTo>
                    <a:pt x="441" y="253"/>
                    <a:pt x="441" y="253"/>
                    <a:pt x="441" y="253"/>
                  </a:cubicBezTo>
                  <a:cubicBezTo>
                    <a:pt x="440" y="253"/>
                    <a:pt x="440" y="253"/>
                    <a:pt x="440" y="253"/>
                  </a:cubicBezTo>
                  <a:cubicBezTo>
                    <a:pt x="440" y="254"/>
                    <a:pt x="440" y="254"/>
                    <a:pt x="440" y="254"/>
                  </a:cubicBezTo>
                  <a:cubicBezTo>
                    <a:pt x="439" y="254"/>
                    <a:pt x="439" y="254"/>
                    <a:pt x="439" y="254"/>
                  </a:cubicBezTo>
                  <a:cubicBezTo>
                    <a:pt x="439" y="254"/>
                    <a:pt x="439" y="254"/>
                    <a:pt x="439" y="254"/>
                  </a:cubicBezTo>
                  <a:cubicBezTo>
                    <a:pt x="438" y="254"/>
                    <a:pt x="438" y="254"/>
                    <a:pt x="438" y="254"/>
                  </a:cubicBezTo>
                  <a:cubicBezTo>
                    <a:pt x="438" y="253"/>
                    <a:pt x="438" y="253"/>
                    <a:pt x="438" y="253"/>
                  </a:cubicBezTo>
                  <a:cubicBezTo>
                    <a:pt x="437" y="253"/>
                    <a:pt x="437" y="253"/>
                    <a:pt x="437" y="253"/>
                  </a:cubicBezTo>
                  <a:cubicBezTo>
                    <a:pt x="437" y="253"/>
                    <a:pt x="437" y="253"/>
                    <a:pt x="437" y="253"/>
                  </a:cubicBezTo>
                  <a:cubicBezTo>
                    <a:pt x="436" y="253"/>
                    <a:pt x="436" y="253"/>
                    <a:pt x="436" y="253"/>
                  </a:cubicBezTo>
                  <a:cubicBezTo>
                    <a:pt x="436" y="252"/>
                    <a:pt x="436" y="252"/>
                    <a:pt x="436" y="252"/>
                  </a:cubicBezTo>
                  <a:cubicBezTo>
                    <a:pt x="436" y="252"/>
                    <a:pt x="436" y="252"/>
                    <a:pt x="436" y="252"/>
                  </a:cubicBezTo>
                  <a:cubicBezTo>
                    <a:pt x="435" y="252"/>
                    <a:pt x="435" y="252"/>
                    <a:pt x="435" y="252"/>
                  </a:cubicBezTo>
                  <a:cubicBezTo>
                    <a:pt x="435" y="252"/>
                    <a:pt x="435" y="252"/>
                    <a:pt x="435" y="252"/>
                  </a:cubicBezTo>
                  <a:cubicBezTo>
                    <a:pt x="435" y="251"/>
                    <a:pt x="435" y="251"/>
                    <a:pt x="435" y="251"/>
                  </a:cubicBezTo>
                  <a:cubicBezTo>
                    <a:pt x="434" y="251"/>
                    <a:pt x="434" y="251"/>
                    <a:pt x="434" y="251"/>
                  </a:cubicBezTo>
                  <a:cubicBezTo>
                    <a:pt x="434" y="251"/>
                    <a:pt x="434" y="251"/>
                    <a:pt x="434" y="251"/>
                  </a:cubicBezTo>
                  <a:cubicBezTo>
                    <a:pt x="434" y="250"/>
                    <a:pt x="434" y="250"/>
                    <a:pt x="434" y="250"/>
                  </a:cubicBezTo>
                  <a:cubicBezTo>
                    <a:pt x="433" y="250"/>
                    <a:pt x="433" y="250"/>
                    <a:pt x="433" y="250"/>
                  </a:cubicBezTo>
                  <a:cubicBezTo>
                    <a:pt x="433" y="250"/>
                    <a:pt x="433" y="250"/>
                    <a:pt x="433" y="250"/>
                  </a:cubicBezTo>
                  <a:cubicBezTo>
                    <a:pt x="433" y="251"/>
                    <a:pt x="433" y="251"/>
                    <a:pt x="433" y="251"/>
                  </a:cubicBezTo>
                  <a:cubicBezTo>
                    <a:pt x="432" y="250"/>
                    <a:pt x="432" y="250"/>
                    <a:pt x="432" y="250"/>
                  </a:cubicBezTo>
                  <a:cubicBezTo>
                    <a:pt x="432" y="251"/>
                    <a:pt x="432" y="251"/>
                    <a:pt x="432" y="251"/>
                  </a:cubicBezTo>
                  <a:cubicBezTo>
                    <a:pt x="432" y="251"/>
                    <a:pt x="432" y="251"/>
                    <a:pt x="432" y="251"/>
                  </a:cubicBezTo>
                  <a:cubicBezTo>
                    <a:pt x="431" y="251"/>
                    <a:pt x="431" y="251"/>
                    <a:pt x="431" y="251"/>
                  </a:cubicBezTo>
                  <a:cubicBezTo>
                    <a:pt x="431" y="250"/>
                    <a:pt x="431" y="250"/>
                    <a:pt x="431" y="250"/>
                  </a:cubicBezTo>
                  <a:cubicBezTo>
                    <a:pt x="430" y="250"/>
                    <a:pt x="430" y="250"/>
                    <a:pt x="430" y="250"/>
                  </a:cubicBezTo>
                  <a:cubicBezTo>
                    <a:pt x="429" y="250"/>
                    <a:pt x="429" y="250"/>
                    <a:pt x="429" y="250"/>
                  </a:cubicBezTo>
                  <a:cubicBezTo>
                    <a:pt x="429" y="250"/>
                    <a:pt x="429" y="250"/>
                    <a:pt x="429" y="250"/>
                  </a:cubicBezTo>
                  <a:cubicBezTo>
                    <a:pt x="429" y="249"/>
                    <a:pt x="429" y="249"/>
                    <a:pt x="429" y="249"/>
                  </a:cubicBezTo>
                  <a:cubicBezTo>
                    <a:pt x="429" y="249"/>
                    <a:pt x="429" y="249"/>
                    <a:pt x="429" y="249"/>
                  </a:cubicBezTo>
                  <a:cubicBezTo>
                    <a:pt x="429" y="249"/>
                    <a:pt x="429" y="249"/>
                    <a:pt x="429" y="249"/>
                  </a:cubicBezTo>
                  <a:cubicBezTo>
                    <a:pt x="428" y="250"/>
                    <a:pt x="428" y="250"/>
                    <a:pt x="428" y="250"/>
                  </a:cubicBezTo>
                  <a:cubicBezTo>
                    <a:pt x="427" y="249"/>
                    <a:pt x="427" y="249"/>
                    <a:pt x="427" y="249"/>
                  </a:cubicBezTo>
                  <a:cubicBezTo>
                    <a:pt x="427" y="250"/>
                    <a:pt x="427" y="250"/>
                    <a:pt x="427" y="250"/>
                  </a:cubicBezTo>
                  <a:cubicBezTo>
                    <a:pt x="427" y="249"/>
                    <a:pt x="427" y="249"/>
                    <a:pt x="427" y="249"/>
                  </a:cubicBezTo>
                  <a:cubicBezTo>
                    <a:pt x="426" y="250"/>
                    <a:pt x="426" y="250"/>
                    <a:pt x="426" y="250"/>
                  </a:cubicBezTo>
                  <a:cubicBezTo>
                    <a:pt x="426" y="249"/>
                    <a:pt x="426" y="249"/>
                    <a:pt x="426" y="249"/>
                  </a:cubicBezTo>
                  <a:cubicBezTo>
                    <a:pt x="425" y="249"/>
                    <a:pt x="425" y="249"/>
                    <a:pt x="425" y="249"/>
                  </a:cubicBezTo>
                  <a:cubicBezTo>
                    <a:pt x="425" y="249"/>
                    <a:pt x="425" y="249"/>
                    <a:pt x="425" y="249"/>
                  </a:cubicBezTo>
                  <a:cubicBezTo>
                    <a:pt x="424" y="248"/>
                    <a:pt x="424" y="248"/>
                    <a:pt x="424" y="248"/>
                  </a:cubicBezTo>
                  <a:cubicBezTo>
                    <a:pt x="423" y="247"/>
                    <a:pt x="423" y="247"/>
                    <a:pt x="423" y="247"/>
                  </a:cubicBezTo>
                  <a:cubicBezTo>
                    <a:pt x="423" y="246"/>
                    <a:pt x="423" y="246"/>
                    <a:pt x="423" y="246"/>
                  </a:cubicBezTo>
                  <a:cubicBezTo>
                    <a:pt x="423" y="246"/>
                    <a:pt x="423" y="246"/>
                    <a:pt x="423" y="246"/>
                  </a:cubicBezTo>
                  <a:cubicBezTo>
                    <a:pt x="422" y="246"/>
                    <a:pt x="422" y="246"/>
                    <a:pt x="422" y="246"/>
                  </a:cubicBezTo>
                  <a:cubicBezTo>
                    <a:pt x="422" y="245"/>
                    <a:pt x="422" y="245"/>
                    <a:pt x="422" y="245"/>
                  </a:cubicBezTo>
                  <a:cubicBezTo>
                    <a:pt x="422" y="245"/>
                    <a:pt x="422" y="245"/>
                    <a:pt x="422" y="245"/>
                  </a:cubicBezTo>
                  <a:cubicBezTo>
                    <a:pt x="422" y="244"/>
                    <a:pt x="422" y="244"/>
                    <a:pt x="422" y="244"/>
                  </a:cubicBezTo>
                  <a:cubicBezTo>
                    <a:pt x="421" y="244"/>
                    <a:pt x="421" y="244"/>
                    <a:pt x="421" y="244"/>
                  </a:cubicBezTo>
                  <a:cubicBezTo>
                    <a:pt x="421" y="243"/>
                    <a:pt x="421" y="243"/>
                    <a:pt x="421" y="243"/>
                  </a:cubicBezTo>
                  <a:cubicBezTo>
                    <a:pt x="420" y="242"/>
                    <a:pt x="420" y="242"/>
                    <a:pt x="420" y="242"/>
                  </a:cubicBezTo>
                  <a:cubicBezTo>
                    <a:pt x="419" y="241"/>
                    <a:pt x="419" y="241"/>
                    <a:pt x="419" y="241"/>
                  </a:cubicBezTo>
                  <a:cubicBezTo>
                    <a:pt x="419" y="240"/>
                    <a:pt x="419" y="240"/>
                    <a:pt x="419" y="240"/>
                  </a:cubicBezTo>
                  <a:cubicBezTo>
                    <a:pt x="418" y="240"/>
                    <a:pt x="418" y="240"/>
                    <a:pt x="418" y="240"/>
                  </a:cubicBezTo>
                  <a:cubicBezTo>
                    <a:pt x="418" y="240"/>
                    <a:pt x="418" y="240"/>
                    <a:pt x="418" y="240"/>
                  </a:cubicBezTo>
                  <a:cubicBezTo>
                    <a:pt x="417" y="240"/>
                    <a:pt x="417" y="240"/>
                    <a:pt x="417" y="240"/>
                  </a:cubicBezTo>
                  <a:cubicBezTo>
                    <a:pt x="418" y="239"/>
                    <a:pt x="418" y="239"/>
                    <a:pt x="418" y="239"/>
                  </a:cubicBezTo>
                  <a:cubicBezTo>
                    <a:pt x="418" y="239"/>
                    <a:pt x="418" y="239"/>
                    <a:pt x="418" y="239"/>
                  </a:cubicBezTo>
                  <a:cubicBezTo>
                    <a:pt x="417" y="239"/>
                    <a:pt x="417" y="239"/>
                    <a:pt x="417" y="239"/>
                  </a:cubicBezTo>
                  <a:cubicBezTo>
                    <a:pt x="417" y="238"/>
                    <a:pt x="417" y="238"/>
                    <a:pt x="417" y="238"/>
                  </a:cubicBezTo>
                  <a:cubicBezTo>
                    <a:pt x="416" y="238"/>
                    <a:pt x="416" y="238"/>
                    <a:pt x="416" y="238"/>
                  </a:cubicBezTo>
                  <a:cubicBezTo>
                    <a:pt x="416" y="237"/>
                    <a:pt x="416" y="237"/>
                    <a:pt x="416" y="237"/>
                  </a:cubicBezTo>
                  <a:cubicBezTo>
                    <a:pt x="416" y="237"/>
                    <a:pt x="416" y="237"/>
                    <a:pt x="416" y="237"/>
                  </a:cubicBezTo>
                  <a:cubicBezTo>
                    <a:pt x="415" y="236"/>
                    <a:pt x="415" y="236"/>
                    <a:pt x="415" y="236"/>
                  </a:cubicBezTo>
                  <a:cubicBezTo>
                    <a:pt x="414" y="235"/>
                    <a:pt x="414" y="235"/>
                    <a:pt x="414" y="235"/>
                  </a:cubicBezTo>
                  <a:cubicBezTo>
                    <a:pt x="414" y="235"/>
                    <a:pt x="414" y="235"/>
                    <a:pt x="414" y="235"/>
                  </a:cubicBezTo>
                  <a:cubicBezTo>
                    <a:pt x="414" y="234"/>
                    <a:pt x="414" y="234"/>
                    <a:pt x="414" y="234"/>
                  </a:cubicBezTo>
                  <a:cubicBezTo>
                    <a:pt x="414" y="234"/>
                    <a:pt x="414" y="234"/>
                    <a:pt x="414" y="234"/>
                  </a:cubicBezTo>
                  <a:cubicBezTo>
                    <a:pt x="413" y="234"/>
                    <a:pt x="413" y="234"/>
                    <a:pt x="413" y="234"/>
                  </a:cubicBezTo>
                  <a:cubicBezTo>
                    <a:pt x="413" y="234"/>
                    <a:pt x="413" y="234"/>
                    <a:pt x="413" y="234"/>
                  </a:cubicBezTo>
                  <a:cubicBezTo>
                    <a:pt x="413" y="233"/>
                    <a:pt x="413" y="233"/>
                    <a:pt x="413" y="233"/>
                  </a:cubicBezTo>
                  <a:cubicBezTo>
                    <a:pt x="413" y="233"/>
                    <a:pt x="413" y="233"/>
                    <a:pt x="413" y="233"/>
                  </a:cubicBezTo>
                  <a:cubicBezTo>
                    <a:pt x="413" y="232"/>
                    <a:pt x="413" y="232"/>
                    <a:pt x="413" y="232"/>
                  </a:cubicBezTo>
                  <a:cubicBezTo>
                    <a:pt x="412" y="232"/>
                    <a:pt x="412" y="232"/>
                    <a:pt x="412" y="232"/>
                  </a:cubicBezTo>
                  <a:cubicBezTo>
                    <a:pt x="412" y="231"/>
                    <a:pt x="412" y="231"/>
                    <a:pt x="412" y="231"/>
                  </a:cubicBezTo>
                  <a:cubicBezTo>
                    <a:pt x="412" y="231"/>
                    <a:pt x="412" y="231"/>
                    <a:pt x="412" y="231"/>
                  </a:cubicBezTo>
                  <a:cubicBezTo>
                    <a:pt x="412" y="231"/>
                    <a:pt x="412" y="231"/>
                    <a:pt x="412" y="231"/>
                  </a:cubicBezTo>
                  <a:cubicBezTo>
                    <a:pt x="411" y="231"/>
                    <a:pt x="411" y="231"/>
                    <a:pt x="411" y="231"/>
                  </a:cubicBezTo>
                  <a:cubicBezTo>
                    <a:pt x="410" y="231"/>
                    <a:pt x="410" y="231"/>
                    <a:pt x="410" y="231"/>
                  </a:cubicBezTo>
                  <a:cubicBezTo>
                    <a:pt x="410" y="230"/>
                    <a:pt x="410" y="230"/>
                    <a:pt x="410" y="230"/>
                  </a:cubicBezTo>
                  <a:cubicBezTo>
                    <a:pt x="410" y="230"/>
                    <a:pt x="410" y="230"/>
                    <a:pt x="410" y="230"/>
                  </a:cubicBezTo>
                  <a:cubicBezTo>
                    <a:pt x="410" y="230"/>
                    <a:pt x="410" y="230"/>
                    <a:pt x="410" y="230"/>
                  </a:cubicBezTo>
                  <a:cubicBezTo>
                    <a:pt x="410" y="229"/>
                    <a:pt x="410" y="229"/>
                    <a:pt x="410" y="229"/>
                  </a:cubicBezTo>
                  <a:cubicBezTo>
                    <a:pt x="409" y="230"/>
                    <a:pt x="409" y="230"/>
                    <a:pt x="409" y="230"/>
                  </a:cubicBezTo>
                  <a:cubicBezTo>
                    <a:pt x="409" y="229"/>
                    <a:pt x="409" y="229"/>
                    <a:pt x="409" y="229"/>
                  </a:cubicBezTo>
                  <a:cubicBezTo>
                    <a:pt x="409" y="229"/>
                    <a:pt x="409" y="229"/>
                    <a:pt x="409" y="229"/>
                  </a:cubicBezTo>
                  <a:cubicBezTo>
                    <a:pt x="408" y="229"/>
                    <a:pt x="408" y="229"/>
                    <a:pt x="408" y="229"/>
                  </a:cubicBezTo>
                  <a:cubicBezTo>
                    <a:pt x="409" y="229"/>
                    <a:pt x="409" y="229"/>
                    <a:pt x="409" y="229"/>
                  </a:cubicBezTo>
                  <a:cubicBezTo>
                    <a:pt x="408" y="228"/>
                    <a:pt x="408" y="228"/>
                    <a:pt x="408" y="228"/>
                  </a:cubicBezTo>
                  <a:cubicBezTo>
                    <a:pt x="408" y="228"/>
                    <a:pt x="408" y="228"/>
                    <a:pt x="408" y="228"/>
                  </a:cubicBezTo>
                  <a:cubicBezTo>
                    <a:pt x="407" y="228"/>
                    <a:pt x="407" y="228"/>
                    <a:pt x="407" y="228"/>
                  </a:cubicBezTo>
                  <a:cubicBezTo>
                    <a:pt x="407" y="228"/>
                    <a:pt x="407" y="228"/>
                    <a:pt x="407" y="228"/>
                  </a:cubicBezTo>
                  <a:cubicBezTo>
                    <a:pt x="406" y="228"/>
                    <a:pt x="406" y="228"/>
                    <a:pt x="406" y="228"/>
                  </a:cubicBezTo>
                  <a:cubicBezTo>
                    <a:pt x="406" y="228"/>
                    <a:pt x="406" y="228"/>
                    <a:pt x="406" y="228"/>
                  </a:cubicBezTo>
                  <a:cubicBezTo>
                    <a:pt x="405" y="228"/>
                    <a:pt x="405" y="228"/>
                    <a:pt x="405" y="228"/>
                  </a:cubicBezTo>
                  <a:cubicBezTo>
                    <a:pt x="405" y="228"/>
                    <a:pt x="405" y="228"/>
                    <a:pt x="405" y="228"/>
                  </a:cubicBezTo>
                  <a:cubicBezTo>
                    <a:pt x="405" y="228"/>
                    <a:pt x="405" y="228"/>
                    <a:pt x="405" y="228"/>
                  </a:cubicBezTo>
                  <a:cubicBezTo>
                    <a:pt x="405" y="229"/>
                    <a:pt x="405" y="229"/>
                    <a:pt x="405" y="229"/>
                  </a:cubicBezTo>
                  <a:cubicBezTo>
                    <a:pt x="404" y="228"/>
                    <a:pt x="404" y="228"/>
                    <a:pt x="404" y="228"/>
                  </a:cubicBezTo>
                  <a:cubicBezTo>
                    <a:pt x="404" y="228"/>
                    <a:pt x="404" y="228"/>
                    <a:pt x="404" y="228"/>
                  </a:cubicBezTo>
                  <a:cubicBezTo>
                    <a:pt x="403" y="228"/>
                    <a:pt x="403" y="228"/>
                    <a:pt x="403" y="228"/>
                  </a:cubicBezTo>
                  <a:cubicBezTo>
                    <a:pt x="402" y="228"/>
                    <a:pt x="402" y="228"/>
                    <a:pt x="402" y="228"/>
                  </a:cubicBezTo>
                  <a:cubicBezTo>
                    <a:pt x="402" y="228"/>
                    <a:pt x="402" y="228"/>
                    <a:pt x="402" y="228"/>
                  </a:cubicBezTo>
                  <a:cubicBezTo>
                    <a:pt x="401" y="227"/>
                    <a:pt x="401" y="227"/>
                    <a:pt x="401" y="227"/>
                  </a:cubicBezTo>
                  <a:cubicBezTo>
                    <a:pt x="400" y="227"/>
                    <a:pt x="400" y="227"/>
                    <a:pt x="400" y="227"/>
                  </a:cubicBezTo>
                  <a:cubicBezTo>
                    <a:pt x="399" y="227"/>
                    <a:pt x="399" y="227"/>
                    <a:pt x="399" y="227"/>
                  </a:cubicBezTo>
                  <a:cubicBezTo>
                    <a:pt x="399" y="227"/>
                    <a:pt x="399" y="227"/>
                    <a:pt x="399" y="227"/>
                  </a:cubicBezTo>
                  <a:cubicBezTo>
                    <a:pt x="398" y="227"/>
                    <a:pt x="398" y="227"/>
                    <a:pt x="398" y="227"/>
                  </a:cubicBezTo>
                  <a:cubicBezTo>
                    <a:pt x="398" y="227"/>
                    <a:pt x="398" y="227"/>
                    <a:pt x="398" y="227"/>
                  </a:cubicBezTo>
                  <a:cubicBezTo>
                    <a:pt x="397" y="227"/>
                    <a:pt x="397" y="227"/>
                    <a:pt x="397" y="227"/>
                  </a:cubicBezTo>
                  <a:cubicBezTo>
                    <a:pt x="396" y="227"/>
                    <a:pt x="396" y="227"/>
                    <a:pt x="396" y="227"/>
                  </a:cubicBezTo>
                  <a:cubicBezTo>
                    <a:pt x="396" y="227"/>
                    <a:pt x="396" y="227"/>
                    <a:pt x="396" y="227"/>
                  </a:cubicBezTo>
                  <a:cubicBezTo>
                    <a:pt x="396" y="228"/>
                    <a:pt x="396" y="228"/>
                    <a:pt x="396" y="228"/>
                  </a:cubicBezTo>
                  <a:cubicBezTo>
                    <a:pt x="395" y="228"/>
                    <a:pt x="395" y="228"/>
                    <a:pt x="395" y="228"/>
                  </a:cubicBezTo>
                  <a:cubicBezTo>
                    <a:pt x="394" y="228"/>
                    <a:pt x="394" y="228"/>
                    <a:pt x="394" y="228"/>
                  </a:cubicBezTo>
                  <a:cubicBezTo>
                    <a:pt x="393" y="228"/>
                    <a:pt x="393" y="228"/>
                    <a:pt x="393" y="228"/>
                  </a:cubicBezTo>
                  <a:cubicBezTo>
                    <a:pt x="393" y="228"/>
                    <a:pt x="393" y="228"/>
                    <a:pt x="393" y="228"/>
                  </a:cubicBezTo>
                  <a:cubicBezTo>
                    <a:pt x="392" y="228"/>
                    <a:pt x="392" y="228"/>
                    <a:pt x="392" y="228"/>
                  </a:cubicBezTo>
                  <a:cubicBezTo>
                    <a:pt x="392" y="229"/>
                    <a:pt x="392" y="229"/>
                    <a:pt x="392" y="229"/>
                  </a:cubicBezTo>
                  <a:cubicBezTo>
                    <a:pt x="391" y="229"/>
                    <a:pt x="391" y="229"/>
                    <a:pt x="391" y="229"/>
                  </a:cubicBezTo>
                  <a:cubicBezTo>
                    <a:pt x="390" y="229"/>
                    <a:pt x="390" y="229"/>
                    <a:pt x="390" y="229"/>
                  </a:cubicBezTo>
                  <a:cubicBezTo>
                    <a:pt x="390" y="229"/>
                    <a:pt x="390" y="229"/>
                    <a:pt x="390" y="229"/>
                  </a:cubicBezTo>
                  <a:cubicBezTo>
                    <a:pt x="390" y="229"/>
                    <a:pt x="390" y="229"/>
                    <a:pt x="390" y="229"/>
                  </a:cubicBezTo>
                  <a:cubicBezTo>
                    <a:pt x="389" y="229"/>
                    <a:pt x="389" y="229"/>
                    <a:pt x="389" y="229"/>
                  </a:cubicBezTo>
                  <a:cubicBezTo>
                    <a:pt x="388" y="230"/>
                    <a:pt x="388" y="230"/>
                    <a:pt x="388" y="230"/>
                  </a:cubicBezTo>
                  <a:cubicBezTo>
                    <a:pt x="387" y="230"/>
                    <a:pt x="387" y="230"/>
                    <a:pt x="387" y="230"/>
                  </a:cubicBezTo>
                  <a:cubicBezTo>
                    <a:pt x="387" y="230"/>
                    <a:pt x="387" y="230"/>
                    <a:pt x="387" y="230"/>
                  </a:cubicBezTo>
                  <a:cubicBezTo>
                    <a:pt x="387" y="231"/>
                    <a:pt x="387" y="231"/>
                    <a:pt x="387" y="231"/>
                  </a:cubicBezTo>
                  <a:cubicBezTo>
                    <a:pt x="386" y="232"/>
                    <a:pt x="386" y="232"/>
                    <a:pt x="386" y="232"/>
                  </a:cubicBezTo>
                  <a:cubicBezTo>
                    <a:pt x="386" y="232"/>
                    <a:pt x="386" y="232"/>
                    <a:pt x="386" y="232"/>
                  </a:cubicBezTo>
                  <a:cubicBezTo>
                    <a:pt x="386" y="233"/>
                    <a:pt x="386" y="233"/>
                    <a:pt x="386" y="233"/>
                  </a:cubicBezTo>
                  <a:cubicBezTo>
                    <a:pt x="386" y="233"/>
                    <a:pt x="386" y="233"/>
                    <a:pt x="386" y="233"/>
                  </a:cubicBezTo>
                  <a:cubicBezTo>
                    <a:pt x="386" y="234"/>
                    <a:pt x="386" y="234"/>
                    <a:pt x="386" y="234"/>
                  </a:cubicBezTo>
                  <a:cubicBezTo>
                    <a:pt x="386" y="234"/>
                    <a:pt x="386" y="234"/>
                    <a:pt x="386" y="234"/>
                  </a:cubicBezTo>
                  <a:cubicBezTo>
                    <a:pt x="387" y="234"/>
                    <a:pt x="387" y="234"/>
                    <a:pt x="387" y="234"/>
                  </a:cubicBezTo>
                  <a:cubicBezTo>
                    <a:pt x="388" y="234"/>
                    <a:pt x="388" y="234"/>
                    <a:pt x="388" y="234"/>
                  </a:cubicBezTo>
                  <a:cubicBezTo>
                    <a:pt x="388" y="234"/>
                    <a:pt x="388" y="234"/>
                    <a:pt x="388" y="234"/>
                  </a:cubicBezTo>
                  <a:cubicBezTo>
                    <a:pt x="389" y="234"/>
                    <a:pt x="389" y="234"/>
                    <a:pt x="389" y="234"/>
                  </a:cubicBezTo>
                  <a:cubicBezTo>
                    <a:pt x="389" y="235"/>
                    <a:pt x="389" y="235"/>
                    <a:pt x="389" y="235"/>
                  </a:cubicBezTo>
                  <a:cubicBezTo>
                    <a:pt x="390" y="235"/>
                    <a:pt x="390" y="235"/>
                    <a:pt x="390" y="235"/>
                  </a:cubicBezTo>
                  <a:cubicBezTo>
                    <a:pt x="390" y="236"/>
                    <a:pt x="390" y="236"/>
                    <a:pt x="390" y="236"/>
                  </a:cubicBezTo>
                  <a:cubicBezTo>
                    <a:pt x="390" y="236"/>
                    <a:pt x="390" y="236"/>
                    <a:pt x="390" y="236"/>
                  </a:cubicBezTo>
                  <a:cubicBezTo>
                    <a:pt x="391" y="237"/>
                    <a:pt x="391" y="237"/>
                    <a:pt x="391" y="237"/>
                  </a:cubicBezTo>
                  <a:cubicBezTo>
                    <a:pt x="390" y="238"/>
                    <a:pt x="390" y="238"/>
                    <a:pt x="390" y="238"/>
                  </a:cubicBezTo>
                  <a:cubicBezTo>
                    <a:pt x="390" y="238"/>
                    <a:pt x="390" y="238"/>
                    <a:pt x="390" y="238"/>
                  </a:cubicBezTo>
                  <a:cubicBezTo>
                    <a:pt x="389" y="239"/>
                    <a:pt x="389" y="239"/>
                    <a:pt x="389" y="239"/>
                  </a:cubicBezTo>
                  <a:cubicBezTo>
                    <a:pt x="389" y="240"/>
                    <a:pt x="389" y="240"/>
                    <a:pt x="389" y="240"/>
                  </a:cubicBezTo>
                  <a:cubicBezTo>
                    <a:pt x="389" y="240"/>
                    <a:pt x="389" y="240"/>
                    <a:pt x="389" y="240"/>
                  </a:cubicBezTo>
                  <a:cubicBezTo>
                    <a:pt x="388" y="241"/>
                    <a:pt x="388" y="241"/>
                    <a:pt x="388" y="241"/>
                  </a:cubicBezTo>
                  <a:cubicBezTo>
                    <a:pt x="388" y="242"/>
                    <a:pt x="388" y="242"/>
                    <a:pt x="388" y="242"/>
                  </a:cubicBezTo>
                  <a:cubicBezTo>
                    <a:pt x="388" y="242"/>
                    <a:pt x="388" y="242"/>
                    <a:pt x="388" y="242"/>
                  </a:cubicBezTo>
                  <a:cubicBezTo>
                    <a:pt x="388" y="243"/>
                    <a:pt x="388" y="243"/>
                    <a:pt x="388" y="243"/>
                  </a:cubicBezTo>
                  <a:cubicBezTo>
                    <a:pt x="388" y="244"/>
                    <a:pt x="388" y="244"/>
                    <a:pt x="388" y="244"/>
                  </a:cubicBezTo>
                  <a:cubicBezTo>
                    <a:pt x="389" y="244"/>
                    <a:pt x="389" y="244"/>
                    <a:pt x="389" y="244"/>
                  </a:cubicBezTo>
                  <a:cubicBezTo>
                    <a:pt x="389" y="245"/>
                    <a:pt x="389" y="245"/>
                    <a:pt x="389" y="245"/>
                  </a:cubicBezTo>
                  <a:cubicBezTo>
                    <a:pt x="388" y="245"/>
                    <a:pt x="388" y="245"/>
                    <a:pt x="388" y="245"/>
                  </a:cubicBezTo>
                  <a:cubicBezTo>
                    <a:pt x="388" y="246"/>
                    <a:pt x="388" y="246"/>
                    <a:pt x="388" y="246"/>
                  </a:cubicBezTo>
                  <a:cubicBezTo>
                    <a:pt x="389" y="246"/>
                    <a:pt x="389" y="246"/>
                    <a:pt x="389" y="246"/>
                  </a:cubicBezTo>
                  <a:cubicBezTo>
                    <a:pt x="389" y="248"/>
                    <a:pt x="389" y="248"/>
                    <a:pt x="389" y="248"/>
                  </a:cubicBezTo>
                  <a:cubicBezTo>
                    <a:pt x="388" y="248"/>
                    <a:pt x="388" y="248"/>
                    <a:pt x="388" y="248"/>
                  </a:cubicBezTo>
                  <a:cubicBezTo>
                    <a:pt x="388" y="249"/>
                    <a:pt x="388" y="249"/>
                    <a:pt x="388" y="249"/>
                  </a:cubicBezTo>
                  <a:cubicBezTo>
                    <a:pt x="389" y="249"/>
                    <a:pt x="389" y="249"/>
                    <a:pt x="389" y="249"/>
                  </a:cubicBezTo>
                  <a:cubicBezTo>
                    <a:pt x="389" y="249"/>
                    <a:pt x="389" y="249"/>
                    <a:pt x="389" y="249"/>
                  </a:cubicBezTo>
                  <a:cubicBezTo>
                    <a:pt x="389" y="249"/>
                    <a:pt x="389" y="249"/>
                    <a:pt x="389" y="249"/>
                  </a:cubicBezTo>
                  <a:cubicBezTo>
                    <a:pt x="390" y="249"/>
                    <a:pt x="390" y="249"/>
                    <a:pt x="390" y="249"/>
                  </a:cubicBezTo>
                  <a:cubicBezTo>
                    <a:pt x="390" y="250"/>
                    <a:pt x="390" y="250"/>
                    <a:pt x="390" y="250"/>
                  </a:cubicBezTo>
                  <a:cubicBezTo>
                    <a:pt x="390" y="251"/>
                    <a:pt x="390" y="251"/>
                    <a:pt x="390" y="251"/>
                  </a:cubicBezTo>
                  <a:cubicBezTo>
                    <a:pt x="389" y="252"/>
                    <a:pt x="389" y="252"/>
                    <a:pt x="389" y="252"/>
                  </a:cubicBezTo>
                  <a:cubicBezTo>
                    <a:pt x="387" y="252"/>
                    <a:pt x="387" y="252"/>
                    <a:pt x="387" y="252"/>
                  </a:cubicBezTo>
                  <a:cubicBezTo>
                    <a:pt x="386" y="252"/>
                    <a:pt x="386" y="252"/>
                    <a:pt x="386" y="252"/>
                  </a:cubicBezTo>
                  <a:cubicBezTo>
                    <a:pt x="384" y="254"/>
                    <a:pt x="384" y="254"/>
                    <a:pt x="384" y="254"/>
                  </a:cubicBezTo>
                  <a:cubicBezTo>
                    <a:pt x="384" y="254"/>
                    <a:pt x="384" y="254"/>
                    <a:pt x="384" y="254"/>
                  </a:cubicBezTo>
                  <a:cubicBezTo>
                    <a:pt x="383" y="254"/>
                    <a:pt x="383" y="254"/>
                    <a:pt x="383" y="254"/>
                  </a:cubicBezTo>
                  <a:cubicBezTo>
                    <a:pt x="382" y="254"/>
                    <a:pt x="382" y="254"/>
                    <a:pt x="382" y="254"/>
                  </a:cubicBezTo>
                  <a:cubicBezTo>
                    <a:pt x="381" y="254"/>
                    <a:pt x="381" y="254"/>
                    <a:pt x="381" y="254"/>
                  </a:cubicBezTo>
                  <a:cubicBezTo>
                    <a:pt x="381" y="254"/>
                    <a:pt x="381" y="254"/>
                    <a:pt x="381" y="254"/>
                  </a:cubicBezTo>
                  <a:cubicBezTo>
                    <a:pt x="380" y="253"/>
                    <a:pt x="380" y="253"/>
                    <a:pt x="380" y="253"/>
                  </a:cubicBezTo>
                  <a:cubicBezTo>
                    <a:pt x="380" y="254"/>
                    <a:pt x="380" y="254"/>
                    <a:pt x="380" y="254"/>
                  </a:cubicBezTo>
                  <a:cubicBezTo>
                    <a:pt x="379" y="253"/>
                    <a:pt x="379" y="253"/>
                    <a:pt x="379" y="253"/>
                  </a:cubicBezTo>
                  <a:cubicBezTo>
                    <a:pt x="378" y="253"/>
                    <a:pt x="378" y="253"/>
                    <a:pt x="378" y="253"/>
                  </a:cubicBezTo>
                  <a:cubicBezTo>
                    <a:pt x="376" y="253"/>
                    <a:pt x="376" y="253"/>
                    <a:pt x="376" y="253"/>
                  </a:cubicBezTo>
                  <a:cubicBezTo>
                    <a:pt x="376" y="253"/>
                    <a:pt x="376" y="253"/>
                    <a:pt x="376" y="253"/>
                  </a:cubicBezTo>
                  <a:cubicBezTo>
                    <a:pt x="375" y="254"/>
                    <a:pt x="375" y="254"/>
                    <a:pt x="375" y="254"/>
                  </a:cubicBezTo>
                  <a:cubicBezTo>
                    <a:pt x="374" y="254"/>
                    <a:pt x="374" y="254"/>
                    <a:pt x="374" y="254"/>
                  </a:cubicBezTo>
                  <a:cubicBezTo>
                    <a:pt x="374" y="254"/>
                    <a:pt x="374" y="254"/>
                    <a:pt x="374" y="254"/>
                  </a:cubicBezTo>
                  <a:cubicBezTo>
                    <a:pt x="373" y="254"/>
                    <a:pt x="373" y="254"/>
                    <a:pt x="373" y="254"/>
                  </a:cubicBezTo>
                  <a:cubicBezTo>
                    <a:pt x="373" y="254"/>
                    <a:pt x="373" y="254"/>
                    <a:pt x="373" y="254"/>
                  </a:cubicBezTo>
                  <a:cubicBezTo>
                    <a:pt x="372" y="253"/>
                    <a:pt x="372" y="253"/>
                    <a:pt x="372" y="253"/>
                  </a:cubicBezTo>
                  <a:cubicBezTo>
                    <a:pt x="371" y="252"/>
                    <a:pt x="371" y="252"/>
                    <a:pt x="371" y="252"/>
                  </a:cubicBezTo>
                  <a:cubicBezTo>
                    <a:pt x="370" y="252"/>
                    <a:pt x="370" y="252"/>
                    <a:pt x="370" y="252"/>
                  </a:cubicBezTo>
                  <a:cubicBezTo>
                    <a:pt x="369" y="253"/>
                    <a:pt x="369" y="253"/>
                    <a:pt x="369" y="253"/>
                  </a:cubicBezTo>
                  <a:cubicBezTo>
                    <a:pt x="369" y="252"/>
                    <a:pt x="369" y="252"/>
                    <a:pt x="369" y="252"/>
                  </a:cubicBezTo>
                  <a:cubicBezTo>
                    <a:pt x="368" y="252"/>
                    <a:pt x="368" y="252"/>
                    <a:pt x="368" y="252"/>
                  </a:cubicBezTo>
                  <a:cubicBezTo>
                    <a:pt x="367" y="253"/>
                    <a:pt x="367" y="253"/>
                    <a:pt x="367" y="253"/>
                  </a:cubicBezTo>
                  <a:cubicBezTo>
                    <a:pt x="367" y="254"/>
                    <a:pt x="367" y="254"/>
                    <a:pt x="367" y="254"/>
                  </a:cubicBezTo>
                  <a:cubicBezTo>
                    <a:pt x="366" y="254"/>
                    <a:pt x="366" y="254"/>
                    <a:pt x="366" y="254"/>
                  </a:cubicBezTo>
                  <a:cubicBezTo>
                    <a:pt x="365" y="255"/>
                    <a:pt x="365" y="255"/>
                    <a:pt x="365" y="255"/>
                  </a:cubicBezTo>
                  <a:cubicBezTo>
                    <a:pt x="365" y="256"/>
                    <a:pt x="365" y="256"/>
                    <a:pt x="365" y="256"/>
                  </a:cubicBezTo>
                  <a:cubicBezTo>
                    <a:pt x="365" y="256"/>
                    <a:pt x="365" y="256"/>
                    <a:pt x="365" y="256"/>
                  </a:cubicBezTo>
                  <a:cubicBezTo>
                    <a:pt x="364" y="257"/>
                    <a:pt x="364" y="257"/>
                    <a:pt x="364" y="257"/>
                  </a:cubicBezTo>
                  <a:cubicBezTo>
                    <a:pt x="363" y="257"/>
                    <a:pt x="363" y="257"/>
                    <a:pt x="363" y="257"/>
                  </a:cubicBezTo>
                  <a:cubicBezTo>
                    <a:pt x="361" y="257"/>
                    <a:pt x="361" y="257"/>
                    <a:pt x="361" y="257"/>
                  </a:cubicBezTo>
                  <a:cubicBezTo>
                    <a:pt x="361" y="258"/>
                    <a:pt x="361" y="258"/>
                    <a:pt x="361" y="258"/>
                  </a:cubicBezTo>
                  <a:cubicBezTo>
                    <a:pt x="360" y="258"/>
                    <a:pt x="360" y="258"/>
                    <a:pt x="360" y="258"/>
                  </a:cubicBezTo>
                  <a:cubicBezTo>
                    <a:pt x="359" y="258"/>
                    <a:pt x="359" y="258"/>
                    <a:pt x="359" y="258"/>
                  </a:cubicBezTo>
                  <a:cubicBezTo>
                    <a:pt x="357" y="259"/>
                    <a:pt x="357" y="259"/>
                    <a:pt x="357" y="259"/>
                  </a:cubicBezTo>
                  <a:cubicBezTo>
                    <a:pt x="357" y="260"/>
                    <a:pt x="357" y="260"/>
                    <a:pt x="357" y="260"/>
                  </a:cubicBezTo>
                  <a:cubicBezTo>
                    <a:pt x="356" y="260"/>
                    <a:pt x="356" y="260"/>
                    <a:pt x="356" y="260"/>
                  </a:cubicBezTo>
                  <a:cubicBezTo>
                    <a:pt x="355" y="260"/>
                    <a:pt x="355" y="260"/>
                    <a:pt x="355" y="260"/>
                  </a:cubicBezTo>
                  <a:cubicBezTo>
                    <a:pt x="354" y="260"/>
                    <a:pt x="354" y="260"/>
                    <a:pt x="354" y="260"/>
                  </a:cubicBezTo>
                  <a:cubicBezTo>
                    <a:pt x="354" y="260"/>
                    <a:pt x="354" y="260"/>
                    <a:pt x="354" y="260"/>
                  </a:cubicBezTo>
                  <a:cubicBezTo>
                    <a:pt x="353" y="260"/>
                    <a:pt x="353" y="260"/>
                    <a:pt x="353" y="260"/>
                  </a:cubicBezTo>
                  <a:cubicBezTo>
                    <a:pt x="350" y="260"/>
                    <a:pt x="350" y="260"/>
                    <a:pt x="350" y="260"/>
                  </a:cubicBezTo>
                  <a:cubicBezTo>
                    <a:pt x="348" y="260"/>
                    <a:pt x="348" y="260"/>
                    <a:pt x="348" y="260"/>
                  </a:cubicBezTo>
                  <a:cubicBezTo>
                    <a:pt x="346" y="260"/>
                    <a:pt x="346" y="260"/>
                    <a:pt x="346" y="260"/>
                  </a:cubicBezTo>
                  <a:cubicBezTo>
                    <a:pt x="346" y="260"/>
                    <a:pt x="346" y="260"/>
                    <a:pt x="346" y="260"/>
                  </a:cubicBezTo>
                  <a:cubicBezTo>
                    <a:pt x="345" y="259"/>
                    <a:pt x="345" y="259"/>
                    <a:pt x="345" y="259"/>
                  </a:cubicBezTo>
                  <a:cubicBezTo>
                    <a:pt x="344" y="259"/>
                    <a:pt x="344" y="259"/>
                    <a:pt x="344" y="259"/>
                  </a:cubicBezTo>
                  <a:cubicBezTo>
                    <a:pt x="344" y="259"/>
                    <a:pt x="344" y="259"/>
                    <a:pt x="344" y="259"/>
                  </a:cubicBezTo>
                  <a:cubicBezTo>
                    <a:pt x="343" y="258"/>
                    <a:pt x="343" y="258"/>
                    <a:pt x="343" y="258"/>
                  </a:cubicBezTo>
                  <a:cubicBezTo>
                    <a:pt x="342" y="257"/>
                    <a:pt x="342" y="257"/>
                    <a:pt x="342" y="257"/>
                  </a:cubicBezTo>
                  <a:cubicBezTo>
                    <a:pt x="342" y="257"/>
                    <a:pt x="342" y="257"/>
                    <a:pt x="342" y="257"/>
                  </a:cubicBezTo>
                  <a:cubicBezTo>
                    <a:pt x="341" y="257"/>
                    <a:pt x="341" y="257"/>
                    <a:pt x="341" y="257"/>
                  </a:cubicBezTo>
                  <a:cubicBezTo>
                    <a:pt x="340" y="257"/>
                    <a:pt x="340" y="257"/>
                    <a:pt x="340" y="257"/>
                  </a:cubicBezTo>
                  <a:cubicBezTo>
                    <a:pt x="338" y="256"/>
                    <a:pt x="338" y="256"/>
                    <a:pt x="338" y="256"/>
                  </a:cubicBezTo>
                  <a:cubicBezTo>
                    <a:pt x="337" y="255"/>
                    <a:pt x="337" y="255"/>
                    <a:pt x="337" y="255"/>
                  </a:cubicBezTo>
                  <a:cubicBezTo>
                    <a:pt x="336" y="255"/>
                    <a:pt x="336" y="255"/>
                    <a:pt x="336" y="255"/>
                  </a:cubicBezTo>
                  <a:cubicBezTo>
                    <a:pt x="334" y="255"/>
                    <a:pt x="334" y="255"/>
                    <a:pt x="334" y="255"/>
                  </a:cubicBezTo>
                  <a:cubicBezTo>
                    <a:pt x="333" y="255"/>
                    <a:pt x="333" y="255"/>
                    <a:pt x="333" y="255"/>
                  </a:cubicBezTo>
                  <a:cubicBezTo>
                    <a:pt x="332" y="255"/>
                    <a:pt x="332" y="255"/>
                    <a:pt x="332" y="255"/>
                  </a:cubicBezTo>
                  <a:cubicBezTo>
                    <a:pt x="331" y="255"/>
                    <a:pt x="331" y="255"/>
                    <a:pt x="331" y="255"/>
                  </a:cubicBezTo>
                  <a:cubicBezTo>
                    <a:pt x="330" y="255"/>
                    <a:pt x="330" y="255"/>
                    <a:pt x="330" y="255"/>
                  </a:cubicBezTo>
                  <a:cubicBezTo>
                    <a:pt x="328" y="255"/>
                    <a:pt x="328" y="255"/>
                    <a:pt x="328" y="255"/>
                  </a:cubicBezTo>
                  <a:cubicBezTo>
                    <a:pt x="327" y="256"/>
                    <a:pt x="327" y="256"/>
                    <a:pt x="327" y="256"/>
                  </a:cubicBezTo>
                  <a:cubicBezTo>
                    <a:pt x="326" y="257"/>
                    <a:pt x="326" y="257"/>
                    <a:pt x="326" y="257"/>
                  </a:cubicBezTo>
                  <a:cubicBezTo>
                    <a:pt x="326" y="257"/>
                    <a:pt x="326" y="257"/>
                    <a:pt x="326" y="257"/>
                  </a:cubicBezTo>
                  <a:cubicBezTo>
                    <a:pt x="325" y="257"/>
                    <a:pt x="325" y="257"/>
                    <a:pt x="325" y="257"/>
                  </a:cubicBezTo>
                  <a:cubicBezTo>
                    <a:pt x="324" y="257"/>
                    <a:pt x="324" y="257"/>
                    <a:pt x="324" y="257"/>
                  </a:cubicBezTo>
                  <a:cubicBezTo>
                    <a:pt x="324" y="257"/>
                    <a:pt x="324" y="257"/>
                    <a:pt x="324" y="257"/>
                  </a:cubicBezTo>
                  <a:cubicBezTo>
                    <a:pt x="323" y="257"/>
                    <a:pt x="323" y="257"/>
                    <a:pt x="323" y="257"/>
                  </a:cubicBezTo>
                  <a:cubicBezTo>
                    <a:pt x="322" y="257"/>
                    <a:pt x="322" y="257"/>
                    <a:pt x="322" y="257"/>
                  </a:cubicBezTo>
                  <a:cubicBezTo>
                    <a:pt x="322" y="257"/>
                    <a:pt x="322" y="257"/>
                    <a:pt x="322" y="257"/>
                  </a:cubicBezTo>
                  <a:cubicBezTo>
                    <a:pt x="320" y="256"/>
                    <a:pt x="320" y="256"/>
                    <a:pt x="320" y="256"/>
                  </a:cubicBezTo>
                  <a:cubicBezTo>
                    <a:pt x="319" y="256"/>
                    <a:pt x="319" y="256"/>
                    <a:pt x="319" y="256"/>
                  </a:cubicBezTo>
                  <a:cubicBezTo>
                    <a:pt x="319" y="256"/>
                    <a:pt x="319" y="256"/>
                    <a:pt x="319" y="256"/>
                  </a:cubicBezTo>
                  <a:cubicBezTo>
                    <a:pt x="318" y="255"/>
                    <a:pt x="318" y="255"/>
                    <a:pt x="318" y="255"/>
                  </a:cubicBezTo>
                  <a:cubicBezTo>
                    <a:pt x="317" y="255"/>
                    <a:pt x="317" y="255"/>
                    <a:pt x="317" y="255"/>
                  </a:cubicBezTo>
                  <a:cubicBezTo>
                    <a:pt x="317" y="255"/>
                    <a:pt x="317" y="255"/>
                    <a:pt x="317" y="255"/>
                  </a:cubicBezTo>
                  <a:cubicBezTo>
                    <a:pt x="317" y="254"/>
                    <a:pt x="317" y="254"/>
                    <a:pt x="317" y="254"/>
                  </a:cubicBezTo>
                  <a:cubicBezTo>
                    <a:pt x="316" y="253"/>
                    <a:pt x="316" y="253"/>
                    <a:pt x="316" y="253"/>
                  </a:cubicBezTo>
                  <a:cubicBezTo>
                    <a:pt x="316" y="253"/>
                    <a:pt x="316" y="253"/>
                    <a:pt x="316" y="253"/>
                  </a:cubicBezTo>
                  <a:cubicBezTo>
                    <a:pt x="316" y="252"/>
                    <a:pt x="316" y="252"/>
                    <a:pt x="316" y="252"/>
                  </a:cubicBezTo>
                  <a:cubicBezTo>
                    <a:pt x="315" y="251"/>
                    <a:pt x="315" y="251"/>
                    <a:pt x="315" y="251"/>
                  </a:cubicBezTo>
                  <a:cubicBezTo>
                    <a:pt x="315" y="251"/>
                    <a:pt x="315" y="251"/>
                    <a:pt x="315" y="251"/>
                  </a:cubicBezTo>
                  <a:cubicBezTo>
                    <a:pt x="315" y="250"/>
                    <a:pt x="315" y="250"/>
                    <a:pt x="315" y="250"/>
                  </a:cubicBezTo>
                  <a:cubicBezTo>
                    <a:pt x="314" y="250"/>
                    <a:pt x="314" y="250"/>
                    <a:pt x="314" y="250"/>
                  </a:cubicBezTo>
                  <a:cubicBezTo>
                    <a:pt x="313" y="250"/>
                    <a:pt x="313" y="250"/>
                    <a:pt x="313" y="250"/>
                  </a:cubicBezTo>
                  <a:cubicBezTo>
                    <a:pt x="312" y="250"/>
                    <a:pt x="312" y="250"/>
                    <a:pt x="312" y="250"/>
                  </a:cubicBezTo>
                  <a:cubicBezTo>
                    <a:pt x="311" y="250"/>
                    <a:pt x="311" y="250"/>
                    <a:pt x="311" y="250"/>
                  </a:cubicBezTo>
                  <a:cubicBezTo>
                    <a:pt x="310" y="250"/>
                    <a:pt x="310" y="250"/>
                    <a:pt x="310" y="250"/>
                  </a:cubicBezTo>
                  <a:cubicBezTo>
                    <a:pt x="310" y="249"/>
                    <a:pt x="310" y="249"/>
                    <a:pt x="310" y="249"/>
                  </a:cubicBezTo>
                  <a:cubicBezTo>
                    <a:pt x="309" y="249"/>
                    <a:pt x="309" y="249"/>
                    <a:pt x="309" y="249"/>
                  </a:cubicBezTo>
                  <a:cubicBezTo>
                    <a:pt x="307" y="249"/>
                    <a:pt x="307" y="249"/>
                    <a:pt x="307" y="249"/>
                  </a:cubicBezTo>
                  <a:cubicBezTo>
                    <a:pt x="306" y="249"/>
                    <a:pt x="306" y="249"/>
                    <a:pt x="306" y="249"/>
                  </a:cubicBezTo>
                  <a:cubicBezTo>
                    <a:pt x="305" y="248"/>
                    <a:pt x="305" y="248"/>
                    <a:pt x="305" y="248"/>
                  </a:cubicBezTo>
                  <a:cubicBezTo>
                    <a:pt x="305" y="248"/>
                    <a:pt x="305" y="248"/>
                    <a:pt x="305" y="248"/>
                  </a:cubicBezTo>
                  <a:cubicBezTo>
                    <a:pt x="304" y="248"/>
                    <a:pt x="304" y="248"/>
                    <a:pt x="304" y="248"/>
                  </a:cubicBezTo>
                  <a:cubicBezTo>
                    <a:pt x="303" y="247"/>
                    <a:pt x="303" y="247"/>
                    <a:pt x="303" y="247"/>
                  </a:cubicBezTo>
                  <a:cubicBezTo>
                    <a:pt x="302" y="247"/>
                    <a:pt x="302" y="247"/>
                    <a:pt x="302" y="247"/>
                  </a:cubicBezTo>
                  <a:cubicBezTo>
                    <a:pt x="301" y="247"/>
                    <a:pt x="301" y="247"/>
                    <a:pt x="301" y="247"/>
                  </a:cubicBezTo>
                  <a:cubicBezTo>
                    <a:pt x="301" y="247"/>
                    <a:pt x="301" y="247"/>
                    <a:pt x="301" y="247"/>
                  </a:cubicBezTo>
                  <a:cubicBezTo>
                    <a:pt x="301" y="248"/>
                    <a:pt x="301" y="248"/>
                    <a:pt x="301" y="248"/>
                  </a:cubicBezTo>
                  <a:cubicBezTo>
                    <a:pt x="301" y="249"/>
                    <a:pt x="301" y="249"/>
                    <a:pt x="301" y="249"/>
                  </a:cubicBezTo>
                  <a:cubicBezTo>
                    <a:pt x="301" y="249"/>
                    <a:pt x="301" y="249"/>
                    <a:pt x="301" y="249"/>
                  </a:cubicBezTo>
                  <a:cubicBezTo>
                    <a:pt x="300" y="249"/>
                    <a:pt x="300" y="249"/>
                    <a:pt x="300" y="249"/>
                  </a:cubicBezTo>
                  <a:cubicBezTo>
                    <a:pt x="299" y="249"/>
                    <a:pt x="299" y="249"/>
                    <a:pt x="299" y="249"/>
                  </a:cubicBezTo>
                  <a:cubicBezTo>
                    <a:pt x="299" y="250"/>
                    <a:pt x="299" y="250"/>
                    <a:pt x="299" y="250"/>
                  </a:cubicBezTo>
                  <a:cubicBezTo>
                    <a:pt x="299" y="251"/>
                    <a:pt x="299" y="251"/>
                    <a:pt x="299" y="251"/>
                  </a:cubicBezTo>
                  <a:cubicBezTo>
                    <a:pt x="298" y="252"/>
                    <a:pt x="298" y="252"/>
                    <a:pt x="298" y="252"/>
                  </a:cubicBezTo>
                  <a:cubicBezTo>
                    <a:pt x="298" y="254"/>
                    <a:pt x="298" y="254"/>
                    <a:pt x="298" y="254"/>
                  </a:cubicBezTo>
                  <a:cubicBezTo>
                    <a:pt x="298" y="255"/>
                    <a:pt x="298" y="255"/>
                    <a:pt x="298" y="255"/>
                  </a:cubicBezTo>
                  <a:cubicBezTo>
                    <a:pt x="300" y="255"/>
                    <a:pt x="300" y="255"/>
                    <a:pt x="300" y="255"/>
                  </a:cubicBezTo>
                  <a:cubicBezTo>
                    <a:pt x="300" y="255"/>
                    <a:pt x="300" y="255"/>
                    <a:pt x="300" y="255"/>
                  </a:cubicBezTo>
                  <a:cubicBezTo>
                    <a:pt x="301" y="256"/>
                    <a:pt x="301" y="256"/>
                    <a:pt x="301" y="256"/>
                  </a:cubicBezTo>
                  <a:cubicBezTo>
                    <a:pt x="301" y="256"/>
                    <a:pt x="301" y="256"/>
                    <a:pt x="301" y="256"/>
                  </a:cubicBezTo>
                  <a:cubicBezTo>
                    <a:pt x="301" y="258"/>
                    <a:pt x="301" y="258"/>
                    <a:pt x="301" y="258"/>
                  </a:cubicBezTo>
                  <a:cubicBezTo>
                    <a:pt x="301" y="259"/>
                    <a:pt x="301" y="259"/>
                    <a:pt x="301" y="259"/>
                  </a:cubicBezTo>
                  <a:cubicBezTo>
                    <a:pt x="302" y="259"/>
                    <a:pt x="302" y="259"/>
                    <a:pt x="302" y="259"/>
                  </a:cubicBezTo>
                  <a:cubicBezTo>
                    <a:pt x="302" y="260"/>
                    <a:pt x="302" y="260"/>
                    <a:pt x="302" y="260"/>
                  </a:cubicBezTo>
                  <a:cubicBezTo>
                    <a:pt x="301" y="261"/>
                    <a:pt x="301" y="261"/>
                    <a:pt x="301" y="261"/>
                  </a:cubicBezTo>
                  <a:cubicBezTo>
                    <a:pt x="300" y="261"/>
                    <a:pt x="300" y="261"/>
                    <a:pt x="300" y="261"/>
                  </a:cubicBezTo>
                  <a:cubicBezTo>
                    <a:pt x="299" y="261"/>
                    <a:pt x="299" y="261"/>
                    <a:pt x="299" y="261"/>
                  </a:cubicBezTo>
                  <a:cubicBezTo>
                    <a:pt x="299" y="261"/>
                    <a:pt x="299" y="261"/>
                    <a:pt x="299" y="261"/>
                  </a:cubicBezTo>
                  <a:cubicBezTo>
                    <a:pt x="298" y="261"/>
                    <a:pt x="298" y="261"/>
                    <a:pt x="298" y="261"/>
                  </a:cubicBezTo>
                  <a:cubicBezTo>
                    <a:pt x="297" y="261"/>
                    <a:pt x="297" y="261"/>
                    <a:pt x="297" y="261"/>
                  </a:cubicBezTo>
                  <a:cubicBezTo>
                    <a:pt x="295" y="261"/>
                    <a:pt x="295" y="261"/>
                    <a:pt x="295" y="261"/>
                  </a:cubicBezTo>
                  <a:cubicBezTo>
                    <a:pt x="295" y="261"/>
                    <a:pt x="295" y="261"/>
                    <a:pt x="295" y="261"/>
                  </a:cubicBezTo>
                  <a:cubicBezTo>
                    <a:pt x="294" y="261"/>
                    <a:pt x="294" y="261"/>
                    <a:pt x="294" y="261"/>
                  </a:cubicBezTo>
                  <a:cubicBezTo>
                    <a:pt x="293" y="261"/>
                    <a:pt x="293" y="261"/>
                    <a:pt x="293" y="261"/>
                  </a:cubicBezTo>
                  <a:cubicBezTo>
                    <a:pt x="292" y="261"/>
                    <a:pt x="292" y="261"/>
                    <a:pt x="292" y="261"/>
                  </a:cubicBezTo>
                  <a:cubicBezTo>
                    <a:pt x="291" y="261"/>
                    <a:pt x="291" y="261"/>
                    <a:pt x="291" y="261"/>
                  </a:cubicBezTo>
                  <a:cubicBezTo>
                    <a:pt x="290" y="262"/>
                    <a:pt x="290" y="262"/>
                    <a:pt x="290" y="262"/>
                  </a:cubicBezTo>
                  <a:cubicBezTo>
                    <a:pt x="290" y="262"/>
                    <a:pt x="290" y="262"/>
                    <a:pt x="290" y="262"/>
                  </a:cubicBezTo>
                  <a:cubicBezTo>
                    <a:pt x="288" y="261"/>
                    <a:pt x="288" y="261"/>
                    <a:pt x="288" y="261"/>
                  </a:cubicBezTo>
                  <a:cubicBezTo>
                    <a:pt x="287" y="261"/>
                    <a:pt x="287" y="261"/>
                    <a:pt x="287" y="261"/>
                  </a:cubicBezTo>
                  <a:cubicBezTo>
                    <a:pt x="285" y="259"/>
                    <a:pt x="285" y="259"/>
                    <a:pt x="285" y="259"/>
                  </a:cubicBezTo>
                  <a:cubicBezTo>
                    <a:pt x="285" y="259"/>
                    <a:pt x="285" y="259"/>
                    <a:pt x="285" y="259"/>
                  </a:cubicBezTo>
                  <a:cubicBezTo>
                    <a:pt x="285" y="258"/>
                    <a:pt x="285" y="258"/>
                    <a:pt x="285" y="258"/>
                  </a:cubicBezTo>
                  <a:cubicBezTo>
                    <a:pt x="285" y="258"/>
                    <a:pt x="285" y="258"/>
                    <a:pt x="285" y="258"/>
                  </a:cubicBezTo>
                  <a:cubicBezTo>
                    <a:pt x="283" y="258"/>
                    <a:pt x="283" y="258"/>
                    <a:pt x="283" y="258"/>
                  </a:cubicBezTo>
                  <a:cubicBezTo>
                    <a:pt x="283" y="258"/>
                    <a:pt x="283" y="258"/>
                    <a:pt x="283" y="258"/>
                  </a:cubicBezTo>
                  <a:cubicBezTo>
                    <a:pt x="282" y="258"/>
                    <a:pt x="282" y="258"/>
                    <a:pt x="282" y="258"/>
                  </a:cubicBezTo>
                  <a:cubicBezTo>
                    <a:pt x="281" y="258"/>
                    <a:pt x="281" y="258"/>
                    <a:pt x="281" y="258"/>
                  </a:cubicBezTo>
                  <a:cubicBezTo>
                    <a:pt x="280" y="258"/>
                    <a:pt x="280" y="258"/>
                    <a:pt x="280" y="258"/>
                  </a:cubicBezTo>
                  <a:cubicBezTo>
                    <a:pt x="280" y="258"/>
                    <a:pt x="280" y="258"/>
                    <a:pt x="280" y="258"/>
                  </a:cubicBezTo>
                  <a:cubicBezTo>
                    <a:pt x="280" y="257"/>
                    <a:pt x="280" y="257"/>
                    <a:pt x="280" y="257"/>
                  </a:cubicBezTo>
                  <a:cubicBezTo>
                    <a:pt x="279" y="257"/>
                    <a:pt x="279" y="257"/>
                    <a:pt x="279" y="257"/>
                  </a:cubicBezTo>
                  <a:cubicBezTo>
                    <a:pt x="279" y="257"/>
                    <a:pt x="279" y="257"/>
                    <a:pt x="279" y="257"/>
                  </a:cubicBezTo>
                  <a:cubicBezTo>
                    <a:pt x="278" y="257"/>
                    <a:pt x="278" y="257"/>
                    <a:pt x="278" y="257"/>
                  </a:cubicBezTo>
                  <a:cubicBezTo>
                    <a:pt x="277" y="257"/>
                    <a:pt x="277" y="257"/>
                    <a:pt x="277" y="257"/>
                  </a:cubicBezTo>
                  <a:cubicBezTo>
                    <a:pt x="277" y="257"/>
                    <a:pt x="277" y="257"/>
                    <a:pt x="277" y="257"/>
                  </a:cubicBezTo>
                  <a:cubicBezTo>
                    <a:pt x="276" y="257"/>
                    <a:pt x="276" y="257"/>
                    <a:pt x="276" y="257"/>
                  </a:cubicBezTo>
                  <a:cubicBezTo>
                    <a:pt x="274" y="257"/>
                    <a:pt x="274" y="257"/>
                    <a:pt x="274" y="257"/>
                  </a:cubicBezTo>
                  <a:cubicBezTo>
                    <a:pt x="273" y="258"/>
                    <a:pt x="273" y="258"/>
                    <a:pt x="273" y="258"/>
                  </a:cubicBezTo>
                  <a:cubicBezTo>
                    <a:pt x="273" y="259"/>
                    <a:pt x="273" y="259"/>
                    <a:pt x="273" y="259"/>
                  </a:cubicBezTo>
                  <a:cubicBezTo>
                    <a:pt x="272" y="259"/>
                    <a:pt x="272" y="259"/>
                    <a:pt x="272" y="259"/>
                  </a:cubicBezTo>
                  <a:cubicBezTo>
                    <a:pt x="271" y="259"/>
                    <a:pt x="271" y="259"/>
                    <a:pt x="271" y="259"/>
                  </a:cubicBezTo>
                  <a:cubicBezTo>
                    <a:pt x="271" y="259"/>
                    <a:pt x="271" y="259"/>
                    <a:pt x="271" y="259"/>
                  </a:cubicBezTo>
                  <a:cubicBezTo>
                    <a:pt x="271" y="259"/>
                    <a:pt x="271" y="259"/>
                    <a:pt x="271" y="259"/>
                  </a:cubicBezTo>
                  <a:cubicBezTo>
                    <a:pt x="271" y="260"/>
                    <a:pt x="271" y="260"/>
                    <a:pt x="271" y="260"/>
                  </a:cubicBezTo>
                  <a:cubicBezTo>
                    <a:pt x="271" y="260"/>
                    <a:pt x="271" y="260"/>
                    <a:pt x="271" y="260"/>
                  </a:cubicBezTo>
                  <a:cubicBezTo>
                    <a:pt x="270" y="261"/>
                    <a:pt x="270" y="261"/>
                    <a:pt x="270" y="261"/>
                  </a:cubicBezTo>
                  <a:cubicBezTo>
                    <a:pt x="269" y="261"/>
                    <a:pt x="269" y="261"/>
                    <a:pt x="269" y="261"/>
                  </a:cubicBezTo>
                  <a:cubicBezTo>
                    <a:pt x="269" y="262"/>
                    <a:pt x="269" y="262"/>
                    <a:pt x="269" y="262"/>
                  </a:cubicBezTo>
                  <a:cubicBezTo>
                    <a:pt x="269" y="262"/>
                    <a:pt x="269" y="262"/>
                    <a:pt x="269" y="262"/>
                  </a:cubicBezTo>
                  <a:cubicBezTo>
                    <a:pt x="267" y="263"/>
                    <a:pt x="267" y="263"/>
                    <a:pt x="267" y="263"/>
                  </a:cubicBezTo>
                  <a:cubicBezTo>
                    <a:pt x="267" y="264"/>
                    <a:pt x="267" y="264"/>
                    <a:pt x="267" y="264"/>
                  </a:cubicBezTo>
                  <a:cubicBezTo>
                    <a:pt x="267" y="264"/>
                    <a:pt x="267" y="264"/>
                    <a:pt x="267" y="264"/>
                  </a:cubicBezTo>
                  <a:cubicBezTo>
                    <a:pt x="266" y="265"/>
                    <a:pt x="266" y="265"/>
                    <a:pt x="266" y="265"/>
                  </a:cubicBezTo>
                  <a:cubicBezTo>
                    <a:pt x="265" y="266"/>
                    <a:pt x="265" y="266"/>
                    <a:pt x="265" y="266"/>
                  </a:cubicBezTo>
                  <a:cubicBezTo>
                    <a:pt x="265" y="266"/>
                    <a:pt x="265" y="266"/>
                    <a:pt x="265" y="266"/>
                  </a:cubicBezTo>
                  <a:cubicBezTo>
                    <a:pt x="263" y="266"/>
                    <a:pt x="263" y="266"/>
                    <a:pt x="263" y="266"/>
                  </a:cubicBezTo>
                  <a:cubicBezTo>
                    <a:pt x="262" y="266"/>
                    <a:pt x="262" y="266"/>
                    <a:pt x="262" y="266"/>
                  </a:cubicBezTo>
                  <a:cubicBezTo>
                    <a:pt x="261" y="268"/>
                    <a:pt x="261" y="268"/>
                    <a:pt x="261" y="268"/>
                  </a:cubicBezTo>
                  <a:cubicBezTo>
                    <a:pt x="261" y="268"/>
                    <a:pt x="261" y="268"/>
                    <a:pt x="261" y="268"/>
                  </a:cubicBezTo>
                  <a:cubicBezTo>
                    <a:pt x="261" y="268"/>
                    <a:pt x="261" y="268"/>
                    <a:pt x="261" y="268"/>
                  </a:cubicBezTo>
                  <a:cubicBezTo>
                    <a:pt x="260" y="268"/>
                    <a:pt x="260" y="268"/>
                    <a:pt x="260" y="268"/>
                  </a:cubicBezTo>
                  <a:cubicBezTo>
                    <a:pt x="259" y="268"/>
                    <a:pt x="259" y="268"/>
                    <a:pt x="259" y="268"/>
                  </a:cubicBezTo>
                  <a:cubicBezTo>
                    <a:pt x="259" y="267"/>
                    <a:pt x="259" y="267"/>
                    <a:pt x="259" y="267"/>
                  </a:cubicBezTo>
                  <a:cubicBezTo>
                    <a:pt x="258" y="267"/>
                    <a:pt x="258" y="267"/>
                    <a:pt x="258" y="267"/>
                  </a:cubicBezTo>
                  <a:cubicBezTo>
                    <a:pt x="257" y="266"/>
                    <a:pt x="257" y="266"/>
                    <a:pt x="257" y="266"/>
                  </a:cubicBezTo>
                  <a:cubicBezTo>
                    <a:pt x="256" y="266"/>
                    <a:pt x="256" y="266"/>
                    <a:pt x="256" y="266"/>
                  </a:cubicBezTo>
                  <a:cubicBezTo>
                    <a:pt x="256" y="265"/>
                    <a:pt x="256" y="265"/>
                    <a:pt x="256" y="265"/>
                  </a:cubicBezTo>
                  <a:cubicBezTo>
                    <a:pt x="256" y="264"/>
                    <a:pt x="256" y="264"/>
                    <a:pt x="256" y="264"/>
                  </a:cubicBezTo>
                  <a:cubicBezTo>
                    <a:pt x="256" y="264"/>
                    <a:pt x="256" y="264"/>
                    <a:pt x="256" y="264"/>
                  </a:cubicBezTo>
                  <a:cubicBezTo>
                    <a:pt x="255" y="265"/>
                    <a:pt x="255" y="265"/>
                    <a:pt x="255" y="265"/>
                  </a:cubicBezTo>
                  <a:cubicBezTo>
                    <a:pt x="254" y="265"/>
                    <a:pt x="254" y="265"/>
                    <a:pt x="254" y="265"/>
                  </a:cubicBezTo>
                  <a:cubicBezTo>
                    <a:pt x="253" y="265"/>
                    <a:pt x="253" y="265"/>
                    <a:pt x="253" y="265"/>
                  </a:cubicBezTo>
                  <a:cubicBezTo>
                    <a:pt x="251" y="266"/>
                    <a:pt x="251" y="266"/>
                    <a:pt x="251" y="266"/>
                  </a:cubicBezTo>
                  <a:cubicBezTo>
                    <a:pt x="251" y="266"/>
                    <a:pt x="251" y="266"/>
                    <a:pt x="251" y="266"/>
                  </a:cubicBezTo>
                  <a:cubicBezTo>
                    <a:pt x="250" y="266"/>
                    <a:pt x="250" y="266"/>
                    <a:pt x="250" y="266"/>
                  </a:cubicBezTo>
                  <a:cubicBezTo>
                    <a:pt x="250" y="266"/>
                    <a:pt x="250" y="266"/>
                    <a:pt x="250" y="266"/>
                  </a:cubicBezTo>
                  <a:cubicBezTo>
                    <a:pt x="249" y="266"/>
                    <a:pt x="249" y="266"/>
                    <a:pt x="249" y="266"/>
                  </a:cubicBezTo>
                  <a:cubicBezTo>
                    <a:pt x="248" y="266"/>
                    <a:pt x="248" y="266"/>
                    <a:pt x="248" y="266"/>
                  </a:cubicBezTo>
                  <a:cubicBezTo>
                    <a:pt x="248" y="266"/>
                    <a:pt x="248" y="266"/>
                    <a:pt x="248" y="266"/>
                  </a:cubicBezTo>
                  <a:cubicBezTo>
                    <a:pt x="248" y="265"/>
                    <a:pt x="248" y="265"/>
                    <a:pt x="248" y="265"/>
                  </a:cubicBezTo>
                  <a:cubicBezTo>
                    <a:pt x="248" y="265"/>
                    <a:pt x="248" y="265"/>
                    <a:pt x="248" y="265"/>
                  </a:cubicBezTo>
                  <a:cubicBezTo>
                    <a:pt x="248" y="264"/>
                    <a:pt x="248" y="264"/>
                    <a:pt x="248" y="264"/>
                  </a:cubicBezTo>
                  <a:cubicBezTo>
                    <a:pt x="248" y="264"/>
                    <a:pt x="248" y="264"/>
                    <a:pt x="248" y="264"/>
                  </a:cubicBezTo>
                  <a:cubicBezTo>
                    <a:pt x="248" y="263"/>
                    <a:pt x="248" y="263"/>
                    <a:pt x="248" y="263"/>
                  </a:cubicBezTo>
                  <a:cubicBezTo>
                    <a:pt x="247" y="263"/>
                    <a:pt x="247" y="263"/>
                    <a:pt x="247" y="263"/>
                  </a:cubicBezTo>
                  <a:cubicBezTo>
                    <a:pt x="247" y="263"/>
                    <a:pt x="247" y="263"/>
                    <a:pt x="247" y="263"/>
                  </a:cubicBezTo>
                  <a:cubicBezTo>
                    <a:pt x="246" y="262"/>
                    <a:pt x="246" y="262"/>
                    <a:pt x="246" y="262"/>
                  </a:cubicBezTo>
                  <a:cubicBezTo>
                    <a:pt x="245" y="262"/>
                    <a:pt x="245" y="262"/>
                    <a:pt x="245" y="262"/>
                  </a:cubicBezTo>
                  <a:cubicBezTo>
                    <a:pt x="244" y="262"/>
                    <a:pt x="244" y="262"/>
                    <a:pt x="244" y="262"/>
                  </a:cubicBezTo>
                  <a:cubicBezTo>
                    <a:pt x="244" y="261"/>
                    <a:pt x="244" y="261"/>
                    <a:pt x="244" y="261"/>
                  </a:cubicBezTo>
                  <a:cubicBezTo>
                    <a:pt x="243" y="260"/>
                    <a:pt x="243" y="260"/>
                    <a:pt x="243" y="260"/>
                  </a:cubicBezTo>
                  <a:cubicBezTo>
                    <a:pt x="242" y="259"/>
                    <a:pt x="242" y="259"/>
                    <a:pt x="242" y="259"/>
                  </a:cubicBezTo>
                  <a:cubicBezTo>
                    <a:pt x="240" y="259"/>
                    <a:pt x="240" y="259"/>
                    <a:pt x="240" y="259"/>
                  </a:cubicBezTo>
                  <a:cubicBezTo>
                    <a:pt x="239" y="259"/>
                    <a:pt x="239" y="259"/>
                    <a:pt x="239" y="259"/>
                  </a:cubicBezTo>
                  <a:cubicBezTo>
                    <a:pt x="237" y="259"/>
                    <a:pt x="237" y="259"/>
                    <a:pt x="237" y="259"/>
                  </a:cubicBezTo>
                  <a:cubicBezTo>
                    <a:pt x="237" y="259"/>
                    <a:pt x="237" y="259"/>
                    <a:pt x="237" y="259"/>
                  </a:cubicBezTo>
                  <a:cubicBezTo>
                    <a:pt x="238" y="260"/>
                    <a:pt x="238" y="260"/>
                    <a:pt x="238" y="260"/>
                  </a:cubicBezTo>
                  <a:cubicBezTo>
                    <a:pt x="237" y="260"/>
                    <a:pt x="237" y="260"/>
                    <a:pt x="237" y="260"/>
                  </a:cubicBezTo>
                  <a:cubicBezTo>
                    <a:pt x="236" y="260"/>
                    <a:pt x="236" y="260"/>
                    <a:pt x="236" y="260"/>
                  </a:cubicBezTo>
                  <a:cubicBezTo>
                    <a:pt x="236" y="260"/>
                    <a:pt x="236" y="260"/>
                    <a:pt x="236" y="260"/>
                  </a:cubicBezTo>
                  <a:cubicBezTo>
                    <a:pt x="235" y="261"/>
                    <a:pt x="235" y="261"/>
                    <a:pt x="235" y="261"/>
                  </a:cubicBezTo>
                  <a:cubicBezTo>
                    <a:pt x="234" y="260"/>
                    <a:pt x="234" y="260"/>
                    <a:pt x="234" y="260"/>
                  </a:cubicBezTo>
                  <a:cubicBezTo>
                    <a:pt x="233" y="260"/>
                    <a:pt x="233" y="260"/>
                    <a:pt x="233" y="260"/>
                  </a:cubicBezTo>
                  <a:cubicBezTo>
                    <a:pt x="232" y="261"/>
                    <a:pt x="232" y="261"/>
                    <a:pt x="232" y="261"/>
                  </a:cubicBezTo>
                  <a:cubicBezTo>
                    <a:pt x="232" y="261"/>
                    <a:pt x="232" y="261"/>
                    <a:pt x="232" y="261"/>
                  </a:cubicBezTo>
                  <a:cubicBezTo>
                    <a:pt x="231" y="260"/>
                    <a:pt x="231" y="260"/>
                    <a:pt x="231" y="260"/>
                  </a:cubicBezTo>
                  <a:cubicBezTo>
                    <a:pt x="230" y="260"/>
                    <a:pt x="230" y="260"/>
                    <a:pt x="230" y="260"/>
                  </a:cubicBezTo>
                  <a:cubicBezTo>
                    <a:pt x="230" y="259"/>
                    <a:pt x="230" y="259"/>
                    <a:pt x="230" y="259"/>
                  </a:cubicBezTo>
                  <a:cubicBezTo>
                    <a:pt x="230" y="259"/>
                    <a:pt x="230" y="259"/>
                    <a:pt x="230" y="259"/>
                  </a:cubicBezTo>
                  <a:cubicBezTo>
                    <a:pt x="229" y="258"/>
                    <a:pt x="229" y="258"/>
                    <a:pt x="229" y="258"/>
                  </a:cubicBezTo>
                  <a:cubicBezTo>
                    <a:pt x="228" y="258"/>
                    <a:pt x="228" y="258"/>
                    <a:pt x="228" y="258"/>
                  </a:cubicBezTo>
                  <a:cubicBezTo>
                    <a:pt x="228" y="259"/>
                    <a:pt x="228" y="259"/>
                    <a:pt x="228" y="259"/>
                  </a:cubicBezTo>
                  <a:cubicBezTo>
                    <a:pt x="228" y="259"/>
                    <a:pt x="228" y="259"/>
                    <a:pt x="228" y="259"/>
                  </a:cubicBezTo>
                  <a:cubicBezTo>
                    <a:pt x="228" y="260"/>
                    <a:pt x="228" y="260"/>
                    <a:pt x="228" y="260"/>
                  </a:cubicBezTo>
                  <a:cubicBezTo>
                    <a:pt x="227" y="260"/>
                    <a:pt x="227" y="260"/>
                    <a:pt x="227" y="260"/>
                  </a:cubicBezTo>
                  <a:cubicBezTo>
                    <a:pt x="226" y="260"/>
                    <a:pt x="226" y="260"/>
                    <a:pt x="226" y="260"/>
                  </a:cubicBezTo>
                  <a:cubicBezTo>
                    <a:pt x="215" y="248"/>
                    <a:pt x="215" y="248"/>
                    <a:pt x="215" y="248"/>
                  </a:cubicBezTo>
                  <a:cubicBezTo>
                    <a:pt x="207" y="243"/>
                    <a:pt x="207" y="243"/>
                    <a:pt x="207" y="243"/>
                  </a:cubicBezTo>
                  <a:cubicBezTo>
                    <a:pt x="207" y="242"/>
                    <a:pt x="207" y="242"/>
                    <a:pt x="207" y="242"/>
                  </a:cubicBezTo>
                  <a:cubicBezTo>
                    <a:pt x="208" y="242"/>
                    <a:pt x="208" y="242"/>
                    <a:pt x="208" y="242"/>
                  </a:cubicBezTo>
                  <a:cubicBezTo>
                    <a:pt x="208" y="241"/>
                    <a:pt x="208" y="241"/>
                    <a:pt x="208" y="241"/>
                  </a:cubicBezTo>
                  <a:cubicBezTo>
                    <a:pt x="208" y="241"/>
                    <a:pt x="208" y="241"/>
                    <a:pt x="208" y="241"/>
                  </a:cubicBezTo>
                  <a:cubicBezTo>
                    <a:pt x="208" y="240"/>
                    <a:pt x="208" y="240"/>
                    <a:pt x="208" y="240"/>
                  </a:cubicBezTo>
                  <a:cubicBezTo>
                    <a:pt x="207" y="241"/>
                    <a:pt x="207" y="241"/>
                    <a:pt x="207" y="241"/>
                  </a:cubicBezTo>
                  <a:cubicBezTo>
                    <a:pt x="206" y="241"/>
                    <a:pt x="206" y="241"/>
                    <a:pt x="206" y="241"/>
                  </a:cubicBezTo>
                  <a:cubicBezTo>
                    <a:pt x="205" y="241"/>
                    <a:pt x="205" y="241"/>
                    <a:pt x="205" y="241"/>
                  </a:cubicBezTo>
                  <a:cubicBezTo>
                    <a:pt x="205" y="242"/>
                    <a:pt x="205" y="242"/>
                    <a:pt x="205" y="242"/>
                  </a:cubicBezTo>
                  <a:cubicBezTo>
                    <a:pt x="204" y="243"/>
                    <a:pt x="204" y="243"/>
                    <a:pt x="204" y="243"/>
                  </a:cubicBezTo>
                  <a:cubicBezTo>
                    <a:pt x="203" y="243"/>
                    <a:pt x="203" y="243"/>
                    <a:pt x="203" y="243"/>
                  </a:cubicBezTo>
                  <a:cubicBezTo>
                    <a:pt x="203" y="244"/>
                    <a:pt x="203" y="244"/>
                    <a:pt x="203" y="244"/>
                  </a:cubicBezTo>
                  <a:cubicBezTo>
                    <a:pt x="202" y="244"/>
                    <a:pt x="202" y="244"/>
                    <a:pt x="202" y="244"/>
                  </a:cubicBezTo>
                  <a:cubicBezTo>
                    <a:pt x="202" y="245"/>
                    <a:pt x="202" y="245"/>
                    <a:pt x="202" y="245"/>
                  </a:cubicBezTo>
                  <a:cubicBezTo>
                    <a:pt x="200" y="245"/>
                    <a:pt x="200" y="245"/>
                    <a:pt x="200" y="245"/>
                  </a:cubicBezTo>
                  <a:cubicBezTo>
                    <a:pt x="199" y="245"/>
                    <a:pt x="199" y="245"/>
                    <a:pt x="199" y="245"/>
                  </a:cubicBezTo>
                  <a:cubicBezTo>
                    <a:pt x="200" y="246"/>
                    <a:pt x="200" y="246"/>
                    <a:pt x="200" y="246"/>
                  </a:cubicBezTo>
                  <a:cubicBezTo>
                    <a:pt x="199" y="247"/>
                    <a:pt x="199" y="247"/>
                    <a:pt x="199" y="247"/>
                  </a:cubicBezTo>
                  <a:cubicBezTo>
                    <a:pt x="199" y="246"/>
                    <a:pt x="199" y="246"/>
                    <a:pt x="199" y="246"/>
                  </a:cubicBezTo>
                  <a:cubicBezTo>
                    <a:pt x="197" y="246"/>
                    <a:pt x="197" y="246"/>
                    <a:pt x="197" y="246"/>
                  </a:cubicBezTo>
                  <a:cubicBezTo>
                    <a:pt x="196" y="246"/>
                    <a:pt x="196" y="246"/>
                    <a:pt x="196" y="246"/>
                  </a:cubicBezTo>
                  <a:cubicBezTo>
                    <a:pt x="195" y="247"/>
                    <a:pt x="195" y="247"/>
                    <a:pt x="195" y="247"/>
                  </a:cubicBezTo>
                  <a:cubicBezTo>
                    <a:pt x="195" y="247"/>
                    <a:pt x="195" y="247"/>
                    <a:pt x="195" y="247"/>
                  </a:cubicBezTo>
                  <a:cubicBezTo>
                    <a:pt x="194" y="246"/>
                    <a:pt x="194" y="246"/>
                    <a:pt x="194" y="246"/>
                  </a:cubicBezTo>
                  <a:cubicBezTo>
                    <a:pt x="194" y="245"/>
                    <a:pt x="194" y="245"/>
                    <a:pt x="194" y="245"/>
                  </a:cubicBezTo>
                  <a:cubicBezTo>
                    <a:pt x="195" y="245"/>
                    <a:pt x="195" y="245"/>
                    <a:pt x="195" y="245"/>
                  </a:cubicBezTo>
                  <a:cubicBezTo>
                    <a:pt x="195" y="244"/>
                    <a:pt x="195" y="244"/>
                    <a:pt x="195" y="244"/>
                  </a:cubicBezTo>
                  <a:cubicBezTo>
                    <a:pt x="195" y="244"/>
                    <a:pt x="195" y="244"/>
                    <a:pt x="195" y="244"/>
                  </a:cubicBezTo>
                  <a:cubicBezTo>
                    <a:pt x="194" y="244"/>
                    <a:pt x="194" y="244"/>
                    <a:pt x="194" y="244"/>
                  </a:cubicBezTo>
                  <a:cubicBezTo>
                    <a:pt x="193" y="244"/>
                    <a:pt x="193" y="244"/>
                    <a:pt x="193" y="244"/>
                  </a:cubicBezTo>
                  <a:cubicBezTo>
                    <a:pt x="192" y="243"/>
                    <a:pt x="192" y="243"/>
                    <a:pt x="192" y="243"/>
                  </a:cubicBezTo>
                  <a:cubicBezTo>
                    <a:pt x="191" y="243"/>
                    <a:pt x="191" y="243"/>
                    <a:pt x="191" y="243"/>
                  </a:cubicBezTo>
                  <a:cubicBezTo>
                    <a:pt x="191" y="244"/>
                    <a:pt x="191" y="244"/>
                    <a:pt x="191" y="244"/>
                  </a:cubicBezTo>
                  <a:cubicBezTo>
                    <a:pt x="191" y="244"/>
                    <a:pt x="191" y="244"/>
                    <a:pt x="191" y="244"/>
                  </a:cubicBezTo>
                  <a:cubicBezTo>
                    <a:pt x="191" y="245"/>
                    <a:pt x="191" y="245"/>
                    <a:pt x="191" y="245"/>
                  </a:cubicBezTo>
                  <a:cubicBezTo>
                    <a:pt x="190" y="245"/>
                    <a:pt x="190" y="245"/>
                    <a:pt x="190" y="245"/>
                  </a:cubicBezTo>
                  <a:cubicBezTo>
                    <a:pt x="190" y="244"/>
                    <a:pt x="190" y="244"/>
                    <a:pt x="190" y="244"/>
                  </a:cubicBezTo>
                  <a:cubicBezTo>
                    <a:pt x="190" y="243"/>
                    <a:pt x="190" y="243"/>
                    <a:pt x="190" y="243"/>
                  </a:cubicBezTo>
                  <a:cubicBezTo>
                    <a:pt x="188" y="242"/>
                    <a:pt x="188" y="242"/>
                    <a:pt x="188" y="242"/>
                  </a:cubicBezTo>
                  <a:cubicBezTo>
                    <a:pt x="188" y="242"/>
                    <a:pt x="188" y="242"/>
                    <a:pt x="188" y="242"/>
                  </a:cubicBezTo>
                  <a:cubicBezTo>
                    <a:pt x="188" y="243"/>
                    <a:pt x="188" y="243"/>
                    <a:pt x="188" y="243"/>
                  </a:cubicBezTo>
                  <a:cubicBezTo>
                    <a:pt x="188" y="243"/>
                    <a:pt x="188" y="243"/>
                    <a:pt x="188" y="243"/>
                  </a:cubicBezTo>
                  <a:cubicBezTo>
                    <a:pt x="187" y="243"/>
                    <a:pt x="187" y="243"/>
                    <a:pt x="187" y="243"/>
                  </a:cubicBezTo>
                  <a:cubicBezTo>
                    <a:pt x="187" y="242"/>
                    <a:pt x="187" y="242"/>
                    <a:pt x="187" y="242"/>
                  </a:cubicBezTo>
                  <a:cubicBezTo>
                    <a:pt x="187" y="243"/>
                    <a:pt x="187" y="243"/>
                    <a:pt x="187" y="243"/>
                  </a:cubicBezTo>
                  <a:cubicBezTo>
                    <a:pt x="186" y="243"/>
                    <a:pt x="186" y="243"/>
                    <a:pt x="186" y="243"/>
                  </a:cubicBezTo>
                  <a:cubicBezTo>
                    <a:pt x="186" y="243"/>
                    <a:pt x="186" y="243"/>
                    <a:pt x="186" y="243"/>
                  </a:cubicBezTo>
                  <a:cubicBezTo>
                    <a:pt x="185" y="243"/>
                    <a:pt x="185" y="243"/>
                    <a:pt x="185" y="243"/>
                  </a:cubicBezTo>
                  <a:cubicBezTo>
                    <a:pt x="184" y="243"/>
                    <a:pt x="184" y="243"/>
                    <a:pt x="184" y="243"/>
                  </a:cubicBezTo>
                  <a:cubicBezTo>
                    <a:pt x="184" y="243"/>
                    <a:pt x="184" y="243"/>
                    <a:pt x="184" y="243"/>
                  </a:cubicBezTo>
                  <a:cubicBezTo>
                    <a:pt x="183" y="242"/>
                    <a:pt x="183" y="242"/>
                    <a:pt x="183" y="242"/>
                  </a:cubicBezTo>
                  <a:cubicBezTo>
                    <a:pt x="184" y="242"/>
                    <a:pt x="184" y="242"/>
                    <a:pt x="184" y="242"/>
                  </a:cubicBezTo>
                  <a:cubicBezTo>
                    <a:pt x="184" y="242"/>
                    <a:pt x="184" y="242"/>
                    <a:pt x="184" y="242"/>
                  </a:cubicBezTo>
                  <a:cubicBezTo>
                    <a:pt x="184" y="241"/>
                    <a:pt x="184" y="241"/>
                    <a:pt x="184" y="241"/>
                  </a:cubicBezTo>
                  <a:cubicBezTo>
                    <a:pt x="184" y="240"/>
                    <a:pt x="184" y="240"/>
                    <a:pt x="184" y="240"/>
                  </a:cubicBezTo>
                  <a:cubicBezTo>
                    <a:pt x="184" y="240"/>
                    <a:pt x="184" y="240"/>
                    <a:pt x="184" y="240"/>
                  </a:cubicBezTo>
                  <a:cubicBezTo>
                    <a:pt x="183" y="240"/>
                    <a:pt x="183" y="240"/>
                    <a:pt x="183" y="240"/>
                  </a:cubicBezTo>
                  <a:cubicBezTo>
                    <a:pt x="183" y="239"/>
                    <a:pt x="183" y="239"/>
                    <a:pt x="183" y="239"/>
                  </a:cubicBezTo>
                  <a:cubicBezTo>
                    <a:pt x="182" y="238"/>
                    <a:pt x="182" y="238"/>
                    <a:pt x="182" y="238"/>
                  </a:cubicBezTo>
                  <a:cubicBezTo>
                    <a:pt x="182" y="238"/>
                    <a:pt x="182" y="238"/>
                    <a:pt x="182" y="238"/>
                  </a:cubicBezTo>
                  <a:cubicBezTo>
                    <a:pt x="182" y="237"/>
                    <a:pt x="182" y="237"/>
                    <a:pt x="182" y="237"/>
                  </a:cubicBezTo>
                  <a:cubicBezTo>
                    <a:pt x="181" y="237"/>
                    <a:pt x="181" y="237"/>
                    <a:pt x="181" y="237"/>
                  </a:cubicBezTo>
                  <a:cubicBezTo>
                    <a:pt x="180" y="237"/>
                    <a:pt x="180" y="237"/>
                    <a:pt x="180" y="237"/>
                  </a:cubicBezTo>
                  <a:cubicBezTo>
                    <a:pt x="179" y="237"/>
                    <a:pt x="179" y="237"/>
                    <a:pt x="179" y="237"/>
                  </a:cubicBezTo>
                  <a:cubicBezTo>
                    <a:pt x="178" y="237"/>
                    <a:pt x="178" y="237"/>
                    <a:pt x="178" y="237"/>
                  </a:cubicBezTo>
                  <a:cubicBezTo>
                    <a:pt x="177" y="237"/>
                    <a:pt x="177" y="237"/>
                    <a:pt x="177" y="237"/>
                  </a:cubicBezTo>
                  <a:cubicBezTo>
                    <a:pt x="175" y="236"/>
                    <a:pt x="175" y="236"/>
                    <a:pt x="175" y="236"/>
                  </a:cubicBezTo>
                  <a:cubicBezTo>
                    <a:pt x="175" y="237"/>
                    <a:pt x="175" y="237"/>
                    <a:pt x="175" y="237"/>
                  </a:cubicBezTo>
                  <a:cubicBezTo>
                    <a:pt x="174" y="236"/>
                    <a:pt x="174" y="236"/>
                    <a:pt x="174" y="236"/>
                  </a:cubicBezTo>
                  <a:cubicBezTo>
                    <a:pt x="173" y="237"/>
                    <a:pt x="173" y="237"/>
                    <a:pt x="173" y="237"/>
                  </a:cubicBezTo>
                  <a:cubicBezTo>
                    <a:pt x="173" y="238"/>
                    <a:pt x="173" y="238"/>
                    <a:pt x="173" y="238"/>
                  </a:cubicBezTo>
                  <a:cubicBezTo>
                    <a:pt x="172" y="238"/>
                    <a:pt x="172" y="238"/>
                    <a:pt x="172" y="238"/>
                  </a:cubicBezTo>
                  <a:cubicBezTo>
                    <a:pt x="172" y="238"/>
                    <a:pt x="172" y="238"/>
                    <a:pt x="172" y="238"/>
                  </a:cubicBezTo>
                  <a:cubicBezTo>
                    <a:pt x="172" y="239"/>
                    <a:pt x="172" y="239"/>
                    <a:pt x="172" y="239"/>
                  </a:cubicBezTo>
                  <a:cubicBezTo>
                    <a:pt x="172" y="239"/>
                    <a:pt x="172" y="239"/>
                    <a:pt x="172" y="239"/>
                  </a:cubicBezTo>
                  <a:cubicBezTo>
                    <a:pt x="171" y="239"/>
                    <a:pt x="171" y="239"/>
                    <a:pt x="171" y="239"/>
                  </a:cubicBezTo>
                  <a:cubicBezTo>
                    <a:pt x="170" y="239"/>
                    <a:pt x="170" y="239"/>
                    <a:pt x="170" y="239"/>
                  </a:cubicBezTo>
                  <a:cubicBezTo>
                    <a:pt x="170" y="240"/>
                    <a:pt x="170" y="240"/>
                    <a:pt x="170" y="240"/>
                  </a:cubicBezTo>
                  <a:cubicBezTo>
                    <a:pt x="169" y="240"/>
                    <a:pt x="169" y="240"/>
                    <a:pt x="169" y="240"/>
                  </a:cubicBezTo>
                  <a:cubicBezTo>
                    <a:pt x="168" y="240"/>
                    <a:pt x="168" y="240"/>
                    <a:pt x="168" y="240"/>
                  </a:cubicBezTo>
                  <a:cubicBezTo>
                    <a:pt x="168" y="240"/>
                    <a:pt x="168" y="240"/>
                    <a:pt x="168" y="240"/>
                  </a:cubicBezTo>
                  <a:cubicBezTo>
                    <a:pt x="166" y="242"/>
                    <a:pt x="166" y="242"/>
                    <a:pt x="166" y="242"/>
                  </a:cubicBezTo>
                  <a:cubicBezTo>
                    <a:pt x="165" y="242"/>
                    <a:pt x="165" y="242"/>
                    <a:pt x="165" y="242"/>
                  </a:cubicBezTo>
                  <a:cubicBezTo>
                    <a:pt x="164" y="242"/>
                    <a:pt x="164" y="242"/>
                    <a:pt x="164" y="242"/>
                  </a:cubicBezTo>
                  <a:cubicBezTo>
                    <a:pt x="163" y="242"/>
                    <a:pt x="163" y="242"/>
                    <a:pt x="163" y="242"/>
                  </a:cubicBezTo>
                  <a:cubicBezTo>
                    <a:pt x="163" y="242"/>
                    <a:pt x="163" y="242"/>
                    <a:pt x="163" y="242"/>
                  </a:cubicBezTo>
                  <a:cubicBezTo>
                    <a:pt x="162" y="242"/>
                    <a:pt x="162" y="242"/>
                    <a:pt x="162" y="242"/>
                  </a:cubicBezTo>
                  <a:cubicBezTo>
                    <a:pt x="162" y="243"/>
                    <a:pt x="162" y="243"/>
                    <a:pt x="162" y="243"/>
                  </a:cubicBezTo>
                  <a:cubicBezTo>
                    <a:pt x="161" y="243"/>
                    <a:pt x="161" y="243"/>
                    <a:pt x="161" y="243"/>
                  </a:cubicBezTo>
                  <a:cubicBezTo>
                    <a:pt x="161" y="243"/>
                    <a:pt x="161" y="243"/>
                    <a:pt x="161" y="243"/>
                  </a:cubicBezTo>
                  <a:cubicBezTo>
                    <a:pt x="161" y="244"/>
                    <a:pt x="161" y="244"/>
                    <a:pt x="161" y="244"/>
                  </a:cubicBezTo>
                  <a:cubicBezTo>
                    <a:pt x="160" y="244"/>
                    <a:pt x="160" y="244"/>
                    <a:pt x="160" y="244"/>
                  </a:cubicBezTo>
                  <a:cubicBezTo>
                    <a:pt x="160" y="244"/>
                    <a:pt x="160" y="244"/>
                    <a:pt x="160" y="244"/>
                  </a:cubicBezTo>
                  <a:cubicBezTo>
                    <a:pt x="159" y="244"/>
                    <a:pt x="159" y="244"/>
                    <a:pt x="159" y="244"/>
                  </a:cubicBezTo>
                  <a:cubicBezTo>
                    <a:pt x="158" y="244"/>
                    <a:pt x="158" y="244"/>
                    <a:pt x="158" y="244"/>
                  </a:cubicBezTo>
                  <a:cubicBezTo>
                    <a:pt x="157" y="245"/>
                    <a:pt x="157" y="245"/>
                    <a:pt x="157" y="245"/>
                  </a:cubicBezTo>
                  <a:cubicBezTo>
                    <a:pt x="156" y="245"/>
                    <a:pt x="156" y="245"/>
                    <a:pt x="156" y="245"/>
                  </a:cubicBezTo>
                  <a:cubicBezTo>
                    <a:pt x="156" y="246"/>
                    <a:pt x="156" y="246"/>
                    <a:pt x="156" y="246"/>
                  </a:cubicBezTo>
                  <a:cubicBezTo>
                    <a:pt x="155" y="246"/>
                    <a:pt x="155" y="246"/>
                    <a:pt x="155" y="246"/>
                  </a:cubicBezTo>
                  <a:cubicBezTo>
                    <a:pt x="154" y="246"/>
                    <a:pt x="154" y="246"/>
                    <a:pt x="154" y="246"/>
                  </a:cubicBezTo>
                  <a:cubicBezTo>
                    <a:pt x="153" y="246"/>
                    <a:pt x="153" y="246"/>
                    <a:pt x="153" y="246"/>
                  </a:cubicBezTo>
                  <a:cubicBezTo>
                    <a:pt x="151" y="247"/>
                    <a:pt x="151" y="247"/>
                    <a:pt x="151" y="247"/>
                  </a:cubicBezTo>
                  <a:cubicBezTo>
                    <a:pt x="151" y="247"/>
                    <a:pt x="151" y="247"/>
                    <a:pt x="151" y="247"/>
                  </a:cubicBezTo>
                  <a:cubicBezTo>
                    <a:pt x="151" y="248"/>
                    <a:pt x="151" y="248"/>
                    <a:pt x="151" y="248"/>
                  </a:cubicBezTo>
                  <a:cubicBezTo>
                    <a:pt x="150" y="247"/>
                    <a:pt x="150" y="247"/>
                    <a:pt x="150" y="247"/>
                  </a:cubicBezTo>
                  <a:cubicBezTo>
                    <a:pt x="149" y="247"/>
                    <a:pt x="149" y="247"/>
                    <a:pt x="149" y="247"/>
                  </a:cubicBezTo>
                  <a:cubicBezTo>
                    <a:pt x="149" y="247"/>
                    <a:pt x="149" y="247"/>
                    <a:pt x="149" y="247"/>
                  </a:cubicBezTo>
                  <a:cubicBezTo>
                    <a:pt x="149" y="248"/>
                    <a:pt x="149" y="248"/>
                    <a:pt x="149" y="248"/>
                  </a:cubicBezTo>
                  <a:cubicBezTo>
                    <a:pt x="148" y="248"/>
                    <a:pt x="148" y="248"/>
                    <a:pt x="148" y="248"/>
                  </a:cubicBezTo>
                  <a:cubicBezTo>
                    <a:pt x="147" y="248"/>
                    <a:pt x="147" y="248"/>
                    <a:pt x="147" y="248"/>
                  </a:cubicBezTo>
                  <a:cubicBezTo>
                    <a:pt x="146" y="248"/>
                    <a:pt x="146" y="248"/>
                    <a:pt x="146" y="248"/>
                  </a:cubicBezTo>
                  <a:cubicBezTo>
                    <a:pt x="146" y="247"/>
                    <a:pt x="146" y="247"/>
                    <a:pt x="146" y="247"/>
                  </a:cubicBezTo>
                  <a:cubicBezTo>
                    <a:pt x="145" y="247"/>
                    <a:pt x="145" y="247"/>
                    <a:pt x="145" y="247"/>
                  </a:cubicBezTo>
                  <a:cubicBezTo>
                    <a:pt x="145" y="248"/>
                    <a:pt x="145" y="248"/>
                    <a:pt x="145" y="248"/>
                  </a:cubicBezTo>
                  <a:cubicBezTo>
                    <a:pt x="144" y="248"/>
                    <a:pt x="144" y="248"/>
                    <a:pt x="144" y="248"/>
                  </a:cubicBezTo>
                  <a:cubicBezTo>
                    <a:pt x="144" y="248"/>
                    <a:pt x="144" y="248"/>
                    <a:pt x="144" y="248"/>
                  </a:cubicBezTo>
                  <a:cubicBezTo>
                    <a:pt x="144" y="249"/>
                    <a:pt x="144" y="249"/>
                    <a:pt x="144" y="249"/>
                  </a:cubicBezTo>
                  <a:cubicBezTo>
                    <a:pt x="144" y="250"/>
                    <a:pt x="144" y="250"/>
                    <a:pt x="144" y="250"/>
                  </a:cubicBezTo>
                  <a:cubicBezTo>
                    <a:pt x="145" y="250"/>
                    <a:pt x="145" y="250"/>
                    <a:pt x="145" y="250"/>
                  </a:cubicBezTo>
                  <a:cubicBezTo>
                    <a:pt x="146" y="250"/>
                    <a:pt x="146" y="250"/>
                    <a:pt x="146" y="250"/>
                  </a:cubicBezTo>
                  <a:cubicBezTo>
                    <a:pt x="146" y="251"/>
                    <a:pt x="146" y="251"/>
                    <a:pt x="146" y="251"/>
                  </a:cubicBezTo>
                  <a:cubicBezTo>
                    <a:pt x="145" y="251"/>
                    <a:pt x="145" y="251"/>
                    <a:pt x="145" y="251"/>
                  </a:cubicBezTo>
                  <a:cubicBezTo>
                    <a:pt x="144" y="251"/>
                    <a:pt x="144" y="251"/>
                    <a:pt x="144" y="251"/>
                  </a:cubicBezTo>
                  <a:cubicBezTo>
                    <a:pt x="145" y="251"/>
                    <a:pt x="145" y="251"/>
                    <a:pt x="145" y="251"/>
                  </a:cubicBezTo>
                  <a:cubicBezTo>
                    <a:pt x="146" y="251"/>
                    <a:pt x="146" y="251"/>
                    <a:pt x="146" y="251"/>
                  </a:cubicBezTo>
                  <a:cubicBezTo>
                    <a:pt x="147" y="252"/>
                    <a:pt x="147" y="252"/>
                    <a:pt x="147" y="252"/>
                  </a:cubicBezTo>
                  <a:cubicBezTo>
                    <a:pt x="147" y="251"/>
                    <a:pt x="147" y="251"/>
                    <a:pt x="147" y="251"/>
                  </a:cubicBezTo>
                  <a:cubicBezTo>
                    <a:pt x="148" y="251"/>
                    <a:pt x="148" y="251"/>
                    <a:pt x="148" y="251"/>
                  </a:cubicBezTo>
                  <a:cubicBezTo>
                    <a:pt x="149" y="252"/>
                    <a:pt x="149" y="252"/>
                    <a:pt x="149" y="252"/>
                  </a:cubicBezTo>
                  <a:cubicBezTo>
                    <a:pt x="149" y="252"/>
                    <a:pt x="149" y="252"/>
                    <a:pt x="149" y="252"/>
                  </a:cubicBezTo>
                  <a:cubicBezTo>
                    <a:pt x="149" y="253"/>
                    <a:pt x="149" y="253"/>
                    <a:pt x="149" y="253"/>
                  </a:cubicBezTo>
                  <a:cubicBezTo>
                    <a:pt x="149" y="253"/>
                    <a:pt x="149" y="253"/>
                    <a:pt x="149" y="253"/>
                  </a:cubicBezTo>
                  <a:cubicBezTo>
                    <a:pt x="148" y="253"/>
                    <a:pt x="148" y="253"/>
                    <a:pt x="148" y="253"/>
                  </a:cubicBezTo>
                  <a:cubicBezTo>
                    <a:pt x="146" y="253"/>
                    <a:pt x="146" y="253"/>
                    <a:pt x="146" y="253"/>
                  </a:cubicBezTo>
                  <a:cubicBezTo>
                    <a:pt x="145" y="254"/>
                    <a:pt x="145" y="254"/>
                    <a:pt x="145" y="254"/>
                  </a:cubicBezTo>
                  <a:cubicBezTo>
                    <a:pt x="144" y="255"/>
                    <a:pt x="144" y="255"/>
                    <a:pt x="144" y="255"/>
                  </a:cubicBezTo>
                  <a:cubicBezTo>
                    <a:pt x="144" y="256"/>
                    <a:pt x="144" y="256"/>
                    <a:pt x="144" y="256"/>
                  </a:cubicBezTo>
                  <a:cubicBezTo>
                    <a:pt x="145" y="256"/>
                    <a:pt x="145" y="256"/>
                    <a:pt x="145" y="256"/>
                  </a:cubicBezTo>
                  <a:cubicBezTo>
                    <a:pt x="145" y="257"/>
                    <a:pt x="145" y="257"/>
                    <a:pt x="145" y="257"/>
                  </a:cubicBezTo>
                  <a:cubicBezTo>
                    <a:pt x="145" y="258"/>
                    <a:pt x="145" y="258"/>
                    <a:pt x="145" y="258"/>
                  </a:cubicBezTo>
                  <a:cubicBezTo>
                    <a:pt x="144" y="259"/>
                    <a:pt x="144" y="259"/>
                    <a:pt x="144" y="259"/>
                  </a:cubicBezTo>
                  <a:cubicBezTo>
                    <a:pt x="144" y="259"/>
                    <a:pt x="144" y="259"/>
                    <a:pt x="144" y="259"/>
                  </a:cubicBezTo>
                  <a:cubicBezTo>
                    <a:pt x="143" y="259"/>
                    <a:pt x="143" y="259"/>
                    <a:pt x="143" y="259"/>
                  </a:cubicBezTo>
                  <a:cubicBezTo>
                    <a:pt x="144" y="260"/>
                    <a:pt x="144" y="260"/>
                    <a:pt x="144" y="260"/>
                  </a:cubicBezTo>
                  <a:cubicBezTo>
                    <a:pt x="144" y="260"/>
                    <a:pt x="144" y="260"/>
                    <a:pt x="144" y="260"/>
                  </a:cubicBezTo>
                  <a:cubicBezTo>
                    <a:pt x="145" y="260"/>
                    <a:pt x="145" y="260"/>
                    <a:pt x="145" y="260"/>
                  </a:cubicBezTo>
                  <a:cubicBezTo>
                    <a:pt x="145" y="261"/>
                    <a:pt x="145" y="261"/>
                    <a:pt x="145" y="261"/>
                  </a:cubicBezTo>
                  <a:cubicBezTo>
                    <a:pt x="146" y="261"/>
                    <a:pt x="146" y="261"/>
                    <a:pt x="146" y="261"/>
                  </a:cubicBezTo>
                  <a:cubicBezTo>
                    <a:pt x="147" y="262"/>
                    <a:pt x="147" y="262"/>
                    <a:pt x="147" y="262"/>
                  </a:cubicBezTo>
                  <a:cubicBezTo>
                    <a:pt x="147" y="262"/>
                    <a:pt x="147" y="262"/>
                    <a:pt x="147" y="262"/>
                  </a:cubicBezTo>
                  <a:cubicBezTo>
                    <a:pt x="149" y="262"/>
                    <a:pt x="149" y="262"/>
                    <a:pt x="149" y="262"/>
                  </a:cubicBezTo>
                  <a:cubicBezTo>
                    <a:pt x="149" y="262"/>
                    <a:pt x="149" y="262"/>
                    <a:pt x="149" y="262"/>
                  </a:cubicBezTo>
                  <a:cubicBezTo>
                    <a:pt x="149" y="266"/>
                    <a:pt x="149" y="266"/>
                    <a:pt x="149" y="266"/>
                  </a:cubicBezTo>
                  <a:cubicBezTo>
                    <a:pt x="149" y="266"/>
                    <a:pt x="149" y="266"/>
                    <a:pt x="149" y="266"/>
                  </a:cubicBezTo>
                  <a:cubicBezTo>
                    <a:pt x="147" y="267"/>
                    <a:pt x="147" y="267"/>
                    <a:pt x="147" y="267"/>
                  </a:cubicBezTo>
                  <a:cubicBezTo>
                    <a:pt x="146" y="267"/>
                    <a:pt x="146" y="267"/>
                    <a:pt x="146" y="267"/>
                  </a:cubicBezTo>
                  <a:cubicBezTo>
                    <a:pt x="145" y="266"/>
                    <a:pt x="145" y="266"/>
                    <a:pt x="145" y="266"/>
                  </a:cubicBezTo>
                  <a:cubicBezTo>
                    <a:pt x="144" y="266"/>
                    <a:pt x="144" y="266"/>
                    <a:pt x="144" y="266"/>
                  </a:cubicBezTo>
                  <a:cubicBezTo>
                    <a:pt x="144" y="267"/>
                    <a:pt x="144" y="267"/>
                    <a:pt x="144" y="267"/>
                  </a:cubicBezTo>
                  <a:cubicBezTo>
                    <a:pt x="144" y="268"/>
                    <a:pt x="144" y="268"/>
                    <a:pt x="144" y="268"/>
                  </a:cubicBezTo>
                  <a:cubicBezTo>
                    <a:pt x="143" y="268"/>
                    <a:pt x="143" y="268"/>
                    <a:pt x="143" y="268"/>
                  </a:cubicBezTo>
                  <a:cubicBezTo>
                    <a:pt x="141" y="267"/>
                    <a:pt x="141" y="267"/>
                    <a:pt x="141" y="267"/>
                  </a:cubicBezTo>
                  <a:cubicBezTo>
                    <a:pt x="140" y="267"/>
                    <a:pt x="140" y="267"/>
                    <a:pt x="140" y="267"/>
                  </a:cubicBezTo>
                  <a:cubicBezTo>
                    <a:pt x="139" y="267"/>
                    <a:pt x="139" y="267"/>
                    <a:pt x="139" y="267"/>
                  </a:cubicBezTo>
                  <a:cubicBezTo>
                    <a:pt x="139" y="267"/>
                    <a:pt x="139" y="267"/>
                    <a:pt x="139" y="267"/>
                  </a:cubicBezTo>
                  <a:cubicBezTo>
                    <a:pt x="138" y="267"/>
                    <a:pt x="138" y="267"/>
                    <a:pt x="138" y="267"/>
                  </a:cubicBezTo>
                  <a:cubicBezTo>
                    <a:pt x="137" y="266"/>
                    <a:pt x="137" y="266"/>
                    <a:pt x="137" y="266"/>
                  </a:cubicBezTo>
                  <a:cubicBezTo>
                    <a:pt x="138" y="266"/>
                    <a:pt x="138" y="266"/>
                    <a:pt x="138" y="266"/>
                  </a:cubicBezTo>
                  <a:cubicBezTo>
                    <a:pt x="138" y="265"/>
                    <a:pt x="138" y="265"/>
                    <a:pt x="138" y="265"/>
                  </a:cubicBezTo>
                  <a:cubicBezTo>
                    <a:pt x="138" y="265"/>
                    <a:pt x="138" y="265"/>
                    <a:pt x="138" y="265"/>
                  </a:cubicBezTo>
                  <a:cubicBezTo>
                    <a:pt x="137" y="264"/>
                    <a:pt x="137" y="264"/>
                    <a:pt x="137" y="264"/>
                  </a:cubicBezTo>
                  <a:cubicBezTo>
                    <a:pt x="136" y="265"/>
                    <a:pt x="136" y="265"/>
                    <a:pt x="136" y="265"/>
                  </a:cubicBezTo>
                  <a:cubicBezTo>
                    <a:pt x="135" y="265"/>
                    <a:pt x="135" y="265"/>
                    <a:pt x="135" y="265"/>
                  </a:cubicBezTo>
                  <a:cubicBezTo>
                    <a:pt x="134" y="265"/>
                    <a:pt x="134" y="265"/>
                    <a:pt x="134" y="265"/>
                  </a:cubicBezTo>
                  <a:cubicBezTo>
                    <a:pt x="135" y="266"/>
                    <a:pt x="135" y="266"/>
                    <a:pt x="135" y="266"/>
                  </a:cubicBezTo>
                  <a:cubicBezTo>
                    <a:pt x="133" y="266"/>
                    <a:pt x="133" y="266"/>
                    <a:pt x="133" y="266"/>
                  </a:cubicBezTo>
                  <a:cubicBezTo>
                    <a:pt x="133" y="266"/>
                    <a:pt x="133" y="266"/>
                    <a:pt x="133" y="266"/>
                  </a:cubicBezTo>
                  <a:cubicBezTo>
                    <a:pt x="132" y="265"/>
                    <a:pt x="132" y="265"/>
                    <a:pt x="132" y="265"/>
                  </a:cubicBezTo>
                  <a:cubicBezTo>
                    <a:pt x="131" y="265"/>
                    <a:pt x="131" y="265"/>
                    <a:pt x="131" y="265"/>
                  </a:cubicBezTo>
                  <a:cubicBezTo>
                    <a:pt x="130" y="265"/>
                    <a:pt x="130" y="265"/>
                    <a:pt x="130" y="265"/>
                  </a:cubicBezTo>
                  <a:cubicBezTo>
                    <a:pt x="130" y="265"/>
                    <a:pt x="130" y="265"/>
                    <a:pt x="130" y="265"/>
                  </a:cubicBezTo>
                  <a:cubicBezTo>
                    <a:pt x="129" y="265"/>
                    <a:pt x="129" y="265"/>
                    <a:pt x="129" y="265"/>
                  </a:cubicBezTo>
                  <a:cubicBezTo>
                    <a:pt x="129" y="266"/>
                    <a:pt x="129" y="266"/>
                    <a:pt x="129" y="266"/>
                  </a:cubicBezTo>
                  <a:cubicBezTo>
                    <a:pt x="128" y="266"/>
                    <a:pt x="128" y="266"/>
                    <a:pt x="128" y="266"/>
                  </a:cubicBezTo>
                  <a:cubicBezTo>
                    <a:pt x="128" y="267"/>
                    <a:pt x="128" y="267"/>
                    <a:pt x="128" y="267"/>
                  </a:cubicBezTo>
                  <a:cubicBezTo>
                    <a:pt x="127" y="268"/>
                    <a:pt x="127" y="268"/>
                    <a:pt x="127" y="268"/>
                  </a:cubicBezTo>
                  <a:cubicBezTo>
                    <a:pt x="126" y="268"/>
                    <a:pt x="126" y="268"/>
                    <a:pt x="126" y="268"/>
                  </a:cubicBezTo>
                  <a:cubicBezTo>
                    <a:pt x="126" y="267"/>
                    <a:pt x="126" y="267"/>
                    <a:pt x="126" y="267"/>
                  </a:cubicBezTo>
                  <a:cubicBezTo>
                    <a:pt x="124" y="267"/>
                    <a:pt x="124" y="267"/>
                    <a:pt x="124" y="267"/>
                  </a:cubicBezTo>
                  <a:cubicBezTo>
                    <a:pt x="124" y="266"/>
                    <a:pt x="124" y="266"/>
                    <a:pt x="124" y="266"/>
                  </a:cubicBezTo>
                  <a:cubicBezTo>
                    <a:pt x="123" y="267"/>
                    <a:pt x="123" y="267"/>
                    <a:pt x="123" y="267"/>
                  </a:cubicBezTo>
                  <a:cubicBezTo>
                    <a:pt x="123" y="268"/>
                    <a:pt x="123" y="268"/>
                    <a:pt x="123" y="268"/>
                  </a:cubicBezTo>
                  <a:cubicBezTo>
                    <a:pt x="122" y="268"/>
                    <a:pt x="122" y="268"/>
                    <a:pt x="122" y="268"/>
                  </a:cubicBezTo>
                  <a:cubicBezTo>
                    <a:pt x="122" y="268"/>
                    <a:pt x="122" y="268"/>
                    <a:pt x="122" y="268"/>
                  </a:cubicBezTo>
                  <a:cubicBezTo>
                    <a:pt x="122" y="267"/>
                    <a:pt x="122" y="267"/>
                    <a:pt x="122" y="267"/>
                  </a:cubicBezTo>
                  <a:cubicBezTo>
                    <a:pt x="121" y="267"/>
                    <a:pt x="121" y="267"/>
                    <a:pt x="121" y="267"/>
                  </a:cubicBezTo>
                  <a:cubicBezTo>
                    <a:pt x="121" y="267"/>
                    <a:pt x="121" y="267"/>
                    <a:pt x="121" y="267"/>
                  </a:cubicBezTo>
                  <a:cubicBezTo>
                    <a:pt x="119" y="266"/>
                    <a:pt x="119" y="266"/>
                    <a:pt x="119" y="266"/>
                  </a:cubicBezTo>
                  <a:cubicBezTo>
                    <a:pt x="119" y="265"/>
                    <a:pt x="119" y="265"/>
                    <a:pt x="119" y="265"/>
                  </a:cubicBezTo>
                  <a:cubicBezTo>
                    <a:pt x="118" y="265"/>
                    <a:pt x="118" y="265"/>
                    <a:pt x="118" y="265"/>
                  </a:cubicBezTo>
                  <a:cubicBezTo>
                    <a:pt x="117" y="264"/>
                    <a:pt x="117" y="264"/>
                    <a:pt x="117" y="264"/>
                  </a:cubicBezTo>
                  <a:cubicBezTo>
                    <a:pt x="116" y="264"/>
                    <a:pt x="116" y="264"/>
                    <a:pt x="116" y="264"/>
                  </a:cubicBezTo>
                  <a:cubicBezTo>
                    <a:pt x="116" y="263"/>
                    <a:pt x="116" y="263"/>
                    <a:pt x="116" y="263"/>
                  </a:cubicBezTo>
                  <a:cubicBezTo>
                    <a:pt x="115" y="263"/>
                    <a:pt x="115" y="263"/>
                    <a:pt x="115" y="263"/>
                  </a:cubicBezTo>
                  <a:cubicBezTo>
                    <a:pt x="113" y="264"/>
                    <a:pt x="113" y="264"/>
                    <a:pt x="113" y="264"/>
                  </a:cubicBezTo>
                  <a:cubicBezTo>
                    <a:pt x="112" y="263"/>
                    <a:pt x="112" y="263"/>
                    <a:pt x="112" y="263"/>
                  </a:cubicBezTo>
                  <a:cubicBezTo>
                    <a:pt x="112" y="262"/>
                    <a:pt x="112" y="262"/>
                    <a:pt x="112" y="262"/>
                  </a:cubicBezTo>
                  <a:cubicBezTo>
                    <a:pt x="111" y="262"/>
                    <a:pt x="111" y="262"/>
                    <a:pt x="111" y="262"/>
                  </a:cubicBezTo>
                  <a:cubicBezTo>
                    <a:pt x="110" y="263"/>
                    <a:pt x="110" y="263"/>
                    <a:pt x="110" y="263"/>
                  </a:cubicBezTo>
                  <a:cubicBezTo>
                    <a:pt x="109" y="263"/>
                    <a:pt x="109" y="263"/>
                    <a:pt x="109" y="263"/>
                  </a:cubicBezTo>
                  <a:cubicBezTo>
                    <a:pt x="109" y="263"/>
                    <a:pt x="109" y="263"/>
                    <a:pt x="109" y="263"/>
                  </a:cubicBezTo>
                  <a:cubicBezTo>
                    <a:pt x="109" y="264"/>
                    <a:pt x="109" y="264"/>
                    <a:pt x="109" y="264"/>
                  </a:cubicBezTo>
                  <a:cubicBezTo>
                    <a:pt x="109" y="263"/>
                    <a:pt x="109" y="263"/>
                    <a:pt x="109" y="263"/>
                  </a:cubicBezTo>
                  <a:cubicBezTo>
                    <a:pt x="108" y="263"/>
                    <a:pt x="108" y="263"/>
                    <a:pt x="108" y="263"/>
                  </a:cubicBezTo>
                  <a:cubicBezTo>
                    <a:pt x="108" y="264"/>
                    <a:pt x="108" y="264"/>
                    <a:pt x="108" y="264"/>
                  </a:cubicBezTo>
                  <a:cubicBezTo>
                    <a:pt x="107" y="265"/>
                    <a:pt x="107" y="265"/>
                    <a:pt x="107" y="265"/>
                  </a:cubicBezTo>
                  <a:cubicBezTo>
                    <a:pt x="107" y="264"/>
                    <a:pt x="107" y="264"/>
                    <a:pt x="107" y="264"/>
                  </a:cubicBezTo>
                  <a:cubicBezTo>
                    <a:pt x="107" y="263"/>
                    <a:pt x="107" y="263"/>
                    <a:pt x="107" y="263"/>
                  </a:cubicBezTo>
                  <a:cubicBezTo>
                    <a:pt x="107" y="263"/>
                    <a:pt x="107" y="263"/>
                    <a:pt x="107" y="263"/>
                  </a:cubicBezTo>
                  <a:cubicBezTo>
                    <a:pt x="106" y="263"/>
                    <a:pt x="106" y="263"/>
                    <a:pt x="106" y="263"/>
                  </a:cubicBezTo>
                  <a:cubicBezTo>
                    <a:pt x="105" y="262"/>
                    <a:pt x="105" y="262"/>
                    <a:pt x="105" y="262"/>
                  </a:cubicBezTo>
                  <a:cubicBezTo>
                    <a:pt x="105" y="262"/>
                    <a:pt x="105" y="262"/>
                    <a:pt x="105" y="262"/>
                  </a:cubicBezTo>
                  <a:cubicBezTo>
                    <a:pt x="105" y="263"/>
                    <a:pt x="105" y="263"/>
                    <a:pt x="105" y="263"/>
                  </a:cubicBezTo>
                  <a:cubicBezTo>
                    <a:pt x="105" y="264"/>
                    <a:pt x="105" y="264"/>
                    <a:pt x="105" y="264"/>
                  </a:cubicBezTo>
                  <a:cubicBezTo>
                    <a:pt x="104" y="264"/>
                    <a:pt x="104" y="264"/>
                    <a:pt x="104" y="264"/>
                  </a:cubicBezTo>
                  <a:cubicBezTo>
                    <a:pt x="103" y="264"/>
                    <a:pt x="103" y="264"/>
                    <a:pt x="103" y="264"/>
                  </a:cubicBezTo>
                  <a:cubicBezTo>
                    <a:pt x="103" y="265"/>
                    <a:pt x="103" y="265"/>
                    <a:pt x="103" y="265"/>
                  </a:cubicBezTo>
                  <a:cubicBezTo>
                    <a:pt x="102" y="265"/>
                    <a:pt x="102" y="265"/>
                    <a:pt x="102" y="265"/>
                  </a:cubicBezTo>
                  <a:cubicBezTo>
                    <a:pt x="101" y="266"/>
                    <a:pt x="101" y="266"/>
                    <a:pt x="101" y="266"/>
                  </a:cubicBezTo>
                  <a:cubicBezTo>
                    <a:pt x="101" y="267"/>
                    <a:pt x="101" y="267"/>
                    <a:pt x="101" y="267"/>
                  </a:cubicBezTo>
                  <a:cubicBezTo>
                    <a:pt x="101" y="268"/>
                    <a:pt x="101" y="268"/>
                    <a:pt x="101" y="268"/>
                  </a:cubicBezTo>
                  <a:cubicBezTo>
                    <a:pt x="101" y="268"/>
                    <a:pt x="101" y="268"/>
                    <a:pt x="101" y="268"/>
                  </a:cubicBezTo>
                  <a:cubicBezTo>
                    <a:pt x="100" y="268"/>
                    <a:pt x="100" y="268"/>
                    <a:pt x="100" y="268"/>
                  </a:cubicBezTo>
                  <a:cubicBezTo>
                    <a:pt x="98" y="269"/>
                    <a:pt x="98" y="269"/>
                    <a:pt x="98" y="269"/>
                  </a:cubicBezTo>
                  <a:cubicBezTo>
                    <a:pt x="99" y="272"/>
                    <a:pt x="99" y="272"/>
                    <a:pt x="99" y="272"/>
                  </a:cubicBezTo>
                  <a:cubicBezTo>
                    <a:pt x="99" y="272"/>
                    <a:pt x="99" y="272"/>
                    <a:pt x="99" y="272"/>
                  </a:cubicBezTo>
                  <a:cubicBezTo>
                    <a:pt x="99" y="273"/>
                    <a:pt x="99" y="273"/>
                    <a:pt x="99" y="273"/>
                  </a:cubicBezTo>
                  <a:cubicBezTo>
                    <a:pt x="98" y="274"/>
                    <a:pt x="98" y="274"/>
                    <a:pt x="98" y="274"/>
                  </a:cubicBezTo>
                  <a:cubicBezTo>
                    <a:pt x="96" y="273"/>
                    <a:pt x="96" y="273"/>
                    <a:pt x="96" y="273"/>
                  </a:cubicBezTo>
                  <a:cubicBezTo>
                    <a:pt x="96" y="272"/>
                    <a:pt x="96" y="272"/>
                    <a:pt x="96" y="272"/>
                  </a:cubicBezTo>
                  <a:cubicBezTo>
                    <a:pt x="94" y="270"/>
                    <a:pt x="94" y="270"/>
                    <a:pt x="94" y="270"/>
                  </a:cubicBezTo>
                  <a:cubicBezTo>
                    <a:pt x="93" y="271"/>
                    <a:pt x="93" y="271"/>
                    <a:pt x="93" y="271"/>
                  </a:cubicBezTo>
                  <a:cubicBezTo>
                    <a:pt x="93" y="272"/>
                    <a:pt x="93" y="272"/>
                    <a:pt x="93" y="272"/>
                  </a:cubicBezTo>
                  <a:cubicBezTo>
                    <a:pt x="92" y="273"/>
                    <a:pt x="92" y="273"/>
                    <a:pt x="92" y="273"/>
                  </a:cubicBezTo>
                  <a:cubicBezTo>
                    <a:pt x="91" y="274"/>
                    <a:pt x="91" y="274"/>
                    <a:pt x="91" y="274"/>
                  </a:cubicBezTo>
                  <a:cubicBezTo>
                    <a:pt x="91" y="276"/>
                    <a:pt x="91" y="276"/>
                    <a:pt x="91" y="276"/>
                  </a:cubicBezTo>
                  <a:cubicBezTo>
                    <a:pt x="92" y="276"/>
                    <a:pt x="92" y="276"/>
                    <a:pt x="92" y="276"/>
                  </a:cubicBezTo>
                  <a:cubicBezTo>
                    <a:pt x="91" y="279"/>
                    <a:pt x="91" y="279"/>
                    <a:pt x="91" y="279"/>
                  </a:cubicBezTo>
                  <a:cubicBezTo>
                    <a:pt x="91" y="280"/>
                    <a:pt x="91" y="280"/>
                    <a:pt x="91" y="280"/>
                  </a:cubicBezTo>
                  <a:cubicBezTo>
                    <a:pt x="93" y="281"/>
                    <a:pt x="93" y="281"/>
                    <a:pt x="93" y="281"/>
                  </a:cubicBezTo>
                  <a:cubicBezTo>
                    <a:pt x="93" y="282"/>
                    <a:pt x="93" y="282"/>
                    <a:pt x="93" y="282"/>
                  </a:cubicBezTo>
                  <a:cubicBezTo>
                    <a:pt x="93" y="282"/>
                    <a:pt x="93" y="282"/>
                    <a:pt x="93" y="282"/>
                  </a:cubicBezTo>
                  <a:cubicBezTo>
                    <a:pt x="95" y="284"/>
                    <a:pt x="95" y="284"/>
                    <a:pt x="95" y="284"/>
                  </a:cubicBezTo>
                  <a:cubicBezTo>
                    <a:pt x="95" y="283"/>
                    <a:pt x="95" y="283"/>
                    <a:pt x="95" y="283"/>
                  </a:cubicBezTo>
                  <a:cubicBezTo>
                    <a:pt x="98" y="284"/>
                    <a:pt x="98" y="284"/>
                    <a:pt x="98" y="284"/>
                  </a:cubicBezTo>
                  <a:cubicBezTo>
                    <a:pt x="100" y="285"/>
                    <a:pt x="100" y="285"/>
                    <a:pt x="100" y="285"/>
                  </a:cubicBezTo>
                  <a:cubicBezTo>
                    <a:pt x="102" y="288"/>
                    <a:pt x="102" y="288"/>
                    <a:pt x="102" y="288"/>
                  </a:cubicBezTo>
                  <a:cubicBezTo>
                    <a:pt x="100" y="288"/>
                    <a:pt x="100" y="288"/>
                    <a:pt x="100" y="288"/>
                  </a:cubicBezTo>
                  <a:cubicBezTo>
                    <a:pt x="100" y="289"/>
                    <a:pt x="100" y="289"/>
                    <a:pt x="100" y="289"/>
                  </a:cubicBezTo>
                  <a:cubicBezTo>
                    <a:pt x="101" y="290"/>
                    <a:pt x="101" y="290"/>
                    <a:pt x="101" y="290"/>
                  </a:cubicBezTo>
                  <a:cubicBezTo>
                    <a:pt x="103" y="289"/>
                    <a:pt x="103" y="289"/>
                    <a:pt x="103" y="289"/>
                  </a:cubicBezTo>
                  <a:cubicBezTo>
                    <a:pt x="104" y="290"/>
                    <a:pt x="104" y="290"/>
                    <a:pt x="104" y="290"/>
                  </a:cubicBezTo>
                  <a:cubicBezTo>
                    <a:pt x="104" y="290"/>
                    <a:pt x="104" y="290"/>
                    <a:pt x="104" y="290"/>
                  </a:cubicBezTo>
                  <a:cubicBezTo>
                    <a:pt x="104" y="290"/>
                    <a:pt x="104" y="290"/>
                    <a:pt x="104" y="290"/>
                  </a:cubicBezTo>
                  <a:cubicBezTo>
                    <a:pt x="104" y="290"/>
                    <a:pt x="104" y="290"/>
                    <a:pt x="104" y="290"/>
                  </a:cubicBezTo>
                  <a:cubicBezTo>
                    <a:pt x="104" y="291"/>
                    <a:pt x="104" y="291"/>
                    <a:pt x="104" y="291"/>
                  </a:cubicBezTo>
                  <a:cubicBezTo>
                    <a:pt x="103" y="291"/>
                    <a:pt x="103" y="291"/>
                    <a:pt x="103" y="291"/>
                  </a:cubicBezTo>
                  <a:cubicBezTo>
                    <a:pt x="103" y="291"/>
                    <a:pt x="103" y="291"/>
                    <a:pt x="103" y="291"/>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2" y="292"/>
                    <a:pt x="102" y="292"/>
                    <a:pt x="102" y="292"/>
                  </a:cubicBezTo>
                  <a:cubicBezTo>
                    <a:pt x="101" y="292"/>
                    <a:pt x="101" y="292"/>
                    <a:pt x="101" y="292"/>
                  </a:cubicBezTo>
                  <a:cubicBezTo>
                    <a:pt x="101" y="292"/>
                    <a:pt x="101" y="292"/>
                    <a:pt x="101" y="292"/>
                  </a:cubicBezTo>
                  <a:cubicBezTo>
                    <a:pt x="102" y="293"/>
                    <a:pt x="102" y="293"/>
                    <a:pt x="102" y="293"/>
                  </a:cubicBezTo>
                  <a:cubicBezTo>
                    <a:pt x="102" y="293"/>
                    <a:pt x="102" y="293"/>
                    <a:pt x="102" y="293"/>
                  </a:cubicBezTo>
                  <a:cubicBezTo>
                    <a:pt x="102" y="294"/>
                    <a:pt x="102" y="294"/>
                    <a:pt x="102" y="294"/>
                  </a:cubicBezTo>
                  <a:cubicBezTo>
                    <a:pt x="102" y="293"/>
                    <a:pt x="102" y="293"/>
                    <a:pt x="102" y="293"/>
                  </a:cubicBezTo>
                  <a:cubicBezTo>
                    <a:pt x="102" y="293"/>
                    <a:pt x="101" y="293"/>
                    <a:pt x="101" y="293"/>
                  </a:cubicBezTo>
                  <a:cubicBezTo>
                    <a:pt x="101" y="293"/>
                    <a:pt x="100" y="293"/>
                    <a:pt x="100" y="293"/>
                  </a:cubicBezTo>
                  <a:cubicBezTo>
                    <a:pt x="100" y="293"/>
                    <a:pt x="100" y="293"/>
                    <a:pt x="100" y="293"/>
                  </a:cubicBezTo>
                  <a:cubicBezTo>
                    <a:pt x="101" y="293"/>
                    <a:pt x="101" y="293"/>
                    <a:pt x="101" y="293"/>
                  </a:cubicBezTo>
                  <a:cubicBezTo>
                    <a:pt x="101" y="294"/>
                    <a:pt x="101" y="294"/>
                    <a:pt x="101" y="294"/>
                  </a:cubicBezTo>
                  <a:cubicBezTo>
                    <a:pt x="100" y="294"/>
                    <a:pt x="100" y="294"/>
                    <a:pt x="100" y="294"/>
                  </a:cubicBezTo>
                  <a:cubicBezTo>
                    <a:pt x="100" y="294"/>
                    <a:pt x="100" y="294"/>
                    <a:pt x="100" y="294"/>
                  </a:cubicBezTo>
                  <a:cubicBezTo>
                    <a:pt x="99" y="295"/>
                    <a:pt x="99" y="295"/>
                    <a:pt x="99" y="295"/>
                  </a:cubicBezTo>
                  <a:cubicBezTo>
                    <a:pt x="99" y="294"/>
                    <a:pt x="99" y="294"/>
                    <a:pt x="99" y="294"/>
                  </a:cubicBezTo>
                  <a:cubicBezTo>
                    <a:pt x="99" y="295"/>
                    <a:pt x="99" y="295"/>
                    <a:pt x="99" y="295"/>
                  </a:cubicBezTo>
                  <a:cubicBezTo>
                    <a:pt x="98" y="295"/>
                    <a:pt x="98" y="295"/>
                    <a:pt x="98" y="295"/>
                  </a:cubicBezTo>
                  <a:cubicBezTo>
                    <a:pt x="98" y="295"/>
                    <a:pt x="98" y="295"/>
                    <a:pt x="98" y="295"/>
                  </a:cubicBezTo>
                  <a:cubicBezTo>
                    <a:pt x="97" y="294"/>
                    <a:pt x="97" y="294"/>
                    <a:pt x="97" y="294"/>
                  </a:cubicBezTo>
                  <a:cubicBezTo>
                    <a:pt x="97" y="295"/>
                    <a:pt x="97" y="295"/>
                    <a:pt x="97" y="295"/>
                  </a:cubicBezTo>
                  <a:cubicBezTo>
                    <a:pt x="97" y="296"/>
                    <a:pt x="97" y="296"/>
                    <a:pt x="97" y="296"/>
                  </a:cubicBezTo>
                  <a:cubicBezTo>
                    <a:pt x="97" y="296"/>
                    <a:pt x="97" y="296"/>
                    <a:pt x="97" y="296"/>
                  </a:cubicBezTo>
                  <a:cubicBezTo>
                    <a:pt x="96" y="297"/>
                    <a:pt x="96" y="297"/>
                    <a:pt x="96" y="297"/>
                  </a:cubicBezTo>
                  <a:cubicBezTo>
                    <a:pt x="96" y="298"/>
                    <a:pt x="96" y="298"/>
                    <a:pt x="96" y="298"/>
                  </a:cubicBezTo>
                  <a:cubicBezTo>
                    <a:pt x="96" y="298"/>
                    <a:pt x="96" y="298"/>
                    <a:pt x="96" y="298"/>
                  </a:cubicBezTo>
                  <a:cubicBezTo>
                    <a:pt x="96" y="300"/>
                    <a:pt x="96" y="300"/>
                    <a:pt x="96" y="300"/>
                  </a:cubicBezTo>
                  <a:cubicBezTo>
                    <a:pt x="95" y="300"/>
                    <a:pt x="95" y="300"/>
                    <a:pt x="95" y="300"/>
                  </a:cubicBezTo>
                  <a:cubicBezTo>
                    <a:pt x="95" y="301"/>
                    <a:pt x="95" y="301"/>
                    <a:pt x="95" y="301"/>
                  </a:cubicBezTo>
                  <a:cubicBezTo>
                    <a:pt x="95" y="302"/>
                    <a:pt x="95" y="302"/>
                    <a:pt x="95" y="302"/>
                  </a:cubicBezTo>
                  <a:cubicBezTo>
                    <a:pt x="96" y="302"/>
                    <a:pt x="96" y="302"/>
                    <a:pt x="96" y="302"/>
                  </a:cubicBezTo>
                  <a:cubicBezTo>
                    <a:pt x="97" y="302"/>
                    <a:pt x="97" y="302"/>
                    <a:pt x="97" y="302"/>
                  </a:cubicBezTo>
                  <a:cubicBezTo>
                    <a:pt x="97" y="303"/>
                    <a:pt x="97" y="303"/>
                    <a:pt x="97" y="303"/>
                  </a:cubicBezTo>
                  <a:cubicBezTo>
                    <a:pt x="98" y="303"/>
                    <a:pt x="98" y="303"/>
                    <a:pt x="98" y="303"/>
                  </a:cubicBezTo>
                  <a:cubicBezTo>
                    <a:pt x="98" y="304"/>
                    <a:pt x="98" y="304"/>
                    <a:pt x="98" y="304"/>
                  </a:cubicBezTo>
                  <a:cubicBezTo>
                    <a:pt x="99" y="305"/>
                    <a:pt x="99" y="305"/>
                    <a:pt x="99" y="305"/>
                  </a:cubicBezTo>
                  <a:cubicBezTo>
                    <a:pt x="99" y="304"/>
                    <a:pt x="99" y="304"/>
                    <a:pt x="99" y="304"/>
                  </a:cubicBezTo>
                  <a:cubicBezTo>
                    <a:pt x="100" y="304"/>
                    <a:pt x="100" y="304"/>
                    <a:pt x="100" y="304"/>
                  </a:cubicBezTo>
                  <a:cubicBezTo>
                    <a:pt x="100" y="305"/>
                    <a:pt x="100" y="305"/>
                    <a:pt x="100" y="305"/>
                  </a:cubicBezTo>
                  <a:cubicBezTo>
                    <a:pt x="99" y="306"/>
                    <a:pt x="99" y="306"/>
                    <a:pt x="99" y="306"/>
                  </a:cubicBezTo>
                  <a:cubicBezTo>
                    <a:pt x="99" y="306"/>
                    <a:pt x="99" y="306"/>
                    <a:pt x="99" y="306"/>
                  </a:cubicBezTo>
                  <a:cubicBezTo>
                    <a:pt x="99" y="306"/>
                    <a:pt x="99" y="306"/>
                    <a:pt x="99" y="306"/>
                  </a:cubicBezTo>
                  <a:cubicBezTo>
                    <a:pt x="99" y="306"/>
                    <a:pt x="99" y="306"/>
                    <a:pt x="99" y="306"/>
                  </a:cubicBezTo>
                  <a:cubicBezTo>
                    <a:pt x="100" y="307"/>
                    <a:pt x="100" y="307"/>
                    <a:pt x="100" y="307"/>
                  </a:cubicBezTo>
                  <a:cubicBezTo>
                    <a:pt x="100" y="307"/>
                    <a:pt x="100" y="307"/>
                    <a:pt x="100" y="307"/>
                  </a:cubicBezTo>
                  <a:cubicBezTo>
                    <a:pt x="100" y="308"/>
                    <a:pt x="100" y="308"/>
                    <a:pt x="100" y="308"/>
                  </a:cubicBezTo>
                  <a:cubicBezTo>
                    <a:pt x="101" y="309"/>
                    <a:pt x="101" y="309"/>
                    <a:pt x="101" y="309"/>
                  </a:cubicBezTo>
                  <a:cubicBezTo>
                    <a:pt x="101" y="310"/>
                    <a:pt x="101" y="310"/>
                    <a:pt x="101" y="310"/>
                  </a:cubicBezTo>
                  <a:cubicBezTo>
                    <a:pt x="103" y="312"/>
                    <a:pt x="103" y="312"/>
                    <a:pt x="103" y="312"/>
                  </a:cubicBezTo>
                  <a:cubicBezTo>
                    <a:pt x="105" y="314"/>
                    <a:pt x="105" y="314"/>
                    <a:pt x="105" y="314"/>
                  </a:cubicBezTo>
                  <a:cubicBezTo>
                    <a:pt x="105" y="314"/>
                    <a:pt x="105" y="314"/>
                    <a:pt x="105" y="314"/>
                  </a:cubicBezTo>
                  <a:cubicBezTo>
                    <a:pt x="105" y="314"/>
                    <a:pt x="105" y="314"/>
                    <a:pt x="105" y="314"/>
                  </a:cubicBezTo>
                  <a:cubicBezTo>
                    <a:pt x="104" y="316"/>
                    <a:pt x="104" y="316"/>
                    <a:pt x="104" y="316"/>
                  </a:cubicBezTo>
                  <a:cubicBezTo>
                    <a:pt x="102" y="316"/>
                    <a:pt x="102" y="316"/>
                    <a:pt x="102" y="316"/>
                  </a:cubicBezTo>
                  <a:cubicBezTo>
                    <a:pt x="102" y="317"/>
                    <a:pt x="102" y="317"/>
                    <a:pt x="102" y="317"/>
                  </a:cubicBezTo>
                  <a:cubicBezTo>
                    <a:pt x="100" y="317"/>
                    <a:pt x="100" y="317"/>
                    <a:pt x="100" y="317"/>
                  </a:cubicBezTo>
                  <a:cubicBezTo>
                    <a:pt x="99" y="316"/>
                    <a:pt x="99" y="316"/>
                    <a:pt x="99" y="316"/>
                  </a:cubicBezTo>
                  <a:cubicBezTo>
                    <a:pt x="97" y="315"/>
                    <a:pt x="97" y="315"/>
                    <a:pt x="97" y="315"/>
                  </a:cubicBezTo>
                  <a:cubicBezTo>
                    <a:pt x="96" y="314"/>
                    <a:pt x="96" y="314"/>
                    <a:pt x="96" y="314"/>
                  </a:cubicBezTo>
                  <a:cubicBezTo>
                    <a:pt x="96" y="316"/>
                    <a:pt x="96" y="316"/>
                    <a:pt x="96" y="316"/>
                  </a:cubicBezTo>
                  <a:cubicBezTo>
                    <a:pt x="97" y="316"/>
                    <a:pt x="97" y="316"/>
                    <a:pt x="97" y="316"/>
                  </a:cubicBezTo>
                  <a:cubicBezTo>
                    <a:pt x="97" y="317"/>
                    <a:pt x="97" y="317"/>
                    <a:pt x="97" y="317"/>
                  </a:cubicBezTo>
                  <a:cubicBezTo>
                    <a:pt x="97" y="319"/>
                    <a:pt x="97" y="319"/>
                    <a:pt x="97" y="319"/>
                  </a:cubicBezTo>
                  <a:cubicBezTo>
                    <a:pt x="96" y="318"/>
                    <a:pt x="96" y="318"/>
                    <a:pt x="96" y="318"/>
                  </a:cubicBezTo>
                  <a:cubicBezTo>
                    <a:pt x="94" y="318"/>
                    <a:pt x="94" y="318"/>
                    <a:pt x="94" y="318"/>
                  </a:cubicBezTo>
                  <a:cubicBezTo>
                    <a:pt x="91" y="317"/>
                    <a:pt x="91" y="317"/>
                    <a:pt x="91" y="317"/>
                  </a:cubicBezTo>
                  <a:cubicBezTo>
                    <a:pt x="90" y="317"/>
                    <a:pt x="90" y="317"/>
                    <a:pt x="90" y="317"/>
                  </a:cubicBezTo>
                  <a:cubicBezTo>
                    <a:pt x="90" y="318"/>
                    <a:pt x="90" y="318"/>
                    <a:pt x="90" y="318"/>
                  </a:cubicBezTo>
                  <a:cubicBezTo>
                    <a:pt x="91" y="319"/>
                    <a:pt x="91" y="319"/>
                    <a:pt x="91" y="319"/>
                  </a:cubicBezTo>
                  <a:cubicBezTo>
                    <a:pt x="90" y="318"/>
                    <a:pt x="90" y="318"/>
                    <a:pt x="90" y="318"/>
                  </a:cubicBezTo>
                  <a:cubicBezTo>
                    <a:pt x="87" y="318"/>
                    <a:pt x="87" y="318"/>
                    <a:pt x="87" y="318"/>
                  </a:cubicBezTo>
                  <a:cubicBezTo>
                    <a:pt x="86" y="318"/>
                    <a:pt x="86" y="318"/>
                    <a:pt x="86" y="318"/>
                  </a:cubicBezTo>
                  <a:cubicBezTo>
                    <a:pt x="84" y="318"/>
                    <a:pt x="84" y="318"/>
                    <a:pt x="84" y="318"/>
                  </a:cubicBezTo>
                  <a:cubicBezTo>
                    <a:pt x="83" y="318"/>
                    <a:pt x="83" y="318"/>
                    <a:pt x="83" y="318"/>
                  </a:cubicBezTo>
                  <a:cubicBezTo>
                    <a:pt x="83" y="318"/>
                    <a:pt x="83" y="318"/>
                    <a:pt x="83" y="318"/>
                  </a:cubicBezTo>
                  <a:cubicBezTo>
                    <a:pt x="82" y="318"/>
                    <a:pt x="82" y="318"/>
                    <a:pt x="82" y="318"/>
                  </a:cubicBezTo>
                  <a:cubicBezTo>
                    <a:pt x="80" y="317"/>
                    <a:pt x="80" y="317"/>
                    <a:pt x="80" y="317"/>
                  </a:cubicBezTo>
                  <a:cubicBezTo>
                    <a:pt x="80" y="317"/>
                    <a:pt x="80" y="317"/>
                    <a:pt x="80" y="317"/>
                  </a:cubicBezTo>
                  <a:cubicBezTo>
                    <a:pt x="79" y="317"/>
                    <a:pt x="79" y="317"/>
                    <a:pt x="79" y="317"/>
                  </a:cubicBezTo>
                  <a:cubicBezTo>
                    <a:pt x="78" y="317"/>
                    <a:pt x="78" y="317"/>
                    <a:pt x="78" y="317"/>
                  </a:cubicBezTo>
                  <a:cubicBezTo>
                    <a:pt x="77" y="317"/>
                    <a:pt x="77" y="317"/>
                    <a:pt x="77" y="317"/>
                  </a:cubicBezTo>
                  <a:cubicBezTo>
                    <a:pt x="77" y="317"/>
                    <a:pt x="77" y="317"/>
                    <a:pt x="77" y="317"/>
                  </a:cubicBezTo>
                  <a:cubicBezTo>
                    <a:pt x="76" y="317"/>
                    <a:pt x="76" y="317"/>
                    <a:pt x="76" y="317"/>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5"/>
                    <a:pt x="76" y="315"/>
                    <a:pt x="76" y="315"/>
                  </a:cubicBezTo>
                  <a:cubicBezTo>
                    <a:pt x="75" y="314"/>
                    <a:pt x="75" y="314"/>
                    <a:pt x="75" y="314"/>
                  </a:cubicBezTo>
                  <a:cubicBezTo>
                    <a:pt x="75" y="312"/>
                    <a:pt x="75" y="312"/>
                    <a:pt x="75" y="312"/>
                  </a:cubicBezTo>
                  <a:cubicBezTo>
                    <a:pt x="74" y="312"/>
                    <a:pt x="74" y="312"/>
                    <a:pt x="74" y="312"/>
                  </a:cubicBezTo>
                  <a:cubicBezTo>
                    <a:pt x="73" y="310"/>
                    <a:pt x="73" y="310"/>
                    <a:pt x="73" y="310"/>
                  </a:cubicBezTo>
                  <a:cubicBezTo>
                    <a:pt x="72" y="310"/>
                    <a:pt x="72" y="310"/>
                    <a:pt x="72" y="310"/>
                  </a:cubicBezTo>
                  <a:cubicBezTo>
                    <a:pt x="72" y="310"/>
                    <a:pt x="72" y="310"/>
                    <a:pt x="72" y="310"/>
                  </a:cubicBezTo>
                  <a:cubicBezTo>
                    <a:pt x="71" y="309"/>
                    <a:pt x="71" y="309"/>
                    <a:pt x="71" y="309"/>
                  </a:cubicBezTo>
                  <a:cubicBezTo>
                    <a:pt x="71" y="309"/>
                    <a:pt x="71" y="309"/>
                    <a:pt x="71" y="309"/>
                  </a:cubicBezTo>
                  <a:cubicBezTo>
                    <a:pt x="70" y="309"/>
                    <a:pt x="70" y="309"/>
                    <a:pt x="70" y="309"/>
                  </a:cubicBezTo>
                  <a:cubicBezTo>
                    <a:pt x="69" y="309"/>
                    <a:pt x="69" y="309"/>
                    <a:pt x="69" y="309"/>
                  </a:cubicBezTo>
                  <a:cubicBezTo>
                    <a:pt x="69" y="308"/>
                    <a:pt x="69" y="308"/>
                    <a:pt x="69" y="308"/>
                  </a:cubicBezTo>
                  <a:cubicBezTo>
                    <a:pt x="68" y="308"/>
                    <a:pt x="68" y="308"/>
                    <a:pt x="68" y="308"/>
                  </a:cubicBezTo>
                  <a:cubicBezTo>
                    <a:pt x="67" y="307"/>
                    <a:pt x="67" y="307"/>
                    <a:pt x="67" y="307"/>
                  </a:cubicBezTo>
                  <a:cubicBezTo>
                    <a:pt x="67" y="307"/>
                    <a:pt x="67" y="307"/>
                    <a:pt x="67" y="307"/>
                  </a:cubicBezTo>
                  <a:cubicBezTo>
                    <a:pt x="66" y="307"/>
                    <a:pt x="66" y="307"/>
                    <a:pt x="66" y="307"/>
                  </a:cubicBezTo>
                  <a:cubicBezTo>
                    <a:pt x="66" y="306"/>
                    <a:pt x="66" y="306"/>
                    <a:pt x="66" y="306"/>
                  </a:cubicBezTo>
                  <a:cubicBezTo>
                    <a:pt x="65" y="306"/>
                    <a:pt x="65" y="306"/>
                    <a:pt x="65" y="306"/>
                  </a:cubicBezTo>
                  <a:cubicBezTo>
                    <a:pt x="65" y="306"/>
                    <a:pt x="65" y="306"/>
                    <a:pt x="65" y="306"/>
                  </a:cubicBezTo>
                  <a:cubicBezTo>
                    <a:pt x="64" y="305"/>
                    <a:pt x="64" y="305"/>
                    <a:pt x="64" y="305"/>
                  </a:cubicBezTo>
                  <a:cubicBezTo>
                    <a:pt x="61" y="303"/>
                    <a:pt x="61" y="303"/>
                    <a:pt x="61" y="303"/>
                  </a:cubicBezTo>
                  <a:cubicBezTo>
                    <a:pt x="60" y="302"/>
                    <a:pt x="60" y="302"/>
                    <a:pt x="60" y="302"/>
                  </a:cubicBezTo>
                  <a:cubicBezTo>
                    <a:pt x="58" y="301"/>
                    <a:pt x="58" y="301"/>
                    <a:pt x="58" y="301"/>
                  </a:cubicBezTo>
                  <a:cubicBezTo>
                    <a:pt x="57" y="302"/>
                    <a:pt x="57" y="302"/>
                    <a:pt x="57" y="302"/>
                  </a:cubicBezTo>
                  <a:cubicBezTo>
                    <a:pt x="56" y="301"/>
                    <a:pt x="56" y="301"/>
                    <a:pt x="56" y="301"/>
                  </a:cubicBezTo>
                  <a:cubicBezTo>
                    <a:pt x="56" y="300"/>
                    <a:pt x="56" y="300"/>
                    <a:pt x="56" y="300"/>
                  </a:cubicBezTo>
                  <a:cubicBezTo>
                    <a:pt x="54" y="299"/>
                    <a:pt x="54" y="299"/>
                    <a:pt x="54" y="299"/>
                  </a:cubicBezTo>
                  <a:cubicBezTo>
                    <a:pt x="54" y="299"/>
                    <a:pt x="54" y="299"/>
                    <a:pt x="54" y="299"/>
                  </a:cubicBezTo>
                  <a:cubicBezTo>
                    <a:pt x="53" y="299"/>
                    <a:pt x="53" y="299"/>
                    <a:pt x="53" y="299"/>
                  </a:cubicBezTo>
                  <a:cubicBezTo>
                    <a:pt x="53" y="299"/>
                    <a:pt x="53" y="299"/>
                    <a:pt x="53" y="299"/>
                  </a:cubicBezTo>
                  <a:cubicBezTo>
                    <a:pt x="54" y="298"/>
                    <a:pt x="54" y="298"/>
                    <a:pt x="54" y="298"/>
                  </a:cubicBezTo>
                  <a:cubicBezTo>
                    <a:pt x="54" y="298"/>
                    <a:pt x="54" y="298"/>
                    <a:pt x="54" y="298"/>
                  </a:cubicBezTo>
                  <a:cubicBezTo>
                    <a:pt x="54" y="297"/>
                    <a:pt x="54" y="297"/>
                    <a:pt x="54" y="297"/>
                  </a:cubicBezTo>
                  <a:cubicBezTo>
                    <a:pt x="55" y="298"/>
                    <a:pt x="55" y="298"/>
                    <a:pt x="55" y="298"/>
                  </a:cubicBezTo>
                  <a:cubicBezTo>
                    <a:pt x="55" y="298"/>
                    <a:pt x="55" y="298"/>
                    <a:pt x="55" y="298"/>
                  </a:cubicBezTo>
                  <a:cubicBezTo>
                    <a:pt x="56" y="298"/>
                    <a:pt x="56" y="298"/>
                    <a:pt x="56" y="298"/>
                  </a:cubicBezTo>
                  <a:cubicBezTo>
                    <a:pt x="57" y="298"/>
                    <a:pt x="57" y="298"/>
                    <a:pt x="57" y="298"/>
                  </a:cubicBezTo>
                  <a:cubicBezTo>
                    <a:pt x="57" y="297"/>
                    <a:pt x="57" y="297"/>
                    <a:pt x="57" y="297"/>
                  </a:cubicBezTo>
                  <a:cubicBezTo>
                    <a:pt x="56" y="297"/>
                    <a:pt x="56" y="297"/>
                    <a:pt x="56" y="297"/>
                  </a:cubicBezTo>
                  <a:cubicBezTo>
                    <a:pt x="56" y="296"/>
                    <a:pt x="56" y="296"/>
                    <a:pt x="56" y="296"/>
                  </a:cubicBezTo>
                  <a:cubicBezTo>
                    <a:pt x="57" y="295"/>
                    <a:pt x="57" y="295"/>
                    <a:pt x="57" y="295"/>
                  </a:cubicBezTo>
                  <a:cubicBezTo>
                    <a:pt x="57" y="295"/>
                    <a:pt x="57" y="295"/>
                    <a:pt x="57" y="295"/>
                  </a:cubicBezTo>
                  <a:cubicBezTo>
                    <a:pt x="58" y="294"/>
                    <a:pt x="58" y="294"/>
                    <a:pt x="58" y="294"/>
                  </a:cubicBezTo>
                  <a:cubicBezTo>
                    <a:pt x="58" y="294"/>
                    <a:pt x="58" y="294"/>
                    <a:pt x="58" y="294"/>
                  </a:cubicBezTo>
                  <a:cubicBezTo>
                    <a:pt x="59" y="294"/>
                    <a:pt x="59" y="294"/>
                    <a:pt x="59" y="294"/>
                  </a:cubicBezTo>
                  <a:cubicBezTo>
                    <a:pt x="59" y="294"/>
                    <a:pt x="59" y="294"/>
                    <a:pt x="59" y="294"/>
                  </a:cubicBezTo>
                  <a:cubicBezTo>
                    <a:pt x="59" y="294"/>
                    <a:pt x="59" y="294"/>
                    <a:pt x="59" y="294"/>
                  </a:cubicBezTo>
                  <a:cubicBezTo>
                    <a:pt x="58" y="293"/>
                    <a:pt x="58" y="293"/>
                    <a:pt x="58" y="293"/>
                  </a:cubicBezTo>
                  <a:cubicBezTo>
                    <a:pt x="58" y="293"/>
                    <a:pt x="58" y="293"/>
                    <a:pt x="58" y="293"/>
                  </a:cubicBezTo>
                  <a:cubicBezTo>
                    <a:pt x="58" y="293"/>
                    <a:pt x="58" y="293"/>
                    <a:pt x="58" y="293"/>
                  </a:cubicBezTo>
                  <a:cubicBezTo>
                    <a:pt x="57" y="293"/>
                    <a:pt x="57" y="293"/>
                    <a:pt x="57" y="293"/>
                  </a:cubicBezTo>
                  <a:cubicBezTo>
                    <a:pt x="56" y="291"/>
                    <a:pt x="56" y="291"/>
                    <a:pt x="56" y="291"/>
                  </a:cubicBezTo>
                  <a:cubicBezTo>
                    <a:pt x="58" y="291"/>
                    <a:pt x="58" y="291"/>
                    <a:pt x="58" y="291"/>
                  </a:cubicBezTo>
                  <a:cubicBezTo>
                    <a:pt x="59" y="291"/>
                    <a:pt x="59" y="291"/>
                    <a:pt x="59" y="291"/>
                  </a:cubicBezTo>
                  <a:cubicBezTo>
                    <a:pt x="59" y="291"/>
                    <a:pt x="59" y="291"/>
                    <a:pt x="59" y="291"/>
                  </a:cubicBezTo>
                  <a:cubicBezTo>
                    <a:pt x="59" y="291"/>
                    <a:pt x="59" y="291"/>
                    <a:pt x="59" y="291"/>
                  </a:cubicBezTo>
                  <a:cubicBezTo>
                    <a:pt x="58" y="291"/>
                    <a:pt x="58" y="291"/>
                    <a:pt x="58" y="291"/>
                  </a:cubicBezTo>
                  <a:cubicBezTo>
                    <a:pt x="59" y="290"/>
                    <a:pt x="59" y="290"/>
                    <a:pt x="59" y="290"/>
                  </a:cubicBezTo>
                  <a:cubicBezTo>
                    <a:pt x="62" y="289"/>
                    <a:pt x="62" y="289"/>
                    <a:pt x="62" y="289"/>
                  </a:cubicBezTo>
                  <a:cubicBezTo>
                    <a:pt x="62" y="288"/>
                    <a:pt x="62" y="288"/>
                    <a:pt x="62" y="288"/>
                  </a:cubicBezTo>
                  <a:cubicBezTo>
                    <a:pt x="62" y="288"/>
                    <a:pt x="62" y="288"/>
                    <a:pt x="62" y="288"/>
                  </a:cubicBezTo>
                  <a:cubicBezTo>
                    <a:pt x="61" y="288"/>
                    <a:pt x="61" y="288"/>
                    <a:pt x="61" y="288"/>
                  </a:cubicBezTo>
                  <a:cubicBezTo>
                    <a:pt x="60" y="288"/>
                    <a:pt x="60" y="288"/>
                    <a:pt x="60" y="288"/>
                  </a:cubicBezTo>
                  <a:cubicBezTo>
                    <a:pt x="59" y="288"/>
                    <a:pt x="59" y="288"/>
                    <a:pt x="59" y="288"/>
                  </a:cubicBezTo>
                  <a:cubicBezTo>
                    <a:pt x="58" y="288"/>
                    <a:pt x="58" y="288"/>
                    <a:pt x="58" y="288"/>
                  </a:cubicBezTo>
                  <a:cubicBezTo>
                    <a:pt x="58" y="288"/>
                    <a:pt x="58" y="288"/>
                    <a:pt x="58" y="288"/>
                  </a:cubicBezTo>
                  <a:cubicBezTo>
                    <a:pt x="59" y="287"/>
                    <a:pt x="59" y="287"/>
                    <a:pt x="59" y="287"/>
                  </a:cubicBezTo>
                  <a:cubicBezTo>
                    <a:pt x="59" y="286"/>
                    <a:pt x="59" y="286"/>
                    <a:pt x="59" y="286"/>
                  </a:cubicBezTo>
                  <a:cubicBezTo>
                    <a:pt x="60" y="285"/>
                    <a:pt x="60" y="285"/>
                    <a:pt x="60" y="285"/>
                  </a:cubicBezTo>
                  <a:cubicBezTo>
                    <a:pt x="62" y="285"/>
                    <a:pt x="62" y="285"/>
                    <a:pt x="62" y="285"/>
                  </a:cubicBezTo>
                  <a:cubicBezTo>
                    <a:pt x="63" y="284"/>
                    <a:pt x="63" y="284"/>
                    <a:pt x="63" y="284"/>
                  </a:cubicBezTo>
                  <a:cubicBezTo>
                    <a:pt x="63" y="283"/>
                    <a:pt x="63" y="283"/>
                    <a:pt x="63" y="283"/>
                  </a:cubicBezTo>
                  <a:cubicBezTo>
                    <a:pt x="64" y="282"/>
                    <a:pt x="64" y="282"/>
                    <a:pt x="64" y="282"/>
                  </a:cubicBezTo>
                  <a:cubicBezTo>
                    <a:pt x="63" y="281"/>
                    <a:pt x="63" y="281"/>
                    <a:pt x="63" y="281"/>
                  </a:cubicBezTo>
                  <a:cubicBezTo>
                    <a:pt x="62" y="280"/>
                    <a:pt x="62" y="280"/>
                    <a:pt x="62" y="280"/>
                  </a:cubicBezTo>
                  <a:cubicBezTo>
                    <a:pt x="62" y="278"/>
                    <a:pt x="62" y="278"/>
                    <a:pt x="62" y="278"/>
                  </a:cubicBezTo>
                  <a:cubicBezTo>
                    <a:pt x="63" y="278"/>
                    <a:pt x="63" y="278"/>
                    <a:pt x="63" y="278"/>
                  </a:cubicBezTo>
                  <a:cubicBezTo>
                    <a:pt x="64" y="277"/>
                    <a:pt x="64" y="277"/>
                    <a:pt x="64" y="277"/>
                  </a:cubicBezTo>
                  <a:cubicBezTo>
                    <a:pt x="64" y="276"/>
                    <a:pt x="64" y="276"/>
                    <a:pt x="64" y="276"/>
                  </a:cubicBezTo>
                  <a:cubicBezTo>
                    <a:pt x="63" y="276"/>
                    <a:pt x="63" y="276"/>
                    <a:pt x="63" y="276"/>
                  </a:cubicBezTo>
                  <a:cubicBezTo>
                    <a:pt x="63" y="275"/>
                    <a:pt x="63" y="275"/>
                    <a:pt x="63" y="275"/>
                  </a:cubicBezTo>
                  <a:cubicBezTo>
                    <a:pt x="62" y="275"/>
                    <a:pt x="62" y="275"/>
                    <a:pt x="62" y="275"/>
                  </a:cubicBezTo>
                  <a:cubicBezTo>
                    <a:pt x="61" y="275"/>
                    <a:pt x="61" y="275"/>
                    <a:pt x="61" y="275"/>
                  </a:cubicBezTo>
                  <a:cubicBezTo>
                    <a:pt x="60" y="274"/>
                    <a:pt x="60" y="274"/>
                    <a:pt x="60" y="274"/>
                  </a:cubicBezTo>
                  <a:cubicBezTo>
                    <a:pt x="59" y="275"/>
                    <a:pt x="59" y="275"/>
                    <a:pt x="59" y="275"/>
                  </a:cubicBezTo>
                  <a:cubicBezTo>
                    <a:pt x="58" y="274"/>
                    <a:pt x="58" y="274"/>
                    <a:pt x="58" y="274"/>
                  </a:cubicBezTo>
                  <a:cubicBezTo>
                    <a:pt x="57" y="274"/>
                    <a:pt x="57" y="274"/>
                    <a:pt x="57" y="274"/>
                  </a:cubicBezTo>
                  <a:cubicBezTo>
                    <a:pt x="55" y="274"/>
                    <a:pt x="55" y="274"/>
                    <a:pt x="55" y="274"/>
                  </a:cubicBezTo>
                  <a:cubicBezTo>
                    <a:pt x="55" y="274"/>
                    <a:pt x="55" y="274"/>
                    <a:pt x="55" y="274"/>
                  </a:cubicBezTo>
                  <a:cubicBezTo>
                    <a:pt x="54" y="274"/>
                    <a:pt x="54" y="274"/>
                    <a:pt x="54" y="274"/>
                  </a:cubicBezTo>
                  <a:cubicBezTo>
                    <a:pt x="53" y="273"/>
                    <a:pt x="53" y="273"/>
                    <a:pt x="53" y="273"/>
                  </a:cubicBezTo>
                  <a:cubicBezTo>
                    <a:pt x="52" y="271"/>
                    <a:pt x="52" y="271"/>
                    <a:pt x="52" y="271"/>
                  </a:cubicBezTo>
                  <a:cubicBezTo>
                    <a:pt x="51" y="271"/>
                    <a:pt x="51" y="271"/>
                    <a:pt x="51" y="271"/>
                  </a:cubicBezTo>
                  <a:cubicBezTo>
                    <a:pt x="50" y="272"/>
                    <a:pt x="50" y="272"/>
                    <a:pt x="50" y="272"/>
                  </a:cubicBezTo>
                  <a:cubicBezTo>
                    <a:pt x="49" y="272"/>
                    <a:pt x="49" y="272"/>
                    <a:pt x="49" y="272"/>
                  </a:cubicBezTo>
                  <a:cubicBezTo>
                    <a:pt x="48" y="272"/>
                    <a:pt x="48" y="272"/>
                    <a:pt x="48" y="272"/>
                  </a:cubicBezTo>
                  <a:cubicBezTo>
                    <a:pt x="46" y="271"/>
                    <a:pt x="46" y="271"/>
                    <a:pt x="46" y="271"/>
                  </a:cubicBezTo>
                  <a:cubicBezTo>
                    <a:pt x="46" y="272"/>
                    <a:pt x="46" y="272"/>
                    <a:pt x="46" y="272"/>
                  </a:cubicBezTo>
                  <a:cubicBezTo>
                    <a:pt x="44" y="270"/>
                    <a:pt x="44" y="270"/>
                    <a:pt x="44" y="270"/>
                  </a:cubicBezTo>
                  <a:cubicBezTo>
                    <a:pt x="43" y="269"/>
                    <a:pt x="43" y="269"/>
                    <a:pt x="43" y="269"/>
                  </a:cubicBezTo>
                  <a:cubicBezTo>
                    <a:pt x="43" y="268"/>
                    <a:pt x="43" y="268"/>
                    <a:pt x="43" y="268"/>
                  </a:cubicBezTo>
                  <a:cubicBezTo>
                    <a:pt x="42" y="268"/>
                    <a:pt x="42" y="268"/>
                    <a:pt x="42" y="268"/>
                  </a:cubicBezTo>
                  <a:cubicBezTo>
                    <a:pt x="42" y="267"/>
                    <a:pt x="42" y="267"/>
                    <a:pt x="42" y="267"/>
                  </a:cubicBezTo>
                  <a:cubicBezTo>
                    <a:pt x="41" y="266"/>
                    <a:pt x="41" y="266"/>
                    <a:pt x="41" y="266"/>
                  </a:cubicBezTo>
                  <a:cubicBezTo>
                    <a:pt x="39" y="267"/>
                    <a:pt x="39" y="267"/>
                    <a:pt x="39" y="267"/>
                  </a:cubicBezTo>
                  <a:cubicBezTo>
                    <a:pt x="38" y="265"/>
                    <a:pt x="38" y="265"/>
                    <a:pt x="38" y="265"/>
                  </a:cubicBezTo>
                  <a:cubicBezTo>
                    <a:pt x="38" y="264"/>
                    <a:pt x="38" y="264"/>
                    <a:pt x="38" y="264"/>
                  </a:cubicBezTo>
                  <a:cubicBezTo>
                    <a:pt x="37" y="264"/>
                    <a:pt x="37" y="264"/>
                    <a:pt x="37" y="264"/>
                  </a:cubicBezTo>
                  <a:cubicBezTo>
                    <a:pt x="37" y="262"/>
                    <a:pt x="37" y="262"/>
                    <a:pt x="37" y="262"/>
                  </a:cubicBezTo>
                  <a:cubicBezTo>
                    <a:pt x="36" y="262"/>
                    <a:pt x="36" y="262"/>
                    <a:pt x="36" y="262"/>
                  </a:cubicBezTo>
                  <a:cubicBezTo>
                    <a:pt x="34" y="262"/>
                    <a:pt x="34" y="262"/>
                    <a:pt x="34" y="262"/>
                  </a:cubicBezTo>
                  <a:cubicBezTo>
                    <a:pt x="32" y="262"/>
                    <a:pt x="32" y="262"/>
                    <a:pt x="32" y="262"/>
                  </a:cubicBezTo>
                  <a:cubicBezTo>
                    <a:pt x="30" y="262"/>
                    <a:pt x="30" y="262"/>
                    <a:pt x="30" y="262"/>
                  </a:cubicBezTo>
                  <a:cubicBezTo>
                    <a:pt x="29" y="262"/>
                    <a:pt x="29" y="262"/>
                    <a:pt x="29" y="262"/>
                  </a:cubicBezTo>
                  <a:cubicBezTo>
                    <a:pt x="29" y="263"/>
                    <a:pt x="29" y="263"/>
                    <a:pt x="29" y="263"/>
                  </a:cubicBezTo>
                  <a:cubicBezTo>
                    <a:pt x="28" y="263"/>
                    <a:pt x="28" y="263"/>
                    <a:pt x="28" y="263"/>
                  </a:cubicBezTo>
                  <a:cubicBezTo>
                    <a:pt x="28" y="263"/>
                    <a:pt x="28" y="263"/>
                    <a:pt x="28" y="263"/>
                  </a:cubicBezTo>
                  <a:cubicBezTo>
                    <a:pt x="28" y="262"/>
                    <a:pt x="28" y="262"/>
                    <a:pt x="28" y="262"/>
                  </a:cubicBezTo>
                  <a:cubicBezTo>
                    <a:pt x="27" y="261"/>
                    <a:pt x="27" y="261"/>
                    <a:pt x="27" y="261"/>
                  </a:cubicBezTo>
                  <a:cubicBezTo>
                    <a:pt x="27" y="260"/>
                    <a:pt x="27" y="260"/>
                    <a:pt x="27" y="260"/>
                  </a:cubicBezTo>
                  <a:cubicBezTo>
                    <a:pt x="26" y="259"/>
                    <a:pt x="26" y="259"/>
                    <a:pt x="26" y="259"/>
                  </a:cubicBezTo>
                  <a:cubicBezTo>
                    <a:pt x="26" y="258"/>
                    <a:pt x="26" y="258"/>
                    <a:pt x="26" y="258"/>
                  </a:cubicBezTo>
                  <a:cubicBezTo>
                    <a:pt x="26" y="257"/>
                    <a:pt x="26" y="257"/>
                    <a:pt x="26" y="257"/>
                  </a:cubicBezTo>
                  <a:cubicBezTo>
                    <a:pt x="27" y="258"/>
                    <a:pt x="27" y="258"/>
                    <a:pt x="27" y="258"/>
                  </a:cubicBezTo>
                  <a:cubicBezTo>
                    <a:pt x="29" y="258"/>
                    <a:pt x="29" y="258"/>
                    <a:pt x="29" y="258"/>
                  </a:cubicBezTo>
                  <a:cubicBezTo>
                    <a:pt x="30" y="256"/>
                    <a:pt x="30" y="256"/>
                    <a:pt x="30" y="256"/>
                  </a:cubicBezTo>
                  <a:cubicBezTo>
                    <a:pt x="31" y="256"/>
                    <a:pt x="31" y="256"/>
                    <a:pt x="31" y="256"/>
                  </a:cubicBezTo>
                  <a:cubicBezTo>
                    <a:pt x="30" y="255"/>
                    <a:pt x="30" y="255"/>
                    <a:pt x="30" y="255"/>
                  </a:cubicBezTo>
                  <a:cubicBezTo>
                    <a:pt x="30" y="254"/>
                    <a:pt x="30" y="254"/>
                    <a:pt x="30" y="254"/>
                  </a:cubicBezTo>
                  <a:cubicBezTo>
                    <a:pt x="28" y="253"/>
                    <a:pt x="28" y="253"/>
                    <a:pt x="28" y="253"/>
                  </a:cubicBezTo>
                  <a:cubicBezTo>
                    <a:pt x="26" y="253"/>
                    <a:pt x="26" y="253"/>
                    <a:pt x="26" y="253"/>
                  </a:cubicBezTo>
                  <a:cubicBezTo>
                    <a:pt x="26" y="251"/>
                    <a:pt x="26" y="251"/>
                    <a:pt x="26" y="251"/>
                  </a:cubicBezTo>
                  <a:cubicBezTo>
                    <a:pt x="25" y="251"/>
                    <a:pt x="25" y="251"/>
                    <a:pt x="25" y="251"/>
                  </a:cubicBezTo>
                  <a:cubicBezTo>
                    <a:pt x="24" y="249"/>
                    <a:pt x="24" y="249"/>
                    <a:pt x="24" y="249"/>
                  </a:cubicBezTo>
                  <a:cubicBezTo>
                    <a:pt x="23" y="248"/>
                    <a:pt x="23" y="248"/>
                    <a:pt x="23" y="248"/>
                  </a:cubicBezTo>
                  <a:cubicBezTo>
                    <a:pt x="22" y="247"/>
                    <a:pt x="22" y="247"/>
                    <a:pt x="22" y="247"/>
                  </a:cubicBezTo>
                  <a:cubicBezTo>
                    <a:pt x="22" y="246"/>
                    <a:pt x="22" y="246"/>
                    <a:pt x="22" y="246"/>
                  </a:cubicBezTo>
                  <a:cubicBezTo>
                    <a:pt x="22" y="245"/>
                    <a:pt x="22" y="245"/>
                    <a:pt x="22" y="245"/>
                  </a:cubicBezTo>
                  <a:cubicBezTo>
                    <a:pt x="22" y="244"/>
                    <a:pt x="22" y="244"/>
                    <a:pt x="22" y="244"/>
                  </a:cubicBezTo>
                  <a:cubicBezTo>
                    <a:pt x="22" y="243"/>
                    <a:pt x="22" y="243"/>
                    <a:pt x="22" y="243"/>
                  </a:cubicBezTo>
                  <a:cubicBezTo>
                    <a:pt x="20" y="243"/>
                    <a:pt x="20" y="243"/>
                    <a:pt x="20" y="243"/>
                  </a:cubicBezTo>
                  <a:cubicBezTo>
                    <a:pt x="19" y="243"/>
                    <a:pt x="19" y="243"/>
                    <a:pt x="19" y="243"/>
                  </a:cubicBezTo>
                  <a:cubicBezTo>
                    <a:pt x="19" y="242"/>
                    <a:pt x="19" y="242"/>
                    <a:pt x="19" y="242"/>
                  </a:cubicBezTo>
                  <a:cubicBezTo>
                    <a:pt x="17" y="242"/>
                    <a:pt x="17" y="242"/>
                    <a:pt x="17" y="242"/>
                  </a:cubicBezTo>
                  <a:cubicBezTo>
                    <a:pt x="16" y="243"/>
                    <a:pt x="16" y="243"/>
                    <a:pt x="16" y="243"/>
                  </a:cubicBezTo>
                  <a:cubicBezTo>
                    <a:pt x="15" y="242"/>
                    <a:pt x="15" y="242"/>
                    <a:pt x="15" y="242"/>
                  </a:cubicBezTo>
                  <a:cubicBezTo>
                    <a:pt x="14" y="242"/>
                    <a:pt x="14" y="242"/>
                    <a:pt x="14" y="242"/>
                  </a:cubicBezTo>
                  <a:cubicBezTo>
                    <a:pt x="13" y="242"/>
                    <a:pt x="13" y="242"/>
                    <a:pt x="13" y="242"/>
                  </a:cubicBezTo>
                  <a:cubicBezTo>
                    <a:pt x="12" y="241"/>
                    <a:pt x="12" y="241"/>
                    <a:pt x="12" y="241"/>
                  </a:cubicBezTo>
                  <a:cubicBezTo>
                    <a:pt x="12" y="242"/>
                    <a:pt x="12" y="242"/>
                    <a:pt x="12" y="242"/>
                  </a:cubicBezTo>
                  <a:cubicBezTo>
                    <a:pt x="11" y="241"/>
                    <a:pt x="11" y="241"/>
                    <a:pt x="11" y="241"/>
                  </a:cubicBezTo>
                  <a:cubicBezTo>
                    <a:pt x="10" y="241"/>
                    <a:pt x="10" y="241"/>
                    <a:pt x="10" y="241"/>
                  </a:cubicBezTo>
                  <a:cubicBezTo>
                    <a:pt x="10" y="240"/>
                    <a:pt x="10" y="240"/>
                    <a:pt x="10" y="240"/>
                  </a:cubicBezTo>
                  <a:cubicBezTo>
                    <a:pt x="10" y="239"/>
                    <a:pt x="10" y="239"/>
                    <a:pt x="10" y="239"/>
                  </a:cubicBezTo>
                  <a:cubicBezTo>
                    <a:pt x="9" y="238"/>
                    <a:pt x="9" y="238"/>
                    <a:pt x="9" y="238"/>
                  </a:cubicBezTo>
                  <a:cubicBezTo>
                    <a:pt x="9" y="238"/>
                    <a:pt x="9" y="238"/>
                    <a:pt x="9" y="238"/>
                  </a:cubicBezTo>
                  <a:cubicBezTo>
                    <a:pt x="8" y="237"/>
                    <a:pt x="8" y="237"/>
                    <a:pt x="8" y="237"/>
                  </a:cubicBezTo>
                  <a:cubicBezTo>
                    <a:pt x="8" y="236"/>
                    <a:pt x="8" y="236"/>
                    <a:pt x="8" y="236"/>
                  </a:cubicBezTo>
                  <a:cubicBezTo>
                    <a:pt x="8" y="236"/>
                    <a:pt x="8" y="236"/>
                    <a:pt x="8" y="236"/>
                  </a:cubicBezTo>
                  <a:cubicBezTo>
                    <a:pt x="8" y="235"/>
                    <a:pt x="8" y="235"/>
                    <a:pt x="8" y="235"/>
                  </a:cubicBezTo>
                  <a:cubicBezTo>
                    <a:pt x="8" y="235"/>
                    <a:pt x="8" y="235"/>
                    <a:pt x="8" y="235"/>
                  </a:cubicBezTo>
                  <a:cubicBezTo>
                    <a:pt x="8" y="234"/>
                    <a:pt x="8" y="234"/>
                    <a:pt x="8" y="234"/>
                  </a:cubicBezTo>
                  <a:cubicBezTo>
                    <a:pt x="7" y="234"/>
                    <a:pt x="7" y="234"/>
                    <a:pt x="7" y="234"/>
                  </a:cubicBezTo>
                  <a:cubicBezTo>
                    <a:pt x="8" y="233"/>
                    <a:pt x="8" y="233"/>
                    <a:pt x="8" y="233"/>
                  </a:cubicBezTo>
                  <a:cubicBezTo>
                    <a:pt x="7" y="232"/>
                    <a:pt x="7" y="232"/>
                    <a:pt x="7" y="232"/>
                  </a:cubicBezTo>
                  <a:cubicBezTo>
                    <a:pt x="8" y="232"/>
                    <a:pt x="8" y="232"/>
                    <a:pt x="8" y="232"/>
                  </a:cubicBezTo>
                  <a:cubicBezTo>
                    <a:pt x="8" y="231"/>
                    <a:pt x="8" y="231"/>
                    <a:pt x="8" y="231"/>
                  </a:cubicBezTo>
                  <a:cubicBezTo>
                    <a:pt x="6" y="228"/>
                    <a:pt x="6" y="228"/>
                    <a:pt x="6" y="228"/>
                  </a:cubicBezTo>
                  <a:cubicBezTo>
                    <a:pt x="6" y="225"/>
                    <a:pt x="6" y="225"/>
                    <a:pt x="6" y="225"/>
                  </a:cubicBezTo>
                  <a:cubicBezTo>
                    <a:pt x="7" y="224"/>
                    <a:pt x="7" y="224"/>
                    <a:pt x="7" y="224"/>
                  </a:cubicBezTo>
                  <a:cubicBezTo>
                    <a:pt x="7" y="223"/>
                    <a:pt x="7" y="223"/>
                    <a:pt x="7" y="223"/>
                  </a:cubicBezTo>
                  <a:cubicBezTo>
                    <a:pt x="8" y="222"/>
                    <a:pt x="8" y="222"/>
                    <a:pt x="8" y="222"/>
                  </a:cubicBezTo>
                  <a:cubicBezTo>
                    <a:pt x="8" y="222"/>
                    <a:pt x="8" y="222"/>
                    <a:pt x="8" y="222"/>
                  </a:cubicBezTo>
                  <a:cubicBezTo>
                    <a:pt x="8" y="222"/>
                    <a:pt x="8" y="222"/>
                    <a:pt x="8" y="222"/>
                  </a:cubicBezTo>
                  <a:cubicBezTo>
                    <a:pt x="8" y="221"/>
                    <a:pt x="8" y="221"/>
                    <a:pt x="8" y="221"/>
                  </a:cubicBezTo>
                  <a:cubicBezTo>
                    <a:pt x="8" y="221"/>
                    <a:pt x="8" y="221"/>
                    <a:pt x="8" y="221"/>
                  </a:cubicBezTo>
                  <a:cubicBezTo>
                    <a:pt x="8" y="220"/>
                    <a:pt x="8" y="220"/>
                    <a:pt x="8" y="220"/>
                  </a:cubicBezTo>
                  <a:cubicBezTo>
                    <a:pt x="7" y="220"/>
                    <a:pt x="7" y="220"/>
                    <a:pt x="7" y="220"/>
                  </a:cubicBezTo>
                  <a:cubicBezTo>
                    <a:pt x="7" y="219"/>
                    <a:pt x="7" y="219"/>
                    <a:pt x="7" y="219"/>
                  </a:cubicBezTo>
                  <a:cubicBezTo>
                    <a:pt x="8" y="219"/>
                    <a:pt x="8" y="219"/>
                    <a:pt x="8" y="219"/>
                  </a:cubicBezTo>
                  <a:cubicBezTo>
                    <a:pt x="8" y="220"/>
                    <a:pt x="8" y="220"/>
                    <a:pt x="8" y="220"/>
                  </a:cubicBezTo>
                  <a:cubicBezTo>
                    <a:pt x="9" y="220"/>
                    <a:pt x="9" y="220"/>
                    <a:pt x="9" y="220"/>
                  </a:cubicBezTo>
                  <a:cubicBezTo>
                    <a:pt x="9" y="219"/>
                    <a:pt x="9" y="219"/>
                    <a:pt x="9" y="219"/>
                  </a:cubicBezTo>
                  <a:cubicBezTo>
                    <a:pt x="10" y="219"/>
                    <a:pt x="10" y="219"/>
                    <a:pt x="10" y="219"/>
                  </a:cubicBezTo>
                  <a:cubicBezTo>
                    <a:pt x="10" y="219"/>
                    <a:pt x="10" y="219"/>
                    <a:pt x="10" y="219"/>
                  </a:cubicBezTo>
                  <a:cubicBezTo>
                    <a:pt x="11" y="218"/>
                    <a:pt x="11" y="218"/>
                    <a:pt x="11" y="218"/>
                  </a:cubicBezTo>
                  <a:cubicBezTo>
                    <a:pt x="12" y="218"/>
                    <a:pt x="12" y="218"/>
                    <a:pt x="12" y="218"/>
                  </a:cubicBezTo>
                  <a:cubicBezTo>
                    <a:pt x="12" y="217"/>
                    <a:pt x="12" y="217"/>
                    <a:pt x="12" y="217"/>
                  </a:cubicBezTo>
                  <a:cubicBezTo>
                    <a:pt x="14" y="218"/>
                    <a:pt x="14" y="218"/>
                    <a:pt x="14" y="218"/>
                  </a:cubicBezTo>
                  <a:cubicBezTo>
                    <a:pt x="14" y="217"/>
                    <a:pt x="14" y="217"/>
                    <a:pt x="14" y="217"/>
                  </a:cubicBezTo>
                  <a:cubicBezTo>
                    <a:pt x="13" y="216"/>
                    <a:pt x="13" y="216"/>
                    <a:pt x="13" y="216"/>
                  </a:cubicBezTo>
                  <a:cubicBezTo>
                    <a:pt x="13" y="216"/>
                    <a:pt x="13" y="216"/>
                    <a:pt x="13" y="216"/>
                  </a:cubicBezTo>
                  <a:cubicBezTo>
                    <a:pt x="12" y="216"/>
                    <a:pt x="12" y="216"/>
                    <a:pt x="12" y="216"/>
                  </a:cubicBezTo>
                  <a:cubicBezTo>
                    <a:pt x="11" y="216"/>
                    <a:pt x="11" y="216"/>
                    <a:pt x="11" y="216"/>
                  </a:cubicBezTo>
                  <a:cubicBezTo>
                    <a:pt x="11" y="216"/>
                    <a:pt x="11" y="216"/>
                    <a:pt x="11" y="216"/>
                  </a:cubicBezTo>
                  <a:cubicBezTo>
                    <a:pt x="10" y="216"/>
                    <a:pt x="10" y="216"/>
                    <a:pt x="10" y="216"/>
                  </a:cubicBezTo>
                  <a:cubicBezTo>
                    <a:pt x="9" y="215"/>
                    <a:pt x="9" y="215"/>
                    <a:pt x="9" y="215"/>
                  </a:cubicBezTo>
                  <a:cubicBezTo>
                    <a:pt x="9" y="214"/>
                    <a:pt x="9" y="214"/>
                    <a:pt x="9" y="214"/>
                  </a:cubicBezTo>
                  <a:cubicBezTo>
                    <a:pt x="10" y="215"/>
                    <a:pt x="10" y="215"/>
                    <a:pt x="10" y="215"/>
                  </a:cubicBezTo>
                  <a:cubicBezTo>
                    <a:pt x="10" y="214"/>
                    <a:pt x="10" y="214"/>
                    <a:pt x="10" y="214"/>
                  </a:cubicBezTo>
                  <a:cubicBezTo>
                    <a:pt x="9" y="214"/>
                    <a:pt x="9" y="214"/>
                    <a:pt x="9" y="214"/>
                  </a:cubicBezTo>
                  <a:cubicBezTo>
                    <a:pt x="10" y="213"/>
                    <a:pt x="10" y="213"/>
                    <a:pt x="10" y="213"/>
                  </a:cubicBezTo>
                  <a:cubicBezTo>
                    <a:pt x="9" y="213"/>
                    <a:pt x="9" y="213"/>
                    <a:pt x="9" y="213"/>
                  </a:cubicBezTo>
                  <a:cubicBezTo>
                    <a:pt x="9" y="213"/>
                    <a:pt x="8" y="214"/>
                    <a:pt x="8" y="214"/>
                  </a:cubicBezTo>
                  <a:cubicBezTo>
                    <a:pt x="8" y="214"/>
                    <a:pt x="8" y="214"/>
                    <a:pt x="8" y="214"/>
                  </a:cubicBezTo>
                  <a:cubicBezTo>
                    <a:pt x="8" y="214"/>
                    <a:pt x="8" y="214"/>
                    <a:pt x="8" y="214"/>
                  </a:cubicBezTo>
                  <a:cubicBezTo>
                    <a:pt x="7" y="213"/>
                    <a:pt x="7" y="213"/>
                    <a:pt x="7" y="213"/>
                  </a:cubicBezTo>
                  <a:cubicBezTo>
                    <a:pt x="9" y="211"/>
                    <a:pt x="9" y="211"/>
                    <a:pt x="9" y="211"/>
                  </a:cubicBezTo>
                  <a:cubicBezTo>
                    <a:pt x="11" y="211"/>
                    <a:pt x="11" y="211"/>
                    <a:pt x="11" y="211"/>
                  </a:cubicBezTo>
                  <a:cubicBezTo>
                    <a:pt x="12" y="209"/>
                    <a:pt x="12" y="209"/>
                    <a:pt x="12" y="209"/>
                  </a:cubicBezTo>
                  <a:cubicBezTo>
                    <a:pt x="13" y="207"/>
                    <a:pt x="13" y="207"/>
                    <a:pt x="13" y="207"/>
                  </a:cubicBezTo>
                  <a:cubicBezTo>
                    <a:pt x="14" y="205"/>
                    <a:pt x="14" y="205"/>
                    <a:pt x="14" y="205"/>
                  </a:cubicBezTo>
                  <a:cubicBezTo>
                    <a:pt x="16" y="202"/>
                    <a:pt x="16" y="202"/>
                    <a:pt x="16" y="202"/>
                  </a:cubicBezTo>
                  <a:cubicBezTo>
                    <a:pt x="17" y="200"/>
                    <a:pt x="17" y="200"/>
                    <a:pt x="17" y="200"/>
                  </a:cubicBezTo>
                  <a:cubicBezTo>
                    <a:pt x="17" y="198"/>
                    <a:pt x="17" y="198"/>
                    <a:pt x="17" y="198"/>
                  </a:cubicBezTo>
                  <a:cubicBezTo>
                    <a:pt x="15" y="196"/>
                    <a:pt x="15" y="196"/>
                    <a:pt x="15" y="196"/>
                  </a:cubicBezTo>
                  <a:cubicBezTo>
                    <a:pt x="14" y="196"/>
                    <a:pt x="14" y="196"/>
                    <a:pt x="14" y="196"/>
                  </a:cubicBezTo>
                  <a:cubicBezTo>
                    <a:pt x="12" y="193"/>
                    <a:pt x="12" y="193"/>
                    <a:pt x="12" y="193"/>
                  </a:cubicBezTo>
                  <a:cubicBezTo>
                    <a:pt x="12" y="192"/>
                    <a:pt x="12" y="192"/>
                    <a:pt x="12" y="192"/>
                  </a:cubicBezTo>
                  <a:cubicBezTo>
                    <a:pt x="13" y="191"/>
                    <a:pt x="13" y="191"/>
                    <a:pt x="13" y="191"/>
                  </a:cubicBezTo>
                  <a:cubicBezTo>
                    <a:pt x="13" y="190"/>
                    <a:pt x="13" y="190"/>
                    <a:pt x="13" y="190"/>
                  </a:cubicBezTo>
                  <a:cubicBezTo>
                    <a:pt x="11" y="189"/>
                    <a:pt x="11" y="189"/>
                    <a:pt x="11" y="189"/>
                  </a:cubicBezTo>
                  <a:cubicBezTo>
                    <a:pt x="11" y="188"/>
                    <a:pt x="11" y="188"/>
                    <a:pt x="11" y="188"/>
                  </a:cubicBezTo>
                  <a:cubicBezTo>
                    <a:pt x="11" y="187"/>
                    <a:pt x="11" y="187"/>
                    <a:pt x="11" y="187"/>
                  </a:cubicBezTo>
                  <a:cubicBezTo>
                    <a:pt x="11" y="186"/>
                    <a:pt x="11" y="186"/>
                    <a:pt x="11" y="186"/>
                  </a:cubicBezTo>
                  <a:cubicBezTo>
                    <a:pt x="11" y="186"/>
                    <a:pt x="11" y="186"/>
                    <a:pt x="11" y="186"/>
                  </a:cubicBezTo>
                  <a:cubicBezTo>
                    <a:pt x="10" y="185"/>
                    <a:pt x="10" y="185"/>
                    <a:pt x="10" y="185"/>
                  </a:cubicBezTo>
                  <a:cubicBezTo>
                    <a:pt x="9" y="185"/>
                    <a:pt x="9" y="185"/>
                    <a:pt x="9" y="185"/>
                  </a:cubicBezTo>
                  <a:cubicBezTo>
                    <a:pt x="9" y="183"/>
                    <a:pt x="9" y="183"/>
                    <a:pt x="9" y="183"/>
                  </a:cubicBezTo>
                  <a:cubicBezTo>
                    <a:pt x="10" y="183"/>
                    <a:pt x="10" y="183"/>
                    <a:pt x="10" y="183"/>
                  </a:cubicBezTo>
                  <a:cubicBezTo>
                    <a:pt x="9" y="183"/>
                    <a:pt x="9" y="183"/>
                    <a:pt x="9" y="183"/>
                  </a:cubicBezTo>
                  <a:cubicBezTo>
                    <a:pt x="9" y="182"/>
                    <a:pt x="9" y="182"/>
                    <a:pt x="9" y="182"/>
                  </a:cubicBezTo>
                  <a:cubicBezTo>
                    <a:pt x="9" y="179"/>
                    <a:pt x="9" y="179"/>
                    <a:pt x="9" y="179"/>
                  </a:cubicBezTo>
                  <a:cubicBezTo>
                    <a:pt x="10" y="179"/>
                    <a:pt x="10" y="179"/>
                    <a:pt x="10" y="179"/>
                  </a:cubicBezTo>
                  <a:cubicBezTo>
                    <a:pt x="8" y="175"/>
                    <a:pt x="8" y="175"/>
                    <a:pt x="8" y="175"/>
                  </a:cubicBezTo>
                  <a:cubicBezTo>
                    <a:pt x="6" y="172"/>
                    <a:pt x="6" y="172"/>
                    <a:pt x="6" y="172"/>
                  </a:cubicBezTo>
                  <a:cubicBezTo>
                    <a:pt x="6" y="171"/>
                    <a:pt x="6" y="171"/>
                    <a:pt x="6" y="171"/>
                  </a:cubicBezTo>
                  <a:cubicBezTo>
                    <a:pt x="5" y="170"/>
                    <a:pt x="5" y="170"/>
                    <a:pt x="5" y="170"/>
                  </a:cubicBezTo>
                  <a:cubicBezTo>
                    <a:pt x="5" y="168"/>
                    <a:pt x="5" y="168"/>
                    <a:pt x="5" y="168"/>
                  </a:cubicBezTo>
                  <a:cubicBezTo>
                    <a:pt x="6" y="166"/>
                    <a:pt x="6" y="166"/>
                    <a:pt x="6" y="166"/>
                  </a:cubicBezTo>
                  <a:cubicBezTo>
                    <a:pt x="7" y="165"/>
                    <a:pt x="7" y="165"/>
                    <a:pt x="7" y="165"/>
                  </a:cubicBezTo>
                  <a:cubicBezTo>
                    <a:pt x="6" y="165"/>
                    <a:pt x="6" y="165"/>
                    <a:pt x="6" y="165"/>
                  </a:cubicBezTo>
                  <a:cubicBezTo>
                    <a:pt x="4" y="164"/>
                    <a:pt x="4" y="164"/>
                    <a:pt x="4" y="164"/>
                  </a:cubicBezTo>
                  <a:cubicBezTo>
                    <a:pt x="4" y="163"/>
                    <a:pt x="4" y="163"/>
                    <a:pt x="4" y="163"/>
                  </a:cubicBezTo>
                  <a:cubicBezTo>
                    <a:pt x="3" y="162"/>
                    <a:pt x="3" y="162"/>
                    <a:pt x="3" y="162"/>
                  </a:cubicBezTo>
                  <a:cubicBezTo>
                    <a:pt x="2" y="161"/>
                    <a:pt x="2" y="161"/>
                    <a:pt x="2" y="161"/>
                  </a:cubicBezTo>
                  <a:cubicBezTo>
                    <a:pt x="1" y="161"/>
                    <a:pt x="1" y="161"/>
                    <a:pt x="1" y="161"/>
                  </a:cubicBezTo>
                  <a:cubicBezTo>
                    <a:pt x="0" y="159"/>
                    <a:pt x="0" y="159"/>
                    <a:pt x="0" y="159"/>
                  </a:cubicBezTo>
                  <a:cubicBezTo>
                    <a:pt x="0" y="159"/>
                    <a:pt x="0" y="159"/>
                    <a:pt x="0" y="159"/>
                  </a:cubicBezTo>
                  <a:cubicBezTo>
                    <a:pt x="0" y="157"/>
                    <a:pt x="0" y="157"/>
                    <a:pt x="0" y="157"/>
                  </a:cubicBezTo>
                  <a:cubicBezTo>
                    <a:pt x="0" y="156"/>
                    <a:pt x="0" y="156"/>
                    <a:pt x="0" y="156"/>
                  </a:cubicBezTo>
                  <a:cubicBezTo>
                    <a:pt x="0" y="156"/>
                    <a:pt x="0" y="156"/>
                    <a:pt x="0" y="156"/>
                  </a:cubicBezTo>
                  <a:cubicBezTo>
                    <a:pt x="0" y="156"/>
                    <a:pt x="0" y="156"/>
                    <a:pt x="0" y="156"/>
                  </a:cubicBezTo>
                  <a:cubicBezTo>
                    <a:pt x="1" y="155"/>
                    <a:pt x="1" y="155"/>
                    <a:pt x="1" y="155"/>
                  </a:cubicBezTo>
                  <a:cubicBezTo>
                    <a:pt x="1" y="155"/>
                    <a:pt x="1" y="155"/>
                    <a:pt x="1" y="155"/>
                  </a:cubicBezTo>
                  <a:cubicBezTo>
                    <a:pt x="2" y="155"/>
                    <a:pt x="2" y="155"/>
                    <a:pt x="2" y="155"/>
                  </a:cubicBezTo>
                  <a:cubicBezTo>
                    <a:pt x="2" y="154"/>
                    <a:pt x="2" y="154"/>
                    <a:pt x="2" y="154"/>
                  </a:cubicBezTo>
                  <a:cubicBezTo>
                    <a:pt x="3" y="153"/>
                    <a:pt x="3" y="153"/>
                    <a:pt x="3" y="153"/>
                  </a:cubicBezTo>
                  <a:cubicBezTo>
                    <a:pt x="4" y="153"/>
                    <a:pt x="4" y="153"/>
                    <a:pt x="4" y="153"/>
                  </a:cubicBezTo>
                  <a:cubicBezTo>
                    <a:pt x="5" y="152"/>
                    <a:pt x="5" y="152"/>
                    <a:pt x="5" y="152"/>
                  </a:cubicBezTo>
                  <a:cubicBezTo>
                    <a:pt x="5" y="151"/>
                    <a:pt x="5" y="151"/>
                    <a:pt x="5" y="151"/>
                  </a:cubicBezTo>
                  <a:cubicBezTo>
                    <a:pt x="6" y="151"/>
                    <a:pt x="6" y="151"/>
                    <a:pt x="6" y="151"/>
                  </a:cubicBezTo>
                  <a:cubicBezTo>
                    <a:pt x="7" y="151"/>
                    <a:pt x="7" y="151"/>
                    <a:pt x="7" y="151"/>
                  </a:cubicBezTo>
                  <a:cubicBezTo>
                    <a:pt x="7" y="150"/>
                    <a:pt x="7" y="150"/>
                    <a:pt x="7" y="150"/>
                  </a:cubicBezTo>
                  <a:cubicBezTo>
                    <a:pt x="7" y="149"/>
                    <a:pt x="7" y="149"/>
                    <a:pt x="7" y="149"/>
                  </a:cubicBezTo>
                  <a:cubicBezTo>
                    <a:pt x="7" y="149"/>
                    <a:pt x="7" y="149"/>
                    <a:pt x="7" y="149"/>
                  </a:cubicBezTo>
                  <a:cubicBezTo>
                    <a:pt x="8" y="150"/>
                    <a:pt x="8" y="150"/>
                    <a:pt x="8" y="150"/>
                  </a:cubicBezTo>
                  <a:cubicBezTo>
                    <a:pt x="8" y="150"/>
                    <a:pt x="8" y="150"/>
                    <a:pt x="8" y="150"/>
                  </a:cubicBezTo>
                  <a:cubicBezTo>
                    <a:pt x="8" y="151"/>
                    <a:pt x="8" y="151"/>
                    <a:pt x="8" y="151"/>
                  </a:cubicBezTo>
                  <a:cubicBezTo>
                    <a:pt x="9" y="151"/>
                    <a:pt x="9" y="151"/>
                    <a:pt x="9" y="151"/>
                  </a:cubicBezTo>
                  <a:cubicBezTo>
                    <a:pt x="9" y="150"/>
                    <a:pt x="9" y="150"/>
                    <a:pt x="9" y="150"/>
                  </a:cubicBezTo>
                  <a:cubicBezTo>
                    <a:pt x="9" y="150"/>
                    <a:pt x="9" y="150"/>
                    <a:pt x="9" y="150"/>
                  </a:cubicBezTo>
                  <a:cubicBezTo>
                    <a:pt x="10" y="150"/>
                    <a:pt x="10" y="150"/>
                    <a:pt x="10" y="150"/>
                  </a:cubicBezTo>
                  <a:cubicBezTo>
                    <a:pt x="10" y="149"/>
                    <a:pt x="10" y="149"/>
                    <a:pt x="10" y="149"/>
                  </a:cubicBezTo>
                  <a:cubicBezTo>
                    <a:pt x="9" y="149"/>
                    <a:pt x="9" y="149"/>
                    <a:pt x="9" y="149"/>
                  </a:cubicBezTo>
                  <a:cubicBezTo>
                    <a:pt x="9" y="149"/>
                    <a:pt x="9" y="149"/>
                    <a:pt x="9" y="149"/>
                  </a:cubicBezTo>
                  <a:cubicBezTo>
                    <a:pt x="10" y="149"/>
                    <a:pt x="10" y="149"/>
                    <a:pt x="10" y="149"/>
                  </a:cubicBezTo>
                  <a:cubicBezTo>
                    <a:pt x="10" y="149"/>
                    <a:pt x="10" y="149"/>
                    <a:pt x="10" y="149"/>
                  </a:cubicBezTo>
                  <a:cubicBezTo>
                    <a:pt x="10" y="148"/>
                    <a:pt x="10" y="148"/>
                    <a:pt x="10" y="148"/>
                  </a:cubicBezTo>
                  <a:cubicBezTo>
                    <a:pt x="10" y="148"/>
                    <a:pt x="10" y="148"/>
                    <a:pt x="10" y="148"/>
                  </a:cubicBezTo>
                  <a:cubicBezTo>
                    <a:pt x="10" y="148"/>
                    <a:pt x="10" y="148"/>
                    <a:pt x="10" y="148"/>
                  </a:cubicBezTo>
                  <a:cubicBezTo>
                    <a:pt x="10" y="148"/>
                    <a:pt x="10" y="148"/>
                    <a:pt x="10" y="148"/>
                  </a:cubicBezTo>
                  <a:cubicBezTo>
                    <a:pt x="11" y="148"/>
                    <a:pt x="11" y="148"/>
                    <a:pt x="11" y="148"/>
                  </a:cubicBezTo>
                  <a:cubicBezTo>
                    <a:pt x="12" y="148"/>
                    <a:pt x="12" y="148"/>
                    <a:pt x="12" y="148"/>
                  </a:cubicBezTo>
                  <a:cubicBezTo>
                    <a:pt x="12" y="149"/>
                    <a:pt x="12" y="149"/>
                    <a:pt x="12" y="149"/>
                  </a:cubicBezTo>
                  <a:cubicBezTo>
                    <a:pt x="13" y="149"/>
                    <a:pt x="13" y="149"/>
                    <a:pt x="13" y="149"/>
                  </a:cubicBezTo>
                  <a:cubicBezTo>
                    <a:pt x="13" y="149"/>
                    <a:pt x="13" y="149"/>
                    <a:pt x="13" y="149"/>
                  </a:cubicBezTo>
                  <a:cubicBezTo>
                    <a:pt x="14" y="149"/>
                    <a:pt x="14" y="149"/>
                    <a:pt x="14" y="149"/>
                  </a:cubicBezTo>
                  <a:cubicBezTo>
                    <a:pt x="14" y="149"/>
                    <a:pt x="14" y="149"/>
                    <a:pt x="14" y="149"/>
                  </a:cubicBezTo>
                  <a:cubicBezTo>
                    <a:pt x="15" y="150"/>
                    <a:pt x="15" y="150"/>
                    <a:pt x="15" y="150"/>
                  </a:cubicBezTo>
                  <a:cubicBezTo>
                    <a:pt x="15" y="150"/>
                    <a:pt x="15" y="150"/>
                    <a:pt x="15" y="150"/>
                  </a:cubicBezTo>
                  <a:cubicBezTo>
                    <a:pt x="14" y="151"/>
                    <a:pt x="14" y="151"/>
                    <a:pt x="14" y="151"/>
                  </a:cubicBezTo>
                  <a:cubicBezTo>
                    <a:pt x="13" y="150"/>
                    <a:pt x="13" y="150"/>
                    <a:pt x="13" y="150"/>
                  </a:cubicBezTo>
                  <a:cubicBezTo>
                    <a:pt x="12" y="150"/>
                    <a:pt x="12" y="150"/>
                    <a:pt x="12" y="150"/>
                  </a:cubicBezTo>
                  <a:cubicBezTo>
                    <a:pt x="11" y="150"/>
                    <a:pt x="11" y="150"/>
                    <a:pt x="11" y="150"/>
                  </a:cubicBezTo>
                  <a:cubicBezTo>
                    <a:pt x="11" y="149"/>
                    <a:pt x="11" y="149"/>
                    <a:pt x="11" y="149"/>
                  </a:cubicBezTo>
                  <a:cubicBezTo>
                    <a:pt x="11" y="150"/>
                    <a:pt x="11" y="150"/>
                    <a:pt x="11" y="150"/>
                  </a:cubicBezTo>
                  <a:cubicBezTo>
                    <a:pt x="11" y="151"/>
                    <a:pt x="11" y="151"/>
                    <a:pt x="11" y="151"/>
                  </a:cubicBezTo>
                  <a:cubicBezTo>
                    <a:pt x="11" y="151"/>
                    <a:pt x="11" y="151"/>
                    <a:pt x="11" y="151"/>
                  </a:cubicBezTo>
                  <a:cubicBezTo>
                    <a:pt x="12" y="151"/>
                    <a:pt x="12" y="151"/>
                    <a:pt x="12" y="151"/>
                  </a:cubicBezTo>
                  <a:cubicBezTo>
                    <a:pt x="12" y="151"/>
                    <a:pt x="12" y="151"/>
                    <a:pt x="12" y="151"/>
                  </a:cubicBezTo>
                  <a:cubicBezTo>
                    <a:pt x="12" y="152"/>
                    <a:pt x="12" y="152"/>
                    <a:pt x="12" y="152"/>
                  </a:cubicBezTo>
                  <a:cubicBezTo>
                    <a:pt x="13" y="151"/>
                    <a:pt x="13" y="151"/>
                    <a:pt x="13" y="151"/>
                  </a:cubicBezTo>
                  <a:cubicBezTo>
                    <a:pt x="14" y="151"/>
                    <a:pt x="14" y="151"/>
                    <a:pt x="14" y="151"/>
                  </a:cubicBezTo>
                  <a:cubicBezTo>
                    <a:pt x="14" y="152"/>
                    <a:pt x="14" y="152"/>
                    <a:pt x="14" y="152"/>
                  </a:cubicBezTo>
                  <a:cubicBezTo>
                    <a:pt x="14" y="152"/>
                    <a:pt x="14" y="152"/>
                    <a:pt x="14" y="152"/>
                  </a:cubicBezTo>
                  <a:cubicBezTo>
                    <a:pt x="14" y="152"/>
                    <a:pt x="14" y="152"/>
                    <a:pt x="14" y="152"/>
                  </a:cubicBezTo>
                  <a:cubicBezTo>
                    <a:pt x="15" y="152"/>
                    <a:pt x="15" y="152"/>
                    <a:pt x="15" y="152"/>
                  </a:cubicBezTo>
                  <a:cubicBezTo>
                    <a:pt x="15" y="152"/>
                    <a:pt x="15" y="152"/>
                    <a:pt x="15" y="152"/>
                  </a:cubicBezTo>
                  <a:cubicBezTo>
                    <a:pt x="15" y="153"/>
                    <a:pt x="15" y="153"/>
                    <a:pt x="15" y="153"/>
                  </a:cubicBezTo>
                  <a:cubicBezTo>
                    <a:pt x="15" y="152"/>
                    <a:pt x="15" y="152"/>
                    <a:pt x="15" y="152"/>
                  </a:cubicBezTo>
                  <a:cubicBezTo>
                    <a:pt x="16" y="151"/>
                    <a:pt x="16" y="151"/>
                    <a:pt x="16" y="151"/>
                  </a:cubicBezTo>
                  <a:cubicBezTo>
                    <a:pt x="16" y="152"/>
                    <a:pt x="16" y="152"/>
                    <a:pt x="16" y="152"/>
                  </a:cubicBezTo>
                  <a:cubicBezTo>
                    <a:pt x="16" y="152"/>
                    <a:pt x="16" y="152"/>
                    <a:pt x="16" y="152"/>
                  </a:cubicBezTo>
                  <a:cubicBezTo>
                    <a:pt x="16" y="152"/>
                    <a:pt x="16" y="152"/>
                    <a:pt x="16" y="152"/>
                  </a:cubicBezTo>
                  <a:cubicBezTo>
                    <a:pt x="16" y="152"/>
                    <a:pt x="16" y="152"/>
                    <a:pt x="16" y="152"/>
                  </a:cubicBezTo>
                  <a:cubicBezTo>
                    <a:pt x="17" y="153"/>
                    <a:pt x="17" y="153"/>
                    <a:pt x="17" y="153"/>
                  </a:cubicBezTo>
                  <a:cubicBezTo>
                    <a:pt x="16" y="153"/>
                    <a:pt x="16" y="153"/>
                    <a:pt x="16" y="153"/>
                  </a:cubicBezTo>
                  <a:cubicBezTo>
                    <a:pt x="16" y="154"/>
                    <a:pt x="16" y="154"/>
                    <a:pt x="16" y="154"/>
                  </a:cubicBezTo>
                  <a:cubicBezTo>
                    <a:pt x="17" y="154"/>
                    <a:pt x="17" y="154"/>
                    <a:pt x="17" y="154"/>
                  </a:cubicBezTo>
                  <a:cubicBezTo>
                    <a:pt x="17" y="153"/>
                    <a:pt x="17" y="153"/>
                    <a:pt x="17" y="153"/>
                  </a:cubicBezTo>
                  <a:cubicBezTo>
                    <a:pt x="17" y="152"/>
                    <a:pt x="17" y="152"/>
                    <a:pt x="17" y="152"/>
                  </a:cubicBezTo>
                  <a:cubicBezTo>
                    <a:pt x="17" y="152"/>
                    <a:pt x="17" y="152"/>
                    <a:pt x="17" y="152"/>
                  </a:cubicBezTo>
                  <a:cubicBezTo>
                    <a:pt x="18" y="152"/>
                    <a:pt x="18" y="152"/>
                    <a:pt x="18" y="152"/>
                  </a:cubicBezTo>
                  <a:cubicBezTo>
                    <a:pt x="19" y="152"/>
                    <a:pt x="19" y="152"/>
                    <a:pt x="19" y="152"/>
                  </a:cubicBezTo>
                  <a:cubicBezTo>
                    <a:pt x="19" y="152"/>
                    <a:pt x="19" y="152"/>
                    <a:pt x="19" y="152"/>
                  </a:cubicBezTo>
                  <a:cubicBezTo>
                    <a:pt x="18" y="151"/>
                    <a:pt x="18" y="151"/>
                    <a:pt x="18" y="151"/>
                  </a:cubicBezTo>
                  <a:cubicBezTo>
                    <a:pt x="18" y="151"/>
                    <a:pt x="18" y="151"/>
                    <a:pt x="18" y="151"/>
                  </a:cubicBezTo>
                  <a:cubicBezTo>
                    <a:pt x="19" y="151"/>
                    <a:pt x="19" y="151"/>
                    <a:pt x="19" y="151"/>
                  </a:cubicBezTo>
                  <a:cubicBezTo>
                    <a:pt x="20" y="152"/>
                    <a:pt x="20" y="152"/>
                    <a:pt x="20" y="152"/>
                  </a:cubicBezTo>
                  <a:cubicBezTo>
                    <a:pt x="21" y="152"/>
                    <a:pt x="21" y="152"/>
                    <a:pt x="21" y="152"/>
                  </a:cubicBezTo>
                  <a:cubicBezTo>
                    <a:pt x="22" y="152"/>
                    <a:pt x="22" y="152"/>
                    <a:pt x="22" y="152"/>
                  </a:cubicBezTo>
                  <a:cubicBezTo>
                    <a:pt x="23" y="152"/>
                    <a:pt x="23" y="152"/>
                    <a:pt x="23" y="152"/>
                  </a:cubicBezTo>
                  <a:cubicBezTo>
                    <a:pt x="23" y="152"/>
                    <a:pt x="23" y="152"/>
                    <a:pt x="23" y="152"/>
                  </a:cubicBezTo>
                  <a:cubicBezTo>
                    <a:pt x="24" y="152"/>
                    <a:pt x="24" y="152"/>
                    <a:pt x="24" y="152"/>
                  </a:cubicBezTo>
                  <a:cubicBezTo>
                    <a:pt x="25" y="152"/>
                    <a:pt x="25" y="152"/>
                    <a:pt x="25" y="152"/>
                  </a:cubicBezTo>
                  <a:cubicBezTo>
                    <a:pt x="25" y="152"/>
                    <a:pt x="25" y="152"/>
                    <a:pt x="25" y="152"/>
                  </a:cubicBezTo>
                  <a:cubicBezTo>
                    <a:pt x="26" y="152"/>
                    <a:pt x="26" y="152"/>
                    <a:pt x="26" y="152"/>
                  </a:cubicBezTo>
                  <a:cubicBezTo>
                    <a:pt x="30" y="155"/>
                    <a:pt x="30" y="155"/>
                    <a:pt x="30" y="155"/>
                  </a:cubicBezTo>
                  <a:cubicBezTo>
                    <a:pt x="33" y="156"/>
                    <a:pt x="33" y="156"/>
                    <a:pt x="33" y="156"/>
                  </a:cubicBezTo>
                  <a:cubicBezTo>
                    <a:pt x="34" y="157"/>
                    <a:pt x="34" y="157"/>
                    <a:pt x="34" y="157"/>
                  </a:cubicBezTo>
                  <a:cubicBezTo>
                    <a:pt x="35" y="157"/>
                    <a:pt x="35" y="157"/>
                    <a:pt x="35" y="157"/>
                  </a:cubicBezTo>
                  <a:cubicBezTo>
                    <a:pt x="36" y="159"/>
                    <a:pt x="36" y="159"/>
                    <a:pt x="36" y="159"/>
                  </a:cubicBezTo>
                  <a:cubicBezTo>
                    <a:pt x="37" y="159"/>
                    <a:pt x="37" y="159"/>
                    <a:pt x="37" y="159"/>
                  </a:cubicBezTo>
                  <a:cubicBezTo>
                    <a:pt x="36" y="158"/>
                    <a:pt x="36" y="158"/>
                    <a:pt x="36" y="158"/>
                  </a:cubicBezTo>
                  <a:cubicBezTo>
                    <a:pt x="36" y="158"/>
                    <a:pt x="36" y="158"/>
                    <a:pt x="36" y="158"/>
                  </a:cubicBezTo>
                  <a:cubicBezTo>
                    <a:pt x="37" y="158"/>
                    <a:pt x="37" y="158"/>
                    <a:pt x="37" y="158"/>
                  </a:cubicBezTo>
                  <a:cubicBezTo>
                    <a:pt x="38" y="159"/>
                    <a:pt x="38" y="159"/>
                    <a:pt x="38" y="159"/>
                  </a:cubicBezTo>
                  <a:cubicBezTo>
                    <a:pt x="39" y="159"/>
                    <a:pt x="39" y="159"/>
                    <a:pt x="39" y="159"/>
                  </a:cubicBezTo>
                  <a:cubicBezTo>
                    <a:pt x="40" y="160"/>
                    <a:pt x="40" y="160"/>
                    <a:pt x="40" y="160"/>
                  </a:cubicBezTo>
                  <a:cubicBezTo>
                    <a:pt x="41" y="160"/>
                    <a:pt x="41" y="160"/>
                    <a:pt x="41" y="160"/>
                  </a:cubicBezTo>
                  <a:cubicBezTo>
                    <a:pt x="40" y="159"/>
                    <a:pt x="40" y="159"/>
                    <a:pt x="40" y="159"/>
                  </a:cubicBezTo>
                  <a:cubicBezTo>
                    <a:pt x="40" y="159"/>
                    <a:pt x="40" y="159"/>
                    <a:pt x="40" y="159"/>
                  </a:cubicBezTo>
                  <a:cubicBezTo>
                    <a:pt x="40" y="159"/>
                    <a:pt x="40" y="159"/>
                    <a:pt x="40" y="159"/>
                  </a:cubicBezTo>
                  <a:cubicBezTo>
                    <a:pt x="41" y="159"/>
                    <a:pt x="41" y="159"/>
                    <a:pt x="41" y="159"/>
                  </a:cubicBezTo>
                  <a:cubicBezTo>
                    <a:pt x="41" y="160"/>
                    <a:pt x="41" y="160"/>
                    <a:pt x="41" y="160"/>
                  </a:cubicBezTo>
                  <a:cubicBezTo>
                    <a:pt x="43" y="161"/>
                    <a:pt x="43" y="161"/>
                    <a:pt x="43" y="161"/>
                  </a:cubicBezTo>
                  <a:cubicBezTo>
                    <a:pt x="43" y="162"/>
                    <a:pt x="43" y="162"/>
                    <a:pt x="43" y="162"/>
                  </a:cubicBezTo>
                  <a:cubicBezTo>
                    <a:pt x="44" y="162"/>
                    <a:pt x="44" y="162"/>
                    <a:pt x="44" y="162"/>
                  </a:cubicBezTo>
                  <a:cubicBezTo>
                    <a:pt x="44" y="162"/>
                    <a:pt x="44" y="162"/>
                    <a:pt x="44" y="162"/>
                  </a:cubicBezTo>
                  <a:cubicBezTo>
                    <a:pt x="45" y="162"/>
                    <a:pt x="45" y="162"/>
                    <a:pt x="45" y="162"/>
                  </a:cubicBezTo>
                  <a:cubicBezTo>
                    <a:pt x="46" y="163"/>
                    <a:pt x="46" y="163"/>
                    <a:pt x="46" y="163"/>
                  </a:cubicBezTo>
                  <a:cubicBezTo>
                    <a:pt x="46" y="164"/>
                    <a:pt x="46" y="164"/>
                    <a:pt x="46" y="164"/>
                  </a:cubicBezTo>
                  <a:cubicBezTo>
                    <a:pt x="46" y="164"/>
                    <a:pt x="46" y="164"/>
                    <a:pt x="46" y="164"/>
                  </a:cubicBezTo>
                  <a:cubicBezTo>
                    <a:pt x="47" y="165"/>
                    <a:pt x="47" y="165"/>
                    <a:pt x="47" y="165"/>
                  </a:cubicBezTo>
                  <a:cubicBezTo>
                    <a:pt x="47" y="165"/>
                    <a:pt x="47" y="165"/>
                    <a:pt x="47" y="165"/>
                  </a:cubicBezTo>
                  <a:cubicBezTo>
                    <a:pt x="48" y="165"/>
                    <a:pt x="48" y="165"/>
                    <a:pt x="48" y="165"/>
                  </a:cubicBezTo>
                  <a:cubicBezTo>
                    <a:pt x="48" y="166"/>
                    <a:pt x="48" y="166"/>
                    <a:pt x="48" y="166"/>
                  </a:cubicBezTo>
                  <a:cubicBezTo>
                    <a:pt x="48" y="167"/>
                    <a:pt x="48" y="167"/>
                    <a:pt x="48" y="167"/>
                  </a:cubicBezTo>
                  <a:cubicBezTo>
                    <a:pt x="48" y="169"/>
                    <a:pt x="48" y="169"/>
                    <a:pt x="48" y="169"/>
                  </a:cubicBezTo>
                  <a:cubicBezTo>
                    <a:pt x="47" y="169"/>
                    <a:pt x="47" y="169"/>
                    <a:pt x="47" y="169"/>
                  </a:cubicBezTo>
                  <a:cubicBezTo>
                    <a:pt x="47" y="170"/>
                    <a:pt x="47" y="170"/>
                    <a:pt x="47" y="170"/>
                  </a:cubicBezTo>
                  <a:cubicBezTo>
                    <a:pt x="46" y="171"/>
                    <a:pt x="46" y="171"/>
                    <a:pt x="46" y="171"/>
                  </a:cubicBezTo>
                  <a:cubicBezTo>
                    <a:pt x="46" y="171"/>
                    <a:pt x="46" y="171"/>
                    <a:pt x="46" y="171"/>
                  </a:cubicBezTo>
                  <a:cubicBezTo>
                    <a:pt x="45" y="173"/>
                    <a:pt x="45" y="173"/>
                    <a:pt x="45" y="173"/>
                  </a:cubicBezTo>
                  <a:cubicBezTo>
                    <a:pt x="43" y="174"/>
                    <a:pt x="43" y="174"/>
                    <a:pt x="43" y="174"/>
                  </a:cubicBezTo>
                  <a:cubicBezTo>
                    <a:pt x="42" y="174"/>
                    <a:pt x="42" y="174"/>
                    <a:pt x="42" y="174"/>
                  </a:cubicBezTo>
                  <a:cubicBezTo>
                    <a:pt x="41" y="175"/>
                    <a:pt x="41" y="175"/>
                    <a:pt x="41" y="175"/>
                  </a:cubicBezTo>
                  <a:cubicBezTo>
                    <a:pt x="40" y="175"/>
                    <a:pt x="40" y="175"/>
                    <a:pt x="40" y="175"/>
                  </a:cubicBezTo>
                  <a:cubicBezTo>
                    <a:pt x="40" y="175"/>
                    <a:pt x="40" y="175"/>
                    <a:pt x="40" y="175"/>
                  </a:cubicBezTo>
                  <a:cubicBezTo>
                    <a:pt x="38" y="175"/>
                    <a:pt x="38" y="175"/>
                    <a:pt x="38" y="175"/>
                  </a:cubicBezTo>
                  <a:cubicBezTo>
                    <a:pt x="35" y="175"/>
                    <a:pt x="35" y="175"/>
                    <a:pt x="35" y="175"/>
                  </a:cubicBezTo>
                  <a:cubicBezTo>
                    <a:pt x="34" y="175"/>
                    <a:pt x="34" y="175"/>
                    <a:pt x="34" y="175"/>
                  </a:cubicBezTo>
                  <a:cubicBezTo>
                    <a:pt x="33" y="174"/>
                    <a:pt x="33" y="174"/>
                    <a:pt x="33" y="174"/>
                  </a:cubicBezTo>
                  <a:cubicBezTo>
                    <a:pt x="32" y="174"/>
                    <a:pt x="32" y="174"/>
                    <a:pt x="32" y="174"/>
                  </a:cubicBezTo>
                  <a:cubicBezTo>
                    <a:pt x="31" y="174"/>
                    <a:pt x="31" y="174"/>
                    <a:pt x="31" y="174"/>
                  </a:cubicBezTo>
                  <a:cubicBezTo>
                    <a:pt x="30" y="174"/>
                    <a:pt x="30" y="174"/>
                    <a:pt x="30" y="174"/>
                  </a:cubicBezTo>
                  <a:cubicBezTo>
                    <a:pt x="30" y="174"/>
                    <a:pt x="30" y="174"/>
                    <a:pt x="30" y="174"/>
                  </a:cubicBezTo>
                  <a:cubicBezTo>
                    <a:pt x="29" y="174"/>
                    <a:pt x="29" y="174"/>
                    <a:pt x="29" y="174"/>
                  </a:cubicBezTo>
                  <a:cubicBezTo>
                    <a:pt x="28" y="174"/>
                    <a:pt x="28" y="174"/>
                    <a:pt x="28" y="174"/>
                  </a:cubicBezTo>
                  <a:cubicBezTo>
                    <a:pt x="27" y="173"/>
                    <a:pt x="27" y="173"/>
                    <a:pt x="27" y="173"/>
                  </a:cubicBezTo>
                  <a:cubicBezTo>
                    <a:pt x="27" y="173"/>
                    <a:pt x="27" y="173"/>
                    <a:pt x="27" y="173"/>
                  </a:cubicBezTo>
                  <a:cubicBezTo>
                    <a:pt x="26" y="173"/>
                    <a:pt x="26" y="173"/>
                    <a:pt x="26" y="173"/>
                  </a:cubicBezTo>
                  <a:cubicBezTo>
                    <a:pt x="26" y="173"/>
                    <a:pt x="26" y="173"/>
                    <a:pt x="26" y="173"/>
                  </a:cubicBezTo>
                  <a:cubicBezTo>
                    <a:pt x="26" y="172"/>
                    <a:pt x="26" y="172"/>
                    <a:pt x="26" y="172"/>
                  </a:cubicBezTo>
                  <a:cubicBezTo>
                    <a:pt x="25" y="172"/>
                    <a:pt x="25" y="172"/>
                    <a:pt x="25" y="172"/>
                  </a:cubicBezTo>
                  <a:cubicBezTo>
                    <a:pt x="24" y="173"/>
                    <a:pt x="24" y="173"/>
                    <a:pt x="24" y="173"/>
                  </a:cubicBezTo>
                  <a:cubicBezTo>
                    <a:pt x="23" y="173"/>
                    <a:pt x="23" y="173"/>
                    <a:pt x="23" y="173"/>
                  </a:cubicBezTo>
                  <a:cubicBezTo>
                    <a:pt x="23" y="172"/>
                    <a:pt x="23" y="172"/>
                    <a:pt x="23" y="172"/>
                  </a:cubicBezTo>
                  <a:cubicBezTo>
                    <a:pt x="23" y="172"/>
                    <a:pt x="23" y="172"/>
                    <a:pt x="23" y="172"/>
                  </a:cubicBezTo>
                  <a:cubicBezTo>
                    <a:pt x="24" y="172"/>
                    <a:pt x="24" y="172"/>
                    <a:pt x="24" y="172"/>
                  </a:cubicBezTo>
                  <a:cubicBezTo>
                    <a:pt x="23" y="171"/>
                    <a:pt x="23" y="171"/>
                    <a:pt x="23" y="171"/>
                  </a:cubicBezTo>
                  <a:cubicBezTo>
                    <a:pt x="23" y="172"/>
                    <a:pt x="23" y="172"/>
                    <a:pt x="23" y="172"/>
                  </a:cubicBezTo>
                  <a:cubicBezTo>
                    <a:pt x="21" y="172"/>
                    <a:pt x="21" y="172"/>
                    <a:pt x="21" y="172"/>
                  </a:cubicBezTo>
                  <a:cubicBezTo>
                    <a:pt x="21" y="171"/>
                    <a:pt x="21" y="171"/>
                    <a:pt x="21" y="171"/>
                  </a:cubicBezTo>
                  <a:cubicBezTo>
                    <a:pt x="20" y="171"/>
                    <a:pt x="20" y="171"/>
                    <a:pt x="20" y="171"/>
                  </a:cubicBezTo>
                  <a:cubicBezTo>
                    <a:pt x="20" y="171"/>
                    <a:pt x="20" y="171"/>
                    <a:pt x="20" y="171"/>
                  </a:cubicBezTo>
                  <a:cubicBezTo>
                    <a:pt x="18" y="170"/>
                    <a:pt x="18" y="170"/>
                    <a:pt x="18" y="170"/>
                  </a:cubicBezTo>
                  <a:cubicBezTo>
                    <a:pt x="18" y="169"/>
                    <a:pt x="18" y="169"/>
                    <a:pt x="18" y="169"/>
                  </a:cubicBezTo>
                  <a:cubicBezTo>
                    <a:pt x="17" y="169"/>
                    <a:pt x="17" y="169"/>
                    <a:pt x="17" y="169"/>
                  </a:cubicBezTo>
                  <a:cubicBezTo>
                    <a:pt x="16" y="169"/>
                    <a:pt x="16" y="169"/>
                    <a:pt x="16" y="169"/>
                  </a:cubicBezTo>
                  <a:cubicBezTo>
                    <a:pt x="15" y="169"/>
                    <a:pt x="15" y="169"/>
                    <a:pt x="15" y="169"/>
                  </a:cubicBezTo>
                  <a:cubicBezTo>
                    <a:pt x="15" y="169"/>
                    <a:pt x="15" y="169"/>
                    <a:pt x="15" y="169"/>
                  </a:cubicBezTo>
                  <a:cubicBezTo>
                    <a:pt x="16" y="170"/>
                    <a:pt x="16" y="170"/>
                    <a:pt x="16" y="170"/>
                  </a:cubicBezTo>
                  <a:cubicBezTo>
                    <a:pt x="16" y="171"/>
                    <a:pt x="16" y="171"/>
                    <a:pt x="16" y="171"/>
                  </a:cubicBezTo>
                  <a:cubicBezTo>
                    <a:pt x="17" y="171"/>
                    <a:pt x="17" y="171"/>
                    <a:pt x="17" y="171"/>
                  </a:cubicBezTo>
                  <a:cubicBezTo>
                    <a:pt x="18" y="172"/>
                    <a:pt x="18" y="172"/>
                    <a:pt x="18" y="172"/>
                  </a:cubicBezTo>
                  <a:cubicBezTo>
                    <a:pt x="19" y="172"/>
                    <a:pt x="19" y="172"/>
                    <a:pt x="19" y="172"/>
                  </a:cubicBezTo>
                  <a:cubicBezTo>
                    <a:pt x="19" y="172"/>
                    <a:pt x="19" y="172"/>
                    <a:pt x="19" y="172"/>
                  </a:cubicBezTo>
                  <a:cubicBezTo>
                    <a:pt x="18" y="173"/>
                    <a:pt x="18" y="173"/>
                    <a:pt x="18" y="173"/>
                  </a:cubicBezTo>
                  <a:cubicBezTo>
                    <a:pt x="18" y="173"/>
                    <a:pt x="18" y="173"/>
                    <a:pt x="18" y="173"/>
                  </a:cubicBezTo>
                  <a:cubicBezTo>
                    <a:pt x="18" y="174"/>
                    <a:pt x="18" y="174"/>
                    <a:pt x="18" y="174"/>
                  </a:cubicBezTo>
                  <a:cubicBezTo>
                    <a:pt x="20" y="173"/>
                    <a:pt x="20" y="173"/>
                    <a:pt x="20" y="173"/>
                  </a:cubicBezTo>
                  <a:cubicBezTo>
                    <a:pt x="20" y="173"/>
                    <a:pt x="20" y="173"/>
                    <a:pt x="20" y="173"/>
                  </a:cubicBezTo>
                  <a:cubicBezTo>
                    <a:pt x="21" y="173"/>
                    <a:pt x="21" y="173"/>
                    <a:pt x="21" y="173"/>
                  </a:cubicBezTo>
                  <a:cubicBezTo>
                    <a:pt x="20" y="173"/>
                    <a:pt x="20" y="173"/>
                    <a:pt x="20" y="173"/>
                  </a:cubicBezTo>
                  <a:cubicBezTo>
                    <a:pt x="20" y="174"/>
                    <a:pt x="20" y="174"/>
                    <a:pt x="20" y="174"/>
                  </a:cubicBezTo>
                  <a:cubicBezTo>
                    <a:pt x="21" y="174"/>
                    <a:pt x="21" y="174"/>
                    <a:pt x="21" y="174"/>
                  </a:cubicBezTo>
                  <a:cubicBezTo>
                    <a:pt x="21" y="174"/>
                    <a:pt x="21" y="174"/>
                    <a:pt x="21" y="174"/>
                  </a:cubicBezTo>
                  <a:cubicBezTo>
                    <a:pt x="20" y="175"/>
                    <a:pt x="20" y="175"/>
                    <a:pt x="20" y="175"/>
                  </a:cubicBezTo>
                  <a:cubicBezTo>
                    <a:pt x="20" y="175"/>
                    <a:pt x="20" y="175"/>
                    <a:pt x="20" y="175"/>
                  </a:cubicBezTo>
                  <a:cubicBezTo>
                    <a:pt x="21" y="175"/>
                    <a:pt x="21" y="175"/>
                    <a:pt x="21" y="175"/>
                  </a:cubicBezTo>
                  <a:cubicBezTo>
                    <a:pt x="21" y="175"/>
                    <a:pt x="21" y="175"/>
                    <a:pt x="21" y="175"/>
                  </a:cubicBezTo>
                  <a:cubicBezTo>
                    <a:pt x="22" y="175"/>
                    <a:pt x="22" y="175"/>
                    <a:pt x="22" y="175"/>
                  </a:cubicBezTo>
                  <a:cubicBezTo>
                    <a:pt x="22" y="175"/>
                    <a:pt x="22" y="175"/>
                    <a:pt x="22" y="175"/>
                  </a:cubicBezTo>
                  <a:cubicBezTo>
                    <a:pt x="23" y="175"/>
                    <a:pt x="23" y="175"/>
                    <a:pt x="23" y="175"/>
                  </a:cubicBezTo>
                  <a:cubicBezTo>
                    <a:pt x="25" y="176"/>
                    <a:pt x="25" y="176"/>
                    <a:pt x="25" y="176"/>
                  </a:cubicBezTo>
                  <a:cubicBezTo>
                    <a:pt x="26" y="177"/>
                    <a:pt x="26" y="177"/>
                    <a:pt x="26" y="177"/>
                  </a:cubicBezTo>
                  <a:cubicBezTo>
                    <a:pt x="26" y="177"/>
                    <a:pt x="26" y="177"/>
                    <a:pt x="26" y="177"/>
                  </a:cubicBezTo>
                  <a:cubicBezTo>
                    <a:pt x="26" y="177"/>
                    <a:pt x="26" y="177"/>
                    <a:pt x="26" y="177"/>
                  </a:cubicBezTo>
                  <a:cubicBezTo>
                    <a:pt x="26" y="178"/>
                    <a:pt x="26" y="178"/>
                    <a:pt x="26" y="178"/>
                  </a:cubicBezTo>
                  <a:cubicBezTo>
                    <a:pt x="26" y="178"/>
                    <a:pt x="26" y="178"/>
                    <a:pt x="26" y="178"/>
                  </a:cubicBezTo>
                  <a:cubicBezTo>
                    <a:pt x="26" y="179"/>
                    <a:pt x="26" y="179"/>
                    <a:pt x="26" y="179"/>
                  </a:cubicBezTo>
                  <a:cubicBezTo>
                    <a:pt x="26" y="180"/>
                    <a:pt x="26" y="180"/>
                    <a:pt x="26" y="180"/>
                  </a:cubicBezTo>
                  <a:cubicBezTo>
                    <a:pt x="25" y="180"/>
                    <a:pt x="25" y="180"/>
                    <a:pt x="25" y="180"/>
                  </a:cubicBezTo>
                  <a:cubicBezTo>
                    <a:pt x="25" y="181"/>
                    <a:pt x="25" y="181"/>
                    <a:pt x="25" y="181"/>
                  </a:cubicBezTo>
                  <a:cubicBezTo>
                    <a:pt x="26" y="181"/>
                    <a:pt x="26" y="181"/>
                    <a:pt x="26" y="181"/>
                  </a:cubicBezTo>
                  <a:cubicBezTo>
                    <a:pt x="26" y="182"/>
                    <a:pt x="26" y="182"/>
                    <a:pt x="26" y="182"/>
                  </a:cubicBezTo>
                  <a:cubicBezTo>
                    <a:pt x="27" y="183"/>
                    <a:pt x="27" y="183"/>
                    <a:pt x="27" y="183"/>
                  </a:cubicBezTo>
                  <a:cubicBezTo>
                    <a:pt x="27" y="184"/>
                    <a:pt x="27" y="184"/>
                    <a:pt x="27" y="184"/>
                  </a:cubicBezTo>
                  <a:cubicBezTo>
                    <a:pt x="28" y="184"/>
                    <a:pt x="28" y="184"/>
                    <a:pt x="28" y="184"/>
                  </a:cubicBezTo>
                  <a:cubicBezTo>
                    <a:pt x="28" y="185"/>
                    <a:pt x="28" y="185"/>
                    <a:pt x="28" y="185"/>
                  </a:cubicBezTo>
                  <a:cubicBezTo>
                    <a:pt x="28" y="186"/>
                    <a:pt x="28" y="186"/>
                    <a:pt x="28" y="186"/>
                  </a:cubicBezTo>
                  <a:cubicBezTo>
                    <a:pt x="28" y="187"/>
                    <a:pt x="28" y="187"/>
                    <a:pt x="28" y="187"/>
                  </a:cubicBezTo>
                  <a:cubicBezTo>
                    <a:pt x="28" y="187"/>
                    <a:pt x="28" y="187"/>
                    <a:pt x="28" y="187"/>
                  </a:cubicBezTo>
                  <a:cubicBezTo>
                    <a:pt x="29" y="188"/>
                    <a:pt x="29" y="188"/>
                    <a:pt x="29" y="188"/>
                  </a:cubicBezTo>
                  <a:cubicBezTo>
                    <a:pt x="30" y="188"/>
                    <a:pt x="30" y="188"/>
                    <a:pt x="30" y="188"/>
                  </a:cubicBezTo>
                  <a:cubicBezTo>
                    <a:pt x="31" y="188"/>
                    <a:pt x="31" y="188"/>
                    <a:pt x="31" y="188"/>
                  </a:cubicBezTo>
                  <a:cubicBezTo>
                    <a:pt x="32" y="188"/>
                    <a:pt x="32" y="188"/>
                    <a:pt x="32" y="188"/>
                  </a:cubicBezTo>
                  <a:cubicBezTo>
                    <a:pt x="32" y="189"/>
                    <a:pt x="32" y="189"/>
                    <a:pt x="32" y="189"/>
                  </a:cubicBezTo>
                  <a:cubicBezTo>
                    <a:pt x="33" y="189"/>
                    <a:pt x="33" y="189"/>
                    <a:pt x="33" y="189"/>
                  </a:cubicBezTo>
                  <a:cubicBezTo>
                    <a:pt x="33" y="190"/>
                    <a:pt x="33" y="190"/>
                    <a:pt x="33" y="190"/>
                  </a:cubicBezTo>
                  <a:cubicBezTo>
                    <a:pt x="34" y="190"/>
                    <a:pt x="34" y="190"/>
                    <a:pt x="34" y="190"/>
                  </a:cubicBezTo>
                  <a:cubicBezTo>
                    <a:pt x="35" y="190"/>
                    <a:pt x="35" y="190"/>
                    <a:pt x="35" y="190"/>
                  </a:cubicBezTo>
                  <a:cubicBezTo>
                    <a:pt x="35" y="191"/>
                    <a:pt x="35" y="191"/>
                    <a:pt x="35" y="191"/>
                  </a:cubicBezTo>
                  <a:cubicBezTo>
                    <a:pt x="37" y="191"/>
                    <a:pt x="37" y="191"/>
                    <a:pt x="37" y="191"/>
                  </a:cubicBezTo>
                  <a:cubicBezTo>
                    <a:pt x="38" y="191"/>
                    <a:pt x="38" y="191"/>
                    <a:pt x="38" y="191"/>
                  </a:cubicBezTo>
                  <a:cubicBezTo>
                    <a:pt x="38" y="192"/>
                    <a:pt x="38" y="192"/>
                    <a:pt x="38" y="192"/>
                  </a:cubicBezTo>
                  <a:cubicBezTo>
                    <a:pt x="39" y="191"/>
                    <a:pt x="39" y="191"/>
                    <a:pt x="39" y="191"/>
                  </a:cubicBezTo>
                  <a:cubicBezTo>
                    <a:pt x="40" y="191"/>
                    <a:pt x="40" y="191"/>
                    <a:pt x="40" y="191"/>
                  </a:cubicBezTo>
                  <a:cubicBezTo>
                    <a:pt x="40" y="190"/>
                    <a:pt x="40" y="190"/>
                    <a:pt x="40" y="190"/>
                  </a:cubicBezTo>
                  <a:cubicBezTo>
                    <a:pt x="40" y="189"/>
                    <a:pt x="40" y="189"/>
                    <a:pt x="40" y="189"/>
                  </a:cubicBezTo>
                  <a:cubicBezTo>
                    <a:pt x="40" y="189"/>
                    <a:pt x="40" y="189"/>
                    <a:pt x="40" y="189"/>
                  </a:cubicBezTo>
                  <a:cubicBezTo>
                    <a:pt x="40" y="188"/>
                    <a:pt x="40" y="188"/>
                    <a:pt x="40" y="188"/>
                  </a:cubicBezTo>
                  <a:cubicBezTo>
                    <a:pt x="40" y="188"/>
                    <a:pt x="40" y="188"/>
                    <a:pt x="40" y="188"/>
                  </a:cubicBezTo>
                  <a:cubicBezTo>
                    <a:pt x="39" y="187"/>
                    <a:pt x="39" y="187"/>
                    <a:pt x="39" y="187"/>
                  </a:cubicBezTo>
                  <a:cubicBezTo>
                    <a:pt x="39" y="187"/>
                    <a:pt x="39" y="187"/>
                    <a:pt x="39" y="187"/>
                  </a:cubicBezTo>
                  <a:cubicBezTo>
                    <a:pt x="38" y="187"/>
                    <a:pt x="38" y="187"/>
                    <a:pt x="38" y="187"/>
                  </a:cubicBezTo>
                  <a:cubicBezTo>
                    <a:pt x="38" y="187"/>
                    <a:pt x="38" y="187"/>
                    <a:pt x="38" y="187"/>
                  </a:cubicBezTo>
                  <a:cubicBezTo>
                    <a:pt x="37" y="188"/>
                    <a:pt x="37" y="188"/>
                    <a:pt x="37" y="188"/>
                  </a:cubicBezTo>
                  <a:cubicBezTo>
                    <a:pt x="36" y="187"/>
                    <a:pt x="36" y="187"/>
                    <a:pt x="36" y="187"/>
                  </a:cubicBezTo>
                  <a:cubicBezTo>
                    <a:pt x="35" y="186"/>
                    <a:pt x="35" y="186"/>
                    <a:pt x="35" y="186"/>
                  </a:cubicBezTo>
                  <a:cubicBezTo>
                    <a:pt x="34" y="186"/>
                    <a:pt x="34" y="186"/>
                    <a:pt x="34" y="186"/>
                  </a:cubicBezTo>
                  <a:cubicBezTo>
                    <a:pt x="33" y="185"/>
                    <a:pt x="33" y="185"/>
                    <a:pt x="33" y="185"/>
                  </a:cubicBezTo>
                  <a:cubicBezTo>
                    <a:pt x="33" y="184"/>
                    <a:pt x="33" y="184"/>
                    <a:pt x="33" y="184"/>
                  </a:cubicBezTo>
                  <a:cubicBezTo>
                    <a:pt x="34" y="184"/>
                    <a:pt x="34" y="184"/>
                    <a:pt x="34" y="184"/>
                  </a:cubicBezTo>
                  <a:cubicBezTo>
                    <a:pt x="34" y="183"/>
                    <a:pt x="34" y="183"/>
                    <a:pt x="34" y="183"/>
                  </a:cubicBezTo>
                  <a:cubicBezTo>
                    <a:pt x="34" y="183"/>
                    <a:pt x="34" y="183"/>
                    <a:pt x="34" y="183"/>
                  </a:cubicBezTo>
                  <a:cubicBezTo>
                    <a:pt x="34" y="182"/>
                    <a:pt x="34" y="182"/>
                    <a:pt x="34" y="182"/>
                  </a:cubicBezTo>
                  <a:cubicBezTo>
                    <a:pt x="34" y="182"/>
                    <a:pt x="34" y="182"/>
                    <a:pt x="34" y="182"/>
                  </a:cubicBezTo>
                  <a:cubicBezTo>
                    <a:pt x="34" y="181"/>
                    <a:pt x="34" y="181"/>
                    <a:pt x="34" y="181"/>
                  </a:cubicBezTo>
                  <a:cubicBezTo>
                    <a:pt x="35" y="181"/>
                    <a:pt x="35" y="181"/>
                    <a:pt x="35" y="181"/>
                  </a:cubicBezTo>
                  <a:cubicBezTo>
                    <a:pt x="36" y="182"/>
                    <a:pt x="36" y="182"/>
                    <a:pt x="36" y="182"/>
                  </a:cubicBezTo>
                  <a:cubicBezTo>
                    <a:pt x="37" y="182"/>
                    <a:pt x="37" y="182"/>
                    <a:pt x="37" y="182"/>
                  </a:cubicBezTo>
                  <a:cubicBezTo>
                    <a:pt x="38" y="183"/>
                    <a:pt x="38" y="183"/>
                    <a:pt x="38" y="183"/>
                  </a:cubicBezTo>
                  <a:cubicBezTo>
                    <a:pt x="39" y="184"/>
                    <a:pt x="39" y="184"/>
                    <a:pt x="39" y="184"/>
                  </a:cubicBezTo>
                  <a:cubicBezTo>
                    <a:pt x="40" y="184"/>
                    <a:pt x="40" y="184"/>
                    <a:pt x="40" y="184"/>
                  </a:cubicBezTo>
                  <a:cubicBezTo>
                    <a:pt x="41" y="184"/>
                    <a:pt x="41" y="184"/>
                    <a:pt x="41" y="184"/>
                  </a:cubicBezTo>
                  <a:cubicBezTo>
                    <a:pt x="42" y="184"/>
                    <a:pt x="42" y="184"/>
                    <a:pt x="42" y="184"/>
                  </a:cubicBezTo>
                  <a:cubicBezTo>
                    <a:pt x="44" y="185"/>
                    <a:pt x="44" y="185"/>
                    <a:pt x="44" y="185"/>
                  </a:cubicBezTo>
                  <a:cubicBezTo>
                    <a:pt x="46" y="186"/>
                    <a:pt x="46" y="186"/>
                    <a:pt x="46" y="186"/>
                  </a:cubicBezTo>
                  <a:cubicBezTo>
                    <a:pt x="46" y="186"/>
                    <a:pt x="46" y="186"/>
                    <a:pt x="46" y="186"/>
                  </a:cubicBezTo>
                  <a:cubicBezTo>
                    <a:pt x="47" y="185"/>
                    <a:pt x="47" y="185"/>
                    <a:pt x="47" y="185"/>
                  </a:cubicBezTo>
                  <a:cubicBezTo>
                    <a:pt x="47" y="184"/>
                    <a:pt x="47" y="184"/>
                    <a:pt x="47" y="184"/>
                  </a:cubicBezTo>
                  <a:cubicBezTo>
                    <a:pt x="47" y="184"/>
                    <a:pt x="47" y="184"/>
                    <a:pt x="47" y="184"/>
                  </a:cubicBezTo>
                  <a:cubicBezTo>
                    <a:pt x="48" y="184"/>
                    <a:pt x="48" y="184"/>
                    <a:pt x="48" y="184"/>
                  </a:cubicBezTo>
                  <a:cubicBezTo>
                    <a:pt x="47" y="182"/>
                    <a:pt x="47" y="182"/>
                    <a:pt x="47" y="182"/>
                  </a:cubicBezTo>
                  <a:cubicBezTo>
                    <a:pt x="45" y="180"/>
                    <a:pt x="45" y="180"/>
                    <a:pt x="45" y="180"/>
                  </a:cubicBezTo>
                  <a:cubicBezTo>
                    <a:pt x="45" y="179"/>
                    <a:pt x="45" y="179"/>
                    <a:pt x="45" y="179"/>
                  </a:cubicBezTo>
                  <a:cubicBezTo>
                    <a:pt x="45" y="178"/>
                    <a:pt x="45" y="178"/>
                    <a:pt x="45" y="178"/>
                  </a:cubicBezTo>
                  <a:cubicBezTo>
                    <a:pt x="46" y="178"/>
                    <a:pt x="46" y="178"/>
                    <a:pt x="46" y="178"/>
                  </a:cubicBezTo>
                  <a:cubicBezTo>
                    <a:pt x="47" y="176"/>
                    <a:pt x="47" y="176"/>
                    <a:pt x="47" y="176"/>
                  </a:cubicBezTo>
                  <a:cubicBezTo>
                    <a:pt x="47" y="175"/>
                    <a:pt x="47" y="175"/>
                    <a:pt x="47" y="175"/>
                  </a:cubicBezTo>
                  <a:cubicBezTo>
                    <a:pt x="48" y="175"/>
                    <a:pt x="48" y="175"/>
                    <a:pt x="48" y="175"/>
                  </a:cubicBezTo>
                  <a:cubicBezTo>
                    <a:pt x="49" y="174"/>
                    <a:pt x="49" y="174"/>
                    <a:pt x="49" y="174"/>
                  </a:cubicBezTo>
                  <a:cubicBezTo>
                    <a:pt x="50" y="173"/>
                    <a:pt x="50" y="173"/>
                    <a:pt x="50" y="173"/>
                  </a:cubicBezTo>
                  <a:cubicBezTo>
                    <a:pt x="51" y="171"/>
                    <a:pt x="51" y="171"/>
                    <a:pt x="51" y="171"/>
                  </a:cubicBezTo>
                  <a:cubicBezTo>
                    <a:pt x="52" y="171"/>
                    <a:pt x="52" y="171"/>
                    <a:pt x="52" y="171"/>
                  </a:cubicBezTo>
                  <a:cubicBezTo>
                    <a:pt x="53" y="171"/>
                    <a:pt x="53" y="171"/>
                    <a:pt x="53" y="171"/>
                  </a:cubicBezTo>
                  <a:cubicBezTo>
                    <a:pt x="54" y="172"/>
                    <a:pt x="54" y="172"/>
                    <a:pt x="54" y="172"/>
                  </a:cubicBezTo>
                  <a:cubicBezTo>
                    <a:pt x="55" y="172"/>
                    <a:pt x="55" y="172"/>
                    <a:pt x="55" y="172"/>
                  </a:cubicBezTo>
                  <a:cubicBezTo>
                    <a:pt x="57" y="172"/>
                    <a:pt x="57" y="172"/>
                    <a:pt x="57" y="172"/>
                  </a:cubicBezTo>
                  <a:cubicBezTo>
                    <a:pt x="57" y="172"/>
                    <a:pt x="57" y="172"/>
                    <a:pt x="57" y="172"/>
                  </a:cubicBezTo>
                  <a:cubicBezTo>
                    <a:pt x="57" y="173"/>
                    <a:pt x="57" y="173"/>
                    <a:pt x="57" y="173"/>
                  </a:cubicBezTo>
                  <a:cubicBezTo>
                    <a:pt x="58" y="172"/>
                    <a:pt x="58" y="172"/>
                    <a:pt x="58" y="172"/>
                  </a:cubicBezTo>
                  <a:cubicBezTo>
                    <a:pt x="59" y="173"/>
                    <a:pt x="59" y="173"/>
                    <a:pt x="59" y="173"/>
                  </a:cubicBezTo>
                  <a:cubicBezTo>
                    <a:pt x="59" y="174"/>
                    <a:pt x="59" y="174"/>
                    <a:pt x="59" y="174"/>
                  </a:cubicBezTo>
                  <a:cubicBezTo>
                    <a:pt x="60" y="175"/>
                    <a:pt x="60" y="175"/>
                    <a:pt x="60" y="175"/>
                  </a:cubicBezTo>
                  <a:cubicBezTo>
                    <a:pt x="60" y="173"/>
                    <a:pt x="60" y="173"/>
                    <a:pt x="60" y="173"/>
                  </a:cubicBezTo>
                  <a:cubicBezTo>
                    <a:pt x="59" y="172"/>
                    <a:pt x="59" y="172"/>
                    <a:pt x="59" y="172"/>
                  </a:cubicBezTo>
                  <a:cubicBezTo>
                    <a:pt x="60" y="172"/>
                    <a:pt x="60" y="172"/>
                    <a:pt x="60" y="172"/>
                  </a:cubicBezTo>
                  <a:cubicBezTo>
                    <a:pt x="60" y="170"/>
                    <a:pt x="60" y="170"/>
                    <a:pt x="60" y="170"/>
                  </a:cubicBezTo>
                  <a:cubicBezTo>
                    <a:pt x="60" y="169"/>
                    <a:pt x="60" y="169"/>
                    <a:pt x="60" y="169"/>
                  </a:cubicBezTo>
                  <a:cubicBezTo>
                    <a:pt x="59" y="169"/>
                    <a:pt x="59" y="169"/>
                    <a:pt x="59" y="169"/>
                  </a:cubicBezTo>
                  <a:cubicBezTo>
                    <a:pt x="59" y="168"/>
                    <a:pt x="59" y="168"/>
                    <a:pt x="59" y="168"/>
                  </a:cubicBezTo>
                  <a:cubicBezTo>
                    <a:pt x="60" y="168"/>
                    <a:pt x="60" y="168"/>
                    <a:pt x="60" y="168"/>
                  </a:cubicBezTo>
                  <a:cubicBezTo>
                    <a:pt x="59" y="167"/>
                    <a:pt x="59" y="167"/>
                    <a:pt x="59" y="167"/>
                  </a:cubicBezTo>
                  <a:cubicBezTo>
                    <a:pt x="60" y="167"/>
                    <a:pt x="60" y="167"/>
                    <a:pt x="60" y="167"/>
                  </a:cubicBezTo>
                  <a:cubicBezTo>
                    <a:pt x="59" y="166"/>
                    <a:pt x="59" y="166"/>
                    <a:pt x="59" y="166"/>
                  </a:cubicBezTo>
                  <a:cubicBezTo>
                    <a:pt x="58" y="166"/>
                    <a:pt x="58" y="166"/>
                    <a:pt x="58" y="166"/>
                  </a:cubicBezTo>
                  <a:cubicBezTo>
                    <a:pt x="57" y="166"/>
                    <a:pt x="57" y="166"/>
                    <a:pt x="57" y="166"/>
                  </a:cubicBezTo>
                  <a:cubicBezTo>
                    <a:pt x="56" y="165"/>
                    <a:pt x="56" y="165"/>
                    <a:pt x="56" y="165"/>
                  </a:cubicBezTo>
                  <a:cubicBezTo>
                    <a:pt x="57" y="164"/>
                    <a:pt x="57" y="164"/>
                    <a:pt x="57" y="164"/>
                  </a:cubicBezTo>
                  <a:cubicBezTo>
                    <a:pt x="57" y="162"/>
                    <a:pt x="57" y="162"/>
                    <a:pt x="57" y="162"/>
                  </a:cubicBezTo>
                  <a:cubicBezTo>
                    <a:pt x="57" y="162"/>
                    <a:pt x="57" y="162"/>
                    <a:pt x="57" y="162"/>
                  </a:cubicBezTo>
                  <a:cubicBezTo>
                    <a:pt x="57" y="161"/>
                    <a:pt x="57" y="161"/>
                    <a:pt x="57" y="161"/>
                  </a:cubicBezTo>
                  <a:cubicBezTo>
                    <a:pt x="57" y="161"/>
                    <a:pt x="57" y="161"/>
                    <a:pt x="57" y="161"/>
                  </a:cubicBezTo>
                  <a:cubicBezTo>
                    <a:pt x="57" y="160"/>
                    <a:pt x="57" y="160"/>
                    <a:pt x="57" y="160"/>
                  </a:cubicBezTo>
                  <a:cubicBezTo>
                    <a:pt x="57" y="160"/>
                    <a:pt x="57" y="160"/>
                    <a:pt x="57" y="160"/>
                  </a:cubicBezTo>
                  <a:cubicBezTo>
                    <a:pt x="57" y="159"/>
                    <a:pt x="57" y="159"/>
                    <a:pt x="57" y="159"/>
                  </a:cubicBezTo>
                  <a:cubicBezTo>
                    <a:pt x="56" y="157"/>
                    <a:pt x="56" y="157"/>
                    <a:pt x="56" y="157"/>
                  </a:cubicBezTo>
                  <a:cubicBezTo>
                    <a:pt x="55" y="156"/>
                    <a:pt x="55" y="156"/>
                    <a:pt x="55" y="156"/>
                  </a:cubicBezTo>
                  <a:cubicBezTo>
                    <a:pt x="53" y="155"/>
                    <a:pt x="53" y="155"/>
                    <a:pt x="53" y="155"/>
                  </a:cubicBezTo>
                  <a:cubicBezTo>
                    <a:pt x="53" y="154"/>
                    <a:pt x="53" y="154"/>
                    <a:pt x="53" y="154"/>
                  </a:cubicBezTo>
                  <a:cubicBezTo>
                    <a:pt x="54" y="154"/>
                    <a:pt x="54" y="154"/>
                    <a:pt x="54" y="154"/>
                  </a:cubicBezTo>
                  <a:cubicBezTo>
                    <a:pt x="55" y="155"/>
                    <a:pt x="55" y="155"/>
                    <a:pt x="55" y="155"/>
                  </a:cubicBezTo>
                  <a:cubicBezTo>
                    <a:pt x="56" y="155"/>
                    <a:pt x="56" y="155"/>
                    <a:pt x="56" y="155"/>
                  </a:cubicBezTo>
                  <a:cubicBezTo>
                    <a:pt x="57" y="155"/>
                    <a:pt x="57" y="155"/>
                    <a:pt x="57" y="155"/>
                  </a:cubicBezTo>
                  <a:cubicBezTo>
                    <a:pt x="59" y="155"/>
                    <a:pt x="59" y="155"/>
                    <a:pt x="59" y="155"/>
                  </a:cubicBezTo>
                  <a:cubicBezTo>
                    <a:pt x="61" y="155"/>
                    <a:pt x="61" y="155"/>
                    <a:pt x="61" y="155"/>
                  </a:cubicBezTo>
                  <a:cubicBezTo>
                    <a:pt x="62" y="156"/>
                    <a:pt x="62" y="156"/>
                    <a:pt x="62" y="156"/>
                  </a:cubicBezTo>
                  <a:cubicBezTo>
                    <a:pt x="62" y="156"/>
                    <a:pt x="62" y="156"/>
                    <a:pt x="62" y="156"/>
                  </a:cubicBezTo>
                  <a:cubicBezTo>
                    <a:pt x="63" y="157"/>
                    <a:pt x="63" y="157"/>
                    <a:pt x="63" y="157"/>
                  </a:cubicBezTo>
                  <a:cubicBezTo>
                    <a:pt x="64" y="158"/>
                    <a:pt x="64" y="158"/>
                    <a:pt x="64" y="158"/>
                  </a:cubicBezTo>
                  <a:cubicBezTo>
                    <a:pt x="64" y="158"/>
                    <a:pt x="64" y="158"/>
                    <a:pt x="64" y="158"/>
                  </a:cubicBezTo>
                  <a:cubicBezTo>
                    <a:pt x="66" y="160"/>
                    <a:pt x="66" y="160"/>
                    <a:pt x="66" y="160"/>
                  </a:cubicBezTo>
                  <a:cubicBezTo>
                    <a:pt x="65" y="160"/>
                    <a:pt x="65" y="160"/>
                    <a:pt x="65" y="160"/>
                  </a:cubicBezTo>
                  <a:cubicBezTo>
                    <a:pt x="64" y="160"/>
                    <a:pt x="64" y="160"/>
                    <a:pt x="64" y="160"/>
                  </a:cubicBezTo>
                  <a:cubicBezTo>
                    <a:pt x="63" y="161"/>
                    <a:pt x="63" y="161"/>
                    <a:pt x="63" y="161"/>
                  </a:cubicBezTo>
                  <a:cubicBezTo>
                    <a:pt x="62" y="161"/>
                    <a:pt x="62" y="161"/>
                    <a:pt x="62" y="161"/>
                  </a:cubicBezTo>
                  <a:cubicBezTo>
                    <a:pt x="62" y="161"/>
                    <a:pt x="62" y="161"/>
                    <a:pt x="62" y="161"/>
                  </a:cubicBezTo>
                  <a:cubicBezTo>
                    <a:pt x="62" y="162"/>
                    <a:pt x="62" y="162"/>
                    <a:pt x="62" y="162"/>
                  </a:cubicBezTo>
                  <a:cubicBezTo>
                    <a:pt x="61" y="162"/>
                    <a:pt x="61" y="162"/>
                    <a:pt x="61" y="162"/>
                  </a:cubicBezTo>
                  <a:cubicBezTo>
                    <a:pt x="61" y="162"/>
                    <a:pt x="61" y="162"/>
                    <a:pt x="61" y="162"/>
                  </a:cubicBezTo>
                  <a:cubicBezTo>
                    <a:pt x="61" y="162"/>
                    <a:pt x="61" y="162"/>
                    <a:pt x="61" y="162"/>
                  </a:cubicBezTo>
                  <a:cubicBezTo>
                    <a:pt x="61" y="164"/>
                    <a:pt x="61" y="164"/>
                    <a:pt x="61" y="164"/>
                  </a:cubicBezTo>
                  <a:cubicBezTo>
                    <a:pt x="61" y="164"/>
                    <a:pt x="61" y="164"/>
                    <a:pt x="61" y="164"/>
                  </a:cubicBezTo>
                  <a:cubicBezTo>
                    <a:pt x="63" y="165"/>
                    <a:pt x="63" y="165"/>
                    <a:pt x="63" y="165"/>
                  </a:cubicBezTo>
                  <a:cubicBezTo>
                    <a:pt x="65" y="167"/>
                    <a:pt x="65" y="167"/>
                    <a:pt x="65" y="167"/>
                  </a:cubicBezTo>
                  <a:cubicBezTo>
                    <a:pt x="66" y="167"/>
                    <a:pt x="66" y="167"/>
                    <a:pt x="66" y="167"/>
                  </a:cubicBezTo>
                  <a:cubicBezTo>
                    <a:pt x="67" y="167"/>
                    <a:pt x="67" y="167"/>
                    <a:pt x="67" y="167"/>
                  </a:cubicBezTo>
                  <a:cubicBezTo>
                    <a:pt x="67" y="168"/>
                    <a:pt x="67" y="168"/>
                    <a:pt x="67" y="168"/>
                  </a:cubicBezTo>
                  <a:cubicBezTo>
                    <a:pt x="68" y="167"/>
                    <a:pt x="68" y="167"/>
                    <a:pt x="68" y="167"/>
                  </a:cubicBezTo>
                  <a:cubicBezTo>
                    <a:pt x="69" y="167"/>
                    <a:pt x="69" y="167"/>
                    <a:pt x="69" y="167"/>
                  </a:cubicBezTo>
                  <a:cubicBezTo>
                    <a:pt x="69" y="167"/>
                    <a:pt x="69" y="167"/>
                    <a:pt x="69" y="167"/>
                  </a:cubicBezTo>
                  <a:cubicBezTo>
                    <a:pt x="71" y="166"/>
                    <a:pt x="71" y="166"/>
                    <a:pt x="71" y="166"/>
                  </a:cubicBezTo>
                  <a:cubicBezTo>
                    <a:pt x="71" y="165"/>
                    <a:pt x="71" y="165"/>
                    <a:pt x="71" y="165"/>
                  </a:cubicBezTo>
                  <a:cubicBezTo>
                    <a:pt x="70" y="164"/>
                    <a:pt x="70" y="164"/>
                    <a:pt x="70" y="164"/>
                  </a:cubicBezTo>
                  <a:cubicBezTo>
                    <a:pt x="71" y="163"/>
                    <a:pt x="71" y="163"/>
                    <a:pt x="71" y="163"/>
                  </a:cubicBezTo>
                  <a:cubicBezTo>
                    <a:pt x="71" y="162"/>
                    <a:pt x="71" y="162"/>
                    <a:pt x="71" y="162"/>
                  </a:cubicBezTo>
                  <a:cubicBezTo>
                    <a:pt x="70" y="162"/>
                    <a:pt x="70" y="162"/>
                    <a:pt x="70" y="162"/>
                  </a:cubicBezTo>
                  <a:cubicBezTo>
                    <a:pt x="71" y="161"/>
                    <a:pt x="71" y="161"/>
                    <a:pt x="71" y="161"/>
                  </a:cubicBezTo>
                  <a:cubicBezTo>
                    <a:pt x="73" y="161"/>
                    <a:pt x="73" y="161"/>
                    <a:pt x="73" y="161"/>
                  </a:cubicBezTo>
                  <a:cubicBezTo>
                    <a:pt x="74" y="161"/>
                    <a:pt x="74" y="161"/>
                    <a:pt x="74" y="161"/>
                  </a:cubicBezTo>
                  <a:cubicBezTo>
                    <a:pt x="75" y="161"/>
                    <a:pt x="75" y="161"/>
                    <a:pt x="75" y="161"/>
                  </a:cubicBezTo>
                  <a:cubicBezTo>
                    <a:pt x="75" y="160"/>
                    <a:pt x="75" y="160"/>
                    <a:pt x="75" y="160"/>
                  </a:cubicBezTo>
                  <a:cubicBezTo>
                    <a:pt x="74" y="160"/>
                    <a:pt x="74" y="160"/>
                    <a:pt x="74" y="160"/>
                  </a:cubicBezTo>
                  <a:cubicBezTo>
                    <a:pt x="73" y="159"/>
                    <a:pt x="73" y="159"/>
                    <a:pt x="73" y="159"/>
                  </a:cubicBezTo>
                  <a:cubicBezTo>
                    <a:pt x="74" y="159"/>
                    <a:pt x="74" y="159"/>
                    <a:pt x="74" y="159"/>
                  </a:cubicBezTo>
                  <a:cubicBezTo>
                    <a:pt x="74" y="159"/>
                    <a:pt x="74" y="159"/>
                    <a:pt x="74" y="159"/>
                  </a:cubicBezTo>
                  <a:cubicBezTo>
                    <a:pt x="75" y="159"/>
                    <a:pt x="75" y="159"/>
                    <a:pt x="75" y="159"/>
                  </a:cubicBezTo>
                  <a:cubicBezTo>
                    <a:pt x="77" y="157"/>
                    <a:pt x="77" y="157"/>
                    <a:pt x="77" y="157"/>
                  </a:cubicBezTo>
                  <a:cubicBezTo>
                    <a:pt x="77" y="157"/>
                    <a:pt x="77" y="157"/>
                    <a:pt x="77" y="157"/>
                  </a:cubicBezTo>
                  <a:cubicBezTo>
                    <a:pt x="79" y="155"/>
                    <a:pt x="79" y="155"/>
                    <a:pt x="79" y="155"/>
                  </a:cubicBezTo>
                  <a:cubicBezTo>
                    <a:pt x="79" y="155"/>
                    <a:pt x="79" y="155"/>
                    <a:pt x="79" y="155"/>
                  </a:cubicBezTo>
                  <a:cubicBezTo>
                    <a:pt x="80" y="154"/>
                    <a:pt x="80" y="154"/>
                    <a:pt x="80" y="154"/>
                  </a:cubicBezTo>
                  <a:cubicBezTo>
                    <a:pt x="81" y="155"/>
                    <a:pt x="81" y="155"/>
                    <a:pt x="81" y="155"/>
                  </a:cubicBezTo>
                  <a:cubicBezTo>
                    <a:pt x="82" y="154"/>
                    <a:pt x="82" y="154"/>
                    <a:pt x="82" y="154"/>
                  </a:cubicBezTo>
                  <a:cubicBezTo>
                    <a:pt x="82" y="154"/>
                    <a:pt x="82" y="154"/>
                    <a:pt x="82" y="154"/>
                  </a:cubicBezTo>
                  <a:cubicBezTo>
                    <a:pt x="84" y="153"/>
                    <a:pt x="84" y="153"/>
                    <a:pt x="84" y="153"/>
                  </a:cubicBezTo>
                  <a:cubicBezTo>
                    <a:pt x="84" y="154"/>
                    <a:pt x="84" y="154"/>
                    <a:pt x="84" y="154"/>
                  </a:cubicBezTo>
                  <a:cubicBezTo>
                    <a:pt x="84" y="154"/>
                    <a:pt x="84" y="154"/>
                    <a:pt x="84" y="154"/>
                  </a:cubicBezTo>
                  <a:cubicBezTo>
                    <a:pt x="84" y="154"/>
                    <a:pt x="84" y="154"/>
                    <a:pt x="84" y="154"/>
                  </a:cubicBezTo>
                  <a:cubicBezTo>
                    <a:pt x="84" y="155"/>
                    <a:pt x="84" y="155"/>
                    <a:pt x="84" y="155"/>
                  </a:cubicBezTo>
                  <a:cubicBezTo>
                    <a:pt x="84" y="155"/>
                    <a:pt x="84" y="155"/>
                    <a:pt x="84" y="155"/>
                  </a:cubicBezTo>
                  <a:cubicBezTo>
                    <a:pt x="85" y="154"/>
                    <a:pt x="85" y="154"/>
                    <a:pt x="85" y="154"/>
                  </a:cubicBezTo>
                  <a:cubicBezTo>
                    <a:pt x="86" y="154"/>
                    <a:pt x="86" y="154"/>
                    <a:pt x="86" y="154"/>
                  </a:cubicBezTo>
                  <a:cubicBezTo>
                    <a:pt x="85" y="153"/>
                    <a:pt x="85" y="153"/>
                    <a:pt x="85" y="153"/>
                  </a:cubicBezTo>
                  <a:cubicBezTo>
                    <a:pt x="84" y="153"/>
                    <a:pt x="84" y="153"/>
                    <a:pt x="84" y="153"/>
                  </a:cubicBezTo>
                  <a:cubicBezTo>
                    <a:pt x="84" y="152"/>
                    <a:pt x="84" y="152"/>
                    <a:pt x="84" y="152"/>
                  </a:cubicBezTo>
                  <a:cubicBezTo>
                    <a:pt x="86" y="151"/>
                    <a:pt x="86" y="151"/>
                    <a:pt x="86" y="151"/>
                  </a:cubicBezTo>
                  <a:cubicBezTo>
                    <a:pt x="86" y="151"/>
                    <a:pt x="86" y="151"/>
                    <a:pt x="86" y="151"/>
                  </a:cubicBezTo>
                  <a:cubicBezTo>
                    <a:pt x="86" y="151"/>
                    <a:pt x="86" y="151"/>
                    <a:pt x="86" y="151"/>
                  </a:cubicBezTo>
                  <a:cubicBezTo>
                    <a:pt x="86" y="152"/>
                    <a:pt x="86" y="152"/>
                    <a:pt x="86" y="152"/>
                  </a:cubicBezTo>
                  <a:cubicBezTo>
                    <a:pt x="86" y="152"/>
                    <a:pt x="86" y="152"/>
                    <a:pt x="86" y="152"/>
                  </a:cubicBezTo>
                  <a:cubicBezTo>
                    <a:pt x="87" y="153"/>
                    <a:pt x="87" y="153"/>
                    <a:pt x="87" y="153"/>
                  </a:cubicBezTo>
                  <a:cubicBezTo>
                    <a:pt x="87" y="153"/>
                    <a:pt x="87" y="153"/>
                    <a:pt x="87" y="153"/>
                  </a:cubicBezTo>
                  <a:cubicBezTo>
                    <a:pt x="88" y="152"/>
                    <a:pt x="88" y="152"/>
                    <a:pt x="88" y="152"/>
                  </a:cubicBezTo>
                  <a:cubicBezTo>
                    <a:pt x="87" y="152"/>
                    <a:pt x="87" y="152"/>
                    <a:pt x="87" y="152"/>
                  </a:cubicBezTo>
                  <a:cubicBezTo>
                    <a:pt x="87" y="151"/>
                    <a:pt x="87" y="151"/>
                    <a:pt x="87" y="151"/>
                  </a:cubicBezTo>
                  <a:cubicBezTo>
                    <a:pt x="87" y="150"/>
                    <a:pt x="87" y="150"/>
                    <a:pt x="87" y="150"/>
                  </a:cubicBezTo>
                  <a:cubicBezTo>
                    <a:pt x="87" y="150"/>
                    <a:pt x="87" y="150"/>
                    <a:pt x="87" y="150"/>
                  </a:cubicBezTo>
                  <a:cubicBezTo>
                    <a:pt x="90" y="149"/>
                    <a:pt x="90" y="149"/>
                    <a:pt x="90" y="149"/>
                  </a:cubicBezTo>
                  <a:cubicBezTo>
                    <a:pt x="91" y="149"/>
                    <a:pt x="91" y="149"/>
                    <a:pt x="91" y="149"/>
                  </a:cubicBezTo>
                  <a:cubicBezTo>
                    <a:pt x="92" y="149"/>
                    <a:pt x="92" y="149"/>
                    <a:pt x="92" y="149"/>
                  </a:cubicBezTo>
                  <a:cubicBezTo>
                    <a:pt x="91" y="150"/>
                    <a:pt x="91" y="150"/>
                    <a:pt x="91" y="150"/>
                  </a:cubicBezTo>
                  <a:cubicBezTo>
                    <a:pt x="90" y="150"/>
                    <a:pt x="90" y="150"/>
                    <a:pt x="90" y="150"/>
                  </a:cubicBezTo>
                  <a:cubicBezTo>
                    <a:pt x="88" y="150"/>
                    <a:pt x="88" y="150"/>
                    <a:pt x="88" y="150"/>
                  </a:cubicBezTo>
                  <a:cubicBezTo>
                    <a:pt x="89" y="151"/>
                    <a:pt x="89" y="151"/>
                    <a:pt x="89" y="151"/>
                  </a:cubicBezTo>
                  <a:cubicBezTo>
                    <a:pt x="89" y="151"/>
                    <a:pt x="89" y="151"/>
                    <a:pt x="89" y="151"/>
                  </a:cubicBezTo>
                  <a:cubicBezTo>
                    <a:pt x="90" y="151"/>
                    <a:pt x="90" y="151"/>
                    <a:pt x="90" y="151"/>
                  </a:cubicBezTo>
                  <a:cubicBezTo>
                    <a:pt x="91" y="151"/>
                    <a:pt x="91" y="151"/>
                    <a:pt x="91" y="151"/>
                  </a:cubicBezTo>
                  <a:cubicBezTo>
                    <a:pt x="90" y="152"/>
                    <a:pt x="90" y="152"/>
                    <a:pt x="90" y="152"/>
                  </a:cubicBezTo>
                  <a:cubicBezTo>
                    <a:pt x="90" y="152"/>
                    <a:pt x="90" y="152"/>
                    <a:pt x="90" y="152"/>
                  </a:cubicBezTo>
                  <a:cubicBezTo>
                    <a:pt x="91" y="153"/>
                    <a:pt x="91" y="153"/>
                    <a:pt x="91" y="153"/>
                  </a:cubicBezTo>
                  <a:cubicBezTo>
                    <a:pt x="90" y="153"/>
                    <a:pt x="90" y="153"/>
                    <a:pt x="90" y="153"/>
                  </a:cubicBezTo>
                  <a:cubicBezTo>
                    <a:pt x="89" y="153"/>
                    <a:pt x="89" y="153"/>
                    <a:pt x="89" y="153"/>
                  </a:cubicBezTo>
                  <a:cubicBezTo>
                    <a:pt x="88" y="154"/>
                    <a:pt x="88" y="154"/>
                    <a:pt x="88" y="154"/>
                  </a:cubicBezTo>
                  <a:cubicBezTo>
                    <a:pt x="89" y="155"/>
                    <a:pt x="89" y="155"/>
                    <a:pt x="89" y="155"/>
                  </a:cubicBezTo>
                  <a:cubicBezTo>
                    <a:pt x="89" y="155"/>
                    <a:pt x="89" y="155"/>
                    <a:pt x="89" y="155"/>
                  </a:cubicBezTo>
                  <a:cubicBezTo>
                    <a:pt x="90" y="155"/>
                    <a:pt x="90" y="155"/>
                    <a:pt x="90" y="155"/>
                  </a:cubicBezTo>
                  <a:cubicBezTo>
                    <a:pt x="91" y="155"/>
                    <a:pt x="91" y="155"/>
                    <a:pt x="91" y="155"/>
                  </a:cubicBezTo>
                  <a:cubicBezTo>
                    <a:pt x="91" y="155"/>
                    <a:pt x="91" y="155"/>
                    <a:pt x="91" y="155"/>
                  </a:cubicBezTo>
                  <a:cubicBezTo>
                    <a:pt x="92" y="155"/>
                    <a:pt x="92" y="155"/>
                    <a:pt x="92" y="155"/>
                  </a:cubicBezTo>
                  <a:cubicBezTo>
                    <a:pt x="92" y="156"/>
                    <a:pt x="92" y="156"/>
                    <a:pt x="92" y="156"/>
                  </a:cubicBezTo>
                  <a:cubicBezTo>
                    <a:pt x="92" y="155"/>
                    <a:pt x="92" y="155"/>
                    <a:pt x="92" y="155"/>
                  </a:cubicBezTo>
                  <a:cubicBezTo>
                    <a:pt x="93" y="154"/>
                    <a:pt x="93" y="154"/>
                    <a:pt x="93" y="154"/>
                  </a:cubicBezTo>
                  <a:cubicBezTo>
                    <a:pt x="94" y="154"/>
                    <a:pt x="94" y="154"/>
                    <a:pt x="94" y="154"/>
                  </a:cubicBezTo>
                  <a:cubicBezTo>
                    <a:pt x="94" y="154"/>
                    <a:pt x="94" y="154"/>
                    <a:pt x="94" y="154"/>
                  </a:cubicBezTo>
                  <a:cubicBezTo>
                    <a:pt x="95" y="155"/>
                    <a:pt x="95" y="155"/>
                    <a:pt x="95" y="155"/>
                  </a:cubicBezTo>
                  <a:cubicBezTo>
                    <a:pt x="95" y="155"/>
                    <a:pt x="95" y="155"/>
                    <a:pt x="95" y="155"/>
                  </a:cubicBezTo>
                  <a:cubicBezTo>
                    <a:pt x="95" y="154"/>
                    <a:pt x="95" y="154"/>
                    <a:pt x="95" y="154"/>
                  </a:cubicBezTo>
                  <a:cubicBezTo>
                    <a:pt x="95" y="154"/>
                    <a:pt x="95" y="154"/>
                    <a:pt x="95" y="154"/>
                  </a:cubicBezTo>
                  <a:cubicBezTo>
                    <a:pt x="95" y="153"/>
                    <a:pt x="95" y="153"/>
                    <a:pt x="95" y="153"/>
                  </a:cubicBezTo>
                  <a:cubicBezTo>
                    <a:pt x="95" y="153"/>
                    <a:pt x="95" y="153"/>
                    <a:pt x="95" y="153"/>
                  </a:cubicBezTo>
                  <a:cubicBezTo>
                    <a:pt x="95" y="152"/>
                    <a:pt x="95" y="152"/>
                    <a:pt x="95" y="152"/>
                  </a:cubicBezTo>
                  <a:cubicBezTo>
                    <a:pt x="96" y="152"/>
                    <a:pt x="96" y="152"/>
                    <a:pt x="96" y="152"/>
                  </a:cubicBezTo>
                  <a:cubicBezTo>
                    <a:pt x="97" y="151"/>
                    <a:pt x="97" y="151"/>
                    <a:pt x="97" y="151"/>
                  </a:cubicBezTo>
                  <a:cubicBezTo>
                    <a:pt x="98" y="151"/>
                    <a:pt x="98" y="151"/>
                    <a:pt x="98" y="151"/>
                  </a:cubicBezTo>
                  <a:cubicBezTo>
                    <a:pt x="98" y="151"/>
                    <a:pt x="98" y="151"/>
                    <a:pt x="98" y="151"/>
                  </a:cubicBezTo>
                  <a:cubicBezTo>
                    <a:pt x="99" y="151"/>
                    <a:pt x="99" y="151"/>
                    <a:pt x="99" y="151"/>
                  </a:cubicBezTo>
                  <a:cubicBezTo>
                    <a:pt x="99" y="151"/>
                    <a:pt x="99" y="151"/>
                    <a:pt x="99" y="151"/>
                  </a:cubicBezTo>
                  <a:cubicBezTo>
                    <a:pt x="100" y="151"/>
                    <a:pt x="100" y="151"/>
                    <a:pt x="100" y="151"/>
                  </a:cubicBezTo>
                  <a:cubicBezTo>
                    <a:pt x="102" y="151"/>
                    <a:pt x="102" y="151"/>
                    <a:pt x="102" y="151"/>
                  </a:cubicBezTo>
                  <a:cubicBezTo>
                    <a:pt x="102" y="151"/>
                    <a:pt x="102" y="151"/>
                    <a:pt x="102" y="151"/>
                  </a:cubicBezTo>
                  <a:cubicBezTo>
                    <a:pt x="102" y="150"/>
                    <a:pt x="102" y="150"/>
                    <a:pt x="102" y="150"/>
                  </a:cubicBezTo>
                  <a:cubicBezTo>
                    <a:pt x="103" y="150"/>
                    <a:pt x="103" y="150"/>
                    <a:pt x="103" y="150"/>
                  </a:cubicBezTo>
                  <a:cubicBezTo>
                    <a:pt x="104" y="150"/>
                    <a:pt x="104" y="150"/>
                    <a:pt x="104" y="150"/>
                  </a:cubicBezTo>
                  <a:cubicBezTo>
                    <a:pt x="104" y="149"/>
                    <a:pt x="104" y="149"/>
                    <a:pt x="104" y="149"/>
                  </a:cubicBezTo>
                  <a:cubicBezTo>
                    <a:pt x="105" y="149"/>
                    <a:pt x="105" y="149"/>
                    <a:pt x="105" y="149"/>
                  </a:cubicBezTo>
                  <a:cubicBezTo>
                    <a:pt x="106" y="148"/>
                    <a:pt x="106" y="148"/>
                    <a:pt x="106" y="148"/>
                  </a:cubicBezTo>
                  <a:cubicBezTo>
                    <a:pt x="107" y="147"/>
                    <a:pt x="107" y="147"/>
                    <a:pt x="107" y="147"/>
                  </a:cubicBezTo>
                  <a:cubicBezTo>
                    <a:pt x="107" y="147"/>
                    <a:pt x="107" y="147"/>
                    <a:pt x="107" y="147"/>
                  </a:cubicBezTo>
                  <a:cubicBezTo>
                    <a:pt x="108" y="147"/>
                    <a:pt x="108" y="147"/>
                    <a:pt x="108" y="147"/>
                  </a:cubicBezTo>
                  <a:cubicBezTo>
                    <a:pt x="108" y="147"/>
                    <a:pt x="108" y="147"/>
                    <a:pt x="108" y="147"/>
                  </a:cubicBezTo>
                  <a:cubicBezTo>
                    <a:pt x="107" y="148"/>
                    <a:pt x="107" y="148"/>
                    <a:pt x="107" y="148"/>
                  </a:cubicBezTo>
                  <a:cubicBezTo>
                    <a:pt x="108" y="148"/>
                    <a:pt x="108" y="148"/>
                    <a:pt x="108" y="148"/>
                  </a:cubicBezTo>
                  <a:cubicBezTo>
                    <a:pt x="109" y="149"/>
                    <a:pt x="109" y="149"/>
                    <a:pt x="109" y="149"/>
                  </a:cubicBezTo>
                  <a:cubicBezTo>
                    <a:pt x="109" y="150"/>
                    <a:pt x="109" y="150"/>
                    <a:pt x="109" y="150"/>
                  </a:cubicBezTo>
                  <a:cubicBezTo>
                    <a:pt x="108" y="150"/>
                    <a:pt x="108" y="150"/>
                    <a:pt x="108" y="150"/>
                  </a:cubicBezTo>
                  <a:cubicBezTo>
                    <a:pt x="109" y="151"/>
                    <a:pt x="109" y="151"/>
                    <a:pt x="109" y="151"/>
                  </a:cubicBezTo>
                  <a:cubicBezTo>
                    <a:pt x="109" y="152"/>
                    <a:pt x="109" y="152"/>
                    <a:pt x="109" y="152"/>
                  </a:cubicBezTo>
                  <a:cubicBezTo>
                    <a:pt x="109" y="152"/>
                    <a:pt x="109" y="152"/>
                    <a:pt x="109" y="152"/>
                  </a:cubicBezTo>
                  <a:cubicBezTo>
                    <a:pt x="111" y="152"/>
                    <a:pt x="111" y="152"/>
                    <a:pt x="111" y="152"/>
                  </a:cubicBezTo>
                  <a:cubicBezTo>
                    <a:pt x="112" y="152"/>
                    <a:pt x="112" y="152"/>
                    <a:pt x="112" y="152"/>
                  </a:cubicBezTo>
                  <a:cubicBezTo>
                    <a:pt x="112" y="151"/>
                    <a:pt x="112" y="151"/>
                    <a:pt x="112" y="151"/>
                  </a:cubicBezTo>
                  <a:cubicBezTo>
                    <a:pt x="111" y="151"/>
                    <a:pt x="111" y="151"/>
                    <a:pt x="111" y="151"/>
                  </a:cubicBezTo>
                  <a:cubicBezTo>
                    <a:pt x="110" y="150"/>
                    <a:pt x="110" y="150"/>
                    <a:pt x="110" y="150"/>
                  </a:cubicBezTo>
                  <a:cubicBezTo>
                    <a:pt x="111" y="150"/>
                    <a:pt x="111" y="150"/>
                    <a:pt x="111" y="150"/>
                  </a:cubicBezTo>
                  <a:cubicBezTo>
                    <a:pt x="111" y="149"/>
                    <a:pt x="111" y="149"/>
                    <a:pt x="111" y="149"/>
                  </a:cubicBezTo>
                  <a:cubicBezTo>
                    <a:pt x="112" y="150"/>
                    <a:pt x="112" y="150"/>
                    <a:pt x="112" y="150"/>
                  </a:cubicBezTo>
                  <a:cubicBezTo>
                    <a:pt x="113" y="149"/>
                    <a:pt x="113" y="149"/>
                    <a:pt x="113" y="149"/>
                  </a:cubicBezTo>
                  <a:cubicBezTo>
                    <a:pt x="114" y="148"/>
                    <a:pt x="114" y="148"/>
                    <a:pt x="114" y="148"/>
                  </a:cubicBezTo>
                  <a:cubicBezTo>
                    <a:pt x="114" y="148"/>
                    <a:pt x="114" y="148"/>
                    <a:pt x="114" y="148"/>
                  </a:cubicBezTo>
                  <a:cubicBezTo>
                    <a:pt x="115" y="148"/>
                    <a:pt x="115" y="148"/>
                    <a:pt x="115" y="148"/>
                  </a:cubicBezTo>
                  <a:cubicBezTo>
                    <a:pt x="116" y="148"/>
                    <a:pt x="116" y="148"/>
                    <a:pt x="116" y="148"/>
                  </a:cubicBezTo>
                  <a:cubicBezTo>
                    <a:pt x="115" y="147"/>
                    <a:pt x="115" y="147"/>
                    <a:pt x="115" y="147"/>
                  </a:cubicBezTo>
                  <a:cubicBezTo>
                    <a:pt x="114" y="147"/>
                    <a:pt x="114" y="147"/>
                    <a:pt x="114" y="147"/>
                  </a:cubicBezTo>
                  <a:cubicBezTo>
                    <a:pt x="114" y="146"/>
                    <a:pt x="114" y="146"/>
                    <a:pt x="114" y="146"/>
                  </a:cubicBezTo>
                  <a:cubicBezTo>
                    <a:pt x="113" y="145"/>
                    <a:pt x="113" y="145"/>
                    <a:pt x="113" y="145"/>
                  </a:cubicBezTo>
                  <a:cubicBezTo>
                    <a:pt x="112" y="145"/>
                    <a:pt x="112" y="145"/>
                    <a:pt x="112" y="145"/>
                  </a:cubicBezTo>
                  <a:cubicBezTo>
                    <a:pt x="112" y="145"/>
                    <a:pt x="112" y="145"/>
                    <a:pt x="112" y="145"/>
                  </a:cubicBezTo>
                  <a:cubicBezTo>
                    <a:pt x="112" y="145"/>
                    <a:pt x="112" y="145"/>
                    <a:pt x="112" y="145"/>
                  </a:cubicBezTo>
                  <a:cubicBezTo>
                    <a:pt x="111" y="143"/>
                    <a:pt x="111" y="143"/>
                    <a:pt x="111" y="143"/>
                  </a:cubicBezTo>
                  <a:cubicBezTo>
                    <a:pt x="111" y="143"/>
                    <a:pt x="111" y="143"/>
                    <a:pt x="111" y="143"/>
                  </a:cubicBezTo>
                  <a:cubicBezTo>
                    <a:pt x="110" y="142"/>
                    <a:pt x="110" y="142"/>
                    <a:pt x="110" y="142"/>
                  </a:cubicBezTo>
                  <a:cubicBezTo>
                    <a:pt x="110" y="142"/>
                    <a:pt x="110" y="142"/>
                    <a:pt x="110" y="142"/>
                  </a:cubicBezTo>
                  <a:cubicBezTo>
                    <a:pt x="111" y="141"/>
                    <a:pt x="111" y="141"/>
                    <a:pt x="111" y="141"/>
                  </a:cubicBezTo>
                  <a:cubicBezTo>
                    <a:pt x="111" y="141"/>
                    <a:pt x="111" y="141"/>
                    <a:pt x="111" y="141"/>
                  </a:cubicBezTo>
                  <a:cubicBezTo>
                    <a:pt x="110" y="140"/>
                    <a:pt x="110" y="140"/>
                    <a:pt x="110" y="140"/>
                  </a:cubicBezTo>
                  <a:cubicBezTo>
                    <a:pt x="111" y="139"/>
                    <a:pt x="111" y="139"/>
                    <a:pt x="111" y="139"/>
                  </a:cubicBezTo>
                  <a:cubicBezTo>
                    <a:pt x="112" y="140"/>
                    <a:pt x="112" y="140"/>
                    <a:pt x="112" y="140"/>
                  </a:cubicBezTo>
                  <a:cubicBezTo>
                    <a:pt x="112" y="139"/>
                    <a:pt x="112" y="139"/>
                    <a:pt x="112" y="139"/>
                  </a:cubicBezTo>
                  <a:cubicBezTo>
                    <a:pt x="113" y="140"/>
                    <a:pt x="113" y="140"/>
                    <a:pt x="113" y="140"/>
                  </a:cubicBezTo>
                  <a:cubicBezTo>
                    <a:pt x="114" y="140"/>
                    <a:pt x="114" y="140"/>
                    <a:pt x="114" y="140"/>
                  </a:cubicBezTo>
                  <a:cubicBezTo>
                    <a:pt x="115" y="140"/>
                    <a:pt x="115" y="140"/>
                    <a:pt x="115" y="140"/>
                  </a:cubicBezTo>
                  <a:cubicBezTo>
                    <a:pt x="118" y="140"/>
                    <a:pt x="118" y="140"/>
                    <a:pt x="118" y="140"/>
                  </a:cubicBezTo>
                  <a:cubicBezTo>
                    <a:pt x="122" y="140"/>
                    <a:pt x="122" y="140"/>
                    <a:pt x="122" y="140"/>
                  </a:cubicBezTo>
                  <a:cubicBezTo>
                    <a:pt x="123" y="141"/>
                    <a:pt x="123" y="141"/>
                    <a:pt x="123" y="141"/>
                  </a:cubicBezTo>
                  <a:cubicBezTo>
                    <a:pt x="126" y="141"/>
                    <a:pt x="126" y="141"/>
                    <a:pt x="126" y="141"/>
                  </a:cubicBezTo>
                  <a:cubicBezTo>
                    <a:pt x="126" y="142"/>
                    <a:pt x="126" y="142"/>
                    <a:pt x="126" y="142"/>
                  </a:cubicBezTo>
                  <a:cubicBezTo>
                    <a:pt x="126" y="142"/>
                    <a:pt x="126" y="142"/>
                    <a:pt x="126" y="142"/>
                  </a:cubicBezTo>
                  <a:cubicBezTo>
                    <a:pt x="127" y="143"/>
                    <a:pt x="127" y="143"/>
                    <a:pt x="127" y="143"/>
                  </a:cubicBezTo>
                  <a:cubicBezTo>
                    <a:pt x="127" y="143"/>
                    <a:pt x="127" y="143"/>
                    <a:pt x="127" y="143"/>
                  </a:cubicBezTo>
                  <a:cubicBezTo>
                    <a:pt x="129" y="142"/>
                    <a:pt x="129" y="142"/>
                    <a:pt x="129" y="142"/>
                  </a:cubicBezTo>
                  <a:cubicBezTo>
                    <a:pt x="129" y="143"/>
                    <a:pt x="129" y="143"/>
                    <a:pt x="129" y="143"/>
                  </a:cubicBezTo>
                  <a:cubicBezTo>
                    <a:pt x="130" y="143"/>
                    <a:pt x="130" y="143"/>
                    <a:pt x="130" y="143"/>
                  </a:cubicBezTo>
                  <a:cubicBezTo>
                    <a:pt x="130" y="144"/>
                    <a:pt x="130" y="144"/>
                    <a:pt x="130" y="144"/>
                  </a:cubicBezTo>
                  <a:cubicBezTo>
                    <a:pt x="132" y="144"/>
                    <a:pt x="132" y="144"/>
                    <a:pt x="132" y="144"/>
                  </a:cubicBezTo>
                  <a:cubicBezTo>
                    <a:pt x="134" y="145"/>
                    <a:pt x="134" y="145"/>
                    <a:pt x="134" y="145"/>
                  </a:cubicBezTo>
                  <a:cubicBezTo>
                    <a:pt x="137" y="145"/>
                    <a:pt x="137" y="145"/>
                    <a:pt x="137" y="145"/>
                  </a:cubicBezTo>
                  <a:cubicBezTo>
                    <a:pt x="137" y="146"/>
                    <a:pt x="137" y="146"/>
                    <a:pt x="137" y="146"/>
                  </a:cubicBezTo>
                  <a:cubicBezTo>
                    <a:pt x="138" y="147"/>
                    <a:pt x="138" y="147"/>
                    <a:pt x="138" y="147"/>
                  </a:cubicBezTo>
                  <a:cubicBezTo>
                    <a:pt x="139" y="147"/>
                    <a:pt x="139" y="147"/>
                    <a:pt x="139" y="147"/>
                  </a:cubicBezTo>
                  <a:cubicBezTo>
                    <a:pt x="141" y="148"/>
                    <a:pt x="141" y="148"/>
                    <a:pt x="141" y="148"/>
                  </a:cubicBezTo>
                  <a:cubicBezTo>
                    <a:pt x="142" y="150"/>
                    <a:pt x="142" y="150"/>
                    <a:pt x="142" y="150"/>
                  </a:cubicBezTo>
                  <a:cubicBezTo>
                    <a:pt x="143" y="150"/>
                    <a:pt x="143" y="150"/>
                    <a:pt x="143" y="150"/>
                  </a:cubicBezTo>
                  <a:cubicBezTo>
                    <a:pt x="143" y="150"/>
                    <a:pt x="143" y="150"/>
                    <a:pt x="143" y="150"/>
                  </a:cubicBezTo>
                  <a:cubicBezTo>
                    <a:pt x="142" y="149"/>
                    <a:pt x="142" y="149"/>
                    <a:pt x="142" y="149"/>
                  </a:cubicBezTo>
                  <a:cubicBezTo>
                    <a:pt x="143" y="148"/>
                    <a:pt x="143" y="148"/>
                    <a:pt x="143" y="148"/>
                  </a:cubicBezTo>
                  <a:cubicBezTo>
                    <a:pt x="143" y="148"/>
                    <a:pt x="143" y="148"/>
                    <a:pt x="143" y="148"/>
                  </a:cubicBezTo>
                  <a:cubicBezTo>
                    <a:pt x="143" y="147"/>
                    <a:pt x="143" y="147"/>
                    <a:pt x="143" y="147"/>
                  </a:cubicBezTo>
                  <a:cubicBezTo>
                    <a:pt x="143" y="147"/>
                    <a:pt x="143" y="147"/>
                    <a:pt x="143" y="147"/>
                  </a:cubicBezTo>
                  <a:cubicBezTo>
                    <a:pt x="143" y="144"/>
                    <a:pt x="143" y="144"/>
                    <a:pt x="143" y="144"/>
                  </a:cubicBezTo>
                  <a:cubicBezTo>
                    <a:pt x="144" y="144"/>
                    <a:pt x="144" y="144"/>
                    <a:pt x="144" y="144"/>
                  </a:cubicBezTo>
                  <a:cubicBezTo>
                    <a:pt x="143" y="144"/>
                    <a:pt x="143" y="144"/>
                    <a:pt x="143" y="144"/>
                  </a:cubicBezTo>
                  <a:cubicBezTo>
                    <a:pt x="143" y="144"/>
                    <a:pt x="143" y="144"/>
                    <a:pt x="143" y="144"/>
                  </a:cubicBezTo>
                  <a:cubicBezTo>
                    <a:pt x="142" y="144"/>
                    <a:pt x="142" y="144"/>
                    <a:pt x="142" y="144"/>
                  </a:cubicBezTo>
                  <a:cubicBezTo>
                    <a:pt x="141" y="144"/>
                    <a:pt x="141" y="144"/>
                    <a:pt x="141" y="144"/>
                  </a:cubicBezTo>
                  <a:cubicBezTo>
                    <a:pt x="140" y="144"/>
                    <a:pt x="140" y="144"/>
                    <a:pt x="140" y="144"/>
                  </a:cubicBezTo>
                  <a:cubicBezTo>
                    <a:pt x="138" y="142"/>
                    <a:pt x="138" y="142"/>
                    <a:pt x="138" y="142"/>
                  </a:cubicBezTo>
                  <a:cubicBezTo>
                    <a:pt x="138" y="142"/>
                    <a:pt x="138" y="142"/>
                    <a:pt x="138" y="142"/>
                  </a:cubicBezTo>
                  <a:cubicBezTo>
                    <a:pt x="137" y="141"/>
                    <a:pt x="137" y="141"/>
                    <a:pt x="137" y="141"/>
                  </a:cubicBezTo>
                  <a:cubicBezTo>
                    <a:pt x="137" y="140"/>
                    <a:pt x="137" y="140"/>
                    <a:pt x="137" y="140"/>
                  </a:cubicBezTo>
                  <a:cubicBezTo>
                    <a:pt x="137" y="139"/>
                    <a:pt x="137" y="139"/>
                    <a:pt x="137" y="139"/>
                  </a:cubicBezTo>
                  <a:cubicBezTo>
                    <a:pt x="136" y="140"/>
                    <a:pt x="136" y="140"/>
                    <a:pt x="136" y="140"/>
                  </a:cubicBezTo>
                  <a:cubicBezTo>
                    <a:pt x="135" y="140"/>
                    <a:pt x="135" y="140"/>
                    <a:pt x="135" y="140"/>
                  </a:cubicBezTo>
                  <a:cubicBezTo>
                    <a:pt x="134" y="140"/>
                    <a:pt x="134" y="140"/>
                    <a:pt x="134" y="140"/>
                  </a:cubicBezTo>
                  <a:cubicBezTo>
                    <a:pt x="133" y="139"/>
                    <a:pt x="133" y="139"/>
                    <a:pt x="133" y="139"/>
                  </a:cubicBezTo>
                  <a:cubicBezTo>
                    <a:pt x="133" y="140"/>
                    <a:pt x="133" y="140"/>
                    <a:pt x="133" y="140"/>
                  </a:cubicBezTo>
                  <a:cubicBezTo>
                    <a:pt x="132" y="138"/>
                    <a:pt x="132" y="138"/>
                    <a:pt x="132" y="138"/>
                  </a:cubicBezTo>
                  <a:cubicBezTo>
                    <a:pt x="132" y="138"/>
                    <a:pt x="132" y="138"/>
                    <a:pt x="132" y="138"/>
                  </a:cubicBezTo>
                  <a:cubicBezTo>
                    <a:pt x="131" y="136"/>
                    <a:pt x="131" y="136"/>
                    <a:pt x="131" y="136"/>
                  </a:cubicBezTo>
                  <a:cubicBezTo>
                    <a:pt x="131" y="136"/>
                    <a:pt x="131" y="136"/>
                    <a:pt x="131" y="136"/>
                  </a:cubicBezTo>
                  <a:cubicBezTo>
                    <a:pt x="132" y="136"/>
                    <a:pt x="132" y="136"/>
                    <a:pt x="132" y="136"/>
                  </a:cubicBezTo>
                  <a:cubicBezTo>
                    <a:pt x="132" y="135"/>
                    <a:pt x="132" y="135"/>
                    <a:pt x="132" y="135"/>
                  </a:cubicBezTo>
                  <a:cubicBezTo>
                    <a:pt x="132" y="134"/>
                    <a:pt x="132" y="134"/>
                    <a:pt x="132" y="134"/>
                  </a:cubicBezTo>
                  <a:cubicBezTo>
                    <a:pt x="131" y="134"/>
                    <a:pt x="131" y="134"/>
                    <a:pt x="131" y="134"/>
                  </a:cubicBezTo>
                  <a:cubicBezTo>
                    <a:pt x="131" y="133"/>
                    <a:pt x="131" y="133"/>
                    <a:pt x="131" y="133"/>
                  </a:cubicBezTo>
                  <a:cubicBezTo>
                    <a:pt x="132" y="132"/>
                    <a:pt x="132" y="132"/>
                    <a:pt x="132" y="132"/>
                  </a:cubicBezTo>
                  <a:cubicBezTo>
                    <a:pt x="132" y="132"/>
                    <a:pt x="132" y="132"/>
                    <a:pt x="132" y="132"/>
                  </a:cubicBezTo>
                  <a:cubicBezTo>
                    <a:pt x="131" y="131"/>
                    <a:pt x="131" y="131"/>
                    <a:pt x="131" y="131"/>
                  </a:cubicBezTo>
                  <a:cubicBezTo>
                    <a:pt x="130" y="131"/>
                    <a:pt x="130" y="131"/>
                    <a:pt x="130" y="131"/>
                  </a:cubicBezTo>
                  <a:cubicBezTo>
                    <a:pt x="130" y="130"/>
                    <a:pt x="130" y="130"/>
                    <a:pt x="130" y="130"/>
                  </a:cubicBezTo>
                  <a:cubicBezTo>
                    <a:pt x="129" y="129"/>
                    <a:pt x="129" y="129"/>
                    <a:pt x="129" y="129"/>
                  </a:cubicBezTo>
                  <a:cubicBezTo>
                    <a:pt x="129" y="130"/>
                    <a:pt x="129" y="130"/>
                    <a:pt x="129" y="130"/>
                  </a:cubicBezTo>
                  <a:cubicBezTo>
                    <a:pt x="128" y="129"/>
                    <a:pt x="128" y="129"/>
                    <a:pt x="128" y="129"/>
                  </a:cubicBezTo>
                  <a:cubicBezTo>
                    <a:pt x="128" y="127"/>
                    <a:pt x="128" y="127"/>
                    <a:pt x="128" y="127"/>
                  </a:cubicBezTo>
                  <a:cubicBezTo>
                    <a:pt x="128" y="127"/>
                    <a:pt x="128" y="127"/>
                    <a:pt x="128" y="127"/>
                  </a:cubicBezTo>
                  <a:cubicBezTo>
                    <a:pt x="128" y="126"/>
                    <a:pt x="128" y="126"/>
                    <a:pt x="128" y="126"/>
                  </a:cubicBezTo>
                  <a:cubicBezTo>
                    <a:pt x="127" y="125"/>
                    <a:pt x="127" y="125"/>
                    <a:pt x="127" y="125"/>
                  </a:cubicBezTo>
                  <a:cubicBezTo>
                    <a:pt x="128" y="125"/>
                    <a:pt x="128" y="125"/>
                    <a:pt x="128" y="125"/>
                  </a:cubicBezTo>
                  <a:cubicBezTo>
                    <a:pt x="130" y="123"/>
                    <a:pt x="130" y="123"/>
                    <a:pt x="130" y="123"/>
                  </a:cubicBezTo>
                  <a:cubicBezTo>
                    <a:pt x="131" y="122"/>
                    <a:pt x="131" y="122"/>
                    <a:pt x="131" y="122"/>
                  </a:cubicBezTo>
                  <a:cubicBezTo>
                    <a:pt x="131" y="122"/>
                    <a:pt x="131" y="122"/>
                    <a:pt x="131" y="122"/>
                  </a:cubicBezTo>
                  <a:cubicBezTo>
                    <a:pt x="130" y="121"/>
                    <a:pt x="130" y="121"/>
                    <a:pt x="130" y="121"/>
                  </a:cubicBezTo>
                  <a:cubicBezTo>
                    <a:pt x="130" y="120"/>
                    <a:pt x="130" y="120"/>
                    <a:pt x="130" y="120"/>
                  </a:cubicBezTo>
                  <a:cubicBezTo>
                    <a:pt x="131" y="119"/>
                    <a:pt x="131" y="119"/>
                    <a:pt x="131" y="119"/>
                  </a:cubicBezTo>
                  <a:cubicBezTo>
                    <a:pt x="130" y="118"/>
                    <a:pt x="130" y="118"/>
                    <a:pt x="130" y="118"/>
                  </a:cubicBezTo>
                  <a:cubicBezTo>
                    <a:pt x="130" y="117"/>
                    <a:pt x="130" y="117"/>
                    <a:pt x="130" y="117"/>
                  </a:cubicBezTo>
                  <a:cubicBezTo>
                    <a:pt x="130" y="116"/>
                    <a:pt x="130" y="116"/>
                    <a:pt x="130" y="116"/>
                  </a:cubicBezTo>
                  <a:cubicBezTo>
                    <a:pt x="130" y="115"/>
                    <a:pt x="130" y="115"/>
                    <a:pt x="130" y="115"/>
                  </a:cubicBezTo>
                  <a:cubicBezTo>
                    <a:pt x="130" y="115"/>
                    <a:pt x="130" y="115"/>
                    <a:pt x="130" y="115"/>
                  </a:cubicBezTo>
                  <a:cubicBezTo>
                    <a:pt x="130" y="114"/>
                    <a:pt x="130" y="114"/>
                    <a:pt x="130" y="114"/>
                  </a:cubicBezTo>
                  <a:cubicBezTo>
                    <a:pt x="130" y="113"/>
                    <a:pt x="130" y="113"/>
                    <a:pt x="130" y="113"/>
                  </a:cubicBezTo>
                  <a:cubicBezTo>
                    <a:pt x="130" y="112"/>
                    <a:pt x="130" y="112"/>
                    <a:pt x="130" y="112"/>
                  </a:cubicBezTo>
                  <a:cubicBezTo>
                    <a:pt x="130" y="111"/>
                    <a:pt x="130" y="111"/>
                    <a:pt x="130" y="111"/>
                  </a:cubicBezTo>
                  <a:cubicBezTo>
                    <a:pt x="130" y="110"/>
                    <a:pt x="130" y="110"/>
                    <a:pt x="130" y="110"/>
                  </a:cubicBezTo>
                  <a:cubicBezTo>
                    <a:pt x="130" y="108"/>
                    <a:pt x="130" y="108"/>
                    <a:pt x="130" y="108"/>
                  </a:cubicBezTo>
                  <a:cubicBezTo>
                    <a:pt x="130" y="108"/>
                    <a:pt x="130" y="108"/>
                    <a:pt x="130" y="108"/>
                  </a:cubicBezTo>
                  <a:cubicBezTo>
                    <a:pt x="131" y="108"/>
                    <a:pt x="131" y="108"/>
                    <a:pt x="131" y="108"/>
                  </a:cubicBezTo>
                  <a:cubicBezTo>
                    <a:pt x="131" y="109"/>
                    <a:pt x="131" y="109"/>
                    <a:pt x="131" y="109"/>
                  </a:cubicBezTo>
                  <a:cubicBezTo>
                    <a:pt x="131" y="109"/>
                    <a:pt x="131" y="109"/>
                    <a:pt x="131" y="109"/>
                  </a:cubicBezTo>
                  <a:cubicBezTo>
                    <a:pt x="132" y="109"/>
                    <a:pt x="132" y="109"/>
                    <a:pt x="132" y="109"/>
                  </a:cubicBezTo>
                  <a:cubicBezTo>
                    <a:pt x="133" y="109"/>
                    <a:pt x="133" y="109"/>
                    <a:pt x="133" y="109"/>
                  </a:cubicBezTo>
                  <a:cubicBezTo>
                    <a:pt x="135" y="108"/>
                    <a:pt x="135" y="108"/>
                    <a:pt x="135" y="108"/>
                  </a:cubicBezTo>
                  <a:cubicBezTo>
                    <a:pt x="135" y="108"/>
                    <a:pt x="135" y="108"/>
                    <a:pt x="135" y="108"/>
                  </a:cubicBezTo>
                  <a:cubicBezTo>
                    <a:pt x="136" y="109"/>
                    <a:pt x="136" y="109"/>
                    <a:pt x="136" y="109"/>
                  </a:cubicBezTo>
                  <a:cubicBezTo>
                    <a:pt x="137" y="108"/>
                    <a:pt x="137" y="108"/>
                    <a:pt x="137" y="108"/>
                  </a:cubicBezTo>
                  <a:cubicBezTo>
                    <a:pt x="138" y="108"/>
                    <a:pt x="138" y="108"/>
                    <a:pt x="138" y="108"/>
                  </a:cubicBezTo>
                  <a:cubicBezTo>
                    <a:pt x="140" y="109"/>
                    <a:pt x="140" y="109"/>
                    <a:pt x="140" y="109"/>
                  </a:cubicBezTo>
                  <a:cubicBezTo>
                    <a:pt x="142" y="109"/>
                    <a:pt x="142" y="109"/>
                    <a:pt x="142" y="109"/>
                  </a:cubicBezTo>
                  <a:cubicBezTo>
                    <a:pt x="142" y="109"/>
                    <a:pt x="142" y="109"/>
                    <a:pt x="142" y="109"/>
                  </a:cubicBezTo>
                  <a:cubicBezTo>
                    <a:pt x="143" y="110"/>
                    <a:pt x="143" y="110"/>
                    <a:pt x="143" y="110"/>
                  </a:cubicBezTo>
                  <a:cubicBezTo>
                    <a:pt x="142" y="110"/>
                    <a:pt x="142" y="110"/>
                    <a:pt x="142" y="110"/>
                  </a:cubicBezTo>
                  <a:cubicBezTo>
                    <a:pt x="143" y="111"/>
                    <a:pt x="143" y="111"/>
                    <a:pt x="143" y="111"/>
                  </a:cubicBezTo>
                  <a:cubicBezTo>
                    <a:pt x="143" y="112"/>
                    <a:pt x="143" y="112"/>
                    <a:pt x="143" y="112"/>
                  </a:cubicBezTo>
                  <a:cubicBezTo>
                    <a:pt x="143" y="113"/>
                    <a:pt x="143" y="113"/>
                    <a:pt x="143" y="113"/>
                  </a:cubicBezTo>
                  <a:cubicBezTo>
                    <a:pt x="143" y="114"/>
                    <a:pt x="143" y="114"/>
                    <a:pt x="143" y="114"/>
                  </a:cubicBezTo>
                  <a:cubicBezTo>
                    <a:pt x="144" y="115"/>
                    <a:pt x="144" y="115"/>
                    <a:pt x="144" y="115"/>
                  </a:cubicBezTo>
                  <a:cubicBezTo>
                    <a:pt x="143" y="118"/>
                    <a:pt x="143" y="118"/>
                    <a:pt x="143" y="118"/>
                  </a:cubicBezTo>
                  <a:cubicBezTo>
                    <a:pt x="144" y="118"/>
                    <a:pt x="144" y="118"/>
                    <a:pt x="144" y="118"/>
                  </a:cubicBezTo>
                  <a:cubicBezTo>
                    <a:pt x="144" y="119"/>
                    <a:pt x="144" y="119"/>
                    <a:pt x="144" y="119"/>
                  </a:cubicBezTo>
                  <a:cubicBezTo>
                    <a:pt x="144" y="119"/>
                    <a:pt x="144" y="119"/>
                    <a:pt x="144" y="119"/>
                  </a:cubicBezTo>
                  <a:cubicBezTo>
                    <a:pt x="144" y="120"/>
                    <a:pt x="144" y="120"/>
                    <a:pt x="144" y="120"/>
                  </a:cubicBezTo>
                  <a:cubicBezTo>
                    <a:pt x="143" y="120"/>
                    <a:pt x="143" y="120"/>
                    <a:pt x="143" y="120"/>
                  </a:cubicBezTo>
                  <a:cubicBezTo>
                    <a:pt x="144" y="121"/>
                    <a:pt x="144" y="121"/>
                    <a:pt x="144" y="121"/>
                  </a:cubicBezTo>
                  <a:cubicBezTo>
                    <a:pt x="144" y="122"/>
                    <a:pt x="144" y="122"/>
                    <a:pt x="144" y="122"/>
                  </a:cubicBezTo>
                  <a:cubicBezTo>
                    <a:pt x="145" y="123"/>
                    <a:pt x="145" y="123"/>
                    <a:pt x="145" y="123"/>
                  </a:cubicBezTo>
                  <a:cubicBezTo>
                    <a:pt x="146" y="123"/>
                    <a:pt x="146" y="123"/>
                    <a:pt x="146" y="123"/>
                  </a:cubicBezTo>
                  <a:cubicBezTo>
                    <a:pt x="146" y="124"/>
                    <a:pt x="146" y="124"/>
                    <a:pt x="146" y="124"/>
                  </a:cubicBezTo>
                  <a:cubicBezTo>
                    <a:pt x="147" y="123"/>
                    <a:pt x="147" y="123"/>
                    <a:pt x="147" y="123"/>
                  </a:cubicBezTo>
                  <a:cubicBezTo>
                    <a:pt x="147" y="124"/>
                    <a:pt x="147" y="124"/>
                    <a:pt x="147" y="124"/>
                  </a:cubicBezTo>
                  <a:cubicBezTo>
                    <a:pt x="148" y="125"/>
                    <a:pt x="148" y="125"/>
                    <a:pt x="148" y="125"/>
                  </a:cubicBezTo>
                  <a:cubicBezTo>
                    <a:pt x="149" y="126"/>
                    <a:pt x="149" y="126"/>
                    <a:pt x="149" y="126"/>
                  </a:cubicBezTo>
                  <a:cubicBezTo>
                    <a:pt x="149" y="127"/>
                    <a:pt x="149" y="127"/>
                    <a:pt x="149" y="127"/>
                  </a:cubicBezTo>
                  <a:cubicBezTo>
                    <a:pt x="150" y="129"/>
                    <a:pt x="150" y="129"/>
                    <a:pt x="150" y="129"/>
                  </a:cubicBezTo>
                  <a:cubicBezTo>
                    <a:pt x="150" y="130"/>
                    <a:pt x="150" y="130"/>
                    <a:pt x="150" y="130"/>
                  </a:cubicBezTo>
                  <a:cubicBezTo>
                    <a:pt x="150" y="130"/>
                    <a:pt x="150" y="130"/>
                    <a:pt x="150" y="130"/>
                  </a:cubicBezTo>
                  <a:cubicBezTo>
                    <a:pt x="150" y="131"/>
                    <a:pt x="150" y="131"/>
                    <a:pt x="150" y="131"/>
                  </a:cubicBezTo>
                  <a:cubicBezTo>
                    <a:pt x="151" y="132"/>
                    <a:pt x="151" y="132"/>
                    <a:pt x="151" y="132"/>
                  </a:cubicBezTo>
                  <a:cubicBezTo>
                    <a:pt x="151" y="133"/>
                    <a:pt x="151" y="133"/>
                    <a:pt x="151" y="133"/>
                  </a:cubicBezTo>
                  <a:cubicBezTo>
                    <a:pt x="152" y="135"/>
                    <a:pt x="152" y="135"/>
                    <a:pt x="152" y="135"/>
                  </a:cubicBezTo>
                  <a:cubicBezTo>
                    <a:pt x="152" y="136"/>
                    <a:pt x="152" y="136"/>
                    <a:pt x="152" y="136"/>
                  </a:cubicBezTo>
                  <a:cubicBezTo>
                    <a:pt x="153" y="137"/>
                    <a:pt x="153" y="137"/>
                    <a:pt x="153" y="137"/>
                  </a:cubicBezTo>
                  <a:cubicBezTo>
                    <a:pt x="153" y="137"/>
                    <a:pt x="153" y="137"/>
                    <a:pt x="153" y="137"/>
                  </a:cubicBezTo>
                  <a:cubicBezTo>
                    <a:pt x="153" y="138"/>
                    <a:pt x="153" y="138"/>
                    <a:pt x="153" y="138"/>
                  </a:cubicBezTo>
                  <a:cubicBezTo>
                    <a:pt x="154" y="139"/>
                    <a:pt x="154" y="139"/>
                    <a:pt x="154" y="139"/>
                  </a:cubicBezTo>
                  <a:cubicBezTo>
                    <a:pt x="154" y="140"/>
                    <a:pt x="154" y="140"/>
                    <a:pt x="154" y="140"/>
                  </a:cubicBezTo>
                  <a:cubicBezTo>
                    <a:pt x="156" y="142"/>
                    <a:pt x="156" y="142"/>
                    <a:pt x="156" y="142"/>
                  </a:cubicBezTo>
                  <a:cubicBezTo>
                    <a:pt x="157" y="143"/>
                    <a:pt x="157" y="143"/>
                    <a:pt x="157" y="143"/>
                  </a:cubicBezTo>
                  <a:cubicBezTo>
                    <a:pt x="158" y="143"/>
                    <a:pt x="158" y="143"/>
                    <a:pt x="158" y="143"/>
                  </a:cubicBezTo>
                  <a:cubicBezTo>
                    <a:pt x="158" y="144"/>
                    <a:pt x="158" y="144"/>
                    <a:pt x="158" y="144"/>
                  </a:cubicBezTo>
                  <a:cubicBezTo>
                    <a:pt x="160" y="145"/>
                    <a:pt x="160" y="145"/>
                    <a:pt x="160" y="145"/>
                  </a:cubicBezTo>
                  <a:cubicBezTo>
                    <a:pt x="160" y="145"/>
                    <a:pt x="160" y="145"/>
                    <a:pt x="160" y="145"/>
                  </a:cubicBezTo>
                  <a:cubicBezTo>
                    <a:pt x="159" y="145"/>
                    <a:pt x="159" y="145"/>
                    <a:pt x="159" y="145"/>
                  </a:cubicBezTo>
                  <a:cubicBezTo>
                    <a:pt x="159" y="146"/>
                    <a:pt x="159" y="146"/>
                    <a:pt x="159" y="146"/>
                  </a:cubicBezTo>
                  <a:cubicBezTo>
                    <a:pt x="159" y="147"/>
                    <a:pt x="159" y="147"/>
                    <a:pt x="159" y="147"/>
                  </a:cubicBezTo>
                  <a:cubicBezTo>
                    <a:pt x="160" y="149"/>
                    <a:pt x="160" y="149"/>
                    <a:pt x="160" y="149"/>
                  </a:cubicBezTo>
                  <a:cubicBezTo>
                    <a:pt x="161" y="150"/>
                    <a:pt x="161" y="150"/>
                    <a:pt x="161" y="150"/>
                  </a:cubicBezTo>
                  <a:cubicBezTo>
                    <a:pt x="161" y="151"/>
                    <a:pt x="161" y="151"/>
                    <a:pt x="161" y="151"/>
                  </a:cubicBezTo>
                  <a:cubicBezTo>
                    <a:pt x="160" y="152"/>
                    <a:pt x="160" y="152"/>
                    <a:pt x="160" y="152"/>
                  </a:cubicBezTo>
                  <a:cubicBezTo>
                    <a:pt x="160" y="152"/>
                    <a:pt x="160" y="152"/>
                    <a:pt x="160" y="152"/>
                  </a:cubicBezTo>
                  <a:cubicBezTo>
                    <a:pt x="159" y="153"/>
                    <a:pt x="159" y="153"/>
                    <a:pt x="159" y="153"/>
                  </a:cubicBezTo>
                  <a:cubicBezTo>
                    <a:pt x="160" y="153"/>
                    <a:pt x="160" y="153"/>
                    <a:pt x="160" y="153"/>
                  </a:cubicBezTo>
                  <a:cubicBezTo>
                    <a:pt x="160" y="155"/>
                    <a:pt x="160" y="155"/>
                    <a:pt x="160" y="155"/>
                  </a:cubicBezTo>
                  <a:cubicBezTo>
                    <a:pt x="159" y="155"/>
                    <a:pt x="159" y="155"/>
                    <a:pt x="159" y="155"/>
                  </a:cubicBezTo>
                  <a:cubicBezTo>
                    <a:pt x="159" y="156"/>
                    <a:pt x="159" y="156"/>
                    <a:pt x="159" y="156"/>
                  </a:cubicBezTo>
                  <a:cubicBezTo>
                    <a:pt x="160" y="155"/>
                    <a:pt x="160" y="155"/>
                    <a:pt x="160" y="155"/>
                  </a:cubicBezTo>
                  <a:cubicBezTo>
                    <a:pt x="160" y="156"/>
                    <a:pt x="160" y="156"/>
                    <a:pt x="160" y="156"/>
                  </a:cubicBezTo>
                  <a:cubicBezTo>
                    <a:pt x="159" y="156"/>
                    <a:pt x="159" y="156"/>
                    <a:pt x="159" y="156"/>
                  </a:cubicBezTo>
                  <a:cubicBezTo>
                    <a:pt x="159" y="158"/>
                    <a:pt x="159" y="158"/>
                    <a:pt x="159" y="158"/>
                  </a:cubicBezTo>
                  <a:cubicBezTo>
                    <a:pt x="158" y="159"/>
                    <a:pt x="158" y="159"/>
                    <a:pt x="158" y="159"/>
                  </a:cubicBezTo>
                  <a:cubicBezTo>
                    <a:pt x="157" y="158"/>
                    <a:pt x="157" y="158"/>
                    <a:pt x="157" y="158"/>
                  </a:cubicBezTo>
                  <a:cubicBezTo>
                    <a:pt x="157" y="159"/>
                    <a:pt x="157" y="159"/>
                    <a:pt x="157" y="159"/>
                  </a:cubicBezTo>
                  <a:cubicBezTo>
                    <a:pt x="158" y="160"/>
                    <a:pt x="158" y="160"/>
                    <a:pt x="158" y="160"/>
                  </a:cubicBezTo>
                  <a:cubicBezTo>
                    <a:pt x="158" y="160"/>
                    <a:pt x="158" y="160"/>
                    <a:pt x="158" y="160"/>
                  </a:cubicBezTo>
                  <a:cubicBezTo>
                    <a:pt x="157" y="161"/>
                    <a:pt x="157" y="161"/>
                    <a:pt x="157" y="161"/>
                  </a:cubicBezTo>
                  <a:cubicBezTo>
                    <a:pt x="156" y="161"/>
                    <a:pt x="156" y="161"/>
                    <a:pt x="156" y="161"/>
                  </a:cubicBezTo>
                  <a:cubicBezTo>
                    <a:pt x="155" y="161"/>
                    <a:pt x="155" y="161"/>
                    <a:pt x="155" y="161"/>
                  </a:cubicBezTo>
                  <a:cubicBezTo>
                    <a:pt x="154" y="161"/>
                    <a:pt x="154" y="161"/>
                    <a:pt x="154" y="161"/>
                  </a:cubicBezTo>
                  <a:cubicBezTo>
                    <a:pt x="155" y="160"/>
                    <a:pt x="155" y="160"/>
                    <a:pt x="155" y="160"/>
                  </a:cubicBezTo>
                  <a:cubicBezTo>
                    <a:pt x="155" y="160"/>
                    <a:pt x="155" y="160"/>
                    <a:pt x="155" y="160"/>
                  </a:cubicBezTo>
                  <a:cubicBezTo>
                    <a:pt x="154" y="160"/>
                    <a:pt x="154" y="160"/>
                    <a:pt x="154" y="160"/>
                  </a:cubicBezTo>
                  <a:cubicBezTo>
                    <a:pt x="154" y="160"/>
                    <a:pt x="154" y="160"/>
                    <a:pt x="154" y="160"/>
                  </a:cubicBezTo>
                  <a:cubicBezTo>
                    <a:pt x="154" y="160"/>
                    <a:pt x="154" y="160"/>
                    <a:pt x="154" y="160"/>
                  </a:cubicBezTo>
                  <a:cubicBezTo>
                    <a:pt x="152" y="159"/>
                    <a:pt x="152" y="159"/>
                    <a:pt x="152" y="159"/>
                  </a:cubicBezTo>
                  <a:cubicBezTo>
                    <a:pt x="151" y="160"/>
                    <a:pt x="151" y="160"/>
                    <a:pt x="151" y="160"/>
                  </a:cubicBezTo>
                  <a:cubicBezTo>
                    <a:pt x="149" y="160"/>
                    <a:pt x="149" y="160"/>
                    <a:pt x="149" y="160"/>
                  </a:cubicBezTo>
                  <a:cubicBezTo>
                    <a:pt x="147" y="160"/>
                    <a:pt x="147" y="160"/>
                    <a:pt x="147" y="160"/>
                  </a:cubicBezTo>
                  <a:cubicBezTo>
                    <a:pt x="147" y="161"/>
                    <a:pt x="147" y="161"/>
                    <a:pt x="147" y="161"/>
                  </a:cubicBezTo>
                  <a:cubicBezTo>
                    <a:pt x="147" y="161"/>
                    <a:pt x="147" y="161"/>
                    <a:pt x="147" y="161"/>
                  </a:cubicBezTo>
                  <a:cubicBezTo>
                    <a:pt x="148" y="161"/>
                    <a:pt x="148" y="161"/>
                    <a:pt x="148" y="161"/>
                  </a:cubicBezTo>
                  <a:cubicBezTo>
                    <a:pt x="148" y="161"/>
                    <a:pt x="148" y="161"/>
                    <a:pt x="148" y="161"/>
                  </a:cubicBezTo>
                  <a:cubicBezTo>
                    <a:pt x="149" y="160"/>
                    <a:pt x="149" y="160"/>
                    <a:pt x="149" y="160"/>
                  </a:cubicBezTo>
                  <a:cubicBezTo>
                    <a:pt x="150" y="161"/>
                    <a:pt x="150" y="161"/>
                    <a:pt x="150" y="161"/>
                  </a:cubicBezTo>
                  <a:cubicBezTo>
                    <a:pt x="151" y="162"/>
                    <a:pt x="151" y="162"/>
                    <a:pt x="151" y="162"/>
                  </a:cubicBezTo>
                  <a:cubicBezTo>
                    <a:pt x="154" y="163"/>
                    <a:pt x="154" y="163"/>
                    <a:pt x="154" y="163"/>
                  </a:cubicBezTo>
                  <a:cubicBezTo>
                    <a:pt x="156" y="163"/>
                    <a:pt x="156" y="163"/>
                    <a:pt x="156" y="163"/>
                  </a:cubicBezTo>
                  <a:cubicBezTo>
                    <a:pt x="157" y="163"/>
                    <a:pt x="157" y="163"/>
                    <a:pt x="157" y="163"/>
                  </a:cubicBezTo>
                  <a:cubicBezTo>
                    <a:pt x="159" y="163"/>
                    <a:pt x="159" y="163"/>
                    <a:pt x="159" y="163"/>
                  </a:cubicBezTo>
                  <a:cubicBezTo>
                    <a:pt x="159" y="163"/>
                    <a:pt x="159" y="163"/>
                    <a:pt x="159" y="163"/>
                  </a:cubicBezTo>
                  <a:cubicBezTo>
                    <a:pt x="161" y="164"/>
                    <a:pt x="161" y="164"/>
                    <a:pt x="161" y="164"/>
                  </a:cubicBezTo>
                  <a:cubicBezTo>
                    <a:pt x="162" y="163"/>
                    <a:pt x="162" y="163"/>
                    <a:pt x="162" y="163"/>
                  </a:cubicBezTo>
                  <a:cubicBezTo>
                    <a:pt x="162" y="162"/>
                    <a:pt x="162" y="162"/>
                    <a:pt x="162" y="162"/>
                  </a:cubicBezTo>
                  <a:cubicBezTo>
                    <a:pt x="162" y="162"/>
                    <a:pt x="162" y="162"/>
                    <a:pt x="162" y="162"/>
                  </a:cubicBezTo>
                  <a:cubicBezTo>
                    <a:pt x="162" y="161"/>
                    <a:pt x="162" y="161"/>
                    <a:pt x="162" y="161"/>
                  </a:cubicBezTo>
                  <a:cubicBezTo>
                    <a:pt x="162" y="160"/>
                    <a:pt x="162" y="160"/>
                    <a:pt x="162" y="160"/>
                  </a:cubicBezTo>
                  <a:cubicBezTo>
                    <a:pt x="163" y="159"/>
                    <a:pt x="163" y="159"/>
                    <a:pt x="163" y="159"/>
                  </a:cubicBezTo>
                  <a:cubicBezTo>
                    <a:pt x="163" y="159"/>
                    <a:pt x="163" y="159"/>
                    <a:pt x="163" y="159"/>
                  </a:cubicBezTo>
                  <a:cubicBezTo>
                    <a:pt x="164" y="158"/>
                    <a:pt x="164" y="158"/>
                    <a:pt x="164" y="158"/>
                  </a:cubicBezTo>
                  <a:cubicBezTo>
                    <a:pt x="164" y="157"/>
                    <a:pt x="164" y="157"/>
                    <a:pt x="164" y="157"/>
                  </a:cubicBezTo>
                  <a:cubicBezTo>
                    <a:pt x="165" y="155"/>
                    <a:pt x="165" y="155"/>
                    <a:pt x="165" y="155"/>
                  </a:cubicBezTo>
                  <a:cubicBezTo>
                    <a:pt x="164" y="154"/>
                    <a:pt x="164" y="154"/>
                    <a:pt x="164" y="154"/>
                  </a:cubicBezTo>
                  <a:cubicBezTo>
                    <a:pt x="165" y="153"/>
                    <a:pt x="165" y="153"/>
                    <a:pt x="165" y="153"/>
                  </a:cubicBezTo>
                  <a:cubicBezTo>
                    <a:pt x="166" y="150"/>
                    <a:pt x="166" y="150"/>
                    <a:pt x="166" y="150"/>
                  </a:cubicBezTo>
                  <a:cubicBezTo>
                    <a:pt x="166" y="150"/>
                    <a:pt x="166" y="150"/>
                    <a:pt x="166" y="150"/>
                  </a:cubicBezTo>
                  <a:cubicBezTo>
                    <a:pt x="165" y="147"/>
                    <a:pt x="165" y="147"/>
                    <a:pt x="165" y="147"/>
                  </a:cubicBezTo>
                  <a:cubicBezTo>
                    <a:pt x="163" y="146"/>
                    <a:pt x="163" y="146"/>
                    <a:pt x="163" y="146"/>
                  </a:cubicBezTo>
                  <a:cubicBezTo>
                    <a:pt x="163" y="145"/>
                    <a:pt x="163" y="145"/>
                    <a:pt x="163" y="145"/>
                  </a:cubicBezTo>
                  <a:cubicBezTo>
                    <a:pt x="162" y="143"/>
                    <a:pt x="162" y="143"/>
                    <a:pt x="162" y="143"/>
                  </a:cubicBezTo>
                  <a:cubicBezTo>
                    <a:pt x="164" y="142"/>
                    <a:pt x="164" y="142"/>
                    <a:pt x="164" y="142"/>
                  </a:cubicBezTo>
                  <a:cubicBezTo>
                    <a:pt x="164" y="141"/>
                    <a:pt x="164" y="141"/>
                    <a:pt x="164" y="141"/>
                  </a:cubicBezTo>
                  <a:cubicBezTo>
                    <a:pt x="166" y="141"/>
                    <a:pt x="166" y="141"/>
                    <a:pt x="166" y="141"/>
                  </a:cubicBezTo>
                  <a:cubicBezTo>
                    <a:pt x="167" y="139"/>
                    <a:pt x="167" y="139"/>
                    <a:pt x="167" y="139"/>
                  </a:cubicBezTo>
                  <a:cubicBezTo>
                    <a:pt x="169" y="139"/>
                    <a:pt x="169" y="139"/>
                    <a:pt x="169" y="139"/>
                  </a:cubicBezTo>
                  <a:cubicBezTo>
                    <a:pt x="170" y="140"/>
                    <a:pt x="170" y="140"/>
                    <a:pt x="170" y="140"/>
                  </a:cubicBezTo>
                  <a:cubicBezTo>
                    <a:pt x="170" y="141"/>
                    <a:pt x="170" y="141"/>
                    <a:pt x="170" y="141"/>
                  </a:cubicBezTo>
                  <a:cubicBezTo>
                    <a:pt x="171" y="142"/>
                    <a:pt x="171" y="142"/>
                    <a:pt x="171" y="142"/>
                  </a:cubicBezTo>
                  <a:cubicBezTo>
                    <a:pt x="172" y="143"/>
                    <a:pt x="172" y="143"/>
                    <a:pt x="172" y="143"/>
                  </a:cubicBezTo>
                  <a:cubicBezTo>
                    <a:pt x="172" y="143"/>
                    <a:pt x="172" y="143"/>
                    <a:pt x="172" y="143"/>
                  </a:cubicBezTo>
                  <a:cubicBezTo>
                    <a:pt x="173" y="144"/>
                    <a:pt x="173" y="144"/>
                    <a:pt x="173" y="144"/>
                  </a:cubicBezTo>
                  <a:cubicBezTo>
                    <a:pt x="173" y="145"/>
                    <a:pt x="173" y="145"/>
                    <a:pt x="173" y="145"/>
                  </a:cubicBezTo>
                  <a:cubicBezTo>
                    <a:pt x="174" y="145"/>
                    <a:pt x="174" y="145"/>
                    <a:pt x="174" y="145"/>
                  </a:cubicBezTo>
                  <a:cubicBezTo>
                    <a:pt x="174" y="146"/>
                    <a:pt x="174" y="146"/>
                    <a:pt x="174" y="146"/>
                  </a:cubicBezTo>
                  <a:cubicBezTo>
                    <a:pt x="175" y="147"/>
                    <a:pt x="175" y="147"/>
                    <a:pt x="175" y="147"/>
                  </a:cubicBezTo>
                  <a:cubicBezTo>
                    <a:pt x="175" y="148"/>
                    <a:pt x="175" y="148"/>
                    <a:pt x="175" y="148"/>
                  </a:cubicBezTo>
                  <a:cubicBezTo>
                    <a:pt x="175" y="149"/>
                    <a:pt x="175" y="149"/>
                    <a:pt x="175" y="149"/>
                  </a:cubicBezTo>
                  <a:cubicBezTo>
                    <a:pt x="175" y="149"/>
                    <a:pt x="175" y="149"/>
                    <a:pt x="175" y="149"/>
                  </a:cubicBezTo>
                  <a:cubicBezTo>
                    <a:pt x="177" y="150"/>
                    <a:pt x="177" y="150"/>
                    <a:pt x="177" y="150"/>
                  </a:cubicBezTo>
                  <a:cubicBezTo>
                    <a:pt x="178" y="150"/>
                    <a:pt x="178" y="150"/>
                    <a:pt x="178" y="150"/>
                  </a:cubicBezTo>
                  <a:cubicBezTo>
                    <a:pt x="179" y="150"/>
                    <a:pt x="179" y="150"/>
                    <a:pt x="179" y="150"/>
                  </a:cubicBezTo>
                  <a:cubicBezTo>
                    <a:pt x="180" y="150"/>
                    <a:pt x="180" y="150"/>
                    <a:pt x="180" y="150"/>
                  </a:cubicBezTo>
                  <a:cubicBezTo>
                    <a:pt x="181" y="150"/>
                    <a:pt x="181" y="150"/>
                    <a:pt x="181" y="150"/>
                  </a:cubicBezTo>
                  <a:cubicBezTo>
                    <a:pt x="181" y="149"/>
                    <a:pt x="181" y="149"/>
                    <a:pt x="181" y="149"/>
                  </a:cubicBezTo>
                  <a:cubicBezTo>
                    <a:pt x="182" y="149"/>
                    <a:pt x="182" y="149"/>
                    <a:pt x="182" y="149"/>
                  </a:cubicBezTo>
                  <a:cubicBezTo>
                    <a:pt x="181" y="149"/>
                    <a:pt x="181" y="149"/>
                    <a:pt x="181" y="149"/>
                  </a:cubicBezTo>
                  <a:cubicBezTo>
                    <a:pt x="180" y="149"/>
                    <a:pt x="180" y="149"/>
                    <a:pt x="180" y="149"/>
                  </a:cubicBezTo>
                  <a:cubicBezTo>
                    <a:pt x="180" y="148"/>
                    <a:pt x="180" y="148"/>
                    <a:pt x="180" y="148"/>
                  </a:cubicBezTo>
                  <a:cubicBezTo>
                    <a:pt x="179" y="149"/>
                    <a:pt x="179" y="149"/>
                    <a:pt x="179" y="149"/>
                  </a:cubicBezTo>
                  <a:cubicBezTo>
                    <a:pt x="178" y="149"/>
                    <a:pt x="178" y="149"/>
                    <a:pt x="178" y="149"/>
                  </a:cubicBezTo>
                  <a:cubicBezTo>
                    <a:pt x="177" y="149"/>
                    <a:pt x="177" y="149"/>
                    <a:pt x="177" y="149"/>
                  </a:cubicBezTo>
                  <a:cubicBezTo>
                    <a:pt x="176" y="149"/>
                    <a:pt x="176" y="149"/>
                    <a:pt x="176" y="149"/>
                  </a:cubicBezTo>
                  <a:cubicBezTo>
                    <a:pt x="176" y="148"/>
                    <a:pt x="176" y="148"/>
                    <a:pt x="176" y="148"/>
                  </a:cubicBezTo>
                  <a:cubicBezTo>
                    <a:pt x="176" y="147"/>
                    <a:pt x="176" y="147"/>
                    <a:pt x="176" y="147"/>
                  </a:cubicBezTo>
                  <a:cubicBezTo>
                    <a:pt x="176" y="147"/>
                    <a:pt x="176" y="147"/>
                    <a:pt x="176" y="147"/>
                  </a:cubicBezTo>
                  <a:cubicBezTo>
                    <a:pt x="175" y="146"/>
                    <a:pt x="175" y="146"/>
                    <a:pt x="175" y="146"/>
                  </a:cubicBezTo>
                  <a:cubicBezTo>
                    <a:pt x="175" y="145"/>
                    <a:pt x="175" y="145"/>
                    <a:pt x="175" y="145"/>
                  </a:cubicBezTo>
                  <a:cubicBezTo>
                    <a:pt x="176" y="144"/>
                    <a:pt x="176" y="144"/>
                    <a:pt x="176" y="144"/>
                  </a:cubicBezTo>
                  <a:cubicBezTo>
                    <a:pt x="177" y="144"/>
                    <a:pt x="177" y="144"/>
                    <a:pt x="177" y="144"/>
                  </a:cubicBezTo>
                  <a:cubicBezTo>
                    <a:pt x="176" y="143"/>
                    <a:pt x="176" y="143"/>
                    <a:pt x="176" y="143"/>
                  </a:cubicBezTo>
                  <a:cubicBezTo>
                    <a:pt x="176" y="143"/>
                    <a:pt x="176" y="143"/>
                    <a:pt x="176" y="143"/>
                  </a:cubicBezTo>
                  <a:cubicBezTo>
                    <a:pt x="176" y="143"/>
                    <a:pt x="176" y="143"/>
                    <a:pt x="176" y="143"/>
                  </a:cubicBezTo>
                  <a:cubicBezTo>
                    <a:pt x="175" y="142"/>
                    <a:pt x="175" y="142"/>
                    <a:pt x="175" y="142"/>
                  </a:cubicBezTo>
                  <a:cubicBezTo>
                    <a:pt x="174" y="141"/>
                    <a:pt x="174" y="141"/>
                    <a:pt x="174" y="141"/>
                  </a:cubicBezTo>
                  <a:cubicBezTo>
                    <a:pt x="174" y="141"/>
                    <a:pt x="174" y="141"/>
                    <a:pt x="174" y="141"/>
                  </a:cubicBezTo>
                  <a:cubicBezTo>
                    <a:pt x="173" y="139"/>
                    <a:pt x="173" y="139"/>
                    <a:pt x="173" y="139"/>
                  </a:cubicBezTo>
                  <a:cubicBezTo>
                    <a:pt x="171" y="139"/>
                    <a:pt x="171" y="139"/>
                    <a:pt x="171" y="139"/>
                  </a:cubicBezTo>
                  <a:cubicBezTo>
                    <a:pt x="169" y="139"/>
                    <a:pt x="169" y="139"/>
                    <a:pt x="169" y="139"/>
                  </a:cubicBezTo>
                  <a:cubicBezTo>
                    <a:pt x="169" y="138"/>
                    <a:pt x="169" y="138"/>
                    <a:pt x="169" y="138"/>
                  </a:cubicBezTo>
                  <a:cubicBezTo>
                    <a:pt x="168" y="138"/>
                    <a:pt x="168" y="138"/>
                    <a:pt x="168" y="138"/>
                  </a:cubicBezTo>
                  <a:cubicBezTo>
                    <a:pt x="166" y="137"/>
                    <a:pt x="166" y="137"/>
                    <a:pt x="166" y="137"/>
                  </a:cubicBezTo>
                  <a:cubicBezTo>
                    <a:pt x="165" y="137"/>
                    <a:pt x="165" y="137"/>
                    <a:pt x="165" y="137"/>
                  </a:cubicBezTo>
                  <a:cubicBezTo>
                    <a:pt x="164" y="137"/>
                    <a:pt x="164" y="137"/>
                    <a:pt x="164" y="137"/>
                  </a:cubicBezTo>
                  <a:cubicBezTo>
                    <a:pt x="163" y="138"/>
                    <a:pt x="163" y="138"/>
                    <a:pt x="163" y="138"/>
                  </a:cubicBezTo>
                  <a:cubicBezTo>
                    <a:pt x="163" y="139"/>
                    <a:pt x="163" y="139"/>
                    <a:pt x="163" y="139"/>
                  </a:cubicBezTo>
                  <a:cubicBezTo>
                    <a:pt x="162" y="140"/>
                    <a:pt x="162" y="140"/>
                    <a:pt x="162" y="140"/>
                  </a:cubicBezTo>
                  <a:cubicBezTo>
                    <a:pt x="161" y="139"/>
                    <a:pt x="161" y="139"/>
                    <a:pt x="161" y="139"/>
                  </a:cubicBezTo>
                  <a:cubicBezTo>
                    <a:pt x="159" y="140"/>
                    <a:pt x="159" y="140"/>
                    <a:pt x="159" y="140"/>
                  </a:cubicBezTo>
                  <a:cubicBezTo>
                    <a:pt x="158" y="140"/>
                    <a:pt x="158" y="140"/>
                    <a:pt x="158" y="140"/>
                  </a:cubicBezTo>
                  <a:cubicBezTo>
                    <a:pt x="158" y="139"/>
                    <a:pt x="158" y="139"/>
                    <a:pt x="158" y="139"/>
                  </a:cubicBezTo>
                  <a:cubicBezTo>
                    <a:pt x="158" y="138"/>
                    <a:pt x="158" y="138"/>
                    <a:pt x="158" y="138"/>
                  </a:cubicBezTo>
                  <a:cubicBezTo>
                    <a:pt x="158" y="137"/>
                    <a:pt x="158" y="137"/>
                    <a:pt x="158" y="137"/>
                  </a:cubicBezTo>
                  <a:cubicBezTo>
                    <a:pt x="156" y="136"/>
                    <a:pt x="156" y="136"/>
                    <a:pt x="156" y="136"/>
                  </a:cubicBezTo>
                  <a:cubicBezTo>
                    <a:pt x="156" y="135"/>
                    <a:pt x="156" y="135"/>
                    <a:pt x="156" y="135"/>
                  </a:cubicBezTo>
                  <a:cubicBezTo>
                    <a:pt x="156" y="133"/>
                    <a:pt x="156" y="133"/>
                    <a:pt x="156" y="133"/>
                  </a:cubicBezTo>
                  <a:cubicBezTo>
                    <a:pt x="155" y="131"/>
                    <a:pt x="155" y="131"/>
                    <a:pt x="155" y="131"/>
                  </a:cubicBezTo>
                  <a:cubicBezTo>
                    <a:pt x="155" y="130"/>
                    <a:pt x="155" y="130"/>
                    <a:pt x="155" y="130"/>
                  </a:cubicBezTo>
                  <a:cubicBezTo>
                    <a:pt x="155" y="128"/>
                    <a:pt x="155" y="128"/>
                    <a:pt x="155" y="128"/>
                  </a:cubicBezTo>
                  <a:cubicBezTo>
                    <a:pt x="154" y="126"/>
                    <a:pt x="154" y="126"/>
                    <a:pt x="154" y="126"/>
                  </a:cubicBezTo>
                  <a:cubicBezTo>
                    <a:pt x="153" y="125"/>
                    <a:pt x="153" y="125"/>
                    <a:pt x="153" y="125"/>
                  </a:cubicBezTo>
                  <a:cubicBezTo>
                    <a:pt x="152" y="125"/>
                    <a:pt x="152" y="125"/>
                    <a:pt x="152" y="125"/>
                  </a:cubicBezTo>
                  <a:cubicBezTo>
                    <a:pt x="152" y="124"/>
                    <a:pt x="152" y="124"/>
                    <a:pt x="152" y="124"/>
                  </a:cubicBezTo>
                  <a:cubicBezTo>
                    <a:pt x="150" y="123"/>
                    <a:pt x="150" y="123"/>
                    <a:pt x="150" y="123"/>
                  </a:cubicBezTo>
                  <a:cubicBezTo>
                    <a:pt x="148" y="122"/>
                    <a:pt x="148" y="122"/>
                    <a:pt x="148" y="122"/>
                  </a:cubicBezTo>
                  <a:cubicBezTo>
                    <a:pt x="148" y="121"/>
                    <a:pt x="148" y="121"/>
                    <a:pt x="148" y="121"/>
                  </a:cubicBezTo>
                  <a:cubicBezTo>
                    <a:pt x="149" y="119"/>
                    <a:pt x="149" y="119"/>
                    <a:pt x="149" y="119"/>
                  </a:cubicBezTo>
                  <a:cubicBezTo>
                    <a:pt x="148" y="118"/>
                    <a:pt x="148" y="118"/>
                    <a:pt x="148" y="118"/>
                  </a:cubicBezTo>
                  <a:cubicBezTo>
                    <a:pt x="148" y="117"/>
                    <a:pt x="148" y="117"/>
                    <a:pt x="148" y="117"/>
                  </a:cubicBezTo>
                  <a:cubicBezTo>
                    <a:pt x="148" y="117"/>
                    <a:pt x="148" y="117"/>
                    <a:pt x="148" y="117"/>
                  </a:cubicBezTo>
                  <a:cubicBezTo>
                    <a:pt x="149" y="116"/>
                    <a:pt x="149" y="116"/>
                    <a:pt x="149" y="116"/>
                  </a:cubicBezTo>
                  <a:cubicBezTo>
                    <a:pt x="150" y="114"/>
                    <a:pt x="150" y="114"/>
                    <a:pt x="150" y="114"/>
                  </a:cubicBezTo>
                  <a:cubicBezTo>
                    <a:pt x="151" y="113"/>
                    <a:pt x="151" y="113"/>
                    <a:pt x="151" y="113"/>
                  </a:cubicBezTo>
                  <a:cubicBezTo>
                    <a:pt x="150" y="111"/>
                    <a:pt x="150" y="111"/>
                    <a:pt x="150" y="111"/>
                  </a:cubicBezTo>
                  <a:cubicBezTo>
                    <a:pt x="148" y="107"/>
                    <a:pt x="148" y="107"/>
                    <a:pt x="148" y="107"/>
                  </a:cubicBezTo>
                  <a:cubicBezTo>
                    <a:pt x="149" y="107"/>
                    <a:pt x="149" y="107"/>
                    <a:pt x="149" y="107"/>
                  </a:cubicBezTo>
                  <a:cubicBezTo>
                    <a:pt x="150" y="108"/>
                    <a:pt x="150" y="108"/>
                    <a:pt x="150" y="108"/>
                  </a:cubicBezTo>
                  <a:cubicBezTo>
                    <a:pt x="150" y="109"/>
                    <a:pt x="150" y="109"/>
                    <a:pt x="150" y="109"/>
                  </a:cubicBezTo>
                  <a:cubicBezTo>
                    <a:pt x="151" y="109"/>
                    <a:pt x="151" y="109"/>
                    <a:pt x="151" y="109"/>
                  </a:cubicBezTo>
                  <a:cubicBezTo>
                    <a:pt x="151" y="109"/>
                    <a:pt x="151" y="109"/>
                    <a:pt x="151" y="109"/>
                  </a:cubicBezTo>
                  <a:cubicBezTo>
                    <a:pt x="151" y="111"/>
                    <a:pt x="151" y="111"/>
                    <a:pt x="151" y="111"/>
                  </a:cubicBezTo>
                  <a:cubicBezTo>
                    <a:pt x="152" y="112"/>
                    <a:pt x="152" y="112"/>
                    <a:pt x="152" y="112"/>
                  </a:cubicBezTo>
                  <a:cubicBezTo>
                    <a:pt x="152" y="113"/>
                    <a:pt x="152" y="113"/>
                    <a:pt x="152" y="113"/>
                  </a:cubicBezTo>
                  <a:cubicBezTo>
                    <a:pt x="153" y="114"/>
                    <a:pt x="153" y="114"/>
                    <a:pt x="153" y="114"/>
                  </a:cubicBezTo>
                  <a:cubicBezTo>
                    <a:pt x="153" y="115"/>
                    <a:pt x="153" y="115"/>
                    <a:pt x="153" y="115"/>
                  </a:cubicBezTo>
                  <a:cubicBezTo>
                    <a:pt x="153" y="116"/>
                    <a:pt x="153" y="116"/>
                    <a:pt x="153" y="116"/>
                  </a:cubicBezTo>
                  <a:cubicBezTo>
                    <a:pt x="154" y="117"/>
                    <a:pt x="154" y="117"/>
                    <a:pt x="154" y="117"/>
                  </a:cubicBezTo>
                  <a:cubicBezTo>
                    <a:pt x="154" y="118"/>
                    <a:pt x="154" y="118"/>
                    <a:pt x="154" y="118"/>
                  </a:cubicBezTo>
                  <a:cubicBezTo>
                    <a:pt x="155" y="119"/>
                    <a:pt x="155" y="119"/>
                    <a:pt x="155" y="119"/>
                  </a:cubicBezTo>
                  <a:cubicBezTo>
                    <a:pt x="155" y="119"/>
                    <a:pt x="155" y="119"/>
                    <a:pt x="155" y="119"/>
                  </a:cubicBezTo>
                  <a:cubicBezTo>
                    <a:pt x="154" y="120"/>
                    <a:pt x="154" y="120"/>
                    <a:pt x="154" y="120"/>
                  </a:cubicBezTo>
                  <a:cubicBezTo>
                    <a:pt x="155" y="120"/>
                    <a:pt x="155" y="120"/>
                    <a:pt x="155" y="120"/>
                  </a:cubicBezTo>
                  <a:cubicBezTo>
                    <a:pt x="156" y="120"/>
                    <a:pt x="156" y="120"/>
                    <a:pt x="156" y="120"/>
                  </a:cubicBezTo>
                  <a:cubicBezTo>
                    <a:pt x="157" y="121"/>
                    <a:pt x="157" y="121"/>
                    <a:pt x="157" y="121"/>
                  </a:cubicBezTo>
                  <a:cubicBezTo>
                    <a:pt x="159" y="121"/>
                    <a:pt x="159" y="121"/>
                    <a:pt x="159" y="121"/>
                  </a:cubicBezTo>
                  <a:cubicBezTo>
                    <a:pt x="160" y="120"/>
                    <a:pt x="160" y="120"/>
                    <a:pt x="160" y="120"/>
                  </a:cubicBezTo>
                  <a:cubicBezTo>
                    <a:pt x="160" y="121"/>
                    <a:pt x="160" y="121"/>
                    <a:pt x="160" y="121"/>
                  </a:cubicBezTo>
                  <a:cubicBezTo>
                    <a:pt x="161" y="122"/>
                    <a:pt x="161" y="122"/>
                    <a:pt x="161" y="122"/>
                  </a:cubicBezTo>
                  <a:cubicBezTo>
                    <a:pt x="161" y="121"/>
                    <a:pt x="161" y="121"/>
                    <a:pt x="161" y="121"/>
                  </a:cubicBezTo>
                  <a:cubicBezTo>
                    <a:pt x="162" y="121"/>
                    <a:pt x="162" y="121"/>
                    <a:pt x="162" y="121"/>
                  </a:cubicBezTo>
                  <a:cubicBezTo>
                    <a:pt x="163" y="120"/>
                    <a:pt x="163" y="120"/>
                    <a:pt x="163" y="120"/>
                  </a:cubicBezTo>
                  <a:cubicBezTo>
                    <a:pt x="164" y="120"/>
                    <a:pt x="164" y="120"/>
                    <a:pt x="164" y="120"/>
                  </a:cubicBezTo>
                  <a:cubicBezTo>
                    <a:pt x="165" y="122"/>
                    <a:pt x="165" y="122"/>
                    <a:pt x="165" y="122"/>
                  </a:cubicBezTo>
                  <a:cubicBezTo>
                    <a:pt x="166" y="122"/>
                    <a:pt x="166" y="122"/>
                    <a:pt x="166" y="122"/>
                  </a:cubicBezTo>
                  <a:cubicBezTo>
                    <a:pt x="167" y="122"/>
                    <a:pt x="167" y="122"/>
                    <a:pt x="167" y="122"/>
                  </a:cubicBezTo>
                  <a:cubicBezTo>
                    <a:pt x="169" y="122"/>
                    <a:pt x="169" y="122"/>
                    <a:pt x="169" y="122"/>
                  </a:cubicBezTo>
                  <a:cubicBezTo>
                    <a:pt x="170" y="121"/>
                    <a:pt x="170" y="121"/>
                    <a:pt x="170" y="121"/>
                  </a:cubicBezTo>
                  <a:cubicBezTo>
                    <a:pt x="169" y="122"/>
                    <a:pt x="169" y="122"/>
                    <a:pt x="169" y="122"/>
                  </a:cubicBezTo>
                  <a:cubicBezTo>
                    <a:pt x="167" y="122"/>
                    <a:pt x="167" y="122"/>
                    <a:pt x="167" y="122"/>
                  </a:cubicBezTo>
                  <a:cubicBezTo>
                    <a:pt x="167" y="121"/>
                    <a:pt x="167" y="121"/>
                    <a:pt x="167" y="121"/>
                  </a:cubicBezTo>
                  <a:cubicBezTo>
                    <a:pt x="166" y="121"/>
                    <a:pt x="166" y="121"/>
                    <a:pt x="166" y="121"/>
                  </a:cubicBezTo>
                  <a:cubicBezTo>
                    <a:pt x="166" y="120"/>
                    <a:pt x="166" y="120"/>
                    <a:pt x="166" y="120"/>
                  </a:cubicBezTo>
                  <a:cubicBezTo>
                    <a:pt x="164" y="120"/>
                    <a:pt x="164" y="120"/>
                    <a:pt x="164" y="120"/>
                  </a:cubicBezTo>
                  <a:cubicBezTo>
                    <a:pt x="164" y="119"/>
                    <a:pt x="164" y="119"/>
                    <a:pt x="164" y="119"/>
                  </a:cubicBezTo>
                  <a:cubicBezTo>
                    <a:pt x="164" y="119"/>
                    <a:pt x="164" y="119"/>
                    <a:pt x="164" y="119"/>
                  </a:cubicBezTo>
                  <a:cubicBezTo>
                    <a:pt x="163" y="119"/>
                    <a:pt x="163" y="119"/>
                    <a:pt x="163" y="119"/>
                  </a:cubicBezTo>
                  <a:cubicBezTo>
                    <a:pt x="161" y="119"/>
                    <a:pt x="161" y="119"/>
                    <a:pt x="161" y="119"/>
                  </a:cubicBezTo>
                  <a:cubicBezTo>
                    <a:pt x="160" y="119"/>
                    <a:pt x="160" y="119"/>
                    <a:pt x="160" y="119"/>
                  </a:cubicBezTo>
                  <a:cubicBezTo>
                    <a:pt x="159" y="119"/>
                    <a:pt x="159" y="119"/>
                    <a:pt x="159" y="119"/>
                  </a:cubicBezTo>
                  <a:cubicBezTo>
                    <a:pt x="157" y="117"/>
                    <a:pt x="157" y="117"/>
                    <a:pt x="157" y="117"/>
                  </a:cubicBezTo>
                  <a:cubicBezTo>
                    <a:pt x="157" y="116"/>
                    <a:pt x="157" y="116"/>
                    <a:pt x="157" y="116"/>
                  </a:cubicBezTo>
                  <a:cubicBezTo>
                    <a:pt x="156" y="116"/>
                    <a:pt x="156" y="116"/>
                    <a:pt x="156" y="116"/>
                  </a:cubicBezTo>
                  <a:cubicBezTo>
                    <a:pt x="155" y="114"/>
                    <a:pt x="155" y="114"/>
                    <a:pt x="155" y="114"/>
                  </a:cubicBezTo>
                  <a:cubicBezTo>
                    <a:pt x="156" y="114"/>
                    <a:pt x="156" y="114"/>
                    <a:pt x="156" y="114"/>
                  </a:cubicBezTo>
                  <a:cubicBezTo>
                    <a:pt x="156" y="114"/>
                    <a:pt x="156" y="114"/>
                    <a:pt x="156" y="114"/>
                  </a:cubicBezTo>
                  <a:cubicBezTo>
                    <a:pt x="157" y="113"/>
                    <a:pt x="157" y="113"/>
                    <a:pt x="157" y="113"/>
                  </a:cubicBezTo>
                  <a:cubicBezTo>
                    <a:pt x="158" y="113"/>
                    <a:pt x="158" y="113"/>
                    <a:pt x="158" y="113"/>
                  </a:cubicBezTo>
                  <a:cubicBezTo>
                    <a:pt x="159" y="114"/>
                    <a:pt x="159" y="114"/>
                    <a:pt x="159" y="114"/>
                  </a:cubicBezTo>
                  <a:cubicBezTo>
                    <a:pt x="161" y="115"/>
                    <a:pt x="161" y="115"/>
                    <a:pt x="161" y="115"/>
                  </a:cubicBezTo>
                  <a:cubicBezTo>
                    <a:pt x="162" y="115"/>
                    <a:pt x="162" y="115"/>
                    <a:pt x="162" y="115"/>
                  </a:cubicBezTo>
                  <a:cubicBezTo>
                    <a:pt x="163" y="113"/>
                    <a:pt x="163" y="113"/>
                    <a:pt x="163" y="113"/>
                  </a:cubicBezTo>
                  <a:cubicBezTo>
                    <a:pt x="163" y="112"/>
                    <a:pt x="163" y="112"/>
                    <a:pt x="163" y="112"/>
                  </a:cubicBezTo>
                  <a:cubicBezTo>
                    <a:pt x="161" y="111"/>
                    <a:pt x="161" y="111"/>
                    <a:pt x="161" y="111"/>
                  </a:cubicBezTo>
                  <a:cubicBezTo>
                    <a:pt x="159" y="112"/>
                    <a:pt x="159" y="112"/>
                    <a:pt x="159" y="112"/>
                  </a:cubicBezTo>
                  <a:cubicBezTo>
                    <a:pt x="159" y="112"/>
                    <a:pt x="159" y="112"/>
                    <a:pt x="159" y="112"/>
                  </a:cubicBezTo>
                  <a:cubicBezTo>
                    <a:pt x="159" y="111"/>
                    <a:pt x="159" y="111"/>
                    <a:pt x="159" y="111"/>
                  </a:cubicBezTo>
                  <a:cubicBezTo>
                    <a:pt x="160" y="111"/>
                    <a:pt x="160" y="111"/>
                    <a:pt x="160" y="111"/>
                  </a:cubicBezTo>
                  <a:cubicBezTo>
                    <a:pt x="160" y="111"/>
                    <a:pt x="160" y="111"/>
                    <a:pt x="160" y="111"/>
                  </a:cubicBezTo>
                  <a:cubicBezTo>
                    <a:pt x="160" y="110"/>
                    <a:pt x="160" y="110"/>
                    <a:pt x="160" y="110"/>
                  </a:cubicBezTo>
                  <a:cubicBezTo>
                    <a:pt x="161" y="109"/>
                    <a:pt x="161" y="109"/>
                    <a:pt x="161" y="109"/>
                  </a:cubicBezTo>
                  <a:cubicBezTo>
                    <a:pt x="162" y="108"/>
                    <a:pt x="162" y="108"/>
                    <a:pt x="162" y="108"/>
                  </a:cubicBezTo>
                  <a:cubicBezTo>
                    <a:pt x="163" y="108"/>
                    <a:pt x="163" y="108"/>
                    <a:pt x="163" y="108"/>
                  </a:cubicBezTo>
                  <a:cubicBezTo>
                    <a:pt x="166" y="108"/>
                    <a:pt x="166" y="108"/>
                    <a:pt x="166" y="108"/>
                  </a:cubicBezTo>
                  <a:cubicBezTo>
                    <a:pt x="167" y="109"/>
                    <a:pt x="167" y="109"/>
                    <a:pt x="167" y="109"/>
                  </a:cubicBezTo>
                  <a:cubicBezTo>
                    <a:pt x="168" y="110"/>
                    <a:pt x="168" y="110"/>
                    <a:pt x="168" y="110"/>
                  </a:cubicBezTo>
                  <a:cubicBezTo>
                    <a:pt x="171" y="110"/>
                    <a:pt x="171" y="110"/>
                    <a:pt x="171" y="110"/>
                  </a:cubicBezTo>
                  <a:cubicBezTo>
                    <a:pt x="171" y="111"/>
                    <a:pt x="171" y="111"/>
                    <a:pt x="171" y="111"/>
                  </a:cubicBezTo>
                  <a:cubicBezTo>
                    <a:pt x="172" y="112"/>
                    <a:pt x="172" y="112"/>
                    <a:pt x="172" y="112"/>
                  </a:cubicBezTo>
                  <a:cubicBezTo>
                    <a:pt x="174" y="113"/>
                    <a:pt x="174" y="113"/>
                    <a:pt x="174" y="113"/>
                  </a:cubicBezTo>
                  <a:cubicBezTo>
                    <a:pt x="175" y="113"/>
                    <a:pt x="175" y="113"/>
                    <a:pt x="175" y="113"/>
                  </a:cubicBezTo>
                  <a:cubicBezTo>
                    <a:pt x="178" y="113"/>
                    <a:pt x="178" y="113"/>
                    <a:pt x="178" y="113"/>
                  </a:cubicBezTo>
                  <a:cubicBezTo>
                    <a:pt x="180" y="112"/>
                    <a:pt x="180" y="112"/>
                    <a:pt x="180" y="112"/>
                  </a:cubicBezTo>
                  <a:cubicBezTo>
                    <a:pt x="180" y="113"/>
                    <a:pt x="180" y="113"/>
                    <a:pt x="180" y="113"/>
                  </a:cubicBezTo>
                  <a:cubicBezTo>
                    <a:pt x="181" y="113"/>
                    <a:pt x="181" y="113"/>
                    <a:pt x="181" y="113"/>
                  </a:cubicBezTo>
                  <a:cubicBezTo>
                    <a:pt x="182" y="113"/>
                    <a:pt x="182" y="113"/>
                    <a:pt x="182" y="113"/>
                  </a:cubicBezTo>
                  <a:cubicBezTo>
                    <a:pt x="181" y="114"/>
                    <a:pt x="181" y="114"/>
                    <a:pt x="181" y="114"/>
                  </a:cubicBezTo>
                  <a:cubicBezTo>
                    <a:pt x="182" y="115"/>
                    <a:pt x="182" y="115"/>
                    <a:pt x="182" y="115"/>
                  </a:cubicBezTo>
                  <a:cubicBezTo>
                    <a:pt x="181" y="115"/>
                    <a:pt x="181" y="115"/>
                    <a:pt x="181" y="115"/>
                  </a:cubicBezTo>
                  <a:cubicBezTo>
                    <a:pt x="180" y="116"/>
                    <a:pt x="180" y="116"/>
                    <a:pt x="180" y="116"/>
                  </a:cubicBezTo>
                  <a:cubicBezTo>
                    <a:pt x="180" y="117"/>
                    <a:pt x="180" y="117"/>
                    <a:pt x="180" y="117"/>
                  </a:cubicBezTo>
                  <a:cubicBezTo>
                    <a:pt x="181" y="118"/>
                    <a:pt x="181" y="118"/>
                    <a:pt x="181" y="118"/>
                  </a:cubicBezTo>
                  <a:cubicBezTo>
                    <a:pt x="181" y="119"/>
                    <a:pt x="181" y="119"/>
                    <a:pt x="181" y="119"/>
                  </a:cubicBezTo>
                  <a:cubicBezTo>
                    <a:pt x="182" y="121"/>
                    <a:pt x="182" y="121"/>
                    <a:pt x="182" y="121"/>
                  </a:cubicBezTo>
                  <a:cubicBezTo>
                    <a:pt x="182" y="121"/>
                    <a:pt x="182" y="121"/>
                    <a:pt x="182" y="121"/>
                  </a:cubicBezTo>
                  <a:cubicBezTo>
                    <a:pt x="182" y="122"/>
                    <a:pt x="182" y="122"/>
                    <a:pt x="182" y="122"/>
                  </a:cubicBezTo>
                  <a:cubicBezTo>
                    <a:pt x="182" y="125"/>
                    <a:pt x="182" y="125"/>
                    <a:pt x="182" y="125"/>
                  </a:cubicBezTo>
                  <a:cubicBezTo>
                    <a:pt x="183" y="125"/>
                    <a:pt x="183" y="125"/>
                    <a:pt x="183" y="125"/>
                  </a:cubicBezTo>
                  <a:cubicBezTo>
                    <a:pt x="183" y="124"/>
                    <a:pt x="183" y="124"/>
                    <a:pt x="183" y="124"/>
                  </a:cubicBezTo>
                  <a:cubicBezTo>
                    <a:pt x="183" y="123"/>
                    <a:pt x="183" y="123"/>
                    <a:pt x="183" y="123"/>
                  </a:cubicBezTo>
                  <a:cubicBezTo>
                    <a:pt x="183" y="123"/>
                    <a:pt x="183" y="123"/>
                    <a:pt x="183" y="123"/>
                  </a:cubicBezTo>
                  <a:cubicBezTo>
                    <a:pt x="183" y="122"/>
                    <a:pt x="183" y="122"/>
                    <a:pt x="183" y="122"/>
                  </a:cubicBezTo>
                  <a:cubicBezTo>
                    <a:pt x="184" y="121"/>
                    <a:pt x="184" y="121"/>
                    <a:pt x="184" y="121"/>
                  </a:cubicBezTo>
                  <a:cubicBezTo>
                    <a:pt x="184" y="120"/>
                    <a:pt x="184" y="120"/>
                    <a:pt x="184" y="120"/>
                  </a:cubicBezTo>
                  <a:cubicBezTo>
                    <a:pt x="185" y="121"/>
                    <a:pt x="185" y="121"/>
                    <a:pt x="185" y="121"/>
                  </a:cubicBezTo>
                  <a:cubicBezTo>
                    <a:pt x="185" y="122"/>
                    <a:pt x="185" y="122"/>
                    <a:pt x="185" y="122"/>
                  </a:cubicBezTo>
                  <a:cubicBezTo>
                    <a:pt x="186" y="124"/>
                    <a:pt x="186" y="124"/>
                    <a:pt x="186" y="124"/>
                  </a:cubicBezTo>
                  <a:cubicBezTo>
                    <a:pt x="186" y="124"/>
                    <a:pt x="186" y="124"/>
                    <a:pt x="186" y="124"/>
                  </a:cubicBezTo>
                  <a:cubicBezTo>
                    <a:pt x="185" y="125"/>
                    <a:pt x="185" y="125"/>
                    <a:pt x="185" y="125"/>
                  </a:cubicBezTo>
                  <a:cubicBezTo>
                    <a:pt x="185" y="126"/>
                    <a:pt x="185" y="126"/>
                    <a:pt x="185" y="126"/>
                  </a:cubicBezTo>
                  <a:cubicBezTo>
                    <a:pt x="185" y="126"/>
                    <a:pt x="185" y="126"/>
                    <a:pt x="185" y="126"/>
                  </a:cubicBezTo>
                  <a:cubicBezTo>
                    <a:pt x="186" y="127"/>
                    <a:pt x="186" y="127"/>
                    <a:pt x="186" y="127"/>
                  </a:cubicBezTo>
                  <a:cubicBezTo>
                    <a:pt x="188" y="127"/>
                    <a:pt x="188" y="127"/>
                    <a:pt x="188" y="127"/>
                  </a:cubicBezTo>
                  <a:cubicBezTo>
                    <a:pt x="189" y="127"/>
                    <a:pt x="189" y="127"/>
                    <a:pt x="189" y="127"/>
                  </a:cubicBezTo>
                  <a:cubicBezTo>
                    <a:pt x="190" y="128"/>
                    <a:pt x="190" y="128"/>
                    <a:pt x="190" y="128"/>
                  </a:cubicBezTo>
                  <a:cubicBezTo>
                    <a:pt x="190" y="129"/>
                    <a:pt x="190" y="129"/>
                    <a:pt x="190" y="129"/>
                  </a:cubicBezTo>
                  <a:cubicBezTo>
                    <a:pt x="191" y="130"/>
                    <a:pt x="191" y="130"/>
                    <a:pt x="191" y="130"/>
                  </a:cubicBezTo>
                  <a:cubicBezTo>
                    <a:pt x="193" y="130"/>
                    <a:pt x="193" y="130"/>
                    <a:pt x="193" y="130"/>
                  </a:cubicBezTo>
                  <a:cubicBezTo>
                    <a:pt x="195" y="131"/>
                    <a:pt x="195" y="131"/>
                    <a:pt x="195" y="131"/>
                  </a:cubicBezTo>
                  <a:cubicBezTo>
                    <a:pt x="194" y="131"/>
                    <a:pt x="194" y="131"/>
                    <a:pt x="194" y="131"/>
                  </a:cubicBezTo>
                  <a:cubicBezTo>
                    <a:pt x="194" y="130"/>
                    <a:pt x="194" y="130"/>
                    <a:pt x="194" y="130"/>
                  </a:cubicBezTo>
                  <a:cubicBezTo>
                    <a:pt x="196" y="129"/>
                    <a:pt x="196" y="129"/>
                    <a:pt x="196" y="129"/>
                  </a:cubicBezTo>
                  <a:cubicBezTo>
                    <a:pt x="197" y="128"/>
                    <a:pt x="197" y="128"/>
                    <a:pt x="197" y="128"/>
                  </a:cubicBezTo>
                  <a:cubicBezTo>
                    <a:pt x="199" y="130"/>
                    <a:pt x="199" y="130"/>
                    <a:pt x="199" y="130"/>
                  </a:cubicBezTo>
                  <a:cubicBezTo>
                    <a:pt x="200" y="130"/>
                    <a:pt x="200" y="130"/>
                    <a:pt x="200" y="130"/>
                  </a:cubicBezTo>
                  <a:cubicBezTo>
                    <a:pt x="201" y="131"/>
                    <a:pt x="201" y="131"/>
                    <a:pt x="201" y="131"/>
                  </a:cubicBezTo>
                  <a:cubicBezTo>
                    <a:pt x="201" y="132"/>
                    <a:pt x="201" y="132"/>
                    <a:pt x="201" y="132"/>
                  </a:cubicBezTo>
                  <a:cubicBezTo>
                    <a:pt x="201" y="131"/>
                    <a:pt x="201" y="131"/>
                    <a:pt x="201" y="131"/>
                  </a:cubicBezTo>
                  <a:cubicBezTo>
                    <a:pt x="200" y="129"/>
                    <a:pt x="200" y="129"/>
                    <a:pt x="200" y="129"/>
                  </a:cubicBezTo>
                  <a:cubicBezTo>
                    <a:pt x="200" y="129"/>
                    <a:pt x="200" y="129"/>
                    <a:pt x="200" y="129"/>
                  </a:cubicBezTo>
                  <a:cubicBezTo>
                    <a:pt x="198" y="129"/>
                    <a:pt x="198" y="129"/>
                    <a:pt x="198" y="129"/>
                  </a:cubicBezTo>
                  <a:cubicBezTo>
                    <a:pt x="197" y="128"/>
                    <a:pt x="197" y="128"/>
                    <a:pt x="197" y="128"/>
                  </a:cubicBezTo>
                  <a:cubicBezTo>
                    <a:pt x="195" y="128"/>
                    <a:pt x="195" y="128"/>
                    <a:pt x="195" y="128"/>
                  </a:cubicBezTo>
                  <a:cubicBezTo>
                    <a:pt x="194" y="129"/>
                    <a:pt x="194" y="129"/>
                    <a:pt x="194" y="129"/>
                  </a:cubicBezTo>
                  <a:cubicBezTo>
                    <a:pt x="193" y="129"/>
                    <a:pt x="193" y="129"/>
                    <a:pt x="193" y="129"/>
                  </a:cubicBezTo>
                  <a:cubicBezTo>
                    <a:pt x="193" y="129"/>
                    <a:pt x="193" y="129"/>
                    <a:pt x="193" y="129"/>
                  </a:cubicBezTo>
                  <a:cubicBezTo>
                    <a:pt x="191" y="129"/>
                    <a:pt x="191" y="129"/>
                    <a:pt x="191" y="129"/>
                  </a:cubicBezTo>
                  <a:cubicBezTo>
                    <a:pt x="190" y="127"/>
                    <a:pt x="190" y="127"/>
                    <a:pt x="190" y="127"/>
                  </a:cubicBezTo>
                  <a:cubicBezTo>
                    <a:pt x="189" y="127"/>
                    <a:pt x="189" y="127"/>
                    <a:pt x="189" y="127"/>
                  </a:cubicBezTo>
                  <a:cubicBezTo>
                    <a:pt x="187" y="126"/>
                    <a:pt x="187" y="126"/>
                    <a:pt x="187" y="126"/>
                  </a:cubicBezTo>
                  <a:cubicBezTo>
                    <a:pt x="187" y="125"/>
                    <a:pt x="187" y="125"/>
                    <a:pt x="187" y="125"/>
                  </a:cubicBezTo>
                  <a:cubicBezTo>
                    <a:pt x="187" y="125"/>
                    <a:pt x="187" y="125"/>
                    <a:pt x="187" y="125"/>
                  </a:cubicBezTo>
                  <a:cubicBezTo>
                    <a:pt x="188" y="125"/>
                    <a:pt x="188" y="125"/>
                    <a:pt x="188" y="125"/>
                  </a:cubicBezTo>
                  <a:cubicBezTo>
                    <a:pt x="189" y="124"/>
                    <a:pt x="189" y="124"/>
                    <a:pt x="189" y="124"/>
                  </a:cubicBezTo>
                  <a:cubicBezTo>
                    <a:pt x="189" y="123"/>
                    <a:pt x="189" y="123"/>
                    <a:pt x="189" y="123"/>
                  </a:cubicBezTo>
                  <a:cubicBezTo>
                    <a:pt x="187" y="122"/>
                    <a:pt x="187" y="122"/>
                    <a:pt x="187" y="122"/>
                  </a:cubicBezTo>
                  <a:cubicBezTo>
                    <a:pt x="187" y="120"/>
                    <a:pt x="187" y="120"/>
                    <a:pt x="187" y="120"/>
                  </a:cubicBezTo>
                  <a:cubicBezTo>
                    <a:pt x="185" y="118"/>
                    <a:pt x="185" y="118"/>
                    <a:pt x="185" y="118"/>
                  </a:cubicBezTo>
                  <a:cubicBezTo>
                    <a:pt x="184" y="118"/>
                    <a:pt x="184" y="118"/>
                    <a:pt x="184" y="118"/>
                  </a:cubicBezTo>
                  <a:cubicBezTo>
                    <a:pt x="183" y="117"/>
                    <a:pt x="183" y="117"/>
                    <a:pt x="183" y="117"/>
                  </a:cubicBezTo>
                  <a:cubicBezTo>
                    <a:pt x="184" y="116"/>
                    <a:pt x="184" y="116"/>
                    <a:pt x="184" y="116"/>
                  </a:cubicBezTo>
                  <a:cubicBezTo>
                    <a:pt x="183" y="115"/>
                    <a:pt x="183" y="115"/>
                    <a:pt x="183" y="115"/>
                  </a:cubicBezTo>
                  <a:cubicBezTo>
                    <a:pt x="183" y="113"/>
                    <a:pt x="183" y="113"/>
                    <a:pt x="183" y="113"/>
                  </a:cubicBezTo>
                  <a:cubicBezTo>
                    <a:pt x="182" y="112"/>
                    <a:pt x="182" y="112"/>
                    <a:pt x="182" y="112"/>
                  </a:cubicBezTo>
                  <a:cubicBezTo>
                    <a:pt x="182" y="112"/>
                    <a:pt x="182" y="112"/>
                    <a:pt x="182" y="112"/>
                  </a:cubicBezTo>
                  <a:cubicBezTo>
                    <a:pt x="180" y="111"/>
                    <a:pt x="180" y="111"/>
                    <a:pt x="180" y="111"/>
                  </a:cubicBezTo>
                  <a:cubicBezTo>
                    <a:pt x="178" y="111"/>
                    <a:pt x="178" y="111"/>
                    <a:pt x="178" y="111"/>
                  </a:cubicBezTo>
                  <a:cubicBezTo>
                    <a:pt x="177" y="110"/>
                    <a:pt x="177" y="110"/>
                    <a:pt x="177" y="110"/>
                  </a:cubicBezTo>
                  <a:cubicBezTo>
                    <a:pt x="176" y="109"/>
                    <a:pt x="176" y="109"/>
                    <a:pt x="176" y="109"/>
                  </a:cubicBezTo>
                  <a:cubicBezTo>
                    <a:pt x="176" y="108"/>
                    <a:pt x="176" y="108"/>
                    <a:pt x="176" y="108"/>
                  </a:cubicBezTo>
                  <a:cubicBezTo>
                    <a:pt x="175" y="107"/>
                    <a:pt x="175" y="107"/>
                    <a:pt x="175" y="107"/>
                  </a:cubicBezTo>
                  <a:cubicBezTo>
                    <a:pt x="175" y="107"/>
                    <a:pt x="175" y="107"/>
                    <a:pt x="175" y="107"/>
                  </a:cubicBezTo>
                  <a:cubicBezTo>
                    <a:pt x="174" y="107"/>
                    <a:pt x="174" y="107"/>
                    <a:pt x="174" y="107"/>
                  </a:cubicBezTo>
                  <a:cubicBezTo>
                    <a:pt x="171" y="107"/>
                    <a:pt x="171" y="107"/>
                    <a:pt x="171" y="107"/>
                  </a:cubicBezTo>
                  <a:cubicBezTo>
                    <a:pt x="170" y="107"/>
                    <a:pt x="170" y="107"/>
                    <a:pt x="170" y="107"/>
                  </a:cubicBezTo>
                  <a:cubicBezTo>
                    <a:pt x="169" y="107"/>
                    <a:pt x="169" y="107"/>
                    <a:pt x="169" y="107"/>
                  </a:cubicBezTo>
                  <a:cubicBezTo>
                    <a:pt x="169" y="105"/>
                    <a:pt x="169" y="105"/>
                    <a:pt x="169" y="105"/>
                  </a:cubicBezTo>
                  <a:cubicBezTo>
                    <a:pt x="168" y="105"/>
                    <a:pt x="168" y="105"/>
                    <a:pt x="168" y="105"/>
                  </a:cubicBezTo>
                  <a:cubicBezTo>
                    <a:pt x="168" y="105"/>
                    <a:pt x="168" y="105"/>
                    <a:pt x="168" y="105"/>
                  </a:cubicBezTo>
                  <a:cubicBezTo>
                    <a:pt x="168" y="103"/>
                    <a:pt x="168" y="103"/>
                    <a:pt x="168" y="103"/>
                  </a:cubicBezTo>
                  <a:cubicBezTo>
                    <a:pt x="167" y="102"/>
                    <a:pt x="167" y="102"/>
                    <a:pt x="167" y="102"/>
                  </a:cubicBezTo>
                  <a:cubicBezTo>
                    <a:pt x="165" y="101"/>
                    <a:pt x="165" y="101"/>
                    <a:pt x="165" y="101"/>
                  </a:cubicBezTo>
                  <a:cubicBezTo>
                    <a:pt x="166" y="100"/>
                    <a:pt x="166" y="100"/>
                    <a:pt x="166" y="100"/>
                  </a:cubicBezTo>
                  <a:cubicBezTo>
                    <a:pt x="166" y="100"/>
                    <a:pt x="166" y="100"/>
                    <a:pt x="166" y="100"/>
                  </a:cubicBezTo>
                  <a:cubicBezTo>
                    <a:pt x="165" y="100"/>
                    <a:pt x="165" y="100"/>
                    <a:pt x="165" y="100"/>
                  </a:cubicBezTo>
                  <a:cubicBezTo>
                    <a:pt x="164" y="99"/>
                    <a:pt x="164" y="99"/>
                    <a:pt x="164" y="99"/>
                  </a:cubicBezTo>
                  <a:cubicBezTo>
                    <a:pt x="165" y="98"/>
                    <a:pt x="165" y="98"/>
                    <a:pt x="165" y="98"/>
                  </a:cubicBezTo>
                  <a:cubicBezTo>
                    <a:pt x="165" y="97"/>
                    <a:pt x="165" y="97"/>
                    <a:pt x="165" y="97"/>
                  </a:cubicBezTo>
                  <a:cubicBezTo>
                    <a:pt x="164" y="97"/>
                    <a:pt x="164" y="97"/>
                    <a:pt x="164" y="97"/>
                  </a:cubicBezTo>
                  <a:cubicBezTo>
                    <a:pt x="164" y="96"/>
                    <a:pt x="164" y="96"/>
                    <a:pt x="164" y="96"/>
                  </a:cubicBezTo>
                  <a:cubicBezTo>
                    <a:pt x="165" y="96"/>
                    <a:pt x="165" y="96"/>
                    <a:pt x="165" y="96"/>
                  </a:cubicBezTo>
                  <a:cubicBezTo>
                    <a:pt x="167" y="95"/>
                    <a:pt x="167" y="95"/>
                    <a:pt x="167" y="95"/>
                  </a:cubicBezTo>
                  <a:cubicBezTo>
                    <a:pt x="168" y="95"/>
                    <a:pt x="168" y="95"/>
                    <a:pt x="168" y="95"/>
                  </a:cubicBezTo>
                  <a:cubicBezTo>
                    <a:pt x="170" y="95"/>
                    <a:pt x="170" y="95"/>
                    <a:pt x="170" y="95"/>
                  </a:cubicBezTo>
                  <a:cubicBezTo>
                    <a:pt x="173" y="93"/>
                    <a:pt x="173" y="93"/>
                    <a:pt x="173" y="93"/>
                  </a:cubicBezTo>
                  <a:cubicBezTo>
                    <a:pt x="175" y="92"/>
                    <a:pt x="175" y="92"/>
                    <a:pt x="175" y="92"/>
                  </a:cubicBezTo>
                  <a:cubicBezTo>
                    <a:pt x="176" y="92"/>
                    <a:pt x="176" y="92"/>
                    <a:pt x="176" y="92"/>
                  </a:cubicBezTo>
                  <a:cubicBezTo>
                    <a:pt x="177" y="93"/>
                    <a:pt x="177" y="93"/>
                    <a:pt x="177" y="93"/>
                  </a:cubicBezTo>
                  <a:cubicBezTo>
                    <a:pt x="178" y="92"/>
                    <a:pt x="178" y="92"/>
                    <a:pt x="178" y="92"/>
                  </a:cubicBezTo>
                  <a:cubicBezTo>
                    <a:pt x="178" y="91"/>
                    <a:pt x="178" y="91"/>
                    <a:pt x="178" y="91"/>
                  </a:cubicBezTo>
                  <a:cubicBezTo>
                    <a:pt x="180" y="91"/>
                    <a:pt x="180" y="91"/>
                    <a:pt x="180" y="91"/>
                  </a:cubicBezTo>
                  <a:cubicBezTo>
                    <a:pt x="183" y="89"/>
                    <a:pt x="183" y="89"/>
                    <a:pt x="183" y="89"/>
                  </a:cubicBezTo>
                  <a:cubicBezTo>
                    <a:pt x="183" y="90"/>
                    <a:pt x="183" y="90"/>
                    <a:pt x="183" y="90"/>
                  </a:cubicBezTo>
                  <a:cubicBezTo>
                    <a:pt x="183" y="91"/>
                    <a:pt x="183" y="91"/>
                    <a:pt x="183" y="91"/>
                  </a:cubicBezTo>
                  <a:cubicBezTo>
                    <a:pt x="183" y="91"/>
                    <a:pt x="183" y="91"/>
                    <a:pt x="183" y="91"/>
                  </a:cubicBezTo>
                  <a:cubicBezTo>
                    <a:pt x="182" y="92"/>
                    <a:pt x="182" y="92"/>
                    <a:pt x="182" y="92"/>
                  </a:cubicBezTo>
                  <a:cubicBezTo>
                    <a:pt x="181" y="93"/>
                    <a:pt x="181" y="93"/>
                    <a:pt x="181" y="93"/>
                  </a:cubicBezTo>
                  <a:cubicBezTo>
                    <a:pt x="181" y="94"/>
                    <a:pt x="181" y="94"/>
                    <a:pt x="181" y="94"/>
                  </a:cubicBezTo>
                  <a:cubicBezTo>
                    <a:pt x="183" y="96"/>
                    <a:pt x="183" y="96"/>
                    <a:pt x="183" y="96"/>
                  </a:cubicBezTo>
                  <a:cubicBezTo>
                    <a:pt x="185" y="96"/>
                    <a:pt x="185" y="96"/>
                    <a:pt x="185" y="96"/>
                  </a:cubicBezTo>
                  <a:cubicBezTo>
                    <a:pt x="184" y="95"/>
                    <a:pt x="184" y="95"/>
                    <a:pt x="184" y="95"/>
                  </a:cubicBezTo>
                  <a:cubicBezTo>
                    <a:pt x="182" y="94"/>
                    <a:pt x="182" y="94"/>
                    <a:pt x="182" y="94"/>
                  </a:cubicBezTo>
                  <a:cubicBezTo>
                    <a:pt x="182" y="93"/>
                    <a:pt x="182" y="93"/>
                    <a:pt x="182" y="93"/>
                  </a:cubicBezTo>
                  <a:cubicBezTo>
                    <a:pt x="183" y="92"/>
                    <a:pt x="183" y="92"/>
                    <a:pt x="183" y="92"/>
                  </a:cubicBezTo>
                  <a:cubicBezTo>
                    <a:pt x="185" y="91"/>
                    <a:pt x="185" y="91"/>
                    <a:pt x="185" y="91"/>
                  </a:cubicBezTo>
                  <a:cubicBezTo>
                    <a:pt x="185" y="90"/>
                    <a:pt x="185" y="90"/>
                    <a:pt x="185" y="90"/>
                  </a:cubicBezTo>
                  <a:cubicBezTo>
                    <a:pt x="185" y="89"/>
                    <a:pt x="185" y="89"/>
                    <a:pt x="185" y="89"/>
                  </a:cubicBezTo>
                  <a:cubicBezTo>
                    <a:pt x="184" y="89"/>
                    <a:pt x="184" y="89"/>
                    <a:pt x="184" y="89"/>
                  </a:cubicBezTo>
                  <a:cubicBezTo>
                    <a:pt x="182" y="88"/>
                    <a:pt x="182" y="88"/>
                    <a:pt x="182" y="88"/>
                  </a:cubicBezTo>
                  <a:cubicBezTo>
                    <a:pt x="183" y="87"/>
                    <a:pt x="183" y="87"/>
                    <a:pt x="183" y="87"/>
                  </a:cubicBezTo>
                  <a:cubicBezTo>
                    <a:pt x="181" y="87"/>
                    <a:pt x="181" y="87"/>
                    <a:pt x="181" y="87"/>
                  </a:cubicBezTo>
                  <a:cubicBezTo>
                    <a:pt x="181" y="88"/>
                    <a:pt x="181" y="88"/>
                    <a:pt x="181" y="88"/>
                  </a:cubicBezTo>
                  <a:cubicBezTo>
                    <a:pt x="180" y="87"/>
                    <a:pt x="180" y="87"/>
                    <a:pt x="180" y="87"/>
                  </a:cubicBezTo>
                  <a:cubicBezTo>
                    <a:pt x="180" y="86"/>
                    <a:pt x="180" y="86"/>
                    <a:pt x="180" y="86"/>
                  </a:cubicBezTo>
                  <a:cubicBezTo>
                    <a:pt x="178" y="86"/>
                    <a:pt x="178" y="86"/>
                    <a:pt x="178" y="86"/>
                  </a:cubicBezTo>
                  <a:cubicBezTo>
                    <a:pt x="178" y="87"/>
                    <a:pt x="178" y="87"/>
                    <a:pt x="178" y="87"/>
                  </a:cubicBezTo>
                  <a:cubicBezTo>
                    <a:pt x="177" y="85"/>
                    <a:pt x="177" y="85"/>
                    <a:pt x="177" y="85"/>
                  </a:cubicBezTo>
                  <a:cubicBezTo>
                    <a:pt x="177" y="85"/>
                    <a:pt x="177" y="85"/>
                    <a:pt x="177" y="85"/>
                  </a:cubicBezTo>
                  <a:cubicBezTo>
                    <a:pt x="177" y="84"/>
                    <a:pt x="177" y="84"/>
                    <a:pt x="177" y="84"/>
                  </a:cubicBezTo>
                  <a:cubicBezTo>
                    <a:pt x="178" y="84"/>
                    <a:pt x="178" y="84"/>
                    <a:pt x="178" y="84"/>
                  </a:cubicBezTo>
                  <a:cubicBezTo>
                    <a:pt x="179" y="85"/>
                    <a:pt x="179" y="85"/>
                    <a:pt x="179" y="85"/>
                  </a:cubicBezTo>
                  <a:cubicBezTo>
                    <a:pt x="180" y="85"/>
                    <a:pt x="180" y="85"/>
                    <a:pt x="180" y="85"/>
                  </a:cubicBezTo>
                  <a:cubicBezTo>
                    <a:pt x="181" y="84"/>
                    <a:pt x="181" y="84"/>
                    <a:pt x="181" y="84"/>
                  </a:cubicBezTo>
                  <a:cubicBezTo>
                    <a:pt x="180" y="84"/>
                    <a:pt x="180" y="84"/>
                    <a:pt x="180" y="84"/>
                  </a:cubicBezTo>
                  <a:cubicBezTo>
                    <a:pt x="180" y="84"/>
                    <a:pt x="180" y="84"/>
                    <a:pt x="180" y="84"/>
                  </a:cubicBezTo>
                  <a:cubicBezTo>
                    <a:pt x="179" y="84"/>
                    <a:pt x="179" y="84"/>
                    <a:pt x="179" y="84"/>
                  </a:cubicBezTo>
                  <a:cubicBezTo>
                    <a:pt x="178" y="84"/>
                    <a:pt x="178" y="84"/>
                    <a:pt x="178" y="84"/>
                  </a:cubicBezTo>
                  <a:cubicBezTo>
                    <a:pt x="178" y="83"/>
                    <a:pt x="178" y="83"/>
                    <a:pt x="178" y="83"/>
                  </a:cubicBezTo>
                  <a:cubicBezTo>
                    <a:pt x="177" y="83"/>
                    <a:pt x="177" y="83"/>
                    <a:pt x="177" y="83"/>
                  </a:cubicBezTo>
                  <a:cubicBezTo>
                    <a:pt x="175" y="83"/>
                    <a:pt x="175" y="83"/>
                    <a:pt x="175" y="83"/>
                  </a:cubicBezTo>
                  <a:cubicBezTo>
                    <a:pt x="175" y="83"/>
                    <a:pt x="175" y="83"/>
                    <a:pt x="175" y="83"/>
                  </a:cubicBezTo>
                  <a:cubicBezTo>
                    <a:pt x="174" y="82"/>
                    <a:pt x="174" y="82"/>
                    <a:pt x="174" y="82"/>
                  </a:cubicBezTo>
                  <a:cubicBezTo>
                    <a:pt x="175" y="82"/>
                    <a:pt x="175" y="82"/>
                    <a:pt x="175" y="82"/>
                  </a:cubicBezTo>
                  <a:cubicBezTo>
                    <a:pt x="174" y="81"/>
                    <a:pt x="174" y="81"/>
                    <a:pt x="174" y="81"/>
                  </a:cubicBezTo>
                  <a:cubicBezTo>
                    <a:pt x="174" y="80"/>
                    <a:pt x="174" y="80"/>
                    <a:pt x="174" y="80"/>
                  </a:cubicBezTo>
                  <a:cubicBezTo>
                    <a:pt x="174" y="80"/>
                    <a:pt x="174" y="80"/>
                    <a:pt x="174" y="80"/>
                  </a:cubicBezTo>
                  <a:cubicBezTo>
                    <a:pt x="175" y="80"/>
                    <a:pt x="175" y="80"/>
                    <a:pt x="175" y="80"/>
                  </a:cubicBezTo>
                  <a:cubicBezTo>
                    <a:pt x="176" y="81"/>
                    <a:pt x="176" y="81"/>
                    <a:pt x="176" y="81"/>
                  </a:cubicBezTo>
                  <a:cubicBezTo>
                    <a:pt x="176" y="81"/>
                    <a:pt x="176" y="81"/>
                    <a:pt x="176" y="81"/>
                  </a:cubicBezTo>
                  <a:cubicBezTo>
                    <a:pt x="177" y="82"/>
                    <a:pt x="177" y="82"/>
                    <a:pt x="177" y="82"/>
                  </a:cubicBezTo>
                  <a:cubicBezTo>
                    <a:pt x="178" y="82"/>
                    <a:pt x="178" y="82"/>
                    <a:pt x="178" y="82"/>
                  </a:cubicBezTo>
                  <a:cubicBezTo>
                    <a:pt x="177" y="81"/>
                    <a:pt x="177" y="81"/>
                    <a:pt x="177" y="81"/>
                  </a:cubicBezTo>
                  <a:cubicBezTo>
                    <a:pt x="178" y="81"/>
                    <a:pt x="178" y="81"/>
                    <a:pt x="178" y="81"/>
                  </a:cubicBezTo>
                  <a:cubicBezTo>
                    <a:pt x="178" y="79"/>
                    <a:pt x="178" y="79"/>
                    <a:pt x="178" y="79"/>
                  </a:cubicBezTo>
                  <a:cubicBezTo>
                    <a:pt x="178" y="78"/>
                    <a:pt x="178" y="78"/>
                    <a:pt x="178" y="78"/>
                  </a:cubicBezTo>
                  <a:cubicBezTo>
                    <a:pt x="178" y="78"/>
                    <a:pt x="178" y="78"/>
                    <a:pt x="178" y="78"/>
                  </a:cubicBezTo>
                  <a:cubicBezTo>
                    <a:pt x="179" y="78"/>
                    <a:pt x="179" y="78"/>
                    <a:pt x="179" y="78"/>
                  </a:cubicBezTo>
                  <a:cubicBezTo>
                    <a:pt x="179" y="78"/>
                    <a:pt x="179" y="78"/>
                    <a:pt x="179" y="78"/>
                  </a:cubicBezTo>
                  <a:cubicBezTo>
                    <a:pt x="177" y="77"/>
                    <a:pt x="177" y="77"/>
                    <a:pt x="177" y="77"/>
                  </a:cubicBezTo>
                  <a:cubicBezTo>
                    <a:pt x="177" y="78"/>
                    <a:pt x="177" y="78"/>
                    <a:pt x="177" y="78"/>
                  </a:cubicBezTo>
                  <a:cubicBezTo>
                    <a:pt x="176" y="78"/>
                    <a:pt x="176" y="78"/>
                    <a:pt x="176" y="78"/>
                  </a:cubicBezTo>
                  <a:cubicBezTo>
                    <a:pt x="176" y="77"/>
                    <a:pt x="176" y="77"/>
                    <a:pt x="176" y="77"/>
                  </a:cubicBezTo>
                  <a:cubicBezTo>
                    <a:pt x="177" y="76"/>
                    <a:pt x="177" y="76"/>
                    <a:pt x="177" y="76"/>
                  </a:cubicBezTo>
                  <a:cubicBezTo>
                    <a:pt x="179" y="76"/>
                    <a:pt x="179" y="76"/>
                    <a:pt x="179" y="76"/>
                  </a:cubicBezTo>
                  <a:cubicBezTo>
                    <a:pt x="180" y="76"/>
                    <a:pt x="180" y="76"/>
                    <a:pt x="180" y="76"/>
                  </a:cubicBezTo>
                  <a:cubicBezTo>
                    <a:pt x="179" y="75"/>
                    <a:pt x="179" y="75"/>
                    <a:pt x="179" y="75"/>
                  </a:cubicBezTo>
                  <a:cubicBezTo>
                    <a:pt x="180" y="74"/>
                    <a:pt x="180" y="74"/>
                    <a:pt x="180" y="74"/>
                  </a:cubicBezTo>
                  <a:cubicBezTo>
                    <a:pt x="180" y="74"/>
                    <a:pt x="180" y="74"/>
                    <a:pt x="180" y="74"/>
                  </a:cubicBezTo>
                  <a:cubicBezTo>
                    <a:pt x="181" y="73"/>
                    <a:pt x="181" y="73"/>
                    <a:pt x="181" y="73"/>
                  </a:cubicBezTo>
                  <a:cubicBezTo>
                    <a:pt x="181" y="73"/>
                    <a:pt x="181" y="73"/>
                    <a:pt x="181" y="73"/>
                  </a:cubicBezTo>
                  <a:cubicBezTo>
                    <a:pt x="181" y="72"/>
                    <a:pt x="181" y="72"/>
                    <a:pt x="181" y="72"/>
                  </a:cubicBezTo>
                  <a:cubicBezTo>
                    <a:pt x="182" y="72"/>
                    <a:pt x="182" y="72"/>
                    <a:pt x="182" y="72"/>
                  </a:cubicBezTo>
                  <a:cubicBezTo>
                    <a:pt x="182" y="72"/>
                    <a:pt x="182" y="72"/>
                    <a:pt x="182" y="72"/>
                  </a:cubicBezTo>
                  <a:cubicBezTo>
                    <a:pt x="183" y="72"/>
                    <a:pt x="183" y="72"/>
                    <a:pt x="183" y="72"/>
                  </a:cubicBezTo>
                  <a:cubicBezTo>
                    <a:pt x="183" y="71"/>
                    <a:pt x="183" y="71"/>
                    <a:pt x="183" y="71"/>
                  </a:cubicBezTo>
                  <a:cubicBezTo>
                    <a:pt x="183" y="71"/>
                    <a:pt x="183" y="71"/>
                    <a:pt x="183" y="71"/>
                  </a:cubicBezTo>
                  <a:cubicBezTo>
                    <a:pt x="183" y="71"/>
                    <a:pt x="183" y="71"/>
                    <a:pt x="183" y="71"/>
                  </a:cubicBezTo>
                  <a:cubicBezTo>
                    <a:pt x="183" y="70"/>
                    <a:pt x="183" y="70"/>
                    <a:pt x="183" y="70"/>
                  </a:cubicBezTo>
                  <a:cubicBezTo>
                    <a:pt x="184" y="70"/>
                    <a:pt x="184" y="70"/>
                    <a:pt x="184" y="70"/>
                  </a:cubicBezTo>
                  <a:cubicBezTo>
                    <a:pt x="185" y="70"/>
                    <a:pt x="185" y="70"/>
                    <a:pt x="185" y="70"/>
                  </a:cubicBezTo>
                  <a:cubicBezTo>
                    <a:pt x="185" y="69"/>
                    <a:pt x="185" y="69"/>
                    <a:pt x="185" y="69"/>
                  </a:cubicBezTo>
                  <a:cubicBezTo>
                    <a:pt x="185" y="69"/>
                    <a:pt x="185" y="69"/>
                    <a:pt x="185" y="69"/>
                  </a:cubicBezTo>
                  <a:cubicBezTo>
                    <a:pt x="186" y="69"/>
                    <a:pt x="186" y="69"/>
                    <a:pt x="186" y="69"/>
                  </a:cubicBezTo>
                  <a:cubicBezTo>
                    <a:pt x="188" y="69"/>
                    <a:pt x="188" y="69"/>
                    <a:pt x="188" y="69"/>
                  </a:cubicBezTo>
                  <a:cubicBezTo>
                    <a:pt x="187" y="68"/>
                    <a:pt x="187" y="68"/>
                    <a:pt x="187" y="68"/>
                  </a:cubicBezTo>
                  <a:cubicBezTo>
                    <a:pt x="187" y="68"/>
                    <a:pt x="187" y="68"/>
                    <a:pt x="187" y="68"/>
                  </a:cubicBezTo>
                  <a:cubicBezTo>
                    <a:pt x="189" y="67"/>
                    <a:pt x="189" y="67"/>
                    <a:pt x="189" y="67"/>
                  </a:cubicBezTo>
                  <a:cubicBezTo>
                    <a:pt x="190" y="67"/>
                    <a:pt x="190" y="67"/>
                    <a:pt x="190" y="67"/>
                  </a:cubicBezTo>
                  <a:cubicBezTo>
                    <a:pt x="191" y="66"/>
                    <a:pt x="191" y="66"/>
                    <a:pt x="191" y="66"/>
                  </a:cubicBezTo>
                  <a:cubicBezTo>
                    <a:pt x="193" y="65"/>
                    <a:pt x="193" y="65"/>
                    <a:pt x="193" y="65"/>
                  </a:cubicBezTo>
                  <a:cubicBezTo>
                    <a:pt x="194" y="64"/>
                    <a:pt x="194" y="64"/>
                    <a:pt x="194" y="64"/>
                  </a:cubicBezTo>
                  <a:cubicBezTo>
                    <a:pt x="193" y="64"/>
                    <a:pt x="193" y="64"/>
                    <a:pt x="193" y="64"/>
                  </a:cubicBezTo>
                  <a:cubicBezTo>
                    <a:pt x="192" y="65"/>
                    <a:pt x="192" y="65"/>
                    <a:pt x="192" y="65"/>
                  </a:cubicBezTo>
                  <a:cubicBezTo>
                    <a:pt x="191" y="65"/>
                    <a:pt x="191" y="65"/>
                    <a:pt x="191" y="65"/>
                  </a:cubicBezTo>
                  <a:cubicBezTo>
                    <a:pt x="190" y="65"/>
                    <a:pt x="190" y="65"/>
                    <a:pt x="190" y="65"/>
                  </a:cubicBezTo>
                  <a:cubicBezTo>
                    <a:pt x="190" y="65"/>
                    <a:pt x="190" y="65"/>
                    <a:pt x="190" y="65"/>
                  </a:cubicBezTo>
                  <a:cubicBezTo>
                    <a:pt x="190" y="63"/>
                    <a:pt x="190" y="63"/>
                    <a:pt x="190" y="63"/>
                  </a:cubicBezTo>
                  <a:cubicBezTo>
                    <a:pt x="190" y="63"/>
                    <a:pt x="190" y="63"/>
                    <a:pt x="190" y="63"/>
                  </a:cubicBezTo>
                  <a:cubicBezTo>
                    <a:pt x="190" y="62"/>
                    <a:pt x="190" y="62"/>
                    <a:pt x="190" y="62"/>
                  </a:cubicBezTo>
                  <a:cubicBezTo>
                    <a:pt x="191" y="62"/>
                    <a:pt x="191" y="62"/>
                    <a:pt x="191" y="62"/>
                  </a:cubicBezTo>
                  <a:cubicBezTo>
                    <a:pt x="191" y="63"/>
                    <a:pt x="191" y="63"/>
                    <a:pt x="191" y="63"/>
                  </a:cubicBezTo>
                  <a:cubicBezTo>
                    <a:pt x="191" y="63"/>
                    <a:pt x="191" y="63"/>
                    <a:pt x="191" y="63"/>
                  </a:cubicBezTo>
                  <a:cubicBezTo>
                    <a:pt x="192" y="62"/>
                    <a:pt x="192" y="62"/>
                    <a:pt x="192" y="62"/>
                  </a:cubicBezTo>
                  <a:cubicBezTo>
                    <a:pt x="191" y="61"/>
                    <a:pt x="191" y="61"/>
                    <a:pt x="191" y="61"/>
                  </a:cubicBezTo>
                  <a:cubicBezTo>
                    <a:pt x="192" y="61"/>
                    <a:pt x="192" y="61"/>
                    <a:pt x="192" y="61"/>
                  </a:cubicBezTo>
                  <a:cubicBezTo>
                    <a:pt x="193" y="62"/>
                    <a:pt x="193" y="62"/>
                    <a:pt x="193" y="62"/>
                  </a:cubicBezTo>
                  <a:cubicBezTo>
                    <a:pt x="194" y="62"/>
                    <a:pt x="194" y="62"/>
                    <a:pt x="194" y="62"/>
                  </a:cubicBezTo>
                  <a:cubicBezTo>
                    <a:pt x="195" y="61"/>
                    <a:pt x="195" y="61"/>
                    <a:pt x="195" y="61"/>
                  </a:cubicBezTo>
                  <a:cubicBezTo>
                    <a:pt x="196" y="61"/>
                    <a:pt x="196" y="61"/>
                    <a:pt x="196" y="61"/>
                  </a:cubicBezTo>
                  <a:cubicBezTo>
                    <a:pt x="198" y="61"/>
                    <a:pt x="198" y="61"/>
                    <a:pt x="198" y="61"/>
                  </a:cubicBezTo>
                  <a:cubicBezTo>
                    <a:pt x="199" y="61"/>
                    <a:pt x="199" y="61"/>
                    <a:pt x="199" y="61"/>
                  </a:cubicBezTo>
                  <a:cubicBezTo>
                    <a:pt x="199" y="61"/>
                    <a:pt x="199" y="61"/>
                    <a:pt x="199" y="61"/>
                  </a:cubicBezTo>
                  <a:cubicBezTo>
                    <a:pt x="198" y="63"/>
                    <a:pt x="198" y="63"/>
                    <a:pt x="198" y="63"/>
                  </a:cubicBezTo>
                  <a:cubicBezTo>
                    <a:pt x="198" y="64"/>
                    <a:pt x="198" y="64"/>
                    <a:pt x="198" y="64"/>
                  </a:cubicBezTo>
                  <a:cubicBezTo>
                    <a:pt x="199" y="64"/>
                    <a:pt x="199" y="64"/>
                    <a:pt x="199" y="64"/>
                  </a:cubicBezTo>
                  <a:cubicBezTo>
                    <a:pt x="200" y="63"/>
                    <a:pt x="200" y="63"/>
                    <a:pt x="200" y="63"/>
                  </a:cubicBezTo>
                  <a:cubicBezTo>
                    <a:pt x="201" y="62"/>
                    <a:pt x="201" y="62"/>
                    <a:pt x="201" y="62"/>
                  </a:cubicBezTo>
                  <a:cubicBezTo>
                    <a:pt x="200" y="61"/>
                    <a:pt x="200" y="61"/>
                    <a:pt x="200" y="61"/>
                  </a:cubicBezTo>
                  <a:cubicBezTo>
                    <a:pt x="201" y="61"/>
                    <a:pt x="201" y="61"/>
                    <a:pt x="201" y="61"/>
                  </a:cubicBezTo>
                  <a:cubicBezTo>
                    <a:pt x="201" y="62"/>
                    <a:pt x="201" y="62"/>
                    <a:pt x="201" y="62"/>
                  </a:cubicBezTo>
                  <a:cubicBezTo>
                    <a:pt x="201" y="63"/>
                    <a:pt x="201" y="63"/>
                    <a:pt x="201" y="63"/>
                  </a:cubicBezTo>
                  <a:cubicBezTo>
                    <a:pt x="202" y="63"/>
                    <a:pt x="202" y="63"/>
                    <a:pt x="202" y="63"/>
                  </a:cubicBezTo>
                  <a:cubicBezTo>
                    <a:pt x="202" y="62"/>
                    <a:pt x="202" y="62"/>
                    <a:pt x="202" y="62"/>
                  </a:cubicBezTo>
                  <a:cubicBezTo>
                    <a:pt x="202" y="61"/>
                    <a:pt x="202" y="61"/>
                    <a:pt x="202" y="61"/>
                  </a:cubicBezTo>
                  <a:cubicBezTo>
                    <a:pt x="203" y="61"/>
                    <a:pt x="203" y="61"/>
                    <a:pt x="203" y="61"/>
                  </a:cubicBezTo>
                  <a:cubicBezTo>
                    <a:pt x="203" y="61"/>
                    <a:pt x="203" y="61"/>
                    <a:pt x="203" y="61"/>
                  </a:cubicBezTo>
                  <a:cubicBezTo>
                    <a:pt x="203" y="62"/>
                    <a:pt x="203" y="62"/>
                    <a:pt x="203" y="62"/>
                  </a:cubicBezTo>
                  <a:cubicBezTo>
                    <a:pt x="205" y="61"/>
                    <a:pt x="205" y="61"/>
                    <a:pt x="205" y="61"/>
                  </a:cubicBezTo>
                  <a:cubicBezTo>
                    <a:pt x="205" y="60"/>
                    <a:pt x="205" y="60"/>
                    <a:pt x="205" y="60"/>
                  </a:cubicBezTo>
                  <a:cubicBezTo>
                    <a:pt x="204" y="60"/>
                    <a:pt x="204" y="60"/>
                    <a:pt x="204" y="60"/>
                  </a:cubicBezTo>
                  <a:cubicBezTo>
                    <a:pt x="205" y="60"/>
                    <a:pt x="205" y="60"/>
                    <a:pt x="205" y="60"/>
                  </a:cubicBezTo>
                  <a:cubicBezTo>
                    <a:pt x="206" y="59"/>
                    <a:pt x="206" y="59"/>
                    <a:pt x="206" y="59"/>
                  </a:cubicBezTo>
                  <a:cubicBezTo>
                    <a:pt x="205" y="59"/>
                    <a:pt x="205" y="59"/>
                    <a:pt x="205" y="59"/>
                  </a:cubicBezTo>
                  <a:cubicBezTo>
                    <a:pt x="206" y="58"/>
                    <a:pt x="206" y="58"/>
                    <a:pt x="206" y="58"/>
                  </a:cubicBezTo>
                  <a:cubicBezTo>
                    <a:pt x="207" y="58"/>
                    <a:pt x="207" y="58"/>
                    <a:pt x="207" y="58"/>
                  </a:cubicBezTo>
                  <a:cubicBezTo>
                    <a:pt x="208" y="57"/>
                    <a:pt x="208" y="57"/>
                    <a:pt x="208" y="57"/>
                  </a:cubicBezTo>
                  <a:cubicBezTo>
                    <a:pt x="208" y="58"/>
                    <a:pt x="208" y="58"/>
                    <a:pt x="208" y="58"/>
                  </a:cubicBezTo>
                  <a:cubicBezTo>
                    <a:pt x="208" y="58"/>
                    <a:pt x="208" y="58"/>
                    <a:pt x="208" y="58"/>
                  </a:cubicBezTo>
                  <a:cubicBezTo>
                    <a:pt x="209" y="58"/>
                    <a:pt x="209" y="58"/>
                    <a:pt x="209" y="58"/>
                  </a:cubicBezTo>
                  <a:cubicBezTo>
                    <a:pt x="210" y="58"/>
                    <a:pt x="210" y="58"/>
                    <a:pt x="210" y="58"/>
                  </a:cubicBezTo>
                  <a:cubicBezTo>
                    <a:pt x="210" y="60"/>
                    <a:pt x="210" y="60"/>
                    <a:pt x="210" y="60"/>
                  </a:cubicBezTo>
                  <a:cubicBezTo>
                    <a:pt x="210" y="60"/>
                    <a:pt x="210" y="60"/>
                    <a:pt x="210" y="60"/>
                  </a:cubicBezTo>
                  <a:cubicBezTo>
                    <a:pt x="210" y="62"/>
                    <a:pt x="210" y="62"/>
                    <a:pt x="210" y="62"/>
                  </a:cubicBezTo>
                  <a:cubicBezTo>
                    <a:pt x="211" y="61"/>
                    <a:pt x="211" y="61"/>
                    <a:pt x="211" y="61"/>
                  </a:cubicBezTo>
                  <a:cubicBezTo>
                    <a:pt x="212" y="60"/>
                    <a:pt x="212" y="60"/>
                    <a:pt x="212" y="60"/>
                  </a:cubicBezTo>
                  <a:cubicBezTo>
                    <a:pt x="211" y="58"/>
                    <a:pt x="211" y="58"/>
                    <a:pt x="211" y="58"/>
                  </a:cubicBezTo>
                  <a:cubicBezTo>
                    <a:pt x="210" y="57"/>
                    <a:pt x="210" y="57"/>
                    <a:pt x="210" y="57"/>
                  </a:cubicBezTo>
                  <a:cubicBezTo>
                    <a:pt x="209" y="56"/>
                    <a:pt x="209" y="56"/>
                    <a:pt x="209" y="56"/>
                  </a:cubicBezTo>
                  <a:cubicBezTo>
                    <a:pt x="208" y="57"/>
                    <a:pt x="208" y="57"/>
                    <a:pt x="208" y="57"/>
                  </a:cubicBezTo>
                  <a:cubicBezTo>
                    <a:pt x="207" y="57"/>
                    <a:pt x="207" y="57"/>
                    <a:pt x="207" y="57"/>
                  </a:cubicBezTo>
                  <a:cubicBezTo>
                    <a:pt x="206" y="57"/>
                    <a:pt x="206" y="57"/>
                    <a:pt x="206" y="57"/>
                  </a:cubicBezTo>
                  <a:cubicBezTo>
                    <a:pt x="206" y="56"/>
                    <a:pt x="206" y="56"/>
                    <a:pt x="206" y="56"/>
                  </a:cubicBezTo>
                  <a:cubicBezTo>
                    <a:pt x="205" y="56"/>
                    <a:pt x="205" y="56"/>
                    <a:pt x="205" y="56"/>
                  </a:cubicBezTo>
                  <a:cubicBezTo>
                    <a:pt x="205" y="55"/>
                    <a:pt x="205" y="55"/>
                    <a:pt x="205" y="55"/>
                  </a:cubicBezTo>
                  <a:cubicBezTo>
                    <a:pt x="206" y="55"/>
                    <a:pt x="206" y="55"/>
                    <a:pt x="206" y="55"/>
                  </a:cubicBezTo>
                  <a:cubicBezTo>
                    <a:pt x="208" y="55"/>
                    <a:pt x="208" y="55"/>
                    <a:pt x="208" y="55"/>
                  </a:cubicBezTo>
                  <a:cubicBezTo>
                    <a:pt x="208" y="54"/>
                    <a:pt x="208" y="54"/>
                    <a:pt x="208" y="54"/>
                  </a:cubicBezTo>
                  <a:cubicBezTo>
                    <a:pt x="209" y="54"/>
                    <a:pt x="209" y="54"/>
                    <a:pt x="209" y="54"/>
                  </a:cubicBezTo>
                  <a:cubicBezTo>
                    <a:pt x="210" y="54"/>
                    <a:pt x="210" y="54"/>
                    <a:pt x="210" y="54"/>
                  </a:cubicBezTo>
                  <a:cubicBezTo>
                    <a:pt x="211" y="54"/>
                    <a:pt x="211" y="54"/>
                    <a:pt x="211" y="54"/>
                  </a:cubicBezTo>
                  <a:cubicBezTo>
                    <a:pt x="211" y="54"/>
                    <a:pt x="211" y="54"/>
                    <a:pt x="211" y="54"/>
                  </a:cubicBezTo>
                  <a:cubicBezTo>
                    <a:pt x="213" y="54"/>
                    <a:pt x="213" y="54"/>
                    <a:pt x="213" y="54"/>
                  </a:cubicBezTo>
                  <a:cubicBezTo>
                    <a:pt x="214" y="54"/>
                    <a:pt x="214" y="54"/>
                    <a:pt x="214" y="54"/>
                  </a:cubicBezTo>
                  <a:cubicBezTo>
                    <a:pt x="215" y="54"/>
                    <a:pt x="215" y="54"/>
                    <a:pt x="215" y="54"/>
                  </a:cubicBezTo>
                  <a:cubicBezTo>
                    <a:pt x="216" y="54"/>
                    <a:pt x="216" y="54"/>
                    <a:pt x="216" y="54"/>
                  </a:cubicBezTo>
                  <a:cubicBezTo>
                    <a:pt x="217" y="54"/>
                    <a:pt x="217" y="54"/>
                    <a:pt x="217" y="54"/>
                  </a:cubicBezTo>
                  <a:cubicBezTo>
                    <a:pt x="216" y="53"/>
                    <a:pt x="216" y="53"/>
                    <a:pt x="216" y="53"/>
                  </a:cubicBezTo>
                  <a:cubicBezTo>
                    <a:pt x="215" y="53"/>
                    <a:pt x="215" y="53"/>
                    <a:pt x="215" y="53"/>
                  </a:cubicBezTo>
                  <a:cubicBezTo>
                    <a:pt x="213" y="53"/>
                    <a:pt x="213" y="53"/>
                    <a:pt x="213" y="53"/>
                  </a:cubicBezTo>
                  <a:cubicBezTo>
                    <a:pt x="212" y="53"/>
                    <a:pt x="212" y="53"/>
                    <a:pt x="212" y="53"/>
                  </a:cubicBezTo>
                  <a:cubicBezTo>
                    <a:pt x="211" y="53"/>
                    <a:pt x="211" y="53"/>
                    <a:pt x="211" y="53"/>
                  </a:cubicBezTo>
                  <a:cubicBezTo>
                    <a:pt x="211" y="52"/>
                    <a:pt x="211" y="52"/>
                    <a:pt x="211" y="52"/>
                  </a:cubicBezTo>
                  <a:cubicBezTo>
                    <a:pt x="210" y="51"/>
                    <a:pt x="210" y="51"/>
                    <a:pt x="210" y="51"/>
                  </a:cubicBezTo>
                  <a:cubicBezTo>
                    <a:pt x="212" y="51"/>
                    <a:pt x="212" y="51"/>
                    <a:pt x="212" y="51"/>
                  </a:cubicBezTo>
                  <a:cubicBezTo>
                    <a:pt x="210" y="50"/>
                    <a:pt x="210" y="50"/>
                    <a:pt x="210" y="50"/>
                  </a:cubicBezTo>
                  <a:cubicBezTo>
                    <a:pt x="209" y="49"/>
                    <a:pt x="209" y="49"/>
                    <a:pt x="209" y="49"/>
                  </a:cubicBezTo>
                  <a:cubicBezTo>
                    <a:pt x="208" y="49"/>
                    <a:pt x="208" y="49"/>
                    <a:pt x="208" y="49"/>
                  </a:cubicBezTo>
                  <a:cubicBezTo>
                    <a:pt x="208" y="48"/>
                    <a:pt x="208" y="48"/>
                    <a:pt x="208" y="48"/>
                  </a:cubicBezTo>
                  <a:cubicBezTo>
                    <a:pt x="208" y="47"/>
                    <a:pt x="208" y="47"/>
                    <a:pt x="208" y="47"/>
                  </a:cubicBezTo>
                  <a:cubicBezTo>
                    <a:pt x="208" y="47"/>
                    <a:pt x="208" y="47"/>
                    <a:pt x="208" y="47"/>
                  </a:cubicBezTo>
                  <a:cubicBezTo>
                    <a:pt x="208" y="46"/>
                    <a:pt x="208" y="46"/>
                    <a:pt x="208" y="46"/>
                  </a:cubicBezTo>
                  <a:cubicBezTo>
                    <a:pt x="207" y="45"/>
                    <a:pt x="207" y="45"/>
                    <a:pt x="207" y="45"/>
                  </a:cubicBezTo>
                  <a:cubicBezTo>
                    <a:pt x="207" y="42"/>
                    <a:pt x="207" y="42"/>
                    <a:pt x="207" y="42"/>
                  </a:cubicBezTo>
                  <a:cubicBezTo>
                    <a:pt x="208" y="41"/>
                    <a:pt x="208" y="41"/>
                    <a:pt x="208" y="41"/>
                  </a:cubicBezTo>
                  <a:cubicBezTo>
                    <a:pt x="208" y="40"/>
                    <a:pt x="208" y="40"/>
                    <a:pt x="208" y="40"/>
                  </a:cubicBezTo>
                  <a:cubicBezTo>
                    <a:pt x="208" y="38"/>
                    <a:pt x="208" y="38"/>
                    <a:pt x="208" y="38"/>
                  </a:cubicBezTo>
                  <a:cubicBezTo>
                    <a:pt x="209" y="38"/>
                    <a:pt x="209" y="38"/>
                    <a:pt x="209" y="38"/>
                  </a:cubicBezTo>
                  <a:cubicBezTo>
                    <a:pt x="208" y="37"/>
                    <a:pt x="208" y="37"/>
                    <a:pt x="208" y="37"/>
                  </a:cubicBezTo>
                  <a:cubicBezTo>
                    <a:pt x="209" y="37"/>
                    <a:pt x="209" y="37"/>
                    <a:pt x="209" y="37"/>
                  </a:cubicBezTo>
                  <a:cubicBezTo>
                    <a:pt x="209" y="36"/>
                    <a:pt x="209" y="36"/>
                    <a:pt x="209" y="36"/>
                  </a:cubicBezTo>
                  <a:cubicBezTo>
                    <a:pt x="211" y="35"/>
                    <a:pt x="211" y="35"/>
                    <a:pt x="211" y="35"/>
                  </a:cubicBezTo>
                  <a:cubicBezTo>
                    <a:pt x="211" y="35"/>
                    <a:pt x="211" y="35"/>
                    <a:pt x="211" y="35"/>
                  </a:cubicBezTo>
                  <a:cubicBezTo>
                    <a:pt x="212" y="36"/>
                    <a:pt x="212" y="36"/>
                    <a:pt x="212" y="36"/>
                  </a:cubicBezTo>
                  <a:cubicBezTo>
                    <a:pt x="213" y="35"/>
                    <a:pt x="213" y="35"/>
                    <a:pt x="213" y="35"/>
                  </a:cubicBezTo>
                  <a:cubicBezTo>
                    <a:pt x="214" y="35"/>
                    <a:pt x="214" y="35"/>
                    <a:pt x="214" y="35"/>
                  </a:cubicBezTo>
                  <a:cubicBezTo>
                    <a:pt x="214" y="37"/>
                    <a:pt x="214" y="37"/>
                    <a:pt x="214" y="37"/>
                  </a:cubicBezTo>
                  <a:cubicBezTo>
                    <a:pt x="216" y="37"/>
                    <a:pt x="216" y="37"/>
                    <a:pt x="216" y="37"/>
                  </a:cubicBezTo>
                  <a:cubicBezTo>
                    <a:pt x="217" y="36"/>
                    <a:pt x="217" y="36"/>
                    <a:pt x="217" y="36"/>
                  </a:cubicBezTo>
                  <a:cubicBezTo>
                    <a:pt x="217" y="36"/>
                    <a:pt x="217" y="36"/>
                    <a:pt x="217" y="36"/>
                  </a:cubicBezTo>
                  <a:cubicBezTo>
                    <a:pt x="217" y="37"/>
                    <a:pt x="217" y="37"/>
                    <a:pt x="217" y="37"/>
                  </a:cubicBezTo>
                  <a:cubicBezTo>
                    <a:pt x="218" y="37"/>
                    <a:pt x="218" y="37"/>
                    <a:pt x="218" y="37"/>
                  </a:cubicBezTo>
                  <a:cubicBezTo>
                    <a:pt x="219" y="38"/>
                    <a:pt x="219" y="38"/>
                    <a:pt x="219" y="38"/>
                  </a:cubicBezTo>
                  <a:cubicBezTo>
                    <a:pt x="219" y="38"/>
                    <a:pt x="219" y="38"/>
                    <a:pt x="219" y="38"/>
                  </a:cubicBezTo>
                  <a:cubicBezTo>
                    <a:pt x="218" y="39"/>
                    <a:pt x="218" y="39"/>
                    <a:pt x="218" y="39"/>
                  </a:cubicBezTo>
                  <a:cubicBezTo>
                    <a:pt x="218" y="39"/>
                    <a:pt x="218" y="39"/>
                    <a:pt x="218" y="39"/>
                  </a:cubicBezTo>
                  <a:cubicBezTo>
                    <a:pt x="218" y="40"/>
                    <a:pt x="218" y="40"/>
                    <a:pt x="218" y="40"/>
                  </a:cubicBezTo>
                  <a:cubicBezTo>
                    <a:pt x="218" y="41"/>
                    <a:pt x="218" y="41"/>
                    <a:pt x="218" y="41"/>
                  </a:cubicBezTo>
                  <a:cubicBezTo>
                    <a:pt x="217" y="42"/>
                    <a:pt x="217" y="42"/>
                    <a:pt x="217" y="42"/>
                  </a:cubicBezTo>
                  <a:cubicBezTo>
                    <a:pt x="216" y="42"/>
                    <a:pt x="216" y="42"/>
                    <a:pt x="216" y="42"/>
                  </a:cubicBezTo>
                  <a:cubicBezTo>
                    <a:pt x="215" y="43"/>
                    <a:pt x="215" y="43"/>
                    <a:pt x="215" y="43"/>
                  </a:cubicBezTo>
                  <a:cubicBezTo>
                    <a:pt x="216" y="43"/>
                    <a:pt x="216" y="43"/>
                    <a:pt x="216" y="43"/>
                  </a:cubicBezTo>
                  <a:cubicBezTo>
                    <a:pt x="218" y="43"/>
                    <a:pt x="218" y="43"/>
                    <a:pt x="218" y="43"/>
                  </a:cubicBezTo>
                  <a:cubicBezTo>
                    <a:pt x="220" y="41"/>
                    <a:pt x="220" y="41"/>
                    <a:pt x="220" y="41"/>
                  </a:cubicBezTo>
                  <a:cubicBezTo>
                    <a:pt x="220" y="41"/>
                    <a:pt x="220" y="41"/>
                    <a:pt x="220" y="41"/>
                  </a:cubicBezTo>
                  <a:cubicBezTo>
                    <a:pt x="220" y="41"/>
                    <a:pt x="220" y="41"/>
                    <a:pt x="220" y="41"/>
                  </a:cubicBezTo>
                  <a:cubicBezTo>
                    <a:pt x="220" y="42"/>
                    <a:pt x="220" y="42"/>
                    <a:pt x="220" y="42"/>
                  </a:cubicBezTo>
                  <a:cubicBezTo>
                    <a:pt x="220" y="43"/>
                    <a:pt x="220" y="43"/>
                    <a:pt x="220" y="43"/>
                  </a:cubicBezTo>
                  <a:cubicBezTo>
                    <a:pt x="221" y="43"/>
                    <a:pt x="221" y="43"/>
                    <a:pt x="221" y="43"/>
                  </a:cubicBezTo>
                  <a:cubicBezTo>
                    <a:pt x="221" y="42"/>
                    <a:pt x="221" y="42"/>
                    <a:pt x="221" y="42"/>
                  </a:cubicBezTo>
                  <a:cubicBezTo>
                    <a:pt x="222" y="41"/>
                    <a:pt x="222" y="41"/>
                    <a:pt x="222" y="41"/>
                  </a:cubicBezTo>
                  <a:cubicBezTo>
                    <a:pt x="223" y="42"/>
                    <a:pt x="223" y="42"/>
                    <a:pt x="223" y="42"/>
                  </a:cubicBezTo>
                  <a:cubicBezTo>
                    <a:pt x="224" y="41"/>
                    <a:pt x="224" y="41"/>
                    <a:pt x="224" y="41"/>
                  </a:cubicBezTo>
                  <a:cubicBezTo>
                    <a:pt x="224" y="41"/>
                    <a:pt x="224" y="41"/>
                    <a:pt x="224" y="41"/>
                  </a:cubicBezTo>
                  <a:cubicBezTo>
                    <a:pt x="224" y="40"/>
                    <a:pt x="224" y="40"/>
                    <a:pt x="224" y="40"/>
                  </a:cubicBezTo>
                  <a:cubicBezTo>
                    <a:pt x="225" y="41"/>
                    <a:pt x="225" y="41"/>
                    <a:pt x="225" y="41"/>
                  </a:cubicBezTo>
                  <a:cubicBezTo>
                    <a:pt x="226" y="40"/>
                    <a:pt x="226" y="40"/>
                    <a:pt x="226" y="40"/>
                  </a:cubicBezTo>
                  <a:cubicBezTo>
                    <a:pt x="227" y="42"/>
                    <a:pt x="227" y="42"/>
                    <a:pt x="227" y="42"/>
                  </a:cubicBezTo>
                  <a:cubicBezTo>
                    <a:pt x="227" y="42"/>
                    <a:pt x="227" y="42"/>
                    <a:pt x="227" y="42"/>
                  </a:cubicBezTo>
                  <a:cubicBezTo>
                    <a:pt x="227" y="44"/>
                    <a:pt x="227" y="44"/>
                    <a:pt x="227" y="44"/>
                  </a:cubicBezTo>
                  <a:cubicBezTo>
                    <a:pt x="227" y="44"/>
                    <a:pt x="227" y="44"/>
                    <a:pt x="227" y="44"/>
                  </a:cubicBezTo>
                  <a:cubicBezTo>
                    <a:pt x="227" y="45"/>
                    <a:pt x="227" y="45"/>
                    <a:pt x="227" y="45"/>
                  </a:cubicBezTo>
                  <a:cubicBezTo>
                    <a:pt x="226" y="46"/>
                    <a:pt x="226" y="46"/>
                    <a:pt x="226" y="46"/>
                  </a:cubicBezTo>
                  <a:cubicBezTo>
                    <a:pt x="228" y="48"/>
                    <a:pt x="228" y="48"/>
                    <a:pt x="228" y="48"/>
                  </a:cubicBezTo>
                  <a:cubicBezTo>
                    <a:pt x="227" y="48"/>
                    <a:pt x="227" y="48"/>
                    <a:pt x="227" y="48"/>
                  </a:cubicBezTo>
                  <a:cubicBezTo>
                    <a:pt x="227" y="49"/>
                    <a:pt x="227" y="49"/>
                    <a:pt x="227" y="49"/>
                  </a:cubicBezTo>
                  <a:cubicBezTo>
                    <a:pt x="226" y="49"/>
                    <a:pt x="226" y="49"/>
                    <a:pt x="226" y="49"/>
                  </a:cubicBezTo>
                  <a:cubicBezTo>
                    <a:pt x="227" y="49"/>
                    <a:pt x="227" y="49"/>
                    <a:pt x="227" y="49"/>
                  </a:cubicBezTo>
                  <a:cubicBezTo>
                    <a:pt x="228" y="49"/>
                    <a:pt x="228" y="49"/>
                    <a:pt x="228" y="49"/>
                  </a:cubicBezTo>
                  <a:cubicBezTo>
                    <a:pt x="229" y="48"/>
                    <a:pt x="229" y="48"/>
                    <a:pt x="229" y="48"/>
                  </a:cubicBezTo>
                  <a:cubicBezTo>
                    <a:pt x="231" y="48"/>
                    <a:pt x="231" y="48"/>
                    <a:pt x="231" y="48"/>
                  </a:cubicBezTo>
                  <a:cubicBezTo>
                    <a:pt x="231" y="47"/>
                    <a:pt x="231" y="47"/>
                    <a:pt x="231" y="47"/>
                  </a:cubicBezTo>
                  <a:cubicBezTo>
                    <a:pt x="231" y="45"/>
                    <a:pt x="231" y="45"/>
                    <a:pt x="231" y="45"/>
                  </a:cubicBezTo>
                  <a:cubicBezTo>
                    <a:pt x="231" y="44"/>
                    <a:pt x="231" y="44"/>
                    <a:pt x="231" y="44"/>
                  </a:cubicBezTo>
                  <a:cubicBezTo>
                    <a:pt x="230" y="44"/>
                    <a:pt x="230" y="44"/>
                    <a:pt x="230" y="44"/>
                  </a:cubicBezTo>
                  <a:cubicBezTo>
                    <a:pt x="230" y="44"/>
                    <a:pt x="230" y="44"/>
                    <a:pt x="230" y="44"/>
                  </a:cubicBezTo>
                  <a:cubicBezTo>
                    <a:pt x="230" y="43"/>
                    <a:pt x="230" y="43"/>
                    <a:pt x="230" y="43"/>
                  </a:cubicBezTo>
                  <a:cubicBezTo>
                    <a:pt x="230" y="43"/>
                    <a:pt x="230" y="43"/>
                    <a:pt x="230" y="43"/>
                  </a:cubicBezTo>
                  <a:cubicBezTo>
                    <a:pt x="231" y="43"/>
                    <a:pt x="231" y="43"/>
                    <a:pt x="231" y="43"/>
                  </a:cubicBezTo>
                  <a:cubicBezTo>
                    <a:pt x="231" y="43"/>
                    <a:pt x="231" y="43"/>
                    <a:pt x="231" y="43"/>
                  </a:cubicBezTo>
                  <a:cubicBezTo>
                    <a:pt x="232" y="43"/>
                    <a:pt x="232" y="43"/>
                    <a:pt x="232" y="43"/>
                  </a:cubicBezTo>
                  <a:cubicBezTo>
                    <a:pt x="233" y="43"/>
                    <a:pt x="233" y="43"/>
                    <a:pt x="233" y="43"/>
                  </a:cubicBezTo>
                  <a:cubicBezTo>
                    <a:pt x="234" y="42"/>
                    <a:pt x="234" y="42"/>
                    <a:pt x="234" y="42"/>
                  </a:cubicBezTo>
                  <a:cubicBezTo>
                    <a:pt x="235" y="42"/>
                    <a:pt x="235" y="42"/>
                    <a:pt x="235" y="42"/>
                  </a:cubicBezTo>
                  <a:cubicBezTo>
                    <a:pt x="236" y="42"/>
                    <a:pt x="236" y="42"/>
                    <a:pt x="236" y="42"/>
                  </a:cubicBezTo>
                  <a:cubicBezTo>
                    <a:pt x="236" y="41"/>
                    <a:pt x="236" y="41"/>
                    <a:pt x="236" y="41"/>
                  </a:cubicBezTo>
                  <a:cubicBezTo>
                    <a:pt x="237" y="40"/>
                    <a:pt x="237" y="40"/>
                    <a:pt x="237" y="40"/>
                  </a:cubicBezTo>
                  <a:cubicBezTo>
                    <a:pt x="237" y="41"/>
                    <a:pt x="237" y="41"/>
                    <a:pt x="237" y="41"/>
                  </a:cubicBezTo>
                  <a:cubicBezTo>
                    <a:pt x="238" y="40"/>
                    <a:pt x="238" y="40"/>
                    <a:pt x="238" y="40"/>
                  </a:cubicBezTo>
                  <a:cubicBezTo>
                    <a:pt x="239" y="40"/>
                    <a:pt x="239" y="40"/>
                    <a:pt x="239" y="40"/>
                  </a:cubicBezTo>
                  <a:cubicBezTo>
                    <a:pt x="239" y="40"/>
                    <a:pt x="239" y="40"/>
                    <a:pt x="239" y="40"/>
                  </a:cubicBezTo>
                  <a:cubicBezTo>
                    <a:pt x="240" y="40"/>
                    <a:pt x="240" y="40"/>
                    <a:pt x="240" y="40"/>
                  </a:cubicBezTo>
                  <a:cubicBezTo>
                    <a:pt x="240" y="40"/>
                    <a:pt x="240" y="40"/>
                    <a:pt x="240" y="40"/>
                  </a:cubicBezTo>
                  <a:cubicBezTo>
                    <a:pt x="240" y="41"/>
                    <a:pt x="240" y="41"/>
                    <a:pt x="240" y="41"/>
                  </a:cubicBezTo>
                  <a:cubicBezTo>
                    <a:pt x="240" y="42"/>
                    <a:pt x="240" y="42"/>
                    <a:pt x="240" y="42"/>
                  </a:cubicBezTo>
                  <a:cubicBezTo>
                    <a:pt x="242" y="41"/>
                    <a:pt x="242" y="41"/>
                    <a:pt x="242" y="41"/>
                  </a:cubicBezTo>
                  <a:cubicBezTo>
                    <a:pt x="243" y="42"/>
                    <a:pt x="243" y="42"/>
                    <a:pt x="243" y="42"/>
                  </a:cubicBezTo>
                  <a:cubicBezTo>
                    <a:pt x="243" y="42"/>
                    <a:pt x="243" y="42"/>
                    <a:pt x="243" y="42"/>
                  </a:cubicBezTo>
                  <a:cubicBezTo>
                    <a:pt x="247" y="44"/>
                    <a:pt x="247" y="44"/>
                    <a:pt x="247" y="44"/>
                  </a:cubicBezTo>
                  <a:cubicBezTo>
                    <a:pt x="248" y="44"/>
                    <a:pt x="248" y="44"/>
                    <a:pt x="248" y="44"/>
                  </a:cubicBezTo>
                  <a:cubicBezTo>
                    <a:pt x="248" y="45"/>
                    <a:pt x="248" y="45"/>
                    <a:pt x="248" y="45"/>
                  </a:cubicBezTo>
                  <a:cubicBezTo>
                    <a:pt x="248" y="45"/>
                    <a:pt x="248" y="45"/>
                    <a:pt x="248" y="45"/>
                  </a:cubicBezTo>
                  <a:cubicBezTo>
                    <a:pt x="249" y="47"/>
                    <a:pt x="249" y="47"/>
                    <a:pt x="249" y="47"/>
                  </a:cubicBezTo>
                  <a:cubicBezTo>
                    <a:pt x="250" y="47"/>
                    <a:pt x="250" y="47"/>
                    <a:pt x="250" y="47"/>
                  </a:cubicBezTo>
                  <a:cubicBezTo>
                    <a:pt x="250" y="46"/>
                    <a:pt x="250" y="46"/>
                    <a:pt x="250" y="46"/>
                  </a:cubicBezTo>
                  <a:cubicBezTo>
                    <a:pt x="250" y="46"/>
                    <a:pt x="250" y="46"/>
                    <a:pt x="250" y="46"/>
                  </a:cubicBezTo>
                  <a:cubicBezTo>
                    <a:pt x="251" y="45"/>
                    <a:pt x="251" y="45"/>
                    <a:pt x="251" y="45"/>
                  </a:cubicBezTo>
                  <a:cubicBezTo>
                    <a:pt x="250" y="45"/>
                    <a:pt x="250" y="45"/>
                    <a:pt x="250" y="45"/>
                  </a:cubicBezTo>
                  <a:cubicBezTo>
                    <a:pt x="249" y="45"/>
                    <a:pt x="249" y="45"/>
                    <a:pt x="249" y="45"/>
                  </a:cubicBezTo>
                  <a:cubicBezTo>
                    <a:pt x="249" y="44"/>
                    <a:pt x="249" y="44"/>
                    <a:pt x="249" y="44"/>
                  </a:cubicBezTo>
                  <a:cubicBezTo>
                    <a:pt x="250" y="44"/>
                    <a:pt x="250" y="44"/>
                    <a:pt x="250" y="44"/>
                  </a:cubicBezTo>
                  <a:cubicBezTo>
                    <a:pt x="250" y="44"/>
                    <a:pt x="250" y="44"/>
                    <a:pt x="250" y="44"/>
                  </a:cubicBezTo>
                  <a:cubicBezTo>
                    <a:pt x="251" y="44"/>
                    <a:pt x="251" y="44"/>
                    <a:pt x="251" y="44"/>
                  </a:cubicBezTo>
                  <a:cubicBezTo>
                    <a:pt x="252" y="45"/>
                    <a:pt x="252" y="45"/>
                    <a:pt x="252" y="45"/>
                  </a:cubicBezTo>
                  <a:cubicBezTo>
                    <a:pt x="252" y="46"/>
                    <a:pt x="252" y="46"/>
                    <a:pt x="252" y="46"/>
                  </a:cubicBezTo>
                  <a:cubicBezTo>
                    <a:pt x="253" y="47"/>
                    <a:pt x="253" y="47"/>
                    <a:pt x="253" y="47"/>
                  </a:cubicBezTo>
                  <a:cubicBezTo>
                    <a:pt x="253" y="48"/>
                    <a:pt x="253" y="48"/>
                    <a:pt x="253" y="48"/>
                  </a:cubicBezTo>
                  <a:cubicBezTo>
                    <a:pt x="254" y="48"/>
                    <a:pt x="254" y="48"/>
                    <a:pt x="254" y="48"/>
                  </a:cubicBezTo>
                  <a:cubicBezTo>
                    <a:pt x="254" y="48"/>
                    <a:pt x="254" y="48"/>
                    <a:pt x="254" y="48"/>
                  </a:cubicBezTo>
                  <a:cubicBezTo>
                    <a:pt x="254" y="47"/>
                    <a:pt x="254" y="47"/>
                    <a:pt x="254" y="47"/>
                  </a:cubicBezTo>
                  <a:cubicBezTo>
                    <a:pt x="255" y="48"/>
                    <a:pt x="255" y="48"/>
                    <a:pt x="255" y="48"/>
                  </a:cubicBezTo>
                  <a:cubicBezTo>
                    <a:pt x="256" y="49"/>
                    <a:pt x="256" y="49"/>
                    <a:pt x="256" y="49"/>
                  </a:cubicBezTo>
                  <a:cubicBezTo>
                    <a:pt x="256" y="49"/>
                    <a:pt x="256" y="49"/>
                    <a:pt x="256" y="49"/>
                  </a:cubicBezTo>
                  <a:cubicBezTo>
                    <a:pt x="256" y="50"/>
                    <a:pt x="256" y="50"/>
                    <a:pt x="256" y="50"/>
                  </a:cubicBezTo>
                  <a:cubicBezTo>
                    <a:pt x="256" y="51"/>
                    <a:pt x="256" y="51"/>
                    <a:pt x="256" y="51"/>
                  </a:cubicBezTo>
                  <a:cubicBezTo>
                    <a:pt x="256" y="51"/>
                    <a:pt x="256" y="51"/>
                    <a:pt x="256" y="51"/>
                  </a:cubicBezTo>
                  <a:cubicBezTo>
                    <a:pt x="256" y="50"/>
                    <a:pt x="256" y="50"/>
                    <a:pt x="256" y="50"/>
                  </a:cubicBezTo>
                  <a:cubicBezTo>
                    <a:pt x="256" y="50"/>
                    <a:pt x="256" y="50"/>
                    <a:pt x="256" y="50"/>
                  </a:cubicBezTo>
                  <a:cubicBezTo>
                    <a:pt x="255" y="50"/>
                    <a:pt x="255" y="50"/>
                    <a:pt x="255" y="50"/>
                  </a:cubicBezTo>
                  <a:cubicBezTo>
                    <a:pt x="255" y="50"/>
                    <a:pt x="255" y="50"/>
                    <a:pt x="255" y="50"/>
                  </a:cubicBezTo>
                  <a:cubicBezTo>
                    <a:pt x="254" y="50"/>
                    <a:pt x="254" y="50"/>
                    <a:pt x="254" y="50"/>
                  </a:cubicBezTo>
                  <a:cubicBezTo>
                    <a:pt x="253" y="49"/>
                    <a:pt x="253" y="49"/>
                    <a:pt x="253" y="49"/>
                  </a:cubicBezTo>
                  <a:cubicBezTo>
                    <a:pt x="251" y="49"/>
                    <a:pt x="251" y="49"/>
                    <a:pt x="251" y="49"/>
                  </a:cubicBezTo>
                  <a:cubicBezTo>
                    <a:pt x="251" y="49"/>
                    <a:pt x="251" y="49"/>
                    <a:pt x="251" y="49"/>
                  </a:cubicBezTo>
                  <a:cubicBezTo>
                    <a:pt x="252" y="50"/>
                    <a:pt x="252" y="50"/>
                    <a:pt x="252" y="50"/>
                  </a:cubicBezTo>
                  <a:cubicBezTo>
                    <a:pt x="253" y="50"/>
                    <a:pt x="253" y="50"/>
                    <a:pt x="253" y="50"/>
                  </a:cubicBezTo>
                  <a:cubicBezTo>
                    <a:pt x="253" y="51"/>
                    <a:pt x="253" y="51"/>
                    <a:pt x="253" y="51"/>
                  </a:cubicBezTo>
                  <a:cubicBezTo>
                    <a:pt x="253" y="51"/>
                    <a:pt x="253" y="51"/>
                    <a:pt x="253" y="51"/>
                  </a:cubicBezTo>
                  <a:cubicBezTo>
                    <a:pt x="254" y="52"/>
                    <a:pt x="254" y="52"/>
                    <a:pt x="254" y="52"/>
                  </a:cubicBezTo>
                  <a:cubicBezTo>
                    <a:pt x="254" y="52"/>
                    <a:pt x="254" y="52"/>
                    <a:pt x="254" y="52"/>
                  </a:cubicBezTo>
                  <a:cubicBezTo>
                    <a:pt x="255" y="52"/>
                    <a:pt x="255" y="52"/>
                    <a:pt x="255" y="52"/>
                  </a:cubicBezTo>
                  <a:cubicBezTo>
                    <a:pt x="255" y="51"/>
                    <a:pt x="255" y="51"/>
                    <a:pt x="255" y="51"/>
                  </a:cubicBezTo>
                  <a:cubicBezTo>
                    <a:pt x="255" y="51"/>
                    <a:pt x="255" y="51"/>
                    <a:pt x="255" y="51"/>
                  </a:cubicBezTo>
                  <a:cubicBezTo>
                    <a:pt x="256" y="51"/>
                    <a:pt x="256" y="51"/>
                    <a:pt x="256" y="51"/>
                  </a:cubicBezTo>
                  <a:cubicBezTo>
                    <a:pt x="256" y="52"/>
                    <a:pt x="256" y="52"/>
                    <a:pt x="256" y="52"/>
                  </a:cubicBezTo>
                  <a:cubicBezTo>
                    <a:pt x="257" y="52"/>
                    <a:pt x="257" y="52"/>
                    <a:pt x="257" y="52"/>
                  </a:cubicBezTo>
                  <a:cubicBezTo>
                    <a:pt x="257" y="52"/>
                    <a:pt x="257" y="52"/>
                    <a:pt x="257" y="52"/>
                  </a:cubicBezTo>
                  <a:cubicBezTo>
                    <a:pt x="258" y="52"/>
                    <a:pt x="258" y="52"/>
                    <a:pt x="258" y="52"/>
                  </a:cubicBezTo>
                  <a:cubicBezTo>
                    <a:pt x="257" y="53"/>
                    <a:pt x="257" y="53"/>
                    <a:pt x="257" y="53"/>
                  </a:cubicBezTo>
                  <a:cubicBezTo>
                    <a:pt x="258" y="54"/>
                    <a:pt x="258" y="54"/>
                    <a:pt x="258" y="54"/>
                  </a:cubicBezTo>
                  <a:cubicBezTo>
                    <a:pt x="258" y="55"/>
                    <a:pt x="258" y="55"/>
                    <a:pt x="258" y="55"/>
                  </a:cubicBezTo>
                  <a:cubicBezTo>
                    <a:pt x="258" y="57"/>
                    <a:pt x="258" y="57"/>
                    <a:pt x="258" y="57"/>
                  </a:cubicBezTo>
                  <a:cubicBezTo>
                    <a:pt x="258" y="58"/>
                    <a:pt x="258" y="58"/>
                    <a:pt x="258" y="58"/>
                  </a:cubicBezTo>
                  <a:cubicBezTo>
                    <a:pt x="257" y="58"/>
                    <a:pt x="257" y="58"/>
                    <a:pt x="257" y="58"/>
                  </a:cubicBezTo>
                  <a:cubicBezTo>
                    <a:pt x="257" y="59"/>
                    <a:pt x="257" y="59"/>
                    <a:pt x="257" y="59"/>
                  </a:cubicBezTo>
                  <a:cubicBezTo>
                    <a:pt x="257" y="60"/>
                    <a:pt x="257" y="60"/>
                    <a:pt x="257" y="60"/>
                  </a:cubicBezTo>
                  <a:cubicBezTo>
                    <a:pt x="257" y="61"/>
                    <a:pt x="257" y="61"/>
                    <a:pt x="257" y="61"/>
                  </a:cubicBezTo>
                  <a:cubicBezTo>
                    <a:pt x="257" y="61"/>
                    <a:pt x="257" y="61"/>
                    <a:pt x="257" y="61"/>
                  </a:cubicBezTo>
                  <a:cubicBezTo>
                    <a:pt x="257" y="62"/>
                    <a:pt x="257" y="62"/>
                    <a:pt x="257" y="62"/>
                  </a:cubicBezTo>
                  <a:cubicBezTo>
                    <a:pt x="257" y="62"/>
                    <a:pt x="257" y="62"/>
                    <a:pt x="257" y="62"/>
                  </a:cubicBezTo>
                  <a:cubicBezTo>
                    <a:pt x="256" y="63"/>
                    <a:pt x="256" y="63"/>
                    <a:pt x="256" y="63"/>
                  </a:cubicBezTo>
                  <a:cubicBezTo>
                    <a:pt x="256" y="64"/>
                    <a:pt x="256" y="64"/>
                    <a:pt x="256" y="64"/>
                  </a:cubicBezTo>
                  <a:cubicBezTo>
                    <a:pt x="256" y="64"/>
                    <a:pt x="256" y="64"/>
                    <a:pt x="256" y="64"/>
                  </a:cubicBezTo>
                  <a:cubicBezTo>
                    <a:pt x="255" y="65"/>
                    <a:pt x="255" y="65"/>
                    <a:pt x="255" y="65"/>
                  </a:cubicBezTo>
                  <a:cubicBezTo>
                    <a:pt x="255" y="66"/>
                    <a:pt x="255" y="66"/>
                    <a:pt x="255" y="66"/>
                  </a:cubicBezTo>
                  <a:cubicBezTo>
                    <a:pt x="255" y="66"/>
                    <a:pt x="255" y="66"/>
                    <a:pt x="255" y="66"/>
                  </a:cubicBezTo>
                  <a:cubicBezTo>
                    <a:pt x="255" y="67"/>
                    <a:pt x="255" y="67"/>
                    <a:pt x="255" y="67"/>
                  </a:cubicBezTo>
                  <a:cubicBezTo>
                    <a:pt x="254" y="67"/>
                    <a:pt x="254" y="67"/>
                    <a:pt x="254" y="67"/>
                  </a:cubicBezTo>
                  <a:cubicBezTo>
                    <a:pt x="253" y="68"/>
                    <a:pt x="253" y="68"/>
                    <a:pt x="253" y="68"/>
                  </a:cubicBezTo>
                  <a:cubicBezTo>
                    <a:pt x="252" y="68"/>
                    <a:pt x="252" y="68"/>
                    <a:pt x="252" y="68"/>
                  </a:cubicBezTo>
                  <a:cubicBezTo>
                    <a:pt x="253" y="68"/>
                    <a:pt x="253" y="68"/>
                    <a:pt x="253" y="68"/>
                  </a:cubicBezTo>
                  <a:cubicBezTo>
                    <a:pt x="254" y="68"/>
                    <a:pt x="254" y="68"/>
                    <a:pt x="254" y="68"/>
                  </a:cubicBezTo>
                  <a:cubicBezTo>
                    <a:pt x="254" y="68"/>
                    <a:pt x="254" y="68"/>
                    <a:pt x="254" y="68"/>
                  </a:cubicBezTo>
                  <a:cubicBezTo>
                    <a:pt x="254" y="68"/>
                    <a:pt x="254" y="68"/>
                    <a:pt x="254" y="68"/>
                  </a:cubicBezTo>
                  <a:cubicBezTo>
                    <a:pt x="255" y="69"/>
                    <a:pt x="255" y="69"/>
                    <a:pt x="255" y="69"/>
                  </a:cubicBezTo>
                  <a:cubicBezTo>
                    <a:pt x="254" y="70"/>
                    <a:pt x="254" y="70"/>
                    <a:pt x="254" y="70"/>
                  </a:cubicBezTo>
                  <a:cubicBezTo>
                    <a:pt x="253" y="71"/>
                    <a:pt x="253" y="71"/>
                    <a:pt x="253" y="71"/>
                  </a:cubicBezTo>
                  <a:cubicBezTo>
                    <a:pt x="253" y="73"/>
                    <a:pt x="253" y="73"/>
                    <a:pt x="253" y="73"/>
                  </a:cubicBezTo>
                  <a:cubicBezTo>
                    <a:pt x="253" y="74"/>
                    <a:pt x="253" y="74"/>
                    <a:pt x="253" y="74"/>
                  </a:cubicBezTo>
                  <a:cubicBezTo>
                    <a:pt x="253" y="75"/>
                    <a:pt x="253" y="75"/>
                    <a:pt x="253" y="75"/>
                  </a:cubicBezTo>
                  <a:cubicBezTo>
                    <a:pt x="253" y="76"/>
                    <a:pt x="253" y="76"/>
                    <a:pt x="253" y="76"/>
                  </a:cubicBezTo>
                  <a:cubicBezTo>
                    <a:pt x="252" y="77"/>
                    <a:pt x="252" y="77"/>
                    <a:pt x="252" y="77"/>
                  </a:cubicBezTo>
                  <a:cubicBezTo>
                    <a:pt x="251" y="77"/>
                    <a:pt x="251" y="77"/>
                    <a:pt x="251" y="77"/>
                  </a:cubicBezTo>
                  <a:cubicBezTo>
                    <a:pt x="251" y="77"/>
                    <a:pt x="251" y="77"/>
                    <a:pt x="251" y="77"/>
                  </a:cubicBezTo>
                  <a:cubicBezTo>
                    <a:pt x="250" y="77"/>
                    <a:pt x="250" y="77"/>
                    <a:pt x="250" y="77"/>
                  </a:cubicBezTo>
                  <a:cubicBezTo>
                    <a:pt x="251" y="78"/>
                    <a:pt x="251" y="78"/>
                    <a:pt x="251" y="78"/>
                  </a:cubicBezTo>
                  <a:cubicBezTo>
                    <a:pt x="251" y="79"/>
                    <a:pt x="251" y="79"/>
                    <a:pt x="251" y="79"/>
                  </a:cubicBezTo>
                  <a:cubicBezTo>
                    <a:pt x="251" y="80"/>
                    <a:pt x="251" y="80"/>
                    <a:pt x="251" y="80"/>
                  </a:cubicBezTo>
                  <a:cubicBezTo>
                    <a:pt x="250" y="80"/>
                    <a:pt x="250" y="80"/>
                    <a:pt x="250" y="80"/>
                  </a:cubicBezTo>
                  <a:cubicBezTo>
                    <a:pt x="249" y="82"/>
                    <a:pt x="249" y="82"/>
                    <a:pt x="249" y="82"/>
                  </a:cubicBezTo>
                  <a:cubicBezTo>
                    <a:pt x="250" y="83"/>
                    <a:pt x="250" y="83"/>
                    <a:pt x="250" y="83"/>
                  </a:cubicBezTo>
                  <a:cubicBezTo>
                    <a:pt x="250" y="84"/>
                    <a:pt x="250" y="84"/>
                    <a:pt x="250" y="84"/>
                  </a:cubicBezTo>
                  <a:cubicBezTo>
                    <a:pt x="250" y="84"/>
                    <a:pt x="250" y="84"/>
                    <a:pt x="250" y="84"/>
                  </a:cubicBezTo>
                  <a:cubicBezTo>
                    <a:pt x="250" y="85"/>
                    <a:pt x="250" y="85"/>
                    <a:pt x="250" y="85"/>
                  </a:cubicBezTo>
                  <a:cubicBezTo>
                    <a:pt x="250" y="85"/>
                    <a:pt x="250" y="85"/>
                    <a:pt x="250" y="85"/>
                  </a:cubicBezTo>
                  <a:cubicBezTo>
                    <a:pt x="250" y="87"/>
                    <a:pt x="250" y="87"/>
                    <a:pt x="250" y="87"/>
                  </a:cubicBezTo>
                  <a:cubicBezTo>
                    <a:pt x="249" y="88"/>
                    <a:pt x="249" y="88"/>
                    <a:pt x="249" y="88"/>
                  </a:cubicBezTo>
                  <a:cubicBezTo>
                    <a:pt x="249" y="88"/>
                    <a:pt x="249" y="88"/>
                    <a:pt x="249" y="88"/>
                  </a:cubicBezTo>
                  <a:cubicBezTo>
                    <a:pt x="249" y="88"/>
                    <a:pt x="249" y="88"/>
                    <a:pt x="249" y="88"/>
                  </a:cubicBezTo>
                  <a:cubicBezTo>
                    <a:pt x="250" y="88"/>
                    <a:pt x="250" y="88"/>
                    <a:pt x="250" y="88"/>
                  </a:cubicBezTo>
                  <a:cubicBezTo>
                    <a:pt x="251" y="87"/>
                    <a:pt x="251" y="87"/>
                    <a:pt x="251" y="87"/>
                  </a:cubicBezTo>
                  <a:cubicBezTo>
                    <a:pt x="251" y="86"/>
                    <a:pt x="251" y="86"/>
                    <a:pt x="251" y="86"/>
                  </a:cubicBezTo>
                  <a:cubicBezTo>
                    <a:pt x="251" y="86"/>
                    <a:pt x="251" y="86"/>
                    <a:pt x="251" y="86"/>
                  </a:cubicBezTo>
                  <a:cubicBezTo>
                    <a:pt x="251" y="86"/>
                    <a:pt x="251" y="86"/>
                    <a:pt x="251" y="86"/>
                  </a:cubicBezTo>
                  <a:cubicBezTo>
                    <a:pt x="252" y="85"/>
                    <a:pt x="252" y="85"/>
                    <a:pt x="252" y="85"/>
                  </a:cubicBezTo>
                  <a:cubicBezTo>
                    <a:pt x="253" y="85"/>
                    <a:pt x="253" y="85"/>
                    <a:pt x="253" y="85"/>
                  </a:cubicBezTo>
                  <a:cubicBezTo>
                    <a:pt x="252" y="85"/>
                    <a:pt x="252" y="85"/>
                    <a:pt x="252" y="85"/>
                  </a:cubicBezTo>
                  <a:cubicBezTo>
                    <a:pt x="251" y="84"/>
                    <a:pt x="251" y="84"/>
                    <a:pt x="251" y="84"/>
                  </a:cubicBezTo>
                  <a:cubicBezTo>
                    <a:pt x="250" y="83"/>
                    <a:pt x="250" y="83"/>
                    <a:pt x="250" y="83"/>
                  </a:cubicBezTo>
                  <a:cubicBezTo>
                    <a:pt x="251" y="82"/>
                    <a:pt x="251" y="82"/>
                    <a:pt x="251" y="82"/>
                  </a:cubicBezTo>
                  <a:cubicBezTo>
                    <a:pt x="252" y="82"/>
                    <a:pt x="252" y="82"/>
                    <a:pt x="252" y="82"/>
                  </a:cubicBezTo>
                  <a:cubicBezTo>
                    <a:pt x="254" y="81"/>
                    <a:pt x="254" y="81"/>
                    <a:pt x="254" y="81"/>
                  </a:cubicBezTo>
                  <a:cubicBezTo>
                    <a:pt x="255" y="80"/>
                    <a:pt x="255" y="80"/>
                    <a:pt x="255" y="80"/>
                  </a:cubicBezTo>
                  <a:cubicBezTo>
                    <a:pt x="256" y="80"/>
                    <a:pt x="256" y="80"/>
                    <a:pt x="256" y="80"/>
                  </a:cubicBezTo>
                  <a:cubicBezTo>
                    <a:pt x="256" y="80"/>
                    <a:pt x="256" y="80"/>
                    <a:pt x="256" y="80"/>
                  </a:cubicBezTo>
                  <a:cubicBezTo>
                    <a:pt x="256" y="79"/>
                    <a:pt x="256" y="79"/>
                    <a:pt x="256" y="79"/>
                  </a:cubicBezTo>
                  <a:cubicBezTo>
                    <a:pt x="257" y="78"/>
                    <a:pt x="257" y="78"/>
                    <a:pt x="257" y="78"/>
                  </a:cubicBezTo>
                  <a:cubicBezTo>
                    <a:pt x="258" y="77"/>
                    <a:pt x="258" y="77"/>
                    <a:pt x="258" y="77"/>
                  </a:cubicBezTo>
                  <a:cubicBezTo>
                    <a:pt x="257" y="77"/>
                    <a:pt x="257" y="77"/>
                    <a:pt x="257" y="77"/>
                  </a:cubicBezTo>
                  <a:cubicBezTo>
                    <a:pt x="257" y="76"/>
                    <a:pt x="257" y="76"/>
                    <a:pt x="257" y="76"/>
                  </a:cubicBezTo>
                  <a:cubicBezTo>
                    <a:pt x="258" y="77"/>
                    <a:pt x="258" y="77"/>
                    <a:pt x="258" y="77"/>
                  </a:cubicBezTo>
                  <a:cubicBezTo>
                    <a:pt x="259" y="77"/>
                    <a:pt x="259" y="77"/>
                    <a:pt x="259" y="77"/>
                  </a:cubicBezTo>
                  <a:cubicBezTo>
                    <a:pt x="260" y="76"/>
                    <a:pt x="260" y="76"/>
                    <a:pt x="260" y="76"/>
                  </a:cubicBezTo>
                  <a:cubicBezTo>
                    <a:pt x="260" y="75"/>
                    <a:pt x="260" y="75"/>
                    <a:pt x="260" y="75"/>
                  </a:cubicBezTo>
                  <a:cubicBezTo>
                    <a:pt x="261" y="74"/>
                    <a:pt x="261" y="74"/>
                    <a:pt x="261" y="74"/>
                  </a:cubicBezTo>
                  <a:cubicBezTo>
                    <a:pt x="261" y="73"/>
                    <a:pt x="261" y="73"/>
                    <a:pt x="261" y="73"/>
                  </a:cubicBezTo>
                  <a:cubicBezTo>
                    <a:pt x="261" y="72"/>
                    <a:pt x="261" y="72"/>
                    <a:pt x="261" y="72"/>
                  </a:cubicBezTo>
                  <a:cubicBezTo>
                    <a:pt x="259" y="73"/>
                    <a:pt x="259" y="73"/>
                    <a:pt x="259" y="73"/>
                  </a:cubicBezTo>
                  <a:cubicBezTo>
                    <a:pt x="259" y="74"/>
                    <a:pt x="259" y="74"/>
                    <a:pt x="259" y="74"/>
                  </a:cubicBezTo>
                  <a:cubicBezTo>
                    <a:pt x="258" y="75"/>
                    <a:pt x="258" y="75"/>
                    <a:pt x="258" y="75"/>
                  </a:cubicBezTo>
                  <a:cubicBezTo>
                    <a:pt x="257" y="74"/>
                    <a:pt x="257" y="74"/>
                    <a:pt x="257" y="74"/>
                  </a:cubicBezTo>
                  <a:cubicBezTo>
                    <a:pt x="256" y="73"/>
                    <a:pt x="256" y="73"/>
                    <a:pt x="256" y="73"/>
                  </a:cubicBezTo>
                  <a:cubicBezTo>
                    <a:pt x="257" y="72"/>
                    <a:pt x="257" y="72"/>
                    <a:pt x="257" y="72"/>
                  </a:cubicBezTo>
                  <a:cubicBezTo>
                    <a:pt x="257" y="71"/>
                    <a:pt x="257" y="71"/>
                    <a:pt x="257" y="71"/>
                  </a:cubicBezTo>
                  <a:cubicBezTo>
                    <a:pt x="258" y="70"/>
                    <a:pt x="258" y="70"/>
                    <a:pt x="258" y="70"/>
                  </a:cubicBezTo>
                  <a:cubicBezTo>
                    <a:pt x="259" y="70"/>
                    <a:pt x="259" y="70"/>
                    <a:pt x="259" y="70"/>
                  </a:cubicBezTo>
                  <a:cubicBezTo>
                    <a:pt x="260" y="71"/>
                    <a:pt x="260" y="71"/>
                    <a:pt x="260" y="71"/>
                  </a:cubicBezTo>
                  <a:cubicBezTo>
                    <a:pt x="261" y="71"/>
                    <a:pt x="261" y="71"/>
                    <a:pt x="261" y="71"/>
                  </a:cubicBezTo>
                  <a:cubicBezTo>
                    <a:pt x="261" y="70"/>
                    <a:pt x="261" y="70"/>
                    <a:pt x="261" y="70"/>
                  </a:cubicBezTo>
                  <a:cubicBezTo>
                    <a:pt x="262" y="69"/>
                    <a:pt x="262" y="69"/>
                    <a:pt x="262" y="69"/>
                  </a:cubicBezTo>
                  <a:cubicBezTo>
                    <a:pt x="262" y="70"/>
                    <a:pt x="262" y="70"/>
                    <a:pt x="262" y="70"/>
                  </a:cubicBezTo>
                  <a:cubicBezTo>
                    <a:pt x="262" y="70"/>
                    <a:pt x="262" y="70"/>
                    <a:pt x="262" y="70"/>
                  </a:cubicBezTo>
                  <a:cubicBezTo>
                    <a:pt x="262" y="71"/>
                    <a:pt x="262" y="71"/>
                    <a:pt x="262" y="71"/>
                  </a:cubicBezTo>
                  <a:cubicBezTo>
                    <a:pt x="264" y="73"/>
                    <a:pt x="264" y="73"/>
                    <a:pt x="264" y="73"/>
                  </a:cubicBezTo>
                  <a:cubicBezTo>
                    <a:pt x="265" y="73"/>
                    <a:pt x="265" y="73"/>
                    <a:pt x="265" y="73"/>
                  </a:cubicBezTo>
                  <a:cubicBezTo>
                    <a:pt x="266" y="73"/>
                    <a:pt x="266" y="73"/>
                    <a:pt x="266" y="73"/>
                  </a:cubicBezTo>
                  <a:cubicBezTo>
                    <a:pt x="268" y="72"/>
                    <a:pt x="268" y="72"/>
                    <a:pt x="268" y="72"/>
                  </a:cubicBezTo>
                  <a:cubicBezTo>
                    <a:pt x="268" y="72"/>
                    <a:pt x="268" y="72"/>
                    <a:pt x="268" y="72"/>
                  </a:cubicBezTo>
                  <a:cubicBezTo>
                    <a:pt x="268" y="71"/>
                    <a:pt x="268" y="71"/>
                    <a:pt x="268" y="71"/>
                  </a:cubicBezTo>
                  <a:cubicBezTo>
                    <a:pt x="267" y="69"/>
                    <a:pt x="267" y="69"/>
                    <a:pt x="267" y="69"/>
                  </a:cubicBezTo>
                  <a:cubicBezTo>
                    <a:pt x="267" y="69"/>
                    <a:pt x="267" y="69"/>
                    <a:pt x="267" y="69"/>
                  </a:cubicBezTo>
                  <a:cubicBezTo>
                    <a:pt x="267" y="69"/>
                    <a:pt x="267" y="69"/>
                    <a:pt x="267" y="69"/>
                  </a:cubicBezTo>
                  <a:cubicBezTo>
                    <a:pt x="269" y="70"/>
                    <a:pt x="269" y="70"/>
                    <a:pt x="269" y="70"/>
                  </a:cubicBezTo>
                  <a:cubicBezTo>
                    <a:pt x="270" y="71"/>
                    <a:pt x="270" y="71"/>
                    <a:pt x="270" y="71"/>
                  </a:cubicBezTo>
                  <a:cubicBezTo>
                    <a:pt x="271" y="71"/>
                    <a:pt x="271" y="71"/>
                    <a:pt x="271" y="71"/>
                  </a:cubicBezTo>
                  <a:cubicBezTo>
                    <a:pt x="270" y="72"/>
                    <a:pt x="270" y="72"/>
                    <a:pt x="270" y="72"/>
                  </a:cubicBezTo>
                  <a:cubicBezTo>
                    <a:pt x="271" y="72"/>
                    <a:pt x="271" y="72"/>
                    <a:pt x="271" y="72"/>
                  </a:cubicBezTo>
                  <a:cubicBezTo>
                    <a:pt x="272" y="73"/>
                    <a:pt x="272" y="73"/>
                    <a:pt x="272" y="73"/>
                  </a:cubicBezTo>
                  <a:cubicBezTo>
                    <a:pt x="272" y="75"/>
                    <a:pt x="272" y="75"/>
                    <a:pt x="272" y="75"/>
                  </a:cubicBezTo>
                  <a:cubicBezTo>
                    <a:pt x="272" y="75"/>
                    <a:pt x="272" y="75"/>
                    <a:pt x="272" y="75"/>
                  </a:cubicBezTo>
                  <a:cubicBezTo>
                    <a:pt x="272" y="75"/>
                    <a:pt x="272" y="75"/>
                    <a:pt x="272" y="75"/>
                  </a:cubicBezTo>
                  <a:cubicBezTo>
                    <a:pt x="273" y="74"/>
                    <a:pt x="273" y="74"/>
                    <a:pt x="273" y="74"/>
                  </a:cubicBezTo>
                  <a:cubicBezTo>
                    <a:pt x="273" y="74"/>
                    <a:pt x="273" y="74"/>
                    <a:pt x="273" y="74"/>
                  </a:cubicBezTo>
                  <a:cubicBezTo>
                    <a:pt x="274" y="73"/>
                    <a:pt x="274" y="73"/>
                    <a:pt x="274" y="73"/>
                  </a:cubicBezTo>
                  <a:cubicBezTo>
                    <a:pt x="274" y="73"/>
                    <a:pt x="274" y="73"/>
                    <a:pt x="274" y="73"/>
                  </a:cubicBezTo>
                  <a:cubicBezTo>
                    <a:pt x="273" y="73"/>
                    <a:pt x="273" y="73"/>
                    <a:pt x="273" y="73"/>
                  </a:cubicBezTo>
                  <a:cubicBezTo>
                    <a:pt x="272" y="73"/>
                    <a:pt x="272" y="73"/>
                    <a:pt x="272" y="73"/>
                  </a:cubicBezTo>
                  <a:cubicBezTo>
                    <a:pt x="272" y="72"/>
                    <a:pt x="272" y="72"/>
                    <a:pt x="272" y="72"/>
                  </a:cubicBezTo>
                  <a:cubicBezTo>
                    <a:pt x="273" y="71"/>
                    <a:pt x="273" y="71"/>
                    <a:pt x="273" y="71"/>
                  </a:cubicBezTo>
                  <a:cubicBezTo>
                    <a:pt x="274" y="71"/>
                    <a:pt x="274" y="71"/>
                    <a:pt x="274" y="71"/>
                  </a:cubicBezTo>
                  <a:cubicBezTo>
                    <a:pt x="274" y="70"/>
                    <a:pt x="274" y="70"/>
                    <a:pt x="274" y="70"/>
                  </a:cubicBezTo>
                  <a:cubicBezTo>
                    <a:pt x="275" y="70"/>
                    <a:pt x="275" y="70"/>
                    <a:pt x="275" y="70"/>
                  </a:cubicBezTo>
                  <a:cubicBezTo>
                    <a:pt x="275" y="70"/>
                    <a:pt x="275" y="70"/>
                    <a:pt x="275" y="70"/>
                  </a:cubicBezTo>
                  <a:cubicBezTo>
                    <a:pt x="277" y="69"/>
                    <a:pt x="277" y="69"/>
                    <a:pt x="277" y="69"/>
                  </a:cubicBezTo>
                  <a:cubicBezTo>
                    <a:pt x="280" y="69"/>
                    <a:pt x="280" y="69"/>
                    <a:pt x="280" y="69"/>
                  </a:cubicBezTo>
                  <a:cubicBezTo>
                    <a:pt x="283" y="68"/>
                    <a:pt x="283" y="68"/>
                    <a:pt x="283" y="68"/>
                  </a:cubicBezTo>
                  <a:cubicBezTo>
                    <a:pt x="286" y="67"/>
                    <a:pt x="286" y="67"/>
                    <a:pt x="286" y="67"/>
                  </a:cubicBezTo>
                  <a:cubicBezTo>
                    <a:pt x="287" y="67"/>
                    <a:pt x="287" y="67"/>
                    <a:pt x="287" y="67"/>
                  </a:cubicBezTo>
                  <a:cubicBezTo>
                    <a:pt x="289" y="68"/>
                    <a:pt x="289" y="68"/>
                    <a:pt x="289" y="68"/>
                  </a:cubicBezTo>
                  <a:cubicBezTo>
                    <a:pt x="289" y="68"/>
                    <a:pt x="289" y="68"/>
                    <a:pt x="289" y="68"/>
                  </a:cubicBezTo>
                  <a:cubicBezTo>
                    <a:pt x="288" y="69"/>
                    <a:pt x="288" y="69"/>
                    <a:pt x="288" y="69"/>
                  </a:cubicBezTo>
                  <a:cubicBezTo>
                    <a:pt x="288" y="69"/>
                    <a:pt x="288" y="69"/>
                    <a:pt x="288" y="69"/>
                  </a:cubicBezTo>
                  <a:cubicBezTo>
                    <a:pt x="288" y="71"/>
                    <a:pt x="288" y="71"/>
                    <a:pt x="288" y="71"/>
                  </a:cubicBezTo>
                  <a:cubicBezTo>
                    <a:pt x="289" y="72"/>
                    <a:pt x="289" y="72"/>
                    <a:pt x="289" y="72"/>
                  </a:cubicBezTo>
                  <a:cubicBezTo>
                    <a:pt x="293" y="72"/>
                    <a:pt x="293" y="72"/>
                    <a:pt x="293" y="72"/>
                  </a:cubicBezTo>
                  <a:cubicBezTo>
                    <a:pt x="294" y="72"/>
                    <a:pt x="294" y="72"/>
                    <a:pt x="294" y="72"/>
                  </a:cubicBezTo>
                  <a:cubicBezTo>
                    <a:pt x="294" y="72"/>
                    <a:pt x="294" y="72"/>
                    <a:pt x="294" y="72"/>
                  </a:cubicBezTo>
                  <a:cubicBezTo>
                    <a:pt x="296" y="72"/>
                    <a:pt x="296" y="72"/>
                    <a:pt x="296" y="72"/>
                  </a:cubicBezTo>
                  <a:cubicBezTo>
                    <a:pt x="297" y="72"/>
                    <a:pt x="297" y="72"/>
                    <a:pt x="297" y="72"/>
                  </a:cubicBezTo>
                  <a:cubicBezTo>
                    <a:pt x="300" y="72"/>
                    <a:pt x="300" y="72"/>
                    <a:pt x="300" y="72"/>
                  </a:cubicBezTo>
                  <a:cubicBezTo>
                    <a:pt x="302" y="71"/>
                    <a:pt x="302" y="71"/>
                    <a:pt x="302" y="71"/>
                  </a:cubicBezTo>
                  <a:cubicBezTo>
                    <a:pt x="302" y="71"/>
                    <a:pt x="302" y="71"/>
                    <a:pt x="302" y="71"/>
                  </a:cubicBezTo>
                  <a:cubicBezTo>
                    <a:pt x="303" y="71"/>
                    <a:pt x="303" y="71"/>
                    <a:pt x="303" y="71"/>
                  </a:cubicBezTo>
                  <a:cubicBezTo>
                    <a:pt x="304" y="70"/>
                    <a:pt x="304" y="70"/>
                    <a:pt x="304" y="70"/>
                  </a:cubicBezTo>
                  <a:cubicBezTo>
                    <a:pt x="303" y="70"/>
                    <a:pt x="303" y="70"/>
                    <a:pt x="303" y="70"/>
                  </a:cubicBezTo>
                  <a:cubicBezTo>
                    <a:pt x="304" y="70"/>
                    <a:pt x="304" y="70"/>
                    <a:pt x="304" y="70"/>
                  </a:cubicBezTo>
                  <a:cubicBezTo>
                    <a:pt x="305" y="70"/>
                    <a:pt x="305" y="70"/>
                    <a:pt x="305" y="70"/>
                  </a:cubicBezTo>
                  <a:cubicBezTo>
                    <a:pt x="306" y="70"/>
                    <a:pt x="306" y="70"/>
                    <a:pt x="306" y="70"/>
                  </a:cubicBezTo>
                  <a:cubicBezTo>
                    <a:pt x="306" y="70"/>
                    <a:pt x="306" y="70"/>
                    <a:pt x="306" y="70"/>
                  </a:cubicBezTo>
                  <a:cubicBezTo>
                    <a:pt x="307" y="70"/>
                    <a:pt x="307" y="70"/>
                    <a:pt x="307" y="70"/>
                  </a:cubicBezTo>
                  <a:cubicBezTo>
                    <a:pt x="307" y="69"/>
                    <a:pt x="307" y="69"/>
                    <a:pt x="307" y="69"/>
                  </a:cubicBezTo>
                  <a:cubicBezTo>
                    <a:pt x="307" y="69"/>
                    <a:pt x="307" y="69"/>
                    <a:pt x="307" y="69"/>
                  </a:cubicBezTo>
                  <a:cubicBezTo>
                    <a:pt x="306" y="68"/>
                    <a:pt x="306" y="68"/>
                    <a:pt x="306" y="68"/>
                  </a:cubicBezTo>
                  <a:cubicBezTo>
                    <a:pt x="307" y="67"/>
                    <a:pt x="307" y="67"/>
                    <a:pt x="307" y="67"/>
                  </a:cubicBezTo>
                  <a:cubicBezTo>
                    <a:pt x="306" y="67"/>
                    <a:pt x="306" y="67"/>
                    <a:pt x="306" y="67"/>
                  </a:cubicBezTo>
                  <a:cubicBezTo>
                    <a:pt x="305" y="67"/>
                    <a:pt x="305" y="67"/>
                    <a:pt x="305" y="67"/>
                  </a:cubicBezTo>
                  <a:cubicBezTo>
                    <a:pt x="305" y="66"/>
                    <a:pt x="305" y="66"/>
                    <a:pt x="305" y="66"/>
                  </a:cubicBezTo>
                  <a:cubicBezTo>
                    <a:pt x="304" y="65"/>
                    <a:pt x="304" y="65"/>
                    <a:pt x="304" y="65"/>
                  </a:cubicBezTo>
                  <a:cubicBezTo>
                    <a:pt x="304" y="65"/>
                    <a:pt x="304" y="65"/>
                    <a:pt x="304" y="65"/>
                  </a:cubicBezTo>
                  <a:cubicBezTo>
                    <a:pt x="304" y="64"/>
                    <a:pt x="304" y="64"/>
                    <a:pt x="304" y="64"/>
                  </a:cubicBezTo>
                  <a:cubicBezTo>
                    <a:pt x="304" y="63"/>
                    <a:pt x="304" y="63"/>
                    <a:pt x="304" y="63"/>
                  </a:cubicBezTo>
                  <a:cubicBezTo>
                    <a:pt x="304" y="62"/>
                    <a:pt x="304" y="62"/>
                    <a:pt x="304" y="62"/>
                  </a:cubicBezTo>
                  <a:cubicBezTo>
                    <a:pt x="304" y="63"/>
                    <a:pt x="304" y="63"/>
                    <a:pt x="304" y="63"/>
                  </a:cubicBezTo>
                  <a:cubicBezTo>
                    <a:pt x="305" y="63"/>
                    <a:pt x="305" y="63"/>
                    <a:pt x="305" y="63"/>
                  </a:cubicBezTo>
                  <a:cubicBezTo>
                    <a:pt x="306" y="62"/>
                    <a:pt x="306" y="62"/>
                    <a:pt x="306" y="62"/>
                  </a:cubicBezTo>
                  <a:cubicBezTo>
                    <a:pt x="305" y="62"/>
                    <a:pt x="305" y="62"/>
                    <a:pt x="305" y="62"/>
                  </a:cubicBezTo>
                  <a:cubicBezTo>
                    <a:pt x="305" y="61"/>
                    <a:pt x="305" y="61"/>
                    <a:pt x="305" y="61"/>
                  </a:cubicBezTo>
                  <a:cubicBezTo>
                    <a:pt x="306" y="61"/>
                    <a:pt x="306" y="61"/>
                    <a:pt x="306" y="61"/>
                  </a:cubicBezTo>
                  <a:cubicBezTo>
                    <a:pt x="307" y="62"/>
                    <a:pt x="307" y="62"/>
                    <a:pt x="307" y="62"/>
                  </a:cubicBezTo>
                  <a:cubicBezTo>
                    <a:pt x="307" y="62"/>
                    <a:pt x="307" y="62"/>
                    <a:pt x="307" y="62"/>
                  </a:cubicBezTo>
                  <a:cubicBezTo>
                    <a:pt x="308" y="61"/>
                    <a:pt x="308" y="61"/>
                    <a:pt x="308" y="61"/>
                  </a:cubicBezTo>
                  <a:cubicBezTo>
                    <a:pt x="308" y="61"/>
                    <a:pt x="308" y="61"/>
                    <a:pt x="308" y="61"/>
                  </a:cubicBezTo>
                  <a:cubicBezTo>
                    <a:pt x="309" y="61"/>
                    <a:pt x="309" y="61"/>
                    <a:pt x="309" y="61"/>
                  </a:cubicBezTo>
                  <a:cubicBezTo>
                    <a:pt x="310" y="61"/>
                    <a:pt x="310" y="61"/>
                    <a:pt x="310" y="61"/>
                  </a:cubicBezTo>
                  <a:cubicBezTo>
                    <a:pt x="310" y="61"/>
                    <a:pt x="310" y="61"/>
                    <a:pt x="310" y="61"/>
                  </a:cubicBezTo>
                  <a:cubicBezTo>
                    <a:pt x="311" y="61"/>
                    <a:pt x="311" y="61"/>
                    <a:pt x="311" y="61"/>
                  </a:cubicBezTo>
                  <a:cubicBezTo>
                    <a:pt x="312" y="62"/>
                    <a:pt x="312" y="62"/>
                    <a:pt x="312" y="62"/>
                  </a:cubicBezTo>
                  <a:cubicBezTo>
                    <a:pt x="312" y="62"/>
                    <a:pt x="312" y="62"/>
                    <a:pt x="312" y="62"/>
                  </a:cubicBezTo>
                  <a:cubicBezTo>
                    <a:pt x="313" y="62"/>
                    <a:pt x="313" y="62"/>
                    <a:pt x="313" y="62"/>
                  </a:cubicBezTo>
                  <a:cubicBezTo>
                    <a:pt x="313" y="61"/>
                    <a:pt x="313" y="61"/>
                    <a:pt x="313" y="61"/>
                  </a:cubicBezTo>
                  <a:cubicBezTo>
                    <a:pt x="313" y="61"/>
                    <a:pt x="313" y="61"/>
                    <a:pt x="313" y="61"/>
                  </a:cubicBezTo>
                  <a:cubicBezTo>
                    <a:pt x="314" y="62"/>
                    <a:pt x="314" y="62"/>
                    <a:pt x="314" y="62"/>
                  </a:cubicBezTo>
                  <a:cubicBezTo>
                    <a:pt x="313" y="63"/>
                    <a:pt x="313" y="63"/>
                    <a:pt x="313" y="63"/>
                  </a:cubicBezTo>
                  <a:cubicBezTo>
                    <a:pt x="313" y="63"/>
                    <a:pt x="313" y="63"/>
                    <a:pt x="313" y="63"/>
                  </a:cubicBezTo>
                  <a:cubicBezTo>
                    <a:pt x="313" y="63"/>
                    <a:pt x="313" y="63"/>
                    <a:pt x="313" y="63"/>
                  </a:cubicBezTo>
                  <a:cubicBezTo>
                    <a:pt x="314" y="63"/>
                    <a:pt x="314" y="63"/>
                    <a:pt x="314" y="63"/>
                  </a:cubicBezTo>
                  <a:cubicBezTo>
                    <a:pt x="315" y="63"/>
                    <a:pt x="315" y="63"/>
                    <a:pt x="315" y="63"/>
                  </a:cubicBezTo>
                  <a:cubicBezTo>
                    <a:pt x="315" y="63"/>
                    <a:pt x="315" y="63"/>
                    <a:pt x="315" y="63"/>
                  </a:cubicBezTo>
                  <a:cubicBezTo>
                    <a:pt x="315" y="63"/>
                    <a:pt x="315" y="63"/>
                    <a:pt x="315" y="63"/>
                  </a:cubicBezTo>
                  <a:cubicBezTo>
                    <a:pt x="316" y="63"/>
                    <a:pt x="316" y="63"/>
                    <a:pt x="316" y="63"/>
                  </a:cubicBezTo>
                  <a:cubicBezTo>
                    <a:pt x="315" y="62"/>
                    <a:pt x="315" y="62"/>
                    <a:pt x="315" y="62"/>
                  </a:cubicBezTo>
                  <a:cubicBezTo>
                    <a:pt x="315" y="62"/>
                    <a:pt x="315" y="62"/>
                    <a:pt x="315" y="62"/>
                  </a:cubicBezTo>
                  <a:cubicBezTo>
                    <a:pt x="315" y="61"/>
                    <a:pt x="315" y="61"/>
                    <a:pt x="315" y="61"/>
                  </a:cubicBezTo>
                  <a:cubicBezTo>
                    <a:pt x="316" y="61"/>
                    <a:pt x="316" y="61"/>
                    <a:pt x="316" y="61"/>
                  </a:cubicBezTo>
                  <a:cubicBezTo>
                    <a:pt x="317" y="61"/>
                    <a:pt x="317" y="61"/>
                    <a:pt x="317" y="61"/>
                  </a:cubicBezTo>
                  <a:cubicBezTo>
                    <a:pt x="318" y="61"/>
                    <a:pt x="318" y="61"/>
                    <a:pt x="318" y="61"/>
                  </a:cubicBezTo>
                  <a:cubicBezTo>
                    <a:pt x="318" y="61"/>
                    <a:pt x="318" y="61"/>
                    <a:pt x="318" y="61"/>
                  </a:cubicBezTo>
                  <a:cubicBezTo>
                    <a:pt x="319" y="61"/>
                    <a:pt x="319" y="61"/>
                    <a:pt x="319" y="61"/>
                  </a:cubicBezTo>
                  <a:cubicBezTo>
                    <a:pt x="319" y="62"/>
                    <a:pt x="319" y="62"/>
                    <a:pt x="319" y="62"/>
                  </a:cubicBezTo>
                  <a:cubicBezTo>
                    <a:pt x="320" y="63"/>
                    <a:pt x="320" y="63"/>
                    <a:pt x="320" y="63"/>
                  </a:cubicBezTo>
                  <a:cubicBezTo>
                    <a:pt x="320" y="62"/>
                    <a:pt x="320" y="62"/>
                    <a:pt x="320" y="62"/>
                  </a:cubicBezTo>
                  <a:cubicBezTo>
                    <a:pt x="320" y="62"/>
                    <a:pt x="320" y="62"/>
                    <a:pt x="320" y="62"/>
                  </a:cubicBezTo>
                  <a:cubicBezTo>
                    <a:pt x="321" y="61"/>
                    <a:pt x="321" y="61"/>
                    <a:pt x="321" y="61"/>
                  </a:cubicBezTo>
                  <a:cubicBezTo>
                    <a:pt x="321" y="62"/>
                    <a:pt x="321" y="62"/>
                    <a:pt x="321" y="62"/>
                  </a:cubicBezTo>
                  <a:cubicBezTo>
                    <a:pt x="322" y="63"/>
                    <a:pt x="322" y="63"/>
                    <a:pt x="322" y="63"/>
                  </a:cubicBezTo>
                  <a:cubicBezTo>
                    <a:pt x="323" y="62"/>
                    <a:pt x="323" y="62"/>
                    <a:pt x="323" y="62"/>
                  </a:cubicBezTo>
                  <a:cubicBezTo>
                    <a:pt x="323" y="63"/>
                    <a:pt x="323" y="63"/>
                    <a:pt x="323" y="63"/>
                  </a:cubicBezTo>
                  <a:cubicBezTo>
                    <a:pt x="324" y="64"/>
                    <a:pt x="324" y="64"/>
                    <a:pt x="324" y="64"/>
                  </a:cubicBezTo>
                  <a:cubicBezTo>
                    <a:pt x="324" y="63"/>
                    <a:pt x="324" y="63"/>
                    <a:pt x="324" y="63"/>
                  </a:cubicBezTo>
                  <a:cubicBezTo>
                    <a:pt x="325" y="63"/>
                    <a:pt x="325" y="63"/>
                    <a:pt x="325" y="63"/>
                  </a:cubicBezTo>
                  <a:cubicBezTo>
                    <a:pt x="325" y="63"/>
                    <a:pt x="325" y="63"/>
                    <a:pt x="325" y="63"/>
                  </a:cubicBezTo>
                  <a:cubicBezTo>
                    <a:pt x="325" y="64"/>
                    <a:pt x="325" y="64"/>
                    <a:pt x="325" y="64"/>
                  </a:cubicBezTo>
                  <a:cubicBezTo>
                    <a:pt x="325" y="65"/>
                    <a:pt x="325" y="65"/>
                    <a:pt x="325" y="65"/>
                  </a:cubicBezTo>
                  <a:cubicBezTo>
                    <a:pt x="326" y="65"/>
                    <a:pt x="326" y="65"/>
                    <a:pt x="326" y="65"/>
                  </a:cubicBezTo>
                  <a:cubicBezTo>
                    <a:pt x="327" y="65"/>
                    <a:pt x="327" y="65"/>
                    <a:pt x="327" y="65"/>
                  </a:cubicBezTo>
                  <a:cubicBezTo>
                    <a:pt x="327" y="66"/>
                    <a:pt x="327" y="66"/>
                    <a:pt x="327" y="66"/>
                  </a:cubicBezTo>
                  <a:cubicBezTo>
                    <a:pt x="327" y="65"/>
                    <a:pt x="327" y="65"/>
                    <a:pt x="327" y="65"/>
                  </a:cubicBezTo>
                  <a:cubicBezTo>
                    <a:pt x="328" y="65"/>
                    <a:pt x="328" y="65"/>
                    <a:pt x="328" y="65"/>
                  </a:cubicBezTo>
                  <a:cubicBezTo>
                    <a:pt x="328" y="66"/>
                    <a:pt x="328" y="66"/>
                    <a:pt x="328" y="66"/>
                  </a:cubicBezTo>
                  <a:cubicBezTo>
                    <a:pt x="327" y="67"/>
                    <a:pt x="327" y="67"/>
                    <a:pt x="327" y="67"/>
                  </a:cubicBezTo>
                  <a:cubicBezTo>
                    <a:pt x="327" y="68"/>
                    <a:pt x="327" y="68"/>
                    <a:pt x="327" y="68"/>
                  </a:cubicBezTo>
                  <a:cubicBezTo>
                    <a:pt x="328" y="67"/>
                    <a:pt x="328" y="67"/>
                    <a:pt x="328" y="67"/>
                  </a:cubicBezTo>
                  <a:cubicBezTo>
                    <a:pt x="329" y="67"/>
                    <a:pt x="329" y="67"/>
                    <a:pt x="329" y="67"/>
                  </a:cubicBezTo>
                  <a:cubicBezTo>
                    <a:pt x="329" y="67"/>
                    <a:pt x="329" y="67"/>
                    <a:pt x="329" y="67"/>
                  </a:cubicBezTo>
                  <a:cubicBezTo>
                    <a:pt x="328" y="69"/>
                    <a:pt x="328" y="69"/>
                    <a:pt x="328" y="69"/>
                  </a:cubicBezTo>
                  <a:cubicBezTo>
                    <a:pt x="328" y="70"/>
                    <a:pt x="328" y="70"/>
                    <a:pt x="328" y="70"/>
                  </a:cubicBezTo>
                  <a:cubicBezTo>
                    <a:pt x="329" y="70"/>
                    <a:pt x="329" y="70"/>
                    <a:pt x="329" y="70"/>
                  </a:cubicBezTo>
                  <a:cubicBezTo>
                    <a:pt x="330" y="70"/>
                    <a:pt x="330" y="70"/>
                    <a:pt x="330" y="70"/>
                  </a:cubicBezTo>
                  <a:cubicBezTo>
                    <a:pt x="330" y="69"/>
                    <a:pt x="330" y="69"/>
                    <a:pt x="330" y="69"/>
                  </a:cubicBezTo>
                  <a:cubicBezTo>
                    <a:pt x="331" y="69"/>
                    <a:pt x="331" y="69"/>
                    <a:pt x="331" y="69"/>
                  </a:cubicBezTo>
                  <a:cubicBezTo>
                    <a:pt x="331" y="70"/>
                    <a:pt x="331" y="70"/>
                    <a:pt x="331" y="70"/>
                  </a:cubicBezTo>
                  <a:cubicBezTo>
                    <a:pt x="332" y="70"/>
                    <a:pt x="332" y="70"/>
                    <a:pt x="332" y="70"/>
                  </a:cubicBezTo>
                  <a:cubicBezTo>
                    <a:pt x="332" y="71"/>
                    <a:pt x="332" y="71"/>
                    <a:pt x="332" y="71"/>
                  </a:cubicBezTo>
                  <a:cubicBezTo>
                    <a:pt x="332" y="72"/>
                    <a:pt x="332" y="72"/>
                    <a:pt x="332" y="72"/>
                  </a:cubicBezTo>
                  <a:cubicBezTo>
                    <a:pt x="333" y="72"/>
                    <a:pt x="333" y="72"/>
                    <a:pt x="333" y="72"/>
                  </a:cubicBezTo>
                  <a:cubicBezTo>
                    <a:pt x="333" y="72"/>
                    <a:pt x="333" y="72"/>
                    <a:pt x="333" y="72"/>
                  </a:cubicBezTo>
                  <a:cubicBezTo>
                    <a:pt x="334" y="72"/>
                    <a:pt x="334" y="72"/>
                    <a:pt x="334" y="72"/>
                  </a:cubicBezTo>
                  <a:cubicBezTo>
                    <a:pt x="334" y="73"/>
                    <a:pt x="334" y="73"/>
                    <a:pt x="334" y="73"/>
                  </a:cubicBezTo>
                  <a:cubicBezTo>
                    <a:pt x="333" y="74"/>
                    <a:pt x="333" y="74"/>
                    <a:pt x="333" y="74"/>
                  </a:cubicBezTo>
                  <a:cubicBezTo>
                    <a:pt x="332" y="74"/>
                    <a:pt x="332" y="74"/>
                    <a:pt x="332" y="74"/>
                  </a:cubicBezTo>
                  <a:cubicBezTo>
                    <a:pt x="331" y="74"/>
                    <a:pt x="331" y="74"/>
                    <a:pt x="331" y="74"/>
                  </a:cubicBezTo>
                  <a:cubicBezTo>
                    <a:pt x="330" y="73"/>
                    <a:pt x="330" y="73"/>
                    <a:pt x="330" y="73"/>
                  </a:cubicBezTo>
                  <a:cubicBezTo>
                    <a:pt x="328" y="73"/>
                    <a:pt x="328" y="73"/>
                    <a:pt x="328" y="73"/>
                  </a:cubicBezTo>
                  <a:cubicBezTo>
                    <a:pt x="329" y="74"/>
                    <a:pt x="329" y="74"/>
                    <a:pt x="329" y="74"/>
                  </a:cubicBezTo>
                  <a:cubicBezTo>
                    <a:pt x="329" y="75"/>
                    <a:pt x="329" y="75"/>
                    <a:pt x="329" y="75"/>
                  </a:cubicBezTo>
                  <a:cubicBezTo>
                    <a:pt x="331" y="75"/>
                    <a:pt x="331" y="75"/>
                    <a:pt x="331" y="75"/>
                  </a:cubicBezTo>
                  <a:cubicBezTo>
                    <a:pt x="331" y="76"/>
                    <a:pt x="331" y="76"/>
                    <a:pt x="331" y="76"/>
                  </a:cubicBezTo>
                  <a:cubicBezTo>
                    <a:pt x="333" y="77"/>
                    <a:pt x="333" y="77"/>
                    <a:pt x="333" y="77"/>
                  </a:cubicBezTo>
                  <a:cubicBezTo>
                    <a:pt x="334" y="77"/>
                    <a:pt x="334" y="77"/>
                    <a:pt x="334" y="77"/>
                  </a:cubicBezTo>
                  <a:cubicBezTo>
                    <a:pt x="335" y="76"/>
                    <a:pt x="335" y="76"/>
                    <a:pt x="335" y="76"/>
                  </a:cubicBezTo>
                  <a:cubicBezTo>
                    <a:pt x="335" y="76"/>
                    <a:pt x="335" y="76"/>
                    <a:pt x="335" y="76"/>
                  </a:cubicBezTo>
                  <a:cubicBezTo>
                    <a:pt x="335" y="75"/>
                    <a:pt x="335" y="75"/>
                    <a:pt x="335" y="75"/>
                  </a:cubicBezTo>
                  <a:cubicBezTo>
                    <a:pt x="334" y="74"/>
                    <a:pt x="334" y="74"/>
                    <a:pt x="334" y="74"/>
                  </a:cubicBezTo>
                  <a:cubicBezTo>
                    <a:pt x="335" y="74"/>
                    <a:pt x="335" y="74"/>
                    <a:pt x="335" y="74"/>
                  </a:cubicBezTo>
                  <a:cubicBezTo>
                    <a:pt x="336" y="75"/>
                    <a:pt x="336" y="75"/>
                    <a:pt x="336" y="75"/>
                  </a:cubicBezTo>
                  <a:cubicBezTo>
                    <a:pt x="337" y="76"/>
                    <a:pt x="337" y="76"/>
                    <a:pt x="337" y="76"/>
                  </a:cubicBezTo>
                  <a:cubicBezTo>
                    <a:pt x="337" y="76"/>
                    <a:pt x="337" y="76"/>
                    <a:pt x="337" y="76"/>
                  </a:cubicBezTo>
                  <a:cubicBezTo>
                    <a:pt x="336" y="76"/>
                    <a:pt x="336" y="76"/>
                    <a:pt x="336" y="76"/>
                  </a:cubicBezTo>
                  <a:cubicBezTo>
                    <a:pt x="335" y="78"/>
                    <a:pt x="335" y="78"/>
                    <a:pt x="335" y="78"/>
                  </a:cubicBezTo>
                  <a:cubicBezTo>
                    <a:pt x="335" y="78"/>
                    <a:pt x="335" y="78"/>
                    <a:pt x="335" y="78"/>
                  </a:cubicBezTo>
                  <a:cubicBezTo>
                    <a:pt x="336" y="78"/>
                    <a:pt x="336" y="78"/>
                    <a:pt x="336" y="78"/>
                  </a:cubicBezTo>
                  <a:cubicBezTo>
                    <a:pt x="336" y="78"/>
                    <a:pt x="336" y="78"/>
                    <a:pt x="336" y="78"/>
                  </a:cubicBezTo>
                  <a:cubicBezTo>
                    <a:pt x="337" y="78"/>
                    <a:pt x="337" y="78"/>
                    <a:pt x="337" y="78"/>
                  </a:cubicBezTo>
                  <a:cubicBezTo>
                    <a:pt x="340" y="80"/>
                    <a:pt x="340" y="80"/>
                    <a:pt x="340" y="80"/>
                  </a:cubicBezTo>
                  <a:cubicBezTo>
                    <a:pt x="341" y="80"/>
                    <a:pt x="341" y="80"/>
                    <a:pt x="341" y="80"/>
                  </a:cubicBezTo>
                  <a:cubicBezTo>
                    <a:pt x="341" y="81"/>
                    <a:pt x="341" y="81"/>
                    <a:pt x="341" y="81"/>
                  </a:cubicBezTo>
                  <a:cubicBezTo>
                    <a:pt x="344" y="82"/>
                    <a:pt x="344" y="82"/>
                    <a:pt x="344" y="82"/>
                  </a:cubicBezTo>
                  <a:cubicBezTo>
                    <a:pt x="345" y="83"/>
                    <a:pt x="345" y="83"/>
                    <a:pt x="345" y="83"/>
                  </a:cubicBezTo>
                  <a:cubicBezTo>
                    <a:pt x="346" y="83"/>
                    <a:pt x="346" y="83"/>
                    <a:pt x="346" y="83"/>
                  </a:cubicBezTo>
                  <a:cubicBezTo>
                    <a:pt x="346" y="83"/>
                    <a:pt x="346" y="83"/>
                    <a:pt x="346" y="83"/>
                  </a:cubicBezTo>
                  <a:cubicBezTo>
                    <a:pt x="346" y="82"/>
                    <a:pt x="346" y="82"/>
                    <a:pt x="346" y="82"/>
                  </a:cubicBezTo>
                  <a:cubicBezTo>
                    <a:pt x="347" y="82"/>
                    <a:pt x="347" y="82"/>
                    <a:pt x="347" y="82"/>
                  </a:cubicBezTo>
                  <a:cubicBezTo>
                    <a:pt x="347" y="83"/>
                    <a:pt x="347" y="83"/>
                    <a:pt x="347" y="83"/>
                  </a:cubicBezTo>
                  <a:cubicBezTo>
                    <a:pt x="348" y="83"/>
                    <a:pt x="348" y="83"/>
                    <a:pt x="348" y="83"/>
                  </a:cubicBezTo>
                  <a:cubicBezTo>
                    <a:pt x="348" y="84"/>
                    <a:pt x="348" y="84"/>
                    <a:pt x="348" y="84"/>
                  </a:cubicBezTo>
                  <a:cubicBezTo>
                    <a:pt x="349" y="84"/>
                    <a:pt x="349" y="84"/>
                    <a:pt x="349" y="84"/>
                  </a:cubicBezTo>
                  <a:cubicBezTo>
                    <a:pt x="349" y="83"/>
                    <a:pt x="349" y="83"/>
                    <a:pt x="349" y="83"/>
                  </a:cubicBezTo>
                  <a:cubicBezTo>
                    <a:pt x="348" y="79"/>
                    <a:pt x="348" y="79"/>
                    <a:pt x="348" y="79"/>
                  </a:cubicBezTo>
                  <a:cubicBezTo>
                    <a:pt x="347" y="77"/>
                    <a:pt x="347" y="77"/>
                    <a:pt x="347" y="77"/>
                  </a:cubicBezTo>
                  <a:cubicBezTo>
                    <a:pt x="346" y="74"/>
                    <a:pt x="346" y="74"/>
                    <a:pt x="346" y="74"/>
                  </a:cubicBezTo>
                  <a:cubicBezTo>
                    <a:pt x="346" y="72"/>
                    <a:pt x="346" y="72"/>
                    <a:pt x="346" y="72"/>
                  </a:cubicBezTo>
                  <a:cubicBezTo>
                    <a:pt x="345" y="71"/>
                    <a:pt x="345" y="71"/>
                    <a:pt x="345" y="71"/>
                  </a:cubicBezTo>
                  <a:cubicBezTo>
                    <a:pt x="345" y="70"/>
                    <a:pt x="345" y="70"/>
                    <a:pt x="345" y="70"/>
                  </a:cubicBezTo>
                  <a:cubicBezTo>
                    <a:pt x="346" y="71"/>
                    <a:pt x="346" y="71"/>
                    <a:pt x="346" y="71"/>
                  </a:cubicBezTo>
                  <a:cubicBezTo>
                    <a:pt x="346" y="72"/>
                    <a:pt x="346" y="72"/>
                    <a:pt x="346" y="72"/>
                  </a:cubicBezTo>
                  <a:cubicBezTo>
                    <a:pt x="347" y="73"/>
                    <a:pt x="347" y="73"/>
                    <a:pt x="347" y="73"/>
                  </a:cubicBezTo>
                  <a:cubicBezTo>
                    <a:pt x="348" y="73"/>
                    <a:pt x="348" y="73"/>
                    <a:pt x="348" y="73"/>
                  </a:cubicBezTo>
                  <a:cubicBezTo>
                    <a:pt x="349" y="74"/>
                    <a:pt x="349" y="74"/>
                    <a:pt x="349" y="74"/>
                  </a:cubicBezTo>
                  <a:cubicBezTo>
                    <a:pt x="351" y="74"/>
                    <a:pt x="351" y="74"/>
                    <a:pt x="351" y="74"/>
                  </a:cubicBezTo>
                  <a:cubicBezTo>
                    <a:pt x="354" y="74"/>
                    <a:pt x="354" y="74"/>
                    <a:pt x="354" y="74"/>
                  </a:cubicBezTo>
                  <a:cubicBezTo>
                    <a:pt x="355" y="74"/>
                    <a:pt x="355" y="74"/>
                    <a:pt x="355" y="74"/>
                  </a:cubicBezTo>
                  <a:cubicBezTo>
                    <a:pt x="356" y="74"/>
                    <a:pt x="356" y="74"/>
                    <a:pt x="356" y="74"/>
                  </a:cubicBezTo>
                  <a:cubicBezTo>
                    <a:pt x="357" y="74"/>
                    <a:pt x="357" y="74"/>
                    <a:pt x="357" y="74"/>
                  </a:cubicBezTo>
                  <a:cubicBezTo>
                    <a:pt x="357" y="74"/>
                    <a:pt x="357" y="74"/>
                    <a:pt x="357" y="74"/>
                  </a:cubicBezTo>
                  <a:cubicBezTo>
                    <a:pt x="356" y="73"/>
                    <a:pt x="356" y="73"/>
                    <a:pt x="356" y="73"/>
                  </a:cubicBezTo>
                  <a:cubicBezTo>
                    <a:pt x="356" y="73"/>
                    <a:pt x="356" y="73"/>
                    <a:pt x="356" y="73"/>
                  </a:cubicBezTo>
                  <a:cubicBezTo>
                    <a:pt x="356" y="72"/>
                    <a:pt x="356" y="72"/>
                    <a:pt x="356" y="72"/>
                  </a:cubicBezTo>
                  <a:cubicBezTo>
                    <a:pt x="356" y="72"/>
                    <a:pt x="356" y="72"/>
                    <a:pt x="356" y="72"/>
                  </a:cubicBezTo>
                  <a:cubicBezTo>
                    <a:pt x="356" y="71"/>
                    <a:pt x="356" y="71"/>
                    <a:pt x="356" y="71"/>
                  </a:cubicBezTo>
                  <a:cubicBezTo>
                    <a:pt x="359" y="70"/>
                    <a:pt x="359" y="70"/>
                    <a:pt x="359" y="70"/>
                  </a:cubicBezTo>
                  <a:cubicBezTo>
                    <a:pt x="360" y="70"/>
                    <a:pt x="360" y="70"/>
                    <a:pt x="360" y="70"/>
                  </a:cubicBezTo>
                  <a:cubicBezTo>
                    <a:pt x="360" y="70"/>
                    <a:pt x="360" y="70"/>
                    <a:pt x="360" y="70"/>
                  </a:cubicBezTo>
                  <a:cubicBezTo>
                    <a:pt x="361" y="70"/>
                    <a:pt x="361" y="70"/>
                    <a:pt x="361" y="70"/>
                  </a:cubicBezTo>
                  <a:cubicBezTo>
                    <a:pt x="363" y="70"/>
                    <a:pt x="363" y="70"/>
                    <a:pt x="363" y="70"/>
                  </a:cubicBezTo>
                  <a:cubicBezTo>
                    <a:pt x="364" y="71"/>
                    <a:pt x="364" y="71"/>
                    <a:pt x="364" y="71"/>
                  </a:cubicBezTo>
                  <a:cubicBezTo>
                    <a:pt x="365" y="72"/>
                    <a:pt x="365" y="72"/>
                    <a:pt x="365" y="72"/>
                  </a:cubicBezTo>
                  <a:cubicBezTo>
                    <a:pt x="365" y="72"/>
                    <a:pt x="365" y="72"/>
                    <a:pt x="365" y="72"/>
                  </a:cubicBezTo>
                  <a:cubicBezTo>
                    <a:pt x="367" y="73"/>
                    <a:pt x="367" y="73"/>
                    <a:pt x="367" y="73"/>
                  </a:cubicBezTo>
                  <a:cubicBezTo>
                    <a:pt x="367" y="73"/>
                    <a:pt x="367" y="73"/>
                    <a:pt x="367" y="73"/>
                  </a:cubicBezTo>
                  <a:cubicBezTo>
                    <a:pt x="369" y="73"/>
                    <a:pt x="369" y="73"/>
                    <a:pt x="369" y="73"/>
                  </a:cubicBezTo>
                  <a:cubicBezTo>
                    <a:pt x="368" y="73"/>
                    <a:pt x="368" y="73"/>
                    <a:pt x="368" y="73"/>
                  </a:cubicBezTo>
                  <a:cubicBezTo>
                    <a:pt x="368" y="72"/>
                    <a:pt x="368" y="72"/>
                    <a:pt x="368" y="72"/>
                  </a:cubicBezTo>
                  <a:cubicBezTo>
                    <a:pt x="369" y="73"/>
                    <a:pt x="369" y="73"/>
                    <a:pt x="369" y="73"/>
                  </a:cubicBezTo>
                  <a:cubicBezTo>
                    <a:pt x="370" y="72"/>
                    <a:pt x="370" y="72"/>
                    <a:pt x="370" y="72"/>
                  </a:cubicBezTo>
                  <a:cubicBezTo>
                    <a:pt x="369" y="72"/>
                    <a:pt x="369" y="72"/>
                    <a:pt x="369" y="72"/>
                  </a:cubicBezTo>
                  <a:cubicBezTo>
                    <a:pt x="370" y="71"/>
                    <a:pt x="370" y="71"/>
                    <a:pt x="370" y="71"/>
                  </a:cubicBezTo>
                  <a:cubicBezTo>
                    <a:pt x="369" y="70"/>
                    <a:pt x="369" y="70"/>
                    <a:pt x="369" y="70"/>
                  </a:cubicBezTo>
                  <a:cubicBezTo>
                    <a:pt x="368" y="71"/>
                    <a:pt x="368" y="71"/>
                    <a:pt x="368" y="71"/>
                  </a:cubicBezTo>
                  <a:cubicBezTo>
                    <a:pt x="367" y="71"/>
                    <a:pt x="367" y="71"/>
                    <a:pt x="367" y="71"/>
                  </a:cubicBezTo>
                  <a:cubicBezTo>
                    <a:pt x="367" y="69"/>
                    <a:pt x="367" y="69"/>
                    <a:pt x="367" y="69"/>
                  </a:cubicBezTo>
                  <a:cubicBezTo>
                    <a:pt x="366" y="68"/>
                    <a:pt x="366" y="68"/>
                    <a:pt x="366" y="68"/>
                  </a:cubicBezTo>
                  <a:cubicBezTo>
                    <a:pt x="367" y="68"/>
                    <a:pt x="367" y="68"/>
                    <a:pt x="367" y="68"/>
                  </a:cubicBezTo>
                  <a:cubicBezTo>
                    <a:pt x="367" y="68"/>
                    <a:pt x="367" y="68"/>
                    <a:pt x="367" y="68"/>
                  </a:cubicBezTo>
                  <a:cubicBezTo>
                    <a:pt x="368" y="68"/>
                    <a:pt x="368" y="68"/>
                    <a:pt x="368" y="68"/>
                  </a:cubicBezTo>
                  <a:cubicBezTo>
                    <a:pt x="368" y="67"/>
                    <a:pt x="368" y="67"/>
                    <a:pt x="368" y="67"/>
                  </a:cubicBezTo>
                  <a:cubicBezTo>
                    <a:pt x="368" y="67"/>
                    <a:pt x="368" y="67"/>
                    <a:pt x="368" y="67"/>
                  </a:cubicBezTo>
                  <a:cubicBezTo>
                    <a:pt x="370" y="68"/>
                    <a:pt x="370" y="68"/>
                    <a:pt x="370" y="68"/>
                  </a:cubicBezTo>
                  <a:cubicBezTo>
                    <a:pt x="370" y="69"/>
                    <a:pt x="370" y="69"/>
                    <a:pt x="370" y="69"/>
                  </a:cubicBezTo>
                  <a:cubicBezTo>
                    <a:pt x="371" y="69"/>
                    <a:pt x="371" y="69"/>
                    <a:pt x="371" y="69"/>
                  </a:cubicBezTo>
                  <a:cubicBezTo>
                    <a:pt x="371" y="69"/>
                    <a:pt x="371" y="69"/>
                    <a:pt x="371" y="69"/>
                  </a:cubicBezTo>
                  <a:cubicBezTo>
                    <a:pt x="372" y="69"/>
                    <a:pt x="372" y="69"/>
                    <a:pt x="372" y="69"/>
                  </a:cubicBezTo>
                  <a:cubicBezTo>
                    <a:pt x="371" y="68"/>
                    <a:pt x="371" y="68"/>
                    <a:pt x="371" y="68"/>
                  </a:cubicBezTo>
                  <a:cubicBezTo>
                    <a:pt x="372" y="68"/>
                    <a:pt x="372" y="68"/>
                    <a:pt x="372" y="68"/>
                  </a:cubicBezTo>
                  <a:cubicBezTo>
                    <a:pt x="373" y="68"/>
                    <a:pt x="373" y="68"/>
                    <a:pt x="373" y="68"/>
                  </a:cubicBezTo>
                  <a:cubicBezTo>
                    <a:pt x="373" y="67"/>
                    <a:pt x="373" y="67"/>
                    <a:pt x="373" y="67"/>
                  </a:cubicBezTo>
                  <a:cubicBezTo>
                    <a:pt x="372" y="66"/>
                    <a:pt x="372" y="66"/>
                    <a:pt x="372" y="66"/>
                  </a:cubicBezTo>
                  <a:cubicBezTo>
                    <a:pt x="371" y="66"/>
                    <a:pt x="371" y="66"/>
                    <a:pt x="371" y="66"/>
                  </a:cubicBezTo>
                  <a:cubicBezTo>
                    <a:pt x="370" y="65"/>
                    <a:pt x="370" y="65"/>
                    <a:pt x="370" y="65"/>
                  </a:cubicBezTo>
                  <a:cubicBezTo>
                    <a:pt x="370" y="64"/>
                    <a:pt x="370" y="64"/>
                    <a:pt x="370" y="64"/>
                  </a:cubicBezTo>
                  <a:cubicBezTo>
                    <a:pt x="369" y="63"/>
                    <a:pt x="369" y="63"/>
                    <a:pt x="369" y="63"/>
                  </a:cubicBezTo>
                  <a:cubicBezTo>
                    <a:pt x="368" y="64"/>
                    <a:pt x="368" y="64"/>
                    <a:pt x="368" y="64"/>
                  </a:cubicBezTo>
                  <a:cubicBezTo>
                    <a:pt x="367" y="63"/>
                    <a:pt x="367" y="63"/>
                    <a:pt x="367" y="63"/>
                  </a:cubicBezTo>
                  <a:cubicBezTo>
                    <a:pt x="369" y="63"/>
                    <a:pt x="369" y="63"/>
                    <a:pt x="369" y="63"/>
                  </a:cubicBezTo>
                  <a:cubicBezTo>
                    <a:pt x="368" y="62"/>
                    <a:pt x="368" y="62"/>
                    <a:pt x="368" y="62"/>
                  </a:cubicBezTo>
                  <a:cubicBezTo>
                    <a:pt x="368" y="62"/>
                    <a:pt x="368" y="62"/>
                    <a:pt x="368" y="62"/>
                  </a:cubicBezTo>
                  <a:cubicBezTo>
                    <a:pt x="368" y="61"/>
                    <a:pt x="368" y="61"/>
                    <a:pt x="368" y="61"/>
                  </a:cubicBezTo>
                  <a:cubicBezTo>
                    <a:pt x="369" y="61"/>
                    <a:pt x="369" y="61"/>
                    <a:pt x="369" y="61"/>
                  </a:cubicBezTo>
                  <a:cubicBezTo>
                    <a:pt x="369" y="59"/>
                    <a:pt x="369" y="59"/>
                    <a:pt x="369" y="59"/>
                  </a:cubicBezTo>
                  <a:cubicBezTo>
                    <a:pt x="368" y="60"/>
                    <a:pt x="368" y="60"/>
                    <a:pt x="368" y="60"/>
                  </a:cubicBezTo>
                  <a:cubicBezTo>
                    <a:pt x="367" y="61"/>
                    <a:pt x="367" y="61"/>
                    <a:pt x="367" y="61"/>
                  </a:cubicBezTo>
                  <a:cubicBezTo>
                    <a:pt x="367" y="62"/>
                    <a:pt x="367" y="62"/>
                    <a:pt x="367" y="62"/>
                  </a:cubicBezTo>
                  <a:cubicBezTo>
                    <a:pt x="365" y="61"/>
                    <a:pt x="365" y="61"/>
                    <a:pt x="365" y="61"/>
                  </a:cubicBezTo>
                  <a:cubicBezTo>
                    <a:pt x="364" y="60"/>
                    <a:pt x="364" y="60"/>
                    <a:pt x="364" y="60"/>
                  </a:cubicBezTo>
                  <a:cubicBezTo>
                    <a:pt x="365" y="59"/>
                    <a:pt x="365" y="59"/>
                    <a:pt x="365" y="59"/>
                  </a:cubicBezTo>
                  <a:cubicBezTo>
                    <a:pt x="365" y="58"/>
                    <a:pt x="365" y="58"/>
                    <a:pt x="365" y="58"/>
                  </a:cubicBezTo>
                  <a:cubicBezTo>
                    <a:pt x="366" y="57"/>
                    <a:pt x="366" y="57"/>
                    <a:pt x="366" y="57"/>
                  </a:cubicBezTo>
                  <a:cubicBezTo>
                    <a:pt x="367" y="57"/>
                    <a:pt x="367" y="57"/>
                    <a:pt x="367" y="57"/>
                  </a:cubicBezTo>
                  <a:cubicBezTo>
                    <a:pt x="369" y="56"/>
                    <a:pt x="369" y="56"/>
                    <a:pt x="369" y="56"/>
                  </a:cubicBezTo>
                  <a:cubicBezTo>
                    <a:pt x="369" y="56"/>
                    <a:pt x="369" y="56"/>
                    <a:pt x="369" y="56"/>
                  </a:cubicBezTo>
                  <a:cubicBezTo>
                    <a:pt x="368" y="55"/>
                    <a:pt x="368" y="55"/>
                    <a:pt x="368" y="55"/>
                  </a:cubicBezTo>
                  <a:cubicBezTo>
                    <a:pt x="367" y="55"/>
                    <a:pt x="367" y="55"/>
                    <a:pt x="367" y="55"/>
                  </a:cubicBezTo>
                  <a:cubicBezTo>
                    <a:pt x="366" y="54"/>
                    <a:pt x="366" y="54"/>
                    <a:pt x="366" y="54"/>
                  </a:cubicBezTo>
                  <a:cubicBezTo>
                    <a:pt x="365" y="54"/>
                    <a:pt x="365" y="54"/>
                    <a:pt x="365" y="54"/>
                  </a:cubicBezTo>
                  <a:cubicBezTo>
                    <a:pt x="364" y="53"/>
                    <a:pt x="364" y="53"/>
                    <a:pt x="364" y="53"/>
                  </a:cubicBezTo>
                  <a:cubicBezTo>
                    <a:pt x="365" y="53"/>
                    <a:pt x="365" y="53"/>
                    <a:pt x="365" y="53"/>
                  </a:cubicBezTo>
                  <a:cubicBezTo>
                    <a:pt x="367" y="53"/>
                    <a:pt x="367" y="53"/>
                    <a:pt x="367" y="53"/>
                  </a:cubicBezTo>
                  <a:cubicBezTo>
                    <a:pt x="369" y="53"/>
                    <a:pt x="369" y="53"/>
                    <a:pt x="369" y="53"/>
                  </a:cubicBezTo>
                  <a:cubicBezTo>
                    <a:pt x="371" y="53"/>
                    <a:pt x="371" y="53"/>
                    <a:pt x="371" y="53"/>
                  </a:cubicBezTo>
                  <a:cubicBezTo>
                    <a:pt x="374" y="53"/>
                    <a:pt x="374" y="53"/>
                    <a:pt x="374" y="53"/>
                  </a:cubicBezTo>
                  <a:cubicBezTo>
                    <a:pt x="379" y="53"/>
                    <a:pt x="379" y="53"/>
                    <a:pt x="379" y="53"/>
                  </a:cubicBezTo>
                  <a:cubicBezTo>
                    <a:pt x="380" y="52"/>
                    <a:pt x="380" y="52"/>
                    <a:pt x="380" y="52"/>
                  </a:cubicBezTo>
                  <a:cubicBezTo>
                    <a:pt x="383" y="52"/>
                    <a:pt x="383" y="52"/>
                    <a:pt x="383" y="52"/>
                  </a:cubicBezTo>
                  <a:cubicBezTo>
                    <a:pt x="385" y="52"/>
                    <a:pt x="385" y="52"/>
                    <a:pt x="385" y="52"/>
                  </a:cubicBezTo>
                  <a:cubicBezTo>
                    <a:pt x="386" y="52"/>
                    <a:pt x="386" y="52"/>
                    <a:pt x="386" y="52"/>
                  </a:cubicBezTo>
                  <a:cubicBezTo>
                    <a:pt x="389" y="52"/>
                    <a:pt x="389" y="52"/>
                    <a:pt x="389" y="52"/>
                  </a:cubicBezTo>
                  <a:cubicBezTo>
                    <a:pt x="387" y="53"/>
                    <a:pt x="387" y="53"/>
                    <a:pt x="387" y="53"/>
                  </a:cubicBezTo>
                  <a:cubicBezTo>
                    <a:pt x="385" y="54"/>
                    <a:pt x="385" y="54"/>
                    <a:pt x="385" y="54"/>
                  </a:cubicBezTo>
                  <a:cubicBezTo>
                    <a:pt x="384" y="53"/>
                    <a:pt x="384" y="53"/>
                    <a:pt x="384" y="53"/>
                  </a:cubicBezTo>
                  <a:cubicBezTo>
                    <a:pt x="383" y="53"/>
                    <a:pt x="383" y="53"/>
                    <a:pt x="383" y="53"/>
                  </a:cubicBezTo>
                  <a:cubicBezTo>
                    <a:pt x="382" y="53"/>
                    <a:pt x="382" y="53"/>
                    <a:pt x="382" y="53"/>
                  </a:cubicBezTo>
                  <a:cubicBezTo>
                    <a:pt x="382" y="55"/>
                    <a:pt x="382" y="55"/>
                    <a:pt x="382" y="55"/>
                  </a:cubicBezTo>
                  <a:cubicBezTo>
                    <a:pt x="382" y="56"/>
                    <a:pt x="382" y="56"/>
                    <a:pt x="382" y="56"/>
                  </a:cubicBezTo>
                  <a:cubicBezTo>
                    <a:pt x="382" y="56"/>
                    <a:pt x="382" y="56"/>
                    <a:pt x="382" y="56"/>
                  </a:cubicBezTo>
                  <a:cubicBezTo>
                    <a:pt x="382" y="57"/>
                    <a:pt x="382" y="57"/>
                    <a:pt x="382" y="57"/>
                  </a:cubicBezTo>
                  <a:cubicBezTo>
                    <a:pt x="382" y="57"/>
                    <a:pt x="382" y="57"/>
                    <a:pt x="382" y="57"/>
                  </a:cubicBezTo>
                  <a:cubicBezTo>
                    <a:pt x="384" y="56"/>
                    <a:pt x="384" y="56"/>
                    <a:pt x="384" y="56"/>
                  </a:cubicBezTo>
                  <a:cubicBezTo>
                    <a:pt x="384" y="55"/>
                    <a:pt x="384" y="55"/>
                    <a:pt x="384" y="55"/>
                  </a:cubicBezTo>
                  <a:cubicBezTo>
                    <a:pt x="386" y="54"/>
                    <a:pt x="386" y="54"/>
                    <a:pt x="386" y="54"/>
                  </a:cubicBezTo>
                  <a:cubicBezTo>
                    <a:pt x="389" y="53"/>
                    <a:pt x="389" y="53"/>
                    <a:pt x="389" y="53"/>
                  </a:cubicBezTo>
                  <a:cubicBezTo>
                    <a:pt x="390" y="54"/>
                    <a:pt x="390" y="54"/>
                    <a:pt x="390" y="54"/>
                  </a:cubicBezTo>
                  <a:cubicBezTo>
                    <a:pt x="390" y="56"/>
                    <a:pt x="390" y="56"/>
                    <a:pt x="390" y="56"/>
                  </a:cubicBezTo>
                  <a:cubicBezTo>
                    <a:pt x="389" y="57"/>
                    <a:pt x="389" y="57"/>
                    <a:pt x="389" y="57"/>
                  </a:cubicBezTo>
                  <a:cubicBezTo>
                    <a:pt x="389" y="56"/>
                    <a:pt x="389" y="56"/>
                    <a:pt x="389" y="56"/>
                  </a:cubicBezTo>
                  <a:cubicBezTo>
                    <a:pt x="388" y="55"/>
                    <a:pt x="388" y="55"/>
                    <a:pt x="388" y="55"/>
                  </a:cubicBezTo>
                  <a:cubicBezTo>
                    <a:pt x="388" y="54"/>
                    <a:pt x="388" y="54"/>
                    <a:pt x="388" y="54"/>
                  </a:cubicBezTo>
                  <a:cubicBezTo>
                    <a:pt x="387" y="55"/>
                    <a:pt x="387" y="55"/>
                    <a:pt x="387" y="55"/>
                  </a:cubicBezTo>
                  <a:cubicBezTo>
                    <a:pt x="386" y="54"/>
                    <a:pt x="386" y="54"/>
                    <a:pt x="386" y="54"/>
                  </a:cubicBezTo>
                  <a:cubicBezTo>
                    <a:pt x="387" y="56"/>
                    <a:pt x="387" y="56"/>
                    <a:pt x="387" y="56"/>
                  </a:cubicBezTo>
                  <a:cubicBezTo>
                    <a:pt x="388" y="56"/>
                    <a:pt x="388" y="56"/>
                    <a:pt x="388" y="56"/>
                  </a:cubicBezTo>
                  <a:cubicBezTo>
                    <a:pt x="388" y="58"/>
                    <a:pt x="388" y="58"/>
                    <a:pt x="388" y="58"/>
                  </a:cubicBezTo>
                  <a:cubicBezTo>
                    <a:pt x="388" y="59"/>
                    <a:pt x="388" y="59"/>
                    <a:pt x="388" y="59"/>
                  </a:cubicBezTo>
                  <a:cubicBezTo>
                    <a:pt x="387" y="59"/>
                    <a:pt x="387" y="59"/>
                    <a:pt x="387" y="59"/>
                  </a:cubicBezTo>
                  <a:cubicBezTo>
                    <a:pt x="386" y="59"/>
                    <a:pt x="386" y="59"/>
                    <a:pt x="386" y="59"/>
                  </a:cubicBezTo>
                  <a:cubicBezTo>
                    <a:pt x="387" y="60"/>
                    <a:pt x="387" y="60"/>
                    <a:pt x="387" y="60"/>
                  </a:cubicBezTo>
                  <a:cubicBezTo>
                    <a:pt x="387" y="61"/>
                    <a:pt x="387" y="61"/>
                    <a:pt x="387" y="61"/>
                  </a:cubicBezTo>
                  <a:cubicBezTo>
                    <a:pt x="388" y="61"/>
                    <a:pt x="388" y="61"/>
                    <a:pt x="388" y="61"/>
                  </a:cubicBezTo>
                  <a:cubicBezTo>
                    <a:pt x="388" y="61"/>
                    <a:pt x="388" y="61"/>
                    <a:pt x="388" y="61"/>
                  </a:cubicBezTo>
                  <a:cubicBezTo>
                    <a:pt x="390" y="60"/>
                    <a:pt x="390" y="60"/>
                    <a:pt x="390" y="60"/>
                  </a:cubicBezTo>
                  <a:cubicBezTo>
                    <a:pt x="390" y="59"/>
                    <a:pt x="390" y="59"/>
                    <a:pt x="390" y="59"/>
                  </a:cubicBezTo>
                  <a:cubicBezTo>
                    <a:pt x="390" y="58"/>
                    <a:pt x="390" y="58"/>
                    <a:pt x="390" y="58"/>
                  </a:cubicBezTo>
                  <a:cubicBezTo>
                    <a:pt x="390" y="57"/>
                    <a:pt x="390" y="57"/>
                    <a:pt x="390" y="57"/>
                  </a:cubicBezTo>
                  <a:cubicBezTo>
                    <a:pt x="390" y="56"/>
                    <a:pt x="390" y="56"/>
                    <a:pt x="390" y="56"/>
                  </a:cubicBezTo>
                  <a:cubicBezTo>
                    <a:pt x="390" y="52"/>
                    <a:pt x="390" y="52"/>
                    <a:pt x="390" y="52"/>
                  </a:cubicBezTo>
                  <a:cubicBezTo>
                    <a:pt x="391" y="51"/>
                    <a:pt x="391" y="51"/>
                    <a:pt x="391" y="51"/>
                  </a:cubicBezTo>
                  <a:cubicBezTo>
                    <a:pt x="394" y="50"/>
                    <a:pt x="394" y="50"/>
                    <a:pt x="394" y="50"/>
                  </a:cubicBezTo>
                  <a:cubicBezTo>
                    <a:pt x="396" y="50"/>
                    <a:pt x="396" y="50"/>
                    <a:pt x="396" y="50"/>
                  </a:cubicBezTo>
                  <a:cubicBezTo>
                    <a:pt x="399" y="50"/>
                    <a:pt x="399" y="50"/>
                    <a:pt x="399" y="50"/>
                  </a:cubicBezTo>
                  <a:cubicBezTo>
                    <a:pt x="402" y="51"/>
                    <a:pt x="402" y="51"/>
                    <a:pt x="402" y="51"/>
                  </a:cubicBezTo>
                  <a:cubicBezTo>
                    <a:pt x="403" y="53"/>
                    <a:pt x="403" y="53"/>
                    <a:pt x="403" y="53"/>
                  </a:cubicBezTo>
                  <a:cubicBezTo>
                    <a:pt x="403" y="54"/>
                    <a:pt x="403" y="54"/>
                    <a:pt x="403" y="54"/>
                  </a:cubicBezTo>
                  <a:cubicBezTo>
                    <a:pt x="402" y="54"/>
                    <a:pt x="402" y="54"/>
                    <a:pt x="402" y="54"/>
                  </a:cubicBezTo>
                  <a:cubicBezTo>
                    <a:pt x="401" y="53"/>
                    <a:pt x="401" y="53"/>
                    <a:pt x="401" y="53"/>
                  </a:cubicBezTo>
                  <a:cubicBezTo>
                    <a:pt x="401" y="53"/>
                    <a:pt x="401" y="53"/>
                    <a:pt x="401" y="53"/>
                  </a:cubicBezTo>
                  <a:cubicBezTo>
                    <a:pt x="401" y="54"/>
                    <a:pt x="401" y="54"/>
                    <a:pt x="401" y="54"/>
                  </a:cubicBezTo>
                  <a:cubicBezTo>
                    <a:pt x="401" y="55"/>
                    <a:pt x="401" y="55"/>
                    <a:pt x="401" y="55"/>
                  </a:cubicBezTo>
                  <a:cubicBezTo>
                    <a:pt x="401" y="56"/>
                    <a:pt x="401" y="56"/>
                    <a:pt x="401" y="56"/>
                  </a:cubicBezTo>
                  <a:cubicBezTo>
                    <a:pt x="400" y="56"/>
                    <a:pt x="400" y="56"/>
                    <a:pt x="400" y="56"/>
                  </a:cubicBezTo>
                  <a:cubicBezTo>
                    <a:pt x="401" y="56"/>
                    <a:pt x="401" y="56"/>
                    <a:pt x="401" y="56"/>
                  </a:cubicBezTo>
                  <a:cubicBezTo>
                    <a:pt x="402" y="56"/>
                    <a:pt x="402" y="56"/>
                    <a:pt x="402" y="56"/>
                  </a:cubicBezTo>
                  <a:cubicBezTo>
                    <a:pt x="403" y="56"/>
                    <a:pt x="403" y="56"/>
                    <a:pt x="403" y="56"/>
                  </a:cubicBezTo>
                  <a:cubicBezTo>
                    <a:pt x="404" y="55"/>
                    <a:pt x="404" y="55"/>
                    <a:pt x="404" y="55"/>
                  </a:cubicBezTo>
                  <a:cubicBezTo>
                    <a:pt x="405" y="56"/>
                    <a:pt x="405" y="56"/>
                    <a:pt x="405" y="56"/>
                  </a:cubicBezTo>
                  <a:cubicBezTo>
                    <a:pt x="405" y="57"/>
                    <a:pt x="405" y="57"/>
                    <a:pt x="405" y="57"/>
                  </a:cubicBezTo>
                  <a:cubicBezTo>
                    <a:pt x="405" y="58"/>
                    <a:pt x="405" y="58"/>
                    <a:pt x="405" y="58"/>
                  </a:cubicBezTo>
                  <a:cubicBezTo>
                    <a:pt x="406" y="59"/>
                    <a:pt x="406" y="59"/>
                    <a:pt x="406" y="59"/>
                  </a:cubicBezTo>
                  <a:cubicBezTo>
                    <a:pt x="406" y="58"/>
                    <a:pt x="406" y="58"/>
                    <a:pt x="406" y="58"/>
                  </a:cubicBezTo>
                  <a:cubicBezTo>
                    <a:pt x="406" y="57"/>
                    <a:pt x="406" y="57"/>
                    <a:pt x="406" y="57"/>
                  </a:cubicBezTo>
                  <a:cubicBezTo>
                    <a:pt x="407" y="56"/>
                    <a:pt x="407" y="56"/>
                    <a:pt x="407" y="56"/>
                  </a:cubicBezTo>
                  <a:cubicBezTo>
                    <a:pt x="408" y="57"/>
                    <a:pt x="408" y="57"/>
                    <a:pt x="408" y="57"/>
                  </a:cubicBezTo>
                  <a:cubicBezTo>
                    <a:pt x="409" y="58"/>
                    <a:pt x="409" y="58"/>
                    <a:pt x="409" y="58"/>
                  </a:cubicBezTo>
                  <a:cubicBezTo>
                    <a:pt x="408" y="58"/>
                    <a:pt x="408" y="58"/>
                    <a:pt x="408" y="58"/>
                  </a:cubicBezTo>
                  <a:cubicBezTo>
                    <a:pt x="408" y="59"/>
                    <a:pt x="408" y="59"/>
                    <a:pt x="408" y="59"/>
                  </a:cubicBezTo>
                  <a:cubicBezTo>
                    <a:pt x="408" y="60"/>
                    <a:pt x="408" y="60"/>
                    <a:pt x="408" y="60"/>
                  </a:cubicBezTo>
                  <a:cubicBezTo>
                    <a:pt x="409" y="59"/>
                    <a:pt x="409" y="59"/>
                    <a:pt x="409" y="59"/>
                  </a:cubicBezTo>
                  <a:cubicBezTo>
                    <a:pt x="409" y="58"/>
                    <a:pt x="409" y="58"/>
                    <a:pt x="409" y="58"/>
                  </a:cubicBezTo>
                  <a:cubicBezTo>
                    <a:pt x="410" y="58"/>
                    <a:pt x="410" y="58"/>
                    <a:pt x="410" y="58"/>
                  </a:cubicBezTo>
                  <a:cubicBezTo>
                    <a:pt x="410" y="59"/>
                    <a:pt x="410" y="59"/>
                    <a:pt x="410" y="59"/>
                  </a:cubicBezTo>
                  <a:cubicBezTo>
                    <a:pt x="410" y="58"/>
                    <a:pt x="410" y="58"/>
                    <a:pt x="410" y="58"/>
                  </a:cubicBezTo>
                  <a:cubicBezTo>
                    <a:pt x="411" y="56"/>
                    <a:pt x="411" y="56"/>
                    <a:pt x="411" y="56"/>
                  </a:cubicBezTo>
                  <a:cubicBezTo>
                    <a:pt x="411" y="56"/>
                    <a:pt x="411" y="56"/>
                    <a:pt x="411" y="56"/>
                  </a:cubicBezTo>
                  <a:cubicBezTo>
                    <a:pt x="412" y="56"/>
                    <a:pt x="412" y="56"/>
                    <a:pt x="412" y="56"/>
                  </a:cubicBezTo>
                  <a:cubicBezTo>
                    <a:pt x="414" y="58"/>
                    <a:pt x="414" y="58"/>
                    <a:pt x="414" y="58"/>
                  </a:cubicBezTo>
                  <a:cubicBezTo>
                    <a:pt x="416" y="58"/>
                    <a:pt x="416" y="58"/>
                    <a:pt x="416" y="58"/>
                  </a:cubicBezTo>
                  <a:cubicBezTo>
                    <a:pt x="418" y="59"/>
                    <a:pt x="418" y="59"/>
                    <a:pt x="418" y="59"/>
                  </a:cubicBezTo>
                  <a:cubicBezTo>
                    <a:pt x="417" y="60"/>
                    <a:pt x="417" y="60"/>
                    <a:pt x="417" y="60"/>
                  </a:cubicBezTo>
                  <a:cubicBezTo>
                    <a:pt x="416" y="61"/>
                    <a:pt x="416" y="61"/>
                    <a:pt x="416" y="61"/>
                  </a:cubicBezTo>
                  <a:cubicBezTo>
                    <a:pt x="415" y="62"/>
                    <a:pt x="415" y="62"/>
                    <a:pt x="415" y="62"/>
                  </a:cubicBezTo>
                  <a:cubicBezTo>
                    <a:pt x="416" y="61"/>
                    <a:pt x="416" y="61"/>
                    <a:pt x="416" y="61"/>
                  </a:cubicBezTo>
                  <a:cubicBezTo>
                    <a:pt x="418" y="61"/>
                    <a:pt x="418" y="61"/>
                    <a:pt x="418" y="61"/>
                  </a:cubicBezTo>
                  <a:cubicBezTo>
                    <a:pt x="419" y="61"/>
                    <a:pt x="419" y="61"/>
                    <a:pt x="419" y="61"/>
                  </a:cubicBezTo>
                  <a:cubicBezTo>
                    <a:pt x="421" y="61"/>
                    <a:pt x="421" y="61"/>
                    <a:pt x="421" y="61"/>
                  </a:cubicBezTo>
                  <a:cubicBezTo>
                    <a:pt x="422" y="60"/>
                    <a:pt x="422" y="60"/>
                    <a:pt x="422" y="60"/>
                  </a:cubicBezTo>
                  <a:cubicBezTo>
                    <a:pt x="423" y="60"/>
                    <a:pt x="423" y="60"/>
                    <a:pt x="423" y="60"/>
                  </a:cubicBezTo>
                  <a:cubicBezTo>
                    <a:pt x="425" y="58"/>
                    <a:pt x="425" y="58"/>
                    <a:pt x="425" y="58"/>
                  </a:cubicBezTo>
                  <a:cubicBezTo>
                    <a:pt x="426" y="58"/>
                    <a:pt x="426" y="58"/>
                    <a:pt x="426" y="58"/>
                  </a:cubicBezTo>
                  <a:cubicBezTo>
                    <a:pt x="427" y="57"/>
                    <a:pt x="427" y="57"/>
                    <a:pt x="427" y="57"/>
                  </a:cubicBezTo>
                  <a:cubicBezTo>
                    <a:pt x="428" y="56"/>
                    <a:pt x="428" y="56"/>
                    <a:pt x="428" y="56"/>
                  </a:cubicBezTo>
                  <a:cubicBezTo>
                    <a:pt x="432" y="55"/>
                    <a:pt x="432" y="55"/>
                    <a:pt x="432" y="55"/>
                  </a:cubicBezTo>
                  <a:cubicBezTo>
                    <a:pt x="433" y="54"/>
                    <a:pt x="433" y="54"/>
                    <a:pt x="433" y="54"/>
                  </a:cubicBezTo>
                  <a:cubicBezTo>
                    <a:pt x="434" y="55"/>
                    <a:pt x="434" y="55"/>
                    <a:pt x="434" y="55"/>
                  </a:cubicBezTo>
                  <a:cubicBezTo>
                    <a:pt x="434" y="54"/>
                    <a:pt x="434" y="54"/>
                    <a:pt x="434" y="54"/>
                  </a:cubicBezTo>
                  <a:cubicBezTo>
                    <a:pt x="436" y="53"/>
                    <a:pt x="436" y="53"/>
                    <a:pt x="436" y="53"/>
                  </a:cubicBezTo>
                  <a:cubicBezTo>
                    <a:pt x="437" y="53"/>
                    <a:pt x="437" y="53"/>
                    <a:pt x="437" y="53"/>
                  </a:cubicBezTo>
                  <a:cubicBezTo>
                    <a:pt x="440" y="53"/>
                    <a:pt x="440" y="53"/>
                    <a:pt x="440" y="53"/>
                  </a:cubicBezTo>
                  <a:cubicBezTo>
                    <a:pt x="444" y="54"/>
                    <a:pt x="444" y="54"/>
                    <a:pt x="444" y="54"/>
                  </a:cubicBezTo>
                  <a:cubicBezTo>
                    <a:pt x="446" y="56"/>
                    <a:pt x="446" y="56"/>
                    <a:pt x="446" y="56"/>
                  </a:cubicBezTo>
                  <a:cubicBezTo>
                    <a:pt x="448" y="57"/>
                    <a:pt x="448" y="57"/>
                    <a:pt x="448" y="57"/>
                  </a:cubicBezTo>
                  <a:cubicBezTo>
                    <a:pt x="449" y="59"/>
                    <a:pt x="449" y="59"/>
                    <a:pt x="449" y="59"/>
                  </a:cubicBezTo>
                  <a:cubicBezTo>
                    <a:pt x="450" y="60"/>
                    <a:pt x="450" y="60"/>
                    <a:pt x="450" y="60"/>
                  </a:cubicBezTo>
                  <a:cubicBezTo>
                    <a:pt x="450" y="61"/>
                    <a:pt x="450" y="61"/>
                    <a:pt x="450" y="61"/>
                  </a:cubicBezTo>
                  <a:cubicBezTo>
                    <a:pt x="451" y="61"/>
                    <a:pt x="451" y="61"/>
                    <a:pt x="451" y="61"/>
                  </a:cubicBezTo>
                  <a:cubicBezTo>
                    <a:pt x="450" y="62"/>
                    <a:pt x="450" y="62"/>
                    <a:pt x="450" y="62"/>
                  </a:cubicBezTo>
                  <a:cubicBezTo>
                    <a:pt x="451" y="64"/>
                    <a:pt x="451" y="64"/>
                    <a:pt x="451" y="64"/>
                  </a:cubicBezTo>
                  <a:cubicBezTo>
                    <a:pt x="451" y="65"/>
                    <a:pt x="451" y="65"/>
                    <a:pt x="451" y="65"/>
                  </a:cubicBezTo>
                  <a:cubicBezTo>
                    <a:pt x="451" y="65"/>
                    <a:pt x="451" y="65"/>
                    <a:pt x="451" y="65"/>
                  </a:cubicBezTo>
                  <a:cubicBezTo>
                    <a:pt x="452" y="65"/>
                    <a:pt x="452" y="65"/>
                    <a:pt x="452" y="65"/>
                  </a:cubicBezTo>
                  <a:cubicBezTo>
                    <a:pt x="453" y="64"/>
                    <a:pt x="453" y="64"/>
                    <a:pt x="453" y="64"/>
                  </a:cubicBezTo>
                  <a:cubicBezTo>
                    <a:pt x="454" y="64"/>
                    <a:pt x="454" y="64"/>
                    <a:pt x="454" y="64"/>
                  </a:cubicBezTo>
                  <a:cubicBezTo>
                    <a:pt x="455" y="65"/>
                    <a:pt x="455" y="65"/>
                    <a:pt x="455" y="65"/>
                  </a:cubicBezTo>
                  <a:cubicBezTo>
                    <a:pt x="455" y="64"/>
                    <a:pt x="455" y="64"/>
                    <a:pt x="455" y="64"/>
                  </a:cubicBezTo>
                  <a:cubicBezTo>
                    <a:pt x="456" y="64"/>
                    <a:pt x="456" y="64"/>
                    <a:pt x="456" y="64"/>
                  </a:cubicBezTo>
                  <a:cubicBezTo>
                    <a:pt x="457" y="64"/>
                    <a:pt x="457" y="64"/>
                    <a:pt x="457" y="64"/>
                  </a:cubicBezTo>
                  <a:cubicBezTo>
                    <a:pt x="457" y="65"/>
                    <a:pt x="457" y="65"/>
                    <a:pt x="457" y="65"/>
                  </a:cubicBezTo>
                  <a:cubicBezTo>
                    <a:pt x="458" y="65"/>
                    <a:pt x="458" y="65"/>
                    <a:pt x="458" y="65"/>
                  </a:cubicBezTo>
                  <a:cubicBezTo>
                    <a:pt x="457" y="63"/>
                    <a:pt x="457" y="63"/>
                    <a:pt x="457" y="63"/>
                  </a:cubicBezTo>
                  <a:cubicBezTo>
                    <a:pt x="458" y="63"/>
                    <a:pt x="458" y="63"/>
                    <a:pt x="458" y="63"/>
                  </a:cubicBezTo>
                  <a:cubicBezTo>
                    <a:pt x="459" y="64"/>
                    <a:pt x="459" y="64"/>
                    <a:pt x="459" y="64"/>
                  </a:cubicBezTo>
                  <a:cubicBezTo>
                    <a:pt x="460" y="66"/>
                    <a:pt x="460" y="66"/>
                    <a:pt x="460" y="66"/>
                  </a:cubicBezTo>
                  <a:cubicBezTo>
                    <a:pt x="460" y="67"/>
                    <a:pt x="460" y="67"/>
                    <a:pt x="460" y="67"/>
                  </a:cubicBezTo>
                  <a:cubicBezTo>
                    <a:pt x="461" y="67"/>
                    <a:pt x="461" y="67"/>
                    <a:pt x="461" y="67"/>
                  </a:cubicBezTo>
                  <a:cubicBezTo>
                    <a:pt x="462" y="69"/>
                    <a:pt x="462" y="69"/>
                    <a:pt x="462" y="69"/>
                  </a:cubicBezTo>
                  <a:cubicBezTo>
                    <a:pt x="462" y="68"/>
                    <a:pt x="462" y="68"/>
                    <a:pt x="462" y="68"/>
                  </a:cubicBezTo>
                  <a:cubicBezTo>
                    <a:pt x="462" y="67"/>
                    <a:pt x="462" y="67"/>
                    <a:pt x="462" y="67"/>
                  </a:cubicBezTo>
                  <a:cubicBezTo>
                    <a:pt x="461" y="67"/>
                    <a:pt x="461" y="67"/>
                    <a:pt x="461" y="67"/>
                  </a:cubicBezTo>
                  <a:cubicBezTo>
                    <a:pt x="461" y="66"/>
                    <a:pt x="461" y="66"/>
                    <a:pt x="461" y="66"/>
                  </a:cubicBezTo>
                  <a:cubicBezTo>
                    <a:pt x="462" y="66"/>
                    <a:pt x="462" y="66"/>
                    <a:pt x="462" y="66"/>
                  </a:cubicBezTo>
                  <a:cubicBezTo>
                    <a:pt x="463" y="66"/>
                    <a:pt x="463" y="66"/>
                    <a:pt x="463" y="66"/>
                  </a:cubicBezTo>
                  <a:cubicBezTo>
                    <a:pt x="464" y="67"/>
                    <a:pt x="464" y="67"/>
                    <a:pt x="464" y="67"/>
                  </a:cubicBezTo>
                  <a:cubicBezTo>
                    <a:pt x="465" y="69"/>
                    <a:pt x="465" y="69"/>
                    <a:pt x="465" y="69"/>
                  </a:cubicBezTo>
                  <a:cubicBezTo>
                    <a:pt x="464" y="67"/>
                    <a:pt x="464" y="67"/>
                    <a:pt x="464" y="67"/>
                  </a:cubicBezTo>
                  <a:cubicBezTo>
                    <a:pt x="463" y="65"/>
                    <a:pt x="463" y="65"/>
                    <a:pt x="463" y="65"/>
                  </a:cubicBezTo>
                  <a:cubicBezTo>
                    <a:pt x="463" y="63"/>
                    <a:pt x="463" y="63"/>
                    <a:pt x="463" y="63"/>
                  </a:cubicBezTo>
                  <a:cubicBezTo>
                    <a:pt x="463" y="62"/>
                    <a:pt x="463" y="62"/>
                    <a:pt x="463" y="62"/>
                  </a:cubicBezTo>
                  <a:cubicBezTo>
                    <a:pt x="464" y="61"/>
                    <a:pt x="464" y="61"/>
                    <a:pt x="464" y="61"/>
                  </a:cubicBezTo>
                  <a:cubicBezTo>
                    <a:pt x="466" y="61"/>
                    <a:pt x="466" y="61"/>
                    <a:pt x="466" y="61"/>
                  </a:cubicBezTo>
                  <a:cubicBezTo>
                    <a:pt x="467" y="60"/>
                    <a:pt x="467" y="60"/>
                    <a:pt x="467" y="60"/>
                  </a:cubicBezTo>
                  <a:cubicBezTo>
                    <a:pt x="468" y="59"/>
                    <a:pt x="468" y="59"/>
                    <a:pt x="468" y="59"/>
                  </a:cubicBezTo>
                  <a:cubicBezTo>
                    <a:pt x="468" y="59"/>
                    <a:pt x="468" y="59"/>
                    <a:pt x="468" y="59"/>
                  </a:cubicBezTo>
                  <a:cubicBezTo>
                    <a:pt x="468" y="58"/>
                    <a:pt x="468" y="58"/>
                    <a:pt x="468" y="58"/>
                  </a:cubicBezTo>
                  <a:cubicBezTo>
                    <a:pt x="469" y="58"/>
                    <a:pt x="469" y="58"/>
                    <a:pt x="469" y="58"/>
                  </a:cubicBezTo>
                  <a:cubicBezTo>
                    <a:pt x="470" y="59"/>
                    <a:pt x="470" y="59"/>
                    <a:pt x="470" y="59"/>
                  </a:cubicBezTo>
                  <a:cubicBezTo>
                    <a:pt x="471" y="59"/>
                    <a:pt x="471" y="59"/>
                    <a:pt x="471" y="59"/>
                  </a:cubicBezTo>
                  <a:cubicBezTo>
                    <a:pt x="472" y="59"/>
                    <a:pt x="472" y="59"/>
                    <a:pt x="472" y="59"/>
                  </a:cubicBezTo>
                  <a:cubicBezTo>
                    <a:pt x="473" y="58"/>
                    <a:pt x="473" y="58"/>
                    <a:pt x="473" y="58"/>
                  </a:cubicBezTo>
                  <a:cubicBezTo>
                    <a:pt x="474" y="59"/>
                    <a:pt x="474" y="59"/>
                    <a:pt x="474" y="59"/>
                  </a:cubicBezTo>
                  <a:cubicBezTo>
                    <a:pt x="475" y="58"/>
                    <a:pt x="475" y="58"/>
                    <a:pt x="475" y="58"/>
                  </a:cubicBezTo>
                  <a:cubicBezTo>
                    <a:pt x="477" y="58"/>
                    <a:pt x="477" y="58"/>
                    <a:pt x="477" y="58"/>
                  </a:cubicBezTo>
                  <a:cubicBezTo>
                    <a:pt x="478" y="58"/>
                    <a:pt x="478" y="58"/>
                    <a:pt x="478" y="58"/>
                  </a:cubicBezTo>
                  <a:cubicBezTo>
                    <a:pt x="478" y="58"/>
                    <a:pt x="478" y="58"/>
                    <a:pt x="478" y="58"/>
                  </a:cubicBezTo>
                  <a:cubicBezTo>
                    <a:pt x="478" y="58"/>
                    <a:pt x="478" y="58"/>
                    <a:pt x="478" y="58"/>
                  </a:cubicBezTo>
                  <a:cubicBezTo>
                    <a:pt x="479" y="59"/>
                    <a:pt x="479" y="59"/>
                    <a:pt x="479" y="59"/>
                  </a:cubicBezTo>
                  <a:cubicBezTo>
                    <a:pt x="479" y="58"/>
                    <a:pt x="479" y="58"/>
                    <a:pt x="479" y="58"/>
                  </a:cubicBezTo>
                  <a:cubicBezTo>
                    <a:pt x="480" y="57"/>
                    <a:pt x="480" y="57"/>
                    <a:pt x="480" y="57"/>
                  </a:cubicBezTo>
                  <a:cubicBezTo>
                    <a:pt x="480" y="56"/>
                    <a:pt x="480" y="56"/>
                    <a:pt x="480" y="56"/>
                  </a:cubicBezTo>
                  <a:cubicBezTo>
                    <a:pt x="480" y="55"/>
                    <a:pt x="480" y="55"/>
                    <a:pt x="480" y="55"/>
                  </a:cubicBezTo>
                  <a:cubicBezTo>
                    <a:pt x="480" y="54"/>
                    <a:pt x="480" y="54"/>
                    <a:pt x="480" y="54"/>
                  </a:cubicBezTo>
                  <a:cubicBezTo>
                    <a:pt x="481" y="54"/>
                    <a:pt x="481" y="54"/>
                    <a:pt x="481" y="54"/>
                  </a:cubicBezTo>
                  <a:cubicBezTo>
                    <a:pt x="482" y="54"/>
                    <a:pt x="482" y="54"/>
                    <a:pt x="482" y="54"/>
                  </a:cubicBezTo>
                  <a:cubicBezTo>
                    <a:pt x="483" y="55"/>
                    <a:pt x="483" y="55"/>
                    <a:pt x="483" y="55"/>
                  </a:cubicBezTo>
                  <a:cubicBezTo>
                    <a:pt x="483" y="55"/>
                    <a:pt x="483" y="55"/>
                    <a:pt x="483" y="55"/>
                  </a:cubicBezTo>
                  <a:cubicBezTo>
                    <a:pt x="484" y="55"/>
                    <a:pt x="484" y="55"/>
                    <a:pt x="484" y="55"/>
                  </a:cubicBezTo>
                  <a:cubicBezTo>
                    <a:pt x="485" y="56"/>
                    <a:pt x="485" y="56"/>
                    <a:pt x="485" y="56"/>
                  </a:cubicBezTo>
                  <a:cubicBezTo>
                    <a:pt x="485" y="57"/>
                    <a:pt x="485" y="57"/>
                    <a:pt x="485" y="57"/>
                  </a:cubicBezTo>
                  <a:cubicBezTo>
                    <a:pt x="486" y="58"/>
                    <a:pt x="486" y="58"/>
                    <a:pt x="486" y="58"/>
                  </a:cubicBezTo>
                  <a:cubicBezTo>
                    <a:pt x="487" y="59"/>
                    <a:pt x="487" y="59"/>
                    <a:pt x="487" y="59"/>
                  </a:cubicBezTo>
                  <a:cubicBezTo>
                    <a:pt x="488" y="58"/>
                    <a:pt x="488" y="58"/>
                    <a:pt x="488" y="58"/>
                  </a:cubicBezTo>
                  <a:cubicBezTo>
                    <a:pt x="490" y="59"/>
                    <a:pt x="490" y="59"/>
                    <a:pt x="490" y="59"/>
                  </a:cubicBezTo>
                  <a:cubicBezTo>
                    <a:pt x="490" y="59"/>
                    <a:pt x="490" y="59"/>
                    <a:pt x="490" y="59"/>
                  </a:cubicBezTo>
                  <a:cubicBezTo>
                    <a:pt x="491" y="59"/>
                    <a:pt x="491" y="59"/>
                    <a:pt x="491" y="59"/>
                  </a:cubicBezTo>
                  <a:cubicBezTo>
                    <a:pt x="493" y="61"/>
                    <a:pt x="493" y="61"/>
                    <a:pt x="493" y="61"/>
                  </a:cubicBezTo>
                  <a:cubicBezTo>
                    <a:pt x="493" y="61"/>
                    <a:pt x="493" y="61"/>
                    <a:pt x="493" y="61"/>
                  </a:cubicBezTo>
                  <a:cubicBezTo>
                    <a:pt x="493" y="62"/>
                    <a:pt x="493" y="62"/>
                    <a:pt x="493" y="62"/>
                  </a:cubicBezTo>
                  <a:cubicBezTo>
                    <a:pt x="495" y="62"/>
                    <a:pt x="495" y="62"/>
                    <a:pt x="495" y="62"/>
                  </a:cubicBezTo>
                  <a:cubicBezTo>
                    <a:pt x="495" y="62"/>
                    <a:pt x="495" y="62"/>
                    <a:pt x="495" y="62"/>
                  </a:cubicBezTo>
                  <a:cubicBezTo>
                    <a:pt x="496" y="62"/>
                    <a:pt x="496" y="62"/>
                    <a:pt x="496" y="62"/>
                  </a:cubicBezTo>
                  <a:cubicBezTo>
                    <a:pt x="496" y="61"/>
                    <a:pt x="496" y="61"/>
                    <a:pt x="496" y="61"/>
                  </a:cubicBezTo>
                  <a:cubicBezTo>
                    <a:pt x="497" y="60"/>
                    <a:pt x="497" y="60"/>
                    <a:pt x="497" y="60"/>
                  </a:cubicBezTo>
                  <a:cubicBezTo>
                    <a:pt x="498" y="60"/>
                    <a:pt x="498" y="60"/>
                    <a:pt x="498" y="60"/>
                  </a:cubicBezTo>
                  <a:cubicBezTo>
                    <a:pt x="498" y="60"/>
                    <a:pt x="498" y="60"/>
                    <a:pt x="498" y="60"/>
                  </a:cubicBezTo>
                  <a:cubicBezTo>
                    <a:pt x="498" y="59"/>
                    <a:pt x="498" y="59"/>
                    <a:pt x="498" y="59"/>
                  </a:cubicBezTo>
                  <a:cubicBezTo>
                    <a:pt x="498" y="59"/>
                    <a:pt x="498" y="59"/>
                    <a:pt x="498" y="59"/>
                  </a:cubicBezTo>
                  <a:cubicBezTo>
                    <a:pt x="498" y="59"/>
                    <a:pt x="498" y="59"/>
                    <a:pt x="498" y="59"/>
                  </a:cubicBezTo>
                  <a:cubicBezTo>
                    <a:pt x="498" y="58"/>
                    <a:pt x="498" y="58"/>
                    <a:pt x="498" y="58"/>
                  </a:cubicBezTo>
                  <a:cubicBezTo>
                    <a:pt x="497" y="57"/>
                    <a:pt x="497" y="57"/>
                    <a:pt x="497" y="57"/>
                  </a:cubicBezTo>
                  <a:cubicBezTo>
                    <a:pt x="496" y="57"/>
                    <a:pt x="496" y="57"/>
                    <a:pt x="496" y="57"/>
                  </a:cubicBezTo>
                  <a:cubicBezTo>
                    <a:pt x="496" y="55"/>
                    <a:pt x="496" y="55"/>
                    <a:pt x="496" y="55"/>
                  </a:cubicBezTo>
                  <a:cubicBezTo>
                    <a:pt x="494" y="54"/>
                    <a:pt x="494" y="54"/>
                    <a:pt x="494" y="54"/>
                  </a:cubicBezTo>
                  <a:cubicBezTo>
                    <a:pt x="493" y="54"/>
                    <a:pt x="493" y="54"/>
                    <a:pt x="493" y="54"/>
                  </a:cubicBezTo>
                  <a:cubicBezTo>
                    <a:pt x="493" y="53"/>
                    <a:pt x="493" y="53"/>
                    <a:pt x="493" y="53"/>
                  </a:cubicBezTo>
                  <a:cubicBezTo>
                    <a:pt x="491" y="52"/>
                    <a:pt x="491" y="52"/>
                    <a:pt x="491" y="52"/>
                  </a:cubicBezTo>
                  <a:cubicBezTo>
                    <a:pt x="490" y="53"/>
                    <a:pt x="490" y="53"/>
                    <a:pt x="490" y="53"/>
                  </a:cubicBezTo>
                  <a:cubicBezTo>
                    <a:pt x="490" y="53"/>
                    <a:pt x="490" y="53"/>
                    <a:pt x="490" y="53"/>
                  </a:cubicBezTo>
                  <a:cubicBezTo>
                    <a:pt x="490" y="52"/>
                    <a:pt x="490" y="52"/>
                    <a:pt x="490" y="52"/>
                  </a:cubicBezTo>
                  <a:cubicBezTo>
                    <a:pt x="490" y="52"/>
                    <a:pt x="490" y="52"/>
                    <a:pt x="490" y="52"/>
                  </a:cubicBezTo>
                  <a:cubicBezTo>
                    <a:pt x="490" y="50"/>
                    <a:pt x="490" y="50"/>
                    <a:pt x="490" y="50"/>
                  </a:cubicBezTo>
                  <a:cubicBezTo>
                    <a:pt x="489" y="50"/>
                    <a:pt x="489" y="50"/>
                    <a:pt x="489" y="50"/>
                  </a:cubicBezTo>
                  <a:cubicBezTo>
                    <a:pt x="489" y="49"/>
                    <a:pt x="489" y="49"/>
                    <a:pt x="489" y="49"/>
                  </a:cubicBezTo>
                  <a:cubicBezTo>
                    <a:pt x="488" y="48"/>
                    <a:pt x="488" y="48"/>
                    <a:pt x="488" y="48"/>
                  </a:cubicBezTo>
                  <a:cubicBezTo>
                    <a:pt x="487" y="47"/>
                    <a:pt x="487" y="47"/>
                    <a:pt x="487" y="47"/>
                  </a:cubicBezTo>
                  <a:cubicBezTo>
                    <a:pt x="487" y="47"/>
                    <a:pt x="487" y="47"/>
                    <a:pt x="487" y="47"/>
                  </a:cubicBezTo>
                  <a:cubicBezTo>
                    <a:pt x="489" y="47"/>
                    <a:pt x="489" y="47"/>
                    <a:pt x="489" y="47"/>
                  </a:cubicBezTo>
                  <a:cubicBezTo>
                    <a:pt x="490" y="47"/>
                    <a:pt x="490" y="47"/>
                    <a:pt x="490" y="47"/>
                  </a:cubicBezTo>
                  <a:cubicBezTo>
                    <a:pt x="492" y="47"/>
                    <a:pt x="492" y="47"/>
                    <a:pt x="492" y="47"/>
                  </a:cubicBezTo>
                  <a:cubicBezTo>
                    <a:pt x="494" y="47"/>
                    <a:pt x="494" y="47"/>
                    <a:pt x="494" y="47"/>
                  </a:cubicBezTo>
                  <a:cubicBezTo>
                    <a:pt x="494" y="46"/>
                    <a:pt x="494" y="46"/>
                    <a:pt x="494" y="46"/>
                  </a:cubicBezTo>
                  <a:cubicBezTo>
                    <a:pt x="495" y="46"/>
                    <a:pt x="495" y="46"/>
                    <a:pt x="495" y="46"/>
                  </a:cubicBezTo>
                  <a:cubicBezTo>
                    <a:pt x="497" y="46"/>
                    <a:pt x="497" y="46"/>
                    <a:pt x="497" y="46"/>
                  </a:cubicBezTo>
                  <a:cubicBezTo>
                    <a:pt x="497" y="46"/>
                    <a:pt x="497" y="46"/>
                    <a:pt x="497" y="46"/>
                  </a:cubicBezTo>
                  <a:cubicBezTo>
                    <a:pt x="498" y="46"/>
                    <a:pt x="498" y="46"/>
                    <a:pt x="498" y="46"/>
                  </a:cubicBezTo>
                  <a:cubicBezTo>
                    <a:pt x="498" y="45"/>
                    <a:pt x="498" y="45"/>
                    <a:pt x="498" y="45"/>
                  </a:cubicBezTo>
                  <a:cubicBezTo>
                    <a:pt x="499" y="45"/>
                    <a:pt x="499" y="45"/>
                    <a:pt x="499" y="45"/>
                  </a:cubicBezTo>
                  <a:cubicBezTo>
                    <a:pt x="499" y="46"/>
                    <a:pt x="499" y="46"/>
                    <a:pt x="499" y="46"/>
                  </a:cubicBezTo>
                  <a:cubicBezTo>
                    <a:pt x="500" y="46"/>
                    <a:pt x="500" y="46"/>
                    <a:pt x="500" y="46"/>
                  </a:cubicBezTo>
                  <a:cubicBezTo>
                    <a:pt x="500" y="45"/>
                    <a:pt x="500" y="45"/>
                    <a:pt x="500" y="45"/>
                  </a:cubicBezTo>
                  <a:cubicBezTo>
                    <a:pt x="501" y="45"/>
                    <a:pt x="501" y="45"/>
                    <a:pt x="501" y="45"/>
                  </a:cubicBezTo>
                  <a:cubicBezTo>
                    <a:pt x="501" y="44"/>
                    <a:pt x="501" y="44"/>
                    <a:pt x="501" y="44"/>
                  </a:cubicBezTo>
                  <a:cubicBezTo>
                    <a:pt x="505" y="44"/>
                    <a:pt x="505" y="44"/>
                    <a:pt x="505" y="44"/>
                  </a:cubicBezTo>
                  <a:cubicBezTo>
                    <a:pt x="505" y="44"/>
                    <a:pt x="505" y="44"/>
                    <a:pt x="505" y="44"/>
                  </a:cubicBezTo>
                  <a:cubicBezTo>
                    <a:pt x="505" y="44"/>
                    <a:pt x="505" y="44"/>
                    <a:pt x="505" y="44"/>
                  </a:cubicBezTo>
                  <a:cubicBezTo>
                    <a:pt x="506" y="43"/>
                    <a:pt x="506" y="43"/>
                    <a:pt x="506" y="43"/>
                  </a:cubicBezTo>
                  <a:cubicBezTo>
                    <a:pt x="506" y="43"/>
                    <a:pt x="506" y="43"/>
                    <a:pt x="506" y="43"/>
                  </a:cubicBezTo>
                  <a:cubicBezTo>
                    <a:pt x="507" y="43"/>
                    <a:pt x="507" y="43"/>
                    <a:pt x="507" y="43"/>
                  </a:cubicBezTo>
                  <a:cubicBezTo>
                    <a:pt x="508" y="43"/>
                    <a:pt x="508" y="43"/>
                    <a:pt x="508" y="43"/>
                  </a:cubicBezTo>
                  <a:cubicBezTo>
                    <a:pt x="509" y="44"/>
                    <a:pt x="509" y="44"/>
                    <a:pt x="509" y="44"/>
                  </a:cubicBezTo>
                  <a:cubicBezTo>
                    <a:pt x="510" y="44"/>
                    <a:pt x="510" y="44"/>
                    <a:pt x="510" y="44"/>
                  </a:cubicBezTo>
                  <a:cubicBezTo>
                    <a:pt x="511" y="43"/>
                    <a:pt x="511" y="43"/>
                    <a:pt x="511" y="43"/>
                  </a:cubicBezTo>
                  <a:cubicBezTo>
                    <a:pt x="512" y="44"/>
                    <a:pt x="512" y="44"/>
                    <a:pt x="512" y="44"/>
                  </a:cubicBezTo>
                  <a:cubicBezTo>
                    <a:pt x="512" y="44"/>
                    <a:pt x="512" y="44"/>
                    <a:pt x="512" y="44"/>
                  </a:cubicBezTo>
                  <a:cubicBezTo>
                    <a:pt x="513" y="44"/>
                    <a:pt x="513" y="44"/>
                    <a:pt x="513" y="44"/>
                  </a:cubicBezTo>
                  <a:cubicBezTo>
                    <a:pt x="514" y="43"/>
                    <a:pt x="514" y="43"/>
                    <a:pt x="514" y="43"/>
                  </a:cubicBezTo>
                  <a:cubicBezTo>
                    <a:pt x="517" y="44"/>
                    <a:pt x="517" y="44"/>
                    <a:pt x="517" y="44"/>
                  </a:cubicBezTo>
                  <a:cubicBezTo>
                    <a:pt x="518" y="45"/>
                    <a:pt x="518" y="45"/>
                    <a:pt x="518" y="45"/>
                  </a:cubicBezTo>
                  <a:cubicBezTo>
                    <a:pt x="519" y="44"/>
                    <a:pt x="519" y="44"/>
                    <a:pt x="519" y="44"/>
                  </a:cubicBezTo>
                  <a:cubicBezTo>
                    <a:pt x="518" y="44"/>
                    <a:pt x="518" y="44"/>
                    <a:pt x="518" y="44"/>
                  </a:cubicBezTo>
                  <a:cubicBezTo>
                    <a:pt x="519" y="44"/>
                    <a:pt x="519" y="44"/>
                    <a:pt x="519" y="44"/>
                  </a:cubicBezTo>
                  <a:cubicBezTo>
                    <a:pt x="520" y="44"/>
                    <a:pt x="520" y="44"/>
                    <a:pt x="520" y="44"/>
                  </a:cubicBezTo>
                  <a:cubicBezTo>
                    <a:pt x="520" y="45"/>
                    <a:pt x="520" y="45"/>
                    <a:pt x="520" y="45"/>
                  </a:cubicBezTo>
                  <a:cubicBezTo>
                    <a:pt x="520" y="45"/>
                    <a:pt x="520" y="45"/>
                    <a:pt x="520" y="45"/>
                  </a:cubicBezTo>
                  <a:cubicBezTo>
                    <a:pt x="521" y="45"/>
                    <a:pt x="521" y="45"/>
                    <a:pt x="521" y="45"/>
                  </a:cubicBezTo>
                  <a:cubicBezTo>
                    <a:pt x="524" y="45"/>
                    <a:pt x="524" y="45"/>
                    <a:pt x="524" y="45"/>
                  </a:cubicBezTo>
                  <a:cubicBezTo>
                    <a:pt x="527" y="47"/>
                    <a:pt x="527" y="47"/>
                    <a:pt x="527" y="47"/>
                  </a:cubicBezTo>
                  <a:cubicBezTo>
                    <a:pt x="527" y="47"/>
                    <a:pt x="527" y="47"/>
                    <a:pt x="527" y="47"/>
                  </a:cubicBezTo>
                  <a:cubicBezTo>
                    <a:pt x="526" y="47"/>
                    <a:pt x="526" y="47"/>
                    <a:pt x="526" y="47"/>
                  </a:cubicBezTo>
                  <a:cubicBezTo>
                    <a:pt x="524" y="46"/>
                    <a:pt x="524" y="46"/>
                    <a:pt x="524" y="46"/>
                  </a:cubicBezTo>
                  <a:cubicBezTo>
                    <a:pt x="524" y="46"/>
                    <a:pt x="524" y="46"/>
                    <a:pt x="524" y="46"/>
                  </a:cubicBezTo>
                  <a:cubicBezTo>
                    <a:pt x="527" y="47"/>
                    <a:pt x="527" y="47"/>
                    <a:pt x="527" y="47"/>
                  </a:cubicBezTo>
                  <a:cubicBezTo>
                    <a:pt x="528" y="47"/>
                    <a:pt x="528" y="47"/>
                    <a:pt x="528" y="47"/>
                  </a:cubicBezTo>
                  <a:cubicBezTo>
                    <a:pt x="529" y="47"/>
                    <a:pt x="529" y="47"/>
                    <a:pt x="529" y="47"/>
                  </a:cubicBezTo>
                  <a:cubicBezTo>
                    <a:pt x="530" y="47"/>
                    <a:pt x="530" y="47"/>
                    <a:pt x="530" y="47"/>
                  </a:cubicBezTo>
                  <a:cubicBezTo>
                    <a:pt x="531" y="47"/>
                    <a:pt x="531" y="47"/>
                    <a:pt x="531" y="47"/>
                  </a:cubicBezTo>
                  <a:cubicBezTo>
                    <a:pt x="531" y="46"/>
                    <a:pt x="531" y="46"/>
                    <a:pt x="531" y="46"/>
                  </a:cubicBezTo>
                  <a:cubicBezTo>
                    <a:pt x="531" y="46"/>
                    <a:pt x="531" y="46"/>
                    <a:pt x="531" y="46"/>
                  </a:cubicBezTo>
                  <a:cubicBezTo>
                    <a:pt x="532" y="46"/>
                    <a:pt x="532" y="46"/>
                    <a:pt x="532" y="46"/>
                  </a:cubicBezTo>
                  <a:cubicBezTo>
                    <a:pt x="533" y="47"/>
                    <a:pt x="533" y="47"/>
                    <a:pt x="533" y="47"/>
                  </a:cubicBezTo>
                  <a:cubicBezTo>
                    <a:pt x="533" y="47"/>
                    <a:pt x="533" y="47"/>
                    <a:pt x="533" y="47"/>
                  </a:cubicBezTo>
                  <a:cubicBezTo>
                    <a:pt x="534" y="46"/>
                    <a:pt x="534" y="46"/>
                    <a:pt x="534" y="46"/>
                  </a:cubicBezTo>
                  <a:cubicBezTo>
                    <a:pt x="534" y="46"/>
                    <a:pt x="534" y="46"/>
                    <a:pt x="534" y="46"/>
                  </a:cubicBezTo>
                  <a:cubicBezTo>
                    <a:pt x="535" y="47"/>
                    <a:pt x="535" y="47"/>
                    <a:pt x="535" y="47"/>
                  </a:cubicBezTo>
                  <a:cubicBezTo>
                    <a:pt x="535" y="47"/>
                    <a:pt x="535" y="47"/>
                    <a:pt x="535" y="47"/>
                  </a:cubicBezTo>
                  <a:cubicBezTo>
                    <a:pt x="536" y="48"/>
                    <a:pt x="536" y="48"/>
                    <a:pt x="536" y="48"/>
                  </a:cubicBezTo>
                  <a:cubicBezTo>
                    <a:pt x="537" y="47"/>
                    <a:pt x="537" y="47"/>
                    <a:pt x="537" y="47"/>
                  </a:cubicBezTo>
                  <a:cubicBezTo>
                    <a:pt x="541" y="48"/>
                    <a:pt x="541" y="48"/>
                    <a:pt x="541" y="48"/>
                  </a:cubicBezTo>
                  <a:cubicBezTo>
                    <a:pt x="541" y="47"/>
                    <a:pt x="541" y="47"/>
                    <a:pt x="541" y="47"/>
                  </a:cubicBezTo>
                  <a:cubicBezTo>
                    <a:pt x="542" y="47"/>
                    <a:pt x="542" y="47"/>
                    <a:pt x="542" y="47"/>
                  </a:cubicBezTo>
                  <a:cubicBezTo>
                    <a:pt x="543" y="48"/>
                    <a:pt x="543" y="48"/>
                    <a:pt x="543" y="48"/>
                  </a:cubicBezTo>
                  <a:cubicBezTo>
                    <a:pt x="543" y="48"/>
                    <a:pt x="543" y="48"/>
                    <a:pt x="543" y="48"/>
                  </a:cubicBezTo>
                  <a:cubicBezTo>
                    <a:pt x="543" y="47"/>
                    <a:pt x="543" y="47"/>
                    <a:pt x="543" y="47"/>
                  </a:cubicBezTo>
                  <a:cubicBezTo>
                    <a:pt x="543" y="47"/>
                    <a:pt x="543" y="47"/>
                    <a:pt x="543" y="47"/>
                  </a:cubicBezTo>
                  <a:cubicBezTo>
                    <a:pt x="545" y="47"/>
                    <a:pt x="545" y="47"/>
                    <a:pt x="545" y="47"/>
                  </a:cubicBezTo>
                  <a:cubicBezTo>
                    <a:pt x="545" y="48"/>
                    <a:pt x="545" y="48"/>
                    <a:pt x="545" y="48"/>
                  </a:cubicBezTo>
                  <a:cubicBezTo>
                    <a:pt x="545" y="49"/>
                    <a:pt x="545" y="49"/>
                    <a:pt x="545" y="49"/>
                  </a:cubicBezTo>
                  <a:cubicBezTo>
                    <a:pt x="547" y="48"/>
                    <a:pt x="547" y="48"/>
                    <a:pt x="547" y="48"/>
                  </a:cubicBezTo>
                  <a:cubicBezTo>
                    <a:pt x="547" y="48"/>
                    <a:pt x="547" y="48"/>
                    <a:pt x="547" y="48"/>
                  </a:cubicBezTo>
                  <a:cubicBezTo>
                    <a:pt x="546" y="48"/>
                    <a:pt x="546" y="48"/>
                    <a:pt x="546" y="48"/>
                  </a:cubicBezTo>
                  <a:cubicBezTo>
                    <a:pt x="547" y="48"/>
                    <a:pt x="547" y="48"/>
                    <a:pt x="547" y="48"/>
                  </a:cubicBezTo>
                  <a:cubicBezTo>
                    <a:pt x="548" y="48"/>
                    <a:pt x="548" y="48"/>
                    <a:pt x="548" y="48"/>
                  </a:cubicBezTo>
                  <a:cubicBezTo>
                    <a:pt x="548" y="49"/>
                    <a:pt x="548" y="49"/>
                    <a:pt x="548" y="49"/>
                  </a:cubicBezTo>
                  <a:cubicBezTo>
                    <a:pt x="549" y="49"/>
                    <a:pt x="549" y="49"/>
                    <a:pt x="549" y="49"/>
                  </a:cubicBezTo>
                  <a:cubicBezTo>
                    <a:pt x="550" y="50"/>
                    <a:pt x="550" y="50"/>
                    <a:pt x="550" y="50"/>
                  </a:cubicBezTo>
                  <a:cubicBezTo>
                    <a:pt x="551" y="49"/>
                    <a:pt x="551" y="49"/>
                    <a:pt x="551" y="49"/>
                  </a:cubicBezTo>
                  <a:cubicBezTo>
                    <a:pt x="550" y="49"/>
                    <a:pt x="550" y="49"/>
                    <a:pt x="550" y="49"/>
                  </a:cubicBezTo>
                  <a:cubicBezTo>
                    <a:pt x="549" y="48"/>
                    <a:pt x="549" y="48"/>
                    <a:pt x="549" y="48"/>
                  </a:cubicBezTo>
                  <a:cubicBezTo>
                    <a:pt x="549" y="48"/>
                    <a:pt x="549" y="48"/>
                    <a:pt x="549" y="48"/>
                  </a:cubicBezTo>
                  <a:cubicBezTo>
                    <a:pt x="550" y="48"/>
                    <a:pt x="550" y="48"/>
                    <a:pt x="550" y="48"/>
                  </a:cubicBezTo>
                  <a:cubicBezTo>
                    <a:pt x="551" y="48"/>
                    <a:pt x="551" y="48"/>
                    <a:pt x="551" y="48"/>
                  </a:cubicBezTo>
                  <a:cubicBezTo>
                    <a:pt x="552" y="49"/>
                    <a:pt x="552" y="49"/>
                    <a:pt x="552" y="49"/>
                  </a:cubicBezTo>
                  <a:cubicBezTo>
                    <a:pt x="553" y="50"/>
                    <a:pt x="553" y="50"/>
                    <a:pt x="553" y="50"/>
                  </a:cubicBezTo>
                  <a:cubicBezTo>
                    <a:pt x="553" y="50"/>
                    <a:pt x="553" y="50"/>
                    <a:pt x="553" y="50"/>
                  </a:cubicBezTo>
                  <a:cubicBezTo>
                    <a:pt x="553" y="49"/>
                    <a:pt x="553" y="49"/>
                    <a:pt x="553" y="49"/>
                  </a:cubicBezTo>
                  <a:cubicBezTo>
                    <a:pt x="553" y="49"/>
                    <a:pt x="553" y="49"/>
                    <a:pt x="553" y="49"/>
                  </a:cubicBezTo>
                  <a:cubicBezTo>
                    <a:pt x="554" y="49"/>
                    <a:pt x="554" y="49"/>
                    <a:pt x="554" y="49"/>
                  </a:cubicBezTo>
                  <a:cubicBezTo>
                    <a:pt x="554" y="49"/>
                    <a:pt x="554" y="49"/>
                    <a:pt x="554" y="49"/>
                  </a:cubicBezTo>
                  <a:cubicBezTo>
                    <a:pt x="554" y="50"/>
                    <a:pt x="554" y="50"/>
                    <a:pt x="554" y="50"/>
                  </a:cubicBezTo>
                  <a:cubicBezTo>
                    <a:pt x="555" y="51"/>
                    <a:pt x="555" y="51"/>
                    <a:pt x="555" y="51"/>
                  </a:cubicBezTo>
                  <a:cubicBezTo>
                    <a:pt x="557" y="53"/>
                    <a:pt x="557" y="53"/>
                    <a:pt x="557" y="53"/>
                  </a:cubicBezTo>
                  <a:cubicBezTo>
                    <a:pt x="558" y="54"/>
                    <a:pt x="558" y="54"/>
                    <a:pt x="558" y="54"/>
                  </a:cubicBezTo>
                  <a:cubicBezTo>
                    <a:pt x="558" y="54"/>
                    <a:pt x="558" y="54"/>
                    <a:pt x="558" y="54"/>
                  </a:cubicBezTo>
                  <a:cubicBezTo>
                    <a:pt x="559" y="55"/>
                    <a:pt x="559" y="55"/>
                    <a:pt x="559" y="55"/>
                  </a:cubicBezTo>
                  <a:cubicBezTo>
                    <a:pt x="560" y="56"/>
                    <a:pt x="560" y="56"/>
                    <a:pt x="560" y="56"/>
                  </a:cubicBezTo>
                  <a:cubicBezTo>
                    <a:pt x="559" y="56"/>
                    <a:pt x="559" y="56"/>
                    <a:pt x="559" y="56"/>
                  </a:cubicBezTo>
                  <a:cubicBezTo>
                    <a:pt x="560" y="57"/>
                    <a:pt x="560" y="57"/>
                    <a:pt x="560" y="57"/>
                  </a:cubicBezTo>
                  <a:cubicBezTo>
                    <a:pt x="560" y="57"/>
                    <a:pt x="560" y="57"/>
                    <a:pt x="560" y="57"/>
                  </a:cubicBezTo>
                  <a:cubicBezTo>
                    <a:pt x="561" y="57"/>
                    <a:pt x="561" y="57"/>
                    <a:pt x="561" y="57"/>
                  </a:cubicBezTo>
                  <a:cubicBezTo>
                    <a:pt x="562" y="57"/>
                    <a:pt x="562" y="57"/>
                    <a:pt x="562" y="57"/>
                  </a:cubicBezTo>
                  <a:cubicBezTo>
                    <a:pt x="563" y="58"/>
                    <a:pt x="563" y="58"/>
                    <a:pt x="563" y="58"/>
                  </a:cubicBezTo>
                  <a:cubicBezTo>
                    <a:pt x="564" y="58"/>
                    <a:pt x="564" y="58"/>
                    <a:pt x="564" y="58"/>
                  </a:cubicBezTo>
                  <a:cubicBezTo>
                    <a:pt x="564" y="58"/>
                    <a:pt x="564" y="58"/>
                    <a:pt x="564" y="58"/>
                  </a:cubicBezTo>
                  <a:cubicBezTo>
                    <a:pt x="564" y="58"/>
                    <a:pt x="564" y="58"/>
                    <a:pt x="564" y="58"/>
                  </a:cubicBezTo>
                  <a:cubicBezTo>
                    <a:pt x="563" y="57"/>
                    <a:pt x="563" y="57"/>
                    <a:pt x="563" y="57"/>
                  </a:cubicBezTo>
                  <a:cubicBezTo>
                    <a:pt x="564" y="56"/>
                    <a:pt x="564" y="56"/>
                    <a:pt x="564" y="56"/>
                  </a:cubicBezTo>
                  <a:cubicBezTo>
                    <a:pt x="564" y="56"/>
                    <a:pt x="564" y="56"/>
                    <a:pt x="564" y="56"/>
                  </a:cubicBezTo>
                  <a:cubicBezTo>
                    <a:pt x="565" y="57"/>
                    <a:pt x="565" y="57"/>
                    <a:pt x="565" y="57"/>
                  </a:cubicBezTo>
                  <a:cubicBezTo>
                    <a:pt x="566" y="58"/>
                    <a:pt x="566" y="58"/>
                    <a:pt x="566" y="58"/>
                  </a:cubicBezTo>
                  <a:cubicBezTo>
                    <a:pt x="566" y="58"/>
                    <a:pt x="566" y="58"/>
                    <a:pt x="566" y="58"/>
                  </a:cubicBezTo>
                  <a:cubicBezTo>
                    <a:pt x="565" y="57"/>
                    <a:pt x="565" y="57"/>
                    <a:pt x="565" y="57"/>
                  </a:cubicBezTo>
                  <a:cubicBezTo>
                    <a:pt x="565" y="56"/>
                    <a:pt x="565" y="56"/>
                    <a:pt x="565" y="56"/>
                  </a:cubicBezTo>
                  <a:cubicBezTo>
                    <a:pt x="564" y="55"/>
                    <a:pt x="564" y="55"/>
                    <a:pt x="564" y="55"/>
                  </a:cubicBezTo>
                  <a:cubicBezTo>
                    <a:pt x="563" y="56"/>
                    <a:pt x="563" y="56"/>
                    <a:pt x="563" y="56"/>
                  </a:cubicBezTo>
                  <a:cubicBezTo>
                    <a:pt x="562" y="56"/>
                    <a:pt x="562" y="56"/>
                    <a:pt x="562" y="56"/>
                  </a:cubicBezTo>
                  <a:cubicBezTo>
                    <a:pt x="562" y="55"/>
                    <a:pt x="562" y="55"/>
                    <a:pt x="562" y="55"/>
                  </a:cubicBezTo>
                  <a:cubicBezTo>
                    <a:pt x="562" y="55"/>
                    <a:pt x="562" y="55"/>
                    <a:pt x="562" y="55"/>
                  </a:cubicBezTo>
                  <a:cubicBezTo>
                    <a:pt x="562" y="54"/>
                    <a:pt x="562" y="54"/>
                    <a:pt x="562" y="54"/>
                  </a:cubicBezTo>
                  <a:cubicBezTo>
                    <a:pt x="561" y="53"/>
                    <a:pt x="561" y="53"/>
                    <a:pt x="561" y="53"/>
                  </a:cubicBezTo>
                  <a:cubicBezTo>
                    <a:pt x="560" y="52"/>
                    <a:pt x="560" y="52"/>
                    <a:pt x="560" y="52"/>
                  </a:cubicBezTo>
                  <a:cubicBezTo>
                    <a:pt x="559" y="51"/>
                    <a:pt x="559" y="51"/>
                    <a:pt x="559" y="51"/>
                  </a:cubicBezTo>
                  <a:cubicBezTo>
                    <a:pt x="559" y="51"/>
                    <a:pt x="559" y="51"/>
                    <a:pt x="559" y="51"/>
                  </a:cubicBezTo>
                  <a:cubicBezTo>
                    <a:pt x="558" y="52"/>
                    <a:pt x="558" y="52"/>
                    <a:pt x="558" y="52"/>
                  </a:cubicBezTo>
                  <a:cubicBezTo>
                    <a:pt x="558" y="52"/>
                    <a:pt x="558" y="52"/>
                    <a:pt x="558" y="52"/>
                  </a:cubicBezTo>
                  <a:cubicBezTo>
                    <a:pt x="558" y="51"/>
                    <a:pt x="558" y="51"/>
                    <a:pt x="558" y="51"/>
                  </a:cubicBezTo>
                  <a:cubicBezTo>
                    <a:pt x="559" y="50"/>
                    <a:pt x="559" y="50"/>
                    <a:pt x="559" y="50"/>
                  </a:cubicBezTo>
                  <a:cubicBezTo>
                    <a:pt x="560" y="48"/>
                    <a:pt x="560" y="48"/>
                    <a:pt x="560" y="48"/>
                  </a:cubicBezTo>
                  <a:cubicBezTo>
                    <a:pt x="561" y="48"/>
                    <a:pt x="561" y="48"/>
                    <a:pt x="561" y="48"/>
                  </a:cubicBezTo>
                  <a:cubicBezTo>
                    <a:pt x="561" y="49"/>
                    <a:pt x="561" y="49"/>
                    <a:pt x="561" y="49"/>
                  </a:cubicBezTo>
                  <a:cubicBezTo>
                    <a:pt x="561" y="50"/>
                    <a:pt x="561" y="50"/>
                    <a:pt x="561" y="50"/>
                  </a:cubicBezTo>
                  <a:cubicBezTo>
                    <a:pt x="562" y="50"/>
                    <a:pt x="562" y="50"/>
                    <a:pt x="562" y="50"/>
                  </a:cubicBezTo>
                  <a:cubicBezTo>
                    <a:pt x="562" y="50"/>
                    <a:pt x="562" y="50"/>
                    <a:pt x="562" y="50"/>
                  </a:cubicBezTo>
                  <a:cubicBezTo>
                    <a:pt x="562" y="49"/>
                    <a:pt x="562" y="49"/>
                    <a:pt x="562" y="49"/>
                  </a:cubicBezTo>
                  <a:cubicBezTo>
                    <a:pt x="561" y="49"/>
                    <a:pt x="561" y="49"/>
                    <a:pt x="561" y="49"/>
                  </a:cubicBezTo>
                  <a:cubicBezTo>
                    <a:pt x="562" y="49"/>
                    <a:pt x="562" y="49"/>
                    <a:pt x="562" y="49"/>
                  </a:cubicBezTo>
                  <a:cubicBezTo>
                    <a:pt x="563" y="48"/>
                    <a:pt x="563" y="48"/>
                    <a:pt x="563" y="48"/>
                  </a:cubicBezTo>
                  <a:cubicBezTo>
                    <a:pt x="563" y="47"/>
                    <a:pt x="563" y="47"/>
                    <a:pt x="563" y="47"/>
                  </a:cubicBezTo>
                  <a:cubicBezTo>
                    <a:pt x="562" y="47"/>
                    <a:pt x="562" y="47"/>
                    <a:pt x="562" y="47"/>
                  </a:cubicBezTo>
                  <a:cubicBezTo>
                    <a:pt x="563" y="47"/>
                    <a:pt x="563" y="47"/>
                    <a:pt x="563" y="47"/>
                  </a:cubicBezTo>
                  <a:cubicBezTo>
                    <a:pt x="563" y="47"/>
                    <a:pt x="563" y="47"/>
                    <a:pt x="563" y="47"/>
                  </a:cubicBezTo>
                  <a:cubicBezTo>
                    <a:pt x="564" y="47"/>
                    <a:pt x="564" y="47"/>
                    <a:pt x="564" y="47"/>
                  </a:cubicBezTo>
                  <a:cubicBezTo>
                    <a:pt x="565" y="46"/>
                    <a:pt x="565" y="46"/>
                    <a:pt x="565" y="46"/>
                  </a:cubicBezTo>
                  <a:cubicBezTo>
                    <a:pt x="565" y="46"/>
                    <a:pt x="565" y="46"/>
                    <a:pt x="565" y="46"/>
                  </a:cubicBezTo>
                  <a:cubicBezTo>
                    <a:pt x="566" y="46"/>
                    <a:pt x="566" y="46"/>
                    <a:pt x="566" y="46"/>
                  </a:cubicBezTo>
                  <a:cubicBezTo>
                    <a:pt x="566" y="46"/>
                    <a:pt x="566" y="46"/>
                    <a:pt x="566" y="46"/>
                  </a:cubicBezTo>
                  <a:cubicBezTo>
                    <a:pt x="567" y="46"/>
                    <a:pt x="567" y="46"/>
                    <a:pt x="567" y="46"/>
                  </a:cubicBezTo>
                  <a:cubicBezTo>
                    <a:pt x="567" y="47"/>
                    <a:pt x="567" y="47"/>
                    <a:pt x="567" y="47"/>
                  </a:cubicBezTo>
                  <a:cubicBezTo>
                    <a:pt x="568" y="47"/>
                    <a:pt x="568" y="47"/>
                    <a:pt x="568" y="47"/>
                  </a:cubicBezTo>
                  <a:cubicBezTo>
                    <a:pt x="569" y="47"/>
                    <a:pt x="569" y="47"/>
                    <a:pt x="569" y="47"/>
                  </a:cubicBezTo>
                  <a:cubicBezTo>
                    <a:pt x="570" y="47"/>
                    <a:pt x="570" y="47"/>
                    <a:pt x="570" y="47"/>
                  </a:cubicBezTo>
                  <a:cubicBezTo>
                    <a:pt x="572" y="48"/>
                    <a:pt x="572" y="48"/>
                    <a:pt x="572" y="48"/>
                  </a:cubicBezTo>
                  <a:cubicBezTo>
                    <a:pt x="572" y="48"/>
                    <a:pt x="572" y="48"/>
                    <a:pt x="572" y="48"/>
                  </a:cubicBezTo>
                  <a:cubicBezTo>
                    <a:pt x="572" y="49"/>
                    <a:pt x="572" y="49"/>
                    <a:pt x="572" y="49"/>
                  </a:cubicBezTo>
                  <a:cubicBezTo>
                    <a:pt x="573" y="49"/>
                    <a:pt x="573" y="49"/>
                    <a:pt x="573" y="49"/>
                  </a:cubicBezTo>
                  <a:cubicBezTo>
                    <a:pt x="573" y="48"/>
                    <a:pt x="573" y="48"/>
                    <a:pt x="573" y="48"/>
                  </a:cubicBezTo>
                  <a:cubicBezTo>
                    <a:pt x="574" y="48"/>
                    <a:pt x="574" y="48"/>
                    <a:pt x="574" y="48"/>
                  </a:cubicBezTo>
                  <a:cubicBezTo>
                    <a:pt x="574" y="49"/>
                    <a:pt x="574" y="49"/>
                    <a:pt x="574" y="49"/>
                  </a:cubicBezTo>
                  <a:cubicBezTo>
                    <a:pt x="575" y="49"/>
                    <a:pt x="575" y="49"/>
                    <a:pt x="575" y="49"/>
                  </a:cubicBezTo>
                  <a:cubicBezTo>
                    <a:pt x="576" y="48"/>
                    <a:pt x="576" y="48"/>
                    <a:pt x="576" y="48"/>
                  </a:cubicBezTo>
                  <a:cubicBezTo>
                    <a:pt x="576" y="48"/>
                    <a:pt x="576" y="48"/>
                    <a:pt x="576" y="48"/>
                  </a:cubicBezTo>
                  <a:cubicBezTo>
                    <a:pt x="576" y="49"/>
                    <a:pt x="576" y="49"/>
                    <a:pt x="576" y="49"/>
                  </a:cubicBezTo>
                  <a:cubicBezTo>
                    <a:pt x="576" y="49"/>
                    <a:pt x="576" y="49"/>
                    <a:pt x="576" y="49"/>
                  </a:cubicBezTo>
                  <a:cubicBezTo>
                    <a:pt x="576" y="50"/>
                    <a:pt x="576" y="50"/>
                    <a:pt x="576" y="50"/>
                  </a:cubicBezTo>
                  <a:cubicBezTo>
                    <a:pt x="576" y="52"/>
                    <a:pt x="576" y="52"/>
                    <a:pt x="576" y="52"/>
                  </a:cubicBezTo>
                  <a:cubicBezTo>
                    <a:pt x="576" y="53"/>
                    <a:pt x="576" y="53"/>
                    <a:pt x="576" y="53"/>
                  </a:cubicBezTo>
                  <a:cubicBezTo>
                    <a:pt x="576" y="53"/>
                    <a:pt x="576" y="53"/>
                    <a:pt x="576" y="53"/>
                  </a:cubicBezTo>
                  <a:cubicBezTo>
                    <a:pt x="577" y="53"/>
                    <a:pt x="577" y="53"/>
                    <a:pt x="577" y="53"/>
                  </a:cubicBezTo>
                  <a:cubicBezTo>
                    <a:pt x="578" y="54"/>
                    <a:pt x="578" y="54"/>
                    <a:pt x="578" y="54"/>
                  </a:cubicBezTo>
                  <a:cubicBezTo>
                    <a:pt x="579" y="54"/>
                    <a:pt x="579" y="54"/>
                    <a:pt x="579" y="54"/>
                  </a:cubicBezTo>
                  <a:cubicBezTo>
                    <a:pt x="579" y="55"/>
                    <a:pt x="579" y="55"/>
                    <a:pt x="579" y="55"/>
                  </a:cubicBezTo>
                  <a:cubicBezTo>
                    <a:pt x="578" y="56"/>
                    <a:pt x="578" y="56"/>
                    <a:pt x="578" y="56"/>
                  </a:cubicBezTo>
                  <a:cubicBezTo>
                    <a:pt x="577" y="56"/>
                    <a:pt x="577" y="56"/>
                    <a:pt x="577" y="56"/>
                  </a:cubicBezTo>
                  <a:cubicBezTo>
                    <a:pt x="576" y="56"/>
                    <a:pt x="576" y="56"/>
                    <a:pt x="576" y="56"/>
                  </a:cubicBezTo>
                  <a:cubicBezTo>
                    <a:pt x="577" y="56"/>
                    <a:pt x="577" y="56"/>
                    <a:pt x="577" y="56"/>
                  </a:cubicBezTo>
                  <a:cubicBezTo>
                    <a:pt x="578" y="57"/>
                    <a:pt x="578" y="57"/>
                    <a:pt x="578" y="57"/>
                  </a:cubicBezTo>
                  <a:cubicBezTo>
                    <a:pt x="578" y="58"/>
                    <a:pt x="578" y="58"/>
                    <a:pt x="578" y="58"/>
                  </a:cubicBezTo>
                  <a:cubicBezTo>
                    <a:pt x="577" y="58"/>
                    <a:pt x="577" y="58"/>
                    <a:pt x="577" y="58"/>
                  </a:cubicBezTo>
                  <a:cubicBezTo>
                    <a:pt x="576" y="59"/>
                    <a:pt x="576" y="59"/>
                    <a:pt x="576" y="59"/>
                  </a:cubicBezTo>
                  <a:cubicBezTo>
                    <a:pt x="576" y="59"/>
                    <a:pt x="576" y="59"/>
                    <a:pt x="576" y="59"/>
                  </a:cubicBezTo>
                  <a:cubicBezTo>
                    <a:pt x="575" y="60"/>
                    <a:pt x="575" y="60"/>
                    <a:pt x="575" y="60"/>
                  </a:cubicBezTo>
                  <a:cubicBezTo>
                    <a:pt x="573" y="60"/>
                    <a:pt x="573" y="60"/>
                    <a:pt x="573" y="60"/>
                  </a:cubicBezTo>
                  <a:cubicBezTo>
                    <a:pt x="572" y="60"/>
                    <a:pt x="572" y="60"/>
                    <a:pt x="572" y="60"/>
                  </a:cubicBezTo>
                  <a:cubicBezTo>
                    <a:pt x="574" y="60"/>
                    <a:pt x="574" y="60"/>
                    <a:pt x="574" y="60"/>
                  </a:cubicBezTo>
                  <a:cubicBezTo>
                    <a:pt x="574" y="60"/>
                    <a:pt x="574" y="60"/>
                    <a:pt x="574" y="60"/>
                  </a:cubicBezTo>
                  <a:cubicBezTo>
                    <a:pt x="575" y="61"/>
                    <a:pt x="575" y="61"/>
                    <a:pt x="575" y="61"/>
                  </a:cubicBezTo>
                  <a:cubicBezTo>
                    <a:pt x="576" y="60"/>
                    <a:pt x="576" y="60"/>
                    <a:pt x="576" y="60"/>
                  </a:cubicBezTo>
                  <a:cubicBezTo>
                    <a:pt x="576" y="60"/>
                    <a:pt x="576" y="60"/>
                    <a:pt x="576" y="60"/>
                  </a:cubicBezTo>
                  <a:cubicBezTo>
                    <a:pt x="576" y="61"/>
                    <a:pt x="576" y="61"/>
                    <a:pt x="576" y="61"/>
                  </a:cubicBezTo>
                  <a:cubicBezTo>
                    <a:pt x="577" y="62"/>
                    <a:pt x="577" y="62"/>
                    <a:pt x="577" y="62"/>
                  </a:cubicBezTo>
                  <a:cubicBezTo>
                    <a:pt x="576" y="63"/>
                    <a:pt x="576" y="63"/>
                    <a:pt x="576" y="63"/>
                  </a:cubicBezTo>
                  <a:cubicBezTo>
                    <a:pt x="576" y="64"/>
                    <a:pt x="576" y="64"/>
                    <a:pt x="576" y="64"/>
                  </a:cubicBezTo>
                  <a:cubicBezTo>
                    <a:pt x="577" y="63"/>
                    <a:pt x="577" y="63"/>
                    <a:pt x="577" y="63"/>
                  </a:cubicBezTo>
                  <a:cubicBezTo>
                    <a:pt x="578" y="63"/>
                    <a:pt x="578" y="63"/>
                    <a:pt x="578" y="63"/>
                  </a:cubicBezTo>
                  <a:cubicBezTo>
                    <a:pt x="579" y="64"/>
                    <a:pt x="579" y="64"/>
                    <a:pt x="579" y="64"/>
                  </a:cubicBezTo>
                  <a:cubicBezTo>
                    <a:pt x="579" y="64"/>
                    <a:pt x="579" y="64"/>
                    <a:pt x="579" y="64"/>
                  </a:cubicBezTo>
                  <a:cubicBezTo>
                    <a:pt x="580" y="65"/>
                    <a:pt x="580" y="65"/>
                    <a:pt x="580" y="65"/>
                  </a:cubicBezTo>
                  <a:cubicBezTo>
                    <a:pt x="579" y="66"/>
                    <a:pt x="579" y="66"/>
                    <a:pt x="579" y="66"/>
                  </a:cubicBezTo>
                  <a:cubicBezTo>
                    <a:pt x="579" y="66"/>
                    <a:pt x="579" y="66"/>
                    <a:pt x="579" y="66"/>
                  </a:cubicBezTo>
                  <a:cubicBezTo>
                    <a:pt x="580" y="67"/>
                    <a:pt x="580" y="67"/>
                    <a:pt x="580" y="67"/>
                  </a:cubicBezTo>
                  <a:cubicBezTo>
                    <a:pt x="579" y="68"/>
                    <a:pt x="579" y="68"/>
                    <a:pt x="579" y="68"/>
                  </a:cubicBezTo>
                  <a:cubicBezTo>
                    <a:pt x="578" y="68"/>
                    <a:pt x="578" y="68"/>
                    <a:pt x="578" y="68"/>
                  </a:cubicBezTo>
                  <a:cubicBezTo>
                    <a:pt x="579" y="69"/>
                    <a:pt x="579" y="69"/>
                    <a:pt x="579" y="69"/>
                  </a:cubicBezTo>
                  <a:cubicBezTo>
                    <a:pt x="579" y="68"/>
                    <a:pt x="579" y="68"/>
                    <a:pt x="579" y="68"/>
                  </a:cubicBezTo>
                  <a:cubicBezTo>
                    <a:pt x="580" y="68"/>
                    <a:pt x="580" y="68"/>
                    <a:pt x="580" y="68"/>
                  </a:cubicBezTo>
                  <a:cubicBezTo>
                    <a:pt x="580" y="69"/>
                    <a:pt x="580" y="69"/>
                    <a:pt x="580" y="69"/>
                  </a:cubicBezTo>
                  <a:cubicBezTo>
                    <a:pt x="580" y="70"/>
                    <a:pt x="580" y="70"/>
                    <a:pt x="580" y="70"/>
                  </a:cubicBezTo>
                  <a:cubicBezTo>
                    <a:pt x="581" y="69"/>
                    <a:pt x="581" y="69"/>
                    <a:pt x="581" y="69"/>
                  </a:cubicBezTo>
                  <a:cubicBezTo>
                    <a:pt x="581" y="70"/>
                    <a:pt x="581" y="70"/>
                    <a:pt x="581" y="70"/>
                  </a:cubicBezTo>
                  <a:cubicBezTo>
                    <a:pt x="581" y="69"/>
                    <a:pt x="581" y="69"/>
                    <a:pt x="581" y="69"/>
                  </a:cubicBezTo>
                  <a:cubicBezTo>
                    <a:pt x="582" y="69"/>
                    <a:pt x="582" y="69"/>
                    <a:pt x="582" y="69"/>
                  </a:cubicBezTo>
                  <a:cubicBezTo>
                    <a:pt x="583" y="69"/>
                    <a:pt x="583" y="69"/>
                    <a:pt x="583" y="69"/>
                  </a:cubicBezTo>
                  <a:cubicBezTo>
                    <a:pt x="584" y="69"/>
                    <a:pt x="584" y="69"/>
                    <a:pt x="584" y="69"/>
                  </a:cubicBezTo>
                  <a:cubicBezTo>
                    <a:pt x="584" y="70"/>
                    <a:pt x="584" y="70"/>
                    <a:pt x="584" y="70"/>
                  </a:cubicBezTo>
                  <a:cubicBezTo>
                    <a:pt x="583" y="71"/>
                    <a:pt x="583" y="71"/>
                    <a:pt x="583" y="71"/>
                  </a:cubicBezTo>
                  <a:cubicBezTo>
                    <a:pt x="582" y="70"/>
                    <a:pt x="582" y="70"/>
                    <a:pt x="582" y="70"/>
                  </a:cubicBezTo>
                  <a:cubicBezTo>
                    <a:pt x="582" y="71"/>
                    <a:pt x="582" y="71"/>
                    <a:pt x="582" y="71"/>
                  </a:cubicBezTo>
                  <a:cubicBezTo>
                    <a:pt x="583" y="71"/>
                    <a:pt x="583" y="71"/>
                    <a:pt x="583" y="71"/>
                  </a:cubicBezTo>
                  <a:cubicBezTo>
                    <a:pt x="583" y="71"/>
                    <a:pt x="583" y="71"/>
                    <a:pt x="583" y="71"/>
                  </a:cubicBezTo>
                  <a:cubicBezTo>
                    <a:pt x="584" y="72"/>
                    <a:pt x="584" y="72"/>
                    <a:pt x="584" y="72"/>
                  </a:cubicBezTo>
                  <a:cubicBezTo>
                    <a:pt x="584" y="73"/>
                    <a:pt x="584" y="73"/>
                    <a:pt x="584" y="73"/>
                  </a:cubicBezTo>
                  <a:cubicBezTo>
                    <a:pt x="583" y="73"/>
                    <a:pt x="583" y="73"/>
                    <a:pt x="583" y="73"/>
                  </a:cubicBezTo>
                  <a:cubicBezTo>
                    <a:pt x="582" y="72"/>
                    <a:pt x="582" y="72"/>
                    <a:pt x="582" y="72"/>
                  </a:cubicBezTo>
                  <a:cubicBezTo>
                    <a:pt x="581" y="72"/>
                    <a:pt x="581" y="72"/>
                    <a:pt x="581" y="72"/>
                  </a:cubicBezTo>
                  <a:cubicBezTo>
                    <a:pt x="582" y="73"/>
                    <a:pt x="582" y="73"/>
                    <a:pt x="582" y="73"/>
                  </a:cubicBezTo>
                  <a:cubicBezTo>
                    <a:pt x="581" y="74"/>
                    <a:pt x="581" y="74"/>
                    <a:pt x="581" y="74"/>
                  </a:cubicBezTo>
                  <a:cubicBezTo>
                    <a:pt x="581" y="74"/>
                    <a:pt x="581" y="74"/>
                    <a:pt x="581" y="74"/>
                  </a:cubicBezTo>
                  <a:cubicBezTo>
                    <a:pt x="580" y="74"/>
                    <a:pt x="580" y="74"/>
                    <a:pt x="580" y="74"/>
                  </a:cubicBezTo>
                  <a:cubicBezTo>
                    <a:pt x="580" y="74"/>
                    <a:pt x="580" y="74"/>
                    <a:pt x="580" y="74"/>
                  </a:cubicBezTo>
                  <a:cubicBezTo>
                    <a:pt x="579" y="73"/>
                    <a:pt x="579" y="73"/>
                    <a:pt x="579" y="73"/>
                  </a:cubicBezTo>
                  <a:cubicBezTo>
                    <a:pt x="577" y="73"/>
                    <a:pt x="577" y="73"/>
                    <a:pt x="577" y="73"/>
                  </a:cubicBezTo>
                  <a:cubicBezTo>
                    <a:pt x="576" y="74"/>
                    <a:pt x="576" y="74"/>
                    <a:pt x="576" y="74"/>
                  </a:cubicBezTo>
                  <a:cubicBezTo>
                    <a:pt x="576" y="74"/>
                    <a:pt x="576" y="74"/>
                    <a:pt x="576" y="74"/>
                  </a:cubicBezTo>
                  <a:cubicBezTo>
                    <a:pt x="576" y="73"/>
                    <a:pt x="576" y="73"/>
                    <a:pt x="576" y="73"/>
                  </a:cubicBezTo>
                  <a:cubicBezTo>
                    <a:pt x="575" y="72"/>
                    <a:pt x="575" y="72"/>
                    <a:pt x="575" y="72"/>
                  </a:cubicBezTo>
                  <a:cubicBezTo>
                    <a:pt x="575" y="72"/>
                    <a:pt x="575" y="72"/>
                    <a:pt x="575" y="72"/>
                  </a:cubicBezTo>
                  <a:cubicBezTo>
                    <a:pt x="575" y="73"/>
                    <a:pt x="575" y="73"/>
                    <a:pt x="575" y="73"/>
                  </a:cubicBezTo>
                  <a:cubicBezTo>
                    <a:pt x="574" y="73"/>
                    <a:pt x="574" y="73"/>
                    <a:pt x="574" y="73"/>
                  </a:cubicBezTo>
                  <a:cubicBezTo>
                    <a:pt x="574" y="74"/>
                    <a:pt x="574" y="74"/>
                    <a:pt x="574" y="74"/>
                  </a:cubicBezTo>
                  <a:cubicBezTo>
                    <a:pt x="575" y="74"/>
                    <a:pt x="575" y="74"/>
                    <a:pt x="575" y="74"/>
                  </a:cubicBezTo>
                  <a:cubicBezTo>
                    <a:pt x="574" y="75"/>
                    <a:pt x="574" y="75"/>
                    <a:pt x="574" y="75"/>
                  </a:cubicBezTo>
                  <a:cubicBezTo>
                    <a:pt x="574" y="75"/>
                    <a:pt x="574" y="75"/>
                    <a:pt x="574" y="75"/>
                  </a:cubicBezTo>
                  <a:cubicBezTo>
                    <a:pt x="574" y="75"/>
                    <a:pt x="574" y="75"/>
                    <a:pt x="574" y="75"/>
                  </a:cubicBezTo>
                  <a:cubicBezTo>
                    <a:pt x="573" y="74"/>
                    <a:pt x="573" y="74"/>
                    <a:pt x="573" y="74"/>
                  </a:cubicBezTo>
                  <a:cubicBezTo>
                    <a:pt x="571" y="75"/>
                    <a:pt x="571" y="75"/>
                    <a:pt x="571" y="75"/>
                  </a:cubicBezTo>
                  <a:cubicBezTo>
                    <a:pt x="571" y="75"/>
                    <a:pt x="571" y="75"/>
                    <a:pt x="571" y="75"/>
                  </a:cubicBezTo>
                  <a:cubicBezTo>
                    <a:pt x="571" y="74"/>
                    <a:pt x="571" y="74"/>
                    <a:pt x="571" y="74"/>
                  </a:cubicBezTo>
                  <a:cubicBezTo>
                    <a:pt x="571" y="73"/>
                    <a:pt x="571" y="73"/>
                    <a:pt x="571" y="73"/>
                  </a:cubicBezTo>
                  <a:cubicBezTo>
                    <a:pt x="570" y="73"/>
                    <a:pt x="570" y="73"/>
                    <a:pt x="570" y="73"/>
                  </a:cubicBezTo>
                  <a:cubicBezTo>
                    <a:pt x="568" y="72"/>
                    <a:pt x="568" y="72"/>
                    <a:pt x="568" y="72"/>
                  </a:cubicBezTo>
                  <a:cubicBezTo>
                    <a:pt x="568" y="71"/>
                    <a:pt x="568" y="71"/>
                    <a:pt x="568" y="71"/>
                  </a:cubicBezTo>
                  <a:cubicBezTo>
                    <a:pt x="568" y="71"/>
                    <a:pt x="568" y="71"/>
                    <a:pt x="568" y="71"/>
                  </a:cubicBezTo>
                  <a:cubicBezTo>
                    <a:pt x="567" y="70"/>
                    <a:pt x="567" y="70"/>
                    <a:pt x="567" y="70"/>
                  </a:cubicBezTo>
                  <a:cubicBezTo>
                    <a:pt x="566" y="71"/>
                    <a:pt x="566" y="71"/>
                    <a:pt x="566" y="71"/>
                  </a:cubicBezTo>
                  <a:cubicBezTo>
                    <a:pt x="565" y="72"/>
                    <a:pt x="565" y="72"/>
                    <a:pt x="565" y="72"/>
                  </a:cubicBezTo>
                  <a:cubicBezTo>
                    <a:pt x="564" y="72"/>
                    <a:pt x="564" y="72"/>
                    <a:pt x="564" y="72"/>
                  </a:cubicBezTo>
                  <a:cubicBezTo>
                    <a:pt x="564" y="72"/>
                    <a:pt x="564" y="72"/>
                    <a:pt x="564" y="72"/>
                  </a:cubicBezTo>
                  <a:cubicBezTo>
                    <a:pt x="564" y="71"/>
                    <a:pt x="564" y="71"/>
                    <a:pt x="564" y="71"/>
                  </a:cubicBezTo>
                  <a:cubicBezTo>
                    <a:pt x="563" y="71"/>
                    <a:pt x="563" y="71"/>
                    <a:pt x="563" y="71"/>
                  </a:cubicBezTo>
                  <a:cubicBezTo>
                    <a:pt x="563" y="71"/>
                    <a:pt x="563" y="71"/>
                    <a:pt x="563" y="71"/>
                  </a:cubicBezTo>
                  <a:cubicBezTo>
                    <a:pt x="563" y="73"/>
                    <a:pt x="563" y="73"/>
                    <a:pt x="563" y="73"/>
                  </a:cubicBezTo>
                  <a:cubicBezTo>
                    <a:pt x="564" y="74"/>
                    <a:pt x="564" y="74"/>
                    <a:pt x="564" y="74"/>
                  </a:cubicBezTo>
                  <a:cubicBezTo>
                    <a:pt x="563" y="75"/>
                    <a:pt x="563" y="75"/>
                    <a:pt x="563" y="75"/>
                  </a:cubicBezTo>
                  <a:cubicBezTo>
                    <a:pt x="562" y="77"/>
                    <a:pt x="562" y="77"/>
                    <a:pt x="562" y="77"/>
                  </a:cubicBezTo>
                  <a:cubicBezTo>
                    <a:pt x="561" y="77"/>
                    <a:pt x="561" y="77"/>
                    <a:pt x="561" y="77"/>
                  </a:cubicBezTo>
                  <a:cubicBezTo>
                    <a:pt x="561" y="75"/>
                    <a:pt x="561" y="75"/>
                    <a:pt x="561" y="75"/>
                  </a:cubicBezTo>
                  <a:cubicBezTo>
                    <a:pt x="560" y="75"/>
                    <a:pt x="560" y="75"/>
                    <a:pt x="560" y="75"/>
                  </a:cubicBezTo>
                  <a:cubicBezTo>
                    <a:pt x="559" y="76"/>
                    <a:pt x="559" y="76"/>
                    <a:pt x="559" y="76"/>
                  </a:cubicBezTo>
                  <a:cubicBezTo>
                    <a:pt x="557" y="74"/>
                    <a:pt x="557" y="74"/>
                    <a:pt x="557" y="74"/>
                  </a:cubicBezTo>
                  <a:cubicBezTo>
                    <a:pt x="557" y="73"/>
                    <a:pt x="557" y="73"/>
                    <a:pt x="557" y="73"/>
                  </a:cubicBezTo>
                  <a:cubicBezTo>
                    <a:pt x="557" y="71"/>
                    <a:pt x="557" y="71"/>
                    <a:pt x="557" y="71"/>
                  </a:cubicBezTo>
                  <a:cubicBezTo>
                    <a:pt x="556" y="71"/>
                    <a:pt x="556" y="71"/>
                    <a:pt x="556" y="71"/>
                  </a:cubicBezTo>
                  <a:cubicBezTo>
                    <a:pt x="556" y="71"/>
                    <a:pt x="556" y="71"/>
                    <a:pt x="556" y="71"/>
                  </a:cubicBezTo>
                  <a:cubicBezTo>
                    <a:pt x="555" y="70"/>
                    <a:pt x="555" y="70"/>
                    <a:pt x="555" y="70"/>
                  </a:cubicBezTo>
                  <a:cubicBezTo>
                    <a:pt x="555" y="71"/>
                    <a:pt x="555" y="71"/>
                    <a:pt x="555" y="71"/>
                  </a:cubicBezTo>
                  <a:cubicBezTo>
                    <a:pt x="555" y="71"/>
                    <a:pt x="555" y="71"/>
                    <a:pt x="555" y="71"/>
                  </a:cubicBezTo>
                  <a:cubicBezTo>
                    <a:pt x="555" y="72"/>
                    <a:pt x="555" y="72"/>
                    <a:pt x="555" y="72"/>
                  </a:cubicBezTo>
                  <a:cubicBezTo>
                    <a:pt x="555" y="72"/>
                    <a:pt x="555" y="72"/>
                    <a:pt x="555" y="72"/>
                  </a:cubicBezTo>
                  <a:cubicBezTo>
                    <a:pt x="555" y="73"/>
                    <a:pt x="555" y="73"/>
                    <a:pt x="555" y="73"/>
                  </a:cubicBezTo>
                  <a:cubicBezTo>
                    <a:pt x="554" y="72"/>
                    <a:pt x="554" y="72"/>
                    <a:pt x="554" y="72"/>
                  </a:cubicBezTo>
                  <a:cubicBezTo>
                    <a:pt x="553" y="71"/>
                    <a:pt x="553" y="71"/>
                    <a:pt x="553" y="71"/>
                  </a:cubicBezTo>
                  <a:cubicBezTo>
                    <a:pt x="553" y="71"/>
                    <a:pt x="553" y="71"/>
                    <a:pt x="553" y="71"/>
                  </a:cubicBezTo>
                  <a:cubicBezTo>
                    <a:pt x="553" y="72"/>
                    <a:pt x="553" y="72"/>
                    <a:pt x="553" y="72"/>
                  </a:cubicBezTo>
                  <a:cubicBezTo>
                    <a:pt x="553" y="73"/>
                    <a:pt x="553" y="73"/>
                    <a:pt x="553" y="73"/>
                  </a:cubicBezTo>
                  <a:cubicBezTo>
                    <a:pt x="553" y="73"/>
                    <a:pt x="553" y="73"/>
                    <a:pt x="553" y="73"/>
                  </a:cubicBezTo>
                  <a:cubicBezTo>
                    <a:pt x="554" y="73"/>
                    <a:pt x="554" y="73"/>
                    <a:pt x="554" y="73"/>
                  </a:cubicBezTo>
                  <a:cubicBezTo>
                    <a:pt x="555" y="74"/>
                    <a:pt x="555" y="74"/>
                    <a:pt x="555" y="74"/>
                  </a:cubicBezTo>
                  <a:cubicBezTo>
                    <a:pt x="554" y="75"/>
                    <a:pt x="554" y="75"/>
                    <a:pt x="554" y="75"/>
                  </a:cubicBezTo>
                  <a:cubicBezTo>
                    <a:pt x="553" y="75"/>
                    <a:pt x="553" y="75"/>
                    <a:pt x="553" y="75"/>
                  </a:cubicBezTo>
                  <a:cubicBezTo>
                    <a:pt x="553" y="75"/>
                    <a:pt x="553" y="75"/>
                    <a:pt x="553" y="75"/>
                  </a:cubicBezTo>
                  <a:cubicBezTo>
                    <a:pt x="553" y="75"/>
                    <a:pt x="553" y="75"/>
                    <a:pt x="553" y="75"/>
                  </a:cubicBezTo>
                  <a:cubicBezTo>
                    <a:pt x="556" y="78"/>
                    <a:pt x="556" y="78"/>
                    <a:pt x="556" y="78"/>
                  </a:cubicBezTo>
                  <a:cubicBezTo>
                    <a:pt x="558" y="78"/>
                    <a:pt x="558" y="78"/>
                    <a:pt x="558" y="78"/>
                  </a:cubicBezTo>
                  <a:cubicBezTo>
                    <a:pt x="559" y="78"/>
                    <a:pt x="559" y="78"/>
                    <a:pt x="559" y="78"/>
                  </a:cubicBezTo>
                  <a:cubicBezTo>
                    <a:pt x="560" y="79"/>
                    <a:pt x="560" y="79"/>
                    <a:pt x="560" y="79"/>
                  </a:cubicBezTo>
                  <a:cubicBezTo>
                    <a:pt x="560" y="80"/>
                    <a:pt x="560" y="80"/>
                    <a:pt x="560" y="80"/>
                  </a:cubicBezTo>
                  <a:cubicBezTo>
                    <a:pt x="560" y="80"/>
                    <a:pt x="560" y="80"/>
                    <a:pt x="560" y="80"/>
                  </a:cubicBezTo>
                  <a:cubicBezTo>
                    <a:pt x="559" y="79"/>
                    <a:pt x="559" y="79"/>
                    <a:pt x="559" y="79"/>
                  </a:cubicBezTo>
                  <a:cubicBezTo>
                    <a:pt x="559" y="79"/>
                    <a:pt x="559" y="79"/>
                    <a:pt x="559" y="79"/>
                  </a:cubicBezTo>
                  <a:cubicBezTo>
                    <a:pt x="559" y="80"/>
                    <a:pt x="559" y="80"/>
                    <a:pt x="559" y="80"/>
                  </a:cubicBezTo>
                  <a:cubicBezTo>
                    <a:pt x="560" y="81"/>
                    <a:pt x="560" y="81"/>
                    <a:pt x="560" y="81"/>
                  </a:cubicBezTo>
                  <a:cubicBezTo>
                    <a:pt x="561" y="82"/>
                    <a:pt x="561" y="82"/>
                    <a:pt x="561" y="82"/>
                  </a:cubicBezTo>
                  <a:cubicBezTo>
                    <a:pt x="562" y="83"/>
                    <a:pt x="562" y="83"/>
                    <a:pt x="562" y="83"/>
                  </a:cubicBezTo>
                  <a:cubicBezTo>
                    <a:pt x="562" y="84"/>
                    <a:pt x="562" y="84"/>
                    <a:pt x="562" y="84"/>
                  </a:cubicBezTo>
                  <a:cubicBezTo>
                    <a:pt x="561" y="87"/>
                    <a:pt x="561" y="87"/>
                    <a:pt x="561" y="87"/>
                  </a:cubicBezTo>
                  <a:cubicBezTo>
                    <a:pt x="561" y="89"/>
                    <a:pt x="561" y="89"/>
                    <a:pt x="561" y="89"/>
                  </a:cubicBezTo>
                  <a:cubicBezTo>
                    <a:pt x="561" y="90"/>
                    <a:pt x="561" y="90"/>
                    <a:pt x="561" y="90"/>
                  </a:cubicBezTo>
                  <a:cubicBezTo>
                    <a:pt x="562" y="90"/>
                    <a:pt x="562" y="90"/>
                    <a:pt x="562" y="90"/>
                  </a:cubicBezTo>
                  <a:cubicBezTo>
                    <a:pt x="561" y="92"/>
                    <a:pt x="561" y="92"/>
                    <a:pt x="561" y="92"/>
                  </a:cubicBezTo>
                  <a:cubicBezTo>
                    <a:pt x="561" y="93"/>
                    <a:pt x="561" y="93"/>
                    <a:pt x="561" y="93"/>
                  </a:cubicBezTo>
                  <a:cubicBezTo>
                    <a:pt x="560" y="93"/>
                    <a:pt x="560" y="93"/>
                    <a:pt x="560" y="93"/>
                  </a:cubicBezTo>
                  <a:cubicBezTo>
                    <a:pt x="560" y="92"/>
                    <a:pt x="560" y="92"/>
                    <a:pt x="560" y="92"/>
                  </a:cubicBezTo>
                  <a:cubicBezTo>
                    <a:pt x="560" y="92"/>
                    <a:pt x="560" y="92"/>
                    <a:pt x="560" y="92"/>
                  </a:cubicBezTo>
                  <a:cubicBezTo>
                    <a:pt x="558" y="94"/>
                    <a:pt x="558" y="94"/>
                    <a:pt x="558" y="94"/>
                  </a:cubicBezTo>
                  <a:cubicBezTo>
                    <a:pt x="557" y="93"/>
                    <a:pt x="557" y="93"/>
                    <a:pt x="557" y="93"/>
                  </a:cubicBezTo>
                  <a:cubicBezTo>
                    <a:pt x="556" y="94"/>
                    <a:pt x="556" y="94"/>
                    <a:pt x="556" y="94"/>
                  </a:cubicBezTo>
                  <a:cubicBezTo>
                    <a:pt x="556" y="93"/>
                    <a:pt x="556" y="93"/>
                    <a:pt x="556" y="93"/>
                  </a:cubicBezTo>
                  <a:cubicBezTo>
                    <a:pt x="555" y="93"/>
                    <a:pt x="555" y="93"/>
                    <a:pt x="555" y="93"/>
                  </a:cubicBezTo>
                  <a:cubicBezTo>
                    <a:pt x="554" y="93"/>
                    <a:pt x="554" y="93"/>
                    <a:pt x="554" y="93"/>
                  </a:cubicBezTo>
                  <a:cubicBezTo>
                    <a:pt x="553" y="91"/>
                    <a:pt x="553" y="91"/>
                    <a:pt x="553" y="91"/>
                  </a:cubicBezTo>
                  <a:cubicBezTo>
                    <a:pt x="552" y="91"/>
                    <a:pt x="552" y="91"/>
                    <a:pt x="552" y="91"/>
                  </a:cubicBezTo>
                  <a:cubicBezTo>
                    <a:pt x="551" y="91"/>
                    <a:pt x="551" y="91"/>
                    <a:pt x="551" y="91"/>
                  </a:cubicBezTo>
                  <a:cubicBezTo>
                    <a:pt x="550" y="90"/>
                    <a:pt x="550" y="90"/>
                    <a:pt x="550" y="90"/>
                  </a:cubicBezTo>
                  <a:cubicBezTo>
                    <a:pt x="549" y="90"/>
                    <a:pt x="549" y="90"/>
                    <a:pt x="549" y="90"/>
                  </a:cubicBezTo>
                  <a:cubicBezTo>
                    <a:pt x="548" y="91"/>
                    <a:pt x="548" y="91"/>
                    <a:pt x="548" y="91"/>
                  </a:cubicBezTo>
                  <a:cubicBezTo>
                    <a:pt x="547" y="91"/>
                    <a:pt x="547" y="91"/>
                    <a:pt x="547" y="91"/>
                  </a:cubicBezTo>
                  <a:cubicBezTo>
                    <a:pt x="548" y="92"/>
                    <a:pt x="548" y="92"/>
                    <a:pt x="548" y="92"/>
                  </a:cubicBezTo>
                  <a:cubicBezTo>
                    <a:pt x="550" y="92"/>
                    <a:pt x="550" y="92"/>
                    <a:pt x="550" y="92"/>
                  </a:cubicBezTo>
                  <a:cubicBezTo>
                    <a:pt x="550" y="91"/>
                    <a:pt x="550" y="91"/>
                    <a:pt x="550" y="91"/>
                  </a:cubicBezTo>
                  <a:cubicBezTo>
                    <a:pt x="553" y="92"/>
                    <a:pt x="553" y="92"/>
                    <a:pt x="553" y="92"/>
                  </a:cubicBezTo>
                  <a:cubicBezTo>
                    <a:pt x="553" y="93"/>
                    <a:pt x="553" y="93"/>
                    <a:pt x="553" y="93"/>
                  </a:cubicBezTo>
                  <a:cubicBezTo>
                    <a:pt x="552" y="93"/>
                    <a:pt x="552" y="93"/>
                    <a:pt x="552" y="93"/>
                  </a:cubicBezTo>
                  <a:cubicBezTo>
                    <a:pt x="551" y="93"/>
                    <a:pt x="551" y="93"/>
                    <a:pt x="551" y="93"/>
                  </a:cubicBezTo>
                  <a:cubicBezTo>
                    <a:pt x="550" y="93"/>
                    <a:pt x="550" y="93"/>
                    <a:pt x="550" y="93"/>
                  </a:cubicBezTo>
                  <a:cubicBezTo>
                    <a:pt x="550" y="94"/>
                    <a:pt x="550" y="94"/>
                    <a:pt x="550" y="94"/>
                  </a:cubicBezTo>
                  <a:cubicBezTo>
                    <a:pt x="549" y="93"/>
                    <a:pt x="549" y="93"/>
                    <a:pt x="549" y="93"/>
                  </a:cubicBezTo>
                  <a:cubicBezTo>
                    <a:pt x="548" y="93"/>
                    <a:pt x="548" y="93"/>
                    <a:pt x="548" y="93"/>
                  </a:cubicBezTo>
                  <a:cubicBezTo>
                    <a:pt x="549" y="93"/>
                    <a:pt x="549" y="93"/>
                    <a:pt x="549" y="93"/>
                  </a:cubicBezTo>
                  <a:cubicBezTo>
                    <a:pt x="549" y="94"/>
                    <a:pt x="549" y="94"/>
                    <a:pt x="549" y="94"/>
                  </a:cubicBezTo>
                  <a:cubicBezTo>
                    <a:pt x="551" y="95"/>
                    <a:pt x="551" y="95"/>
                    <a:pt x="551" y="95"/>
                  </a:cubicBezTo>
                  <a:cubicBezTo>
                    <a:pt x="550" y="96"/>
                    <a:pt x="550" y="96"/>
                    <a:pt x="550" y="96"/>
                  </a:cubicBezTo>
                  <a:cubicBezTo>
                    <a:pt x="551" y="97"/>
                    <a:pt x="551" y="97"/>
                    <a:pt x="551" y="97"/>
                  </a:cubicBezTo>
                  <a:cubicBezTo>
                    <a:pt x="552" y="98"/>
                    <a:pt x="552" y="98"/>
                    <a:pt x="552" y="98"/>
                  </a:cubicBezTo>
                  <a:cubicBezTo>
                    <a:pt x="551" y="97"/>
                    <a:pt x="551" y="97"/>
                    <a:pt x="551" y="97"/>
                  </a:cubicBezTo>
                  <a:cubicBezTo>
                    <a:pt x="551" y="95"/>
                    <a:pt x="551" y="95"/>
                    <a:pt x="551" y="95"/>
                  </a:cubicBezTo>
                  <a:cubicBezTo>
                    <a:pt x="552" y="95"/>
                    <a:pt x="552" y="95"/>
                    <a:pt x="552" y="95"/>
                  </a:cubicBezTo>
                  <a:cubicBezTo>
                    <a:pt x="553" y="95"/>
                    <a:pt x="553" y="95"/>
                    <a:pt x="553" y="95"/>
                  </a:cubicBezTo>
                  <a:cubicBezTo>
                    <a:pt x="553" y="95"/>
                    <a:pt x="553" y="95"/>
                    <a:pt x="553" y="95"/>
                  </a:cubicBezTo>
                  <a:cubicBezTo>
                    <a:pt x="554" y="94"/>
                    <a:pt x="554" y="94"/>
                    <a:pt x="554" y="94"/>
                  </a:cubicBezTo>
                  <a:cubicBezTo>
                    <a:pt x="555" y="94"/>
                    <a:pt x="555" y="94"/>
                    <a:pt x="555" y="94"/>
                  </a:cubicBezTo>
                  <a:cubicBezTo>
                    <a:pt x="555" y="94"/>
                    <a:pt x="555" y="94"/>
                    <a:pt x="555" y="94"/>
                  </a:cubicBezTo>
                  <a:cubicBezTo>
                    <a:pt x="555" y="95"/>
                    <a:pt x="555" y="95"/>
                    <a:pt x="555" y="95"/>
                  </a:cubicBezTo>
                  <a:cubicBezTo>
                    <a:pt x="556" y="96"/>
                    <a:pt x="556" y="96"/>
                    <a:pt x="556" y="96"/>
                  </a:cubicBezTo>
                  <a:cubicBezTo>
                    <a:pt x="558" y="96"/>
                    <a:pt x="558" y="96"/>
                    <a:pt x="558" y="96"/>
                  </a:cubicBezTo>
                  <a:cubicBezTo>
                    <a:pt x="559" y="97"/>
                    <a:pt x="559" y="97"/>
                    <a:pt x="559" y="97"/>
                  </a:cubicBezTo>
                  <a:cubicBezTo>
                    <a:pt x="560" y="97"/>
                    <a:pt x="560" y="97"/>
                    <a:pt x="560" y="97"/>
                  </a:cubicBezTo>
                  <a:cubicBezTo>
                    <a:pt x="560" y="96"/>
                    <a:pt x="560" y="96"/>
                    <a:pt x="560" y="96"/>
                  </a:cubicBezTo>
                  <a:cubicBezTo>
                    <a:pt x="560" y="96"/>
                    <a:pt x="560" y="96"/>
                    <a:pt x="560" y="96"/>
                  </a:cubicBezTo>
                  <a:cubicBezTo>
                    <a:pt x="560" y="96"/>
                    <a:pt x="560" y="96"/>
                    <a:pt x="560" y="96"/>
                  </a:cubicBezTo>
                  <a:cubicBezTo>
                    <a:pt x="563" y="98"/>
                    <a:pt x="563" y="98"/>
                    <a:pt x="563" y="98"/>
                  </a:cubicBezTo>
                  <a:cubicBezTo>
                    <a:pt x="563" y="98"/>
                    <a:pt x="563" y="98"/>
                    <a:pt x="563" y="98"/>
                  </a:cubicBezTo>
                  <a:cubicBezTo>
                    <a:pt x="562" y="98"/>
                    <a:pt x="562" y="98"/>
                    <a:pt x="562" y="98"/>
                  </a:cubicBezTo>
                  <a:cubicBezTo>
                    <a:pt x="562" y="99"/>
                    <a:pt x="562" y="99"/>
                    <a:pt x="562" y="99"/>
                  </a:cubicBezTo>
                  <a:cubicBezTo>
                    <a:pt x="564" y="100"/>
                    <a:pt x="564" y="100"/>
                    <a:pt x="564" y="100"/>
                  </a:cubicBezTo>
                  <a:cubicBezTo>
                    <a:pt x="564" y="100"/>
                    <a:pt x="564" y="100"/>
                    <a:pt x="564" y="100"/>
                  </a:cubicBezTo>
                  <a:cubicBezTo>
                    <a:pt x="564" y="100"/>
                    <a:pt x="564" y="100"/>
                    <a:pt x="564" y="100"/>
                  </a:cubicBezTo>
                  <a:cubicBezTo>
                    <a:pt x="564" y="99"/>
                    <a:pt x="564" y="99"/>
                    <a:pt x="564" y="99"/>
                  </a:cubicBezTo>
                  <a:cubicBezTo>
                    <a:pt x="566" y="100"/>
                    <a:pt x="566" y="100"/>
                    <a:pt x="566" y="100"/>
                  </a:cubicBezTo>
                  <a:cubicBezTo>
                    <a:pt x="567" y="102"/>
                    <a:pt x="567" y="102"/>
                    <a:pt x="567" y="102"/>
                  </a:cubicBezTo>
                  <a:cubicBezTo>
                    <a:pt x="567" y="102"/>
                    <a:pt x="567" y="102"/>
                    <a:pt x="567" y="102"/>
                  </a:cubicBezTo>
                  <a:cubicBezTo>
                    <a:pt x="566" y="102"/>
                    <a:pt x="566" y="102"/>
                    <a:pt x="566" y="102"/>
                  </a:cubicBezTo>
                  <a:cubicBezTo>
                    <a:pt x="566" y="102"/>
                    <a:pt x="566" y="102"/>
                    <a:pt x="566" y="102"/>
                  </a:cubicBezTo>
                  <a:cubicBezTo>
                    <a:pt x="567" y="103"/>
                    <a:pt x="567" y="103"/>
                    <a:pt x="567" y="103"/>
                  </a:cubicBezTo>
                  <a:cubicBezTo>
                    <a:pt x="566" y="103"/>
                    <a:pt x="566" y="103"/>
                    <a:pt x="566" y="103"/>
                  </a:cubicBezTo>
                  <a:cubicBezTo>
                    <a:pt x="566" y="104"/>
                    <a:pt x="566" y="104"/>
                    <a:pt x="566" y="104"/>
                  </a:cubicBezTo>
                  <a:cubicBezTo>
                    <a:pt x="566" y="105"/>
                    <a:pt x="566" y="105"/>
                    <a:pt x="566" y="105"/>
                  </a:cubicBezTo>
                  <a:cubicBezTo>
                    <a:pt x="567" y="104"/>
                    <a:pt x="567" y="104"/>
                    <a:pt x="567" y="104"/>
                  </a:cubicBezTo>
                  <a:cubicBezTo>
                    <a:pt x="567" y="104"/>
                    <a:pt x="567" y="104"/>
                    <a:pt x="567" y="104"/>
                  </a:cubicBezTo>
                  <a:cubicBezTo>
                    <a:pt x="567" y="103"/>
                    <a:pt x="567" y="103"/>
                    <a:pt x="567" y="103"/>
                  </a:cubicBezTo>
                  <a:cubicBezTo>
                    <a:pt x="568" y="104"/>
                    <a:pt x="568" y="104"/>
                    <a:pt x="568" y="104"/>
                  </a:cubicBezTo>
                  <a:cubicBezTo>
                    <a:pt x="568" y="103"/>
                    <a:pt x="568" y="103"/>
                    <a:pt x="568" y="103"/>
                  </a:cubicBezTo>
                  <a:cubicBezTo>
                    <a:pt x="569" y="104"/>
                    <a:pt x="569" y="104"/>
                    <a:pt x="569" y="104"/>
                  </a:cubicBezTo>
                  <a:cubicBezTo>
                    <a:pt x="571" y="105"/>
                    <a:pt x="571" y="105"/>
                    <a:pt x="571" y="105"/>
                  </a:cubicBezTo>
                  <a:cubicBezTo>
                    <a:pt x="573" y="106"/>
                    <a:pt x="573" y="106"/>
                    <a:pt x="573" y="106"/>
                  </a:cubicBezTo>
                  <a:cubicBezTo>
                    <a:pt x="574" y="107"/>
                    <a:pt x="574" y="107"/>
                    <a:pt x="574" y="107"/>
                  </a:cubicBezTo>
                  <a:cubicBezTo>
                    <a:pt x="573" y="107"/>
                    <a:pt x="573" y="107"/>
                    <a:pt x="573" y="107"/>
                  </a:cubicBezTo>
                  <a:cubicBezTo>
                    <a:pt x="575" y="109"/>
                    <a:pt x="575" y="109"/>
                    <a:pt x="575" y="109"/>
                  </a:cubicBezTo>
                  <a:cubicBezTo>
                    <a:pt x="576" y="109"/>
                    <a:pt x="576" y="109"/>
                    <a:pt x="576" y="109"/>
                  </a:cubicBezTo>
                  <a:cubicBezTo>
                    <a:pt x="577" y="110"/>
                    <a:pt x="577" y="110"/>
                    <a:pt x="577" y="110"/>
                  </a:cubicBezTo>
                  <a:cubicBezTo>
                    <a:pt x="577" y="113"/>
                    <a:pt x="577" y="113"/>
                    <a:pt x="577" y="113"/>
                  </a:cubicBezTo>
                  <a:cubicBezTo>
                    <a:pt x="576" y="113"/>
                    <a:pt x="576" y="113"/>
                    <a:pt x="576" y="113"/>
                  </a:cubicBezTo>
                  <a:cubicBezTo>
                    <a:pt x="576" y="113"/>
                    <a:pt x="576" y="113"/>
                    <a:pt x="576" y="113"/>
                  </a:cubicBezTo>
                  <a:cubicBezTo>
                    <a:pt x="577" y="114"/>
                    <a:pt x="577" y="114"/>
                    <a:pt x="577" y="114"/>
                  </a:cubicBezTo>
                  <a:cubicBezTo>
                    <a:pt x="578" y="115"/>
                    <a:pt x="578" y="115"/>
                    <a:pt x="578" y="115"/>
                  </a:cubicBezTo>
                  <a:cubicBezTo>
                    <a:pt x="577" y="115"/>
                    <a:pt x="577" y="115"/>
                    <a:pt x="577" y="115"/>
                  </a:cubicBezTo>
                  <a:cubicBezTo>
                    <a:pt x="577" y="115"/>
                    <a:pt x="577" y="115"/>
                    <a:pt x="577" y="115"/>
                  </a:cubicBezTo>
                  <a:cubicBezTo>
                    <a:pt x="573" y="115"/>
                    <a:pt x="573" y="115"/>
                    <a:pt x="573" y="115"/>
                  </a:cubicBezTo>
                  <a:cubicBezTo>
                    <a:pt x="572" y="114"/>
                    <a:pt x="572" y="114"/>
                    <a:pt x="572" y="114"/>
                  </a:cubicBezTo>
                  <a:cubicBezTo>
                    <a:pt x="572" y="114"/>
                    <a:pt x="572" y="114"/>
                    <a:pt x="572" y="114"/>
                  </a:cubicBezTo>
                  <a:cubicBezTo>
                    <a:pt x="571" y="114"/>
                    <a:pt x="571" y="114"/>
                    <a:pt x="571" y="114"/>
                  </a:cubicBezTo>
                  <a:cubicBezTo>
                    <a:pt x="571" y="113"/>
                    <a:pt x="571" y="113"/>
                    <a:pt x="571" y="113"/>
                  </a:cubicBezTo>
                  <a:cubicBezTo>
                    <a:pt x="570" y="113"/>
                    <a:pt x="570" y="113"/>
                    <a:pt x="570" y="113"/>
                  </a:cubicBezTo>
                  <a:cubicBezTo>
                    <a:pt x="570" y="114"/>
                    <a:pt x="570" y="114"/>
                    <a:pt x="570" y="114"/>
                  </a:cubicBezTo>
                  <a:cubicBezTo>
                    <a:pt x="570" y="114"/>
                    <a:pt x="570" y="114"/>
                    <a:pt x="570" y="114"/>
                  </a:cubicBezTo>
                  <a:cubicBezTo>
                    <a:pt x="569" y="115"/>
                    <a:pt x="569" y="115"/>
                    <a:pt x="569" y="115"/>
                  </a:cubicBezTo>
                  <a:cubicBezTo>
                    <a:pt x="568" y="115"/>
                    <a:pt x="568" y="115"/>
                    <a:pt x="568" y="115"/>
                  </a:cubicBezTo>
                  <a:cubicBezTo>
                    <a:pt x="568" y="115"/>
                    <a:pt x="568" y="115"/>
                    <a:pt x="568" y="115"/>
                  </a:cubicBezTo>
                  <a:cubicBezTo>
                    <a:pt x="568" y="116"/>
                    <a:pt x="568" y="116"/>
                    <a:pt x="568" y="116"/>
                  </a:cubicBezTo>
                  <a:cubicBezTo>
                    <a:pt x="567" y="117"/>
                    <a:pt x="567" y="117"/>
                    <a:pt x="567" y="117"/>
                  </a:cubicBezTo>
                  <a:cubicBezTo>
                    <a:pt x="566" y="117"/>
                    <a:pt x="566" y="117"/>
                    <a:pt x="566" y="117"/>
                  </a:cubicBezTo>
                  <a:cubicBezTo>
                    <a:pt x="566" y="118"/>
                    <a:pt x="566" y="118"/>
                    <a:pt x="566" y="118"/>
                  </a:cubicBezTo>
                  <a:cubicBezTo>
                    <a:pt x="566" y="118"/>
                    <a:pt x="566" y="118"/>
                    <a:pt x="566" y="118"/>
                  </a:cubicBezTo>
                  <a:cubicBezTo>
                    <a:pt x="565" y="119"/>
                    <a:pt x="565" y="119"/>
                    <a:pt x="565" y="119"/>
                  </a:cubicBezTo>
                  <a:cubicBezTo>
                    <a:pt x="565" y="120"/>
                    <a:pt x="565" y="120"/>
                    <a:pt x="565" y="120"/>
                  </a:cubicBezTo>
                  <a:cubicBezTo>
                    <a:pt x="564" y="120"/>
                    <a:pt x="564" y="120"/>
                    <a:pt x="564" y="120"/>
                  </a:cubicBezTo>
                  <a:cubicBezTo>
                    <a:pt x="564" y="120"/>
                    <a:pt x="564" y="120"/>
                    <a:pt x="564" y="120"/>
                  </a:cubicBezTo>
                  <a:cubicBezTo>
                    <a:pt x="564" y="121"/>
                    <a:pt x="564" y="121"/>
                    <a:pt x="564" y="121"/>
                  </a:cubicBezTo>
                  <a:cubicBezTo>
                    <a:pt x="564" y="122"/>
                    <a:pt x="564" y="122"/>
                    <a:pt x="564" y="122"/>
                  </a:cubicBezTo>
                  <a:cubicBezTo>
                    <a:pt x="563" y="123"/>
                    <a:pt x="563" y="123"/>
                    <a:pt x="563" y="123"/>
                  </a:cubicBezTo>
                  <a:cubicBezTo>
                    <a:pt x="563" y="122"/>
                    <a:pt x="563" y="122"/>
                    <a:pt x="563" y="122"/>
                  </a:cubicBezTo>
                  <a:cubicBezTo>
                    <a:pt x="563" y="123"/>
                    <a:pt x="563" y="123"/>
                    <a:pt x="563" y="123"/>
                  </a:cubicBezTo>
                  <a:cubicBezTo>
                    <a:pt x="563" y="124"/>
                    <a:pt x="563" y="124"/>
                    <a:pt x="563" y="124"/>
                  </a:cubicBezTo>
                  <a:cubicBezTo>
                    <a:pt x="562" y="124"/>
                    <a:pt x="562" y="124"/>
                    <a:pt x="562" y="124"/>
                  </a:cubicBezTo>
                  <a:cubicBezTo>
                    <a:pt x="561" y="125"/>
                    <a:pt x="561" y="125"/>
                    <a:pt x="561" y="125"/>
                  </a:cubicBezTo>
                  <a:cubicBezTo>
                    <a:pt x="562" y="125"/>
                    <a:pt x="562" y="125"/>
                    <a:pt x="562" y="125"/>
                  </a:cubicBezTo>
                  <a:cubicBezTo>
                    <a:pt x="562" y="125"/>
                    <a:pt x="562" y="125"/>
                    <a:pt x="562" y="125"/>
                  </a:cubicBezTo>
                  <a:cubicBezTo>
                    <a:pt x="561" y="126"/>
                    <a:pt x="561" y="126"/>
                    <a:pt x="561" y="126"/>
                  </a:cubicBezTo>
                  <a:cubicBezTo>
                    <a:pt x="561" y="126"/>
                    <a:pt x="561" y="126"/>
                    <a:pt x="561" y="126"/>
                  </a:cubicBezTo>
                  <a:cubicBezTo>
                    <a:pt x="560" y="126"/>
                    <a:pt x="560" y="126"/>
                    <a:pt x="560" y="126"/>
                  </a:cubicBezTo>
                  <a:cubicBezTo>
                    <a:pt x="561" y="127"/>
                    <a:pt x="561" y="127"/>
                    <a:pt x="561" y="127"/>
                  </a:cubicBezTo>
                  <a:cubicBezTo>
                    <a:pt x="561" y="127"/>
                    <a:pt x="561" y="127"/>
                    <a:pt x="561" y="127"/>
                  </a:cubicBezTo>
                  <a:cubicBezTo>
                    <a:pt x="560" y="128"/>
                    <a:pt x="560" y="128"/>
                    <a:pt x="560" y="128"/>
                  </a:cubicBezTo>
                  <a:cubicBezTo>
                    <a:pt x="560" y="129"/>
                    <a:pt x="560" y="129"/>
                    <a:pt x="560" y="129"/>
                  </a:cubicBezTo>
                  <a:cubicBezTo>
                    <a:pt x="560" y="129"/>
                    <a:pt x="560" y="129"/>
                    <a:pt x="560" y="129"/>
                  </a:cubicBezTo>
                  <a:cubicBezTo>
                    <a:pt x="559" y="129"/>
                    <a:pt x="559" y="129"/>
                    <a:pt x="559" y="129"/>
                  </a:cubicBezTo>
                  <a:cubicBezTo>
                    <a:pt x="559" y="129"/>
                    <a:pt x="559" y="129"/>
                    <a:pt x="559" y="129"/>
                  </a:cubicBezTo>
                  <a:cubicBezTo>
                    <a:pt x="558" y="129"/>
                    <a:pt x="558" y="129"/>
                    <a:pt x="558" y="129"/>
                  </a:cubicBezTo>
                  <a:cubicBezTo>
                    <a:pt x="559" y="130"/>
                    <a:pt x="559" y="130"/>
                    <a:pt x="559" y="130"/>
                  </a:cubicBezTo>
                  <a:cubicBezTo>
                    <a:pt x="560" y="130"/>
                    <a:pt x="560" y="130"/>
                    <a:pt x="560" y="130"/>
                  </a:cubicBezTo>
                  <a:cubicBezTo>
                    <a:pt x="560" y="131"/>
                    <a:pt x="560" y="131"/>
                    <a:pt x="560" y="131"/>
                  </a:cubicBezTo>
                  <a:cubicBezTo>
                    <a:pt x="558" y="131"/>
                    <a:pt x="558" y="131"/>
                    <a:pt x="558" y="131"/>
                  </a:cubicBezTo>
                  <a:cubicBezTo>
                    <a:pt x="558" y="132"/>
                    <a:pt x="558" y="132"/>
                    <a:pt x="558" y="132"/>
                  </a:cubicBezTo>
                  <a:cubicBezTo>
                    <a:pt x="559" y="132"/>
                    <a:pt x="559" y="132"/>
                    <a:pt x="559" y="132"/>
                  </a:cubicBezTo>
                  <a:cubicBezTo>
                    <a:pt x="560" y="133"/>
                    <a:pt x="560" y="133"/>
                    <a:pt x="560" y="133"/>
                  </a:cubicBezTo>
                  <a:cubicBezTo>
                    <a:pt x="559" y="134"/>
                    <a:pt x="559" y="134"/>
                    <a:pt x="559" y="134"/>
                  </a:cubicBezTo>
                  <a:cubicBezTo>
                    <a:pt x="560" y="134"/>
                    <a:pt x="560" y="134"/>
                    <a:pt x="560" y="134"/>
                  </a:cubicBezTo>
                  <a:cubicBezTo>
                    <a:pt x="559" y="136"/>
                    <a:pt x="559" y="136"/>
                    <a:pt x="559" y="136"/>
                  </a:cubicBezTo>
                  <a:cubicBezTo>
                    <a:pt x="559" y="136"/>
                    <a:pt x="559" y="136"/>
                    <a:pt x="559" y="136"/>
                  </a:cubicBezTo>
                  <a:cubicBezTo>
                    <a:pt x="558" y="138"/>
                    <a:pt x="558" y="138"/>
                    <a:pt x="558" y="138"/>
                  </a:cubicBezTo>
                  <a:cubicBezTo>
                    <a:pt x="558" y="139"/>
                    <a:pt x="558" y="139"/>
                    <a:pt x="558" y="139"/>
                  </a:cubicBezTo>
                  <a:cubicBezTo>
                    <a:pt x="557" y="140"/>
                    <a:pt x="557" y="140"/>
                    <a:pt x="557" y="140"/>
                  </a:cubicBezTo>
                  <a:cubicBezTo>
                    <a:pt x="557" y="141"/>
                    <a:pt x="557" y="141"/>
                    <a:pt x="557" y="141"/>
                  </a:cubicBezTo>
                  <a:cubicBezTo>
                    <a:pt x="558" y="141"/>
                    <a:pt x="558" y="141"/>
                    <a:pt x="558" y="141"/>
                  </a:cubicBezTo>
                  <a:cubicBezTo>
                    <a:pt x="558" y="142"/>
                    <a:pt x="558" y="142"/>
                    <a:pt x="558" y="142"/>
                  </a:cubicBezTo>
                  <a:cubicBezTo>
                    <a:pt x="558" y="142"/>
                    <a:pt x="558" y="142"/>
                    <a:pt x="558" y="142"/>
                  </a:cubicBezTo>
                  <a:cubicBezTo>
                    <a:pt x="559" y="144"/>
                    <a:pt x="559" y="144"/>
                    <a:pt x="559" y="144"/>
                  </a:cubicBezTo>
                  <a:cubicBezTo>
                    <a:pt x="559" y="144"/>
                    <a:pt x="559" y="144"/>
                    <a:pt x="559" y="144"/>
                  </a:cubicBezTo>
                  <a:cubicBezTo>
                    <a:pt x="558" y="144"/>
                    <a:pt x="558" y="144"/>
                    <a:pt x="558" y="144"/>
                  </a:cubicBezTo>
                  <a:cubicBezTo>
                    <a:pt x="557" y="144"/>
                    <a:pt x="557" y="144"/>
                    <a:pt x="557" y="144"/>
                  </a:cubicBezTo>
                  <a:cubicBezTo>
                    <a:pt x="557" y="143"/>
                    <a:pt x="557" y="143"/>
                    <a:pt x="557" y="143"/>
                  </a:cubicBezTo>
                  <a:cubicBezTo>
                    <a:pt x="556" y="144"/>
                    <a:pt x="556" y="144"/>
                    <a:pt x="556" y="144"/>
                  </a:cubicBezTo>
                  <a:cubicBezTo>
                    <a:pt x="555" y="143"/>
                    <a:pt x="555" y="143"/>
                    <a:pt x="555" y="143"/>
                  </a:cubicBezTo>
                  <a:cubicBezTo>
                    <a:pt x="555" y="142"/>
                    <a:pt x="555" y="142"/>
                    <a:pt x="555" y="142"/>
                  </a:cubicBezTo>
                  <a:cubicBezTo>
                    <a:pt x="555" y="142"/>
                    <a:pt x="555" y="142"/>
                    <a:pt x="555" y="142"/>
                  </a:cubicBezTo>
                  <a:cubicBezTo>
                    <a:pt x="554" y="142"/>
                    <a:pt x="554" y="142"/>
                    <a:pt x="554" y="142"/>
                  </a:cubicBezTo>
                  <a:cubicBezTo>
                    <a:pt x="553" y="142"/>
                    <a:pt x="553" y="142"/>
                    <a:pt x="553" y="142"/>
                  </a:cubicBezTo>
                  <a:cubicBezTo>
                    <a:pt x="553" y="141"/>
                    <a:pt x="553" y="141"/>
                    <a:pt x="553" y="141"/>
                  </a:cubicBezTo>
                  <a:cubicBezTo>
                    <a:pt x="551" y="140"/>
                    <a:pt x="551" y="140"/>
                    <a:pt x="551" y="140"/>
                  </a:cubicBezTo>
                  <a:cubicBezTo>
                    <a:pt x="550" y="140"/>
                    <a:pt x="550" y="140"/>
                    <a:pt x="550" y="140"/>
                  </a:cubicBezTo>
                  <a:cubicBezTo>
                    <a:pt x="548" y="141"/>
                    <a:pt x="548" y="141"/>
                    <a:pt x="548" y="141"/>
                  </a:cubicBezTo>
                  <a:cubicBezTo>
                    <a:pt x="548" y="140"/>
                    <a:pt x="548" y="140"/>
                    <a:pt x="548" y="140"/>
                  </a:cubicBezTo>
                  <a:cubicBezTo>
                    <a:pt x="547" y="141"/>
                    <a:pt x="547" y="141"/>
                    <a:pt x="547" y="141"/>
                  </a:cubicBezTo>
                  <a:cubicBezTo>
                    <a:pt x="546" y="142"/>
                    <a:pt x="546" y="142"/>
                    <a:pt x="546" y="142"/>
                  </a:cubicBezTo>
                  <a:cubicBezTo>
                    <a:pt x="545" y="142"/>
                    <a:pt x="545" y="142"/>
                    <a:pt x="545" y="142"/>
                  </a:cubicBezTo>
                  <a:cubicBezTo>
                    <a:pt x="544" y="143"/>
                    <a:pt x="544" y="143"/>
                    <a:pt x="544" y="143"/>
                  </a:cubicBezTo>
                  <a:cubicBezTo>
                    <a:pt x="544" y="144"/>
                    <a:pt x="544" y="144"/>
                    <a:pt x="544" y="144"/>
                  </a:cubicBezTo>
                  <a:cubicBezTo>
                    <a:pt x="543" y="143"/>
                    <a:pt x="543" y="143"/>
                    <a:pt x="543" y="143"/>
                  </a:cubicBezTo>
                  <a:cubicBezTo>
                    <a:pt x="544" y="145"/>
                    <a:pt x="544" y="145"/>
                    <a:pt x="544" y="145"/>
                  </a:cubicBezTo>
                  <a:cubicBezTo>
                    <a:pt x="543" y="145"/>
                    <a:pt x="543" y="145"/>
                    <a:pt x="543" y="145"/>
                  </a:cubicBezTo>
                  <a:cubicBezTo>
                    <a:pt x="543" y="146"/>
                    <a:pt x="543" y="146"/>
                    <a:pt x="543" y="146"/>
                  </a:cubicBezTo>
                  <a:cubicBezTo>
                    <a:pt x="543" y="147"/>
                    <a:pt x="543" y="147"/>
                    <a:pt x="543" y="147"/>
                  </a:cubicBezTo>
                  <a:cubicBezTo>
                    <a:pt x="543" y="149"/>
                    <a:pt x="543" y="149"/>
                    <a:pt x="543" y="149"/>
                  </a:cubicBezTo>
                  <a:cubicBezTo>
                    <a:pt x="542" y="149"/>
                    <a:pt x="542" y="149"/>
                    <a:pt x="542" y="149"/>
                  </a:cubicBezTo>
                  <a:cubicBezTo>
                    <a:pt x="542" y="149"/>
                    <a:pt x="542" y="149"/>
                    <a:pt x="542" y="149"/>
                  </a:cubicBezTo>
                  <a:cubicBezTo>
                    <a:pt x="541" y="146"/>
                    <a:pt x="541" y="146"/>
                    <a:pt x="541" y="146"/>
                  </a:cubicBezTo>
                  <a:cubicBezTo>
                    <a:pt x="541" y="145"/>
                    <a:pt x="541" y="145"/>
                    <a:pt x="541" y="145"/>
                  </a:cubicBezTo>
                  <a:cubicBezTo>
                    <a:pt x="540" y="145"/>
                    <a:pt x="540" y="145"/>
                    <a:pt x="540" y="145"/>
                  </a:cubicBezTo>
                  <a:cubicBezTo>
                    <a:pt x="539" y="144"/>
                    <a:pt x="539" y="144"/>
                    <a:pt x="539" y="144"/>
                  </a:cubicBezTo>
                  <a:cubicBezTo>
                    <a:pt x="539" y="145"/>
                    <a:pt x="539" y="145"/>
                    <a:pt x="539" y="145"/>
                  </a:cubicBezTo>
                  <a:cubicBezTo>
                    <a:pt x="538" y="147"/>
                    <a:pt x="538" y="147"/>
                    <a:pt x="538" y="147"/>
                  </a:cubicBezTo>
                  <a:cubicBezTo>
                    <a:pt x="537" y="147"/>
                    <a:pt x="537" y="147"/>
                    <a:pt x="537" y="147"/>
                  </a:cubicBezTo>
                  <a:cubicBezTo>
                    <a:pt x="537" y="148"/>
                    <a:pt x="537" y="148"/>
                    <a:pt x="537" y="148"/>
                  </a:cubicBezTo>
                  <a:cubicBezTo>
                    <a:pt x="538" y="148"/>
                    <a:pt x="538" y="148"/>
                    <a:pt x="538" y="148"/>
                  </a:cubicBezTo>
                  <a:cubicBezTo>
                    <a:pt x="537" y="150"/>
                    <a:pt x="537" y="150"/>
                    <a:pt x="537" y="150"/>
                  </a:cubicBezTo>
                  <a:cubicBezTo>
                    <a:pt x="536" y="149"/>
                    <a:pt x="536" y="149"/>
                    <a:pt x="536" y="149"/>
                  </a:cubicBezTo>
                  <a:cubicBezTo>
                    <a:pt x="536" y="149"/>
                    <a:pt x="536" y="149"/>
                    <a:pt x="536" y="149"/>
                  </a:cubicBezTo>
                  <a:cubicBezTo>
                    <a:pt x="536" y="148"/>
                    <a:pt x="536" y="148"/>
                    <a:pt x="536" y="148"/>
                  </a:cubicBezTo>
                  <a:cubicBezTo>
                    <a:pt x="535" y="148"/>
                    <a:pt x="535" y="148"/>
                    <a:pt x="535" y="148"/>
                  </a:cubicBezTo>
                  <a:cubicBezTo>
                    <a:pt x="535" y="150"/>
                    <a:pt x="535" y="150"/>
                    <a:pt x="535" y="150"/>
                  </a:cubicBezTo>
                  <a:cubicBezTo>
                    <a:pt x="534" y="150"/>
                    <a:pt x="534" y="150"/>
                    <a:pt x="534" y="150"/>
                  </a:cubicBezTo>
                  <a:cubicBezTo>
                    <a:pt x="533" y="149"/>
                    <a:pt x="533" y="149"/>
                    <a:pt x="533" y="149"/>
                  </a:cubicBezTo>
                  <a:cubicBezTo>
                    <a:pt x="532" y="149"/>
                    <a:pt x="532" y="149"/>
                    <a:pt x="532" y="149"/>
                  </a:cubicBezTo>
                  <a:cubicBezTo>
                    <a:pt x="532" y="150"/>
                    <a:pt x="532" y="150"/>
                    <a:pt x="532" y="150"/>
                  </a:cubicBezTo>
                  <a:cubicBezTo>
                    <a:pt x="533" y="151"/>
                    <a:pt x="533" y="151"/>
                    <a:pt x="533" y="151"/>
                  </a:cubicBezTo>
                  <a:cubicBezTo>
                    <a:pt x="533" y="151"/>
                    <a:pt x="533" y="151"/>
                    <a:pt x="533" y="151"/>
                  </a:cubicBezTo>
                  <a:cubicBezTo>
                    <a:pt x="532" y="152"/>
                    <a:pt x="532" y="152"/>
                    <a:pt x="532" y="152"/>
                  </a:cubicBezTo>
                  <a:cubicBezTo>
                    <a:pt x="532" y="152"/>
                    <a:pt x="532" y="152"/>
                    <a:pt x="532" y="152"/>
                  </a:cubicBezTo>
                  <a:cubicBezTo>
                    <a:pt x="533" y="153"/>
                    <a:pt x="533" y="153"/>
                    <a:pt x="533" y="153"/>
                  </a:cubicBezTo>
                  <a:cubicBezTo>
                    <a:pt x="533" y="154"/>
                    <a:pt x="533" y="154"/>
                    <a:pt x="533" y="154"/>
                  </a:cubicBezTo>
                  <a:cubicBezTo>
                    <a:pt x="533" y="154"/>
                    <a:pt x="533" y="154"/>
                    <a:pt x="533" y="154"/>
                  </a:cubicBezTo>
                  <a:cubicBezTo>
                    <a:pt x="533" y="155"/>
                    <a:pt x="533" y="155"/>
                    <a:pt x="533" y="155"/>
                  </a:cubicBezTo>
                  <a:cubicBezTo>
                    <a:pt x="534" y="155"/>
                    <a:pt x="534" y="155"/>
                    <a:pt x="534" y="155"/>
                  </a:cubicBezTo>
                  <a:cubicBezTo>
                    <a:pt x="535" y="156"/>
                    <a:pt x="535" y="156"/>
                    <a:pt x="535" y="156"/>
                  </a:cubicBezTo>
                  <a:cubicBezTo>
                    <a:pt x="535" y="156"/>
                    <a:pt x="535" y="156"/>
                    <a:pt x="535" y="156"/>
                  </a:cubicBezTo>
                  <a:cubicBezTo>
                    <a:pt x="534" y="156"/>
                    <a:pt x="534" y="156"/>
                    <a:pt x="534" y="156"/>
                  </a:cubicBezTo>
                  <a:cubicBezTo>
                    <a:pt x="534" y="157"/>
                    <a:pt x="534" y="157"/>
                    <a:pt x="534" y="157"/>
                  </a:cubicBezTo>
                  <a:cubicBezTo>
                    <a:pt x="535" y="157"/>
                    <a:pt x="535" y="157"/>
                    <a:pt x="535" y="157"/>
                  </a:cubicBezTo>
                  <a:cubicBezTo>
                    <a:pt x="535" y="158"/>
                    <a:pt x="535" y="158"/>
                    <a:pt x="535" y="158"/>
                  </a:cubicBezTo>
                  <a:cubicBezTo>
                    <a:pt x="535" y="158"/>
                    <a:pt x="535" y="158"/>
                    <a:pt x="535" y="158"/>
                  </a:cubicBezTo>
                  <a:cubicBezTo>
                    <a:pt x="535" y="158"/>
                    <a:pt x="535" y="158"/>
                    <a:pt x="535" y="158"/>
                  </a:cubicBezTo>
                  <a:cubicBezTo>
                    <a:pt x="534" y="158"/>
                    <a:pt x="534" y="158"/>
                    <a:pt x="534" y="158"/>
                  </a:cubicBezTo>
                  <a:cubicBezTo>
                    <a:pt x="534" y="158"/>
                    <a:pt x="534" y="158"/>
                    <a:pt x="534" y="158"/>
                  </a:cubicBezTo>
                  <a:cubicBezTo>
                    <a:pt x="535" y="159"/>
                    <a:pt x="535" y="159"/>
                    <a:pt x="535" y="159"/>
                  </a:cubicBezTo>
                  <a:cubicBezTo>
                    <a:pt x="535" y="159"/>
                    <a:pt x="535" y="159"/>
                    <a:pt x="535" y="159"/>
                  </a:cubicBezTo>
                  <a:cubicBezTo>
                    <a:pt x="535" y="160"/>
                    <a:pt x="535" y="160"/>
                    <a:pt x="535" y="160"/>
                  </a:cubicBezTo>
                  <a:cubicBezTo>
                    <a:pt x="535" y="161"/>
                    <a:pt x="535" y="161"/>
                    <a:pt x="535" y="161"/>
                  </a:cubicBezTo>
                  <a:cubicBezTo>
                    <a:pt x="535" y="161"/>
                    <a:pt x="535" y="161"/>
                    <a:pt x="535" y="161"/>
                  </a:cubicBezTo>
                  <a:cubicBezTo>
                    <a:pt x="534" y="162"/>
                    <a:pt x="534" y="162"/>
                    <a:pt x="534" y="162"/>
                  </a:cubicBezTo>
                  <a:cubicBezTo>
                    <a:pt x="535" y="163"/>
                    <a:pt x="535" y="163"/>
                    <a:pt x="535" y="163"/>
                  </a:cubicBezTo>
                  <a:cubicBezTo>
                    <a:pt x="535" y="164"/>
                    <a:pt x="535" y="164"/>
                    <a:pt x="535" y="164"/>
                  </a:cubicBezTo>
                  <a:cubicBezTo>
                    <a:pt x="535" y="164"/>
                    <a:pt x="535" y="164"/>
                    <a:pt x="535" y="164"/>
                  </a:cubicBezTo>
                  <a:cubicBezTo>
                    <a:pt x="535" y="165"/>
                    <a:pt x="535" y="165"/>
                    <a:pt x="535" y="165"/>
                  </a:cubicBezTo>
                  <a:cubicBezTo>
                    <a:pt x="535" y="166"/>
                    <a:pt x="535" y="166"/>
                    <a:pt x="535" y="166"/>
                  </a:cubicBezTo>
                  <a:cubicBezTo>
                    <a:pt x="536" y="167"/>
                    <a:pt x="536" y="167"/>
                    <a:pt x="536" y="167"/>
                  </a:cubicBezTo>
                  <a:cubicBezTo>
                    <a:pt x="535" y="168"/>
                    <a:pt x="535" y="168"/>
                    <a:pt x="535" y="168"/>
                  </a:cubicBezTo>
                  <a:cubicBezTo>
                    <a:pt x="536" y="168"/>
                    <a:pt x="536" y="168"/>
                    <a:pt x="536" y="168"/>
                  </a:cubicBezTo>
                  <a:cubicBezTo>
                    <a:pt x="537" y="169"/>
                    <a:pt x="537" y="169"/>
                    <a:pt x="537" y="169"/>
                  </a:cubicBezTo>
                  <a:cubicBezTo>
                    <a:pt x="538" y="170"/>
                    <a:pt x="538" y="170"/>
                    <a:pt x="538" y="170"/>
                  </a:cubicBezTo>
                  <a:cubicBezTo>
                    <a:pt x="539" y="171"/>
                    <a:pt x="539" y="171"/>
                    <a:pt x="539" y="171"/>
                  </a:cubicBezTo>
                  <a:cubicBezTo>
                    <a:pt x="540" y="170"/>
                    <a:pt x="540" y="170"/>
                    <a:pt x="540" y="170"/>
                  </a:cubicBezTo>
                  <a:cubicBezTo>
                    <a:pt x="540" y="170"/>
                    <a:pt x="540" y="170"/>
                    <a:pt x="540" y="170"/>
                  </a:cubicBezTo>
                  <a:cubicBezTo>
                    <a:pt x="539" y="169"/>
                    <a:pt x="539" y="169"/>
                    <a:pt x="539" y="169"/>
                  </a:cubicBezTo>
                  <a:cubicBezTo>
                    <a:pt x="538" y="168"/>
                    <a:pt x="538" y="168"/>
                    <a:pt x="538" y="168"/>
                  </a:cubicBezTo>
                  <a:cubicBezTo>
                    <a:pt x="539" y="168"/>
                    <a:pt x="539" y="168"/>
                    <a:pt x="539" y="168"/>
                  </a:cubicBezTo>
                  <a:cubicBezTo>
                    <a:pt x="540" y="168"/>
                    <a:pt x="540" y="168"/>
                    <a:pt x="540" y="168"/>
                  </a:cubicBezTo>
                  <a:cubicBezTo>
                    <a:pt x="542" y="169"/>
                    <a:pt x="542" y="169"/>
                    <a:pt x="542" y="169"/>
                  </a:cubicBezTo>
                  <a:cubicBezTo>
                    <a:pt x="542" y="168"/>
                    <a:pt x="542" y="168"/>
                    <a:pt x="542" y="168"/>
                  </a:cubicBezTo>
                  <a:cubicBezTo>
                    <a:pt x="543" y="169"/>
                    <a:pt x="543" y="169"/>
                    <a:pt x="543" y="169"/>
                  </a:cubicBezTo>
                  <a:cubicBezTo>
                    <a:pt x="543" y="169"/>
                    <a:pt x="543" y="169"/>
                    <a:pt x="543" y="169"/>
                  </a:cubicBezTo>
                  <a:cubicBezTo>
                    <a:pt x="543" y="170"/>
                    <a:pt x="543" y="170"/>
                    <a:pt x="543" y="170"/>
                  </a:cubicBezTo>
                  <a:cubicBezTo>
                    <a:pt x="543" y="171"/>
                    <a:pt x="543" y="171"/>
                    <a:pt x="543" y="171"/>
                  </a:cubicBezTo>
                  <a:cubicBezTo>
                    <a:pt x="543" y="171"/>
                    <a:pt x="543" y="171"/>
                    <a:pt x="543" y="171"/>
                  </a:cubicBezTo>
                  <a:cubicBezTo>
                    <a:pt x="543" y="172"/>
                    <a:pt x="543" y="172"/>
                    <a:pt x="543" y="172"/>
                  </a:cubicBezTo>
                  <a:cubicBezTo>
                    <a:pt x="543" y="172"/>
                    <a:pt x="543" y="172"/>
                    <a:pt x="543" y="172"/>
                  </a:cubicBezTo>
                  <a:cubicBezTo>
                    <a:pt x="542" y="173"/>
                    <a:pt x="542" y="173"/>
                    <a:pt x="542" y="173"/>
                  </a:cubicBezTo>
                  <a:cubicBezTo>
                    <a:pt x="543" y="174"/>
                    <a:pt x="543" y="174"/>
                    <a:pt x="543" y="174"/>
                  </a:cubicBezTo>
                  <a:cubicBezTo>
                    <a:pt x="543" y="175"/>
                    <a:pt x="543" y="175"/>
                    <a:pt x="543" y="175"/>
                  </a:cubicBezTo>
                  <a:cubicBezTo>
                    <a:pt x="543" y="177"/>
                    <a:pt x="543" y="177"/>
                    <a:pt x="543" y="177"/>
                  </a:cubicBezTo>
                  <a:cubicBezTo>
                    <a:pt x="544" y="177"/>
                    <a:pt x="544" y="177"/>
                    <a:pt x="544" y="177"/>
                  </a:cubicBezTo>
                  <a:cubicBezTo>
                    <a:pt x="545" y="177"/>
                    <a:pt x="545" y="177"/>
                    <a:pt x="545" y="177"/>
                  </a:cubicBezTo>
                  <a:cubicBezTo>
                    <a:pt x="545" y="177"/>
                    <a:pt x="545" y="177"/>
                    <a:pt x="545" y="177"/>
                  </a:cubicBezTo>
                  <a:cubicBezTo>
                    <a:pt x="546" y="176"/>
                    <a:pt x="546" y="176"/>
                    <a:pt x="546" y="176"/>
                  </a:cubicBezTo>
                  <a:cubicBezTo>
                    <a:pt x="546" y="176"/>
                    <a:pt x="546" y="176"/>
                    <a:pt x="546" y="176"/>
                  </a:cubicBezTo>
                  <a:cubicBezTo>
                    <a:pt x="546" y="176"/>
                    <a:pt x="546" y="176"/>
                    <a:pt x="546" y="176"/>
                  </a:cubicBezTo>
                  <a:cubicBezTo>
                    <a:pt x="547" y="176"/>
                    <a:pt x="547" y="176"/>
                    <a:pt x="547" y="176"/>
                  </a:cubicBezTo>
                  <a:cubicBezTo>
                    <a:pt x="547" y="178"/>
                    <a:pt x="547" y="178"/>
                    <a:pt x="547" y="178"/>
                  </a:cubicBezTo>
                  <a:cubicBezTo>
                    <a:pt x="549" y="180"/>
                    <a:pt x="549" y="180"/>
                    <a:pt x="549" y="180"/>
                  </a:cubicBezTo>
                  <a:cubicBezTo>
                    <a:pt x="550" y="181"/>
                    <a:pt x="550" y="181"/>
                    <a:pt x="550" y="181"/>
                  </a:cubicBezTo>
                  <a:cubicBezTo>
                    <a:pt x="549" y="182"/>
                    <a:pt x="549" y="182"/>
                    <a:pt x="549" y="182"/>
                  </a:cubicBezTo>
                  <a:cubicBezTo>
                    <a:pt x="549" y="183"/>
                    <a:pt x="549" y="183"/>
                    <a:pt x="549" y="183"/>
                  </a:cubicBezTo>
                  <a:cubicBezTo>
                    <a:pt x="549" y="183"/>
                    <a:pt x="549" y="183"/>
                    <a:pt x="549" y="183"/>
                  </a:cubicBezTo>
                  <a:cubicBezTo>
                    <a:pt x="547" y="182"/>
                    <a:pt x="547" y="182"/>
                    <a:pt x="547" y="182"/>
                  </a:cubicBezTo>
                  <a:cubicBezTo>
                    <a:pt x="546" y="182"/>
                    <a:pt x="546" y="182"/>
                    <a:pt x="546" y="182"/>
                  </a:cubicBezTo>
                  <a:cubicBezTo>
                    <a:pt x="546" y="181"/>
                    <a:pt x="546" y="181"/>
                    <a:pt x="546" y="181"/>
                  </a:cubicBezTo>
                  <a:cubicBezTo>
                    <a:pt x="546" y="180"/>
                    <a:pt x="546" y="180"/>
                    <a:pt x="546" y="180"/>
                  </a:cubicBezTo>
                  <a:cubicBezTo>
                    <a:pt x="546" y="179"/>
                    <a:pt x="546" y="179"/>
                    <a:pt x="546" y="179"/>
                  </a:cubicBezTo>
                  <a:cubicBezTo>
                    <a:pt x="546" y="178"/>
                    <a:pt x="546" y="178"/>
                    <a:pt x="546" y="178"/>
                  </a:cubicBezTo>
                  <a:cubicBezTo>
                    <a:pt x="546" y="178"/>
                    <a:pt x="546" y="178"/>
                    <a:pt x="546" y="178"/>
                  </a:cubicBezTo>
                  <a:cubicBezTo>
                    <a:pt x="546" y="179"/>
                    <a:pt x="546" y="179"/>
                    <a:pt x="546" y="179"/>
                  </a:cubicBezTo>
                  <a:cubicBezTo>
                    <a:pt x="546" y="179"/>
                    <a:pt x="546" y="179"/>
                    <a:pt x="546" y="179"/>
                  </a:cubicBezTo>
                  <a:cubicBezTo>
                    <a:pt x="545" y="179"/>
                    <a:pt x="545" y="179"/>
                    <a:pt x="545" y="179"/>
                  </a:cubicBezTo>
                  <a:cubicBezTo>
                    <a:pt x="544" y="181"/>
                    <a:pt x="544" y="181"/>
                    <a:pt x="544" y="181"/>
                  </a:cubicBezTo>
                  <a:cubicBezTo>
                    <a:pt x="544" y="181"/>
                    <a:pt x="544" y="181"/>
                    <a:pt x="544" y="181"/>
                  </a:cubicBezTo>
                  <a:cubicBezTo>
                    <a:pt x="546" y="181"/>
                    <a:pt x="546" y="181"/>
                    <a:pt x="546" y="181"/>
                  </a:cubicBezTo>
                  <a:cubicBezTo>
                    <a:pt x="546" y="182"/>
                    <a:pt x="546" y="182"/>
                    <a:pt x="546" y="182"/>
                  </a:cubicBezTo>
                  <a:cubicBezTo>
                    <a:pt x="545" y="183"/>
                    <a:pt x="545" y="183"/>
                    <a:pt x="545" y="183"/>
                  </a:cubicBezTo>
                  <a:cubicBezTo>
                    <a:pt x="545" y="184"/>
                    <a:pt x="545" y="184"/>
                    <a:pt x="545" y="184"/>
                  </a:cubicBezTo>
                  <a:cubicBezTo>
                    <a:pt x="545" y="184"/>
                    <a:pt x="545" y="184"/>
                    <a:pt x="545" y="184"/>
                  </a:cubicBezTo>
                  <a:cubicBezTo>
                    <a:pt x="545" y="187"/>
                    <a:pt x="545" y="187"/>
                    <a:pt x="545" y="187"/>
                  </a:cubicBezTo>
                  <a:cubicBezTo>
                    <a:pt x="546" y="188"/>
                    <a:pt x="546" y="188"/>
                    <a:pt x="546" y="188"/>
                  </a:cubicBezTo>
                  <a:cubicBezTo>
                    <a:pt x="546" y="188"/>
                    <a:pt x="546" y="188"/>
                    <a:pt x="546" y="188"/>
                  </a:cubicBezTo>
                  <a:cubicBezTo>
                    <a:pt x="548" y="191"/>
                    <a:pt x="548" y="191"/>
                    <a:pt x="548" y="191"/>
                  </a:cubicBezTo>
                  <a:cubicBezTo>
                    <a:pt x="549" y="191"/>
                    <a:pt x="549" y="191"/>
                    <a:pt x="549" y="191"/>
                  </a:cubicBezTo>
                  <a:cubicBezTo>
                    <a:pt x="550" y="193"/>
                    <a:pt x="550" y="193"/>
                    <a:pt x="550" y="193"/>
                  </a:cubicBezTo>
                  <a:cubicBezTo>
                    <a:pt x="551" y="194"/>
                    <a:pt x="551" y="194"/>
                    <a:pt x="551" y="194"/>
                  </a:cubicBezTo>
                  <a:cubicBezTo>
                    <a:pt x="551" y="194"/>
                    <a:pt x="551" y="194"/>
                    <a:pt x="551" y="194"/>
                  </a:cubicBezTo>
                  <a:cubicBezTo>
                    <a:pt x="551" y="195"/>
                    <a:pt x="551" y="195"/>
                    <a:pt x="551" y="195"/>
                  </a:cubicBezTo>
                  <a:cubicBezTo>
                    <a:pt x="548" y="196"/>
                    <a:pt x="548" y="196"/>
                    <a:pt x="548" y="196"/>
                  </a:cubicBezTo>
                  <a:cubicBezTo>
                    <a:pt x="548" y="196"/>
                    <a:pt x="548" y="196"/>
                    <a:pt x="548" y="196"/>
                  </a:cubicBezTo>
                  <a:cubicBezTo>
                    <a:pt x="546" y="197"/>
                    <a:pt x="546" y="197"/>
                    <a:pt x="546" y="197"/>
                  </a:cubicBezTo>
                  <a:cubicBezTo>
                    <a:pt x="546" y="197"/>
                    <a:pt x="546" y="197"/>
                    <a:pt x="546" y="197"/>
                  </a:cubicBezTo>
                  <a:cubicBezTo>
                    <a:pt x="546" y="197"/>
                    <a:pt x="546" y="197"/>
                    <a:pt x="546" y="197"/>
                  </a:cubicBezTo>
                  <a:cubicBezTo>
                    <a:pt x="545" y="199"/>
                    <a:pt x="545" y="199"/>
                    <a:pt x="545" y="199"/>
                  </a:cubicBezTo>
                  <a:cubicBezTo>
                    <a:pt x="545" y="200"/>
                    <a:pt x="545" y="200"/>
                    <a:pt x="545" y="200"/>
                  </a:cubicBezTo>
                  <a:cubicBezTo>
                    <a:pt x="545" y="200"/>
                    <a:pt x="545" y="200"/>
                    <a:pt x="545" y="200"/>
                  </a:cubicBezTo>
                  <a:cubicBezTo>
                    <a:pt x="545" y="201"/>
                    <a:pt x="545" y="201"/>
                    <a:pt x="545" y="201"/>
                  </a:cubicBezTo>
                  <a:cubicBezTo>
                    <a:pt x="545" y="203"/>
                    <a:pt x="545" y="203"/>
                    <a:pt x="545" y="203"/>
                  </a:cubicBezTo>
                  <a:cubicBezTo>
                    <a:pt x="546" y="205"/>
                    <a:pt x="546" y="205"/>
                    <a:pt x="546" y="205"/>
                  </a:cubicBezTo>
                  <a:cubicBezTo>
                    <a:pt x="547" y="206"/>
                    <a:pt x="547" y="206"/>
                    <a:pt x="547" y="206"/>
                  </a:cubicBezTo>
                  <a:cubicBezTo>
                    <a:pt x="547" y="207"/>
                    <a:pt x="547" y="207"/>
                    <a:pt x="547" y="207"/>
                  </a:cubicBezTo>
                  <a:cubicBezTo>
                    <a:pt x="548" y="207"/>
                    <a:pt x="548" y="207"/>
                    <a:pt x="548" y="207"/>
                  </a:cubicBezTo>
                  <a:cubicBezTo>
                    <a:pt x="549" y="208"/>
                    <a:pt x="549" y="208"/>
                    <a:pt x="549" y="208"/>
                  </a:cubicBezTo>
                  <a:cubicBezTo>
                    <a:pt x="548" y="208"/>
                    <a:pt x="548" y="208"/>
                    <a:pt x="548" y="208"/>
                  </a:cubicBezTo>
                  <a:cubicBezTo>
                    <a:pt x="547" y="208"/>
                    <a:pt x="547" y="208"/>
                    <a:pt x="547" y="208"/>
                  </a:cubicBezTo>
                  <a:cubicBezTo>
                    <a:pt x="547" y="208"/>
                    <a:pt x="547" y="208"/>
                    <a:pt x="547" y="208"/>
                  </a:cubicBezTo>
                  <a:cubicBezTo>
                    <a:pt x="546" y="209"/>
                    <a:pt x="546" y="209"/>
                    <a:pt x="546" y="209"/>
                  </a:cubicBezTo>
                  <a:cubicBezTo>
                    <a:pt x="545" y="209"/>
                    <a:pt x="545" y="209"/>
                    <a:pt x="545" y="209"/>
                  </a:cubicBezTo>
                  <a:cubicBezTo>
                    <a:pt x="544" y="210"/>
                    <a:pt x="544" y="210"/>
                    <a:pt x="544" y="210"/>
                  </a:cubicBezTo>
                  <a:cubicBezTo>
                    <a:pt x="543" y="209"/>
                    <a:pt x="543" y="209"/>
                    <a:pt x="543" y="209"/>
                  </a:cubicBezTo>
                  <a:cubicBezTo>
                    <a:pt x="542" y="210"/>
                    <a:pt x="542" y="210"/>
                    <a:pt x="542" y="210"/>
                  </a:cubicBezTo>
                  <a:cubicBezTo>
                    <a:pt x="543" y="210"/>
                    <a:pt x="543" y="210"/>
                    <a:pt x="543" y="210"/>
                  </a:cubicBezTo>
                  <a:cubicBezTo>
                    <a:pt x="544" y="210"/>
                    <a:pt x="544" y="210"/>
                    <a:pt x="544" y="210"/>
                  </a:cubicBezTo>
                  <a:cubicBezTo>
                    <a:pt x="544" y="211"/>
                    <a:pt x="544" y="211"/>
                    <a:pt x="544" y="211"/>
                  </a:cubicBezTo>
                  <a:cubicBezTo>
                    <a:pt x="543" y="212"/>
                    <a:pt x="543" y="212"/>
                    <a:pt x="543" y="212"/>
                  </a:cubicBezTo>
                  <a:cubicBezTo>
                    <a:pt x="544" y="213"/>
                    <a:pt x="544" y="213"/>
                    <a:pt x="544" y="213"/>
                  </a:cubicBezTo>
                  <a:cubicBezTo>
                    <a:pt x="544" y="213"/>
                    <a:pt x="544" y="213"/>
                    <a:pt x="544" y="213"/>
                  </a:cubicBezTo>
                  <a:cubicBezTo>
                    <a:pt x="544" y="213"/>
                    <a:pt x="544" y="213"/>
                    <a:pt x="544" y="213"/>
                  </a:cubicBezTo>
                  <a:cubicBezTo>
                    <a:pt x="544" y="214"/>
                    <a:pt x="544" y="214"/>
                    <a:pt x="544" y="214"/>
                  </a:cubicBezTo>
                  <a:cubicBezTo>
                    <a:pt x="544" y="215"/>
                    <a:pt x="544" y="215"/>
                    <a:pt x="544" y="215"/>
                  </a:cubicBezTo>
                  <a:cubicBezTo>
                    <a:pt x="544" y="215"/>
                    <a:pt x="544" y="215"/>
                    <a:pt x="544" y="215"/>
                  </a:cubicBezTo>
                  <a:cubicBezTo>
                    <a:pt x="545" y="214"/>
                    <a:pt x="545" y="214"/>
                    <a:pt x="545" y="214"/>
                  </a:cubicBezTo>
                  <a:cubicBezTo>
                    <a:pt x="546" y="215"/>
                    <a:pt x="546" y="215"/>
                    <a:pt x="546" y="215"/>
                  </a:cubicBezTo>
                  <a:cubicBezTo>
                    <a:pt x="545" y="216"/>
                    <a:pt x="545" y="216"/>
                    <a:pt x="545" y="216"/>
                  </a:cubicBezTo>
                  <a:cubicBezTo>
                    <a:pt x="545" y="217"/>
                    <a:pt x="545" y="217"/>
                    <a:pt x="545" y="217"/>
                  </a:cubicBezTo>
                  <a:cubicBezTo>
                    <a:pt x="545" y="218"/>
                    <a:pt x="545" y="218"/>
                    <a:pt x="545" y="218"/>
                  </a:cubicBezTo>
                  <a:cubicBezTo>
                    <a:pt x="545" y="219"/>
                    <a:pt x="545" y="219"/>
                    <a:pt x="545" y="219"/>
                  </a:cubicBezTo>
                  <a:cubicBezTo>
                    <a:pt x="545" y="220"/>
                    <a:pt x="545" y="220"/>
                    <a:pt x="545" y="220"/>
                  </a:cubicBezTo>
                  <a:cubicBezTo>
                    <a:pt x="545" y="220"/>
                    <a:pt x="545" y="220"/>
                    <a:pt x="545" y="220"/>
                  </a:cubicBezTo>
                  <a:cubicBezTo>
                    <a:pt x="545" y="221"/>
                    <a:pt x="545" y="221"/>
                    <a:pt x="545" y="221"/>
                  </a:cubicBezTo>
                  <a:cubicBezTo>
                    <a:pt x="544" y="222"/>
                    <a:pt x="544" y="222"/>
                    <a:pt x="544" y="222"/>
                  </a:cubicBezTo>
                  <a:cubicBezTo>
                    <a:pt x="544" y="223"/>
                    <a:pt x="544" y="223"/>
                    <a:pt x="544" y="223"/>
                  </a:cubicBezTo>
                  <a:cubicBezTo>
                    <a:pt x="543" y="223"/>
                    <a:pt x="543" y="223"/>
                    <a:pt x="543" y="223"/>
                  </a:cubicBezTo>
                  <a:cubicBezTo>
                    <a:pt x="543" y="225"/>
                    <a:pt x="543" y="225"/>
                    <a:pt x="543" y="225"/>
                  </a:cubicBezTo>
                  <a:cubicBezTo>
                    <a:pt x="542" y="227"/>
                    <a:pt x="542" y="227"/>
                    <a:pt x="542" y="227"/>
                  </a:cubicBezTo>
                  <a:cubicBezTo>
                    <a:pt x="542" y="226"/>
                    <a:pt x="542" y="226"/>
                    <a:pt x="542" y="226"/>
                  </a:cubicBezTo>
                  <a:cubicBezTo>
                    <a:pt x="542" y="225"/>
                    <a:pt x="542" y="225"/>
                    <a:pt x="542" y="225"/>
                  </a:cubicBezTo>
                  <a:cubicBezTo>
                    <a:pt x="542" y="224"/>
                    <a:pt x="542" y="224"/>
                    <a:pt x="542" y="224"/>
                  </a:cubicBezTo>
                  <a:cubicBezTo>
                    <a:pt x="542" y="224"/>
                    <a:pt x="542" y="224"/>
                    <a:pt x="542" y="224"/>
                  </a:cubicBezTo>
                  <a:cubicBezTo>
                    <a:pt x="540" y="224"/>
                    <a:pt x="540" y="224"/>
                    <a:pt x="540" y="224"/>
                  </a:cubicBezTo>
                  <a:cubicBezTo>
                    <a:pt x="539" y="222"/>
                    <a:pt x="539" y="222"/>
                    <a:pt x="539" y="222"/>
                  </a:cubicBezTo>
                  <a:cubicBezTo>
                    <a:pt x="539" y="221"/>
                    <a:pt x="539" y="221"/>
                    <a:pt x="539" y="221"/>
                  </a:cubicBezTo>
                  <a:cubicBezTo>
                    <a:pt x="537" y="217"/>
                    <a:pt x="537" y="217"/>
                    <a:pt x="537" y="217"/>
                  </a:cubicBezTo>
                  <a:cubicBezTo>
                    <a:pt x="536" y="216"/>
                    <a:pt x="536" y="216"/>
                    <a:pt x="536" y="216"/>
                  </a:cubicBezTo>
                  <a:cubicBezTo>
                    <a:pt x="536" y="216"/>
                    <a:pt x="536" y="216"/>
                    <a:pt x="536" y="216"/>
                  </a:cubicBezTo>
                  <a:cubicBezTo>
                    <a:pt x="537" y="216"/>
                    <a:pt x="537" y="216"/>
                    <a:pt x="537" y="216"/>
                  </a:cubicBezTo>
                  <a:cubicBezTo>
                    <a:pt x="538" y="215"/>
                    <a:pt x="538" y="215"/>
                    <a:pt x="538" y="215"/>
                  </a:cubicBezTo>
                  <a:cubicBezTo>
                    <a:pt x="537" y="215"/>
                    <a:pt x="537" y="215"/>
                    <a:pt x="537" y="215"/>
                  </a:cubicBezTo>
                  <a:cubicBezTo>
                    <a:pt x="536" y="215"/>
                    <a:pt x="536" y="215"/>
                    <a:pt x="536" y="215"/>
                  </a:cubicBezTo>
                  <a:cubicBezTo>
                    <a:pt x="534" y="214"/>
                    <a:pt x="534" y="214"/>
                    <a:pt x="534" y="214"/>
                  </a:cubicBezTo>
                  <a:cubicBezTo>
                    <a:pt x="531" y="209"/>
                    <a:pt x="531" y="209"/>
                    <a:pt x="531" y="209"/>
                  </a:cubicBezTo>
                  <a:cubicBezTo>
                    <a:pt x="528" y="206"/>
                    <a:pt x="528" y="206"/>
                    <a:pt x="528" y="206"/>
                  </a:cubicBezTo>
                  <a:cubicBezTo>
                    <a:pt x="527" y="204"/>
                    <a:pt x="527" y="204"/>
                    <a:pt x="527" y="204"/>
                  </a:cubicBezTo>
                  <a:cubicBezTo>
                    <a:pt x="526" y="203"/>
                    <a:pt x="526" y="203"/>
                    <a:pt x="526" y="203"/>
                  </a:cubicBezTo>
                  <a:cubicBezTo>
                    <a:pt x="524" y="200"/>
                    <a:pt x="524" y="200"/>
                    <a:pt x="524" y="200"/>
                  </a:cubicBezTo>
                  <a:cubicBezTo>
                    <a:pt x="522" y="195"/>
                    <a:pt x="522" y="195"/>
                    <a:pt x="522" y="195"/>
                  </a:cubicBezTo>
                  <a:cubicBezTo>
                    <a:pt x="520" y="191"/>
                    <a:pt x="520" y="191"/>
                    <a:pt x="520" y="191"/>
                  </a:cubicBezTo>
                  <a:cubicBezTo>
                    <a:pt x="520" y="190"/>
                    <a:pt x="520" y="190"/>
                    <a:pt x="520" y="190"/>
                  </a:cubicBezTo>
                  <a:cubicBezTo>
                    <a:pt x="518" y="188"/>
                    <a:pt x="518" y="188"/>
                    <a:pt x="518" y="188"/>
                  </a:cubicBezTo>
                  <a:cubicBezTo>
                    <a:pt x="518" y="185"/>
                    <a:pt x="518" y="185"/>
                    <a:pt x="518" y="185"/>
                  </a:cubicBezTo>
                  <a:cubicBezTo>
                    <a:pt x="517" y="184"/>
                    <a:pt x="517" y="184"/>
                    <a:pt x="517" y="184"/>
                  </a:cubicBezTo>
                  <a:cubicBezTo>
                    <a:pt x="517" y="182"/>
                    <a:pt x="517" y="182"/>
                    <a:pt x="517" y="182"/>
                  </a:cubicBezTo>
                  <a:cubicBezTo>
                    <a:pt x="518" y="181"/>
                    <a:pt x="518" y="181"/>
                    <a:pt x="518" y="181"/>
                  </a:cubicBezTo>
                  <a:cubicBezTo>
                    <a:pt x="519" y="180"/>
                    <a:pt x="519" y="180"/>
                    <a:pt x="519" y="180"/>
                  </a:cubicBezTo>
                  <a:cubicBezTo>
                    <a:pt x="519" y="180"/>
                    <a:pt x="519" y="180"/>
                    <a:pt x="519" y="180"/>
                  </a:cubicBezTo>
                  <a:cubicBezTo>
                    <a:pt x="519" y="179"/>
                    <a:pt x="519" y="179"/>
                    <a:pt x="519" y="179"/>
                  </a:cubicBezTo>
                  <a:cubicBezTo>
                    <a:pt x="519" y="179"/>
                    <a:pt x="519" y="179"/>
                    <a:pt x="519" y="179"/>
                  </a:cubicBezTo>
                  <a:cubicBezTo>
                    <a:pt x="519" y="177"/>
                    <a:pt x="519" y="177"/>
                    <a:pt x="519" y="177"/>
                  </a:cubicBezTo>
                  <a:cubicBezTo>
                    <a:pt x="518" y="175"/>
                    <a:pt x="518" y="175"/>
                    <a:pt x="518" y="175"/>
                  </a:cubicBezTo>
                  <a:cubicBezTo>
                    <a:pt x="516" y="175"/>
                    <a:pt x="516" y="175"/>
                    <a:pt x="516" y="175"/>
                  </a:cubicBezTo>
                  <a:cubicBezTo>
                    <a:pt x="516" y="174"/>
                    <a:pt x="516" y="174"/>
                    <a:pt x="516" y="174"/>
                  </a:cubicBezTo>
                  <a:cubicBezTo>
                    <a:pt x="517" y="173"/>
                    <a:pt x="517" y="173"/>
                    <a:pt x="517" y="173"/>
                  </a:cubicBezTo>
                  <a:cubicBezTo>
                    <a:pt x="519" y="174"/>
                    <a:pt x="519" y="174"/>
                    <a:pt x="519" y="174"/>
                  </a:cubicBezTo>
                  <a:cubicBezTo>
                    <a:pt x="520" y="173"/>
                    <a:pt x="520" y="173"/>
                    <a:pt x="520" y="173"/>
                  </a:cubicBezTo>
                  <a:cubicBezTo>
                    <a:pt x="520" y="172"/>
                    <a:pt x="520" y="172"/>
                    <a:pt x="520" y="172"/>
                  </a:cubicBezTo>
                  <a:cubicBezTo>
                    <a:pt x="520" y="171"/>
                    <a:pt x="520" y="171"/>
                    <a:pt x="520" y="171"/>
                  </a:cubicBezTo>
                  <a:cubicBezTo>
                    <a:pt x="521" y="171"/>
                    <a:pt x="521" y="171"/>
                    <a:pt x="521" y="171"/>
                  </a:cubicBezTo>
                  <a:cubicBezTo>
                    <a:pt x="522" y="171"/>
                    <a:pt x="522" y="171"/>
                    <a:pt x="522" y="171"/>
                  </a:cubicBezTo>
                  <a:cubicBezTo>
                    <a:pt x="521" y="170"/>
                    <a:pt x="521" y="170"/>
                    <a:pt x="521" y="170"/>
                  </a:cubicBezTo>
                  <a:cubicBezTo>
                    <a:pt x="523" y="168"/>
                    <a:pt x="523" y="168"/>
                    <a:pt x="523" y="168"/>
                  </a:cubicBezTo>
                  <a:cubicBezTo>
                    <a:pt x="522" y="166"/>
                    <a:pt x="522" y="166"/>
                    <a:pt x="522" y="166"/>
                  </a:cubicBezTo>
                  <a:cubicBezTo>
                    <a:pt x="522" y="165"/>
                    <a:pt x="522" y="165"/>
                    <a:pt x="522" y="165"/>
                  </a:cubicBezTo>
                  <a:cubicBezTo>
                    <a:pt x="522" y="164"/>
                    <a:pt x="522" y="164"/>
                    <a:pt x="522" y="164"/>
                  </a:cubicBezTo>
                  <a:cubicBezTo>
                    <a:pt x="522" y="163"/>
                    <a:pt x="522" y="163"/>
                    <a:pt x="522" y="163"/>
                  </a:cubicBezTo>
                  <a:cubicBezTo>
                    <a:pt x="522" y="162"/>
                    <a:pt x="522" y="162"/>
                    <a:pt x="522" y="162"/>
                  </a:cubicBezTo>
                  <a:cubicBezTo>
                    <a:pt x="522" y="162"/>
                    <a:pt x="522" y="162"/>
                    <a:pt x="522" y="162"/>
                  </a:cubicBezTo>
                  <a:cubicBezTo>
                    <a:pt x="522" y="160"/>
                    <a:pt x="522" y="160"/>
                    <a:pt x="522" y="160"/>
                  </a:cubicBezTo>
                  <a:cubicBezTo>
                    <a:pt x="523" y="160"/>
                    <a:pt x="523" y="160"/>
                    <a:pt x="523" y="160"/>
                  </a:cubicBezTo>
                  <a:cubicBezTo>
                    <a:pt x="522" y="159"/>
                    <a:pt x="522" y="159"/>
                    <a:pt x="522" y="159"/>
                  </a:cubicBezTo>
                  <a:cubicBezTo>
                    <a:pt x="522" y="159"/>
                    <a:pt x="522" y="159"/>
                    <a:pt x="522" y="159"/>
                  </a:cubicBezTo>
                  <a:cubicBezTo>
                    <a:pt x="522" y="158"/>
                    <a:pt x="522" y="158"/>
                    <a:pt x="522" y="158"/>
                  </a:cubicBezTo>
                  <a:cubicBezTo>
                    <a:pt x="523" y="157"/>
                    <a:pt x="523" y="157"/>
                    <a:pt x="523" y="157"/>
                  </a:cubicBezTo>
                  <a:cubicBezTo>
                    <a:pt x="522" y="157"/>
                    <a:pt x="522" y="157"/>
                    <a:pt x="522" y="157"/>
                  </a:cubicBezTo>
                  <a:cubicBezTo>
                    <a:pt x="522" y="156"/>
                    <a:pt x="522" y="156"/>
                    <a:pt x="522" y="156"/>
                  </a:cubicBezTo>
                  <a:cubicBezTo>
                    <a:pt x="523" y="155"/>
                    <a:pt x="523" y="155"/>
                    <a:pt x="523" y="155"/>
                  </a:cubicBezTo>
                  <a:cubicBezTo>
                    <a:pt x="524" y="155"/>
                    <a:pt x="524" y="155"/>
                    <a:pt x="524" y="155"/>
                  </a:cubicBezTo>
                  <a:cubicBezTo>
                    <a:pt x="523" y="154"/>
                    <a:pt x="523" y="154"/>
                    <a:pt x="523" y="154"/>
                  </a:cubicBezTo>
                  <a:cubicBezTo>
                    <a:pt x="524" y="152"/>
                    <a:pt x="524" y="152"/>
                    <a:pt x="524" y="152"/>
                  </a:cubicBezTo>
                  <a:cubicBezTo>
                    <a:pt x="523" y="152"/>
                    <a:pt x="523" y="152"/>
                    <a:pt x="523" y="152"/>
                  </a:cubicBezTo>
                  <a:cubicBezTo>
                    <a:pt x="523" y="151"/>
                    <a:pt x="523" y="151"/>
                    <a:pt x="523" y="151"/>
                  </a:cubicBezTo>
                  <a:cubicBezTo>
                    <a:pt x="524" y="150"/>
                    <a:pt x="524" y="150"/>
                    <a:pt x="524" y="150"/>
                  </a:cubicBezTo>
                  <a:cubicBezTo>
                    <a:pt x="524" y="149"/>
                    <a:pt x="524" y="149"/>
                    <a:pt x="524" y="149"/>
                  </a:cubicBezTo>
                  <a:cubicBezTo>
                    <a:pt x="523" y="149"/>
                    <a:pt x="523" y="149"/>
                    <a:pt x="523" y="149"/>
                  </a:cubicBezTo>
                  <a:cubicBezTo>
                    <a:pt x="523" y="148"/>
                    <a:pt x="523" y="148"/>
                    <a:pt x="523" y="148"/>
                  </a:cubicBezTo>
                  <a:cubicBezTo>
                    <a:pt x="523" y="147"/>
                    <a:pt x="523" y="147"/>
                    <a:pt x="523" y="147"/>
                  </a:cubicBezTo>
                  <a:cubicBezTo>
                    <a:pt x="524" y="147"/>
                    <a:pt x="524" y="147"/>
                    <a:pt x="524" y="147"/>
                  </a:cubicBezTo>
                  <a:cubicBezTo>
                    <a:pt x="524" y="146"/>
                    <a:pt x="524" y="146"/>
                    <a:pt x="524" y="146"/>
                  </a:cubicBezTo>
                  <a:cubicBezTo>
                    <a:pt x="524" y="146"/>
                    <a:pt x="524" y="146"/>
                    <a:pt x="524" y="146"/>
                  </a:cubicBezTo>
                  <a:cubicBezTo>
                    <a:pt x="525" y="145"/>
                    <a:pt x="525" y="145"/>
                    <a:pt x="525" y="145"/>
                  </a:cubicBezTo>
                  <a:cubicBezTo>
                    <a:pt x="526" y="145"/>
                    <a:pt x="526" y="145"/>
                    <a:pt x="526" y="145"/>
                  </a:cubicBezTo>
                  <a:cubicBezTo>
                    <a:pt x="527" y="144"/>
                    <a:pt x="527" y="144"/>
                    <a:pt x="527" y="144"/>
                  </a:cubicBezTo>
                  <a:cubicBezTo>
                    <a:pt x="527" y="144"/>
                    <a:pt x="527" y="144"/>
                    <a:pt x="527" y="144"/>
                  </a:cubicBezTo>
                  <a:cubicBezTo>
                    <a:pt x="528" y="143"/>
                    <a:pt x="528" y="143"/>
                    <a:pt x="528" y="143"/>
                  </a:cubicBezTo>
                  <a:cubicBezTo>
                    <a:pt x="528" y="143"/>
                    <a:pt x="528" y="143"/>
                    <a:pt x="528" y="143"/>
                  </a:cubicBezTo>
                  <a:cubicBezTo>
                    <a:pt x="528" y="143"/>
                    <a:pt x="528" y="143"/>
                    <a:pt x="528" y="143"/>
                  </a:cubicBezTo>
                  <a:cubicBezTo>
                    <a:pt x="528" y="142"/>
                    <a:pt x="528" y="142"/>
                    <a:pt x="528" y="142"/>
                  </a:cubicBezTo>
                  <a:cubicBezTo>
                    <a:pt x="527" y="142"/>
                    <a:pt x="527" y="142"/>
                    <a:pt x="527" y="142"/>
                  </a:cubicBezTo>
                  <a:cubicBezTo>
                    <a:pt x="527" y="143"/>
                    <a:pt x="527" y="143"/>
                    <a:pt x="527" y="143"/>
                  </a:cubicBezTo>
                  <a:cubicBezTo>
                    <a:pt x="526" y="142"/>
                    <a:pt x="526" y="142"/>
                    <a:pt x="526" y="142"/>
                  </a:cubicBezTo>
                  <a:cubicBezTo>
                    <a:pt x="526" y="141"/>
                    <a:pt x="526" y="141"/>
                    <a:pt x="526" y="141"/>
                  </a:cubicBezTo>
                  <a:cubicBezTo>
                    <a:pt x="527" y="139"/>
                    <a:pt x="527" y="139"/>
                    <a:pt x="527" y="139"/>
                  </a:cubicBezTo>
                  <a:cubicBezTo>
                    <a:pt x="526" y="139"/>
                    <a:pt x="526" y="139"/>
                    <a:pt x="526" y="139"/>
                  </a:cubicBezTo>
                  <a:cubicBezTo>
                    <a:pt x="526" y="138"/>
                    <a:pt x="526" y="138"/>
                    <a:pt x="526" y="138"/>
                  </a:cubicBezTo>
                  <a:cubicBezTo>
                    <a:pt x="526" y="138"/>
                    <a:pt x="526" y="138"/>
                    <a:pt x="526" y="138"/>
                  </a:cubicBezTo>
                  <a:cubicBezTo>
                    <a:pt x="525" y="138"/>
                    <a:pt x="525" y="138"/>
                    <a:pt x="525" y="138"/>
                  </a:cubicBezTo>
                  <a:cubicBezTo>
                    <a:pt x="525" y="138"/>
                    <a:pt x="525" y="138"/>
                    <a:pt x="525" y="138"/>
                  </a:cubicBezTo>
                  <a:cubicBezTo>
                    <a:pt x="525" y="136"/>
                    <a:pt x="525" y="136"/>
                    <a:pt x="525" y="136"/>
                  </a:cubicBezTo>
                  <a:cubicBezTo>
                    <a:pt x="525" y="136"/>
                    <a:pt x="525" y="136"/>
                    <a:pt x="525" y="136"/>
                  </a:cubicBezTo>
                  <a:cubicBezTo>
                    <a:pt x="525" y="136"/>
                    <a:pt x="525" y="136"/>
                    <a:pt x="525" y="136"/>
                  </a:cubicBezTo>
                  <a:cubicBezTo>
                    <a:pt x="525" y="135"/>
                    <a:pt x="525" y="135"/>
                    <a:pt x="525" y="135"/>
                  </a:cubicBezTo>
                  <a:cubicBezTo>
                    <a:pt x="524" y="134"/>
                    <a:pt x="524" y="134"/>
                    <a:pt x="524" y="134"/>
                  </a:cubicBezTo>
                  <a:cubicBezTo>
                    <a:pt x="524" y="134"/>
                    <a:pt x="524" y="134"/>
                    <a:pt x="524" y="134"/>
                  </a:cubicBezTo>
                  <a:cubicBezTo>
                    <a:pt x="524" y="134"/>
                    <a:pt x="524" y="134"/>
                    <a:pt x="524" y="134"/>
                  </a:cubicBezTo>
                  <a:cubicBezTo>
                    <a:pt x="524" y="133"/>
                    <a:pt x="524" y="133"/>
                    <a:pt x="524" y="133"/>
                  </a:cubicBezTo>
                  <a:cubicBezTo>
                    <a:pt x="523" y="132"/>
                    <a:pt x="523" y="132"/>
                    <a:pt x="523" y="132"/>
                  </a:cubicBezTo>
                  <a:cubicBezTo>
                    <a:pt x="523" y="132"/>
                    <a:pt x="523" y="132"/>
                    <a:pt x="523" y="132"/>
                  </a:cubicBezTo>
                  <a:cubicBezTo>
                    <a:pt x="522" y="131"/>
                    <a:pt x="522" y="131"/>
                    <a:pt x="522" y="131"/>
                  </a:cubicBezTo>
                  <a:cubicBezTo>
                    <a:pt x="522" y="131"/>
                    <a:pt x="522" y="131"/>
                    <a:pt x="522" y="131"/>
                  </a:cubicBezTo>
                  <a:cubicBezTo>
                    <a:pt x="522" y="130"/>
                    <a:pt x="522" y="130"/>
                    <a:pt x="522" y="130"/>
                  </a:cubicBezTo>
                  <a:cubicBezTo>
                    <a:pt x="522" y="129"/>
                    <a:pt x="522" y="129"/>
                    <a:pt x="522" y="129"/>
                  </a:cubicBezTo>
                  <a:cubicBezTo>
                    <a:pt x="523" y="128"/>
                    <a:pt x="523" y="128"/>
                    <a:pt x="523" y="128"/>
                  </a:cubicBezTo>
                  <a:cubicBezTo>
                    <a:pt x="524" y="128"/>
                    <a:pt x="524" y="128"/>
                    <a:pt x="524" y="128"/>
                  </a:cubicBezTo>
                  <a:cubicBezTo>
                    <a:pt x="525" y="128"/>
                    <a:pt x="525" y="128"/>
                    <a:pt x="525" y="128"/>
                  </a:cubicBezTo>
                  <a:cubicBezTo>
                    <a:pt x="524" y="127"/>
                    <a:pt x="524" y="127"/>
                    <a:pt x="524" y="127"/>
                  </a:cubicBezTo>
                  <a:cubicBezTo>
                    <a:pt x="526" y="127"/>
                    <a:pt x="526" y="127"/>
                    <a:pt x="526" y="127"/>
                  </a:cubicBezTo>
                  <a:cubicBezTo>
                    <a:pt x="525" y="127"/>
                    <a:pt x="525" y="127"/>
                    <a:pt x="525" y="127"/>
                  </a:cubicBezTo>
                  <a:cubicBezTo>
                    <a:pt x="524" y="127"/>
                    <a:pt x="524" y="127"/>
                    <a:pt x="524" y="127"/>
                  </a:cubicBezTo>
                  <a:cubicBezTo>
                    <a:pt x="524" y="127"/>
                    <a:pt x="524" y="127"/>
                    <a:pt x="524" y="127"/>
                  </a:cubicBezTo>
                  <a:cubicBezTo>
                    <a:pt x="522" y="127"/>
                    <a:pt x="522" y="127"/>
                    <a:pt x="522" y="127"/>
                  </a:cubicBezTo>
                  <a:cubicBezTo>
                    <a:pt x="521" y="126"/>
                    <a:pt x="521" y="126"/>
                    <a:pt x="521" y="126"/>
                  </a:cubicBezTo>
                  <a:cubicBezTo>
                    <a:pt x="521" y="126"/>
                    <a:pt x="521" y="126"/>
                    <a:pt x="521" y="126"/>
                  </a:cubicBezTo>
                  <a:cubicBezTo>
                    <a:pt x="520" y="126"/>
                    <a:pt x="520" y="126"/>
                    <a:pt x="520" y="126"/>
                  </a:cubicBezTo>
                  <a:cubicBezTo>
                    <a:pt x="519" y="127"/>
                    <a:pt x="519" y="127"/>
                    <a:pt x="519" y="127"/>
                  </a:cubicBezTo>
                  <a:cubicBezTo>
                    <a:pt x="518" y="127"/>
                    <a:pt x="518" y="127"/>
                    <a:pt x="518" y="127"/>
                  </a:cubicBezTo>
                  <a:cubicBezTo>
                    <a:pt x="517" y="128"/>
                    <a:pt x="517" y="128"/>
                    <a:pt x="517" y="128"/>
                  </a:cubicBezTo>
                  <a:cubicBezTo>
                    <a:pt x="517" y="128"/>
                    <a:pt x="517" y="128"/>
                    <a:pt x="517" y="128"/>
                  </a:cubicBezTo>
                  <a:cubicBezTo>
                    <a:pt x="517" y="129"/>
                    <a:pt x="517" y="129"/>
                    <a:pt x="517" y="129"/>
                  </a:cubicBezTo>
                  <a:cubicBezTo>
                    <a:pt x="518" y="130"/>
                    <a:pt x="518" y="130"/>
                    <a:pt x="518" y="130"/>
                  </a:cubicBezTo>
                  <a:cubicBezTo>
                    <a:pt x="518" y="130"/>
                    <a:pt x="518" y="130"/>
                    <a:pt x="518" y="130"/>
                  </a:cubicBezTo>
                  <a:cubicBezTo>
                    <a:pt x="518" y="131"/>
                    <a:pt x="518" y="131"/>
                    <a:pt x="518" y="131"/>
                  </a:cubicBezTo>
                  <a:cubicBezTo>
                    <a:pt x="518" y="132"/>
                    <a:pt x="518" y="132"/>
                    <a:pt x="518" y="132"/>
                  </a:cubicBezTo>
                  <a:cubicBezTo>
                    <a:pt x="519" y="133"/>
                    <a:pt x="519" y="133"/>
                    <a:pt x="519" y="133"/>
                  </a:cubicBezTo>
                  <a:cubicBezTo>
                    <a:pt x="519" y="133"/>
                    <a:pt x="519" y="133"/>
                    <a:pt x="519" y="133"/>
                  </a:cubicBezTo>
                  <a:cubicBezTo>
                    <a:pt x="520" y="133"/>
                    <a:pt x="520" y="133"/>
                    <a:pt x="520" y="133"/>
                  </a:cubicBezTo>
                  <a:cubicBezTo>
                    <a:pt x="520" y="135"/>
                    <a:pt x="520" y="135"/>
                    <a:pt x="520" y="135"/>
                  </a:cubicBezTo>
                  <a:cubicBezTo>
                    <a:pt x="521" y="135"/>
                    <a:pt x="521" y="135"/>
                    <a:pt x="521" y="135"/>
                  </a:cubicBezTo>
                  <a:cubicBezTo>
                    <a:pt x="521" y="136"/>
                    <a:pt x="521" y="136"/>
                    <a:pt x="521" y="136"/>
                  </a:cubicBezTo>
                  <a:cubicBezTo>
                    <a:pt x="522" y="137"/>
                    <a:pt x="522" y="137"/>
                    <a:pt x="522" y="137"/>
                  </a:cubicBezTo>
                  <a:cubicBezTo>
                    <a:pt x="521" y="137"/>
                    <a:pt x="521" y="137"/>
                    <a:pt x="521" y="137"/>
                  </a:cubicBezTo>
                  <a:cubicBezTo>
                    <a:pt x="521" y="137"/>
                    <a:pt x="521" y="137"/>
                    <a:pt x="521" y="137"/>
                  </a:cubicBezTo>
                  <a:cubicBezTo>
                    <a:pt x="520" y="136"/>
                    <a:pt x="520" y="136"/>
                    <a:pt x="520" y="136"/>
                  </a:cubicBezTo>
                  <a:cubicBezTo>
                    <a:pt x="519" y="136"/>
                    <a:pt x="519" y="136"/>
                    <a:pt x="519" y="136"/>
                  </a:cubicBezTo>
                  <a:cubicBezTo>
                    <a:pt x="519" y="137"/>
                    <a:pt x="519" y="137"/>
                    <a:pt x="519" y="137"/>
                  </a:cubicBezTo>
                  <a:cubicBezTo>
                    <a:pt x="518" y="138"/>
                    <a:pt x="518" y="138"/>
                    <a:pt x="518" y="138"/>
                  </a:cubicBezTo>
                  <a:cubicBezTo>
                    <a:pt x="519" y="139"/>
                    <a:pt x="519" y="139"/>
                    <a:pt x="519" y="139"/>
                  </a:cubicBezTo>
                  <a:cubicBezTo>
                    <a:pt x="518" y="140"/>
                    <a:pt x="518" y="140"/>
                    <a:pt x="518" y="140"/>
                  </a:cubicBezTo>
                  <a:cubicBezTo>
                    <a:pt x="518" y="140"/>
                    <a:pt x="518" y="140"/>
                    <a:pt x="518" y="140"/>
                  </a:cubicBezTo>
                  <a:cubicBezTo>
                    <a:pt x="518" y="140"/>
                    <a:pt x="518" y="140"/>
                    <a:pt x="518" y="140"/>
                  </a:cubicBezTo>
                  <a:cubicBezTo>
                    <a:pt x="518" y="141"/>
                    <a:pt x="518" y="141"/>
                    <a:pt x="518" y="141"/>
                  </a:cubicBezTo>
                  <a:cubicBezTo>
                    <a:pt x="518" y="141"/>
                    <a:pt x="518" y="141"/>
                    <a:pt x="518" y="141"/>
                  </a:cubicBezTo>
                  <a:cubicBezTo>
                    <a:pt x="518" y="142"/>
                    <a:pt x="518" y="142"/>
                    <a:pt x="518" y="142"/>
                  </a:cubicBezTo>
                  <a:cubicBezTo>
                    <a:pt x="518" y="142"/>
                    <a:pt x="518" y="142"/>
                    <a:pt x="518" y="142"/>
                  </a:cubicBezTo>
                  <a:cubicBezTo>
                    <a:pt x="518" y="143"/>
                    <a:pt x="518" y="143"/>
                    <a:pt x="518" y="143"/>
                  </a:cubicBezTo>
                  <a:cubicBezTo>
                    <a:pt x="518" y="145"/>
                    <a:pt x="518" y="145"/>
                    <a:pt x="518" y="145"/>
                  </a:cubicBezTo>
                  <a:cubicBezTo>
                    <a:pt x="517" y="145"/>
                    <a:pt x="517" y="145"/>
                    <a:pt x="517" y="145"/>
                  </a:cubicBezTo>
                  <a:cubicBezTo>
                    <a:pt x="517" y="146"/>
                    <a:pt x="517" y="146"/>
                    <a:pt x="517" y="146"/>
                  </a:cubicBezTo>
                  <a:cubicBezTo>
                    <a:pt x="517" y="146"/>
                    <a:pt x="517" y="146"/>
                    <a:pt x="517" y="146"/>
                  </a:cubicBezTo>
                  <a:cubicBezTo>
                    <a:pt x="516" y="147"/>
                    <a:pt x="516" y="147"/>
                    <a:pt x="516" y="147"/>
                  </a:cubicBezTo>
                  <a:cubicBezTo>
                    <a:pt x="516" y="147"/>
                    <a:pt x="516" y="147"/>
                    <a:pt x="516" y="147"/>
                  </a:cubicBezTo>
                  <a:cubicBezTo>
                    <a:pt x="515" y="146"/>
                    <a:pt x="515" y="146"/>
                    <a:pt x="515" y="146"/>
                  </a:cubicBezTo>
                  <a:cubicBezTo>
                    <a:pt x="516" y="145"/>
                    <a:pt x="516" y="145"/>
                    <a:pt x="516" y="145"/>
                  </a:cubicBezTo>
                  <a:cubicBezTo>
                    <a:pt x="515" y="144"/>
                    <a:pt x="515" y="144"/>
                    <a:pt x="515" y="144"/>
                  </a:cubicBezTo>
                  <a:cubicBezTo>
                    <a:pt x="515" y="144"/>
                    <a:pt x="515" y="144"/>
                    <a:pt x="515" y="144"/>
                  </a:cubicBezTo>
                  <a:cubicBezTo>
                    <a:pt x="514" y="145"/>
                    <a:pt x="514" y="145"/>
                    <a:pt x="514" y="145"/>
                  </a:cubicBezTo>
                  <a:cubicBezTo>
                    <a:pt x="514" y="145"/>
                    <a:pt x="514" y="145"/>
                    <a:pt x="514" y="145"/>
                  </a:cubicBezTo>
                  <a:cubicBezTo>
                    <a:pt x="513" y="146"/>
                    <a:pt x="513" y="146"/>
                    <a:pt x="513" y="146"/>
                  </a:cubicBezTo>
                  <a:cubicBezTo>
                    <a:pt x="513" y="144"/>
                    <a:pt x="513" y="144"/>
                    <a:pt x="513" y="144"/>
                  </a:cubicBezTo>
                  <a:cubicBezTo>
                    <a:pt x="512" y="144"/>
                    <a:pt x="512" y="144"/>
                    <a:pt x="512" y="144"/>
                  </a:cubicBezTo>
                  <a:cubicBezTo>
                    <a:pt x="512" y="144"/>
                    <a:pt x="512" y="144"/>
                    <a:pt x="512" y="144"/>
                  </a:cubicBezTo>
                  <a:cubicBezTo>
                    <a:pt x="511" y="144"/>
                    <a:pt x="511" y="144"/>
                    <a:pt x="511" y="144"/>
                  </a:cubicBezTo>
                  <a:cubicBezTo>
                    <a:pt x="511" y="144"/>
                    <a:pt x="511" y="144"/>
                    <a:pt x="511" y="144"/>
                  </a:cubicBezTo>
                  <a:cubicBezTo>
                    <a:pt x="511" y="144"/>
                    <a:pt x="511" y="144"/>
                    <a:pt x="511" y="144"/>
                  </a:cubicBezTo>
                  <a:cubicBezTo>
                    <a:pt x="512" y="143"/>
                    <a:pt x="512" y="143"/>
                    <a:pt x="512" y="143"/>
                  </a:cubicBezTo>
                  <a:cubicBezTo>
                    <a:pt x="511" y="143"/>
                    <a:pt x="511" y="143"/>
                    <a:pt x="511" y="143"/>
                  </a:cubicBezTo>
                  <a:cubicBezTo>
                    <a:pt x="511" y="142"/>
                    <a:pt x="511" y="142"/>
                    <a:pt x="511" y="142"/>
                  </a:cubicBezTo>
                  <a:cubicBezTo>
                    <a:pt x="512" y="142"/>
                    <a:pt x="512" y="142"/>
                    <a:pt x="512" y="142"/>
                  </a:cubicBezTo>
                  <a:cubicBezTo>
                    <a:pt x="511" y="141"/>
                    <a:pt x="511" y="141"/>
                    <a:pt x="511" y="141"/>
                  </a:cubicBezTo>
                  <a:cubicBezTo>
                    <a:pt x="511" y="141"/>
                    <a:pt x="511" y="141"/>
                    <a:pt x="511" y="141"/>
                  </a:cubicBezTo>
                  <a:cubicBezTo>
                    <a:pt x="512" y="140"/>
                    <a:pt x="512" y="140"/>
                    <a:pt x="512" y="140"/>
                  </a:cubicBezTo>
                  <a:cubicBezTo>
                    <a:pt x="511" y="140"/>
                    <a:pt x="511" y="140"/>
                    <a:pt x="511" y="140"/>
                  </a:cubicBezTo>
                  <a:cubicBezTo>
                    <a:pt x="511" y="139"/>
                    <a:pt x="511" y="139"/>
                    <a:pt x="511" y="139"/>
                  </a:cubicBezTo>
                  <a:cubicBezTo>
                    <a:pt x="511" y="139"/>
                    <a:pt x="511" y="139"/>
                    <a:pt x="511" y="139"/>
                  </a:cubicBezTo>
                  <a:cubicBezTo>
                    <a:pt x="511" y="138"/>
                    <a:pt x="511" y="138"/>
                    <a:pt x="511" y="138"/>
                  </a:cubicBezTo>
                  <a:cubicBezTo>
                    <a:pt x="510" y="137"/>
                    <a:pt x="510" y="137"/>
                    <a:pt x="510" y="137"/>
                  </a:cubicBezTo>
                  <a:cubicBezTo>
                    <a:pt x="510" y="137"/>
                    <a:pt x="510" y="137"/>
                    <a:pt x="510" y="137"/>
                  </a:cubicBezTo>
                  <a:cubicBezTo>
                    <a:pt x="510" y="137"/>
                    <a:pt x="510" y="137"/>
                    <a:pt x="510" y="137"/>
                  </a:cubicBezTo>
                  <a:cubicBezTo>
                    <a:pt x="509" y="138"/>
                    <a:pt x="509" y="138"/>
                    <a:pt x="509" y="138"/>
                  </a:cubicBezTo>
                  <a:cubicBezTo>
                    <a:pt x="509" y="138"/>
                    <a:pt x="509" y="138"/>
                    <a:pt x="509" y="138"/>
                  </a:cubicBezTo>
                  <a:cubicBezTo>
                    <a:pt x="509" y="139"/>
                    <a:pt x="509" y="139"/>
                    <a:pt x="509" y="139"/>
                  </a:cubicBezTo>
                  <a:cubicBezTo>
                    <a:pt x="508" y="140"/>
                    <a:pt x="508" y="140"/>
                    <a:pt x="508" y="140"/>
                  </a:cubicBezTo>
                  <a:cubicBezTo>
                    <a:pt x="508" y="140"/>
                    <a:pt x="508" y="140"/>
                    <a:pt x="508" y="140"/>
                  </a:cubicBezTo>
                  <a:cubicBezTo>
                    <a:pt x="507" y="139"/>
                    <a:pt x="507" y="139"/>
                    <a:pt x="507" y="139"/>
                  </a:cubicBezTo>
                  <a:cubicBezTo>
                    <a:pt x="507" y="139"/>
                    <a:pt x="507" y="139"/>
                    <a:pt x="507" y="139"/>
                  </a:cubicBezTo>
                  <a:cubicBezTo>
                    <a:pt x="507" y="139"/>
                    <a:pt x="507" y="139"/>
                    <a:pt x="507" y="139"/>
                  </a:cubicBezTo>
                  <a:cubicBezTo>
                    <a:pt x="506" y="138"/>
                    <a:pt x="506" y="138"/>
                    <a:pt x="506" y="138"/>
                  </a:cubicBezTo>
                  <a:cubicBezTo>
                    <a:pt x="505" y="138"/>
                    <a:pt x="505" y="138"/>
                    <a:pt x="505" y="138"/>
                  </a:cubicBezTo>
                  <a:cubicBezTo>
                    <a:pt x="505" y="138"/>
                    <a:pt x="505" y="138"/>
                    <a:pt x="505" y="138"/>
                  </a:cubicBezTo>
                  <a:cubicBezTo>
                    <a:pt x="505" y="138"/>
                    <a:pt x="505" y="138"/>
                    <a:pt x="505" y="138"/>
                  </a:cubicBezTo>
                  <a:cubicBezTo>
                    <a:pt x="505" y="139"/>
                    <a:pt x="505" y="139"/>
                    <a:pt x="505" y="139"/>
                  </a:cubicBezTo>
                  <a:cubicBezTo>
                    <a:pt x="504" y="139"/>
                    <a:pt x="504" y="139"/>
                    <a:pt x="504" y="139"/>
                  </a:cubicBezTo>
                  <a:cubicBezTo>
                    <a:pt x="504" y="140"/>
                    <a:pt x="504" y="140"/>
                    <a:pt x="504" y="140"/>
                  </a:cubicBezTo>
                  <a:cubicBezTo>
                    <a:pt x="502" y="140"/>
                    <a:pt x="502" y="140"/>
                    <a:pt x="502" y="140"/>
                  </a:cubicBezTo>
                  <a:cubicBezTo>
                    <a:pt x="502" y="140"/>
                    <a:pt x="502" y="140"/>
                    <a:pt x="502" y="140"/>
                  </a:cubicBezTo>
                  <a:cubicBezTo>
                    <a:pt x="501" y="140"/>
                    <a:pt x="501" y="140"/>
                    <a:pt x="501" y="140"/>
                  </a:cubicBezTo>
                  <a:cubicBezTo>
                    <a:pt x="501" y="141"/>
                    <a:pt x="501" y="141"/>
                    <a:pt x="501" y="141"/>
                  </a:cubicBezTo>
                  <a:cubicBezTo>
                    <a:pt x="499" y="140"/>
                    <a:pt x="499" y="140"/>
                    <a:pt x="499" y="140"/>
                  </a:cubicBezTo>
                  <a:cubicBezTo>
                    <a:pt x="498" y="142"/>
                    <a:pt x="498" y="142"/>
                    <a:pt x="498" y="142"/>
                  </a:cubicBezTo>
                  <a:cubicBezTo>
                    <a:pt x="498" y="142"/>
                    <a:pt x="498" y="142"/>
                    <a:pt x="498" y="142"/>
                  </a:cubicBezTo>
                  <a:cubicBezTo>
                    <a:pt x="498" y="143"/>
                    <a:pt x="498" y="143"/>
                    <a:pt x="498" y="143"/>
                  </a:cubicBezTo>
                  <a:cubicBezTo>
                    <a:pt x="497" y="144"/>
                    <a:pt x="497" y="144"/>
                    <a:pt x="497" y="144"/>
                  </a:cubicBezTo>
                  <a:cubicBezTo>
                    <a:pt x="497" y="144"/>
                    <a:pt x="497" y="144"/>
                    <a:pt x="497" y="144"/>
                  </a:cubicBezTo>
                  <a:cubicBezTo>
                    <a:pt x="498" y="145"/>
                    <a:pt x="498" y="145"/>
                    <a:pt x="498" y="145"/>
                  </a:cubicBezTo>
                  <a:cubicBezTo>
                    <a:pt x="498" y="146"/>
                    <a:pt x="498" y="146"/>
                    <a:pt x="498" y="146"/>
                  </a:cubicBezTo>
                  <a:cubicBezTo>
                    <a:pt x="499" y="147"/>
                    <a:pt x="499" y="147"/>
                    <a:pt x="499" y="147"/>
                  </a:cubicBezTo>
                  <a:cubicBezTo>
                    <a:pt x="498" y="147"/>
                    <a:pt x="498" y="147"/>
                    <a:pt x="498" y="147"/>
                  </a:cubicBezTo>
                  <a:cubicBezTo>
                    <a:pt x="498" y="150"/>
                    <a:pt x="498" y="150"/>
                    <a:pt x="498" y="150"/>
                  </a:cubicBezTo>
                  <a:cubicBezTo>
                    <a:pt x="499" y="151"/>
                    <a:pt x="499" y="151"/>
                    <a:pt x="499" y="151"/>
                  </a:cubicBezTo>
                  <a:cubicBezTo>
                    <a:pt x="498" y="152"/>
                    <a:pt x="498" y="152"/>
                    <a:pt x="498" y="152"/>
                  </a:cubicBezTo>
                  <a:cubicBezTo>
                    <a:pt x="498" y="152"/>
                    <a:pt x="498" y="152"/>
                    <a:pt x="498" y="152"/>
                  </a:cubicBezTo>
                  <a:cubicBezTo>
                    <a:pt x="498" y="153"/>
                    <a:pt x="498" y="153"/>
                    <a:pt x="498" y="153"/>
                  </a:cubicBezTo>
                  <a:cubicBezTo>
                    <a:pt x="497" y="153"/>
                    <a:pt x="497" y="153"/>
                    <a:pt x="497" y="153"/>
                  </a:cubicBezTo>
                  <a:cubicBezTo>
                    <a:pt x="497" y="155"/>
                    <a:pt x="497" y="155"/>
                    <a:pt x="497" y="155"/>
                  </a:cubicBezTo>
                  <a:cubicBezTo>
                    <a:pt x="497" y="155"/>
                    <a:pt x="497" y="155"/>
                    <a:pt x="497" y="155"/>
                  </a:cubicBezTo>
                  <a:cubicBezTo>
                    <a:pt x="497" y="156"/>
                    <a:pt x="497" y="156"/>
                    <a:pt x="497" y="156"/>
                  </a:cubicBezTo>
                  <a:cubicBezTo>
                    <a:pt x="496" y="158"/>
                    <a:pt x="496" y="158"/>
                    <a:pt x="496" y="158"/>
                  </a:cubicBezTo>
                  <a:cubicBezTo>
                    <a:pt x="497" y="159"/>
                    <a:pt x="497" y="159"/>
                    <a:pt x="497" y="159"/>
                  </a:cubicBezTo>
                  <a:cubicBezTo>
                    <a:pt x="496" y="159"/>
                    <a:pt x="496" y="159"/>
                    <a:pt x="496" y="159"/>
                  </a:cubicBezTo>
                  <a:cubicBezTo>
                    <a:pt x="497" y="161"/>
                    <a:pt x="497" y="161"/>
                    <a:pt x="497" y="161"/>
                  </a:cubicBezTo>
                  <a:cubicBezTo>
                    <a:pt x="497" y="161"/>
                    <a:pt x="497" y="161"/>
                    <a:pt x="497" y="161"/>
                  </a:cubicBezTo>
                  <a:cubicBezTo>
                    <a:pt x="497" y="162"/>
                    <a:pt x="497" y="162"/>
                    <a:pt x="497" y="162"/>
                  </a:cubicBezTo>
                  <a:cubicBezTo>
                    <a:pt x="497" y="162"/>
                    <a:pt x="497" y="162"/>
                    <a:pt x="497" y="162"/>
                  </a:cubicBezTo>
                  <a:cubicBezTo>
                    <a:pt x="498" y="162"/>
                    <a:pt x="498" y="162"/>
                    <a:pt x="498" y="162"/>
                  </a:cubicBezTo>
                  <a:cubicBezTo>
                    <a:pt x="499" y="162"/>
                    <a:pt x="499" y="162"/>
                    <a:pt x="499" y="162"/>
                  </a:cubicBezTo>
                  <a:cubicBezTo>
                    <a:pt x="499" y="161"/>
                    <a:pt x="499" y="161"/>
                    <a:pt x="499" y="161"/>
                  </a:cubicBezTo>
                  <a:cubicBezTo>
                    <a:pt x="499" y="161"/>
                    <a:pt x="499" y="161"/>
                    <a:pt x="499" y="161"/>
                  </a:cubicBezTo>
                  <a:cubicBezTo>
                    <a:pt x="500" y="161"/>
                    <a:pt x="500" y="161"/>
                    <a:pt x="500" y="161"/>
                  </a:cubicBezTo>
                  <a:cubicBezTo>
                    <a:pt x="500" y="161"/>
                    <a:pt x="500" y="161"/>
                    <a:pt x="500" y="161"/>
                  </a:cubicBezTo>
                  <a:cubicBezTo>
                    <a:pt x="500" y="161"/>
                    <a:pt x="500" y="161"/>
                    <a:pt x="500" y="161"/>
                  </a:cubicBezTo>
                  <a:cubicBezTo>
                    <a:pt x="500" y="161"/>
                    <a:pt x="500" y="161"/>
                    <a:pt x="500" y="161"/>
                  </a:cubicBezTo>
                  <a:cubicBezTo>
                    <a:pt x="501" y="161"/>
                    <a:pt x="501" y="161"/>
                    <a:pt x="501" y="161"/>
                  </a:cubicBezTo>
                  <a:cubicBezTo>
                    <a:pt x="502" y="162"/>
                    <a:pt x="502" y="162"/>
                    <a:pt x="502" y="162"/>
                  </a:cubicBezTo>
                  <a:cubicBezTo>
                    <a:pt x="502" y="162"/>
                    <a:pt x="502" y="162"/>
                    <a:pt x="502" y="162"/>
                  </a:cubicBezTo>
                  <a:cubicBezTo>
                    <a:pt x="501" y="162"/>
                    <a:pt x="501" y="162"/>
                    <a:pt x="501" y="162"/>
                  </a:cubicBezTo>
                  <a:cubicBezTo>
                    <a:pt x="502" y="163"/>
                    <a:pt x="502" y="163"/>
                    <a:pt x="502" y="163"/>
                  </a:cubicBezTo>
                  <a:cubicBezTo>
                    <a:pt x="502" y="163"/>
                    <a:pt x="502" y="163"/>
                    <a:pt x="502" y="163"/>
                  </a:cubicBezTo>
                  <a:cubicBezTo>
                    <a:pt x="501" y="163"/>
                    <a:pt x="501" y="163"/>
                    <a:pt x="501" y="163"/>
                  </a:cubicBezTo>
                  <a:cubicBezTo>
                    <a:pt x="501" y="164"/>
                    <a:pt x="501" y="164"/>
                    <a:pt x="501" y="164"/>
                  </a:cubicBezTo>
                  <a:cubicBezTo>
                    <a:pt x="500" y="163"/>
                    <a:pt x="500" y="163"/>
                    <a:pt x="500" y="163"/>
                  </a:cubicBezTo>
                  <a:cubicBezTo>
                    <a:pt x="500" y="164"/>
                    <a:pt x="500" y="164"/>
                    <a:pt x="500" y="164"/>
                  </a:cubicBezTo>
                  <a:cubicBezTo>
                    <a:pt x="500" y="164"/>
                    <a:pt x="500" y="164"/>
                    <a:pt x="500" y="164"/>
                  </a:cubicBezTo>
                  <a:cubicBezTo>
                    <a:pt x="500" y="165"/>
                    <a:pt x="500" y="165"/>
                    <a:pt x="500" y="165"/>
                  </a:cubicBezTo>
                  <a:cubicBezTo>
                    <a:pt x="499" y="166"/>
                    <a:pt x="499" y="166"/>
                    <a:pt x="499" y="166"/>
                  </a:cubicBezTo>
                  <a:cubicBezTo>
                    <a:pt x="498" y="165"/>
                    <a:pt x="498" y="165"/>
                    <a:pt x="498" y="165"/>
                  </a:cubicBezTo>
                  <a:cubicBezTo>
                    <a:pt x="498" y="165"/>
                    <a:pt x="498" y="165"/>
                    <a:pt x="498" y="165"/>
                  </a:cubicBezTo>
                  <a:cubicBezTo>
                    <a:pt x="498" y="164"/>
                    <a:pt x="498" y="164"/>
                    <a:pt x="498" y="164"/>
                  </a:cubicBezTo>
                  <a:cubicBezTo>
                    <a:pt x="497" y="165"/>
                    <a:pt x="497" y="165"/>
                    <a:pt x="497" y="165"/>
                  </a:cubicBezTo>
                  <a:cubicBezTo>
                    <a:pt x="497" y="164"/>
                    <a:pt x="497" y="164"/>
                    <a:pt x="497" y="164"/>
                  </a:cubicBezTo>
                  <a:cubicBezTo>
                    <a:pt x="496" y="164"/>
                    <a:pt x="496" y="164"/>
                    <a:pt x="496" y="164"/>
                  </a:cubicBezTo>
                  <a:cubicBezTo>
                    <a:pt x="496" y="165"/>
                    <a:pt x="496" y="165"/>
                    <a:pt x="496" y="165"/>
                  </a:cubicBezTo>
                  <a:cubicBezTo>
                    <a:pt x="496" y="166"/>
                    <a:pt x="496" y="166"/>
                    <a:pt x="496" y="166"/>
                  </a:cubicBezTo>
                  <a:cubicBezTo>
                    <a:pt x="496" y="166"/>
                    <a:pt x="496" y="166"/>
                    <a:pt x="496" y="166"/>
                  </a:cubicBezTo>
                  <a:cubicBezTo>
                    <a:pt x="495" y="166"/>
                    <a:pt x="495" y="166"/>
                    <a:pt x="495" y="166"/>
                  </a:cubicBezTo>
                  <a:cubicBezTo>
                    <a:pt x="495" y="167"/>
                    <a:pt x="495" y="167"/>
                    <a:pt x="495" y="167"/>
                  </a:cubicBezTo>
                  <a:cubicBezTo>
                    <a:pt x="495" y="167"/>
                    <a:pt x="495" y="167"/>
                    <a:pt x="495" y="167"/>
                  </a:cubicBezTo>
                  <a:cubicBezTo>
                    <a:pt x="495" y="168"/>
                    <a:pt x="495" y="168"/>
                    <a:pt x="495" y="168"/>
                  </a:cubicBezTo>
                  <a:cubicBezTo>
                    <a:pt x="494" y="167"/>
                    <a:pt x="494" y="167"/>
                    <a:pt x="494" y="167"/>
                  </a:cubicBezTo>
                  <a:cubicBezTo>
                    <a:pt x="493" y="166"/>
                    <a:pt x="493" y="166"/>
                    <a:pt x="493" y="166"/>
                  </a:cubicBezTo>
                  <a:cubicBezTo>
                    <a:pt x="492" y="166"/>
                    <a:pt x="492" y="166"/>
                    <a:pt x="492" y="166"/>
                  </a:cubicBezTo>
                  <a:cubicBezTo>
                    <a:pt x="493" y="167"/>
                    <a:pt x="493" y="167"/>
                    <a:pt x="493" y="167"/>
                  </a:cubicBezTo>
                  <a:cubicBezTo>
                    <a:pt x="492" y="168"/>
                    <a:pt x="492" y="168"/>
                    <a:pt x="492" y="168"/>
                  </a:cubicBezTo>
                  <a:cubicBezTo>
                    <a:pt x="492" y="168"/>
                    <a:pt x="492" y="168"/>
                    <a:pt x="492" y="168"/>
                  </a:cubicBezTo>
                  <a:cubicBezTo>
                    <a:pt x="492" y="169"/>
                    <a:pt x="492" y="169"/>
                    <a:pt x="492" y="169"/>
                  </a:cubicBezTo>
                  <a:cubicBezTo>
                    <a:pt x="491" y="169"/>
                    <a:pt x="491" y="169"/>
                    <a:pt x="491" y="169"/>
                  </a:cubicBezTo>
                  <a:cubicBezTo>
                    <a:pt x="490" y="169"/>
                    <a:pt x="490" y="169"/>
                    <a:pt x="490" y="169"/>
                  </a:cubicBezTo>
                  <a:cubicBezTo>
                    <a:pt x="489" y="168"/>
                    <a:pt x="489" y="168"/>
                    <a:pt x="489" y="168"/>
                  </a:cubicBezTo>
                  <a:cubicBezTo>
                    <a:pt x="488" y="168"/>
                    <a:pt x="488" y="168"/>
                    <a:pt x="488" y="168"/>
                  </a:cubicBezTo>
                  <a:cubicBezTo>
                    <a:pt x="488" y="168"/>
                    <a:pt x="488" y="168"/>
                    <a:pt x="488" y="168"/>
                  </a:cubicBezTo>
                  <a:cubicBezTo>
                    <a:pt x="488" y="167"/>
                    <a:pt x="488" y="167"/>
                    <a:pt x="488" y="167"/>
                  </a:cubicBezTo>
                  <a:cubicBezTo>
                    <a:pt x="489" y="167"/>
                    <a:pt x="489" y="167"/>
                    <a:pt x="489" y="167"/>
                  </a:cubicBezTo>
                  <a:cubicBezTo>
                    <a:pt x="489" y="166"/>
                    <a:pt x="489" y="166"/>
                    <a:pt x="489" y="166"/>
                  </a:cubicBezTo>
                  <a:cubicBezTo>
                    <a:pt x="489" y="166"/>
                    <a:pt x="489" y="166"/>
                    <a:pt x="489" y="166"/>
                  </a:cubicBezTo>
                  <a:cubicBezTo>
                    <a:pt x="491" y="166"/>
                    <a:pt x="491" y="166"/>
                    <a:pt x="491" y="166"/>
                  </a:cubicBezTo>
                  <a:cubicBezTo>
                    <a:pt x="492" y="165"/>
                    <a:pt x="492" y="165"/>
                    <a:pt x="492" y="165"/>
                  </a:cubicBezTo>
                  <a:cubicBezTo>
                    <a:pt x="492" y="165"/>
                    <a:pt x="492" y="165"/>
                    <a:pt x="492" y="165"/>
                  </a:cubicBezTo>
                  <a:cubicBezTo>
                    <a:pt x="491" y="164"/>
                    <a:pt x="491" y="164"/>
                    <a:pt x="491" y="164"/>
                  </a:cubicBezTo>
                  <a:cubicBezTo>
                    <a:pt x="490" y="165"/>
                    <a:pt x="490" y="165"/>
                    <a:pt x="490" y="165"/>
                  </a:cubicBezTo>
                  <a:cubicBezTo>
                    <a:pt x="489" y="165"/>
                    <a:pt x="489" y="165"/>
                    <a:pt x="489" y="165"/>
                  </a:cubicBezTo>
                  <a:cubicBezTo>
                    <a:pt x="489" y="165"/>
                    <a:pt x="489" y="165"/>
                    <a:pt x="489" y="165"/>
                  </a:cubicBezTo>
                  <a:cubicBezTo>
                    <a:pt x="488" y="164"/>
                    <a:pt x="488" y="164"/>
                    <a:pt x="488" y="164"/>
                  </a:cubicBezTo>
                  <a:cubicBezTo>
                    <a:pt x="488" y="164"/>
                    <a:pt x="488" y="164"/>
                    <a:pt x="488" y="164"/>
                  </a:cubicBezTo>
                  <a:cubicBezTo>
                    <a:pt x="486" y="164"/>
                    <a:pt x="486" y="164"/>
                    <a:pt x="486" y="164"/>
                  </a:cubicBezTo>
                  <a:cubicBezTo>
                    <a:pt x="485" y="164"/>
                    <a:pt x="485" y="164"/>
                    <a:pt x="485" y="164"/>
                  </a:cubicBezTo>
                  <a:cubicBezTo>
                    <a:pt x="485" y="164"/>
                    <a:pt x="485" y="164"/>
                    <a:pt x="485" y="164"/>
                  </a:cubicBezTo>
                  <a:cubicBezTo>
                    <a:pt x="485" y="164"/>
                    <a:pt x="485" y="164"/>
                    <a:pt x="485" y="164"/>
                  </a:cubicBezTo>
                  <a:cubicBezTo>
                    <a:pt x="484" y="164"/>
                    <a:pt x="484" y="164"/>
                    <a:pt x="484" y="164"/>
                  </a:cubicBezTo>
                  <a:cubicBezTo>
                    <a:pt x="484" y="164"/>
                    <a:pt x="484" y="164"/>
                    <a:pt x="484" y="164"/>
                  </a:cubicBezTo>
                  <a:cubicBezTo>
                    <a:pt x="483" y="164"/>
                    <a:pt x="483" y="164"/>
                    <a:pt x="483" y="164"/>
                  </a:cubicBezTo>
                  <a:cubicBezTo>
                    <a:pt x="482" y="163"/>
                    <a:pt x="482" y="163"/>
                    <a:pt x="482" y="163"/>
                  </a:cubicBezTo>
                  <a:cubicBezTo>
                    <a:pt x="481" y="164"/>
                    <a:pt x="481" y="164"/>
                    <a:pt x="481" y="164"/>
                  </a:cubicBezTo>
                  <a:cubicBezTo>
                    <a:pt x="480" y="163"/>
                    <a:pt x="480" y="163"/>
                    <a:pt x="480" y="163"/>
                  </a:cubicBezTo>
                  <a:cubicBezTo>
                    <a:pt x="479" y="163"/>
                    <a:pt x="479" y="163"/>
                    <a:pt x="479" y="163"/>
                  </a:cubicBezTo>
                  <a:cubicBezTo>
                    <a:pt x="478" y="164"/>
                    <a:pt x="478" y="164"/>
                    <a:pt x="478" y="164"/>
                  </a:cubicBezTo>
                  <a:cubicBezTo>
                    <a:pt x="477" y="165"/>
                    <a:pt x="477" y="165"/>
                    <a:pt x="477" y="165"/>
                  </a:cubicBezTo>
                  <a:cubicBezTo>
                    <a:pt x="477" y="165"/>
                    <a:pt x="477" y="165"/>
                    <a:pt x="477" y="165"/>
                  </a:cubicBezTo>
                  <a:cubicBezTo>
                    <a:pt x="478" y="166"/>
                    <a:pt x="478" y="166"/>
                    <a:pt x="478" y="166"/>
                  </a:cubicBezTo>
                  <a:cubicBezTo>
                    <a:pt x="477" y="166"/>
                    <a:pt x="477" y="166"/>
                    <a:pt x="477" y="166"/>
                  </a:cubicBezTo>
                  <a:cubicBezTo>
                    <a:pt x="477" y="166"/>
                    <a:pt x="477" y="166"/>
                    <a:pt x="477" y="166"/>
                  </a:cubicBezTo>
                  <a:cubicBezTo>
                    <a:pt x="476" y="167"/>
                    <a:pt x="476" y="167"/>
                    <a:pt x="476" y="167"/>
                  </a:cubicBezTo>
                  <a:cubicBezTo>
                    <a:pt x="477" y="167"/>
                    <a:pt x="477" y="167"/>
                    <a:pt x="477" y="167"/>
                  </a:cubicBezTo>
                  <a:cubicBezTo>
                    <a:pt x="478" y="167"/>
                    <a:pt x="478" y="167"/>
                    <a:pt x="478" y="167"/>
                  </a:cubicBezTo>
                  <a:cubicBezTo>
                    <a:pt x="478" y="167"/>
                    <a:pt x="478" y="167"/>
                    <a:pt x="478" y="167"/>
                  </a:cubicBezTo>
                  <a:cubicBezTo>
                    <a:pt x="478" y="168"/>
                    <a:pt x="478" y="168"/>
                    <a:pt x="478" y="168"/>
                  </a:cubicBezTo>
                  <a:cubicBezTo>
                    <a:pt x="476" y="168"/>
                    <a:pt x="476" y="168"/>
                    <a:pt x="476" y="168"/>
                  </a:cubicBezTo>
                  <a:cubicBezTo>
                    <a:pt x="476" y="168"/>
                    <a:pt x="476" y="168"/>
                    <a:pt x="476" y="168"/>
                  </a:cubicBezTo>
                  <a:cubicBezTo>
                    <a:pt x="474" y="168"/>
                    <a:pt x="474" y="168"/>
                    <a:pt x="474" y="168"/>
                  </a:cubicBezTo>
                  <a:cubicBezTo>
                    <a:pt x="474" y="168"/>
                    <a:pt x="474" y="168"/>
                    <a:pt x="474" y="168"/>
                  </a:cubicBezTo>
                  <a:cubicBezTo>
                    <a:pt x="474" y="169"/>
                    <a:pt x="474" y="169"/>
                    <a:pt x="474" y="169"/>
                  </a:cubicBezTo>
                  <a:cubicBezTo>
                    <a:pt x="473" y="168"/>
                    <a:pt x="473" y="168"/>
                    <a:pt x="473" y="168"/>
                  </a:cubicBezTo>
                  <a:cubicBezTo>
                    <a:pt x="473" y="169"/>
                    <a:pt x="473" y="169"/>
                    <a:pt x="473" y="169"/>
                  </a:cubicBezTo>
                  <a:cubicBezTo>
                    <a:pt x="472" y="169"/>
                    <a:pt x="472" y="169"/>
                    <a:pt x="472" y="169"/>
                  </a:cubicBezTo>
                  <a:cubicBezTo>
                    <a:pt x="472" y="168"/>
                    <a:pt x="472" y="168"/>
                    <a:pt x="472" y="168"/>
                  </a:cubicBezTo>
                  <a:cubicBezTo>
                    <a:pt x="470" y="168"/>
                    <a:pt x="470" y="168"/>
                    <a:pt x="470" y="168"/>
                  </a:cubicBezTo>
                  <a:cubicBezTo>
                    <a:pt x="470" y="169"/>
                    <a:pt x="470" y="169"/>
                    <a:pt x="470" y="169"/>
                  </a:cubicBezTo>
                  <a:cubicBezTo>
                    <a:pt x="468" y="168"/>
                    <a:pt x="468" y="168"/>
                    <a:pt x="468" y="168"/>
                  </a:cubicBezTo>
                  <a:cubicBezTo>
                    <a:pt x="467" y="169"/>
                    <a:pt x="467" y="169"/>
                    <a:pt x="467" y="169"/>
                  </a:cubicBezTo>
                  <a:cubicBezTo>
                    <a:pt x="467" y="169"/>
                    <a:pt x="467" y="169"/>
                    <a:pt x="467" y="169"/>
                  </a:cubicBezTo>
                  <a:cubicBezTo>
                    <a:pt x="468" y="170"/>
                    <a:pt x="468" y="170"/>
                    <a:pt x="468" y="170"/>
                  </a:cubicBezTo>
                  <a:cubicBezTo>
                    <a:pt x="467" y="171"/>
                    <a:pt x="467" y="171"/>
                    <a:pt x="467" y="171"/>
                  </a:cubicBezTo>
                  <a:cubicBezTo>
                    <a:pt x="467" y="172"/>
                    <a:pt x="467" y="172"/>
                    <a:pt x="467" y="172"/>
                  </a:cubicBezTo>
                  <a:cubicBezTo>
                    <a:pt x="466" y="171"/>
                    <a:pt x="466" y="171"/>
                    <a:pt x="466" y="171"/>
                  </a:cubicBezTo>
                  <a:cubicBezTo>
                    <a:pt x="466" y="171"/>
                    <a:pt x="466" y="171"/>
                    <a:pt x="466" y="171"/>
                  </a:cubicBezTo>
                  <a:cubicBezTo>
                    <a:pt x="466" y="170"/>
                    <a:pt x="466" y="170"/>
                    <a:pt x="466" y="170"/>
                  </a:cubicBezTo>
                  <a:cubicBezTo>
                    <a:pt x="465" y="169"/>
                    <a:pt x="465" y="169"/>
                    <a:pt x="465" y="169"/>
                  </a:cubicBezTo>
                  <a:cubicBezTo>
                    <a:pt x="465" y="170"/>
                    <a:pt x="465" y="170"/>
                    <a:pt x="465" y="170"/>
                  </a:cubicBezTo>
                  <a:cubicBezTo>
                    <a:pt x="464" y="170"/>
                    <a:pt x="464" y="170"/>
                    <a:pt x="464" y="170"/>
                  </a:cubicBezTo>
                  <a:cubicBezTo>
                    <a:pt x="463" y="170"/>
                    <a:pt x="463" y="170"/>
                    <a:pt x="463" y="170"/>
                  </a:cubicBezTo>
                  <a:cubicBezTo>
                    <a:pt x="462" y="171"/>
                    <a:pt x="462" y="171"/>
                    <a:pt x="462" y="171"/>
                  </a:cubicBezTo>
                  <a:cubicBezTo>
                    <a:pt x="461" y="170"/>
                    <a:pt x="461" y="170"/>
                    <a:pt x="461" y="170"/>
                  </a:cubicBezTo>
                  <a:cubicBezTo>
                    <a:pt x="460" y="171"/>
                    <a:pt x="460" y="171"/>
                    <a:pt x="460" y="171"/>
                  </a:cubicBezTo>
                  <a:cubicBezTo>
                    <a:pt x="459" y="171"/>
                    <a:pt x="459" y="171"/>
                    <a:pt x="459" y="171"/>
                  </a:cubicBezTo>
                  <a:cubicBezTo>
                    <a:pt x="457" y="172"/>
                    <a:pt x="457" y="172"/>
                    <a:pt x="457" y="172"/>
                  </a:cubicBezTo>
                  <a:cubicBezTo>
                    <a:pt x="456" y="173"/>
                    <a:pt x="456" y="173"/>
                    <a:pt x="456" y="173"/>
                  </a:cubicBezTo>
                  <a:cubicBezTo>
                    <a:pt x="456" y="172"/>
                    <a:pt x="456" y="172"/>
                    <a:pt x="456" y="172"/>
                  </a:cubicBezTo>
                  <a:cubicBezTo>
                    <a:pt x="455" y="172"/>
                    <a:pt x="455" y="172"/>
                    <a:pt x="455" y="172"/>
                  </a:cubicBezTo>
                  <a:cubicBezTo>
                    <a:pt x="455" y="173"/>
                    <a:pt x="455" y="173"/>
                    <a:pt x="455" y="173"/>
                  </a:cubicBezTo>
                  <a:cubicBezTo>
                    <a:pt x="453" y="174"/>
                    <a:pt x="453" y="174"/>
                    <a:pt x="453" y="174"/>
                  </a:cubicBezTo>
                  <a:cubicBezTo>
                    <a:pt x="453" y="175"/>
                    <a:pt x="453" y="175"/>
                    <a:pt x="453" y="175"/>
                  </a:cubicBezTo>
                  <a:cubicBezTo>
                    <a:pt x="452" y="175"/>
                    <a:pt x="452" y="175"/>
                    <a:pt x="452" y="175"/>
                  </a:cubicBezTo>
                  <a:cubicBezTo>
                    <a:pt x="452" y="176"/>
                    <a:pt x="452" y="176"/>
                    <a:pt x="452" y="176"/>
                  </a:cubicBezTo>
                  <a:cubicBezTo>
                    <a:pt x="453" y="178"/>
                    <a:pt x="453" y="178"/>
                    <a:pt x="453" y="178"/>
                  </a:cubicBezTo>
                  <a:cubicBezTo>
                    <a:pt x="453" y="180"/>
                    <a:pt x="453" y="180"/>
                    <a:pt x="453" y="180"/>
                  </a:cubicBezTo>
                  <a:cubicBezTo>
                    <a:pt x="452" y="181"/>
                    <a:pt x="452" y="181"/>
                    <a:pt x="452" y="181"/>
                  </a:cubicBezTo>
                  <a:cubicBezTo>
                    <a:pt x="451" y="182"/>
                    <a:pt x="451" y="182"/>
                    <a:pt x="451" y="182"/>
                  </a:cubicBezTo>
                  <a:cubicBezTo>
                    <a:pt x="451" y="183"/>
                    <a:pt x="451" y="183"/>
                    <a:pt x="451" y="183"/>
                  </a:cubicBezTo>
                  <a:cubicBezTo>
                    <a:pt x="451" y="185"/>
                    <a:pt x="451" y="185"/>
                    <a:pt x="451" y="185"/>
                  </a:cubicBezTo>
                  <a:cubicBezTo>
                    <a:pt x="452" y="185"/>
                    <a:pt x="452" y="185"/>
                    <a:pt x="452" y="185"/>
                  </a:cubicBezTo>
                  <a:cubicBezTo>
                    <a:pt x="452" y="186"/>
                    <a:pt x="452" y="186"/>
                    <a:pt x="452" y="186"/>
                  </a:cubicBezTo>
                  <a:cubicBezTo>
                    <a:pt x="451" y="186"/>
                    <a:pt x="451" y="186"/>
                    <a:pt x="451" y="186"/>
                  </a:cubicBezTo>
                  <a:cubicBezTo>
                    <a:pt x="451" y="186"/>
                    <a:pt x="451" y="186"/>
                    <a:pt x="451" y="186"/>
                  </a:cubicBezTo>
                  <a:cubicBezTo>
                    <a:pt x="451" y="187"/>
                    <a:pt x="451" y="187"/>
                    <a:pt x="451" y="187"/>
                  </a:cubicBezTo>
                  <a:cubicBezTo>
                    <a:pt x="450" y="188"/>
                    <a:pt x="450" y="188"/>
                    <a:pt x="450" y="188"/>
                  </a:cubicBezTo>
                  <a:cubicBezTo>
                    <a:pt x="451" y="189"/>
                    <a:pt x="451" y="189"/>
                    <a:pt x="451" y="189"/>
                  </a:cubicBezTo>
                  <a:cubicBezTo>
                    <a:pt x="450" y="190"/>
                    <a:pt x="450" y="190"/>
                    <a:pt x="450" y="190"/>
                  </a:cubicBezTo>
                  <a:cubicBezTo>
                    <a:pt x="450" y="191"/>
                    <a:pt x="450" y="191"/>
                    <a:pt x="450" y="191"/>
                  </a:cubicBezTo>
                  <a:cubicBezTo>
                    <a:pt x="448" y="192"/>
                    <a:pt x="448" y="192"/>
                    <a:pt x="448" y="192"/>
                  </a:cubicBezTo>
                  <a:cubicBezTo>
                    <a:pt x="449" y="193"/>
                    <a:pt x="449" y="193"/>
                    <a:pt x="449" y="193"/>
                  </a:cubicBezTo>
                  <a:cubicBezTo>
                    <a:pt x="448" y="193"/>
                    <a:pt x="448" y="193"/>
                    <a:pt x="448" y="193"/>
                  </a:cubicBezTo>
                  <a:cubicBezTo>
                    <a:pt x="448" y="195"/>
                    <a:pt x="448" y="195"/>
                    <a:pt x="448" y="195"/>
                  </a:cubicBezTo>
                  <a:cubicBezTo>
                    <a:pt x="447" y="195"/>
                    <a:pt x="447" y="195"/>
                    <a:pt x="447" y="195"/>
                  </a:cubicBezTo>
                  <a:cubicBezTo>
                    <a:pt x="447" y="197"/>
                    <a:pt x="447" y="197"/>
                    <a:pt x="447" y="197"/>
                  </a:cubicBezTo>
                  <a:cubicBezTo>
                    <a:pt x="447" y="198"/>
                    <a:pt x="447" y="198"/>
                    <a:pt x="447" y="198"/>
                  </a:cubicBezTo>
                  <a:cubicBezTo>
                    <a:pt x="447" y="199"/>
                    <a:pt x="447" y="199"/>
                    <a:pt x="447" y="199"/>
                  </a:cubicBezTo>
                  <a:cubicBezTo>
                    <a:pt x="447" y="200"/>
                    <a:pt x="447" y="200"/>
                    <a:pt x="447" y="200"/>
                  </a:cubicBezTo>
                  <a:cubicBezTo>
                    <a:pt x="446" y="200"/>
                    <a:pt x="446" y="200"/>
                    <a:pt x="446" y="200"/>
                  </a:cubicBezTo>
                  <a:cubicBezTo>
                    <a:pt x="446" y="201"/>
                    <a:pt x="446" y="201"/>
                    <a:pt x="446" y="201"/>
                  </a:cubicBezTo>
                  <a:cubicBezTo>
                    <a:pt x="445" y="202"/>
                    <a:pt x="445" y="202"/>
                    <a:pt x="445" y="202"/>
                  </a:cubicBezTo>
                  <a:cubicBezTo>
                    <a:pt x="445" y="203"/>
                    <a:pt x="445" y="203"/>
                    <a:pt x="445" y="203"/>
                  </a:cubicBezTo>
                  <a:cubicBezTo>
                    <a:pt x="445" y="203"/>
                    <a:pt x="445" y="203"/>
                    <a:pt x="445" y="203"/>
                  </a:cubicBezTo>
                  <a:cubicBezTo>
                    <a:pt x="445" y="204"/>
                    <a:pt x="445" y="204"/>
                    <a:pt x="445" y="204"/>
                  </a:cubicBezTo>
                  <a:cubicBezTo>
                    <a:pt x="444" y="205"/>
                    <a:pt x="444" y="205"/>
                    <a:pt x="444" y="205"/>
                  </a:cubicBezTo>
                  <a:cubicBezTo>
                    <a:pt x="444" y="206"/>
                    <a:pt x="444" y="206"/>
                    <a:pt x="444" y="206"/>
                  </a:cubicBezTo>
                  <a:cubicBezTo>
                    <a:pt x="442" y="207"/>
                    <a:pt x="442" y="207"/>
                    <a:pt x="442" y="207"/>
                  </a:cubicBezTo>
                  <a:cubicBezTo>
                    <a:pt x="442" y="208"/>
                    <a:pt x="442" y="208"/>
                    <a:pt x="442" y="208"/>
                  </a:cubicBezTo>
                  <a:cubicBezTo>
                    <a:pt x="441" y="209"/>
                    <a:pt x="441" y="209"/>
                    <a:pt x="441" y="209"/>
                  </a:cubicBezTo>
                  <a:cubicBezTo>
                    <a:pt x="441" y="210"/>
                    <a:pt x="441" y="210"/>
                    <a:pt x="441" y="210"/>
                  </a:cubicBezTo>
                  <a:cubicBezTo>
                    <a:pt x="441" y="211"/>
                    <a:pt x="441" y="211"/>
                    <a:pt x="441" y="211"/>
                  </a:cubicBezTo>
                  <a:cubicBezTo>
                    <a:pt x="441" y="212"/>
                    <a:pt x="441" y="212"/>
                    <a:pt x="441" y="212"/>
                  </a:cubicBezTo>
                  <a:cubicBezTo>
                    <a:pt x="442" y="212"/>
                    <a:pt x="442" y="212"/>
                    <a:pt x="442" y="212"/>
                  </a:cubicBezTo>
                  <a:cubicBezTo>
                    <a:pt x="443" y="212"/>
                    <a:pt x="443" y="212"/>
                    <a:pt x="443" y="212"/>
                  </a:cubicBezTo>
                  <a:cubicBezTo>
                    <a:pt x="444" y="212"/>
                    <a:pt x="444" y="212"/>
                    <a:pt x="444" y="212"/>
                  </a:cubicBezTo>
                  <a:cubicBezTo>
                    <a:pt x="444" y="212"/>
                    <a:pt x="444" y="212"/>
                    <a:pt x="444" y="212"/>
                  </a:cubicBezTo>
                  <a:cubicBezTo>
                    <a:pt x="446" y="212"/>
                    <a:pt x="446" y="212"/>
                    <a:pt x="446" y="212"/>
                  </a:cubicBezTo>
                  <a:cubicBezTo>
                    <a:pt x="446" y="212"/>
                    <a:pt x="446" y="212"/>
                    <a:pt x="446" y="212"/>
                  </a:cubicBezTo>
                  <a:cubicBezTo>
                    <a:pt x="447" y="211"/>
                    <a:pt x="447" y="211"/>
                    <a:pt x="447" y="211"/>
                  </a:cubicBezTo>
                  <a:cubicBezTo>
                    <a:pt x="447" y="211"/>
                    <a:pt x="447" y="211"/>
                    <a:pt x="447" y="211"/>
                  </a:cubicBezTo>
                  <a:cubicBezTo>
                    <a:pt x="448" y="211"/>
                    <a:pt x="448" y="211"/>
                    <a:pt x="448" y="211"/>
                  </a:cubicBezTo>
                  <a:cubicBezTo>
                    <a:pt x="448" y="213"/>
                    <a:pt x="448" y="213"/>
                    <a:pt x="448" y="213"/>
                  </a:cubicBezTo>
                  <a:cubicBezTo>
                    <a:pt x="449" y="214"/>
                    <a:pt x="449" y="214"/>
                    <a:pt x="449" y="214"/>
                  </a:cubicBezTo>
                  <a:cubicBezTo>
                    <a:pt x="450" y="215"/>
                    <a:pt x="450" y="215"/>
                    <a:pt x="450" y="215"/>
                  </a:cubicBezTo>
                  <a:cubicBezTo>
                    <a:pt x="450" y="216"/>
                    <a:pt x="450" y="216"/>
                    <a:pt x="450" y="216"/>
                  </a:cubicBezTo>
                  <a:cubicBezTo>
                    <a:pt x="451" y="217"/>
                    <a:pt x="451" y="217"/>
                    <a:pt x="451" y="217"/>
                  </a:cubicBezTo>
                  <a:cubicBezTo>
                    <a:pt x="451" y="217"/>
                    <a:pt x="451" y="217"/>
                    <a:pt x="451" y="217"/>
                  </a:cubicBezTo>
                  <a:cubicBezTo>
                    <a:pt x="452" y="217"/>
                    <a:pt x="452" y="217"/>
                    <a:pt x="452" y="217"/>
                  </a:cubicBezTo>
                  <a:cubicBezTo>
                    <a:pt x="452" y="216"/>
                    <a:pt x="452" y="216"/>
                    <a:pt x="452" y="216"/>
                  </a:cubicBezTo>
                  <a:cubicBezTo>
                    <a:pt x="453" y="216"/>
                    <a:pt x="453" y="216"/>
                    <a:pt x="453" y="216"/>
                  </a:cubicBezTo>
                  <a:cubicBezTo>
                    <a:pt x="453" y="215"/>
                    <a:pt x="453" y="215"/>
                    <a:pt x="453" y="215"/>
                  </a:cubicBezTo>
                  <a:cubicBezTo>
                    <a:pt x="453" y="216"/>
                    <a:pt x="453" y="216"/>
                    <a:pt x="453" y="216"/>
                  </a:cubicBezTo>
                  <a:cubicBezTo>
                    <a:pt x="454" y="215"/>
                    <a:pt x="454" y="215"/>
                    <a:pt x="454" y="215"/>
                  </a:cubicBezTo>
                  <a:cubicBezTo>
                    <a:pt x="455" y="216"/>
                    <a:pt x="455" y="216"/>
                    <a:pt x="455" y="216"/>
                  </a:cubicBezTo>
                  <a:cubicBezTo>
                    <a:pt x="455" y="216"/>
                    <a:pt x="455" y="216"/>
                    <a:pt x="455" y="216"/>
                  </a:cubicBezTo>
                  <a:cubicBezTo>
                    <a:pt x="454" y="216"/>
                    <a:pt x="454" y="216"/>
                    <a:pt x="454" y="216"/>
                  </a:cubicBezTo>
                  <a:cubicBezTo>
                    <a:pt x="454" y="218"/>
                    <a:pt x="454" y="218"/>
                    <a:pt x="454" y="218"/>
                  </a:cubicBezTo>
                  <a:cubicBezTo>
                    <a:pt x="454" y="218"/>
                    <a:pt x="454" y="218"/>
                    <a:pt x="454" y="218"/>
                  </a:cubicBezTo>
                  <a:cubicBezTo>
                    <a:pt x="453" y="218"/>
                    <a:pt x="453" y="218"/>
                    <a:pt x="453" y="218"/>
                  </a:cubicBezTo>
                  <a:cubicBezTo>
                    <a:pt x="453" y="219"/>
                    <a:pt x="453" y="219"/>
                    <a:pt x="453" y="219"/>
                  </a:cubicBezTo>
                  <a:cubicBezTo>
                    <a:pt x="455" y="218"/>
                    <a:pt x="455" y="218"/>
                    <a:pt x="455" y="218"/>
                  </a:cubicBezTo>
                  <a:cubicBezTo>
                    <a:pt x="456" y="218"/>
                    <a:pt x="456" y="218"/>
                    <a:pt x="456" y="218"/>
                  </a:cubicBezTo>
                  <a:cubicBezTo>
                    <a:pt x="457" y="217"/>
                    <a:pt x="457" y="217"/>
                    <a:pt x="457" y="217"/>
                  </a:cubicBezTo>
                  <a:cubicBezTo>
                    <a:pt x="457" y="216"/>
                    <a:pt x="457" y="216"/>
                    <a:pt x="457" y="216"/>
                  </a:cubicBezTo>
                  <a:cubicBezTo>
                    <a:pt x="457" y="215"/>
                    <a:pt x="457" y="215"/>
                    <a:pt x="457" y="215"/>
                  </a:cubicBezTo>
                  <a:cubicBezTo>
                    <a:pt x="457" y="216"/>
                    <a:pt x="457" y="216"/>
                    <a:pt x="457" y="216"/>
                  </a:cubicBezTo>
                  <a:cubicBezTo>
                    <a:pt x="457" y="217"/>
                    <a:pt x="457" y="217"/>
                    <a:pt x="457" y="217"/>
                  </a:cubicBezTo>
                  <a:cubicBezTo>
                    <a:pt x="457" y="218"/>
                    <a:pt x="457" y="218"/>
                    <a:pt x="457" y="218"/>
                  </a:cubicBezTo>
                  <a:cubicBezTo>
                    <a:pt x="458" y="218"/>
                    <a:pt x="458" y="218"/>
                    <a:pt x="458" y="218"/>
                  </a:cubicBezTo>
                  <a:cubicBezTo>
                    <a:pt x="458" y="217"/>
                    <a:pt x="458" y="217"/>
                    <a:pt x="458" y="217"/>
                  </a:cubicBezTo>
                  <a:cubicBezTo>
                    <a:pt x="458" y="215"/>
                    <a:pt x="458" y="215"/>
                    <a:pt x="458" y="215"/>
                  </a:cubicBezTo>
                  <a:cubicBezTo>
                    <a:pt x="458" y="215"/>
                    <a:pt x="458" y="215"/>
                    <a:pt x="458" y="215"/>
                  </a:cubicBezTo>
                  <a:cubicBezTo>
                    <a:pt x="457" y="214"/>
                    <a:pt x="457" y="214"/>
                    <a:pt x="457" y="214"/>
                  </a:cubicBezTo>
                  <a:cubicBezTo>
                    <a:pt x="457" y="213"/>
                    <a:pt x="457" y="213"/>
                    <a:pt x="457" y="213"/>
                  </a:cubicBezTo>
                  <a:cubicBezTo>
                    <a:pt x="458" y="213"/>
                    <a:pt x="458" y="213"/>
                    <a:pt x="458" y="213"/>
                  </a:cubicBezTo>
                  <a:cubicBezTo>
                    <a:pt x="459" y="213"/>
                    <a:pt x="459" y="213"/>
                    <a:pt x="459" y="213"/>
                  </a:cubicBezTo>
                  <a:cubicBezTo>
                    <a:pt x="459" y="213"/>
                    <a:pt x="459" y="213"/>
                    <a:pt x="459" y="213"/>
                  </a:cubicBezTo>
                  <a:cubicBezTo>
                    <a:pt x="459" y="214"/>
                    <a:pt x="459" y="214"/>
                    <a:pt x="459" y="214"/>
                  </a:cubicBezTo>
                  <a:cubicBezTo>
                    <a:pt x="459" y="214"/>
                    <a:pt x="459" y="214"/>
                    <a:pt x="459" y="214"/>
                  </a:cubicBezTo>
                  <a:cubicBezTo>
                    <a:pt x="460" y="213"/>
                    <a:pt x="460" y="213"/>
                    <a:pt x="460" y="213"/>
                  </a:cubicBezTo>
                  <a:cubicBezTo>
                    <a:pt x="461" y="213"/>
                    <a:pt x="461" y="213"/>
                    <a:pt x="461" y="213"/>
                  </a:cubicBezTo>
                  <a:cubicBezTo>
                    <a:pt x="462" y="213"/>
                    <a:pt x="462" y="213"/>
                    <a:pt x="462" y="213"/>
                  </a:cubicBezTo>
                  <a:cubicBezTo>
                    <a:pt x="463" y="213"/>
                    <a:pt x="463" y="213"/>
                    <a:pt x="463" y="213"/>
                  </a:cubicBezTo>
                  <a:cubicBezTo>
                    <a:pt x="464" y="213"/>
                    <a:pt x="464" y="213"/>
                    <a:pt x="464" y="213"/>
                  </a:cubicBezTo>
                  <a:cubicBezTo>
                    <a:pt x="464" y="214"/>
                    <a:pt x="464" y="214"/>
                    <a:pt x="464" y="214"/>
                  </a:cubicBezTo>
                  <a:cubicBezTo>
                    <a:pt x="465" y="215"/>
                    <a:pt x="465" y="215"/>
                    <a:pt x="465" y="215"/>
                  </a:cubicBezTo>
                  <a:cubicBezTo>
                    <a:pt x="465" y="215"/>
                    <a:pt x="465" y="215"/>
                    <a:pt x="465" y="215"/>
                  </a:cubicBezTo>
                  <a:cubicBezTo>
                    <a:pt x="467" y="215"/>
                    <a:pt x="467" y="215"/>
                    <a:pt x="467" y="215"/>
                  </a:cubicBezTo>
                  <a:cubicBezTo>
                    <a:pt x="467" y="216"/>
                    <a:pt x="467" y="216"/>
                    <a:pt x="467" y="216"/>
                  </a:cubicBezTo>
                  <a:cubicBezTo>
                    <a:pt x="469" y="216"/>
                    <a:pt x="469" y="216"/>
                    <a:pt x="469" y="216"/>
                  </a:cubicBezTo>
                  <a:cubicBezTo>
                    <a:pt x="469" y="217"/>
                    <a:pt x="469" y="217"/>
                    <a:pt x="469" y="217"/>
                  </a:cubicBezTo>
                  <a:cubicBezTo>
                    <a:pt x="470" y="217"/>
                    <a:pt x="470" y="217"/>
                    <a:pt x="470" y="217"/>
                  </a:cubicBezTo>
                  <a:cubicBezTo>
                    <a:pt x="470" y="218"/>
                    <a:pt x="470" y="218"/>
                    <a:pt x="470" y="218"/>
                  </a:cubicBezTo>
                  <a:cubicBezTo>
                    <a:pt x="471" y="218"/>
                    <a:pt x="471" y="218"/>
                    <a:pt x="471" y="218"/>
                  </a:cubicBezTo>
                  <a:cubicBezTo>
                    <a:pt x="472" y="219"/>
                    <a:pt x="472" y="219"/>
                    <a:pt x="472" y="219"/>
                  </a:cubicBezTo>
                  <a:cubicBezTo>
                    <a:pt x="471" y="220"/>
                    <a:pt x="471" y="220"/>
                    <a:pt x="471" y="220"/>
                  </a:cubicBezTo>
                  <a:cubicBezTo>
                    <a:pt x="471" y="220"/>
                    <a:pt x="471" y="220"/>
                    <a:pt x="471" y="220"/>
                  </a:cubicBezTo>
                  <a:cubicBezTo>
                    <a:pt x="471" y="221"/>
                    <a:pt x="471" y="221"/>
                    <a:pt x="471" y="221"/>
                  </a:cubicBezTo>
                  <a:cubicBezTo>
                    <a:pt x="471" y="222"/>
                    <a:pt x="471" y="222"/>
                    <a:pt x="471" y="222"/>
                  </a:cubicBezTo>
                  <a:cubicBezTo>
                    <a:pt x="472" y="222"/>
                    <a:pt x="472" y="222"/>
                    <a:pt x="472" y="222"/>
                  </a:cubicBezTo>
                  <a:cubicBezTo>
                    <a:pt x="473" y="223"/>
                    <a:pt x="473" y="223"/>
                    <a:pt x="473" y="223"/>
                  </a:cubicBezTo>
                  <a:cubicBezTo>
                    <a:pt x="473" y="224"/>
                    <a:pt x="473" y="224"/>
                    <a:pt x="473" y="224"/>
                  </a:cubicBezTo>
                  <a:cubicBezTo>
                    <a:pt x="473" y="224"/>
                    <a:pt x="473" y="224"/>
                    <a:pt x="473" y="224"/>
                  </a:cubicBezTo>
                  <a:cubicBezTo>
                    <a:pt x="473" y="225"/>
                    <a:pt x="473" y="225"/>
                    <a:pt x="473" y="225"/>
                  </a:cubicBezTo>
                  <a:cubicBezTo>
                    <a:pt x="474" y="226"/>
                    <a:pt x="474" y="226"/>
                    <a:pt x="474" y="226"/>
                  </a:cubicBezTo>
                  <a:cubicBezTo>
                    <a:pt x="474" y="226"/>
                    <a:pt x="474" y="226"/>
                    <a:pt x="474" y="226"/>
                  </a:cubicBezTo>
                  <a:cubicBezTo>
                    <a:pt x="475" y="225"/>
                    <a:pt x="475" y="225"/>
                    <a:pt x="475" y="225"/>
                  </a:cubicBezTo>
                  <a:cubicBezTo>
                    <a:pt x="475" y="226"/>
                    <a:pt x="475" y="226"/>
                    <a:pt x="475" y="226"/>
                  </a:cubicBezTo>
                  <a:cubicBezTo>
                    <a:pt x="475" y="227"/>
                    <a:pt x="475" y="227"/>
                    <a:pt x="475" y="227"/>
                  </a:cubicBezTo>
                  <a:cubicBezTo>
                    <a:pt x="475" y="228"/>
                    <a:pt x="475" y="228"/>
                    <a:pt x="475" y="228"/>
                  </a:cubicBezTo>
                  <a:cubicBezTo>
                    <a:pt x="476" y="228"/>
                    <a:pt x="476" y="228"/>
                    <a:pt x="476" y="228"/>
                  </a:cubicBezTo>
                  <a:cubicBezTo>
                    <a:pt x="475" y="229"/>
                    <a:pt x="475" y="229"/>
                    <a:pt x="475" y="229"/>
                  </a:cubicBezTo>
                  <a:cubicBezTo>
                    <a:pt x="475" y="229"/>
                    <a:pt x="475" y="229"/>
                    <a:pt x="475" y="229"/>
                  </a:cubicBezTo>
                  <a:cubicBezTo>
                    <a:pt x="475" y="230"/>
                    <a:pt x="475" y="230"/>
                    <a:pt x="475" y="230"/>
                  </a:cubicBezTo>
                  <a:cubicBezTo>
                    <a:pt x="475" y="231"/>
                    <a:pt x="475" y="231"/>
                    <a:pt x="475" y="231"/>
                  </a:cubicBezTo>
                  <a:cubicBezTo>
                    <a:pt x="475" y="231"/>
                    <a:pt x="475" y="231"/>
                    <a:pt x="475" y="231"/>
                  </a:cubicBezTo>
                  <a:cubicBezTo>
                    <a:pt x="475" y="231"/>
                    <a:pt x="475" y="231"/>
                    <a:pt x="475" y="231"/>
                  </a:cubicBezTo>
                  <a:cubicBezTo>
                    <a:pt x="475" y="232"/>
                    <a:pt x="475" y="232"/>
                    <a:pt x="475" y="232"/>
                  </a:cubicBezTo>
                  <a:cubicBezTo>
                    <a:pt x="475" y="232"/>
                    <a:pt x="475" y="232"/>
                    <a:pt x="475" y="232"/>
                  </a:cubicBezTo>
                  <a:cubicBezTo>
                    <a:pt x="475" y="233"/>
                    <a:pt x="475" y="233"/>
                    <a:pt x="475" y="233"/>
                  </a:cubicBezTo>
                  <a:cubicBezTo>
                    <a:pt x="476" y="235"/>
                    <a:pt x="476" y="235"/>
                    <a:pt x="476" y="235"/>
                  </a:cubicBezTo>
                  <a:cubicBezTo>
                    <a:pt x="475" y="235"/>
                    <a:pt x="475" y="235"/>
                    <a:pt x="475" y="235"/>
                  </a:cubicBezTo>
                  <a:cubicBezTo>
                    <a:pt x="476" y="237"/>
                    <a:pt x="476" y="237"/>
                    <a:pt x="476" y="237"/>
                  </a:cubicBezTo>
                  <a:cubicBezTo>
                    <a:pt x="476" y="237"/>
                    <a:pt x="476" y="237"/>
                    <a:pt x="476" y="237"/>
                  </a:cubicBezTo>
                  <a:cubicBezTo>
                    <a:pt x="476" y="238"/>
                    <a:pt x="476" y="238"/>
                    <a:pt x="476" y="238"/>
                  </a:cubicBezTo>
                  <a:cubicBezTo>
                    <a:pt x="477" y="241"/>
                    <a:pt x="477" y="241"/>
                    <a:pt x="477" y="241"/>
                  </a:cubicBezTo>
                  <a:cubicBezTo>
                    <a:pt x="477" y="241"/>
                    <a:pt x="477" y="241"/>
                    <a:pt x="477" y="241"/>
                  </a:cubicBezTo>
                  <a:cubicBezTo>
                    <a:pt x="478" y="240"/>
                    <a:pt x="478" y="240"/>
                    <a:pt x="478" y="240"/>
                  </a:cubicBezTo>
                  <a:cubicBezTo>
                    <a:pt x="478" y="241"/>
                    <a:pt x="478" y="241"/>
                    <a:pt x="478" y="241"/>
                  </a:cubicBezTo>
                  <a:cubicBezTo>
                    <a:pt x="477" y="242"/>
                    <a:pt x="477" y="242"/>
                    <a:pt x="477" y="242"/>
                  </a:cubicBezTo>
                  <a:cubicBezTo>
                    <a:pt x="477" y="242"/>
                    <a:pt x="477" y="242"/>
                    <a:pt x="477" y="242"/>
                  </a:cubicBezTo>
                  <a:cubicBezTo>
                    <a:pt x="478" y="243"/>
                    <a:pt x="478" y="243"/>
                    <a:pt x="478" y="243"/>
                  </a:cubicBezTo>
                  <a:cubicBezTo>
                    <a:pt x="478" y="243"/>
                    <a:pt x="478" y="243"/>
                    <a:pt x="478" y="243"/>
                  </a:cubicBezTo>
                  <a:cubicBezTo>
                    <a:pt x="479" y="244"/>
                    <a:pt x="479" y="244"/>
                    <a:pt x="479" y="244"/>
                  </a:cubicBezTo>
                  <a:cubicBezTo>
                    <a:pt x="479" y="245"/>
                    <a:pt x="479" y="245"/>
                    <a:pt x="479" y="245"/>
                  </a:cubicBezTo>
                  <a:cubicBezTo>
                    <a:pt x="479" y="246"/>
                    <a:pt x="479" y="246"/>
                    <a:pt x="479" y="246"/>
                  </a:cubicBezTo>
                  <a:cubicBezTo>
                    <a:pt x="479" y="246"/>
                    <a:pt x="479" y="246"/>
                    <a:pt x="479" y="246"/>
                  </a:cubicBezTo>
                  <a:cubicBezTo>
                    <a:pt x="480" y="248"/>
                    <a:pt x="480" y="248"/>
                    <a:pt x="480" y="248"/>
                  </a:cubicBezTo>
                  <a:cubicBezTo>
                    <a:pt x="480" y="248"/>
                    <a:pt x="480" y="248"/>
                    <a:pt x="480" y="248"/>
                  </a:cubicBezTo>
                  <a:cubicBezTo>
                    <a:pt x="480" y="249"/>
                    <a:pt x="480" y="249"/>
                    <a:pt x="480" y="249"/>
                  </a:cubicBezTo>
                  <a:cubicBezTo>
                    <a:pt x="480" y="250"/>
                    <a:pt x="480" y="250"/>
                    <a:pt x="480" y="250"/>
                  </a:cubicBezTo>
                  <a:cubicBezTo>
                    <a:pt x="480" y="251"/>
                    <a:pt x="480" y="251"/>
                    <a:pt x="480" y="251"/>
                  </a:cubicBezTo>
                  <a:cubicBezTo>
                    <a:pt x="480" y="252"/>
                    <a:pt x="480" y="252"/>
                    <a:pt x="480" y="252"/>
                  </a:cubicBezTo>
                  <a:cubicBezTo>
                    <a:pt x="480" y="253"/>
                    <a:pt x="480" y="253"/>
                    <a:pt x="480" y="253"/>
                  </a:cubicBezTo>
                  <a:cubicBezTo>
                    <a:pt x="479" y="254"/>
                    <a:pt x="479" y="254"/>
                    <a:pt x="479" y="254"/>
                  </a:cubicBezTo>
                  <a:cubicBezTo>
                    <a:pt x="479" y="255"/>
                    <a:pt x="479" y="255"/>
                    <a:pt x="479" y="255"/>
                  </a:cubicBezTo>
                  <a:cubicBezTo>
                    <a:pt x="479" y="256"/>
                    <a:pt x="479" y="256"/>
                    <a:pt x="479" y="256"/>
                  </a:cubicBezTo>
                  <a:cubicBezTo>
                    <a:pt x="479" y="258"/>
                    <a:pt x="479" y="258"/>
                    <a:pt x="479" y="258"/>
                  </a:cubicBezTo>
                  <a:cubicBezTo>
                    <a:pt x="479" y="258"/>
                    <a:pt x="479" y="258"/>
                    <a:pt x="479" y="258"/>
                  </a:cubicBezTo>
                  <a:cubicBezTo>
                    <a:pt x="479" y="259"/>
                    <a:pt x="479" y="259"/>
                    <a:pt x="479" y="259"/>
                  </a:cubicBezTo>
                  <a:cubicBezTo>
                    <a:pt x="478" y="260"/>
                    <a:pt x="478" y="260"/>
                    <a:pt x="478" y="260"/>
                  </a:cubicBezTo>
                  <a:cubicBezTo>
                    <a:pt x="478" y="261"/>
                    <a:pt x="478" y="261"/>
                    <a:pt x="478" y="261"/>
                  </a:cubicBezTo>
                  <a:cubicBezTo>
                    <a:pt x="477" y="262"/>
                    <a:pt x="477" y="262"/>
                    <a:pt x="477" y="262"/>
                  </a:cubicBezTo>
                  <a:cubicBezTo>
                    <a:pt x="478" y="262"/>
                    <a:pt x="478" y="262"/>
                    <a:pt x="478" y="262"/>
                  </a:cubicBezTo>
                  <a:cubicBezTo>
                    <a:pt x="478" y="263"/>
                    <a:pt x="478" y="263"/>
                    <a:pt x="478" y="263"/>
                  </a:cubicBezTo>
                  <a:cubicBezTo>
                    <a:pt x="477" y="263"/>
                    <a:pt x="477" y="263"/>
                    <a:pt x="477" y="263"/>
                  </a:cubicBezTo>
                  <a:cubicBezTo>
                    <a:pt x="478" y="265"/>
                    <a:pt x="478" y="265"/>
                    <a:pt x="478" y="265"/>
                  </a:cubicBezTo>
                  <a:cubicBezTo>
                    <a:pt x="477" y="266"/>
                    <a:pt x="477" y="266"/>
                    <a:pt x="477" y="266"/>
                  </a:cubicBezTo>
                  <a:cubicBezTo>
                    <a:pt x="477" y="267"/>
                    <a:pt x="477" y="267"/>
                    <a:pt x="477" y="267"/>
                  </a:cubicBezTo>
                  <a:cubicBezTo>
                    <a:pt x="477" y="267"/>
                    <a:pt x="477" y="267"/>
                    <a:pt x="477" y="267"/>
                  </a:cubicBezTo>
                  <a:cubicBezTo>
                    <a:pt x="477" y="268"/>
                    <a:pt x="477" y="268"/>
                    <a:pt x="477" y="268"/>
                  </a:cubicBezTo>
                  <a:cubicBezTo>
                    <a:pt x="476" y="269"/>
                    <a:pt x="476" y="269"/>
                    <a:pt x="476" y="269"/>
                  </a:cubicBezTo>
                  <a:cubicBezTo>
                    <a:pt x="476" y="270"/>
                    <a:pt x="476" y="270"/>
                    <a:pt x="476" y="270"/>
                  </a:cubicBezTo>
                  <a:cubicBezTo>
                    <a:pt x="475" y="271"/>
                    <a:pt x="475" y="271"/>
                    <a:pt x="475" y="271"/>
                  </a:cubicBezTo>
                  <a:cubicBezTo>
                    <a:pt x="475" y="272"/>
                    <a:pt x="475" y="272"/>
                    <a:pt x="475" y="272"/>
                  </a:cubicBezTo>
                  <a:cubicBezTo>
                    <a:pt x="474" y="273"/>
                    <a:pt x="474" y="273"/>
                    <a:pt x="474" y="273"/>
                  </a:cubicBezTo>
                  <a:cubicBezTo>
                    <a:pt x="473" y="276"/>
                    <a:pt x="473" y="276"/>
                    <a:pt x="473" y="276"/>
                  </a:cubicBezTo>
                  <a:cubicBezTo>
                    <a:pt x="473" y="276"/>
                    <a:pt x="473" y="276"/>
                    <a:pt x="473" y="276"/>
                  </a:cubicBezTo>
                  <a:cubicBezTo>
                    <a:pt x="473" y="277"/>
                    <a:pt x="473" y="277"/>
                    <a:pt x="473" y="277"/>
                  </a:cubicBezTo>
                  <a:cubicBezTo>
                    <a:pt x="473" y="278"/>
                    <a:pt x="473" y="278"/>
                    <a:pt x="473" y="278"/>
                  </a:cubicBezTo>
                  <a:cubicBezTo>
                    <a:pt x="473" y="278"/>
                    <a:pt x="473" y="278"/>
                    <a:pt x="473" y="278"/>
                  </a:cubicBezTo>
                  <a:cubicBezTo>
                    <a:pt x="472" y="279"/>
                    <a:pt x="472" y="279"/>
                    <a:pt x="472" y="279"/>
                  </a:cubicBezTo>
                  <a:cubicBezTo>
                    <a:pt x="472" y="280"/>
                    <a:pt x="472" y="280"/>
                    <a:pt x="472" y="280"/>
                  </a:cubicBezTo>
                  <a:cubicBezTo>
                    <a:pt x="471" y="280"/>
                    <a:pt x="471" y="280"/>
                    <a:pt x="471" y="280"/>
                  </a:cubicBezTo>
                  <a:cubicBezTo>
                    <a:pt x="471" y="281"/>
                    <a:pt x="471" y="281"/>
                    <a:pt x="471" y="281"/>
                  </a:cubicBezTo>
                  <a:cubicBezTo>
                    <a:pt x="470" y="281"/>
                    <a:pt x="470" y="281"/>
                    <a:pt x="470" y="281"/>
                  </a:cubicBezTo>
                  <a:cubicBezTo>
                    <a:pt x="471" y="282"/>
                    <a:pt x="471" y="282"/>
                    <a:pt x="471" y="282"/>
                  </a:cubicBezTo>
                  <a:cubicBezTo>
                    <a:pt x="470" y="283"/>
                    <a:pt x="470" y="283"/>
                    <a:pt x="470" y="283"/>
                  </a:cubicBezTo>
                  <a:cubicBezTo>
                    <a:pt x="470" y="283"/>
                    <a:pt x="470" y="283"/>
                    <a:pt x="470" y="283"/>
                  </a:cubicBezTo>
                  <a:cubicBezTo>
                    <a:pt x="469" y="283"/>
                    <a:pt x="469" y="283"/>
                    <a:pt x="469" y="283"/>
                  </a:cubicBezTo>
                  <a:cubicBezTo>
                    <a:pt x="469" y="284"/>
                    <a:pt x="469" y="284"/>
                    <a:pt x="469" y="284"/>
                  </a:cubicBezTo>
                  <a:cubicBezTo>
                    <a:pt x="469" y="285"/>
                    <a:pt x="469" y="285"/>
                    <a:pt x="469" y="285"/>
                  </a:cubicBezTo>
                  <a:cubicBezTo>
                    <a:pt x="468" y="285"/>
                    <a:pt x="468" y="285"/>
                    <a:pt x="468" y="285"/>
                  </a:cubicBezTo>
                  <a:cubicBezTo>
                    <a:pt x="469" y="286"/>
                    <a:pt x="469" y="286"/>
                    <a:pt x="469" y="286"/>
                  </a:cubicBezTo>
                  <a:cubicBezTo>
                    <a:pt x="467" y="287"/>
                    <a:pt x="467" y="287"/>
                    <a:pt x="467" y="287"/>
                  </a:cubicBezTo>
                  <a:cubicBezTo>
                    <a:pt x="466" y="288"/>
                    <a:pt x="466" y="288"/>
                    <a:pt x="466" y="288"/>
                  </a:cubicBezTo>
                  <a:cubicBezTo>
                    <a:pt x="466" y="288"/>
                    <a:pt x="466" y="288"/>
                    <a:pt x="466" y="288"/>
                  </a:cubicBezTo>
                  <a:cubicBezTo>
                    <a:pt x="466" y="289"/>
                    <a:pt x="466" y="289"/>
                    <a:pt x="466" y="289"/>
                  </a:cubicBezTo>
                  <a:cubicBezTo>
                    <a:pt x="464" y="289"/>
                    <a:pt x="464" y="289"/>
                    <a:pt x="464" y="289"/>
                  </a:cubicBezTo>
                  <a:cubicBezTo>
                    <a:pt x="463" y="290"/>
                    <a:pt x="463" y="290"/>
                    <a:pt x="463" y="290"/>
                  </a:cubicBezTo>
                  <a:cubicBezTo>
                    <a:pt x="463" y="290"/>
                    <a:pt x="463" y="290"/>
                    <a:pt x="463" y="290"/>
                  </a:cubicBezTo>
                  <a:cubicBezTo>
                    <a:pt x="462" y="290"/>
                    <a:pt x="462" y="290"/>
                    <a:pt x="462" y="290"/>
                  </a:cubicBezTo>
                  <a:cubicBezTo>
                    <a:pt x="461" y="289"/>
                    <a:pt x="461" y="289"/>
                    <a:pt x="461" y="289"/>
                  </a:cubicBezTo>
                  <a:cubicBezTo>
                    <a:pt x="460" y="289"/>
                    <a:pt x="460" y="289"/>
                    <a:pt x="460" y="289"/>
                  </a:cubicBezTo>
                  <a:cubicBezTo>
                    <a:pt x="460" y="287"/>
                    <a:pt x="460" y="287"/>
                    <a:pt x="460" y="287"/>
                  </a:cubicBezTo>
                  <a:cubicBezTo>
                    <a:pt x="459" y="287"/>
                    <a:pt x="459" y="287"/>
                    <a:pt x="459" y="287"/>
                  </a:cubicBezTo>
                  <a:cubicBezTo>
                    <a:pt x="458" y="287"/>
                    <a:pt x="458" y="287"/>
                    <a:pt x="458" y="287"/>
                  </a:cubicBezTo>
                  <a:cubicBezTo>
                    <a:pt x="457" y="287"/>
                    <a:pt x="457" y="287"/>
                    <a:pt x="457" y="287"/>
                  </a:cubicBezTo>
                  <a:cubicBezTo>
                    <a:pt x="457" y="287"/>
                    <a:pt x="457" y="287"/>
                    <a:pt x="457" y="287"/>
                  </a:cubicBezTo>
                  <a:cubicBezTo>
                    <a:pt x="457" y="288"/>
                    <a:pt x="457" y="288"/>
                    <a:pt x="457" y="288"/>
                  </a:cubicBezTo>
                  <a:cubicBezTo>
                    <a:pt x="456" y="289"/>
                    <a:pt x="456" y="289"/>
                    <a:pt x="456" y="289"/>
                  </a:cubicBezTo>
                  <a:cubicBezTo>
                    <a:pt x="456" y="290"/>
                    <a:pt x="456" y="290"/>
                    <a:pt x="456" y="290"/>
                  </a:cubicBezTo>
                  <a:cubicBezTo>
                    <a:pt x="455" y="290"/>
                    <a:pt x="455" y="290"/>
                    <a:pt x="455" y="290"/>
                  </a:cubicBezTo>
                  <a:cubicBezTo>
                    <a:pt x="455" y="292"/>
                    <a:pt x="455" y="292"/>
                    <a:pt x="455" y="292"/>
                  </a:cubicBezTo>
                  <a:cubicBezTo>
                    <a:pt x="455" y="291"/>
                    <a:pt x="455" y="291"/>
                    <a:pt x="455" y="291"/>
                  </a:cubicBezTo>
                  <a:cubicBezTo>
                    <a:pt x="453" y="292"/>
                    <a:pt x="453" y="292"/>
                    <a:pt x="453" y="292"/>
                  </a:cubicBezTo>
                  <a:cubicBezTo>
                    <a:pt x="453" y="293"/>
                    <a:pt x="453" y="293"/>
                    <a:pt x="453" y="293"/>
                  </a:cubicBezTo>
                  <a:cubicBezTo>
                    <a:pt x="453" y="293"/>
                    <a:pt x="453" y="293"/>
                    <a:pt x="453" y="293"/>
                  </a:cubicBezTo>
                  <a:close/>
                  <a:moveTo>
                    <a:pt x="147" y="296"/>
                  </a:moveTo>
                  <a:cubicBezTo>
                    <a:pt x="146" y="295"/>
                    <a:pt x="146" y="295"/>
                    <a:pt x="146" y="295"/>
                  </a:cubicBezTo>
                  <a:cubicBezTo>
                    <a:pt x="140" y="296"/>
                    <a:pt x="140" y="296"/>
                    <a:pt x="140" y="296"/>
                  </a:cubicBezTo>
                  <a:cubicBezTo>
                    <a:pt x="147" y="296"/>
                    <a:pt x="147" y="296"/>
                    <a:pt x="147" y="296"/>
                  </a:cubicBezTo>
                  <a:close/>
                  <a:moveTo>
                    <a:pt x="518" y="279"/>
                  </a:moveTo>
                  <a:cubicBezTo>
                    <a:pt x="519" y="279"/>
                    <a:pt x="519" y="279"/>
                    <a:pt x="519" y="279"/>
                  </a:cubicBezTo>
                  <a:cubicBezTo>
                    <a:pt x="519" y="278"/>
                    <a:pt x="519" y="278"/>
                    <a:pt x="519" y="278"/>
                  </a:cubicBezTo>
                  <a:cubicBezTo>
                    <a:pt x="520" y="278"/>
                    <a:pt x="520" y="278"/>
                    <a:pt x="520" y="278"/>
                  </a:cubicBezTo>
                  <a:cubicBezTo>
                    <a:pt x="519" y="278"/>
                    <a:pt x="519" y="278"/>
                    <a:pt x="519" y="278"/>
                  </a:cubicBezTo>
                  <a:cubicBezTo>
                    <a:pt x="518" y="279"/>
                    <a:pt x="518" y="279"/>
                    <a:pt x="518" y="279"/>
                  </a:cubicBezTo>
                  <a:close/>
                  <a:moveTo>
                    <a:pt x="29" y="41"/>
                  </a:moveTo>
                  <a:cubicBezTo>
                    <a:pt x="28" y="40"/>
                    <a:pt x="28" y="40"/>
                    <a:pt x="28" y="40"/>
                  </a:cubicBezTo>
                  <a:cubicBezTo>
                    <a:pt x="28" y="39"/>
                    <a:pt x="28" y="39"/>
                    <a:pt x="28" y="39"/>
                  </a:cubicBezTo>
                  <a:cubicBezTo>
                    <a:pt x="28" y="39"/>
                    <a:pt x="28" y="39"/>
                    <a:pt x="28" y="39"/>
                  </a:cubicBezTo>
                  <a:cubicBezTo>
                    <a:pt x="27" y="38"/>
                    <a:pt x="27" y="38"/>
                    <a:pt x="27" y="38"/>
                  </a:cubicBezTo>
                  <a:cubicBezTo>
                    <a:pt x="27" y="38"/>
                    <a:pt x="27" y="38"/>
                    <a:pt x="27" y="38"/>
                  </a:cubicBezTo>
                  <a:cubicBezTo>
                    <a:pt x="28" y="37"/>
                    <a:pt x="28" y="37"/>
                    <a:pt x="28" y="37"/>
                  </a:cubicBezTo>
                  <a:cubicBezTo>
                    <a:pt x="28" y="36"/>
                    <a:pt x="28" y="36"/>
                    <a:pt x="28" y="36"/>
                  </a:cubicBezTo>
                  <a:cubicBezTo>
                    <a:pt x="30" y="36"/>
                    <a:pt x="30" y="36"/>
                    <a:pt x="30" y="36"/>
                  </a:cubicBezTo>
                  <a:cubicBezTo>
                    <a:pt x="30" y="36"/>
                    <a:pt x="30" y="36"/>
                    <a:pt x="30" y="36"/>
                  </a:cubicBezTo>
                  <a:cubicBezTo>
                    <a:pt x="31" y="36"/>
                    <a:pt x="31" y="36"/>
                    <a:pt x="31" y="36"/>
                  </a:cubicBezTo>
                  <a:cubicBezTo>
                    <a:pt x="31" y="37"/>
                    <a:pt x="31" y="37"/>
                    <a:pt x="31" y="37"/>
                  </a:cubicBezTo>
                  <a:cubicBezTo>
                    <a:pt x="32" y="37"/>
                    <a:pt x="32" y="37"/>
                    <a:pt x="32" y="37"/>
                  </a:cubicBezTo>
                  <a:cubicBezTo>
                    <a:pt x="33" y="37"/>
                    <a:pt x="33" y="37"/>
                    <a:pt x="33" y="37"/>
                  </a:cubicBezTo>
                  <a:cubicBezTo>
                    <a:pt x="33" y="37"/>
                    <a:pt x="33" y="37"/>
                    <a:pt x="33" y="37"/>
                  </a:cubicBezTo>
                  <a:cubicBezTo>
                    <a:pt x="34" y="36"/>
                    <a:pt x="34" y="36"/>
                    <a:pt x="34" y="36"/>
                  </a:cubicBezTo>
                  <a:cubicBezTo>
                    <a:pt x="33" y="36"/>
                    <a:pt x="33" y="36"/>
                    <a:pt x="33" y="36"/>
                  </a:cubicBezTo>
                  <a:cubicBezTo>
                    <a:pt x="32" y="36"/>
                    <a:pt x="32" y="36"/>
                    <a:pt x="32" y="36"/>
                  </a:cubicBezTo>
                  <a:cubicBezTo>
                    <a:pt x="30" y="34"/>
                    <a:pt x="30" y="34"/>
                    <a:pt x="30" y="34"/>
                  </a:cubicBezTo>
                  <a:cubicBezTo>
                    <a:pt x="28" y="34"/>
                    <a:pt x="28" y="34"/>
                    <a:pt x="28" y="34"/>
                  </a:cubicBezTo>
                  <a:cubicBezTo>
                    <a:pt x="27" y="34"/>
                    <a:pt x="27" y="34"/>
                    <a:pt x="27" y="34"/>
                  </a:cubicBezTo>
                  <a:cubicBezTo>
                    <a:pt x="25" y="36"/>
                    <a:pt x="25" y="36"/>
                    <a:pt x="25" y="36"/>
                  </a:cubicBezTo>
                  <a:cubicBezTo>
                    <a:pt x="25" y="37"/>
                    <a:pt x="25" y="37"/>
                    <a:pt x="25" y="37"/>
                  </a:cubicBezTo>
                  <a:cubicBezTo>
                    <a:pt x="24" y="37"/>
                    <a:pt x="24" y="37"/>
                    <a:pt x="24" y="37"/>
                  </a:cubicBezTo>
                  <a:cubicBezTo>
                    <a:pt x="22" y="38"/>
                    <a:pt x="22" y="38"/>
                    <a:pt x="22" y="38"/>
                  </a:cubicBezTo>
                  <a:cubicBezTo>
                    <a:pt x="22" y="40"/>
                    <a:pt x="22" y="40"/>
                    <a:pt x="22" y="40"/>
                  </a:cubicBezTo>
                  <a:cubicBezTo>
                    <a:pt x="23" y="40"/>
                    <a:pt x="23" y="40"/>
                    <a:pt x="23" y="40"/>
                  </a:cubicBezTo>
                  <a:cubicBezTo>
                    <a:pt x="24" y="40"/>
                    <a:pt x="24" y="40"/>
                    <a:pt x="24" y="40"/>
                  </a:cubicBezTo>
                  <a:cubicBezTo>
                    <a:pt x="25" y="40"/>
                    <a:pt x="25" y="40"/>
                    <a:pt x="25" y="40"/>
                  </a:cubicBezTo>
                  <a:cubicBezTo>
                    <a:pt x="25" y="41"/>
                    <a:pt x="25" y="41"/>
                    <a:pt x="25" y="41"/>
                  </a:cubicBezTo>
                  <a:cubicBezTo>
                    <a:pt x="26" y="41"/>
                    <a:pt x="26" y="41"/>
                    <a:pt x="26" y="41"/>
                  </a:cubicBezTo>
                  <a:cubicBezTo>
                    <a:pt x="26" y="40"/>
                    <a:pt x="26" y="40"/>
                    <a:pt x="26" y="40"/>
                  </a:cubicBezTo>
                  <a:cubicBezTo>
                    <a:pt x="26" y="40"/>
                    <a:pt x="26" y="40"/>
                    <a:pt x="26" y="40"/>
                  </a:cubicBezTo>
                  <a:cubicBezTo>
                    <a:pt x="27" y="40"/>
                    <a:pt x="27" y="40"/>
                    <a:pt x="27" y="40"/>
                  </a:cubicBezTo>
                  <a:cubicBezTo>
                    <a:pt x="27" y="40"/>
                    <a:pt x="27" y="40"/>
                    <a:pt x="27" y="40"/>
                  </a:cubicBezTo>
                  <a:cubicBezTo>
                    <a:pt x="28" y="41"/>
                    <a:pt x="28" y="41"/>
                    <a:pt x="28" y="41"/>
                  </a:cubicBezTo>
                  <a:cubicBezTo>
                    <a:pt x="29" y="42"/>
                    <a:pt x="29" y="42"/>
                    <a:pt x="29" y="42"/>
                  </a:cubicBezTo>
                  <a:cubicBezTo>
                    <a:pt x="29" y="41"/>
                    <a:pt x="29" y="41"/>
                    <a:pt x="29" y="41"/>
                  </a:cubicBezTo>
                  <a:close/>
                  <a:moveTo>
                    <a:pt x="36" y="29"/>
                  </a:moveTo>
                  <a:cubicBezTo>
                    <a:pt x="36" y="29"/>
                    <a:pt x="36" y="29"/>
                    <a:pt x="36" y="29"/>
                  </a:cubicBezTo>
                  <a:cubicBezTo>
                    <a:pt x="37" y="28"/>
                    <a:pt x="37" y="28"/>
                    <a:pt x="37" y="28"/>
                  </a:cubicBezTo>
                  <a:cubicBezTo>
                    <a:pt x="37" y="28"/>
                    <a:pt x="37" y="28"/>
                    <a:pt x="37" y="28"/>
                  </a:cubicBezTo>
                  <a:cubicBezTo>
                    <a:pt x="37" y="29"/>
                    <a:pt x="37" y="29"/>
                    <a:pt x="37" y="29"/>
                  </a:cubicBezTo>
                  <a:cubicBezTo>
                    <a:pt x="37" y="29"/>
                    <a:pt x="37" y="29"/>
                    <a:pt x="37" y="29"/>
                  </a:cubicBezTo>
                  <a:cubicBezTo>
                    <a:pt x="37" y="30"/>
                    <a:pt x="37" y="30"/>
                    <a:pt x="37" y="30"/>
                  </a:cubicBezTo>
                  <a:cubicBezTo>
                    <a:pt x="36" y="30"/>
                    <a:pt x="36" y="30"/>
                    <a:pt x="36" y="30"/>
                  </a:cubicBezTo>
                  <a:cubicBezTo>
                    <a:pt x="36" y="30"/>
                    <a:pt x="36" y="29"/>
                    <a:pt x="36" y="29"/>
                  </a:cubicBezTo>
                  <a:close/>
                  <a:moveTo>
                    <a:pt x="34" y="45"/>
                  </a:moveTo>
                  <a:cubicBezTo>
                    <a:pt x="34" y="45"/>
                    <a:pt x="34" y="45"/>
                    <a:pt x="34" y="45"/>
                  </a:cubicBezTo>
                  <a:cubicBezTo>
                    <a:pt x="35" y="45"/>
                    <a:pt x="35" y="45"/>
                    <a:pt x="35" y="45"/>
                  </a:cubicBezTo>
                  <a:cubicBezTo>
                    <a:pt x="35" y="45"/>
                    <a:pt x="35" y="45"/>
                    <a:pt x="35" y="45"/>
                  </a:cubicBezTo>
                  <a:cubicBezTo>
                    <a:pt x="35" y="44"/>
                    <a:pt x="35" y="44"/>
                    <a:pt x="35" y="44"/>
                  </a:cubicBezTo>
                  <a:cubicBezTo>
                    <a:pt x="35" y="44"/>
                    <a:pt x="35" y="44"/>
                    <a:pt x="35" y="44"/>
                  </a:cubicBezTo>
                  <a:cubicBezTo>
                    <a:pt x="36" y="44"/>
                    <a:pt x="36" y="44"/>
                    <a:pt x="36" y="44"/>
                  </a:cubicBezTo>
                  <a:cubicBezTo>
                    <a:pt x="36" y="43"/>
                    <a:pt x="36" y="43"/>
                    <a:pt x="36" y="43"/>
                  </a:cubicBezTo>
                  <a:cubicBezTo>
                    <a:pt x="37" y="42"/>
                    <a:pt x="37" y="42"/>
                    <a:pt x="37" y="42"/>
                  </a:cubicBezTo>
                  <a:cubicBezTo>
                    <a:pt x="36" y="41"/>
                    <a:pt x="36" y="41"/>
                    <a:pt x="36" y="41"/>
                  </a:cubicBezTo>
                  <a:cubicBezTo>
                    <a:pt x="36" y="41"/>
                    <a:pt x="36" y="41"/>
                    <a:pt x="36" y="41"/>
                  </a:cubicBezTo>
                  <a:cubicBezTo>
                    <a:pt x="36" y="40"/>
                    <a:pt x="36" y="40"/>
                    <a:pt x="36" y="40"/>
                  </a:cubicBezTo>
                  <a:cubicBezTo>
                    <a:pt x="36" y="40"/>
                    <a:pt x="36" y="40"/>
                    <a:pt x="36" y="40"/>
                  </a:cubicBezTo>
                  <a:cubicBezTo>
                    <a:pt x="37" y="40"/>
                    <a:pt x="37" y="40"/>
                    <a:pt x="37" y="40"/>
                  </a:cubicBezTo>
                  <a:cubicBezTo>
                    <a:pt x="39" y="40"/>
                    <a:pt x="39" y="40"/>
                    <a:pt x="39" y="40"/>
                  </a:cubicBezTo>
                  <a:cubicBezTo>
                    <a:pt x="39" y="40"/>
                    <a:pt x="39" y="40"/>
                    <a:pt x="39" y="40"/>
                  </a:cubicBezTo>
                  <a:cubicBezTo>
                    <a:pt x="39" y="39"/>
                    <a:pt x="39" y="39"/>
                    <a:pt x="39" y="39"/>
                  </a:cubicBezTo>
                  <a:cubicBezTo>
                    <a:pt x="39" y="39"/>
                    <a:pt x="39" y="39"/>
                    <a:pt x="39" y="39"/>
                  </a:cubicBezTo>
                  <a:cubicBezTo>
                    <a:pt x="38" y="39"/>
                    <a:pt x="38" y="39"/>
                    <a:pt x="38" y="39"/>
                  </a:cubicBezTo>
                  <a:cubicBezTo>
                    <a:pt x="38" y="38"/>
                    <a:pt x="38" y="38"/>
                    <a:pt x="38" y="38"/>
                  </a:cubicBezTo>
                  <a:cubicBezTo>
                    <a:pt x="38" y="38"/>
                    <a:pt x="38" y="38"/>
                    <a:pt x="38" y="38"/>
                  </a:cubicBezTo>
                  <a:cubicBezTo>
                    <a:pt x="38" y="37"/>
                    <a:pt x="38" y="37"/>
                    <a:pt x="38" y="37"/>
                  </a:cubicBezTo>
                  <a:cubicBezTo>
                    <a:pt x="38" y="37"/>
                    <a:pt x="38" y="37"/>
                    <a:pt x="38" y="37"/>
                  </a:cubicBezTo>
                  <a:cubicBezTo>
                    <a:pt x="38" y="37"/>
                    <a:pt x="38" y="37"/>
                    <a:pt x="38" y="37"/>
                  </a:cubicBezTo>
                  <a:cubicBezTo>
                    <a:pt x="39" y="37"/>
                    <a:pt x="39" y="37"/>
                    <a:pt x="39" y="37"/>
                  </a:cubicBezTo>
                  <a:cubicBezTo>
                    <a:pt x="39" y="38"/>
                    <a:pt x="39" y="38"/>
                    <a:pt x="39" y="38"/>
                  </a:cubicBezTo>
                  <a:cubicBezTo>
                    <a:pt x="40" y="37"/>
                    <a:pt x="40" y="37"/>
                    <a:pt x="40" y="37"/>
                  </a:cubicBezTo>
                  <a:cubicBezTo>
                    <a:pt x="40" y="37"/>
                    <a:pt x="40" y="37"/>
                    <a:pt x="40" y="37"/>
                  </a:cubicBezTo>
                  <a:cubicBezTo>
                    <a:pt x="41" y="36"/>
                    <a:pt x="41" y="36"/>
                    <a:pt x="41" y="36"/>
                  </a:cubicBezTo>
                  <a:cubicBezTo>
                    <a:pt x="41" y="36"/>
                    <a:pt x="41" y="36"/>
                    <a:pt x="41" y="36"/>
                  </a:cubicBezTo>
                  <a:cubicBezTo>
                    <a:pt x="41" y="35"/>
                    <a:pt x="41" y="35"/>
                    <a:pt x="41" y="35"/>
                  </a:cubicBezTo>
                  <a:cubicBezTo>
                    <a:pt x="41" y="35"/>
                    <a:pt x="41" y="35"/>
                    <a:pt x="41" y="35"/>
                  </a:cubicBezTo>
                  <a:cubicBezTo>
                    <a:pt x="40" y="34"/>
                    <a:pt x="40" y="34"/>
                    <a:pt x="40" y="34"/>
                  </a:cubicBezTo>
                  <a:cubicBezTo>
                    <a:pt x="40" y="34"/>
                    <a:pt x="40" y="34"/>
                    <a:pt x="40" y="34"/>
                  </a:cubicBezTo>
                  <a:cubicBezTo>
                    <a:pt x="39" y="33"/>
                    <a:pt x="39" y="33"/>
                    <a:pt x="39" y="33"/>
                  </a:cubicBezTo>
                  <a:cubicBezTo>
                    <a:pt x="38" y="34"/>
                    <a:pt x="38" y="34"/>
                    <a:pt x="38" y="34"/>
                  </a:cubicBezTo>
                  <a:cubicBezTo>
                    <a:pt x="38" y="35"/>
                    <a:pt x="38" y="35"/>
                    <a:pt x="38" y="35"/>
                  </a:cubicBezTo>
                  <a:cubicBezTo>
                    <a:pt x="37" y="35"/>
                    <a:pt x="37" y="35"/>
                    <a:pt x="37" y="35"/>
                  </a:cubicBezTo>
                  <a:cubicBezTo>
                    <a:pt x="37" y="35"/>
                    <a:pt x="37" y="35"/>
                    <a:pt x="37" y="35"/>
                  </a:cubicBezTo>
                  <a:cubicBezTo>
                    <a:pt x="37" y="34"/>
                    <a:pt x="37" y="34"/>
                    <a:pt x="37" y="34"/>
                  </a:cubicBezTo>
                  <a:cubicBezTo>
                    <a:pt x="38" y="33"/>
                    <a:pt x="38" y="33"/>
                    <a:pt x="38" y="33"/>
                  </a:cubicBezTo>
                  <a:cubicBezTo>
                    <a:pt x="38" y="32"/>
                    <a:pt x="38" y="32"/>
                    <a:pt x="38" y="32"/>
                  </a:cubicBezTo>
                  <a:cubicBezTo>
                    <a:pt x="38" y="31"/>
                    <a:pt x="38" y="31"/>
                    <a:pt x="38" y="31"/>
                  </a:cubicBezTo>
                  <a:cubicBezTo>
                    <a:pt x="38" y="31"/>
                    <a:pt x="38" y="31"/>
                    <a:pt x="38" y="31"/>
                  </a:cubicBezTo>
                  <a:cubicBezTo>
                    <a:pt x="37" y="32"/>
                    <a:pt x="37" y="32"/>
                    <a:pt x="37" y="32"/>
                  </a:cubicBezTo>
                  <a:cubicBezTo>
                    <a:pt x="37" y="33"/>
                    <a:pt x="37" y="33"/>
                    <a:pt x="37" y="33"/>
                  </a:cubicBezTo>
                  <a:cubicBezTo>
                    <a:pt x="36" y="33"/>
                    <a:pt x="36" y="33"/>
                    <a:pt x="36" y="33"/>
                  </a:cubicBezTo>
                  <a:cubicBezTo>
                    <a:pt x="36" y="33"/>
                    <a:pt x="36" y="33"/>
                    <a:pt x="36" y="33"/>
                  </a:cubicBezTo>
                  <a:cubicBezTo>
                    <a:pt x="37" y="32"/>
                    <a:pt x="37" y="32"/>
                    <a:pt x="37" y="32"/>
                  </a:cubicBezTo>
                  <a:cubicBezTo>
                    <a:pt x="36" y="32"/>
                    <a:pt x="36" y="32"/>
                    <a:pt x="36" y="32"/>
                  </a:cubicBezTo>
                  <a:cubicBezTo>
                    <a:pt x="36" y="32"/>
                    <a:pt x="36" y="32"/>
                    <a:pt x="36" y="32"/>
                  </a:cubicBezTo>
                  <a:cubicBezTo>
                    <a:pt x="36" y="33"/>
                    <a:pt x="36" y="33"/>
                    <a:pt x="36" y="33"/>
                  </a:cubicBezTo>
                  <a:cubicBezTo>
                    <a:pt x="35" y="33"/>
                    <a:pt x="35" y="33"/>
                    <a:pt x="35" y="33"/>
                  </a:cubicBezTo>
                  <a:cubicBezTo>
                    <a:pt x="35" y="34"/>
                    <a:pt x="35" y="34"/>
                    <a:pt x="35" y="34"/>
                  </a:cubicBezTo>
                  <a:cubicBezTo>
                    <a:pt x="35" y="34"/>
                    <a:pt x="35" y="34"/>
                    <a:pt x="35" y="34"/>
                  </a:cubicBezTo>
                  <a:cubicBezTo>
                    <a:pt x="36" y="34"/>
                    <a:pt x="36" y="34"/>
                    <a:pt x="36" y="34"/>
                  </a:cubicBezTo>
                  <a:cubicBezTo>
                    <a:pt x="36" y="34"/>
                    <a:pt x="36" y="34"/>
                    <a:pt x="36" y="34"/>
                  </a:cubicBezTo>
                  <a:cubicBezTo>
                    <a:pt x="36" y="35"/>
                    <a:pt x="36" y="35"/>
                    <a:pt x="36" y="35"/>
                  </a:cubicBezTo>
                  <a:cubicBezTo>
                    <a:pt x="36" y="35"/>
                    <a:pt x="36" y="35"/>
                    <a:pt x="36" y="35"/>
                  </a:cubicBezTo>
                  <a:cubicBezTo>
                    <a:pt x="35" y="36"/>
                    <a:pt x="35" y="36"/>
                    <a:pt x="35" y="36"/>
                  </a:cubicBezTo>
                  <a:cubicBezTo>
                    <a:pt x="35" y="36"/>
                    <a:pt x="35" y="36"/>
                    <a:pt x="35" y="36"/>
                  </a:cubicBezTo>
                  <a:cubicBezTo>
                    <a:pt x="35" y="37"/>
                    <a:pt x="35" y="37"/>
                    <a:pt x="35" y="37"/>
                  </a:cubicBezTo>
                  <a:cubicBezTo>
                    <a:pt x="34" y="37"/>
                    <a:pt x="34" y="37"/>
                    <a:pt x="34" y="37"/>
                  </a:cubicBezTo>
                  <a:cubicBezTo>
                    <a:pt x="34" y="38"/>
                    <a:pt x="34" y="38"/>
                    <a:pt x="34" y="38"/>
                  </a:cubicBezTo>
                  <a:cubicBezTo>
                    <a:pt x="33" y="38"/>
                    <a:pt x="33" y="38"/>
                    <a:pt x="33" y="38"/>
                  </a:cubicBezTo>
                  <a:cubicBezTo>
                    <a:pt x="32" y="38"/>
                    <a:pt x="32" y="38"/>
                    <a:pt x="32" y="38"/>
                  </a:cubicBezTo>
                  <a:cubicBezTo>
                    <a:pt x="31" y="38"/>
                    <a:pt x="31" y="38"/>
                    <a:pt x="31" y="38"/>
                  </a:cubicBezTo>
                  <a:cubicBezTo>
                    <a:pt x="30" y="38"/>
                    <a:pt x="30" y="38"/>
                    <a:pt x="30" y="38"/>
                  </a:cubicBezTo>
                  <a:cubicBezTo>
                    <a:pt x="30" y="37"/>
                    <a:pt x="30" y="37"/>
                    <a:pt x="30" y="37"/>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39"/>
                    <a:pt x="31" y="39"/>
                    <a:pt x="31" y="39"/>
                  </a:cubicBezTo>
                  <a:cubicBezTo>
                    <a:pt x="31" y="39"/>
                    <a:pt x="31" y="39"/>
                    <a:pt x="31" y="39"/>
                  </a:cubicBezTo>
                  <a:cubicBezTo>
                    <a:pt x="31" y="40"/>
                    <a:pt x="31" y="40"/>
                    <a:pt x="31" y="40"/>
                  </a:cubicBezTo>
                  <a:cubicBezTo>
                    <a:pt x="32" y="40"/>
                    <a:pt x="32" y="40"/>
                    <a:pt x="32" y="40"/>
                  </a:cubicBezTo>
                  <a:cubicBezTo>
                    <a:pt x="32" y="41"/>
                    <a:pt x="32" y="41"/>
                    <a:pt x="32" y="41"/>
                  </a:cubicBezTo>
                  <a:cubicBezTo>
                    <a:pt x="32" y="41"/>
                    <a:pt x="32" y="41"/>
                    <a:pt x="32" y="41"/>
                  </a:cubicBezTo>
                  <a:cubicBezTo>
                    <a:pt x="31" y="41"/>
                    <a:pt x="31" y="41"/>
                    <a:pt x="31" y="41"/>
                  </a:cubicBezTo>
                  <a:cubicBezTo>
                    <a:pt x="30" y="41"/>
                    <a:pt x="30" y="41"/>
                    <a:pt x="30" y="41"/>
                  </a:cubicBezTo>
                  <a:cubicBezTo>
                    <a:pt x="30" y="43"/>
                    <a:pt x="30" y="43"/>
                    <a:pt x="30" y="43"/>
                  </a:cubicBezTo>
                  <a:cubicBezTo>
                    <a:pt x="31" y="44"/>
                    <a:pt x="31" y="44"/>
                    <a:pt x="31" y="44"/>
                  </a:cubicBezTo>
                  <a:cubicBezTo>
                    <a:pt x="31" y="44"/>
                    <a:pt x="31" y="44"/>
                    <a:pt x="31" y="44"/>
                  </a:cubicBezTo>
                  <a:cubicBezTo>
                    <a:pt x="31" y="45"/>
                    <a:pt x="31" y="45"/>
                    <a:pt x="31" y="45"/>
                  </a:cubicBezTo>
                  <a:cubicBezTo>
                    <a:pt x="31" y="45"/>
                    <a:pt x="31" y="45"/>
                    <a:pt x="31" y="45"/>
                  </a:cubicBezTo>
                  <a:cubicBezTo>
                    <a:pt x="32" y="45"/>
                    <a:pt x="32" y="45"/>
                    <a:pt x="32" y="45"/>
                  </a:cubicBezTo>
                  <a:cubicBezTo>
                    <a:pt x="33" y="44"/>
                    <a:pt x="33" y="44"/>
                    <a:pt x="33" y="44"/>
                  </a:cubicBezTo>
                  <a:cubicBezTo>
                    <a:pt x="33" y="43"/>
                    <a:pt x="33" y="43"/>
                    <a:pt x="33" y="43"/>
                  </a:cubicBezTo>
                  <a:cubicBezTo>
                    <a:pt x="33" y="43"/>
                    <a:pt x="33" y="43"/>
                    <a:pt x="33" y="43"/>
                  </a:cubicBezTo>
                  <a:cubicBezTo>
                    <a:pt x="34" y="44"/>
                    <a:pt x="34" y="44"/>
                    <a:pt x="34" y="44"/>
                  </a:cubicBezTo>
                  <a:cubicBezTo>
                    <a:pt x="34" y="45"/>
                    <a:pt x="34" y="45"/>
                    <a:pt x="34" y="45"/>
                  </a:cubicBezTo>
                  <a:close/>
                  <a:moveTo>
                    <a:pt x="40" y="44"/>
                  </a:moveTo>
                  <a:cubicBezTo>
                    <a:pt x="40" y="43"/>
                    <a:pt x="40" y="43"/>
                    <a:pt x="40" y="43"/>
                  </a:cubicBezTo>
                  <a:cubicBezTo>
                    <a:pt x="40" y="43"/>
                    <a:pt x="40" y="43"/>
                    <a:pt x="40" y="43"/>
                  </a:cubicBezTo>
                  <a:cubicBezTo>
                    <a:pt x="40" y="42"/>
                    <a:pt x="40" y="42"/>
                    <a:pt x="40" y="42"/>
                  </a:cubicBezTo>
                  <a:cubicBezTo>
                    <a:pt x="39" y="42"/>
                    <a:pt x="39" y="42"/>
                    <a:pt x="39" y="42"/>
                  </a:cubicBezTo>
                  <a:cubicBezTo>
                    <a:pt x="38" y="41"/>
                    <a:pt x="38" y="41"/>
                    <a:pt x="38" y="41"/>
                  </a:cubicBezTo>
                  <a:cubicBezTo>
                    <a:pt x="38" y="42"/>
                    <a:pt x="38" y="42"/>
                    <a:pt x="38" y="42"/>
                  </a:cubicBezTo>
                  <a:cubicBezTo>
                    <a:pt x="38" y="43"/>
                    <a:pt x="38" y="43"/>
                    <a:pt x="38" y="43"/>
                  </a:cubicBezTo>
                  <a:cubicBezTo>
                    <a:pt x="38" y="43"/>
                    <a:pt x="38" y="43"/>
                    <a:pt x="38" y="43"/>
                  </a:cubicBezTo>
                  <a:cubicBezTo>
                    <a:pt x="40" y="44"/>
                    <a:pt x="40" y="44"/>
                    <a:pt x="40" y="44"/>
                  </a:cubicBezTo>
                  <a:close/>
                  <a:moveTo>
                    <a:pt x="41" y="46"/>
                  </a:moveTo>
                  <a:cubicBezTo>
                    <a:pt x="41" y="46"/>
                    <a:pt x="42" y="46"/>
                    <a:pt x="42" y="46"/>
                  </a:cubicBezTo>
                  <a:cubicBezTo>
                    <a:pt x="42" y="46"/>
                    <a:pt x="42" y="46"/>
                    <a:pt x="42" y="46"/>
                  </a:cubicBezTo>
                  <a:cubicBezTo>
                    <a:pt x="44" y="46"/>
                    <a:pt x="44" y="46"/>
                    <a:pt x="44" y="46"/>
                  </a:cubicBezTo>
                  <a:cubicBezTo>
                    <a:pt x="44" y="45"/>
                    <a:pt x="44" y="45"/>
                    <a:pt x="44" y="45"/>
                  </a:cubicBezTo>
                  <a:cubicBezTo>
                    <a:pt x="44" y="45"/>
                    <a:pt x="44" y="45"/>
                    <a:pt x="44" y="45"/>
                  </a:cubicBezTo>
                  <a:cubicBezTo>
                    <a:pt x="43" y="44"/>
                    <a:pt x="43" y="44"/>
                    <a:pt x="43" y="44"/>
                  </a:cubicBezTo>
                  <a:cubicBezTo>
                    <a:pt x="43" y="44"/>
                    <a:pt x="43" y="44"/>
                    <a:pt x="43" y="44"/>
                  </a:cubicBezTo>
                  <a:cubicBezTo>
                    <a:pt x="42" y="42"/>
                    <a:pt x="42" y="42"/>
                    <a:pt x="42" y="42"/>
                  </a:cubicBezTo>
                  <a:cubicBezTo>
                    <a:pt x="42" y="43"/>
                    <a:pt x="42" y="43"/>
                    <a:pt x="42" y="43"/>
                  </a:cubicBezTo>
                  <a:cubicBezTo>
                    <a:pt x="42" y="44"/>
                    <a:pt x="42" y="44"/>
                    <a:pt x="42" y="44"/>
                  </a:cubicBezTo>
                  <a:cubicBezTo>
                    <a:pt x="41" y="45"/>
                    <a:pt x="41" y="45"/>
                    <a:pt x="41" y="45"/>
                  </a:cubicBezTo>
                  <a:cubicBezTo>
                    <a:pt x="40" y="45"/>
                    <a:pt x="40" y="45"/>
                    <a:pt x="40" y="45"/>
                  </a:cubicBezTo>
                  <a:cubicBezTo>
                    <a:pt x="40" y="45"/>
                    <a:pt x="40" y="45"/>
                    <a:pt x="40" y="45"/>
                  </a:cubicBezTo>
                  <a:cubicBezTo>
                    <a:pt x="41" y="45"/>
                    <a:pt x="41" y="45"/>
                    <a:pt x="41" y="45"/>
                  </a:cubicBezTo>
                  <a:cubicBezTo>
                    <a:pt x="41" y="46"/>
                    <a:pt x="41" y="46"/>
                    <a:pt x="41" y="46"/>
                  </a:cubicBezTo>
                  <a:close/>
                  <a:moveTo>
                    <a:pt x="52" y="18"/>
                  </a:moveTo>
                  <a:cubicBezTo>
                    <a:pt x="53" y="17"/>
                    <a:pt x="53" y="17"/>
                    <a:pt x="53" y="17"/>
                  </a:cubicBezTo>
                  <a:cubicBezTo>
                    <a:pt x="54" y="17"/>
                    <a:pt x="54" y="17"/>
                    <a:pt x="54" y="17"/>
                  </a:cubicBezTo>
                  <a:cubicBezTo>
                    <a:pt x="54" y="17"/>
                    <a:pt x="54" y="17"/>
                    <a:pt x="54" y="17"/>
                  </a:cubicBezTo>
                  <a:cubicBezTo>
                    <a:pt x="55" y="16"/>
                    <a:pt x="55" y="16"/>
                    <a:pt x="55" y="16"/>
                  </a:cubicBezTo>
                  <a:cubicBezTo>
                    <a:pt x="54" y="16"/>
                    <a:pt x="54" y="16"/>
                    <a:pt x="54" y="16"/>
                  </a:cubicBezTo>
                  <a:cubicBezTo>
                    <a:pt x="54" y="15"/>
                    <a:pt x="54" y="15"/>
                    <a:pt x="54" y="15"/>
                  </a:cubicBezTo>
                  <a:cubicBezTo>
                    <a:pt x="54" y="15"/>
                    <a:pt x="54" y="15"/>
                    <a:pt x="54" y="15"/>
                  </a:cubicBezTo>
                  <a:cubicBezTo>
                    <a:pt x="53" y="15"/>
                    <a:pt x="53" y="15"/>
                    <a:pt x="53" y="15"/>
                  </a:cubicBezTo>
                  <a:cubicBezTo>
                    <a:pt x="52" y="15"/>
                    <a:pt x="52" y="15"/>
                    <a:pt x="52" y="15"/>
                  </a:cubicBezTo>
                  <a:cubicBezTo>
                    <a:pt x="51" y="16"/>
                    <a:pt x="51" y="16"/>
                    <a:pt x="51" y="16"/>
                  </a:cubicBezTo>
                  <a:cubicBezTo>
                    <a:pt x="51" y="16"/>
                    <a:pt x="51" y="16"/>
                    <a:pt x="51" y="16"/>
                  </a:cubicBezTo>
                  <a:cubicBezTo>
                    <a:pt x="52" y="17"/>
                    <a:pt x="52" y="17"/>
                    <a:pt x="52" y="17"/>
                  </a:cubicBezTo>
                  <a:cubicBezTo>
                    <a:pt x="52" y="17"/>
                    <a:pt x="52" y="17"/>
                    <a:pt x="52" y="17"/>
                  </a:cubicBezTo>
                  <a:cubicBezTo>
                    <a:pt x="52" y="17"/>
                    <a:pt x="52" y="18"/>
                    <a:pt x="52" y="18"/>
                  </a:cubicBezTo>
                  <a:close/>
                  <a:moveTo>
                    <a:pt x="53" y="19"/>
                  </a:moveTo>
                  <a:cubicBezTo>
                    <a:pt x="53" y="19"/>
                    <a:pt x="53" y="19"/>
                    <a:pt x="53" y="19"/>
                  </a:cubicBezTo>
                  <a:cubicBezTo>
                    <a:pt x="54" y="18"/>
                    <a:pt x="54" y="18"/>
                    <a:pt x="54" y="18"/>
                  </a:cubicBezTo>
                  <a:cubicBezTo>
                    <a:pt x="54" y="19"/>
                    <a:pt x="54" y="19"/>
                    <a:pt x="54" y="19"/>
                  </a:cubicBezTo>
                  <a:cubicBezTo>
                    <a:pt x="53" y="19"/>
                    <a:pt x="53" y="19"/>
                    <a:pt x="53" y="19"/>
                  </a:cubicBezTo>
                  <a:close/>
                  <a:moveTo>
                    <a:pt x="54" y="22"/>
                  </a:moveTo>
                  <a:cubicBezTo>
                    <a:pt x="54" y="21"/>
                    <a:pt x="54" y="21"/>
                    <a:pt x="54" y="21"/>
                  </a:cubicBezTo>
                  <a:cubicBezTo>
                    <a:pt x="54" y="21"/>
                    <a:pt x="54" y="21"/>
                    <a:pt x="54" y="21"/>
                  </a:cubicBezTo>
                  <a:cubicBezTo>
                    <a:pt x="55" y="20"/>
                    <a:pt x="55" y="20"/>
                    <a:pt x="55" y="20"/>
                  </a:cubicBezTo>
                  <a:cubicBezTo>
                    <a:pt x="54" y="20"/>
                    <a:pt x="54" y="20"/>
                    <a:pt x="54" y="20"/>
                  </a:cubicBezTo>
                  <a:cubicBezTo>
                    <a:pt x="54" y="20"/>
                    <a:pt x="54" y="20"/>
                    <a:pt x="54" y="20"/>
                  </a:cubicBezTo>
                  <a:cubicBezTo>
                    <a:pt x="53" y="20"/>
                    <a:pt x="53" y="20"/>
                    <a:pt x="53" y="20"/>
                  </a:cubicBezTo>
                  <a:cubicBezTo>
                    <a:pt x="53" y="20"/>
                    <a:pt x="53" y="20"/>
                    <a:pt x="53" y="20"/>
                  </a:cubicBezTo>
                  <a:cubicBezTo>
                    <a:pt x="52" y="20"/>
                    <a:pt x="52" y="20"/>
                    <a:pt x="52" y="20"/>
                  </a:cubicBezTo>
                  <a:cubicBezTo>
                    <a:pt x="51" y="20"/>
                    <a:pt x="51" y="20"/>
                    <a:pt x="51" y="20"/>
                  </a:cubicBezTo>
                  <a:cubicBezTo>
                    <a:pt x="50" y="21"/>
                    <a:pt x="50" y="21"/>
                    <a:pt x="50" y="21"/>
                  </a:cubicBezTo>
                  <a:cubicBezTo>
                    <a:pt x="50" y="21"/>
                    <a:pt x="50" y="21"/>
                    <a:pt x="50" y="21"/>
                  </a:cubicBezTo>
                  <a:cubicBezTo>
                    <a:pt x="50" y="22"/>
                    <a:pt x="50" y="22"/>
                    <a:pt x="50" y="22"/>
                  </a:cubicBezTo>
                  <a:cubicBezTo>
                    <a:pt x="51" y="22"/>
                    <a:pt x="51" y="22"/>
                    <a:pt x="51" y="22"/>
                  </a:cubicBezTo>
                  <a:cubicBezTo>
                    <a:pt x="52" y="22"/>
                    <a:pt x="52" y="22"/>
                    <a:pt x="52" y="22"/>
                  </a:cubicBezTo>
                  <a:cubicBezTo>
                    <a:pt x="53" y="22"/>
                    <a:pt x="53" y="22"/>
                    <a:pt x="53" y="22"/>
                  </a:cubicBezTo>
                  <a:cubicBezTo>
                    <a:pt x="53" y="22"/>
                    <a:pt x="53" y="22"/>
                    <a:pt x="53" y="22"/>
                  </a:cubicBezTo>
                  <a:cubicBezTo>
                    <a:pt x="54" y="22"/>
                    <a:pt x="54" y="22"/>
                    <a:pt x="54" y="22"/>
                  </a:cubicBezTo>
                  <a:close/>
                  <a:moveTo>
                    <a:pt x="56" y="22"/>
                  </a:moveTo>
                  <a:cubicBezTo>
                    <a:pt x="55" y="21"/>
                    <a:pt x="55" y="21"/>
                    <a:pt x="55" y="21"/>
                  </a:cubicBezTo>
                  <a:cubicBezTo>
                    <a:pt x="56" y="20"/>
                    <a:pt x="56" y="20"/>
                    <a:pt x="56" y="20"/>
                  </a:cubicBezTo>
                  <a:cubicBezTo>
                    <a:pt x="56" y="20"/>
                    <a:pt x="56" y="20"/>
                    <a:pt x="56" y="20"/>
                  </a:cubicBezTo>
                  <a:cubicBezTo>
                    <a:pt x="57" y="21"/>
                    <a:pt x="57" y="21"/>
                    <a:pt x="57" y="21"/>
                  </a:cubicBezTo>
                  <a:cubicBezTo>
                    <a:pt x="57" y="21"/>
                    <a:pt x="57" y="21"/>
                    <a:pt x="57" y="21"/>
                  </a:cubicBezTo>
                  <a:cubicBezTo>
                    <a:pt x="57" y="22"/>
                    <a:pt x="57" y="22"/>
                    <a:pt x="57" y="22"/>
                  </a:cubicBezTo>
                  <a:cubicBezTo>
                    <a:pt x="56" y="22"/>
                    <a:pt x="56" y="22"/>
                    <a:pt x="56" y="22"/>
                  </a:cubicBezTo>
                  <a:cubicBezTo>
                    <a:pt x="56" y="22"/>
                    <a:pt x="56" y="22"/>
                    <a:pt x="56" y="22"/>
                  </a:cubicBezTo>
                  <a:close/>
                  <a:moveTo>
                    <a:pt x="52" y="26"/>
                  </a:moveTo>
                  <a:cubicBezTo>
                    <a:pt x="53" y="25"/>
                    <a:pt x="53" y="25"/>
                    <a:pt x="53" y="25"/>
                  </a:cubicBezTo>
                  <a:cubicBezTo>
                    <a:pt x="53" y="24"/>
                    <a:pt x="53" y="24"/>
                    <a:pt x="53" y="24"/>
                  </a:cubicBezTo>
                  <a:cubicBezTo>
                    <a:pt x="54" y="23"/>
                    <a:pt x="54" y="23"/>
                    <a:pt x="54" y="23"/>
                  </a:cubicBezTo>
                  <a:cubicBezTo>
                    <a:pt x="54" y="23"/>
                    <a:pt x="54" y="23"/>
                    <a:pt x="54" y="23"/>
                  </a:cubicBezTo>
                  <a:cubicBezTo>
                    <a:pt x="54" y="22"/>
                    <a:pt x="54" y="22"/>
                    <a:pt x="54" y="22"/>
                  </a:cubicBezTo>
                  <a:cubicBezTo>
                    <a:pt x="53" y="23"/>
                    <a:pt x="53" y="23"/>
                    <a:pt x="53" y="23"/>
                  </a:cubicBezTo>
                  <a:cubicBezTo>
                    <a:pt x="52" y="23"/>
                    <a:pt x="52" y="23"/>
                    <a:pt x="52" y="23"/>
                  </a:cubicBezTo>
                  <a:cubicBezTo>
                    <a:pt x="51" y="23"/>
                    <a:pt x="51" y="23"/>
                    <a:pt x="51" y="23"/>
                  </a:cubicBezTo>
                  <a:cubicBezTo>
                    <a:pt x="50" y="23"/>
                    <a:pt x="50" y="23"/>
                    <a:pt x="50" y="23"/>
                  </a:cubicBezTo>
                  <a:cubicBezTo>
                    <a:pt x="50" y="24"/>
                    <a:pt x="50" y="24"/>
                    <a:pt x="50" y="24"/>
                  </a:cubicBezTo>
                  <a:cubicBezTo>
                    <a:pt x="50" y="24"/>
                    <a:pt x="50" y="24"/>
                    <a:pt x="50" y="24"/>
                  </a:cubicBezTo>
                  <a:cubicBezTo>
                    <a:pt x="51" y="24"/>
                    <a:pt x="51" y="24"/>
                    <a:pt x="51" y="24"/>
                  </a:cubicBezTo>
                  <a:cubicBezTo>
                    <a:pt x="51" y="25"/>
                    <a:pt x="51" y="25"/>
                    <a:pt x="51" y="25"/>
                  </a:cubicBezTo>
                  <a:cubicBezTo>
                    <a:pt x="51" y="25"/>
                    <a:pt x="51" y="25"/>
                    <a:pt x="51" y="25"/>
                  </a:cubicBezTo>
                  <a:cubicBezTo>
                    <a:pt x="50" y="25"/>
                    <a:pt x="50" y="25"/>
                    <a:pt x="50" y="25"/>
                  </a:cubicBezTo>
                  <a:cubicBezTo>
                    <a:pt x="49" y="26"/>
                    <a:pt x="49" y="26"/>
                    <a:pt x="49" y="26"/>
                  </a:cubicBezTo>
                  <a:cubicBezTo>
                    <a:pt x="49" y="26"/>
                    <a:pt x="49" y="26"/>
                    <a:pt x="49" y="26"/>
                  </a:cubicBezTo>
                  <a:cubicBezTo>
                    <a:pt x="49" y="27"/>
                    <a:pt x="49" y="27"/>
                    <a:pt x="49" y="27"/>
                  </a:cubicBezTo>
                  <a:cubicBezTo>
                    <a:pt x="50" y="27"/>
                    <a:pt x="50" y="27"/>
                    <a:pt x="50" y="27"/>
                  </a:cubicBezTo>
                  <a:cubicBezTo>
                    <a:pt x="51" y="26"/>
                    <a:pt x="51" y="26"/>
                    <a:pt x="51" y="26"/>
                  </a:cubicBezTo>
                  <a:cubicBezTo>
                    <a:pt x="51" y="26"/>
                    <a:pt x="52" y="26"/>
                    <a:pt x="52" y="26"/>
                  </a:cubicBezTo>
                  <a:close/>
                  <a:moveTo>
                    <a:pt x="55" y="26"/>
                  </a:moveTo>
                  <a:cubicBezTo>
                    <a:pt x="54" y="26"/>
                    <a:pt x="54" y="26"/>
                    <a:pt x="54" y="26"/>
                  </a:cubicBezTo>
                  <a:cubicBezTo>
                    <a:pt x="53" y="26"/>
                    <a:pt x="53" y="26"/>
                    <a:pt x="53" y="26"/>
                  </a:cubicBezTo>
                  <a:cubicBezTo>
                    <a:pt x="53" y="26"/>
                    <a:pt x="53" y="26"/>
                    <a:pt x="53" y="26"/>
                  </a:cubicBezTo>
                  <a:cubicBezTo>
                    <a:pt x="53" y="25"/>
                    <a:pt x="53" y="25"/>
                    <a:pt x="53" y="25"/>
                  </a:cubicBezTo>
                  <a:cubicBezTo>
                    <a:pt x="54" y="25"/>
                    <a:pt x="54" y="25"/>
                    <a:pt x="54" y="25"/>
                  </a:cubicBezTo>
                  <a:cubicBezTo>
                    <a:pt x="54" y="24"/>
                    <a:pt x="54" y="24"/>
                    <a:pt x="54" y="24"/>
                  </a:cubicBezTo>
                  <a:cubicBezTo>
                    <a:pt x="55" y="25"/>
                    <a:pt x="55" y="25"/>
                    <a:pt x="55" y="25"/>
                  </a:cubicBezTo>
                  <a:cubicBezTo>
                    <a:pt x="55" y="25"/>
                    <a:pt x="55" y="25"/>
                    <a:pt x="55" y="25"/>
                  </a:cubicBezTo>
                  <a:cubicBezTo>
                    <a:pt x="55" y="26"/>
                    <a:pt x="55" y="26"/>
                    <a:pt x="55" y="26"/>
                  </a:cubicBezTo>
                  <a:close/>
                  <a:moveTo>
                    <a:pt x="57" y="28"/>
                  </a:moveTo>
                  <a:cubicBezTo>
                    <a:pt x="56" y="27"/>
                    <a:pt x="56" y="27"/>
                    <a:pt x="56" y="27"/>
                  </a:cubicBezTo>
                  <a:cubicBezTo>
                    <a:pt x="56" y="26"/>
                    <a:pt x="56" y="26"/>
                    <a:pt x="56" y="26"/>
                  </a:cubicBezTo>
                  <a:cubicBezTo>
                    <a:pt x="56" y="26"/>
                    <a:pt x="56" y="26"/>
                    <a:pt x="56" y="26"/>
                  </a:cubicBezTo>
                  <a:cubicBezTo>
                    <a:pt x="56" y="26"/>
                    <a:pt x="56" y="26"/>
                    <a:pt x="56" y="26"/>
                  </a:cubicBezTo>
                  <a:cubicBezTo>
                    <a:pt x="57" y="26"/>
                    <a:pt x="57" y="26"/>
                    <a:pt x="57" y="26"/>
                  </a:cubicBezTo>
                  <a:cubicBezTo>
                    <a:pt x="58" y="26"/>
                    <a:pt x="58" y="26"/>
                    <a:pt x="58" y="26"/>
                  </a:cubicBezTo>
                  <a:cubicBezTo>
                    <a:pt x="58" y="27"/>
                    <a:pt x="58" y="27"/>
                    <a:pt x="58" y="27"/>
                  </a:cubicBezTo>
                  <a:cubicBezTo>
                    <a:pt x="58" y="27"/>
                    <a:pt x="58" y="27"/>
                    <a:pt x="58" y="27"/>
                  </a:cubicBezTo>
                  <a:cubicBezTo>
                    <a:pt x="57" y="28"/>
                    <a:pt x="57" y="28"/>
                    <a:pt x="57" y="28"/>
                  </a:cubicBezTo>
                  <a:close/>
                  <a:moveTo>
                    <a:pt x="56" y="30"/>
                  </a:moveTo>
                  <a:cubicBezTo>
                    <a:pt x="55" y="29"/>
                    <a:pt x="55" y="29"/>
                    <a:pt x="55" y="29"/>
                  </a:cubicBezTo>
                  <a:cubicBezTo>
                    <a:pt x="54" y="28"/>
                    <a:pt x="54" y="28"/>
                    <a:pt x="54" y="28"/>
                  </a:cubicBezTo>
                  <a:cubicBezTo>
                    <a:pt x="52" y="27"/>
                    <a:pt x="52" y="27"/>
                    <a:pt x="52" y="27"/>
                  </a:cubicBezTo>
                  <a:cubicBezTo>
                    <a:pt x="51" y="27"/>
                    <a:pt x="51" y="27"/>
                    <a:pt x="51" y="27"/>
                  </a:cubicBezTo>
                  <a:cubicBezTo>
                    <a:pt x="51" y="27"/>
                    <a:pt x="51" y="27"/>
                    <a:pt x="51" y="27"/>
                  </a:cubicBezTo>
                  <a:cubicBezTo>
                    <a:pt x="51" y="27"/>
                    <a:pt x="51" y="27"/>
                    <a:pt x="51" y="27"/>
                  </a:cubicBezTo>
                  <a:cubicBezTo>
                    <a:pt x="52" y="27"/>
                    <a:pt x="52" y="27"/>
                    <a:pt x="52" y="27"/>
                  </a:cubicBezTo>
                  <a:cubicBezTo>
                    <a:pt x="53" y="27"/>
                    <a:pt x="53" y="27"/>
                    <a:pt x="53" y="27"/>
                  </a:cubicBezTo>
                  <a:cubicBezTo>
                    <a:pt x="54" y="27"/>
                    <a:pt x="54" y="27"/>
                    <a:pt x="54" y="27"/>
                  </a:cubicBezTo>
                  <a:cubicBezTo>
                    <a:pt x="56" y="28"/>
                    <a:pt x="56" y="28"/>
                    <a:pt x="56" y="28"/>
                  </a:cubicBezTo>
                  <a:cubicBezTo>
                    <a:pt x="56" y="28"/>
                    <a:pt x="56" y="28"/>
                    <a:pt x="56" y="28"/>
                  </a:cubicBezTo>
                  <a:cubicBezTo>
                    <a:pt x="57" y="28"/>
                    <a:pt x="57" y="28"/>
                    <a:pt x="57" y="28"/>
                  </a:cubicBezTo>
                  <a:cubicBezTo>
                    <a:pt x="57" y="28"/>
                    <a:pt x="57" y="28"/>
                    <a:pt x="57" y="28"/>
                  </a:cubicBezTo>
                  <a:cubicBezTo>
                    <a:pt x="57" y="29"/>
                    <a:pt x="57" y="29"/>
                    <a:pt x="57" y="29"/>
                  </a:cubicBezTo>
                  <a:cubicBezTo>
                    <a:pt x="57" y="30"/>
                    <a:pt x="57" y="30"/>
                    <a:pt x="57" y="30"/>
                  </a:cubicBezTo>
                  <a:cubicBezTo>
                    <a:pt x="56" y="30"/>
                    <a:pt x="56" y="30"/>
                    <a:pt x="56" y="30"/>
                  </a:cubicBezTo>
                  <a:close/>
                  <a:moveTo>
                    <a:pt x="57" y="32"/>
                  </a:moveTo>
                  <a:cubicBezTo>
                    <a:pt x="57" y="31"/>
                    <a:pt x="57" y="31"/>
                    <a:pt x="57" y="31"/>
                  </a:cubicBezTo>
                  <a:cubicBezTo>
                    <a:pt x="56" y="30"/>
                    <a:pt x="56" y="30"/>
                    <a:pt x="56" y="30"/>
                  </a:cubicBezTo>
                  <a:cubicBezTo>
                    <a:pt x="55" y="30"/>
                    <a:pt x="55" y="30"/>
                    <a:pt x="55" y="30"/>
                  </a:cubicBezTo>
                  <a:cubicBezTo>
                    <a:pt x="54" y="30"/>
                    <a:pt x="54" y="30"/>
                    <a:pt x="54" y="30"/>
                  </a:cubicBezTo>
                  <a:cubicBezTo>
                    <a:pt x="53" y="29"/>
                    <a:pt x="53" y="29"/>
                    <a:pt x="53" y="29"/>
                  </a:cubicBezTo>
                  <a:cubicBezTo>
                    <a:pt x="52" y="29"/>
                    <a:pt x="52" y="29"/>
                    <a:pt x="52" y="29"/>
                  </a:cubicBezTo>
                  <a:cubicBezTo>
                    <a:pt x="52" y="28"/>
                    <a:pt x="52" y="28"/>
                    <a:pt x="52" y="28"/>
                  </a:cubicBezTo>
                  <a:cubicBezTo>
                    <a:pt x="51" y="28"/>
                    <a:pt x="51" y="28"/>
                    <a:pt x="51" y="28"/>
                  </a:cubicBezTo>
                  <a:cubicBezTo>
                    <a:pt x="50" y="28"/>
                    <a:pt x="50" y="28"/>
                    <a:pt x="50" y="28"/>
                  </a:cubicBezTo>
                  <a:cubicBezTo>
                    <a:pt x="48" y="28"/>
                    <a:pt x="48" y="28"/>
                    <a:pt x="48" y="28"/>
                  </a:cubicBezTo>
                  <a:cubicBezTo>
                    <a:pt x="47" y="28"/>
                    <a:pt x="47" y="28"/>
                    <a:pt x="47" y="28"/>
                  </a:cubicBezTo>
                  <a:cubicBezTo>
                    <a:pt x="47" y="29"/>
                    <a:pt x="47" y="29"/>
                    <a:pt x="47" y="29"/>
                  </a:cubicBezTo>
                  <a:cubicBezTo>
                    <a:pt x="47" y="29"/>
                    <a:pt x="47" y="29"/>
                    <a:pt x="47" y="29"/>
                  </a:cubicBezTo>
                  <a:cubicBezTo>
                    <a:pt x="47" y="30"/>
                    <a:pt x="47" y="30"/>
                    <a:pt x="47" y="30"/>
                  </a:cubicBezTo>
                  <a:cubicBezTo>
                    <a:pt x="49" y="30"/>
                    <a:pt x="49" y="30"/>
                    <a:pt x="49" y="30"/>
                  </a:cubicBezTo>
                  <a:cubicBezTo>
                    <a:pt x="49" y="30"/>
                    <a:pt x="49" y="30"/>
                    <a:pt x="49" y="30"/>
                  </a:cubicBezTo>
                  <a:cubicBezTo>
                    <a:pt x="50" y="30"/>
                    <a:pt x="50" y="30"/>
                    <a:pt x="50" y="30"/>
                  </a:cubicBezTo>
                  <a:cubicBezTo>
                    <a:pt x="50" y="30"/>
                    <a:pt x="50" y="30"/>
                    <a:pt x="50" y="30"/>
                  </a:cubicBezTo>
                  <a:cubicBezTo>
                    <a:pt x="51" y="31"/>
                    <a:pt x="51" y="31"/>
                    <a:pt x="51" y="31"/>
                  </a:cubicBezTo>
                  <a:cubicBezTo>
                    <a:pt x="51" y="31"/>
                    <a:pt x="51" y="31"/>
                    <a:pt x="51" y="31"/>
                  </a:cubicBezTo>
                  <a:cubicBezTo>
                    <a:pt x="52" y="31"/>
                    <a:pt x="52" y="31"/>
                    <a:pt x="52" y="31"/>
                  </a:cubicBezTo>
                  <a:cubicBezTo>
                    <a:pt x="52" y="31"/>
                    <a:pt x="52" y="31"/>
                    <a:pt x="52" y="31"/>
                  </a:cubicBezTo>
                  <a:cubicBezTo>
                    <a:pt x="53" y="32"/>
                    <a:pt x="53" y="32"/>
                    <a:pt x="53" y="32"/>
                  </a:cubicBezTo>
                  <a:cubicBezTo>
                    <a:pt x="54" y="32"/>
                    <a:pt x="54" y="32"/>
                    <a:pt x="54" y="32"/>
                  </a:cubicBezTo>
                  <a:cubicBezTo>
                    <a:pt x="55" y="32"/>
                    <a:pt x="55" y="32"/>
                    <a:pt x="55" y="32"/>
                  </a:cubicBezTo>
                  <a:cubicBezTo>
                    <a:pt x="56" y="32"/>
                    <a:pt x="56" y="32"/>
                    <a:pt x="56" y="32"/>
                  </a:cubicBezTo>
                  <a:cubicBezTo>
                    <a:pt x="57" y="32"/>
                    <a:pt x="57" y="32"/>
                    <a:pt x="57" y="32"/>
                  </a:cubicBezTo>
                  <a:close/>
                  <a:moveTo>
                    <a:pt x="50" y="33"/>
                  </a:moveTo>
                  <a:cubicBezTo>
                    <a:pt x="50" y="33"/>
                    <a:pt x="50" y="33"/>
                    <a:pt x="50" y="33"/>
                  </a:cubicBezTo>
                  <a:cubicBezTo>
                    <a:pt x="49" y="33"/>
                    <a:pt x="49" y="33"/>
                    <a:pt x="49" y="33"/>
                  </a:cubicBezTo>
                  <a:cubicBezTo>
                    <a:pt x="48" y="33"/>
                    <a:pt x="48" y="33"/>
                    <a:pt x="48" y="33"/>
                  </a:cubicBezTo>
                  <a:cubicBezTo>
                    <a:pt x="48" y="32"/>
                    <a:pt x="48" y="32"/>
                    <a:pt x="48" y="32"/>
                  </a:cubicBezTo>
                  <a:cubicBezTo>
                    <a:pt x="47" y="32"/>
                    <a:pt x="47" y="32"/>
                    <a:pt x="47" y="32"/>
                  </a:cubicBezTo>
                  <a:cubicBezTo>
                    <a:pt x="48" y="32"/>
                    <a:pt x="48" y="32"/>
                    <a:pt x="48" y="32"/>
                  </a:cubicBezTo>
                  <a:cubicBezTo>
                    <a:pt x="49" y="31"/>
                    <a:pt x="49" y="31"/>
                    <a:pt x="49" y="31"/>
                  </a:cubicBezTo>
                  <a:cubicBezTo>
                    <a:pt x="50" y="32"/>
                    <a:pt x="50" y="32"/>
                    <a:pt x="50" y="32"/>
                  </a:cubicBezTo>
                  <a:cubicBezTo>
                    <a:pt x="50" y="31"/>
                    <a:pt x="50" y="31"/>
                    <a:pt x="50" y="31"/>
                  </a:cubicBezTo>
                  <a:cubicBezTo>
                    <a:pt x="51" y="32"/>
                    <a:pt x="51" y="32"/>
                    <a:pt x="51" y="32"/>
                  </a:cubicBezTo>
                  <a:cubicBezTo>
                    <a:pt x="51" y="32"/>
                    <a:pt x="51" y="32"/>
                    <a:pt x="51" y="32"/>
                  </a:cubicBezTo>
                  <a:cubicBezTo>
                    <a:pt x="51" y="32"/>
                    <a:pt x="51" y="32"/>
                    <a:pt x="51" y="32"/>
                  </a:cubicBezTo>
                  <a:cubicBezTo>
                    <a:pt x="52" y="32"/>
                    <a:pt x="52" y="32"/>
                    <a:pt x="52" y="32"/>
                  </a:cubicBezTo>
                  <a:cubicBezTo>
                    <a:pt x="52" y="32"/>
                    <a:pt x="52" y="32"/>
                    <a:pt x="52" y="32"/>
                  </a:cubicBezTo>
                  <a:cubicBezTo>
                    <a:pt x="52" y="33"/>
                    <a:pt x="52" y="33"/>
                    <a:pt x="52" y="33"/>
                  </a:cubicBezTo>
                  <a:cubicBezTo>
                    <a:pt x="50" y="33"/>
                    <a:pt x="50" y="33"/>
                    <a:pt x="50" y="33"/>
                  </a:cubicBezTo>
                  <a:close/>
                  <a:moveTo>
                    <a:pt x="48" y="38"/>
                  </a:moveTo>
                  <a:cubicBezTo>
                    <a:pt x="48" y="37"/>
                    <a:pt x="48" y="37"/>
                    <a:pt x="48" y="37"/>
                  </a:cubicBezTo>
                  <a:cubicBezTo>
                    <a:pt x="48" y="36"/>
                    <a:pt x="48" y="36"/>
                    <a:pt x="48" y="36"/>
                  </a:cubicBezTo>
                  <a:cubicBezTo>
                    <a:pt x="47" y="36"/>
                    <a:pt x="47" y="36"/>
                    <a:pt x="47" y="36"/>
                  </a:cubicBezTo>
                  <a:cubicBezTo>
                    <a:pt x="47" y="37"/>
                    <a:pt x="47" y="37"/>
                    <a:pt x="47" y="37"/>
                  </a:cubicBezTo>
                  <a:cubicBezTo>
                    <a:pt x="47" y="37"/>
                    <a:pt x="47" y="37"/>
                    <a:pt x="47" y="37"/>
                  </a:cubicBezTo>
                  <a:cubicBezTo>
                    <a:pt x="47" y="38"/>
                    <a:pt x="47" y="38"/>
                    <a:pt x="47" y="38"/>
                  </a:cubicBezTo>
                  <a:cubicBezTo>
                    <a:pt x="48" y="38"/>
                    <a:pt x="48" y="38"/>
                    <a:pt x="48" y="38"/>
                  </a:cubicBezTo>
                  <a:cubicBezTo>
                    <a:pt x="48" y="38"/>
                    <a:pt x="48" y="38"/>
                    <a:pt x="48" y="38"/>
                  </a:cubicBezTo>
                  <a:close/>
                  <a:moveTo>
                    <a:pt x="49" y="37"/>
                  </a:moveTo>
                  <a:cubicBezTo>
                    <a:pt x="49" y="37"/>
                    <a:pt x="49" y="37"/>
                    <a:pt x="49" y="37"/>
                  </a:cubicBezTo>
                  <a:cubicBezTo>
                    <a:pt x="50" y="37"/>
                    <a:pt x="50" y="37"/>
                    <a:pt x="50" y="37"/>
                  </a:cubicBezTo>
                  <a:cubicBezTo>
                    <a:pt x="49" y="36"/>
                    <a:pt x="49" y="36"/>
                    <a:pt x="49" y="36"/>
                  </a:cubicBezTo>
                  <a:cubicBezTo>
                    <a:pt x="49" y="35"/>
                    <a:pt x="49" y="35"/>
                    <a:pt x="49" y="35"/>
                  </a:cubicBezTo>
                  <a:cubicBezTo>
                    <a:pt x="48" y="36"/>
                    <a:pt x="48" y="36"/>
                    <a:pt x="48" y="36"/>
                  </a:cubicBezTo>
                  <a:cubicBezTo>
                    <a:pt x="48" y="36"/>
                    <a:pt x="48" y="36"/>
                    <a:pt x="48" y="36"/>
                  </a:cubicBezTo>
                  <a:cubicBezTo>
                    <a:pt x="49" y="37"/>
                    <a:pt x="49" y="37"/>
                    <a:pt x="49" y="37"/>
                  </a:cubicBezTo>
                  <a:close/>
                  <a:moveTo>
                    <a:pt x="51" y="37"/>
                  </a:moveTo>
                  <a:cubicBezTo>
                    <a:pt x="51" y="37"/>
                    <a:pt x="52" y="37"/>
                    <a:pt x="52" y="37"/>
                  </a:cubicBezTo>
                  <a:cubicBezTo>
                    <a:pt x="52" y="36"/>
                    <a:pt x="52" y="36"/>
                    <a:pt x="52" y="36"/>
                  </a:cubicBezTo>
                  <a:cubicBezTo>
                    <a:pt x="51" y="36"/>
                    <a:pt x="51" y="36"/>
                    <a:pt x="51" y="36"/>
                  </a:cubicBezTo>
                  <a:cubicBezTo>
                    <a:pt x="50" y="36"/>
                    <a:pt x="50" y="36"/>
                    <a:pt x="50" y="36"/>
                  </a:cubicBezTo>
                  <a:cubicBezTo>
                    <a:pt x="50" y="36"/>
                    <a:pt x="50" y="36"/>
                    <a:pt x="50" y="36"/>
                  </a:cubicBezTo>
                  <a:cubicBezTo>
                    <a:pt x="51" y="37"/>
                    <a:pt x="51" y="37"/>
                    <a:pt x="51" y="37"/>
                  </a:cubicBezTo>
                  <a:close/>
                  <a:moveTo>
                    <a:pt x="51" y="39"/>
                  </a:moveTo>
                  <a:cubicBezTo>
                    <a:pt x="51" y="38"/>
                    <a:pt x="51" y="38"/>
                    <a:pt x="51" y="38"/>
                  </a:cubicBezTo>
                  <a:cubicBezTo>
                    <a:pt x="51" y="38"/>
                    <a:pt x="51" y="38"/>
                    <a:pt x="51" y="38"/>
                  </a:cubicBezTo>
                  <a:cubicBezTo>
                    <a:pt x="51" y="37"/>
                    <a:pt x="51" y="37"/>
                    <a:pt x="51" y="37"/>
                  </a:cubicBezTo>
                  <a:cubicBezTo>
                    <a:pt x="50" y="37"/>
                    <a:pt x="50" y="37"/>
                    <a:pt x="50" y="37"/>
                  </a:cubicBezTo>
                  <a:cubicBezTo>
                    <a:pt x="50" y="37"/>
                    <a:pt x="50" y="37"/>
                    <a:pt x="50" y="37"/>
                  </a:cubicBezTo>
                  <a:cubicBezTo>
                    <a:pt x="50" y="38"/>
                    <a:pt x="50" y="38"/>
                    <a:pt x="50" y="38"/>
                  </a:cubicBezTo>
                  <a:cubicBezTo>
                    <a:pt x="50" y="38"/>
                    <a:pt x="50" y="38"/>
                    <a:pt x="50" y="38"/>
                  </a:cubicBezTo>
                  <a:cubicBezTo>
                    <a:pt x="51" y="39"/>
                    <a:pt x="51" y="39"/>
                    <a:pt x="51" y="39"/>
                  </a:cubicBezTo>
                  <a:close/>
                  <a:moveTo>
                    <a:pt x="49" y="41"/>
                  </a:moveTo>
                  <a:cubicBezTo>
                    <a:pt x="49" y="40"/>
                    <a:pt x="49" y="40"/>
                    <a:pt x="49" y="40"/>
                  </a:cubicBezTo>
                  <a:cubicBezTo>
                    <a:pt x="49" y="40"/>
                    <a:pt x="49" y="40"/>
                    <a:pt x="49" y="40"/>
                  </a:cubicBezTo>
                  <a:cubicBezTo>
                    <a:pt x="48" y="39"/>
                    <a:pt x="48" y="39"/>
                    <a:pt x="48" y="39"/>
                  </a:cubicBezTo>
                  <a:cubicBezTo>
                    <a:pt x="47" y="39"/>
                    <a:pt x="47" y="39"/>
                    <a:pt x="47" y="39"/>
                  </a:cubicBezTo>
                  <a:cubicBezTo>
                    <a:pt x="47" y="40"/>
                    <a:pt x="47" y="40"/>
                    <a:pt x="47" y="40"/>
                  </a:cubicBezTo>
                  <a:cubicBezTo>
                    <a:pt x="47" y="40"/>
                    <a:pt x="47" y="40"/>
                    <a:pt x="47" y="40"/>
                  </a:cubicBezTo>
                  <a:cubicBezTo>
                    <a:pt x="47" y="41"/>
                    <a:pt x="47" y="41"/>
                    <a:pt x="47" y="41"/>
                  </a:cubicBezTo>
                  <a:cubicBezTo>
                    <a:pt x="46" y="41"/>
                    <a:pt x="46" y="41"/>
                    <a:pt x="46" y="41"/>
                  </a:cubicBezTo>
                  <a:cubicBezTo>
                    <a:pt x="47" y="42"/>
                    <a:pt x="47" y="42"/>
                    <a:pt x="47" y="42"/>
                  </a:cubicBezTo>
                  <a:cubicBezTo>
                    <a:pt x="48" y="42"/>
                    <a:pt x="48" y="42"/>
                    <a:pt x="48" y="42"/>
                  </a:cubicBezTo>
                  <a:cubicBezTo>
                    <a:pt x="49" y="42"/>
                    <a:pt x="49" y="42"/>
                    <a:pt x="49" y="42"/>
                  </a:cubicBezTo>
                  <a:cubicBezTo>
                    <a:pt x="49" y="41"/>
                    <a:pt x="49" y="41"/>
                    <a:pt x="49" y="41"/>
                  </a:cubicBezTo>
                  <a:close/>
                  <a:moveTo>
                    <a:pt x="50" y="39"/>
                  </a:moveTo>
                  <a:cubicBezTo>
                    <a:pt x="50" y="40"/>
                    <a:pt x="50" y="40"/>
                    <a:pt x="50" y="40"/>
                  </a:cubicBezTo>
                  <a:cubicBezTo>
                    <a:pt x="50" y="41"/>
                    <a:pt x="50" y="41"/>
                    <a:pt x="50" y="41"/>
                  </a:cubicBezTo>
                  <a:cubicBezTo>
                    <a:pt x="51" y="41"/>
                    <a:pt x="51" y="41"/>
                    <a:pt x="51" y="41"/>
                  </a:cubicBezTo>
                  <a:cubicBezTo>
                    <a:pt x="51" y="40"/>
                    <a:pt x="51" y="40"/>
                    <a:pt x="51" y="40"/>
                  </a:cubicBezTo>
                  <a:cubicBezTo>
                    <a:pt x="51" y="40"/>
                    <a:pt x="51" y="40"/>
                    <a:pt x="51" y="40"/>
                  </a:cubicBezTo>
                  <a:cubicBezTo>
                    <a:pt x="50" y="39"/>
                    <a:pt x="50" y="39"/>
                    <a:pt x="50" y="39"/>
                  </a:cubicBezTo>
                  <a:close/>
                  <a:moveTo>
                    <a:pt x="57" y="30"/>
                  </a:moveTo>
                  <a:cubicBezTo>
                    <a:pt x="57" y="30"/>
                    <a:pt x="57" y="30"/>
                    <a:pt x="57" y="30"/>
                  </a:cubicBezTo>
                  <a:cubicBezTo>
                    <a:pt x="58" y="30"/>
                    <a:pt x="58" y="30"/>
                    <a:pt x="58" y="30"/>
                  </a:cubicBezTo>
                  <a:cubicBezTo>
                    <a:pt x="58" y="29"/>
                    <a:pt x="58" y="29"/>
                    <a:pt x="58" y="29"/>
                  </a:cubicBezTo>
                  <a:cubicBezTo>
                    <a:pt x="58" y="28"/>
                    <a:pt x="58" y="28"/>
                    <a:pt x="58" y="28"/>
                  </a:cubicBezTo>
                  <a:cubicBezTo>
                    <a:pt x="59" y="28"/>
                    <a:pt x="59" y="28"/>
                    <a:pt x="59" y="28"/>
                  </a:cubicBezTo>
                  <a:cubicBezTo>
                    <a:pt x="59" y="29"/>
                    <a:pt x="59" y="29"/>
                    <a:pt x="59" y="29"/>
                  </a:cubicBezTo>
                  <a:cubicBezTo>
                    <a:pt x="59" y="30"/>
                    <a:pt x="59" y="30"/>
                    <a:pt x="59" y="30"/>
                  </a:cubicBezTo>
                  <a:cubicBezTo>
                    <a:pt x="59" y="30"/>
                    <a:pt x="59" y="30"/>
                    <a:pt x="59" y="30"/>
                  </a:cubicBezTo>
                  <a:cubicBezTo>
                    <a:pt x="59" y="30"/>
                    <a:pt x="59" y="30"/>
                    <a:pt x="59" y="30"/>
                  </a:cubicBezTo>
                  <a:cubicBezTo>
                    <a:pt x="58" y="31"/>
                    <a:pt x="58" y="31"/>
                    <a:pt x="58" y="31"/>
                  </a:cubicBezTo>
                  <a:cubicBezTo>
                    <a:pt x="57" y="31"/>
                    <a:pt x="57" y="31"/>
                    <a:pt x="57" y="31"/>
                  </a:cubicBezTo>
                  <a:cubicBezTo>
                    <a:pt x="57" y="30"/>
                    <a:pt x="57" y="30"/>
                    <a:pt x="57" y="30"/>
                  </a:cubicBezTo>
                  <a:close/>
                  <a:moveTo>
                    <a:pt x="52" y="39"/>
                  </a:moveTo>
                  <a:cubicBezTo>
                    <a:pt x="52" y="40"/>
                    <a:pt x="52" y="40"/>
                    <a:pt x="52" y="40"/>
                  </a:cubicBezTo>
                  <a:cubicBezTo>
                    <a:pt x="53" y="40"/>
                    <a:pt x="53" y="40"/>
                    <a:pt x="53" y="40"/>
                  </a:cubicBezTo>
                  <a:cubicBezTo>
                    <a:pt x="54" y="40"/>
                    <a:pt x="54" y="40"/>
                    <a:pt x="54" y="40"/>
                  </a:cubicBezTo>
                  <a:cubicBezTo>
                    <a:pt x="54" y="39"/>
                    <a:pt x="54" y="39"/>
                    <a:pt x="54" y="39"/>
                  </a:cubicBezTo>
                  <a:cubicBezTo>
                    <a:pt x="54" y="39"/>
                    <a:pt x="54" y="39"/>
                    <a:pt x="54" y="39"/>
                  </a:cubicBezTo>
                  <a:cubicBezTo>
                    <a:pt x="53" y="38"/>
                    <a:pt x="53" y="38"/>
                    <a:pt x="53" y="38"/>
                  </a:cubicBezTo>
                  <a:cubicBezTo>
                    <a:pt x="53" y="38"/>
                    <a:pt x="53" y="38"/>
                    <a:pt x="53" y="38"/>
                  </a:cubicBezTo>
                  <a:cubicBezTo>
                    <a:pt x="52" y="39"/>
                    <a:pt x="52" y="39"/>
                    <a:pt x="52" y="39"/>
                  </a:cubicBezTo>
                  <a:cubicBezTo>
                    <a:pt x="52" y="39"/>
                    <a:pt x="52" y="39"/>
                    <a:pt x="52" y="39"/>
                  </a:cubicBezTo>
                  <a:close/>
                  <a:moveTo>
                    <a:pt x="52" y="38"/>
                  </a:moveTo>
                  <a:cubicBezTo>
                    <a:pt x="53" y="38"/>
                    <a:pt x="53" y="38"/>
                    <a:pt x="53" y="38"/>
                  </a:cubicBezTo>
                  <a:cubicBezTo>
                    <a:pt x="53" y="37"/>
                    <a:pt x="53" y="37"/>
                    <a:pt x="53" y="37"/>
                  </a:cubicBezTo>
                  <a:cubicBezTo>
                    <a:pt x="53" y="37"/>
                    <a:pt x="53" y="37"/>
                    <a:pt x="53" y="37"/>
                  </a:cubicBezTo>
                  <a:cubicBezTo>
                    <a:pt x="53" y="37"/>
                    <a:pt x="53" y="37"/>
                    <a:pt x="53" y="37"/>
                  </a:cubicBezTo>
                  <a:cubicBezTo>
                    <a:pt x="52" y="38"/>
                    <a:pt x="52" y="38"/>
                    <a:pt x="52" y="38"/>
                  </a:cubicBezTo>
                  <a:close/>
                  <a:moveTo>
                    <a:pt x="54" y="37"/>
                  </a:moveTo>
                  <a:cubicBezTo>
                    <a:pt x="54" y="37"/>
                    <a:pt x="54" y="37"/>
                    <a:pt x="54" y="37"/>
                  </a:cubicBezTo>
                  <a:cubicBezTo>
                    <a:pt x="54" y="37"/>
                    <a:pt x="54" y="37"/>
                    <a:pt x="54" y="37"/>
                  </a:cubicBezTo>
                  <a:cubicBezTo>
                    <a:pt x="55" y="37"/>
                    <a:pt x="55" y="37"/>
                    <a:pt x="55" y="37"/>
                  </a:cubicBezTo>
                  <a:cubicBezTo>
                    <a:pt x="55" y="37"/>
                    <a:pt x="55" y="37"/>
                    <a:pt x="55" y="37"/>
                  </a:cubicBezTo>
                  <a:cubicBezTo>
                    <a:pt x="55" y="37"/>
                    <a:pt x="55" y="37"/>
                    <a:pt x="55" y="37"/>
                  </a:cubicBezTo>
                  <a:cubicBezTo>
                    <a:pt x="54" y="37"/>
                    <a:pt x="54" y="37"/>
                    <a:pt x="54" y="37"/>
                  </a:cubicBezTo>
                  <a:cubicBezTo>
                    <a:pt x="54" y="37"/>
                    <a:pt x="54" y="37"/>
                    <a:pt x="54" y="37"/>
                  </a:cubicBezTo>
                  <a:cubicBezTo>
                    <a:pt x="54" y="37"/>
                    <a:pt x="54" y="37"/>
                    <a:pt x="54" y="37"/>
                  </a:cubicBezTo>
                  <a:close/>
                  <a:moveTo>
                    <a:pt x="54" y="34"/>
                  </a:moveTo>
                  <a:cubicBezTo>
                    <a:pt x="53" y="34"/>
                    <a:pt x="53" y="34"/>
                    <a:pt x="53" y="34"/>
                  </a:cubicBezTo>
                  <a:cubicBezTo>
                    <a:pt x="53" y="34"/>
                    <a:pt x="53" y="34"/>
                    <a:pt x="53" y="34"/>
                  </a:cubicBezTo>
                  <a:cubicBezTo>
                    <a:pt x="52" y="34"/>
                    <a:pt x="52" y="34"/>
                    <a:pt x="52" y="34"/>
                  </a:cubicBezTo>
                  <a:cubicBezTo>
                    <a:pt x="52" y="33"/>
                    <a:pt x="52" y="33"/>
                    <a:pt x="52" y="33"/>
                  </a:cubicBezTo>
                  <a:cubicBezTo>
                    <a:pt x="53" y="32"/>
                    <a:pt x="53" y="32"/>
                    <a:pt x="53" y="32"/>
                  </a:cubicBezTo>
                  <a:cubicBezTo>
                    <a:pt x="54" y="32"/>
                    <a:pt x="54" y="32"/>
                    <a:pt x="54" y="32"/>
                  </a:cubicBezTo>
                  <a:cubicBezTo>
                    <a:pt x="55" y="32"/>
                    <a:pt x="55" y="32"/>
                    <a:pt x="55" y="32"/>
                  </a:cubicBezTo>
                  <a:cubicBezTo>
                    <a:pt x="55" y="33"/>
                    <a:pt x="55" y="33"/>
                    <a:pt x="55" y="33"/>
                  </a:cubicBezTo>
                  <a:cubicBezTo>
                    <a:pt x="56" y="33"/>
                    <a:pt x="56" y="33"/>
                    <a:pt x="56" y="33"/>
                  </a:cubicBezTo>
                  <a:cubicBezTo>
                    <a:pt x="56" y="34"/>
                    <a:pt x="56" y="34"/>
                    <a:pt x="56" y="34"/>
                  </a:cubicBezTo>
                  <a:cubicBezTo>
                    <a:pt x="55" y="34"/>
                    <a:pt x="55" y="34"/>
                    <a:pt x="55" y="34"/>
                  </a:cubicBezTo>
                  <a:cubicBezTo>
                    <a:pt x="54" y="34"/>
                    <a:pt x="54" y="34"/>
                    <a:pt x="54" y="34"/>
                  </a:cubicBezTo>
                  <a:cubicBezTo>
                    <a:pt x="54" y="34"/>
                    <a:pt x="54" y="34"/>
                    <a:pt x="54" y="34"/>
                  </a:cubicBezTo>
                  <a:close/>
                  <a:moveTo>
                    <a:pt x="57" y="33"/>
                  </a:moveTo>
                  <a:cubicBezTo>
                    <a:pt x="58" y="34"/>
                    <a:pt x="58" y="34"/>
                    <a:pt x="58" y="34"/>
                  </a:cubicBezTo>
                  <a:cubicBezTo>
                    <a:pt x="58" y="34"/>
                    <a:pt x="58" y="34"/>
                    <a:pt x="58" y="34"/>
                  </a:cubicBezTo>
                  <a:cubicBezTo>
                    <a:pt x="59" y="34"/>
                    <a:pt x="59" y="34"/>
                    <a:pt x="59" y="34"/>
                  </a:cubicBezTo>
                  <a:cubicBezTo>
                    <a:pt x="59" y="33"/>
                    <a:pt x="59" y="33"/>
                    <a:pt x="59" y="33"/>
                  </a:cubicBezTo>
                  <a:cubicBezTo>
                    <a:pt x="59" y="33"/>
                    <a:pt x="59" y="33"/>
                    <a:pt x="59" y="33"/>
                  </a:cubicBezTo>
                  <a:cubicBezTo>
                    <a:pt x="58" y="33"/>
                    <a:pt x="58" y="33"/>
                    <a:pt x="58" y="33"/>
                  </a:cubicBezTo>
                  <a:cubicBezTo>
                    <a:pt x="58" y="33"/>
                    <a:pt x="58" y="33"/>
                    <a:pt x="58" y="33"/>
                  </a:cubicBezTo>
                  <a:cubicBezTo>
                    <a:pt x="57" y="33"/>
                    <a:pt x="57" y="33"/>
                    <a:pt x="57" y="33"/>
                  </a:cubicBezTo>
                  <a:close/>
                  <a:moveTo>
                    <a:pt x="59" y="41"/>
                  </a:moveTo>
                  <a:cubicBezTo>
                    <a:pt x="59" y="41"/>
                    <a:pt x="59" y="41"/>
                    <a:pt x="59" y="41"/>
                  </a:cubicBezTo>
                  <a:cubicBezTo>
                    <a:pt x="59" y="40"/>
                    <a:pt x="59" y="40"/>
                    <a:pt x="59" y="40"/>
                  </a:cubicBezTo>
                  <a:cubicBezTo>
                    <a:pt x="59" y="39"/>
                    <a:pt x="59" y="39"/>
                    <a:pt x="59" y="39"/>
                  </a:cubicBezTo>
                  <a:cubicBezTo>
                    <a:pt x="59" y="38"/>
                    <a:pt x="59" y="38"/>
                    <a:pt x="59" y="38"/>
                  </a:cubicBezTo>
                  <a:cubicBezTo>
                    <a:pt x="58" y="37"/>
                    <a:pt x="58" y="37"/>
                    <a:pt x="58" y="37"/>
                  </a:cubicBezTo>
                  <a:cubicBezTo>
                    <a:pt x="57" y="37"/>
                    <a:pt x="57" y="37"/>
                    <a:pt x="57" y="37"/>
                  </a:cubicBezTo>
                  <a:cubicBezTo>
                    <a:pt x="57" y="37"/>
                    <a:pt x="57" y="37"/>
                    <a:pt x="57" y="37"/>
                  </a:cubicBezTo>
                  <a:cubicBezTo>
                    <a:pt x="56" y="37"/>
                    <a:pt x="56" y="37"/>
                    <a:pt x="56" y="37"/>
                  </a:cubicBezTo>
                  <a:cubicBezTo>
                    <a:pt x="55" y="38"/>
                    <a:pt x="55" y="38"/>
                    <a:pt x="55" y="38"/>
                  </a:cubicBezTo>
                  <a:cubicBezTo>
                    <a:pt x="55" y="38"/>
                    <a:pt x="55" y="38"/>
                    <a:pt x="55" y="38"/>
                  </a:cubicBezTo>
                  <a:cubicBezTo>
                    <a:pt x="55" y="39"/>
                    <a:pt x="55" y="39"/>
                    <a:pt x="55" y="39"/>
                  </a:cubicBezTo>
                  <a:cubicBezTo>
                    <a:pt x="56" y="41"/>
                    <a:pt x="56" y="41"/>
                    <a:pt x="56" y="41"/>
                  </a:cubicBezTo>
                  <a:cubicBezTo>
                    <a:pt x="56" y="41"/>
                    <a:pt x="56" y="41"/>
                    <a:pt x="56" y="41"/>
                  </a:cubicBezTo>
                  <a:cubicBezTo>
                    <a:pt x="57" y="41"/>
                    <a:pt x="57" y="41"/>
                    <a:pt x="57" y="41"/>
                  </a:cubicBezTo>
                  <a:cubicBezTo>
                    <a:pt x="58" y="41"/>
                    <a:pt x="58" y="41"/>
                    <a:pt x="58" y="41"/>
                  </a:cubicBezTo>
                  <a:cubicBezTo>
                    <a:pt x="59" y="41"/>
                    <a:pt x="59" y="41"/>
                    <a:pt x="59" y="41"/>
                  </a:cubicBezTo>
                  <a:close/>
                  <a:moveTo>
                    <a:pt x="61" y="40"/>
                  </a:moveTo>
                  <a:cubicBezTo>
                    <a:pt x="61" y="40"/>
                    <a:pt x="61" y="40"/>
                    <a:pt x="61" y="40"/>
                  </a:cubicBezTo>
                  <a:cubicBezTo>
                    <a:pt x="61" y="39"/>
                    <a:pt x="61" y="39"/>
                    <a:pt x="61" y="39"/>
                  </a:cubicBezTo>
                  <a:cubicBezTo>
                    <a:pt x="61" y="39"/>
                    <a:pt x="61" y="39"/>
                    <a:pt x="61" y="39"/>
                  </a:cubicBezTo>
                  <a:cubicBezTo>
                    <a:pt x="61" y="39"/>
                    <a:pt x="61" y="39"/>
                    <a:pt x="61" y="39"/>
                  </a:cubicBezTo>
                  <a:cubicBezTo>
                    <a:pt x="62" y="38"/>
                    <a:pt x="62" y="38"/>
                    <a:pt x="62" y="38"/>
                  </a:cubicBezTo>
                  <a:cubicBezTo>
                    <a:pt x="62" y="37"/>
                    <a:pt x="62" y="37"/>
                    <a:pt x="62" y="37"/>
                  </a:cubicBezTo>
                  <a:cubicBezTo>
                    <a:pt x="63" y="37"/>
                    <a:pt x="63" y="37"/>
                    <a:pt x="63" y="37"/>
                  </a:cubicBezTo>
                  <a:cubicBezTo>
                    <a:pt x="64" y="37"/>
                    <a:pt x="64" y="37"/>
                    <a:pt x="64" y="37"/>
                  </a:cubicBezTo>
                  <a:cubicBezTo>
                    <a:pt x="64" y="36"/>
                    <a:pt x="64" y="36"/>
                    <a:pt x="64" y="36"/>
                  </a:cubicBezTo>
                  <a:cubicBezTo>
                    <a:pt x="63" y="36"/>
                    <a:pt x="63" y="36"/>
                    <a:pt x="63" y="36"/>
                  </a:cubicBezTo>
                  <a:cubicBezTo>
                    <a:pt x="62" y="36"/>
                    <a:pt x="62" y="36"/>
                    <a:pt x="62" y="36"/>
                  </a:cubicBezTo>
                  <a:cubicBezTo>
                    <a:pt x="61" y="36"/>
                    <a:pt x="61" y="36"/>
                    <a:pt x="61" y="36"/>
                  </a:cubicBezTo>
                  <a:cubicBezTo>
                    <a:pt x="60" y="35"/>
                    <a:pt x="60" y="35"/>
                    <a:pt x="60" y="35"/>
                  </a:cubicBezTo>
                  <a:cubicBezTo>
                    <a:pt x="59" y="35"/>
                    <a:pt x="59" y="35"/>
                    <a:pt x="59" y="35"/>
                  </a:cubicBezTo>
                  <a:cubicBezTo>
                    <a:pt x="58" y="35"/>
                    <a:pt x="58" y="35"/>
                    <a:pt x="58" y="35"/>
                  </a:cubicBezTo>
                  <a:cubicBezTo>
                    <a:pt x="58" y="35"/>
                    <a:pt x="58" y="35"/>
                    <a:pt x="58" y="35"/>
                  </a:cubicBezTo>
                  <a:cubicBezTo>
                    <a:pt x="58" y="36"/>
                    <a:pt x="58" y="36"/>
                    <a:pt x="58" y="36"/>
                  </a:cubicBezTo>
                  <a:cubicBezTo>
                    <a:pt x="59" y="37"/>
                    <a:pt x="59" y="37"/>
                    <a:pt x="59" y="37"/>
                  </a:cubicBezTo>
                  <a:cubicBezTo>
                    <a:pt x="59" y="39"/>
                    <a:pt x="59" y="39"/>
                    <a:pt x="59" y="39"/>
                  </a:cubicBezTo>
                  <a:cubicBezTo>
                    <a:pt x="60" y="40"/>
                    <a:pt x="60" y="40"/>
                    <a:pt x="60" y="40"/>
                  </a:cubicBezTo>
                  <a:cubicBezTo>
                    <a:pt x="61" y="40"/>
                    <a:pt x="61" y="40"/>
                    <a:pt x="61" y="40"/>
                  </a:cubicBezTo>
                  <a:cubicBezTo>
                    <a:pt x="61" y="40"/>
                    <a:pt x="61" y="40"/>
                    <a:pt x="61" y="40"/>
                  </a:cubicBezTo>
                  <a:close/>
                  <a:moveTo>
                    <a:pt x="64" y="40"/>
                  </a:moveTo>
                  <a:cubicBezTo>
                    <a:pt x="64" y="41"/>
                    <a:pt x="64" y="41"/>
                    <a:pt x="64" y="41"/>
                  </a:cubicBezTo>
                  <a:cubicBezTo>
                    <a:pt x="65" y="41"/>
                    <a:pt x="65" y="41"/>
                    <a:pt x="65" y="41"/>
                  </a:cubicBezTo>
                  <a:cubicBezTo>
                    <a:pt x="66" y="42"/>
                    <a:pt x="66" y="42"/>
                    <a:pt x="66" y="42"/>
                  </a:cubicBezTo>
                  <a:cubicBezTo>
                    <a:pt x="67" y="42"/>
                    <a:pt x="67" y="42"/>
                    <a:pt x="67" y="42"/>
                  </a:cubicBezTo>
                  <a:cubicBezTo>
                    <a:pt x="68" y="41"/>
                    <a:pt x="68" y="41"/>
                    <a:pt x="68" y="41"/>
                  </a:cubicBezTo>
                  <a:cubicBezTo>
                    <a:pt x="67" y="40"/>
                    <a:pt x="67" y="40"/>
                    <a:pt x="67" y="40"/>
                  </a:cubicBezTo>
                  <a:cubicBezTo>
                    <a:pt x="67" y="39"/>
                    <a:pt x="67" y="39"/>
                    <a:pt x="67" y="39"/>
                  </a:cubicBezTo>
                  <a:cubicBezTo>
                    <a:pt x="65" y="40"/>
                    <a:pt x="65" y="40"/>
                    <a:pt x="65" y="40"/>
                  </a:cubicBezTo>
                  <a:cubicBezTo>
                    <a:pt x="64" y="40"/>
                    <a:pt x="64" y="40"/>
                    <a:pt x="64" y="40"/>
                  </a:cubicBezTo>
                  <a:close/>
                  <a:moveTo>
                    <a:pt x="64" y="42"/>
                  </a:moveTo>
                  <a:cubicBezTo>
                    <a:pt x="64" y="43"/>
                    <a:pt x="64" y="43"/>
                    <a:pt x="64" y="43"/>
                  </a:cubicBezTo>
                  <a:cubicBezTo>
                    <a:pt x="65" y="43"/>
                    <a:pt x="65" y="43"/>
                    <a:pt x="65" y="43"/>
                  </a:cubicBezTo>
                  <a:cubicBezTo>
                    <a:pt x="65" y="43"/>
                    <a:pt x="65" y="43"/>
                    <a:pt x="65" y="43"/>
                  </a:cubicBezTo>
                  <a:cubicBezTo>
                    <a:pt x="66" y="43"/>
                    <a:pt x="66" y="43"/>
                    <a:pt x="66" y="43"/>
                  </a:cubicBezTo>
                  <a:cubicBezTo>
                    <a:pt x="65" y="42"/>
                    <a:pt x="65" y="42"/>
                    <a:pt x="65" y="42"/>
                  </a:cubicBezTo>
                  <a:cubicBezTo>
                    <a:pt x="64" y="42"/>
                    <a:pt x="64" y="42"/>
                    <a:pt x="64" y="42"/>
                  </a:cubicBezTo>
                  <a:close/>
                  <a:moveTo>
                    <a:pt x="64" y="16"/>
                  </a:moveTo>
                  <a:cubicBezTo>
                    <a:pt x="65" y="16"/>
                    <a:pt x="65" y="16"/>
                    <a:pt x="65" y="16"/>
                  </a:cubicBezTo>
                  <a:cubicBezTo>
                    <a:pt x="65" y="16"/>
                    <a:pt x="65" y="16"/>
                    <a:pt x="65" y="16"/>
                  </a:cubicBezTo>
                  <a:cubicBezTo>
                    <a:pt x="66" y="15"/>
                    <a:pt x="66" y="15"/>
                    <a:pt x="66" y="15"/>
                  </a:cubicBezTo>
                  <a:cubicBezTo>
                    <a:pt x="66" y="16"/>
                    <a:pt x="66" y="16"/>
                    <a:pt x="66" y="16"/>
                  </a:cubicBezTo>
                  <a:cubicBezTo>
                    <a:pt x="67" y="16"/>
                    <a:pt x="67" y="16"/>
                    <a:pt x="67" y="16"/>
                  </a:cubicBezTo>
                  <a:cubicBezTo>
                    <a:pt x="67" y="16"/>
                    <a:pt x="67" y="16"/>
                    <a:pt x="67" y="16"/>
                  </a:cubicBezTo>
                  <a:cubicBezTo>
                    <a:pt x="68" y="16"/>
                    <a:pt x="68" y="16"/>
                    <a:pt x="68" y="16"/>
                  </a:cubicBezTo>
                  <a:cubicBezTo>
                    <a:pt x="67" y="17"/>
                    <a:pt x="67" y="17"/>
                    <a:pt x="67" y="17"/>
                  </a:cubicBezTo>
                  <a:cubicBezTo>
                    <a:pt x="66" y="17"/>
                    <a:pt x="66" y="17"/>
                    <a:pt x="66" y="17"/>
                  </a:cubicBezTo>
                  <a:cubicBezTo>
                    <a:pt x="66" y="17"/>
                    <a:pt x="66" y="17"/>
                    <a:pt x="66" y="17"/>
                  </a:cubicBezTo>
                  <a:cubicBezTo>
                    <a:pt x="64" y="17"/>
                    <a:pt x="64" y="17"/>
                    <a:pt x="64" y="17"/>
                  </a:cubicBezTo>
                  <a:cubicBezTo>
                    <a:pt x="64" y="16"/>
                    <a:pt x="64" y="16"/>
                    <a:pt x="64" y="16"/>
                  </a:cubicBezTo>
                  <a:close/>
                  <a:moveTo>
                    <a:pt x="66" y="28"/>
                  </a:moveTo>
                  <a:cubicBezTo>
                    <a:pt x="66" y="27"/>
                    <a:pt x="66" y="27"/>
                    <a:pt x="66" y="27"/>
                  </a:cubicBezTo>
                  <a:cubicBezTo>
                    <a:pt x="67" y="26"/>
                    <a:pt x="67" y="26"/>
                    <a:pt x="67" y="26"/>
                  </a:cubicBezTo>
                  <a:cubicBezTo>
                    <a:pt x="67" y="26"/>
                    <a:pt x="67" y="26"/>
                    <a:pt x="67" y="26"/>
                  </a:cubicBezTo>
                  <a:cubicBezTo>
                    <a:pt x="66" y="25"/>
                    <a:pt x="66" y="25"/>
                    <a:pt x="66" y="25"/>
                  </a:cubicBezTo>
                  <a:cubicBezTo>
                    <a:pt x="66" y="25"/>
                    <a:pt x="66" y="25"/>
                    <a:pt x="66" y="25"/>
                  </a:cubicBezTo>
                  <a:cubicBezTo>
                    <a:pt x="65" y="25"/>
                    <a:pt x="65" y="25"/>
                    <a:pt x="65" y="25"/>
                  </a:cubicBezTo>
                  <a:cubicBezTo>
                    <a:pt x="64" y="25"/>
                    <a:pt x="64" y="25"/>
                    <a:pt x="64" y="25"/>
                  </a:cubicBezTo>
                  <a:cubicBezTo>
                    <a:pt x="63" y="26"/>
                    <a:pt x="63" y="26"/>
                    <a:pt x="63" y="26"/>
                  </a:cubicBezTo>
                  <a:cubicBezTo>
                    <a:pt x="62" y="26"/>
                    <a:pt x="62" y="26"/>
                    <a:pt x="62" y="26"/>
                  </a:cubicBezTo>
                  <a:cubicBezTo>
                    <a:pt x="62" y="27"/>
                    <a:pt x="62" y="27"/>
                    <a:pt x="62" y="27"/>
                  </a:cubicBezTo>
                  <a:cubicBezTo>
                    <a:pt x="64" y="28"/>
                    <a:pt x="64" y="28"/>
                    <a:pt x="64" y="28"/>
                  </a:cubicBezTo>
                  <a:cubicBezTo>
                    <a:pt x="65" y="28"/>
                    <a:pt x="65" y="28"/>
                    <a:pt x="65" y="28"/>
                  </a:cubicBezTo>
                  <a:cubicBezTo>
                    <a:pt x="66" y="28"/>
                    <a:pt x="66" y="28"/>
                    <a:pt x="66" y="28"/>
                  </a:cubicBezTo>
                  <a:close/>
                  <a:moveTo>
                    <a:pt x="68" y="26"/>
                  </a:moveTo>
                  <a:cubicBezTo>
                    <a:pt x="68" y="27"/>
                    <a:pt x="68" y="27"/>
                    <a:pt x="68" y="27"/>
                  </a:cubicBezTo>
                  <a:cubicBezTo>
                    <a:pt x="68" y="28"/>
                    <a:pt x="68" y="28"/>
                    <a:pt x="68" y="28"/>
                  </a:cubicBezTo>
                  <a:cubicBezTo>
                    <a:pt x="67" y="28"/>
                    <a:pt x="67" y="28"/>
                    <a:pt x="67" y="28"/>
                  </a:cubicBezTo>
                  <a:cubicBezTo>
                    <a:pt x="67" y="28"/>
                    <a:pt x="67" y="28"/>
                    <a:pt x="67" y="28"/>
                  </a:cubicBezTo>
                  <a:cubicBezTo>
                    <a:pt x="66" y="28"/>
                    <a:pt x="66" y="28"/>
                    <a:pt x="66" y="28"/>
                  </a:cubicBezTo>
                  <a:cubicBezTo>
                    <a:pt x="65" y="29"/>
                    <a:pt x="65" y="29"/>
                    <a:pt x="65" y="29"/>
                  </a:cubicBezTo>
                  <a:cubicBezTo>
                    <a:pt x="64" y="29"/>
                    <a:pt x="64" y="29"/>
                    <a:pt x="64" y="29"/>
                  </a:cubicBezTo>
                  <a:cubicBezTo>
                    <a:pt x="63" y="29"/>
                    <a:pt x="63" y="29"/>
                    <a:pt x="63" y="29"/>
                  </a:cubicBezTo>
                  <a:cubicBezTo>
                    <a:pt x="63" y="29"/>
                    <a:pt x="63" y="29"/>
                    <a:pt x="63" y="29"/>
                  </a:cubicBezTo>
                  <a:cubicBezTo>
                    <a:pt x="63" y="30"/>
                    <a:pt x="63" y="30"/>
                    <a:pt x="63" y="30"/>
                  </a:cubicBezTo>
                  <a:cubicBezTo>
                    <a:pt x="63" y="30"/>
                    <a:pt x="63" y="30"/>
                    <a:pt x="63" y="30"/>
                  </a:cubicBezTo>
                  <a:cubicBezTo>
                    <a:pt x="63" y="33"/>
                    <a:pt x="63" y="33"/>
                    <a:pt x="63" y="33"/>
                  </a:cubicBezTo>
                  <a:cubicBezTo>
                    <a:pt x="64" y="34"/>
                    <a:pt x="64" y="34"/>
                    <a:pt x="64" y="34"/>
                  </a:cubicBezTo>
                  <a:cubicBezTo>
                    <a:pt x="65" y="35"/>
                    <a:pt x="65" y="35"/>
                    <a:pt x="65" y="35"/>
                  </a:cubicBezTo>
                  <a:cubicBezTo>
                    <a:pt x="66" y="35"/>
                    <a:pt x="66" y="35"/>
                    <a:pt x="66" y="35"/>
                  </a:cubicBezTo>
                  <a:cubicBezTo>
                    <a:pt x="67" y="35"/>
                    <a:pt x="67" y="35"/>
                    <a:pt x="67" y="35"/>
                  </a:cubicBezTo>
                  <a:cubicBezTo>
                    <a:pt x="68" y="35"/>
                    <a:pt x="68" y="35"/>
                    <a:pt x="68" y="35"/>
                  </a:cubicBezTo>
                  <a:cubicBezTo>
                    <a:pt x="69" y="34"/>
                    <a:pt x="69" y="34"/>
                    <a:pt x="69" y="34"/>
                  </a:cubicBezTo>
                  <a:cubicBezTo>
                    <a:pt x="70" y="34"/>
                    <a:pt x="70" y="34"/>
                    <a:pt x="70" y="34"/>
                  </a:cubicBezTo>
                  <a:cubicBezTo>
                    <a:pt x="70" y="33"/>
                    <a:pt x="70" y="33"/>
                    <a:pt x="70" y="33"/>
                  </a:cubicBezTo>
                  <a:cubicBezTo>
                    <a:pt x="69" y="33"/>
                    <a:pt x="69" y="33"/>
                    <a:pt x="69" y="33"/>
                  </a:cubicBezTo>
                  <a:cubicBezTo>
                    <a:pt x="69" y="32"/>
                    <a:pt x="69" y="32"/>
                    <a:pt x="69" y="32"/>
                  </a:cubicBezTo>
                  <a:cubicBezTo>
                    <a:pt x="68" y="32"/>
                    <a:pt x="68" y="32"/>
                    <a:pt x="68" y="32"/>
                  </a:cubicBezTo>
                  <a:cubicBezTo>
                    <a:pt x="67" y="31"/>
                    <a:pt x="67" y="31"/>
                    <a:pt x="67" y="31"/>
                  </a:cubicBezTo>
                  <a:cubicBezTo>
                    <a:pt x="67" y="30"/>
                    <a:pt x="67" y="30"/>
                    <a:pt x="67" y="30"/>
                  </a:cubicBezTo>
                  <a:cubicBezTo>
                    <a:pt x="68" y="30"/>
                    <a:pt x="68" y="30"/>
                    <a:pt x="68" y="30"/>
                  </a:cubicBezTo>
                  <a:cubicBezTo>
                    <a:pt x="69" y="30"/>
                    <a:pt x="69" y="30"/>
                    <a:pt x="69" y="30"/>
                  </a:cubicBezTo>
                  <a:cubicBezTo>
                    <a:pt x="70" y="29"/>
                    <a:pt x="70" y="29"/>
                    <a:pt x="70" y="29"/>
                  </a:cubicBezTo>
                  <a:cubicBezTo>
                    <a:pt x="70" y="29"/>
                    <a:pt x="70" y="29"/>
                    <a:pt x="70" y="29"/>
                  </a:cubicBezTo>
                  <a:cubicBezTo>
                    <a:pt x="69" y="28"/>
                    <a:pt x="69" y="28"/>
                    <a:pt x="69" y="28"/>
                  </a:cubicBezTo>
                  <a:cubicBezTo>
                    <a:pt x="68" y="27"/>
                    <a:pt x="68" y="27"/>
                    <a:pt x="68" y="27"/>
                  </a:cubicBezTo>
                  <a:cubicBezTo>
                    <a:pt x="68" y="26"/>
                    <a:pt x="68" y="26"/>
                    <a:pt x="68" y="26"/>
                  </a:cubicBezTo>
                  <a:close/>
                  <a:moveTo>
                    <a:pt x="72" y="28"/>
                  </a:moveTo>
                  <a:cubicBezTo>
                    <a:pt x="71" y="27"/>
                    <a:pt x="71" y="27"/>
                    <a:pt x="71" y="27"/>
                  </a:cubicBezTo>
                  <a:cubicBezTo>
                    <a:pt x="71" y="27"/>
                    <a:pt x="71" y="27"/>
                    <a:pt x="71" y="27"/>
                  </a:cubicBezTo>
                  <a:cubicBezTo>
                    <a:pt x="71" y="26"/>
                    <a:pt x="71" y="26"/>
                    <a:pt x="71" y="26"/>
                  </a:cubicBezTo>
                  <a:cubicBezTo>
                    <a:pt x="70" y="26"/>
                    <a:pt x="70" y="26"/>
                    <a:pt x="70" y="26"/>
                  </a:cubicBezTo>
                  <a:cubicBezTo>
                    <a:pt x="69" y="26"/>
                    <a:pt x="69" y="26"/>
                    <a:pt x="69" y="26"/>
                  </a:cubicBezTo>
                  <a:cubicBezTo>
                    <a:pt x="69" y="25"/>
                    <a:pt x="69" y="25"/>
                    <a:pt x="69" y="25"/>
                  </a:cubicBezTo>
                  <a:cubicBezTo>
                    <a:pt x="69" y="25"/>
                    <a:pt x="69" y="25"/>
                    <a:pt x="69" y="25"/>
                  </a:cubicBezTo>
                  <a:cubicBezTo>
                    <a:pt x="69" y="23"/>
                    <a:pt x="69" y="23"/>
                    <a:pt x="69" y="23"/>
                  </a:cubicBezTo>
                  <a:cubicBezTo>
                    <a:pt x="69" y="23"/>
                    <a:pt x="69" y="23"/>
                    <a:pt x="69" y="23"/>
                  </a:cubicBezTo>
                  <a:cubicBezTo>
                    <a:pt x="69" y="21"/>
                    <a:pt x="69" y="21"/>
                    <a:pt x="69" y="21"/>
                  </a:cubicBezTo>
                  <a:cubicBezTo>
                    <a:pt x="70" y="21"/>
                    <a:pt x="70" y="21"/>
                    <a:pt x="70" y="21"/>
                  </a:cubicBezTo>
                  <a:cubicBezTo>
                    <a:pt x="71" y="20"/>
                    <a:pt x="71" y="20"/>
                    <a:pt x="71" y="20"/>
                  </a:cubicBezTo>
                  <a:cubicBezTo>
                    <a:pt x="71" y="20"/>
                    <a:pt x="71" y="20"/>
                    <a:pt x="71" y="20"/>
                  </a:cubicBezTo>
                  <a:cubicBezTo>
                    <a:pt x="71" y="19"/>
                    <a:pt x="71" y="19"/>
                    <a:pt x="71" y="19"/>
                  </a:cubicBezTo>
                  <a:cubicBezTo>
                    <a:pt x="71" y="19"/>
                    <a:pt x="71" y="19"/>
                    <a:pt x="71" y="19"/>
                  </a:cubicBezTo>
                  <a:cubicBezTo>
                    <a:pt x="72" y="19"/>
                    <a:pt x="72" y="19"/>
                    <a:pt x="72" y="19"/>
                  </a:cubicBezTo>
                  <a:cubicBezTo>
                    <a:pt x="73" y="19"/>
                    <a:pt x="73" y="19"/>
                    <a:pt x="73" y="19"/>
                  </a:cubicBezTo>
                  <a:cubicBezTo>
                    <a:pt x="73" y="20"/>
                    <a:pt x="73" y="20"/>
                    <a:pt x="73" y="20"/>
                  </a:cubicBezTo>
                  <a:cubicBezTo>
                    <a:pt x="73" y="21"/>
                    <a:pt x="73" y="21"/>
                    <a:pt x="73" y="21"/>
                  </a:cubicBezTo>
                  <a:cubicBezTo>
                    <a:pt x="73" y="22"/>
                    <a:pt x="73" y="22"/>
                    <a:pt x="73" y="22"/>
                  </a:cubicBezTo>
                  <a:cubicBezTo>
                    <a:pt x="74" y="22"/>
                    <a:pt x="74" y="22"/>
                    <a:pt x="74" y="22"/>
                  </a:cubicBezTo>
                  <a:cubicBezTo>
                    <a:pt x="75" y="23"/>
                    <a:pt x="75" y="23"/>
                    <a:pt x="75" y="23"/>
                  </a:cubicBezTo>
                  <a:cubicBezTo>
                    <a:pt x="76" y="23"/>
                    <a:pt x="76" y="23"/>
                    <a:pt x="76" y="23"/>
                  </a:cubicBezTo>
                  <a:cubicBezTo>
                    <a:pt x="76" y="24"/>
                    <a:pt x="76" y="24"/>
                    <a:pt x="76" y="24"/>
                  </a:cubicBezTo>
                  <a:cubicBezTo>
                    <a:pt x="74" y="24"/>
                    <a:pt x="74" y="24"/>
                    <a:pt x="74" y="24"/>
                  </a:cubicBezTo>
                  <a:cubicBezTo>
                    <a:pt x="73" y="25"/>
                    <a:pt x="73" y="25"/>
                    <a:pt x="73" y="25"/>
                  </a:cubicBezTo>
                  <a:cubicBezTo>
                    <a:pt x="73" y="25"/>
                    <a:pt x="73" y="25"/>
                    <a:pt x="73" y="25"/>
                  </a:cubicBezTo>
                  <a:cubicBezTo>
                    <a:pt x="73" y="26"/>
                    <a:pt x="73" y="26"/>
                    <a:pt x="73" y="26"/>
                  </a:cubicBezTo>
                  <a:cubicBezTo>
                    <a:pt x="73" y="27"/>
                    <a:pt x="73" y="27"/>
                    <a:pt x="73" y="27"/>
                  </a:cubicBezTo>
                  <a:cubicBezTo>
                    <a:pt x="72" y="28"/>
                    <a:pt x="72" y="28"/>
                    <a:pt x="72" y="28"/>
                  </a:cubicBezTo>
                  <a:close/>
                  <a:moveTo>
                    <a:pt x="453" y="50"/>
                  </a:moveTo>
                  <a:cubicBezTo>
                    <a:pt x="453" y="50"/>
                    <a:pt x="453" y="50"/>
                    <a:pt x="453" y="50"/>
                  </a:cubicBezTo>
                  <a:cubicBezTo>
                    <a:pt x="453" y="50"/>
                    <a:pt x="453" y="50"/>
                    <a:pt x="453" y="50"/>
                  </a:cubicBezTo>
                  <a:cubicBezTo>
                    <a:pt x="453" y="50"/>
                    <a:pt x="453" y="50"/>
                    <a:pt x="453" y="50"/>
                  </a:cubicBezTo>
                  <a:cubicBezTo>
                    <a:pt x="452" y="50"/>
                    <a:pt x="452" y="50"/>
                    <a:pt x="452" y="50"/>
                  </a:cubicBezTo>
                  <a:cubicBezTo>
                    <a:pt x="453" y="50"/>
                    <a:pt x="453" y="50"/>
                    <a:pt x="453" y="50"/>
                  </a:cubicBezTo>
                  <a:close/>
                  <a:moveTo>
                    <a:pt x="449" y="50"/>
                  </a:moveTo>
                  <a:cubicBezTo>
                    <a:pt x="450" y="50"/>
                    <a:pt x="450" y="50"/>
                    <a:pt x="450" y="50"/>
                  </a:cubicBezTo>
                  <a:cubicBezTo>
                    <a:pt x="450" y="49"/>
                    <a:pt x="450" y="49"/>
                    <a:pt x="450" y="49"/>
                  </a:cubicBezTo>
                  <a:cubicBezTo>
                    <a:pt x="449" y="49"/>
                    <a:pt x="449" y="49"/>
                    <a:pt x="449" y="49"/>
                  </a:cubicBezTo>
                  <a:cubicBezTo>
                    <a:pt x="449" y="49"/>
                    <a:pt x="449" y="49"/>
                    <a:pt x="449" y="49"/>
                  </a:cubicBezTo>
                  <a:cubicBezTo>
                    <a:pt x="449" y="50"/>
                    <a:pt x="449" y="50"/>
                    <a:pt x="449" y="50"/>
                  </a:cubicBezTo>
                  <a:close/>
                  <a:moveTo>
                    <a:pt x="446" y="51"/>
                  </a:moveTo>
                  <a:cubicBezTo>
                    <a:pt x="446" y="51"/>
                    <a:pt x="446" y="51"/>
                    <a:pt x="446" y="51"/>
                  </a:cubicBezTo>
                  <a:cubicBezTo>
                    <a:pt x="446" y="51"/>
                    <a:pt x="446" y="51"/>
                    <a:pt x="446" y="51"/>
                  </a:cubicBezTo>
                  <a:cubicBezTo>
                    <a:pt x="446" y="50"/>
                    <a:pt x="446" y="50"/>
                    <a:pt x="446" y="50"/>
                  </a:cubicBezTo>
                  <a:cubicBezTo>
                    <a:pt x="446" y="50"/>
                    <a:pt x="446" y="50"/>
                    <a:pt x="446" y="50"/>
                  </a:cubicBezTo>
                  <a:cubicBezTo>
                    <a:pt x="445" y="50"/>
                    <a:pt x="445" y="50"/>
                    <a:pt x="445" y="50"/>
                  </a:cubicBezTo>
                  <a:cubicBezTo>
                    <a:pt x="446" y="51"/>
                    <a:pt x="446" y="51"/>
                    <a:pt x="446" y="51"/>
                  </a:cubicBezTo>
                  <a:close/>
                  <a:moveTo>
                    <a:pt x="523" y="136"/>
                  </a:moveTo>
                  <a:cubicBezTo>
                    <a:pt x="522" y="136"/>
                    <a:pt x="522" y="136"/>
                    <a:pt x="522" y="136"/>
                  </a:cubicBezTo>
                  <a:cubicBezTo>
                    <a:pt x="523" y="137"/>
                    <a:pt x="523" y="137"/>
                    <a:pt x="523" y="137"/>
                  </a:cubicBezTo>
                  <a:cubicBezTo>
                    <a:pt x="523" y="137"/>
                    <a:pt x="523" y="137"/>
                    <a:pt x="523" y="137"/>
                  </a:cubicBezTo>
                  <a:cubicBezTo>
                    <a:pt x="523" y="136"/>
                    <a:pt x="523" y="136"/>
                    <a:pt x="523" y="136"/>
                  </a:cubicBezTo>
                  <a:cubicBezTo>
                    <a:pt x="523" y="136"/>
                    <a:pt x="523" y="136"/>
                    <a:pt x="523" y="136"/>
                  </a:cubicBezTo>
                  <a:cubicBezTo>
                    <a:pt x="523" y="136"/>
                    <a:pt x="523" y="136"/>
                    <a:pt x="523" y="136"/>
                  </a:cubicBezTo>
                  <a:close/>
                  <a:moveTo>
                    <a:pt x="522" y="134"/>
                  </a:moveTo>
                  <a:cubicBezTo>
                    <a:pt x="522" y="135"/>
                    <a:pt x="522" y="135"/>
                    <a:pt x="522" y="135"/>
                  </a:cubicBezTo>
                  <a:cubicBezTo>
                    <a:pt x="523" y="135"/>
                    <a:pt x="523" y="135"/>
                    <a:pt x="523" y="135"/>
                  </a:cubicBezTo>
                  <a:cubicBezTo>
                    <a:pt x="523" y="135"/>
                    <a:pt x="523" y="135"/>
                    <a:pt x="523" y="135"/>
                  </a:cubicBezTo>
                  <a:cubicBezTo>
                    <a:pt x="522" y="134"/>
                    <a:pt x="522" y="134"/>
                    <a:pt x="522" y="134"/>
                  </a:cubicBezTo>
                  <a:cubicBezTo>
                    <a:pt x="522" y="134"/>
                    <a:pt x="522" y="134"/>
                    <a:pt x="522" y="134"/>
                  </a:cubicBezTo>
                  <a:cubicBezTo>
                    <a:pt x="522" y="134"/>
                    <a:pt x="522" y="134"/>
                    <a:pt x="522" y="134"/>
                  </a:cubicBezTo>
                  <a:close/>
                  <a:moveTo>
                    <a:pt x="83" y="86"/>
                  </a:moveTo>
                  <a:cubicBezTo>
                    <a:pt x="83" y="86"/>
                    <a:pt x="83" y="86"/>
                    <a:pt x="83" y="86"/>
                  </a:cubicBezTo>
                  <a:cubicBezTo>
                    <a:pt x="83" y="85"/>
                    <a:pt x="83" y="85"/>
                    <a:pt x="83" y="85"/>
                  </a:cubicBezTo>
                  <a:cubicBezTo>
                    <a:pt x="85" y="85"/>
                    <a:pt x="85" y="85"/>
                    <a:pt x="85" y="85"/>
                  </a:cubicBezTo>
                  <a:cubicBezTo>
                    <a:pt x="85" y="84"/>
                    <a:pt x="85" y="84"/>
                    <a:pt x="85" y="84"/>
                  </a:cubicBezTo>
                  <a:cubicBezTo>
                    <a:pt x="84" y="84"/>
                    <a:pt x="84" y="84"/>
                    <a:pt x="84" y="84"/>
                  </a:cubicBezTo>
                  <a:cubicBezTo>
                    <a:pt x="83" y="85"/>
                    <a:pt x="83" y="85"/>
                    <a:pt x="83" y="85"/>
                  </a:cubicBezTo>
                  <a:cubicBezTo>
                    <a:pt x="83" y="85"/>
                    <a:pt x="83" y="85"/>
                    <a:pt x="83" y="85"/>
                  </a:cubicBezTo>
                  <a:cubicBezTo>
                    <a:pt x="82" y="85"/>
                    <a:pt x="82" y="85"/>
                    <a:pt x="82" y="85"/>
                  </a:cubicBezTo>
                  <a:cubicBezTo>
                    <a:pt x="83" y="86"/>
                    <a:pt x="83" y="86"/>
                    <a:pt x="83" y="86"/>
                  </a:cubicBezTo>
                  <a:close/>
                  <a:moveTo>
                    <a:pt x="77" y="111"/>
                  </a:moveTo>
                  <a:cubicBezTo>
                    <a:pt x="79" y="112"/>
                    <a:pt x="79" y="112"/>
                    <a:pt x="79" y="112"/>
                  </a:cubicBezTo>
                  <a:cubicBezTo>
                    <a:pt x="80" y="111"/>
                    <a:pt x="80" y="111"/>
                    <a:pt x="80" y="111"/>
                  </a:cubicBezTo>
                  <a:cubicBezTo>
                    <a:pt x="81" y="111"/>
                    <a:pt x="81" y="111"/>
                    <a:pt x="81" y="111"/>
                  </a:cubicBezTo>
                  <a:cubicBezTo>
                    <a:pt x="82" y="111"/>
                    <a:pt x="82" y="111"/>
                    <a:pt x="82" y="111"/>
                  </a:cubicBezTo>
                  <a:cubicBezTo>
                    <a:pt x="82" y="111"/>
                    <a:pt x="82" y="111"/>
                    <a:pt x="82" y="111"/>
                  </a:cubicBezTo>
                  <a:cubicBezTo>
                    <a:pt x="83" y="111"/>
                    <a:pt x="83" y="111"/>
                    <a:pt x="83" y="111"/>
                  </a:cubicBezTo>
                  <a:cubicBezTo>
                    <a:pt x="84" y="111"/>
                    <a:pt x="84" y="111"/>
                    <a:pt x="84" y="111"/>
                  </a:cubicBezTo>
                  <a:cubicBezTo>
                    <a:pt x="84" y="111"/>
                    <a:pt x="84" y="111"/>
                    <a:pt x="84" y="111"/>
                  </a:cubicBezTo>
                  <a:cubicBezTo>
                    <a:pt x="84" y="110"/>
                    <a:pt x="84" y="110"/>
                    <a:pt x="84" y="110"/>
                  </a:cubicBezTo>
                  <a:cubicBezTo>
                    <a:pt x="84" y="110"/>
                    <a:pt x="84" y="110"/>
                    <a:pt x="84" y="110"/>
                  </a:cubicBezTo>
                  <a:cubicBezTo>
                    <a:pt x="84" y="111"/>
                    <a:pt x="84" y="111"/>
                    <a:pt x="84" y="111"/>
                  </a:cubicBezTo>
                  <a:cubicBezTo>
                    <a:pt x="85" y="111"/>
                    <a:pt x="85" y="111"/>
                    <a:pt x="85" y="111"/>
                  </a:cubicBezTo>
                  <a:cubicBezTo>
                    <a:pt x="86" y="111"/>
                    <a:pt x="86" y="111"/>
                    <a:pt x="86" y="111"/>
                  </a:cubicBezTo>
                  <a:cubicBezTo>
                    <a:pt x="87" y="111"/>
                    <a:pt x="87" y="111"/>
                    <a:pt x="87" y="111"/>
                  </a:cubicBezTo>
                  <a:cubicBezTo>
                    <a:pt x="87" y="111"/>
                    <a:pt x="87" y="111"/>
                    <a:pt x="87" y="111"/>
                  </a:cubicBezTo>
                  <a:cubicBezTo>
                    <a:pt x="88" y="110"/>
                    <a:pt x="88" y="110"/>
                    <a:pt x="88" y="110"/>
                  </a:cubicBezTo>
                  <a:cubicBezTo>
                    <a:pt x="88" y="109"/>
                    <a:pt x="88" y="109"/>
                    <a:pt x="88" y="109"/>
                  </a:cubicBezTo>
                  <a:cubicBezTo>
                    <a:pt x="88" y="108"/>
                    <a:pt x="88" y="108"/>
                    <a:pt x="88" y="108"/>
                  </a:cubicBezTo>
                  <a:cubicBezTo>
                    <a:pt x="88" y="107"/>
                    <a:pt x="88" y="107"/>
                    <a:pt x="88" y="107"/>
                  </a:cubicBezTo>
                  <a:cubicBezTo>
                    <a:pt x="88" y="107"/>
                    <a:pt x="88" y="107"/>
                    <a:pt x="88" y="107"/>
                  </a:cubicBezTo>
                  <a:cubicBezTo>
                    <a:pt x="87" y="106"/>
                    <a:pt x="87" y="106"/>
                    <a:pt x="87" y="106"/>
                  </a:cubicBezTo>
                  <a:cubicBezTo>
                    <a:pt x="86" y="106"/>
                    <a:pt x="86" y="106"/>
                    <a:pt x="86" y="106"/>
                  </a:cubicBezTo>
                  <a:cubicBezTo>
                    <a:pt x="86" y="106"/>
                    <a:pt x="86" y="106"/>
                    <a:pt x="86" y="106"/>
                  </a:cubicBezTo>
                  <a:cubicBezTo>
                    <a:pt x="86" y="105"/>
                    <a:pt x="86" y="105"/>
                    <a:pt x="86" y="105"/>
                  </a:cubicBezTo>
                  <a:cubicBezTo>
                    <a:pt x="86" y="105"/>
                    <a:pt x="86" y="105"/>
                    <a:pt x="86" y="105"/>
                  </a:cubicBezTo>
                  <a:cubicBezTo>
                    <a:pt x="87" y="105"/>
                    <a:pt x="87" y="105"/>
                    <a:pt x="87" y="105"/>
                  </a:cubicBezTo>
                  <a:cubicBezTo>
                    <a:pt x="87" y="105"/>
                    <a:pt x="87" y="105"/>
                    <a:pt x="87" y="105"/>
                  </a:cubicBezTo>
                  <a:cubicBezTo>
                    <a:pt x="88" y="106"/>
                    <a:pt x="88" y="106"/>
                    <a:pt x="88" y="106"/>
                  </a:cubicBezTo>
                  <a:cubicBezTo>
                    <a:pt x="88" y="106"/>
                    <a:pt x="88" y="106"/>
                    <a:pt x="88" y="106"/>
                  </a:cubicBezTo>
                  <a:cubicBezTo>
                    <a:pt x="88" y="106"/>
                    <a:pt x="88" y="106"/>
                    <a:pt x="88" y="106"/>
                  </a:cubicBezTo>
                  <a:cubicBezTo>
                    <a:pt x="89" y="106"/>
                    <a:pt x="89" y="106"/>
                    <a:pt x="89" y="106"/>
                  </a:cubicBezTo>
                  <a:cubicBezTo>
                    <a:pt x="88" y="105"/>
                    <a:pt x="88" y="105"/>
                    <a:pt x="88" y="105"/>
                  </a:cubicBezTo>
                  <a:cubicBezTo>
                    <a:pt x="87" y="103"/>
                    <a:pt x="87" y="103"/>
                    <a:pt x="87" y="103"/>
                  </a:cubicBezTo>
                  <a:cubicBezTo>
                    <a:pt x="87" y="102"/>
                    <a:pt x="87" y="102"/>
                    <a:pt x="87" y="102"/>
                  </a:cubicBezTo>
                  <a:cubicBezTo>
                    <a:pt x="87" y="102"/>
                    <a:pt x="87" y="102"/>
                    <a:pt x="87" y="102"/>
                  </a:cubicBezTo>
                  <a:cubicBezTo>
                    <a:pt x="87" y="103"/>
                    <a:pt x="87" y="103"/>
                    <a:pt x="87" y="103"/>
                  </a:cubicBezTo>
                  <a:cubicBezTo>
                    <a:pt x="88" y="103"/>
                    <a:pt x="88" y="103"/>
                    <a:pt x="88" y="103"/>
                  </a:cubicBezTo>
                  <a:cubicBezTo>
                    <a:pt x="88" y="104"/>
                    <a:pt x="88" y="104"/>
                    <a:pt x="88" y="104"/>
                  </a:cubicBezTo>
                  <a:cubicBezTo>
                    <a:pt x="89" y="104"/>
                    <a:pt x="89" y="104"/>
                    <a:pt x="89" y="104"/>
                  </a:cubicBezTo>
                  <a:cubicBezTo>
                    <a:pt x="89" y="103"/>
                    <a:pt x="89" y="103"/>
                    <a:pt x="89" y="103"/>
                  </a:cubicBezTo>
                  <a:cubicBezTo>
                    <a:pt x="89" y="103"/>
                    <a:pt x="89" y="103"/>
                    <a:pt x="89" y="103"/>
                  </a:cubicBezTo>
                  <a:cubicBezTo>
                    <a:pt x="89" y="102"/>
                    <a:pt x="89" y="102"/>
                    <a:pt x="89" y="102"/>
                  </a:cubicBezTo>
                  <a:cubicBezTo>
                    <a:pt x="89" y="102"/>
                    <a:pt x="89" y="102"/>
                    <a:pt x="89" y="102"/>
                  </a:cubicBezTo>
                  <a:cubicBezTo>
                    <a:pt x="89" y="101"/>
                    <a:pt x="89" y="101"/>
                    <a:pt x="89" y="101"/>
                  </a:cubicBezTo>
                  <a:cubicBezTo>
                    <a:pt x="89" y="100"/>
                    <a:pt x="89" y="100"/>
                    <a:pt x="89" y="100"/>
                  </a:cubicBezTo>
                  <a:cubicBezTo>
                    <a:pt x="89" y="100"/>
                    <a:pt x="89" y="100"/>
                    <a:pt x="89" y="100"/>
                  </a:cubicBezTo>
                  <a:cubicBezTo>
                    <a:pt x="88" y="99"/>
                    <a:pt x="88" y="99"/>
                    <a:pt x="88" y="99"/>
                  </a:cubicBezTo>
                  <a:cubicBezTo>
                    <a:pt x="88" y="98"/>
                    <a:pt x="88" y="98"/>
                    <a:pt x="88" y="98"/>
                  </a:cubicBezTo>
                  <a:cubicBezTo>
                    <a:pt x="89" y="99"/>
                    <a:pt x="89" y="99"/>
                    <a:pt x="89" y="99"/>
                  </a:cubicBezTo>
                  <a:cubicBezTo>
                    <a:pt x="90" y="99"/>
                    <a:pt x="90" y="99"/>
                    <a:pt x="90" y="99"/>
                  </a:cubicBezTo>
                  <a:cubicBezTo>
                    <a:pt x="90" y="98"/>
                    <a:pt x="90" y="98"/>
                    <a:pt x="90" y="98"/>
                  </a:cubicBezTo>
                  <a:cubicBezTo>
                    <a:pt x="90" y="98"/>
                    <a:pt x="90" y="98"/>
                    <a:pt x="90" y="98"/>
                  </a:cubicBezTo>
                  <a:cubicBezTo>
                    <a:pt x="89" y="98"/>
                    <a:pt x="89" y="98"/>
                    <a:pt x="89" y="98"/>
                  </a:cubicBezTo>
                  <a:cubicBezTo>
                    <a:pt x="89" y="97"/>
                    <a:pt x="89" y="97"/>
                    <a:pt x="89" y="97"/>
                  </a:cubicBezTo>
                  <a:cubicBezTo>
                    <a:pt x="90" y="97"/>
                    <a:pt x="90" y="97"/>
                    <a:pt x="90" y="97"/>
                  </a:cubicBezTo>
                  <a:cubicBezTo>
                    <a:pt x="91" y="97"/>
                    <a:pt x="91" y="97"/>
                    <a:pt x="91" y="97"/>
                  </a:cubicBezTo>
                  <a:cubicBezTo>
                    <a:pt x="92" y="98"/>
                    <a:pt x="92" y="98"/>
                    <a:pt x="92" y="98"/>
                  </a:cubicBezTo>
                  <a:cubicBezTo>
                    <a:pt x="92" y="97"/>
                    <a:pt x="92" y="97"/>
                    <a:pt x="92" y="97"/>
                  </a:cubicBezTo>
                  <a:cubicBezTo>
                    <a:pt x="92" y="97"/>
                    <a:pt x="92" y="97"/>
                    <a:pt x="92" y="97"/>
                  </a:cubicBezTo>
                  <a:cubicBezTo>
                    <a:pt x="91" y="96"/>
                    <a:pt x="91" y="96"/>
                    <a:pt x="91" y="96"/>
                  </a:cubicBezTo>
                  <a:cubicBezTo>
                    <a:pt x="92" y="96"/>
                    <a:pt x="92" y="96"/>
                    <a:pt x="92" y="96"/>
                  </a:cubicBezTo>
                  <a:cubicBezTo>
                    <a:pt x="93" y="97"/>
                    <a:pt x="93" y="97"/>
                    <a:pt x="93" y="97"/>
                  </a:cubicBezTo>
                  <a:cubicBezTo>
                    <a:pt x="93" y="96"/>
                    <a:pt x="93" y="96"/>
                    <a:pt x="93" y="96"/>
                  </a:cubicBezTo>
                  <a:cubicBezTo>
                    <a:pt x="93" y="95"/>
                    <a:pt x="93" y="95"/>
                    <a:pt x="93" y="95"/>
                  </a:cubicBezTo>
                  <a:cubicBezTo>
                    <a:pt x="93" y="95"/>
                    <a:pt x="93" y="95"/>
                    <a:pt x="93" y="95"/>
                  </a:cubicBezTo>
                  <a:cubicBezTo>
                    <a:pt x="93" y="95"/>
                    <a:pt x="93" y="95"/>
                    <a:pt x="93" y="95"/>
                  </a:cubicBezTo>
                  <a:cubicBezTo>
                    <a:pt x="94" y="94"/>
                    <a:pt x="94" y="94"/>
                    <a:pt x="94" y="94"/>
                  </a:cubicBezTo>
                  <a:cubicBezTo>
                    <a:pt x="95" y="94"/>
                    <a:pt x="95" y="94"/>
                    <a:pt x="95" y="94"/>
                  </a:cubicBezTo>
                  <a:cubicBezTo>
                    <a:pt x="94" y="93"/>
                    <a:pt x="94" y="93"/>
                    <a:pt x="94" y="93"/>
                  </a:cubicBezTo>
                  <a:cubicBezTo>
                    <a:pt x="94" y="93"/>
                    <a:pt x="94" y="93"/>
                    <a:pt x="94" y="93"/>
                  </a:cubicBezTo>
                  <a:cubicBezTo>
                    <a:pt x="94" y="92"/>
                    <a:pt x="94" y="92"/>
                    <a:pt x="94" y="92"/>
                  </a:cubicBezTo>
                  <a:cubicBezTo>
                    <a:pt x="94" y="93"/>
                    <a:pt x="94" y="93"/>
                    <a:pt x="94" y="93"/>
                  </a:cubicBezTo>
                  <a:cubicBezTo>
                    <a:pt x="95" y="92"/>
                    <a:pt x="95" y="92"/>
                    <a:pt x="95" y="92"/>
                  </a:cubicBezTo>
                  <a:cubicBezTo>
                    <a:pt x="96" y="91"/>
                    <a:pt x="96" y="91"/>
                    <a:pt x="96" y="91"/>
                  </a:cubicBezTo>
                  <a:cubicBezTo>
                    <a:pt x="96" y="90"/>
                    <a:pt x="96" y="90"/>
                    <a:pt x="96" y="90"/>
                  </a:cubicBezTo>
                  <a:cubicBezTo>
                    <a:pt x="97" y="89"/>
                    <a:pt x="97" y="89"/>
                    <a:pt x="97" y="89"/>
                  </a:cubicBezTo>
                  <a:cubicBezTo>
                    <a:pt x="97" y="88"/>
                    <a:pt x="97" y="88"/>
                    <a:pt x="97" y="88"/>
                  </a:cubicBezTo>
                  <a:cubicBezTo>
                    <a:pt x="98" y="88"/>
                    <a:pt x="98" y="88"/>
                    <a:pt x="98" y="88"/>
                  </a:cubicBezTo>
                  <a:cubicBezTo>
                    <a:pt x="99" y="87"/>
                    <a:pt x="99" y="87"/>
                    <a:pt x="99" y="87"/>
                  </a:cubicBezTo>
                  <a:cubicBezTo>
                    <a:pt x="100" y="85"/>
                    <a:pt x="100" y="85"/>
                    <a:pt x="100" y="85"/>
                  </a:cubicBezTo>
                  <a:cubicBezTo>
                    <a:pt x="100" y="85"/>
                    <a:pt x="100" y="85"/>
                    <a:pt x="100" y="85"/>
                  </a:cubicBezTo>
                  <a:cubicBezTo>
                    <a:pt x="102" y="84"/>
                    <a:pt x="102" y="84"/>
                    <a:pt x="102" y="84"/>
                  </a:cubicBezTo>
                  <a:cubicBezTo>
                    <a:pt x="104" y="82"/>
                    <a:pt x="104" y="82"/>
                    <a:pt x="104" y="82"/>
                  </a:cubicBezTo>
                  <a:cubicBezTo>
                    <a:pt x="105" y="81"/>
                    <a:pt x="105" y="81"/>
                    <a:pt x="105" y="81"/>
                  </a:cubicBezTo>
                  <a:cubicBezTo>
                    <a:pt x="106" y="81"/>
                    <a:pt x="106" y="81"/>
                    <a:pt x="106" y="81"/>
                  </a:cubicBezTo>
                  <a:cubicBezTo>
                    <a:pt x="107" y="80"/>
                    <a:pt x="107" y="80"/>
                    <a:pt x="107" y="80"/>
                  </a:cubicBezTo>
                  <a:cubicBezTo>
                    <a:pt x="108" y="80"/>
                    <a:pt x="108" y="80"/>
                    <a:pt x="108" y="80"/>
                  </a:cubicBezTo>
                  <a:cubicBezTo>
                    <a:pt x="109" y="79"/>
                    <a:pt x="109" y="79"/>
                    <a:pt x="109" y="79"/>
                  </a:cubicBezTo>
                  <a:cubicBezTo>
                    <a:pt x="110" y="78"/>
                    <a:pt x="110" y="78"/>
                    <a:pt x="110" y="78"/>
                  </a:cubicBezTo>
                  <a:cubicBezTo>
                    <a:pt x="111" y="77"/>
                    <a:pt x="111" y="77"/>
                    <a:pt x="111" y="77"/>
                  </a:cubicBezTo>
                  <a:cubicBezTo>
                    <a:pt x="112" y="77"/>
                    <a:pt x="112" y="77"/>
                    <a:pt x="112" y="77"/>
                  </a:cubicBezTo>
                  <a:cubicBezTo>
                    <a:pt x="112" y="77"/>
                    <a:pt x="112" y="77"/>
                    <a:pt x="112" y="77"/>
                  </a:cubicBezTo>
                  <a:cubicBezTo>
                    <a:pt x="112" y="77"/>
                    <a:pt x="112" y="77"/>
                    <a:pt x="112" y="77"/>
                  </a:cubicBezTo>
                  <a:cubicBezTo>
                    <a:pt x="112" y="76"/>
                    <a:pt x="112" y="76"/>
                    <a:pt x="112" y="76"/>
                  </a:cubicBezTo>
                  <a:cubicBezTo>
                    <a:pt x="112" y="75"/>
                    <a:pt x="112" y="75"/>
                    <a:pt x="112" y="75"/>
                  </a:cubicBezTo>
                  <a:cubicBezTo>
                    <a:pt x="112" y="75"/>
                    <a:pt x="112" y="75"/>
                    <a:pt x="112" y="75"/>
                  </a:cubicBezTo>
                  <a:cubicBezTo>
                    <a:pt x="112" y="74"/>
                    <a:pt x="112" y="74"/>
                    <a:pt x="112" y="74"/>
                  </a:cubicBezTo>
                  <a:cubicBezTo>
                    <a:pt x="112" y="73"/>
                    <a:pt x="112" y="73"/>
                    <a:pt x="112" y="73"/>
                  </a:cubicBezTo>
                  <a:cubicBezTo>
                    <a:pt x="111" y="73"/>
                    <a:pt x="111" y="73"/>
                    <a:pt x="111" y="73"/>
                  </a:cubicBezTo>
                  <a:cubicBezTo>
                    <a:pt x="111" y="72"/>
                    <a:pt x="111" y="72"/>
                    <a:pt x="111" y="72"/>
                  </a:cubicBezTo>
                  <a:cubicBezTo>
                    <a:pt x="112" y="71"/>
                    <a:pt x="112" y="71"/>
                    <a:pt x="112" y="71"/>
                  </a:cubicBezTo>
                  <a:cubicBezTo>
                    <a:pt x="112" y="71"/>
                    <a:pt x="112" y="71"/>
                    <a:pt x="112" y="71"/>
                  </a:cubicBezTo>
                  <a:cubicBezTo>
                    <a:pt x="111" y="71"/>
                    <a:pt x="111" y="71"/>
                    <a:pt x="111" y="71"/>
                  </a:cubicBezTo>
                  <a:cubicBezTo>
                    <a:pt x="110" y="70"/>
                    <a:pt x="110" y="70"/>
                    <a:pt x="110" y="70"/>
                  </a:cubicBezTo>
                  <a:cubicBezTo>
                    <a:pt x="109" y="70"/>
                    <a:pt x="109" y="70"/>
                    <a:pt x="109" y="70"/>
                  </a:cubicBezTo>
                  <a:cubicBezTo>
                    <a:pt x="109" y="70"/>
                    <a:pt x="109" y="70"/>
                    <a:pt x="109" y="70"/>
                  </a:cubicBezTo>
                  <a:cubicBezTo>
                    <a:pt x="109" y="69"/>
                    <a:pt x="109" y="69"/>
                    <a:pt x="109" y="69"/>
                  </a:cubicBezTo>
                  <a:cubicBezTo>
                    <a:pt x="108" y="69"/>
                    <a:pt x="108" y="69"/>
                    <a:pt x="108" y="69"/>
                  </a:cubicBezTo>
                  <a:cubicBezTo>
                    <a:pt x="107" y="69"/>
                    <a:pt x="107" y="69"/>
                    <a:pt x="107" y="69"/>
                  </a:cubicBezTo>
                  <a:cubicBezTo>
                    <a:pt x="107" y="70"/>
                    <a:pt x="107" y="70"/>
                    <a:pt x="107" y="70"/>
                  </a:cubicBezTo>
                  <a:cubicBezTo>
                    <a:pt x="107" y="70"/>
                    <a:pt x="107" y="70"/>
                    <a:pt x="107" y="70"/>
                  </a:cubicBezTo>
                  <a:cubicBezTo>
                    <a:pt x="106" y="69"/>
                    <a:pt x="106" y="69"/>
                    <a:pt x="106" y="69"/>
                  </a:cubicBezTo>
                  <a:cubicBezTo>
                    <a:pt x="105" y="69"/>
                    <a:pt x="105" y="69"/>
                    <a:pt x="105" y="69"/>
                  </a:cubicBezTo>
                  <a:cubicBezTo>
                    <a:pt x="104" y="70"/>
                    <a:pt x="104" y="70"/>
                    <a:pt x="104" y="70"/>
                  </a:cubicBezTo>
                  <a:cubicBezTo>
                    <a:pt x="104" y="71"/>
                    <a:pt x="104" y="71"/>
                    <a:pt x="104" y="71"/>
                  </a:cubicBezTo>
                  <a:cubicBezTo>
                    <a:pt x="103" y="71"/>
                    <a:pt x="103" y="71"/>
                    <a:pt x="103" y="71"/>
                  </a:cubicBezTo>
                  <a:cubicBezTo>
                    <a:pt x="103" y="71"/>
                    <a:pt x="103" y="71"/>
                    <a:pt x="103" y="71"/>
                  </a:cubicBezTo>
                  <a:cubicBezTo>
                    <a:pt x="102" y="72"/>
                    <a:pt x="102" y="72"/>
                    <a:pt x="102" y="72"/>
                  </a:cubicBezTo>
                  <a:cubicBezTo>
                    <a:pt x="102" y="72"/>
                    <a:pt x="102" y="72"/>
                    <a:pt x="102" y="72"/>
                  </a:cubicBezTo>
                  <a:cubicBezTo>
                    <a:pt x="102" y="73"/>
                    <a:pt x="102" y="73"/>
                    <a:pt x="102" y="73"/>
                  </a:cubicBezTo>
                  <a:cubicBezTo>
                    <a:pt x="101" y="73"/>
                    <a:pt x="101" y="73"/>
                    <a:pt x="101" y="73"/>
                  </a:cubicBezTo>
                  <a:cubicBezTo>
                    <a:pt x="102" y="74"/>
                    <a:pt x="102" y="74"/>
                    <a:pt x="102" y="74"/>
                  </a:cubicBezTo>
                  <a:cubicBezTo>
                    <a:pt x="102" y="75"/>
                    <a:pt x="102" y="75"/>
                    <a:pt x="102" y="75"/>
                  </a:cubicBezTo>
                  <a:cubicBezTo>
                    <a:pt x="101" y="75"/>
                    <a:pt x="101" y="75"/>
                    <a:pt x="101" y="75"/>
                  </a:cubicBezTo>
                  <a:cubicBezTo>
                    <a:pt x="101" y="75"/>
                    <a:pt x="101" y="75"/>
                    <a:pt x="101" y="75"/>
                  </a:cubicBezTo>
                  <a:cubicBezTo>
                    <a:pt x="101" y="76"/>
                    <a:pt x="101" y="76"/>
                    <a:pt x="101" y="76"/>
                  </a:cubicBezTo>
                  <a:cubicBezTo>
                    <a:pt x="100" y="76"/>
                    <a:pt x="100" y="76"/>
                    <a:pt x="100" y="76"/>
                  </a:cubicBezTo>
                  <a:cubicBezTo>
                    <a:pt x="100" y="77"/>
                    <a:pt x="100" y="77"/>
                    <a:pt x="100" y="77"/>
                  </a:cubicBezTo>
                  <a:cubicBezTo>
                    <a:pt x="98" y="77"/>
                    <a:pt x="98" y="77"/>
                    <a:pt x="98" y="77"/>
                  </a:cubicBezTo>
                  <a:cubicBezTo>
                    <a:pt x="98" y="78"/>
                    <a:pt x="98" y="78"/>
                    <a:pt x="98" y="78"/>
                  </a:cubicBezTo>
                  <a:cubicBezTo>
                    <a:pt x="98" y="78"/>
                    <a:pt x="98" y="78"/>
                    <a:pt x="98" y="78"/>
                  </a:cubicBezTo>
                  <a:cubicBezTo>
                    <a:pt x="97" y="78"/>
                    <a:pt x="97" y="78"/>
                    <a:pt x="97" y="78"/>
                  </a:cubicBezTo>
                  <a:cubicBezTo>
                    <a:pt x="96" y="78"/>
                    <a:pt x="96" y="78"/>
                    <a:pt x="96" y="78"/>
                  </a:cubicBezTo>
                  <a:cubicBezTo>
                    <a:pt x="95" y="79"/>
                    <a:pt x="95" y="79"/>
                    <a:pt x="95" y="79"/>
                  </a:cubicBezTo>
                  <a:cubicBezTo>
                    <a:pt x="95" y="80"/>
                    <a:pt x="95" y="80"/>
                    <a:pt x="95" y="80"/>
                  </a:cubicBezTo>
                  <a:cubicBezTo>
                    <a:pt x="94" y="79"/>
                    <a:pt x="94" y="79"/>
                    <a:pt x="94" y="79"/>
                  </a:cubicBezTo>
                  <a:cubicBezTo>
                    <a:pt x="94" y="79"/>
                    <a:pt x="94" y="79"/>
                    <a:pt x="94" y="79"/>
                  </a:cubicBezTo>
                  <a:cubicBezTo>
                    <a:pt x="94" y="79"/>
                    <a:pt x="94" y="79"/>
                    <a:pt x="94" y="79"/>
                  </a:cubicBezTo>
                  <a:cubicBezTo>
                    <a:pt x="94" y="79"/>
                    <a:pt x="94" y="79"/>
                    <a:pt x="94" y="79"/>
                  </a:cubicBezTo>
                  <a:cubicBezTo>
                    <a:pt x="94" y="80"/>
                    <a:pt x="94" y="80"/>
                    <a:pt x="94" y="80"/>
                  </a:cubicBezTo>
                  <a:cubicBezTo>
                    <a:pt x="93" y="80"/>
                    <a:pt x="93" y="80"/>
                    <a:pt x="93" y="80"/>
                  </a:cubicBezTo>
                  <a:cubicBezTo>
                    <a:pt x="93" y="80"/>
                    <a:pt x="93" y="80"/>
                    <a:pt x="93" y="80"/>
                  </a:cubicBezTo>
                  <a:cubicBezTo>
                    <a:pt x="93" y="79"/>
                    <a:pt x="93" y="79"/>
                    <a:pt x="93" y="79"/>
                  </a:cubicBezTo>
                  <a:cubicBezTo>
                    <a:pt x="91" y="79"/>
                    <a:pt x="91" y="79"/>
                    <a:pt x="91" y="79"/>
                  </a:cubicBezTo>
                  <a:cubicBezTo>
                    <a:pt x="90" y="80"/>
                    <a:pt x="90" y="80"/>
                    <a:pt x="90" y="80"/>
                  </a:cubicBezTo>
                  <a:cubicBezTo>
                    <a:pt x="89" y="80"/>
                    <a:pt x="89" y="80"/>
                    <a:pt x="89" y="80"/>
                  </a:cubicBezTo>
                  <a:cubicBezTo>
                    <a:pt x="89" y="80"/>
                    <a:pt x="89" y="80"/>
                    <a:pt x="89" y="80"/>
                  </a:cubicBezTo>
                  <a:cubicBezTo>
                    <a:pt x="89" y="80"/>
                    <a:pt x="89" y="80"/>
                    <a:pt x="89" y="80"/>
                  </a:cubicBezTo>
                  <a:cubicBezTo>
                    <a:pt x="89" y="81"/>
                    <a:pt x="89" y="81"/>
                    <a:pt x="89" y="81"/>
                  </a:cubicBezTo>
                  <a:cubicBezTo>
                    <a:pt x="89" y="82"/>
                    <a:pt x="89" y="82"/>
                    <a:pt x="89" y="82"/>
                  </a:cubicBezTo>
                  <a:cubicBezTo>
                    <a:pt x="89" y="82"/>
                    <a:pt x="89" y="82"/>
                    <a:pt x="89" y="82"/>
                  </a:cubicBezTo>
                  <a:cubicBezTo>
                    <a:pt x="89" y="82"/>
                    <a:pt x="89" y="82"/>
                    <a:pt x="89" y="82"/>
                  </a:cubicBezTo>
                  <a:cubicBezTo>
                    <a:pt x="88" y="83"/>
                    <a:pt x="88" y="83"/>
                    <a:pt x="88" y="83"/>
                  </a:cubicBezTo>
                  <a:cubicBezTo>
                    <a:pt x="88" y="83"/>
                    <a:pt x="88" y="83"/>
                    <a:pt x="88" y="83"/>
                  </a:cubicBezTo>
                  <a:cubicBezTo>
                    <a:pt x="88" y="82"/>
                    <a:pt x="88" y="82"/>
                    <a:pt x="88" y="82"/>
                  </a:cubicBezTo>
                  <a:cubicBezTo>
                    <a:pt x="88" y="82"/>
                    <a:pt x="88" y="82"/>
                    <a:pt x="88" y="82"/>
                  </a:cubicBezTo>
                  <a:cubicBezTo>
                    <a:pt x="88" y="82"/>
                    <a:pt x="88" y="82"/>
                    <a:pt x="88" y="82"/>
                  </a:cubicBezTo>
                  <a:cubicBezTo>
                    <a:pt x="88" y="82"/>
                    <a:pt x="88" y="82"/>
                    <a:pt x="88" y="82"/>
                  </a:cubicBezTo>
                  <a:cubicBezTo>
                    <a:pt x="87" y="82"/>
                    <a:pt x="87" y="82"/>
                    <a:pt x="87" y="82"/>
                  </a:cubicBezTo>
                  <a:cubicBezTo>
                    <a:pt x="86" y="83"/>
                    <a:pt x="86" y="83"/>
                    <a:pt x="86" y="83"/>
                  </a:cubicBezTo>
                  <a:cubicBezTo>
                    <a:pt x="86" y="83"/>
                    <a:pt x="86" y="83"/>
                    <a:pt x="86" y="83"/>
                  </a:cubicBezTo>
                  <a:cubicBezTo>
                    <a:pt x="87" y="84"/>
                    <a:pt x="87" y="84"/>
                    <a:pt x="87" y="84"/>
                  </a:cubicBezTo>
                  <a:cubicBezTo>
                    <a:pt x="87" y="84"/>
                    <a:pt x="87" y="84"/>
                    <a:pt x="87" y="84"/>
                  </a:cubicBezTo>
                  <a:cubicBezTo>
                    <a:pt x="86" y="85"/>
                    <a:pt x="86" y="85"/>
                    <a:pt x="86" y="85"/>
                  </a:cubicBezTo>
                  <a:cubicBezTo>
                    <a:pt x="85" y="85"/>
                    <a:pt x="85" y="85"/>
                    <a:pt x="85" y="85"/>
                  </a:cubicBezTo>
                  <a:cubicBezTo>
                    <a:pt x="85" y="85"/>
                    <a:pt x="85" y="85"/>
                    <a:pt x="85" y="85"/>
                  </a:cubicBezTo>
                  <a:cubicBezTo>
                    <a:pt x="85" y="86"/>
                    <a:pt x="85" y="86"/>
                    <a:pt x="85" y="86"/>
                  </a:cubicBezTo>
                  <a:cubicBezTo>
                    <a:pt x="84" y="86"/>
                    <a:pt x="84" y="86"/>
                    <a:pt x="84" y="86"/>
                  </a:cubicBezTo>
                  <a:cubicBezTo>
                    <a:pt x="83" y="86"/>
                    <a:pt x="83" y="86"/>
                    <a:pt x="83" y="86"/>
                  </a:cubicBezTo>
                  <a:cubicBezTo>
                    <a:pt x="83" y="87"/>
                    <a:pt x="83" y="87"/>
                    <a:pt x="83" y="87"/>
                  </a:cubicBezTo>
                  <a:cubicBezTo>
                    <a:pt x="83" y="88"/>
                    <a:pt x="83" y="88"/>
                    <a:pt x="83" y="88"/>
                  </a:cubicBezTo>
                  <a:cubicBezTo>
                    <a:pt x="84" y="88"/>
                    <a:pt x="84" y="88"/>
                    <a:pt x="84" y="88"/>
                  </a:cubicBezTo>
                  <a:cubicBezTo>
                    <a:pt x="83" y="88"/>
                    <a:pt x="83" y="88"/>
                    <a:pt x="83" y="88"/>
                  </a:cubicBezTo>
                  <a:cubicBezTo>
                    <a:pt x="82" y="88"/>
                    <a:pt x="82" y="88"/>
                    <a:pt x="82" y="88"/>
                  </a:cubicBezTo>
                  <a:cubicBezTo>
                    <a:pt x="81" y="89"/>
                    <a:pt x="81" y="89"/>
                    <a:pt x="81" y="89"/>
                  </a:cubicBezTo>
                  <a:cubicBezTo>
                    <a:pt x="81" y="90"/>
                    <a:pt x="81" y="90"/>
                    <a:pt x="81" y="90"/>
                  </a:cubicBezTo>
                  <a:cubicBezTo>
                    <a:pt x="81" y="90"/>
                    <a:pt x="81" y="90"/>
                    <a:pt x="81" y="90"/>
                  </a:cubicBezTo>
                  <a:cubicBezTo>
                    <a:pt x="82" y="90"/>
                    <a:pt x="82" y="90"/>
                    <a:pt x="82" y="90"/>
                  </a:cubicBezTo>
                  <a:cubicBezTo>
                    <a:pt x="82" y="90"/>
                    <a:pt x="82" y="90"/>
                    <a:pt x="82" y="90"/>
                  </a:cubicBezTo>
                  <a:cubicBezTo>
                    <a:pt x="83" y="91"/>
                    <a:pt x="83" y="91"/>
                    <a:pt x="83" y="91"/>
                  </a:cubicBezTo>
                  <a:cubicBezTo>
                    <a:pt x="83" y="91"/>
                    <a:pt x="83" y="91"/>
                    <a:pt x="83" y="91"/>
                  </a:cubicBezTo>
                  <a:cubicBezTo>
                    <a:pt x="83" y="92"/>
                    <a:pt x="83" y="92"/>
                    <a:pt x="83" y="92"/>
                  </a:cubicBezTo>
                  <a:cubicBezTo>
                    <a:pt x="82" y="92"/>
                    <a:pt x="82" y="92"/>
                    <a:pt x="82" y="92"/>
                  </a:cubicBezTo>
                  <a:cubicBezTo>
                    <a:pt x="82" y="92"/>
                    <a:pt x="82" y="92"/>
                    <a:pt x="82" y="92"/>
                  </a:cubicBezTo>
                  <a:cubicBezTo>
                    <a:pt x="81" y="92"/>
                    <a:pt x="81" y="92"/>
                    <a:pt x="81" y="92"/>
                  </a:cubicBezTo>
                  <a:cubicBezTo>
                    <a:pt x="80" y="92"/>
                    <a:pt x="80" y="92"/>
                    <a:pt x="80" y="92"/>
                  </a:cubicBezTo>
                  <a:cubicBezTo>
                    <a:pt x="79" y="93"/>
                    <a:pt x="79" y="93"/>
                    <a:pt x="79" y="93"/>
                  </a:cubicBezTo>
                  <a:cubicBezTo>
                    <a:pt x="79" y="93"/>
                    <a:pt x="79" y="93"/>
                    <a:pt x="79" y="93"/>
                  </a:cubicBezTo>
                  <a:cubicBezTo>
                    <a:pt x="79" y="94"/>
                    <a:pt x="79" y="94"/>
                    <a:pt x="79" y="94"/>
                  </a:cubicBezTo>
                  <a:cubicBezTo>
                    <a:pt x="78" y="94"/>
                    <a:pt x="78" y="94"/>
                    <a:pt x="78" y="94"/>
                  </a:cubicBezTo>
                  <a:cubicBezTo>
                    <a:pt x="78" y="94"/>
                    <a:pt x="78" y="94"/>
                    <a:pt x="78" y="94"/>
                  </a:cubicBezTo>
                  <a:cubicBezTo>
                    <a:pt x="77" y="94"/>
                    <a:pt x="77" y="94"/>
                    <a:pt x="77" y="94"/>
                  </a:cubicBezTo>
                  <a:cubicBezTo>
                    <a:pt x="77" y="93"/>
                    <a:pt x="77" y="93"/>
                    <a:pt x="77" y="93"/>
                  </a:cubicBezTo>
                  <a:cubicBezTo>
                    <a:pt x="77" y="93"/>
                    <a:pt x="77" y="93"/>
                    <a:pt x="77" y="93"/>
                  </a:cubicBezTo>
                  <a:cubicBezTo>
                    <a:pt x="76" y="94"/>
                    <a:pt x="76" y="94"/>
                    <a:pt x="76" y="94"/>
                  </a:cubicBezTo>
                  <a:cubicBezTo>
                    <a:pt x="76" y="95"/>
                    <a:pt x="76" y="95"/>
                    <a:pt x="76" y="95"/>
                  </a:cubicBezTo>
                  <a:cubicBezTo>
                    <a:pt x="77" y="96"/>
                    <a:pt x="77" y="96"/>
                    <a:pt x="77" y="96"/>
                  </a:cubicBezTo>
                  <a:cubicBezTo>
                    <a:pt x="78" y="96"/>
                    <a:pt x="78" y="96"/>
                    <a:pt x="78" y="96"/>
                  </a:cubicBezTo>
                  <a:cubicBezTo>
                    <a:pt x="78" y="96"/>
                    <a:pt x="78" y="96"/>
                    <a:pt x="78" y="96"/>
                  </a:cubicBezTo>
                  <a:cubicBezTo>
                    <a:pt x="78" y="96"/>
                    <a:pt x="78" y="96"/>
                    <a:pt x="78" y="96"/>
                  </a:cubicBezTo>
                  <a:cubicBezTo>
                    <a:pt x="78" y="97"/>
                    <a:pt x="78" y="97"/>
                    <a:pt x="78" y="97"/>
                  </a:cubicBezTo>
                  <a:cubicBezTo>
                    <a:pt x="78" y="97"/>
                    <a:pt x="78" y="97"/>
                    <a:pt x="78" y="97"/>
                  </a:cubicBezTo>
                  <a:cubicBezTo>
                    <a:pt x="78" y="98"/>
                    <a:pt x="78" y="98"/>
                    <a:pt x="78" y="98"/>
                  </a:cubicBezTo>
                  <a:cubicBezTo>
                    <a:pt x="79" y="97"/>
                    <a:pt x="79" y="97"/>
                    <a:pt x="79" y="97"/>
                  </a:cubicBezTo>
                  <a:cubicBezTo>
                    <a:pt x="79" y="97"/>
                    <a:pt x="79" y="97"/>
                    <a:pt x="79" y="97"/>
                  </a:cubicBezTo>
                  <a:cubicBezTo>
                    <a:pt x="80" y="97"/>
                    <a:pt x="80" y="97"/>
                    <a:pt x="80" y="97"/>
                  </a:cubicBezTo>
                  <a:cubicBezTo>
                    <a:pt x="80" y="97"/>
                    <a:pt x="80" y="97"/>
                    <a:pt x="80" y="97"/>
                  </a:cubicBezTo>
                  <a:cubicBezTo>
                    <a:pt x="81" y="97"/>
                    <a:pt x="81" y="97"/>
                    <a:pt x="81" y="97"/>
                  </a:cubicBezTo>
                  <a:cubicBezTo>
                    <a:pt x="81" y="97"/>
                    <a:pt x="81" y="97"/>
                    <a:pt x="81" y="97"/>
                  </a:cubicBezTo>
                  <a:cubicBezTo>
                    <a:pt x="81" y="98"/>
                    <a:pt x="81" y="98"/>
                    <a:pt x="81" y="98"/>
                  </a:cubicBezTo>
                  <a:cubicBezTo>
                    <a:pt x="80" y="98"/>
                    <a:pt x="80" y="98"/>
                    <a:pt x="80" y="98"/>
                  </a:cubicBezTo>
                  <a:cubicBezTo>
                    <a:pt x="79" y="98"/>
                    <a:pt x="79" y="98"/>
                    <a:pt x="79" y="98"/>
                  </a:cubicBezTo>
                  <a:cubicBezTo>
                    <a:pt x="79" y="98"/>
                    <a:pt x="79" y="98"/>
                    <a:pt x="79" y="98"/>
                  </a:cubicBezTo>
                  <a:cubicBezTo>
                    <a:pt x="78" y="98"/>
                    <a:pt x="78" y="98"/>
                    <a:pt x="78" y="98"/>
                  </a:cubicBezTo>
                  <a:cubicBezTo>
                    <a:pt x="78" y="99"/>
                    <a:pt x="78" y="99"/>
                    <a:pt x="78" y="99"/>
                  </a:cubicBezTo>
                  <a:cubicBezTo>
                    <a:pt x="78" y="100"/>
                    <a:pt x="78" y="100"/>
                    <a:pt x="78" y="100"/>
                  </a:cubicBezTo>
                  <a:cubicBezTo>
                    <a:pt x="79" y="100"/>
                    <a:pt x="79" y="100"/>
                    <a:pt x="79" y="100"/>
                  </a:cubicBezTo>
                  <a:cubicBezTo>
                    <a:pt x="80" y="100"/>
                    <a:pt x="80" y="100"/>
                    <a:pt x="80" y="100"/>
                  </a:cubicBezTo>
                  <a:cubicBezTo>
                    <a:pt x="80" y="100"/>
                    <a:pt x="80" y="100"/>
                    <a:pt x="80" y="100"/>
                  </a:cubicBezTo>
                  <a:cubicBezTo>
                    <a:pt x="80" y="100"/>
                    <a:pt x="80" y="100"/>
                    <a:pt x="80" y="100"/>
                  </a:cubicBezTo>
                  <a:cubicBezTo>
                    <a:pt x="80" y="100"/>
                    <a:pt x="80" y="100"/>
                    <a:pt x="80" y="100"/>
                  </a:cubicBezTo>
                  <a:cubicBezTo>
                    <a:pt x="79" y="101"/>
                    <a:pt x="79" y="101"/>
                    <a:pt x="79" y="101"/>
                  </a:cubicBezTo>
                  <a:cubicBezTo>
                    <a:pt x="78" y="101"/>
                    <a:pt x="78" y="101"/>
                    <a:pt x="78" y="101"/>
                  </a:cubicBezTo>
                  <a:cubicBezTo>
                    <a:pt x="78" y="101"/>
                    <a:pt x="78" y="101"/>
                    <a:pt x="78" y="101"/>
                  </a:cubicBezTo>
                  <a:cubicBezTo>
                    <a:pt x="78" y="102"/>
                    <a:pt x="78" y="102"/>
                    <a:pt x="78" y="102"/>
                  </a:cubicBezTo>
                  <a:cubicBezTo>
                    <a:pt x="78" y="102"/>
                    <a:pt x="78" y="102"/>
                    <a:pt x="78" y="102"/>
                  </a:cubicBezTo>
                  <a:cubicBezTo>
                    <a:pt x="79" y="102"/>
                    <a:pt x="79" y="102"/>
                    <a:pt x="79" y="102"/>
                  </a:cubicBezTo>
                  <a:cubicBezTo>
                    <a:pt x="80" y="102"/>
                    <a:pt x="80" y="102"/>
                    <a:pt x="80" y="102"/>
                  </a:cubicBezTo>
                  <a:cubicBezTo>
                    <a:pt x="80" y="102"/>
                    <a:pt x="80" y="102"/>
                    <a:pt x="80" y="102"/>
                  </a:cubicBezTo>
                  <a:cubicBezTo>
                    <a:pt x="79" y="102"/>
                    <a:pt x="79" y="102"/>
                    <a:pt x="79" y="102"/>
                  </a:cubicBezTo>
                  <a:cubicBezTo>
                    <a:pt x="78" y="102"/>
                    <a:pt x="78" y="102"/>
                    <a:pt x="78" y="102"/>
                  </a:cubicBezTo>
                  <a:cubicBezTo>
                    <a:pt x="78" y="103"/>
                    <a:pt x="78" y="103"/>
                    <a:pt x="78" y="103"/>
                  </a:cubicBezTo>
                  <a:cubicBezTo>
                    <a:pt x="79" y="103"/>
                    <a:pt x="79" y="103"/>
                    <a:pt x="79" y="103"/>
                  </a:cubicBezTo>
                  <a:cubicBezTo>
                    <a:pt x="80" y="103"/>
                    <a:pt x="80" y="103"/>
                    <a:pt x="80" y="103"/>
                  </a:cubicBezTo>
                  <a:cubicBezTo>
                    <a:pt x="81" y="104"/>
                    <a:pt x="81" y="104"/>
                    <a:pt x="81" y="104"/>
                  </a:cubicBezTo>
                  <a:cubicBezTo>
                    <a:pt x="82" y="104"/>
                    <a:pt x="82" y="104"/>
                    <a:pt x="82" y="104"/>
                  </a:cubicBezTo>
                  <a:cubicBezTo>
                    <a:pt x="82" y="104"/>
                    <a:pt x="82" y="104"/>
                    <a:pt x="82" y="104"/>
                  </a:cubicBezTo>
                  <a:cubicBezTo>
                    <a:pt x="82" y="105"/>
                    <a:pt x="82" y="105"/>
                    <a:pt x="82" y="105"/>
                  </a:cubicBezTo>
                  <a:cubicBezTo>
                    <a:pt x="81" y="104"/>
                    <a:pt x="81" y="104"/>
                    <a:pt x="81" y="104"/>
                  </a:cubicBezTo>
                  <a:cubicBezTo>
                    <a:pt x="80" y="104"/>
                    <a:pt x="80" y="104"/>
                    <a:pt x="80" y="104"/>
                  </a:cubicBezTo>
                  <a:cubicBezTo>
                    <a:pt x="79" y="104"/>
                    <a:pt x="79" y="104"/>
                    <a:pt x="79" y="104"/>
                  </a:cubicBezTo>
                  <a:cubicBezTo>
                    <a:pt x="79" y="103"/>
                    <a:pt x="79" y="103"/>
                    <a:pt x="79" y="103"/>
                  </a:cubicBezTo>
                  <a:cubicBezTo>
                    <a:pt x="78" y="103"/>
                    <a:pt x="78" y="103"/>
                    <a:pt x="78" y="103"/>
                  </a:cubicBezTo>
                  <a:cubicBezTo>
                    <a:pt x="77" y="104"/>
                    <a:pt x="77" y="104"/>
                    <a:pt x="77" y="104"/>
                  </a:cubicBezTo>
                  <a:cubicBezTo>
                    <a:pt x="77" y="104"/>
                    <a:pt x="77" y="104"/>
                    <a:pt x="77" y="104"/>
                  </a:cubicBezTo>
                  <a:cubicBezTo>
                    <a:pt x="77" y="105"/>
                    <a:pt x="77" y="105"/>
                    <a:pt x="77" y="105"/>
                  </a:cubicBezTo>
                  <a:cubicBezTo>
                    <a:pt x="77" y="105"/>
                    <a:pt x="77" y="105"/>
                    <a:pt x="77" y="105"/>
                  </a:cubicBezTo>
                  <a:cubicBezTo>
                    <a:pt x="77" y="105"/>
                    <a:pt x="77" y="105"/>
                    <a:pt x="77" y="105"/>
                  </a:cubicBezTo>
                  <a:cubicBezTo>
                    <a:pt x="77" y="106"/>
                    <a:pt x="77" y="106"/>
                    <a:pt x="77" y="106"/>
                  </a:cubicBezTo>
                  <a:cubicBezTo>
                    <a:pt x="77" y="106"/>
                    <a:pt x="77" y="106"/>
                    <a:pt x="77" y="106"/>
                  </a:cubicBezTo>
                  <a:cubicBezTo>
                    <a:pt x="76" y="106"/>
                    <a:pt x="76" y="106"/>
                    <a:pt x="76" y="106"/>
                  </a:cubicBezTo>
                  <a:cubicBezTo>
                    <a:pt x="76" y="106"/>
                    <a:pt x="76" y="106"/>
                    <a:pt x="76" y="106"/>
                  </a:cubicBezTo>
                  <a:cubicBezTo>
                    <a:pt x="76" y="107"/>
                    <a:pt x="76" y="107"/>
                    <a:pt x="76" y="107"/>
                  </a:cubicBezTo>
                  <a:cubicBezTo>
                    <a:pt x="76" y="107"/>
                    <a:pt x="76" y="107"/>
                    <a:pt x="76" y="107"/>
                  </a:cubicBezTo>
                  <a:cubicBezTo>
                    <a:pt x="75" y="108"/>
                    <a:pt x="75" y="108"/>
                    <a:pt x="75" y="108"/>
                  </a:cubicBezTo>
                  <a:cubicBezTo>
                    <a:pt x="75" y="108"/>
                    <a:pt x="75" y="108"/>
                    <a:pt x="75" y="108"/>
                  </a:cubicBezTo>
                  <a:cubicBezTo>
                    <a:pt x="75" y="108"/>
                    <a:pt x="75" y="108"/>
                    <a:pt x="75" y="108"/>
                  </a:cubicBezTo>
                  <a:cubicBezTo>
                    <a:pt x="76" y="109"/>
                    <a:pt x="76" y="109"/>
                    <a:pt x="76" y="109"/>
                  </a:cubicBezTo>
                  <a:cubicBezTo>
                    <a:pt x="76" y="109"/>
                    <a:pt x="76" y="109"/>
                    <a:pt x="76" y="109"/>
                  </a:cubicBezTo>
                  <a:cubicBezTo>
                    <a:pt x="77" y="109"/>
                    <a:pt x="77" y="109"/>
                    <a:pt x="77" y="109"/>
                  </a:cubicBezTo>
                  <a:cubicBezTo>
                    <a:pt x="77" y="109"/>
                    <a:pt x="77" y="109"/>
                    <a:pt x="77" y="109"/>
                  </a:cubicBezTo>
                  <a:cubicBezTo>
                    <a:pt x="78" y="108"/>
                    <a:pt x="78" y="108"/>
                    <a:pt x="78" y="108"/>
                  </a:cubicBezTo>
                  <a:cubicBezTo>
                    <a:pt x="79" y="108"/>
                    <a:pt x="79" y="108"/>
                    <a:pt x="79" y="108"/>
                  </a:cubicBezTo>
                  <a:cubicBezTo>
                    <a:pt x="80" y="107"/>
                    <a:pt x="80" y="107"/>
                    <a:pt x="80" y="107"/>
                  </a:cubicBezTo>
                  <a:cubicBezTo>
                    <a:pt x="81" y="107"/>
                    <a:pt x="81" y="107"/>
                    <a:pt x="81" y="107"/>
                  </a:cubicBezTo>
                  <a:cubicBezTo>
                    <a:pt x="81" y="108"/>
                    <a:pt x="81" y="108"/>
                    <a:pt x="81" y="108"/>
                  </a:cubicBezTo>
                  <a:cubicBezTo>
                    <a:pt x="81" y="108"/>
                    <a:pt x="81" y="108"/>
                    <a:pt x="81" y="108"/>
                  </a:cubicBezTo>
                  <a:cubicBezTo>
                    <a:pt x="81" y="108"/>
                    <a:pt x="81" y="108"/>
                    <a:pt x="81" y="108"/>
                  </a:cubicBezTo>
                  <a:cubicBezTo>
                    <a:pt x="80" y="108"/>
                    <a:pt x="80" y="108"/>
                    <a:pt x="80" y="108"/>
                  </a:cubicBezTo>
                  <a:cubicBezTo>
                    <a:pt x="80" y="108"/>
                    <a:pt x="80" y="108"/>
                    <a:pt x="80" y="108"/>
                  </a:cubicBezTo>
                  <a:cubicBezTo>
                    <a:pt x="79" y="108"/>
                    <a:pt x="79" y="108"/>
                    <a:pt x="79" y="108"/>
                  </a:cubicBezTo>
                  <a:cubicBezTo>
                    <a:pt x="78" y="109"/>
                    <a:pt x="78" y="109"/>
                    <a:pt x="78" y="109"/>
                  </a:cubicBezTo>
                  <a:cubicBezTo>
                    <a:pt x="78" y="109"/>
                    <a:pt x="78" y="109"/>
                    <a:pt x="78" y="109"/>
                  </a:cubicBezTo>
                  <a:cubicBezTo>
                    <a:pt x="77" y="110"/>
                    <a:pt x="77" y="110"/>
                    <a:pt x="77" y="110"/>
                  </a:cubicBezTo>
                  <a:cubicBezTo>
                    <a:pt x="78" y="111"/>
                    <a:pt x="78" y="111"/>
                    <a:pt x="78" y="111"/>
                  </a:cubicBezTo>
                  <a:cubicBezTo>
                    <a:pt x="77" y="111"/>
                    <a:pt x="77" y="111"/>
                    <a:pt x="77" y="111"/>
                  </a:cubicBezTo>
                  <a:cubicBezTo>
                    <a:pt x="77" y="111"/>
                    <a:pt x="77" y="112"/>
                    <a:pt x="77" y="111"/>
                  </a:cubicBezTo>
                  <a:close/>
                  <a:moveTo>
                    <a:pt x="81" y="133"/>
                  </a:moveTo>
                  <a:cubicBezTo>
                    <a:pt x="82" y="133"/>
                    <a:pt x="82" y="133"/>
                    <a:pt x="82" y="133"/>
                  </a:cubicBezTo>
                  <a:cubicBezTo>
                    <a:pt x="82" y="133"/>
                    <a:pt x="82" y="133"/>
                    <a:pt x="82" y="133"/>
                  </a:cubicBezTo>
                  <a:cubicBezTo>
                    <a:pt x="81" y="132"/>
                    <a:pt x="81" y="132"/>
                    <a:pt x="81" y="132"/>
                  </a:cubicBezTo>
                  <a:cubicBezTo>
                    <a:pt x="82" y="132"/>
                    <a:pt x="82" y="132"/>
                    <a:pt x="82" y="132"/>
                  </a:cubicBezTo>
                  <a:cubicBezTo>
                    <a:pt x="81" y="131"/>
                    <a:pt x="81" y="131"/>
                    <a:pt x="81" y="131"/>
                  </a:cubicBezTo>
                  <a:cubicBezTo>
                    <a:pt x="80" y="131"/>
                    <a:pt x="80" y="131"/>
                    <a:pt x="80" y="131"/>
                  </a:cubicBezTo>
                  <a:cubicBezTo>
                    <a:pt x="80" y="130"/>
                    <a:pt x="80" y="130"/>
                    <a:pt x="80" y="130"/>
                  </a:cubicBezTo>
                  <a:cubicBezTo>
                    <a:pt x="80" y="130"/>
                    <a:pt x="80" y="130"/>
                    <a:pt x="80" y="130"/>
                  </a:cubicBezTo>
                  <a:cubicBezTo>
                    <a:pt x="79" y="130"/>
                    <a:pt x="79" y="130"/>
                    <a:pt x="79" y="130"/>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80" y="131"/>
                    <a:pt x="80" y="131"/>
                    <a:pt x="80" y="131"/>
                  </a:cubicBezTo>
                  <a:cubicBezTo>
                    <a:pt x="80" y="132"/>
                    <a:pt x="80" y="132"/>
                    <a:pt x="80" y="132"/>
                  </a:cubicBezTo>
                  <a:cubicBezTo>
                    <a:pt x="81" y="132"/>
                    <a:pt x="81" y="132"/>
                    <a:pt x="81" y="132"/>
                  </a:cubicBezTo>
                  <a:cubicBezTo>
                    <a:pt x="81" y="133"/>
                    <a:pt x="81" y="133"/>
                    <a:pt x="81" y="133"/>
                  </a:cubicBezTo>
                  <a:close/>
                  <a:moveTo>
                    <a:pt x="97" y="133"/>
                  </a:moveTo>
                  <a:cubicBezTo>
                    <a:pt x="96" y="132"/>
                    <a:pt x="96" y="132"/>
                    <a:pt x="96" y="132"/>
                  </a:cubicBezTo>
                  <a:cubicBezTo>
                    <a:pt x="96" y="133"/>
                    <a:pt x="96" y="133"/>
                    <a:pt x="96" y="133"/>
                  </a:cubicBezTo>
                  <a:cubicBezTo>
                    <a:pt x="95" y="133"/>
                    <a:pt x="95" y="133"/>
                    <a:pt x="95" y="133"/>
                  </a:cubicBezTo>
                  <a:cubicBezTo>
                    <a:pt x="94" y="131"/>
                    <a:pt x="94" y="131"/>
                    <a:pt x="94" y="131"/>
                  </a:cubicBezTo>
                  <a:cubicBezTo>
                    <a:pt x="94" y="131"/>
                    <a:pt x="94" y="131"/>
                    <a:pt x="94" y="131"/>
                  </a:cubicBezTo>
                  <a:cubicBezTo>
                    <a:pt x="92" y="130"/>
                    <a:pt x="92" y="130"/>
                    <a:pt x="92" y="130"/>
                  </a:cubicBezTo>
                  <a:cubicBezTo>
                    <a:pt x="92" y="130"/>
                    <a:pt x="92" y="130"/>
                    <a:pt x="92" y="130"/>
                  </a:cubicBezTo>
                  <a:cubicBezTo>
                    <a:pt x="91" y="130"/>
                    <a:pt x="91" y="130"/>
                    <a:pt x="91" y="130"/>
                  </a:cubicBezTo>
                  <a:cubicBezTo>
                    <a:pt x="90" y="128"/>
                    <a:pt x="90" y="128"/>
                    <a:pt x="90" y="128"/>
                  </a:cubicBezTo>
                  <a:cubicBezTo>
                    <a:pt x="88" y="126"/>
                    <a:pt x="88" y="126"/>
                    <a:pt x="88" y="126"/>
                  </a:cubicBezTo>
                  <a:cubicBezTo>
                    <a:pt x="87" y="124"/>
                    <a:pt x="87" y="124"/>
                    <a:pt x="87" y="124"/>
                  </a:cubicBezTo>
                  <a:cubicBezTo>
                    <a:pt x="87" y="123"/>
                    <a:pt x="87" y="123"/>
                    <a:pt x="87" y="123"/>
                  </a:cubicBezTo>
                  <a:cubicBezTo>
                    <a:pt x="87" y="121"/>
                    <a:pt x="87" y="121"/>
                    <a:pt x="87" y="121"/>
                  </a:cubicBezTo>
                  <a:cubicBezTo>
                    <a:pt x="86" y="120"/>
                    <a:pt x="86" y="120"/>
                    <a:pt x="86" y="120"/>
                  </a:cubicBezTo>
                  <a:cubicBezTo>
                    <a:pt x="85" y="118"/>
                    <a:pt x="85" y="118"/>
                    <a:pt x="85" y="118"/>
                  </a:cubicBezTo>
                  <a:cubicBezTo>
                    <a:pt x="85" y="117"/>
                    <a:pt x="85" y="117"/>
                    <a:pt x="85" y="117"/>
                  </a:cubicBezTo>
                  <a:cubicBezTo>
                    <a:pt x="86" y="117"/>
                    <a:pt x="86" y="117"/>
                    <a:pt x="86" y="117"/>
                  </a:cubicBezTo>
                  <a:cubicBezTo>
                    <a:pt x="86" y="116"/>
                    <a:pt x="86" y="116"/>
                    <a:pt x="86" y="116"/>
                  </a:cubicBezTo>
                  <a:cubicBezTo>
                    <a:pt x="85" y="116"/>
                    <a:pt x="85" y="116"/>
                    <a:pt x="85" y="116"/>
                  </a:cubicBezTo>
                  <a:cubicBezTo>
                    <a:pt x="84" y="116"/>
                    <a:pt x="84" y="116"/>
                    <a:pt x="84" y="116"/>
                  </a:cubicBezTo>
                  <a:cubicBezTo>
                    <a:pt x="84" y="116"/>
                    <a:pt x="84" y="116"/>
                    <a:pt x="84" y="116"/>
                  </a:cubicBezTo>
                  <a:cubicBezTo>
                    <a:pt x="84" y="116"/>
                    <a:pt x="84" y="116"/>
                    <a:pt x="84" y="116"/>
                  </a:cubicBezTo>
                  <a:cubicBezTo>
                    <a:pt x="85" y="116"/>
                    <a:pt x="85" y="116"/>
                    <a:pt x="85" y="116"/>
                  </a:cubicBezTo>
                  <a:cubicBezTo>
                    <a:pt x="86" y="115"/>
                    <a:pt x="86" y="115"/>
                    <a:pt x="86" y="115"/>
                  </a:cubicBezTo>
                  <a:cubicBezTo>
                    <a:pt x="86" y="114"/>
                    <a:pt x="86" y="114"/>
                    <a:pt x="86" y="114"/>
                  </a:cubicBezTo>
                  <a:cubicBezTo>
                    <a:pt x="86" y="113"/>
                    <a:pt x="86" y="113"/>
                    <a:pt x="86" y="113"/>
                  </a:cubicBezTo>
                  <a:cubicBezTo>
                    <a:pt x="85" y="113"/>
                    <a:pt x="85" y="113"/>
                    <a:pt x="85" y="113"/>
                  </a:cubicBezTo>
                  <a:cubicBezTo>
                    <a:pt x="84" y="113"/>
                    <a:pt x="84" y="113"/>
                    <a:pt x="84" y="113"/>
                  </a:cubicBezTo>
                  <a:cubicBezTo>
                    <a:pt x="85" y="113"/>
                    <a:pt x="85" y="113"/>
                    <a:pt x="85" y="113"/>
                  </a:cubicBezTo>
                  <a:cubicBezTo>
                    <a:pt x="86" y="113"/>
                    <a:pt x="86" y="113"/>
                    <a:pt x="86" y="113"/>
                  </a:cubicBezTo>
                  <a:cubicBezTo>
                    <a:pt x="86" y="112"/>
                    <a:pt x="86" y="112"/>
                    <a:pt x="86" y="112"/>
                  </a:cubicBezTo>
                  <a:cubicBezTo>
                    <a:pt x="86" y="112"/>
                    <a:pt x="86" y="112"/>
                    <a:pt x="86" y="112"/>
                  </a:cubicBezTo>
                  <a:cubicBezTo>
                    <a:pt x="84" y="112"/>
                    <a:pt x="84" y="112"/>
                    <a:pt x="84" y="112"/>
                  </a:cubicBezTo>
                  <a:cubicBezTo>
                    <a:pt x="82" y="111"/>
                    <a:pt x="82" y="111"/>
                    <a:pt x="82" y="111"/>
                  </a:cubicBezTo>
                  <a:cubicBezTo>
                    <a:pt x="81" y="111"/>
                    <a:pt x="81" y="111"/>
                    <a:pt x="81" y="111"/>
                  </a:cubicBezTo>
                  <a:cubicBezTo>
                    <a:pt x="80" y="111"/>
                    <a:pt x="80" y="111"/>
                    <a:pt x="80" y="111"/>
                  </a:cubicBezTo>
                  <a:cubicBezTo>
                    <a:pt x="79" y="112"/>
                    <a:pt x="79" y="112"/>
                    <a:pt x="79" y="112"/>
                  </a:cubicBezTo>
                  <a:cubicBezTo>
                    <a:pt x="77" y="112"/>
                    <a:pt x="77" y="112"/>
                    <a:pt x="77" y="112"/>
                  </a:cubicBezTo>
                  <a:cubicBezTo>
                    <a:pt x="77" y="112"/>
                    <a:pt x="77" y="112"/>
                    <a:pt x="77" y="112"/>
                  </a:cubicBezTo>
                  <a:cubicBezTo>
                    <a:pt x="76" y="113"/>
                    <a:pt x="76" y="113"/>
                    <a:pt x="76" y="113"/>
                  </a:cubicBezTo>
                  <a:cubicBezTo>
                    <a:pt x="76" y="114"/>
                    <a:pt x="76" y="114"/>
                    <a:pt x="76" y="114"/>
                  </a:cubicBezTo>
                  <a:cubicBezTo>
                    <a:pt x="75" y="114"/>
                    <a:pt x="75" y="114"/>
                    <a:pt x="75" y="114"/>
                  </a:cubicBezTo>
                  <a:cubicBezTo>
                    <a:pt x="76" y="115"/>
                    <a:pt x="76" y="115"/>
                    <a:pt x="76" y="115"/>
                  </a:cubicBezTo>
                  <a:cubicBezTo>
                    <a:pt x="76" y="115"/>
                    <a:pt x="76" y="115"/>
                    <a:pt x="76" y="115"/>
                  </a:cubicBezTo>
                  <a:cubicBezTo>
                    <a:pt x="77" y="116"/>
                    <a:pt x="77" y="116"/>
                    <a:pt x="77" y="116"/>
                  </a:cubicBezTo>
                  <a:cubicBezTo>
                    <a:pt x="76" y="116"/>
                    <a:pt x="76" y="116"/>
                    <a:pt x="76" y="116"/>
                  </a:cubicBezTo>
                  <a:cubicBezTo>
                    <a:pt x="76" y="116"/>
                    <a:pt x="76" y="116"/>
                    <a:pt x="76" y="116"/>
                  </a:cubicBezTo>
                  <a:cubicBezTo>
                    <a:pt x="75" y="116"/>
                    <a:pt x="75" y="116"/>
                    <a:pt x="75" y="116"/>
                  </a:cubicBezTo>
                  <a:cubicBezTo>
                    <a:pt x="74" y="117"/>
                    <a:pt x="74" y="117"/>
                    <a:pt x="74" y="117"/>
                  </a:cubicBezTo>
                  <a:cubicBezTo>
                    <a:pt x="74" y="118"/>
                    <a:pt x="74" y="118"/>
                    <a:pt x="74" y="118"/>
                  </a:cubicBezTo>
                  <a:cubicBezTo>
                    <a:pt x="74" y="119"/>
                    <a:pt x="74" y="119"/>
                    <a:pt x="74" y="119"/>
                  </a:cubicBezTo>
                  <a:cubicBezTo>
                    <a:pt x="75" y="119"/>
                    <a:pt x="75" y="119"/>
                    <a:pt x="75" y="119"/>
                  </a:cubicBezTo>
                  <a:cubicBezTo>
                    <a:pt x="76" y="118"/>
                    <a:pt x="76" y="118"/>
                    <a:pt x="76" y="118"/>
                  </a:cubicBezTo>
                  <a:cubicBezTo>
                    <a:pt x="76" y="118"/>
                    <a:pt x="76" y="118"/>
                    <a:pt x="76" y="118"/>
                  </a:cubicBezTo>
                  <a:cubicBezTo>
                    <a:pt x="76" y="119"/>
                    <a:pt x="76" y="119"/>
                    <a:pt x="76" y="119"/>
                  </a:cubicBezTo>
                  <a:cubicBezTo>
                    <a:pt x="75" y="120"/>
                    <a:pt x="75" y="120"/>
                    <a:pt x="75" y="120"/>
                  </a:cubicBezTo>
                  <a:cubicBezTo>
                    <a:pt x="76" y="120"/>
                    <a:pt x="76" y="120"/>
                    <a:pt x="76" y="120"/>
                  </a:cubicBezTo>
                  <a:cubicBezTo>
                    <a:pt x="76" y="119"/>
                    <a:pt x="76" y="119"/>
                    <a:pt x="76" y="119"/>
                  </a:cubicBezTo>
                  <a:cubicBezTo>
                    <a:pt x="77" y="119"/>
                    <a:pt x="77" y="119"/>
                    <a:pt x="77" y="119"/>
                  </a:cubicBezTo>
                  <a:cubicBezTo>
                    <a:pt x="77" y="119"/>
                    <a:pt x="77" y="119"/>
                    <a:pt x="77" y="119"/>
                  </a:cubicBezTo>
                  <a:cubicBezTo>
                    <a:pt x="77" y="120"/>
                    <a:pt x="77" y="120"/>
                    <a:pt x="77" y="120"/>
                  </a:cubicBezTo>
                  <a:cubicBezTo>
                    <a:pt x="76" y="120"/>
                    <a:pt x="76" y="120"/>
                    <a:pt x="76" y="120"/>
                  </a:cubicBezTo>
                  <a:cubicBezTo>
                    <a:pt x="77" y="121"/>
                    <a:pt x="77" y="121"/>
                    <a:pt x="77" y="121"/>
                  </a:cubicBezTo>
                  <a:cubicBezTo>
                    <a:pt x="78" y="121"/>
                    <a:pt x="78" y="121"/>
                    <a:pt x="78" y="121"/>
                  </a:cubicBezTo>
                  <a:cubicBezTo>
                    <a:pt x="77" y="121"/>
                    <a:pt x="77" y="121"/>
                    <a:pt x="77" y="121"/>
                  </a:cubicBezTo>
                  <a:cubicBezTo>
                    <a:pt x="77" y="121"/>
                    <a:pt x="77" y="121"/>
                    <a:pt x="77" y="121"/>
                  </a:cubicBezTo>
                  <a:cubicBezTo>
                    <a:pt x="76" y="122"/>
                    <a:pt x="76" y="122"/>
                    <a:pt x="76" y="122"/>
                  </a:cubicBezTo>
                  <a:cubicBezTo>
                    <a:pt x="76" y="122"/>
                    <a:pt x="76" y="122"/>
                    <a:pt x="76" y="122"/>
                  </a:cubicBezTo>
                  <a:cubicBezTo>
                    <a:pt x="77" y="123"/>
                    <a:pt x="77" y="123"/>
                    <a:pt x="77" y="123"/>
                  </a:cubicBezTo>
                  <a:cubicBezTo>
                    <a:pt x="76" y="123"/>
                    <a:pt x="76" y="123"/>
                    <a:pt x="76" y="123"/>
                  </a:cubicBezTo>
                  <a:cubicBezTo>
                    <a:pt x="76" y="123"/>
                    <a:pt x="76" y="123"/>
                    <a:pt x="76" y="123"/>
                  </a:cubicBezTo>
                  <a:cubicBezTo>
                    <a:pt x="75" y="123"/>
                    <a:pt x="75" y="123"/>
                    <a:pt x="75" y="123"/>
                  </a:cubicBezTo>
                  <a:cubicBezTo>
                    <a:pt x="74" y="123"/>
                    <a:pt x="74" y="123"/>
                    <a:pt x="74" y="123"/>
                  </a:cubicBezTo>
                  <a:cubicBezTo>
                    <a:pt x="74" y="123"/>
                    <a:pt x="74" y="123"/>
                    <a:pt x="74" y="123"/>
                  </a:cubicBezTo>
                  <a:cubicBezTo>
                    <a:pt x="73" y="124"/>
                    <a:pt x="73" y="124"/>
                    <a:pt x="73" y="124"/>
                  </a:cubicBezTo>
                  <a:cubicBezTo>
                    <a:pt x="73" y="125"/>
                    <a:pt x="73" y="125"/>
                    <a:pt x="73" y="125"/>
                  </a:cubicBezTo>
                  <a:cubicBezTo>
                    <a:pt x="73" y="126"/>
                    <a:pt x="73" y="126"/>
                    <a:pt x="73" y="126"/>
                  </a:cubicBezTo>
                  <a:cubicBezTo>
                    <a:pt x="73" y="127"/>
                    <a:pt x="73" y="127"/>
                    <a:pt x="73" y="127"/>
                  </a:cubicBezTo>
                  <a:cubicBezTo>
                    <a:pt x="73" y="128"/>
                    <a:pt x="73" y="128"/>
                    <a:pt x="73" y="128"/>
                  </a:cubicBezTo>
                  <a:cubicBezTo>
                    <a:pt x="75" y="128"/>
                    <a:pt x="75" y="128"/>
                    <a:pt x="75" y="128"/>
                  </a:cubicBezTo>
                  <a:cubicBezTo>
                    <a:pt x="75" y="129"/>
                    <a:pt x="75" y="129"/>
                    <a:pt x="75" y="129"/>
                  </a:cubicBezTo>
                  <a:cubicBezTo>
                    <a:pt x="76" y="130"/>
                    <a:pt x="76" y="130"/>
                    <a:pt x="76" y="130"/>
                  </a:cubicBezTo>
                  <a:cubicBezTo>
                    <a:pt x="77" y="130"/>
                    <a:pt x="77" y="130"/>
                    <a:pt x="77" y="130"/>
                  </a:cubicBezTo>
                  <a:cubicBezTo>
                    <a:pt x="77" y="130"/>
                    <a:pt x="77" y="130"/>
                    <a:pt x="77" y="130"/>
                  </a:cubicBezTo>
                  <a:cubicBezTo>
                    <a:pt x="78" y="130"/>
                    <a:pt x="78" y="130"/>
                    <a:pt x="78" y="130"/>
                  </a:cubicBezTo>
                  <a:cubicBezTo>
                    <a:pt x="79" y="129"/>
                    <a:pt x="79" y="129"/>
                    <a:pt x="79" y="129"/>
                  </a:cubicBezTo>
                  <a:cubicBezTo>
                    <a:pt x="78" y="128"/>
                    <a:pt x="78" y="128"/>
                    <a:pt x="78" y="128"/>
                  </a:cubicBezTo>
                  <a:cubicBezTo>
                    <a:pt x="78" y="127"/>
                    <a:pt x="78" y="127"/>
                    <a:pt x="78" y="127"/>
                  </a:cubicBezTo>
                  <a:cubicBezTo>
                    <a:pt x="79" y="126"/>
                    <a:pt x="79" y="126"/>
                    <a:pt x="79" y="126"/>
                  </a:cubicBezTo>
                  <a:cubicBezTo>
                    <a:pt x="79" y="127"/>
                    <a:pt x="79" y="127"/>
                    <a:pt x="79" y="127"/>
                  </a:cubicBezTo>
                  <a:cubicBezTo>
                    <a:pt x="79" y="128"/>
                    <a:pt x="79" y="128"/>
                    <a:pt x="79" y="128"/>
                  </a:cubicBezTo>
                  <a:cubicBezTo>
                    <a:pt x="79" y="128"/>
                    <a:pt x="79" y="128"/>
                    <a:pt x="79" y="128"/>
                  </a:cubicBezTo>
                  <a:cubicBezTo>
                    <a:pt x="79" y="129"/>
                    <a:pt x="79" y="129"/>
                    <a:pt x="79" y="129"/>
                  </a:cubicBezTo>
                  <a:cubicBezTo>
                    <a:pt x="80" y="129"/>
                    <a:pt x="80" y="129"/>
                    <a:pt x="80" y="129"/>
                  </a:cubicBezTo>
                  <a:cubicBezTo>
                    <a:pt x="80" y="129"/>
                    <a:pt x="80" y="129"/>
                    <a:pt x="80" y="129"/>
                  </a:cubicBezTo>
                  <a:cubicBezTo>
                    <a:pt x="80" y="128"/>
                    <a:pt x="80" y="128"/>
                    <a:pt x="80" y="128"/>
                  </a:cubicBezTo>
                  <a:cubicBezTo>
                    <a:pt x="81" y="128"/>
                    <a:pt x="81" y="128"/>
                    <a:pt x="81" y="128"/>
                  </a:cubicBezTo>
                  <a:cubicBezTo>
                    <a:pt x="81" y="128"/>
                    <a:pt x="81" y="128"/>
                    <a:pt x="81" y="128"/>
                  </a:cubicBezTo>
                  <a:cubicBezTo>
                    <a:pt x="81" y="128"/>
                    <a:pt x="81" y="128"/>
                    <a:pt x="81" y="128"/>
                  </a:cubicBezTo>
                  <a:cubicBezTo>
                    <a:pt x="81" y="129"/>
                    <a:pt x="81" y="129"/>
                    <a:pt x="81" y="129"/>
                  </a:cubicBezTo>
                  <a:cubicBezTo>
                    <a:pt x="82" y="130"/>
                    <a:pt x="82" y="130"/>
                    <a:pt x="82" y="130"/>
                  </a:cubicBezTo>
                  <a:cubicBezTo>
                    <a:pt x="83" y="131"/>
                    <a:pt x="83" y="131"/>
                    <a:pt x="83" y="131"/>
                  </a:cubicBezTo>
                  <a:cubicBezTo>
                    <a:pt x="84" y="131"/>
                    <a:pt x="84" y="131"/>
                    <a:pt x="84" y="131"/>
                  </a:cubicBezTo>
                  <a:cubicBezTo>
                    <a:pt x="84" y="130"/>
                    <a:pt x="84" y="130"/>
                    <a:pt x="84" y="130"/>
                  </a:cubicBezTo>
                  <a:cubicBezTo>
                    <a:pt x="85" y="131"/>
                    <a:pt x="85" y="131"/>
                    <a:pt x="85" y="131"/>
                  </a:cubicBezTo>
                  <a:cubicBezTo>
                    <a:pt x="84" y="131"/>
                    <a:pt x="84" y="131"/>
                    <a:pt x="84" y="131"/>
                  </a:cubicBezTo>
                  <a:cubicBezTo>
                    <a:pt x="84" y="131"/>
                    <a:pt x="84" y="131"/>
                    <a:pt x="84" y="131"/>
                  </a:cubicBezTo>
                  <a:cubicBezTo>
                    <a:pt x="84" y="131"/>
                    <a:pt x="84" y="131"/>
                    <a:pt x="84" y="131"/>
                  </a:cubicBezTo>
                  <a:cubicBezTo>
                    <a:pt x="83" y="132"/>
                    <a:pt x="83" y="132"/>
                    <a:pt x="83" y="132"/>
                  </a:cubicBezTo>
                  <a:cubicBezTo>
                    <a:pt x="83" y="132"/>
                    <a:pt x="83" y="132"/>
                    <a:pt x="83" y="132"/>
                  </a:cubicBezTo>
                  <a:cubicBezTo>
                    <a:pt x="84" y="133"/>
                    <a:pt x="84" y="133"/>
                    <a:pt x="84" y="133"/>
                  </a:cubicBezTo>
                  <a:cubicBezTo>
                    <a:pt x="84" y="133"/>
                    <a:pt x="84" y="133"/>
                    <a:pt x="84" y="133"/>
                  </a:cubicBezTo>
                  <a:cubicBezTo>
                    <a:pt x="83" y="133"/>
                    <a:pt x="83" y="133"/>
                    <a:pt x="83" y="133"/>
                  </a:cubicBezTo>
                  <a:cubicBezTo>
                    <a:pt x="83" y="133"/>
                    <a:pt x="83" y="133"/>
                    <a:pt x="83" y="133"/>
                  </a:cubicBezTo>
                  <a:cubicBezTo>
                    <a:pt x="83" y="134"/>
                    <a:pt x="83" y="134"/>
                    <a:pt x="83" y="134"/>
                  </a:cubicBezTo>
                  <a:cubicBezTo>
                    <a:pt x="83" y="134"/>
                    <a:pt x="83" y="134"/>
                    <a:pt x="83" y="134"/>
                  </a:cubicBezTo>
                  <a:cubicBezTo>
                    <a:pt x="84" y="134"/>
                    <a:pt x="84" y="134"/>
                    <a:pt x="84" y="134"/>
                  </a:cubicBezTo>
                  <a:cubicBezTo>
                    <a:pt x="85" y="135"/>
                    <a:pt x="85" y="135"/>
                    <a:pt x="85" y="135"/>
                  </a:cubicBezTo>
                  <a:cubicBezTo>
                    <a:pt x="86" y="135"/>
                    <a:pt x="86" y="135"/>
                    <a:pt x="86" y="135"/>
                  </a:cubicBezTo>
                  <a:cubicBezTo>
                    <a:pt x="87" y="135"/>
                    <a:pt x="87" y="135"/>
                    <a:pt x="87" y="135"/>
                  </a:cubicBezTo>
                  <a:cubicBezTo>
                    <a:pt x="87" y="134"/>
                    <a:pt x="87" y="134"/>
                    <a:pt x="87" y="134"/>
                  </a:cubicBezTo>
                  <a:cubicBezTo>
                    <a:pt x="88" y="134"/>
                    <a:pt x="88" y="134"/>
                    <a:pt x="88" y="134"/>
                  </a:cubicBezTo>
                  <a:cubicBezTo>
                    <a:pt x="88" y="135"/>
                    <a:pt x="88" y="135"/>
                    <a:pt x="88" y="135"/>
                  </a:cubicBezTo>
                  <a:cubicBezTo>
                    <a:pt x="88" y="136"/>
                    <a:pt x="88" y="136"/>
                    <a:pt x="88" y="136"/>
                  </a:cubicBezTo>
                  <a:cubicBezTo>
                    <a:pt x="89" y="136"/>
                    <a:pt x="89" y="136"/>
                    <a:pt x="89" y="136"/>
                  </a:cubicBezTo>
                  <a:cubicBezTo>
                    <a:pt x="90" y="136"/>
                    <a:pt x="90" y="136"/>
                    <a:pt x="90" y="136"/>
                  </a:cubicBezTo>
                  <a:cubicBezTo>
                    <a:pt x="90" y="136"/>
                    <a:pt x="90" y="136"/>
                    <a:pt x="90" y="136"/>
                  </a:cubicBezTo>
                  <a:cubicBezTo>
                    <a:pt x="90" y="135"/>
                    <a:pt x="90" y="135"/>
                    <a:pt x="90" y="135"/>
                  </a:cubicBezTo>
                  <a:cubicBezTo>
                    <a:pt x="89" y="134"/>
                    <a:pt x="89" y="134"/>
                    <a:pt x="89" y="134"/>
                  </a:cubicBezTo>
                  <a:cubicBezTo>
                    <a:pt x="89" y="134"/>
                    <a:pt x="89" y="134"/>
                    <a:pt x="89" y="134"/>
                  </a:cubicBezTo>
                  <a:cubicBezTo>
                    <a:pt x="89" y="134"/>
                    <a:pt x="89" y="134"/>
                    <a:pt x="89" y="134"/>
                  </a:cubicBezTo>
                  <a:cubicBezTo>
                    <a:pt x="90" y="134"/>
                    <a:pt x="90" y="134"/>
                    <a:pt x="90" y="134"/>
                  </a:cubicBezTo>
                  <a:cubicBezTo>
                    <a:pt x="90" y="135"/>
                    <a:pt x="90" y="135"/>
                    <a:pt x="90" y="135"/>
                  </a:cubicBezTo>
                  <a:cubicBezTo>
                    <a:pt x="91" y="135"/>
                    <a:pt x="91" y="135"/>
                    <a:pt x="91" y="135"/>
                  </a:cubicBezTo>
                  <a:cubicBezTo>
                    <a:pt x="91" y="136"/>
                    <a:pt x="91" y="136"/>
                    <a:pt x="91" y="136"/>
                  </a:cubicBezTo>
                  <a:cubicBezTo>
                    <a:pt x="92" y="136"/>
                    <a:pt x="92" y="136"/>
                    <a:pt x="92" y="136"/>
                  </a:cubicBezTo>
                  <a:cubicBezTo>
                    <a:pt x="92" y="135"/>
                    <a:pt x="92" y="135"/>
                    <a:pt x="92" y="135"/>
                  </a:cubicBezTo>
                  <a:cubicBezTo>
                    <a:pt x="92" y="135"/>
                    <a:pt x="92" y="135"/>
                    <a:pt x="92" y="135"/>
                  </a:cubicBezTo>
                  <a:cubicBezTo>
                    <a:pt x="93" y="136"/>
                    <a:pt x="93" y="136"/>
                    <a:pt x="93" y="136"/>
                  </a:cubicBezTo>
                  <a:cubicBezTo>
                    <a:pt x="94" y="136"/>
                    <a:pt x="94" y="136"/>
                    <a:pt x="94" y="136"/>
                  </a:cubicBezTo>
                  <a:cubicBezTo>
                    <a:pt x="94" y="136"/>
                    <a:pt x="94" y="136"/>
                    <a:pt x="94" y="136"/>
                  </a:cubicBezTo>
                  <a:cubicBezTo>
                    <a:pt x="94" y="136"/>
                    <a:pt x="94" y="136"/>
                    <a:pt x="94" y="136"/>
                  </a:cubicBezTo>
                  <a:cubicBezTo>
                    <a:pt x="94" y="135"/>
                    <a:pt x="94" y="135"/>
                    <a:pt x="94" y="135"/>
                  </a:cubicBezTo>
                  <a:cubicBezTo>
                    <a:pt x="94" y="135"/>
                    <a:pt x="94" y="135"/>
                    <a:pt x="94" y="135"/>
                  </a:cubicBezTo>
                  <a:cubicBezTo>
                    <a:pt x="94" y="135"/>
                    <a:pt x="94" y="135"/>
                    <a:pt x="94" y="135"/>
                  </a:cubicBezTo>
                  <a:cubicBezTo>
                    <a:pt x="95" y="135"/>
                    <a:pt x="95" y="135"/>
                    <a:pt x="95" y="135"/>
                  </a:cubicBezTo>
                  <a:cubicBezTo>
                    <a:pt x="95" y="135"/>
                    <a:pt x="95" y="135"/>
                    <a:pt x="95" y="135"/>
                  </a:cubicBezTo>
                  <a:cubicBezTo>
                    <a:pt x="95" y="135"/>
                    <a:pt x="95" y="135"/>
                    <a:pt x="95" y="135"/>
                  </a:cubicBezTo>
                  <a:cubicBezTo>
                    <a:pt x="96" y="136"/>
                    <a:pt x="96" y="136"/>
                    <a:pt x="96" y="136"/>
                  </a:cubicBezTo>
                  <a:cubicBezTo>
                    <a:pt x="96" y="137"/>
                    <a:pt x="96" y="137"/>
                    <a:pt x="96" y="137"/>
                  </a:cubicBezTo>
                  <a:cubicBezTo>
                    <a:pt x="97" y="136"/>
                    <a:pt x="97" y="136"/>
                    <a:pt x="97" y="136"/>
                  </a:cubicBezTo>
                  <a:cubicBezTo>
                    <a:pt x="97" y="136"/>
                    <a:pt x="97" y="136"/>
                    <a:pt x="97" y="136"/>
                  </a:cubicBezTo>
                  <a:cubicBezTo>
                    <a:pt x="96" y="135"/>
                    <a:pt x="96" y="135"/>
                    <a:pt x="96" y="135"/>
                  </a:cubicBezTo>
                  <a:cubicBezTo>
                    <a:pt x="96" y="135"/>
                    <a:pt x="96" y="135"/>
                    <a:pt x="96" y="135"/>
                  </a:cubicBezTo>
                  <a:cubicBezTo>
                    <a:pt x="95" y="135"/>
                    <a:pt x="95" y="135"/>
                    <a:pt x="95" y="135"/>
                  </a:cubicBezTo>
                  <a:cubicBezTo>
                    <a:pt x="96" y="135"/>
                    <a:pt x="96" y="135"/>
                    <a:pt x="96" y="135"/>
                  </a:cubicBezTo>
                  <a:cubicBezTo>
                    <a:pt x="96" y="135"/>
                    <a:pt x="96" y="135"/>
                    <a:pt x="96" y="135"/>
                  </a:cubicBezTo>
                  <a:cubicBezTo>
                    <a:pt x="96" y="135"/>
                    <a:pt x="96" y="135"/>
                    <a:pt x="96" y="135"/>
                  </a:cubicBezTo>
                  <a:cubicBezTo>
                    <a:pt x="97" y="134"/>
                    <a:pt x="97" y="134"/>
                    <a:pt x="97" y="134"/>
                  </a:cubicBezTo>
                  <a:cubicBezTo>
                    <a:pt x="97" y="134"/>
                    <a:pt x="97" y="134"/>
                    <a:pt x="97" y="134"/>
                  </a:cubicBezTo>
                  <a:cubicBezTo>
                    <a:pt x="97" y="133"/>
                    <a:pt x="97" y="133"/>
                    <a:pt x="97" y="133"/>
                  </a:cubicBezTo>
                  <a:close/>
                  <a:moveTo>
                    <a:pt x="31" y="183"/>
                  </a:moveTo>
                  <a:cubicBezTo>
                    <a:pt x="30" y="183"/>
                    <a:pt x="30" y="183"/>
                    <a:pt x="30" y="183"/>
                  </a:cubicBezTo>
                  <a:cubicBezTo>
                    <a:pt x="31" y="182"/>
                    <a:pt x="31" y="182"/>
                    <a:pt x="31" y="182"/>
                  </a:cubicBezTo>
                  <a:cubicBezTo>
                    <a:pt x="30" y="182"/>
                    <a:pt x="30" y="182"/>
                    <a:pt x="30" y="182"/>
                  </a:cubicBezTo>
                  <a:cubicBezTo>
                    <a:pt x="30" y="182"/>
                    <a:pt x="30" y="182"/>
                    <a:pt x="30" y="182"/>
                  </a:cubicBezTo>
                  <a:cubicBezTo>
                    <a:pt x="29" y="182"/>
                    <a:pt x="29" y="182"/>
                    <a:pt x="29" y="182"/>
                  </a:cubicBezTo>
                  <a:cubicBezTo>
                    <a:pt x="29" y="183"/>
                    <a:pt x="29" y="183"/>
                    <a:pt x="29" y="183"/>
                  </a:cubicBezTo>
                  <a:cubicBezTo>
                    <a:pt x="30" y="183"/>
                    <a:pt x="30" y="183"/>
                    <a:pt x="30" y="183"/>
                  </a:cubicBezTo>
                  <a:cubicBezTo>
                    <a:pt x="30" y="184"/>
                    <a:pt x="30" y="184"/>
                    <a:pt x="30" y="184"/>
                  </a:cubicBezTo>
                  <a:cubicBezTo>
                    <a:pt x="31" y="184"/>
                    <a:pt x="31" y="184"/>
                    <a:pt x="31" y="184"/>
                  </a:cubicBezTo>
                  <a:cubicBezTo>
                    <a:pt x="31" y="183"/>
                    <a:pt x="31" y="183"/>
                    <a:pt x="31" y="183"/>
                  </a:cubicBezTo>
                  <a:close/>
                  <a:moveTo>
                    <a:pt x="54" y="170"/>
                  </a:moveTo>
                  <a:cubicBezTo>
                    <a:pt x="54" y="170"/>
                    <a:pt x="54" y="170"/>
                    <a:pt x="54" y="170"/>
                  </a:cubicBezTo>
                  <a:cubicBezTo>
                    <a:pt x="54" y="170"/>
                    <a:pt x="54" y="170"/>
                    <a:pt x="54" y="170"/>
                  </a:cubicBezTo>
                  <a:cubicBezTo>
                    <a:pt x="53" y="169"/>
                    <a:pt x="53" y="169"/>
                    <a:pt x="53" y="169"/>
                  </a:cubicBezTo>
                  <a:cubicBezTo>
                    <a:pt x="53" y="169"/>
                    <a:pt x="53" y="169"/>
                    <a:pt x="53" y="169"/>
                  </a:cubicBezTo>
                  <a:cubicBezTo>
                    <a:pt x="53" y="170"/>
                    <a:pt x="53" y="170"/>
                    <a:pt x="53" y="170"/>
                  </a:cubicBezTo>
                  <a:cubicBezTo>
                    <a:pt x="54" y="170"/>
                    <a:pt x="54" y="170"/>
                    <a:pt x="54" y="170"/>
                  </a:cubicBezTo>
                  <a:close/>
                  <a:moveTo>
                    <a:pt x="71" y="153"/>
                  </a:moveTo>
                  <a:cubicBezTo>
                    <a:pt x="72" y="153"/>
                    <a:pt x="72" y="153"/>
                    <a:pt x="72" y="153"/>
                  </a:cubicBezTo>
                  <a:cubicBezTo>
                    <a:pt x="74" y="152"/>
                    <a:pt x="74" y="152"/>
                    <a:pt x="74" y="152"/>
                  </a:cubicBezTo>
                  <a:cubicBezTo>
                    <a:pt x="74" y="151"/>
                    <a:pt x="74" y="151"/>
                    <a:pt x="74" y="151"/>
                  </a:cubicBezTo>
                  <a:cubicBezTo>
                    <a:pt x="74" y="149"/>
                    <a:pt x="74" y="149"/>
                    <a:pt x="74" y="149"/>
                  </a:cubicBezTo>
                  <a:cubicBezTo>
                    <a:pt x="75" y="149"/>
                    <a:pt x="75" y="149"/>
                    <a:pt x="75" y="149"/>
                  </a:cubicBezTo>
                  <a:cubicBezTo>
                    <a:pt x="75" y="150"/>
                    <a:pt x="75" y="150"/>
                    <a:pt x="75" y="150"/>
                  </a:cubicBezTo>
                  <a:cubicBezTo>
                    <a:pt x="75" y="151"/>
                    <a:pt x="75" y="151"/>
                    <a:pt x="75" y="151"/>
                  </a:cubicBezTo>
                  <a:cubicBezTo>
                    <a:pt x="76" y="150"/>
                    <a:pt x="76" y="150"/>
                    <a:pt x="76" y="150"/>
                  </a:cubicBezTo>
                  <a:cubicBezTo>
                    <a:pt x="76" y="149"/>
                    <a:pt x="76" y="149"/>
                    <a:pt x="76" y="149"/>
                  </a:cubicBezTo>
                  <a:cubicBezTo>
                    <a:pt x="75" y="148"/>
                    <a:pt x="75" y="148"/>
                    <a:pt x="75" y="148"/>
                  </a:cubicBezTo>
                  <a:cubicBezTo>
                    <a:pt x="72" y="147"/>
                    <a:pt x="72" y="147"/>
                    <a:pt x="72" y="147"/>
                  </a:cubicBezTo>
                  <a:cubicBezTo>
                    <a:pt x="70" y="146"/>
                    <a:pt x="70" y="146"/>
                    <a:pt x="70" y="146"/>
                  </a:cubicBezTo>
                  <a:cubicBezTo>
                    <a:pt x="69" y="147"/>
                    <a:pt x="69" y="147"/>
                    <a:pt x="69" y="147"/>
                  </a:cubicBezTo>
                  <a:cubicBezTo>
                    <a:pt x="69" y="149"/>
                    <a:pt x="69" y="149"/>
                    <a:pt x="69" y="149"/>
                  </a:cubicBezTo>
                  <a:cubicBezTo>
                    <a:pt x="69" y="151"/>
                    <a:pt x="69" y="151"/>
                    <a:pt x="69" y="151"/>
                  </a:cubicBezTo>
                  <a:cubicBezTo>
                    <a:pt x="69" y="151"/>
                    <a:pt x="69" y="151"/>
                    <a:pt x="69" y="151"/>
                  </a:cubicBezTo>
                  <a:cubicBezTo>
                    <a:pt x="69" y="153"/>
                    <a:pt x="69" y="153"/>
                    <a:pt x="69" y="153"/>
                  </a:cubicBezTo>
                  <a:cubicBezTo>
                    <a:pt x="70" y="152"/>
                    <a:pt x="70" y="152"/>
                    <a:pt x="70" y="152"/>
                  </a:cubicBezTo>
                  <a:cubicBezTo>
                    <a:pt x="70" y="153"/>
                    <a:pt x="70" y="153"/>
                    <a:pt x="70" y="153"/>
                  </a:cubicBezTo>
                  <a:cubicBezTo>
                    <a:pt x="70" y="153"/>
                    <a:pt x="70" y="153"/>
                    <a:pt x="70" y="153"/>
                  </a:cubicBezTo>
                  <a:cubicBezTo>
                    <a:pt x="71" y="153"/>
                    <a:pt x="71" y="153"/>
                    <a:pt x="71" y="153"/>
                  </a:cubicBezTo>
                  <a:cubicBezTo>
                    <a:pt x="71" y="153"/>
                    <a:pt x="71" y="153"/>
                    <a:pt x="71" y="153"/>
                  </a:cubicBezTo>
                  <a:close/>
                  <a:moveTo>
                    <a:pt x="79" y="154"/>
                  </a:moveTo>
                  <a:cubicBezTo>
                    <a:pt x="80" y="154"/>
                    <a:pt x="80" y="154"/>
                    <a:pt x="80" y="154"/>
                  </a:cubicBezTo>
                  <a:cubicBezTo>
                    <a:pt x="80" y="154"/>
                    <a:pt x="80" y="154"/>
                    <a:pt x="80" y="154"/>
                  </a:cubicBezTo>
                  <a:cubicBezTo>
                    <a:pt x="81" y="154"/>
                    <a:pt x="81" y="154"/>
                    <a:pt x="81" y="154"/>
                  </a:cubicBezTo>
                  <a:cubicBezTo>
                    <a:pt x="81" y="153"/>
                    <a:pt x="81" y="153"/>
                    <a:pt x="81" y="153"/>
                  </a:cubicBezTo>
                  <a:cubicBezTo>
                    <a:pt x="80" y="153"/>
                    <a:pt x="80" y="153"/>
                    <a:pt x="80" y="153"/>
                  </a:cubicBezTo>
                  <a:cubicBezTo>
                    <a:pt x="79" y="154"/>
                    <a:pt x="79" y="154"/>
                    <a:pt x="79" y="154"/>
                  </a:cubicBezTo>
                  <a:cubicBezTo>
                    <a:pt x="79" y="154"/>
                    <a:pt x="79" y="154"/>
                    <a:pt x="79" y="154"/>
                  </a:cubicBezTo>
                  <a:close/>
                  <a:moveTo>
                    <a:pt x="92" y="154"/>
                  </a:moveTo>
                  <a:cubicBezTo>
                    <a:pt x="92" y="154"/>
                    <a:pt x="92" y="154"/>
                    <a:pt x="92" y="154"/>
                  </a:cubicBezTo>
                  <a:cubicBezTo>
                    <a:pt x="93" y="153"/>
                    <a:pt x="93" y="153"/>
                    <a:pt x="93" y="153"/>
                  </a:cubicBezTo>
                  <a:cubicBezTo>
                    <a:pt x="93" y="153"/>
                    <a:pt x="93" y="153"/>
                    <a:pt x="93" y="153"/>
                  </a:cubicBezTo>
                  <a:cubicBezTo>
                    <a:pt x="92" y="153"/>
                    <a:pt x="92" y="153"/>
                    <a:pt x="92" y="153"/>
                  </a:cubicBezTo>
                  <a:cubicBezTo>
                    <a:pt x="92" y="154"/>
                    <a:pt x="92" y="154"/>
                    <a:pt x="92" y="154"/>
                  </a:cubicBezTo>
                  <a:cubicBezTo>
                    <a:pt x="92" y="154"/>
                    <a:pt x="92" y="154"/>
                    <a:pt x="92" y="154"/>
                  </a:cubicBezTo>
                  <a:close/>
                  <a:moveTo>
                    <a:pt x="90" y="154"/>
                  </a:moveTo>
                  <a:cubicBezTo>
                    <a:pt x="91" y="154"/>
                    <a:pt x="91" y="154"/>
                    <a:pt x="91" y="154"/>
                  </a:cubicBezTo>
                  <a:cubicBezTo>
                    <a:pt x="92" y="154"/>
                    <a:pt x="92" y="154"/>
                    <a:pt x="92" y="154"/>
                  </a:cubicBezTo>
                  <a:cubicBezTo>
                    <a:pt x="91" y="153"/>
                    <a:pt x="91" y="153"/>
                    <a:pt x="91" y="153"/>
                  </a:cubicBezTo>
                  <a:cubicBezTo>
                    <a:pt x="91" y="153"/>
                    <a:pt x="91" y="153"/>
                    <a:pt x="91" y="153"/>
                  </a:cubicBezTo>
                  <a:cubicBezTo>
                    <a:pt x="90" y="154"/>
                    <a:pt x="90" y="154"/>
                    <a:pt x="90" y="154"/>
                  </a:cubicBezTo>
                  <a:close/>
                  <a:moveTo>
                    <a:pt x="101" y="150"/>
                  </a:moveTo>
                  <a:cubicBezTo>
                    <a:pt x="101" y="150"/>
                    <a:pt x="101" y="150"/>
                    <a:pt x="101" y="150"/>
                  </a:cubicBezTo>
                  <a:cubicBezTo>
                    <a:pt x="102" y="150"/>
                    <a:pt x="102" y="150"/>
                    <a:pt x="102" y="150"/>
                  </a:cubicBezTo>
                  <a:cubicBezTo>
                    <a:pt x="103" y="149"/>
                    <a:pt x="103" y="149"/>
                    <a:pt x="103" y="149"/>
                  </a:cubicBezTo>
                  <a:cubicBezTo>
                    <a:pt x="103" y="149"/>
                    <a:pt x="103" y="149"/>
                    <a:pt x="103" y="149"/>
                  </a:cubicBezTo>
                  <a:cubicBezTo>
                    <a:pt x="103" y="149"/>
                    <a:pt x="103" y="149"/>
                    <a:pt x="103" y="149"/>
                  </a:cubicBezTo>
                  <a:cubicBezTo>
                    <a:pt x="101" y="149"/>
                    <a:pt x="101" y="149"/>
                    <a:pt x="101" y="149"/>
                  </a:cubicBezTo>
                  <a:cubicBezTo>
                    <a:pt x="101" y="150"/>
                    <a:pt x="101" y="150"/>
                    <a:pt x="101" y="150"/>
                  </a:cubicBezTo>
                  <a:close/>
                  <a:moveTo>
                    <a:pt x="97" y="149"/>
                  </a:moveTo>
                  <a:cubicBezTo>
                    <a:pt x="97" y="150"/>
                    <a:pt x="97" y="150"/>
                    <a:pt x="97" y="150"/>
                  </a:cubicBezTo>
                  <a:cubicBezTo>
                    <a:pt x="98" y="150"/>
                    <a:pt x="98" y="150"/>
                    <a:pt x="98" y="150"/>
                  </a:cubicBezTo>
                  <a:cubicBezTo>
                    <a:pt x="98" y="149"/>
                    <a:pt x="98" y="149"/>
                    <a:pt x="98" y="149"/>
                  </a:cubicBezTo>
                  <a:cubicBezTo>
                    <a:pt x="97" y="149"/>
                    <a:pt x="97" y="149"/>
                    <a:pt x="97" y="149"/>
                  </a:cubicBezTo>
                  <a:cubicBezTo>
                    <a:pt x="97" y="149"/>
                    <a:pt x="97" y="149"/>
                    <a:pt x="97" y="149"/>
                  </a:cubicBezTo>
                  <a:close/>
                  <a:moveTo>
                    <a:pt x="94" y="149"/>
                  </a:moveTo>
                  <a:cubicBezTo>
                    <a:pt x="95" y="149"/>
                    <a:pt x="95" y="149"/>
                    <a:pt x="95" y="149"/>
                  </a:cubicBezTo>
                  <a:cubicBezTo>
                    <a:pt x="95" y="150"/>
                    <a:pt x="95" y="150"/>
                    <a:pt x="95" y="150"/>
                  </a:cubicBezTo>
                  <a:cubicBezTo>
                    <a:pt x="96" y="150"/>
                    <a:pt x="96" y="150"/>
                    <a:pt x="96" y="150"/>
                  </a:cubicBezTo>
                  <a:cubicBezTo>
                    <a:pt x="96" y="149"/>
                    <a:pt x="96" y="149"/>
                    <a:pt x="96" y="149"/>
                  </a:cubicBezTo>
                  <a:cubicBezTo>
                    <a:pt x="95" y="149"/>
                    <a:pt x="95" y="149"/>
                    <a:pt x="95" y="149"/>
                  </a:cubicBezTo>
                  <a:cubicBezTo>
                    <a:pt x="94" y="149"/>
                    <a:pt x="94" y="149"/>
                    <a:pt x="94" y="149"/>
                  </a:cubicBezTo>
                  <a:close/>
                  <a:moveTo>
                    <a:pt x="93" y="149"/>
                  </a:moveTo>
                  <a:cubicBezTo>
                    <a:pt x="93" y="149"/>
                    <a:pt x="93" y="149"/>
                    <a:pt x="93" y="149"/>
                  </a:cubicBezTo>
                  <a:cubicBezTo>
                    <a:pt x="93" y="149"/>
                    <a:pt x="93" y="149"/>
                    <a:pt x="93" y="149"/>
                  </a:cubicBezTo>
                  <a:cubicBezTo>
                    <a:pt x="94" y="149"/>
                    <a:pt x="94" y="149"/>
                    <a:pt x="94" y="149"/>
                  </a:cubicBezTo>
                  <a:cubicBezTo>
                    <a:pt x="93" y="149"/>
                    <a:pt x="93" y="149"/>
                    <a:pt x="93" y="149"/>
                  </a:cubicBezTo>
                  <a:cubicBezTo>
                    <a:pt x="93" y="149"/>
                    <a:pt x="93" y="149"/>
                    <a:pt x="93" y="149"/>
                  </a:cubicBezTo>
                  <a:close/>
                  <a:moveTo>
                    <a:pt x="188" y="123"/>
                  </a:moveTo>
                  <a:cubicBezTo>
                    <a:pt x="188" y="124"/>
                    <a:pt x="188" y="124"/>
                    <a:pt x="188" y="124"/>
                  </a:cubicBezTo>
                  <a:cubicBezTo>
                    <a:pt x="188" y="124"/>
                    <a:pt x="188" y="124"/>
                    <a:pt x="188" y="124"/>
                  </a:cubicBezTo>
                  <a:cubicBezTo>
                    <a:pt x="188" y="124"/>
                    <a:pt x="188" y="124"/>
                    <a:pt x="188" y="124"/>
                  </a:cubicBezTo>
                  <a:cubicBezTo>
                    <a:pt x="188" y="123"/>
                    <a:pt x="188" y="123"/>
                    <a:pt x="188" y="123"/>
                  </a:cubicBezTo>
                  <a:cubicBezTo>
                    <a:pt x="188" y="123"/>
                    <a:pt x="188" y="123"/>
                    <a:pt x="188" y="123"/>
                  </a:cubicBezTo>
                  <a:close/>
                  <a:moveTo>
                    <a:pt x="186" y="121"/>
                  </a:moveTo>
                  <a:cubicBezTo>
                    <a:pt x="186" y="122"/>
                    <a:pt x="186" y="122"/>
                    <a:pt x="186" y="122"/>
                  </a:cubicBezTo>
                  <a:cubicBezTo>
                    <a:pt x="186" y="123"/>
                    <a:pt x="186" y="123"/>
                    <a:pt x="186" y="123"/>
                  </a:cubicBezTo>
                  <a:cubicBezTo>
                    <a:pt x="186" y="124"/>
                    <a:pt x="186" y="124"/>
                    <a:pt x="186" y="124"/>
                  </a:cubicBezTo>
                  <a:cubicBezTo>
                    <a:pt x="186" y="124"/>
                    <a:pt x="186" y="124"/>
                    <a:pt x="186" y="124"/>
                  </a:cubicBezTo>
                  <a:cubicBezTo>
                    <a:pt x="187" y="124"/>
                    <a:pt x="187" y="124"/>
                    <a:pt x="187" y="124"/>
                  </a:cubicBezTo>
                  <a:cubicBezTo>
                    <a:pt x="187" y="122"/>
                    <a:pt x="187" y="122"/>
                    <a:pt x="187" y="122"/>
                  </a:cubicBezTo>
                  <a:cubicBezTo>
                    <a:pt x="186" y="121"/>
                    <a:pt x="186" y="121"/>
                    <a:pt x="186" y="121"/>
                  </a:cubicBezTo>
                  <a:cubicBezTo>
                    <a:pt x="186" y="121"/>
                    <a:pt x="186" y="121"/>
                    <a:pt x="186" y="121"/>
                  </a:cubicBezTo>
                  <a:close/>
                  <a:moveTo>
                    <a:pt x="185" y="119"/>
                  </a:moveTo>
                  <a:cubicBezTo>
                    <a:pt x="185" y="120"/>
                    <a:pt x="185" y="120"/>
                    <a:pt x="185" y="120"/>
                  </a:cubicBezTo>
                  <a:cubicBezTo>
                    <a:pt x="185" y="120"/>
                    <a:pt x="185" y="120"/>
                    <a:pt x="185" y="120"/>
                  </a:cubicBezTo>
                  <a:cubicBezTo>
                    <a:pt x="186" y="119"/>
                    <a:pt x="186" y="119"/>
                    <a:pt x="186" y="119"/>
                  </a:cubicBezTo>
                  <a:cubicBezTo>
                    <a:pt x="185" y="119"/>
                    <a:pt x="185" y="119"/>
                    <a:pt x="185" y="119"/>
                  </a:cubicBezTo>
                  <a:cubicBezTo>
                    <a:pt x="185" y="119"/>
                    <a:pt x="185" y="119"/>
                    <a:pt x="185" y="119"/>
                  </a:cubicBezTo>
                  <a:close/>
                  <a:moveTo>
                    <a:pt x="104" y="143"/>
                  </a:moveTo>
                  <a:cubicBezTo>
                    <a:pt x="104" y="143"/>
                    <a:pt x="104" y="143"/>
                    <a:pt x="104" y="143"/>
                  </a:cubicBezTo>
                  <a:cubicBezTo>
                    <a:pt x="104" y="142"/>
                    <a:pt x="104" y="142"/>
                    <a:pt x="104" y="142"/>
                  </a:cubicBezTo>
                  <a:cubicBezTo>
                    <a:pt x="104" y="142"/>
                    <a:pt x="104" y="142"/>
                    <a:pt x="104" y="142"/>
                  </a:cubicBezTo>
                  <a:cubicBezTo>
                    <a:pt x="104" y="143"/>
                    <a:pt x="104" y="143"/>
                    <a:pt x="104" y="143"/>
                  </a:cubicBezTo>
                  <a:close/>
                  <a:moveTo>
                    <a:pt x="108" y="146"/>
                  </a:moveTo>
                  <a:cubicBezTo>
                    <a:pt x="108" y="146"/>
                    <a:pt x="109" y="146"/>
                    <a:pt x="109" y="146"/>
                  </a:cubicBezTo>
                  <a:cubicBezTo>
                    <a:pt x="108" y="146"/>
                    <a:pt x="108" y="146"/>
                    <a:pt x="108" y="146"/>
                  </a:cubicBezTo>
                  <a:cubicBezTo>
                    <a:pt x="108" y="146"/>
                    <a:pt x="108" y="146"/>
                    <a:pt x="108" y="146"/>
                  </a:cubicBezTo>
                  <a:close/>
                  <a:moveTo>
                    <a:pt x="107" y="145"/>
                  </a:moveTo>
                  <a:cubicBezTo>
                    <a:pt x="107" y="144"/>
                    <a:pt x="107" y="144"/>
                    <a:pt x="107" y="144"/>
                  </a:cubicBezTo>
                  <a:cubicBezTo>
                    <a:pt x="106" y="144"/>
                    <a:pt x="106" y="144"/>
                    <a:pt x="106" y="144"/>
                  </a:cubicBezTo>
                  <a:cubicBezTo>
                    <a:pt x="105" y="143"/>
                    <a:pt x="105" y="143"/>
                    <a:pt x="105" y="143"/>
                  </a:cubicBezTo>
                  <a:cubicBezTo>
                    <a:pt x="105" y="144"/>
                    <a:pt x="105" y="144"/>
                    <a:pt x="105" y="144"/>
                  </a:cubicBezTo>
                  <a:cubicBezTo>
                    <a:pt x="106" y="144"/>
                    <a:pt x="106" y="144"/>
                    <a:pt x="106" y="144"/>
                  </a:cubicBezTo>
                  <a:cubicBezTo>
                    <a:pt x="107" y="145"/>
                    <a:pt x="107" y="145"/>
                    <a:pt x="107" y="145"/>
                  </a:cubicBezTo>
                  <a:close/>
                  <a:moveTo>
                    <a:pt x="110" y="141"/>
                  </a:moveTo>
                  <a:cubicBezTo>
                    <a:pt x="110" y="141"/>
                    <a:pt x="110" y="141"/>
                    <a:pt x="110" y="141"/>
                  </a:cubicBezTo>
                  <a:cubicBezTo>
                    <a:pt x="110" y="139"/>
                    <a:pt x="110" y="139"/>
                    <a:pt x="110" y="139"/>
                  </a:cubicBezTo>
                  <a:cubicBezTo>
                    <a:pt x="108" y="138"/>
                    <a:pt x="108" y="138"/>
                    <a:pt x="108" y="138"/>
                  </a:cubicBezTo>
                  <a:cubicBezTo>
                    <a:pt x="107" y="137"/>
                    <a:pt x="107" y="137"/>
                    <a:pt x="107" y="137"/>
                  </a:cubicBezTo>
                  <a:cubicBezTo>
                    <a:pt x="106" y="137"/>
                    <a:pt x="106" y="137"/>
                    <a:pt x="106" y="137"/>
                  </a:cubicBezTo>
                  <a:cubicBezTo>
                    <a:pt x="105" y="136"/>
                    <a:pt x="105" y="136"/>
                    <a:pt x="105" y="136"/>
                  </a:cubicBezTo>
                  <a:cubicBezTo>
                    <a:pt x="104" y="136"/>
                    <a:pt x="104" y="136"/>
                    <a:pt x="104" y="136"/>
                  </a:cubicBezTo>
                  <a:cubicBezTo>
                    <a:pt x="104" y="135"/>
                    <a:pt x="104" y="135"/>
                    <a:pt x="104" y="135"/>
                  </a:cubicBezTo>
                  <a:cubicBezTo>
                    <a:pt x="103" y="135"/>
                    <a:pt x="103" y="135"/>
                    <a:pt x="103" y="135"/>
                  </a:cubicBezTo>
                  <a:cubicBezTo>
                    <a:pt x="102" y="135"/>
                    <a:pt x="102" y="135"/>
                    <a:pt x="102" y="135"/>
                  </a:cubicBezTo>
                  <a:cubicBezTo>
                    <a:pt x="102" y="135"/>
                    <a:pt x="102" y="135"/>
                    <a:pt x="102" y="135"/>
                  </a:cubicBezTo>
                  <a:cubicBezTo>
                    <a:pt x="102" y="135"/>
                    <a:pt x="102" y="135"/>
                    <a:pt x="102" y="135"/>
                  </a:cubicBezTo>
                  <a:cubicBezTo>
                    <a:pt x="101" y="136"/>
                    <a:pt x="101" y="136"/>
                    <a:pt x="101" y="136"/>
                  </a:cubicBezTo>
                  <a:cubicBezTo>
                    <a:pt x="102" y="137"/>
                    <a:pt x="102" y="137"/>
                    <a:pt x="102" y="137"/>
                  </a:cubicBezTo>
                  <a:cubicBezTo>
                    <a:pt x="103" y="137"/>
                    <a:pt x="103" y="137"/>
                    <a:pt x="103" y="137"/>
                  </a:cubicBezTo>
                  <a:cubicBezTo>
                    <a:pt x="103" y="137"/>
                    <a:pt x="103" y="137"/>
                    <a:pt x="103" y="137"/>
                  </a:cubicBezTo>
                  <a:cubicBezTo>
                    <a:pt x="102" y="137"/>
                    <a:pt x="102" y="137"/>
                    <a:pt x="102" y="137"/>
                  </a:cubicBezTo>
                  <a:cubicBezTo>
                    <a:pt x="101" y="137"/>
                    <a:pt x="101" y="137"/>
                    <a:pt x="101" y="137"/>
                  </a:cubicBezTo>
                  <a:cubicBezTo>
                    <a:pt x="101" y="137"/>
                    <a:pt x="101" y="137"/>
                    <a:pt x="101" y="137"/>
                  </a:cubicBezTo>
                  <a:cubicBezTo>
                    <a:pt x="101" y="137"/>
                    <a:pt x="101" y="137"/>
                    <a:pt x="101" y="137"/>
                  </a:cubicBezTo>
                  <a:cubicBezTo>
                    <a:pt x="103" y="139"/>
                    <a:pt x="103" y="139"/>
                    <a:pt x="103" y="139"/>
                  </a:cubicBezTo>
                  <a:cubicBezTo>
                    <a:pt x="104" y="139"/>
                    <a:pt x="104" y="139"/>
                    <a:pt x="104" y="139"/>
                  </a:cubicBezTo>
                  <a:cubicBezTo>
                    <a:pt x="104" y="140"/>
                    <a:pt x="104" y="140"/>
                    <a:pt x="104" y="140"/>
                  </a:cubicBezTo>
                  <a:cubicBezTo>
                    <a:pt x="105" y="140"/>
                    <a:pt x="105" y="140"/>
                    <a:pt x="105" y="140"/>
                  </a:cubicBezTo>
                  <a:cubicBezTo>
                    <a:pt x="105" y="139"/>
                    <a:pt x="105" y="139"/>
                    <a:pt x="105" y="139"/>
                  </a:cubicBezTo>
                  <a:cubicBezTo>
                    <a:pt x="106" y="140"/>
                    <a:pt x="106" y="140"/>
                    <a:pt x="106" y="140"/>
                  </a:cubicBezTo>
                  <a:cubicBezTo>
                    <a:pt x="106" y="139"/>
                    <a:pt x="106" y="139"/>
                    <a:pt x="106" y="139"/>
                  </a:cubicBezTo>
                  <a:cubicBezTo>
                    <a:pt x="107" y="140"/>
                    <a:pt x="107" y="140"/>
                    <a:pt x="107" y="140"/>
                  </a:cubicBezTo>
                  <a:cubicBezTo>
                    <a:pt x="107" y="141"/>
                    <a:pt x="107" y="141"/>
                    <a:pt x="107" y="141"/>
                  </a:cubicBezTo>
                  <a:cubicBezTo>
                    <a:pt x="107" y="141"/>
                    <a:pt x="107" y="141"/>
                    <a:pt x="107" y="141"/>
                  </a:cubicBezTo>
                  <a:cubicBezTo>
                    <a:pt x="107" y="142"/>
                    <a:pt x="107" y="142"/>
                    <a:pt x="107" y="142"/>
                  </a:cubicBezTo>
                  <a:cubicBezTo>
                    <a:pt x="108" y="142"/>
                    <a:pt x="108" y="142"/>
                    <a:pt x="108" y="142"/>
                  </a:cubicBezTo>
                  <a:cubicBezTo>
                    <a:pt x="109" y="141"/>
                    <a:pt x="109" y="141"/>
                    <a:pt x="109" y="141"/>
                  </a:cubicBezTo>
                  <a:cubicBezTo>
                    <a:pt x="110" y="141"/>
                    <a:pt x="110" y="141"/>
                    <a:pt x="110" y="141"/>
                  </a:cubicBezTo>
                  <a:close/>
                  <a:moveTo>
                    <a:pt x="131" y="107"/>
                  </a:moveTo>
                  <a:cubicBezTo>
                    <a:pt x="131" y="107"/>
                    <a:pt x="131" y="107"/>
                    <a:pt x="131" y="107"/>
                  </a:cubicBezTo>
                  <a:cubicBezTo>
                    <a:pt x="131" y="107"/>
                    <a:pt x="131" y="107"/>
                    <a:pt x="131" y="107"/>
                  </a:cubicBezTo>
                  <a:cubicBezTo>
                    <a:pt x="131" y="106"/>
                    <a:pt x="131" y="106"/>
                    <a:pt x="131" y="106"/>
                  </a:cubicBezTo>
                  <a:cubicBezTo>
                    <a:pt x="131" y="106"/>
                    <a:pt x="131" y="106"/>
                    <a:pt x="131" y="106"/>
                  </a:cubicBezTo>
                  <a:cubicBezTo>
                    <a:pt x="132" y="107"/>
                    <a:pt x="132" y="107"/>
                    <a:pt x="132" y="107"/>
                  </a:cubicBezTo>
                  <a:cubicBezTo>
                    <a:pt x="132" y="107"/>
                    <a:pt x="132" y="107"/>
                    <a:pt x="132" y="107"/>
                  </a:cubicBezTo>
                  <a:cubicBezTo>
                    <a:pt x="133" y="107"/>
                    <a:pt x="133" y="107"/>
                    <a:pt x="133" y="107"/>
                  </a:cubicBezTo>
                  <a:cubicBezTo>
                    <a:pt x="133" y="107"/>
                    <a:pt x="133" y="107"/>
                    <a:pt x="133" y="107"/>
                  </a:cubicBezTo>
                  <a:cubicBezTo>
                    <a:pt x="134" y="106"/>
                    <a:pt x="134" y="106"/>
                    <a:pt x="134" y="106"/>
                  </a:cubicBezTo>
                  <a:cubicBezTo>
                    <a:pt x="134" y="106"/>
                    <a:pt x="134" y="106"/>
                    <a:pt x="134" y="106"/>
                  </a:cubicBezTo>
                  <a:cubicBezTo>
                    <a:pt x="135" y="105"/>
                    <a:pt x="135" y="105"/>
                    <a:pt x="135" y="105"/>
                  </a:cubicBezTo>
                  <a:cubicBezTo>
                    <a:pt x="135" y="105"/>
                    <a:pt x="135" y="105"/>
                    <a:pt x="135" y="105"/>
                  </a:cubicBezTo>
                  <a:cubicBezTo>
                    <a:pt x="135" y="104"/>
                    <a:pt x="135" y="104"/>
                    <a:pt x="135" y="104"/>
                  </a:cubicBezTo>
                  <a:cubicBezTo>
                    <a:pt x="134" y="104"/>
                    <a:pt x="134" y="104"/>
                    <a:pt x="134" y="104"/>
                  </a:cubicBezTo>
                  <a:cubicBezTo>
                    <a:pt x="134" y="103"/>
                    <a:pt x="134" y="103"/>
                    <a:pt x="134" y="103"/>
                  </a:cubicBezTo>
                  <a:cubicBezTo>
                    <a:pt x="133" y="102"/>
                    <a:pt x="133" y="102"/>
                    <a:pt x="133" y="102"/>
                  </a:cubicBezTo>
                  <a:cubicBezTo>
                    <a:pt x="132" y="102"/>
                    <a:pt x="132" y="102"/>
                    <a:pt x="132" y="102"/>
                  </a:cubicBezTo>
                  <a:cubicBezTo>
                    <a:pt x="132" y="102"/>
                    <a:pt x="132" y="102"/>
                    <a:pt x="132" y="102"/>
                  </a:cubicBezTo>
                  <a:cubicBezTo>
                    <a:pt x="131" y="103"/>
                    <a:pt x="131" y="103"/>
                    <a:pt x="131" y="103"/>
                  </a:cubicBezTo>
                  <a:cubicBezTo>
                    <a:pt x="130" y="103"/>
                    <a:pt x="130" y="103"/>
                    <a:pt x="130" y="103"/>
                  </a:cubicBezTo>
                  <a:cubicBezTo>
                    <a:pt x="129" y="104"/>
                    <a:pt x="129" y="104"/>
                    <a:pt x="129" y="104"/>
                  </a:cubicBezTo>
                  <a:cubicBezTo>
                    <a:pt x="129" y="104"/>
                    <a:pt x="129" y="104"/>
                    <a:pt x="129" y="104"/>
                  </a:cubicBezTo>
                  <a:cubicBezTo>
                    <a:pt x="130" y="105"/>
                    <a:pt x="130" y="105"/>
                    <a:pt x="130" y="105"/>
                  </a:cubicBezTo>
                  <a:cubicBezTo>
                    <a:pt x="130" y="106"/>
                    <a:pt x="130" y="106"/>
                    <a:pt x="130" y="106"/>
                  </a:cubicBezTo>
                  <a:cubicBezTo>
                    <a:pt x="130" y="107"/>
                    <a:pt x="130" y="107"/>
                    <a:pt x="130" y="107"/>
                  </a:cubicBezTo>
                  <a:cubicBezTo>
                    <a:pt x="131" y="107"/>
                    <a:pt x="131" y="107"/>
                    <a:pt x="131" y="107"/>
                  </a:cubicBezTo>
                  <a:close/>
                  <a:moveTo>
                    <a:pt x="133" y="141"/>
                  </a:moveTo>
                  <a:cubicBezTo>
                    <a:pt x="133" y="141"/>
                    <a:pt x="134" y="141"/>
                    <a:pt x="134" y="141"/>
                  </a:cubicBezTo>
                  <a:cubicBezTo>
                    <a:pt x="134" y="142"/>
                    <a:pt x="134" y="142"/>
                    <a:pt x="134" y="142"/>
                  </a:cubicBezTo>
                  <a:cubicBezTo>
                    <a:pt x="135" y="141"/>
                    <a:pt x="135" y="141"/>
                    <a:pt x="135" y="141"/>
                  </a:cubicBezTo>
                  <a:cubicBezTo>
                    <a:pt x="135" y="140"/>
                    <a:pt x="135" y="140"/>
                    <a:pt x="135" y="140"/>
                  </a:cubicBezTo>
                  <a:cubicBezTo>
                    <a:pt x="134" y="140"/>
                    <a:pt x="134" y="140"/>
                    <a:pt x="134" y="140"/>
                  </a:cubicBezTo>
                  <a:cubicBezTo>
                    <a:pt x="134" y="140"/>
                    <a:pt x="134" y="140"/>
                    <a:pt x="134" y="140"/>
                  </a:cubicBezTo>
                  <a:cubicBezTo>
                    <a:pt x="134" y="141"/>
                    <a:pt x="134" y="141"/>
                    <a:pt x="134" y="141"/>
                  </a:cubicBezTo>
                  <a:cubicBezTo>
                    <a:pt x="133" y="141"/>
                    <a:pt x="133" y="141"/>
                    <a:pt x="133" y="141"/>
                  </a:cubicBezTo>
                  <a:close/>
                  <a:moveTo>
                    <a:pt x="150" y="160"/>
                  </a:moveTo>
                  <a:cubicBezTo>
                    <a:pt x="150" y="161"/>
                    <a:pt x="150" y="161"/>
                    <a:pt x="150" y="161"/>
                  </a:cubicBezTo>
                  <a:cubicBezTo>
                    <a:pt x="151" y="161"/>
                    <a:pt x="151" y="161"/>
                    <a:pt x="151" y="161"/>
                  </a:cubicBezTo>
                  <a:cubicBezTo>
                    <a:pt x="151" y="161"/>
                    <a:pt x="151" y="161"/>
                    <a:pt x="151" y="161"/>
                  </a:cubicBezTo>
                  <a:cubicBezTo>
                    <a:pt x="152" y="162"/>
                    <a:pt x="152" y="162"/>
                    <a:pt x="152" y="162"/>
                  </a:cubicBezTo>
                  <a:cubicBezTo>
                    <a:pt x="153" y="161"/>
                    <a:pt x="153" y="161"/>
                    <a:pt x="153" y="161"/>
                  </a:cubicBezTo>
                  <a:cubicBezTo>
                    <a:pt x="153" y="161"/>
                    <a:pt x="153" y="161"/>
                    <a:pt x="153" y="161"/>
                  </a:cubicBezTo>
                  <a:cubicBezTo>
                    <a:pt x="153" y="160"/>
                    <a:pt x="153" y="160"/>
                    <a:pt x="153" y="160"/>
                  </a:cubicBezTo>
                  <a:cubicBezTo>
                    <a:pt x="152" y="160"/>
                    <a:pt x="152" y="160"/>
                    <a:pt x="152" y="160"/>
                  </a:cubicBezTo>
                  <a:cubicBezTo>
                    <a:pt x="151" y="160"/>
                    <a:pt x="151" y="160"/>
                    <a:pt x="151" y="160"/>
                  </a:cubicBezTo>
                  <a:cubicBezTo>
                    <a:pt x="151" y="160"/>
                    <a:pt x="151" y="160"/>
                    <a:pt x="151" y="160"/>
                  </a:cubicBezTo>
                  <a:cubicBezTo>
                    <a:pt x="150" y="160"/>
                    <a:pt x="150" y="160"/>
                    <a:pt x="150" y="160"/>
                  </a:cubicBezTo>
                  <a:close/>
                  <a:moveTo>
                    <a:pt x="147" y="107"/>
                  </a:moveTo>
                  <a:cubicBezTo>
                    <a:pt x="147" y="106"/>
                    <a:pt x="147" y="106"/>
                    <a:pt x="147" y="106"/>
                  </a:cubicBezTo>
                  <a:cubicBezTo>
                    <a:pt x="146" y="106"/>
                    <a:pt x="146" y="106"/>
                    <a:pt x="146" y="106"/>
                  </a:cubicBezTo>
                  <a:cubicBezTo>
                    <a:pt x="146" y="105"/>
                    <a:pt x="146" y="105"/>
                    <a:pt x="146" y="105"/>
                  </a:cubicBezTo>
                  <a:cubicBezTo>
                    <a:pt x="147" y="105"/>
                    <a:pt x="147" y="105"/>
                    <a:pt x="147" y="105"/>
                  </a:cubicBezTo>
                  <a:cubicBezTo>
                    <a:pt x="147" y="104"/>
                    <a:pt x="147" y="104"/>
                    <a:pt x="147" y="104"/>
                  </a:cubicBezTo>
                  <a:cubicBezTo>
                    <a:pt x="146" y="104"/>
                    <a:pt x="146" y="104"/>
                    <a:pt x="146" y="104"/>
                  </a:cubicBezTo>
                  <a:cubicBezTo>
                    <a:pt x="145" y="104"/>
                    <a:pt x="145" y="104"/>
                    <a:pt x="145" y="104"/>
                  </a:cubicBezTo>
                  <a:cubicBezTo>
                    <a:pt x="145" y="106"/>
                    <a:pt x="145" y="106"/>
                    <a:pt x="145" y="106"/>
                  </a:cubicBezTo>
                  <a:cubicBezTo>
                    <a:pt x="145" y="106"/>
                    <a:pt x="145" y="106"/>
                    <a:pt x="145" y="106"/>
                  </a:cubicBezTo>
                  <a:cubicBezTo>
                    <a:pt x="146" y="106"/>
                    <a:pt x="146" y="106"/>
                    <a:pt x="146" y="106"/>
                  </a:cubicBezTo>
                  <a:cubicBezTo>
                    <a:pt x="146" y="107"/>
                    <a:pt x="146" y="107"/>
                    <a:pt x="146" y="107"/>
                  </a:cubicBezTo>
                  <a:cubicBezTo>
                    <a:pt x="147" y="107"/>
                    <a:pt x="147" y="107"/>
                    <a:pt x="147" y="107"/>
                  </a:cubicBezTo>
                  <a:close/>
                  <a:moveTo>
                    <a:pt x="146" y="101"/>
                  </a:moveTo>
                  <a:cubicBezTo>
                    <a:pt x="146" y="100"/>
                    <a:pt x="146" y="100"/>
                    <a:pt x="146" y="100"/>
                  </a:cubicBezTo>
                  <a:cubicBezTo>
                    <a:pt x="147" y="101"/>
                    <a:pt x="147" y="101"/>
                    <a:pt x="147" y="101"/>
                  </a:cubicBezTo>
                  <a:cubicBezTo>
                    <a:pt x="148" y="100"/>
                    <a:pt x="148" y="100"/>
                    <a:pt x="148" y="100"/>
                  </a:cubicBezTo>
                  <a:cubicBezTo>
                    <a:pt x="147" y="100"/>
                    <a:pt x="147" y="100"/>
                    <a:pt x="147" y="100"/>
                  </a:cubicBezTo>
                  <a:cubicBezTo>
                    <a:pt x="148" y="99"/>
                    <a:pt x="148" y="99"/>
                    <a:pt x="148" y="99"/>
                  </a:cubicBezTo>
                  <a:cubicBezTo>
                    <a:pt x="148" y="99"/>
                    <a:pt x="148" y="99"/>
                    <a:pt x="148" y="99"/>
                  </a:cubicBezTo>
                  <a:cubicBezTo>
                    <a:pt x="148" y="99"/>
                    <a:pt x="148" y="99"/>
                    <a:pt x="148" y="99"/>
                  </a:cubicBezTo>
                  <a:cubicBezTo>
                    <a:pt x="147" y="99"/>
                    <a:pt x="147" y="99"/>
                    <a:pt x="147" y="99"/>
                  </a:cubicBezTo>
                  <a:cubicBezTo>
                    <a:pt x="146" y="100"/>
                    <a:pt x="146" y="100"/>
                    <a:pt x="146" y="100"/>
                  </a:cubicBezTo>
                  <a:cubicBezTo>
                    <a:pt x="146" y="100"/>
                    <a:pt x="146" y="100"/>
                    <a:pt x="146" y="100"/>
                  </a:cubicBezTo>
                  <a:cubicBezTo>
                    <a:pt x="146" y="101"/>
                    <a:pt x="146" y="101"/>
                    <a:pt x="146" y="101"/>
                  </a:cubicBezTo>
                  <a:close/>
                  <a:moveTo>
                    <a:pt x="149" y="102"/>
                  </a:moveTo>
                  <a:cubicBezTo>
                    <a:pt x="150" y="103"/>
                    <a:pt x="150" y="103"/>
                    <a:pt x="150" y="103"/>
                  </a:cubicBezTo>
                  <a:cubicBezTo>
                    <a:pt x="151" y="103"/>
                    <a:pt x="151" y="103"/>
                    <a:pt x="151" y="103"/>
                  </a:cubicBezTo>
                  <a:cubicBezTo>
                    <a:pt x="152" y="103"/>
                    <a:pt x="152" y="103"/>
                    <a:pt x="152" y="103"/>
                  </a:cubicBezTo>
                  <a:cubicBezTo>
                    <a:pt x="152" y="102"/>
                    <a:pt x="152" y="102"/>
                    <a:pt x="152" y="102"/>
                  </a:cubicBezTo>
                  <a:cubicBezTo>
                    <a:pt x="151" y="102"/>
                    <a:pt x="151" y="102"/>
                    <a:pt x="151" y="102"/>
                  </a:cubicBezTo>
                  <a:cubicBezTo>
                    <a:pt x="150" y="102"/>
                    <a:pt x="150" y="102"/>
                    <a:pt x="150" y="102"/>
                  </a:cubicBezTo>
                  <a:cubicBezTo>
                    <a:pt x="149" y="102"/>
                    <a:pt x="149" y="102"/>
                    <a:pt x="149" y="102"/>
                  </a:cubicBezTo>
                  <a:close/>
                  <a:moveTo>
                    <a:pt x="158" y="108"/>
                  </a:moveTo>
                  <a:cubicBezTo>
                    <a:pt x="158" y="109"/>
                    <a:pt x="158" y="109"/>
                    <a:pt x="158" y="109"/>
                  </a:cubicBezTo>
                  <a:cubicBezTo>
                    <a:pt x="157" y="109"/>
                    <a:pt x="157" y="109"/>
                    <a:pt x="157" y="109"/>
                  </a:cubicBezTo>
                  <a:cubicBezTo>
                    <a:pt x="157" y="110"/>
                    <a:pt x="157" y="110"/>
                    <a:pt x="157" y="110"/>
                  </a:cubicBezTo>
                  <a:cubicBezTo>
                    <a:pt x="157" y="110"/>
                    <a:pt x="157" y="110"/>
                    <a:pt x="157" y="110"/>
                  </a:cubicBezTo>
                  <a:cubicBezTo>
                    <a:pt x="157" y="111"/>
                    <a:pt x="157" y="111"/>
                    <a:pt x="157" y="111"/>
                  </a:cubicBezTo>
                  <a:cubicBezTo>
                    <a:pt x="158" y="111"/>
                    <a:pt x="158" y="111"/>
                    <a:pt x="158" y="111"/>
                  </a:cubicBezTo>
                  <a:cubicBezTo>
                    <a:pt x="159" y="110"/>
                    <a:pt x="159" y="110"/>
                    <a:pt x="159" y="110"/>
                  </a:cubicBezTo>
                  <a:cubicBezTo>
                    <a:pt x="159" y="110"/>
                    <a:pt x="159" y="110"/>
                    <a:pt x="159" y="110"/>
                  </a:cubicBezTo>
                  <a:cubicBezTo>
                    <a:pt x="160" y="109"/>
                    <a:pt x="160" y="109"/>
                    <a:pt x="160" y="109"/>
                  </a:cubicBezTo>
                  <a:cubicBezTo>
                    <a:pt x="160" y="109"/>
                    <a:pt x="160" y="109"/>
                    <a:pt x="160" y="109"/>
                  </a:cubicBezTo>
                  <a:cubicBezTo>
                    <a:pt x="161" y="108"/>
                    <a:pt x="161" y="108"/>
                    <a:pt x="161" y="108"/>
                  </a:cubicBezTo>
                  <a:cubicBezTo>
                    <a:pt x="161" y="107"/>
                    <a:pt x="161" y="107"/>
                    <a:pt x="161" y="107"/>
                  </a:cubicBezTo>
                  <a:cubicBezTo>
                    <a:pt x="161" y="107"/>
                    <a:pt x="161" y="107"/>
                    <a:pt x="161" y="107"/>
                  </a:cubicBezTo>
                  <a:cubicBezTo>
                    <a:pt x="160" y="107"/>
                    <a:pt x="160" y="107"/>
                    <a:pt x="160" y="107"/>
                  </a:cubicBezTo>
                  <a:cubicBezTo>
                    <a:pt x="159" y="107"/>
                    <a:pt x="159" y="107"/>
                    <a:pt x="159" y="107"/>
                  </a:cubicBezTo>
                  <a:cubicBezTo>
                    <a:pt x="158" y="108"/>
                    <a:pt x="158" y="108"/>
                    <a:pt x="158" y="108"/>
                  </a:cubicBezTo>
                  <a:close/>
                  <a:moveTo>
                    <a:pt x="161" y="100"/>
                  </a:moveTo>
                  <a:cubicBezTo>
                    <a:pt x="160" y="101"/>
                    <a:pt x="160" y="101"/>
                    <a:pt x="160" y="101"/>
                  </a:cubicBezTo>
                  <a:cubicBezTo>
                    <a:pt x="160" y="103"/>
                    <a:pt x="160" y="103"/>
                    <a:pt x="160" y="103"/>
                  </a:cubicBezTo>
                  <a:cubicBezTo>
                    <a:pt x="160" y="104"/>
                    <a:pt x="160" y="104"/>
                    <a:pt x="160" y="104"/>
                  </a:cubicBezTo>
                  <a:cubicBezTo>
                    <a:pt x="160" y="104"/>
                    <a:pt x="160" y="104"/>
                    <a:pt x="160" y="104"/>
                  </a:cubicBezTo>
                  <a:cubicBezTo>
                    <a:pt x="161" y="104"/>
                    <a:pt x="161" y="104"/>
                    <a:pt x="161" y="104"/>
                  </a:cubicBezTo>
                  <a:cubicBezTo>
                    <a:pt x="161" y="105"/>
                    <a:pt x="161" y="105"/>
                    <a:pt x="161" y="105"/>
                  </a:cubicBezTo>
                  <a:cubicBezTo>
                    <a:pt x="162" y="105"/>
                    <a:pt x="162" y="105"/>
                    <a:pt x="162" y="105"/>
                  </a:cubicBezTo>
                  <a:cubicBezTo>
                    <a:pt x="163" y="105"/>
                    <a:pt x="163" y="105"/>
                    <a:pt x="163" y="105"/>
                  </a:cubicBezTo>
                  <a:cubicBezTo>
                    <a:pt x="163" y="105"/>
                    <a:pt x="163" y="105"/>
                    <a:pt x="163" y="105"/>
                  </a:cubicBezTo>
                  <a:cubicBezTo>
                    <a:pt x="164" y="104"/>
                    <a:pt x="164" y="104"/>
                    <a:pt x="164" y="104"/>
                  </a:cubicBezTo>
                  <a:cubicBezTo>
                    <a:pt x="163" y="103"/>
                    <a:pt x="163" y="103"/>
                    <a:pt x="163" y="103"/>
                  </a:cubicBezTo>
                  <a:cubicBezTo>
                    <a:pt x="163" y="102"/>
                    <a:pt x="163" y="102"/>
                    <a:pt x="163" y="102"/>
                  </a:cubicBezTo>
                  <a:cubicBezTo>
                    <a:pt x="162" y="101"/>
                    <a:pt x="162" y="101"/>
                    <a:pt x="162" y="101"/>
                  </a:cubicBezTo>
                  <a:cubicBezTo>
                    <a:pt x="161" y="100"/>
                    <a:pt x="161" y="100"/>
                    <a:pt x="161" y="100"/>
                  </a:cubicBezTo>
                  <a:close/>
                  <a:moveTo>
                    <a:pt x="155" y="87"/>
                  </a:moveTo>
                  <a:cubicBezTo>
                    <a:pt x="155" y="86"/>
                    <a:pt x="155" y="86"/>
                    <a:pt x="155" y="86"/>
                  </a:cubicBezTo>
                  <a:cubicBezTo>
                    <a:pt x="155" y="86"/>
                    <a:pt x="155" y="86"/>
                    <a:pt x="155" y="86"/>
                  </a:cubicBezTo>
                  <a:cubicBezTo>
                    <a:pt x="154" y="86"/>
                    <a:pt x="154" y="86"/>
                    <a:pt x="154" y="86"/>
                  </a:cubicBezTo>
                  <a:cubicBezTo>
                    <a:pt x="153" y="86"/>
                    <a:pt x="153" y="86"/>
                    <a:pt x="153" y="86"/>
                  </a:cubicBezTo>
                  <a:cubicBezTo>
                    <a:pt x="153" y="86"/>
                    <a:pt x="153" y="86"/>
                    <a:pt x="153" y="86"/>
                  </a:cubicBezTo>
                  <a:cubicBezTo>
                    <a:pt x="154" y="86"/>
                    <a:pt x="154" y="86"/>
                    <a:pt x="154" y="86"/>
                  </a:cubicBezTo>
                  <a:cubicBezTo>
                    <a:pt x="154" y="87"/>
                    <a:pt x="154" y="87"/>
                    <a:pt x="154" y="87"/>
                  </a:cubicBezTo>
                  <a:cubicBezTo>
                    <a:pt x="154" y="87"/>
                    <a:pt x="154" y="87"/>
                    <a:pt x="154" y="87"/>
                  </a:cubicBezTo>
                  <a:cubicBezTo>
                    <a:pt x="155" y="87"/>
                    <a:pt x="155" y="87"/>
                    <a:pt x="155" y="87"/>
                  </a:cubicBezTo>
                  <a:close/>
                  <a:moveTo>
                    <a:pt x="158" y="77"/>
                  </a:moveTo>
                  <a:cubicBezTo>
                    <a:pt x="157" y="77"/>
                    <a:pt x="157" y="77"/>
                    <a:pt x="157" y="77"/>
                  </a:cubicBezTo>
                  <a:cubicBezTo>
                    <a:pt x="157" y="76"/>
                    <a:pt x="157" y="76"/>
                    <a:pt x="157" y="76"/>
                  </a:cubicBezTo>
                  <a:cubicBezTo>
                    <a:pt x="157" y="78"/>
                    <a:pt x="157" y="78"/>
                    <a:pt x="157" y="78"/>
                  </a:cubicBezTo>
                  <a:cubicBezTo>
                    <a:pt x="158" y="78"/>
                    <a:pt x="158" y="78"/>
                    <a:pt x="158" y="78"/>
                  </a:cubicBezTo>
                  <a:cubicBezTo>
                    <a:pt x="158" y="78"/>
                    <a:pt x="158" y="78"/>
                    <a:pt x="158" y="78"/>
                  </a:cubicBezTo>
                  <a:cubicBezTo>
                    <a:pt x="158" y="78"/>
                    <a:pt x="158" y="78"/>
                    <a:pt x="158" y="78"/>
                  </a:cubicBezTo>
                  <a:cubicBezTo>
                    <a:pt x="159" y="79"/>
                    <a:pt x="159" y="79"/>
                    <a:pt x="159" y="79"/>
                  </a:cubicBezTo>
                  <a:cubicBezTo>
                    <a:pt x="159" y="79"/>
                    <a:pt x="159" y="79"/>
                    <a:pt x="159" y="79"/>
                  </a:cubicBezTo>
                  <a:cubicBezTo>
                    <a:pt x="159" y="79"/>
                    <a:pt x="159" y="79"/>
                    <a:pt x="159" y="79"/>
                  </a:cubicBezTo>
                  <a:cubicBezTo>
                    <a:pt x="159" y="78"/>
                    <a:pt x="159" y="78"/>
                    <a:pt x="159" y="78"/>
                  </a:cubicBezTo>
                  <a:cubicBezTo>
                    <a:pt x="159" y="77"/>
                    <a:pt x="159" y="77"/>
                    <a:pt x="159" y="77"/>
                  </a:cubicBezTo>
                  <a:cubicBezTo>
                    <a:pt x="159" y="77"/>
                    <a:pt x="159" y="77"/>
                    <a:pt x="159" y="77"/>
                  </a:cubicBezTo>
                  <a:cubicBezTo>
                    <a:pt x="159" y="76"/>
                    <a:pt x="159" y="76"/>
                    <a:pt x="159" y="76"/>
                  </a:cubicBezTo>
                  <a:cubicBezTo>
                    <a:pt x="159" y="76"/>
                    <a:pt x="159" y="76"/>
                    <a:pt x="159" y="76"/>
                  </a:cubicBezTo>
                  <a:cubicBezTo>
                    <a:pt x="159" y="75"/>
                    <a:pt x="159" y="75"/>
                    <a:pt x="159" y="75"/>
                  </a:cubicBezTo>
                  <a:cubicBezTo>
                    <a:pt x="158" y="75"/>
                    <a:pt x="158" y="75"/>
                    <a:pt x="158" y="75"/>
                  </a:cubicBezTo>
                  <a:cubicBezTo>
                    <a:pt x="158" y="75"/>
                    <a:pt x="158" y="75"/>
                    <a:pt x="158" y="75"/>
                  </a:cubicBezTo>
                  <a:cubicBezTo>
                    <a:pt x="157" y="76"/>
                    <a:pt x="157" y="76"/>
                    <a:pt x="157" y="76"/>
                  </a:cubicBezTo>
                  <a:cubicBezTo>
                    <a:pt x="158" y="76"/>
                    <a:pt x="158" y="76"/>
                    <a:pt x="158" y="76"/>
                  </a:cubicBezTo>
                  <a:cubicBezTo>
                    <a:pt x="158" y="77"/>
                    <a:pt x="158" y="77"/>
                    <a:pt x="158" y="77"/>
                  </a:cubicBezTo>
                  <a:close/>
                  <a:moveTo>
                    <a:pt x="156" y="72"/>
                  </a:moveTo>
                  <a:cubicBezTo>
                    <a:pt x="155" y="72"/>
                    <a:pt x="155" y="72"/>
                    <a:pt x="155" y="72"/>
                  </a:cubicBezTo>
                  <a:cubicBezTo>
                    <a:pt x="155" y="72"/>
                    <a:pt x="155" y="72"/>
                    <a:pt x="155" y="72"/>
                  </a:cubicBezTo>
                  <a:cubicBezTo>
                    <a:pt x="154" y="71"/>
                    <a:pt x="154" y="71"/>
                    <a:pt x="154" y="71"/>
                  </a:cubicBezTo>
                  <a:cubicBezTo>
                    <a:pt x="154" y="72"/>
                    <a:pt x="154" y="72"/>
                    <a:pt x="154" y="72"/>
                  </a:cubicBezTo>
                  <a:cubicBezTo>
                    <a:pt x="154" y="72"/>
                    <a:pt x="154" y="72"/>
                    <a:pt x="154" y="72"/>
                  </a:cubicBezTo>
                  <a:cubicBezTo>
                    <a:pt x="155" y="73"/>
                    <a:pt x="155" y="73"/>
                    <a:pt x="155" y="73"/>
                  </a:cubicBezTo>
                  <a:cubicBezTo>
                    <a:pt x="156" y="73"/>
                    <a:pt x="156" y="73"/>
                    <a:pt x="156" y="73"/>
                  </a:cubicBezTo>
                  <a:cubicBezTo>
                    <a:pt x="156" y="72"/>
                    <a:pt x="156" y="72"/>
                    <a:pt x="156" y="72"/>
                  </a:cubicBezTo>
                  <a:close/>
                  <a:moveTo>
                    <a:pt x="156" y="71"/>
                  </a:moveTo>
                  <a:cubicBezTo>
                    <a:pt x="156" y="71"/>
                    <a:pt x="157" y="72"/>
                    <a:pt x="157" y="72"/>
                  </a:cubicBezTo>
                  <a:cubicBezTo>
                    <a:pt x="158" y="71"/>
                    <a:pt x="158" y="71"/>
                    <a:pt x="158" y="71"/>
                  </a:cubicBezTo>
                  <a:cubicBezTo>
                    <a:pt x="159" y="72"/>
                    <a:pt x="159" y="72"/>
                    <a:pt x="159" y="72"/>
                  </a:cubicBezTo>
                  <a:cubicBezTo>
                    <a:pt x="159" y="71"/>
                    <a:pt x="159" y="71"/>
                    <a:pt x="159" y="71"/>
                  </a:cubicBezTo>
                  <a:cubicBezTo>
                    <a:pt x="159" y="71"/>
                    <a:pt x="159" y="71"/>
                    <a:pt x="159" y="71"/>
                  </a:cubicBezTo>
                  <a:cubicBezTo>
                    <a:pt x="158" y="71"/>
                    <a:pt x="158" y="71"/>
                    <a:pt x="158" y="71"/>
                  </a:cubicBezTo>
                  <a:cubicBezTo>
                    <a:pt x="158" y="70"/>
                    <a:pt x="158" y="70"/>
                    <a:pt x="158" y="70"/>
                  </a:cubicBezTo>
                  <a:cubicBezTo>
                    <a:pt x="157" y="71"/>
                    <a:pt x="157" y="71"/>
                    <a:pt x="157" y="71"/>
                  </a:cubicBezTo>
                  <a:cubicBezTo>
                    <a:pt x="156" y="71"/>
                    <a:pt x="156" y="71"/>
                    <a:pt x="156" y="71"/>
                  </a:cubicBezTo>
                  <a:close/>
                  <a:moveTo>
                    <a:pt x="167" y="91"/>
                  </a:moveTo>
                  <a:cubicBezTo>
                    <a:pt x="167" y="90"/>
                    <a:pt x="167" y="90"/>
                    <a:pt x="167" y="90"/>
                  </a:cubicBezTo>
                  <a:cubicBezTo>
                    <a:pt x="167" y="89"/>
                    <a:pt x="167" y="89"/>
                    <a:pt x="167" y="89"/>
                  </a:cubicBezTo>
                  <a:cubicBezTo>
                    <a:pt x="166" y="90"/>
                    <a:pt x="166" y="90"/>
                    <a:pt x="166" y="90"/>
                  </a:cubicBezTo>
                  <a:cubicBezTo>
                    <a:pt x="166" y="90"/>
                    <a:pt x="166" y="90"/>
                    <a:pt x="166" y="90"/>
                  </a:cubicBezTo>
                  <a:cubicBezTo>
                    <a:pt x="166" y="91"/>
                    <a:pt x="166" y="91"/>
                    <a:pt x="166" y="91"/>
                  </a:cubicBezTo>
                  <a:cubicBezTo>
                    <a:pt x="167" y="91"/>
                    <a:pt x="167" y="91"/>
                    <a:pt x="167" y="91"/>
                  </a:cubicBezTo>
                  <a:close/>
                  <a:moveTo>
                    <a:pt x="169" y="90"/>
                  </a:moveTo>
                  <a:cubicBezTo>
                    <a:pt x="170" y="90"/>
                    <a:pt x="170" y="90"/>
                    <a:pt x="170" y="90"/>
                  </a:cubicBezTo>
                  <a:cubicBezTo>
                    <a:pt x="170" y="89"/>
                    <a:pt x="170" y="89"/>
                    <a:pt x="170" y="89"/>
                  </a:cubicBezTo>
                  <a:cubicBezTo>
                    <a:pt x="169" y="89"/>
                    <a:pt x="169" y="89"/>
                    <a:pt x="169" y="89"/>
                  </a:cubicBezTo>
                  <a:cubicBezTo>
                    <a:pt x="169" y="89"/>
                    <a:pt x="169" y="89"/>
                    <a:pt x="169" y="89"/>
                  </a:cubicBezTo>
                  <a:cubicBezTo>
                    <a:pt x="168" y="89"/>
                    <a:pt x="168" y="89"/>
                    <a:pt x="168" y="89"/>
                  </a:cubicBezTo>
                  <a:cubicBezTo>
                    <a:pt x="168" y="90"/>
                    <a:pt x="168" y="90"/>
                    <a:pt x="168" y="90"/>
                  </a:cubicBezTo>
                  <a:cubicBezTo>
                    <a:pt x="169" y="90"/>
                    <a:pt x="169" y="90"/>
                    <a:pt x="169" y="90"/>
                  </a:cubicBezTo>
                  <a:close/>
                  <a:moveTo>
                    <a:pt x="173" y="91"/>
                  </a:moveTo>
                  <a:cubicBezTo>
                    <a:pt x="174" y="90"/>
                    <a:pt x="174" y="90"/>
                    <a:pt x="174" y="90"/>
                  </a:cubicBezTo>
                  <a:cubicBezTo>
                    <a:pt x="173" y="90"/>
                    <a:pt x="173" y="90"/>
                    <a:pt x="173" y="90"/>
                  </a:cubicBezTo>
                  <a:cubicBezTo>
                    <a:pt x="172" y="90"/>
                    <a:pt x="172" y="90"/>
                    <a:pt x="172" y="90"/>
                  </a:cubicBezTo>
                  <a:cubicBezTo>
                    <a:pt x="172" y="91"/>
                    <a:pt x="172" y="91"/>
                    <a:pt x="172" y="91"/>
                  </a:cubicBezTo>
                  <a:cubicBezTo>
                    <a:pt x="173" y="91"/>
                    <a:pt x="173" y="91"/>
                    <a:pt x="173" y="91"/>
                  </a:cubicBezTo>
                  <a:close/>
                  <a:moveTo>
                    <a:pt x="179" y="89"/>
                  </a:moveTo>
                  <a:cubicBezTo>
                    <a:pt x="180" y="90"/>
                    <a:pt x="180" y="90"/>
                    <a:pt x="180" y="90"/>
                  </a:cubicBezTo>
                  <a:cubicBezTo>
                    <a:pt x="180" y="90"/>
                    <a:pt x="180" y="90"/>
                    <a:pt x="180" y="90"/>
                  </a:cubicBezTo>
                  <a:cubicBezTo>
                    <a:pt x="181" y="90"/>
                    <a:pt x="181" y="90"/>
                    <a:pt x="181" y="90"/>
                  </a:cubicBezTo>
                  <a:cubicBezTo>
                    <a:pt x="180" y="89"/>
                    <a:pt x="180" y="89"/>
                    <a:pt x="180" y="89"/>
                  </a:cubicBezTo>
                  <a:cubicBezTo>
                    <a:pt x="179" y="89"/>
                    <a:pt x="179" y="89"/>
                    <a:pt x="179" y="89"/>
                  </a:cubicBezTo>
                  <a:close/>
                  <a:moveTo>
                    <a:pt x="176" y="88"/>
                  </a:moveTo>
                  <a:cubicBezTo>
                    <a:pt x="177" y="88"/>
                    <a:pt x="177" y="88"/>
                    <a:pt x="177" y="88"/>
                  </a:cubicBezTo>
                  <a:cubicBezTo>
                    <a:pt x="177" y="88"/>
                    <a:pt x="177" y="88"/>
                    <a:pt x="177" y="88"/>
                  </a:cubicBezTo>
                  <a:cubicBezTo>
                    <a:pt x="176" y="87"/>
                    <a:pt x="176" y="87"/>
                    <a:pt x="176" y="87"/>
                  </a:cubicBezTo>
                  <a:cubicBezTo>
                    <a:pt x="176" y="87"/>
                    <a:pt x="176" y="87"/>
                    <a:pt x="176" y="87"/>
                  </a:cubicBezTo>
                  <a:cubicBezTo>
                    <a:pt x="176" y="88"/>
                    <a:pt x="176" y="88"/>
                    <a:pt x="176" y="88"/>
                  </a:cubicBezTo>
                  <a:cubicBezTo>
                    <a:pt x="176" y="88"/>
                    <a:pt x="176" y="88"/>
                    <a:pt x="176" y="88"/>
                  </a:cubicBezTo>
                  <a:close/>
                  <a:moveTo>
                    <a:pt x="173" y="85"/>
                  </a:moveTo>
                  <a:cubicBezTo>
                    <a:pt x="173" y="84"/>
                    <a:pt x="173" y="84"/>
                    <a:pt x="173" y="84"/>
                  </a:cubicBezTo>
                  <a:cubicBezTo>
                    <a:pt x="172" y="84"/>
                    <a:pt x="172" y="84"/>
                    <a:pt x="172" y="84"/>
                  </a:cubicBezTo>
                  <a:cubicBezTo>
                    <a:pt x="171" y="85"/>
                    <a:pt x="171" y="85"/>
                    <a:pt x="171" y="85"/>
                  </a:cubicBezTo>
                  <a:cubicBezTo>
                    <a:pt x="171" y="86"/>
                    <a:pt x="171" y="86"/>
                    <a:pt x="171" y="86"/>
                  </a:cubicBezTo>
                  <a:cubicBezTo>
                    <a:pt x="172" y="86"/>
                    <a:pt x="172" y="86"/>
                    <a:pt x="172" y="86"/>
                  </a:cubicBezTo>
                  <a:cubicBezTo>
                    <a:pt x="172" y="86"/>
                    <a:pt x="172" y="86"/>
                    <a:pt x="172" y="86"/>
                  </a:cubicBezTo>
                  <a:cubicBezTo>
                    <a:pt x="172" y="85"/>
                    <a:pt x="172" y="85"/>
                    <a:pt x="172" y="85"/>
                  </a:cubicBezTo>
                  <a:cubicBezTo>
                    <a:pt x="172" y="85"/>
                    <a:pt x="172" y="85"/>
                    <a:pt x="172" y="85"/>
                  </a:cubicBezTo>
                  <a:cubicBezTo>
                    <a:pt x="173" y="85"/>
                    <a:pt x="173" y="85"/>
                    <a:pt x="173" y="85"/>
                  </a:cubicBezTo>
                  <a:close/>
                  <a:moveTo>
                    <a:pt x="175" y="84"/>
                  </a:moveTo>
                  <a:cubicBezTo>
                    <a:pt x="175" y="84"/>
                    <a:pt x="175" y="84"/>
                    <a:pt x="175" y="84"/>
                  </a:cubicBezTo>
                  <a:cubicBezTo>
                    <a:pt x="174" y="84"/>
                    <a:pt x="174" y="84"/>
                    <a:pt x="174" y="84"/>
                  </a:cubicBezTo>
                  <a:cubicBezTo>
                    <a:pt x="174" y="84"/>
                    <a:pt x="174" y="84"/>
                    <a:pt x="174" y="84"/>
                  </a:cubicBezTo>
                  <a:cubicBezTo>
                    <a:pt x="174" y="85"/>
                    <a:pt x="174" y="85"/>
                    <a:pt x="174" y="85"/>
                  </a:cubicBezTo>
                  <a:cubicBezTo>
                    <a:pt x="175" y="85"/>
                    <a:pt x="175" y="85"/>
                    <a:pt x="175" y="85"/>
                  </a:cubicBezTo>
                  <a:cubicBezTo>
                    <a:pt x="175" y="85"/>
                    <a:pt x="175" y="85"/>
                    <a:pt x="175" y="85"/>
                  </a:cubicBezTo>
                  <a:cubicBezTo>
                    <a:pt x="175" y="84"/>
                    <a:pt x="175" y="84"/>
                    <a:pt x="175" y="84"/>
                  </a:cubicBezTo>
                  <a:close/>
                  <a:moveTo>
                    <a:pt x="176" y="85"/>
                  </a:moveTo>
                  <a:cubicBezTo>
                    <a:pt x="176" y="85"/>
                    <a:pt x="176" y="85"/>
                    <a:pt x="176" y="85"/>
                  </a:cubicBezTo>
                  <a:cubicBezTo>
                    <a:pt x="176" y="85"/>
                    <a:pt x="176" y="85"/>
                    <a:pt x="176" y="85"/>
                  </a:cubicBezTo>
                  <a:cubicBezTo>
                    <a:pt x="177" y="84"/>
                    <a:pt x="177" y="84"/>
                    <a:pt x="177" y="84"/>
                  </a:cubicBezTo>
                  <a:cubicBezTo>
                    <a:pt x="177" y="84"/>
                    <a:pt x="177" y="84"/>
                    <a:pt x="177" y="84"/>
                  </a:cubicBezTo>
                  <a:cubicBezTo>
                    <a:pt x="177" y="83"/>
                    <a:pt x="177" y="83"/>
                    <a:pt x="177" y="83"/>
                  </a:cubicBezTo>
                  <a:cubicBezTo>
                    <a:pt x="176" y="83"/>
                    <a:pt x="176" y="83"/>
                    <a:pt x="176" y="83"/>
                  </a:cubicBezTo>
                  <a:cubicBezTo>
                    <a:pt x="176" y="84"/>
                    <a:pt x="176" y="84"/>
                    <a:pt x="176" y="84"/>
                  </a:cubicBezTo>
                  <a:cubicBezTo>
                    <a:pt x="176" y="84"/>
                    <a:pt x="176" y="84"/>
                    <a:pt x="176" y="84"/>
                  </a:cubicBezTo>
                  <a:cubicBezTo>
                    <a:pt x="176" y="85"/>
                    <a:pt x="176" y="85"/>
                    <a:pt x="176" y="85"/>
                  </a:cubicBezTo>
                  <a:close/>
                  <a:moveTo>
                    <a:pt x="173" y="82"/>
                  </a:moveTo>
                  <a:cubicBezTo>
                    <a:pt x="174" y="81"/>
                    <a:pt x="174" y="81"/>
                    <a:pt x="174" y="81"/>
                  </a:cubicBezTo>
                  <a:cubicBezTo>
                    <a:pt x="173" y="81"/>
                    <a:pt x="173" y="81"/>
                    <a:pt x="173" y="81"/>
                  </a:cubicBezTo>
                  <a:cubicBezTo>
                    <a:pt x="173" y="81"/>
                    <a:pt x="173" y="81"/>
                    <a:pt x="173" y="81"/>
                  </a:cubicBezTo>
                  <a:cubicBezTo>
                    <a:pt x="172" y="81"/>
                    <a:pt x="172" y="81"/>
                    <a:pt x="172" y="81"/>
                  </a:cubicBezTo>
                  <a:cubicBezTo>
                    <a:pt x="171" y="81"/>
                    <a:pt x="171" y="81"/>
                    <a:pt x="171" y="81"/>
                  </a:cubicBezTo>
                  <a:cubicBezTo>
                    <a:pt x="171" y="82"/>
                    <a:pt x="171" y="82"/>
                    <a:pt x="171" y="82"/>
                  </a:cubicBezTo>
                  <a:cubicBezTo>
                    <a:pt x="173" y="82"/>
                    <a:pt x="173" y="82"/>
                    <a:pt x="173" y="82"/>
                  </a:cubicBezTo>
                  <a:cubicBezTo>
                    <a:pt x="173" y="82"/>
                    <a:pt x="173" y="82"/>
                    <a:pt x="173" y="82"/>
                  </a:cubicBezTo>
                  <a:close/>
                  <a:moveTo>
                    <a:pt x="177" y="80"/>
                  </a:moveTo>
                  <a:cubicBezTo>
                    <a:pt x="177" y="80"/>
                    <a:pt x="177" y="80"/>
                    <a:pt x="177" y="80"/>
                  </a:cubicBezTo>
                  <a:cubicBezTo>
                    <a:pt x="177" y="80"/>
                    <a:pt x="177" y="80"/>
                    <a:pt x="177" y="80"/>
                  </a:cubicBezTo>
                  <a:cubicBezTo>
                    <a:pt x="177" y="79"/>
                    <a:pt x="177" y="79"/>
                    <a:pt x="177" y="79"/>
                  </a:cubicBezTo>
                  <a:cubicBezTo>
                    <a:pt x="178" y="79"/>
                    <a:pt x="178" y="79"/>
                    <a:pt x="178" y="79"/>
                  </a:cubicBezTo>
                  <a:cubicBezTo>
                    <a:pt x="178" y="79"/>
                    <a:pt x="178" y="79"/>
                    <a:pt x="178" y="79"/>
                  </a:cubicBezTo>
                  <a:cubicBezTo>
                    <a:pt x="177" y="78"/>
                    <a:pt x="177" y="78"/>
                    <a:pt x="177" y="78"/>
                  </a:cubicBezTo>
                  <a:cubicBezTo>
                    <a:pt x="176" y="78"/>
                    <a:pt x="176" y="78"/>
                    <a:pt x="176" y="78"/>
                  </a:cubicBezTo>
                  <a:cubicBezTo>
                    <a:pt x="176" y="79"/>
                    <a:pt x="176" y="79"/>
                    <a:pt x="176" y="79"/>
                  </a:cubicBezTo>
                  <a:cubicBezTo>
                    <a:pt x="176" y="79"/>
                    <a:pt x="176" y="79"/>
                    <a:pt x="176" y="79"/>
                  </a:cubicBezTo>
                  <a:cubicBezTo>
                    <a:pt x="176" y="79"/>
                    <a:pt x="176" y="79"/>
                    <a:pt x="176" y="79"/>
                  </a:cubicBezTo>
                  <a:cubicBezTo>
                    <a:pt x="175" y="79"/>
                    <a:pt x="175" y="79"/>
                    <a:pt x="175" y="79"/>
                  </a:cubicBezTo>
                  <a:cubicBezTo>
                    <a:pt x="175" y="79"/>
                    <a:pt x="175" y="79"/>
                    <a:pt x="175" y="79"/>
                  </a:cubicBezTo>
                  <a:cubicBezTo>
                    <a:pt x="175" y="80"/>
                    <a:pt x="175" y="80"/>
                    <a:pt x="175" y="80"/>
                  </a:cubicBezTo>
                  <a:cubicBezTo>
                    <a:pt x="176" y="80"/>
                    <a:pt x="176" y="80"/>
                    <a:pt x="176" y="80"/>
                  </a:cubicBezTo>
                  <a:cubicBezTo>
                    <a:pt x="176" y="80"/>
                    <a:pt x="176" y="80"/>
                    <a:pt x="176" y="80"/>
                  </a:cubicBezTo>
                  <a:cubicBezTo>
                    <a:pt x="177" y="80"/>
                    <a:pt x="177" y="80"/>
                    <a:pt x="177" y="80"/>
                  </a:cubicBezTo>
                  <a:close/>
                  <a:moveTo>
                    <a:pt x="174" y="46"/>
                  </a:moveTo>
                  <a:cubicBezTo>
                    <a:pt x="174" y="46"/>
                    <a:pt x="174" y="46"/>
                    <a:pt x="174" y="46"/>
                  </a:cubicBezTo>
                  <a:cubicBezTo>
                    <a:pt x="174" y="45"/>
                    <a:pt x="174" y="45"/>
                    <a:pt x="174" y="45"/>
                  </a:cubicBezTo>
                  <a:cubicBezTo>
                    <a:pt x="174" y="45"/>
                    <a:pt x="174" y="45"/>
                    <a:pt x="174" y="45"/>
                  </a:cubicBezTo>
                  <a:cubicBezTo>
                    <a:pt x="173" y="45"/>
                    <a:pt x="173" y="45"/>
                    <a:pt x="173" y="45"/>
                  </a:cubicBezTo>
                  <a:cubicBezTo>
                    <a:pt x="174" y="46"/>
                    <a:pt x="174" y="46"/>
                    <a:pt x="174" y="46"/>
                  </a:cubicBezTo>
                  <a:close/>
                  <a:moveTo>
                    <a:pt x="169" y="53"/>
                  </a:moveTo>
                  <a:cubicBezTo>
                    <a:pt x="169" y="53"/>
                    <a:pt x="169" y="53"/>
                    <a:pt x="169" y="53"/>
                  </a:cubicBezTo>
                  <a:cubicBezTo>
                    <a:pt x="170" y="53"/>
                    <a:pt x="170" y="53"/>
                    <a:pt x="170" y="53"/>
                  </a:cubicBezTo>
                  <a:cubicBezTo>
                    <a:pt x="170" y="53"/>
                    <a:pt x="170" y="53"/>
                    <a:pt x="170" y="53"/>
                  </a:cubicBezTo>
                  <a:cubicBezTo>
                    <a:pt x="171" y="53"/>
                    <a:pt x="171" y="53"/>
                    <a:pt x="171" y="53"/>
                  </a:cubicBezTo>
                  <a:cubicBezTo>
                    <a:pt x="171" y="52"/>
                    <a:pt x="171" y="52"/>
                    <a:pt x="171" y="52"/>
                  </a:cubicBezTo>
                  <a:cubicBezTo>
                    <a:pt x="170" y="51"/>
                    <a:pt x="170" y="51"/>
                    <a:pt x="170" y="51"/>
                  </a:cubicBezTo>
                  <a:cubicBezTo>
                    <a:pt x="169" y="51"/>
                    <a:pt x="169" y="51"/>
                    <a:pt x="169" y="51"/>
                  </a:cubicBezTo>
                  <a:cubicBezTo>
                    <a:pt x="169" y="51"/>
                    <a:pt x="169" y="51"/>
                    <a:pt x="169" y="51"/>
                  </a:cubicBezTo>
                  <a:cubicBezTo>
                    <a:pt x="169" y="52"/>
                    <a:pt x="169" y="52"/>
                    <a:pt x="169" y="52"/>
                  </a:cubicBezTo>
                  <a:cubicBezTo>
                    <a:pt x="169" y="53"/>
                    <a:pt x="169" y="53"/>
                    <a:pt x="169" y="53"/>
                  </a:cubicBezTo>
                  <a:close/>
                  <a:moveTo>
                    <a:pt x="189" y="51"/>
                  </a:moveTo>
                  <a:cubicBezTo>
                    <a:pt x="189" y="51"/>
                    <a:pt x="189" y="51"/>
                    <a:pt x="189" y="51"/>
                  </a:cubicBezTo>
                  <a:cubicBezTo>
                    <a:pt x="190" y="51"/>
                    <a:pt x="190" y="51"/>
                    <a:pt x="190" y="51"/>
                  </a:cubicBezTo>
                  <a:cubicBezTo>
                    <a:pt x="190" y="51"/>
                    <a:pt x="190" y="51"/>
                    <a:pt x="190" y="51"/>
                  </a:cubicBezTo>
                  <a:cubicBezTo>
                    <a:pt x="191" y="51"/>
                    <a:pt x="191" y="51"/>
                    <a:pt x="191" y="51"/>
                  </a:cubicBezTo>
                  <a:cubicBezTo>
                    <a:pt x="191" y="51"/>
                    <a:pt x="191" y="51"/>
                    <a:pt x="191" y="51"/>
                  </a:cubicBezTo>
                  <a:cubicBezTo>
                    <a:pt x="191" y="51"/>
                    <a:pt x="191" y="51"/>
                    <a:pt x="191" y="51"/>
                  </a:cubicBezTo>
                  <a:cubicBezTo>
                    <a:pt x="192" y="51"/>
                    <a:pt x="192" y="51"/>
                    <a:pt x="192" y="51"/>
                  </a:cubicBezTo>
                  <a:cubicBezTo>
                    <a:pt x="192" y="50"/>
                    <a:pt x="192" y="50"/>
                    <a:pt x="192" y="50"/>
                  </a:cubicBezTo>
                  <a:cubicBezTo>
                    <a:pt x="192" y="49"/>
                    <a:pt x="192" y="49"/>
                    <a:pt x="192" y="49"/>
                  </a:cubicBezTo>
                  <a:cubicBezTo>
                    <a:pt x="193" y="49"/>
                    <a:pt x="193" y="49"/>
                    <a:pt x="193" y="49"/>
                  </a:cubicBezTo>
                  <a:cubicBezTo>
                    <a:pt x="193" y="48"/>
                    <a:pt x="193" y="48"/>
                    <a:pt x="193" y="48"/>
                  </a:cubicBezTo>
                  <a:cubicBezTo>
                    <a:pt x="193" y="48"/>
                    <a:pt x="193" y="48"/>
                    <a:pt x="193" y="48"/>
                  </a:cubicBezTo>
                  <a:cubicBezTo>
                    <a:pt x="192" y="48"/>
                    <a:pt x="192" y="48"/>
                    <a:pt x="192" y="48"/>
                  </a:cubicBezTo>
                  <a:cubicBezTo>
                    <a:pt x="192" y="48"/>
                    <a:pt x="192" y="48"/>
                    <a:pt x="192" y="48"/>
                  </a:cubicBezTo>
                  <a:cubicBezTo>
                    <a:pt x="191" y="49"/>
                    <a:pt x="191" y="49"/>
                    <a:pt x="191" y="49"/>
                  </a:cubicBezTo>
                  <a:cubicBezTo>
                    <a:pt x="190" y="49"/>
                    <a:pt x="190" y="49"/>
                    <a:pt x="190" y="49"/>
                  </a:cubicBezTo>
                  <a:cubicBezTo>
                    <a:pt x="189" y="51"/>
                    <a:pt x="189" y="51"/>
                    <a:pt x="189" y="51"/>
                  </a:cubicBezTo>
                  <a:cubicBezTo>
                    <a:pt x="189" y="51"/>
                    <a:pt x="189" y="51"/>
                    <a:pt x="189" y="51"/>
                  </a:cubicBezTo>
                  <a:close/>
                  <a:moveTo>
                    <a:pt x="197" y="52"/>
                  </a:moveTo>
                  <a:cubicBezTo>
                    <a:pt x="198" y="52"/>
                    <a:pt x="198" y="52"/>
                    <a:pt x="198" y="52"/>
                  </a:cubicBezTo>
                  <a:cubicBezTo>
                    <a:pt x="199" y="51"/>
                    <a:pt x="199" y="51"/>
                    <a:pt x="199" y="51"/>
                  </a:cubicBezTo>
                  <a:cubicBezTo>
                    <a:pt x="198" y="51"/>
                    <a:pt x="198" y="51"/>
                    <a:pt x="198" y="51"/>
                  </a:cubicBezTo>
                  <a:cubicBezTo>
                    <a:pt x="197" y="51"/>
                    <a:pt x="197" y="51"/>
                    <a:pt x="197" y="51"/>
                  </a:cubicBezTo>
                  <a:cubicBezTo>
                    <a:pt x="197" y="52"/>
                    <a:pt x="197" y="52"/>
                    <a:pt x="197" y="52"/>
                  </a:cubicBezTo>
                  <a:cubicBezTo>
                    <a:pt x="197" y="52"/>
                    <a:pt x="197" y="52"/>
                    <a:pt x="197" y="52"/>
                  </a:cubicBezTo>
                  <a:close/>
                  <a:moveTo>
                    <a:pt x="199" y="54"/>
                  </a:moveTo>
                  <a:cubicBezTo>
                    <a:pt x="199" y="54"/>
                    <a:pt x="199" y="54"/>
                    <a:pt x="199" y="54"/>
                  </a:cubicBezTo>
                  <a:cubicBezTo>
                    <a:pt x="199" y="54"/>
                    <a:pt x="199" y="54"/>
                    <a:pt x="199" y="54"/>
                  </a:cubicBezTo>
                  <a:cubicBezTo>
                    <a:pt x="200" y="53"/>
                    <a:pt x="200" y="53"/>
                    <a:pt x="200" y="53"/>
                  </a:cubicBezTo>
                  <a:cubicBezTo>
                    <a:pt x="199" y="53"/>
                    <a:pt x="199" y="53"/>
                    <a:pt x="199" y="53"/>
                  </a:cubicBezTo>
                  <a:cubicBezTo>
                    <a:pt x="199" y="52"/>
                    <a:pt x="199" y="52"/>
                    <a:pt x="199" y="52"/>
                  </a:cubicBezTo>
                  <a:cubicBezTo>
                    <a:pt x="198" y="52"/>
                    <a:pt x="198" y="52"/>
                    <a:pt x="198" y="52"/>
                  </a:cubicBezTo>
                  <a:cubicBezTo>
                    <a:pt x="198" y="53"/>
                    <a:pt x="198" y="53"/>
                    <a:pt x="198" y="53"/>
                  </a:cubicBezTo>
                  <a:cubicBezTo>
                    <a:pt x="199" y="53"/>
                    <a:pt x="199" y="53"/>
                    <a:pt x="199" y="53"/>
                  </a:cubicBezTo>
                  <a:cubicBezTo>
                    <a:pt x="199" y="54"/>
                    <a:pt x="199" y="54"/>
                    <a:pt x="199" y="54"/>
                  </a:cubicBezTo>
                  <a:close/>
                  <a:moveTo>
                    <a:pt x="191" y="56"/>
                  </a:moveTo>
                  <a:cubicBezTo>
                    <a:pt x="192" y="55"/>
                    <a:pt x="192" y="55"/>
                    <a:pt x="192" y="55"/>
                  </a:cubicBezTo>
                  <a:cubicBezTo>
                    <a:pt x="192" y="55"/>
                    <a:pt x="192" y="55"/>
                    <a:pt x="192" y="55"/>
                  </a:cubicBezTo>
                  <a:cubicBezTo>
                    <a:pt x="191" y="55"/>
                    <a:pt x="191" y="55"/>
                    <a:pt x="191" y="55"/>
                  </a:cubicBezTo>
                  <a:cubicBezTo>
                    <a:pt x="191" y="55"/>
                    <a:pt x="191" y="55"/>
                    <a:pt x="191" y="55"/>
                  </a:cubicBezTo>
                  <a:cubicBezTo>
                    <a:pt x="190" y="55"/>
                    <a:pt x="190" y="55"/>
                    <a:pt x="190" y="55"/>
                  </a:cubicBezTo>
                  <a:cubicBezTo>
                    <a:pt x="190" y="56"/>
                    <a:pt x="190" y="56"/>
                    <a:pt x="190" y="56"/>
                  </a:cubicBezTo>
                  <a:cubicBezTo>
                    <a:pt x="191" y="56"/>
                    <a:pt x="191" y="56"/>
                    <a:pt x="191" y="56"/>
                  </a:cubicBezTo>
                  <a:close/>
                  <a:moveTo>
                    <a:pt x="195" y="56"/>
                  </a:moveTo>
                  <a:cubicBezTo>
                    <a:pt x="196" y="55"/>
                    <a:pt x="196" y="55"/>
                    <a:pt x="196" y="55"/>
                  </a:cubicBezTo>
                  <a:cubicBezTo>
                    <a:pt x="196" y="55"/>
                    <a:pt x="196" y="55"/>
                    <a:pt x="196" y="55"/>
                  </a:cubicBezTo>
                  <a:cubicBezTo>
                    <a:pt x="196" y="55"/>
                    <a:pt x="196" y="55"/>
                    <a:pt x="196" y="55"/>
                  </a:cubicBezTo>
                  <a:cubicBezTo>
                    <a:pt x="196" y="54"/>
                    <a:pt x="196" y="54"/>
                    <a:pt x="196" y="54"/>
                  </a:cubicBezTo>
                  <a:cubicBezTo>
                    <a:pt x="195" y="54"/>
                    <a:pt x="195" y="54"/>
                    <a:pt x="195" y="54"/>
                  </a:cubicBezTo>
                  <a:cubicBezTo>
                    <a:pt x="195" y="54"/>
                    <a:pt x="195" y="54"/>
                    <a:pt x="195" y="54"/>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5" y="55"/>
                    <a:pt x="195" y="55"/>
                    <a:pt x="195" y="55"/>
                  </a:cubicBezTo>
                  <a:cubicBezTo>
                    <a:pt x="195" y="55"/>
                    <a:pt x="195" y="55"/>
                    <a:pt x="195" y="55"/>
                  </a:cubicBezTo>
                  <a:cubicBezTo>
                    <a:pt x="195" y="56"/>
                    <a:pt x="195" y="56"/>
                    <a:pt x="195" y="56"/>
                  </a:cubicBezTo>
                  <a:close/>
                  <a:moveTo>
                    <a:pt x="196" y="60"/>
                  </a:moveTo>
                  <a:cubicBezTo>
                    <a:pt x="196" y="60"/>
                    <a:pt x="196" y="60"/>
                    <a:pt x="196" y="60"/>
                  </a:cubicBezTo>
                  <a:cubicBezTo>
                    <a:pt x="197" y="60"/>
                    <a:pt x="197" y="60"/>
                    <a:pt x="197" y="60"/>
                  </a:cubicBezTo>
                  <a:cubicBezTo>
                    <a:pt x="198" y="60"/>
                    <a:pt x="198" y="60"/>
                    <a:pt x="198" y="60"/>
                  </a:cubicBezTo>
                  <a:cubicBezTo>
                    <a:pt x="198" y="60"/>
                    <a:pt x="198" y="60"/>
                    <a:pt x="198" y="60"/>
                  </a:cubicBezTo>
                  <a:cubicBezTo>
                    <a:pt x="199" y="60"/>
                    <a:pt x="199" y="60"/>
                    <a:pt x="199" y="60"/>
                  </a:cubicBezTo>
                  <a:cubicBezTo>
                    <a:pt x="200" y="60"/>
                    <a:pt x="200" y="60"/>
                    <a:pt x="200" y="60"/>
                  </a:cubicBezTo>
                  <a:cubicBezTo>
                    <a:pt x="200" y="59"/>
                    <a:pt x="200" y="59"/>
                    <a:pt x="200" y="59"/>
                  </a:cubicBezTo>
                  <a:cubicBezTo>
                    <a:pt x="200" y="59"/>
                    <a:pt x="200" y="59"/>
                    <a:pt x="200" y="59"/>
                  </a:cubicBezTo>
                  <a:cubicBezTo>
                    <a:pt x="200" y="59"/>
                    <a:pt x="200" y="59"/>
                    <a:pt x="200" y="59"/>
                  </a:cubicBezTo>
                  <a:cubicBezTo>
                    <a:pt x="200" y="59"/>
                    <a:pt x="200" y="59"/>
                    <a:pt x="200" y="59"/>
                  </a:cubicBezTo>
                  <a:cubicBezTo>
                    <a:pt x="200" y="58"/>
                    <a:pt x="200" y="58"/>
                    <a:pt x="200" y="58"/>
                  </a:cubicBezTo>
                  <a:cubicBezTo>
                    <a:pt x="199" y="58"/>
                    <a:pt x="199" y="58"/>
                    <a:pt x="199" y="58"/>
                  </a:cubicBezTo>
                  <a:cubicBezTo>
                    <a:pt x="199" y="58"/>
                    <a:pt x="199" y="58"/>
                    <a:pt x="199" y="58"/>
                  </a:cubicBezTo>
                  <a:cubicBezTo>
                    <a:pt x="199" y="59"/>
                    <a:pt x="199" y="59"/>
                    <a:pt x="199" y="59"/>
                  </a:cubicBezTo>
                  <a:cubicBezTo>
                    <a:pt x="198" y="59"/>
                    <a:pt x="198" y="59"/>
                    <a:pt x="198" y="59"/>
                  </a:cubicBezTo>
                  <a:cubicBezTo>
                    <a:pt x="198" y="59"/>
                    <a:pt x="198" y="59"/>
                    <a:pt x="198" y="59"/>
                  </a:cubicBezTo>
                  <a:cubicBezTo>
                    <a:pt x="198" y="58"/>
                    <a:pt x="198" y="58"/>
                    <a:pt x="198" y="58"/>
                  </a:cubicBezTo>
                  <a:cubicBezTo>
                    <a:pt x="197" y="58"/>
                    <a:pt x="197" y="58"/>
                    <a:pt x="197" y="58"/>
                  </a:cubicBezTo>
                  <a:cubicBezTo>
                    <a:pt x="197" y="59"/>
                    <a:pt x="197" y="59"/>
                    <a:pt x="197" y="59"/>
                  </a:cubicBezTo>
                  <a:cubicBezTo>
                    <a:pt x="197" y="59"/>
                    <a:pt x="197" y="59"/>
                    <a:pt x="197" y="59"/>
                  </a:cubicBezTo>
                  <a:cubicBezTo>
                    <a:pt x="196" y="59"/>
                    <a:pt x="196" y="59"/>
                    <a:pt x="196" y="59"/>
                  </a:cubicBezTo>
                  <a:cubicBezTo>
                    <a:pt x="196" y="60"/>
                    <a:pt x="196" y="60"/>
                    <a:pt x="196" y="60"/>
                  </a:cubicBezTo>
                  <a:cubicBezTo>
                    <a:pt x="196" y="60"/>
                    <a:pt x="196" y="60"/>
                    <a:pt x="196" y="60"/>
                  </a:cubicBezTo>
                  <a:close/>
                  <a:moveTo>
                    <a:pt x="116" y="36"/>
                  </a:moveTo>
                  <a:cubicBezTo>
                    <a:pt x="117" y="36"/>
                    <a:pt x="117" y="36"/>
                    <a:pt x="117" y="36"/>
                  </a:cubicBezTo>
                  <a:cubicBezTo>
                    <a:pt x="118" y="37"/>
                    <a:pt x="118" y="37"/>
                    <a:pt x="118" y="37"/>
                  </a:cubicBezTo>
                  <a:cubicBezTo>
                    <a:pt x="118" y="37"/>
                    <a:pt x="118" y="37"/>
                    <a:pt x="118" y="37"/>
                  </a:cubicBezTo>
                  <a:cubicBezTo>
                    <a:pt x="119" y="36"/>
                    <a:pt x="119" y="36"/>
                    <a:pt x="119" y="36"/>
                  </a:cubicBezTo>
                  <a:cubicBezTo>
                    <a:pt x="120" y="36"/>
                    <a:pt x="120" y="36"/>
                    <a:pt x="120" y="36"/>
                  </a:cubicBezTo>
                  <a:cubicBezTo>
                    <a:pt x="119" y="36"/>
                    <a:pt x="119" y="36"/>
                    <a:pt x="119" y="36"/>
                  </a:cubicBezTo>
                  <a:cubicBezTo>
                    <a:pt x="118" y="36"/>
                    <a:pt x="118" y="36"/>
                    <a:pt x="118" y="36"/>
                  </a:cubicBezTo>
                  <a:cubicBezTo>
                    <a:pt x="117" y="36"/>
                    <a:pt x="117" y="36"/>
                    <a:pt x="117" y="36"/>
                  </a:cubicBezTo>
                  <a:cubicBezTo>
                    <a:pt x="117" y="35"/>
                    <a:pt x="117" y="35"/>
                    <a:pt x="117" y="35"/>
                  </a:cubicBezTo>
                  <a:cubicBezTo>
                    <a:pt x="116" y="35"/>
                    <a:pt x="116" y="35"/>
                    <a:pt x="116" y="35"/>
                  </a:cubicBezTo>
                  <a:cubicBezTo>
                    <a:pt x="116" y="36"/>
                    <a:pt x="116" y="36"/>
                    <a:pt x="116" y="36"/>
                  </a:cubicBezTo>
                  <a:cubicBezTo>
                    <a:pt x="116" y="36"/>
                    <a:pt x="116" y="36"/>
                    <a:pt x="116" y="36"/>
                  </a:cubicBezTo>
                  <a:close/>
                  <a:moveTo>
                    <a:pt x="114" y="19"/>
                  </a:moveTo>
                  <a:cubicBezTo>
                    <a:pt x="114" y="19"/>
                    <a:pt x="114" y="19"/>
                    <a:pt x="114" y="19"/>
                  </a:cubicBezTo>
                  <a:cubicBezTo>
                    <a:pt x="114" y="18"/>
                    <a:pt x="114" y="18"/>
                    <a:pt x="114" y="18"/>
                  </a:cubicBezTo>
                  <a:cubicBezTo>
                    <a:pt x="115" y="17"/>
                    <a:pt x="115" y="17"/>
                    <a:pt x="115" y="17"/>
                  </a:cubicBezTo>
                  <a:cubicBezTo>
                    <a:pt x="116" y="17"/>
                    <a:pt x="116" y="17"/>
                    <a:pt x="116" y="17"/>
                  </a:cubicBezTo>
                  <a:cubicBezTo>
                    <a:pt x="118" y="18"/>
                    <a:pt x="118" y="18"/>
                    <a:pt x="118" y="18"/>
                  </a:cubicBezTo>
                  <a:cubicBezTo>
                    <a:pt x="118" y="18"/>
                    <a:pt x="118" y="18"/>
                    <a:pt x="118" y="18"/>
                  </a:cubicBezTo>
                  <a:cubicBezTo>
                    <a:pt x="117" y="19"/>
                    <a:pt x="117" y="19"/>
                    <a:pt x="117" y="19"/>
                  </a:cubicBezTo>
                  <a:cubicBezTo>
                    <a:pt x="116" y="19"/>
                    <a:pt x="116" y="19"/>
                    <a:pt x="116" y="19"/>
                  </a:cubicBezTo>
                  <a:cubicBezTo>
                    <a:pt x="115" y="19"/>
                    <a:pt x="115" y="19"/>
                    <a:pt x="115" y="19"/>
                  </a:cubicBezTo>
                  <a:cubicBezTo>
                    <a:pt x="115" y="19"/>
                    <a:pt x="114" y="19"/>
                    <a:pt x="114" y="19"/>
                  </a:cubicBezTo>
                  <a:close/>
                  <a:moveTo>
                    <a:pt x="142" y="6"/>
                  </a:moveTo>
                  <a:cubicBezTo>
                    <a:pt x="142" y="5"/>
                    <a:pt x="142" y="5"/>
                    <a:pt x="142" y="5"/>
                  </a:cubicBezTo>
                  <a:cubicBezTo>
                    <a:pt x="143" y="5"/>
                    <a:pt x="143" y="5"/>
                    <a:pt x="143" y="5"/>
                  </a:cubicBezTo>
                  <a:cubicBezTo>
                    <a:pt x="144" y="5"/>
                    <a:pt x="144" y="5"/>
                    <a:pt x="144" y="5"/>
                  </a:cubicBezTo>
                  <a:cubicBezTo>
                    <a:pt x="145" y="5"/>
                    <a:pt x="145" y="5"/>
                    <a:pt x="145" y="5"/>
                  </a:cubicBezTo>
                  <a:cubicBezTo>
                    <a:pt x="145" y="5"/>
                    <a:pt x="145" y="5"/>
                    <a:pt x="145" y="5"/>
                  </a:cubicBezTo>
                  <a:cubicBezTo>
                    <a:pt x="145" y="6"/>
                    <a:pt x="145" y="6"/>
                    <a:pt x="145" y="6"/>
                  </a:cubicBezTo>
                  <a:cubicBezTo>
                    <a:pt x="144" y="7"/>
                    <a:pt x="144" y="7"/>
                    <a:pt x="144" y="7"/>
                  </a:cubicBezTo>
                  <a:cubicBezTo>
                    <a:pt x="143" y="7"/>
                    <a:pt x="143" y="7"/>
                    <a:pt x="143" y="7"/>
                  </a:cubicBezTo>
                  <a:cubicBezTo>
                    <a:pt x="142" y="7"/>
                    <a:pt x="142" y="7"/>
                    <a:pt x="142" y="7"/>
                  </a:cubicBezTo>
                  <a:cubicBezTo>
                    <a:pt x="142" y="6"/>
                    <a:pt x="142" y="6"/>
                    <a:pt x="142" y="6"/>
                  </a:cubicBezTo>
                  <a:close/>
                  <a:moveTo>
                    <a:pt x="161" y="18"/>
                  </a:moveTo>
                  <a:cubicBezTo>
                    <a:pt x="163" y="17"/>
                    <a:pt x="163" y="17"/>
                    <a:pt x="163" y="17"/>
                  </a:cubicBezTo>
                  <a:cubicBezTo>
                    <a:pt x="164" y="16"/>
                    <a:pt x="164" y="16"/>
                    <a:pt x="164" y="16"/>
                  </a:cubicBezTo>
                  <a:cubicBezTo>
                    <a:pt x="164" y="15"/>
                    <a:pt x="164" y="15"/>
                    <a:pt x="164" y="15"/>
                  </a:cubicBezTo>
                  <a:cubicBezTo>
                    <a:pt x="165" y="14"/>
                    <a:pt x="165" y="14"/>
                    <a:pt x="165" y="14"/>
                  </a:cubicBezTo>
                  <a:cubicBezTo>
                    <a:pt x="166" y="13"/>
                    <a:pt x="166" y="13"/>
                    <a:pt x="166" y="13"/>
                  </a:cubicBezTo>
                  <a:cubicBezTo>
                    <a:pt x="168" y="12"/>
                    <a:pt x="168" y="12"/>
                    <a:pt x="168" y="12"/>
                  </a:cubicBezTo>
                  <a:cubicBezTo>
                    <a:pt x="168" y="12"/>
                    <a:pt x="168" y="12"/>
                    <a:pt x="168" y="12"/>
                  </a:cubicBezTo>
                  <a:cubicBezTo>
                    <a:pt x="168" y="11"/>
                    <a:pt x="168" y="11"/>
                    <a:pt x="168" y="11"/>
                  </a:cubicBezTo>
                  <a:cubicBezTo>
                    <a:pt x="166" y="10"/>
                    <a:pt x="166" y="10"/>
                    <a:pt x="166" y="10"/>
                  </a:cubicBezTo>
                  <a:cubicBezTo>
                    <a:pt x="165" y="9"/>
                    <a:pt x="165" y="9"/>
                    <a:pt x="165" y="9"/>
                  </a:cubicBezTo>
                  <a:cubicBezTo>
                    <a:pt x="164" y="8"/>
                    <a:pt x="164" y="8"/>
                    <a:pt x="164" y="8"/>
                  </a:cubicBezTo>
                  <a:cubicBezTo>
                    <a:pt x="164" y="7"/>
                    <a:pt x="164" y="7"/>
                    <a:pt x="164" y="7"/>
                  </a:cubicBezTo>
                  <a:cubicBezTo>
                    <a:pt x="165" y="6"/>
                    <a:pt x="165" y="6"/>
                    <a:pt x="165" y="6"/>
                  </a:cubicBezTo>
                  <a:cubicBezTo>
                    <a:pt x="165" y="5"/>
                    <a:pt x="165" y="5"/>
                    <a:pt x="165" y="5"/>
                  </a:cubicBezTo>
                  <a:cubicBezTo>
                    <a:pt x="165" y="5"/>
                    <a:pt x="165" y="5"/>
                    <a:pt x="165" y="5"/>
                  </a:cubicBezTo>
                  <a:cubicBezTo>
                    <a:pt x="162" y="5"/>
                    <a:pt x="162" y="5"/>
                    <a:pt x="162" y="5"/>
                  </a:cubicBezTo>
                  <a:cubicBezTo>
                    <a:pt x="161" y="5"/>
                    <a:pt x="161" y="5"/>
                    <a:pt x="161" y="5"/>
                  </a:cubicBezTo>
                  <a:cubicBezTo>
                    <a:pt x="159" y="4"/>
                    <a:pt x="159" y="4"/>
                    <a:pt x="159" y="4"/>
                  </a:cubicBezTo>
                  <a:cubicBezTo>
                    <a:pt x="158" y="2"/>
                    <a:pt x="158" y="2"/>
                    <a:pt x="158" y="2"/>
                  </a:cubicBezTo>
                  <a:cubicBezTo>
                    <a:pt x="156" y="1"/>
                    <a:pt x="156" y="1"/>
                    <a:pt x="156" y="1"/>
                  </a:cubicBezTo>
                  <a:cubicBezTo>
                    <a:pt x="155" y="0"/>
                    <a:pt x="155" y="0"/>
                    <a:pt x="155" y="0"/>
                  </a:cubicBezTo>
                  <a:cubicBezTo>
                    <a:pt x="154" y="0"/>
                    <a:pt x="154" y="0"/>
                    <a:pt x="154" y="0"/>
                  </a:cubicBezTo>
                  <a:cubicBezTo>
                    <a:pt x="154" y="1"/>
                    <a:pt x="154" y="1"/>
                    <a:pt x="154" y="1"/>
                  </a:cubicBezTo>
                  <a:cubicBezTo>
                    <a:pt x="154" y="1"/>
                    <a:pt x="154" y="1"/>
                    <a:pt x="154" y="1"/>
                  </a:cubicBezTo>
                  <a:cubicBezTo>
                    <a:pt x="154" y="2"/>
                    <a:pt x="154" y="2"/>
                    <a:pt x="154" y="2"/>
                  </a:cubicBezTo>
                  <a:cubicBezTo>
                    <a:pt x="154" y="3"/>
                    <a:pt x="154" y="3"/>
                    <a:pt x="154" y="3"/>
                  </a:cubicBezTo>
                  <a:cubicBezTo>
                    <a:pt x="153" y="4"/>
                    <a:pt x="153" y="4"/>
                    <a:pt x="153" y="4"/>
                  </a:cubicBezTo>
                  <a:cubicBezTo>
                    <a:pt x="152" y="5"/>
                    <a:pt x="152" y="5"/>
                    <a:pt x="152" y="5"/>
                  </a:cubicBezTo>
                  <a:cubicBezTo>
                    <a:pt x="152" y="6"/>
                    <a:pt x="152" y="6"/>
                    <a:pt x="152" y="6"/>
                  </a:cubicBezTo>
                  <a:cubicBezTo>
                    <a:pt x="151" y="7"/>
                    <a:pt x="151" y="7"/>
                    <a:pt x="151" y="7"/>
                  </a:cubicBezTo>
                  <a:cubicBezTo>
                    <a:pt x="152" y="10"/>
                    <a:pt x="152" y="10"/>
                    <a:pt x="152" y="10"/>
                  </a:cubicBezTo>
                  <a:cubicBezTo>
                    <a:pt x="152" y="11"/>
                    <a:pt x="152" y="11"/>
                    <a:pt x="152" y="11"/>
                  </a:cubicBezTo>
                  <a:cubicBezTo>
                    <a:pt x="153" y="12"/>
                    <a:pt x="153" y="12"/>
                    <a:pt x="153" y="12"/>
                  </a:cubicBezTo>
                  <a:cubicBezTo>
                    <a:pt x="153" y="12"/>
                    <a:pt x="153" y="12"/>
                    <a:pt x="153" y="12"/>
                  </a:cubicBezTo>
                  <a:cubicBezTo>
                    <a:pt x="153" y="14"/>
                    <a:pt x="153" y="14"/>
                    <a:pt x="153" y="14"/>
                  </a:cubicBezTo>
                  <a:cubicBezTo>
                    <a:pt x="152" y="15"/>
                    <a:pt x="152" y="15"/>
                    <a:pt x="152" y="15"/>
                  </a:cubicBezTo>
                  <a:cubicBezTo>
                    <a:pt x="152" y="16"/>
                    <a:pt x="152" y="16"/>
                    <a:pt x="152" y="16"/>
                  </a:cubicBezTo>
                  <a:cubicBezTo>
                    <a:pt x="152" y="17"/>
                    <a:pt x="152" y="17"/>
                    <a:pt x="152" y="17"/>
                  </a:cubicBezTo>
                  <a:cubicBezTo>
                    <a:pt x="153" y="16"/>
                    <a:pt x="153" y="16"/>
                    <a:pt x="153" y="16"/>
                  </a:cubicBezTo>
                  <a:cubicBezTo>
                    <a:pt x="153" y="16"/>
                    <a:pt x="153" y="16"/>
                    <a:pt x="153" y="16"/>
                  </a:cubicBezTo>
                  <a:cubicBezTo>
                    <a:pt x="154" y="15"/>
                    <a:pt x="154" y="15"/>
                    <a:pt x="154" y="15"/>
                  </a:cubicBezTo>
                  <a:cubicBezTo>
                    <a:pt x="155" y="16"/>
                    <a:pt x="155" y="16"/>
                    <a:pt x="155" y="16"/>
                  </a:cubicBezTo>
                  <a:cubicBezTo>
                    <a:pt x="155" y="16"/>
                    <a:pt x="155" y="16"/>
                    <a:pt x="155" y="16"/>
                  </a:cubicBezTo>
                  <a:cubicBezTo>
                    <a:pt x="156" y="17"/>
                    <a:pt x="156" y="17"/>
                    <a:pt x="156" y="17"/>
                  </a:cubicBezTo>
                  <a:cubicBezTo>
                    <a:pt x="157" y="17"/>
                    <a:pt x="157" y="17"/>
                    <a:pt x="157" y="17"/>
                  </a:cubicBezTo>
                  <a:cubicBezTo>
                    <a:pt x="157" y="17"/>
                    <a:pt x="157" y="17"/>
                    <a:pt x="157" y="17"/>
                  </a:cubicBezTo>
                  <a:cubicBezTo>
                    <a:pt x="158" y="17"/>
                    <a:pt x="158" y="17"/>
                    <a:pt x="158" y="17"/>
                  </a:cubicBezTo>
                  <a:cubicBezTo>
                    <a:pt x="159" y="18"/>
                    <a:pt x="159" y="18"/>
                    <a:pt x="159" y="18"/>
                  </a:cubicBezTo>
                  <a:cubicBezTo>
                    <a:pt x="160" y="18"/>
                    <a:pt x="160" y="18"/>
                    <a:pt x="160" y="18"/>
                  </a:cubicBezTo>
                  <a:cubicBezTo>
                    <a:pt x="161" y="18"/>
                    <a:pt x="161" y="18"/>
                    <a:pt x="161" y="18"/>
                  </a:cubicBezTo>
                  <a:close/>
                  <a:moveTo>
                    <a:pt x="157" y="23"/>
                  </a:moveTo>
                  <a:cubicBezTo>
                    <a:pt x="157" y="23"/>
                    <a:pt x="157" y="23"/>
                    <a:pt x="157" y="23"/>
                  </a:cubicBezTo>
                  <a:cubicBezTo>
                    <a:pt x="158" y="24"/>
                    <a:pt x="158" y="24"/>
                    <a:pt x="158" y="24"/>
                  </a:cubicBezTo>
                  <a:cubicBezTo>
                    <a:pt x="159" y="24"/>
                    <a:pt x="159" y="24"/>
                    <a:pt x="159" y="24"/>
                  </a:cubicBezTo>
                  <a:cubicBezTo>
                    <a:pt x="160" y="23"/>
                    <a:pt x="160" y="23"/>
                    <a:pt x="160" y="23"/>
                  </a:cubicBezTo>
                  <a:cubicBezTo>
                    <a:pt x="161" y="23"/>
                    <a:pt x="161" y="23"/>
                    <a:pt x="161" y="23"/>
                  </a:cubicBezTo>
                  <a:cubicBezTo>
                    <a:pt x="162" y="22"/>
                    <a:pt x="162" y="22"/>
                    <a:pt x="162" y="22"/>
                  </a:cubicBezTo>
                  <a:cubicBezTo>
                    <a:pt x="162" y="21"/>
                    <a:pt x="162" y="21"/>
                    <a:pt x="162" y="21"/>
                  </a:cubicBezTo>
                  <a:cubicBezTo>
                    <a:pt x="163" y="20"/>
                    <a:pt x="163" y="20"/>
                    <a:pt x="163" y="20"/>
                  </a:cubicBezTo>
                  <a:cubicBezTo>
                    <a:pt x="162" y="19"/>
                    <a:pt x="162" y="19"/>
                    <a:pt x="162" y="19"/>
                  </a:cubicBezTo>
                  <a:cubicBezTo>
                    <a:pt x="161" y="19"/>
                    <a:pt x="161" y="19"/>
                    <a:pt x="161" y="19"/>
                  </a:cubicBezTo>
                  <a:cubicBezTo>
                    <a:pt x="159" y="18"/>
                    <a:pt x="159" y="18"/>
                    <a:pt x="159" y="18"/>
                  </a:cubicBezTo>
                  <a:cubicBezTo>
                    <a:pt x="158" y="19"/>
                    <a:pt x="158" y="19"/>
                    <a:pt x="158" y="19"/>
                  </a:cubicBezTo>
                  <a:cubicBezTo>
                    <a:pt x="157" y="19"/>
                    <a:pt x="157" y="19"/>
                    <a:pt x="157" y="19"/>
                  </a:cubicBezTo>
                  <a:cubicBezTo>
                    <a:pt x="156" y="19"/>
                    <a:pt x="156" y="19"/>
                    <a:pt x="156" y="19"/>
                  </a:cubicBezTo>
                  <a:cubicBezTo>
                    <a:pt x="155" y="19"/>
                    <a:pt x="155" y="19"/>
                    <a:pt x="155" y="19"/>
                  </a:cubicBezTo>
                  <a:cubicBezTo>
                    <a:pt x="155" y="19"/>
                    <a:pt x="155" y="19"/>
                    <a:pt x="155" y="19"/>
                  </a:cubicBezTo>
                  <a:cubicBezTo>
                    <a:pt x="154" y="19"/>
                    <a:pt x="154" y="19"/>
                    <a:pt x="154" y="19"/>
                  </a:cubicBezTo>
                  <a:cubicBezTo>
                    <a:pt x="153" y="19"/>
                    <a:pt x="153" y="19"/>
                    <a:pt x="153" y="19"/>
                  </a:cubicBezTo>
                  <a:cubicBezTo>
                    <a:pt x="154" y="20"/>
                    <a:pt x="154" y="20"/>
                    <a:pt x="154" y="20"/>
                  </a:cubicBezTo>
                  <a:cubicBezTo>
                    <a:pt x="155" y="20"/>
                    <a:pt x="155" y="20"/>
                    <a:pt x="155" y="20"/>
                  </a:cubicBezTo>
                  <a:cubicBezTo>
                    <a:pt x="155" y="21"/>
                    <a:pt x="155" y="21"/>
                    <a:pt x="155" y="21"/>
                  </a:cubicBezTo>
                  <a:cubicBezTo>
                    <a:pt x="156" y="21"/>
                    <a:pt x="156" y="21"/>
                    <a:pt x="156" y="21"/>
                  </a:cubicBezTo>
                  <a:cubicBezTo>
                    <a:pt x="157" y="22"/>
                    <a:pt x="157" y="22"/>
                    <a:pt x="157" y="22"/>
                  </a:cubicBezTo>
                  <a:cubicBezTo>
                    <a:pt x="158" y="22"/>
                    <a:pt x="158" y="22"/>
                    <a:pt x="158" y="22"/>
                  </a:cubicBezTo>
                  <a:cubicBezTo>
                    <a:pt x="159" y="22"/>
                    <a:pt x="159" y="22"/>
                    <a:pt x="159" y="22"/>
                  </a:cubicBezTo>
                  <a:cubicBezTo>
                    <a:pt x="160" y="23"/>
                    <a:pt x="160" y="23"/>
                    <a:pt x="160" y="23"/>
                  </a:cubicBezTo>
                  <a:cubicBezTo>
                    <a:pt x="160" y="23"/>
                    <a:pt x="160" y="23"/>
                    <a:pt x="160" y="23"/>
                  </a:cubicBezTo>
                  <a:cubicBezTo>
                    <a:pt x="158" y="23"/>
                    <a:pt x="158" y="23"/>
                    <a:pt x="158" y="23"/>
                  </a:cubicBezTo>
                  <a:cubicBezTo>
                    <a:pt x="157" y="23"/>
                    <a:pt x="157" y="23"/>
                    <a:pt x="157" y="23"/>
                  </a:cubicBezTo>
                  <a:close/>
                  <a:moveTo>
                    <a:pt x="187" y="26"/>
                  </a:moveTo>
                  <a:cubicBezTo>
                    <a:pt x="187" y="26"/>
                    <a:pt x="187" y="26"/>
                    <a:pt x="187" y="26"/>
                  </a:cubicBezTo>
                  <a:cubicBezTo>
                    <a:pt x="186" y="27"/>
                    <a:pt x="186" y="27"/>
                    <a:pt x="186" y="27"/>
                  </a:cubicBezTo>
                  <a:cubicBezTo>
                    <a:pt x="185" y="28"/>
                    <a:pt x="185" y="28"/>
                    <a:pt x="185" y="28"/>
                  </a:cubicBezTo>
                  <a:cubicBezTo>
                    <a:pt x="184" y="29"/>
                    <a:pt x="184" y="29"/>
                    <a:pt x="184" y="29"/>
                  </a:cubicBezTo>
                  <a:cubicBezTo>
                    <a:pt x="183" y="29"/>
                    <a:pt x="183" y="29"/>
                    <a:pt x="183" y="29"/>
                  </a:cubicBezTo>
                  <a:cubicBezTo>
                    <a:pt x="182" y="29"/>
                    <a:pt x="182" y="29"/>
                    <a:pt x="182" y="29"/>
                  </a:cubicBezTo>
                  <a:cubicBezTo>
                    <a:pt x="182" y="29"/>
                    <a:pt x="182" y="29"/>
                    <a:pt x="182" y="29"/>
                  </a:cubicBezTo>
                  <a:cubicBezTo>
                    <a:pt x="181" y="28"/>
                    <a:pt x="181" y="28"/>
                    <a:pt x="181" y="28"/>
                  </a:cubicBezTo>
                  <a:cubicBezTo>
                    <a:pt x="180" y="28"/>
                    <a:pt x="180" y="28"/>
                    <a:pt x="180" y="28"/>
                  </a:cubicBezTo>
                  <a:cubicBezTo>
                    <a:pt x="179" y="28"/>
                    <a:pt x="179" y="28"/>
                    <a:pt x="179" y="28"/>
                  </a:cubicBezTo>
                  <a:cubicBezTo>
                    <a:pt x="179" y="28"/>
                    <a:pt x="179" y="28"/>
                    <a:pt x="179" y="28"/>
                  </a:cubicBezTo>
                  <a:cubicBezTo>
                    <a:pt x="176" y="28"/>
                    <a:pt x="176" y="28"/>
                    <a:pt x="176" y="28"/>
                  </a:cubicBezTo>
                  <a:cubicBezTo>
                    <a:pt x="175" y="28"/>
                    <a:pt x="175" y="28"/>
                    <a:pt x="175" y="28"/>
                  </a:cubicBezTo>
                  <a:cubicBezTo>
                    <a:pt x="175" y="27"/>
                    <a:pt x="175" y="27"/>
                    <a:pt x="175" y="27"/>
                  </a:cubicBezTo>
                  <a:cubicBezTo>
                    <a:pt x="174" y="28"/>
                    <a:pt x="174" y="28"/>
                    <a:pt x="174" y="28"/>
                  </a:cubicBezTo>
                  <a:cubicBezTo>
                    <a:pt x="172" y="28"/>
                    <a:pt x="172" y="28"/>
                    <a:pt x="172" y="28"/>
                  </a:cubicBezTo>
                  <a:cubicBezTo>
                    <a:pt x="172" y="28"/>
                    <a:pt x="172" y="28"/>
                    <a:pt x="172" y="28"/>
                  </a:cubicBezTo>
                  <a:cubicBezTo>
                    <a:pt x="171" y="27"/>
                    <a:pt x="171" y="27"/>
                    <a:pt x="171" y="27"/>
                  </a:cubicBezTo>
                  <a:cubicBezTo>
                    <a:pt x="170" y="27"/>
                    <a:pt x="170" y="27"/>
                    <a:pt x="170" y="27"/>
                  </a:cubicBezTo>
                  <a:cubicBezTo>
                    <a:pt x="169" y="27"/>
                    <a:pt x="169" y="27"/>
                    <a:pt x="169" y="27"/>
                  </a:cubicBezTo>
                  <a:cubicBezTo>
                    <a:pt x="168" y="25"/>
                    <a:pt x="168" y="25"/>
                    <a:pt x="168" y="25"/>
                  </a:cubicBezTo>
                  <a:cubicBezTo>
                    <a:pt x="168" y="24"/>
                    <a:pt x="168" y="24"/>
                    <a:pt x="168" y="24"/>
                  </a:cubicBezTo>
                  <a:cubicBezTo>
                    <a:pt x="167" y="24"/>
                    <a:pt x="167" y="24"/>
                    <a:pt x="167" y="24"/>
                  </a:cubicBezTo>
                  <a:cubicBezTo>
                    <a:pt x="166" y="25"/>
                    <a:pt x="166" y="25"/>
                    <a:pt x="166" y="25"/>
                  </a:cubicBezTo>
                  <a:cubicBezTo>
                    <a:pt x="166" y="24"/>
                    <a:pt x="166" y="24"/>
                    <a:pt x="166" y="24"/>
                  </a:cubicBezTo>
                  <a:cubicBezTo>
                    <a:pt x="165" y="24"/>
                    <a:pt x="165" y="24"/>
                    <a:pt x="165" y="24"/>
                  </a:cubicBezTo>
                  <a:cubicBezTo>
                    <a:pt x="165" y="24"/>
                    <a:pt x="165" y="24"/>
                    <a:pt x="165" y="24"/>
                  </a:cubicBezTo>
                  <a:cubicBezTo>
                    <a:pt x="165" y="25"/>
                    <a:pt x="165" y="25"/>
                    <a:pt x="165" y="25"/>
                  </a:cubicBezTo>
                  <a:cubicBezTo>
                    <a:pt x="164" y="25"/>
                    <a:pt x="164" y="25"/>
                    <a:pt x="164" y="25"/>
                  </a:cubicBezTo>
                  <a:cubicBezTo>
                    <a:pt x="164" y="25"/>
                    <a:pt x="164" y="25"/>
                    <a:pt x="164" y="25"/>
                  </a:cubicBezTo>
                  <a:cubicBezTo>
                    <a:pt x="163" y="24"/>
                    <a:pt x="163" y="24"/>
                    <a:pt x="163" y="24"/>
                  </a:cubicBezTo>
                  <a:cubicBezTo>
                    <a:pt x="163" y="24"/>
                    <a:pt x="163" y="24"/>
                    <a:pt x="163" y="24"/>
                  </a:cubicBezTo>
                  <a:cubicBezTo>
                    <a:pt x="164" y="23"/>
                    <a:pt x="164" y="23"/>
                    <a:pt x="164" y="23"/>
                  </a:cubicBezTo>
                  <a:cubicBezTo>
                    <a:pt x="165" y="23"/>
                    <a:pt x="165" y="23"/>
                    <a:pt x="165" y="23"/>
                  </a:cubicBezTo>
                  <a:cubicBezTo>
                    <a:pt x="164" y="21"/>
                    <a:pt x="164" y="21"/>
                    <a:pt x="164" y="21"/>
                  </a:cubicBezTo>
                  <a:cubicBezTo>
                    <a:pt x="164" y="21"/>
                    <a:pt x="164" y="21"/>
                    <a:pt x="164" y="21"/>
                  </a:cubicBezTo>
                  <a:cubicBezTo>
                    <a:pt x="165" y="20"/>
                    <a:pt x="165" y="20"/>
                    <a:pt x="165" y="20"/>
                  </a:cubicBezTo>
                  <a:cubicBezTo>
                    <a:pt x="165" y="19"/>
                    <a:pt x="165" y="19"/>
                    <a:pt x="165" y="19"/>
                  </a:cubicBezTo>
                  <a:cubicBezTo>
                    <a:pt x="165" y="19"/>
                    <a:pt x="165" y="19"/>
                    <a:pt x="165" y="19"/>
                  </a:cubicBezTo>
                  <a:cubicBezTo>
                    <a:pt x="164" y="19"/>
                    <a:pt x="164" y="19"/>
                    <a:pt x="164" y="19"/>
                  </a:cubicBezTo>
                  <a:cubicBezTo>
                    <a:pt x="164" y="18"/>
                    <a:pt x="164" y="18"/>
                    <a:pt x="164" y="18"/>
                  </a:cubicBezTo>
                  <a:cubicBezTo>
                    <a:pt x="164" y="17"/>
                    <a:pt x="164" y="17"/>
                    <a:pt x="164" y="17"/>
                  </a:cubicBezTo>
                  <a:cubicBezTo>
                    <a:pt x="165" y="16"/>
                    <a:pt x="165" y="16"/>
                    <a:pt x="165" y="16"/>
                  </a:cubicBezTo>
                  <a:cubicBezTo>
                    <a:pt x="166" y="16"/>
                    <a:pt x="166" y="16"/>
                    <a:pt x="166" y="16"/>
                  </a:cubicBezTo>
                  <a:cubicBezTo>
                    <a:pt x="166" y="15"/>
                    <a:pt x="166" y="15"/>
                    <a:pt x="166" y="15"/>
                  </a:cubicBezTo>
                  <a:cubicBezTo>
                    <a:pt x="166" y="15"/>
                    <a:pt x="166" y="15"/>
                    <a:pt x="166" y="15"/>
                  </a:cubicBezTo>
                  <a:cubicBezTo>
                    <a:pt x="168" y="14"/>
                    <a:pt x="168" y="14"/>
                    <a:pt x="168" y="14"/>
                  </a:cubicBezTo>
                  <a:cubicBezTo>
                    <a:pt x="169" y="14"/>
                    <a:pt x="169" y="14"/>
                    <a:pt x="169" y="14"/>
                  </a:cubicBezTo>
                  <a:cubicBezTo>
                    <a:pt x="169" y="13"/>
                    <a:pt x="169" y="13"/>
                    <a:pt x="169" y="13"/>
                  </a:cubicBezTo>
                  <a:cubicBezTo>
                    <a:pt x="170" y="12"/>
                    <a:pt x="170" y="12"/>
                    <a:pt x="170" y="12"/>
                  </a:cubicBezTo>
                  <a:cubicBezTo>
                    <a:pt x="171" y="12"/>
                    <a:pt x="171" y="12"/>
                    <a:pt x="171" y="12"/>
                  </a:cubicBezTo>
                  <a:cubicBezTo>
                    <a:pt x="173" y="13"/>
                    <a:pt x="173" y="13"/>
                    <a:pt x="173" y="13"/>
                  </a:cubicBezTo>
                  <a:cubicBezTo>
                    <a:pt x="174" y="15"/>
                    <a:pt x="174" y="15"/>
                    <a:pt x="174" y="15"/>
                  </a:cubicBezTo>
                  <a:cubicBezTo>
                    <a:pt x="174" y="16"/>
                    <a:pt x="174" y="16"/>
                    <a:pt x="174" y="16"/>
                  </a:cubicBezTo>
                  <a:cubicBezTo>
                    <a:pt x="174" y="17"/>
                    <a:pt x="174" y="17"/>
                    <a:pt x="174" y="17"/>
                  </a:cubicBezTo>
                  <a:cubicBezTo>
                    <a:pt x="174" y="17"/>
                    <a:pt x="174" y="17"/>
                    <a:pt x="174" y="17"/>
                  </a:cubicBezTo>
                  <a:cubicBezTo>
                    <a:pt x="174" y="18"/>
                    <a:pt x="174" y="18"/>
                    <a:pt x="174" y="18"/>
                  </a:cubicBezTo>
                  <a:cubicBezTo>
                    <a:pt x="174" y="19"/>
                    <a:pt x="174" y="19"/>
                    <a:pt x="174" y="19"/>
                  </a:cubicBezTo>
                  <a:cubicBezTo>
                    <a:pt x="174" y="19"/>
                    <a:pt x="174" y="19"/>
                    <a:pt x="174" y="19"/>
                  </a:cubicBezTo>
                  <a:cubicBezTo>
                    <a:pt x="174" y="19"/>
                    <a:pt x="174" y="19"/>
                    <a:pt x="174" y="19"/>
                  </a:cubicBezTo>
                  <a:cubicBezTo>
                    <a:pt x="175" y="18"/>
                    <a:pt x="175" y="18"/>
                    <a:pt x="175" y="18"/>
                  </a:cubicBezTo>
                  <a:cubicBezTo>
                    <a:pt x="175" y="17"/>
                    <a:pt x="175" y="17"/>
                    <a:pt x="175" y="17"/>
                  </a:cubicBezTo>
                  <a:cubicBezTo>
                    <a:pt x="175" y="16"/>
                    <a:pt x="175" y="16"/>
                    <a:pt x="175" y="16"/>
                  </a:cubicBezTo>
                  <a:cubicBezTo>
                    <a:pt x="175" y="16"/>
                    <a:pt x="175" y="16"/>
                    <a:pt x="175" y="16"/>
                  </a:cubicBezTo>
                  <a:cubicBezTo>
                    <a:pt x="175" y="15"/>
                    <a:pt x="175" y="15"/>
                    <a:pt x="175" y="15"/>
                  </a:cubicBezTo>
                  <a:cubicBezTo>
                    <a:pt x="174" y="14"/>
                    <a:pt x="174" y="14"/>
                    <a:pt x="174" y="14"/>
                  </a:cubicBezTo>
                  <a:cubicBezTo>
                    <a:pt x="174" y="13"/>
                    <a:pt x="174" y="13"/>
                    <a:pt x="174" y="13"/>
                  </a:cubicBezTo>
                  <a:cubicBezTo>
                    <a:pt x="174" y="13"/>
                    <a:pt x="174" y="13"/>
                    <a:pt x="174" y="13"/>
                  </a:cubicBezTo>
                  <a:cubicBezTo>
                    <a:pt x="176" y="13"/>
                    <a:pt x="176" y="13"/>
                    <a:pt x="176" y="13"/>
                  </a:cubicBezTo>
                  <a:cubicBezTo>
                    <a:pt x="177" y="13"/>
                    <a:pt x="177" y="13"/>
                    <a:pt x="177" y="13"/>
                  </a:cubicBezTo>
                  <a:cubicBezTo>
                    <a:pt x="180" y="15"/>
                    <a:pt x="180" y="15"/>
                    <a:pt x="180" y="15"/>
                  </a:cubicBezTo>
                  <a:cubicBezTo>
                    <a:pt x="181" y="15"/>
                    <a:pt x="181" y="15"/>
                    <a:pt x="181" y="15"/>
                  </a:cubicBezTo>
                  <a:cubicBezTo>
                    <a:pt x="181" y="15"/>
                    <a:pt x="181" y="15"/>
                    <a:pt x="181" y="15"/>
                  </a:cubicBezTo>
                  <a:cubicBezTo>
                    <a:pt x="181" y="16"/>
                    <a:pt x="181" y="16"/>
                    <a:pt x="181" y="16"/>
                  </a:cubicBezTo>
                  <a:cubicBezTo>
                    <a:pt x="182" y="17"/>
                    <a:pt x="182" y="17"/>
                    <a:pt x="182" y="17"/>
                  </a:cubicBezTo>
                  <a:cubicBezTo>
                    <a:pt x="182" y="18"/>
                    <a:pt x="182" y="18"/>
                    <a:pt x="182" y="18"/>
                  </a:cubicBezTo>
                  <a:cubicBezTo>
                    <a:pt x="182" y="19"/>
                    <a:pt x="182" y="19"/>
                    <a:pt x="182" y="19"/>
                  </a:cubicBezTo>
                  <a:cubicBezTo>
                    <a:pt x="183" y="20"/>
                    <a:pt x="183" y="20"/>
                    <a:pt x="183" y="20"/>
                  </a:cubicBezTo>
                  <a:cubicBezTo>
                    <a:pt x="184" y="21"/>
                    <a:pt x="184" y="21"/>
                    <a:pt x="184" y="21"/>
                  </a:cubicBezTo>
                  <a:cubicBezTo>
                    <a:pt x="184" y="22"/>
                    <a:pt x="184" y="22"/>
                    <a:pt x="184" y="22"/>
                  </a:cubicBezTo>
                  <a:cubicBezTo>
                    <a:pt x="183" y="22"/>
                    <a:pt x="183" y="22"/>
                    <a:pt x="183" y="22"/>
                  </a:cubicBezTo>
                  <a:cubicBezTo>
                    <a:pt x="183" y="21"/>
                    <a:pt x="183" y="21"/>
                    <a:pt x="183" y="21"/>
                  </a:cubicBezTo>
                  <a:cubicBezTo>
                    <a:pt x="182" y="22"/>
                    <a:pt x="182" y="22"/>
                    <a:pt x="182" y="22"/>
                  </a:cubicBezTo>
                  <a:cubicBezTo>
                    <a:pt x="182" y="22"/>
                    <a:pt x="182" y="22"/>
                    <a:pt x="182" y="22"/>
                  </a:cubicBezTo>
                  <a:cubicBezTo>
                    <a:pt x="183" y="23"/>
                    <a:pt x="183" y="23"/>
                    <a:pt x="183" y="23"/>
                  </a:cubicBezTo>
                  <a:cubicBezTo>
                    <a:pt x="185" y="23"/>
                    <a:pt x="185" y="23"/>
                    <a:pt x="185" y="23"/>
                  </a:cubicBezTo>
                  <a:cubicBezTo>
                    <a:pt x="186" y="24"/>
                    <a:pt x="186" y="24"/>
                    <a:pt x="186" y="24"/>
                  </a:cubicBezTo>
                  <a:cubicBezTo>
                    <a:pt x="186" y="24"/>
                    <a:pt x="186" y="24"/>
                    <a:pt x="186" y="24"/>
                  </a:cubicBezTo>
                  <a:cubicBezTo>
                    <a:pt x="187" y="26"/>
                    <a:pt x="187" y="26"/>
                    <a:pt x="187" y="26"/>
                  </a:cubicBezTo>
                  <a:close/>
                  <a:moveTo>
                    <a:pt x="350" y="3"/>
                  </a:moveTo>
                  <a:cubicBezTo>
                    <a:pt x="350" y="2"/>
                    <a:pt x="350" y="2"/>
                    <a:pt x="350" y="2"/>
                  </a:cubicBezTo>
                  <a:cubicBezTo>
                    <a:pt x="351" y="1"/>
                    <a:pt x="351" y="1"/>
                    <a:pt x="351" y="1"/>
                  </a:cubicBezTo>
                  <a:cubicBezTo>
                    <a:pt x="351" y="1"/>
                    <a:pt x="351" y="1"/>
                    <a:pt x="351" y="1"/>
                  </a:cubicBezTo>
                  <a:cubicBezTo>
                    <a:pt x="352" y="1"/>
                    <a:pt x="352" y="1"/>
                    <a:pt x="352" y="1"/>
                  </a:cubicBezTo>
                  <a:cubicBezTo>
                    <a:pt x="352" y="2"/>
                    <a:pt x="352" y="2"/>
                    <a:pt x="352" y="2"/>
                  </a:cubicBezTo>
                  <a:cubicBezTo>
                    <a:pt x="351" y="2"/>
                    <a:pt x="351" y="2"/>
                    <a:pt x="351" y="2"/>
                  </a:cubicBezTo>
                  <a:cubicBezTo>
                    <a:pt x="351" y="3"/>
                    <a:pt x="351" y="3"/>
                    <a:pt x="351" y="3"/>
                  </a:cubicBezTo>
                  <a:cubicBezTo>
                    <a:pt x="350" y="3"/>
                    <a:pt x="350" y="3"/>
                    <a:pt x="350" y="3"/>
                  </a:cubicBezTo>
                  <a:close/>
                  <a:moveTo>
                    <a:pt x="359" y="17"/>
                  </a:moveTo>
                  <a:cubicBezTo>
                    <a:pt x="359" y="18"/>
                    <a:pt x="359" y="18"/>
                    <a:pt x="359" y="18"/>
                  </a:cubicBezTo>
                  <a:cubicBezTo>
                    <a:pt x="361" y="20"/>
                    <a:pt x="361" y="20"/>
                    <a:pt x="361" y="20"/>
                  </a:cubicBezTo>
                  <a:cubicBezTo>
                    <a:pt x="361" y="21"/>
                    <a:pt x="361" y="21"/>
                    <a:pt x="361" y="21"/>
                  </a:cubicBezTo>
                  <a:cubicBezTo>
                    <a:pt x="364" y="22"/>
                    <a:pt x="364" y="22"/>
                    <a:pt x="364" y="22"/>
                  </a:cubicBezTo>
                  <a:cubicBezTo>
                    <a:pt x="367" y="22"/>
                    <a:pt x="367" y="22"/>
                    <a:pt x="367" y="22"/>
                  </a:cubicBezTo>
                  <a:cubicBezTo>
                    <a:pt x="368" y="23"/>
                    <a:pt x="368" y="23"/>
                    <a:pt x="368" y="23"/>
                  </a:cubicBezTo>
                  <a:cubicBezTo>
                    <a:pt x="370" y="23"/>
                    <a:pt x="370" y="23"/>
                    <a:pt x="370" y="23"/>
                  </a:cubicBezTo>
                  <a:cubicBezTo>
                    <a:pt x="371" y="22"/>
                    <a:pt x="371" y="22"/>
                    <a:pt x="371" y="22"/>
                  </a:cubicBezTo>
                  <a:cubicBezTo>
                    <a:pt x="372" y="23"/>
                    <a:pt x="372" y="23"/>
                    <a:pt x="372" y="23"/>
                  </a:cubicBezTo>
                  <a:cubicBezTo>
                    <a:pt x="373" y="23"/>
                    <a:pt x="373" y="23"/>
                    <a:pt x="373" y="23"/>
                  </a:cubicBezTo>
                  <a:cubicBezTo>
                    <a:pt x="375" y="22"/>
                    <a:pt x="375" y="22"/>
                    <a:pt x="375" y="22"/>
                  </a:cubicBezTo>
                  <a:cubicBezTo>
                    <a:pt x="375" y="21"/>
                    <a:pt x="375" y="21"/>
                    <a:pt x="375" y="21"/>
                  </a:cubicBezTo>
                  <a:cubicBezTo>
                    <a:pt x="376" y="20"/>
                    <a:pt x="376" y="20"/>
                    <a:pt x="376" y="20"/>
                  </a:cubicBezTo>
                  <a:cubicBezTo>
                    <a:pt x="375" y="19"/>
                    <a:pt x="375" y="19"/>
                    <a:pt x="375" y="19"/>
                  </a:cubicBezTo>
                  <a:cubicBezTo>
                    <a:pt x="375" y="18"/>
                    <a:pt x="375" y="18"/>
                    <a:pt x="375" y="18"/>
                  </a:cubicBezTo>
                  <a:cubicBezTo>
                    <a:pt x="374" y="18"/>
                    <a:pt x="374" y="18"/>
                    <a:pt x="374" y="18"/>
                  </a:cubicBezTo>
                  <a:cubicBezTo>
                    <a:pt x="374" y="18"/>
                    <a:pt x="374" y="18"/>
                    <a:pt x="374" y="18"/>
                  </a:cubicBezTo>
                  <a:cubicBezTo>
                    <a:pt x="374" y="17"/>
                    <a:pt x="374" y="17"/>
                    <a:pt x="374" y="17"/>
                  </a:cubicBezTo>
                  <a:cubicBezTo>
                    <a:pt x="373" y="17"/>
                    <a:pt x="373" y="17"/>
                    <a:pt x="373" y="17"/>
                  </a:cubicBezTo>
                  <a:cubicBezTo>
                    <a:pt x="373" y="17"/>
                    <a:pt x="373" y="17"/>
                    <a:pt x="373" y="17"/>
                  </a:cubicBezTo>
                  <a:cubicBezTo>
                    <a:pt x="371" y="17"/>
                    <a:pt x="371" y="17"/>
                    <a:pt x="371" y="17"/>
                  </a:cubicBezTo>
                  <a:cubicBezTo>
                    <a:pt x="369" y="17"/>
                    <a:pt x="369" y="17"/>
                    <a:pt x="369" y="17"/>
                  </a:cubicBezTo>
                  <a:cubicBezTo>
                    <a:pt x="368" y="18"/>
                    <a:pt x="368" y="18"/>
                    <a:pt x="368" y="18"/>
                  </a:cubicBezTo>
                  <a:cubicBezTo>
                    <a:pt x="367" y="18"/>
                    <a:pt x="367" y="18"/>
                    <a:pt x="367" y="18"/>
                  </a:cubicBezTo>
                  <a:cubicBezTo>
                    <a:pt x="367" y="18"/>
                    <a:pt x="367" y="18"/>
                    <a:pt x="367" y="18"/>
                  </a:cubicBezTo>
                  <a:cubicBezTo>
                    <a:pt x="366" y="17"/>
                    <a:pt x="366" y="17"/>
                    <a:pt x="366" y="17"/>
                  </a:cubicBezTo>
                  <a:cubicBezTo>
                    <a:pt x="366" y="17"/>
                    <a:pt x="366" y="17"/>
                    <a:pt x="366" y="17"/>
                  </a:cubicBezTo>
                  <a:cubicBezTo>
                    <a:pt x="365" y="17"/>
                    <a:pt x="365" y="17"/>
                    <a:pt x="365" y="17"/>
                  </a:cubicBezTo>
                  <a:cubicBezTo>
                    <a:pt x="363" y="17"/>
                    <a:pt x="363" y="17"/>
                    <a:pt x="363" y="17"/>
                  </a:cubicBezTo>
                  <a:cubicBezTo>
                    <a:pt x="363" y="17"/>
                    <a:pt x="363" y="17"/>
                    <a:pt x="363" y="17"/>
                  </a:cubicBezTo>
                  <a:cubicBezTo>
                    <a:pt x="363" y="18"/>
                    <a:pt x="363" y="18"/>
                    <a:pt x="363" y="18"/>
                  </a:cubicBezTo>
                  <a:cubicBezTo>
                    <a:pt x="362" y="18"/>
                    <a:pt x="362" y="18"/>
                    <a:pt x="362" y="18"/>
                  </a:cubicBezTo>
                  <a:cubicBezTo>
                    <a:pt x="361" y="18"/>
                    <a:pt x="361" y="18"/>
                    <a:pt x="361" y="18"/>
                  </a:cubicBezTo>
                  <a:cubicBezTo>
                    <a:pt x="360" y="18"/>
                    <a:pt x="360" y="18"/>
                    <a:pt x="360" y="18"/>
                  </a:cubicBezTo>
                  <a:cubicBezTo>
                    <a:pt x="360" y="17"/>
                    <a:pt x="360" y="17"/>
                    <a:pt x="360" y="17"/>
                  </a:cubicBezTo>
                  <a:cubicBezTo>
                    <a:pt x="359" y="17"/>
                    <a:pt x="359" y="17"/>
                    <a:pt x="359" y="17"/>
                  </a:cubicBezTo>
                  <a:close/>
                  <a:moveTo>
                    <a:pt x="325" y="31"/>
                  </a:moveTo>
                  <a:cubicBezTo>
                    <a:pt x="324" y="29"/>
                    <a:pt x="324" y="29"/>
                    <a:pt x="324" y="29"/>
                  </a:cubicBezTo>
                  <a:cubicBezTo>
                    <a:pt x="324" y="28"/>
                    <a:pt x="324" y="28"/>
                    <a:pt x="324" y="28"/>
                  </a:cubicBezTo>
                  <a:cubicBezTo>
                    <a:pt x="323" y="27"/>
                    <a:pt x="323" y="27"/>
                    <a:pt x="323" y="27"/>
                  </a:cubicBezTo>
                  <a:cubicBezTo>
                    <a:pt x="321" y="27"/>
                    <a:pt x="321" y="27"/>
                    <a:pt x="321" y="27"/>
                  </a:cubicBezTo>
                  <a:cubicBezTo>
                    <a:pt x="321" y="26"/>
                    <a:pt x="321" y="26"/>
                    <a:pt x="321" y="26"/>
                  </a:cubicBezTo>
                  <a:cubicBezTo>
                    <a:pt x="320" y="26"/>
                    <a:pt x="320" y="26"/>
                    <a:pt x="320" y="26"/>
                  </a:cubicBezTo>
                  <a:cubicBezTo>
                    <a:pt x="319" y="25"/>
                    <a:pt x="319" y="25"/>
                    <a:pt x="319" y="25"/>
                  </a:cubicBezTo>
                  <a:cubicBezTo>
                    <a:pt x="320" y="26"/>
                    <a:pt x="320" y="26"/>
                    <a:pt x="320" y="26"/>
                  </a:cubicBezTo>
                  <a:cubicBezTo>
                    <a:pt x="320" y="27"/>
                    <a:pt x="320" y="27"/>
                    <a:pt x="320" y="27"/>
                  </a:cubicBezTo>
                  <a:cubicBezTo>
                    <a:pt x="322" y="28"/>
                    <a:pt x="322" y="28"/>
                    <a:pt x="322" y="28"/>
                  </a:cubicBezTo>
                  <a:cubicBezTo>
                    <a:pt x="323" y="30"/>
                    <a:pt x="323" y="30"/>
                    <a:pt x="323" y="30"/>
                  </a:cubicBezTo>
                  <a:cubicBezTo>
                    <a:pt x="324" y="32"/>
                    <a:pt x="324" y="32"/>
                    <a:pt x="324" y="32"/>
                  </a:cubicBezTo>
                  <a:cubicBezTo>
                    <a:pt x="324" y="32"/>
                    <a:pt x="324" y="32"/>
                    <a:pt x="324" y="32"/>
                  </a:cubicBezTo>
                  <a:cubicBezTo>
                    <a:pt x="325" y="32"/>
                    <a:pt x="325" y="32"/>
                    <a:pt x="325" y="32"/>
                  </a:cubicBezTo>
                  <a:cubicBezTo>
                    <a:pt x="325" y="31"/>
                    <a:pt x="325" y="31"/>
                    <a:pt x="325" y="31"/>
                  </a:cubicBezTo>
                  <a:close/>
                  <a:moveTo>
                    <a:pt x="342" y="32"/>
                  </a:moveTo>
                  <a:cubicBezTo>
                    <a:pt x="342" y="32"/>
                    <a:pt x="342" y="32"/>
                    <a:pt x="342" y="32"/>
                  </a:cubicBezTo>
                  <a:cubicBezTo>
                    <a:pt x="341" y="32"/>
                    <a:pt x="341" y="32"/>
                    <a:pt x="341" y="32"/>
                  </a:cubicBezTo>
                  <a:cubicBezTo>
                    <a:pt x="341" y="32"/>
                    <a:pt x="341" y="32"/>
                    <a:pt x="341" y="32"/>
                  </a:cubicBezTo>
                  <a:cubicBezTo>
                    <a:pt x="341" y="31"/>
                    <a:pt x="341" y="31"/>
                    <a:pt x="341" y="31"/>
                  </a:cubicBezTo>
                  <a:cubicBezTo>
                    <a:pt x="342" y="31"/>
                    <a:pt x="342" y="31"/>
                    <a:pt x="342" y="31"/>
                  </a:cubicBezTo>
                  <a:cubicBezTo>
                    <a:pt x="342" y="32"/>
                    <a:pt x="342" y="32"/>
                    <a:pt x="342" y="32"/>
                  </a:cubicBezTo>
                  <a:cubicBezTo>
                    <a:pt x="343" y="32"/>
                    <a:pt x="343" y="32"/>
                    <a:pt x="343" y="32"/>
                  </a:cubicBezTo>
                  <a:cubicBezTo>
                    <a:pt x="343" y="33"/>
                    <a:pt x="343" y="33"/>
                    <a:pt x="343" y="33"/>
                  </a:cubicBezTo>
                  <a:cubicBezTo>
                    <a:pt x="343" y="33"/>
                    <a:pt x="343" y="33"/>
                    <a:pt x="343" y="33"/>
                  </a:cubicBezTo>
                  <a:cubicBezTo>
                    <a:pt x="344" y="33"/>
                    <a:pt x="344" y="33"/>
                    <a:pt x="344" y="33"/>
                  </a:cubicBezTo>
                  <a:cubicBezTo>
                    <a:pt x="345" y="32"/>
                    <a:pt x="345" y="32"/>
                    <a:pt x="345" y="32"/>
                  </a:cubicBezTo>
                  <a:cubicBezTo>
                    <a:pt x="346" y="30"/>
                    <a:pt x="346" y="30"/>
                    <a:pt x="346" y="30"/>
                  </a:cubicBezTo>
                  <a:cubicBezTo>
                    <a:pt x="347" y="29"/>
                    <a:pt x="347" y="29"/>
                    <a:pt x="347" y="29"/>
                  </a:cubicBezTo>
                  <a:cubicBezTo>
                    <a:pt x="348" y="29"/>
                    <a:pt x="348" y="29"/>
                    <a:pt x="348" y="29"/>
                  </a:cubicBezTo>
                  <a:cubicBezTo>
                    <a:pt x="349" y="28"/>
                    <a:pt x="349" y="28"/>
                    <a:pt x="349" y="28"/>
                  </a:cubicBezTo>
                  <a:cubicBezTo>
                    <a:pt x="349" y="29"/>
                    <a:pt x="349" y="29"/>
                    <a:pt x="349" y="29"/>
                  </a:cubicBezTo>
                  <a:cubicBezTo>
                    <a:pt x="349" y="29"/>
                    <a:pt x="349" y="29"/>
                    <a:pt x="349" y="29"/>
                  </a:cubicBezTo>
                  <a:cubicBezTo>
                    <a:pt x="350" y="29"/>
                    <a:pt x="350" y="29"/>
                    <a:pt x="350" y="29"/>
                  </a:cubicBezTo>
                  <a:cubicBezTo>
                    <a:pt x="350" y="30"/>
                    <a:pt x="350" y="30"/>
                    <a:pt x="350" y="30"/>
                  </a:cubicBezTo>
                  <a:cubicBezTo>
                    <a:pt x="351" y="29"/>
                    <a:pt x="351" y="29"/>
                    <a:pt x="351" y="29"/>
                  </a:cubicBezTo>
                  <a:cubicBezTo>
                    <a:pt x="351" y="29"/>
                    <a:pt x="351" y="29"/>
                    <a:pt x="351" y="29"/>
                  </a:cubicBezTo>
                  <a:cubicBezTo>
                    <a:pt x="353" y="28"/>
                    <a:pt x="353" y="28"/>
                    <a:pt x="353" y="28"/>
                  </a:cubicBezTo>
                  <a:cubicBezTo>
                    <a:pt x="353" y="27"/>
                    <a:pt x="353" y="27"/>
                    <a:pt x="353" y="27"/>
                  </a:cubicBezTo>
                  <a:cubicBezTo>
                    <a:pt x="353" y="27"/>
                    <a:pt x="353" y="27"/>
                    <a:pt x="353" y="27"/>
                  </a:cubicBezTo>
                  <a:cubicBezTo>
                    <a:pt x="352" y="27"/>
                    <a:pt x="352" y="27"/>
                    <a:pt x="352" y="27"/>
                  </a:cubicBezTo>
                  <a:cubicBezTo>
                    <a:pt x="350" y="28"/>
                    <a:pt x="350" y="28"/>
                    <a:pt x="350" y="28"/>
                  </a:cubicBezTo>
                  <a:cubicBezTo>
                    <a:pt x="349" y="27"/>
                    <a:pt x="349" y="27"/>
                    <a:pt x="349" y="27"/>
                  </a:cubicBezTo>
                  <a:cubicBezTo>
                    <a:pt x="348" y="26"/>
                    <a:pt x="348" y="26"/>
                    <a:pt x="348" y="26"/>
                  </a:cubicBezTo>
                  <a:cubicBezTo>
                    <a:pt x="347" y="26"/>
                    <a:pt x="347" y="26"/>
                    <a:pt x="347" y="26"/>
                  </a:cubicBezTo>
                  <a:cubicBezTo>
                    <a:pt x="346" y="26"/>
                    <a:pt x="346" y="26"/>
                    <a:pt x="346" y="26"/>
                  </a:cubicBezTo>
                  <a:cubicBezTo>
                    <a:pt x="346" y="25"/>
                    <a:pt x="346" y="25"/>
                    <a:pt x="346" y="25"/>
                  </a:cubicBezTo>
                  <a:cubicBezTo>
                    <a:pt x="345" y="24"/>
                    <a:pt x="345" y="24"/>
                    <a:pt x="345" y="24"/>
                  </a:cubicBezTo>
                  <a:cubicBezTo>
                    <a:pt x="344" y="24"/>
                    <a:pt x="344" y="24"/>
                    <a:pt x="344" y="24"/>
                  </a:cubicBezTo>
                  <a:cubicBezTo>
                    <a:pt x="343" y="23"/>
                    <a:pt x="343" y="23"/>
                    <a:pt x="343" y="23"/>
                  </a:cubicBezTo>
                  <a:cubicBezTo>
                    <a:pt x="343" y="22"/>
                    <a:pt x="343" y="22"/>
                    <a:pt x="343" y="22"/>
                  </a:cubicBezTo>
                  <a:cubicBezTo>
                    <a:pt x="343" y="21"/>
                    <a:pt x="343" y="21"/>
                    <a:pt x="343" y="21"/>
                  </a:cubicBezTo>
                  <a:cubicBezTo>
                    <a:pt x="342" y="20"/>
                    <a:pt x="342" y="20"/>
                    <a:pt x="342" y="20"/>
                  </a:cubicBezTo>
                  <a:cubicBezTo>
                    <a:pt x="341" y="20"/>
                    <a:pt x="341" y="20"/>
                    <a:pt x="341" y="20"/>
                  </a:cubicBezTo>
                  <a:cubicBezTo>
                    <a:pt x="341" y="20"/>
                    <a:pt x="341" y="20"/>
                    <a:pt x="341" y="20"/>
                  </a:cubicBezTo>
                  <a:cubicBezTo>
                    <a:pt x="342" y="19"/>
                    <a:pt x="342" y="19"/>
                    <a:pt x="342" y="19"/>
                  </a:cubicBezTo>
                  <a:cubicBezTo>
                    <a:pt x="342" y="19"/>
                    <a:pt x="342" y="19"/>
                    <a:pt x="342" y="19"/>
                  </a:cubicBezTo>
                  <a:cubicBezTo>
                    <a:pt x="342" y="18"/>
                    <a:pt x="342" y="18"/>
                    <a:pt x="342" y="18"/>
                  </a:cubicBezTo>
                  <a:cubicBezTo>
                    <a:pt x="342" y="18"/>
                    <a:pt x="342" y="18"/>
                    <a:pt x="342" y="18"/>
                  </a:cubicBezTo>
                  <a:cubicBezTo>
                    <a:pt x="342" y="18"/>
                    <a:pt x="342" y="18"/>
                    <a:pt x="342" y="18"/>
                  </a:cubicBezTo>
                  <a:cubicBezTo>
                    <a:pt x="342" y="17"/>
                    <a:pt x="342" y="17"/>
                    <a:pt x="342" y="17"/>
                  </a:cubicBezTo>
                  <a:cubicBezTo>
                    <a:pt x="341" y="17"/>
                    <a:pt x="341" y="17"/>
                    <a:pt x="341" y="17"/>
                  </a:cubicBezTo>
                  <a:cubicBezTo>
                    <a:pt x="339" y="17"/>
                    <a:pt x="339" y="17"/>
                    <a:pt x="339" y="17"/>
                  </a:cubicBezTo>
                  <a:cubicBezTo>
                    <a:pt x="338" y="17"/>
                    <a:pt x="338" y="17"/>
                    <a:pt x="338" y="17"/>
                  </a:cubicBezTo>
                  <a:cubicBezTo>
                    <a:pt x="338" y="16"/>
                    <a:pt x="338" y="16"/>
                    <a:pt x="338" y="16"/>
                  </a:cubicBezTo>
                  <a:cubicBezTo>
                    <a:pt x="337" y="16"/>
                    <a:pt x="337" y="16"/>
                    <a:pt x="337" y="16"/>
                  </a:cubicBezTo>
                  <a:cubicBezTo>
                    <a:pt x="336" y="16"/>
                    <a:pt x="336" y="16"/>
                    <a:pt x="336" y="16"/>
                  </a:cubicBezTo>
                  <a:cubicBezTo>
                    <a:pt x="335" y="16"/>
                    <a:pt x="335" y="16"/>
                    <a:pt x="335" y="16"/>
                  </a:cubicBezTo>
                  <a:cubicBezTo>
                    <a:pt x="337" y="17"/>
                    <a:pt x="337" y="17"/>
                    <a:pt x="337" y="17"/>
                  </a:cubicBezTo>
                  <a:cubicBezTo>
                    <a:pt x="338" y="17"/>
                    <a:pt x="338" y="17"/>
                    <a:pt x="338" y="17"/>
                  </a:cubicBezTo>
                  <a:cubicBezTo>
                    <a:pt x="338" y="18"/>
                    <a:pt x="338" y="18"/>
                    <a:pt x="338" y="18"/>
                  </a:cubicBezTo>
                  <a:cubicBezTo>
                    <a:pt x="337" y="18"/>
                    <a:pt x="337" y="18"/>
                    <a:pt x="337" y="18"/>
                  </a:cubicBezTo>
                  <a:cubicBezTo>
                    <a:pt x="337" y="18"/>
                    <a:pt x="337" y="18"/>
                    <a:pt x="337" y="18"/>
                  </a:cubicBezTo>
                  <a:cubicBezTo>
                    <a:pt x="336" y="18"/>
                    <a:pt x="336" y="18"/>
                    <a:pt x="336" y="18"/>
                  </a:cubicBezTo>
                  <a:cubicBezTo>
                    <a:pt x="335" y="18"/>
                    <a:pt x="335" y="18"/>
                    <a:pt x="335" y="18"/>
                  </a:cubicBezTo>
                  <a:cubicBezTo>
                    <a:pt x="336" y="19"/>
                    <a:pt x="336" y="19"/>
                    <a:pt x="336" y="19"/>
                  </a:cubicBezTo>
                  <a:cubicBezTo>
                    <a:pt x="336" y="20"/>
                    <a:pt x="336" y="20"/>
                    <a:pt x="336" y="20"/>
                  </a:cubicBezTo>
                  <a:cubicBezTo>
                    <a:pt x="336" y="21"/>
                    <a:pt x="336" y="21"/>
                    <a:pt x="336" y="21"/>
                  </a:cubicBezTo>
                  <a:cubicBezTo>
                    <a:pt x="338" y="22"/>
                    <a:pt x="338" y="22"/>
                    <a:pt x="338" y="22"/>
                  </a:cubicBezTo>
                  <a:cubicBezTo>
                    <a:pt x="338" y="23"/>
                    <a:pt x="338" y="23"/>
                    <a:pt x="338" y="23"/>
                  </a:cubicBezTo>
                  <a:cubicBezTo>
                    <a:pt x="338" y="23"/>
                    <a:pt x="338" y="23"/>
                    <a:pt x="338" y="23"/>
                  </a:cubicBezTo>
                  <a:cubicBezTo>
                    <a:pt x="337" y="23"/>
                    <a:pt x="337" y="23"/>
                    <a:pt x="337" y="23"/>
                  </a:cubicBezTo>
                  <a:cubicBezTo>
                    <a:pt x="336" y="22"/>
                    <a:pt x="336" y="22"/>
                    <a:pt x="336" y="22"/>
                  </a:cubicBezTo>
                  <a:cubicBezTo>
                    <a:pt x="335" y="21"/>
                    <a:pt x="335" y="21"/>
                    <a:pt x="335" y="21"/>
                  </a:cubicBezTo>
                  <a:cubicBezTo>
                    <a:pt x="334" y="21"/>
                    <a:pt x="334" y="21"/>
                    <a:pt x="334" y="21"/>
                  </a:cubicBezTo>
                  <a:cubicBezTo>
                    <a:pt x="334" y="21"/>
                    <a:pt x="334" y="21"/>
                    <a:pt x="334" y="21"/>
                  </a:cubicBezTo>
                  <a:cubicBezTo>
                    <a:pt x="333" y="21"/>
                    <a:pt x="333" y="21"/>
                    <a:pt x="333" y="21"/>
                  </a:cubicBezTo>
                  <a:cubicBezTo>
                    <a:pt x="333" y="21"/>
                    <a:pt x="333" y="21"/>
                    <a:pt x="333" y="21"/>
                  </a:cubicBezTo>
                  <a:cubicBezTo>
                    <a:pt x="332" y="21"/>
                    <a:pt x="332" y="21"/>
                    <a:pt x="332" y="21"/>
                  </a:cubicBezTo>
                  <a:cubicBezTo>
                    <a:pt x="332" y="20"/>
                    <a:pt x="332" y="20"/>
                    <a:pt x="332" y="20"/>
                  </a:cubicBezTo>
                  <a:cubicBezTo>
                    <a:pt x="332" y="19"/>
                    <a:pt x="332" y="19"/>
                    <a:pt x="332" y="19"/>
                  </a:cubicBezTo>
                  <a:cubicBezTo>
                    <a:pt x="331" y="19"/>
                    <a:pt x="331" y="19"/>
                    <a:pt x="331" y="19"/>
                  </a:cubicBezTo>
                  <a:cubicBezTo>
                    <a:pt x="330" y="18"/>
                    <a:pt x="330" y="18"/>
                    <a:pt x="330" y="18"/>
                  </a:cubicBezTo>
                  <a:cubicBezTo>
                    <a:pt x="329" y="18"/>
                    <a:pt x="329" y="18"/>
                    <a:pt x="329" y="18"/>
                  </a:cubicBezTo>
                  <a:cubicBezTo>
                    <a:pt x="328" y="18"/>
                    <a:pt x="328" y="18"/>
                    <a:pt x="328" y="18"/>
                  </a:cubicBezTo>
                  <a:cubicBezTo>
                    <a:pt x="328" y="17"/>
                    <a:pt x="328" y="17"/>
                    <a:pt x="328" y="17"/>
                  </a:cubicBezTo>
                  <a:cubicBezTo>
                    <a:pt x="327" y="18"/>
                    <a:pt x="327" y="18"/>
                    <a:pt x="327" y="18"/>
                  </a:cubicBezTo>
                  <a:cubicBezTo>
                    <a:pt x="326" y="18"/>
                    <a:pt x="326" y="18"/>
                    <a:pt x="326" y="18"/>
                  </a:cubicBezTo>
                  <a:cubicBezTo>
                    <a:pt x="326" y="19"/>
                    <a:pt x="326" y="19"/>
                    <a:pt x="326" y="19"/>
                  </a:cubicBezTo>
                  <a:cubicBezTo>
                    <a:pt x="326" y="20"/>
                    <a:pt x="326" y="20"/>
                    <a:pt x="326" y="20"/>
                  </a:cubicBezTo>
                  <a:cubicBezTo>
                    <a:pt x="326" y="21"/>
                    <a:pt x="326" y="21"/>
                    <a:pt x="326" y="21"/>
                  </a:cubicBezTo>
                  <a:cubicBezTo>
                    <a:pt x="325" y="22"/>
                    <a:pt x="325" y="22"/>
                    <a:pt x="325" y="22"/>
                  </a:cubicBezTo>
                  <a:cubicBezTo>
                    <a:pt x="324" y="22"/>
                    <a:pt x="324" y="22"/>
                    <a:pt x="324" y="22"/>
                  </a:cubicBezTo>
                  <a:cubicBezTo>
                    <a:pt x="324" y="23"/>
                    <a:pt x="324" y="23"/>
                    <a:pt x="324" y="23"/>
                  </a:cubicBezTo>
                  <a:cubicBezTo>
                    <a:pt x="325" y="24"/>
                    <a:pt x="325" y="24"/>
                    <a:pt x="325" y="24"/>
                  </a:cubicBezTo>
                  <a:cubicBezTo>
                    <a:pt x="326" y="24"/>
                    <a:pt x="326" y="24"/>
                    <a:pt x="326" y="24"/>
                  </a:cubicBezTo>
                  <a:cubicBezTo>
                    <a:pt x="327" y="25"/>
                    <a:pt x="327" y="25"/>
                    <a:pt x="327" y="25"/>
                  </a:cubicBezTo>
                  <a:cubicBezTo>
                    <a:pt x="326" y="25"/>
                    <a:pt x="326" y="25"/>
                    <a:pt x="326" y="25"/>
                  </a:cubicBezTo>
                  <a:cubicBezTo>
                    <a:pt x="326" y="25"/>
                    <a:pt x="326" y="25"/>
                    <a:pt x="326" y="25"/>
                  </a:cubicBezTo>
                  <a:cubicBezTo>
                    <a:pt x="326" y="26"/>
                    <a:pt x="326" y="26"/>
                    <a:pt x="326" y="26"/>
                  </a:cubicBezTo>
                  <a:cubicBezTo>
                    <a:pt x="327" y="26"/>
                    <a:pt x="327" y="26"/>
                    <a:pt x="327" y="26"/>
                  </a:cubicBezTo>
                  <a:cubicBezTo>
                    <a:pt x="327" y="27"/>
                    <a:pt x="327" y="27"/>
                    <a:pt x="327" y="27"/>
                  </a:cubicBezTo>
                  <a:cubicBezTo>
                    <a:pt x="327" y="27"/>
                    <a:pt x="327" y="27"/>
                    <a:pt x="327" y="27"/>
                  </a:cubicBezTo>
                  <a:cubicBezTo>
                    <a:pt x="327" y="28"/>
                    <a:pt x="327" y="28"/>
                    <a:pt x="327" y="28"/>
                  </a:cubicBezTo>
                  <a:cubicBezTo>
                    <a:pt x="328" y="28"/>
                    <a:pt x="328" y="28"/>
                    <a:pt x="328" y="28"/>
                  </a:cubicBezTo>
                  <a:cubicBezTo>
                    <a:pt x="329" y="29"/>
                    <a:pt x="329" y="29"/>
                    <a:pt x="329" y="29"/>
                  </a:cubicBezTo>
                  <a:cubicBezTo>
                    <a:pt x="329" y="29"/>
                    <a:pt x="329" y="29"/>
                    <a:pt x="329" y="29"/>
                  </a:cubicBezTo>
                  <a:cubicBezTo>
                    <a:pt x="329" y="29"/>
                    <a:pt x="329" y="29"/>
                    <a:pt x="329" y="29"/>
                  </a:cubicBezTo>
                  <a:cubicBezTo>
                    <a:pt x="329" y="29"/>
                    <a:pt x="329" y="29"/>
                    <a:pt x="329" y="29"/>
                  </a:cubicBezTo>
                  <a:cubicBezTo>
                    <a:pt x="330" y="29"/>
                    <a:pt x="330" y="29"/>
                    <a:pt x="330" y="29"/>
                  </a:cubicBezTo>
                  <a:cubicBezTo>
                    <a:pt x="330" y="30"/>
                    <a:pt x="330" y="30"/>
                    <a:pt x="330" y="30"/>
                  </a:cubicBezTo>
                  <a:cubicBezTo>
                    <a:pt x="330" y="30"/>
                    <a:pt x="330" y="30"/>
                    <a:pt x="330" y="30"/>
                  </a:cubicBezTo>
                  <a:cubicBezTo>
                    <a:pt x="329" y="30"/>
                    <a:pt x="329" y="30"/>
                    <a:pt x="329" y="30"/>
                  </a:cubicBezTo>
                  <a:cubicBezTo>
                    <a:pt x="329" y="30"/>
                    <a:pt x="329" y="30"/>
                    <a:pt x="329" y="30"/>
                  </a:cubicBezTo>
                  <a:cubicBezTo>
                    <a:pt x="329" y="30"/>
                    <a:pt x="329" y="30"/>
                    <a:pt x="329" y="30"/>
                  </a:cubicBezTo>
                  <a:cubicBezTo>
                    <a:pt x="329" y="31"/>
                    <a:pt x="329" y="31"/>
                    <a:pt x="329" y="31"/>
                  </a:cubicBezTo>
                  <a:cubicBezTo>
                    <a:pt x="332" y="33"/>
                    <a:pt x="332" y="33"/>
                    <a:pt x="332" y="33"/>
                  </a:cubicBezTo>
                  <a:cubicBezTo>
                    <a:pt x="333" y="33"/>
                    <a:pt x="333" y="33"/>
                    <a:pt x="333" y="33"/>
                  </a:cubicBezTo>
                  <a:cubicBezTo>
                    <a:pt x="334" y="33"/>
                    <a:pt x="334" y="33"/>
                    <a:pt x="334" y="33"/>
                  </a:cubicBezTo>
                  <a:cubicBezTo>
                    <a:pt x="335" y="34"/>
                    <a:pt x="335" y="34"/>
                    <a:pt x="335" y="34"/>
                  </a:cubicBezTo>
                  <a:cubicBezTo>
                    <a:pt x="336" y="34"/>
                    <a:pt x="336" y="34"/>
                    <a:pt x="336" y="34"/>
                  </a:cubicBezTo>
                  <a:cubicBezTo>
                    <a:pt x="336" y="35"/>
                    <a:pt x="336" y="35"/>
                    <a:pt x="336" y="35"/>
                  </a:cubicBezTo>
                  <a:cubicBezTo>
                    <a:pt x="337" y="35"/>
                    <a:pt x="337" y="35"/>
                    <a:pt x="337" y="35"/>
                  </a:cubicBezTo>
                  <a:cubicBezTo>
                    <a:pt x="338" y="35"/>
                    <a:pt x="338" y="35"/>
                    <a:pt x="338" y="35"/>
                  </a:cubicBezTo>
                  <a:cubicBezTo>
                    <a:pt x="339" y="35"/>
                    <a:pt x="339" y="35"/>
                    <a:pt x="339" y="35"/>
                  </a:cubicBezTo>
                  <a:cubicBezTo>
                    <a:pt x="341" y="35"/>
                    <a:pt x="341" y="35"/>
                    <a:pt x="341" y="35"/>
                  </a:cubicBezTo>
                  <a:cubicBezTo>
                    <a:pt x="342" y="36"/>
                    <a:pt x="342" y="36"/>
                    <a:pt x="342" y="36"/>
                  </a:cubicBezTo>
                  <a:cubicBezTo>
                    <a:pt x="342" y="35"/>
                    <a:pt x="342" y="35"/>
                    <a:pt x="342" y="35"/>
                  </a:cubicBezTo>
                  <a:cubicBezTo>
                    <a:pt x="343" y="35"/>
                    <a:pt x="343" y="35"/>
                    <a:pt x="343" y="35"/>
                  </a:cubicBezTo>
                  <a:cubicBezTo>
                    <a:pt x="343" y="34"/>
                    <a:pt x="343" y="34"/>
                    <a:pt x="343" y="34"/>
                  </a:cubicBezTo>
                  <a:cubicBezTo>
                    <a:pt x="342" y="33"/>
                    <a:pt x="342" y="33"/>
                    <a:pt x="342" y="33"/>
                  </a:cubicBezTo>
                  <a:cubicBezTo>
                    <a:pt x="342" y="32"/>
                    <a:pt x="342" y="32"/>
                    <a:pt x="342" y="32"/>
                  </a:cubicBezTo>
                  <a:close/>
                  <a:moveTo>
                    <a:pt x="343" y="17"/>
                  </a:moveTo>
                  <a:cubicBezTo>
                    <a:pt x="344" y="17"/>
                    <a:pt x="344" y="17"/>
                    <a:pt x="344" y="17"/>
                  </a:cubicBezTo>
                  <a:cubicBezTo>
                    <a:pt x="345" y="17"/>
                    <a:pt x="345" y="17"/>
                    <a:pt x="345" y="17"/>
                  </a:cubicBezTo>
                  <a:cubicBezTo>
                    <a:pt x="346" y="17"/>
                    <a:pt x="346" y="17"/>
                    <a:pt x="346" y="17"/>
                  </a:cubicBezTo>
                  <a:cubicBezTo>
                    <a:pt x="348" y="18"/>
                    <a:pt x="348" y="18"/>
                    <a:pt x="348" y="18"/>
                  </a:cubicBezTo>
                  <a:cubicBezTo>
                    <a:pt x="349" y="18"/>
                    <a:pt x="349" y="18"/>
                    <a:pt x="349" y="18"/>
                  </a:cubicBezTo>
                  <a:cubicBezTo>
                    <a:pt x="350" y="18"/>
                    <a:pt x="350" y="18"/>
                    <a:pt x="350" y="18"/>
                  </a:cubicBezTo>
                  <a:cubicBezTo>
                    <a:pt x="352" y="18"/>
                    <a:pt x="352" y="18"/>
                    <a:pt x="352" y="18"/>
                  </a:cubicBezTo>
                  <a:cubicBezTo>
                    <a:pt x="355" y="19"/>
                    <a:pt x="355" y="19"/>
                    <a:pt x="355" y="19"/>
                  </a:cubicBezTo>
                  <a:cubicBezTo>
                    <a:pt x="355" y="19"/>
                    <a:pt x="355" y="19"/>
                    <a:pt x="355" y="19"/>
                  </a:cubicBezTo>
                  <a:cubicBezTo>
                    <a:pt x="354" y="19"/>
                    <a:pt x="354" y="19"/>
                    <a:pt x="354" y="19"/>
                  </a:cubicBezTo>
                  <a:cubicBezTo>
                    <a:pt x="353" y="20"/>
                    <a:pt x="353" y="20"/>
                    <a:pt x="353" y="20"/>
                  </a:cubicBezTo>
                  <a:cubicBezTo>
                    <a:pt x="353" y="21"/>
                    <a:pt x="353" y="21"/>
                    <a:pt x="353" y="21"/>
                  </a:cubicBezTo>
                  <a:cubicBezTo>
                    <a:pt x="354" y="22"/>
                    <a:pt x="354" y="22"/>
                    <a:pt x="354" y="22"/>
                  </a:cubicBezTo>
                  <a:cubicBezTo>
                    <a:pt x="355" y="22"/>
                    <a:pt x="355" y="22"/>
                    <a:pt x="355" y="22"/>
                  </a:cubicBezTo>
                  <a:cubicBezTo>
                    <a:pt x="355" y="23"/>
                    <a:pt x="355" y="23"/>
                    <a:pt x="355" y="23"/>
                  </a:cubicBezTo>
                  <a:cubicBezTo>
                    <a:pt x="355" y="23"/>
                    <a:pt x="355" y="23"/>
                    <a:pt x="355" y="23"/>
                  </a:cubicBezTo>
                  <a:cubicBezTo>
                    <a:pt x="355" y="24"/>
                    <a:pt x="355" y="24"/>
                    <a:pt x="355" y="24"/>
                  </a:cubicBezTo>
                  <a:cubicBezTo>
                    <a:pt x="355" y="25"/>
                    <a:pt x="355" y="25"/>
                    <a:pt x="355" y="25"/>
                  </a:cubicBezTo>
                  <a:cubicBezTo>
                    <a:pt x="354" y="26"/>
                    <a:pt x="354" y="26"/>
                    <a:pt x="354" y="26"/>
                  </a:cubicBezTo>
                  <a:cubicBezTo>
                    <a:pt x="353" y="26"/>
                    <a:pt x="353" y="26"/>
                    <a:pt x="353" y="26"/>
                  </a:cubicBezTo>
                  <a:cubicBezTo>
                    <a:pt x="353" y="26"/>
                    <a:pt x="353" y="26"/>
                    <a:pt x="353" y="26"/>
                  </a:cubicBezTo>
                  <a:cubicBezTo>
                    <a:pt x="352" y="26"/>
                    <a:pt x="352" y="26"/>
                    <a:pt x="352" y="26"/>
                  </a:cubicBezTo>
                  <a:cubicBezTo>
                    <a:pt x="351" y="26"/>
                    <a:pt x="351" y="26"/>
                    <a:pt x="351" y="26"/>
                  </a:cubicBezTo>
                  <a:cubicBezTo>
                    <a:pt x="350" y="27"/>
                    <a:pt x="350" y="27"/>
                    <a:pt x="350" y="27"/>
                  </a:cubicBezTo>
                  <a:cubicBezTo>
                    <a:pt x="348" y="26"/>
                    <a:pt x="348" y="26"/>
                    <a:pt x="348" y="26"/>
                  </a:cubicBezTo>
                  <a:cubicBezTo>
                    <a:pt x="347" y="25"/>
                    <a:pt x="347" y="25"/>
                    <a:pt x="347" y="25"/>
                  </a:cubicBezTo>
                  <a:cubicBezTo>
                    <a:pt x="345" y="23"/>
                    <a:pt x="345" y="23"/>
                    <a:pt x="345" y="23"/>
                  </a:cubicBezTo>
                  <a:cubicBezTo>
                    <a:pt x="345" y="22"/>
                    <a:pt x="345" y="22"/>
                    <a:pt x="345" y="22"/>
                  </a:cubicBezTo>
                  <a:cubicBezTo>
                    <a:pt x="345" y="21"/>
                    <a:pt x="345" y="21"/>
                    <a:pt x="345" y="21"/>
                  </a:cubicBezTo>
                  <a:cubicBezTo>
                    <a:pt x="345" y="21"/>
                    <a:pt x="345" y="21"/>
                    <a:pt x="345" y="21"/>
                  </a:cubicBezTo>
                  <a:cubicBezTo>
                    <a:pt x="346" y="20"/>
                    <a:pt x="346" y="20"/>
                    <a:pt x="346" y="20"/>
                  </a:cubicBezTo>
                  <a:cubicBezTo>
                    <a:pt x="345" y="20"/>
                    <a:pt x="345" y="20"/>
                    <a:pt x="345" y="20"/>
                  </a:cubicBezTo>
                  <a:cubicBezTo>
                    <a:pt x="345" y="19"/>
                    <a:pt x="345" y="19"/>
                    <a:pt x="345" y="19"/>
                  </a:cubicBezTo>
                  <a:cubicBezTo>
                    <a:pt x="344" y="19"/>
                    <a:pt x="344" y="19"/>
                    <a:pt x="344" y="19"/>
                  </a:cubicBezTo>
                  <a:cubicBezTo>
                    <a:pt x="344" y="18"/>
                    <a:pt x="344" y="18"/>
                    <a:pt x="344" y="18"/>
                  </a:cubicBezTo>
                  <a:cubicBezTo>
                    <a:pt x="343" y="18"/>
                    <a:pt x="343" y="18"/>
                    <a:pt x="343" y="18"/>
                  </a:cubicBezTo>
                  <a:cubicBezTo>
                    <a:pt x="343" y="17"/>
                    <a:pt x="343" y="17"/>
                    <a:pt x="343" y="17"/>
                  </a:cubicBezTo>
                  <a:close/>
                  <a:moveTo>
                    <a:pt x="195" y="38"/>
                  </a:moveTo>
                  <a:cubicBezTo>
                    <a:pt x="195" y="38"/>
                    <a:pt x="196" y="37"/>
                    <a:pt x="196" y="37"/>
                  </a:cubicBezTo>
                  <a:cubicBezTo>
                    <a:pt x="197" y="36"/>
                    <a:pt x="197" y="36"/>
                    <a:pt x="197" y="36"/>
                  </a:cubicBezTo>
                  <a:cubicBezTo>
                    <a:pt x="198" y="35"/>
                    <a:pt x="198" y="35"/>
                    <a:pt x="198" y="35"/>
                  </a:cubicBezTo>
                  <a:cubicBezTo>
                    <a:pt x="199" y="35"/>
                    <a:pt x="199" y="35"/>
                    <a:pt x="199" y="35"/>
                  </a:cubicBezTo>
                  <a:cubicBezTo>
                    <a:pt x="198" y="34"/>
                    <a:pt x="198" y="34"/>
                    <a:pt x="198" y="34"/>
                  </a:cubicBezTo>
                  <a:cubicBezTo>
                    <a:pt x="199" y="33"/>
                    <a:pt x="199" y="33"/>
                    <a:pt x="199" y="33"/>
                  </a:cubicBezTo>
                  <a:cubicBezTo>
                    <a:pt x="200" y="32"/>
                    <a:pt x="200" y="32"/>
                    <a:pt x="200" y="32"/>
                  </a:cubicBezTo>
                  <a:cubicBezTo>
                    <a:pt x="201" y="32"/>
                    <a:pt x="201" y="32"/>
                    <a:pt x="201" y="32"/>
                  </a:cubicBezTo>
                  <a:cubicBezTo>
                    <a:pt x="202" y="33"/>
                    <a:pt x="202" y="33"/>
                    <a:pt x="202" y="33"/>
                  </a:cubicBezTo>
                  <a:cubicBezTo>
                    <a:pt x="202" y="32"/>
                    <a:pt x="202" y="32"/>
                    <a:pt x="202" y="32"/>
                  </a:cubicBezTo>
                  <a:cubicBezTo>
                    <a:pt x="203" y="32"/>
                    <a:pt x="203" y="32"/>
                    <a:pt x="203" y="32"/>
                  </a:cubicBezTo>
                  <a:cubicBezTo>
                    <a:pt x="203" y="31"/>
                    <a:pt x="203" y="31"/>
                    <a:pt x="203" y="31"/>
                  </a:cubicBezTo>
                  <a:cubicBezTo>
                    <a:pt x="204" y="31"/>
                    <a:pt x="204" y="31"/>
                    <a:pt x="204" y="31"/>
                  </a:cubicBezTo>
                  <a:cubicBezTo>
                    <a:pt x="206" y="30"/>
                    <a:pt x="206" y="30"/>
                    <a:pt x="206" y="30"/>
                  </a:cubicBezTo>
                  <a:cubicBezTo>
                    <a:pt x="206" y="29"/>
                    <a:pt x="206" y="29"/>
                    <a:pt x="206" y="29"/>
                  </a:cubicBezTo>
                  <a:cubicBezTo>
                    <a:pt x="206" y="29"/>
                    <a:pt x="206" y="29"/>
                    <a:pt x="206" y="29"/>
                  </a:cubicBezTo>
                  <a:cubicBezTo>
                    <a:pt x="207" y="27"/>
                    <a:pt x="207" y="27"/>
                    <a:pt x="207" y="27"/>
                  </a:cubicBezTo>
                  <a:cubicBezTo>
                    <a:pt x="207" y="26"/>
                    <a:pt x="207" y="26"/>
                    <a:pt x="207" y="26"/>
                  </a:cubicBezTo>
                  <a:cubicBezTo>
                    <a:pt x="206" y="25"/>
                    <a:pt x="206" y="25"/>
                    <a:pt x="206" y="25"/>
                  </a:cubicBezTo>
                  <a:cubicBezTo>
                    <a:pt x="205" y="24"/>
                    <a:pt x="205" y="24"/>
                    <a:pt x="205" y="24"/>
                  </a:cubicBezTo>
                  <a:cubicBezTo>
                    <a:pt x="205" y="23"/>
                    <a:pt x="205" y="23"/>
                    <a:pt x="205" y="23"/>
                  </a:cubicBezTo>
                  <a:cubicBezTo>
                    <a:pt x="204" y="23"/>
                    <a:pt x="204" y="23"/>
                    <a:pt x="204" y="23"/>
                  </a:cubicBezTo>
                  <a:cubicBezTo>
                    <a:pt x="203" y="22"/>
                    <a:pt x="203" y="22"/>
                    <a:pt x="203" y="22"/>
                  </a:cubicBezTo>
                  <a:cubicBezTo>
                    <a:pt x="203" y="23"/>
                    <a:pt x="203" y="23"/>
                    <a:pt x="203" y="23"/>
                  </a:cubicBezTo>
                  <a:cubicBezTo>
                    <a:pt x="202" y="22"/>
                    <a:pt x="202" y="22"/>
                    <a:pt x="202" y="22"/>
                  </a:cubicBezTo>
                  <a:cubicBezTo>
                    <a:pt x="201" y="22"/>
                    <a:pt x="201" y="22"/>
                    <a:pt x="201" y="22"/>
                  </a:cubicBezTo>
                  <a:cubicBezTo>
                    <a:pt x="200" y="21"/>
                    <a:pt x="200" y="21"/>
                    <a:pt x="200" y="21"/>
                  </a:cubicBezTo>
                  <a:cubicBezTo>
                    <a:pt x="199" y="21"/>
                    <a:pt x="199" y="21"/>
                    <a:pt x="199" y="21"/>
                  </a:cubicBezTo>
                  <a:cubicBezTo>
                    <a:pt x="199" y="21"/>
                    <a:pt x="199" y="21"/>
                    <a:pt x="199" y="21"/>
                  </a:cubicBezTo>
                  <a:cubicBezTo>
                    <a:pt x="198" y="21"/>
                    <a:pt x="198" y="21"/>
                    <a:pt x="198" y="21"/>
                  </a:cubicBezTo>
                  <a:cubicBezTo>
                    <a:pt x="198" y="20"/>
                    <a:pt x="198" y="20"/>
                    <a:pt x="198" y="20"/>
                  </a:cubicBezTo>
                  <a:cubicBezTo>
                    <a:pt x="198" y="20"/>
                    <a:pt x="198" y="20"/>
                    <a:pt x="198" y="20"/>
                  </a:cubicBezTo>
                  <a:cubicBezTo>
                    <a:pt x="197" y="20"/>
                    <a:pt x="197" y="20"/>
                    <a:pt x="197" y="20"/>
                  </a:cubicBezTo>
                  <a:cubicBezTo>
                    <a:pt x="197" y="20"/>
                    <a:pt x="197" y="20"/>
                    <a:pt x="197" y="20"/>
                  </a:cubicBezTo>
                  <a:cubicBezTo>
                    <a:pt x="196" y="20"/>
                    <a:pt x="196" y="20"/>
                    <a:pt x="196" y="20"/>
                  </a:cubicBezTo>
                  <a:cubicBezTo>
                    <a:pt x="195" y="19"/>
                    <a:pt x="195" y="19"/>
                    <a:pt x="195" y="19"/>
                  </a:cubicBezTo>
                  <a:cubicBezTo>
                    <a:pt x="195" y="19"/>
                    <a:pt x="195" y="19"/>
                    <a:pt x="195" y="19"/>
                  </a:cubicBezTo>
                  <a:cubicBezTo>
                    <a:pt x="195" y="20"/>
                    <a:pt x="195" y="20"/>
                    <a:pt x="195" y="20"/>
                  </a:cubicBezTo>
                  <a:cubicBezTo>
                    <a:pt x="196" y="20"/>
                    <a:pt x="196" y="20"/>
                    <a:pt x="196" y="20"/>
                  </a:cubicBezTo>
                  <a:cubicBezTo>
                    <a:pt x="196" y="21"/>
                    <a:pt x="196" y="21"/>
                    <a:pt x="196" y="21"/>
                  </a:cubicBezTo>
                  <a:cubicBezTo>
                    <a:pt x="195" y="21"/>
                    <a:pt x="195" y="21"/>
                    <a:pt x="195" y="21"/>
                  </a:cubicBezTo>
                  <a:cubicBezTo>
                    <a:pt x="195" y="22"/>
                    <a:pt x="195" y="22"/>
                    <a:pt x="195" y="22"/>
                  </a:cubicBezTo>
                  <a:cubicBezTo>
                    <a:pt x="195" y="22"/>
                    <a:pt x="195" y="22"/>
                    <a:pt x="195" y="22"/>
                  </a:cubicBezTo>
                  <a:cubicBezTo>
                    <a:pt x="194" y="21"/>
                    <a:pt x="194" y="21"/>
                    <a:pt x="194" y="21"/>
                  </a:cubicBezTo>
                  <a:cubicBezTo>
                    <a:pt x="194" y="19"/>
                    <a:pt x="194" y="19"/>
                    <a:pt x="194" y="19"/>
                  </a:cubicBezTo>
                  <a:cubicBezTo>
                    <a:pt x="193" y="18"/>
                    <a:pt x="193" y="18"/>
                    <a:pt x="193" y="18"/>
                  </a:cubicBezTo>
                  <a:cubicBezTo>
                    <a:pt x="192" y="18"/>
                    <a:pt x="192" y="18"/>
                    <a:pt x="192" y="18"/>
                  </a:cubicBezTo>
                  <a:cubicBezTo>
                    <a:pt x="191" y="18"/>
                    <a:pt x="191" y="18"/>
                    <a:pt x="191" y="18"/>
                  </a:cubicBezTo>
                  <a:cubicBezTo>
                    <a:pt x="191" y="18"/>
                    <a:pt x="191" y="18"/>
                    <a:pt x="191" y="18"/>
                  </a:cubicBezTo>
                  <a:cubicBezTo>
                    <a:pt x="190" y="18"/>
                    <a:pt x="190" y="18"/>
                    <a:pt x="190" y="18"/>
                  </a:cubicBezTo>
                  <a:cubicBezTo>
                    <a:pt x="190" y="19"/>
                    <a:pt x="190" y="19"/>
                    <a:pt x="190" y="19"/>
                  </a:cubicBezTo>
                  <a:cubicBezTo>
                    <a:pt x="191" y="20"/>
                    <a:pt x="191" y="20"/>
                    <a:pt x="191" y="20"/>
                  </a:cubicBezTo>
                  <a:cubicBezTo>
                    <a:pt x="192" y="20"/>
                    <a:pt x="192" y="20"/>
                    <a:pt x="192" y="20"/>
                  </a:cubicBezTo>
                  <a:cubicBezTo>
                    <a:pt x="191" y="21"/>
                    <a:pt x="191" y="21"/>
                    <a:pt x="191" y="21"/>
                  </a:cubicBezTo>
                  <a:cubicBezTo>
                    <a:pt x="191" y="21"/>
                    <a:pt x="191" y="21"/>
                    <a:pt x="191" y="21"/>
                  </a:cubicBezTo>
                  <a:cubicBezTo>
                    <a:pt x="190" y="20"/>
                    <a:pt x="190" y="20"/>
                    <a:pt x="190" y="20"/>
                  </a:cubicBezTo>
                  <a:cubicBezTo>
                    <a:pt x="190" y="20"/>
                    <a:pt x="190" y="20"/>
                    <a:pt x="190" y="20"/>
                  </a:cubicBezTo>
                  <a:cubicBezTo>
                    <a:pt x="189" y="20"/>
                    <a:pt x="189" y="20"/>
                    <a:pt x="189" y="20"/>
                  </a:cubicBezTo>
                  <a:cubicBezTo>
                    <a:pt x="190" y="20"/>
                    <a:pt x="190" y="20"/>
                    <a:pt x="190" y="20"/>
                  </a:cubicBezTo>
                  <a:cubicBezTo>
                    <a:pt x="190" y="21"/>
                    <a:pt x="190" y="21"/>
                    <a:pt x="190" y="21"/>
                  </a:cubicBezTo>
                  <a:cubicBezTo>
                    <a:pt x="190" y="21"/>
                    <a:pt x="190" y="21"/>
                    <a:pt x="190" y="21"/>
                  </a:cubicBezTo>
                  <a:cubicBezTo>
                    <a:pt x="190" y="22"/>
                    <a:pt x="190" y="22"/>
                    <a:pt x="190" y="22"/>
                  </a:cubicBezTo>
                  <a:cubicBezTo>
                    <a:pt x="190" y="22"/>
                    <a:pt x="190" y="22"/>
                    <a:pt x="190" y="22"/>
                  </a:cubicBezTo>
                  <a:cubicBezTo>
                    <a:pt x="191" y="23"/>
                    <a:pt x="191" y="23"/>
                    <a:pt x="191" y="23"/>
                  </a:cubicBezTo>
                  <a:cubicBezTo>
                    <a:pt x="191" y="23"/>
                    <a:pt x="191" y="23"/>
                    <a:pt x="191" y="23"/>
                  </a:cubicBezTo>
                  <a:cubicBezTo>
                    <a:pt x="191" y="24"/>
                    <a:pt x="191" y="24"/>
                    <a:pt x="191" y="24"/>
                  </a:cubicBezTo>
                  <a:cubicBezTo>
                    <a:pt x="192" y="26"/>
                    <a:pt x="192" y="26"/>
                    <a:pt x="192" y="26"/>
                  </a:cubicBezTo>
                  <a:cubicBezTo>
                    <a:pt x="193" y="26"/>
                    <a:pt x="193" y="26"/>
                    <a:pt x="193" y="26"/>
                  </a:cubicBezTo>
                  <a:cubicBezTo>
                    <a:pt x="193" y="26"/>
                    <a:pt x="193" y="26"/>
                    <a:pt x="193" y="26"/>
                  </a:cubicBezTo>
                  <a:cubicBezTo>
                    <a:pt x="193" y="27"/>
                    <a:pt x="193" y="27"/>
                    <a:pt x="193" y="27"/>
                  </a:cubicBezTo>
                  <a:cubicBezTo>
                    <a:pt x="192" y="27"/>
                    <a:pt x="192" y="27"/>
                    <a:pt x="192" y="27"/>
                  </a:cubicBezTo>
                  <a:cubicBezTo>
                    <a:pt x="192" y="28"/>
                    <a:pt x="192" y="28"/>
                    <a:pt x="192" y="28"/>
                  </a:cubicBezTo>
                  <a:cubicBezTo>
                    <a:pt x="192" y="30"/>
                    <a:pt x="192" y="30"/>
                    <a:pt x="192" y="30"/>
                  </a:cubicBezTo>
                  <a:cubicBezTo>
                    <a:pt x="193" y="31"/>
                    <a:pt x="193" y="31"/>
                    <a:pt x="193" y="31"/>
                  </a:cubicBezTo>
                  <a:cubicBezTo>
                    <a:pt x="193" y="32"/>
                    <a:pt x="193" y="32"/>
                    <a:pt x="193" y="32"/>
                  </a:cubicBezTo>
                  <a:cubicBezTo>
                    <a:pt x="193" y="32"/>
                    <a:pt x="193" y="32"/>
                    <a:pt x="193" y="32"/>
                  </a:cubicBezTo>
                  <a:cubicBezTo>
                    <a:pt x="193" y="33"/>
                    <a:pt x="193" y="33"/>
                    <a:pt x="193" y="33"/>
                  </a:cubicBezTo>
                  <a:cubicBezTo>
                    <a:pt x="193" y="33"/>
                    <a:pt x="193" y="33"/>
                    <a:pt x="193" y="33"/>
                  </a:cubicBezTo>
                  <a:cubicBezTo>
                    <a:pt x="193" y="34"/>
                    <a:pt x="193" y="34"/>
                    <a:pt x="193" y="34"/>
                  </a:cubicBezTo>
                  <a:cubicBezTo>
                    <a:pt x="194" y="36"/>
                    <a:pt x="194" y="36"/>
                    <a:pt x="194" y="36"/>
                  </a:cubicBezTo>
                  <a:cubicBezTo>
                    <a:pt x="195" y="36"/>
                    <a:pt x="195" y="36"/>
                    <a:pt x="195" y="36"/>
                  </a:cubicBezTo>
                  <a:cubicBezTo>
                    <a:pt x="195" y="37"/>
                    <a:pt x="195" y="37"/>
                    <a:pt x="195" y="37"/>
                  </a:cubicBezTo>
                  <a:cubicBezTo>
                    <a:pt x="195" y="38"/>
                    <a:pt x="195" y="38"/>
                    <a:pt x="195" y="38"/>
                  </a:cubicBezTo>
                  <a:close/>
                  <a:moveTo>
                    <a:pt x="212" y="29"/>
                  </a:moveTo>
                  <a:cubicBezTo>
                    <a:pt x="213" y="28"/>
                    <a:pt x="213" y="28"/>
                    <a:pt x="213" y="28"/>
                  </a:cubicBezTo>
                  <a:cubicBezTo>
                    <a:pt x="213" y="28"/>
                    <a:pt x="213" y="28"/>
                    <a:pt x="213" y="28"/>
                  </a:cubicBezTo>
                  <a:cubicBezTo>
                    <a:pt x="213" y="28"/>
                    <a:pt x="213" y="28"/>
                    <a:pt x="213" y="28"/>
                  </a:cubicBezTo>
                  <a:cubicBezTo>
                    <a:pt x="213" y="27"/>
                    <a:pt x="213" y="27"/>
                    <a:pt x="213" y="27"/>
                  </a:cubicBezTo>
                  <a:cubicBezTo>
                    <a:pt x="214" y="27"/>
                    <a:pt x="214" y="27"/>
                    <a:pt x="214" y="27"/>
                  </a:cubicBezTo>
                  <a:cubicBezTo>
                    <a:pt x="213" y="26"/>
                    <a:pt x="213" y="26"/>
                    <a:pt x="213" y="26"/>
                  </a:cubicBezTo>
                  <a:cubicBezTo>
                    <a:pt x="213" y="27"/>
                    <a:pt x="213" y="27"/>
                    <a:pt x="213" y="27"/>
                  </a:cubicBezTo>
                  <a:cubicBezTo>
                    <a:pt x="212" y="27"/>
                    <a:pt x="212" y="27"/>
                    <a:pt x="212" y="27"/>
                  </a:cubicBezTo>
                  <a:cubicBezTo>
                    <a:pt x="212" y="28"/>
                    <a:pt x="212" y="28"/>
                    <a:pt x="212" y="28"/>
                  </a:cubicBezTo>
                  <a:cubicBezTo>
                    <a:pt x="212" y="28"/>
                    <a:pt x="212" y="28"/>
                    <a:pt x="212" y="28"/>
                  </a:cubicBezTo>
                  <a:cubicBezTo>
                    <a:pt x="211" y="29"/>
                    <a:pt x="211" y="29"/>
                    <a:pt x="211" y="29"/>
                  </a:cubicBezTo>
                  <a:cubicBezTo>
                    <a:pt x="212" y="29"/>
                    <a:pt x="212" y="29"/>
                    <a:pt x="212" y="29"/>
                  </a:cubicBezTo>
                  <a:cubicBezTo>
                    <a:pt x="212" y="29"/>
                    <a:pt x="212" y="29"/>
                    <a:pt x="212" y="29"/>
                  </a:cubicBezTo>
                  <a:close/>
                  <a:moveTo>
                    <a:pt x="213" y="29"/>
                  </a:moveTo>
                  <a:cubicBezTo>
                    <a:pt x="214" y="28"/>
                    <a:pt x="214" y="28"/>
                    <a:pt x="214" y="28"/>
                  </a:cubicBezTo>
                  <a:cubicBezTo>
                    <a:pt x="215" y="28"/>
                    <a:pt x="215" y="28"/>
                    <a:pt x="215" y="28"/>
                  </a:cubicBezTo>
                  <a:cubicBezTo>
                    <a:pt x="216" y="28"/>
                    <a:pt x="216" y="28"/>
                    <a:pt x="216" y="28"/>
                  </a:cubicBezTo>
                  <a:cubicBezTo>
                    <a:pt x="216" y="28"/>
                    <a:pt x="216" y="28"/>
                    <a:pt x="216" y="28"/>
                  </a:cubicBezTo>
                  <a:cubicBezTo>
                    <a:pt x="217" y="27"/>
                    <a:pt x="217" y="27"/>
                    <a:pt x="217" y="27"/>
                  </a:cubicBezTo>
                  <a:cubicBezTo>
                    <a:pt x="217" y="27"/>
                    <a:pt x="217" y="27"/>
                    <a:pt x="217" y="27"/>
                  </a:cubicBezTo>
                  <a:cubicBezTo>
                    <a:pt x="218" y="28"/>
                    <a:pt x="218" y="28"/>
                    <a:pt x="218" y="28"/>
                  </a:cubicBezTo>
                  <a:cubicBezTo>
                    <a:pt x="217" y="29"/>
                    <a:pt x="217" y="29"/>
                    <a:pt x="217" y="29"/>
                  </a:cubicBezTo>
                  <a:cubicBezTo>
                    <a:pt x="216" y="29"/>
                    <a:pt x="216" y="29"/>
                    <a:pt x="216" y="29"/>
                  </a:cubicBezTo>
                  <a:cubicBezTo>
                    <a:pt x="216" y="29"/>
                    <a:pt x="216" y="29"/>
                    <a:pt x="216" y="29"/>
                  </a:cubicBezTo>
                  <a:cubicBezTo>
                    <a:pt x="215" y="29"/>
                    <a:pt x="215" y="29"/>
                    <a:pt x="215" y="29"/>
                  </a:cubicBezTo>
                  <a:cubicBezTo>
                    <a:pt x="213" y="29"/>
                    <a:pt x="213" y="29"/>
                    <a:pt x="213" y="29"/>
                  </a:cubicBezTo>
                  <a:cubicBezTo>
                    <a:pt x="213" y="29"/>
                    <a:pt x="213" y="29"/>
                    <a:pt x="213" y="29"/>
                  </a:cubicBezTo>
                  <a:close/>
                  <a:moveTo>
                    <a:pt x="222" y="36"/>
                  </a:moveTo>
                  <a:cubicBezTo>
                    <a:pt x="222" y="37"/>
                    <a:pt x="222" y="37"/>
                    <a:pt x="222" y="37"/>
                  </a:cubicBezTo>
                  <a:cubicBezTo>
                    <a:pt x="223" y="38"/>
                    <a:pt x="223" y="38"/>
                    <a:pt x="223" y="38"/>
                  </a:cubicBezTo>
                  <a:cubicBezTo>
                    <a:pt x="223" y="38"/>
                    <a:pt x="223" y="38"/>
                    <a:pt x="223" y="38"/>
                  </a:cubicBezTo>
                  <a:cubicBezTo>
                    <a:pt x="223" y="39"/>
                    <a:pt x="223" y="39"/>
                    <a:pt x="223" y="39"/>
                  </a:cubicBezTo>
                  <a:cubicBezTo>
                    <a:pt x="224" y="38"/>
                    <a:pt x="224" y="38"/>
                    <a:pt x="224" y="38"/>
                  </a:cubicBezTo>
                  <a:cubicBezTo>
                    <a:pt x="224" y="37"/>
                    <a:pt x="224" y="37"/>
                    <a:pt x="224" y="37"/>
                  </a:cubicBezTo>
                  <a:cubicBezTo>
                    <a:pt x="224" y="36"/>
                    <a:pt x="224" y="36"/>
                    <a:pt x="224" y="36"/>
                  </a:cubicBezTo>
                  <a:cubicBezTo>
                    <a:pt x="223" y="36"/>
                    <a:pt x="223" y="36"/>
                    <a:pt x="223" y="36"/>
                  </a:cubicBezTo>
                  <a:cubicBezTo>
                    <a:pt x="222" y="36"/>
                    <a:pt x="222" y="36"/>
                    <a:pt x="222" y="36"/>
                  </a:cubicBezTo>
                  <a:close/>
                  <a:moveTo>
                    <a:pt x="305" y="61"/>
                  </a:moveTo>
                  <a:cubicBezTo>
                    <a:pt x="305" y="60"/>
                    <a:pt x="305" y="60"/>
                    <a:pt x="305" y="60"/>
                  </a:cubicBezTo>
                  <a:cubicBezTo>
                    <a:pt x="306" y="59"/>
                    <a:pt x="306" y="59"/>
                    <a:pt x="306" y="59"/>
                  </a:cubicBezTo>
                  <a:cubicBezTo>
                    <a:pt x="306" y="59"/>
                    <a:pt x="306" y="59"/>
                    <a:pt x="306" y="59"/>
                  </a:cubicBezTo>
                  <a:cubicBezTo>
                    <a:pt x="304" y="59"/>
                    <a:pt x="304" y="59"/>
                    <a:pt x="304" y="59"/>
                  </a:cubicBezTo>
                  <a:cubicBezTo>
                    <a:pt x="304" y="60"/>
                    <a:pt x="304" y="60"/>
                    <a:pt x="304" y="60"/>
                  </a:cubicBezTo>
                  <a:cubicBezTo>
                    <a:pt x="304" y="60"/>
                    <a:pt x="304" y="60"/>
                    <a:pt x="304" y="60"/>
                  </a:cubicBezTo>
                  <a:cubicBezTo>
                    <a:pt x="305" y="60"/>
                    <a:pt x="305" y="60"/>
                    <a:pt x="305" y="60"/>
                  </a:cubicBezTo>
                  <a:cubicBezTo>
                    <a:pt x="305" y="61"/>
                    <a:pt x="305" y="61"/>
                    <a:pt x="305" y="61"/>
                  </a:cubicBezTo>
                  <a:close/>
                  <a:moveTo>
                    <a:pt x="294" y="72"/>
                  </a:moveTo>
                  <a:cubicBezTo>
                    <a:pt x="295" y="72"/>
                    <a:pt x="295" y="72"/>
                    <a:pt x="295" y="72"/>
                  </a:cubicBezTo>
                  <a:cubicBezTo>
                    <a:pt x="295" y="71"/>
                    <a:pt x="295" y="71"/>
                    <a:pt x="295" y="71"/>
                  </a:cubicBezTo>
                  <a:cubicBezTo>
                    <a:pt x="296" y="72"/>
                    <a:pt x="296" y="72"/>
                    <a:pt x="296" y="72"/>
                  </a:cubicBezTo>
                  <a:cubicBezTo>
                    <a:pt x="296" y="71"/>
                    <a:pt x="296" y="71"/>
                    <a:pt x="296" y="71"/>
                  </a:cubicBezTo>
                  <a:cubicBezTo>
                    <a:pt x="295" y="71"/>
                    <a:pt x="295" y="71"/>
                    <a:pt x="295" y="71"/>
                  </a:cubicBezTo>
                  <a:cubicBezTo>
                    <a:pt x="294" y="70"/>
                    <a:pt x="294" y="70"/>
                    <a:pt x="294" y="70"/>
                  </a:cubicBezTo>
                  <a:cubicBezTo>
                    <a:pt x="294" y="70"/>
                    <a:pt x="294" y="70"/>
                    <a:pt x="294" y="70"/>
                  </a:cubicBezTo>
                  <a:cubicBezTo>
                    <a:pt x="293" y="70"/>
                    <a:pt x="293" y="70"/>
                    <a:pt x="293" y="70"/>
                  </a:cubicBezTo>
                  <a:cubicBezTo>
                    <a:pt x="293" y="71"/>
                    <a:pt x="293" y="71"/>
                    <a:pt x="293" y="71"/>
                  </a:cubicBezTo>
                  <a:cubicBezTo>
                    <a:pt x="294" y="71"/>
                    <a:pt x="294" y="71"/>
                    <a:pt x="294" y="71"/>
                  </a:cubicBezTo>
                  <a:cubicBezTo>
                    <a:pt x="294" y="71"/>
                    <a:pt x="294" y="72"/>
                    <a:pt x="294" y="72"/>
                  </a:cubicBezTo>
                  <a:close/>
                  <a:moveTo>
                    <a:pt x="263" y="67"/>
                  </a:moveTo>
                  <a:cubicBezTo>
                    <a:pt x="264" y="67"/>
                    <a:pt x="264" y="67"/>
                    <a:pt x="264" y="67"/>
                  </a:cubicBezTo>
                  <a:cubicBezTo>
                    <a:pt x="265" y="67"/>
                    <a:pt x="265" y="67"/>
                    <a:pt x="265" y="67"/>
                  </a:cubicBezTo>
                  <a:cubicBezTo>
                    <a:pt x="265" y="67"/>
                    <a:pt x="265" y="67"/>
                    <a:pt x="265" y="67"/>
                  </a:cubicBezTo>
                  <a:cubicBezTo>
                    <a:pt x="265" y="66"/>
                    <a:pt x="265" y="66"/>
                    <a:pt x="265" y="66"/>
                  </a:cubicBezTo>
                  <a:cubicBezTo>
                    <a:pt x="266" y="66"/>
                    <a:pt x="266" y="66"/>
                    <a:pt x="266" y="66"/>
                  </a:cubicBezTo>
                  <a:cubicBezTo>
                    <a:pt x="266" y="65"/>
                    <a:pt x="266" y="65"/>
                    <a:pt x="266" y="65"/>
                  </a:cubicBezTo>
                  <a:cubicBezTo>
                    <a:pt x="265" y="65"/>
                    <a:pt x="265" y="65"/>
                    <a:pt x="265" y="65"/>
                  </a:cubicBezTo>
                  <a:cubicBezTo>
                    <a:pt x="265" y="64"/>
                    <a:pt x="265" y="64"/>
                    <a:pt x="265" y="64"/>
                  </a:cubicBezTo>
                  <a:cubicBezTo>
                    <a:pt x="265" y="63"/>
                    <a:pt x="265" y="63"/>
                    <a:pt x="265" y="63"/>
                  </a:cubicBezTo>
                  <a:cubicBezTo>
                    <a:pt x="264" y="62"/>
                    <a:pt x="264" y="62"/>
                    <a:pt x="264" y="62"/>
                  </a:cubicBezTo>
                  <a:cubicBezTo>
                    <a:pt x="264" y="62"/>
                    <a:pt x="264" y="62"/>
                    <a:pt x="264" y="62"/>
                  </a:cubicBezTo>
                  <a:cubicBezTo>
                    <a:pt x="264" y="62"/>
                    <a:pt x="264" y="62"/>
                    <a:pt x="264" y="62"/>
                  </a:cubicBezTo>
                  <a:cubicBezTo>
                    <a:pt x="262" y="62"/>
                    <a:pt x="262" y="62"/>
                    <a:pt x="262" y="62"/>
                  </a:cubicBezTo>
                  <a:cubicBezTo>
                    <a:pt x="261" y="63"/>
                    <a:pt x="261" y="63"/>
                    <a:pt x="261" y="63"/>
                  </a:cubicBezTo>
                  <a:cubicBezTo>
                    <a:pt x="260" y="63"/>
                    <a:pt x="260" y="63"/>
                    <a:pt x="260" y="63"/>
                  </a:cubicBezTo>
                  <a:cubicBezTo>
                    <a:pt x="259" y="63"/>
                    <a:pt x="259" y="63"/>
                    <a:pt x="259" y="63"/>
                  </a:cubicBezTo>
                  <a:cubicBezTo>
                    <a:pt x="260" y="64"/>
                    <a:pt x="260" y="64"/>
                    <a:pt x="260" y="64"/>
                  </a:cubicBezTo>
                  <a:cubicBezTo>
                    <a:pt x="260" y="65"/>
                    <a:pt x="260" y="65"/>
                    <a:pt x="260" y="65"/>
                  </a:cubicBezTo>
                  <a:cubicBezTo>
                    <a:pt x="261" y="65"/>
                    <a:pt x="261" y="65"/>
                    <a:pt x="261" y="65"/>
                  </a:cubicBezTo>
                  <a:cubicBezTo>
                    <a:pt x="260" y="66"/>
                    <a:pt x="260" y="66"/>
                    <a:pt x="260" y="66"/>
                  </a:cubicBezTo>
                  <a:cubicBezTo>
                    <a:pt x="259" y="66"/>
                    <a:pt x="259" y="66"/>
                    <a:pt x="259" y="66"/>
                  </a:cubicBezTo>
                  <a:cubicBezTo>
                    <a:pt x="259" y="66"/>
                    <a:pt x="259" y="66"/>
                    <a:pt x="259" y="66"/>
                  </a:cubicBezTo>
                  <a:cubicBezTo>
                    <a:pt x="260" y="66"/>
                    <a:pt x="260" y="66"/>
                    <a:pt x="260" y="66"/>
                  </a:cubicBezTo>
                  <a:cubicBezTo>
                    <a:pt x="261" y="66"/>
                    <a:pt x="261" y="66"/>
                    <a:pt x="261" y="66"/>
                  </a:cubicBezTo>
                  <a:cubicBezTo>
                    <a:pt x="263" y="67"/>
                    <a:pt x="263" y="67"/>
                    <a:pt x="263" y="67"/>
                  </a:cubicBezTo>
                  <a:close/>
                  <a:moveTo>
                    <a:pt x="353" y="42"/>
                  </a:moveTo>
                  <a:cubicBezTo>
                    <a:pt x="354" y="42"/>
                    <a:pt x="354" y="42"/>
                    <a:pt x="354" y="42"/>
                  </a:cubicBezTo>
                  <a:cubicBezTo>
                    <a:pt x="354" y="42"/>
                    <a:pt x="354" y="42"/>
                    <a:pt x="354" y="42"/>
                  </a:cubicBezTo>
                  <a:cubicBezTo>
                    <a:pt x="354" y="41"/>
                    <a:pt x="354" y="41"/>
                    <a:pt x="354" y="41"/>
                  </a:cubicBezTo>
                  <a:cubicBezTo>
                    <a:pt x="354" y="40"/>
                    <a:pt x="354" y="40"/>
                    <a:pt x="354" y="40"/>
                  </a:cubicBezTo>
                  <a:cubicBezTo>
                    <a:pt x="354" y="40"/>
                    <a:pt x="354" y="40"/>
                    <a:pt x="354" y="40"/>
                  </a:cubicBezTo>
                  <a:cubicBezTo>
                    <a:pt x="353" y="39"/>
                    <a:pt x="353" y="39"/>
                    <a:pt x="353" y="39"/>
                  </a:cubicBezTo>
                  <a:cubicBezTo>
                    <a:pt x="353" y="38"/>
                    <a:pt x="353" y="38"/>
                    <a:pt x="353" y="38"/>
                  </a:cubicBezTo>
                  <a:cubicBezTo>
                    <a:pt x="352" y="37"/>
                    <a:pt x="352" y="37"/>
                    <a:pt x="352" y="37"/>
                  </a:cubicBezTo>
                  <a:cubicBezTo>
                    <a:pt x="351" y="38"/>
                    <a:pt x="351" y="38"/>
                    <a:pt x="351" y="38"/>
                  </a:cubicBezTo>
                  <a:cubicBezTo>
                    <a:pt x="350" y="38"/>
                    <a:pt x="350" y="38"/>
                    <a:pt x="350" y="38"/>
                  </a:cubicBezTo>
                  <a:cubicBezTo>
                    <a:pt x="350" y="39"/>
                    <a:pt x="350" y="39"/>
                    <a:pt x="350" y="39"/>
                  </a:cubicBezTo>
                  <a:cubicBezTo>
                    <a:pt x="351" y="40"/>
                    <a:pt x="351" y="40"/>
                    <a:pt x="351" y="40"/>
                  </a:cubicBezTo>
                  <a:cubicBezTo>
                    <a:pt x="351" y="40"/>
                    <a:pt x="351" y="40"/>
                    <a:pt x="351" y="40"/>
                  </a:cubicBezTo>
                  <a:cubicBezTo>
                    <a:pt x="351" y="41"/>
                    <a:pt x="351" y="41"/>
                    <a:pt x="351" y="41"/>
                  </a:cubicBezTo>
                  <a:cubicBezTo>
                    <a:pt x="352" y="41"/>
                    <a:pt x="352" y="41"/>
                    <a:pt x="352" y="41"/>
                  </a:cubicBezTo>
                  <a:cubicBezTo>
                    <a:pt x="353" y="42"/>
                    <a:pt x="353" y="42"/>
                    <a:pt x="353" y="42"/>
                  </a:cubicBezTo>
                  <a:cubicBezTo>
                    <a:pt x="353" y="42"/>
                    <a:pt x="353" y="42"/>
                    <a:pt x="353" y="42"/>
                  </a:cubicBezTo>
                  <a:close/>
                  <a:moveTo>
                    <a:pt x="356" y="48"/>
                  </a:moveTo>
                  <a:cubicBezTo>
                    <a:pt x="357" y="48"/>
                    <a:pt x="357" y="48"/>
                    <a:pt x="357" y="48"/>
                  </a:cubicBezTo>
                  <a:cubicBezTo>
                    <a:pt x="357" y="47"/>
                    <a:pt x="357" y="47"/>
                    <a:pt x="357" y="47"/>
                  </a:cubicBezTo>
                  <a:cubicBezTo>
                    <a:pt x="359" y="47"/>
                    <a:pt x="359" y="47"/>
                    <a:pt x="359" y="47"/>
                  </a:cubicBezTo>
                  <a:cubicBezTo>
                    <a:pt x="360" y="47"/>
                    <a:pt x="360" y="47"/>
                    <a:pt x="360" y="47"/>
                  </a:cubicBezTo>
                  <a:cubicBezTo>
                    <a:pt x="362" y="47"/>
                    <a:pt x="362" y="47"/>
                    <a:pt x="362" y="47"/>
                  </a:cubicBezTo>
                  <a:cubicBezTo>
                    <a:pt x="363" y="47"/>
                    <a:pt x="363" y="47"/>
                    <a:pt x="363" y="47"/>
                  </a:cubicBezTo>
                  <a:cubicBezTo>
                    <a:pt x="365" y="47"/>
                    <a:pt x="365" y="47"/>
                    <a:pt x="365" y="47"/>
                  </a:cubicBezTo>
                  <a:cubicBezTo>
                    <a:pt x="366" y="46"/>
                    <a:pt x="366" y="46"/>
                    <a:pt x="366" y="46"/>
                  </a:cubicBezTo>
                  <a:cubicBezTo>
                    <a:pt x="367" y="46"/>
                    <a:pt x="367" y="46"/>
                    <a:pt x="367" y="46"/>
                  </a:cubicBezTo>
                  <a:cubicBezTo>
                    <a:pt x="368" y="46"/>
                    <a:pt x="368" y="46"/>
                    <a:pt x="368" y="46"/>
                  </a:cubicBezTo>
                  <a:cubicBezTo>
                    <a:pt x="369" y="46"/>
                    <a:pt x="369" y="46"/>
                    <a:pt x="369" y="46"/>
                  </a:cubicBezTo>
                  <a:cubicBezTo>
                    <a:pt x="368" y="45"/>
                    <a:pt x="368" y="45"/>
                    <a:pt x="368" y="45"/>
                  </a:cubicBezTo>
                  <a:cubicBezTo>
                    <a:pt x="368" y="44"/>
                    <a:pt x="368" y="44"/>
                    <a:pt x="368" y="44"/>
                  </a:cubicBezTo>
                  <a:cubicBezTo>
                    <a:pt x="367" y="43"/>
                    <a:pt x="367" y="43"/>
                    <a:pt x="367" y="43"/>
                  </a:cubicBezTo>
                  <a:cubicBezTo>
                    <a:pt x="365" y="42"/>
                    <a:pt x="365" y="42"/>
                    <a:pt x="365" y="42"/>
                  </a:cubicBezTo>
                  <a:cubicBezTo>
                    <a:pt x="364" y="42"/>
                    <a:pt x="364" y="42"/>
                    <a:pt x="364" y="42"/>
                  </a:cubicBezTo>
                  <a:cubicBezTo>
                    <a:pt x="363" y="41"/>
                    <a:pt x="363" y="41"/>
                    <a:pt x="363" y="41"/>
                  </a:cubicBezTo>
                  <a:cubicBezTo>
                    <a:pt x="362" y="41"/>
                    <a:pt x="362" y="41"/>
                    <a:pt x="362" y="41"/>
                  </a:cubicBezTo>
                  <a:cubicBezTo>
                    <a:pt x="361" y="41"/>
                    <a:pt x="361" y="41"/>
                    <a:pt x="361" y="41"/>
                  </a:cubicBezTo>
                  <a:cubicBezTo>
                    <a:pt x="360" y="41"/>
                    <a:pt x="360" y="41"/>
                    <a:pt x="360" y="41"/>
                  </a:cubicBezTo>
                  <a:cubicBezTo>
                    <a:pt x="359" y="40"/>
                    <a:pt x="359" y="40"/>
                    <a:pt x="359" y="40"/>
                  </a:cubicBezTo>
                  <a:cubicBezTo>
                    <a:pt x="358" y="40"/>
                    <a:pt x="358" y="40"/>
                    <a:pt x="358" y="40"/>
                  </a:cubicBezTo>
                  <a:cubicBezTo>
                    <a:pt x="358" y="41"/>
                    <a:pt x="358" y="41"/>
                    <a:pt x="358" y="41"/>
                  </a:cubicBezTo>
                  <a:cubicBezTo>
                    <a:pt x="357" y="43"/>
                    <a:pt x="357" y="43"/>
                    <a:pt x="357" y="43"/>
                  </a:cubicBezTo>
                  <a:cubicBezTo>
                    <a:pt x="357" y="43"/>
                    <a:pt x="357" y="43"/>
                    <a:pt x="357" y="43"/>
                  </a:cubicBezTo>
                  <a:cubicBezTo>
                    <a:pt x="357" y="45"/>
                    <a:pt x="357" y="45"/>
                    <a:pt x="357" y="45"/>
                  </a:cubicBezTo>
                  <a:cubicBezTo>
                    <a:pt x="356" y="47"/>
                    <a:pt x="356" y="47"/>
                    <a:pt x="356" y="47"/>
                  </a:cubicBezTo>
                  <a:cubicBezTo>
                    <a:pt x="355" y="48"/>
                    <a:pt x="355" y="48"/>
                    <a:pt x="355" y="48"/>
                  </a:cubicBezTo>
                  <a:cubicBezTo>
                    <a:pt x="355" y="48"/>
                    <a:pt x="355" y="48"/>
                    <a:pt x="355" y="48"/>
                  </a:cubicBezTo>
                  <a:cubicBezTo>
                    <a:pt x="356" y="48"/>
                    <a:pt x="356" y="48"/>
                    <a:pt x="356" y="48"/>
                  </a:cubicBezTo>
                  <a:close/>
                  <a:moveTo>
                    <a:pt x="335" y="44"/>
                  </a:moveTo>
                  <a:cubicBezTo>
                    <a:pt x="335" y="45"/>
                    <a:pt x="335" y="45"/>
                    <a:pt x="335" y="45"/>
                  </a:cubicBezTo>
                  <a:cubicBezTo>
                    <a:pt x="336" y="46"/>
                    <a:pt x="336" y="46"/>
                    <a:pt x="336" y="46"/>
                  </a:cubicBezTo>
                  <a:cubicBezTo>
                    <a:pt x="337" y="46"/>
                    <a:pt x="337" y="46"/>
                    <a:pt x="337" y="46"/>
                  </a:cubicBezTo>
                  <a:cubicBezTo>
                    <a:pt x="337" y="46"/>
                    <a:pt x="337" y="46"/>
                    <a:pt x="337" y="46"/>
                  </a:cubicBezTo>
                  <a:cubicBezTo>
                    <a:pt x="339" y="46"/>
                    <a:pt x="339" y="46"/>
                    <a:pt x="339" y="46"/>
                  </a:cubicBezTo>
                  <a:cubicBezTo>
                    <a:pt x="339" y="47"/>
                    <a:pt x="339" y="47"/>
                    <a:pt x="339" y="47"/>
                  </a:cubicBezTo>
                  <a:cubicBezTo>
                    <a:pt x="340" y="47"/>
                    <a:pt x="340" y="47"/>
                    <a:pt x="340" y="47"/>
                  </a:cubicBezTo>
                  <a:cubicBezTo>
                    <a:pt x="340" y="47"/>
                    <a:pt x="340" y="47"/>
                    <a:pt x="340" y="47"/>
                  </a:cubicBezTo>
                  <a:cubicBezTo>
                    <a:pt x="339" y="46"/>
                    <a:pt x="339" y="46"/>
                    <a:pt x="339" y="46"/>
                  </a:cubicBezTo>
                  <a:cubicBezTo>
                    <a:pt x="338" y="45"/>
                    <a:pt x="338" y="45"/>
                    <a:pt x="338" y="45"/>
                  </a:cubicBezTo>
                  <a:cubicBezTo>
                    <a:pt x="337" y="45"/>
                    <a:pt x="337" y="45"/>
                    <a:pt x="337" y="45"/>
                  </a:cubicBezTo>
                  <a:cubicBezTo>
                    <a:pt x="336" y="44"/>
                    <a:pt x="336" y="44"/>
                    <a:pt x="336" y="44"/>
                  </a:cubicBezTo>
                  <a:cubicBezTo>
                    <a:pt x="335" y="44"/>
                    <a:pt x="335" y="44"/>
                    <a:pt x="335" y="44"/>
                  </a:cubicBezTo>
                  <a:cubicBezTo>
                    <a:pt x="335" y="44"/>
                    <a:pt x="335" y="44"/>
                    <a:pt x="335" y="44"/>
                  </a:cubicBezTo>
                  <a:close/>
                  <a:moveTo>
                    <a:pt x="363" y="70"/>
                  </a:moveTo>
                  <a:cubicBezTo>
                    <a:pt x="364" y="71"/>
                    <a:pt x="364" y="71"/>
                    <a:pt x="364" y="71"/>
                  </a:cubicBezTo>
                  <a:cubicBezTo>
                    <a:pt x="365" y="71"/>
                    <a:pt x="365" y="71"/>
                    <a:pt x="365" y="71"/>
                  </a:cubicBezTo>
                  <a:cubicBezTo>
                    <a:pt x="365" y="71"/>
                    <a:pt x="365" y="71"/>
                    <a:pt x="365" y="71"/>
                  </a:cubicBezTo>
                  <a:cubicBezTo>
                    <a:pt x="366" y="70"/>
                    <a:pt x="366" y="70"/>
                    <a:pt x="366" y="70"/>
                  </a:cubicBezTo>
                  <a:cubicBezTo>
                    <a:pt x="366" y="70"/>
                    <a:pt x="366" y="70"/>
                    <a:pt x="366" y="70"/>
                  </a:cubicBezTo>
                  <a:cubicBezTo>
                    <a:pt x="366" y="69"/>
                    <a:pt x="366" y="69"/>
                    <a:pt x="366" y="69"/>
                  </a:cubicBezTo>
                  <a:cubicBezTo>
                    <a:pt x="365" y="68"/>
                    <a:pt x="365" y="68"/>
                    <a:pt x="365" y="68"/>
                  </a:cubicBezTo>
                  <a:cubicBezTo>
                    <a:pt x="365" y="69"/>
                    <a:pt x="365" y="69"/>
                    <a:pt x="365" y="69"/>
                  </a:cubicBezTo>
                  <a:cubicBezTo>
                    <a:pt x="365" y="69"/>
                    <a:pt x="365" y="69"/>
                    <a:pt x="365" y="69"/>
                  </a:cubicBezTo>
                  <a:cubicBezTo>
                    <a:pt x="364" y="70"/>
                    <a:pt x="364" y="70"/>
                    <a:pt x="364" y="70"/>
                  </a:cubicBezTo>
                  <a:cubicBezTo>
                    <a:pt x="364" y="70"/>
                    <a:pt x="363" y="70"/>
                    <a:pt x="363" y="70"/>
                  </a:cubicBezTo>
                  <a:close/>
                  <a:moveTo>
                    <a:pt x="462" y="63"/>
                  </a:moveTo>
                  <a:cubicBezTo>
                    <a:pt x="462" y="63"/>
                    <a:pt x="462" y="63"/>
                    <a:pt x="462" y="63"/>
                  </a:cubicBezTo>
                  <a:cubicBezTo>
                    <a:pt x="463" y="62"/>
                    <a:pt x="463" y="62"/>
                    <a:pt x="463" y="62"/>
                  </a:cubicBezTo>
                  <a:cubicBezTo>
                    <a:pt x="462" y="62"/>
                    <a:pt x="462" y="62"/>
                    <a:pt x="462" y="62"/>
                  </a:cubicBezTo>
                  <a:cubicBezTo>
                    <a:pt x="462" y="62"/>
                    <a:pt x="462" y="62"/>
                    <a:pt x="462" y="62"/>
                  </a:cubicBezTo>
                  <a:cubicBezTo>
                    <a:pt x="462" y="62"/>
                    <a:pt x="462" y="62"/>
                    <a:pt x="462" y="62"/>
                  </a:cubicBezTo>
                  <a:cubicBezTo>
                    <a:pt x="462" y="63"/>
                    <a:pt x="462" y="63"/>
                    <a:pt x="462" y="63"/>
                  </a:cubicBezTo>
                  <a:close/>
                  <a:moveTo>
                    <a:pt x="461" y="64"/>
                  </a:moveTo>
                  <a:cubicBezTo>
                    <a:pt x="462" y="64"/>
                    <a:pt x="462" y="64"/>
                    <a:pt x="462" y="64"/>
                  </a:cubicBezTo>
                  <a:cubicBezTo>
                    <a:pt x="462" y="63"/>
                    <a:pt x="462" y="63"/>
                    <a:pt x="462" y="63"/>
                  </a:cubicBezTo>
                  <a:cubicBezTo>
                    <a:pt x="461" y="62"/>
                    <a:pt x="461" y="62"/>
                    <a:pt x="461" y="62"/>
                  </a:cubicBezTo>
                  <a:cubicBezTo>
                    <a:pt x="461" y="62"/>
                    <a:pt x="461" y="62"/>
                    <a:pt x="461" y="62"/>
                  </a:cubicBezTo>
                  <a:cubicBezTo>
                    <a:pt x="461" y="63"/>
                    <a:pt x="461" y="63"/>
                    <a:pt x="461" y="63"/>
                  </a:cubicBezTo>
                  <a:cubicBezTo>
                    <a:pt x="461" y="64"/>
                    <a:pt x="461" y="64"/>
                    <a:pt x="461" y="64"/>
                  </a:cubicBezTo>
                  <a:close/>
                  <a:moveTo>
                    <a:pt x="461" y="64"/>
                  </a:moveTo>
                  <a:cubicBezTo>
                    <a:pt x="461" y="65"/>
                    <a:pt x="461" y="65"/>
                    <a:pt x="461" y="65"/>
                  </a:cubicBezTo>
                  <a:cubicBezTo>
                    <a:pt x="462" y="66"/>
                    <a:pt x="462" y="66"/>
                    <a:pt x="462" y="66"/>
                  </a:cubicBezTo>
                  <a:cubicBezTo>
                    <a:pt x="462" y="65"/>
                    <a:pt x="462" y="65"/>
                    <a:pt x="462" y="65"/>
                  </a:cubicBezTo>
                  <a:cubicBezTo>
                    <a:pt x="462" y="64"/>
                    <a:pt x="462" y="64"/>
                    <a:pt x="462" y="64"/>
                  </a:cubicBezTo>
                  <a:cubicBezTo>
                    <a:pt x="461" y="64"/>
                    <a:pt x="461" y="64"/>
                    <a:pt x="461" y="64"/>
                  </a:cubicBezTo>
                  <a:cubicBezTo>
                    <a:pt x="461" y="64"/>
                    <a:pt x="461" y="64"/>
                    <a:pt x="461" y="64"/>
                  </a:cubicBezTo>
                  <a:cubicBezTo>
                    <a:pt x="461" y="64"/>
                    <a:pt x="461" y="64"/>
                    <a:pt x="461" y="64"/>
                  </a:cubicBezTo>
                  <a:close/>
                  <a:moveTo>
                    <a:pt x="458" y="63"/>
                  </a:moveTo>
                  <a:cubicBezTo>
                    <a:pt x="459" y="64"/>
                    <a:pt x="459" y="64"/>
                    <a:pt x="459" y="64"/>
                  </a:cubicBezTo>
                  <a:cubicBezTo>
                    <a:pt x="460" y="65"/>
                    <a:pt x="460" y="65"/>
                    <a:pt x="460" y="65"/>
                  </a:cubicBezTo>
                  <a:cubicBezTo>
                    <a:pt x="460" y="64"/>
                    <a:pt x="460" y="64"/>
                    <a:pt x="460" y="64"/>
                  </a:cubicBezTo>
                  <a:cubicBezTo>
                    <a:pt x="460" y="64"/>
                    <a:pt x="460" y="64"/>
                    <a:pt x="460" y="64"/>
                  </a:cubicBezTo>
                  <a:cubicBezTo>
                    <a:pt x="460" y="63"/>
                    <a:pt x="460" y="63"/>
                    <a:pt x="460" y="63"/>
                  </a:cubicBezTo>
                  <a:cubicBezTo>
                    <a:pt x="459" y="63"/>
                    <a:pt x="459" y="63"/>
                    <a:pt x="459" y="63"/>
                  </a:cubicBezTo>
                  <a:cubicBezTo>
                    <a:pt x="459" y="63"/>
                    <a:pt x="459" y="63"/>
                    <a:pt x="459" y="63"/>
                  </a:cubicBezTo>
                  <a:cubicBezTo>
                    <a:pt x="458" y="63"/>
                    <a:pt x="458" y="63"/>
                    <a:pt x="458" y="63"/>
                  </a:cubicBezTo>
                  <a:close/>
                  <a:moveTo>
                    <a:pt x="483" y="54"/>
                  </a:moveTo>
                  <a:cubicBezTo>
                    <a:pt x="484" y="55"/>
                    <a:pt x="484" y="55"/>
                    <a:pt x="484" y="55"/>
                  </a:cubicBezTo>
                  <a:cubicBezTo>
                    <a:pt x="485" y="54"/>
                    <a:pt x="485" y="54"/>
                    <a:pt x="485" y="54"/>
                  </a:cubicBezTo>
                  <a:cubicBezTo>
                    <a:pt x="486" y="54"/>
                    <a:pt x="486" y="54"/>
                    <a:pt x="486" y="54"/>
                  </a:cubicBezTo>
                  <a:cubicBezTo>
                    <a:pt x="485" y="53"/>
                    <a:pt x="485" y="53"/>
                    <a:pt x="485" y="53"/>
                  </a:cubicBezTo>
                  <a:cubicBezTo>
                    <a:pt x="485" y="52"/>
                    <a:pt x="485" y="52"/>
                    <a:pt x="485" y="52"/>
                  </a:cubicBezTo>
                  <a:cubicBezTo>
                    <a:pt x="485" y="52"/>
                    <a:pt x="485" y="52"/>
                    <a:pt x="485" y="52"/>
                  </a:cubicBezTo>
                  <a:cubicBezTo>
                    <a:pt x="485" y="51"/>
                    <a:pt x="485" y="51"/>
                    <a:pt x="485" y="51"/>
                  </a:cubicBezTo>
                  <a:cubicBezTo>
                    <a:pt x="484" y="50"/>
                    <a:pt x="484" y="50"/>
                    <a:pt x="484" y="50"/>
                  </a:cubicBezTo>
                  <a:cubicBezTo>
                    <a:pt x="484" y="51"/>
                    <a:pt x="484" y="51"/>
                    <a:pt x="484" y="51"/>
                  </a:cubicBezTo>
                  <a:cubicBezTo>
                    <a:pt x="483" y="51"/>
                    <a:pt x="483" y="51"/>
                    <a:pt x="483" y="51"/>
                  </a:cubicBezTo>
                  <a:cubicBezTo>
                    <a:pt x="482" y="50"/>
                    <a:pt x="482" y="50"/>
                    <a:pt x="482" y="50"/>
                  </a:cubicBezTo>
                  <a:cubicBezTo>
                    <a:pt x="481" y="50"/>
                    <a:pt x="481" y="50"/>
                    <a:pt x="481" y="50"/>
                  </a:cubicBezTo>
                  <a:cubicBezTo>
                    <a:pt x="481" y="51"/>
                    <a:pt x="481" y="51"/>
                    <a:pt x="481" y="51"/>
                  </a:cubicBezTo>
                  <a:cubicBezTo>
                    <a:pt x="480" y="51"/>
                    <a:pt x="480" y="51"/>
                    <a:pt x="480" y="51"/>
                  </a:cubicBezTo>
                  <a:cubicBezTo>
                    <a:pt x="481" y="51"/>
                    <a:pt x="481" y="51"/>
                    <a:pt x="481" y="51"/>
                  </a:cubicBezTo>
                  <a:cubicBezTo>
                    <a:pt x="480" y="51"/>
                    <a:pt x="480" y="51"/>
                    <a:pt x="480" y="51"/>
                  </a:cubicBezTo>
                  <a:cubicBezTo>
                    <a:pt x="480" y="52"/>
                    <a:pt x="480" y="52"/>
                    <a:pt x="480" y="52"/>
                  </a:cubicBezTo>
                  <a:cubicBezTo>
                    <a:pt x="480" y="53"/>
                    <a:pt x="480" y="53"/>
                    <a:pt x="480" y="53"/>
                  </a:cubicBezTo>
                  <a:cubicBezTo>
                    <a:pt x="480" y="53"/>
                    <a:pt x="480" y="53"/>
                    <a:pt x="480" y="53"/>
                  </a:cubicBezTo>
                  <a:cubicBezTo>
                    <a:pt x="481" y="53"/>
                    <a:pt x="481" y="53"/>
                    <a:pt x="481" y="53"/>
                  </a:cubicBezTo>
                  <a:cubicBezTo>
                    <a:pt x="482" y="54"/>
                    <a:pt x="482" y="54"/>
                    <a:pt x="482" y="54"/>
                  </a:cubicBezTo>
                  <a:cubicBezTo>
                    <a:pt x="483" y="54"/>
                    <a:pt x="483" y="54"/>
                    <a:pt x="483" y="54"/>
                  </a:cubicBezTo>
                  <a:close/>
                  <a:moveTo>
                    <a:pt x="489" y="52"/>
                  </a:moveTo>
                  <a:cubicBezTo>
                    <a:pt x="489" y="52"/>
                    <a:pt x="489" y="52"/>
                    <a:pt x="489" y="52"/>
                  </a:cubicBezTo>
                  <a:cubicBezTo>
                    <a:pt x="489" y="51"/>
                    <a:pt x="489" y="51"/>
                    <a:pt x="489" y="51"/>
                  </a:cubicBezTo>
                  <a:cubicBezTo>
                    <a:pt x="489" y="52"/>
                    <a:pt x="489" y="52"/>
                    <a:pt x="489" y="52"/>
                  </a:cubicBezTo>
                  <a:cubicBezTo>
                    <a:pt x="488" y="52"/>
                    <a:pt x="488" y="52"/>
                    <a:pt x="488" y="52"/>
                  </a:cubicBezTo>
                  <a:cubicBezTo>
                    <a:pt x="489" y="52"/>
                    <a:pt x="489" y="52"/>
                    <a:pt x="489" y="52"/>
                  </a:cubicBezTo>
                  <a:close/>
                  <a:moveTo>
                    <a:pt x="495" y="267"/>
                  </a:moveTo>
                  <a:cubicBezTo>
                    <a:pt x="495" y="267"/>
                    <a:pt x="495" y="267"/>
                    <a:pt x="495" y="267"/>
                  </a:cubicBezTo>
                  <a:cubicBezTo>
                    <a:pt x="495" y="266"/>
                    <a:pt x="495" y="266"/>
                    <a:pt x="495" y="266"/>
                  </a:cubicBezTo>
                  <a:cubicBezTo>
                    <a:pt x="494" y="265"/>
                    <a:pt x="494" y="265"/>
                    <a:pt x="494" y="265"/>
                  </a:cubicBezTo>
                  <a:cubicBezTo>
                    <a:pt x="494" y="264"/>
                    <a:pt x="494" y="264"/>
                    <a:pt x="494" y="264"/>
                  </a:cubicBezTo>
                  <a:cubicBezTo>
                    <a:pt x="494" y="263"/>
                    <a:pt x="494" y="263"/>
                    <a:pt x="494" y="263"/>
                  </a:cubicBezTo>
                  <a:cubicBezTo>
                    <a:pt x="495" y="262"/>
                    <a:pt x="495" y="262"/>
                    <a:pt x="495" y="262"/>
                  </a:cubicBezTo>
                  <a:cubicBezTo>
                    <a:pt x="496" y="262"/>
                    <a:pt x="496" y="262"/>
                    <a:pt x="496" y="262"/>
                  </a:cubicBezTo>
                  <a:cubicBezTo>
                    <a:pt x="496" y="263"/>
                    <a:pt x="496" y="263"/>
                    <a:pt x="496" y="263"/>
                  </a:cubicBezTo>
                  <a:cubicBezTo>
                    <a:pt x="496" y="263"/>
                    <a:pt x="496" y="263"/>
                    <a:pt x="496" y="263"/>
                  </a:cubicBezTo>
                  <a:cubicBezTo>
                    <a:pt x="498" y="263"/>
                    <a:pt x="498" y="263"/>
                    <a:pt x="498" y="263"/>
                  </a:cubicBezTo>
                  <a:cubicBezTo>
                    <a:pt x="498" y="263"/>
                    <a:pt x="498" y="263"/>
                    <a:pt x="498" y="263"/>
                  </a:cubicBezTo>
                  <a:cubicBezTo>
                    <a:pt x="498" y="263"/>
                    <a:pt x="498" y="263"/>
                    <a:pt x="498" y="263"/>
                  </a:cubicBezTo>
                  <a:cubicBezTo>
                    <a:pt x="499" y="263"/>
                    <a:pt x="499" y="263"/>
                    <a:pt x="499" y="263"/>
                  </a:cubicBezTo>
                  <a:cubicBezTo>
                    <a:pt x="498" y="263"/>
                    <a:pt x="498" y="263"/>
                    <a:pt x="498" y="263"/>
                  </a:cubicBezTo>
                  <a:cubicBezTo>
                    <a:pt x="498" y="264"/>
                    <a:pt x="498" y="264"/>
                    <a:pt x="498" y="264"/>
                  </a:cubicBezTo>
                  <a:cubicBezTo>
                    <a:pt x="499" y="265"/>
                    <a:pt x="499" y="265"/>
                    <a:pt x="499" y="265"/>
                  </a:cubicBezTo>
                  <a:cubicBezTo>
                    <a:pt x="500" y="265"/>
                    <a:pt x="500" y="265"/>
                    <a:pt x="500" y="265"/>
                  </a:cubicBezTo>
                  <a:cubicBezTo>
                    <a:pt x="500" y="266"/>
                    <a:pt x="500" y="266"/>
                    <a:pt x="500" y="266"/>
                  </a:cubicBezTo>
                  <a:cubicBezTo>
                    <a:pt x="500" y="265"/>
                    <a:pt x="500" y="265"/>
                    <a:pt x="500" y="265"/>
                  </a:cubicBezTo>
                  <a:cubicBezTo>
                    <a:pt x="500" y="265"/>
                    <a:pt x="500" y="265"/>
                    <a:pt x="500" y="265"/>
                  </a:cubicBezTo>
                  <a:cubicBezTo>
                    <a:pt x="500" y="264"/>
                    <a:pt x="500" y="264"/>
                    <a:pt x="500" y="264"/>
                  </a:cubicBezTo>
                  <a:cubicBezTo>
                    <a:pt x="500" y="263"/>
                    <a:pt x="500" y="263"/>
                    <a:pt x="500" y="263"/>
                  </a:cubicBezTo>
                  <a:cubicBezTo>
                    <a:pt x="499" y="263"/>
                    <a:pt x="499" y="263"/>
                    <a:pt x="499" y="263"/>
                  </a:cubicBezTo>
                  <a:cubicBezTo>
                    <a:pt x="499" y="261"/>
                    <a:pt x="499" y="261"/>
                    <a:pt x="499" y="261"/>
                  </a:cubicBezTo>
                  <a:cubicBezTo>
                    <a:pt x="499" y="261"/>
                    <a:pt x="499" y="261"/>
                    <a:pt x="499" y="261"/>
                  </a:cubicBezTo>
                  <a:cubicBezTo>
                    <a:pt x="498" y="261"/>
                    <a:pt x="498" y="261"/>
                    <a:pt x="498" y="261"/>
                  </a:cubicBezTo>
                  <a:cubicBezTo>
                    <a:pt x="497" y="261"/>
                    <a:pt x="497" y="261"/>
                    <a:pt x="497" y="261"/>
                  </a:cubicBezTo>
                  <a:cubicBezTo>
                    <a:pt x="496" y="260"/>
                    <a:pt x="496" y="260"/>
                    <a:pt x="496" y="260"/>
                  </a:cubicBezTo>
                  <a:cubicBezTo>
                    <a:pt x="496" y="259"/>
                    <a:pt x="496" y="259"/>
                    <a:pt x="496" y="259"/>
                  </a:cubicBezTo>
                  <a:cubicBezTo>
                    <a:pt x="495" y="258"/>
                    <a:pt x="495" y="258"/>
                    <a:pt x="495" y="258"/>
                  </a:cubicBezTo>
                  <a:cubicBezTo>
                    <a:pt x="494" y="257"/>
                    <a:pt x="494" y="257"/>
                    <a:pt x="494" y="257"/>
                  </a:cubicBezTo>
                  <a:cubicBezTo>
                    <a:pt x="494" y="257"/>
                    <a:pt x="494" y="257"/>
                    <a:pt x="494" y="257"/>
                  </a:cubicBezTo>
                  <a:cubicBezTo>
                    <a:pt x="493" y="256"/>
                    <a:pt x="493" y="256"/>
                    <a:pt x="493" y="256"/>
                  </a:cubicBezTo>
                  <a:cubicBezTo>
                    <a:pt x="493" y="255"/>
                    <a:pt x="493" y="255"/>
                    <a:pt x="493" y="255"/>
                  </a:cubicBezTo>
                  <a:cubicBezTo>
                    <a:pt x="492" y="254"/>
                    <a:pt x="492" y="254"/>
                    <a:pt x="492" y="254"/>
                  </a:cubicBezTo>
                  <a:cubicBezTo>
                    <a:pt x="492" y="253"/>
                    <a:pt x="492" y="253"/>
                    <a:pt x="492" y="253"/>
                  </a:cubicBezTo>
                  <a:cubicBezTo>
                    <a:pt x="492" y="252"/>
                    <a:pt x="492" y="252"/>
                    <a:pt x="492" y="252"/>
                  </a:cubicBezTo>
                  <a:cubicBezTo>
                    <a:pt x="491" y="250"/>
                    <a:pt x="491" y="250"/>
                    <a:pt x="491" y="250"/>
                  </a:cubicBezTo>
                  <a:cubicBezTo>
                    <a:pt x="491" y="249"/>
                    <a:pt x="491" y="249"/>
                    <a:pt x="491" y="249"/>
                  </a:cubicBezTo>
                  <a:cubicBezTo>
                    <a:pt x="491" y="248"/>
                    <a:pt x="491" y="248"/>
                    <a:pt x="491" y="248"/>
                  </a:cubicBezTo>
                  <a:cubicBezTo>
                    <a:pt x="491" y="247"/>
                    <a:pt x="491" y="247"/>
                    <a:pt x="491" y="247"/>
                  </a:cubicBezTo>
                  <a:cubicBezTo>
                    <a:pt x="490" y="246"/>
                    <a:pt x="490" y="246"/>
                    <a:pt x="490" y="246"/>
                  </a:cubicBezTo>
                  <a:cubicBezTo>
                    <a:pt x="491" y="246"/>
                    <a:pt x="491" y="246"/>
                    <a:pt x="491" y="246"/>
                  </a:cubicBezTo>
                  <a:cubicBezTo>
                    <a:pt x="491" y="245"/>
                    <a:pt x="491" y="245"/>
                    <a:pt x="491" y="245"/>
                  </a:cubicBezTo>
                  <a:cubicBezTo>
                    <a:pt x="491" y="245"/>
                    <a:pt x="491" y="245"/>
                    <a:pt x="491" y="245"/>
                  </a:cubicBezTo>
                  <a:cubicBezTo>
                    <a:pt x="491" y="245"/>
                    <a:pt x="491" y="245"/>
                    <a:pt x="491" y="245"/>
                  </a:cubicBezTo>
                  <a:cubicBezTo>
                    <a:pt x="492" y="245"/>
                    <a:pt x="492" y="245"/>
                    <a:pt x="492" y="245"/>
                  </a:cubicBezTo>
                  <a:cubicBezTo>
                    <a:pt x="493" y="245"/>
                    <a:pt x="493" y="245"/>
                    <a:pt x="493" y="245"/>
                  </a:cubicBezTo>
                  <a:cubicBezTo>
                    <a:pt x="494" y="245"/>
                    <a:pt x="494" y="245"/>
                    <a:pt x="494" y="245"/>
                  </a:cubicBezTo>
                  <a:cubicBezTo>
                    <a:pt x="495" y="245"/>
                    <a:pt x="495" y="245"/>
                    <a:pt x="495" y="245"/>
                  </a:cubicBezTo>
                  <a:cubicBezTo>
                    <a:pt x="495" y="246"/>
                    <a:pt x="495" y="246"/>
                    <a:pt x="495" y="246"/>
                  </a:cubicBezTo>
                  <a:cubicBezTo>
                    <a:pt x="496" y="247"/>
                    <a:pt x="496" y="247"/>
                    <a:pt x="496" y="247"/>
                  </a:cubicBezTo>
                  <a:cubicBezTo>
                    <a:pt x="497" y="247"/>
                    <a:pt x="497" y="247"/>
                    <a:pt x="497" y="247"/>
                  </a:cubicBezTo>
                  <a:cubicBezTo>
                    <a:pt x="498" y="248"/>
                    <a:pt x="498" y="248"/>
                    <a:pt x="498" y="248"/>
                  </a:cubicBezTo>
                  <a:cubicBezTo>
                    <a:pt x="499" y="248"/>
                    <a:pt x="499" y="248"/>
                    <a:pt x="499" y="248"/>
                  </a:cubicBezTo>
                  <a:cubicBezTo>
                    <a:pt x="498" y="247"/>
                    <a:pt x="498" y="247"/>
                    <a:pt x="498" y="247"/>
                  </a:cubicBezTo>
                  <a:cubicBezTo>
                    <a:pt x="497" y="246"/>
                    <a:pt x="497" y="246"/>
                    <a:pt x="497" y="246"/>
                  </a:cubicBezTo>
                  <a:cubicBezTo>
                    <a:pt x="496" y="246"/>
                    <a:pt x="496" y="246"/>
                    <a:pt x="496" y="246"/>
                  </a:cubicBezTo>
                  <a:cubicBezTo>
                    <a:pt x="495" y="244"/>
                    <a:pt x="495" y="244"/>
                    <a:pt x="495" y="244"/>
                  </a:cubicBezTo>
                  <a:cubicBezTo>
                    <a:pt x="494" y="243"/>
                    <a:pt x="494" y="243"/>
                    <a:pt x="494" y="243"/>
                  </a:cubicBezTo>
                  <a:cubicBezTo>
                    <a:pt x="494" y="243"/>
                    <a:pt x="494" y="243"/>
                    <a:pt x="494" y="243"/>
                  </a:cubicBezTo>
                  <a:cubicBezTo>
                    <a:pt x="494" y="243"/>
                    <a:pt x="494" y="243"/>
                    <a:pt x="494" y="243"/>
                  </a:cubicBezTo>
                  <a:cubicBezTo>
                    <a:pt x="493" y="241"/>
                    <a:pt x="493" y="241"/>
                    <a:pt x="493" y="241"/>
                  </a:cubicBezTo>
                  <a:cubicBezTo>
                    <a:pt x="493" y="240"/>
                    <a:pt x="493" y="240"/>
                    <a:pt x="493" y="240"/>
                  </a:cubicBezTo>
                  <a:cubicBezTo>
                    <a:pt x="492" y="240"/>
                    <a:pt x="492" y="240"/>
                    <a:pt x="492" y="240"/>
                  </a:cubicBezTo>
                  <a:cubicBezTo>
                    <a:pt x="492" y="239"/>
                    <a:pt x="492" y="239"/>
                    <a:pt x="492" y="239"/>
                  </a:cubicBezTo>
                  <a:cubicBezTo>
                    <a:pt x="491" y="238"/>
                    <a:pt x="491" y="238"/>
                    <a:pt x="491" y="238"/>
                  </a:cubicBezTo>
                  <a:cubicBezTo>
                    <a:pt x="489" y="236"/>
                    <a:pt x="489" y="236"/>
                    <a:pt x="489" y="236"/>
                  </a:cubicBezTo>
                  <a:cubicBezTo>
                    <a:pt x="489" y="235"/>
                    <a:pt x="489" y="235"/>
                    <a:pt x="489" y="235"/>
                  </a:cubicBezTo>
                  <a:cubicBezTo>
                    <a:pt x="488" y="233"/>
                    <a:pt x="488" y="233"/>
                    <a:pt x="488" y="233"/>
                  </a:cubicBezTo>
                  <a:cubicBezTo>
                    <a:pt x="487" y="232"/>
                    <a:pt x="487" y="232"/>
                    <a:pt x="487" y="232"/>
                  </a:cubicBezTo>
                  <a:cubicBezTo>
                    <a:pt x="486" y="231"/>
                    <a:pt x="486" y="231"/>
                    <a:pt x="486" y="231"/>
                  </a:cubicBezTo>
                  <a:cubicBezTo>
                    <a:pt x="486" y="230"/>
                    <a:pt x="486" y="230"/>
                    <a:pt x="486" y="230"/>
                  </a:cubicBezTo>
                  <a:cubicBezTo>
                    <a:pt x="486" y="230"/>
                    <a:pt x="486" y="230"/>
                    <a:pt x="486" y="230"/>
                  </a:cubicBezTo>
                  <a:cubicBezTo>
                    <a:pt x="485" y="229"/>
                    <a:pt x="485" y="229"/>
                    <a:pt x="485" y="229"/>
                  </a:cubicBezTo>
                  <a:cubicBezTo>
                    <a:pt x="485" y="230"/>
                    <a:pt x="485" y="230"/>
                    <a:pt x="485" y="230"/>
                  </a:cubicBezTo>
                  <a:cubicBezTo>
                    <a:pt x="485" y="230"/>
                    <a:pt x="485" y="230"/>
                    <a:pt x="485" y="230"/>
                  </a:cubicBezTo>
                  <a:cubicBezTo>
                    <a:pt x="484" y="229"/>
                    <a:pt x="484" y="229"/>
                    <a:pt x="484" y="229"/>
                  </a:cubicBezTo>
                  <a:cubicBezTo>
                    <a:pt x="485" y="229"/>
                    <a:pt x="485" y="229"/>
                    <a:pt x="485" y="229"/>
                  </a:cubicBezTo>
                  <a:cubicBezTo>
                    <a:pt x="484" y="228"/>
                    <a:pt x="484" y="228"/>
                    <a:pt x="484" y="228"/>
                  </a:cubicBezTo>
                  <a:cubicBezTo>
                    <a:pt x="483" y="228"/>
                    <a:pt x="483" y="228"/>
                    <a:pt x="483" y="228"/>
                  </a:cubicBezTo>
                  <a:cubicBezTo>
                    <a:pt x="483" y="227"/>
                    <a:pt x="483" y="227"/>
                    <a:pt x="483" y="227"/>
                  </a:cubicBezTo>
                  <a:cubicBezTo>
                    <a:pt x="482" y="226"/>
                    <a:pt x="482" y="226"/>
                    <a:pt x="482" y="226"/>
                  </a:cubicBezTo>
                  <a:cubicBezTo>
                    <a:pt x="482" y="225"/>
                    <a:pt x="482" y="225"/>
                    <a:pt x="482" y="225"/>
                  </a:cubicBezTo>
                  <a:cubicBezTo>
                    <a:pt x="482" y="224"/>
                    <a:pt x="482" y="224"/>
                    <a:pt x="482" y="224"/>
                  </a:cubicBezTo>
                  <a:cubicBezTo>
                    <a:pt x="482" y="224"/>
                    <a:pt x="482" y="224"/>
                    <a:pt x="482" y="224"/>
                  </a:cubicBezTo>
                  <a:cubicBezTo>
                    <a:pt x="482" y="224"/>
                    <a:pt x="482" y="224"/>
                    <a:pt x="482" y="224"/>
                  </a:cubicBezTo>
                  <a:cubicBezTo>
                    <a:pt x="482" y="223"/>
                    <a:pt x="482" y="223"/>
                    <a:pt x="482" y="223"/>
                  </a:cubicBezTo>
                  <a:cubicBezTo>
                    <a:pt x="482" y="221"/>
                    <a:pt x="482" y="221"/>
                    <a:pt x="482" y="221"/>
                  </a:cubicBezTo>
                  <a:cubicBezTo>
                    <a:pt x="481" y="220"/>
                    <a:pt x="481" y="220"/>
                    <a:pt x="481" y="220"/>
                  </a:cubicBezTo>
                  <a:cubicBezTo>
                    <a:pt x="480" y="220"/>
                    <a:pt x="480" y="220"/>
                    <a:pt x="480" y="220"/>
                  </a:cubicBezTo>
                  <a:cubicBezTo>
                    <a:pt x="480" y="219"/>
                    <a:pt x="480" y="219"/>
                    <a:pt x="480" y="219"/>
                  </a:cubicBezTo>
                  <a:cubicBezTo>
                    <a:pt x="479" y="219"/>
                    <a:pt x="479" y="219"/>
                    <a:pt x="479" y="219"/>
                  </a:cubicBezTo>
                  <a:cubicBezTo>
                    <a:pt x="479" y="218"/>
                    <a:pt x="479" y="218"/>
                    <a:pt x="479" y="218"/>
                  </a:cubicBezTo>
                  <a:cubicBezTo>
                    <a:pt x="479" y="218"/>
                    <a:pt x="479" y="218"/>
                    <a:pt x="479" y="218"/>
                  </a:cubicBezTo>
                  <a:cubicBezTo>
                    <a:pt x="479" y="218"/>
                    <a:pt x="479" y="218"/>
                    <a:pt x="479" y="218"/>
                  </a:cubicBezTo>
                  <a:cubicBezTo>
                    <a:pt x="480" y="218"/>
                    <a:pt x="480" y="218"/>
                    <a:pt x="480" y="218"/>
                  </a:cubicBezTo>
                  <a:cubicBezTo>
                    <a:pt x="481" y="219"/>
                    <a:pt x="481" y="219"/>
                    <a:pt x="481" y="219"/>
                  </a:cubicBezTo>
                  <a:cubicBezTo>
                    <a:pt x="481" y="218"/>
                    <a:pt x="481" y="218"/>
                    <a:pt x="481" y="218"/>
                  </a:cubicBezTo>
                  <a:cubicBezTo>
                    <a:pt x="480" y="217"/>
                    <a:pt x="480" y="217"/>
                    <a:pt x="480" y="217"/>
                  </a:cubicBezTo>
                  <a:cubicBezTo>
                    <a:pt x="479" y="216"/>
                    <a:pt x="479" y="216"/>
                    <a:pt x="479" y="216"/>
                  </a:cubicBezTo>
                  <a:cubicBezTo>
                    <a:pt x="478" y="216"/>
                    <a:pt x="478" y="216"/>
                    <a:pt x="478" y="216"/>
                  </a:cubicBezTo>
                  <a:cubicBezTo>
                    <a:pt x="478" y="215"/>
                    <a:pt x="478" y="215"/>
                    <a:pt x="478" y="215"/>
                  </a:cubicBezTo>
                  <a:cubicBezTo>
                    <a:pt x="476" y="214"/>
                    <a:pt x="476" y="214"/>
                    <a:pt x="476" y="214"/>
                  </a:cubicBezTo>
                  <a:cubicBezTo>
                    <a:pt x="476" y="213"/>
                    <a:pt x="476" y="213"/>
                    <a:pt x="476" y="213"/>
                  </a:cubicBezTo>
                  <a:cubicBezTo>
                    <a:pt x="476" y="212"/>
                    <a:pt x="476" y="212"/>
                    <a:pt x="476" y="212"/>
                  </a:cubicBezTo>
                  <a:cubicBezTo>
                    <a:pt x="475" y="211"/>
                    <a:pt x="475" y="211"/>
                    <a:pt x="475" y="211"/>
                  </a:cubicBezTo>
                  <a:cubicBezTo>
                    <a:pt x="474" y="211"/>
                    <a:pt x="474" y="211"/>
                    <a:pt x="474" y="211"/>
                  </a:cubicBezTo>
                  <a:cubicBezTo>
                    <a:pt x="473" y="210"/>
                    <a:pt x="473" y="210"/>
                    <a:pt x="473" y="210"/>
                  </a:cubicBezTo>
                  <a:cubicBezTo>
                    <a:pt x="473" y="209"/>
                    <a:pt x="473" y="209"/>
                    <a:pt x="473" y="209"/>
                  </a:cubicBezTo>
                  <a:cubicBezTo>
                    <a:pt x="473" y="210"/>
                    <a:pt x="473" y="210"/>
                    <a:pt x="473" y="210"/>
                  </a:cubicBezTo>
                  <a:cubicBezTo>
                    <a:pt x="473" y="210"/>
                    <a:pt x="473" y="210"/>
                    <a:pt x="473" y="210"/>
                  </a:cubicBezTo>
                  <a:cubicBezTo>
                    <a:pt x="473" y="211"/>
                    <a:pt x="473" y="211"/>
                    <a:pt x="473" y="211"/>
                  </a:cubicBezTo>
                  <a:cubicBezTo>
                    <a:pt x="472" y="211"/>
                    <a:pt x="472" y="211"/>
                    <a:pt x="472" y="211"/>
                  </a:cubicBezTo>
                  <a:cubicBezTo>
                    <a:pt x="472" y="211"/>
                    <a:pt x="472" y="211"/>
                    <a:pt x="472" y="211"/>
                  </a:cubicBezTo>
                  <a:cubicBezTo>
                    <a:pt x="471" y="211"/>
                    <a:pt x="471" y="211"/>
                    <a:pt x="471" y="211"/>
                  </a:cubicBezTo>
                  <a:cubicBezTo>
                    <a:pt x="472" y="212"/>
                    <a:pt x="472" y="212"/>
                    <a:pt x="472" y="212"/>
                  </a:cubicBezTo>
                  <a:cubicBezTo>
                    <a:pt x="474" y="212"/>
                    <a:pt x="474" y="212"/>
                    <a:pt x="474" y="212"/>
                  </a:cubicBezTo>
                  <a:cubicBezTo>
                    <a:pt x="474" y="213"/>
                    <a:pt x="474" y="213"/>
                    <a:pt x="474" y="213"/>
                  </a:cubicBezTo>
                  <a:cubicBezTo>
                    <a:pt x="474" y="214"/>
                    <a:pt x="474" y="214"/>
                    <a:pt x="474" y="214"/>
                  </a:cubicBezTo>
                  <a:cubicBezTo>
                    <a:pt x="474" y="214"/>
                    <a:pt x="474" y="214"/>
                    <a:pt x="474" y="214"/>
                  </a:cubicBezTo>
                  <a:cubicBezTo>
                    <a:pt x="475" y="214"/>
                    <a:pt x="475" y="214"/>
                    <a:pt x="475" y="214"/>
                  </a:cubicBezTo>
                  <a:cubicBezTo>
                    <a:pt x="475" y="214"/>
                    <a:pt x="475" y="214"/>
                    <a:pt x="475" y="214"/>
                  </a:cubicBezTo>
                  <a:cubicBezTo>
                    <a:pt x="475" y="215"/>
                    <a:pt x="475" y="215"/>
                    <a:pt x="475" y="215"/>
                  </a:cubicBezTo>
                  <a:cubicBezTo>
                    <a:pt x="474" y="215"/>
                    <a:pt x="474" y="215"/>
                    <a:pt x="474" y="215"/>
                  </a:cubicBezTo>
                  <a:cubicBezTo>
                    <a:pt x="474" y="215"/>
                    <a:pt x="474" y="215"/>
                    <a:pt x="474" y="215"/>
                  </a:cubicBezTo>
                  <a:cubicBezTo>
                    <a:pt x="475" y="215"/>
                    <a:pt x="475" y="215"/>
                    <a:pt x="475" y="215"/>
                  </a:cubicBezTo>
                  <a:cubicBezTo>
                    <a:pt x="475" y="216"/>
                    <a:pt x="475" y="216"/>
                    <a:pt x="475" y="216"/>
                  </a:cubicBezTo>
                  <a:cubicBezTo>
                    <a:pt x="475" y="216"/>
                    <a:pt x="475" y="216"/>
                    <a:pt x="475" y="216"/>
                  </a:cubicBezTo>
                  <a:cubicBezTo>
                    <a:pt x="474" y="216"/>
                    <a:pt x="474" y="216"/>
                    <a:pt x="474" y="216"/>
                  </a:cubicBezTo>
                  <a:cubicBezTo>
                    <a:pt x="473" y="216"/>
                    <a:pt x="473" y="216"/>
                    <a:pt x="473" y="216"/>
                  </a:cubicBezTo>
                  <a:cubicBezTo>
                    <a:pt x="473" y="216"/>
                    <a:pt x="473" y="216"/>
                    <a:pt x="473" y="216"/>
                  </a:cubicBezTo>
                  <a:cubicBezTo>
                    <a:pt x="472" y="217"/>
                    <a:pt x="472" y="217"/>
                    <a:pt x="472" y="217"/>
                  </a:cubicBezTo>
                  <a:cubicBezTo>
                    <a:pt x="473" y="218"/>
                    <a:pt x="473" y="218"/>
                    <a:pt x="473" y="218"/>
                  </a:cubicBezTo>
                  <a:cubicBezTo>
                    <a:pt x="473" y="219"/>
                    <a:pt x="473" y="219"/>
                    <a:pt x="473" y="219"/>
                  </a:cubicBezTo>
                  <a:cubicBezTo>
                    <a:pt x="474" y="220"/>
                    <a:pt x="474" y="220"/>
                    <a:pt x="474" y="220"/>
                  </a:cubicBezTo>
                  <a:cubicBezTo>
                    <a:pt x="475" y="221"/>
                    <a:pt x="475" y="221"/>
                    <a:pt x="475" y="221"/>
                  </a:cubicBezTo>
                  <a:cubicBezTo>
                    <a:pt x="475" y="223"/>
                    <a:pt x="475" y="223"/>
                    <a:pt x="475" y="223"/>
                  </a:cubicBezTo>
                  <a:cubicBezTo>
                    <a:pt x="475" y="223"/>
                    <a:pt x="475" y="223"/>
                    <a:pt x="475" y="223"/>
                  </a:cubicBezTo>
                  <a:cubicBezTo>
                    <a:pt x="476" y="225"/>
                    <a:pt x="476" y="225"/>
                    <a:pt x="476" y="225"/>
                  </a:cubicBezTo>
                  <a:cubicBezTo>
                    <a:pt x="476" y="227"/>
                    <a:pt x="476" y="227"/>
                    <a:pt x="476" y="227"/>
                  </a:cubicBezTo>
                  <a:cubicBezTo>
                    <a:pt x="477" y="228"/>
                    <a:pt x="477" y="228"/>
                    <a:pt x="477" y="228"/>
                  </a:cubicBezTo>
                  <a:cubicBezTo>
                    <a:pt x="478" y="228"/>
                    <a:pt x="478" y="228"/>
                    <a:pt x="478" y="228"/>
                  </a:cubicBezTo>
                  <a:cubicBezTo>
                    <a:pt x="478" y="229"/>
                    <a:pt x="478" y="229"/>
                    <a:pt x="478" y="229"/>
                  </a:cubicBezTo>
                  <a:cubicBezTo>
                    <a:pt x="478" y="229"/>
                    <a:pt x="478" y="229"/>
                    <a:pt x="478" y="229"/>
                  </a:cubicBezTo>
                  <a:cubicBezTo>
                    <a:pt x="480" y="231"/>
                    <a:pt x="480" y="231"/>
                    <a:pt x="480" y="231"/>
                  </a:cubicBezTo>
                  <a:cubicBezTo>
                    <a:pt x="480" y="231"/>
                    <a:pt x="480" y="231"/>
                    <a:pt x="480" y="231"/>
                  </a:cubicBezTo>
                  <a:cubicBezTo>
                    <a:pt x="481" y="232"/>
                    <a:pt x="481" y="232"/>
                    <a:pt x="481" y="232"/>
                  </a:cubicBezTo>
                  <a:cubicBezTo>
                    <a:pt x="482" y="234"/>
                    <a:pt x="482" y="234"/>
                    <a:pt x="482" y="234"/>
                  </a:cubicBezTo>
                  <a:cubicBezTo>
                    <a:pt x="482" y="235"/>
                    <a:pt x="482" y="235"/>
                    <a:pt x="482" y="235"/>
                  </a:cubicBezTo>
                  <a:cubicBezTo>
                    <a:pt x="482" y="236"/>
                    <a:pt x="482" y="236"/>
                    <a:pt x="482" y="236"/>
                  </a:cubicBezTo>
                  <a:cubicBezTo>
                    <a:pt x="482" y="237"/>
                    <a:pt x="482" y="237"/>
                    <a:pt x="482" y="237"/>
                  </a:cubicBezTo>
                  <a:cubicBezTo>
                    <a:pt x="483" y="237"/>
                    <a:pt x="483" y="237"/>
                    <a:pt x="483" y="237"/>
                  </a:cubicBezTo>
                  <a:cubicBezTo>
                    <a:pt x="484" y="238"/>
                    <a:pt x="484" y="238"/>
                    <a:pt x="484" y="238"/>
                  </a:cubicBezTo>
                  <a:cubicBezTo>
                    <a:pt x="484" y="238"/>
                    <a:pt x="484" y="238"/>
                    <a:pt x="484" y="238"/>
                  </a:cubicBezTo>
                  <a:cubicBezTo>
                    <a:pt x="484" y="239"/>
                    <a:pt x="484" y="239"/>
                    <a:pt x="484" y="239"/>
                  </a:cubicBezTo>
                  <a:cubicBezTo>
                    <a:pt x="485" y="240"/>
                    <a:pt x="485" y="240"/>
                    <a:pt x="485" y="240"/>
                  </a:cubicBezTo>
                  <a:cubicBezTo>
                    <a:pt x="485" y="241"/>
                    <a:pt x="485" y="241"/>
                    <a:pt x="485" y="241"/>
                  </a:cubicBezTo>
                  <a:cubicBezTo>
                    <a:pt x="485" y="242"/>
                    <a:pt x="485" y="242"/>
                    <a:pt x="485" y="242"/>
                  </a:cubicBezTo>
                  <a:cubicBezTo>
                    <a:pt x="486" y="244"/>
                    <a:pt x="486" y="244"/>
                    <a:pt x="486" y="244"/>
                  </a:cubicBezTo>
                  <a:cubicBezTo>
                    <a:pt x="486" y="244"/>
                    <a:pt x="486" y="244"/>
                    <a:pt x="486" y="244"/>
                  </a:cubicBezTo>
                  <a:cubicBezTo>
                    <a:pt x="486" y="245"/>
                    <a:pt x="486" y="245"/>
                    <a:pt x="486" y="245"/>
                  </a:cubicBezTo>
                  <a:cubicBezTo>
                    <a:pt x="486" y="246"/>
                    <a:pt x="486" y="246"/>
                    <a:pt x="486" y="246"/>
                  </a:cubicBezTo>
                  <a:cubicBezTo>
                    <a:pt x="487" y="248"/>
                    <a:pt x="487" y="248"/>
                    <a:pt x="487" y="248"/>
                  </a:cubicBezTo>
                  <a:cubicBezTo>
                    <a:pt x="486" y="248"/>
                    <a:pt x="486" y="248"/>
                    <a:pt x="486" y="248"/>
                  </a:cubicBezTo>
                  <a:cubicBezTo>
                    <a:pt x="487" y="250"/>
                    <a:pt x="487" y="250"/>
                    <a:pt x="487" y="250"/>
                  </a:cubicBezTo>
                  <a:cubicBezTo>
                    <a:pt x="487" y="250"/>
                    <a:pt x="487" y="250"/>
                    <a:pt x="487" y="250"/>
                  </a:cubicBezTo>
                  <a:cubicBezTo>
                    <a:pt x="489" y="252"/>
                    <a:pt x="489" y="252"/>
                    <a:pt x="489" y="252"/>
                  </a:cubicBezTo>
                  <a:cubicBezTo>
                    <a:pt x="489" y="253"/>
                    <a:pt x="489" y="253"/>
                    <a:pt x="489" y="253"/>
                  </a:cubicBezTo>
                  <a:cubicBezTo>
                    <a:pt x="490" y="254"/>
                    <a:pt x="490" y="254"/>
                    <a:pt x="490" y="254"/>
                  </a:cubicBezTo>
                  <a:cubicBezTo>
                    <a:pt x="490" y="256"/>
                    <a:pt x="490" y="256"/>
                    <a:pt x="490" y="256"/>
                  </a:cubicBezTo>
                  <a:cubicBezTo>
                    <a:pt x="490" y="257"/>
                    <a:pt x="490" y="257"/>
                    <a:pt x="490" y="257"/>
                  </a:cubicBezTo>
                  <a:cubicBezTo>
                    <a:pt x="491" y="258"/>
                    <a:pt x="491" y="258"/>
                    <a:pt x="491" y="258"/>
                  </a:cubicBezTo>
                  <a:cubicBezTo>
                    <a:pt x="491" y="259"/>
                    <a:pt x="491" y="259"/>
                    <a:pt x="491" y="259"/>
                  </a:cubicBezTo>
                  <a:cubicBezTo>
                    <a:pt x="492" y="260"/>
                    <a:pt x="492" y="260"/>
                    <a:pt x="492" y="260"/>
                  </a:cubicBezTo>
                  <a:cubicBezTo>
                    <a:pt x="492" y="261"/>
                    <a:pt x="492" y="261"/>
                    <a:pt x="492" y="261"/>
                  </a:cubicBezTo>
                  <a:cubicBezTo>
                    <a:pt x="492" y="262"/>
                    <a:pt x="492" y="262"/>
                    <a:pt x="492" y="262"/>
                  </a:cubicBezTo>
                  <a:cubicBezTo>
                    <a:pt x="492" y="264"/>
                    <a:pt x="492" y="264"/>
                    <a:pt x="492" y="264"/>
                  </a:cubicBezTo>
                  <a:cubicBezTo>
                    <a:pt x="492" y="265"/>
                    <a:pt x="492" y="265"/>
                    <a:pt x="492" y="265"/>
                  </a:cubicBezTo>
                  <a:cubicBezTo>
                    <a:pt x="493" y="266"/>
                    <a:pt x="493" y="266"/>
                    <a:pt x="493" y="266"/>
                  </a:cubicBezTo>
                  <a:cubicBezTo>
                    <a:pt x="494" y="267"/>
                    <a:pt x="494" y="267"/>
                    <a:pt x="494" y="267"/>
                  </a:cubicBezTo>
                  <a:cubicBezTo>
                    <a:pt x="495" y="267"/>
                    <a:pt x="495" y="267"/>
                    <a:pt x="495" y="267"/>
                  </a:cubicBezTo>
                  <a:close/>
                  <a:moveTo>
                    <a:pt x="450" y="211"/>
                  </a:moveTo>
                  <a:cubicBezTo>
                    <a:pt x="450" y="211"/>
                    <a:pt x="450" y="211"/>
                    <a:pt x="450" y="211"/>
                  </a:cubicBezTo>
                  <a:cubicBezTo>
                    <a:pt x="450" y="210"/>
                    <a:pt x="450" y="210"/>
                    <a:pt x="450" y="210"/>
                  </a:cubicBezTo>
                  <a:cubicBezTo>
                    <a:pt x="450" y="210"/>
                    <a:pt x="450" y="210"/>
                    <a:pt x="450" y="210"/>
                  </a:cubicBezTo>
                  <a:cubicBezTo>
                    <a:pt x="451" y="210"/>
                    <a:pt x="451" y="210"/>
                    <a:pt x="451" y="210"/>
                  </a:cubicBezTo>
                  <a:cubicBezTo>
                    <a:pt x="451" y="211"/>
                    <a:pt x="451" y="211"/>
                    <a:pt x="451" y="211"/>
                  </a:cubicBezTo>
                  <a:cubicBezTo>
                    <a:pt x="452" y="211"/>
                    <a:pt x="452" y="211"/>
                    <a:pt x="452" y="211"/>
                  </a:cubicBezTo>
                  <a:cubicBezTo>
                    <a:pt x="452" y="210"/>
                    <a:pt x="452" y="210"/>
                    <a:pt x="452" y="210"/>
                  </a:cubicBezTo>
                  <a:cubicBezTo>
                    <a:pt x="453" y="210"/>
                    <a:pt x="453" y="210"/>
                    <a:pt x="453" y="210"/>
                  </a:cubicBezTo>
                  <a:cubicBezTo>
                    <a:pt x="452" y="209"/>
                    <a:pt x="452" y="209"/>
                    <a:pt x="452" y="209"/>
                  </a:cubicBezTo>
                  <a:cubicBezTo>
                    <a:pt x="452" y="209"/>
                    <a:pt x="452" y="209"/>
                    <a:pt x="452" y="209"/>
                  </a:cubicBezTo>
                  <a:cubicBezTo>
                    <a:pt x="453" y="209"/>
                    <a:pt x="453" y="209"/>
                    <a:pt x="453" y="209"/>
                  </a:cubicBezTo>
                  <a:cubicBezTo>
                    <a:pt x="453" y="208"/>
                    <a:pt x="453" y="208"/>
                    <a:pt x="453" y="208"/>
                  </a:cubicBezTo>
                  <a:cubicBezTo>
                    <a:pt x="452" y="208"/>
                    <a:pt x="452" y="208"/>
                    <a:pt x="452" y="208"/>
                  </a:cubicBezTo>
                  <a:cubicBezTo>
                    <a:pt x="452" y="208"/>
                    <a:pt x="452" y="208"/>
                    <a:pt x="452" y="208"/>
                  </a:cubicBezTo>
                  <a:cubicBezTo>
                    <a:pt x="452" y="209"/>
                    <a:pt x="452" y="209"/>
                    <a:pt x="452" y="209"/>
                  </a:cubicBezTo>
                  <a:cubicBezTo>
                    <a:pt x="451" y="209"/>
                    <a:pt x="451" y="209"/>
                    <a:pt x="451" y="209"/>
                  </a:cubicBezTo>
                  <a:cubicBezTo>
                    <a:pt x="452" y="208"/>
                    <a:pt x="452" y="208"/>
                    <a:pt x="452" y="208"/>
                  </a:cubicBezTo>
                  <a:cubicBezTo>
                    <a:pt x="452" y="208"/>
                    <a:pt x="452" y="208"/>
                    <a:pt x="452" y="208"/>
                  </a:cubicBezTo>
                  <a:cubicBezTo>
                    <a:pt x="452" y="208"/>
                    <a:pt x="452" y="208"/>
                    <a:pt x="452" y="208"/>
                  </a:cubicBezTo>
                  <a:cubicBezTo>
                    <a:pt x="451" y="208"/>
                    <a:pt x="451" y="208"/>
                    <a:pt x="451" y="208"/>
                  </a:cubicBezTo>
                  <a:cubicBezTo>
                    <a:pt x="450" y="207"/>
                    <a:pt x="450" y="207"/>
                    <a:pt x="450" y="207"/>
                  </a:cubicBezTo>
                  <a:cubicBezTo>
                    <a:pt x="450" y="208"/>
                    <a:pt x="450" y="208"/>
                    <a:pt x="450" y="208"/>
                  </a:cubicBezTo>
                  <a:cubicBezTo>
                    <a:pt x="449" y="209"/>
                    <a:pt x="449" y="209"/>
                    <a:pt x="449" y="209"/>
                  </a:cubicBezTo>
                  <a:cubicBezTo>
                    <a:pt x="449" y="209"/>
                    <a:pt x="449" y="209"/>
                    <a:pt x="449" y="209"/>
                  </a:cubicBezTo>
                  <a:cubicBezTo>
                    <a:pt x="449" y="210"/>
                    <a:pt x="449" y="210"/>
                    <a:pt x="449" y="210"/>
                  </a:cubicBezTo>
                  <a:cubicBezTo>
                    <a:pt x="450" y="211"/>
                    <a:pt x="450" y="211"/>
                    <a:pt x="450" y="211"/>
                  </a:cubicBezTo>
                  <a:close/>
                  <a:moveTo>
                    <a:pt x="447" y="210"/>
                  </a:moveTo>
                  <a:cubicBezTo>
                    <a:pt x="447" y="210"/>
                    <a:pt x="447" y="210"/>
                    <a:pt x="447" y="210"/>
                  </a:cubicBezTo>
                  <a:cubicBezTo>
                    <a:pt x="447" y="210"/>
                    <a:pt x="447" y="210"/>
                    <a:pt x="447" y="210"/>
                  </a:cubicBezTo>
                  <a:cubicBezTo>
                    <a:pt x="447" y="209"/>
                    <a:pt x="447" y="209"/>
                    <a:pt x="447" y="209"/>
                  </a:cubicBezTo>
                  <a:cubicBezTo>
                    <a:pt x="448" y="210"/>
                    <a:pt x="448" y="210"/>
                    <a:pt x="448" y="210"/>
                  </a:cubicBezTo>
                  <a:cubicBezTo>
                    <a:pt x="448" y="210"/>
                    <a:pt x="448" y="210"/>
                    <a:pt x="448" y="210"/>
                  </a:cubicBezTo>
                  <a:cubicBezTo>
                    <a:pt x="448" y="209"/>
                    <a:pt x="448" y="209"/>
                    <a:pt x="448" y="209"/>
                  </a:cubicBezTo>
                  <a:cubicBezTo>
                    <a:pt x="448" y="209"/>
                    <a:pt x="448" y="209"/>
                    <a:pt x="448" y="209"/>
                  </a:cubicBezTo>
                  <a:cubicBezTo>
                    <a:pt x="448" y="208"/>
                    <a:pt x="448" y="208"/>
                    <a:pt x="448" y="208"/>
                  </a:cubicBezTo>
                  <a:cubicBezTo>
                    <a:pt x="448" y="208"/>
                    <a:pt x="448" y="208"/>
                    <a:pt x="448" y="208"/>
                  </a:cubicBezTo>
                  <a:cubicBezTo>
                    <a:pt x="447" y="209"/>
                    <a:pt x="447" y="209"/>
                    <a:pt x="447" y="209"/>
                  </a:cubicBezTo>
                  <a:cubicBezTo>
                    <a:pt x="446" y="209"/>
                    <a:pt x="446" y="209"/>
                    <a:pt x="446" y="209"/>
                  </a:cubicBezTo>
                  <a:cubicBezTo>
                    <a:pt x="446" y="210"/>
                    <a:pt x="446" y="210"/>
                    <a:pt x="446" y="210"/>
                  </a:cubicBezTo>
                  <a:cubicBezTo>
                    <a:pt x="447" y="210"/>
                    <a:pt x="447" y="210"/>
                    <a:pt x="447" y="210"/>
                  </a:cubicBezTo>
                  <a:close/>
                  <a:moveTo>
                    <a:pt x="453" y="213"/>
                  </a:moveTo>
                  <a:cubicBezTo>
                    <a:pt x="453" y="213"/>
                    <a:pt x="453" y="213"/>
                    <a:pt x="453" y="213"/>
                  </a:cubicBezTo>
                  <a:cubicBezTo>
                    <a:pt x="453" y="213"/>
                    <a:pt x="453" y="213"/>
                    <a:pt x="453" y="213"/>
                  </a:cubicBezTo>
                  <a:cubicBezTo>
                    <a:pt x="454" y="212"/>
                    <a:pt x="454" y="212"/>
                    <a:pt x="454" y="212"/>
                  </a:cubicBezTo>
                  <a:cubicBezTo>
                    <a:pt x="453" y="212"/>
                    <a:pt x="453" y="212"/>
                    <a:pt x="453" y="212"/>
                  </a:cubicBezTo>
                  <a:cubicBezTo>
                    <a:pt x="453" y="212"/>
                    <a:pt x="453" y="212"/>
                    <a:pt x="453" y="212"/>
                  </a:cubicBezTo>
                  <a:cubicBezTo>
                    <a:pt x="453" y="212"/>
                    <a:pt x="453" y="212"/>
                    <a:pt x="453" y="212"/>
                  </a:cubicBezTo>
                  <a:cubicBezTo>
                    <a:pt x="453" y="213"/>
                    <a:pt x="453" y="213"/>
                    <a:pt x="453" y="213"/>
                  </a:cubicBezTo>
                  <a:close/>
                  <a:moveTo>
                    <a:pt x="452" y="212"/>
                  </a:moveTo>
                  <a:cubicBezTo>
                    <a:pt x="452" y="212"/>
                    <a:pt x="452" y="212"/>
                    <a:pt x="452" y="212"/>
                  </a:cubicBezTo>
                  <a:cubicBezTo>
                    <a:pt x="452" y="213"/>
                    <a:pt x="452" y="213"/>
                    <a:pt x="452" y="213"/>
                  </a:cubicBezTo>
                  <a:cubicBezTo>
                    <a:pt x="452" y="212"/>
                    <a:pt x="452" y="212"/>
                    <a:pt x="452" y="212"/>
                  </a:cubicBezTo>
                  <a:cubicBezTo>
                    <a:pt x="452" y="212"/>
                    <a:pt x="452" y="212"/>
                    <a:pt x="452" y="212"/>
                  </a:cubicBezTo>
                  <a:cubicBezTo>
                    <a:pt x="452" y="212"/>
                    <a:pt x="452" y="212"/>
                    <a:pt x="452" y="212"/>
                  </a:cubicBezTo>
                  <a:cubicBezTo>
                    <a:pt x="452" y="212"/>
                    <a:pt x="452" y="212"/>
                    <a:pt x="452" y="212"/>
                  </a:cubicBezTo>
                  <a:close/>
                  <a:moveTo>
                    <a:pt x="452" y="215"/>
                  </a:moveTo>
                  <a:cubicBezTo>
                    <a:pt x="452" y="215"/>
                    <a:pt x="452" y="215"/>
                    <a:pt x="452" y="215"/>
                  </a:cubicBezTo>
                  <a:cubicBezTo>
                    <a:pt x="453" y="215"/>
                    <a:pt x="453" y="215"/>
                    <a:pt x="453" y="215"/>
                  </a:cubicBezTo>
                  <a:cubicBezTo>
                    <a:pt x="453" y="214"/>
                    <a:pt x="453" y="214"/>
                    <a:pt x="453" y="214"/>
                  </a:cubicBezTo>
                  <a:cubicBezTo>
                    <a:pt x="453" y="214"/>
                    <a:pt x="453" y="214"/>
                    <a:pt x="453" y="214"/>
                  </a:cubicBezTo>
                  <a:cubicBezTo>
                    <a:pt x="453" y="213"/>
                    <a:pt x="453" y="213"/>
                    <a:pt x="453" y="213"/>
                  </a:cubicBezTo>
                  <a:cubicBezTo>
                    <a:pt x="452" y="214"/>
                    <a:pt x="452" y="214"/>
                    <a:pt x="452" y="214"/>
                  </a:cubicBezTo>
                  <a:cubicBezTo>
                    <a:pt x="451" y="214"/>
                    <a:pt x="451" y="214"/>
                    <a:pt x="451" y="214"/>
                  </a:cubicBezTo>
                  <a:cubicBezTo>
                    <a:pt x="451" y="215"/>
                    <a:pt x="451" y="215"/>
                    <a:pt x="451" y="215"/>
                  </a:cubicBezTo>
                  <a:cubicBezTo>
                    <a:pt x="452" y="215"/>
                    <a:pt x="452" y="215"/>
                    <a:pt x="452" y="215"/>
                  </a:cubicBezTo>
                  <a:close/>
                  <a:moveTo>
                    <a:pt x="486" y="169"/>
                  </a:moveTo>
                  <a:cubicBezTo>
                    <a:pt x="486" y="169"/>
                    <a:pt x="486" y="169"/>
                    <a:pt x="486" y="169"/>
                  </a:cubicBezTo>
                  <a:cubicBezTo>
                    <a:pt x="487" y="168"/>
                    <a:pt x="487" y="168"/>
                    <a:pt x="487" y="168"/>
                  </a:cubicBezTo>
                  <a:cubicBezTo>
                    <a:pt x="487" y="167"/>
                    <a:pt x="487" y="167"/>
                    <a:pt x="487" y="167"/>
                  </a:cubicBezTo>
                  <a:cubicBezTo>
                    <a:pt x="486" y="167"/>
                    <a:pt x="486" y="167"/>
                    <a:pt x="486" y="167"/>
                  </a:cubicBezTo>
                  <a:cubicBezTo>
                    <a:pt x="486" y="168"/>
                    <a:pt x="486" y="168"/>
                    <a:pt x="486" y="168"/>
                  </a:cubicBezTo>
                  <a:cubicBezTo>
                    <a:pt x="486" y="169"/>
                    <a:pt x="486" y="169"/>
                    <a:pt x="486" y="169"/>
                  </a:cubicBezTo>
                  <a:close/>
                  <a:moveTo>
                    <a:pt x="540" y="163"/>
                  </a:moveTo>
                  <a:cubicBezTo>
                    <a:pt x="540" y="164"/>
                    <a:pt x="540" y="164"/>
                    <a:pt x="540" y="164"/>
                  </a:cubicBezTo>
                  <a:cubicBezTo>
                    <a:pt x="540" y="163"/>
                    <a:pt x="540" y="163"/>
                    <a:pt x="540" y="163"/>
                  </a:cubicBezTo>
                  <a:cubicBezTo>
                    <a:pt x="540" y="162"/>
                    <a:pt x="540" y="162"/>
                    <a:pt x="540" y="162"/>
                  </a:cubicBezTo>
                  <a:cubicBezTo>
                    <a:pt x="540" y="162"/>
                    <a:pt x="540" y="162"/>
                    <a:pt x="540" y="162"/>
                  </a:cubicBezTo>
                  <a:cubicBezTo>
                    <a:pt x="540" y="161"/>
                    <a:pt x="540" y="161"/>
                    <a:pt x="540" y="161"/>
                  </a:cubicBezTo>
                  <a:cubicBezTo>
                    <a:pt x="541" y="160"/>
                    <a:pt x="541" y="160"/>
                    <a:pt x="541" y="160"/>
                  </a:cubicBezTo>
                  <a:cubicBezTo>
                    <a:pt x="541" y="159"/>
                    <a:pt x="541" y="159"/>
                    <a:pt x="541" y="159"/>
                  </a:cubicBezTo>
                  <a:cubicBezTo>
                    <a:pt x="542" y="159"/>
                    <a:pt x="542" y="159"/>
                    <a:pt x="542" y="159"/>
                  </a:cubicBezTo>
                  <a:cubicBezTo>
                    <a:pt x="543" y="158"/>
                    <a:pt x="543" y="158"/>
                    <a:pt x="543" y="158"/>
                  </a:cubicBezTo>
                  <a:cubicBezTo>
                    <a:pt x="543" y="158"/>
                    <a:pt x="543" y="158"/>
                    <a:pt x="543" y="158"/>
                  </a:cubicBezTo>
                  <a:cubicBezTo>
                    <a:pt x="542" y="157"/>
                    <a:pt x="542" y="157"/>
                    <a:pt x="542" y="157"/>
                  </a:cubicBezTo>
                  <a:cubicBezTo>
                    <a:pt x="541" y="155"/>
                    <a:pt x="541" y="155"/>
                    <a:pt x="541" y="155"/>
                  </a:cubicBezTo>
                  <a:cubicBezTo>
                    <a:pt x="541" y="155"/>
                    <a:pt x="541" y="155"/>
                    <a:pt x="541" y="155"/>
                  </a:cubicBezTo>
                  <a:cubicBezTo>
                    <a:pt x="540" y="156"/>
                    <a:pt x="540" y="156"/>
                    <a:pt x="540" y="156"/>
                  </a:cubicBezTo>
                  <a:cubicBezTo>
                    <a:pt x="540" y="156"/>
                    <a:pt x="540" y="156"/>
                    <a:pt x="540" y="156"/>
                  </a:cubicBezTo>
                  <a:cubicBezTo>
                    <a:pt x="540" y="156"/>
                    <a:pt x="540" y="156"/>
                    <a:pt x="540" y="156"/>
                  </a:cubicBezTo>
                  <a:cubicBezTo>
                    <a:pt x="539" y="158"/>
                    <a:pt x="539" y="158"/>
                    <a:pt x="539" y="158"/>
                  </a:cubicBezTo>
                  <a:cubicBezTo>
                    <a:pt x="538" y="158"/>
                    <a:pt x="538" y="158"/>
                    <a:pt x="538" y="158"/>
                  </a:cubicBezTo>
                  <a:cubicBezTo>
                    <a:pt x="538" y="159"/>
                    <a:pt x="538" y="159"/>
                    <a:pt x="538" y="159"/>
                  </a:cubicBezTo>
                  <a:cubicBezTo>
                    <a:pt x="538" y="158"/>
                    <a:pt x="538" y="158"/>
                    <a:pt x="538" y="158"/>
                  </a:cubicBezTo>
                  <a:cubicBezTo>
                    <a:pt x="539" y="158"/>
                    <a:pt x="539" y="158"/>
                    <a:pt x="539" y="158"/>
                  </a:cubicBezTo>
                  <a:cubicBezTo>
                    <a:pt x="539" y="158"/>
                    <a:pt x="539" y="158"/>
                    <a:pt x="539" y="158"/>
                  </a:cubicBezTo>
                  <a:cubicBezTo>
                    <a:pt x="539" y="159"/>
                    <a:pt x="539" y="159"/>
                    <a:pt x="539" y="159"/>
                  </a:cubicBezTo>
                  <a:cubicBezTo>
                    <a:pt x="539" y="160"/>
                    <a:pt x="539" y="160"/>
                    <a:pt x="539" y="160"/>
                  </a:cubicBezTo>
                  <a:cubicBezTo>
                    <a:pt x="540" y="161"/>
                    <a:pt x="540" y="161"/>
                    <a:pt x="540" y="161"/>
                  </a:cubicBezTo>
                  <a:cubicBezTo>
                    <a:pt x="540" y="162"/>
                    <a:pt x="540" y="162"/>
                    <a:pt x="540" y="162"/>
                  </a:cubicBezTo>
                  <a:cubicBezTo>
                    <a:pt x="539" y="162"/>
                    <a:pt x="539" y="162"/>
                    <a:pt x="539" y="162"/>
                  </a:cubicBezTo>
                  <a:cubicBezTo>
                    <a:pt x="539" y="163"/>
                    <a:pt x="539" y="163"/>
                    <a:pt x="539" y="163"/>
                  </a:cubicBezTo>
                  <a:cubicBezTo>
                    <a:pt x="540" y="163"/>
                    <a:pt x="540" y="163"/>
                    <a:pt x="540" y="163"/>
                  </a:cubicBezTo>
                  <a:close/>
                  <a:moveTo>
                    <a:pt x="572" y="189"/>
                  </a:moveTo>
                  <a:cubicBezTo>
                    <a:pt x="572" y="189"/>
                    <a:pt x="572" y="189"/>
                    <a:pt x="572" y="189"/>
                  </a:cubicBezTo>
                  <a:cubicBezTo>
                    <a:pt x="573" y="189"/>
                    <a:pt x="573" y="189"/>
                    <a:pt x="573" y="189"/>
                  </a:cubicBezTo>
                  <a:cubicBezTo>
                    <a:pt x="574" y="190"/>
                    <a:pt x="574" y="190"/>
                    <a:pt x="574" y="190"/>
                  </a:cubicBezTo>
                  <a:cubicBezTo>
                    <a:pt x="576" y="191"/>
                    <a:pt x="576" y="191"/>
                    <a:pt x="576" y="191"/>
                  </a:cubicBezTo>
                  <a:cubicBezTo>
                    <a:pt x="576" y="191"/>
                    <a:pt x="576" y="191"/>
                    <a:pt x="576" y="191"/>
                  </a:cubicBezTo>
                  <a:cubicBezTo>
                    <a:pt x="577" y="191"/>
                    <a:pt x="577" y="191"/>
                    <a:pt x="577" y="191"/>
                  </a:cubicBezTo>
                  <a:cubicBezTo>
                    <a:pt x="577" y="190"/>
                    <a:pt x="577" y="190"/>
                    <a:pt x="577" y="190"/>
                  </a:cubicBezTo>
                  <a:cubicBezTo>
                    <a:pt x="576" y="190"/>
                    <a:pt x="576" y="190"/>
                    <a:pt x="576" y="190"/>
                  </a:cubicBezTo>
                  <a:cubicBezTo>
                    <a:pt x="575" y="190"/>
                    <a:pt x="575" y="190"/>
                    <a:pt x="575" y="190"/>
                  </a:cubicBezTo>
                  <a:cubicBezTo>
                    <a:pt x="574" y="189"/>
                    <a:pt x="574" y="189"/>
                    <a:pt x="574" y="189"/>
                  </a:cubicBezTo>
                  <a:cubicBezTo>
                    <a:pt x="574" y="189"/>
                    <a:pt x="574" y="189"/>
                    <a:pt x="574" y="189"/>
                  </a:cubicBezTo>
                  <a:cubicBezTo>
                    <a:pt x="572" y="189"/>
                    <a:pt x="572" y="189"/>
                    <a:pt x="572" y="189"/>
                  </a:cubicBezTo>
                  <a:cubicBezTo>
                    <a:pt x="572" y="189"/>
                    <a:pt x="572" y="189"/>
                    <a:pt x="572" y="189"/>
                  </a:cubicBezTo>
                  <a:close/>
                  <a:moveTo>
                    <a:pt x="563" y="187"/>
                  </a:moveTo>
                  <a:cubicBezTo>
                    <a:pt x="564" y="187"/>
                    <a:pt x="564" y="187"/>
                    <a:pt x="564" y="187"/>
                  </a:cubicBezTo>
                  <a:cubicBezTo>
                    <a:pt x="564" y="187"/>
                    <a:pt x="564" y="187"/>
                    <a:pt x="564" y="187"/>
                  </a:cubicBezTo>
                  <a:cubicBezTo>
                    <a:pt x="565" y="188"/>
                    <a:pt x="565" y="188"/>
                    <a:pt x="565" y="188"/>
                  </a:cubicBezTo>
                  <a:cubicBezTo>
                    <a:pt x="565" y="188"/>
                    <a:pt x="565" y="188"/>
                    <a:pt x="565" y="188"/>
                  </a:cubicBezTo>
                  <a:cubicBezTo>
                    <a:pt x="566" y="189"/>
                    <a:pt x="566" y="189"/>
                    <a:pt x="566" y="189"/>
                  </a:cubicBezTo>
                  <a:cubicBezTo>
                    <a:pt x="566" y="189"/>
                    <a:pt x="566" y="189"/>
                    <a:pt x="566" y="189"/>
                  </a:cubicBezTo>
                  <a:cubicBezTo>
                    <a:pt x="567" y="190"/>
                    <a:pt x="567" y="190"/>
                    <a:pt x="567" y="190"/>
                  </a:cubicBezTo>
                  <a:cubicBezTo>
                    <a:pt x="567" y="190"/>
                    <a:pt x="567" y="190"/>
                    <a:pt x="567" y="190"/>
                  </a:cubicBezTo>
                  <a:cubicBezTo>
                    <a:pt x="568" y="190"/>
                    <a:pt x="568" y="190"/>
                    <a:pt x="568" y="190"/>
                  </a:cubicBezTo>
                  <a:cubicBezTo>
                    <a:pt x="569" y="190"/>
                    <a:pt x="569" y="190"/>
                    <a:pt x="569" y="190"/>
                  </a:cubicBezTo>
                  <a:cubicBezTo>
                    <a:pt x="570" y="190"/>
                    <a:pt x="570" y="190"/>
                    <a:pt x="570" y="190"/>
                  </a:cubicBezTo>
                  <a:cubicBezTo>
                    <a:pt x="570" y="190"/>
                    <a:pt x="570" y="190"/>
                    <a:pt x="570" y="190"/>
                  </a:cubicBezTo>
                  <a:cubicBezTo>
                    <a:pt x="569" y="189"/>
                    <a:pt x="569" y="189"/>
                    <a:pt x="569" y="189"/>
                  </a:cubicBezTo>
                  <a:cubicBezTo>
                    <a:pt x="568" y="189"/>
                    <a:pt x="568" y="189"/>
                    <a:pt x="568" y="189"/>
                  </a:cubicBezTo>
                  <a:cubicBezTo>
                    <a:pt x="567" y="188"/>
                    <a:pt x="567" y="188"/>
                    <a:pt x="567" y="188"/>
                  </a:cubicBezTo>
                  <a:cubicBezTo>
                    <a:pt x="567" y="187"/>
                    <a:pt x="567" y="187"/>
                    <a:pt x="567" y="187"/>
                  </a:cubicBezTo>
                  <a:cubicBezTo>
                    <a:pt x="566" y="187"/>
                    <a:pt x="566" y="187"/>
                    <a:pt x="566" y="187"/>
                  </a:cubicBezTo>
                  <a:cubicBezTo>
                    <a:pt x="565" y="186"/>
                    <a:pt x="565" y="186"/>
                    <a:pt x="565" y="186"/>
                  </a:cubicBezTo>
                  <a:cubicBezTo>
                    <a:pt x="565" y="186"/>
                    <a:pt x="565" y="186"/>
                    <a:pt x="565" y="186"/>
                  </a:cubicBezTo>
                  <a:cubicBezTo>
                    <a:pt x="566" y="186"/>
                    <a:pt x="566" y="186"/>
                    <a:pt x="566" y="186"/>
                  </a:cubicBezTo>
                  <a:cubicBezTo>
                    <a:pt x="565" y="186"/>
                    <a:pt x="565" y="186"/>
                    <a:pt x="565" y="186"/>
                  </a:cubicBezTo>
                  <a:cubicBezTo>
                    <a:pt x="564" y="186"/>
                    <a:pt x="564" y="186"/>
                    <a:pt x="564" y="186"/>
                  </a:cubicBezTo>
                  <a:cubicBezTo>
                    <a:pt x="563" y="186"/>
                    <a:pt x="563" y="186"/>
                    <a:pt x="563" y="186"/>
                  </a:cubicBezTo>
                  <a:cubicBezTo>
                    <a:pt x="563" y="186"/>
                    <a:pt x="563" y="186"/>
                    <a:pt x="563" y="186"/>
                  </a:cubicBezTo>
                  <a:cubicBezTo>
                    <a:pt x="563" y="187"/>
                    <a:pt x="563" y="187"/>
                    <a:pt x="563" y="187"/>
                  </a:cubicBezTo>
                  <a:close/>
                  <a:moveTo>
                    <a:pt x="541" y="228"/>
                  </a:moveTo>
                  <a:cubicBezTo>
                    <a:pt x="541" y="228"/>
                    <a:pt x="541" y="228"/>
                    <a:pt x="541" y="228"/>
                  </a:cubicBezTo>
                  <a:cubicBezTo>
                    <a:pt x="542" y="228"/>
                    <a:pt x="542" y="228"/>
                    <a:pt x="542" y="228"/>
                  </a:cubicBezTo>
                  <a:cubicBezTo>
                    <a:pt x="542" y="227"/>
                    <a:pt x="542" y="227"/>
                    <a:pt x="542" y="227"/>
                  </a:cubicBezTo>
                  <a:cubicBezTo>
                    <a:pt x="541" y="227"/>
                    <a:pt x="541" y="227"/>
                    <a:pt x="541" y="227"/>
                  </a:cubicBezTo>
                  <a:cubicBezTo>
                    <a:pt x="540" y="227"/>
                    <a:pt x="540" y="227"/>
                    <a:pt x="540" y="227"/>
                  </a:cubicBezTo>
                  <a:cubicBezTo>
                    <a:pt x="540" y="228"/>
                    <a:pt x="540" y="228"/>
                    <a:pt x="540" y="228"/>
                  </a:cubicBezTo>
                  <a:cubicBezTo>
                    <a:pt x="541" y="228"/>
                    <a:pt x="541" y="228"/>
                    <a:pt x="541" y="228"/>
                  </a:cubicBezTo>
                  <a:close/>
                  <a:moveTo>
                    <a:pt x="536" y="227"/>
                  </a:moveTo>
                  <a:cubicBezTo>
                    <a:pt x="536" y="228"/>
                    <a:pt x="536" y="228"/>
                    <a:pt x="536" y="228"/>
                  </a:cubicBezTo>
                  <a:cubicBezTo>
                    <a:pt x="537" y="228"/>
                    <a:pt x="537" y="228"/>
                    <a:pt x="537" y="228"/>
                  </a:cubicBezTo>
                  <a:cubicBezTo>
                    <a:pt x="538" y="228"/>
                    <a:pt x="538" y="228"/>
                    <a:pt x="538" y="228"/>
                  </a:cubicBezTo>
                  <a:cubicBezTo>
                    <a:pt x="538" y="228"/>
                    <a:pt x="538" y="228"/>
                    <a:pt x="538" y="228"/>
                  </a:cubicBezTo>
                  <a:cubicBezTo>
                    <a:pt x="537" y="227"/>
                    <a:pt x="537" y="227"/>
                    <a:pt x="537" y="227"/>
                  </a:cubicBezTo>
                  <a:cubicBezTo>
                    <a:pt x="536" y="227"/>
                    <a:pt x="536" y="227"/>
                    <a:pt x="536" y="227"/>
                  </a:cubicBezTo>
                  <a:close/>
                  <a:moveTo>
                    <a:pt x="539" y="234"/>
                  </a:moveTo>
                  <a:cubicBezTo>
                    <a:pt x="539" y="234"/>
                    <a:pt x="539" y="234"/>
                    <a:pt x="539" y="234"/>
                  </a:cubicBezTo>
                  <a:cubicBezTo>
                    <a:pt x="539" y="233"/>
                    <a:pt x="539" y="233"/>
                    <a:pt x="539" y="233"/>
                  </a:cubicBezTo>
                  <a:cubicBezTo>
                    <a:pt x="539" y="232"/>
                    <a:pt x="539" y="232"/>
                    <a:pt x="539" y="232"/>
                  </a:cubicBezTo>
                  <a:cubicBezTo>
                    <a:pt x="540" y="232"/>
                    <a:pt x="540" y="232"/>
                    <a:pt x="540" y="232"/>
                  </a:cubicBezTo>
                  <a:cubicBezTo>
                    <a:pt x="541" y="231"/>
                    <a:pt x="541" y="231"/>
                    <a:pt x="541" y="231"/>
                  </a:cubicBezTo>
                  <a:cubicBezTo>
                    <a:pt x="540" y="230"/>
                    <a:pt x="540" y="230"/>
                    <a:pt x="540" y="230"/>
                  </a:cubicBezTo>
                  <a:cubicBezTo>
                    <a:pt x="541" y="230"/>
                    <a:pt x="541" y="230"/>
                    <a:pt x="541" y="230"/>
                  </a:cubicBezTo>
                  <a:cubicBezTo>
                    <a:pt x="541" y="229"/>
                    <a:pt x="541" y="229"/>
                    <a:pt x="541" y="229"/>
                  </a:cubicBezTo>
                  <a:cubicBezTo>
                    <a:pt x="541" y="229"/>
                    <a:pt x="541" y="229"/>
                    <a:pt x="541" y="229"/>
                  </a:cubicBezTo>
                  <a:cubicBezTo>
                    <a:pt x="539" y="228"/>
                    <a:pt x="539" y="228"/>
                    <a:pt x="539" y="228"/>
                  </a:cubicBezTo>
                  <a:cubicBezTo>
                    <a:pt x="539" y="228"/>
                    <a:pt x="539" y="228"/>
                    <a:pt x="539" y="228"/>
                  </a:cubicBezTo>
                  <a:cubicBezTo>
                    <a:pt x="539" y="230"/>
                    <a:pt x="539" y="230"/>
                    <a:pt x="539" y="230"/>
                  </a:cubicBezTo>
                  <a:cubicBezTo>
                    <a:pt x="539" y="230"/>
                    <a:pt x="539" y="230"/>
                    <a:pt x="539" y="230"/>
                  </a:cubicBezTo>
                  <a:cubicBezTo>
                    <a:pt x="538" y="231"/>
                    <a:pt x="538" y="231"/>
                    <a:pt x="538" y="231"/>
                  </a:cubicBezTo>
                  <a:cubicBezTo>
                    <a:pt x="538" y="231"/>
                    <a:pt x="538" y="231"/>
                    <a:pt x="538" y="231"/>
                  </a:cubicBezTo>
                  <a:cubicBezTo>
                    <a:pt x="537" y="231"/>
                    <a:pt x="537" y="231"/>
                    <a:pt x="537" y="231"/>
                  </a:cubicBezTo>
                  <a:cubicBezTo>
                    <a:pt x="537" y="232"/>
                    <a:pt x="537" y="232"/>
                    <a:pt x="537" y="232"/>
                  </a:cubicBezTo>
                  <a:cubicBezTo>
                    <a:pt x="538" y="232"/>
                    <a:pt x="538" y="232"/>
                    <a:pt x="538" y="232"/>
                  </a:cubicBezTo>
                  <a:cubicBezTo>
                    <a:pt x="538" y="233"/>
                    <a:pt x="538" y="233"/>
                    <a:pt x="538" y="233"/>
                  </a:cubicBezTo>
                  <a:cubicBezTo>
                    <a:pt x="538" y="233"/>
                    <a:pt x="538" y="233"/>
                    <a:pt x="538" y="233"/>
                  </a:cubicBezTo>
                  <a:cubicBezTo>
                    <a:pt x="538" y="233"/>
                    <a:pt x="538" y="233"/>
                    <a:pt x="538" y="233"/>
                  </a:cubicBezTo>
                  <a:cubicBezTo>
                    <a:pt x="539" y="233"/>
                    <a:pt x="539" y="233"/>
                    <a:pt x="539" y="233"/>
                  </a:cubicBezTo>
                  <a:cubicBezTo>
                    <a:pt x="539" y="234"/>
                    <a:pt x="539" y="234"/>
                    <a:pt x="539" y="234"/>
                  </a:cubicBezTo>
                  <a:close/>
                  <a:moveTo>
                    <a:pt x="538" y="239"/>
                  </a:moveTo>
                  <a:cubicBezTo>
                    <a:pt x="538" y="239"/>
                    <a:pt x="538" y="238"/>
                    <a:pt x="538" y="238"/>
                  </a:cubicBezTo>
                  <a:cubicBezTo>
                    <a:pt x="538" y="238"/>
                    <a:pt x="538" y="238"/>
                    <a:pt x="538" y="238"/>
                  </a:cubicBezTo>
                  <a:cubicBezTo>
                    <a:pt x="538" y="237"/>
                    <a:pt x="538" y="237"/>
                    <a:pt x="538" y="237"/>
                  </a:cubicBezTo>
                  <a:cubicBezTo>
                    <a:pt x="538" y="237"/>
                    <a:pt x="538" y="237"/>
                    <a:pt x="538" y="237"/>
                  </a:cubicBezTo>
                  <a:cubicBezTo>
                    <a:pt x="538" y="237"/>
                    <a:pt x="538" y="237"/>
                    <a:pt x="538" y="237"/>
                  </a:cubicBezTo>
                  <a:cubicBezTo>
                    <a:pt x="537" y="238"/>
                    <a:pt x="537" y="238"/>
                    <a:pt x="537" y="238"/>
                  </a:cubicBezTo>
                  <a:cubicBezTo>
                    <a:pt x="538" y="239"/>
                    <a:pt x="538" y="239"/>
                    <a:pt x="538" y="239"/>
                  </a:cubicBezTo>
                  <a:close/>
                  <a:moveTo>
                    <a:pt x="538" y="240"/>
                  </a:moveTo>
                  <a:cubicBezTo>
                    <a:pt x="539" y="240"/>
                    <a:pt x="539" y="240"/>
                    <a:pt x="539" y="240"/>
                  </a:cubicBezTo>
                  <a:cubicBezTo>
                    <a:pt x="538" y="240"/>
                    <a:pt x="538" y="240"/>
                    <a:pt x="538" y="240"/>
                  </a:cubicBezTo>
                  <a:cubicBezTo>
                    <a:pt x="538" y="239"/>
                    <a:pt x="538" y="239"/>
                    <a:pt x="538" y="239"/>
                  </a:cubicBezTo>
                  <a:cubicBezTo>
                    <a:pt x="538" y="240"/>
                    <a:pt x="538" y="240"/>
                    <a:pt x="538" y="240"/>
                  </a:cubicBezTo>
                  <a:cubicBezTo>
                    <a:pt x="538" y="240"/>
                    <a:pt x="538" y="240"/>
                    <a:pt x="538" y="240"/>
                  </a:cubicBezTo>
                  <a:cubicBezTo>
                    <a:pt x="538" y="240"/>
                    <a:pt x="538" y="240"/>
                    <a:pt x="538" y="240"/>
                  </a:cubicBezTo>
                  <a:close/>
                  <a:moveTo>
                    <a:pt x="537" y="241"/>
                  </a:moveTo>
                  <a:cubicBezTo>
                    <a:pt x="537" y="241"/>
                    <a:pt x="537" y="241"/>
                    <a:pt x="537" y="241"/>
                  </a:cubicBezTo>
                  <a:cubicBezTo>
                    <a:pt x="537" y="241"/>
                    <a:pt x="537" y="241"/>
                    <a:pt x="537" y="241"/>
                  </a:cubicBezTo>
                  <a:cubicBezTo>
                    <a:pt x="536" y="241"/>
                    <a:pt x="536" y="241"/>
                    <a:pt x="536" y="241"/>
                  </a:cubicBezTo>
                  <a:cubicBezTo>
                    <a:pt x="536" y="241"/>
                    <a:pt x="536" y="241"/>
                    <a:pt x="536" y="241"/>
                  </a:cubicBezTo>
                  <a:cubicBezTo>
                    <a:pt x="537" y="241"/>
                    <a:pt x="537" y="241"/>
                    <a:pt x="537" y="241"/>
                  </a:cubicBezTo>
                  <a:close/>
                  <a:moveTo>
                    <a:pt x="537" y="243"/>
                  </a:moveTo>
                  <a:cubicBezTo>
                    <a:pt x="538" y="243"/>
                    <a:pt x="538" y="243"/>
                    <a:pt x="538" y="243"/>
                  </a:cubicBezTo>
                  <a:cubicBezTo>
                    <a:pt x="538" y="243"/>
                    <a:pt x="538" y="243"/>
                    <a:pt x="538" y="243"/>
                  </a:cubicBezTo>
                  <a:cubicBezTo>
                    <a:pt x="538" y="242"/>
                    <a:pt x="538" y="242"/>
                    <a:pt x="538" y="242"/>
                  </a:cubicBezTo>
                  <a:cubicBezTo>
                    <a:pt x="538" y="242"/>
                    <a:pt x="538" y="242"/>
                    <a:pt x="538" y="242"/>
                  </a:cubicBezTo>
                  <a:cubicBezTo>
                    <a:pt x="537" y="242"/>
                    <a:pt x="537" y="242"/>
                    <a:pt x="537" y="242"/>
                  </a:cubicBezTo>
                  <a:cubicBezTo>
                    <a:pt x="537" y="243"/>
                    <a:pt x="537" y="243"/>
                    <a:pt x="537" y="243"/>
                  </a:cubicBezTo>
                  <a:close/>
                  <a:moveTo>
                    <a:pt x="536" y="248"/>
                  </a:moveTo>
                  <a:cubicBezTo>
                    <a:pt x="536" y="248"/>
                    <a:pt x="536" y="248"/>
                    <a:pt x="536" y="248"/>
                  </a:cubicBezTo>
                  <a:cubicBezTo>
                    <a:pt x="536" y="248"/>
                    <a:pt x="536" y="248"/>
                    <a:pt x="536" y="248"/>
                  </a:cubicBezTo>
                  <a:cubicBezTo>
                    <a:pt x="536" y="248"/>
                    <a:pt x="536" y="248"/>
                    <a:pt x="536" y="248"/>
                  </a:cubicBezTo>
                  <a:cubicBezTo>
                    <a:pt x="536" y="248"/>
                    <a:pt x="536" y="248"/>
                    <a:pt x="536" y="248"/>
                  </a:cubicBezTo>
                  <a:close/>
                  <a:moveTo>
                    <a:pt x="536" y="251"/>
                  </a:moveTo>
                  <a:cubicBezTo>
                    <a:pt x="536" y="250"/>
                    <a:pt x="536" y="250"/>
                    <a:pt x="536" y="250"/>
                  </a:cubicBezTo>
                  <a:cubicBezTo>
                    <a:pt x="536" y="250"/>
                    <a:pt x="536" y="250"/>
                    <a:pt x="536" y="250"/>
                  </a:cubicBezTo>
                  <a:cubicBezTo>
                    <a:pt x="536" y="250"/>
                    <a:pt x="536" y="250"/>
                    <a:pt x="536" y="250"/>
                  </a:cubicBezTo>
                  <a:cubicBezTo>
                    <a:pt x="536" y="251"/>
                    <a:pt x="536" y="251"/>
                    <a:pt x="536" y="251"/>
                  </a:cubicBezTo>
                  <a:close/>
                  <a:moveTo>
                    <a:pt x="536" y="252"/>
                  </a:moveTo>
                  <a:cubicBezTo>
                    <a:pt x="536" y="252"/>
                    <a:pt x="536" y="252"/>
                    <a:pt x="536" y="252"/>
                  </a:cubicBezTo>
                  <a:cubicBezTo>
                    <a:pt x="536" y="252"/>
                    <a:pt x="536" y="252"/>
                    <a:pt x="536" y="252"/>
                  </a:cubicBezTo>
                  <a:cubicBezTo>
                    <a:pt x="536" y="252"/>
                    <a:pt x="536" y="252"/>
                    <a:pt x="536" y="252"/>
                  </a:cubicBezTo>
                  <a:close/>
                  <a:moveTo>
                    <a:pt x="535" y="253"/>
                  </a:moveTo>
                  <a:cubicBezTo>
                    <a:pt x="535" y="253"/>
                    <a:pt x="535" y="253"/>
                    <a:pt x="535" y="253"/>
                  </a:cubicBezTo>
                  <a:cubicBezTo>
                    <a:pt x="535" y="253"/>
                    <a:pt x="535" y="253"/>
                    <a:pt x="535" y="253"/>
                  </a:cubicBezTo>
                  <a:cubicBezTo>
                    <a:pt x="535" y="253"/>
                    <a:pt x="535" y="253"/>
                    <a:pt x="535" y="253"/>
                  </a:cubicBezTo>
                  <a:cubicBezTo>
                    <a:pt x="535" y="253"/>
                    <a:pt x="535" y="253"/>
                    <a:pt x="535" y="253"/>
                  </a:cubicBezTo>
                  <a:cubicBezTo>
                    <a:pt x="535" y="253"/>
                    <a:pt x="535" y="253"/>
                    <a:pt x="535" y="253"/>
                  </a:cubicBezTo>
                  <a:close/>
                  <a:moveTo>
                    <a:pt x="534" y="256"/>
                  </a:moveTo>
                  <a:cubicBezTo>
                    <a:pt x="534" y="256"/>
                    <a:pt x="534" y="256"/>
                    <a:pt x="534" y="256"/>
                  </a:cubicBezTo>
                  <a:cubicBezTo>
                    <a:pt x="534" y="255"/>
                    <a:pt x="534" y="255"/>
                    <a:pt x="534" y="255"/>
                  </a:cubicBezTo>
                  <a:cubicBezTo>
                    <a:pt x="534" y="255"/>
                    <a:pt x="534" y="255"/>
                    <a:pt x="534" y="255"/>
                  </a:cubicBezTo>
                  <a:cubicBezTo>
                    <a:pt x="534" y="255"/>
                    <a:pt x="534" y="255"/>
                    <a:pt x="534" y="255"/>
                  </a:cubicBezTo>
                  <a:cubicBezTo>
                    <a:pt x="534" y="256"/>
                    <a:pt x="534" y="256"/>
                    <a:pt x="534" y="256"/>
                  </a:cubicBezTo>
                  <a:cubicBezTo>
                    <a:pt x="534" y="256"/>
                    <a:pt x="534" y="256"/>
                    <a:pt x="534" y="256"/>
                  </a:cubicBezTo>
                  <a:close/>
                  <a:moveTo>
                    <a:pt x="526" y="266"/>
                  </a:moveTo>
                  <a:cubicBezTo>
                    <a:pt x="527" y="266"/>
                    <a:pt x="527" y="266"/>
                    <a:pt x="527" y="266"/>
                  </a:cubicBezTo>
                  <a:cubicBezTo>
                    <a:pt x="528" y="265"/>
                    <a:pt x="528" y="265"/>
                    <a:pt x="528" y="265"/>
                  </a:cubicBezTo>
                  <a:cubicBezTo>
                    <a:pt x="528" y="264"/>
                    <a:pt x="528" y="264"/>
                    <a:pt x="528" y="264"/>
                  </a:cubicBezTo>
                  <a:cubicBezTo>
                    <a:pt x="529" y="264"/>
                    <a:pt x="529" y="264"/>
                    <a:pt x="529" y="264"/>
                  </a:cubicBezTo>
                  <a:cubicBezTo>
                    <a:pt x="529" y="263"/>
                    <a:pt x="529" y="263"/>
                    <a:pt x="529" y="263"/>
                  </a:cubicBezTo>
                  <a:cubicBezTo>
                    <a:pt x="529" y="262"/>
                    <a:pt x="529" y="262"/>
                    <a:pt x="529" y="262"/>
                  </a:cubicBezTo>
                  <a:cubicBezTo>
                    <a:pt x="530" y="261"/>
                    <a:pt x="530" y="261"/>
                    <a:pt x="530" y="261"/>
                  </a:cubicBezTo>
                  <a:cubicBezTo>
                    <a:pt x="530" y="261"/>
                    <a:pt x="530" y="261"/>
                    <a:pt x="530" y="261"/>
                  </a:cubicBezTo>
                  <a:cubicBezTo>
                    <a:pt x="529" y="261"/>
                    <a:pt x="529" y="261"/>
                    <a:pt x="529" y="261"/>
                  </a:cubicBezTo>
                  <a:cubicBezTo>
                    <a:pt x="528" y="262"/>
                    <a:pt x="528" y="262"/>
                    <a:pt x="528" y="262"/>
                  </a:cubicBezTo>
                  <a:cubicBezTo>
                    <a:pt x="528" y="262"/>
                    <a:pt x="528" y="262"/>
                    <a:pt x="528" y="262"/>
                  </a:cubicBezTo>
                  <a:cubicBezTo>
                    <a:pt x="528" y="263"/>
                    <a:pt x="528" y="263"/>
                    <a:pt x="528" y="263"/>
                  </a:cubicBezTo>
                  <a:cubicBezTo>
                    <a:pt x="527" y="263"/>
                    <a:pt x="527" y="263"/>
                    <a:pt x="527" y="263"/>
                  </a:cubicBezTo>
                  <a:cubicBezTo>
                    <a:pt x="527" y="264"/>
                    <a:pt x="527" y="264"/>
                    <a:pt x="527" y="264"/>
                  </a:cubicBezTo>
                  <a:cubicBezTo>
                    <a:pt x="527" y="264"/>
                    <a:pt x="527" y="264"/>
                    <a:pt x="527" y="264"/>
                  </a:cubicBezTo>
                  <a:cubicBezTo>
                    <a:pt x="526" y="266"/>
                    <a:pt x="526" y="266"/>
                    <a:pt x="526" y="266"/>
                  </a:cubicBezTo>
                  <a:close/>
                  <a:moveTo>
                    <a:pt x="518" y="274"/>
                  </a:moveTo>
                  <a:cubicBezTo>
                    <a:pt x="519" y="274"/>
                    <a:pt x="519" y="274"/>
                    <a:pt x="519" y="274"/>
                  </a:cubicBezTo>
                  <a:cubicBezTo>
                    <a:pt x="519" y="273"/>
                    <a:pt x="519" y="273"/>
                    <a:pt x="519" y="273"/>
                  </a:cubicBezTo>
                  <a:cubicBezTo>
                    <a:pt x="519" y="273"/>
                    <a:pt x="519" y="273"/>
                    <a:pt x="519" y="273"/>
                  </a:cubicBezTo>
                  <a:cubicBezTo>
                    <a:pt x="519" y="272"/>
                    <a:pt x="519" y="272"/>
                    <a:pt x="519" y="272"/>
                  </a:cubicBezTo>
                  <a:cubicBezTo>
                    <a:pt x="520" y="272"/>
                    <a:pt x="520" y="272"/>
                    <a:pt x="520" y="272"/>
                  </a:cubicBezTo>
                  <a:cubicBezTo>
                    <a:pt x="520" y="271"/>
                    <a:pt x="520" y="271"/>
                    <a:pt x="520" y="271"/>
                  </a:cubicBezTo>
                  <a:cubicBezTo>
                    <a:pt x="520" y="271"/>
                    <a:pt x="520" y="271"/>
                    <a:pt x="520" y="271"/>
                  </a:cubicBezTo>
                  <a:cubicBezTo>
                    <a:pt x="521" y="271"/>
                    <a:pt x="521" y="271"/>
                    <a:pt x="521" y="271"/>
                  </a:cubicBezTo>
                  <a:cubicBezTo>
                    <a:pt x="521" y="270"/>
                    <a:pt x="521" y="270"/>
                    <a:pt x="521" y="270"/>
                  </a:cubicBezTo>
                  <a:cubicBezTo>
                    <a:pt x="522" y="269"/>
                    <a:pt x="522" y="269"/>
                    <a:pt x="522" y="269"/>
                  </a:cubicBezTo>
                  <a:cubicBezTo>
                    <a:pt x="523" y="268"/>
                    <a:pt x="523" y="268"/>
                    <a:pt x="523" y="268"/>
                  </a:cubicBezTo>
                  <a:cubicBezTo>
                    <a:pt x="524" y="268"/>
                    <a:pt x="524" y="268"/>
                    <a:pt x="524" y="268"/>
                  </a:cubicBezTo>
                  <a:cubicBezTo>
                    <a:pt x="524" y="268"/>
                    <a:pt x="524" y="268"/>
                    <a:pt x="524" y="268"/>
                  </a:cubicBezTo>
                  <a:cubicBezTo>
                    <a:pt x="524" y="267"/>
                    <a:pt x="524" y="267"/>
                    <a:pt x="524" y="267"/>
                  </a:cubicBezTo>
                  <a:cubicBezTo>
                    <a:pt x="524" y="266"/>
                    <a:pt x="524" y="266"/>
                    <a:pt x="524" y="266"/>
                  </a:cubicBezTo>
                  <a:cubicBezTo>
                    <a:pt x="523" y="266"/>
                    <a:pt x="523" y="266"/>
                    <a:pt x="523" y="266"/>
                  </a:cubicBezTo>
                  <a:cubicBezTo>
                    <a:pt x="523" y="267"/>
                    <a:pt x="523" y="267"/>
                    <a:pt x="523" y="267"/>
                  </a:cubicBezTo>
                  <a:cubicBezTo>
                    <a:pt x="522" y="268"/>
                    <a:pt x="522" y="268"/>
                    <a:pt x="522" y="268"/>
                  </a:cubicBezTo>
                  <a:cubicBezTo>
                    <a:pt x="522" y="268"/>
                    <a:pt x="522" y="268"/>
                    <a:pt x="522" y="268"/>
                  </a:cubicBezTo>
                  <a:cubicBezTo>
                    <a:pt x="521" y="268"/>
                    <a:pt x="521" y="268"/>
                    <a:pt x="521" y="268"/>
                  </a:cubicBezTo>
                  <a:cubicBezTo>
                    <a:pt x="521" y="268"/>
                    <a:pt x="521" y="268"/>
                    <a:pt x="521" y="268"/>
                  </a:cubicBezTo>
                  <a:cubicBezTo>
                    <a:pt x="520" y="268"/>
                    <a:pt x="520" y="268"/>
                    <a:pt x="520" y="268"/>
                  </a:cubicBezTo>
                  <a:cubicBezTo>
                    <a:pt x="520" y="268"/>
                    <a:pt x="520" y="268"/>
                    <a:pt x="520" y="268"/>
                  </a:cubicBezTo>
                  <a:cubicBezTo>
                    <a:pt x="520" y="268"/>
                    <a:pt x="520" y="268"/>
                    <a:pt x="520" y="268"/>
                  </a:cubicBezTo>
                  <a:cubicBezTo>
                    <a:pt x="520" y="269"/>
                    <a:pt x="520" y="269"/>
                    <a:pt x="520" y="269"/>
                  </a:cubicBezTo>
                  <a:cubicBezTo>
                    <a:pt x="520" y="269"/>
                    <a:pt x="520" y="269"/>
                    <a:pt x="520" y="269"/>
                  </a:cubicBezTo>
                  <a:cubicBezTo>
                    <a:pt x="519" y="270"/>
                    <a:pt x="519" y="270"/>
                    <a:pt x="519" y="270"/>
                  </a:cubicBezTo>
                  <a:cubicBezTo>
                    <a:pt x="519" y="270"/>
                    <a:pt x="519" y="270"/>
                    <a:pt x="519" y="270"/>
                  </a:cubicBezTo>
                  <a:cubicBezTo>
                    <a:pt x="519" y="271"/>
                    <a:pt x="519" y="271"/>
                    <a:pt x="519" y="271"/>
                  </a:cubicBezTo>
                  <a:cubicBezTo>
                    <a:pt x="519" y="271"/>
                    <a:pt x="519" y="271"/>
                    <a:pt x="519" y="271"/>
                  </a:cubicBezTo>
                  <a:cubicBezTo>
                    <a:pt x="518" y="272"/>
                    <a:pt x="518" y="272"/>
                    <a:pt x="518" y="272"/>
                  </a:cubicBezTo>
                  <a:cubicBezTo>
                    <a:pt x="518" y="272"/>
                    <a:pt x="518" y="272"/>
                    <a:pt x="518" y="272"/>
                  </a:cubicBezTo>
                  <a:cubicBezTo>
                    <a:pt x="518" y="273"/>
                    <a:pt x="518" y="273"/>
                    <a:pt x="518" y="273"/>
                  </a:cubicBezTo>
                  <a:cubicBezTo>
                    <a:pt x="518" y="273"/>
                    <a:pt x="518" y="273"/>
                    <a:pt x="518" y="273"/>
                  </a:cubicBezTo>
                  <a:cubicBezTo>
                    <a:pt x="518" y="274"/>
                    <a:pt x="518" y="274"/>
                    <a:pt x="518" y="274"/>
                  </a:cubicBezTo>
                  <a:cubicBezTo>
                    <a:pt x="518" y="274"/>
                    <a:pt x="518" y="274"/>
                    <a:pt x="518" y="274"/>
                  </a:cubicBezTo>
                  <a:close/>
                  <a:moveTo>
                    <a:pt x="514" y="280"/>
                  </a:moveTo>
                  <a:cubicBezTo>
                    <a:pt x="514" y="280"/>
                    <a:pt x="514" y="279"/>
                    <a:pt x="514" y="279"/>
                  </a:cubicBezTo>
                  <a:cubicBezTo>
                    <a:pt x="515" y="277"/>
                    <a:pt x="515" y="277"/>
                    <a:pt x="515" y="277"/>
                  </a:cubicBezTo>
                  <a:cubicBezTo>
                    <a:pt x="515" y="277"/>
                    <a:pt x="515" y="277"/>
                    <a:pt x="515" y="277"/>
                  </a:cubicBezTo>
                  <a:cubicBezTo>
                    <a:pt x="516" y="276"/>
                    <a:pt x="516" y="276"/>
                    <a:pt x="516" y="276"/>
                  </a:cubicBezTo>
                  <a:cubicBezTo>
                    <a:pt x="516" y="275"/>
                    <a:pt x="516" y="275"/>
                    <a:pt x="516" y="275"/>
                  </a:cubicBezTo>
                  <a:cubicBezTo>
                    <a:pt x="516" y="275"/>
                    <a:pt x="516" y="275"/>
                    <a:pt x="516" y="275"/>
                  </a:cubicBezTo>
                  <a:cubicBezTo>
                    <a:pt x="516" y="275"/>
                    <a:pt x="516" y="275"/>
                    <a:pt x="516" y="275"/>
                  </a:cubicBezTo>
                  <a:cubicBezTo>
                    <a:pt x="515" y="275"/>
                    <a:pt x="515" y="275"/>
                    <a:pt x="515" y="275"/>
                  </a:cubicBezTo>
                  <a:cubicBezTo>
                    <a:pt x="515" y="274"/>
                    <a:pt x="515" y="274"/>
                    <a:pt x="515" y="274"/>
                  </a:cubicBezTo>
                  <a:cubicBezTo>
                    <a:pt x="514" y="275"/>
                    <a:pt x="514" y="275"/>
                    <a:pt x="514" y="275"/>
                  </a:cubicBezTo>
                  <a:cubicBezTo>
                    <a:pt x="514" y="276"/>
                    <a:pt x="514" y="276"/>
                    <a:pt x="514" y="276"/>
                  </a:cubicBezTo>
                  <a:cubicBezTo>
                    <a:pt x="514" y="276"/>
                    <a:pt x="514" y="276"/>
                    <a:pt x="514" y="276"/>
                  </a:cubicBezTo>
                  <a:cubicBezTo>
                    <a:pt x="514" y="278"/>
                    <a:pt x="514" y="278"/>
                    <a:pt x="514" y="278"/>
                  </a:cubicBezTo>
                  <a:cubicBezTo>
                    <a:pt x="513" y="278"/>
                    <a:pt x="513" y="278"/>
                    <a:pt x="513" y="278"/>
                  </a:cubicBezTo>
                  <a:cubicBezTo>
                    <a:pt x="514" y="279"/>
                    <a:pt x="514" y="279"/>
                    <a:pt x="514" y="279"/>
                  </a:cubicBezTo>
                  <a:cubicBezTo>
                    <a:pt x="514" y="280"/>
                    <a:pt x="514" y="280"/>
                    <a:pt x="514" y="280"/>
                  </a:cubicBezTo>
                  <a:close/>
                  <a:moveTo>
                    <a:pt x="9" y="215"/>
                  </a:moveTo>
                  <a:cubicBezTo>
                    <a:pt x="9" y="215"/>
                    <a:pt x="8" y="216"/>
                    <a:pt x="8" y="216"/>
                  </a:cubicBezTo>
                  <a:cubicBezTo>
                    <a:pt x="9" y="217"/>
                    <a:pt x="9" y="217"/>
                    <a:pt x="9" y="217"/>
                  </a:cubicBezTo>
                  <a:cubicBezTo>
                    <a:pt x="10" y="216"/>
                    <a:pt x="10" y="216"/>
                    <a:pt x="10" y="216"/>
                  </a:cubicBezTo>
                  <a:lnTo>
                    <a:pt x="9" y="2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11"/>
            <p:cNvSpPr>
              <a:spLocks noEditPoints="1"/>
            </p:cNvSpPr>
            <p:nvPr/>
          </p:nvSpPr>
          <p:spPr bwMode="auto">
            <a:xfrm>
              <a:off x="4426829" y="1014430"/>
              <a:ext cx="299785" cy="329377"/>
            </a:xfrm>
            <a:custGeom>
              <a:avLst/>
              <a:gdLst>
                <a:gd name="T0" fmla="*/ 60 w 63"/>
                <a:gd name="T1" fmla="*/ 6 h 69"/>
                <a:gd name="T2" fmla="*/ 26 w 63"/>
                <a:gd name="T3" fmla="*/ 0 h 69"/>
                <a:gd name="T4" fmla="*/ 21 w 63"/>
                <a:gd name="T5" fmla="*/ 7 h 69"/>
                <a:gd name="T6" fmla="*/ 28 w 63"/>
                <a:gd name="T7" fmla="*/ 13 h 69"/>
                <a:gd name="T8" fmla="*/ 28 w 63"/>
                <a:gd name="T9" fmla="*/ 13 h 69"/>
                <a:gd name="T10" fmla="*/ 25 w 63"/>
                <a:gd name="T11" fmla="*/ 14 h 69"/>
                <a:gd name="T12" fmla="*/ 33 w 63"/>
                <a:gd name="T13" fmla="*/ 17 h 69"/>
                <a:gd name="T14" fmla="*/ 39 w 63"/>
                <a:gd name="T15" fmla="*/ 17 h 69"/>
                <a:gd name="T16" fmla="*/ 45 w 63"/>
                <a:gd name="T17" fmla="*/ 12 h 69"/>
                <a:gd name="T18" fmla="*/ 44 w 63"/>
                <a:gd name="T19" fmla="*/ 7 h 69"/>
                <a:gd name="T20" fmla="*/ 38 w 63"/>
                <a:gd name="T21" fmla="*/ 5 h 69"/>
                <a:gd name="T22" fmla="*/ 35 w 63"/>
                <a:gd name="T23" fmla="*/ 7 h 69"/>
                <a:gd name="T24" fmla="*/ 33 w 63"/>
                <a:gd name="T25" fmla="*/ 3 h 69"/>
                <a:gd name="T26" fmla="*/ 33 w 63"/>
                <a:gd name="T27" fmla="*/ 10 h 69"/>
                <a:gd name="T28" fmla="*/ 28 w 63"/>
                <a:gd name="T29" fmla="*/ 7 h 69"/>
                <a:gd name="T30" fmla="*/ 25 w 63"/>
                <a:gd name="T31" fmla="*/ 3 h 69"/>
                <a:gd name="T32" fmla="*/ 24 w 63"/>
                <a:gd name="T33" fmla="*/ 8 h 69"/>
                <a:gd name="T34" fmla="*/ 21 w 63"/>
                <a:gd name="T35" fmla="*/ 10 h 69"/>
                <a:gd name="T36" fmla="*/ 51 w 63"/>
                <a:gd name="T37" fmla="*/ 22 h 69"/>
                <a:gd name="T38" fmla="*/ 52 w 63"/>
                <a:gd name="T39" fmla="*/ 22 h 69"/>
                <a:gd name="T40" fmla="*/ 49 w 63"/>
                <a:gd name="T41" fmla="*/ 24 h 69"/>
                <a:gd name="T42" fmla="*/ 39 w 63"/>
                <a:gd name="T43" fmla="*/ 30 h 69"/>
                <a:gd name="T44" fmla="*/ 44 w 63"/>
                <a:gd name="T45" fmla="*/ 34 h 69"/>
                <a:gd name="T46" fmla="*/ 38 w 63"/>
                <a:gd name="T47" fmla="*/ 39 h 69"/>
                <a:gd name="T48" fmla="*/ 33 w 63"/>
                <a:gd name="T49" fmla="*/ 39 h 69"/>
                <a:gd name="T50" fmla="*/ 33 w 63"/>
                <a:gd name="T51" fmla="*/ 32 h 69"/>
                <a:gd name="T52" fmla="*/ 29 w 63"/>
                <a:gd name="T53" fmla="*/ 27 h 69"/>
                <a:gd name="T54" fmla="*/ 35 w 63"/>
                <a:gd name="T55" fmla="*/ 29 h 69"/>
                <a:gd name="T56" fmla="*/ 33 w 63"/>
                <a:gd name="T57" fmla="*/ 25 h 69"/>
                <a:gd name="T58" fmla="*/ 3 w 63"/>
                <a:gd name="T59" fmla="*/ 28 h 69"/>
                <a:gd name="T60" fmla="*/ 3 w 63"/>
                <a:gd name="T61" fmla="*/ 27 h 69"/>
                <a:gd name="T62" fmla="*/ 21 w 63"/>
                <a:gd name="T63" fmla="*/ 48 h 69"/>
                <a:gd name="T64" fmla="*/ 19 w 63"/>
                <a:gd name="T65" fmla="*/ 44 h 69"/>
                <a:gd name="T66" fmla="*/ 14 w 63"/>
                <a:gd name="T67" fmla="*/ 42 h 69"/>
                <a:gd name="T68" fmla="*/ 12 w 63"/>
                <a:gd name="T69" fmla="*/ 39 h 69"/>
                <a:gd name="T70" fmla="*/ 16 w 63"/>
                <a:gd name="T71" fmla="*/ 38 h 69"/>
                <a:gd name="T72" fmla="*/ 19 w 63"/>
                <a:gd name="T73" fmla="*/ 35 h 69"/>
                <a:gd name="T74" fmla="*/ 17 w 63"/>
                <a:gd name="T75" fmla="*/ 34 h 69"/>
                <a:gd name="T76" fmla="*/ 11 w 63"/>
                <a:gd name="T77" fmla="*/ 35 h 69"/>
                <a:gd name="T78" fmla="*/ 14 w 63"/>
                <a:gd name="T79" fmla="*/ 31 h 69"/>
                <a:gd name="T80" fmla="*/ 19 w 63"/>
                <a:gd name="T81" fmla="*/ 28 h 69"/>
                <a:gd name="T82" fmla="*/ 15 w 63"/>
                <a:gd name="T83" fmla="*/ 28 h 69"/>
                <a:gd name="T84" fmla="*/ 14 w 63"/>
                <a:gd name="T85" fmla="*/ 26 h 69"/>
                <a:gd name="T86" fmla="*/ 13 w 63"/>
                <a:gd name="T87" fmla="*/ 29 h 69"/>
                <a:gd name="T88" fmla="*/ 7 w 63"/>
                <a:gd name="T89" fmla="*/ 29 h 69"/>
                <a:gd name="T90" fmla="*/ 4 w 63"/>
                <a:gd name="T91" fmla="*/ 25 h 69"/>
                <a:gd name="T92" fmla="*/ 5 w 63"/>
                <a:gd name="T93" fmla="*/ 24 h 69"/>
                <a:gd name="T94" fmla="*/ 4 w 63"/>
                <a:gd name="T95" fmla="*/ 19 h 69"/>
                <a:gd name="T96" fmla="*/ 0 w 63"/>
                <a:gd name="T97" fmla="*/ 17 h 69"/>
                <a:gd name="T98" fmla="*/ 5 w 63"/>
                <a:gd name="T99" fmla="*/ 15 h 69"/>
                <a:gd name="T100" fmla="*/ 9 w 63"/>
                <a:gd name="T101" fmla="*/ 14 h 69"/>
                <a:gd name="T102" fmla="*/ 9 w 63"/>
                <a:gd name="T103" fmla="*/ 15 h 69"/>
                <a:gd name="T104" fmla="*/ 10 w 63"/>
                <a:gd name="T105" fmla="*/ 19 h 69"/>
                <a:gd name="T106" fmla="*/ 13 w 63"/>
                <a:gd name="T107" fmla="*/ 17 h 69"/>
                <a:gd name="T108" fmla="*/ 17 w 63"/>
                <a:gd name="T109" fmla="*/ 23 h 69"/>
                <a:gd name="T110" fmla="*/ 15 w 63"/>
                <a:gd name="T111" fmla="*/ 12 h 69"/>
                <a:gd name="T112" fmla="*/ 21 w 63"/>
                <a:gd name="T113" fmla="*/ 13 h 69"/>
                <a:gd name="T114" fmla="*/ 23 w 63"/>
                <a:gd name="T115" fmla="*/ 15 h 69"/>
                <a:gd name="T116" fmla="*/ 32 w 63"/>
                <a:gd name="T117" fmla="*/ 23 h 69"/>
                <a:gd name="T118" fmla="*/ 27 w 63"/>
                <a:gd name="T119" fmla="*/ 27 h 69"/>
                <a:gd name="T120" fmla="*/ 26 w 63"/>
                <a:gd name="T121" fmla="*/ 34 h 69"/>
                <a:gd name="T122" fmla="*/ 23 w 63"/>
                <a:gd name="T123" fmla="*/ 41 h 69"/>
                <a:gd name="T124" fmla="*/ 32 w 63"/>
                <a:gd name="T1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 h="69">
                  <a:moveTo>
                    <a:pt x="58" y="6"/>
                  </a:moveTo>
                  <a:cubicBezTo>
                    <a:pt x="59" y="6"/>
                    <a:pt x="59" y="5"/>
                    <a:pt x="59" y="5"/>
                  </a:cubicBezTo>
                  <a:cubicBezTo>
                    <a:pt x="60" y="5"/>
                    <a:pt x="60" y="5"/>
                    <a:pt x="60" y="5"/>
                  </a:cubicBezTo>
                  <a:cubicBezTo>
                    <a:pt x="61" y="5"/>
                    <a:pt x="61" y="5"/>
                    <a:pt x="61" y="5"/>
                  </a:cubicBezTo>
                  <a:cubicBezTo>
                    <a:pt x="61" y="4"/>
                    <a:pt x="61" y="4"/>
                    <a:pt x="61" y="4"/>
                  </a:cubicBezTo>
                  <a:cubicBezTo>
                    <a:pt x="62" y="3"/>
                    <a:pt x="62" y="3"/>
                    <a:pt x="62" y="3"/>
                  </a:cubicBezTo>
                  <a:cubicBezTo>
                    <a:pt x="63" y="3"/>
                    <a:pt x="63" y="3"/>
                    <a:pt x="63" y="3"/>
                  </a:cubicBezTo>
                  <a:cubicBezTo>
                    <a:pt x="63" y="4"/>
                    <a:pt x="63" y="4"/>
                    <a:pt x="63" y="4"/>
                  </a:cubicBezTo>
                  <a:cubicBezTo>
                    <a:pt x="63" y="4"/>
                    <a:pt x="63" y="4"/>
                    <a:pt x="63" y="4"/>
                  </a:cubicBezTo>
                  <a:cubicBezTo>
                    <a:pt x="62" y="5"/>
                    <a:pt x="62" y="5"/>
                    <a:pt x="62" y="5"/>
                  </a:cubicBezTo>
                  <a:cubicBezTo>
                    <a:pt x="61" y="5"/>
                    <a:pt x="61" y="5"/>
                    <a:pt x="61" y="5"/>
                  </a:cubicBezTo>
                  <a:cubicBezTo>
                    <a:pt x="60" y="6"/>
                    <a:pt x="60" y="6"/>
                    <a:pt x="60" y="6"/>
                  </a:cubicBezTo>
                  <a:cubicBezTo>
                    <a:pt x="59" y="6"/>
                    <a:pt x="59" y="6"/>
                    <a:pt x="59" y="6"/>
                  </a:cubicBezTo>
                  <a:cubicBezTo>
                    <a:pt x="59" y="6"/>
                    <a:pt x="59" y="6"/>
                    <a:pt x="59" y="6"/>
                  </a:cubicBezTo>
                  <a:cubicBezTo>
                    <a:pt x="58" y="6"/>
                    <a:pt x="58" y="6"/>
                    <a:pt x="58" y="6"/>
                  </a:cubicBezTo>
                  <a:close/>
                  <a:moveTo>
                    <a:pt x="47" y="7"/>
                  </a:moveTo>
                  <a:cubicBezTo>
                    <a:pt x="48" y="7"/>
                    <a:pt x="48" y="7"/>
                    <a:pt x="48" y="7"/>
                  </a:cubicBezTo>
                  <a:cubicBezTo>
                    <a:pt x="48" y="7"/>
                    <a:pt x="48" y="7"/>
                    <a:pt x="48" y="7"/>
                  </a:cubicBezTo>
                  <a:cubicBezTo>
                    <a:pt x="49" y="7"/>
                    <a:pt x="49" y="7"/>
                    <a:pt x="49" y="7"/>
                  </a:cubicBezTo>
                  <a:cubicBezTo>
                    <a:pt x="48" y="6"/>
                    <a:pt x="48" y="6"/>
                    <a:pt x="48" y="6"/>
                  </a:cubicBezTo>
                  <a:cubicBezTo>
                    <a:pt x="48" y="6"/>
                    <a:pt x="48" y="6"/>
                    <a:pt x="48" y="6"/>
                  </a:cubicBezTo>
                  <a:cubicBezTo>
                    <a:pt x="47" y="6"/>
                    <a:pt x="47" y="6"/>
                    <a:pt x="47" y="6"/>
                  </a:cubicBezTo>
                  <a:cubicBezTo>
                    <a:pt x="47" y="7"/>
                    <a:pt x="47" y="7"/>
                    <a:pt x="47" y="7"/>
                  </a:cubicBezTo>
                  <a:close/>
                  <a:moveTo>
                    <a:pt x="26" y="0"/>
                  </a:moveTo>
                  <a:cubicBezTo>
                    <a:pt x="27" y="1"/>
                    <a:pt x="27" y="1"/>
                    <a:pt x="27" y="1"/>
                  </a:cubicBezTo>
                  <a:cubicBezTo>
                    <a:pt x="28" y="2"/>
                    <a:pt x="28" y="2"/>
                    <a:pt x="28" y="2"/>
                  </a:cubicBezTo>
                  <a:cubicBezTo>
                    <a:pt x="28" y="1"/>
                    <a:pt x="28" y="1"/>
                    <a:pt x="28" y="1"/>
                  </a:cubicBezTo>
                  <a:cubicBezTo>
                    <a:pt x="29" y="1"/>
                    <a:pt x="29" y="1"/>
                    <a:pt x="29" y="1"/>
                  </a:cubicBezTo>
                  <a:cubicBezTo>
                    <a:pt x="28" y="0"/>
                    <a:pt x="28" y="0"/>
                    <a:pt x="28" y="0"/>
                  </a:cubicBezTo>
                  <a:cubicBezTo>
                    <a:pt x="28" y="1"/>
                    <a:pt x="28" y="1"/>
                    <a:pt x="28" y="1"/>
                  </a:cubicBezTo>
                  <a:cubicBezTo>
                    <a:pt x="27" y="0"/>
                    <a:pt x="27" y="0"/>
                    <a:pt x="27" y="0"/>
                  </a:cubicBezTo>
                  <a:cubicBezTo>
                    <a:pt x="26" y="0"/>
                    <a:pt x="26" y="0"/>
                    <a:pt x="26" y="0"/>
                  </a:cubicBezTo>
                  <a:cubicBezTo>
                    <a:pt x="26" y="0"/>
                    <a:pt x="26" y="0"/>
                    <a:pt x="26" y="0"/>
                  </a:cubicBezTo>
                  <a:cubicBezTo>
                    <a:pt x="26" y="0"/>
                    <a:pt x="26" y="0"/>
                    <a:pt x="26" y="0"/>
                  </a:cubicBezTo>
                  <a:close/>
                  <a:moveTo>
                    <a:pt x="22" y="7"/>
                  </a:moveTo>
                  <a:cubicBezTo>
                    <a:pt x="21" y="7"/>
                    <a:pt x="21" y="7"/>
                    <a:pt x="21" y="7"/>
                  </a:cubicBezTo>
                  <a:cubicBezTo>
                    <a:pt x="21" y="6"/>
                    <a:pt x="21" y="6"/>
                    <a:pt x="21" y="6"/>
                  </a:cubicBezTo>
                  <a:cubicBezTo>
                    <a:pt x="21" y="6"/>
                    <a:pt x="21" y="6"/>
                    <a:pt x="21" y="6"/>
                  </a:cubicBezTo>
                  <a:cubicBezTo>
                    <a:pt x="22" y="6"/>
                    <a:pt x="22" y="6"/>
                    <a:pt x="22" y="6"/>
                  </a:cubicBezTo>
                  <a:cubicBezTo>
                    <a:pt x="22" y="6"/>
                    <a:pt x="22" y="6"/>
                    <a:pt x="22" y="6"/>
                  </a:cubicBezTo>
                  <a:cubicBezTo>
                    <a:pt x="23" y="6"/>
                    <a:pt x="23" y="6"/>
                    <a:pt x="23" y="6"/>
                  </a:cubicBezTo>
                  <a:cubicBezTo>
                    <a:pt x="22" y="7"/>
                    <a:pt x="22" y="7"/>
                    <a:pt x="22" y="7"/>
                  </a:cubicBezTo>
                  <a:cubicBezTo>
                    <a:pt x="22" y="7"/>
                    <a:pt x="22" y="7"/>
                    <a:pt x="22" y="7"/>
                  </a:cubicBezTo>
                  <a:cubicBezTo>
                    <a:pt x="22" y="7"/>
                    <a:pt x="22" y="7"/>
                    <a:pt x="22" y="7"/>
                  </a:cubicBezTo>
                  <a:close/>
                  <a:moveTo>
                    <a:pt x="26" y="13"/>
                  </a:moveTo>
                  <a:cubicBezTo>
                    <a:pt x="26" y="13"/>
                    <a:pt x="26" y="13"/>
                    <a:pt x="26" y="13"/>
                  </a:cubicBezTo>
                  <a:cubicBezTo>
                    <a:pt x="27" y="13"/>
                    <a:pt x="27" y="13"/>
                    <a:pt x="27" y="13"/>
                  </a:cubicBezTo>
                  <a:cubicBezTo>
                    <a:pt x="28" y="13"/>
                    <a:pt x="28" y="13"/>
                    <a:pt x="28" y="13"/>
                  </a:cubicBezTo>
                  <a:cubicBezTo>
                    <a:pt x="29" y="12"/>
                    <a:pt x="29" y="12"/>
                    <a:pt x="29" y="12"/>
                  </a:cubicBezTo>
                  <a:cubicBezTo>
                    <a:pt x="31" y="12"/>
                    <a:pt x="31" y="12"/>
                    <a:pt x="31" y="12"/>
                  </a:cubicBezTo>
                  <a:cubicBezTo>
                    <a:pt x="31" y="12"/>
                    <a:pt x="31" y="12"/>
                    <a:pt x="31" y="12"/>
                  </a:cubicBezTo>
                  <a:cubicBezTo>
                    <a:pt x="32" y="12"/>
                    <a:pt x="32" y="12"/>
                    <a:pt x="32" y="12"/>
                  </a:cubicBezTo>
                  <a:cubicBezTo>
                    <a:pt x="32" y="12"/>
                    <a:pt x="32" y="12"/>
                    <a:pt x="32" y="12"/>
                  </a:cubicBezTo>
                  <a:cubicBezTo>
                    <a:pt x="32" y="13"/>
                    <a:pt x="32" y="13"/>
                    <a:pt x="32" y="13"/>
                  </a:cubicBezTo>
                  <a:cubicBezTo>
                    <a:pt x="32" y="13"/>
                    <a:pt x="32" y="13"/>
                    <a:pt x="32" y="13"/>
                  </a:cubicBezTo>
                  <a:cubicBezTo>
                    <a:pt x="32" y="13"/>
                    <a:pt x="32" y="13"/>
                    <a:pt x="32" y="13"/>
                  </a:cubicBezTo>
                  <a:cubicBezTo>
                    <a:pt x="31" y="14"/>
                    <a:pt x="31" y="14"/>
                    <a:pt x="31" y="14"/>
                  </a:cubicBezTo>
                  <a:cubicBezTo>
                    <a:pt x="30" y="13"/>
                    <a:pt x="30" y="13"/>
                    <a:pt x="30" y="13"/>
                  </a:cubicBezTo>
                  <a:cubicBezTo>
                    <a:pt x="29" y="13"/>
                    <a:pt x="29" y="13"/>
                    <a:pt x="29" y="13"/>
                  </a:cubicBezTo>
                  <a:cubicBezTo>
                    <a:pt x="28" y="13"/>
                    <a:pt x="28" y="13"/>
                    <a:pt x="28" y="13"/>
                  </a:cubicBezTo>
                  <a:cubicBezTo>
                    <a:pt x="28" y="14"/>
                    <a:pt x="28" y="14"/>
                    <a:pt x="28" y="14"/>
                  </a:cubicBezTo>
                  <a:cubicBezTo>
                    <a:pt x="28" y="14"/>
                    <a:pt x="28" y="14"/>
                    <a:pt x="28" y="14"/>
                  </a:cubicBezTo>
                  <a:cubicBezTo>
                    <a:pt x="30" y="14"/>
                    <a:pt x="30" y="14"/>
                    <a:pt x="30" y="14"/>
                  </a:cubicBezTo>
                  <a:cubicBezTo>
                    <a:pt x="30" y="14"/>
                    <a:pt x="30" y="14"/>
                    <a:pt x="30" y="14"/>
                  </a:cubicBezTo>
                  <a:cubicBezTo>
                    <a:pt x="30" y="15"/>
                    <a:pt x="30" y="15"/>
                    <a:pt x="30" y="15"/>
                  </a:cubicBezTo>
                  <a:cubicBezTo>
                    <a:pt x="30" y="15"/>
                    <a:pt x="30" y="15"/>
                    <a:pt x="30" y="15"/>
                  </a:cubicBezTo>
                  <a:cubicBezTo>
                    <a:pt x="29" y="14"/>
                    <a:pt x="29" y="14"/>
                    <a:pt x="29" y="14"/>
                  </a:cubicBezTo>
                  <a:cubicBezTo>
                    <a:pt x="29" y="15"/>
                    <a:pt x="29" y="15"/>
                    <a:pt x="29" y="15"/>
                  </a:cubicBezTo>
                  <a:cubicBezTo>
                    <a:pt x="28" y="15"/>
                    <a:pt x="28" y="15"/>
                    <a:pt x="28" y="15"/>
                  </a:cubicBezTo>
                  <a:cubicBezTo>
                    <a:pt x="27" y="14"/>
                    <a:pt x="27" y="14"/>
                    <a:pt x="27" y="14"/>
                  </a:cubicBezTo>
                  <a:cubicBezTo>
                    <a:pt x="26" y="14"/>
                    <a:pt x="26" y="14"/>
                    <a:pt x="26" y="14"/>
                  </a:cubicBezTo>
                  <a:cubicBezTo>
                    <a:pt x="25" y="14"/>
                    <a:pt x="25" y="14"/>
                    <a:pt x="25" y="14"/>
                  </a:cubicBezTo>
                  <a:cubicBezTo>
                    <a:pt x="25" y="15"/>
                    <a:pt x="25" y="15"/>
                    <a:pt x="25" y="15"/>
                  </a:cubicBezTo>
                  <a:cubicBezTo>
                    <a:pt x="26" y="15"/>
                    <a:pt x="26" y="15"/>
                    <a:pt x="26" y="15"/>
                  </a:cubicBezTo>
                  <a:cubicBezTo>
                    <a:pt x="28" y="16"/>
                    <a:pt x="28" y="16"/>
                    <a:pt x="28" y="16"/>
                  </a:cubicBezTo>
                  <a:cubicBezTo>
                    <a:pt x="28" y="16"/>
                    <a:pt x="28" y="16"/>
                    <a:pt x="28" y="16"/>
                  </a:cubicBezTo>
                  <a:cubicBezTo>
                    <a:pt x="29" y="16"/>
                    <a:pt x="29" y="16"/>
                    <a:pt x="29" y="16"/>
                  </a:cubicBezTo>
                  <a:cubicBezTo>
                    <a:pt x="29" y="16"/>
                    <a:pt x="29" y="16"/>
                    <a:pt x="29" y="16"/>
                  </a:cubicBezTo>
                  <a:cubicBezTo>
                    <a:pt x="30" y="17"/>
                    <a:pt x="30" y="17"/>
                    <a:pt x="30" y="17"/>
                  </a:cubicBezTo>
                  <a:cubicBezTo>
                    <a:pt x="30" y="18"/>
                    <a:pt x="30" y="18"/>
                    <a:pt x="30" y="18"/>
                  </a:cubicBezTo>
                  <a:cubicBezTo>
                    <a:pt x="30" y="18"/>
                    <a:pt x="30" y="18"/>
                    <a:pt x="30" y="18"/>
                  </a:cubicBezTo>
                  <a:cubicBezTo>
                    <a:pt x="31" y="18"/>
                    <a:pt x="31" y="18"/>
                    <a:pt x="31" y="18"/>
                  </a:cubicBezTo>
                  <a:cubicBezTo>
                    <a:pt x="32" y="17"/>
                    <a:pt x="32" y="17"/>
                    <a:pt x="32" y="17"/>
                  </a:cubicBezTo>
                  <a:cubicBezTo>
                    <a:pt x="33" y="17"/>
                    <a:pt x="33" y="17"/>
                    <a:pt x="33" y="17"/>
                  </a:cubicBezTo>
                  <a:cubicBezTo>
                    <a:pt x="34" y="17"/>
                    <a:pt x="34" y="17"/>
                    <a:pt x="34" y="17"/>
                  </a:cubicBezTo>
                  <a:cubicBezTo>
                    <a:pt x="35" y="17"/>
                    <a:pt x="35" y="17"/>
                    <a:pt x="35" y="17"/>
                  </a:cubicBezTo>
                  <a:cubicBezTo>
                    <a:pt x="36" y="17"/>
                    <a:pt x="36" y="17"/>
                    <a:pt x="36" y="17"/>
                  </a:cubicBezTo>
                  <a:cubicBezTo>
                    <a:pt x="35" y="18"/>
                    <a:pt x="35" y="18"/>
                    <a:pt x="35" y="18"/>
                  </a:cubicBezTo>
                  <a:cubicBezTo>
                    <a:pt x="36" y="19"/>
                    <a:pt x="36" y="19"/>
                    <a:pt x="36" y="19"/>
                  </a:cubicBezTo>
                  <a:cubicBezTo>
                    <a:pt x="37" y="19"/>
                    <a:pt x="37" y="19"/>
                    <a:pt x="37" y="19"/>
                  </a:cubicBezTo>
                  <a:cubicBezTo>
                    <a:pt x="38" y="19"/>
                    <a:pt x="38" y="19"/>
                    <a:pt x="38" y="19"/>
                  </a:cubicBezTo>
                  <a:cubicBezTo>
                    <a:pt x="39" y="19"/>
                    <a:pt x="39" y="19"/>
                    <a:pt x="39" y="19"/>
                  </a:cubicBezTo>
                  <a:cubicBezTo>
                    <a:pt x="39" y="19"/>
                    <a:pt x="39" y="19"/>
                    <a:pt x="39" y="19"/>
                  </a:cubicBezTo>
                  <a:cubicBezTo>
                    <a:pt x="39" y="18"/>
                    <a:pt x="39" y="18"/>
                    <a:pt x="39" y="18"/>
                  </a:cubicBezTo>
                  <a:cubicBezTo>
                    <a:pt x="39" y="18"/>
                    <a:pt x="39" y="18"/>
                    <a:pt x="39" y="18"/>
                  </a:cubicBezTo>
                  <a:cubicBezTo>
                    <a:pt x="39" y="17"/>
                    <a:pt x="39" y="17"/>
                    <a:pt x="39" y="17"/>
                  </a:cubicBezTo>
                  <a:cubicBezTo>
                    <a:pt x="40" y="17"/>
                    <a:pt x="40" y="17"/>
                    <a:pt x="40" y="17"/>
                  </a:cubicBezTo>
                  <a:cubicBezTo>
                    <a:pt x="41" y="17"/>
                    <a:pt x="41" y="17"/>
                    <a:pt x="41" y="17"/>
                  </a:cubicBezTo>
                  <a:cubicBezTo>
                    <a:pt x="41" y="17"/>
                    <a:pt x="41" y="17"/>
                    <a:pt x="41" y="17"/>
                  </a:cubicBezTo>
                  <a:cubicBezTo>
                    <a:pt x="42" y="17"/>
                    <a:pt x="42" y="17"/>
                    <a:pt x="42" y="17"/>
                  </a:cubicBezTo>
                  <a:cubicBezTo>
                    <a:pt x="43" y="17"/>
                    <a:pt x="43" y="17"/>
                    <a:pt x="43" y="17"/>
                  </a:cubicBezTo>
                  <a:cubicBezTo>
                    <a:pt x="44" y="17"/>
                    <a:pt x="44" y="17"/>
                    <a:pt x="44" y="17"/>
                  </a:cubicBezTo>
                  <a:cubicBezTo>
                    <a:pt x="44" y="16"/>
                    <a:pt x="44" y="16"/>
                    <a:pt x="44" y="16"/>
                  </a:cubicBezTo>
                  <a:cubicBezTo>
                    <a:pt x="44" y="15"/>
                    <a:pt x="44" y="15"/>
                    <a:pt x="44" y="15"/>
                  </a:cubicBezTo>
                  <a:cubicBezTo>
                    <a:pt x="44" y="15"/>
                    <a:pt x="44" y="15"/>
                    <a:pt x="44" y="15"/>
                  </a:cubicBezTo>
                  <a:cubicBezTo>
                    <a:pt x="44" y="14"/>
                    <a:pt x="44" y="14"/>
                    <a:pt x="44" y="14"/>
                  </a:cubicBezTo>
                  <a:cubicBezTo>
                    <a:pt x="45" y="14"/>
                    <a:pt x="45" y="14"/>
                    <a:pt x="45" y="14"/>
                  </a:cubicBezTo>
                  <a:cubicBezTo>
                    <a:pt x="45" y="12"/>
                    <a:pt x="45" y="12"/>
                    <a:pt x="45" y="12"/>
                  </a:cubicBezTo>
                  <a:cubicBezTo>
                    <a:pt x="46" y="12"/>
                    <a:pt x="46" y="12"/>
                    <a:pt x="46" y="12"/>
                  </a:cubicBezTo>
                  <a:cubicBezTo>
                    <a:pt x="47" y="11"/>
                    <a:pt x="47" y="11"/>
                    <a:pt x="47" y="11"/>
                  </a:cubicBezTo>
                  <a:cubicBezTo>
                    <a:pt x="47" y="10"/>
                    <a:pt x="47" y="10"/>
                    <a:pt x="47" y="10"/>
                  </a:cubicBezTo>
                  <a:cubicBezTo>
                    <a:pt x="47" y="10"/>
                    <a:pt x="47" y="10"/>
                    <a:pt x="47" y="10"/>
                  </a:cubicBezTo>
                  <a:cubicBezTo>
                    <a:pt x="47" y="9"/>
                    <a:pt x="47" y="9"/>
                    <a:pt x="47" y="9"/>
                  </a:cubicBezTo>
                  <a:cubicBezTo>
                    <a:pt x="47" y="8"/>
                    <a:pt x="47" y="8"/>
                    <a:pt x="47" y="8"/>
                  </a:cubicBezTo>
                  <a:cubicBezTo>
                    <a:pt x="47" y="8"/>
                    <a:pt x="47" y="8"/>
                    <a:pt x="47" y="8"/>
                  </a:cubicBezTo>
                  <a:cubicBezTo>
                    <a:pt x="47" y="7"/>
                    <a:pt x="47" y="7"/>
                    <a:pt x="47" y="7"/>
                  </a:cubicBezTo>
                  <a:cubicBezTo>
                    <a:pt x="47" y="7"/>
                    <a:pt x="47" y="7"/>
                    <a:pt x="47" y="7"/>
                  </a:cubicBezTo>
                  <a:cubicBezTo>
                    <a:pt x="45" y="7"/>
                    <a:pt x="45" y="7"/>
                    <a:pt x="45" y="7"/>
                  </a:cubicBezTo>
                  <a:cubicBezTo>
                    <a:pt x="45" y="7"/>
                    <a:pt x="45" y="7"/>
                    <a:pt x="45" y="7"/>
                  </a:cubicBezTo>
                  <a:cubicBezTo>
                    <a:pt x="44" y="7"/>
                    <a:pt x="44" y="7"/>
                    <a:pt x="44" y="7"/>
                  </a:cubicBezTo>
                  <a:cubicBezTo>
                    <a:pt x="43" y="7"/>
                    <a:pt x="43" y="7"/>
                    <a:pt x="43" y="7"/>
                  </a:cubicBezTo>
                  <a:cubicBezTo>
                    <a:pt x="42" y="7"/>
                    <a:pt x="42" y="7"/>
                    <a:pt x="42" y="7"/>
                  </a:cubicBezTo>
                  <a:cubicBezTo>
                    <a:pt x="41" y="6"/>
                    <a:pt x="41" y="6"/>
                    <a:pt x="41" y="6"/>
                  </a:cubicBezTo>
                  <a:cubicBezTo>
                    <a:pt x="40" y="6"/>
                    <a:pt x="40" y="6"/>
                    <a:pt x="40" y="6"/>
                  </a:cubicBezTo>
                  <a:cubicBezTo>
                    <a:pt x="40" y="6"/>
                    <a:pt x="40" y="6"/>
                    <a:pt x="40" y="6"/>
                  </a:cubicBezTo>
                  <a:cubicBezTo>
                    <a:pt x="40" y="6"/>
                    <a:pt x="40" y="6"/>
                    <a:pt x="40" y="6"/>
                  </a:cubicBezTo>
                  <a:cubicBezTo>
                    <a:pt x="39" y="5"/>
                    <a:pt x="39" y="5"/>
                    <a:pt x="39" y="5"/>
                  </a:cubicBezTo>
                  <a:cubicBezTo>
                    <a:pt x="39" y="6"/>
                    <a:pt x="39" y="6"/>
                    <a:pt x="39" y="6"/>
                  </a:cubicBezTo>
                  <a:cubicBezTo>
                    <a:pt x="39" y="5"/>
                    <a:pt x="39" y="5"/>
                    <a:pt x="39" y="5"/>
                  </a:cubicBezTo>
                  <a:cubicBezTo>
                    <a:pt x="39" y="5"/>
                    <a:pt x="39" y="5"/>
                    <a:pt x="39" y="5"/>
                  </a:cubicBezTo>
                  <a:cubicBezTo>
                    <a:pt x="39" y="4"/>
                    <a:pt x="39" y="4"/>
                    <a:pt x="39" y="4"/>
                  </a:cubicBezTo>
                  <a:cubicBezTo>
                    <a:pt x="38" y="5"/>
                    <a:pt x="38" y="5"/>
                    <a:pt x="38" y="5"/>
                  </a:cubicBezTo>
                  <a:cubicBezTo>
                    <a:pt x="38" y="5"/>
                    <a:pt x="38" y="5"/>
                    <a:pt x="38" y="5"/>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6"/>
                    <a:pt x="37" y="6"/>
                    <a:pt x="37" y="6"/>
                  </a:cubicBezTo>
                  <a:cubicBezTo>
                    <a:pt x="36" y="6"/>
                    <a:pt x="36" y="6"/>
                    <a:pt x="36" y="6"/>
                  </a:cubicBezTo>
                  <a:cubicBezTo>
                    <a:pt x="36" y="7"/>
                    <a:pt x="36" y="7"/>
                    <a:pt x="36" y="7"/>
                  </a:cubicBezTo>
                  <a:cubicBezTo>
                    <a:pt x="36" y="7"/>
                    <a:pt x="36" y="7"/>
                    <a:pt x="36" y="7"/>
                  </a:cubicBezTo>
                  <a:cubicBezTo>
                    <a:pt x="36" y="7"/>
                    <a:pt x="36" y="7"/>
                    <a:pt x="36" y="7"/>
                  </a:cubicBezTo>
                  <a:cubicBezTo>
                    <a:pt x="35" y="7"/>
                    <a:pt x="35" y="7"/>
                    <a:pt x="35" y="7"/>
                  </a:cubicBezTo>
                  <a:cubicBezTo>
                    <a:pt x="35" y="7"/>
                    <a:pt x="35" y="7"/>
                    <a:pt x="35" y="7"/>
                  </a:cubicBezTo>
                  <a:cubicBezTo>
                    <a:pt x="35" y="7"/>
                    <a:pt x="35" y="7"/>
                    <a:pt x="35" y="7"/>
                  </a:cubicBezTo>
                  <a:cubicBezTo>
                    <a:pt x="35" y="8"/>
                    <a:pt x="35" y="8"/>
                    <a:pt x="35" y="8"/>
                  </a:cubicBezTo>
                  <a:cubicBezTo>
                    <a:pt x="35" y="7"/>
                    <a:pt x="35" y="7"/>
                    <a:pt x="35" y="7"/>
                  </a:cubicBezTo>
                  <a:cubicBezTo>
                    <a:pt x="34" y="7"/>
                    <a:pt x="34" y="7"/>
                    <a:pt x="34" y="7"/>
                  </a:cubicBezTo>
                  <a:cubicBezTo>
                    <a:pt x="35" y="6"/>
                    <a:pt x="35" y="6"/>
                    <a:pt x="35" y="6"/>
                  </a:cubicBezTo>
                  <a:cubicBezTo>
                    <a:pt x="35" y="4"/>
                    <a:pt x="35" y="4"/>
                    <a:pt x="35" y="4"/>
                  </a:cubicBezTo>
                  <a:cubicBezTo>
                    <a:pt x="35" y="4"/>
                    <a:pt x="35" y="4"/>
                    <a:pt x="35" y="4"/>
                  </a:cubicBezTo>
                  <a:cubicBezTo>
                    <a:pt x="34" y="3"/>
                    <a:pt x="34" y="3"/>
                    <a:pt x="34"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3" y="4"/>
                    <a:pt x="33" y="4"/>
                    <a:pt x="33" y="4"/>
                  </a:cubicBezTo>
                  <a:cubicBezTo>
                    <a:pt x="33" y="4"/>
                    <a:pt x="33" y="4"/>
                    <a:pt x="33" y="4"/>
                  </a:cubicBezTo>
                  <a:cubicBezTo>
                    <a:pt x="32" y="4"/>
                    <a:pt x="32" y="4"/>
                    <a:pt x="32" y="4"/>
                  </a:cubicBezTo>
                  <a:cubicBezTo>
                    <a:pt x="32" y="5"/>
                    <a:pt x="32" y="5"/>
                    <a:pt x="32" y="5"/>
                  </a:cubicBezTo>
                  <a:cubicBezTo>
                    <a:pt x="33" y="6"/>
                    <a:pt x="33" y="6"/>
                    <a:pt x="33" y="6"/>
                  </a:cubicBezTo>
                  <a:cubicBezTo>
                    <a:pt x="33" y="6"/>
                    <a:pt x="33" y="6"/>
                    <a:pt x="33" y="6"/>
                  </a:cubicBezTo>
                  <a:cubicBezTo>
                    <a:pt x="33" y="7"/>
                    <a:pt x="33" y="7"/>
                    <a:pt x="33" y="7"/>
                  </a:cubicBezTo>
                  <a:cubicBezTo>
                    <a:pt x="33" y="8"/>
                    <a:pt x="33" y="8"/>
                    <a:pt x="33" y="8"/>
                  </a:cubicBezTo>
                  <a:cubicBezTo>
                    <a:pt x="33" y="9"/>
                    <a:pt x="33" y="9"/>
                    <a:pt x="33" y="9"/>
                  </a:cubicBezTo>
                  <a:cubicBezTo>
                    <a:pt x="33" y="10"/>
                    <a:pt x="33" y="10"/>
                    <a:pt x="33" y="10"/>
                  </a:cubicBezTo>
                  <a:cubicBezTo>
                    <a:pt x="33" y="10"/>
                    <a:pt x="33" y="10"/>
                    <a:pt x="33" y="10"/>
                  </a:cubicBezTo>
                  <a:cubicBezTo>
                    <a:pt x="32" y="9"/>
                    <a:pt x="32" y="9"/>
                    <a:pt x="32" y="9"/>
                  </a:cubicBezTo>
                  <a:cubicBezTo>
                    <a:pt x="32" y="8"/>
                    <a:pt x="32" y="8"/>
                    <a:pt x="32" y="8"/>
                  </a:cubicBezTo>
                  <a:cubicBezTo>
                    <a:pt x="31" y="8"/>
                    <a:pt x="31" y="8"/>
                    <a:pt x="31" y="8"/>
                  </a:cubicBezTo>
                  <a:cubicBezTo>
                    <a:pt x="31" y="7"/>
                    <a:pt x="31" y="7"/>
                    <a:pt x="31" y="7"/>
                  </a:cubicBezTo>
                  <a:cubicBezTo>
                    <a:pt x="31" y="7"/>
                    <a:pt x="31" y="7"/>
                    <a:pt x="31" y="7"/>
                  </a:cubicBezTo>
                  <a:cubicBezTo>
                    <a:pt x="31" y="6"/>
                    <a:pt x="31" y="6"/>
                    <a:pt x="31" y="6"/>
                  </a:cubicBezTo>
                  <a:cubicBezTo>
                    <a:pt x="30" y="6"/>
                    <a:pt x="30" y="6"/>
                    <a:pt x="30" y="6"/>
                  </a:cubicBezTo>
                  <a:cubicBezTo>
                    <a:pt x="30" y="7"/>
                    <a:pt x="30" y="7"/>
                    <a:pt x="30" y="7"/>
                  </a:cubicBezTo>
                  <a:cubicBezTo>
                    <a:pt x="29" y="7"/>
                    <a:pt x="29" y="7"/>
                    <a:pt x="29" y="7"/>
                  </a:cubicBezTo>
                  <a:cubicBezTo>
                    <a:pt x="29" y="7"/>
                    <a:pt x="29" y="7"/>
                    <a:pt x="29" y="7"/>
                  </a:cubicBezTo>
                  <a:cubicBezTo>
                    <a:pt x="28" y="7"/>
                    <a:pt x="28" y="7"/>
                    <a:pt x="28" y="7"/>
                  </a:cubicBezTo>
                  <a:cubicBezTo>
                    <a:pt x="28" y="7"/>
                    <a:pt x="28" y="7"/>
                    <a:pt x="28" y="7"/>
                  </a:cubicBezTo>
                  <a:cubicBezTo>
                    <a:pt x="28" y="7"/>
                    <a:pt x="28" y="7"/>
                    <a:pt x="28" y="7"/>
                  </a:cubicBezTo>
                  <a:cubicBezTo>
                    <a:pt x="28" y="6"/>
                    <a:pt x="28" y="6"/>
                    <a:pt x="28" y="6"/>
                  </a:cubicBezTo>
                  <a:cubicBezTo>
                    <a:pt x="27" y="6"/>
                    <a:pt x="27" y="6"/>
                    <a:pt x="27" y="6"/>
                  </a:cubicBezTo>
                  <a:cubicBezTo>
                    <a:pt x="27" y="6"/>
                    <a:pt x="27" y="6"/>
                    <a:pt x="27" y="6"/>
                  </a:cubicBezTo>
                  <a:cubicBezTo>
                    <a:pt x="26" y="5"/>
                    <a:pt x="26" y="5"/>
                    <a:pt x="26" y="5"/>
                  </a:cubicBezTo>
                  <a:cubicBezTo>
                    <a:pt x="26" y="5"/>
                    <a:pt x="26" y="5"/>
                    <a:pt x="26" y="5"/>
                  </a:cubicBezTo>
                  <a:cubicBezTo>
                    <a:pt x="26" y="5"/>
                    <a:pt x="26" y="5"/>
                    <a:pt x="26" y="5"/>
                  </a:cubicBezTo>
                  <a:cubicBezTo>
                    <a:pt x="25" y="4"/>
                    <a:pt x="25" y="4"/>
                    <a:pt x="25" y="4"/>
                  </a:cubicBezTo>
                  <a:cubicBezTo>
                    <a:pt x="25" y="4"/>
                    <a:pt x="25" y="4"/>
                    <a:pt x="25" y="4"/>
                  </a:cubicBezTo>
                  <a:cubicBezTo>
                    <a:pt x="25" y="3"/>
                    <a:pt x="25" y="3"/>
                    <a:pt x="25" y="3"/>
                  </a:cubicBezTo>
                  <a:cubicBezTo>
                    <a:pt x="25" y="3"/>
                    <a:pt x="25" y="3"/>
                    <a:pt x="25" y="3"/>
                  </a:cubicBezTo>
                  <a:cubicBezTo>
                    <a:pt x="24" y="3"/>
                    <a:pt x="24" y="3"/>
                    <a:pt x="24" y="3"/>
                  </a:cubicBezTo>
                  <a:cubicBezTo>
                    <a:pt x="24" y="5"/>
                    <a:pt x="24" y="5"/>
                    <a:pt x="24" y="5"/>
                  </a:cubicBezTo>
                  <a:cubicBezTo>
                    <a:pt x="24" y="5"/>
                    <a:pt x="24" y="5"/>
                    <a:pt x="24" y="5"/>
                  </a:cubicBezTo>
                  <a:cubicBezTo>
                    <a:pt x="25" y="6"/>
                    <a:pt x="25" y="6"/>
                    <a:pt x="25" y="6"/>
                  </a:cubicBezTo>
                  <a:cubicBezTo>
                    <a:pt x="25" y="7"/>
                    <a:pt x="25" y="7"/>
                    <a:pt x="25" y="7"/>
                  </a:cubicBezTo>
                  <a:cubicBezTo>
                    <a:pt x="25" y="7"/>
                    <a:pt x="25" y="7"/>
                    <a:pt x="25" y="7"/>
                  </a:cubicBezTo>
                  <a:cubicBezTo>
                    <a:pt x="24" y="7"/>
                    <a:pt x="24" y="7"/>
                    <a:pt x="24" y="7"/>
                  </a:cubicBezTo>
                  <a:cubicBezTo>
                    <a:pt x="24" y="6"/>
                    <a:pt x="24" y="6"/>
                    <a:pt x="24" y="6"/>
                  </a:cubicBezTo>
                  <a:cubicBezTo>
                    <a:pt x="23" y="6"/>
                    <a:pt x="23" y="6"/>
                    <a:pt x="23" y="6"/>
                  </a:cubicBezTo>
                  <a:cubicBezTo>
                    <a:pt x="23" y="7"/>
                    <a:pt x="23" y="7"/>
                    <a:pt x="23" y="7"/>
                  </a:cubicBezTo>
                  <a:cubicBezTo>
                    <a:pt x="24" y="8"/>
                    <a:pt x="24" y="8"/>
                    <a:pt x="24" y="8"/>
                  </a:cubicBezTo>
                  <a:cubicBezTo>
                    <a:pt x="24" y="8"/>
                    <a:pt x="24" y="8"/>
                    <a:pt x="24" y="8"/>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1" y="8"/>
                    <a:pt x="21" y="8"/>
                    <a:pt x="21" y="8"/>
                  </a:cubicBezTo>
                  <a:cubicBezTo>
                    <a:pt x="21" y="8"/>
                    <a:pt x="21" y="8"/>
                    <a:pt x="21" y="8"/>
                  </a:cubicBezTo>
                  <a:cubicBezTo>
                    <a:pt x="20" y="8"/>
                    <a:pt x="20" y="8"/>
                    <a:pt x="20" y="8"/>
                  </a:cubicBezTo>
                  <a:cubicBezTo>
                    <a:pt x="21" y="9"/>
                    <a:pt x="21" y="9"/>
                    <a:pt x="21" y="9"/>
                  </a:cubicBezTo>
                  <a:cubicBezTo>
                    <a:pt x="21" y="9"/>
                    <a:pt x="21" y="9"/>
                    <a:pt x="21" y="9"/>
                  </a:cubicBezTo>
                  <a:cubicBezTo>
                    <a:pt x="22" y="9"/>
                    <a:pt x="22" y="9"/>
                    <a:pt x="22" y="9"/>
                  </a:cubicBezTo>
                  <a:cubicBezTo>
                    <a:pt x="21" y="10"/>
                    <a:pt x="21" y="10"/>
                    <a:pt x="21" y="10"/>
                  </a:cubicBezTo>
                  <a:cubicBezTo>
                    <a:pt x="22" y="10"/>
                    <a:pt x="22" y="10"/>
                    <a:pt x="22" y="10"/>
                  </a:cubicBezTo>
                  <a:cubicBezTo>
                    <a:pt x="22" y="10"/>
                    <a:pt x="22" y="10"/>
                    <a:pt x="22" y="10"/>
                  </a:cubicBezTo>
                  <a:cubicBezTo>
                    <a:pt x="23" y="10"/>
                    <a:pt x="23" y="10"/>
                    <a:pt x="23" y="10"/>
                  </a:cubicBezTo>
                  <a:cubicBezTo>
                    <a:pt x="21" y="11"/>
                    <a:pt x="21" y="11"/>
                    <a:pt x="21" y="11"/>
                  </a:cubicBezTo>
                  <a:cubicBezTo>
                    <a:pt x="21" y="11"/>
                    <a:pt x="21" y="11"/>
                    <a:pt x="21" y="11"/>
                  </a:cubicBezTo>
                  <a:cubicBezTo>
                    <a:pt x="22" y="13"/>
                    <a:pt x="22" y="13"/>
                    <a:pt x="22" y="13"/>
                  </a:cubicBezTo>
                  <a:cubicBezTo>
                    <a:pt x="23" y="13"/>
                    <a:pt x="23" y="13"/>
                    <a:pt x="23" y="13"/>
                  </a:cubicBezTo>
                  <a:cubicBezTo>
                    <a:pt x="24" y="13"/>
                    <a:pt x="24" y="13"/>
                    <a:pt x="24" y="13"/>
                  </a:cubicBezTo>
                  <a:cubicBezTo>
                    <a:pt x="25" y="13"/>
                    <a:pt x="25" y="13"/>
                    <a:pt x="25" y="13"/>
                  </a:cubicBezTo>
                  <a:cubicBezTo>
                    <a:pt x="25" y="13"/>
                    <a:pt x="25" y="13"/>
                    <a:pt x="25" y="13"/>
                  </a:cubicBezTo>
                  <a:cubicBezTo>
                    <a:pt x="26" y="13"/>
                    <a:pt x="26" y="13"/>
                    <a:pt x="26" y="13"/>
                  </a:cubicBezTo>
                  <a:close/>
                  <a:moveTo>
                    <a:pt x="51" y="22"/>
                  </a:moveTo>
                  <a:cubicBezTo>
                    <a:pt x="52" y="21"/>
                    <a:pt x="52" y="21"/>
                    <a:pt x="52" y="21"/>
                  </a:cubicBezTo>
                  <a:cubicBezTo>
                    <a:pt x="52" y="21"/>
                    <a:pt x="52" y="21"/>
                    <a:pt x="52" y="21"/>
                  </a:cubicBezTo>
                  <a:cubicBezTo>
                    <a:pt x="53" y="21"/>
                    <a:pt x="53" y="21"/>
                    <a:pt x="53" y="21"/>
                  </a:cubicBezTo>
                  <a:cubicBezTo>
                    <a:pt x="53" y="20"/>
                    <a:pt x="53" y="20"/>
                    <a:pt x="53" y="20"/>
                  </a:cubicBezTo>
                  <a:cubicBezTo>
                    <a:pt x="54" y="21"/>
                    <a:pt x="54" y="21"/>
                    <a:pt x="54" y="21"/>
                  </a:cubicBezTo>
                  <a:cubicBezTo>
                    <a:pt x="55" y="21"/>
                    <a:pt x="55" y="21"/>
                    <a:pt x="55" y="21"/>
                  </a:cubicBezTo>
                  <a:cubicBezTo>
                    <a:pt x="56" y="21"/>
                    <a:pt x="56" y="21"/>
                    <a:pt x="56" y="21"/>
                  </a:cubicBezTo>
                  <a:cubicBezTo>
                    <a:pt x="55" y="21"/>
                    <a:pt x="55" y="21"/>
                    <a:pt x="55" y="21"/>
                  </a:cubicBezTo>
                  <a:cubicBezTo>
                    <a:pt x="55" y="22"/>
                    <a:pt x="55" y="22"/>
                    <a:pt x="55" y="22"/>
                  </a:cubicBezTo>
                  <a:cubicBezTo>
                    <a:pt x="53" y="21"/>
                    <a:pt x="53" y="21"/>
                    <a:pt x="53" y="21"/>
                  </a:cubicBezTo>
                  <a:cubicBezTo>
                    <a:pt x="53" y="21"/>
                    <a:pt x="53" y="21"/>
                    <a:pt x="53" y="21"/>
                  </a:cubicBezTo>
                  <a:cubicBezTo>
                    <a:pt x="52" y="22"/>
                    <a:pt x="52" y="22"/>
                    <a:pt x="52" y="22"/>
                  </a:cubicBezTo>
                  <a:cubicBezTo>
                    <a:pt x="52" y="22"/>
                    <a:pt x="52" y="22"/>
                    <a:pt x="52" y="22"/>
                  </a:cubicBezTo>
                  <a:cubicBezTo>
                    <a:pt x="51" y="22"/>
                    <a:pt x="51" y="22"/>
                    <a:pt x="51" y="22"/>
                  </a:cubicBezTo>
                  <a:cubicBezTo>
                    <a:pt x="51" y="22"/>
                    <a:pt x="51" y="22"/>
                    <a:pt x="51" y="22"/>
                  </a:cubicBezTo>
                  <a:close/>
                  <a:moveTo>
                    <a:pt x="48" y="25"/>
                  </a:moveTo>
                  <a:cubicBezTo>
                    <a:pt x="48" y="24"/>
                    <a:pt x="48" y="24"/>
                    <a:pt x="48" y="24"/>
                  </a:cubicBezTo>
                  <a:cubicBezTo>
                    <a:pt x="47" y="24"/>
                    <a:pt x="47" y="24"/>
                    <a:pt x="47" y="24"/>
                  </a:cubicBezTo>
                  <a:cubicBezTo>
                    <a:pt x="47" y="23"/>
                    <a:pt x="47" y="23"/>
                    <a:pt x="47" y="23"/>
                  </a:cubicBezTo>
                  <a:cubicBezTo>
                    <a:pt x="47" y="23"/>
                    <a:pt x="47" y="23"/>
                    <a:pt x="47" y="23"/>
                  </a:cubicBezTo>
                  <a:cubicBezTo>
                    <a:pt x="48" y="23"/>
                    <a:pt x="48" y="23"/>
                    <a:pt x="48" y="23"/>
                  </a:cubicBezTo>
                  <a:cubicBezTo>
                    <a:pt x="48" y="23"/>
                    <a:pt x="48" y="23"/>
                    <a:pt x="48" y="23"/>
                  </a:cubicBezTo>
                  <a:cubicBezTo>
                    <a:pt x="48" y="23"/>
                    <a:pt x="48" y="23"/>
                    <a:pt x="48" y="23"/>
                  </a:cubicBezTo>
                  <a:cubicBezTo>
                    <a:pt x="49" y="24"/>
                    <a:pt x="49" y="24"/>
                    <a:pt x="49" y="24"/>
                  </a:cubicBezTo>
                  <a:cubicBezTo>
                    <a:pt x="49" y="24"/>
                    <a:pt x="49" y="24"/>
                    <a:pt x="49" y="24"/>
                  </a:cubicBezTo>
                  <a:cubicBezTo>
                    <a:pt x="48" y="25"/>
                    <a:pt x="48" y="25"/>
                    <a:pt x="48" y="25"/>
                  </a:cubicBezTo>
                  <a:cubicBezTo>
                    <a:pt x="48" y="25"/>
                    <a:pt x="48" y="25"/>
                    <a:pt x="48" y="25"/>
                  </a:cubicBezTo>
                  <a:close/>
                  <a:moveTo>
                    <a:pt x="32" y="32"/>
                  </a:moveTo>
                  <a:cubicBezTo>
                    <a:pt x="32" y="31"/>
                    <a:pt x="32" y="31"/>
                    <a:pt x="32" y="31"/>
                  </a:cubicBezTo>
                  <a:cubicBezTo>
                    <a:pt x="33" y="30"/>
                    <a:pt x="33" y="30"/>
                    <a:pt x="33" y="30"/>
                  </a:cubicBezTo>
                  <a:cubicBezTo>
                    <a:pt x="35" y="30"/>
                    <a:pt x="35" y="30"/>
                    <a:pt x="35" y="30"/>
                  </a:cubicBezTo>
                  <a:cubicBezTo>
                    <a:pt x="36" y="30"/>
                    <a:pt x="36" y="30"/>
                    <a:pt x="36" y="30"/>
                  </a:cubicBezTo>
                  <a:cubicBezTo>
                    <a:pt x="37" y="29"/>
                    <a:pt x="37" y="29"/>
                    <a:pt x="37" y="29"/>
                  </a:cubicBezTo>
                  <a:cubicBezTo>
                    <a:pt x="38" y="28"/>
                    <a:pt x="38" y="28"/>
                    <a:pt x="38" y="28"/>
                  </a:cubicBezTo>
                  <a:cubicBezTo>
                    <a:pt x="38" y="29"/>
                    <a:pt x="38" y="29"/>
                    <a:pt x="38" y="29"/>
                  </a:cubicBezTo>
                  <a:cubicBezTo>
                    <a:pt x="39" y="30"/>
                    <a:pt x="39" y="30"/>
                    <a:pt x="39" y="30"/>
                  </a:cubicBezTo>
                  <a:cubicBezTo>
                    <a:pt x="39" y="30"/>
                    <a:pt x="39" y="30"/>
                    <a:pt x="39" y="30"/>
                  </a:cubicBezTo>
                  <a:cubicBezTo>
                    <a:pt x="38" y="31"/>
                    <a:pt x="38" y="31"/>
                    <a:pt x="38" y="31"/>
                  </a:cubicBezTo>
                  <a:cubicBezTo>
                    <a:pt x="38" y="31"/>
                    <a:pt x="38" y="31"/>
                    <a:pt x="38" y="31"/>
                  </a:cubicBezTo>
                  <a:cubicBezTo>
                    <a:pt x="38" y="32"/>
                    <a:pt x="38" y="32"/>
                    <a:pt x="38" y="32"/>
                  </a:cubicBezTo>
                  <a:cubicBezTo>
                    <a:pt x="39" y="33"/>
                    <a:pt x="39" y="33"/>
                    <a:pt x="39" y="33"/>
                  </a:cubicBezTo>
                  <a:cubicBezTo>
                    <a:pt x="40" y="34"/>
                    <a:pt x="40" y="34"/>
                    <a:pt x="40" y="34"/>
                  </a:cubicBezTo>
                  <a:cubicBezTo>
                    <a:pt x="41" y="33"/>
                    <a:pt x="41" y="33"/>
                    <a:pt x="41" y="33"/>
                  </a:cubicBezTo>
                  <a:cubicBezTo>
                    <a:pt x="42" y="33"/>
                    <a:pt x="42" y="33"/>
                    <a:pt x="42" y="33"/>
                  </a:cubicBezTo>
                  <a:cubicBezTo>
                    <a:pt x="43" y="33"/>
                    <a:pt x="43" y="33"/>
                    <a:pt x="43" y="33"/>
                  </a:cubicBezTo>
                  <a:cubicBezTo>
                    <a:pt x="43" y="33"/>
                    <a:pt x="43" y="33"/>
                    <a:pt x="43" y="33"/>
                  </a:cubicBezTo>
                  <a:cubicBezTo>
                    <a:pt x="44" y="34"/>
                    <a:pt x="44" y="34"/>
                    <a:pt x="44" y="34"/>
                  </a:cubicBezTo>
                  <a:cubicBezTo>
                    <a:pt x="44" y="34"/>
                    <a:pt x="44" y="34"/>
                    <a:pt x="44" y="34"/>
                  </a:cubicBezTo>
                  <a:cubicBezTo>
                    <a:pt x="43" y="34"/>
                    <a:pt x="43" y="34"/>
                    <a:pt x="43" y="34"/>
                  </a:cubicBezTo>
                  <a:cubicBezTo>
                    <a:pt x="42" y="36"/>
                    <a:pt x="42" y="36"/>
                    <a:pt x="42" y="36"/>
                  </a:cubicBezTo>
                  <a:cubicBezTo>
                    <a:pt x="42" y="36"/>
                    <a:pt x="42" y="36"/>
                    <a:pt x="42" y="36"/>
                  </a:cubicBezTo>
                  <a:cubicBezTo>
                    <a:pt x="41" y="38"/>
                    <a:pt x="41" y="38"/>
                    <a:pt x="41" y="38"/>
                  </a:cubicBezTo>
                  <a:cubicBezTo>
                    <a:pt x="40" y="38"/>
                    <a:pt x="40" y="38"/>
                    <a:pt x="40" y="38"/>
                  </a:cubicBezTo>
                  <a:cubicBezTo>
                    <a:pt x="40" y="38"/>
                    <a:pt x="40" y="38"/>
                    <a:pt x="40" y="38"/>
                  </a:cubicBezTo>
                  <a:cubicBezTo>
                    <a:pt x="39" y="39"/>
                    <a:pt x="39" y="39"/>
                    <a:pt x="39" y="39"/>
                  </a:cubicBezTo>
                  <a:cubicBezTo>
                    <a:pt x="39" y="40"/>
                    <a:pt x="39" y="40"/>
                    <a:pt x="39" y="40"/>
                  </a:cubicBezTo>
                  <a:cubicBezTo>
                    <a:pt x="38" y="40"/>
                    <a:pt x="38" y="40"/>
                    <a:pt x="38" y="40"/>
                  </a:cubicBezTo>
                  <a:cubicBezTo>
                    <a:pt x="38" y="40"/>
                    <a:pt x="38" y="40"/>
                    <a:pt x="38" y="40"/>
                  </a:cubicBezTo>
                  <a:cubicBezTo>
                    <a:pt x="38" y="40"/>
                    <a:pt x="38" y="40"/>
                    <a:pt x="38" y="40"/>
                  </a:cubicBezTo>
                  <a:cubicBezTo>
                    <a:pt x="38" y="39"/>
                    <a:pt x="38" y="39"/>
                    <a:pt x="38" y="39"/>
                  </a:cubicBezTo>
                  <a:cubicBezTo>
                    <a:pt x="38" y="38"/>
                    <a:pt x="38" y="38"/>
                    <a:pt x="38" y="38"/>
                  </a:cubicBezTo>
                  <a:cubicBezTo>
                    <a:pt x="38" y="37"/>
                    <a:pt x="38" y="37"/>
                    <a:pt x="38" y="37"/>
                  </a:cubicBezTo>
                  <a:cubicBezTo>
                    <a:pt x="38" y="36"/>
                    <a:pt x="38" y="36"/>
                    <a:pt x="38" y="36"/>
                  </a:cubicBezTo>
                  <a:cubicBezTo>
                    <a:pt x="38" y="36"/>
                    <a:pt x="38" y="36"/>
                    <a:pt x="38" y="36"/>
                  </a:cubicBezTo>
                  <a:cubicBezTo>
                    <a:pt x="37" y="36"/>
                    <a:pt x="37" y="36"/>
                    <a:pt x="37" y="36"/>
                  </a:cubicBezTo>
                  <a:cubicBezTo>
                    <a:pt x="37" y="36"/>
                    <a:pt x="37" y="36"/>
                    <a:pt x="37" y="36"/>
                  </a:cubicBezTo>
                  <a:cubicBezTo>
                    <a:pt x="36" y="37"/>
                    <a:pt x="36" y="37"/>
                    <a:pt x="36" y="37"/>
                  </a:cubicBezTo>
                  <a:cubicBezTo>
                    <a:pt x="36" y="38"/>
                    <a:pt x="36" y="38"/>
                    <a:pt x="36" y="38"/>
                  </a:cubicBezTo>
                  <a:cubicBezTo>
                    <a:pt x="35" y="38"/>
                    <a:pt x="35" y="38"/>
                    <a:pt x="35" y="38"/>
                  </a:cubicBezTo>
                  <a:cubicBezTo>
                    <a:pt x="34" y="39"/>
                    <a:pt x="34" y="39"/>
                    <a:pt x="34" y="39"/>
                  </a:cubicBezTo>
                  <a:cubicBezTo>
                    <a:pt x="33" y="39"/>
                    <a:pt x="33" y="39"/>
                    <a:pt x="33" y="39"/>
                  </a:cubicBezTo>
                  <a:cubicBezTo>
                    <a:pt x="33" y="39"/>
                    <a:pt x="33" y="39"/>
                    <a:pt x="33" y="39"/>
                  </a:cubicBezTo>
                  <a:cubicBezTo>
                    <a:pt x="32" y="39"/>
                    <a:pt x="32" y="39"/>
                    <a:pt x="32" y="39"/>
                  </a:cubicBezTo>
                  <a:cubicBezTo>
                    <a:pt x="32" y="38"/>
                    <a:pt x="32" y="38"/>
                    <a:pt x="32" y="38"/>
                  </a:cubicBezTo>
                  <a:cubicBezTo>
                    <a:pt x="33" y="38"/>
                    <a:pt x="33" y="38"/>
                    <a:pt x="33" y="38"/>
                  </a:cubicBezTo>
                  <a:cubicBezTo>
                    <a:pt x="32" y="37"/>
                    <a:pt x="32" y="37"/>
                    <a:pt x="32" y="37"/>
                  </a:cubicBezTo>
                  <a:cubicBezTo>
                    <a:pt x="33" y="37"/>
                    <a:pt x="33" y="37"/>
                    <a:pt x="33" y="37"/>
                  </a:cubicBezTo>
                  <a:cubicBezTo>
                    <a:pt x="33" y="36"/>
                    <a:pt x="33" y="36"/>
                    <a:pt x="33" y="36"/>
                  </a:cubicBezTo>
                  <a:cubicBezTo>
                    <a:pt x="34" y="35"/>
                    <a:pt x="34" y="35"/>
                    <a:pt x="34" y="35"/>
                  </a:cubicBezTo>
                  <a:cubicBezTo>
                    <a:pt x="34" y="34"/>
                    <a:pt x="34" y="34"/>
                    <a:pt x="34" y="34"/>
                  </a:cubicBezTo>
                  <a:cubicBezTo>
                    <a:pt x="34" y="33"/>
                    <a:pt x="34" y="33"/>
                    <a:pt x="34" y="33"/>
                  </a:cubicBezTo>
                  <a:cubicBezTo>
                    <a:pt x="34" y="33"/>
                    <a:pt x="34" y="33"/>
                    <a:pt x="34" y="33"/>
                  </a:cubicBezTo>
                  <a:cubicBezTo>
                    <a:pt x="33" y="33"/>
                    <a:pt x="33" y="33"/>
                    <a:pt x="33" y="33"/>
                  </a:cubicBezTo>
                  <a:cubicBezTo>
                    <a:pt x="33" y="32"/>
                    <a:pt x="33" y="32"/>
                    <a:pt x="33" y="32"/>
                  </a:cubicBezTo>
                  <a:cubicBezTo>
                    <a:pt x="32" y="32"/>
                    <a:pt x="32" y="32"/>
                    <a:pt x="32" y="32"/>
                  </a:cubicBezTo>
                  <a:close/>
                  <a:moveTo>
                    <a:pt x="28" y="20"/>
                  </a:moveTo>
                  <a:cubicBezTo>
                    <a:pt x="28" y="21"/>
                    <a:pt x="28" y="21"/>
                    <a:pt x="28" y="21"/>
                  </a:cubicBezTo>
                  <a:cubicBezTo>
                    <a:pt x="29" y="21"/>
                    <a:pt x="29" y="21"/>
                    <a:pt x="29" y="21"/>
                  </a:cubicBezTo>
                  <a:cubicBezTo>
                    <a:pt x="29" y="21"/>
                    <a:pt x="29" y="21"/>
                    <a:pt x="29" y="21"/>
                  </a:cubicBezTo>
                  <a:cubicBezTo>
                    <a:pt x="30" y="21"/>
                    <a:pt x="30" y="21"/>
                    <a:pt x="30" y="21"/>
                  </a:cubicBezTo>
                  <a:cubicBezTo>
                    <a:pt x="30" y="21"/>
                    <a:pt x="30" y="21"/>
                    <a:pt x="30" y="21"/>
                  </a:cubicBezTo>
                  <a:cubicBezTo>
                    <a:pt x="30" y="20"/>
                    <a:pt x="30" y="20"/>
                    <a:pt x="30" y="20"/>
                  </a:cubicBezTo>
                  <a:cubicBezTo>
                    <a:pt x="28" y="20"/>
                    <a:pt x="28" y="20"/>
                    <a:pt x="28" y="20"/>
                  </a:cubicBezTo>
                  <a:cubicBezTo>
                    <a:pt x="28" y="20"/>
                    <a:pt x="28" y="20"/>
                    <a:pt x="28" y="20"/>
                  </a:cubicBezTo>
                  <a:cubicBezTo>
                    <a:pt x="28" y="20"/>
                    <a:pt x="28" y="20"/>
                    <a:pt x="28" y="20"/>
                  </a:cubicBezTo>
                  <a:close/>
                  <a:moveTo>
                    <a:pt x="29" y="27"/>
                  </a:moveTo>
                  <a:cubicBezTo>
                    <a:pt x="30" y="28"/>
                    <a:pt x="30" y="28"/>
                    <a:pt x="30" y="28"/>
                  </a:cubicBezTo>
                  <a:cubicBezTo>
                    <a:pt x="31" y="28"/>
                    <a:pt x="31" y="28"/>
                    <a:pt x="31" y="28"/>
                  </a:cubicBezTo>
                  <a:cubicBezTo>
                    <a:pt x="31" y="28"/>
                    <a:pt x="31" y="28"/>
                    <a:pt x="31" y="28"/>
                  </a:cubicBezTo>
                  <a:cubicBezTo>
                    <a:pt x="32" y="29"/>
                    <a:pt x="32" y="29"/>
                    <a:pt x="32" y="29"/>
                  </a:cubicBezTo>
                  <a:cubicBezTo>
                    <a:pt x="32" y="29"/>
                    <a:pt x="32" y="29"/>
                    <a:pt x="32" y="29"/>
                  </a:cubicBezTo>
                  <a:cubicBezTo>
                    <a:pt x="32" y="29"/>
                    <a:pt x="32" y="29"/>
                    <a:pt x="32" y="29"/>
                  </a:cubicBezTo>
                  <a:cubicBezTo>
                    <a:pt x="32" y="30"/>
                    <a:pt x="32" y="30"/>
                    <a:pt x="32" y="30"/>
                  </a:cubicBezTo>
                  <a:cubicBezTo>
                    <a:pt x="32" y="30"/>
                    <a:pt x="32" y="30"/>
                    <a:pt x="32" y="30"/>
                  </a:cubicBezTo>
                  <a:cubicBezTo>
                    <a:pt x="33" y="30"/>
                    <a:pt x="33" y="30"/>
                    <a:pt x="33" y="30"/>
                  </a:cubicBezTo>
                  <a:cubicBezTo>
                    <a:pt x="33" y="30"/>
                    <a:pt x="33" y="30"/>
                    <a:pt x="33" y="30"/>
                  </a:cubicBezTo>
                  <a:cubicBezTo>
                    <a:pt x="34" y="29"/>
                    <a:pt x="34" y="29"/>
                    <a:pt x="34" y="29"/>
                  </a:cubicBezTo>
                  <a:cubicBezTo>
                    <a:pt x="35" y="29"/>
                    <a:pt x="35" y="29"/>
                    <a:pt x="35" y="29"/>
                  </a:cubicBezTo>
                  <a:cubicBezTo>
                    <a:pt x="35" y="29"/>
                    <a:pt x="35" y="29"/>
                    <a:pt x="35" y="29"/>
                  </a:cubicBezTo>
                  <a:cubicBezTo>
                    <a:pt x="35" y="28"/>
                    <a:pt x="35" y="28"/>
                    <a:pt x="35" y="28"/>
                  </a:cubicBezTo>
                  <a:cubicBezTo>
                    <a:pt x="35" y="27"/>
                    <a:pt x="35" y="27"/>
                    <a:pt x="35" y="27"/>
                  </a:cubicBezTo>
                  <a:cubicBezTo>
                    <a:pt x="36" y="27"/>
                    <a:pt x="36" y="27"/>
                    <a:pt x="36" y="27"/>
                  </a:cubicBezTo>
                  <a:cubicBezTo>
                    <a:pt x="36" y="26"/>
                    <a:pt x="36" y="26"/>
                    <a:pt x="36" y="26"/>
                  </a:cubicBezTo>
                  <a:cubicBezTo>
                    <a:pt x="36" y="26"/>
                    <a:pt x="36" y="26"/>
                    <a:pt x="36" y="26"/>
                  </a:cubicBezTo>
                  <a:cubicBezTo>
                    <a:pt x="35" y="26"/>
                    <a:pt x="35" y="26"/>
                    <a:pt x="35" y="26"/>
                  </a:cubicBezTo>
                  <a:cubicBezTo>
                    <a:pt x="35" y="25"/>
                    <a:pt x="35" y="25"/>
                    <a:pt x="35" y="25"/>
                  </a:cubicBezTo>
                  <a:cubicBezTo>
                    <a:pt x="34" y="25"/>
                    <a:pt x="34" y="25"/>
                    <a:pt x="34" y="25"/>
                  </a:cubicBezTo>
                  <a:cubicBezTo>
                    <a:pt x="34" y="25"/>
                    <a:pt x="34" y="25"/>
                    <a:pt x="34" y="25"/>
                  </a:cubicBezTo>
                  <a:cubicBezTo>
                    <a:pt x="33" y="26"/>
                    <a:pt x="33" y="26"/>
                    <a:pt x="33" y="26"/>
                  </a:cubicBezTo>
                  <a:cubicBezTo>
                    <a:pt x="33" y="25"/>
                    <a:pt x="33" y="25"/>
                    <a:pt x="33" y="25"/>
                  </a:cubicBezTo>
                  <a:cubicBezTo>
                    <a:pt x="32" y="25"/>
                    <a:pt x="32" y="25"/>
                    <a:pt x="32" y="25"/>
                  </a:cubicBezTo>
                  <a:cubicBezTo>
                    <a:pt x="32" y="26"/>
                    <a:pt x="32" y="26"/>
                    <a:pt x="32" y="26"/>
                  </a:cubicBezTo>
                  <a:cubicBezTo>
                    <a:pt x="32" y="26"/>
                    <a:pt x="32" y="26"/>
                    <a:pt x="32" y="26"/>
                  </a:cubicBezTo>
                  <a:cubicBezTo>
                    <a:pt x="31" y="26"/>
                    <a:pt x="31" y="26"/>
                    <a:pt x="31" y="26"/>
                  </a:cubicBezTo>
                  <a:cubicBezTo>
                    <a:pt x="30" y="26"/>
                    <a:pt x="30" y="26"/>
                    <a:pt x="30" y="26"/>
                  </a:cubicBezTo>
                  <a:cubicBezTo>
                    <a:pt x="30" y="27"/>
                    <a:pt x="30" y="27"/>
                    <a:pt x="30" y="27"/>
                  </a:cubicBezTo>
                  <a:cubicBezTo>
                    <a:pt x="29" y="27"/>
                    <a:pt x="29" y="27"/>
                    <a:pt x="29" y="27"/>
                  </a:cubicBezTo>
                  <a:close/>
                  <a:moveTo>
                    <a:pt x="5" y="31"/>
                  </a:moveTo>
                  <a:cubicBezTo>
                    <a:pt x="4" y="30"/>
                    <a:pt x="4" y="30"/>
                    <a:pt x="4" y="30"/>
                  </a:cubicBezTo>
                  <a:cubicBezTo>
                    <a:pt x="4" y="30"/>
                    <a:pt x="4" y="30"/>
                    <a:pt x="4" y="30"/>
                  </a:cubicBezTo>
                  <a:cubicBezTo>
                    <a:pt x="4" y="29"/>
                    <a:pt x="4" y="29"/>
                    <a:pt x="4" y="29"/>
                  </a:cubicBezTo>
                  <a:cubicBezTo>
                    <a:pt x="3" y="28"/>
                    <a:pt x="3" y="28"/>
                    <a:pt x="3" y="28"/>
                  </a:cubicBezTo>
                  <a:cubicBezTo>
                    <a:pt x="2" y="28"/>
                    <a:pt x="2" y="28"/>
                    <a:pt x="2" y="28"/>
                  </a:cubicBezTo>
                  <a:cubicBezTo>
                    <a:pt x="2" y="28"/>
                    <a:pt x="2" y="28"/>
                    <a:pt x="2" y="28"/>
                  </a:cubicBezTo>
                  <a:cubicBezTo>
                    <a:pt x="2" y="26"/>
                    <a:pt x="2" y="26"/>
                    <a:pt x="2" y="26"/>
                  </a:cubicBezTo>
                  <a:cubicBezTo>
                    <a:pt x="1" y="26"/>
                    <a:pt x="1" y="26"/>
                    <a:pt x="1" y="26"/>
                  </a:cubicBezTo>
                  <a:cubicBezTo>
                    <a:pt x="1" y="25"/>
                    <a:pt x="1" y="25"/>
                    <a:pt x="1" y="25"/>
                  </a:cubicBezTo>
                  <a:cubicBezTo>
                    <a:pt x="1" y="24"/>
                    <a:pt x="1" y="24"/>
                    <a:pt x="1" y="24"/>
                  </a:cubicBezTo>
                  <a:cubicBezTo>
                    <a:pt x="1" y="24"/>
                    <a:pt x="1" y="24"/>
                    <a:pt x="1" y="24"/>
                  </a:cubicBezTo>
                  <a:cubicBezTo>
                    <a:pt x="2" y="24"/>
                    <a:pt x="2" y="24"/>
                    <a:pt x="2" y="24"/>
                  </a:cubicBezTo>
                  <a:cubicBezTo>
                    <a:pt x="2" y="25"/>
                    <a:pt x="2" y="25"/>
                    <a:pt x="2" y="25"/>
                  </a:cubicBezTo>
                  <a:cubicBezTo>
                    <a:pt x="3" y="25"/>
                    <a:pt x="3" y="25"/>
                    <a:pt x="3" y="25"/>
                  </a:cubicBezTo>
                  <a:cubicBezTo>
                    <a:pt x="2" y="26"/>
                    <a:pt x="2" y="26"/>
                    <a:pt x="2" y="26"/>
                  </a:cubicBezTo>
                  <a:cubicBezTo>
                    <a:pt x="3" y="27"/>
                    <a:pt x="3" y="27"/>
                    <a:pt x="3" y="27"/>
                  </a:cubicBezTo>
                  <a:cubicBezTo>
                    <a:pt x="4" y="28"/>
                    <a:pt x="4" y="28"/>
                    <a:pt x="4" y="28"/>
                  </a:cubicBezTo>
                  <a:cubicBezTo>
                    <a:pt x="4" y="28"/>
                    <a:pt x="4" y="28"/>
                    <a:pt x="4" y="28"/>
                  </a:cubicBezTo>
                  <a:cubicBezTo>
                    <a:pt x="4" y="28"/>
                    <a:pt x="4" y="28"/>
                    <a:pt x="4" y="28"/>
                  </a:cubicBezTo>
                  <a:cubicBezTo>
                    <a:pt x="4" y="28"/>
                    <a:pt x="4" y="28"/>
                    <a:pt x="4" y="28"/>
                  </a:cubicBezTo>
                  <a:cubicBezTo>
                    <a:pt x="5" y="29"/>
                    <a:pt x="5" y="29"/>
                    <a:pt x="5" y="29"/>
                  </a:cubicBezTo>
                  <a:cubicBezTo>
                    <a:pt x="5" y="30"/>
                    <a:pt x="5" y="30"/>
                    <a:pt x="5" y="30"/>
                  </a:cubicBezTo>
                  <a:cubicBezTo>
                    <a:pt x="6" y="30"/>
                    <a:pt x="6" y="30"/>
                    <a:pt x="6" y="30"/>
                  </a:cubicBezTo>
                  <a:cubicBezTo>
                    <a:pt x="5" y="31"/>
                    <a:pt x="5" y="31"/>
                    <a:pt x="5" y="31"/>
                  </a:cubicBezTo>
                  <a:cubicBezTo>
                    <a:pt x="5" y="31"/>
                    <a:pt x="5" y="31"/>
                    <a:pt x="5" y="31"/>
                  </a:cubicBezTo>
                  <a:cubicBezTo>
                    <a:pt x="5" y="31"/>
                    <a:pt x="5" y="31"/>
                    <a:pt x="5" y="31"/>
                  </a:cubicBezTo>
                  <a:close/>
                  <a:moveTo>
                    <a:pt x="21" y="49"/>
                  </a:moveTo>
                  <a:cubicBezTo>
                    <a:pt x="21" y="48"/>
                    <a:pt x="21" y="48"/>
                    <a:pt x="21" y="48"/>
                  </a:cubicBezTo>
                  <a:cubicBezTo>
                    <a:pt x="21" y="49"/>
                    <a:pt x="21" y="49"/>
                    <a:pt x="21" y="49"/>
                  </a:cubicBezTo>
                  <a:cubicBezTo>
                    <a:pt x="20" y="49"/>
                    <a:pt x="20" y="49"/>
                    <a:pt x="20" y="49"/>
                  </a:cubicBezTo>
                  <a:cubicBezTo>
                    <a:pt x="20" y="49"/>
                    <a:pt x="20" y="49"/>
                    <a:pt x="20" y="49"/>
                  </a:cubicBezTo>
                  <a:cubicBezTo>
                    <a:pt x="20" y="48"/>
                    <a:pt x="20" y="48"/>
                    <a:pt x="20" y="48"/>
                  </a:cubicBezTo>
                  <a:cubicBezTo>
                    <a:pt x="20" y="47"/>
                    <a:pt x="20" y="47"/>
                    <a:pt x="20" y="47"/>
                  </a:cubicBezTo>
                  <a:cubicBezTo>
                    <a:pt x="20" y="47"/>
                    <a:pt x="20" y="47"/>
                    <a:pt x="20" y="47"/>
                  </a:cubicBezTo>
                  <a:cubicBezTo>
                    <a:pt x="19" y="47"/>
                    <a:pt x="19" y="47"/>
                    <a:pt x="19" y="47"/>
                  </a:cubicBezTo>
                  <a:cubicBezTo>
                    <a:pt x="18" y="46"/>
                    <a:pt x="18" y="46"/>
                    <a:pt x="18" y="46"/>
                  </a:cubicBezTo>
                  <a:cubicBezTo>
                    <a:pt x="18" y="45"/>
                    <a:pt x="18" y="45"/>
                    <a:pt x="18" y="45"/>
                  </a:cubicBezTo>
                  <a:cubicBezTo>
                    <a:pt x="19" y="45"/>
                    <a:pt x="19" y="45"/>
                    <a:pt x="19" y="45"/>
                  </a:cubicBezTo>
                  <a:cubicBezTo>
                    <a:pt x="19" y="45"/>
                    <a:pt x="19" y="45"/>
                    <a:pt x="19" y="45"/>
                  </a:cubicBezTo>
                  <a:cubicBezTo>
                    <a:pt x="19" y="44"/>
                    <a:pt x="19" y="44"/>
                    <a:pt x="19" y="44"/>
                  </a:cubicBezTo>
                  <a:cubicBezTo>
                    <a:pt x="19" y="44"/>
                    <a:pt x="19" y="44"/>
                    <a:pt x="19" y="44"/>
                  </a:cubicBezTo>
                  <a:cubicBezTo>
                    <a:pt x="19" y="44"/>
                    <a:pt x="19" y="44"/>
                    <a:pt x="19" y="44"/>
                  </a:cubicBezTo>
                  <a:cubicBezTo>
                    <a:pt x="19" y="44"/>
                    <a:pt x="19" y="44"/>
                    <a:pt x="19" y="44"/>
                  </a:cubicBezTo>
                  <a:cubicBezTo>
                    <a:pt x="18" y="43"/>
                    <a:pt x="18" y="43"/>
                    <a:pt x="18" y="43"/>
                  </a:cubicBezTo>
                  <a:cubicBezTo>
                    <a:pt x="18" y="43"/>
                    <a:pt x="18" y="43"/>
                    <a:pt x="18" y="43"/>
                  </a:cubicBezTo>
                  <a:cubicBezTo>
                    <a:pt x="18" y="44"/>
                    <a:pt x="18" y="44"/>
                    <a:pt x="18" y="44"/>
                  </a:cubicBezTo>
                  <a:cubicBezTo>
                    <a:pt x="17" y="44"/>
                    <a:pt x="17" y="44"/>
                    <a:pt x="17" y="44"/>
                  </a:cubicBezTo>
                  <a:cubicBezTo>
                    <a:pt x="16" y="43"/>
                    <a:pt x="16" y="43"/>
                    <a:pt x="16" y="43"/>
                  </a:cubicBezTo>
                  <a:cubicBezTo>
                    <a:pt x="16" y="43"/>
                    <a:pt x="16" y="43"/>
                    <a:pt x="16" y="43"/>
                  </a:cubicBezTo>
                  <a:cubicBezTo>
                    <a:pt x="15" y="43"/>
                    <a:pt x="15" y="43"/>
                    <a:pt x="15" y="43"/>
                  </a:cubicBezTo>
                  <a:cubicBezTo>
                    <a:pt x="15" y="42"/>
                    <a:pt x="15" y="42"/>
                    <a:pt x="15" y="42"/>
                  </a:cubicBezTo>
                  <a:cubicBezTo>
                    <a:pt x="14" y="42"/>
                    <a:pt x="14" y="42"/>
                    <a:pt x="14" y="42"/>
                  </a:cubicBezTo>
                  <a:cubicBezTo>
                    <a:pt x="14" y="42"/>
                    <a:pt x="14" y="42"/>
                    <a:pt x="14" y="42"/>
                  </a:cubicBezTo>
                  <a:cubicBezTo>
                    <a:pt x="14" y="42"/>
                    <a:pt x="14" y="42"/>
                    <a:pt x="14" y="42"/>
                  </a:cubicBezTo>
                  <a:cubicBezTo>
                    <a:pt x="14" y="41"/>
                    <a:pt x="14" y="41"/>
                    <a:pt x="14" y="41"/>
                  </a:cubicBezTo>
                  <a:cubicBezTo>
                    <a:pt x="13" y="41"/>
                    <a:pt x="13" y="41"/>
                    <a:pt x="13" y="41"/>
                  </a:cubicBezTo>
                  <a:cubicBezTo>
                    <a:pt x="13" y="41"/>
                    <a:pt x="13" y="41"/>
                    <a:pt x="13" y="41"/>
                  </a:cubicBezTo>
                  <a:cubicBezTo>
                    <a:pt x="13" y="41"/>
                    <a:pt x="13" y="41"/>
                    <a:pt x="13" y="41"/>
                  </a:cubicBezTo>
                  <a:cubicBezTo>
                    <a:pt x="13" y="40"/>
                    <a:pt x="13" y="40"/>
                    <a:pt x="13" y="40"/>
                  </a:cubicBezTo>
                  <a:cubicBezTo>
                    <a:pt x="12" y="40"/>
                    <a:pt x="12" y="40"/>
                    <a:pt x="12" y="40"/>
                  </a:cubicBezTo>
                  <a:cubicBezTo>
                    <a:pt x="12" y="40"/>
                    <a:pt x="12" y="40"/>
                    <a:pt x="12" y="40"/>
                  </a:cubicBezTo>
                  <a:cubicBezTo>
                    <a:pt x="12" y="39"/>
                    <a:pt x="12" y="39"/>
                    <a:pt x="12" y="39"/>
                  </a:cubicBezTo>
                  <a:cubicBezTo>
                    <a:pt x="12" y="39"/>
                    <a:pt x="12" y="39"/>
                    <a:pt x="12" y="39"/>
                  </a:cubicBezTo>
                  <a:cubicBezTo>
                    <a:pt x="12" y="39"/>
                    <a:pt x="12" y="39"/>
                    <a:pt x="12" y="39"/>
                  </a:cubicBezTo>
                  <a:cubicBezTo>
                    <a:pt x="12" y="38"/>
                    <a:pt x="12" y="38"/>
                    <a:pt x="12" y="38"/>
                  </a:cubicBezTo>
                  <a:cubicBezTo>
                    <a:pt x="12" y="38"/>
                    <a:pt x="12" y="38"/>
                    <a:pt x="12" y="38"/>
                  </a:cubicBezTo>
                  <a:cubicBezTo>
                    <a:pt x="12" y="38"/>
                    <a:pt x="12" y="38"/>
                    <a:pt x="12" y="38"/>
                  </a:cubicBezTo>
                  <a:cubicBezTo>
                    <a:pt x="13" y="37"/>
                    <a:pt x="13" y="37"/>
                    <a:pt x="13" y="37"/>
                  </a:cubicBezTo>
                  <a:cubicBezTo>
                    <a:pt x="13" y="37"/>
                    <a:pt x="13" y="37"/>
                    <a:pt x="13" y="37"/>
                  </a:cubicBezTo>
                  <a:cubicBezTo>
                    <a:pt x="14" y="38"/>
                    <a:pt x="14" y="38"/>
                    <a:pt x="14" y="38"/>
                  </a:cubicBezTo>
                  <a:cubicBezTo>
                    <a:pt x="14" y="38"/>
                    <a:pt x="14" y="38"/>
                    <a:pt x="14" y="38"/>
                  </a:cubicBezTo>
                  <a:cubicBezTo>
                    <a:pt x="14" y="38"/>
                    <a:pt x="14" y="38"/>
                    <a:pt x="14" y="38"/>
                  </a:cubicBezTo>
                  <a:cubicBezTo>
                    <a:pt x="14" y="38"/>
                    <a:pt x="14" y="38"/>
                    <a:pt x="14" y="38"/>
                  </a:cubicBezTo>
                  <a:cubicBezTo>
                    <a:pt x="15" y="38"/>
                    <a:pt x="15" y="38"/>
                    <a:pt x="15" y="38"/>
                  </a:cubicBezTo>
                  <a:cubicBezTo>
                    <a:pt x="16" y="38"/>
                    <a:pt x="16" y="38"/>
                    <a:pt x="16" y="38"/>
                  </a:cubicBezTo>
                  <a:cubicBezTo>
                    <a:pt x="16" y="38"/>
                    <a:pt x="16" y="38"/>
                    <a:pt x="16" y="38"/>
                  </a:cubicBezTo>
                  <a:cubicBezTo>
                    <a:pt x="18" y="38"/>
                    <a:pt x="18" y="38"/>
                    <a:pt x="18" y="38"/>
                  </a:cubicBezTo>
                  <a:cubicBezTo>
                    <a:pt x="18" y="37"/>
                    <a:pt x="18" y="37"/>
                    <a:pt x="18" y="37"/>
                  </a:cubicBezTo>
                  <a:cubicBezTo>
                    <a:pt x="17" y="37"/>
                    <a:pt x="17" y="37"/>
                    <a:pt x="17" y="37"/>
                  </a:cubicBezTo>
                  <a:cubicBezTo>
                    <a:pt x="16" y="37"/>
                    <a:pt x="16" y="37"/>
                    <a:pt x="16" y="37"/>
                  </a:cubicBezTo>
                  <a:cubicBezTo>
                    <a:pt x="15" y="37"/>
                    <a:pt x="15" y="37"/>
                    <a:pt x="15" y="37"/>
                  </a:cubicBezTo>
                  <a:cubicBezTo>
                    <a:pt x="14" y="36"/>
                    <a:pt x="14" y="36"/>
                    <a:pt x="14" y="36"/>
                  </a:cubicBezTo>
                  <a:cubicBezTo>
                    <a:pt x="14" y="36"/>
                    <a:pt x="14" y="36"/>
                    <a:pt x="14" y="36"/>
                  </a:cubicBezTo>
                  <a:cubicBezTo>
                    <a:pt x="15" y="36"/>
                    <a:pt x="15" y="36"/>
                    <a:pt x="15" y="36"/>
                  </a:cubicBezTo>
                  <a:cubicBezTo>
                    <a:pt x="16" y="36"/>
                    <a:pt x="16" y="36"/>
                    <a:pt x="16" y="36"/>
                  </a:cubicBezTo>
                  <a:cubicBezTo>
                    <a:pt x="17" y="35"/>
                    <a:pt x="17" y="35"/>
                    <a:pt x="17" y="35"/>
                  </a:cubicBezTo>
                  <a:cubicBezTo>
                    <a:pt x="18" y="35"/>
                    <a:pt x="18" y="35"/>
                    <a:pt x="18" y="35"/>
                  </a:cubicBezTo>
                  <a:cubicBezTo>
                    <a:pt x="19" y="35"/>
                    <a:pt x="19" y="35"/>
                    <a:pt x="19" y="35"/>
                  </a:cubicBezTo>
                  <a:cubicBezTo>
                    <a:pt x="19" y="35"/>
                    <a:pt x="19" y="35"/>
                    <a:pt x="19" y="35"/>
                  </a:cubicBezTo>
                  <a:cubicBezTo>
                    <a:pt x="20" y="35"/>
                    <a:pt x="20" y="35"/>
                    <a:pt x="20" y="35"/>
                  </a:cubicBezTo>
                  <a:cubicBezTo>
                    <a:pt x="20" y="35"/>
                    <a:pt x="20" y="35"/>
                    <a:pt x="20" y="35"/>
                  </a:cubicBezTo>
                  <a:cubicBezTo>
                    <a:pt x="20" y="34"/>
                    <a:pt x="20" y="34"/>
                    <a:pt x="20" y="34"/>
                  </a:cubicBezTo>
                  <a:cubicBezTo>
                    <a:pt x="21" y="34"/>
                    <a:pt x="21" y="34"/>
                    <a:pt x="21" y="34"/>
                  </a:cubicBezTo>
                  <a:cubicBezTo>
                    <a:pt x="21" y="34"/>
                    <a:pt x="21" y="34"/>
                    <a:pt x="21" y="34"/>
                  </a:cubicBezTo>
                  <a:cubicBezTo>
                    <a:pt x="20" y="33"/>
                    <a:pt x="20" y="33"/>
                    <a:pt x="20" y="33"/>
                  </a:cubicBezTo>
                  <a:cubicBezTo>
                    <a:pt x="20" y="34"/>
                    <a:pt x="20" y="34"/>
                    <a:pt x="20" y="34"/>
                  </a:cubicBezTo>
                  <a:cubicBezTo>
                    <a:pt x="19" y="34"/>
                    <a:pt x="19" y="34"/>
                    <a:pt x="19" y="34"/>
                  </a:cubicBezTo>
                  <a:cubicBezTo>
                    <a:pt x="17" y="34"/>
                    <a:pt x="17" y="34"/>
                    <a:pt x="17" y="34"/>
                  </a:cubicBezTo>
                  <a:cubicBezTo>
                    <a:pt x="17" y="34"/>
                    <a:pt x="17" y="34"/>
                    <a:pt x="17" y="34"/>
                  </a:cubicBezTo>
                  <a:cubicBezTo>
                    <a:pt x="17" y="34"/>
                    <a:pt x="17" y="34"/>
                    <a:pt x="17" y="34"/>
                  </a:cubicBezTo>
                  <a:cubicBezTo>
                    <a:pt x="16" y="34"/>
                    <a:pt x="16" y="34"/>
                    <a:pt x="16" y="34"/>
                  </a:cubicBezTo>
                  <a:cubicBezTo>
                    <a:pt x="16" y="34"/>
                    <a:pt x="16" y="34"/>
                    <a:pt x="16" y="34"/>
                  </a:cubicBezTo>
                  <a:cubicBezTo>
                    <a:pt x="15" y="34"/>
                    <a:pt x="15" y="34"/>
                    <a:pt x="15" y="34"/>
                  </a:cubicBezTo>
                  <a:cubicBezTo>
                    <a:pt x="15" y="35"/>
                    <a:pt x="15" y="35"/>
                    <a:pt x="15" y="35"/>
                  </a:cubicBezTo>
                  <a:cubicBezTo>
                    <a:pt x="14" y="35"/>
                    <a:pt x="14" y="35"/>
                    <a:pt x="14" y="35"/>
                  </a:cubicBezTo>
                  <a:cubicBezTo>
                    <a:pt x="14" y="35"/>
                    <a:pt x="14" y="35"/>
                    <a:pt x="14" y="35"/>
                  </a:cubicBezTo>
                  <a:cubicBezTo>
                    <a:pt x="13" y="35"/>
                    <a:pt x="13" y="35"/>
                    <a:pt x="13" y="35"/>
                  </a:cubicBezTo>
                  <a:cubicBezTo>
                    <a:pt x="12" y="35"/>
                    <a:pt x="12" y="35"/>
                    <a:pt x="12" y="35"/>
                  </a:cubicBezTo>
                  <a:cubicBezTo>
                    <a:pt x="12" y="36"/>
                    <a:pt x="12" y="36"/>
                    <a:pt x="12" y="36"/>
                  </a:cubicBezTo>
                  <a:cubicBezTo>
                    <a:pt x="11" y="36"/>
                    <a:pt x="11" y="36"/>
                    <a:pt x="11" y="36"/>
                  </a:cubicBezTo>
                  <a:cubicBezTo>
                    <a:pt x="11" y="36"/>
                    <a:pt x="11" y="36"/>
                    <a:pt x="11" y="36"/>
                  </a:cubicBezTo>
                  <a:cubicBezTo>
                    <a:pt x="11" y="35"/>
                    <a:pt x="11" y="35"/>
                    <a:pt x="11" y="35"/>
                  </a:cubicBezTo>
                  <a:cubicBezTo>
                    <a:pt x="10" y="33"/>
                    <a:pt x="10" y="33"/>
                    <a:pt x="10" y="33"/>
                  </a:cubicBezTo>
                  <a:cubicBezTo>
                    <a:pt x="11" y="33"/>
                    <a:pt x="11" y="33"/>
                    <a:pt x="11" y="33"/>
                  </a:cubicBezTo>
                  <a:cubicBezTo>
                    <a:pt x="11" y="33"/>
                    <a:pt x="11" y="33"/>
                    <a:pt x="11" y="33"/>
                  </a:cubicBezTo>
                  <a:cubicBezTo>
                    <a:pt x="11" y="32"/>
                    <a:pt x="11" y="32"/>
                    <a:pt x="11" y="32"/>
                  </a:cubicBezTo>
                  <a:cubicBezTo>
                    <a:pt x="12" y="32"/>
                    <a:pt x="12" y="32"/>
                    <a:pt x="12" y="32"/>
                  </a:cubicBezTo>
                  <a:cubicBezTo>
                    <a:pt x="12" y="32"/>
                    <a:pt x="12" y="32"/>
                    <a:pt x="12" y="32"/>
                  </a:cubicBezTo>
                  <a:cubicBezTo>
                    <a:pt x="12" y="33"/>
                    <a:pt x="12" y="33"/>
                    <a:pt x="12" y="33"/>
                  </a:cubicBezTo>
                  <a:cubicBezTo>
                    <a:pt x="12" y="33"/>
                    <a:pt x="12" y="33"/>
                    <a:pt x="12" y="33"/>
                  </a:cubicBezTo>
                  <a:cubicBezTo>
                    <a:pt x="13" y="32"/>
                    <a:pt x="13" y="32"/>
                    <a:pt x="13" y="32"/>
                  </a:cubicBezTo>
                  <a:cubicBezTo>
                    <a:pt x="13" y="32"/>
                    <a:pt x="13" y="32"/>
                    <a:pt x="13" y="32"/>
                  </a:cubicBezTo>
                  <a:cubicBezTo>
                    <a:pt x="14" y="32"/>
                    <a:pt x="14" y="32"/>
                    <a:pt x="14" y="32"/>
                  </a:cubicBezTo>
                  <a:cubicBezTo>
                    <a:pt x="14" y="31"/>
                    <a:pt x="14" y="31"/>
                    <a:pt x="14" y="31"/>
                  </a:cubicBezTo>
                  <a:cubicBezTo>
                    <a:pt x="15" y="31"/>
                    <a:pt x="15" y="31"/>
                    <a:pt x="15" y="31"/>
                  </a:cubicBezTo>
                  <a:cubicBezTo>
                    <a:pt x="16" y="30"/>
                    <a:pt x="16" y="30"/>
                    <a:pt x="16" y="30"/>
                  </a:cubicBezTo>
                  <a:cubicBezTo>
                    <a:pt x="16" y="30"/>
                    <a:pt x="16" y="30"/>
                    <a:pt x="16" y="30"/>
                  </a:cubicBezTo>
                  <a:cubicBezTo>
                    <a:pt x="16" y="29"/>
                    <a:pt x="16" y="29"/>
                    <a:pt x="16" y="29"/>
                  </a:cubicBezTo>
                  <a:cubicBezTo>
                    <a:pt x="17" y="29"/>
                    <a:pt x="17" y="29"/>
                    <a:pt x="17" y="29"/>
                  </a:cubicBezTo>
                  <a:cubicBezTo>
                    <a:pt x="18" y="29"/>
                    <a:pt x="18" y="29"/>
                    <a:pt x="18" y="29"/>
                  </a:cubicBezTo>
                  <a:cubicBezTo>
                    <a:pt x="19" y="28"/>
                    <a:pt x="19" y="28"/>
                    <a:pt x="19" y="28"/>
                  </a:cubicBezTo>
                  <a:cubicBezTo>
                    <a:pt x="20" y="28"/>
                    <a:pt x="20" y="28"/>
                    <a:pt x="20" y="28"/>
                  </a:cubicBezTo>
                  <a:cubicBezTo>
                    <a:pt x="20" y="28"/>
                    <a:pt x="20" y="28"/>
                    <a:pt x="20" y="28"/>
                  </a:cubicBezTo>
                  <a:cubicBezTo>
                    <a:pt x="20" y="27"/>
                    <a:pt x="20" y="27"/>
                    <a:pt x="20" y="27"/>
                  </a:cubicBezTo>
                  <a:cubicBezTo>
                    <a:pt x="20" y="27"/>
                    <a:pt x="20" y="27"/>
                    <a:pt x="20" y="27"/>
                  </a:cubicBezTo>
                  <a:cubicBezTo>
                    <a:pt x="19" y="28"/>
                    <a:pt x="19" y="28"/>
                    <a:pt x="19" y="28"/>
                  </a:cubicBezTo>
                  <a:cubicBezTo>
                    <a:pt x="19" y="28"/>
                    <a:pt x="19" y="28"/>
                    <a:pt x="19" y="28"/>
                  </a:cubicBezTo>
                  <a:cubicBezTo>
                    <a:pt x="18" y="28"/>
                    <a:pt x="18" y="28"/>
                    <a:pt x="18" y="28"/>
                  </a:cubicBezTo>
                  <a:cubicBezTo>
                    <a:pt x="18" y="27"/>
                    <a:pt x="18" y="27"/>
                    <a:pt x="18" y="27"/>
                  </a:cubicBezTo>
                  <a:cubicBezTo>
                    <a:pt x="18" y="26"/>
                    <a:pt x="18" y="26"/>
                    <a:pt x="18" y="26"/>
                  </a:cubicBezTo>
                  <a:cubicBezTo>
                    <a:pt x="18" y="25"/>
                    <a:pt x="18" y="25"/>
                    <a:pt x="18" y="25"/>
                  </a:cubicBezTo>
                  <a:cubicBezTo>
                    <a:pt x="18" y="25"/>
                    <a:pt x="18" y="25"/>
                    <a:pt x="18" y="25"/>
                  </a:cubicBezTo>
                  <a:cubicBezTo>
                    <a:pt x="18" y="25"/>
                    <a:pt x="18" y="25"/>
                    <a:pt x="18" y="25"/>
                  </a:cubicBezTo>
                  <a:cubicBezTo>
                    <a:pt x="17" y="25"/>
                    <a:pt x="17" y="25"/>
                    <a:pt x="17" y="25"/>
                  </a:cubicBezTo>
                  <a:cubicBezTo>
                    <a:pt x="17" y="26"/>
                    <a:pt x="17" y="26"/>
                    <a:pt x="17" y="26"/>
                  </a:cubicBezTo>
                  <a:cubicBezTo>
                    <a:pt x="17" y="27"/>
                    <a:pt x="17" y="27"/>
                    <a:pt x="17" y="27"/>
                  </a:cubicBezTo>
                  <a:cubicBezTo>
                    <a:pt x="16" y="28"/>
                    <a:pt x="16" y="28"/>
                    <a:pt x="16" y="28"/>
                  </a:cubicBezTo>
                  <a:cubicBezTo>
                    <a:pt x="15" y="28"/>
                    <a:pt x="15" y="28"/>
                    <a:pt x="15" y="28"/>
                  </a:cubicBezTo>
                  <a:cubicBezTo>
                    <a:pt x="15" y="28"/>
                    <a:pt x="15" y="28"/>
                    <a:pt x="15" y="28"/>
                  </a:cubicBezTo>
                  <a:cubicBezTo>
                    <a:pt x="15" y="27"/>
                    <a:pt x="15" y="27"/>
                    <a:pt x="15" y="27"/>
                  </a:cubicBezTo>
                  <a:cubicBezTo>
                    <a:pt x="15" y="27"/>
                    <a:pt x="15" y="27"/>
                    <a:pt x="15" y="27"/>
                  </a:cubicBezTo>
                  <a:cubicBezTo>
                    <a:pt x="15" y="26"/>
                    <a:pt x="15" y="26"/>
                    <a:pt x="15" y="26"/>
                  </a:cubicBezTo>
                  <a:cubicBezTo>
                    <a:pt x="15" y="26"/>
                    <a:pt x="15" y="26"/>
                    <a:pt x="15" y="26"/>
                  </a:cubicBezTo>
                  <a:cubicBezTo>
                    <a:pt x="15" y="25"/>
                    <a:pt x="15" y="25"/>
                    <a:pt x="15" y="25"/>
                  </a:cubicBezTo>
                  <a:cubicBezTo>
                    <a:pt x="15" y="24"/>
                    <a:pt x="15" y="24"/>
                    <a:pt x="15" y="24"/>
                  </a:cubicBezTo>
                  <a:cubicBezTo>
                    <a:pt x="15" y="24"/>
                    <a:pt x="15" y="24"/>
                    <a:pt x="15" y="24"/>
                  </a:cubicBezTo>
                  <a:cubicBezTo>
                    <a:pt x="14" y="24"/>
                    <a:pt x="14" y="24"/>
                    <a:pt x="14" y="24"/>
                  </a:cubicBezTo>
                  <a:cubicBezTo>
                    <a:pt x="14" y="24"/>
                    <a:pt x="14" y="24"/>
                    <a:pt x="14" y="24"/>
                  </a:cubicBezTo>
                  <a:cubicBezTo>
                    <a:pt x="14" y="26"/>
                    <a:pt x="14" y="26"/>
                    <a:pt x="14" y="26"/>
                  </a:cubicBezTo>
                  <a:cubicBezTo>
                    <a:pt x="14" y="26"/>
                    <a:pt x="14" y="26"/>
                    <a:pt x="14" y="26"/>
                  </a:cubicBezTo>
                  <a:cubicBezTo>
                    <a:pt x="14" y="27"/>
                    <a:pt x="14" y="27"/>
                    <a:pt x="14" y="27"/>
                  </a:cubicBezTo>
                  <a:cubicBezTo>
                    <a:pt x="13" y="26"/>
                    <a:pt x="13" y="26"/>
                    <a:pt x="13" y="26"/>
                  </a:cubicBezTo>
                  <a:cubicBezTo>
                    <a:pt x="13" y="26"/>
                    <a:pt x="13" y="26"/>
                    <a:pt x="13" y="26"/>
                  </a:cubicBezTo>
                  <a:cubicBezTo>
                    <a:pt x="13" y="25"/>
                    <a:pt x="13" y="25"/>
                    <a:pt x="13" y="25"/>
                  </a:cubicBezTo>
                  <a:cubicBezTo>
                    <a:pt x="13" y="25"/>
                    <a:pt x="13" y="25"/>
                    <a:pt x="13" y="25"/>
                  </a:cubicBezTo>
                  <a:cubicBezTo>
                    <a:pt x="12" y="25"/>
                    <a:pt x="12" y="25"/>
                    <a:pt x="12" y="25"/>
                  </a:cubicBezTo>
                  <a:cubicBezTo>
                    <a:pt x="12" y="26"/>
                    <a:pt x="12" y="26"/>
                    <a:pt x="12" y="26"/>
                  </a:cubicBezTo>
                  <a:cubicBezTo>
                    <a:pt x="12" y="26"/>
                    <a:pt x="12" y="26"/>
                    <a:pt x="12" y="26"/>
                  </a:cubicBezTo>
                  <a:cubicBezTo>
                    <a:pt x="12" y="27"/>
                    <a:pt x="12" y="27"/>
                    <a:pt x="12" y="27"/>
                  </a:cubicBezTo>
                  <a:cubicBezTo>
                    <a:pt x="13" y="28"/>
                    <a:pt x="13" y="28"/>
                    <a:pt x="13" y="28"/>
                  </a:cubicBezTo>
                  <a:cubicBezTo>
                    <a:pt x="13" y="29"/>
                    <a:pt x="13" y="29"/>
                    <a:pt x="13" y="29"/>
                  </a:cubicBezTo>
                  <a:cubicBezTo>
                    <a:pt x="13" y="29"/>
                    <a:pt x="13" y="29"/>
                    <a:pt x="13" y="29"/>
                  </a:cubicBezTo>
                  <a:cubicBezTo>
                    <a:pt x="13" y="29"/>
                    <a:pt x="13" y="29"/>
                    <a:pt x="13" y="29"/>
                  </a:cubicBezTo>
                  <a:cubicBezTo>
                    <a:pt x="12" y="29"/>
                    <a:pt x="12" y="29"/>
                    <a:pt x="12" y="29"/>
                  </a:cubicBezTo>
                  <a:cubicBezTo>
                    <a:pt x="12" y="30"/>
                    <a:pt x="12" y="30"/>
                    <a:pt x="12" y="30"/>
                  </a:cubicBezTo>
                  <a:cubicBezTo>
                    <a:pt x="12" y="31"/>
                    <a:pt x="12" y="31"/>
                    <a:pt x="12" y="31"/>
                  </a:cubicBezTo>
                  <a:cubicBezTo>
                    <a:pt x="11" y="31"/>
                    <a:pt x="11" y="31"/>
                    <a:pt x="11" y="31"/>
                  </a:cubicBezTo>
                  <a:cubicBezTo>
                    <a:pt x="10" y="31"/>
                    <a:pt x="10" y="31"/>
                    <a:pt x="10" y="31"/>
                  </a:cubicBezTo>
                  <a:cubicBezTo>
                    <a:pt x="9" y="31"/>
                    <a:pt x="9" y="31"/>
                    <a:pt x="9" y="31"/>
                  </a:cubicBezTo>
                  <a:cubicBezTo>
                    <a:pt x="9" y="31"/>
                    <a:pt x="9" y="31"/>
                    <a:pt x="9" y="31"/>
                  </a:cubicBezTo>
                  <a:cubicBezTo>
                    <a:pt x="9" y="30"/>
                    <a:pt x="9" y="30"/>
                    <a:pt x="9" y="30"/>
                  </a:cubicBezTo>
                  <a:cubicBezTo>
                    <a:pt x="9" y="30"/>
                    <a:pt x="9" y="30"/>
                    <a:pt x="9" y="30"/>
                  </a:cubicBezTo>
                  <a:cubicBezTo>
                    <a:pt x="8" y="29"/>
                    <a:pt x="8" y="29"/>
                    <a:pt x="8" y="29"/>
                  </a:cubicBezTo>
                  <a:cubicBezTo>
                    <a:pt x="7" y="29"/>
                    <a:pt x="7" y="29"/>
                    <a:pt x="7" y="29"/>
                  </a:cubicBezTo>
                  <a:cubicBezTo>
                    <a:pt x="7" y="29"/>
                    <a:pt x="7" y="29"/>
                    <a:pt x="7" y="29"/>
                  </a:cubicBezTo>
                  <a:cubicBezTo>
                    <a:pt x="6" y="28"/>
                    <a:pt x="6" y="28"/>
                    <a:pt x="6" y="28"/>
                  </a:cubicBezTo>
                  <a:cubicBezTo>
                    <a:pt x="6" y="27"/>
                    <a:pt x="6" y="27"/>
                    <a:pt x="6" y="27"/>
                  </a:cubicBezTo>
                  <a:cubicBezTo>
                    <a:pt x="7" y="27"/>
                    <a:pt x="7" y="27"/>
                    <a:pt x="7" y="27"/>
                  </a:cubicBezTo>
                  <a:cubicBezTo>
                    <a:pt x="8" y="27"/>
                    <a:pt x="8" y="27"/>
                    <a:pt x="8" y="27"/>
                  </a:cubicBezTo>
                  <a:cubicBezTo>
                    <a:pt x="8" y="27"/>
                    <a:pt x="8" y="27"/>
                    <a:pt x="8" y="27"/>
                  </a:cubicBezTo>
                  <a:cubicBezTo>
                    <a:pt x="7" y="27"/>
                    <a:pt x="7" y="27"/>
                    <a:pt x="7" y="27"/>
                  </a:cubicBezTo>
                  <a:cubicBezTo>
                    <a:pt x="6" y="27"/>
                    <a:pt x="6" y="27"/>
                    <a:pt x="6" y="27"/>
                  </a:cubicBezTo>
                  <a:cubicBezTo>
                    <a:pt x="6" y="27"/>
                    <a:pt x="6" y="27"/>
                    <a:pt x="6"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4"/>
                  </a:cubicBezTo>
                  <a:cubicBezTo>
                    <a:pt x="4" y="24"/>
                    <a:pt x="4" y="24"/>
                    <a:pt x="4" y="24"/>
                  </a:cubicBezTo>
                  <a:cubicBezTo>
                    <a:pt x="4" y="24"/>
                    <a:pt x="4" y="24"/>
                    <a:pt x="4" y="24"/>
                  </a:cubicBezTo>
                  <a:cubicBezTo>
                    <a:pt x="3" y="24"/>
                    <a:pt x="3" y="24"/>
                    <a:pt x="3" y="24"/>
                  </a:cubicBezTo>
                  <a:cubicBezTo>
                    <a:pt x="3" y="23"/>
                    <a:pt x="3" y="23"/>
                    <a:pt x="3" y="23"/>
                  </a:cubicBezTo>
                  <a:cubicBezTo>
                    <a:pt x="3" y="22"/>
                    <a:pt x="3" y="22"/>
                    <a:pt x="3" y="22"/>
                  </a:cubicBezTo>
                  <a:cubicBezTo>
                    <a:pt x="3" y="22"/>
                    <a:pt x="3" y="22"/>
                    <a:pt x="3" y="22"/>
                  </a:cubicBezTo>
                  <a:cubicBezTo>
                    <a:pt x="4" y="23"/>
                    <a:pt x="4" y="23"/>
                    <a:pt x="4" y="23"/>
                  </a:cubicBezTo>
                  <a:cubicBezTo>
                    <a:pt x="4" y="23"/>
                    <a:pt x="4" y="23"/>
                    <a:pt x="4" y="23"/>
                  </a:cubicBezTo>
                  <a:cubicBezTo>
                    <a:pt x="4" y="24"/>
                    <a:pt x="4" y="24"/>
                    <a:pt x="4" y="24"/>
                  </a:cubicBezTo>
                  <a:cubicBezTo>
                    <a:pt x="5" y="24"/>
                    <a:pt x="5" y="24"/>
                    <a:pt x="5" y="24"/>
                  </a:cubicBezTo>
                  <a:cubicBezTo>
                    <a:pt x="5" y="23"/>
                    <a:pt x="5" y="23"/>
                    <a:pt x="5" y="23"/>
                  </a:cubicBezTo>
                  <a:cubicBezTo>
                    <a:pt x="5" y="23"/>
                    <a:pt x="5" y="23"/>
                    <a:pt x="5" y="23"/>
                  </a:cubicBezTo>
                  <a:cubicBezTo>
                    <a:pt x="5" y="22"/>
                    <a:pt x="5" y="22"/>
                    <a:pt x="5" y="22"/>
                  </a:cubicBezTo>
                  <a:cubicBezTo>
                    <a:pt x="5" y="22"/>
                    <a:pt x="5" y="22"/>
                    <a:pt x="5" y="22"/>
                  </a:cubicBezTo>
                  <a:cubicBezTo>
                    <a:pt x="4" y="22"/>
                    <a:pt x="4" y="22"/>
                    <a:pt x="4" y="22"/>
                  </a:cubicBezTo>
                  <a:cubicBezTo>
                    <a:pt x="4" y="22"/>
                    <a:pt x="4" y="22"/>
                    <a:pt x="4" y="22"/>
                  </a:cubicBezTo>
                  <a:cubicBezTo>
                    <a:pt x="3" y="21"/>
                    <a:pt x="3" y="21"/>
                    <a:pt x="3" y="21"/>
                  </a:cubicBezTo>
                  <a:cubicBezTo>
                    <a:pt x="3" y="21"/>
                    <a:pt x="3" y="21"/>
                    <a:pt x="3" y="21"/>
                  </a:cubicBezTo>
                  <a:cubicBezTo>
                    <a:pt x="4" y="21"/>
                    <a:pt x="4" y="21"/>
                    <a:pt x="4" y="21"/>
                  </a:cubicBezTo>
                  <a:cubicBezTo>
                    <a:pt x="4" y="20"/>
                    <a:pt x="4" y="20"/>
                    <a:pt x="4" y="20"/>
                  </a:cubicBezTo>
                  <a:cubicBezTo>
                    <a:pt x="4" y="19"/>
                    <a:pt x="4" y="19"/>
                    <a:pt x="4" y="19"/>
                  </a:cubicBezTo>
                  <a:cubicBezTo>
                    <a:pt x="4" y="19"/>
                    <a:pt x="4" y="19"/>
                    <a:pt x="4" y="19"/>
                  </a:cubicBezTo>
                  <a:cubicBezTo>
                    <a:pt x="4" y="19"/>
                    <a:pt x="4" y="19"/>
                    <a:pt x="4" y="19"/>
                  </a:cubicBezTo>
                  <a:cubicBezTo>
                    <a:pt x="3" y="19"/>
                    <a:pt x="3" y="19"/>
                    <a:pt x="3" y="19"/>
                  </a:cubicBezTo>
                  <a:cubicBezTo>
                    <a:pt x="3" y="19"/>
                    <a:pt x="3" y="19"/>
                    <a:pt x="3" y="19"/>
                  </a:cubicBezTo>
                  <a:cubicBezTo>
                    <a:pt x="3" y="20"/>
                    <a:pt x="3" y="20"/>
                    <a:pt x="3" y="20"/>
                  </a:cubicBezTo>
                  <a:cubicBezTo>
                    <a:pt x="3" y="20"/>
                    <a:pt x="3" y="20"/>
                    <a:pt x="3" y="20"/>
                  </a:cubicBezTo>
                  <a:cubicBezTo>
                    <a:pt x="2" y="21"/>
                    <a:pt x="2" y="21"/>
                    <a:pt x="2" y="21"/>
                  </a:cubicBezTo>
                  <a:cubicBezTo>
                    <a:pt x="2" y="21"/>
                    <a:pt x="2" y="21"/>
                    <a:pt x="2" y="21"/>
                  </a:cubicBezTo>
                  <a:cubicBezTo>
                    <a:pt x="2" y="20"/>
                    <a:pt x="2" y="20"/>
                    <a:pt x="2" y="20"/>
                  </a:cubicBezTo>
                  <a:cubicBezTo>
                    <a:pt x="1" y="19"/>
                    <a:pt x="1" y="19"/>
                    <a:pt x="1" y="19"/>
                  </a:cubicBezTo>
                  <a:cubicBezTo>
                    <a:pt x="1" y="18"/>
                    <a:pt x="1" y="18"/>
                    <a:pt x="1" y="18"/>
                  </a:cubicBezTo>
                  <a:cubicBezTo>
                    <a:pt x="0" y="17"/>
                    <a:pt x="0" y="17"/>
                    <a:pt x="0" y="17"/>
                  </a:cubicBezTo>
                  <a:cubicBezTo>
                    <a:pt x="0" y="17"/>
                    <a:pt x="0" y="17"/>
                    <a:pt x="0" y="17"/>
                  </a:cubicBezTo>
                  <a:cubicBezTo>
                    <a:pt x="1" y="17"/>
                    <a:pt x="1" y="17"/>
                    <a:pt x="1" y="17"/>
                  </a:cubicBezTo>
                  <a:cubicBezTo>
                    <a:pt x="2" y="16"/>
                    <a:pt x="2" y="16"/>
                    <a:pt x="2" y="16"/>
                  </a:cubicBezTo>
                  <a:cubicBezTo>
                    <a:pt x="2" y="16"/>
                    <a:pt x="2" y="16"/>
                    <a:pt x="2" y="16"/>
                  </a:cubicBezTo>
                  <a:cubicBezTo>
                    <a:pt x="2" y="15"/>
                    <a:pt x="2" y="15"/>
                    <a:pt x="2" y="15"/>
                  </a:cubicBezTo>
                  <a:cubicBezTo>
                    <a:pt x="2" y="15"/>
                    <a:pt x="2" y="15"/>
                    <a:pt x="2" y="15"/>
                  </a:cubicBezTo>
                  <a:cubicBezTo>
                    <a:pt x="2" y="14"/>
                    <a:pt x="2" y="14"/>
                    <a:pt x="2" y="14"/>
                  </a:cubicBezTo>
                  <a:cubicBezTo>
                    <a:pt x="2" y="13"/>
                    <a:pt x="2" y="13"/>
                    <a:pt x="2" y="13"/>
                  </a:cubicBezTo>
                  <a:cubicBezTo>
                    <a:pt x="3" y="13"/>
                    <a:pt x="3" y="13"/>
                    <a:pt x="3" y="13"/>
                  </a:cubicBezTo>
                  <a:cubicBezTo>
                    <a:pt x="3" y="14"/>
                    <a:pt x="3" y="14"/>
                    <a:pt x="3" y="14"/>
                  </a:cubicBezTo>
                  <a:cubicBezTo>
                    <a:pt x="4" y="15"/>
                    <a:pt x="4" y="15"/>
                    <a:pt x="4" y="15"/>
                  </a:cubicBezTo>
                  <a:cubicBezTo>
                    <a:pt x="4" y="15"/>
                    <a:pt x="4" y="15"/>
                    <a:pt x="4" y="15"/>
                  </a:cubicBezTo>
                  <a:cubicBezTo>
                    <a:pt x="5" y="15"/>
                    <a:pt x="5" y="15"/>
                    <a:pt x="5" y="15"/>
                  </a:cubicBezTo>
                  <a:cubicBezTo>
                    <a:pt x="4" y="14"/>
                    <a:pt x="4" y="14"/>
                    <a:pt x="4" y="14"/>
                  </a:cubicBezTo>
                  <a:cubicBezTo>
                    <a:pt x="4" y="13"/>
                    <a:pt x="4" y="13"/>
                    <a:pt x="4" y="13"/>
                  </a:cubicBezTo>
                  <a:cubicBezTo>
                    <a:pt x="4" y="13"/>
                    <a:pt x="4" y="13"/>
                    <a:pt x="4" y="13"/>
                  </a:cubicBezTo>
                  <a:cubicBezTo>
                    <a:pt x="5" y="13"/>
                    <a:pt x="5" y="13"/>
                    <a:pt x="5" y="13"/>
                  </a:cubicBezTo>
                  <a:cubicBezTo>
                    <a:pt x="5" y="13"/>
                    <a:pt x="5" y="13"/>
                    <a:pt x="5" y="13"/>
                  </a:cubicBezTo>
                  <a:cubicBezTo>
                    <a:pt x="5" y="14"/>
                    <a:pt x="5" y="14"/>
                    <a:pt x="5" y="14"/>
                  </a:cubicBezTo>
                  <a:cubicBezTo>
                    <a:pt x="6" y="13"/>
                    <a:pt x="6" y="13"/>
                    <a:pt x="6" y="13"/>
                  </a:cubicBezTo>
                  <a:cubicBezTo>
                    <a:pt x="8" y="12"/>
                    <a:pt x="8" y="12"/>
                    <a:pt x="8" y="12"/>
                  </a:cubicBezTo>
                  <a:cubicBezTo>
                    <a:pt x="8" y="12"/>
                    <a:pt x="8" y="12"/>
                    <a:pt x="8" y="12"/>
                  </a:cubicBezTo>
                  <a:cubicBezTo>
                    <a:pt x="9" y="12"/>
                    <a:pt x="9" y="12"/>
                    <a:pt x="9" y="12"/>
                  </a:cubicBezTo>
                  <a:cubicBezTo>
                    <a:pt x="9" y="13"/>
                    <a:pt x="9" y="13"/>
                    <a:pt x="9" y="13"/>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7" y="15"/>
                    <a:pt x="7" y="15"/>
                    <a:pt x="7" y="15"/>
                  </a:cubicBezTo>
                  <a:cubicBezTo>
                    <a:pt x="7" y="15"/>
                    <a:pt x="7" y="15"/>
                    <a:pt x="7" y="15"/>
                  </a:cubicBezTo>
                  <a:cubicBezTo>
                    <a:pt x="6" y="15"/>
                    <a:pt x="6" y="15"/>
                    <a:pt x="6" y="15"/>
                  </a:cubicBezTo>
                  <a:cubicBezTo>
                    <a:pt x="6" y="16"/>
                    <a:pt x="6" y="16"/>
                    <a:pt x="6" y="16"/>
                  </a:cubicBezTo>
                  <a:cubicBezTo>
                    <a:pt x="6" y="16"/>
                    <a:pt x="6" y="16"/>
                    <a:pt x="6" y="16"/>
                  </a:cubicBezTo>
                  <a:cubicBezTo>
                    <a:pt x="7" y="16"/>
                    <a:pt x="7" y="16"/>
                    <a:pt x="7" y="16"/>
                  </a:cubicBezTo>
                  <a:cubicBezTo>
                    <a:pt x="8" y="15"/>
                    <a:pt x="8" y="15"/>
                    <a:pt x="8" y="15"/>
                  </a:cubicBezTo>
                  <a:cubicBezTo>
                    <a:pt x="9" y="15"/>
                    <a:pt x="9" y="15"/>
                    <a:pt x="9" y="15"/>
                  </a:cubicBezTo>
                  <a:cubicBezTo>
                    <a:pt x="9" y="16"/>
                    <a:pt x="9" y="16"/>
                    <a:pt x="9" y="16"/>
                  </a:cubicBezTo>
                  <a:cubicBezTo>
                    <a:pt x="8" y="16"/>
                    <a:pt x="8" y="16"/>
                    <a:pt x="8" y="16"/>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8"/>
                    <a:pt x="9" y="18"/>
                    <a:pt x="9" y="18"/>
                  </a:cubicBezTo>
                  <a:cubicBezTo>
                    <a:pt x="10" y="19"/>
                    <a:pt x="10" y="19"/>
                    <a:pt x="10" y="19"/>
                  </a:cubicBezTo>
                  <a:cubicBezTo>
                    <a:pt x="10" y="19"/>
                    <a:pt x="10" y="19"/>
                    <a:pt x="10" y="19"/>
                  </a:cubicBezTo>
                  <a:cubicBezTo>
                    <a:pt x="10" y="19"/>
                    <a:pt x="10" y="19"/>
                    <a:pt x="10" y="19"/>
                  </a:cubicBezTo>
                  <a:cubicBezTo>
                    <a:pt x="10" y="18"/>
                    <a:pt x="10" y="18"/>
                    <a:pt x="10" y="18"/>
                  </a:cubicBezTo>
                  <a:cubicBezTo>
                    <a:pt x="10" y="17"/>
                    <a:pt x="10" y="17"/>
                    <a:pt x="10" y="17"/>
                  </a:cubicBezTo>
                  <a:cubicBezTo>
                    <a:pt x="10" y="16"/>
                    <a:pt x="10" y="16"/>
                    <a:pt x="10" y="16"/>
                  </a:cubicBezTo>
                  <a:cubicBezTo>
                    <a:pt x="10" y="16"/>
                    <a:pt x="10" y="16"/>
                    <a:pt x="10" y="16"/>
                  </a:cubicBezTo>
                  <a:cubicBezTo>
                    <a:pt x="11" y="14"/>
                    <a:pt x="11" y="14"/>
                    <a:pt x="11" y="14"/>
                  </a:cubicBezTo>
                  <a:cubicBezTo>
                    <a:pt x="11" y="14"/>
                    <a:pt x="11" y="14"/>
                    <a:pt x="11" y="14"/>
                  </a:cubicBezTo>
                  <a:cubicBezTo>
                    <a:pt x="11" y="13"/>
                    <a:pt x="11" y="13"/>
                    <a:pt x="11" y="13"/>
                  </a:cubicBezTo>
                  <a:cubicBezTo>
                    <a:pt x="12" y="13"/>
                    <a:pt x="12" y="13"/>
                    <a:pt x="12" y="13"/>
                  </a:cubicBezTo>
                  <a:cubicBezTo>
                    <a:pt x="12" y="14"/>
                    <a:pt x="12" y="14"/>
                    <a:pt x="12" y="14"/>
                  </a:cubicBezTo>
                  <a:cubicBezTo>
                    <a:pt x="13" y="15"/>
                    <a:pt x="13" y="15"/>
                    <a:pt x="13" y="15"/>
                  </a:cubicBezTo>
                  <a:cubicBezTo>
                    <a:pt x="13" y="15"/>
                    <a:pt x="13" y="15"/>
                    <a:pt x="13" y="15"/>
                  </a:cubicBezTo>
                  <a:cubicBezTo>
                    <a:pt x="13" y="17"/>
                    <a:pt x="13" y="17"/>
                    <a:pt x="13" y="17"/>
                  </a:cubicBezTo>
                  <a:cubicBezTo>
                    <a:pt x="14" y="18"/>
                    <a:pt x="14" y="18"/>
                    <a:pt x="14" y="18"/>
                  </a:cubicBezTo>
                  <a:cubicBezTo>
                    <a:pt x="14" y="19"/>
                    <a:pt x="14" y="19"/>
                    <a:pt x="14" y="19"/>
                  </a:cubicBezTo>
                  <a:cubicBezTo>
                    <a:pt x="14" y="20"/>
                    <a:pt x="14" y="20"/>
                    <a:pt x="14" y="20"/>
                  </a:cubicBezTo>
                  <a:cubicBezTo>
                    <a:pt x="13" y="20"/>
                    <a:pt x="13" y="20"/>
                    <a:pt x="13" y="20"/>
                  </a:cubicBezTo>
                  <a:cubicBezTo>
                    <a:pt x="13" y="20"/>
                    <a:pt x="13" y="20"/>
                    <a:pt x="13" y="20"/>
                  </a:cubicBezTo>
                  <a:cubicBezTo>
                    <a:pt x="14" y="21"/>
                    <a:pt x="14" y="21"/>
                    <a:pt x="14" y="21"/>
                  </a:cubicBezTo>
                  <a:cubicBezTo>
                    <a:pt x="14" y="20"/>
                    <a:pt x="14" y="20"/>
                    <a:pt x="14" y="20"/>
                  </a:cubicBezTo>
                  <a:cubicBezTo>
                    <a:pt x="15" y="20"/>
                    <a:pt x="15" y="20"/>
                    <a:pt x="15" y="20"/>
                  </a:cubicBezTo>
                  <a:cubicBezTo>
                    <a:pt x="15" y="21"/>
                    <a:pt x="15" y="21"/>
                    <a:pt x="15" y="21"/>
                  </a:cubicBezTo>
                  <a:cubicBezTo>
                    <a:pt x="16" y="22"/>
                    <a:pt x="16" y="22"/>
                    <a:pt x="16" y="22"/>
                  </a:cubicBezTo>
                  <a:cubicBezTo>
                    <a:pt x="16" y="23"/>
                    <a:pt x="16" y="23"/>
                    <a:pt x="16" y="23"/>
                  </a:cubicBezTo>
                  <a:cubicBezTo>
                    <a:pt x="17" y="23"/>
                    <a:pt x="17" y="23"/>
                    <a:pt x="17" y="23"/>
                  </a:cubicBezTo>
                  <a:cubicBezTo>
                    <a:pt x="17" y="22"/>
                    <a:pt x="17" y="22"/>
                    <a:pt x="17" y="22"/>
                  </a:cubicBezTo>
                  <a:cubicBezTo>
                    <a:pt x="16" y="21"/>
                    <a:pt x="16" y="21"/>
                    <a:pt x="16" y="21"/>
                  </a:cubicBezTo>
                  <a:cubicBezTo>
                    <a:pt x="16" y="20"/>
                    <a:pt x="16" y="20"/>
                    <a:pt x="16" y="20"/>
                  </a:cubicBezTo>
                  <a:cubicBezTo>
                    <a:pt x="15" y="19"/>
                    <a:pt x="15" y="19"/>
                    <a:pt x="15" y="19"/>
                  </a:cubicBezTo>
                  <a:cubicBezTo>
                    <a:pt x="15" y="18"/>
                    <a:pt x="15" y="18"/>
                    <a:pt x="15" y="18"/>
                  </a:cubicBezTo>
                  <a:cubicBezTo>
                    <a:pt x="15" y="17"/>
                    <a:pt x="15" y="17"/>
                    <a:pt x="15" y="17"/>
                  </a:cubicBezTo>
                  <a:cubicBezTo>
                    <a:pt x="15" y="15"/>
                    <a:pt x="15" y="15"/>
                    <a:pt x="15" y="15"/>
                  </a:cubicBezTo>
                  <a:cubicBezTo>
                    <a:pt x="15" y="14"/>
                    <a:pt x="15" y="14"/>
                    <a:pt x="15" y="14"/>
                  </a:cubicBezTo>
                  <a:cubicBezTo>
                    <a:pt x="14" y="14"/>
                    <a:pt x="14" y="14"/>
                    <a:pt x="14" y="14"/>
                  </a:cubicBezTo>
                  <a:cubicBezTo>
                    <a:pt x="15" y="13"/>
                    <a:pt x="15" y="13"/>
                    <a:pt x="15" y="13"/>
                  </a:cubicBezTo>
                  <a:cubicBezTo>
                    <a:pt x="15" y="13"/>
                    <a:pt x="15" y="13"/>
                    <a:pt x="15" y="13"/>
                  </a:cubicBezTo>
                  <a:cubicBezTo>
                    <a:pt x="15" y="12"/>
                    <a:pt x="15" y="12"/>
                    <a:pt x="15" y="12"/>
                  </a:cubicBezTo>
                  <a:cubicBezTo>
                    <a:pt x="15" y="11"/>
                    <a:pt x="15" y="11"/>
                    <a:pt x="15" y="11"/>
                  </a:cubicBezTo>
                  <a:cubicBezTo>
                    <a:pt x="15" y="10"/>
                    <a:pt x="15" y="10"/>
                    <a:pt x="15" y="10"/>
                  </a:cubicBezTo>
                  <a:cubicBezTo>
                    <a:pt x="16" y="10"/>
                    <a:pt x="16" y="10"/>
                    <a:pt x="16" y="10"/>
                  </a:cubicBezTo>
                  <a:cubicBezTo>
                    <a:pt x="16" y="10"/>
                    <a:pt x="16" y="10"/>
                    <a:pt x="16" y="10"/>
                  </a:cubicBezTo>
                  <a:cubicBezTo>
                    <a:pt x="17" y="11"/>
                    <a:pt x="17" y="11"/>
                    <a:pt x="17" y="11"/>
                  </a:cubicBezTo>
                  <a:cubicBezTo>
                    <a:pt x="17" y="12"/>
                    <a:pt x="17" y="12"/>
                    <a:pt x="17" y="12"/>
                  </a:cubicBezTo>
                  <a:cubicBezTo>
                    <a:pt x="18" y="12"/>
                    <a:pt x="18" y="12"/>
                    <a:pt x="18" y="12"/>
                  </a:cubicBezTo>
                  <a:cubicBezTo>
                    <a:pt x="18" y="11"/>
                    <a:pt x="18" y="11"/>
                    <a:pt x="18" y="11"/>
                  </a:cubicBezTo>
                  <a:cubicBezTo>
                    <a:pt x="19" y="11"/>
                    <a:pt x="19" y="11"/>
                    <a:pt x="19" y="11"/>
                  </a:cubicBezTo>
                  <a:cubicBezTo>
                    <a:pt x="19" y="11"/>
                    <a:pt x="19" y="11"/>
                    <a:pt x="19" y="11"/>
                  </a:cubicBezTo>
                  <a:cubicBezTo>
                    <a:pt x="20" y="13"/>
                    <a:pt x="20" y="13"/>
                    <a:pt x="20" y="13"/>
                  </a:cubicBezTo>
                  <a:cubicBezTo>
                    <a:pt x="21" y="13"/>
                    <a:pt x="21" y="13"/>
                    <a:pt x="21" y="13"/>
                  </a:cubicBezTo>
                  <a:cubicBezTo>
                    <a:pt x="21" y="14"/>
                    <a:pt x="21" y="14"/>
                    <a:pt x="21" y="14"/>
                  </a:cubicBezTo>
                  <a:cubicBezTo>
                    <a:pt x="20" y="15"/>
                    <a:pt x="20" y="15"/>
                    <a:pt x="20" y="15"/>
                  </a:cubicBezTo>
                  <a:cubicBezTo>
                    <a:pt x="20" y="16"/>
                    <a:pt x="20" y="16"/>
                    <a:pt x="20" y="16"/>
                  </a:cubicBezTo>
                  <a:cubicBezTo>
                    <a:pt x="20" y="17"/>
                    <a:pt x="20" y="17"/>
                    <a:pt x="20" y="17"/>
                  </a:cubicBezTo>
                  <a:cubicBezTo>
                    <a:pt x="20" y="18"/>
                    <a:pt x="20" y="18"/>
                    <a:pt x="20" y="18"/>
                  </a:cubicBezTo>
                  <a:cubicBezTo>
                    <a:pt x="20" y="18"/>
                    <a:pt x="20" y="18"/>
                    <a:pt x="20" y="18"/>
                  </a:cubicBezTo>
                  <a:cubicBezTo>
                    <a:pt x="21" y="18"/>
                    <a:pt x="21" y="18"/>
                    <a:pt x="21" y="18"/>
                  </a:cubicBezTo>
                  <a:cubicBezTo>
                    <a:pt x="21" y="17"/>
                    <a:pt x="21" y="17"/>
                    <a:pt x="21" y="17"/>
                  </a:cubicBezTo>
                  <a:cubicBezTo>
                    <a:pt x="21" y="15"/>
                    <a:pt x="21" y="15"/>
                    <a:pt x="21" y="15"/>
                  </a:cubicBezTo>
                  <a:cubicBezTo>
                    <a:pt x="21" y="14"/>
                    <a:pt x="21" y="14"/>
                    <a:pt x="21" y="14"/>
                  </a:cubicBezTo>
                  <a:cubicBezTo>
                    <a:pt x="22" y="14"/>
                    <a:pt x="22" y="14"/>
                    <a:pt x="22" y="14"/>
                  </a:cubicBezTo>
                  <a:cubicBezTo>
                    <a:pt x="23" y="15"/>
                    <a:pt x="23" y="15"/>
                    <a:pt x="23" y="15"/>
                  </a:cubicBezTo>
                  <a:cubicBezTo>
                    <a:pt x="23" y="16"/>
                    <a:pt x="23" y="16"/>
                    <a:pt x="23" y="16"/>
                  </a:cubicBezTo>
                  <a:cubicBezTo>
                    <a:pt x="24" y="18"/>
                    <a:pt x="24" y="18"/>
                    <a:pt x="24" y="18"/>
                  </a:cubicBezTo>
                  <a:cubicBezTo>
                    <a:pt x="24" y="19"/>
                    <a:pt x="24" y="19"/>
                    <a:pt x="24" y="19"/>
                  </a:cubicBezTo>
                  <a:cubicBezTo>
                    <a:pt x="24" y="19"/>
                    <a:pt x="24" y="19"/>
                    <a:pt x="24" y="19"/>
                  </a:cubicBezTo>
                  <a:cubicBezTo>
                    <a:pt x="25" y="19"/>
                    <a:pt x="25" y="19"/>
                    <a:pt x="25" y="19"/>
                  </a:cubicBezTo>
                  <a:cubicBezTo>
                    <a:pt x="26" y="19"/>
                    <a:pt x="26" y="19"/>
                    <a:pt x="26" y="19"/>
                  </a:cubicBezTo>
                  <a:cubicBezTo>
                    <a:pt x="27" y="21"/>
                    <a:pt x="27" y="21"/>
                    <a:pt x="27" y="21"/>
                  </a:cubicBezTo>
                  <a:cubicBezTo>
                    <a:pt x="27" y="21"/>
                    <a:pt x="27" y="21"/>
                    <a:pt x="27" y="21"/>
                  </a:cubicBezTo>
                  <a:cubicBezTo>
                    <a:pt x="29" y="22"/>
                    <a:pt x="29" y="22"/>
                    <a:pt x="29" y="22"/>
                  </a:cubicBezTo>
                  <a:cubicBezTo>
                    <a:pt x="29" y="23"/>
                    <a:pt x="29" y="23"/>
                    <a:pt x="29" y="23"/>
                  </a:cubicBezTo>
                  <a:cubicBezTo>
                    <a:pt x="31" y="23"/>
                    <a:pt x="31" y="23"/>
                    <a:pt x="31" y="23"/>
                  </a:cubicBezTo>
                  <a:cubicBezTo>
                    <a:pt x="32" y="23"/>
                    <a:pt x="32" y="23"/>
                    <a:pt x="32" y="23"/>
                  </a:cubicBezTo>
                  <a:cubicBezTo>
                    <a:pt x="32" y="24"/>
                    <a:pt x="32" y="24"/>
                    <a:pt x="32" y="24"/>
                  </a:cubicBezTo>
                  <a:cubicBezTo>
                    <a:pt x="32" y="24"/>
                    <a:pt x="32" y="24"/>
                    <a:pt x="32" y="24"/>
                  </a:cubicBezTo>
                  <a:cubicBezTo>
                    <a:pt x="32" y="25"/>
                    <a:pt x="32" y="25"/>
                    <a:pt x="32" y="25"/>
                  </a:cubicBezTo>
                  <a:cubicBezTo>
                    <a:pt x="31" y="25"/>
                    <a:pt x="31" y="25"/>
                    <a:pt x="31" y="25"/>
                  </a:cubicBezTo>
                  <a:cubicBezTo>
                    <a:pt x="31" y="24"/>
                    <a:pt x="31" y="24"/>
                    <a:pt x="31" y="24"/>
                  </a:cubicBezTo>
                  <a:cubicBezTo>
                    <a:pt x="30" y="25"/>
                    <a:pt x="30" y="25"/>
                    <a:pt x="30" y="25"/>
                  </a:cubicBezTo>
                  <a:cubicBezTo>
                    <a:pt x="29" y="25"/>
                    <a:pt x="29" y="25"/>
                    <a:pt x="29" y="25"/>
                  </a:cubicBezTo>
                  <a:cubicBezTo>
                    <a:pt x="28" y="25"/>
                    <a:pt x="28" y="25"/>
                    <a:pt x="28" y="25"/>
                  </a:cubicBezTo>
                  <a:cubicBezTo>
                    <a:pt x="27" y="26"/>
                    <a:pt x="27" y="26"/>
                    <a:pt x="27" y="26"/>
                  </a:cubicBezTo>
                  <a:cubicBezTo>
                    <a:pt x="27" y="26"/>
                    <a:pt x="27" y="26"/>
                    <a:pt x="27" y="26"/>
                  </a:cubicBezTo>
                  <a:cubicBezTo>
                    <a:pt x="27" y="26"/>
                    <a:pt x="27" y="26"/>
                    <a:pt x="27" y="26"/>
                  </a:cubicBezTo>
                  <a:cubicBezTo>
                    <a:pt x="27" y="27"/>
                    <a:pt x="27" y="27"/>
                    <a:pt x="27" y="27"/>
                  </a:cubicBezTo>
                  <a:cubicBezTo>
                    <a:pt x="26" y="27"/>
                    <a:pt x="26" y="27"/>
                    <a:pt x="26" y="27"/>
                  </a:cubicBezTo>
                  <a:cubicBezTo>
                    <a:pt x="26" y="28"/>
                    <a:pt x="26" y="28"/>
                    <a:pt x="26" y="28"/>
                  </a:cubicBezTo>
                  <a:cubicBezTo>
                    <a:pt x="26" y="29"/>
                    <a:pt x="26" y="29"/>
                    <a:pt x="26" y="29"/>
                  </a:cubicBezTo>
                  <a:cubicBezTo>
                    <a:pt x="26" y="30"/>
                    <a:pt x="26" y="30"/>
                    <a:pt x="26" y="30"/>
                  </a:cubicBezTo>
                  <a:cubicBezTo>
                    <a:pt x="26" y="31"/>
                    <a:pt x="26" y="31"/>
                    <a:pt x="26" y="31"/>
                  </a:cubicBezTo>
                  <a:cubicBezTo>
                    <a:pt x="26" y="32"/>
                    <a:pt x="26" y="32"/>
                    <a:pt x="26" y="32"/>
                  </a:cubicBezTo>
                  <a:cubicBezTo>
                    <a:pt x="27" y="32"/>
                    <a:pt x="27" y="32"/>
                    <a:pt x="27" y="32"/>
                  </a:cubicBezTo>
                  <a:cubicBezTo>
                    <a:pt x="26" y="33"/>
                    <a:pt x="26" y="33"/>
                    <a:pt x="26" y="33"/>
                  </a:cubicBezTo>
                  <a:cubicBezTo>
                    <a:pt x="25" y="32"/>
                    <a:pt x="25" y="32"/>
                    <a:pt x="25" y="32"/>
                  </a:cubicBezTo>
                  <a:cubicBezTo>
                    <a:pt x="25" y="33"/>
                    <a:pt x="25" y="33"/>
                    <a:pt x="25" y="33"/>
                  </a:cubicBezTo>
                  <a:cubicBezTo>
                    <a:pt x="25" y="33"/>
                    <a:pt x="25" y="33"/>
                    <a:pt x="25" y="33"/>
                  </a:cubicBezTo>
                  <a:cubicBezTo>
                    <a:pt x="26" y="34"/>
                    <a:pt x="26" y="34"/>
                    <a:pt x="26" y="34"/>
                  </a:cubicBezTo>
                  <a:cubicBezTo>
                    <a:pt x="26" y="35"/>
                    <a:pt x="26" y="35"/>
                    <a:pt x="26" y="35"/>
                  </a:cubicBezTo>
                  <a:cubicBezTo>
                    <a:pt x="25" y="36"/>
                    <a:pt x="25" y="36"/>
                    <a:pt x="25" y="36"/>
                  </a:cubicBezTo>
                  <a:cubicBezTo>
                    <a:pt x="25" y="37"/>
                    <a:pt x="25" y="37"/>
                    <a:pt x="25" y="37"/>
                  </a:cubicBezTo>
                  <a:cubicBezTo>
                    <a:pt x="25" y="38"/>
                    <a:pt x="25" y="38"/>
                    <a:pt x="25" y="38"/>
                  </a:cubicBezTo>
                  <a:cubicBezTo>
                    <a:pt x="25" y="38"/>
                    <a:pt x="25" y="38"/>
                    <a:pt x="25" y="38"/>
                  </a:cubicBezTo>
                  <a:cubicBezTo>
                    <a:pt x="24" y="38"/>
                    <a:pt x="24" y="38"/>
                    <a:pt x="24" y="38"/>
                  </a:cubicBezTo>
                  <a:cubicBezTo>
                    <a:pt x="23" y="39"/>
                    <a:pt x="23" y="39"/>
                    <a:pt x="23" y="39"/>
                  </a:cubicBezTo>
                  <a:cubicBezTo>
                    <a:pt x="24" y="39"/>
                    <a:pt x="24" y="39"/>
                    <a:pt x="24" y="39"/>
                  </a:cubicBezTo>
                  <a:cubicBezTo>
                    <a:pt x="24" y="39"/>
                    <a:pt x="24" y="39"/>
                    <a:pt x="24" y="39"/>
                  </a:cubicBezTo>
                  <a:cubicBezTo>
                    <a:pt x="23" y="40"/>
                    <a:pt x="23" y="40"/>
                    <a:pt x="23" y="40"/>
                  </a:cubicBezTo>
                  <a:cubicBezTo>
                    <a:pt x="23" y="40"/>
                    <a:pt x="23" y="40"/>
                    <a:pt x="23" y="40"/>
                  </a:cubicBezTo>
                  <a:cubicBezTo>
                    <a:pt x="23" y="41"/>
                    <a:pt x="23" y="41"/>
                    <a:pt x="23" y="41"/>
                  </a:cubicBezTo>
                  <a:cubicBezTo>
                    <a:pt x="23" y="43"/>
                    <a:pt x="23" y="43"/>
                    <a:pt x="23" y="43"/>
                  </a:cubicBezTo>
                  <a:cubicBezTo>
                    <a:pt x="23" y="44"/>
                    <a:pt x="23" y="44"/>
                    <a:pt x="23" y="44"/>
                  </a:cubicBezTo>
                  <a:cubicBezTo>
                    <a:pt x="22" y="45"/>
                    <a:pt x="22" y="45"/>
                    <a:pt x="22" y="45"/>
                  </a:cubicBezTo>
                  <a:cubicBezTo>
                    <a:pt x="23" y="46"/>
                    <a:pt x="23" y="46"/>
                    <a:pt x="23" y="46"/>
                  </a:cubicBezTo>
                  <a:cubicBezTo>
                    <a:pt x="23" y="47"/>
                    <a:pt x="23" y="47"/>
                    <a:pt x="23" y="47"/>
                  </a:cubicBezTo>
                  <a:cubicBezTo>
                    <a:pt x="23" y="47"/>
                    <a:pt x="23" y="47"/>
                    <a:pt x="23" y="47"/>
                  </a:cubicBezTo>
                  <a:cubicBezTo>
                    <a:pt x="23" y="47"/>
                    <a:pt x="23" y="47"/>
                    <a:pt x="23" y="47"/>
                  </a:cubicBezTo>
                  <a:cubicBezTo>
                    <a:pt x="23" y="48"/>
                    <a:pt x="23" y="48"/>
                    <a:pt x="23" y="48"/>
                  </a:cubicBezTo>
                  <a:cubicBezTo>
                    <a:pt x="22" y="49"/>
                    <a:pt x="22" y="49"/>
                    <a:pt x="22" y="49"/>
                  </a:cubicBezTo>
                  <a:cubicBezTo>
                    <a:pt x="21" y="49"/>
                    <a:pt x="21" y="49"/>
                    <a:pt x="21" y="49"/>
                  </a:cubicBezTo>
                  <a:close/>
                  <a:moveTo>
                    <a:pt x="31" y="69"/>
                  </a:moveTo>
                  <a:cubicBezTo>
                    <a:pt x="32" y="69"/>
                    <a:pt x="32" y="69"/>
                    <a:pt x="32" y="69"/>
                  </a:cubicBezTo>
                  <a:cubicBezTo>
                    <a:pt x="32" y="68"/>
                    <a:pt x="32" y="68"/>
                    <a:pt x="32" y="68"/>
                  </a:cubicBezTo>
                  <a:cubicBezTo>
                    <a:pt x="31" y="67"/>
                    <a:pt x="31" y="67"/>
                    <a:pt x="31" y="67"/>
                  </a:cubicBezTo>
                  <a:cubicBezTo>
                    <a:pt x="30" y="67"/>
                    <a:pt x="30" y="67"/>
                    <a:pt x="30" y="67"/>
                  </a:cubicBezTo>
                  <a:cubicBezTo>
                    <a:pt x="30" y="68"/>
                    <a:pt x="30" y="68"/>
                    <a:pt x="30" y="68"/>
                  </a:cubicBezTo>
                  <a:cubicBezTo>
                    <a:pt x="30" y="68"/>
                    <a:pt x="30" y="68"/>
                    <a:pt x="30" y="68"/>
                  </a:cubicBezTo>
                  <a:cubicBezTo>
                    <a:pt x="31" y="69"/>
                    <a:pt x="31" y="69"/>
                    <a:pt x="31" y="69"/>
                  </a:cubicBezTo>
                  <a:cubicBezTo>
                    <a:pt x="31" y="69"/>
                    <a:pt x="31" y="69"/>
                    <a:pt x="31"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12"/>
            <p:cNvSpPr>
              <a:spLocks noEditPoints="1"/>
            </p:cNvSpPr>
            <p:nvPr/>
          </p:nvSpPr>
          <p:spPr bwMode="auto">
            <a:xfrm>
              <a:off x="6884296" y="2097772"/>
              <a:ext cx="333238" cy="582844"/>
            </a:xfrm>
            <a:custGeom>
              <a:avLst/>
              <a:gdLst>
                <a:gd name="T0" fmla="*/ 108 w 259"/>
                <a:gd name="T1" fmla="*/ 219 h 453"/>
                <a:gd name="T2" fmla="*/ 11 w 259"/>
                <a:gd name="T3" fmla="*/ 449 h 453"/>
                <a:gd name="T4" fmla="*/ 60 w 259"/>
                <a:gd name="T5" fmla="*/ 412 h 453"/>
                <a:gd name="T6" fmla="*/ 60 w 259"/>
                <a:gd name="T7" fmla="*/ 412 h 453"/>
                <a:gd name="T8" fmla="*/ 74 w 259"/>
                <a:gd name="T9" fmla="*/ 375 h 453"/>
                <a:gd name="T10" fmla="*/ 78 w 259"/>
                <a:gd name="T11" fmla="*/ 378 h 453"/>
                <a:gd name="T12" fmla="*/ 182 w 259"/>
                <a:gd name="T13" fmla="*/ 93 h 453"/>
                <a:gd name="T14" fmla="*/ 174 w 259"/>
                <a:gd name="T15" fmla="*/ 63 h 453"/>
                <a:gd name="T16" fmla="*/ 185 w 259"/>
                <a:gd name="T17" fmla="*/ 56 h 453"/>
                <a:gd name="T18" fmla="*/ 185 w 259"/>
                <a:gd name="T19" fmla="*/ 33 h 453"/>
                <a:gd name="T20" fmla="*/ 185 w 259"/>
                <a:gd name="T21" fmla="*/ 0 h 453"/>
                <a:gd name="T22" fmla="*/ 230 w 259"/>
                <a:gd name="T23" fmla="*/ 33 h 453"/>
                <a:gd name="T24" fmla="*/ 245 w 259"/>
                <a:gd name="T25" fmla="*/ 33 h 453"/>
                <a:gd name="T26" fmla="*/ 256 w 259"/>
                <a:gd name="T27" fmla="*/ 48 h 453"/>
                <a:gd name="T28" fmla="*/ 230 w 259"/>
                <a:gd name="T29" fmla="*/ 67 h 453"/>
                <a:gd name="T30" fmla="*/ 200 w 259"/>
                <a:gd name="T31" fmla="*/ 67 h 453"/>
                <a:gd name="T32" fmla="*/ 189 w 259"/>
                <a:gd name="T33" fmla="*/ 78 h 453"/>
                <a:gd name="T34" fmla="*/ 185 w 259"/>
                <a:gd name="T35" fmla="*/ 96 h 453"/>
                <a:gd name="T36" fmla="*/ 182 w 259"/>
                <a:gd name="T37" fmla="*/ 171 h 453"/>
                <a:gd name="T38" fmla="*/ 60 w 259"/>
                <a:gd name="T39" fmla="*/ 278 h 453"/>
                <a:gd name="T40" fmla="*/ 52 w 259"/>
                <a:gd name="T41" fmla="*/ 286 h 453"/>
                <a:gd name="T42" fmla="*/ 52 w 259"/>
                <a:gd name="T43" fmla="*/ 293 h 453"/>
                <a:gd name="T44" fmla="*/ 74 w 259"/>
                <a:gd name="T45" fmla="*/ 300 h 453"/>
                <a:gd name="T46" fmla="*/ 71 w 259"/>
                <a:gd name="T47" fmla="*/ 289 h 453"/>
                <a:gd name="T48" fmla="*/ 130 w 259"/>
                <a:gd name="T49" fmla="*/ 252 h 453"/>
                <a:gd name="T50" fmla="*/ 122 w 259"/>
                <a:gd name="T51" fmla="*/ 282 h 453"/>
                <a:gd name="T52" fmla="*/ 145 w 259"/>
                <a:gd name="T53" fmla="*/ 260 h 453"/>
                <a:gd name="T54" fmla="*/ 115 w 259"/>
                <a:gd name="T55" fmla="*/ 263 h 453"/>
                <a:gd name="T56" fmla="*/ 115 w 259"/>
                <a:gd name="T57" fmla="*/ 282 h 453"/>
                <a:gd name="T58" fmla="*/ 97 w 259"/>
                <a:gd name="T59" fmla="*/ 330 h 453"/>
                <a:gd name="T60" fmla="*/ 93 w 259"/>
                <a:gd name="T61" fmla="*/ 312 h 453"/>
                <a:gd name="T62" fmla="*/ 100 w 259"/>
                <a:gd name="T63" fmla="*/ 282 h 453"/>
                <a:gd name="T64" fmla="*/ 89 w 259"/>
                <a:gd name="T65" fmla="*/ 271 h 453"/>
                <a:gd name="T66" fmla="*/ 104 w 259"/>
                <a:gd name="T67" fmla="*/ 252 h 453"/>
                <a:gd name="T68" fmla="*/ 134 w 259"/>
                <a:gd name="T69" fmla="*/ 249 h 453"/>
                <a:gd name="T70" fmla="*/ 148 w 259"/>
                <a:gd name="T71" fmla="*/ 260 h 453"/>
                <a:gd name="T72" fmla="*/ 171 w 259"/>
                <a:gd name="T73" fmla="*/ 252 h 453"/>
                <a:gd name="T74" fmla="*/ 171 w 259"/>
                <a:gd name="T75" fmla="*/ 241 h 453"/>
                <a:gd name="T76" fmla="*/ 185 w 259"/>
                <a:gd name="T77" fmla="*/ 241 h 453"/>
                <a:gd name="T78" fmla="*/ 208 w 259"/>
                <a:gd name="T79" fmla="*/ 237 h 453"/>
                <a:gd name="T80" fmla="*/ 219 w 259"/>
                <a:gd name="T81" fmla="*/ 226 h 453"/>
                <a:gd name="T82" fmla="*/ 226 w 259"/>
                <a:gd name="T83" fmla="*/ 211 h 453"/>
                <a:gd name="T84" fmla="*/ 230 w 259"/>
                <a:gd name="T85" fmla="*/ 163 h 453"/>
                <a:gd name="T86" fmla="*/ 226 w 259"/>
                <a:gd name="T87" fmla="*/ 137 h 453"/>
                <a:gd name="T88" fmla="*/ 204 w 259"/>
                <a:gd name="T89" fmla="*/ 93 h 453"/>
                <a:gd name="T90" fmla="*/ 204 w 259"/>
                <a:gd name="T91" fmla="*/ 100 h 453"/>
                <a:gd name="T92" fmla="*/ 189 w 259"/>
                <a:gd name="T93" fmla="*/ 100 h 453"/>
                <a:gd name="T94" fmla="*/ 185 w 259"/>
                <a:gd name="T95" fmla="*/ 126 h 453"/>
                <a:gd name="T96" fmla="*/ 185 w 259"/>
                <a:gd name="T97" fmla="*/ 178 h 453"/>
                <a:gd name="T98" fmla="*/ 163 w 259"/>
                <a:gd name="T99" fmla="*/ 189 h 453"/>
                <a:gd name="T100" fmla="*/ 152 w 259"/>
                <a:gd name="T101" fmla="*/ 211 h 453"/>
                <a:gd name="T102" fmla="*/ 145 w 259"/>
                <a:gd name="T103" fmla="*/ 226 h 453"/>
                <a:gd name="T104" fmla="*/ 111 w 259"/>
                <a:gd name="T105" fmla="*/ 230 h 453"/>
                <a:gd name="T106" fmla="*/ 78 w 259"/>
                <a:gd name="T107" fmla="*/ 256 h 453"/>
                <a:gd name="T108" fmla="*/ 63 w 259"/>
                <a:gd name="T109" fmla="*/ 278 h 453"/>
                <a:gd name="T110" fmla="*/ 67 w 259"/>
                <a:gd name="T111" fmla="*/ 289 h 453"/>
                <a:gd name="T112" fmla="*/ 71 w 259"/>
                <a:gd name="T113" fmla="*/ 282 h 453"/>
                <a:gd name="T114" fmla="*/ 78 w 259"/>
                <a:gd name="T115" fmla="*/ 308 h 453"/>
                <a:gd name="T116" fmla="*/ 89 w 259"/>
                <a:gd name="T117" fmla="*/ 308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453">
                  <a:moveTo>
                    <a:pt x="104" y="219"/>
                  </a:moveTo>
                  <a:lnTo>
                    <a:pt x="108" y="219"/>
                  </a:lnTo>
                  <a:lnTo>
                    <a:pt x="104" y="219"/>
                  </a:lnTo>
                  <a:lnTo>
                    <a:pt x="104" y="219"/>
                  </a:lnTo>
                  <a:lnTo>
                    <a:pt x="104" y="219"/>
                  </a:lnTo>
                  <a:lnTo>
                    <a:pt x="104" y="219"/>
                  </a:lnTo>
                  <a:close/>
                  <a:moveTo>
                    <a:pt x="108" y="219"/>
                  </a:moveTo>
                  <a:lnTo>
                    <a:pt x="108" y="215"/>
                  </a:lnTo>
                  <a:lnTo>
                    <a:pt x="108" y="215"/>
                  </a:lnTo>
                  <a:lnTo>
                    <a:pt x="111" y="215"/>
                  </a:lnTo>
                  <a:lnTo>
                    <a:pt x="111" y="215"/>
                  </a:lnTo>
                  <a:lnTo>
                    <a:pt x="108" y="219"/>
                  </a:lnTo>
                  <a:lnTo>
                    <a:pt x="108" y="219"/>
                  </a:lnTo>
                  <a:lnTo>
                    <a:pt x="108" y="219"/>
                  </a:lnTo>
                  <a:close/>
                  <a:moveTo>
                    <a:pt x="4" y="453"/>
                  </a:moveTo>
                  <a:lnTo>
                    <a:pt x="4" y="449"/>
                  </a:lnTo>
                  <a:lnTo>
                    <a:pt x="0" y="449"/>
                  </a:lnTo>
                  <a:lnTo>
                    <a:pt x="0" y="453"/>
                  </a:lnTo>
                  <a:lnTo>
                    <a:pt x="4" y="453"/>
                  </a:lnTo>
                  <a:lnTo>
                    <a:pt x="4" y="453"/>
                  </a:lnTo>
                  <a:lnTo>
                    <a:pt x="4" y="453"/>
                  </a:lnTo>
                  <a:close/>
                  <a:moveTo>
                    <a:pt x="8" y="449"/>
                  </a:moveTo>
                  <a:lnTo>
                    <a:pt x="8" y="445"/>
                  </a:lnTo>
                  <a:lnTo>
                    <a:pt x="11" y="449"/>
                  </a:lnTo>
                  <a:lnTo>
                    <a:pt x="8" y="453"/>
                  </a:lnTo>
                  <a:lnTo>
                    <a:pt x="8" y="449"/>
                  </a:lnTo>
                  <a:lnTo>
                    <a:pt x="8" y="449"/>
                  </a:lnTo>
                  <a:lnTo>
                    <a:pt x="8" y="449"/>
                  </a:lnTo>
                  <a:close/>
                  <a:moveTo>
                    <a:pt x="22" y="438"/>
                  </a:moveTo>
                  <a:lnTo>
                    <a:pt x="22" y="441"/>
                  </a:lnTo>
                  <a:lnTo>
                    <a:pt x="22" y="441"/>
                  </a:lnTo>
                  <a:lnTo>
                    <a:pt x="26" y="441"/>
                  </a:lnTo>
                  <a:lnTo>
                    <a:pt x="26" y="441"/>
                  </a:lnTo>
                  <a:lnTo>
                    <a:pt x="22" y="438"/>
                  </a:lnTo>
                  <a:lnTo>
                    <a:pt x="22" y="438"/>
                  </a:lnTo>
                  <a:close/>
                  <a:moveTo>
                    <a:pt x="60" y="412"/>
                  </a:moveTo>
                  <a:lnTo>
                    <a:pt x="56" y="408"/>
                  </a:lnTo>
                  <a:lnTo>
                    <a:pt x="60" y="408"/>
                  </a:lnTo>
                  <a:lnTo>
                    <a:pt x="60" y="404"/>
                  </a:lnTo>
                  <a:lnTo>
                    <a:pt x="60" y="404"/>
                  </a:lnTo>
                  <a:lnTo>
                    <a:pt x="63" y="401"/>
                  </a:lnTo>
                  <a:lnTo>
                    <a:pt x="63" y="401"/>
                  </a:lnTo>
                  <a:lnTo>
                    <a:pt x="67" y="401"/>
                  </a:lnTo>
                  <a:lnTo>
                    <a:pt x="63" y="404"/>
                  </a:lnTo>
                  <a:lnTo>
                    <a:pt x="63" y="408"/>
                  </a:lnTo>
                  <a:lnTo>
                    <a:pt x="60" y="408"/>
                  </a:lnTo>
                  <a:lnTo>
                    <a:pt x="60" y="412"/>
                  </a:lnTo>
                  <a:lnTo>
                    <a:pt x="60" y="412"/>
                  </a:lnTo>
                  <a:lnTo>
                    <a:pt x="60" y="412"/>
                  </a:lnTo>
                  <a:close/>
                  <a:moveTo>
                    <a:pt x="74" y="382"/>
                  </a:moveTo>
                  <a:lnTo>
                    <a:pt x="74" y="382"/>
                  </a:lnTo>
                  <a:lnTo>
                    <a:pt x="74" y="386"/>
                  </a:lnTo>
                  <a:lnTo>
                    <a:pt x="74" y="386"/>
                  </a:lnTo>
                  <a:lnTo>
                    <a:pt x="71" y="386"/>
                  </a:lnTo>
                  <a:lnTo>
                    <a:pt x="71" y="382"/>
                  </a:lnTo>
                  <a:lnTo>
                    <a:pt x="74" y="382"/>
                  </a:lnTo>
                  <a:lnTo>
                    <a:pt x="74" y="382"/>
                  </a:lnTo>
                  <a:close/>
                  <a:moveTo>
                    <a:pt x="78" y="378"/>
                  </a:moveTo>
                  <a:lnTo>
                    <a:pt x="78" y="375"/>
                  </a:lnTo>
                  <a:lnTo>
                    <a:pt x="74" y="375"/>
                  </a:lnTo>
                  <a:lnTo>
                    <a:pt x="74" y="375"/>
                  </a:lnTo>
                  <a:lnTo>
                    <a:pt x="74" y="375"/>
                  </a:lnTo>
                  <a:lnTo>
                    <a:pt x="78" y="371"/>
                  </a:lnTo>
                  <a:lnTo>
                    <a:pt x="78" y="371"/>
                  </a:lnTo>
                  <a:lnTo>
                    <a:pt x="82" y="371"/>
                  </a:lnTo>
                  <a:lnTo>
                    <a:pt x="82" y="371"/>
                  </a:lnTo>
                  <a:lnTo>
                    <a:pt x="82" y="371"/>
                  </a:lnTo>
                  <a:lnTo>
                    <a:pt x="85" y="371"/>
                  </a:lnTo>
                  <a:lnTo>
                    <a:pt x="82" y="371"/>
                  </a:lnTo>
                  <a:lnTo>
                    <a:pt x="82" y="375"/>
                  </a:lnTo>
                  <a:lnTo>
                    <a:pt x="82" y="375"/>
                  </a:lnTo>
                  <a:lnTo>
                    <a:pt x="78" y="378"/>
                  </a:lnTo>
                  <a:lnTo>
                    <a:pt x="78" y="378"/>
                  </a:lnTo>
                  <a:close/>
                  <a:moveTo>
                    <a:pt x="163" y="82"/>
                  </a:moveTo>
                  <a:lnTo>
                    <a:pt x="163" y="82"/>
                  </a:lnTo>
                  <a:lnTo>
                    <a:pt x="163" y="78"/>
                  </a:lnTo>
                  <a:lnTo>
                    <a:pt x="167" y="74"/>
                  </a:lnTo>
                  <a:lnTo>
                    <a:pt x="167" y="74"/>
                  </a:lnTo>
                  <a:lnTo>
                    <a:pt x="167" y="78"/>
                  </a:lnTo>
                  <a:lnTo>
                    <a:pt x="167" y="82"/>
                  </a:lnTo>
                  <a:lnTo>
                    <a:pt x="163" y="82"/>
                  </a:lnTo>
                  <a:lnTo>
                    <a:pt x="163" y="82"/>
                  </a:lnTo>
                  <a:close/>
                  <a:moveTo>
                    <a:pt x="185" y="96"/>
                  </a:moveTo>
                  <a:lnTo>
                    <a:pt x="182" y="93"/>
                  </a:lnTo>
                  <a:lnTo>
                    <a:pt x="182" y="93"/>
                  </a:lnTo>
                  <a:lnTo>
                    <a:pt x="182" y="93"/>
                  </a:lnTo>
                  <a:lnTo>
                    <a:pt x="182" y="85"/>
                  </a:lnTo>
                  <a:lnTo>
                    <a:pt x="178" y="82"/>
                  </a:lnTo>
                  <a:lnTo>
                    <a:pt x="174" y="78"/>
                  </a:lnTo>
                  <a:lnTo>
                    <a:pt x="174" y="78"/>
                  </a:lnTo>
                  <a:lnTo>
                    <a:pt x="171" y="78"/>
                  </a:lnTo>
                  <a:lnTo>
                    <a:pt x="171" y="74"/>
                  </a:lnTo>
                  <a:lnTo>
                    <a:pt x="171" y="71"/>
                  </a:lnTo>
                  <a:lnTo>
                    <a:pt x="171" y="67"/>
                  </a:lnTo>
                  <a:lnTo>
                    <a:pt x="171" y="67"/>
                  </a:lnTo>
                  <a:lnTo>
                    <a:pt x="174" y="63"/>
                  </a:lnTo>
                  <a:lnTo>
                    <a:pt x="174" y="63"/>
                  </a:lnTo>
                  <a:lnTo>
                    <a:pt x="174" y="63"/>
                  </a:lnTo>
                  <a:lnTo>
                    <a:pt x="178" y="59"/>
                  </a:lnTo>
                  <a:lnTo>
                    <a:pt x="178" y="59"/>
                  </a:lnTo>
                  <a:lnTo>
                    <a:pt x="178" y="56"/>
                  </a:lnTo>
                  <a:lnTo>
                    <a:pt x="174" y="56"/>
                  </a:lnTo>
                  <a:lnTo>
                    <a:pt x="174" y="56"/>
                  </a:lnTo>
                  <a:lnTo>
                    <a:pt x="174" y="56"/>
                  </a:lnTo>
                  <a:lnTo>
                    <a:pt x="174" y="52"/>
                  </a:lnTo>
                  <a:lnTo>
                    <a:pt x="178" y="52"/>
                  </a:lnTo>
                  <a:lnTo>
                    <a:pt x="182" y="52"/>
                  </a:lnTo>
                  <a:lnTo>
                    <a:pt x="185" y="56"/>
                  </a:lnTo>
                  <a:lnTo>
                    <a:pt x="189" y="52"/>
                  </a:lnTo>
                  <a:lnTo>
                    <a:pt x="189" y="52"/>
                  </a:lnTo>
                  <a:lnTo>
                    <a:pt x="189" y="48"/>
                  </a:lnTo>
                  <a:lnTo>
                    <a:pt x="189" y="48"/>
                  </a:lnTo>
                  <a:lnTo>
                    <a:pt x="189" y="48"/>
                  </a:lnTo>
                  <a:lnTo>
                    <a:pt x="185" y="45"/>
                  </a:lnTo>
                  <a:lnTo>
                    <a:pt x="185" y="45"/>
                  </a:lnTo>
                  <a:lnTo>
                    <a:pt x="185" y="41"/>
                  </a:lnTo>
                  <a:lnTo>
                    <a:pt x="185" y="37"/>
                  </a:lnTo>
                  <a:lnTo>
                    <a:pt x="189" y="37"/>
                  </a:lnTo>
                  <a:lnTo>
                    <a:pt x="189" y="37"/>
                  </a:lnTo>
                  <a:lnTo>
                    <a:pt x="185" y="33"/>
                  </a:lnTo>
                  <a:lnTo>
                    <a:pt x="185" y="30"/>
                  </a:lnTo>
                  <a:lnTo>
                    <a:pt x="185" y="26"/>
                  </a:lnTo>
                  <a:lnTo>
                    <a:pt x="185" y="22"/>
                  </a:lnTo>
                  <a:lnTo>
                    <a:pt x="185" y="19"/>
                  </a:lnTo>
                  <a:lnTo>
                    <a:pt x="178" y="11"/>
                  </a:lnTo>
                  <a:lnTo>
                    <a:pt x="178" y="7"/>
                  </a:lnTo>
                  <a:lnTo>
                    <a:pt x="178" y="4"/>
                  </a:lnTo>
                  <a:lnTo>
                    <a:pt x="178" y="4"/>
                  </a:lnTo>
                  <a:lnTo>
                    <a:pt x="178" y="4"/>
                  </a:lnTo>
                  <a:lnTo>
                    <a:pt x="182" y="0"/>
                  </a:lnTo>
                  <a:lnTo>
                    <a:pt x="182" y="0"/>
                  </a:lnTo>
                  <a:lnTo>
                    <a:pt x="185" y="0"/>
                  </a:lnTo>
                  <a:lnTo>
                    <a:pt x="185" y="4"/>
                  </a:lnTo>
                  <a:lnTo>
                    <a:pt x="189" y="7"/>
                  </a:lnTo>
                  <a:lnTo>
                    <a:pt x="197" y="7"/>
                  </a:lnTo>
                  <a:lnTo>
                    <a:pt x="197" y="11"/>
                  </a:lnTo>
                  <a:lnTo>
                    <a:pt x="204" y="19"/>
                  </a:lnTo>
                  <a:lnTo>
                    <a:pt x="208" y="22"/>
                  </a:lnTo>
                  <a:lnTo>
                    <a:pt x="211" y="22"/>
                  </a:lnTo>
                  <a:lnTo>
                    <a:pt x="211" y="22"/>
                  </a:lnTo>
                  <a:lnTo>
                    <a:pt x="215" y="26"/>
                  </a:lnTo>
                  <a:lnTo>
                    <a:pt x="222" y="30"/>
                  </a:lnTo>
                  <a:lnTo>
                    <a:pt x="226" y="30"/>
                  </a:lnTo>
                  <a:lnTo>
                    <a:pt x="230" y="33"/>
                  </a:lnTo>
                  <a:lnTo>
                    <a:pt x="230" y="30"/>
                  </a:lnTo>
                  <a:lnTo>
                    <a:pt x="234" y="33"/>
                  </a:lnTo>
                  <a:lnTo>
                    <a:pt x="237" y="30"/>
                  </a:lnTo>
                  <a:lnTo>
                    <a:pt x="241" y="30"/>
                  </a:lnTo>
                  <a:lnTo>
                    <a:pt x="245" y="26"/>
                  </a:lnTo>
                  <a:lnTo>
                    <a:pt x="245" y="22"/>
                  </a:lnTo>
                  <a:lnTo>
                    <a:pt x="245" y="22"/>
                  </a:lnTo>
                  <a:lnTo>
                    <a:pt x="245" y="22"/>
                  </a:lnTo>
                  <a:lnTo>
                    <a:pt x="245" y="26"/>
                  </a:lnTo>
                  <a:lnTo>
                    <a:pt x="245" y="30"/>
                  </a:lnTo>
                  <a:lnTo>
                    <a:pt x="245" y="33"/>
                  </a:lnTo>
                  <a:lnTo>
                    <a:pt x="245" y="33"/>
                  </a:lnTo>
                  <a:lnTo>
                    <a:pt x="248" y="37"/>
                  </a:lnTo>
                  <a:lnTo>
                    <a:pt x="252" y="41"/>
                  </a:lnTo>
                  <a:lnTo>
                    <a:pt x="252" y="41"/>
                  </a:lnTo>
                  <a:lnTo>
                    <a:pt x="252" y="45"/>
                  </a:lnTo>
                  <a:lnTo>
                    <a:pt x="256" y="45"/>
                  </a:lnTo>
                  <a:lnTo>
                    <a:pt x="256" y="41"/>
                  </a:lnTo>
                  <a:lnTo>
                    <a:pt x="259" y="41"/>
                  </a:lnTo>
                  <a:lnTo>
                    <a:pt x="259" y="41"/>
                  </a:lnTo>
                  <a:lnTo>
                    <a:pt x="259" y="41"/>
                  </a:lnTo>
                  <a:lnTo>
                    <a:pt x="259" y="41"/>
                  </a:lnTo>
                  <a:lnTo>
                    <a:pt x="259" y="45"/>
                  </a:lnTo>
                  <a:lnTo>
                    <a:pt x="256" y="48"/>
                  </a:lnTo>
                  <a:lnTo>
                    <a:pt x="252" y="48"/>
                  </a:lnTo>
                  <a:lnTo>
                    <a:pt x="252" y="52"/>
                  </a:lnTo>
                  <a:lnTo>
                    <a:pt x="252" y="52"/>
                  </a:lnTo>
                  <a:lnTo>
                    <a:pt x="248" y="52"/>
                  </a:lnTo>
                  <a:lnTo>
                    <a:pt x="248" y="52"/>
                  </a:lnTo>
                  <a:lnTo>
                    <a:pt x="245" y="52"/>
                  </a:lnTo>
                  <a:lnTo>
                    <a:pt x="245" y="56"/>
                  </a:lnTo>
                  <a:lnTo>
                    <a:pt x="241" y="56"/>
                  </a:lnTo>
                  <a:lnTo>
                    <a:pt x="237" y="52"/>
                  </a:lnTo>
                  <a:lnTo>
                    <a:pt x="237" y="56"/>
                  </a:lnTo>
                  <a:lnTo>
                    <a:pt x="230" y="59"/>
                  </a:lnTo>
                  <a:lnTo>
                    <a:pt x="230" y="67"/>
                  </a:lnTo>
                  <a:lnTo>
                    <a:pt x="230" y="71"/>
                  </a:lnTo>
                  <a:lnTo>
                    <a:pt x="230" y="74"/>
                  </a:lnTo>
                  <a:lnTo>
                    <a:pt x="230" y="78"/>
                  </a:lnTo>
                  <a:lnTo>
                    <a:pt x="230" y="78"/>
                  </a:lnTo>
                  <a:lnTo>
                    <a:pt x="226" y="78"/>
                  </a:lnTo>
                  <a:lnTo>
                    <a:pt x="226" y="74"/>
                  </a:lnTo>
                  <a:lnTo>
                    <a:pt x="219" y="74"/>
                  </a:lnTo>
                  <a:lnTo>
                    <a:pt x="215" y="71"/>
                  </a:lnTo>
                  <a:lnTo>
                    <a:pt x="211" y="67"/>
                  </a:lnTo>
                  <a:lnTo>
                    <a:pt x="208" y="67"/>
                  </a:lnTo>
                  <a:lnTo>
                    <a:pt x="204" y="67"/>
                  </a:lnTo>
                  <a:lnTo>
                    <a:pt x="200" y="67"/>
                  </a:lnTo>
                  <a:lnTo>
                    <a:pt x="200" y="63"/>
                  </a:lnTo>
                  <a:lnTo>
                    <a:pt x="197" y="63"/>
                  </a:lnTo>
                  <a:lnTo>
                    <a:pt x="193" y="67"/>
                  </a:lnTo>
                  <a:lnTo>
                    <a:pt x="189" y="71"/>
                  </a:lnTo>
                  <a:lnTo>
                    <a:pt x="189" y="71"/>
                  </a:lnTo>
                  <a:lnTo>
                    <a:pt x="185" y="67"/>
                  </a:lnTo>
                  <a:lnTo>
                    <a:pt x="182" y="67"/>
                  </a:lnTo>
                  <a:lnTo>
                    <a:pt x="182" y="71"/>
                  </a:lnTo>
                  <a:lnTo>
                    <a:pt x="182" y="74"/>
                  </a:lnTo>
                  <a:lnTo>
                    <a:pt x="182" y="74"/>
                  </a:lnTo>
                  <a:lnTo>
                    <a:pt x="185" y="78"/>
                  </a:lnTo>
                  <a:lnTo>
                    <a:pt x="189" y="78"/>
                  </a:lnTo>
                  <a:lnTo>
                    <a:pt x="193" y="82"/>
                  </a:lnTo>
                  <a:lnTo>
                    <a:pt x="197" y="82"/>
                  </a:lnTo>
                  <a:lnTo>
                    <a:pt x="200" y="82"/>
                  </a:lnTo>
                  <a:lnTo>
                    <a:pt x="200" y="82"/>
                  </a:lnTo>
                  <a:lnTo>
                    <a:pt x="197" y="85"/>
                  </a:lnTo>
                  <a:lnTo>
                    <a:pt x="197" y="89"/>
                  </a:lnTo>
                  <a:lnTo>
                    <a:pt x="197" y="85"/>
                  </a:lnTo>
                  <a:lnTo>
                    <a:pt x="189" y="85"/>
                  </a:lnTo>
                  <a:lnTo>
                    <a:pt x="189" y="89"/>
                  </a:lnTo>
                  <a:lnTo>
                    <a:pt x="189" y="89"/>
                  </a:lnTo>
                  <a:lnTo>
                    <a:pt x="189" y="93"/>
                  </a:lnTo>
                  <a:lnTo>
                    <a:pt x="185" y="96"/>
                  </a:lnTo>
                  <a:lnTo>
                    <a:pt x="185" y="96"/>
                  </a:lnTo>
                  <a:close/>
                  <a:moveTo>
                    <a:pt x="178" y="178"/>
                  </a:moveTo>
                  <a:lnTo>
                    <a:pt x="178" y="174"/>
                  </a:lnTo>
                  <a:lnTo>
                    <a:pt x="182" y="174"/>
                  </a:lnTo>
                  <a:lnTo>
                    <a:pt x="178" y="174"/>
                  </a:lnTo>
                  <a:lnTo>
                    <a:pt x="178" y="174"/>
                  </a:lnTo>
                  <a:lnTo>
                    <a:pt x="178" y="174"/>
                  </a:lnTo>
                  <a:lnTo>
                    <a:pt x="178" y="167"/>
                  </a:lnTo>
                  <a:lnTo>
                    <a:pt x="178" y="167"/>
                  </a:lnTo>
                  <a:lnTo>
                    <a:pt x="182" y="167"/>
                  </a:lnTo>
                  <a:lnTo>
                    <a:pt x="182" y="171"/>
                  </a:lnTo>
                  <a:lnTo>
                    <a:pt x="182" y="171"/>
                  </a:lnTo>
                  <a:lnTo>
                    <a:pt x="182" y="174"/>
                  </a:lnTo>
                  <a:lnTo>
                    <a:pt x="182" y="178"/>
                  </a:lnTo>
                  <a:lnTo>
                    <a:pt x="182" y="178"/>
                  </a:lnTo>
                  <a:lnTo>
                    <a:pt x="178" y="178"/>
                  </a:lnTo>
                  <a:lnTo>
                    <a:pt x="178" y="178"/>
                  </a:lnTo>
                  <a:close/>
                  <a:moveTo>
                    <a:pt x="60" y="278"/>
                  </a:moveTo>
                  <a:lnTo>
                    <a:pt x="60" y="282"/>
                  </a:lnTo>
                  <a:lnTo>
                    <a:pt x="60" y="278"/>
                  </a:lnTo>
                  <a:lnTo>
                    <a:pt x="60" y="278"/>
                  </a:lnTo>
                  <a:lnTo>
                    <a:pt x="60" y="278"/>
                  </a:lnTo>
                  <a:lnTo>
                    <a:pt x="60" y="278"/>
                  </a:lnTo>
                  <a:lnTo>
                    <a:pt x="60" y="278"/>
                  </a:lnTo>
                  <a:close/>
                  <a:moveTo>
                    <a:pt x="56" y="282"/>
                  </a:moveTo>
                  <a:lnTo>
                    <a:pt x="60" y="282"/>
                  </a:lnTo>
                  <a:lnTo>
                    <a:pt x="60" y="282"/>
                  </a:lnTo>
                  <a:lnTo>
                    <a:pt x="56" y="282"/>
                  </a:lnTo>
                  <a:lnTo>
                    <a:pt x="56" y="282"/>
                  </a:lnTo>
                  <a:close/>
                  <a:moveTo>
                    <a:pt x="56" y="282"/>
                  </a:moveTo>
                  <a:lnTo>
                    <a:pt x="56" y="282"/>
                  </a:lnTo>
                  <a:lnTo>
                    <a:pt x="56" y="282"/>
                  </a:lnTo>
                  <a:lnTo>
                    <a:pt x="56" y="282"/>
                  </a:lnTo>
                  <a:lnTo>
                    <a:pt x="56" y="282"/>
                  </a:lnTo>
                  <a:close/>
                  <a:moveTo>
                    <a:pt x="52" y="286"/>
                  </a:moveTo>
                  <a:lnTo>
                    <a:pt x="52" y="286"/>
                  </a:lnTo>
                  <a:lnTo>
                    <a:pt x="56" y="286"/>
                  </a:lnTo>
                  <a:lnTo>
                    <a:pt x="52" y="286"/>
                  </a:lnTo>
                  <a:lnTo>
                    <a:pt x="52" y="286"/>
                  </a:lnTo>
                  <a:close/>
                  <a:moveTo>
                    <a:pt x="52" y="293"/>
                  </a:moveTo>
                  <a:lnTo>
                    <a:pt x="48" y="289"/>
                  </a:lnTo>
                  <a:lnTo>
                    <a:pt x="48" y="286"/>
                  </a:lnTo>
                  <a:lnTo>
                    <a:pt x="52" y="286"/>
                  </a:lnTo>
                  <a:lnTo>
                    <a:pt x="52" y="289"/>
                  </a:lnTo>
                  <a:lnTo>
                    <a:pt x="52" y="289"/>
                  </a:lnTo>
                  <a:lnTo>
                    <a:pt x="56" y="289"/>
                  </a:lnTo>
                  <a:lnTo>
                    <a:pt x="52" y="293"/>
                  </a:lnTo>
                  <a:lnTo>
                    <a:pt x="52" y="293"/>
                  </a:lnTo>
                  <a:lnTo>
                    <a:pt x="52" y="293"/>
                  </a:lnTo>
                  <a:close/>
                  <a:moveTo>
                    <a:pt x="74" y="293"/>
                  </a:moveTo>
                  <a:lnTo>
                    <a:pt x="74" y="293"/>
                  </a:lnTo>
                  <a:lnTo>
                    <a:pt x="78" y="289"/>
                  </a:lnTo>
                  <a:lnTo>
                    <a:pt x="78" y="293"/>
                  </a:lnTo>
                  <a:lnTo>
                    <a:pt x="78" y="293"/>
                  </a:lnTo>
                  <a:lnTo>
                    <a:pt x="74" y="293"/>
                  </a:lnTo>
                  <a:lnTo>
                    <a:pt x="74" y="293"/>
                  </a:lnTo>
                  <a:close/>
                  <a:moveTo>
                    <a:pt x="74" y="297"/>
                  </a:moveTo>
                  <a:lnTo>
                    <a:pt x="74" y="297"/>
                  </a:lnTo>
                  <a:lnTo>
                    <a:pt x="74" y="297"/>
                  </a:lnTo>
                  <a:lnTo>
                    <a:pt x="74" y="300"/>
                  </a:lnTo>
                  <a:lnTo>
                    <a:pt x="74" y="297"/>
                  </a:lnTo>
                  <a:lnTo>
                    <a:pt x="74" y="297"/>
                  </a:lnTo>
                  <a:close/>
                  <a:moveTo>
                    <a:pt x="71" y="289"/>
                  </a:moveTo>
                  <a:lnTo>
                    <a:pt x="71" y="293"/>
                  </a:lnTo>
                  <a:lnTo>
                    <a:pt x="71" y="293"/>
                  </a:lnTo>
                  <a:lnTo>
                    <a:pt x="71" y="297"/>
                  </a:lnTo>
                  <a:lnTo>
                    <a:pt x="74" y="297"/>
                  </a:lnTo>
                  <a:lnTo>
                    <a:pt x="74" y="293"/>
                  </a:lnTo>
                  <a:lnTo>
                    <a:pt x="74" y="293"/>
                  </a:lnTo>
                  <a:lnTo>
                    <a:pt x="74" y="289"/>
                  </a:lnTo>
                  <a:lnTo>
                    <a:pt x="71" y="289"/>
                  </a:lnTo>
                  <a:lnTo>
                    <a:pt x="71" y="289"/>
                  </a:lnTo>
                  <a:close/>
                  <a:moveTo>
                    <a:pt x="141" y="256"/>
                  </a:moveTo>
                  <a:lnTo>
                    <a:pt x="141" y="252"/>
                  </a:lnTo>
                  <a:lnTo>
                    <a:pt x="141" y="249"/>
                  </a:lnTo>
                  <a:lnTo>
                    <a:pt x="141" y="249"/>
                  </a:lnTo>
                  <a:lnTo>
                    <a:pt x="145" y="249"/>
                  </a:lnTo>
                  <a:lnTo>
                    <a:pt x="145" y="249"/>
                  </a:lnTo>
                  <a:lnTo>
                    <a:pt x="145" y="252"/>
                  </a:lnTo>
                  <a:lnTo>
                    <a:pt x="145" y="252"/>
                  </a:lnTo>
                  <a:lnTo>
                    <a:pt x="145" y="256"/>
                  </a:lnTo>
                  <a:lnTo>
                    <a:pt x="141" y="256"/>
                  </a:lnTo>
                  <a:lnTo>
                    <a:pt x="141" y="256"/>
                  </a:lnTo>
                  <a:close/>
                  <a:moveTo>
                    <a:pt x="130" y="252"/>
                  </a:moveTo>
                  <a:lnTo>
                    <a:pt x="134" y="249"/>
                  </a:lnTo>
                  <a:lnTo>
                    <a:pt x="137" y="249"/>
                  </a:lnTo>
                  <a:lnTo>
                    <a:pt x="134" y="252"/>
                  </a:lnTo>
                  <a:lnTo>
                    <a:pt x="134" y="252"/>
                  </a:lnTo>
                  <a:lnTo>
                    <a:pt x="130" y="252"/>
                  </a:lnTo>
                  <a:lnTo>
                    <a:pt x="130" y="252"/>
                  </a:lnTo>
                  <a:close/>
                  <a:moveTo>
                    <a:pt x="115" y="282"/>
                  </a:moveTo>
                  <a:lnTo>
                    <a:pt x="119" y="282"/>
                  </a:lnTo>
                  <a:lnTo>
                    <a:pt x="119" y="282"/>
                  </a:lnTo>
                  <a:lnTo>
                    <a:pt x="119" y="282"/>
                  </a:lnTo>
                  <a:lnTo>
                    <a:pt x="122" y="282"/>
                  </a:lnTo>
                  <a:lnTo>
                    <a:pt x="122" y="282"/>
                  </a:lnTo>
                  <a:lnTo>
                    <a:pt x="119" y="278"/>
                  </a:lnTo>
                  <a:lnTo>
                    <a:pt x="119" y="275"/>
                  </a:lnTo>
                  <a:lnTo>
                    <a:pt x="122" y="271"/>
                  </a:lnTo>
                  <a:lnTo>
                    <a:pt x="126" y="271"/>
                  </a:lnTo>
                  <a:lnTo>
                    <a:pt x="126" y="267"/>
                  </a:lnTo>
                  <a:lnTo>
                    <a:pt x="130" y="267"/>
                  </a:lnTo>
                  <a:lnTo>
                    <a:pt x="134" y="271"/>
                  </a:lnTo>
                  <a:lnTo>
                    <a:pt x="137" y="271"/>
                  </a:lnTo>
                  <a:lnTo>
                    <a:pt x="137" y="271"/>
                  </a:lnTo>
                  <a:lnTo>
                    <a:pt x="141" y="267"/>
                  </a:lnTo>
                  <a:lnTo>
                    <a:pt x="145" y="263"/>
                  </a:lnTo>
                  <a:lnTo>
                    <a:pt x="145" y="260"/>
                  </a:lnTo>
                  <a:lnTo>
                    <a:pt x="141" y="260"/>
                  </a:lnTo>
                  <a:lnTo>
                    <a:pt x="141" y="260"/>
                  </a:lnTo>
                  <a:lnTo>
                    <a:pt x="137" y="256"/>
                  </a:lnTo>
                  <a:lnTo>
                    <a:pt x="137" y="256"/>
                  </a:lnTo>
                  <a:lnTo>
                    <a:pt x="134" y="256"/>
                  </a:lnTo>
                  <a:lnTo>
                    <a:pt x="130" y="252"/>
                  </a:lnTo>
                  <a:lnTo>
                    <a:pt x="126" y="256"/>
                  </a:lnTo>
                  <a:lnTo>
                    <a:pt x="126" y="260"/>
                  </a:lnTo>
                  <a:lnTo>
                    <a:pt x="122" y="260"/>
                  </a:lnTo>
                  <a:lnTo>
                    <a:pt x="119" y="263"/>
                  </a:lnTo>
                  <a:lnTo>
                    <a:pt x="119" y="263"/>
                  </a:lnTo>
                  <a:lnTo>
                    <a:pt x="115" y="263"/>
                  </a:lnTo>
                  <a:lnTo>
                    <a:pt x="115" y="260"/>
                  </a:lnTo>
                  <a:lnTo>
                    <a:pt x="111" y="260"/>
                  </a:lnTo>
                  <a:lnTo>
                    <a:pt x="108" y="263"/>
                  </a:lnTo>
                  <a:lnTo>
                    <a:pt x="108" y="267"/>
                  </a:lnTo>
                  <a:lnTo>
                    <a:pt x="104" y="267"/>
                  </a:lnTo>
                  <a:lnTo>
                    <a:pt x="104" y="271"/>
                  </a:lnTo>
                  <a:lnTo>
                    <a:pt x="111" y="271"/>
                  </a:lnTo>
                  <a:lnTo>
                    <a:pt x="111" y="275"/>
                  </a:lnTo>
                  <a:lnTo>
                    <a:pt x="111" y="275"/>
                  </a:lnTo>
                  <a:lnTo>
                    <a:pt x="111" y="278"/>
                  </a:lnTo>
                  <a:lnTo>
                    <a:pt x="111" y="282"/>
                  </a:lnTo>
                  <a:lnTo>
                    <a:pt x="115" y="282"/>
                  </a:lnTo>
                  <a:lnTo>
                    <a:pt x="115" y="282"/>
                  </a:lnTo>
                  <a:lnTo>
                    <a:pt x="115" y="282"/>
                  </a:lnTo>
                  <a:close/>
                  <a:moveTo>
                    <a:pt x="93" y="334"/>
                  </a:moveTo>
                  <a:lnTo>
                    <a:pt x="93" y="330"/>
                  </a:lnTo>
                  <a:lnTo>
                    <a:pt x="89" y="330"/>
                  </a:lnTo>
                  <a:lnTo>
                    <a:pt x="89" y="334"/>
                  </a:lnTo>
                  <a:lnTo>
                    <a:pt x="93" y="338"/>
                  </a:lnTo>
                  <a:lnTo>
                    <a:pt x="93" y="338"/>
                  </a:lnTo>
                  <a:lnTo>
                    <a:pt x="97" y="334"/>
                  </a:lnTo>
                  <a:lnTo>
                    <a:pt x="93" y="334"/>
                  </a:lnTo>
                  <a:lnTo>
                    <a:pt x="93" y="334"/>
                  </a:lnTo>
                  <a:close/>
                  <a:moveTo>
                    <a:pt x="97" y="330"/>
                  </a:moveTo>
                  <a:lnTo>
                    <a:pt x="97" y="326"/>
                  </a:lnTo>
                  <a:lnTo>
                    <a:pt x="97" y="323"/>
                  </a:lnTo>
                  <a:lnTo>
                    <a:pt x="100" y="326"/>
                  </a:lnTo>
                  <a:lnTo>
                    <a:pt x="100" y="326"/>
                  </a:lnTo>
                  <a:lnTo>
                    <a:pt x="97" y="330"/>
                  </a:lnTo>
                  <a:lnTo>
                    <a:pt x="97" y="330"/>
                  </a:lnTo>
                  <a:lnTo>
                    <a:pt x="97" y="330"/>
                  </a:lnTo>
                  <a:close/>
                  <a:moveTo>
                    <a:pt x="93" y="323"/>
                  </a:moveTo>
                  <a:lnTo>
                    <a:pt x="93" y="319"/>
                  </a:lnTo>
                  <a:lnTo>
                    <a:pt x="97" y="315"/>
                  </a:lnTo>
                  <a:lnTo>
                    <a:pt x="97" y="312"/>
                  </a:lnTo>
                  <a:lnTo>
                    <a:pt x="93" y="312"/>
                  </a:lnTo>
                  <a:lnTo>
                    <a:pt x="97" y="312"/>
                  </a:lnTo>
                  <a:lnTo>
                    <a:pt x="100" y="312"/>
                  </a:lnTo>
                  <a:lnTo>
                    <a:pt x="100" y="312"/>
                  </a:lnTo>
                  <a:lnTo>
                    <a:pt x="100" y="312"/>
                  </a:lnTo>
                  <a:lnTo>
                    <a:pt x="100" y="304"/>
                  </a:lnTo>
                  <a:lnTo>
                    <a:pt x="100" y="304"/>
                  </a:lnTo>
                  <a:lnTo>
                    <a:pt x="100" y="293"/>
                  </a:lnTo>
                  <a:lnTo>
                    <a:pt x="100" y="289"/>
                  </a:lnTo>
                  <a:lnTo>
                    <a:pt x="100" y="286"/>
                  </a:lnTo>
                  <a:lnTo>
                    <a:pt x="104" y="286"/>
                  </a:lnTo>
                  <a:lnTo>
                    <a:pt x="104" y="282"/>
                  </a:lnTo>
                  <a:lnTo>
                    <a:pt x="100" y="282"/>
                  </a:lnTo>
                  <a:lnTo>
                    <a:pt x="100" y="278"/>
                  </a:lnTo>
                  <a:lnTo>
                    <a:pt x="100" y="278"/>
                  </a:lnTo>
                  <a:lnTo>
                    <a:pt x="100" y="278"/>
                  </a:lnTo>
                  <a:lnTo>
                    <a:pt x="97" y="278"/>
                  </a:lnTo>
                  <a:lnTo>
                    <a:pt x="93" y="275"/>
                  </a:lnTo>
                  <a:lnTo>
                    <a:pt x="97" y="275"/>
                  </a:lnTo>
                  <a:lnTo>
                    <a:pt x="97" y="271"/>
                  </a:lnTo>
                  <a:lnTo>
                    <a:pt x="97" y="267"/>
                  </a:lnTo>
                  <a:lnTo>
                    <a:pt x="97" y="267"/>
                  </a:lnTo>
                  <a:lnTo>
                    <a:pt x="93" y="267"/>
                  </a:lnTo>
                  <a:lnTo>
                    <a:pt x="93" y="267"/>
                  </a:lnTo>
                  <a:lnTo>
                    <a:pt x="89" y="271"/>
                  </a:lnTo>
                  <a:lnTo>
                    <a:pt x="89" y="271"/>
                  </a:lnTo>
                  <a:lnTo>
                    <a:pt x="85" y="267"/>
                  </a:lnTo>
                  <a:lnTo>
                    <a:pt x="85" y="263"/>
                  </a:lnTo>
                  <a:lnTo>
                    <a:pt x="89" y="263"/>
                  </a:lnTo>
                  <a:lnTo>
                    <a:pt x="93" y="260"/>
                  </a:lnTo>
                  <a:lnTo>
                    <a:pt x="100" y="263"/>
                  </a:lnTo>
                  <a:lnTo>
                    <a:pt x="100" y="263"/>
                  </a:lnTo>
                  <a:lnTo>
                    <a:pt x="104" y="263"/>
                  </a:lnTo>
                  <a:lnTo>
                    <a:pt x="104" y="260"/>
                  </a:lnTo>
                  <a:lnTo>
                    <a:pt x="104" y="256"/>
                  </a:lnTo>
                  <a:lnTo>
                    <a:pt x="100" y="256"/>
                  </a:lnTo>
                  <a:lnTo>
                    <a:pt x="104" y="252"/>
                  </a:lnTo>
                  <a:lnTo>
                    <a:pt x="104" y="252"/>
                  </a:lnTo>
                  <a:lnTo>
                    <a:pt x="108" y="256"/>
                  </a:lnTo>
                  <a:lnTo>
                    <a:pt x="108" y="256"/>
                  </a:lnTo>
                  <a:lnTo>
                    <a:pt x="111" y="252"/>
                  </a:lnTo>
                  <a:lnTo>
                    <a:pt x="115" y="252"/>
                  </a:lnTo>
                  <a:lnTo>
                    <a:pt x="122" y="252"/>
                  </a:lnTo>
                  <a:lnTo>
                    <a:pt x="126" y="252"/>
                  </a:lnTo>
                  <a:lnTo>
                    <a:pt x="126" y="252"/>
                  </a:lnTo>
                  <a:lnTo>
                    <a:pt x="130" y="252"/>
                  </a:lnTo>
                  <a:lnTo>
                    <a:pt x="130" y="249"/>
                  </a:lnTo>
                  <a:lnTo>
                    <a:pt x="134" y="249"/>
                  </a:lnTo>
                  <a:lnTo>
                    <a:pt x="134" y="249"/>
                  </a:lnTo>
                  <a:lnTo>
                    <a:pt x="137" y="245"/>
                  </a:lnTo>
                  <a:lnTo>
                    <a:pt x="141" y="241"/>
                  </a:lnTo>
                  <a:lnTo>
                    <a:pt x="145" y="245"/>
                  </a:lnTo>
                  <a:lnTo>
                    <a:pt x="148" y="245"/>
                  </a:lnTo>
                  <a:lnTo>
                    <a:pt x="148" y="245"/>
                  </a:lnTo>
                  <a:lnTo>
                    <a:pt x="148" y="245"/>
                  </a:lnTo>
                  <a:lnTo>
                    <a:pt x="148" y="249"/>
                  </a:lnTo>
                  <a:lnTo>
                    <a:pt x="145" y="252"/>
                  </a:lnTo>
                  <a:lnTo>
                    <a:pt x="148" y="252"/>
                  </a:lnTo>
                  <a:lnTo>
                    <a:pt x="148" y="256"/>
                  </a:lnTo>
                  <a:lnTo>
                    <a:pt x="148" y="260"/>
                  </a:lnTo>
                  <a:lnTo>
                    <a:pt x="148" y="260"/>
                  </a:lnTo>
                  <a:lnTo>
                    <a:pt x="148" y="263"/>
                  </a:lnTo>
                  <a:lnTo>
                    <a:pt x="152" y="263"/>
                  </a:lnTo>
                  <a:lnTo>
                    <a:pt x="156" y="267"/>
                  </a:lnTo>
                  <a:lnTo>
                    <a:pt x="159" y="267"/>
                  </a:lnTo>
                  <a:lnTo>
                    <a:pt x="163" y="267"/>
                  </a:lnTo>
                  <a:lnTo>
                    <a:pt x="163" y="263"/>
                  </a:lnTo>
                  <a:lnTo>
                    <a:pt x="167" y="260"/>
                  </a:lnTo>
                  <a:lnTo>
                    <a:pt x="167" y="260"/>
                  </a:lnTo>
                  <a:lnTo>
                    <a:pt x="167" y="260"/>
                  </a:lnTo>
                  <a:lnTo>
                    <a:pt x="167" y="256"/>
                  </a:lnTo>
                  <a:lnTo>
                    <a:pt x="171" y="252"/>
                  </a:lnTo>
                  <a:lnTo>
                    <a:pt x="171" y="252"/>
                  </a:lnTo>
                  <a:lnTo>
                    <a:pt x="174" y="252"/>
                  </a:lnTo>
                  <a:lnTo>
                    <a:pt x="174" y="252"/>
                  </a:lnTo>
                  <a:lnTo>
                    <a:pt x="174" y="249"/>
                  </a:lnTo>
                  <a:lnTo>
                    <a:pt x="174" y="245"/>
                  </a:lnTo>
                  <a:lnTo>
                    <a:pt x="167" y="245"/>
                  </a:lnTo>
                  <a:lnTo>
                    <a:pt x="167" y="241"/>
                  </a:lnTo>
                  <a:lnTo>
                    <a:pt x="167" y="237"/>
                  </a:lnTo>
                  <a:lnTo>
                    <a:pt x="171" y="237"/>
                  </a:lnTo>
                  <a:lnTo>
                    <a:pt x="171" y="237"/>
                  </a:lnTo>
                  <a:lnTo>
                    <a:pt x="171" y="237"/>
                  </a:lnTo>
                  <a:lnTo>
                    <a:pt x="171" y="241"/>
                  </a:lnTo>
                  <a:lnTo>
                    <a:pt x="171" y="241"/>
                  </a:lnTo>
                  <a:lnTo>
                    <a:pt x="174" y="241"/>
                  </a:lnTo>
                  <a:lnTo>
                    <a:pt x="174" y="241"/>
                  </a:lnTo>
                  <a:lnTo>
                    <a:pt x="178" y="241"/>
                  </a:lnTo>
                  <a:lnTo>
                    <a:pt x="178" y="241"/>
                  </a:lnTo>
                  <a:lnTo>
                    <a:pt x="182" y="241"/>
                  </a:lnTo>
                  <a:lnTo>
                    <a:pt x="182" y="241"/>
                  </a:lnTo>
                  <a:lnTo>
                    <a:pt x="182" y="241"/>
                  </a:lnTo>
                  <a:lnTo>
                    <a:pt x="178" y="245"/>
                  </a:lnTo>
                  <a:lnTo>
                    <a:pt x="178" y="245"/>
                  </a:lnTo>
                  <a:lnTo>
                    <a:pt x="178" y="245"/>
                  </a:lnTo>
                  <a:lnTo>
                    <a:pt x="182" y="245"/>
                  </a:lnTo>
                  <a:lnTo>
                    <a:pt x="185" y="241"/>
                  </a:lnTo>
                  <a:lnTo>
                    <a:pt x="193" y="241"/>
                  </a:lnTo>
                  <a:lnTo>
                    <a:pt x="197" y="241"/>
                  </a:lnTo>
                  <a:lnTo>
                    <a:pt x="197" y="241"/>
                  </a:lnTo>
                  <a:lnTo>
                    <a:pt x="197" y="237"/>
                  </a:lnTo>
                  <a:lnTo>
                    <a:pt x="197" y="234"/>
                  </a:lnTo>
                  <a:lnTo>
                    <a:pt x="200" y="234"/>
                  </a:lnTo>
                  <a:lnTo>
                    <a:pt x="204" y="234"/>
                  </a:lnTo>
                  <a:lnTo>
                    <a:pt x="204" y="237"/>
                  </a:lnTo>
                  <a:lnTo>
                    <a:pt x="204" y="241"/>
                  </a:lnTo>
                  <a:lnTo>
                    <a:pt x="204" y="241"/>
                  </a:lnTo>
                  <a:lnTo>
                    <a:pt x="208" y="241"/>
                  </a:lnTo>
                  <a:lnTo>
                    <a:pt x="208" y="237"/>
                  </a:lnTo>
                  <a:lnTo>
                    <a:pt x="208" y="234"/>
                  </a:lnTo>
                  <a:lnTo>
                    <a:pt x="208" y="230"/>
                  </a:lnTo>
                  <a:lnTo>
                    <a:pt x="211" y="226"/>
                  </a:lnTo>
                  <a:lnTo>
                    <a:pt x="215" y="226"/>
                  </a:lnTo>
                  <a:lnTo>
                    <a:pt x="215" y="226"/>
                  </a:lnTo>
                  <a:lnTo>
                    <a:pt x="211" y="223"/>
                  </a:lnTo>
                  <a:lnTo>
                    <a:pt x="215" y="219"/>
                  </a:lnTo>
                  <a:lnTo>
                    <a:pt x="215" y="219"/>
                  </a:lnTo>
                  <a:lnTo>
                    <a:pt x="219" y="219"/>
                  </a:lnTo>
                  <a:lnTo>
                    <a:pt x="219" y="223"/>
                  </a:lnTo>
                  <a:lnTo>
                    <a:pt x="219" y="223"/>
                  </a:lnTo>
                  <a:lnTo>
                    <a:pt x="219" y="226"/>
                  </a:lnTo>
                  <a:lnTo>
                    <a:pt x="219" y="237"/>
                  </a:lnTo>
                  <a:lnTo>
                    <a:pt x="219" y="237"/>
                  </a:lnTo>
                  <a:lnTo>
                    <a:pt x="222" y="234"/>
                  </a:lnTo>
                  <a:lnTo>
                    <a:pt x="222" y="234"/>
                  </a:lnTo>
                  <a:lnTo>
                    <a:pt x="226" y="234"/>
                  </a:lnTo>
                  <a:lnTo>
                    <a:pt x="230" y="230"/>
                  </a:lnTo>
                  <a:lnTo>
                    <a:pt x="230" y="226"/>
                  </a:lnTo>
                  <a:lnTo>
                    <a:pt x="230" y="223"/>
                  </a:lnTo>
                  <a:lnTo>
                    <a:pt x="234" y="219"/>
                  </a:lnTo>
                  <a:lnTo>
                    <a:pt x="234" y="219"/>
                  </a:lnTo>
                  <a:lnTo>
                    <a:pt x="230" y="215"/>
                  </a:lnTo>
                  <a:lnTo>
                    <a:pt x="226" y="211"/>
                  </a:lnTo>
                  <a:lnTo>
                    <a:pt x="226" y="208"/>
                  </a:lnTo>
                  <a:lnTo>
                    <a:pt x="226" y="200"/>
                  </a:lnTo>
                  <a:lnTo>
                    <a:pt x="226" y="193"/>
                  </a:lnTo>
                  <a:lnTo>
                    <a:pt x="226" y="186"/>
                  </a:lnTo>
                  <a:lnTo>
                    <a:pt x="222" y="178"/>
                  </a:lnTo>
                  <a:lnTo>
                    <a:pt x="219" y="171"/>
                  </a:lnTo>
                  <a:lnTo>
                    <a:pt x="219" y="167"/>
                  </a:lnTo>
                  <a:lnTo>
                    <a:pt x="219" y="163"/>
                  </a:lnTo>
                  <a:lnTo>
                    <a:pt x="226" y="160"/>
                  </a:lnTo>
                  <a:lnTo>
                    <a:pt x="226" y="160"/>
                  </a:lnTo>
                  <a:lnTo>
                    <a:pt x="230" y="163"/>
                  </a:lnTo>
                  <a:lnTo>
                    <a:pt x="230" y="163"/>
                  </a:lnTo>
                  <a:lnTo>
                    <a:pt x="230" y="160"/>
                  </a:lnTo>
                  <a:lnTo>
                    <a:pt x="230" y="156"/>
                  </a:lnTo>
                  <a:lnTo>
                    <a:pt x="226" y="156"/>
                  </a:lnTo>
                  <a:lnTo>
                    <a:pt x="226" y="152"/>
                  </a:lnTo>
                  <a:lnTo>
                    <a:pt x="226" y="152"/>
                  </a:lnTo>
                  <a:lnTo>
                    <a:pt x="226" y="148"/>
                  </a:lnTo>
                  <a:lnTo>
                    <a:pt x="226" y="148"/>
                  </a:lnTo>
                  <a:lnTo>
                    <a:pt x="226" y="145"/>
                  </a:lnTo>
                  <a:lnTo>
                    <a:pt x="226" y="145"/>
                  </a:lnTo>
                  <a:lnTo>
                    <a:pt x="226" y="141"/>
                  </a:lnTo>
                  <a:lnTo>
                    <a:pt x="226" y="137"/>
                  </a:lnTo>
                  <a:lnTo>
                    <a:pt x="226" y="137"/>
                  </a:lnTo>
                  <a:lnTo>
                    <a:pt x="226" y="134"/>
                  </a:lnTo>
                  <a:lnTo>
                    <a:pt x="226" y="130"/>
                  </a:lnTo>
                  <a:lnTo>
                    <a:pt x="222" y="122"/>
                  </a:lnTo>
                  <a:lnTo>
                    <a:pt x="222" y="122"/>
                  </a:lnTo>
                  <a:lnTo>
                    <a:pt x="219" y="122"/>
                  </a:lnTo>
                  <a:lnTo>
                    <a:pt x="219" y="115"/>
                  </a:lnTo>
                  <a:lnTo>
                    <a:pt x="215" y="115"/>
                  </a:lnTo>
                  <a:lnTo>
                    <a:pt x="208" y="108"/>
                  </a:lnTo>
                  <a:lnTo>
                    <a:pt x="208" y="104"/>
                  </a:lnTo>
                  <a:lnTo>
                    <a:pt x="204" y="100"/>
                  </a:lnTo>
                  <a:lnTo>
                    <a:pt x="204" y="96"/>
                  </a:lnTo>
                  <a:lnTo>
                    <a:pt x="204" y="93"/>
                  </a:lnTo>
                  <a:lnTo>
                    <a:pt x="204" y="96"/>
                  </a:lnTo>
                  <a:lnTo>
                    <a:pt x="204" y="96"/>
                  </a:lnTo>
                  <a:lnTo>
                    <a:pt x="200" y="93"/>
                  </a:lnTo>
                  <a:lnTo>
                    <a:pt x="200" y="93"/>
                  </a:lnTo>
                  <a:lnTo>
                    <a:pt x="197" y="93"/>
                  </a:lnTo>
                  <a:lnTo>
                    <a:pt x="197" y="93"/>
                  </a:lnTo>
                  <a:lnTo>
                    <a:pt x="197" y="96"/>
                  </a:lnTo>
                  <a:lnTo>
                    <a:pt x="197" y="100"/>
                  </a:lnTo>
                  <a:lnTo>
                    <a:pt x="197" y="100"/>
                  </a:lnTo>
                  <a:lnTo>
                    <a:pt x="200" y="100"/>
                  </a:lnTo>
                  <a:lnTo>
                    <a:pt x="204" y="96"/>
                  </a:lnTo>
                  <a:lnTo>
                    <a:pt x="204" y="100"/>
                  </a:lnTo>
                  <a:lnTo>
                    <a:pt x="204" y="104"/>
                  </a:lnTo>
                  <a:lnTo>
                    <a:pt x="200" y="104"/>
                  </a:lnTo>
                  <a:lnTo>
                    <a:pt x="200" y="104"/>
                  </a:lnTo>
                  <a:lnTo>
                    <a:pt x="197" y="104"/>
                  </a:lnTo>
                  <a:lnTo>
                    <a:pt x="200" y="108"/>
                  </a:lnTo>
                  <a:lnTo>
                    <a:pt x="197" y="108"/>
                  </a:lnTo>
                  <a:lnTo>
                    <a:pt x="197" y="108"/>
                  </a:lnTo>
                  <a:lnTo>
                    <a:pt x="193" y="104"/>
                  </a:lnTo>
                  <a:lnTo>
                    <a:pt x="193" y="104"/>
                  </a:lnTo>
                  <a:lnTo>
                    <a:pt x="193" y="100"/>
                  </a:lnTo>
                  <a:lnTo>
                    <a:pt x="189" y="100"/>
                  </a:lnTo>
                  <a:lnTo>
                    <a:pt x="189" y="100"/>
                  </a:lnTo>
                  <a:lnTo>
                    <a:pt x="189" y="104"/>
                  </a:lnTo>
                  <a:lnTo>
                    <a:pt x="189" y="108"/>
                  </a:lnTo>
                  <a:lnTo>
                    <a:pt x="189" y="111"/>
                  </a:lnTo>
                  <a:lnTo>
                    <a:pt x="189" y="111"/>
                  </a:lnTo>
                  <a:lnTo>
                    <a:pt x="185" y="115"/>
                  </a:lnTo>
                  <a:lnTo>
                    <a:pt x="185" y="115"/>
                  </a:lnTo>
                  <a:lnTo>
                    <a:pt x="189" y="119"/>
                  </a:lnTo>
                  <a:lnTo>
                    <a:pt x="193" y="122"/>
                  </a:lnTo>
                  <a:lnTo>
                    <a:pt x="189" y="126"/>
                  </a:lnTo>
                  <a:lnTo>
                    <a:pt x="189" y="126"/>
                  </a:lnTo>
                  <a:lnTo>
                    <a:pt x="185" y="126"/>
                  </a:lnTo>
                  <a:lnTo>
                    <a:pt x="185" y="126"/>
                  </a:lnTo>
                  <a:lnTo>
                    <a:pt x="185" y="130"/>
                  </a:lnTo>
                  <a:lnTo>
                    <a:pt x="189" y="130"/>
                  </a:lnTo>
                  <a:lnTo>
                    <a:pt x="193" y="126"/>
                  </a:lnTo>
                  <a:lnTo>
                    <a:pt x="197" y="134"/>
                  </a:lnTo>
                  <a:lnTo>
                    <a:pt x="197" y="141"/>
                  </a:lnTo>
                  <a:lnTo>
                    <a:pt x="197" y="145"/>
                  </a:lnTo>
                  <a:lnTo>
                    <a:pt x="197" y="152"/>
                  </a:lnTo>
                  <a:lnTo>
                    <a:pt x="193" y="163"/>
                  </a:lnTo>
                  <a:lnTo>
                    <a:pt x="193" y="167"/>
                  </a:lnTo>
                  <a:lnTo>
                    <a:pt x="193" y="171"/>
                  </a:lnTo>
                  <a:lnTo>
                    <a:pt x="189" y="174"/>
                  </a:lnTo>
                  <a:lnTo>
                    <a:pt x="185" y="178"/>
                  </a:lnTo>
                  <a:lnTo>
                    <a:pt x="185" y="182"/>
                  </a:lnTo>
                  <a:lnTo>
                    <a:pt x="185" y="186"/>
                  </a:lnTo>
                  <a:lnTo>
                    <a:pt x="185" y="189"/>
                  </a:lnTo>
                  <a:lnTo>
                    <a:pt x="182" y="193"/>
                  </a:lnTo>
                  <a:lnTo>
                    <a:pt x="171" y="197"/>
                  </a:lnTo>
                  <a:lnTo>
                    <a:pt x="171" y="197"/>
                  </a:lnTo>
                  <a:lnTo>
                    <a:pt x="167" y="200"/>
                  </a:lnTo>
                  <a:lnTo>
                    <a:pt x="163" y="197"/>
                  </a:lnTo>
                  <a:lnTo>
                    <a:pt x="159" y="193"/>
                  </a:lnTo>
                  <a:lnTo>
                    <a:pt x="159" y="193"/>
                  </a:lnTo>
                  <a:lnTo>
                    <a:pt x="163" y="189"/>
                  </a:lnTo>
                  <a:lnTo>
                    <a:pt x="163" y="189"/>
                  </a:lnTo>
                  <a:lnTo>
                    <a:pt x="163" y="186"/>
                  </a:lnTo>
                  <a:lnTo>
                    <a:pt x="167" y="186"/>
                  </a:lnTo>
                  <a:lnTo>
                    <a:pt x="167" y="182"/>
                  </a:lnTo>
                  <a:lnTo>
                    <a:pt x="159" y="186"/>
                  </a:lnTo>
                  <a:lnTo>
                    <a:pt x="159" y="186"/>
                  </a:lnTo>
                  <a:lnTo>
                    <a:pt x="156" y="189"/>
                  </a:lnTo>
                  <a:lnTo>
                    <a:pt x="156" y="193"/>
                  </a:lnTo>
                  <a:lnTo>
                    <a:pt x="156" y="193"/>
                  </a:lnTo>
                  <a:lnTo>
                    <a:pt x="156" y="200"/>
                  </a:lnTo>
                  <a:lnTo>
                    <a:pt x="156" y="204"/>
                  </a:lnTo>
                  <a:lnTo>
                    <a:pt x="152" y="208"/>
                  </a:lnTo>
                  <a:lnTo>
                    <a:pt x="152" y="211"/>
                  </a:lnTo>
                  <a:lnTo>
                    <a:pt x="152" y="211"/>
                  </a:lnTo>
                  <a:lnTo>
                    <a:pt x="152" y="219"/>
                  </a:lnTo>
                  <a:lnTo>
                    <a:pt x="152" y="219"/>
                  </a:lnTo>
                  <a:lnTo>
                    <a:pt x="152" y="219"/>
                  </a:lnTo>
                  <a:lnTo>
                    <a:pt x="152" y="223"/>
                  </a:lnTo>
                  <a:lnTo>
                    <a:pt x="152" y="223"/>
                  </a:lnTo>
                  <a:lnTo>
                    <a:pt x="152" y="223"/>
                  </a:lnTo>
                  <a:lnTo>
                    <a:pt x="148" y="223"/>
                  </a:lnTo>
                  <a:lnTo>
                    <a:pt x="152" y="226"/>
                  </a:lnTo>
                  <a:lnTo>
                    <a:pt x="148" y="226"/>
                  </a:lnTo>
                  <a:lnTo>
                    <a:pt x="148" y="226"/>
                  </a:lnTo>
                  <a:lnTo>
                    <a:pt x="145" y="226"/>
                  </a:lnTo>
                  <a:lnTo>
                    <a:pt x="145" y="226"/>
                  </a:lnTo>
                  <a:lnTo>
                    <a:pt x="141" y="223"/>
                  </a:lnTo>
                  <a:lnTo>
                    <a:pt x="141" y="223"/>
                  </a:lnTo>
                  <a:lnTo>
                    <a:pt x="141" y="223"/>
                  </a:lnTo>
                  <a:lnTo>
                    <a:pt x="137" y="223"/>
                  </a:lnTo>
                  <a:lnTo>
                    <a:pt x="137" y="223"/>
                  </a:lnTo>
                  <a:lnTo>
                    <a:pt x="130" y="226"/>
                  </a:lnTo>
                  <a:lnTo>
                    <a:pt x="126" y="226"/>
                  </a:lnTo>
                  <a:lnTo>
                    <a:pt x="122" y="230"/>
                  </a:lnTo>
                  <a:lnTo>
                    <a:pt x="119" y="230"/>
                  </a:lnTo>
                  <a:lnTo>
                    <a:pt x="115" y="230"/>
                  </a:lnTo>
                  <a:lnTo>
                    <a:pt x="111" y="230"/>
                  </a:lnTo>
                  <a:lnTo>
                    <a:pt x="108" y="230"/>
                  </a:lnTo>
                  <a:lnTo>
                    <a:pt x="104" y="234"/>
                  </a:lnTo>
                  <a:lnTo>
                    <a:pt x="100" y="237"/>
                  </a:lnTo>
                  <a:lnTo>
                    <a:pt x="100" y="237"/>
                  </a:lnTo>
                  <a:lnTo>
                    <a:pt x="100" y="241"/>
                  </a:lnTo>
                  <a:lnTo>
                    <a:pt x="93" y="245"/>
                  </a:lnTo>
                  <a:lnTo>
                    <a:pt x="93" y="245"/>
                  </a:lnTo>
                  <a:lnTo>
                    <a:pt x="89" y="249"/>
                  </a:lnTo>
                  <a:lnTo>
                    <a:pt x="89" y="252"/>
                  </a:lnTo>
                  <a:lnTo>
                    <a:pt x="85" y="252"/>
                  </a:lnTo>
                  <a:lnTo>
                    <a:pt x="82" y="252"/>
                  </a:lnTo>
                  <a:lnTo>
                    <a:pt x="78" y="256"/>
                  </a:lnTo>
                  <a:lnTo>
                    <a:pt x="82" y="260"/>
                  </a:lnTo>
                  <a:lnTo>
                    <a:pt x="82" y="260"/>
                  </a:lnTo>
                  <a:lnTo>
                    <a:pt x="82" y="263"/>
                  </a:lnTo>
                  <a:lnTo>
                    <a:pt x="82" y="263"/>
                  </a:lnTo>
                  <a:lnTo>
                    <a:pt x="78" y="263"/>
                  </a:lnTo>
                  <a:lnTo>
                    <a:pt x="74" y="267"/>
                  </a:lnTo>
                  <a:lnTo>
                    <a:pt x="74" y="271"/>
                  </a:lnTo>
                  <a:lnTo>
                    <a:pt x="74" y="271"/>
                  </a:lnTo>
                  <a:lnTo>
                    <a:pt x="71" y="275"/>
                  </a:lnTo>
                  <a:lnTo>
                    <a:pt x="67" y="275"/>
                  </a:lnTo>
                  <a:lnTo>
                    <a:pt x="67" y="275"/>
                  </a:lnTo>
                  <a:lnTo>
                    <a:pt x="63" y="278"/>
                  </a:lnTo>
                  <a:lnTo>
                    <a:pt x="63" y="278"/>
                  </a:lnTo>
                  <a:lnTo>
                    <a:pt x="67" y="278"/>
                  </a:lnTo>
                  <a:lnTo>
                    <a:pt x="67" y="282"/>
                  </a:lnTo>
                  <a:lnTo>
                    <a:pt x="67" y="282"/>
                  </a:lnTo>
                  <a:lnTo>
                    <a:pt x="67" y="286"/>
                  </a:lnTo>
                  <a:lnTo>
                    <a:pt x="67" y="282"/>
                  </a:lnTo>
                  <a:lnTo>
                    <a:pt x="67" y="282"/>
                  </a:lnTo>
                  <a:lnTo>
                    <a:pt x="63" y="282"/>
                  </a:lnTo>
                  <a:lnTo>
                    <a:pt x="67" y="286"/>
                  </a:lnTo>
                  <a:lnTo>
                    <a:pt x="67" y="286"/>
                  </a:lnTo>
                  <a:lnTo>
                    <a:pt x="67" y="289"/>
                  </a:lnTo>
                  <a:lnTo>
                    <a:pt x="67" y="289"/>
                  </a:lnTo>
                  <a:lnTo>
                    <a:pt x="67" y="289"/>
                  </a:lnTo>
                  <a:lnTo>
                    <a:pt x="71" y="286"/>
                  </a:lnTo>
                  <a:lnTo>
                    <a:pt x="71" y="286"/>
                  </a:lnTo>
                  <a:lnTo>
                    <a:pt x="74" y="286"/>
                  </a:lnTo>
                  <a:lnTo>
                    <a:pt x="74" y="289"/>
                  </a:lnTo>
                  <a:lnTo>
                    <a:pt x="74" y="289"/>
                  </a:lnTo>
                  <a:lnTo>
                    <a:pt x="78" y="289"/>
                  </a:lnTo>
                  <a:lnTo>
                    <a:pt x="74" y="286"/>
                  </a:lnTo>
                  <a:lnTo>
                    <a:pt x="74" y="286"/>
                  </a:lnTo>
                  <a:lnTo>
                    <a:pt x="71" y="286"/>
                  </a:lnTo>
                  <a:lnTo>
                    <a:pt x="71" y="282"/>
                  </a:lnTo>
                  <a:lnTo>
                    <a:pt x="71" y="282"/>
                  </a:lnTo>
                  <a:lnTo>
                    <a:pt x="71" y="278"/>
                  </a:lnTo>
                  <a:lnTo>
                    <a:pt x="74" y="278"/>
                  </a:lnTo>
                  <a:lnTo>
                    <a:pt x="74" y="278"/>
                  </a:lnTo>
                  <a:lnTo>
                    <a:pt x="78" y="282"/>
                  </a:lnTo>
                  <a:lnTo>
                    <a:pt x="78" y="286"/>
                  </a:lnTo>
                  <a:lnTo>
                    <a:pt x="82" y="289"/>
                  </a:lnTo>
                  <a:lnTo>
                    <a:pt x="82" y="293"/>
                  </a:lnTo>
                  <a:lnTo>
                    <a:pt x="78" y="297"/>
                  </a:lnTo>
                  <a:lnTo>
                    <a:pt x="74" y="297"/>
                  </a:lnTo>
                  <a:lnTo>
                    <a:pt x="74" y="300"/>
                  </a:lnTo>
                  <a:lnTo>
                    <a:pt x="78" y="304"/>
                  </a:lnTo>
                  <a:lnTo>
                    <a:pt x="78" y="308"/>
                  </a:lnTo>
                  <a:lnTo>
                    <a:pt x="82" y="312"/>
                  </a:lnTo>
                  <a:lnTo>
                    <a:pt x="82" y="315"/>
                  </a:lnTo>
                  <a:lnTo>
                    <a:pt x="82" y="315"/>
                  </a:lnTo>
                  <a:lnTo>
                    <a:pt x="82" y="319"/>
                  </a:lnTo>
                  <a:lnTo>
                    <a:pt x="85" y="319"/>
                  </a:lnTo>
                  <a:lnTo>
                    <a:pt x="89" y="319"/>
                  </a:lnTo>
                  <a:lnTo>
                    <a:pt x="89" y="319"/>
                  </a:lnTo>
                  <a:lnTo>
                    <a:pt x="89" y="315"/>
                  </a:lnTo>
                  <a:lnTo>
                    <a:pt x="85" y="312"/>
                  </a:lnTo>
                  <a:lnTo>
                    <a:pt x="85" y="308"/>
                  </a:lnTo>
                  <a:lnTo>
                    <a:pt x="89" y="308"/>
                  </a:lnTo>
                  <a:lnTo>
                    <a:pt x="89" y="308"/>
                  </a:lnTo>
                  <a:lnTo>
                    <a:pt x="89" y="308"/>
                  </a:lnTo>
                  <a:lnTo>
                    <a:pt x="89" y="312"/>
                  </a:lnTo>
                  <a:lnTo>
                    <a:pt x="89" y="312"/>
                  </a:lnTo>
                  <a:lnTo>
                    <a:pt x="93" y="319"/>
                  </a:lnTo>
                  <a:lnTo>
                    <a:pt x="93" y="319"/>
                  </a:lnTo>
                  <a:lnTo>
                    <a:pt x="93" y="32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13"/>
            <p:cNvSpPr>
              <a:spLocks noEditPoints="1"/>
            </p:cNvSpPr>
            <p:nvPr/>
          </p:nvSpPr>
          <p:spPr bwMode="auto">
            <a:xfrm>
              <a:off x="6861137" y="2317785"/>
              <a:ext cx="95211" cy="137670"/>
            </a:xfrm>
            <a:custGeom>
              <a:avLst/>
              <a:gdLst>
                <a:gd name="T0" fmla="*/ 48 w 74"/>
                <a:gd name="T1" fmla="*/ 78 h 107"/>
                <a:gd name="T2" fmla="*/ 44 w 74"/>
                <a:gd name="T3" fmla="*/ 78 h 107"/>
                <a:gd name="T4" fmla="*/ 44 w 74"/>
                <a:gd name="T5" fmla="*/ 78 h 107"/>
                <a:gd name="T6" fmla="*/ 18 w 74"/>
                <a:gd name="T7" fmla="*/ 85 h 107"/>
                <a:gd name="T8" fmla="*/ 22 w 74"/>
                <a:gd name="T9" fmla="*/ 85 h 107"/>
                <a:gd name="T10" fmla="*/ 22 w 74"/>
                <a:gd name="T11" fmla="*/ 85 h 107"/>
                <a:gd name="T12" fmla="*/ 22 w 74"/>
                <a:gd name="T13" fmla="*/ 89 h 107"/>
                <a:gd name="T14" fmla="*/ 22 w 74"/>
                <a:gd name="T15" fmla="*/ 89 h 107"/>
                <a:gd name="T16" fmla="*/ 55 w 74"/>
                <a:gd name="T17" fmla="*/ 74 h 107"/>
                <a:gd name="T18" fmla="*/ 59 w 74"/>
                <a:gd name="T19" fmla="*/ 78 h 107"/>
                <a:gd name="T20" fmla="*/ 59 w 74"/>
                <a:gd name="T21" fmla="*/ 78 h 107"/>
                <a:gd name="T22" fmla="*/ 59 w 74"/>
                <a:gd name="T23" fmla="*/ 74 h 107"/>
                <a:gd name="T24" fmla="*/ 70 w 74"/>
                <a:gd name="T25" fmla="*/ 92 h 107"/>
                <a:gd name="T26" fmla="*/ 70 w 74"/>
                <a:gd name="T27" fmla="*/ 89 h 107"/>
                <a:gd name="T28" fmla="*/ 74 w 74"/>
                <a:gd name="T29" fmla="*/ 92 h 107"/>
                <a:gd name="T30" fmla="*/ 70 w 74"/>
                <a:gd name="T31" fmla="*/ 92 h 107"/>
                <a:gd name="T32" fmla="*/ 74 w 74"/>
                <a:gd name="T33" fmla="*/ 85 h 107"/>
                <a:gd name="T34" fmla="*/ 70 w 74"/>
                <a:gd name="T35" fmla="*/ 85 h 107"/>
                <a:gd name="T36" fmla="*/ 70 w 74"/>
                <a:gd name="T37" fmla="*/ 81 h 107"/>
                <a:gd name="T38" fmla="*/ 74 w 74"/>
                <a:gd name="T39" fmla="*/ 81 h 107"/>
                <a:gd name="T40" fmla="*/ 74 w 74"/>
                <a:gd name="T41" fmla="*/ 85 h 107"/>
                <a:gd name="T42" fmla="*/ 26 w 74"/>
                <a:gd name="T43" fmla="*/ 107 h 107"/>
                <a:gd name="T44" fmla="*/ 26 w 74"/>
                <a:gd name="T45" fmla="*/ 104 h 107"/>
                <a:gd name="T46" fmla="*/ 37 w 74"/>
                <a:gd name="T47" fmla="*/ 104 h 107"/>
                <a:gd name="T48" fmla="*/ 33 w 74"/>
                <a:gd name="T49" fmla="*/ 107 h 107"/>
                <a:gd name="T50" fmla="*/ 26 w 74"/>
                <a:gd name="T51" fmla="*/ 107 h 107"/>
                <a:gd name="T52" fmla="*/ 0 w 74"/>
                <a:gd name="T53" fmla="*/ 18 h 107"/>
                <a:gd name="T54" fmla="*/ 3 w 74"/>
                <a:gd name="T55" fmla="*/ 18 h 107"/>
                <a:gd name="T56" fmla="*/ 3 w 74"/>
                <a:gd name="T57" fmla="*/ 18 h 107"/>
                <a:gd name="T58" fmla="*/ 15 w 74"/>
                <a:gd name="T59" fmla="*/ 29 h 107"/>
                <a:gd name="T60" fmla="*/ 18 w 74"/>
                <a:gd name="T61" fmla="*/ 33 h 107"/>
                <a:gd name="T62" fmla="*/ 22 w 74"/>
                <a:gd name="T63" fmla="*/ 37 h 107"/>
                <a:gd name="T64" fmla="*/ 15 w 74"/>
                <a:gd name="T65" fmla="*/ 33 h 107"/>
                <a:gd name="T66" fmla="*/ 11 w 74"/>
                <a:gd name="T67" fmla="*/ 37 h 107"/>
                <a:gd name="T68" fmla="*/ 15 w 74"/>
                <a:gd name="T69" fmla="*/ 44 h 107"/>
                <a:gd name="T70" fmla="*/ 18 w 74"/>
                <a:gd name="T71" fmla="*/ 44 h 107"/>
                <a:gd name="T72" fmla="*/ 18 w 74"/>
                <a:gd name="T73" fmla="*/ 52 h 107"/>
                <a:gd name="T74" fmla="*/ 22 w 74"/>
                <a:gd name="T75" fmla="*/ 59 h 107"/>
                <a:gd name="T76" fmla="*/ 18 w 74"/>
                <a:gd name="T77" fmla="*/ 63 h 107"/>
                <a:gd name="T78" fmla="*/ 22 w 74"/>
                <a:gd name="T79" fmla="*/ 66 h 107"/>
                <a:gd name="T80" fmla="*/ 18 w 74"/>
                <a:gd name="T81" fmla="*/ 70 h 107"/>
                <a:gd name="T82" fmla="*/ 18 w 74"/>
                <a:gd name="T83" fmla="*/ 74 h 107"/>
                <a:gd name="T84" fmla="*/ 26 w 74"/>
                <a:gd name="T85" fmla="*/ 81 h 107"/>
                <a:gd name="T86" fmla="*/ 26 w 74"/>
                <a:gd name="T87" fmla="*/ 85 h 107"/>
                <a:gd name="T88" fmla="*/ 29 w 74"/>
                <a:gd name="T89" fmla="*/ 85 h 107"/>
                <a:gd name="T90" fmla="*/ 29 w 74"/>
                <a:gd name="T91" fmla="*/ 85 h 107"/>
                <a:gd name="T92" fmla="*/ 40 w 74"/>
                <a:gd name="T93" fmla="*/ 74 h 107"/>
                <a:gd name="T94" fmla="*/ 44 w 74"/>
                <a:gd name="T95" fmla="*/ 78 h 107"/>
                <a:gd name="T96" fmla="*/ 48 w 74"/>
                <a:gd name="T97" fmla="*/ 74 h 107"/>
                <a:gd name="T98" fmla="*/ 52 w 74"/>
                <a:gd name="T99" fmla="*/ 74 h 107"/>
                <a:gd name="T100" fmla="*/ 55 w 74"/>
                <a:gd name="T101" fmla="*/ 74 h 107"/>
                <a:gd name="T102" fmla="*/ 59 w 74"/>
                <a:gd name="T103" fmla="*/ 70 h 107"/>
                <a:gd name="T104" fmla="*/ 66 w 74"/>
                <a:gd name="T105" fmla="*/ 66 h 107"/>
                <a:gd name="T106" fmla="*/ 66 w 74"/>
                <a:gd name="T107" fmla="*/ 63 h 107"/>
                <a:gd name="T108" fmla="*/ 66 w 74"/>
                <a:gd name="T109" fmla="*/ 52 h 107"/>
                <a:gd name="T110" fmla="*/ 63 w 74"/>
                <a:gd name="T111" fmla="*/ 48 h 107"/>
                <a:gd name="T112" fmla="*/ 59 w 74"/>
                <a:gd name="T113" fmla="*/ 37 h 107"/>
                <a:gd name="T114" fmla="*/ 48 w 74"/>
                <a:gd name="T115" fmla="*/ 18 h 107"/>
                <a:gd name="T116" fmla="*/ 33 w 74"/>
                <a:gd name="T117" fmla="*/ 0 h 107"/>
                <a:gd name="T118" fmla="*/ 18 w 74"/>
                <a:gd name="T119" fmla="*/ 3 h 107"/>
                <a:gd name="T120" fmla="*/ 3 w 74"/>
                <a:gd name="T121" fmla="*/ 11 h 107"/>
                <a:gd name="T122" fmla="*/ 0 w 74"/>
                <a:gd name="T123" fmla="*/ 1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 h="107">
                  <a:moveTo>
                    <a:pt x="44" y="78"/>
                  </a:moveTo>
                  <a:lnTo>
                    <a:pt x="48" y="78"/>
                  </a:lnTo>
                  <a:lnTo>
                    <a:pt x="48" y="78"/>
                  </a:lnTo>
                  <a:lnTo>
                    <a:pt x="44" y="78"/>
                  </a:lnTo>
                  <a:lnTo>
                    <a:pt x="44" y="78"/>
                  </a:lnTo>
                  <a:lnTo>
                    <a:pt x="44" y="78"/>
                  </a:lnTo>
                  <a:close/>
                  <a:moveTo>
                    <a:pt x="22" y="89"/>
                  </a:moveTo>
                  <a:lnTo>
                    <a:pt x="18" y="85"/>
                  </a:lnTo>
                  <a:lnTo>
                    <a:pt x="22" y="85"/>
                  </a:lnTo>
                  <a:lnTo>
                    <a:pt x="22" y="85"/>
                  </a:lnTo>
                  <a:lnTo>
                    <a:pt x="22" y="85"/>
                  </a:lnTo>
                  <a:lnTo>
                    <a:pt x="22" y="85"/>
                  </a:lnTo>
                  <a:lnTo>
                    <a:pt x="22" y="89"/>
                  </a:lnTo>
                  <a:lnTo>
                    <a:pt x="22" y="89"/>
                  </a:lnTo>
                  <a:lnTo>
                    <a:pt x="22" y="89"/>
                  </a:lnTo>
                  <a:lnTo>
                    <a:pt x="22" y="89"/>
                  </a:lnTo>
                  <a:close/>
                  <a:moveTo>
                    <a:pt x="59" y="74"/>
                  </a:moveTo>
                  <a:lnTo>
                    <a:pt x="55" y="74"/>
                  </a:lnTo>
                  <a:lnTo>
                    <a:pt x="55" y="78"/>
                  </a:lnTo>
                  <a:lnTo>
                    <a:pt x="59" y="78"/>
                  </a:lnTo>
                  <a:lnTo>
                    <a:pt x="59" y="78"/>
                  </a:lnTo>
                  <a:lnTo>
                    <a:pt x="59" y="78"/>
                  </a:lnTo>
                  <a:lnTo>
                    <a:pt x="59" y="74"/>
                  </a:lnTo>
                  <a:lnTo>
                    <a:pt x="59" y="74"/>
                  </a:lnTo>
                  <a:lnTo>
                    <a:pt x="59" y="74"/>
                  </a:lnTo>
                  <a:close/>
                  <a:moveTo>
                    <a:pt x="70" y="92"/>
                  </a:moveTo>
                  <a:lnTo>
                    <a:pt x="70" y="89"/>
                  </a:lnTo>
                  <a:lnTo>
                    <a:pt x="70" y="89"/>
                  </a:lnTo>
                  <a:lnTo>
                    <a:pt x="74" y="89"/>
                  </a:lnTo>
                  <a:lnTo>
                    <a:pt x="74" y="92"/>
                  </a:lnTo>
                  <a:lnTo>
                    <a:pt x="70" y="92"/>
                  </a:lnTo>
                  <a:lnTo>
                    <a:pt x="70" y="92"/>
                  </a:lnTo>
                  <a:lnTo>
                    <a:pt x="70" y="92"/>
                  </a:lnTo>
                  <a:close/>
                  <a:moveTo>
                    <a:pt x="74" y="85"/>
                  </a:moveTo>
                  <a:lnTo>
                    <a:pt x="70" y="89"/>
                  </a:lnTo>
                  <a:lnTo>
                    <a:pt x="70" y="85"/>
                  </a:lnTo>
                  <a:lnTo>
                    <a:pt x="70" y="81"/>
                  </a:lnTo>
                  <a:lnTo>
                    <a:pt x="70" y="81"/>
                  </a:lnTo>
                  <a:lnTo>
                    <a:pt x="74" y="81"/>
                  </a:lnTo>
                  <a:lnTo>
                    <a:pt x="74" y="81"/>
                  </a:lnTo>
                  <a:lnTo>
                    <a:pt x="74" y="81"/>
                  </a:lnTo>
                  <a:lnTo>
                    <a:pt x="74" y="85"/>
                  </a:lnTo>
                  <a:lnTo>
                    <a:pt x="74" y="85"/>
                  </a:lnTo>
                  <a:close/>
                  <a:moveTo>
                    <a:pt x="26" y="107"/>
                  </a:moveTo>
                  <a:lnTo>
                    <a:pt x="26" y="107"/>
                  </a:lnTo>
                  <a:lnTo>
                    <a:pt x="26" y="104"/>
                  </a:lnTo>
                  <a:lnTo>
                    <a:pt x="33" y="100"/>
                  </a:lnTo>
                  <a:lnTo>
                    <a:pt x="37" y="104"/>
                  </a:lnTo>
                  <a:lnTo>
                    <a:pt x="37" y="104"/>
                  </a:lnTo>
                  <a:lnTo>
                    <a:pt x="33" y="107"/>
                  </a:lnTo>
                  <a:lnTo>
                    <a:pt x="29" y="107"/>
                  </a:lnTo>
                  <a:lnTo>
                    <a:pt x="26" y="107"/>
                  </a:lnTo>
                  <a:lnTo>
                    <a:pt x="26" y="107"/>
                  </a:lnTo>
                  <a:close/>
                  <a:moveTo>
                    <a:pt x="0" y="18"/>
                  </a:moveTo>
                  <a:lnTo>
                    <a:pt x="0" y="18"/>
                  </a:lnTo>
                  <a:lnTo>
                    <a:pt x="3" y="18"/>
                  </a:lnTo>
                  <a:lnTo>
                    <a:pt x="7" y="18"/>
                  </a:lnTo>
                  <a:lnTo>
                    <a:pt x="3" y="18"/>
                  </a:lnTo>
                  <a:lnTo>
                    <a:pt x="11" y="26"/>
                  </a:lnTo>
                  <a:lnTo>
                    <a:pt x="15" y="29"/>
                  </a:lnTo>
                  <a:lnTo>
                    <a:pt x="18" y="29"/>
                  </a:lnTo>
                  <a:lnTo>
                    <a:pt x="18" y="33"/>
                  </a:lnTo>
                  <a:lnTo>
                    <a:pt x="18" y="33"/>
                  </a:lnTo>
                  <a:lnTo>
                    <a:pt x="22" y="37"/>
                  </a:lnTo>
                  <a:lnTo>
                    <a:pt x="15" y="37"/>
                  </a:lnTo>
                  <a:lnTo>
                    <a:pt x="15" y="33"/>
                  </a:lnTo>
                  <a:lnTo>
                    <a:pt x="11" y="37"/>
                  </a:lnTo>
                  <a:lnTo>
                    <a:pt x="11" y="37"/>
                  </a:lnTo>
                  <a:lnTo>
                    <a:pt x="7" y="40"/>
                  </a:lnTo>
                  <a:lnTo>
                    <a:pt x="15" y="44"/>
                  </a:lnTo>
                  <a:lnTo>
                    <a:pt x="15" y="44"/>
                  </a:lnTo>
                  <a:lnTo>
                    <a:pt x="18" y="44"/>
                  </a:lnTo>
                  <a:lnTo>
                    <a:pt x="18" y="52"/>
                  </a:lnTo>
                  <a:lnTo>
                    <a:pt x="18" y="52"/>
                  </a:lnTo>
                  <a:lnTo>
                    <a:pt x="22" y="52"/>
                  </a:lnTo>
                  <a:lnTo>
                    <a:pt x="22" y="59"/>
                  </a:lnTo>
                  <a:lnTo>
                    <a:pt x="18" y="59"/>
                  </a:lnTo>
                  <a:lnTo>
                    <a:pt x="18" y="63"/>
                  </a:lnTo>
                  <a:lnTo>
                    <a:pt x="22" y="63"/>
                  </a:lnTo>
                  <a:lnTo>
                    <a:pt x="22" y="66"/>
                  </a:lnTo>
                  <a:lnTo>
                    <a:pt x="18" y="66"/>
                  </a:lnTo>
                  <a:lnTo>
                    <a:pt x="18" y="70"/>
                  </a:lnTo>
                  <a:lnTo>
                    <a:pt x="22" y="74"/>
                  </a:lnTo>
                  <a:lnTo>
                    <a:pt x="18" y="74"/>
                  </a:lnTo>
                  <a:lnTo>
                    <a:pt x="22" y="81"/>
                  </a:lnTo>
                  <a:lnTo>
                    <a:pt x="26" y="81"/>
                  </a:lnTo>
                  <a:lnTo>
                    <a:pt x="26" y="85"/>
                  </a:lnTo>
                  <a:lnTo>
                    <a:pt x="26" y="85"/>
                  </a:lnTo>
                  <a:lnTo>
                    <a:pt x="26" y="89"/>
                  </a:lnTo>
                  <a:lnTo>
                    <a:pt x="29" y="85"/>
                  </a:lnTo>
                  <a:lnTo>
                    <a:pt x="29" y="81"/>
                  </a:lnTo>
                  <a:lnTo>
                    <a:pt x="29" y="85"/>
                  </a:lnTo>
                  <a:lnTo>
                    <a:pt x="33" y="81"/>
                  </a:lnTo>
                  <a:lnTo>
                    <a:pt x="40" y="74"/>
                  </a:lnTo>
                  <a:lnTo>
                    <a:pt x="44" y="74"/>
                  </a:lnTo>
                  <a:lnTo>
                    <a:pt x="44" y="78"/>
                  </a:lnTo>
                  <a:lnTo>
                    <a:pt x="44" y="74"/>
                  </a:lnTo>
                  <a:lnTo>
                    <a:pt x="48" y="74"/>
                  </a:lnTo>
                  <a:lnTo>
                    <a:pt x="48" y="78"/>
                  </a:lnTo>
                  <a:lnTo>
                    <a:pt x="52" y="74"/>
                  </a:lnTo>
                  <a:lnTo>
                    <a:pt x="55" y="78"/>
                  </a:lnTo>
                  <a:lnTo>
                    <a:pt x="55" y="74"/>
                  </a:lnTo>
                  <a:lnTo>
                    <a:pt x="55" y="74"/>
                  </a:lnTo>
                  <a:lnTo>
                    <a:pt x="59" y="70"/>
                  </a:lnTo>
                  <a:lnTo>
                    <a:pt x="63" y="70"/>
                  </a:lnTo>
                  <a:lnTo>
                    <a:pt x="66" y="66"/>
                  </a:lnTo>
                  <a:lnTo>
                    <a:pt x="66" y="63"/>
                  </a:lnTo>
                  <a:lnTo>
                    <a:pt x="66" y="63"/>
                  </a:lnTo>
                  <a:lnTo>
                    <a:pt x="66" y="52"/>
                  </a:lnTo>
                  <a:lnTo>
                    <a:pt x="66" y="52"/>
                  </a:lnTo>
                  <a:lnTo>
                    <a:pt x="63" y="52"/>
                  </a:lnTo>
                  <a:lnTo>
                    <a:pt x="63" y="48"/>
                  </a:lnTo>
                  <a:lnTo>
                    <a:pt x="63" y="40"/>
                  </a:lnTo>
                  <a:lnTo>
                    <a:pt x="59" y="37"/>
                  </a:lnTo>
                  <a:lnTo>
                    <a:pt x="59" y="29"/>
                  </a:lnTo>
                  <a:lnTo>
                    <a:pt x="48" y="18"/>
                  </a:lnTo>
                  <a:lnTo>
                    <a:pt x="40" y="11"/>
                  </a:lnTo>
                  <a:lnTo>
                    <a:pt x="33" y="0"/>
                  </a:lnTo>
                  <a:lnTo>
                    <a:pt x="29" y="3"/>
                  </a:lnTo>
                  <a:lnTo>
                    <a:pt x="18" y="3"/>
                  </a:lnTo>
                  <a:lnTo>
                    <a:pt x="11" y="11"/>
                  </a:lnTo>
                  <a:lnTo>
                    <a:pt x="3" y="11"/>
                  </a:lnTo>
                  <a:lnTo>
                    <a:pt x="0" y="15"/>
                  </a:lnTo>
                  <a:lnTo>
                    <a:pt x="0"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14"/>
            <p:cNvSpPr>
              <a:spLocks/>
            </p:cNvSpPr>
            <p:nvPr/>
          </p:nvSpPr>
          <p:spPr bwMode="auto">
            <a:xfrm>
              <a:off x="6817391" y="2189123"/>
              <a:ext cx="100357" cy="156969"/>
            </a:xfrm>
            <a:custGeom>
              <a:avLst/>
              <a:gdLst>
                <a:gd name="T0" fmla="*/ 0 w 78"/>
                <a:gd name="T1" fmla="*/ 70 h 122"/>
                <a:gd name="T2" fmla="*/ 4 w 78"/>
                <a:gd name="T3" fmla="*/ 63 h 122"/>
                <a:gd name="T4" fmla="*/ 12 w 78"/>
                <a:gd name="T5" fmla="*/ 55 h 122"/>
                <a:gd name="T6" fmla="*/ 15 w 78"/>
                <a:gd name="T7" fmla="*/ 51 h 122"/>
                <a:gd name="T8" fmla="*/ 19 w 78"/>
                <a:gd name="T9" fmla="*/ 40 h 122"/>
                <a:gd name="T10" fmla="*/ 19 w 78"/>
                <a:gd name="T11" fmla="*/ 33 h 122"/>
                <a:gd name="T12" fmla="*/ 26 w 78"/>
                <a:gd name="T13" fmla="*/ 37 h 122"/>
                <a:gd name="T14" fmla="*/ 30 w 78"/>
                <a:gd name="T15" fmla="*/ 37 h 122"/>
                <a:gd name="T16" fmla="*/ 37 w 78"/>
                <a:gd name="T17" fmla="*/ 40 h 122"/>
                <a:gd name="T18" fmla="*/ 49 w 78"/>
                <a:gd name="T19" fmla="*/ 40 h 122"/>
                <a:gd name="T20" fmla="*/ 49 w 78"/>
                <a:gd name="T21" fmla="*/ 33 h 122"/>
                <a:gd name="T22" fmla="*/ 45 w 78"/>
                <a:gd name="T23" fmla="*/ 25 h 122"/>
                <a:gd name="T24" fmla="*/ 49 w 78"/>
                <a:gd name="T25" fmla="*/ 25 h 122"/>
                <a:gd name="T26" fmla="*/ 56 w 78"/>
                <a:gd name="T27" fmla="*/ 18 h 122"/>
                <a:gd name="T28" fmla="*/ 63 w 78"/>
                <a:gd name="T29" fmla="*/ 14 h 122"/>
                <a:gd name="T30" fmla="*/ 63 w 78"/>
                <a:gd name="T31" fmla="*/ 7 h 122"/>
                <a:gd name="T32" fmla="*/ 63 w 78"/>
                <a:gd name="T33" fmla="*/ 3 h 122"/>
                <a:gd name="T34" fmla="*/ 67 w 78"/>
                <a:gd name="T35" fmla="*/ 3 h 122"/>
                <a:gd name="T36" fmla="*/ 67 w 78"/>
                <a:gd name="T37" fmla="*/ 7 h 122"/>
                <a:gd name="T38" fmla="*/ 78 w 78"/>
                <a:gd name="T39" fmla="*/ 14 h 122"/>
                <a:gd name="T40" fmla="*/ 71 w 78"/>
                <a:gd name="T41" fmla="*/ 18 h 122"/>
                <a:gd name="T42" fmla="*/ 71 w 78"/>
                <a:gd name="T43" fmla="*/ 22 h 122"/>
                <a:gd name="T44" fmla="*/ 67 w 78"/>
                <a:gd name="T45" fmla="*/ 33 h 122"/>
                <a:gd name="T46" fmla="*/ 71 w 78"/>
                <a:gd name="T47" fmla="*/ 44 h 122"/>
                <a:gd name="T48" fmla="*/ 71 w 78"/>
                <a:gd name="T49" fmla="*/ 48 h 122"/>
                <a:gd name="T50" fmla="*/ 71 w 78"/>
                <a:gd name="T51" fmla="*/ 55 h 122"/>
                <a:gd name="T52" fmla="*/ 63 w 78"/>
                <a:gd name="T53" fmla="*/ 63 h 122"/>
                <a:gd name="T54" fmla="*/ 60 w 78"/>
                <a:gd name="T55" fmla="*/ 66 h 122"/>
                <a:gd name="T56" fmla="*/ 52 w 78"/>
                <a:gd name="T57" fmla="*/ 70 h 122"/>
                <a:gd name="T58" fmla="*/ 45 w 78"/>
                <a:gd name="T59" fmla="*/ 74 h 122"/>
                <a:gd name="T60" fmla="*/ 49 w 78"/>
                <a:gd name="T61" fmla="*/ 81 h 122"/>
                <a:gd name="T62" fmla="*/ 49 w 78"/>
                <a:gd name="T63" fmla="*/ 89 h 122"/>
                <a:gd name="T64" fmla="*/ 56 w 78"/>
                <a:gd name="T65" fmla="*/ 92 h 122"/>
                <a:gd name="T66" fmla="*/ 67 w 78"/>
                <a:gd name="T67" fmla="*/ 100 h 122"/>
                <a:gd name="T68" fmla="*/ 52 w 78"/>
                <a:gd name="T69" fmla="*/ 103 h 122"/>
                <a:gd name="T70" fmla="*/ 37 w 78"/>
                <a:gd name="T71" fmla="*/ 111 h 122"/>
                <a:gd name="T72" fmla="*/ 34 w 78"/>
                <a:gd name="T73" fmla="*/ 118 h 122"/>
                <a:gd name="T74" fmla="*/ 26 w 78"/>
                <a:gd name="T75" fmla="*/ 118 h 122"/>
                <a:gd name="T76" fmla="*/ 26 w 78"/>
                <a:gd name="T77" fmla="*/ 122 h 122"/>
                <a:gd name="T78" fmla="*/ 19 w 78"/>
                <a:gd name="T79" fmla="*/ 122 h 122"/>
                <a:gd name="T80" fmla="*/ 23 w 78"/>
                <a:gd name="T81" fmla="*/ 118 h 122"/>
                <a:gd name="T82" fmla="*/ 15 w 78"/>
                <a:gd name="T83" fmla="*/ 118 h 122"/>
                <a:gd name="T84" fmla="*/ 15 w 78"/>
                <a:gd name="T85" fmla="*/ 115 h 122"/>
                <a:gd name="T86" fmla="*/ 19 w 78"/>
                <a:gd name="T87" fmla="*/ 103 h 122"/>
                <a:gd name="T88" fmla="*/ 26 w 78"/>
                <a:gd name="T89" fmla="*/ 100 h 122"/>
                <a:gd name="T90" fmla="*/ 15 w 78"/>
                <a:gd name="T91" fmla="*/ 103 h 122"/>
                <a:gd name="T92" fmla="*/ 15 w 78"/>
                <a:gd name="T93" fmla="*/ 92 h 122"/>
                <a:gd name="T94" fmla="*/ 15 w 78"/>
                <a:gd name="T95" fmla="*/ 85 h 122"/>
                <a:gd name="T96" fmla="*/ 19 w 78"/>
                <a:gd name="T97" fmla="*/ 81 h 122"/>
                <a:gd name="T98" fmla="*/ 15 w 78"/>
                <a:gd name="T99" fmla="*/ 81 h 122"/>
                <a:gd name="T100" fmla="*/ 8 w 78"/>
                <a:gd name="T101" fmla="*/ 81 h 122"/>
                <a:gd name="T102" fmla="*/ 4 w 78"/>
                <a:gd name="T103" fmla="*/ 81 h 122"/>
                <a:gd name="T104" fmla="*/ 0 w 78"/>
                <a:gd name="T105" fmla="*/ 77 h 122"/>
                <a:gd name="T106" fmla="*/ 0 w 78"/>
                <a:gd name="T107" fmla="*/ 7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 h="122">
                  <a:moveTo>
                    <a:pt x="0" y="77"/>
                  </a:moveTo>
                  <a:lnTo>
                    <a:pt x="0" y="70"/>
                  </a:lnTo>
                  <a:lnTo>
                    <a:pt x="4" y="66"/>
                  </a:lnTo>
                  <a:lnTo>
                    <a:pt x="4" y="63"/>
                  </a:lnTo>
                  <a:lnTo>
                    <a:pt x="4" y="59"/>
                  </a:lnTo>
                  <a:lnTo>
                    <a:pt x="12" y="55"/>
                  </a:lnTo>
                  <a:lnTo>
                    <a:pt x="12" y="51"/>
                  </a:lnTo>
                  <a:lnTo>
                    <a:pt x="15" y="51"/>
                  </a:lnTo>
                  <a:lnTo>
                    <a:pt x="19" y="44"/>
                  </a:lnTo>
                  <a:lnTo>
                    <a:pt x="19" y="40"/>
                  </a:lnTo>
                  <a:lnTo>
                    <a:pt x="19" y="40"/>
                  </a:lnTo>
                  <a:lnTo>
                    <a:pt x="19" y="33"/>
                  </a:lnTo>
                  <a:lnTo>
                    <a:pt x="23" y="29"/>
                  </a:lnTo>
                  <a:lnTo>
                    <a:pt x="26" y="37"/>
                  </a:lnTo>
                  <a:lnTo>
                    <a:pt x="30" y="37"/>
                  </a:lnTo>
                  <a:lnTo>
                    <a:pt x="30" y="37"/>
                  </a:lnTo>
                  <a:lnTo>
                    <a:pt x="34" y="37"/>
                  </a:lnTo>
                  <a:lnTo>
                    <a:pt x="37" y="40"/>
                  </a:lnTo>
                  <a:lnTo>
                    <a:pt x="45" y="37"/>
                  </a:lnTo>
                  <a:lnTo>
                    <a:pt x="49" y="40"/>
                  </a:lnTo>
                  <a:lnTo>
                    <a:pt x="52" y="33"/>
                  </a:lnTo>
                  <a:lnTo>
                    <a:pt x="49" y="33"/>
                  </a:lnTo>
                  <a:lnTo>
                    <a:pt x="49" y="29"/>
                  </a:lnTo>
                  <a:lnTo>
                    <a:pt x="45" y="25"/>
                  </a:lnTo>
                  <a:lnTo>
                    <a:pt x="45" y="25"/>
                  </a:lnTo>
                  <a:lnTo>
                    <a:pt x="49" y="25"/>
                  </a:lnTo>
                  <a:lnTo>
                    <a:pt x="56" y="22"/>
                  </a:lnTo>
                  <a:lnTo>
                    <a:pt x="56" y="18"/>
                  </a:lnTo>
                  <a:lnTo>
                    <a:pt x="60" y="14"/>
                  </a:lnTo>
                  <a:lnTo>
                    <a:pt x="63" y="14"/>
                  </a:lnTo>
                  <a:lnTo>
                    <a:pt x="63" y="11"/>
                  </a:lnTo>
                  <a:lnTo>
                    <a:pt x="63" y="7"/>
                  </a:lnTo>
                  <a:lnTo>
                    <a:pt x="63" y="7"/>
                  </a:lnTo>
                  <a:lnTo>
                    <a:pt x="63" y="3"/>
                  </a:lnTo>
                  <a:lnTo>
                    <a:pt x="63" y="0"/>
                  </a:lnTo>
                  <a:lnTo>
                    <a:pt x="67" y="3"/>
                  </a:lnTo>
                  <a:lnTo>
                    <a:pt x="67" y="7"/>
                  </a:lnTo>
                  <a:lnTo>
                    <a:pt x="67" y="7"/>
                  </a:lnTo>
                  <a:lnTo>
                    <a:pt x="74" y="11"/>
                  </a:lnTo>
                  <a:lnTo>
                    <a:pt x="78" y="14"/>
                  </a:lnTo>
                  <a:lnTo>
                    <a:pt x="78" y="14"/>
                  </a:lnTo>
                  <a:lnTo>
                    <a:pt x="71" y="18"/>
                  </a:lnTo>
                  <a:lnTo>
                    <a:pt x="71" y="18"/>
                  </a:lnTo>
                  <a:lnTo>
                    <a:pt x="71" y="22"/>
                  </a:lnTo>
                  <a:lnTo>
                    <a:pt x="67" y="29"/>
                  </a:lnTo>
                  <a:lnTo>
                    <a:pt x="67" y="33"/>
                  </a:lnTo>
                  <a:lnTo>
                    <a:pt x="71" y="37"/>
                  </a:lnTo>
                  <a:lnTo>
                    <a:pt x="71" y="44"/>
                  </a:lnTo>
                  <a:lnTo>
                    <a:pt x="74" y="48"/>
                  </a:lnTo>
                  <a:lnTo>
                    <a:pt x="71" y="48"/>
                  </a:lnTo>
                  <a:lnTo>
                    <a:pt x="67" y="51"/>
                  </a:lnTo>
                  <a:lnTo>
                    <a:pt x="71" y="55"/>
                  </a:lnTo>
                  <a:lnTo>
                    <a:pt x="60" y="63"/>
                  </a:lnTo>
                  <a:lnTo>
                    <a:pt x="63" y="63"/>
                  </a:lnTo>
                  <a:lnTo>
                    <a:pt x="60" y="66"/>
                  </a:lnTo>
                  <a:lnTo>
                    <a:pt x="60" y="66"/>
                  </a:lnTo>
                  <a:lnTo>
                    <a:pt x="56" y="66"/>
                  </a:lnTo>
                  <a:lnTo>
                    <a:pt x="52" y="70"/>
                  </a:lnTo>
                  <a:lnTo>
                    <a:pt x="52" y="74"/>
                  </a:lnTo>
                  <a:lnTo>
                    <a:pt x="45" y="74"/>
                  </a:lnTo>
                  <a:lnTo>
                    <a:pt x="45" y="77"/>
                  </a:lnTo>
                  <a:lnTo>
                    <a:pt x="49" y="81"/>
                  </a:lnTo>
                  <a:lnTo>
                    <a:pt x="45" y="85"/>
                  </a:lnTo>
                  <a:lnTo>
                    <a:pt x="49" y="89"/>
                  </a:lnTo>
                  <a:lnTo>
                    <a:pt x="52" y="89"/>
                  </a:lnTo>
                  <a:lnTo>
                    <a:pt x="56" y="92"/>
                  </a:lnTo>
                  <a:lnTo>
                    <a:pt x="67" y="96"/>
                  </a:lnTo>
                  <a:lnTo>
                    <a:pt x="67" y="100"/>
                  </a:lnTo>
                  <a:lnTo>
                    <a:pt x="63" y="103"/>
                  </a:lnTo>
                  <a:lnTo>
                    <a:pt x="52" y="103"/>
                  </a:lnTo>
                  <a:lnTo>
                    <a:pt x="45" y="111"/>
                  </a:lnTo>
                  <a:lnTo>
                    <a:pt x="37" y="111"/>
                  </a:lnTo>
                  <a:lnTo>
                    <a:pt x="34" y="115"/>
                  </a:lnTo>
                  <a:lnTo>
                    <a:pt x="34" y="118"/>
                  </a:lnTo>
                  <a:lnTo>
                    <a:pt x="30" y="115"/>
                  </a:lnTo>
                  <a:lnTo>
                    <a:pt x="26" y="118"/>
                  </a:lnTo>
                  <a:lnTo>
                    <a:pt x="30" y="118"/>
                  </a:lnTo>
                  <a:lnTo>
                    <a:pt x="26" y="122"/>
                  </a:lnTo>
                  <a:lnTo>
                    <a:pt x="23" y="122"/>
                  </a:lnTo>
                  <a:lnTo>
                    <a:pt x="19" y="122"/>
                  </a:lnTo>
                  <a:lnTo>
                    <a:pt x="19" y="122"/>
                  </a:lnTo>
                  <a:lnTo>
                    <a:pt x="23" y="118"/>
                  </a:lnTo>
                  <a:lnTo>
                    <a:pt x="19" y="115"/>
                  </a:lnTo>
                  <a:lnTo>
                    <a:pt x="15" y="118"/>
                  </a:lnTo>
                  <a:lnTo>
                    <a:pt x="15" y="118"/>
                  </a:lnTo>
                  <a:lnTo>
                    <a:pt x="15" y="115"/>
                  </a:lnTo>
                  <a:lnTo>
                    <a:pt x="15" y="107"/>
                  </a:lnTo>
                  <a:lnTo>
                    <a:pt x="19" y="103"/>
                  </a:lnTo>
                  <a:lnTo>
                    <a:pt x="23" y="103"/>
                  </a:lnTo>
                  <a:lnTo>
                    <a:pt x="26" y="100"/>
                  </a:lnTo>
                  <a:lnTo>
                    <a:pt x="23" y="103"/>
                  </a:lnTo>
                  <a:lnTo>
                    <a:pt x="15" y="103"/>
                  </a:lnTo>
                  <a:lnTo>
                    <a:pt x="15" y="100"/>
                  </a:lnTo>
                  <a:lnTo>
                    <a:pt x="15" y="92"/>
                  </a:lnTo>
                  <a:lnTo>
                    <a:pt x="19" y="89"/>
                  </a:lnTo>
                  <a:lnTo>
                    <a:pt x="15" y="85"/>
                  </a:lnTo>
                  <a:lnTo>
                    <a:pt x="19" y="85"/>
                  </a:lnTo>
                  <a:lnTo>
                    <a:pt x="19" y="81"/>
                  </a:lnTo>
                  <a:lnTo>
                    <a:pt x="19" y="81"/>
                  </a:lnTo>
                  <a:lnTo>
                    <a:pt x="15" y="81"/>
                  </a:lnTo>
                  <a:lnTo>
                    <a:pt x="12" y="85"/>
                  </a:lnTo>
                  <a:lnTo>
                    <a:pt x="8" y="81"/>
                  </a:lnTo>
                  <a:lnTo>
                    <a:pt x="4" y="81"/>
                  </a:lnTo>
                  <a:lnTo>
                    <a:pt x="4" y="81"/>
                  </a:lnTo>
                  <a:lnTo>
                    <a:pt x="4" y="85"/>
                  </a:lnTo>
                  <a:lnTo>
                    <a:pt x="0" y="77"/>
                  </a:lnTo>
                  <a:lnTo>
                    <a:pt x="0" y="77"/>
                  </a:lnTo>
                  <a:lnTo>
                    <a:pt x="0" y="7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15"/>
            <p:cNvSpPr>
              <a:spLocks/>
            </p:cNvSpPr>
            <p:nvPr/>
          </p:nvSpPr>
          <p:spPr bwMode="auto">
            <a:xfrm>
              <a:off x="6002952" y="1988409"/>
              <a:ext cx="653609" cy="276626"/>
            </a:xfrm>
            <a:custGeom>
              <a:avLst/>
              <a:gdLst>
                <a:gd name="T0" fmla="*/ 19 w 508"/>
                <a:gd name="T1" fmla="*/ 66 h 215"/>
                <a:gd name="T2" fmla="*/ 30 w 508"/>
                <a:gd name="T3" fmla="*/ 52 h 215"/>
                <a:gd name="T4" fmla="*/ 37 w 508"/>
                <a:gd name="T5" fmla="*/ 44 h 215"/>
                <a:gd name="T6" fmla="*/ 60 w 508"/>
                <a:gd name="T7" fmla="*/ 37 h 215"/>
                <a:gd name="T8" fmla="*/ 71 w 508"/>
                <a:gd name="T9" fmla="*/ 41 h 215"/>
                <a:gd name="T10" fmla="*/ 89 w 508"/>
                <a:gd name="T11" fmla="*/ 41 h 215"/>
                <a:gd name="T12" fmla="*/ 108 w 508"/>
                <a:gd name="T13" fmla="*/ 55 h 215"/>
                <a:gd name="T14" fmla="*/ 126 w 508"/>
                <a:gd name="T15" fmla="*/ 52 h 215"/>
                <a:gd name="T16" fmla="*/ 145 w 508"/>
                <a:gd name="T17" fmla="*/ 52 h 215"/>
                <a:gd name="T18" fmla="*/ 148 w 508"/>
                <a:gd name="T19" fmla="*/ 33 h 215"/>
                <a:gd name="T20" fmla="*/ 137 w 508"/>
                <a:gd name="T21" fmla="*/ 18 h 215"/>
                <a:gd name="T22" fmla="*/ 148 w 508"/>
                <a:gd name="T23" fmla="*/ 7 h 215"/>
                <a:gd name="T24" fmla="*/ 159 w 508"/>
                <a:gd name="T25" fmla="*/ 3 h 215"/>
                <a:gd name="T26" fmla="*/ 182 w 508"/>
                <a:gd name="T27" fmla="*/ 7 h 215"/>
                <a:gd name="T28" fmla="*/ 200 w 508"/>
                <a:gd name="T29" fmla="*/ 11 h 215"/>
                <a:gd name="T30" fmla="*/ 208 w 508"/>
                <a:gd name="T31" fmla="*/ 26 h 215"/>
                <a:gd name="T32" fmla="*/ 219 w 508"/>
                <a:gd name="T33" fmla="*/ 33 h 215"/>
                <a:gd name="T34" fmla="*/ 237 w 508"/>
                <a:gd name="T35" fmla="*/ 37 h 215"/>
                <a:gd name="T36" fmla="*/ 259 w 508"/>
                <a:gd name="T37" fmla="*/ 29 h 215"/>
                <a:gd name="T38" fmla="*/ 285 w 508"/>
                <a:gd name="T39" fmla="*/ 33 h 215"/>
                <a:gd name="T40" fmla="*/ 308 w 508"/>
                <a:gd name="T41" fmla="*/ 44 h 215"/>
                <a:gd name="T42" fmla="*/ 330 w 508"/>
                <a:gd name="T43" fmla="*/ 48 h 215"/>
                <a:gd name="T44" fmla="*/ 356 w 508"/>
                <a:gd name="T45" fmla="*/ 48 h 215"/>
                <a:gd name="T46" fmla="*/ 378 w 508"/>
                <a:gd name="T47" fmla="*/ 37 h 215"/>
                <a:gd name="T48" fmla="*/ 393 w 508"/>
                <a:gd name="T49" fmla="*/ 26 h 215"/>
                <a:gd name="T50" fmla="*/ 408 w 508"/>
                <a:gd name="T51" fmla="*/ 18 h 215"/>
                <a:gd name="T52" fmla="*/ 422 w 508"/>
                <a:gd name="T53" fmla="*/ 26 h 215"/>
                <a:gd name="T54" fmla="*/ 437 w 508"/>
                <a:gd name="T55" fmla="*/ 48 h 215"/>
                <a:gd name="T56" fmla="*/ 445 w 508"/>
                <a:gd name="T57" fmla="*/ 74 h 215"/>
                <a:gd name="T58" fmla="*/ 471 w 508"/>
                <a:gd name="T59" fmla="*/ 66 h 215"/>
                <a:gd name="T60" fmla="*/ 496 w 508"/>
                <a:gd name="T61" fmla="*/ 70 h 215"/>
                <a:gd name="T62" fmla="*/ 504 w 508"/>
                <a:gd name="T63" fmla="*/ 89 h 215"/>
                <a:gd name="T64" fmla="*/ 496 w 508"/>
                <a:gd name="T65" fmla="*/ 92 h 215"/>
                <a:gd name="T66" fmla="*/ 474 w 508"/>
                <a:gd name="T67" fmla="*/ 100 h 215"/>
                <a:gd name="T68" fmla="*/ 467 w 508"/>
                <a:gd name="T69" fmla="*/ 104 h 215"/>
                <a:gd name="T70" fmla="*/ 452 w 508"/>
                <a:gd name="T71" fmla="*/ 126 h 215"/>
                <a:gd name="T72" fmla="*/ 430 w 508"/>
                <a:gd name="T73" fmla="*/ 133 h 215"/>
                <a:gd name="T74" fmla="*/ 415 w 508"/>
                <a:gd name="T75" fmla="*/ 137 h 215"/>
                <a:gd name="T76" fmla="*/ 393 w 508"/>
                <a:gd name="T77" fmla="*/ 148 h 215"/>
                <a:gd name="T78" fmla="*/ 404 w 508"/>
                <a:gd name="T79" fmla="*/ 163 h 215"/>
                <a:gd name="T80" fmla="*/ 382 w 508"/>
                <a:gd name="T81" fmla="*/ 189 h 215"/>
                <a:gd name="T82" fmla="*/ 352 w 508"/>
                <a:gd name="T83" fmla="*/ 196 h 215"/>
                <a:gd name="T84" fmla="*/ 311 w 508"/>
                <a:gd name="T85" fmla="*/ 215 h 215"/>
                <a:gd name="T86" fmla="*/ 289 w 508"/>
                <a:gd name="T87" fmla="*/ 215 h 215"/>
                <a:gd name="T88" fmla="*/ 248 w 508"/>
                <a:gd name="T89" fmla="*/ 196 h 215"/>
                <a:gd name="T90" fmla="*/ 215 w 508"/>
                <a:gd name="T91" fmla="*/ 200 h 215"/>
                <a:gd name="T92" fmla="*/ 167 w 508"/>
                <a:gd name="T93" fmla="*/ 200 h 215"/>
                <a:gd name="T94" fmla="*/ 152 w 508"/>
                <a:gd name="T95" fmla="*/ 178 h 215"/>
                <a:gd name="T96" fmla="*/ 145 w 508"/>
                <a:gd name="T97" fmla="*/ 170 h 215"/>
                <a:gd name="T98" fmla="*/ 122 w 508"/>
                <a:gd name="T99" fmla="*/ 163 h 215"/>
                <a:gd name="T100" fmla="*/ 100 w 508"/>
                <a:gd name="T101" fmla="*/ 156 h 215"/>
                <a:gd name="T102" fmla="*/ 63 w 508"/>
                <a:gd name="T103" fmla="*/ 148 h 215"/>
                <a:gd name="T104" fmla="*/ 67 w 508"/>
                <a:gd name="T105" fmla="*/ 133 h 215"/>
                <a:gd name="T106" fmla="*/ 60 w 508"/>
                <a:gd name="T107" fmla="*/ 118 h 215"/>
                <a:gd name="T108" fmla="*/ 52 w 508"/>
                <a:gd name="T109" fmla="*/ 107 h 215"/>
                <a:gd name="T110" fmla="*/ 37 w 508"/>
                <a:gd name="T111" fmla="*/ 104 h 215"/>
                <a:gd name="T112" fmla="*/ 26 w 508"/>
                <a:gd name="T113" fmla="*/ 100 h 215"/>
                <a:gd name="T114" fmla="*/ 19 w 508"/>
                <a:gd name="T115" fmla="*/ 96 h 215"/>
                <a:gd name="T116" fmla="*/ 4 w 508"/>
                <a:gd name="T117" fmla="*/ 85 h 215"/>
                <a:gd name="T118" fmla="*/ 0 w 508"/>
                <a:gd name="T119" fmla="*/ 8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8" h="215">
                  <a:moveTo>
                    <a:pt x="0" y="78"/>
                  </a:moveTo>
                  <a:lnTo>
                    <a:pt x="4" y="70"/>
                  </a:lnTo>
                  <a:lnTo>
                    <a:pt x="8" y="70"/>
                  </a:lnTo>
                  <a:lnTo>
                    <a:pt x="15" y="70"/>
                  </a:lnTo>
                  <a:lnTo>
                    <a:pt x="15" y="70"/>
                  </a:lnTo>
                  <a:lnTo>
                    <a:pt x="19" y="66"/>
                  </a:lnTo>
                  <a:lnTo>
                    <a:pt x="22" y="63"/>
                  </a:lnTo>
                  <a:lnTo>
                    <a:pt x="22" y="63"/>
                  </a:lnTo>
                  <a:lnTo>
                    <a:pt x="22" y="59"/>
                  </a:lnTo>
                  <a:lnTo>
                    <a:pt x="30" y="55"/>
                  </a:lnTo>
                  <a:lnTo>
                    <a:pt x="30" y="55"/>
                  </a:lnTo>
                  <a:lnTo>
                    <a:pt x="30" y="52"/>
                  </a:lnTo>
                  <a:lnTo>
                    <a:pt x="34" y="52"/>
                  </a:lnTo>
                  <a:lnTo>
                    <a:pt x="37" y="48"/>
                  </a:lnTo>
                  <a:lnTo>
                    <a:pt x="37" y="48"/>
                  </a:lnTo>
                  <a:lnTo>
                    <a:pt x="37" y="44"/>
                  </a:lnTo>
                  <a:lnTo>
                    <a:pt x="37" y="44"/>
                  </a:lnTo>
                  <a:lnTo>
                    <a:pt x="37" y="44"/>
                  </a:lnTo>
                  <a:lnTo>
                    <a:pt x="41" y="44"/>
                  </a:lnTo>
                  <a:lnTo>
                    <a:pt x="45" y="44"/>
                  </a:lnTo>
                  <a:lnTo>
                    <a:pt x="45" y="41"/>
                  </a:lnTo>
                  <a:lnTo>
                    <a:pt x="48" y="37"/>
                  </a:lnTo>
                  <a:lnTo>
                    <a:pt x="56" y="37"/>
                  </a:lnTo>
                  <a:lnTo>
                    <a:pt x="60" y="37"/>
                  </a:lnTo>
                  <a:lnTo>
                    <a:pt x="60" y="37"/>
                  </a:lnTo>
                  <a:lnTo>
                    <a:pt x="63" y="37"/>
                  </a:lnTo>
                  <a:lnTo>
                    <a:pt x="67" y="37"/>
                  </a:lnTo>
                  <a:lnTo>
                    <a:pt x="67" y="37"/>
                  </a:lnTo>
                  <a:lnTo>
                    <a:pt x="71" y="37"/>
                  </a:lnTo>
                  <a:lnTo>
                    <a:pt x="71" y="41"/>
                  </a:lnTo>
                  <a:lnTo>
                    <a:pt x="71" y="41"/>
                  </a:lnTo>
                  <a:lnTo>
                    <a:pt x="74" y="41"/>
                  </a:lnTo>
                  <a:lnTo>
                    <a:pt x="78" y="41"/>
                  </a:lnTo>
                  <a:lnTo>
                    <a:pt x="82" y="41"/>
                  </a:lnTo>
                  <a:lnTo>
                    <a:pt x="82" y="41"/>
                  </a:lnTo>
                  <a:lnTo>
                    <a:pt x="89" y="41"/>
                  </a:lnTo>
                  <a:lnTo>
                    <a:pt x="89" y="41"/>
                  </a:lnTo>
                  <a:lnTo>
                    <a:pt x="89" y="44"/>
                  </a:lnTo>
                  <a:lnTo>
                    <a:pt x="89" y="44"/>
                  </a:lnTo>
                  <a:lnTo>
                    <a:pt x="97" y="52"/>
                  </a:lnTo>
                  <a:lnTo>
                    <a:pt x="100" y="52"/>
                  </a:lnTo>
                  <a:lnTo>
                    <a:pt x="108" y="55"/>
                  </a:lnTo>
                  <a:lnTo>
                    <a:pt x="108" y="55"/>
                  </a:lnTo>
                  <a:lnTo>
                    <a:pt x="111" y="52"/>
                  </a:lnTo>
                  <a:lnTo>
                    <a:pt x="115" y="52"/>
                  </a:lnTo>
                  <a:lnTo>
                    <a:pt x="119" y="52"/>
                  </a:lnTo>
                  <a:lnTo>
                    <a:pt x="122" y="52"/>
                  </a:lnTo>
                  <a:lnTo>
                    <a:pt x="126" y="52"/>
                  </a:lnTo>
                  <a:lnTo>
                    <a:pt x="126" y="52"/>
                  </a:lnTo>
                  <a:lnTo>
                    <a:pt x="134" y="52"/>
                  </a:lnTo>
                  <a:lnTo>
                    <a:pt x="137" y="52"/>
                  </a:lnTo>
                  <a:lnTo>
                    <a:pt x="141" y="52"/>
                  </a:lnTo>
                  <a:lnTo>
                    <a:pt x="141" y="52"/>
                  </a:lnTo>
                  <a:lnTo>
                    <a:pt x="145" y="52"/>
                  </a:lnTo>
                  <a:lnTo>
                    <a:pt x="148" y="52"/>
                  </a:lnTo>
                  <a:lnTo>
                    <a:pt x="152" y="48"/>
                  </a:lnTo>
                  <a:lnTo>
                    <a:pt x="152" y="44"/>
                  </a:lnTo>
                  <a:lnTo>
                    <a:pt x="148" y="44"/>
                  </a:lnTo>
                  <a:lnTo>
                    <a:pt x="148" y="41"/>
                  </a:lnTo>
                  <a:lnTo>
                    <a:pt x="148" y="33"/>
                  </a:lnTo>
                  <a:lnTo>
                    <a:pt x="148" y="33"/>
                  </a:lnTo>
                  <a:lnTo>
                    <a:pt x="145" y="29"/>
                  </a:lnTo>
                  <a:lnTo>
                    <a:pt x="145" y="29"/>
                  </a:lnTo>
                  <a:lnTo>
                    <a:pt x="137" y="29"/>
                  </a:lnTo>
                  <a:lnTo>
                    <a:pt x="137" y="26"/>
                  </a:lnTo>
                  <a:lnTo>
                    <a:pt x="137" y="18"/>
                  </a:lnTo>
                  <a:lnTo>
                    <a:pt x="141" y="15"/>
                  </a:lnTo>
                  <a:lnTo>
                    <a:pt x="141" y="11"/>
                  </a:lnTo>
                  <a:lnTo>
                    <a:pt x="141" y="7"/>
                  </a:lnTo>
                  <a:lnTo>
                    <a:pt x="145" y="7"/>
                  </a:lnTo>
                  <a:lnTo>
                    <a:pt x="148" y="7"/>
                  </a:lnTo>
                  <a:lnTo>
                    <a:pt x="148" y="7"/>
                  </a:lnTo>
                  <a:lnTo>
                    <a:pt x="148" y="3"/>
                  </a:lnTo>
                  <a:lnTo>
                    <a:pt x="148" y="0"/>
                  </a:lnTo>
                  <a:lnTo>
                    <a:pt x="148" y="0"/>
                  </a:lnTo>
                  <a:lnTo>
                    <a:pt x="152" y="0"/>
                  </a:lnTo>
                  <a:lnTo>
                    <a:pt x="156" y="0"/>
                  </a:lnTo>
                  <a:lnTo>
                    <a:pt x="159" y="3"/>
                  </a:lnTo>
                  <a:lnTo>
                    <a:pt x="163" y="3"/>
                  </a:lnTo>
                  <a:lnTo>
                    <a:pt x="163" y="3"/>
                  </a:lnTo>
                  <a:lnTo>
                    <a:pt x="167" y="7"/>
                  </a:lnTo>
                  <a:lnTo>
                    <a:pt x="171" y="7"/>
                  </a:lnTo>
                  <a:lnTo>
                    <a:pt x="178" y="7"/>
                  </a:lnTo>
                  <a:lnTo>
                    <a:pt x="182" y="7"/>
                  </a:lnTo>
                  <a:lnTo>
                    <a:pt x="182" y="11"/>
                  </a:lnTo>
                  <a:lnTo>
                    <a:pt x="185" y="11"/>
                  </a:lnTo>
                  <a:lnTo>
                    <a:pt x="189" y="11"/>
                  </a:lnTo>
                  <a:lnTo>
                    <a:pt x="193" y="11"/>
                  </a:lnTo>
                  <a:lnTo>
                    <a:pt x="197" y="11"/>
                  </a:lnTo>
                  <a:lnTo>
                    <a:pt x="200" y="11"/>
                  </a:lnTo>
                  <a:lnTo>
                    <a:pt x="200" y="15"/>
                  </a:lnTo>
                  <a:lnTo>
                    <a:pt x="200" y="15"/>
                  </a:lnTo>
                  <a:lnTo>
                    <a:pt x="204" y="18"/>
                  </a:lnTo>
                  <a:lnTo>
                    <a:pt x="204" y="22"/>
                  </a:lnTo>
                  <a:lnTo>
                    <a:pt x="204" y="22"/>
                  </a:lnTo>
                  <a:lnTo>
                    <a:pt x="208" y="26"/>
                  </a:lnTo>
                  <a:lnTo>
                    <a:pt x="208" y="29"/>
                  </a:lnTo>
                  <a:lnTo>
                    <a:pt x="208" y="29"/>
                  </a:lnTo>
                  <a:lnTo>
                    <a:pt x="211" y="29"/>
                  </a:lnTo>
                  <a:lnTo>
                    <a:pt x="215" y="33"/>
                  </a:lnTo>
                  <a:lnTo>
                    <a:pt x="215" y="33"/>
                  </a:lnTo>
                  <a:lnTo>
                    <a:pt x="219" y="33"/>
                  </a:lnTo>
                  <a:lnTo>
                    <a:pt x="226" y="37"/>
                  </a:lnTo>
                  <a:lnTo>
                    <a:pt x="226" y="37"/>
                  </a:lnTo>
                  <a:lnTo>
                    <a:pt x="230" y="37"/>
                  </a:lnTo>
                  <a:lnTo>
                    <a:pt x="234" y="37"/>
                  </a:lnTo>
                  <a:lnTo>
                    <a:pt x="234" y="37"/>
                  </a:lnTo>
                  <a:lnTo>
                    <a:pt x="237" y="37"/>
                  </a:lnTo>
                  <a:lnTo>
                    <a:pt x="241" y="37"/>
                  </a:lnTo>
                  <a:lnTo>
                    <a:pt x="241" y="37"/>
                  </a:lnTo>
                  <a:lnTo>
                    <a:pt x="245" y="33"/>
                  </a:lnTo>
                  <a:lnTo>
                    <a:pt x="248" y="29"/>
                  </a:lnTo>
                  <a:lnTo>
                    <a:pt x="256" y="29"/>
                  </a:lnTo>
                  <a:lnTo>
                    <a:pt x="259" y="29"/>
                  </a:lnTo>
                  <a:lnTo>
                    <a:pt x="263" y="29"/>
                  </a:lnTo>
                  <a:lnTo>
                    <a:pt x="267" y="29"/>
                  </a:lnTo>
                  <a:lnTo>
                    <a:pt x="271" y="29"/>
                  </a:lnTo>
                  <a:lnTo>
                    <a:pt x="278" y="29"/>
                  </a:lnTo>
                  <a:lnTo>
                    <a:pt x="282" y="29"/>
                  </a:lnTo>
                  <a:lnTo>
                    <a:pt x="285" y="33"/>
                  </a:lnTo>
                  <a:lnTo>
                    <a:pt x="293" y="37"/>
                  </a:lnTo>
                  <a:lnTo>
                    <a:pt x="296" y="37"/>
                  </a:lnTo>
                  <a:lnTo>
                    <a:pt x="300" y="37"/>
                  </a:lnTo>
                  <a:lnTo>
                    <a:pt x="300" y="37"/>
                  </a:lnTo>
                  <a:lnTo>
                    <a:pt x="304" y="41"/>
                  </a:lnTo>
                  <a:lnTo>
                    <a:pt x="308" y="44"/>
                  </a:lnTo>
                  <a:lnTo>
                    <a:pt x="308" y="44"/>
                  </a:lnTo>
                  <a:lnTo>
                    <a:pt x="311" y="44"/>
                  </a:lnTo>
                  <a:lnTo>
                    <a:pt x="315" y="48"/>
                  </a:lnTo>
                  <a:lnTo>
                    <a:pt x="315" y="48"/>
                  </a:lnTo>
                  <a:lnTo>
                    <a:pt x="322" y="48"/>
                  </a:lnTo>
                  <a:lnTo>
                    <a:pt x="330" y="48"/>
                  </a:lnTo>
                  <a:lnTo>
                    <a:pt x="341" y="48"/>
                  </a:lnTo>
                  <a:lnTo>
                    <a:pt x="345" y="48"/>
                  </a:lnTo>
                  <a:lnTo>
                    <a:pt x="345" y="48"/>
                  </a:lnTo>
                  <a:lnTo>
                    <a:pt x="348" y="48"/>
                  </a:lnTo>
                  <a:lnTo>
                    <a:pt x="352" y="48"/>
                  </a:lnTo>
                  <a:lnTo>
                    <a:pt x="356" y="48"/>
                  </a:lnTo>
                  <a:lnTo>
                    <a:pt x="356" y="44"/>
                  </a:lnTo>
                  <a:lnTo>
                    <a:pt x="363" y="41"/>
                  </a:lnTo>
                  <a:lnTo>
                    <a:pt x="367" y="41"/>
                  </a:lnTo>
                  <a:lnTo>
                    <a:pt x="371" y="41"/>
                  </a:lnTo>
                  <a:lnTo>
                    <a:pt x="371" y="37"/>
                  </a:lnTo>
                  <a:lnTo>
                    <a:pt x="378" y="37"/>
                  </a:lnTo>
                  <a:lnTo>
                    <a:pt x="382" y="37"/>
                  </a:lnTo>
                  <a:lnTo>
                    <a:pt x="385" y="33"/>
                  </a:lnTo>
                  <a:lnTo>
                    <a:pt x="385" y="33"/>
                  </a:lnTo>
                  <a:lnTo>
                    <a:pt x="385" y="29"/>
                  </a:lnTo>
                  <a:lnTo>
                    <a:pt x="389" y="26"/>
                  </a:lnTo>
                  <a:lnTo>
                    <a:pt x="393" y="26"/>
                  </a:lnTo>
                  <a:lnTo>
                    <a:pt x="393" y="22"/>
                  </a:lnTo>
                  <a:lnTo>
                    <a:pt x="396" y="18"/>
                  </a:lnTo>
                  <a:lnTo>
                    <a:pt x="400" y="18"/>
                  </a:lnTo>
                  <a:lnTo>
                    <a:pt x="400" y="22"/>
                  </a:lnTo>
                  <a:lnTo>
                    <a:pt x="404" y="18"/>
                  </a:lnTo>
                  <a:lnTo>
                    <a:pt x="408" y="18"/>
                  </a:lnTo>
                  <a:lnTo>
                    <a:pt x="411" y="22"/>
                  </a:lnTo>
                  <a:lnTo>
                    <a:pt x="415" y="26"/>
                  </a:lnTo>
                  <a:lnTo>
                    <a:pt x="415" y="26"/>
                  </a:lnTo>
                  <a:lnTo>
                    <a:pt x="419" y="26"/>
                  </a:lnTo>
                  <a:lnTo>
                    <a:pt x="419" y="26"/>
                  </a:lnTo>
                  <a:lnTo>
                    <a:pt x="422" y="26"/>
                  </a:lnTo>
                  <a:lnTo>
                    <a:pt x="426" y="22"/>
                  </a:lnTo>
                  <a:lnTo>
                    <a:pt x="426" y="22"/>
                  </a:lnTo>
                  <a:lnTo>
                    <a:pt x="433" y="22"/>
                  </a:lnTo>
                  <a:lnTo>
                    <a:pt x="437" y="22"/>
                  </a:lnTo>
                  <a:lnTo>
                    <a:pt x="441" y="26"/>
                  </a:lnTo>
                  <a:lnTo>
                    <a:pt x="437" y="48"/>
                  </a:lnTo>
                  <a:lnTo>
                    <a:pt x="437" y="52"/>
                  </a:lnTo>
                  <a:lnTo>
                    <a:pt x="437" y="55"/>
                  </a:lnTo>
                  <a:lnTo>
                    <a:pt x="437" y="59"/>
                  </a:lnTo>
                  <a:lnTo>
                    <a:pt x="433" y="66"/>
                  </a:lnTo>
                  <a:lnTo>
                    <a:pt x="437" y="70"/>
                  </a:lnTo>
                  <a:lnTo>
                    <a:pt x="445" y="74"/>
                  </a:lnTo>
                  <a:lnTo>
                    <a:pt x="452" y="70"/>
                  </a:lnTo>
                  <a:lnTo>
                    <a:pt x="456" y="70"/>
                  </a:lnTo>
                  <a:lnTo>
                    <a:pt x="463" y="70"/>
                  </a:lnTo>
                  <a:lnTo>
                    <a:pt x="467" y="74"/>
                  </a:lnTo>
                  <a:lnTo>
                    <a:pt x="471" y="70"/>
                  </a:lnTo>
                  <a:lnTo>
                    <a:pt x="471" y="66"/>
                  </a:lnTo>
                  <a:lnTo>
                    <a:pt x="471" y="63"/>
                  </a:lnTo>
                  <a:lnTo>
                    <a:pt x="474" y="63"/>
                  </a:lnTo>
                  <a:lnTo>
                    <a:pt x="478" y="59"/>
                  </a:lnTo>
                  <a:lnTo>
                    <a:pt x="485" y="63"/>
                  </a:lnTo>
                  <a:lnTo>
                    <a:pt x="489" y="66"/>
                  </a:lnTo>
                  <a:lnTo>
                    <a:pt x="496" y="70"/>
                  </a:lnTo>
                  <a:lnTo>
                    <a:pt x="500" y="78"/>
                  </a:lnTo>
                  <a:lnTo>
                    <a:pt x="504" y="81"/>
                  </a:lnTo>
                  <a:lnTo>
                    <a:pt x="508" y="85"/>
                  </a:lnTo>
                  <a:lnTo>
                    <a:pt x="508" y="85"/>
                  </a:lnTo>
                  <a:lnTo>
                    <a:pt x="508" y="89"/>
                  </a:lnTo>
                  <a:lnTo>
                    <a:pt x="504" y="89"/>
                  </a:lnTo>
                  <a:lnTo>
                    <a:pt x="504" y="92"/>
                  </a:lnTo>
                  <a:lnTo>
                    <a:pt x="504" y="92"/>
                  </a:lnTo>
                  <a:lnTo>
                    <a:pt x="500" y="92"/>
                  </a:lnTo>
                  <a:lnTo>
                    <a:pt x="500" y="92"/>
                  </a:lnTo>
                  <a:lnTo>
                    <a:pt x="496" y="92"/>
                  </a:lnTo>
                  <a:lnTo>
                    <a:pt x="496" y="92"/>
                  </a:lnTo>
                  <a:lnTo>
                    <a:pt x="489" y="92"/>
                  </a:lnTo>
                  <a:lnTo>
                    <a:pt x="489" y="92"/>
                  </a:lnTo>
                  <a:lnTo>
                    <a:pt x="485" y="96"/>
                  </a:lnTo>
                  <a:lnTo>
                    <a:pt x="482" y="100"/>
                  </a:lnTo>
                  <a:lnTo>
                    <a:pt x="478" y="100"/>
                  </a:lnTo>
                  <a:lnTo>
                    <a:pt x="474" y="100"/>
                  </a:lnTo>
                  <a:lnTo>
                    <a:pt x="474" y="100"/>
                  </a:lnTo>
                  <a:lnTo>
                    <a:pt x="474" y="104"/>
                  </a:lnTo>
                  <a:lnTo>
                    <a:pt x="471" y="104"/>
                  </a:lnTo>
                  <a:lnTo>
                    <a:pt x="471" y="104"/>
                  </a:lnTo>
                  <a:lnTo>
                    <a:pt x="467" y="104"/>
                  </a:lnTo>
                  <a:lnTo>
                    <a:pt x="467" y="104"/>
                  </a:lnTo>
                  <a:lnTo>
                    <a:pt x="463" y="111"/>
                  </a:lnTo>
                  <a:lnTo>
                    <a:pt x="463" y="115"/>
                  </a:lnTo>
                  <a:lnTo>
                    <a:pt x="463" y="118"/>
                  </a:lnTo>
                  <a:lnTo>
                    <a:pt x="463" y="118"/>
                  </a:lnTo>
                  <a:lnTo>
                    <a:pt x="459" y="118"/>
                  </a:lnTo>
                  <a:lnTo>
                    <a:pt x="452" y="126"/>
                  </a:lnTo>
                  <a:lnTo>
                    <a:pt x="448" y="126"/>
                  </a:lnTo>
                  <a:lnTo>
                    <a:pt x="441" y="122"/>
                  </a:lnTo>
                  <a:lnTo>
                    <a:pt x="441" y="126"/>
                  </a:lnTo>
                  <a:lnTo>
                    <a:pt x="437" y="130"/>
                  </a:lnTo>
                  <a:lnTo>
                    <a:pt x="433" y="133"/>
                  </a:lnTo>
                  <a:lnTo>
                    <a:pt x="430" y="133"/>
                  </a:lnTo>
                  <a:lnTo>
                    <a:pt x="430" y="137"/>
                  </a:lnTo>
                  <a:lnTo>
                    <a:pt x="426" y="141"/>
                  </a:lnTo>
                  <a:lnTo>
                    <a:pt x="426" y="141"/>
                  </a:lnTo>
                  <a:lnTo>
                    <a:pt x="422" y="137"/>
                  </a:lnTo>
                  <a:lnTo>
                    <a:pt x="419" y="137"/>
                  </a:lnTo>
                  <a:lnTo>
                    <a:pt x="415" y="137"/>
                  </a:lnTo>
                  <a:lnTo>
                    <a:pt x="411" y="133"/>
                  </a:lnTo>
                  <a:lnTo>
                    <a:pt x="404" y="133"/>
                  </a:lnTo>
                  <a:lnTo>
                    <a:pt x="400" y="133"/>
                  </a:lnTo>
                  <a:lnTo>
                    <a:pt x="396" y="137"/>
                  </a:lnTo>
                  <a:lnTo>
                    <a:pt x="393" y="141"/>
                  </a:lnTo>
                  <a:lnTo>
                    <a:pt x="393" y="148"/>
                  </a:lnTo>
                  <a:lnTo>
                    <a:pt x="393" y="152"/>
                  </a:lnTo>
                  <a:lnTo>
                    <a:pt x="393" y="152"/>
                  </a:lnTo>
                  <a:lnTo>
                    <a:pt x="400" y="156"/>
                  </a:lnTo>
                  <a:lnTo>
                    <a:pt x="408" y="159"/>
                  </a:lnTo>
                  <a:lnTo>
                    <a:pt x="408" y="163"/>
                  </a:lnTo>
                  <a:lnTo>
                    <a:pt x="404" y="163"/>
                  </a:lnTo>
                  <a:lnTo>
                    <a:pt x="404" y="167"/>
                  </a:lnTo>
                  <a:lnTo>
                    <a:pt x="396" y="174"/>
                  </a:lnTo>
                  <a:lnTo>
                    <a:pt x="393" y="181"/>
                  </a:lnTo>
                  <a:lnTo>
                    <a:pt x="389" y="185"/>
                  </a:lnTo>
                  <a:lnTo>
                    <a:pt x="385" y="185"/>
                  </a:lnTo>
                  <a:lnTo>
                    <a:pt x="382" y="189"/>
                  </a:lnTo>
                  <a:lnTo>
                    <a:pt x="378" y="189"/>
                  </a:lnTo>
                  <a:lnTo>
                    <a:pt x="374" y="189"/>
                  </a:lnTo>
                  <a:lnTo>
                    <a:pt x="371" y="193"/>
                  </a:lnTo>
                  <a:lnTo>
                    <a:pt x="363" y="193"/>
                  </a:lnTo>
                  <a:lnTo>
                    <a:pt x="356" y="193"/>
                  </a:lnTo>
                  <a:lnTo>
                    <a:pt x="352" y="196"/>
                  </a:lnTo>
                  <a:lnTo>
                    <a:pt x="348" y="196"/>
                  </a:lnTo>
                  <a:lnTo>
                    <a:pt x="337" y="200"/>
                  </a:lnTo>
                  <a:lnTo>
                    <a:pt x="326" y="204"/>
                  </a:lnTo>
                  <a:lnTo>
                    <a:pt x="322" y="207"/>
                  </a:lnTo>
                  <a:lnTo>
                    <a:pt x="315" y="215"/>
                  </a:lnTo>
                  <a:lnTo>
                    <a:pt x="311" y="215"/>
                  </a:lnTo>
                  <a:lnTo>
                    <a:pt x="308" y="215"/>
                  </a:lnTo>
                  <a:lnTo>
                    <a:pt x="304" y="215"/>
                  </a:lnTo>
                  <a:lnTo>
                    <a:pt x="304" y="215"/>
                  </a:lnTo>
                  <a:lnTo>
                    <a:pt x="304" y="211"/>
                  </a:lnTo>
                  <a:lnTo>
                    <a:pt x="296" y="211"/>
                  </a:lnTo>
                  <a:lnTo>
                    <a:pt x="289" y="215"/>
                  </a:lnTo>
                  <a:lnTo>
                    <a:pt x="285" y="211"/>
                  </a:lnTo>
                  <a:lnTo>
                    <a:pt x="278" y="211"/>
                  </a:lnTo>
                  <a:lnTo>
                    <a:pt x="271" y="207"/>
                  </a:lnTo>
                  <a:lnTo>
                    <a:pt x="259" y="204"/>
                  </a:lnTo>
                  <a:lnTo>
                    <a:pt x="252" y="196"/>
                  </a:lnTo>
                  <a:lnTo>
                    <a:pt x="248" y="196"/>
                  </a:lnTo>
                  <a:lnTo>
                    <a:pt x="237" y="196"/>
                  </a:lnTo>
                  <a:lnTo>
                    <a:pt x="226" y="196"/>
                  </a:lnTo>
                  <a:lnTo>
                    <a:pt x="226" y="196"/>
                  </a:lnTo>
                  <a:lnTo>
                    <a:pt x="222" y="196"/>
                  </a:lnTo>
                  <a:lnTo>
                    <a:pt x="222" y="200"/>
                  </a:lnTo>
                  <a:lnTo>
                    <a:pt x="215" y="200"/>
                  </a:lnTo>
                  <a:lnTo>
                    <a:pt x="208" y="200"/>
                  </a:lnTo>
                  <a:lnTo>
                    <a:pt x="197" y="200"/>
                  </a:lnTo>
                  <a:lnTo>
                    <a:pt x="185" y="200"/>
                  </a:lnTo>
                  <a:lnTo>
                    <a:pt x="178" y="200"/>
                  </a:lnTo>
                  <a:lnTo>
                    <a:pt x="171" y="200"/>
                  </a:lnTo>
                  <a:lnTo>
                    <a:pt x="167" y="200"/>
                  </a:lnTo>
                  <a:lnTo>
                    <a:pt x="163" y="200"/>
                  </a:lnTo>
                  <a:lnTo>
                    <a:pt x="159" y="193"/>
                  </a:lnTo>
                  <a:lnTo>
                    <a:pt x="159" y="189"/>
                  </a:lnTo>
                  <a:lnTo>
                    <a:pt x="156" y="185"/>
                  </a:lnTo>
                  <a:lnTo>
                    <a:pt x="152" y="181"/>
                  </a:lnTo>
                  <a:lnTo>
                    <a:pt x="152" y="178"/>
                  </a:lnTo>
                  <a:lnTo>
                    <a:pt x="152" y="178"/>
                  </a:lnTo>
                  <a:lnTo>
                    <a:pt x="148" y="174"/>
                  </a:lnTo>
                  <a:lnTo>
                    <a:pt x="145" y="174"/>
                  </a:lnTo>
                  <a:lnTo>
                    <a:pt x="145" y="174"/>
                  </a:lnTo>
                  <a:lnTo>
                    <a:pt x="145" y="170"/>
                  </a:lnTo>
                  <a:lnTo>
                    <a:pt x="145" y="170"/>
                  </a:lnTo>
                  <a:lnTo>
                    <a:pt x="141" y="170"/>
                  </a:lnTo>
                  <a:lnTo>
                    <a:pt x="141" y="170"/>
                  </a:lnTo>
                  <a:lnTo>
                    <a:pt x="137" y="170"/>
                  </a:lnTo>
                  <a:lnTo>
                    <a:pt x="134" y="167"/>
                  </a:lnTo>
                  <a:lnTo>
                    <a:pt x="126" y="163"/>
                  </a:lnTo>
                  <a:lnTo>
                    <a:pt x="122" y="163"/>
                  </a:lnTo>
                  <a:lnTo>
                    <a:pt x="122" y="163"/>
                  </a:lnTo>
                  <a:lnTo>
                    <a:pt x="119" y="163"/>
                  </a:lnTo>
                  <a:lnTo>
                    <a:pt x="119" y="159"/>
                  </a:lnTo>
                  <a:lnTo>
                    <a:pt x="115" y="159"/>
                  </a:lnTo>
                  <a:lnTo>
                    <a:pt x="104" y="156"/>
                  </a:lnTo>
                  <a:lnTo>
                    <a:pt x="100" y="156"/>
                  </a:lnTo>
                  <a:lnTo>
                    <a:pt x="100" y="156"/>
                  </a:lnTo>
                  <a:lnTo>
                    <a:pt x="97" y="156"/>
                  </a:lnTo>
                  <a:lnTo>
                    <a:pt x="89" y="156"/>
                  </a:lnTo>
                  <a:lnTo>
                    <a:pt x="71" y="156"/>
                  </a:lnTo>
                  <a:lnTo>
                    <a:pt x="67" y="152"/>
                  </a:lnTo>
                  <a:lnTo>
                    <a:pt x="63" y="148"/>
                  </a:lnTo>
                  <a:lnTo>
                    <a:pt x="63" y="144"/>
                  </a:lnTo>
                  <a:lnTo>
                    <a:pt x="63" y="141"/>
                  </a:lnTo>
                  <a:lnTo>
                    <a:pt x="67" y="141"/>
                  </a:lnTo>
                  <a:lnTo>
                    <a:pt x="67" y="141"/>
                  </a:lnTo>
                  <a:lnTo>
                    <a:pt x="67" y="137"/>
                  </a:lnTo>
                  <a:lnTo>
                    <a:pt x="67" y="133"/>
                  </a:lnTo>
                  <a:lnTo>
                    <a:pt x="67" y="130"/>
                  </a:lnTo>
                  <a:lnTo>
                    <a:pt x="67" y="130"/>
                  </a:lnTo>
                  <a:lnTo>
                    <a:pt x="67" y="126"/>
                  </a:lnTo>
                  <a:lnTo>
                    <a:pt x="67" y="126"/>
                  </a:lnTo>
                  <a:lnTo>
                    <a:pt x="63" y="122"/>
                  </a:lnTo>
                  <a:lnTo>
                    <a:pt x="60" y="118"/>
                  </a:lnTo>
                  <a:lnTo>
                    <a:pt x="60" y="118"/>
                  </a:lnTo>
                  <a:lnTo>
                    <a:pt x="56" y="115"/>
                  </a:lnTo>
                  <a:lnTo>
                    <a:pt x="56" y="115"/>
                  </a:lnTo>
                  <a:lnTo>
                    <a:pt x="56" y="111"/>
                  </a:lnTo>
                  <a:lnTo>
                    <a:pt x="52" y="107"/>
                  </a:lnTo>
                  <a:lnTo>
                    <a:pt x="52" y="107"/>
                  </a:lnTo>
                  <a:lnTo>
                    <a:pt x="48" y="104"/>
                  </a:lnTo>
                  <a:lnTo>
                    <a:pt x="48" y="104"/>
                  </a:lnTo>
                  <a:lnTo>
                    <a:pt x="45" y="100"/>
                  </a:lnTo>
                  <a:lnTo>
                    <a:pt x="45" y="100"/>
                  </a:lnTo>
                  <a:lnTo>
                    <a:pt x="41" y="100"/>
                  </a:lnTo>
                  <a:lnTo>
                    <a:pt x="37" y="104"/>
                  </a:lnTo>
                  <a:lnTo>
                    <a:pt x="37" y="104"/>
                  </a:lnTo>
                  <a:lnTo>
                    <a:pt x="37" y="104"/>
                  </a:lnTo>
                  <a:lnTo>
                    <a:pt x="34" y="100"/>
                  </a:lnTo>
                  <a:lnTo>
                    <a:pt x="34" y="100"/>
                  </a:lnTo>
                  <a:lnTo>
                    <a:pt x="30" y="100"/>
                  </a:lnTo>
                  <a:lnTo>
                    <a:pt x="26" y="100"/>
                  </a:lnTo>
                  <a:lnTo>
                    <a:pt x="26" y="100"/>
                  </a:lnTo>
                  <a:lnTo>
                    <a:pt x="22" y="104"/>
                  </a:lnTo>
                  <a:lnTo>
                    <a:pt x="22" y="104"/>
                  </a:lnTo>
                  <a:lnTo>
                    <a:pt x="19" y="100"/>
                  </a:lnTo>
                  <a:lnTo>
                    <a:pt x="19" y="100"/>
                  </a:lnTo>
                  <a:lnTo>
                    <a:pt x="19" y="96"/>
                  </a:lnTo>
                  <a:lnTo>
                    <a:pt x="15" y="96"/>
                  </a:lnTo>
                  <a:lnTo>
                    <a:pt x="11" y="92"/>
                  </a:lnTo>
                  <a:lnTo>
                    <a:pt x="11" y="92"/>
                  </a:lnTo>
                  <a:lnTo>
                    <a:pt x="8" y="89"/>
                  </a:lnTo>
                  <a:lnTo>
                    <a:pt x="8" y="89"/>
                  </a:lnTo>
                  <a:lnTo>
                    <a:pt x="4" y="85"/>
                  </a:lnTo>
                  <a:lnTo>
                    <a:pt x="4" y="85"/>
                  </a:lnTo>
                  <a:lnTo>
                    <a:pt x="4" y="81"/>
                  </a:lnTo>
                  <a:lnTo>
                    <a:pt x="4" y="85"/>
                  </a:lnTo>
                  <a:lnTo>
                    <a:pt x="4" y="85"/>
                  </a:lnTo>
                  <a:lnTo>
                    <a:pt x="4" y="85"/>
                  </a:lnTo>
                  <a:lnTo>
                    <a:pt x="0" y="81"/>
                  </a:lnTo>
                  <a:lnTo>
                    <a:pt x="0" y="81"/>
                  </a:lnTo>
                  <a:lnTo>
                    <a:pt x="0" y="78"/>
                  </a:lnTo>
                  <a:lnTo>
                    <a:pt x="0" y="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16"/>
            <p:cNvSpPr>
              <a:spLocks/>
            </p:cNvSpPr>
            <p:nvPr/>
          </p:nvSpPr>
          <p:spPr bwMode="auto">
            <a:xfrm>
              <a:off x="5193663" y="1935656"/>
              <a:ext cx="800284" cy="382130"/>
            </a:xfrm>
            <a:custGeom>
              <a:avLst/>
              <a:gdLst>
                <a:gd name="T0" fmla="*/ 15 w 622"/>
                <a:gd name="T1" fmla="*/ 174 h 297"/>
                <a:gd name="T2" fmla="*/ 0 w 622"/>
                <a:gd name="T3" fmla="*/ 141 h 297"/>
                <a:gd name="T4" fmla="*/ 29 w 622"/>
                <a:gd name="T5" fmla="*/ 133 h 297"/>
                <a:gd name="T6" fmla="*/ 44 w 622"/>
                <a:gd name="T7" fmla="*/ 107 h 297"/>
                <a:gd name="T8" fmla="*/ 59 w 622"/>
                <a:gd name="T9" fmla="*/ 100 h 297"/>
                <a:gd name="T10" fmla="*/ 70 w 622"/>
                <a:gd name="T11" fmla="*/ 100 h 297"/>
                <a:gd name="T12" fmla="*/ 100 w 622"/>
                <a:gd name="T13" fmla="*/ 107 h 297"/>
                <a:gd name="T14" fmla="*/ 118 w 622"/>
                <a:gd name="T15" fmla="*/ 115 h 297"/>
                <a:gd name="T16" fmla="*/ 141 w 622"/>
                <a:gd name="T17" fmla="*/ 107 h 297"/>
                <a:gd name="T18" fmla="*/ 163 w 622"/>
                <a:gd name="T19" fmla="*/ 107 h 297"/>
                <a:gd name="T20" fmla="*/ 178 w 622"/>
                <a:gd name="T21" fmla="*/ 115 h 297"/>
                <a:gd name="T22" fmla="*/ 207 w 622"/>
                <a:gd name="T23" fmla="*/ 115 h 297"/>
                <a:gd name="T24" fmla="*/ 200 w 622"/>
                <a:gd name="T25" fmla="*/ 89 h 297"/>
                <a:gd name="T26" fmla="*/ 196 w 622"/>
                <a:gd name="T27" fmla="*/ 74 h 297"/>
                <a:gd name="T28" fmla="*/ 211 w 622"/>
                <a:gd name="T29" fmla="*/ 56 h 297"/>
                <a:gd name="T30" fmla="*/ 200 w 622"/>
                <a:gd name="T31" fmla="*/ 52 h 297"/>
                <a:gd name="T32" fmla="*/ 207 w 622"/>
                <a:gd name="T33" fmla="*/ 44 h 297"/>
                <a:gd name="T34" fmla="*/ 229 w 622"/>
                <a:gd name="T35" fmla="*/ 37 h 297"/>
                <a:gd name="T36" fmla="*/ 255 w 622"/>
                <a:gd name="T37" fmla="*/ 30 h 297"/>
                <a:gd name="T38" fmla="*/ 274 w 622"/>
                <a:gd name="T39" fmla="*/ 22 h 297"/>
                <a:gd name="T40" fmla="*/ 300 w 622"/>
                <a:gd name="T41" fmla="*/ 11 h 297"/>
                <a:gd name="T42" fmla="*/ 322 w 622"/>
                <a:gd name="T43" fmla="*/ 4 h 297"/>
                <a:gd name="T44" fmla="*/ 344 w 622"/>
                <a:gd name="T45" fmla="*/ 15 h 297"/>
                <a:gd name="T46" fmla="*/ 352 w 622"/>
                <a:gd name="T47" fmla="*/ 26 h 297"/>
                <a:gd name="T48" fmla="*/ 366 w 622"/>
                <a:gd name="T49" fmla="*/ 26 h 297"/>
                <a:gd name="T50" fmla="*/ 381 w 622"/>
                <a:gd name="T51" fmla="*/ 30 h 297"/>
                <a:gd name="T52" fmla="*/ 392 w 622"/>
                <a:gd name="T53" fmla="*/ 37 h 297"/>
                <a:gd name="T54" fmla="*/ 415 w 622"/>
                <a:gd name="T55" fmla="*/ 26 h 297"/>
                <a:gd name="T56" fmla="*/ 433 w 622"/>
                <a:gd name="T57" fmla="*/ 22 h 297"/>
                <a:gd name="T58" fmla="*/ 507 w 622"/>
                <a:gd name="T59" fmla="*/ 82 h 297"/>
                <a:gd name="T60" fmla="*/ 529 w 622"/>
                <a:gd name="T61" fmla="*/ 89 h 297"/>
                <a:gd name="T62" fmla="*/ 552 w 622"/>
                <a:gd name="T63" fmla="*/ 85 h 297"/>
                <a:gd name="T64" fmla="*/ 581 w 622"/>
                <a:gd name="T65" fmla="*/ 100 h 297"/>
                <a:gd name="T66" fmla="*/ 589 w 622"/>
                <a:gd name="T67" fmla="*/ 111 h 297"/>
                <a:gd name="T68" fmla="*/ 611 w 622"/>
                <a:gd name="T69" fmla="*/ 111 h 297"/>
                <a:gd name="T70" fmla="*/ 614 w 622"/>
                <a:gd name="T71" fmla="*/ 130 h 297"/>
                <a:gd name="T72" fmla="*/ 607 w 622"/>
                <a:gd name="T73" fmla="*/ 163 h 297"/>
                <a:gd name="T74" fmla="*/ 574 w 622"/>
                <a:gd name="T75" fmla="*/ 163 h 297"/>
                <a:gd name="T76" fmla="*/ 566 w 622"/>
                <a:gd name="T77" fmla="*/ 197 h 297"/>
                <a:gd name="T78" fmla="*/ 552 w 622"/>
                <a:gd name="T79" fmla="*/ 204 h 297"/>
                <a:gd name="T80" fmla="*/ 537 w 622"/>
                <a:gd name="T81" fmla="*/ 215 h 297"/>
                <a:gd name="T82" fmla="*/ 548 w 622"/>
                <a:gd name="T83" fmla="*/ 237 h 297"/>
                <a:gd name="T84" fmla="*/ 548 w 622"/>
                <a:gd name="T85" fmla="*/ 260 h 297"/>
                <a:gd name="T86" fmla="*/ 489 w 622"/>
                <a:gd name="T87" fmla="*/ 252 h 297"/>
                <a:gd name="T88" fmla="*/ 448 w 622"/>
                <a:gd name="T89" fmla="*/ 252 h 297"/>
                <a:gd name="T90" fmla="*/ 415 w 622"/>
                <a:gd name="T91" fmla="*/ 263 h 297"/>
                <a:gd name="T92" fmla="*/ 392 w 622"/>
                <a:gd name="T93" fmla="*/ 274 h 297"/>
                <a:gd name="T94" fmla="*/ 352 w 622"/>
                <a:gd name="T95" fmla="*/ 293 h 297"/>
                <a:gd name="T96" fmla="*/ 278 w 622"/>
                <a:gd name="T97" fmla="*/ 245 h 297"/>
                <a:gd name="T98" fmla="*/ 152 w 622"/>
                <a:gd name="T99" fmla="*/ 286 h 297"/>
                <a:gd name="T100" fmla="*/ 115 w 622"/>
                <a:gd name="T101" fmla="*/ 274 h 297"/>
                <a:gd name="T102" fmla="*/ 96 w 622"/>
                <a:gd name="T103" fmla="*/ 267 h 297"/>
                <a:gd name="T104" fmla="*/ 81 w 622"/>
                <a:gd name="T105" fmla="*/ 252 h 297"/>
                <a:gd name="T106" fmla="*/ 70 w 622"/>
                <a:gd name="T107" fmla="*/ 237 h 297"/>
                <a:gd name="T108" fmla="*/ 89 w 622"/>
                <a:gd name="T109" fmla="*/ 237 h 297"/>
                <a:gd name="T110" fmla="*/ 81 w 622"/>
                <a:gd name="T111" fmla="*/ 226 h 297"/>
                <a:gd name="T112" fmla="*/ 103 w 622"/>
                <a:gd name="T113" fmla="*/ 222 h 297"/>
                <a:gd name="T114" fmla="*/ 107 w 622"/>
                <a:gd name="T115" fmla="*/ 211 h 297"/>
                <a:gd name="T116" fmla="*/ 107 w 622"/>
                <a:gd name="T117" fmla="*/ 197 h 297"/>
                <a:gd name="T118" fmla="*/ 92 w 622"/>
                <a:gd name="T119" fmla="*/ 193 h 297"/>
                <a:gd name="T120" fmla="*/ 81 w 622"/>
                <a:gd name="T121" fmla="*/ 189 h 297"/>
                <a:gd name="T122" fmla="*/ 66 w 622"/>
                <a:gd name="T123" fmla="*/ 193 h 297"/>
                <a:gd name="T124" fmla="*/ 52 w 622"/>
                <a:gd name="T125" fmla="*/ 20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2" h="297">
                  <a:moveTo>
                    <a:pt x="48" y="200"/>
                  </a:moveTo>
                  <a:lnTo>
                    <a:pt x="44" y="197"/>
                  </a:lnTo>
                  <a:lnTo>
                    <a:pt x="37" y="200"/>
                  </a:lnTo>
                  <a:lnTo>
                    <a:pt x="33" y="197"/>
                  </a:lnTo>
                  <a:lnTo>
                    <a:pt x="33" y="193"/>
                  </a:lnTo>
                  <a:lnTo>
                    <a:pt x="41" y="193"/>
                  </a:lnTo>
                  <a:lnTo>
                    <a:pt x="33" y="182"/>
                  </a:lnTo>
                  <a:lnTo>
                    <a:pt x="26" y="178"/>
                  </a:lnTo>
                  <a:lnTo>
                    <a:pt x="15" y="174"/>
                  </a:lnTo>
                  <a:lnTo>
                    <a:pt x="15" y="178"/>
                  </a:lnTo>
                  <a:lnTo>
                    <a:pt x="7" y="171"/>
                  </a:lnTo>
                  <a:lnTo>
                    <a:pt x="7" y="171"/>
                  </a:lnTo>
                  <a:lnTo>
                    <a:pt x="7" y="167"/>
                  </a:lnTo>
                  <a:lnTo>
                    <a:pt x="0" y="163"/>
                  </a:lnTo>
                  <a:lnTo>
                    <a:pt x="0" y="159"/>
                  </a:lnTo>
                  <a:lnTo>
                    <a:pt x="4" y="148"/>
                  </a:lnTo>
                  <a:lnTo>
                    <a:pt x="0" y="148"/>
                  </a:lnTo>
                  <a:lnTo>
                    <a:pt x="0" y="141"/>
                  </a:lnTo>
                  <a:lnTo>
                    <a:pt x="4" y="137"/>
                  </a:lnTo>
                  <a:lnTo>
                    <a:pt x="7" y="133"/>
                  </a:lnTo>
                  <a:lnTo>
                    <a:pt x="7" y="130"/>
                  </a:lnTo>
                  <a:lnTo>
                    <a:pt x="11" y="126"/>
                  </a:lnTo>
                  <a:lnTo>
                    <a:pt x="18" y="133"/>
                  </a:lnTo>
                  <a:lnTo>
                    <a:pt x="18" y="137"/>
                  </a:lnTo>
                  <a:lnTo>
                    <a:pt x="26" y="141"/>
                  </a:lnTo>
                  <a:lnTo>
                    <a:pt x="29" y="137"/>
                  </a:lnTo>
                  <a:lnTo>
                    <a:pt x="29" y="133"/>
                  </a:lnTo>
                  <a:lnTo>
                    <a:pt x="29" y="133"/>
                  </a:lnTo>
                  <a:lnTo>
                    <a:pt x="26" y="122"/>
                  </a:lnTo>
                  <a:lnTo>
                    <a:pt x="33" y="119"/>
                  </a:lnTo>
                  <a:lnTo>
                    <a:pt x="37" y="119"/>
                  </a:lnTo>
                  <a:lnTo>
                    <a:pt x="37" y="119"/>
                  </a:lnTo>
                  <a:lnTo>
                    <a:pt x="37" y="115"/>
                  </a:lnTo>
                  <a:lnTo>
                    <a:pt x="37" y="111"/>
                  </a:lnTo>
                  <a:lnTo>
                    <a:pt x="41" y="107"/>
                  </a:lnTo>
                  <a:lnTo>
                    <a:pt x="44" y="107"/>
                  </a:lnTo>
                  <a:lnTo>
                    <a:pt x="44" y="104"/>
                  </a:lnTo>
                  <a:lnTo>
                    <a:pt x="48" y="104"/>
                  </a:lnTo>
                  <a:lnTo>
                    <a:pt x="52" y="104"/>
                  </a:lnTo>
                  <a:lnTo>
                    <a:pt x="52" y="100"/>
                  </a:lnTo>
                  <a:lnTo>
                    <a:pt x="52" y="96"/>
                  </a:lnTo>
                  <a:lnTo>
                    <a:pt x="52" y="96"/>
                  </a:lnTo>
                  <a:lnTo>
                    <a:pt x="55" y="100"/>
                  </a:lnTo>
                  <a:lnTo>
                    <a:pt x="59" y="100"/>
                  </a:lnTo>
                  <a:lnTo>
                    <a:pt x="59" y="100"/>
                  </a:lnTo>
                  <a:lnTo>
                    <a:pt x="59" y="104"/>
                  </a:lnTo>
                  <a:lnTo>
                    <a:pt x="59" y="107"/>
                  </a:lnTo>
                  <a:lnTo>
                    <a:pt x="63" y="104"/>
                  </a:lnTo>
                  <a:lnTo>
                    <a:pt x="63" y="100"/>
                  </a:lnTo>
                  <a:lnTo>
                    <a:pt x="66" y="100"/>
                  </a:lnTo>
                  <a:lnTo>
                    <a:pt x="66" y="104"/>
                  </a:lnTo>
                  <a:lnTo>
                    <a:pt x="66" y="100"/>
                  </a:lnTo>
                  <a:lnTo>
                    <a:pt x="66" y="100"/>
                  </a:lnTo>
                  <a:lnTo>
                    <a:pt x="70" y="100"/>
                  </a:lnTo>
                  <a:lnTo>
                    <a:pt x="74" y="96"/>
                  </a:lnTo>
                  <a:lnTo>
                    <a:pt x="78" y="96"/>
                  </a:lnTo>
                  <a:lnTo>
                    <a:pt x="78" y="100"/>
                  </a:lnTo>
                  <a:lnTo>
                    <a:pt x="81" y="104"/>
                  </a:lnTo>
                  <a:lnTo>
                    <a:pt x="89" y="100"/>
                  </a:lnTo>
                  <a:lnTo>
                    <a:pt x="92" y="100"/>
                  </a:lnTo>
                  <a:lnTo>
                    <a:pt x="92" y="104"/>
                  </a:lnTo>
                  <a:lnTo>
                    <a:pt x="96" y="104"/>
                  </a:lnTo>
                  <a:lnTo>
                    <a:pt x="100" y="107"/>
                  </a:lnTo>
                  <a:lnTo>
                    <a:pt x="103" y="107"/>
                  </a:lnTo>
                  <a:lnTo>
                    <a:pt x="103" y="111"/>
                  </a:lnTo>
                  <a:lnTo>
                    <a:pt x="111" y="115"/>
                  </a:lnTo>
                  <a:lnTo>
                    <a:pt x="111" y="115"/>
                  </a:lnTo>
                  <a:lnTo>
                    <a:pt x="115" y="115"/>
                  </a:lnTo>
                  <a:lnTo>
                    <a:pt x="115" y="119"/>
                  </a:lnTo>
                  <a:lnTo>
                    <a:pt x="115" y="119"/>
                  </a:lnTo>
                  <a:lnTo>
                    <a:pt x="118" y="119"/>
                  </a:lnTo>
                  <a:lnTo>
                    <a:pt x="118" y="115"/>
                  </a:lnTo>
                  <a:lnTo>
                    <a:pt x="122" y="111"/>
                  </a:lnTo>
                  <a:lnTo>
                    <a:pt x="122" y="115"/>
                  </a:lnTo>
                  <a:lnTo>
                    <a:pt x="129" y="115"/>
                  </a:lnTo>
                  <a:lnTo>
                    <a:pt x="129" y="119"/>
                  </a:lnTo>
                  <a:lnTo>
                    <a:pt x="133" y="119"/>
                  </a:lnTo>
                  <a:lnTo>
                    <a:pt x="137" y="115"/>
                  </a:lnTo>
                  <a:lnTo>
                    <a:pt x="137" y="111"/>
                  </a:lnTo>
                  <a:lnTo>
                    <a:pt x="141" y="111"/>
                  </a:lnTo>
                  <a:lnTo>
                    <a:pt x="141" y="107"/>
                  </a:lnTo>
                  <a:lnTo>
                    <a:pt x="144" y="107"/>
                  </a:lnTo>
                  <a:lnTo>
                    <a:pt x="144" y="107"/>
                  </a:lnTo>
                  <a:lnTo>
                    <a:pt x="148" y="107"/>
                  </a:lnTo>
                  <a:lnTo>
                    <a:pt x="152" y="107"/>
                  </a:lnTo>
                  <a:lnTo>
                    <a:pt x="155" y="111"/>
                  </a:lnTo>
                  <a:lnTo>
                    <a:pt x="155" y="111"/>
                  </a:lnTo>
                  <a:lnTo>
                    <a:pt x="163" y="111"/>
                  </a:lnTo>
                  <a:lnTo>
                    <a:pt x="159" y="107"/>
                  </a:lnTo>
                  <a:lnTo>
                    <a:pt x="163" y="107"/>
                  </a:lnTo>
                  <a:lnTo>
                    <a:pt x="166" y="107"/>
                  </a:lnTo>
                  <a:lnTo>
                    <a:pt x="170" y="104"/>
                  </a:lnTo>
                  <a:lnTo>
                    <a:pt x="174" y="107"/>
                  </a:lnTo>
                  <a:lnTo>
                    <a:pt x="174" y="107"/>
                  </a:lnTo>
                  <a:lnTo>
                    <a:pt x="174" y="111"/>
                  </a:lnTo>
                  <a:lnTo>
                    <a:pt x="170" y="111"/>
                  </a:lnTo>
                  <a:lnTo>
                    <a:pt x="174" y="115"/>
                  </a:lnTo>
                  <a:lnTo>
                    <a:pt x="178" y="115"/>
                  </a:lnTo>
                  <a:lnTo>
                    <a:pt x="178" y="115"/>
                  </a:lnTo>
                  <a:lnTo>
                    <a:pt x="181" y="115"/>
                  </a:lnTo>
                  <a:lnTo>
                    <a:pt x="185" y="115"/>
                  </a:lnTo>
                  <a:lnTo>
                    <a:pt x="192" y="119"/>
                  </a:lnTo>
                  <a:lnTo>
                    <a:pt x="196" y="119"/>
                  </a:lnTo>
                  <a:lnTo>
                    <a:pt x="196" y="115"/>
                  </a:lnTo>
                  <a:lnTo>
                    <a:pt x="196" y="111"/>
                  </a:lnTo>
                  <a:lnTo>
                    <a:pt x="200" y="111"/>
                  </a:lnTo>
                  <a:lnTo>
                    <a:pt x="203" y="115"/>
                  </a:lnTo>
                  <a:lnTo>
                    <a:pt x="207" y="115"/>
                  </a:lnTo>
                  <a:lnTo>
                    <a:pt x="215" y="111"/>
                  </a:lnTo>
                  <a:lnTo>
                    <a:pt x="215" y="111"/>
                  </a:lnTo>
                  <a:lnTo>
                    <a:pt x="215" y="96"/>
                  </a:lnTo>
                  <a:lnTo>
                    <a:pt x="215" y="96"/>
                  </a:lnTo>
                  <a:lnTo>
                    <a:pt x="207" y="96"/>
                  </a:lnTo>
                  <a:lnTo>
                    <a:pt x="207" y="96"/>
                  </a:lnTo>
                  <a:lnTo>
                    <a:pt x="203" y="93"/>
                  </a:lnTo>
                  <a:lnTo>
                    <a:pt x="200" y="93"/>
                  </a:lnTo>
                  <a:lnTo>
                    <a:pt x="200" y="89"/>
                  </a:lnTo>
                  <a:lnTo>
                    <a:pt x="196" y="89"/>
                  </a:lnTo>
                  <a:lnTo>
                    <a:pt x="196" y="89"/>
                  </a:lnTo>
                  <a:lnTo>
                    <a:pt x="192" y="85"/>
                  </a:lnTo>
                  <a:lnTo>
                    <a:pt x="196" y="85"/>
                  </a:lnTo>
                  <a:lnTo>
                    <a:pt x="196" y="85"/>
                  </a:lnTo>
                  <a:lnTo>
                    <a:pt x="200" y="82"/>
                  </a:lnTo>
                  <a:lnTo>
                    <a:pt x="200" y="78"/>
                  </a:lnTo>
                  <a:lnTo>
                    <a:pt x="200" y="74"/>
                  </a:lnTo>
                  <a:lnTo>
                    <a:pt x="196" y="74"/>
                  </a:lnTo>
                  <a:lnTo>
                    <a:pt x="196" y="70"/>
                  </a:lnTo>
                  <a:lnTo>
                    <a:pt x="200" y="67"/>
                  </a:lnTo>
                  <a:lnTo>
                    <a:pt x="203" y="63"/>
                  </a:lnTo>
                  <a:lnTo>
                    <a:pt x="211" y="63"/>
                  </a:lnTo>
                  <a:lnTo>
                    <a:pt x="215" y="63"/>
                  </a:lnTo>
                  <a:lnTo>
                    <a:pt x="215" y="63"/>
                  </a:lnTo>
                  <a:lnTo>
                    <a:pt x="215" y="59"/>
                  </a:lnTo>
                  <a:lnTo>
                    <a:pt x="215" y="59"/>
                  </a:lnTo>
                  <a:lnTo>
                    <a:pt x="211" y="56"/>
                  </a:lnTo>
                  <a:lnTo>
                    <a:pt x="207" y="56"/>
                  </a:lnTo>
                  <a:lnTo>
                    <a:pt x="207" y="59"/>
                  </a:lnTo>
                  <a:lnTo>
                    <a:pt x="203" y="56"/>
                  </a:lnTo>
                  <a:lnTo>
                    <a:pt x="200" y="56"/>
                  </a:lnTo>
                  <a:lnTo>
                    <a:pt x="196" y="56"/>
                  </a:lnTo>
                  <a:lnTo>
                    <a:pt x="200" y="56"/>
                  </a:lnTo>
                  <a:lnTo>
                    <a:pt x="203" y="56"/>
                  </a:lnTo>
                  <a:lnTo>
                    <a:pt x="203" y="52"/>
                  </a:lnTo>
                  <a:lnTo>
                    <a:pt x="200" y="52"/>
                  </a:lnTo>
                  <a:lnTo>
                    <a:pt x="196" y="52"/>
                  </a:lnTo>
                  <a:lnTo>
                    <a:pt x="196" y="48"/>
                  </a:lnTo>
                  <a:lnTo>
                    <a:pt x="196" y="44"/>
                  </a:lnTo>
                  <a:lnTo>
                    <a:pt x="196" y="44"/>
                  </a:lnTo>
                  <a:lnTo>
                    <a:pt x="200" y="44"/>
                  </a:lnTo>
                  <a:lnTo>
                    <a:pt x="200" y="41"/>
                  </a:lnTo>
                  <a:lnTo>
                    <a:pt x="203" y="41"/>
                  </a:lnTo>
                  <a:lnTo>
                    <a:pt x="203" y="44"/>
                  </a:lnTo>
                  <a:lnTo>
                    <a:pt x="207" y="44"/>
                  </a:lnTo>
                  <a:lnTo>
                    <a:pt x="211" y="44"/>
                  </a:lnTo>
                  <a:lnTo>
                    <a:pt x="215" y="44"/>
                  </a:lnTo>
                  <a:lnTo>
                    <a:pt x="215" y="41"/>
                  </a:lnTo>
                  <a:lnTo>
                    <a:pt x="215" y="41"/>
                  </a:lnTo>
                  <a:lnTo>
                    <a:pt x="218" y="41"/>
                  </a:lnTo>
                  <a:lnTo>
                    <a:pt x="222" y="44"/>
                  </a:lnTo>
                  <a:lnTo>
                    <a:pt x="222" y="41"/>
                  </a:lnTo>
                  <a:lnTo>
                    <a:pt x="222" y="41"/>
                  </a:lnTo>
                  <a:lnTo>
                    <a:pt x="229" y="37"/>
                  </a:lnTo>
                  <a:lnTo>
                    <a:pt x="233" y="37"/>
                  </a:lnTo>
                  <a:lnTo>
                    <a:pt x="237" y="37"/>
                  </a:lnTo>
                  <a:lnTo>
                    <a:pt x="240" y="37"/>
                  </a:lnTo>
                  <a:lnTo>
                    <a:pt x="240" y="33"/>
                  </a:lnTo>
                  <a:lnTo>
                    <a:pt x="244" y="33"/>
                  </a:lnTo>
                  <a:lnTo>
                    <a:pt x="248" y="30"/>
                  </a:lnTo>
                  <a:lnTo>
                    <a:pt x="252" y="30"/>
                  </a:lnTo>
                  <a:lnTo>
                    <a:pt x="255" y="30"/>
                  </a:lnTo>
                  <a:lnTo>
                    <a:pt x="255" y="30"/>
                  </a:lnTo>
                  <a:lnTo>
                    <a:pt x="259" y="30"/>
                  </a:lnTo>
                  <a:lnTo>
                    <a:pt x="259" y="26"/>
                  </a:lnTo>
                  <a:lnTo>
                    <a:pt x="259" y="26"/>
                  </a:lnTo>
                  <a:lnTo>
                    <a:pt x="263" y="26"/>
                  </a:lnTo>
                  <a:lnTo>
                    <a:pt x="263" y="22"/>
                  </a:lnTo>
                  <a:lnTo>
                    <a:pt x="266" y="22"/>
                  </a:lnTo>
                  <a:lnTo>
                    <a:pt x="266" y="22"/>
                  </a:lnTo>
                  <a:lnTo>
                    <a:pt x="270" y="22"/>
                  </a:lnTo>
                  <a:lnTo>
                    <a:pt x="274" y="22"/>
                  </a:lnTo>
                  <a:lnTo>
                    <a:pt x="278" y="22"/>
                  </a:lnTo>
                  <a:lnTo>
                    <a:pt x="285" y="15"/>
                  </a:lnTo>
                  <a:lnTo>
                    <a:pt x="285" y="15"/>
                  </a:lnTo>
                  <a:lnTo>
                    <a:pt x="289" y="15"/>
                  </a:lnTo>
                  <a:lnTo>
                    <a:pt x="292" y="15"/>
                  </a:lnTo>
                  <a:lnTo>
                    <a:pt x="292" y="11"/>
                  </a:lnTo>
                  <a:lnTo>
                    <a:pt x="296" y="11"/>
                  </a:lnTo>
                  <a:lnTo>
                    <a:pt x="300" y="11"/>
                  </a:lnTo>
                  <a:lnTo>
                    <a:pt x="300" y="11"/>
                  </a:lnTo>
                  <a:lnTo>
                    <a:pt x="300" y="7"/>
                  </a:lnTo>
                  <a:lnTo>
                    <a:pt x="300" y="7"/>
                  </a:lnTo>
                  <a:lnTo>
                    <a:pt x="303" y="7"/>
                  </a:lnTo>
                  <a:lnTo>
                    <a:pt x="303" y="4"/>
                  </a:lnTo>
                  <a:lnTo>
                    <a:pt x="307" y="0"/>
                  </a:lnTo>
                  <a:lnTo>
                    <a:pt x="311" y="4"/>
                  </a:lnTo>
                  <a:lnTo>
                    <a:pt x="311" y="0"/>
                  </a:lnTo>
                  <a:lnTo>
                    <a:pt x="318" y="4"/>
                  </a:lnTo>
                  <a:lnTo>
                    <a:pt x="322" y="4"/>
                  </a:lnTo>
                  <a:lnTo>
                    <a:pt x="326" y="4"/>
                  </a:lnTo>
                  <a:lnTo>
                    <a:pt x="329" y="4"/>
                  </a:lnTo>
                  <a:lnTo>
                    <a:pt x="333" y="4"/>
                  </a:lnTo>
                  <a:lnTo>
                    <a:pt x="337" y="4"/>
                  </a:lnTo>
                  <a:lnTo>
                    <a:pt x="337" y="7"/>
                  </a:lnTo>
                  <a:lnTo>
                    <a:pt x="337" y="7"/>
                  </a:lnTo>
                  <a:lnTo>
                    <a:pt x="340" y="11"/>
                  </a:lnTo>
                  <a:lnTo>
                    <a:pt x="340" y="15"/>
                  </a:lnTo>
                  <a:lnTo>
                    <a:pt x="344" y="15"/>
                  </a:lnTo>
                  <a:lnTo>
                    <a:pt x="344" y="15"/>
                  </a:lnTo>
                  <a:lnTo>
                    <a:pt x="344" y="18"/>
                  </a:lnTo>
                  <a:lnTo>
                    <a:pt x="344" y="22"/>
                  </a:lnTo>
                  <a:lnTo>
                    <a:pt x="344" y="22"/>
                  </a:lnTo>
                  <a:lnTo>
                    <a:pt x="340" y="22"/>
                  </a:lnTo>
                  <a:lnTo>
                    <a:pt x="344" y="26"/>
                  </a:lnTo>
                  <a:lnTo>
                    <a:pt x="344" y="26"/>
                  </a:lnTo>
                  <a:lnTo>
                    <a:pt x="348" y="26"/>
                  </a:lnTo>
                  <a:lnTo>
                    <a:pt x="352" y="26"/>
                  </a:lnTo>
                  <a:lnTo>
                    <a:pt x="352" y="26"/>
                  </a:lnTo>
                  <a:lnTo>
                    <a:pt x="355" y="26"/>
                  </a:lnTo>
                  <a:lnTo>
                    <a:pt x="355" y="22"/>
                  </a:lnTo>
                  <a:lnTo>
                    <a:pt x="355" y="26"/>
                  </a:lnTo>
                  <a:lnTo>
                    <a:pt x="359" y="26"/>
                  </a:lnTo>
                  <a:lnTo>
                    <a:pt x="359" y="26"/>
                  </a:lnTo>
                  <a:lnTo>
                    <a:pt x="359" y="22"/>
                  </a:lnTo>
                  <a:lnTo>
                    <a:pt x="359" y="22"/>
                  </a:lnTo>
                  <a:lnTo>
                    <a:pt x="366" y="26"/>
                  </a:lnTo>
                  <a:lnTo>
                    <a:pt x="366" y="30"/>
                  </a:lnTo>
                  <a:lnTo>
                    <a:pt x="366" y="33"/>
                  </a:lnTo>
                  <a:lnTo>
                    <a:pt x="370" y="33"/>
                  </a:lnTo>
                  <a:lnTo>
                    <a:pt x="370" y="30"/>
                  </a:lnTo>
                  <a:lnTo>
                    <a:pt x="370" y="30"/>
                  </a:lnTo>
                  <a:lnTo>
                    <a:pt x="370" y="26"/>
                  </a:lnTo>
                  <a:lnTo>
                    <a:pt x="374" y="26"/>
                  </a:lnTo>
                  <a:lnTo>
                    <a:pt x="377" y="30"/>
                  </a:lnTo>
                  <a:lnTo>
                    <a:pt x="381" y="30"/>
                  </a:lnTo>
                  <a:lnTo>
                    <a:pt x="385" y="30"/>
                  </a:lnTo>
                  <a:lnTo>
                    <a:pt x="385" y="30"/>
                  </a:lnTo>
                  <a:lnTo>
                    <a:pt x="385" y="33"/>
                  </a:lnTo>
                  <a:lnTo>
                    <a:pt x="381" y="33"/>
                  </a:lnTo>
                  <a:lnTo>
                    <a:pt x="381" y="37"/>
                  </a:lnTo>
                  <a:lnTo>
                    <a:pt x="385" y="41"/>
                  </a:lnTo>
                  <a:lnTo>
                    <a:pt x="385" y="41"/>
                  </a:lnTo>
                  <a:lnTo>
                    <a:pt x="389" y="37"/>
                  </a:lnTo>
                  <a:lnTo>
                    <a:pt x="392" y="37"/>
                  </a:lnTo>
                  <a:lnTo>
                    <a:pt x="400" y="37"/>
                  </a:lnTo>
                  <a:lnTo>
                    <a:pt x="400" y="41"/>
                  </a:lnTo>
                  <a:lnTo>
                    <a:pt x="403" y="37"/>
                  </a:lnTo>
                  <a:lnTo>
                    <a:pt x="400" y="33"/>
                  </a:lnTo>
                  <a:lnTo>
                    <a:pt x="403" y="33"/>
                  </a:lnTo>
                  <a:lnTo>
                    <a:pt x="411" y="33"/>
                  </a:lnTo>
                  <a:lnTo>
                    <a:pt x="411" y="30"/>
                  </a:lnTo>
                  <a:lnTo>
                    <a:pt x="415" y="30"/>
                  </a:lnTo>
                  <a:lnTo>
                    <a:pt x="415" y="26"/>
                  </a:lnTo>
                  <a:lnTo>
                    <a:pt x="418" y="26"/>
                  </a:lnTo>
                  <a:lnTo>
                    <a:pt x="422" y="22"/>
                  </a:lnTo>
                  <a:lnTo>
                    <a:pt x="422" y="18"/>
                  </a:lnTo>
                  <a:lnTo>
                    <a:pt x="426" y="18"/>
                  </a:lnTo>
                  <a:lnTo>
                    <a:pt x="429" y="18"/>
                  </a:lnTo>
                  <a:lnTo>
                    <a:pt x="433" y="15"/>
                  </a:lnTo>
                  <a:lnTo>
                    <a:pt x="433" y="18"/>
                  </a:lnTo>
                  <a:lnTo>
                    <a:pt x="433" y="18"/>
                  </a:lnTo>
                  <a:lnTo>
                    <a:pt x="433" y="22"/>
                  </a:lnTo>
                  <a:lnTo>
                    <a:pt x="429" y="22"/>
                  </a:lnTo>
                  <a:lnTo>
                    <a:pt x="429" y="26"/>
                  </a:lnTo>
                  <a:lnTo>
                    <a:pt x="459" y="44"/>
                  </a:lnTo>
                  <a:lnTo>
                    <a:pt x="500" y="89"/>
                  </a:lnTo>
                  <a:lnTo>
                    <a:pt x="503" y="89"/>
                  </a:lnTo>
                  <a:lnTo>
                    <a:pt x="507" y="89"/>
                  </a:lnTo>
                  <a:lnTo>
                    <a:pt x="507" y="85"/>
                  </a:lnTo>
                  <a:lnTo>
                    <a:pt x="507" y="85"/>
                  </a:lnTo>
                  <a:lnTo>
                    <a:pt x="507" y="82"/>
                  </a:lnTo>
                  <a:lnTo>
                    <a:pt x="511" y="82"/>
                  </a:lnTo>
                  <a:lnTo>
                    <a:pt x="514" y="85"/>
                  </a:lnTo>
                  <a:lnTo>
                    <a:pt x="514" y="85"/>
                  </a:lnTo>
                  <a:lnTo>
                    <a:pt x="514" y="89"/>
                  </a:lnTo>
                  <a:lnTo>
                    <a:pt x="518" y="89"/>
                  </a:lnTo>
                  <a:lnTo>
                    <a:pt x="522" y="93"/>
                  </a:lnTo>
                  <a:lnTo>
                    <a:pt x="522" y="93"/>
                  </a:lnTo>
                  <a:lnTo>
                    <a:pt x="526" y="89"/>
                  </a:lnTo>
                  <a:lnTo>
                    <a:pt x="529" y="89"/>
                  </a:lnTo>
                  <a:lnTo>
                    <a:pt x="533" y="93"/>
                  </a:lnTo>
                  <a:lnTo>
                    <a:pt x="537" y="89"/>
                  </a:lnTo>
                  <a:lnTo>
                    <a:pt x="537" y="89"/>
                  </a:lnTo>
                  <a:lnTo>
                    <a:pt x="540" y="89"/>
                  </a:lnTo>
                  <a:lnTo>
                    <a:pt x="544" y="89"/>
                  </a:lnTo>
                  <a:lnTo>
                    <a:pt x="540" y="85"/>
                  </a:lnTo>
                  <a:lnTo>
                    <a:pt x="540" y="85"/>
                  </a:lnTo>
                  <a:lnTo>
                    <a:pt x="548" y="85"/>
                  </a:lnTo>
                  <a:lnTo>
                    <a:pt x="552" y="85"/>
                  </a:lnTo>
                  <a:lnTo>
                    <a:pt x="559" y="85"/>
                  </a:lnTo>
                  <a:lnTo>
                    <a:pt x="563" y="89"/>
                  </a:lnTo>
                  <a:lnTo>
                    <a:pt x="566" y="93"/>
                  </a:lnTo>
                  <a:lnTo>
                    <a:pt x="566" y="96"/>
                  </a:lnTo>
                  <a:lnTo>
                    <a:pt x="570" y="96"/>
                  </a:lnTo>
                  <a:lnTo>
                    <a:pt x="574" y="96"/>
                  </a:lnTo>
                  <a:lnTo>
                    <a:pt x="577" y="100"/>
                  </a:lnTo>
                  <a:lnTo>
                    <a:pt x="577" y="100"/>
                  </a:lnTo>
                  <a:lnTo>
                    <a:pt x="581" y="100"/>
                  </a:lnTo>
                  <a:lnTo>
                    <a:pt x="581" y="104"/>
                  </a:lnTo>
                  <a:lnTo>
                    <a:pt x="581" y="104"/>
                  </a:lnTo>
                  <a:lnTo>
                    <a:pt x="581" y="107"/>
                  </a:lnTo>
                  <a:lnTo>
                    <a:pt x="581" y="107"/>
                  </a:lnTo>
                  <a:lnTo>
                    <a:pt x="581" y="111"/>
                  </a:lnTo>
                  <a:lnTo>
                    <a:pt x="581" y="111"/>
                  </a:lnTo>
                  <a:lnTo>
                    <a:pt x="585" y="111"/>
                  </a:lnTo>
                  <a:lnTo>
                    <a:pt x="589" y="111"/>
                  </a:lnTo>
                  <a:lnTo>
                    <a:pt x="589" y="111"/>
                  </a:lnTo>
                  <a:lnTo>
                    <a:pt x="592" y="111"/>
                  </a:lnTo>
                  <a:lnTo>
                    <a:pt x="592" y="111"/>
                  </a:lnTo>
                  <a:lnTo>
                    <a:pt x="600" y="107"/>
                  </a:lnTo>
                  <a:lnTo>
                    <a:pt x="603" y="107"/>
                  </a:lnTo>
                  <a:lnTo>
                    <a:pt x="607" y="107"/>
                  </a:lnTo>
                  <a:lnTo>
                    <a:pt x="611" y="104"/>
                  </a:lnTo>
                  <a:lnTo>
                    <a:pt x="611" y="104"/>
                  </a:lnTo>
                  <a:lnTo>
                    <a:pt x="611" y="107"/>
                  </a:lnTo>
                  <a:lnTo>
                    <a:pt x="611" y="111"/>
                  </a:lnTo>
                  <a:lnTo>
                    <a:pt x="614" y="111"/>
                  </a:lnTo>
                  <a:lnTo>
                    <a:pt x="618" y="115"/>
                  </a:lnTo>
                  <a:lnTo>
                    <a:pt x="622" y="115"/>
                  </a:lnTo>
                  <a:lnTo>
                    <a:pt x="622" y="119"/>
                  </a:lnTo>
                  <a:lnTo>
                    <a:pt x="622" y="119"/>
                  </a:lnTo>
                  <a:lnTo>
                    <a:pt x="618" y="122"/>
                  </a:lnTo>
                  <a:lnTo>
                    <a:pt x="614" y="126"/>
                  </a:lnTo>
                  <a:lnTo>
                    <a:pt x="614" y="130"/>
                  </a:lnTo>
                  <a:lnTo>
                    <a:pt x="614" y="130"/>
                  </a:lnTo>
                  <a:lnTo>
                    <a:pt x="611" y="133"/>
                  </a:lnTo>
                  <a:lnTo>
                    <a:pt x="607" y="133"/>
                  </a:lnTo>
                  <a:lnTo>
                    <a:pt x="603" y="137"/>
                  </a:lnTo>
                  <a:lnTo>
                    <a:pt x="603" y="141"/>
                  </a:lnTo>
                  <a:lnTo>
                    <a:pt x="603" y="145"/>
                  </a:lnTo>
                  <a:lnTo>
                    <a:pt x="607" y="152"/>
                  </a:lnTo>
                  <a:lnTo>
                    <a:pt x="611" y="156"/>
                  </a:lnTo>
                  <a:lnTo>
                    <a:pt x="611" y="159"/>
                  </a:lnTo>
                  <a:lnTo>
                    <a:pt x="607" y="163"/>
                  </a:lnTo>
                  <a:lnTo>
                    <a:pt x="603" y="163"/>
                  </a:lnTo>
                  <a:lnTo>
                    <a:pt x="600" y="167"/>
                  </a:lnTo>
                  <a:lnTo>
                    <a:pt x="596" y="167"/>
                  </a:lnTo>
                  <a:lnTo>
                    <a:pt x="596" y="167"/>
                  </a:lnTo>
                  <a:lnTo>
                    <a:pt x="596" y="163"/>
                  </a:lnTo>
                  <a:lnTo>
                    <a:pt x="592" y="163"/>
                  </a:lnTo>
                  <a:lnTo>
                    <a:pt x="585" y="167"/>
                  </a:lnTo>
                  <a:lnTo>
                    <a:pt x="581" y="167"/>
                  </a:lnTo>
                  <a:lnTo>
                    <a:pt x="574" y="163"/>
                  </a:lnTo>
                  <a:lnTo>
                    <a:pt x="570" y="163"/>
                  </a:lnTo>
                  <a:lnTo>
                    <a:pt x="570" y="163"/>
                  </a:lnTo>
                  <a:lnTo>
                    <a:pt x="566" y="171"/>
                  </a:lnTo>
                  <a:lnTo>
                    <a:pt x="566" y="174"/>
                  </a:lnTo>
                  <a:lnTo>
                    <a:pt x="566" y="178"/>
                  </a:lnTo>
                  <a:lnTo>
                    <a:pt x="563" y="185"/>
                  </a:lnTo>
                  <a:lnTo>
                    <a:pt x="563" y="193"/>
                  </a:lnTo>
                  <a:lnTo>
                    <a:pt x="563" y="197"/>
                  </a:lnTo>
                  <a:lnTo>
                    <a:pt x="566" y="197"/>
                  </a:lnTo>
                  <a:lnTo>
                    <a:pt x="570" y="197"/>
                  </a:lnTo>
                  <a:lnTo>
                    <a:pt x="566" y="200"/>
                  </a:lnTo>
                  <a:lnTo>
                    <a:pt x="566" y="204"/>
                  </a:lnTo>
                  <a:lnTo>
                    <a:pt x="566" y="204"/>
                  </a:lnTo>
                  <a:lnTo>
                    <a:pt x="563" y="204"/>
                  </a:lnTo>
                  <a:lnTo>
                    <a:pt x="559" y="204"/>
                  </a:lnTo>
                  <a:lnTo>
                    <a:pt x="559" y="204"/>
                  </a:lnTo>
                  <a:lnTo>
                    <a:pt x="555" y="204"/>
                  </a:lnTo>
                  <a:lnTo>
                    <a:pt x="552" y="204"/>
                  </a:lnTo>
                  <a:lnTo>
                    <a:pt x="544" y="208"/>
                  </a:lnTo>
                  <a:lnTo>
                    <a:pt x="540" y="208"/>
                  </a:lnTo>
                  <a:lnTo>
                    <a:pt x="537" y="208"/>
                  </a:lnTo>
                  <a:lnTo>
                    <a:pt x="537" y="208"/>
                  </a:lnTo>
                  <a:lnTo>
                    <a:pt x="533" y="208"/>
                  </a:lnTo>
                  <a:lnTo>
                    <a:pt x="529" y="211"/>
                  </a:lnTo>
                  <a:lnTo>
                    <a:pt x="529" y="211"/>
                  </a:lnTo>
                  <a:lnTo>
                    <a:pt x="533" y="215"/>
                  </a:lnTo>
                  <a:lnTo>
                    <a:pt x="537" y="215"/>
                  </a:lnTo>
                  <a:lnTo>
                    <a:pt x="540" y="215"/>
                  </a:lnTo>
                  <a:lnTo>
                    <a:pt x="540" y="215"/>
                  </a:lnTo>
                  <a:lnTo>
                    <a:pt x="540" y="219"/>
                  </a:lnTo>
                  <a:lnTo>
                    <a:pt x="540" y="222"/>
                  </a:lnTo>
                  <a:lnTo>
                    <a:pt x="540" y="226"/>
                  </a:lnTo>
                  <a:lnTo>
                    <a:pt x="544" y="226"/>
                  </a:lnTo>
                  <a:lnTo>
                    <a:pt x="544" y="230"/>
                  </a:lnTo>
                  <a:lnTo>
                    <a:pt x="548" y="234"/>
                  </a:lnTo>
                  <a:lnTo>
                    <a:pt x="548" y="237"/>
                  </a:lnTo>
                  <a:lnTo>
                    <a:pt x="552" y="237"/>
                  </a:lnTo>
                  <a:lnTo>
                    <a:pt x="552" y="245"/>
                  </a:lnTo>
                  <a:lnTo>
                    <a:pt x="548" y="248"/>
                  </a:lnTo>
                  <a:lnTo>
                    <a:pt x="548" y="248"/>
                  </a:lnTo>
                  <a:lnTo>
                    <a:pt x="552" y="252"/>
                  </a:lnTo>
                  <a:lnTo>
                    <a:pt x="548" y="252"/>
                  </a:lnTo>
                  <a:lnTo>
                    <a:pt x="548" y="256"/>
                  </a:lnTo>
                  <a:lnTo>
                    <a:pt x="548" y="256"/>
                  </a:lnTo>
                  <a:lnTo>
                    <a:pt x="548" y="260"/>
                  </a:lnTo>
                  <a:lnTo>
                    <a:pt x="544" y="263"/>
                  </a:lnTo>
                  <a:lnTo>
                    <a:pt x="537" y="260"/>
                  </a:lnTo>
                  <a:lnTo>
                    <a:pt x="529" y="252"/>
                  </a:lnTo>
                  <a:lnTo>
                    <a:pt x="526" y="252"/>
                  </a:lnTo>
                  <a:lnTo>
                    <a:pt x="518" y="252"/>
                  </a:lnTo>
                  <a:lnTo>
                    <a:pt x="511" y="252"/>
                  </a:lnTo>
                  <a:lnTo>
                    <a:pt x="503" y="252"/>
                  </a:lnTo>
                  <a:lnTo>
                    <a:pt x="496" y="252"/>
                  </a:lnTo>
                  <a:lnTo>
                    <a:pt x="489" y="252"/>
                  </a:lnTo>
                  <a:lnTo>
                    <a:pt x="485" y="252"/>
                  </a:lnTo>
                  <a:lnTo>
                    <a:pt x="481" y="252"/>
                  </a:lnTo>
                  <a:lnTo>
                    <a:pt x="477" y="252"/>
                  </a:lnTo>
                  <a:lnTo>
                    <a:pt x="474" y="256"/>
                  </a:lnTo>
                  <a:lnTo>
                    <a:pt x="466" y="252"/>
                  </a:lnTo>
                  <a:lnTo>
                    <a:pt x="459" y="252"/>
                  </a:lnTo>
                  <a:lnTo>
                    <a:pt x="455" y="252"/>
                  </a:lnTo>
                  <a:lnTo>
                    <a:pt x="452" y="252"/>
                  </a:lnTo>
                  <a:lnTo>
                    <a:pt x="448" y="252"/>
                  </a:lnTo>
                  <a:lnTo>
                    <a:pt x="444" y="252"/>
                  </a:lnTo>
                  <a:lnTo>
                    <a:pt x="440" y="252"/>
                  </a:lnTo>
                  <a:lnTo>
                    <a:pt x="440" y="252"/>
                  </a:lnTo>
                  <a:lnTo>
                    <a:pt x="440" y="256"/>
                  </a:lnTo>
                  <a:lnTo>
                    <a:pt x="440" y="260"/>
                  </a:lnTo>
                  <a:lnTo>
                    <a:pt x="440" y="263"/>
                  </a:lnTo>
                  <a:lnTo>
                    <a:pt x="437" y="263"/>
                  </a:lnTo>
                  <a:lnTo>
                    <a:pt x="426" y="263"/>
                  </a:lnTo>
                  <a:lnTo>
                    <a:pt x="415" y="263"/>
                  </a:lnTo>
                  <a:lnTo>
                    <a:pt x="411" y="260"/>
                  </a:lnTo>
                  <a:lnTo>
                    <a:pt x="403" y="260"/>
                  </a:lnTo>
                  <a:lnTo>
                    <a:pt x="403" y="263"/>
                  </a:lnTo>
                  <a:lnTo>
                    <a:pt x="403" y="263"/>
                  </a:lnTo>
                  <a:lnTo>
                    <a:pt x="400" y="267"/>
                  </a:lnTo>
                  <a:lnTo>
                    <a:pt x="400" y="267"/>
                  </a:lnTo>
                  <a:lnTo>
                    <a:pt x="396" y="267"/>
                  </a:lnTo>
                  <a:lnTo>
                    <a:pt x="396" y="271"/>
                  </a:lnTo>
                  <a:lnTo>
                    <a:pt x="392" y="274"/>
                  </a:lnTo>
                  <a:lnTo>
                    <a:pt x="385" y="278"/>
                  </a:lnTo>
                  <a:lnTo>
                    <a:pt x="381" y="286"/>
                  </a:lnTo>
                  <a:lnTo>
                    <a:pt x="381" y="286"/>
                  </a:lnTo>
                  <a:lnTo>
                    <a:pt x="377" y="293"/>
                  </a:lnTo>
                  <a:lnTo>
                    <a:pt x="370" y="297"/>
                  </a:lnTo>
                  <a:lnTo>
                    <a:pt x="370" y="297"/>
                  </a:lnTo>
                  <a:lnTo>
                    <a:pt x="363" y="293"/>
                  </a:lnTo>
                  <a:lnTo>
                    <a:pt x="355" y="293"/>
                  </a:lnTo>
                  <a:lnTo>
                    <a:pt x="352" y="293"/>
                  </a:lnTo>
                  <a:lnTo>
                    <a:pt x="344" y="297"/>
                  </a:lnTo>
                  <a:lnTo>
                    <a:pt x="340" y="297"/>
                  </a:lnTo>
                  <a:lnTo>
                    <a:pt x="333" y="278"/>
                  </a:lnTo>
                  <a:lnTo>
                    <a:pt x="322" y="278"/>
                  </a:lnTo>
                  <a:lnTo>
                    <a:pt x="322" y="256"/>
                  </a:lnTo>
                  <a:lnTo>
                    <a:pt x="315" y="260"/>
                  </a:lnTo>
                  <a:lnTo>
                    <a:pt x="311" y="248"/>
                  </a:lnTo>
                  <a:lnTo>
                    <a:pt x="303" y="245"/>
                  </a:lnTo>
                  <a:lnTo>
                    <a:pt x="278" y="245"/>
                  </a:lnTo>
                  <a:lnTo>
                    <a:pt x="252" y="245"/>
                  </a:lnTo>
                  <a:lnTo>
                    <a:pt x="237" y="237"/>
                  </a:lnTo>
                  <a:lnTo>
                    <a:pt x="229" y="234"/>
                  </a:lnTo>
                  <a:lnTo>
                    <a:pt x="203" y="219"/>
                  </a:lnTo>
                  <a:lnTo>
                    <a:pt x="159" y="226"/>
                  </a:lnTo>
                  <a:lnTo>
                    <a:pt x="174" y="297"/>
                  </a:lnTo>
                  <a:lnTo>
                    <a:pt x="170" y="297"/>
                  </a:lnTo>
                  <a:lnTo>
                    <a:pt x="163" y="297"/>
                  </a:lnTo>
                  <a:lnTo>
                    <a:pt x="152" y="286"/>
                  </a:lnTo>
                  <a:lnTo>
                    <a:pt x="141" y="282"/>
                  </a:lnTo>
                  <a:lnTo>
                    <a:pt x="129" y="278"/>
                  </a:lnTo>
                  <a:lnTo>
                    <a:pt x="122" y="282"/>
                  </a:lnTo>
                  <a:lnTo>
                    <a:pt x="111" y="289"/>
                  </a:lnTo>
                  <a:lnTo>
                    <a:pt x="111" y="286"/>
                  </a:lnTo>
                  <a:lnTo>
                    <a:pt x="111" y="282"/>
                  </a:lnTo>
                  <a:lnTo>
                    <a:pt x="111" y="278"/>
                  </a:lnTo>
                  <a:lnTo>
                    <a:pt x="115" y="274"/>
                  </a:lnTo>
                  <a:lnTo>
                    <a:pt x="115" y="274"/>
                  </a:lnTo>
                  <a:lnTo>
                    <a:pt x="115" y="271"/>
                  </a:lnTo>
                  <a:lnTo>
                    <a:pt x="111" y="271"/>
                  </a:lnTo>
                  <a:lnTo>
                    <a:pt x="107" y="271"/>
                  </a:lnTo>
                  <a:lnTo>
                    <a:pt x="107" y="271"/>
                  </a:lnTo>
                  <a:lnTo>
                    <a:pt x="103" y="271"/>
                  </a:lnTo>
                  <a:lnTo>
                    <a:pt x="100" y="271"/>
                  </a:lnTo>
                  <a:lnTo>
                    <a:pt x="100" y="271"/>
                  </a:lnTo>
                  <a:lnTo>
                    <a:pt x="100" y="267"/>
                  </a:lnTo>
                  <a:lnTo>
                    <a:pt x="96" y="267"/>
                  </a:lnTo>
                  <a:lnTo>
                    <a:pt x="96" y="263"/>
                  </a:lnTo>
                  <a:lnTo>
                    <a:pt x="92" y="263"/>
                  </a:lnTo>
                  <a:lnTo>
                    <a:pt x="92" y="263"/>
                  </a:lnTo>
                  <a:lnTo>
                    <a:pt x="89" y="263"/>
                  </a:lnTo>
                  <a:lnTo>
                    <a:pt x="89" y="263"/>
                  </a:lnTo>
                  <a:lnTo>
                    <a:pt x="89" y="260"/>
                  </a:lnTo>
                  <a:lnTo>
                    <a:pt x="89" y="260"/>
                  </a:lnTo>
                  <a:lnTo>
                    <a:pt x="85" y="252"/>
                  </a:lnTo>
                  <a:lnTo>
                    <a:pt x="81" y="252"/>
                  </a:lnTo>
                  <a:lnTo>
                    <a:pt x="81" y="252"/>
                  </a:lnTo>
                  <a:lnTo>
                    <a:pt x="81" y="248"/>
                  </a:lnTo>
                  <a:lnTo>
                    <a:pt x="78" y="248"/>
                  </a:lnTo>
                  <a:lnTo>
                    <a:pt x="78" y="245"/>
                  </a:lnTo>
                  <a:lnTo>
                    <a:pt x="74" y="245"/>
                  </a:lnTo>
                  <a:lnTo>
                    <a:pt x="70" y="245"/>
                  </a:lnTo>
                  <a:lnTo>
                    <a:pt x="70" y="241"/>
                  </a:lnTo>
                  <a:lnTo>
                    <a:pt x="70" y="241"/>
                  </a:lnTo>
                  <a:lnTo>
                    <a:pt x="70" y="237"/>
                  </a:lnTo>
                  <a:lnTo>
                    <a:pt x="74" y="237"/>
                  </a:lnTo>
                  <a:lnTo>
                    <a:pt x="78" y="237"/>
                  </a:lnTo>
                  <a:lnTo>
                    <a:pt x="78" y="237"/>
                  </a:lnTo>
                  <a:lnTo>
                    <a:pt x="81" y="237"/>
                  </a:lnTo>
                  <a:lnTo>
                    <a:pt x="81" y="241"/>
                  </a:lnTo>
                  <a:lnTo>
                    <a:pt x="85" y="237"/>
                  </a:lnTo>
                  <a:lnTo>
                    <a:pt x="85" y="237"/>
                  </a:lnTo>
                  <a:lnTo>
                    <a:pt x="89" y="237"/>
                  </a:lnTo>
                  <a:lnTo>
                    <a:pt x="89" y="237"/>
                  </a:lnTo>
                  <a:lnTo>
                    <a:pt x="89" y="237"/>
                  </a:lnTo>
                  <a:lnTo>
                    <a:pt x="85" y="237"/>
                  </a:lnTo>
                  <a:lnTo>
                    <a:pt x="85" y="237"/>
                  </a:lnTo>
                  <a:lnTo>
                    <a:pt x="85" y="234"/>
                  </a:lnTo>
                  <a:lnTo>
                    <a:pt x="81" y="230"/>
                  </a:lnTo>
                  <a:lnTo>
                    <a:pt x="81" y="230"/>
                  </a:lnTo>
                  <a:lnTo>
                    <a:pt x="81" y="230"/>
                  </a:lnTo>
                  <a:lnTo>
                    <a:pt x="81" y="226"/>
                  </a:lnTo>
                  <a:lnTo>
                    <a:pt x="81" y="226"/>
                  </a:lnTo>
                  <a:lnTo>
                    <a:pt x="85" y="222"/>
                  </a:lnTo>
                  <a:lnTo>
                    <a:pt x="89" y="222"/>
                  </a:lnTo>
                  <a:lnTo>
                    <a:pt x="92" y="222"/>
                  </a:lnTo>
                  <a:lnTo>
                    <a:pt x="92" y="222"/>
                  </a:lnTo>
                  <a:lnTo>
                    <a:pt x="96" y="222"/>
                  </a:lnTo>
                  <a:lnTo>
                    <a:pt x="100" y="219"/>
                  </a:lnTo>
                  <a:lnTo>
                    <a:pt x="100" y="222"/>
                  </a:lnTo>
                  <a:lnTo>
                    <a:pt x="103" y="222"/>
                  </a:lnTo>
                  <a:lnTo>
                    <a:pt x="103" y="222"/>
                  </a:lnTo>
                  <a:lnTo>
                    <a:pt x="107" y="222"/>
                  </a:lnTo>
                  <a:lnTo>
                    <a:pt x="111" y="222"/>
                  </a:lnTo>
                  <a:lnTo>
                    <a:pt x="115" y="222"/>
                  </a:lnTo>
                  <a:lnTo>
                    <a:pt x="115" y="222"/>
                  </a:lnTo>
                  <a:lnTo>
                    <a:pt x="111" y="219"/>
                  </a:lnTo>
                  <a:lnTo>
                    <a:pt x="107" y="219"/>
                  </a:lnTo>
                  <a:lnTo>
                    <a:pt x="107" y="215"/>
                  </a:lnTo>
                  <a:lnTo>
                    <a:pt x="107" y="211"/>
                  </a:lnTo>
                  <a:lnTo>
                    <a:pt x="107" y="211"/>
                  </a:lnTo>
                  <a:lnTo>
                    <a:pt x="111" y="211"/>
                  </a:lnTo>
                  <a:lnTo>
                    <a:pt x="107" y="208"/>
                  </a:lnTo>
                  <a:lnTo>
                    <a:pt x="107" y="208"/>
                  </a:lnTo>
                  <a:lnTo>
                    <a:pt x="107" y="208"/>
                  </a:lnTo>
                  <a:lnTo>
                    <a:pt x="107" y="204"/>
                  </a:lnTo>
                  <a:lnTo>
                    <a:pt x="111" y="200"/>
                  </a:lnTo>
                  <a:lnTo>
                    <a:pt x="107" y="200"/>
                  </a:lnTo>
                  <a:lnTo>
                    <a:pt x="107" y="197"/>
                  </a:lnTo>
                  <a:lnTo>
                    <a:pt x="107" y="197"/>
                  </a:lnTo>
                  <a:lnTo>
                    <a:pt x="107" y="193"/>
                  </a:lnTo>
                  <a:lnTo>
                    <a:pt x="103" y="193"/>
                  </a:lnTo>
                  <a:lnTo>
                    <a:pt x="103" y="193"/>
                  </a:lnTo>
                  <a:lnTo>
                    <a:pt x="103" y="189"/>
                  </a:lnTo>
                  <a:lnTo>
                    <a:pt x="96" y="189"/>
                  </a:lnTo>
                  <a:lnTo>
                    <a:pt x="96" y="189"/>
                  </a:lnTo>
                  <a:lnTo>
                    <a:pt x="92" y="189"/>
                  </a:lnTo>
                  <a:lnTo>
                    <a:pt x="92" y="193"/>
                  </a:lnTo>
                  <a:lnTo>
                    <a:pt x="92" y="193"/>
                  </a:lnTo>
                  <a:lnTo>
                    <a:pt x="92" y="193"/>
                  </a:lnTo>
                  <a:lnTo>
                    <a:pt x="89" y="193"/>
                  </a:lnTo>
                  <a:lnTo>
                    <a:pt x="89" y="193"/>
                  </a:lnTo>
                  <a:lnTo>
                    <a:pt x="89" y="193"/>
                  </a:lnTo>
                  <a:lnTo>
                    <a:pt x="85" y="193"/>
                  </a:lnTo>
                  <a:lnTo>
                    <a:pt x="85" y="193"/>
                  </a:lnTo>
                  <a:lnTo>
                    <a:pt x="81" y="193"/>
                  </a:lnTo>
                  <a:lnTo>
                    <a:pt x="81" y="189"/>
                  </a:lnTo>
                  <a:lnTo>
                    <a:pt x="81" y="189"/>
                  </a:lnTo>
                  <a:lnTo>
                    <a:pt x="81" y="189"/>
                  </a:lnTo>
                  <a:lnTo>
                    <a:pt x="78" y="189"/>
                  </a:lnTo>
                  <a:lnTo>
                    <a:pt x="78" y="189"/>
                  </a:lnTo>
                  <a:lnTo>
                    <a:pt x="74" y="189"/>
                  </a:lnTo>
                  <a:lnTo>
                    <a:pt x="70" y="193"/>
                  </a:lnTo>
                  <a:lnTo>
                    <a:pt x="70" y="193"/>
                  </a:lnTo>
                  <a:lnTo>
                    <a:pt x="70" y="193"/>
                  </a:lnTo>
                  <a:lnTo>
                    <a:pt x="66" y="193"/>
                  </a:lnTo>
                  <a:lnTo>
                    <a:pt x="66" y="193"/>
                  </a:lnTo>
                  <a:lnTo>
                    <a:pt x="63" y="197"/>
                  </a:lnTo>
                  <a:lnTo>
                    <a:pt x="63" y="197"/>
                  </a:lnTo>
                  <a:lnTo>
                    <a:pt x="59" y="197"/>
                  </a:lnTo>
                  <a:lnTo>
                    <a:pt x="59" y="200"/>
                  </a:lnTo>
                  <a:lnTo>
                    <a:pt x="55" y="200"/>
                  </a:lnTo>
                  <a:lnTo>
                    <a:pt x="55" y="200"/>
                  </a:lnTo>
                  <a:lnTo>
                    <a:pt x="55" y="200"/>
                  </a:lnTo>
                  <a:lnTo>
                    <a:pt x="55" y="200"/>
                  </a:lnTo>
                  <a:lnTo>
                    <a:pt x="52" y="200"/>
                  </a:lnTo>
                  <a:lnTo>
                    <a:pt x="52" y="200"/>
                  </a:lnTo>
                  <a:lnTo>
                    <a:pt x="48" y="200"/>
                  </a:lnTo>
                  <a:lnTo>
                    <a:pt x="48" y="200"/>
                  </a:lnTo>
                  <a:lnTo>
                    <a:pt x="48" y="20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17"/>
            <p:cNvSpPr>
              <a:spLocks/>
            </p:cNvSpPr>
            <p:nvPr/>
          </p:nvSpPr>
          <p:spPr bwMode="auto">
            <a:xfrm>
              <a:off x="5398237" y="2217429"/>
              <a:ext cx="338384" cy="190421"/>
            </a:xfrm>
            <a:custGeom>
              <a:avLst/>
              <a:gdLst>
                <a:gd name="T0" fmla="*/ 211 w 263"/>
                <a:gd name="T1" fmla="*/ 137 h 148"/>
                <a:gd name="T2" fmla="*/ 215 w 263"/>
                <a:gd name="T3" fmla="*/ 130 h 148"/>
                <a:gd name="T4" fmla="*/ 211 w 263"/>
                <a:gd name="T5" fmla="*/ 126 h 148"/>
                <a:gd name="T6" fmla="*/ 211 w 263"/>
                <a:gd name="T7" fmla="*/ 118 h 148"/>
                <a:gd name="T8" fmla="*/ 207 w 263"/>
                <a:gd name="T9" fmla="*/ 115 h 148"/>
                <a:gd name="T10" fmla="*/ 200 w 263"/>
                <a:gd name="T11" fmla="*/ 111 h 148"/>
                <a:gd name="T12" fmla="*/ 204 w 263"/>
                <a:gd name="T13" fmla="*/ 104 h 148"/>
                <a:gd name="T14" fmla="*/ 211 w 263"/>
                <a:gd name="T15" fmla="*/ 104 h 148"/>
                <a:gd name="T16" fmla="*/ 218 w 263"/>
                <a:gd name="T17" fmla="*/ 96 h 148"/>
                <a:gd name="T18" fmla="*/ 215 w 263"/>
                <a:gd name="T19" fmla="*/ 93 h 148"/>
                <a:gd name="T20" fmla="*/ 230 w 263"/>
                <a:gd name="T21" fmla="*/ 89 h 148"/>
                <a:gd name="T22" fmla="*/ 226 w 263"/>
                <a:gd name="T23" fmla="*/ 85 h 148"/>
                <a:gd name="T24" fmla="*/ 230 w 263"/>
                <a:gd name="T25" fmla="*/ 81 h 148"/>
                <a:gd name="T26" fmla="*/ 237 w 263"/>
                <a:gd name="T27" fmla="*/ 78 h 148"/>
                <a:gd name="T28" fmla="*/ 244 w 263"/>
                <a:gd name="T29" fmla="*/ 78 h 148"/>
                <a:gd name="T30" fmla="*/ 256 w 263"/>
                <a:gd name="T31" fmla="*/ 78 h 148"/>
                <a:gd name="T32" fmla="*/ 263 w 263"/>
                <a:gd name="T33" fmla="*/ 74 h 148"/>
                <a:gd name="T34" fmla="*/ 256 w 263"/>
                <a:gd name="T35" fmla="*/ 63 h 148"/>
                <a:gd name="T36" fmla="*/ 252 w 263"/>
                <a:gd name="T37" fmla="*/ 67 h 148"/>
                <a:gd name="T38" fmla="*/ 248 w 263"/>
                <a:gd name="T39" fmla="*/ 70 h 148"/>
                <a:gd name="T40" fmla="*/ 237 w 263"/>
                <a:gd name="T41" fmla="*/ 67 h 148"/>
                <a:gd name="T42" fmla="*/ 237 w 263"/>
                <a:gd name="T43" fmla="*/ 59 h 148"/>
                <a:gd name="T44" fmla="*/ 241 w 263"/>
                <a:gd name="T45" fmla="*/ 48 h 148"/>
                <a:gd name="T46" fmla="*/ 237 w 263"/>
                <a:gd name="T47" fmla="*/ 52 h 148"/>
                <a:gd name="T48" fmla="*/ 226 w 263"/>
                <a:gd name="T49" fmla="*/ 59 h 148"/>
                <a:gd name="T50" fmla="*/ 222 w 263"/>
                <a:gd name="T51" fmla="*/ 67 h 148"/>
                <a:gd name="T52" fmla="*/ 211 w 263"/>
                <a:gd name="T53" fmla="*/ 78 h 148"/>
                <a:gd name="T54" fmla="*/ 204 w 263"/>
                <a:gd name="T55" fmla="*/ 74 h 148"/>
                <a:gd name="T56" fmla="*/ 193 w 263"/>
                <a:gd name="T57" fmla="*/ 74 h 148"/>
                <a:gd name="T58" fmla="*/ 181 w 263"/>
                <a:gd name="T59" fmla="*/ 78 h 148"/>
                <a:gd name="T60" fmla="*/ 163 w 263"/>
                <a:gd name="T61" fmla="*/ 59 h 148"/>
                <a:gd name="T62" fmla="*/ 156 w 263"/>
                <a:gd name="T63" fmla="*/ 41 h 148"/>
                <a:gd name="T64" fmla="*/ 144 w 263"/>
                <a:gd name="T65" fmla="*/ 26 h 148"/>
                <a:gd name="T66" fmla="*/ 93 w 263"/>
                <a:gd name="T67" fmla="*/ 26 h 148"/>
                <a:gd name="T68" fmla="*/ 70 w 263"/>
                <a:gd name="T69" fmla="*/ 15 h 148"/>
                <a:gd name="T70" fmla="*/ 0 w 263"/>
                <a:gd name="T71" fmla="*/ 7 h 148"/>
                <a:gd name="T72" fmla="*/ 22 w 263"/>
                <a:gd name="T73" fmla="*/ 78 h 148"/>
                <a:gd name="T74" fmla="*/ 30 w 263"/>
                <a:gd name="T75" fmla="*/ 74 h 148"/>
                <a:gd name="T76" fmla="*/ 26 w 263"/>
                <a:gd name="T77" fmla="*/ 67 h 148"/>
                <a:gd name="T78" fmla="*/ 33 w 263"/>
                <a:gd name="T79" fmla="*/ 59 h 148"/>
                <a:gd name="T80" fmla="*/ 41 w 263"/>
                <a:gd name="T81" fmla="*/ 55 h 148"/>
                <a:gd name="T82" fmla="*/ 44 w 263"/>
                <a:gd name="T83" fmla="*/ 55 h 148"/>
                <a:gd name="T84" fmla="*/ 52 w 263"/>
                <a:gd name="T85" fmla="*/ 52 h 148"/>
                <a:gd name="T86" fmla="*/ 70 w 263"/>
                <a:gd name="T87" fmla="*/ 63 h 148"/>
                <a:gd name="T88" fmla="*/ 85 w 263"/>
                <a:gd name="T89" fmla="*/ 70 h 148"/>
                <a:gd name="T90" fmla="*/ 96 w 263"/>
                <a:gd name="T91" fmla="*/ 74 h 148"/>
                <a:gd name="T92" fmla="*/ 107 w 263"/>
                <a:gd name="T93" fmla="*/ 78 h 148"/>
                <a:gd name="T94" fmla="*/ 115 w 263"/>
                <a:gd name="T95" fmla="*/ 89 h 148"/>
                <a:gd name="T96" fmla="*/ 119 w 263"/>
                <a:gd name="T97" fmla="*/ 100 h 148"/>
                <a:gd name="T98" fmla="*/ 133 w 263"/>
                <a:gd name="T99" fmla="*/ 107 h 148"/>
                <a:gd name="T100" fmla="*/ 159 w 263"/>
                <a:gd name="T101" fmla="*/ 122 h 148"/>
                <a:gd name="T102" fmla="*/ 178 w 263"/>
                <a:gd name="T103" fmla="*/ 130 h 148"/>
                <a:gd name="T104" fmla="*/ 181 w 263"/>
                <a:gd name="T105" fmla="*/ 130 h 148"/>
                <a:gd name="T106" fmla="*/ 189 w 263"/>
                <a:gd name="T107" fmla="*/ 137 h 148"/>
                <a:gd name="T108" fmla="*/ 193 w 263"/>
                <a:gd name="T109" fmla="*/ 144 h 148"/>
                <a:gd name="T110" fmla="*/ 200 w 263"/>
                <a:gd name="T111" fmla="*/ 148 h 148"/>
                <a:gd name="T112" fmla="*/ 204 w 263"/>
                <a:gd name="T113" fmla="*/ 144 h 148"/>
                <a:gd name="T114" fmla="*/ 207 w 263"/>
                <a:gd name="T11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 h="148">
                  <a:moveTo>
                    <a:pt x="207" y="148"/>
                  </a:moveTo>
                  <a:lnTo>
                    <a:pt x="211" y="137"/>
                  </a:lnTo>
                  <a:lnTo>
                    <a:pt x="215" y="133"/>
                  </a:lnTo>
                  <a:lnTo>
                    <a:pt x="215" y="130"/>
                  </a:lnTo>
                  <a:lnTo>
                    <a:pt x="215" y="126"/>
                  </a:lnTo>
                  <a:lnTo>
                    <a:pt x="211" y="126"/>
                  </a:lnTo>
                  <a:lnTo>
                    <a:pt x="211" y="118"/>
                  </a:lnTo>
                  <a:lnTo>
                    <a:pt x="211" y="118"/>
                  </a:lnTo>
                  <a:lnTo>
                    <a:pt x="211" y="115"/>
                  </a:lnTo>
                  <a:lnTo>
                    <a:pt x="207" y="115"/>
                  </a:lnTo>
                  <a:lnTo>
                    <a:pt x="204" y="115"/>
                  </a:lnTo>
                  <a:lnTo>
                    <a:pt x="200" y="111"/>
                  </a:lnTo>
                  <a:lnTo>
                    <a:pt x="200" y="104"/>
                  </a:lnTo>
                  <a:lnTo>
                    <a:pt x="204" y="104"/>
                  </a:lnTo>
                  <a:lnTo>
                    <a:pt x="207" y="104"/>
                  </a:lnTo>
                  <a:lnTo>
                    <a:pt x="211" y="104"/>
                  </a:lnTo>
                  <a:lnTo>
                    <a:pt x="211" y="100"/>
                  </a:lnTo>
                  <a:lnTo>
                    <a:pt x="218" y="96"/>
                  </a:lnTo>
                  <a:lnTo>
                    <a:pt x="218" y="96"/>
                  </a:lnTo>
                  <a:lnTo>
                    <a:pt x="215" y="93"/>
                  </a:lnTo>
                  <a:lnTo>
                    <a:pt x="222" y="93"/>
                  </a:lnTo>
                  <a:lnTo>
                    <a:pt x="230" y="89"/>
                  </a:lnTo>
                  <a:lnTo>
                    <a:pt x="230" y="89"/>
                  </a:lnTo>
                  <a:lnTo>
                    <a:pt x="226" y="85"/>
                  </a:lnTo>
                  <a:lnTo>
                    <a:pt x="226" y="81"/>
                  </a:lnTo>
                  <a:lnTo>
                    <a:pt x="230" y="81"/>
                  </a:lnTo>
                  <a:lnTo>
                    <a:pt x="233" y="78"/>
                  </a:lnTo>
                  <a:lnTo>
                    <a:pt x="237" y="78"/>
                  </a:lnTo>
                  <a:lnTo>
                    <a:pt x="241" y="74"/>
                  </a:lnTo>
                  <a:lnTo>
                    <a:pt x="244" y="78"/>
                  </a:lnTo>
                  <a:lnTo>
                    <a:pt x="248" y="78"/>
                  </a:lnTo>
                  <a:lnTo>
                    <a:pt x="256" y="78"/>
                  </a:lnTo>
                  <a:lnTo>
                    <a:pt x="259" y="78"/>
                  </a:lnTo>
                  <a:lnTo>
                    <a:pt x="263" y="74"/>
                  </a:lnTo>
                  <a:lnTo>
                    <a:pt x="263" y="70"/>
                  </a:lnTo>
                  <a:lnTo>
                    <a:pt x="256" y="63"/>
                  </a:lnTo>
                  <a:lnTo>
                    <a:pt x="252" y="63"/>
                  </a:lnTo>
                  <a:lnTo>
                    <a:pt x="252" y="67"/>
                  </a:lnTo>
                  <a:lnTo>
                    <a:pt x="252" y="70"/>
                  </a:lnTo>
                  <a:lnTo>
                    <a:pt x="248" y="70"/>
                  </a:lnTo>
                  <a:lnTo>
                    <a:pt x="244" y="67"/>
                  </a:lnTo>
                  <a:lnTo>
                    <a:pt x="237" y="67"/>
                  </a:lnTo>
                  <a:lnTo>
                    <a:pt x="233" y="63"/>
                  </a:lnTo>
                  <a:lnTo>
                    <a:pt x="237" y="59"/>
                  </a:lnTo>
                  <a:lnTo>
                    <a:pt x="241" y="52"/>
                  </a:lnTo>
                  <a:lnTo>
                    <a:pt x="241" y="48"/>
                  </a:lnTo>
                  <a:lnTo>
                    <a:pt x="237" y="48"/>
                  </a:lnTo>
                  <a:lnTo>
                    <a:pt x="237" y="52"/>
                  </a:lnTo>
                  <a:lnTo>
                    <a:pt x="233" y="55"/>
                  </a:lnTo>
                  <a:lnTo>
                    <a:pt x="226" y="59"/>
                  </a:lnTo>
                  <a:lnTo>
                    <a:pt x="222" y="67"/>
                  </a:lnTo>
                  <a:lnTo>
                    <a:pt x="222" y="67"/>
                  </a:lnTo>
                  <a:lnTo>
                    <a:pt x="218" y="74"/>
                  </a:lnTo>
                  <a:lnTo>
                    <a:pt x="211" y="78"/>
                  </a:lnTo>
                  <a:lnTo>
                    <a:pt x="211" y="78"/>
                  </a:lnTo>
                  <a:lnTo>
                    <a:pt x="204" y="74"/>
                  </a:lnTo>
                  <a:lnTo>
                    <a:pt x="196" y="74"/>
                  </a:lnTo>
                  <a:lnTo>
                    <a:pt x="193" y="74"/>
                  </a:lnTo>
                  <a:lnTo>
                    <a:pt x="185" y="78"/>
                  </a:lnTo>
                  <a:lnTo>
                    <a:pt x="181" y="78"/>
                  </a:lnTo>
                  <a:lnTo>
                    <a:pt x="174" y="59"/>
                  </a:lnTo>
                  <a:lnTo>
                    <a:pt x="163" y="59"/>
                  </a:lnTo>
                  <a:lnTo>
                    <a:pt x="163" y="37"/>
                  </a:lnTo>
                  <a:lnTo>
                    <a:pt x="156" y="41"/>
                  </a:lnTo>
                  <a:lnTo>
                    <a:pt x="152" y="29"/>
                  </a:lnTo>
                  <a:lnTo>
                    <a:pt x="144" y="26"/>
                  </a:lnTo>
                  <a:lnTo>
                    <a:pt x="119" y="26"/>
                  </a:lnTo>
                  <a:lnTo>
                    <a:pt x="93" y="26"/>
                  </a:lnTo>
                  <a:lnTo>
                    <a:pt x="78" y="18"/>
                  </a:lnTo>
                  <a:lnTo>
                    <a:pt x="70" y="15"/>
                  </a:lnTo>
                  <a:lnTo>
                    <a:pt x="44" y="0"/>
                  </a:lnTo>
                  <a:lnTo>
                    <a:pt x="0" y="7"/>
                  </a:lnTo>
                  <a:lnTo>
                    <a:pt x="15" y="78"/>
                  </a:lnTo>
                  <a:lnTo>
                    <a:pt x="22" y="78"/>
                  </a:lnTo>
                  <a:lnTo>
                    <a:pt x="26" y="78"/>
                  </a:lnTo>
                  <a:lnTo>
                    <a:pt x="30" y="74"/>
                  </a:lnTo>
                  <a:lnTo>
                    <a:pt x="26" y="70"/>
                  </a:lnTo>
                  <a:lnTo>
                    <a:pt x="26" y="67"/>
                  </a:lnTo>
                  <a:lnTo>
                    <a:pt x="30" y="59"/>
                  </a:lnTo>
                  <a:lnTo>
                    <a:pt x="33" y="59"/>
                  </a:lnTo>
                  <a:lnTo>
                    <a:pt x="37" y="55"/>
                  </a:lnTo>
                  <a:lnTo>
                    <a:pt x="41" y="55"/>
                  </a:lnTo>
                  <a:lnTo>
                    <a:pt x="44" y="55"/>
                  </a:lnTo>
                  <a:lnTo>
                    <a:pt x="44" y="55"/>
                  </a:lnTo>
                  <a:lnTo>
                    <a:pt x="44" y="52"/>
                  </a:lnTo>
                  <a:lnTo>
                    <a:pt x="52" y="52"/>
                  </a:lnTo>
                  <a:lnTo>
                    <a:pt x="63" y="55"/>
                  </a:lnTo>
                  <a:lnTo>
                    <a:pt x="70" y="63"/>
                  </a:lnTo>
                  <a:lnTo>
                    <a:pt x="74" y="67"/>
                  </a:lnTo>
                  <a:lnTo>
                    <a:pt x="85" y="70"/>
                  </a:lnTo>
                  <a:lnTo>
                    <a:pt x="96" y="78"/>
                  </a:lnTo>
                  <a:lnTo>
                    <a:pt x="96" y="74"/>
                  </a:lnTo>
                  <a:lnTo>
                    <a:pt x="100" y="74"/>
                  </a:lnTo>
                  <a:lnTo>
                    <a:pt x="107" y="78"/>
                  </a:lnTo>
                  <a:lnTo>
                    <a:pt x="111" y="89"/>
                  </a:lnTo>
                  <a:lnTo>
                    <a:pt x="115" y="89"/>
                  </a:lnTo>
                  <a:lnTo>
                    <a:pt x="115" y="93"/>
                  </a:lnTo>
                  <a:lnTo>
                    <a:pt x="119" y="100"/>
                  </a:lnTo>
                  <a:lnTo>
                    <a:pt x="126" y="104"/>
                  </a:lnTo>
                  <a:lnTo>
                    <a:pt x="133" y="107"/>
                  </a:lnTo>
                  <a:lnTo>
                    <a:pt x="144" y="115"/>
                  </a:lnTo>
                  <a:lnTo>
                    <a:pt x="159" y="122"/>
                  </a:lnTo>
                  <a:lnTo>
                    <a:pt x="170" y="130"/>
                  </a:lnTo>
                  <a:lnTo>
                    <a:pt x="178" y="130"/>
                  </a:lnTo>
                  <a:lnTo>
                    <a:pt x="181" y="130"/>
                  </a:lnTo>
                  <a:lnTo>
                    <a:pt x="181" y="130"/>
                  </a:lnTo>
                  <a:lnTo>
                    <a:pt x="189" y="133"/>
                  </a:lnTo>
                  <a:lnTo>
                    <a:pt x="189" y="137"/>
                  </a:lnTo>
                  <a:lnTo>
                    <a:pt x="189" y="144"/>
                  </a:lnTo>
                  <a:lnTo>
                    <a:pt x="193" y="144"/>
                  </a:lnTo>
                  <a:lnTo>
                    <a:pt x="196" y="144"/>
                  </a:lnTo>
                  <a:lnTo>
                    <a:pt x="200" y="148"/>
                  </a:lnTo>
                  <a:lnTo>
                    <a:pt x="204" y="148"/>
                  </a:lnTo>
                  <a:lnTo>
                    <a:pt x="204" y="144"/>
                  </a:lnTo>
                  <a:lnTo>
                    <a:pt x="207" y="148"/>
                  </a:lnTo>
                  <a:lnTo>
                    <a:pt x="207" y="1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8"/>
            <p:cNvSpPr>
              <a:spLocks/>
            </p:cNvSpPr>
            <p:nvPr/>
          </p:nvSpPr>
          <p:spPr bwMode="auto">
            <a:xfrm>
              <a:off x="5336477" y="2284334"/>
              <a:ext cx="304932" cy="171122"/>
            </a:xfrm>
            <a:custGeom>
              <a:avLst/>
              <a:gdLst>
                <a:gd name="T0" fmla="*/ 237 w 237"/>
                <a:gd name="T1" fmla="*/ 81 h 133"/>
                <a:gd name="T2" fmla="*/ 226 w 237"/>
                <a:gd name="T3" fmla="*/ 78 h 133"/>
                <a:gd name="T4" fmla="*/ 192 w 237"/>
                <a:gd name="T5" fmla="*/ 63 h 133"/>
                <a:gd name="T6" fmla="*/ 167 w 237"/>
                <a:gd name="T7" fmla="*/ 48 h 133"/>
                <a:gd name="T8" fmla="*/ 159 w 237"/>
                <a:gd name="T9" fmla="*/ 37 h 133"/>
                <a:gd name="T10" fmla="*/ 144 w 237"/>
                <a:gd name="T11" fmla="*/ 22 h 133"/>
                <a:gd name="T12" fmla="*/ 122 w 237"/>
                <a:gd name="T13" fmla="*/ 15 h 133"/>
                <a:gd name="T14" fmla="*/ 100 w 237"/>
                <a:gd name="T15" fmla="*/ 0 h 133"/>
                <a:gd name="T16" fmla="*/ 92 w 237"/>
                <a:gd name="T17" fmla="*/ 3 h 133"/>
                <a:gd name="T18" fmla="*/ 81 w 237"/>
                <a:gd name="T19" fmla="*/ 7 h 133"/>
                <a:gd name="T20" fmla="*/ 74 w 237"/>
                <a:gd name="T21" fmla="*/ 18 h 133"/>
                <a:gd name="T22" fmla="*/ 70 w 237"/>
                <a:gd name="T23" fmla="*/ 26 h 133"/>
                <a:gd name="T24" fmla="*/ 41 w 237"/>
                <a:gd name="T25" fmla="*/ 15 h 133"/>
                <a:gd name="T26" fmla="*/ 11 w 237"/>
                <a:gd name="T27" fmla="*/ 11 h 133"/>
                <a:gd name="T28" fmla="*/ 4 w 237"/>
                <a:gd name="T29" fmla="*/ 22 h 133"/>
                <a:gd name="T30" fmla="*/ 7 w 237"/>
                <a:gd name="T31" fmla="*/ 29 h 133"/>
                <a:gd name="T32" fmla="*/ 11 w 237"/>
                <a:gd name="T33" fmla="*/ 41 h 133"/>
                <a:gd name="T34" fmla="*/ 11 w 237"/>
                <a:gd name="T35" fmla="*/ 55 h 133"/>
                <a:gd name="T36" fmla="*/ 15 w 237"/>
                <a:gd name="T37" fmla="*/ 55 h 133"/>
                <a:gd name="T38" fmla="*/ 26 w 237"/>
                <a:gd name="T39" fmla="*/ 52 h 133"/>
                <a:gd name="T40" fmla="*/ 26 w 237"/>
                <a:gd name="T41" fmla="*/ 59 h 133"/>
                <a:gd name="T42" fmla="*/ 30 w 237"/>
                <a:gd name="T43" fmla="*/ 63 h 133"/>
                <a:gd name="T44" fmla="*/ 22 w 237"/>
                <a:gd name="T45" fmla="*/ 63 h 133"/>
                <a:gd name="T46" fmla="*/ 22 w 237"/>
                <a:gd name="T47" fmla="*/ 70 h 133"/>
                <a:gd name="T48" fmla="*/ 26 w 237"/>
                <a:gd name="T49" fmla="*/ 66 h 133"/>
                <a:gd name="T50" fmla="*/ 33 w 237"/>
                <a:gd name="T51" fmla="*/ 70 h 133"/>
                <a:gd name="T52" fmla="*/ 33 w 237"/>
                <a:gd name="T53" fmla="*/ 81 h 133"/>
                <a:gd name="T54" fmla="*/ 41 w 237"/>
                <a:gd name="T55" fmla="*/ 100 h 133"/>
                <a:gd name="T56" fmla="*/ 52 w 237"/>
                <a:gd name="T57" fmla="*/ 96 h 133"/>
                <a:gd name="T58" fmla="*/ 63 w 237"/>
                <a:gd name="T59" fmla="*/ 89 h 133"/>
                <a:gd name="T60" fmla="*/ 78 w 237"/>
                <a:gd name="T61" fmla="*/ 85 h 133"/>
                <a:gd name="T62" fmla="*/ 89 w 237"/>
                <a:gd name="T63" fmla="*/ 85 h 133"/>
                <a:gd name="T64" fmla="*/ 107 w 237"/>
                <a:gd name="T65" fmla="*/ 96 h 133"/>
                <a:gd name="T66" fmla="*/ 122 w 237"/>
                <a:gd name="T67" fmla="*/ 96 h 133"/>
                <a:gd name="T68" fmla="*/ 126 w 237"/>
                <a:gd name="T69" fmla="*/ 104 h 133"/>
                <a:gd name="T70" fmla="*/ 144 w 237"/>
                <a:gd name="T71" fmla="*/ 111 h 133"/>
                <a:gd name="T72" fmla="*/ 155 w 237"/>
                <a:gd name="T73" fmla="*/ 118 h 133"/>
                <a:gd name="T74" fmla="*/ 155 w 237"/>
                <a:gd name="T75" fmla="*/ 126 h 133"/>
                <a:gd name="T76" fmla="*/ 163 w 237"/>
                <a:gd name="T77" fmla="*/ 130 h 133"/>
                <a:gd name="T78" fmla="*/ 170 w 237"/>
                <a:gd name="T79" fmla="*/ 130 h 133"/>
                <a:gd name="T80" fmla="*/ 178 w 237"/>
                <a:gd name="T81" fmla="*/ 133 h 133"/>
                <a:gd name="T82" fmla="*/ 185 w 237"/>
                <a:gd name="T83" fmla="*/ 133 h 133"/>
                <a:gd name="T84" fmla="*/ 192 w 237"/>
                <a:gd name="T85" fmla="*/ 126 h 133"/>
                <a:gd name="T86" fmla="*/ 204 w 237"/>
                <a:gd name="T87" fmla="*/ 118 h 133"/>
                <a:gd name="T88" fmla="*/ 207 w 237"/>
                <a:gd name="T89" fmla="*/ 115 h 133"/>
                <a:gd name="T90" fmla="*/ 211 w 237"/>
                <a:gd name="T91" fmla="*/ 104 h 133"/>
                <a:gd name="T92" fmla="*/ 211 w 237"/>
                <a:gd name="T93" fmla="*/ 100 h 133"/>
                <a:gd name="T94" fmla="*/ 218 w 237"/>
                <a:gd name="T95" fmla="*/ 96 h 133"/>
                <a:gd name="T96" fmla="*/ 229 w 237"/>
                <a:gd name="T97" fmla="*/ 92 h 133"/>
                <a:gd name="T98" fmla="*/ 237 w 237"/>
                <a:gd name="T99" fmla="*/ 9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7" h="133">
                  <a:moveTo>
                    <a:pt x="237" y="92"/>
                  </a:moveTo>
                  <a:lnTo>
                    <a:pt x="237" y="85"/>
                  </a:lnTo>
                  <a:lnTo>
                    <a:pt x="237" y="81"/>
                  </a:lnTo>
                  <a:lnTo>
                    <a:pt x="229" y="78"/>
                  </a:lnTo>
                  <a:lnTo>
                    <a:pt x="229" y="78"/>
                  </a:lnTo>
                  <a:lnTo>
                    <a:pt x="226" y="78"/>
                  </a:lnTo>
                  <a:lnTo>
                    <a:pt x="218" y="78"/>
                  </a:lnTo>
                  <a:lnTo>
                    <a:pt x="207" y="70"/>
                  </a:lnTo>
                  <a:lnTo>
                    <a:pt x="192" y="63"/>
                  </a:lnTo>
                  <a:lnTo>
                    <a:pt x="181" y="55"/>
                  </a:lnTo>
                  <a:lnTo>
                    <a:pt x="174" y="52"/>
                  </a:lnTo>
                  <a:lnTo>
                    <a:pt x="167" y="48"/>
                  </a:lnTo>
                  <a:lnTo>
                    <a:pt x="163" y="41"/>
                  </a:lnTo>
                  <a:lnTo>
                    <a:pt x="163" y="37"/>
                  </a:lnTo>
                  <a:lnTo>
                    <a:pt x="159" y="37"/>
                  </a:lnTo>
                  <a:lnTo>
                    <a:pt x="155" y="26"/>
                  </a:lnTo>
                  <a:lnTo>
                    <a:pt x="148" y="22"/>
                  </a:lnTo>
                  <a:lnTo>
                    <a:pt x="144" y="22"/>
                  </a:lnTo>
                  <a:lnTo>
                    <a:pt x="144" y="26"/>
                  </a:lnTo>
                  <a:lnTo>
                    <a:pt x="133" y="18"/>
                  </a:lnTo>
                  <a:lnTo>
                    <a:pt x="122" y="15"/>
                  </a:lnTo>
                  <a:lnTo>
                    <a:pt x="118" y="11"/>
                  </a:lnTo>
                  <a:lnTo>
                    <a:pt x="111" y="3"/>
                  </a:lnTo>
                  <a:lnTo>
                    <a:pt x="100" y="0"/>
                  </a:lnTo>
                  <a:lnTo>
                    <a:pt x="92" y="0"/>
                  </a:lnTo>
                  <a:lnTo>
                    <a:pt x="92" y="3"/>
                  </a:lnTo>
                  <a:lnTo>
                    <a:pt x="92" y="3"/>
                  </a:lnTo>
                  <a:lnTo>
                    <a:pt x="89" y="3"/>
                  </a:lnTo>
                  <a:lnTo>
                    <a:pt x="85" y="3"/>
                  </a:lnTo>
                  <a:lnTo>
                    <a:pt x="81" y="7"/>
                  </a:lnTo>
                  <a:lnTo>
                    <a:pt x="78" y="7"/>
                  </a:lnTo>
                  <a:lnTo>
                    <a:pt x="74" y="15"/>
                  </a:lnTo>
                  <a:lnTo>
                    <a:pt x="74" y="18"/>
                  </a:lnTo>
                  <a:lnTo>
                    <a:pt x="78" y="22"/>
                  </a:lnTo>
                  <a:lnTo>
                    <a:pt x="74" y="26"/>
                  </a:lnTo>
                  <a:lnTo>
                    <a:pt x="70" y="26"/>
                  </a:lnTo>
                  <a:lnTo>
                    <a:pt x="59" y="26"/>
                  </a:lnTo>
                  <a:lnTo>
                    <a:pt x="52" y="26"/>
                  </a:lnTo>
                  <a:lnTo>
                    <a:pt x="41" y="15"/>
                  </a:lnTo>
                  <a:lnTo>
                    <a:pt x="30" y="11"/>
                  </a:lnTo>
                  <a:lnTo>
                    <a:pt x="18" y="7"/>
                  </a:lnTo>
                  <a:lnTo>
                    <a:pt x="11" y="11"/>
                  </a:lnTo>
                  <a:lnTo>
                    <a:pt x="0" y="18"/>
                  </a:lnTo>
                  <a:lnTo>
                    <a:pt x="0" y="22"/>
                  </a:lnTo>
                  <a:lnTo>
                    <a:pt x="4" y="22"/>
                  </a:lnTo>
                  <a:lnTo>
                    <a:pt x="4" y="26"/>
                  </a:lnTo>
                  <a:lnTo>
                    <a:pt x="7" y="26"/>
                  </a:lnTo>
                  <a:lnTo>
                    <a:pt x="7" y="29"/>
                  </a:lnTo>
                  <a:lnTo>
                    <a:pt x="11" y="33"/>
                  </a:lnTo>
                  <a:lnTo>
                    <a:pt x="11" y="41"/>
                  </a:lnTo>
                  <a:lnTo>
                    <a:pt x="11" y="41"/>
                  </a:lnTo>
                  <a:lnTo>
                    <a:pt x="11" y="48"/>
                  </a:lnTo>
                  <a:lnTo>
                    <a:pt x="11" y="52"/>
                  </a:lnTo>
                  <a:lnTo>
                    <a:pt x="11" y="55"/>
                  </a:lnTo>
                  <a:lnTo>
                    <a:pt x="18" y="59"/>
                  </a:lnTo>
                  <a:lnTo>
                    <a:pt x="18" y="55"/>
                  </a:lnTo>
                  <a:lnTo>
                    <a:pt x="15" y="55"/>
                  </a:lnTo>
                  <a:lnTo>
                    <a:pt x="18" y="55"/>
                  </a:lnTo>
                  <a:lnTo>
                    <a:pt x="22" y="55"/>
                  </a:lnTo>
                  <a:lnTo>
                    <a:pt x="26" y="52"/>
                  </a:lnTo>
                  <a:lnTo>
                    <a:pt x="26" y="55"/>
                  </a:lnTo>
                  <a:lnTo>
                    <a:pt x="26" y="59"/>
                  </a:lnTo>
                  <a:lnTo>
                    <a:pt x="26" y="59"/>
                  </a:lnTo>
                  <a:lnTo>
                    <a:pt x="30" y="59"/>
                  </a:lnTo>
                  <a:lnTo>
                    <a:pt x="30" y="63"/>
                  </a:lnTo>
                  <a:lnTo>
                    <a:pt x="30" y="63"/>
                  </a:lnTo>
                  <a:lnTo>
                    <a:pt x="26" y="63"/>
                  </a:lnTo>
                  <a:lnTo>
                    <a:pt x="26" y="63"/>
                  </a:lnTo>
                  <a:lnTo>
                    <a:pt x="22" y="63"/>
                  </a:lnTo>
                  <a:lnTo>
                    <a:pt x="18" y="63"/>
                  </a:lnTo>
                  <a:lnTo>
                    <a:pt x="18" y="66"/>
                  </a:lnTo>
                  <a:lnTo>
                    <a:pt x="22" y="70"/>
                  </a:lnTo>
                  <a:lnTo>
                    <a:pt x="22" y="66"/>
                  </a:lnTo>
                  <a:lnTo>
                    <a:pt x="22" y="66"/>
                  </a:lnTo>
                  <a:lnTo>
                    <a:pt x="26" y="66"/>
                  </a:lnTo>
                  <a:lnTo>
                    <a:pt x="26" y="66"/>
                  </a:lnTo>
                  <a:lnTo>
                    <a:pt x="30" y="70"/>
                  </a:lnTo>
                  <a:lnTo>
                    <a:pt x="33" y="70"/>
                  </a:lnTo>
                  <a:lnTo>
                    <a:pt x="33" y="74"/>
                  </a:lnTo>
                  <a:lnTo>
                    <a:pt x="33" y="78"/>
                  </a:lnTo>
                  <a:lnTo>
                    <a:pt x="33" y="81"/>
                  </a:lnTo>
                  <a:lnTo>
                    <a:pt x="33" y="89"/>
                  </a:lnTo>
                  <a:lnTo>
                    <a:pt x="37" y="92"/>
                  </a:lnTo>
                  <a:lnTo>
                    <a:pt x="41" y="100"/>
                  </a:lnTo>
                  <a:lnTo>
                    <a:pt x="44" y="100"/>
                  </a:lnTo>
                  <a:lnTo>
                    <a:pt x="52" y="100"/>
                  </a:lnTo>
                  <a:lnTo>
                    <a:pt x="52" y="96"/>
                  </a:lnTo>
                  <a:lnTo>
                    <a:pt x="55" y="92"/>
                  </a:lnTo>
                  <a:lnTo>
                    <a:pt x="55" y="92"/>
                  </a:lnTo>
                  <a:lnTo>
                    <a:pt x="63" y="89"/>
                  </a:lnTo>
                  <a:lnTo>
                    <a:pt x="70" y="85"/>
                  </a:lnTo>
                  <a:lnTo>
                    <a:pt x="78" y="89"/>
                  </a:lnTo>
                  <a:lnTo>
                    <a:pt x="78" y="85"/>
                  </a:lnTo>
                  <a:lnTo>
                    <a:pt x="81" y="81"/>
                  </a:lnTo>
                  <a:lnTo>
                    <a:pt x="85" y="85"/>
                  </a:lnTo>
                  <a:lnTo>
                    <a:pt x="89" y="85"/>
                  </a:lnTo>
                  <a:lnTo>
                    <a:pt x="92" y="89"/>
                  </a:lnTo>
                  <a:lnTo>
                    <a:pt x="100" y="89"/>
                  </a:lnTo>
                  <a:lnTo>
                    <a:pt x="107" y="96"/>
                  </a:lnTo>
                  <a:lnTo>
                    <a:pt x="111" y="96"/>
                  </a:lnTo>
                  <a:lnTo>
                    <a:pt x="115" y="92"/>
                  </a:lnTo>
                  <a:lnTo>
                    <a:pt x="122" y="96"/>
                  </a:lnTo>
                  <a:lnTo>
                    <a:pt x="126" y="96"/>
                  </a:lnTo>
                  <a:lnTo>
                    <a:pt x="126" y="100"/>
                  </a:lnTo>
                  <a:lnTo>
                    <a:pt x="126" y="104"/>
                  </a:lnTo>
                  <a:lnTo>
                    <a:pt x="129" y="100"/>
                  </a:lnTo>
                  <a:lnTo>
                    <a:pt x="137" y="104"/>
                  </a:lnTo>
                  <a:lnTo>
                    <a:pt x="144" y="111"/>
                  </a:lnTo>
                  <a:lnTo>
                    <a:pt x="152" y="111"/>
                  </a:lnTo>
                  <a:lnTo>
                    <a:pt x="155" y="115"/>
                  </a:lnTo>
                  <a:lnTo>
                    <a:pt x="155" y="118"/>
                  </a:lnTo>
                  <a:lnTo>
                    <a:pt x="155" y="118"/>
                  </a:lnTo>
                  <a:lnTo>
                    <a:pt x="155" y="122"/>
                  </a:lnTo>
                  <a:lnTo>
                    <a:pt x="155" y="126"/>
                  </a:lnTo>
                  <a:lnTo>
                    <a:pt x="159" y="126"/>
                  </a:lnTo>
                  <a:lnTo>
                    <a:pt x="159" y="126"/>
                  </a:lnTo>
                  <a:lnTo>
                    <a:pt x="163" y="130"/>
                  </a:lnTo>
                  <a:lnTo>
                    <a:pt x="167" y="130"/>
                  </a:lnTo>
                  <a:lnTo>
                    <a:pt x="170" y="130"/>
                  </a:lnTo>
                  <a:lnTo>
                    <a:pt x="170" y="130"/>
                  </a:lnTo>
                  <a:lnTo>
                    <a:pt x="174" y="130"/>
                  </a:lnTo>
                  <a:lnTo>
                    <a:pt x="178" y="130"/>
                  </a:lnTo>
                  <a:lnTo>
                    <a:pt x="178" y="133"/>
                  </a:lnTo>
                  <a:lnTo>
                    <a:pt x="181" y="133"/>
                  </a:lnTo>
                  <a:lnTo>
                    <a:pt x="181" y="133"/>
                  </a:lnTo>
                  <a:lnTo>
                    <a:pt x="185" y="133"/>
                  </a:lnTo>
                  <a:lnTo>
                    <a:pt x="189" y="130"/>
                  </a:lnTo>
                  <a:lnTo>
                    <a:pt x="189" y="126"/>
                  </a:lnTo>
                  <a:lnTo>
                    <a:pt x="192" y="126"/>
                  </a:lnTo>
                  <a:lnTo>
                    <a:pt x="189" y="122"/>
                  </a:lnTo>
                  <a:lnTo>
                    <a:pt x="196" y="122"/>
                  </a:lnTo>
                  <a:lnTo>
                    <a:pt x="204" y="118"/>
                  </a:lnTo>
                  <a:lnTo>
                    <a:pt x="204" y="118"/>
                  </a:lnTo>
                  <a:lnTo>
                    <a:pt x="204" y="115"/>
                  </a:lnTo>
                  <a:lnTo>
                    <a:pt x="207" y="115"/>
                  </a:lnTo>
                  <a:lnTo>
                    <a:pt x="207" y="111"/>
                  </a:lnTo>
                  <a:lnTo>
                    <a:pt x="207" y="107"/>
                  </a:lnTo>
                  <a:lnTo>
                    <a:pt x="211" y="104"/>
                  </a:lnTo>
                  <a:lnTo>
                    <a:pt x="211" y="100"/>
                  </a:lnTo>
                  <a:lnTo>
                    <a:pt x="211" y="100"/>
                  </a:lnTo>
                  <a:lnTo>
                    <a:pt x="211" y="100"/>
                  </a:lnTo>
                  <a:lnTo>
                    <a:pt x="211" y="96"/>
                  </a:lnTo>
                  <a:lnTo>
                    <a:pt x="215" y="96"/>
                  </a:lnTo>
                  <a:lnTo>
                    <a:pt x="218" y="96"/>
                  </a:lnTo>
                  <a:lnTo>
                    <a:pt x="218" y="96"/>
                  </a:lnTo>
                  <a:lnTo>
                    <a:pt x="226" y="92"/>
                  </a:lnTo>
                  <a:lnTo>
                    <a:pt x="229" y="92"/>
                  </a:lnTo>
                  <a:lnTo>
                    <a:pt x="233" y="92"/>
                  </a:lnTo>
                  <a:lnTo>
                    <a:pt x="237" y="92"/>
                  </a:lnTo>
                  <a:lnTo>
                    <a:pt x="237" y="92"/>
                  </a:lnTo>
                  <a:lnTo>
                    <a:pt x="237" y="9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19"/>
            <p:cNvSpPr>
              <a:spLocks noEditPoints="1"/>
            </p:cNvSpPr>
            <p:nvPr/>
          </p:nvSpPr>
          <p:spPr bwMode="auto">
            <a:xfrm>
              <a:off x="6769785" y="2784834"/>
              <a:ext cx="209721" cy="286919"/>
            </a:xfrm>
            <a:custGeom>
              <a:avLst/>
              <a:gdLst>
                <a:gd name="T0" fmla="*/ 17 w 44"/>
                <a:gd name="T1" fmla="*/ 0 h 60"/>
                <a:gd name="T2" fmla="*/ 23 w 44"/>
                <a:gd name="T3" fmla="*/ 23 h 60"/>
                <a:gd name="T4" fmla="*/ 28 w 44"/>
                <a:gd name="T5" fmla="*/ 24 h 60"/>
                <a:gd name="T6" fmla="*/ 31 w 44"/>
                <a:gd name="T7" fmla="*/ 28 h 60"/>
                <a:gd name="T8" fmla="*/ 30 w 44"/>
                <a:gd name="T9" fmla="*/ 29 h 60"/>
                <a:gd name="T10" fmla="*/ 24 w 44"/>
                <a:gd name="T11" fmla="*/ 24 h 60"/>
                <a:gd name="T12" fmla="*/ 19 w 44"/>
                <a:gd name="T13" fmla="*/ 26 h 60"/>
                <a:gd name="T14" fmla="*/ 16 w 44"/>
                <a:gd name="T15" fmla="*/ 22 h 60"/>
                <a:gd name="T16" fmla="*/ 13 w 44"/>
                <a:gd name="T17" fmla="*/ 20 h 60"/>
                <a:gd name="T18" fmla="*/ 12 w 44"/>
                <a:gd name="T19" fmla="*/ 14 h 60"/>
                <a:gd name="T20" fmla="*/ 17 w 44"/>
                <a:gd name="T21" fmla="*/ 4 h 60"/>
                <a:gd name="T22" fmla="*/ 20 w 44"/>
                <a:gd name="T23" fmla="*/ 7 h 60"/>
                <a:gd name="T24" fmla="*/ 21 w 44"/>
                <a:gd name="T25" fmla="*/ 14 h 60"/>
                <a:gd name="T26" fmla="*/ 21 w 44"/>
                <a:gd name="T27" fmla="*/ 22 h 60"/>
                <a:gd name="T28" fmla="*/ 22 w 44"/>
                <a:gd name="T29" fmla="*/ 19 h 60"/>
                <a:gd name="T30" fmla="*/ 15 w 44"/>
                <a:gd name="T31" fmla="*/ 26 h 60"/>
                <a:gd name="T32" fmla="*/ 20 w 44"/>
                <a:gd name="T33" fmla="*/ 30 h 60"/>
                <a:gd name="T34" fmla="*/ 31 w 44"/>
                <a:gd name="T35" fmla="*/ 24 h 60"/>
                <a:gd name="T36" fmla="*/ 22 w 44"/>
                <a:gd name="T37" fmla="*/ 27 h 60"/>
                <a:gd name="T38" fmla="*/ 23 w 44"/>
                <a:gd name="T39" fmla="*/ 31 h 60"/>
                <a:gd name="T40" fmla="*/ 27 w 44"/>
                <a:gd name="T41" fmla="*/ 27 h 60"/>
                <a:gd name="T42" fmla="*/ 29 w 44"/>
                <a:gd name="T43" fmla="*/ 30 h 60"/>
                <a:gd name="T44" fmla="*/ 29 w 44"/>
                <a:gd name="T45" fmla="*/ 30 h 60"/>
                <a:gd name="T46" fmla="*/ 23 w 44"/>
                <a:gd name="T47" fmla="*/ 39 h 60"/>
                <a:gd name="T48" fmla="*/ 24 w 44"/>
                <a:gd name="T49" fmla="*/ 34 h 60"/>
                <a:gd name="T50" fmla="*/ 27 w 44"/>
                <a:gd name="T51" fmla="*/ 36 h 60"/>
                <a:gd name="T52" fmla="*/ 26 w 44"/>
                <a:gd name="T53" fmla="*/ 39 h 60"/>
                <a:gd name="T54" fmla="*/ 32 w 44"/>
                <a:gd name="T55" fmla="*/ 39 h 60"/>
                <a:gd name="T56" fmla="*/ 29 w 44"/>
                <a:gd name="T57" fmla="*/ 43 h 60"/>
                <a:gd name="T58" fmla="*/ 27 w 44"/>
                <a:gd name="T59" fmla="*/ 39 h 60"/>
                <a:gd name="T60" fmla="*/ 29 w 44"/>
                <a:gd name="T61" fmla="*/ 44 h 60"/>
                <a:gd name="T62" fmla="*/ 34 w 44"/>
                <a:gd name="T63" fmla="*/ 40 h 60"/>
                <a:gd name="T64" fmla="*/ 38 w 44"/>
                <a:gd name="T65" fmla="*/ 41 h 60"/>
                <a:gd name="T66" fmla="*/ 34 w 44"/>
                <a:gd name="T67" fmla="*/ 35 h 60"/>
                <a:gd name="T68" fmla="*/ 39 w 44"/>
                <a:gd name="T69" fmla="*/ 36 h 60"/>
                <a:gd name="T70" fmla="*/ 36 w 44"/>
                <a:gd name="T71" fmla="*/ 30 h 60"/>
                <a:gd name="T72" fmla="*/ 36 w 44"/>
                <a:gd name="T73" fmla="*/ 34 h 60"/>
                <a:gd name="T74" fmla="*/ 33 w 44"/>
                <a:gd name="T75" fmla="*/ 36 h 60"/>
                <a:gd name="T76" fmla="*/ 38 w 44"/>
                <a:gd name="T77" fmla="*/ 40 h 60"/>
                <a:gd name="T78" fmla="*/ 40 w 44"/>
                <a:gd name="T79" fmla="*/ 37 h 60"/>
                <a:gd name="T80" fmla="*/ 39 w 44"/>
                <a:gd name="T81" fmla="*/ 39 h 60"/>
                <a:gd name="T82" fmla="*/ 41 w 44"/>
                <a:gd name="T83" fmla="*/ 42 h 60"/>
                <a:gd name="T84" fmla="*/ 24 w 44"/>
                <a:gd name="T85" fmla="*/ 51 h 60"/>
                <a:gd name="T86" fmla="*/ 30 w 44"/>
                <a:gd name="T87" fmla="*/ 46 h 60"/>
                <a:gd name="T88" fmla="*/ 36 w 44"/>
                <a:gd name="T89" fmla="*/ 47 h 60"/>
                <a:gd name="T90" fmla="*/ 38 w 44"/>
                <a:gd name="T91" fmla="*/ 42 h 60"/>
                <a:gd name="T92" fmla="*/ 42 w 44"/>
                <a:gd name="T93" fmla="*/ 47 h 60"/>
                <a:gd name="T94" fmla="*/ 44 w 44"/>
                <a:gd name="T95" fmla="*/ 54 h 60"/>
                <a:gd name="T96" fmla="*/ 42 w 44"/>
                <a:gd name="T97" fmla="*/ 55 h 60"/>
                <a:gd name="T98" fmla="*/ 39 w 44"/>
                <a:gd name="T99" fmla="*/ 59 h 60"/>
                <a:gd name="T100" fmla="*/ 34 w 44"/>
                <a:gd name="T101" fmla="*/ 58 h 60"/>
                <a:gd name="T102" fmla="*/ 33 w 44"/>
                <a:gd name="T103" fmla="*/ 53 h 60"/>
                <a:gd name="T104" fmla="*/ 29 w 44"/>
                <a:gd name="T105" fmla="*/ 52 h 60"/>
                <a:gd name="T106" fmla="*/ 26 w 44"/>
                <a:gd name="T107" fmla="*/ 51 h 60"/>
                <a:gd name="T108" fmla="*/ 24 w 44"/>
                <a:gd name="T109" fmla="*/ 55 h 60"/>
                <a:gd name="T110" fmla="*/ 14 w 44"/>
                <a:gd name="T111" fmla="*/ 32 h 60"/>
                <a:gd name="T112" fmla="*/ 12 w 44"/>
                <a:gd name="T113" fmla="*/ 33 h 60"/>
                <a:gd name="T114" fmla="*/ 3 w 44"/>
                <a:gd name="T115" fmla="*/ 47 h 60"/>
                <a:gd name="T116" fmla="*/ 10 w 44"/>
                <a:gd name="T117" fmla="*/ 41 h 60"/>
                <a:gd name="T118" fmla="*/ 10 w 44"/>
                <a:gd name="T119" fmla="*/ 38 h 60"/>
                <a:gd name="T120" fmla="*/ 4 w 44"/>
                <a:gd name="T121" fmla="*/ 44 h 60"/>
                <a:gd name="T122" fmla="*/ 2 w 44"/>
                <a:gd name="T123" fmla="*/ 4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 h="60">
                  <a:moveTo>
                    <a:pt x="16" y="2"/>
                  </a:moveTo>
                  <a:cubicBezTo>
                    <a:pt x="17" y="2"/>
                    <a:pt x="17" y="2"/>
                    <a:pt x="17" y="2"/>
                  </a:cubicBezTo>
                  <a:cubicBezTo>
                    <a:pt x="17" y="3"/>
                    <a:pt x="17" y="3"/>
                    <a:pt x="17" y="3"/>
                  </a:cubicBezTo>
                  <a:cubicBezTo>
                    <a:pt x="16" y="2"/>
                    <a:pt x="16" y="2"/>
                    <a:pt x="16" y="2"/>
                  </a:cubicBezTo>
                  <a:close/>
                  <a:moveTo>
                    <a:pt x="16" y="1"/>
                  </a:moveTo>
                  <a:cubicBezTo>
                    <a:pt x="16" y="1"/>
                    <a:pt x="16" y="1"/>
                    <a:pt x="16" y="1"/>
                  </a:cubicBezTo>
                  <a:cubicBezTo>
                    <a:pt x="15" y="1"/>
                    <a:pt x="15" y="1"/>
                    <a:pt x="15" y="1"/>
                  </a:cubicBezTo>
                  <a:cubicBezTo>
                    <a:pt x="16" y="1"/>
                    <a:pt x="16" y="1"/>
                    <a:pt x="16" y="1"/>
                  </a:cubicBezTo>
                  <a:close/>
                  <a:moveTo>
                    <a:pt x="17" y="0"/>
                  </a:moveTo>
                  <a:cubicBezTo>
                    <a:pt x="17" y="0"/>
                    <a:pt x="17" y="0"/>
                    <a:pt x="17" y="0"/>
                  </a:cubicBezTo>
                  <a:cubicBezTo>
                    <a:pt x="17" y="0"/>
                    <a:pt x="17" y="0"/>
                    <a:pt x="17" y="0"/>
                  </a:cubicBezTo>
                  <a:cubicBezTo>
                    <a:pt x="17" y="0"/>
                    <a:pt x="17" y="0"/>
                    <a:pt x="17" y="0"/>
                  </a:cubicBezTo>
                  <a:close/>
                  <a:moveTo>
                    <a:pt x="19" y="2"/>
                  </a:moveTo>
                  <a:cubicBezTo>
                    <a:pt x="19" y="2"/>
                    <a:pt x="19" y="2"/>
                    <a:pt x="19" y="2"/>
                  </a:cubicBezTo>
                  <a:cubicBezTo>
                    <a:pt x="19" y="3"/>
                    <a:pt x="19" y="3"/>
                    <a:pt x="19" y="3"/>
                  </a:cubicBezTo>
                  <a:cubicBezTo>
                    <a:pt x="20" y="2"/>
                    <a:pt x="20" y="2"/>
                    <a:pt x="20" y="2"/>
                  </a:cubicBezTo>
                  <a:cubicBezTo>
                    <a:pt x="20" y="2"/>
                    <a:pt x="19" y="2"/>
                    <a:pt x="19" y="2"/>
                  </a:cubicBezTo>
                  <a:close/>
                  <a:moveTo>
                    <a:pt x="20" y="22"/>
                  </a:moveTo>
                  <a:cubicBezTo>
                    <a:pt x="20" y="22"/>
                    <a:pt x="20" y="22"/>
                    <a:pt x="20" y="22"/>
                  </a:cubicBezTo>
                  <a:cubicBezTo>
                    <a:pt x="21" y="23"/>
                    <a:pt x="21" y="23"/>
                    <a:pt x="21" y="23"/>
                  </a:cubicBezTo>
                  <a:cubicBezTo>
                    <a:pt x="22" y="24"/>
                    <a:pt x="22" y="24"/>
                    <a:pt x="22" y="24"/>
                  </a:cubicBezTo>
                  <a:cubicBezTo>
                    <a:pt x="23" y="23"/>
                    <a:pt x="23" y="23"/>
                    <a:pt x="23" y="23"/>
                  </a:cubicBezTo>
                  <a:cubicBezTo>
                    <a:pt x="23" y="23"/>
                    <a:pt x="23" y="23"/>
                    <a:pt x="23" y="23"/>
                  </a:cubicBezTo>
                  <a:cubicBezTo>
                    <a:pt x="24" y="22"/>
                    <a:pt x="24" y="22"/>
                    <a:pt x="24" y="22"/>
                  </a:cubicBezTo>
                  <a:cubicBezTo>
                    <a:pt x="25" y="22"/>
                    <a:pt x="25" y="22"/>
                    <a:pt x="25" y="22"/>
                  </a:cubicBezTo>
                  <a:cubicBezTo>
                    <a:pt x="26" y="23"/>
                    <a:pt x="26" y="23"/>
                    <a:pt x="26" y="23"/>
                  </a:cubicBezTo>
                  <a:cubicBezTo>
                    <a:pt x="27" y="24"/>
                    <a:pt x="27" y="24"/>
                    <a:pt x="27" y="24"/>
                  </a:cubicBezTo>
                  <a:cubicBezTo>
                    <a:pt x="26" y="24"/>
                    <a:pt x="26" y="24"/>
                    <a:pt x="26" y="24"/>
                  </a:cubicBezTo>
                  <a:cubicBezTo>
                    <a:pt x="27" y="25"/>
                    <a:pt x="27" y="25"/>
                    <a:pt x="27" y="25"/>
                  </a:cubicBezTo>
                  <a:cubicBezTo>
                    <a:pt x="28" y="24"/>
                    <a:pt x="28" y="24"/>
                    <a:pt x="28" y="24"/>
                  </a:cubicBezTo>
                  <a:cubicBezTo>
                    <a:pt x="27" y="24"/>
                    <a:pt x="27" y="24"/>
                    <a:pt x="27" y="24"/>
                  </a:cubicBezTo>
                  <a:cubicBezTo>
                    <a:pt x="28" y="23"/>
                    <a:pt x="28" y="23"/>
                    <a:pt x="28" y="23"/>
                  </a:cubicBezTo>
                  <a:cubicBezTo>
                    <a:pt x="28" y="24"/>
                    <a:pt x="28" y="24"/>
                    <a:pt x="28" y="24"/>
                  </a:cubicBezTo>
                  <a:cubicBezTo>
                    <a:pt x="29" y="24"/>
                    <a:pt x="29" y="24"/>
                    <a:pt x="29" y="24"/>
                  </a:cubicBezTo>
                  <a:cubicBezTo>
                    <a:pt x="30" y="25"/>
                    <a:pt x="30" y="25"/>
                    <a:pt x="30" y="25"/>
                  </a:cubicBezTo>
                  <a:cubicBezTo>
                    <a:pt x="30" y="25"/>
                    <a:pt x="30" y="25"/>
                    <a:pt x="30" y="25"/>
                  </a:cubicBezTo>
                  <a:cubicBezTo>
                    <a:pt x="30" y="25"/>
                    <a:pt x="30" y="25"/>
                    <a:pt x="30" y="25"/>
                  </a:cubicBezTo>
                  <a:cubicBezTo>
                    <a:pt x="29" y="25"/>
                    <a:pt x="29" y="25"/>
                    <a:pt x="29" y="25"/>
                  </a:cubicBezTo>
                  <a:cubicBezTo>
                    <a:pt x="29" y="25"/>
                    <a:pt x="29" y="25"/>
                    <a:pt x="29" y="25"/>
                  </a:cubicBezTo>
                  <a:cubicBezTo>
                    <a:pt x="29" y="26"/>
                    <a:pt x="29" y="26"/>
                    <a:pt x="29" y="26"/>
                  </a:cubicBezTo>
                  <a:cubicBezTo>
                    <a:pt x="30" y="27"/>
                    <a:pt x="30" y="27"/>
                    <a:pt x="30" y="27"/>
                  </a:cubicBezTo>
                  <a:cubicBezTo>
                    <a:pt x="30" y="28"/>
                    <a:pt x="30" y="28"/>
                    <a:pt x="30" y="28"/>
                  </a:cubicBezTo>
                  <a:cubicBezTo>
                    <a:pt x="31" y="28"/>
                    <a:pt x="31" y="28"/>
                    <a:pt x="31" y="28"/>
                  </a:cubicBezTo>
                  <a:cubicBezTo>
                    <a:pt x="31" y="28"/>
                    <a:pt x="31" y="28"/>
                    <a:pt x="31" y="28"/>
                  </a:cubicBezTo>
                  <a:cubicBezTo>
                    <a:pt x="32" y="28"/>
                    <a:pt x="32" y="28"/>
                    <a:pt x="32" y="28"/>
                  </a:cubicBezTo>
                  <a:cubicBezTo>
                    <a:pt x="32" y="28"/>
                    <a:pt x="32" y="28"/>
                    <a:pt x="32"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1" y="29"/>
                    <a:pt x="31" y="29"/>
                    <a:pt x="31" y="29"/>
                  </a:cubicBezTo>
                  <a:cubicBezTo>
                    <a:pt x="31" y="29"/>
                    <a:pt x="31" y="29"/>
                    <a:pt x="31" y="29"/>
                  </a:cubicBezTo>
                  <a:cubicBezTo>
                    <a:pt x="30" y="28"/>
                    <a:pt x="30" y="28"/>
                    <a:pt x="30" y="28"/>
                  </a:cubicBezTo>
                  <a:cubicBezTo>
                    <a:pt x="30" y="29"/>
                    <a:pt x="30" y="29"/>
                    <a:pt x="30" y="29"/>
                  </a:cubicBezTo>
                  <a:cubicBezTo>
                    <a:pt x="29" y="29"/>
                    <a:pt x="29" y="29"/>
                    <a:pt x="29" y="29"/>
                  </a:cubicBezTo>
                  <a:cubicBezTo>
                    <a:pt x="28" y="28"/>
                    <a:pt x="28" y="28"/>
                    <a:pt x="28" y="28"/>
                  </a:cubicBezTo>
                  <a:cubicBezTo>
                    <a:pt x="28" y="28"/>
                    <a:pt x="28" y="28"/>
                    <a:pt x="28" y="28"/>
                  </a:cubicBezTo>
                  <a:cubicBezTo>
                    <a:pt x="28" y="27"/>
                    <a:pt x="28" y="27"/>
                    <a:pt x="28" y="27"/>
                  </a:cubicBezTo>
                  <a:cubicBezTo>
                    <a:pt x="27" y="26"/>
                    <a:pt x="27" y="26"/>
                    <a:pt x="27" y="26"/>
                  </a:cubicBezTo>
                  <a:cubicBezTo>
                    <a:pt x="26" y="26"/>
                    <a:pt x="26" y="26"/>
                    <a:pt x="26" y="26"/>
                  </a:cubicBezTo>
                  <a:cubicBezTo>
                    <a:pt x="26" y="25"/>
                    <a:pt x="26" y="25"/>
                    <a:pt x="26" y="25"/>
                  </a:cubicBezTo>
                  <a:cubicBezTo>
                    <a:pt x="25" y="24"/>
                    <a:pt x="25" y="24"/>
                    <a:pt x="25" y="24"/>
                  </a:cubicBezTo>
                  <a:cubicBezTo>
                    <a:pt x="25" y="24"/>
                    <a:pt x="25" y="24"/>
                    <a:pt x="25" y="24"/>
                  </a:cubicBezTo>
                  <a:cubicBezTo>
                    <a:pt x="24" y="24"/>
                    <a:pt x="24" y="24"/>
                    <a:pt x="24" y="24"/>
                  </a:cubicBezTo>
                  <a:cubicBezTo>
                    <a:pt x="24" y="24"/>
                    <a:pt x="24" y="24"/>
                    <a:pt x="24" y="24"/>
                  </a:cubicBezTo>
                  <a:cubicBezTo>
                    <a:pt x="25" y="26"/>
                    <a:pt x="25" y="26"/>
                    <a:pt x="25" y="26"/>
                  </a:cubicBezTo>
                  <a:cubicBezTo>
                    <a:pt x="25" y="27"/>
                    <a:pt x="25" y="27"/>
                    <a:pt x="25" y="27"/>
                  </a:cubicBezTo>
                  <a:cubicBezTo>
                    <a:pt x="25" y="27"/>
                    <a:pt x="25" y="27"/>
                    <a:pt x="25" y="27"/>
                  </a:cubicBezTo>
                  <a:cubicBezTo>
                    <a:pt x="24" y="26"/>
                    <a:pt x="24" y="26"/>
                    <a:pt x="24" y="26"/>
                  </a:cubicBezTo>
                  <a:cubicBezTo>
                    <a:pt x="23" y="25"/>
                    <a:pt x="23" y="25"/>
                    <a:pt x="23" y="25"/>
                  </a:cubicBezTo>
                  <a:cubicBezTo>
                    <a:pt x="23" y="25"/>
                    <a:pt x="23" y="25"/>
                    <a:pt x="23" y="25"/>
                  </a:cubicBezTo>
                  <a:cubicBezTo>
                    <a:pt x="21" y="24"/>
                    <a:pt x="21" y="24"/>
                    <a:pt x="21" y="24"/>
                  </a:cubicBezTo>
                  <a:cubicBezTo>
                    <a:pt x="20" y="24"/>
                    <a:pt x="20" y="24"/>
                    <a:pt x="20" y="24"/>
                  </a:cubicBezTo>
                  <a:cubicBezTo>
                    <a:pt x="19" y="25"/>
                    <a:pt x="19" y="25"/>
                    <a:pt x="19" y="25"/>
                  </a:cubicBezTo>
                  <a:cubicBezTo>
                    <a:pt x="20" y="25"/>
                    <a:pt x="20" y="25"/>
                    <a:pt x="20" y="25"/>
                  </a:cubicBezTo>
                  <a:cubicBezTo>
                    <a:pt x="19" y="26"/>
                    <a:pt x="19" y="26"/>
                    <a:pt x="19" y="26"/>
                  </a:cubicBezTo>
                  <a:cubicBezTo>
                    <a:pt x="18" y="25"/>
                    <a:pt x="18" y="25"/>
                    <a:pt x="18" y="25"/>
                  </a:cubicBezTo>
                  <a:cubicBezTo>
                    <a:pt x="17" y="25"/>
                    <a:pt x="17" y="25"/>
                    <a:pt x="17" y="25"/>
                  </a:cubicBezTo>
                  <a:cubicBezTo>
                    <a:pt x="16" y="25"/>
                    <a:pt x="16" y="25"/>
                    <a:pt x="16" y="25"/>
                  </a:cubicBezTo>
                  <a:cubicBezTo>
                    <a:pt x="17" y="25"/>
                    <a:pt x="17" y="25"/>
                    <a:pt x="17" y="25"/>
                  </a:cubicBezTo>
                  <a:cubicBezTo>
                    <a:pt x="16" y="24"/>
                    <a:pt x="16" y="24"/>
                    <a:pt x="16" y="24"/>
                  </a:cubicBezTo>
                  <a:cubicBezTo>
                    <a:pt x="16" y="24"/>
                    <a:pt x="16" y="24"/>
                    <a:pt x="16" y="24"/>
                  </a:cubicBezTo>
                  <a:cubicBezTo>
                    <a:pt x="16" y="25"/>
                    <a:pt x="16" y="25"/>
                    <a:pt x="16" y="25"/>
                  </a:cubicBezTo>
                  <a:cubicBezTo>
                    <a:pt x="15" y="24"/>
                    <a:pt x="15" y="24"/>
                    <a:pt x="15" y="24"/>
                  </a:cubicBezTo>
                  <a:cubicBezTo>
                    <a:pt x="15" y="23"/>
                    <a:pt x="15" y="23"/>
                    <a:pt x="15" y="23"/>
                  </a:cubicBezTo>
                  <a:cubicBezTo>
                    <a:pt x="15" y="23"/>
                    <a:pt x="15" y="23"/>
                    <a:pt x="15" y="23"/>
                  </a:cubicBezTo>
                  <a:cubicBezTo>
                    <a:pt x="16" y="22"/>
                    <a:pt x="16" y="22"/>
                    <a:pt x="16" y="22"/>
                  </a:cubicBezTo>
                  <a:cubicBezTo>
                    <a:pt x="17" y="21"/>
                    <a:pt x="17" y="21"/>
                    <a:pt x="17" y="21"/>
                  </a:cubicBezTo>
                  <a:cubicBezTo>
                    <a:pt x="16" y="20"/>
                    <a:pt x="16" y="20"/>
                    <a:pt x="16" y="20"/>
                  </a:cubicBezTo>
                  <a:cubicBezTo>
                    <a:pt x="15" y="20"/>
                    <a:pt x="15" y="20"/>
                    <a:pt x="15" y="20"/>
                  </a:cubicBezTo>
                  <a:cubicBezTo>
                    <a:pt x="15" y="21"/>
                    <a:pt x="15" y="21"/>
                    <a:pt x="15" y="21"/>
                  </a:cubicBezTo>
                  <a:cubicBezTo>
                    <a:pt x="15" y="21"/>
                    <a:pt x="15" y="21"/>
                    <a:pt x="15" y="21"/>
                  </a:cubicBezTo>
                  <a:cubicBezTo>
                    <a:pt x="15" y="22"/>
                    <a:pt x="15" y="22"/>
                    <a:pt x="15" y="22"/>
                  </a:cubicBezTo>
                  <a:cubicBezTo>
                    <a:pt x="14" y="22"/>
                    <a:pt x="14" y="22"/>
                    <a:pt x="14" y="22"/>
                  </a:cubicBezTo>
                  <a:cubicBezTo>
                    <a:pt x="13" y="21"/>
                    <a:pt x="13" y="21"/>
                    <a:pt x="13" y="21"/>
                  </a:cubicBezTo>
                  <a:cubicBezTo>
                    <a:pt x="13" y="20"/>
                    <a:pt x="13" y="20"/>
                    <a:pt x="13" y="20"/>
                  </a:cubicBezTo>
                  <a:cubicBezTo>
                    <a:pt x="13" y="20"/>
                    <a:pt x="13" y="20"/>
                    <a:pt x="13" y="20"/>
                  </a:cubicBezTo>
                  <a:cubicBezTo>
                    <a:pt x="13" y="20"/>
                    <a:pt x="13" y="20"/>
                    <a:pt x="13" y="20"/>
                  </a:cubicBezTo>
                  <a:cubicBezTo>
                    <a:pt x="12" y="20"/>
                    <a:pt x="12" y="20"/>
                    <a:pt x="12" y="20"/>
                  </a:cubicBezTo>
                  <a:cubicBezTo>
                    <a:pt x="12" y="18"/>
                    <a:pt x="12" y="18"/>
                    <a:pt x="12" y="18"/>
                  </a:cubicBezTo>
                  <a:cubicBezTo>
                    <a:pt x="12" y="17"/>
                    <a:pt x="12" y="17"/>
                    <a:pt x="12" y="17"/>
                  </a:cubicBezTo>
                  <a:cubicBezTo>
                    <a:pt x="11" y="16"/>
                    <a:pt x="11" y="16"/>
                    <a:pt x="11" y="16"/>
                  </a:cubicBezTo>
                  <a:cubicBezTo>
                    <a:pt x="12" y="16"/>
                    <a:pt x="12" y="16"/>
                    <a:pt x="12" y="16"/>
                  </a:cubicBezTo>
                  <a:cubicBezTo>
                    <a:pt x="11" y="15"/>
                    <a:pt x="11" y="15"/>
                    <a:pt x="11" y="15"/>
                  </a:cubicBezTo>
                  <a:cubicBezTo>
                    <a:pt x="11" y="15"/>
                    <a:pt x="11" y="15"/>
                    <a:pt x="11" y="15"/>
                  </a:cubicBezTo>
                  <a:cubicBezTo>
                    <a:pt x="11" y="14"/>
                    <a:pt x="11" y="14"/>
                    <a:pt x="11" y="14"/>
                  </a:cubicBezTo>
                  <a:cubicBezTo>
                    <a:pt x="11" y="13"/>
                    <a:pt x="11" y="13"/>
                    <a:pt x="11" y="13"/>
                  </a:cubicBezTo>
                  <a:cubicBezTo>
                    <a:pt x="11" y="14"/>
                    <a:pt x="11" y="14"/>
                    <a:pt x="11" y="14"/>
                  </a:cubicBezTo>
                  <a:cubicBezTo>
                    <a:pt x="12" y="14"/>
                    <a:pt x="12" y="14"/>
                    <a:pt x="12" y="14"/>
                  </a:cubicBezTo>
                  <a:cubicBezTo>
                    <a:pt x="13" y="14"/>
                    <a:pt x="13" y="14"/>
                    <a:pt x="13" y="14"/>
                  </a:cubicBezTo>
                  <a:cubicBezTo>
                    <a:pt x="13" y="13"/>
                    <a:pt x="13" y="13"/>
                    <a:pt x="13" y="13"/>
                  </a:cubicBezTo>
                  <a:cubicBezTo>
                    <a:pt x="12" y="12"/>
                    <a:pt x="12" y="12"/>
                    <a:pt x="12" y="12"/>
                  </a:cubicBezTo>
                  <a:cubicBezTo>
                    <a:pt x="12" y="11"/>
                    <a:pt x="12" y="11"/>
                    <a:pt x="12" y="11"/>
                  </a:cubicBezTo>
                  <a:cubicBezTo>
                    <a:pt x="13" y="9"/>
                    <a:pt x="13" y="9"/>
                    <a:pt x="13" y="9"/>
                  </a:cubicBezTo>
                  <a:cubicBezTo>
                    <a:pt x="13" y="7"/>
                    <a:pt x="13" y="7"/>
                    <a:pt x="13" y="7"/>
                  </a:cubicBezTo>
                  <a:cubicBezTo>
                    <a:pt x="13" y="6"/>
                    <a:pt x="13" y="6"/>
                    <a:pt x="13" y="6"/>
                  </a:cubicBezTo>
                  <a:cubicBezTo>
                    <a:pt x="14" y="5"/>
                    <a:pt x="14" y="5"/>
                    <a:pt x="14" y="5"/>
                  </a:cubicBezTo>
                  <a:cubicBezTo>
                    <a:pt x="14" y="4"/>
                    <a:pt x="14" y="4"/>
                    <a:pt x="14" y="4"/>
                  </a:cubicBezTo>
                  <a:cubicBezTo>
                    <a:pt x="15" y="4"/>
                    <a:pt x="15" y="4"/>
                    <a:pt x="15" y="4"/>
                  </a:cubicBezTo>
                  <a:cubicBezTo>
                    <a:pt x="17" y="4"/>
                    <a:pt x="17" y="4"/>
                    <a:pt x="17" y="4"/>
                  </a:cubicBezTo>
                  <a:cubicBezTo>
                    <a:pt x="17" y="5"/>
                    <a:pt x="17" y="5"/>
                    <a:pt x="17" y="5"/>
                  </a:cubicBezTo>
                  <a:cubicBezTo>
                    <a:pt x="18" y="5"/>
                    <a:pt x="18" y="5"/>
                    <a:pt x="18" y="5"/>
                  </a:cubicBezTo>
                  <a:cubicBezTo>
                    <a:pt x="18" y="5"/>
                    <a:pt x="18" y="5"/>
                    <a:pt x="18" y="5"/>
                  </a:cubicBezTo>
                  <a:cubicBezTo>
                    <a:pt x="20" y="5"/>
                    <a:pt x="20" y="5"/>
                    <a:pt x="20" y="5"/>
                  </a:cubicBezTo>
                  <a:cubicBezTo>
                    <a:pt x="20" y="4"/>
                    <a:pt x="20" y="4"/>
                    <a:pt x="20" y="4"/>
                  </a:cubicBezTo>
                  <a:cubicBezTo>
                    <a:pt x="20" y="4"/>
                    <a:pt x="20" y="4"/>
                    <a:pt x="20" y="4"/>
                  </a:cubicBezTo>
                  <a:cubicBezTo>
                    <a:pt x="21" y="4"/>
                    <a:pt x="21" y="4"/>
                    <a:pt x="21" y="4"/>
                  </a:cubicBezTo>
                  <a:cubicBezTo>
                    <a:pt x="21" y="4"/>
                    <a:pt x="21" y="4"/>
                    <a:pt x="21" y="4"/>
                  </a:cubicBezTo>
                  <a:cubicBezTo>
                    <a:pt x="21" y="5"/>
                    <a:pt x="21" y="5"/>
                    <a:pt x="21" y="5"/>
                  </a:cubicBezTo>
                  <a:cubicBezTo>
                    <a:pt x="21" y="5"/>
                    <a:pt x="21" y="5"/>
                    <a:pt x="21" y="5"/>
                  </a:cubicBezTo>
                  <a:cubicBezTo>
                    <a:pt x="20" y="7"/>
                    <a:pt x="20" y="7"/>
                    <a:pt x="20" y="7"/>
                  </a:cubicBezTo>
                  <a:cubicBezTo>
                    <a:pt x="21" y="8"/>
                    <a:pt x="21" y="8"/>
                    <a:pt x="21" y="8"/>
                  </a:cubicBezTo>
                  <a:cubicBezTo>
                    <a:pt x="22" y="8"/>
                    <a:pt x="22" y="8"/>
                    <a:pt x="22" y="8"/>
                  </a:cubicBezTo>
                  <a:cubicBezTo>
                    <a:pt x="22" y="9"/>
                    <a:pt x="22" y="9"/>
                    <a:pt x="22" y="9"/>
                  </a:cubicBezTo>
                  <a:cubicBezTo>
                    <a:pt x="23" y="10"/>
                    <a:pt x="23" y="10"/>
                    <a:pt x="23" y="10"/>
                  </a:cubicBezTo>
                  <a:cubicBezTo>
                    <a:pt x="22" y="12"/>
                    <a:pt x="22" y="12"/>
                    <a:pt x="22" y="12"/>
                  </a:cubicBezTo>
                  <a:cubicBezTo>
                    <a:pt x="22" y="13"/>
                    <a:pt x="22" y="13"/>
                    <a:pt x="22" y="13"/>
                  </a:cubicBezTo>
                  <a:cubicBezTo>
                    <a:pt x="22" y="14"/>
                    <a:pt x="22" y="14"/>
                    <a:pt x="22" y="14"/>
                  </a:cubicBezTo>
                  <a:cubicBezTo>
                    <a:pt x="21" y="15"/>
                    <a:pt x="21" y="15"/>
                    <a:pt x="21" y="15"/>
                  </a:cubicBezTo>
                  <a:cubicBezTo>
                    <a:pt x="21" y="15"/>
                    <a:pt x="21" y="15"/>
                    <a:pt x="21" y="15"/>
                  </a:cubicBezTo>
                  <a:cubicBezTo>
                    <a:pt x="21" y="14"/>
                    <a:pt x="21" y="14"/>
                    <a:pt x="21" y="14"/>
                  </a:cubicBezTo>
                  <a:cubicBezTo>
                    <a:pt x="21" y="14"/>
                    <a:pt x="21" y="14"/>
                    <a:pt x="21" y="14"/>
                  </a:cubicBezTo>
                  <a:cubicBezTo>
                    <a:pt x="19" y="15"/>
                    <a:pt x="19" y="15"/>
                    <a:pt x="19" y="15"/>
                  </a:cubicBezTo>
                  <a:cubicBezTo>
                    <a:pt x="19" y="16"/>
                    <a:pt x="19" y="16"/>
                    <a:pt x="19" y="16"/>
                  </a:cubicBezTo>
                  <a:cubicBezTo>
                    <a:pt x="19" y="17"/>
                    <a:pt x="19" y="17"/>
                    <a:pt x="19" y="17"/>
                  </a:cubicBezTo>
                  <a:cubicBezTo>
                    <a:pt x="19" y="18"/>
                    <a:pt x="19" y="18"/>
                    <a:pt x="19" y="18"/>
                  </a:cubicBezTo>
                  <a:cubicBezTo>
                    <a:pt x="19" y="19"/>
                    <a:pt x="19" y="19"/>
                    <a:pt x="19" y="19"/>
                  </a:cubicBezTo>
                  <a:cubicBezTo>
                    <a:pt x="19" y="19"/>
                    <a:pt x="19" y="19"/>
                    <a:pt x="19" y="19"/>
                  </a:cubicBezTo>
                  <a:cubicBezTo>
                    <a:pt x="19" y="20"/>
                    <a:pt x="19" y="20"/>
                    <a:pt x="19" y="20"/>
                  </a:cubicBezTo>
                  <a:cubicBezTo>
                    <a:pt x="20" y="21"/>
                    <a:pt x="20" y="21"/>
                    <a:pt x="20" y="21"/>
                  </a:cubicBezTo>
                  <a:cubicBezTo>
                    <a:pt x="20" y="21"/>
                    <a:pt x="20" y="21"/>
                    <a:pt x="20" y="21"/>
                  </a:cubicBezTo>
                  <a:cubicBezTo>
                    <a:pt x="20" y="22"/>
                    <a:pt x="20" y="22"/>
                    <a:pt x="20" y="22"/>
                  </a:cubicBezTo>
                  <a:close/>
                  <a:moveTo>
                    <a:pt x="21" y="22"/>
                  </a:moveTo>
                  <a:cubicBezTo>
                    <a:pt x="21" y="23"/>
                    <a:pt x="21" y="23"/>
                    <a:pt x="21" y="23"/>
                  </a:cubicBezTo>
                  <a:cubicBezTo>
                    <a:pt x="22" y="23"/>
                    <a:pt x="22" y="23"/>
                    <a:pt x="22" y="23"/>
                  </a:cubicBezTo>
                  <a:cubicBezTo>
                    <a:pt x="22" y="23"/>
                    <a:pt x="22" y="23"/>
                    <a:pt x="22" y="23"/>
                  </a:cubicBezTo>
                  <a:cubicBezTo>
                    <a:pt x="21" y="22"/>
                    <a:pt x="21" y="22"/>
                    <a:pt x="21" y="22"/>
                  </a:cubicBezTo>
                  <a:close/>
                  <a:moveTo>
                    <a:pt x="21" y="19"/>
                  </a:moveTo>
                  <a:cubicBezTo>
                    <a:pt x="21" y="20"/>
                    <a:pt x="21" y="20"/>
                    <a:pt x="21" y="20"/>
                  </a:cubicBezTo>
                  <a:cubicBezTo>
                    <a:pt x="21" y="21"/>
                    <a:pt x="21" y="21"/>
                    <a:pt x="21" y="21"/>
                  </a:cubicBezTo>
                  <a:cubicBezTo>
                    <a:pt x="21" y="21"/>
                    <a:pt x="21" y="21"/>
                    <a:pt x="21" y="21"/>
                  </a:cubicBezTo>
                  <a:cubicBezTo>
                    <a:pt x="22" y="21"/>
                    <a:pt x="22" y="21"/>
                    <a:pt x="22" y="21"/>
                  </a:cubicBezTo>
                  <a:cubicBezTo>
                    <a:pt x="22" y="19"/>
                    <a:pt x="22" y="19"/>
                    <a:pt x="22" y="19"/>
                  </a:cubicBezTo>
                  <a:cubicBezTo>
                    <a:pt x="22" y="19"/>
                    <a:pt x="22" y="19"/>
                    <a:pt x="22" y="19"/>
                  </a:cubicBezTo>
                  <a:cubicBezTo>
                    <a:pt x="22" y="19"/>
                    <a:pt x="22" y="19"/>
                    <a:pt x="22" y="19"/>
                  </a:cubicBezTo>
                  <a:cubicBezTo>
                    <a:pt x="21" y="19"/>
                    <a:pt x="21" y="19"/>
                    <a:pt x="21" y="19"/>
                  </a:cubicBezTo>
                  <a:close/>
                  <a:moveTo>
                    <a:pt x="13" y="24"/>
                  </a:moveTo>
                  <a:cubicBezTo>
                    <a:pt x="13" y="25"/>
                    <a:pt x="13" y="25"/>
                    <a:pt x="13" y="25"/>
                  </a:cubicBezTo>
                  <a:cubicBezTo>
                    <a:pt x="14" y="25"/>
                    <a:pt x="14" y="25"/>
                    <a:pt x="14" y="25"/>
                  </a:cubicBezTo>
                  <a:cubicBezTo>
                    <a:pt x="14" y="25"/>
                    <a:pt x="14" y="25"/>
                    <a:pt x="14" y="25"/>
                  </a:cubicBezTo>
                  <a:cubicBezTo>
                    <a:pt x="13" y="24"/>
                    <a:pt x="13" y="24"/>
                    <a:pt x="13" y="24"/>
                  </a:cubicBezTo>
                  <a:cubicBezTo>
                    <a:pt x="13" y="24"/>
                    <a:pt x="13" y="24"/>
                    <a:pt x="13" y="24"/>
                  </a:cubicBezTo>
                  <a:close/>
                  <a:moveTo>
                    <a:pt x="14" y="26"/>
                  </a:moveTo>
                  <a:cubicBezTo>
                    <a:pt x="14" y="26"/>
                    <a:pt x="14" y="26"/>
                    <a:pt x="14" y="26"/>
                  </a:cubicBezTo>
                  <a:cubicBezTo>
                    <a:pt x="15" y="26"/>
                    <a:pt x="15" y="26"/>
                    <a:pt x="15" y="26"/>
                  </a:cubicBezTo>
                  <a:cubicBezTo>
                    <a:pt x="15" y="27"/>
                    <a:pt x="15" y="27"/>
                    <a:pt x="15" y="27"/>
                  </a:cubicBezTo>
                  <a:cubicBezTo>
                    <a:pt x="16" y="28"/>
                    <a:pt x="16" y="28"/>
                    <a:pt x="16" y="28"/>
                  </a:cubicBezTo>
                  <a:cubicBezTo>
                    <a:pt x="16" y="28"/>
                    <a:pt x="16" y="28"/>
                    <a:pt x="16" y="28"/>
                  </a:cubicBezTo>
                  <a:cubicBezTo>
                    <a:pt x="16" y="29"/>
                    <a:pt x="16" y="29"/>
                    <a:pt x="16" y="29"/>
                  </a:cubicBezTo>
                  <a:cubicBezTo>
                    <a:pt x="17" y="30"/>
                    <a:pt x="17" y="30"/>
                    <a:pt x="17" y="30"/>
                  </a:cubicBezTo>
                  <a:cubicBezTo>
                    <a:pt x="17" y="31"/>
                    <a:pt x="17" y="31"/>
                    <a:pt x="17" y="31"/>
                  </a:cubicBezTo>
                  <a:cubicBezTo>
                    <a:pt x="18" y="31"/>
                    <a:pt x="18" y="31"/>
                    <a:pt x="18" y="31"/>
                  </a:cubicBezTo>
                  <a:cubicBezTo>
                    <a:pt x="19" y="32"/>
                    <a:pt x="19" y="32"/>
                    <a:pt x="19" y="32"/>
                  </a:cubicBezTo>
                  <a:cubicBezTo>
                    <a:pt x="20" y="31"/>
                    <a:pt x="20" y="31"/>
                    <a:pt x="20" y="31"/>
                  </a:cubicBezTo>
                  <a:cubicBezTo>
                    <a:pt x="20" y="30"/>
                    <a:pt x="20" y="30"/>
                    <a:pt x="20" y="30"/>
                  </a:cubicBezTo>
                  <a:cubicBezTo>
                    <a:pt x="20" y="30"/>
                    <a:pt x="20" y="30"/>
                    <a:pt x="20" y="30"/>
                  </a:cubicBezTo>
                  <a:cubicBezTo>
                    <a:pt x="20" y="29"/>
                    <a:pt x="20" y="29"/>
                    <a:pt x="20" y="29"/>
                  </a:cubicBezTo>
                  <a:cubicBezTo>
                    <a:pt x="20" y="29"/>
                    <a:pt x="20" y="29"/>
                    <a:pt x="20" y="29"/>
                  </a:cubicBezTo>
                  <a:cubicBezTo>
                    <a:pt x="20" y="28"/>
                    <a:pt x="20" y="28"/>
                    <a:pt x="20" y="28"/>
                  </a:cubicBezTo>
                  <a:cubicBezTo>
                    <a:pt x="20" y="28"/>
                    <a:pt x="20" y="28"/>
                    <a:pt x="20" y="28"/>
                  </a:cubicBezTo>
                  <a:cubicBezTo>
                    <a:pt x="19" y="27"/>
                    <a:pt x="19" y="27"/>
                    <a:pt x="19" y="27"/>
                  </a:cubicBezTo>
                  <a:cubicBezTo>
                    <a:pt x="17" y="26"/>
                    <a:pt x="17" y="26"/>
                    <a:pt x="17" y="26"/>
                  </a:cubicBezTo>
                  <a:cubicBezTo>
                    <a:pt x="16" y="26"/>
                    <a:pt x="16" y="26"/>
                    <a:pt x="16" y="26"/>
                  </a:cubicBezTo>
                  <a:cubicBezTo>
                    <a:pt x="15" y="26"/>
                    <a:pt x="15" y="26"/>
                    <a:pt x="15" y="26"/>
                  </a:cubicBezTo>
                  <a:cubicBezTo>
                    <a:pt x="14" y="26"/>
                    <a:pt x="14" y="26"/>
                    <a:pt x="14" y="26"/>
                  </a:cubicBezTo>
                  <a:close/>
                  <a:moveTo>
                    <a:pt x="32" y="23"/>
                  </a:moveTo>
                  <a:cubicBezTo>
                    <a:pt x="31" y="24"/>
                    <a:pt x="31" y="24"/>
                    <a:pt x="31" y="24"/>
                  </a:cubicBezTo>
                  <a:cubicBezTo>
                    <a:pt x="32" y="24"/>
                    <a:pt x="32" y="24"/>
                    <a:pt x="32" y="24"/>
                  </a:cubicBezTo>
                  <a:cubicBezTo>
                    <a:pt x="31" y="25"/>
                    <a:pt x="31" y="25"/>
                    <a:pt x="31" y="25"/>
                  </a:cubicBezTo>
                  <a:cubicBezTo>
                    <a:pt x="31" y="25"/>
                    <a:pt x="31" y="25"/>
                    <a:pt x="31" y="25"/>
                  </a:cubicBezTo>
                  <a:cubicBezTo>
                    <a:pt x="31" y="26"/>
                    <a:pt x="31" y="26"/>
                    <a:pt x="31" y="26"/>
                  </a:cubicBezTo>
                  <a:cubicBezTo>
                    <a:pt x="33" y="25"/>
                    <a:pt x="33" y="25"/>
                    <a:pt x="33" y="25"/>
                  </a:cubicBezTo>
                  <a:cubicBezTo>
                    <a:pt x="33" y="25"/>
                    <a:pt x="33" y="25"/>
                    <a:pt x="33" y="25"/>
                  </a:cubicBezTo>
                  <a:cubicBezTo>
                    <a:pt x="32" y="24"/>
                    <a:pt x="32" y="24"/>
                    <a:pt x="32" y="24"/>
                  </a:cubicBezTo>
                  <a:cubicBezTo>
                    <a:pt x="32" y="23"/>
                    <a:pt x="32" y="23"/>
                    <a:pt x="32" y="23"/>
                  </a:cubicBezTo>
                  <a:close/>
                  <a:moveTo>
                    <a:pt x="21" y="26"/>
                  </a:moveTo>
                  <a:cubicBezTo>
                    <a:pt x="22" y="27"/>
                    <a:pt x="22" y="27"/>
                    <a:pt x="22" y="27"/>
                  </a:cubicBezTo>
                  <a:cubicBezTo>
                    <a:pt x="22" y="27"/>
                    <a:pt x="22" y="27"/>
                    <a:pt x="22" y="27"/>
                  </a:cubicBezTo>
                  <a:cubicBezTo>
                    <a:pt x="23" y="26"/>
                    <a:pt x="23" y="26"/>
                    <a:pt x="23" y="26"/>
                  </a:cubicBezTo>
                  <a:cubicBezTo>
                    <a:pt x="22" y="26"/>
                    <a:pt x="22" y="26"/>
                    <a:pt x="22" y="26"/>
                  </a:cubicBezTo>
                  <a:cubicBezTo>
                    <a:pt x="21" y="25"/>
                    <a:pt x="21" y="25"/>
                    <a:pt x="21" y="25"/>
                  </a:cubicBezTo>
                  <a:cubicBezTo>
                    <a:pt x="21" y="26"/>
                    <a:pt x="21" y="26"/>
                    <a:pt x="21" y="26"/>
                  </a:cubicBezTo>
                  <a:cubicBezTo>
                    <a:pt x="21" y="26"/>
                    <a:pt x="21" y="26"/>
                    <a:pt x="21" y="26"/>
                  </a:cubicBezTo>
                  <a:close/>
                  <a:moveTo>
                    <a:pt x="23" y="30"/>
                  </a:moveTo>
                  <a:cubicBezTo>
                    <a:pt x="22" y="30"/>
                    <a:pt x="22" y="30"/>
                    <a:pt x="22" y="30"/>
                  </a:cubicBezTo>
                  <a:cubicBezTo>
                    <a:pt x="22" y="31"/>
                    <a:pt x="22" y="31"/>
                    <a:pt x="22" y="31"/>
                  </a:cubicBezTo>
                  <a:cubicBezTo>
                    <a:pt x="22" y="32"/>
                    <a:pt x="22" y="32"/>
                    <a:pt x="22" y="32"/>
                  </a:cubicBezTo>
                  <a:cubicBezTo>
                    <a:pt x="23" y="32"/>
                    <a:pt x="23" y="32"/>
                    <a:pt x="23" y="32"/>
                  </a:cubicBezTo>
                  <a:cubicBezTo>
                    <a:pt x="23" y="31"/>
                    <a:pt x="23" y="31"/>
                    <a:pt x="23" y="31"/>
                  </a:cubicBezTo>
                  <a:cubicBezTo>
                    <a:pt x="23" y="30"/>
                    <a:pt x="23" y="30"/>
                    <a:pt x="23" y="30"/>
                  </a:cubicBezTo>
                  <a:cubicBezTo>
                    <a:pt x="23" y="29"/>
                    <a:pt x="23" y="29"/>
                    <a:pt x="23" y="29"/>
                  </a:cubicBezTo>
                  <a:cubicBezTo>
                    <a:pt x="23" y="30"/>
                    <a:pt x="23" y="30"/>
                    <a:pt x="23" y="30"/>
                  </a:cubicBezTo>
                  <a:close/>
                  <a:moveTo>
                    <a:pt x="25" y="30"/>
                  </a:moveTo>
                  <a:cubicBezTo>
                    <a:pt x="24" y="30"/>
                    <a:pt x="24" y="30"/>
                    <a:pt x="24" y="30"/>
                  </a:cubicBezTo>
                  <a:cubicBezTo>
                    <a:pt x="25" y="31"/>
                    <a:pt x="25" y="31"/>
                    <a:pt x="25" y="31"/>
                  </a:cubicBezTo>
                  <a:cubicBezTo>
                    <a:pt x="25" y="31"/>
                    <a:pt x="25" y="31"/>
                    <a:pt x="25" y="31"/>
                  </a:cubicBezTo>
                  <a:cubicBezTo>
                    <a:pt x="26" y="30"/>
                    <a:pt x="26" y="30"/>
                    <a:pt x="26" y="30"/>
                  </a:cubicBezTo>
                  <a:cubicBezTo>
                    <a:pt x="25" y="30"/>
                    <a:pt x="25" y="30"/>
                    <a:pt x="25" y="30"/>
                  </a:cubicBezTo>
                  <a:close/>
                  <a:moveTo>
                    <a:pt x="28" y="28"/>
                  </a:moveTo>
                  <a:cubicBezTo>
                    <a:pt x="27" y="27"/>
                    <a:pt x="27" y="27"/>
                    <a:pt x="27" y="27"/>
                  </a:cubicBezTo>
                  <a:cubicBezTo>
                    <a:pt x="26" y="27"/>
                    <a:pt x="26" y="27"/>
                    <a:pt x="26" y="27"/>
                  </a:cubicBezTo>
                  <a:cubicBezTo>
                    <a:pt x="26" y="28"/>
                    <a:pt x="26" y="28"/>
                    <a:pt x="26" y="28"/>
                  </a:cubicBezTo>
                  <a:cubicBezTo>
                    <a:pt x="28" y="29"/>
                    <a:pt x="28" y="29"/>
                    <a:pt x="28" y="29"/>
                  </a:cubicBezTo>
                  <a:cubicBezTo>
                    <a:pt x="28" y="29"/>
                    <a:pt x="28" y="29"/>
                    <a:pt x="28" y="29"/>
                  </a:cubicBezTo>
                  <a:cubicBezTo>
                    <a:pt x="28" y="28"/>
                    <a:pt x="28" y="28"/>
                    <a:pt x="28" y="28"/>
                  </a:cubicBezTo>
                  <a:close/>
                  <a:moveTo>
                    <a:pt x="29" y="30"/>
                  </a:moveTo>
                  <a:cubicBezTo>
                    <a:pt x="30" y="30"/>
                    <a:pt x="30" y="30"/>
                    <a:pt x="30" y="30"/>
                  </a:cubicBezTo>
                  <a:cubicBezTo>
                    <a:pt x="30" y="31"/>
                    <a:pt x="30" y="31"/>
                    <a:pt x="30" y="31"/>
                  </a:cubicBezTo>
                  <a:cubicBezTo>
                    <a:pt x="31" y="31"/>
                    <a:pt x="31" y="31"/>
                    <a:pt x="31" y="31"/>
                  </a:cubicBezTo>
                  <a:cubicBezTo>
                    <a:pt x="30" y="30"/>
                    <a:pt x="30" y="30"/>
                    <a:pt x="30" y="30"/>
                  </a:cubicBezTo>
                  <a:cubicBezTo>
                    <a:pt x="29" y="30"/>
                    <a:pt x="29" y="30"/>
                    <a:pt x="29" y="30"/>
                  </a:cubicBezTo>
                  <a:close/>
                  <a:moveTo>
                    <a:pt x="28" y="33"/>
                  </a:moveTo>
                  <a:cubicBezTo>
                    <a:pt x="29" y="32"/>
                    <a:pt x="29" y="32"/>
                    <a:pt x="29" y="32"/>
                  </a:cubicBezTo>
                  <a:cubicBezTo>
                    <a:pt x="29" y="31"/>
                    <a:pt x="29" y="31"/>
                    <a:pt x="29" y="31"/>
                  </a:cubicBezTo>
                  <a:cubicBezTo>
                    <a:pt x="30" y="33"/>
                    <a:pt x="30" y="33"/>
                    <a:pt x="30" y="33"/>
                  </a:cubicBezTo>
                  <a:cubicBezTo>
                    <a:pt x="31" y="33"/>
                    <a:pt x="31" y="33"/>
                    <a:pt x="31" y="33"/>
                  </a:cubicBezTo>
                  <a:cubicBezTo>
                    <a:pt x="32" y="33"/>
                    <a:pt x="32" y="33"/>
                    <a:pt x="32" y="33"/>
                  </a:cubicBezTo>
                  <a:cubicBezTo>
                    <a:pt x="32" y="32"/>
                    <a:pt x="32" y="32"/>
                    <a:pt x="32" y="32"/>
                  </a:cubicBezTo>
                  <a:cubicBezTo>
                    <a:pt x="31" y="32"/>
                    <a:pt x="31" y="32"/>
                    <a:pt x="31" y="32"/>
                  </a:cubicBezTo>
                  <a:cubicBezTo>
                    <a:pt x="30" y="31"/>
                    <a:pt x="30" y="31"/>
                    <a:pt x="30" y="31"/>
                  </a:cubicBezTo>
                  <a:cubicBezTo>
                    <a:pt x="29" y="31"/>
                    <a:pt x="29" y="31"/>
                    <a:pt x="29" y="31"/>
                  </a:cubicBezTo>
                  <a:cubicBezTo>
                    <a:pt x="29" y="30"/>
                    <a:pt x="29" y="30"/>
                    <a:pt x="29" y="30"/>
                  </a:cubicBezTo>
                  <a:cubicBezTo>
                    <a:pt x="28" y="30"/>
                    <a:pt x="28" y="30"/>
                    <a:pt x="28" y="30"/>
                  </a:cubicBezTo>
                  <a:cubicBezTo>
                    <a:pt x="28" y="30"/>
                    <a:pt x="28" y="30"/>
                    <a:pt x="28" y="30"/>
                  </a:cubicBezTo>
                  <a:cubicBezTo>
                    <a:pt x="28" y="30"/>
                    <a:pt x="28" y="30"/>
                    <a:pt x="28" y="30"/>
                  </a:cubicBezTo>
                  <a:cubicBezTo>
                    <a:pt x="28" y="31"/>
                    <a:pt x="28" y="31"/>
                    <a:pt x="28" y="31"/>
                  </a:cubicBezTo>
                  <a:cubicBezTo>
                    <a:pt x="28" y="31"/>
                    <a:pt x="28" y="31"/>
                    <a:pt x="28" y="31"/>
                  </a:cubicBezTo>
                  <a:cubicBezTo>
                    <a:pt x="28" y="32"/>
                    <a:pt x="28" y="32"/>
                    <a:pt x="28" y="32"/>
                  </a:cubicBezTo>
                  <a:cubicBezTo>
                    <a:pt x="28" y="32"/>
                    <a:pt x="28" y="32"/>
                    <a:pt x="28" y="32"/>
                  </a:cubicBezTo>
                  <a:cubicBezTo>
                    <a:pt x="28" y="33"/>
                    <a:pt x="28" y="33"/>
                    <a:pt x="28" y="33"/>
                  </a:cubicBezTo>
                  <a:close/>
                  <a:moveTo>
                    <a:pt x="24" y="38"/>
                  </a:moveTo>
                  <a:cubicBezTo>
                    <a:pt x="23" y="39"/>
                    <a:pt x="23" y="39"/>
                    <a:pt x="23" y="39"/>
                  </a:cubicBezTo>
                  <a:cubicBezTo>
                    <a:pt x="23" y="39"/>
                    <a:pt x="23" y="39"/>
                    <a:pt x="23" y="39"/>
                  </a:cubicBezTo>
                  <a:cubicBezTo>
                    <a:pt x="22" y="38"/>
                    <a:pt x="22" y="38"/>
                    <a:pt x="22" y="38"/>
                  </a:cubicBezTo>
                  <a:cubicBezTo>
                    <a:pt x="23" y="37"/>
                    <a:pt x="23" y="37"/>
                    <a:pt x="23" y="37"/>
                  </a:cubicBezTo>
                  <a:cubicBezTo>
                    <a:pt x="23" y="35"/>
                    <a:pt x="23" y="35"/>
                    <a:pt x="23" y="35"/>
                  </a:cubicBezTo>
                  <a:cubicBezTo>
                    <a:pt x="23" y="34"/>
                    <a:pt x="23" y="34"/>
                    <a:pt x="23" y="34"/>
                  </a:cubicBezTo>
                  <a:cubicBezTo>
                    <a:pt x="23" y="34"/>
                    <a:pt x="23" y="34"/>
                    <a:pt x="23" y="34"/>
                  </a:cubicBezTo>
                  <a:cubicBezTo>
                    <a:pt x="23" y="34"/>
                    <a:pt x="23" y="34"/>
                    <a:pt x="23" y="34"/>
                  </a:cubicBezTo>
                  <a:cubicBezTo>
                    <a:pt x="22" y="33"/>
                    <a:pt x="22" y="33"/>
                    <a:pt x="22" y="33"/>
                  </a:cubicBezTo>
                  <a:cubicBezTo>
                    <a:pt x="22" y="33"/>
                    <a:pt x="22" y="33"/>
                    <a:pt x="22" y="33"/>
                  </a:cubicBezTo>
                  <a:cubicBezTo>
                    <a:pt x="23" y="33"/>
                    <a:pt x="23" y="33"/>
                    <a:pt x="23" y="33"/>
                  </a:cubicBezTo>
                  <a:cubicBezTo>
                    <a:pt x="24" y="33"/>
                    <a:pt x="24" y="33"/>
                    <a:pt x="24" y="33"/>
                  </a:cubicBezTo>
                  <a:cubicBezTo>
                    <a:pt x="24" y="34"/>
                    <a:pt x="24" y="34"/>
                    <a:pt x="24" y="34"/>
                  </a:cubicBezTo>
                  <a:cubicBezTo>
                    <a:pt x="24" y="34"/>
                    <a:pt x="24" y="34"/>
                    <a:pt x="24" y="34"/>
                  </a:cubicBezTo>
                  <a:cubicBezTo>
                    <a:pt x="25" y="34"/>
                    <a:pt x="25" y="34"/>
                    <a:pt x="25" y="34"/>
                  </a:cubicBezTo>
                  <a:cubicBezTo>
                    <a:pt x="25" y="34"/>
                    <a:pt x="25" y="34"/>
                    <a:pt x="25" y="34"/>
                  </a:cubicBezTo>
                  <a:cubicBezTo>
                    <a:pt x="26" y="34"/>
                    <a:pt x="26" y="34"/>
                    <a:pt x="26" y="34"/>
                  </a:cubicBezTo>
                  <a:cubicBezTo>
                    <a:pt x="27" y="35"/>
                    <a:pt x="27" y="35"/>
                    <a:pt x="27" y="35"/>
                  </a:cubicBezTo>
                  <a:cubicBezTo>
                    <a:pt x="27" y="34"/>
                    <a:pt x="27" y="34"/>
                    <a:pt x="27" y="34"/>
                  </a:cubicBezTo>
                  <a:cubicBezTo>
                    <a:pt x="28" y="34"/>
                    <a:pt x="28" y="34"/>
                    <a:pt x="28" y="34"/>
                  </a:cubicBezTo>
                  <a:cubicBezTo>
                    <a:pt x="28" y="34"/>
                    <a:pt x="28" y="34"/>
                    <a:pt x="28" y="34"/>
                  </a:cubicBezTo>
                  <a:cubicBezTo>
                    <a:pt x="28" y="35"/>
                    <a:pt x="28" y="35"/>
                    <a:pt x="28" y="35"/>
                  </a:cubicBezTo>
                  <a:cubicBezTo>
                    <a:pt x="28" y="35"/>
                    <a:pt x="28" y="35"/>
                    <a:pt x="28" y="35"/>
                  </a:cubicBezTo>
                  <a:cubicBezTo>
                    <a:pt x="27" y="36"/>
                    <a:pt x="27" y="36"/>
                    <a:pt x="27" y="36"/>
                  </a:cubicBezTo>
                  <a:cubicBezTo>
                    <a:pt x="26" y="37"/>
                    <a:pt x="26" y="37"/>
                    <a:pt x="26" y="37"/>
                  </a:cubicBezTo>
                  <a:cubicBezTo>
                    <a:pt x="26" y="38"/>
                    <a:pt x="26" y="38"/>
                    <a:pt x="26" y="38"/>
                  </a:cubicBezTo>
                  <a:cubicBezTo>
                    <a:pt x="25" y="38"/>
                    <a:pt x="25" y="38"/>
                    <a:pt x="25" y="38"/>
                  </a:cubicBezTo>
                  <a:cubicBezTo>
                    <a:pt x="25" y="38"/>
                    <a:pt x="25" y="38"/>
                    <a:pt x="25" y="38"/>
                  </a:cubicBezTo>
                  <a:cubicBezTo>
                    <a:pt x="25" y="38"/>
                    <a:pt x="25" y="38"/>
                    <a:pt x="25" y="38"/>
                  </a:cubicBezTo>
                  <a:cubicBezTo>
                    <a:pt x="24" y="38"/>
                    <a:pt x="24" y="38"/>
                    <a:pt x="24" y="38"/>
                  </a:cubicBezTo>
                  <a:close/>
                  <a:moveTo>
                    <a:pt x="26" y="38"/>
                  </a:moveTo>
                  <a:cubicBezTo>
                    <a:pt x="25" y="38"/>
                    <a:pt x="25" y="38"/>
                    <a:pt x="25" y="38"/>
                  </a:cubicBezTo>
                  <a:cubicBezTo>
                    <a:pt x="25" y="39"/>
                    <a:pt x="25" y="39"/>
                    <a:pt x="25" y="39"/>
                  </a:cubicBezTo>
                  <a:cubicBezTo>
                    <a:pt x="25" y="39"/>
                    <a:pt x="25" y="39"/>
                    <a:pt x="25" y="39"/>
                  </a:cubicBezTo>
                  <a:cubicBezTo>
                    <a:pt x="26" y="39"/>
                    <a:pt x="26" y="39"/>
                    <a:pt x="26" y="39"/>
                  </a:cubicBezTo>
                  <a:cubicBezTo>
                    <a:pt x="26" y="38"/>
                    <a:pt x="26" y="38"/>
                    <a:pt x="26" y="38"/>
                  </a:cubicBezTo>
                  <a:cubicBezTo>
                    <a:pt x="26" y="38"/>
                    <a:pt x="26" y="38"/>
                    <a:pt x="26" y="38"/>
                  </a:cubicBezTo>
                  <a:close/>
                  <a:moveTo>
                    <a:pt x="33" y="38"/>
                  </a:moveTo>
                  <a:cubicBezTo>
                    <a:pt x="33" y="38"/>
                    <a:pt x="33" y="38"/>
                    <a:pt x="33" y="38"/>
                  </a:cubicBezTo>
                  <a:cubicBezTo>
                    <a:pt x="33" y="38"/>
                    <a:pt x="33" y="38"/>
                    <a:pt x="33" y="38"/>
                  </a:cubicBezTo>
                  <a:cubicBezTo>
                    <a:pt x="33" y="38"/>
                    <a:pt x="33" y="38"/>
                    <a:pt x="33" y="38"/>
                  </a:cubicBezTo>
                  <a:close/>
                  <a:moveTo>
                    <a:pt x="29" y="43"/>
                  </a:moveTo>
                  <a:cubicBezTo>
                    <a:pt x="30" y="42"/>
                    <a:pt x="30" y="42"/>
                    <a:pt x="30" y="42"/>
                  </a:cubicBezTo>
                  <a:cubicBezTo>
                    <a:pt x="30" y="41"/>
                    <a:pt x="30" y="41"/>
                    <a:pt x="30" y="41"/>
                  </a:cubicBezTo>
                  <a:cubicBezTo>
                    <a:pt x="32" y="39"/>
                    <a:pt x="32" y="39"/>
                    <a:pt x="32" y="39"/>
                  </a:cubicBezTo>
                  <a:cubicBezTo>
                    <a:pt x="32" y="39"/>
                    <a:pt x="32" y="39"/>
                    <a:pt x="32" y="39"/>
                  </a:cubicBezTo>
                  <a:cubicBezTo>
                    <a:pt x="32" y="38"/>
                    <a:pt x="32" y="38"/>
                    <a:pt x="32" y="38"/>
                  </a:cubicBezTo>
                  <a:cubicBezTo>
                    <a:pt x="32" y="37"/>
                    <a:pt x="32" y="37"/>
                    <a:pt x="32" y="37"/>
                  </a:cubicBezTo>
                  <a:cubicBezTo>
                    <a:pt x="32" y="36"/>
                    <a:pt x="32" y="36"/>
                    <a:pt x="32" y="36"/>
                  </a:cubicBezTo>
                  <a:cubicBezTo>
                    <a:pt x="31" y="36"/>
                    <a:pt x="31" y="36"/>
                    <a:pt x="31" y="36"/>
                  </a:cubicBezTo>
                  <a:cubicBezTo>
                    <a:pt x="31" y="38"/>
                    <a:pt x="31" y="38"/>
                    <a:pt x="31" y="38"/>
                  </a:cubicBezTo>
                  <a:cubicBezTo>
                    <a:pt x="30" y="39"/>
                    <a:pt x="30" y="39"/>
                    <a:pt x="30" y="39"/>
                  </a:cubicBezTo>
                  <a:cubicBezTo>
                    <a:pt x="30" y="40"/>
                    <a:pt x="30" y="40"/>
                    <a:pt x="30" y="40"/>
                  </a:cubicBezTo>
                  <a:cubicBezTo>
                    <a:pt x="30" y="41"/>
                    <a:pt x="30" y="41"/>
                    <a:pt x="30" y="41"/>
                  </a:cubicBezTo>
                  <a:cubicBezTo>
                    <a:pt x="29" y="42"/>
                    <a:pt x="29" y="42"/>
                    <a:pt x="29" y="42"/>
                  </a:cubicBezTo>
                  <a:cubicBezTo>
                    <a:pt x="29" y="42"/>
                    <a:pt x="29" y="42"/>
                    <a:pt x="29" y="42"/>
                  </a:cubicBezTo>
                  <a:cubicBezTo>
                    <a:pt x="29" y="43"/>
                    <a:pt x="29" y="43"/>
                    <a:pt x="29" y="43"/>
                  </a:cubicBezTo>
                  <a:close/>
                  <a:moveTo>
                    <a:pt x="28" y="43"/>
                  </a:moveTo>
                  <a:cubicBezTo>
                    <a:pt x="28" y="41"/>
                    <a:pt x="28" y="41"/>
                    <a:pt x="28" y="41"/>
                  </a:cubicBezTo>
                  <a:cubicBezTo>
                    <a:pt x="29" y="39"/>
                    <a:pt x="29" y="39"/>
                    <a:pt x="29" y="39"/>
                  </a:cubicBezTo>
                  <a:cubicBezTo>
                    <a:pt x="30" y="38"/>
                    <a:pt x="30" y="38"/>
                    <a:pt x="30" y="38"/>
                  </a:cubicBezTo>
                  <a:cubicBezTo>
                    <a:pt x="30" y="37"/>
                    <a:pt x="30" y="37"/>
                    <a:pt x="30" y="37"/>
                  </a:cubicBezTo>
                  <a:cubicBezTo>
                    <a:pt x="29" y="37"/>
                    <a:pt x="29" y="37"/>
                    <a:pt x="29" y="37"/>
                  </a:cubicBezTo>
                  <a:cubicBezTo>
                    <a:pt x="29" y="37"/>
                    <a:pt x="29" y="37"/>
                    <a:pt x="29" y="37"/>
                  </a:cubicBezTo>
                  <a:cubicBezTo>
                    <a:pt x="28" y="37"/>
                    <a:pt x="28" y="37"/>
                    <a:pt x="28" y="37"/>
                  </a:cubicBezTo>
                  <a:cubicBezTo>
                    <a:pt x="27" y="37"/>
                    <a:pt x="27" y="37"/>
                    <a:pt x="27" y="37"/>
                  </a:cubicBezTo>
                  <a:cubicBezTo>
                    <a:pt x="27" y="38"/>
                    <a:pt x="27" y="38"/>
                    <a:pt x="27" y="38"/>
                  </a:cubicBezTo>
                  <a:cubicBezTo>
                    <a:pt x="27" y="39"/>
                    <a:pt x="27" y="39"/>
                    <a:pt x="27" y="39"/>
                  </a:cubicBezTo>
                  <a:cubicBezTo>
                    <a:pt x="27" y="40"/>
                    <a:pt x="27" y="40"/>
                    <a:pt x="27" y="40"/>
                  </a:cubicBezTo>
                  <a:cubicBezTo>
                    <a:pt x="26" y="41"/>
                    <a:pt x="26" y="41"/>
                    <a:pt x="26" y="41"/>
                  </a:cubicBezTo>
                  <a:cubicBezTo>
                    <a:pt x="25" y="41"/>
                    <a:pt x="25" y="41"/>
                    <a:pt x="25" y="41"/>
                  </a:cubicBezTo>
                  <a:cubicBezTo>
                    <a:pt x="25" y="42"/>
                    <a:pt x="25" y="42"/>
                    <a:pt x="25" y="42"/>
                  </a:cubicBezTo>
                  <a:cubicBezTo>
                    <a:pt x="25" y="43"/>
                    <a:pt x="25" y="43"/>
                    <a:pt x="25" y="43"/>
                  </a:cubicBezTo>
                  <a:cubicBezTo>
                    <a:pt x="26" y="43"/>
                    <a:pt x="26" y="43"/>
                    <a:pt x="26" y="43"/>
                  </a:cubicBezTo>
                  <a:cubicBezTo>
                    <a:pt x="27" y="44"/>
                    <a:pt x="27" y="44"/>
                    <a:pt x="27" y="44"/>
                  </a:cubicBezTo>
                  <a:cubicBezTo>
                    <a:pt x="27" y="44"/>
                    <a:pt x="27" y="44"/>
                    <a:pt x="27" y="44"/>
                  </a:cubicBezTo>
                  <a:cubicBezTo>
                    <a:pt x="27" y="45"/>
                    <a:pt x="27" y="45"/>
                    <a:pt x="27" y="45"/>
                  </a:cubicBezTo>
                  <a:cubicBezTo>
                    <a:pt x="28" y="45"/>
                    <a:pt x="28" y="45"/>
                    <a:pt x="28" y="45"/>
                  </a:cubicBezTo>
                  <a:cubicBezTo>
                    <a:pt x="29" y="44"/>
                    <a:pt x="29" y="44"/>
                    <a:pt x="29" y="44"/>
                  </a:cubicBezTo>
                  <a:cubicBezTo>
                    <a:pt x="29" y="44"/>
                    <a:pt x="29" y="44"/>
                    <a:pt x="29" y="44"/>
                  </a:cubicBezTo>
                  <a:cubicBezTo>
                    <a:pt x="28" y="43"/>
                    <a:pt x="28" y="43"/>
                    <a:pt x="28" y="43"/>
                  </a:cubicBezTo>
                  <a:close/>
                  <a:moveTo>
                    <a:pt x="31" y="44"/>
                  </a:moveTo>
                  <a:cubicBezTo>
                    <a:pt x="31" y="44"/>
                    <a:pt x="31" y="44"/>
                    <a:pt x="31" y="44"/>
                  </a:cubicBezTo>
                  <a:cubicBezTo>
                    <a:pt x="31" y="45"/>
                    <a:pt x="31" y="45"/>
                    <a:pt x="31" y="45"/>
                  </a:cubicBezTo>
                  <a:cubicBezTo>
                    <a:pt x="30" y="45"/>
                    <a:pt x="30" y="45"/>
                    <a:pt x="30" y="45"/>
                  </a:cubicBezTo>
                  <a:cubicBezTo>
                    <a:pt x="30" y="45"/>
                    <a:pt x="30" y="45"/>
                    <a:pt x="30" y="45"/>
                  </a:cubicBezTo>
                  <a:cubicBezTo>
                    <a:pt x="30" y="44"/>
                    <a:pt x="30" y="44"/>
                    <a:pt x="30" y="44"/>
                  </a:cubicBezTo>
                  <a:cubicBezTo>
                    <a:pt x="31" y="44"/>
                    <a:pt x="31" y="44"/>
                    <a:pt x="31" y="44"/>
                  </a:cubicBezTo>
                  <a:close/>
                  <a:moveTo>
                    <a:pt x="33" y="40"/>
                  </a:moveTo>
                  <a:cubicBezTo>
                    <a:pt x="34" y="40"/>
                    <a:pt x="34" y="40"/>
                    <a:pt x="34" y="40"/>
                  </a:cubicBezTo>
                  <a:cubicBezTo>
                    <a:pt x="34" y="41"/>
                    <a:pt x="34" y="41"/>
                    <a:pt x="34" y="41"/>
                  </a:cubicBezTo>
                  <a:cubicBezTo>
                    <a:pt x="34" y="42"/>
                    <a:pt x="34" y="42"/>
                    <a:pt x="34" y="42"/>
                  </a:cubicBezTo>
                  <a:cubicBezTo>
                    <a:pt x="34" y="42"/>
                    <a:pt x="34" y="42"/>
                    <a:pt x="34" y="42"/>
                  </a:cubicBezTo>
                  <a:cubicBezTo>
                    <a:pt x="33" y="43"/>
                    <a:pt x="33" y="43"/>
                    <a:pt x="33" y="43"/>
                  </a:cubicBezTo>
                  <a:cubicBezTo>
                    <a:pt x="32" y="43"/>
                    <a:pt x="32" y="43"/>
                    <a:pt x="32" y="43"/>
                  </a:cubicBezTo>
                  <a:cubicBezTo>
                    <a:pt x="32" y="42"/>
                    <a:pt x="32" y="42"/>
                    <a:pt x="32" y="42"/>
                  </a:cubicBezTo>
                  <a:cubicBezTo>
                    <a:pt x="31" y="42"/>
                    <a:pt x="31" y="42"/>
                    <a:pt x="31" y="42"/>
                  </a:cubicBezTo>
                  <a:cubicBezTo>
                    <a:pt x="32" y="41"/>
                    <a:pt x="32" y="41"/>
                    <a:pt x="32" y="41"/>
                  </a:cubicBezTo>
                  <a:cubicBezTo>
                    <a:pt x="33" y="40"/>
                    <a:pt x="33" y="40"/>
                    <a:pt x="33" y="40"/>
                  </a:cubicBezTo>
                  <a:close/>
                  <a:moveTo>
                    <a:pt x="37" y="40"/>
                  </a:moveTo>
                  <a:cubicBezTo>
                    <a:pt x="38" y="41"/>
                    <a:pt x="38" y="41"/>
                    <a:pt x="38" y="41"/>
                  </a:cubicBezTo>
                  <a:cubicBezTo>
                    <a:pt x="38" y="42"/>
                    <a:pt x="38" y="42"/>
                    <a:pt x="38" y="42"/>
                  </a:cubicBezTo>
                  <a:cubicBezTo>
                    <a:pt x="37" y="41"/>
                    <a:pt x="37" y="41"/>
                    <a:pt x="37" y="41"/>
                  </a:cubicBezTo>
                  <a:cubicBezTo>
                    <a:pt x="37" y="40"/>
                    <a:pt x="37" y="40"/>
                    <a:pt x="37" y="40"/>
                  </a:cubicBezTo>
                  <a:close/>
                  <a:moveTo>
                    <a:pt x="35" y="44"/>
                  </a:moveTo>
                  <a:cubicBezTo>
                    <a:pt x="36" y="44"/>
                    <a:pt x="36" y="44"/>
                    <a:pt x="36" y="44"/>
                  </a:cubicBezTo>
                  <a:cubicBezTo>
                    <a:pt x="36" y="45"/>
                    <a:pt x="36" y="45"/>
                    <a:pt x="36" y="45"/>
                  </a:cubicBezTo>
                  <a:cubicBezTo>
                    <a:pt x="35" y="44"/>
                    <a:pt x="35" y="44"/>
                    <a:pt x="35" y="44"/>
                  </a:cubicBezTo>
                  <a:cubicBezTo>
                    <a:pt x="35" y="44"/>
                    <a:pt x="35" y="44"/>
                    <a:pt x="35" y="44"/>
                  </a:cubicBezTo>
                  <a:cubicBezTo>
                    <a:pt x="35" y="44"/>
                    <a:pt x="35" y="44"/>
                    <a:pt x="35" y="44"/>
                  </a:cubicBezTo>
                  <a:close/>
                  <a:moveTo>
                    <a:pt x="34" y="34"/>
                  </a:moveTo>
                  <a:cubicBezTo>
                    <a:pt x="34" y="35"/>
                    <a:pt x="34" y="35"/>
                    <a:pt x="34" y="35"/>
                  </a:cubicBezTo>
                  <a:cubicBezTo>
                    <a:pt x="33" y="35"/>
                    <a:pt x="33" y="35"/>
                    <a:pt x="33" y="35"/>
                  </a:cubicBezTo>
                  <a:cubicBezTo>
                    <a:pt x="33" y="34"/>
                    <a:pt x="33" y="34"/>
                    <a:pt x="33" y="34"/>
                  </a:cubicBezTo>
                  <a:cubicBezTo>
                    <a:pt x="33" y="34"/>
                    <a:pt x="33" y="34"/>
                    <a:pt x="33" y="34"/>
                  </a:cubicBezTo>
                  <a:cubicBezTo>
                    <a:pt x="34" y="34"/>
                    <a:pt x="34" y="34"/>
                    <a:pt x="34" y="34"/>
                  </a:cubicBezTo>
                  <a:close/>
                  <a:moveTo>
                    <a:pt x="36" y="35"/>
                  </a:moveTo>
                  <a:cubicBezTo>
                    <a:pt x="37" y="36"/>
                    <a:pt x="37" y="36"/>
                    <a:pt x="37" y="36"/>
                  </a:cubicBezTo>
                  <a:cubicBezTo>
                    <a:pt x="37" y="36"/>
                    <a:pt x="37" y="36"/>
                    <a:pt x="37" y="36"/>
                  </a:cubicBezTo>
                  <a:cubicBezTo>
                    <a:pt x="38" y="36"/>
                    <a:pt x="38" y="36"/>
                    <a:pt x="38" y="36"/>
                  </a:cubicBezTo>
                  <a:cubicBezTo>
                    <a:pt x="39" y="36"/>
                    <a:pt x="39" y="36"/>
                    <a:pt x="39" y="36"/>
                  </a:cubicBezTo>
                  <a:cubicBezTo>
                    <a:pt x="39" y="36"/>
                    <a:pt x="39" y="36"/>
                    <a:pt x="39" y="36"/>
                  </a:cubicBezTo>
                  <a:cubicBezTo>
                    <a:pt x="39" y="36"/>
                    <a:pt x="39" y="36"/>
                    <a:pt x="39" y="36"/>
                  </a:cubicBezTo>
                  <a:cubicBezTo>
                    <a:pt x="39" y="36"/>
                    <a:pt x="39" y="36"/>
                    <a:pt x="39" y="36"/>
                  </a:cubicBezTo>
                  <a:cubicBezTo>
                    <a:pt x="39" y="35"/>
                    <a:pt x="39" y="35"/>
                    <a:pt x="39" y="35"/>
                  </a:cubicBezTo>
                  <a:cubicBezTo>
                    <a:pt x="38" y="35"/>
                    <a:pt x="38" y="35"/>
                    <a:pt x="38" y="35"/>
                  </a:cubicBezTo>
                  <a:cubicBezTo>
                    <a:pt x="38" y="34"/>
                    <a:pt x="38" y="34"/>
                    <a:pt x="38" y="34"/>
                  </a:cubicBezTo>
                  <a:cubicBezTo>
                    <a:pt x="38" y="32"/>
                    <a:pt x="38" y="32"/>
                    <a:pt x="38" y="32"/>
                  </a:cubicBezTo>
                  <a:cubicBezTo>
                    <a:pt x="38" y="32"/>
                    <a:pt x="38" y="32"/>
                    <a:pt x="38" y="32"/>
                  </a:cubicBezTo>
                  <a:cubicBezTo>
                    <a:pt x="38" y="31"/>
                    <a:pt x="38" y="31"/>
                    <a:pt x="38" y="31"/>
                  </a:cubicBezTo>
                  <a:cubicBezTo>
                    <a:pt x="37" y="30"/>
                    <a:pt x="37" y="30"/>
                    <a:pt x="37" y="30"/>
                  </a:cubicBezTo>
                  <a:cubicBezTo>
                    <a:pt x="37" y="30"/>
                    <a:pt x="37" y="30"/>
                    <a:pt x="37" y="30"/>
                  </a:cubicBezTo>
                  <a:cubicBezTo>
                    <a:pt x="36" y="30"/>
                    <a:pt x="36" y="30"/>
                    <a:pt x="36" y="30"/>
                  </a:cubicBezTo>
                  <a:cubicBezTo>
                    <a:pt x="36" y="30"/>
                    <a:pt x="36" y="30"/>
                    <a:pt x="36" y="30"/>
                  </a:cubicBezTo>
                  <a:cubicBezTo>
                    <a:pt x="35" y="30"/>
                    <a:pt x="35" y="30"/>
                    <a:pt x="35" y="30"/>
                  </a:cubicBezTo>
                  <a:cubicBezTo>
                    <a:pt x="35" y="30"/>
                    <a:pt x="35" y="30"/>
                    <a:pt x="35" y="30"/>
                  </a:cubicBezTo>
                  <a:cubicBezTo>
                    <a:pt x="35" y="30"/>
                    <a:pt x="35" y="30"/>
                    <a:pt x="35" y="30"/>
                  </a:cubicBezTo>
                  <a:cubicBezTo>
                    <a:pt x="34" y="30"/>
                    <a:pt x="34" y="30"/>
                    <a:pt x="34" y="30"/>
                  </a:cubicBezTo>
                  <a:cubicBezTo>
                    <a:pt x="33" y="30"/>
                    <a:pt x="33" y="30"/>
                    <a:pt x="33" y="30"/>
                  </a:cubicBezTo>
                  <a:cubicBezTo>
                    <a:pt x="33" y="30"/>
                    <a:pt x="33" y="30"/>
                    <a:pt x="33" y="30"/>
                  </a:cubicBezTo>
                  <a:cubicBezTo>
                    <a:pt x="33" y="30"/>
                    <a:pt x="33" y="30"/>
                    <a:pt x="33" y="30"/>
                  </a:cubicBezTo>
                  <a:cubicBezTo>
                    <a:pt x="33" y="32"/>
                    <a:pt x="33" y="32"/>
                    <a:pt x="33" y="32"/>
                  </a:cubicBezTo>
                  <a:cubicBezTo>
                    <a:pt x="35" y="32"/>
                    <a:pt x="35" y="32"/>
                    <a:pt x="35" y="32"/>
                  </a:cubicBezTo>
                  <a:cubicBezTo>
                    <a:pt x="36" y="34"/>
                    <a:pt x="36" y="34"/>
                    <a:pt x="36" y="34"/>
                  </a:cubicBezTo>
                  <a:cubicBezTo>
                    <a:pt x="36" y="34"/>
                    <a:pt x="36" y="34"/>
                    <a:pt x="36" y="34"/>
                  </a:cubicBezTo>
                  <a:cubicBezTo>
                    <a:pt x="36" y="34"/>
                    <a:pt x="36" y="34"/>
                    <a:pt x="36" y="34"/>
                  </a:cubicBezTo>
                  <a:cubicBezTo>
                    <a:pt x="35" y="35"/>
                    <a:pt x="35" y="35"/>
                    <a:pt x="35" y="35"/>
                  </a:cubicBezTo>
                  <a:cubicBezTo>
                    <a:pt x="35" y="35"/>
                    <a:pt x="35" y="35"/>
                    <a:pt x="35" y="35"/>
                  </a:cubicBezTo>
                  <a:cubicBezTo>
                    <a:pt x="36" y="35"/>
                    <a:pt x="36" y="35"/>
                    <a:pt x="36" y="35"/>
                  </a:cubicBezTo>
                  <a:cubicBezTo>
                    <a:pt x="36" y="35"/>
                    <a:pt x="36" y="35"/>
                    <a:pt x="36" y="35"/>
                  </a:cubicBezTo>
                  <a:cubicBezTo>
                    <a:pt x="36" y="35"/>
                    <a:pt x="36" y="35"/>
                    <a:pt x="36" y="35"/>
                  </a:cubicBezTo>
                  <a:close/>
                  <a:moveTo>
                    <a:pt x="35" y="35"/>
                  </a:moveTo>
                  <a:cubicBezTo>
                    <a:pt x="35" y="36"/>
                    <a:pt x="35" y="36"/>
                    <a:pt x="35" y="36"/>
                  </a:cubicBezTo>
                  <a:cubicBezTo>
                    <a:pt x="34" y="35"/>
                    <a:pt x="34" y="35"/>
                    <a:pt x="34" y="35"/>
                  </a:cubicBezTo>
                  <a:cubicBezTo>
                    <a:pt x="33" y="35"/>
                    <a:pt x="33" y="35"/>
                    <a:pt x="33" y="35"/>
                  </a:cubicBezTo>
                  <a:cubicBezTo>
                    <a:pt x="33" y="36"/>
                    <a:pt x="33" y="36"/>
                    <a:pt x="33" y="36"/>
                  </a:cubicBezTo>
                  <a:cubicBezTo>
                    <a:pt x="33" y="37"/>
                    <a:pt x="33" y="37"/>
                    <a:pt x="33" y="37"/>
                  </a:cubicBezTo>
                  <a:cubicBezTo>
                    <a:pt x="34" y="37"/>
                    <a:pt x="34" y="37"/>
                    <a:pt x="34" y="37"/>
                  </a:cubicBezTo>
                  <a:cubicBezTo>
                    <a:pt x="34" y="37"/>
                    <a:pt x="34" y="37"/>
                    <a:pt x="34" y="37"/>
                  </a:cubicBezTo>
                  <a:cubicBezTo>
                    <a:pt x="35" y="37"/>
                    <a:pt x="35" y="37"/>
                    <a:pt x="35" y="37"/>
                  </a:cubicBezTo>
                  <a:cubicBezTo>
                    <a:pt x="35" y="38"/>
                    <a:pt x="35" y="38"/>
                    <a:pt x="35" y="38"/>
                  </a:cubicBezTo>
                  <a:cubicBezTo>
                    <a:pt x="35" y="39"/>
                    <a:pt x="35" y="39"/>
                    <a:pt x="35" y="39"/>
                  </a:cubicBezTo>
                  <a:cubicBezTo>
                    <a:pt x="35" y="40"/>
                    <a:pt x="35" y="40"/>
                    <a:pt x="35" y="40"/>
                  </a:cubicBezTo>
                  <a:cubicBezTo>
                    <a:pt x="36" y="41"/>
                    <a:pt x="36" y="41"/>
                    <a:pt x="36" y="41"/>
                  </a:cubicBezTo>
                  <a:cubicBezTo>
                    <a:pt x="36" y="40"/>
                    <a:pt x="36" y="40"/>
                    <a:pt x="36" y="40"/>
                  </a:cubicBezTo>
                  <a:cubicBezTo>
                    <a:pt x="37" y="40"/>
                    <a:pt x="37" y="40"/>
                    <a:pt x="37" y="40"/>
                  </a:cubicBezTo>
                  <a:cubicBezTo>
                    <a:pt x="38" y="40"/>
                    <a:pt x="38" y="40"/>
                    <a:pt x="38" y="40"/>
                  </a:cubicBezTo>
                  <a:cubicBezTo>
                    <a:pt x="38" y="39"/>
                    <a:pt x="38" y="39"/>
                    <a:pt x="38" y="39"/>
                  </a:cubicBezTo>
                  <a:cubicBezTo>
                    <a:pt x="37" y="38"/>
                    <a:pt x="37" y="38"/>
                    <a:pt x="37" y="38"/>
                  </a:cubicBezTo>
                  <a:cubicBezTo>
                    <a:pt x="36" y="38"/>
                    <a:pt x="36" y="38"/>
                    <a:pt x="36" y="38"/>
                  </a:cubicBezTo>
                  <a:cubicBezTo>
                    <a:pt x="36" y="37"/>
                    <a:pt x="36" y="37"/>
                    <a:pt x="36" y="37"/>
                  </a:cubicBezTo>
                  <a:cubicBezTo>
                    <a:pt x="36" y="36"/>
                    <a:pt x="36" y="36"/>
                    <a:pt x="36" y="36"/>
                  </a:cubicBezTo>
                  <a:cubicBezTo>
                    <a:pt x="35" y="35"/>
                    <a:pt x="35" y="35"/>
                    <a:pt x="35" y="35"/>
                  </a:cubicBezTo>
                  <a:close/>
                  <a:moveTo>
                    <a:pt x="40" y="37"/>
                  </a:moveTo>
                  <a:cubicBezTo>
                    <a:pt x="40" y="37"/>
                    <a:pt x="40" y="37"/>
                    <a:pt x="40" y="37"/>
                  </a:cubicBezTo>
                  <a:cubicBezTo>
                    <a:pt x="40" y="37"/>
                    <a:pt x="40" y="37"/>
                    <a:pt x="40" y="37"/>
                  </a:cubicBezTo>
                  <a:cubicBezTo>
                    <a:pt x="40" y="37"/>
                    <a:pt x="40" y="37"/>
                    <a:pt x="40" y="37"/>
                  </a:cubicBezTo>
                  <a:cubicBezTo>
                    <a:pt x="40" y="37"/>
                    <a:pt x="40" y="37"/>
                    <a:pt x="40" y="37"/>
                  </a:cubicBezTo>
                  <a:close/>
                  <a:moveTo>
                    <a:pt x="40" y="38"/>
                  </a:moveTo>
                  <a:cubicBezTo>
                    <a:pt x="39" y="38"/>
                    <a:pt x="39" y="38"/>
                    <a:pt x="39" y="38"/>
                  </a:cubicBezTo>
                  <a:cubicBezTo>
                    <a:pt x="39" y="38"/>
                    <a:pt x="39" y="38"/>
                    <a:pt x="39" y="38"/>
                  </a:cubicBezTo>
                  <a:cubicBezTo>
                    <a:pt x="40" y="38"/>
                    <a:pt x="40" y="38"/>
                    <a:pt x="40" y="38"/>
                  </a:cubicBezTo>
                  <a:cubicBezTo>
                    <a:pt x="40" y="38"/>
                    <a:pt x="40" y="38"/>
                    <a:pt x="40" y="38"/>
                  </a:cubicBezTo>
                  <a:close/>
                  <a:moveTo>
                    <a:pt x="40" y="42"/>
                  </a:moveTo>
                  <a:cubicBezTo>
                    <a:pt x="40" y="41"/>
                    <a:pt x="40" y="41"/>
                    <a:pt x="40" y="41"/>
                  </a:cubicBezTo>
                  <a:cubicBezTo>
                    <a:pt x="39" y="40"/>
                    <a:pt x="39" y="40"/>
                    <a:pt x="39" y="40"/>
                  </a:cubicBezTo>
                  <a:cubicBezTo>
                    <a:pt x="39" y="40"/>
                    <a:pt x="39" y="40"/>
                    <a:pt x="39" y="40"/>
                  </a:cubicBezTo>
                  <a:cubicBezTo>
                    <a:pt x="40" y="39"/>
                    <a:pt x="40" y="39"/>
                    <a:pt x="40" y="39"/>
                  </a:cubicBezTo>
                  <a:cubicBezTo>
                    <a:pt x="39" y="39"/>
                    <a:pt x="39" y="39"/>
                    <a:pt x="39" y="39"/>
                  </a:cubicBezTo>
                  <a:cubicBezTo>
                    <a:pt x="39" y="39"/>
                    <a:pt x="39" y="39"/>
                    <a:pt x="39" y="39"/>
                  </a:cubicBezTo>
                  <a:cubicBezTo>
                    <a:pt x="39" y="40"/>
                    <a:pt x="39" y="40"/>
                    <a:pt x="39" y="40"/>
                  </a:cubicBezTo>
                  <a:cubicBezTo>
                    <a:pt x="39" y="41"/>
                    <a:pt x="39" y="41"/>
                    <a:pt x="39" y="41"/>
                  </a:cubicBezTo>
                  <a:cubicBezTo>
                    <a:pt x="39" y="41"/>
                    <a:pt x="39" y="41"/>
                    <a:pt x="39" y="41"/>
                  </a:cubicBezTo>
                  <a:cubicBezTo>
                    <a:pt x="39" y="42"/>
                    <a:pt x="39" y="42"/>
                    <a:pt x="39" y="42"/>
                  </a:cubicBezTo>
                  <a:cubicBezTo>
                    <a:pt x="40" y="42"/>
                    <a:pt x="40" y="42"/>
                    <a:pt x="40" y="42"/>
                  </a:cubicBezTo>
                  <a:close/>
                  <a:moveTo>
                    <a:pt x="41" y="42"/>
                  </a:moveTo>
                  <a:cubicBezTo>
                    <a:pt x="41" y="43"/>
                    <a:pt x="41" y="43"/>
                    <a:pt x="41" y="43"/>
                  </a:cubicBezTo>
                  <a:cubicBezTo>
                    <a:pt x="41" y="43"/>
                    <a:pt x="41" y="43"/>
                    <a:pt x="41" y="43"/>
                  </a:cubicBezTo>
                  <a:cubicBezTo>
                    <a:pt x="41" y="42"/>
                    <a:pt x="41" y="42"/>
                    <a:pt x="41" y="42"/>
                  </a:cubicBezTo>
                  <a:cubicBezTo>
                    <a:pt x="41" y="42"/>
                    <a:pt x="41" y="42"/>
                    <a:pt x="41" y="42"/>
                  </a:cubicBezTo>
                  <a:close/>
                  <a:moveTo>
                    <a:pt x="41" y="40"/>
                  </a:moveTo>
                  <a:cubicBezTo>
                    <a:pt x="41" y="41"/>
                    <a:pt x="41" y="41"/>
                    <a:pt x="41" y="41"/>
                  </a:cubicBezTo>
                  <a:cubicBezTo>
                    <a:pt x="41" y="42"/>
                    <a:pt x="41" y="42"/>
                    <a:pt x="41" y="42"/>
                  </a:cubicBezTo>
                  <a:cubicBezTo>
                    <a:pt x="41" y="42"/>
                    <a:pt x="41" y="42"/>
                    <a:pt x="41" y="42"/>
                  </a:cubicBezTo>
                  <a:cubicBezTo>
                    <a:pt x="42" y="42"/>
                    <a:pt x="42" y="42"/>
                    <a:pt x="42" y="42"/>
                  </a:cubicBezTo>
                  <a:cubicBezTo>
                    <a:pt x="42" y="41"/>
                    <a:pt x="42" y="41"/>
                    <a:pt x="42" y="41"/>
                  </a:cubicBezTo>
                  <a:cubicBezTo>
                    <a:pt x="41" y="40"/>
                    <a:pt x="41" y="40"/>
                    <a:pt x="41" y="40"/>
                  </a:cubicBezTo>
                  <a:close/>
                  <a:moveTo>
                    <a:pt x="24" y="54"/>
                  </a:moveTo>
                  <a:cubicBezTo>
                    <a:pt x="23" y="53"/>
                    <a:pt x="23" y="53"/>
                    <a:pt x="23" y="53"/>
                  </a:cubicBezTo>
                  <a:cubicBezTo>
                    <a:pt x="24" y="52"/>
                    <a:pt x="24" y="52"/>
                    <a:pt x="24" y="52"/>
                  </a:cubicBezTo>
                  <a:cubicBezTo>
                    <a:pt x="24" y="51"/>
                    <a:pt x="24" y="51"/>
                    <a:pt x="24" y="51"/>
                  </a:cubicBezTo>
                  <a:cubicBezTo>
                    <a:pt x="24" y="51"/>
                    <a:pt x="24" y="51"/>
                    <a:pt x="24" y="51"/>
                  </a:cubicBezTo>
                  <a:cubicBezTo>
                    <a:pt x="25" y="50"/>
                    <a:pt x="25" y="50"/>
                    <a:pt x="25" y="50"/>
                  </a:cubicBezTo>
                  <a:cubicBezTo>
                    <a:pt x="25" y="50"/>
                    <a:pt x="25" y="50"/>
                    <a:pt x="25" y="50"/>
                  </a:cubicBezTo>
                  <a:cubicBezTo>
                    <a:pt x="26" y="49"/>
                    <a:pt x="26" y="49"/>
                    <a:pt x="26" y="49"/>
                  </a:cubicBezTo>
                  <a:cubicBezTo>
                    <a:pt x="27" y="49"/>
                    <a:pt x="27" y="49"/>
                    <a:pt x="27" y="49"/>
                  </a:cubicBezTo>
                  <a:cubicBezTo>
                    <a:pt x="28" y="49"/>
                    <a:pt x="28" y="49"/>
                    <a:pt x="28" y="49"/>
                  </a:cubicBezTo>
                  <a:cubicBezTo>
                    <a:pt x="28" y="48"/>
                    <a:pt x="28" y="48"/>
                    <a:pt x="28" y="48"/>
                  </a:cubicBezTo>
                  <a:cubicBezTo>
                    <a:pt x="28" y="48"/>
                    <a:pt x="28" y="48"/>
                    <a:pt x="28" y="48"/>
                  </a:cubicBezTo>
                  <a:cubicBezTo>
                    <a:pt x="29" y="47"/>
                    <a:pt x="29" y="47"/>
                    <a:pt x="29" y="47"/>
                  </a:cubicBezTo>
                  <a:cubicBezTo>
                    <a:pt x="30" y="46"/>
                    <a:pt x="30" y="46"/>
                    <a:pt x="30" y="46"/>
                  </a:cubicBezTo>
                  <a:cubicBezTo>
                    <a:pt x="30" y="46"/>
                    <a:pt x="30" y="46"/>
                    <a:pt x="30" y="46"/>
                  </a:cubicBezTo>
                  <a:cubicBezTo>
                    <a:pt x="32" y="47"/>
                    <a:pt x="32" y="47"/>
                    <a:pt x="32" y="47"/>
                  </a:cubicBezTo>
                  <a:cubicBezTo>
                    <a:pt x="32" y="49"/>
                    <a:pt x="32" y="49"/>
                    <a:pt x="32" y="49"/>
                  </a:cubicBezTo>
                  <a:cubicBezTo>
                    <a:pt x="31" y="50"/>
                    <a:pt x="31" y="50"/>
                    <a:pt x="31" y="50"/>
                  </a:cubicBezTo>
                  <a:cubicBezTo>
                    <a:pt x="31" y="49"/>
                    <a:pt x="31" y="49"/>
                    <a:pt x="31" y="49"/>
                  </a:cubicBezTo>
                  <a:cubicBezTo>
                    <a:pt x="32" y="49"/>
                    <a:pt x="32" y="49"/>
                    <a:pt x="32" y="49"/>
                  </a:cubicBezTo>
                  <a:cubicBezTo>
                    <a:pt x="33" y="49"/>
                    <a:pt x="33" y="49"/>
                    <a:pt x="33" y="49"/>
                  </a:cubicBezTo>
                  <a:cubicBezTo>
                    <a:pt x="34" y="47"/>
                    <a:pt x="34" y="47"/>
                    <a:pt x="34" y="47"/>
                  </a:cubicBezTo>
                  <a:cubicBezTo>
                    <a:pt x="35" y="47"/>
                    <a:pt x="35" y="47"/>
                    <a:pt x="35" y="47"/>
                  </a:cubicBezTo>
                  <a:cubicBezTo>
                    <a:pt x="35" y="48"/>
                    <a:pt x="35" y="48"/>
                    <a:pt x="35" y="48"/>
                  </a:cubicBezTo>
                  <a:cubicBezTo>
                    <a:pt x="36" y="47"/>
                    <a:pt x="36" y="47"/>
                    <a:pt x="36" y="47"/>
                  </a:cubicBezTo>
                  <a:cubicBezTo>
                    <a:pt x="36" y="47"/>
                    <a:pt x="36" y="47"/>
                    <a:pt x="36" y="47"/>
                  </a:cubicBezTo>
                  <a:cubicBezTo>
                    <a:pt x="35" y="47"/>
                    <a:pt x="35" y="47"/>
                    <a:pt x="35" y="47"/>
                  </a:cubicBezTo>
                  <a:cubicBezTo>
                    <a:pt x="36" y="45"/>
                    <a:pt x="36" y="45"/>
                    <a:pt x="36" y="45"/>
                  </a:cubicBezTo>
                  <a:cubicBezTo>
                    <a:pt x="37" y="45"/>
                    <a:pt x="37" y="45"/>
                    <a:pt x="37" y="45"/>
                  </a:cubicBezTo>
                  <a:cubicBezTo>
                    <a:pt x="37" y="46"/>
                    <a:pt x="37" y="46"/>
                    <a:pt x="37" y="46"/>
                  </a:cubicBezTo>
                  <a:cubicBezTo>
                    <a:pt x="38" y="45"/>
                    <a:pt x="38" y="45"/>
                    <a:pt x="38" y="45"/>
                  </a:cubicBezTo>
                  <a:cubicBezTo>
                    <a:pt x="38" y="44"/>
                    <a:pt x="38" y="44"/>
                    <a:pt x="38" y="44"/>
                  </a:cubicBezTo>
                  <a:cubicBezTo>
                    <a:pt x="38" y="44"/>
                    <a:pt x="38" y="44"/>
                    <a:pt x="38" y="44"/>
                  </a:cubicBezTo>
                  <a:cubicBezTo>
                    <a:pt x="39" y="45"/>
                    <a:pt x="39" y="45"/>
                    <a:pt x="39" y="45"/>
                  </a:cubicBezTo>
                  <a:cubicBezTo>
                    <a:pt x="39" y="44"/>
                    <a:pt x="39" y="44"/>
                    <a:pt x="39" y="44"/>
                  </a:cubicBezTo>
                  <a:cubicBezTo>
                    <a:pt x="38" y="43"/>
                    <a:pt x="38" y="43"/>
                    <a:pt x="38" y="43"/>
                  </a:cubicBezTo>
                  <a:cubicBezTo>
                    <a:pt x="38" y="42"/>
                    <a:pt x="38" y="42"/>
                    <a:pt x="38" y="42"/>
                  </a:cubicBezTo>
                  <a:cubicBezTo>
                    <a:pt x="39" y="42"/>
                    <a:pt x="39" y="42"/>
                    <a:pt x="39" y="42"/>
                  </a:cubicBezTo>
                  <a:cubicBezTo>
                    <a:pt x="39" y="42"/>
                    <a:pt x="39" y="42"/>
                    <a:pt x="39" y="42"/>
                  </a:cubicBezTo>
                  <a:cubicBezTo>
                    <a:pt x="40" y="43"/>
                    <a:pt x="40" y="43"/>
                    <a:pt x="40" y="43"/>
                  </a:cubicBezTo>
                  <a:cubicBezTo>
                    <a:pt x="41" y="44"/>
                    <a:pt x="41" y="44"/>
                    <a:pt x="41" y="44"/>
                  </a:cubicBezTo>
                  <a:cubicBezTo>
                    <a:pt x="42" y="44"/>
                    <a:pt x="42" y="44"/>
                    <a:pt x="42" y="44"/>
                  </a:cubicBezTo>
                  <a:cubicBezTo>
                    <a:pt x="42" y="44"/>
                    <a:pt x="42" y="44"/>
                    <a:pt x="42" y="44"/>
                  </a:cubicBezTo>
                  <a:cubicBezTo>
                    <a:pt x="42" y="44"/>
                    <a:pt x="42" y="44"/>
                    <a:pt x="42" y="44"/>
                  </a:cubicBezTo>
                  <a:cubicBezTo>
                    <a:pt x="43" y="45"/>
                    <a:pt x="43" y="45"/>
                    <a:pt x="43" y="45"/>
                  </a:cubicBezTo>
                  <a:cubicBezTo>
                    <a:pt x="43" y="46"/>
                    <a:pt x="43" y="46"/>
                    <a:pt x="43" y="46"/>
                  </a:cubicBezTo>
                  <a:cubicBezTo>
                    <a:pt x="42" y="46"/>
                    <a:pt x="42" y="46"/>
                    <a:pt x="42" y="46"/>
                  </a:cubicBezTo>
                  <a:cubicBezTo>
                    <a:pt x="42" y="47"/>
                    <a:pt x="42" y="47"/>
                    <a:pt x="42" y="47"/>
                  </a:cubicBezTo>
                  <a:cubicBezTo>
                    <a:pt x="43" y="47"/>
                    <a:pt x="43" y="47"/>
                    <a:pt x="43" y="47"/>
                  </a:cubicBezTo>
                  <a:cubicBezTo>
                    <a:pt x="43" y="47"/>
                    <a:pt x="43" y="47"/>
                    <a:pt x="43" y="47"/>
                  </a:cubicBezTo>
                  <a:cubicBezTo>
                    <a:pt x="43" y="48"/>
                    <a:pt x="43" y="48"/>
                    <a:pt x="43" y="48"/>
                  </a:cubicBezTo>
                  <a:cubicBezTo>
                    <a:pt x="43" y="49"/>
                    <a:pt x="43" y="49"/>
                    <a:pt x="43" y="49"/>
                  </a:cubicBezTo>
                  <a:cubicBezTo>
                    <a:pt x="43" y="48"/>
                    <a:pt x="43" y="48"/>
                    <a:pt x="43" y="48"/>
                  </a:cubicBezTo>
                  <a:cubicBezTo>
                    <a:pt x="43" y="49"/>
                    <a:pt x="43" y="49"/>
                    <a:pt x="43" y="49"/>
                  </a:cubicBezTo>
                  <a:cubicBezTo>
                    <a:pt x="43" y="50"/>
                    <a:pt x="43" y="50"/>
                    <a:pt x="43" y="50"/>
                  </a:cubicBezTo>
                  <a:cubicBezTo>
                    <a:pt x="44" y="51"/>
                    <a:pt x="44" y="51"/>
                    <a:pt x="44" y="51"/>
                  </a:cubicBezTo>
                  <a:cubicBezTo>
                    <a:pt x="44" y="52"/>
                    <a:pt x="44" y="52"/>
                    <a:pt x="44" y="52"/>
                  </a:cubicBezTo>
                  <a:cubicBezTo>
                    <a:pt x="44" y="53"/>
                    <a:pt x="44" y="53"/>
                    <a:pt x="44" y="53"/>
                  </a:cubicBezTo>
                  <a:cubicBezTo>
                    <a:pt x="44" y="54"/>
                    <a:pt x="44" y="54"/>
                    <a:pt x="44" y="54"/>
                  </a:cubicBezTo>
                  <a:cubicBezTo>
                    <a:pt x="44" y="54"/>
                    <a:pt x="44" y="54"/>
                    <a:pt x="44" y="54"/>
                  </a:cubicBezTo>
                  <a:cubicBezTo>
                    <a:pt x="44" y="54"/>
                    <a:pt x="44" y="54"/>
                    <a:pt x="44" y="54"/>
                  </a:cubicBezTo>
                  <a:cubicBezTo>
                    <a:pt x="43" y="54"/>
                    <a:pt x="43" y="54"/>
                    <a:pt x="43" y="54"/>
                  </a:cubicBezTo>
                  <a:cubicBezTo>
                    <a:pt x="43" y="54"/>
                    <a:pt x="43" y="54"/>
                    <a:pt x="43" y="54"/>
                  </a:cubicBezTo>
                  <a:cubicBezTo>
                    <a:pt x="43" y="54"/>
                    <a:pt x="43" y="54"/>
                    <a:pt x="43" y="54"/>
                  </a:cubicBezTo>
                  <a:cubicBezTo>
                    <a:pt x="43" y="56"/>
                    <a:pt x="43" y="56"/>
                    <a:pt x="43" y="56"/>
                  </a:cubicBezTo>
                  <a:cubicBezTo>
                    <a:pt x="43" y="56"/>
                    <a:pt x="43" y="56"/>
                    <a:pt x="43" y="56"/>
                  </a:cubicBezTo>
                  <a:cubicBezTo>
                    <a:pt x="43" y="57"/>
                    <a:pt x="43" y="57"/>
                    <a:pt x="43" y="57"/>
                  </a:cubicBezTo>
                  <a:cubicBezTo>
                    <a:pt x="43" y="56"/>
                    <a:pt x="43" y="56"/>
                    <a:pt x="43" y="56"/>
                  </a:cubicBezTo>
                  <a:cubicBezTo>
                    <a:pt x="42" y="55"/>
                    <a:pt x="42" y="55"/>
                    <a:pt x="42" y="55"/>
                  </a:cubicBezTo>
                  <a:cubicBezTo>
                    <a:pt x="42" y="55"/>
                    <a:pt x="42" y="55"/>
                    <a:pt x="42" y="55"/>
                  </a:cubicBezTo>
                  <a:cubicBezTo>
                    <a:pt x="42" y="54"/>
                    <a:pt x="42" y="54"/>
                    <a:pt x="42" y="54"/>
                  </a:cubicBezTo>
                  <a:cubicBezTo>
                    <a:pt x="42" y="53"/>
                    <a:pt x="42" y="53"/>
                    <a:pt x="42" y="53"/>
                  </a:cubicBezTo>
                  <a:cubicBezTo>
                    <a:pt x="41" y="52"/>
                    <a:pt x="41" y="52"/>
                    <a:pt x="41" y="52"/>
                  </a:cubicBezTo>
                  <a:cubicBezTo>
                    <a:pt x="40" y="53"/>
                    <a:pt x="40" y="53"/>
                    <a:pt x="40" y="53"/>
                  </a:cubicBezTo>
                  <a:cubicBezTo>
                    <a:pt x="39" y="54"/>
                    <a:pt x="39" y="54"/>
                    <a:pt x="39" y="54"/>
                  </a:cubicBezTo>
                  <a:cubicBezTo>
                    <a:pt x="39" y="55"/>
                    <a:pt x="39" y="55"/>
                    <a:pt x="39" y="55"/>
                  </a:cubicBezTo>
                  <a:cubicBezTo>
                    <a:pt x="40" y="56"/>
                    <a:pt x="40" y="56"/>
                    <a:pt x="40" y="56"/>
                  </a:cubicBezTo>
                  <a:cubicBezTo>
                    <a:pt x="40" y="57"/>
                    <a:pt x="40" y="57"/>
                    <a:pt x="40" y="57"/>
                  </a:cubicBezTo>
                  <a:cubicBezTo>
                    <a:pt x="41" y="57"/>
                    <a:pt x="41" y="57"/>
                    <a:pt x="41" y="57"/>
                  </a:cubicBezTo>
                  <a:cubicBezTo>
                    <a:pt x="41" y="58"/>
                    <a:pt x="41" y="58"/>
                    <a:pt x="41" y="58"/>
                  </a:cubicBezTo>
                  <a:cubicBezTo>
                    <a:pt x="39" y="59"/>
                    <a:pt x="39" y="59"/>
                    <a:pt x="39" y="59"/>
                  </a:cubicBezTo>
                  <a:cubicBezTo>
                    <a:pt x="39" y="60"/>
                    <a:pt x="39" y="60"/>
                    <a:pt x="39" y="60"/>
                  </a:cubicBezTo>
                  <a:cubicBezTo>
                    <a:pt x="39" y="59"/>
                    <a:pt x="39" y="59"/>
                    <a:pt x="39" y="59"/>
                  </a:cubicBezTo>
                  <a:cubicBezTo>
                    <a:pt x="38" y="59"/>
                    <a:pt x="38" y="59"/>
                    <a:pt x="38" y="59"/>
                  </a:cubicBezTo>
                  <a:cubicBezTo>
                    <a:pt x="39" y="58"/>
                    <a:pt x="39" y="58"/>
                    <a:pt x="39" y="58"/>
                  </a:cubicBezTo>
                  <a:cubicBezTo>
                    <a:pt x="38" y="58"/>
                    <a:pt x="38" y="58"/>
                    <a:pt x="38" y="58"/>
                  </a:cubicBezTo>
                  <a:cubicBezTo>
                    <a:pt x="38" y="58"/>
                    <a:pt x="38" y="58"/>
                    <a:pt x="38" y="58"/>
                  </a:cubicBezTo>
                  <a:cubicBezTo>
                    <a:pt x="38" y="59"/>
                    <a:pt x="38" y="59"/>
                    <a:pt x="38" y="59"/>
                  </a:cubicBezTo>
                  <a:cubicBezTo>
                    <a:pt x="37" y="59"/>
                    <a:pt x="37" y="59"/>
                    <a:pt x="37" y="59"/>
                  </a:cubicBezTo>
                  <a:cubicBezTo>
                    <a:pt x="36" y="59"/>
                    <a:pt x="36" y="59"/>
                    <a:pt x="36" y="59"/>
                  </a:cubicBezTo>
                  <a:cubicBezTo>
                    <a:pt x="35" y="58"/>
                    <a:pt x="35" y="58"/>
                    <a:pt x="35" y="58"/>
                  </a:cubicBezTo>
                  <a:cubicBezTo>
                    <a:pt x="34" y="58"/>
                    <a:pt x="34" y="58"/>
                    <a:pt x="34" y="58"/>
                  </a:cubicBezTo>
                  <a:cubicBezTo>
                    <a:pt x="34" y="57"/>
                    <a:pt x="34" y="57"/>
                    <a:pt x="34" y="57"/>
                  </a:cubicBezTo>
                  <a:cubicBezTo>
                    <a:pt x="33" y="56"/>
                    <a:pt x="33" y="56"/>
                    <a:pt x="33" y="56"/>
                  </a:cubicBezTo>
                  <a:cubicBezTo>
                    <a:pt x="33" y="56"/>
                    <a:pt x="33" y="56"/>
                    <a:pt x="33" y="56"/>
                  </a:cubicBezTo>
                  <a:cubicBezTo>
                    <a:pt x="33" y="55"/>
                    <a:pt x="33" y="55"/>
                    <a:pt x="33" y="55"/>
                  </a:cubicBezTo>
                  <a:cubicBezTo>
                    <a:pt x="33" y="55"/>
                    <a:pt x="33" y="55"/>
                    <a:pt x="33" y="55"/>
                  </a:cubicBezTo>
                  <a:cubicBezTo>
                    <a:pt x="32" y="54"/>
                    <a:pt x="32" y="54"/>
                    <a:pt x="32" y="54"/>
                  </a:cubicBezTo>
                  <a:cubicBezTo>
                    <a:pt x="33" y="54"/>
                    <a:pt x="33" y="54"/>
                    <a:pt x="33" y="54"/>
                  </a:cubicBezTo>
                  <a:cubicBezTo>
                    <a:pt x="33" y="53"/>
                    <a:pt x="33" y="53"/>
                    <a:pt x="33" y="53"/>
                  </a:cubicBezTo>
                  <a:cubicBezTo>
                    <a:pt x="33" y="53"/>
                    <a:pt x="33" y="53"/>
                    <a:pt x="33" y="53"/>
                  </a:cubicBezTo>
                  <a:cubicBezTo>
                    <a:pt x="34" y="53"/>
                    <a:pt x="34" y="53"/>
                    <a:pt x="34" y="53"/>
                  </a:cubicBezTo>
                  <a:cubicBezTo>
                    <a:pt x="33" y="53"/>
                    <a:pt x="33" y="53"/>
                    <a:pt x="33" y="53"/>
                  </a:cubicBezTo>
                  <a:cubicBezTo>
                    <a:pt x="33" y="52"/>
                    <a:pt x="33" y="52"/>
                    <a:pt x="33" y="52"/>
                  </a:cubicBezTo>
                  <a:cubicBezTo>
                    <a:pt x="32" y="51"/>
                    <a:pt x="32" y="51"/>
                    <a:pt x="32" y="51"/>
                  </a:cubicBezTo>
                  <a:cubicBezTo>
                    <a:pt x="31" y="51"/>
                    <a:pt x="31" y="51"/>
                    <a:pt x="31" y="51"/>
                  </a:cubicBezTo>
                  <a:cubicBezTo>
                    <a:pt x="31" y="51"/>
                    <a:pt x="31" y="51"/>
                    <a:pt x="31" y="51"/>
                  </a:cubicBezTo>
                  <a:cubicBezTo>
                    <a:pt x="30" y="51"/>
                    <a:pt x="30" y="51"/>
                    <a:pt x="30" y="51"/>
                  </a:cubicBezTo>
                  <a:cubicBezTo>
                    <a:pt x="30" y="51"/>
                    <a:pt x="30" y="51"/>
                    <a:pt x="30" y="51"/>
                  </a:cubicBezTo>
                  <a:cubicBezTo>
                    <a:pt x="30" y="51"/>
                    <a:pt x="30" y="51"/>
                    <a:pt x="30" y="51"/>
                  </a:cubicBezTo>
                  <a:cubicBezTo>
                    <a:pt x="30" y="52"/>
                    <a:pt x="30" y="52"/>
                    <a:pt x="30" y="52"/>
                  </a:cubicBezTo>
                  <a:cubicBezTo>
                    <a:pt x="30" y="52"/>
                    <a:pt x="30" y="52"/>
                    <a:pt x="30" y="52"/>
                  </a:cubicBezTo>
                  <a:cubicBezTo>
                    <a:pt x="30" y="52"/>
                    <a:pt x="30" y="52"/>
                    <a:pt x="30" y="52"/>
                  </a:cubicBezTo>
                  <a:cubicBezTo>
                    <a:pt x="29" y="52"/>
                    <a:pt x="29" y="52"/>
                    <a:pt x="29" y="52"/>
                  </a:cubicBezTo>
                  <a:cubicBezTo>
                    <a:pt x="29" y="52"/>
                    <a:pt x="29" y="52"/>
                    <a:pt x="29" y="52"/>
                  </a:cubicBezTo>
                  <a:cubicBezTo>
                    <a:pt x="29" y="51"/>
                    <a:pt x="29" y="51"/>
                    <a:pt x="29" y="51"/>
                  </a:cubicBezTo>
                  <a:cubicBezTo>
                    <a:pt x="28" y="51"/>
                    <a:pt x="28" y="51"/>
                    <a:pt x="28" y="51"/>
                  </a:cubicBezTo>
                  <a:cubicBezTo>
                    <a:pt x="28" y="51"/>
                    <a:pt x="28" y="51"/>
                    <a:pt x="28" y="51"/>
                  </a:cubicBezTo>
                  <a:cubicBezTo>
                    <a:pt x="28" y="52"/>
                    <a:pt x="28" y="52"/>
                    <a:pt x="28" y="52"/>
                  </a:cubicBezTo>
                  <a:cubicBezTo>
                    <a:pt x="28" y="52"/>
                    <a:pt x="28" y="52"/>
                    <a:pt x="28" y="52"/>
                  </a:cubicBezTo>
                  <a:cubicBezTo>
                    <a:pt x="27" y="52"/>
                    <a:pt x="27" y="52"/>
                    <a:pt x="27" y="52"/>
                  </a:cubicBezTo>
                  <a:cubicBezTo>
                    <a:pt x="27" y="52"/>
                    <a:pt x="27" y="52"/>
                    <a:pt x="27" y="52"/>
                  </a:cubicBezTo>
                  <a:cubicBezTo>
                    <a:pt x="27" y="51"/>
                    <a:pt x="27" y="51"/>
                    <a:pt x="27" y="51"/>
                  </a:cubicBezTo>
                  <a:cubicBezTo>
                    <a:pt x="27" y="51"/>
                    <a:pt x="27" y="51"/>
                    <a:pt x="27" y="51"/>
                  </a:cubicBezTo>
                  <a:cubicBezTo>
                    <a:pt x="26" y="51"/>
                    <a:pt x="26" y="51"/>
                    <a:pt x="26" y="51"/>
                  </a:cubicBezTo>
                  <a:cubicBezTo>
                    <a:pt x="26" y="52"/>
                    <a:pt x="26" y="52"/>
                    <a:pt x="26" y="52"/>
                  </a:cubicBezTo>
                  <a:cubicBezTo>
                    <a:pt x="25" y="52"/>
                    <a:pt x="25" y="52"/>
                    <a:pt x="25" y="52"/>
                  </a:cubicBezTo>
                  <a:cubicBezTo>
                    <a:pt x="24" y="54"/>
                    <a:pt x="24" y="54"/>
                    <a:pt x="24" y="54"/>
                  </a:cubicBezTo>
                  <a:cubicBezTo>
                    <a:pt x="24" y="54"/>
                    <a:pt x="24" y="54"/>
                    <a:pt x="24" y="54"/>
                  </a:cubicBezTo>
                  <a:close/>
                  <a:moveTo>
                    <a:pt x="23" y="55"/>
                  </a:moveTo>
                  <a:cubicBezTo>
                    <a:pt x="23" y="56"/>
                    <a:pt x="23" y="56"/>
                    <a:pt x="23" y="56"/>
                  </a:cubicBezTo>
                  <a:cubicBezTo>
                    <a:pt x="23" y="56"/>
                    <a:pt x="23" y="56"/>
                    <a:pt x="23" y="56"/>
                  </a:cubicBezTo>
                  <a:cubicBezTo>
                    <a:pt x="24" y="57"/>
                    <a:pt x="24" y="57"/>
                    <a:pt x="24" y="57"/>
                  </a:cubicBezTo>
                  <a:cubicBezTo>
                    <a:pt x="25" y="56"/>
                    <a:pt x="25" y="56"/>
                    <a:pt x="25" y="56"/>
                  </a:cubicBezTo>
                  <a:cubicBezTo>
                    <a:pt x="25" y="55"/>
                    <a:pt x="25" y="55"/>
                    <a:pt x="25" y="55"/>
                  </a:cubicBezTo>
                  <a:cubicBezTo>
                    <a:pt x="24" y="55"/>
                    <a:pt x="24" y="55"/>
                    <a:pt x="24" y="55"/>
                  </a:cubicBezTo>
                  <a:cubicBezTo>
                    <a:pt x="24" y="55"/>
                    <a:pt x="24" y="55"/>
                    <a:pt x="24" y="55"/>
                  </a:cubicBezTo>
                  <a:cubicBezTo>
                    <a:pt x="23" y="55"/>
                    <a:pt x="23" y="55"/>
                    <a:pt x="23" y="55"/>
                  </a:cubicBezTo>
                  <a:cubicBezTo>
                    <a:pt x="23" y="55"/>
                    <a:pt x="23" y="55"/>
                    <a:pt x="23" y="55"/>
                  </a:cubicBezTo>
                  <a:close/>
                  <a:moveTo>
                    <a:pt x="13" y="32"/>
                  </a:moveTo>
                  <a:cubicBezTo>
                    <a:pt x="12" y="32"/>
                    <a:pt x="12" y="32"/>
                    <a:pt x="12" y="32"/>
                  </a:cubicBezTo>
                  <a:cubicBezTo>
                    <a:pt x="12" y="31"/>
                    <a:pt x="12" y="31"/>
                    <a:pt x="12" y="31"/>
                  </a:cubicBezTo>
                  <a:cubicBezTo>
                    <a:pt x="12" y="31"/>
                    <a:pt x="12" y="31"/>
                    <a:pt x="12" y="31"/>
                  </a:cubicBezTo>
                  <a:cubicBezTo>
                    <a:pt x="13" y="31"/>
                    <a:pt x="13" y="31"/>
                    <a:pt x="13" y="31"/>
                  </a:cubicBezTo>
                  <a:cubicBezTo>
                    <a:pt x="13" y="32"/>
                    <a:pt x="13" y="32"/>
                    <a:pt x="13" y="32"/>
                  </a:cubicBezTo>
                  <a:cubicBezTo>
                    <a:pt x="14" y="32"/>
                    <a:pt x="14" y="32"/>
                    <a:pt x="14" y="32"/>
                  </a:cubicBezTo>
                  <a:cubicBezTo>
                    <a:pt x="14" y="32"/>
                    <a:pt x="14" y="32"/>
                    <a:pt x="14" y="32"/>
                  </a:cubicBezTo>
                  <a:cubicBezTo>
                    <a:pt x="14" y="33"/>
                    <a:pt x="14" y="33"/>
                    <a:pt x="14" y="33"/>
                  </a:cubicBezTo>
                  <a:cubicBezTo>
                    <a:pt x="14" y="32"/>
                    <a:pt x="14" y="32"/>
                    <a:pt x="14" y="32"/>
                  </a:cubicBezTo>
                  <a:cubicBezTo>
                    <a:pt x="13" y="32"/>
                    <a:pt x="13" y="32"/>
                    <a:pt x="13" y="32"/>
                  </a:cubicBezTo>
                  <a:close/>
                  <a:moveTo>
                    <a:pt x="12" y="33"/>
                  </a:moveTo>
                  <a:cubicBezTo>
                    <a:pt x="13" y="33"/>
                    <a:pt x="13" y="33"/>
                    <a:pt x="13" y="33"/>
                  </a:cubicBezTo>
                  <a:cubicBezTo>
                    <a:pt x="13" y="33"/>
                    <a:pt x="13" y="33"/>
                    <a:pt x="13" y="33"/>
                  </a:cubicBezTo>
                  <a:cubicBezTo>
                    <a:pt x="13" y="34"/>
                    <a:pt x="13" y="34"/>
                    <a:pt x="13" y="34"/>
                  </a:cubicBezTo>
                  <a:cubicBezTo>
                    <a:pt x="13" y="34"/>
                    <a:pt x="13" y="34"/>
                    <a:pt x="13" y="34"/>
                  </a:cubicBezTo>
                  <a:cubicBezTo>
                    <a:pt x="12" y="34"/>
                    <a:pt x="12" y="34"/>
                    <a:pt x="12" y="34"/>
                  </a:cubicBezTo>
                  <a:cubicBezTo>
                    <a:pt x="12" y="33"/>
                    <a:pt x="12" y="33"/>
                    <a:pt x="12" y="33"/>
                  </a:cubicBezTo>
                  <a:cubicBezTo>
                    <a:pt x="12" y="33"/>
                    <a:pt x="12" y="33"/>
                    <a:pt x="12" y="33"/>
                  </a:cubicBezTo>
                  <a:close/>
                  <a:moveTo>
                    <a:pt x="13" y="39"/>
                  </a:moveTo>
                  <a:cubicBezTo>
                    <a:pt x="13" y="38"/>
                    <a:pt x="13" y="38"/>
                    <a:pt x="13" y="38"/>
                  </a:cubicBezTo>
                  <a:cubicBezTo>
                    <a:pt x="13" y="38"/>
                    <a:pt x="13" y="38"/>
                    <a:pt x="13" y="38"/>
                  </a:cubicBezTo>
                  <a:cubicBezTo>
                    <a:pt x="13" y="38"/>
                    <a:pt x="13" y="38"/>
                    <a:pt x="13" y="38"/>
                  </a:cubicBezTo>
                  <a:cubicBezTo>
                    <a:pt x="14" y="39"/>
                    <a:pt x="14" y="39"/>
                    <a:pt x="14" y="39"/>
                  </a:cubicBezTo>
                  <a:cubicBezTo>
                    <a:pt x="14" y="39"/>
                    <a:pt x="14" y="39"/>
                    <a:pt x="14" y="39"/>
                  </a:cubicBezTo>
                  <a:cubicBezTo>
                    <a:pt x="13" y="39"/>
                    <a:pt x="13" y="39"/>
                    <a:pt x="13" y="39"/>
                  </a:cubicBezTo>
                  <a:cubicBezTo>
                    <a:pt x="12" y="39"/>
                    <a:pt x="12" y="39"/>
                    <a:pt x="12" y="39"/>
                  </a:cubicBezTo>
                  <a:cubicBezTo>
                    <a:pt x="13" y="39"/>
                    <a:pt x="13" y="39"/>
                    <a:pt x="13" y="39"/>
                  </a:cubicBezTo>
                  <a:close/>
                  <a:moveTo>
                    <a:pt x="2" y="48"/>
                  </a:moveTo>
                  <a:cubicBezTo>
                    <a:pt x="3" y="47"/>
                    <a:pt x="3" y="47"/>
                    <a:pt x="3" y="47"/>
                  </a:cubicBezTo>
                  <a:cubicBezTo>
                    <a:pt x="3" y="47"/>
                    <a:pt x="3" y="47"/>
                    <a:pt x="3" y="47"/>
                  </a:cubicBezTo>
                  <a:cubicBezTo>
                    <a:pt x="4" y="46"/>
                    <a:pt x="4" y="46"/>
                    <a:pt x="4" y="46"/>
                  </a:cubicBezTo>
                  <a:cubicBezTo>
                    <a:pt x="5" y="46"/>
                    <a:pt x="5" y="46"/>
                    <a:pt x="5" y="46"/>
                  </a:cubicBezTo>
                  <a:cubicBezTo>
                    <a:pt x="6" y="45"/>
                    <a:pt x="6" y="45"/>
                    <a:pt x="6" y="45"/>
                  </a:cubicBezTo>
                  <a:cubicBezTo>
                    <a:pt x="7" y="44"/>
                    <a:pt x="7" y="44"/>
                    <a:pt x="7" y="44"/>
                  </a:cubicBezTo>
                  <a:cubicBezTo>
                    <a:pt x="7" y="44"/>
                    <a:pt x="7" y="44"/>
                    <a:pt x="7" y="44"/>
                  </a:cubicBezTo>
                  <a:cubicBezTo>
                    <a:pt x="8" y="43"/>
                    <a:pt x="8" y="43"/>
                    <a:pt x="8" y="43"/>
                  </a:cubicBezTo>
                  <a:cubicBezTo>
                    <a:pt x="8" y="43"/>
                    <a:pt x="8" y="43"/>
                    <a:pt x="8" y="43"/>
                  </a:cubicBezTo>
                  <a:cubicBezTo>
                    <a:pt x="8" y="42"/>
                    <a:pt x="8" y="42"/>
                    <a:pt x="8" y="42"/>
                  </a:cubicBezTo>
                  <a:cubicBezTo>
                    <a:pt x="9" y="41"/>
                    <a:pt x="9" y="41"/>
                    <a:pt x="9" y="41"/>
                  </a:cubicBezTo>
                  <a:cubicBezTo>
                    <a:pt x="10" y="41"/>
                    <a:pt x="10" y="41"/>
                    <a:pt x="10" y="41"/>
                  </a:cubicBezTo>
                  <a:cubicBezTo>
                    <a:pt x="10" y="40"/>
                    <a:pt x="10" y="40"/>
                    <a:pt x="10" y="40"/>
                  </a:cubicBezTo>
                  <a:cubicBezTo>
                    <a:pt x="11" y="39"/>
                    <a:pt x="11" y="39"/>
                    <a:pt x="11" y="39"/>
                  </a:cubicBezTo>
                  <a:cubicBezTo>
                    <a:pt x="12" y="39"/>
                    <a:pt x="12" y="39"/>
                    <a:pt x="12" y="39"/>
                  </a:cubicBezTo>
                  <a:cubicBezTo>
                    <a:pt x="12" y="39"/>
                    <a:pt x="12" y="39"/>
                    <a:pt x="12" y="39"/>
                  </a:cubicBezTo>
                  <a:cubicBezTo>
                    <a:pt x="12" y="38"/>
                    <a:pt x="12" y="38"/>
                    <a:pt x="12" y="38"/>
                  </a:cubicBezTo>
                  <a:cubicBezTo>
                    <a:pt x="11" y="37"/>
                    <a:pt x="11" y="37"/>
                    <a:pt x="11" y="37"/>
                  </a:cubicBezTo>
                  <a:cubicBezTo>
                    <a:pt x="11" y="36"/>
                    <a:pt x="11" y="36"/>
                    <a:pt x="11" y="36"/>
                  </a:cubicBezTo>
                  <a:cubicBezTo>
                    <a:pt x="11" y="35"/>
                    <a:pt x="11" y="35"/>
                    <a:pt x="11" y="35"/>
                  </a:cubicBezTo>
                  <a:cubicBezTo>
                    <a:pt x="11" y="35"/>
                    <a:pt x="11" y="35"/>
                    <a:pt x="11" y="35"/>
                  </a:cubicBezTo>
                  <a:cubicBezTo>
                    <a:pt x="10" y="36"/>
                    <a:pt x="10" y="36"/>
                    <a:pt x="10" y="36"/>
                  </a:cubicBezTo>
                  <a:cubicBezTo>
                    <a:pt x="10" y="38"/>
                    <a:pt x="10" y="38"/>
                    <a:pt x="10" y="38"/>
                  </a:cubicBezTo>
                  <a:cubicBezTo>
                    <a:pt x="10" y="37"/>
                    <a:pt x="10" y="37"/>
                    <a:pt x="10" y="37"/>
                  </a:cubicBezTo>
                  <a:cubicBezTo>
                    <a:pt x="10" y="38"/>
                    <a:pt x="10" y="38"/>
                    <a:pt x="10" y="38"/>
                  </a:cubicBezTo>
                  <a:cubicBezTo>
                    <a:pt x="10" y="39"/>
                    <a:pt x="10" y="39"/>
                    <a:pt x="10" y="39"/>
                  </a:cubicBezTo>
                  <a:cubicBezTo>
                    <a:pt x="10" y="39"/>
                    <a:pt x="10" y="39"/>
                    <a:pt x="10" y="39"/>
                  </a:cubicBezTo>
                  <a:cubicBezTo>
                    <a:pt x="9" y="39"/>
                    <a:pt x="9" y="39"/>
                    <a:pt x="9" y="39"/>
                  </a:cubicBezTo>
                  <a:cubicBezTo>
                    <a:pt x="8" y="40"/>
                    <a:pt x="8" y="40"/>
                    <a:pt x="8" y="40"/>
                  </a:cubicBezTo>
                  <a:cubicBezTo>
                    <a:pt x="8" y="41"/>
                    <a:pt x="8" y="41"/>
                    <a:pt x="8" y="41"/>
                  </a:cubicBezTo>
                  <a:cubicBezTo>
                    <a:pt x="7" y="41"/>
                    <a:pt x="7" y="41"/>
                    <a:pt x="7" y="41"/>
                  </a:cubicBezTo>
                  <a:cubicBezTo>
                    <a:pt x="6" y="43"/>
                    <a:pt x="6" y="43"/>
                    <a:pt x="6" y="43"/>
                  </a:cubicBezTo>
                  <a:cubicBezTo>
                    <a:pt x="5" y="44"/>
                    <a:pt x="5" y="44"/>
                    <a:pt x="5" y="44"/>
                  </a:cubicBezTo>
                  <a:cubicBezTo>
                    <a:pt x="4" y="44"/>
                    <a:pt x="4" y="44"/>
                    <a:pt x="4" y="44"/>
                  </a:cubicBezTo>
                  <a:cubicBezTo>
                    <a:pt x="4" y="45"/>
                    <a:pt x="4" y="45"/>
                    <a:pt x="4" y="45"/>
                  </a:cubicBezTo>
                  <a:cubicBezTo>
                    <a:pt x="3" y="45"/>
                    <a:pt x="3" y="45"/>
                    <a:pt x="3" y="45"/>
                  </a:cubicBezTo>
                  <a:cubicBezTo>
                    <a:pt x="2" y="47"/>
                    <a:pt x="2" y="47"/>
                    <a:pt x="2" y="47"/>
                  </a:cubicBezTo>
                  <a:cubicBezTo>
                    <a:pt x="2" y="47"/>
                    <a:pt x="2" y="47"/>
                    <a:pt x="2" y="47"/>
                  </a:cubicBezTo>
                  <a:cubicBezTo>
                    <a:pt x="2" y="48"/>
                    <a:pt x="2" y="48"/>
                    <a:pt x="2" y="48"/>
                  </a:cubicBezTo>
                  <a:close/>
                  <a:moveTo>
                    <a:pt x="2" y="48"/>
                  </a:moveTo>
                  <a:cubicBezTo>
                    <a:pt x="1" y="48"/>
                    <a:pt x="1" y="48"/>
                    <a:pt x="1" y="48"/>
                  </a:cubicBezTo>
                  <a:cubicBezTo>
                    <a:pt x="2" y="48"/>
                    <a:pt x="2" y="48"/>
                    <a:pt x="2" y="48"/>
                  </a:cubicBezTo>
                  <a:cubicBezTo>
                    <a:pt x="2" y="48"/>
                    <a:pt x="2" y="48"/>
                    <a:pt x="2" y="48"/>
                  </a:cubicBezTo>
                  <a:close/>
                  <a:moveTo>
                    <a:pt x="2" y="48"/>
                  </a:moveTo>
                  <a:cubicBezTo>
                    <a:pt x="2" y="48"/>
                    <a:pt x="2" y="48"/>
                    <a:pt x="2" y="48"/>
                  </a:cubicBezTo>
                  <a:cubicBezTo>
                    <a:pt x="3" y="49"/>
                    <a:pt x="3" y="49"/>
                    <a:pt x="3" y="49"/>
                  </a:cubicBezTo>
                  <a:cubicBezTo>
                    <a:pt x="2" y="48"/>
                    <a:pt x="2" y="48"/>
                    <a:pt x="2" y="48"/>
                  </a:cubicBezTo>
                  <a:close/>
                  <a:moveTo>
                    <a:pt x="1" y="49"/>
                  </a:moveTo>
                  <a:cubicBezTo>
                    <a:pt x="0" y="49"/>
                    <a:pt x="0" y="49"/>
                    <a:pt x="0" y="49"/>
                  </a:cubicBezTo>
                  <a:cubicBezTo>
                    <a:pt x="0" y="50"/>
                    <a:pt x="0" y="50"/>
                    <a:pt x="0" y="50"/>
                  </a:cubicBezTo>
                  <a:cubicBezTo>
                    <a:pt x="1" y="51"/>
                    <a:pt x="1" y="51"/>
                    <a:pt x="1" y="51"/>
                  </a:cubicBezTo>
                  <a:cubicBezTo>
                    <a:pt x="1" y="51"/>
                    <a:pt x="1" y="51"/>
                    <a:pt x="1" y="51"/>
                  </a:cubicBezTo>
                  <a:cubicBezTo>
                    <a:pt x="1" y="50"/>
                    <a:pt x="1" y="50"/>
                    <a:pt x="1" y="50"/>
                  </a:cubicBezTo>
                  <a:cubicBezTo>
                    <a:pt x="1" y="49"/>
                    <a:pt x="1" y="49"/>
                    <a:pt x="1" y="4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20"/>
            <p:cNvSpPr>
              <a:spLocks noEditPoints="1"/>
            </p:cNvSpPr>
            <p:nvPr/>
          </p:nvSpPr>
          <p:spPr bwMode="auto">
            <a:xfrm>
              <a:off x="6318178" y="3052453"/>
              <a:ext cx="971407" cy="348677"/>
            </a:xfrm>
            <a:custGeom>
              <a:avLst/>
              <a:gdLst>
                <a:gd name="T0" fmla="*/ 194 w 204"/>
                <a:gd name="T1" fmla="*/ 57 h 73"/>
                <a:gd name="T2" fmla="*/ 184 w 204"/>
                <a:gd name="T3" fmla="*/ 47 h 73"/>
                <a:gd name="T4" fmla="*/ 169 w 204"/>
                <a:gd name="T5" fmla="*/ 44 h 73"/>
                <a:gd name="T6" fmla="*/ 168 w 204"/>
                <a:gd name="T7" fmla="*/ 37 h 73"/>
                <a:gd name="T8" fmla="*/ 174 w 204"/>
                <a:gd name="T9" fmla="*/ 33 h 73"/>
                <a:gd name="T10" fmla="*/ 187 w 204"/>
                <a:gd name="T11" fmla="*/ 36 h 73"/>
                <a:gd name="T12" fmla="*/ 158 w 204"/>
                <a:gd name="T13" fmla="*/ 28 h 73"/>
                <a:gd name="T14" fmla="*/ 134 w 204"/>
                <a:gd name="T15" fmla="*/ 13 h 73"/>
                <a:gd name="T16" fmla="*/ 146 w 204"/>
                <a:gd name="T17" fmla="*/ 30 h 73"/>
                <a:gd name="T18" fmla="*/ 149 w 204"/>
                <a:gd name="T19" fmla="*/ 21 h 73"/>
                <a:gd name="T20" fmla="*/ 144 w 204"/>
                <a:gd name="T21" fmla="*/ 31 h 73"/>
                <a:gd name="T22" fmla="*/ 148 w 204"/>
                <a:gd name="T23" fmla="*/ 42 h 73"/>
                <a:gd name="T24" fmla="*/ 156 w 204"/>
                <a:gd name="T25" fmla="*/ 42 h 73"/>
                <a:gd name="T26" fmla="*/ 137 w 204"/>
                <a:gd name="T27" fmla="*/ 43 h 73"/>
                <a:gd name="T28" fmla="*/ 135 w 204"/>
                <a:gd name="T29" fmla="*/ 36 h 73"/>
                <a:gd name="T30" fmla="*/ 123 w 204"/>
                <a:gd name="T31" fmla="*/ 49 h 73"/>
                <a:gd name="T32" fmla="*/ 123 w 204"/>
                <a:gd name="T33" fmla="*/ 36 h 73"/>
                <a:gd name="T34" fmla="*/ 118 w 204"/>
                <a:gd name="T35" fmla="*/ 30 h 73"/>
                <a:gd name="T36" fmla="*/ 130 w 204"/>
                <a:gd name="T37" fmla="*/ 22 h 73"/>
                <a:gd name="T38" fmla="*/ 109 w 204"/>
                <a:gd name="T39" fmla="*/ 31 h 73"/>
                <a:gd name="T40" fmla="*/ 108 w 204"/>
                <a:gd name="T41" fmla="*/ 51 h 73"/>
                <a:gd name="T42" fmla="*/ 116 w 204"/>
                <a:gd name="T43" fmla="*/ 45 h 73"/>
                <a:gd name="T44" fmla="*/ 120 w 204"/>
                <a:gd name="T45" fmla="*/ 41 h 73"/>
                <a:gd name="T46" fmla="*/ 120 w 204"/>
                <a:gd name="T47" fmla="*/ 31 h 73"/>
                <a:gd name="T48" fmla="*/ 107 w 204"/>
                <a:gd name="T49" fmla="*/ 7 h 73"/>
                <a:gd name="T50" fmla="*/ 93 w 204"/>
                <a:gd name="T51" fmla="*/ 43 h 73"/>
                <a:gd name="T52" fmla="*/ 64 w 204"/>
                <a:gd name="T53" fmla="*/ 33 h 73"/>
                <a:gd name="T54" fmla="*/ 91 w 204"/>
                <a:gd name="T55" fmla="*/ 10 h 73"/>
                <a:gd name="T56" fmla="*/ 103 w 204"/>
                <a:gd name="T57" fmla="*/ 22 h 73"/>
                <a:gd name="T58" fmla="*/ 93 w 204"/>
                <a:gd name="T59" fmla="*/ 36 h 73"/>
                <a:gd name="T60" fmla="*/ 82 w 204"/>
                <a:gd name="T61" fmla="*/ 42 h 73"/>
                <a:gd name="T62" fmla="*/ 67 w 204"/>
                <a:gd name="T63" fmla="*/ 39 h 73"/>
                <a:gd name="T64" fmla="*/ 176 w 204"/>
                <a:gd name="T65" fmla="*/ 31 h 73"/>
                <a:gd name="T66" fmla="*/ 181 w 204"/>
                <a:gd name="T67" fmla="*/ 30 h 73"/>
                <a:gd name="T68" fmla="*/ 174 w 204"/>
                <a:gd name="T69" fmla="*/ 55 h 73"/>
                <a:gd name="T70" fmla="*/ 173 w 204"/>
                <a:gd name="T71" fmla="*/ 51 h 73"/>
                <a:gd name="T72" fmla="*/ 158 w 204"/>
                <a:gd name="T73" fmla="*/ 58 h 73"/>
                <a:gd name="T74" fmla="*/ 155 w 204"/>
                <a:gd name="T75" fmla="*/ 53 h 73"/>
                <a:gd name="T76" fmla="*/ 142 w 204"/>
                <a:gd name="T77" fmla="*/ 59 h 73"/>
                <a:gd name="T78" fmla="*/ 129 w 204"/>
                <a:gd name="T79" fmla="*/ 66 h 73"/>
                <a:gd name="T80" fmla="*/ 117 w 204"/>
                <a:gd name="T81" fmla="*/ 71 h 73"/>
                <a:gd name="T82" fmla="*/ 89 w 204"/>
                <a:gd name="T83" fmla="*/ 56 h 73"/>
                <a:gd name="T84" fmla="*/ 131 w 204"/>
                <a:gd name="T85" fmla="*/ 61 h 73"/>
                <a:gd name="T86" fmla="*/ 108 w 204"/>
                <a:gd name="T87" fmla="*/ 63 h 73"/>
                <a:gd name="T88" fmla="*/ 111 w 204"/>
                <a:gd name="T89" fmla="*/ 64 h 73"/>
                <a:gd name="T90" fmla="*/ 104 w 204"/>
                <a:gd name="T91" fmla="*/ 64 h 73"/>
                <a:gd name="T92" fmla="*/ 93 w 204"/>
                <a:gd name="T93" fmla="*/ 64 h 73"/>
                <a:gd name="T94" fmla="*/ 193 w 204"/>
                <a:gd name="T95" fmla="*/ 61 h 73"/>
                <a:gd name="T96" fmla="*/ 81 w 204"/>
                <a:gd name="T97" fmla="*/ 56 h 73"/>
                <a:gd name="T98" fmla="*/ 68 w 204"/>
                <a:gd name="T99" fmla="*/ 56 h 73"/>
                <a:gd name="T100" fmla="*/ 81 w 204"/>
                <a:gd name="T101" fmla="*/ 63 h 73"/>
                <a:gd name="T102" fmla="*/ 49 w 204"/>
                <a:gd name="T103" fmla="*/ 57 h 73"/>
                <a:gd name="T104" fmla="*/ 47 w 204"/>
                <a:gd name="T105" fmla="*/ 14 h 73"/>
                <a:gd name="T106" fmla="*/ 56 w 204"/>
                <a:gd name="T107" fmla="*/ 41 h 73"/>
                <a:gd name="T108" fmla="*/ 48 w 204"/>
                <a:gd name="T109" fmla="*/ 35 h 73"/>
                <a:gd name="T110" fmla="*/ 31 w 204"/>
                <a:gd name="T111" fmla="*/ 21 h 73"/>
                <a:gd name="T112" fmla="*/ 15 w 204"/>
                <a:gd name="T113" fmla="*/ 32 h 73"/>
                <a:gd name="T114" fmla="*/ 8 w 204"/>
                <a:gd name="T115" fmla="*/ 22 h 73"/>
                <a:gd name="T116" fmla="*/ 16 w 204"/>
                <a:gd name="T117" fmla="*/ 20 h 73"/>
                <a:gd name="T118" fmla="*/ 42 w 204"/>
                <a:gd name="T119" fmla="*/ 52 h 73"/>
                <a:gd name="T120" fmla="*/ 42 w 204"/>
                <a:gd name="T121" fmla="*/ 35 h 73"/>
                <a:gd name="T122" fmla="*/ 29 w 204"/>
                <a:gd name="T123" fmla="*/ 21 h 73"/>
                <a:gd name="T124" fmla="*/ 4 w 204"/>
                <a:gd name="T125" fmla="*/ 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 h="73">
                  <a:moveTo>
                    <a:pt x="204" y="38"/>
                  </a:moveTo>
                  <a:cubicBezTo>
                    <a:pt x="203" y="53"/>
                    <a:pt x="203" y="53"/>
                    <a:pt x="203" y="53"/>
                  </a:cubicBezTo>
                  <a:cubicBezTo>
                    <a:pt x="203" y="54"/>
                    <a:pt x="203" y="54"/>
                    <a:pt x="203" y="54"/>
                  </a:cubicBezTo>
                  <a:cubicBezTo>
                    <a:pt x="203" y="55"/>
                    <a:pt x="203" y="55"/>
                    <a:pt x="203" y="55"/>
                  </a:cubicBezTo>
                  <a:cubicBezTo>
                    <a:pt x="203" y="55"/>
                    <a:pt x="203" y="55"/>
                    <a:pt x="203" y="55"/>
                  </a:cubicBezTo>
                  <a:cubicBezTo>
                    <a:pt x="203" y="65"/>
                    <a:pt x="203" y="65"/>
                    <a:pt x="203" y="65"/>
                  </a:cubicBezTo>
                  <a:cubicBezTo>
                    <a:pt x="203" y="65"/>
                    <a:pt x="203" y="65"/>
                    <a:pt x="203" y="65"/>
                  </a:cubicBezTo>
                  <a:cubicBezTo>
                    <a:pt x="202" y="65"/>
                    <a:pt x="202" y="65"/>
                    <a:pt x="202" y="65"/>
                  </a:cubicBezTo>
                  <a:cubicBezTo>
                    <a:pt x="200" y="64"/>
                    <a:pt x="200" y="64"/>
                    <a:pt x="200" y="64"/>
                  </a:cubicBezTo>
                  <a:cubicBezTo>
                    <a:pt x="200" y="63"/>
                    <a:pt x="200" y="63"/>
                    <a:pt x="200" y="63"/>
                  </a:cubicBezTo>
                  <a:cubicBezTo>
                    <a:pt x="200" y="63"/>
                    <a:pt x="200" y="63"/>
                    <a:pt x="200" y="63"/>
                  </a:cubicBezTo>
                  <a:cubicBezTo>
                    <a:pt x="199" y="62"/>
                    <a:pt x="199" y="62"/>
                    <a:pt x="199" y="62"/>
                  </a:cubicBezTo>
                  <a:cubicBezTo>
                    <a:pt x="199" y="62"/>
                    <a:pt x="199" y="62"/>
                    <a:pt x="199" y="62"/>
                  </a:cubicBezTo>
                  <a:cubicBezTo>
                    <a:pt x="199" y="61"/>
                    <a:pt x="199" y="61"/>
                    <a:pt x="199" y="61"/>
                  </a:cubicBezTo>
                  <a:cubicBezTo>
                    <a:pt x="199" y="61"/>
                    <a:pt x="199" y="61"/>
                    <a:pt x="199" y="61"/>
                  </a:cubicBezTo>
                  <a:cubicBezTo>
                    <a:pt x="199" y="60"/>
                    <a:pt x="199" y="60"/>
                    <a:pt x="199" y="60"/>
                  </a:cubicBezTo>
                  <a:cubicBezTo>
                    <a:pt x="199" y="61"/>
                    <a:pt x="199" y="61"/>
                    <a:pt x="199" y="61"/>
                  </a:cubicBezTo>
                  <a:cubicBezTo>
                    <a:pt x="198" y="61"/>
                    <a:pt x="198" y="61"/>
                    <a:pt x="198" y="61"/>
                  </a:cubicBezTo>
                  <a:cubicBezTo>
                    <a:pt x="197" y="61"/>
                    <a:pt x="197" y="61"/>
                    <a:pt x="197" y="61"/>
                  </a:cubicBezTo>
                  <a:cubicBezTo>
                    <a:pt x="196" y="61"/>
                    <a:pt x="196" y="61"/>
                    <a:pt x="196" y="61"/>
                  </a:cubicBezTo>
                  <a:cubicBezTo>
                    <a:pt x="195" y="61"/>
                    <a:pt x="195" y="61"/>
                    <a:pt x="195" y="61"/>
                  </a:cubicBezTo>
                  <a:cubicBezTo>
                    <a:pt x="195" y="61"/>
                    <a:pt x="195" y="61"/>
                    <a:pt x="195" y="61"/>
                  </a:cubicBezTo>
                  <a:cubicBezTo>
                    <a:pt x="194" y="61"/>
                    <a:pt x="194" y="61"/>
                    <a:pt x="194" y="61"/>
                  </a:cubicBezTo>
                  <a:cubicBezTo>
                    <a:pt x="193" y="61"/>
                    <a:pt x="193" y="61"/>
                    <a:pt x="193" y="61"/>
                  </a:cubicBezTo>
                  <a:cubicBezTo>
                    <a:pt x="194" y="61"/>
                    <a:pt x="194" y="61"/>
                    <a:pt x="194" y="61"/>
                  </a:cubicBezTo>
                  <a:cubicBezTo>
                    <a:pt x="194" y="60"/>
                    <a:pt x="194" y="60"/>
                    <a:pt x="194" y="60"/>
                  </a:cubicBezTo>
                  <a:cubicBezTo>
                    <a:pt x="194" y="59"/>
                    <a:pt x="194" y="59"/>
                    <a:pt x="194" y="59"/>
                  </a:cubicBezTo>
                  <a:cubicBezTo>
                    <a:pt x="194" y="59"/>
                    <a:pt x="194" y="59"/>
                    <a:pt x="194" y="59"/>
                  </a:cubicBezTo>
                  <a:cubicBezTo>
                    <a:pt x="195" y="58"/>
                    <a:pt x="195" y="58"/>
                    <a:pt x="195" y="58"/>
                  </a:cubicBezTo>
                  <a:cubicBezTo>
                    <a:pt x="194" y="58"/>
                    <a:pt x="194" y="58"/>
                    <a:pt x="194" y="58"/>
                  </a:cubicBezTo>
                  <a:cubicBezTo>
                    <a:pt x="193" y="57"/>
                    <a:pt x="193" y="57"/>
                    <a:pt x="193" y="57"/>
                  </a:cubicBezTo>
                  <a:cubicBezTo>
                    <a:pt x="194" y="57"/>
                    <a:pt x="194" y="57"/>
                    <a:pt x="194" y="57"/>
                  </a:cubicBezTo>
                  <a:cubicBezTo>
                    <a:pt x="194" y="57"/>
                    <a:pt x="194" y="57"/>
                    <a:pt x="194" y="57"/>
                  </a:cubicBezTo>
                  <a:cubicBezTo>
                    <a:pt x="195" y="57"/>
                    <a:pt x="195" y="57"/>
                    <a:pt x="195" y="57"/>
                  </a:cubicBezTo>
                  <a:cubicBezTo>
                    <a:pt x="196" y="57"/>
                    <a:pt x="196" y="57"/>
                    <a:pt x="196" y="57"/>
                  </a:cubicBezTo>
                  <a:cubicBezTo>
                    <a:pt x="195" y="57"/>
                    <a:pt x="195" y="57"/>
                    <a:pt x="195" y="57"/>
                  </a:cubicBezTo>
                  <a:cubicBezTo>
                    <a:pt x="194" y="57"/>
                    <a:pt x="194" y="57"/>
                    <a:pt x="194" y="57"/>
                  </a:cubicBezTo>
                  <a:cubicBezTo>
                    <a:pt x="193" y="57"/>
                    <a:pt x="193" y="57"/>
                    <a:pt x="193" y="57"/>
                  </a:cubicBezTo>
                  <a:cubicBezTo>
                    <a:pt x="193" y="56"/>
                    <a:pt x="193" y="56"/>
                    <a:pt x="193" y="56"/>
                  </a:cubicBezTo>
                  <a:cubicBezTo>
                    <a:pt x="193" y="56"/>
                    <a:pt x="193" y="56"/>
                    <a:pt x="193" y="56"/>
                  </a:cubicBezTo>
                  <a:cubicBezTo>
                    <a:pt x="193" y="56"/>
                    <a:pt x="193" y="56"/>
                    <a:pt x="193" y="56"/>
                  </a:cubicBezTo>
                  <a:cubicBezTo>
                    <a:pt x="194" y="56"/>
                    <a:pt x="194" y="56"/>
                    <a:pt x="194" y="56"/>
                  </a:cubicBezTo>
                  <a:cubicBezTo>
                    <a:pt x="194" y="55"/>
                    <a:pt x="194" y="55"/>
                    <a:pt x="194" y="55"/>
                  </a:cubicBezTo>
                  <a:cubicBezTo>
                    <a:pt x="192" y="54"/>
                    <a:pt x="192" y="54"/>
                    <a:pt x="192" y="54"/>
                  </a:cubicBezTo>
                  <a:cubicBezTo>
                    <a:pt x="192" y="54"/>
                    <a:pt x="192" y="54"/>
                    <a:pt x="192" y="54"/>
                  </a:cubicBezTo>
                  <a:cubicBezTo>
                    <a:pt x="191" y="53"/>
                    <a:pt x="191" y="53"/>
                    <a:pt x="191" y="53"/>
                  </a:cubicBezTo>
                  <a:cubicBezTo>
                    <a:pt x="192" y="53"/>
                    <a:pt x="192" y="53"/>
                    <a:pt x="192" y="53"/>
                  </a:cubicBezTo>
                  <a:cubicBezTo>
                    <a:pt x="191" y="52"/>
                    <a:pt x="191" y="52"/>
                    <a:pt x="191" y="52"/>
                  </a:cubicBezTo>
                  <a:cubicBezTo>
                    <a:pt x="191" y="51"/>
                    <a:pt x="191" y="51"/>
                    <a:pt x="191" y="51"/>
                  </a:cubicBezTo>
                  <a:cubicBezTo>
                    <a:pt x="192" y="51"/>
                    <a:pt x="192" y="51"/>
                    <a:pt x="192" y="51"/>
                  </a:cubicBezTo>
                  <a:cubicBezTo>
                    <a:pt x="191" y="51"/>
                    <a:pt x="191" y="51"/>
                    <a:pt x="191" y="51"/>
                  </a:cubicBezTo>
                  <a:cubicBezTo>
                    <a:pt x="190" y="50"/>
                    <a:pt x="190" y="50"/>
                    <a:pt x="190" y="50"/>
                  </a:cubicBezTo>
                  <a:cubicBezTo>
                    <a:pt x="190" y="50"/>
                    <a:pt x="190" y="50"/>
                    <a:pt x="190" y="50"/>
                  </a:cubicBezTo>
                  <a:cubicBezTo>
                    <a:pt x="190" y="50"/>
                    <a:pt x="190" y="50"/>
                    <a:pt x="190" y="50"/>
                  </a:cubicBezTo>
                  <a:cubicBezTo>
                    <a:pt x="191" y="49"/>
                    <a:pt x="191" y="49"/>
                    <a:pt x="191" y="49"/>
                  </a:cubicBezTo>
                  <a:cubicBezTo>
                    <a:pt x="190" y="50"/>
                    <a:pt x="190" y="50"/>
                    <a:pt x="190" y="50"/>
                  </a:cubicBezTo>
                  <a:cubicBezTo>
                    <a:pt x="189" y="49"/>
                    <a:pt x="189" y="49"/>
                    <a:pt x="189" y="49"/>
                  </a:cubicBezTo>
                  <a:cubicBezTo>
                    <a:pt x="189" y="49"/>
                    <a:pt x="189" y="49"/>
                    <a:pt x="189" y="49"/>
                  </a:cubicBezTo>
                  <a:cubicBezTo>
                    <a:pt x="189" y="49"/>
                    <a:pt x="189" y="49"/>
                    <a:pt x="189" y="49"/>
                  </a:cubicBezTo>
                  <a:cubicBezTo>
                    <a:pt x="189" y="48"/>
                    <a:pt x="189" y="48"/>
                    <a:pt x="189" y="48"/>
                  </a:cubicBezTo>
                  <a:cubicBezTo>
                    <a:pt x="189" y="49"/>
                    <a:pt x="189" y="49"/>
                    <a:pt x="189" y="49"/>
                  </a:cubicBezTo>
                  <a:cubicBezTo>
                    <a:pt x="188" y="49"/>
                    <a:pt x="188" y="49"/>
                    <a:pt x="188" y="49"/>
                  </a:cubicBezTo>
                  <a:cubicBezTo>
                    <a:pt x="187" y="48"/>
                    <a:pt x="187" y="48"/>
                    <a:pt x="187" y="48"/>
                  </a:cubicBezTo>
                  <a:cubicBezTo>
                    <a:pt x="186" y="48"/>
                    <a:pt x="186" y="48"/>
                    <a:pt x="186" y="48"/>
                  </a:cubicBezTo>
                  <a:cubicBezTo>
                    <a:pt x="185" y="47"/>
                    <a:pt x="185" y="47"/>
                    <a:pt x="185" y="47"/>
                  </a:cubicBezTo>
                  <a:cubicBezTo>
                    <a:pt x="184" y="47"/>
                    <a:pt x="184" y="47"/>
                    <a:pt x="184" y="47"/>
                  </a:cubicBezTo>
                  <a:cubicBezTo>
                    <a:pt x="182" y="47"/>
                    <a:pt x="182" y="47"/>
                    <a:pt x="182" y="47"/>
                  </a:cubicBezTo>
                  <a:cubicBezTo>
                    <a:pt x="179" y="46"/>
                    <a:pt x="179" y="46"/>
                    <a:pt x="179" y="46"/>
                  </a:cubicBezTo>
                  <a:cubicBezTo>
                    <a:pt x="178" y="46"/>
                    <a:pt x="178" y="46"/>
                    <a:pt x="178" y="46"/>
                  </a:cubicBezTo>
                  <a:cubicBezTo>
                    <a:pt x="177" y="45"/>
                    <a:pt x="177" y="45"/>
                    <a:pt x="177" y="45"/>
                  </a:cubicBezTo>
                  <a:cubicBezTo>
                    <a:pt x="176" y="45"/>
                    <a:pt x="176" y="45"/>
                    <a:pt x="176" y="45"/>
                  </a:cubicBezTo>
                  <a:cubicBezTo>
                    <a:pt x="176" y="45"/>
                    <a:pt x="176" y="45"/>
                    <a:pt x="176" y="45"/>
                  </a:cubicBezTo>
                  <a:cubicBezTo>
                    <a:pt x="175" y="44"/>
                    <a:pt x="175" y="44"/>
                    <a:pt x="175" y="44"/>
                  </a:cubicBezTo>
                  <a:cubicBezTo>
                    <a:pt x="175" y="44"/>
                    <a:pt x="175" y="44"/>
                    <a:pt x="175" y="44"/>
                  </a:cubicBezTo>
                  <a:cubicBezTo>
                    <a:pt x="176" y="44"/>
                    <a:pt x="176" y="44"/>
                    <a:pt x="176" y="44"/>
                  </a:cubicBezTo>
                  <a:cubicBezTo>
                    <a:pt x="176" y="44"/>
                    <a:pt x="176" y="44"/>
                    <a:pt x="176" y="44"/>
                  </a:cubicBezTo>
                  <a:cubicBezTo>
                    <a:pt x="176" y="44"/>
                    <a:pt x="176" y="44"/>
                    <a:pt x="176" y="44"/>
                  </a:cubicBezTo>
                  <a:cubicBezTo>
                    <a:pt x="176" y="44"/>
                    <a:pt x="176" y="44"/>
                    <a:pt x="176" y="44"/>
                  </a:cubicBezTo>
                  <a:cubicBezTo>
                    <a:pt x="175" y="44"/>
                    <a:pt x="175" y="44"/>
                    <a:pt x="175" y="44"/>
                  </a:cubicBezTo>
                  <a:cubicBezTo>
                    <a:pt x="174" y="44"/>
                    <a:pt x="174" y="44"/>
                    <a:pt x="174" y="44"/>
                  </a:cubicBezTo>
                  <a:cubicBezTo>
                    <a:pt x="174" y="43"/>
                    <a:pt x="174" y="43"/>
                    <a:pt x="174" y="43"/>
                  </a:cubicBezTo>
                  <a:cubicBezTo>
                    <a:pt x="174" y="43"/>
                    <a:pt x="174" y="43"/>
                    <a:pt x="174" y="43"/>
                  </a:cubicBezTo>
                  <a:cubicBezTo>
                    <a:pt x="173" y="44"/>
                    <a:pt x="173" y="44"/>
                    <a:pt x="173" y="44"/>
                  </a:cubicBezTo>
                  <a:cubicBezTo>
                    <a:pt x="173" y="43"/>
                    <a:pt x="173" y="43"/>
                    <a:pt x="173" y="43"/>
                  </a:cubicBezTo>
                  <a:cubicBezTo>
                    <a:pt x="173" y="43"/>
                    <a:pt x="173" y="43"/>
                    <a:pt x="173" y="43"/>
                  </a:cubicBezTo>
                  <a:cubicBezTo>
                    <a:pt x="173" y="43"/>
                    <a:pt x="173" y="43"/>
                    <a:pt x="173" y="43"/>
                  </a:cubicBezTo>
                  <a:cubicBezTo>
                    <a:pt x="172" y="43"/>
                    <a:pt x="172" y="43"/>
                    <a:pt x="172" y="43"/>
                  </a:cubicBezTo>
                  <a:cubicBezTo>
                    <a:pt x="172" y="43"/>
                    <a:pt x="172" y="43"/>
                    <a:pt x="172" y="43"/>
                  </a:cubicBezTo>
                  <a:cubicBezTo>
                    <a:pt x="172" y="42"/>
                    <a:pt x="172" y="42"/>
                    <a:pt x="172" y="42"/>
                  </a:cubicBezTo>
                  <a:cubicBezTo>
                    <a:pt x="171" y="41"/>
                    <a:pt x="171" y="41"/>
                    <a:pt x="171" y="41"/>
                  </a:cubicBezTo>
                  <a:cubicBezTo>
                    <a:pt x="172" y="40"/>
                    <a:pt x="172" y="40"/>
                    <a:pt x="172" y="40"/>
                  </a:cubicBezTo>
                  <a:cubicBezTo>
                    <a:pt x="172" y="39"/>
                    <a:pt x="172" y="39"/>
                    <a:pt x="172" y="39"/>
                  </a:cubicBezTo>
                  <a:cubicBezTo>
                    <a:pt x="171" y="40"/>
                    <a:pt x="171" y="40"/>
                    <a:pt x="171" y="40"/>
                  </a:cubicBezTo>
                  <a:cubicBezTo>
                    <a:pt x="171" y="41"/>
                    <a:pt x="171" y="41"/>
                    <a:pt x="171" y="41"/>
                  </a:cubicBezTo>
                  <a:cubicBezTo>
                    <a:pt x="171" y="41"/>
                    <a:pt x="171" y="41"/>
                    <a:pt x="171" y="41"/>
                  </a:cubicBezTo>
                  <a:cubicBezTo>
                    <a:pt x="170" y="42"/>
                    <a:pt x="170" y="42"/>
                    <a:pt x="170" y="42"/>
                  </a:cubicBezTo>
                  <a:cubicBezTo>
                    <a:pt x="170" y="43"/>
                    <a:pt x="170" y="43"/>
                    <a:pt x="170" y="43"/>
                  </a:cubicBezTo>
                  <a:cubicBezTo>
                    <a:pt x="170" y="43"/>
                    <a:pt x="170" y="43"/>
                    <a:pt x="170" y="43"/>
                  </a:cubicBezTo>
                  <a:cubicBezTo>
                    <a:pt x="169" y="44"/>
                    <a:pt x="169" y="44"/>
                    <a:pt x="169" y="44"/>
                  </a:cubicBezTo>
                  <a:cubicBezTo>
                    <a:pt x="168" y="45"/>
                    <a:pt x="168" y="45"/>
                    <a:pt x="168" y="45"/>
                  </a:cubicBezTo>
                  <a:cubicBezTo>
                    <a:pt x="167" y="44"/>
                    <a:pt x="167" y="44"/>
                    <a:pt x="167" y="44"/>
                  </a:cubicBezTo>
                  <a:cubicBezTo>
                    <a:pt x="167" y="43"/>
                    <a:pt x="167" y="43"/>
                    <a:pt x="167" y="43"/>
                  </a:cubicBezTo>
                  <a:cubicBezTo>
                    <a:pt x="167" y="42"/>
                    <a:pt x="167" y="42"/>
                    <a:pt x="167" y="42"/>
                  </a:cubicBezTo>
                  <a:cubicBezTo>
                    <a:pt x="167" y="42"/>
                    <a:pt x="167" y="42"/>
                    <a:pt x="167" y="42"/>
                  </a:cubicBezTo>
                  <a:cubicBezTo>
                    <a:pt x="167" y="42"/>
                    <a:pt x="167" y="42"/>
                    <a:pt x="167" y="42"/>
                  </a:cubicBezTo>
                  <a:cubicBezTo>
                    <a:pt x="167" y="41"/>
                    <a:pt x="167" y="41"/>
                    <a:pt x="167" y="41"/>
                  </a:cubicBezTo>
                  <a:cubicBezTo>
                    <a:pt x="166" y="41"/>
                    <a:pt x="166" y="41"/>
                    <a:pt x="166" y="41"/>
                  </a:cubicBezTo>
                  <a:cubicBezTo>
                    <a:pt x="166" y="41"/>
                    <a:pt x="166" y="41"/>
                    <a:pt x="166" y="41"/>
                  </a:cubicBezTo>
                  <a:cubicBezTo>
                    <a:pt x="166" y="40"/>
                    <a:pt x="166" y="40"/>
                    <a:pt x="166" y="40"/>
                  </a:cubicBezTo>
                  <a:cubicBezTo>
                    <a:pt x="165" y="40"/>
                    <a:pt x="165" y="40"/>
                    <a:pt x="165" y="40"/>
                  </a:cubicBezTo>
                  <a:cubicBezTo>
                    <a:pt x="164" y="40"/>
                    <a:pt x="164" y="40"/>
                    <a:pt x="164" y="40"/>
                  </a:cubicBezTo>
                  <a:cubicBezTo>
                    <a:pt x="164" y="39"/>
                    <a:pt x="164" y="39"/>
                    <a:pt x="164" y="39"/>
                  </a:cubicBezTo>
                  <a:cubicBezTo>
                    <a:pt x="164" y="39"/>
                    <a:pt x="164" y="39"/>
                    <a:pt x="164" y="39"/>
                  </a:cubicBezTo>
                  <a:cubicBezTo>
                    <a:pt x="165" y="39"/>
                    <a:pt x="165" y="39"/>
                    <a:pt x="165" y="39"/>
                  </a:cubicBezTo>
                  <a:cubicBezTo>
                    <a:pt x="166" y="39"/>
                    <a:pt x="166" y="39"/>
                    <a:pt x="166" y="39"/>
                  </a:cubicBezTo>
                  <a:cubicBezTo>
                    <a:pt x="166" y="39"/>
                    <a:pt x="166" y="39"/>
                    <a:pt x="166" y="39"/>
                  </a:cubicBezTo>
                  <a:cubicBezTo>
                    <a:pt x="167" y="39"/>
                    <a:pt x="167" y="39"/>
                    <a:pt x="167" y="39"/>
                  </a:cubicBezTo>
                  <a:cubicBezTo>
                    <a:pt x="168" y="39"/>
                    <a:pt x="168" y="39"/>
                    <a:pt x="168" y="39"/>
                  </a:cubicBezTo>
                  <a:cubicBezTo>
                    <a:pt x="168" y="38"/>
                    <a:pt x="168" y="38"/>
                    <a:pt x="168" y="38"/>
                  </a:cubicBezTo>
                  <a:cubicBezTo>
                    <a:pt x="169" y="38"/>
                    <a:pt x="169" y="38"/>
                    <a:pt x="169" y="38"/>
                  </a:cubicBezTo>
                  <a:cubicBezTo>
                    <a:pt x="170" y="38"/>
                    <a:pt x="170" y="38"/>
                    <a:pt x="170" y="38"/>
                  </a:cubicBezTo>
                  <a:cubicBezTo>
                    <a:pt x="171" y="39"/>
                    <a:pt x="171" y="39"/>
                    <a:pt x="171" y="39"/>
                  </a:cubicBezTo>
                  <a:cubicBezTo>
                    <a:pt x="171" y="38"/>
                    <a:pt x="171" y="38"/>
                    <a:pt x="171" y="38"/>
                  </a:cubicBezTo>
                  <a:cubicBezTo>
                    <a:pt x="172" y="38"/>
                    <a:pt x="172" y="38"/>
                    <a:pt x="172" y="38"/>
                  </a:cubicBezTo>
                  <a:cubicBezTo>
                    <a:pt x="172" y="38"/>
                    <a:pt x="172" y="38"/>
                    <a:pt x="172" y="38"/>
                  </a:cubicBezTo>
                  <a:cubicBezTo>
                    <a:pt x="172" y="37"/>
                    <a:pt x="172" y="37"/>
                    <a:pt x="172" y="37"/>
                  </a:cubicBezTo>
                  <a:cubicBezTo>
                    <a:pt x="172" y="36"/>
                    <a:pt x="172" y="36"/>
                    <a:pt x="172" y="36"/>
                  </a:cubicBezTo>
                  <a:cubicBezTo>
                    <a:pt x="170" y="36"/>
                    <a:pt x="170" y="36"/>
                    <a:pt x="170" y="36"/>
                  </a:cubicBezTo>
                  <a:cubicBezTo>
                    <a:pt x="170" y="36"/>
                    <a:pt x="170" y="36"/>
                    <a:pt x="170" y="36"/>
                  </a:cubicBezTo>
                  <a:cubicBezTo>
                    <a:pt x="170" y="37"/>
                    <a:pt x="170" y="37"/>
                    <a:pt x="170" y="37"/>
                  </a:cubicBezTo>
                  <a:cubicBezTo>
                    <a:pt x="169" y="36"/>
                    <a:pt x="169" y="36"/>
                    <a:pt x="169" y="36"/>
                  </a:cubicBezTo>
                  <a:cubicBezTo>
                    <a:pt x="168" y="37"/>
                    <a:pt x="168" y="37"/>
                    <a:pt x="168" y="37"/>
                  </a:cubicBezTo>
                  <a:cubicBezTo>
                    <a:pt x="167" y="37"/>
                    <a:pt x="167" y="37"/>
                    <a:pt x="167" y="37"/>
                  </a:cubicBezTo>
                  <a:cubicBezTo>
                    <a:pt x="167" y="37"/>
                    <a:pt x="167" y="37"/>
                    <a:pt x="167" y="37"/>
                  </a:cubicBezTo>
                  <a:cubicBezTo>
                    <a:pt x="166" y="37"/>
                    <a:pt x="166" y="37"/>
                    <a:pt x="166" y="37"/>
                  </a:cubicBezTo>
                  <a:cubicBezTo>
                    <a:pt x="165" y="37"/>
                    <a:pt x="165" y="37"/>
                    <a:pt x="165" y="37"/>
                  </a:cubicBezTo>
                  <a:cubicBezTo>
                    <a:pt x="165" y="37"/>
                    <a:pt x="165" y="37"/>
                    <a:pt x="165" y="37"/>
                  </a:cubicBezTo>
                  <a:cubicBezTo>
                    <a:pt x="164" y="36"/>
                    <a:pt x="164" y="36"/>
                    <a:pt x="164" y="36"/>
                  </a:cubicBezTo>
                  <a:cubicBezTo>
                    <a:pt x="163" y="35"/>
                    <a:pt x="163" y="35"/>
                    <a:pt x="163" y="35"/>
                  </a:cubicBezTo>
                  <a:cubicBezTo>
                    <a:pt x="164" y="35"/>
                    <a:pt x="164" y="35"/>
                    <a:pt x="164" y="35"/>
                  </a:cubicBezTo>
                  <a:cubicBezTo>
                    <a:pt x="163" y="34"/>
                    <a:pt x="163" y="34"/>
                    <a:pt x="163" y="34"/>
                  </a:cubicBezTo>
                  <a:cubicBezTo>
                    <a:pt x="162" y="33"/>
                    <a:pt x="162" y="33"/>
                    <a:pt x="162" y="33"/>
                  </a:cubicBezTo>
                  <a:cubicBezTo>
                    <a:pt x="161" y="33"/>
                    <a:pt x="161" y="33"/>
                    <a:pt x="161" y="33"/>
                  </a:cubicBezTo>
                  <a:cubicBezTo>
                    <a:pt x="161" y="33"/>
                    <a:pt x="161" y="33"/>
                    <a:pt x="161" y="33"/>
                  </a:cubicBezTo>
                  <a:cubicBezTo>
                    <a:pt x="160" y="34"/>
                    <a:pt x="160" y="34"/>
                    <a:pt x="160" y="34"/>
                  </a:cubicBezTo>
                  <a:cubicBezTo>
                    <a:pt x="159" y="33"/>
                    <a:pt x="159" y="33"/>
                    <a:pt x="159" y="33"/>
                  </a:cubicBezTo>
                  <a:cubicBezTo>
                    <a:pt x="160" y="33"/>
                    <a:pt x="160" y="33"/>
                    <a:pt x="160" y="33"/>
                  </a:cubicBezTo>
                  <a:cubicBezTo>
                    <a:pt x="161" y="32"/>
                    <a:pt x="161" y="32"/>
                    <a:pt x="161" y="32"/>
                  </a:cubicBezTo>
                  <a:cubicBezTo>
                    <a:pt x="161" y="32"/>
                    <a:pt x="161" y="32"/>
                    <a:pt x="161" y="32"/>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0"/>
                    <a:pt x="164" y="30"/>
                    <a:pt x="164" y="30"/>
                  </a:cubicBezTo>
                  <a:cubicBezTo>
                    <a:pt x="165" y="29"/>
                    <a:pt x="165" y="29"/>
                    <a:pt x="165" y="29"/>
                  </a:cubicBezTo>
                  <a:cubicBezTo>
                    <a:pt x="165" y="29"/>
                    <a:pt x="165" y="29"/>
                    <a:pt x="165" y="29"/>
                  </a:cubicBezTo>
                  <a:cubicBezTo>
                    <a:pt x="166" y="29"/>
                    <a:pt x="166" y="29"/>
                    <a:pt x="166" y="29"/>
                  </a:cubicBezTo>
                  <a:cubicBezTo>
                    <a:pt x="169" y="29"/>
                    <a:pt x="169" y="29"/>
                    <a:pt x="169" y="29"/>
                  </a:cubicBezTo>
                  <a:cubicBezTo>
                    <a:pt x="170" y="30"/>
                    <a:pt x="170" y="30"/>
                    <a:pt x="170" y="30"/>
                  </a:cubicBezTo>
                  <a:cubicBezTo>
                    <a:pt x="172" y="30"/>
                    <a:pt x="172" y="30"/>
                    <a:pt x="172" y="30"/>
                  </a:cubicBezTo>
                  <a:cubicBezTo>
                    <a:pt x="173" y="30"/>
                    <a:pt x="173" y="30"/>
                    <a:pt x="173" y="30"/>
                  </a:cubicBezTo>
                  <a:cubicBezTo>
                    <a:pt x="173" y="31"/>
                    <a:pt x="173" y="31"/>
                    <a:pt x="173" y="31"/>
                  </a:cubicBezTo>
                  <a:cubicBezTo>
                    <a:pt x="173" y="31"/>
                    <a:pt x="173" y="31"/>
                    <a:pt x="173" y="31"/>
                  </a:cubicBezTo>
                  <a:cubicBezTo>
                    <a:pt x="173" y="32"/>
                    <a:pt x="173" y="32"/>
                    <a:pt x="173" y="32"/>
                  </a:cubicBezTo>
                  <a:cubicBezTo>
                    <a:pt x="174" y="33"/>
                    <a:pt x="174" y="33"/>
                    <a:pt x="174" y="33"/>
                  </a:cubicBezTo>
                  <a:cubicBezTo>
                    <a:pt x="174" y="33"/>
                    <a:pt x="174" y="33"/>
                    <a:pt x="174" y="33"/>
                  </a:cubicBezTo>
                  <a:cubicBezTo>
                    <a:pt x="174" y="34"/>
                    <a:pt x="174" y="34"/>
                    <a:pt x="174" y="34"/>
                  </a:cubicBezTo>
                  <a:cubicBezTo>
                    <a:pt x="173" y="35"/>
                    <a:pt x="173" y="35"/>
                    <a:pt x="173" y="35"/>
                  </a:cubicBezTo>
                  <a:cubicBezTo>
                    <a:pt x="173" y="36"/>
                    <a:pt x="173" y="36"/>
                    <a:pt x="173" y="36"/>
                  </a:cubicBezTo>
                  <a:cubicBezTo>
                    <a:pt x="174" y="38"/>
                    <a:pt x="174" y="38"/>
                    <a:pt x="174" y="38"/>
                  </a:cubicBezTo>
                  <a:cubicBezTo>
                    <a:pt x="174" y="39"/>
                    <a:pt x="174" y="39"/>
                    <a:pt x="174" y="39"/>
                  </a:cubicBezTo>
                  <a:cubicBezTo>
                    <a:pt x="175" y="39"/>
                    <a:pt x="175" y="39"/>
                    <a:pt x="175" y="39"/>
                  </a:cubicBezTo>
                  <a:cubicBezTo>
                    <a:pt x="175" y="39"/>
                    <a:pt x="175" y="39"/>
                    <a:pt x="175" y="39"/>
                  </a:cubicBezTo>
                  <a:cubicBezTo>
                    <a:pt x="175" y="38"/>
                    <a:pt x="175" y="38"/>
                    <a:pt x="175" y="38"/>
                  </a:cubicBezTo>
                  <a:cubicBezTo>
                    <a:pt x="175" y="38"/>
                    <a:pt x="175" y="38"/>
                    <a:pt x="175" y="38"/>
                  </a:cubicBezTo>
                  <a:cubicBezTo>
                    <a:pt x="176" y="38"/>
                    <a:pt x="176" y="38"/>
                    <a:pt x="176" y="38"/>
                  </a:cubicBezTo>
                  <a:cubicBezTo>
                    <a:pt x="176" y="39"/>
                    <a:pt x="176" y="39"/>
                    <a:pt x="176" y="39"/>
                  </a:cubicBezTo>
                  <a:cubicBezTo>
                    <a:pt x="176" y="40"/>
                    <a:pt x="176" y="40"/>
                    <a:pt x="176" y="40"/>
                  </a:cubicBezTo>
                  <a:cubicBezTo>
                    <a:pt x="176" y="40"/>
                    <a:pt x="176" y="40"/>
                    <a:pt x="176" y="40"/>
                  </a:cubicBezTo>
                  <a:cubicBezTo>
                    <a:pt x="177" y="40"/>
                    <a:pt x="177" y="40"/>
                    <a:pt x="177" y="40"/>
                  </a:cubicBezTo>
                  <a:cubicBezTo>
                    <a:pt x="178" y="41"/>
                    <a:pt x="178" y="41"/>
                    <a:pt x="178" y="41"/>
                  </a:cubicBezTo>
                  <a:cubicBezTo>
                    <a:pt x="178" y="41"/>
                    <a:pt x="178" y="41"/>
                    <a:pt x="178" y="41"/>
                  </a:cubicBezTo>
                  <a:cubicBezTo>
                    <a:pt x="179" y="41"/>
                    <a:pt x="179" y="41"/>
                    <a:pt x="179" y="41"/>
                  </a:cubicBezTo>
                  <a:cubicBezTo>
                    <a:pt x="180" y="41"/>
                    <a:pt x="180" y="41"/>
                    <a:pt x="180" y="41"/>
                  </a:cubicBezTo>
                  <a:cubicBezTo>
                    <a:pt x="180" y="40"/>
                    <a:pt x="180" y="40"/>
                    <a:pt x="180" y="40"/>
                  </a:cubicBezTo>
                  <a:cubicBezTo>
                    <a:pt x="180" y="40"/>
                    <a:pt x="180" y="40"/>
                    <a:pt x="180" y="40"/>
                  </a:cubicBezTo>
                  <a:cubicBezTo>
                    <a:pt x="181" y="40"/>
                    <a:pt x="181" y="40"/>
                    <a:pt x="181" y="40"/>
                  </a:cubicBezTo>
                  <a:cubicBezTo>
                    <a:pt x="181" y="39"/>
                    <a:pt x="181" y="39"/>
                    <a:pt x="181" y="39"/>
                  </a:cubicBezTo>
                  <a:cubicBezTo>
                    <a:pt x="181" y="38"/>
                    <a:pt x="181" y="38"/>
                    <a:pt x="181" y="38"/>
                  </a:cubicBezTo>
                  <a:cubicBezTo>
                    <a:pt x="182" y="38"/>
                    <a:pt x="182" y="38"/>
                    <a:pt x="182" y="38"/>
                  </a:cubicBezTo>
                  <a:cubicBezTo>
                    <a:pt x="183" y="38"/>
                    <a:pt x="183" y="38"/>
                    <a:pt x="183" y="38"/>
                  </a:cubicBezTo>
                  <a:cubicBezTo>
                    <a:pt x="183" y="37"/>
                    <a:pt x="183" y="37"/>
                    <a:pt x="183" y="37"/>
                  </a:cubicBezTo>
                  <a:cubicBezTo>
                    <a:pt x="184" y="36"/>
                    <a:pt x="184" y="36"/>
                    <a:pt x="184" y="36"/>
                  </a:cubicBezTo>
                  <a:cubicBezTo>
                    <a:pt x="184" y="37"/>
                    <a:pt x="184" y="37"/>
                    <a:pt x="184" y="37"/>
                  </a:cubicBezTo>
                  <a:cubicBezTo>
                    <a:pt x="185" y="37"/>
                    <a:pt x="185" y="37"/>
                    <a:pt x="185" y="37"/>
                  </a:cubicBezTo>
                  <a:cubicBezTo>
                    <a:pt x="185" y="36"/>
                    <a:pt x="185" y="36"/>
                    <a:pt x="185" y="36"/>
                  </a:cubicBezTo>
                  <a:cubicBezTo>
                    <a:pt x="187" y="36"/>
                    <a:pt x="187" y="36"/>
                    <a:pt x="187" y="36"/>
                  </a:cubicBezTo>
                  <a:cubicBezTo>
                    <a:pt x="187" y="36"/>
                    <a:pt x="187" y="36"/>
                    <a:pt x="187" y="36"/>
                  </a:cubicBezTo>
                  <a:cubicBezTo>
                    <a:pt x="186" y="35"/>
                    <a:pt x="186" y="35"/>
                    <a:pt x="186" y="35"/>
                  </a:cubicBezTo>
                  <a:cubicBezTo>
                    <a:pt x="187" y="34"/>
                    <a:pt x="187" y="34"/>
                    <a:pt x="187" y="34"/>
                  </a:cubicBezTo>
                  <a:cubicBezTo>
                    <a:pt x="189" y="33"/>
                    <a:pt x="189" y="33"/>
                    <a:pt x="189" y="33"/>
                  </a:cubicBezTo>
                  <a:cubicBezTo>
                    <a:pt x="190" y="33"/>
                    <a:pt x="190" y="33"/>
                    <a:pt x="190" y="33"/>
                  </a:cubicBezTo>
                  <a:cubicBezTo>
                    <a:pt x="191" y="34"/>
                    <a:pt x="191" y="34"/>
                    <a:pt x="191" y="34"/>
                  </a:cubicBezTo>
                  <a:cubicBezTo>
                    <a:pt x="192" y="34"/>
                    <a:pt x="192" y="34"/>
                    <a:pt x="192" y="34"/>
                  </a:cubicBezTo>
                  <a:cubicBezTo>
                    <a:pt x="193" y="35"/>
                    <a:pt x="193" y="35"/>
                    <a:pt x="193" y="35"/>
                  </a:cubicBezTo>
                  <a:cubicBezTo>
                    <a:pt x="194" y="35"/>
                    <a:pt x="194" y="35"/>
                    <a:pt x="194" y="35"/>
                  </a:cubicBezTo>
                  <a:cubicBezTo>
                    <a:pt x="195" y="36"/>
                    <a:pt x="195" y="36"/>
                    <a:pt x="195" y="36"/>
                  </a:cubicBezTo>
                  <a:cubicBezTo>
                    <a:pt x="196" y="36"/>
                    <a:pt x="196" y="36"/>
                    <a:pt x="196" y="36"/>
                  </a:cubicBezTo>
                  <a:cubicBezTo>
                    <a:pt x="199" y="37"/>
                    <a:pt x="199" y="37"/>
                    <a:pt x="199" y="37"/>
                  </a:cubicBezTo>
                  <a:cubicBezTo>
                    <a:pt x="200" y="37"/>
                    <a:pt x="200" y="37"/>
                    <a:pt x="200" y="37"/>
                  </a:cubicBezTo>
                  <a:cubicBezTo>
                    <a:pt x="200" y="37"/>
                    <a:pt x="200" y="37"/>
                    <a:pt x="200" y="37"/>
                  </a:cubicBezTo>
                  <a:cubicBezTo>
                    <a:pt x="201" y="37"/>
                    <a:pt x="201" y="37"/>
                    <a:pt x="201" y="37"/>
                  </a:cubicBezTo>
                  <a:cubicBezTo>
                    <a:pt x="202" y="37"/>
                    <a:pt x="202" y="37"/>
                    <a:pt x="202" y="37"/>
                  </a:cubicBezTo>
                  <a:cubicBezTo>
                    <a:pt x="203" y="37"/>
                    <a:pt x="203" y="37"/>
                    <a:pt x="203" y="37"/>
                  </a:cubicBezTo>
                  <a:cubicBezTo>
                    <a:pt x="203" y="38"/>
                    <a:pt x="203" y="38"/>
                    <a:pt x="203" y="38"/>
                  </a:cubicBezTo>
                  <a:cubicBezTo>
                    <a:pt x="203" y="38"/>
                    <a:pt x="203" y="38"/>
                    <a:pt x="203" y="38"/>
                  </a:cubicBezTo>
                  <a:cubicBezTo>
                    <a:pt x="203" y="38"/>
                    <a:pt x="203" y="38"/>
                    <a:pt x="203" y="38"/>
                  </a:cubicBezTo>
                  <a:cubicBezTo>
                    <a:pt x="204" y="38"/>
                    <a:pt x="204" y="38"/>
                    <a:pt x="204" y="38"/>
                  </a:cubicBezTo>
                  <a:cubicBezTo>
                    <a:pt x="204" y="38"/>
                    <a:pt x="204" y="38"/>
                    <a:pt x="204" y="38"/>
                  </a:cubicBezTo>
                  <a:close/>
                  <a:moveTo>
                    <a:pt x="151" y="27"/>
                  </a:moveTo>
                  <a:cubicBezTo>
                    <a:pt x="153" y="28"/>
                    <a:pt x="153" y="28"/>
                    <a:pt x="153" y="28"/>
                  </a:cubicBezTo>
                  <a:cubicBezTo>
                    <a:pt x="153" y="28"/>
                    <a:pt x="153" y="28"/>
                    <a:pt x="153" y="28"/>
                  </a:cubicBezTo>
                  <a:cubicBezTo>
                    <a:pt x="152" y="28"/>
                    <a:pt x="152" y="28"/>
                    <a:pt x="152" y="28"/>
                  </a:cubicBezTo>
                  <a:cubicBezTo>
                    <a:pt x="151" y="27"/>
                    <a:pt x="151" y="27"/>
                    <a:pt x="151" y="27"/>
                  </a:cubicBezTo>
                  <a:close/>
                  <a:moveTo>
                    <a:pt x="160" y="29"/>
                  </a:moveTo>
                  <a:cubicBezTo>
                    <a:pt x="161" y="29"/>
                    <a:pt x="161" y="29"/>
                    <a:pt x="161" y="29"/>
                  </a:cubicBezTo>
                  <a:cubicBezTo>
                    <a:pt x="161" y="29"/>
                    <a:pt x="161" y="29"/>
                    <a:pt x="161" y="29"/>
                  </a:cubicBezTo>
                  <a:cubicBezTo>
                    <a:pt x="161" y="28"/>
                    <a:pt x="161" y="28"/>
                    <a:pt x="161" y="28"/>
                  </a:cubicBezTo>
                  <a:cubicBezTo>
                    <a:pt x="160" y="28"/>
                    <a:pt x="160" y="28"/>
                    <a:pt x="160" y="28"/>
                  </a:cubicBezTo>
                  <a:cubicBezTo>
                    <a:pt x="159" y="28"/>
                    <a:pt x="159" y="28"/>
                    <a:pt x="159" y="28"/>
                  </a:cubicBezTo>
                  <a:cubicBezTo>
                    <a:pt x="158" y="28"/>
                    <a:pt x="158" y="28"/>
                    <a:pt x="158" y="28"/>
                  </a:cubicBezTo>
                  <a:cubicBezTo>
                    <a:pt x="157" y="28"/>
                    <a:pt x="157" y="28"/>
                    <a:pt x="157" y="28"/>
                  </a:cubicBezTo>
                  <a:cubicBezTo>
                    <a:pt x="157" y="28"/>
                    <a:pt x="157" y="28"/>
                    <a:pt x="157" y="28"/>
                  </a:cubicBezTo>
                  <a:cubicBezTo>
                    <a:pt x="157" y="28"/>
                    <a:pt x="157" y="28"/>
                    <a:pt x="157" y="28"/>
                  </a:cubicBezTo>
                  <a:cubicBezTo>
                    <a:pt x="156" y="29"/>
                    <a:pt x="156" y="29"/>
                    <a:pt x="156" y="29"/>
                  </a:cubicBezTo>
                  <a:cubicBezTo>
                    <a:pt x="158" y="29"/>
                    <a:pt x="158" y="29"/>
                    <a:pt x="158" y="29"/>
                  </a:cubicBezTo>
                  <a:cubicBezTo>
                    <a:pt x="158" y="29"/>
                    <a:pt x="158" y="29"/>
                    <a:pt x="158" y="29"/>
                  </a:cubicBezTo>
                  <a:cubicBezTo>
                    <a:pt x="159" y="29"/>
                    <a:pt x="159" y="29"/>
                    <a:pt x="159" y="29"/>
                  </a:cubicBezTo>
                  <a:cubicBezTo>
                    <a:pt x="159" y="29"/>
                    <a:pt x="159" y="29"/>
                    <a:pt x="159" y="29"/>
                  </a:cubicBezTo>
                  <a:cubicBezTo>
                    <a:pt x="158" y="28"/>
                    <a:pt x="158" y="28"/>
                    <a:pt x="158" y="28"/>
                  </a:cubicBezTo>
                  <a:cubicBezTo>
                    <a:pt x="158" y="28"/>
                    <a:pt x="158" y="28"/>
                    <a:pt x="158" y="28"/>
                  </a:cubicBezTo>
                  <a:cubicBezTo>
                    <a:pt x="159" y="28"/>
                    <a:pt x="159" y="28"/>
                    <a:pt x="159" y="28"/>
                  </a:cubicBezTo>
                  <a:cubicBezTo>
                    <a:pt x="160" y="29"/>
                    <a:pt x="160" y="29"/>
                    <a:pt x="160" y="29"/>
                  </a:cubicBezTo>
                  <a:close/>
                  <a:moveTo>
                    <a:pt x="159" y="31"/>
                  </a:moveTo>
                  <a:cubicBezTo>
                    <a:pt x="158" y="31"/>
                    <a:pt x="158" y="31"/>
                    <a:pt x="158" y="31"/>
                  </a:cubicBezTo>
                  <a:cubicBezTo>
                    <a:pt x="157" y="31"/>
                    <a:pt x="157" y="31"/>
                    <a:pt x="157" y="31"/>
                  </a:cubicBezTo>
                  <a:cubicBezTo>
                    <a:pt x="157" y="31"/>
                    <a:pt x="157" y="31"/>
                    <a:pt x="157" y="31"/>
                  </a:cubicBezTo>
                  <a:cubicBezTo>
                    <a:pt x="159" y="31"/>
                    <a:pt x="159" y="31"/>
                    <a:pt x="159" y="31"/>
                  </a:cubicBezTo>
                  <a:close/>
                  <a:moveTo>
                    <a:pt x="159" y="31"/>
                  </a:moveTo>
                  <a:cubicBezTo>
                    <a:pt x="159" y="31"/>
                    <a:pt x="159" y="31"/>
                    <a:pt x="159" y="31"/>
                  </a:cubicBezTo>
                  <a:cubicBezTo>
                    <a:pt x="158" y="31"/>
                    <a:pt x="158" y="31"/>
                    <a:pt x="158" y="31"/>
                  </a:cubicBezTo>
                  <a:cubicBezTo>
                    <a:pt x="159" y="31"/>
                    <a:pt x="159" y="31"/>
                    <a:pt x="159" y="31"/>
                  </a:cubicBezTo>
                  <a:close/>
                  <a:moveTo>
                    <a:pt x="159" y="31"/>
                  </a:moveTo>
                  <a:cubicBezTo>
                    <a:pt x="158" y="32"/>
                    <a:pt x="158" y="32"/>
                    <a:pt x="158" y="32"/>
                  </a:cubicBezTo>
                  <a:cubicBezTo>
                    <a:pt x="158" y="33"/>
                    <a:pt x="158" y="33"/>
                    <a:pt x="158" y="33"/>
                  </a:cubicBezTo>
                  <a:cubicBezTo>
                    <a:pt x="159" y="33"/>
                    <a:pt x="159" y="33"/>
                    <a:pt x="159" y="33"/>
                  </a:cubicBezTo>
                  <a:cubicBezTo>
                    <a:pt x="159" y="33"/>
                    <a:pt x="159" y="33"/>
                    <a:pt x="159" y="33"/>
                  </a:cubicBezTo>
                  <a:cubicBezTo>
                    <a:pt x="160" y="31"/>
                    <a:pt x="160" y="31"/>
                    <a:pt x="160" y="31"/>
                  </a:cubicBezTo>
                  <a:cubicBezTo>
                    <a:pt x="159" y="31"/>
                    <a:pt x="159" y="31"/>
                    <a:pt x="159" y="31"/>
                  </a:cubicBezTo>
                  <a:close/>
                  <a:moveTo>
                    <a:pt x="134" y="12"/>
                  </a:moveTo>
                  <a:cubicBezTo>
                    <a:pt x="135" y="12"/>
                    <a:pt x="135" y="12"/>
                    <a:pt x="135" y="12"/>
                  </a:cubicBezTo>
                  <a:cubicBezTo>
                    <a:pt x="135" y="13"/>
                    <a:pt x="135" y="13"/>
                    <a:pt x="135" y="13"/>
                  </a:cubicBezTo>
                  <a:cubicBezTo>
                    <a:pt x="135" y="14"/>
                    <a:pt x="135" y="14"/>
                    <a:pt x="135" y="14"/>
                  </a:cubicBezTo>
                  <a:cubicBezTo>
                    <a:pt x="134" y="13"/>
                    <a:pt x="134" y="13"/>
                    <a:pt x="134" y="13"/>
                  </a:cubicBezTo>
                  <a:cubicBezTo>
                    <a:pt x="134" y="12"/>
                    <a:pt x="134" y="12"/>
                    <a:pt x="134" y="12"/>
                  </a:cubicBezTo>
                  <a:cubicBezTo>
                    <a:pt x="134" y="12"/>
                    <a:pt x="134" y="12"/>
                    <a:pt x="134" y="12"/>
                  </a:cubicBezTo>
                  <a:close/>
                  <a:moveTo>
                    <a:pt x="140" y="9"/>
                  </a:moveTo>
                  <a:cubicBezTo>
                    <a:pt x="140" y="10"/>
                    <a:pt x="140" y="10"/>
                    <a:pt x="140" y="10"/>
                  </a:cubicBezTo>
                  <a:cubicBezTo>
                    <a:pt x="140" y="10"/>
                    <a:pt x="140" y="10"/>
                    <a:pt x="140" y="10"/>
                  </a:cubicBezTo>
                  <a:cubicBezTo>
                    <a:pt x="141" y="10"/>
                    <a:pt x="141" y="10"/>
                    <a:pt x="141" y="10"/>
                  </a:cubicBezTo>
                  <a:cubicBezTo>
                    <a:pt x="141" y="10"/>
                    <a:pt x="141" y="10"/>
                    <a:pt x="141" y="10"/>
                  </a:cubicBezTo>
                  <a:cubicBezTo>
                    <a:pt x="141" y="9"/>
                    <a:pt x="141" y="9"/>
                    <a:pt x="141" y="9"/>
                  </a:cubicBezTo>
                  <a:cubicBezTo>
                    <a:pt x="140" y="8"/>
                    <a:pt x="140" y="8"/>
                    <a:pt x="140" y="8"/>
                  </a:cubicBezTo>
                  <a:cubicBezTo>
                    <a:pt x="140" y="9"/>
                    <a:pt x="140" y="9"/>
                    <a:pt x="140" y="9"/>
                  </a:cubicBezTo>
                  <a:close/>
                  <a:moveTo>
                    <a:pt x="140" y="11"/>
                  </a:moveTo>
                  <a:cubicBezTo>
                    <a:pt x="140" y="11"/>
                    <a:pt x="140" y="11"/>
                    <a:pt x="140" y="11"/>
                  </a:cubicBezTo>
                  <a:cubicBezTo>
                    <a:pt x="140" y="11"/>
                    <a:pt x="140" y="11"/>
                    <a:pt x="140" y="11"/>
                  </a:cubicBezTo>
                  <a:cubicBezTo>
                    <a:pt x="140" y="11"/>
                    <a:pt x="140" y="11"/>
                    <a:pt x="140" y="11"/>
                  </a:cubicBezTo>
                  <a:cubicBezTo>
                    <a:pt x="140" y="11"/>
                    <a:pt x="140" y="11"/>
                    <a:pt x="140" y="11"/>
                  </a:cubicBezTo>
                  <a:close/>
                  <a:moveTo>
                    <a:pt x="147" y="18"/>
                  </a:moveTo>
                  <a:cubicBezTo>
                    <a:pt x="147" y="19"/>
                    <a:pt x="147" y="19"/>
                    <a:pt x="147" y="19"/>
                  </a:cubicBezTo>
                  <a:cubicBezTo>
                    <a:pt x="148" y="19"/>
                    <a:pt x="148" y="19"/>
                    <a:pt x="148" y="19"/>
                  </a:cubicBezTo>
                  <a:cubicBezTo>
                    <a:pt x="148" y="19"/>
                    <a:pt x="148" y="19"/>
                    <a:pt x="148" y="19"/>
                  </a:cubicBezTo>
                  <a:cubicBezTo>
                    <a:pt x="149" y="18"/>
                    <a:pt x="149" y="18"/>
                    <a:pt x="149" y="18"/>
                  </a:cubicBezTo>
                  <a:cubicBezTo>
                    <a:pt x="149" y="18"/>
                    <a:pt x="149" y="18"/>
                    <a:pt x="149" y="18"/>
                  </a:cubicBezTo>
                  <a:cubicBezTo>
                    <a:pt x="148" y="17"/>
                    <a:pt x="148" y="17"/>
                    <a:pt x="148" y="17"/>
                  </a:cubicBezTo>
                  <a:cubicBezTo>
                    <a:pt x="147" y="18"/>
                    <a:pt x="147" y="18"/>
                    <a:pt x="147" y="18"/>
                  </a:cubicBezTo>
                  <a:cubicBezTo>
                    <a:pt x="147" y="18"/>
                    <a:pt x="147" y="18"/>
                    <a:pt x="147" y="18"/>
                  </a:cubicBezTo>
                  <a:close/>
                  <a:moveTo>
                    <a:pt x="146" y="29"/>
                  </a:moveTo>
                  <a:cubicBezTo>
                    <a:pt x="146" y="30"/>
                    <a:pt x="146" y="30"/>
                    <a:pt x="146" y="30"/>
                  </a:cubicBezTo>
                  <a:cubicBezTo>
                    <a:pt x="147" y="31"/>
                    <a:pt x="147" y="31"/>
                    <a:pt x="147" y="31"/>
                  </a:cubicBezTo>
                  <a:cubicBezTo>
                    <a:pt x="148" y="31"/>
                    <a:pt x="148" y="31"/>
                    <a:pt x="148" y="31"/>
                  </a:cubicBezTo>
                  <a:cubicBezTo>
                    <a:pt x="147" y="31"/>
                    <a:pt x="147" y="31"/>
                    <a:pt x="147" y="31"/>
                  </a:cubicBezTo>
                  <a:cubicBezTo>
                    <a:pt x="147" y="32"/>
                    <a:pt x="147" y="32"/>
                    <a:pt x="147" y="32"/>
                  </a:cubicBezTo>
                  <a:cubicBezTo>
                    <a:pt x="147" y="31"/>
                    <a:pt x="147" y="31"/>
                    <a:pt x="147" y="31"/>
                  </a:cubicBezTo>
                  <a:cubicBezTo>
                    <a:pt x="146" y="31"/>
                    <a:pt x="146" y="31"/>
                    <a:pt x="146" y="31"/>
                  </a:cubicBezTo>
                  <a:cubicBezTo>
                    <a:pt x="146" y="30"/>
                    <a:pt x="146" y="30"/>
                    <a:pt x="146" y="30"/>
                  </a:cubicBezTo>
                  <a:cubicBezTo>
                    <a:pt x="145" y="29"/>
                    <a:pt x="145" y="29"/>
                    <a:pt x="145" y="29"/>
                  </a:cubicBezTo>
                  <a:cubicBezTo>
                    <a:pt x="144" y="28"/>
                    <a:pt x="144" y="28"/>
                    <a:pt x="144" y="28"/>
                  </a:cubicBezTo>
                  <a:cubicBezTo>
                    <a:pt x="145" y="27"/>
                    <a:pt x="145" y="27"/>
                    <a:pt x="145" y="27"/>
                  </a:cubicBezTo>
                  <a:cubicBezTo>
                    <a:pt x="144" y="27"/>
                    <a:pt x="144" y="27"/>
                    <a:pt x="144" y="27"/>
                  </a:cubicBezTo>
                  <a:cubicBezTo>
                    <a:pt x="144" y="26"/>
                    <a:pt x="144" y="26"/>
                    <a:pt x="144" y="26"/>
                  </a:cubicBezTo>
                  <a:cubicBezTo>
                    <a:pt x="144" y="26"/>
                    <a:pt x="144" y="26"/>
                    <a:pt x="144" y="26"/>
                  </a:cubicBezTo>
                  <a:cubicBezTo>
                    <a:pt x="144" y="25"/>
                    <a:pt x="144" y="25"/>
                    <a:pt x="144" y="25"/>
                  </a:cubicBezTo>
                  <a:cubicBezTo>
                    <a:pt x="144" y="24"/>
                    <a:pt x="144" y="24"/>
                    <a:pt x="144" y="24"/>
                  </a:cubicBezTo>
                  <a:cubicBezTo>
                    <a:pt x="144" y="24"/>
                    <a:pt x="144" y="24"/>
                    <a:pt x="144" y="24"/>
                  </a:cubicBezTo>
                  <a:cubicBezTo>
                    <a:pt x="143" y="23"/>
                    <a:pt x="143" y="23"/>
                    <a:pt x="143" y="23"/>
                  </a:cubicBezTo>
                  <a:cubicBezTo>
                    <a:pt x="143" y="22"/>
                    <a:pt x="143" y="22"/>
                    <a:pt x="143" y="22"/>
                  </a:cubicBezTo>
                  <a:cubicBezTo>
                    <a:pt x="144" y="22"/>
                    <a:pt x="144" y="22"/>
                    <a:pt x="144" y="22"/>
                  </a:cubicBezTo>
                  <a:cubicBezTo>
                    <a:pt x="144" y="21"/>
                    <a:pt x="144" y="21"/>
                    <a:pt x="144" y="21"/>
                  </a:cubicBezTo>
                  <a:cubicBezTo>
                    <a:pt x="144" y="20"/>
                    <a:pt x="144" y="20"/>
                    <a:pt x="144" y="20"/>
                  </a:cubicBezTo>
                  <a:cubicBezTo>
                    <a:pt x="146" y="18"/>
                    <a:pt x="146" y="18"/>
                    <a:pt x="146" y="18"/>
                  </a:cubicBezTo>
                  <a:cubicBezTo>
                    <a:pt x="146" y="18"/>
                    <a:pt x="146" y="18"/>
                    <a:pt x="146" y="18"/>
                  </a:cubicBezTo>
                  <a:cubicBezTo>
                    <a:pt x="146" y="19"/>
                    <a:pt x="146" y="19"/>
                    <a:pt x="146" y="19"/>
                  </a:cubicBezTo>
                  <a:cubicBezTo>
                    <a:pt x="145" y="20"/>
                    <a:pt x="145" y="20"/>
                    <a:pt x="145" y="20"/>
                  </a:cubicBezTo>
                  <a:cubicBezTo>
                    <a:pt x="145" y="20"/>
                    <a:pt x="145" y="20"/>
                    <a:pt x="145" y="20"/>
                  </a:cubicBezTo>
                  <a:cubicBezTo>
                    <a:pt x="146" y="20"/>
                    <a:pt x="146" y="20"/>
                    <a:pt x="146" y="20"/>
                  </a:cubicBezTo>
                  <a:cubicBezTo>
                    <a:pt x="146" y="21"/>
                    <a:pt x="146" y="21"/>
                    <a:pt x="146" y="21"/>
                  </a:cubicBezTo>
                  <a:cubicBezTo>
                    <a:pt x="146" y="22"/>
                    <a:pt x="146" y="22"/>
                    <a:pt x="146" y="22"/>
                  </a:cubicBezTo>
                  <a:cubicBezTo>
                    <a:pt x="145" y="23"/>
                    <a:pt x="145" y="23"/>
                    <a:pt x="145" y="23"/>
                  </a:cubicBezTo>
                  <a:cubicBezTo>
                    <a:pt x="144" y="23"/>
                    <a:pt x="144" y="23"/>
                    <a:pt x="144" y="23"/>
                  </a:cubicBezTo>
                  <a:cubicBezTo>
                    <a:pt x="145" y="24"/>
                    <a:pt x="145" y="24"/>
                    <a:pt x="145" y="24"/>
                  </a:cubicBezTo>
                  <a:cubicBezTo>
                    <a:pt x="145" y="24"/>
                    <a:pt x="145" y="24"/>
                    <a:pt x="145" y="24"/>
                  </a:cubicBezTo>
                  <a:cubicBezTo>
                    <a:pt x="146" y="23"/>
                    <a:pt x="146" y="23"/>
                    <a:pt x="146" y="23"/>
                  </a:cubicBezTo>
                  <a:cubicBezTo>
                    <a:pt x="146" y="23"/>
                    <a:pt x="146" y="23"/>
                    <a:pt x="146" y="23"/>
                  </a:cubicBezTo>
                  <a:cubicBezTo>
                    <a:pt x="147" y="22"/>
                    <a:pt x="147" y="22"/>
                    <a:pt x="147" y="22"/>
                  </a:cubicBezTo>
                  <a:cubicBezTo>
                    <a:pt x="146" y="22"/>
                    <a:pt x="146" y="22"/>
                    <a:pt x="146" y="22"/>
                  </a:cubicBezTo>
                  <a:cubicBezTo>
                    <a:pt x="146" y="22"/>
                    <a:pt x="146" y="22"/>
                    <a:pt x="146" y="22"/>
                  </a:cubicBezTo>
                  <a:cubicBezTo>
                    <a:pt x="148" y="21"/>
                    <a:pt x="148" y="21"/>
                    <a:pt x="148" y="21"/>
                  </a:cubicBezTo>
                  <a:cubicBezTo>
                    <a:pt x="149" y="21"/>
                    <a:pt x="149" y="21"/>
                    <a:pt x="149" y="21"/>
                  </a:cubicBezTo>
                  <a:cubicBezTo>
                    <a:pt x="150" y="21"/>
                    <a:pt x="150" y="21"/>
                    <a:pt x="150" y="21"/>
                  </a:cubicBezTo>
                  <a:cubicBezTo>
                    <a:pt x="150" y="22"/>
                    <a:pt x="150" y="22"/>
                    <a:pt x="150" y="22"/>
                  </a:cubicBezTo>
                  <a:cubicBezTo>
                    <a:pt x="149" y="23"/>
                    <a:pt x="149" y="23"/>
                    <a:pt x="149" y="23"/>
                  </a:cubicBezTo>
                  <a:cubicBezTo>
                    <a:pt x="147" y="24"/>
                    <a:pt x="147" y="24"/>
                    <a:pt x="147" y="24"/>
                  </a:cubicBezTo>
                  <a:cubicBezTo>
                    <a:pt x="147" y="24"/>
                    <a:pt x="147" y="24"/>
                    <a:pt x="147" y="24"/>
                  </a:cubicBezTo>
                  <a:cubicBezTo>
                    <a:pt x="147" y="25"/>
                    <a:pt x="147" y="25"/>
                    <a:pt x="147" y="25"/>
                  </a:cubicBezTo>
                  <a:cubicBezTo>
                    <a:pt x="148" y="25"/>
                    <a:pt x="148" y="25"/>
                    <a:pt x="148" y="25"/>
                  </a:cubicBezTo>
                  <a:cubicBezTo>
                    <a:pt x="149" y="26"/>
                    <a:pt x="149" y="26"/>
                    <a:pt x="149" y="26"/>
                  </a:cubicBezTo>
                  <a:cubicBezTo>
                    <a:pt x="149" y="26"/>
                    <a:pt x="149" y="26"/>
                    <a:pt x="149" y="26"/>
                  </a:cubicBezTo>
                  <a:cubicBezTo>
                    <a:pt x="150" y="26"/>
                    <a:pt x="150" y="26"/>
                    <a:pt x="150" y="26"/>
                  </a:cubicBezTo>
                  <a:cubicBezTo>
                    <a:pt x="149" y="27"/>
                    <a:pt x="149" y="27"/>
                    <a:pt x="149" y="27"/>
                  </a:cubicBezTo>
                  <a:cubicBezTo>
                    <a:pt x="148" y="26"/>
                    <a:pt x="148" y="26"/>
                    <a:pt x="148" y="26"/>
                  </a:cubicBezTo>
                  <a:cubicBezTo>
                    <a:pt x="147" y="26"/>
                    <a:pt x="147" y="26"/>
                    <a:pt x="147" y="26"/>
                  </a:cubicBezTo>
                  <a:cubicBezTo>
                    <a:pt x="146" y="26"/>
                    <a:pt x="146" y="26"/>
                    <a:pt x="146" y="26"/>
                  </a:cubicBezTo>
                  <a:cubicBezTo>
                    <a:pt x="145" y="26"/>
                    <a:pt x="145" y="26"/>
                    <a:pt x="145" y="26"/>
                  </a:cubicBezTo>
                  <a:cubicBezTo>
                    <a:pt x="145" y="27"/>
                    <a:pt x="145" y="27"/>
                    <a:pt x="145" y="27"/>
                  </a:cubicBezTo>
                  <a:cubicBezTo>
                    <a:pt x="146" y="29"/>
                    <a:pt x="146" y="29"/>
                    <a:pt x="146" y="29"/>
                  </a:cubicBezTo>
                  <a:close/>
                  <a:moveTo>
                    <a:pt x="142" y="31"/>
                  </a:moveTo>
                  <a:cubicBezTo>
                    <a:pt x="143" y="31"/>
                    <a:pt x="143" y="31"/>
                    <a:pt x="143" y="31"/>
                  </a:cubicBezTo>
                  <a:cubicBezTo>
                    <a:pt x="142" y="31"/>
                    <a:pt x="142" y="31"/>
                    <a:pt x="142" y="31"/>
                  </a:cubicBezTo>
                  <a:cubicBezTo>
                    <a:pt x="142" y="30"/>
                    <a:pt x="142" y="30"/>
                    <a:pt x="142" y="30"/>
                  </a:cubicBezTo>
                  <a:cubicBezTo>
                    <a:pt x="142" y="31"/>
                    <a:pt x="142" y="31"/>
                    <a:pt x="142" y="31"/>
                  </a:cubicBezTo>
                  <a:close/>
                  <a:moveTo>
                    <a:pt x="142" y="29"/>
                  </a:moveTo>
                  <a:cubicBezTo>
                    <a:pt x="142" y="29"/>
                    <a:pt x="142" y="29"/>
                    <a:pt x="142" y="29"/>
                  </a:cubicBezTo>
                  <a:cubicBezTo>
                    <a:pt x="142" y="30"/>
                    <a:pt x="142" y="30"/>
                    <a:pt x="142" y="30"/>
                  </a:cubicBezTo>
                  <a:cubicBezTo>
                    <a:pt x="142" y="30"/>
                    <a:pt x="142" y="30"/>
                    <a:pt x="142" y="30"/>
                  </a:cubicBezTo>
                  <a:cubicBezTo>
                    <a:pt x="142" y="29"/>
                    <a:pt x="142" y="29"/>
                    <a:pt x="142" y="29"/>
                  </a:cubicBezTo>
                  <a:cubicBezTo>
                    <a:pt x="142" y="29"/>
                    <a:pt x="142" y="29"/>
                    <a:pt x="142" y="29"/>
                  </a:cubicBezTo>
                  <a:close/>
                  <a:moveTo>
                    <a:pt x="143" y="29"/>
                  </a:moveTo>
                  <a:cubicBezTo>
                    <a:pt x="143" y="30"/>
                    <a:pt x="143" y="30"/>
                    <a:pt x="143" y="30"/>
                  </a:cubicBezTo>
                  <a:cubicBezTo>
                    <a:pt x="143" y="30"/>
                    <a:pt x="143" y="30"/>
                    <a:pt x="143" y="30"/>
                  </a:cubicBezTo>
                  <a:cubicBezTo>
                    <a:pt x="143" y="31"/>
                    <a:pt x="143" y="31"/>
                    <a:pt x="143" y="31"/>
                  </a:cubicBezTo>
                  <a:cubicBezTo>
                    <a:pt x="144" y="31"/>
                    <a:pt x="144" y="31"/>
                    <a:pt x="144" y="31"/>
                  </a:cubicBezTo>
                  <a:cubicBezTo>
                    <a:pt x="145" y="31"/>
                    <a:pt x="145" y="31"/>
                    <a:pt x="145" y="31"/>
                  </a:cubicBezTo>
                  <a:cubicBezTo>
                    <a:pt x="145" y="31"/>
                    <a:pt x="145" y="31"/>
                    <a:pt x="145" y="31"/>
                  </a:cubicBezTo>
                  <a:cubicBezTo>
                    <a:pt x="145" y="30"/>
                    <a:pt x="145" y="30"/>
                    <a:pt x="145" y="30"/>
                  </a:cubicBezTo>
                  <a:cubicBezTo>
                    <a:pt x="144" y="30"/>
                    <a:pt x="144" y="30"/>
                    <a:pt x="144" y="30"/>
                  </a:cubicBezTo>
                  <a:cubicBezTo>
                    <a:pt x="144" y="30"/>
                    <a:pt x="144" y="30"/>
                    <a:pt x="144" y="30"/>
                  </a:cubicBezTo>
                  <a:cubicBezTo>
                    <a:pt x="144" y="29"/>
                    <a:pt x="144" y="29"/>
                    <a:pt x="144" y="29"/>
                  </a:cubicBezTo>
                  <a:cubicBezTo>
                    <a:pt x="143" y="29"/>
                    <a:pt x="143" y="29"/>
                    <a:pt x="143" y="29"/>
                  </a:cubicBezTo>
                  <a:close/>
                  <a:moveTo>
                    <a:pt x="143" y="34"/>
                  </a:moveTo>
                  <a:cubicBezTo>
                    <a:pt x="144" y="33"/>
                    <a:pt x="144" y="33"/>
                    <a:pt x="144" y="33"/>
                  </a:cubicBezTo>
                  <a:cubicBezTo>
                    <a:pt x="145" y="33"/>
                    <a:pt x="145" y="33"/>
                    <a:pt x="145" y="33"/>
                  </a:cubicBezTo>
                  <a:cubicBezTo>
                    <a:pt x="146" y="34"/>
                    <a:pt x="146" y="34"/>
                    <a:pt x="146" y="34"/>
                  </a:cubicBezTo>
                  <a:cubicBezTo>
                    <a:pt x="146" y="35"/>
                    <a:pt x="146" y="35"/>
                    <a:pt x="146" y="35"/>
                  </a:cubicBezTo>
                  <a:cubicBezTo>
                    <a:pt x="146" y="35"/>
                    <a:pt x="146" y="35"/>
                    <a:pt x="146" y="35"/>
                  </a:cubicBezTo>
                  <a:cubicBezTo>
                    <a:pt x="145" y="35"/>
                    <a:pt x="145" y="35"/>
                    <a:pt x="145" y="35"/>
                  </a:cubicBezTo>
                  <a:cubicBezTo>
                    <a:pt x="144" y="35"/>
                    <a:pt x="144" y="35"/>
                    <a:pt x="144" y="35"/>
                  </a:cubicBezTo>
                  <a:cubicBezTo>
                    <a:pt x="143" y="35"/>
                    <a:pt x="143" y="35"/>
                    <a:pt x="143" y="35"/>
                  </a:cubicBezTo>
                  <a:cubicBezTo>
                    <a:pt x="143" y="34"/>
                    <a:pt x="143" y="34"/>
                    <a:pt x="143" y="34"/>
                  </a:cubicBezTo>
                  <a:close/>
                  <a:moveTo>
                    <a:pt x="156" y="34"/>
                  </a:moveTo>
                  <a:cubicBezTo>
                    <a:pt x="154" y="35"/>
                    <a:pt x="154" y="35"/>
                    <a:pt x="154" y="35"/>
                  </a:cubicBezTo>
                  <a:cubicBezTo>
                    <a:pt x="154" y="35"/>
                    <a:pt x="154" y="35"/>
                    <a:pt x="154" y="35"/>
                  </a:cubicBezTo>
                  <a:cubicBezTo>
                    <a:pt x="154" y="35"/>
                    <a:pt x="154" y="35"/>
                    <a:pt x="154" y="35"/>
                  </a:cubicBezTo>
                  <a:cubicBezTo>
                    <a:pt x="155" y="36"/>
                    <a:pt x="155" y="36"/>
                    <a:pt x="155" y="36"/>
                  </a:cubicBezTo>
                  <a:cubicBezTo>
                    <a:pt x="157" y="36"/>
                    <a:pt x="157" y="36"/>
                    <a:pt x="157" y="36"/>
                  </a:cubicBezTo>
                  <a:cubicBezTo>
                    <a:pt x="156" y="35"/>
                    <a:pt x="156" y="35"/>
                    <a:pt x="156" y="35"/>
                  </a:cubicBezTo>
                  <a:cubicBezTo>
                    <a:pt x="156" y="35"/>
                    <a:pt x="156" y="35"/>
                    <a:pt x="156" y="35"/>
                  </a:cubicBezTo>
                  <a:cubicBezTo>
                    <a:pt x="156" y="34"/>
                    <a:pt x="156" y="34"/>
                    <a:pt x="156" y="34"/>
                  </a:cubicBezTo>
                  <a:close/>
                  <a:moveTo>
                    <a:pt x="148" y="42"/>
                  </a:moveTo>
                  <a:cubicBezTo>
                    <a:pt x="149" y="42"/>
                    <a:pt x="149" y="42"/>
                    <a:pt x="149" y="42"/>
                  </a:cubicBezTo>
                  <a:cubicBezTo>
                    <a:pt x="149" y="42"/>
                    <a:pt x="149" y="42"/>
                    <a:pt x="149" y="42"/>
                  </a:cubicBezTo>
                  <a:cubicBezTo>
                    <a:pt x="148" y="43"/>
                    <a:pt x="148" y="43"/>
                    <a:pt x="148" y="43"/>
                  </a:cubicBezTo>
                  <a:cubicBezTo>
                    <a:pt x="148" y="42"/>
                    <a:pt x="148" y="42"/>
                    <a:pt x="148" y="42"/>
                  </a:cubicBezTo>
                  <a:close/>
                  <a:moveTo>
                    <a:pt x="147" y="42"/>
                  </a:moveTo>
                  <a:cubicBezTo>
                    <a:pt x="148" y="42"/>
                    <a:pt x="148" y="42"/>
                    <a:pt x="148" y="42"/>
                  </a:cubicBezTo>
                  <a:cubicBezTo>
                    <a:pt x="148" y="43"/>
                    <a:pt x="148" y="43"/>
                    <a:pt x="148" y="43"/>
                  </a:cubicBezTo>
                  <a:cubicBezTo>
                    <a:pt x="147" y="43"/>
                    <a:pt x="147" y="43"/>
                    <a:pt x="147" y="43"/>
                  </a:cubicBezTo>
                  <a:cubicBezTo>
                    <a:pt x="147" y="42"/>
                    <a:pt x="147" y="42"/>
                    <a:pt x="147" y="42"/>
                  </a:cubicBezTo>
                  <a:close/>
                  <a:moveTo>
                    <a:pt x="145" y="43"/>
                  </a:moveTo>
                  <a:cubicBezTo>
                    <a:pt x="146" y="42"/>
                    <a:pt x="146" y="42"/>
                    <a:pt x="146" y="42"/>
                  </a:cubicBezTo>
                  <a:cubicBezTo>
                    <a:pt x="146" y="42"/>
                    <a:pt x="146" y="42"/>
                    <a:pt x="146" y="42"/>
                  </a:cubicBezTo>
                  <a:cubicBezTo>
                    <a:pt x="147" y="42"/>
                    <a:pt x="147" y="42"/>
                    <a:pt x="147" y="42"/>
                  </a:cubicBezTo>
                  <a:cubicBezTo>
                    <a:pt x="146" y="43"/>
                    <a:pt x="146" y="43"/>
                    <a:pt x="146" y="43"/>
                  </a:cubicBezTo>
                  <a:cubicBezTo>
                    <a:pt x="146" y="43"/>
                    <a:pt x="146" y="43"/>
                    <a:pt x="146" y="43"/>
                  </a:cubicBezTo>
                  <a:cubicBezTo>
                    <a:pt x="146" y="43"/>
                    <a:pt x="146" y="43"/>
                    <a:pt x="146" y="43"/>
                  </a:cubicBezTo>
                  <a:cubicBezTo>
                    <a:pt x="145" y="43"/>
                    <a:pt x="145" y="43"/>
                    <a:pt x="145" y="43"/>
                  </a:cubicBezTo>
                  <a:close/>
                  <a:moveTo>
                    <a:pt x="145" y="40"/>
                  </a:moveTo>
                  <a:cubicBezTo>
                    <a:pt x="144" y="41"/>
                    <a:pt x="144" y="41"/>
                    <a:pt x="144" y="41"/>
                  </a:cubicBezTo>
                  <a:cubicBezTo>
                    <a:pt x="145" y="41"/>
                    <a:pt x="145" y="41"/>
                    <a:pt x="145" y="41"/>
                  </a:cubicBezTo>
                  <a:cubicBezTo>
                    <a:pt x="145" y="40"/>
                    <a:pt x="145" y="40"/>
                    <a:pt x="145" y="40"/>
                  </a:cubicBezTo>
                  <a:close/>
                  <a:moveTo>
                    <a:pt x="146" y="39"/>
                  </a:moveTo>
                  <a:cubicBezTo>
                    <a:pt x="145" y="40"/>
                    <a:pt x="145" y="40"/>
                    <a:pt x="145" y="40"/>
                  </a:cubicBezTo>
                  <a:cubicBezTo>
                    <a:pt x="145" y="40"/>
                    <a:pt x="145" y="40"/>
                    <a:pt x="145" y="40"/>
                  </a:cubicBezTo>
                  <a:cubicBezTo>
                    <a:pt x="146" y="40"/>
                    <a:pt x="146" y="40"/>
                    <a:pt x="146" y="40"/>
                  </a:cubicBezTo>
                  <a:cubicBezTo>
                    <a:pt x="146" y="39"/>
                    <a:pt x="146" y="39"/>
                    <a:pt x="146" y="39"/>
                  </a:cubicBezTo>
                  <a:close/>
                  <a:moveTo>
                    <a:pt x="146" y="42"/>
                  </a:moveTo>
                  <a:cubicBezTo>
                    <a:pt x="147" y="41"/>
                    <a:pt x="147" y="41"/>
                    <a:pt x="147" y="41"/>
                  </a:cubicBezTo>
                  <a:cubicBezTo>
                    <a:pt x="147" y="41"/>
                    <a:pt x="147" y="41"/>
                    <a:pt x="147" y="41"/>
                  </a:cubicBezTo>
                  <a:cubicBezTo>
                    <a:pt x="148" y="42"/>
                    <a:pt x="148" y="42"/>
                    <a:pt x="148" y="42"/>
                  </a:cubicBezTo>
                  <a:cubicBezTo>
                    <a:pt x="149" y="42"/>
                    <a:pt x="149" y="42"/>
                    <a:pt x="149" y="42"/>
                  </a:cubicBezTo>
                  <a:cubicBezTo>
                    <a:pt x="149" y="41"/>
                    <a:pt x="149" y="41"/>
                    <a:pt x="149" y="41"/>
                  </a:cubicBezTo>
                  <a:cubicBezTo>
                    <a:pt x="150" y="41"/>
                    <a:pt x="150" y="41"/>
                    <a:pt x="150" y="41"/>
                  </a:cubicBezTo>
                  <a:cubicBezTo>
                    <a:pt x="150" y="42"/>
                    <a:pt x="150" y="42"/>
                    <a:pt x="150" y="42"/>
                  </a:cubicBezTo>
                  <a:cubicBezTo>
                    <a:pt x="152" y="42"/>
                    <a:pt x="152" y="42"/>
                    <a:pt x="152" y="42"/>
                  </a:cubicBezTo>
                  <a:cubicBezTo>
                    <a:pt x="153" y="41"/>
                    <a:pt x="153" y="41"/>
                    <a:pt x="153" y="41"/>
                  </a:cubicBezTo>
                  <a:cubicBezTo>
                    <a:pt x="154" y="41"/>
                    <a:pt x="154" y="41"/>
                    <a:pt x="154" y="41"/>
                  </a:cubicBezTo>
                  <a:cubicBezTo>
                    <a:pt x="155" y="42"/>
                    <a:pt x="155" y="42"/>
                    <a:pt x="155" y="42"/>
                  </a:cubicBezTo>
                  <a:cubicBezTo>
                    <a:pt x="156" y="42"/>
                    <a:pt x="156" y="42"/>
                    <a:pt x="156" y="42"/>
                  </a:cubicBezTo>
                  <a:cubicBezTo>
                    <a:pt x="157" y="43"/>
                    <a:pt x="157" y="43"/>
                    <a:pt x="157" y="43"/>
                  </a:cubicBezTo>
                  <a:cubicBezTo>
                    <a:pt x="158" y="43"/>
                    <a:pt x="158" y="43"/>
                    <a:pt x="158" y="43"/>
                  </a:cubicBezTo>
                  <a:cubicBezTo>
                    <a:pt x="158" y="43"/>
                    <a:pt x="158" y="43"/>
                    <a:pt x="158" y="43"/>
                  </a:cubicBezTo>
                  <a:cubicBezTo>
                    <a:pt x="158" y="41"/>
                    <a:pt x="158" y="41"/>
                    <a:pt x="158" y="41"/>
                  </a:cubicBezTo>
                  <a:cubicBezTo>
                    <a:pt x="156" y="40"/>
                    <a:pt x="156" y="40"/>
                    <a:pt x="156" y="40"/>
                  </a:cubicBezTo>
                  <a:cubicBezTo>
                    <a:pt x="154" y="40"/>
                    <a:pt x="154" y="40"/>
                    <a:pt x="154" y="40"/>
                  </a:cubicBezTo>
                  <a:cubicBezTo>
                    <a:pt x="153" y="39"/>
                    <a:pt x="153" y="39"/>
                    <a:pt x="153" y="39"/>
                  </a:cubicBezTo>
                  <a:cubicBezTo>
                    <a:pt x="152" y="39"/>
                    <a:pt x="152" y="39"/>
                    <a:pt x="152" y="39"/>
                  </a:cubicBezTo>
                  <a:cubicBezTo>
                    <a:pt x="151" y="40"/>
                    <a:pt x="151" y="40"/>
                    <a:pt x="151" y="40"/>
                  </a:cubicBezTo>
                  <a:cubicBezTo>
                    <a:pt x="150" y="40"/>
                    <a:pt x="150" y="40"/>
                    <a:pt x="150" y="40"/>
                  </a:cubicBezTo>
                  <a:cubicBezTo>
                    <a:pt x="150" y="39"/>
                    <a:pt x="150" y="39"/>
                    <a:pt x="150" y="39"/>
                  </a:cubicBezTo>
                  <a:cubicBezTo>
                    <a:pt x="148" y="39"/>
                    <a:pt x="148" y="39"/>
                    <a:pt x="148" y="39"/>
                  </a:cubicBezTo>
                  <a:cubicBezTo>
                    <a:pt x="147" y="39"/>
                    <a:pt x="147" y="39"/>
                    <a:pt x="147" y="39"/>
                  </a:cubicBezTo>
                  <a:cubicBezTo>
                    <a:pt x="146" y="40"/>
                    <a:pt x="146" y="40"/>
                    <a:pt x="146" y="40"/>
                  </a:cubicBezTo>
                  <a:cubicBezTo>
                    <a:pt x="146" y="40"/>
                    <a:pt x="146" y="40"/>
                    <a:pt x="146" y="40"/>
                  </a:cubicBezTo>
                  <a:cubicBezTo>
                    <a:pt x="145" y="41"/>
                    <a:pt x="145" y="41"/>
                    <a:pt x="145" y="41"/>
                  </a:cubicBezTo>
                  <a:cubicBezTo>
                    <a:pt x="145" y="41"/>
                    <a:pt x="145" y="41"/>
                    <a:pt x="145" y="41"/>
                  </a:cubicBezTo>
                  <a:cubicBezTo>
                    <a:pt x="145" y="42"/>
                    <a:pt x="145" y="42"/>
                    <a:pt x="145" y="42"/>
                  </a:cubicBezTo>
                  <a:cubicBezTo>
                    <a:pt x="146" y="42"/>
                    <a:pt x="146" y="42"/>
                    <a:pt x="146" y="42"/>
                  </a:cubicBezTo>
                  <a:close/>
                  <a:moveTo>
                    <a:pt x="137" y="40"/>
                  </a:moveTo>
                  <a:cubicBezTo>
                    <a:pt x="138" y="41"/>
                    <a:pt x="138" y="41"/>
                    <a:pt x="138" y="41"/>
                  </a:cubicBezTo>
                  <a:cubicBezTo>
                    <a:pt x="139" y="40"/>
                    <a:pt x="139" y="40"/>
                    <a:pt x="139" y="40"/>
                  </a:cubicBezTo>
                  <a:cubicBezTo>
                    <a:pt x="140" y="40"/>
                    <a:pt x="140" y="40"/>
                    <a:pt x="140" y="40"/>
                  </a:cubicBezTo>
                  <a:cubicBezTo>
                    <a:pt x="142" y="41"/>
                    <a:pt x="142" y="41"/>
                    <a:pt x="142" y="41"/>
                  </a:cubicBezTo>
                  <a:cubicBezTo>
                    <a:pt x="142" y="41"/>
                    <a:pt x="142" y="41"/>
                    <a:pt x="142" y="41"/>
                  </a:cubicBezTo>
                  <a:cubicBezTo>
                    <a:pt x="142" y="42"/>
                    <a:pt x="142" y="42"/>
                    <a:pt x="142" y="42"/>
                  </a:cubicBezTo>
                  <a:cubicBezTo>
                    <a:pt x="142" y="43"/>
                    <a:pt x="142" y="43"/>
                    <a:pt x="142" y="43"/>
                  </a:cubicBezTo>
                  <a:cubicBezTo>
                    <a:pt x="142" y="43"/>
                    <a:pt x="142" y="43"/>
                    <a:pt x="142" y="43"/>
                  </a:cubicBezTo>
                  <a:cubicBezTo>
                    <a:pt x="141" y="43"/>
                    <a:pt x="141" y="43"/>
                    <a:pt x="141" y="43"/>
                  </a:cubicBezTo>
                  <a:cubicBezTo>
                    <a:pt x="140" y="43"/>
                    <a:pt x="140" y="43"/>
                    <a:pt x="140" y="43"/>
                  </a:cubicBezTo>
                  <a:cubicBezTo>
                    <a:pt x="139" y="43"/>
                    <a:pt x="139" y="43"/>
                    <a:pt x="139" y="43"/>
                  </a:cubicBezTo>
                  <a:cubicBezTo>
                    <a:pt x="138" y="43"/>
                    <a:pt x="138" y="43"/>
                    <a:pt x="138" y="43"/>
                  </a:cubicBezTo>
                  <a:cubicBezTo>
                    <a:pt x="137" y="43"/>
                    <a:pt x="137" y="43"/>
                    <a:pt x="137" y="43"/>
                  </a:cubicBezTo>
                  <a:cubicBezTo>
                    <a:pt x="136" y="42"/>
                    <a:pt x="136" y="42"/>
                    <a:pt x="136" y="42"/>
                  </a:cubicBezTo>
                  <a:cubicBezTo>
                    <a:pt x="136" y="41"/>
                    <a:pt x="136" y="41"/>
                    <a:pt x="136" y="41"/>
                  </a:cubicBezTo>
                  <a:cubicBezTo>
                    <a:pt x="137" y="40"/>
                    <a:pt x="137" y="40"/>
                    <a:pt x="137" y="40"/>
                  </a:cubicBezTo>
                  <a:close/>
                  <a:moveTo>
                    <a:pt x="113" y="57"/>
                  </a:moveTo>
                  <a:cubicBezTo>
                    <a:pt x="112" y="57"/>
                    <a:pt x="112" y="57"/>
                    <a:pt x="112" y="57"/>
                  </a:cubicBezTo>
                  <a:cubicBezTo>
                    <a:pt x="112" y="57"/>
                    <a:pt x="112" y="57"/>
                    <a:pt x="112" y="57"/>
                  </a:cubicBezTo>
                  <a:cubicBezTo>
                    <a:pt x="112" y="57"/>
                    <a:pt x="112" y="57"/>
                    <a:pt x="112" y="57"/>
                  </a:cubicBezTo>
                  <a:cubicBezTo>
                    <a:pt x="113" y="57"/>
                    <a:pt x="113" y="57"/>
                    <a:pt x="113" y="57"/>
                  </a:cubicBezTo>
                  <a:close/>
                  <a:moveTo>
                    <a:pt x="112" y="51"/>
                  </a:moveTo>
                  <a:cubicBezTo>
                    <a:pt x="112" y="53"/>
                    <a:pt x="112" y="53"/>
                    <a:pt x="112" y="53"/>
                  </a:cubicBezTo>
                  <a:cubicBezTo>
                    <a:pt x="112" y="53"/>
                    <a:pt x="112" y="53"/>
                    <a:pt x="112" y="53"/>
                  </a:cubicBezTo>
                  <a:cubicBezTo>
                    <a:pt x="112" y="54"/>
                    <a:pt x="112" y="54"/>
                    <a:pt x="112" y="54"/>
                  </a:cubicBezTo>
                  <a:cubicBezTo>
                    <a:pt x="112" y="54"/>
                    <a:pt x="112" y="54"/>
                    <a:pt x="112" y="54"/>
                  </a:cubicBezTo>
                  <a:cubicBezTo>
                    <a:pt x="111" y="53"/>
                    <a:pt x="111" y="53"/>
                    <a:pt x="111" y="53"/>
                  </a:cubicBezTo>
                  <a:cubicBezTo>
                    <a:pt x="111" y="52"/>
                    <a:pt x="111" y="52"/>
                    <a:pt x="111" y="52"/>
                  </a:cubicBezTo>
                  <a:cubicBezTo>
                    <a:pt x="112" y="52"/>
                    <a:pt x="112" y="52"/>
                    <a:pt x="112" y="52"/>
                  </a:cubicBezTo>
                  <a:cubicBezTo>
                    <a:pt x="112" y="51"/>
                    <a:pt x="112" y="51"/>
                    <a:pt x="112" y="51"/>
                  </a:cubicBezTo>
                  <a:close/>
                  <a:moveTo>
                    <a:pt x="136" y="36"/>
                  </a:moveTo>
                  <a:cubicBezTo>
                    <a:pt x="136" y="37"/>
                    <a:pt x="136" y="37"/>
                    <a:pt x="136" y="37"/>
                  </a:cubicBezTo>
                  <a:cubicBezTo>
                    <a:pt x="137" y="37"/>
                    <a:pt x="137" y="37"/>
                    <a:pt x="137" y="37"/>
                  </a:cubicBezTo>
                  <a:cubicBezTo>
                    <a:pt x="137" y="38"/>
                    <a:pt x="137" y="38"/>
                    <a:pt x="137" y="38"/>
                  </a:cubicBezTo>
                  <a:cubicBezTo>
                    <a:pt x="137" y="38"/>
                    <a:pt x="137" y="38"/>
                    <a:pt x="137" y="38"/>
                  </a:cubicBezTo>
                  <a:cubicBezTo>
                    <a:pt x="136" y="37"/>
                    <a:pt x="136" y="37"/>
                    <a:pt x="136" y="37"/>
                  </a:cubicBezTo>
                  <a:cubicBezTo>
                    <a:pt x="136" y="36"/>
                    <a:pt x="136" y="36"/>
                    <a:pt x="136" y="36"/>
                  </a:cubicBezTo>
                  <a:cubicBezTo>
                    <a:pt x="136" y="36"/>
                    <a:pt x="136" y="36"/>
                    <a:pt x="136" y="36"/>
                  </a:cubicBezTo>
                  <a:close/>
                  <a:moveTo>
                    <a:pt x="134" y="35"/>
                  </a:moveTo>
                  <a:cubicBezTo>
                    <a:pt x="134" y="35"/>
                    <a:pt x="134" y="35"/>
                    <a:pt x="134" y="35"/>
                  </a:cubicBezTo>
                  <a:cubicBezTo>
                    <a:pt x="135" y="35"/>
                    <a:pt x="135" y="35"/>
                    <a:pt x="135" y="35"/>
                  </a:cubicBezTo>
                  <a:cubicBezTo>
                    <a:pt x="136" y="35"/>
                    <a:pt x="136" y="35"/>
                    <a:pt x="136" y="35"/>
                  </a:cubicBezTo>
                  <a:cubicBezTo>
                    <a:pt x="137" y="35"/>
                    <a:pt x="137" y="35"/>
                    <a:pt x="137" y="35"/>
                  </a:cubicBezTo>
                  <a:cubicBezTo>
                    <a:pt x="138" y="35"/>
                    <a:pt x="138" y="35"/>
                    <a:pt x="138" y="35"/>
                  </a:cubicBezTo>
                  <a:cubicBezTo>
                    <a:pt x="137" y="35"/>
                    <a:pt x="137" y="35"/>
                    <a:pt x="137" y="35"/>
                  </a:cubicBezTo>
                  <a:cubicBezTo>
                    <a:pt x="135" y="36"/>
                    <a:pt x="135" y="36"/>
                    <a:pt x="135" y="36"/>
                  </a:cubicBezTo>
                  <a:cubicBezTo>
                    <a:pt x="134" y="35"/>
                    <a:pt x="134" y="35"/>
                    <a:pt x="134" y="35"/>
                  </a:cubicBezTo>
                  <a:cubicBezTo>
                    <a:pt x="134" y="35"/>
                    <a:pt x="134" y="35"/>
                    <a:pt x="134" y="35"/>
                  </a:cubicBezTo>
                  <a:cubicBezTo>
                    <a:pt x="134" y="35"/>
                    <a:pt x="134" y="35"/>
                    <a:pt x="134" y="35"/>
                  </a:cubicBezTo>
                  <a:close/>
                  <a:moveTo>
                    <a:pt x="129" y="35"/>
                  </a:moveTo>
                  <a:cubicBezTo>
                    <a:pt x="130" y="35"/>
                    <a:pt x="130" y="35"/>
                    <a:pt x="130" y="35"/>
                  </a:cubicBezTo>
                  <a:cubicBezTo>
                    <a:pt x="130" y="35"/>
                    <a:pt x="130" y="35"/>
                    <a:pt x="130" y="35"/>
                  </a:cubicBezTo>
                  <a:cubicBezTo>
                    <a:pt x="131" y="34"/>
                    <a:pt x="131" y="34"/>
                    <a:pt x="131" y="34"/>
                  </a:cubicBezTo>
                  <a:cubicBezTo>
                    <a:pt x="132" y="35"/>
                    <a:pt x="132" y="35"/>
                    <a:pt x="132" y="35"/>
                  </a:cubicBezTo>
                  <a:cubicBezTo>
                    <a:pt x="132" y="35"/>
                    <a:pt x="132" y="35"/>
                    <a:pt x="132" y="35"/>
                  </a:cubicBezTo>
                  <a:cubicBezTo>
                    <a:pt x="133" y="35"/>
                    <a:pt x="133" y="35"/>
                    <a:pt x="133" y="35"/>
                  </a:cubicBezTo>
                  <a:cubicBezTo>
                    <a:pt x="134" y="35"/>
                    <a:pt x="134" y="35"/>
                    <a:pt x="134" y="35"/>
                  </a:cubicBezTo>
                  <a:cubicBezTo>
                    <a:pt x="134" y="35"/>
                    <a:pt x="134" y="35"/>
                    <a:pt x="134" y="35"/>
                  </a:cubicBezTo>
                  <a:cubicBezTo>
                    <a:pt x="133" y="35"/>
                    <a:pt x="133" y="35"/>
                    <a:pt x="133" y="35"/>
                  </a:cubicBezTo>
                  <a:cubicBezTo>
                    <a:pt x="132" y="36"/>
                    <a:pt x="132" y="36"/>
                    <a:pt x="132" y="36"/>
                  </a:cubicBezTo>
                  <a:cubicBezTo>
                    <a:pt x="132" y="35"/>
                    <a:pt x="132" y="35"/>
                    <a:pt x="132" y="35"/>
                  </a:cubicBezTo>
                  <a:cubicBezTo>
                    <a:pt x="131" y="36"/>
                    <a:pt x="131" y="36"/>
                    <a:pt x="131" y="36"/>
                  </a:cubicBezTo>
                  <a:cubicBezTo>
                    <a:pt x="130" y="36"/>
                    <a:pt x="130" y="36"/>
                    <a:pt x="130" y="36"/>
                  </a:cubicBezTo>
                  <a:cubicBezTo>
                    <a:pt x="129" y="35"/>
                    <a:pt x="129" y="35"/>
                    <a:pt x="129" y="35"/>
                  </a:cubicBezTo>
                  <a:cubicBezTo>
                    <a:pt x="129" y="35"/>
                    <a:pt x="129" y="35"/>
                    <a:pt x="129" y="35"/>
                  </a:cubicBezTo>
                  <a:close/>
                  <a:moveTo>
                    <a:pt x="122" y="50"/>
                  </a:moveTo>
                  <a:cubicBezTo>
                    <a:pt x="122" y="49"/>
                    <a:pt x="122" y="49"/>
                    <a:pt x="122" y="49"/>
                  </a:cubicBezTo>
                  <a:cubicBezTo>
                    <a:pt x="123" y="47"/>
                    <a:pt x="123" y="47"/>
                    <a:pt x="123" y="47"/>
                  </a:cubicBezTo>
                  <a:cubicBezTo>
                    <a:pt x="123" y="46"/>
                    <a:pt x="123" y="46"/>
                    <a:pt x="123" y="46"/>
                  </a:cubicBezTo>
                  <a:cubicBezTo>
                    <a:pt x="123" y="46"/>
                    <a:pt x="123" y="46"/>
                    <a:pt x="123" y="46"/>
                  </a:cubicBezTo>
                  <a:cubicBezTo>
                    <a:pt x="124" y="46"/>
                    <a:pt x="124" y="46"/>
                    <a:pt x="124" y="46"/>
                  </a:cubicBezTo>
                  <a:cubicBezTo>
                    <a:pt x="124" y="46"/>
                    <a:pt x="124" y="46"/>
                    <a:pt x="124" y="46"/>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3" y="48"/>
                    <a:pt x="123" y="48"/>
                    <a:pt x="123" y="48"/>
                  </a:cubicBezTo>
                  <a:cubicBezTo>
                    <a:pt x="123" y="48"/>
                    <a:pt x="123" y="48"/>
                    <a:pt x="123" y="48"/>
                  </a:cubicBezTo>
                  <a:cubicBezTo>
                    <a:pt x="123" y="49"/>
                    <a:pt x="123" y="49"/>
                    <a:pt x="123" y="49"/>
                  </a:cubicBezTo>
                  <a:cubicBezTo>
                    <a:pt x="124" y="49"/>
                    <a:pt x="124" y="49"/>
                    <a:pt x="124" y="49"/>
                  </a:cubicBezTo>
                  <a:cubicBezTo>
                    <a:pt x="124" y="49"/>
                    <a:pt x="124" y="49"/>
                    <a:pt x="124" y="49"/>
                  </a:cubicBezTo>
                  <a:cubicBezTo>
                    <a:pt x="124" y="50"/>
                    <a:pt x="124" y="50"/>
                    <a:pt x="124" y="50"/>
                  </a:cubicBezTo>
                  <a:cubicBezTo>
                    <a:pt x="123" y="50"/>
                    <a:pt x="123" y="50"/>
                    <a:pt x="123" y="50"/>
                  </a:cubicBezTo>
                  <a:cubicBezTo>
                    <a:pt x="123" y="50"/>
                    <a:pt x="123" y="50"/>
                    <a:pt x="123" y="50"/>
                  </a:cubicBezTo>
                  <a:cubicBezTo>
                    <a:pt x="122" y="51"/>
                    <a:pt x="122" y="51"/>
                    <a:pt x="122" y="51"/>
                  </a:cubicBezTo>
                  <a:cubicBezTo>
                    <a:pt x="122" y="50"/>
                    <a:pt x="122" y="50"/>
                    <a:pt x="122" y="50"/>
                  </a:cubicBezTo>
                  <a:cubicBezTo>
                    <a:pt x="122" y="50"/>
                    <a:pt x="122" y="50"/>
                    <a:pt x="122" y="50"/>
                  </a:cubicBezTo>
                  <a:close/>
                  <a:moveTo>
                    <a:pt x="120" y="49"/>
                  </a:moveTo>
                  <a:cubicBezTo>
                    <a:pt x="120" y="49"/>
                    <a:pt x="120" y="49"/>
                    <a:pt x="120" y="49"/>
                  </a:cubicBezTo>
                  <a:cubicBezTo>
                    <a:pt x="120" y="50"/>
                    <a:pt x="120" y="50"/>
                    <a:pt x="120" y="50"/>
                  </a:cubicBezTo>
                  <a:cubicBezTo>
                    <a:pt x="121" y="50"/>
                    <a:pt x="121" y="50"/>
                    <a:pt x="121" y="50"/>
                  </a:cubicBezTo>
                  <a:cubicBezTo>
                    <a:pt x="121" y="49"/>
                    <a:pt x="121" y="49"/>
                    <a:pt x="121" y="49"/>
                  </a:cubicBezTo>
                  <a:cubicBezTo>
                    <a:pt x="121" y="49"/>
                    <a:pt x="121" y="49"/>
                    <a:pt x="121" y="49"/>
                  </a:cubicBezTo>
                  <a:cubicBezTo>
                    <a:pt x="121" y="48"/>
                    <a:pt x="121" y="48"/>
                    <a:pt x="121" y="48"/>
                  </a:cubicBezTo>
                  <a:cubicBezTo>
                    <a:pt x="122" y="48"/>
                    <a:pt x="122" y="48"/>
                    <a:pt x="122" y="48"/>
                  </a:cubicBezTo>
                  <a:cubicBezTo>
                    <a:pt x="122" y="48"/>
                    <a:pt x="122" y="48"/>
                    <a:pt x="122" y="48"/>
                  </a:cubicBezTo>
                  <a:cubicBezTo>
                    <a:pt x="121" y="47"/>
                    <a:pt x="121" y="47"/>
                    <a:pt x="121" y="47"/>
                  </a:cubicBezTo>
                  <a:cubicBezTo>
                    <a:pt x="121" y="47"/>
                    <a:pt x="121" y="47"/>
                    <a:pt x="121" y="47"/>
                  </a:cubicBezTo>
                  <a:cubicBezTo>
                    <a:pt x="120" y="48"/>
                    <a:pt x="120" y="48"/>
                    <a:pt x="120" y="48"/>
                  </a:cubicBezTo>
                  <a:cubicBezTo>
                    <a:pt x="120" y="48"/>
                    <a:pt x="120" y="48"/>
                    <a:pt x="120" y="48"/>
                  </a:cubicBezTo>
                  <a:cubicBezTo>
                    <a:pt x="120" y="49"/>
                    <a:pt x="120" y="49"/>
                    <a:pt x="120" y="49"/>
                  </a:cubicBezTo>
                  <a:close/>
                  <a:moveTo>
                    <a:pt x="118" y="48"/>
                  </a:moveTo>
                  <a:cubicBezTo>
                    <a:pt x="118" y="49"/>
                    <a:pt x="118" y="49"/>
                    <a:pt x="118" y="49"/>
                  </a:cubicBezTo>
                  <a:cubicBezTo>
                    <a:pt x="117" y="49"/>
                    <a:pt x="117" y="49"/>
                    <a:pt x="117" y="49"/>
                  </a:cubicBezTo>
                  <a:cubicBezTo>
                    <a:pt x="118" y="50"/>
                    <a:pt x="118" y="50"/>
                    <a:pt x="118" y="50"/>
                  </a:cubicBezTo>
                  <a:cubicBezTo>
                    <a:pt x="118" y="50"/>
                    <a:pt x="118" y="50"/>
                    <a:pt x="118" y="50"/>
                  </a:cubicBezTo>
                  <a:cubicBezTo>
                    <a:pt x="119" y="50"/>
                    <a:pt x="119" y="50"/>
                    <a:pt x="119" y="50"/>
                  </a:cubicBezTo>
                  <a:cubicBezTo>
                    <a:pt x="119" y="49"/>
                    <a:pt x="119" y="49"/>
                    <a:pt x="119" y="49"/>
                  </a:cubicBezTo>
                  <a:cubicBezTo>
                    <a:pt x="118" y="48"/>
                    <a:pt x="118" y="48"/>
                    <a:pt x="118" y="48"/>
                  </a:cubicBezTo>
                  <a:cubicBezTo>
                    <a:pt x="118" y="48"/>
                    <a:pt x="118" y="48"/>
                    <a:pt x="118" y="48"/>
                  </a:cubicBezTo>
                  <a:close/>
                  <a:moveTo>
                    <a:pt x="124" y="35"/>
                  </a:moveTo>
                  <a:cubicBezTo>
                    <a:pt x="123" y="36"/>
                    <a:pt x="123" y="36"/>
                    <a:pt x="123" y="36"/>
                  </a:cubicBezTo>
                  <a:cubicBezTo>
                    <a:pt x="124" y="36"/>
                    <a:pt x="124" y="36"/>
                    <a:pt x="124" y="36"/>
                  </a:cubicBezTo>
                  <a:cubicBezTo>
                    <a:pt x="124" y="36"/>
                    <a:pt x="124" y="35"/>
                    <a:pt x="124" y="35"/>
                  </a:cubicBezTo>
                  <a:close/>
                  <a:moveTo>
                    <a:pt x="125" y="35"/>
                  </a:moveTo>
                  <a:cubicBezTo>
                    <a:pt x="125" y="35"/>
                    <a:pt x="125" y="35"/>
                    <a:pt x="125" y="35"/>
                  </a:cubicBezTo>
                  <a:cubicBezTo>
                    <a:pt x="125" y="35"/>
                    <a:pt x="125" y="35"/>
                    <a:pt x="125" y="35"/>
                  </a:cubicBezTo>
                  <a:cubicBezTo>
                    <a:pt x="125" y="35"/>
                    <a:pt x="125" y="35"/>
                    <a:pt x="125" y="35"/>
                  </a:cubicBezTo>
                  <a:close/>
                  <a:moveTo>
                    <a:pt x="126" y="34"/>
                  </a:moveTo>
                  <a:cubicBezTo>
                    <a:pt x="126" y="34"/>
                    <a:pt x="126" y="34"/>
                    <a:pt x="126" y="34"/>
                  </a:cubicBezTo>
                  <a:cubicBezTo>
                    <a:pt x="126" y="35"/>
                    <a:pt x="126" y="35"/>
                    <a:pt x="126" y="35"/>
                  </a:cubicBezTo>
                  <a:cubicBezTo>
                    <a:pt x="126" y="34"/>
                    <a:pt x="126" y="34"/>
                    <a:pt x="126" y="34"/>
                  </a:cubicBezTo>
                  <a:close/>
                  <a:moveTo>
                    <a:pt x="123" y="33"/>
                  </a:moveTo>
                  <a:cubicBezTo>
                    <a:pt x="124" y="33"/>
                    <a:pt x="124" y="33"/>
                    <a:pt x="124" y="33"/>
                  </a:cubicBezTo>
                  <a:cubicBezTo>
                    <a:pt x="125" y="33"/>
                    <a:pt x="125" y="33"/>
                    <a:pt x="125" y="33"/>
                  </a:cubicBezTo>
                  <a:cubicBezTo>
                    <a:pt x="125" y="33"/>
                    <a:pt x="125" y="33"/>
                    <a:pt x="125" y="33"/>
                  </a:cubicBezTo>
                  <a:cubicBezTo>
                    <a:pt x="125" y="33"/>
                    <a:pt x="125" y="33"/>
                    <a:pt x="125" y="33"/>
                  </a:cubicBezTo>
                  <a:cubicBezTo>
                    <a:pt x="125" y="33"/>
                    <a:pt x="125" y="33"/>
                    <a:pt x="125" y="33"/>
                  </a:cubicBezTo>
                  <a:cubicBezTo>
                    <a:pt x="126" y="33"/>
                    <a:pt x="126" y="33"/>
                    <a:pt x="126" y="33"/>
                  </a:cubicBezTo>
                  <a:cubicBezTo>
                    <a:pt x="126" y="33"/>
                    <a:pt x="126" y="33"/>
                    <a:pt x="126" y="33"/>
                  </a:cubicBezTo>
                  <a:cubicBezTo>
                    <a:pt x="126" y="34"/>
                    <a:pt x="126" y="34"/>
                    <a:pt x="126" y="34"/>
                  </a:cubicBezTo>
                  <a:cubicBezTo>
                    <a:pt x="125" y="34"/>
                    <a:pt x="125" y="34"/>
                    <a:pt x="125" y="34"/>
                  </a:cubicBezTo>
                  <a:cubicBezTo>
                    <a:pt x="125" y="34"/>
                    <a:pt x="125" y="34"/>
                    <a:pt x="125" y="34"/>
                  </a:cubicBezTo>
                  <a:cubicBezTo>
                    <a:pt x="125" y="34"/>
                    <a:pt x="125" y="34"/>
                    <a:pt x="125" y="34"/>
                  </a:cubicBezTo>
                  <a:cubicBezTo>
                    <a:pt x="124" y="34"/>
                    <a:pt x="124" y="34"/>
                    <a:pt x="124" y="34"/>
                  </a:cubicBezTo>
                  <a:cubicBezTo>
                    <a:pt x="123" y="34"/>
                    <a:pt x="123" y="34"/>
                    <a:pt x="123" y="34"/>
                  </a:cubicBezTo>
                  <a:cubicBezTo>
                    <a:pt x="123" y="34"/>
                    <a:pt x="123" y="34"/>
                    <a:pt x="123" y="34"/>
                  </a:cubicBezTo>
                  <a:cubicBezTo>
                    <a:pt x="123" y="33"/>
                    <a:pt x="123" y="33"/>
                    <a:pt x="123" y="33"/>
                  </a:cubicBezTo>
                  <a:close/>
                  <a:moveTo>
                    <a:pt x="118" y="29"/>
                  </a:moveTo>
                  <a:cubicBezTo>
                    <a:pt x="119" y="29"/>
                    <a:pt x="119" y="29"/>
                    <a:pt x="119" y="29"/>
                  </a:cubicBezTo>
                  <a:cubicBezTo>
                    <a:pt x="119" y="29"/>
                    <a:pt x="119" y="29"/>
                    <a:pt x="119" y="29"/>
                  </a:cubicBezTo>
                  <a:cubicBezTo>
                    <a:pt x="119" y="29"/>
                    <a:pt x="118" y="29"/>
                    <a:pt x="118" y="29"/>
                  </a:cubicBezTo>
                  <a:close/>
                  <a:moveTo>
                    <a:pt x="117" y="29"/>
                  </a:moveTo>
                  <a:cubicBezTo>
                    <a:pt x="118" y="29"/>
                    <a:pt x="118" y="29"/>
                    <a:pt x="118" y="29"/>
                  </a:cubicBezTo>
                  <a:cubicBezTo>
                    <a:pt x="118" y="30"/>
                    <a:pt x="118" y="30"/>
                    <a:pt x="118" y="30"/>
                  </a:cubicBezTo>
                  <a:cubicBezTo>
                    <a:pt x="118" y="30"/>
                    <a:pt x="118" y="30"/>
                    <a:pt x="118" y="30"/>
                  </a:cubicBezTo>
                  <a:cubicBezTo>
                    <a:pt x="117" y="29"/>
                    <a:pt x="117" y="29"/>
                    <a:pt x="117" y="29"/>
                  </a:cubicBezTo>
                  <a:close/>
                  <a:moveTo>
                    <a:pt x="112" y="26"/>
                  </a:moveTo>
                  <a:cubicBezTo>
                    <a:pt x="113" y="25"/>
                    <a:pt x="113" y="25"/>
                    <a:pt x="113" y="25"/>
                  </a:cubicBezTo>
                  <a:cubicBezTo>
                    <a:pt x="114" y="26"/>
                    <a:pt x="114" y="26"/>
                    <a:pt x="114" y="26"/>
                  </a:cubicBezTo>
                  <a:cubicBezTo>
                    <a:pt x="115" y="26"/>
                    <a:pt x="115" y="26"/>
                    <a:pt x="115" y="26"/>
                  </a:cubicBezTo>
                  <a:cubicBezTo>
                    <a:pt x="117" y="25"/>
                    <a:pt x="117" y="25"/>
                    <a:pt x="117" y="25"/>
                  </a:cubicBezTo>
                  <a:cubicBezTo>
                    <a:pt x="118" y="25"/>
                    <a:pt x="118" y="25"/>
                    <a:pt x="118" y="25"/>
                  </a:cubicBezTo>
                  <a:cubicBezTo>
                    <a:pt x="118" y="26"/>
                    <a:pt x="118" y="26"/>
                    <a:pt x="118" y="26"/>
                  </a:cubicBezTo>
                  <a:cubicBezTo>
                    <a:pt x="119" y="26"/>
                    <a:pt x="119" y="26"/>
                    <a:pt x="119" y="26"/>
                  </a:cubicBezTo>
                  <a:cubicBezTo>
                    <a:pt x="120" y="26"/>
                    <a:pt x="120" y="26"/>
                    <a:pt x="120" y="26"/>
                  </a:cubicBezTo>
                  <a:cubicBezTo>
                    <a:pt x="122" y="26"/>
                    <a:pt x="122" y="26"/>
                    <a:pt x="122" y="26"/>
                  </a:cubicBezTo>
                  <a:cubicBezTo>
                    <a:pt x="123" y="26"/>
                    <a:pt x="123" y="26"/>
                    <a:pt x="123" y="26"/>
                  </a:cubicBezTo>
                  <a:cubicBezTo>
                    <a:pt x="123" y="26"/>
                    <a:pt x="123" y="26"/>
                    <a:pt x="123" y="26"/>
                  </a:cubicBezTo>
                  <a:cubicBezTo>
                    <a:pt x="124" y="26"/>
                    <a:pt x="124" y="26"/>
                    <a:pt x="124" y="26"/>
                  </a:cubicBezTo>
                  <a:cubicBezTo>
                    <a:pt x="125" y="26"/>
                    <a:pt x="125" y="26"/>
                    <a:pt x="125" y="26"/>
                  </a:cubicBezTo>
                  <a:cubicBezTo>
                    <a:pt x="125" y="26"/>
                    <a:pt x="125" y="26"/>
                    <a:pt x="125" y="26"/>
                  </a:cubicBezTo>
                  <a:cubicBezTo>
                    <a:pt x="126" y="27"/>
                    <a:pt x="126" y="27"/>
                    <a:pt x="126" y="27"/>
                  </a:cubicBezTo>
                  <a:cubicBezTo>
                    <a:pt x="129" y="26"/>
                    <a:pt x="129" y="26"/>
                    <a:pt x="129" y="26"/>
                  </a:cubicBezTo>
                  <a:cubicBezTo>
                    <a:pt x="131" y="25"/>
                    <a:pt x="131" y="25"/>
                    <a:pt x="131" y="25"/>
                  </a:cubicBezTo>
                  <a:cubicBezTo>
                    <a:pt x="131" y="24"/>
                    <a:pt x="131" y="24"/>
                    <a:pt x="131" y="24"/>
                  </a:cubicBezTo>
                  <a:cubicBezTo>
                    <a:pt x="132" y="24"/>
                    <a:pt x="132" y="24"/>
                    <a:pt x="132" y="24"/>
                  </a:cubicBezTo>
                  <a:cubicBezTo>
                    <a:pt x="132" y="24"/>
                    <a:pt x="132" y="24"/>
                    <a:pt x="132" y="24"/>
                  </a:cubicBezTo>
                  <a:cubicBezTo>
                    <a:pt x="133" y="23"/>
                    <a:pt x="133" y="23"/>
                    <a:pt x="133" y="23"/>
                  </a:cubicBezTo>
                  <a:cubicBezTo>
                    <a:pt x="133" y="23"/>
                    <a:pt x="133" y="23"/>
                    <a:pt x="133" y="23"/>
                  </a:cubicBezTo>
                  <a:cubicBezTo>
                    <a:pt x="133" y="22"/>
                    <a:pt x="133" y="22"/>
                    <a:pt x="133" y="22"/>
                  </a:cubicBezTo>
                  <a:cubicBezTo>
                    <a:pt x="134" y="22"/>
                    <a:pt x="134" y="22"/>
                    <a:pt x="134" y="22"/>
                  </a:cubicBezTo>
                  <a:cubicBezTo>
                    <a:pt x="133" y="21"/>
                    <a:pt x="133" y="21"/>
                    <a:pt x="133" y="21"/>
                  </a:cubicBezTo>
                  <a:cubicBezTo>
                    <a:pt x="133" y="21"/>
                    <a:pt x="133" y="21"/>
                    <a:pt x="133" y="21"/>
                  </a:cubicBezTo>
                  <a:cubicBezTo>
                    <a:pt x="132" y="21"/>
                    <a:pt x="132" y="21"/>
                    <a:pt x="132" y="21"/>
                  </a:cubicBezTo>
                  <a:cubicBezTo>
                    <a:pt x="131" y="21"/>
                    <a:pt x="131" y="21"/>
                    <a:pt x="131" y="21"/>
                  </a:cubicBezTo>
                  <a:cubicBezTo>
                    <a:pt x="131" y="22"/>
                    <a:pt x="131" y="22"/>
                    <a:pt x="131" y="22"/>
                  </a:cubicBezTo>
                  <a:cubicBezTo>
                    <a:pt x="130" y="22"/>
                    <a:pt x="130" y="22"/>
                    <a:pt x="130" y="22"/>
                  </a:cubicBezTo>
                  <a:cubicBezTo>
                    <a:pt x="130" y="23"/>
                    <a:pt x="130" y="23"/>
                    <a:pt x="130" y="23"/>
                  </a:cubicBezTo>
                  <a:cubicBezTo>
                    <a:pt x="129" y="23"/>
                    <a:pt x="129" y="23"/>
                    <a:pt x="129" y="23"/>
                  </a:cubicBezTo>
                  <a:cubicBezTo>
                    <a:pt x="129" y="23"/>
                    <a:pt x="129" y="23"/>
                    <a:pt x="129" y="23"/>
                  </a:cubicBezTo>
                  <a:cubicBezTo>
                    <a:pt x="128" y="24"/>
                    <a:pt x="128" y="24"/>
                    <a:pt x="128" y="24"/>
                  </a:cubicBezTo>
                  <a:cubicBezTo>
                    <a:pt x="127" y="24"/>
                    <a:pt x="127" y="24"/>
                    <a:pt x="127" y="24"/>
                  </a:cubicBezTo>
                  <a:cubicBezTo>
                    <a:pt x="125" y="24"/>
                    <a:pt x="125" y="24"/>
                    <a:pt x="125" y="24"/>
                  </a:cubicBezTo>
                  <a:cubicBezTo>
                    <a:pt x="123" y="24"/>
                    <a:pt x="123" y="24"/>
                    <a:pt x="123" y="24"/>
                  </a:cubicBezTo>
                  <a:cubicBezTo>
                    <a:pt x="123" y="24"/>
                    <a:pt x="123" y="24"/>
                    <a:pt x="123" y="24"/>
                  </a:cubicBezTo>
                  <a:cubicBezTo>
                    <a:pt x="122" y="24"/>
                    <a:pt x="122" y="24"/>
                    <a:pt x="122" y="24"/>
                  </a:cubicBezTo>
                  <a:cubicBezTo>
                    <a:pt x="122" y="23"/>
                    <a:pt x="122" y="23"/>
                    <a:pt x="122" y="23"/>
                  </a:cubicBezTo>
                  <a:cubicBezTo>
                    <a:pt x="121" y="23"/>
                    <a:pt x="121" y="23"/>
                    <a:pt x="121" y="23"/>
                  </a:cubicBezTo>
                  <a:cubicBezTo>
                    <a:pt x="120" y="23"/>
                    <a:pt x="120" y="23"/>
                    <a:pt x="120" y="23"/>
                  </a:cubicBezTo>
                  <a:cubicBezTo>
                    <a:pt x="119" y="23"/>
                    <a:pt x="119" y="23"/>
                    <a:pt x="119" y="23"/>
                  </a:cubicBezTo>
                  <a:cubicBezTo>
                    <a:pt x="118" y="23"/>
                    <a:pt x="118" y="23"/>
                    <a:pt x="118" y="23"/>
                  </a:cubicBezTo>
                  <a:cubicBezTo>
                    <a:pt x="118" y="23"/>
                    <a:pt x="118" y="23"/>
                    <a:pt x="118" y="23"/>
                  </a:cubicBezTo>
                  <a:cubicBezTo>
                    <a:pt x="117" y="23"/>
                    <a:pt x="117" y="23"/>
                    <a:pt x="117" y="23"/>
                  </a:cubicBezTo>
                  <a:cubicBezTo>
                    <a:pt x="116" y="22"/>
                    <a:pt x="116" y="22"/>
                    <a:pt x="116" y="22"/>
                  </a:cubicBezTo>
                  <a:cubicBezTo>
                    <a:pt x="115" y="22"/>
                    <a:pt x="115" y="22"/>
                    <a:pt x="115" y="22"/>
                  </a:cubicBezTo>
                  <a:cubicBezTo>
                    <a:pt x="114" y="22"/>
                    <a:pt x="114" y="22"/>
                    <a:pt x="114" y="22"/>
                  </a:cubicBezTo>
                  <a:cubicBezTo>
                    <a:pt x="114" y="23"/>
                    <a:pt x="114" y="23"/>
                    <a:pt x="114" y="23"/>
                  </a:cubicBezTo>
                  <a:cubicBezTo>
                    <a:pt x="113" y="23"/>
                    <a:pt x="113" y="23"/>
                    <a:pt x="113" y="23"/>
                  </a:cubicBezTo>
                  <a:cubicBezTo>
                    <a:pt x="113" y="24"/>
                    <a:pt x="113" y="24"/>
                    <a:pt x="113" y="24"/>
                  </a:cubicBezTo>
                  <a:cubicBezTo>
                    <a:pt x="112" y="25"/>
                    <a:pt x="112" y="25"/>
                    <a:pt x="112" y="25"/>
                  </a:cubicBezTo>
                  <a:cubicBezTo>
                    <a:pt x="111" y="24"/>
                    <a:pt x="111" y="24"/>
                    <a:pt x="111" y="24"/>
                  </a:cubicBezTo>
                  <a:cubicBezTo>
                    <a:pt x="110" y="24"/>
                    <a:pt x="110" y="24"/>
                    <a:pt x="110" y="24"/>
                  </a:cubicBezTo>
                  <a:cubicBezTo>
                    <a:pt x="110" y="25"/>
                    <a:pt x="110" y="25"/>
                    <a:pt x="110" y="25"/>
                  </a:cubicBezTo>
                  <a:cubicBezTo>
                    <a:pt x="110" y="25"/>
                    <a:pt x="110" y="25"/>
                    <a:pt x="110" y="25"/>
                  </a:cubicBezTo>
                  <a:cubicBezTo>
                    <a:pt x="109" y="26"/>
                    <a:pt x="109" y="26"/>
                    <a:pt x="109" y="26"/>
                  </a:cubicBezTo>
                  <a:cubicBezTo>
                    <a:pt x="109" y="27"/>
                    <a:pt x="109" y="27"/>
                    <a:pt x="109" y="27"/>
                  </a:cubicBezTo>
                  <a:cubicBezTo>
                    <a:pt x="109" y="28"/>
                    <a:pt x="109" y="28"/>
                    <a:pt x="109" y="28"/>
                  </a:cubicBezTo>
                  <a:cubicBezTo>
                    <a:pt x="109" y="29"/>
                    <a:pt x="109" y="29"/>
                    <a:pt x="109" y="29"/>
                  </a:cubicBezTo>
                  <a:cubicBezTo>
                    <a:pt x="109" y="30"/>
                    <a:pt x="109" y="30"/>
                    <a:pt x="109" y="30"/>
                  </a:cubicBezTo>
                  <a:cubicBezTo>
                    <a:pt x="109" y="31"/>
                    <a:pt x="109" y="31"/>
                    <a:pt x="109" y="31"/>
                  </a:cubicBezTo>
                  <a:cubicBezTo>
                    <a:pt x="109" y="31"/>
                    <a:pt x="109" y="31"/>
                    <a:pt x="109" y="31"/>
                  </a:cubicBezTo>
                  <a:cubicBezTo>
                    <a:pt x="109" y="31"/>
                    <a:pt x="109" y="31"/>
                    <a:pt x="109" y="31"/>
                  </a:cubicBezTo>
                  <a:cubicBezTo>
                    <a:pt x="109" y="30"/>
                    <a:pt x="109" y="30"/>
                    <a:pt x="109" y="30"/>
                  </a:cubicBezTo>
                  <a:cubicBezTo>
                    <a:pt x="108" y="31"/>
                    <a:pt x="108" y="31"/>
                    <a:pt x="108" y="31"/>
                  </a:cubicBezTo>
                  <a:cubicBezTo>
                    <a:pt x="107" y="31"/>
                    <a:pt x="107" y="31"/>
                    <a:pt x="107" y="31"/>
                  </a:cubicBezTo>
                  <a:cubicBezTo>
                    <a:pt x="107" y="32"/>
                    <a:pt x="107" y="32"/>
                    <a:pt x="107" y="32"/>
                  </a:cubicBezTo>
                  <a:cubicBezTo>
                    <a:pt x="106" y="32"/>
                    <a:pt x="106" y="32"/>
                    <a:pt x="106" y="32"/>
                  </a:cubicBezTo>
                  <a:cubicBezTo>
                    <a:pt x="107" y="33"/>
                    <a:pt x="107" y="33"/>
                    <a:pt x="107" y="33"/>
                  </a:cubicBezTo>
                  <a:cubicBezTo>
                    <a:pt x="106" y="34"/>
                    <a:pt x="106" y="34"/>
                    <a:pt x="106" y="34"/>
                  </a:cubicBezTo>
                  <a:cubicBezTo>
                    <a:pt x="107" y="36"/>
                    <a:pt x="107" y="36"/>
                    <a:pt x="107" y="36"/>
                  </a:cubicBezTo>
                  <a:cubicBezTo>
                    <a:pt x="106" y="36"/>
                    <a:pt x="106" y="36"/>
                    <a:pt x="106" y="36"/>
                  </a:cubicBezTo>
                  <a:cubicBezTo>
                    <a:pt x="106" y="37"/>
                    <a:pt x="106" y="37"/>
                    <a:pt x="106" y="37"/>
                  </a:cubicBezTo>
                  <a:cubicBezTo>
                    <a:pt x="106" y="37"/>
                    <a:pt x="106" y="37"/>
                    <a:pt x="106" y="37"/>
                  </a:cubicBezTo>
                  <a:cubicBezTo>
                    <a:pt x="106" y="38"/>
                    <a:pt x="106" y="38"/>
                    <a:pt x="106" y="38"/>
                  </a:cubicBezTo>
                  <a:cubicBezTo>
                    <a:pt x="105" y="39"/>
                    <a:pt x="105" y="39"/>
                    <a:pt x="105" y="39"/>
                  </a:cubicBezTo>
                  <a:cubicBezTo>
                    <a:pt x="104" y="40"/>
                    <a:pt x="104" y="40"/>
                    <a:pt x="104" y="40"/>
                  </a:cubicBezTo>
                  <a:cubicBezTo>
                    <a:pt x="104" y="40"/>
                    <a:pt x="104" y="40"/>
                    <a:pt x="104" y="40"/>
                  </a:cubicBezTo>
                  <a:cubicBezTo>
                    <a:pt x="104" y="40"/>
                    <a:pt x="104" y="40"/>
                    <a:pt x="104" y="40"/>
                  </a:cubicBezTo>
                  <a:cubicBezTo>
                    <a:pt x="105" y="42"/>
                    <a:pt x="105" y="42"/>
                    <a:pt x="105" y="42"/>
                  </a:cubicBezTo>
                  <a:cubicBezTo>
                    <a:pt x="105" y="42"/>
                    <a:pt x="105" y="42"/>
                    <a:pt x="105" y="42"/>
                  </a:cubicBezTo>
                  <a:cubicBezTo>
                    <a:pt x="105" y="42"/>
                    <a:pt x="105" y="42"/>
                    <a:pt x="105" y="42"/>
                  </a:cubicBezTo>
                  <a:cubicBezTo>
                    <a:pt x="106" y="42"/>
                    <a:pt x="106" y="42"/>
                    <a:pt x="106" y="42"/>
                  </a:cubicBezTo>
                  <a:cubicBezTo>
                    <a:pt x="107" y="42"/>
                    <a:pt x="107" y="42"/>
                    <a:pt x="107" y="42"/>
                  </a:cubicBezTo>
                  <a:cubicBezTo>
                    <a:pt x="107" y="42"/>
                    <a:pt x="107" y="42"/>
                    <a:pt x="107" y="42"/>
                  </a:cubicBezTo>
                  <a:cubicBezTo>
                    <a:pt x="107" y="43"/>
                    <a:pt x="107" y="43"/>
                    <a:pt x="107" y="43"/>
                  </a:cubicBezTo>
                  <a:cubicBezTo>
                    <a:pt x="108" y="45"/>
                    <a:pt x="108" y="45"/>
                    <a:pt x="108" y="45"/>
                  </a:cubicBezTo>
                  <a:cubicBezTo>
                    <a:pt x="108" y="45"/>
                    <a:pt x="108" y="45"/>
                    <a:pt x="108" y="45"/>
                  </a:cubicBezTo>
                  <a:cubicBezTo>
                    <a:pt x="107" y="46"/>
                    <a:pt x="107" y="46"/>
                    <a:pt x="107" y="46"/>
                  </a:cubicBezTo>
                  <a:cubicBezTo>
                    <a:pt x="107" y="47"/>
                    <a:pt x="107" y="47"/>
                    <a:pt x="107" y="47"/>
                  </a:cubicBezTo>
                  <a:cubicBezTo>
                    <a:pt x="107" y="49"/>
                    <a:pt x="107" y="49"/>
                    <a:pt x="107" y="49"/>
                  </a:cubicBezTo>
                  <a:cubicBezTo>
                    <a:pt x="107" y="50"/>
                    <a:pt x="107" y="50"/>
                    <a:pt x="107" y="50"/>
                  </a:cubicBezTo>
                  <a:cubicBezTo>
                    <a:pt x="107" y="50"/>
                    <a:pt x="107" y="50"/>
                    <a:pt x="107" y="50"/>
                  </a:cubicBezTo>
                  <a:cubicBezTo>
                    <a:pt x="108" y="51"/>
                    <a:pt x="108" y="51"/>
                    <a:pt x="108" y="51"/>
                  </a:cubicBezTo>
                  <a:cubicBezTo>
                    <a:pt x="109" y="51"/>
                    <a:pt x="109" y="51"/>
                    <a:pt x="109" y="51"/>
                  </a:cubicBezTo>
                  <a:cubicBezTo>
                    <a:pt x="109" y="50"/>
                    <a:pt x="109" y="50"/>
                    <a:pt x="109" y="50"/>
                  </a:cubicBezTo>
                  <a:cubicBezTo>
                    <a:pt x="110" y="50"/>
                    <a:pt x="110" y="50"/>
                    <a:pt x="110" y="50"/>
                  </a:cubicBezTo>
                  <a:cubicBezTo>
                    <a:pt x="111" y="50"/>
                    <a:pt x="111" y="50"/>
                    <a:pt x="111" y="50"/>
                  </a:cubicBezTo>
                  <a:cubicBezTo>
                    <a:pt x="111" y="51"/>
                    <a:pt x="111" y="51"/>
                    <a:pt x="111" y="51"/>
                  </a:cubicBezTo>
                  <a:cubicBezTo>
                    <a:pt x="112" y="50"/>
                    <a:pt x="112" y="50"/>
                    <a:pt x="112" y="50"/>
                  </a:cubicBezTo>
                  <a:cubicBezTo>
                    <a:pt x="111" y="49"/>
                    <a:pt x="111" y="49"/>
                    <a:pt x="111" y="49"/>
                  </a:cubicBezTo>
                  <a:cubicBezTo>
                    <a:pt x="111" y="49"/>
                    <a:pt x="111" y="49"/>
                    <a:pt x="111" y="49"/>
                  </a:cubicBezTo>
                  <a:cubicBezTo>
                    <a:pt x="111" y="48"/>
                    <a:pt x="111" y="48"/>
                    <a:pt x="111" y="48"/>
                  </a:cubicBezTo>
                  <a:cubicBezTo>
                    <a:pt x="111" y="47"/>
                    <a:pt x="111" y="47"/>
                    <a:pt x="111" y="47"/>
                  </a:cubicBezTo>
                  <a:cubicBezTo>
                    <a:pt x="111" y="46"/>
                    <a:pt x="111" y="46"/>
                    <a:pt x="111" y="46"/>
                  </a:cubicBezTo>
                  <a:cubicBezTo>
                    <a:pt x="111" y="45"/>
                    <a:pt x="111" y="45"/>
                    <a:pt x="111" y="45"/>
                  </a:cubicBezTo>
                  <a:cubicBezTo>
                    <a:pt x="111" y="44"/>
                    <a:pt x="111" y="44"/>
                    <a:pt x="111" y="44"/>
                  </a:cubicBezTo>
                  <a:cubicBezTo>
                    <a:pt x="112" y="43"/>
                    <a:pt x="112" y="43"/>
                    <a:pt x="112" y="43"/>
                  </a:cubicBezTo>
                  <a:cubicBezTo>
                    <a:pt x="112" y="42"/>
                    <a:pt x="112" y="42"/>
                    <a:pt x="112" y="42"/>
                  </a:cubicBezTo>
                  <a:cubicBezTo>
                    <a:pt x="112" y="41"/>
                    <a:pt x="112" y="41"/>
                    <a:pt x="112" y="41"/>
                  </a:cubicBezTo>
                  <a:cubicBezTo>
                    <a:pt x="111" y="40"/>
                    <a:pt x="111" y="40"/>
                    <a:pt x="111" y="40"/>
                  </a:cubicBezTo>
                  <a:cubicBezTo>
                    <a:pt x="111" y="40"/>
                    <a:pt x="111" y="40"/>
                    <a:pt x="111" y="40"/>
                  </a:cubicBezTo>
                  <a:cubicBezTo>
                    <a:pt x="112" y="39"/>
                    <a:pt x="112" y="39"/>
                    <a:pt x="112" y="39"/>
                  </a:cubicBezTo>
                  <a:cubicBezTo>
                    <a:pt x="113" y="39"/>
                    <a:pt x="113" y="39"/>
                    <a:pt x="113" y="39"/>
                  </a:cubicBezTo>
                  <a:cubicBezTo>
                    <a:pt x="113" y="39"/>
                    <a:pt x="113" y="39"/>
                    <a:pt x="113" y="39"/>
                  </a:cubicBezTo>
                  <a:cubicBezTo>
                    <a:pt x="114" y="39"/>
                    <a:pt x="114" y="39"/>
                    <a:pt x="114" y="39"/>
                  </a:cubicBezTo>
                  <a:cubicBezTo>
                    <a:pt x="114" y="39"/>
                    <a:pt x="114" y="39"/>
                    <a:pt x="114" y="39"/>
                  </a:cubicBezTo>
                  <a:cubicBezTo>
                    <a:pt x="115" y="40"/>
                    <a:pt x="115" y="40"/>
                    <a:pt x="115" y="40"/>
                  </a:cubicBezTo>
                  <a:cubicBezTo>
                    <a:pt x="115" y="41"/>
                    <a:pt x="115" y="41"/>
                    <a:pt x="115" y="41"/>
                  </a:cubicBezTo>
                  <a:cubicBezTo>
                    <a:pt x="114" y="42"/>
                    <a:pt x="114" y="42"/>
                    <a:pt x="114" y="42"/>
                  </a:cubicBezTo>
                  <a:cubicBezTo>
                    <a:pt x="114" y="42"/>
                    <a:pt x="114" y="42"/>
                    <a:pt x="114" y="42"/>
                  </a:cubicBezTo>
                  <a:cubicBezTo>
                    <a:pt x="114" y="43"/>
                    <a:pt x="114" y="43"/>
                    <a:pt x="114" y="43"/>
                  </a:cubicBezTo>
                  <a:cubicBezTo>
                    <a:pt x="115" y="43"/>
                    <a:pt x="115" y="43"/>
                    <a:pt x="115" y="43"/>
                  </a:cubicBezTo>
                  <a:cubicBezTo>
                    <a:pt x="115" y="44"/>
                    <a:pt x="115" y="44"/>
                    <a:pt x="115" y="44"/>
                  </a:cubicBezTo>
                  <a:cubicBezTo>
                    <a:pt x="116" y="44"/>
                    <a:pt x="116" y="44"/>
                    <a:pt x="116" y="44"/>
                  </a:cubicBezTo>
                  <a:cubicBezTo>
                    <a:pt x="117" y="45"/>
                    <a:pt x="117" y="45"/>
                    <a:pt x="117" y="45"/>
                  </a:cubicBezTo>
                  <a:cubicBezTo>
                    <a:pt x="116" y="45"/>
                    <a:pt x="116" y="45"/>
                    <a:pt x="116" y="45"/>
                  </a:cubicBezTo>
                  <a:cubicBezTo>
                    <a:pt x="116" y="47"/>
                    <a:pt x="116" y="47"/>
                    <a:pt x="116" y="47"/>
                  </a:cubicBezTo>
                  <a:cubicBezTo>
                    <a:pt x="116" y="47"/>
                    <a:pt x="116" y="47"/>
                    <a:pt x="116" y="47"/>
                  </a:cubicBezTo>
                  <a:cubicBezTo>
                    <a:pt x="117" y="48"/>
                    <a:pt x="117" y="48"/>
                    <a:pt x="117" y="48"/>
                  </a:cubicBezTo>
                  <a:cubicBezTo>
                    <a:pt x="117" y="47"/>
                    <a:pt x="117" y="47"/>
                    <a:pt x="117" y="47"/>
                  </a:cubicBezTo>
                  <a:cubicBezTo>
                    <a:pt x="118" y="48"/>
                    <a:pt x="118" y="48"/>
                    <a:pt x="118" y="48"/>
                  </a:cubicBezTo>
                  <a:cubicBezTo>
                    <a:pt x="119" y="48"/>
                    <a:pt x="119" y="48"/>
                    <a:pt x="119" y="48"/>
                  </a:cubicBezTo>
                  <a:cubicBezTo>
                    <a:pt x="119" y="47"/>
                    <a:pt x="119" y="47"/>
                    <a:pt x="119" y="47"/>
                  </a:cubicBezTo>
                  <a:cubicBezTo>
                    <a:pt x="119" y="47"/>
                    <a:pt x="119" y="47"/>
                    <a:pt x="119" y="47"/>
                  </a:cubicBezTo>
                  <a:cubicBezTo>
                    <a:pt x="120" y="46"/>
                    <a:pt x="120" y="46"/>
                    <a:pt x="120" y="46"/>
                  </a:cubicBezTo>
                  <a:cubicBezTo>
                    <a:pt x="120" y="46"/>
                    <a:pt x="120" y="46"/>
                    <a:pt x="120" y="46"/>
                  </a:cubicBezTo>
                  <a:cubicBezTo>
                    <a:pt x="121" y="45"/>
                    <a:pt x="121" y="45"/>
                    <a:pt x="121" y="45"/>
                  </a:cubicBezTo>
                  <a:cubicBezTo>
                    <a:pt x="123" y="45"/>
                    <a:pt x="123" y="45"/>
                    <a:pt x="123" y="45"/>
                  </a:cubicBezTo>
                  <a:cubicBezTo>
                    <a:pt x="123" y="45"/>
                    <a:pt x="123" y="45"/>
                    <a:pt x="123" y="45"/>
                  </a:cubicBezTo>
                  <a:cubicBezTo>
                    <a:pt x="124" y="45"/>
                    <a:pt x="124" y="45"/>
                    <a:pt x="124" y="45"/>
                  </a:cubicBezTo>
                  <a:cubicBezTo>
                    <a:pt x="124" y="45"/>
                    <a:pt x="124" y="45"/>
                    <a:pt x="124" y="45"/>
                  </a:cubicBezTo>
                  <a:cubicBezTo>
                    <a:pt x="125" y="45"/>
                    <a:pt x="125" y="45"/>
                    <a:pt x="125" y="45"/>
                  </a:cubicBezTo>
                  <a:cubicBezTo>
                    <a:pt x="124" y="44"/>
                    <a:pt x="124" y="44"/>
                    <a:pt x="124" y="44"/>
                  </a:cubicBezTo>
                  <a:cubicBezTo>
                    <a:pt x="123" y="44"/>
                    <a:pt x="123" y="44"/>
                    <a:pt x="123" y="44"/>
                  </a:cubicBezTo>
                  <a:cubicBezTo>
                    <a:pt x="123" y="44"/>
                    <a:pt x="123" y="44"/>
                    <a:pt x="123" y="44"/>
                  </a:cubicBezTo>
                  <a:cubicBezTo>
                    <a:pt x="123" y="44"/>
                    <a:pt x="123" y="44"/>
                    <a:pt x="123" y="44"/>
                  </a:cubicBezTo>
                  <a:cubicBezTo>
                    <a:pt x="122" y="44"/>
                    <a:pt x="122" y="44"/>
                    <a:pt x="122" y="44"/>
                  </a:cubicBezTo>
                  <a:cubicBezTo>
                    <a:pt x="122" y="44"/>
                    <a:pt x="122" y="44"/>
                    <a:pt x="122" y="44"/>
                  </a:cubicBezTo>
                  <a:cubicBezTo>
                    <a:pt x="121" y="44"/>
                    <a:pt x="121" y="44"/>
                    <a:pt x="121" y="44"/>
                  </a:cubicBezTo>
                  <a:cubicBezTo>
                    <a:pt x="121" y="43"/>
                    <a:pt x="121" y="43"/>
                    <a:pt x="121" y="43"/>
                  </a:cubicBezTo>
                  <a:cubicBezTo>
                    <a:pt x="121" y="43"/>
                    <a:pt x="121" y="43"/>
                    <a:pt x="121" y="43"/>
                  </a:cubicBezTo>
                  <a:cubicBezTo>
                    <a:pt x="121" y="43"/>
                    <a:pt x="121" y="43"/>
                    <a:pt x="121" y="43"/>
                  </a:cubicBezTo>
                  <a:cubicBezTo>
                    <a:pt x="120" y="43"/>
                    <a:pt x="120" y="43"/>
                    <a:pt x="120" y="43"/>
                  </a:cubicBezTo>
                  <a:cubicBezTo>
                    <a:pt x="120" y="43"/>
                    <a:pt x="120" y="43"/>
                    <a:pt x="120" y="43"/>
                  </a:cubicBezTo>
                  <a:cubicBezTo>
                    <a:pt x="119" y="42"/>
                    <a:pt x="119" y="42"/>
                    <a:pt x="119" y="42"/>
                  </a:cubicBezTo>
                  <a:cubicBezTo>
                    <a:pt x="120" y="42"/>
                    <a:pt x="120" y="42"/>
                    <a:pt x="120" y="42"/>
                  </a:cubicBezTo>
                  <a:cubicBezTo>
                    <a:pt x="120" y="41"/>
                    <a:pt x="120" y="41"/>
                    <a:pt x="120" y="41"/>
                  </a:cubicBezTo>
                  <a:cubicBezTo>
                    <a:pt x="120" y="42"/>
                    <a:pt x="120" y="42"/>
                    <a:pt x="120" y="42"/>
                  </a:cubicBezTo>
                  <a:cubicBezTo>
                    <a:pt x="120" y="41"/>
                    <a:pt x="120" y="41"/>
                    <a:pt x="120" y="41"/>
                  </a:cubicBezTo>
                  <a:cubicBezTo>
                    <a:pt x="121" y="41"/>
                    <a:pt x="121" y="41"/>
                    <a:pt x="121" y="41"/>
                  </a:cubicBezTo>
                  <a:cubicBezTo>
                    <a:pt x="121" y="41"/>
                    <a:pt x="121" y="41"/>
                    <a:pt x="121" y="41"/>
                  </a:cubicBezTo>
                  <a:cubicBezTo>
                    <a:pt x="120" y="40"/>
                    <a:pt x="120" y="40"/>
                    <a:pt x="120" y="40"/>
                  </a:cubicBezTo>
                  <a:cubicBezTo>
                    <a:pt x="120" y="40"/>
                    <a:pt x="120" y="40"/>
                    <a:pt x="120" y="40"/>
                  </a:cubicBezTo>
                  <a:cubicBezTo>
                    <a:pt x="120" y="40"/>
                    <a:pt x="120" y="40"/>
                    <a:pt x="120" y="40"/>
                  </a:cubicBezTo>
                  <a:cubicBezTo>
                    <a:pt x="120" y="39"/>
                    <a:pt x="120" y="39"/>
                    <a:pt x="120" y="39"/>
                  </a:cubicBezTo>
                  <a:cubicBezTo>
                    <a:pt x="119" y="39"/>
                    <a:pt x="119" y="39"/>
                    <a:pt x="119" y="39"/>
                  </a:cubicBezTo>
                  <a:cubicBezTo>
                    <a:pt x="119" y="39"/>
                    <a:pt x="119" y="39"/>
                    <a:pt x="119" y="39"/>
                  </a:cubicBezTo>
                  <a:cubicBezTo>
                    <a:pt x="118" y="38"/>
                    <a:pt x="118" y="38"/>
                    <a:pt x="118" y="38"/>
                  </a:cubicBezTo>
                  <a:cubicBezTo>
                    <a:pt x="117" y="37"/>
                    <a:pt x="117" y="37"/>
                    <a:pt x="117" y="37"/>
                  </a:cubicBezTo>
                  <a:cubicBezTo>
                    <a:pt x="116" y="36"/>
                    <a:pt x="116" y="36"/>
                    <a:pt x="116" y="36"/>
                  </a:cubicBezTo>
                  <a:cubicBezTo>
                    <a:pt x="116" y="36"/>
                    <a:pt x="116" y="36"/>
                    <a:pt x="116" y="36"/>
                  </a:cubicBezTo>
                  <a:cubicBezTo>
                    <a:pt x="116" y="35"/>
                    <a:pt x="116" y="35"/>
                    <a:pt x="116" y="35"/>
                  </a:cubicBezTo>
                  <a:cubicBezTo>
                    <a:pt x="116" y="35"/>
                    <a:pt x="116" y="35"/>
                    <a:pt x="116" y="35"/>
                  </a:cubicBezTo>
                  <a:cubicBezTo>
                    <a:pt x="117" y="36"/>
                    <a:pt x="117" y="36"/>
                    <a:pt x="117" y="36"/>
                  </a:cubicBezTo>
                  <a:cubicBezTo>
                    <a:pt x="117" y="36"/>
                    <a:pt x="117" y="36"/>
                    <a:pt x="117" y="36"/>
                  </a:cubicBezTo>
                  <a:cubicBezTo>
                    <a:pt x="118" y="35"/>
                    <a:pt x="118" y="35"/>
                    <a:pt x="118" y="35"/>
                  </a:cubicBezTo>
                  <a:cubicBezTo>
                    <a:pt x="118" y="35"/>
                    <a:pt x="118" y="35"/>
                    <a:pt x="118" y="35"/>
                  </a:cubicBezTo>
                  <a:cubicBezTo>
                    <a:pt x="120" y="34"/>
                    <a:pt x="120" y="34"/>
                    <a:pt x="120" y="34"/>
                  </a:cubicBezTo>
                  <a:cubicBezTo>
                    <a:pt x="121" y="33"/>
                    <a:pt x="121" y="33"/>
                    <a:pt x="121" y="33"/>
                  </a:cubicBezTo>
                  <a:cubicBezTo>
                    <a:pt x="122" y="32"/>
                    <a:pt x="122" y="32"/>
                    <a:pt x="122" y="32"/>
                  </a:cubicBezTo>
                  <a:cubicBezTo>
                    <a:pt x="123" y="32"/>
                    <a:pt x="123" y="32"/>
                    <a:pt x="123" y="32"/>
                  </a:cubicBezTo>
                  <a:cubicBezTo>
                    <a:pt x="123" y="31"/>
                    <a:pt x="123" y="31"/>
                    <a:pt x="123" y="31"/>
                  </a:cubicBezTo>
                  <a:cubicBezTo>
                    <a:pt x="124" y="31"/>
                    <a:pt x="124" y="31"/>
                    <a:pt x="124" y="31"/>
                  </a:cubicBezTo>
                  <a:cubicBezTo>
                    <a:pt x="125" y="32"/>
                    <a:pt x="125" y="32"/>
                    <a:pt x="125" y="32"/>
                  </a:cubicBezTo>
                  <a:cubicBezTo>
                    <a:pt x="125" y="32"/>
                    <a:pt x="125" y="32"/>
                    <a:pt x="125" y="32"/>
                  </a:cubicBezTo>
                  <a:cubicBezTo>
                    <a:pt x="126" y="31"/>
                    <a:pt x="126" y="31"/>
                    <a:pt x="126" y="31"/>
                  </a:cubicBezTo>
                  <a:cubicBezTo>
                    <a:pt x="126" y="30"/>
                    <a:pt x="126" y="30"/>
                    <a:pt x="126" y="30"/>
                  </a:cubicBezTo>
                  <a:cubicBezTo>
                    <a:pt x="125" y="30"/>
                    <a:pt x="125" y="30"/>
                    <a:pt x="125" y="30"/>
                  </a:cubicBezTo>
                  <a:cubicBezTo>
                    <a:pt x="123" y="30"/>
                    <a:pt x="123" y="30"/>
                    <a:pt x="123" y="30"/>
                  </a:cubicBezTo>
                  <a:cubicBezTo>
                    <a:pt x="122" y="30"/>
                    <a:pt x="122" y="30"/>
                    <a:pt x="122" y="30"/>
                  </a:cubicBezTo>
                  <a:cubicBezTo>
                    <a:pt x="121" y="30"/>
                    <a:pt x="121" y="30"/>
                    <a:pt x="121" y="30"/>
                  </a:cubicBezTo>
                  <a:cubicBezTo>
                    <a:pt x="120" y="31"/>
                    <a:pt x="120" y="31"/>
                    <a:pt x="120" y="31"/>
                  </a:cubicBezTo>
                  <a:cubicBezTo>
                    <a:pt x="120" y="31"/>
                    <a:pt x="120" y="31"/>
                    <a:pt x="120" y="31"/>
                  </a:cubicBezTo>
                  <a:cubicBezTo>
                    <a:pt x="119" y="31"/>
                    <a:pt x="119" y="31"/>
                    <a:pt x="119" y="31"/>
                  </a:cubicBezTo>
                  <a:cubicBezTo>
                    <a:pt x="118" y="31"/>
                    <a:pt x="118" y="31"/>
                    <a:pt x="118" y="31"/>
                  </a:cubicBezTo>
                  <a:cubicBezTo>
                    <a:pt x="117" y="31"/>
                    <a:pt x="117" y="31"/>
                    <a:pt x="117" y="31"/>
                  </a:cubicBezTo>
                  <a:cubicBezTo>
                    <a:pt x="116" y="31"/>
                    <a:pt x="116" y="31"/>
                    <a:pt x="116" y="31"/>
                  </a:cubicBezTo>
                  <a:cubicBezTo>
                    <a:pt x="116" y="32"/>
                    <a:pt x="116" y="32"/>
                    <a:pt x="116" y="32"/>
                  </a:cubicBezTo>
                  <a:cubicBezTo>
                    <a:pt x="115" y="33"/>
                    <a:pt x="115" y="33"/>
                    <a:pt x="115" y="33"/>
                  </a:cubicBezTo>
                  <a:cubicBezTo>
                    <a:pt x="114" y="34"/>
                    <a:pt x="114" y="34"/>
                    <a:pt x="114" y="34"/>
                  </a:cubicBezTo>
                  <a:cubicBezTo>
                    <a:pt x="113" y="33"/>
                    <a:pt x="113" y="33"/>
                    <a:pt x="113" y="33"/>
                  </a:cubicBezTo>
                  <a:cubicBezTo>
                    <a:pt x="113" y="33"/>
                    <a:pt x="113" y="33"/>
                    <a:pt x="113" y="33"/>
                  </a:cubicBezTo>
                  <a:cubicBezTo>
                    <a:pt x="112" y="32"/>
                    <a:pt x="112" y="32"/>
                    <a:pt x="112" y="32"/>
                  </a:cubicBezTo>
                  <a:cubicBezTo>
                    <a:pt x="111" y="31"/>
                    <a:pt x="111" y="31"/>
                    <a:pt x="111" y="31"/>
                  </a:cubicBezTo>
                  <a:cubicBezTo>
                    <a:pt x="110" y="30"/>
                    <a:pt x="110" y="30"/>
                    <a:pt x="110" y="30"/>
                  </a:cubicBezTo>
                  <a:cubicBezTo>
                    <a:pt x="110" y="28"/>
                    <a:pt x="110" y="28"/>
                    <a:pt x="110" y="28"/>
                  </a:cubicBezTo>
                  <a:cubicBezTo>
                    <a:pt x="111" y="27"/>
                    <a:pt x="111" y="27"/>
                    <a:pt x="111" y="27"/>
                  </a:cubicBezTo>
                  <a:cubicBezTo>
                    <a:pt x="112" y="26"/>
                    <a:pt x="112" y="26"/>
                    <a:pt x="112" y="26"/>
                  </a:cubicBezTo>
                  <a:close/>
                  <a:moveTo>
                    <a:pt x="113" y="0"/>
                  </a:moveTo>
                  <a:cubicBezTo>
                    <a:pt x="112" y="0"/>
                    <a:pt x="112" y="0"/>
                    <a:pt x="112" y="0"/>
                  </a:cubicBezTo>
                  <a:cubicBezTo>
                    <a:pt x="112" y="1"/>
                    <a:pt x="112" y="1"/>
                    <a:pt x="112" y="1"/>
                  </a:cubicBezTo>
                  <a:cubicBezTo>
                    <a:pt x="113" y="0"/>
                    <a:pt x="113" y="0"/>
                    <a:pt x="113" y="0"/>
                  </a:cubicBezTo>
                  <a:cubicBezTo>
                    <a:pt x="113" y="0"/>
                    <a:pt x="113" y="0"/>
                    <a:pt x="113" y="0"/>
                  </a:cubicBezTo>
                  <a:close/>
                  <a:moveTo>
                    <a:pt x="114" y="3"/>
                  </a:moveTo>
                  <a:cubicBezTo>
                    <a:pt x="114" y="3"/>
                    <a:pt x="114" y="3"/>
                    <a:pt x="114" y="3"/>
                  </a:cubicBezTo>
                  <a:cubicBezTo>
                    <a:pt x="115" y="2"/>
                    <a:pt x="115" y="2"/>
                    <a:pt x="115" y="2"/>
                  </a:cubicBezTo>
                  <a:cubicBezTo>
                    <a:pt x="115" y="3"/>
                    <a:pt x="115" y="3"/>
                    <a:pt x="115" y="3"/>
                  </a:cubicBezTo>
                  <a:cubicBezTo>
                    <a:pt x="116" y="2"/>
                    <a:pt x="116" y="2"/>
                    <a:pt x="116" y="2"/>
                  </a:cubicBezTo>
                  <a:cubicBezTo>
                    <a:pt x="116" y="2"/>
                    <a:pt x="116" y="2"/>
                    <a:pt x="116" y="2"/>
                  </a:cubicBezTo>
                  <a:cubicBezTo>
                    <a:pt x="115" y="2"/>
                    <a:pt x="115" y="2"/>
                    <a:pt x="115" y="2"/>
                  </a:cubicBezTo>
                  <a:cubicBezTo>
                    <a:pt x="114" y="2"/>
                    <a:pt x="114" y="2"/>
                    <a:pt x="114" y="2"/>
                  </a:cubicBezTo>
                  <a:cubicBezTo>
                    <a:pt x="113" y="2"/>
                    <a:pt x="113" y="2"/>
                    <a:pt x="113" y="2"/>
                  </a:cubicBezTo>
                  <a:cubicBezTo>
                    <a:pt x="114" y="3"/>
                    <a:pt x="114" y="3"/>
                    <a:pt x="114" y="3"/>
                  </a:cubicBezTo>
                  <a:close/>
                  <a:moveTo>
                    <a:pt x="107" y="7"/>
                  </a:moveTo>
                  <a:cubicBezTo>
                    <a:pt x="107" y="7"/>
                    <a:pt x="107" y="7"/>
                    <a:pt x="107" y="7"/>
                  </a:cubicBezTo>
                  <a:cubicBezTo>
                    <a:pt x="107" y="8"/>
                    <a:pt x="107" y="8"/>
                    <a:pt x="107" y="8"/>
                  </a:cubicBezTo>
                  <a:cubicBezTo>
                    <a:pt x="107" y="7"/>
                    <a:pt x="107" y="7"/>
                    <a:pt x="107" y="7"/>
                  </a:cubicBezTo>
                  <a:cubicBezTo>
                    <a:pt x="107" y="7"/>
                    <a:pt x="107" y="7"/>
                    <a:pt x="107" y="7"/>
                  </a:cubicBezTo>
                  <a:close/>
                  <a:moveTo>
                    <a:pt x="108" y="6"/>
                  </a:moveTo>
                  <a:cubicBezTo>
                    <a:pt x="110" y="5"/>
                    <a:pt x="110" y="5"/>
                    <a:pt x="110" y="5"/>
                  </a:cubicBezTo>
                  <a:cubicBezTo>
                    <a:pt x="111" y="5"/>
                    <a:pt x="111" y="5"/>
                    <a:pt x="111" y="5"/>
                  </a:cubicBezTo>
                  <a:cubicBezTo>
                    <a:pt x="111" y="5"/>
                    <a:pt x="111" y="5"/>
                    <a:pt x="111" y="5"/>
                  </a:cubicBezTo>
                  <a:cubicBezTo>
                    <a:pt x="110" y="6"/>
                    <a:pt x="110" y="6"/>
                    <a:pt x="110" y="6"/>
                  </a:cubicBezTo>
                  <a:cubicBezTo>
                    <a:pt x="109" y="6"/>
                    <a:pt x="109" y="6"/>
                    <a:pt x="109" y="6"/>
                  </a:cubicBezTo>
                  <a:cubicBezTo>
                    <a:pt x="108" y="6"/>
                    <a:pt x="108" y="6"/>
                    <a:pt x="108" y="6"/>
                  </a:cubicBezTo>
                  <a:close/>
                  <a:moveTo>
                    <a:pt x="99" y="10"/>
                  </a:moveTo>
                  <a:cubicBezTo>
                    <a:pt x="100" y="11"/>
                    <a:pt x="100" y="11"/>
                    <a:pt x="100" y="11"/>
                  </a:cubicBezTo>
                  <a:cubicBezTo>
                    <a:pt x="99" y="10"/>
                    <a:pt x="99" y="10"/>
                    <a:pt x="99" y="10"/>
                  </a:cubicBezTo>
                  <a:cubicBezTo>
                    <a:pt x="99" y="10"/>
                    <a:pt x="99" y="10"/>
                    <a:pt x="99" y="10"/>
                  </a:cubicBezTo>
                  <a:close/>
                  <a:moveTo>
                    <a:pt x="99" y="10"/>
                  </a:moveTo>
                  <a:cubicBezTo>
                    <a:pt x="99" y="10"/>
                    <a:pt x="99" y="10"/>
                    <a:pt x="99" y="10"/>
                  </a:cubicBezTo>
                  <a:cubicBezTo>
                    <a:pt x="100" y="10"/>
                    <a:pt x="100" y="10"/>
                    <a:pt x="100" y="10"/>
                  </a:cubicBezTo>
                  <a:cubicBezTo>
                    <a:pt x="100" y="10"/>
                    <a:pt x="100" y="10"/>
                    <a:pt x="100" y="10"/>
                  </a:cubicBezTo>
                  <a:cubicBezTo>
                    <a:pt x="100" y="10"/>
                    <a:pt x="100" y="10"/>
                    <a:pt x="100" y="10"/>
                  </a:cubicBezTo>
                  <a:cubicBezTo>
                    <a:pt x="99" y="10"/>
                    <a:pt x="99" y="10"/>
                    <a:pt x="99" y="10"/>
                  </a:cubicBezTo>
                  <a:close/>
                  <a:moveTo>
                    <a:pt x="100" y="12"/>
                  </a:moveTo>
                  <a:cubicBezTo>
                    <a:pt x="99" y="12"/>
                    <a:pt x="99" y="12"/>
                    <a:pt x="99" y="12"/>
                  </a:cubicBezTo>
                  <a:cubicBezTo>
                    <a:pt x="100" y="12"/>
                    <a:pt x="100" y="12"/>
                    <a:pt x="100" y="12"/>
                  </a:cubicBezTo>
                  <a:cubicBezTo>
                    <a:pt x="100" y="12"/>
                    <a:pt x="100" y="12"/>
                    <a:pt x="100" y="12"/>
                  </a:cubicBezTo>
                  <a:close/>
                  <a:moveTo>
                    <a:pt x="99" y="13"/>
                  </a:moveTo>
                  <a:cubicBezTo>
                    <a:pt x="99" y="13"/>
                    <a:pt x="99" y="13"/>
                    <a:pt x="99" y="13"/>
                  </a:cubicBezTo>
                  <a:cubicBezTo>
                    <a:pt x="99" y="14"/>
                    <a:pt x="99" y="14"/>
                    <a:pt x="99" y="14"/>
                  </a:cubicBezTo>
                  <a:cubicBezTo>
                    <a:pt x="99" y="14"/>
                    <a:pt x="99" y="14"/>
                    <a:pt x="99" y="14"/>
                  </a:cubicBezTo>
                  <a:cubicBezTo>
                    <a:pt x="99" y="13"/>
                    <a:pt x="99" y="13"/>
                    <a:pt x="99" y="13"/>
                  </a:cubicBezTo>
                  <a:close/>
                  <a:moveTo>
                    <a:pt x="93" y="42"/>
                  </a:moveTo>
                  <a:cubicBezTo>
                    <a:pt x="94" y="42"/>
                    <a:pt x="94" y="42"/>
                    <a:pt x="94" y="42"/>
                  </a:cubicBezTo>
                  <a:cubicBezTo>
                    <a:pt x="94" y="43"/>
                    <a:pt x="94" y="43"/>
                    <a:pt x="94" y="43"/>
                  </a:cubicBezTo>
                  <a:cubicBezTo>
                    <a:pt x="93" y="43"/>
                    <a:pt x="93" y="43"/>
                    <a:pt x="93" y="43"/>
                  </a:cubicBezTo>
                  <a:cubicBezTo>
                    <a:pt x="93" y="42"/>
                    <a:pt x="93" y="42"/>
                    <a:pt x="93" y="42"/>
                  </a:cubicBezTo>
                  <a:cubicBezTo>
                    <a:pt x="93" y="42"/>
                    <a:pt x="93" y="42"/>
                    <a:pt x="93" y="42"/>
                  </a:cubicBezTo>
                  <a:close/>
                  <a:moveTo>
                    <a:pt x="93" y="42"/>
                  </a:moveTo>
                  <a:cubicBezTo>
                    <a:pt x="93" y="43"/>
                    <a:pt x="93" y="43"/>
                    <a:pt x="93" y="43"/>
                  </a:cubicBezTo>
                  <a:cubicBezTo>
                    <a:pt x="93" y="44"/>
                    <a:pt x="93" y="44"/>
                    <a:pt x="93" y="44"/>
                  </a:cubicBezTo>
                  <a:cubicBezTo>
                    <a:pt x="92" y="44"/>
                    <a:pt x="92" y="44"/>
                    <a:pt x="92" y="44"/>
                  </a:cubicBezTo>
                  <a:cubicBezTo>
                    <a:pt x="92" y="44"/>
                    <a:pt x="92" y="44"/>
                    <a:pt x="92" y="44"/>
                  </a:cubicBezTo>
                  <a:cubicBezTo>
                    <a:pt x="92" y="43"/>
                    <a:pt x="92" y="43"/>
                    <a:pt x="92" y="43"/>
                  </a:cubicBezTo>
                  <a:cubicBezTo>
                    <a:pt x="92" y="42"/>
                    <a:pt x="92" y="42"/>
                    <a:pt x="92" y="42"/>
                  </a:cubicBezTo>
                  <a:cubicBezTo>
                    <a:pt x="93" y="41"/>
                    <a:pt x="93" y="41"/>
                    <a:pt x="93" y="41"/>
                  </a:cubicBezTo>
                  <a:cubicBezTo>
                    <a:pt x="93" y="42"/>
                    <a:pt x="93" y="42"/>
                    <a:pt x="93" y="42"/>
                  </a:cubicBezTo>
                  <a:close/>
                  <a:moveTo>
                    <a:pt x="62" y="29"/>
                  </a:moveTo>
                  <a:cubicBezTo>
                    <a:pt x="63" y="29"/>
                    <a:pt x="63" y="29"/>
                    <a:pt x="63" y="29"/>
                  </a:cubicBezTo>
                  <a:cubicBezTo>
                    <a:pt x="64" y="30"/>
                    <a:pt x="64" y="30"/>
                    <a:pt x="64" y="30"/>
                  </a:cubicBezTo>
                  <a:cubicBezTo>
                    <a:pt x="63" y="30"/>
                    <a:pt x="63" y="30"/>
                    <a:pt x="63" y="30"/>
                  </a:cubicBezTo>
                  <a:cubicBezTo>
                    <a:pt x="62" y="30"/>
                    <a:pt x="62" y="30"/>
                    <a:pt x="62" y="30"/>
                  </a:cubicBezTo>
                  <a:cubicBezTo>
                    <a:pt x="62" y="29"/>
                    <a:pt x="62" y="29"/>
                    <a:pt x="62" y="29"/>
                  </a:cubicBezTo>
                  <a:cubicBezTo>
                    <a:pt x="62" y="29"/>
                    <a:pt x="62" y="29"/>
                    <a:pt x="62" y="29"/>
                  </a:cubicBezTo>
                  <a:close/>
                  <a:moveTo>
                    <a:pt x="63" y="31"/>
                  </a:moveTo>
                  <a:cubicBezTo>
                    <a:pt x="64" y="31"/>
                    <a:pt x="64" y="31"/>
                    <a:pt x="64" y="31"/>
                  </a:cubicBezTo>
                  <a:cubicBezTo>
                    <a:pt x="64" y="31"/>
                    <a:pt x="64" y="31"/>
                    <a:pt x="64" y="31"/>
                  </a:cubicBezTo>
                  <a:cubicBezTo>
                    <a:pt x="65" y="32"/>
                    <a:pt x="65" y="32"/>
                    <a:pt x="65" y="32"/>
                  </a:cubicBezTo>
                  <a:cubicBezTo>
                    <a:pt x="65" y="32"/>
                    <a:pt x="65" y="32"/>
                    <a:pt x="65" y="32"/>
                  </a:cubicBezTo>
                  <a:cubicBezTo>
                    <a:pt x="64" y="32"/>
                    <a:pt x="64" y="32"/>
                    <a:pt x="64" y="32"/>
                  </a:cubicBezTo>
                  <a:cubicBezTo>
                    <a:pt x="63" y="32"/>
                    <a:pt x="63" y="32"/>
                    <a:pt x="63" y="32"/>
                  </a:cubicBezTo>
                  <a:cubicBezTo>
                    <a:pt x="63" y="31"/>
                    <a:pt x="63" y="31"/>
                    <a:pt x="63" y="31"/>
                  </a:cubicBezTo>
                  <a:cubicBezTo>
                    <a:pt x="63" y="31"/>
                    <a:pt x="63" y="31"/>
                    <a:pt x="63" y="31"/>
                  </a:cubicBezTo>
                  <a:close/>
                  <a:moveTo>
                    <a:pt x="64" y="32"/>
                  </a:moveTo>
                  <a:cubicBezTo>
                    <a:pt x="65" y="32"/>
                    <a:pt x="65" y="32"/>
                    <a:pt x="65" y="32"/>
                  </a:cubicBezTo>
                  <a:cubicBezTo>
                    <a:pt x="65" y="33"/>
                    <a:pt x="65" y="33"/>
                    <a:pt x="65" y="33"/>
                  </a:cubicBezTo>
                  <a:cubicBezTo>
                    <a:pt x="65" y="33"/>
                    <a:pt x="65" y="33"/>
                    <a:pt x="65" y="33"/>
                  </a:cubicBezTo>
                  <a:cubicBezTo>
                    <a:pt x="64" y="34"/>
                    <a:pt x="64" y="34"/>
                    <a:pt x="64" y="34"/>
                  </a:cubicBezTo>
                  <a:cubicBezTo>
                    <a:pt x="64" y="33"/>
                    <a:pt x="64" y="33"/>
                    <a:pt x="64" y="33"/>
                  </a:cubicBezTo>
                  <a:cubicBezTo>
                    <a:pt x="64" y="33"/>
                    <a:pt x="64" y="33"/>
                    <a:pt x="64" y="33"/>
                  </a:cubicBezTo>
                  <a:cubicBezTo>
                    <a:pt x="64" y="32"/>
                    <a:pt x="64" y="32"/>
                    <a:pt x="64" y="32"/>
                  </a:cubicBezTo>
                  <a:close/>
                  <a:moveTo>
                    <a:pt x="62" y="23"/>
                  </a:moveTo>
                  <a:cubicBezTo>
                    <a:pt x="62" y="21"/>
                    <a:pt x="62" y="21"/>
                    <a:pt x="62" y="21"/>
                  </a:cubicBezTo>
                  <a:cubicBezTo>
                    <a:pt x="63" y="20"/>
                    <a:pt x="63" y="20"/>
                    <a:pt x="63" y="20"/>
                  </a:cubicBezTo>
                  <a:cubicBezTo>
                    <a:pt x="64" y="20"/>
                    <a:pt x="64" y="20"/>
                    <a:pt x="64" y="20"/>
                  </a:cubicBezTo>
                  <a:cubicBezTo>
                    <a:pt x="64" y="19"/>
                    <a:pt x="64" y="19"/>
                    <a:pt x="64" y="19"/>
                  </a:cubicBezTo>
                  <a:cubicBezTo>
                    <a:pt x="65" y="21"/>
                    <a:pt x="65" y="21"/>
                    <a:pt x="65" y="21"/>
                  </a:cubicBezTo>
                  <a:cubicBezTo>
                    <a:pt x="67" y="22"/>
                    <a:pt x="67" y="22"/>
                    <a:pt x="67" y="22"/>
                  </a:cubicBezTo>
                  <a:cubicBezTo>
                    <a:pt x="67" y="22"/>
                    <a:pt x="67" y="22"/>
                    <a:pt x="67" y="22"/>
                  </a:cubicBezTo>
                  <a:cubicBezTo>
                    <a:pt x="68" y="23"/>
                    <a:pt x="68" y="23"/>
                    <a:pt x="68" y="23"/>
                  </a:cubicBezTo>
                  <a:cubicBezTo>
                    <a:pt x="68" y="24"/>
                    <a:pt x="68" y="24"/>
                    <a:pt x="68" y="24"/>
                  </a:cubicBezTo>
                  <a:cubicBezTo>
                    <a:pt x="69" y="24"/>
                    <a:pt x="69" y="24"/>
                    <a:pt x="69" y="24"/>
                  </a:cubicBezTo>
                  <a:cubicBezTo>
                    <a:pt x="70" y="23"/>
                    <a:pt x="70" y="23"/>
                    <a:pt x="70" y="23"/>
                  </a:cubicBezTo>
                  <a:cubicBezTo>
                    <a:pt x="70" y="23"/>
                    <a:pt x="70" y="23"/>
                    <a:pt x="70" y="23"/>
                  </a:cubicBezTo>
                  <a:cubicBezTo>
                    <a:pt x="71" y="23"/>
                    <a:pt x="71" y="23"/>
                    <a:pt x="71" y="23"/>
                  </a:cubicBezTo>
                  <a:cubicBezTo>
                    <a:pt x="72" y="23"/>
                    <a:pt x="72" y="23"/>
                    <a:pt x="72" y="23"/>
                  </a:cubicBezTo>
                  <a:cubicBezTo>
                    <a:pt x="75" y="23"/>
                    <a:pt x="75" y="23"/>
                    <a:pt x="75" y="23"/>
                  </a:cubicBezTo>
                  <a:cubicBezTo>
                    <a:pt x="77" y="22"/>
                    <a:pt x="77" y="22"/>
                    <a:pt x="77" y="22"/>
                  </a:cubicBezTo>
                  <a:cubicBezTo>
                    <a:pt x="78" y="21"/>
                    <a:pt x="78" y="21"/>
                    <a:pt x="78" y="21"/>
                  </a:cubicBezTo>
                  <a:cubicBezTo>
                    <a:pt x="80" y="21"/>
                    <a:pt x="80" y="21"/>
                    <a:pt x="80" y="21"/>
                  </a:cubicBezTo>
                  <a:cubicBezTo>
                    <a:pt x="81" y="22"/>
                    <a:pt x="81" y="22"/>
                    <a:pt x="81" y="22"/>
                  </a:cubicBezTo>
                  <a:cubicBezTo>
                    <a:pt x="81" y="22"/>
                    <a:pt x="81" y="22"/>
                    <a:pt x="81" y="22"/>
                  </a:cubicBezTo>
                  <a:cubicBezTo>
                    <a:pt x="82" y="22"/>
                    <a:pt x="82" y="22"/>
                    <a:pt x="82" y="22"/>
                  </a:cubicBezTo>
                  <a:cubicBezTo>
                    <a:pt x="84" y="21"/>
                    <a:pt x="84" y="21"/>
                    <a:pt x="84" y="21"/>
                  </a:cubicBezTo>
                  <a:cubicBezTo>
                    <a:pt x="86" y="21"/>
                    <a:pt x="86" y="21"/>
                    <a:pt x="86" y="21"/>
                  </a:cubicBezTo>
                  <a:cubicBezTo>
                    <a:pt x="86" y="20"/>
                    <a:pt x="86" y="20"/>
                    <a:pt x="86" y="20"/>
                  </a:cubicBezTo>
                  <a:cubicBezTo>
                    <a:pt x="88" y="18"/>
                    <a:pt x="88" y="18"/>
                    <a:pt x="88" y="18"/>
                  </a:cubicBezTo>
                  <a:cubicBezTo>
                    <a:pt x="89" y="16"/>
                    <a:pt x="89" y="16"/>
                    <a:pt x="89" y="16"/>
                  </a:cubicBezTo>
                  <a:cubicBezTo>
                    <a:pt x="90" y="15"/>
                    <a:pt x="90" y="15"/>
                    <a:pt x="90" y="15"/>
                  </a:cubicBezTo>
                  <a:cubicBezTo>
                    <a:pt x="91" y="11"/>
                    <a:pt x="91" y="11"/>
                    <a:pt x="91" y="11"/>
                  </a:cubicBezTo>
                  <a:cubicBezTo>
                    <a:pt x="91" y="11"/>
                    <a:pt x="91" y="11"/>
                    <a:pt x="91" y="11"/>
                  </a:cubicBezTo>
                  <a:cubicBezTo>
                    <a:pt x="91" y="10"/>
                    <a:pt x="91" y="10"/>
                    <a:pt x="91" y="10"/>
                  </a:cubicBezTo>
                  <a:cubicBezTo>
                    <a:pt x="91" y="10"/>
                    <a:pt x="91" y="10"/>
                    <a:pt x="91" y="10"/>
                  </a:cubicBezTo>
                  <a:cubicBezTo>
                    <a:pt x="92" y="9"/>
                    <a:pt x="92" y="9"/>
                    <a:pt x="92" y="9"/>
                  </a:cubicBezTo>
                  <a:cubicBezTo>
                    <a:pt x="93" y="9"/>
                    <a:pt x="93" y="9"/>
                    <a:pt x="93" y="9"/>
                  </a:cubicBezTo>
                  <a:cubicBezTo>
                    <a:pt x="94" y="9"/>
                    <a:pt x="94" y="9"/>
                    <a:pt x="94" y="9"/>
                  </a:cubicBezTo>
                  <a:cubicBezTo>
                    <a:pt x="96" y="9"/>
                    <a:pt x="96" y="9"/>
                    <a:pt x="96" y="9"/>
                  </a:cubicBezTo>
                  <a:cubicBezTo>
                    <a:pt x="97" y="9"/>
                    <a:pt x="97" y="9"/>
                    <a:pt x="97" y="9"/>
                  </a:cubicBezTo>
                  <a:cubicBezTo>
                    <a:pt x="98" y="9"/>
                    <a:pt x="98" y="9"/>
                    <a:pt x="98" y="9"/>
                  </a:cubicBezTo>
                  <a:cubicBezTo>
                    <a:pt x="99" y="9"/>
                    <a:pt x="99" y="9"/>
                    <a:pt x="99" y="9"/>
                  </a:cubicBezTo>
                  <a:cubicBezTo>
                    <a:pt x="99" y="10"/>
                    <a:pt x="99" y="10"/>
                    <a:pt x="99" y="10"/>
                  </a:cubicBezTo>
                  <a:cubicBezTo>
                    <a:pt x="98" y="10"/>
                    <a:pt x="98" y="10"/>
                    <a:pt x="98" y="10"/>
                  </a:cubicBezTo>
                  <a:cubicBezTo>
                    <a:pt x="99" y="10"/>
                    <a:pt x="99" y="10"/>
                    <a:pt x="99" y="10"/>
                  </a:cubicBezTo>
                  <a:cubicBezTo>
                    <a:pt x="98" y="10"/>
                    <a:pt x="98" y="10"/>
                    <a:pt x="98" y="10"/>
                  </a:cubicBezTo>
                  <a:cubicBezTo>
                    <a:pt x="99" y="11"/>
                    <a:pt x="99" y="11"/>
                    <a:pt x="99" y="11"/>
                  </a:cubicBezTo>
                  <a:cubicBezTo>
                    <a:pt x="100" y="12"/>
                    <a:pt x="100" y="12"/>
                    <a:pt x="100" y="12"/>
                  </a:cubicBezTo>
                  <a:cubicBezTo>
                    <a:pt x="99" y="12"/>
                    <a:pt x="99" y="12"/>
                    <a:pt x="99" y="12"/>
                  </a:cubicBezTo>
                  <a:cubicBezTo>
                    <a:pt x="98" y="12"/>
                    <a:pt x="98" y="12"/>
                    <a:pt x="98" y="12"/>
                  </a:cubicBezTo>
                  <a:cubicBezTo>
                    <a:pt x="98" y="12"/>
                    <a:pt x="98" y="12"/>
                    <a:pt x="98" y="12"/>
                  </a:cubicBezTo>
                  <a:cubicBezTo>
                    <a:pt x="98" y="13"/>
                    <a:pt x="98" y="13"/>
                    <a:pt x="98" y="13"/>
                  </a:cubicBezTo>
                  <a:cubicBezTo>
                    <a:pt x="99" y="13"/>
                    <a:pt x="99" y="13"/>
                    <a:pt x="99" y="13"/>
                  </a:cubicBezTo>
                  <a:cubicBezTo>
                    <a:pt x="99" y="13"/>
                    <a:pt x="99" y="13"/>
                    <a:pt x="99" y="13"/>
                  </a:cubicBezTo>
                  <a:cubicBezTo>
                    <a:pt x="98" y="14"/>
                    <a:pt x="98" y="14"/>
                    <a:pt x="98" y="14"/>
                  </a:cubicBezTo>
                  <a:cubicBezTo>
                    <a:pt x="98" y="14"/>
                    <a:pt x="98" y="14"/>
                    <a:pt x="98" y="14"/>
                  </a:cubicBezTo>
                  <a:cubicBezTo>
                    <a:pt x="99" y="15"/>
                    <a:pt x="99" y="15"/>
                    <a:pt x="99" y="15"/>
                  </a:cubicBezTo>
                  <a:cubicBezTo>
                    <a:pt x="99" y="16"/>
                    <a:pt x="99" y="16"/>
                    <a:pt x="99" y="16"/>
                  </a:cubicBezTo>
                  <a:cubicBezTo>
                    <a:pt x="101" y="17"/>
                    <a:pt x="101" y="17"/>
                    <a:pt x="101" y="17"/>
                  </a:cubicBezTo>
                  <a:cubicBezTo>
                    <a:pt x="101" y="17"/>
                    <a:pt x="101" y="17"/>
                    <a:pt x="101" y="17"/>
                  </a:cubicBezTo>
                  <a:cubicBezTo>
                    <a:pt x="101" y="18"/>
                    <a:pt x="101" y="18"/>
                    <a:pt x="101" y="18"/>
                  </a:cubicBezTo>
                  <a:cubicBezTo>
                    <a:pt x="100" y="18"/>
                    <a:pt x="100" y="18"/>
                    <a:pt x="100" y="18"/>
                  </a:cubicBezTo>
                  <a:cubicBezTo>
                    <a:pt x="99" y="19"/>
                    <a:pt x="99" y="19"/>
                    <a:pt x="99" y="19"/>
                  </a:cubicBezTo>
                  <a:cubicBezTo>
                    <a:pt x="100" y="19"/>
                    <a:pt x="100" y="19"/>
                    <a:pt x="100" y="19"/>
                  </a:cubicBezTo>
                  <a:cubicBezTo>
                    <a:pt x="100" y="20"/>
                    <a:pt x="100" y="20"/>
                    <a:pt x="100" y="20"/>
                  </a:cubicBezTo>
                  <a:cubicBezTo>
                    <a:pt x="101" y="20"/>
                    <a:pt x="101" y="20"/>
                    <a:pt x="101" y="20"/>
                  </a:cubicBezTo>
                  <a:cubicBezTo>
                    <a:pt x="103" y="22"/>
                    <a:pt x="103" y="22"/>
                    <a:pt x="103" y="22"/>
                  </a:cubicBezTo>
                  <a:cubicBezTo>
                    <a:pt x="103" y="22"/>
                    <a:pt x="103" y="22"/>
                    <a:pt x="103" y="22"/>
                  </a:cubicBezTo>
                  <a:cubicBezTo>
                    <a:pt x="104" y="23"/>
                    <a:pt x="104" y="23"/>
                    <a:pt x="104" y="23"/>
                  </a:cubicBezTo>
                  <a:cubicBezTo>
                    <a:pt x="104" y="23"/>
                    <a:pt x="104" y="23"/>
                    <a:pt x="104" y="23"/>
                  </a:cubicBezTo>
                  <a:cubicBezTo>
                    <a:pt x="105" y="23"/>
                    <a:pt x="105" y="23"/>
                    <a:pt x="105" y="23"/>
                  </a:cubicBezTo>
                  <a:cubicBezTo>
                    <a:pt x="105" y="24"/>
                    <a:pt x="105" y="24"/>
                    <a:pt x="105" y="24"/>
                  </a:cubicBezTo>
                  <a:cubicBezTo>
                    <a:pt x="104" y="24"/>
                    <a:pt x="104" y="24"/>
                    <a:pt x="104" y="24"/>
                  </a:cubicBezTo>
                  <a:cubicBezTo>
                    <a:pt x="104" y="24"/>
                    <a:pt x="104" y="24"/>
                    <a:pt x="104" y="24"/>
                  </a:cubicBezTo>
                  <a:cubicBezTo>
                    <a:pt x="103" y="24"/>
                    <a:pt x="103" y="24"/>
                    <a:pt x="103" y="24"/>
                  </a:cubicBezTo>
                  <a:cubicBezTo>
                    <a:pt x="102" y="24"/>
                    <a:pt x="102" y="24"/>
                    <a:pt x="102" y="24"/>
                  </a:cubicBezTo>
                  <a:cubicBezTo>
                    <a:pt x="100" y="23"/>
                    <a:pt x="100" y="23"/>
                    <a:pt x="100" y="23"/>
                  </a:cubicBezTo>
                  <a:cubicBezTo>
                    <a:pt x="101" y="24"/>
                    <a:pt x="101" y="24"/>
                    <a:pt x="101" y="24"/>
                  </a:cubicBezTo>
                  <a:cubicBezTo>
                    <a:pt x="101" y="24"/>
                    <a:pt x="101" y="24"/>
                    <a:pt x="101" y="24"/>
                  </a:cubicBezTo>
                  <a:cubicBezTo>
                    <a:pt x="100" y="24"/>
                    <a:pt x="100" y="24"/>
                    <a:pt x="100" y="24"/>
                  </a:cubicBezTo>
                  <a:cubicBezTo>
                    <a:pt x="99" y="25"/>
                    <a:pt x="99" y="25"/>
                    <a:pt x="99" y="25"/>
                  </a:cubicBezTo>
                  <a:cubicBezTo>
                    <a:pt x="99" y="25"/>
                    <a:pt x="99" y="25"/>
                    <a:pt x="99" y="25"/>
                  </a:cubicBezTo>
                  <a:cubicBezTo>
                    <a:pt x="99" y="26"/>
                    <a:pt x="99" y="26"/>
                    <a:pt x="99" y="26"/>
                  </a:cubicBezTo>
                  <a:cubicBezTo>
                    <a:pt x="99" y="27"/>
                    <a:pt x="99" y="27"/>
                    <a:pt x="99" y="27"/>
                  </a:cubicBezTo>
                  <a:cubicBezTo>
                    <a:pt x="98" y="28"/>
                    <a:pt x="98" y="28"/>
                    <a:pt x="98" y="28"/>
                  </a:cubicBezTo>
                  <a:cubicBezTo>
                    <a:pt x="98" y="29"/>
                    <a:pt x="98" y="29"/>
                    <a:pt x="98" y="29"/>
                  </a:cubicBezTo>
                  <a:cubicBezTo>
                    <a:pt x="97" y="30"/>
                    <a:pt x="97" y="30"/>
                    <a:pt x="97" y="30"/>
                  </a:cubicBezTo>
                  <a:cubicBezTo>
                    <a:pt x="97" y="31"/>
                    <a:pt x="97" y="31"/>
                    <a:pt x="97" y="31"/>
                  </a:cubicBezTo>
                  <a:cubicBezTo>
                    <a:pt x="97" y="32"/>
                    <a:pt x="97" y="32"/>
                    <a:pt x="97" y="32"/>
                  </a:cubicBezTo>
                  <a:cubicBezTo>
                    <a:pt x="96" y="33"/>
                    <a:pt x="96" y="33"/>
                    <a:pt x="96" y="33"/>
                  </a:cubicBezTo>
                  <a:cubicBezTo>
                    <a:pt x="95" y="32"/>
                    <a:pt x="95" y="32"/>
                    <a:pt x="95" y="32"/>
                  </a:cubicBezTo>
                  <a:cubicBezTo>
                    <a:pt x="95" y="32"/>
                    <a:pt x="95" y="32"/>
                    <a:pt x="95" y="32"/>
                  </a:cubicBezTo>
                  <a:cubicBezTo>
                    <a:pt x="95" y="32"/>
                    <a:pt x="95" y="32"/>
                    <a:pt x="95" y="32"/>
                  </a:cubicBezTo>
                  <a:cubicBezTo>
                    <a:pt x="95" y="33"/>
                    <a:pt x="95" y="33"/>
                    <a:pt x="95" y="33"/>
                  </a:cubicBezTo>
                  <a:cubicBezTo>
                    <a:pt x="94" y="34"/>
                    <a:pt x="94" y="34"/>
                    <a:pt x="94" y="34"/>
                  </a:cubicBezTo>
                  <a:cubicBezTo>
                    <a:pt x="94" y="35"/>
                    <a:pt x="94" y="35"/>
                    <a:pt x="94" y="35"/>
                  </a:cubicBezTo>
                  <a:cubicBezTo>
                    <a:pt x="94" y="35"/>
                    <a:pt x="94" y="35"/>
                    <a:pt x="94" y="35"/>
                  </a:cubicBezTo>
                  <a:cubicBezTo>
                    <a:pt x="93" y="35"/>
                    <a:pt x="93" y="35"/>
                    <a:pt x="93" y="35"/>
                  </a:cubicBezTo>
                  <a:cubicBezTo>
                    <a:pt x="93" y="35"/>
                    <a:pt x="93" y="35"/>
                    <a:pt x="93" y="35"/>
                  </a:cubicBezTo>
                  <a:cubicBezTo>
                    <a:pt x="93" y="36"/>
                    <a:pt x="93" y="36"/>
                    <a:pt x="93" y="36"/>
                  </a:cubicBezTo>
                  <a:cubicBezTo>
                    <a:pt x="94" y="35"/>
                    <a:pt x="94" y="35"/>
                    <a:pt x="94" y="35"/>
                  </a:cubicBezTo>
                  <a:cubicBezTo>
                    <a:pt x="94" y="36"/>
                    <a:pt x="94" y="36"/>
                    <a:pt x="94" y="36"/>
                  </a:cubicBezTo>
                  <a:cubicBezTo>
                    <a:pt x="94" y="36"/>
                    <a:pt x="94" y="36"/>
                    <a:pt x="94" y="36"/>
                  </a:cubicBezTo>
                  <a:cubicBezTo>
                    <a:pt x="93" y="37"/>
                    <a:pt x="93" y="37"/>
                    <a:pt x="93" y="37"/>
                  </a:cubicBezTo>
                  <a:cubicBezTo>
                    <a:pt x="94" y="37"/>
                    <a:pt x="94" y="37"/>
                    <a:pt x="94" y="37"/>
                  </a:cubicBezTo>
                  <a:cubicBezTo>
                    <a:pt x="94" y="37"/>
                    <a:pt x="94" y="37"/>
                    <a:pt x="94" y="37"/>
                  </a:cubicBezTo>
                  <a:cubicBezTo>
                    <a:pt x="94" y="37"/>
                    <a:pt x="94" y="37"/>
                    <a:pt x="94" y="37"/>
                  </a:cubicBezTo>
                  <a:cubicBezTo>
                    <a:pt x="94" y="38"/>
                    <a:pt x="94" y="38"/>
                    <a:pt x="94" y="38"/>
                  </a:cubicBezTo>
                  <a:cubicBezTo>
                    <a:pt x="93" y="38"/>
                    <a:pt x="93" y="38"/>
                    <a:pt x="93" y="38"/>
                  </a:cubicBezTo>
                  <a:cubicBezTo>
                    <a:pt x="93" y="38"/>
                    <a:pt x="93" y="38"/>
                    <a:pt x="93" y="38"/>
                  </a:cubicBezTo>
                  <a:cubicBezTo>
                    <a:pt x="93" y="38"/>
                    <a:pt x="93" y="38"/>
                    <a:pt x="93" y="38"/>
                  </a:cubicBezTo>
                  <a:cubicBezTo>
                    <a:pt x="94" y="38"/>
                    <a:pt x="94" y="38"/>
                    <a:pt x="94" y="38"/>
                  </a:cubicBezTo>
                  <a:cubicBezTo>
                    <a:pt x="94" y="39"/>
                    <a:pt x="94" y="39"/>
                    <a:pt x="94" y="39"/>
                  </a:cubicBezTo>
                  <a:cubicBezTo>
                    <a:pt x="93" y="40"/>
                    <a:pt x="93" y="40"/>
                    <a:pt x="93" y="40"/>
                  </a:cubicBezTo>
                  <a:cubicBezTo>
                    <a:pt x="93" y="40"/>
                    <a:pt x="93" y="40"/>
                    <a:pt x="93" y="40"/>
                  </a:cubicBezTo>
                  <a:cubicBezTo>
                    <a:pt x="92" y="40"/>
                    <a:pt x="92" y="40"/>
                    <a:pt x="92" y="40"/>
                  </a:cubicBezTo>
                  <a:cubicBezTo>
                    <a:pt x="92" y="41"/>
                    <a:pt x="92" y="41"/>
                    <a:pt x="92" y="41"/>
                  </a:cubicBezTo>
                  <a:cubicBezTo>
                    <a:pt x="92" y="41"/>
                    <a:pt x="92" y="41"/>
                    <a:pt x="92" y="41"/>
                  </a:cubicBezTo>
                  <a:cubicBezTo>
                    <a:pt x="91" y="43"/>
                    <a:pt x="91" y="43"/>
                    <a:pt x="91" y="43"/>
                  </a:cubicBezTo>
                  <a:cubicBezTo>
                    <a:pt x="90" y="44"/>
                    <a:pt x="90" y="44"/>
                    <a:pt x="90" y="44"/>
                  </a:cubicBezTo>
                  <a:cubicBezTo>
                    <a:pt x="88" y="44"/>
                    <a:pt x="88" y="44"/>
                    <a:pt x="88" y="44"/>
                  </a:cubicBezTo>
                  <a:cubicBezTo>
                    <a:pt x="87" y="45"/>
                    <a:pt x="87" y="45"/>
                    <a:pt x="87" y="45"/>
                  </a:cubicBezTo>
                  <a:cubicBezTo>
                    <a:pt x="86" y="45"/>
                    <a:pt x="86" y="45"/>
                    <a:pt x="86" y="45"/>
                  </a:cubicBezTo>
                  <a:cubicBezTo>
                    <a:pt x="86" y="44"/>
                    <a:pt x="86" y="44"/>
                    <a:pt x="86" y="44"/>
                  </a:cubicBezTo>
                  <a:cubicBezTo>
                    <a:pt x="86" y="43"/>
                    <a:pt x="86" y="43"/>
                    <a:pt x="86" y="43"/>
                  </a:cubicBezTo>
                  <a:cubicBezTo>
                    <a:pt x="85" y="42"/>
                    <a:pt x="85" y="42"/>
                    <a:pt x="85" y="42"/>
                  </a:cubicBezTo>
                  <a:cubicBezTo>
                    <a:pt x="85" y="42"/>
                    <a:pt x="85" y="42"/>
                    <a:pt x="85" y="42"/>
                  </a:cubicBezTo>
                  <a:cubicBezTo>
                    <a:pt x="85" y="42"/>
                    <a:pt x="85" y="42"/>
                    <a:pt x="85" y="42"/>
                  </a:cubicBezTo>
                  <a:cubicBezTo>
                    <a:pt x="84" y="42"/>
                    <a:pt x="84" y="42"/>
                    <a:pt x="84" y="42"/>
                  </a:cubicBezTo>
                  <a:cubicBezTo>
                    <a:pt x="84" y="42"/>
                    <a:pt x="84" y="42"/>
                    <a:pt x="84" y="42"/>
                  </a:cubicBezTo>
                  <a:cubicBezTo>
                    <a:pt x="83" y="42"/>
                    <a:pt x="83" y="42"/>
                    <a:pt x="83" y="42"/>
                  </a:cubicBezTo>
                  <a:cubicBezTo>
                    <a:pt x="83" y="41"/>
                    <a:pt x="83" y="41"/>
                    <a:pt x="83" y="41"/>
                  </a:cubicBezTo>
                  <a:cubicBezTo>
                    <a:pt x="82" y="42"/>
                    <a:pt x="82" y="42"/>
                    <a:pt x="82" y="42"/>
                  </a:cubicBezTo>
                  <a:cubicBezTo>
                    <a:pt x="83" y="42"/>
                    <a:pt x="83" y="42"/>
                    <a:pt x="83" y="42"/>
                  </a:cubicBezTo>
                  <a:cubicBezTo>
                    <a:pt x="82" y="42"/>
                    <a:pt x="82" y="42"/>
                    <a:pt x="82" y="42"/>
                  </a:cubicBezTo>
                  <a:cubicBezTo>
                    <a:pt x="82" y="42"/>
                    <a:pt x="82" y="42"/>
                    <a:pt x="82" y="42"/>
                  </a:cubicBezTo>
                  <a:cubicBezTo>
                    <a:pt x="82" y="41"/>
                    <a:pt x="82" y="41"/>
                    <a:pt x="82" y="41"/>
                  </a:cubicBezTo>
                  <a:cubicBezTo>
                    <a:pt x="81" y="41"/>
                    <a:pt x="81" y="41"/>
                    <a:pt x="81" y="41"/>
                  </a:cubicBezTo>
                  <a:cubicBezTo>
                    <a:pt x="81" y="41"/>
                    <a:pt x="81" y="41"/>
                    <a:pt x="81" y="41"/>
                  </a:cubicBezTo>
                  <a:cubicBezTo>
                    <a:pt x="80" y="40"/>
                    <a:pt x="80" y="40"/>
                    <a:pt x="80" y="40"/>
                  </a:cubicBezTo>
                  <a:cubicBezTo>
                    <a:pt x="79" y="40"/>
                    <a:pt x="79" y="40"/>
                    <a:pt x="79" y="40"/>
                  </a:cubicBezTo>
                  <a:cubicBezTo>
                    <a:pt x="79" y="41"/>
                    <a:pt x="79" y="41"/>
                    <a:pt x="79" y="41"/>
                  </a:cubicBezTo>
                  <a:cubicBezTo>
                    <a:pt x="77" y="41"/>
                    <a:pt x="77" y="41"/>
                    <a:pt x="77" y="41"/>
                  </a:cubicBezTo>
                  <a:cubicBezTo>
                    <a:pt x="77" y="42"/>
                    <a:pt x="77" y="42"/>
                    <a:pt x="77" y="42"/>
                  </a:cubicBezTo>
                  <a:cubicBezTo>
                    <a:pt x="77" y="42"/>
                    <a:pt x="77" y="42"/>
                    <a:pt x="77" y="42"/>
                  </a:cubicBezTo>
                  <a:cubicBezTo>
                    <a:pt x="76" y="41"/>
                    <a:pt x="76" y="41"/>
                    <a:pt x="76" y="41"/>
                  </a:cubicBezTo>
                  <a:cubicBezTo>
                    <a:pt x="76" y="42"/>
                    <a:pt x="76" y="42"/>
                    <a:pt x="76" y="42"/>
                  </a:cubicBezTo>
                  <a:cubicBezTo>
                    <a:pt x="75" y="43"/>
                    <a:pt x="75" y="43"/>
                    <a:pt x="75" y="43"/>
                  </a:cubicBezTo>
                  <a:cubicBezTo>
                    <a:pt x="74" y="43"/>
                    <a:pt x="74" y="43"/>
                    <a:pt x="74" y="43"/>
                  </a:cubicBezTo>
                  <a:cubicBezTo>
                    <a:pt x="74" y="42"/>
                    <a:pt x="74" y="42"/>
                    <a:pt x="74" y="42"/>
                  </a:cubicBezTo>
                  <a:cubicBezTo>
                    <a:pt x="74" y="41"/>
                    <a:pt x="74" y="41"/>
                    <a:pt x="74" y="41"/>
                  </a:cubicBezTo>
                  <a:cubicBezTo>
                    <a:pt x="74" y="40"/>
                    <a:pt x="74" y="40"/>
                    <a:pt x="74" y="40"/>
                  </a:cubicBezTo>
                  <a:cubicBezTo>
                    <a:pt x="74" y="39"/>
                    <a:pt x="74" y="39"/>
                    <a:pt x="74" y="39"/>
                  </a:cubicBezTo>
                  <a:cubicBezTo>
                    <a:pt x="74" y="38"/>
                    <a:pt x="74" y="38"/>
                    <a:pt x="74" y="38"/>
                  </a:cubicBezTo>
                  <a:cubicBezTo>
                    <a:pt x="74" y="39"/>
                    <a:pt x="74" y="39"/>
                    <a:pt x="74" y="39"/>
                  </a:cubicBezTo>
                  <a:cubicBezTo>
                    <a:pt x="73" y="40"/>
                    <a:pt x="73" y="40"/>
                    <a:pt x="73" y="40"/>
                  </a:cubicBezTo>
                  <a:cubicBezTo>
                    <a:pt x="73" y="40"/>
                    <a:pt x="73" y="40"/>
                    <a:pt x="73" y="40"/>
                  </a:cubicBezTo>
                  <a:cubicBezTo>
                    <a:pt x="72" y="40"/>
                    <a:pt x="72" y="40"/>
                    <a:pt x="72" y="40"/>
                  </a:cubicBezTo>
                  <a:cubicBezTo>
                    <a:pt x="71" y="40"/>
                    <a:pt x="71" y="40"/>
                    <a:pt x="71" y="40"/>
                  </a:cubicBezTo>
                  <a:cubicBezTo>
                    <a:pt x="70" y="40"/>
                    <a:pt x="70" y="40"/>
                    <a:pt x="70" y="40"/>
                  </a:cubicBezTo>
                  <a:cubicBezTo>
                    <a:pt x="70" y="40"/>
                    <a:pt x="70" y="40"/>
                    <a:pt x="70" y="40"/>
                  </a:cubicBezTo>
                  <a:cubicBezTo>
                    <a:pt x="69" y="40"/>
                    <a:pt x="69" y="40"/>
                    <a:pt x="69" y="40"/>
                  </a:cubicBezTo>
                  <a:cubicBezTo>
                    <a:pt x="68" y="39"/>
                    <a:pt x="68" y="39"/>
                    <a:pt x="68" y="39"/>
                  </a:cubicBezTo>
                  <a:cubicBezTo>
                    <a:pt x="68" y="40"/>
                    <a:pt x="68" y="40"/>
                    <a:pt x="68" y="40"/>
                  </a:cubicBezTo>
                  <a:cubicBezTo>
                    <a:pt x="67" y="40"/>
                    <a:pt x="67" y="40"/>
                    <a:pt x="67" y="40"/>
                  </a:cubicBezTo>
                  <a:cubicBezTo>
                    <a:pt x="67" y="39"/>
                    <a:pt x="67" y="39"/>
                    <a:pt x="67" y="39"/>
                  </a:cubicBezTo>
                  <a:cubicBezTo>
                    <a:pt x="67" y="38"/>
                    <a:pt x="67" y="38"/>
                    <a:pt x="67" y="38"/>
                  </a:cubicBezTo>
                  <a:cubicBezTo>
                    <a:pt x="66" y="36"/>
                    <a:pt x="66" y="36"/>
                    <a:pt x="66" y="36"/>
                  </a:cubicBezTo>
                  <a:cubicBezTo>
                    <a:pt x="66" y="36"/>
                    <a:pt x="66" y="36"/>
                    <a:pt x="66" y="36"/>
                  </a:cubicBezTo>
                  <a:cubicBezTo>
                    <a:pt x="65" y="35"/>
                    <a:pt x="65" y="35"/>
                    <a:pt x="65" y="35"/>
                  </a:cubicBezTo>
                  <a:cubicBezTo>
                    <a:pt x="66" y="35"/>
                    <a:pt x="66" y="35"/>
                    <a:pt x="66" y="35"/>
                  </a:cubicBezTo>
                  <a:cubicBezTo>
                    <a:pt x="66" y="34"/>
                    <a:pt x="66" y="34"/>
                    <a:pt x="66" y="34"/>
                  </a:cubicBezTo>
                  <a:cubicBezTo>
                    <a:pt x="66" y="33"/>
                    <a:pt x="66" y="33"/>
                    <a:pt x="66" y="33"/>
                  </a:cubicBezTo>
                  <a:cubicBezTo>
                    <a:pt x="66" y="32"/>
                    <a:pt x="66" y="32"/>
                    <a:pt x="66" y="32"/>
                  </a:cubicBezTo>
                  <a:cubicBezTo>
                    <a:pt x="65" y="31"/>
                    <a:pt x="65" y="31"/>
                    <a:pt x="65" y="31"/>
                  </a:cubicBezTo>
                  <a:cubicBezTo>
                    <a:pt x="64" y="31"/>
                    <a:pt x="64" y="31"/>
                    <a:pt x="64" y="31"/>
                  </a:cubicBezTo>
                  <a:cubicBezTo>
                    <a:pt x="63" y="30"/>
                    <a:pt x="63" y="30"/>
                    <a:pt x="63" y="30"/>
                  </a:cubicBezTo>
                  <a:cubicBezTo>
                    <a:pt x="63" y="30"/>
                    <a:pt x="63" y="30"/>
                    <a:pt x="63" y="30"/>
                  </a:cubicBezTo>
                  <a:cubicBezTo>
                    <a:pt x="63" y="30"/>
                    <a:pt x="63" y="30"/>
                    <a:pt x="63" y="30"/>
                  </a:cubicBezTo>
                  <a:cubicBezTo>
                    <a:pt x="64" y="30"/>
                    <a:pt x="64" y="30"/>
                    <a:pt x="64" y="30"/>
                  </a:cubicBezTo>
                  <a:cubicBezTo>
                    <a:pt x="66" y="29"/>
                    <a:pt x="66" y="29"/>
                    <a:pt x="66" y="29"/>
                  </a:cubicBezTo>
                  <a:cubicBezTo>
                    <a:pt x="67" y="28"/>
                    <a:pt x="67" y="28"/>
                    <a:pt x="67" y="28"/>
                  </a:cubicBezTo>
                  <a:cubicBezTo>
                    <a:pt x="67" y="28"/>
                    <a:pt x="67" y="28"/>
                    <a:pt x="67" y="28"/>
                  </a:cubicBezTo>
                  <a:cubicBezTo>
                    <a:pt x="67" y="28"/>
                    <a:pt x="67" y="28"/>
                    <a:pt x="67" y="28"/>
                  </a:cubicBezTo>
                  <a:cubicBezTo>
                    <a:pt x="65" y="29"/>
                    <a:pt x="65" y="29"/>
                    <a:pt x="65" y="29"/>
                  </a:cubicBezTo>
                  <a:cubicBezTo>
                    <a:pt x="64" y="29"/>
                    <a:pt x="64" y="29"/>
                    <a:pt x="64" y="29"/>
                  </a:cubicBezTo>
                  <a:cubicBezTo>
                    <a:pt x="64" y="29"/>
                    <a:pt x="64" y="29"/>
                    <a:pt x="64" y="29"/>
                  </a:cubicBezTo>
                  <a:cubicBezTo>
                    <a:pt x="63" y="29"/>
                    <a:pt x="63" y="29"/>
                    <a:pt x="63" y="29"/>
                  </a:cubicBezTo>
                  <a:cubicBezTo>
                    <a:pt x="62" y="28"/>
                    <a:pt x="62" y="28"/>
                    <a:pt x="62" y="28"/>
                  </a:cubicBezTo>
                  <a:cubicBezTo>
                    <a:pt x="62" y="28"/>
                    <a:pt x="62" y="28"/>
                    <a:pt x="62" y="28"/>
                  </a:cubicBezTo>
                  <a:cubicBezTo>
                    <a:pt x="63" y="28"/>
                    <a:pt x="63" y="28"/>
                    <a:pt x="63" y="28"/>
                  </a:cubicBezTo>
                  <a:cubicBezTo>
                    <a:pt x="62" y="27"/>
                    <a:pt x="62" y="27"/>
                    <a:pt x="62" y="27"/>
                  </a:cubicBezTo>
                  <a:cubicBezTo>
                    <a:pt x="61" y="26"/>
                    <a:pt x="61" y="26"/>
                    <a:pt x="61" y="26"/>
                  </a:cubicBezTo>
                  <a:cubicBezTo>
                    <a:pt x="61" y="24"/>
                    <a:pt x="61" y="24"/>
                    <a:pt x="61" y="24"/>
                  </a:cubicBezTo>
                  <a:cubicBezTo>
                    <a:pt x="62" y="24"/>
                    <a:pt x="62" y="24"/>
                    <a:pt x="62" y="24"/>
                  </a:cubicBezTo>
                  <a:cubicBezTo>
                    <a:pt x="62" y="24"/>
                    <a:pt x="62" y="24"/>
                    <a:pt x="62" y="24"/>
                  </a:cubicBezTo>
                  <a:cubicBezTo>
                    <a:pt x="61" y="23"/>
                    <a:pt x="61" y="23"/>
                    <a:pt x="61" y="23"/>
                  </a:cubicBezTo>
                  <a:cubicBezTo>
                    <a:pt x="62" y="23"/>
                    <a:pt x="62" y="23"/>
                    <a:pt x="62" y="23"/>
                  </a:cubicBezTo>
                  <a:close/>
                  <a:moveTo>
                    <a:pt x="176" y="31"/>
                  </a:moveTo>
                  <a:cubicBezTo>
                    <a:pt x="176" y="31"/>
                    <a:pt x="176" y="31"/>
                    <a:pt x="176" y="31"/>
                  </a:cubicBezTo>
                  <a:cubicBezTo>
                    <a:pt x="176" y="32"/>
                    <a:pt x="176" y="32"/>
                    <a:pt x="176" y="32"/>
                  </a:cubicBezTo>
                  <a:cubicBezTo>
                    <a:pt x="177" y="32"/>
                    <a:pt x="177" y="32"/>
                    <a:pt x="177" y="32"/>
                  </a:cubicBezTo>
                  <a:cubicBezTo>
                    <a:pt x="176" y="31"/>
                    <a:pt x="176" y="31"/>
                    <a:pt x="176" y="31"/>
                  </a:cubicBezTo>
                  <a:close/>
                  <a:moveTo>
                    <a:pt x="178" y="34"/>
                  </a:moveTo>
                  <a:cubicBezTo>
                    <a:pt x="177" y="34"/>
                    <a:pt x="177" y="34"/>
                    <a:pt x="177" y="34"/>
                  </a:cubicBezTo>
                  <a:cubicBezTo>
                    <a:pt x="178" y="34"/>
                    <a:pt x="178" y="34"/>
                    <a:pt x="178" y="34"/>
                  </a:cubicBezTo>
                  <a:cubicBezTo>
                    <a:pt x="178" y="34"/>
                    <a:pt x="178" y="34"/>
                    <a:pt x="178" y="34"/>
                  </a:cubicBezTo>
                  <a:close/>
                  <a:moveTo>
                    <a:pt x="179" y="34"/>
                  </a:moveTo>
                  <a:cubicBezTo>
                    <a:pt x="179" y="34"/>
                    <a:pt x="179" y="34"/>
                    <a:pt x="179" y="34"/>
                  </a:cubicBezTo>
                  <a:cubicBezTo>
                    <a:pt x="181" y="35"/>
                    <a:pt x="181" y="35"/>
                    <a:pt x="181" y="35"/>
                  </a:cubicBezTo>
                  <a:cubicBezTo>
                    <a:pt x="183" y="35"/>
                    <a:pt x="183" y="35"/>
                    <a:pt x="183" y="35"/>
                  </a:cubicBezTo>
                  <a:cubicBezTo>
                    <a:pt x="185" y="35"/>
                    <a:pt x="185" y="35"/>
                    <a:pt x="185" y="35"/>
                  </a:cubicBezTo>
                  <a:cubicBezTo>
                    <a:pt x="185" y="35"/>
                    <a:pt x="185" y="35"/>
                    <a:pt x="185" y="35"/>
                  </a:cubicBezTo>
                  <a:cubicBezTo>
                    <a:pt x="184" y="34"/>
                    <a:pt x="184" y="34"/>
                    <a:pt x="184" y="34"/>
                  </a:cubicBezTo>
                  <a:cubicBezTo>
                    <a:pt x="183" y="34"/>
                    <a:pt x="183" y="34"/>
                    <a:pt x="183" y="34"/>
                  </a:cubicBezTo>
                  <a:cubicBezTo>
                    <a:pt x="181" y="34"/>
                    <a:pt x="181" y="34"/>
                    <a:pt x="181" y="34"/>
                  </a:cubicBezTo>
                  <a:cubicBezTo>
                    <a:pt x="181" y="34"/>
                    <a:pt x="181" y="34"/>
                    <a:pt x="181" y="34"/>
                  </a:cubicBezTo>
                  <a:cubicBezTo>
                    <a:pt x="179" y="34"/>
                    <a:pt x="179" y="34"/>
                    <a:pt x="179" y="34"/>
                  </a:cubicBezTo>
                  <a:close/>
                  <a:moveTo>
                    <a:pt x="179" y="30"/>
                  </a:moveTo>
                  <a:cubicBezTo>
                    <a:pt x="180" y="31"/>
                    <a:pt x="180" y="31"/>
                    <a:pt x="180" y="31"/>
                  </a:cubicBezTo>
                  <a:cubicBezTo>
                    <a:pt x="180" y="30"/>
                    <a:pt x="180" y="30"/>
                    <a:pt x="180" y="30"/>
                  </a:cubicBezTo>
                  <a:cubicBezTo>
                    <a:pt x="180" y="30"/>
                    <a:pt x="180" y="30"/>
                    <a:pt x="180" y="30"/>
                  </a:cubicBezTo>
                  <a:cubicBezTo>
                    <a:pt x="181" y="31"/>
                    <a:pt x="181" y="31"/>
                    <a:pt x="181" y="31"/>
                  </a:cubicBezTo>
                  <a:cubicBezTo>
                    <a:pt x="181" y="32"/>
                    <a:pt x="181" y="32"/>
                    <a:pt x="181" y="32"/>
                  </a:cubicBezTo>
                  <a:cubicBezTo>
                    <a:pt x="181" y="32"/>
                    <a:pt x="181" y="32"/>
                    <a:pt x="181" y="32"/>
                  </a:cubicBezTo>
                  <a:cubicBezTo>
                    <a:pt x="182" y="32"/>
                    <a:pt x="182" y="32"/>
                    <a:pt x="182" y="32"/>
                  </a:cubicBezTo>
                  <a:cubicBezTo>
                    <a:pt x="182" y="32"/>
                    <a:pt x="182" y="32"/>
                    <a:pt x="182" y="32"/>
                  </a:cubicBezTo>
                  <a:cubicBezTo>
                    <a:pt x="183" y="32"/>
                    <a:pt x="183" y="32"/>
                    <a:pt x="183" y="32"/>
                  </a:cubicBezTo>
                  <a:cubicBezTo>
                    <a:pt x="183" y="32"/>
                    <a:pt x="183" y="32"/>
                    <a:pt x="183" y="32"/>
                  </a:cubicBezTo>
                  <a:cubicBezTo>
                    <a:pt x="182" y="31"/>
                    <a:pt x="182" y="31"/>
                    <a:pt x="182" y="31"/>
                  </a:cubicBezTo>
                  <a:cubicBezTo>
                    <a:pt x="181" y="30"/>
                    <a:pt x="181" y="30"/>
                    <a:pt x="181" y="30"/>
                  </a:cubicBezTo>
                  <a:cubicBezTo>
                    <a:pt x="181" y="30"/>
                    <a:pt x="181" y="30"/>
                    <a:pt x="181" y="30"/>
                  </a:cubicBezTo>
                  <a:cubicBezTo>
                    <a:pt x="180" y="30"/>
                    <a:pt x="180" y="30"/>
                    <a:pt x="180" y="30"/>
                  </a:cubicBezTo>
                  <a:cubicBezTo>
                    <a:pt x="179" y="30"/>
                    <a:pt x="179" y="30"/>
                    <a:pt x="179" y="30"/>
                  </a:cubicBezTo>
                  <a:cubicBezTo>
                    <a:pt x="179" y="30"/>
                    <a:pt x="179" y="30"/>
                    <a:pt x="179" y="30"/>
                  </a:cubicBezTo>
                  <a:close/>
                  <a:moveTo>
                    <a:pt x="166" y="50"/>
                  </a:moveTo>
                  <a:cubicBezTo>
                    <a:pt x="166" y="51"/>
                    <a:pt x="166" y="51"/>
                    <a:pt x="166" y="51"/>
                  </a:cubicBezTo>
                  <a:cubicBezTo>
                    <a:pt x="166" y="52"/>
                    <a:pt x="166" y="52"/>
                    <a:pt x="166" y="52"/>
                  </a:cubicBezTo>
                  <a:cubicBezTo>
                    <a:pt x="167" y="52"/>
                    <a:pt x="167" y="52"/>
                    <a:pt x="167" y="52"/>
                  </a:cubicBezTo>
                  <a:cubicBezTo>
                    <a:pt x="167" y="51"/>
                    <a:pt x="167" y="51"/>
                    <a:pt x="167" y="51"/>
                  </a:cubicBezTo>
                  <a:cubicBezTo>
                    <a:pt x="166" y="50"/>
                    <a:pt x="166" y="50"/>
                    <a:pt x="166" y="50"/>
                  </a:cubicBezTo>
                  <a:close/>
                  <a:moveTo>
                    <a:pt x="168" y="49"/>
                  </a:moveTo>
                  <a:cubicBezTo>
                    <a:pt x="168" y="50"/>
                    <a:pt x="168" y="50"/>
                    <a:pt x="168" y="50"/>
                  </a:cubicBezTo>
                  <a:cubicBezTo>
                    <a:pt x="167" y="51"/>
                    <a:pt x="167" y="51"/>
                    <a:pt x="167" y="51"/>
                  </a:cubicBezTo>
                  <a:cubicBezTo>
                    <a:pt x="167" y="52"/>
                    <a:pt x="167" y="52"/>
                    <a:pt x="167" y="52"/>
                  </a:cubicBezTo>
                  <a:cubicBezTo>
                    <a:pt x="167" y="52"/>
                    <a:pt x="167" y="52"/>
                    <a:pt x="167" y="52"/>
                  </a:cubicBezTo>
                  <a:cubicBezTo>
                    <a:pt x="168" y="50"/>
                    <a:pt x="168" y="50"/>
                    <a:pt x="168" y="50"/>
                  </a:cubicBezTo>
                  <a:cubicBezTo>
                    <a:pt x="168" y="49"/>
                    <a:pt x="168" y="49"/>
                    <a:pt x="168" y="49"/>
                  </a:cubicBezTo>
                  <a:close/>
                  <a:moveTo>
                    <a:pt x="175" y="55"/>
                  </a:moveTo>
                  <a:cubicBezTo>
                    <a:pt x="175" y="55"/>
                    <a:pt x="175" y="55"/>
                    <a:pt x="175" y="55"/>
                  </a:cubicBezTo>
                  <a:cubicBezTo>
                    <a:pt x="175" y="55"/>
                    <a:pt x="175" y="55"/>
                    <a:pt x="175" y="55"/>
                  </a:cubicBezTo>
                  <a:cubicBezTo>
                    <a:pt x="176" y="55"/>
                    <a:pt x="176" y="55"/>
                    <a:pt x="176" y="55"/>
                  </a:cubicBezTo>
                  <a:cubicBezTo>
                    <a:pt x="175" y="55"/>
                    <a:pt x="175" y="55"/>
                    <a:pt x="175" y="55"/>
                  </a:cubicBezTo>
                  <a:close/>
                  <a:moveTo>
                    <a:pt x="173" y="53"/>
                  </a:moveTo>
                  <a:cubicBezTo>
                    <a:pt x="173" y="53"/>
                    <a:pt x="173" y="53"/>
                    <a:pt x="173" y="53"/>
                  </a:cubicBezTo>
                  <a:cubicBezTo>
                    <a:pt x="173" y="53"/>
                    <a:pt x="173" y="53"/>
                    <a:pt x="173" y="53"/>
                  </a:cubicBezTo>
                  <a:cubicBezTo>
                    <a:pt x="173" y="54"/>
                    <a:pt x="173" y="54"/>
                    <a:pt x="173" y="54"/>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6"/>
                    <a:pt x="173" y="56"/>
                    <a:pt x="173" y="56"/>
                  </a:cubicBezTo>
                  <a:cubicBezTo>
                    <a:pt x="173" y="56"/>
                    <a:pt x="173" y="56"/>
                    <a:pt x="173" y="56"/>
                  </a:cubicBezTo>
                  <a:cubicBezTo>
                    <a:pt x="174" y="55"/>
                    <a:pt x="174" y="55"/>
                    <a:pt x="174" y="55"/>
                  </a:cubicBezTo>
                  <a:cubicBezTo>
                    <a:pt x="174" y="55"/>
                    <a:pt x="174" y="55"/>
                    <a:pt x="174" y="55"/>
                  </a:cubicBezTo>
                  <a:cubicBezTo>
                    <a:pt x="174" y="55"/>
                    <a:pt x="174" y="55"/>
                    <a:pt x="174" y="55"/>
                  </a:cubicBezTo>
                  <a:cubicBezTo>
                    <a:pt x="174" y="54"/>
                    <a:pt x="174" y="54"/>
                    <a:pt x="174" y="54"/>
                  </a:cubicBezTo>
                  <a:cubicBezTo>
                    <a:pt x="173" y="53"/>
                    <a:pt x="173" y="53"/>
                    <a:pt x="173" y="53"/>
                  </a:cubicBezTo>
                  <a:close/>
                  <a:moveTo>
                    <a:pt x="174" y="54"/>
                  </a:moveTo>
                  <a:cubicBezTo>
                    <a:pt x="174" y="54"/>
                    <a:pt x="174" y="54"/>
                    <a:pt x="174" y="54"/>
                  </a:cubicBezTo>
                  <a:cubicBezTo>
                    <a:pt x="174" y="54"/>
                    <a:pt x="174" y="54"/>
                    <a:pt x="174" y="54"/>
                  </a:cubicBezTo>
                  <a:cubicBezTo>
                    <a:pt x="175" y="54"/>
                    <a:pt x="175" y="54"/>
                    <a:pt x="175" y="54"/>
                  </a:cubicBezTo>
                  <a:cubicBezTo>
                    <a:pt x="175" y="54"/>
                    <a:pt x="175" y="54"/>
                    <a:pt x="175" y="54"/>
                  </a:cubicBezTo>
                  <a:cubicBezTo>
                    <a:pt x="175" y="54"/>
                    <a:pt x="175" y="54"/>
                    <a:pt x="175" y="54"/>
                  </a:cubicBezTo>
                  <a:cubicBezTo>
                    <a:pt x="174" y="54"/>
                    <a:pt x="174" y="54"/>
                    <a:pt x="174" y="54"/>
                  </a:cubicBezTo>
                  <a:close/>
                  <a:moveTo>
                    <a:pt x="173" y="52"/>
                  </a:moveTo>
                  <a:cubicBezTo>
                    <a:pt x="173" y="52"/>
                    <a:pt x="173" y="52"/>
                    <a:pt x="173" y="52"/>
                  </a:cubicBezTo>
                  <a:cubicBezTo>
                    <a:pt x="173" y="53"/>
                    <a:pt x="173" y="53"/>
                    <a:pt x="173" y="53"/>
                  </a:cubicBezTo>
                  <a:cubicBezTo>
                    <a:pt x="173" y="53"/>
                    <a:pt x="173" y="53"/>
                    <a:pt x="173" y="53"/>
                  </a:cubicBezTo>
                  <a:cubicBezTo>
                    <a:pt x="174" y="54"/>
                    <a:pt x="174" y="54"/>
                    <a:pt x="174" y="54"/>
                  </a:cubicBezTo>
                  <a:cubicBezTo>
                    <a:pt x="174" y="53"/>
                    <a:pt x="174" y="53"/>
                    <a:pt x="174" y="53"/>
                  </a:cubicBezTo>
                  <a:cubicBezTo>
                    <a:pt x="173" y="53"/>
                    <a:pt x="173" y="53"/>
                    <a:pt x="173" y="53"/>
                  </a:cubicBezTo>
                  <a:cubicBezTo>
                    <a:pt x="173" y="52"/>
                    <a:pt x="173" y="52"/>
                    <a:pt x="173" y="52"/>
                  </a:cubicBezTo>
                  <a:close/>
                  <a:moveTo>
                    <a:pt x="175" y="52"/>
                  </a:moveTo>
                  <a:cubicBezTo>
                    <a:pt x="174" y="52"/>
                    <a:pt x="174" y="52"/>
                    <a:pt x="174" y="52"/>
                  </a:cubicBezTo>
                  <a:cubicBezTo>
                    <a:pt x="173" y="53"/>
                    <a:pt x="173" y="53"/>
                    <a:pt x="173" y="53"/>
                  </a:cubicBezTo>
                  <a:cubicBezTo>
                    <a:pt x="174" y="53"/>
                    <a:pt x="174" y="53"/>
                    <a:pt x="174" y="53"/>
                  </a:cubicBezTo>
                  <a:cubicBezTo>
                    <a:pt x="175" y="53"/>
                    <a:pt x="175" y="53"/>
                    <a:pt x="175" y="53"/>
                  </a:cubicBezTo>
                  <a:cubicBezTo>
                    <a:pt x="175" y="53"/>
                    <a:pt x="175" y="53"/>
                    <a:pt x="175" y="53"/>
                  </a:cubicBezTo>
                  <a:cubicBezTo>
                    <a:pt x="175" y="53"/>
                    <a:pt x="175" y="53"/>
                    <a:pt x="175" y="53"/>
                  </a:cubicBezTo>
                  <a:cubicBezTo>
                    <a:pt x="175" y="53"/>
                    <a:pt x="175" y="53"/>
                    <a:pt x="175" y="53"/>
                  </a:cubicBezTo>
                  <a:cubicBezTo>
                    <a:pt x="175" y="52"/>
                    <a:pt x="175" y="52"/>
                    <a:pt x="175" y="52"/>
                  </a:cubicBezTo>
                  <a:cubicBezTo>
                    <a:pt x="175" y="52"/>
                    <a:pt x="175" y="52"/>
                    <a:pt x="175" y="52"/>
                  </a:cubicBezTo>
                  <a:cubicBezTo>
                    <a:pt x="175" y="52"/>
                    <a:pt x="175" y="52"/>
                    <a:pt x="175" y="52"/>
                  </a:cubicBezTo>
                  <a:cubicBezTo>
                    <a:pt x="175" y="52"/>
                    <a:pt x="175" y="52"/>
                    <a:pt x="175" y="52"/>
                  </a:cubicBezTo>
                  <a:close/>
                  <a:moveTo>
                    <a:pt x="173" y="51"/>
                  </a:moveTo>
                  <a:cubicBezTo>
                    <a:pt x="173" y="51"/>
                    <a:pt x="173" y="51"/>
                    <a:pt x="173" y="51"/>
                  </a:cubicBezTo>
                  <a:cubicBezTo>
                    <a:pt x="173" y="51"/>
                    <a:pt x="173" y="51"/>
                    <a:pt x="173" y="51"/>
                  </a:cubicBezTo>
                  <a:cubicBezTo>
                    <a:pt x="173" y="51"/>
                    <a:pt x="173" y="51"/>
                    <a:pt x="173" y="51"/>
                  </a:cubicBezTo>
                  <a:cubicBezTo>
                    <a:pt x="173" y="51"/>
                    <a:pt x="173" y="51"/>
                    <a:pt x="173" y="51"/>
                  </a:cubicBezTo>
                  <a:close/>
                  <a:moveTo>
                    <a:pt x="175" y="50"/>
                  </a:moveTo>
                  <a:cubicBezTo>
                    <a:pt x="175" y="50"/>
                    <a:pt x="175" y="50"/>
                    <a:pt x="175" y="50"/>
                  </a:cubicBezTo>
                  <a:cubicBezTo>
                    <a:pt x="175" y="50"/>
                    <a:pt x="175" y="50"/>
                    <a:pt x="175" y="50"/>
                  </a:cubicBezTo>
                  <a:cubicBezTo>
                    <a:pt x="175" y="50"/>
                    <a:pt x="175" y="50"/>
                    <a:pt x="175" y="50"/>
                  </a:cubicBezTo>
                  <a:cubicBezTo>
                    <a:pt x="175" y="50"/>
                    <a:pt x="175" y="50"/>
                    <a:pt x="175" y="50"/>
                  </a:cubicBezTo>
                  <a:close/>
                  <a:moveTo>
                    <a:pt x="174" y="50"/>
                  </a:moveTo>
                  <a:cubicBezTo>
                    <a:pt x="174" y="50"/>
                    <a:pt x="174" y="50"/>
                    <a:pt x="174" y="50"/>
                  </a:cubicBezTo>
                  <a:cubicBezTo>
                    <a:pt x="174" y="51"/>
                    <a:pt x="174" y="51"/>
                    <a:pt x="174" y="51"/>
                  </a:cubicBezTo>
                  <a:cubicBezTo>
                    <a:pt x="173" y="51"/>
                    <a:pt x="173" y="51"/>
                    <a:pt x="173" y="51"/>
                  </a:cubicBezTo>
                  <a:cubicBezTo>
                    <a:pt x="174" y="51"/>
                    <a:pt x="174" y="51"/>
                    <a:pt x="174"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4" y="52"/>
                    <a:pt x="174" y="52"/>
                    <a:pt x="174" y="52"/>
                  </a:cubicBezTo>
                  <a:cubicBezTo>
                    <a:pt x="175" y="52"/>
                    <a:pt x="175" y="52"/>
                    <a:pt x="175" y="52"/>
                  </a:cubicBezTo>
                  <a:cubicBezTo>
                    <a:pt x="175" y="52"/>
                    <a:pt x="175" y="52"/>
                    <a:pt x="175" y="52"/>
                  </a:cubicBezTo>
                  <a:cubicBezTo>
                    <a:pt x="175" y="51"/>
                    <a:pt x="175" y="51"/>
                    <a:pt x="175" y="51"/>
                  </a:cubicBezTo>
                  <a:cubicBezTo>
                    <a:pt x="175" y="50"/>
                    <a:pt x="175" y="50"/>
                    <a:pt x="175" y="50"/>
                  </a:cubicBezTo>
                  <a:cubicBezTo>
                    <a:pt x="175" y="50"/>
                    <a:pt x="175" y="50"/>
                    <a:pt x="175" y="50"/>
                  </a:cubicBezTo>
                  <a:cubicBezTo>
                    <a:pt x="174" y="50"/>
                    <a:pt x="174" y="50"/>
                    <a:pt x="174" y="50"/>
                  </a:cubicBezTo>
                  <a:close/>
                  <a:moveTo>
                    <a:pt x="163" y="56"/>
                  </a:moveTo>
                  <a:cubicBezTo>
                    <a:pt x="163" y="56"/>
                    <a:pt x="163" y="56"/>
                    <a:pt x="163" y="56"/>
                  </a:cubicBezTo>
                  <a:cubicBezTo>
                    <a:pt x="163" y="56"/>
                    <a:pt x="163" y="56"/>
                    <a:pt x="163" y="56"/>
                  </a:cubicBezTo>
                  <a:cubicBezTo>
                    <a:pt x="163" y="56"/>
                    <a:pt x="163" y="56"/>
                    <a:pt x="163" y="56"/>
                  </a:cubicBezTo>
                  <a:close/>
                  <a:moveTo>
                    <a:pt x="162" y="57"/>
                  </a:moveTo>
                  <a:cubicBezTo>
                    <a:pt x="163" y="57"/>
                    <a:pt x="163" y="57"/>
                    <a:pt x="163" y="57"/>
                  </a:cubicBezTo>
                  <a:cubicBezTo>
                    <a:pt x="163" y="57"/>
                    <a:pt x="163" y="57"/>
                    <a:pt x="163" y="57"/>
                  </a:cubicBezTo>
                  <a:cubicBezTo>
                    <a:pt x="162" y="57"/>
                    <a:pt x="162" y="57"/>
                    <a:pt x="162" y="57"/>
                  </a:cubicBezTo>
                  <a:close/>
                  <a:moveTo>
                    <a:pt x="158" y="58"/>
                  </a:moveTo>
                  <a:cubicBezTo>
                    <a:pt x="158" y="59"/>
                    <a:pt x="158" y="59"/>
                    <a:pt x="158" y="59"/>
                  </a:cubicBezTo>
                  <a:cubicBezTo>
                    <a:pt x="158" y="59"/>
                    <a:pt x="158" y="59"/>
                    <a:pt x="158" y="59"/>
                  </a:cubicBezTo>
                  <a:cubicBezTo>
                    <a:pt x="158" y="59"/>
                    <a:pt x="158" y="58"/>
                    <a:pt x="158" y="58"/>
                  </a:cubicBezTo>
                  <a:close/>
                  <a:moveTo>
                    <a:pt x="159" y="58"/>
                  </a:moveTo>
                  <a:cubicBezTo>
                    <a:pt x="158" y="58"/>
                    <a:pt x="158" y="58"/>
                    <a:pt x="158" y="58"/>
                  </a:cubicBezTo>
                  <a:cubicBezTo>
                    <a:pt x="159" y="58"/>
                    <a:pt x="159" y="58"/>
                    <a:pt x="159" y="58"/>
                  </a:cubicBezTo>
                  <a:cubicBezTo>
                    <a:pt x="159" y="58"/>
                    <a:pt x="159" y="58"/>
                    <a:pt x="159" y="58"/>
                  </a:cubicBezTo>
                  <a:cubicBezTo>
                    <a:pt x="159" y="58"/>
                    <a:pt x="159" y="58"/>
                    <a:pt x="159" y="58"/>
                  </a:cubicBezTo>
                  <a:close/>
                  <a:moveTo>
                    <a:pt x="159" y="61"/>
                  </a:moveTo>
                  <a:cubicBezTo>
                    <a:pt x="159" y="61"/>
                    <a:pt x="159" y="61"/>
                    <a:pt x="159" y="61"/>
                  </a:cubicBezTo>
                  <a:cubicBezTo>
                    <a:pt x="158" y="61"/>
                    <a:pt x="158" y="61"/>
                    <a:pt x="158" y="61"/>
                  </a:cubicBezTo>
                  <a:cubicBezTo>
                    <a:pt x="158" y="62"/>
                    <a:pt x="158" y="62"/>
                    <a:pt x="158" y="62"/>
                  </a:cubicBezTo>
                  <a:cubicBezTo>
                    <a:pt x="159" y="62"/>
                    <a:pt x="159" y="62"/>
                    <a:pt x="159" y="62"/>
                  </a:cubicBezTo>
                  <a:cubicBezTo>
                    <a:pt x="159" y="61"/>
                    <a:pt x="159" y="61"/>
                    <a:pt x="159" y="61"/>
                  </a:cubicBezTo>
                  <a:cubicBezTo>
                    <a:pt x="159" y="61"/>
                    <a:pt x="159" y="61"/>
                    <a:pt x="159" y="61"/>
                  </a:cubicBezTo>
                  <a:close/>
                  <a:moveTo>
                    <a:pt x="161" y="58"/>
                  </a:moveTo>
                  <a:cubicBezTo>
                    <a:pt x="160" y="59"/>
                    <a:pt x="160" y="59"/>
                    <a:pt x="160" y="59"/>
                  </a:cubicBezTo>
                  <a:cubicBezTo>
                    <a:pt x="160" y="59"/>
                    <a:pt x="160" y="59"/>
                    <a:pt x="160" y="59"/>
                  </a:cubicBezTo>
                  <a:cubicBezTo>
                    <a:pt x="160" y="59"/>
                    <a:pt x="160" y="59"/>
                    <a:pt x="160" y="59"/>
                  </a:cubicBezTo>
                  <a:cubicBezTo>
                    <a:pt x="159" y="60"/>
                    <a:pt x="159" y="60"/>
                    <a:pt x="159" y="60"/>
                  </a:cubicBezTo>
                  <a:cubicBezTo>
                    <a:pt x="159" y="60"/>
                    <a:pt x="159" y="60"/>
                    <a:pt x="159" y="60"/>
                  </a:cubicBezTo>
                  <a:cubicBezTo>
                    <a:pt x="160" y="61"/>
                    <a:pt x="160" y="61"/>
                    <a:pt x="160" y="61"/>
                  </a:cubicBezTo>
                  <a:cubicBezTo>
                    <a:pt x="160" y="60"/>
                    <a:pt x="160" y="60"/>
                    <a:pt x="160" y="60"/>
                  </a:cubicBezTo>
                  <a:cubicBezTo>
                    <a:pt x="161" y="59"/>
                    <a:pt x="161" y="59"/>
                    <a:pt x="161" y="59"/>
                  </a:cubicBezTo>
                  <a:cubicBezTo>
                    <a:pt x="162" y="58"/>
                    <a:pt x="162" y="58"/>
                    <a:pt x="162" y="58"/>
                  </a:cubicBezTo>
                  <a:cubicBezTo>
                    <a:pt x="162" y="58"/>
                    <a:pt x="162" y="58"/>
                    <a:pt x="162" y="58"/>
                  </a:cubicBezTo>
                  <a:cubicBezTo>
                    <a:pt x="162" y="57"/>
                    <a:pt x="162" y="57"/>
                    <a:pt x="162" y="57"/>
                  </a:cubicBezTo>
                  <a:cubicBezTo>
                    <a:pt x="162" y="57"/>
                    <a:pt x="162" y="57"/>
                    <a:pt x="162" y="57"/>
                  </a:cubicBezTo>
                  <a:cubicBezTo>
                    <a:pt x="161" y="57"/>
                    <a:pt x="161" y="57"/>
                    <a:pt x="161" y="57"/>
                  </a:cubicBezTo>
                  <a:cubicBezTo>
                    <a:pt x="161" y="57"/>
                    <a:pt x="161" y="57"/>
                    <a:pt x="161" y="57"/>
                  </a:cubicBezTo>
                  <a:cubicBezTo>
                    <a:pt x="161" y="58"/>
                    <a:pt x="161" y="58"/>
                    <a:pt x="161" y="58"/>
                  </a:cubicBezTo>
                  <a:close/>
                  <a:moveTo>
                    <a:pt x="154" y="54"/>
                  </a:moveTo>
                  <a:cubicBezTo>
                    <a:pt x="155" y="53"/>
                    <a:pt x="155" y="53"/>
                    <a:pt x="155" y="53"/>
                  </a:cubicBezTo>
                  <a:cubicBezTo>
                    <a:pt x="154" y="53"/>
                    <a:pt x="154" y="53"/>
                    <a:pt x="154" y="53"/>
                  </a:cubicBezTo>
                  <a:cubicBezTo>
                    <a:pt x="154" y="54"/>
                    <a:pt x="154" y="54"/>
                    <a:pt x="154" y="54"/>
                  </a:cubicBezTo>
                  <a:close/>
                  <a:moveTo>
                    <a:pt x="152" y="55"/>
                  </a:moveTo>
                  <a:cubicBezTo>
                    <a:pt x="152" y="55"/>
                    <a:pt x="152" y="55"/>
                    <a:pt x="152" y="55"/>
                  </a:cubicBezTo>
                  <a:cubicBezTo>
                    <a:pt x="152" y="55"/>
                    <a:pt x="152" y="55"/>
                    <a:pt x="152" y="55"/>
                  </a:cubicBezTo>
                  <a:cubicBezTo>
                    <a:pt x="152" y="55"/>
                    <a:pt x="152" y="55"/>
                    <a:pt x="152" y="55"/>
                  </a:cubicBezTo>
                  <a:close/>
                  <a:moveTo>
                    <a:pt x="154" y="61"/>
                  </a:moveTo>
                  <a:cubicBezTo>
                    <a:pt x="153" y="61"/>
                    <a:pt x="153" y="61"/>
                    <a:pt x="153" y="61"/>
                  </a:cubicBezTo>
                  <a:cubicBezTo>
                    <a:pt x="153" y="61"/>
                    <a:pt x="153" y="61"/>
                    <a:pt x="153" y="61"/>
                  </a:cubicBezTo>
                  <a:cubicBezTo>
                    <a:pt x="154" y="61"/>
                    <a:pt x="154" y="61"/>
                    <a:pt x="154" y="61"/>
                  </a:cubicBezTo>
                  <a:close/>
                  <a:moveTo>
                    <a:pt x="152" y="60"/>
                  </a:moveTo>
                  <a:cubicBezTo>
                    <a:pt x="153" y="59"/>
                    <a:pt x="153" y="59"/>
                    <a:pt x="153" y="59"/>
                  </a:cubicBezTo>
                  <a:cubicBezTo>
                    <a:pt x="153" y="60"/>
                    <a:pt x="153" y="60"/>
                    <a:pt x="153" y="60"/>
                  </a:cubicBezTo>
                  <a:cubicBezTo>
                    <a:pt x="153" y="60"/>
                    <a:pt x="153" y="60"/>
                    <a:pt x="153" y="60"/>
                  </a:cubicBezTo>
                  <a:cubicBezTo>
                    <a:pt x="153" y="61"/>
                    <a:pt x="153" y="61"/>
                    <a:pt x="153" y="61"/>
                  </a:cubicBezTo>
                  <a:cubicBezTo>
                    <a:pt x="152" y="60"/>
                    <a:pt x="152" y="60"/>
                    <a:pt x="152" y="60"/>
                  </a:cubicBezTo>
                  <a:cubicBezTo>
                    <a:pt x="152" y="60"/>
                    <a:pt x="152" y="60"/>
                    <a:pt x="152" y="60"/>
                  </a:cubicBezTo>
                  <a:close/>
                  <a:moveTo>
                    <a:pt x="147" y="57"/>
                  </a:moveTo>
                  <a:cubicBezTo>
                    <a:pt x="148" y="57"/>
                    <a:pt x="148" y="57"/>
                    <a:pt x="148" y="57"/>
                  </a:cubicBezTo>
                  <a:cubicBezTo>
                    <a:pt x="148" y="57"/>
                    <a:pt x="148" y="57"/>
                    <a:pt x="148" y="57"/>
                  </a:cubicBezTo>
                  <a:cubicBezTo>
                    <a:pt x="148" y="57"/>
                    <a:pt x="148" y="57"/>
                    <a:pt x="148" y="57"/>
                  </a:cubicBezTo>
                  <a:cubicBezTo>
                    <a:pt x="148" y="57"/>
                    <a:pt x="148" y="57"/>
                    <a:pt x="148" y="57"/>
                  </a:cubicBezTo>
                  <a:cubicBezTo>
                    <a:pt x="147" y="57"/>
                    <a:pt x="147" y="57"/>
                    <a:pt x="147" y="57"/>
                  </a:cubicBezTo>
                  <a:close/>
                  <a:moveTo>
                    <a:pt x="148" y="62"/>
                  </a:moveTo>
                  <a:cubicBezTo>
                    <a:pt x="149" y="62"/>
                    <a:pt x="149" y="62"/>
                    <a:pt x="149" y="62"/>
                  </a:cubicBezTo>
                  <a:cubicBezTo>
                    <a:pt x="150" y="62"/>
                    <a:pt x="150" y="62"/>
                    <a:pt x="150" y="62"/>
                  </a:cubicBezTo>
                  <a:cubicBezTo>
                    <a:pt x="149" y="62"/>
                    <a:pt x="149" y="62"/>
                    <a:pt x="149" y="62"/>
                  </a:cubicBezTo>
                  <a:cubicBezTo>
                    <a:pt x="148" y="62"/>
                    <a:pt x="148" y="62"/>
                    <a:pt x="148" y="62"/>
                  </a:cubicBezTo>
                  <a:close/>
                  <a:moveTo>
                    <a:pt x="142" y="59"/>
                  </a:moveTo>
                  <a:cubicBezTo>
                    <a:pt x="142" y="58"/>
                    <a:pt x="142" y="58"/>
                    <a:pt x="142" y="58"/>
                  </a:cubicBezTo>
                  <a:cubicBezTo>
                    <a:pt x="142" y="58"/>
                    <a:pt x="142" y="58"/>
                    <a:pt x="142" y="58"/>
                  </a:cubicBezTo>
                  <a:cubicBezTo>
                    <a:pt x="142" y="58"/>
                    <a:pt x="142" y="58"/>
                    <a:pt x="142" y="58"/>
                  </a:cubicBezTo>
                  <a:cubicBezTo>
                    <a:pt x="142" y="59"/>
                    <a:pt x="142" y="59"/>
                    <a:pt x="142" y="59"/>
                  </a:cubicBezTo>
                  <a:close/>
                  <a:moveTo>
                    <a:pt x="144" y="61"/>
                  </a:moveTo>
                  <a:cubicBezTo>
                    <a:pt x="145" y="61"/>
                    <a:pt x="145" y="61"/>
                    <a:pt x="145" y="61"/>
                  </a:cubicBezTo>
                  <a:cubicBezTo>
                    <a:pt x="146" y="61"/>
                    <a:pt x="146" y="61"/>
                    <a:pt x="146" y="61"/>
                  </a:cubicBezTo>
                  <a:cubicBezTo>
                    <a:pt x="146" y="62"/>
                    <a:pt x="146" y="62"/>
                    <a:pt x="146" y="62"/>
                  </a:cubicBezTo>
                  <a:cubicBezTo>
                    <a:pt x="145" y="62"/>
                    <a:pt x="145" y="62"/>
                    <a:pt x="145" y="62"/>
                  </a:cubicBezTo>
                  <a:cubicBezTo>
                    <a:pt x="144" y="62"/>
                    <a:pt x="144" y="62"/>
                    <a:pt x="144" y="62"/>
                  </a:cubicBezTo>
                  <a:cubicBezTo>
                    <a:pt x="144" y="61"/>
                    <a:pt x="144" y="61"/>
                    <a:pt x="144" y="61"/>
                  </a:cubicBezTo>
                  <a:close/>
                  <a:moveTo>
                    <a:pt x="143" y="62"/>
                  </a:moveTo>
                  <a:cubicBezTo>
                    <a:pt x="143" y="61"/>
                    <a:pt x="143" y="61"/>
                    <a:pt x="143" y="61"/>
                  </a:cubicBezTo>
                  <a:cubicBezTo>
                    <a:pt x="143" y="62"/>
                    <a:pt x="143" y="62"/>
                    <a:pt x="143" y="62"/>
                  </a:cubicBezTo>
                  <a:cubicBezTo>
                    <a:pt x="143" y="62"/>
                    <a:pt x="143" y="62"/>
                    <a:pt x="143" y="62"/>
                  </a:cubicBezTo>
                  <a:close/>
                  <a:moveTo>
                    <a:pt x="141" y="61"/>
                  </a:moveTo>
                  <a:cubicBezTo>
                    <a:pt x="141" y="61"/>
                    <a:pt x="141" y="61"/>
                    <a:pt x="141" y="61"/>
                  </a:cubicBezTo>
                  <a:cubicBezTo>
                    <a:pt x="142" y="61"/>
                    <a:pt x="142" y="61"/>
                    <a:pt x="142" y="61"/>
                  </a:cubicBezTo>
                  <a:cubicBezTo>
                    <a:pt x="141" y="62"/>
                    <a:pt x="141" y="62"/>
                    <a:pt x="141" y="62"/>
                  </a:cubicBezTo>
                  <a:cubicBezTo>
                    <a:pt x="141" y="61"/>
                    <a:pt x="141" y="61"/>
                    <a:pt x="141" y="61"/>
                  </a:cubicBezTo>
                  <a:close/>
                  <a:moveTo>
                    <a:pt x="124" y="70"/>
                  </a:moveTo>
                  <a:cubicBezTo>
                    <a:pt x="124" y="71"/>
                    <a:pt x="124" y="71"/>
                    <a:pt x="124" y="71"/>
                  </a:cubicBezTo>
                  <a:cubicBezTo>
                    <a:pt x="124" y="71"/>
                    <a:pt x="124" y="71"/>
                    <a:pt x="124" y="71"/>
                  </a:cubicBezTo>
                  <a:cubicBezTo>
                    <a:pt x="126" y="71"/>
                    <a:pt x="126" y="71"/>
                    <a:pt x="126" y="71"/>
                  </a:cubicBezTo>
                  <a:cubicBezTo>
                    <a:pt x="127" y="70"/>
                    <a:pt x="127" y="70"/>
                    <a:pt x="127" y="70"/>
                  </a:cubicBezTo>
                  <a:cubicBezTo>
                    <a:pt x="128" y="70"/>
                    <a:pt x="128" y="70"/>
                    <a:pt x="128" y="70"/>
                  </a:cubicBezTo>
                  <a:cubicBezTo>
                    <a:pt x="129" y="70"/>
                    <a:pt x="129" y="70"/>
                    <a:pt x="129" y="70"/>
                  </a:cubicBezTo>
                  <a:cubicBezTo>
                    <a:pt x="129" y="69"/>
                    <a:pt x="129" y="69"/>
                    <a:pt x="129" y="69"/>
                  </a:cubicBezTo>
                  <a:cubicBezTo>
                    <a:pt x="130" y="69"/>
                    <a:pt x="130" y="69"/>
                    <a:pt x="130" y="69"/>
                  </a:cubicBezTo>
                  <a:cubicBezTo>
                    <a:pt x="132" y="67"/>
                    <a:pt x="132" y="67"/>
                    <a:pt x="132" y="67"/>
                  </a:cubicBezTo>
                  <a:cubicBezTo>
                    <a:pt x="132" y="67"/>
                    <a:pt x="132" y="67"/>
                    <a:pt x="132" y="67"/>
                  </a:cubicBezTo>
                  <a:cubicBezTo>
                    <a:pt x="132" y="67"/>
                    <a:pt x="132" y="67"/>
                    <a:pt x="132" y="67"/>
                  </a:cubicBezTo>
                  <a:cubicBezTo>
                    <a:pt x="131" y="66"/>
                    <a:pt x="131" y="66"/>
                    <a:pt x="131" y="66"/>
                  </a:cubicBezTo>
                  <a:cubicBezTo>
                    <a:pt x="130" y="65"/>
                    <a:pt x="130" y="65"/>
                    <a:pt x="130" y="65"/>
                  </a:cubicBezTo>
                  <a:cubicBezTo>
                    <a:pt x="130" y="65"/>
                    <a:pt x="130" y="65"/>
                    <a:pt x="130" y="65"/>
                  </a:cubicBezTo>
                  <a:cubicBezTo>
                    <a:pt x="129" y="65"/>
                    <a:pt x="129" y="65"/>
                    <a:pt x="129" y="65"/>
                  </a:cubicBezTo>
                  <a:cubicBezTo>
                    <a:pt x="129" y="66"/>
                    <a:pt x="129" y="66"/>
                    <a:pt x="129" y="66"/>
                  </a:cubicBezTo>
                  <a:cubicBezTo>
                    <a:pt x="128" y="66"/>
                    <a:pt x="128" y="66"/>
                    <a:pt x="128" y="66"/>
                  </a:cubicBezTo>
                  <a:cubicBezTo>
                    <a:pt x="128" y="67"/>
                    <a:pt x="128" y="67"/>
                    <a:pt x="128" y="67"/>
                  </a:cubicBezTo>
                  <a:cubicBezTo>
                    <a:pt x="127" y="66"/>
                    <a:pt x="127" y="66"/>
                    <a:pt x="127" y="66"/>
                  </a:cubicBezTo>
                  <a:cubicBezTo>
                    <a:pt x="127" y="66"/>
                    <a:pt x="127" y="66"/>
                    <a:pt x="127" y="66"/>
                  </a:cubicBezTo>
                  <a:cubicBezTo>
                    <a:pt x="126" y="67"/>
                    <a:pt x="126" y="67"/>
                    <a:pt x="126" y="67"/>
                  </a:cubicBezTo>
                  <a:cubicBezTo>
                    <a:pt x="125" y="68"/>
                    <a:pt x="125" y="68"/>
                    <a:pt x="125" y="68"/>
                  </a:cubicBezTo>
                  <a:cubicBezTo>
                    <a:pt x="125" y="69"/>
                    <a:pt x="125" y="69"/>
                    <a:pt x="125" y="69"/>
                  </a:cubicBezTo>
                  <a:cubicBezTo>
                    <a:pt x="124" y="69"/>
                    <a:pt x="124" y="69"/>
                    <a:pt x="124" y="69"/>
                  </a:cubicBezTo>
                  <a:cubicBezTo>
                    <a:pt x="125" y="70"/>
                    <a:pt x="125" y="70"/>
                    <a:pt x="125" y="70"/>
                  </a:cubicBezTo>
                  <a:cubicBezTo>
                    <a:pt x="125" y="70"/>
                    <a:pt x="125" y="70"/>
                    <a:pt x="125" y="70"/>
                  </a:cubicBezTo>
                  <a:cubicBezTo>
                    <a:pt x="125" y="70"/>
                    <a:pt x="125" y="70"/>
                    <a:pt x="125" y="70"/>
                  </a:cubicBezTo>
                  <a:cubicBezTo>
                    <a:pt x="124" y="70"/>
                    <a:pt x="124" y="70"/>
                    <a:pt x="124" y="70"/>
                  </a:cubicBezTo>
                  <a:close/>
                  <a:moveTo>
                    <a:pt x="123" y="71"/>
                  </a:moveTo>
                  <a:cubicBezTo>
                    <a:pt x="124" y="70"/>
                    <a:pt x="124" y="70"/>
                    <a:pt x="124" y="70"/>
                  </a:cubicBezTo>
                  <a:cubicBezTo>
                    <a:pt x="123" y="70"/>
                    <a:pt x="123" y="70"/>
                    <a:pt x="123" y="70"/>
                  </a:cubicBezTo>
                  <a:cubicBezTo>
                    <a:pt x="123" y="70"/>
                    <a:pt x="123" y="70"/>
                    <a:pt x="123" y="70"/>
                  </a:cubicBezTo>
                  <a:cubicBezTo>
                    <a:pt x="123" y="71"/>
                    <a:pt x="123" y="71"/>
                    <a:pt x="123" y="71"/>
                  </a:cubicBezTo>
                  <a:close/>
                  <a:moveTo>
                    <a:pt x="123" y="71"/>
                  </a:moveTo>
                  <a:cubicBezTo>
                    <a:pt x="123" y="71"/>
                    <a:pt x="123" y="71"/>
                    <a:pt x="123" y="71"/>
                  </a:cubicBezTo>
                  <a:cubicBezTo>
                    <a:pt x="123" y="72"/>
                    <a:pt x="123" y="72"/>
                    <a:pt x="123" y="72"/>
                  </a:cubicBezTo>
                  <a:cubicBezTo>
                    <a:pt x="121" y="72"/>
                    <a:pt x="121" y="72"/>
                    <a:pt x="121" y="72"/>
                  </a:cubicBezTo>
                  <a:cubicBezTo>
                    <a:pt x="121" y="73"/>
                    <a:pt x="121" y="73"/>
                    <a:pt x="121" y="73"/>
                  </a:cubicBezTo>
                  <a:cubicBezTo>
                    <a:pt x="121" y="73"/>
                    <a:pt x="121" y="73"/>
                    <a:pt x="121" y="73"/>
                  </a:cubicBezTo>
                  <a:cubicBezTo>
                    <a:pt x="123" y="72"/>
                    <a:pt x="123" y="72"/>
                    <a:pt x="123" y="72"/>
                  </a:cubicBezTo>
                  <a:cubicBezTo>
                    <a:pt x="124" y="72"/>
                    <a:pt x="124" y="72"/>
                    <a:pt x="124" y="72"/>
                  </a:cubicBezTo>
                  <a:cubicBezTo>
                    <a:pt x="123" y="71"/>
                    <a:pt x="123" y="71"/>
                    <a:pt x="123" y="71"/>
                  </a:cubicBezTo>
                  <a:close/>
                  <a:moveTo>
                    <a:pt x="117" y="71"/>
                  </a:moveTo>
                  <a:cubicBezTo>
                    <a:pt x="117" y="71"/>
                    <a:pt x="117" y="71"/>
                    <a:pt x="117" y="71"/>
                  </a:cubicBezTo>
                  <a:cubicBezTo>
                    <a:pt x="117" y="72"/>
                    <a:pt x="117" y="72"/>
                    <a:pt x="117" y="72"/>
                  </a:cubicBezTo>
                  <a:cubicBezTo>
                    <a:pt x="117" y="72"/>
                    <a:pt x="117" y="72"/>
                    <a:pt x="117" y="72"/>
                  </a:cubicBezTo>
                  <a:cubicBezTo>
                    <a:pt x="116" y="72"/>
                    <a:pt x="116" y="72"/>
                    <a:pt x="116" y="72"/>
                  </a:cubicBezTo>
                  <a:cubicBezTo>
                    <a:pt x="116" y="71"/>
                    <a:pt x="116" y="71"/>
                    <a:pt x="116" y="71"/>
                  </a:cubicBezTo>
                  <a:cubicBezTo>
                    <a:pt x="117" y="71"/>
                    <a:pt x="117" y="71"/>
                    <a:pt x="117" y="71"/>
                  </a:cubicBezTo>
                  <a:close/>
                  <a:moveTo>
                    <a:pt x="104" y="67"/>
                  </a:moveTo>
                  <a:cubicBezTo>
                    <a:pt x="106" y="66"/>
                    <a:pt x="106" y="66"/>
                    <a:pt x="106" y="66"/>
                  </a:cubicBezTo>
                  <a:cubicBezTo>
                    <a:pt x="107" y="67"/>
                    <a:pt x="107" y="67"/>
                    <a:pt x="107" y="67"/>
                  </a:cubicBezTo>
                  <a:cubicBezTo>
                    <a:pt x="108" y="67"/>
                    <a:pt x="108" y="67"/>
                    <a:pt x="108" y="67"/>
                  </a:cubicBezTo>
                  <a:cubicBezTo>
                    <a:pt x="109" y="66"/>
                    <a:pt x="109" y="66"/>
                    <a:pt x="109" y="66"/>
                  </a:cubicBezTo>
                  <a:cubicBezTo>
                    <a:pt x="110" y="67"/>
                    <a:pt x="110" y="67"/>
                    <a:pt x="110" y="67"/>
                  </a:cubicBezTo>
                  <a:cubicBezTo>
                    <a:pt x="110" y="67"/>
                    <a:pt x="110" y="67"/>
                    <a:pt x="110" y="67"/>
                  </a:cubicBezTo>
                  <a:cubicBezTo>
                    <a:pt x="111" y="67"/>
                    <a:pt x="111" y="67"/>
                    <a:pt x="111" y="67"/>
                  </a:cubicBezTo>
                  <a:cubicBezTo>
                    <a:pt x="112" y="68"/>
                    <a:pt x="112" y="68"/>
                    <a:pt x="112" y="68"/>
                  </a:cubicBezTo>
                  <a:cubicBezTo>
                    <a:pt x="112" y="69"/>
                    <a:pt x="112" y="69"/>
                    <a:pt x="112" y="69"/>
                  </a:cubicBezTo>
                  <a:cubicBezTo>
                    <a:pt x="112" y="70"/>
                    <a:pt x="112" y="70"/>
                    <a:pt x="112" y="70"/>
                  </a:cubicBezTo>
                  <a:cubicBezTo>
                    <a:pt x="111" y="70"/>
                    <a:pt x="111" y="70"/>
                    <a:pt x="111" y="70"/>
                  </a:cubicBezTo>
                  <a:cubicBezTo>
                    <a:pt x="110" y="70"/>
                    <a:pt x="110" y="70"/>
                    <a:pt x="110" y="70"/>
                  </a:cubicBezTo>
                  <a:cubicBezTo>
                    <a:pt x="109" y="70"/>
                    <a:pt x="109" y="70"/>
                    <a:pt x="109" y="70"/>
                  </a:cubicBezTo>
                  <a:cubicBezTo>
                    <a:pt x="108" y="69"/>
                    <a:pt x="108" y="69"/>
                    <a:pt x="108" y="69"/>
                  </a:cubicBezTo>
                  <a:cubicBezTo>
                    <a:pt x="107" y="69"/>
                    <a:pt x="107" y="69"/>
                    <a:pt x="107" y="69"/>
                  </a:cubicBezTo>
                  <a:cubicBezTo>
                    <a:pt x="107" y="68"/>
                    <a:pt x="107" y="68"/>
                    <a:pt x="107" y="68"/>
                  </a:cubicBezTo>
                  <a:cubicBezTo>
                    <a:pt x="106" y="68"/>
                    <a:pt x="106" y="68"/>
                    <a:pt x="106" y="68"/>
                  </a:cubicBezTo>
                  <a:cubicBezTo>
                    <a:pt x="105" y="68"/>
                    <a:pt x="105" y="68"/>
                    <a:pt x="105" y="68"/>
                  </a:cubicBezTo>
                  <a:cubicBezTo>
                    <a:pt x="104" y="67"/>
                    <a:pt x="104" y="67"/>
                    <a:pt x="104" y="67"/>
                  </a:cubicBezTo>
                  <a:cubicBezTo>
                    <a:pt x="104" y="67"/>
                    <a:pt x="104" y="67"/>
                    <a:pt x="104" y="67"/>
                  </a:cubicBezTo>
                  <a:close/>
                  <a:moveTo>
                    <a:pt x="90" y="57"/>
                  </a:moveTo>
                  <a:cubicBezTo>
                    <a:pt x="91" y="58"/>
                    <a:pt x="91" y="58"/>
                    <a:pt x="91" y="58"/>
                  </a:cubicBezTo>
                  <a:cubicBezTo>
                    <a:pt x="91" y="57"/>
                    <a:pt x="91" y="57"/>
                    <a:pt x="91" y="57"/>
                  </a:cubicBezTo>
                  <a:cubicBezTo>
                    <a:pt x="91" y="58"/>
                    <a:pt x="91" y="58"/>
                    <a:pt x="91" y="58"/>
                  </a:cubicBezTo>
                  <a:cubicBezTo>
                    <a:pt x="90" y="58"/>
                    <a:pt x="90" y="58"/>
                    <a:pt x="90" y="58"/>
                  </a:cubicBezTo>
                  <a:cubicBezTo>
                    <a:pt x="90" y="57"/>
                    <a:pt x="90" y="57"/>
                    <a:pt x="90" y="57"/>
                  </a:cubicBezTo>
                  <a:close/>
                  <a:moveTo>
                    <a:pt x="88" y="56"/>
                  </a:moveTo>
                  <a:cubicBezTo>
                    <a:pt x="88" y="57"/>
                    <a:pt x="88" y="57"/>
                    <a:pt x="88" y="57"/>
                  </a:cubicBezTo>
                  <a:cubicBezTo>
                    <a:pt x="89" y="56"/>
                    <a:pt x="89" y="56"/>
                    <a:pt x="89" y="56"/>
                  </a:cubicBezTo>
                  <a:cubicBezTo>
                    <a:pt x="89" y="56"/>
                    <a:pt x="89" y="56"/>
                    <a:pt x="89" y="56"/>
                  </a:cubicBezTo>
                  <a:cubicBezTo>
                    <a:pt x="90" y="56"/>
                    <a:pt x="90" y="56"/>
                    <a:pt x="90" y="56"/>
                  </a:cubicBezTo>
                  <a:cubicBezTo>
                    <a:pt x="89" y="56"/>
                    <a:pt x="89" y="56"/>
                    <a:pt x="89" y="56"/>
                  </a:cubicBezTo>
                  <a:cubicBezTo>
                    <a:pt x="89" y="56"/>
                    <a:pt x="89" y="56"/>
                    <a:pt x="89" y="56"/>
                  </a:cubicBezTo>
                  <a:cubicBezTo>
                    <a:pt x="88" y="56"/>
                    <a:pt x="88" y="56"/>
                    <a:pt x="88" y="56"/>
                  </a:cubicBezTo>
                  <a:cubicBezTo>
                    <a:pt x="88" y="56"/>
                    <a:pt x="88" y="56"/>
                    <a:pt x="88" y="56"/>
                  </a:cubicBezTo>
                  <a:cubicBezTo>
                    <a:pt x="88" y="56"/>
                    <a:pt x="88" y="56"/>
                    <a:pt x="88" y="56"/>
                  </a:cubicBezTo>
                  <a:close/>
                  <a:moveTo>
                    <a:pt x="135" y="60"/>
                  </a:moveTo>
                  <a:cubicBezTo>
                    <a:pt x="136" y="60"/>
                    <a:pt x="136" y="60"/>
                    <a:pt x="136" y="60"/>
                  </a:cubicBezTo>
                  <a:cubicBezTo>
                    <a:pt x="138" y="60"/>
                    <a:pt x="138" y="60"/>
                    <a:pt x="138" y="60"/>
                  </a:cubicBezTo>
                  <a:cubicBezTo>
                    <a:pt x="138" y="60"/>
                    <a:pt x="138" y="60"/>
                    <a:pt x="138" y="60"/>
                  </a:cubicBezTo>
                  <a:cubicBezTo>
                    <a:pt x="138" y="60"/>
                    <a:pt x="138" y="60"/>
                    <a:pt x="138" y="60"/>
                  </a:cubicBezTo>
                  <a:cubicBezTo>
                    <a:pt x="139" y="60"/>
                    <a:pt x="139" y="60"/>
                    <a:pt x="139" y="60"/>
                  </a:cubicBezTo>
                  <a:cubicBezTo>
                    <a:pt x="140" y="59"/>
                    <a:pt x="140" y="59"/>
                    <a:pt x="140" y="59"/>
                  </a:cubicBezTo>
                  <a:cubicBezTo>
                    <a:pt x="140" y="59"/>
                    <a:pt x="140" y="59"/>
                    <a:pt x="140" y="59"/>
                  </a:cubicBezTo>
                  <a:cubicBezTo>
                    <a:pt x="139" y="59"/>
                    <a:pt x="139" y="59"/>
                    <a:pt x="139" y="59"/>
                  </a:cubicBezTo>
                  <a:cubicBezTo>
                    <a:pt x="138" y="59"/>
                    <a:pt x="138" y="59"/>
                    <a:pt x="138" y="59"/>
                  </a:cubicBezTo>
                  <a:cubicBezTo>
                    <a:pt x="137" y="59"/>
                    <a:pt x="137" y="59"/>
                    <a:pt x="137" y="59"/>
                  </a:cubicBezTo>
                  <a:cubicBezTo>
                    <a:pt x="136" y="59"/>
                    <a:pt x="136" y="59"/>
                    <a:pt x="136" y="59"/>
                  </a:cubicBezTo>
                  <a:cubicBezTo>
                    <a:pt x="135" y="59"/>
                    <a:pt x="135" y="59"/>
                    <a:pt x="135" y="59"/>
                  </a:cubicBezTo>
                  <a:cubicBezTo>
                    <a:pt x="135" y="60"/>
                    <a:pt x="135" y="60"/>
                    <a:pt x="135" y="60"/>
                  </a:cubicBezTo>
                  <a:cubicBezTo>
                    <a:pt x="135" y="60"/>
                    <a:pt x="135" y="60"/>
                    <a:pt x="135" y="60"/>
                  </a:cubicBezTo>
                  <a:close/>
                  <a:moveTo>
                    <a:pt x="134" y="61"/>
                  </a:moveTo>
                  <a:cubicBezTo>
                    <a:pt x="134" y="62"/>
                    <a:pt x="134" y="62"/>
                    <a:pt x="134" y="62"/>
                  </a:cubicBezTo>
                  <a:cubicBezTo>
                    <a:pt x="134" y="62"/>
                    <a:pt x="134" y="62"/>
                    <a:pt x="134" y="62"/>
                  </a:cubicBezTo>
                  <a:cubicBezTo>
                    <a:pt x="134" y="62"/>
                    <a:pt x="134" y="62"/>
                    <a:pt x="134" y="62"/>
                  </a:cubicBezTo>
                  <a:cubicBezTo>
                    <a:pt x="134" y="61"/>
                    <a:pt x="134" y="61"/>
                    <a:pt x="134" y="61"/>
                  </a:cubicBezTo>
                  <a:close/>
                  <a:moveTo>
                    <a:pt x="130" y="61"/>
                  </a:moveTo>
                  <a:cubicBezTo>
                    <a:pt x="129" y="62"/>
                    <a:pt x="129" y="62"/>
                    <a:pt x="129" y="62"/>
                  </a:cubicBezTo>
                  <a:cubicBezTo>
                    <a:pt x="129" y="62"/>
                    <a:pt x="129" y="62"/>
                    <a:pt x="129" y="62"/>
                  </a:cubicBezTo>
                  <a:cubicBezTo>
                    <a:pt x="129" y="62"/>
                    <a:pt x="129" y="62"/>
                    <a:pt x="129" y="62"/>
                  </a:cubicBezTo>
                  <a:cubicBezTo>
                    <a:pt x="129" y="63"/>
                    <a:pt x="129" y="63"/>
                    <a:pt x="129" y="63"/>
                  </a:cubicBezTo>
                  <a:cubicBezTo>
                    <a:pt x="130" y="63"/>
                    <a:pt x="130" y="63"/>
                    <a:pt x="130" y="63"/>
                  </a:cubicBezTo>
                  <a:cubicBezTo>
                    <a:pt x="131" y="62"/>
                    <a:pt x="131" y="62"/>
                    <a:pt x="131" y="62"/>
                  </a:cubicBezTo>
                  <a:cubicBezTo>
                    <a:pt x="132" y="62"/>
                    <a:pt x="132" y="62"/>
                    <a:pt x="132" y="62"/>
                  </a:cubicBezTo>
                  <a:cubicBezTo>
                    <a:pt x="131" y="61"/>
                    <a:pt x="131" y="61"/>
                    <a:pt x="131" y="61"/>
                  </a:cubicBezTo>
                  <a:cubicBezTo>
                    <a:pt x="130" y="62"/>
                    <a:pt x="130" y="62"/>
                    <a:pt x="130" y="62"/>
                  </a:cubicBezTo>
                  <a:cubicBezTo>
                    <a:pt x="130" y="61"/>
                    <a:pt x="130" y="61"/>
                    <a:pt x="130" y="61"/>
                  </a:cubicBezTo>
                  <a:close/>
                  <a:moveTo>
                    <a:pt x="127" y="63"/>
                  </a:moveTo>
                  <a:cubicBezTo>
                    <a:pt x="127" y="63"/>
                    <a:pt x="127" y="63"/>
                    <a:pt x="127" y="63"/>
                  </a:cubicBezTo>
                  <a:cubicBezTo>
                    <a:pt x="128" y="63"/>
                    <a:pt x="128" y="63"/>
                    <a:pt x="128" y="63"/>
                  </a:cubicBezTo>
                  <a:cubicBezTo>
                    <a:pt x="128" y="62"/>
                    <a:pt x="128" y="62"/>
                    <a:pt x="128" y="62"/>
                  </a:cubicBezTo>
                  <a:cubicBezTo>
                    <a:pt x="128" y="62"/>
                    <a:pt x="128" y="62"/>
                    <a:pt x="128" y="62"/>
                  </a:cubicBezTo>
                  <a:cubicBezTo>
                    <a:pt x="128" y="62"/>
                    <a:pt x="128" y="62"/>
                    <a:pt x="128" y="62"/>
                  </a:cubicBezTo>
                  <a:cubicBezTo>
                    <a:pt x="127" y="63"/>
                    <a:pt x="127" y="63"/>
                    <a:pt x="127" y="63"/>
                  </a:cubicBezTo>
                  <a:cubicBezTo>
                    <a:pt x="127" y="63"/>
                    <a:pt x="127" y="63"/>
                    <a:pt x="127" y="63"/>
                  </a:cubicBezTo>
                  <a:close/>
                  <a:moveTo>
                    <a:pt x="124" y="63"/>
                  </a:moveTo>
                  <a:cubicBezTo>
                    <a:pt x="125" y="62"/>
                    <a:pt x="125" y="62"/>
                    <a:pt x="125" y="62"/>
                  </a:cubicBezTo>
                  <a:cubicBezTo>
                    <a:pt x="125" y="62"/>
                    <a:pt x="125" y="62"/>
                    <a:pt x="125" y="62"/>
                  </a:cubicBezTo>
                  <a:cubicBezTo>
                    <a:pt x="125" y="62"/>
                    <a:pt x="125" y="62"/>
                    <a:pt x="125" y="62"/>
                  </a:cubicBezTo>
                  <a:cubicBezTo>
                    <a:pt x="126" y="62"/>
                    <a:pt x="126" y="62"/>
                    <a:pt x="126" y="62"/>
                  </a:cubicBezTo>
                  <a:cubicBezTo>
                    <a:pt x="126" y="62"/>
                    <a:pt x="126" y="62"/>
                    <a:pt x="126" y="62"/>
                  </a:cubicBezTo>
                  <a:cubicBezTo>
                    <a:pt x="127" y="62"/>
                    <a:pt x="127" y="62"/>
                    <a:pt x="127" y="62"/>
                  </a:cubicBezTo>
                  <a:cubicBezTo>
                    <a:pt x="126" y="63"/>
                    <a:pt x="126" y="63"/>
                    <a:pt x="126" y="63"/>
                  </a:cubicBezTo>
                  <a:cubicBezTo>
                    <a:pt x="125" y="63"/>
                    <a:pt x="125" y="63"/>
                    <a:pt x="125" y="63"/>
                  </a:cubicBezTo>
                  <a:cubicBezTo>
                    <a:pt x="124" y="63"/>
                    <a:pt x="124" y="63"/>
                    <a:pt x="124" y="63"/>
                  </a:cubicBezTo>
                  <a:cubicBezTo>
                    <a:pt x="124" y="63"/>
                    <a:pt x="124" y="63"/>
                    <a:pt x="124" y="63"/>
                  </a:cubicBezTo>
                  <a:close/>
                  <a:moveTo>
                    <a:pt x="123" y="63"/>
                  </a:moveTo>
                  <a:cubicBezTo>
                    <a:pt x="122" y="63"/>
                    <a:pt x="122" y="63"/>
                    <a:pt x="122" y="63"/>
                  </a:cubicBezTo>
                  <a:cubicBezTo>
                    <a:pt x="122" y="64"/>
                    <a:pt x="122" y="64"/>
                    <a:pt x="122" y="64"/>
                  </a:cubicBezTo>
                  <a:cubicBezTo>
                    <a:pt x="122" y="63"/>
                    <a:pt x="122" y="63"/>
                    <a:pt x="122" y="63"/>
                  </a:cubicBezTo>
                  <a:cubicBezTo>
                    <a:pt x="123" y="63"/>
                    <a:pt x="123" y="63"/>
                    <a:pt x="123" y="63"/>
                  </a:cubicBezTo>
                  <a:close/>
                  <a:moveTo>
                    <a:pt x="124" y="62"/>
                  </a:moveTo>
                  <a:cubicBezTo>
                    <a:pt x="123" y="62"/>
                    <a:pt x="123" y="62"/>
                    <a:pt x="123" y="62"/>
                  </a:cubicBezTo>
                  <a:cubicBezTo>
                    <a:pt x="123" y="62"/>
                    <a:pt x="123" y="62"/>
                    <a:pt x="123" y="62"/>
                  </a:cubicBezTo>
                  <a:cubicBezTo>
                    <a:pt x="124" y="62"/>
                    <a:pt x="124" y="62"/>
                    <a:pt x="124" y="62"/>
                  </a:cubicBezTo>
                  <a:cubicBezTo>
                    <a:pt x="124" y="62"/>
                    <a:pt x="124" y="62"/>
                    <a:pt x="124" y="62"/>
                  </a:cubicBezTo>
                  <a:close/>
                  <a:moveTo>
                    <a:pt x="108" y="63"/>
                  </a:moveTo>
                  <a:cubicBezTo>
                    <a:pt x="108" y="63"/>
                    <a:pt x="108" y="63"/>
                    <a:pt x="108" y="63"/>
                  </a:cubicBezTo>
                  <a:cubicBezTo>
                    <a:pt x="109" y="62"/>
                    <a:pt x="109" y="62"/>
                    <a:pt x="109" y="62"/>
                  </a:cubicBezTo>
                  <a:cubicBezTo>
                    <a:pt x="112" y="61"/>
                    <a:pt x="112" y="61"/>
                    <a:pt x="112" y="61"/>
                  </a:cubicBezTo>
                  <a:cubicBezTo>
                    <a:pt x="113" y="62"/>
                    <a:pt x="113" y="62"/>
                    <a:pt x="113" y="62"/>
                  </a:cubicBezTo>
                  <a:cubicBezTo>
                    <a:pt x="113" y="62"/>
                    <a:pt x="113" y="62"/>
                    <a:pt x="113" y="62"/>
                  </a:cubicBezTo>
                  <a:cubicBezTo>
                    <a:pt x="114" y="62"/>
                    <a:pt x="114" y="62"/>
                    <a:pt x="114" y="62"/>
                  </a:cubicBezTo>
                  <a:cubicBezTo>
                    <a:pt x="116" y="63"/>
                    <a:pt x="116" y="63"/>
                    <a:pt x="116" y="63"/>
                  </a:cubicBezTo>
                  <a:cubicBezTo>
                    <a:pt x="117" y="62"/>
                    <a:pt x="117" y="62"/>
                    <a:pt x="117" y="62"/>
                  </a:cubicBezTo>
                  <a:cubicBezTo>
                    <a:pt x="118" y="63"/>
                    <a:pt x="118" y="63"/>
                    <a:pt x="118" y="63"/>
                  </a:cubicBezTo>
                  <a:cubicBezTo>
                    <a:pt x="118" y="63"/>
                    <a:pt x="118" y="63"/>
                    <a:pt x="118" y="63"/>
                  </a:cubicBezTo>
                  <a:cubicBezTo>
                    <a:pt x="119" y="63"/>
                    <a:pt x="119" y="63"/>
                    <a:pt x="119" y="63"/>
                  </a:cubicBezTo>
                  <a:cubicBezTo>
                    <a:pt x="120" y="62"/>
                    <a:pt x="120" y="62"/>
                    <a:pt x="120" y="62"/>
                  </a:cubicBezTo>
                  <a:cubicBezTo>
                    <a:pt x="121" y="62"/>
                    <a:pt x="121" y="62"/>
                    <a:pt x="121" y="62"/>
                  </a:cubicBezTo>
                  <a:cubicBezTo>
                    <a:pt x="121" y="61"/>
                    <a:pt x="121" y="61"/>
                    <a:pt x="121" y="61"/>
                  </a:cubicBezTo>
                  <a:cubicBezTo>
                    <a:pt x="121" y="61"/>
                    <a:pt x="121" y="61"/>
                    <a:pt x="121" y="61"/>
                  </a:cubicBezTo>
                  <a:cubicBezTo>
                    <a:pt x="122" y="61"/>
                    <a:pt x="122" y="61"/>
                    <a:pt x="122" y="61"/>
                  </a:cubicBezTo>
                  <a:cubicBezTo>
                    <a:pt x="123" y="61"/>
                    <a:pt x="123" y="61"/>
                    <a:pt x="123" y="61"/>
                  </a:cubicBezTo>
                  <a:cubicBezTo>
                    <a:pt x="123" y="62"/>
                    <a:pt x="123" y="62"/>
                    <a:pt x="123" y="62"/>
                  </a:cubicBezTo>
                  <a:cubicBezTo>
                    <a:pt x="122" y="62"/>
                    <a:pt x="122" y="62"/>
                    <a:pt x="122" y="62"/>
                  </a:cubicBezTo>
                  <a:cubicBezTo>
                    <a:pt x="122" y="63"/>
                    <a:pt x="122" y="63"/>
                    <a:pt x="122" y="63"/>
                  </a:cubicBezTo>
                  <a:cubicBezTo>
                    <a:pt x="121" y="63"/>
                    <a:pt x="121" y="63"/>
                    <a:pt x="121" y="63"/>
                  </a:cubicBezTo>
                  <a:cubicBezTo>
                    <a:pt x="120" y="64"/>
                    <a:pt x="120" y="64"/>
                    <a:pt x="120" y="64"/>
                  </a:cubicBezTo>
                  <a:cubicBezTo>
                    <a:pt x="120" y="64"/>
                    <a:pt x="120" y="64"/>
                    <a:pt x="120" y="64"/>
                  </a:cubicBezTo>
                  <a:cubicBezTo>
                    <a:pt x="119" y="64"/>
                    <a:pt x="119" y="64"/>
                    <a:pt x="119" y="64"/>
                  </a:cubicBezTo>
                  <a:cubicBezTo>
                    <a:pt x="118" y="64"/>
                    <a:pt x="118" y="64"/>
                    <a:pt x="118" y="64"/>
                  </a:cubicBezTo>
                  <a:cubicBezTo>
                    <a:pt x="116" y="64"/>
                    <a:pt x="116" y="64"/>
                    <a:pt x="116" y="64"/>
                  </a:cubicBezTo>
                  <a:cubicBezTo>
                    <a:pt x="115" y="64"/>
                    <a:pt x="115" y="64"/>
                    <a:pt x="115" y="64"/>
                  </a:cubicBezTo>
                  <a:cubicBezTo>
                    <a:pt x="114" y="64"/>
                    <a:pt x="114" y="64"/>
                    <a:pt x="114" y="64"/>
                  </a:cubicBezTo>
                  <a:cubicBezTo>
                    <a:pt x="114" y="65"/>
                    <a:pt x="114" y="65"/>
                    <a:pt x="114" y="65"/>
                  </a:cubicBezTo>
                  <a:cubicBezTo>
                    <a:pt x="113" y="65"/>
                    <a:pt x="113" y="65"/>
                    <a:pt x="113" y="65"/>
                  </a:cubicBezTo>
                  <a:cubicBezTo>
                    <a:pt x="113" y="64"/>
                    <a:pt x="113" y="64"/>
                    <a:pt x="113" y="64"/>
                  </a:cubicBezTo>
                  <a:cubicBezTo>
                    <a:pt x="112" y="65"/>
                    <a:pt x="112" y="65"/>
                    <a:pt x="112" y="65"/>
                  </a:cubicBezTo>
                  <a:cubicBezTo>
                    <a:pt x="111" y="64"/>
                    <a:pt x="111" y="64"/>
                    <a:pt x="111" y="64"/>
                  </a:cubicBezTo>
                  <a:cubicBezTo>
                    <a:pt x="111" y="64"/>
                    <a:pt x="111" y="64"/>
                    <a:pt x="111" y="64"/>
                  </a:cubicBezTo>
                  <a:cubicBezTo>
                    <a:pt x="110" y="64"/>
                    <a:pt x="110" y="64"/>
                    <a:pt x="110" y="64"/>
                  </a:cubicBezTo>
                  <a:cubicBezTo>
                    <a:pt x="109" y="64"/>
                    <a:pt x="109" y="64"/>
                    <a:pt x="109" y="64"/>
                  </a:cubicBezTo>
                  <a:cubicBezTo>
                    <a:pt x="109" y="64"/>
                    <a:pt x="109" y="64"/>
                    <a:pt x="109" y="64"/>
                  </a:cubicBezTo>
                  <a:cubicBezTo>
                    <a:pt x="108" y="64"/>
                    <a:pt x="108" y="64"/>
                    <a:pt x="108" y="64"/>
                  </a:cubicBezTo>
                  <a:cubicBezTo>
                    <a:pt x="108" y="63"/>
                    <a:pt x="108" y="63"/>
                    <a:pt x="108" y="63"/>
                  </a:cubicBezTo>
                  <a:close/>
                  <a:moveTo>
                    <a:pt x="107" y="63"/>
                  </a:moveTo>
                  <a:cubicBezTo>
                    <a:pt x="107" y="64"/>
                    <a:pt x="107" y="64"/>
                    <a:pt x="107" y="64"/>
                  </a:cubicBezTo>
                  <a:cubicBezTo>
                    <a:pt x="108" y="64"/>
                    <a:pt x="108" y="64"/>
                    <a:pt x="108" y="64"/>
                  </a:cubicBezTo>
                  <a:cubicBezTo>
                    <a:pt x="108" y="63"/>
                    <a:pt x="108" y="63"/>
                    <a:pt x="108" y="63"/>
                  </a:cubicBezTo>
                  <a:cubicBezTo>
                    <a:pt x="107" y="63"/>
                    <a:pt x="107" y="63"/>
                    <a:pt x="107" y="63"/>
                  </a:cubicBezTo>
                  <a:close/>
                  <a:moveTo>
                    <a:pt x="107" y="63"/>
                  </a:moveTo>
                  <a:cubicBezTo>
                    <a:pt x="106" y="63"/>
                    <a:pt x="106" y="63"/>
                    <a:pt x="106" y="63"/>
                  </a:cubicBezTo>
                  <a:cubicBezTo>
                    <a:pt x="106" y="64"/>
                    <a:pt x="106" y="64"/>
                    <a:pt x="106" y="64"/>
                  </a:cubicBezTo>
                  <a:cubicBezTo>
                    <a:pt x="106" y="64"/>
                    <a:pt x="106" y="64"/>
                    <a:pt x="106" y="64"/>
                  </a:cubicBezTo>
                  <a:cubicBezTo>
                    <a:pt x="107" y="63"/>
                    <a:pt x="107" y="63"/>
                    <a:pt x="107" y="63"/>
                  </a:cubicBezTo>
                  <a:cubicBezTo>
                    <a:pt x="107" y="63"/>
                    <a:pt x="107" y="63"/>
                    <a:pt x="107" y="63"/>
                  </a:cubicBezTo>
                  <a:close/>
                  <a:moveTo>
                    <a:pt x="94" y="63"/>
                  </a:moveTo>
                  <a:cubicBezTo>
                    <a:pt x="94" y="64"/>
                    <a:pt x="94" y="64"/>
                    <a:pt x="94" y="64"/>
                  </a:cubicBezTo>
                  <a:cubicBezTo>
                    <a:pt x="94" y="64"/>
                    <a:pt x="94" y="64"/>
                    <a:pt x="94" y="64"/>
                  </a:cubicBezTo>
                  <a:cubicBezTo>
                    <a:pt x="94" y="64"/>
                    <a:pt x="94" y="64"/>
                    <a:pt x="94" y="64"/>
                  </a:cubicBezTo>
                  <a:cubicBezTo>
                    <a:pt x="95" y="65"/>
                    <a:pt x="95" y="65"/>
                    <a:pt x="95" y="65"/>
                  </a:cubicBezTo>
                  <a:cubicBezTo>
                    <a:pt x="95" y="65"/>
                    <a:pt x="95" y="65"/>
                    <a:pt x="95" y="65"/>
                  </a:cubicBezTo>
                  <a:cubicBezTo>
                    <a:pt x="96" y="65"/>
                    <a:pt x="96" y="65"/>
                    <a:pt x="96" y="65"/>
                  </a:cubicBezTo>
                  <a:cubicBezTo>
                    <a:pt x="97" y="65"/>
                    <a:pt x="97" y="65"/>
                    <a:pt x="97" y="65"/>
                  </a:cubicBezTo>
                  <a:cubicBezTo>
                    <a:pt x="98" y="65"/>
                    <a:pt x="98" y="65"/>
                    <a:pt x="98" y="65"/>
                  </a:cubicBezTo>
                  <a:cubicBezTo>
                    <a:pt x="98" y="64"/>
                    <a:pt x="98" y="64"/>
                    <a:pt x="98" y="64"/>
                  </a:cubicBezTo>
                  <a:cubicBezTo>
                    <a:pt x="99" y="65"/>
                    <a:pt x="99" y="65"/>
                    <a:pt x="99" y="65"/>
                  </a:cubicBezTo>
                  <a:cubicBezTo>
                    <a:pt x="100" y="64"/>
                    <a:pt x="100" y="64"/>
                    <a:pt x="100" y="64"/>
                  </a:cubicBezTo>
                  <a:cubicBezTo>
                    <a:pt x="101" y="65"/>
                    <a:pt x="101" y="65"/>
                    <a:pt x="101" y="65"/>
                  </a:cubicBezTo>
                  <a:cubicBezTo>
                    <a:pt x="102" y="64"/>
                    <a:pt x="102" y="64"/>
                    <a:pt x="102" y="64"/>
                  </a:cubicBezTo>
                  <a:cubicBezTo>
                    <a:pt x="102" y="64"/>
                    <a:pt x="102" y="64"/>
                    <a:pt x="102" y="64"/>
                  </a:cubicBezTo>
                  <a:cubicBezTo>
                    <a:pt x="103" y="64"/>
                    <a:pt x="103" y="64"/>
                    <a:pt x="103" y="64"/>
                  </a:cubicBezTo>
                  <a:cubicBezTo>
                    <a:pt x="104" y="64"/>
                    <a:pt x="104" y="64"/>
                    <a:pt x="104" y="64"/>
                  </a:cubicBezTo>
                  <a:cubicBezTo>
                    <a:pt x="104" y="64"/>
                    <a:pt x="104" y="64"/>
                    <a:pt x="104" y="64"/>
                  </a:cubicBezTo>
                  <a:cubicBezTo>
                    <a:pt x="105" y="64"/>
                    <a:pt x="105" y="64"/>
                    <a:pt x="105" y="64"/>
                  </a:cubicBezTo>
                  <a:cubicBezTo>
                    <a:pt x="105" y="63"/>
                    <a:pt x="105" y="63"/>
                    <a:pt x="105" y="63"/>
                  </a:cubicBezTo>
                  <a:cubicBezTo>
                    <a:pt x="105" y="63"/>
                    <a:pt x="105" y="63"/>
                    <a:pt x="105" y="63"/>
                  </a:cubicBezTo>
                  <a:cubicBezTo>
                    <a:pt x="105" y="63"/>
                    <a:pt x="105" y="63"/>
                    <a:pt x="105" y="63"/>
                  </a:cubicBezTo>
                  <a:cubicBezTo>
                    <a:pt x="105" y="62"/>
                    <a:pt x="105" y="62"/>
                    <a:pt x="105" y="62"/>
                  </a:cubicBezTo>
                  <a:cubicBezTo>
                    <a:pt x="104" y="62"/>
                    <a:pt x="104" y="62"/>
                    <a:pt x="104" y="62"/>
                  </a:cubicBezTo>
                  <a:cubicBezTo>
                    <a:pt x="104" y="62"/>
                    <a:pt x="104" y="62"/>
                    <a:pt x="104" y="62"/>
                  </a:cubicBezTo>
                  <a:cubicBezTo>
                    <a:pt x="103" y="63"/>
                    <a:pt x="103" y="63"/>
                    <a:pt x="103" y="63"/>
                  </a:cubicBezTo>
                  <a:cubicBezTo>
                    <a:pt x="103" y="62"/>
                    <a:pt x="103" y="62"/>
                    <a:pt x="103" y="62"/>
                  </a:cubicBezTo>
                  <a:cubicBezTo>
                    <a:pt x="102" y="61"/>
                    <a:pt x="102" y="61"/>
                    <a:pt x="102" y="61"/>
                  </a:cubicBezTo>
                  <a:cubicBezTo>
                    <a:pt x="101" y="62"/>
                    <a:pt x="101" y="62"/>
                    <a:pt x="101" y="62"/>
                  </a:cubicBezTo>
                  <a:cubicBezTo>
                    <a:pt x="101" y="61"/>
                    <a:pt x="101" y="61"/>
                    <a:pt x="101" y="61"/>
                  </a:cubicBezTo>
                  <a:cubicBezTo>
                    <a:pt x="100" y="61"/>
                    <a:pt x="100" y="61"/>
                    <a:pt x="100" y="61"/>
                  </a:cubicBezTo>
                  <a:cubicBezTo>
                    <a:pt x="99" y="62"/>
                    <a:pt x="99" y="62"/>
                    <a:pt x="99" y="62"/>
                  </a:cubicBezTo>
                  <a:cubicBezTo>
                    <a:pt x="99" y="62"/>
                    <a:pt x="99" y="62"/>
                    <a:pt x="99" y="62"/>
                  </a:cubicBezTo>
                  <a:cubicBezTo>
                    <a:pt x="101" y="63"/>
                    <a:pt x="101" y="63"/>
                    <a:pt x="101" y="63"/>
                  </a:cubicBezTo>
                  <a:cubicBezTo>
                    <a:pt x="101" y="63"/>
                    <a:pt x="101" y="63"/>
                    <a:pt x="101" y="63"/>
                  </a:cubicBezTo>
                  <a:cubicBezTo>
                    <a:pt x="100" y="63"/>
                    <a:pt x="100" y="63"/>
                    <a:pt x="100" y="63"/>
                  </a:cubicBezTo>
                  <a:cubicBezTo>
                    <a:pt x="99" y="64"/>
                    <a:pt x="99" y="64"/>
                    <a:pt x="99" y="64"/>
                  </a:cubicBezTo>
                  <a:cubicBezTo>
                    <a:pt x="98" y="63"/>
                    <a:pt x="98" y="63"/>
                    <a:pt x="98" y="63"/>
                  </a:cubicBezTo>
                  <a:cubicBezTo>
                    <a:pt x="98" y="62"/>
                    <a:pt x="98" y="62"/>
                    <a:pt x="98" y="62"/>
                  </a:cubicBezTo>
                  <a:cubicBezTo>
                    <a:pt x="98" y="62"/>
                    <a:pt x="98" y="62"/>
                    <a:pt x="98" y="62"/>
                  </a:cubicBezTo>
                  <a:cubicBezTo>
                    <a:pt x="97" y="62"/>
                    <a:pt x="97" y="62"/>
                    <a:pt x="97" y="62"/>
                  </a:cubicBezTo>
                  <a:cubicBezTo>
                    <a:pt x="96" y="62"/>
                    <a:pt x="96" y="62"/>
                    <a:pt x="96" y="62"/>
                  </a:cubicBezTo>
                  <a:cubicBezTo>
                    <a:pt x="95" y="63"/>
                    <a:pt x="95" y="63"/>
                    <a:pt x="95" y="63"/>
                  </a:cubicBezTo>
                  <a:cubicBezTo>
                    <a:pt x="95" y="63"/>
                    <a:pt x="94" y="63"/>
                    <a:pt x="94" y="63"/>
                  </a:cubicBezTo>
                  <a:close/>
                  <a:moveTo>
                    <a:pt x="92" y="62"/>
                  </a:moveTo>
                  <a:cubicBezTo>
                    <a:pt x="93" y="62"/>
                    <a:pt x="93" y="62"/>
                    <a:pt x="93" y="62"/>
                  </a:cubicBezTo>
                  <a:cubicBezTo>
                    <a:pt x="94" y="62"/>
                    <a:pt x="94" y="62"/>
                    <a:pt x="94" y="62"/>
                  </a:cubicBezTo>
                  <a:cubicBezTo>
                    <a:pt x="94" y="63"/>
                    <a:pt x="94" y="63"/>
                    <a:pt x="94" y="63"/>
                  </a:cubicBezTo>
                  <a:cubicBezTo>
                    <a:pt x="93" y="64"/>
                    <a:pt x="93" y="64"/>
                    <a:pt x="93" y="64"/>
                  </a:cubicBezTo>
                  <a:cubicBezTo>
                    <a:pt x="93" y="64"/>
                    <a:pt x="93" y="64"/>
                    <a:pt x="93" y="64"/>
                  </a:cubicBezTo>
                  <a:cubicBezTo>
                    <a:pt x="93" y="64"/>
                    <a:pt x="93" y="64"/>
                    <a:pt x="93" y="64"/>
                  </a:cubicBezTo>
                  <a:cubicBezTo>
                    <a:pt x="92" y="64"/>
                    <a:pt x="92" y="64"/>
                    <a:pt x="92" y="64"/>
                  </a:cubicBezTo>
                  <a:cubicBezTo>
                    <a:pt x="91" y="64"/>
                    <a:pt x="91" y="64"/>
                    <a:pt x="91" y="64"/>
                  </a:cubicBezTo>
                  <a:cubicBezTo>
                    <a:pt x="90" y="64"/>
                    <a:pt x="90" y="64"/>
                    <a:pt x="90" y="64"/>
                  </a:cubicBezTo>
                  <a:cubicBezTo>
                    <a:pt x="91" y="63"/>
                    <a:pt x="91" y="63"/>
                    <a:pt x="91" y="63"/>
                  </a:cubicBezTo>
                  <a:cubicBezTo>
                    <a:pt x="91" y="63"/>
                    <a:pt x="91" y="63"/>
                    <a:pt x="91" y="63"/>
                  </a:cubicBezTo>
                  <a:cubicBezTo>
                    <a:pt x="92" y="62"/>
                    <a:pt x="92" y="62"/>
                    <a:pt x="92" y="62"/>
                  </a:cubicBezTo>
                  <a:close/>
                  <a:moveTo>
                    <a:pt x="89" y="64"/>
                  </a:moveTo>
                  <a:cubicBezTo>
                    <a:pt x="89" y="63"/>
                    <a:pt x="89" y="63"/>
                    <a:pt x="89" y="63"/>
                  </a:cubicBezTo>
                  <a:cubicBezTo>
                    <a:pt x="89" y="64"/>
                    <a:pt x="89" y="64"/>
                    <a:pt x="89" y="64"/>
                  </a:cubicBezTo>
                  <a:cubicBezTo>
                    <a:pt x="89" y="64"/>
                    <a:pt x="89" y="64"/>
                    <a:pt x="89" y="64"/>
                  </a:cubicBezTo>
                  <a:cubicBezTo>
                    <a:pt x="89" y="64"/>
                    <a:pt x="89" y="64"/>
                    <a:pt x="89" y="64"/>
                  </a:cubicBezTo>
                  <a:close/>
                  <a:moveTo>
                    <a:pt x="85" y="61"/>
                  </a:moveTo>
                  <a:cubicBezTo>
                    <a:pt x="85" y="62"/>
                    <a:pt x="85" y="62"/>
                    <a:pt x="85" y="62"/>
                  </a:cubicBezTo>
                  <a:cubicBezTo>
                    <a:pt x="85" y="62"/>
                    <a:pt x="85" y="62"/>
                    <a:pt x="85" y="62"/>
                  </a:cubicBezTo>
                  <a:cubicBezTo>
                    <a:pt x="86" y="63"/>
                    <a:pt x="86" y="63"/>
                    <a:pt x="86" y="63"/>
                  </a:cubicBezTo>
                  <a:cubicBezTo>
                    <a:pt x="87" y="63"/>
                    <a:pt x="87" y="63"/>
                    <a:pt x="87" y="63"/>
                  </a:cubicBezTo>
                  <a:cubicBezTo>
                    <a:pt x="87" y="64"/>
                    <a:pt x="87" y="64"/>
                    <a:pt x="87" y="64"/>
                  </a:cubicBezTo>
                  <a:cubicBezTo>
                    <a:pt x="88" y="63"/>
                    <a:pt x="88" y="63"/>
                    <a:pt x="88" y="63"/>
                  </a:cubicBezTo>
                  <a:cubicBezTo>
                    <a:pt x="89" y="63"/>
                    <a:pt x="89" y="63"/>
                    <a:pt x="89" y="63"/>
                  </a:cubicBezTo>
                  <a:cubicBezTo>
                    <a:pt x="89" y="63"/>
                    <a:pt x="89" y="63"/>
                    <a:pt x="89" y="63"/>
                  </a:cubicBezTo>
                  <a:cubicBezTo>
                    <a:pt x="90" y="63"/>
                    <a:pt x="90" y="63"/>
                    <a:pt x="90" y="63"/>
                  </a:cubicBezTo>
                  <a:cubicBezTo>
                    <a:pt x="90" y="62"/>
                    <a:pt x="90" y="62"/>
                    <a:pt x="90" y="62"/>
                  </a:cubicBezTo>
                  <a:cubicBezTo>
                    <a:pt x="89" y="61"/>
                    <a:pt x="89" y="61"/>
                    <a:pt x="89" y="61"/>
                  </a:cubicBezTo>
                  <a:cubicBezTo>
                    <a:pt x="88" y="61"/>
                    <a:pt x="88" y="61"/>
                    <a:pt x="88" y="61"/>
                  </a:cubicBezTo>
                  <a:cubicBezTo>
                    <a:pt x="87" y="61"/>
                    <a:pt x="87" y="61"/>
                    <a:pt x="87" y="61"/>
                  </a:cubicBezTo>
                  <a:cubicBezTo>
                    <a:pt x="86" y="61"/>
                    <a:pt x="86" y="61"/>
                    <a:pt x="86" y="61"/>
                  </a:cubicBezTo>
                  <a:cubicBezTo>
                    <a:pt x="85" y="61"/>
                    <a:pt x="85" y="61"/>
                    <a:pt x="85" y="61"/>
                  </a:cubicBezTo>
                  <a:close/>
                  <a:moveTo>
                    <a:pt x="192" y="62"/>
                  </a:moveTo>
                  <a:cubicBezTo>
                    <a:pt x="193" y="62"/>
                    <a:pt x="193" y="62"/>
                    <a:pt x="193" y="62"/>
                  </a:cubicBezTo>
                  <a:cubicBezTo>
                    <a:pt x="193" y="62"/>
                    <a:pt x="193" y="62"/>
                    <a:pt x="193" y="62"/>
                  </a:cubicBezTo>
                  <a:cubicBezTo>
                    <a:pt x="194" y="62"/>
                    <a:pt x="194" y="62"/>
                    <a:pt x="194" y="62"/>
                  </a:cubicBezTo>
                  <a:cubicBezTo>
                    <a:pt x="193" y="61"/>
                    <a:pt x="193" y="61"/>
                    <a:pt x="193" y="61"/>
                  </a:cubicBezTo>
                  <a:cubicBezTo>
                    <a:pt x="193" y="61"/>
                    <a:pt x="193" y="61"/>
                    <a:pt x="193" y="61"/>
                  </a:cubicBezTo>
                  <a:cubicBezTo>
                    <a:pt x="193" y="61"/>
                    <a:pt x="193" y="61"/>
                    <a:pt x="193" y="61"/>
                  </a:cubicBezTo>
                  <a:cubicBezTo>
                    <a:pt x="192" y="62"/>
                    <a:pt x="192" y="62"/>
                    <a:pt x="192" y="62"/>
                  </a:cubicBezTo>
                  <a:close/>
                  <a:moveTo>
                    <a:pt x="188" y="62"/>
                  </a:moveTo>
                  <a:cubicBezTo>
                    <a:pt x="188" y="62"/>
                    <a:pt x="189" y="62"/>
                    <a:pt x="189" y="62"/>
                  </a:cubicBezTo>
                  <a:cubicBezTo>
                    <a:pt x="190" y="62"/>
                    <a:pt x="190" y="62"/>
                    <a:pt x="190" y="62"/>
                  </a:cubicBezTo>
                  <a:cubicBezTo>
                    <a:pt x="191" y="62"/>
                    <a:pt x="191" y="62"/>
                    <a:pt x="191" y="62"/>
                  </a:cubicBezTo>
                  <a:cubicBezTo>
                    <a:pt x="192" y="62"/>
                    <a:pt x="192" y="62"/>
                    <a:pt x="192" y="62"/>
                  </a:cubicBezTo>
                  <a:cubicBezTo>
                    <a:pt x="192" y="61"/>
                    <a:pt x="192" y="61"/>
                    <a:pt x="192" y="61"/>
                  </a:cubicBezTo>
                  <a:cubicBezTo>
                    <a:pt x="193" y="61"/>
                    <a:pt x="193" y="61"/>
                    <a:pt x="193" y="61"/>
                  </a:cubicBezTo>
                  <a:cubicBezTo>
                    <a:pt x="194" y="60"/>
                    <a:pt x="194" y="60"/>
                    <a:pt x="194" y="60"/>
                  </a:cubicBezTo>
                  <a:cubicBezTo>
                    <a:pt x="194" y="60"/>
                    <a:pt x="194" y="60"/>
                    <a:pt x="194" y="60"/>
                  </a:cubicBezTo>
                  <a:cubicBezTo>
                    <a:pt x="194" y="60"/>
                    <a:pt x="194" y="60"/>
                    <a:pt x="194" y="60"/>
                  </a:cubicBezTo>
                  <a:cubicBezTo>
                    <a:pt x="194" y="59"/>
                    <a:pt x="194" y="59"/>
                    <a:pt x="194" y="59"/>
                  </a:cubicBezTo>
                  <a:cubicBezTo>
                    <a:pt x="194" y="59"/>
                    <a:pt x="194" y="59"/>
                    <a:pt x="194" y="59"/>
                  </a:cubicBezTo>
                  <a:cubicBezTo>
                    <a:pt x="193" y="58"/>
                    <a:pt x="193" y="58"/>
                    <a:pt x="193" y="58"/>
                  </a:cubicBezTo>
                  <a:cubicBezTo>
                    <a:pt x="193" y="58"/>
                    <a:pt x="193" y="58"/>
                    <a:pt x="193" y="58"/>
                  </a:cubicBezTo>
                  <a:cubicBezTo>
                    <a:pt x="192" y="58"/>
                    <a:pt x="192" y="58"/>
                    <a:pt x="192" y="58"/>
                  </a:cubicBezTo>
                  <a:cubicBezTo>
                    <a:pt x="191" y="58"/>
                    <a:pt x="191" y="58"/>
                    <a:pt x="191" y="58"/>
                  </a:cubicBezTo>
                  <a:cubicBezTo>
                    <a:pt x="190" y="59"/>
                    <a:pt x="190" y="59"/>
                    <a:pt x="190" y="59"/>
                  </a:cubicBezTo>
                  <a:cubicBezTo>
                    <a:pt x="190" y="60"/>
                    <a:pt x="190" y="60"/>
                    <a:pt x="190" y="60"/>
                  </a:cubicBezTo>
                  <a:cubicBezTo>
                    <a:pt x="188" y="62"/>
                    <a:pt x="188" y="62"/>
                    <a:pt x="188" y="62"/>
                  </a:cubicBezTo>
                  <a:close/>
                  <a:moveTo>
                    <a:pt x="78" y="56"/>
                  </a:moveTo>
                  <a:cubicBezTo>
                    <a:pt x="77" y="57"/>
                    <a:pt x="77" y="57"/>
                    <a:pt x="77" y="57"/>
                  </a:cubicBezTo>
                  <a:cubicBezTo>
                    <a:pt x="78" y="57"/>
                    <a:pt x="78" y="57"/>
                    <a:pt x="78" y="57"/>
                  </a:cubicBezTo>
                  <a:cubicBezTo>
                    <a:pt x="79" y="58"/>
                    <a:pt x="79" y="58"/>
                    <a:pt x="79" y="58"/>
                  </a:cubicBezTo>
                  <a:cubicBezTo>
                    <a:pt x="79" y="57"/>
                    <a:pt x="79" y="57"/>
                    <a:pt x="79" y="57"/>
                  </a:cubicBezTo>
                  <a:cubicBezTo>
                    <a:pt x="81" y="57"/>
                    <a:pt x="81" y="57"/>
                    <a:pt x="81" y="57"/>
                  </a:cubicBezTo>
                  <a:cubicBezTo>
                    <a:pt x="82" y="57"/>
                    <a:pt x="82" y="57"/>
                    <a:pt x="82" y="57"/>
                  </a:cubicBezTo>
                  <a:cubicBezTo>
                    <a:pt x="83" y="57"/>
                    <a:pt x="83" y="57"/>
                    <a:pt x="83" y="57"/>
                  </a:cubicBezTo>
                  <a:cubicBezTo>
                    <a:pt x="83" y="56"/>
                    <a:pt x="83" y="56"/>
                    <a:pt x="83" y="56"/>
                  </a:cubicBezTo>
                  <a:cubicBezTo>
                    <a:pt x="82" y="56"/>
                    <a:pt x="82" y="56"/>
                    <a:pt x="82" y="56"/>
                  </a:cubicBezTo>
                  <a:cubicBezTo>
                    <a:pt x="81" y="56"/>
                    <a:pt x="81" y="56"/>
                    <a:pt x="81" y="56"/>
                  </a:cubicBezTo>
                  <a:cubicBezTo>
                    <a:pt x="81" y="56"/>
                    <a:pt x="81" y="56"/>
                    <a:pt x="81" y="56"/>
                  </a:cubicBezTo>
                  <a:cubicBezTo>
                    <a:pt x="78" y="56"/>
                    <a:pt x="78" y="56"/>
                    <a:pt x="78" y="56"/>
                  </a:cubicBezTo>
                  <a:cubicBezTo>
                    <a:pt x="78" y="56"/>
                    <a:pt x="78" y="56"/>
                    <a:pt x="78" y="56"/>
                  </a:cubicBezTo>
                  <a:close/>
                  <a:moveTo>
                    <a:pt x="44" y="55"/>
                  </a:moveTo>
                  <a:cubicBezTo>
                    <a:pt x="44" y="55"/>
                    <a:pt x="44" y="55"/>
                    <a:pt x="44" y="55"/>
                  </a:cubicBezTo>
                  <a:cubicBezTo>
                    <a:pt x="45" y="55"/>
                    <a:pt x="45" y="55"/>
                    <a:pt x="45" y="55"/>
                  </a:cubicBezTo>
                  <a:cubicBezTo>
                    <a:pt x="45" y="55"/>
                    <a:pt x="45" y="55"/>
                    <a:pt x="45" y="55"/>
                  </a:cubicBezTo>
                  <a:cubicBezTo>
                    <a:pt x="44" y="55"/>
                    <a:pt x="44" y="55"/>
                    <a:pt x="44" y="55"/>
                  </a:cubicBezTo>
                  <a:close/>
                  <a:moveTo>
                    <a:pt x="45" y="55"/>
                  </a:moveTo>
                  <a:cubicBezTo>
                    <a:pt x="45" y="55"/>
                    <a:pt x="45" y="55"/>
                    <a:pt x="45" y="55"/>
                  </a:cubicBezTo>
                  <a:cubicBezTo>
                    <a:pt x="46" y="55"/>
                    <a:pt x="46" y="55"/>
                    <a:pt x="46" y="55"/>
                  </a:cubicBezTo>
                  <a:cubicBezTo>
                    <a:pt x="46" y="54"/>
                    <a:pt x="46" y="54"/>
                    <a:pt x="46" y="54"/>
                  </a:cubicBezTo>
                  <a:cubicBezTo>
                    <a:pt x="47" y="54"/>
                    <a:pt x="47" y="54"/>
                    <a:pt x="47" y="54"/>
                  </a:cubicBezTo>
                  <a:cubicBezTo>
                    <a:pt x="47" y="53"/>
                    <a:pt x="47" y="53"/>
                    <a:pt x="47" y="53"/>
                  </a:cubicBezTo>
                  <a:cubicBezTo>
                    <a:pt x="47" y="53"/>
                    <a:pt x="47" y="53"/>
                    <a:pt x="47" y="53"/>
                  </a:cubicBezTo>
                  <a:cubicBezTo>
                    <a:pt x="48" y="52"/>
                    <a:pt x="48" y="52"/>
                    <a:pt x="48" y="52"/>
                  </a:cubicBezTo>
                  <a:cubicBezTo>
                    <a:pt x="49" y="52"/>
                    <a:pt x="49" y="52"/>
                    <a:pt x="49" y="52"/>
                  </a:cubicBezTo>
                  <a:cubicBezTo>
                    <a:pt x="50" y="52"/>
                    <a:pt x="50" y="52"/>
                    <a:pt x="50" y="52"/>
                  </a:cubicBezTo>
                  <a:cubicBezTo>
                    <a:pt x="51" y="52"/>
                    <a:pt x="51" y="52"/>
                    <a:pt x="51" y="52"/>
                  </a:cubicBezTo>
                  <a:cubicBezTo>
                    <a:pt x="52" y="53"/>
                    <a:pt x="52" y="53"/>
                    <a:pt x="52" y="53"/>
                  </a:cubicBezTo>
                  <a:cubicBezTo>
                    <a:pt x="52" y="52"/>
                    <a:pt x="52" y="52"/>
                    <a:pt x="52" y="52"/>
                  </a:cubicBezTo>
                  <a:cubicBezTo>
                    <a:pt x="53" y="52"/>
                    <a:pt x="53" y="52"/>
                    <a:pt x="53" y="52"/>
                  </a:cubicBezTo>
                  <a:cubicBezTo>
                    <a:pt x="54" y="52"/>
                    <a:pt x="54" y="52"/>
                    <a:pt x="54" y="52"/>
                  </a:cubicBezTo>
                  <a:cubicBezTo>
                    <a:pt x="55" y="53"/>
                    <a:pt x="55" y="53"/>
                    <a:pt x="55" y="53"/>
                  </a:cubicBezTo>
                  <a:cubicBezTo>
                    <a:pt x="56" y="53"/>
                    <a:pt x="56" y="53"/>
                    <a:pt x="56" y="53"/>
                  </a:cubicBezTo>
                  <a:cubicBezTo>
                    <a:pt x="58" y="53"/>
                    <a:pt x="58" y="53"/>
                    <a:pt x="58" y="53"/>
                  </a:cubicBezTo>
                  <a:cubicBezTo>
                    <a:pt x="59" y="54"/>
                    <a:pt x="59" y="54"/>
                    <a:pt x="59" y="54"/>
                  </a:cubicBezTo>
                  <a:cubicBezTo>
                    <a:pt x="59" y="55"/>
                    <a:pt x="59" y="55"/>
                    <a:pt x="59" y="55"/>
                  </a:cubicBezTo>
                  <a:cubicBezTo>
                    <a:pt x="59" y="55"/>
                    <a:pt x="59" y="55"/>
                    <a:pt x="59" y="55"/>
                  </a:cubicBezTo>
                  <a:cubicBezTo>
                    <a:pt x="61" y="56"/>
                    <a:pt x="61" y="56"/>
                    <a:pt x="61" y="56"/>
                  </a:cubicBezTo>
                  <a:cubicBezTo>
                    <a:pt x="63" y="56"/>
                    <a:pt x="63" y="56"/>
                    <a:pt x="63" y="56"/>
                  </a:cubicBezTo>
                  <a:cubicBezTo>
                    <a:pt x="66" y="56"/>
                    <a:pt x="66" y="56"/>
                    <a:pt x="66" y="56"/>
                  </a:cubicBezTo>
                  <a:cubicBezTo>
                    <a:pt x="68" y="56"/>
                    <a:pt x="68" y="56"/>
                    <a:pt x="68" y="56"/>
                  </a:cubicBezTo>
                  <a:cubicBezTo>
                    <a:pt x="68" y="55"/>
                    <a:pt x="68" y="55"/>
                    <a:pt x="68" y="55"/>
                  </a:cubicBezTo>
                  <a:cubicBezTo>
                    <a:pt x="68" y="54"/>
                    <a:pt x="68" y="54"/>
                    <a:pt x="68" y="54"/>
                  </a:cubicBezTo>
                  <a:cubicBezTo>
                    <a:pt x="69" y="54"/>
                    <a:pt x="69" y="54"/>
                    <a:pt x="69" y="54"/>
                  </a:cubicBezTo>
                  <a:cubicBezTo>
                    <a:pt x="70" y="55"/>
                    <a:pt x="70" y="55"/>
                    <a:pt x="70" y="55"/>
                  </a:cubicBezTo>
                  <a:cubicBezTo>
                    <a:pt x="71" y="55"/>
                    <a:pt x="71" y="55"/>
                    <a:pt x="71" y="55"/>
                  </a:cubicBezTo>
                  <a:cubicBezTo>
                    <a:pt x="72" y="54"/>
                    <a:pt x="72" y="54"/>
                    <a:pt x="72" y="54"/>
                  </a:cubicBezTo>
                  <a:cubicBezTo>
                    <a:pt x="72" y="55"/>
                    <a:pt x="72" y="55"/>
                    <a:pt x="72" y="55"/>
                  </a:cubicBezTo>
                  <a:cubicBezTo>
                    <a:pt x="73" y="56"/>
                    <a:pt x="73" y="56"/>
                    <a:pt x="73" y="56"/>
                  </a:cubicBezTo>
                  <a:cubicBezTo>
                    <a:pt x="74" y="55"/>
                    <a:pt x="74" y="55"/>
                    <a:pt x="74" y="55"/>
                  </a:cubicBezTo>
                  <a:cubicBezTo>
                    <a:pt x="75" y="56"/>
                    <a:pt x="75" y="56"/>
                    <a:pt x="75" y="56"/>
                  </a:cubicBezTo>
                  <a:cubicBezTo>
                    <a:pt x="75" y="56"/>
                    <a:pt x="75" y="56"/>
                    <a:pt x="75" y="56"/>
                  </a:cubicBezTo>
                  <a:cubicBezTo>
                    <a:pt x="77" y="56"/>
                    <a:pt x="77" y="56"/>
                    <a:pt x="77" y="56"/>
                  </a:cubicBezTo>
                  <a:cubicBezTo>
                    <a:pt x="77" y="57"/>
                    <a:pt x="77" y="57"/>
                    <a:pt x="77" y="57"/>
                  </a:cubicBezTo>
                  <a:cubicBezTo>
                    <a:pt x="77" y="58"/>
                    <a:pt x="77" y="58"/>
                    <a:pt x="77" y="58"/>
                  </a:cubicBezTo>
                  <a:cubicBezTo>
                    <a:pt x="78" y="59"/>
                    <a:pt x="78" y="59"/>
                    <a:pt x="78" y="59"/>
                  </a:cubicBezTo>
                  <a:cubicBezTo>
                    <a:pt x="78" y="59"/>
                    <a:pt x="78" y="59"/>
                    <a:pt x="78" y="59"/>
                  </a:cubicBezTo>
                  <a:cubicBezTo>
                    <a:pt x="79" y="60"/>
                    <a:pt x="79" y="60"/>
                    <a:pt x="79" y="60"/>
                  </a:cubicBezTo>
                  <a:cubicBezTo>
                    <a:pt x="80" y="59"/>
                    <a:pt x="80" y="59"/>
                    <a:pt x="80" y="59"/>
                  </a:cubicBezTo>
                  <a:cubicBezTo>
                    <a:pt x="81" y="60"/>
                    <a:pt x="81" y="60"/>
                    <a:pt x="81" y="60"/>
                  </a:cubicBezTo>
                  <a:cubicBezTo>
                    <a:pt x="81" y="60"/>
                    <a:pt x="81" y="60"/>
                    <a:pt x="81" y="60"/>
                  </a:cubicBezTo>
                  <a:cubicBezTo>
                    <a:pt x="82" y="59"/>
                    <a:pt x="82" y="59"/>
                    <a:pt x="82" y="59"/>
                  </a:cubicBezTo>
                  <a:cubicBezTo>
                    <a:pt x="83" y="59"/>
                    <a:pt x="83" y="59"/>
                    <a:pt x="83" y="59"/>
                  </a:cubicBezTo>
                  <a:cubicBezTo>
                    <a:pt x="83" y="60"/>
                    <a:pt x="83" y="60"/>
                    <a:pt x="83" y="60"/>
                  </a:cubicBezTo>
                  <a:cubicBezTo>
                    <a:pt x="84" y="60"/>
                    <a:pt x="84" y="60"/>
                    <a:pt x="84" y="60"/>
                  </a:cubicBezTo>
                  <a:cubicBezTo>
                    <a:pt x="84" y="60"/>
                    <a:pt x="84" y="60"/>
                    <a:pt x="84" y="60"/>
                  </a:cubicBezTo>
                  <a:cubicBezTo>
                    <a:pt x="84" y="62"/>
                    <a:pt x="84" y="62"/>
                    <a:pt x="84" y="62"/>
                  </a:cubicBezTo>
                  <a:cubicBezTo>
                    <a:pt x="84" y="62"/>
                    <a:pt x="84" y="62"/>
                    <a:pt x="84" y="62"/>
                  </a:cubicBezTo>
                  <a:cubicBezTo>
                    <a:pt x="84" y="63"/>
                    <a:pt x="84" y="63"/>
                    <a:pt x="84" y="63"/>
                  </a:cubicBezTo>
                  <a:cubicBezTo>
                    <a:pt x="84" y="64"/>
                    <a:pt x="84" y="64"/>
                    <a:pt x="84" y="64"/>
                  </a:cubicBezTo>
                  <a:cubicBezTo>
                    <a:pt x="84" y="64"/>
                    <a:pt x="84" y="64"/>
                    <a:pt x="84" y="64"/>
                  </a:cubicBezTo>
                  <a:cubicBezTo>
                    <a:pt x="83" y="63"/>
                    <a:pt x="83" y="63"/>
                    <a:pt x="83" y="63"/>
                  </a:cubicBezTo>
                  <a:cubicBezTo>
                    <a:pt x="82" y="64"/>
                    <a:pt x="82" y="64"/>
                    <a:pt x="82" y="64"/>
                  </a:cubicBezTo>
                  <a:cubicBezTo>
                    <a:pt x="81" y="63"/>
                    <a:pt x="81" y="63"/>
                    <a:pt x="81" y="63"/>
                  </a:cubicBezTo>
                  <a:cubicBezTo>
                    <a:pt x="80" y="62"/>
                    <a:pt x="80" y="62"/>
                    <a:pt x="80" y="62"/>
                  </a:cubicBezTo>
                  <a:cubicBezTo>
                    <a:pt x="79" y="62"/>
                    <a:pt x="79" y="62"/>
                    <a:pt x="79" y="62"/>
                  </a:cubicBezTo>
                  <a:cubicBezTo>
                    <a:pt x="79" y="62"/>
                    <a:pt x="79" y="62"/>
                    <a:pt x="79" y="62"/>
                  </a:cubicBezTo>
                  <a:cubicBezTo>
                    <a:pt x="77" y="62"/>
                    <a:pt x="77" y="62"/>
                    <a:pt x="77" y="62"/>
                  </a:cubicBezTo>
                  <a:cubicBezTo>
                    <a:pt x="76" y="62"/>
                    <a:pt x="76" y="62"/>
                    <a:pt x="76" y="62"/>
                  </a:cubicBezTo>
                  <a:cubicBezTo>
                    <a:pt x="75" y="62"/>
                    <a:pt x="75" y="62"/>
                    <a:pt x="75" y="62"/>
                  </a:cubicBezTo>
                  <a:cubicBezTo>
                    <a:pt x="74" y="61"/>
                    <a:pt x="74" y="61"/>
                    <a:pt x="74" y="61"/>
                  </a:cubicBezTo>
                  <a:cubicBezTo>
                    <a:pt x="73" y="62"/>
                    <a:pt x="73" y="62"/>
                    <a:pt x="73" y="62"/>
                  </a:cubicBezTo>
                  <a:cubicBezTo>
                    <a:pt x="71" y="62"/>
                    <a:pt x="71" y="62"/>
                    <a:pt x="71" y="62"/>
                  </a:cubicBezTo>
                  <a:cubicBezTo>
                    <a:pt x="70" y="61"/>
                    <a:pt x="70" y="61"/>
                    <a:pt x="70" y="61"/>
                  </a:cubicBezTo>
                  <a:cubicBezTo>
                    <a:pt x="69" y="62"/>
                    <a:pt x="69" y="62"/>
                    <a:pt x="69" y="62"/>
                  </a:cubicBezTo>
                  <a:cubicBezTo>
                    <a:pt x="67" y="61"/>
                    <a:pt x="67" y="61"/>
                    <a:pt x="67" y="61"/>
                  </a:cubicBezTo>
                  <a:cubicBezTo>
                    <a:pt x="64" y="60"/>
                    <a:pt x="64" y="60"/>
                    <a:pt x="64" y="60"/>
                  </a:cubicBezTo>
                  <a:cubicBezTo>
                    <a:pt x="63" y="60"/>
                    <a:pt x="63" y="60"/>
                    <a:pt x="63" y="60"/>
                  </a:cubicBezTo>
                  <a:cubicBezTo>
                    <a:pt x="62" y="59"/>
                    <a:pt x="62" y="59"/>
                    <a:pt x="62" y="59"/>
                  </a:cubicBezTo>
                  <a:cubicBezTo>
                    <a:pt x="61" y="59"/>
                    <a:pt x="61" y="59"/>
                    <a:pt x="61" y="59"/>
                  </a:cubicBezTo>
                  <a:cubicBezTo>
                    <a:pt x="61" y="60"/>
                    <a:pt x="61" y="60"/>
                    <a:pt x="61" y="60"/>
                  </a:cubicBezTo>
                  <a:cubicBezTo>
                    <a:pt x="60" y="60"/>
                    <a:pt x="60" y="60"/>
                    <a:pt x="60" y="60"/>
                  </a:cubicBezTo>
                  <a:cubicBezTo>
                    <a:pt x="59" y="59"/>
                    <a:pt x="59" y="59"/>
                    <a:pt x="59" y="59"/>
                  </a:cubicBezTo>
                  <a:cubicBezTo>
                    <a:pt x="59" y="59"/>
                    <a:pt x="59" y="59"/>
                    <a:pt x="59" y="59"/>
                  </a:cubicBezTo>
                  <a:cubicBezTo>
                    <a:pt x="58" y="60"/>
                    <a:pt x="58" y="60"/>
                    <a:pt x="58" y="60"/>
                  </a:cubicBezTo>
                  <a:cubicBezTo>
                    <a:pt x="56" y="59"/>
                    <a:pt x="56" y="59"/>
                    <a:pt x="56" y="59"/>
                  </a:cubicBezTo>
                  <a:cubicBezTo>
                    <a:pt x="55" y="58"/>
                    <a:pt x="55" y="58"/>
                    <a:pt x="55" y="58"/>
                  </a:cubicBezTo>
                  <a:cubicBezTo>
                    <a:pt x="53" y="58"/>
                    <a:pt x="53" y="58"/>
                    <a:pt x="53" y="58"/>
                  </a:cubicBezTo>
                  <a:cubicBezTo>
                    <a:pt x="53" y="58"/>
                    <a:pt x="53" y="58"/>
                    <a:pt x="53" y="58"/>
                  </a:cubicBezTo>
                  <a:cubicBezTo>
                    <a:pt x="52" y="59"/>
                    <a:pt x="52" y="59"/>
                    <a:pt x="52" y="59"/>
                  </a:cubicBezTo>
                  <a:cubicBezTo>
                    <a:pt x="51" y="58"/>
                    <a:pt x="51" y="58"/>
                    <a:pt x="51" y="58"/>
                  </a:cubicBezTo>
                  <a:cubicBezTo>
                    <a:pt x="50" y="58"/>
                    <a:pt x="50" y="58"/>
                    <a:pt x="50" y="58"/>
                  </a:cubicBezTo>
                  <a:cubicBezTo>
                    <a:pt x="49" y="58"/>
                    <a:pt x="49" y="58"/>
                    <a:pt x="49" y="58"/>
                  </a:cubicBezTo>
                  <a:cubicBezTo>
                    <a:pt x="50" y="57"/>
                    <a:pt x="50" y="57"/>
                    <a:pt x="50" y="57"/>
                  </a:cubicBezTo>
                  <a:cubicBezTo>
                    <a:pt x="50" y="56"/>
                    <a:pt x="50" y="56"/>
                    <a:pt x="50" y="56"/>
                  </a:cubicBezTo>
                  <a:cubicBezTo>
                    <a:pt x="50" y="56"/>
                    <a:pt x="50" y="56"/>
                    <a:pt x="50" y="56"/>
                  </a:cubicBezTo>
                  <a:cubicBezTo>
                    <a:pt x="49" y="57"/>
                    <a:pt x="49" y="57"/>
                    <a:pt x="49" y="57"/>
                  </a:cubicBezTo>
                  <a:cubicBezTo>
                    <a:pt x="48" y="56"/>
                    <a:pt x="48" y="56"/>
                    <a:pt x="48" y="56"/>
                  </a:cubicBezTo>
                  <a:cubicBezTo>
                    <a:pt x="48" y="56"/>
                    <a:pt x="48" y="56"/>
                    <a:pt x="48" y="56"/>
                  </a:cubicBezTo>
                  <a:cubicBezTo>
                    <a:pt x="47" y="56"/>
                    <a:pt x="47" y="56"/>
                    <a:pt x="47" y="56"/>
                  </a:cubicBezTo>
                  <a:cubicBezTo>
                    <a:pt x="45" y="56"/>
                    <a:pt x="45" y="56"/>
                    <a:pt x="45" y="56"/>
                  </a:cubicBezTo>
                  <a:cubicBezTo>
                    <a:pt x="45" y="56"/>
                    <a:pt x="45" y="56"/>
                    <a:pt x="45" y="56"/>
                  </a:cubicBezTo>
                  <a:cubicBezTo>
                    <a:pt x="45" y="55"/>
                    <a:pt x="45" y="55"/>
                    <a:pt x="45" y="55"/>
                  </a:cubicBezTo>
                  <a:cubicBezTo>
                    <a:pt x="45" y="55"/>
                    <a:pt x="45" y="55"/>
                    <a:pt x="45" y="55"/>
                  </a:cubicBezTo>
                  <a:close/>
                  <a:moveTo>
                    <a:pt x="57" y="10"/>
                  </a:moveTo>
                  <a:cubicBezTo>
                    <a:pt x="57" y="11"/>
                    <a:pt x="57" y="11"/>
                    <a:pt x="57" y="11"/>
                  </a:cubicBezTo>
                  <a:cubicBezTo>
                    <a:pt x="58" y="11"/>
                    <a:pt x="58" y="11"/>
                    <a:pt x="58" y="11"/>
                  </a:cubicBezTo>
                  <a:cubicBezTo>
                    <a:pt x="58" y="11"/>
                    <a:pt x="58" y="11"/>
                    <a:pt x="58" y="11"/>
                  </a:cubicBezTo>
                  <a:cubicBezTo>
                    <a:pt x="58" y="11"/>
                    <a:pt x="58" y="11"/>
                    <a:pt x="58" y="11"/>
                  </a:cubicBezTo>
                  <a:cubicBezTo>
                    <a:pt x="59" y="10"/>
                    <a:pt x="59" y="10"/>
                    <a:pt x="59" y="10"/>
                  </a:cubicBezTo>
                  <a:cubicBezTo>
                    <a:pt x="58" y="9"/>
                    <a:pt x="58" y="9"/>
                    <a:pt x="58" y="9"/>
                  </a:cubicBezTo>
                  <a:cubicBezTo>
                    <a:pt x="57" y="9"/>
                    <a:pt x="57" y="9"/>
                    <a:pt x="57" y="9"/>
                  </a:cubicBezTo>
                  <a:cubicBezTo>
                    <a:pt x="57" y="10"/>
                    <a:pt x="57" y="10"/>
                    <a:pt x="57" y="10"/>
                  </a:cubicBezTo>
                  <a:close/>
                  <a:moveTo>
                    <a:pt x="49" y="15"/>
                  </a:moveTo>
                  <a:cubicBezTo>
                    <a:pt x="49" y="16"/>
                    <a:pt x="49" y="16"/>
                    <a:pt x="49" y="16"/>
                  </a:cubicBezTo>
                  <a:cubicBezTo>
                    <a:pt x="50" y="15"/>
                    <a:pt x="50" y="15"/>
                    <a:pt x="50" y="15"/>
                  </a:cubicBezTo>
                  <a:cubicBezTo>
                    <a:pt x="49" y="15"/>
                    <a:pt x="49" y="15"/>
                    <a:pt x="49" y="15"/>
                  </a:cubicBezTo>
                  <a:close/>
                  <a:moveTo>
                    <a:pt x="49" y="13"/>
                  </a:moveTo>
                  <a:cubicBezTo>
                    <a:pt x="50" y="13"/>
                    <a:pt x="50" y="13"/>
                    <a:pt x="50" y="13"/>
                  </a:cubicBezTo>
                  <a:cubicBezTo>
                    <a:pt x="49" y="13"/>
                    <a:pt x="49" y="13"/>
                    <a:pt x="49" y="13"/>
                  </a:cubicBezTo>
                  <a:cubicBezTo>
                    <a:pt x="49" y="13"/>
                    <a:pt x="49" y="13"/>
                    <a:pt x="49" y="13"/>
                  </a:cubicBezTo>
                  <a:close/>
                  <a:moveTo>
                    <a:pt x="49" y="14"/>
                  </a:moveTo>
                  <a:cubicBezTo>
                    <a:pt x="49" y="14"/>
                    <a:pt x="49" y="14"/>
                    <a:pt x="49" y="14"/>
                  </a:cubicBezTo>
                  <a:cubicBezTo>
                    <a:pt x="50" y="14"/>
                    <a:pt x="50" y="14"/>
                    <a:pt x="50" y="14"/>
                  </a:cubicBezTo>
                  <a:cubicBezTo>
                    <a:pt x="49" y="14"/>
                    <a:pt x="49" y="14"/>
                    <a:pt x="49" y="14"/>
                  </a:cubicBezTo>
                  <a:close/>
                  <a:moveTo>
                    <a:pt x="46" y="14"/>
                  </a:moveTo>
                  <a:cubicBezTo>
                    <a:pt x="46" y="15"/>
                    <a:pt x="46" y="15"/>
                    <a:pt x="46" y="15"/>
                  </a:cubicBezTo>
                  <a:cubicBezTo>
                    <a:pt x="47" y="15"/>
                    <a:pt x="47" y="15"/>
                    <a:pt x="47" y="15"/>
                  </a:cubicBezTo>
                  <a:cubicBezTo>
                    <a:pt x="48" y="14"/>
                    <a:pt x="48" y="14"/>
                    <a:pt x="48" y="14"/>
                  </a:cubicBezTo>
                  <a:cubicBezTo>
                    <a:pt x="47" y="14"/>
                    <a:pt x="47" y="14"/>
                    <a:pt x="47" y="14"/>
                  </a:cubicBezTo>
                  <a:cubicBezTo>
                    <a:pt x="46" y="14"/>
                    <a:pt x="46" y="14"/>
                    <a:pt x="46" y="14"/>
                  </a:cubicBezTo>
                  <a:close/>
                  <a:moveTo>
                    <a:pt x="39" y="23"/>
                  </a:moveTo>
                  <a:cubicBezTo>
                    <a:pt x="40" y="23"/>
                    <a:pt x="40" y="23"/>
                    <a:pt x="40" y="23"/>
                  </a:cubicBezTo>
                  <a:cubicBezTo>
                    <a:pt x="40" y="23"/>
                    <a:pt x="40" y="23"/>
                    <a:pt x="40" y="23"/>
                  </a:cubicBezTo>
                  <a:cubicBezTo>
                    <a:pt x="40" y="22"/>
                    <a:pt x="40" y="22"/>
                    <a:pt x="40" y="22"/>
                  </a:cubicBezTo>
                  <a:cubicBezTo>
                    <a:pt x="39" y="23"/>
                    <a:pt x="39" y="23"/>
                    <a:pt x="39" y="23"/>
                  </a:cubicBezTo>
                  <a:close/>
                  <a:moveTo>
                    <a:pt x="41" y="22"/>
                  </a:moveTo>
                  <a:cubicBezTo>
                    <a:pt x="41" y="23"/>
                    <a:pt x="41" y="23"/>
                    <a:pt x="41" y="23"/>
                  </a:cubicBezTo>
                  <a:cubicBezTo>
                    <a:pt x="42" y="23"/>
                    <a:pt x="42" y="23"/>
                    <a:pt x="42" y="23"/>
                  </a:cubicBezTo>
                  <a:cubicBezTo>
                    <a:pt x="42" y="24"/>
                    <a:pt x="42" y="24"/>
                    <a:pt x="42" y="24"/>
                  </a:cubicBezTo>
                  <a:cubicBezTo>
                    <a:pt x="42" y="24"/>
                    <a:pt x="42" y="24"/>
                    <a:pt x="42" y="24"/>
                  </a:cubicBezTo>
                  <a:cubicBezTo>
                    <a:pt x="43" y="23"/>
                    <a:pt x="43" y="23"/>
                    <a:pt x="43" y="23"/>
                  </a:cubicBezTo>
                  <a:cubicBezTo>
                    <a:pt x="42" y="23"/>
                    <a:pt x="42" y="23"/>
                    <a:pt x="42" y="23"/>
                  </a:cubicBezTo>
                  <a:cubicBezTo>
                    <a:pt x="43" y="22"/>
                    <a:pt x="43" y="22"/>
                    <a:pt x="43" y="22"/>
                  </a:cubicBezTo>
                  <a:cubicBezTo>
                    <a:pt x="42" y="22"/>
                    <a:pt x="42" y="22"/>
                    <a:pt x="42" y="22"/>
                  </a:cubicBezTo>
                  <a:cubicBezTo>
                    <a:pt x="42" y="22"/>
                    <a:pt x="42" y="22"/>
                    <a:pt x="42" y="22"/>
                  </a:cubicBezTo>
                  <a:cubicBezTo>
                    <a:pt x="41" y="22"/>
                    <a:pt x="41" y="22"/>
                    <a:pt x="41" y="22"/>
                  </a:cubicBezTo>
                  <a:close/>
                  <a:moveTo>
                    <a:pt x="61" y="34"/>
                  </a:moveTo>
                  <a:cubicBezTo>
                    <a:pt x="61" y="35"/>
                    <a:pt x="61" y="35"/>
                    <a:pt x="61" y="35"/>
                  </a:cubicBezTo>
                  <a:cubicBezTo>
                    <a:pt x="61" y="35"/>
                    <a:pt x="61" y="35"/>
                    <a:pt x="61" y="35"/>
                  </a:cubicBezTo>
                  <a:cubicBezTo>
                    <a:pt x="62" y="35"/>
                    <a:pt x="62" y="35"/>
                    <a:pt x="62" y="35"/>
                  </a:cubicBezTo>
                  <a:cubicBezTo>
                    <a:pt x="61" y="34"/>
                    <a:pt x="61" y="34"/>
                    <a:pt x="61" y="34"/>
                  </a:cubicBezTo>
                  <a:cubicBezTo>
                    <a:pt x="61" y="34"/>
                    <a:pt x="61" y="34"/>
                    <a:pt x="61" y="34"/>
                  </a:cubicBezTo>
                  <a:close/>
                  <a:moveTo>
                    <a:pt x="55" y="38"/>
                  </a:moveTo>
                  <a:cubicBezTo>
                    <a:pt x="55" y="39"/>
                    <a:pt x="55" y="39"/>
                    <a:pt x="55" y="39"/>
                  </a:cubicBezTo>
                  <a:cubicBezTo>
                    <a:pt x="55" y="39"/>
                    <a:pt x="55" y="39"/>
                    <a:pt x="55" y="39"/>
                  </a:cubicBezTo>
                  <a:cubicBezTo>
                    <a:pt x="54" y="39"/>
                    <a:pt x="54" y="39"/>
                    <a:pt x="54" y="39"/>
                  </a:cubicBezTo>
                  <a:cubicBezTo>
                    <a:pt x="54" y="40"/>
                    <a:pt x="54" y="40"/>
                    <a:pt x="54" y="40"/>
                  </a:cubicBezTo>
                  <a:cubicBezTo>
                    <a:pt x="55" y="40"/>
                    <a:pt x="55" y="40"/>
                    <a:pt x="55" y="40"/>
                  </a:cubicBezTo>
                  <a:cubicBezTo>
                    <a:pt x="55" y="40"/>
                    <a:pt x="55" y="40"/>
                    <a:pt x="55" y="40"/>
                  </a:cubicBezTo>
                  <a:cubicBezTo>
                    <a:pt x="55" y="39"/>
                    <a:pt x="55" y="39"/>
                    <a:pt x="55" y="39"/>
                  </a:cubicBezTo>
                  <a:cubicBezTo>
                    <a:pt x="55" y="40"/>
                    <a:pt x="55" y="40"/>
                    <a:pt x="55" y="40"/>
                  </a:cubicBezTo>
                  <a:cubicBezTo>
                    <a:pt x="56" y="41"/>
                    <a:pt x="56" y="41"/>
                    <a:pt x="56" y="41"/>
                  </a:cubicBezTo>
                  <a:cubicBezTo>
                    <a:pt x="57" y="40"/>
                    <a:pt x="57" y="40"/>
                    <a:pt x="57" y="40"/>
                  </a:cubicBezTo>
                  <a:cubicBezTo>
                    <a:pt x="57" y="41"/>
                    <a:pt x="57" y="41"/>
                    <a:pt x="57" y="41"/>
                  </a:cubicBezTo>
                  <a:cubicBezTo>
                    <a:pt x="58" y="41"/>
                    <a:pt x="58" y="41"/>
                    <a:pt x="58" y="41"/>
                  </a:cubicBezTo>
                  <a:cubicBezTo>
                    <a:pt x="58" y="40"/>
                    <a:pt x="58" y="40"/>
                    <a:pt x="58" y="40"/>
                  </a:cubicBezTo>
                  <a:cubicBezTo>
                    <a:pt x="59" y="40"/>
                    <a:pt x="59" y="40"/>
                    <a:pt x="59" y="40"/>
                  </a:cubicBezTo>
                  <a:cubicBezTo>
                    <a:pt x="58" y="39"/>
                    <a:pt x="58" y="39"/>
                    <a:pt x="58" y="39"/>
                  </a:cubicBezTo>
                  <a:cubicBezTo>
                    <a:pt x="57" y="38"/>
                    <a:pt x="57" y="38"/>
                    <a:pt x="57" y="38"/>
                  </a:cubicBezTo>
                  <a:cubicBezTo>
                    <a:pt x="55" y="38"/>
                    <a:pt x="55" y="38"/>
                    <a:pt x="55" y="38"/>
                  </a:cubicBezTo>
                  <a:cubicBezTo>
                    <a:pt x="55" y="38"/>
                    <a:pt x="55" y="38"/>
                    <a:pt x="55" y="38"/>
                  </a:cubicBezTo>
                  <a:close/>
                  <a:moveTo>
                    <a:pt x="52" y="40"/>
                  </a:moveTo>
                  <a:cubicBezTo>
                    <a:pt x="52" y="40"/>
                    <a:pt x="52" y="40"/>
                    <a:pt x="52" y="40"/>
                  </a:cubicBezTo>
                  <a:cubicBezTo>
                    <a:pt x="52" y="40"/>
                    <a:pt x="52" y="40"/>
                    <a:pt x="52" y="40"/>
                  </a:cubicBezTo>
                  <a:cubicBezTo>
                    <a:pt x="52" y="40"/>
                    <a:pt x="52" y="40"/>
                    <a:pt x="52" y="40"/>
                  </a:cubicBezTo>
                  <a:close/>
                  <a:moveTo>
                    <a:pt x="46" y="35"/>
                  </a:moveTo>
                  <a:cubicBezTo>
                    <a:pt x="46" y="35"/>
                    <a:pt x="46" y="35"/>
                    <a:pt x="46" y="35"/>
                  </a:cubicBezTo>
                  <a:cubicBezTo>
                    <a:pt x="45" y="36"/>
                    <a:pt x="45" y="36"/>
                    <a:pt x="45" y="36"/>
                  </a:cubicBezTo>
                  <a:cubicBezTo>
                    <a:pt x="45" y="36"/>
                    <a:pt x="45" y="36"/>
                    <a:pt x="45" y="36"/>
                  </a:cubicBezTo>
                  <a:cubicBezTo>
                    <a:pt x="47" y="37"/>
                    <a:pt x="47" y="37"/>
                    <a:pt x="47" y="37"/>
                  </a:cubicBezTo>
                  <a:cubicBezTo>
                    <a:pt x="47" y="37"/>
                    <a:pt x="47" y="37"/>
                    <a:pt x="47" y="37"/>
                  </a:cubicBezTo>
                  <a:cubicBezTo>
                    <a:pt x="47" y="38"/>
                    <a:pt x="47" y="38"/>
                    <a:pt x="47" y="38"/>
                  </a:cubicBezTo>
                  <a:cubicBezTo>
                    <a:pt x="48" y="38"/>
                    <a:pt x="48" y="38"/>
                    <a:pt x="48" y="38"/>
                  </a:cubicBezTo>
                  <a:cubicBezTo>
                    <a:pt x="48" y="39"/>
                    <a:pt x="48" y="39"/>
                    <a:pt x="48" y="39"/>
                  </a:cubicBezTo>
                  <a:cubicBezTo>
                    <a:pt x="49" y="40"/>
                    <a:pt x="49" y="40"/>
                    <a:pt x="49" y="40"/>
                  </a:cubicBezTo>
                  <a:cubicBezTo>
                    <a:pt x="50" y="40"/>
                    <a:pt x="50" y="40"/>
                    <a:pt x="50" y="40"/>
                  </a:cubicBezTo>
                  <a:cubicBezTo>
                    <a:pt x="50" y="40"/>
                    <a:pt x="50" y="40"/>
                    <a:pt x="50" y="40"/>
                  </a:cubicBezTo>
                  <a:cubicBezTo>
                    <a:pt x="51" y="41"/>
                    <a:pt x="51" y="41"/>
                    <a:pt x="51" y="41"/>
                  </a:cubicBezTo>
                  <a:cubicBezTo>
                    <a:pt x="51" y="40"/>
                    <a:pt x="51" y="40"/>
                    <a:pt x="51" y="40"/>
                  </a:cubicBezTo>
                  <a:cubicBezTo>
                    <a:pt x="51" y="39"/>
                    <a:pt x="51" y="39"/>
                    <a:pt x="51" y="39"/>
                  </a:cubicBezTo>
                  <a:cubicBezTo>
                    <a:pt x="51" y="38"/>
                    <a:pt x="51" y="38"/>
                    <a:pt x="51" y="38"/>
                  </a:cubicBezTo>
                  <a:cubicBezTo>
                    <a:pt x="50" y="38"/>
                    <a:pt x="50" y="38"/>
                    <a:pt x="50" y="38"/>
                  </a:cubicBezTo>
                  <a:cubicBezTo>
                    <a:pt x="49" y="37"/>
                    <a:pt x="49" y="37"/>
                    <a:pt x="49" y="37"/>
                  </a:cubicBezTo>
                  <a:cubicBezTo>
                    <a:pt x="49" y="35"/>
                    <a:pt x="49" y="35"/>
                    <a:pt x="49" y="35"/>
                  </a:cubicBezTo>
                  <a:cubicBezTo>
                    <a:pt x="48" y="35"/>
                    <a:pt x="48" y="35"/>
                    <a:pt x="48" y="35"/>
                  </a:cubicBezTo>
                  <a:cubicBezTo>
                    <a:pt x="48" y="34"/>
                    <a:pt x="48" y="34"/>
                    <a:pt x="48" y="34"/>
                  </a:cubicBezTo>
                  <a:cubicBezTo>
                    <a:pt x="48" y="34"/>
                    <a:pt x="48" y="34"/>
                    <a:pt x="48" y="34"/>
                  </a:cubicBezTo>
                  <a:cubicBezTo>
                    <a:pt x="47" y="34"/>
                    <a:pt x="47" y="34"/>
                    <a:pt x="47" y="34"/>
                  </a:cubicBezTo>
                  <a:cubicBezTo>
                    <a:pt x="47" y="35"/>
                    <a:pt x="47" y="35"/>
                    <a:pt x="47" y="35"/>
                  </a:cubicBezTo>
                  <a:cubicBezTo>
                    <a:pt x="47" y="35"/>
                    <a:pt x="47" y="35"/>
                    <a:pt x="47" y="35"/>
                  </a:cubicBezTo>
                  <a:cubicBezTo>
                    <a:pt x="47" y="35"/>
                    <a:pt x="47" y="35"/>
                    <a:pt x="47" y="35"/>
                  </a:cubicBezTo>
                  <a:cubicBezTo>
                    <a:pt x="46" y="34"/>
                    <a:pt x="46" y="34"/>
                    <a:pt x="46" y="34"/>
                  </a:cubicBezTo>
                  <a:cubicBezTo>
                    <a:pt x="46" y="35"/>
                    <a:pt x="46" y="35"/>
                    <a:pt x="46" y="35"/>
                  </a:cubicBezTo>
                  <a:close/>
                  <a:moveTo>
                    <a:pt x="41" y="30"/>
                  </a:moveTo>
                  <a:cubicBezTo>
                    <a:pt x="41" y="30"/>
                    <a:pt x="41" y="30"/>
                    <a:pt x="41" y="30"/>
                  </a:cubicBezTo>
                  <a:cubicBezTo>
                    <a:pt x="42" y="31"/>
                    <a:pt x="42" y="31"/>
                    <a:pt x="42" y="31"/>
                  </a:cubicBezTo>
                  <a:cubicBezTo>
                    <a:pt x="42" y="30"/>
                    <a:pt x="42" y="30"/>
                    <a:pt x="42" y="30"/>
                  </a:cubicBezTo>
                  <a:cubicBezTo>
                    <a:pt x="42" y="30"/>
                    <a:pt x="42" y="30"/>
                    <a:pt x="42" y="30"/>
                  </a:cubicBezTo>
                  <a:cubicBezTo>
                    <a:pt x="41" y="30"/>
                    <a:pt x="41" y="30"/>
                    <a:pt x="41" y="30"/>
                  </a:cubicBezTo>
                  <a:close/>
                  <a:moveTo>
                    <a:pt x="42" y="28"/>
                  </a:moveTo>
                  <a:cubicBezTo>
                    <a:pt x="42" y="29"/>
                    <a:pt x="42" y="29"/>
                    <a:pt x="42" y="29"/>
                  </a:cubicBezTo>
                  <a:cubicBezTo>
                    <a:pt x="42" y="29"/>
                    <a:pt x="42" y="29"/>
                    <a:pt x="42" y="29"/>
                  </a:cubicBezTo>
                  <a:cubicBezTo>
                    <a:pt x="43" y="29"/>
                    <a:pt x="43" y="29"/>
                    <a:pt x="43" y="29"/>
                  </a:cubicBezTo>
                  <a:cubicBezTo>
                    <a:pt x="44" y="29"/>
                    <a:pt x="44" y="29"/>
                    <a:pt x="44" y="29"/>
                  </a:cubicBezTo>
                  <a:cubicBezTo>
                    <a:pt x="44" y="29"/>
                    <a:pt x="44" y="29"/>
                    <a:pt x="44" y="29"/>
                  </a:cubicBezTo>
                  <a:cubicBezTo>
                    <a:pt x="43" y="28"/>
                    <a:pt x="43" y="28"/>
                    <a:pt x="43" y="28"/>
                  </a:cubicBezTo>
                  <a:cubicBezTo>
                    <a:pt x="42" y="28"/>
                    <a:pt x="42" y="28"/>
                    <a:pt x="42" y="28"/>
                  </a:cubicBezTo>
                  <a:close/>
                  <a:moveTo>
                    <a:pt x="33" y="23"/>
                  </a:moveTo>
                  <a:cubicBezTo>
                    <a:pt x="33" y="24"/>
                    <a:pt x="33" y="24"/>
                    <a:pt x="33" y="24"/>
                  </a:cubicBezTo>
                  <a:cubicBezTo>
                    <a:pt x="33" y="24"/>
                    <a:pt x="33" y="24"/>
                    <a:pt x="33" y="24"/>
                  </a:cubicBezTo>
                  <a:cubicBezTo>
                    <a:pt x="34" y="24"/>
                    <a:pt x="34" y="24"/>
                    <a:pt x="34" y="24"/>
                  </a:cubicBezTo>
                  <a:cubicBezTo>
                    <a:pt x="35" y="25"/>
                    <a:pt x="35" y="25"/>
                    <a:pt x="35" y="25"/>
                  </a:cubicBezTo>
                  <a:cubicBezTo>
                    <a:pt x="36" y="25"/>
                    <a:pt x="36" y="25"/>
                    <a:pt x="36" y="25"/>
                  </a:cubicBezTo>
                  <a:cubicBezTo>
                    <a:pt x="35" y="23"/>
                    <a:pt x="35" y="23"/>
                    <a:pt x="35" y="23"/>
                  </a:cubicBezTo>
                  <a:cubicBezTo>
                    <a:pt x="34" y="23"/>
                    <a:pt x="34" y="23"/>
                    <a:pt x="34" y="23"/>
                  </a:cubicBezTo>
                  <a:cubicBezTo>
                    <a:pt x="33" y="23"/>
                    <a:pt x="33" y="23"/>
                    <a:pt x="33" y="23"/>
                  </a:cubicBezTo>
                  <a:close/>
                  <a:moveTo>
                    <a:pt x="31" y="21"/>
                  </a:moveTo>
                  <a:cubicBezTo>
                    <a:pt x="31" y="21"/>
                    <a:pt x="31" y="21"/>
                    <a:pt x="31" y="21"/>
                  </a:cubicBezTo>
                  <a:cubicBezTo>
                    <a:pt x="32" y="22"/>
                    <a:pt x="32" y="22"/>
                    <a:pt x="32" y="22"/>
                  </a:cubicBezTo>
                  <a:cubicBezTo>
                    <a:pt x="33" y="22"/>
                    <a:pt x="33" y="22"/>
                    <a:pt x="33" y="22"/>
                  </a:cubicBezTo>
                  <a:cubicBezTo>
                    <a:pt x="32" y="23"/>
                    <a:pt x="32" y="23"/>
                    <a:pt x="32" y="23"/>
                  </a:cubicBezTo>
                  <a:cubicBezTo>
                    <a:pt x="32" y="23"/>
                    <a:pt x="32" y="23"/>
                    <a:pt x="32" y="23"/>
                  </a:cubicBezTo>
                  <a:cubicBezTo>
                    <a:pt x="31" y="21"/>
                    <a:pt x="31" y="21"/>
                    <a:pt x="31" y="21"/>
                  </a:cubicBezTo>
                  <a:close/>
                  <a:moveTo>
                    <a:pt x="28" y="19"/>
                  </a:moveTo>
                  <a:cubicBezTo>
                    <a:pt x="28" y="21"/>
                    <a:pt x="28" y="21"/>
                    <a:pt x="28" y="21"/>
                  </a:cubicBezTo>
                  <a:cubicBezTo>
                    <a:pt x="29" y="20"/>
                    <a:pt x="29" y="20"/>
                    <a:pt x="29" y="20"/>
                  </a:cubicBezTo>
                  <a:cubicBezTo>
                    <a:pt x="30" y="20"/>
                    <a:pt x="30" y="20"/>
                    <a:pt x="30" y="20"/>
                  </a:cubicBezTo>
                  <a:cubicBezTo>
                    <a:pt x="29" y="19"/>
                    <a:pt x="29" y="19"/>
                    <a:pt x="29" y="19"/>
                  </a:cubicBezTo>
                  <a:cubicBezTo>
                    <a:pt x="28" y="19"/>
                    <a:pt x="28" y="19"/>
                    <a:pt x="28" y="19"/>
                  </a:cubicBezTo>
                  <a:cubicBezTo>
                    <a:pt x="28" y="19"/>
                    <a:pt x="28" y="19"/>
                    <a:pt x="28" y="19"/>
                  </a:cubicBezTo>
                  <a:close/>
                  <a:moveTo>
                    <a:pt x="31" y="49"/>
                  </a:moveTo>
                  <a:cubicBezTo>
                    <a:pt x="32" y="50"/>
                    <a:pt x="32" y="50"/>
                    <a:pt x="32" y="50"/>
                  </a:cubicBezTo>
                  <a:cubicBezTo>
                    <a:pt x="32" y="50"/>
                    <a:pt x="32" y="50"/>
                    <a:pt x="32" y="50"/>
                  </a:cubicBezTo>
                  <a:cubicBezTo>
                    <a:pt x="31" y="49"/>
                    <a:pt x="31" y="49"/>
                    <a:pt x="31" y="49"/>
                  </a:cubicBezTo>
                  <a:cubicBezTo>
                    <a:pt x="31" y="49"/>
                    <a:pt x="31" y="49"/>
                    <a:pt x="31" y="49"/>
                  </a:cubicBezTo>
                  <a:close/>
                  <a:moveTo>
                    <a:pt x="23" y="39"/>
                  </a:moveTo>
                  <a:cubicBezTo>
                    <a:pt x="22" y="40"/>
                    <a:pt x="22" y="40"/>
                    <a:pt x="22" y="40"/>
                  </a:cubicBezTo>
                  <a:cubicBezTo>
                    <a:pt x="24" y="41"/>
                    <a:pt x="24" y="41"/>
                    <a:pt x="24" y="41"/>
                  </a:cubicBezTo>
                  <a:cubicBezTo>
                    <a:pt x="23" y="41"/>
                    <a:pt x="23" y="41"/>
                    <a:pt x="23" y="41"/>
                  </a:cubicBezTo>
                  <a:cubicBezTo>
                    <a:pt x="23" y="40"/>
                    <a:pt x="23" y="40"/>
                    <a:pt x="23" y="40"/>
                  </a:cubicBezTo>
                  <a:cubicBezTo>
                    <a:pt x="23" y="39"/>
                    <a:pt x="23" y="39"/>
                    <a:pt x="23" y="39"/>
                  </a:cubicBezTo>
                  <a:close/>
                  <a:moveTo>
                    <a:pt x="21" y="38"/>
                  </a:moveTo>
                  <a:cubicBezTo>
                    <a:pt x="22" y="39"/>
                    <a:pt x="22" y="39"/>
                    <a:pt x="22" y="39"/>
                  </a:cubicBezTo>
                  <a:cubicBezTo>
                    <a:pt x="21" y="39"/>
                    <a:pt x="21" y="39"/>
                    <a:pt x="21" y="39"/>
                  </a:cubicBezTo>
                  <a:cubicBezTo>
                    <a:pt x="21" y="38"/>
                    <a:pt x="21" y="38"/>
                    <a:pt x="21" y="38"/>
                  </a:cubicBezTo>
                  <a:close/>
                  <a:moveTo>
                    <a:pt x="20" y="36"/>
                  </a:moveTo>
                  <a:cubicBezTo>
                    <a:pt x="19" y="36"/>
                    <a:pt x="19" y="36"/>
                    <a:pt x="19" y="36"/>
                  </a:cubicBezTo>
                  <a:cubicBezTo>
                    <a:pt x="20" y="37"/>
                    <a:pt x="20" y="37"/>
                    <a:pt x="20" y="37"/>
                  </a:cubicBezTo>
                  <a:cubicBezTo>
                    <a:pt x="21" y="37"/>
                    <a:pt x="21" y="37"/>
                    <a:pt x="21" y="37"/>
                  </a:cubicBezTo>
                  <a:cubicBezTo>
                    <a:pt x="20" y="36"/>
                    <a:pt x="20" y="36"/>
                    <a:pt x="20" y="36"/>
                  </a:cubicBezTo>
                  <a:close/>
                  <a:moveTo>
                    <a:pt x="15" y="32"/>
                  </a:moveTo>
                  <a:cubicBezTo>
                    <a:pt x="15" y="33"/>
                    <a:pt x="15" y="33"/>
                    <a:pt x="15" y="33"/>
                  </a:cubicBezTo>
                  <a:cubicBezTo>
                    <a:pt x="16" y="33"/>
                    <a:pt x="16" y="33"/>
                    <a:pt x="16" y="33"/>
                  </a:cubicBezTo>
                  <a:cubicBezTo>
                    <a:pt x="17" y="35"/>
                    <a:pt x="17" y="35"/>
                    <a:pt x="17" y="35"/>
                  </a:cubicBezTo>
                  <a:cubicBezTo>
                    <a:pt x="18" y="35"/>
                    <a:pt x="18" y="35"/>
                    <a:pt x="18" y="35"/>
                  </a:cubicBezTo>
                  <a:cubicBezTo>
                    <a:pt x="18" y="34"/>
                    <a:pt x="18" y="34"/>
                    <a:pt x="18" y="34"/>
                  </a:cubicBezTo>
                  <a:cubicBezTo>
                    <a:pt x="17" y="32"/>
                    <a:pt x="17" y="32"/>
                    <a:pt x="17" y="32"/>
                  </a:cubicBezTo>
                  <a:cubicBezTo>
                    <a:pt x="16" y="32"/>
                    <a:pt x="16" y="32"/>
                    <a:pt x="16" y="32"/>
                  </a:cubicBezTo>
                  <a:cubicBezTo>
                    <a:pt x="15" y="32"/>
                    <a:pt x="15" y="32"/>
                    <a:pt x="15" y="32"/>
                  </a:cubicBezTo>
                  <a:close/>
                  <a:moveTo>
                    <a:pt x="14" y="29"/>
                  </a:moveTo>
                  <a:cubicBezTo>
                    <a:pt x="14" y="30"/>
                    <a:pt x="14" y="30"/>
                    <a:pt x="14" y="30"/>
                  </a:cubicBezTo>
                  <a:cubicBezTo>
                    <a:pt x="14" y="31"/>
                    <a:pt x="14" y="31"/>
                    <a:pt x="14" y="31"/>
                  </a:cubicBezTo>
                  <a:cubicBezTo>
                    <a:pt x="15" y="30"/>
                    <a:pt x="15" y="30"/>
                    <a:pt x="15" y="30"/>
                  </a:cubicBezTo>
                  <a:cubicBezTo>
                    <a:pt x="15" y="30"/>
                    <a:pt x="15" y="30"/>
                    <a:pt x="15" y="30"/>
                  </a:cubicBezTo>
                  <a:cubicBezTo>
                    <a:pt x="14" y="29"/>
                    <a:pt x="14" y="29"/>
                    <a:pt x="14" y="29"/>
                  </a:cubicBezTo>
                  <a:close/>
                  <a:moveTo>
                    <a:pt x="15" y="27"/>
                  </a:moveTo>
                  <a:cubicBezTo>
                    <a:pt x="16" y="27"/>
                    <a:pt x="16" y="27"/>
                    <a:pt x="16" y="27"/>
                  </a:cubicBezTo>
                  <a:cubicBezTo>
                    <a:pt x="16" y="27"/>
                    <a:pt x="16" y="27"/>
                    <a:pt x="16" y="27"/>
                  </a:cubicBezTo>
                  <a:cubicBezTo>
                    <a:pt x="16" y="27"/>
                    <a:pt x="16" y="27"/>
                    <a:pt x="16" y="27"/>
                  </a:cubicBezTo>
                  <a:cubicBezTo>
                    <a:pt x="15" y="27"/>
                    <a:pt x="15" y="27"/>
                    <a:pt x="15" y="27"/>
                  </a:cubicBezTo>
                  <a:cubicBezTo>
                    <a:pt x="15" y="27"/>
                    <a:pt x="15" y="27"/>
                    <a:pt x="15" y="27"/>
                  </a:cubicBezTo>
                  <a:close/>
                  <a:moveTo>
                    <a:pt x="8" y="22"/>
                  </a:moveTo>
                  <a:cubicBezTo>
                    <a:pt x="9" y="22"/>
                    <a:pt x="9" y="22"/>
                    <a:pt x="9" y="22"/>
                  </a:cubicBezTo>
                  <a:cubicBezTo>
                    <a:pt x="10" y="21"/>
                    <a:pt x="10" y="21"/>
                    <a:pt x="10" y="21"/>
                  </a:cubicBezTo>
                  <a:cubicBezTo>
                    <a:pt x="10" y="21"/>
                    <a:pt x="10" y="21"/>
                    <a:pt x="10" y="21"/>
                  </a:cubicBezTo>
                  <a:cubicBezTo>
                    <a:pt x="11" y="23"/>
                    <a:pt x="11" y="23"/>
                    <a:pt x="11" y="23"/>
                  </a:cubicBezTo>
                  <a:cubicBezTo>
                    <a:pt x="12" y="23"/>
                    <a:pt x="12" y="23"/>
                    <a:pt x="12" y="23"/>
                  </a:cubicBezTo>
                  <a:cubicBezTo>
                    <a:pt x="12" y="24"/>
                    <a:pt x="12" y="24"/>
                    <a:pt x="12" y="24"/>
                  </a:cubicBezTo>
                  <a:cubicBezTo>
                    <a:pt x="12" y="25"/>
                    <a:pt x="12" y="25"/>
                    <a:pt x="12" y="25"/>
                  </a:cubicBezTo>
                  <a:cubicBezTo>
                    <a:pt x="11" y="25"/>
                    <a:pt x="11" y="25"/>
                    <a:pt x="11" y="25"/>
                  </a:cubicBezTo>
                  <a:cubicBezTo>
                    <a:pt x="10" y="24"/>
                    <a:pt x="10" y="24"/>
                    <a:pt x="10" y="24"/>
                  </a:cubicBezTo>
                  <a:cubicBezTo>
                    <a:pt x="10" y="24"/>
                    <a:pt x="10" y="24"/>
                    <a:pt x="10" y="24"/>
                  </a:cubicBezTo>
                  <a:cubicBezTo>
                    <a:pt x="9" y="23"/>
                    <a:pt x="9" y="23"/>
                    <a:pt x="9" y="23"/>
                  </a:cubicBezTo>
                  <a:cubicBezTo>
                    <a:pt x="8" y="22"/>
                    <a:pt x="8" y="22"/>
                    <a:pt x="8" y="22"/>
                  </a:cubicBezTo>
                  <a:close/>
                  <a:moveTo>
                    <a:pt x="8" y="19"/>
                  </a:moveTo>
                  <a:cubicBezTo>
                    <a:pt x="9" y="19"/>
                    <a:pt x="9" y="19"/>
                    <a:pt x="9" y="19"/>
                  </a:cubicBezTo>
                  <a:cubicBezTo>
                    <a:pt x="9" y="18"/>
                    <a:pt x="9" y="18"/>
                    <a:pt x="9" y="18"/>
                  </a:cubicBezTo>
                  <a:cubicBezTo>
                    <a:pt x="8" y="19"/>
                    <a:pt x="8" y="19"/>
                    <a:pt x="8" y="19"/>
                  </a:cubicBezTo>
                  <a:close/>
                  <a:moveTo>
                    <a:pt x="2" y="15"/>
                  </a:moveTo>
                  <a:cubicBezTo>
                    <a:pt x="2" y="15"/>
                    <a:pt x="2" y="15"/>
                    <a:pt x="2" y="15"/>
                  </a:cubicBezTo>
                  <a:cubicBezTo>
                    <a:pt x="2" y="16"/>
                    <a:pt x="2" y="16"/>
                    <a:pt x="2" y="16"/>
                  </a:cubicBezTo>
                  <a:cubicBezTo>
                    <a:pt x="3" y="16"/>
                    <a:pt x="3" y="16"/>
                    <a:pt x="3" y="16"/>
                  </a:cubicBezTo>
                  <a:cubicBezTo>
                    <a:pt x="4" y="16"/>
                    <a:pt x="4" y="16"/>
                    <a:pt x="4" y="16"/>
                  </a:cubicBezTo>
                  <a:cubicBezTo>
                    <a:pt x="3" y="16"/>
                    <a:pt x="3" y="16"/>
                    <a:pt x="3" y="16"/>
                  </a:cubicBezTo>
                  <a:cubicBezTo>
                    <a:pt x="2" y="15"/>
                    <a:pt x="2" y="15"/>
                    <a:pt x="2" y="15"/>
                  </a:cubicBezTo>
                  <a:close/>
                  <a:moveTo>
                    <a:pt x="0" y="4"/>
                  </a:moveTo>
                  <a:cubicBezTo>
                    <a:pt x="0" y="4"/>
                    <a:pt x="0" y="4"/>
                    <a:pt x="0" y="4"/>
                  </a:cubicBezTo>
                  <a:cubicBezTo>
                    <a:pt x="0" y="6"/>
                    <a:pt x="0" y="6"/>
                    <a:pt x="0" y="6"/>
                  </a:cubicBezTo>
                  <a:cubicBezTo>
                    <a:pt x="1" y="8"/>
                    <a:pt x="1" y="8"/>
                    <a:pt x="1" y="8"/>
                  </a:cubicBezTo>
                  <a:cubicBezTo>
                    <a:pt x="2" y="8"/>
                    <a:pt x="2" y="8"/>
                    <a:pt x="2" y="8"/>
                  </a:cubicBezTo>
                  <a:cubicBezTo>
                    <a:pt x="4" y="10"/>
                    <a:pt x="4" y="10"/>
                    <a:pt x="4" y="10"/>
                  </a:cubicBezTo>
                  <a:cubicBezTo>
                    <a:pt x="4" y="10"/>
                    <a:pt x="4" y="10"/>
                    <a:pt x="4" y="10"/>
                  </a:cubicBezTo>
                  <a:cubicBezTo>
                    <a:pt x="5" y="11"/>
                    <a:pt x="5" y="11"/>
                    <a:pt x="5" y="11"/>
                  </a:cubicBezTo>
                  <a:cubicBezTo>
                    <a:pt x="6" y="11"/>
                    <a:pt x="6" y="11"/>
                    <a:pt x="6" y="11"/>
                  </a:cubicBezTo>
                  <a:cubicBezTo>
                    <a:pt x="7" y="11"/>
                    <a:pt x="7" y="11"/>
                    <a:pt x="7" y="11"/>
                  </a:cubicBezTo>
                  <a:cubicBezTo>
                    <a:pt x="8" y="12"/>
                    <a:pt x="8" y="12"/>
                    <a:pt x="8" y="12"/>
                  </a:cubicBezTo>
                  <a:cubicBezTo>
                    <a:pt x="10" y="15"/>
                    <a:pt x="10" y="15"/>
                    <a:pt x="10" y="15"/>
                  </a:cubicBezTo>
                  <a:cubicBezTo>
                    <a:pt x="11" y="16"/>
                    <a:pt x="11" y="16"/>
                    <a:pt x="11" y="16"/>
                  </a:cubicBezTo>
                  <a:cubicBezTo>
                    <a:pt x="12" y="16"/>
                    <a:pt x="12" y="16"/>
                    <a:pt x="12" y="16"/>
                  </a:cubicBezTo>
                  <a:cubicBezTo>
                    <a:pt x="12" y="17"/>
                    <a:pt x="12" y="17"/>
                    <a:pt x="12" y="17"/>
                  </a:cubicBezTo>
                  <a:cubicBezTo>
                    <a:pt x="12" y="17"/>
                    <a:pt x="12" y="17"/>
                    <a:pt x="12" y="17"/>
                  </a:cubicBezTo>
                  <a:cubicBezTo>
                    <a:pt x="12" y="18"/>
                    <a:pt x="12" y="18"/>
                    <a:pt x="12" y="18"/>
                  </a:cubicBezTo>
                  <a:cubicBezTo>
                    <a:pt x="13" y="19"/>
                    <a:pt x="13" y="19"/>
                    <a:pt x="13" y="19"/>
                  </a:cubicBezTo>
                  <a:cubicBezTo>
                    <a:pt x="14" y="19"/>
                    <a:pt x="14" y="19"/>
                    <a:pt x="14" y="19"/>
                  </a:cubicBezTo>
                  <a:cubicBezTo>
                    <a:pt x="15" y="20"/>
                    <a:pt x="15" y="20"/>
                    <a:pt x="15" y="20"/>
                  </a:cubicBezTo>
                  <a:cubicBezTo>
                    <a:pt x="15" y="20"/>
                    <a:pt x="15" y="20"/>
                    <a:pt x="15" y="20"/>
                  </a:cubicBezTo>
                  <a:cubicBezTo>
                    <a:pt x="16" y="20"/>
                    <a:pt x="16" y="20"/>
                    <a:pt x="16" y="20"/>
                  </a:cubicBezTo>
                  <a:cubicBezTo>
                    <a:pt x="16" y="21"/>
                    <a:pt x="16" y="21"/>
                    <a:pt x="16" y="21"/>
                  </a:cubicBezTo>
                  <a:cubicBezTo>
                    <a:pt x="16" y="21"/>
                    <a:pt x="16" y="21"/>
                    <a:pt x="16" y="21"/>
                  </a:cubicBezTo>
                  <a:cubicBezTo>
                    <a:pt x="16" y="22"/>
                    <a:pt x="16" y="22"/>
                    <a:pt x="16" y="22"/>
                  </a:cubicBezTo>
                  <a:cubicBezTo>
                    <a:pt x="17" y="23"/>
                    <a:pt x="17" y="23"/>
                    <a:pt x="17" y="23"/>
                  </a:cubicBezTo>
                  <a:cubicBezTo>
                    <a:pt x="17" y="23"/>
                    <a:pt x="17" y="23"/>
                    <a:pt x="17" y="23"/>
                  </a:cubicBezTo>
                  <a:cubicBezTo>
                    <a:pt x="18" y="25"/>
                    <a:pt x="18" y="25"/>
                    <a:pt x="18" y="25"/>
                  </a:cubicBezTo>
                  <a:cubicBezTo>
                    <a:pt x="18" y="26"/>
                    <a:pt x="18" y="26"/>
                    <a:pt x="18" y="26"/>
                  </a:cubicBezTo>
                  <a:cubicBezTo>
                    <a:pt x="19" y="27"/>
                    <a:pt x="19" y="27"/>
                    <a:pt x="19" y="27"/>
                  </a:cubicBezTo>
                  <a:cubicBezTo>
                    <a:pt x="21" y="28"/>
                    <a:pt x="21" y="28"/>
                    <a:pt x="21" y="28"/>
                  </a:cubicBezTo>
                  <a:cubicBezTo>
                    <a:pt x="21" y="28"/>
                    <a:pt x="21" y="28"/>
                    <a:pt x="21" y="28"/>
                  </a:cubicBezTo>
                  <a:cubicBezTo>
                    <a:pt x="22" y="30"/>
                    <a:pt x="22" y="30"/>
                    <a:pt x="22" y="30"/>
                  </a:cubicBezTo>
                  <a:cubicBezTo>
                    <a:pt x="23" y="31"/>
                    <a:pt x="23" y="31"/>
                    <a:pt x="23" y="31"/>
                  </a:cubicBezTo>
                  <a:cubicBezTo>
                    <a:pt x="23" y="33"/>
                    <a:pt x="23" y="33"/>
                    <a:pt x="23" y="33"/>
                  </a:cubicBezTo>
                  <a:cubicBezTo>
                    <a:pt x="24" y="35"/>
                    <a:pt x="24" y="35"/>
                    <a:pt x="24" y="35"/>
                  </a:cubicBezTo>
                  <a:cubicBezTo>
                    <a:pt x="24" y="37"/>
                    <a:pt x="24" y="37"/>
                    <a:pt x="24" y="37"/>
                  </a:cubicBezTo>
                  <a:cubicBezTo>
                    <a:pt x="25" y="38"/>
                    <a:pt x="25" y="38"/>
                    <a:pt x="25" y="38"/>
                  </a:cubicBezTo>
                  <a:cubicBezTo>
                    <a:pt x="26" y="39"/>
                    <a:pt x="26" y="39"/>
                    <a:pt x="26" y="39"/>
                  </a:cubicBezTo>
                  <a:cubicBezTo>
                    <a:pt x="28" y="41"/>
                    <a:pt x="28" y="41"/>
                    <a:pt x="28" y="41"/>
                  </a:cubicBezTo>
                  <a:cubicBezTo>
                    <a:pt x="28" y="41"/>
                    <a:pt x="28" y="41"/>
                    <a:pt x="28" y="41"/>
                  </a:cubicBezTo>
                  <a:cubicBezTo>
                    <a:pt x="30" y="42"/>
                    <a:pt x="30" y="42"/>
                    <a:pt x="30" y="42"/>
                  </a:cubicBezTo>
                  <a:cubicBezTo>
                    <a:pt x="30" y="42"/>
                    <a:pt x="30" y="42"/>
                    <a:pt x="30" y="42"/>
                  </a:cubicBezTo>
                  <a:cubicBezTo>
                    <a:pt x="31" y="43"/>
                    <a:pt x="31" y="43"/>
                    <a:pt x="31" y="43"/>
                  </a:cubicBezTo>
                  <a:cubicBezTo>
                    <a:pt x="31" y="44"/>
                    <a:pt x="31" y="44"/>
                    <a:pt x="31" y="44"/>
                  </a:cubicBezTo>
                  <a:cubicBezTo>
                    <a:pt x="32" y="45"/>
                    <a:pt x="32" y="45"/>
                    <a:pt x="32" y="45"/>
                  </a:cubicBezTo>
                  <a:cubicBezTo>
                    <a:pt x="34" y="46"/>
                    <a:pt x="34" y="46"/>
                    <a:pt x="34" y="46"/>
                  </a:cubicBezTo>
                  <a:cubicBezTo>
                    <a:pt x="35" y="47"/>
                    <a:pt x="35" y="47"/>
                    <a:pt x="35" y="47"/>
                  </a:cubicBezTo>
                  <a:cubicBezTo>
                    <a:pt x="36" y="48"/>
                    <a:pt x="36" y="48"/>
                    <a:pt x="36" y="48"/>
                  </a:cubicBezTo>
                  <a:cubicBezTo>
                    <a:pt x="37" y="48"/>
                    <a:pt x="37" y="48"/>
                    <a:pt x="37" y="48"/>
                  </a:cubicBezTo>
                  <a:cubicBezTo>
                    <a:pt x="40" y="50"/>
                    <a:pt x="40" y="50"/>
                    <a:pt x="40" y="50"/>
                  </a:cubicBezTo>
                  <a:cubicBezTo>
                    <a:pt x="40" y="51"/>
                    <a:pt x="40" y="51"/>
                    <a:pt x="40" y="51"/>
                  </a:cubicBezTo>
                  <a:cubicBezTo>
                    <a:pt x="41" y="51"/>
                    <a:pt x="41" y="51"/>
                    <a:pt x="41" y="51"/>
                  </a:cubicBezTo>
                  <a:cubicBezTo>
                    <a:pt x="41" y="52"/>
                    <a:pt x="41" y="52"/>
                    <a:pt x="41" y="52"/>
                  </a:cubicBezTo>
                  <a:cubicBezTo>
                    <a:pt x="42" y="52"/>
                    <a:pt x="42" y="52"/>
                    <a:pt x="42" y="52"/>
                  </a:cubicBezTo>
                  <a:cubicBezTo>
                    <a:pt x="42" y="51"/>
                    <a:pt x="42" y="51"/>
                    <a:pt x="42" y="51"/>
                  </a:cubicBezTo>
                  <a:cubicBezTo>
                    <a:pt x="41" y="51"/>
                    <a:pt x="41" y="51"/>
                    <a:pt x="41" y="51"/>
                  </a:cubicBezTo>
                  <a:cubicBezTo>
                    <a:pt x="41" y="50"/>
                    <a:pt x="41" y="50"/>
                    <a:pt x="41" y="50"/>
                  </a:cubicBezTo>
                  <a:cubicBezTo>
                    <a:pt x="42" y="50"/>
                    <a:pt x="42" y="50"/>
                    <a:pt x="42" y="50"/>
                  </a:cubicBezTo>
                  <a:cubicBezTo>
                    <a:pt x="44" y="52"/>
                    <a:pt x="44" y="52"/>
                    <a:pt x="44" y="52"/>
                  </a:cubicBezTo>
                  <a:cubicBezTo>
                    <a:pt x="44" y="51"/>
                    <a:pt x="44" y="51"/>
                    <a:pt x="44" y="51"/>
                  </a:cubicBezTo>
                  <a:cubicBezTo>
                    <a:pt x="44" y="50"/>
                    <a:pt x="44" y="50"/>
                    <a:pt x="44" y="50"/>
                  </a:cubicBezTo>
                  <a:cubicBezTo>
                    <a:pt x="45" y="50"/>
                    <a:pt x="45" y="50"/>
                    <a:pt x="45" y="50"/>
                  </a:cubicBezTo>
                  <a:cubicBezTo>
                    <a:pt x="45" y="50"/>
                    <a:pt x="45" y="50"/>
                    <a:pt x="45" y="50"/>
                  </a:cubicBezTo>
                  <a:cubicBezTo>
                    <a:pt x="46" y="51"/>
                    <a:pt x="46" y="51"/>
                    <a:pt x="46" y="51"/>
                  </a:cubicBezTo>
                  <a:cubicBezTo>
                    <a:pt x="47" y="51"/>
                    <a:pt x="47" y="51"/>
                    <a:pt x="47" y="51"/>
                  </a:cubicBezTo>
                  <a:cubicBezTo>
                    <a:pt x="47" y="51"/>
                    <a:pt x="47" y="51"/>
                    <a:pt x="47" y="51"/>
                  </a:cubicBezTo>
                  <a:cubicBezTo>
                    <a:pt x="47" y="49"/>
                    <a:pt x="47" y="49"/>
                    <a:pt x="47" y="49"/>
                  </a:cubicBezTo>
                  <a:cubicBezTo>
                    <a:pt x="48" y="47"/>
                    <a:pt x="48" y="47"/>
                    <a:pt x="48" y="47"/>
                  </a:cubicBezTo>
                  <a:cubicBezTo>
                    <a:pt x="47" y="45"/>
                    <a:pt x="47" y="45"/>
                    <a:pt x="47" y="45"/>
                  </a:cubicBezTo>
                  <a:cubicBezTo>
                    <a:pt x="48" y="44"/>
                    <a:pt x="48" y="44"/>
                    <a:pt x="48" y="44"/>
                  </a:cubicBezTo>
                  <a:cubicBezTo>
                    <a:pt x="47" y="43"/>
                    <a:pt x="47" y="43"/>
                    <a:pt x="47" y="43"/>
                  </a:cubicBezTo>
                  <a:cubicBezTo>
                    <a:pt x="48" y="42"/>
                    <a:pt x="48" y="42"/>
                    <a:pt x="48" y="42"/>
                  </a:cubicBezTo>
                  <a:cubicBezTo>
                    <a:pt x="48" y="42"/>
                    <a:pt x="48" y="42"/>
                    <a:pt x="48" y="42"/>
                  </a:cubicBezTo>
                  <a:cubicBezTo>
                    <a:pt x="49" y="41"/>
                    <a:pt x="49" y="41"/>
                    <a:pt x="49" y="41"/>
                  </a:cubicBezTo>
                  <a:cubicBezTo>
                    <a:pt x="49" y="40"/>
                    <a:pt x="49" y="40"/>
                    <a:pt x="49" y="40"/>
                  </a:cubicBezTo>
                  <a:cubicBezTo>
                    <a:pt x="48" y="40"/>
                    <a:pt x="48" y="40"/>
                    <a:pt x="48" y="40"/>
                  </a:cubicBezTo>
                  <a:cubicBezTo>
                    <a:pt x="47" y="39"/>
                    <a:pt x="47" y="39"/>
                    <a:pt x="47" y="39"/>
                  </a:cubicBezTo>
                  <a:cubicBezTo>
                    <a:pt x="47" y="38"/>
                    <a:pt x="47" y="38"/>
                    <a:pt x="47" y="38"/>
                  </a:cubicBezTo>
                  <a:cubicBezTo>
                    <a:pt x="46" y="38"/>
                    <a:pt x="46" y="38"/>
                    <a:pt x="46" y="38"/>
                  </a:cubicBezTo>
                  <a:cubicBezTo>
                    <a:pt x="46" y="38"/>
                    <a:pt x="46" y="38"/>
                    <a:pt x="46" y="38"/>
                  </a:cubicBezTo>
                  <a:cubicBezTo>
                    <a:pt x="45" y="37"/>
                    <a:pt x="45" y="37"/>
                    <a:pt x="45" y="37"/>
                  </a:cubicBezTo>
                  <a:cubicBezTo>
                    <a:pt x="44" y="37"/>
                    <a:pt x="44" y="37"/>
                    <a:pt x="44" y="37"/>
                  </a:cubicBezTo>
                  <a:cubicBezTo>
                    <a:pt x="43" y="37"/>
                    <a:pt x="43" y="37"/>
                    <a:pt x="43" y="37"/>
                  </a:cubicBezTo>
                  <a:cubicBezTo>
                    <a:pt x="43" y="36"/>
                    <a:pt x="43" y="36"/>
                    <a:pt x="43" y="36"/>
                  </a:cubicBezTo>
                  <a:cubicBezTo>
                    <a:pt x="42" y="35"/>
                    <a:pt x="42" y="35"/>
                    <a:pt x="42" y="35"/>
                  </a:cubicBezTo>
                  <a:cubicBezTo>
                    <a:pt x="42" y="36"/>
                    <a:pt x="42" y="36"/>
                    <a:pt x="42" y="36"/>
                  </a:cubicBezTo>
                  <a:cubicBezTo>
                    <a:pt x="42" y="35"/>
                    <a:pt x="42" y="35"/>
                    <a:pt x="42" y="35"/>
                  </a:cubicBezTo>
                  <a:cubicBezTo>
                    <a:pt x="42" y="34"/>
                    <a:pt x="42" y="34"/>
                    <a:pt x="42" y="34"/>
                  </a:cubicBezTo>
                  <a:cubicBezTo>
                    <a:pt x="41" y="32"/>
                    <a:pt x="41" y="32"/>
                    <a:pt x="41" y="32"/>
                  </a:cubicBezTo>
                  <a:cubicBezTo>
                    <a:pt x="40" y="32"/>
                    <a:pt x="40" y="32"/>
                    <a:pt x="40" y="32"/>
                  </a:cubicBezTo>
                  <a:cubicBezTo>
                    <a:pt x="40" y="32"/>
                    <a:pt x="40" y="32"/>
                    <a:pt x="40" y="32"/>
                  </a:cubicBezTo>
                  <a:cubicBezTo>
                    <a:pt x="38" y="32"/>
                    <a:pt x="38" y="32"/>
                    <a:pt x="38" y="32"/>
                  </a:cubicBezTo>
                  <a:cubicBezTo>
                    <a:pt x="37" y="31"/>
                    <a:pt x="37" y="31"/>
                    <a:pt x="37" y="31"/>
                  </a:cubicBezTo>
                  <a:cubicBezTo>
                    <a:pt x="37" y="30"/>
                    <a:pt x="37" y="30"/>
                    <a:pt x="37" y="30"/>
                  </a:cubicBezTo>
                  <a:cubicBezTo>
                    <a:pt x="38" y="30"/>
                    <a:pt x="38" y="30"/>
                    <a:pt x="38" y="30"/>
                  </a:cubicBezTo>
                  <a:cubicBezTo>
                    <a:pt x="39" y="29"/>
                    <a:pt x="39" y="29"/>
                    <a:pt x="39" y="29"/>
                  </a:cubicBezTo>
                  <a:cubicBezTo>
                    <a:pt x="38" y="29"/>
                    <a:pt x="38" y="29"/>
                    <a:pt x="38" y="29"/>
                  </a:cubicBezTo>
                  <a:cubicBezTo>
                    <a:pt x="37" y="29"/>
                    <a:pt x="37" y="29"/>
                    <a:pt x="37" y="29"/>
                  </a:cubicBezTo>
                  <a:cubicBezTo>
                    <a:pt x="37" y="29"/>
                    <a:pt x="37" y="29"/>
                    <a:pt x="37" y="29"/>
                  </a:cubicBezTo>
                  <a:cubicBezTo>
                    <a:pt x="36" y="29"/>
                    <a:pt x="36" y="29"/>
                    <a:pt x="36" y="29"/>
                  </a:cubicBezTo>
                  <a:cubicBezTo>
                    <a:pt x="36" y="29"/>
                    <a:pt x="36" y="29"/>
                    <a:pt x="36" y="29"/>
                  </a:cubicBezTo>
                  <a:cubicBezTo>
                    <a:pt x="37" y="28"/>
                    <a:pt x="37" y="28"/>
                    <a:pt x="37" y="28"/>
                  </a:cubicBezTo>
                  <a:cubicBezTo>
                    <a:pt x="39" y="28"/>
                    <a:pt x="39" y="28"/>
                    <a:pt x="39" y="28"/>
                  </a:cubicBezTo>
                  <a:cubicBezTo>
                    <a:pt x="38" y="27"/>
                    <a:pt x="38" y="27"/>
                    <a:pt x="38" y="27"/>
                  </a:cubicBezTo>
                  <a:cubicBezTo>
                    <a:pt x="37" y="26"/>
                    <a:pt x="37" y="26"/>
                    <a:pt x="37" y="26"/>
                  </a:cubicBezTo>
                  <a:cubicBezTo>
                    <a:pt x="36" y="26"/>
                    <a:pt x="36" y="26"/>
                    <a:pt x="36" y="26"/>
                  </a:cubicBezTo>
                  <a:cubicBezTo>
                    <a:pt x="35" y="26"/>
                    <a:pt x="35" y="26"/>
                    <a:pt x="35" y="26"/>
                  </a:cubicBezTo>
                  <a:cubicBezTo>
                    <a:pt x="34" y="27"/>
                    <a:pt x="34" y="27"/>
                    <a:pt x="34" y="27"/>
                  </a:cubicBezTo>
                  <a:cubicBezTo>
                    <a:pt x="33" y="27"/>
                    <a:pt x="33" y="27"/>
                    <a:pt x="33" y="27"/>
                  </a:cubicBezTo>
                  <a:cubicBezTo>
                    <a:pt x="34" y="27"/>
                    <a:pt x="34" y="27"/>
                    <a:pt x="34" y="27"/>
                  </a:cubicBezTo>
                  <a:cubicBezTo>
                    <a:pt x="34" y="26"/>
                    <a:pt x="34" y="26"/>
                    <a:pt x="34" y="26"/>
                  </a:cubicBezTo>
                  <a:cubicBezTo>
                    <a:pt x="35" y="26"/>
                    <a:pt x="35" y="26"/>
                    <a:pt x="35" y="26"/>
                  </a:cubicBezTo>
                  <a:cubicBezTo>
                    <a:pt x="35" y="26"/>
                    <a:pt x="35" y="26"/>
                    <a:pt x="35" y="26"/>
                  </a:cubicBezTo>
                  <a:cubicBezTo>
                    <a:pt x="35" y="25"/>
                    <a:pt x="35" y="25"/>
                    <a:pt x="35" y="25"/>
                  </a:cubicBezTo>
                  <a:cubicBezTo>
                    <a:pt x="34" y="25"/>
                    <a:pt x="34" y="25"/>
                    <a:pt x="34" y="25"/>
                  </a:cubicBezTo>
                  <a:cubicBezTo>
                    <a:pt x="32" y="25"/>
                    <a:pt x="32" y="25"/>
                    <a:pt x="32" y="25"/>
                  </a:cubicBezTo>
                  <a:cubicBezTo>
                    <a:pt x="31" y="24"/>
                    <a:pt x="31" y="24"/>
                    <a:pt x="31" y="24"/>
                  </a:cubicBezTo>
                  <a:cubicBezTo>
                    <a:pt x="31" y="23"/>
                    <a:pt x="31" y="23"/>
                    <a:pt x="31" y="23"/>
                  </a:cubicBezTo>
                  <a:cubicBezTo>
                    <a:pt x="31" y="22"/>
                    <a:pt x="31" y="22"/>
                    <a:pt x="31" y="22"/>
                  </a:cubicBezTo>
                  <a:cubicBezTo>
                    <a:pt x="29" y="21"/>
                    <a:pt x="29" y="21"/>
                    <a:pt x="29" y="21"/>
                  </a:cubicBezTo>
                  <a:cubicBezTo>
                    <a:pt x="29" y="21"/>
                    <a:pt x="29" y="21"/>
                    <a:pt x="29" y="21"/>
                  </a:cubicBezTo>
                  <a:cubicBezTo>
                    <a:pt x="28" y="21"/>
                    <a:pt x="28" y="21"/>
                    <a:pt x="28" y="21"/>
                  </a:cubicBezTo>
                  <a:cubicBezTo>
                    <a:pt x="27" y="20"/>
                    <a:pt x="27" y="20"/>
                    <a:pt x="27" y="20"/>
                  </a:cubicBezTo>
                  <a:cubicBezTo>
                    <a:pt x="27" y="19"/>
                    <a:pt x="27" y="19"/>
                    <a:pt x="27" y="19"/>
                  </a:cubicBezTo>
                  <a:cubicBezTo>
                    <a:pt x="26" y="18"/>
                    <a:pt x="26" y="18"/>
                    <a:pt x="26" y="18"/>
                  </a:cubicBezTo>
                  <a:cubicBezTo>
                    <a:pt x="24" y="17"/>
                    <a:pt x="24" y="17"/>
                    <a:pt x="24" y="17"/>
                  </a:cubicBezTo>
                  <a:cubicBezTo>
                    <a:pt x="23" y="17"/>
                    <a:pt x="23" y="17"/>
                    <a:pt x="23" y="17"/>
                  </a:cubicBezTo>
                  <a:cubicBezTo>
                    <a:pt x="23" y="17"/>
                    <a:pt x="23" y="17"/>
                    <a:pt x="23" y="17"/>
                  </a:cubicBezTo>
                  <a:cubicBezTo>
                    <a:pt x="22" y="17"/>
                    <a:pt x="22" y="17"/>
                    <a:pt x="22" y="17"/>
                  </a:cubicBezTo>
                  <a:cubicBezTo>
                    <a:pt x="22" y="16"/>
                    <a:pt x="22" y="16"/>
                    <a:pt x="22" y="16"/>
                  </a:cubicBezTo>
                  <a:cubicBezTo>
                    <a:pt x="22" y="16"/>
                    <a:pt x="22" y="16"/>
                    <a:pt x="22" y="16"/>
                  </a:cubicBezTo>
                  <a:cubicBezTo>
                    <a:pt x="21" y="16"/>
                    <a:pt x="21" y="16"/>
                    <a:pt x="21" y="16"/>
                  </a:cubicBezTo>
                  <a:cubicBezTo>
                    <a:pt x="21" y="15"/>
                    <a:pt x="21" y="15"/>
                    <a:pt x="21" y="15"/>
                  </a:cubicBezTo>
                  <a:cubicBezTo>
                    <a:pt x="20" y="14"/>
                    <a:pt x="20" y="14"/>
                    <a:pt x="20" y="14"/>
                  </a:cubicBezTo>
                  <a:cubicBezTo>
                    <a:pt x="19" y="13"/>
                    <a:pt x="19" y="13"/>
                    <a:pt x="19" y="13"/>
                  </a:cubicBezTo>
                  <a:cubicBezTo>
                    <a:pt x="19" y="13"/>
                    <a:pt x="19" y="13"/>
                    <a:pt x="19" y="13"/>
                  </a:cubicBezTo>
                  <a:cubicBezTo>
                    <a:pt x="16" y="11"/>
                    <a:pt x="16" y="11"/>
                    <a:pt x="16" y="11"/>
                  </a:cubicBezTo>
                  <a:cubicBezTo>
                    <a:pt x="15" y="11"/>
                    <a:pt x="15" y="11"/>
                    <a:pt x="15" y="11"/>
                  </a:cubicBezTo>
                  <a:cubicBezTo>
                    <a:pt x="14" y="10"/>
                    <a:pt x="14" y="10"/>
                    <a:pt x="14" y="10"/>
                  </a:cubicBezTo>
                  <a:cubicBezTo>
                    <a:pt x="13" y="10"/>
                    <a:pt x="13" y="10"/>
                    <a:pt x="13" y="10"/>
                  </a:cubicBezTo>
                  <a:cubicBezTo>
                    <a:pt x="13" y="9"/>
                    <a:pt x="13" y="9"/>
                    <a:pt x="13" y="9"/>
                  </a:cubicBezTo>
                  <a:cubicBezTo>
                    <a:pt x="13" y="8"/>
                    <a:pt x="13" y="8"/>
                    <a:pt x="13" y="8"/>
                  </a:cubicBezTo>
                  <a:cubicBezTo>
                    <a:pt x="12" y="8"/>
                    <a:pt x="12" y="8"/>
                    <a:pt x="12" y="8"/>
                  </a:cubicBezTo>
                  <a:cubicBezTo>
                    <a:pt x="11" y="7"/>
                    <a:pt x="11" y="7"/>
                    <a:pt x="11" y="7"/>
                  </a:cubicBezTo>
                  <a:cubicBezTo>
                    <a:pt x="11" y="7"/>
                    <a:pt x="11" y="7"/>
                    <a:pt x="11" y="7"/>
                  </a:cubicBezTo>
                  <a:cubicBezTo>
                    <a:pt x="10" y="6"/>
                    <a:pt x="10" y="6"/>
                    <a:pt x="10" y="6"/>
                  </a:cubicBezTo>
                  <a:cubicBezTo>
                    <a:pt x="9" y="5"/>
                    <a:pt x="9" y="5"/>
                    <a:pt x="9" y="5"/>
                  </a:cubicBezTo>
                  <a:cubicBezTo>
                    <a:pt x="8" y="5"/>
                    <a:pt x="8" y="5"/>
                    <a:pt x="8" y="5"/>
                  </a:cubicBezTo>
                  <a:cubicBezTo>
                    <a:pt x="8" y="5"/>
                    <a:pt x="8" y="5"/>
                    <a:pt x="8" y="5"/>
                  </a:cubicBezTo>
                  <a:cubicBezTo>
                    <a:pt x="7" y="5"/>
                    <a:pt x="7" y="5"/>
                    <a:pt x="7" y="5"/>
                  </a:cubicBezTo>
                  <a:cubicBezTo>
                    <a:pt x="6" y="5"/>
                    <a:pt x="6" y="5"/>
                    <a:pt x="6" y="5"/>
                  </a:cubicBezTo>
                  <a:cubicBezTo>
                    <a:pt x="5" y="5"/>
                    <a:pt x="5" y="5"/>
                    <a:pt x="5" y="5"/>
                  </a:cubicBezTo>
                  <a:cubicBezTo>
                    <a:pt x="4" y="5"/>
                    <a:pt x="4" y="5"/>
                    <a:pt x="4" y="5"/>
                  </a:cubicBezTo>
                  <a:cubicBezTo>
                    <a:pt x="2" y="4"/>
                    <a:pt x="2" y="4"/>
                    <a:pt x="2" y="4"/>
                  </a:cubicBezTo>
                  <a:cubicBezTo>
                    <a:pt x="0" y="4"/>
                    <a:pt x="0" y="4"/>
                    <a:pt x="0"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21"/>
            <p:cNvSpPr>
              <a:spLocks noEditPoints="1"/>
            </p:cNvSpPr>
            <p:nvPr/>
          </p:nvSpPr>
          <p:spPr bwMode="auto">
            <a:xfrm>
              <a:off x="6922893" y="3353524"/>
              <a:ext cx="66905" cy="18013"/>
            </a:xfrm>
            <a:custGeom>
              <a:avLst/>
              <a:gdLst>
                <a:gd name="T0" fmla="*/ 0 w 52"/>
                <a:gd name="T1" fmla="*/ 11 h 14"/>
                <a:gd name="T2" fmla="*/ 4 w 52"/>
                <a:gd name="T3" fmla="*/ 14 h 14"/>
                <a:gd name="T4" fmla="*/ 4 w 52"/>
                <a:gd name="T5" fmla="*/ 11 h 14"/>
                <a:gd name="T6" fmla="*/ 7 w 52"/>
                <a:gd name="T7" fmla="*/ 11 h 14"/>
                <a:gd name="T8" fmla="*/ 7 w 52"/>
                <a:gd name="T9" fmla="*/ 7 h 14"/>
                <a:gd name="T10" fmla="*/ 7 w 52"/>
                <a:gd name="T11" fmla="*/ 7 h 14"/>
                <a:gd name="T12" fmla="*/ 4 w 52"/>
                <a:gd name="T13" fmla="*/ 11 h 14"/>
                <a:gd name="T14" fmla="*/ 0 w 52"/>
                <a:gd name="T15" fmla="*/ 11 h 14"/>
                <a:gd name="T16" fmla="*/ 0 w 52"/>
                <a:gd name="T17" fmla="*/ 11 h 14"/>
                <a:gd name="T18" fmla="*/ 11 w 52"/>
                <a:gd name="T19" fmla="*/ 7 h 14"/>
                <a:gd name="T20" fmla="*/ 15 w 52"/>
                <a:gd name="T21" fmla="*/ 11 h 14"/>
                <a:gd name="T22" fmla="*/ 18 w 52"/>
                <a:gd name="T23" fmla="*/ 14 h 14"/>
                <a:gd name="T24" fmla="*/ 22 w 52"/>
                <a:gd name="T25" fmla="*/ 14 h 14"/>
                <a:gd name="T26" fmla="*/ 22 w 52"/>
                <a:gd name="T27" fmla="*/ 11 h 14"/>
                <a:gd name="T28" fmla="*/ 26 w 52"/>
                <a:gd name="T29" fmla="*/ 11 h 14"/>
                <a:gd name="T30" fmla="*/ 30 w 52"/>
                <a:gd name="T31" fmla="*/ 11 h 14"/>
                <a:gd name="T32" fmla="*/ 37 w 52"/>
                <a:gd name="T33" fmla="*/ 11 h 14"/>
                <a:gd name="T34" fmla="*/ 41 w 52"/>
                <a:gd name="T35" fmla="*/ 7 h 14"/>
                <a:gd name="T36" fmla="*/ 44 w 52"/>
                <a:gd name="T37" fmla="*/ 7 h 14"/>
                <a:gd name="T38" fmla="*/ 48 w 52"/>
                <a:gd name="T39" fmla="*/ 3 h 14"/>
                <a:gd name="T40" fmla="*/ 48 w 52"/>
                <a:gd name="T41" fmla="*/ 3 h 14"/>
                <a:gd name="T42" fmla="*/ 52 w 52"/>
                <a:gd name="T43" fmla="*/ 0 h 14"/>
                <a:gd name="T44" fmla="*/ 52 w 52"/>
                <a:gd name="T45" fmla="*/ 0 h 14"/>
                <a:gd name="T46" fmla="*/ 52 w 52"/>
                <a:gd name="T47" fmla="*/ 0 h 14"/>
                <a:gd name="T48" fmla="*/ 44 w 52"/>
                <a:gd name="T49" fmla="*/ 0 h 14"/>
                <a:gd name="T50" fmla="*/ 41 w 52"/>
                <a:gd name="T51" fmla="*/ 0 h 14"/>
                <a:gd name="T52" fmla="*/ 37 w 52"/>
                <a:gd name="T53" fmla="*/ 0 h 14"/>
                <a:gd name="T54" fmla="*/ 33 w 52"/>
                <a:gd name="T55" fmla="*/ 0 h 14"/>
                <a:gd name="T56" fmla="*/ 30 w 52"/>
                <a:gd name="T57" fmla="*/ 0 h 14"/>
                <a:gd name="T58" fmla="*/ 22 w 52"/>
                <a:gd name="T59" fmla="*/ 0 h 14"/>
                <a:gd name="T60" fmla="*/ 18 w 52"/>
                <a:gd name="T61" fmla="*/ 3 h 14"/>
                <a:gd name="T62" fmla="*/ 11 w 52"/>
                <a:gd name="T6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 h="14">
                  <a:moveTo>
                    <a:pt x="0" y="11"/>
                  </a:moveTo>
                  <a:lnTo>
                    <a:pt x="4" y="14"/>
                  </a:lnTo>
                  <a:lnTo>
                    <a:pt x="4" y="11"/>
                  </a:lnTo>
                  <a:lnTo>
                    <a:pt x="7" y="11"/>
                  </a:lnTo>
                  <a:lnTo>
                    <a:pt x="7" y="7"/>
                  </a:lnTo>
                  <a:lnTo>
                    <a:pt x="7" y="7"/>
                  </a:lnTo>
                  <a:lnTo>
                    <a:pt x="4" y="11"/>
                  </a:lnTo>
                  <a:lnTo>
                    <a:pt x="0" y="11"/>
                  </a:lnTo>
                  <a:lnTo>
                    <a:pt x="0" y="11"/>
                  </a:lnTo>
                  <a:close/>
                  <a:moveTo>
                    <a:pt x="11" y="7"/>
                  </a:moveTo>
                  <a:lnTo>
                    <a:pt x="15" y="11"/>
                  </a:lnTo>
                  <a:lnTo>
                    <a:pt x="18" y="14"/>
                  </a:lnTo>
                  <a:lnTo>
                    <a:pt x="22" y="14"/>
                  </a:lnTo>
                  <a:lnTo>
                    <a:pt x="22" y="11"/>
                  </a:lnTo>
                  <a:lnTo>
                    <a:pt x="26" y="11"/>
                  </a:lnTo>
                  <a:lnTo>
                    <a:pt x="30" y="11"/>
                  </a:lnTo>
                  <a:lnTo>
                    <a:pt x="37" y="11"/>
                  </a:lnTo>
                  <a:lnTo>
                    <a:pt x="41" y="7"/>
                  </a:lnTo>
                  <a:lnTo>
                    <a:pt x="44" y="7"/>
                  </a:lnTo>
                  <a:lnTo>
                    <a:pt x="48" y="3"/>
                  </a:lnTo>
                  <a:lnTo>
                    <a:pt x="48" y="3"/>
                  </a:lnTo>
                  <a:lnTo>
                    <a:pt x="52" y="0"/>
                  </a:lnTo>
                  <a:lnTo>
                    <a:pt x="52" y="0"/>
                  </a:lnTo>
                  <a:lnTo>
                    <a:pt x="52" y="0"/>
                  </a:lnTo>
                  <a:lnTo>
                    <a:pt x="44" y="0"/>
                  </a:lnTo>
                  <a:lnTo>
                    <a:pt x="41" y="0"/>
                  </a:lnTo>
                  <a:lnTo>
                    <a:pt x="37" y="0"/>
                  </a:lnTo>
                  <a:lnTo>
                    <a:pt x="33" y="0"/>
                  </a:lnTo>
                  <a:lnTo>
                    <a:pt x="30" y="0"/>
                  </a:lnTo>
                  <a:lnTo>
                    <a:pt x="22" y="0"/>
                  </a:lnTo>
                  <a:lnTo>
                    <a:pt x="18" y="3"/>
                  </a:lnTo>
                  <a:lnTo>
                    <a:pt x="11" y="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22"/>
            <p:cNvSpPr>
              <a:spLocks noEditPoints="1"/>
            </p:cNvSpPr>
            <p:nvPr/>
          </p:nvSpPr>
          <p:spPr bwMode="auto">
            <a:xfrm>
              <a:off x="6417249" y="3033153"/>
              <a:ext cx="405289" cy="133810"/>
            </a:xfrm>
            <a:custGeom>
              <a:avLst/>
              <a:gdLst>
                <a:gd name="T0" fmla="*/ 193 w 315"/>
                <a:gd name="T1" fmla="*/ 74 h 104"/>
                <a:gd name="T2" fmla="*/ 4 w 315"/>
                <a:gd name="T3" fmla="*/ 33 h 104"/>
                <a:gd name="T4" fmla="*/ 0 w 315"/>
                <a:gd name="T5" fmla="*/ 30 h 104"/>
                <a:gd name="T6" fmla="*/ 174 w 315"/>
                <a:gd name="T7" fmla="*/ 100 h 104"/>
                <a:gd name="T8" fmla="*/ 186 w 315"/>
                <a:gd name="T9" fmla="*/ 100 h 104"/>
                <a:gd name="T10" fmla="*/ 219 w 315"/>
                <a:gd name="T11" fmla="*/ 93 h 104"/>
                <a:gd name="T12" fmla="*/ 241 w 315"/>
                <a:gd name="T13" fmla="*/ 93 h 104"/>
                <a:gd name="T14" fmla="*/ 260 w 315"/>
                <a:gd name="T15" fmla="*/ 56 h 104"/>
                <a:gd name="T16" fmla="*/ 267 w 315"/>
                <a:gd name="T17" fmla="*/ 48 h 104"/>
                <a:gd name="T18" fmla="*/ 289 w 315"/>
                <a:gd name="T19" fmla="*/ 48 h 104"/>
                <a:gd name="T20" fmla="*/ 304 w 315"/>
                <a:gd name="T21" fmla="*/ 48 h 104"/>
                <a:gd name="T22" fmla="*/ 308 w 315"/>
                <a:gd name="T23" fmla="*/ 41 h 104"/>
                <a:gd name="T24" fmla="*/ 311 w 315"/>
                <a:gd name="T25" fmla="*/ 33 h 104"/>
                <a:gd name="T26" fmla="*/ 297 w 315"/>
                <a:gd name="T27" fmla="*/ 30 h 104"/>
                <a:gd name="T28" fmla="*/ 293 w 315"/>
                <a:gd name="T29" fmla="*/ 26 h 104"/>
                <a:gd name="T30" fmla="*/ 293 w 315"/>
                <a:gd name="T31" fmla="*/ 19 h 104"/>
                <a:gd name="T32" fmla="*/ 282 w 315"/>
                <a:gd name="T33" fmla="*/ 8 h 104"/>
                <a:gd name="T34" fmla="*/ 274 w 315"/>
                <a:gd name="T35" fmla="*/ 11 h 104"/>
                <a:gd name="T36" fmla="*/ 263 w 315"/>
                <a:gd name="T37" fmla="*/ 22 h 104"/>
                <a:gd name="T38" fmla="*/ 248 w 315"/>
                <a:gd name="T39" fmla="*/ 37 h 104"/>
                <a:gd name="T40" fmla="*/ 252 w 315"/>
                <a:gd name="T41" fmla="*/ 37 h 104"/>
                <a:gd name="T42" fmla="*/ 252 w 315"/>
                <a:gd name="T43" fmla="*/ 48 h 104"/>
                <a:gd name="T44" fmla="*/ 248 w 315"/>
                <a:gd name="T45" fmla="*/ 41 h 104"/>
                <a:gd name="T46" fmla="*/ 241 w 315"/>
                <a:gd name="T47" fmla="*/ 48 h 104"/>
                <a:gd name="T48" fmla="*/ 230 w 315"/>
                <a:gd name="T49" fmla="*/ 48 h 104"/>
                <a:gd name="T50" fmla="*/ 215 w 315"/>
                <a:gd name="T51" fmla="*/ 67 h 104"/>
                <a:gd name="T52" fmla="*/ 200 w 315"/>
                <a:gd name="T53" fmla="*/ 78 h 104"/>
                <a:gd name="T54" fmla="*/ 189 w 315"/>
                <a:gd name="T55" fmla="*/ 85 h 104"/>
                <a:gd name="T56" fmla="*/ 171 w 315"/>
                <a:gd name="T57" fmla="*/ 93 h 104"/>
                <a:gd name="T58" fmla="*/ 160 w 315"/>
                <a:gd name="T59" fmla="*/ 85 h 104"/>
                <a:gd name="T60" fmla="*/ 278 w 315"/>
                <a:gd name="T61" fmla="*/ 0 h 104"/>
                <a:gd name="T62" fmla="*/ 286 w 315"/>
                <a:gd name="T63" fmla="*/ 4 h 104"/>
                <a:gd name="T64" fmla="*/ 189 w 315"/>
                <a:gd name="T65" fmla="*/ 82 h 104"/>
                <a:gd name="T66" fmla="*/ 193 w 315"/>
                <a:gd name="T67" fmla="*/ 78 h 104"/>
                <a:gd name="T68" fmla="*/ 197 w 315"/>
                <a:gd name="T69" fmla="*/ 74 h 104"/>
                <a:gd name="T70" fmla="*/ 193 w 315"/>
                <a:gd name="T71" fmla="*/ 74 h 104"/>
                <a:gd name="T72" fmla="*/ 4 w 315"/>
                <a:gd name="T73" fmla="*/ 11 h 104"/>
                <a:gd name="T74" fmla="*/ 15 w 315"/>
                <a:gd name="T75" fmla="*/ 15 h 104"/>
                <a:gd name="T76" fmla="*/ 23 w 315"/>
                <a:gd name="T77" fmla="*/ 26 h 104"/>
                <a:gd name="T78" fmla="*/ 34 w 315"/>
                <a:gd name="T79" fmla="*/ 22 h 104"/>
                <a:gd name="T80" fmla="*/ 37 w 315"/>
                <a:gd name="T81" fmla="*/ 19 h 104"/>
                <a:gd name="T82" fmla="*/ 56 w 315"/>
                <a:gd name="T83" fmla="*/ 48 h 104"/>
                <a:gd name="T84" fmla="*/ 56 w 315"/>
                <a:gd name="T85" fmla="*/ 67 h 104"/>
                <a:gd name="T86" fmla="*/ 67 w 315"/>
                <a:gd name="T87" fmla="*/ 78 h 104"/>
                <a:gd name="T88" fmla="*/ 71 w 315"/>
                <a:gd name="T89" fmla="*/ 85 h 104"/>
                <a:gd name="T90" fmla="*/ 71 w 315"/>
                <a:gd name="T91" fmla="*/ 93 h 104"/>
                <a:gd name="T92" fmla="*/ 71 w 315"/>
                <a:gd name="T93" fmla="*/ 93 h 104"/>
                <a:gd name="T94" fmla="*/ 60 w 315"/>
                <a:gd name="T95" fmla="*/ 93 h 104"/>
                <a:gd name="T96" fmla="*/ 45 w 315"/>
                <a:gd name="T97" fmla="*/ 85 h 104"/>
                <a:gd name="T98" fmla="*/ 30 w 315"/>
                <a:gd name="T99" fmla="*/ 74 h 104"/>
                <a:gd name="T100" fmla="*/ 23 w 315"/>
                <a:gd name="T101" fmla="*/ 63 h 104"/>
                <a:gd name="T102" fmla="*/ 12 w 315"/>
                <a:gd name="T103" fmla="*/ 52 h 104"/>
                <a:gd name="T104" fmla="*/ 8 w 315"/>
                <a:gd name="T105" fmla="*/ 3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5" h="104">
                  <a:moveTo>
                    <a:pt x="193" y="74"/>
                  </a:moveTo>
                  <a:lnTo>
                    <a:pt x="193" y="78"/>
                  </a:lnTo>
                  <a:lnTo>
                    <a:pt x="189" y="78"/>
                  </a:lnTo>
                  <a:lnTo>
                    <a:pt x="189" y="78"/>
                  </a:lnTo>
                  <a:lnTo>
                    <a:pt x="193" y="74"/>
                  </a:lnTo>
                  <a:lnTo>
                    <a:pt x="193" y="74"/>
                  </a:lnTo>
                  <a:lnTo>
                    <a:pt x="193" y="74"/>
                  </a:lnTo>
                  <a:close/>
                  <a:moveTo>
                    <a:pt x="0" y="30"/>
                  </a:moveTo>
                  <a:lnTo>
                    <a:pt x="0" y="33"/>
                  </a:lnTo>
                  <a:lnTo>
                    <a:pt x="4" y="33"/>
                  </a:lnTo>
                  <a:lnTo>
                    <a:pt x="4" y="33"/>
                  </a:lnTo>
                  <a:lnTo>
                    <a:pt x="4" y="30"/>
                  </a:lnTo>
                  <a:lnTo>
                    <a:pt x="4" y="30"/>
                  </a:lnTo>
                  <a:lnTo>
                    <a:pt x="0" y="30"/>
                  </a:lnTo>
                  <a:lnTo>
                    <a:pt x="0" y="30"/>
                  </a:lnTo>
                  <a:close/>
                  <a:moveTo>
                    <a:pt x="160" y="85"/>
                  </a:moveTo>
                  <a:lnTo>
                    <a:pt x="163" y="93"/>
                  </a:lnTo>
                  <a:lnTo>
                    <a:pt x="171" y="97"/>
                  </a:lnTo>
                  <a:lnTo>
                    <a:pt x="171" y="97"/>
                  </a:lnTo>
                  <a:lnTo>
                    <a:pt x="174" y="100"/>
                  </a:lnTo>
                  <a:lnTo>
                    <a:pt x="174" y="104"/>
                  </a:lnTo>
                  <a:lnTo>
                    <a:pt x="178" y="104"/>
                  </a:lnTo>
                  <a:lnTo>
                    <a:pt x="182" y="100"/>
                  </a:lnTo>
                  <a:lnTo>
                    <a:pt x="182" y="100"/>
                  </a:lnTo>
                  <a:lnTo>
                    <a:pt x="186" y="100"/>
                  </a:lnTo>
                  <a:lnTo>
                    <a:pt x="189" y="100"/>
                  </a:lnTo>
                  <a:lnTo>
                    <a:pt x="200" y="100"/>
                  </a:lnTo>
                  <a:lnTo>
                    <a:pt x="208" y="97"/>
                  </a:lnTo>
                  <a:lnTo>
                    <a:pt x="211" y="93"/>
                  </a:lnTo>
                  <a:lnTo>
                    <a:pt x="219" y="93"/>
                  </a:lnTo>
                  <a:lnTo>
                    <a:pt x="223" y="97"/>
                  </a:lnTo>
                  <a:lnTo>
                    <a:pt x="223" y="97"/>
                  </a:lnTo>
                  <a:lnTo>
                    <a:pt x="226" y="97"/>
                  </a:lnTo>
                  <a:lnTo>
                    <a:pt x="234" y="93"/>
                  </a:lnTo>
                  <a:lnTo>
                    <a:pt x="241" y="93"/>
                  </a:lnTo>
                  <a:lnTo>
                    <a:pt x="241" y="89"/>
                  </a:lnTo>
                  <a:lnTo>
                    <a:pt x="248" y="82"/>
                  </a:lnTo>
                  <a:lnTo>
                    <a:pt x="252" y="74"/>
                  </a:lnTo>
                  <a:lnTo>
                    <a:pt x="256" y="71"/>
                  </a:lnTo>
                  <a:lnTo>
                    <a:pt x="260" y="56"/>
                  </a:lnTo>
                  <a:lnTo>
                    <a:pt x="260" y="56"/>
                  </a:lnTo>
                  <a:lnTo>
                    <a:pt x="260" y="52"/>
                  </a:lnTo>
                  <a:lnTo>
                    <a:pt x="260" y="52"/>
                  </a:lnTo>
                  <a:lnTo>
                    <a:pt x="263" y="48"/>
                  </a:lnTo>
                  <a:lnTo>
                    <a:pt x="267" y="48"/>
                  </a:lnTo>
                  <a:lnTo>
                    <a:pt x="271" y="48"/>
                  </a:lnTo>
                  <a:lnTo>
                    <a:pt x="278" y="48"/>
                  </a:lnTo>
                  <a:lnTo>
                    <a:pt x="282" y="48"/>
                  </a:lnTo>
                  <a:lnTo>
                    <a:pt x="286" y="48"/>
                  </a:lnTo>
                  <a:lnTo>
                    <a:pt x="289" y="48"/>
                  </a:lnTo>
                  <a:lnTo>
                    <a:pt x="289" y="48"/>
                  </a:lnTo>
                  <a:lnTo>
                    <a:pt x="293" y="52"/>
                  </a:lnTo>
                  <a:lnTo>
                    <a:pt x="297" y="52"/>
                  </a:lnTo>
                  <a:lnTo>
                    <a:pt x="300" y="48"/>
                  </a:lnTo>
                  <a:lnTo>
                    <a:pt x="304" y="48"/>
                  </a:lnTo>
                  <a:lnTo>
                    <a:pt x="304" y="48"/>
                  </a:lnTo>
                  <a:lnTo>
                    <a:pt x="300" y="45"/>
                  </a:lnTo>
                  <a:lnTo>
                    <a:pt x="300" y="41"/>
                  </a:lnTo>
                  <a:lnTo>
                    <a:pt x="300" y="37"/>
                  </a:lnTo>
                  <a:lnTo>
                    <a:pt x="308" y="41"/>
                  </a:lnTo>
                  <a:lnTo>
                    <a:pt x="315" y="37"/>
                  </a:lnTo>
                  <a:lnTo>
                    <a:pt x="315" y="37"/>
                  </a:lnTo>
                  <a:lnTo>
                    <a:pt x="315" y="33"/>
                  </a:lnTo>
                  <a:lnTo>
                    <a:pt x="315" y="33"/>
                  </a:lnTo>
                  <a:lnTo>
                    <a:pt x="311" y="33"/>
                  </a:lnTo>
                  <a:lnTo>
                    <a:pt x="308" y="30"/>
                  </a:lnTo>
                  <a:lnTo>
                    <a:pt x="304" y="30"/>
                  </a:lnTo>
                  <a:lnTo>
                    <a:pt x="300" y="26"/>
                  </a:lnTo>
                  <a:lnTo>
                    <a:pt x="297" y="26"/>
                  </a:lnTo>
                  <a:lnTo>
                    <a:pt x="297" y="30"/>
                  </a:lnTo>
                  <a:lnTo>
                    <a:pt x="293" y="30"/>
                  </a:lnTo>
                  <a:lnTo>
                    <a:pt x="297" y="26"/>
                  </a:lnTo>
                  <a:lnTo>
                    <a:pt x="297" y="22"/>
                  </a:lnTo>
                  <a:lnTo>
                    <a:pt x="293" y="22"/>
                  </a:lnTo>
                  <a:lnTo>
                    <a:pt x="293" y="26"/>
                  </a:lnTo>
                  <a:lnTo>
                    <a:pt x="289" y="26"/>
                  </a:lnTo>
                  <a:lnTo>
                    <a:pt x="289" y="26"/>
                  </a:lnTo>
                  <a:lnTo>
                    <a:pt x="289" y="19"/>
                  </a:lnTo>
                  <a:lnTo>
                    <a:pt x="293" y="19"/>
                  </a:lnTo>
                  <a:lnTo>
                    <a:pt x="293" y="19"/>
                  </a:lnTo>
                  <a:lnTo>
                    <a:pt x="289" y="15"/>
                  </a:lnTo>
                  <a:lnTo>
                    <a:pt x="286" y="15"/>
                  </a:lnTo>
                  <a:lnTo>
                    <a:pt x="282" y="15"/>
                  </a:lnTo>
                  <a:lnTo>
                    <a:pt x="282" y="8"/>
                  </a:lnTo>
                  <a:lnTo>
                    <a:pt x="282" y="8"/>
                  </a:lnTo>
                  <a:lnTo>
                    <a:pt x="278" y="8"/>
                  </a:lnTo>
                  <a:lnTo>
                    <a:pt x="278" y="11"/>
                  </a:lnTo>
                  <a:lnTo>
                    <a:pt x="274" y="15"/>
                  </a:lnTo>
                  <a:lnTo>
                    <a:pt x="274" y="15"/>
                  </a:lnTo>
                  <a:lnTo>
                    <a:pt x="274" y="11"/>
                  </a:lnTo>
                  <a:lnTo>
                    <a:pt x="274" y="8"/>
                  </a:lnTo>
                  <a:lnTo>
                    <a:pt x="274" y="8"/>
                  </a:lnTo>
                  <a:lnTo>
                    <a:pt x="271" y="15"/>
                  </a:lnTo>
                  <a:lnTo>
                    <a:pt x="267" y="15"/>
                  </a:lnTo>
                  <a:lnTo>
                    <a:pt x="263" y="22"/>
                  </a:lnTo>
                  <a:lnTo>
                    <a:pt x="263" y="26"/>
                  </a:lnTo>
                  <a:lnTo>
                    <a:pt x="260" y="33"/>
                  </a:lnTo>
                  <a:lnTo>
                    <a:pt x="256" y="33"/>
                  </a:lnTo>
                  <a:lnTo>
                    <a:pt x="252" y="33"/>
                  </a:lnTo>
                  <a:lnTo>
                    <a:pt x="248" y="37"/>
                  </a:lnTo>
                  <a:lnTo>
                    <a:pt x="252" y="37"/>
                  </a:lnTo>
                  <a:lnTo>
                    <a:pt x="248" y="37"/>
                  </a:lnTo>
                  <a:lnTo>
                    <a:pt x="252" y="37"/>
                  </a:lnTo>
                  <a:lnTo>
                    <a:pt x="256" y="37"/>
                  </a:lnTo>
                  <a:lnTo>
                    <a:pt x="252" y="37"/>
                  </a:lnTo>
                  <a:lnTo>
                    <a:pt x="252" y="41"/>
                  </a:lnTo>
                  <a:lnTo>
                    <a:pt x="248" y="41"/>
                  </a:lnTo>
                  <a:lnTo>
                    <a:pt x="252" y="41"/>
                  </a:lnTo>
                  <a:lnTo>
                    <a:pt x="252" y="48"/>
                  </a:lnTo>
                  <a:lnTo>
                    <a:pt x="252" y="48"/>
                  </a:lnTo>
                  <a:lnTo>
                    <a:pt x="248" y="48"/>
                  </a:lnTo>
                  <a:lnTo>
                    <a:pt x="248" y="45"/>
                  </a:lnTo>
                  <a:lnTo>
                    <a:pt x="248" y="41"/>
                  </a:lnTo>
                  <a:lnTo>
                    <a:pt x="248" y="41"/>
                  </a:lnTo>
                  <a:lnTo>
                    <a:pt x="248" y="41"/>
                  </a:lnTo>
                  <a:lnTo>
                    <a:pt x="245" y="41"/>
                  </a:lnTo>
                  <a:lnTo>
                    <a:pt x="245" y="45"/>
                  </a:lnTo>
                  <a:lnTo>
                    <a:pt x="245" y="52"/>
                  </a:lnTo>
                  <a:lnTo>
                    <a:pt x="245" y="52"/>
                  </a:lnTo>
                  <a:lnTo>
                    <a:pt x="241" y="48"/>
                  </a:lnTo>
                  <a:lnTo>
                    <a:pt x="237" y="45"/>
                  </a:lnTo>
                  <a:lnTo>
                    <a:pt x="237" y="45"/>
                  </a:lnTo>
                  <a:lnTo>
                    <a:pt x="234" y="45"/>
                  </a:lnTo>
                  <a:lnTo>
                    <a:pt x="230" y="45"/>
                  </a:lnTo>
                  <a:lnTo>
                    <a:pt x="230" y="48"/>
                  </a:lnTo>
                  <a:lnTo>
                    <a:pt x="226" y="52"/>
                  </a:lnTo>
                  <a:lnTo>
                    <a:pt x="226" y="56"/>
                  </a:lnTo>
                  <a:lnTo>
                    <a:pt x="219" y="59"/>
                  </a:lnTo>
                  <a:lnTo>
                    <a:pt x="219" y="63"/>
                  </a:lnTo>
                  <a:lnTo>
                    <a:pt x="215" y="67"/>
                  </a:lnTo>
                  <a:lnTo>
                    <a:pt x="211" y="71"/>
                  </a:lnTo>
                  <a:lnTo>
                    <a:pt x="197" y="74"/>
                  </a:lnTo>
                  <a:lnTo>
                    <a:pt x="197" y="74"/>
                  </a:lnTo>
                  <a:lnTo>
                    <a:pt x="197" y="78"/>
                  </a:lnTo>
                  <a:lnTo>
                    <a:pt x="200" y="78"/>
                  </a:lnTo>
                  <a:lnTo>
                    <a:pt x="197" y="78"/>
                  </a:lnTo>
                  <a:lnTo>
                    <a:pt x="193" y="82"/>
                  </a:lnTo>
                  <a:lnTo>
                    <a:pt x="189" y="82"/>
                  </a:lnTo>
                  <a:lnTo>
                    <a:pt x="189" y="82"/>
                  </a:lnTo>
                  <a:lnTo>
                    <a:pt x="189" y="85"/>
                  </a:lnTo>
                  <a:lnTo>
                    <a:pt x="189" y="89"/>
                  </a:lnTo>
                  <a:lnTo>
                    <a:pt x="186" y="93"/>
                  </a:lnTo>
                  <a:lnTo>
                    <a:pt x="186" y="93"/>
                  </a:lnTo>
                  <a:lnTo>
                    <a:pt x="178" y="93"/>
                  </a:lnTo>
                  <a:lnTo>
                    <a:pt x="171" y="93"/>
                  </a:lnTo>
                  <a:lnTo>
                    <a:pt x="167" y="93"/>
                  </a:lnTo>
                  <a:lnTo>
                    <a:pt x="167" y="89"/>
                  </a:lnTo>
                  <a:lnTo>
                    <a:pt x="163" y="85"/>
                  </a:lnTo>
                  <a:lnTo>
                    <a:pt x="160" y="85"/>
                  </a:lnTo>
                  <a:lnTo>
                    <a:pt x="160" y="85"/>
                  </a:lnTo>
                  <a:close/>
                  <a:moveTo>
                    <a:pt x="278" y="0"/>
                  </a:moveTo>
                  <a:lnTo>
                    <a:pt x="274" y="4"/>
                  </a:lnTo>
                  <a:lnTo>
                    <a:pt x="274" y="4"/>
                  </a:lnTo>
                  <a:lnTo>
                    <a:pt x="278" y="4"/>
                  </a:lnTo>
                  <a:lnTo>
                    <a:pt x="278" y="0"/>
                  </a:lnTo>
                  <a:lnTo>
                    <a:pt x="278" y="0"/>
                  </a:lnTo>
                  <a:close/>
                  <a:moveTo>
                    <a:pt x="282" y="0"/>
                  </a:moveTo>
                  <a:lnTo>
                    <a:pt x="278" y="4"/>
                  </a:lnTo>
                  <a:lnTo>
                    <a:pt x="282" y="4"/>
                  </a:lnTo>
                  <a:lnTo>
                    <a:pt x="286" y="4"/>
                  </a:lnTo>
                  <a:lnTo>
                    <a:pt x="286" y="4"/>
                  </a:lnTo>
                  <a:lnTo>
                    <a:pt x="282" y="0"/>
                  </a:lnTo>
                  <a:lnTo>
                    <a:pt x="282" y="0"/>
                  </a:lnTo>
                  <a:close/>
                  <a:moveTo>
                    <a:pt x="193" y="82"/>
                  </a:moveTo>
                  <a:lnTo>
                    <a:pt x="189" y="82"/>
                  </a:lnTo>
                  <a:lnTo>
                    <a:pt x="189" y="78"/>
                  </a:lnTo>
                  <a:lnTo>
                    <a:pt x="193" y="82"/>
                  </a:lnTo>
                  <a:lnTo>
                    <a:pt x="193" y="82"/>
                  </a:lnTo>
                  <a:close/>
                  <a:moveTo>
                    <a:pt x="193" y="78"/>
                  </a:moveTo>
                  <a:lnTo>
                    <a:pt x="193" y="78"/>
                  </a:lnTo>
                  <a:lnTo>
                    <a:pt x="193" y="78"/>
                  </a:lnTo>
                  <a:lnTo>
                    <a:pt x="193" y="78"/>
                  </a:lnTo>
                  <a:lnTo>
                    <a:pt x="193" y="78"/>
                  </a:lnTo>
                  <a:lnTo>
                    <a:pt x="193" y="78"/>
                  </a:lnTo>
                  <a:close/>
                  <a:moveTo>
                    <a:pt x="197" y="74"/>
                  </a:moveTo>
                  <a:lnTo>
                    <a:pt x="197" y="78"/>
                  </a:lnTo>
                  <a:lnTo>
                    <a:pt x="193" y="78"/>
                  </a:lnTo>
                  <a:lnTo>
                    <a:pt x="193" y="78"/>
                  </a:lnTo>
                  <a:lnTo>
                    <a:pt x="193" y="74"/>
                  </a:lnTo>
                  <a:lnTo>
                    <a:pt x="193" y="74"/>
                  </a:lnTo>
                  <a:lnTo>
                    <a:pt x="193" y="74"/>
                  </a:lnTo>
                  <a:lnTo>
                    <a:pt x="197" y="74"/>
                  </a:lnTo>
                  <a:lnTo>
                    <a:pt x="197" y="74"/>
                  </a:lnTo>
                  <a:close/>
                  <a:moveTo>
                    <a:pt x="0" y="15"/>
                  </a:moveTo>
                  <a:lnTo>
                    <a:pt x="4" y="11"/>
                  </a:lnTo>
                  <a:lnTo>
                    <a:pt x="4" y="11"/>
                  </a:lnTo>
                  <a:lnTo>
                    <a:pt x="8" y="11"/>
                  </a:lnTo>
                  <a:lnTo>
                    <a:pt x="12" y="15"/>
                  </a:lnTo>
                  <a:lnTo>
                    <a:pt x="15" y="15"/>
                  </a:lnTo>
                  <a:lnTo>
                    <a:pt x="15" y="15"/>
                  </a:lnTo>
                  <a:lnTo>
                    <a:pt x="19" y="19"/>
                  </a:lnTo>
                  <a:lnTo>
                    <a:pt x="19" y="22"/>
                  </a:lnTo>
                  <a:lnTo>
                    <a:pt x="15" y="22"/>
                  </a:lnTo>
                  <a:lnTo>
                    <a:pt x="15" y="26"/>
                  </a:lnTo>
                  <a:lnTo>
                    <a:pt x="23" y="26"/>
                  </a:lnTo>
                  <a:lnTo>
                    <a:pt x="26" y="26"/>
                  </a:lnTo>
                  <a:lnTo>
                    <a:pt x="26" y="22"/>
                  </a:lnTo>
                  <a:lnTo>
                    <a:pt x="30" y="26"/>
                  </a:lnTo>
                  <a:lnTo>
                    <a:pt x="34" y="22"/>
                  </a:lnTo>
                  <a:lnTo>
                    <a:pt x="34" y="22"/>
                  </a:lnTo>
                  <a:lnTo>
                    <a:pt x="34" y="22"/>
                  </a:lnTo>
                  <a:lnTo>
                    <a:pt x="34" y="22"/>
                  </a:lnTo>
                  <a:lnTo>
                    <a:pt x="34" y="22"/>
                  </a:lnTo>
                  <a:lnTo>
                    <a:pt x="37" y="19"/>
                  </a:lnTo>
                  <a:lnTo>
                    <a:pt x="37" y="19"/>
                  </a:lnTo>
                  <a:lnTo>
                    <a:pt x="41" y="22"/>
                  </a:lnTo>
                  <a:lnTo>
                    <a:pt x="52" y="33"/>
                  </a:lnTo>
                  <a:lnTo>
                    <a:pt x="56" y="41"/>
                  </a:lnTo>
                  <a:lnTo>
                    <a:pt x="56" y="45"/>
                  </a:lnTo>
                  <a:lnTo>
                    <a:pt x="56" y="48"/>
                  </a:lnTo>
                  <a:lnTo>
                    <a:pt x="56" y="56"/>
                  </a:lnTo>
                  <a:lnTo>
                    <a:pt x="56" y="56"/>
                  </a:lnTo>
                  <a:lnTo>
                    <a:pt x="56" y="59"/>
                  </a:lnTo>
                  <a:lnTo>
                    <a:pt x="56" y="59"/>
                  </a:lnTo>
                  <a:lnTo>
                    <a:pt x="56" y="67"/>
                  </a:lnTo>
                  <a:lnTo>
                    <a:pt x="60" y="71"/>
                  </a:lnTo>
                  <a:lnTo>
                    <a:pt x="63" y="74"/>
                  </a:lnTo>
                  <a:lnTo>
                    <a:pt x="67" y="74"/>
                  </a:lnTo>
                  <a:lnTo>
                    <a:pt x="67" y="74"/>
                  </a:lnTo>
                  <a:lnTo>
                    <a:pt x="67" y="78"/>
                  </a:lnTo>
                  <a:lnTo>
                    <a:pt x="67" y="82"/>
                  </a:lnTo>
                  <a:lnTo>
                    <a:pt x="67" y="82"/>
                  </a:lnTo>
                  <a:lnTo>
                    <a:pt x="67" y="82"/>
                  </a:lnTo>
                  <a:lnTo>
                    <a:pt x="67" y="85"/>
                  </a:lnTo>
                  <a:lnTo>
                    <a:pt x="71" y="85"/>
                  </a:lnTo>
                  <a:lnTo>
                    <a:pt x="74" y="89"/>
                  </a:lnTo>
                  <a:lnTo>
                    <a:pt x="74" y="93"/>
                  </a:lnTo>
                  <a:lnTo>
                    <a:pt x="71" y="93"/>
                  </a:lnTo>
                  <a:lnTo>
                    <a:pt x="71" y="93"/>
                  </a:lnTo>
                  <a:lnTo>
                    <a:pt x="71" y="93"/>
                  </a:lnTo>
                  <a:lnTo>
                    <a:pt x="67" y="89"/>
                  </a:lnTo>
                  <a:lnTo>
                    <a:pt x="71" y="93"/>
                  </a:lnTo>
                  <a:lnTo>
                    <a:pt x="67" y="93"/>
                  </a:lnTo>
                  <a:lnTo>
                    <a:pt x="67" y="93"/>
                  </a:lnTo>
                  <a:lnTo>
                    <a:pt x="71" y="93"/>
                  </a:lnTo>
                  <a:lnTo>
                    <a:pt x="71" y="93"/>
                  </a:lnTo>
                  <a:lnTo>
                    <a:pt x="67" y="97"/>
                  </a:lnTo>
                  <a:lnTo>
                    <a:pt x="63" y="93"/>
                  </a:lnTo>
                  <a:lnTo>
                    <a:pt x="63" y="97"/>
                  </a:lnTo>
                  <a:lnTo>
                    <a:pt x="60" y="93"/>
                  </a:lnTo>
                  <a:lnTo>
                    <a:pt x="60" y="93"/>
                  </a:lnTo>
                  <a:lnTo>
                    <a:pt x="52" y="89"/>
                  </a:lnTo>
                  <a:lnTo>
                    <a:pt x="49" y="89"/>
                  </a:lnTo>
                  <a:lnTo>
                    <a:pt x="45" y="85"/>
                  </a:lnTo>
                  <a:lnTo>
                    <a:pt x="45" y="85"/>
                  </a:lnTo>
                  <a:lnTo>
                    <a:pt x="41" y="85"/>
                  </a:lnTo>
                  <a:lnTo>
                    <a:pt x="37" y="85"/>
                  </a:lnTo>
                  <a:lnTo>
                    <a:pt x="34" y="82"/>
                  </a:lnTo>
                  <a:lnTo>
                    <a:pt x="34" y="78"/>
                  </a:lnTo>
                  <a:lnTo>
                    <a:pt x="30" y="74"/>
                  </a:lnTo>
                  <a:lnTo>
                    <a:pt x="26" y="74"/>
                  </a:lnTo>
                  <a:lnTo>
                    <a:pt x="23" y="71"/>
                  </a:lnTo>
                  <a:lnTo>
                    <a:pt x="23" y="71"/>
                  </a:lnTo>
                  <a:lnTo>
                    <a:pt x="26" y="67"/>
                  </a:lnTo>
                  <a:lnTo>
                    <a:pt x="23" y="63"/>
                  </a:lnTo>
                  <a:lnTo>
                    <a:pt x="19" y="63"/>
                  </a:lnTo>
                  <a:lnTo>
                    <a:pt x="19" y="59"/>
                  </a:lnTo>
                  <a:lnTo>
                    <a:pt x="12" y="56"/>
                  </a:lnTo>
                  <a:lnTo>
                    <a:pt x="12" y="52"/>
                  </a:lnTo>
                  <a:lnTo>
                    <a:pt x="12" y="52"/>
                  </a:lnTo>
                  <a:lnTo>
                    <a:pt x="8" y="48"/>
                  </a:lnTo>
                  <a:lnTo>
                    <a:pt x="8" y="48"/>
                  </a:lnTo>
                  <a:lnTo>
                    <a:pt x="12" y="45"/>
                  </a:lnTo>
                  <a:lnTo>
                    <a:pt x="12" y="41"/>
                  </a:lnTo>
                  <a:lnTo>
                    <a:pt x="8" y="37"/>
                  </a:lnTo>
                  <a:lnTo>
                    <a:pt x="8" y="33"/>
                  </a:lnTo>
                  <a:lnTo>
                    <a:pt x="4" y="22"/>
                  </a:lnTo>
                  <a:lnTo>
                    <a:pt x="0" y="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23"/>
            <p:cNvSpPr>
              <a:spLocks noEditPoints="1"/>
            </p:cNvSpPr>
            <p:nvPr/>
          </p:nvSpPr>
          <p:spPr bwMode="auto">
            <a:xfrm>
              <a:off x="6718320" y="3080759"/>
              <a:ext cx="23159" cy="19300"/>
            </a:xfrm>
            <a:custGeom>
              <a:avLst/>
              <a:gdLst>
                <a:gd name="T0" fmla="*/ 0 w 18"/>
                <a:gd name="T1" fmla="*/ 8 h 15"/>
                <a:gd name="T2" fmla="*/ 3 w 18"/>
                <a:gd name="T3" fmla="*/ 8 h 15"/>
                <a:gd name="T4" fmla="*/ 3 w 18"/>
                <a:gd name="T5" fmla="*/ 8 h 15"/>
                <a:gd name="T6" fmla="*/ 7 w 18"/>
                <a:gd name="T7" fmla="*/ 11 h 15"/>
                <a:gd name="T8" fmla="*/ 11 w 18"/>
                <a:gd name="T9" fmla="*/ 15 h 15"/>
                <a:gd name="T10" fmla="*/ 11 w 18"/>
                <a:gd name="T11" fmla="*/ 15 h 15"/>
                <a:gd name="T12" fmla="*/ 11 w 18"/>
                <a:gd name="T13" fmla="*/ 8 h 15"/>
                <a:gd name="T14" fmla="*/ 11 w 18"/>
                <a:gd name="T15" fmla="*/ 4 h 15"/>
                <a:gd name="T16" fmla="*/ 14 w 18"/>
                <a:gd name="T17" fmla="*/ 4 h 15"/>
                <a:gd name="T18" fmla="*/ 14 w 18"/>
                <a:gd name="T19" fmla="*/ 4 h 15"/>
                <a:gd name="T20" fmla="*/ 14 w 18"/>
                <a:gd name="T21" fmla="*/ 0 h 15"/>
                <a:gd name="T22" fmla="*/ 11 w 18"/>
                <a:gd name="T23" fmla="*/ 0 h 15"/>
                <a:gd name="T24" fmla="*/ 7 w 18"/>
                <a:gd name="T25" fmla="*/ 4 h 15"/>
                <a:gd name="T26" fmla="*/ 0 w 18"/>
                <a:gd name="T27" fmla="*/ 8 h 15"/>
                <a:gd name="T28" fmla="*/ 0 w 18"/>
                <a:gd name="T29" fmla="*/ 8 h 15"/>
                <a:gd name="T30" fmla="*/ 0 w 18"/>
                <a:gd name="T31" fmla="*/ 8 h 15"/>
                <a:gd name="T32" fmla="*/ 14 w 18"/>
                <a:gd name="T33" fmla="*/ 4 h 15"/>
                <a:gd name="T34" fmla="*/ 14 w 18"/>
                <a:gd name="T35" fmla="*/ 8 h 15"/>
                <a:gd name="T36" fmla="*/ 14 w 18"/>
                <a:gd name="T37" fmla="*/ 11 h 15"/>
                <a:gd name="T38" fmla="*/ 18 w 18"/>
                <a:gd name="T39" fmla="*/ 11 h 15"/>
                <a:gd name="T40" fmla="*/ 18 w 18"/>
                <a:gd name="T41" fmla="*/ 11 h 15"/>
                <a:gd name="T42" fmla="*/ 18 w 18"/>
                <a:gd name="T43" fmla="*/ 4 h 15"/>
                <a:gd name="T44" fmla="*/ 14 w 18"/>
                <a:gd name="T45" fmla="*/ 4 h 15"/>
                <a:gd name="T46" fmla="*/ 14 w 18"/>
                <a:gd name="T47" fmla="*/ 4 h 15"/>
                <a:gd name="T48" fmla="*/ 14 w 18"/>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5">
                  <a:moveTo>
                    <a:pt x="0" y="8"/>
                  </a:moveTo>
                  <a:lnTo>
                    <a:pt x="3" y="8"/>
                  </a:lnTo>
                  <a:lnTo>
                    <a:pt x="3" y="8"/>
                  </a:lnTo>
                  <a:lnTo>
                    <a:pt x="7" y="11"/>
                  </a:lnTo>
                  <a:lnTo>
                    <a:pt x="11" y="15"/>
                  </a:lnTo>
                  <a:lnTo>
                    <a:pt x="11" y="15"/>
                  </a:lnTo>
                  <a:lnTo>
                    <a:pt x="11" y="8"/>
                  </a:lnTo>
                  <a:lnTo>
                    <a:pt x="11" y="4"/>
                  </a:lnTo>
                  <a:lnTo>
                    <a:pt x="14" y="4"/>
                  </a:lnTo>
                  <a:lnTo>
                    <a:pt x="14" y="4"/>
                  </a:lnTo>
                  <a:lnTo>
                    <a:pt x="14" y="0"/>
                  </a:lnTo>
                  <a:lnTo>
                    <a:pt x="11" y="0"/>
                  </a:lnTo>
                  <a:lnTo>
                    <a:pt x="7" y="4"/>
                  </a:lnTo>
                  <a:lnTo>
                    <a:pt x="0" y="8"/>
                  </a:lnTo>
                  <a:lnTo>
                    <a:pt x="0" y="8"/>
                  </a:lnTo>
                  <a:lnTo>
                    <a:pt x="0" y="8"/>
                  </a:lnTo>
                  <a:close/>
                  <a:moveTo>
                    <a:pt x="14" y="4"/>
                  </a:moveTo>
                  <a:lnTo>
                    <a:pt x="14" y="8"/>
                  </a:lnTo>
                  <a:lnTo>
                    <a:pt x="14" y="11"/>
                  </a:lnTo>
                  <a:lnTo>
                    <a:pt x="18" y="11"/>
                  </a:lnTo>
                  <a:lnTo>
                    <a:pt x="18" y="11"/>
                  </a:lnTo>
                  <a:lnTo>
                    <a:pt x="18" y="4"/>
                  </a:lnTo>
                  <a:lnTo>
                    <a:pt x="14" y="4"/>
                  </a:lnTo>
                  <a:lnTo>
                    <a:pt x="14" y="4"/>
                  </a:lnTo>
                  <a:lnTo>
                    <a:pt x="14"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24"/>
            <p:cNvSpPr>
              <a:spLocks noEditPoints="1"/>
            </p:cNvSpPr>
            <p:nvPr/>
          </p:nvSpPr>
          <p:spPr bwMode="auto">
            <a:xfrm>
              <a:off x="6436547" y="2703775"/>
              <a:ext cx="176269" cy="306218"/>
            </a:xfrm>
            <a:custGeom>
              <a:avLst/>
              <a:gdLst>
                <a:gd name="T0" fmla="*/ 4 w 137"/>
                <a:gd name="T1" fmla="*/ 11 h 238"/>
                <a:gd name="T2" fmla="*/ 15 w 137"/>
                <a:gd name="T3" fmla="*/ 15 h 238"/>
                <a:gd name="T4" fmla="*/ 22 w 137"/>
                <a:gd name="T5" fmla="*/ 11 h 238"/>
                <a:gd name="T6" fmla="*/ 37 w 137"/>
                <a:gd name="T7" fmla="*/ 11 h 238"/>
                <a:gd name="T8" fmla="*/ 52 w 137"/>
                <a:gd name="T9" fmla="*/ 0 h 238"/>
                <a:gd name="T10" fmla="*/ 67 w 137"/>
                <a:gd name="T11" fmla="*/ 8 h 238"/>
                <a:gd name="T12" fmla="*/ 74 w 137"/>
                <a:gd name="T13" fmla="*/ 11 h 238"/>
                <a:gd name="T14" fmla="*/ 82 w 137"/>
                <a:gd name="T15" fmla="*/ 26 h 238"/>
                <a:gd name="T16" fmla="*/ 96 w 137"/>
                <a:gd name="T17" fmla="*/ 26 h 238"/>
                <a:gd name="T18" fmla="*/ 96 w 137"/>
                <a:gd name="T19" fmla="*/ 34 h 238"/>
                <a:gd name="T20" fmla="*/ 85 w 137"/>
                <a:gd name="T21" fmla="*/ 37 h 238"/>
                <a:gd name="T22" fmla="*/ 78 w 137"/>
                <a:gd name="T23" fmla="*/ 41 h 238"/>
                <a:gd name="T24" fmla="*/ 74 w 137"/>
                <a:gd name="T25" fmla="*/ 41 h 238"/>
                <a:gd name="T26" fmla="*/ 74 w 137"/>
                <a:gd name="T27" fmla="*/ 48 h 238"/>
                <a:gd name="T28" fmla="*/ 67 w 137"/>
                <a:gd name="T29" fmla="*/ 56 h 238"/>
                <a:gd name="T30" fmla="*/ 63 w 137"/>
                <a:gd name="T31" fmla="*/ 59 h 238"/>
                <a:gd name="T32" fmla="*/ 63 w 137"/>
                <a:gd name="T33" fmla="*/ 74 h 238"/>
                <a:gd name="T34" fmla="*/ 71 w 137"/>
                <a:gd name="T35" fmla="*/ 82 h 238"/>
                <a:gd name="T36" fmla="*/ 78 w 137"/>
                <a:gd name="T37" fmla="*/ 93 h 238"/>
                <a:gd name="T38" fmla="*/ 89 w 137"/>
                <a:gd name="T39" fmla="*/ 104 h 238"/>
                <a:gd name="T40" fmla="*/ 119 w 137"/>
                <a:gd name="T41" fmla="*/ 126 h 238"/>
                <a:gd name="T42" fmla="*/ 122 w 137"/>
                <a:gd name="T43" fmla="*/ 134 h 238"/>
                <a:gd name="T44" fmla="*/ 126 w 137"/>
                <a:gd name="T45" fmla="*/ 149 h 238"/>
                <a:gd name="T46" fmla="*/ 130 w 137"/>
                <a:gd name="T47" fmla="*/ 160 h 238"/>
                <a:gd name="T48" fmla="*/ 134 w 137"/>
                <a:gd name="T49" fmla="*/ 167 h 238"/>
                <a:gd name="T50" fmla="*/ 134 w 137"/>
                <a:gd name="T51" fmla="*/ 171 h 238"/>
                <a:gd name="T52" fmla="*/ 130 w 137"/>
                <a:gd name="T53" fmla="*/ 178 h 238"/>
                <a:gd name="T54" fmla="*/ 130 w 137"/>
                <a:gd name="T55" fmla="*/ 189 h 238"/>
                <a:gd name="T56" fmla="*/ 122 w 137"/>
                <a:gd name="T57" fmla="*/ 200 h 238"/>
                <a:gd name="T58" fmla="*/ 111 w 137"/>
                <a:gd name="T59" fmla="*/ 208 h 238"/>
                <a:gd name="T60" fmla="*/ 93 w 137"/>
                <a:gd name="T61" fmla="*/ 212 h 238"/>
                <a:gd name="T62" fmla="*/ 89 w 137"/>
                <a:gd name="T63" fmla="*/ 208 h 238"/>
                <a:gd name="T64" fmla="*/ 93 w 137"/>
                <a:gd name="T65" fmla="*/ 212 h 238"/>
                <a:gd name="T66" fmla="*/ 89 w 137"/>
                <a:gd name="T67" fmla="*/ 219 h 238"/>
                <a:gd name="T68" fmla="*/ 82 w 137"/>
                <a:gd name="T69" fmla="*/ 219 h 238"/>
                <a:gd name="T70" fmla="*/ 82 w 137"/>
                <a:gd name="T71" fmla="*/ 226 h 238"/>
                <a:gd name="T72" fmla="*/ 74 w 137"/>
                <a:gd name="T73" fmla="*/ 230 h 238"/>
                <a:gd name="T74" fmla="*/ 63 w 137"/>
                <a:gd name="T75" fmla="*/ 238 h 238"/>
                <a:gd name="T76" fmla="*/ 63 w 137"/>
                <a:gd name="T77" fmla="*/ 234 h 238"/>
                <a:gd name="T78" fmla="*/ 63 w 137"/>
                <a:gd name="T79" fmla="*/ 226 h 238"/>
                <a:gd name="T80" fmla="*/ 67 w 137"/>
                <a:gd name="T81" fmla="*/ 215 h 238"/>
                <a:gd name="T82" fmla="*/ 56 w 137"/>
                <a:gd name="T83" fmla="*/ 212 h 238"/>
                <a:gd name="T84" fmla="*/ 63 w 137"/>
                <a:gd name="T85" fmla="*/ 204 h 238"/>
                <a:gd name="T86" fmla="*/ 82 w 137"/>
                <a:gd name="T87" fmla="*/ 200 h 238"/>
                <a:gd name="T88" fmla="*/ 82 w 137"/>
                <a:gd name="T89" fmla="*/ 197 h 238"/>
                <a:gd name="T90" fmla="*/ 89 w 137"/>
                <a:gd name="T91" fmla="*/ 186 h 238"/>
                <a:gd name="T92" fmla="*/ 104 w 137"/>
                <a:gd name="T93" fmla="*/ 174 h 238"/>
                <a:gd name="T94" fmla="*/ 100 w 137"/>
                <a:gd name="T95" fmla="*/ 152 h 238"/>
                <a:gd name="T96" fmla="*/ 100 w 137"/>
                <a:gd name="T97" fmla="*/ 141 h 238"/>
                <a:gd name="T98" fmla="*/ 100 w 137"/>
                <a:gd name="T99" fmla="*/ 126 h 238"/>
                <a:gd name="T100" fmla="*/ 96 w 137"/>
                <a:gd name="T101" fmla="*/ 119 h 238"/>
                <a:gd name="T102" fmla="*/ 89 w 137"/>
                <a:gd name="T103" fmla="*/ 111 h 238"/>
                <a:gd name="T104" fmla="*/ 82 w 137"/>
                <a:gd name="T105" fmla="*/ 104 h 238"/>
                <a:gd name="T106" fmla="*/ 67 w 137"/>
                <a:gd name="T107" fmla="*/ 93 h 238"/>
                <a:gd name="T108" fmla="*/ 48 w 137"/>
                <a:gd name="T109" fmla="*/ 78 h 238"/>
                <a:gd name="T110" fmla="*/ 41 w 137"/>
                <a:gd name="T111" fmla="*/ 71 h 238"/>
                <a:gd name="T112" fmla="*/ 45 w 137"/>
                <a:gd name="T113" fmla="*/ 59 h 238"/>
                <a:gd name="T114" fmla="*/ 48 w 137"/>
                <a:gd name="T115" fmla="*/ 48 h 238"/>
                <a:gd name="T116" fmla="*/ 37 w 137"/>
                <a:gd name="T117" fmla="*/ 41 h 238"/>
                <a:gd name="T118" fmla="*/ 11 w 137"/>
                <a:gd name="T119" fmla="*/ 34 h 238"/>
                <a:gd name="T120" fmla="*/ 0 w 137"/>
                <a:gd name="T121" fmla="*/ 19 h 238"/>
                <a:gd name="T122" fmla="*/ 48 w 137"/>
                <a:gd name="T123" fmla="*/ 215 h 238"/>
                <a:gd name="T124" fmla="*/ 48 w 137"/>
                <a:gd name="T125" fmla="*/ 20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238">
                  <a:moveTo>
                    <a:pt x="0" y="15"/>
                  </a:moveTo>
                  <a:lnTo>
                    <a:pt x="0" y="15"/>
                  </a:lnTo>
                  <a:lnTo>
                    <a:pt x="4" y="15"/>
                  </a:lnTo>
                  <a:lnTo>
                    <a:pt x="4" y="15"/>
                  </a:lnTo>
                  <a:lnTo>
                    <a:pt x="4" y="11"/>
                  </a:lnTo>
                  <a:lnTo>
                    <a:pt x="8" y="11"/>
                  </a:lnTo>
                  <a:lnTo>
                    <a:pt x="11" y="11"/>
                  </a:lnTo>
                  <a:lnTo>
                    <a:pt x="11" y="15"/>
                  </a:lnTo>
                  <a:lnTo>
                    <a:pt x="11" y="15"/>
                  </a:lnTo>
                  <a:lnTo>
                    <a:pt x="15" y="15"/>
                  </a:lnTo>
                  <a:lnTo>
                    <a:pt x="15" y="11"/>
                  </a:lnTo>
                  <a:lnTo>
                    <a:pt x="19" y="11"/>
                  </a:lnTo>
                  <a:lnTo>
                    <a:pt x="22" y="11"/>
                  </a:lnTo>
                  <a:lnTo>
                    <a:pt x="22" y="11"/>
                  </a:lnTo>
                  <a:lnTo>
                    <a:pt x="22" y="11"/>
                  </a:lnTo>
                  <a:lnTo>
                    <a:pt x="26" y="15"/>
                  </a:lnTo>
                  <a:lnTo>
                    <a:pt x="30" y="11"/>
                  </a:lnTo>
                  <a:lnTo>
                    <a:pt x="30" y="8"/>
                  </a:lnTo>
                  <a:lnTo>
                    <a:pt x="34" y="8"/>
                  </a:lnTo>
                  <a:lnTo>
                    <a:pt x="37" y="11"/>
                  </a:lnTo>
                  <a:lnTo>
                    <a:pt x="41" y="8"/>
                  </a:lnTo>
                  <a:lnTo>
                    <a:pt x="41" y="4"/>
                  </a:lnTo>
                  <a:lnTo>
                    <a:pt x="45" y="0"/>
                  </a:lnTo>
                  <a:lnTo>
                    <a:pt x="48" y="0"/>
                  </a:lnTo>
                  <a:lnTo>
                    <a:pt x="52" y="0"/>
                  </a:lnTo>
                  <a:lnTo>
                    <a:pt x="56" y="4"/>
                  </a:lnTo>
                  <a:lnTo>
                    <a:pt x="56" y="4"/>
                  </a:lnTo>
                  <a:lnTo>
                    <a:pt x="59" y="4"/>
                  </a:lnTo>
                  <a:lnTo>
                    <a:pt x="59" y="8"/>
                  </a:lnTo>
                  <a:lnTo>
                    <a:pt x="67" y="8"/>
                  </a:lnTo>
                  <a:lnTo>
                    <a:pt x="71" y="8"/>
                  </a:lnTo>
                  <a:lnTo>
                    <a:pt x="74" y="8"/>
                  </a:lnTo>
                  <a:lnTo>
                    <a:pt x="78" y="8"/>
                  </a:lnTo>
                  <a:lnTo>
                    <a:pt x="74" y="11"/>
                  </a:lnTo>
                  <a:lnTo>
                    <a:pt x="74" y="11"/>
                  </a:lnTo>
                  <a:lnTo>
                    <a:pt x="71" y="19"/>
                  </a:lnTo>
                  <a:lnTo>
                    <a:pt x="74" y="19"/>
                  </a:lnTo>
                  <a:lnTo>
                    <a:pt x="74" y="22"/>
                  </a:lnTo>
                  <a:lnTo>
                    <a:pt x="82" y="22"/>
                  </a:lnTo>
                  <a:lnTo>
                    <a:pt x="82" y="26"/>
                  </a:lnTo>
                  <a:lnTo>
                    <a:pt x="85" y="26"/>
                  </a:lnTo>
                  <a:lnTo>
                    <a:pt x="89" y="30"/>
                  </a:lnTo>
                  <a:lnTo>
                    <a:pt x="93" y="26"/>
                  </a:lnTo>
                  <a:lnTo>
                    <a:pt x="93" y="30"/>
                  </a:lnTo>
                  <a:lnTo>
                    <a:pt x="96" y="26"/>
                  </a:lnTo>
                  <a:lnTo>
                    <a:pt x="96" y="30"/>
                  </a:lnTo>
                  <a:lnTo>
                    <a:pt x="96" y="30"/>
                  </a:lnTo>
                  <a:lnTo>
                    <a:pt x="100" y="30"/>
                  </a:lnTo>
                  <a:lnTo>
                    <a:pt x="96" y="34"/>
                  </a:lnTo>
                  <a:lnTo>
                    <a:pt x="96" y="34"/>
                  </a:lnTo>
                  <a:lnTo>
                    <a:pt x="93" y="34"/>
                  </a:lnTo>
                  <a:lnTo>
                    <a:pt x="93" y="34"/>
                  </a:lnTo>
                  <a:lnTo>
                    <a:pt x="89" y="34"/>
                  </a:lnTo>
                  <a:lnTo>
                    <a:pt x="85" y="34"/>
                  </a:lnTo>
                  <a:lnTo>
                    <a:pt x="85" y="37"/>
                  </a:lnTo>
                  <a:lnTo>
                    <a:pt x="85" y="37"/>
                  </a:lnTo>
                  <a:lnTo>
                    <a:pt x="85" y="41"/>
                  </a:lnTo>
                  <a:lnTo>
                    <a:pt x="82" y="41"/>
                  </a:lnTo>
                  <a:lnTo>
                    <a:pt x="82" y="41"/>
                  </a:lnTo>
                  <a:lnTo>
                    <a:pt x="78" y="41"/>
                  </a:lnTo>
                  <a:lnTo>
                    <a:pt x="78" y="41"/>
                  </a:lnTo>
                  <a:lnTo>
                    <a:pt x="78" y="41"/>
                  </a:lnTo>
                  <a:lnTo>
                    <a:pt x="74" y="41"/>
                  </a:lnTo>
                  <a:lnTo>
                    <a:pt x="74" y="41"/>
                  </a:lnTo>
                  <a:lnTo>
                    <a:pt x="74" y="41"/>
                  </a:lnTo>
                  <a:lnTo>
                    <a:pt x="74" y="45"/>
                  </a:lnTo>
                  <a:lnTo>
                    <a:pt x="74" y="45"/>
                  </a:lnTo>
                  <a:lnTo>
                    <a:pt x="74" y="48"/>
                  </a:lnTo>
                  <a:lnTo>
                    <a:pt x="74" y="48"/>
                  </a:lnTo>
                  <a:lnTo>
                    <a:pt x="74" y="48"/>
                  </a:lnTo>
                  <a:lnTo>
                    <a:pt x="74" y="52"/>
                  </a:lnTo>
                  <a:lnTo>
                    <a:pt x="74" y="52"/>
                  </a:lnTo>
                  <a:lnTo>
                    <a:pt x="71" y="52"/>
                  </a:lnTo>
                  <a:lnTo>
                    <a:pt x="71" y="56"/>
                  </a:lnTo>
                  <a:lnTo>
                    <a:pt x="67" y="56"/>
                  </a:lnTo>
                  <a:lnTo>
                    <a:pt x="67" y="56"/>
                  </a:lnTo>
                  <a:lnTo>
                    <a:pt x="67" y="56"/>
                  </a:lnTo>
                  <a:lnTo>
                    <a:pt x="67" y="59"/>
                  </a:lnTo>
                  <a:lnTo>
                    <a:pt x="63" y="59"/>
                  </a:lnTo>
                  <a:lnTo>
                    <a:pt x="63" y="59"/>
                  </a:lnTo>
                  <a:lnTo>
                    <a:pt x="63" y="63"/>
                  </a:lnTo>
                  <a:lnTo>
                    <a:pt x="63" y="63"/>
                  </a:lnTo>
                  <a:lnTo>
                    <a:pt x="67" y="67"/>
                  </a:lnTo>
                  <a:lnTo>
                    <a:pt x="63" y="71"/>
                  </a:lnTo>
                  <a:lnTo>
                    <a:pt x="63" y="74"/>
                  </a:lnTo>
                  <a:lnTo>
                    <a:pt x="67" y="74"/>
                  </a:lnTo>
                  <a:lnTo>
                    <a:pt x="63" y="78"/>
                  </a:lnTo>
                  <a:lnTo>
                    <a:pt x="63" y="78"/>
                  </a:lnTo>
                  <a:lnTo>
                    <a:pt x="63" y="78"/>
                  </a:lnTo>
                  <a:lnTo>
                    <a:pt x="71" y="82"/>
                  </a:lnTo>
                  <a:lnTo>
                    <a:pt x="74" y="85"/>
                  </a:lnTo>
                  <a:lnTo>
                    <a:pt x="74" y="85"/>
                  </a:lnTo>
                  <a:lnTo>
                    <a:pt x="78" y="89"/>
                  </a:lnTo>
                  <a:lnTo>
                    <a:pt x="78" y="89"/>
                  </a:lnTo>
                  <a:lnTo>
                    <a:pt x="78" y="93"/>
                  </a:lnTo>
                  <a:lnTo>
                    <a:pt x="78" y="93"/>
                  </a:lnTo>
                  <a:lnTo>
                    <a:pt x="78" y="97"/>
                  </a:lnTo>
                  <a:lnTo>
                    <a:pt x="85" y="100"/>
                  </a:lnTo>
                  <a:lnTo>
                    <a:pt x="89" y="104"/>
                  </a:lnTo>
                  <a:lnTo>
                    <a:pt x="89" y="104"/>
                  </a:lnTo>
                  <a:lnTo>
                    <a:pt x="96" y="108"/>
                  </a:lnTo>
                  <a:lnTo>
                    <a:pt x="108" y="115"/>
                  </a:lnTo>
                  <a:lnTo>
                    <a:pt x="108" y="115"/>
                  </a:lnTo>
                  <a:lnTo>
                    <a:pt x="115" y="123"/>
                  </a:lnTo>
                  <a:lnTo>
                    <a:pt x="119" y="126"/>
                  </a:lnTo>
                  <a:lnTo>
                    <a:pt x="119" y="126"/>
                  </a:lnTo>
                  <a:lnTo>
                    <a:pt x="119" y="126"/>
                  </a:lnTo>
                  <a:lnTo>
                    <a:pt x="119" y="130"/>
                  </a:lnTo>
                  <a:lnTo>
                    <a:pt x="122" y="134"/>
                  </a:lnTo>
                  <a:lnTo>
                    <a:pt x="122" y="134"/>
                  </a:lnTo>
                  <a:lnTo>
                    <a:pt x="122" y="137"/>
                  </a:lnTo>
                  <a:lnTo>
                    <a:pt x="122" y="137"/>
                  </a:lnTo>
                  <a:lnTo>
                    <a:pt x="126" y="141"/>
                  </a:lnTo>
                  <a:lnTo>
                    <a:pt x="126" y="145"/>
                  </a:lnTo>
                  <a:lnTo>
                    <a:pt x="126" y="149"/>
                  </a:lnTo>
                  <a:lnTo>
                    <a:pt x="130" y="152"/>
                  </a:lnTo>
                  <a:lnTo>
                    <a:pt x="130" y="152"/>
                  </a:lnTo>
                  <a:lnTo>
                    <a:pt x="130" y="156"/>
                  </a:lnTo>
                  <a:lnTo>
                    <a:pt x="130" y="156"/>
                  </a:lnTo>
                  <a:lnTo>
                    <a:pt x="130" y="160"/>
                  </a:lnTo>
                  <a:lnTo>
                    <a:pt x="130" y="160"/>
                  </a:lnTo>
                  <a:lnTo>
                    <a:pt x="130" y="163"/>
                  </a:lnTo>
                  <a:lnTo>
                    <a:pt x="130" y="167"/>
                  </a:lnTo>
                  <a:lnTo>
                    <a:pt x="134" y="167"/>
                  </a:lnTo>
                  <a:lnTo>
                    <a:pt x="134" y="167"/>
                  </a:lnTo>
                  <a:lnTo>
                    <a:pt x="137" y="171"/>
                  </a:lnTo>
                  <a:lnTo>
                    <a:pt x="134" y="174"/>
                  </a:lnTo>
                  <a:lnTo>
                    <a:pt x="134" y="174"/>
                  </a:lnTo>
                  <a:lnTo>
                    <a:pt x="134" y="171"/>
                  </a:lnTo>
                  <a:lnTo>
                    <a:pt x="134" y="171"/>
                  </a:lnTo>
                  <a:lnTo>
                    <a:pt x="134" y="171"/>
                  </a:lnTo>
                  <a:lnTo>
                    <a:pt x="134" y="174"/>
                  </a:lnTo>
                  <a:lnTo>
                    <a:pt x="134" y="174"/>
                  </a:lnTo>
                  <a:lnTo>
                    <a:pt x="134" y="178"/>
                  </a:lnTo>
                  <a:lnTo>
                    <a:pt x="130" y="178"/>
                  </a:lnTo>
                  <a:lnTo>
                    <a:pt x="130" y="182"/>
                  </a:lnTo>
                  <a:lnTo>
                    <a:pt x="130" y="182"/>
                  </a:lnTo>
                  <a:lnTo>
                    <a:pt x="130" y="186"/>
                  </a:lnTo>
                  <a:lnTo>
                    <a:pt x="130" y="189"/>
                  </a:lnTo>
                  <a:lnTo>
                    <a:pt x="130" y="189"/>
                  </a:lnTo>
                  <a:lnTo>
                    <a:pt x="130" y="189"/>
                  </a:lnTo>
                  <a:lnTo>
                    <a:pt x="126" y="193"/>
                  </a:lnTo>
                  <a:lnTo>
                    <a:pt x="126" y="197"/>
                  </a:lnTo>
                  <a:lnTo>
                    <a:pt x="126" y="197"/>
                  </a:lnTo>
                  <a:lnTo>
                    <a:pt x="122" y="200"/>
                  </a:lnTo>
                  <a:lnTo>
                    <a:pt x="119" y="200"/>
                  </a:lnTo>
                  <a:lnTo>
                    <a:pt x="115" y="204"/>
                  </a:lnTo>
                  <a:lnTo>
                    <a:pt x="115" y="204"/>
                  </a:lnTo>
                  <a:lnTo>
                    <a:pt x="111" y="204"/>
                  </a:lnTo>
                  <a:lnTo>
                    <a:pt x="111" y="208"/>
                  </a:lnTo>
                  <a:lnTo>
                    <a:pt x="104" y="212"/>
                  </a:lnTo>
                  <a:lnTo>
                    <a:pt x="100" y="212"/>
                  </a:lnTo>
                  <a:lnTo>
                    <a:pt x="96" y="212"/>
                  </a:lnTo>
                  <a:lnTo>
                    <a:pt x="93" y="212"/>
                  </a:lnTo>
                  <a:lnTo>
                    <a:pt x="93" y="212"/>
                  </a:lnTo>
                  <a:lnTo>
                    <a:pt x="93" y="208"/>
                  </a:lnTo>
                  <a:lnTo>
                    <a:pt x="93" y="208"/>
                  </a:lnTo>
                  <a:lnTo>
                    <a:pt x="93" y="208"/>
                  </a:lnTo>
                  <a:lnTo>
                    <a:pt x="93" y="208"/>
                  </a:lnTo>
                  <a:lnTo>
                    <a:pt x="89" y="208"/>
                  </a:lnTo>
                  <a:lnTo>
                    <a:pt x="93" y="212"/>
                  </a:lnTo>
                  <a:lnTo>
                    <a:pt x="93" y="212"/>
                  </a:lnTo>
                  <a:lnTo>
                    <a:pt x="89" y="212"/>
                  </a:lnTo>
                  <a:lnTo>
                    <a:pt x="89" y="212"/>
                  </a:lnTo>
                  <a:lnTo>
                    <a:pt x="93" y="212"/>
                  </a:lnTo>
                  <a:lnTo>
                    <a:pt x="93" y="215"/>
                  </a:lnTo>
                  <a:lnTo>
                    <a:pt x="93" y="215"/>
                  </a:lnTo>
                  <a:lnTo>
                    <a:pt x="89" y="219"/>
                  </a:lnTo>
                  <a:lnTo>
                    <a:pt x="85" y="215"/>
                  </a:lnTo>
                  <a:lnTo>
                    <a:pt x="89" y="219"/>
                  </a:lnTo>
                  <a:lnTo>
                    <a:pt x="89" y="219"/>
                  </a:lnTo>
                  <a:lnTo>
                    <a:pt x="89" y="223"/>
                  </a:lnTo>
                  <a:lnTo>
                    <a:pt x="85" y="223"/>
                  </a:lnTo>
                  <a:lnTo>
                    <a:pt x="85" y="219"/>
                  </a:lnTo>
                  <a:lnTo>
                    <a:pt x="82" y="219"/>
                  </a:lnTo>
                  <a:lnTo>
                    <a:pt x="85" y="223"/>
                  </a:lnTo>
                  <a:lnTo>
                    <a:pt x="85" y="223"/>
                  </a:lnTo>
                  <a:lnTo>
                    <a:pt x="85" y="223"/>
                  </a:lnTo>
                  <a:lnTo>
                    <a:pt x="82" y="223"/>
                  </a:lnTo>
                  <a:lnTo>
                    <a:pt x="82" y="226"/>
                  </a:lnTo>
                  <a:lnTo>
                    <a:pt x="82" y="226"/>
                  </a:lnTo>
                  <a:lnTo>
                    <a:pt x="78" y="226"/>
                  </a:lnTo>
                  <a:lnTo>
                    <a:pt x="78" y="230"/>
                  </a:lnTo>
                  <a:lnTo>
                    <a:pt x="74" y="230"/>
                  </a:lnTo>
                  <a:lnTo>
                    <a:pt x="74" y="230"/>
                  </a:lnTo>
                  <a:lnTo>
                    <a:pt x="74" y="234"/>
                  </a:lnTo>
                  <a:lnTo>
                    <a:pt x="71" y="234"/>
                  </a:lnTo>
                  <a:lnTo>
                    <a:pt x="71" y="234"/>
                  </a:lnTo>
                  <a:lnTo>
                    <a:pt x="71" y="234"/>
                  </a:lnTo>
                  <a:lnTo>
                    <a:pt x="63" y="238"/>
                  </a:lnTo>
                  <a:lnTo>
                    <a:pt x="59" y="238"/>
                  </a:lnTo>
                  <a:lnTo>
                    <a:pt x="63" y="238"/>
                  </a:lnTo>
                  <a:lnTo>
                    <a:pt x="63" y="234"/>
                  </a:lnTo>
                  <a:lnTo>
                    <a:pt x="67" y="234"/>
                  </a:lnTo>
                  <a:lnTo>
                    <a:pt x="63" y="234"/>
                  </a:lnTo>
                  <a:lnTo>
                    <a:pt x="63" y="234"/>
                  </a:lnTo>
                  <a:lnTo>
                    <a:pt x="63" y="230"/>
                  </a:lnTo>
                  <a:lnTo>
                    <a:pt x="63" y="226"/>
                  </a:lnTo>
                  <a:lnTo>
                    <a:pt x="63" y="226"/>
                  </a:lnTo>
                  <a:lnTo>
                    <a:pt x="63" y="226"/>
                  </a:lnTo>
                  <a:lnTo>
                    <a:pt x="63" y="223"/>
                  </a:lnTo>
                  <a:lnTo>
                    <a:pt x="63" y="219"/>
                  </a:lnTo>
                  <a:lnTo>
                    <a:pt x="71" y="215"/>
                  </a:lnTo>
                  <a:lnTo>
                    <a:pt x="71" y="212"/>
                  </a:lnTo>
                  <a:lnTo>
                    <a:pt x="67" y="215"/>
                  </a:lnTo>
                  <a:lnTo>
                    <a:pt x="63" y="215"/>
                  </a:lnTo>
                  <a:lnTo>
                    <a:pt x="63" y="215"/>
                  </a:lnTo>
                  <a:lnTo>
                    <a:pt x="59" y="212"/>
                  </a:lnTo>
                  <a:lnTo>
                    <a:pt x="59" y="215"/>
                  </a:lnTo>
                  <a:lnTo>
                    <a:pt x="56" y="212"/>
                  </a:lnTo>
                  <a:lnTo>
                    <a:pt x="56" y="212"/>
                  </a:lnTo>
                  <a:lnTo>
                    <a:pt x="56" y="212"/>
                  </a:lnTo>
                  <a:lnTo>
                    <a:pt x="56" y="208"/>
                  </a:lnTo>
                  <a:lnTo>
                    <a:pt x="59" y="204"/>
                  </a:lnTo>
                  <a:lnTo>
                    <a:pt x="63" y="204"/>
                  </a:lnTo>
                  <a:lnTo>
                    <a:pt x="63" y="200"/>
                  </a:lnTo>
                  <a:lnTo>
                    <a:pt x="67" y="200"/>
                  </a:lnTo>
                  <a:lnTo>
                    <a:pt x="71" y="200"/>
                  </a:lnTo>
                  <a:lnTo>
                    <a:pt x="78" y="200"/>
                  </a:lnTo>
                  <a:lnTo>
                    <a:pt x="82" y="200"/>
                  </a:lnTo>
                  <a:lnTo>
                    <a:pt x="82" y="204"/>
                  </a:lnTo>
                  <a:lnTo>
                    <a:pt x="85" y="204"/>
                  </a:lnTo>
                  <a:lnTo>
                    <a:pt x="85" y="200"/>
                  </a:lnTo>
                  <a:lnTo>
                    <a:pt x="85" y="200"/>
                  </a:lnTo>
                  <a:lnTo>
                    <a:pt x="82" y="197"/>
                  </a:lnTo>
                  <a:lnTo>
                    <a:pt x="78" y="197"/>
                  </a:lnTo>
                  <a:lnTo>
                    <a:pt x="78" y="189"/>
                  </a:lnTo>
                  <a:lnTo>
                    <a:pt x="82" y="189"/>
                  </a:lnTo>
                  <a:lnTo>
                    <a:pt x="89" y="189"/>
                  </a:lnTo>
                  <a:lnTo>
                    <a:pt x="89" y="186"/>
                  </a:lnTo>
                  <a:lnTo>
                    <a:pt x="93" y="182"/>
                  </a:lnTo>
                  <a:lnTo>
                    <a:pt x="96" y="182"/>
                  </a:lnTo>
                  <a:lnTo>
                    <a:pt x="100" y="178"/>
                  </a:lnTo>
                  <a:lnTo>
                    <a:pt x="100" y="178"/>
                  </a:lnTo>
                  <a:lnTo>
                    <a:pt x="104" y="174"/>
                  </a:lnTo>
                  <a:lnTo>
                    <a:pt x="104" y="171"/>
                  </a:lnTo>
                  <a:lnTo>
                    <a:pt x="104" y="167"/>
                  </a:lnTo>
                  <a:lnTo>
                    <a:pt x="104" y="163"/>
                  </a:lnTo>
                  <a:lnTo>
                    <a:pt x="104" y="160"/>
                  </a:lnTo>
                  <a:lnTo>
                    <a:pt x="100" y="152"/>
                  </a:lnTo>
                  <a:lnTo>
                    <a:pt x="96" y="152"/>
                  </a:lnTo>
                  <a:lnTo>
                    <a:pt x="96" y="149"/>
                  </a:lnTo>
                  <a:lnTo>
                    <a:pt x="96" y="149"/>
                  </a:lnTo>
                  <a:lnTo>
                    <a:pt x="100" y="145"/>
                  </a:lnTo>
                  <a:lnTo>
                    <a:pt x="100" y="141"/>
                  </a:lnTo>
                  <a:lnTo>
                    <a:pt x="96" y="137"/>
                  </a:lnTo>
                  <a:lnTo>
                    <a:pt x="96" y="134"/>
                  </a:lnTo>
                  <a:lnTo>
                    <a:pt x="100" y="130"/>
                  </a:lnTo>
                  <a:lnTo>
                    <a:pt x="100" y="126"/>
                  </a:lnTo>
                  <a:lnTo>
                    <a:pt x="100" y="126"/>
                  </a:lnTo>
                  <a:lnTo>
                    <a:pt x="96" y="126"/>
                  </a:lnTo>
                  <a:lnTo>
                    <a:pt x="100" y="123"/>
                  </a:lnTo>
                  <a:lnTo>
                    <a:pt x="100" y="119"/>
                  </a:lnTo>
                  <a:lnTo>
                    <a:pt x="100" y="119"/>
                  </a:lnTo>
                  <a:lnTo>
                    <a:pt x="96" y="119"/>
                  </a:lnTo>
                  <a:lnTo>
                    <a:pt x="96" y="119"/>
                  </a:lnTo>
                  <a:lnTo>
                    <a:pt x="93" y="115"/>
                  </a:lnTo>
                  <a:lnTo>
                    <a:pt x="89" y="115"/>
                  </a:lnTo>
                  <a:lnTo>
                    <a:pt x="89" y="115"/>
                  </a:lnTo>
                  <a:lnTo>
                    <a:pt x="89" y="111"/>
                  </a:lnTo>
                  <a:lnTo>
                    <a:pt x="85" y="111"/>
                  </a:lnTo>
                  <a:lnTo>
                    <a:pt x="85" y="111"/>
                  </a:lnTo>
                  <a:lnTo>
                    <a:pt x="82" y="108"/>
                  </a:lnTo>
                  <a:lnTo>
                    <a:pt x="82" y="108"/>
                  </a:lnTo>
                  <a:lnTo>
                    <a:pt x="82" y="104"/>
                  </a:lnTo>
                  <a:lnTo>
                    <a:pt x="78" y="104"/>
                  </a:lnTo>
                  <a:lnTo>
                    <a:pt x="74" y="104"/>
                  </a:lnTo>
                  <a:lnTo>
                    <a:pt x="74" y="100"/>
                  </a:lnTo>
                  <a:lnTo>
                    <a:pt x="67" y="93"/>
                  </a:lnTo>
                  <a:lnTo>
                    <a:pt x="67" y="93"/>
                  </a:lnTo>
                  <a:lnTo>
                    <a:pt x="63" y="89"/>
                  </a:lnTo>
                  <a:lnTo>
                    <a:pt x="59" y="85"/>
                  </a:lnTo>
                  <a:lnTo>
                    <a:pt x="56" y="82"/>
                  </a:lnTo>
                  <a:lnTo>
                    <a:pt x="52" y="82"/>
                  </a:lnTo>
                  <a:lnTo>
                    <a:pt x="48" y="78"/>
                  </a:lnTo>
                  <a:lnTo>
                    <a:pt x="41" y="78"/>
                  </a:lnTo>
                  <a:lnTo>
                    <a:pt x="41" y="74"/>
                  </a:lnTo>
                  <a:lnTo>
                    <a:pt x="37" y="74"/>
                  </a:lnTo>
                  <a:lnTo>
                    <a:pt x="37" y="71"/>
                  </a:lnTo>
                  <a:lnTo>
                    <a:pt x="41" y="71"/>
                  </a:lnTo>
                  <a:lnTo>
                    <a:pt x="37" y="67"/>
                  </a:lnTo>
                  <a:lnTo>
                    <a:pt x="37" y="63"/>
                  </a:lnTo>
                  <a:lnTo>
                    <a:pt x="37" y="63"/>
                  </a:lnTo>
                  <a:lnTo>
                    <a:pt x="41" y="63"/>
                  </a:lnTo>
                  <a:lnTo>
                    <a:pt x="45" y="59"/>
                  </a:lnTo>
                  <a:lnTo>
                    <a:pt x="48" y="59"/>
                  </a:lnTo>
                  <a:lnTo>
                    <a:pt x="48" y="52"/>
                  </a:lnTo>
                  <a:lnTo>
                    <a:pt x="52" y="52"/>
                  </a:lnTo>
                  <a:lnTo>
                    <a:pt x="52" y="52"/>
                  </a:lnTo>
                  <a:lnTo>
                    <a:pt x="48" y="48"/>
                  </a:lnTo>
                  <a:lnTo>
                    <a:pt x="48" y="48"/>
                  </a:lnTo>
                  <a:lnTo>
                    <a:pt x="48" y="45"/>
                  </a:lnTo>
                  <a:lnTo>
                    <a:pt x="41" y="45"/>
                  </a:lnTo>
                  <a:lnTo>
                    <a:pt x="41" y="41"/>
                  </a:lnTo>
                  <a:lnTo>
                    <a:pt x="37" y="41"/>
                  </a:lnTo>
                  <a:lnTo>
                    <a:pt x="34" y="45"/>
                  </a:lnTo>
                  <a:lnTo>
                    <a:pt x="26" y="41"/>
                  </a:lnTo>
                  <a:lnTo>
                    <a:pt x="22" y="41"/>
                  </a:lnTo>
                  <a:lnTo>
                    <a:pt x="19" y="37"/>
                  </a:lnTo>
                  <a:lnTo>
                    <a:pt x="11" y="34"/>
                  </a:lnTo>
                  <a:lnTo>
                    <a:pt x="11" y="30"/>
                  </a:lnTo>
                  <a:lnTo>
                    <a:pt x="11" y="26"/>
                  </a:lnTo>
                  <a:lnTo>
                    <a:pt x="11" y="22"/>
                  </a:lnTo>
                  <a:lnTo>
                    <a:pt x="8" y="19"/>
                  </a:lnTo>
                  <a:lnTo>
                    <a:pt x="0" y="19"/>
                  </a:lnTo>
                  <a:lnTo>
                    <a:pt x="0" y="15"/>
                  </a:lnTo>
                  <a:lnTo>
                    <a:pt x="0" y="15"/>
                  </a:lnTo>
                  <a:close/>
                  <a:moveTo>
                    <a:pt x="45" y="212"/>
                  </a:moveTo>
                  <a:lnTo>
                    <a:pt x="48" y="212"/>
                  </a:lnTo>
                  <a:lnTo>
                    <a:pt x="48" y="215"/>
                  </a:lnTo>
                  <a:lnTo>
                    <a:pt x="48" y="215"/>
                  </a:lnTo>
                  <a:lnTo>
                    <a:pt x="48" y="215"/>
                  </a:lnTo>
                  <a:lnTo>
                    <a:pt x="52" y="212"/>
                  </a:lnTo>
                  <a:lnTo>
                    <a:pt x="48" y="212"/>
                  </a:lnTo>
                  <a:lnTo>
                    <a:pt x="48" y="208"/>
                  </a:lnTo>
                  <a:lnTo>
                    <a:pt x="45" y="21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25"/>
            <p:cNvSpPr>
              <a:spLocks/>
            </p:cNvSpPr>
            <p:nvPr/>
          </p:nvSpPr>
          <p:spPr bwMode="auto">
            <a:xfrm>
              <a:off x="6460992" y="2885191"/>
              <a:ext cx="109364" cy="86205"/>
            </a:xfrm>
            <a:custGeom>
              <a:avLst/>
              <a:gdLst>
                <a:gd name="T0" fmla="*/ 40 w 85"/>
                <a:gd name="T1" fmla="*/ 63 h 67"/>
                <a:gd name="T2" fmla="*/ 44 w 85"/>
                <a:gd name="T3" fmla="*/ 59 h 67"/>
                <a:gd name="T4" fmla="*/ 52 w 85"/>
                <a:gd name="T5" fmla="*/ 59 h 67"/>
                <a:gd name="T6" fmla="*/ 63 w 85"/>
                <a:gd name="T7" fmla="*/ 59 h 67"/>
                <a:gd name="T8" fmla="*/ 66 w 85"/>
                <a:gd name="T9" fmla="*/ 63 h 67"/>
                <a:gd name="T10" fmla="*/ 66 w 85"/>
                <a:gd name="T11" fmla="*/ 59 h 67"/>
                <a:gd name="T12" fmla="*/ 59 w 85"/>
                <a:gd name="T13" fmla="*/ 56 h 67"/>
                <a:gd name="T14" fmla="*/ 63 w 85"/>
                <a:gd name="T15" fmla="*/ 48 h 67"/>
                <a:gd name="T16" fmla="*/ 70 w 85"/>
                <a:gd name="T17" fmla="*/ 45 h 67"/>
                <a:gd name="T18" fmla="*/ 77 w 85"/>
                <a:gd name="T19" fmla="*/ 41 h 67"/>
                <a:gd name="T20" fmla="*/ 81 w 85"/>
                <a:gd name="T21" fmla="*/ 37 h 67"/>
                <a:gd name="T22" fmla="*/ 85 w 85"/>
                <a:gd name="T23" fmla="*/ 30 h 67"/>
                <a:gd name="T24" fmla="*/ 85 w 85"/>
                <a:gd name="T25" fmla="*/ 22 h 67"/>
                <a:gd name="T26" fmla="*/ 81 w 85"/>
                <a:gd name="T27" fmla="*/ 11 h 67"/>
                <a:gd name="T28" fmla="*/ 77 w 85"/>
                <a:gd name="T29" fmla="*/ 8 h 67"/>
                <a:gd name="T30" fmla="*/ 70 w 85"/>
                <a:gd name="T31" fmla="*/ 4 h 67"/>
                <a:gd name="T32" fmla="*/ 66 w 85"/>
                <a:gd name="T33" fmla="*/ 0 h 67"/>
                <a:gd name="T34" fmla="*/ 59 w 85"/>
                <a:gd name="T35" fmla="*/ 4 h 67"/>
                <a:gd name="T36" fmla="*/ 63 w 85"/>
                <a:gd name="T37" fmla="*/ 11 h 67"/>
                <a:gd name="T38" fmla="*/ 63 w 85"/>
                <a:gd name="T39" fmla="*/ 15 h 67"/>
                <a:gd name="T40" fmla="*/ 55 w 85"/>
                <a:gd name="T41" fmla="*/ 8 h 67"/>
                <a:gd name="T42" fmla="*/ 48 w 85"/>
                <a:gd name="T43" fmla="*/ 8 h 67"/>
                <a:gd name="T44" fmla="*/ 44 w 85"/>
                <a:gd name="T45" fmla="*/ 4 h 67"/>
                <a:gd name="T46" fmla="*/ 37 w 85"/>
                <a:gd name="T47" fmla="*/ 4 h 67"/>
                <a:gd name="T48" fmla="*/ 29 w 85"/>
                <a:gd name="T49" fmla="*/ 4 h 67"/>
                <a:gd name="T50" fmla="*/ 22 w 85"/>
                <a:gd name="T51" fmla="*/ 4 h 67"/>
                <a:gd name="T52" fmla="*/ 11 w 85"/>
                <a:gd name="T53" fmla="*/ 4 h 67"/>
                <a:gd name="T54" fmla="*/ 3 w 85"/>
                <a:gd name="T55" fmla="*/ 11 h 67"/>
                <a:gd name="T56" fmla="*/ 0 w 85"/>
                <a:gd name="T57" fmla="*/ 19 h 67"/>
                <a:gd name="T58" fmla="*/ 0 w 85"/>
                <a:gd name="T59" fmla="*/ 30 h 67"/>
                <a:gd name="T60" fmla="*/ 3 w 85"/>
                <a:gd name="T61" fmla="*/ 33 h 67"/>
                <a:gd name="T62" fmla="*/ 3 w 85"/>
                <a:gd name="T63" fmla="*/ 41 h 67"/>
                <a:gd name="T64" fmla="*/ 7 w 85"/>
                <a:gd name="T65" fmla="*/ 45 h 67"/>
                <a:gd name="T66" fmla="*/ 7 w 85"/>
                <a:gd name="T67" fmla="*/ 48 h 67"/>
                <a:gd name="T68" fmla="*/ 11 w 85"/>
                <a:gd name="T69" fmla="*/ 56 h 67"/>
                <a:gd name="T70" fmla="*/ 15 w 85"/>
                <a:gd name="T71" fmla="*/ 56 h 67"/>
                <a:gd name="T72" fmla="*/ 15 w 85"/>
                <a:gd name="T73" fmla="*/ 59 h 67"/>
                <a:gd name="T74" fmla="*/ 18 w 85"/>
                <a:gd name="T75" fmla="*/ 63 h 67"/>
                <a:gd name="T76" fmla="*/ 18 w 85"/>
                <a:gd name="T77" fmla="*/ 59 h 67"/>
                <a:gd name="T78" fmla="*/ 22 w 85"/>
                <a:gd name="T79" fmla="*/ 56 h 67"/>
                <a:gd name="T80" fmla="*/ 26 w 85"/>
                <a:gd name="T81" fmla="*/ 59 h 67"/>
                <a:gd name="T82" fmla="*/ 22 w 85"/>
                <a:gd name="T83" fmla="*/ 67 h 67"/>
                <a:gd name="T84" fmla="*/ 22 w 85"/>
                <a:gd name="T85" fmla="*/ 67 h 67"/>
                <a:gd name="T86" fmla="*/ 26 w 85"/>
                <a:gd name="T87" fmla="*/ 67 h 67"/>
                <a:gd name="T88" fmla="*/ 29 w 85"/>
                <a:gd name="T89" fmla="*/ 67 h 67"/>
                <a:gd name="T90" fmla="*/ 33 w 85"/>
                <a:gd name="T9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67">
                  <a:moveTo>
                    <a:pt x="37" y="67"/>
                  </a:moveTo>
                  <a:lnTo>
                    <a:pt x="40" y="63"/>
                  </a:lnTo>
                  <a:lnTo>
                    <a:pt x="44" y="63"/>
                  </a:lnTo>
                  <a:lnTo>
                    <a:pt x="44" y="59"/>
                  </a:lnTo>
                  <a:lnTo>
                    <a:pt x="48" y="59"/>
                  </a:lnTo>
                  <a:lnTo>
                    <a:pt x="52" y="59"/>
                  </a:lnTo>
                  <a:lnTo>
                    <a:pt x="59" y="59"/>
                  </a:lnTo>
                  <a:lnTo>
                    <a:pt x="63" y="59"/>
                  </a:lnTo>
                  <a:lnTo>
                    <a:pt x="63" y="63"/>
                  </a:lnTo>
                  <a:lnTo>
                    <a:pt x="66" y="63"/>
                  </a:lnTo>
                  <a:lnTo>
                    <a:pt x="66" y="59"/>
                  </a:lnTo>
                  <a:lnTo>
                    <a:pt x="66" y="59"/>
                  </a:lnTo>
                  <a:lnTo>
                    <a:pt x="63" y="56"/>
                  </a:lnTo>
                  <a:lnTo>
                    <a:pt x="59" y="56"/>
                  </a:lnTo>
                  <a:lnTo>
                    <a:pt x="59" y="48"/>
                  </a:lnTo>
                  <a:lnTo>
                    <a:pt x="63" y="48"/>
                  </a:lnTo>
                  <a:lnTo>
                    <a:pt x="70" y="48"/>
                  </a:lnTo>
                  <a:lnTo>
                    <a:pt x="70" y="45"/>
                  </a:lnTo>
                  <a:lnTo>
                    <a:pt x="74" y="41"/>
                  </a:lnTo>
                  <a:lnTo>
                    <a:pt x="77" y="41"/>
                  </a:lnTo>
                  <a:lnTo>
                    <a:pt x="81" y="37"/>
                  </a:lnTo>
                  <a:lnTo>
                    <a:pt x="81" y="37"/>
                  </a:lnTo>
                  <a:lnTo>
                    <a:pt x="85" y="33"/>
                  </a:lnTo>
                  <a:lnTo>
                    <a:pt x="85" y="30"/>
                  </a:lnTo>
                  <a:lnTo>
                    <a:pt x="85" y="26"/>
                  </a:lnTo>
                  <a:lnTo>
                    <a:pt x="85" y="22"/>
                  </a:lnTo>
                  <a:lnTo>
                    <a:pt x="85" y="19"/>
                  </a:lnTo>
                  <a:lnTo>
                    <a:pt x="81" y="11"/>
                  </a:lnTo>
                  <a:lnTo>
                    <a:pt x="77" y="11"/>
                  </a:lnTo>
                  <a:lnTo>
                    <a:pt x="77" y="8"/>
                  </a:lnTo>
                  <a:lnTo>
                    <a:pt x="74" y="8"/>
                  </a:lnTo>
                  <a:lnTo>
                    <a:pt x="70" y="4"/>
                  </a:lnTo>
                  <a:lnTo>
                    <a:pt x="70" y="4"/>
                  </a:lnTo>
                  <a:lnTo>
                    <a:pt x="66" y="0"/>
                  </a:lnTo>
                  <a:lnTo>
                    <a:pt x="63" y="4"/>
                  </a:lnTo>
                  <a:lnTo>
                    <a:pt x="59" y="4"/>
                  </a:lnTo>
                  <a:lnTo>
                    <a:pt x="63" y="8"/>
                  </a:lnTo>
                  <a:lnTo>
                    <a:pt x="63" y="11"/>
                  </a:lnTo>
                  <a:lnTo>
                    <a:pt x="63" y="15"/>
                  </a:lnTo>
                  <a:lnTo>
                    <a:pt x="63" y="15"/>
                  </a:lnTo>
                  <a:lnTo>
                    <a:pt x="59" y="15"/>
                  </a:lnTo>
                  <a:lnTo>
                    <a:pt x="55" y="8"/>
                  </a:lnTo>
                  <a:lnTo>
                    <a:pt x="52" y="8"/>
                  </a:lnTo>
                  <a:lnTo>
                    <a:pt x="48" y="8"/>
                  </a:lnTo>
                  <a:lnTo>
                    <a:pt x="44" y="4"/>
                  </a:lnTo>
                  <a:lnTo>
                    <a:pt x="44" y="4"/>
                  </a:lnTo>
                  <a:lnTo>
                    <a:pt x="40" y="4"/>
                  </a:lnTo>
                  <a:lnTo>
                    <a:pt x="37" y="4"/>
                  </a:lnTo>
                  <a:lnTo>
                    <a:pt x="33" y="4"/>
                  </a:lnTo>
                  <a:lnTo>
                    <a:pt x="29" y="4"/>
                  </a:lnTo>
                  <a:lnTo>
                    <a:pt x="22" y="4"/>
                  </a:lnTo>
                  <a:lnTo>
                    <a:pt x="22" y="4"/>
                  </a:lnTo>
                  <a:lnTo>
                    <a:pt x="18" y="4"/>
                  </a:lnTo>
                  <a:lnTo>
                    <a:pt x="11" y="4"/>
                  </a:lnTo>
                  <a:lnTo>
                    <a:pt x="7" y="4"/>
                  </a:lnTo>
                  <a:lnTo>
                    <a:pt x="3" y="11"/>
                  </a:lnTo>
                  <a:lnTo>
                    <a:pt x="3" y="15"/>
                  </a:lnTo>
                  <a:lnTo>
                    <a:pt x="0" y="19"/>
                  </a:lnTo>
                  <a:lnTo>
                    <a:pt x="0" y="22"/>
                  </a:lnTo>
                  <a:lnTo>
                    <a:pt x="0" y="30"/>
                  </a:lnTo>
                  <a:lnTo>
                    <a:pt x="3" y="30"/>
                  </a:lnTo>
                  <a:lnTo>
                    <a:pt x="3" y="33"/>
                  </a:lnTo>
                  <a:lnTo>
                    <a:pt x="3" y="37"/>
                  </a:lnTo>
                  <a:lnTo>
                    <a:pt x="3" y="41"/>
                  </a:lnTo>
                  <a:lnTo>
                    <a:pt x="3" y="41"/>
                  </a:lnTo>
                  <a:lnTo>
                    <a:pt x="7" y="45"/>
                  </a:lnTo>
                  <a:lnTo>
                    <a:pt x="7" y="45"/>
                  </a:lnTo>
                  <a:lnTo>
                    <a:pt x="7" y="48"/>
                  </a:lnTo>
                  <a:lnTo>
                    <a:pt x="7" y="52"/>
                  </a:lnTo>
                  <a:lnTo>
                    <a:pt x="11" y="56"/>
                  </a:lnTo>
                  <a:lnTo>
                    <a:pt x="11" y="52"/>
                  </a:lnTo>
                  <a:lnTo>
                    <a:pt x="15" y="56"/>
                  </a:lnTo>
                  <a:lnTo>
                    <a:pt x="15" y="59"/>
                  </a:lnTo>
                  <a:lnTo>
                    <a:pt x="15" y="59"/>
                  </a:lnTo>
                  <a:lnTo>
                    <a:pt x="15" y="63"/>
                  </a:lnTo>
                  <a:lnTo>
                    <a:pt x="18" y="63"/>
                  </a:lnTo>
                  <a:lnTo>
                    <a:pt x="18" y="63"/>
                  </a:lnTo>
                  <a:lnTo>
                    <a:pt x="18" y="59"/>
                  </a:lnTo>
                  <a:lnTo>
                    <a:pt x="22" y="59"/>
                  </a:lnTo>
                  <a:lnTo>
                    <a:pt x="22" y="56"/>
                  </a:lnTo>
                  <a:lnTo>
                    <a:pt x="22" y="59"/>
                  </a:lnTo>
                  <a:lnTo>
                    <a:pt x="26" y="59"/>
                  </a:lnTo>
                  <a:lnTo>
                    <a:pt x="22" y="63"/>
                  </a:lnTo>
                  <a:lnTo>
                    <a:pt x="22" y="67"/>
                  </a:lnTo>
                  <a:lnTo>
                    <a:pt x="22" y="67"/>
                  </a:lnTo>
                  <a:lnTo>
                    <a:pt x="22" y="67"/>
                  </a:lnTo>
                  <a:lnTo>
                    <a:pt x="26" y="67"/>
                  </a:lnTo>
                  <a:lnTo>
                    <a:pt x="26" y="67"/>
                  </a:lnTo>
                  <a:lnTo>
                    <a:pt x="29" y="63"/>
                  </a:lnTo>
                  <a:lnTo>
                    <a:pt x="29" y="67"/>
                  </a:lnTo>
                  <a:lnTo>
                    <a:pt x="33" y="67"/>
                  </a:lnTo>
                  <a:lnTo>
                    <a:pt x="33" y="67"/>
                  </a:lnTo>
                  <a:lnTo>
                    <a:pt x="37" y="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26"/>
            <p:cNvSpPr>
              <a:spLocks/>
            </p:cNvSpPr>
            <p:nvPr/>
          </p:nvSpPr>
          <p:spPr bwMode="auto">
            <a:xfrm>
              <a:off x="6394088" y="2723074"/>
              <a:ext cx="171122" cy="181415"/>
            </a:xfrm>
            <a:custGeom>
              <a:avLst/>
              <a:gdLst>
                <a:gd name="T0" fmla="*/ 18 w 133"/>
                <a:gd name="T1" fmla="*/ 22 h 141"/>
                <a:gd name="T2" fmla="*/ 26 w 133"/>
                <a:gd name="T3" fmla="*/ 15 h 141"/>
                <a:gd name="T4" fmla="*/ 26 w 133"/>
                <a:gd name="T5" fmla="*/ 4 h 141"/>
                <a:gd name="T6" fmla="*/ 33 w 133"/>
                <a:gd name="T7" fmla="*/ 0 h 141"/>
                <a:gd name="T8" fmla="*/ 44 w 133"/>
                <a:gd name="T9" fmla="*/ 7 h 141"/>
                <a:gd name="T10" fmla="*/ 44 w 133"/>
                <a:gd name="T11" fmla="*/ 19 h 141"/>
                <a:gd name="T12" fmla="*/ 59 w 133"/>
                <a:gd name="T13" fmla="*/ 26 h 141"/>
                <a:gd name="T14" fmla="*/ 74 w 133"/>
                <a:gd name="T15" fmla="*/ 26 h 141"/>
                <a:gd name="T16" fmla="*/ 81 w 133"/>
                <a:gd name="T17" fmla="*/ 33 h 141"/>
                <a:gd name="T18" fmla="*/ 85 w 133"/>
                <a:gd name="T19" fmla="*/ 37 h 141"/>
                <a:gd name="T20" fmla="*/ 78 w 133"/>
                <a:gd name="T21" fmla="*/ 44 h 141"/>
                <a:gd name="T22" fmla="*/ 70 w 133"/>
                <a:gd name="T23" fmla="*/ 48 h 141"/>
                <a:gd name="T24" fmla="*/ 70 w 133"/>
                <a:gd name="T25" fmla="*/ 56 h 141"/>
                <a:gd name="T26" fmla="*/ 74 w 133"/>
                <a:gd name="T27" fmla="*/ 63 h 141"/>
                <a:gd name="T28" fmla="*/ 89 w 133"/>
                <a:gd name="T29" fmla="*/ 67 h 141"/>
                <a:gd name="T30" fmla="*/ 100 w 133"/>
                <a:gd name="T31" fmla="*/ 78 h 141"/>
                <a:gd name="T32" fmla="*/ 107 w 133"/>
                <a:gd name="T33" fmla="*/ 89 h 141"/>
                <a:gd name="T34" fmla="*/ 115 w 133"/>
                <a:gd name="T35" fmla="*/ 93 h 141"/>
                <a:gd name="T36" fmla="*/ 118 w 133"/>
                <a:gd name="T37" fmla="*/ 96 h 141"/>
                <a:gd name="T38" fmla="*/ 122 w 133"/>
                <a:gd name="T39" fmla="*/ 100 h 141"/>
                <a:gd name="T40" fmla="*/ 129 w 133"/>
                <a:gd name="T41" fmla="*/ 104 h 141"/>
                <a:gd name="T42" fmla="*/ 133 w 133"/>
                <a:gd name="T43" fmla="*/ 108 h 141"/>
                <a:gd name="T44" fmla="*/ 133 w 133"/>
                <a:gd name="T45" fmla="*/ 111 h 141"/>
                <a:gd name="T46" fmla="*/ 129 w 133"/>
                <a:gd name="T47" fmla="*/ 122 h 141"/>
                <a:gd name="T48" fmla="*/ 129 w 133"/>
                <a:gd name="T49" fmla="*/ 134 h 141"/>
                <a:gd name="T50" fmla="*/ 122 w 133"/>
                <a:gd name="T51" fmla="*/ 130 h 141"/>
                <a:gd name="T52" fmla="*/ 111 w 133"/>
                <a:gd name="T53" fmla="*/ 130 h 141"/>
                <a:gd name="T54" fmla="*/ 115 w 133"/>
                <a:gd name="T55" fmla="*/ 141 h 141"/>
                <a:gd name="T56" fmla="*/ 107 w 133"/>
                <a:gd name="T57" fmla="*/ 134 h 141"/>
                <a:gd name="T58" fmla="*/ 96 w 133"/>
                <a:gd name="T59" fmla="*/ 130 h 141"/>
                <a:gd name="T60" fmla="*/ 100 w 133"/>
                <a:gd name="T61" fmla="*/ 122 h 141"/>
                <a:gd name="T62" fmla="*/ 100 w 133"/>
                <a:gd name="T63" fmla="*/ 115 h 141"/>
                <a:gd name="T64" fmla="*/ 96 w 133"/>
                <a:gd name="T65" fmla="*/ 108 h 141"/>
                <a:gd name="T66" fmla="*/ 92 w 133"/>
                <a:gd name="T67" fmla="*/ 104 h 141"/>
                <a:gd name="T68" fmla="*/ 85 w 133"/>
                <a:gd name="T69" fmla="*/ 96 h 141"/>
                <a:gd name="T70" fmla="*/ 85 w 133"/>
                <a:gd name="T71" fmla="*/ 89 h 141"/>
                <a:gd name="T72" fmla="*/ 81 w 133"/>
                <a:gd name="T73" fmla="*/ 78 h 141"/>
                <a:gd name="T74" fmla="*/ 63 w 133"/>
                <a:gd name="T75" fmla="*/ 67 h 141"/>
                <a:gd name="T76" fmla="*/ 48 w 133"/>
                <a:gd name="T77" fmla="*/ 78 h 141"/>
                <a:gd name="T78" fmla="*/ 37 w 133"/>
                <a:gd name="T79" fmla="*/ 70 h 141"/>
                <a:gd name="T80" fmla="*/ 26 w 133"/>
                <a:gd name="T81" fmla="*/ 78 h 141"/>
                <a:gd name="T82" fmla="*/ 22 w 133"/>
                <a:gd name="T83" fmla="*/ 67 h 141"/>
                <a:gd name="T84" fmla="*/ 22 w 133"/>
                <a:gd name="T85" fmla="*/ 59 h 141"/>
                <a:gd name="T86" fmla="*/ 22 w 133"/>
                <a:gd name="T87" fmla="*/ 48 h 141"/>
                <a:gd name="T88" fmla="*/ 11 w 133"/>
                <a:gd name="T89" fmla="*/ 52 h 141"/>
                <a:gd name="T90" fmla="*/ 11 w 133"/>
                <a:gd name="T91" fmla="*/ 41 h 141"/>
                <a:gd name="T92" fmla="*/ 0 w 133"/>
                <a:gd name="T93" fmla="*/ 33 h 141"/>
                <a:gd name="T94" fmla="*/ 7 w 133"/>
                <a:gd name="T95" fmla="*/ 26 h 141"/>
                <a:gd name="T96" fmla="*/ 7 w 133"/>
                <a:gd name="T97" fmla="*/ 1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 h="141">
                  <a:moveTo>
                    <a:pt x="15" y="19"/>
                  </a:moveTo>
                  <a:lnTo>
                    <a:pt x="18" y="19"/>
                  </a:lnTo>
                  <a:lnTo>
                    <a:pt x="18" y="22"/>
                  </a:lnTo>
                  <a:lnTo>
                    <a:pt x="26" y="19"/>
                  </a:lnTo>
                  <a:lnTo>
                    <a:pt x="26" y="19"/>
                  </a:lnTo>
                  <a:lnTo>
                    <a:pt x="26" y="15"/>
                  </a:lnTo>
                  <a:lnTo>
                    <a:pt x="26" y="15"/>
                  </a:lnTo>
                  <a:lnTo>
                    <a:pt x="26" y="11"/>
                  </a:lnTo>
                  <a:lnTo>
                    <a:pt x="26" y="4"/>
                  </a:lnTo>
                  <a:lnTo>
                    <a:pt x="26" y="4"/>
                  </a:lnTo>
                  <a:lnTo>
                    <a:pt x="26" y="0"/>
                  </a:lnTo>
                  <a:lnTo>
                    <a:pt x="33" y="0"/>
                  </a:lnTo>
                  <a:lnTo>
                    <a:pt x="33" y="4"/>
                  </a:lnTo>
                  <a:lnTo>
                    <a:pt x="41" y="4"/>
                  </a:lnTo>
                  <a:lnTo>
                    <a:pt x="44" y="7"/>
                  </a:lnTo>
                  <a:lnTo>
                    <a:pt x="44" y="11"/>
                  </a:lnTo>
                  <a:lnTo>
                    <a:pt x="44" y="15"/>
                  </a:lnTo>
                  <a:lnTo>
                    <a:pt x="44" y="19"/>
                  </a:lnTo>
                  <a:lnTo>
                    <a:pt x="52" y="22"/>
                  </a:lnTo>
                  <a:lnTo>
                    <a:pt x="55" y="26"/>
                  </a:lnTo>
                  <a:lnTo>
                    <a:pt x="59" y="26"/>
                  </a:lnTo>
                  <a:lnTo>
                    <a:pt x="67" y="30"/>
                  </a:lnTo>
                  <a:lnTo>
                    <a:pt x="70" y="26"/>
                  </a:lnTo>
                  <a:lnTo>
                    <a:pt x="74" y="26"/>
                  </a:lnTo>
                  <a:lnTo>
                    <a:pt x="74" y="30"/>
                  </a:lnTo>
                  <a:lnTo>
                    <a:pt x="81" y="30"/>
                  </a:lnTo>
                  <a:lnTo>
                    <a:pt x="81" y="33"/>
                  </a:lnTo>
                  <a:lnTo>
                    <a:pt x="81" y="33"/>
                  </a:lnTo>
                  <a:lnTo>
                    <a:pt x="85" y="37"/>
                  </a:lnTo>
                  <a:lnTo>
                    <a:pt x="85" y="37"/>
                  </a:lnTo>
                  <a:lnTo>
                    <a:pt x="81" y="37"/>
                  </a:lnTo>
                  <a:lnTo>
                    <a:pt x="81" y="44"/>
                  </a:lnTo>
                  <a:lnTo>
                    <a:pt x="78" y="44"/>
                  </a:lnTo>
                  <a:lnTo>
                    <a:pt x="74" y="48"/>
                  </a:lnTo>
                  <a:lnTo>
                    <a:pt x="70" y="48"/>
                  </a:lnTo>
                  <a:lnTo>
                    <a:pt x="70" y="48"/>
                  </a:lnTo>
                  <a:lnTo>
                    <a:pt x="70" y="52"/>
                  </a:lnTo>
                  <a:lnTo>
                    <a:pt x="74" y="56"/>
                  </a:lnTo>
                  <a:lnTo>
                    <a:pt x="70" y="56"/>
                  </a:lnTo>
                  <a:lnTo>
                    <a:pt x="70" y="59"/>
                  </a:lnTo>
                  <a:lnTo>
                    <a:pt x="74" y="59"/>
                  </a:lnTo>
                  <a:lnTo>
                    <a:pt x="74" y="63"/>
                  </a:lnTo>
                  <a:lnTo>
                    <a:pt x="81" y="63"/>
                  </a:lnTo>
                  <a:lnTo>
                    <a:pt x="85" y="67"/>
                  </a:lnTo>
                  <a:lnTo>
                    <a:pt x="89" y="67"/>
                  </a:lnTo>
                  <a:lnTo>
                    <a:pt x="92" y="70"/>
                  </a:lnTo>
                  <a:lnTo>
                    <a:pt x="96" y="74"/>
                  </a:lnTo>
                  <a:lnTo>
                    <a:pt x="100" y="78"/>
                  </a:lnTo>
                  <a:lnTo>
                    <a:pt x="100" y="78"/>
                  </a:lnTo>
                  <a:lnTo>
                    <a:pt x="107" y="85"/>
                  </a:lnTo>
                  <a:lnTo>
                    <a:pt x="107" y="89"/>
                  </a:lnTo>
                  <a:lnTo>
                    <a:pt x="111" y="89"/>
                  </a:lnTo>
                  <a:lnTo>
                    <a:pt x="115" y="89"/>
                  </a:lnTo>
                  <a:lnTo>
                    <a:pt x="115" y="93"/>
                  </a:lnTo>
                  <a:lnTo>
                    <a:pt x="115" y="93"/>
                  </a:lnTo>
                  <a:lnTo>
                    <a:pt x="118" y="96"/>
                  </a:lnTo>
                  <a:lnTo>
                    <a:pt x="118" y="96"/>
                  </a:lnTo>
                  <a:lnTo>
                    <a:pt x="122" y="96"/>
                  </a:lnTo>
                  <a:lnTo>
                    <a:pt x="122" y="100"/>
                  </a:lnTo>
                  <a:lnTo>
                    <a:pt x="122" y="100"/>
                  </a:lnTo>
                  <a:lnTo>
                    <a:pt x="126" y="100"/>
                  </a:lnTo>
                  <a:lnTo>
                    <a:pt x="129" y="104"/>
                  </a:lnTo>
                  <a:lnTo>
                    <a:pt x="129" y="104"/>
                  </a:lnTo>
                  <a:lnTo>
                    <a:pt x="133" y="104"/>
                  </a:lnTo>
                  <a:lnTo>
                    <a:pt x="133" y="104"/>
                  </a:lnTo>
                  <a:lnTo>
                    <a:pt x="133" y="108"/>
                  </a:lnTo>
                  <a:lnTo>
                    <a:pt x="129" y="111"/>
                  </a:lnTo>
                  <a:lnTo>
                    <a:pt x="133" y="111"/>
                  </a:lnTo>
                  <a:lnTo>
                    <a:pt x="133" y="111"/>
                  </a:lnTo>
                  <a:lnTo>
                    <a:pt x="133" y="115"/>
                  </a:lnTo>
                  <a:lnTo>
                    <a:pt x="129" y="119"/>
                  </a:lnTo>
                  <a:lnTo>
                    <a:pt x="129" y="122"/>
                  </a:lnTo>
                  <a:lnTo>
                    <a:pt x="133" y="126"/>
                  </a:lnTo>
                  <a:lnTo>
                    <a:pt x="133" y="130"/>
                  </a:lnTo>
                  <a:lnTo>
                    <a:pt x="129" y="134"/>
                  </a:lnTo>
                  <a:lnTo>
                    <a:pt x="126" y="134"/>
                  </a:lnTo>
                  <a:lnTo>
                    <a:pt x="122" y="130"/>
                  </a:lnTo>
                  <a:lnTo>
                    <a:pt x="122" y="130"/>
                  </a:lnTo>
                  <a:lnTo>
                    <a:pt x="118" y="126"/>
                  </a:lnTo>
                  <a:lnTo>
                    <a:pt x="115" y="130"/>
                  </a:lnTo>
                  <a:lnTo>
                    <a:pt x="111" y="130"/>
                  </a:lnTo>
                  <a:lnTo>
                    <a:pt x="115" y="134"/>
                  </a:lnTo>
                  <a:lnTo>
                    <a:pt x="115" y="137"/>
                  </a:lnTo>
                  <a:lnTo>
                    <a:pt x="115" y="141"/>
                  </a:lnTo>
                  <a:lnTo>
                    <a:pt x="115" y="141"/>
                  </a:lnTo>
                  <a:lnTo>
                    <a:pt x="111" y="141"/>
                  </a:lnTo>
                  <a:lnTo>
                    <a:pt x="107" y="134"/>
                  </a:lnTo>
                  <a:lnTo>
                    <a:pt x="104" y="134"/>
                  </a:lnTo>
                  <a:lnTo>
                    <a:pt x="100" y="134"/>
                  </a:lnTo>
                  <a:lnTo>
                    <a:pt x="96" y="130"/>
                  </a:lnTo>
                  <a:lnTo>
                    <a:pt x="100" y="130"/>
                  </a:lnTo>
                  <a:lnTo>
                    <a:pt x="100" y="126"/>
                  </a:lnTo>
                  <a:lnTo>
                    <a:pt x="100" y="122"/>
                  </a:lnTo>
                  <a:lnTo>
                    <a:pt x="100" y="119"/>
                  </a:lnTo>
                  <a:lnTo>
                    <a:pt x="100" y="119"/>
                  </a:lnTo>
                  <a:lnTo>
                    <a:pt x="100" y="115"/>
                  </a:lnTo>
                  <a:lnTo>
                    <a:pt x="104" y="111"/>
                  </a:lnTo>
                  <a:lnTo>
                    <a:pt x="100" y="111"/>
                  </a:lnTo>
                  <a:lnTo>
                    <a:pt x="96" y="108"/>
                  </a:lnTo>
                  <a:lnTo>
                    <a:pt x="100" y="108"/>
                  </a:lnTo>
                  <a:lnTo>
                    <a:pt x="96" y="104"/>
                  </a:lnTo>
                  <a:lnTo>
                    <a:pt x="92" y="104"/>
                  </a:lnTo>
                  <a:lnTo>
                    <a:pt x="89" y="100"/>
                  </a:lnTo>
                  <a:lnTo>
                    <a:pt x="85" y="100"/>
                  </a:lnTo>
                  <a:lnTo>
                    <a:pt x="85" y="96"/>
                  </a:lnTo>
                  <a:lnTo>
                    <a:pt x="85" y="93"/>
                  </a:lnTo>
                  <a:lnTo>
                    <a:pt x="85" y="89"/>
                  </a:lnTo>
                  <a:lnTo>
                    <a:pt x="85" y="89"/>
                  </a:lnTo>
                  <a:lnTo>
                    <a:pt x="85" y="85"/>
                  </a:lnTo>
                  <a:lnTo>
                    <a:pt x="85" y="82"/>
                  </a:lnTo>
                  <a:lnTo>
                    <a:pt x="81" y="78"/>
                  </a:lnTo>
                  <a:lnTo>
                    <a:pt x="74" y="74"/>
                  </a:lnTo>
                  <a:lnTo>
                    <a:pt x="70" y="70"/>
                  </a:lnTo>
                  <a:lnTo>
                    <a:pt x="63" y="67"/>
                  </a:lnTo>
                  <a:lnTo>
                    <a:pt x="59" y="70"/>
                  </a:lnTo>
                  <a:lnTo>
                    <a:pt x="55" y="74"/>
                  </a:lnTo>
                  <a:lnTo>
                    <a:pt x="48" y="78"/>
                  </a:lnTo>
                  <a:lnTo>
                    <a:pt x="44" y="74"/>
                  </a:lnTo>
                  <a:lnTo>
                    <a:pt x="41" y="74"/>
                  </a:lnTo>
                  <a:lnTo>
                    <a:pt x="37" y="70"/>
                  </a:lnTo>
                  <a:lnTo>
                    <a:pt x="33" y="74"/>
                  </a:lnTo>
                  <a:lnTo>
                    <a:pt x="30" y="78"/>
                  </a:lnTo>
                  <a:lnTo>
                    <a:pt x="26" y="78"/>
                  </a:lnTo>
                  <a:lnTo>
                    <a:pt x="22" y="78"/>
                  </a:lnTo>
                  <a:lnTo>
                    <a:pt x="22" y="70"/>
                  </a:lnTo>
                  <a:lnTo>
                    <a:pt x="22" y="67"/>
                  </a:lnTo>
                  <a:lnTo>
                    <a:pt x="22" y="63"/>
                  </a:lnTo>
                  <a:lnTo>
                    <a:pt x="22" y="59"/>
                  </a:lnTo>
                  <a:lnTo>
                    <a:pt x="22" y="59"/>
                  </a:lnTo>
                  <a:lnTo>
                    <a:pt x="22" y="56"/>
                  </a:lnTo>
                  <a:lnTo>
                    <a:pt x="22" y="52"/>
                  </a:lnTo>
                  <a:lnTo>
                    <a:pt x="22" y="48"/>
                  </a:lnTo>
                  <a:lnTo>
                    <a:pt x="18" y="48"/>
                  </a:lnTo>
                  <a:lnTo>
                    <a:pt x="15" y="52"/>
                  </a:lnTo>
                  <a:lnTo>
                    <a:pt x="11" y="52"/>
                  </a:lnTo>
                  <a:lnTo>
                    <a:pt x="7" y="48"/>
                  </a:lnTo>
                  <a:lnTo>
                    <a:pt x="11" y="44"/>
                  </a:lnTo>
                  <a:lnTo>
                    <a:pt x="11" y="41"/>
                  </a:lnTo>
                  <a:lnTo>
                    <a:pt x="7" y="37"/>
                  </a:lnTo>
                  <a:lnTo>
                    <a:pt x="4" y="37"/>
                  </a:lnTo>
                  <a:lnTo>
                    <a:pt x="0" y="33"/>
                  </a:lnTo>
                  <a:lnTo>
                    <a:pt x="4" y="30"/>
                  </a:lnTo>
                  <a:lnTo>
                    <a:pt x="4" y="30"/>
                  </a:lnTo>
                  <a:lnTo>
                    <a:pt x="7" y="26"/>
                  </a:lnTo>
                  <a:lnTo>
                    <a:pt x="7" y="26"/>
                  </a:lnTo>
                  <a:lnTo>
                    <a:pt x="7" y="22"/>
                  </a:lnTo>
                  <a:lnTo>
                    <a:pt x="7" y="19"/>
                  </a:lnTo>
                  <a:lnTo>
                    <a:pt x="15" y="19"/>
                  </a:lnTo>
                  <a:lnTo>
                    <a:pt x="15" y="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27"/>
            <p:cNvSpPr>
              <a:spLocks noEditPoints="1"/>
            </p:cNvSpPr>
            <p:nvPr/>
          </p:nvSpPr>
          <p:spPr bwMode="auto">
            <a:xfrm>
              <a:off x="6346483" y="2765533"/>
              <a:ext cx="181415" cy="301072"/>
            </a:xfrm>
            <a:custGeom>
              <a:avLst/>
              <a:gdLst>
                <a:gd name="T0" fmla="*/ 13 w 38"/>
                <a:gd name="T1" fmla="*/ 3 h 63"/>
                <a:gd name="T2" fmla="*/ 16 w 38"/>
                <a:gd name="T3" fmla="*/ 4 h 63"/>
                <a:gd name="T4" fmla="*/ 16 w 38"/>
                <a:gd name="T5" fmla="*/ 8 h 63"/>
                <a:gd name="T6" fmla="*/ 18 w 38"/>
                <a:gd name="T7" fmla="*/ 12 h 63"/>
                <a:gd name="T8" fmla="*/ 23 w 38"/>
                <a:gd name="T9" fmla="*/ 12 h 63"/>
                <a:gd name="T10" fmla="*/ 30 w 38"/>
                <a:gd name="T11" fmla="*/ 11 h 63"/>
                <a:gd name="T12" fmla="*/ 33 w 38"/>
                <a:gd name="T13" fmla="*/ 15 h 63"/>
                <a:gd name="T14" fmla="*/ 35 w 38"/>
                <a:gd name="T15" fmla="*/ 19 h 63"/>
                <a:gd name="T16" fmla="*/ 38 w 38"/>
                <a:gd name="T17" fmla="*/ 21 h 63"/>
                <a:gd name="T18" fmla="*/ 37 w 38"/>
                <a:gd name="T19" fmla="*/ 25 h 63"/>
                <a:gd name="T20" fmla="*/ 33 w 38"/>
                <a:gd name="T21" fmla="*/ 26 h 63"/>
                <a:gd name="T22" fmla="*/ 27 w 38"/>
                <a:gd name="T23" fmla="*/ 26 h 63"/>
                <a:gd name="T24" fmla="*/ 24 w 38"/>
                <a:gd name="T25" fmla="*/ 31 h 63"/>
                <a:gd name="T26" fmla="*/ 25 w 38"/>
                <a:gd name="T27" fmla="*/ 36 h 63"/>
                <a:gd name="T28" fmla="*/ 23 w 38"/>
                <a:gd name="T29" fmla="*/ 36 h 63"/>
                <a:gd name="T30" fmla="*/ 21 w 38"/>
                <a:gd name="T31" fmla="*/ 34 h 63"/>
                <a:gd name="T32" fmla="*/ 19 w 38"/>
                <a:gd name="T33" fmla="*/ 34 h 63"/>
                <a:gd name="T34" fmla="*/ 17 w 38"/>
                <a:gd name="T35" fmla="*/ 33 h 63"/>
                <a:gd name="T36" fmla="*/ 16 w 38"/>
                <a:gd name="T37" fmla="*/ 31 h 63"/>
                <a:gd name="T38" fmla="*/ 14 w 38"/>
                <a:gd name="T39" fmla="*/ 31 h 63"/>
                <a:gd name="T40" fmla="*/ 13 w 38"/>
                <a:gd name="T41" fmla="*/ 31 h 63"/>
                <a:gd name="T42" fmla="*/ 13 w 38"/>
                <a:gd name="T43" fmla="*/ 34 h 63"/>
                <a:gd name="T44" fmla="*/ 12 w 38"/>
                <a:gd name="T45" fmla="*/ 38 h 63"/>
                <a:gd name="T46" fmla="*/ 10 w 38"/>
                <a:gd name="T47" fmla="*/ 44 h 63"/>
                <a:gd name="T48" fmla="*/ 10 w 38"/>
                <a:gd name="T49" fmla="*/ 46 h 63"/>
                <a:gd name="T50" fmla="*/ 12 w 38"/>
                <a:gd name="T51" fmla="*/ 49 h 63"/>
                <a:gd name="T52" fmla="*/ 13 w 38"/>
                <a:gd name="T53" fmla="*/ 49 h 63"/>
                <a:gd name="T54" fmla="*/ 15 w 38"/>
                <a:gd name="T55" fmla="*/ 52 h 63"/>
                <a:gd name="T56" fmla="*/ 16 w 38"/>
                <a:gd name="T57" fmla="*/ 52 h 63"/>
                <a:gd name="T58" fmla="*/ 17 w 38"/>
                <a:gd name="T59" fmla="*/ 55 h 63"/>
                <a:gd name="T60" fmla="*/ 17 w 38"/>
                <a:gd name="T61" fmla="*/ 56 h 63"/>
                <a:gd name="T62" fmla="*/ 20 w 38"/>
                <a:gd name="T63" fmla="*/ 59 h 63"/>
                <a:gd name="T64" fmla="*/ 23 w 38"/>
                <a:gd name="T65" fmla="*/ 61 h 63"/>
                <a:gd name="T66" fmla="*/ 23 w 38"/>
                <a:gd name="T67" fmla="*/ 63 h 63"/>
                <a:gd name="T68" fmla="*/ 19 w 38"/>
                <a:gd name="T69" fmla="*/ 62 h 63"/>
                <a:gd name="T70" fmla="*/ 18 w 38"/>
                <a:gd name="T71" fmla="*/ 60 h 63"/>
                <a:gd name="T72" fmla="*/ 15 w 38"/>
                <a:gd name="T73" fmla="*/ 60 h 63"/>
                <a:gd name="T74" fmla="*/ 13 w 38"/>
                <a:gd name="T75" fmla="*/ 57 h 63"/>
                <a:gd name="T76" fmla="*/ 10 w 38"/>
                <a:gd name="T77" fmla="*/ 55 h 63"/>
                <a:gd name="T78" fmla="*/ 8 w 38"/>
                <a:gd name="T79" fmla="*/ 52 h 63"/>
                <a:gd name="T80" fmla="*/ 6 w 38"/>
                <a:gd name="T81" fmla="*/ 51 h 63"/>
                <a:gd name="T82" fmla="*/ 7 w 38"/>
                <a:gd name="T83" fmla="*/ 48 h 63"/>
                <a:gd name="T84" fmla="*/ 8 w 38"/>
                <a:gd name="T85" fmla="*/ 45 h 63"/>
                <a:gd name="T86" fmla="*/ 9 w 38"/>
                <a:gd name="T87" fmla="*/ 42 h 63"/>
                <a:gd name="T88" fmla="*/ 11 w 38"/>
                <a:gd name="T89" fmla="*/ 36 h 63"/>
                <a:gd name="T90" fmla="*/ 10 w 38"/>
                <a:gd name="T91" fmla="*/ 31 h 63"/>
                <a:gd name="T92" fmla="*/ 7 w 38"/>
                <a:gd name="T93" fmla="*/ 26 h 63"/>
                <a:gd name="T94" fmla="*/ 6 w 38"/>
                <a:gd name="T95" fmla="*/ 22 h 63"/>
                <a:gd name="T96" fmla="*/ 6 w 38"/>
                <a:gd name="T97" fmla="*/ 18 h 63"/>
                <a:gd name="T98" fmla="*/ 2 w 38"/>
                <a:gd name="T99" fmla="*/ 13 h 63"/>
                <a:gd name="T100" fmla="*/ 0 w 38"/>
                <a:gd name="T101" fmla="*/ 10 h 63"/>
                <a:gd name="T102" fmla="*/ 2 w 38"/>
                <a:gd name="T103" fmla="*/ 6 h 63"/>
                <a:gd name="T104" fmla="*/ 6 w 38"/>
                <a:gd name="T105" fmla="*/ 4 h 63"/>
                <a:gd name="T106" fmla="*/ 9 w 38"/>
                <a:gd name="T107" fmla="*/ 2 h 63"/>
                <a:gd name="T108" fmla="*/ 10 w 38"/>
                <a:gd name="T109" fmla="*/ 0 h 63"/>
                <a:gd name="T110" fmla="*/ 13 w 38"/>
                <a:gd name="T111" fmla="*/ 59 h 63"/>
                <a:gd name="T112" fmla="*/ 10 w 38"/>
                <a:gd name="T113" fmla="*/ 55 h 63"/>
                <a:gd name="T114" fmla="*/ 7 w 38"/>
                <a:gd name="T115" fmla="*/ 55 h 63"/>
                <a:gd name="T116" fmla="*/ 23 w 38"/>
                <a:gd name="T117" fmla="*/ 37 h 63"/>
                <a:gd name="T118" fmla="*/ 13 w 38"/>
                <a:gd name="T119" fmla="*/ 46 h 63"/>
                <a:gd name="T120" fmla="*/ 14 w 38"/>
                <a:gd name="T12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 h="63">
                  <a:moveTo>
                    <a:pt x="10" y="0"/>
                  </a:moveTo>
                  <a:cubicBezTo>
                    <a:pt x="11" y="1"/>
                    <a:pt x="11" y="1"/>
                    <a:pt x="11" y="1"/>
                  </a:cubicBezTo>
                  <a:cubicBezTo>
                    <a:pt x="12" y="1"/>
                    <a:pt x="12" y="1"/>
                    <a:pt x="12" y="1"/>
                  </a:cubicBezTo>
                  <a:cubicBezTo>
                    <a:pt x="13" y="2"/>
                    <a:pt x="13" y="2"/>
                    <a:pt x="13" y="2"/>
                  </a:cubicBezTo>
                  <a:cubicBezTo>
                    <a:pt x="13" y="3"/>
                    <a:pt x="13" y="3"/>
                    <a:pt x="13" y="3"/>
                  </a:cubicBezTo>
                  <a:cubicBezTo>
                    <a:pt x="12" y="4"/>
                    <a:pt x="12" y="4"/>
                    <a:pt x="12" y="4"/>
                  </a:cubicBezTo>
                  <a:cubicBezTo>
                    <a:pt x="13" y="5"/>
                    <a:pt x="13" y="5"/>
                    <a:pt x="13" y="5"/>
                  </a:cubicBezTo>
                  <a:cubicBezTo>
                    <a:pt x="14" y="5"/>
                    <a:pt x="14" y="5"/>
                    <a:pt x="14" y="5"/>
                  </a:cubicBezTo>
                  <a:cubicBezTo>
                    <a:pt x="15" y="4"/>
                    <a:pt x="15" y="4"/>
                    <a:pt x="15" y="4"/>
                  </a:cubicBezTo>
                  <a:cubicBezTo>
                    <a:pt x="16" y="4"/>
                    <a:pt x="16" y="4"/>
                    <a:pt x="16" y="4"/>
                  </a:cubicBezTo>
                  <a:cubicBezTo>
                    <a:pt x="16" y="5"/>
                    <a:pt x="16" y="5"/>
                    <a:pt x="16" y="5"/>
                  </a:cubicBezTo>
                  <a:cubicBezTo>
                    <a:pt x="16" y="6"/>
                    <a:pt x="16" y="6"/>
                    <a:pt x="16" y="6"/>
                  </a:cubicBezTo>
                  <a:cubicBezTo>
                    <a:pt x="16" y="7"/>
                    <a:pt x="16" y="7"/>
                    <a:pt x="16" y="7"/>
                  </a:cubicBezTo>
                  <a:cubicBezTo>
                    <a:pt x="16" y="7"/>
                    <a:pt x="16" y="7"/>
                    <a:pt x="16" y="7"/>
                  </a:cubicBezTo>
                  <a:cubicBezTo>
                    <a:pt x="16" y="8"/>
                    <a:pt x="16" y="8"/>
                    <a:pt x="16" y="8"/>
                  </a:cubicBezTo>
                  <a:cubicBezTo>
                    <a:pt x="16" y="9"/>
                    <a:pt x="16" y="9"/>
                    <a:pt x="16" y="9"/>
                  </a:cubicBezTo>
                  <a:cubicBezTo>
                    <a:pt x="16" y="10"/>
                    <a:pt x="16" y="10"/>
                    <a:pt x="16" y="10"/>
                  </a:cubicBezTo>
                  <a:cubicBezTo>
                    <a:pt x="16" y="12"/>
                    <a:pt x="16" y="12"/>
                    <a:pt x="16" y="12"/>
                  </a:cubicBezTo>
                  <a:cubicBezTo>
                    <a:pt x="17" y="12"/>
                    <a:pt x="17" y="12"/>
                    <a:pt x="17" y="12"/>
                  </a:cubicBezTo>
                  <a:cubicBezTo>
                    <a:pt x="18" y="12"/>
                    <a:pt x="18" y="12"/>
                    <a:pt x="18" y="12"/>
                  </a:cubicBezTo>
                  <a:cubicBezTo>
                    <a:pt x="19" y="11"/>
                    <a:pt x="19" y="11"/>
                    <a:pt x="19" y="11"/>
                  </a:cubicBezTo>
                  <a:cubicBezTo>
                    <a:pt x="20" y="10"/>
                    <a:pt x="20" y="10"/>
                    <a:pt x="20" y="10"/>
                  </a:cubicBezTo>
                  <a:cubicBezTo>
                    <a:pt x="21" y="11"/>
                    <a:pt x="21" y="11"/>
                    <a:pt x="21" y="11"/>
                  </a:cubicBezTo>
                  <a:cubicBezTo>
                    <a:pt x="22" y="11"/>
                    <a:pt x="22" y="11"/>
                    <a:pt x="22" y="11"/>
                  </a:cubicBezTo>
                  <a:cubicBezTo>
                    <a:pt x="23" y="12"/>
                    <a:pt x="23" y="12"/>
                    <a:pt x="23" y="12"/>
                  </a:cubicBezTo>
                  <a:cubicBezTo>
                    <a:pt x="25" y="11"/>
                    <a:pt x="25" y="11"/>
                    <a:pt x="25" y="11"/>
                  </a:cubicBezTo>
                  <a:cubicBezTo>
                    <a:pt x="26" y="10"/>
                    <a:pt x="26" y="10"/>
                    <a:pt x="26" y="10"/>
                  </a:cubicBezTo>
                  <a:cubicBezTo>
                    <a:pt x="27" y="9"/>
                    <a:pt x="27" y="9"/>
                    <a:pt x="27" y="9"/>
                  </a:cubicBezTo>
                  <a:cubicBezTo>
                    <a:pt x="29" y="10"/>
                    <a:pt x="29" y="10"/>
                    <a:pt x="29" y="10"/>
                  </a:cubicBezTo>
                  <a:cubicBezTo>
                    <a:pt x="30" y="11"/>
                    <a:pt x="30" y="11"/>
                    <a:pt x="30" y="11"/>
                  </a:cubicBezTo>
                  <a:cubicBezTo>
                    <a:pt x="32" y="12"/>
                    <a:pt x="32" y="12"/>
                    <a:pt x="32" y="12"/>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33" y="17"/>
                    <a:pt x="33" y="17"/>
                    <a:pt x="33" y="17"/>
                  </a:cubicBezTo>
                  <a:cubicBezTo>
                    <a:pt x="33" y="18"/>
                    <a:pt x="33" y="18"/>
                    <a:pt x="33" y="18"/>
                  </a:cubicBezTo>
                  <a:cubicBezTo>
                    <a:pt x="34" y="18"/>
                    <a:pt x="34" y="18"/>
                    <a:pt x="34" y="18"/>
                  </a:cubicBezTo>
                  <a:cubicBezTo>
                    <a:pt x="35" y="19"/>
                    <a:pt x="35" y="19"/>
                    <a:pt x="35" y="19"/>
                  </a:cubicBezTo>
                  <a:cubicBezTo>
                    <a:pt x="36" y="19"/>
                    <a:pt x="36" y="19"/>
                    <a:pt x="36" y="19"/>
                  </a:cubicBezTo>
                  <a:cubicBezTo>
                    <a:pt x="37" y="20"/>
                    <a:pt x="37" y="20"/>
                    <a:pt x="37" y="20"/>
                  </a:cubicBezTo>
                  <a:cubicBezTo>
                    <a:pt x="36" y="20"/>
                    <a:pt x="36" y="20"/>
                    <a:pt x="36" y="20"/>
                  </a:cubicBezTo>
                  <a:cubicBezTo>
                    <a:pt x="37" y="21"/>
                    <a:pt x="37" y="21"/>
                    <a:pt x="37" y="21"/>
                  </a:cubicBezTo>
                  <a:cubicBezTo>
                    <a:pt x="38" y="21"/>
                    <a:pt x="38" y="21"/>
                    <a:pt x="38" y="21"/>
                  </a:cubicBezTo>
                  <a:cubicBezTo>
                    <a:pt x="37" y="22"/>
                    <a:pt x="37" y="22"/>
                    <a:pt x="37" y="22"/>
                  </a:cubicBezTo>
                  <a:cubicBezTo>
                    <a:pt x="37" y="23"/>
                    <a:pt x="37" y="23"/>
                    <a:pt x="37" y="23"/>
                  </a:cubicBezTo>
                  <a:cubicBezTo>
                    <a:pt x="37" y="23"/>
                    <a:pt x="37" y="23"/>
                    <a:pt x="37" y="23"/>
                  </a:cubicBezTo>
                  <a:cubicBezTo>
                    <a:pt x="37" y="24"/>
                    <a:pt x="37" y="24"/>
                    <a:pt x="37" y="24"/>
                  </a:cubicBezTo>
                  <a:cubicBezTo>
                    <a:pt x="37" y="25"/>
                    <a:pt x="37" y="25"/>
                    <a:pt x="37" y="25"/>
                  </a:cubicBezTo>
                  <a:cubicBezTo>
                    <a:pt x="37" y="26"/>
                    <a:pt x="37" y="26"/>
                    <a:pt x="37" y="26"/>
                  </a:cubicBezTo>
                  <a:cubicBezTo>
                    <a:pt x="36" y="26"/>
                    <a:pt x="36" y="26"/>
                    <a:pt x="36" y="26"/>
                  </a:cubicBezTo>
                  <a:cubicBezTo>
                    <a:pt x="35" y="26"/>
                    <a:pt x="35" y="26"/>
                    <a:pt x="35" y="26"/>
                  </a:cubicBezTo>
                  <a:cubicBezTo>
                    <a:pt x="34" y="26"/>
                    <a:pt x="34" y="26"/>
                    <a:pt x="34" y="26"/>
                  </a:cubicBezTo>
                  <a:cubicBezTo>
                    <a:pt x="33" y="26"/>
                    <a:pt x="33" y="26"/>
                    <a:pt x="33" y="26"/>
                  </a:cubicBezTo>
                  <a:cubicBezTo>
                    <a:pt x="32" y="26"/>
                    <a:pt x="32" y="26"/>
                    <a:pt x="32" y="26"/>
                  </a:cubicBezTo>
                  <a:cubicBezTo>
                    <a:pt x="30" y="26"/>
                    <a:pt x="30" y="26"/>
                    <a:pt x="30" y="26"/>
                  </a:cubicBezTo>
                  <a:cubicBezTo>
                    <a:pt x="30" y="26"/>
                    <a:pt x="30" y="26"/>
                    <a:pt x="30" y="26"/>
                  </a:cubicBezTo>
                  <a:cubicBezTo>
                    <a:pt x="29" y="26"/>
                    <a:pt x="29" y="26"/>
                    <a:pt x="29" y="26"/>
                  </a:cubicBezTo>
                  <a:cubicBezTo>
                    <a:pt x="27" y="26"/>
                    <a:pt x="27" y="26"/>
                    <a:pt x="27" y="26"/>
                  </a:cubicBezTo>
                  <a:cubicBezTo>
                    <a:pt x="26" y="26"/>
                    <a:pt x="26" y="26"/>
                    <a:pt x="26" y="26"/>
                  </a:cubicBezTo>
                  <a:cubicBezTo>
                    <a:pt x="25" y="28"/>
                    <a:pt x="25" y="28"/>
                    <a:pt x="25" y="28"/>
                  </a:cubicBezTo>
                  <a:cubicBezTo>
                    <a:pt x="25" y="29"/>
                    <a:pt x="25" y="29"/>
                    <a:pt x="25" y="29"/>
                  </a:cubicBezTo>
                  <a:cubicBezTo>
                    <a:pt x="24" y="30"/>
                    <a:pt x="24" y="30"/>
                    <a:pt x="24" y="30"/>
                  </a:cubicBezTo>
                  <a:cubicBezTo>
                    <a:pt x="24" y="31"/>
                    <a:pt x="24" y="31"/>
                    <a:pt x="24" y="31"/>
                  </a:cubicBezTo>
                  <a:cubicBezTo>
                    <a:pt x="24" y="33"/>
                    <a:pt x="24" y="33"/>
                    <a:pt x="24" y="33"/>
                  </a:cubicBezTo>
                  <a:cubicBezTo>
                    <a:pt x="25" y="33"/>
                    <a:pt x="25" y="33"/>
                    <a:pt x="25" y="33"/>
                  </a:cubicBezTo>
                  <a:cubicBezTo>
                    <a:pt x="25" y="34"/>
                    <a:pt x="25" y="34"/>
                    <a:pt x="25" y="34"/>
                  </a:cubicBezTo>
                  <a:cubicBezTo>
                    <a:pt x="25" y="35"/>
                    <a:pt x="25" y="35"/>
                    <a:pt x="25" y="35"/>
                  </a:cubicBezTo>
                  <a:cubicBezTo>
                    <a:pt x="25" y="36"/>
                    <a:pt x="25" y="36"/>
                    <a:pt x="25" y="36"/>
                  </a:cubicBezTo>
                  <a:cubicBezTo>
                    <a:pt x="25" y="36"/>
                    <a:pt x="25" y="36"/>
                    <a:pt x="25" y="36"/>
                  </a:cubicBezTo>
                  <a:cubicBezTo>
                    <a:pt x="25" y="37"/>
                    <a:pt x="25" y="37"/>
                    <a:pt x="25" y="37"/>
                  </a:cubicBezTo>
                  <a:cubicBezTo>
                    <a:pt x="25" y="37"/>
                    <a:pt x="25" y="37"/>
                    <a:pt x="25" y="37"/>
                  </a:cubicBezTo>
                  <a:cubicBezTo>
                    <a:pt x="24" y="36"/>
                    <a:pt x="24" y="36"/>
                    <a:pt x="24" y="36"/>
                  </a:cubicBezTo>
                  <a:cubicBezTo>
                    <a:pt x="23" y="36"/>
                    <a:pt x="23" y="36"/>
                    <a:pt x="23" y="36"/>
                  </a:cubicBezTo>
                  <a:cubicBezTo>
                    <a:pt x="23" y="36"/>
                    <a:pt x="23" y="36"/>
                    <a:pt x="23" y="36"/>
                  </a:cubicBezTo>
                  <a:cubicBezTo>
                    <a:pt x="23" y="35"/>
                    <a:pt x="23" y="35"/>
                    <a:pt x="23" y="35"/>
                  </a:cubicBezTo>
                  <a:cubicBezTo>
                    <a:pt x="23" y="35"/>
                    <a:pt x="23" y="35"/>
                    <a:pt x="23" y="35"/>
                  </a:cubicBezTo>
                  <a:cubicBezTo>
                    <a:pt x="21" y="34"/>
                    <a:pt x="21" y="34"/>
                    <a:pt x="21" y="34"/>
                  </a:cubicBezTo>
                  <a:cubicBezTo>
                    <a:pt x="21" y="34"/>
                    <a:pt x="21" y="34"/>
                    <a:pt x="21" y="34"/>
                  </a:cubicBezTo>
                  <a:cubicBezTo>
                    <a:pt x="20" y="34"/>
                    <a:pt x="20" y="34"/>
                    <a:pt x="20" y="34"/>
                  </a:cubicBezTo>
                  <a:cubicBezTo>
                    <a:pt x="20" y="34"/>
                    <a:pt x="20" y="34"/>
                    <a:pt x="20" y="34"/>
                  </a:cubicBezTo>
                  <a:cubicBezTo>
                    <a:pt x="20" y="35"/>
                    <a:pt x="20" y="35"/>
                    <a:pt x="20" y="35"/>
                  </a:cubicBezTo>
                  <a:cubicBezTo>
                    <a:pt x="20" y="34"/>
                    <a:pt x="20" y="34"/>
                    <a:pt x="20" y="34"/>
                  </a:cubicBezTo>
                  <a:cubicBezTo>
                    <a:pt x="19" y="34"/>
                    <a:pt x="19" y="34"/>
                    <a:pt x="19" y="34"/>
                  </a:cubicBezTo>
                  <a:cubicBezTo>
                    <a:pt x="18" y="34"/>
                    <a:pt x="18" y="34"/>
                    <a:pt x="18" y="34"/>
                  </a:cubicBezTo>
                  <a:cubicBezTo>
                    <a:pt x="17" y="34"/>
                    <a:pt x="17" y="34"/>
                    <a:pt x="17" y="34"/>
                  </a:cubicBezTo>
                  <a:cubicBezTo>
                    <a:pt x="17" y="34"/>
                    <a:pt x="17" y="34"/>
                    <a:pt x="17" y="34"/>
                  </a:cubicBezTo>
                  <a:cubicBezTo>
                    <a:pt x="17" y="34"/>
                    <a:pt x="17" y="34"/>
                    <a:pt x="17" y="34"/>
                  </a:cubicBezTo>
                  <a:cubicBezTo>
                    <a:pt x="17" y="33"/>
                    <a:pt x="17" y="33"/>
                    <a:pt x="17" y="33"/>
                  </a:cubicBezTo>
                  <a:cubicBezTo>
                    <a:pt x="17" y="33"/>
                    <a:pt x="17" y="33"/>
                    <a:pt x="17" y="33"/>
                  </a:cubicBezTo>
                  <a:cubicBezTo>
                    <a:pt x="17" y="32"/>
                    <a:pt x="17" y="32"/>
                    <a:pt x="17" y="32"/>
                  </a:cubicBezTo>
                  <a:cubicBezTo>
                    <a:pt x="17" y="31"/>
                    <a:pt x="17" y="31"/>
                    <a:pt x="17" y="31"/>
                  </a:cubicBezTo>
                  <a:cubicBezTo>
                    <a:pt x="17" y="31"/>
                    <a:pt x="17" y="31"/>
                    <a:pt x="17" y="31"/>
                  </a:cubicBezTo>
                  <a:cubicBezTo>
                    <a:pt x="16" y="31"/>
                    <a:pt x="16" y="31"/>
                    <a:pt x="16" y="31"/>
                  </a:cubicBezTo>
                  <a:cubicBezTo>
                    <a:pt x="16" y="31"/>
                    <a:pt x="16" y="31"/>
                    <a:pt x="16" y="31"/>
                  </a:cubicBezTo>
                  <a:cubicBezTo>
                    <a:pt x="16" y="31"/>
                    <a:pt x="16" y="31"/>
                    <a:pt x="16" y="31"/>
                  </a:cubicBezTo>
                  <a:cubicBezTo>
                    <a:pt x="15" y="30"/>
                    <a:pt x="15" y="30"/>
                    <a:pt x="15" y="30"/>
                  </a:cubicBezTo>
                  <a:cubicBezTo>
                    <a:pt x="15" y="31"/>
                    <a:pt x="15" y="31"/>
                    <a:pt x="15" y="31"/>
                  </a:cubicBezTo>
                  <a:cubicBezTo>
                    <a:pt x="14" y="31"/>
                    <a:pt x="14" y="31"/>
                    <a:pt x="14" y="31"/>
                  </a:cubicBezTo>
                  <a:cubicBezTo>
                    <a:pt x="14" y="31"/>
                    <a:pt x="14" y="31"/>
                    <a:pt x="14" y="31"/>
                  </a:cubicBezTo>
                  <a:cubicBezTo>
                    <a:pt x="14" y="31"/>
                    <a:pt x="14" y="31"/>
                    <a:pt x="14"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4" y="33"/>
                    <a:pt x="14" y="33"/>
                    <a:pt x="14" y="33"/>
                  </a:cubicBezTo>
                  <a:cubicBezTo>
                    <a:pt x="13" y="33"/>
                    <a:pt x="13" y="33"/>
                    <a:pt x="13" y="33"/>
                  </a:cubicBezTo>
                  <a:cubicBezTo>
                    <a:pt x="13" y="34"/>
                    <a:pt x="13" y="34"/>
                    <a:pt x="13" y="34"/>
                  </a:cubicBezTo>
                  <a:cubicBezTo>
                    <a:pt x="13" y="35"/>
                    <a:pt x="13" y="35"/>
                    <a:pt x="13" y="35"/>
                  </a:cubicBezTo>
                  <a:cubicBezTo>
                    <a:pt x="13" y="35"/>
                    <a:pt x="13" y="35"/>
                    <a:pt x="13" y="35"/>
                  </a:cubicBezTo>
                  <a:cubicBezTo>
                    <a:pt x="13" y="36"/>
                    <a:pt x="13" y="36"/>
                    <a:pt x="13" y="36"/>
                  </a:cubicBezTo>
                  <a:cubicBezTo>
                    <a:pt x="13" y="37"/>
                    <a:pt x="13" y="37"/>
                    <a:pt x="13" y="37"/>
                  </a:cubicBezTo>
                  <a:cubicBezTo>
                    <a:pt x="12" y="38"/>
                    <a:pt x="12" y="38"/>
                    <a:pt x="12" y="38"/>
                  </a:cubicBezTo>
                  <a:cubicBezTo>
                    <a:pt x="12" y="38"/>
                    <a:pt x="12" y="38"/>
                    <a:pt x="12" y="38"/>
                  </a:cubicBezTo>
                  <a:cubicBezTo>
                    <a:pt x="11" y="41"/>
                    <a:pt x="11" y="41"/>
                    <a:pt x="11" y="41"/>
                  </a:cubicBezTo>
                  <a:cubicBezTo>
                    <a:pt x="10" y="43"/>
                    <a:pt x="10" y="43"/>
                    <a:pt x="10" y="43"/>
                  </a:cubicBezTo>
                  <a:cubicBezTo>
                    <a:pt x="10" y="43"/>
                    <a:pt x="10" y="43"/>
                    <a:pt x="10" y="43"/>
                  </a:cubicBezTo>
                  <a:cubicBezTo>
                    <a:pt x="10" y="44"/>
                    <a:pt x="10" y="44"/>
                    <a:pt x="10" y="44"/>
                  </a:cubicBezTo>
                  <a:cubicBezTo>
                    <a:pt x="10" y="44"/>
                    <a:pt x="10" y="44"/>
                    <a:pt x="10" y="44"/>
                  </a:cubicBezTo>
                  <a:cubicBezTo>
                    <a:pt x="11" y="45"/>
                    <a:pt x="11" y="45"/>
                    <a:pt x="11" y="45"/>
                  </a:cubicBezTo>
                  <a:cubicBezTo>
                    <a:pt x="10" y="45"/>
                    <a:pt x="10" y="45"/>
                    <a:pt x="10" y="45"/>
                  </a:cubicBezTo>
                  <a:cubicBezTo>
                    <a:pt x="10" y="45"/>
                    <a:pt x="10" y="45"/>
                    <a:pt x="10" y="45"/>
                  </a:cubicBezTo>
                  <a:cubicBezTo>
                    <a:pt x="10" y="46"/>
                    <a:pt x="10" y="46"/>
                    <a:pt x="10" y="46"/>
                  </a:cubicBezTo>
                  <a:cubicBezTo>
                    <a:pt x="10" y="47"/>
                    <a:pt x="10" y="47"/>
                    <a:pt x="10" y="47"/>
                  </a:cubicBezTo>
                  <a:cubicBezTo>
                    <a:pt x="11" y="48"/>
                    <a:pt x="11" y="48"/>
                    <a:pt x="11" y="48"/>
                  </a:cubicBezTo>
                  <a:cubicBezTo>
                    <a:pt x="11" y="49"/>
                    <a:pt x="11" y="49"/>
                    <a:pt x="11" y="49"/>
                  </a:cubicBezTo>
                  <a:cubicBezTo>
                    <a:pt x="11" y="49"/>
                    <a:pt x="11" y="49"/>
                    <a:pt x="11" y="49"/>
                  </a:cubicBezTo>
                  <a:cubicBezTo>
                    <a:pt x="12" y="49"/>
                    <a:pt x="12" y="49"/>
                    <a:pt x="12" y="49"/>
                  </a:cubicBezTo>
                  <a:cubicBezTo>
                    <a:pt x="12" y="49"/>
                    <a:pt x="12" y="49"/>
                    <a:pt x="12" y="49"/>
                  </a:cubicBezTo>
                  <a:cubicBezTo>
                    <a:pt x="12" y="48"/>
                    <a:pt x="12" y="48"/>
                    <a:pt x="12" y="48"/>
                  </a:cubicBezTo>
                  <a:cubicBezTo>
                    <a:pt x="12" y="48"/>
                    <a:pt x="12" y="48"/>
                    <a:pt x="12" y="48"/>
                  </a:cubicBezTo>
                  <a:cubicBezTo>
                    <a:pt x="13" y="48"/>
                    <a:pt x="13" y="48"/>
                    <a:pt x="13" y="48"/>
                  </a:cubicBezTo>
                  <a:cubicBezTo>
                    <a:pt x="13" y="49"/>
                    <a:pt x="13" y="49"/>
                    <a:pt x="13" y="49"/>
                  </a:cubicBezTo>
                  <a:cubicBezTo>
                    <a:pt x="14" y="50"/>
                    <a:pt x="14" y="50"/>
                    <a:pt x="14" y="50"/>
                  </a:cubicBezTo>
                  <a:cubicBezTo>
                    <a:pt x="14" y="50"/>
                    <a:pt x="14" y="50"/>
                    <a:pt x="14" y="50"/>
                  </a:cubicBezTo>
                  <a:cubicBezTo>
                    <a:pt x="14" y="51"/>
                    <a:pt x="14" y="51"/>
                    <a:pt x="14" y="51"/>
                  </a:cubicBezTo>
                  <a:cubicBezTo>
                    <a:pt x="14" y="51"/>
                    <a:pt x="14" y="51"/>
                    <a:pt x="14" y="51"/>
                  </a:cubicBezTo>
                  <a:cubicBezTo>
                    <a:pt x="15" y="52"/>
                    <a:pt x="15" y="52"/>
                    <a:pt x="15" y="52"/>
                  </a:cubicBezTo>
                  <a:cubicBezTo>
                    <a:pt x="15" y="52"/>
                    <a:pt x="15" y="52"/>
                    <a:pt x="15" y="52"/>
                  </a:cubicBezTo>
                  <a:cubicBezTo>
                    <a:pt x="15" y="51"/>
                    <a:pt x="15" y="51"/>
                    <a:pt x="15" y="51"/>
                  </a:cubicBezTo>
                  <a:cubicBezTo>
                    <a:pt x="15" y="51"/>
                    <a:pt x="15" y="51"/>
                    <a:pt x="15" y="51"/>
                  </a:cubicBezTo>
                  <a:cubicBezTo>
                    <a:pt x="16" y="52"/>
                    <a:pt x="16" y="52"/>
                    <a:pt x="16" y="52"/>
                  </a:cubicBezTo>
                  <a:cubicBezTo>
                    <a:pt x="16" y="52"/>
                    <a:pt x="16" y="52"/>
                    <a:pt x="16" y="52"/>
                  </a:cubicBezTo>
                  <a:cubicBezTo>
                    <a:pt x="16" y="53"/>
                    <a:pt x="16" y="53"/>
                    <a:pt x="16" y="53"/>
                  </a:cubicBezTo>
                  <a:cubicBezTo>
                    <a:pt x="17" y="53"/>
                    <a:pt x="17" y="53"/>
                    <a:pt x="17" y="53"/>
                  </a:cubicBezTo>
                  <a:cubicBezTo>
                    <a:pt x="17" y="55"/>
                    <a:pt x="17" y="55"/>
                    <a:pt x="17" y="55"/>
                  </a:cubicBezTo>
                  <a:cubicBezTo>
                    <a:pt x="17" y="55"/>
                    <a:pt x="17" y="55"/>
                    <a:pt x="17" y="55"/>
                  </a:cubicBezTo>
                  <a:cubicBezTo>
                    <a:pt x="17" y="55"/>
                    <a:pt x="17" y="55"/>
                    <a:pt x="17" y="55"/>
                  </a:cubicBezTo>
                  <a:cubicBezTo>
                    <a:pt x="16" y="55"/>
                    <a:pt x="16" y="55"/>
                    <a:pt x="16" y="55"/>
                  </a:cubicBezTo>
                  <a:cubicBezTo>
                    <a:pt x="16" y="56"/>
                    <a:pt x="16" y="56"/>
                    <a:pt x="16" y="56"/>
                  </a:cubicBezTo>
                  <a:cubicBezTo>
                    <a:pt x="16" y="56"/>
                    <a:pt x="16" y="56"/>
                    <a:pt x="16" y="56"/>
                  </a:cubicBezTo>
                  <a:cubicBezTo>
                    <a:pt x="17" y="57"/>
                    <a:pt x="17" y="57"/>
                    <a:pt x="17" y="57"/>
                  </a:cubicBezTo>
                  <a:cubicBezTo>
                    <a:pt x="17" y="56"/>
                    <a:pt x="17" y="56"/>
                    <a:pt x="17" y="56"/>
                  </a:cubicBezTo>
                  <a:cubicBezTo>
                    <a:pt x="17" y="56"/>
                    <a:pt x="17" y="56"/>
                    <a:pt x="17" y="56"/>
                  </a:cubicBezTo>
                  <a:cubicBezTo>
                    <a:pt x="17" y="57"/>
                    <a:pt x="17" y="57"/>
                    <a:pt x="17" y="57"/>
                  </a:cubicBezTo>
                  <a:cubicBezTo>
                    <a:pt x="18" y="57"/>
                    <a:pt x="18" y="57"/>
                    <a:pt x="18" y="57"/>
                  </a:cubicBezTo>
                  <a:cubicBezTo>
                    <a:pt x="19" y="58"/>
                    <a:pt x="19" y="58"/>
                    <a:pt x="19" y="58"/>
                  </a:cubicBezTo>
                  <a:cubicBezTo>
                    <a:pt x="20" y="59"/>
                    <a:pt x="20" y="59"/>
                    <a:pt x="20" y="59"/>
                  </a:cubicBezTo>
                  <a:cubicBezTo>
                    <a:pt x="20" y="59"/>
                    <a:pt x="20" y="59"/>
                    <a:pt x="20" y="59"/>
                  </a:cubicBezTo>
                  <a:cubicBezTo>
                    <a:pt x="21" y="59"/>
                    <a:pt x="21" y="59"/>
                    <a:pt x="21" y="59"/>
                  </a:cubicBezTo>
                  <a:cubicBezTo>
                    <a:pt x="22" y="59"/>
                    <a:pt x="22" y="59"/>
                    <a:pt x="22" y="59"/>
                  </a:cubicBezTo>
                  <a:cubicBezTo>
                    <a:pt x="22" y="60"/>
                    <a:pt x="22" y="60"/>
                    <a:pt x="22" y="60"/>
                  </a:cubicBezTo>
                  <a:cubicBezTo>
                    <a:pt x="23" y="61"/>
                    <a:pt x="23" y="61"/>
                    <a:pt x="23" y="61"/>
                  </a:cubicBezTo>
                  <a:cubicBezTo>
                    <a:pt x="24" y="61"/>
                    <a:pt x="24" y="61"/>
                    <a:pt x="24" y="61"/>
                  </a:cubicBezTo>
                  <a:cubicBezTo>
                    <a:pt x="24" y="62"/>
                    <a:pt x="24" y="62"/>
                    <a:pt x="24" y="62"/>
                  </a:cubicBezTo>
                  <a:cubicBezTo>
                    <a:pt x="24" y="62"/>
                    <a:pt x="24" y="62"/>
                    <a:pt x="24" y="62"/>
                  </a:cubicBezTo>
                  <a:cubicBezTo>
                    <a:pt x="24" y="62"/>
                    <a:pt x="24" y="62"/>
                    <a:pt x="24" y="62"/>
                  </a:cubicBezTo>
                  <a:cubicBezTo>
                    <a:pt x="23" y="63"/>
                    <a:pt x="23" y="63"/>
                    <a:pt x="23" y="63"/>
                  </a:cubicBezTo>
                  <a:cubicBezTo>
                    <a:pt x="22" y="62"/>
                    <a:pt x="22" y="62"/>
                    <a:pt x="22" y="62"/>
                  </a:cubicBezTo>
                  <a:cubicBezTo>
                    <a:pt x="22" y="63"/>
                    <a:pt x="22" y="63"/>
                    <a:pt x="22" y="63"/>
                  </a:cubicBezTo>
                  <a:cubicBezTo>
                    <a:pt x="21" y="63"/>
                    <a:pt x="21" y="63"/>
                    <a:pt x="21" y="63"/>
                  </a:cubicBezTo>
                  <a:cubicBezTo>
                    <a:pt x="19" y="63"/>
                    <a:pt x="19" y="63"/>
                    <a:pt x="19" y="63"/>
                  </a:cubicBezTo>
                  <a:cubicBezTo>
                    <a:pt x="19" y="62"/>
                    <a:pt x="19" y="62"/>
                    <a:pt x="19" y="62"/>
                  </a:cubicBezTo>
                  <a:cubicBezTo>
                    <a:pt x="20" y="62"/>
                    <a:pt x="20" y="62"/>
                    <a:pt x="20" y="62"/>
                  </a:cubicBezTo>
                  <a:cubicBezTo>
                    <a:pt x="20" y="61"/>
                    <a:pt x="20" y="61"/>
                    <a:pt x="20" y="61"/>
                  </a:cubicBezTo>
                  <a:cubicBezTo>
                    <a:pt x="19" y="60"/>
                    <a:pt x="19" y="60"/>
                    <a:pt x="19" y="60"/>
                  </a:cubicBezTo>
                  <a:cubicBezTo>
                    <a:pt x="19" y="60"/>
                    <a:pt x="19" y="60"/>
                    <a:pt x="19" y="60"/>
                  </a:cubicBezTo>
                  <a:cubicBezTo>
                    <a:pt x="18" y="60"/>
                    <a:pt x="18" y="60"/>
                    <a:pt x="18" y="60"/>
                  </a:cubicBezTo>
                  <a:cubicBezTo>
                    <a:pt x="17" y="59"/>
                    <a:pt x="17" y="59"/>
                    <a:pt x="17" y="59"/>
                  </a:cubicBezTo>
                  <a:cubicBezTo>
                    <a:pt x="16" y="59"/>
                    <a:pt x="16" y="59"/>
                    <a:pt x="16" y="59"/>
                  </a:cubicBezTo>
                  <a:cubicBezTo>
                    <a:pt x="16" y="59"/>
                    <a:pt x="16" y="59"/>
                    <a:pt x="16" y="59"/>
                  </a:cubicBezTo>
                  <a:cubicBezTo>
                    <a:pt x="15" y="60"/>
                    <a:pt x="15" y="60"/>
                    <a:pt x="15" y="60"/>
                  </a:cubicBezTo>
                  <a:cubicBezTo>
                    <a:pt x="15" y="60"/>
                    <a:pt x="15" y="60"/>
                    <a:pt x="15" y="60"/>
                  </a:cubicBezTo>
                  <a:cubicBezTo>
                    <a:pt x="13" y="59"/>
                    <a:pt x="13" y="59"/>
                    <a:pt x="13" y="59"/>
                  </a:cubicBezTo>
                  <a:cubicBezTo>
                    <a:pt x="13" y="58"/>
                    <a:pt x="13" y="58"/>
                    <a:pt x="13" y="58"/>
                  </a:cubicBezTo>
                  <a:cubicBezTo>
                    <a:pt x="13" y="58"/>
                    <a:pt x="13" y="58"/>
                    <a:pt x="13" y="58"/>
                  </a:cubicBezTo>
                  <a:cubicBezTo>
                    <a:pt x="13" y="57"/>
                    <a:pt x="13" y="57"/>
                    <a:pt x="13" y="57"/>
                  </a:cubicBezTo>
                  <a:cubicBezTo>
                    <a:pt x="13" y="57"/>
                    <a:pt x="13" y="57"/>
                    <a:pt x="13" y="57"/>
                  </a:cubicBezTo>
                  <a:cubicBezTo>
                    <a:pt x="13" y="57"/>
                    <a:pt x="13" y="57"/>
                    <a:pt x="13" y="57"/>
                  </a:cubicBezTo>
                  <a:cubicBezTo>
                    <a:pt x="12" y="57"/>
                    <a:pt x="12" y="57"/>
                    <a:pt x="12" y="57"/>
                  </a:cubicBezTo>
                  <a:cubicBezTo>
                    <a:pt x="12" y="56"/>
                    <a:pt x="12" y="56"/>
                    <a:pt x="12" y="56"/>
                  </a:cubicBezTo>
                  <a:cubicBezTo>
                    <a:pt x="11" y="55"/>
                    <a:pt x="11" y="55"/>
                    <a:pt x="11" y="55"/>
                  </a:cubicBezTo>
                  <a:cubicBezTo>
                    <a:pt x="10" y="55"/>
                    <a:pt x="10" y="55"/>
                    <a:pt x="10" y="55"/>
                  </a:cubicBezTo>
                  <a:cubicBezTo>
                    <a:pt x="10" y="53"/>
                    <a:pt x="10" y="53"/>
                    <a:pt x="10" y="53"/>
                  </a:cubicBezTo>
                  <a:cubicBezTo>
                    <a:pt x="9" y="53"/>
                    <a:pt x="9" y="53"/>
                    <a:pt x="9" y="53"/>
                  </a:cubicBezTo>
                  <a:cubicBezTo>
                    <a:pt x="9" y="53"/>
                    <a:pt x="9" y="53"/>
                    <a:pt x="9" y="53"/>
                  </a:cubicBezTo>
                  <a:cubicBezTo>
                    <a:pt x="8" y="52"/>
                    <a:pt x="8" y="52"/>
                    <a:pt x="8" y="52"/>
                  </a:cubicBezTo>
                  <a:cubicBezTo>
                    <a:pt x="8" y="52"/>
                    <a:pt x="8" y="52"/>
                    <a:pt x="8" y="52"/>
                  </a:cubicBezTo>
                  <a:cubicBezTo>
                    <a:pt x="8" y="52"/>
                    <a:pt x="8" y="52"/>
                    <a:pt x="8" y="52"/>
                  </a:cubicBezTo>
                  <a:cubicBezTo>
                    <a:pt x="8" y="53"/>
                    <a:pt x="8" y="53"/>
                    <a:pt x="8" y="53"/>
                  </a:cubicBezTo>
                  <a:cubicBezTo>
                    <a:pt x="7" y="53"/>
                    <a:pt x="7" y="53"/>
                    <a:pt x="7" y="53"/>
                  </a:cubicBezTo>
                  <a:cubicBezTo>
                    <a:pt x="7" y="52"/>
                    <a:pt x="7" y="52"/>
                    <a:pt x="7" y="52"/>
                  </a:cubicBezTo>
                  <a:cubicBezTo>
                    <a:pt x="6" y="51"/>
                    <a:pt x="6" y="51"/>
                    <a:pt x="6" y="51"/>
                  </a:cubicBezTo>
                  <a:cubicBezTo>
                    <a:pt x="7" y="51"/>
                    <a:pt x="7" y="51"/>
                    <a:pt x="7" y="51"/>
                  </a:cubicBezTo>
                  <a:cubicBezTo>
                    <a:pt x="6" y="50"/>
                    <a:pt x="6" y="50"/>
                    <a:pt x="6" y="50"/>
                  </a:cubicBezTo>
                  <a:cubicBezTo>
                    <a:pt x="7" y="49"/>
                    <a:pt x="7" y="49"/>
                    <a:pt x="7" y="49"/>
                  </a:cubicBezTo>
                  <a:cubicBezTo>
                    <a:pt x="7" y="48"/>
                    <a:pt x="7" y="48"/>
                    <a:pt x="7" y="48"/>
                  </a:cubicBezTo>
                  <a:cubicBezTo>
                    <a:pt x="7" y="48"/>
                    <a:pt x="7" y="48"/>
                    <a:pt x="7" y="48"/>
                  </a:cubicBezTo>
                  <a:cubicBezTo>
                    <a:pt x="8" y="47"/>
                    <a:pt x="8" y="47"/>
                    <a:pt x="8" y="47"/>
                  </a:cubicBezTo>
                  <a:cubicBezTo>
                    <a:pt x="7" y="47"/>
                    <a:pt x="7" y="47"/>
                    <a:pt x="7" y="47"/>
                  </a:cubicBezTo>
                  <a:cubicBezTo>
                    <a:pt x="8" y="46"/>
                    <a:pt x="8" y="46"/>
                    <a:pt x="8" y="46"/>
                  </a:cubicBezTo>
                  <a:cubicBezTo>
                    <a:pt x="8" y="46"/>
                    <a:pt x="8" y="46"/>
                    <a:pt x="8" y="46"/>
                  </a:cubicBezTo>
                  <a:cubicBezTo>
                    <a:pt x="8" y="45"/>
                    <a:pt x="8" y="45"/>
                    <a:pt x="8" y="45"/>
                  </a:cubicBezTo>
                  <a:cubicBezTo>
                    <a:pt x="8" y="45"/>
                    <a:pt x="8" y="45"/>
                    <a:pt x="8" y="45"/>
                  </a:cubicBezTo>
                  <a:cubicBezTo>
                    <a:pt x="8" y="44"/>
                    <a:pt x="8" y="44"/>
                    <a:pt x="8" y="44"/>
                  </a:cubicBezTo>
                  <a:cubicBezTo>
                    <a:pt x="8" y="43"/>
                    <a:pt x="8" y="43"/>
                    <a:pt x="8" y="43"/>
                  </a:cubicBezTo>
                  <a:cubicBezTo>
                    <a:pt x="9" y="43"/>
                    <a:pt x="9" y="43"/>
                    <a:pt x="9" y="43"/>
                  </a:cubicBezTo>
                  <a:cubicBezTo>
                    <a:pt x="9" y="42"/>
                    <a:pt x="9" y="42"/>
                    <a:pt x="9" y="42"/>
                  </a:cubicBezTo>
                  <a:cubicBezTo>
                    <a:pt x="10" y="41"/>
                    <a:pt x="10" y="41"/>
                    <a:pt x="10" y="41"/>
                  </a:cubicBezTo>
                  <a:cubicBezTo>
                    <a:pt x="11" y="38"/>
                    <a:pt x="11" y="38"/>
                    <a:pt x="11" y="38"/>
                  </a:cubicBezTo>
                  <a:cubicBezTo>
                    <a:pt x="11" y="38"/>
                    <a:pt x="11" y="38"/>
                    <a:pt x="11" y="38"/>
                  </a:cubicBezTo>
                  <a:cubicBezTo>
                    <a:pt x="11" y="37"/>
                    <a:pt x="11" y="37"/>
                    <a:pt x="11" y="37"/>
                  </a:cubicBezTo>
                  <a:cubicBezTo>
                    <a:pt x="11" y="36"/>
                    <a:pt x="11" y="36"/>
                    <a:pt x="11" y="36"/>
                  </a:cubicBezTo>
                  <a:cubicBezTo>
                    <a:pt x="11" y="35"/>
                    <a:pt x="11" y="35"/>
                    <a:pt x="11" y="35"/>
                  </a:cubicBezTo>
                  <a:cubicBezTo>
                    <a:pt x="10" y="34"/>
                    <a:pt x="10" y="34"/>
                    <a:pt x="10" y="34"/>
                  </a:cubicBezTo>
                  <a:cubicBezTo>
                    <a:pt x="10" y="33"/>
                    <a:pt x="10" y="33"/>
                    <a:pt x="10" y="33"/>
                  </a:cubicBezTo>
                  <a:cubicBezTo>
                    <a:pt x="10" y="32"/>
                    <a:pt x="10" y="32"/>
                    <a:pt x="10" y="32"/>
                  </a:cubicBezTo>
                  <a:cubicBezTo>
                    <a:pt x="10" y="31"/>
                    <a:pt x="10" y="31"/>
                    <a:pt x="10" y="31"/>
                  </a:cubicBezTo>
                  <a:cubicBezTo>
                    <a:pt x="10" y="31"/>
                    <a:pt x="10" y="31"/>
                    <a:pt x="10" y="31"/>
                  </a:cubicBezTo>
                  <a:cubicBezTo>
                    <a:pt x="10" y="30"/>
                    <a:pt x="10" y="30"/>
                    <a:pt x="10" y="30"/>
                  </a:cubicBezTo>
                  <a:cubicBezTo>
                    <a:pt x="9" y="28"/>
                    <a:pt x="9" y="28"/>
                    <a:pt x="9" y="28"/>
                  </a:cubicBezTo>
                  <a:cubicBezTo>
                    <a:pt x="8" y="27"/>
                    <a:pt x="8" y="27"/>
                    <a:pt x="8" y="27"/>
                  </a:cubicBezTo>
                  <a:cubicBezTo>
                    <a:pt x="7" y="26"/>
                    <a:pt x="7" y="26"/>
                    <a:pt x="7" y="26"/>
                  </a:cubicBezTo>
                  <a:cubicBezTo>
                    <a:pt x="6" y="25"/>
                    <a:pt x="6" y="25"/>
                    <a:pt x="6" y="25"/>
                  </a:cubicBezTo>
                  <a:cubicBezTo>
                    <a:pt x="6" y="24"/>
                    <a:pt x="6" y="24"/>
                    <a:pt x="6" y="24"/>
                  </a:cubicBezTo>
                  <a:cubicBezTo>
                    <a:pt x="5" y="23"/>
                    <a:pt x="5" y="23"/>
                    <a:pt x="5" y="23"/>
                  </a:cubicBezTo>
                  <a:cubicBezTo>
                    <a:pt x="6" y="22"/>
                    <a:pt x="6" y="22"/>
                    <a:pt x="6" y="22"/>
                  </a:cubicBezTo>
                  <a:cubicBezTo>
                    <a:pt x="6" y="22"/>
                    <a:pt x="6" y="22"/>
                    <a:pt x="6" y="22"/>
                  </a:cubicBezTo>
                  <a:cubicBezTo>
                    <a:pt x="6" y="20"/>
                    <a:pt x="6" y="20"/>
                    <a:pt x="6" y="20"/>
                  </a:cubicBezTo>
                  <a:cubicBezTo>
                    <a:pt x="6" y="19"/>
                    <a:pt x="6" y="19"/>
                    <a:pt x="6" y="19"/>
                  </a:cubicBezTo>
                  <a:cubicBezTo>
                    <a:pt x="7" y="19"/>
                    <a:pt x="7" y="19"/>
                    <a:pt x="7" y="19"/>
                  </a:cubicBezTo>
                  <a:cubicBezTo>
                    <a:pt x="7" y="18"/>
                    <a:pt x="7" y="18"/>
                    <a:pt x="7" y="18"/>
                  </a:cubicBezTo>
                  <a:cubicBezTo>
                    <a:pt x="6" y="18"/>
                    <a:pt x="6" y="18"/>
                    <a:pt x="6" y="18"/>
                  </a:cubicBezTo>
                  <a:cubicBezTo>
                    <a:pt x="6" y="17"/>
                    <a:pt x="6" y="17"/>
                    <a:pt x="6" y="17"/>
                  </a:cubicBezTo>
                  <a:cubicBezTo>
                    <a:pt x="5" y="16"/>
                    <a:pt x="5" y="16"/>
                    <a:pt x="5" y="16"/>
                  </a:cubicBezTo>
                  <a:cubicBezTo>
                    <a:pt x="4" y="15"/>
                    <a:pt x="4" y="15"/>
                    <a:pt x="4" y="15"/>
                  </a:cubicBezTo>
                  <a:cubicBezTo>
                    <a:pt x="3" y="13"/>
                    <a:pt x="3" y="13"/>
                    <a:pt x="3" y="13"/>
                  </a:cubicBezTo>
                  <a:cubicBezTo>
                    <a:pt x="2" y="13"/>
                    <a:pt x="2" y="13"/>
                    <a:pt x="2" y="13"/>
                  </a:cubicBezTo>
                  <a:cubicBezTo>
                    <a:pt x="2" y="12"/>
                    <a:pt x="2" y="12"/>
                    <a:pt x="2" y="12"/>
                  </a:cubicBezTo>
                  <a:cubicBezTo>
                    <a:pt x="1" y="11"/>
                    <a:pt x="1" y="11"/>
                    <a:pt x="1" y="11"/>
                  </a:cubicBezTo>
                  <a:cubicBezTo>
                    <a:pt x="0" y="10"/>
                    <a:pt x="0" y="10"/>
                    <a:pt x="0" y="10"/>
                  </a:cubicBezTo>
                  <a:cubicBezTo>
                    <a:pt x="0" y="10"/>
                    <a:pt x="0" y="10"/>
                    <a:pt x="0" y="10"/>
                  </a:cubicBezTo>
                  <a:cubicBezTo>
                    <a:pt x="0" y="10"/>
                    <a:pt x="0" y="10"/>
                    <a:pt x="0" y="10"/>
                  </a:cubicBezTo>
                  <a:cubicBezTo>
                    <a:pt x="1" y="9"/>
                    <a:pt x="1" y="9"/>
                    <a:pt x="1" y="9"/>
                  </a:cubicBezTo>
                  <a:cubicBezTo>
                    <a:pt x="2" y="9"/>
                    <a:pt x="2" y="9"/>
                    <a:pt x="2" y="9"/>
                  </a:cubicBezTo>
                  <a:cubicBezTo>
                    <a:pt x="1" y="8"/>
                    <a:pt x="1" y="8"/>
                    <a:pt x="1" y="8"/>
                  </a:cubicBezTo>
                  <a:cubicBezTo>
                    <a:pt x="1" y="7"/>
                    <a:pt x="1" y="7"/>
                    <a:pt x="1" y="7"/>
                  </a:cubicBezTo>
                  <a:cubicBezTo>
                    <a:pt x="2" y="6"/>
                    <a:pt x="2" y="6"/>
                    <a:pt x="2" y="6"/>
                  </a:cubicBezTo>
                  <a:cubicBezTo>
                    <a:pt x="2" y="5"/>
                    <a:pt x="2" y="5"/>
                    <a:pt x="2" y="5"/>
                  </a:cubicBezTo>
                  <a:cubicBezTo>
                    <a:pt x="2" y="4"/>
                    <a:pt x="2" y="4"/>
                    <a:pt x="2" y="4"/>
                  </a:cubicBezTo>
                  <a:cubicBezTo>
                    <a:pt x="4" y="4"/>
                    <a:pt x="4" y="4"/>
                    <a:pt x="4" y="4"/>
                  </a:cubicBezTo>
                  <a:cubicBezTo>
                    <a:pt x="5" y="4"/>
                    <a:pt x="5" y="4"/>
                    <a:pt x="5" y="4"/>
                  </a:cubicBezTo>
                  <a:cubicBezTo>
                    <a:pt x="6" y="4"/>
                    <a:pt x="6" y="4"/>
                    <a:pt x="6" y="4"/>
                  </a:cubicBezTo>
                  <a:cubicBezTo>
                    <a:pt x="6" y="3"/>
                    <a:pt x="6" y="3"/>
                    <a:pt x="6" y="3"/>
                  </a:cubicBezTo>
                  <a:cubicBezTo>
                    <a:pt x="6" y="2"/>
                    <a:pt x="6" y="2"/>
                    <a:pt x="6" y="2"/>
                  </a:cubicBezTo>
                  <a:cubicBezTo>
                    <a:pt x="7" y="2"/>
                    <a:pt x="7" y="2"/>
                    <a:pt x="7" y="2"/>
                  </a:cubicBezTo>
                  <a:cubicBezTo>
                    <a:pt x="8" y="2"/>
                    <a:pt x="8" y="2"/>
                    <a:pt x="8" y="2"/>
                  </a:cubicBezTo>
                  <a:cubicBezTo>
                    <a:pt x="9" y="2"/>
                    <a:pt x="9" y="2"/>
                    <a:pt x="9" y="2"/>
                  </a:cubicBezTo>
                  <a:cubicBezTo>
                    <a:pt x="8" y="1"/>
                    <a:pt x="8" y="1"/>
                    <a:pt x="8" y="1"/>
                  </a:cubicBezTo>
                  <a:cubicBezTo>
                    <a:pt x="8" y="1"/>
                    <a:pt x="8" y="1"/>
                    <a:pt x="8" y="1"/>
                  </a:cubicBezTo>
                  <a:cubicBezTo>
                    <a:pt x="9" y="0"/>
                    <a:pt x="9" y="0"/>
                    <a:pt x="9" y="0"/>
                  </a:cubicBezTo>
                  <a:cubicBezTo>
                    <a:pt x="10" y="0"/>
                    <a:pt x="10" y="0"/>
                    <a:pt x="10" y="0"/>
                  </a:cubicBezTo>
                  <a:cubicBezTo>
                    <a:pt x="10" y="0"/>
                    <a:pt x="10" y="0"/>
                    <a:pt x="10" y="0"/>
                  </a:cubicBezTo>
                  <a:close/>
                  <a:moveTo>
                    <a:pt x="13" y="59"/>
                  </a:moveTo>
                  <a:cubicBezTo>
                    <a:pt x="13" y="60"/>
                    <a:pt x="13" y="60"/>
                    <a:pt x="13" y="60"/>
                  </a:cubicBezTo>
                  <a:cubicBezTo>
                    <a:pt x="13" y="60"/>
                    <a:pt x="13" y="60"/>
                    <a:pt x="13" y="60"/>
                  </a:cubicBezTo>
                  <a:cubicBezTo>
                    <a:pt x="13" y="59"/>
                    <a:pt x="13" y="59"/>
                    <a:pt x="13" y="59"/>
                  </a:cubicBezTo>
                  <a:cubicBezTo>
                    <a:pt x="13" y="59"/>
                    <a:pt x="13" y="59"/>
                    <a:pt x="13" y="59"/>
                  </a:cubicBezTo>
                  <a:cubicBezTo>
                    <a:pt x="13" y="59"/>
                    <a:pt x="13" y="59"/>
                    <a:pt x="13" y="59"/>
                  </a:cubicBezTo>
                  <a:close/>
                  <a:moveTo>
                    <a:pt x="10" y="55"/>
                  </a:moveTo>
                  <a:cubicBezTo>
                    <a:pt x="10" y="56"/>
                    <a:pt x="10" y="56"/>
                    <a:pt x="10" y="56"/>
                  </a:cubicBezTo>
                  <a:cubicBezTo>
                    <a:pt x="10" y="56"/>
                    <a:pt x="10" y="56"/>
                    <a:pt x="10" y="56"/>
                  </a:cubicBezTo>
                  <a:cubicBezTo>
                    <a:pt x="10" y="55"/>
                    <a:pt x="10" y="55"/>
                    <a:pt x="10" y="55"/>
                  </a:cubicBezTo>
                  <a:cubicBezTo>
                    <a:pt x="10" y="55"/>
                    <a:pt x="10" y="55"/>
                    <a:pt x="10" y="55"/>
                  </a:cubicBezTo>
                  <a:close/>
                  <a:moveTo>
                    <a:pt x="7" y="53"/>
                  </a:moveTo>
                  <a:cubicBezTo>
                    <a:pt x="7" y="54"/>
                    <a:pt x="7" y="54"/>
                    <a:pt x="7" y="54"/>
                  </a:cubicBezTo>
                  <a:cubicBezTo>
                    <a:pt x="7" y="54"/>
                    <a:pt x="7" y="54"/>
                    <a:pt x="7" y="54"/>
                  </a:cubicBezTo>
                  <a:cubicBezTo>
                    <a:pt x="7" y="55"/>
                    <a:pt x="7" y="55"/>
                    <a:pt x="7" y="55"/>
                  </a:cubicBezTo>
                  <a:cubicBezTo>
                    <a:pt x="7" y="54"/>
                    <a:pt x="7" y="54"/>
                    <a:pt x="7" y="54"/>
                  </a:cubicBezTo>
                  <a:cubicBezTo>
                    <a:pt x="7" y="53"/>
                    <a:pt x="7" y="53"/>
                    <a:pt x="7" y="53"/>
                  </a:cubicBezTo>
                  <a:cubicBezTo>
                    <a:pt x="7" y="53"/>
                    <a:pt x="7" y="53"/>
                    <a:pt x="7" y="53"/>
                  </a:cubicBezTo>
                  <a:close/>
                  <a:moveTo>
                    <a:pt x="23" y="36"/>
                  </a:moveTo>
                  <a:cubicBezTo>
                    <a:pt x="23" y="37"/>
                    <a:pt x="23" y="37"/>
                    <a:pt x="23" y="37"/>
                  </a:cubicBezTo>
                  <a:cubicBezTo>
                    <a:pt x="24" y="37"/>
                    <a:pt x="24" y="37"/>
                    <a:pt x="24" y="37"/>
                  </a:cubicBezTo>
                  <a:cubicBezTo>
                    <a:pt x="24" y="37"/>
                    <a:pt x="24" y="37"/>
                    <a:pt x="24" y="37"/>
                  </a:cubicBezTo>
                  <a:cubicBezTo>
                    <a:pt x="23" y="36"/>
                    <a:pt x="23" y="36"/>
                    <a:pt x="23" y="36"/>
                  </a:cubicBezTo>
                  <a:close/>
                  <a:moveTo>
                    <a:pt x="14" y="46"/>
                  </a:moveTo>
                  <a:cubicBezTo>
                    <a:pt x="13" y="46"/>
                    <a:pt x="13" y="46"/>
                    <a:pt x="13" y="46"/>
                  </a:cubicBezTo>
                  <a:cubicBezTo>
                    <a:pt x="14" y="46"/>
                    <a:pt x="14" y="46"/>
                    <a:pt x="14" y="46"/>
                  </a:cubicBezTo>
                  <a:cubicBezTo>
                    <a:pt x="14" y="46"/>
                    <a:pt x="14" y="46"/>
                    <a:pt x="14" y="46"/>
                  </a:cubicBezTo>
                  <a:close/>
                  <a:moveTo>
                    <a:pt x="14" y="47"/>
                  </a:moveTo>
                  <a:cubicBezTo>
                    <a:pt x="14" y="47"/>
                    <a:pt x="14" y="47"/>
                    <a:pt x="14" y="47"/>
                  </a:cubicBezTo>
                  <a:cubicBezTo>
                    <a:pt x="14" y="48"/>
                    <a:pt x="14" y="48"/>
                    <a:pt x="14" y="48"/>
                  </a:cubicBezTo>
                  <a:cubicBezTo>
                    <a:pt x="15" y="48"/>
                    <a:pt x="15" y="48"/>
                    <a:pt x="15" y="48"/>
                  </a:cubicBezTo>
                  <a:cubicBezTo>
                    <a:pt x="15" y="47"/>
                    <a:pt x="15" y="47"/>
                    <a:pt x="15" y="47"/>
                  </a:cubicBezTo>
                  <a:lnTo>
                    <a:pt x="14" y="4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28"/>
            <p:cNvSpPr>
              <a:spLocks noEditPoints="1"/>
            </p:cNvSpPr>
            <p:nvPr/>
          </p:nvSpPr>
          <p:spPr bwMode="auto">
            <a:xfrm>
              <a:off x="6226826" y="2603418"/>
              <a:ext cx="190421" cy="382130"/>
            </a:xfrm>
            <a:custGeom>
              <a:avLst/>
              <a:gdLst>
                <a:gd name="T0" fmla="*/ 82 w 148"/>
                <a:gd name="T1" fmla="*/ 4 h 297"/>
                <a:gd name="T2" fmla="*/ 97 w 148"/>
                <a:gd name="T3" fmla="*/ 22 h 297"/>
                <a:gd name="T4" fmla="*/ 89 w 148"/>
                <a:gd name="T5" fmla="*/ 41 h 297"/>
                <a:gd name="T6" fmla="*/ 85 w 148"/>
                <a:gd name="T7" fmla="*/ 48 h 297"/>
                <a:gd name="T8" fmla="*/ 85 w 148"/>
                <a:gd name="T9" fmla="*/ 63 h 297"/>
                <a:gd name="T10" fmla="*/ 100 w 148"/>
                <a:gd name="T11" fmla="*/ 71 h 297"/>
                <a:gd name="T12" fmla="*/ 108 w 148"/>
                <a:gd name="T13" fmla="*/ 78 h 297"/>
                <a:gd name="T14" fmla="*/ 122 w 148"/>
                <a:gd name="T15" fmla="*/ 86 h 297"/>
                <a:gd name="T16" fmla="*/ 115 w 148"/>
                <a:gd name="T17" fmla="*/ 100 h 297"/>
                <a:gd name="T18" fmla="*/ 126 w 148"/>
                <a:gd name="T19" fmla="*/ 104 h 297"/>
                <a:gd name="T20" fmla="*/ 148 w 148"/>
                <a:gd name="T21" fmla="*/ 108 h 297"/>
                <a:gd name="T22" fmla="*/ 137 w 148"/>
                <a:gd name="T23" fmla="*/ 119 h 297"/>
                <a:gd name="T24" fmla="*/ 122 w 148"/>
                <a:gd name="T25" fmla="*/ 130 h 297"/>
                <a:gd name="T26" fmla="*/ 115 w 148"/>
                <a:gd name="T27" fmla="*/ 141 h 297"/>
                <a:gd name="T28" fmla="*/ 97 w 148"/>
                <a:gd name="T29" fmla="*/ 152 h 297"/>
                <a:gd name="T30" fmla="*/ 93 w 148"/>
                <a:gd name="T31" fmla="*/ 163 h 297"/>
                <a:gd name="T32" fmla="*/ 111 w 148"/>
                <a:gd name="T33" fmla="*/ 186 h 297"/>
                <a:gd name="T34" fmla="*/ 115 w 148"/>
                <a:gd name="T35" fmla="*/ 201 h 297"/>
                <a:gd name="T36" fmla="*/ 119 w 148"/>
                <a:gd name="T37" fmla="*/ 223 h 297"/>
                <a:gd name="T38" fmla="*/ 130 w 148"/>
                <a:gd name="T39" fmla="*/ 245 h 297"/>
                <a:gd name="T40" fmla="*/ 134 w 148"/>
                <a:gd name="T41" fmla="*/ 267 h 297"/>
                <a:gd name="T42" fmla="*/ 122 w 148"/>
                <a:gd name="T43" fmla="*/ 290 h 297"/>
                <a:gd name="T44" fmla="*/ 119 w 148"/>
                <a:gd name="T45" fmla="*/ 286 h 297"/>
                <a:gd name="T46" fmla="*/ 122 w 148"/>
                <a:gd name="T47" fmla="*/ 278 h 297"/>
                <a:gd name="T48" fmla="*/ 122 w 148"/>
                <a:gd name="T49" fmla="*/ 264 h 297"/>
                <a:gd name="T50" fmla="*/ 119 w 148"/>
                <a:gd name="T51" fmla="*/ 241 h 297"/>
                <a:gd name="T52" fmla="*/ 111 w 148"/>
                <a:gd name="T53" fmla="*/ 238 h 297"/>
                <a:gd name="T54" fmla="*/ 104 w 148"/>
                <a:gd name="T55" fmla="*/ 219 h 297"/>
                <a:gd name="T56" fmla="*/ 100 w 148"/>
                <a:gd name="T57" fmla="*/ 197 h 297"/>
                <a:gd name="T58" fmla="*/ 97 w 148"/>
                <a:gd name="T59" fmla="*/ 193 h 297"/>
                <a:gd name="T60" fmla="*/ 85 w 148"/>
                <a:gd name="T61" fmla="*/ 178 h 297"/>
                <a:gd name="T62" fmla="*/ 85 w 148"/>
                <a:gd name="T63" fmla="*/ 182 h 297"/>
                <a:gd name="T64" fmla="*/ 74 w 148"/>
                <a:gd name="T65" fmla="*/ 189 h 297"/>
                <a:gd name="T66" fmla="*/ 71 w 148"/>
                <a:gd name="T67" fmla="*/ 193 h 297"/>
                <a:gd name="T68" fmla="*/ 56 w 148"/>
                <a:gd name="T69" fmla="*/ 201 h 297"/>
                <a:gd name="T70" fmla="*/ 48 w 148"/>
                <a:gd name="T71" fmla="*/ 204 h 297"/>
                <a:gd name="T72" fmla="*/ 45 w 148"/>
                <a:gd name="T73" fmla="*/ 197 h 297"/>
                <a:gd name="T74" fmla="*/ 48 w 148"/>
                <a:gd name="T75" fmla="*/ 178 h 297"/>
                <a:gd name="T76" fmla="*/ 41 w 148"/>
                <a:gd name="T77" fmla="*/ 163 h 297"/>
                <a:gd name="T78" fmla="*/ 30 w 148"/>
                <a:gd name="T79" fmla="*/ 149 h 297"/>
                <a:gd name="T80" fmla="*/ 23 w 148"/>
                <a:gd name="T81" fmla="*/ 145 h 297"/>
                <a:gd name="T82" fmla="*/ 26 w 148"/>
                <a:gd name="T83" fmla="*/ 149 h 297"/>
                <a:gd name="T84" fmla="*/ 26 w 148"/>
                <a:gd name="T85" fmla="*/ 137 h 297"/>
                <a:gd name="T86" fmla="*/ 15 w 148"/>
                <a:gd name="T87" fmla="*/ 134 h 297"/>
                <a:gd name="T88" fmla="*/ 11 w 148"/>
                <a:gd name="T89" fmla="*/ 134 h 297"/>
                <a:gd name="T90" fmla="*/ 4 w 148"/>
                <a:gd name="T91" fmla="*/ 115 h 297"/>
                <a:gd name="T92" fmla="*/ 11 w 148"/>
                <a:gd name="T93" fmla="*/ 104 h 297"/>
                <a:gd name="T94" fmla="*/ 19 w 148"/>
                <a:gd name="T95" fmla="*/ 86 h 297"/>
                <a:gd name="T96" fmla="*/ 26 w 148"/>
                <a:gd name="T97" fmla="*/ 71 h 297"/>
                <a:gd name="T98" fmla="*/ 34 w 148"/>
                <a:gd name="T99" fmla="*/ 41 h 297"/>
                <a:gd name="T100" fmla="*/ 48 w 148"/>
                <a:gd name="T101" fmla="*/ 15 h 297"/>
                <a:gd name="T102" fmla="*/ 67 w 148"/>
                <a:gd name="T103" fmla="*/ 8 h 297"/>
                <a:gd name="T104" fmla="*/ 23 w 148"/>
                <a:gd name="T105" fmla="*/ 15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8" h="297">
                  <a:moveTo>
                    <a:pt x="67" y="0"/>
                  </a:moveTo>
                  <a:lnTo>
                    <a:pt x="71" y="0"/>
                  </a:lnTo>
                  <a:lnTo>
                    <a:pt x="74" y="0"/>
                  </a:lnTo>
                  <a:lnTo>
                    <a:pt x="78" y="0"/>
                  </a:lnTo>
                  <a:lnTo>
                    <a:pt x="82" y="0"/>
                  </a:lnTo>
                  <a:lnTo>
                    <a:pt x="82" y="4"/>
                  </a:lnTo>
                  <a:lnTo>
                    <a:pt x="85" y="4"/>
                  </a:lnTo>
                  <a:lnTo>
                    <a:pt x="85" y="11"/>
                  </a:lnTo>
                  <a:lnTo>
                    <a:pt x="89" y="8"/>
                  </a:lnTo>
                  <a:lnTo>
                    <a:pt x="93" y="11"/>
                  </a:lnTo>
                  <a:lnTo>
                    <a:pt x="93" y="15"/>
                  </a:lnTo>
                  <a:lnTo>
                    <a:pt x="97" y="22"/>
                  </a:lnTo>
                  <a:lnTo>
                    <a:pt x="97" y="26"/>
                  </a:lnTo>
                  <a:lnTo>
                    <a:pt x="97" y="34"/>
                  </a:lnTo>
                  <a:lnTo>
                    <a:pt x="97" y="37"/>
                  </a:lnTo>
                  <a:lnTo>
                    <a:pt x="93" y="37"/>
                  </a:lnTo>
                  <a:lnTo>
                    <a:pt x="93" y="37"/>
                  </a:lnTo>
                  <a:lnTo>
                    <a:pt x="89" y="41"/>
                  </a:lnTo>
                  <a:lnTo>
                    <a:pt x="89" y="41"/>
                  </a:lnTo>
                  <a:lnTo>
                    <a:pt x="89" y="45"/>
                  </a:lnTo>
                  <a:lnTo>
                    <a:pt x="89" y="48"/>
                  </a:lnTo>
                  <a:lnTo>
                    <a:pt x="89" y="48"/>
                  </a:lnTo>
                  <a:lnTo>
                    <a:pt x="85" y="48"/>
                  </a:lnTo>
                  <a:lnTo>
                    <a:pt x="85" y="48"/>
                  </a:lnTo>
                  <a:lnTo>
                    <a:pt x="82" y="52"/>
                  </a:lnTo>
                  <a:lnTo>
                    <a:pt x="85" y="56"/>
                  </a:lnTo>
                  <a:lnTo>
                    <a:pt x="82" y="56"/>
                  </a:lnTo>
                  <a:lnTo>
                    <a:pt x="82" y="60"/>
                  </a:lnTo>
                  <a:lnTo>
                    <a:pt x="85" y="60"/>
                  </a:lnTo>
                  <a:lnTo>
                    <a:pt x="85" y="63"/>
                  </a:lnTo>
                  <a:lnTo>
                    <a:pt x="89" y="63"/>
                  </a:lnTo>
                  <a:lnTo>
                    <a:pt x="89" y="67"/>
                  </a:lnTo>
                  <a:lnTo>
                    <a:pt x="89" y="71"/>
                  </a:lnTo>
                  <a:lnTo>
                    <a:pt x="93" y="67"/>
                  </a:lnTo>
                  <a:lnTo>
                    <a:pt x="100" y="67"/>
                  </a:lnTo>
                  <a:lnTo>
                    <a:pt x="100" y="71"/>
                  </a:lnTo>
                  <a:lnTo>
                    <a:pt x="100" y="71"/>
                  </a:lnTo>
                  <a:lnTo>
                    <a:pt x="104" y="74"/>
                  </a:lnTo>
                  <a:lnTo>
                    <a:pt x="108" y="71"/>
                  </a:lnTo>
                  <a:lnTo>
                    <a:pt x="108" y="74"/>
                  </a:lnTo>
                  <a:lnTo>
                    <a:pt x="108" y="78"/>
                  </a:lnTo>
                  <a:lnTo>
                    <a:pt x="108" y="78"/>
                  </a:lnTo>
                  <a:lnTo>
                    <a:pt x="111" y="82"/>
                  </a:lnTo>
                  <a:lnTo>
                    <a:pt x="111" y="82"/>
                  </a:lnTo>
                  <a:lnTo>
                    <a:pt x="115" y="82"/>
                  </a:lnTo>
                  <a:lnTo>
                    <a:pt x="115" y="82"/>
                  </a:lnTo>
                  <a:lnTo>
                    <a:pt x="119" y="82"/>
                  </a:lnTo>
                  <a:lnTo>
                    <a:pt x="122" y="86"/>
                  </a:lnTo>
                  <a:lnTo>
                    <a:pt x="122" y="86"/>
                  </a:lnTo>
                  <a:lnTo>
                    <a:pt x="122" y="89"/>
                  </a:lnTo>
                  <a:lnTo>
                    <a:pt x="122" y="89"/>
                  </a:lnTo>
                  <a:lnTo>
                    <a:pt x="119" y="97"/>
                  </a:lnTo>
                  <a:lnTo>
                    <a:pt x="115" y="97"/>
                  </a:lnTo>
                  <a:lnTo>
                    <a:pt x="115" y="100"/>
                  </a:lnTo>
                  <a:lnTo>
                    <a:pt x="119" y="100"/>
                  </a:lnTo>
                  <a:lnTo>
                    <a:pt x="122" y="100"/>
                  </a:lnTo>
                  <a:lnTo>
                    <a:pt x="122" y="100"/>
                  </a:lnTo>
                  <a:lnTo>
                    <a:pt x="126" y="100"/>
                  </a:lnTo>
                  <a:lnTo>
                    <a:pt x="126" y="100"/>
                  </a:lnTo>
                  <a:lnTo>
                    <a:pt x="126" y="104"/>
                  </a:lnTo>
                  <a:lnTo>
                    <a:pt x="126" y="108"/>
                  </a:lnTo>
                  <a:lnTo>
                    <a:pt x="130" y="112"/>
                  </a:lnTo>
                  <a:lnTo>
                    <a:pt x="134" y="108"/>
                  </a:lnTo>
                  <a:lnTo>
                    <a:pt x="137" y="108"/>
                  </a:lnTo>
                  <a:lnTo>
                    <a:pt x="145" y="104"/>
                  </a:lnTo>
                  <a:lnTo>
                    <a:pt x="148" y="108"/>
                  </a:lnTo>
                  <a:lnTo>
                    <a:pt x="148" y="108"/>
                  </a:lnTo>
                  <a:lnTo>
                    <a:pt x="145" y="112"/>
                  </a:lnTo>
                  <a:lnTo>
                    <a:pt x="137" y="112"/>
                  </a:lnTo>
                  <a:lnTo>
                    <a:pt x="137" y="115"/>
                  </a:lnTo>
                  <a:lnTo>
                    <a:pt x="137" y="119"/>
                  </a:lnTo>
                  <a:lnTo>
                    <a:pt x="137" y="119"/>
                  </a:lnTo>
                  <a:lnTo>
                    <a:pt x="134" y="123"/>
                  </a:lnTo>
                  <a:lnTo>
                    <a:pt x="134" y="123"/>
                  </a:lnTo>
                  <a:lnTo>
                    <a:pt x="130" y="126"/>
                  </a:lnTo>
                  <a:lnTo>
                    <a:pt x="126" y="126"/>
                  </a:lnTo>
                  <a:lnTo>
                    <a:pt x="122" y="130"/>
                  </a:lnTo>
                  <a:lnTo>
                    <a:pt x="122" y="130"/>
                  </a:lnTo>
                  <a:lnTo>
                    <a:pt x="126" y="134"/>
                  </a:lnTo>
                  <a:lnTo>
                    <a:pt x="122" y="134"/>
                  </a:lnTo>
                  <a:lnTo>
                    <a:pt x="119" y="134"/>
                  </a:lnTo>
                  <a:lnTo>
                    <a:pt x="115" y="134"/>
                  </a:lnTo>
                  <a:lnTo>
                    <a:pt x="115" y="137"/>
                  </a:lnTo>
                  <a:lnTo>
                    <a:pt x="115" y="141"/>
                  </a:lnTo>
                  <a:lnTo>
                    <a:pt x="111" y="141"/>
                  </a:lnTo>
                  <a:lnTo>
                    <a:pt x="108" y="141"/>
                  </a:lnTo>
                  <a:lnTo>
                    <a:pt x="100" y="141"/>
                  </a:lnTo>
                  <a:lnTo>
                    <a:pt x="100" y="145"/>
                  </a:lnTo>
                  <a:lnTo>
                    <a:pt x="100" y="149"/>
                  </a:lnTo>
                  <a:lnTo>
                    <a:pt x="97" y="152"/>
                  </a:lnTo>
                  <a:lnTo>
                    <a:pt x="97" y="156"/>
                  </a:lnTo>
                  <a:lnTo>
                    <a:pt x="100" y="160"/>
                  </a:lnTo>
                  <a:lnTo>
                    <a:pt x="97" y="160"/>
                  </a:lnTo>
                  <a:lnTo>
                    <a:pt x="93" y="163"/>
                  </a:lnTo>
                  <a:lnTo>
                    <a:pt x="93" y="163"/>
                  </a:lnTo>
                  <a:lnTo>
                    <a:pt x="93" y="163"/>
                  </a:lnTo>
                  <a:lnTo>
                    <a:pt x="97" y="167"/>
                  </a:lnTo>
                  <a:lnTo>
                    <a:pt x="100" y="171"/>
                  </a:lnTo>
                  <a:lnTo>
                    <a:pt x="100" y="175"/>
                  </a:lnTo>
                  <a:lnTo>
                    <a:pt x="104" y="175"/>
                  </a:lnTo>
                  <a:lnTo>
                    <a:pt x="108" y="182"/>
                  </a:lnTo>
                  <a:lnTo>
                    <a:pt x="111" y="186"/>
                  </a:lnTo>
                  <a:lnTo>
                    <a:pt x="115" y="189"/>
                  </a:lnTo>
                  <a:lnTo>
                    <a:pt x="115" y="193"/>
                  </a:lnTo>
                  <a:lnTo>
                    <a:pt x="119" y="193"/>
                  </a:lnTo>
                  <a:lnTo>
                    <a:pt x="119" y="197"/>
                  </a:lnTo>
                  <a:lnTo>
                    <a:pt x="115" y="197"/>
                  </a:lnTo>
                  <a:lnTo>
                    <a:pt x="115" y="201"/>
                  </a:lnTo>
                  <a:lnTo>
                    <a:pt x="115" y="208"/>
                  </a:lnTo>
                  <a:lnTo>
                    <a:pt x="115" y="208"/>
                  </a:lnTo>
                  <a:lnTo>
                    <a:pt x="111" y="212"/>
                  </a:lnTo>
                  <a:lnTo>
                    <a:pt x="115" y="215"/>
                  </a:lnTo>
                  <a:lnTo>
                    <a:pt x="115" y="219"/>
                  </a:lnTo>
                  <a:lnTo>
                    <a:pt x="119" y="223"/>
                  </a:lnTo>
                  <a:lnTo>
                    <a:pt x="122" y="227"/>
                  </a:lnTo>
                  <a:lnTo>
                    <a:pt x="126" y="230"/>
                  </a:lnTo>
                  <a:lnTo>
                    <a:pt x="130" y="238"/>
                  </a:lnTo>
                  <a:lnTo>
                    <a:pt x="130" y="241"/>
                  </a:lnTo>
                  <a:lnTo>
                    <a:pt x="130" y="241"/>
                  </a:lnTo>
                  <a:lnTo>
                    <a:pt x="130" y="245"/>
                  </a:lnTo>
                  <a:lnTo>
                    <a:pt x="130" y="249"/>
                  </a:lnTo>
                  <a:lnTo>
                    <a:pt x="130" y="252"/>
                  </a:lnTo>
                  <a:lnTo>
                    <a:pt x="134" y="256"/>
                  </a:lnTo>
                  <a:lnTo>
                    <a:pt x="134" y="260"/>
                  </a:lnTo>
                  <a:lnTo>
                    <a:pt x="134" y="264"/>
                  </a:lnTo>
                  <a:lnTo>
                    <a:pt x="134" y="267"/>
                  </a:lnTo>
                  <a:lnTo>
                    <a:pt x="134" y="267"/>
                  </a:lnTo>
                  <a:lnTo>
                    <a:pt x="130" y="278"/>
                  </a:lnTo>
                  <a:lnTo>
                    <a:pt x="126" y="282"/>
                  </a:lnTo>
                  <a:lnTo>
                    <a:pt x="126" y="286"/>
                  </a:lnTo>
                  <a:lnTo>
                    <a:pt x="122" y="286"/>
                  </a:lnTo>
                  <a:lnTo>
                    <a:pt x="122" y="290"/>
                  </a:lnTo>
                  <a:lnTo>
                    <a:pt x="122" y="290"/>
                  </a:lnTo>
                  <a:lnTo>
                    <a:pt x="122" y="293"/>
                  </a:lnTo>
                  <a:lnTo>
                    <a:pt x="119" y="297"/>
                  </a:lnTo>
                  <a:lnTo>
                    <a:pt x="119" y="290"/>
                  </a:lnTo>
                  <a:lnTo>
                    <a:pt x="119" y="286"/>
                  </a:lnTo>
                  <a:lnTo>
                    <a:pt x="119" y="286"/>
                  </a:lnTo>
                  <a:lnTo>
                    <a:pt x="119" y="282"/>
                  </a:lnTo>
                  <a:lnTo>
                    <a:pt x="119" y="286"/>
                  </a:lnTo>
                  <a:lnTo>
                    <a:pt x="119" y="282"/>
                  </a:lnTo>
                  <a:lnTo>
                    <a:pt x="122" y="278"/>
                  </a:lnTo>
                  <a:lnTo>
                    <a:pt x="122" y="278"/>
                  </a:lnTo>
                  <a:lnTo>
                    <a:pt x="122" y="278"/>
                  </a:lnTo>
                  <a:lnTo>
                    <a:pt x="122" y="275"/>
                  </a:lnTo>
                  <a:lnTo>
                    <a:pt x="122" y="271"/>
                  </a:lnTo>
                  <a:lnTo>
                    <a:pt x="122" y="271"/>
                  </a:lnTo>
                  <a:lnTo>
                    <a:pt x="122" y="267"/>
                  </a:lnTo>
                  <a:lnTo>
                    <a:pt x="122" y="264"/>
                  </a:lnTo>
                  <a:lnTo>
                    <a:pt x="122" y="264"/>
                  </a:lnTo>
                  <a:lnTo>
                    <a:pt x="119" y="260"/>
                  </a:lnTo>
                  <a:lnTo>
                    <a:pt x="119" y="256"/>
                  </a:lnTo>
                  <a:lnTo>
                    <a:pt x="122" y="256"/>
                  </a:lnTo>
                  <a:lnTo>
                    <a:pt x="119" y="252"/>
                  </a:lnTo>
                  <a:lnTo>
                    <a:pt x="119" y="252"/>
                  </a:lnTo>
                  <a:lnTo>
                    <a:pt x="119" y="241"/>
                  </a:lnTo>
                  <a:lnTo>
                    <a:pt x="115" y="241"/>
                  </a:lnTo>
                  <a:lnTo>
                    <a:pt x="115" y="238"/>
                  </a:lnTo>
                  <a:lnTo>
                    <a:pt x="111" y="234"/>
                  </a:lnTo>
                  <a:lnTo>
                    <a:pt x="111" y="238"/>
                  </a:lnTo>
                  <a:lnTo>
                    <a:pt x="111" y="238"/>
                  </a:lnTo>
                  <a:lnTo>
                    <a:pt x="111" y="238"/>
                  </a:lnTo>
                  <a:lnTo>
                    <a:pt x="108" y="234"/>
                  </a:lnTo>
                  <a:lnTo>
                    <a:pt x="108" y="227"/>
                  </a:lnTo>
                  <a:lnTo>
                    <a:pt x="108" y="227"/>
                  </a:lnTo>
                  <a:lnTo>
                    <a:pt x="108" y="223"/>
                  </a:lnTo>
                  <a:lnTo>
                    <a:pt x="108" y="219"/>
                  </a:lnTo>
                  <a:lnTo>
                    <a:pt x="104" y="219"/>
                  </a:lnTo>
                  <a:lnTo>
                    <a:pt x="104" y="212"/>
                  </a:lnTo>
                  <a:lnTo>
                    <a:pt x="104" y="212"/>
                  </a:lnTo>
                  <a:lnTo>
                    <a:pt x="100" y="201"/>
                  </a:lnTo>
                  <a:lnTo>
                    <a:pt x="100" y="201"/>
                  </a:lnTo>
                  <a:lnTo>
                    <a:pt x="100" y="197"/>
                  </a:lnTo>
                  <a:lnTo>
                    <a:pt x="100" y="197"/>
                  </a:lnTo>
                  <a:lnTo>
                    <a:pt x="100" y="197"/>
                  </a:lnTo>
                  <a:lnTo>
                    <a:pt x="97" y="193"/>
                  </a:lnTo>
                  <a:lnTo>
                    <a:pt x="100" y="189"/>
                  </a:lnTo>
                  <a:lnTo>
                    <a:pt x="100" y="189"/>
                  </a:lnTo>
                  <a:lnTo>
                    <a:pt x="97" y="193"/>
                  </a:lnTo>
                  <a:lnTo>
                    <a:pt x="97" y="193"/>
                  </a:lnTo>
                  <a:lnTo>
                    <a:pt x="93" y="193"/>
                  </a:lnTo>
                  <a:lnTo>
                    <a:pt x="93" y="189"/>
                  </a:lnTo>
                  <a:lnTo>
                    <a:pt x="89" y="186"/>
                  </a:lnTo>
                  <a:lnTo>
                    <a:pt x="85" y="182"/>
                  </a:lnTo>
                  <a:lnTo>
                    <a:pt x="85" y="178"/>
                  </a:lnTo>
                  <a:lnTo>
                    <a:pt x="85" y="178"/>
                  </a:lnTo>
                  <a:lnTo>
                    <a:pt x="85" y="178"/>
                  </a:lnTo>
                  <a:lnTo>
                    <a:pt x="82" y="175"/>
                  </a:lnTo>
                  <a:lnTo>
                    <a:pt x="85" y="178"/>
                  </a:lnTo>
                  <a:lnTo>
                    <a:pt x="82" y="178"/>
                  </a:lnTo>
                  <a:lnTo>
                    <a:pt x="82" y="182"/>
                  </a:lnTo>
                  <a:lnTo>
                    <a:pt x="85" y="182"/>
                  </a:lnTo>
                  <a:lnTo>
                    <a:pt x="85" y="186"/>
                  </a:lnTo>
                  <a:lnTo>
                    <a:pt x="82" y="186"/>
                  </a:lnTo>
                  <a:lnTo>
                    <a:pt x="85" y="189"/>
                  </a:lnTo>
                  <a:lnTo>
                    <a:pt x="78" y="193"/>
                  </a:lnTo>
                  <a:lnTo>
                    <a:pt x="78" y="189"/>
                  </a:lnTo>
                  <a:lnTo>
                    <a:pt x="74" y="189"/>
                  </a:lnTo>
                  <a:lnTo>
                    <a:pt x="74" y="189"/>
                  </a:lnTo>
                  <a:lnTo>
                    <a:pt x="74" y="193"/>
                  </a:lnTo>
                  <a:lnTo>
                    <a:pt x="74" y="193"/>
                  </a:lnTo>
                  <a:lnTo>
                    <a:pt x="78" y="193"/>
                  </a:lnTo>
                  <a:lnTo>
                    <a:pt x="74" y="193"/>
                  </a:lnTo>
                  <a:lnTo>
                    <a:pt x="71" y="193"/>
                  </a:lnTo>
                  <a:lnTo>
                    <a:pt x="71" y="193"/>
                  </a:lnTo>
                  <a:lnTo>
                    <a:pt x="71" y="197"/>
                  </a:lnTo>
                  <a:lnTo>
                    <a:pt x="63" y="201"/>
                  </a:lnTo>
                  <a:lnTo>
                    <a:pt x="60" y="201"/>
                  </a:lnTo>
                  <a:lnTo>
                    <a:pt x="60" y="201"/>
                  </a:lnTo>
                  <a:lnTo>
                    <a:pt x="56" y="201"/>
                  </a:lnTo>
                  <a:lnTo>
                    <a:pt x="56" y="201"/>
                  </a:lnTo>
                  <a:lnTo>
                    <a:pt x="56" y="201"/>
                  </a:lnTo>
                  <a:lnTo>
                    <a:pt x="56" y="201"/>
                  </a:lnTo>
                  <a:lnTo>
                    <a:pt x="52" y="201"/>
                  </a:lnTo>
                  <a:lnTo>
                    <a:pt x="48" y="201"/>
                  </a:lnTo>
                  <a:lnTo>
                    <a:pt x="48" y="204"/>
                  </a:lnTo>
                  <a:lnTo>
                    <a:pt x="45" y="204"/>
                  </a:lnTo>
                  <a:lnTo>
                    <a:pt x="45" y="201"/>
                  </a:lnTo>
                  <a:lnTo>
                    <a:pt x="52" y="197"/>
                  </a:lnTo>
                  <a:lnTo>
                    <a:pt x="52" y="193"/>
                  </a:lnTo>
                  <a:lnTo>
                    <a:pt x="48" y="197"/>
                  </a:lnTo>
                  <a:lnTo>
                    <a:pt x="45" y="197"/>
                  </a:lnTo>
                  <a:lnTo>
                    <a:pt x="41" y="201"/>
                  </a:lnTo>
                  <a:lnTo>
                    <a:pt x="41" y="201"/>
                  </a:lnTo>
                  <a:lnTo>
                    <a:pt x="41" y="201"/>
                  </a:lnTo>
                  <a:lnTo>
                    <a:pt x="41" y="197"/>
                  </a:lnTo>
                  <a:lnTo>
                    <a:pt x="45" y="182"/>
                  </a:lnTo>
                  <a:lnTo>
                    <a:pt x="48" y="178"/>
                  </a:lnTo>
                  <a:lnTo>
                    <a:pt x="48" y="178"/>
                  </a:lnTo>
                  <a:lnTo>
                    <a:pt x="45" y="171"/>
                  </a:lnTo>
                  <a:lnTo>
                    <a:pt x="45" y="167"/>
                  </a:lnTo>
                  <a:lnTo>
                    <a:pt x="41" y="163"/>
                  </a:lnTo>
                  <a:lnTo>
                    <a:pt x="41" y="163"/>
                  </a:lnTo>
                  <a:lnTo>
                    <a:pt x="41" y="163"/>
                  </a:lnTo>
                  <a:lnTo>
                    <a:pt x="41" y="160"/>
                  </a:lnTo>
                  <a:lnTo>
                    <a:pt x="37" y="156"/>
                  </a:lnTo>
                  <a:lnTo>
                    <a:pt x="37" y="156"/>
                  </a:lnTo>
                  <a:lnTo>
                    <a:pt x="34" y="152"/>
                  </a:lnTo>
                  <a:lnTo>
                    <a:pt x="34" y="149"/>
                  </a:lnTo>
                  <a:lnTo>
                    <a:pt x="30" y="149"/>
                  </a:lnTo>
                  <a:lnTo>
                    <a:pt x="34" y="149"/>
                  </a:lnTo>
                  <a:lnTo>
                    <a:pt x="34" y="156"/>
                  </a:lnTo>
                  <a:lnTo>
                    <a:pt x="26" y="152"/>
                  </a:lnTo>
                  <a:lnTo>
                    <a:pt x="23" y="152"/>
                  </a:lnTo>
                  <a:lnTo>
                    <a:pt x="23" y="149"/>
                  </a:lnTo>
                  <a:lnTo>
                    <a:pt x="23" y="145"/>
                  </a:lnTo>
                  <a:lnTo>
                    <a:pt x="19" y="145"/>
                  </a:lnTo>
                  <a:lnTo>
                    <a:pt x="23" y="145"/>
                  </a:lnTo>
                  <a:lnTo>
                    <a:pt x="26" y="149"/>
                  </a:lnTo>
                  <a:lnTo>
                    <a:pt x="26" y="149"/>
                  </a:lnTo>
                  <a:lnTo>
                    <a:pt x="30" y="149"/>
                  </a:lnTo>
                  <a:lnTo>
                    <a:pt x="26" y="149"/>
                  </a:lnTo>
                  <a:lnTo>
                    <a:pt x="26" y="145"/>
                  </a:lnTo>
                  <a:lnTo>
                    <a:pt x="26" y="145"/>
                  </a:lnTo>
                  <a:lnTo>
                    <a:pt x="30" y="145"/>
                  </a:lnTo>
                  <a:lnTo>
                    <a:pt x="30" y="145"/>
                  </a:lnTo>
                  <a:lnTo>
                    <a:pt x="30" y="141"/>
                  </a:lnTo>
                  <a:lnTo>
                    <a:pt x="26" y="137"/>
                  </a:lnTo>
                  <a:lnTo>
                    <a:pt x="23" y="137"/>
                  </a:lnTo>
                  <a:lnTo>
                    <a:pt x="23" y="134"/>
                  </a:lnTo>
                  <a:lnTo>
                    <a:pt x="19" y="134"/>
                  </a:lnTo>
                  <a:lnTo>
                    <a:pt x="19" y="134"/>
                  </a:lnTo>
                  <a:lnTo>
                    <a:pt x="19" y="134"/>
                  </a:lnTo>
                  <a:lnTo>
                    <a:pt x="15" y="134"/>
                  </a:lnTo>
                  <a:lnTo>
                    <a:pt x="15" y="134"/>
                  </a:lnTo>
                  <a:lnTo>
                    <a:pt x="15" y="130"/>
                  </a:lnTo>
                  <a:lnTo>
                    <a:pt x="15" y="130"/>
                  </a:lnTo>
                  <a:lnTo>
                    <a:pt x="11" y="130"/>
                  </a:lnTo>
                  <a:lnTo>
                    <a:pt x="11" y="130"/>
                  </a:lnTo>
                  <a:lnTo>
                    <a:pt x="11" y="134"/>
                  </a:lnTo>
                  <a:lnTo>
                    <a:pt x="4" y="126"/>
                  </a:lnTo>
                  <a:lnTo>
                    <a:pt x="4" y="123"/>
                  </a:lnTo>
                  <a:lnTo>
                    <a:pt x="4" y="119"/>
                  </a:lnTo>
                  <a:lnTo>
                    <a:pt x="4" y="119"/>
                  </a:lnTo>
                  <a:lnTo>
                    <a:pt x="0" y="119"/>
                  </a:lnTo>
                  <a:lnTo>
                    <a:pt x="4" y="115"/>
                  </a:lnTo>
                  <a:lnTo>
                    <a:pt x="4" y="112"/>
                  </a:lnTo>
                  <a:lnTo>
                    <a:pt x="8" y="115"/>
                  </a:lnTo>
                  <a:lnTo>
                    <a:pt x="8" y="112"/>
                  </a:lnTo>
                  <a:lnTo>
                    <a:pt x="8" y="104"/>
                  </a:lnTo>
                  <a:lnTo>
                    <a:pt x="8" y="104"/>
                  </a:lnTo>
                  <a:lnTo>
                    <a:pt x="11" y="104"/>
                  </a:lnTo>
                  <a:lnTo>
                    <a:pt x="11" y="100"/>
                  </a:lnTo>
                  <a:lnTo>
                    <a:pt x="15" y="97"/>
                  </a:lnTo>
                  <a:lnTo>
                    <a:pt x="15" y="93"/>
                  </a:lnTo>
                  <a:lnTo>
                    <a:pt x="15" y="89"/>
                  </a:lnTo>
                  <a:lnTo>
                    <a:pt x="15" y="86"/>
                  </a:lnTo>
                  <a:lnTo>
                    <a:pt x="19" y="86"/>
                  </a:lnTo>
                  <a:lnTo>
                    <a:pt x="19" y="82"/>
                  </a:lnTo>
                  <a:lnTo>
                    <a:pt x="19" y="78"/>
                  </a:lnTo>
                  <a:lnTo>
                    <a:pt x="15" y="71"/>
                  </a:lnTo>
                  <a:lnTo>
                    <a:pt x="19" y="71"/>
                  </a:lnTo>
                  <a:lnTo>
                    <a:pt x="23" y="71"/>
                  </a:lnTo>
                  <a:lnTo>
                    <a:pt x="26" y="71"/>
                  </a:lnTo>
                  <a:lnTo>
                    <a:pt x="30" y="67"/>
                  </a:lnTo>
                  <a:lnTo>
                    <a:pt x="30" y="60"/>
                  </a:lnTo>
                  <a:lnTo>
                    <a:pt x="34" y="52"/>
                  </a:lnTo>
                  <a:lnTo>
                    <a:pt x="30" y="48"/>
                  </a:lnTo>
                  <a:lnTo>
                    <a:pt x="30" y="48"/>
                  </a:lnTo>
                  <a:lnTo>
                    <a:pt x="34" y="41"/>
                  </a:lnTo>
                  <a:lnTo>
                    <a:pt x="37" y="34"/>
                  </a:lnTo>
                  <a:lnTo>
                    <a:pt x="34" y="34"/>
                  </a:lnTo>
                  <a:lnTo>
                    <a:pt x="37" y="30"/>
                  </a:lnTo>
                  <a:lnTo>
                    <a:pt x="41" y="22"/>
                  </a:lnTo>
                  <a:lnTo>
                    <a:pt x="45" y="22"/>
                  </a:lnTo>
                  <a:lnTo>
                    <a:pt x="48" y="15"/>
                  </a:lnTo>
                  <a:lnTo>
                    <a:pt x="52" y="11"/>
                  </a:lnTo>
                  <a:lnTo>
                    <a:pt x="56" y="11"/>
                  </a:lnTo>
                  <a:lnTo>
                    <a:pt x="60" y="8"/>
                  </a:lnTo>
                  <a:lnTo>
                    <a:pt x="63" y="11"/>
                  </a:lnTo>
                  <a:lnTo>
                    <a:pt x="67" y="11"/>
                  </a:lnTo>
                  <a:lnTo>
                    <a:pt x="67" y="8"/>
                  </a:lnTo>
                  <a:lnTo>
                    <a:pt x="67" y="4"/>
                  </a:lnTo>
                  <a:lnTo>
                    <a:pt x="71" y="4"/>
                  </a:lnTo>
                  <a:lnTo>
                    <a:pt x="67" y="0"/>
                  </a:lnTo>
                  <a:lnTo>
                    <a:pt x="67" y="0"/>
                  </a:lnTo>
                  <a:lnTo>
                    <a:pt x="67" y="0"/>
                  </a:lnTo>
                  <a:close/>
                  <a:moveTo>
                    <a:pt x="23" y="156"/>
                  </a:moveTo>
                  <a:lnTo>
                    <a:pt x="26" y="160"/>
                  </a:lnTo>
                  <a:lnTo>
                    <a:pt x="26" y="160"/>
                  </a:lnTo>
                  <a:lnTo>
                    <a:pt x="30" y="160"/>
                  </a:lnTo>
                  <a:lnTo>
                    <a:pt x="26" y="156"/>
                  </a:lnTo>
                  <a:lnTo>
                    <a:pt x="23" y="15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29"/>
            <p:cNvSpPr>
              <a:spLocks noEditPoints="1"/>
            </p:cNvSpPr>
            <p:nvPr/>
          </p:nvSpPr>
          <p:spPr bwMode="auto">
            <a:xfrm>
              <a:off x="5983653" y="2985548"/>
              <a:ext cx="47606" cy="81058"/>
            </a:xfrm>
            <a:custGeom>
              <a:avLst/>
              <a:gdLst>
                <a:gd name="T0" fmla="*/ 0 w 37"/>
                <a:gd name="T1" fmla="*/ 26 h 63"/>
                <a:gd name="T2" fmla="*/ 4 w 37"/>
                <a:gd name="T3" fmla="*/ 22 h 63"/>
                <a:gd name="T4" fmla="*/ 0 w 37"/>
                <a:gd name="T5" fmla="*/ 26 h 63"/>
                <a:gd name="T6" fmla="*/ 0 w 37"/>
                <a:gd name="T7" fmla="*/ 30 h 63"/>
                <a:gd name="T8" fmla="*/ 8 w 37"/>
                <a:gd name="T9" fmla="*/ 4 h 63"/>
                <a:gd name="T10" fmla="*/ 0 w 37"/>
                <a:gd name="T11" fmla="*/ 0 h 63"/>
                <a:gd name="T12" fmla="*/ 8 w 37"/>
                <a:gd name="T13" fmla="*/ 0 h 63"/>
                <a:gd name="T14" fmla="*/ 8 w 37"/>
                <a:gd name="T15" fmla="*/ 4 h 63"/>
                <a:gd name="T16" fmla="*/ 8 w 37"/>
                <a:gd name="T17" fmla="*/ 4 h 63"/>
                <a:gd name="T18" fmla="*/ 12 w 37"/>
                <a:gd name="T19" fmla="*/ 4 h 63"/>
                <a:gd name="T20" fmla="*/ 15 w 37"/>
                <a:gd name="T21" fmla="*/ 7 h 63"/>
                <a:gd name="T22" fmla="*/ 15 w 37"/>
                <a:gd name="T23" fmla="*/ 7 h 63"/>
                <a:gd name="T24" fmla="*/ 12 w 37"/>
                <a:gd name="T25" fmla="*/ 7 h 63"/>
                <a:gd name="T26" fmla="*/ 8 w 37"/>
                <a:gd name="T27" fmla="*/ 4 h 63"/>
                <a:gd name="T28" fmla="*/ 8 w 37"/>
                <a:gd name="T29" fmla="*/ 4 h 63"/>
                <a:gd name="T30" fmla="*/ 12 w 37"/>
                <a:gd name="T31" fmla="*/ 4 h 63"/>
                <a:gd name="T32" fmla="*/ 8 w 37"/>
                <a:gd name="T33" fmla="*/ 7 h 63"/>
                <a:gd name="T34" fmla="*/ 8 w 37"/>
                <a:gd name="T35" fmla="*/ 7 h 63"/>
                <a:gd name="T36" fmla="*/ 8 w 37"/>
                <a:gd name="T37" fmla="*/ 11 h 63"/>
                <a:gd name="T38" fmla="*/ 4 w 37"/>
                <a:gd name="T39" fmla="*/ 15 h 63"/>
                <a:gd name="T40" fmla="*/ 4 w 37"/>
                <a:gd name="T41" fmla="*/ 11 h 63"/>
                <a:gd name="T42" fmla="*/ 0 w 37"/>
                <a:gd name="T43" fmla="*/ 15 h 63"/>
                <a:gd name="T44" fmla="*/ 4 w 37"/>
                <a:gd name="T45" fmla="*/ 15 h 63"/>
                <a:gd name="T46" fmla="*/ 4 w 37"/>
                <a:gd name="T47" fmla="*/ 19 h 63"/>
                <a:gd name="T48" fmla="*/ 4 w 37"/>
                <a:gd name="T49" fmla="*/ 26 h 63"/>
                <a:gd name="T50" fmla="*/ 0 w 37"/>
                <a:gd name="T51" fmla="*/ 33 h 63"/>
                <a:gd name="T52" fmla="*/ 4 w 37"/>
                <a:gd name="T53" fmla="*/ 41 h 63"/>
                <a:gd name="T54" fmla="*/ 4 w 37"/>
                <a:gd name="T55" fmla="*/ 48 h 63"/>
                <a:gd name="T56" fmla="*/ 8 w 37"/>
                <a:gd name="T57" fmla="*/ 59 h 63"/>
                <a:gd name="T58" fmla="*/ 15 w 37"/>
                <a:gd name="T59" fmla="*/ 59 h 63"/>
                <a:gd name="T60" fmla="*/ 26 w 37"/>
                <a:gd name="T61" fmla="*/ 59 h 63"/>
                <a:gd name="T62" fmla="*/ 34 w 37"/>
                <a:gd name="T63" fmla="*/ 48 h 63"/>
                <a:gd name="T64" fmla="*/ 37 w 37"/>
                <a:gd name="T65" fmla="*/ 45 h 63"/>
                <a:gd name="T66" fmla="*/ 37 w 37"/>
                <a:gd name="T67" fmla="*/ 41 h 63"/>
                <a:gd name="T68" fmla="*/ 37 w 37"/>
                <a:gd name="T69" fmla="*/ 37 h 63"/>
                <a:gd name="T70" fmla="*/ 30 w 37"/>
                <a:gd name="T71" fmla="*/ 26 h 63"/>
                <a:gd name="T72" fmla="*/ 26 w 37"/>
                <a:gd name="T73" fmla="*/ 22 h 63"/>
                <a:gd name="T74" fmla="*/ 23 w 37"/>
                <a:gd name="T75" fmla="*/ 22 h 63"/>
                <a:gd name="T76" fmla="*/ 26 w 37"/>
                <a:gd name="T77" fmla="*/ 19 h 63"/>
                <a:gd name="T78" fmla="*/ 23 w 37"/>
                <a:gd name="T79" fmla="*/ 15 h 63"/>
                <a:gd name="T80" fmla="*/ 19 w 37"/>
                <a:gd name="T81" fmla="*/ 11 h 63"/>
                <a:gd name="T82" fmla="*/ 19 w 37"/>
                <a:gd name="T83" fmla="*/ 11 h 63"/>
                <a:gd name="T84" fmla="*/ 12 w 37"/>
                <a:gd name="T85" fmla="*/ 7 h 63"/>
                <a:gd name="T86" fmla="*/ 12 w 37"/>
                <a:gd name="T87" fmla="*/ 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7" h="63">
                  <a:moveTo>
                    <a:pt x="0" y="30"/>
                  </a:moveTo>
                  <a:lnTo>
                    <a:pt x="0" y="26"/>
                  </a:lnTo>
                  <a:lnTo>
                    <a:pt x="0" y="26"/>
                  </a:lnTo>
                  <a:lnTo>
                    <a:pt x="4" y="22"/>
                  </a:lnTo>
                  <a:lnTo>
                    <a:pt x="0" y="26"/>
                  </a:lnTo>
                  <a:lnTo>
                    <a:pt x="0" y="26"/>
                  </a:lnTo>
                  <a:lnTo>
                    <a:pt x="0" y="26"/>
                  </a:lnTo>
                  <a:lnTo>
                    <a:pt x="0" y="30"/>
                  </a:lnTo>
                  <a:lnTo>
                    <a:pt x="0" y="30"/>
                  </a:lnTo>
                  <a:close/>
                  <a:moveTo>
                    <a:pt x="8" y="4"/>
                  </a:moveTo>
                  <a:lnTo>
                    <a:pt x="4" y="4"/>
                  </a:lnTo>
                  <a:lnTo>
                    <a:pt x="0" y="0"/>
                  </a:lnTo>
                  <a:lnTo>
                    <a:pt x="8" y="0"/>
                  </a:lnTo>
                  <a:lnTo>
                    <a:pt x="8" y="0"/>
                  </a:lnTo>
                  <a:lnTo>
                    <a:pt x="8" y="4"/>
                  </a:lnTo>
                  <a:lnTo>
                    <a:pt x="8" y="4"/>
                  </a:lnTo>
                  <a:lnTo>
                    <a:pt x="8" y="4"/>
                  </a:lnTo>
                  <a:lnTo>
                    <a:pt x="8" y="4"/>
                  </a:lnTo>
                  <a:close/>
                  <a:moveTo>
                    <a:pt x="12" y="4"/>
                  </a:moveTo>
                  <a:lnTo>
                    <a:pt x="12" y="4"/>
                  </a:lnTo>
                  <a:lnTo>
                    <a:pt x="12" y="4"/>
                  </a:lnTo>
                  <a:lnTo>
                    <a:pt x="15" y="7"/>
                  </a:lnTo>
                  <a:lnTo>
                    <a:pt x="19" y="7"/>
                  </a:lnTo>
                  <a:lnTo>
                    <a:pt x="15" y="7"/>
                  </a:lnTo>
                  <a:lnTo>
                    <a:pt x="12" y="7"/>
                  </a:lnTo>
                  <a:lnTo>
                    <a:pt x="12" y="7"/>
                  </a:lnTo>
                  <a:lnTo>
                    <a:pt x="8" y="4"/>
                  </a:lnTo>
                  <a:lnTo>
                    <a:pt x="8" y="4"/>
                  </a:lnTo>
                  <a:lnTo>
                    <a:pt x="12" y="4"/>
                  </a:lnTo>
                  <a:lnTo>
                    <a:pt x="8" y="4"/>
                  </a:lnTo>
                  <a:lnTo>
                    <a:pt x="12" y="4"/>
                  </a:lnTo>
                  <a:lnTo>
                    <a:pt x="12" y="4"/>
                  </a:lnTo>
                  <a:close/>
                  <a:moveTo>
                    <a:pt x="8" y="7"/>
                  </a:moveTo>
                  <a:lnTo>
                    <a:pt x="8" y="7"/>
                  </a:lnTo>
                  <a:lnTo>
                    <a:pt x="8" y="7"/>
                  </a:lnTo>
                  <a:lnTo>
                    <a:pt x="8" y="7"/>
                  </a:lnTo>
                  <a:lnTo>
                    <a:pt x="8" y="7"/>
                  </a:lnTo>
                  <a:lnTo>
                    <a:pt x="8" y="11"/>
                  </a:lnTo>
                  <a:lnTo>
                    <a:pt x="8" y="11"/>
                  </a:lnTo>
                  <a:lnTo>
                    <a:pt x="4" y="15"/>
                  </a:lnTo>
                  <a:lnTo>
                    <a:pt x="4" y="15"/>
                  </a:lnTo>
                  <a:lnTo>
                    <a:pt x="4" y="11"/>
                  </a:lnTo>
                  <a:lnTo>
                    <a:pt x="0" y="11"/>
                  </a:lnTo>
                  <a:lnTo>
                    <a:pt x="0" y="15"/>
                  </a:lnTo>
                  <a:lnTo>
                    <a:pt x="0" y="15"/>
                  </a:lnTo>
                  <a:lnTo>
                    <a:pt x="4" y="15"/>
                  </a:lnTo>
                  <a:lnTo>
                    <a:pt x="4" y="15"/>
                  </a:lnTo>
                  <a:lnTo>
                    <a:pt x="4" y="19"/>
                  </a:lnTo>
                  <a:lnTo>
                    <a:pt x="4" y="22"/>
                  </a:lnTo>
                  <a:lnTo>
                    <a:pt x="4" y="26"/>
                  </a:lnTo>
                  <a:lnTo>
                    <a:pt x="0" y="30"/>
                  </a:lnTo>
                  <a:lnTo>
                    <a:pt x="0" y="33"/>
                  </a:lnTo>
                  <a:lnTo>
                    <a:pt x="0" y="33"/>
                  </a:lnTo>
                  <a:lnTo>
                    <a:pt x="4" y="41"/>
                  </a:lnTo>
                  <a:lnTo>
                    <a:pt x="0" y="41"/>
                  </a:lnTo>
                  <a:lnTo>
                    <a:pt x="4" y="48"/>
                  </a:lnTo>
                  <a:lnTo>
                    <a:pt x="8" y="56"/>
                  </a:lnTo>
                  <a:lnTo>
                    <a:pt x="8" y="59"/>
                  </a:lnTo>
                  <a:lnTo>
                    <a:pt x="12" y="63"/>
                  </a:lnTo>
                  <a:lnTo>
                    <a:pt x="15" y="59"/>
                  </a:lnTo>
                  <a:lnTo>
                    <a:pt x="23" y="59"/>
                  </a:lnTo>
                  <a:lnTo>
                    <a:pt x="26" y="59"/>
                  </a:lnTo>
                  <a:lnTo>
                    <a:pt x="34" y="56"/>
                  </a:lnTo>
                  <a:lnTo>
                    <a:pt x="34" y="48"/>
                  </a:lnTo>
                  <a:lnTo>
                    <a:pt x="37" y="48"/>
                  </a:lnTo>
                  <a:lnTo>
                    <a:pt x="37" y="45"/>
                  </a:lnTo>
                  <a:lnTo>
                    <a:pt x="37" y="45"/>
                  </a:lnTo>
                  <a:lnTo>
                    <a:pt x="37" y="41"/>
                  </a:lnTo>
                  <a:lnTo>
                    <a:pt x="34" y="37"/>
                  </a:lnTo>
                  <a:lnTo>
                    <a:pt x="37" y="37"/>
                  </a:lnTo>
                  <a:lnTo>
                    <a:pt x="34" y="33"/>
                  </a:lnTo>
                  <a:lnTo>
                    <a:pt x="30" y="26"/>
                  </a:lnTo>
                  <a:lnTo>
                    <a:pt x="30" y="22"/>
                  </a:lnTo>
                  <a:lnTo>
                    <a:pt x="26" y="22"/>
                  </a:lnTo>
                  <a:lnTo>
                    <a:pt x="26" y="22"/>
                  </a:lnTo>
                  <a:lnTo>
                    <a:pt x="23" y="22"/>
                  </a:lnTo>
                  <a:lnTo>
                    <a:pt x="26" y="22"/>
                  </a:lnTo>
                  <a:lnTo>
                    <a:pt x="26" y="19"/>
                  </a:lnTo>
                  <a:lnTo>
                    <a:pt x="23" y="19"/>
                  </a:lnTo>
                  <a:lnTo>
                    <a:pt x="23" y="15"/>
                  </a:lnTo>
                  <a:lnTo>
                    <a:pt x="19" y="15"/>
                  </a:lnTo>
                  <a:lnTo>
                    <a:pt x="19" y="11"/>
                  </a:lnTo>
                  <a:lnTo>
                    <a:pt x="19" y="11"/>
                  </a:lnTo>
                  <a:lnTo>
                    <a:pt x="19" y="11"/>
                  </a:lnTo>
                  <a:lnTo>
                    <a:pt x="15" y="7"/>
                  </a:lnTo>
                  <a:lnTo>
                    <a:pt x="12" y="7"/>
                  </a:lnTo>
                  <a:lnTo>
                    <a:pt x="12" y="7"/>
                  </a:lnTo>
                  <a:lnTo>
                    <a:pt x="12" y="7"/>
                  </a:lnTo>
                  <a:lnTo>
                    <a:pt x="8" y="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30"/>
            <p:cNvSpPr>
              <a:spLocks noEditPoints="1"/>
            </p:cNvSpPr>
            <p:nvPr/>
          </p:nvSpPr>
          <p:spPr bwMode="auto">
            <a:xfrm>
              <a:off x="5722468" y="2494055"/>
              <a:ext cx="595711" cy="530092"/>
            </a:xfrm>
            <a:custGeom>
              <a:avLst/>
              <a:gdLst>
                <a:gd name="T0" fmla="*/ 155 w 463"/>
                <a:gd name="T1" fmla="*/ 37 h 412"/>
                <a:gd name="T2" fmla="*/ 181 w 463"/>
                <a:gd name="T3" fmla="*/ 48 h 412"/>
                <a:gd name="T4" fmla="*/ 189 w 463"/>
                <a:gd name="T5" fmla="*/ 82 h 412"/>
                <a:gd name="T6" fmla="*/ 240 w 463"/>
                <a:gd name="T7" fmla="*/ 100 h 412"/>
                <a:gd name="T8" fmla="*/ 300 w 463"/>
                <a:gd name="T9" fmla="*/ 111 h 412"/>
                <a:gd name="T10" fmla="*/ 322 w 463"/>
                <a:gd name="T11" fmla="*/ 93 h 412"/>
                <a:gd name="T12" fmla="*/ 348 w 463"/>
                <a:gd name="T13" fmla="*/ 111 h 412"/>
                <a:gd name="T14" fmla="*/ 370 w 463"/>
                <a:gd name="T15" fmla="*/ 93 h 412"/>
                <a:gd name="T16" fmla="*/ 392 w 463"/>
                <a:gd name="T17" fmla="*/ 78 h 412"/>
                <a:gd name="T18" fmla="*/ 429 w 463"/>
                <a:gd name="T19" fmla="*/ 67 h 412"/>
                <a:gd name="T20" fmla="*/ 444 w 463"/>
                <a:gd name="T21" fmla="*/ 70 h 412"/>
                <a:gd name="T22" fmla="*/ 459 w 463"/>
                <a:gd name="T23" fmla="*/ 85 h 412"/>
                <a:gd name="T24" fmla="*/ 437 w 463"/>
                <a:gd name="T25" fmla="*/ 107 h 412"/>
                <a:gd name="T26" fmla="*/ 422 w 463"/>
                <a:gd name="T27" fmla="*/ 152 h 412"/>
                <a:gd name="T28" fmla="*/ 407 w 463"/>
                <a:gd name="T29" fmla="*/ 178 h 412"/>
                <a:gd name="T30" fmla="*/ 400 w 463"/>
                <a:gd name="T31" fmla="*/ 189 h 412"/>
                <a:gd name="T32" fmla="*/ 385 w 463"/>
                <a:gd name="T33" fmla="*/ 159 h 412"/>
                <a:gd name="T34" fmla="*/ 377 w 463"/>
                <a:gd name="T35" fmla="*/ 167 h 412"/>
                <a:gd name="T36" fmla="*/ 381 w 463"/>
                <a:gd name="T37" fmla="*/ 152 h 412"/>
                <a:gd name="T38" fmla="*/ 377 w 463"/>
                <a:gd name="T39" fmla="*/ 133 h 412"/>
                <a:gd name="T40" fmla="*/ 344 w 463"/>
                <a:gd name="T41" fmla="*/ 126 h 412"/>
                <a:gd name="T42" fmla="*/ 333 w 463"/>
                <a:gd name="T43" fmla="*/ 119 h 412"/>
                <a:gd name="T44" fmla="*/ 322 w 463"/>
                <a:gd name="T45" fmla="*/ 115 h 412"/>
                <a:gd name="T46" fmla="*/ 329 w 463"/>
                <a:gd name="T47" fmla="*/ 133 h 412"/>
                <a:gd name="T48" fmla="*/ 333 w 463"/>
                <a:gd name="T49" fmla="*/ 167 h 412"/>
                <a:gd name="T50" fmla="*/ 337 w 463"/>
                <a:gd name="T51" fmla="*/ 197 h 412"/>
                <a:gd name="T52" fmla="*/ 326 w 463"/>
                <a:gd name="T53" fmla="*/ 193 h 412"/>
                <a:gd name="T54" fmla="*/ 322 w 463"/>
                <a:gd name="T55" fmla="*/ 193 h 412"/>
                <a:gd name="T56" fmla="*/ 303 w 463"/>
                <a:gd name="T57" fmla="*/ 215 h 412"/>
                <a:gd name="T58" fmla="*/ 285 w 463"/>
                <a:gd name="T59" fmla="*/ 226 h 412"/>
                <a:gd name="T60" fmla="*/ 255 w 463"/>
                <a:gd name="T61" fmla="*/ 260 h 412"/>
                <a:gd name="T62" fmla="*/ 222 w 463"/>
                <a:gd name="T63" fmla="*/ 286 h 412"/>
                <a:gd name="T64" fmla="*/ 207 w 463"/>
                <a:gd name="T65" fmla="*/ 315 h 412"/>
                <a:gd name="T66" fmla="*/ 203 w 463"/>
                <a:gd name="T67" fmla="*/ 378 h 412"/>
                <a:gd name="T68" fmla="*/ 196 w 463"/>
                <a:gd name="T69" fmla="*/ 393 h 412"/>
                <a:gd name="T70" fmla="*/ 178 w 463"/>
                <a:gd name="T71" fmla="*/ 408 h 412"/>
                <a:gd name="T72" fmla="*/ 141 w 463"/>
                <a:gd name="T73" fmla="*/ 371 h 412"/>
                <a:gd name="T74" fmla="*/ 118 w 463"/>
                <a:gd name="T75" fmla="*/ 334 h 412"/>
                <a:gd name="T76" fmla="*/ 100 w 463"/>
                <a:gd name="T77" fmla="*/ 297 h 412"/>
                <a:gd name="T78" fmla="*/ 85 w 463"/>
                <a:gd name="T79" fmla="*/ 252 h 412"/>
                <a:gd name="T80" fmla="*/ 78 w 463"/>
                <a:gd name="T81" fmla="*/ 219 h 412"/>
                <a:gd name="T82" fmla="*/ 74 w 463"/>
                <a:gd name="T83" fmla="*/ 197 h 412"/>
                <a:gd name="T84" fmla="*/ 74 w 463"/>
                <a:gd name="T85" fmla="*/ 185 h 412"/>
                <a:gd name="T86" fmla="*/ 59 w 463"/>
                <a:gd name="T87" fmla="*/ 208 h 412"/>
                <a:gd name="T88" fmla="*/ 11 w 463"/>
                <a:gd name="T89" fmla="*/ 185 h 412"/>
                <a:gd name="T90" fmla="*/ 22 w 463"/>
                <a:gd name="T91" fmla="*/ 185 h 412"/>
                <a:gd name="T92" fmla="*/ 26 w 463"/>
                <a:gd name="T93" fmla="*/ 178 h 412"/>
                <a:gd name="T94" fmla="*/ 0 w 463"/>
                <a:gd name="T95" fmla="*/ 167 h 412"/>
                <a:gd name="T96" fmla="*/ 33 w 463"/>
                <a:gd name="T97" fmla="*/ 152 h 412"/>
                <a:gd name="T98" fmla="*/ 33 w 463"/>
                <a:gd name="T99" fmla="*/ 130 h 412"/>
                <a:gd name="T100" fmla="*/ 11 w 463"/>
                <a:gd name="T101" fmla="*/ 111 h 412"/>
                <a:gd name="T102" fmla="*/ 37 w 463"/>
                <a:gd name="T103" fmla="*/ 96 h 412"/>
                <a:gd name="T104" fmla="*/ 78 w 463"/>
                <a:gd name="T105" fmla="*/ 56 h 412"/>
                <a:gd name="T106" fmla="*/ 92 w 463"/>
                <a:gd name="T107" fmla="*/ 22 h 412"/>
                <a:gd name="T108" fmla="*/ 137 w 463"/>
                <a:gd name="T109" fmla="*/ 7 h 412"/>
                <a:gd name="T110" fmla="*/ 333 w 463"/>
                <a:gd name="T111" fmla="*/ 197 h 412"/>
                <a:gd name="T112" fmla="*/ 329 w 463"/>
                <a:gd name="T113" fmla="*/ 19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3" h="412">
                  <a:moveTo>
                    <a:pt x="148" y="15"/>
                  </a:moveTo>
                  <a:lnTo>
                    <a:pt x="148" y="15"/>
                  </a:lnTo>
                  <a:lnTo>
                    <a:pt x="148" y="18"/>
                  </a:lnTo>
                  <a:lnTo>
                    <a:pt x="152" y="22"/>
                  </a:lnTo>
                  <a:lnTo>
                    <a:pt x="152" y="26"/>
                  </a:lnTo>
                  <a:lnTo>
                    <a:pt x="155" y="30"/>
                  </a:lnTo>
                  <a:lnTo>
                    <a:pt x="152" y="30"/>
                  </a:lnTo>
                  <a:lnTo>
                    <a:pt x="155" y="33"/>
                  </a:lnTo>
                  <a:lnTo>
                    <a:pt x="155" y="33"/>
                  </a:lnTo>
                  <a:lnTo>
                    <a:pt x="155" y="37"/>
                  </a:lnTo>
                  <a:lnTo>
                    <a:pt x="159" y="37"/>
                  </a:lnTo>
                  <a:lnTo>
                    <a:pt x="159" y="41"/>
                  </a:lnTo>
                  <a:lnTo>
                    <a:pt x="163" y="41"/>
                  </a:lnTo>
                  <a:lnTo>
                    <a:pt x="166" y="41"/>
                  </a:lnTo>
                  <a:lnTo>
                    <a:pt x="170" y="41"/>
                  </a:lnTo>
                  <a:lnTo>
                    <a:pt x="170" y="41"/>
                  </a:lnTo>
                  <a:lnTo>
                    <a:pt x="174" y="41"/>
                  </a:lnTo>
                  <a:lnTo>
                    <a:pt x="178" y="44"/>
                  </a:lnTo>
                  <a:lnTo>
                    <a:pt x="181" y="44"/>
                  </a:lnTo>
                  <a:lnTo>
                    <a:pt x="181" y="48"/>
                  </a:lnTo>
                  <a:lnTo>
                    <a:pt x="185" y="48"/>
                  </a:lnTo>
                  <a:lnTo>
                    <a:pt x="185" y="52"/>
                  </a:lnTo>
                  <a:lnTo>
                    <a:pt x="185" y="52"/>
                  </a:lnTo>
                  <a:lnTo>
                    <a:pt x="185" y="56"/>
                  </a:lnTo>
                  <a:lnTo>
                    <a:pt x="185" y="63"/>
                  </a:lnTo>
                  <a:lnTo>
                    <a:pt x="185" y="70"/>
                  </a:lnTo>
                  <a:lnTo>
                    <a:pt x="181" y="74"/>
                  </a:lnTo>
                  <a:lnTo>
                    <a:pt x="181" y="78"/>
                  </a:lnTo>
                  <a:lnTo>
                    <a:pt x="185" y="78"/>
                  </a:lnTo>
                  <a:lnTo>
                    <a:pt x="189" y="82"/>
                  </a:lnTo>
                  <a:lnTo>
                    <a:pt x="189" y="82"/>
                  </a:lnTo>
                  <a:lnTo>
                    <a:pt x="192" y="82"/>
                  </a:lnTo>
                  <a:lnTo>
                    <a:pt x="200" y="85"/>
                  </a:lnTo>
                  <a:lnTo>
                    <a:pt x="207" y="89"/>
                  </a:lnTo>
                  <a:lnTo>
                    <a:pt x="211" y="93"/>
                  </a:lnTo>
                  <a:lnTo>
                    <a:pt x="218" y="96"/>
                  </a:lnTo>
                  <a:lnTo>
                    <a:pt x="222" y="96"/>
                  </a:lnTo>
                  <a:lnTo>
                    <a:pt x="226" y="96"/>
                  </a:lnTo>
                  <a:lnTo>
                    <a:pt x="229" y="100"/>
                  </a:lnTo>
                  <a:lnTo>
                    <a:pt x="240" y="100"/>
                  </a:lnTo>
                  <a:lnTo>
                    <a:pt x="240" y="104"/>
                  </a:lnTo>
                  <a:lnTo>
                    <a:pt x="252" y="100"/>
                  </a:lnTo>
                  <a:lnTo>
                    <a:pt x="259" y="104"/>
                  </a:lnTo>
                  <a:lnTo>
                    <a:pt x="259" y="107"/>
                  </a:lnTo>
                  <a:lnTo>
                    <a:pt x="263" y="107"/>
                  </a:lnTo>
                  <a:lnTo>
                    <a:pt x="274" y="111"/>
                  </a:lnTo>
                  <a:lnTo>
                    <a:pt x="274" y="111"/>
                  </a:lnTo>
                  <a:lnTo>
                    <a:pt x="281" y="111"/>
                  </a:lnTo>
                  <a:lnTo>
                    <a:pt x="296" y="115"/>
                  </a:lnTo>
                  <a:lnTo>
                    <a:pt x="300" y="111"/>
                  </a:lnTo>
                  <a:lnTo>
                    <a:pt x="303" y="115"/>
                  </a:lnTo>
                  <a:lnTo>
                    <a:pt x="315" y="115"/>
                  </a:lnTo>
                  <a:lnTo>
                    <a:pt x="318" y="107"/>
                  </a:lnTo>
                  <a:lnTo>
                    <a:pt x="315" y="100"/>
                  </a:lnTo>
                  <a:lnTo>
                    <a:pt x="315" y="93"/>
                  </a:lnTo>
                  <a:lnTo>
                    <a:pt x="315" y="93"/>
                  </a:lnTo>
                  <a:lnTo>
                    <a:pt x="315" y="93"/>
                  </a:lnTo>
                  <a:lnTo>
                    <a:pt x="318" y="89"/>
                  </a:lnTo>
                  <a:lnTo>
                    <a:pt x="322" y="89"/>
                  </a:lnTo>
                  <a:lnTo>
                    <a:pt x="322" y="93"/>
                  </a:lnTo>
                  <a:lnTo>
                    <a:pt x="322" y="96"/>
                  </a:lnTo>
                  <a:lnTo>
                    <a:pt x="326" y="96"/>
                  </a:lnTo>
                  <a:lnTo>
                    <a:pt x="326" y="96"/>
                  </a:lnTo>
                  <a:lnTo>
                    <a:pt x="326" y="100"/>
                  </a:lnTo>
                  <a:lnTo>
                    <a:pt x="326" y="104"/>
                  </a:lnTo>
                  <a:lnTo>
                    <a:pt x="329" y="107"/>
                  </a:lnTo>
                  <a:lnTo>
                    <a:pt x="333" y="107"/>
                  </a:lnTo>
                  <a:lnTo>
                    <a:pt x="337" y="107"/>
                  </a:lnTo>
                  <a:lnTo>
                    <a:pt x="344" y="111"/>
                  </a:lnTo>
                  <a:lnTo>
                    <a:pt x="348" y="111"/>
                  </a:lnTo>
                  <a:lnTo>
                    <a:pt x="352" y="107"/>
                  </a:lnTo>
                  <a:lnTo>
                    <a:pt x="355" y="107"/>
                  </a:lnTo>
                  <a:lnTo>
                    <a:pt x="359" y="107"/>
                  </a:lnTo>
                  <a:lnTo>
                    <a:pt x="366" y="107"/>
                  </a:lnTo>
                  <a:lnTo>
                    <a:pt x="370" y="107"/>
                  </a:lnTo>
                  <a:lnTo>
                    <a:pt x="377" y="104"/>
                  </a:lnTo>
                  <a:lnTo>
                    <a:pt x="374" y="104"/>
                  </a:lnTo>
                  <a:lnTo>
                    <a:pt x="374" y="100"/>
                  </a:lnTo>
                  <a:lnTo>
                    <a:pt x="370" y="96"/>
                  </a:lnTo>
                  <a:lnTo>
                    <a:pt x="370" y="93"/>
                  </a:lnTo>
                  <a:lnTo>
                    <a:pt x="370" y="89"/>
                  </a:lnTo>
                  <a:lnTo>
                    <a:pt x="374" y="89"/>
                  </a:lnTo>
                  <a:lnTo>
                    <a:pt x="377" y="89"/>
                  </a:lnTo>
                  <a:lnTo>
                    <a:pt x="381" y="89"/>
                  </a:lnTo>
                  <a:lnTo>
                    <a:pt x="385" y="85"/>
                  </a:lnTo>
                  <a:lnTo>
                    <a:pt x="385" y="85"/>
                  </a:lnTo>
                  <a:lnTo>
                    <a:pt x="389" y="85"/>
                  </a:lnTo>
                  <a:lnTo>
                    <a:pt x="389" y="82"/>
                  </a:lnTo>
                  <a:lnTo>
                    <a:pt x="392" y="82"/>
                  </a:lnTo>
                  <a:lnTo>
                    <a:pt x="392" y="78"/>
                  </a:lnTo>
                  <a:lnTo>
                    <a:pt x="396" y="74"/>
                  </a:lnTo>
                  <a:lnTo>
                    <a:pt x="400" y="74"/>
                  </a:lnTo>
                  <a:lnTo>
                    <a:pt x="407" y="74"/>
                  </a:lnTo>
                  <a:lnTo>
                    <a:pt x="411" y="70"/>
                  </a:lnTo>
                  <a:lnTo>
                    <a:pt x="411" y="67"/>
                  </a:lnTo>
                  <a:lnTo>
                    <a:pt x="411" y="67"/>
                  </a:lnTo>
                  <a:lnTo>
                    <a:pt x="415" y="63"/>
                  </a:lnTo>
                  <a:lnTo>
                    <a:pt x="418" y="67"/>
                  </a:lnTo>
                  <a:lnTo>
                    <a:pt x="422" y="67"/>
                  </a:lnTo>
                  <a:lnTo>
                    <a:pt x="429" y="67"/>
                  </a:lnTo>
                  <a:lnTo>
                    <a:pt x="429" y="67"/>
                  </a:lnTo>
                  <a:lnTo>
                    <a:pt x="429" y="63"/>
                  </a:lnTo>
                  <a:lnTo>
                    <a:pt x="437" y="59"/>
                  </a:lnTo>
                  <a:lnTo>
                    <a:pt x="440" y="59"/>
                  </a:lnTo>
                  <a:lnTo>
                    <a:pt x="440" y="63"/>
                  </a:lnTo>
                  <a:lnTo>
                    <a:pt x="444" y="63"/>
                  </a:lnTo>
                  <a:lnTo>
                    <a:pt x="444" y="63"/>
                  </a:lnTo>
                  <a:lnTo>
                    <a:pt x="440" y="67"/>
                  </a:lnTo>
                  <a:lnTo>
                    <a:pt x="444" y="70"/>
                  </a:lnTo>
                  <a:lnTo>
                    <a:pt x="444" y="70"/>
                  </a:lnTo>
                  <a:lnTo>
                    <a:pt x="448" y="70"/>
                  </a:lnTo>
                  <a:lnTo>
                    <a:pt x="448" y="70"/>
                  </a:lnTo>
                  <a:lnTo>
                    <a:pt x="452" y="74"/>
                  </a:lnTo>
                  <a:lnTo>
                    <a:pt x="452" y="78"/>
                  </a:lnTo>
                  <a:lnTo>
                    <a:pt x="448" y="78"/>
                  </a:lnTo>
                  <a:lnTo>
                    <a:pt x="448" y="82"/>
                  </a:lnTo>
                  <a:lnTo>
                    <a:pt x="452" y="82"/>
                  </a:lnTo>
                  <a:lnTo>
                    <a:pt x="455" y="82"/>
                  </a:lnTo>
                  <a:lnTo>
                    <a:pt x="459" y="82"/>
                  </a:lnTo>
                  <a:lnTo>
                    <a:pt x="459" y="85"/>
                  </a:lnTo>
                  <a:lnTo>
                    <a:pt x="463" y="89"/>
                  </a:lnTo>
                  <a:lnTo>
                    <a:pt x="459" y="89"/>
                  </a:lnTo>
                  <a:lnTo>
                    <a:pt x="459" y="93"/>
                  </a:lnTo>
                  <a:lnTo>
                    <a:pt x="459" y="96"/>
                  </a:lnTo>
                  <a:lnTo>
                    <a:pt x="455" y="96"/>
                  </a:lnTo>
                  <a:lnTo>
                    <a:pt x="452" y="93"/>
                  </a:lnTo>
                  <a:lnTo>
                    <a:pt x="448" y="96"/>
                  </a:lnTo>
                  <a:lnTo>
                    <a:pt x="444" y="96"/>
                  </a:lnTo>
                  <a:lnTo>
                    <a:pt x="440" y="100"/>
                  </a:lnTo>
                  <a:lnTo>
                    <a:pt x="437" y="107"/>
                  </a:lnTo>
                  <a:lnTo>
                    <a:pt x="433" y="107"/>
                  </a:lnTo>
                  <a:lnTo>
                    <a:pt x="429" y="115"/>
                  </a:lnTo>
                  <a:lnTo>
                    <a:pt x="426" y="119"/>
                  </a:lnTo>
                  <a:lnTo>
                    <a:pt x="429" y="119"/>
                  </a:lnTo>
                  <a:lnTo>
                    <a:pt x="426" y="126"/>
                  </a:lnTo>
                  <a:lnTo>
                    <a:pt x="422" y="133"/>
                  </a:lnTo>
                  <a:lnTo>
                    <a:pt x="422" y="133"/>
                  </a:lnTo>
                  <a:lnTo>
                    <a:pt x="426" y="137"/>
                  </a:lnTo>
                  <a:lnTo>
                    <a:pt x="422" y="145"/>
                  </a:lnTo>
                  <a:lnTo>
                    <a:pt x="422" y="152"/>
                  </a:lnTo>
                  <a:lnTo>
                    <a:pt x="418" y="156"/>
                  </a:lnTo>
                  <a:lnTo>
                    <a:pt x="415" y="156"/>
                  </a:lnTo>
                  <a:lnTo>
                    <a:pt x="411" y="156"/>
                  </a:lnTo>
                  <a:lnTo>
                    <a:pt x="407" y="156"/>
                  </a:lnTo>
                  <a:lnTo>
                    <a:pt x="411" y="163"/>
                  </a:lnTo>
                  <a:lnTo>
                    <a:pt x="411" y="167"/>
                  </a:lnTo>
                  <a:lnTo>
                    <a:pt x="411" y="171"/>
                  </a:lnTo>
                  <a:lnTo>
                    <a:pt x="407" y="171"/>
                  </a:lnTo>
                  <a:lnTo>
                    <a:pt x="407" y="174"/>
                  </a:lnTo>
                  <a:lnTo>
                    <a:pt x="407" y="178"/>
                  </a:lnTo>
                  <a:lnTo>
                    <a:pt x="407" y="182"/>
                  </a:lnTo>
                  <a:lnTo>
                    <a:pt x="403" y="185"/>
                  </a:lnTo>
                  <a:lnTo>
                    <a:pt x="403" y="189"/>
                  </a:lnTo>
                  <a:lnTo>
                    <a:pt x="400" y="189"/>
                  </a:lnTo>
                  <a:lnTo>
                    <a:pt x="400" y="189"/>
                  </a:lnTo>
                  <a:lnTo>
                    <a:pt x="400" y="193"/>
                  </a:lnTo>
                  <a:lnTo>
                    <a:pt x="400" y="193"/>
                  </a:lnTo>
                  <a:lnTo>
                    <a:pt x="400" y="189"/>
                  </a:lnTo>
                  <a:lnTo>
                    <a:pt x="400" y="189"/>
                  </a:lnTo>
                  <a:lnTo>
                    <a:pt x="400" y="189"/>
                  </a:lnTo>
                  <a:lnTo>
                    <a:pt x="396" y="185"/>
                  </a:lnTo>
                  <a:lnTo>
                    <a:pt x="396" y="182"/>
                  </a:lnTo>
                  <a:lnTo>
                    <a:pt x="396" y="174"/>
                  </a:lnTo>
                  <a:lnTo>
                    <a:pt x="392" y="174"/>
                  </a:lnTo>
                  <a:lnTo>
                    <a:pt x="392" y="171"/>
                  </a:lnTo>
                  <a:lnTo>
                    <a:pt x="392" y="167"/>
                  </a:lnTo>
                  <a:lnTo>
                    <a:pt x="392" y="163"/>
                  </a:lnTo>
                  <a:lnTo>
                    <a:pt x="392" y="163"/>
                  </a:lnTo>
                  <a:lnTo>
                    <a:pt x="389" y="163"/>
                  </a:lnTo>
                  <a:lnTo>
                    <a:pt x="385" y="159"/>
                  </a:lnTo>
                  <a:lnTo>
                    <a:pt x="385" y="163"/>
                  </a:lnTo>
                  <a:lnTo>
                    <a:pt x="385" y="163"/>
                  </a:lnTo>
                  <a:lnTo>
                    <a:pt x="385" y="163"/>
                  </a:lnTo>
                  <a:lnTo>
                    <a:pt x="385" y="167"/>
                  </a:lnTo>
                  <a:lnTo>
                    <a:pt x="381" y="171"/>
                  </a:lnTo>
                  <a:lnTo>
                    <a:pt x="385" y="171"/>
                  </a:lnTo>
                  <a:lnTo>
                    <a:pt x="385" y="171"/>
                  </a:lnTo>
                  <a:lnTo>
                    <a:pt x="381" y="171"/>
                  </a:lnTo>
                  <a:lnTo>
                    <a:pt x="377" y="171"/>
                  </a:lnTo>
                  <a:lnTo>
                    <a:pt x="377" y="167"/>
                  </a:lnTo>
                  <a:lnTo>
                    <a:pt x="377" y="167"/>
                  </a:lnTo>
                  <a:lnTo>
                    <a:pt x="374" y="163"/>
                  </a:lnTo>
                  <a:lnTo>
                    <a:pt x="374" y="159"/>
                  </a:lnTo>
                  <a:lnTo>
                    <a:pt x="374" y="159"/>
                  </a:lnTo>
                  <a:lnTo>
                    <a:pt x="374" y="156"/>
                  </a:lnTo>
                  <a:lnTo>
                    <a:pt x="374" y="156"/>
                  </a:lnTo>
                  <a:lnTo>
                    <a:pt x="377" y="152"/>
                  </a:lnTo>
                  <a:lnTo>
                    <a:pt x="377" y="156"/>
                  </a:lnTo>
                  <a:lnTo>
                    <a:pt x="381" y="156"/>
                  </a:lnTo>
                  <a:lnTo>
                    <a:pt x="381" y="152"/>
                  </a:lnTo>
                  <a:lnTo>
                    <a:pt x="381" y="152"/>
                  </a:lnTo>
                  <a:lnTo>
                    <a:pt x="385" y="148"/>
                  </a:lnTo>
                  <a:lnTo>
                    <a:pt x="385" y="145"/>
                  </a:lnTo>
                  <a:lnTo>
                    <a:pt x="385" y="141"/>
                  </a:lnTo>
                  <a:lnTo>
                    <a:pt x="389" y="137"/>
                  </a:lnTo>
                  <a:lnTo>
                    <a:pt x="385" y="137"/>
                  </a:lnTo>
                  <a:lnTo>
                    <a:pt x="385" y="133"/>
                  </a:lnTo>
                  <a:lnTo>
                    <a:pt x="381" y="137"/>
                  </a:lnTo>
                  <a:lnTo>
                    <a:pt x="381" y="133"/>
                  </a:lnTo>
                  <a:lnTo>
                    <a:pt x="377" y="133"/>
                  </a:lnTo>
                  <a:lnTo>
                    <a:pt x="374" y="133"/>
                  </a:lnTo>
                  <a:lnTo>
                    <a:pt x="366" y="133"/>
                  </a:lnTo>
                  <a:lnTo>
                    <a:pt x="363" y="133"/>
                  </a:lnTo>
                  <a:lnTo>
                    <a:pt x="355" y="133"/>
                  </a:lnTo>
                  <a:lnTo>
                    <a:pt x="352" y="133"/>
                  </a:lnTo>
                  <a:lnTo>
                    <a:pt x="352" y="133"/>
                  </a:lnTo>
                  <a:lnTo>
                    <a:pt x="348" y="133"/>
                  </a:lnTo>
                  <a:lnTo>
                    <a:pt x="348" y="130"/>
                  </a:lnTo>
                  <a:lnTo>
                    <a:pt x="344" y="126"/>
                  </a:lnTo>
                  <a:lnTo>
                    <a:pt x="344" y="126"/>
                  </a:lnTo>
                  <a:lnTo>
                    <a:pt x="344" y="122"/>
                  </a:lnTo>
                  <a:lnTo>
                    <a:pt x="344" y="119"/>
                  </a:lnTo>
                  <a:lnTo>
                    <a:pt x="340" y="119"/>
                  </a:lnTo>
                  <a:lnTo>
                    <a:pt x="340" y="119"/>
                  </a:lnTo>
                  <a:lnTo>
                    <a:pt x="337" y="119"/>
                  </a:lnTo>
                  <a:lnTo>
                    <a:pt x="337" y="119"/>
                  </a:lnTo>
                  <a:lnTo>
                    <a:pt x="333" y="115"/>
                  </a:lnTo>
                  <a:lnTo>
                    <a:pt x="333" y="115"/>
                  </a:lnTo>
                  <a:lnTo>
                    <a:pt x="329" y="119"/>
                  </a:lnTo>
                  <a:lnTo>
                    <a:pt x="333" y="119"/>
                  </a:lnTo>
                  <a:lnTo>
                    <a:pt x="333" y="119"/>
                  </a:lnTo>
                  <a:lnTo>
                    <a:pt x="329" y="119"/>
                  </a:lnTo>
                  <a:lnTo>
                    <a:pt x="326" y="115"/>
                  </a:lnTo>
                  <a:lnTo>
                    <a:pt x="326" y="115"/>
                  </a:lnTo>
                  <a:lnTo>
                    <a:pt x="326" y="111"/>
                  </a:lnTo>
                  <a:lnTo>
                    <a:pt x="322" y="111"/>
                  </a:lnTo>
                  <a:lnTo>
                    <a:pt x="322" y="111"/>
                  </a:lnTo>
                  <a:lnTo>
                    <a:pt x="322" y="111"/>
                  </a:lnTo>
                  <a:lnTo>
                    <a:pt x="322" y="115"/>
                  </a:lnTo>
                  <a:lnTo>
                    <a:pt x="322" y="115"/>
                  </a:lnTo>
                  <a:lnTo>
                    <a:pt x="322" y="119"/>
                  </a:lnTo>
                  <a:lnTo>
                    <a:pt x="318" y="122"/>
                  </a:lnTo>
                  <a:lnTo>
                    <a:pt x="318" y="126"/>
                  </a:lnTo>
                  <a:lnTo>
                    <a:pt x="326" y="130"/>
                  </a:lnTo>
                  <a:lnTo>
                    <a:pt x="329" y="130"/>
                  </a:lnTo>
                  <a:lnTo>
                    <a:pt x="333" y="130"/>
                  </a:lnTo>
                  <a:lnTo>
                    <a:pt x="329" y="130"/>
                  </a:lnTo>
                  <a:lnTo>
                    <a:pt x="333" y="133"/>
                  </a:lnTo>
                  <a:lnTo>
                    <a:pt x="329" y="137"/>
                  </a:lnTo>
                  <a:lnTo>
                    <a:pt x="329" y="133"/>
                  </a:lnTo>
                  <a:lnTo>
                    <a:pt x="326" y="137"/>
                  </a:lnTo>
                  <a:lnTo>
                    <a:pt x="326" y="141"/>
                  </a:lnTo>
                  <a:lnTo>
                    <a:pt x="322" y="141"/>
                  </a:lnTo>
                  <a:lnTo>
                    <a:pt x="322" y="148"/>
                  </a:lnTo>
                  <a:lnTo>
                    <a:pt x="326" y="152"/>
                  </a:lnTo>
                  <a:lnTo>
                    <a:pt x="329" y="152"/>
                  </a:lnTo>
                  <a:lnTo>
                    <a:pt x="333" y="156"/>
                  </a:lnTo>
                  <a:lnTo>
                    <a:pt x="333" y="163"/>
                  </a:lnTo>
                  <a:lnTo>
                    <a:pt x="333" y="167"/>
                  </a:lnTo>
                  <a:lnTo>
                    <a:pt x="333" y="167"/>
                  </a:lnTo>
                  <a:lnTo>
                    <a:pt x="333" y="174"/>
                  </a:lnTo>
                  <a:lnTo>
                    <a:pt x="340" y="178"/>
                  </a:lnTo>
                  <a:lnTo>
                    <a:pt x="340" y="182"/>
                  </a:lnTo>
                  <a:lnTo>
                    <a:pt x="340" y="185"/>
                  </a:lnTo>
                  <a:lnTo>
                    <a:pt x="340" y="189"/>
                  </a:lnTo>
                  <a:lnTo>
                    <a:pt x="340" y="189"/>
                  </a:lnTo>
                  <a:lnTo>
                    <a:pt x="340" y="193"/>
                  </a:lnTo>
                  <a:lnTo>
                    <a:pt x="340" y="197"/>
                  </a:lnTo>
                  <a:lnTo>
                    <a:pt x="337" y="193"/>
                  </a:lnTo>
                  <a:lnTo>
                    <a:pt x="337" y="197"/>
                  </a:lnTo>
                  <a:lnTo>
                    <a:pt x="337" y="193"/>
                  </a:lnTo>
                  <a:lnTo>
                    <a:pt x="333" y="193"/>
                  </a:lnTo>
                  <a:lnTo>
                    <a:pt x="333" y="189"/>
                  </a:lnTo>
                  <a:lnTo>
                    <a:pt x="333" y="189"/>
                  </a:lnTo>
                  <a:lnTo>
                    <a:pt x="333" y="193"/>
                  </a:lnTo>
                  <a:lnTo>
                    <a:pt x="333" y="193"/>
                  </a:lnTo>
                  <a:lnTo>
                    <a:pt x="333" y="193"/>
                  </a:lnTo>
                  <a:lnTo>
                    <a:pt x="329" y="193"/>
                  </a:lnTo>
                  <a:lnTo>
                    <a:pt x="329" y="193"/>
                  </a:lnTo>
                  <a:lnTo>
                    <a:pt x="326" y="193"/>
                  </a:lnTo>
                  <a:lnTo>
                    <a:pt x="326" y="189"/>
                  </a:lnTo>
                  <a:lnTo>
                    <a:pt x="326" y="185"/>
                  </a:lnTo>
                  <a:lnTo>
                    <a:pt x="326" y="185"/>
                  </a:lnTo>
                  <a:lnTo>
                    <a:pt x="322" y="185"/>
                  </a:lnTo>
                  <a:lnTo>
                    <a:pt x="322" y="185"/>
                  </a:lnTo>
                  <a:lnTo>
                    <a:pt x="322" y="185"/>
                  </a:lnTo>
                  <a:lnTo>
                    <a:pt x="326" y="185"/>
                  </a:lnTo>
                  <a:lnTo>
                    <a:pt x="322" y="189"/>
                  </a:lnTo>
                  <a:lnTo>
                    <a:pt x="322" y="189"/>
                  </a:lnTo>
                  <a:lnTo>
                    <a:pt x="322" y="193"/>
                  </a:lnTo>
                  <a:lnTo>
                    <a:pt x="318" y="193"/>
                  </a:lnTo>
                  <a:lnTo>
                    <a:pt x="311" y="197"/>
                  </a:lnTo>
                  <a:lnTo>
                    <a:pt x="307" y="200"/>
                  </a:lnTo>
                  <a:lnTo>
                    <a:pt x="307" y="200"/>
                  </a:lnTo>
                  <a:lnTo>
                    <a:pt x="307" y="204"/>
                  </a:lnTo>
                  <a:lnTo>
                    <a:pt x="307" y="208"/>
                  </a:lnTo>
                  <a:lnTo>
                    <a:pt x="307" y="208"/>
                  </a:lnTo>
                  <a:lnTo>
                    <a:pt x="307" y="211"/>
                  </a:lnTo>
                  <a:lnTo>
                    <a:pt x="307" y="211"/>
                  </a:lnTo>
                  <a:lnTo>
                    <a:pt x="303" y="215"/>
                  </a:lnTo>
                  <a:lnTo>
                    <a:pt x="303" y="215"/>
                  </a:lnTo>
                  <a:lnTo>
                    <a:pt x="303" y="215"/>
                  </a:lnTo>
                  <a:lnTo>
                    <a:pt x="303" y="219"/>
                  </a:lnTo>
                  <a:lnTo>
                    <a:pt x="296" y="222"/>
                  </a:lnTo>
                  <a:lnTo>
                    <a:pt x="296" y="222"/>
                  </a:lnTo>
                  <a:lnTo>
                    <a:pt x="289" y="230"/>
                  </a:lnTo>
                  <a:lnTo>
                    <a:pt x="289" y="226"/>
                  </a:lnTo>
                  <a:lnTo>
                    <a:pt x="289" y="226"/>
                  </a:lnTo>
                  <a:lnTo>
                    <a:pt x="285" y="226"/>
                  </a:lnTo>
                  <a:lnTo>
                    <a:pt x="285" y="226"/>
                  </a:lnTo>
                  <a:lnTo>
                    <a:pt x="281" y="226"/>
                  </a:lnTo>
                  <a:lnTo>
                    <a:pt x="281" y="226"/>
                  </a:lnTo>
                  <a:lnTo>
                    <a:pt x="281" y="230"/>
                  </a:lnTo>
                  <a:lnTo>
                    <a:pt x="281" y="230"/>
                  </a:lnTo>
                  <a:lnTo>
                    <a:pt x="285" y="230"/>
                  </a:lnTo>
                  <a:lnTo>
                    <a:pt x="285" y="230"/>
                  </a:lnTo>
                  <a:lnTo>
                    <a:pt x="274" y="237"/>
                  </a:lnTo>
                  <a:lnTo>
                    <a:pt x="270" y="245"/>
                  </a:lnTo>
                  <a:lnTo>
                    <a:pt x="255" y="256"/>
                  </a:lnTo>
                  <a:lnTo>
                    <a:pt x="255" y="260"/>
                  </a:lnTo>
                  <a:lnTo>
                    <a:pt x="252" y="263"/>
                  </a:lnTo>
                  <a:lnTo>
                    <a:pt x="244" y="267"/>
                  </a:lnTo>
                  <a:lnTo>
                    <a:pt x="240" y="267"/>
                  </a:lnTo>
                  <a:lnTo>
                    <a:pt x="240" y="271"/>
                  </a:lnTo>
                  <a:lnTo>
                    <a:pt x="240" y="274"/>
                  </a:lnTo>
                  <a:lnTo>
                    <a:pt x="237" y="278"/>
                  </a:lnTo>
                  <a:lnTo>
                    <a:pt x="233" y="282"/>
                  </a:lnTo>
                  <a:lnTo>
                    <a:pt x="226" y="282"/>
                  </a:lnTo>
                  <a:lnTo>
                    <a:pt x="222" y="282"/>
                  </a:lnTo>
                  <a:lnTo>
                    <a:pt x="222" y="286"/>
                  </a:lnTo>
                  <a:lnTo>
                    <a:pt x="218" y="289"/>
                  </a:lnTo>
                  <a:lnTo>
                    <a:pt x="215" y="289"/>
                  </a:lnTo>
                  <a:lnTo>
                    <a:pt x="215" y="289"/>
                  </a:lnTo>
                  <a:lnTo>
                    <a:pt x="211" y="289"/>
                  </a:lnTo>
                  <a:lnTo>
                    <a:pt x="207" y="293"/>
                  </a:lnTo>
                  <a:lnTo>
                    <a:pt x="207" y="297"/>
                  </a:lnTo>
                  <a:lnTo>
                    <a:pt x="207" y="300"/>
                  </a:lnTo>
                  <a:lnTo>
                    <a:pt x="207" y="308"/>
                  </a:lnTo>
                  <a:lnTo>
                    <a:pt x="207" y="312"/>
                  </a:lnTo>
                  <a:lnTo>
                    <a:pt x="207" y="315"/>
                  </a:lnTo>
                  <a:lnTo>
                    <a:pt x="207" y="326"/>
                  </a:lnTo>
                  <a:lnTo>
                    <a:pt x="211" y="330"/>
                  </a:lnTo>
                  <a:lnTo>
                    <a:pt x="211" y="334"/>
                  </a:lnTo>
                  <a:lnTo>
                    <a:pt x="207" y="345"/>
                  </a:lnTo>
                  <a:lnTo>
                    <a:pt x="203" y="352"/>
                  </a:lnTo>
                  <a:lnTo>
                    <a:pt x="203" y="360"/>
                  </a:lnTo>
                  <a:lnTo>
                    <a:pt x="203" y="360"/>
                  </a:lnTo>
                  <a:lnTo>
                    <a:pt x="207" y="371"/>
                  </a:lnTo>
                  <a:lnTo>
                    <a:pt x="207" y="375"/>
                  </a:lnTo>
                  <a:lnTo>
                    <a:pt x="203" y="378"/>
                  </a:lnTo>
                  <a:lnTo>
                    <a:pt x="200" y="375"/>
                  </a:lnTo>
                  <a:lnTo>
                    <a:pt x="196" y="378"/>
                  </a:lnTo>
                  <a:lnTo>
                    <a:pt x="196" y="378"/>
                  </a:lnTo>
                  <a:lnTo>
                    <a:pt x="196" y="382"/>
                  </a:lnTo>
                  <a:lnTo>
                    <a:pt x="192" y="386"/>
                  </a:lnTo>
                  <a:lnTo>
                    <a:pt x="189" y="389"/>
                  </a:lnTo>
                  <a:lnTo>
                    <a:pt x="192" y="389"/>
                  </a:lnTo>
                  <a:lnTo>
                    <a:pt x="196" y="393"/>
                  </a:lnTo>
                  <a:lnTo>
                    <a:pt x="196" y="393"/>
                  </a:lnTo>
                  <a:lnTo>
                    <a:pt x="196" y="393"/>
                  </a:lnTo>
                  <a:lnTo>
                    <a:pt x="196" y="393"/>
                  </a:lnTo>
                  <a:lnTo>
                    <a:pt x="192" y="393"/>
                  </a:lnTo>
                  <a:lnTo>
                    <a:pt x="185" y="393"/>
                  </a:lnTo>
                  <a:lnTo>
                    <a:pt x="185" y="393"/>
                  </a:lnTo>
                  <a:lnTo>
                    <a:pt x="181" y="397"/>
                  </a:lnTo>
                  <a:lnTo>
                    <a:pt x="178" y="401"/>
                  </a:lnTo>
                  <a:lnTo>
                    <a:pt x="178" y="401"/>
                  </a:lnTo>
                  <a:lnTo>
                    <a:pt x="178" y="401"/>
                  </a:lnTo>
                  <a:lnTo>
                    <a:pt x="178" y="404"/>
                  </a:lnTo>
                  <a:lnTo>
                    <a:pt x="178" y="408"/>
                  </a:lnTo>
                  <a:lnTo>
                    <a:pt x="170" y="412"/>
                  </a:lnTo>
                  <a:lnTo>
                    <a:pt x="163" y="408"/>
                  </a:lnTo>
                  <a:lnTo>
                    <a:pt x="159" y="408"/>
                  </a:lnTo>
                  <a:lnTo>
                    <a:pt x="155" y="401"/>
                  </a:lnTo>
                  <a:lnTo>
                    <a:pt x="148" y="389"/>
                  </a:lnTo>
                  <a:lnTo>
                    <a:pt x="148" y="386"/>
                  </a:lnTo>
                  <a:lnTo>
                    <a:pt x="148" y="378"/>
                  </a:lnTo>
                  <a:lnTo>
                    <a:pt x="144" y="371"/>
                  </a:lnTo>
                  <a:lnTo>
                    <a:pt x="144" y="371"/>
                  </a:lnTo>
                  <a:lnTo>
                    <a:pt x="141" y="371"/>
                  </a:lnTo>
                  <a:lnTo>
                    <a:pt x="141" y="363"/>
                  </a:lnTo>
                  <a:lnTo>
                    <a:pt x="137" y="360"/>
                  </a:lnTo>
                  <a:lnTo>
                    <a:pt x="133" y="356"/>
                  </a:lnTo>
                  <a:lnTo>
                    <a:pt x="129" y="352"/>
                  </a:lnTo>
                  <a:lnTo>
                    <a:pt x="129" y="352"/>
                  </a:lnTo>
                  <a:lnTo>
                    <a:pt x="126" y="345"/>
                  </a:lnTo>
                  <a:lnTo>
                    <a:pt x="122" y="341"/>
                  </a:lnTo>
                  <a:lnTo>
                    <a:pt x="122" y="341"/>
                  </a:lnTo>
                  <a:lnTo>
                    <a:pt x="122" y="334"/>
                  </a:lnTo>
                  <a:lnTo>
                    <a:pt x="118" y="334"/>
                  </a:lnTo>
                  <a:lnTo>
                    <a:pt x="115" y="326"/>
                  </a:lnTo>
                  <a:lnTo>
                    <a:pt x="115" y="323"/>
                  </a:lnTo>
                  <a:lnTo>
                    <a:pt x="115" y="319"/>
                  </a:lnTo>
                  <a:lnTo>
                    <a:pt x="111" y="315"/>
                  </a:lnTo>
                  <a:lnTo>
                    <a:pt x="111" y="312"/>
                  </a:lnTo>
                  <a:lnTo>
                    <a:pt x="111" y="312"/>
                  </a:lnTo>
                  <a:lnTo>
                    <a:pt x="107" y="304"/>
                  </a:lnTo>
                  <a:lnTo>
                    <a:pt x="107" y="304"/>
                  </a:lnTo>
                  <a:lnTo>
                    <a:pt x="103" y="304"/>
                  </a:lnTo>
                  <a:lnTo>
                    <a:pt x="100" y="297"/>
                  </a:lnTo>
                  <a:lnTo>
                    <a:pt x="100" y="297"/>
                  </a:lnTo>
                  <a:lnTo>
                    <a:pt x="100" y="293"/>
                  </a:lnTo>
                  <a:lnTo>
                    <a:pt x="96" y="289"/>
                  </a:lnTo>
                  <a:lnTo>
                    <a:pt x="96" y="289"/>
                  </a:lnTo>
                  <a:lnTo>
                    <a:pt x="92" y="282"/>
                  </a:lnTo>
                  <a:lnTo>
                    <a:pt x="92" y="274"/>
                  </a:lnTo>
                  <a:lnTo>
                    <a:pt x="85" y="260"/>
                  </a:lnTo>
                  <a:lnTo>
                    <a:pt x="85" y="256"/>
                  </a:lnTo>
                  <a:lnTo>
                    <a:pt x="81" y="252"/>
                  </a:lnTo>
                  <a:lnTo>
                    <a:pt x="85" y="252"/>
                  </a:lnTo>
                  <a:lnTo>
                    <a:pt x="81" y="248"/>
                  </a:lnTo>
                  <a:lnTo>
                    <a:pt x="81" y="245"/>
                  </a:lnTo>
                  <a:lnTo>
                    <a:pt x="85" y="245"/>
                  </a:lnTo>
                  <a:lnTo>
                    <a:pt x="81" y="241"/>
                  </a:lnTo>
                  <a:lnTo>
                    <a:pt x="81" y="237"/>
                  </a:lnTo>
                  <a:lnTo>
                    <a:pt x="78" y="230"/>
                  </a:lnTo>
                  <a:lnTo>
                    <a:pt x="74" y="226"/>
                  </a:lnTo>
                  <a:lnTo>
                    <a:pt x="78" y="222"/>
                  </a:lnTo>
                  <a:lnTo>
                    <a:pt x="78" y="222"/>
                  </a:lnTo>
                  <a:lnTo>
                    <a:pt x="78" y="219"/>
                  </a:lnTo>
                  <a:lnTo>
                    <a:pt x="78" y="219"/>
                  </a:lnTo>
                  <a:lnTo>
                    <a:pt x="78" y="211"/>
                  </a:lnTo>
                  <a:lnTo>
                    <a:pt x="78" y="208"/>
                  </a:lnTo>
                  <a:lnTo>
                    <a:pt x="74" y="208"/>
                  </a:lnTo>
                  <a:lnTo>
                    <a:pt x="74" y="200"/>
                  </a:lnTo>
                  <a:lnTo>
                    <a:pt x="78" y="197"/>
                  </a:lnTo>
                  <a:lnTo>
                    <a:pt x="78" y="197"/>
                  </a:lnTo>
                  <a:lnTo>
                    <a:pt x="81" y="197"/>
                  </a:lnTo>
                  <a:lnTo>
                    <a:pt x="78" y="197"/>
                  </a:lnTo>
                  <a:lnTo>
                    <a:pt x="74" y="197"/>
                  </a:lnTo>
                  <a:lnTo>
                    <a:pt x="70" y="197"/>
                  </a:lnTo>
                  <a:lnTo>
                    <a:pt x="70" y="193"/>
                  </a:lnTo>
                  <a:lnTo>
                    <a:pt x="70" y="193"/>
                  </a:lnTo>
                  <a:lnTo>
                    <a:pt x="70" y="189"/>
                  </a:lnTo>
                  <a:lnTo>
                    <a:pt x="70" y="189"/>
                  </a:lnTo>
                  <a:lnTo>
                    <a:pt x="74" y="189"/>
                  </a:lnTo>
                  <a:lnTo>
                    <a:pt x="78" y="185"/>
                  </a:lnTo>
                  <a:lnTo>
                    <a:pt x="78" y="185"/>
                  </a:lnTo>
                  <a:lnTo>
                    <a:pt x="74" y="185"/>
                  </a:lnTo>
                  <a:lnTo>
                    <a:pt x="74" y="185"/>
                  </a:lnTo>
                  <a:lnTo>
                    <a:pt x="70" y="185"/>
                  </a:lnTo>
                  <a:lnTo>
                    <a:pt x="66" y="182"/>
                  </a:lnTo>
                  <a:lnTo>
                    <a:pt x="66" y="185"/>
                  </a:lnTo>
                  <a:lnTo>
                    <a:pt x="66" y="189"/>
                  </a:lnTo>
                  <a:lnTo>
                    <a:pt x="63" y="193"/>
                  </a:lnTo>
                  <a:lnTo>
                    <a:pt x="66" y="197"/>
                  </a:lnTo>
                  <a:lnTo>
                    <a:pt x="66" y="200"/>
                  </a:lnTo>
                  <a:lnTo>
                    <a:pt x="63" y="204"/>
                  </a:lnTo>
                  <a:lnTo>
                    <a:pt x="63" y="204"/>
                  </a:lnTo>
                  <a:lnTo>
                    <a:pt x="59" y="208"/>
                  </a:lnTo>
                  <a:lnTo>
                    <a:pt x="48" y="211"/>
                  </a:lnTo>
                  <a:lnTo>
                    <a:pt x="44" y="215"/>
                  </a:lnTo>
                  <a:lnTo>
                    <a:pt x="41" y="211"/>
                  </a:lnTo>
                  <a:lnTo>
                    <a:pt x="26" y="204"/>
                  </a:lnTo>
                  <a:lnTo>
                    <a:pt x="22" y="197"/>
                  </a:lnTo>
                  <a:lnTo>
                    <a:pt x="22" y="197"/>
                  </a:lnTo>
                  <a:lnTo>
                    <a:pt x="22" y="197"/>
                  </a:lnTo>
                  <a:lnTo>
                    <a:pt x="18" y="197"/>
                  </a:lnTo>
                  <a:lnTo>
                    <a:pt x="11" y="189"/>
                  </a:lnTo>
                  <a:lnTo>
                    <a:pt x="11" y="185"/>
                  </a:lnTo>
                  <a:lnTo>
                    <a:pt x="11" y="185"/>
                  </a:lnTo>
                  <a:lnTo>
                    <a:pt x="15" y="185"/>
                  </a:lnTo>
                  <a:lnTo>
                    <a:pt x="15" y="185"/>
                  </a:lnTo>
                  <a:lnTo>
                    <a:pt x="15" y="185"/>
                  </a:lnTo>
                  <a:lnTo>
                    <a:pt x="15" y="189"/>
                  </a:lnTo>
                  <a:lnTo>
                    <a:pt x="18" y="189"/>
                  </a:lnTo>
                  <a:lnTo>
                    <a:pt x="18" y="189"/>
                  </a:lnTo>
                  <a:lnTo>
                    <a:pt x="22" y="185"/>
                  </a:lnTo>
                  <a:lnTo>
                    <a:pt x="22" y="189"/>
                  </a:lnTo>
                  <a:lnTo>
                    <a:pt x="22" y="185"/>
                  </a:lnTo>
                  <a:lnTo>
                    <a:pt x="29" y="182"/>
                  </a:lnTo>
                  <a:lnTo>
                    <a:pt x="33" y="182"/>
                  </a:lnTo>
                  <a:lnTo>
                    <a:pt x="37" y="178"/>
                  </a:lnTo>
                  <a:lnTo>
                    <a:pt x="37" y="178"/>
                  </a:lnTo>
                  <a:lnTo>
                    <a:pt x="37" y="174"/>
                  </a:lnTo>
                  <a:lnTo>
                    <a:pt x="33" y="174"/>
                  </a:lnTo>
                  <a:lnTo>
                    <a:pt x="33" y="174"/>
                  </a:lnTo>
                  <a:lnTo>
                    <a:pt x="33" y="174"/>
                  </a:lnTo>
                  <a:lnTo>
                    <a:pt x="33" y="178"/>
                  </a:lnTo>
                  <a:lnTo>
                    <a:pt x="26" y="178"/>
                  </a:lnTo>
                  <a:lnTo>
                    <a:pt x="22" y="178"/>
                  </a:lnTo>
                  <a:lnTo>
                    <a:pt x="18" y="182"/>
                  </a:lnTo>
                  <a:lnTo>
                    <a:pt x="7" y="178"/>
                  </a:lnTo>
                  <a:lnTo>
                    <a:pt x="4" y="171"/>
                  </a:lnTo>
                  <a:lnTo>
                    <a:pt x="0" y="171"/>
                  </a:lnTo>
                  <a:lnTo>
                    <a:pt x="4" y="167"/>
                  </a:lnTo>
                  <a:lnTo>
                    <a:pt x="4" y="163"/>
                  </a:lnTo>
                  <a:lnTo>
                    <a:pt x="7" y="163"/>
                  </a:lnTo>
                  <a:lnTo>
                    <a:pt x="4" y="163"/>
                  </a:lnTo>
                  <a:lnTo>
                    <a:pt x="0" y="167"/>
                  </a:lnTo>
                  <a:lnTo>
                    <a:pt x="0" y="163"/>
                  </a:lnTo>
                  <a:lnTo>
                    <a:pt x="4" y="159"/>
                  </a:lnTo>
                  <a:lnTo>
                    <a:pt x="4" y="159"/>
                  </a:lnTo>
                  <a:lnTo>
                    <a:pt x="7" y="156"/>
                  </a:lnTo>
                  <a:lnTo>
                    <a:pt x="11" y="156"/>
                  </a:lnTo>
                  <a:lnTo>
                    <a:pt x="11" y="156"/>
                  </a:lnTo>
                  <a:lnTo>
                    <a:pt x="22" y="156"/>
                  </a:lnTo>
                  <a:lnTo>
                    <a:pt x="29" y="152"/>
                  </a:lnTo>
                  <a:lnTo>
                    <a:pt x="29" y="152"/>
                  </a:lnTo>
                  <a:lnTo>
                    <a:pt x="33" y="152"/>
                  </a:lnTo>
                  <a:lnTo>
                    <a:pt x="33" y="152"/>
                  </a:lnTo>
                  <a:lnTo>
                    <a:pt x="37" y="156"/>
                  </a:lnTo>
                  <a:lnTo>
                    <a:pt x="41" y="152"/>
                  </a:lnTo>
                  <a:lnTo>
                    <a:pt x="41" y="152"/>
                  </a:lnTo>
                  <a:lnTo>
                    <a:pt x="41" y="152"/>
                  </a:lnTo>
                  <a:lnTo>
                    <a:pt x="41" y="148"/>
                  </a:lnTo>
                  <a:lnTo>
                    <a:pt x="37" y="137"/>
                  </a:lnTo>
                  <a:lnTo>
                    <a:pt x="33" y="133"/>
                  </a:lnTo>
                  <a:lnTo>
                    <a:pt x="33" y="133"/>
                  </a:lnTo>
                  <a:lnTo>
                    <a:pt x="33" y="130"/>
                  </a:lnTo>
                  <a:lnTo>
                    <a:pt x="29" y="130"/>
                  </a:lnTo>
                  <a:lnTo>
                    <a:pt x="26" y="130"/>
                  </a:lnTo>
                  <a:lnTo>
                    <a:pt x="22" y="122"/>
                  </a:lnTo>
                  <a:lnTo>
                    <a:pt x="22" y="119"/>
                  </a:lnTo>
                  <a:lnTo>
                    <a:pt x="22" y="115"/>
                  </a:lnTo>
                  <a:lnTo>
                    <a:pt x="18" y="115"/>
                  </a:lnTo>
                  <a:lnTo>
                    <a:pt x="15" y="115"/>
                  </a:lnTo>
                  <a:lnTo>
                    <a:pt x="11" y="115"/>
                  </a:lnTo>
                  <a:lnTo>
                    <a:pt x="11" y="115"/>
                  </a:lnTo>
                  <a:lnTo>
                    <a:pt x="11" y="111"/>
                  </a:lnTo>
                  <a:lnTo>
                    <a:pt x="11" y="104"/>
                  </a:lnTo>
                  <a:lnTo>
                    <a:pt x="15" y="104"/>
                  </a:lnTo>
                  <a:lnTo>
                    <a:pt x="18" y="96"/>
                  </a:lnTo>
                  <a:lnTo>
                    <a:pt x="18" y="96"/>
                  </a:lnTo>
                  <a:lnTo>
                    <a:pt x="22" y="93"/>
                  </a:lnTo>
                  <a:lnTo>
                    <a:pt x="26" y="93"/>
                  </a:lnTo>
                  <a:lnTo>
                    <a:pt x="29" y="93"/>
                  </a:lnTo>
                  <a:lnTo>
                    <a:pt x="29" y="96"/>
                  </a:lnTo>
                  <a:lnTo>
                    <a:pt x="33" y="96"/>
                  </a:lnTo>
                  <a:lnTo>
                    <a:pt x="37" y="96"/>
                  </a:lnTo>
                  <a:lnTo>
                    <a:pt x="48" y="93"/>
                  </a:lnTo>
                  <a:lnTo>
                    <a:pt x="52" y="89"/>
                  </a:lnTo>
                  <a:lnTo>
                    <a:pt x="55" y="82"/>
                  </a:lnTo>
                  <a:lnTo>
                    <a:pt x="63" y="74"/>
                  </a:lnTo>
                  <a:lnTo>
                    <a:pt x="63" y="70"/>
                  </a:lnTo>
                  <a:lnTo>
                    <a:pt x="66" y="67"/>
                  </a:lnTo>
                  <a:lnTo>
                    <a:pt x="70" y="63"/>
                  </a:lnTo>
                  <a:lnTo>
                    <a:pt x="74" y="59"/>
                  </a:lnTo>
                  <a:lnTo>
                    <a:pt x="78" y="56"/>
                  </a:lnTo>
                  <a:lnTo>
                    <a:pt x="78" y="56"/>
                  </a:lnTo>
                  <a:lnTo>
                    <a:pt x="74" y="52"/>
                  </a:lnTo>
                  <a:lnTo>
                    <a:pt x="78" y="48"/>
                  </a:lnTo>
                  <a:lnTo>
                    <a:pt x="81" y="44"/>
                  </a:lnTo>
                  <a:lnTo>
                    <a:pt x="81" y="41"/>
                  </a:lnTo>
                  <a:lnTo>
                    <a:pt x="81" y="33"/>
                  </a:lnTo>
                  <a:lnTo>
                    <a:pt x="81" y="30"/>
                  </a:lnTo>
                  <a:lnTo>
                    <a:pt x="81" y="30"/>
                  </a:lnTo>
                  <a:lnTo>
                    <a:pt x="85" y="22"/>
                  </a:lnTo>
                  <a:lnTo>
                    <a:pt x="89" y="22"/>
                  </a:lnTo>
                  <a:lnTo>
                    <a:pt x="92" y="22"/>
                  </a:lnTo>
                  <a:lnTo>
                    <a:pt x="92" y="22"/>
                  </a:lnTo>
                  <a:lnTo>
                    <a:pt x="96" y="18"/>
                  </a:lnTo>
                  <a:lnTo>
                    <a:pt x="103" y="11"/>
                  </a:lnTo>
                  <a:lnTo>
                    <a:pt x="107" y="7"/>
                  </a:lnTo>
                  <a:lnTo>
                    <a:pt x="111" y="4"/>
                  </a:lnTo>
                  <a:lnTo>
                    <a:pt x="115" y="0"/>
                  </a:lnTo>
                  <a:lnTo>
                    <a:pt x="118" y="0"/>
                  </a:lnTo>
                  <a:lnTo>
                    <a:pt x="126" y="7"/>
                  </a:lnTo>
                  <a:lnTo>
                    <a:pt x="129" y="4"/>
                  </a:lnTo>
                  <a:lnTo>
                    <a:pt x="137" y="7"/>
                  </a:lnTo>
                  <a:lnTo>
                    <a:pt x="137" y="11"/>
                  </a:lnTo>
                  <a:lnTo>
                    <a:pt x="141" y="11"/>
                  </a:lnTo>
                  <a:lnTo>
                    <a:pt x="148" y="15"/>
                  </a:lnTo>
                  <a:lnTo>
                    <a:pt x="148" y="15"/>
                  </a:lnTo>
                  <a:lnTo>
                    <a:pt x="148" y="15"/>
                  </a:lnTo>
                  <a:close/>
                  <a:moveTo>
                    <a:pt x="333" y="197"/>
                  </a:moveTo>
                  <a:lnTo>
                    <a:pt x="333" y="197"/>
                  </a:lnTo>
                  <a:lnTo>
                    <a:pt x="333" y="197"/>
                  </a:lnTo>
                  <a:lnTo>
                    <a:pt x="333" y="197"/>
                  </a:lnTo>
                  <a:lnTo>
                    <a:pt x="333" y="197"/>
                  </a:lnTo>
                  <a:close/>
                  <a:moveTo>
                    <a:pt x="333" y="193"/>
                  </a:moveTo>
                  <a:lnTo>
                    <a:pt x="329" y="193"/>
                  </a:lnTo>
                  <a:lnTo>
                    <a:pt x="329" y="197"/>
                  </a:lnTo>
                  <a:lnTo>
                    <a:pt x="333" y="197"/>
                  </a:lnTo>
                  <a:lnTo>
                    <a:pt x="333" y="197"/>
                  </a:lnTo>
                  <a:lnTo>
                    <a:pt x="333" y="193"/>
                  </a:lnTo>
                  <a:lnTo>
                    <a:pt x="333" y="193"/>
                  </a:lnTo>
                  <a:close/>
                  <a:moveTo>
                    <a:pt x="329" y="193"/>
                  </a:moveTo>
                  <a:lnTo>
                    <a:pt x="329" y="197"/>
                  </a:lnTo>
                  <a:lnTo>
                    <a:pt x="329" y="197"/>
                  </a:lnTo>
                  <a:lnTo>
                    <a:pt x="329" y="197"/>
                  </a:lnTo>
                  <a:lnTo>
                    <a:pt x="329" y="193"/>
                  </a:lnTo>
                  <a:lnTo>
                    <a:pt x="329" y="193"/>
                  </a:lnTo>
                  <a:close/>
                  <a:moveTo>
                    <a:pt x="322" y="197"/>
                  </a:moveTo>
                  <a:lnTo>
                    <a:pt x="322" y="197"/>
                  </a:lnTo>
                  <a:lnTo>
                    <a:pt x="326" y="197"/>
                  </a:lnTo>
                  <a:lnTo>
                    <a:pt x="326" y="193"/>
                  </a:lnTo>
                  <a:lnTo>
                    <a:pt x="326" y="193"/>
                  </a:lnTo>
                  <a:lnTo>
                    <a:pt x="322" y="19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31"/>
            <p:cNvSpPr>
              <a:spLocks noEditPoints="1"/>
            </p:cNvSpPr>
            <p:nvPr/>
          </p:nvSpPr>
          <p:spPr bwMode="auto">
            <a:xfrm>
              <a:off x="6131617" y="2636870"/>
              <a:ext cx="105504" cy="128663"/>
            </a:xfrm>
            <a:custGeom>
              <a:avLst/>
              <a:gdLst>
                <a:gd name="T0" fmla="*/ 22 w 22"/>
                <a:gd name="T1" fmla="*/ 24 h 27"/>
                <a:gd name="T2" fmla="*/ 20 w 22"/>
                <a:gd name="T3" fmla="*/ 25 h 27"/>
                <a:gd name="T4" fmla="*/ 21 w 22"/>
                <a:gd name="T5" fmla="*/ 27 h 27"/>
                <a:gd name="T6" fmla="*/ 19 w 22"/>
                <a:gd name="T7" fmla="*/ 24 h 27"/>
                <a:gd name="T8" fmla="*/ 19 w 22"/>
                <a:gd name="T9" fmla="*/ 23 h 27"/>
                <a:gd name="T10" fmla="*/ 18 w 22"/>
                <a:gd name="T11" fmla="*/ 23 h 27"/>
                <a:gd name="T12" fmla="*/ 18 w 22"/>
                <a:gd name="T13" fmla="*/ 21 h 27"/>
                <a:gd name="T14" fmla="*/ 16 w 22"/>
                <a:gd name="T15" fmla="*/ 17 h 27"/>
                <a:gd name="T16" fmla="*/ 16 w 22"/>
                <a:gd name="T17" fmla="*/ 17 h 27"/>
                <a:gd name="T18" fmla="*/ 13 w 22"/>
                <a:gd name="T19" fmla="*/ 17 h 27"/>
                <a:gd name="T20" fmla="*/ 11 w 22"/>
                <a:gd name="T21" fmla="*/ 15 h 27"/>
                <a:gd name="T22" fmla="*/ 12 w 22"/>
                <a:gd name="T23" fmla="*/ 18 h 27"/>
                <a:gd name="T24" fmla="*/ 12 w 22"/>
                <a:gd name="T25" fmla="*/ 19 h 27"/>
                <a:gd name="T26" fmla="*/ 11 w 22"/>
                <a:gd name="T27" fmla="*/ 22 h 27"/>
                <a:gd name="T28" fmla="*/ 11 w 22"/>
                <a:gd name="T29" fmla="*/ 20 h 27"/>
                <a:gd name="T30" fmla="*/ 10 w 22"/>
                <a:gd name="T31" fmla="*/ 21 h 27"/>
                <a:gd name="T32" fmla="*/ 10 w 22"/>
                <a:gd name="T33" fmla="*/ 19 h 27"/>
                <a:gd name="T34" fmla="*/ 9 w 22"/>
                <a:gd name="T35" fmla="*/ 19 h 27"/>
                <a:gd name="T36" fmla="*/ 9 w 22"/>
                <a:gd name="T37" fmla="*/ 21 h 27"/>
                <a:gd name="T38" fmla="*/ 9 w 22"/>
                <a:gd name="T39" fmla="*/ 22 h 27"/>
                <a:gd name="T40" fmla="*/ 8 w 22"/>
                <a:gd name="T41" fmla="*/ 22 h 27"/>
                <a:gd name="T42" fmla="*/ 7 w 22"/>
                <a:gd name="T43" fmla="*/ 21 h 27"/>
                <a:gd name="T44" fmla="*/ 6 w 22"/>
                <a:gd name="T45" fmla="*/ 19 h 27"/>
                <a:gd name="T46" fmla="*/ 4 w 22"/>
                <a:gd name="T47" fmla="*/ 15 h 27"/>
                <a:gd name="T48" fmla="*/ 4 w 22"/>
                <a:gd name="T49" fmla="*/ 12 h 27"/>
                <a:gd name="T50" fmla="*/ 1 w 22"/>
                <a:gd name="T51" fmla="*/ 10 h 27"/>
                <a:gd name="T52" fmla="*/ 2 w 22"/>
                <a:gd name="T53" fmla="*/ 7 h 27"/>
                <a:gd name="T54" fmla="*/ 4 w 22"/>
                <a:gd name="T55" fmla="*/ 6 h 27"/>
                <a:gd name="T56" fmla="*/ 3 w 22"/>
                <a:gd name="T57" fmla="*/ 5 h 27"/>
                <a:gd name="T58" fmla="*/ 0 w 22"/>
                <a:gd name="T59" fmla="*/ 3 h 27"/>
                <a:gd name="T60" fmla="*/ 1 w 22"/>
                <a:gd name="T61" fmla="*/ 1 h 27"/>
                <a:gd name="T62" fmla="*/ 1 w 22"/>
                <a:gd name="T63" fmla="*/ 0 h 27"/>
                <a:gd name="T64" fmla="*/ 2 w 22"/>
                <a:gd name="T65" fmla="*/ 1 h 27"/>
                <a:gd name="T66" fmla="*/ 4 w 22"/>
                <a:gd name="T67" fmla="*/ 2 h 27"/>
                <a:gd name="T68" fmla="*/ 4 w 22"/>
                <a:gd name="T69" fmla="*/ 1 h 27"/>
                <a:gd name="T70" fmla="*/ 6 w 22"/>
                <a:gd name="T71" fmla="*/ 2 h 27"/>
                <a:gd name="T72" fmla="*/ 7 w 22"/>
                <a:gd name="T73" fmla="*/ 3 h 27"/>
                <a:gd name="T74" fmla="*/ 8 w 22"/>
                <a:gd name="T75" fmla="*/ 5 h 27"/>
                <a:gd name="T76" fmla="*/ 9 w 22"/>
                <a:gd name="T77" fmla="*/ 6 h 27"/>
                <a:gd name="T78" fmla="*/ 13 w 22"/>
                <a:gd name="T79" fmla="*/ 6 h 27"/>
                <a:gd name="T80" fmla="*/ 17 w 22"/>
                <a:gd name="T81" fmla="*/ 6 h 27"/>
                <a:gd name="T82" fmla="*/ 18 w 22"/>
                <a:gd name="T83" fmla="*/ 7 h 27"/>
                <a:gd name="T84" fmla="*/ 18 w 22"/>
                <a:gd name="T85" fmla="*/ 9 h 27"/>
                <a:gd name="T86" fmla="*/ 17 w 22"/>
                <a:gd name="T87" fmla="*/ 11 h 27"/>
                <a:gd name="T88" fmla="*/ 16 w 22"/>
                <a:gd name="T89" fmla="*/ 11 h 27"/>
                <a:gd name="T90" fmla="*/ 15 w 22"/>
                <a:gd name="T91" fmla="*/ 13 h 27"/>
                <a:gd name="T92" fmla="*/ 16 w 22"/>
                <a:gd name="T93" fmla="*/ 15 h 27"/>
                <a:gd name="T94" fmla="*/ 17 w 22"/>
                <a:gd name="T95" fmla="*/ 16 h 27"/>
                <a:gd name="T96" fmla="*/ 17 w 22"/>
                <a:gd name="T97" fmla="*/ 16 h 27"/>
                <a:gd name="T98" fmla="*/ 18 w 22"/>
                <a:gd name="T99" fmla="*/ 14 h 27"/>
                <a:gd name="T100" fmla="*/ 19 w 22"/>
                <a:gd name="T101" fmla="*/ 14 h 27"/>
                <a:gd name="T102" fmla="*/ 20 w 22"/>
                <a:gd name="T103" fmla="*/ 15 h 27"/>
                <a:gd name="T104" fmla="*/ 21 w 22"/>
                <a:gd name="T105" fmla="*/ 17 h 27"/>
                <a:gd name="T106" fmla="*/ 22 w 22"/>
                <a:gd name="T107" fmla="*/ 21 h 27"/>
                <a:gd name="T108" fmla="*/ 22 w 22"/>
                <a:gd name="T109" fmla="*/ 22 h 27"/>
                <a:gd name="T110" fmla="*/ 16 w 22"/>
                <a:gd name="T111" fmla="*/ 18 h 27"/>
                <a:gd name="T112" fmla="*/ 16 w 22"/>
                <a:gd name="T113" fmla="*/ 19 h 27"/>
                <a:gd name="T114" fmla="*/ 14 w 22"/>
                <a:gd name="T115" fmla="*/ 19 h 27"/>
                <a:gd name="T116" fmla="*/ 15 w 22"/>
                <a:gd name="T117" fmla="*/ 19 h 27"/>
                <a:gd name="T118" fmla="*/ 14 w 22"/>
                <a:gd name="T119" fmla="*/ 18 h 27"/>
                <a:gd name="T120" fmla="*/ 12 w 22"/>
                <a:gd name="T121" fmla="*/ 18 h 27"/>
                <a:gd name="T122" fmla="*/ 14 w 22"/>
                <a:gd name="T123"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 h="27">
                  <a:moveTo>
                    <a:pt x="22" y="22"/>
                  </a:moveTo>
                  <a:cubicBezTo>
                    <a:pt x="22" y="23"/>
                    <a:pt x="22" y="23"/>
                    <a:pt x="22" y="23"/>
                  </a:cubicBezTo>
                  <a:cubicBezTo>
                    <a:pt x="22" y="24"/>
                    <a:pt x="22" y="24"/>
                    <a:pt x="22" y="24"/>
                  </a:cubicBezTo>
                  <a:cubicBezTo>
                    <a:pt x="21" y="23"/>
                    <a:pt x="21" y="23"/>
                    <a:pt x="21" y="23"/>
                  </a:cubicBezTo>
                  <a:cubicBezTo>
                    <a:pt x="21" y="24"/>
                    <a:pt x="21" y="24"/>
                    <a:pt x="21" y="24"/>
                  </a:cubicBezTo>
                  <a:cubicBezTo>
                    <a:pt x="20" y="25"/>
                    <a:pt x="20" y="25"/>
                    <a:pt x="20" y="25"/>
                  </a:cubicBezTo>
                  <a:cubicBezTo>
                    <a:pt x="21" y="25"/>
                    <a:pt x="21" y="25"/>
                    <a:pt x="21" y="25"/>
                  </a:cubicBezTo>
                  <a:cubicBezTo>
                    <a:pt x="20" y="26"/>
                    <a:pt x="20" y="26"/>
                    <a:pt x="20" y="26"/>
                  </a:cubicBezTo>
                  <a:cubicBezTo>
                    <a:pt x="21" y="27"/>
                    <a:pt x="21" y="27"/>
                    <a:pt x="21" y="27"/>
                  </a:cubicBezTo>
                  <a:cubicBezTo>
                    <a:pt x="21" y="27"/>
                    <a:pt x="21" y="27"/>
                    <a:pt x="21" y="27"/>
                  </a:cubicBezTo>
                  <a:cubicBezTo>
                    <a:pt x="20" y="25"/>
                    <a:pt x="20" y="25"/>
                    <a:pt x="20" y="25"/>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2"/>
                    <a:pt x="18" y="22"/>
                    <a:pt x="18" y="22"/>
                  </a:cubicBezTo>
                  <a:cubicBezTo>
                    <a:pt x="18" y="22"/>
                    <a:pt x="18" y="22"/>
                    <a:pt x="18" y="22"/>
                  </a:cubicBezTo>
                  <a:cubicBezTo>
                    <a:pt x="18" y="21"/>
                    <a:pt x="18" y="21"/>
                    <a:pt x="18" y="21"/>
                  </a:cubicBezTo>
                  <a:cubicBezTo>
                    <a:pt x="18" y="20"/>
                    <a:pt x="18" y="20"/>
                    <a:pt x="18" y="20"/>
                  </a:cubicBezTo>
                  <a:cubicBezTo>
                    <a:pt x="18" y="20"/>
                    <a:pt x="18" y="20"/>
                    <a:pt x="18" y="20"/>
                  </a:cubicBezTo>
                  <a:cubicBezTo>
                    <a:pt x="16" y="17"/>
                    <a:pt x="16" y="17"/>
                    <a:pt x="16" y="17"/>
                  </a:cubicBezTo>
                  <a:cubicBezTo>
                    <a:pt x="16" y="17"/>
                    <a:pt x="16" y="17"/>
                    <a:pt x="16" y="17"/>
                  </a:cubicBezTo>
                  <a:cubicBezTo>
                    <a:pt x="16" y="17"/>
                    <a:pt x="16" y="17"/>
                    <a:pt x="16" y="17"/>
                  </a:cubicBezTo>
                  <a:cubicBezTo>
                    <a:pt x="16" y="17"/>
                    <a:pt x="16" y="17"/>
                    <a:pt x="16" y="17"/>
                  </a:cubicBezTo>
                  <a:cubicBezTo>
                    <a:pt x="15" y="18"/>
                    <a:pt x="15" y="18"/>
                    <a:pt x="15" y="18"/>
                  </a:cubicBezTo>
                  <a:cubicBezTo>
                    <a:pt x="13" y="17"/>
                    <a:pt x="13" y="17"/>
                    <a:pt x="13" y="17"/>
                  </a:cubicBezTo>
                  <a:cubicBezTo>
                    <a:pt x="13" y="17"/>
                    <a:pt x="13" y="17"/>
                    <a:pt x="13" y="17"/>
                  </a:cubicBezTo>
                  <a:cubicBezTo>
                    <a:pt x="13" y="17"/>
                    <a:pt x="13" y="17"/>
                    <a:pt x="13" y="17"/>
                  </a:cubicBezTo>
                  <a:cubicBezTo>
                    <a:pt x="12" y="16"/>
                    <a:pt x="12" y="16"/>
                    <a:pt x="12" y="16"/>
                  </a:cubicBezTo>
                  <a:cubicBezTo>
                    <a:pt x="11" y="15"/>
                    <a:pt x="11" y="15"/>
                    <a:pt x="11" y="15"/>
                  </a:cubicBezTo>
                  <a:cubicBezTo>
                    <a:pt x="12" y="16"/>
                    <a:pt x="12" y="16"/>
                    <a:pt x="12" y="16"/>
                  </a:cubicBezTo>
                  <a:cubicBezTo>
                    <a:pt x="12" y="17"/>
                    <a:pt x="12" y="17"/>
                    <a:pt x="12" y="17"/>
                  </a:cubicBezTo>
                  <a:cubicBezTo>
                    <a:pt x="12" y="18"/>
                    <a:pt x="12" y="18"/>
                    <a:pt x="12" y="18"/>
                  </a:cubicBezTo>
                  <a:cubicBezTo>
                    <a:pt x="11" y="18"/>
                    <a:pt x="11" y="18"/>
                    <a:pt x="11" y="18"/>
                  </a:cubicBezTo>
                  <a:cubicBezTo>
                    <a:pt x="12" y="18"/>
                    <a:pt x="12" y="18"/>
                    <a:pt x="12" y="18"/>
                  </a:cubicBezTo>
                  <a:cubicBezTo>
                    <a:pt x="12" y="19"/>
                    <a:pt x="12" y="19"/>
                    <a:pt x="12" y="19"/>
                  </a:cubicBezTo>
                  <a:cubicBezTo>
                    <a:pt x="12" y="20"/>
                    <a:pt x="12" y="20"/>
                    <a:pt x="12" y="20"/>
                  </a:cubicBezTo>
                  <a:cubicBezTo>
                    <a:pt x="11" y="20"/>
                    <a:pt x="11" y="20"/>
                    <a:pt x="11" y="20"/>
                  </a:cubicBezTo>
                  <a:cubicBezTo>
                    <a:pt x="11" y="22"/>
                    <a:pt x="11" y="22"/>
                    <a:pt x="11" y="22"/>
                  </a:cubicBezTo>
                  <a:cubicBezTo>
                    <a:pt x="10" y="21"/>
                    <a:pt x="10" y="21"/>
                    <a:pt x="10" y="21"/>
                  </a:cubicBezTo>
                  <a:cubicBezTo>
                    <a:pt x="10" y="20"/>
                    <a:pt x="10" y="20"/>
                    <a:pt x="10" y="20"/>
                  </a:cubicBezTo>
                  <a:cubicBezTo>
                    <a:pt x="11" y="20"/>
                    <a:pt x="11" y="20"/>
                    <a:pt x="11" y="20"/>
                  </a:cubicBezTo>
                  <a:cubicBezTo>
                    <a:pt x="11" y="20"/>
                    <a:pt x="11" y="20"/>
                    <a:pt x="11" y="20"/>
                  </a:cubicBezTo>
                  <a:cubicBezTo>
                    <a:pt x="10" y="20"/>
                    <a:pt x="10" y="20"/>
                    <a:pt x="10" y="20"/>
                  </a:cubicBezTo>
                  <a:cubicBezTo>
                    <a:pt x="10" y="21"/>
                    <a:pt x="10" y="21"/>
                    <a:pt x="10" y="21"/>
                  </a:cubicBezTo>
                  <a:cubicBezTo>
                    <a:pt x="9" y="20"/>
                    <a:pt x="9" y="20"/>
                    <a:pt x="9" y="20"/>
                  </a:cubicBezTo>
                  <a:cubicBezTo>
                    <a:pt x="10" y="19"/>
                    <a:pt x="10" y="19"/>
                    <a:pt x="10" y="19"/>
                  </a:cubicBezTo>
                  <a:cubicBezTo>
                    <a:pt x="10" y="19"/>
                    <a:pt x="10" y="19"/>
                    <a:pt x="10" y="19"/>
                  </a:cubicBezTo>
                  <a:cubicBezTo>
                    <a:pt x="9" y="18"/>
                    <a:pt x="9" y="18"/>
                    <a:pt x="9" y="18"/>
                  </a:cubicBezTo>
                  <a:cubicBezTo>
                    <a:pt x="10" y="19"/>
                    <a:pt x="10" y="19"/>
                    <a:pt x="10" y="19"/>
                  </a:cubicBezTo>
                  <a:cubicBezTo>
                    <a:pt x="9" y="19"/>
                    <a:pt x="9" y="19"/>
                    <a:pt x="9" y="19"/>
                  </a:cubicBezTo>
                  <a:cubicBezTo>
                    <a:pt x="9" y="20"/>
                    <a:pt x="9" y="20"/>
                    <a:pt x="9" y="20"/>
                  </a:cubicBezTo>
                  <a:cubicBezTo>
                    <a:pt x="9" y="20"/>
                    <a:pt x="9" y="20"/>
                    <a:pt x="9" y="20"/>
                  </a:cubicBezTo>
                  <a:cubicBezTo>
                    <a:pt x="9" y="21"/>
                    <a:pt x="9" y="21"/>
                    <a:pt x="9" y="21"/>
                  </a:cubicBezTo>
                  <a:cubicBezTo>
                    <a:pt x="9" y="22"/>
                    <a:pt x="9" y="22"/>
                    <a:pt x="9" y="22"/>
                  </a:cubicBezTo>
                  <a:cubicBezTo>
                    <a:pt x="9" y="22"/>
                    <a:pt x="9" y="22"/>
                    <a:pt x="9" y="22"/>
                  </a:cubicBezTo>
                  <a:cubicBezTo>
                    <a:pt x="9" y="22"/>
                    <a:pt x="9" y="22"/>
                    <a:pt x="9" y="22"/>
                  </a:cubicBezTo>
                  <a:cubicBezTo>
                    <a:pt x="8" y="22"/>
                    <a:pt x="8" y="22"/>
                    <a:pt x="8" y="22"/>
                  </a:cubicBezTo>
                  <a:cubicBezTo>
                    <a:pt x="8" y="22"/>
                    <a:pt x="8" y="22"/>
                    <a:pt x="8" y="22"/>
                  </a:cubicBezTo>
                  <a:cubicBezTo>
                    <a:pt x="8" y="22"/>
                    <a:pt x="8" y="22"/>
                    <a:pt x="8" y="22"/>
                  </a:cubicBezTo>
                  <a:cubicBezTo>
                    <a:pt x="7" y="22"/>
                    <a:pt x="7" y="22"/>
                    <a:pt x="7" y="22"/>
                  </a:cubicBezTo>
                  <a:cubicBezTo>
                    <a:pt x="7" y="22"/>
                    <a:pt x="7" y="22"/>
                    <a:pt x="7" y="22"/>
                  </a:cubicBezTo>
                  <a:cubicBezTo>
                    <a:pt x="7" y="21"/>
                    <a:pt x="7" y="21"/>
                    <a:pt x="7" y="21"/>
                  </a:cubicBezTo>
                  <a:cubicBezTo>
                    <a:pt x="6" y="21"/>
                    <a:pt x="6" y="21"/>
                    <a:pt x="6" y="21"/>
                  </a:cubicBezTo>
                  <a:cubicBezTo>
                    <a:pt x="6" y="20"/>
                    <a:pt x="6" y="20"/>
                    <a:pt x="6" y="20"/>
                  </a:cubicBezTo>
                  <a:cubicBezTo>
                    <a:pt x="6" y="19"/>
                    <a:pt x="6" y="19"/>
                    <a:pt x="6" y="19"/>
                  </a:cubicBezTo>
                  <a:cubicBezTo>
                    <a:pt x="6" y="18"/>
                    <a:pt x="6" y="18"/>
                    <a:pt x="6" y="18"/>
                  </a:cubicBezTo>
                  <a:cubicBezTo>
                    <a:pt x="4" y="17"/>
                    <a:pt x="4" y="17"/>
                    <a:pt x="4" y="17"/>
                  </a:cubicBezTo>
                  <a:cubicBezTo>
                    <a:pt x="4" y="15"/>
                    <a:pt x="4" y="15"/>
                    <a:pt x="4" y="15"/>
                  </a:cubicBezTo>
                  <a:cubicBezTo>
                    <a:pt x="4" y="15"/>
                    <a:pt x="4" y="15"/>
                    <a:pt x="4" y="15"/>
                  </a:cubicBezTo>
                  <a:cubicBezTo>
                    <a:pt x="4" y="14"/>
                    <a:pt x="4" y="14"/>
                    <a:pt x="4" y="14"/>
                  </a:cubicBezTo>
                  <a:cubicBezTo>
                    <a:pt x="4" y="12"/>
                    <a:pt x="4" y="12"/>
                    <a:pt x="4" y="12"/>
                  </a:cubicBezTo>
                  <a:cubicBezTo>
                    <a:pt x="3" y="11"/>
                    <a:pt x="3" y="11"/>
                    <a:pt x="3" y="11"/>
                  </a:cubicBezTo>
                  <a:cubicBezTo>
                    <a:pt x="2" y="11"/>
                    <a:pt x="2" y="11"/>
                    <a:pt x="2" y="11"/>
                  </a:cubicBezTo>
                  <a:cubicBezTo>
                    <a:pt x="1" y="10"/>
                    <a:pt x="1" y="10"/>
                    <a:pt x="1" y="10"/>
                  </a:cubicBezTo>
                  <a:cubicBezTo>
                    <a:pt x="1" y="8"/>
                    <a:pt x="1" y="8"/>
                    <a:pt x="1" y="8"/>
                  </a:cubicBezTo>
                  <a:cubicBezTo>
                    <a:pt x="2" y="8"/>
                    <a:pt x="2" y="8"/>
                    <a:pt x="2" y="8"/>
                  </a:cubicBezTo>
                  <a:cubicBezTo>
                    <a:pt x="2" y="7"/>
                    <a:pt x="2" y="7"/>
                    <a:pt x="2" y="7"/>
                  </a:cubicBezTo>
                  <a:cubicBezTo>
                    <a:pt x="3" y="6"/>
                    <a:pt x="3" y="6"/>
                    <a:pt x="3" y="6"/>
                  </a:cubicBezTo>
                  <a:cubicBezTo>
                    <a:pt x="3" y="7"/>
                    <a:pt x="3" y="7"/>
                    <a:pt x="3" y="7"/>
                  </a:cubicBezTo>
                  <a:cubicBezTo>
                    <a:pt x="4" y="6"/>
                    <a:pt x="4" y="6"/>
                    <a:pt x="4" y="6"/>
                  </a:cubicBezTo>
                  <a:cubicBezTo>
                    <a:pt x="3" y="5"/>
                    <a:pt x="3" y="5"/>
                    <a:pt x="3" y="5"/>
                  </a:cubicBezTo>
                  <a:cubicBezTo>
                    <a:pt x="4" y="5"/>
                    <a:pt x="4" y="5"/>
                    <a:pt x="4" y="5"/>
                  </a:cubicBezTo>
                  <a:cubicBezTo>
                    <a:pt x="3" y="5"/>
                    <a:pt x="3" y="5"/>
                    <a:pt x="3" y="5"/>
                  </a:cubicBezTo>
                  <a:cubicBezTo>
                    <a:pt x="2" y="5"/>
                    <a:pt x="2" y="5"/>
                    <a:pt x="2" y="5"/>
                  </a:cubicBezTo>
                  <a:cubicBezTo>
                    <a:pt x="0" y="4"/>
                    <a:pt x="0" y="4"/>
                    <a:pt x="0" y="4"/>
                  </a:cubicBezTo>
                  <a:cubicBezTo>
                    <a:pt x="0" y="3"/>
                    <a:pt x="0" y="3"/>
                    <a:pt x="0" y="3"/>
                  </a:cubicBezTo>
                  <a:cubicBezTo>
                    <a:pt x="1" y="2"/>
                    <a:pt x="1" y="2"/>
                    <a:pt x="1" y="2"/>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2" y="0"/>
                    <a:pt x="2" y="0"/>
                    <a:pt x="2" y="0"/>
                  </a:cubicBezTo>
                  <a:cubicBezTo>
                    <a:pt x="2" y="1"/>
                    <a:pt x="2" y="1"/>
                    <a:pt x="2" y="1"/>
                  </a:cubicBezTo>
                  <a:cubicBezTo>
                    <a:pt x="2" y="1"/>
                    <a:pt x="2" y="1"/>
                    <a:pt x="2" y="1"/>
                  </a:cubicBezTo>
                  <a:cubicBezTo>
                    <a:pt x="3" y="2"/>
                    <a:pt x="3" y="2"/>
                    <a:pt x="3" y="2"/>
                  </a:cubicBezTo>
                  <a:cubicBezTo>
                    <a:pt x="4" y="2"/>
                    <a:pt x="4" y="2"/>
                    <a:pt x="4" y="2"/>
                  </a:cubicBezTo>
                  <a:cubicBezTo>
                    <a:pt x="4" y="2"/>
                    <a:pt x="4" y="2"/>
                    <a:pt x="4" y="2"/>
                  </a:cubicBezTo>
                  <a:cubicBezTo>
                    <a:pt x="3" y="2"/>
                    <a:pt x="3" y="2"/>
                    <a:pt x="3" y="2"/>
                  </a:cubicBezTo>
                  <a:cubicBezTo>
                    <a:pt x="4" y="1"/>
                    <a:pt x="4" y="1"/>
                    <a:pt x="4" y="1"/>
                  </a:cubicBezTo>
                  <a:cubicBezTo>
                    <a:pt x="4" y="1"/>
                    <a:pt x="4" y="1"/>
                    <a:pt x="4" y="1"/>
                  </a:cubicBezTo>
                  <a:cubicBezTo>
                    <a:pt x="5" y="2"/>
                    <a:pt x="5" y="2"/>
                    <a:pt x="5" y="2"/>
                  </a:cubicBezTo>
                  <a:cubicBezTo>
                    <a:pt x="5" y="2"/>
                    <a:pt x="5" y="2"/>
                    <a:pt x="5" y="2"/>
                  </a:cubicBezTo>
                  <a:cubicBezTo>
                    <a:pt x="6" y="2"/>
                    <a:pt x="6" y="2"/>
                    <a:pt x="6" y="2"/>
                  </a:cubicBezTo>
                  <a:cubicBezTo>
                    <a:pt x="6" y="2"/>
                    <a:pt x="6" y="2"/>
                    <a:pt x="6" y="2"/>
                  </a:cubicBezTo>
                  <a:cubicBezTo>
                    <a:pt x="7" y="2"/>
                    <a:pt x="7" y="2"/>
                    <a:pt x="7" y="2"/>
                  </a:cubicBezTo>
                  <a:cubicBezTo>
                    <a:pt x="7" y="3"/>
                    <a:pt x="7" y="3"/>
                    <a:pt x="7" y="3"/>
                  </a:cubicBezTo>
                  <a:cubicBezTo>
                    <a:pt x="7" y="4"/>
                    <a:pt x="7" y="4"/>
                    <a:pt x="7" y="4"/>
                  </a:cubicBezTo>
                  <a:cubicBezTo>
                    <a:pt x="7" y="4"/>
                    <a:pt x="7" y="4"/>
                    <a:pt x="7" y="4"/>
                  </a:cubicBezTo>
                  <a:cubicBezTo>
                    <a:pt x="8" y="5"/>
                    <a:pt x="8" y="5"/>
                    <a:pt x="8" y="5"/>
                  </a:cubicBezTo>
                  <a:cubicBezTo>
                    <a:pt x="8" y="6"/>
                    <a:pt x="8" y="6"/>
                    <a:pt x="8" y="6"/>
                  </a:cubicBezTo>
                  <a:cubicBezTo>
                    <a:pt x="9" y="6"/>
                    <a:pt x="9" y="6"/>
                    <a:pt x="9" y="6"/>
                  </a:cubicBezTo>
                  <a:cubicBezTo>
                    <a:pt x="9" y="6"/>
                    <a:pt x="9" y="6"/>
                    <a:pt x="9" y="6"/>
                  </a:cubicBezTo>
                  <a:cubicBezTo>
                    <a:pt x="10" y="6"/>
                    <a:pt x="10" y="6"/>
                    <a:pt x="10" y="6"/>
                  </a:cubicBezTo>
                  <a:cubicBezTo>
                    <a:pt x="12" y="6"/>
                    <a:pt x="12" y="6"/>
                    <a:pt x="12" y="6"/>
                  </a:cubicBezTo>
                  <a:cubicBezTo>
                    <a:pt x="13" y="6"/>
                    <a:pt x="13" y="6"/>
                    <a:pt x="13" y="6"/>
                  </a:cubicBezTo>
                  <a:cubicBezTo>
                    <a:pt x="15" y="6"/>
                    <a:pt x="15" y="6"/>
                    <a:pt x="15" y="6"/>
                  </a:cubicBezTo>
                  <a:cubicBezTo>
                    <a:pt x="16" y="6"/>
                    <a:pt x="16" y="6"/>
                    <a:pt x="16" y="6"/>
                  </a:cubicBezTo>
                  <a:cubicBezTo>
                    <a:pt x="17" y="6"/>
                    <a:pt x="17" y="6"/>
                    <a:pt x="17" y="6"/>
                  </a:cubicBezTo>
                  <a:cubicBezTo>
                    <a:pt x="17" y="7"/>
                    <a:pt x="17" y="7"/>
                    <a:pt x="17" y="7"/>
                  </a:cubicBezTo>
                  <a:cubicBezTo>
                    <a:pt x="18" y="6"/>
                    <a:pt x="18" y="6"/>
                    <a:pt x="18" y="6"/>
                  </a:cubicBezTo>
                  <a:cubicBezTo>
                    <a:pt x="18" y="7"/>
                    <a:pt x="18" y="7"/>
                    <a:pt x="18" y="7"/>
                  </a:cubicBezTo>
                  <a:cubicBezTo>
                    <a:pt x="19" y="7"/>
                    <a:pt x="19" y="7"/>
                    <a:pt x="19" y="7"/>
                  </a:cubicBezTo>
                  <a:cubicBezTo>
                    <a:pt x="18" y="8"/>
                    <a:pt x="18" y="8"/>
                    <a:pt x="18" y="8"/>
                  </a:cubicBezTo>
                  <a:cubicBezTo>
                    <a:pt x="18" y="9"/>
                    <a:pt x="18" y="9"/>
                    <a:pt x="18" y="9"/>
                  </a:cubicBezTo>
                  <a:cubicBezTo>
                    <a:pt x="18" y="10"/>
                    <a:pt x="18" y="10"/>
                    <a:pt x="18" y="10"/>
                  </a:cubicBezTo>
                  <a:cubicBezTo>
                    <a:pt x="17" y="11"/>
                    <a:pt x="17" y="11"/>
                    <a:pt x="17" y="11"/>
                  </a:cubicBezTo>
                  <a:cubicBezTo>
                    <a:pt x="17" y="11"/>
                    <a:pt x="17" y="11"/>
                    <a:pt x="17" y="11"/>
                  </a:cubicBezTo>
                  <a:cubicBezTo>
                    <a:pt x="17" y="12"/>
                    <a:pt x="17" y="12"/>
                    <a:pt x="17" y="12"/>
                  </a:cubicBezTo>
                  <a:cubicBezTo>
                    <a:pt x="16" y="12"/>
                    <a:pt x="16" y="12"/>
                    <a:pt x="16" y="12"/>
                  </a:cubicBezTo>
                  <a:cubicBezTo>
                    <a:pt x="16" y="11"/>
                    <a:pt x="16" y="11"/>
                    <a:pt x="16" y="11"/>
                  </a:cubicBezTo>
                  <a:cubicBezTo>
                    <a:pt x="15" y="12"/>
                    <a:pt x="15" y="12"/>
                    <a:pt x="15" y="12"/>
                  </a:cubicBezTo>
                  <a:cubicBezTo>
                    <a:pt x="15" y="12"/>
                    <a:pt x="15" y="12"/>
                    <a:pt x="15" y="12"/>
                  </a:cubicBezTo>
                  <a:cubicBezTo>
                    <a:pt x="15" y="13"/>
                    <a:pt x="15" y="13"/>
                    <a:pt x="15" y="13"/>
                  </a:cubicBezTo>
                  <a:cubicBezTo>
                    <a:pt x="15" y="13"/>
                    <a:pt x="15" y="13"/>
                    <a:pt x="15" y="13"/>
                  </a:cubicBezTo>
                  <a:cubicBezTo>
                    <a:pt x="15" y="14"/>
                    <a:pt x="15" y="14"/>
                    <a:pt x="15" y="14"/>
                  </a:cubicBezTo>
                  <a:cubicBezTo>
                    <a:pt x="16" y="15"/>
                    <a:pt x="16" y="15"/>
                    <a:pt x="16" y="15"/>
                  </a:cubicBezTo>
                  <a:cubicBezTo>
                    <a:pt x="16" y="15"/>
                    <a:pt x="16" y="15"/>
                    <a:pt x="16" y="15"/>
                  </a:cubicBezTo>
                  <a:cubicBezTo>
                    <a:pt x="16" y="16"/>
                    <a:pt x="16" y="16"/>
                    <a:pt x="16" y="16"/>
                  </a:cubicBezTo>
                  <a:cubicBezTo>
                    <a:pt x="17" y="16"/>
                    <a:pt x="17" y="16"/>
                    <a:pt x="17" y="16"/>
                  </a:cubicBezTo>
                  <a:cubicBezTo>
                    <a:pt x="18" y="16"/>
                    <a:pt x="18" y="16"/>
                    <a:pt x="18" y="16"/>
                  </a:cubicBezTo>
                  <a:cubicBezTo>
                    <a:pt x="18" y="16"/>
                    <a:pt x="18" y="16"/>
                    <a:pt x="18" y="16"/>
                  </a:cubicBezTo>
                  <a:cubicBezTo>
                    <a:pt x="17" y="16"/>
                    <a:pt x="17" y="16"/>
                    <a:pt x="17" y="16"/>
                  </a:cubicBezTo>
                  <a:cubicBezTo>
                    <a:pt x="18" y="15"/>
                    <a:pt x="18" y="15"/>
                    <a:pt x="18" y="15"/>
                  </a:cubicBezTo>
                  <a:cubicBezTo>
                    <a:pt x="18" y="14"/>
                    <a:pt x="18" y="14"/>
                    <a:pt x="18" y="14"/>
                  </a:cubicBezTo>
                  <a:cubicBezTo>
                    <a:pt x="18" y="14"/>
                    <a:pt x="18" y="14"/>
                    <a:pt x="18" y="14"/>
                  </a:cubicBezTo>
                  <a:cubicBezTo>
                    <a:pt x="18" y="14"/>
                    <a:pt x="18" y="14"/>
                    <a:pt x="18" y="14"/>
                  </a:cubicBezTo>
                  <a:cubicBezTo>
                    <a:pt x="18" y="13"/>
                    <a:pt x="18" y="13"/>
                    <a:pt x="18" y="13"/>
                  </a:cubicBezTo>
                  <a:cubicBezTo>
                    <a:pt x="19" y="14"/>
                    <a:pt x="19" y="14"/>
                    <a:pt x="19" y="14"/>
                  </a:cubicBezTo>
                  <a:cubicBezTo>
                    <a:pt x="20" y="14"/>
                    <a:pt x="20" y="14"/>
                    <a:pt x="20" y="14"/>
                  </a:cubicBezTo>
                  <a:cubicBezTo>
                    <a:pt x="20" y="14"/>
                    <a:pt x="20" y="14"/>
                    <a:pt x="20" y="14"/>
                  </a:cubicBezTo>
                  <a:cubicBezTo>
                    <a:pt x="20" y="15"/>
                    <a:pt x="20" y="15"/>
                    <a:pt x="20" y="15"/>
                  </a:cubicBezTo>
                  <a:cubicBezTo>
                    <a:pt x="20" y="16"/>
                    <a:pt x="20" y="16"/>
                    <a:pt x="20" y="16"/>
                  </a:cubicBezTo>
                  <a:cubicBezTo>
                    <a:pt x="20" y="17"/>
                    <a:pt x="20" y="17"/>
                    <a:pt x="20" y="17"/>
                  </a:cubicBezTo>
                  <a:cubicBezTo>
                    <a:pt x="21" y="17"/>
                    <a:pt x="21" y="17"/>
                    <a:pt x="21" y="17"/>
                  </a:cubicBezTo>
                  <a:cubicBezTo>
                    <a:pt x="21" y="19"/>
                    <a:pt x="21" y="19"/>
                    <a:pt x="21" y="19"/>
                  </a:cubicBezTo>
                  <a:cubicBezTo>
                    <a:pt x="21" y="20"/>
                    <a:pt x="21" y="20"/>
                    <a:pt x="21" y="20"/>
                  </a:cubicBezTo>
                  <a:cubicBezTo>
                    <a:pt x="22" y="21"/>
                    <a:pt x="22" y="21"/>
                    <a:pt x="22" y="21"/>
                  </a:cubicBezTo>
                  <a:cubicBezTo>
                    <a:pt x="22" y="21"/>
                    <a:pt x="22" y="21"/>
                    <a:pt x="22" y="21"/>
                  </a:cubicBezTo>
                  <a:cubicBezTo>
                    <a:pt x="22" y="21"/>
                    <a:pt x="22" y="21"/>
                    <a:pt x="22" y="21"/>
                  </a:cubicBezTo>
                  <a:cubicBezTo>
                    <a:pt x="22" y="22"/>
                    <a:pt x="22" y="22"/>
                    <a:pt x="22" y="22"/>
                  </a:cubicBezTo>
                  <a:cubicBezTo>
                    <a:pt x="22" y="22"/>
                    <a:pt x="22" y="22"/>
                    <a:pt x="22" y="22"/>
                  </a:cubicBezTo>
                  <a:close/>
                  <a:moveTo>
                    <a:pt x="16" y="19"/>
                  </a:moveTo>
                  <a:cubicBezTo>
                    <a:pt x="16" y="18"/>
                    <a:pt x="16" y="18"/>
                    <a:pt x="16" y="18"/>
                  </a:cubicBezTo>
                  <a:cubicBezTo>
                    <a:pt x="16" y="18"/>
                    <a:pt x="16" y="18"/>
                    <a:pt x="16" y="18"/>
                  </a:cubicBezTo>
                  <a:cubicBezTo>
                    <a:pt x="16" y="19"/>
                    <a:pt x="16" y="19"/>
                    <a:pt x="16" y="19"/>
                  </a:cubicBezTo>
                  <a:cubicBezTo>
                    <a:pt x="16" y="19"/>
                    <a:pt x="16" y="19"/>
                    <a:pt x="16" y="19"/>
                  </a:cubicBezTo>
                  <a:cubicBezTo>
                    <a:pt x="16" y="19"/>
                    <a:pt x="16" y="19"/>
                    <a:pt x="16" y="19"/>
                  </a:cubicBezTo>
                  <a:close/>
                  <a:moveTo>
                    <a:pt x="14" y="18"/>
                  </a:moveTo>
                  <a:cubicBezTo>
                    <a:pt x="14" y="19"/>
                    <a:pt x="14" y="19"/>
                    <a:pt x="14" y="19"/>
                  </a:cubicBezTo>
                  <a:cubicBezTo>
                    <a:pt x="14" y="20"/>
                    <a:pt x="14" y="20"/>
                    <a:pt x="14" y="20"/>
                  </a:cubicBezTo>
                  <a:cubicBezTo>
                    <a:pt x="15" y="20"/>
                    <a:pt x="15" y="20"/>
                    <a:pt x="15" y="20"/>
                  </a:cubicBezTo>
                  <a:cubicBezTo>
                    <a:pt x="15" y="19"/>
                    <a:pt x="15" y="19"/>
                    <a:pt x="15" y="19"/>
                  </a:cubicBezTo>
                  <a:cubicBezTo>
                    <a:pt x="15" y="19"/>
                    <a:pt x="15" y="19"/>
                    <a:pt x="15" y="19"/>
                  </a:cubicBezTo>
                  <a:cubicBezTo>
                    <a:pt x="14" y="18"/>
                    <a:pt x="14" y="18"/>
                    <a:pt x="14" y="18"/>
                  </a:cubicBezTo>
                  <a:cubicBezTo>
                    <a:pt x="14" y="18"/>
                    <a:pt x="14" y="18"/>
                    <a:pt x="14" y="18"/>
                  </a:cubicBezTo>
                  <a:close/>
                  <a:moveTo>
                    <a:pt x="13" y="18"/>
                  </a:moveTo>
                  <a:cubicBezTo>
                    <a:pt x="12" y="18"/>
                    <a:pt x="12" y="18"/>
                    <a:pt x="12" y="18"/>
                  </a:cubicBezTo>
                  <a:cubicBezTo>
                    <a:pt x="12" y="18"/>
                    <a:pt x="12" y="18"/>
                    <a:pt x="12" y="18"/>
                  </a:cubicBezTo>
                  <a:cubicBezTo>
                    <a:pt x="13" y="20"/>
                    <a:pt x="13" y="20"/>
                    <a:pt x="13" y="20"/>
                  </a:cubicBezTo>
                  <a:cubicBezTo>
                    <a:pt x="14" y="20"/>
                    <a:pt x="14" y="20"/>
                    <a:pt x="14" y="20"/>
                  </a:cubicBezTo>
                  <a:cubicBezTo>
                    <a:pt x="14" y="18"/>
                    <a:pt x="14" y="18"/>
                    <a:pt x="14" y="18"/>
                  </a:cubicBezTo>
                  <a:lnTo>
                    <a:pt x="13"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32"/>
            <p:cNvSpPr>
              <a:spLocks/>
            </p:cNvSpPr>
            <p:nvPr/>
          </p:nvSpPr>
          <p:spPr bwMode="auto">
            <a:xfrm>
              <a:off x="6141910" y="2603418"/>
              <a:ext cx="65619" cy="33452"/>
            </a:xfrm>
            <a:custGeom>
              <a:avLst/>
              <a:gdLst>
                <a:gd name="T0" fmla="*/ 0 w 51"/>
                <a:gd name="T1" fmla="*/ 11 h 26"/>
                <a:gd name="T2" fmla="*/ 3 w 51"/>
                <a:gd name="T3" fmla="*/ 11 h 26"/>
                <a:gd name="T4" fmla="*/ 7 w 51"/>
                <a:gd name="T5" fmla="*/ 4 h 26"/>
                <a:gd name="T6" fmla="*/ 14 w 51"/>
                <a:gd name="T7" fmla="*/ 0 h 26"/>
                <a:gd name="T8" fmla="*/ 22 w 51"/>
                <a:gd name="T9" fmla="*/ 0 h 26"/>
                <a:gd name="T10" fmla="*/ 22 w 51"/>
                <a:gd name="T11" fmla="*/ 0 h 26"/>
                <a:gd name="T12" fmla="*/ 29 w 51"/>
                <a:gd name="T13" fmla="*/ 4 h 26"/>
                <a:gd name="T14" fmla="*/ 33 w 51"/>
                <a:gd name="T15" fmla="*/ 4 h 26"/>
                <a:gd name="T16" fmla="*/ 37 w 51"/>
                <a:gd name="T17" fmla="*/ 4 h 26"/>
                <a:gd name="T18" fmla="*/ 40 w 51"/>
                <a:gd name="T19" fmla="*/ 4 h 26"/>
                <a:gd name="T20" fmla="*/ 44 w 51"/>
                <a:gd name="T21" fmla="*/ 4 h 26"/>
                <a:gd name="T22" fmla="*/ 44 w 51"/>
                <a:gd name="T23" fmla="*/ 4 h 26"/>
                <a:gd name="T24" fmla="*/ 44 w 51"/>
                <a:gd name="T25" fmla="*/ 8 h 26"/>
                <a:gd name="T26" fmla="*/ 44 w 51"/>
                <a:gd name="T27" fmla="*/ 11 h 26"/>
                <a:gd name="T28" fmla="*/ 48 w 51"/>
                <a:gd name="T29" fmla="*/ 15 h 26"/>
                <a:gd name="T30" fmla="*/ 48 w 51"/>
                <a:gd name="T31" fmla="*/ 19 h 26"/>
                <a:gd name="T32" fmla="*/ 51 w 51"/>
                <a:gd name="T33" fmla="*/ 19 h 26"/>
                <a:gd name="T34" fmla="*/ 44 w 51"/>
                <a:gd name="T35" fmla="*/ 22 h 26"/>
                <a:gd name="T36" fmla="*/ 40 w 51"/>
                <a:gd name="T37" fmla="*/ 22 h 26"/>
                <a:gd name="T38" fmla="*/ 33 w 51"/>
                <a:gd name="T39" fmla="*/ 22 h 26"/>
                <a:gd name="T40" fmla="*/ 29 w 51"/>
                <a:gd name="T41" fmla="*/ 22 h 26"/>
                <a:gd name="T42" fmla="*/ 26 w 51"/>
                <a:gd name="T43" fmla="*/ 22 h 26"/>
                <a:gd name="T44" fmla="*/ 22 w 51"/>
                <a:gd name="T45" fmla="*/ 26 h 26"/>
                <a:gd name="T46" fmla="*/ 18 w 51"/>
                <a:gd name="T47" fmla="*/ 26 h 26"/>
                <a:gd name="T48" fmla="*/ 11 w 51"/>
                <a:gd name="T49" fmla="*/ 22 h 26"/>
                <a:gd name="T50" fmla="*/ 7 w 51"/>
                <a:gd name="T51" fmla="*/ 22 h 26"/>
                <a:gd name="T52" fmla="*/ 3 w 51"/>
                <a:gd name="T53" fmla="*/ 22 h 26"/>
                <a:gd name="T54" fmla="*/ 0 w 51"/>
                <a:gd name="T55" fmla="*/ 19 h 26"/>
                <a:gd name="T56" fmla="*/ 0 w 51"/>
                <a:gd name="T57" fmla="*/ 15 h 26"/>
                <a:gd name="T58" fmla="*/ 0 w 51"/>
                <a:gd name="T5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 h="26">
                  <a:moveTo>
                    <a:pt x="0" y="11"/>
                  </a:moveTo>
                  <a:lnTo>
                    <a:pt x="3" y="11"/>
                  </a:lnTo>
                  <a:lnTo>
                    <a:pt x="7" y="4"/>
                  </a:lnTo>
                  <a:lnTo>
                    <a:pt x="14" y="0"/>
                  </a:lnTo>
                  <a:lnTo>
                    <a:pt x="22" y="0"/>
                  </a:lnTo>
                  <a:lnTo>
                    <a:pt x="22" y="0"/>
                  </a:lnTo>
                  <a:lnTo>
                    <a:pt x="29" y="4"/>
                  </a:lnTo>
                  <a:lnTo>
                    <a:pt x="33" y="4"/>
                  </a:lnTo>
                  <a:lnTo>
                    <a:pt x="37" y="4"/>
                  </a:lnTo>
                  <a:lnTo>
                    <a:pt x="40" y="4"/>
                  </a:lnTo>
                  <a:lnTo>
                    <a:pt x="44" y="4"/>
                  </a:lnTo>
                  <a:lnTo>
                    <a:pt x="44" y="4"/>
                  </a:lnTo>
                  <a:lnTo>
                    <a:pt x="44" y="8"/>
                  </a:lnTo>
                  <a:lnTo>
                    <a:pt x="44" y="11"/>
                  </a:lnTo>
                  <a:lnTo>
                    <a:pt x="48" y="15"/>
                  </a:lnTo>
                  <a:lnTo>
                    <a:pt x="48" y="19"/>
                  </a:lnTo>
                  <a:lnTo>
                    <a:pt x="51" y="19"/>
                  </a:lnTo>
                  <a:lnTo>
                    <a:pt x="44" y="22"/>
                  </a:lnTo>
                  <a:lnTo>
                    <a:pt x="40" y="22"/>
                  </a:lnTo>
                  <a:lnTo>
                    <a:pt x="33" y="22"/>
                  </a:lnTo>
                  <a:lnTo>
                    <a:pt x="29" y="22"/>
                  </a:lnTo>
                  <a:lnTo>
                    <a:pt x="26" y="22"/>
                  </a:lnTo>
                  <a:lnTo>
                    <a:pt x="22" y="26"/>
                  </a:lnTo>
                  <a:lnTo>
                    <a:pt x="18" y="26"/>
                  </a:lnTo>
                  <a:lnTo>
                    <a:pt x="11" y="22"/>
                  </a:lnTo>
                  <a:lnTo>
                    <a:pt x="7" y="22"/>
                  </a:lnTo>
                  <a:lnTo>
                    <a:pt x="3" y="22"/>
                  </a:lnTo>
                  <a:lnTo>
                    <a:pt x="0" y="19"/>
                  </a:lnTo>
                  <a:lnTo>
                    <a:pt x="0" y="15"/>
                  </a:lnTo>
                  <a:lnTo>
                    <a:pt x="0"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33"/>
            <p:cNvSpPr>
              <a:spLocks/>
            </p:cNvSpPr>
            <p:nvPr/>
          </p:nvSpPr>
          <p:spPr bwMode="auto">
            <a:xfrm>
              <a:off x="5955347" y="2560960"/>
              <a:ext cx="176269" cy="81058"/>
            </a:xfrm>
            <a:custGeom>
              <a:avLst/>
              <a:gdLst>
                <a:gd name="T0" fmla="*/ 4 w 137"/>
                <a:gd name="T1" fmla="*/ 0 h 63"/>
                <a:gd name="T2" fmla="*/ 11 w 137"/>
                <a:gd name="T3" fmla="*/ 4 h 63"/>
                <a:gd name="T4" fmla="*/ 15 w 137"/>
                <a:gd name="T5" fmla="*/ 4 h 63"/>
                <a:gd name="T6" fmla="*/ 22 w 137"/>
                <a:gd name="T7" fmla="*/ 0 h 63"/>
                <a:gd name="T8" fmla="*/ 30 w 137"/>
                <a:gd name="T9" fmla="*/ 4 h 63"/>
                <a:gd name="T10" fmla="*/ 37 w 137"/>
                <a:gd name="T11" fmla="*/ 4 h 63"/>
                <a:gd name="T12" fmla="*/ 45 w 137"/>
                <a:gd name="T13" fmla="*/ 11 h 63"/>
                <a:gd name="T14" fmla="*/ 52 w 137"/>
                <a:gd name="T15" fmla="*/ 15 h 63"/>
                <a:gd name="T16" fmla="*/ 56 w 137"/>
                <a:gd name="T17" fmla="*/ 18 h 63"/>
                <a:gd name="T18" fmla="*/ 56 w 137"/>
                <a:gd name="T19" fmla="*/ 15 h 63"/>
                <a:gd name="T20" fmla="*/ 59 w 137"/>
                <a:gd name="T21" fmla="*/ 15 h 63"/>
                <a:gd name="T22" fmla="*/ 67 w 137"/>
                <a:gd name="T23" fmla="*/ 15 h 63"/>
                <a:gd name="T24" fmla="*/ 71 w 137"/>
                <a:gd name="T25" fmla="*/ 22 h 63"/>
                <a:gd name="T26" fmla="*/ 82 w 137"/>
                <a:gd name="T27" fmla="*/ 22 h 63"/>
                <a:gd name="T28" fmla="*/ 82 w 137"/>
                <a:gd name="T29" fmla="*/ 33 h 63"/>
                <a:gd name="T30" fmla="*/ 89 w 137"/>
                <a:gd name="T31" fmla="*/ 33 h 63"/>
                <a:gd name="T32" fmla="*/ 93 w 137"/>
                <a:gd name="T33" fmla="*/ 33 h 63"/>
                <a:gd name="T34" fmla="*/ 104 w 137"/>
                <a:gd name="T35" fmla="*/ 30 h 63"/>
                <a:gd name="T36" fmla="*/ 108 w 137"/>
                <a:gd name="T37" fmla="*/ 33 h 63"/>
                <a:gd name="T38" fmla="*/ 115 w 137"/>
                <a:gd name="T39" fmla="*/ 41 h 63"/>
                <a:gd name="T40" fmla="*/ 122 w 137"/>
                <a:gd name="T41" fmla="*/ 41 h 63"/>
                <a:gd name="T42" fmla="*/ 130 w 137"/>
                <a:gd name="T43" fmla="*/ 37 h 63"/>
                <a:gd name="T44" fmla="*/ 134 w 137"/>
                <a:gd name="T45" fmla="*/ 41 h 63"/>
                <a:gd name="T46" fmla="*/ 137 w 137"/>
                <a:gd name="T47" fmla="*/ 55 h 63"/>
                <a:gd name="T48" fmla="*/ 122 w 137"/>
                <a:gd name="T49" fmla="*/ 63 h 63"/>
                <a:gd name="T50" fmla="*/ 115 w 137"/>
                <a:gd name="T51" fmla="*/ 63 h 63"/>
                <a:gd name="T52" fmla="*/ 93 w 137"/>
                <a:gd name="T53" fmla="*/ 59 h 63"/>
                <a:gd name="T54" fmla="*/ 82 w 137"/>
                <a:gd name="T55" fmla="*/ 55 h 63"/>
                <a:gd name="T56" fmla="*/ 78 w 137"/>
                <a:gd name="T57" fmla="*/ 52 h 63"/>
                <a:gd name="T58" fmla="*/ 59 w 137"/>
                <a:gd name="T59" fmla="*/ 52 h 63"/>
                <a:gd name="T60" fmla="*/ 48 w 137"/>
                <a:gd name="T61" fmla="*/ 48 h 63"/>
                <a:gd name="T62" fmla="*/ 41 w 137"/>
                <a:gd name="T63" fmla="*/ 44 h 63"/>
                <a:gd name="T64" fmla="*/ 30 w 137"/>
                <a:gd name="T65" fmla="*/ 41 h 63"/>
                <a:gd name="T66" fmla="*/ 19 w 137"/>
                <a:gd name="T67" fmla="*/ 33 h 63"/>
                <a:gd name="T68" fmla="*/ 8 w 137"/>
                <a:gd name="T69" fmla="*/ 30 h 63"/>
                <a:gd name="T70" fmla="*/ 4 w 137"/>
                <a:gd name="T71" fmla="*/ 26 h 63"/>
                <a:gd name="T72" fmla="*/ 0 w 137"/>
                <a:gd name="T73" fmla="*/ 22 h 63"/>
                <a:gd name="T74" fmla="*/ 4 w 137"/>
                <a:gd name="T75" fmla="*/ 11 h 63"/>
                <a:gd name="T76" fmla="*/ 4 w 137"/>
                <a:gd name="T7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7" h="63">
                  <a:moveTo>
                    <a:pt x="4" y="0"/>
                  </a:moveTo>
                  <a:lnTo>
                    <a:pt x="4" y="0"/>
                  </a:lnTo>
                  <a:lnTo>
                    <a:pt x="11" y="0"/>
                  </a:lnTo>
                  <a:lnTo>
                    <a:pt x="11" y="4"/>
                  </a:lnTo>
                  <a:lnTo>
                    <a:pt x="15" y="4"/>
                  </a:lnTo>
                  <a:lnTo>
                    <a:pt x="15" y="4"/>
                  </a:lnTo>
                  <a:lnTo>
                    <a:pt x="19" y="0"/>
                  </a:lnTo>
                  <a:lnTo>
                    <a:pt x="22" y="0"/>
                  </a:lnTo>
                  <a:lnTo>
                    <a:pt x="30" y="4"/>
                  </a:lnTo>
                  <a:lnTo>
                    <a:pt x="30" y="4"/>
                  </a:lnTo>
                  <a:lnTo>
                    <a:pt x="34" y="4"/>
                  </a:lnTo>
                  <a:lnTo>
                    <a:pt x="37" y="4"/>
                  </a:lnTo>
                  <a:lnTo>
                    <a:pt x="41" y="11"/>
                  </a:lnTo>
                  <a:lnTo>
                    <a:pt x="45" y="11"/>
                  </a:lnTo>
                  <a:lnTo>
                    <a:pt x="48" y="11"/>
                  </a:lnTo>
                  <a:lnTo>
                    <a:pt x="52" y="15"/>
                  </a:lnTo>
                  <a:lnTo>
                    <a:pt x="52" y="18"/>
                  </a:lnTo>
                  <a:lnTo>
                    <a:pt x="56" y="18"/>
                  </a:lnTo>
                  <a:lnTo>
                    <a:pt x="56" y="18"/>
                  </a:lnTo>
                  <a:lnTo>
                    <a:pt x="56" y="15"/>
                  </a:lnTo>
                  <a:lnTo>
                    <a:pt x="59" y="15"/>
                  </a:lnTo>
                  <a:lnTo>
                    <a:pt x="59" y="15"/>
                  </a:lnTo>
                  <a:lnTo>
                    <a:pt x="63" y="15"/>
                  </a:lnTo>
                  <a:lnTo>
                    <a:pt x="67" y="15"/>
                  </a:lnTo>
                  <a:lnTo>
                    <a:pt x="67" y="22"/>
                  </a:lnTo>
                  <a:lnTo>
                    <a:pt x="71" y="22"/>
                  </a:lnTo>
                  <a:lnTo>
                    <a:pt x="78" y="22"/>
                  </a:lnTo>
                  <a:lnTo>
                    <a:pt x="82" y="22"/>
                  </a:lnTo>
                  <a:lnTo>
                    <a:pt x="78" y="30"/>
                  </a:lnTo>
                  <a:lnTo>
                    <a:pt x="82" y="33"/>
                  </a:lnTo>
                  <a:lnTo>
                    <a:pt x="85" y="33"/>
                  </a:lnTo>
                  <a:lnTo>
                    <a:pt x="89" y="33"/>
                  </a:lnTo>
                  <a:lnTo>
                    <a:pt x="89" y="33"/>
                  </a:lnTo>
                  <a:lnTo>
                    <a:pt x="93" y="33"/>
                  </a:lnTo>
                  <a:lnTo>
                    <a:pt x="97" y="30"/>
                  </a:lnTo>
                  <a:lnTo>
                    <a:pt x="104" y="30"/>
                  </a:lnTo>
                  <a:lnTo>
                    <a:pt x="108" y="30"/>
                  </a:lnTo>
                  <a:lnTo>
                    <a:pt x="108" y="33"/>
                  </a:lnTo>
                  <a:lnTo>
                    <a:pt x="115" y="37"/>
                  </a:lnTo>
                  <a:lnTo>
                    <a:pt x="115" y="41"/>
                  </a:lnTo>
                  <a:lnTo>
                    <a:pt x="119" y="41"/>
                  </a:lnTo>
                  <a:lnTo>
                    <a:pt x="122" y="41"/>
                  </a:lnTo>
                  <a:lnTo>
                    <a:pt x="126" y="41"/>
                  </a:lnTo>
                  <a:lnTo>
                    <a:pt x="130" y="37"/>
                  </a:lnTo>
                  <a:lnTo>
                    <a:pt x="134" y="41"/>
                  </a:lnTo>
                  <a:lnTo>
                    <a:pt x="134" y="41"/>
                  </a:lnTo>
                  <a:lnTo>
                    <a:pt x="134" y="48"/>
                  </a:lnTo>
                  <a:lnTo>
                    <a:pt x="137" y="55"/>
                  </a:lnTo>
                  <a:lnTo>
                    <a:pt x="134" y="63"/>
                  </a:lnTo>
                  <a:lnTo>
                    <a:pt x="122" y="63"/>
                  </a:lnTo>
                  <a:lnTo>
                    <a:pt x="119" y="59"/>
                  </a:lnTo>
                  <a:lnTo>
                    <a:pt x="115" y="63"/>
                  </a:lnTo>
                  <a:lnTo>
                    <a:pt x="100" y="59"/>
                  </a:lnTo>
                  <a:lnTo>
                    <a:pt x="93" y="59"/>
                  </a:lnTo>
                  <a:lnTo>
                    <a:pt x="93" y="59"/>
                  </a:lnTo>
                  <a:lnTo>
                    <a:pt x="82" y="55"/>
                  </a:lnTo>
                  <a:lnTo>
                    <a:pt x="78" y="55"/>
                  </a:lnTo>
                  <a:lnTo>
                    <a:pt x="78" y="52"/>
                  </a:lnTo>
                  <a:lnTo>
                    <a:pt x="71" y="48"/>
                  </a:lnTo>
                  <a:lnTo>
                    <a:pt x="59" y="52"/>
                  </a:lnTo>
                  <a:lnTo>
                    <a:pt x="59" y="48"/>
                  </a:lnTo>
                  <a:lnTo>
                    <a:pt x="48" y="48"/>
                  </a:lnTo>
                  <a:lnTo>
                    <a:pt x="45" y="44"/>
                  </a:lnTo>
                  <a:lnTo>
                    <a:pt x="41" y="44"/>
                  </a:lnTo>
                  <a:lnTo>
                    <a:pt x="37" y="44"/>
                  </a:lnTo>
                  <a:lnTo>
                    <a:pt x="30" y="41"/>
                  </a:lnTo>
                  <a:lnTo>
                    <a:pt x="26" y="37"/>
                  </a:lnTo>
                  <a:lnTo>
                    <a:pt x="19" y="33"/>
                  </a:lnTo>
                  <a:lnTo>
                    <a:pt x="11" y="30"/>
                  </a:lnTo>
                  <a:lnTo>
                    <a:pt x="8" y="30"/>
                  </a:lnTo>
                  <a:lnTo>
                    <a:pt x="8" y="30"/>
                  </a:lnTo>
                  <a:lnTo>
                    <a:pt x="4" y="26"/>
                  </a:lnTo>
                  <a:lnTo>
                    <a:pt x="0" y="26"/>
                  </a:lnTo>
                  <a:lnTo>
                    <a:pt x="0" y="22"/>
                  </a:lnTo>
                  <a:lnTo>
                    <a:pt x="4" y="18"/>
                  </a:lnTo>
                  <a:lnTo>
                    <a:pt x="4" y="11"/>
                  </a:lnTo>
                  <a:lnTo>
                    <a:pt x="4" y="4"/>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34"/>
            <p:cNvSpPr>
              <a:spLocks/>
            </p:cNvSpPr>
            <p:nvPr/>
          </p:nvSpPr>
          <p:spPr bwMode="auto">
            <a:xfrm>
              <a:off x="5551345" y="2418143"/>
              <a:ext cx="294639" cy="290779"/>
            </a:xfrm>
            <a:custGeom>
              <a:avLst/>
              <a:gdLst>
                <a:gd name="T0" fmla="*/ 137 w 229"/>
                <a:gd name="T1" fmla="*/ 218 h 226"/>
                <a:gd name="T2" fmla="*/ 155 w 229"/>
                <a:gd name="T3" fmla="*/ 215 h 226"/>
                <a:gd name="T4" fmla="*/ 166 w 229"/>
                <a:gd name="T5" fmla="*/ 211 h 226"/>
                <a:gd name="T6" fmla="*/ 174 w 229"/>
                <a:gd name="T7" fmla="*/ 211 h 226"/>
                <a:gd name="T8" fmla="*/ 166 w 229"/>
                <a:gd name="T9" fmla="*/ 192 h 226"/>
                <a:gd name="T10" fmla="*/ 155 w 229"/>
                <a:gd name="T11" fmla="*/ 181 h 226"/>
                <a:gd name="T12" fmla="*/ 148 w 229"/>
                <a:gd name="T13" fmla="*/ 174 h 226"/>
                <a:gd name="T14" fmla="*/ 144 w 229"/>
                <a:gd name="T15" fmla="*/ 163 h 226"/>
                <a:gd name="T16" fmla="*/ 155 w 229"/>
                <a:gd name="T17" fmla="*/ 152 h 226"/>
                <a:gd name="T18" fmla="*/ 166 w 229"/>
                <a:gd name="T19" fmla="*/ 155 h 226"/>
                <a:gd name="T20" fmla="*/ 188 w 229"/>
                <a:gd name="T21" fmla="*/ 141 h 226"/>
                <a:gd name="T22" fmla="*/ 203 w 229"/>
                <a:gd name="T23" fmla="*/ 122 h 226"/>
                <a:gd name="T24" fmla="*/ 207 w 229"/>
                <a:gd name="T25" fmla="*/ 111 h 226"/>
                <a:gd name="T26" fmla="*/ 214 w 229"/>
                <a:gd name="T27" fmla="*/ 92 h 226"/>
                <a:gd name="T28" fmla="*/ 222 w 229"/>
                <a:gd name="T29" fmla="*/ 81 h 226"/>
                <a:gd name="T30" fmla="*/ 229 w 229"/>
                <a:gd name="T31" fmla="*/ 74 h 226"/>
                <a:gd name="T32" fmla="*/ 214 w 229"/>
                <a:gd name="T33" fmla="*/ 70 h 226"/>
                <a:gd name="T34" fmla="*/ 196 w 229"/>
                <a:gd name="T35" fmla="*/ 55 h 226"/>
                <a:gd name="T36" fmla="*/ 192 w 229"/>
                <a:gd name="T37" fmla="*/ 37 h 226"/>
                <a:gd name="T38" fmla="*/ 192 w 229"/>
                <a:gd name="T39" fmla="*/ 26 h 226"/>
                <a:gd name="T40" fmla="*/ 181 w 229"/>
                <a:gd name="T41" fmla="*/ 14 h 226"/>
                <a:gd name="T42" fmla="*/ 170 w 229"/>
                <a:gd name="T43" fmla="*/ 7 h 226"/>
                <a:gd name="T44" fmla="*/ 170 w 229"/>
                <a:gd name="T45" fmla="*/ 0 h 226"/>
                <a:gd name="T46" fmla="*/ 151 w 229"/>
                <a:gd name="T47" fmla="*/ 7 h 226"/>
                <a:gd name="T48" fmla="*/ 148 w 229"/>
                <a:gd name="T49" fmla="*/ 37 h 226"/>
                <a:gd name="T50" fmla="*/ 144 w 229"/>
                <a:gd name="T51" fmla="*/ 48 h 226"/>
                <a:gd name="T52" fmla="*/ 137 w 229"/>
                <a:gd name="T53" fmla="*/ 55 h 226"/>
                <a:gd name="T54" fmla="*/ 133 w 229"/>
                <a:gd name="T55" fmla="*/ 63 h 226"/>
                <a:gd name="T56" fmla="*/ 129 w 229"/>
                <a:gd name="T57" fmla="*/ 77 h 226"/>
                <a:gd name="T58" fmla="*/ 122 w 229"/>
                <a:gd name="T59" fmla="*/ 85 h 226"/>
                <a:gd name="T60" fmla="*/ 114 w 229"/>
                <a:gd name="T61" fmla="*/ 85 h 226"/>
                <a:gd name="T62" fmla="*/ 107 w 229"/>
                <a:gd name="T63" fmla="*/ 92 h 226"/>
                <a:gd name="T64" fmla="*/ 92 w 229"/>
                <a:gd name="T65" fmla="*/ 100 h 226"/>
                <a:gd name="T66" fmla="*/ 85 w 229"/>
                <a:gd name="T67" fmla="*/ 107 h 226"/>
                <a:gd name="T68" fmla="*/ 88 w 229"/>
                <a:gd name="T69" fmla="*/ 122 h 226"/>
                <a:gd name="T70" fmla="*/ 70 w 229"/>
                <a:gd name="T71" fmla="*/ 126 h 226"/>
                <a:gd name="T72" fmla="*/ 48 w 229"/>
                <a:gd name="T73" fmla="*/ 129 h 226"/>
                <a:gd name="T74" fmla="*/ 0 w 229"/>
                <a:gd name="T75" fmla="*/ 126 h 226"/>
                <a:gd name="T76" fmla="*/ 18 w 229"/>
                <a:gd name="T77" fmla="*/ 144 h 226"/>
                <a:gd name="T78" fmla="*/ 29 w 229"/>
                <a:gd name="T79" fmla="*/ 152 h 226"/>
                <a:gd name="T80" fmla="*/ 37 w 229"/>
                <a:gd name="T81" fmla="*/ 163 h 226"/>
                <a:gd name="T82" fmla="*/ 44 w 229"/>
                <a:gd name="T83" fmla="*/ 174 h 226"/>
                <a:gd name="T84" fmla="*/ 29 w 229"/>
                <a:gd name="T85" fmla="*/ 178 h 226"/>
                <a:gd name="T86" fmla="*/ 22 w 229"/>
                <a:gd name="T87" fmla="*/ 189 h 226"/>
                <a:gd name="T88" fmla="*/ 22 w 229"/>
                <a:gd name="T89" fmla="*/ 200 h 226"/>
                <a:gd name="T90" fmla="*/ 33 w 229"/>
                <a:gd name="T91" fmla="*/ 200 h 226"/>
                <a:gd name="T92" fmla="*/ 40 w 229"/>
                <a:gd name="T93" fmla="*/ 200 h 226"/>
                <a:gd name="T94" fmla="*/ 48 w 229"/>
                <a:gd name="T95" fmla="*/ 200 h 226"/>
                <a:gd name="T96" fmla="*/ 55 w 229"/>
                <a:gd name="T97" fmla="*/ 200 h 226"/>
                <a:gd name="T98" fmla="*/ 62 w 229"/>
                <a:gd name="T99" fmla="*/ 200 h 226"/>
                <a:gd name="T100" fmla="*/ 74 w 229"/>
                <a:gd name="T101" fmla="*/ 196 h 226"/>
                <a:gd name="T102" fmla="*/ 85 w 229"/>
                <a:gd name="T103" fmla="*/ 196 h 226"/>
                <a:gd name="T104" fmla="*/ 99 w 229"/>
                <a:gd name="T105" fmla="*/ 196 h 226"/>
                <a:gd name="T106" fmla="*/ 103 w 229"/>
                <a:gd name="T107" fmla="*/ 204 h 226"/>
                <a:gd name="T108" fmla="*/ 111 w 229"/>
                <a:gd name="T109" fmla="*/ 204 h 226"/>
                <a:gd name="T110" fmla="*/ 114 w 229"/>
                <a:gd name="T111" fmla="*/ 215 h 226"/>
                <a:gd name="T112" fmla="*/ 114 w 229"/>
                <a:gd name="T113" fmla="*/ 218 h 226"/>
                <a:gd name="T114" fmla="*/ 129 w 229"/>
                <a:gd name="T115"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226">
                  <a:moveTo>
                    <a:pt x="133" y="226"/>
                  </a:moveTo>
                  <a:lnTo>
                    <a:pt x="133" y="222"/>
                  </a:lnTo>
                  <a:lnTo>
                    <a:pt x="137" y="218"/>
                  </a:lnTo>
                  <a:lnTo>
                    <a:pt x="137" y="218"/>
                  </a:lnTo>
                  <a:lnTo>
                    <a:pt x="140" y="215"/>
                  </a:lnTo>
                  <a:lnTo>
                    <a:pt x="144" y="215"/>
                  </a:lnTo>
                  <a:lnTo>
                    <a:pt x="144" y="215"/>
                  </a:lnTo>
                  <a:lnTo>
                    <a:pt x="155" y="215"/>
                  </a:lnTo>
                  <a:lnTo>
                    <a:pt x="162" y="211"/>
                  </a:lnTo>
                  <a:lnTo>
                    <a:pt x="162" y="211"/>
                  </a:lnTo>
                  <a:lnTo>
                    <a:pt x="166" y="211"/>
                  </a:lnTo>
                  <a:lnTo>
                    <a:pt x="166" y="211"/>
                  </a:lnTo>
                  <a:lnTo>
                    <a:pt x="170" y="215"/>
                  </a:lnTo>
                  <a:lnTo>
                    <a:pt x="174" y="211"/>
                  </a:lnTo>
                  <a:lnTo>
                    <a:pt x="174" y="211"/>
                  </a:lnTo>
                  <a:lnTo>
                    <a:pt x="174" y="211"/>
                  </a:lnTo>
                  <a:lnTo>
                    <a:pt x="174" y="207"/>
                  </a:lnTo>
                  <a:lnTo>
                    <a:pt x="170" y="196"/>
                  </a:lnTo>
                  <a:lnTo>
                    <a:pt x="166" y="192"/>
                  </a:lnTo>
                  <a:lnTo>
                    <a:pt x="166" y="192"/>
                  </a:lnTo>
                  <a:lnTo>
                    <a:pt x="166" y="189"/>
                  </a:lnTo>
                  <a:lnTo>
                    <a:pt x="162" y="189"/>
                  </a:lnTo>
                  <a:lnTo>
                    <a:pt x="159" y="189"/>
                  </a:lnTo>
                  <a:lnTo>
                    <a:pt x="155" y="181"/>
                  </a:lnTo>
                  <a:lnTo>
                    <a:pt x="155" y="178"/>
                  </a:lnTo>
                  <a:lnTo>
                    <a:pt x="155" y="174"/>
                  </a:lnTo>
                  <a:lnTo>
                    <a:pt x="151" y="174"/>
                  </a:lnTo>
                  <a:lnTo>
                    <a:pt x="148" y="174"/>
                  </a:lnTo>
                  <a:lnTo>
                    <a:pt x="144" y="174"/>
                  </a:lnTo>
                  <a:lnTo>
                    <a:pt x="144" y="174"/>
                  </a:lnTo>
                  <a:lnTo>
                    <a:pt x="144" y="170"/>
                  </a:lnTo>
                  <a:lnTo>
                    <a:pt x="144" y="163"/>
                  </a:lnTo>
                  <a:lnTo>
                    <a:pt x="148" y="163"/>
                  </a:lnTo>
                  <a:lnTo>
                    <a:pt x="151" y="155"/>
                  </a:lnTo>
                  <a:lnTo>
                    <a:pt x="151" y="155"/>
                  </a:lnTo>
                  <a:lnTo>
                    <a:pt x="155" y="152"/>
                  </a:lnTo>
                  <a:lnTo>
                    <a:pt x="159" y="152"/>
                  </a:lnTo>
                  <a:lnTo>
                    <a:pt x="162" y="152"/>
                  </a:lnTo>
                  <a:lnTo>
                    <a:pt x="162" y="155"/>
                  </a:lnTo>
                  <a:lnTo>
                    <a:pt x="166" y="155"/>
                  </a:lnTo>
                  <a:lnTo>
                    <a:pt x="170" y="155"/>
                  </a:lnTo>
                  <a:lnTo>
                    <a:pt x="181" y="152"/>
                  </a:lnTo>
                  <a:lnTo>
                    <a:pt x="185" y="148"/>
                  </a:lnTo>
                  <a:lnTo>
                    <a:pt x="188" y="141"/>
                  </a:lnTo>
                  <a:lnTo>
                    <a:pt x="196" y="133"/>
                  </a:lnTo>
                  <a:lnTo>
                    <a:pt x="196" y="129"/>
                  </a:lnTo>
                  <a:lnTo>
                    <a:pt x="199" y="126"/>
                  </a:lnTo>
                  <a:lnTo>
                    <a:pt x="203" y="122"/>
                  </a:lnTo>
                  <a:lnTo>
                    <a:pt x="207" y="118"/>
                  </a:lnTo>
                  <a:lnTo>
                    <a:pt x="211" y="115"/>
                  </a:lnTo>
                  <a:lnTo>
                    <a:pt x="211" y="115"/>
                  </a:lnTo>
                  <a:lnTo>
                    <a:pt x="207" y="111"/>
                  </a:lnTo>
                  <a:lnTo>
                    <a:pt x="211" y="107"/>
                  </a:lnTo>
                  <a:lnTo>
                    <a:pt x="214" y="103"/>
                  </a:lnTo>
                  <a:lnTo>
                    <a:pt x="214" y="100"/>
                  </a:lnTo>
                  <a:lnTo>
                    <a:pt x="214" y="92"/>
                  </a:lnTo>
                  <a:lnTo>
                    <a:pt x="214" y="89"/>
                  </a:lnTo>
                  <a:lnTo>
                    <a:pt x="214" y="89"/>
                  </a:lnTo>
                  <a:lnTo>
                    <a:pt x="218" y="81"/>
                  </a:lnTo>
                  <a:lnTo>
                    <a:pt x="222" y="81"/>
                  </a:lnTo>
                  <a:lnTo>
                    <a:pt x="225" y="81"/>
                  </a:lnTo>
                  <a:lnTo>
                    <a:pt x="225" y="81"/>
                  </a:lnTo>
                  <a:lnTo>
                    <a:pt x="229" y="77"/>
                  </a:lnTo>
                  <a:lnTo>
                    <a:pt x="229" y="74"/>
                  </a:lnTo>
                  <a:lnTo>
                    <a:pt x="225" y="74"/>
                  </a:lnTo>
                  <a:lnTo>
                    <a:pt x="222" y="74"/>
                  </a:lnTo>
                  <a:lnTo>
                    <a:pt x="214" y="74"/>
                  </a:lnTo>
                  <a:lnTo>
                    <a:pt x="214" y="70"/>
                  </a:lnTo>
                  <a:lnTo>
                    <a:pt x="207" y="66"/>
                  </a:lnTo>
                  <a:lnTo>
                    <a:pt x="203" y="66"/>
                  </a:lnTo>
                  <a:lnTo>
                    <a:pt x="196" y="63"/>
                  </a:lnTo>
                  <a:lnTo>
                    <a:pt x="196" y="55"/>
                  </a:lnTo>
                  <a:lnTo>
                    <a:pt x="192" y="48"/>
                  </a:lnTo>
                  <a:lnTo>
                    <a:pt x="188" y="40"/>
                  </a:lnTo>
                  <a:lnTo>
                    <a:pt x="188" y="37"/>
                  </a:lnTo>
                  <a:lnTo>
                    <a:pt x="192" y="37"/>
                  </a:lnTo>
                  <a:lnTo>
                    <a:pt x="192" y="33"/>
                  </a:lnTo>
                  <a:lnTo>
                    <a:pt x="196" y="29"/>
                  </a:lnTo>
                  <a:lnTo>
                    <a:pt x="196" y="26"/>
                  </a:lnTo>
                  <a:lnTo>
                    <a:pt x="192" y="26"/>
                  </a:lnTo>
                  <a:lnTo>
                    <a:pt x="192" y="22"/>
                  </a:lnTo>
                  <a:lnTo>
                    <a:pt x="188" y="22"/>
                  </a:lnTo>
                  <a:lnTo>
                    <a:pt x="181" y="18"/>
                  </a:lnTo>
                  <a:lnTo>
                    <a:pt x="181" y="14"/>
                  </a:lnTo>
                  <a:lnTo>
                    <a:pt x="177" y="14"/>
                  </a:lnTo>
                  <a:lnTo>
                    <a:pt x="174" y="14"/>
                  </a:lnTo>
                  <a:lnTo>
                    <a:pt x="170" y="14"/>
                  </a:lnTo>
                  <a:lnTo>
                    <a:pt x="170" y="7"/>
                  </a:lnTo>
                  <a:lnTo>
                    <a:pt x="177" y="3"/>
                  </a:lnTo>
                  <a:lnTo>
                    <a:pt x="177" y="0"/>
                  </a:lnTo>
                  <a:lnTo>
                    <a:pt x="174" y="0"/>
                  </a:lnTo>
                  <a:lnTo>
                    <a:pt x="170" y="0"/>
                  </a:lnTo>
                  <a:lnTo>
                    <a:pt x="162" y="0"/>
                  </a:lnTo>
                  <a:lnTo>
                    <a:pt x="159" y="3"/>
                  </a:lnTo>
                  <a:lnTo>
                    <a:pt x="155" y="3"/>
                  </a:lnTo>
                  <a:lnTo>
                    <a:pt x="151" y="7"/>
                  </a:lnTo>
                  <a:lnTo>
                    <a:pt x="148" y="11"/>
                  </a:lnTo>
                  <a:lnTo>
                    <a:pt x="155" y="22"/>
                  </a:lnTo>
                  <a:lnTo>
                    <a:pt x="159" y="26"/>
                  </a:lnTo>
                  <a:lnTo>
                    <a:pt x="148" y="37"/>
                  </a:lnTo>
                  <a:lnTo>
                    <a:pt x="151" y="40"/>
                  </a:lnTo>
                  <a:lnTo>
                    <a:pt x="151" y="44"/>
                  </a:lnTo>
                  <a:lnTo>
                    <a:pt x="148" y="48"/>
                  </a:lnTo>
                  <a:lnTo>
                    <a:pt x="144" y="48"/>
                  </a:lnTo>
                  <a:lnTo>
                    <a:pt x="137" y="48"/>
                  </a:lnTo>
                  <a:lnTo>
                    <a:pt x="133" y="48"/>
                  </a:lnTo>
                  <a:lnTo>
                    <a:pt x="133" y="55"/>
                  </a:lnTo>
                  <a:lnTo>
                    <a:pt x="137" y="55"/>
                  </a:lnTo>
                  <a:lnTo>
                    <a:pt x="140" y="59"/>
                  </a:lnTo>
                  <a:lnTo>
                    <a:pt x="140" y="63"/>
                  </a:lnTo>
                  <a:lnTo>
                    <a:pt x="137" y="63"/>
                  </a:lnTo>
                  <a:lnTo>
                    <a:pt x="133" y="63"/>
                  </a:lnTo>
                  <a:lnTo>
                    <a:pt x="129" y="66"/>
                  </a:lnTo>
                  <a:lnTo>
                    <a:pt x="129" y="70"/>
                  </a:lnTo>
                  <a:lnTo>
                    <a:pt x="129" y="74"/>
                  </a:lnTo>
                  <a:lnTo>
                    <a:pt x="129" y="77"/>
                  </a:lnTo>
                  <a:lnTo>
                    <a:pt x="129" y="77"/>
                  </a:lnTo>
                  <a:lnTo>
                    <a:pt x="129" y="85"/>
                  </a:lnTo>
                  <a:lnTo>
                    <a:pt x="125" y="89"/>
                  </a:lnTo>
                  <a:lnTo>
                    <a:pt x="122" y="85"/>
                  </a:lnTo>
                  <a:lnTo>
                    <a:pt x="122" y="85"/>
                  </a:lnTo>
                  <a:lnTo>
                    <a:pt x="122" y="89"/>
                  </a:lnTo>
                  <a:lnTo>
                    <a:pt x="114" y="89"/>
                  </a:lnTo>
                  <a:lnTo>
                    <a:pt x="114" y="85"/>
                  </a:lnTo>
                  <a:lnTo>
                    <a:pt x="111" y="89"/>
                  </a:lnTo>
                  <a:lnTo>
                    <a:pt x="111" y="89"/>
                  </a:lnTo>
                  <a:lnTo>
                    <a:pt x="103" y="92"/>
                  </a:lnTo>
                  <a:lnTo>
                    <a:pt x="107" y="92"/>
                  </a:lnTo>
                  <a:lnTo>
                    <a:pt x="103" y="96"/>
                  </a:lnTo>
                  <a:lnTo>
                    <a:pt x="99" y="100"/>
                  </a:lnTo>
                  <a:lnTo>
                    <a:pt x="96" y="96"/>
                  </a:lnTo>
                  <a:lnTo>
                    <a:pt x="92" y="100"/>
                  </a:lnTo>
                  <a:lnTo>
                    <a:pt x="92" y="100"/>
                  </a:lnTo>
                  <a:lnTo>
                    <a:pt x="88" y="103"/>
                  </a:lnTo>
                  <a:lnTo>
                    <a:pt x="88" y="103"/>
                  </a:lnTo>
                  <a:lnTo>
                    <a:pt x="85" y="107"/>
                  </a:lnTo>
                  <a:lnTo>
                    <a:pt x="85" y="111"/>
                  </a:lnTo>
                  <a:lnTo>
                    <a:pt x="85" y="115"/>
                  </a:lnTo>
                  <a:lnTo>
                    <a:pt x="85" y="118"/>
                  </a:lnTo>
                  <a:lnTo>
                    <a:pt x="88" y="122"/>
                  </a:lnTo>
                  <a:lnTo>
                    <a:pt x="85" y="122"/>
                  </a:lnTo>
                  <a:lnTo>
                    <a:pt x="81" y="126"/>
                  </a:lnTo>
                  <a:lnTo>
                    <a:pt x="74" y="126"/>
                  </a:lnTo>
                  <a:lnTo>
                    <a:pt x="70" y="126"/>
                  </a:lnTo>
                  <a:lnTo>
                    <a:pt x="59" y="126"/>
                  </a:lnTo>
                  <a:lnTo>
                    <a:pt x="55" y="129"/>
                  </a:lnTo>
                  <a:lnTo>
                    <a:pt x="51" y="129"/>
                  </a:lnTo>
                  <a:lnTo>
                    <a:pt x="48" y="129"/>
                  </a:lnTo>
                  <a:lnTo>
                    <a:pt x="40" y="129"/>
                  </a:lnTo>
                  <a:lnTo>
                    <a:pt x="22" y="133"/>
                  </a:lnTo>
                  <a:lnTo>
                    <a:pt x="0" y="126"/>
                  </a:lnTo>
                  <a:lnTo>
                    <a:pt x="0" y="126"/>
                  </a:lnTo>
                  <a:lnTo>
                    <a:pt x="11" y="137"/>
                  </a:lnTo>
                  <a:lnTo>
                    <a:pt x="11" y="141"/>
                  </a:lnTo>
                  <a:lnTo>
                    <a:pt x="14" y="144"/>
                  </a:lnTo>
                  <a:lnTo>
                    <a:pt x="18" y="144"/>
                  </a:lnTo>
                  <a:lnTo>
                    <a:pt x="22" y="148"/>
                  </a:lnTo>
                  <a:lnTo>
                    <a:pt x="25" y="148"/>
                  </a:lnTo>
                  <a:lnTo>
                    <a:pt x="29" y="148"/>
                  </a:lnTo>
                  <a:lnTo>
                    <a:pt x="29" y="152"/>
                  </a:lnTo>
                  <a:lnTo>
                    <a:pt x="33" y="152"/>
                  </a:lnTo>
                  <a:lnTo>
                    <a:pt x="33" y="155"/>
                  </a:lnTo>
                  <a:lnTo>
                    <a:pt x="37" y="159"/>
                  </a:lnTo>
                  <a:lnTo>
                    <a:pt x="37" y="163"/>
                  </a:lnTo>
                  <a:lnTo>
                    <a:pt x="37" y="166"/>
                  </a:lnTo>
                  <a:lnTo>
                    <a:pt x="40" y="166"/>
                  </a:lnTo>
                  <a:lnTo>
                    <a:pt x="44" y="166"/>
                  </a:lnTo>
                  <a:lnTo>
                    <a:pt x="44" y="174"/>
                  </a:lnTo>
                  <a:lnTo>
                    <a:pt x="44" y="178"/>
                  </a:lnTo>
                  <a:lnTo>
                    <a:pt x="40" y="174"/>
                  </a:lnTo>
                  <a:lnTo>
                    <a:pt x="29" y="178"/>
                  </a:lnTo>
                  <a:lnTo>
                    <a:pt x="29" y="178"/>
                  </a:lnTo>
                  <a:lnTo>
                    <a:pt x="25" y="181"/>
                  </a:lnTo>
                  <a:lnTo>
                    <a:pt x="22" y="181"/>
                  </a:lnTo>
                  <a:lnTo>
                    <a:pt x="22" y="185"/>
                  </a:lnTo>
                  <a:lnTo>
                    <a:pt x="22" y="189"/>
                  </a:lnTo>
                  <a:lnTo>
                    <a:pt x="22" y="192"/>
                  </a:lnTo>
                  <a:lnTo>
                    <a:pt x="22" y="196"/>
                  </a:lnTo>
                  <a:lnTo>
                    <a:pt x="22" y="200"/>
                  </a:lnTo>
                  <a:lnTo>
                    <a:pt x="22" y="200"/>
                  </a:lnTo>
                  <a:lnTo>
                    <a:pt x="22" y="204"/>
                  </a:lnTo>
                  <a:lnTo>
                    <a:pt x="25" y="204"/>
                  </a:lnTo>
                  <a:lnTo>
                    <a:pt x="29" y="200"/>
                  </a:lnTo>
                  <a:lnTo>
                    <a:pt x="33" y="200"/>
                  </a:lnTo>
                  <a:lnTo>
                    <a:pt x="33" y="200"/>
                  </a:lnTo>
                  <a:lnTo>
                    <a:pt x="37" y="200"/>
                  </a:lnTo>
                  <a:lnTo>
                    <a:pt x="37" y="200"/>
                  </a:lnTo>
                  <a:lnTo>
                    <a:pt x="40" y="200"/>
                  </a:lnTo>
                  <a:lnTo>
                    <a:pt x="44" y="200"/>
                  </a:lnTo>
                  <a:lnTo>
                    <a:pt x="44" y="200"/>
                  </a:lnTo>
                  <a:lnTo>
                    <a:pt x="48" y="200"/>
                  </a:lnTo>
                  <a:lnTo>
                    <a:pt x="48" y="200"/>
                  </a:lnTo>
                  <a:lnTo>
                    <a:pt x="48" y="196"/>
                  </a:lnTo>
                  <a:lnTo>
                    <a:pt x="51" y="196"/>
                  </a:lnTo>
                  <a:lnTo>
                    <a:pt x="55" y="200"/>
                  </a:lnTo>
                  <a:lnTo>
                    <a:pt x="55" y="200"/>
                  </a:lnTo>
                  <a:lnTo>
                    <a:pt x="55" y="196"/>
                  </a:lnTo>
                  <a:lnTo>
                    <a:pt x="59" y="196"/>
                  </a:lnTo>
                  <a:lnTo>
                    <a:pt x="59" y="200"/>
                  </a:lnTo>
                  <a:lnTo>
                    <a:pt x="62" y="200"/>
                  </a:lnTo>
                  <a:lnTo>
                    <a:pt x="62" y="200"/>
                  </a:lnTo>
                  <a:lnTo>
                    <a:pt x="66" y="200"/>
                  </a:lnTo>
                  <a:lnTo>
                    <a:pt x="70" y="196"/>
                  </a:lnTo>
                  <a:lnTo>
                    <a:pt x="74" y="196"/>
                  </a:lnTo>
                  <a:lnTo>
                    <a:pt x="77" y="196"/>
                  </a:lnTo>
                  <a:lnTo>
                    <a:pt x="81" y="196"/>
                  </a:lnTo>
                  <a:lnTo>
                    <a:pt x="81" y="196"/>
                  </a:lnTo>
                  <a:lnTo>
                    <a:pt x="85" y="196"/>
                  </a:lnTo>
                  <a:lnTo>
                    <a:pt x="85" y="196"/>
                  </a:lnTo>
                  <a:lnTo>
                    <a:pt x="88" y="196"/>
                  </a:lnTo>
                  <a:lnTo>
                    <a:pt x="92" y="196"/>
                  </a:lnTo>
                  <a:lnTo>
                    <a:pt x="99" y="196"/>
                  </a:lnTo>
                  <a:lnTo>
                    <a:pt x="99" y="196"/>
                  </a:lnTo>
                  <a:lnTo>
                    <a:pt x="103" y="200"/>
                  </a:lnTo>
                  <a:lnTo>
                    <a:pt x="103" y="204"/>
                  </a:lnTo>
                  <a:lnTo>
                    <a:pt x="103" y="204"/>
                  </a:lnTo>
                  <a:lnTo>
                    <a:pt x="103" y="204"/>
                  </a:lnTo>
                  <a:lnTo>
                    <a:pt x="103" y="204"/>
                  </a:lnTo>
                  <a:lnTo>
                    <a:pt x="103" y="204"/>
                  </a:lnTo>
                  <a:lnTo>
                    <a:pt x="111" y="204"/>
                  </a:lnTo>
                  <a:lnTo>
                    <a:pt x="111" y="207"/>
                  </a:lnTo>
                  <a:lnTo>
                    <a:pt x="114" y="211"/>
                  </a:lnTo>
                  <a:lnTo>
                    <a:pt x="114" y="215"/>
                  </a:lnTo>
                  <a:lnTo>
                    <a:pt x="114" y="215"/>
                  </a:lnTo>
                  <a:lnTo>
                    <a:pt x="114" y="218"/>
                  </a:lnTo>
                  <a:lnTo>
                    <a:pt x="114" y="218"/>
                  </a:lnTo>
                  <a:lnTo>
                    <a:pt x="114" y="218"/>
                  </a:lnTo>
                  <a:lnTo>
                    <a:pt x="114" y="218"/>
                  </a:lnTo>
                  <a:lnTo>
                    <a:pt x="118" y="222"/>
                  </a:lnTo>
                  <a:lnTo>
                    <a:pt x="118" y="222"/>
                  </a:lnTo>
                  <a:lnTo>
                    <a:pt x="125" y="222"/>
                  </a:lnTo>
                  <a:lnTo>
                    <a:pt x="129" y="226"/>
                  </a:lnTo>
                  <a:lnTo>
                    <a:pt x="129" y="226"/>
                  </a:lnTo>
                  <a:lnTo>
                    <a:pt x="133" y="2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35"/>
            <p:cNvSpPr>
              <a:spLocks/>
            </p:cNvSpPr>
            <p:nvPr/>
          </p:nvSpPr>
          <p:spPr bwMode="auto">
            <a:xfrm>
              <a:off x="5770074" y="2402703"/>
              <a:ext cx="156969" cy="114511"/>
            </a:xfrm>
            <a:custGeom>
              <a:avLst/>
              <a:gdLst>
                <a:gd name="T0" fmla="*/ 59 w 122"/>
                <a:gd name="T1" fmla="*/ 89 h 89"/>
                <a:gd name="T2" fmla="*/ 70 w 122"/>
                <a:gd name="T3" fmla="*/ 78 h 89"/>
                <a:gd name="T4" fmla="*/ 78 w 122"/>
                <a:gd name="T5" fmla="*/ 71 h 89"/>
                <a:gd name="T6" fmla="*/ 89 w 122"/>
                <a:gd name="T7" fmla="*/ 78 h 89"/>
                <a:gd name="T8" fmla="*/ 100 w 122"/>
                <a:gd name="T9" fmla="*/ 78 h 89"/>
                <a:gd name="T10" fmla="*/ 104 w 122"/>
                <a:gd name="T11" fmla="*/ 82 h 89"/>
                <a:gd name="T12" fmla="*/ 115 w 122"/>
                <a:gd name="T13" fmla="*/ 82 h 89"/>
                <a:gd name="T14" fmla="*/ 118 w 122"/>
                <a:gd name="T15" fmla="*/ 82 h 89"/>
                <a:gd name="T16" fmla="*/ 118 w 122"/>
                <a:gd name="T17" fmla="*/ 75 h 89"/>
                <a:gd name="T18" fmla="*/ 115 w 122"/>
                <a:gd name="T19" fmla="*/ 67 h 89"/>
                <a:gd name="T20" fmla="*/ 111 w 122"/>
                <a:gd name="T21" fmla="*/ 52 h 89"/>
                <a:gd name="T22" fmla="*/ 104 w 122"/>
                <a:gd name="T23" fmla="*/ 49 h 89"/>
                <a:gd name="T24" fmla="*/ 96 w 122"/>
                <a:gd name="T25" fmla="*/ 38 h 89"/>
                <a:gd name="T26" fmla="*/ 85 w 122"/>
                <a:gd name="T27" fmla="*/ 30 h 89"/>
                <a:gd name="T28" fmla="*/ 81 w 122"/>
                <a:gd name="T29" fmla="*/ 26 h 89"/>
                <a:gd name="T30" fmla="*/ 66 w 122"/>
                <a:gd name="T31" fmla="*/ 26 h 89"/>
                <a:gd name="T32" fmla="*/ 63 w 122"/>
                <a:gd name="T33" fmla="*/ 23 h 89"/>
                <a:gd name="T34" fmla="*/ 59 w 122"/>
                <a:gd name="T35" fmla="*/ 15 h 89"/>
                <a:gd name="T36" fmla="*/ 48 w 122"/>
                <a:gd name="T37" fmla="*/ 0 h 89"/>
                <a:gd name="T38" fmla="*/ 44 w 122"/>
                <a:gd name="T39" fmla="*/ 0 h 89"/>
                <a:gd name="T40" fmla="*/ 41 w 122"/>
                <a:gd name="T41" fmla="*/ 0 h 89"/>
                <a:gd name="T42" fmla="*/ 37 w 122"/>
                <a:gd name="T43" fmla="*/ 4 h 89"/>
                <a:gd name="T44" fmla="*/ 29 w 122"/>
                <a:gd name="T45" fmla="*/ 0 h 89"/>
                <a:gd name="T46" fmla="*/ 29 w 122"/>
                <a:gd name="T47" fmla="*/ 0 h 89"/>
                <a:gd name="T48" fmla="*/ 18 w 122"/>
                <a:gd name="T49" fmla="*/ 8 h 89"/>
                <a:gd name="T50" fmla="*/ 7 w 122"/>
                <a:gd name="T51" fmla="*/ 15 h 89"/>
                <a:gd name="T52" fmla="*/ 0 w 122"/>
                <a:gd name="T53" fmla="*/ 26 h 89"/>
                <a:gd name="T54" fmla="*/ 7 w 122"/>
                <a:gd name="T55" fmla="*/ 26 h 89"/>
                <a:gd name="T56" fmla="*/ 11 w 122"/>
                <a:gd name="T57" fmla="*/ 30 h 89"/>
                <a:gd name="T58" fmla="*/ 22 w 122"/>
                <a:gd name="T59" fmla="*/ 34 h 89"/>
                <a:gd name="T60" fmla="*/ 26 w 122"/>
                <a:gd name="T61" fmla="*/ 38 h 89"/>
                <a:gd name="T62" fmla="*/ 22 w 122"/>
                <a:gd name="T63" fmla="*/ 45 h 89"/>
                <a:gd name="T64" fmla="*/ 18 w 122"/>
                <a:gd name="T65" fmla="*/ 49 h 89"/>
                <a:gd name="T66" fmla="*/ 22 w 122"/>
                <a:gd name="T67" fmla="*/ 60 h 89"/>
                <a:gd name="T68" fmla="*/ 26 w 122"/>
                <a:gd name="T69" fmla="*/ 75 h 89"/>
                <a:gd name="T70" fmla="*/ 37 w 122"/>
                <a:gd name="T71" fmla="*/ 78 h 89"/>
                <a:gd name="T72" fmla="*/ 44 w 122"/>
                <a:gd name="T73" fmla="*/ 86 h 89"/>
                <a:gd name="T74" fmla="*/ 55 w 122"/>
                <a:gd name="T75" fmla="*/ 86 h 89"/>
                <a:gd name="T76" fmla="*/ 59 w 122"/>
                <a:gd name="T7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2" h="89">
                  <a:moveTo>
                    <a:pt x="59" y="89"/>
                  </a:moveTo>
                  <a:lnTo>
                    <a:pt x="59" y="89"/>
                  </a:lnTo>
                  <a:lnTo>
                    <a:pt x="66" y="82"/>
                  </a:lnTo>
                  <a:lnTo>
                    <a:pt x="70" y="78"/>
                  </a:lnTo>
                  <a:lnTo>
                    <a:pt x="74" y="75"/>
                  </a:lnTo>
                  <a:lnTo>
                    <a:pt x="78" y="71"/>
                  </a:lnTo>
                  <a:lnTo>
                    <a:pt x="81" y="71"/>
                  </a:lnTo>
                  <a:lnTo>
                    <a:pt x="89" y="78"/>
                  </a:lnTo>
                  <a:lnTo>
                    <a:pt x="92" y="75"/>
                  </a:lnTo>
                  <a:lnTo>
                    <a:pt x="100" y="78"/>
                  </a:lnTo>
                  <a:lnTo>
                    <a:pt x="100" y="82"/>
                  </a:lnTo>
                  <a:lnTo>
                    <a:pt x="104" y="82"/>
                  </a:lnTo>
                  <a:lnTo>
                    <a:pt x="111" y="86"/>
                  </a:lnTo>
                  <a:lnTo>
                    <a:pt x="115" y="82"/>
                  </a:lnTo>
                  <a:lnTo>
                    <a:pt x="118" y="82"/>
                  </a:lnTo>
                  <a:lnTo>
                    <a:pt x="118" y="82"/>
                  </a:lnTo>
                  <a:lnTo>
                    <a:pt x="122" y="82"/>
                  </a:lnTo>
                  <a:lnTo>
                    <a:pt x="118" y="75"/>
                  </a:lnTo>
                  <a:lnTo>
                    <a:pt x="118" y="67"/>
                  </a:lnTo>
                  <a:lnTo>
                    <a:pt x="115" y="67"/>
                  </a:lnTo>
                  <a:lnTo>
                    <a:pt x="111" y="60"/>
                  </a:lnTo>
                  <a:lnTo>
                    <a:pt x="111" y="52"/>
                  </a:lnTo>
                  <a:lnTo>
                    <a:pt x="107" y="49"/>
                  </a:lnTo>
                  <a:lnTo>
                    <a:pt x="104" y="49"/>
                  </a:lnTo>
                  <a:lnTo>
                    <a:pt x="100" y="41"/>
                  </a:lnTo>
                  <a:lnTo>
                    <a:pt x="96" y="38"/>
                  </a:lnTo>
                  <a:lnTo>
                    <a:pt x="89" y="34"/>
                  </a:lnTo>
                  <a:lnTo>
                    <a:pt x="85" y="30"/>
                  </a:lnTo>
                  <a:lnTo>
                    <a:pt x="81" y="26"/>
                  </a:lnTo>
                  <a:lnTo>
                    <a:pt x="81" y="26"/>
                  </a:lnTo>
                  <a:lnTo>
                    <a:pt x="74" y="26"/>
                  </a:lnTo>
                  <a:lnTo>
                    <a:pt x="66" y="26"/>
                  </a:lnTo>
                  <a:lnTo>
                    <a:pt x="66" y="23"/>
                  </a:lnTo>
                  <a:lnTo>
                    <a:pt x="63" y="23"/>
                  </a:lnTo>
                  <a:lnTo>
                    <a:pt x="63" y="19"/>
                  </a:lnTo>
                  <a:lnTo>
                    <a:pt x="59" y="15"/>
                  </a:lnTo>
                  <a:lnTo>
                    <a:pt x="52" y="8"/>
                  </a:lnTo>
                  <a:lnTo>
                    <a:pt x="48" y="0"/>
                  </a:lnTo>
                  <a:lnTo>
                    <a:pt x="48" y="0"/>
                  </a:lnTo>
                  <a:lnTo>
                    <a:pt x="44" y="0"/>
                  </a:lnTo>
                  <a:lnTo>
                    <a:pt x="44" y="0"/>
                  </a:lnTo>
                  <a:lnTo>
                    <a:pt x="41" y="0"/>
                  </a:lnTo>
                  <a:lnTo>
                    <a:pt x="37" y="0"/>
                  </a:lnTo>
                  <a:lnTo>
                    <a:pt x="37" y="4"/>
                  </a:lnTo>
                  <a:lnTo>
                    <a:pt x="33" y="0"/>
                  </a:lnTo>
                  <a:lnTo>
                    <a:pt x="29" y="0"/>
                  </a:lnTo>
                  <a:lnTo>
                    <a:pt x="29" y="0"/>
                  </a:lnTo>
                  <a:lnTo>
                    <a:pt x="29" y="0"/>
                  </a:lnTo>
                  <a:lnTo>
                    <a:pt x="26" y="8"/>
                  </a:lnTo>
                  <a:lnTo>
                    <a:pt x="18" y="8"/>
                  </a:lnTo>
                  <a:lnTo>
                    <a:pt x="7" y="12"/>
                  </a:lnTo>
                  <a:lnTo>
                    <a:pt x="7" y="15"/>
                  </a:lnTo>
                  <a:lnTo>
                    <a:pt x="0" y="19"/>
                  </a:lnTo>
                  <a:lnTo>
                    <a:pt x="0" y="26"/>
                  </a:lnTo>
                  <a:lnTo>
                    <a:pt x="4" y="26"/>
                  </a:lnTo>
                  <a:lnTo>
                    <a:pt x="7" y="26"/>
                  </a:lnTo>
                  <a:lnTo>
                    <a:pt x="11" y="26"/>
                  </a:lnTo>
                  <a:lnTo>
                    <a:pt x="11" y="30"/>
                  </a:lnTo>
                  <a:lnTo>
                    <a:pt x="18" y="34"/>
                  </a:lnTo>
                  <a:lnTo>
                    <a:pt x="22" y="34"/>
                  </a:lnTo>
                  <a:lnTo>
                    <a:pt x="22" y="38"/>
                  </a:lnTo>
                  <a:lnTo>
                    <a:pt x="26" y="38"/>
                  </a:lnTo>
                  <a:lnTo>
                    <a:pt x="26" y="41"/>
                  </a:lnTo>
                  <a:lnTo>
                    <a:pt x="22" y="45"/>
                  </a:lnTo>
                  <a:lnTo>
                    <a:pt x="22" y="49"/>
                  </a:lnTo>
                  <a:lnTo>
                    <a:pt x="18" y="49"/>
                  </a:lnTo>
                  <a:lnTo>
                    <a:pt x="18" y="52"/>
                  </a:lnTo>
                  <a:lnTo>
                    <a:pt x="22" y="60"/>
                  </a:lnTo>
                  <a:lnTo>
                    <a:pt x="26" y="67"/>
                  </a:lnTo>
                  <a:lnTo>
                    <a:pt x="26" y="75"/>
                  </a:lnTo>
                  <a:lnTo>
                    <a:pt x="33" y="78"/>
                  </a:lnTo>
                  <a:lnTo>
                    <a:pt x="37" y="78"/>
                  </a:lnTo>
                  <a:lnTo>
                    <a:pt x="44" y="82"/>
                  </a:lnTo>
                  <a:lnTo>
                    <a:pt x="44" y="86"/>
                  </a:lnTo>
                  <a:lnTo>
                    <a:pt x="52" y="86"/>
                  </a:lnTo>
                  <a:lnTo>
                    <a:pt x="55" y="86"/>
                  </a:lnTo>
                  <a:lnTo>
                    <a:pt x="59" y="86"/>
                  </a:lnTo>
                  <a:lnTo>
                    <a:pt x="59" y="8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36"/>
            <p:cNvSpPr>
              <a:spLocks/>
            </p:cNvSpPr>
            <p:nvPr/>
          </p:nvSpPr>
          <p:spPr bwMode="auto">
            <a:xfrm>
              <a:off x="5532047" y="2374398"/>
              <a:ext cx="280486" cy="214868"/>
            </a:xfrm>
            <a:custGeom>
              <a:avLst/>
              <a:gdLst>
                <a:gd name="T0" fmla="*/ 200 w 218"/>
                <a:gd name="T1" fmla="*/ 15 h 167"/>
                <a:gd name="T2" fmla="*/ 211 w 218"/>
                <a:gd name="T3" fmla="*/ 15 h 167"/>
                <a:gd name="T4" fmla="*/ 211 w 218"/>
                <a:gd name="T5" fmla="*/ 22 h 167"/>
                <a:gd name="T6" fmla="*/ 203 w 218"/>
                <a:gd name="T7" fmla="*/ 30 h 167"/>
                <a:gd name="T8" fmla="*/ 177 w 218"/>
                <a:gd name="T9" fmla="*/ 34 h 167"/>
                <a:gd name="T10" fmla="*/ 166 w 218"/>
                <a:gd name="T11" fmla="*/ 41 h 167"/>
                <a:gd name="T12" fmla="*/ 174 w 218"/>
                <a:gd name="T13" fmla="*/ 60 h 167"/>
                <a:gd name="T14" fmla="*/ 166 w 218"/>
                <a:gd name="T15" fmla="*/ 78 h 167"/>
                <a:gd name="T16" fmla="*/ 152 w 218"/>
                <a:gd name="T17" fmla="*/ 82 h 167"/>
                <a:gd name="T18" fmla="*/ 152 w 218"/>
                <a:gd name="T19" fmla="*/ 89 h 167"/>
                <a:gd name="T20" fmla="*/ 152 w 218"/>
                <a:gd name="T21" fmla="*/ 97 h 167"/>
                <a:gd name="T22" fmla="*/ 144 w 218"/>
                <a:gd name="T23" fmla="*/ 104 h 167"/>
                <a:gd name="T24" fmla="*/ 144 w 218"/>
                <a:gd name="T25" fmla="*/ 111 h 167"/>
                <a:gd name="T26" fmla="*/ 137 w 218"/>
                <a:gd name="T27" fmla="*/ 119 h 167"/>
                <a:gd name="T28" fmla="*/ 129 w 218"/>
                <a:gd name="T29" fmla="*/ 123 h 167"/>
                <a:gd name="T30" fmla="*/ 126 w 218"/>
                <a:gd name="T31" fmla="*/ 123 h 167"/>
                <a:gd name="T32" fmla="*/ 118 w 218"/>
                <a:gd name="T33" fmla="*/ 130 h 167"/>
                <a:gd name="T34" fmla="*/ 107 w 218"/>
                <a:gd name="T35" fmla="*/ 134 h 167"/>
                <a:gd name="T36" fmla="*/ 103 w 218"/>
                <a:gd name="T37" fmla="*/ 137 h 167"/>
                <a:gd name="T38" fmla="*/ 100 w 218"/>
                <a:gd name="T39" fmla="*/ 149 h 167"/>
                <a:gd name="T40" fmla="*/ 100 w 218"/>
                <a:gd name="T41" fmla="*/ 156 h 167"/>
                <a:gd name="T42" fmla="*/ 85 w 218"/>
                <a:gd name="T43" fmla="*/ 160 h 167"/>
                <a:gd name="T44" fmla="*/ 66 w 218"/>
                <a:gd name="T45" fmla="*/ 163 h 167"/>
                <a:gd name="T46" fmla="*/ 37 w 218"/>
                <a:gd name="T47" fmla="*/ 167 h 167"/>
                <a:gd name="T48" fmla="*/ 29 w 218"/>
                <a:gd name="T49" fmla="*/ 141 h 167"/>
                <a:gd name="T50" fmla="*/ 26 w 218"/>
                <a:gd name="T51" fmla="*/ 126 h 167"/>
                <a:gd name="T52" fmla="*/ 7 w 218"/>
                <a:gd name="T53" fmla="*/ 119 h 167"/>
                <a:gd name="T54" fmla="*/ 3 w 218"/>
                <a:gd name="T55" fmla="*/ 104 h 167"/>
                <a:gd name="T56" fmla="*/ 7 w 218"/>
                <a:gd name="T57" fmla="*/ 93 h 167"/>
                <a:gd name="T58" fmla="*/ 0 w 218"/>
                <a:gd name="T59" fmla="*/ 85 h 167"/>
                <a:gd name="T60" fmla="*/ 0 w 218"/>
                <a:gd name="T61" fmla="*/ 78 h 167"/>
                <a:gd name="T62" fmla="*/ 7 w 218"/>
                <a:gd name="T63" fmla="*/ 71 h 167"/>
                <a:gd name="T64" fmla="*/ 3 w 218"/>
                <a:gd name="T65" fmla="*/ 67 h 167"/>
                <a:gd name="T66" fmla="*/ 7 w 218"/>
                <a:gd name="T67" fmla="*/ 60 h 167"/>
                <a:gd name="T68" fmla="*/ 11 w 218"/>
                <a:gd name="T69" fmla="*/ 60 h 167"/>
                <a:gd name="T70" fmla="*/ 18 w 218"/>
                <a:gd name="T71" fmla="*/ 60 h 167"/>
                <a:gd name="T72" fmla="*/ 26 w 218"/>
                <a:gd name="T73" fmla="*/ 63 h 167"/>
                <a:gd name="T74" fmla="*/ 33 w 218"/>
                <a:gd name="T75" fmla="*/ 63 h 167"/>
                <a:gd name="T76" fmla="*/ 40 w 218"/>
                <a:gd name="T77" fmla="*/ 56 h 167"/>
                <a:gd name="T78" fmla="*/ 52 w 218"/>
                <a:gd name="T79" fmla="*/ 48 h 167"/>
                <a:gd name="T80" fmla="*/ 55 w 218"/>
                <a:gd name="T81" fmla="*/ 45 h 167"/>
                <a:gd name="T82" fmla="*/ 59 w 218"/>
                <a:gd name="T83" fmla="*/ 34 h 167"/>
                <a:gd name="T84" fmla="*/ 59 w 218"/>
                <a:gd name="T85" fmla="*/ 30 h 167"/>
                <a:gd name="T86" fmla="*/ 66 w 218"/>
                <a:gd name="T87" fmla="*/ 26 h 167"/>
                <a:gd name="T88" fmla="*/ 77 w 218"/>
                <a:gd name="T89" fmla="*/ 22 h 167"/>
                <a:gd name="T90" fmla="*/ 85 w 218"/>
                <a:gd name="T91" fmla="*/ 22 h 167"/>
                <a:gd name="T92" fmla="*/ 96 w 218"/>
                <a:gd name="T93" fmla="*/ 26 h 167"/>
                <a:gd name="T94" fmla="*/ 103 w 218"/>
                <a:gd name="T95" fmla="*/ 26 h 167"/>
                <a:gd name="T96" fmla="*/ 114 w 218"/>
                <a:gd name="T97" fmla="*/ 30 h 167"/>
                <a:gd name="T98" fmla="*/ 122 w 218"/>
                <a:gd name="T99" fmla="*/ 22 h 167"/>
                <a:gd name="T100" fmla="*/ 129 w 218"/>
                <a:gd name="T101" fmla="*/ 26 h 167"/>
                <a:gd name="T102" fmla="*/ 133 w 218"/>
                <a:gd name="T103" fmla="*/ 22 h 167"/>
                <a:gd name="T104" fmla="*/ 137 w 218"/>
                <a:gd name="T105" fmla="*/ 19 h 167"/>
                <a:gd name="T106" fmla="*/ 144 w 218"/>
                <a:gd name="T107" fmla="*/ 19 h 167"/>
                <a:gd name="T108" fmla="*/ 144 w 218"/>
                <a:gd name="T109" fmla="*/ 11 h 167"/>
                <a:gd name="T110" fmla="*/ 148 w 218"/>
                <a:gd name="T111" fmla="*/ 0 h 167"/>
                <a:gd name="T112" fmla="*/ 159 w 218"/>
                <a:gd name="T113" fmla="*/ 4 h 167"/>
                <a:gd name="T114" fmla="*/ 159 w 218"/>
                <a:gd name="T115" fmla="*/ 11 h 167"/>
                <a:gd name="T116" fmla="*/ 163 w 218"/>
                <a:gd name="T117" fmla="*/ 19 h 167"/>
                <a:gd name="T118" fmla="*/ 166 w 218"/>
                <a:gd name="T119" fmla="*/ 30 h 167"/>
                <a:gd name="T120" fmla="*/ 174 w 218"/>
                <a:gd name="T121" fmla="*/ 34 h 167"/>
                <a:gd name="T122" fmla="*/ 181 w 218"/>
                <a:gd name="T123" fmla="*/ 30 h 167"/>
                <a:gd name="T124" fmla="*/ 189 w 218"/>
                <a:gd name="T125" fmla="*/ 2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167">
                  <a:moveTo>
                    <a:pt x="189" y="22"/>
                  </a:moveTo>
                  <a:lnTo>
                    <a:pt x="196" y="19"/>
                  </a:lnTo>
                  <a:lnTo>
                    <a:pt x="200" y="15"/>
                  </a:lnTo>
                  <a:lnTo>
                    <a:pt x="200" y="19"/>
                  </a:lnTo>
                  <a:lnTo>
                    <a:pt x="207" y="19"/>
                  </a:lnTo>
                  <a:lnTo>
                    <a:pt x="211" y="15"/>
                  </a:lnTo>
                  <a:lnTo>
                    <a:pt x="218" y="15"/>
                  </a:lnTo>
                  <a:lnTo>
                    <a:pt x="218" y="19"/>
                  </a:lnTo>
                  <a:lnTo>
                    <a:pt x="211" y="22"/>
                  </a:lnTo>
                  <a:lnTo>
                    <a:pt x="214" y="22"/>
                  </a:lnTo>
                  <a:lnTo>
                    <a:pt x="211" y="30"/>
                  </a:lnTo>
                  <a:lnTo>
                    <a:pt x="203" y="30"/>
                  </a:lnTo>
                  <a:lnTo>
                    <a:pt x="189" y="34"/>
                  </a:lnTo>
                  <a:lnTo>
                    <a:pt x="185" y="34"/>
                  </a:lnTo>
                  <a:lnTo>
                    <a:pt x="177" y="34"/>
                  </a:lnTo>
                  <a:lnTo>
                    <a:pt x="174" y="37"/>
                  </a:lnTo>
                  <a:lnTo>
                    <a:pt x="170" y="37"/>
                  </a:lnTo>
                  <a:lnTo>
                    <a:pt x="166" y="41"/>
                  </a:lnTo>
                  <a:lnTo>
                    <a:pt x="163" y="45"/>
                  </a:lnTo>
                  <a:lnTo>
                    <a:pt x="170" y="56"/>
                  </a:lnTo>
                  <a:lnTo>
                    <a:pt x="174" y="60"/>
                  </a:lnTo>
                  <a:lnTo>
                    <a:pt x="163" y="71"/>
                  </a:lnTo>
                  <a:lnTo>
                    <a:pt x="166" y="74"/>
                  </a:lnTo>
                  <a:lnTo>
                    <a:pt x="166" y="78"/>
                  </a:lnTo>
                  <a:lnTo>
                    <a:pt x="163" y="82"/>
                  </a:lnTo>
                  <a:lnTo>
                    <a:pt x="159" y="82"/>
                  </a:lnTo>
                  <a:lnTo>
                    <a:pt x="152" y="82"/>
                  </a:lnTo>
                  <a:lnTo>
                    <a:pt x="148" y="82"/>
                  </a:lnTo>
                  <a:lnTo>
                    <a:pt x="148" y="89"/>
                  </a:lnTo>
                  <a:lnTo>
                    <a:pt x="152" y="89"/>
                  </a:lnTo>
                  <a:lnTo>
                    <a:pt x="155" y="93"/>
                  </a:lnTo>
                  <a:lnTo>
                    <a:pt x="155" y="97"/>
                  </a:lnTo>
                  <a:lnTo>
                    <a:pt x="152" y="97"/>
                  </a:lnTo>
                  <a:lnTo>
                    <a:pt x="148" y="97"/>
                  </a:lnTo>
                  <a:lnTo>
                    <a:pt x="144" y="100"/>
                  </a:lnTo>
                  <a:lnTo>
                    <a:pt x="144" y="104"/>
                  </a:lnTo>
                  <a:lnTo>
                    <a:pt x="144" y="108"/>
                  </a:lnTo>
                  <a:lnTo>
                    <a:pt x="144" y="111"/>
                  </a:lnTo>
                  <a:lnTo>
                    <a:pt x="144" y="111"/>
                  </a:lnTo>
                  <a:lnTo>
                    <a:pt x="144" y="119"/>
                  </a:lnTo>
                  <a:lnTo>
                    <a:pt x="140" y="123"/>
                  </a:lnTo>
                  <a:lnTo>
                    <a:pt x="137" y="119"/>
                  </a:lnTo>
                  <a:lnTo>
                    <a:pt x="137" y="119"/>
                  </a:lnTo>
                  <a:lnTo>
                    <a:pt x="137" y="123"/>
                  </a:lnTo>
                  <a:lnTo>
                    <a:pt x="129" y="123"/>
                  </a:lnTo>
                  <a:lnTo>
                    <a:pt x="129" y="119"/>
                  </a:lnTo>
                  <a:lnTo>
                    <a:pt x="126" y="123"/>
                  </a:lnTo>
                  <a:lnTo>
                    <a:pt x="126" y="123"/>
                  </a:lnTo>
                  <a:lnTo>
                    <a:pt x="118" y="126"/>
                  </a:lnTo>
                  <a:lnTo>
                    <a:pt x="122" y="126"/>
                  </a:lnTo>
                  <a:lnTo>
                    <a:pt x="118" y="130"/>
                  </a:lnTo>
                  <a:lnTo>
                    <a:pt x="114" y="134"/>
                  </a:lnTo>
                  <a:lnTo>
                    <a:pt x="111" y="130"/>
                  </a:lnTo>
                  <a:lnTo>
                    <a:pt x="107" y="134"/>
                  </a:lnTo>
                  <a:lnTo>
                    <a:pt x="107" y="134"/>
                  </a:lnTo>
                  <a:lnTo>
                    <a:pt x="103" y="137"/>
                  </a:lnTo>
                  <a:lnTo>
                    <a:pt x="103" y="137"/>
                  </a:lnTo>
                  <a:lnTo>
                    <a:pt x="100" y="141"/>
                  </a:lnTo>
                  <a:lnTo>
                    <a:pt x="100" y="145"/>
                  </a:lnTo>
                  <a:lnTo>
                    <a:pt x="100" y="149"/>
                  </a:lnTo>
                  <a:lnTo>
                    <a:pt x="100" y="152"/>
                  </a:lnTo>
                  <a:lnTo>
                    <a:pt x="103" y="156"/>
                  </a:lnTo>
                  <a:lnTo>
                    <a:pt x="100" y="156"/>
                  </a:lnTo>
                  <a:lnTo>
                    <a:pt x="96" y="160"/>
                  </a:lnTo>
                  <a:lnTo>
                    <a:pt x="89" y="160"/>
                  </a:lnTo>
                  <a:lnTo>
                    <a:pt x="85" y="160"/>
                  </a:lnTo>
                  <a:lnTo>
                    <a:pt x="74" y="160"/>
                  </a:lnTo>
                  <a:lnTo>
                    <a:pt x="70" y="163"/>
                  </a:lnTo>
                  <a:lnTo>
                    <a:pt x="66" y="163"/>
                  </a:lnTo>
                  <a:lnTo>
                    <a:pt x="63" y="163"/>
                  </a:lnTo>
                  <a:lnTo>
                    <a:pt x="55" y="163"/>
                  </a:lnTo>
                  <a:lnTo>
                    <a:pt x="37" y="167"/>
                  </a:lnTo>
                  <a:lnTo>
                    <a:pt x="15" y="160"/>
                  </a:lnTo>
                  <a:lnTo>
                    <a:pt x="29" y="145"/>
                  </a:lnTo>
                  <a:lnTo>
                    <a:pt x="29" y="141"/>
                  </a:lnTo>
                  <a:lnTo>
                    <a:pt x="26" y="137"/>
                  </a:lnTo>
                  <a:lnTo>
                    <a:pt x="29" y="134"/>
                  </a:lnTo>
                  <a:lnTo>
                    <a:pt x="26" y="126"/>
                  </a:lnTo>
                  <a:lnTo>
                    <a:pt x="11" y="126"/>
                  </a:lnTo>
                  <a:lnTo>
                    <a:pt x="11" y="123"/>
                  </a:lnTo>
                  <a:lnTo>
                    <a:pt x="7" y="119"/>
                  </a:lnTo>
                  <a:lnTo>
                    <a:pt x="11" y="119"/>
                  </a:lnTo>
                  <a:lnTo>
                    <a:pt x="7" y="111"/>
                  </a:lnTo>
                  <a:lnTo>
                    <a:pt x="3" y="104"/>
                  </a:lnTo>
                  <a:lnTo>
                    <a:pt x="3" y="100"/>
                  </a:lnTo>
                  <a:lnTo>
                    <a:pt x="7" y="93"/>
                  </a:lnTo>
                  <a:lnTo>
                    <a:pt x="7" y="93"/>
                  </a:lnTo>
                  <a:lnTo>
                    <a:pt x="3" y="93"/>
                  </a:lnTo>
                  <a:lnTo>
                    <a:pt x="3" y="89"/>
                  </a:lnTo>
                  <a:lnTo>
                    <a:pt x="0" y="85"/>
                  </a:lnTo>
                  <a:lnTo>
                    <a:pt x="0" y="82"/>
                  </a:lnTo>
                  <a:lnTo>
                    <a:pt x="3" y="78"/>
                  </a:lnTo>
                  <a:lnTo>
                    <a:pt x="0" y="78"/>
                  </a:lnTo>
                  <a:lnTo>
                    <a:pt x="0" y="74"/>
                  </a:lnTo>
                  <a:lnTo>
                    <a:pt x="3" y="74"/>
                  </a:lnTo>
                  <a:lnTo>
                    <a:pt x="7" y="71"/>
                  </a:lnTo>
                  <a:lnTo>
                    <a:pt x="7" y="71"/>
                  </a:lnTo>
                  <a:lnTo>
                    <a:pt x="7" y="71"/>
                  </a:lnTo>
                  <a:lnTo>
                    <a:pt x="3" y="67"/>
                  </a:lnTo>
                  <a:lnTo>
                    <a:pt x="7" y="63"/>
                  </a:lnTo>
                  <a:lnTo>
                    <a:pt x="7" y="63"/>
                  </a:lnTo>
                  <a:lnTo>
                    <a:pt x="7" y="60"/>
                  </a:lnTo>
                  <a:lnTo>
                    <a:pt x="7" y="56"/>
                  </a:lnTo>
                  <a:lnTo>
                    <a:pt x="7" y="56"/>
                  </a:lnTo>
                  <a:lnTo>
                    <a:pt x="11" y="60"/>
                  </a:lnTo>
                  <a:lnTo>
                    <a:pt x="15" y="60"/>
                  </a:lnTo>
                  <a:lnTo>
                    <a:pt x="18" y="60"/>
                  </a:lnTo>
                  <a:lnTo>
                    <a:pt x="18" y="60"/>
                  </a:lnTo>
                  <a:lnTo>
                    <a:pt x="22" y="60"/>
                  </a:lnTo>
                  <a:lnTo>
                    <a:pt x="26" y="60"/>
                  </a:lnTo>
                  <a:lnTo>
                    <a:pt x="26" y="63"/>
                  </a:lnTo>
                  <a:lnTo>
                    <a:pt x="29" y="63"/>
                  </a:lnTo>
                  <a:lnTo>
                    <a:pt x="29" y="63"/>
                  </a:lnTo>
                  <a:lnTo>
                    <a:pt x="33" y="63"/>
                  </a:lnTo>
                  <a:lnTo>
                    <a:pt x="37" y="60"/>
                  </a:lnTo>
                  <a:lnTo>
                    <a:pt x="37" y="56"/>
                  </a:lnTo>
                  <a:lnTo>
                    <a:pt x="40" y="56"/>
                  </a:lnTo>
                  <a:lnTo>
                    <a:pt x="37" y="52"/>
                  </a:lnTo>
                  <a:lnTo>
                    <a:pt x="44" y="52"/>
                  </a:lnTo>
                  <a:lnTo>
                    <a:pt x="52" y="48"/>
                  </a:lnTo>
                  <a:lnTo>
                    <a:pt x="52" y="48"/>
                  </a:lnTo>
                  <a:lnTo>
                    <a:pt x="52" y="45"/>
                  </a:lnTo>
                  <a:lnTo>
                    <a:pt x="55" y="45"/>
                  </a:lnTo>
                  <a:lnTo>
                    <a:pt x="55" y="41"/>
                  </a:lnTo>
                  <a:lnTo>
                    <a:pt x="55" y="37"/>
                  </a:lnTo>
                  <a:lnTo>
                    <a:pt x="59" y="34"/>
                  </a:lnTo>
                  <a:lnTo>
                    <a:pt x="59" y="30"/>
                  </a:lnTo>
                  <a:lnTo>
                    <a:pt x="59" y="30"/>
                  </a:lnTo>
                  <a:lnTo>
                    <a:pt x="59" y="30"/>
                  </a:lnTo>
                  <a:lnTo>
                    <a:pt x="59" y="26"/>
                  </a:lnTo>
                  <a:lnTo>
                    <a:pt x="63" y="26"/>
                  </a:lnTo>
                  <a:lnTo>
                    <a:pt x="66" y="26"/>
                  </a:lnTo>
                  <a:lnTo>
                    <a:pt x="66" y="26"/>
                  </a:lnTo>
                  <a:lnTo>
                    <a:pt x="74" y="22"/>
                  </a:lnTo>
                  <a:lnTo>
                    <a:pt x="77" y="22"/>
                  </a:lnTo>
                  <a:lnTo>
                    <a:pt x="81" y="22"/>
                  </a:lnTo>
                  <a:lnTo>
                    <a:pt x="85" y="22"/>
                  </a:lnTo>
                  <a:lnTo>
                    <a:pt x="85" y="22"/>
                  </a:lnTo>
                  <a:lnTo>
                    <a:pt x="89" y="22"/>
                  </a:lnTo>
                  <a:lnTo>
                    <a:pt x="92" y="22"/>
                  </a:lnTo>
                  <a:lnTo>
                    <a:pt x="96" y="26"/>
                  </a:lnTo>
                  <a:lnTo>
                    <a:pt x="100" y="26"/>
                  </a:lnTo>
                  <a:lnTo>
                    <a:pt x="100" y="22"/>
                  </a:lnTo>
                  <a:lnTo>
                    <a:pt x="103" y="26"/>
                  </a:lnTo>
                  <a:lnTo>
                    <a:pt x="107" y="30"/>
                  </a:lnTo>
                  <a:lnTo>
                    <a:pt x="111" y="30"/>
                  </a:lnTo>
                  <a:lnTo>
                    <a:pt x="114" y="30"/>
                  </a:lnTo>
                  <a:lnTo>
                    <a:pt x="118" y="26"/>
                  </a:lnTo>
                  <a:lnTo>
                    <a:pt x="122" y="26"/>
                  </a:lnTo>
                  <a:lnTo>
                    <a:pt x="122" y="22"/>
                  </a:lnTo>
                  <a:lnTo>
                    <a:pt x="126" y="22"/>
                  </a:lnTo>
                  <a:lnTo>
                    <a:pt x="126" y="22"/>
                  </a:lnTo>
                  <a:lnTo>
                    <a:pt x="129" y="26"/>
                  </a:lnTo>
                  <a:lnTo>
                    <a:pt x="133" y="26"/>
                  </a:lnTo>
                  <a:lnTo>
                    <a:pt x="133" y="22"/>
                  </a:lnTo>
                  <a:lnTo>
                    <a:pt x="133" y="22"/>
                  </a:lnTo>
                  <a:lnTo>
                    <a:pt x="133" y="19"/>
                  </a:lnTo>
                  <a:lnTo>
                    <a:pt x="137" y="19"/>
                  </a:lnTo>
                  <a:lnTo>
                    <a:pt x="137" y="19"/>
                  </a:lnTo>
                  <a:lnTo>
                    <a:pt x="137" y="19"/>
                  </a:lnTo>
                  <a:lnTo>
                    <a:pt x="140" y="19"/>
                  </a:lnTo>
                  <a:lnTo>
                    <a:pt x="144" y="19"/>
                  </a:lnTo>
                  <a:lnTo>
                    <a:pt x="144" y="15"/>
                  </a:lnTo>
                  <a:lnTo>
                    <a:pt x="144" y="11"/>
                  </a:lnTo>
                  <a:lnTo>
                    <a:pt x="144" y="11"/>
                  </a:lnTo>
                  <a:lnTo>
                    <a:pt x="148" y="8"/>
                  </a:lnTo>
                  <a:lnTo>
                    <a:pt x="148" y="4"/>
                  </a:lnTo>
                  <a:lnTo>
                    <a:pt x="148" y="0"/>
                  </a:lnTo>
                  <a:lnTo>
                    <a:pt x="155" y="0"/>
                  </a:lnTo>
                  <a:lnTo>
                    <a:pt x="155" y="4"/>
                  </a:lnTo>
                  <a:lnTo>
                    <a:pt x="159" y="4"/>
                  </a:lnTo>
                  <a:lnTo>
                    <a:pt x="159" y="8"/>
                  </a:lnTo>
                  <a:lnTo>
                    <a:pt x="159" y="11"/>
                  </a:lnTo>
                  <a:lnTo>
                    <a:pt x="159" y="11"/>
                  </a:lnTo>
                  <a:lnTo>
                    <a:pt x="163" y="11"/>
                  </a:lnTo>
                  <a:lnTo>
                    <a:pt x="163" y="15"/>
                  </a:lnTo>
                  <a:lnTo>
                    <a:pt x="163" y="19"/>
                  </a:lnTo>
                  <a:lnTo>
                    <a:pt x="163" y="22"/>
                  </a:lnTo>
                  <a:lnTo>
                    <a:pt x="163" y="30"/>
                  </a:lnTo>
                  <a:lnTo>
                    <a:pt x="166" y="30"/>
                  </a:lnTo>
                  <a:lnTo>
                    <a:pt x="166" y="34"/>
                  </a:lnTo>
                  <a:lnTo>
                    <a:pt x="170" y="34"/>
                  </a:lnTo>
                  <a:lnTo>
                    <a:pt x="174" y="34"/>
                  </a:lnTo>
                  <a:lnTo>
                    <a:pt x="177" y="34"/>
                  </a:lnTo>
                  <a:lnTo>
                    <a:pt x="177" y="30"/>
                  </a:lnTo>
                  <a:lnTo>
                    <a:pt x="181" y="30"/>
                  </a:lnTo>
                  <a:lnTo>
                    <a:pt x="185" y="26"/>
                  </a:lnTo>
                  <a:lnTo>
                    <a:pt x="185" y="22"/>
                  </a:lnTo>
                  <a:lnTo>
                    <a:pt x="189" y="2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37"/>
            <p:cNvSpPr>
              <a:spLocks noEditPoints="1"/>
            </p:cNvSpPr>
            <p:nvPr/>
          </p:nvSpPr>
          <p:spPr bwMode="auto">
            <a:xfrm>
              <a:off x="4435835" y="1921504"/>
              <a:ext cx="133810" cy="95211"/>
            </a:xfrm>
            <a:custGeom>
              <a:avLst/>
              <a:gdLst>
                <a:gd name="T0" fmla="*/ 22 w 28"/>
                <a:gd name="T1" fmla="*/ 19 h 20"/>
                <a:gd name="T2" fmla="*/ 22 w 28"/>
                <a:gd name="T3" fmla="*/ 18 h 20"/>
                <a:gd name="T4" fmla="*/ 20 w 28"/>
                <a:gd name="T5" fmla="*/ 18 h 20"/>
                <a:gd name="T6" fmla="*/ 20 w 28"/>
                <a:gd name="T7" fmla="*/ 19 h 20"/>
                <a:gd name="T8" fmla="*/ 26 w 28"/>
                <a:gd name="T9" fmla="*/ 16 h 20"/>
                <a:gd name="T10" fmla="*/ 26 w 28"/>
                <a:gd name="T11" fmla="*/ 14 h 20"/>
                <a:gd name="T12" fmla="*/ 18 w 28"/>
                <a:gd name="T13" fmla="*/ 12 h 20"/>
                <a:gd name="T14" fmla="*/ 15 w 28"/>
                <a:gd name="T15" fmla="*/ 15 h 20"/>
                <a:gd name="T16" fmla="*/ 13 w 28"/>
                <a:gd name="T17" fmla="*/ 14 h 20"/>
                <a:gd name="T18" fmla="*/ 13 w 28"/>
                <a:gd name="T19" fmla="*/ 12 h 20"/>
                <a:gd name="T20" fmla="*/ 14 w 28"/>
                <a:gd name="T21" fmla="*/ 12 h 20"/>
                <a:gd name="T22" fmla="*/ 15 w 28"/>
                <a:gd name="T23" fmla="*/ 12 h 20"/>
                <a:gd name="T24" fmla="*/ 16 w 28"/>
                <a:gd name="T25" fmla="*/ 10 h 20"/>
                <a:gd name="T26" fmla="*/ 17 w 28"/>
                <a:gd name="T27" fmla="*/ 13 h 20"/>
                <a:gd name="T28" fmla="*/ 17 w 28"/>
                <a:gd name="T29" fmla="*/ 14 h 20"/>
                <a:gd name="T30" fmla="*/ 15 w 28"/>
                <a:gd name="T31" fmla="*/ 16 h 20"/>
                <a:gd name="T32" fmla="*/ 17 w 28"/>
                <a:gd name="T33" fmla="*/ 16 h 20"/>
                <a:gd name="T34" fmla="*/ 13 w 28"/>
                <a:gd name="T35" fmla="*/ 16 h 20"/>
                <a:gd name="T36" fmla="*/ 15 w 28"/>
                <a:gd name="T37" fmla="*/ 16 h 20"/>
                <a:gd name="T38" fmla="*/ 15 w 28"/>
                <a:gd name="T39" fmla="*/ 17 h 20"/>
                <a:gd name="T40" fmla="*/ 14 w 28"/>
                <a:gd name="T41" fmla="*/ 18 h 20"/>
                <a:gd name="T42" fmla="*/ 12 w 28"/>
                <a:gd name="T43" fmla="*/ 17 h 20"/>
                <a:gd name="T44" fmla="*/ 9 w 28"/>
                <a:gd name="T45" fmla="*/ 12 h 20"/>
                <a:gd name="T46" fmla="*/ 10 w 28"/>
                <a:gd name="T47" fmla="*/ 12 h 20"/>
                <a:gd name="T48" fmla="*/ 10 w 28"/>
                <a:gd name="T49" fmla="*/ 17 h 20"/>
                <a:gd name="T50" fmla="*/ 10 w 28"/>
                <a:gd name="T51" fmla="*/ 17 h 20"/>
                <a:gd name="T52" fmla="*/ 11 w 28"/>
                <a:gd name="T53" fmla="*/ 15 h 20"/>
                <a:gd name="T54" fmla="*/ 10 w 28"/>
                <a:gd name="T55" fmla="*/ 13 h 20"/>
                <a:gd name="T56" fmla="*/ 9 w 28"/>
                <a:gd name="T57" fmla="*/ 16 h 20"/>
                <a:gd name="T58" fmla="*/ 7 w 28"/>
                <a:gd name="T59" fmla="*/ 14 h 20"/>
                <a:gd name="T60" fmla="*/ 12 w 28"/>
                <a:gd name="T61" fmla="*/ 2 h 20"/>
                <a:gd name="T62" fmla="*/ 3 w 28"/>
                <a:gd name="T63" fmla="*/ 6 h 20"/>
                <a:gd name="T64" fmla="*/ 3 w 28"/>
                <a:gd name="T65" fmla="*/ 7 h 20"/>
                <a:gd name="T66" fmla="*/ 2 w 28"/>
                <a:gd name="T67" fmla="*/ 6 h 20"/>
                <a:gd name="T68" fmla="*/ 6 w 28"/>
                <a:gd name="T69" fmla="*/ 5 h 20"/>
                <a:gd name="T70" fmla="*/ 8 w 28"/>
                <a:gd name="T71" fmla="*/ 5 h 20"/>
                <a:gd name="T72" fmla="*/ 9 w 28"/>
                <a:gd name="T73" fmla="*/ 1 h 20"/>
                <a:gd name="T74" fmla="*/ 7 w 28"/>
                <a:gd name="T75" fmla="*/ 2 h 20"/>
                <a:gd name="T76" fmla="*/ 5 w 28"/>
                <a:gd name="T77" fmla="*/ 4 h 20"/>
                <a:gd name="T78" fmla="*/ 2 w 28"/>
                <a:gd name="T79" fmla="*/ 5 h 20"/>
                <a:gd name="T80" fmla="*/ 1 w 28"/>
                <a:gd name="T81" fmla="*/ 6 h 20"/>
                <a:gd name="T82" fmla="*/ 6 w 28"/>
                <a:gd name="T83" fmla="*/ 16 h 20"/>
                <a:gd name="T84" fmla="*/ 6 w 28"/>
                <a:gd name="T85" fmla="*/ 15 h 20"/>
                <a:gd name="T86" fmla="*/ 7 w 28"/>
                <a:gd name="T87" fmla="*/ 12 h 20"/>
                <a:gd name="T88" fmla="*/ 9 w 28"/>
                <a:gd name="T89" fmla="*/ 11 h 20"/>
                <a:gd name="T90" fmla="*/ 10 w 28"/>
                <a:gd name="T91" fmla="*/ 9 h 20"/>
                <a:gd name="T92" fmla="*/ 11 w 28"/>
                <a:gd name="T93" fmla="*/ 9 h 20"/>
                <a:gd name="T94" fmla="*/ 9 w 28"/>
                <a:gd name="T95" fmla="*/ 8 h 20"/>
                <a:gd name="T96" fmla="*/ 8 w 28"/>
                <a:gd name="T97" fmla="*/ 6 h 20"/>
                <a:gd name="T98" fmla="*/ 5 w 28"/>
                <a:gd name="T99" fmla="*/ 5 h 20"/>
                <a:gd name="T100" fmla="*/ 5 w 28"/>
                <a:gd name="T101" fmla="*/ 7 h 20"/>
                <a:gd name="T102" fmla="*/ 4 w 28"/>
                <a:gd name="T103" fmla="*/ 8 h 20"/>
                <a:gd name="T104" fmla="*/ 4 w 28"/>
                <a:gd name="T105" fmla="*/ 6 h 20"/>
                <a:gd name="T106" fmla="*/ 2 w 28"/>
                <a:gd name="T107" fmla="*/ 8 h 20"/>
                <a:gd name="T108" fmla="*/ 1 w 28"/>
                <a:gd name="T109" fmla="*/ 9 h 20"/>
                <a:gd name="T110" fmla="*/ 0 w 28"/>
                <a:gd name="T111" fmla="*/ 10 h 20"/>
                <a:gd name="T112" fmla="*/ 0 w 28"/>
                <a:gd name="T113" fmla="*/ 12 h 20"/>
                <a:gd name="T114" fmla="*/ 2 w 28"/>
                <a:gd name="T115" fmla="*/ 14 h 20"/>
                <a:gd name="T116" fmla="*/ 3 w 28"/>
                <a:gd name="T11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 h="20">
                  <a:moveTo>
                    <a:pt x="20" y="19"/>
                  </a:moveTo>
                  <a:cubicBezTo>
                    <a:pt x="20" y="20"/>
                    <a:pt x="20" y="20"/>
                    <a:pt x="20" y="20"/>
                  </a:cubicBezTo>
                  <a:cubicBezTo>
                    <a:pt x="21" y="20"/>
                    <a:pt x="21" y="20"/>
                    <a:pt x="21" y="20"/>
                  </a:cubicBezTo>
                  <a:cubicBezTo>
                    <a:pt x="22" y="19"/>
                    <a:pt x="22" y="19"/>
                    <a:pt x="22" y="19"/>
                  </a:cubicBezTo>
                  <a:cubicBezTo>
                    <a:pt x="22" y="19"/>
                    <a:pt x="22" y="19"/>
                    <a:pt x="22" y="19"/>
                  </a:cubicBezTo>
                  <a:cubicBezTo>
                    <a:pt x="22" y="19"/>
                    <a:pt x="22" y="19"/>
                    <a:pt x="22" y="19"/>
                  </a:cubicBezTo>
                  <a:cubicBezTo>
                    <a:pt x="22" y="18"/>
                    <a:pt x="22" y="18"/>
                    <a:pt x="22" y="18"/>
                  </a:cubicBezTo>
                  <a:cubicBezTo>
                    <a:pt x="22" y="18"/>
                    <a:pt x="22" y="18"/>
                    <a:pt x="22"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1" y="18"/>
                    <a:pt x="21" y="18"/>
                    <a:pt x="21" y="18"/>
                  </a:cubicBezTo>
                  <a:cubicBezTo>
                    <a:pt x="21" y="18"/>
                    <a:pt x="21" y="18"/>
                    <a:pt x="21" y="18"/>
                  </a:cubicBezTo>
                  <a:cubicBezTo>
                    <a:pt x="20" y="19"/>
                    <a:pt x="20" y="19"/>
                    <a:pt x="20" y="19"/>
                  </a:cubicBezTo>
                  <a:cubicBezTo>
                    <a:pt x="20" y="19"/>
                    <a:pt x="20" y="19"/>
                    <a:pt x="20" y="19"/>
                  </a:cubicBezTo>
                  <a:close/>
                  <a:moveTo>
                    <a:pt x="26" y="14"/>
                  </a:moveTo>
                  <a:cubicBezTo>
                    <a:pt x="26" y="15"/>
                    <a:pt x="26" y="15"/>
                    <a:pt x="26" y="15"/>
                  </a:cubicBezTo>
                  <a:cubicBezTo>
                    <a:pt x="26" y="16"/>
                    <a:pt x="26" y="16"/>
                    <a:pt x="26" y="16"/>
                  </a:cubicBezTo>
                  <a:cubicBezTo>
                    <a:pt x="28" y="16"/>
                    <a:pt x="28" y="16"/>
                    <a:pt x="28" y="16"/>
                  </a:cubicBezTo>
                  <a:cubicBezTo>
                    <a:pt x="28" y="15"/>
                    <a:pt x="28" y="15"/>
                    <a:pt x="28" y="15"/>
                  </a:cubicBezTo>
                  <a:cubicBezTo>
                    <a:pt x="27" y="14"/>
                    <a:pt x="27" y="14"/>
                    <a:pt x="27" y="14"/>
                  </a:cubicBezTo>
                  <a:cubicBezTo>
                    <a:pt x="26" y="14"/>
                    <a:pt x="26" y="14"/>
                    <a:pt x="26" y="14"/>
                  </a:cubicBezTo>
                  <a:close/>
                  <a:moveTo>
                    <a:pt x="18" y="12"/>
                  </a:moveTo>
                  <a:cubicBezTo>
                    <a:pt x="17" y="13"/>
                    <a:pt x="17" y="13"/>
                    <a:pt x="17" y="13"/>
                  </a:cubicBezTo>
                  <a:cubicBezTo>
                    <a:pt x="18" y="13"/>
                    <a:pt x="18" y="13"/>
                    <a:pt x="18" y="13"/>
                  </a:cubicBezTo>
                  <a:cubicBezTo>
                    <a:pt x="18" y="12"/>
                    <a:pt x="18" y="12"/>
                    <a:pt x="18" y="12"/>
                  </a:cubicBezTo>
                  <a:close/>
                  <a:moveTo>
                    <a:pt x="15" y="16"/>
                  </a:moveTo>
                  <a:cubicBezTo>
                    <a:pt x="15" y="16"/>
                    <a:pt x="15" y="16"/>
                    <a:pt x="15" y="16"/>
                  </a:cubicBezTo>
                  <a:cubicBezTo>
                    <a:pt x="14" y="16"/>
                    <a:pt x="14" y="16"/>
                    <a:pt x="14" y="16"/>
                  </a:cubicBezTo>
                  <a:cubicBezTo>
                    <a:pt x="15" y="15"/>
                    <a:pt x="15" y="15"/>
                    <a:pt x="15" y="15"/>
                  </a:cubicBezTo>
                  <a:cubicBezTo>
                    <a:pt x="15" y="15"/>
                    <a:pt x="15" y="15"/>
                    <a:pt x="15" y="15"/>
                  </a:cubicBezTo>
                  <a:cubicBezTo>
                    <a:pt x="14" y="15"/>
                    <a:pt x="14" y="15"/>
                    <a:pt x="14" y="15"/>
                  </a:cubicBezTo>
                  <a:cubicBezTo>
                    <a:pt x="13" y="15"/>
                    <a:pt x="13" y="15"/>
                    <a:pt x="13" y="15"/>
                  </a:cubicBezTo>
                  <a:cubicBezTo>
                    <a:pt x="13" y="14"/>
                    <a:pt x="13" y="14"/>
                    <a:pt x="13" y="14"/>
                  </a:cubicBezTo>
                  <a:cubicBezTo>
                    <a:pt x="13" y="13"/>
                    <a:pt x="13" y="13"/>
                    <a:pt x="13" y="13"/>
                  </a:cubicBezTo>
                  <a:cubicBezTo>
                    <a:pt x="12" y="13"/>
                    <a:pt x="12" y="13"/>
                    <a:pt x="12" y="13"/>
                  </a:cubicBezTo>
                  <a:cubicBezTo>
                    <a:pt x="12" y="12"/>
                    <a:pt x="12" y="12"/>
                    <a:pt x="12" y="12"/>
                  </a:cubicBezTo>
                  <a:cubicBezTo>
                    <a:pt x="13" y="12"/>
                    <a:pt x="13" y="12"/>
                    <a:pt x="13" y="12"/>
                  </a:cubicBezTo>
                  <a:cubicBezTo>
                    <a:pt x="13" y="11"/>
                    <a:pt x="13" y="11"/>
                    <a:pt x="13" y="11"/>
                  </a:cubicBezTo>
                  <a:cubicBezTo>
                    <a:pt x="13" y="11"/>
                    <a:pt x="13" y="11"/>
                    <a:pt x="13" y="11"/>
                  </a:cubicBezTo>
                  <a:cubicBezTo>
                    <a:pt x="14" y="12"/>
                    <a:pt x="14" y="12"/>
                    <a:pt x="14" y="12"/>
                  </a:cubicBezTo>
                  <a:cubicBezTo>
                    <a:pt x="14" y="12"/>
                    <a:pt x="14" y="12"/>
                    <a:pt x="14"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4" y="11"/>
                    <a:pt x="14" y="11"/>
                    <a:pt x="14" y="11"/>
                  </a:cubicBezTo>
                  <a:cubicBezTo>
                    <a:pt x="15" y="10"/>
                    <a:pt x="15" y="10"/>
                    <a:pt x="15" y="10"/>
                  </a:cubicBezTo>
                  <a:cubicBezTo>
                    <a:pt x="16" y="10"/>
                    <a:pt x="16" y="10"/>
                    <a:pt x="16" y="10"/>
                  </a:cubicBezTo>
                  <a:cubicBezTo>
                    <a:pt x="17" y="10"/>
                    <a:pt x="17" y="10"/>
                    <a:pt x="17" y="10"/>
                  </a:cubicBezTo>
                  <a:cubicBezTo>
                    <a:pt x="17" y="11"/>
                    <a:pt x="17" y="11"/>
                    <a:pt x="17" y="11"/>
                  </a:cubicBezTo>
                  <a:cubicBezTo>
                    <a:pt x="17" y="12"/>
                    <a:pt x="17" y="12"/>
                    <a:pt x="17" y="12"/>
                  </a:cubicBezTo>
                  <a:cubicBezTo>
                    <a:pt x="17" y="13"/>
                    <a:pt x="17" y="13"/>
                    <a:pt x="17" y="13"/>
                  </a:cubicBezTo>
                  <a:cubicBezTo>
                    <a:pt x="16" y="13"/>
                    <a:pt x="16" y="13"/>
                    <a:pt x="16" y="13"/>
                  </a:cubicBezTo>
                  <a:cubicBezTo>
                    <a:pt x="16" y="13"/>
                    <a:pt x="16" y="13"/>
                    <a:pt x="16" y="13"/>
                  </a:cubicBezTo>
                  <a:cubicBezTo>
                    <a:pt x="17" y="14"/>
                    <a:pt x="17" y="14"/>
                    <a:pt x="17" y="14"/>
                  </a:cubicBezTo>
                  <a:cubicBezTo>
                    <a:pt x="17" y="14"/>
                    <a:pt x="17" y="14"/>
                    <a:pt x="17" y="14"/>
                  </a:cubicBezTo>
                  <a:cubicBezTo>
                    <a:pt x="17" y="15"/>
                    <a:pt x="17" y="15"/>
                    <a:pt x="17" y="15"/>
                  </a:cubicBezTo>
                  <a:cubicBezTo>
                    <a:pt x="16" y="15"/>
                    <a:pt x="16" y="15"/>
                    <a:pt x="16" y="15"/>
                  </a:cubicBezTo>
                  <a:cubicBezTo>
                    <a:pt x="16" y="16"/>
                    <a:pt x="16" y="16"/>
                    <a:pt x="16" y="16"/>
                  </a:cubicBezTo>
                  <a:cubicBezTo>
                    <a:pt x="15" y="16"/>
                    <a:pt x="15" y="16"/>
                    <a:pt x="15" y="16"/>
                  </a:cubicBezTo>
                  <a:close/>
                  <a:moveTo>
                    <a:pt x="16" y="16"/>
                  </a:moveTo>
                  <a:cubicBezTo>
                    <a:pt x="16" y="16"/>
                    <a:pt x="16" y="16"/>
                    <a:pt x="16" y="16"/>
                  </a:cubicBezTo>
                  <a:cubicBezTo>
                    <a:pt x="16" y="16"/>
                    <a:pt x="16" y="16"/>
                    <a:pt x="16" y="16"/>
                  </a:cubicBezTo>
                  <a:cubicBezTo>
                    <a:pt x="17" y="16"/>
                    <a:pt x="17" y="16"/>
                    <a:pt x="17" y="16"/>
                  </a:cubicBezTo>
                  <a:cubicBezTo>
                    <a:pt x="17" y="15"/>
                    <a:pt x="17" y="15"/>
                    <a:pt x="17" y="15"/>
                  </a:cubicBezTo>
                  <a:cubicBezTo>
                    <a:pt x="16" y="16"/>
                    <a:pt x="16" y="16"/>
                    <a:pt x="16" y="16"/>
                  </a:cubicBezTo>
                  <a:cubicBezTo>
                    <a:pt x="16" y="16"/>
                    <a:pt x="16" y="16"/>
                    <a:pt x="16" y="16"/>
                  </a:cubicBezTo>
                  <a:close/>
                  <a:moveTo>
                    <a:pt x="13" y="16"/>
                  </a:moveTo>
                  <a:cubicBezTo>
                    <a:pt x="13" y="17"/>
                    <a:pt x="13" y="17"/>
                    <a:pt x="13" y="17"/>
                  </a:cubicBezTo>
                  <a:cubicBezTo>
                    <a:pt x="14" y="17"/>
                    <a:pt x="14" y="17"/>
                    <a:pt x="14" y="17"/>
                  </a:cubicBezTo>
                  <a:cubicBezTo>
                    <a:pt x="14" y="17"/>
                    <a:pt x="14" y="17"/>
                    <a:pt x="14" y="17"/>
                  </a:cubicBezTo>
                  <a:cubicBezTo>
                    <a:pt x="15" y="16"/>
                    <a:pt x="15" y="16"/>
                    <a:pt x="15" y="16"/>
                  </a:cubicBezTo>
                  <a:cubicBezTo>
                    <a:pt x="15" y="16"/>
                    <a:pt x="15" y="16"/>
                    <a:pt x="15" y="16"/>
                  </a:cubicBezTo>
                  <a:cubicBezTo>
                    <a:pt x="16" y="16"/>
                    <a:pt x="16" y="16"/>
                    <a:pt x="16" y="16"/>
                  </a:cubicBezTo>
                  <a:cubicBezTo>
                    <a:pt x="16" y="17"/>
                    <a:pt x="16" y="17"/>
                    <a:pt x="16" y="17"/>
                  </a:cubicBezTo>
                  <a:cubicBezTo>
                    <a:pt x="15" y="17"/>
                    <a:pt x="15" y="17"/>
                    <a:pt x="15" y="17"/>
                  </a:cubicBezTo>
                  <a:cubicBezTo>
                    <a:pt x="15" y="18"/>
                    <a:pt x="15" y="18"/>
                    <a:pt x="15" y="18"/>
                  </a:cubicBezTo>
                  <a:cubicBezTo>
                    <a:pt x="15" y="18"/>
                    <a:pt x="15" y="18"/>
                    <a:pt x="15" y="18"/>
                  </a:cubicBezTo>
                  <a:cubicBezTo>
                    <a:pt x="15" y="17"/>
                    <a:pt x="15" y="17"/>
                    <a:pt x="15" y="17"/>
                  </a:cubicBezTo>
                  <a:cubicBezTo>
                    <a:pt x="14" y="18"/>
                    <a:pt x="14" y="18"/>
                    <a:pt x="14" y="18"/>
                  </a:cubicBezTo>
                  <a:cubicBezTo>
                    <a:pt x="13" y="18"/>
                    <a:pt x="13" y="18"/>
                    <a:pt x="13" y="18"/>
                  </a:cubicBezTo>
                  <a:cubicBezTo>
                    <a:pt x="12" y="18"/>
                    <a:pt x="12" y="18"/>
                    <a:pt x="12" y="18"/>
                  </a:cubicBezTo>
                  <a:cubicBezTo>
                    <a:pt x="12" y="17"/>
                    <a:pt x="12" y="17"/>
                    <a:pt x="12" y="17"/>
                  </a:cubicBezTo>
                  <a:cubicBezTo>
                    <a:pt x="12" y="17"/>
                    <a:pt x="12" y="17"/>
                    <a:pt x="12" y="17"/>
                  </a:cubicBezTo>
                  <a:cubicBezTo>
                    <a:pt x="12" y="17"/>
                    <a:pt x="12" y="17"/>
                    <a:pt x="12" y="17"/>
                  </a:cubicBezTo>
                  <a:cubicBezTo>
                    <a:pt x="12" y="16"/>
                    <a:pt x="12" y="16"/>
                    <a:pt x="12" y="16"/>
                  </a:cubicBezTo>
                  <a:cubicBezTo>
                    <a:pt x="13" y="16"/>
                    <a:pt x="13" y="16"/>
                    <a:pt x="13" y="16"/>
                  </a:cubicBezTo>
                  <a:close/>
                  <a:moveTo>
                    <a:pt x="9" y="12"/>
                  </a:moveTo>
                  <a:cubicBezTo>
                    <a:pt x="10" y="11"/>
                    <a:pt x="10" y="11"/>
                    <a:pt x="10" y="11"/>
                  </a:cubicBezTo>
                  <a:cubicBezTo>
                    <a:pt x="10" y="10"/>
                    <a:pt x="10" y="10"/>
                    <a:pt x="10" y="10"/>
                  </a:cubicBezTo>
                  <a:cubicBezTo>
                    <a:pt x="10" y="11"/>
                    <a:pt x="10" y="11"/>
                    <a:pt x="10" y="11"/>
                  </a:cubicBezTo>
                  <a:cubicBezTo>
                    <a:pt x="10" y="12"/>
                    <a:pt x="10" y="12"/>
                    <a:pt x="10" y="12"/>
                  </a:cubicBezTo>
                  <a:cubicBezTo>
                    <a:pt x="9" y="12"/>
                    <a:pt x="9" y="12"/>
                    <a:pt x="9" y="12"/>
                  </a:cubicBezTo>
                  <a:close/>
                  <a:moveTo>
                    <a:pt x="9" y="16"/>
                  </a:moveTo>
                  <a:cubicBezTo>
                    <a:pt x="10" y="17"/>
                    <a:pt x="10" y="17"/>
                    <a:pt x="10" y="17"/>
                  </a:cubicBezTo>
                  <a:cubicBezTo>
                    <a:pt x="10" y="17"/>
                    <a:pt x="10" y="17"/>
                    <a:pt x="10" y="17"/>
                  </a:cubicBezTo>
                  <a:cubicBezTo>
                    <a:pt x="9" y="16"/>
                    <a:pt x="9" y="16"/>
                    <a:pt x="9" y="16"/>
                  </a:cubicBezTo>
                  <a:close/>
                  <a:moveTo>
                    <a:pt x="11" y="15"/>
                  </a:moveTo>
                  <a:cubicBezTo>
                    <a:pt x="11" y="16"/>
                    <a:pt x="11" y="16"/>
                    <a:pt x="11" y="16"/>
                  </a:cubicBezTo>
                  <a:cubicBezTo>
                    <a:pt x="10" y="17"/>
                    <a:pt x="10" y="17"/>
                    <a:pt x="10" y="17"/>
                  </a:cubicBezTo>
                  <a:cubicBezTo>
                    <a:pt x="11" y="17"/>
                    <a:pt x="11" y="17"/>
                    <a:pt x="11" y="17"/>
                  </a:cubicBezTo>
                  <a:cubicBezTo>
                    <a:pt x="11" y="17"/>
                    <a:pt x="11" y="17"/>
                    <a:pt x="11" y="17"/>
                  </a:cubicBezTo>
                  <a:cubicBezTo>
                    <a:pt x="12" y="16"/>
                    <a:pt x="12" y="16"/>
                    <a:pt x="12" y="16"/>
                  </a:cubicBezTo>
                  <a:cubicBezTo>
                    <a:pt x="12" y="16"/>
                    <a:pt x="11" y="15"/>
                    <a:pt x="11" y="15"/>
                  </a:cubicBezTo>
                  <a:close/>
                  <a:moveTo>
                    <a:pt x="7" y="13"/>
                  </a:moveTo>
                  <a:cubicBezTo>
                    <a:pt x="8" y="13"/>
                    <a:pt x="8" y="13"/>
                    <a:pt x="8" y="13"/>
                  </a:cubicBezTo>
                  <a:cubicBezTo>
                    <a:pt x="9" y="13"/>
                    <a:pt x="9" y="13"/>
                    <a:pt x="9" y="13"/>
                  </a:cubicBezTo>
                  <a:cubicBezTo>
                    <a:pt x="10" y="13"/>
                    <a:pt x="10" y="13"/>
                    <a:pt x="10" y="13"/>
                  </a:cubicBezTo>
                  <a:cubicBezTo>
                    <a:pt x="10" y="14"/>
                    <a:pt x="10" y="14"/>
                    <a:pt x="10" y="14"/>
                  </a:cubicBezTo>
                  <a:cubicBezTo>
                    <a:pt x="11" y="15"/>
                    <a:pt x="11" y="15"/>
                    <a:pt x="11" y="15"/>
                  </a:cubicBezTo>
                  <a:cubicBezTo>
                    <a:pt x="10" y="16"/>
                    <a:pt x="10" y="16"/>
                    <a:pt x="10" y="16"/>
                  </a:cubicBezTo>
                  <a:cubicBezTo>
                    <a:pt x="9" y="16"/>
                    <a:pt x="9" y="16"/>
                    <a:pt x="9" y="16"/>
                  </a:cubicBezTo>
                  <a:cubicBezTo>
                    <a:pt x="9" y="16"/>
                    <a:pt x="9" y="16"/>
                    <a:pt x="9" y="16"/>
                  </a:cubicBezTo>
                  <a:cubicBezTo>
                    <a:pt x="8" y="16"/>
                    <a:pt x="8" y="16"/>
                    <a:pt x="8" y="16"/>
                  </a:cubicBezTo>
                  <a:cubicBezTo>
                    <a:pt x="7" y="15"/>
                    <a:pt x="7" y="15"/>
                    <a:pt x="7" y="15"/>
                  </a:cubicBezTo>
                  <a:cubicBezTo>
                    <a:pt x="7" y="14"/>
                    <a:pt x="7" y="14"/>
                    <a:pt x="7" y="14"/>
                  </a:cubicBezTo>
                  <a:cubicBezTo>
                    <a:pt x="7" y="13"/>
                    <a:pt x="7" y="13"/>
                    <a:pt x="7" y="13"/>
                  </a:cubicBezTo>
                  <a:close/>
                  <a:moveTo>
                    <a:pt x="11" y="3"/>
                  </a:moveTo>
                  <a:cubicBezTo>
                    <a:pt x="11" y="2"/>
                    <a:pt x="11" y="2"/>
                    <a:pt x="11" y="2"/>
                  </a:cubicBezTo>
                  <a:cubicBezTo>
                    <a:pt x="12" y="2"/>
                    <a:pt x="12" y="2"/>
                    <a:pt x="12" y="2"/>
                  </a:cubicBezTo>
                  <a:cubicBezTo>
                    <a:pt x="11" y="3"/>
                    <a:pt x="11" y="3"/>
                    <a:pt x="11" y="3"/>
                  </a:cubicBezTo>
                  <a:cubicBezTo>
                    <a:pt x="11" y="3"/>
                    <a:pt x="11" y="3"/>
                    <a:pt x="11" y="3"/>
                  </a:cubicBezTo>
                  <a:close/>
                  <a:moveTo>
                    <a:pt x="3" y="7"/>
                  </a:moveTo>
                  <a:cubicBezTo>
                    <a:pt x="3" y="6"/>
                    <a:pt x="3" y="6"/>
                    <a:pt x="3" y="6"/>
                  </a:cubicBezTo>
                  <a:cubicBezTo>
                    <a:pt x="3" y="5"/>
                    <a:pt x="3" y="5"/>
                    <a:pt x="3" y="5"/>
                  </a:cubicBezTo>
                  <a:cubicBezTo>
                    <a:pt x="4" y="5"/>
                    <a:pt x="4" y="5"/>
                    <a:pt x="4" y="5"/>
                  </a:cubicBezTo>
                  <a:cubicBezTo>
                    <a:pt x="4" y="6"/>
                    <a:pt x="4" y="6"/>
                    <a:pt x="4" y="6"/>
                  </a:cubicBezTo>
                  <a:cubicBezTo>
                    <a:pt x="3" y="7"/>
                    <a:pt x="3" y="7"/>
                    <a:pt x="3" y="7"/>
                  </a:cubicBezTo>
                  <a:cubicBezTo>
                    <a:pt x="3" y="7"/>
                    <a:pt x="3" y="7"/>
                    <a:pt x="3" y="7"/>
                  </a:cubicBezTo>
                  <a:close/>
                  <a:moveTo>
                    <a:pt x="2" y="7"/>
                  </a:moveTo>
                  <a:cubicBezTo>
                    <a:pt x="2" y="6"/>
                    <a:pt x="2" y="6"/>
                    <a:pt x="2" y="6"/>
                  </a:cubicBezTo>
                  <a:cubicBezTo>
                    <a:pt x="2" y="6"/>
                    <a:pt x="2" y="6"/>
                    <a:pt x="2" y="6"/>
                  </a:cubicBezTo>
                  <a:cubicBezTo>
                    <a:pt x="4" y="5"/>
                    <a:pt x="4" y="5"/>
                    <a:pt x="4" y="5"/>
                  </a:cubicBezTo>
                  <a:cubicBezTo>
                    <a:pt x="4" y="5"/>
                    <a:pt x="4" y="5"/>
                    <a:pt x="4" y="5"/>
                  </a:cubicBezTo>
                  <a:cubicBezTo>
                    <a:pt x="5" y="5"/>
                    <a:pt x="5" y="5"/>
                    <a:pt x="5" y="5"/>
                  </a:cubicBezTo>
                  <a:cubicBezTo>
                    <a:pt x="6" y="5"/>
                    <a:pt x="6" y="5"/>
                    <a:pt x="6" y="5"/>
                  </a:cubicBezTo>
                  <a:cubicBezTo>
                    <a:pt x="6" y="5"/>
                    <a:pt x="6" y="5"/>
                    <a:pt x="6" y="5"/>
                  </a:cubicBezTo>
                  <a:cubicBezTo>
                    <a:pt x="7" y="5"/>
                    <a:pt x="7" y="5"/>
                    <a:pt x="7" y="5"/>
                  </a:cubicBezTo>
                  <a:cubicBezTo>
                    <a:pt x="8" y="5"/>
                    <a:pt x="8" y="5"/>
                    <a:pt x="8" y="5"/>
                  </a:cubicBezTo>
                  <a:cubicBezTo>
                    <a:pt x="8" y="5"/>
                    <a:pt x="8" y="5"/>
                    <a:pt x="8" y="5"/>
                  </a:cubicBezTo>
                  <a:cubicBezTo>
                    <a:pt x="9" y="3"/>
                    <a:pt x="9" y="3"/>
                    <a:pt x="9" y="3"/>
                  </a:cubicBezTo>
                  <a:cubicBezTo>
                    <a:pt x="9" y="3"/>
                    <a:pt x="9" y="3"/>
                    <a:pt x="9" y="3"/>
                  </a:cubicBezTo>
                  <a:cubicBezTo>
                    <a:pt x="9" y="2"/>
                    <a:pt x="9" y="2"/>
                    <a:pt x="9" y="2"/>
                  </a:cubicBezTo>
                  <a:cubicBezTo>
                    <a:pt x="9" y="1"/>
                    <a:pt x="9" y="1"/>
                    <a:pt x="9" y="1"/>
                  </a:cubicBezTo>
                  <a:cubicBezTo>
                    <a:pt x="10" y="0"/>
                    <a:pt x="10" y="0"/>
                    <a:pt x="10" y="0"/>
                  </a:cubicBezTo>
                  <a:cubicBezTo>
                    <a:pt x="10" y="0"/>
                    <a:pt x="10" y="0"/>
                    <a:pt x="10" y="0"/>
                  </a:cubicBezTo>
                  <a:cubicBezTo>
                    <a:pt x="8" y="1"/>
                    <a:pt x="8" y="1"/>
                    <a:pt x="8" y="1"/>
                  </a:cubicBezTo>
                  <a:cubicBezTo>
                    <a:pt x="7" y="2"/>
                    <a:pt x="7" y="2"/>
                    <a:pt x="7" y="2"/>
                  </a:cubicBezTo>
                  <a:cubicBezTo>
                    <a:pt x="6" y="2"/>
                    <a:pt x="6" y="2"/>
                    <a:pt x="6" y="2"/>
                  </a:cubicBezTo>
                  <a:cubicBezTo>
                    <a:pt x="6" y="2"/>
                    <a:pt x="6" y="2"/>
                    <a:pt x="6" y="2"/>
                  </a:cubicBezTo>
                  <a:cubicBezTo>
                    <a:pt x="5" y="3"/>
                    <a:pt x="5" y="3"/>
                    <a:pt x="5" y="3"/>
                  </a:cubicBezTo>
                  <a:cubicBezTo>
                    <a:pt x="5" y="4"/>
                    <a:pt x="5" y="4"/>
                    <a:pt x="5" y="4"/>
                  </a:cubicBezTo>
                  <a:cubicBezTo>
                    <a:pt x="4" y="4"/>
                    <a:pt x="4" y="4"/>
                    <a:pt x="4" y="4"/>
                  </a:cubicBezTo>
                  <a:cubicBezTo>
                    <a:pt x="3" y="5"/>
                    <a:pt x="3" y="5"/>
                    <a:pt x="3" y="5"/>
                  </a:cubicBezTo>
                  <a:cubicBezTo>
                    <a:pt x="2" y="5"/>
                    <a:pt x="2" y="5"/>
                    <a:pt x="2" y="5"/>
                  </a:cubicBezTo>
                  <a:cubicBezTo>
                    <a:pt x="2" y="5"/>
                    <a:pt x="2" y="5"/>
                    <a:pt x="2" y="5"/>
                  </a:cubicBezTo>
                  <a:cubicBezTo>
                    <a:pt x="1" y="5"/>
                    <a:pt x="1" y="5"/>
                    <a:pt x="1" y="5"/>
                  </a:cubicBezTo>
                  <a:cubicBezTo>
                    <a:pt x="1" y="6"/>
                    <a:pt x="1" y="6"/>
                    <a:pt x="1" y="6"/>
                  </a:cubicBezTo>
                  <a:cubicBezTo>
                    <a:pt x="1" y="6"/>
                    <a:pt x="1" y="6"/>
                    <a:pt x="1" y="6"/>
                  </a:cubicBezTo>
                  <a:cubicBezTo>
                    <a:pt x="1" y="6"/>
                    <a:pt x="1" y="6"/>
                    <a:pt x="1" y="6"/>
                  </a:cubicBezTo>
                  <a:cubicBezTo>
                    <a:pt x="2" y="7"/>
                    <a:pt x="2" y="7"/>
                    <a:pt x="2" y="7"/>
                  </a:cubicBezTo>
                  <a:close/>
                  <a:moveTo>
                    <a:pt x="6" y="17"/>
                  </a:moveTo>
                  <a:cubicBezTo>
                    <a:pt x="6" y="17"/>
                    <a:pt x="6" y="17"/>
                    <a:pt x="6" y="17"/>
                  </a:cubicBezTo>
                  <a:cubicBezTo>
                    <a:pt x="6" y="16"/>
                    <a:pt x="6" y="16"/>
                    <a:pt x="6" y="16"/>
                  </a:cubicBezTo>
                  <a:cubicBezTo>
                    <a:pt x="6" y="16"/>
                    <a:pt x="6" y="16"/>
                    <a:pt x="6" y="16"/>
                  </a:cubicBezTo>
                  <a:cubicBezTo>
                    <a:pt x="5" y="16"/>
                    <a:pt x="5" y="16"/>
                    <a:pt x="5" y="16"/>
                  </a:cubicBezTo>
                  <a:cubicBezTo>
                    <a:pt x="5" y="15"/>
                    <a:pt x="5" y="15"/>
                    <a:pt x="5" y="15"/>
                  </a:cubicBezTo>
                  <a:cubicBezTo>
                    <a:pt x="6" y="15"/>
                    <a:pt x="6" y="15"/>
                    <a:pt x="6" y="15"/>
                  </a:cubicBezTo>
                  <a:cubicBezTo>
                    <a:pt x="6" y="14"/>
                    <a:pt x="6" y="14"/>
                    <a:pt x="6" y="14"/>
                  </a:cubicBezTo>
                  <a:cubicBezTo>
                    <a:pt x="6" y="14"/>
                    <a:pt x="6" y="14"/>
                    <a:pt x="6" y="14"/>
                  </a:cubicBezTo>
                  <a:cubicBezTo>
                    <a:pt x="6" y="13"/>
                    <a:pt x="6" y="13"/>
                    <a:pt x="6" y="13"/>
                  </a:cubicBezTo>
                  <a:cubicBezTo>
                    <a:pt x="7" y="12"/>
                    <a:pt x="7" y="12"/>
                    <a:pt x="7" y="12"/>
                  </a:cubicBezTo>
                  <a:cubicBezTo>
                    <a:pt x="7" y="12"/>
                    <a:pt x="7" y="12"/>
                    <a:pt x="7" y="12"/>
                  </a:cubicBezTo>
                  <a:cubicBezTo>
                    <a:pt x="8" y="12"/>
                    <a:pt x="8" y="12"/>
                    <a:pt x="8" y="12"/>
                  </a:cubicBezTo>
                  <a:cubicBezTo>
                    <a:pt x="8" y="12"/>
                    <a:pt x="8" y="12"/>
                    <a:pt x="8" y="12"/>
                  </a:cubicBezTo>
                  <a:cubicBezTo>
                    <a:pt x="9" y="11"/>
                    <a:pt x="9" y="11"/>
                    <a:pt x="9" y="11"/>
                  </a:cubicBezTo>
                  <a:cubicBezTo>
                    <a:pt x="9" y="10"/>
                    <a:pt x="9" y="10"/>
                    <a:pt x="9" y="10"/>
                  </a:cubicBezTo>
                  <a:cubicBezTo>
                    <a:pt x="8" y="10"/>
                    <a:pt x="8" y="10"/>
                    <a:pt x="8" y="10"/>
                  </a:cubicBezTo>
                  <a:cubicBezTo>
                    <a:pt x="9" y="9"/>
                    <a:pt x="9" y="9"/>
                    <a:pt x="9" y="9"/>
                  </a:cubicBezTo>
                  <a:cubicBezTo>
                    <a:pt x="10" y="9"/>
                    <a:pt x="10" y="9"/>
                    <a:pt x="10" y="9"/>
                  </a:cubicBezTo>
                  <a:cubicBezTo>
                    <a:pt x="10" y="10"/>
                    <a:pt x="10" y="10"/>
                    <a:pt x="10" y="10"/>
                  </a:cubicBezTo>
                  <a:cubicBezTo>
                    <a:pt x="11" y="9"/>
                    <a:pt x="11" y="9"/>
                    <a:pt x="11" y="9"/>
                  </a:cubicBezTo>
                  <a:cubicBezTo>
                    <a:pt x="11" y="10"/>
                    <a:pt x="11" y="10"/>
                    <a:pt x="11" y="10"/>
                  </a:cubicBezTo>
                  <a:cubicBezTo>
                    <a:pt x="11" y="9"/>
                    <a:pt x="11" y="9"/>
                    <a:pt x="11" y="9"/>
                  </a:cubicBezTo>
                  <a:cubicBezTo>
                    <a:pt x="11" y="8"/>
                    <a:pt x="11" y="8"/>
                    <a:pt x="11" y="8"/>
                  </a:cubicBezTo>
                  <a:cubicBezTo>
                    <a:pt x="11" y="8"/>
                    <a:pt x="11" y="8"/>
                    <a:pt x="11" y="8"/>
                  </a:cubicBezTo>
                  <a:cubicBezTo>
                    <a:pt x="10" y="8"/>
                    <a:pt x="10" y="8"/>
                    <a:pt x="10" y="8"/>
                  </a:cubicBezTo>
                  <a:cubicBezTo>
                    <a:pt x="9" y="8"/>
                    <a:pt x="9" y="8"/>
                    <a:pt x="9" y="8"/>
                  </a:cubicBezTo>
                  <a:cubicBezTo>
                    <a:pt x="9" y="7"/>
                    <a:pt x="9" y="7"/>
                    <a:pt x="9" y="7"/>
                  </a:cubicBezTo>
                  <a:cubicBezTo>
                    <a:pt x="8" y="7"/>
                    <a:pt x="8" y="7"/>
                    <a:pt x="8" y="7"/>
                  </a:cubicBezTo>
                  <a:cubicBezTo>
                    <a:pt x="8" y="7"/>
                    <a:pt x="8" y="7"/>
                    <a:pt x="8" y="7"/>
                  </a:cubicBezTo>
                  <a:cubicBezTo>
                    <a:pt x="8" y="6"/>
                    <a:pt x="8" y="6"/>
                    <a:pt x="8" y="6"/>
                  </a:cubicBezTo>
                  <a:cubicBezTo>
                    <a:pt x="8" y="6"/>
                    <a:pt x="8" y="6"/>
                    <a:pt x="8" y="6"/>
                  </a:cubicBezTo>
                  <a:cubicBezTo>
                    <a:pt x="7" y="5"/>
                    <a:pt x="7" y="5"/>
                    <a:pt x="7" y="5"/>
                  </a:cubicBezTo>
                  <a:cubicBezTo>
                    <a:pt x="6" y="5"/>
                    <a:pt x="6" y="5"/>
                    <a:pt x="6" y="5"/>
                  </a:cubicBezTo>
                  <a:cubicBezTo>
                    <a:pt x="5" y="5"/>
                    <a:pt x="5" y="5"/>
                    <a:pt x="5" y="5"/>
                  </a:cubicBezTo>
                  <a:cubicBezTo>
                    <a:pt x="5" y="5"/>
                    <a:pt x="5" y="5"/>
                    <a:pt x="5" y="5"/>
                  </a:cubicBezTo>
                  <a:cubicBezTo>
                    <a:pt x="4" y="6"/>
                    <a:pt x="4" y="6"/>
                    <a:pt x="4" y="6"/>
                  </a:cubicBezTo>
                  <a:cubicBezTo>
                    <a:pt x="5" y="6"/>
                    <a:pt x="5" y="6"/>
                    <a:pt x="5" y="6"/>
                  </a:cubicBezTo>
                  <a:cubicBezTo>
                    <a:pt x="5" y="7"/>
                    <a:pt x="5" y="7"/>
                    <a:pt x="5" y="7"/>
                  </a:cubicBezTo>
                  <a:cubicBezTo>
                    <a:pt x="6" y="8"/>
                    <a:pt x="6" y="8"/>
                    <a:pt x="6" y="8"/>
                  </a:cubicBezTo>
                  <a:cubicBezTo>
                    <a:pt x="6" y="8"/>
                    <a:pt x="6" y="8"/>
                    <a:pt x="6" y="8"/>
                  </a:cubicBezTo>
                  <a:cubicBezTo>
                    <a:pt x="5" y="8"/>
                    <a:pt x="5" y="8"/>
                    <a:pt x="5" y="8"/>
                  </a:cubicBezTo>
                  <a:cubicBezTo>
                    <a:pt x="4" y="8"/>
                    <a:pt x="4" y="8"/>
                    <a:pt x="4" y="8"/>
                  </a:cubicBezTo>
                  <a:cubicBezTo>
                    <a:pt x="4" y="7"/>
                    <a:pt x="4" y="7"/>
                    <a:pt x="4" y="7"/>
                  </a:cubicBezTo>
                  <a:cubicBezTo>
                    <a:pt x="4" y="7"/>
                    <a:pt x="4" y="7"/>
                    <a:pt x="4" y="7"/>
                  </a:cubicBezTo>
                  <a:cubicBezTo>
                    <a:pt x="4" y="6"/>
                    <a:pt x="4" y="6"/>
                    <a:pt x="4" y="6"/>
                  </a:cubicBezTo>
                  <a:cubicBezTo>
                    <a:pt x="4" y="6"/>
                    <a:pt x="4" y="6"/>
                    <a:pt x="4" y="6"/>
                  </a:cubicBezTo>
                  <a:cubicBezTo>
                    <a:pt x="3" y="7"/>
                    <a:pt x="3" y="7"/>
                    <a:pt x="3" y="7"/>
                  </a:cubicBezTo>
                  <a:cubicBezTo>
                    <a:pt x="3" y="8"/>
                    <a:pt x="3" y="8"/>
                    <a:pt x="3" y="8"/>
                  </a:cubicBezTo>
                  <a:cubicBezTo>
                    <a:pt x="3" y="8"/>
                    <a:pt x="3" y="8"/>
                    <a:pt x="3" y="8"/>
                  </a:cubicBezTo>
                  <a:cubicBezTo>
                    <a:pt x="2" y="8"/>
                    <a:pt x="2" y="8"/>
                    <a:pt x="2" y="8"/>
                  </a:cubicBezTo>
                  <a:cubicBezTo>
                    <a:pt x="1" y="8"/>
                    <a:pt x="1" y="8"/>
                    <a:pt x="1" y="8"/>
                  </a:cubicBezTo>
                  <a:cubicBezTo>
                    <a:pt x="1" y="7"/>
                    <a:pt x="1" y="7"/>
                    <a:pt x="1" y="7"/>
                  </a:cubicBezTo>
                  <a:cubicBezTo>
                    <a:pt x="0" y="8"/>
                    <a:pt x="0" y="8"/>
                    <a:pt x="0" y="8"/>
                  </a:cubicBezTo>
                  <a:cubicBezTo>
                    <a:pt x="1" y="9"/>
                    <a:pt x="1" y="9"/>
                    <a:pt x="1" y="9"/>
                  </a:cubicBezTo>
                  <a:cubicBezTo>
                    <a:pt x="1" y="9"/>
                    <a:pt x="1" y="9"/>
                    <a:pt x="1" y="9"/>
                  </a:cubicBezTo>
                  <a:cubicBezTo>
                    <a:pt x="1" y="9"/>
                    <a:pt x="1" y="9"/>
                    <a:pt x="1" y="9"/>
                  </a:cubicBezTo>
                  <a:cubicBezTo>
                    <a:pt x="0" y="9"/>
                    <a:pt x="0" y="9"/>
                    <a:pt x="0" y="9"/>
                  </a:cubicBezTo>
                  <a:cubicBezTo>
                    <a:pt x="0" y="10"/>
                    <a:pt x="0" y="10"/>
                    <a:pt x="0" y="10"/>
                  </a:cubicBezTo>
                  <a:cubicBezTo>
                    <a:pt x="1" y="10"/>
                    <a:pt x="1" y="10"/>
                    <a:pt x="1" y="10"/>
                  </a:cubicBezTo>
                  <a:cubicBezTo>
                    <a:pt x="1" y="11"/>
                    <a:pt x="1" y="11"/>
                    <a:pt x="1" y="11"/>
                  </a:cubicBezTo>
                  <a:cubicBezTo>
                    <a:pt x="2" y="12"/>
                    <a:pt x="2" y="12"/>
                    <a:pt x="2" y="12"/>
                  </a:cubicBezTo>
                  <a:cubicBezTo>
                    <a:pt x="0" y="12"/>
                    <a:pt x="0" y="12"/>
                    <a:pt x="0" y="12"/>
                  </a:cubicBezTo>
                  <a:cubicBezTo>
                    <a:pt x="0" y="13"/>
                    <a:pt x="0" y="13"/>
                    <a:pt x="0" y="13"/>
                  </a:cubicBezTo>
                  <a:cubicBezTo>
                    <a:pt x="0" y="14"/>
                    <a:pt x="0" y="14"/>
                    <a:pt x="0" y="14"/>
                  </a:cubicBezTo>
                  <a:cubicBezTo>
                    <a:pt x="1" y="13"/>
                    <a:pt x="1" y="13"/>
                    <a:pt x="1" y="13"/>
                  </a:cubicBezTo>
                  <a:cubicBezTo>
                    <a:pt x="2" y="14"/>
                    <a:pt x="2" y="14"/>
                    <a:pt x="2" y="14"/>
                  </a:cubicBezTo>
                  <a:cubicBezTo>
                    <a:pt x="2" y="15"/>
                    <a:pt x="2" y="15"/>
                    <a:pt x="2" y="15"/>
                  </a:cubicBezTo>
                  <a:cubicBezTo>
                    <a:pt x="2" y="16"/>
                    <a:pt x="2" y="16"/>
                    <a:pt x="2" y="16"/>
                  </a:cubicBezTo>
                  <a:cubicBezTo>
                    <a:pt x="2" y="16"/>
                    <a:pt x="2" y="16"/>
                    <a:pt x="2" y="16"/>
                  </a:cubicBezTo>
                  <a:cubicBezTo>
                    <a:pt x="3" y="16"/>
                    <a:pt x="3" y="16"/>
                    <a:pt x="3" y="16"/>
                  </a:cubicBezTo>
                  <a:cubicBezTo>
                    <a:pt x="5" y="17"/>
                    <a:pt x="5" y="17"/>
                    <a:pt x="5" y="17"/>
                  </a:cubicBezTo>
                  <a:cubicBezTo>
                    <a:pt x="5" y="17"/>
                    <a:pt x="5" y="17"/>
                    <a:pt x="5" y="17"/>
                  </a:cubicBezTo>
                  <a:lnTo>
                    <a:pt x="6" y="1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38"/>
            <p:cNvSpPr>
              <a:spLocks noEditPoints="1"/>
            </p:cNvSpPr>
            <p:nvPr/>
          </p:nvSpPr>
          <p:spPr bwMode="auto">
            <a:xfrm>
              <a:off x="4368931" y="1467324"/>
              <a:ext cx="428448" cy="449035"/>
            </a:xfrm>
            <a:custGeom>
              <a:avLst/>
              <a:gdLst>
                <a:gd name="T0" fmla="*/ 86 w 90"/>
                <a:gd name="T1" fmla="*/ 12 h 94"/>
                <a:gd name="T2" fmla="*/ 89 w 90"/>
                <a:gd name="T3" fmla="*/ 7 h 94"/>
                <a:gd name="T4" fmla="*/ 83 w 90"/>
                <a:gd name="T5" fmla="*/ 5 h 94"/>
                <a:gd name="T6" fmla="*/ 79 w 90"/>
                <a:gd name="T7" fmla="*/ 5 h 94"/>
                <a:gd name="T8" fmla="*/ 76 w 90"/>
                <a:gd name="T9" fmla="*/ 0 h 94"/>
                <a:gd name="T10" fmla="*/ 73 w 90"/>
                <a:gd name="T11" fmla="*/ 6 h 94"/>
                <a:gd name="T12" fmla="*/ 67 w 90"/>
                <a:gd name="T13" fmla="*/ 9 h 94"/>
                <a:gd name="T14" fmla="*/ 65 w 90"/>
                <a:gd name="T15" fmla="*/ 4 h 94"/>
                <a:gd name="T16" fmla="*/ 62 w 90"/>
                <a:gd name="T17" fmla="*/ 10 h 94"/>
                <a:gd name="T18" fmla="*/ 57 w 90"/>
                <a:gd name="T19" fmla="*/ 11 h 94"/>
                <a:gd name="T20" fmla="*/ 51 w 90"/>
                <a:gd name="T21" fmla="*/ 16 h 94"/>
                <a:gd name="T22" fmla="*/ 49 w 90"/>
                <a:gd name="T23" fmla="*/ 18 h 94"/>
                <a:gd name="T24" fmla="*/ 44 w 90"/>
                <a:gd name="T25" fmla="*/ 18 h 94"/>
                <a:gd name="T26" fmla="*/ 40 w 90"/>
                <a:gd name="T27" fmla="*/ 23 h 94"/>
                <a:gd name="T28" fmla="*/ 39 w 90"/>
                <a:gd name="T29" fmla="*/ 26 h 94"/>
                <a:gd name="T30" fmla="*/ 35 w 90"/>
                <a:gd name="T31" fmla="*/ 29 h 94"/>
                <a:gd name="T32" fmla="*/ 35 w 90"/>
                <a:gd name="T33" fmla="*/ 32 h 94"/>
                <a:gd name="T34" fmla="*/ 31 w 90"/>
                <a:gd name="T35" fmla="*/ 37 h 94"/>
                <a:gd name="T36" fmla="*/ 30 w 90"/>
                <a:gd name="T37" fmla="*/ 40 h 94"/>
                <a:gd name="T38" fmla="*/ 28 w 90"/>
                <a:gd name="T39" fmla="*/ 46 h 94"/>
                <a:gd name="T40" fmla="*/ 23 w 90"/>
                <a:gd name="T41" fmla="*/ 51 h 94"/>
                <a:gd name="T42" fmla="*/ 18 w 90"/>
                <a:gd name="T43" fmla="*/ 57 h 94"/>
                <a:gd name="T44" fmla="*/ 24 w 90"/>
                <a:gd name="T45" fmla="*/ 57 h 94"/>
                <a:gd name="T46" fmla="*/ 16 w 90"/>
                <a:gd name="T47" fmla="*/ 59 h 94"/>
                <a:gd name="T48" fmla="*/ 14 w 90"/>
                <a:gd name="T49" fmla="*/ 63 h 94"/>
                <a:gd name="T50" fmla="*/ 10 w 90"/>
                <a:gd name="T51" fmla="*/ 64 h 94"/>
                <a:gd name="T52" fmla="*/ 8 w 90"/>
                <a:gd name="T53" fmla="*/ 67 h 94"/>
                <a:gd name="T54" fmla="*/ 1 w 90"/>
                <a:gd name="T55" fmla="*/ 68 h 94"/>
                <a:gd name="T56" fmla="*/ 2 w 90"/>
                <a:gd name="T57" fmla="*/ 72 h 94"/>
                <a:gd name="T58" fmla="*/ 7 w 90"/>
                <a:gd name="T59" fmla="*/ 73 h 94"/>
                <a:gd name="T60" fmla="*/ 8 w 90"/>
                <a:gd name="T61" fmla="*/ 75 h 94"/>
                <a:gd name="T62" fmla="*/ 2 w 90"/>
                <a:gd name="T63" fmla="*/ 77 h 94"/>
                <a:gd name="T64" fmla="*/ 8 w 90"/>
                <a:gd name="T65" fmla="*/ 79 h 94"/>
                <a:gd name="T66" fmla="*/ 4 w 90"/>
                <a:gd name="T67" fmla="*/ 84 h 94"/>
                <a:gd name="T68" fmla="*/ 6 w 90"/>
                <a:gd name="T69" fmla="*/ 88 h 94"/>
                <a:gd name="T70" fmla="*/ 10 w 90"/>
                <a:gd name="T71" fmla="*/ 94 h 94"/>
                <a:gd name="T72" fmla="*/ 18 w 90"/>
                <a:gd name="T73" fmla="*/ 87 h 94"/>
                <a:gd name="T74" fmla="*/ 22 w 90"/>
                <a:gd name="T75" fmla="*/ 85 h 94"/>
                <a:gd name="T76" fmla="*/ 28 w 90"/>
                <a:gd name="T77" fmla="*/ 88 h 94"/>
                <a:gd name="T78" fmla="*/ 28 w 90"/>
                <a:gd name="T79" fmla="*/ 66 h 94"/>
                <a:gd name="T80" fmla="*/ 34 w 90"/>
                <a:gd name="T81" fmla="*/ 40 h 94"/>
                <a:gd name="T82" fmla="*/ 45 w 90"/>
                <a:gd name="T83" fmla="*/ 25 h 94"/>
                <a:gd name="T84" fmla="*/ 53 w 90"/>
                <a:gd name="T85" fmla="*/ 18 h 94"/>
                <a:gd name="T86" fmla="*/ 69 w 90"/>
                <a:gd name="T87" fmla="*/ 20 h 94"/>
                <a:gd name="T88" fmla="*/ 79 w 90"/>
                <a:gd name="T89" fmla="*/ 10 h 94"/>
                <a:gd name="T90" fmla="*/ 3 w 90"/>
                <a:gd name="T91" fmla="*/ 81 h 94"/>
                <a:gd name="T92" fmla="*/ 1 w 90"/>
                <a:gd name="T93" fmla="*/ 80 h 94"/>
                <a:gd name="T94" fmla="*/ 4 w 90"/>
                <a:gd name="T95" fmla="*/ 67 h 94"/>
                <a:gd name="T96" fmla="*/ 15 w 90"/>
                <a:gd name="T97" fmla="*/ 58 h 94"/>
                <a:gd name="T98" fmla="*/ 26 w 90"/>
                <a:gd name="T99" fmla="*/ 44 h 94"/>
                <a:gd name="T100" fmla="*/ 27 w 90"/>
                <a:gd name="T101" fmla="*/ 30 h 94"/>
                <a:gd name="T102" fmla="*/ 33 w 90"/>
                <a:gd name="T103" fmla="*/ 23 h 94"/>
                <a:gd name="T104" fmla="*/ 36 w 90"/>
                <a:gd name="T105" fmla="*/ 20 h 94"/>
                <a:gd name="T106" fmla="*/ 35 w 90"/>
                <a:gd name="T107" fmla="*/ 22 h 94"/>
                <a:gd name="T108" fmla="*/ 44 w 90"/>
                <a:gd name="T109" fmla="*/ 16 h 94"/>
                <a:gd name="T110" fmla="*/ 44 w 90"/>
                <a:gd name="T111" fmla="*/ 16 h 94"/>
                <a:gd name="T112" fmla="*/ 49 w 90"/>
                <a:gd name="T113" fmla="*/ 12 h 94"/>
                <a:gd name="T114" fmla="*/ 51 w 90"/>
                <a:gd name="T115" fmla="*/ 10 h 94"/>
                <a:gd name="T116" fmla="*/ 62 w 90"/>
                <a:gd name="T117" fmla="*/ 6 h 94"/>
                <a:gd name="T118" fmla="*/ 62 w 90"/>
                <a:gd name="T119" fmla="*/ 5 h 94"/>
                <a:gd name="T120" fmla="*/ 71 w 90"/>
                <a:gd name="T121"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0" h="94">
                  <a:moveTo>
                    <a:pt x="83" y="17"/>
                  </a:moveTo>
                  <a:cubicBezTo>
                    <a:pt x="84" y="17"/>
                    <a:pt x="84" y="17"/>
                    <a:pt x="84" y="17"/>
                  </a:cubicBezTo>
                  <a:cubicBezTo>
                    <a:pt x="84" y="16"/>
                    <a:pt x="84" y="16"/>
                    <a:pt x="84" y="16"/>
                  </a:cubicBezTo>
                  <a:cubicBezTo>
                    <a:pt x="85" y="15"/>
                    <a:pt x="85" y="15"/>
                    <a:pt x="85" y="15"/>
                  </a:cubicBezTo>
                  <a:cubicBezTo>
                    <a:pt x="86" y="15"/>
                    <a:pt x="86" y="15"/>
                    <a:pt x="86" y="15"/>
                  </a:cubicBezTo>
                  <a:cubicBezTo>
                    <a:pt x="87" y="14"/>
                    <a:pt x="87" y="14"/>
                    <a:pt x="87" y="14"/>
                  </a:cubicBezTo>
                  <a:cubicBezTo>
                    <a:pt x="87" y="13"/>
                    <a:pt x="87" y="13"/>
                    <a:pt x="87" y="13"/>
                  </a:cubicBezTo>
                  <a:cubicBezTo>
                    <a:pt x="88" y="13"/>
                    <a:pt x="88" y="13"/>
                    <a:pt x="88" y="13"/>
                  </a:cubicBezTo>
                  <a:cubicBezTo>
                    <a:pt x="89" y="13"/>
                    <a:pt x="89" y="13"/>
                    <a:pt x="89" y="13"/>
                  </a:cubicBezTo>
                  <a:cubicBezTo>
                    <a:pt x="89" y="12"/>
                    <a:pt x="89" y="12"/>
                    <a:pt x="89" y="12"/>
                  </a:cubicBezTo>
                  <a:cubicBezTo>
                    <a:pt x="89" y="11"/>
                    <a:pt x="89" y="11"/>
                    <a:pt x="89" y="11"/>
                  </a:cubicBezTo>
                  <a:cubicBezTo>
                    <a:pt x="89" y="11"/>
                    <a:pt x="89" y="11"/>
                    <a:pt x="89" y="11"/>
                  </a:cubicBezTo>
                  <a:cubicBezTo>
                    <a:pt x="88" y="11"/>
                    <a:pt x="88" y="11"/>
                    <a:pt x="88" y="11"/>
                  </a:cubicBezTo>
                  <a:cubicBezTo>
                    <a:pt x="88" y="11"/>
                    <a:pt x="88" y="11"/>
                    <a:pt x="88" y="11"/>
                  </a:cubicBezTo>
                  <a:cubicBezTo>
                    <a:pt x="87" y="11"/>
                    <a:pt x="87" y="11"/>
                    <a:pt x="87" y="11"/>
                  </a:cubicBezTo>
                  <a:cubicBezTo>
                    <a:pt x="87" y="12"/>
                    <a:pt x="87" y="12"/>
                    <a:pt x="87" y="12"/>
                  </a:cubicBezTo>
                  <a:cubicBezTo>
                    <a:pt x="87" y="11"/>
                    <a:pt x="87" y="11"/>
                    <a:pt x="87" y="11"/>
                  </a:cubicBezTo>
                  <a:cubicBezTo>
                    <a:pt x="87" y="11"/>
                    <a:pt x="87" y="11"/>
                    <a:pt x="87" y="11"/>
                  </a:cubicBezTo>
                  <a:cubicBezTo>
                    <a:pt x="86" y="11"/>
                    <a:pt x="86" y="11"/>
                    <a:pt x="86" y="11"/>
                  </a:cubicBezTo>
                  <a:cubicBezTo>
                    <a:pt x="86" y="11"/>
                    <a:pt x="86" y="11"/>
                    <a:pt x="86" y="11"/>
                  </a:cubicBezTo>
                  <a:cubicBezTo>
                    <a:pt x="86" y="12"/>
                    <a:pt x="86" y="12"/>
                    <a:pt x="86" y="12"/>
                  </a:cubicBezTo>
                  <a:cubicBezTo>
                    <a:pt x="86" y="12"/>
                    <a:pt x="86" y="12"/>
                    <a:pt x="86" y="12"/>
                  </a:cubicBezTo>
                  <a:cubicBezTo>
                    <a:pt x="86" y="11"/>
                    <a:pt x="86" y="11"/>
                    <a:pt x="86" y="11"/>
                  </a:cubicBezTo>
                  <a:cubicBezTo>
                    <a:pt x="85" y="12"/>
                    <a:pt x="85" y="12"/>
                    <a:pt x="85" y="12"/>
                  </a:cubicBezTo>
                  <a:cubicBezTo>
                    <a:pt x="85" y="12"/>
                    <a:pt x="85" y="12"/>
                    <a:pt x="85" y="12"/>
                  </a:cubicBezTo>
                  <a:cubicBezTo>
                    <a:pt x="85" y="12"/>
                    <a:pt x="85" y="12"/>
                    <a:pt x="85" y="12"/>
                  </a:cubicBezTo>
                  <a:cubicBezTo>
                    <a:pt x="84" y="11"/>
                    <a:pt x="84" y="11"/>
                    <a:pt x="84" y="11"/>
                  </a:cubicBezTo>
                  <a:cubicBezTo>
                    <a:pt x="84" y="11"/>
                    <a:pt x="84" y="11"/>
                    <a:pt x="84" y="11"/>
                  </a:cubicBezTo>
                  <a:cubicBezTo>
                    <a:pt x="84" y="10"/>
                    <a:pt x="84" y="10"/>
                    <a:pt x="84" y="10"/>
                  </a:cubicBezTo>
                  <a:cubicBezTo>
                    <a:pt x="83" y="10"/>
                    <a:pt x="83" y="10"/>
                    <a:pt x="83" y="10"/>
                  </a:cubicBezTo>
                  <a:cubicBezTo>
                    <a:pt x="83" y="10"/>
                    <a:pt x="83" y="10"/>
                    <a:pt x="83" y="10"/>
                  </a:cubicBezTo>
                  <a:cubicBezTo>
                    <a:pt x="82" y="9"/>
                    <a:pt x="82" y="9"/>
                    <a:pt x="82" y="9"/>
                  </a:cubicBezTo>
                  <a:cubicBezTo>
                    <a:pt x="81" y="9"/>
                    <a:pt x="81" y="9"/>
                    <a:pt x="81" y="9"/>
                  </a:cubicBezTo>
                  <a:cubicBezTo>
                    <a:pt x="80" y="9"/>
                    <a:pt x="80" y="9"/>
                    <a:pt x="80" y="9"/>
                  </a:cubicBezTo>
                  <a:cubicBezTo>
                    <a:pt x="81" y="9"/>
                    <a:pt x="81" y="9"/>
                    <a:pt x="81" y="9"/>
                  </a:cubicBezTo>
                  <a:cubicBezTo>
                    <a:pt x="82" y="9"/>
                    <a:pt x="82" y="9"/>
                    <a:pt x="82" y="9"/>
                  </a:cubicBezTo>
                  <a:cubicBezTo>
                    <a:pt x="83" y="9"/>
                    <a:pt x="83" y="9"/>
                    <a:pt x="83" y="9"/>
                  </a:cubicBezTo>
                  <a:cubicBezTo>
                    <a:pt x="84" y="9"/>
                    <a:pt x="84" y="9"/>
                    <a:pt x="84" y="9"/>
                  </a:cubicBezTo>
                  <a:cubicBezTo>
                    <a:pt x="86" y="9"/>
                    <a:pt x="86" y="9"/>
                    <a:pt x="86" y="9"/>
                  </a:cubicBezTo>
                  <a:cubicBezTo>
                    <a:pt x="87" y="9"/>
                    <a:pt x="87" y="9"/>
                    <a:pt x="87" y="9"/>
                  </a:cubicBezTo>
                  <a:cubicBezTo>
                    <a:pt x="88" y="7"/>
                    <a:pt x="88" y="7"/>
                    <a:pt x="88" y="7"/>
                  </a:cubicBezTo>
                  <a:cubicBezTo>
                    <a:pt x="89" y="7"/>
                    <a:pt x="89" y="7"/>
                    <a:pt x="89" y="7"/>
                  </a:cubicBezTo>
                  <a:cubicBezTo>
                    <a:pt x="90" y="6"/>
                    <a:pt x="90" y="6"/>
                    <a:pt x="90" y="6"/>
                  </a:cubicBezTo>
                  <a:cubicBezTo>
                    <a:pt x="90" y="6"/>
                    <a:pt x="90" y="6"/>
                    <a:pt x="90" y="6"/>
                  </a:cubicBezTo>
                  <a:cubicBezTo>
                    <a:pt x="89" y="6"/>
                    <a:pt x="89" y="6"/>
                    <a:pt x="89" y="6"/>
                  </a:cubicBezTo>
                  <a:cubicBezTo>
                    <a:pt x="89" y="6"/>
                    <a:pt x="89" y="6"/>
                    <a:pt x="89" y="6"/>
                  </a:cubicBezTo>
                  <a:cubicBezTo>
                    <a:pt x="89" y="5"/>
                    <a:pt x="89" y="5"/>
                    <a:pt x="89" y="5"/>
                  </a:cubicBezTo>
                  <a:cubicBezTo>
                    <a:pt x="88" y="6"/>
                    <a:pt x="88" y="6"/>
                    <a:pt x="88" y="6"/>
                  </a:cubicBezTo>
                  <a:cubicBezTo>
                    <a:pt x="87" y="5"/>
                    <a:pt x="87" y="5"/>
                    <a:pt x="87" y="5"/>
                  </a:cubicBezTo>
                  <a:cubicBezTo>
                    <a:pt x="86" y="5"/>
                    <a:pt x="86" y="5"/>
                    <a:pt x="86" y="5"/>
                  </a:cubicBezTo>
                  <a:cubicBezTo>
                    <a:pt x="86" y="6"/>
                    <a:pt x="86" y="6"/>
                    <a:pt x="86" y="6"/>
                  </a:cubicBezTo>
                  <a:cubicBezTo>
                    <a:pt x="85" y="6"/>
                    <a:pt x="85" y="6"/>
                    <a:pt x="85" y="6"/>
                  </a:cubicBezTo>
                  <a:cubicBezTo>
                    <a:pt x="85" y="5"/>
                    <a:pt x="85" y="5"/>
                    <a:pt x="85" y="5"/>
                  </a:cubicBezTo>
                  <a:cubicBezTo>
                    <a:pt x="86" y="5"/>
                    <a:pt x="86" y="5"/>
                    <a:pt x="86" y="5"/>
                  </a:cubicBezTo>
                  <a:cubicBezTo>
                    <a:pt x="86" y="4"/>
                    <a:pt x="86" y="4"/>
                    <a:pt x="86" y="4"/>
                  </a:cubicBezTo>
                  <a:cubicBezTo>
                    <a:pt x="85" y="4"/>
                    <a:pt x="85" y="4"/>
                    <a:pt x="85" y="4"/>
                  </a:cubicBezTo>
                  <a:cubicBezTo>
                    <a:pt x="85" y="4"/>
                    <a:pt x="85" y="4"/>
                    <a:pt x="85" y="4"/>
                  </a:cubicBezTo>
                  <a:cubicBezTo>
                    <a:pt x="84" y="4"/>
                    <a:pt x="84" y="4"/>
                    <a:pt x="84" y="4"/>
                  </a:cubicBezTo>
                  <a:cubicBezTo>
                    <a:pt x="84" y="5"/>
                    <a:pt x="84" y="5"/>
                    <a:pt x="84" y="5"/>
                  </a:cubicBezTo>
                  <a:cubicBezTo>
                    <a:pt x="83" y="5"/>
                    <a:pt x="83" y="5"/>
                    <a:pt x="83" y="5"/>
                  </a:cubicBezTo>
                  <a:cubicBezTo>
                    <a:pt x="83" y="4"/>
                    <a:pt x="83" y="4"/>
                    <a:pt x="83" y="4"/>
                  </a:cubicBezTo>
                  <a:cubicBezTo>
                    <a:pt x="83" y="4"/>
                    <a:pt x="83" y="4"/>
                    <a:pt x="83" y="4"/>
                  </a:cubicBezTo>
                  <a:cubicBezTo>
                    <a:pt x="83" y="5"/>
                    <a:pt x="83" y="5"/>
                    <a:pt x="83" y="5"/>
                  </a:cubicBezTo>
                  <a:cubicBezTo>
                    <a:pt x="82" y="5"/>
                    <a:pt x="82" y="5"/>
                    <a:pt x="82" y="5"/>
                  </a:cubicBezTo>
                  <a:cubicBezTo>
                    <a:pt x="82" y="4"/>
                    <a:pt x="82" y="4"/>
                    <a:pt x="82" y="4"/>
                  </a:cubicBezTo>
                  <a:cubicBezTo>
                    <a:pt x="83" y="4"/>
                    <a:pt x="83" y="4"/>
                    <a:pt x="83" y="4"/>
                  </a:cubicBezTo>
                  <a:cubicBezTo>
                    <a:pt x="83" y="3"/>
                    <a:pt x="83" y="3"/>
                    <a:pt x="83" y="3"/>
                  </a:cubicBezTo>
                  <a:cubicBezTo>
                    <a:pt x="82" y="3"/>
                    <a:pt x="82" y="3"/>
                    <a:pt x="82" y="3"/>
                  </a:cubicBezTo>
                  <a:cubicBezTo>
                    <a:pt x="81" y="3"/>
                    <a:pt x="81" y="3"/>
                    <a:pt x="81" y="3"/>
                  </a:cubicBezTo>
                  <a:cubicBezTo>
                    <a:pt x="80" y="3"/>
                    <a:pt x="80" y="3"/>
                    <a:pt x="80" y="3"/>
                  </a:cubicBezTo>
                  <a:cubicBezTo>
                    <a:pt x="80" y="4"/>
                    <a:pt x="80" y="4"/>
                    <a:pt x="80" y="4"/>
                  </a:cubicBezTo>
                  <a:cubicBezTo>
                    <a:pt x="80" y="4"/>
                    <a:pt x="80" y="4"/>
                    <a:pt x="80" y="4"/>
                  </a:cubicBezTo>
                  <a:cubicBezTo>
                    <a:pt x="80" y="5"/>
                    <a:pt x="80" y="5"/>
                    <a:pt x="80" y="5"/>
                  </a:cubicBezTo>
                  <a:cubicBezTo>
                    <a:pt x="80" y="6"/>
                    <a:pt x="80" y="6"/>
                    <a:pt x="80" y="6"/>
                  </a:cubicBezTo>
                  <a:cubicBezTo>
                    <a:pt x="80" y="6"/>
                    <a:pt x="80" y="6"/>
                    <a:pt x="80" y="6"/>
                  </a:cubicBezTo>
                  <a:cubicBezTo>
                    <a:pt x="80" y="7"/>
                    <a:pt x="80" y="7"/>
                    <a:pt x="80" y="7"/>
                  </a:cubicBezTo>
                  <a:cubicBezTo>
                    <a:pt x="79" y="6"/>
                    <a:pt x="79" y="6"/>
                    <a:pt x="79" y="6"/>
                  </a:cubicBezTo>
                  <a:cubicBezTo>
                    <a:pt x="79" y="6"/>
                    <a:pt x="79" y="6"/>
                    <a:pt x="79" y="6"/>
                  </a:cubicBezTo>
                  <a:cubicBezTo>
                    <a:pt x="79" y="6"/>
                    <a:pt x="79" y="6"/>
                    <a:pt x="79" y="6"/>
                  </a:cubicBezTo>
                  <a:cubicBezTo>
                    <a:pt x="78" y="6"/>
                    <a:pt x="78" y="6"/>
                    <a:pt x="78" y="6"/>
                  </a:cubicBezTo>
                  <a:cubicBezTo>
                    <a:pt x="77" y="7"/>
                    <a:pt x="77" y="7"/>
                    <a:pt x="77" y="7"/>
                  </a:cubicBezTo>
                  <a:cubicBezTo>
                    <a:pt x="78" y="6"/>
                    <a:pt x="78" y="6"/>
                    <a:pt x="78" y="6"/>
                  </a:cubicBezTo>
                  <a:cubicBezTo>
                    <a:pt x="78" y="5"/>
                    <a:pt x="78" y="5"/>
                    <a:pt x="78" y="5"/>
                  </a:cubicBezTo>
                  <a:cubicBezTo>
                    <a:pt x="79" y="5"/>
                    <a:pt x="79" y="5"/>
                    <a:pt x="79" y="5"/>
                  </a:cubicBezTo>
                  <a:cubicBezTo>
                    <a:pt x="79" y="4"/>
                    <a:pt x="79" y="4"/>
                    <a:pt x="79" y="4"/>
                  </a:cubicBezTo>
                  <a:cubicBezTo>
                    <a:pt x="78" y="4"/>
                    <a:pt x="78" y="4"/>
                    <a:pt x="78" y="4"/>
                  </a:cubicBezTo>
                  <a:cubicBezTo>
                    <a:pt x="77" y="5"/>
                    <a:pt x="77" y="5"/>
                    <a:pt x="77" y="5"/>
                  </a:cubicBezTo>
                  <a:cubicBezTo>
                    <a:pt x="77" y="5"/>
                    <a:pt x="77" y="5"/>
                    <a:pt x="77" y="5"/>
                  </a:cubicBezTo>
                  <a:cubicBezTo>
                    <a:pt x="77" y="4"/>
                    <a:pt x="77" y="4"/>
                    <a:pt x="77" y="4"/>
                  </a:cubicBezTo>
                  <a:cubicBezTo>
                    <a:pt x="78" y="4"/>
                    <a:pt x="78" y="4"/>
                    <a:pt x="78" y="4"/>
                  </a:cubicBezTo>
                  <a:cubicBezTo>
                    <a:pt x="78" y="4"/>
                    <a:pt x="78" y="4"/>
                    <a:pt x="78" y="4"/>
                  </a:cubicBezTo>
                  <a:cubicBezTo>
                    <a:pt x="77" y="4"/>
                    <a:pt x="77" y="4"/>
                    <a:pt x="77" y="4"/>
                  </a:cubicBezTo>
                  <a:cubicBezTo>
                    <a:pt x="77" y="3"/>
                    <a:pt x="77" y="3"/>
                    <a:pt x="77" y="3"/>
                  </a:cubicBezTo>
                  <a:cubicBezTo>
                    <a:pt x="77" y="3"/>
                    <a:pt x="77" y="3"/>
                    <a:pt x="77" y="3"/>
                  </a:cubicBezTo>
                  <a:cubicBezTo>
                    <a:pt x="78" y="3"/>
                    <a:pt x="78" y="3"/>
                    <a:pt x="78" y="3"/>
                  </a:cubicBezTo>
                  <a:cubicBezTo>
                    <a:pt x="79" y="3"/>
                    <a:pt x="79" y="3"/>
                    <a:pt x="79" y="3"/>
                  </a:cubicBezTo>
                  <a:cubicBezTo>
                    <a:pt x="79" y="2"/>
                    <a:pt x="79" y="2"/>
                    <a:pt x="79" y="2"/>
                  </a:cubicBezTo>
                  <a:cubicBezTo>
                    <a:pt x="79" y="2"/>
                    <a:pt x="79" y="2"/>
                    <a:pt x="79" y="2"/>
                  </a:cubicBezTo>
                  <a:cubicBezTo>
                    <a:pt x="78" y="2"/>
                    <a:pt x="78" y="2"/>
                    <a:pt x="78" y="2"/>
                  </a:cubicBezTo>
                  <a:cubicBezTo>
                    <a:pt x="78" y="2"/>
                    <a:pt x="78" y="2"/>
                    <a:pt x="78" y="2"/>
                  </a:cubicBezTo>
                  <a:cubicBezTo>
                    <a:pt x="78" y="1"/>
                    <a:pt x="78" y="1"/>
                    <a:pt x="78" y="1"/>
                  </a:cubicBezTo>
                  <a:cubicBezTo>
                    <a:pt x="78" y="0"/>
                    <a:pt x="78" y="0"/>
                    <a:pt x="78" y="0"/>
                  </a:cubicBezTo>
                  <a:cubicBezTo>
                    <a:pt x="77" y="1"/>
                    <a:pt x="77" y="1"/>
                    <a:pt x="77" y="1"/>
                  </a:cubicBezTo>
                  <a:cubicBezTo>
                    <a:pt x="77" y="1"/>
                    <a:pt x="77" y="1"/>
                    <a:pt x="77" y="1"/>
                  </a:cubicBezTo>
                  <a:cubicBezTo>
                    <a:pt x="76" y="0"/>
                    <a:pt x="76" y="0"/>
                    <a:pt x="76" y="0"/>
                  </a:cubicBezTo>
                  <a:cubicBezTo>
                    <a:pt x="75" y="1"/>
                    <a:pt x="75" y="1"/>
                    <a:pt x="75" y="1"/>
                  </a:cubicBezTo>
                  <a:cubicBezTo>
                    <a:pt x="75" y="1"/>
                    <a:pt x="75" y="1"/>
                    <a:pt x="75" y="1"/>
                  </a:cubicBezTo>
                  <a:cubicBezTo>
                    <a:pt x="76" y="2"/>
                    <a:pt x="76" y="2"/>
                    <a:pt x="76" y="2"/>
                  </a:cubicBezTo>
                  <a:cubicBezTo>
                    <a:pt x="76" y="2"/>
                    <a:pt x="76" y="2"/>
                    <a:pt x="76" y="2"/>
                  </a:cubicBezTo>
                  <a:cubicBezTo>
                    <a:pt x="75" y="2"/>
                    <a:pt x="75" y="2"/>
                    <a:pt x="75" y="2"/>
                  </a:cubicBezTo>
                  <a:cubicBezTo>
                    <a:pt x="75" y="2"/>
                    <a:pt x="75" y="2"/>
                    <a:pt x="75" y="2"/>
                  </a:cubicBezTo>
                  <a:cubicBezTo>
                    <a:pt x="74" y="2"/>
                    <a:pt x="74" y="2"/>
                    <a:pt x="74" y="2"/>
                  </a:cubicBezTo>
                  <a:cubicBezTo>
                    <a:pt x="74" y="3"/>
                    <a:pt x="74" y="3"/>
                    <a:pt x="74" y="3"/>
                  </a:cubicBezTo>
                  <a:cubicBezTo>
                    <a:pt x="74" y="3"/>
                    <a:pt x="74" y="3"/>
                    <a:pt x="74" y="3"/>
                  </a:cubicBezTo>
                  <a:cubicBezTo>
                    <a:pt x="75" y="3"/>
                    <a:pt x="75" y="3"/>
                    <a:pt x="75" y="3"/>
                  </a:cubicBezTo>
                  <a:cubicBezTo>
                    <a:pt x="75" y="3"/>
                    <a:pt x="75" y="3"/>
                    <a:pt x="75" y="3"/>
                  </a:cubicBezTo>
                  <a:cubicBezTo>
                    <a:pt x="75" y="4"/>
                    <a:pt x="75" y="4"/>
                    <a:pt x="75" y="4"/>
                  </a:cubicBezTo>
                  <a:cubicBezTo>
                    <a:pt x="75" y="4"/>
                    <a:pt x="75" y="4"/>
                    <a:pt x="75" y="4"/>
                  </a:cubicBezTo>
                  <a:cubicBezTo>
                    <a:pt x="75" y="4"/>
                    <a:pt x="75" y="4"/>
                    <a:pt x="75" y="4"/>
                  </a:cubicBezTo>
                  <a:cubicBezTo>
                    <a:pt x="74" y="5"/>
                    <a:pt x="74" y="5"/>
                    <a:pt x="74" y="5"/>
                  </a:cubicBezTo>
                  <a:cubicBezTo>
                    <a:pt x="74" y="5"/>
                    <a:pt x="74" y="5"/>
                    <a:pt x="74" y="5"/>
                  </a:cubicBezTo>
                  <a:cubicBezTo>
                    <a:pt x="74" y="5"/>
                    <a:pt x="74" y="5"/>
                    <a:pt x="74" y="5"/>
                  </a:cubicBezTo>
                  <a:cubicBezTo>
                    <a:pt x="74" y="6"/>
                    <a:pt x="74" y="6"/>
                    <a:pt x="74" y="6"/>
                  </a:cubicBezTo>
                  <a:cubicBezTo>
                    <a:pt x="74" y="6"/>
                    <a:pt x="74" y="6"/>
                    <a:pt x="74" y="6"/>
                  </a:cubicBezTo>
                  <a:cubicBezTo>
                    <a:pt x="74" y="7"/>
                    <a:pt x="74" y="7"/>
                    <a:pt x="74" y="7"/>
                  </a:cubicBezTo>
                  <a:cubicBezTo>
                    <a:pt x="73" y="6"/>
                    <a:pt x="73" y="6"/>
                    <a:pt x="73" y="6"/>
                  </a:cubicBezTo>
                  <a:cubicBezTo>
                    <a:pt x="73" y="7"/>
                    <a:pt x="73" y="7"/>
                    <a:pt x="73" y="7"/>
                  </a:cubicBezTo>
                  <a:cubicBezTo>
                    <a:pt x="73" y="7"/>
                    <a:pt x="73" y="7"/>
                    <a:pt x="73" y="7"/>
                  </a:cubicBezTo>
                  <a:cubicBezTo>
                    <a:pt x="72" y="7"/>
                    <a:pt x="72" y="7"/>
                    <a:pt x="72" y="7"/>
                  </a:cubicBezTo>
                  <a:cubicBezTo>
                    <a:pt x="72" y="7"/>
                    <a:pt x="72" y="7"/>
                    <a:pt x="72" y="7"/>
                  </a:cubicBezTo>
                  <a:cubicBezTo>
                    <a:pt x="73" y="5"/>
                    <a:pt x="73" y="5"/>
                    <a:pt x="73" y="5"/>
                  </a:cubicBezTo>
                  <a:cubicBezTo>
                    <a:pt x="72" y="5"/>
                    <a:pt x="72" y="5"/>
                    <a:pt x="72" y="5"/>
                  </a:cubicBezTo>
                  <a:cubicBezTo>
                    <a:pt x="72" y="5"/>
                    <a:pt x="72" y="5"/>
                    <a:pt x="72" y="5"/>
                  </a:cubicBezTo>
                  <a:cubicBezTo>
                    <a:pt x="72" y="4"/>
                    <a:pt x="72" y="4"/>
                    <a:pt x="72" y="4"/>
                  </a:cubicBezTo>
                  <a:cubicBezTo>
                    <a:pt x="72" y="3"/>
                    <a:pt x="72" y="3"/>
                    <a:pt x="72" y="3"/>
                  </a:cubicBezTo>
                  <a:cubicBezTo>
                    <a:pt x="72" y="3"/>
                    <a:pt x="72" y="3"/>
                    <a:pt x="72" y="3"/>
                  </a:cubicBezTo>
                  <a:cubicBezTo>
                    <a:pt x="72" y="3"/>
                    <a:pt x="72" y="3"/>
                    <a:pt x="72" y="3"/>
                  </a:cubicBezTo>
                  <a:cubicBezTo>
                    <a:pt x="71" y="4"/>
                    <a:pt x="71" y="4"/>
                    <a:pt x="71" y="4"/>
                  </a:cubicBezTo>
                  <a:cubicBezTo>
                    <a:pt x="71" y="5"/>
                    <a:pt x="71" y="5"/>
                    <a:pt x="71" y="5"/>
                  </a:cubicBezTo>
                  <a:cubicBezTo>
                    <a:pt x="70" y="6"/>
                    <a:pt x="70" y="6"/>
                    <a:pt x="70" y="6"/>
                  </a:cubicBezTo>
                  <a:cubicBezTo>
                    <a:pt x="69" y="7"/>
                    <a:pt x="69" y="7"/>
                    <a:pt x="69" y="7"/>
                  </a:cubicBezTo>
                  <a:cubicBezTo>
                    <a:pt x="70" y="8"/>
                    <a:pt x="70" y="8"/>
                    <a:pt x="70" y="8"/>
                  </a:cubicBezTo>
                  <a:cubicBezTo>
                    <a:pt x="69" y="9"/>
                    <a:pt x="69" y="9"/>
                    <a:pt x="69" y="9"/>
                  </a:cubicBezTo>
                  <a:cubicBezTo>
                    <a:pt x="68" y="10"/>
                    <a:pt x="68" y="10"/>
                    <a:pt x="68" y="10"/>
                  </a:cubicBezTo>
                  <a:cubicBezTo>
                    <a:pt x="68" y="10"/>
                    <a:pt x="68" y="10"/>
                    <a:pt x="68" y="10"/>
                  </a:cubicBezTo>
                  <a:cubicBezTo>
                    <a:pt x="68" y="9"/>
                    <a:pt x="68" y="9"/>
                    <a:pt x="68" y="9"/>
                  </a:cubicBezTo>
                  <a:cubicBezTo>
                    <a:pt x="67" y="9"/>
                    <a:pt x="67" y="9"/>
                    <a:pt x="67" y="9"/>
                  </a:cubicBezTo>
                  <a:cubicBezTo>
                    <a:pt x="68" y="8"/>
                    <a:pt x="68" y="8"/>
                    <a:pt x="68" y="8"/>
                  </a:cubicBezTo>
                  <a:cubicBezTo>
                    <a:pt x="68" y="7"/>
                    <a:pt x="68" y="7"/>
                    <a:pt x="68" y="7"/>
                  </a:cubicBezTo>
                  <a:cubicBezTo>
                    <a:pt x="68" y="7"/>
                    <a:pt x="68" y="7"/>
                    <a:pt x="68" y="7"/>
                  </a:cubicBezTo>
                  <a:cubicBezTo>
                    <a:pt x="68" y="6"/>
                    <a:pt x="68" y="6"/>
                    <a:pt x="68" y="6"/>
                  </a:cubicBezTo>
                  <a:cubicBezTo>
                    <a:pt x="69" y="5"/>
                    <a:pt x="69" y="5"/>
                    <a:pt x="69" y="5"/>
                  </a:cubicBezTo>
                  <a:cubicBezTo>
                    <a:pt x="69" y="4"/>
                    <a:pt x="69" y="4"/>
                    <a:pt x="69" y="4"/>
                  </a:cubicBezTo>
                  <a:cubicBezTo>
                    <a:pt x="70" y="4"/>
                    <a:pt x="70" y="4"/>
                    <a:pt x="70" y="4"/>
                  </a:cubicBezTo>
                  <a:cubicBezTo>
                    <a:pt x="70" y="3"/>
                    <a:pt x="70" y="3"/>
                    <a:pt x="70" y="3"/>
                  </a:cubicBezTo>
                  <a:cubicBezTo>
                    <a:pt x="69" y="3"/>
                    <a:pt x="69" y="3"/>
                    <a:pt x="69" y="3"/>
                  </a:cubicBezTo>
                  <a:cubicBezTo>
                    <a:pt x="68" y="3"/>
                    <a:pt x="68" y="3"/>
                    <a:pt x="68" y="3"/>
                  </a:cubicBezTo>
                  <a:cubicBezTo>
                    <a:pt x="68" y="3"/>
                    <a:pt x="68" y="3"/>
                    <a:pt x="68" y="3"/>
                  </a:cubicBezTo>
                  <a:cubicBezTo>
                    <a:pt x="68" y="3"/>
                    <a:pt x="68" y="3"/>
                    <a:pt x="68" y="3"/>
                  </a:cubicBezTo>
                  <a:cubicBezTo>
                    <a:pt x="67" y="4"/>
                    <a:pt x="67" y="4"/>
                    <a:pt x="67" y="4"/>
                  </a:cubicBezTo>
                  <a:cubicBezTo>
                    <a:pt x="67" y="3"/>
                    <a:pt x="67" y="3"/>
                    <a:pt x="67" y="3"/>
                  </a:cubicBezTo>
                  <a:cubicBezTo>
                    <a:pt x="67" y="3"/>
                    <a:pt x="67" y="3"/>
                    <a:pt x="67" y="3"/>
                  </a:cubicBezTo>
                  <a:cubicBezTo>
                    <a:pt x="66" y="3"/>
                    <a:pt x="66" y="3"/>
                    <a:pt x="66" y="3"/>
                  </a:cubicBezTo>
                  <a:cubicBezTo>
                    <a:pt x="66" y="3"/>
                    <a:pt x="66" y="3"/>
                    <a:pt x="66" y="3"/>
                  </a:cubicBezTo>
                  <a:cubicBezTo>
                    <a:pt x="66" y="4"/>
                    <a:pt x="66" y="4"/>
                    <a:pt x="66" y="4"/>
                  </a:cubicBezTo>
                  <a:cubicBezTo>
                    <a:pt x="65" y="4"/>
                    <a:pt x="65" y="4"/>
                    <a:pt x="65" y="4"/>
                  </a:cubicBezTo>
                  <a:cubicBezTo>
                    <a:pt x="65" y="4"/>
                    <a:pt x="65" y="4"/>
                    <a:pt x="65" y="4"/>
                  </a:cubicBezTo>
                  <a:cubicBezTo>
                    <a:pt x="65" y="4"/>
                    <a:pt x="65" y="4"/>
                    <a:pt x="65" y="4"/>
                  </a:cubicBezTo>
                  <a:cubicBezTo>
                    <a:pt x="64" y="4"/>
                    <a:pt x="64" y="4"/>
                    <a:pt x="64" y="4"/>
                  </a:cubicBezTo>
                  <a:cubicBezTo>
                    <a:pt x="64" y="4"/>
                    <a:pt x="64" y="4"/>
                    <a:pt x="64" y="4"/>
                  </a:cubicBezTo>
                  <a:cubicBezTo>
                    <a:pt x="65" y="5"/>
                    <a:pt x="65" y="5"/>
                    <a:pt x="65" y="5"/>
                  </a:cubicBezTo>
                  <a:cubicBezTo>
                    <a:pt x="66" y="5"/>
                    <a:pt x="66" y="5"/>
                    <a:pt x="66" y="5"/>
                  </a:cubicBezTo>
                  <a:cubicBezTo>
                    <a:pt x="65" y="6"/>
                    <a:pt x="65" y="6"/>
                    <a:pt x="65" y="6"/>
                  </a:cubicBezTo>
                  <a:cubicBezTo>
                    <a:pt x="65" y="5"/>
                    <a:pt x="65" y="5"/>
                    <a:pt x="65" y="5"/>
                  </a:cubicBezTo>
                  <a:cubicBezTo>
                    <a:pt x="64" y="6"/>
                    <a:pt x="64" y="6"/>
                    <a:pt x="64" y="6"/>
                  </a:cubicBezTo>
                  <a:cubicBezTo>
                    <a:pt x="64" y="6"/>
                    <a:pt x="64" y="6"/>
                    <a:pt x="64" y="6"/>
                  </a:cubicBezTo>
                  <a:cubicBezTo>
                    <a:pt x="65" y="6"/>
                    <a:pt x="65" y="6"/>
                    <a:pt x="65" y="6"/>
                  </a:cubicBezTo>
                  <a:cubicBezTo>
                    <a:pt x="64" y="7"/>
                    <a:pt x="64" y="7"/>
                    <a:pt x="64" y="7"/>
                  </a:cubicBezTo>
                  <a:cubicBezTo>
                    <a:pt x="63" y="6"/>
                    <a:pt x="63" y="6"/>
                    <a:pt x="63" y="6"/>
                  </a:cubicBezTo>
                  <a:cubicBezTo>
                    <a:pt x="63" y="6"/>
                    <a:pt x="63" y="6"/>
                    <a:pt x="63" y="6"/>
                  </a:cubicBezTo>
                  <a:cubicBezTo>
                    <a:pt x="63" y="7"/>
                    <a:pt x="63" y="7"/>
                    <a:pt x="63" y="7"/>
                  </a:cubicBezTo>
                  <a:cubicBezTo>
                    <a:pt x="62" y="7"/>
                    <a:pt x="62" y="7"/>
                    <a:pt x="62" y="7"/>
                  </a:cubicBezTo>
                  <a:cubicBezTo>
                    <a:pt x="62" y="8"/>
                    <a:pt x="62" y="8"/>
                    <a:pt x="62" y="8"/>
                  </a:cubicBezTo>
                  <a:cubicBezTo>
                    <a:pt x="62" y="8"/>
                    <a:pt x="62" y="8"/>
                    <a:pt x="62" y="8"/>
                  </a:cubicBezTo>
                  <a:cubicBezTo>
                    <a:pt x="62" y="8"/>
                    <a:pt x="62" y="8"/>
                    <a:pt x="62" y="8"/>
                  </a:cubicBezTo>
                  <a:cubicBezTo>
                    <a:pt x="61" y="9"/>
                    <a:pt x="61" y="9"/>
                    <a:pt x="61" y="9"/>
                  </a:cubicBezTo>
                  <a:cubicBezTo>
                    <a:pt x="62" y="10"/>
                    <a:pt x="62" y="10"/>
                    <a:pt x="62" y="10"/>
                  </a:cubicBezTo>
                  <a:cubicBezTo>
                    <a:pt x="62" y="10"/>
                    <a:pt x="62" y="10"/>
                    <a:pt x="62" y="10"/>
                  </a:cubicBezTo>
                  <a:cubicBezTo>
                    <a:pt x="62" y="10"/>
                    <a:pt x="62" y="10"/>
                    <a:pt x="62" y="10"/>
                  </a:cubicBezTo>
                  <a:cubicBezTo>
                    <a:pt x="63" y="11"/>
                    <a:pt x="63" y="11"/>
                    <a:pt x="63" y="11"/>
                  </a:cubicBezTo>
                  <a:cubicBezTo>
                    <a:pt x="62" y="11"/>
                    <a:pt x="62" y="11"/>
                    <a:pt x="62" y="11"/>
                  </a:cubicBezTo>
                  <a:cubicBezTo>
                    <a:pt x="61" y="11"/>
                    <a:pt x="61" y="11"/>
                    <a:pt x="61" y="11"/>
                  </a:cubicBezTo>
                  <a:cubicBezTo>
                    <a:pt x="61" y="10"/>
                    <a:pt x="61" y="10"/>
                    <a:pt x="61" y="10"/>
                  </a:cubicBezTo>
                  <a:cubicBezTo>
                    <a:pt x="60" y="10"/>
                    <a:pt x="60" y="10"/>
                    <a:pt x="60" y="10"/>
                  </a:cubicBezTo>
                  <a:cubicBezTo>
                    <a:pt x="61" y="9"/>
                    <a:pt x="61" y="9"/>
                    <a:pt x="61" y="9"/>
                  </a:cubicBezTo>
                  <a:cubicBezTo>
                    <a:pt x="60" y="9"/>
                    <a:pt x="60" y="9"/>
                    <a:pt x="60" y="9"/>
                  </a:cubicBezTo>
                  <a:cubicBezTo>
                    <a:pt x="59" y="9"/>
                    <a:pt x="59" y="9"/>
                    <a:pt x="59" y="9"/>
                  </a:cubicBezTo>
                  <a:cubicBezTo>
                    <a:pt x="58" y="9"/>
                    <a:pt x="58" y="9"/>
                    <a:pt x="58" y="9"/>
                  </a:cubicBezTo>
                  <a:cubicBezTo>
                    <a:pt x="57" y="8"/>
                    <a:pt x="57" y="8"/>
                    <a:pt x="57" y="8"/>
                  </a:cubicBezTo>
                  <a:cubicBezTo>
                    <a:pt x="57" y="8"/>
                    <a:pt x="57" y="8"/>
                    <a:pt x="57" y="8"/>
                  </a:cubicBezTo>
                  <a:cubicBezTo>
                    <a:pt x="56" y="8"/>
                    <a:pt x="56" y="8"/>
                    <a:pt x="56" y="8"/>
                  </a:cubicBezTo>
                  <a:cubicBezTo>
                    <a:pt x="56" y="8"/>
                    <a:pt x="56" y="8"/>
                    <a:pt x="56" y="8"/>
                  </a:cubicBezTo>
                  <a:cubicBezTo>
                    <a:pt x="55" y="8"/>
                    <a:pt x="55" y="8"/>
                    <a:pt x="55" y="8"/>
                  </a:cubicBezTo>
                  <a:cubicBezTo>
                    <a:pt x="54" y="9"/>
                    <a:pt x="54" y="9"/>
                    <a:pt x="54" y="9"/>
                  </a:cubicBezTo>
                  <a:cubicBezTo>
                    <a:pt x="54" y="9"/>
                    <a:pt x="54" y="9"/>
                    <a:pt x="54" y="9"/>
                  </a:cubicBezTo>
                  <a:cubicBezTo>
                    <a:pt x="55" y="10"/>
                    <a:pt x="55" y="10"/>
                    <a:pt x="55" y="10"/>
                  </a:cubicBezTo>
                  <a:cubicBezTo>
                    <a:pt x="56" y="10"/>
                    <a:pt x="56" y="10"/>
                    <a:pt x="56" y="10"/>
                  </a:cubicBezTo>
                  <a:cubicBezTo>
                    <a:pt x="56" y="10"/>
                    <a:pt x="56" y="10"/>
                    <a:pt x="56" y="10"/>
                  </a:cubicBezTo>
                  <a:cubicBezTo>
                    <a:pt x="57" y="10"/>
                    <a:pt x="57" y="10"/>
                    <a:pt x="57" y="10"/>
                  </a:cubicBezTo>
                  <a:cubicBezTo>
                    <a:pt x="57" y="11"/>
                    <a:pt x="57" y="11"/>
                    <a:pt x="57" y="11"/>
                  </a:cubicBezTo>
                  <a:cubicBezTo>
                    <a:pt x="57" y="12"/>
                    <a:pt x="57" y="12"/>
                    <a:pt x="57" y="12"/>
                  </a:cubicBezTo>
                  <a:cubicBezTo>
                    <a:pt x="58" y="13"/>
                    <a:pt x="58" y="13"/>
                    <a:pt x="58" y="13"/>
                  </a:cubicBezTo>
                  <a:cubicBezTo>
                    <a:pt x="58" y="13"/>
                    <a:pt x="58" y="13"/>
                    <a:pt x="58" y="13"/>
                  </a:cubicBezTo>
                  <a:cubicBezTo>
                    <a:pt x="57" y="13"/>
                    <a:pt x="57" y="13"/>
                    <a:pt x="57" y="13"/>
                  </a:cubicBezTo>
                  <a:cubicBezTo>
                    <a:pt x="56" y="12"/>
                    <a:pt x="56" y="12"/>
                    <a:pt x="56" y="12"/>
                  </a:cubicBezTo>
                  <a:cubicBezTo>
                    <a:pt x="56" y="12"/>
                    <a:pt x="56" y="12"/>
                    <a:pt x="56" y="12"/>
                  </a:cubicBezTo>
                  <a:cubicBezTo>
                    <a:pt x="55" y="11"/>
                    <a:pt x="55" y="11"/>
                    <a:pt x="55" y="11"/>
                  </a:cubicBezTo>
                  <a:cubicBezTo>
                    <a:pt x="55" y="12"/>
                    <a:pt x="55" y="12"/>
                    <a:pt x="55" y="12"/>
                  </a:cubicBezTo>
                  <a:cubicBezTo>
                    <a:pt x="54" y="12"/>
                    <a:pt x="54" y="12"/>
                    <a:pt x="54" y="12"/>
                  </a:cubicBezTo>
                  <a:cubicBezTo>
                    <a:pt x="54" y="11"/>
                    <a:pt x="54" y="11"/>
                    <a:pt x="54" y="11"/>
                  </a:cubicBezTo>
                  <a:cubicBezTo>
                    <a:pt x="53" y="12"/>
                    <a:pt x="53" y="12"/>
                    <a:pt x="53" y="12"/>
                  </a:cubicBezTo>
                  <a:cubicBezTo>
                    <a:pt x="53" y="12"/>
                    <a:pt x="53" y="12"/>
                    <a:pt x="53" y="12"/>
                  </a:cubicBezTo>
                  <a:cubicBezTo>
                    <a:pt x="53" y="13"/>
                    <a:pt x="53" y="13"/>
                    <a:pt x="53" y="13"/>
                  </a:cubicBezTo>
                  <a:cubicBezTo>
                    <a:pt x="53" y="14"/>
                    <a:pt x="53" y="14"/>
                    <a:pt x="53" y="14"/>
                  </a:cubicBezTo>
                  <a:cubicBezTo>
                    <a:pt x="54" y="14"/>
                    <a:pt x="54" y="14"/>
                    <a:pt x="54" y="14"/>
                  </a:cubicBezTo>
                  <a:cubicBezTo>
                    <a:pt x="54" y="15"/>
                    <a:pt x="54" y="15"/>
                    <a:pt x="54" y="15"/>
                  </a:cubicBezTo>
                  <a:cubicBezTo>
                    <a:pt x="53" y="15"/>
                    <a:pt x="53" y="15"/>
                    <a:pt x="53" y="15"/>
                  </a:cubicBezTo>
                  <a:cubicBezTo>
                    <a:pt x="53" y="14"/>
                    <a:pt x="53" y="14"/>
                    <a:pt x="53" y="14"/>
                  </a:cubicBezTo>
                  <a:cubicBezTo>
                    <a:pt x="52" y="15"/>
                    <a:pt x="52" y="15"/>
                    <a:pt x="52" y="15"/>
                  </a:cubicBezTo>
                  <a:cubicBezTo>
                    <a:pt x="52" y="16"/>
                    <a:pt x="52" y="16"/>
                    <a:pt x="52" y="16"/>
                  </a:cubicBezTo>
                  <a:cubicBezTo>
                    <a:pt x="51" y="16"/>
                    <a:pt x="51" y="16"/>
                    <a:pt x="51" y="16"/>
                  </a:cubicBezTo>
                  <a:cubicBezTo>
                    <a:pt x="51" y="16"/>
                    <a:pt x="51" y="16"/>
                    <a:pt x="51" y="16"/>
                  </a:cubicBezTo>
                  <a:cubicBezTo>
                    <a:pt x="52" y="15"/>
                    <a:pt x="52" y="15"/>
                    <a:pt x="52" y="15"/>
                  </a:cubicBezTo>
                  <a:cubicBezTo>
                    <a:pt x="52" y="15"/>
                    <a:pt x="52" y="15"/>
                    <a:pt x="52" y="15"/>
                  </a:cubicBezTo>
                  <a:cubicBezTo>
                    <a:pt x="52" y="14"/>
                    <a:pt x="52" y="14"/>
                    <a:pt x="52" y="14"/>
                  </a:cubicBezTo>
                  <a:cubicBezTo>
                    <a:pt x="52" y="12"/>
                    <a:pt x="52" y="12"/>
                    <a:pt x="52" y="12"/>
                  </a:cubicBezTo>
                  <a:cubicBezTo>
                    <a:pt x="51" y="12"/>
                    <a:pt x="51" y="12"/>
                    <a:pt x="51" y="12"/>
                  </a:cubicBezTo>
                  <a:cubicBezTo>
                    <a:pt x="50" y="13"/>
                    <a:pt x="50" y="13"/>
                    <a:pt x="50" y="13"/>
                  </a:cubicBezTo>
                  <a:cubicBezTo>
                    <a:pt x="50" y="14"/>
                    <a:pt x="50" y="14"/>
                    <a:pt x="50" y="14"/>
                  </a:cubicBezTo>
                  <a:cubicBezTo>
                    <a:pt x="50" y="15"/>
                    <a:pt x="50" y="15"/>
                    <a:pt x="50" y="15"/>
                  </a:cubicBezTo>
                  <a:cubicBezTo>
                    <a:pt x="50" y="16"/>
                    <a:pt x="50" y="16"/>
                    <a:pt x="50" y="16"/>
                  </a:cubicBezTo>
                  <a:cubicBezTo>
                    <a:pt x="49" y="15"/>
                    <a:pt x="49" y="15"/>
                    <a:pt x="49" y="15"/>
                  </a:cubicBezTo>
                  <a:cubicBezTo>
                    <a:pt x="50" y="14"/>
                    <a:pt x="50" y="14"/>
                    <a:pt x="50" y="14"/>
                  </a:cubicBezTo>
                  <a:cubicBezTo>
                    <a:pt x="50" y="13"/>
                    <a:pt x="50" y="13"/>
                    <a:pt x="50" y="13"/>
                  </a:cubicBezTo>
                  <a:cubicBezTo>
                    <a:pt x="49" y="13"/>
                    <a:pt x="49" y="13"/>
                    <a:pt x="49" y="13"/>
                  </a:cubicBezTo>
                  <a:cubicBezTo>
                    <a:pt x="48" y="13"/>
                    <a:pt x="48" y="13"/>
                    <a:pt x="48" y="13"/>
                  </a:cubicBezTo>
                  <a:cubicBezTo>
                    <a:pt x="48" y="14"/>
                    <a:pt x="48" y="14"/>
                    <a:pt x="48" y="14"/>
                  </a:cubicBezTo>
                  <a:cubicBezTo>
                    <a:pt x="48" y="15"/>
                    <a:pt x="48" y="15"/>
                    <a:pt x="48" y="15"/>
                  </a:cubicBezTo>
                  <a:cubicBezTo>
                    <a:pt x="48" y="16"/>
                    <a:pt x="48" y="16"/>
                    <a:pt x="48" y="16"/>
                  </a:cubicBezTo>
                  <a:cubicBezTo>
                    <a:pt x="49" y="16"/>
                    <a:pt x="49" y="16"/>
                    <a:pt x="49" y="16"/>
                  </a:cubicBezTo>
                  <a:cubicBezTo>
                    <a:pt x="50" y="17"/>
                    <a:pt x="50" y="17"/>
                    <a:pt x="50" y="17"/>
                  </a:cubicBezTo>
                  <a:cubicBezTo>
                    <a:pt x="49" y="18"/>
                    <a:pt x="49" y="18"/>
                    <a:pt x="49" y="18"/>
                  </a:cubicBezTo>
                  <a:cubicBezTo>
                    <a:pt x="49" y="17"/>
                    <a:pt x="49" y="17"/>
                    <a:pt x="49" y="17"/>
                  </a:cubicBezTo>
                  <a:cubicBezTo>
                    <a:pt x="48" y="16"/>
                    <a:pt x="48" y="16"/>
                    <a:pt x="48" y="16"/>
                  </a:cubicBezTo>
                  <a:cubicBezTo>
                    <a:pt x="47" y="15"/>
                    <a:pt x="47" y="15"/>
                    <a:pt x="47" y="15"/>
                  </a:cubicBezTo>
                  <a:cubicBezTo>
                    <a:pt x="47" y="15"/>
                    <a:pt x="47" y="15"/>
                    <a:pt x="47" y="15"/>
                  </a:cubicBezTo>
                  <a:cubicBezTo>
                    <a:pt x="46" y="15"/>
                    <a:pt x="46" y="15"/>
                    <a:pt x="46" y="15"/>
                  </a:cubicBezTo>
                  <a:cubicBezTo>
                    <a:pt x="46" y="16"/>
                    <a:pt x="46" y="16"/>
                    <a:pt x="46" y="16"/>
                  </a:cubicBezTo>
                  <a:cubicBezTo>
                    <a:pt x="47" y="17"/>
                    <a:pt x="47" y="17"/>
                    <a:pt x="47" y="17"/>
                  </a:cubicBezTo>
                  <a:cubicBezTo>
                    <a:pt x="47" y="17"/>
                    <a:pt x="47" y="17"/>
                    <a:pt x="47" y="17"/>
                  </a:cubicBezTo>
                  <a:cubicBezTo>
                    <a:pt x="48" y="17"/>
                    <a:pt x="48" y="17"/>
                    <a:pt x="48" y="17"/>
                  </a:cubicBezTo>
                  <a:cubicBezTo>
                    <a:pt x="47" y="17"/>
                    <a:pt x="47" y="17"/>
                    <a:pt x="47" y="17"/>
                  </a:cubicBezTo>
                  <a:cubicBezTo>
                    <a:pt x="46" y="17"/>
                    <a:pt x="46" y="17"/>
                    <a:pt x="46" y="17"/>
                  </a:cubicBezTo>
                  <a:cubicBezTo>
                    <a:pt x="47" y="18"/>
                    <a:pt x="47" y="18"/>
                    <a:pt x="47" y="18"/>
                  </a:cubicBezTo>
                  <a:cubicBezTo>
                    <a:pt x="46" y="17"/>
                    <a:pt x="46" y="17"/>
                    <a:pt x="46" y="17"/>
                  </a:cubicBezTo>
                  <a:cubicBezTo>
                    <a:pt x="46" y="16"/>
                    <a:pt x="46" y="16"/>
                    <a:pt x="46" y="16"/>
                  </a:cubicBezTo>
                  <a:cubicBezTo>
                    <a:pt x="45" y="16"/>
                    <a:pt x="45" y="16"/>
                    <a:pt x="45" y="16"/>
                  </a:cubicBezTo>
                  <a:cubicBezTo>
                    <a:pt x="45" y="16"/>
                    <a:pt x="45" y="16"/>
                    <a:pt x="45" y="16"/>
                  </a:cubicBezTo>
                  <a:cubicBezTo>
                    <a:pt x="45" y="16"/>
                    <a:pt x="45" y="16"/>
                    <a:pt x="45" y="16"/>
                  </a:cubicBezTo>
                  <a:cubicBezTo>
                    <a:pt x="44" y="17"/>
                    <a:pt x="44" y="17"/>
                    <a:pt x="44" y="17"/>
                  </a:cubicBezTo>
                  <a:cubicBezTo>
                    <a:pt x="45" y="17"/>
                    <a:pt x="45" y="17"/>
                    <a:pt x="45" y="17"/>
                  </a:cubicBezTo>
                  <a:cubicBezTo>
                    <a:pt x="45" y="18"/>
                    <a:pt x="45" y="18"/>
                    <a:pt x="45" y="18"/>
                  </a:cubicBezTo>
                  <a:cubicBezTo>
                    <a:pt x="44" y="18"/>
                    <a:pt x="44" y="18"/>
                    <a:pt x="44" y="18"/>
                  </a:cubicBezTo>
                  <a:cubicBezTo>
                    <a:pt x="43" y="18"/>
                    <a:pt x="43" y="18"/>
                    <a:pt x="43" y="18"/>
                  </a:cubicBezTo>
                  <a:cubicBezTo>
                    <a:pt x="42" y="19"/>
                    <a:pt x="42" y="19"/>
                    <a:pt x="42" y="19"/>
                  </a:cubicBezTo>
                  <a:cubicBezTo>
                    <a:pt x="43" y="19"/>
                    <a:pt x="43" y="19"/>
                    <a:pt x="43" y="19"/>
                  </a:cubicBezTo>
                  <a:cubicBezTo>
                    <a:pt x="43" y="19"/>
                    <a:pt x="43" y="19"/>
                    <a:pt x="43" y="19"/>
                  </a:cubicBezTo>
                  <a:cubicBezTo>
                    <a:pt x="44" y="20"/>
                    <a:pt x="44" y="20"/>
                    <a:pt x="44" y="20"/>
                  </a:cubicBezTo>
                  <a:cubicBezTo>
                    <a:pt x="43" y="20"/>
                    <a:pt x="43" y="20"/>
                    <a:pt x="43" y="20"/>
                  </a:cubicBezTo>
                  <a:cubicBezTo>
                    <a:pt x="43" y="20"/>
                    <a:pt x="43" y="20"/>
                    <a:pt x="43" y="20"/>
                  </a:cubicBezTo>
                  <a:cubicBezTo>
                    <a:pt x="43" y="20"/>
                    <a:pt x="43" y="20"/>
                    <a:pt x="43" y="20"/>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1" y="21"/>
                    <a:pt x="41" y="21"/>
                    <a:pt x="41" y="21"/>
                  </a:cubicBezTo>
                  <a:cubicBezTo>
                    <a:pt x="41" y="21"/>
                    <a:pt x="41" y="21"/>
                    <a:pt x="41" y="21"/>
                  </a:cubicBezTo>
                  <a:cubicBezTo>
                    <a:pt x="40" y="22"/>
                    <a:pt x="40" y="22"/>
                    <a:pt x="40" y="22"/>
                  </a:cubicBezTo>
                  <a:cubicBezTo>
                    <a:pt x="40" y="22"/>
                    <a:pt x="40" y="22"/>
                    <a:pt x="40" y="22"/>
                  </a:cubicBezTo>
                  <a:cubicBezTo>
                    <a:pt x="40" y="22"/>
                    <a:pt x="40" y="22"/>
                    <a:pt x="40" y="22"/>
                  </a:cubicBezTo>
                  <a:cubicBezTo>
                    <a:pt x="39" y="22"/>
                    <a:pt x="39" y="22"/>
                    <a:pt x="39" y="22"/>
                  </a:cubicBezTo>
                  <a:cubicBezTo>
                    <a:pt x="39" y="23"/>
                    <a:pt x="39" y="23"/>
                    <a:pt x="39" y="23"/>
                  </a:cubicBezTo>
                  <a:cubicBezTo>
                    <a:pt x="40" y="23"/>
                    <a:pt x="40" y="23"/>
                    <a:pt x="40" y="23"/>
                  </a:cubicBezTo>
                  <a:cubicBezTo>
                    <a:pt x="42" y="23"/>
                    <a:pt x="42" y="23"/>
                    <a:pt x="42" y="23"/>
                  </a:cubicBezTo>
                  <a:cubicBezTo>
                    <a:pt x="42" y="23"/>
                    <a:pt x="42" y="23"/>
                    <a:pt x="42" y="23"/>
                  </a:cubicBezTo>
                  <a:cubicBezTo>
                    <a:pt x="43" y="23"/>
                    <a:pt x="43" y="23"/>
                    <a:pt x="43" y="23"/>
                  </a:cubicBezTo>
                  <a:cubicBezTo>
                    <a:pt x="43" y="23"/>
                    <a:pt x="43" y="23"/>
                    <a:pt x="43" y="23"/>
                  </a:cubicBezTo>
                  <a:cubicBezTo>
                    <a:pt x="43" y="23"/>
                    <a:pt x="43" y="23"/>
                    <a:pt x="43" y="23"/>
                  </a:cubicBezTo>
                  <a:cubicBezTo>
                    <a:pt x="43" y="24"/>
                    <a:pt x="43" y="24"/>
                    <a:pt x="43" y="24"/>
                  </a:cubicBezTo>
                  <a:cubicBezTo>
                    <a:pt x="43" y="25"/>
                    <a:pt x="43" y="25"/>
                    <a:pt x="43" y="25"/>
                  </a:cubicBezTo>
                  <a:cubicBezTo>
                    <a:pt x="42" y="25"/>
                    <a:pt x="42" y="25"/>
                    <a:pt x="42" y="25"/>
                  </a:cubicBezTo>
                  <a:cubicBezTo>
                    <a:pt x="42" y="25"/>
                    <a:pt x="42" y="25"/>
                    <a:pt x="42" y="25"/>
                  </a:cubicBezTo>
                  <a:cubicBezTo>
                    <a:pt x="42" y="24"/>
                    <a:pt x="42" y="24"/>
                    <a:pt x="42" y="24"/>
                  </a:cubicBezTo>
                  <a:cubicBezTo>
                    <a:pt x="41" y="24"/>
                    <a:pt x="41" y="24"/>
                    <a:pt x="41" y="24"/>
                  </a:cubicBezTo>
                  <a:cubicBezTo>
                    <a:pt x="41" y="24"/>
                    <a:pt x="41" y="24"/>
                    <a:pt x="41" y="24"/>
                  </a:cubicBezTo>
                  <a:cubicBezTo>
                    <a:pt x="40" y="24"/>
                    <a:pt x="40" y="24"/>
                    <a:pt x="40" y="24"/>
                  </a:cubicBezTo>
                  <a:cubicBezTo>
                    <a:pt x="40" y="24"/>
                    <a:pt x="40" y="24"/>
                    <a:pt x="40" y="24"/>
                  </a:cubicBezTo>
                  <a:cubicBezTo>
                    <a:pt x="40" y="25"/>
                    <a:pt x="40" y="25"/>
                    <a:pt x="40" y="25"/>
                  </a:cubicBezTo>
                  <a:cubicBezTo>
                    <a:pt x="39" y="24"/>
                    <a:pt x="39" y="24"/>
                    <a:pt x="39" y="24"/>
                  </a:cubicBezTo>
                  <a:cubicBezTo>
                    <a:pt x="39" y="24"/>
                    <a:pt x="39" y="24"/>
                    <a:pt x="39" y="24"/>
                  </a:cubicBezTo>
                  <a:cubicBezTo>
                    <a:pt x="40" y="25"/>
                    <a:pt x="40" y="25"/>
                    <a:pt x="40" y="25"/>
                  </a:cubicBezTo>
                  <a:cubicBezTo>
                    <a:pt x="40" y="26"/>
                    <a:pt x="40" y="26"/>
                    <a:pt x="40" y="26"/>
                  </a:cubicBezTo>
                  <a:cubicBezTo>
                    <a:pt x="39" y="26"/>
                    <a:pt x="39" y="26"/>
                    <a:pt x="39" y="26"/>
                  </a:cubicBezTo>
                  <a:cubicBezTo>
                    <a:pt x="39" y="26"/>
                    <a:pt x="39" y="26"/>
                    <a:pt x="39" y="26"/>
                  </a:cubicBezTo>
                  <a:cubicBezTo>
                    <a:pt x="39" y="27"/>
                    <a:pt x="39" y="27"/>
                    <a:pt x="39" y="27"/>
                  </a:cubicBezTo>
                  <a:cubicBezTo>
                    <a:pt x="39" y="27"/>
                    <a:pt x="39" y="27"/>
                    <a:pt x="39" y="27"/>
                  </a:cubicBezTo>
                  <a:cubicBezTo>
                    <a:pt x="39" y="26"/>
                    <a:pt x="39" y="26"/>
                    <a:pt x="39" y="26"/>
                  </a:cubicBezTo>
                  <a:cubicBezTo>
                    <a:pt x="39" y="26"/>
                    <a:pt x="39" y="26"/>
                    <a:pt x="39" y="26"/>
                  </a:cubicBezTo>
                  <a:cubicBezTo>
                    <a:pt x="38" y="25"/>
                    <a:pt x="38" y="25"/>
                    <a:pt x="38" y="25"/>
                  </a:cubicBezTo>
                  <a:cubicBezTo>
                    <a:pt x="38" y="26"/>
                    <a:pt x="38" y="26"/>
                    <a:pt x="38" y="26"/>
                  </a:cubicBezTo>
                  <a:cubicBezTo>
                    <a:pt x="37" y="26"/>
                    <a:pt x="37" y="26"/>
                    <a:pt x="37" y="26"/>
                  </a:cubicBezTo>
                  <a:cubicBezTo>
                    <a:pt x="37" y="25"/>
                    <a:pt x="37" y="25"/>
                    <a:pt x="37" y="25"/>
                  </a:cubicBezTo>
                  <a:cubicBezTo>
                    <a:pt x="37" y="25"/>
                    <a:pt x="37" y="25"/>
                    <a:pt x="37" y="25"/>
                  </a:cubicBezTo>
                  <a:cubicBezTo>
                    <a:pt x="36" y="25"/>
                    <a:pt x="36" y="25"/>
                    <a:pt x="36" y="25"/>
                  </a:cubicBezTo>
                  <a:cubicBezTo>
                    <a:pt x="36" y="26"/>
                    <a:pt x="36" y="26"/>
                    <a:pt x="36" y="26"/>
                  </a:cubicBezTo>
                  <a:cubicBezTo>
                    <a:pt x="36" y="26"/>
                    <a:pt x="36" y="26"/>
                    <a:pt x="36" y="26"/>
                  </a:cubicBezTo>
                  <a:cubicBezTo>
                    <a:pt x="37" y="26"/>
                    <a:pt x="37" y="26"/>
                    <a:pt x="37" y="26"/>
                  </a:cubicBezTo>
                  <a:cubicBezTo>
                    <a:pt x="38" y="27"/>
                    <a:pt x="38" y="27"/>
                    <a:pt x="38" y="27"/>
                  </a:cubicBezTo>
                  <a:cubicBezTo>
                    <a:pt x="38" y="27"/>
                    <a:pt x="38" y="27"/>
                    <a:pt x="38" y="27"/>
                  </a:cubicBezTo>
                  <a:cubicBezTo>
                    <a:pt x="36" y="27"/>
                    <a:pt x="36" y="27"/>
                    <a:pt x="36" y="27"/>
                  </a:cubicBezTo>
                  <a:cubicBezTo>
                    <a:pt x="36" y="27"/>
                    <a:pt x="36" y="27"/>
                    <a:pt x="36" y="27"/>
                  </a:cubicBezTo>
                  <a:cubicBezTo>
                    <a:pt x="35" y="27"/>
                    <a:pt x="35" y="27"/>
                    <a:pt x="35" y="27"/>
                  </a:cubicBezTo>
                  <a:cubicBezTo>
                    <a:pt x="35" y="28"/>
                    <a:pt x="35" y="28"/>
                    <a:pt x="35" y="28"/>
                  </a:cubicBezTo>
                  <a:cubicBezTo>
                    <a:pt x="35" y="28"/>
                    <a:pt x="35" y="28"/>
                    <a:pt x="35" y="28"/>
                  </a:cubicBezTo>
                  <a:cubicBezTo>
                    <a:pt x="35" y="29"/>
                    <a:pt x="35" y="29"/>
                    <a:pt x="35" y="29"/>
                  </a:cubicBezTo>
                  <a:cubicBezTo>
                    <a:pt x="35" y="29"/>
                    <a:pt x="35" y="29"/>
                    <a:pt x="35" y="29"/>
                  </a:cubicBezTo>
                  <a:cubicBezTo>
                    <a:pt x="36" y="28"/>
                    <a:pt x="36" y="28"/>
                    <a:pt x="36" y="28"/>
                  </a:cubicBezTo>
                  <a:cubicBezTo>
                    <a:pt x="37" y="28"/>
                    <a:pt x="37" y="28"/>
                    <a:pt x="37" y="28"/>
                  </a:cubicBezTo>
                  <a:cubicBezTo>
                    <a:pt x="37" y="29"/>
                    <a:pt x="37" y="29"/>
                    <a:pt x="37" y="29"/>
                  </a:cubicBezTo>
                  <a:cubicBezTo>
                    <a:pt x="36" y="29"/>
                    <a:pt x="36" y="29"/>
                    <a:pt x="36" y="29"/>
                  </a:cubicBezTo>
                  <a:cubicBezTo>
                    <a:pt x="36" y="29"/>
                    <a:pt x="36" y="29"/>
                    <a:pt x="36" y="29"/>
                  </a:cubicBezTo>
                  <a:cubicBezTo>
                    <a:pt x="36" y="30"/>
                    <a:pt x="36" y="30"/>
                    <a:pt x="36" y="30"/>
                  </a:cubicBezTo>
                  <a:cubicBezTo>
                    <a:pt x="37" y="31"/>
                    <a:pt x="37" y="31"/>
                    <a:pt x="37" y="31"/>
                  </a:cubicBezTo>
                  <a:cubicBezTo>
                    <a:pt x="37" y="31"/>
                    <a:pt x="37" y="31"/>
                    <a:pt x="37" y="31"/>
                  </a:cubicBezTo>
                  <a:cubicBezTo>
                    <a:pt x="37" y="31"/>
                    <a:pt x="37" y="31"/>
                    <a:pt x="37" y="31"/>
                  </a:cubicBezTo>
                  <a:cubicBezTo>
                    <a:pt x="36" y="31"/>
                    <a:pt x="36" y="31"/>
                    <a:pt x="36" y="31"/>
                  </a:cubicBezTo>
                  <a:cubicBezTo>
                    <a:pt x="35" y="30"/>
                    <a:pt x="35" y="30"/>
                    <a:pt x="35" y="30"/>
                  </a:cubicBezTo>
                  <a:cubicBezTo>
                    <a:pt x="35" y="30"/>
                    <a:pt x="35" y="30"/>
                    <a:pt x="35" y="30"/>
                  </a:cubicBezTo>
                  <a:cubicBezTo>
                    <a:pt x="34" y="31"/>
                    <a:pt x="34" y="31"/>
                    <a:pt x="34" y="31"/>
                  </a:cubicBezTo>
                  <a:cubicBezTo>
                    <a:pt x="35" y="31"/>
                    <a:pt x="35" y="31"/>
                    <a:pt x="35" y="31"/>
                  </a:cubicBezTo>
                  <a:cubicBezTo>
                    <a:pt x="34" y="31"/>
                    <a:pt x="34" y="31"/>
                    <a:pt x="34" y="31"/>
                  </a:cubicBezTo>
                  <a:cubicBezTo>
                    <a:pt x="33" y="32"/>
                    <a:pt x="33" y="32"/>
                    <a:pt x="33" y="32"/>
                  </a:cubicBezTo>
                  <a:cubicBezTo>
                    <a:pt x="33" y="32"/>
                    <a:pt x="33" y="32"/>
                    <a:pt x="33" y="32"/>
                  </a:cubicBezTo>
                  <a:cubicBezTo>
                    <a:pt x="34" y="32"/>
                    <a:pt x="34" y="32"/>
                    <a:pt x="34" y="32"/>
                  </a:cubicBezTo>
                  <a:cubicBezTo>
                    <a:pt x="35" y="32"/>
                    <a:pt x="35" y="32"/>
                    <a:pt x="35" y="32"/>
                  </a:cubicBezTo>
                  <a:cubicBezTo>
                    <a:pt x="35" y="32"/>
                    <a:pt x="35" y="32"/>
                    <a:pt x="35" y="32"/>
                  </a:cubicBezTo>
                  <a:cubicBezTo>
                    <a:pt x="36" y="32"/>
                    <a:pt x="36" y="32"/>
                    <a:pt x="36" y="32"/>
                  </a:cubicBezTo>
                  <a:cubicBezTo>
                    <a:pt x="36" y="33"/>
                    <a:pt x="36" y="33"/>
                    <a:pt x="36" y="33"/>
                  </a:cubicBezTo>
                  <a:cubicBezTo>
                    <a:pt x="37" y="33"/>
                    <a:pt x="37" y="33"/>
                    <a:pt x="37" y="33"/>
                  </a:cubicBezTo>
                  <a:cubicBezTo>
                    <a:pt x="37" y="34"/>
                    <a:pt x="37" y="34"/>
                    <a:pt x="37" y="34"/>
                  </a:cubicBezTo>
                  <a:cubicBezTo>
                    <a:pt x="36" y="33"/>
                    <a:pt x="36" y="33"/>
                    <a:pt x="36" y="33"/>
                  </a:cubicBezTo>
                  <a:cubicBezTo>
                    <a:pt x="35" y="33"/>
                    <a:pt x="35" y="33"/>
                    <a:pt x="35" y="33"/>
                  </a:cubicBezTo>
                  <a:cubicBezTo>
                    <a:pt x="34" y="33"/>
                    <a:pt x="34" y="33"/>
                    <a:pt x="34" y="33"/>
                  </a:cubicBezTo>
                  <a:cubicBezTo>
                    <a:pt x="33" y="33"/>
                    <a:pt x="33" y="33"/>
                    <a:pt x="33" y="33"/>
                  </a:cubicBezTo>
                  <a:cubicBezTo>
                    <a:pt x="33" y="34"/>
                    <a:pt x="33" y="34"/>
                    <a:pt x="33" y="34"/>
                  </a:cubicBezTo>
                  <a:cubicBezTo>
                    <a:pt x="32" y="34"/>
                    <a:pt x="32" y="34"/>
                    <a:pt x="32" y="34"/>
                  </a:cubicBezTo>
                  <a:cubicBezTo>
                    <a:pt x="32" y="34"/>
                    <a:pt x="32" y="34"/>
                    <a:pt x="32" y="34"/>
                  </a:cubicBezTo>
                  <a:cubicBezTo>
                    <a:pt x="31" y="35"/>
                    <a:pt x="31" y="35"/>
                    <a:pt x="31" y="35"/>
                  </a:cubicBezTo>
                  <a:cubicBezTo>
                    <a:pt x="30" y="35"/>
                    <a:pt x="30" y="35"/>
                    <a:pt x="30" y="35"/>
                  </a:cubicBezTo>
                  <a:cubicBezTo>
                    <a:pt x="30" y="35"/>
                    <a:pt x="30" y="35"/>
                    <a:pt x="30" y="35"/>
                  </a:cubicBezTo>
                  <a:cubicBezTo>
                    <a:pt x="31" y="35"/>
                    <a:pt x="31" y="35"/>
                    <a:pt x="31" y="35"/>
                  </a:cubicBezTo>
                  <a:cubicBezTo>
                    <a:pt x="32" y="36"/>
                    <a:pt x="32" y="36"/>
                    <a:pt x="32" y="36"/>
                  </a:cubicBezTo>
                  <a:cubicBezTo>
                    <a:pt x="31" y="36"/>
                    <a:pt x="31" y="36"/>
                    <a:pt x="31" y="36"/>
                  </a:cubicBezTo>
                  <a:cubicBezTo>
                    <a:pt x="31" y="36"/>
                    <a:pt x="31" y="36"/>
                    <a:pt x="31" y="36"/>
                  </a:cubicBezTo>
                  <a:cubicBezTo>
                    <a:pt x="30" y="36"/>
                    <a:pt x="30" y="36"/>
                    <a:pt x="30" y="36"/>
                  </a:cubicBezTo>
                  <a:cubicBezTo>
                    <a:pt x="31" y="36"/>
                    <a:pt x="31" y="36"/>
                    <a:pt x="31" y="36"/>
                  </a:cubicBezTo>
                  <a:cubicBezTo>
                    <a:pt x="31" y="37"/>
                    <a:pt x="31" y="37"/>
                    <a:pt x="31" y="37"/>
                  </a:cubicBezTo>
                  <a:cubicBezTo>
                    <a:pt x="30" y="37"/>
                    <a:pt x="30" y="37"/>
                    <a:pt x="30" y="37"/>
                  </a:cubicBezTo>
                  <a:cubicBezTo>
                    <a:pt x="30" y="36"/>
                    <a:pt x="30" y="36"/>
                    <a:pt x="30" y="36"/>
                  </a:cubicBezTo>
                  <a:cubicBezTo>
                    <a:pt x="30" y="37"/>
                    <a:pt x="30" y="37"/>
                    <a:pt x="30" y="37"/>
                  </a:cubicBezTo>
                  <a:cubicBezTo>
                    <a:pt x="30" y="37"/>
                    <a:pt x="30" y="37"/>
                    <a:pt x="30" y="37"/>
                  </a:cubicBezTo>
                  <a:cubicBezTo>
                    <a:pt x="30" y="37"/>
                    <a:pt x="30" y="37"/>
                    <a:pt x="30" y="37"/>
                  </a:cubicBezTo>
                  <a:cubicBezTo>
                    <a:pt x="30" y="38"/>
                    <a:pt x="30" y="38"/>
                    <a:pt x="30" y="38"/>
                  </a:cubicBezTo>
                  <a:cubicBezTo>
                    <a:pt x="30" y="38"/>
                    <a:pt x="30" y="38"/>
                    <a:pt x="30" y="38"/>
                  </a:cubicBezTo>
                  <a:cubicBezTo>
                    <a:pt x="30" y="38"/>
                    <a:pt x="30" y="38"/>
                    <a:pt x="30"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40"/>
                    <a:pt x="31" y="40"/>
                    <a:pt x="31" y="40"/>
                  </a:cubicBezTo>
                  <a:cubicBezTo>
                    <a:pt x="31" y="40"/>
                    <a:pt x="31" y="40"/>
                    <a:pt x="31" y="40"/>
                  </a:cubicBezTo>
                  <a:cubicBezTo>
                    <a:pt x="32" y="40"/>
                    <a:pt x="32" y="40"/>
                    <a:pt x="32" y="40"/>
                  </a:cubicBezTo>
                  <a:cubicBezTo>
                    <a:pt x="31" y="40"/>
                    <a:pt x="31" y="40"/>
                    <a:pt x="31" y="40"/>
                  </a:cubicBezTo>
                  <a:cubicBezTo>
                    <a:pt x="31" y="40"/>
                    <a:pt x="31" y="40"/>
                    <a:pt x="31" y="40"/>
                  </a:cubicBezTo>
                  <a:cubicBezTo>
                    <a:pt x="30" y="40"/>
                    <a:pt x="30" y="40"/>
                    <a:pt x="30" y="40"/>
                  </a:cubicBezTo>
                  <a:cubicBezTo>
                    <a:pt x="30" y="40"/>
                    <a:pt x="30" y="40"/>
                    <a:pt x="30" y="40"/>
                  </a:cubicBezTo>
                  <a:cubicBezTo>
                    <a:pt x="29" y="40"/>
                    <a:pt x="29" y="40"/>
                    <a:pt x="29" y="40"/>
                  </a:cubicBezTo>
                  <a:cubicBezTo>
                    <a:pt x="28" y="41"/>
                    <a:pt x="28" y="41"/>
                    <a:pt x="28" y="41"/>
                  </a:cubicBezTo>
                  <a:cubicBezTo>
                    <a:pt x="28" y="41"/>
                    <a:pt x="28" y="41"/>
                    <a:pt x="28" y="41"/>
                  </a:cubicBezTo>
                  <a:cubicBezTo>
                    <a:pt x="29" y="41"/>
                    <a:pt x="29" y="41"/>
                    <a:pt x="29" y="41"/>
                  </a:cubicBezTo>
                  <a:cubicBezTo>
                    <a:pt x="29" y="42"/>
                    <a:pt x="29" y="42"/>
                    <a:pt x="29" y="42"/>
                  </a:cubicBezTo>
                  <a:cubicBezTo>
                    <a:pt x="30" y="42"/>
                    <a:pt x="30" y="42"/>
                    <a:pt x="30" y="42"/>
                  </a:cubicBezTo>
                  <a:cubicBezTo>
                    <a:pt x="30" y="43"/>
                    <a:pt x="30" y="43"/>
                    <a:pt x="30" y="43"/>
                  </a:cubicBezTo>
                  <a:cubicBezTo>
                    <a:pt x="29" y="42"/>
                    <a:pt x="29" y="42"/>
                    <a:pt x="29" y="42"/>
                  </a:cubicBezTo>
                  <a:cubicBezTo>
                    <a:pt x="29" y="42"/>
                    <a:pt x="29" y="42"/>
                    <a:pt x="29" y="42"/>
                  </a:cubicBezTo>
                  <a:cubicBezTo>
                    <a:pt x="28" y="43"/>
                    <a:pt x="28" y="43"/>
                    <a:pt x="28" y="43"/>
                  </a:cubicBezTo>
                  <a:cubicBezTo>
                    <a:pt x="28" y="43"/>
                    <a:pt x="28" y="43"/>
                    <a:pt x="28" y="43"/>
                  </a:cubicBezTo>
                  <a:cubicBezTo>
                    <a:pt x="28" y="43"/>
                    <a:pt x="28" y="43"/>
                    <a:pt x="28" y="43"/>
                  </a:cubicBezTo>
                  <a:cubicBezTo>
                    <a:pt x="29" y="44"/>
                    <a:pt x="29" y="44"/>
                    <a:pt x="29" y="44"/>
                  </a:cubicBezTo>
                  <a:cubicBezTo>
                    <a:pt x="29" y="44"/>
                    <a:pt x="29" y="44"/>
                    <a:pt x="29" y="44"/>
                  </a:cubicBezTo>
                  <a:cubicBezTo>
                    <a:pt x="28" y="44"/>
                    <a:pt x="28" y="44"/>
                    <a:pt x="28" y="44"/>
                  </a:cubicBezTo>
                  <a:cubicBezTo>
                    <a:pt x="28" y="44"/>
                    <a:pt x="28" y="44"/>
                    <a:pt x="28" y="44"/>
                  </a:cubicBezTo>
                  <a:cubicBezTo>
                    <a:pt x="28" y="44"/>
                    <a:pt x="28" y="44"/>
                    <a:pt x="28" y="44"/>
                  </a:cubicBezTo>
                  <a:cubicBezTo>
                    <a:pt x="28" y="45"/>
                    <a:pt x="28" y="45"/>
                    <a:pt x="28" y="45"/>
                  </a:cubicBezTo>
                  <a:cubicBezTo>
                    <a:pt x="28" y="45"/>
                    <a:pt x="28" y="45"/>
                    <a:pt x="28" y="45"/>
                  </a:cubicBezTo>
                  <a:cubicBezTo>
                    <a:pt x="28" y="45"/>
                    <a:pt x="28" y="45"/>
                    <a:pt x="28" y="45"/>
                  </a:cubicBezTo>
                  <a:cubicBezTo>
                    <a:pt x="28" y="46"/>
                    <a:pt x="28" y="46"/>
                    <a:pt x="28" y="46"/>
                  </a:cubicBezTo>
                  <a:cubicBezTo>
                    <a:pt x="27" y="45"/>
                    <a:pt x="27" y="45"/>
                    <a:pt x="27" y="45"/>
                  </a:cubicBezTo>
                  <a:cubicBezTo>
                    <a:pt x="27" y="45"/>
                    <a:pt x="27" y="45"/>
                    <a:pt x="27" y="45"/>
                  </a:cubicBezTo>
                  <a:cubicBezTo>
                    <a:pt x="27" y="46"/>
                    <a:pt x="27" y="46"/>
                    <a:pt x="27" y="46"/>
                  </a:cubicBezTo>
                  <a:cubicBezTo>
                    <a:pt x="27" y="46"/>
                    <a:pt x="27" y="46"/>
                    <a:pt x="27" y="46"/>
                  </a:cubicBezTo>
                  <a:cubicBezTo>
                    <a:pt x="27" y="47"/>
                    <a:pt x="27" y="47"/>
                    <a:pt x="27" y="47"/>
                  </a:cubicBezTo>
                  <a:cubicBezTo>
                    <a:pt x="28" y="47"/>
                    <a:pt x="28" y="47"/>
                    <a:pt x="28" y="47"/>
                  </a:cubicBezTo>
                  <a:cubicBezTo>
                    <a:pt x="28" y="47"/>
                    <a:pt x="28" y="47"/>
                    <a:pt x="28" y="47"/>
                  </a:cubicBezTo>
                  <a:cubicBezTo>
                    <a:pt x="28" y="47"/>
                    <a:pt x="28" y="47"/>
                    <a:pt x="28" y="47"/>
                  </a:cubicBezTo>
                  <a:cubicBezTo>
                    <a:pt x="29" y="47"/>
                    <a:pt x="29" y="47"/>
                    <a:pt x="29" y="47"/>
                  </a:cubicBezTo>
                  <a:cubicBezTo>
                    <a:pt x="28" y="48"/>
                    <a:pt x="28" y="48"/>
                    <a:pt x="28" y="48"/>
                  </a:cubicBezTo>
                  <a:cubicBezTo>
                    <a:pt x="28" y="48"/>
                    <a:pt x="28" y="48"/>
                    <a:pt x="28" y="48"/>
                  </a:cubicBezTo>
                  <a:cubicBezTo>
                    <a:pt x="27" y="48"/>
                    <a:pt x="27" y="48"/>
                    <a:pt x="27" y="48"/>
                  </a:cubicBezTo>
                  <a:cubicBezTo>
                    <a:pt x="27" y="48"/>
                    <a:pt x="27" y="48"/>
                    <a:pt x="27" y="48"/>
                  </a:cubicBezTo>
                  <a:cubicBezTo>
                    <a:pt x="26" y="49"/>
                    <a:pt x="26" y="49"/>
                    <a:pt x="26" y="49"/>
                  </a:cubicBezTo>
                  <a:cubicBezTo>
                    <a:pt x="26" y="49"/>
                    <a:pt x="26" y="49"/>
                    <a:pt x="26" y="49"/>
                  </a:cubicBezTo>
                  <a:cubicBezTo>
                    <a:pt x="25" y="49"/>
                    <a:pt x="25" y="49"/>
                    <a:pt x="25" y="49"/>
                  </a:cubicBezTo>
                  <a:cubicBezTo>
                    <a:pt x="25" y="50"/>
                    <a:pt x="25" y="50"/>
                    <a:pt x="25" y="50"/>
                  </a:cubicBezTo>
                  <a:cubicBezTo>
                    <a:pt x="25" y="50"/>
                    <a:pt x="25" y="50"/>
                    <a:pt x="25" y="50"/>
                  </a:cubicBezTo>
                  <a:cubicBezTo>
                    <a:pt x="25" y="50"/>
                    <a:pt x="25" y="50"/>
                    <a:pt x="25" y="50"/>
                  </a:cubicBezTo>
                  <a:cubicBezTo>
                    <a:pt x="24" y="50"/>
                    <a:pt x="24" y="50"/>
                    <a:pt x="24" y="50"/>
                  </a:cubicBezTo>
                  <a:cubicBezTo>
                    <a:pt x="23" y="51"/>
                    <a:pt x="23" y="51"/>
                    <a:pt x="23" y="51"/>
                  </a:cubicBezTo>
                  <a:cubicBezTo>
                    <a:pt x="24" y="51"/>
                    <a:pt x="24" y="51"/>
                    <a:pt x="24" y="51"/>
                  </a:cubicBezTo>
                  <a:cubicBezTo>
                    <a:pt x="24" y="52"/>
                    <a:pt x="24" y="52"/>
                    <a:pt x="24" y="52"/>
                  </a:cubicBezTo>
                  <a:cubicBezTo>
                    <a:pt x="24" y="52"/>
                    <a:pt x="24" y="52"/>
                    <a:pt x="24" y="52"/>
                  </a:cubicBezTo>
                  <a:cubicBezTo>
                    <a:pt x="23" y="53"/>
                    <a:pt x="23" y="53"/>
                    <a:pt x="23" y="53"/>
                  </a:cubicBezTo>
                  <a:cubicBezTo>
                    <a:pt x="23" y="53"/>
                    <a:pt x="23" y="53"/>
                    <a:pt x="23" y="53"/>
                  </a:cubicBezTo>
                  <a:cubicBezTo>
                    <a:pt x="23" y="52"/>
                    <a:pt x="23" y="52"/>
                    <a:pt x="23" y="52"/>
                  </a:cubicBezTo>
                  <a:cubicBezTo>
                    <a:pt x="22" y="52"/>
                    <a:pt x="22" y="52"/>
                    <a:pt x="22" y="52"/>
                  </a:cubicBezTo>
                  <a:cubicBezTo>
                    <a:pt x="22" y="52"/>
                    <a:pt x="22" y="52"/>
                    <a:pt x="22" y="52"/>
                  </a:cubicBezTo>
                  <a:cubicBezTo>
                    <a:pt x="21" y="52"/>
                    <a:pt x="21" y="52"/>
                    <a:pt x="21" y="52"/>
                  </a:cubicBezTo>
                  <a:cubicBezTo>
                    <a:pt x="22" y="53"/>
                    <a:pt x="22" y="53"/>
                    <a:pt x="22" y="53"/>
                  </a:cubicBezTo>
                  <a:cubicBezTo>
                    <a:pt x="21" y="53"/>
                    <a:pt x="21" y="53"/>
                    <a:pt x="21" y="53"/>
                  </a:cubicBezTo>
                  <a:cubicBezTo>
                    <a:pt x="21" y="53"/>
                    <a:pt x="21" y="53"/>
                    <a:pt x="21" y="53"/>
                  </a:cubicBezTo>
                  <a:cubicBezTo>
                    <a:pt x="21" y="54"/>
                    <a:pt x="21" y="54"/>
                    <a:pt x="21" y="54"/>
                  </a:cubicBezTo>
                  <a:cubicBezTo>
                    <a:pt x="20" y="54"/>
                    <a:pt x="20" y="54"/>
                    <a:pt x="20" y="54"/>
                  </a:cubicBezTo>
                  <a:cubicBezTo>
                    <a:pt x="20" y="54"/>
                    <a:pt x="20" y="54"/>
                    <a:pt x="20" y="54"/>
                  </a:cubicBezTo>
                  <a:cubicBezTo>
                    <a:pt x="20" y="55"/>
                    <a:pt x="20" y="55"/>
                    <a:pt x="20" y="55"/>
                  </a:cubicBezTo>
                  <a:cubicBezTo>
                    <a:pt x="19" y="55"/>
                    <a:pt x="19" y="55"/>
                    <a:pt x="19" y="55"/>
                  </a:cubicBezTo>
                  <a:cubicBezTo>
                    <a:pt x="19" y="55"/>
                    <a:pt x="19" y="55"/>
                    <a:pt x="19" y="55"/>
                  </a:cubicBezTo>
                  <a:cubicBezTo>
                    <a:pt x="19" y="56"/>
                    <a:pt x="19" y="56"/>
                    <a:pt x="19" y="56"/>
                  </a:cubicBezTo>
                  <a:cubicBezTo>
                    <a:pt x="19" y="57"/>
                    <a:pt x="19" y="57"/>
                    <a:pt x="19" y="57"/>
                  </a:cubicBezTo>
                  <a:cubicBezTo>
                    <a:pt x="18" y="57"/>
                    <a:pt x="18" y="57"/>
                    <a:pt x="18" y="57"/>
                  </a:cubicBezTo>
                  <a:cubicBezTo>
                    <a:pt x="18" y="58"/>
                    <a:pt x="18" y="58"/>
                    <a:pt x="18" y="58"/>
                  </a:cubicBezTo>
                  <a:cubicBezTo>
                    <a:pt x="19" y="57"/>
                    <a:pt x="19" y="57"/>
                    <a:pt x="19" y="57"/>
                  </a:cubicBezTo>
                  <a:cubicBezTo>
                    <a:pt x="19" y="57"/>
                    <a:pt x="19" y="57"/>
                    <a:pt x="19" y="57"/>
                  </a:cubicBezTo>
                  <a:cubicBezTo>
                    <a:pt x="19" y="58"/>
                    <a:pt x="19" y="58"/>
                    <a:pt x="19" y="58"/>
                  </a:cubicBezTo>
                  <a:cubicBezTo>
                    <a:pt x="19" y="58"/>
                    <a:pt x="19" y="58"/>
                    <a:pt x="19" y="58"/>
                  </a:cubicBezTo>
                  <a:cubicBezTo>
                    <a:pt x="19" y="59"/>
                    <a:pt x="19" y="59"/>
                    <a:pt x="19" y="59"/>
                  </a:cubicBezTo>
                  <a:cubicBezTo>
                    <a:pt x="19" y="59"/>
                    <a:pt x="19" y="59"/>
                    <a:pt x="19" y="59"/>
                  </a:cubicBezTo>
                  <a:cubicBezTo>
                    <a:pt x="20" y="59"/>
                    <a:pt x="20" y="59"/>
                    <a:pt x="20" y="59"/>
                  </a:cubicBezTo>
                  <a:cubicBezTo>
                    <a:pt x="21" y="59"/>
                    <a:pt x="21" y="59"/>
                    <a:pt x="21" y="59"/>
                  </a:cubicBezTo>
                  <a:cubicBezTo>
                    <a:pt x="22" y="57"/>
                    <a:pt x="22" y="57"/>
                    <a:pt x="22" y="57"/>
                  </a:cubicBezTo>
                  <a:cubicBezTo>
                    <a:pt x="22" y="57"/>
                    <a:pt x="22" y="57"/>
                    <a:pt x="22" y="57"/>
                  </a:cubicBezTo>
                  <a:cubicBezTo>
                    <a:pt x="22" y="57"/>
                    <a:pt x="22" y="57"/>
                    <a:pt x="22" y="57"/>
                  </a:cubicBezTo>
                  <a:cubicBezTo>
                    <a:pt x="22" y="56"/>
                    <a:pt x="22" y="56"/>
                    <a:pt x="22" y="56"/>
                  </a:cubicBezTo>
                  <a:cubicBezTo>
                    <a:pt x="22" y="56"/>
                    <a:pt x="22" y="56"/>
                    <a:pt x="22" y="56"/>
                  </a:cubicBezTo>
                  <a:cubicBezTo>
                    <a:pt x="23" y="55"/>
                    <a:pt x="23" y="55"/>
                    <a:pt x="23" y="55"/>
                  </a:cubicBezTo>
                  <a:cubicBezTo>
                    <a:pt x="23" y="55"/>
                    <a:pt x="23" y="55"/>
                    <a:pt x="23" y="55"/>
                  </a:cubicBezTo>
                  <a:cubicBezTo>
                    <a:pt x="24" y="55"/>
                    <a:pt x="24" y="55"/>
                    <a:pt x="24" y="55"/>
                  </a:cubicBezTo>
                  <a:cubicBezTo>
                    <a:pt x="24" y="55"/>
                    <a:pt x="24" y="55"/>
                    <a:pt x="24" y="55"/>
                  </a:cubicBezTo>
                  <a:cubicBezTo>
                    <a:pt x="23" y="56"/>
                    <a:pt x="23" y="56"/>
                    <a:pt x="23" y="56"/>
                  </a:cubicBezTo>
                  <a:cubicBezTo>
                    <a:pt x="23" y="56"/>
                    <a:pt x="23" y="56"/>
                    <a:pt x="23" y="56"/>
                  </a:cubicBezTo>
                  <a:cubicBezTo>
                    <a:pt x="24" y="57"/>
                    <a:pt x="24" y="57"/>
                    <a:pt x="24" y="57"/>
                  </a:cubicBezTo>
                  <a:cubicBezTo>
                    <a:pt x="24" y="57"/>
                    <a:pt x="24" y="57"/>
                    <a:pt x="24" y="57"/>
                  </a:cubicBezTo>
                  <a:cubicBezTo>
                    <a:pt x="23" y="57"/>
                    <a:pt x="23" y="57"/>
                    <a:pt x="23" y="57"/>
                  </a:cubicBezTo>
                  <a:cubicBezTo>
                    <a:pt x="22" y="59"/>
                    <a:pt x="22" y="59"/>
                    <a:pt x="22" y="59"/>
                  </a:cubicBezTo>
                  <a:cubicBezTo>
                    <a:pt x="23" y="59"/>
                    <a:pt x="23" y="59"/>
                    <a:pt x="23" y="59"/>
                  </a:cubicBezTo>
                  <a:cubicBezTo>
                    <a:pt x="22" y="59"/>
                    <a:pt x="22" y="59"/>
                    <a:pt x="22" y="59"/>
                  </a:cubicBezTo>
                  <a:cubicBezTo>
                    <a:pt x="22" y="60"/>
                    <a:pt x="22" y="60"/>
                    <a:pt x="22" y="60"/>
                  </a:cubicBezTo>
                  <a:cubicBezTo>
                    <a:pt x="22" y="60"/>
                    <a:pt x="22" y="60"/>
                    <a:pt x="22" y="60"/>
                  </a:cubicBezTo>
                  <a:cubicBezTo>
                    <a:pt x="21" y="59"/>
                    <a:pt x="21" y="59"/>
                    <a:pt x="21" y="59"/>
                  </a:cubicBezTo>
                  <a:cubicBezTo>
                    <a:pt x="20" y="60"/>
                    <a:pt x="20" y="60"/>
                    <a:pt x="20" y="60"/>
                  </a:cubicBezTo>
                  <a:cubicBezTo>
                    <a:pt x="20" y="60"/>
                    <a:pt x="20" y="60"/>
                    <a:pt x="20" y="60"/>
                  </a:cubicBezTo>
                  <a:cubicBezTo>
                    <a:pt x="20" y="61"/>
                    <a:pt x="20" y="61"/>
                    <a:pt x="20" y="61"/>
                  </a:cubicBezTo>
                  <a:cubicBezTo>
                    <a:pt x="19" y="61"/>
                    <a:pt x="19" y="61"/>
                    <a:pt x="19" y="61"/>
                  </a:cubicBezTo>
                  <a:cubicBezTo>
                    <a:pt x="18" y="61"/>
                    <a:pt x="18" y="61"/>
                    <a:pt x="18" y="61"/>
                  </a:cubicBezTo>
                  <a:cubicBezTo>
                    <a:pt x="19" y="61"/>
                    <a:pt x="19" y="61"/>
                    <a:pt x="19" y="61"/>
                  </a:cubicBezTo>
                  <a:cubicBezTo>
                    <a:pt x="19" y="61"/>
                    <a:pt x="19" y="61"/>
                    <a:pt x="19" y="61"/>
                  </a:cubicBezTo>
                  <a:cubicBezTo>
                    <a:pt x="19" y="60"/>
                    <a:pt x="19" y="60"/>
                    <a:pt x="19" y="60"/>
                  </a:cubicBezTo>
                  <a:cubicBezTo>
                    <a:pt x="19" y="59"/>
                    <a:pt x="19" y="59"/>
                    <a:pt x="19" y="59"/>
                  </a:cubicBezTo>
                  <a:cubicBezTo>
                    <a:pt x="18" y="58"/>
                    <a:pt x="18" y="58"/>
                    <a:pt x="18" y="58"/>
                  </a:cubicBezTo>
                  <a:cubicBezTo>
                    <a:pt x="17" y="58"/>
                    <a:pt x="17" y="58"/>
                    <a:pt x="17" y="58"/>
                  </a:cubicBezTo>
                  <a:cubicBezTo>
                    <a:pt x="17" y="59"/>
                    <a:pt x="17" y="59"/>
                    <a:pt x="17" y="59"/>
                  </a:cubicBezTo>
                  <a:cubicBezTo>
                    <a:pt x="16" y="59"/>
                    <a:pt x="16" y="59"/>
                    <a:pt x="16" y="59"/>
                  </a:cubicBezTo>
                  <a:cubicBezTo>
                    <a:pt x="16" y="59"/>
                    <a:pt x="16" y="59"/>
                    <a:pt x="16" y="59"/>
                  </a:cubicBezTo>
                  <a:cubicBezTo>
                    <a:pt x="17" y="59"/>
                    <a:pt x="17" y="59"/>
                    <a:pt x="17" y="59"/>
                  </a:cubicBezTo>
                  <a:cubicBezTo>
                    <a:pt x="16" y="60"/>
                    <a:pt x="16" y="60"/>
                    <a:pt x="16" y="60"/>
                  </a:cubicBezTo>
                  <a:cubicBezTo>
                    <a:pt x="15" y="60"/>
                    <a:pt x="15" y="60"/>
                    <a:pt x="15" y="60"/>
                  </a:cubicBezTo>
                  <a:cubicBezTo>
                    <a:pt x="15" y="60"/>
                    <a:pt x="15" y="60"/>
                    <a:pt x="15" y="60"/>
                  </a:cubicBezTo>
                  <a:cubicBezTo>
                    <a:pt x="14" y="61"/>
                    <a:pt x="14" y="61"/>
                    <a:pt x="14" y="61"/>
                  </a:cubicBezTo>
                  <a:cubicBezTo>
                    <a:pt x="14" y="61"/>
                    <a:pt x="14" y="61"/>
                    <a:pt x="14" y="61"/>
                  </a:cubicBezTo>
                  <a:cubicBezTo>
                    <a:pt x="15" y="61"/>
                    <a:pt x="15" y="61"/>
                    <a:pt x="15" y="61"/>
                  </a:cubicBezTo>
                  <a:cubicBezTo>
                    <a:pt x="15" y="61"/>
                    <a:pt x="15" y="61"/>
                    <a:pt x="15" y="61"/>
                  </a:cubicBezTo>
                  <a:cubicBezTo>
                    <a:pt x="14" y="61"/>
                    <a:pt x="14" y="61"/>
                    <a:pt x="14" y="61"/>
                  </a:cubicBezTo>
                  <a:cubicBezTo>
                    <a:pt x="14" y="62"/>
                    <a:pt x="14" y="62"/>
                    <a:pt x="14" y="62"/>
                  </a:cubicBezTo>
                  <a:cubicBezTo>
                    <a:pt x="13" y="61"/>
                    <a:pt x="13" y="61"/>
                    <a:pt x="13" y="61"/>
                  </a:cubicBezTo>
                  <a:cubicBezTo>
                    <a:pt x="13" y="61"/>
                    <a:pt x="13" y="61"/>
                    <a:pt x="13" y="61"/>
                  </a:cubicBezTo>
                  <a:cubicBezTo>
                    <a:pt x="13" y="62"/>
                    <a:pt x="13" y="62"/>
                    <a:pt x="13" y="62"/>
                  </a:cubicBezTo>
                  <a:cubicBezTo>
                    <a:pt x="14" y="62"/>
                    <a:pt x="14" y="62"/>
                    <a:pt x="14" y="62"/>
                  </a:cubicBezTo>
                  <a:cubicBezTo>
                    <a:pt x="15" y="62"/>
                    <a:pt x="15" y="62"/>
                    <a:pt x="15" y="62"/>
                  </a:cubicBezTo>
                  <a:cubicBezTo>
                    <a:pt x="14" y="63"/>
                    <a:pt x="14" y="63"/>
                    <a:pt x="14" y="63"/>
                  </a:cubicBezTo>
                  <a:cubicBezTo>
                    <a:pt x="15" y="63"/>
                    <a:pt x="15" y="63"/>
                    <a:pt x="15" y="63"/>
                  </a:cubicBezTo>
                  <a:cubicBezTo>
                    <a:pt x="15" y="64"/>
                    <a:pt x="15" y="64"/>
                    <a:pt x="15" y="64"/>
                  </a:cubicBezTo>
                  <a:cubicBezTo>
                    <a:pt x="14" y="63"/>
                    <a:pt x="14" y="63"/>
                    <a:pt x="14" y="63"/>
                  </a:cubicBezTo>
                  <a:cubicBezTo>
                    <a:pt x="14" y="63"/>
                    <a:pt x="14" y="63"/>
                    <a:pt x="14" y="63"/>
                  </a:cubicBezTo>
                  <a:cubicBezTo>
                    <a:pt x="13" y="63"/>
                    <a:pt x="13" y="63"/>
                    <a:pt x="13" y="63"/>
                  </a:cubicBezTo>
                  <a:cubicBezTo>
                    <a:pt x="12" y="62"/>
                    <a:pt x="12" y="62"/>
                    <a:pt x="12" y="62"/>
                  </a:cubicBezTo>
                  <a:cubicBezTo>
                    <a:pt x="12" y="62"/>
                    <a:pt x="12" y="62"/>
                    <a:pt x="12" y="62"/>
                  </a:cubicBezTo>
                  <a:cubicBezTo>
                    <a:pt x="12" y="62"/>
                    <a:pt x="12" y="62"/>
                    <a:pt x="12" y="62"/>
                  </a:cubicBezTo>
                  <a:cubicBezTo>
                    <a:pt x="12" y="62"/>
                    <a:pt x="12" y="62"/>
                    <a:pt x="12" y="62"/>
                  </a:cubicBezTo>
                  <a:cubicBezTo>
                    <a:pt x="12" y="63"/>
                    <a:pt x="12" y="63"/>
                    <a:pt x="12" y="63"/>
                  </a:cubicBezTo>
                  <a:cubicBezTo>
                    <a:pt x="13" y="64"/>
                    <a:pt x="13" y="64"/>
                    <a:pt x="13" y="64"/>
                  </a:cubicBezTo>
                  <a:cubicBezTo>
                    <a:pt x="14" y="64"/>
                    <a:pt x="14" y="64"/>
                    <a:pt x="14" y="64"/>
                  </a:cubicBezTo>
                  <a:cubicBezTo>
                    <a:pt x="14" y="64"/>
                    <a:pt x="14" y="64"/>
                    <a:pt x="14" y="64"/>
                  </a:cubicBezTo>
                  <a:cubicBezTo>
                    <a:pt x="14" y="64"/>
                    <a:pt x="14" y="64"/>
                    <a:pt x="14" y="64"/>
                  </a:cubicBezTo>
                  <a:cubicBezTo>
                    <a:pt x="12" y="64"/>
                    <a:pt x="12" y="64"/>
                    <a:pt x="12" y="64"/>
                  </a:cubicBezTo>
                  <a:cubicBezTo>
                    <a:pt x="11" y="63"/>
                    <a:pt x="11" y="63"/>
                    <a:pt x="11" y="63"/>
                  </a:cubicBezTo>
                  <a:cubicBezTo>
                    <a:pt x="11" y="63"/>
                    <a:pt x="11" y="63"/>
                    <a:pt x="11" y="63"/>
                  </a:cubicBezTo>
                  <a:cubicBezTo>
                    <a:pt x="10" y="63"/>
                    <a:pt x="10" y="63"/>
                    <a:pt x="10" y="63"/>
                  </a:cubicBezTo>
                  <a:cubicBezTo>
                    <a:pt x="9" y="63"/>
                    <a:pt x="9" y="63"/>
                    <a:pt x="9" y="63"/>
                  </a:cubicBezTo>
                  <a:cubicBezTo>
                    <a:pt x="9" y="62"/>
                    <a:pt x="9" y="62"/>
                    <a:pt x="9" y="62"/>
                  </a:cubicBezTo>
                  <a:cubicBezTo>
                    <a:pt x="8" y="63"/>
                    <a:pt x="8" y="63"/>
                    <a:pt x="8" y="63"/>
                  </a:cubicBezTo>
                  <a:cubicBezTo>
                    <a:pt x="8" y="63"/>
                    <a:pt x="8" y="63"/>
                    <a:pt x="8" y="63"/>
                  </a:cubicBezTo>
                  <a:cubicBezTo>
                    <a:pt x="8" y="64"/>
                    <a:pt x="8" y="64"/>
                    <a:pt x="8" y="64"/>
                  </a:cubicBezTo>
                  <a:cubicBezTo>
                    <a:pt x="9" y="64"/>
                    <a:pt x="9" y="64"/>
                    <a:pt x="9" y="64"/>
                  </a:cubicBezTo>
                  <a:cubicBezTo>
                    <a:pt x="10" y="64"/>
                    <a:pt x="10" y="64"/>
                    <a:pt x="10" y="64"/>
                  </a:cubicBezTo>
                  <a:cubicBezTo>
                    <a:pt x="10" y="64"/>
                    <a:pt x="10" y="64"/>
                    <a:pt x="10" y="64"/>
                  </a:cubicBezTo>
                  <a:cubicBezTo>
                    <a:pt x="10" y="64"/>
                    <a:pt x="10" y="64"/>
                    <a:pt x="10" y="64"/>
                  </a:cubicBezTo>
                  <a:cubicBezTo>
                    <a:pt x="10" y="65"/>
                    <a:pt x="10" y="65"/>
                    <a:pt x="10" y="65"/>
                  </a:cubicBezTo>
                  <a:cubicBezTo>
                    <a:pt x="11" y="64"/>
                    <a:pt x="11" y="64"/>
                    <a:pt x="11" y="64"/>
                  </a:cubicBezTo>
                  <a:cubicBezTo>
                    <a:pt x="12" y="64"/>
                    <a:pt x="12" y="64"/>
                    <a:pt x="12" y="64"/>
                  </a:cubicBezTo>
                  <a:cubicBezTo>
                    <a:pt x="11" y="65"/>
                    <a:pt x="11" y="65"/>
                    <a:pt x="11" y="65"/>
                  </a:cubicBezTo>
                  <a:cubicBezTo>
                    <a:pt x="10" y="65"/>
                    <a:pt x="10" y="65"/>
                    <a:pt x="10" y="65"/>
                  </a:cubicBezTo>
                  <a:cubicBezTo>
                    <a:pt x="10" y="66"/>
                    <a:pt x="10" y="66"/>
                    <a:pt x="10" y="66"/>
                  </a:cubicBezTo>
                  <a:cubicBezTo>
                    <a:pt x="9" y="66"/>
                    <a:pt x="9" y="66"/>
                    <a:pt x="9" y="66"/>
                  </a:cubicBezTo>
                  <a:cubicBezTo>
                    <a:pt x="8" y="65"/>
                    <a:pt x="8" y="65"/>
                    <a:pt x="8" y="65"/>
                  </a:cubicBezTo>
                  <a:cubicBezTo>
                    <a:pt x="8" y="65"/>
                    <a:pt x="8" y="65"/>
                    <a:pt x="8" y="65"/>
                  </a:cubicBezTo>
                  <a:cubicBezTo>
                    <a:pt x="7" y="65"/>
                    <a:pt x="7" y="65"/>
                    <a:pt x="7" y="65"/>
                  </a:cubicBezTo>
                  <a:cubicBezTo>
                    <a:pt x="7" y="64"/>
                    <a:pt x="7" y="64"/>
                    <a:pt x="7" y="64"/>
                  </a:cubicBezTo>
                  <a:cubicBezTo>
                    <a:pt x="6" y="65"/>
                    <a:pt x="6" y="65"/>
                    <a:pt x="6" y="65"/>
                  </a:cubicBezTo>
                  <a:cubicBezTo>
                    <a:pt x="6" y="65"/>
                    <a:pt x="6" y="65"/>
                    <a:pt x="6" y="65"/>
                  </a:cubicBezTo>
                  <a:cubicBezTo>
                    <a:pt x="5" y="65"/>
                    <a:pt x="5" y="65"/>
                    <a:pt x="5" y="65"/>
                  </a:cubicBezTo>
                  <a:cubicBezTo>
                    <a:pt x="5" y="65"/>
                    <a:pt x="5" y="65"/>
                    <a:pt x="5" y="65"/>
                  </a:cubicBezTo>
                  <a:cubicBezTo>
                    <a:pt x="7" y="65"/>
                    <a:pt x="7" y="65"/>
                    <a:pt x="7" y="65"/>
                  </a:cubicBezTo>
                  <a:cubicBezTo>
                    <a:pt x="7" y="66"/>
                    <a:pt x="7" y="66"/>
                    <a:pt x="7" y="66"/>
                  </a:cubicBezTo>
                  <a:cubicBezTo>
                    <a:pt x="8" y="66"/>
                    <a:pt x="8" y="66"/>
                    <a:pt x="8" y="66"/>
                  </a:cubicBezTo>
                  <a:cubicBezTo>
                    <a:pt x="8" y="67"/>
                    <a:pt x="8" y="67"/>
                    <a:pt x="8" y="67"/>
                  </a:cubicBezTo>
                  <a:cubicBezTo>
                    <a:pt x="9" y="68"/>
                    <a:pt x="9" y="68"/>
                    <a:pt x="9" y="68"/>
                  </a:cubicBezTo>
                  <a:cubicBezTo>
                    <a:pt x="8" y="68"/>
                    <a:pt x="8" y="68"/>
                    <a:pt x="8" y="68"/>
                  </a:cubicBezTo>
                  <a:cubicBezTo>
                    <a:pt x="8" y="68"/>
                    <a:pt x="8" y="68"/>
                    <a:pt x="8" y="68"/>
                  </a:cubicBezTo>
                  <a:cubicBezTo>
                    <a:pt x="8" y="67"/>
                    <a:pt x="8" y="67"/>
                    <a:pt x="8" y="67"/>
                  </a:cubicBezTo>
                  <a:cubicBezTo>
                    <a:pt x="7" y="66"/>
                    <a:pt x="7" y="66"/>
                    <a:pt x="7" y="66"/>
                  </a:cubicBezTo>
                  <a:cubicBezTo>
                    <a:pt x="6" y="66"/>
                    <a:pt x="6" y="66"/>
                    <a:pt x="6" y="66"/>
                  </a:cubicBezTo>
                  <a:cubicBezTo>
                    <a:pt x="6" y="67"/>
                    <a:pt x="6" y="67"/>
                    <a:pt x="6" y="67"/>
                  </a:cubicBezTo>
                  <a:cubicBezTo>
                    <a:pt x="6" y="67"/>
                    <a:pt x="6" y="67"/>
                    <a:pt x="6" y="67"/>
                  </a:cubicBezTo>
                  <a:cubicBezTo>
                    <a:pt x="5" y="67"/>
                    <a:pt x="5" y="67"/>
                    <a:pt x="5" y="67"/>
                  </a:cubicBezTo>
                  <a:cubicBezTo>
                    <a:pt x="4" y="68"/>
                    <a:pt x="4" y="68"/>
                    <a:pt x="4" y="68"/>
                  </a:cubicBezTo>
                  <a:cubicBezTo>
                    <a:pt x="5" y="68"/>
                    <a:pt x="5" y="68"/>
                    <a:pt x="5" y="68"/>
                  </a:cubicBezTo>
                  <a:cubicBezTo>
                    <a:pt x="5" y="68"/>
                    <a:pt x="5" y="68"/>
                    <a:pt x="5" y="68"/>
                  </a:cubicBezTo>
                  <a:cubicBezTo>
                    <a:pt x="4" y="68"/>
                    <a:pt x="4" y="68"/>
                    <a:pt x="4" y="68"/>
                  </a:cubicBezTo>
                  <a:cubicBezTo>
                    <a:pt x="4" y="68"/>
                    <a:pt x="4" y="68"/>
                    <a:pt x="4" y="68"/>
                  </a:cubicBezTo>
                  <a:cubicBezTo>
                    <a:pt x="3" y="68"/>
                    <a:pt x="3" y="68"/>
                    <a:pt x="3" y="68"/>
                  </a:cubicBezTo>
                  <a:cubicBezTo>
                    <a:pt x="3" y="68"/>
                    <a:pt x="3" y="68"/>
                    <a:pt x="3" y="68"/>
                  </a:cubicBezTo>
                  <a:cubicBezTo>
                    <a:pt x="2" y="69"/>
                    <a:pt x="2" y="69"/>
                    <a:pt x="2" y="69"/>
                  </a:cubicBezTo>
                  <a:cubicBezTo>
                    <a:pt x="2" y="68"/>
                    <a:pt x="2" y="68"/>
                    <a:pt x="2" y="68"/>
                  </a:cubicBezTo>
                  <a:cubicBezTo>
                    <a:pt x="1" y="67"/>
                    <a:pt x="1" y="67"/>
                    <a:pt x="1" y="67"/>
                  </a:cubicBezTo>
                  <a:cubicBezTo>
                    <a:pt x="1" y="67"/>
                    <a:pt x="1" y="67"/>
                    <a:pt x="1" y="67"/>
                  </a:cubicBezTo>
                  <a:cubicBezTo>
                    <a:pt x="1" y="68"/>
                    <a:pt x="1" y="68"/>
                    <a:pt x="1" y="68"/>
                  </a:cubicBezTo>
                  <a:cubicBezTo>
                    <a:pt x="2" y="69"/>
                    <a:pt x="2" y="69"/>
                    <a:pt x="2" y="69"/>
                  </a:cubicBezTo>
                  <a:cubicBezTo>
                    <a:pt x="2" y="69"/>
                    <a:pt x="2" y="69"/>
                    <a:pt x="2" y="69"/>
                  </a:cubicBezTo>
                  <a:cubicBezTo>
                    <a:pt x="2" y="69"/>
                    <a:pt x="2" y="69"/>
                    <a:pt x="2" y="69"/>
                  </a:cubicBezTo>
                  <a:cubicBezTo>
                    <a:pt x="3" y="69"/>
                    <a:pt x="3" y="69"/>
                    <a:pt x="3" y="69"/>
                  </a:cubicBezTo>
                  <a:cubicBezTo>
                    <a:pt x="4" y="69"/>
                    <a:pt x="4" y="69"/>
                    <a:pt x="4" y="69"/>
                  </a:cubicBezTo>
                  <a:cubicBezTo>
                    <a:pt x="5" y="70"/>
                    <a:pt x="5" y="70"/>
                    <a:pt x="5" y="70"/>
                  </a:cubicBezTo>
                  <a:cubicBezTo>
                    <a:pt x="6" y="70"/>
                    <a:pt x="6" y="70"/>
                    <a:pt x="6" y="70"/>
                  </a:cubicBezTo>
                  <a:cubicBezTo>
                    <a:pt x="7" y="70"/>
                    <a:pt x="7" y="70"/>
                    <a:pt x="7" y="70"/>
                  </a:cubicBezTo>
                  <a:cubicBezTo>
                    <a:pt x="7" y="70"/>
                    <a:pt x="7" y="70"/>
                    <a:pt x="7" y="70"/>
                  </a:cubicBezTo>
                  <a:cubicBezTo>
                    <a:pt x="7" y="70"/>
                    <a:pt x="7" y="70"/>
                    <a:pt x="7" y="70"/>
                  </a:cubicBezTo>
                  <a:cubicBezTo>
                    <a:pt x="5" y="70"/>
                    <a:pt x="5" y="70"/>
                    <a:pt x="5" y="70"/>
                  </a:cubicBezTo>
                  <a:cubicBezTo>
                    <a:pt x="5" y="70"/>
                    <a:pt x="5" y="70"/>
                    <a:pt x="5" y="70"/>
                  </a:cubicBezTo>
                  <a:cubicBezTo>
                    <a:pt x="4" y="70"/>
                    <a:pt x="4" y="70"/>
                    <a:pt x="4" y="70"/>
                  </a:cubicBezTo>
                  <a:cubicBezTo>
                    <a:pt x="3" y="70"/>
                    <a:pt x="3" y="70"/>
                    <a:pt x="3" y="70"/>
                  </a:cubicBezTo>
                  <a:cubicBezTo>
                    <a:pt x="2" y="70"/>
                    <a:pt x="2" y="70"/>
                    <a:pt x="2" y="70"/>
                  </a:cubicBezTo>
                  <a:cubicBezTo>
                    <a:pt x="2" y="70"/>
                    <a:pt x="2" y="70"/>
                    <a:pt x="2" y="70"/>
                  </a:cubicBezTo>
                  <a:cubicBezTo>
                    <a:pt x="1" y="70"/>
                    <a:pt x="1" y="70"/>
                    <a:pt x="1" y="70"/>
                  </a:cubicBezTo>
                  <a:cubicBezTo>
                    <a:pt x="1" y="71"/>
                    <a:pt x="1" y="71"/>
                    <a:pt x="1" y="71"/>
                  </a:cubicBezTo>
                  <a:cubicBezTo>
                    <a:pt x="2" y="71"/>
                    <a:pt x="2" y="71"/>
                    <a:pt x="2" y="71"/>
                  </a:cubicBezTo>
                  <a:cubicBezTo>
                    <a:pt x="2" y="72"/>
                    <a:pt x="2" y="72"/>
                    <a:pt x="2" y="72"/>
                  </a:cubicBezTo>
                  <a:cubicBezTo>
                    <a:pt x="2" y="72"/>
                    <a:pt x="2" y="72"/>
                    <a:pt x="2" y="72"/>
                  </a:cubicBezTo>
                  <a:cubicBezTo>
                    <a:pt x="3" y="72"/>
                    <a:pt x="3" y="72"/>
                    <a:pt x="3" y="72"/>
                  </a:cubicBezTo>
                  <a:cubicBezTo>
                    <a:pt x="4" y="72"/>
                    <a:pt x="4" y="72"/>
                    <a:pt x="4" y="72"/>
                  </a:cubicBezTo>
                  <a:cubicBezTo>
                    <a:pt x="3" y="72"/>
                    <a:pt x="3" y="72"/>
                    <a:pt x="3" y="72"/>
                  </a:cubicBezTo>
                  <a:cubicBezTo>
                    <a:pt x="2" y="72"/>
                    <a:pt x="2" y="72"/>
                    <a:pt x="2" y="72"/>
                  </a:cubicBezTo>
                  <a:cubicBezTo>
                    <a:pt x="2" y="72"/>
                    <a:pt x="2" y="72"/>
                    <a:pt x="2" y="72"/>
                  </a:cubicBezTo>
                  <a:cubicBezTo>
                    <a:pt x="1" y="72"/>
                    <a:pt x="1" y="72"/>
                    <a:pt x="1" y="72"/>
                  </a:cubicBezTo>
                  <a:cubicBezTo>
                    <a:pt x="1" y="73"/>
                    <a:pt x="1" y="73"/>
                    <a:pt x="1" y="73"/>
                  </a:cubicBezTo>
                  <a:cubicBezTo>
                    <a:pt x="2" y="73"/>
                    <a:pt x="2" y="73"/>
                    <a:pt x="2" y="73"/>
                  </a:cubicBezTo>
                  <a:cubicBezTo>
                    <a:pt x="2" y="73"/>
                    <a:pt x="2" y="73"/>
                    <a:pt x="2" y="73"/>
                  </a:cubicBezTo>
                  <a:cubicBezTo>
                    <a:pt x="1" y="73"/>
                    <a:pt x="1" y="73"/>
                    <a:pt x="1" y="73"/>
                  </a:cubicBezTo>
                  <a:cubicBezTo>
                    <a:pt x="1" y="73"/>
                    <a:pt x="1" y="73"/>
                    <a:pt x="1" y="73"/>
                  </a:cubicBezTo>
                  <a:cubicBezTo>
                    <a:pt x="1" y="74"/>
                    <a:pt x="1" y="74"/>
                    <a:pt x="1" y="74"/>
                  </a:cubicBezTo>
                  <a:cubicBezTo>
                    <a:pt x="2" y="74"/>
                    <a:pt x="2" y="74"/>
                    <a:pt x="2" y="74"/>
                  </a:cubicBezTo>
                  <a:cubicBezTo>
                    <a:pt x="2" y="74"/>
                    <a:pt x="2" y="74"/>
                    <a:pt x="2" y="74"/>
                  </a:cubicBezTo>
                  <a:cubicBezTo>
                    <a:pt x="3" y="74"/>
                    <a:pt x="3" y="74"/>
                    <a:pt x="3" y="74"/>
                  </a:cubicBezTo>
                  <a:cubicBezTo>
                    <a:pt x="3" y="74"/>
                    <a:pt x="3" y="74"/>
                    <a:pt x="3" y="74"/>
                  </a:cubicBezTo>
                  <a:cubicBezTo>
                    <a:pt x="5" y="74"/>
                    <a:pt x="5" y="74"/>
                    <a:pt x="5" y="74"/>
                  </a:cubicBezTo>
                  <a:cubicBezTo>
                    <a:pt x="6" y="74"/>
                    <a:pt x="6" y="74"/>
                    <a:pt x="6" y="74"/>
                  </a:cubicBezTo>
                  <a:cubicBezTo>
                    <a:pt x="6" y="74"/>
                    <a:pt x="6" y="74"/>
                    <a:pt x="6" y="74"/>
                  </a:cubicBezTo>
                  <a:cubicBezTo>
                    <a:pt x="7" y="74"/>
                    <a:pt x="7" y="74"/>
                    <a:pt x="7" y="74"/>
                  </a:cubicBezTo>
                  <a:cubicBezTo>
                    <a:pt x="7" y="73"/>
                    <a:pt x="7" y="73"/>
                    <a:pt x="7" y="73"/>
                  </a:cubicBezTo>
                  <a:cubicBezTo>
                    <a:pt x="7" y="73"/>
                    <a:pt x="7" y="73"/>
                    <a:pt x="7" y="73"/>
                  </a:cubicBezTo>
                  <a:cubicBezTo>
                    <a:pt x="7" y="74"/>
                    <a:pt x="7" y="74"/>
                    <a:pt x="7" y="74"/>
                  </a:cubicBezTo>
                  <a:cubicBezTo>
                    <a:pt x="8" y="74"/>
                    <a:pt x="8" y="74"/>
                    <a:pt x="8" y="74"/>
                  </a:cubicBezTo>
                  <a:cubicBezTo>
                    <a:pt x="9" y="73"/>
                    <a:pt x="9" y="73"/>
                    <a:pt x="9" y="73"/>
                  </a:cubicBezTo>
                  <a:cubicBezTo>
                    <a:pt x="10" y="73"/>
                    <a:pt x="10" y="73"/>
                    <a:pt x="10" y="73"/>
                  </a:cubicBezTo>
                  <a:cubicBezTo>
                    <a:pt x="9" y="73"/>
                    <a:pt x="9" y="73"/>
                    <a:pt x="9" y="73"/>
                  </a:cubicBezTo>
                  <a:cubicBezTo>
                    <a:pt x="9" y="74"/>
                    <a:pt x="9" y="74"/>
                    <a:pt x="9" y="74"/>
                  </a:cubicBezTo>
                  <a:cubicBezTo>
                    <a:pt x="10" y="74"/>
                    <a:pt x="10" y="74"/>
                    <a:pt x="10" y="74"/>
                  </a:cubicBezTo>
                  <a:cubicBezTo>
                    <a:pt x="10" y="74"/>
                    <a:pt x="10" y="74"/>
                    <a:pt x="10" y="74"/>
                  </a:cubicBezTo>
                  <a:cubicBezTo>
                    <a:pt x="10" y="73"/>
                    <a:pt x="10" y="73"/>
                    <a:pt x="10" y="73"/>
                  </a:cubicBezTo>
                  <a:cubicBezTo>
                    <a:pt x="11" y="72"/>
                    <a:pt x="11" y="72"/>
                    <a:pt x="11" y="72"/>
                  </a:cubicBezTo>
                  <a:cubicBezTo>
                    <a:pt x="10" y="73"/>
                    <a:pt x="10" y="73"/>
                    <a:pt x="10" y="73"/>
                  </a:cubicBezTo>
                  <a:cubicBezTo>
                    <a:pt x="11" y="74"/>
                    <a:pt x="11" y="74"/>
                    <a:pt x="11" y="74"/>
                  </a:cubicBezTo>
                  <a:cubicBezTo>
                    <a:pt x="11" y="74"/>
                    <a:pt x="11" y="74"/>
                    <a:pt x="11" y="74"/>
                  </a:cubicBezTo>
                  <a:cubicBezTo>
                    <a:pt x="9" y="75"/>
                    <a:pt x="9" y="75"/>
                    <a:pt x="9" y="75"/>
                  </a:cubicBezTo>
                  <a:cubicBezTo>
                    <a:pt x="9" y="75"/>
                    <a:pt x="9" y="75"/>
                    <a:pt x="9" y="75"/>
                  </a:cubicBezTo>
                  <a:cubicBezTo>
                    <a:pt x="9" y="75"/>
                    <a:pt x="9" y="75"/>
                    <a:pt x="9" y="75"/>
                  </a:cubicBezTo>
                  <a:cubicBezTo>
                    <a:pt x="9" y="76"/>
                    <a:pt x="9" y="76"/>
                    <a:pt x="9" y="76"/>
                  </a:cubicBezTo>
                  <a:cubicBezTo>
                    <a:pt x="8" y="76"/>
                    <a:pt x="8" y="76"/>
                    <a:pt x="8" y="76"/>
                  </a:cubicBezTo>
                  <a:cubicBezTo>
                    <a:pt x="8" y="75"/>
                    <a:pt x="8" y="75"/>
                    <a:pt x="8" y="75"/>
                  </a:cubicBezTo>
                  <a:cubicBezTo>
                    <a:pt x="8" y="75"/>
                    <a:pt x="8" y="75"/>
                    <a:pt x="8" y="75"/>
                  </a:cubicBezTo>
                  <a:cubicBezTo>
                    <a:pt x="8" y="74"/>
                    <a:pt x="8" y="74"/>
                    <a:pt x="8" y="74"/>
                  </a:cubicBezTo>
                  <a:cubicBezTo>
                    <a:pt x="7" y="74"/>
                    <a:pt x="7" y="74"/>
                    <a:pt x="7" y="74"/>
                  </a:cubicBezTo>
                  <a:cubicBezTo>
                    <a:pt x="6" y="75"/>
                    <a:pt x="6" y="75"/>
                    <a:pt x="6" y="75"/>
                  </a:cubicBezTo>
                  <a:cubicBezTo>
                    <a:pt x="6" y="75"/>
                    <a:pt x="6" y="75"/>
                    <a:pt x="6" y="75"/>
                  </a:cubicBezTo>
                  <a:cubicBezTo>
                    <a:pt x="6" y="75"/>
                    <a:pt x="6" y="75"/>
                    <a:pt x="6" y="75"/>
                  </a:cubicBezTo>
                  <a:cubicBezTo>
                    <a:pt x="5" y="75"/>
                    <a:pt x="5" y="75"/>
                    <a:pt x="5" y="75"/>
                  </a:cubicBezTo>
                  <a:cubicBezTo>
                    <a:pt x="4" y="75"/>
                    <a:pt x="4" y="75"/>
                    <a:pt x="4" y="75"/>
                  </a:cubicBezTo>
                  <a:cubicBezTo>
                    <a:pt x="3" y="75"/>
                    <a:pt x="3" y="75"/>
                    <a:pt x="3" y="75"/>
                  </a:cubicBezTo>
                  <a:cubicBezTo>
                    <a:pt x="2" y="75"/>
                    <a:pt x="2" y="75"/>
                    <a:pt x="2" y="75"/>
                  </a:cubicBezTo>
                  <a:cubicBezTo>
                    <a:pt x="2" y="75"/>
                    <a:pt x="2" y="75"/>
                    <a:pt x="2"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3" y="76"/>
                    <a:pt x="3" y="76"/>
                    <a:pt x="3" y="76"/>
                  </a:cubicBezTo>
                  <a:cubicBezTo>
                    <a:pt x="2" y="76"/>
                    <a:pt x="2" y="76"/>
                    <a:pt x="2" y="76"/>
                  </a:cubicBezTo>
                  <a:cubicBezTo>
                    <a:pt x="2" y="77"/>
                    <a:pt x="2" y="77"/>
                    <a:pt x="2" y="77"/>
                  </a:cubicBezTo>
                  <a:cubicBezTo>
                    <a:pt x="2" y="77"/>
                    <a:pt x="2" y="77"/>
                    <a:pt x="2" y="77"/>
                  </a:cubicBezTo>
                  <a:cubicBezTo>
                    <a:pt x="1" y="77"/>
                    <a:pt x="1" y="77"/>
                    <a:pt x="1" y="77"/>
                  </a:cubicBezTo>
                  <a:cubicBezTo>
                    <a:pt x="2" y="78"/>
                    <a:pt x="2" y="78"/>
                    <a:pt x="2" y="78"/>
                  </a:cubicBezTo>
                  <a:cubicBezTo>
                    <a:pt x="2" y="78"/>
                    <a:pt x="2" y="78"/>
                    <a:pt x="2" y="78"/>
                  </a:cubicBezTo>
                  <a:cubicBezTo>
                    <a:pt x="3" y="77"/>
                    <a:pt x="3" y="77"/>
                    <a:pt x="3" y="77"/>
                  </a:cubicBezTo>
                  <a:cubicBezTo>
                    <a:pt x="4" y="77"/>
                    <a:pt x="4" y="77"/>
                    <a:pt x="4" y="77"/>
                  </a:cubicBezTo>
                  <a:cubicBezTo>
                    <a:pt x="4" y="78"/>
                    <a:pt x="4" y="78"/>
                    <a:pt x="4" y="78"/>
                  </a:cubicBezTo>
                  <a:cubicBezTo>
                    <a:pt x="4" y="78"/>
                    <a:pt x="4" y="78"/>
                    <a:pt x="4" y="78"/>
                  </a:cubicBezTo>
                  <a:cubicBezTo>
                    <a:pt x="3" y="79"/>
                    <a:pt x="3" y="79"/>
                    <a:pt x="3" y="79"/>
                  </a:cubicBezTo>
                  <a:cubicBezTo>
                    <a:pt x="3" y="79"/>
                    <a:pt x="3" y="79"/>
                    <a:pt x="3" y="79"/>
                  </a:cubicBezTo>
                  <a:cubicBezTo>
                    <a:pt x="4" y="79"/>
                    <a:pt x="4" y="79"/>
                    <a:pt x="4" y="79"/>
                  </a:cubicBezTo>
                  <a:cubicBezTo>
                    <a:pt x="4" y="80"/>
                    <a:pt x="4" y="80"/>
                    <a:pt x="4" y="80"/>
                  </a:cubicBezTo>
                  <a:cubicBezTo>
                    <a:pt x="4" y="80"/>
                    <a:pt x="4" y="80"/>
                    <a:pt x="4" y="80"/>
                  </a:cubicBezTo>
                  <a:cubicBezTo>
                    <a:pt x="4" y="81"/>
                    <a:pt x="4" y="81"/>
                    <a:pt x="4" y="81"/>
                  </a:cubicBezTo>
                  <a:cubicBezTo>
                    <a:pt x="4" y="81"/>
                    <a:pt x="4" y="81"/>
                    <a:pt x="4" y="81"/>
                  </a:cubicBezTo>
                  <a:cubicBezTo>
                    <a:pt x="5" y="80"/>
                    <a:pt x="5" y="80"/>
                    <a:pt x="5" y="80"/>
                  </a:cubicBezTo>
                  <a:cubicBezTo>
                    <a:pt x="5" y="80"/>
                    <a:pt x="5" y="80"/>
                    <a:pt x="5" y="80"/>
                  </a:cubicBezTo>
                  <a:cubicBezTo>
                    <a:pt x="5" y="79"/>
                    <a:pt x="5" y="79"/>
                    <a:pt x="5" y="79"/>
                  </a:cubicBezTo>
                  <a:cubicBezTo>
                    <a:pt x="7" y="78"/>
                    <a:pt x="7" y="78"/>
                    <a:pt x="7" y="78"/>
                  </a:cubicBezTo>
                  <a:cubicBezTo>
                    <a:pt x="8" y="78"/>
                    <a:pt x="8" y="78"/>
                    <a:pt x="8" y="78"/>
                  </a:cubicBezTo>
                  <a:cubicBezTo>
                    <a:pt x="8" y="78"/>
                    <a:pt x="8" y="78"/>
                    <a:pt x="8" y="78"/>
                  </a:cubicBezTo>
                  <a:cubicBezTo>
                    <a:pt x="8" y="79"/>
                    <a:pt x="8" y="79"/>
                    <a:pt x="8" y="79"/>
                  </a:cubicBezTo>
                  <a:cubicBezTo>
                    <a:pt x="7" y="79"/>
                    <a:pt x="7" y="79"/>
                    <a:pt x="7" y="79"/>
                  </a:cubicBezTo>
                  <a:cubicBezTo>
                    <a:pt x="7" y="80"/>
                    <a:pt x="7" y="80"/>
                    <a:pt x="7" y="80"/>
                  </a:cubicBezTo>
                  <a:cubicBezTo>
                    <a:pt x="7" y="81"/>
                    <a:pt x="7" y="81"/>
                    <a:pt x="7" y="81"/>
                  </a:cubicBezTo>
                  <a:cubicBezTo>
                    <a:pt x="7" y="80"/>
                    <a:pt x="7" y="80"/>
                    <a:pt x="7" y="80"/>
                  </a:cubicBezTo>
                  <a:cubicBezTo>
                    <a:pt x="7" y="79"/>
                    <a:pt x="7" y="79"/>
                    <a:pt x="7" y="79"/>
                  </a:cubicBezTo>
                  <a:cubicBezTo>
                    <a:pt x="6" y="79"/>
                    <a:pt x="6" y="79"/>
                    <a:pt x="6" y="79"/>
                  </a:cubicBezTo>
                  <a:cubicBezTo>
                    <a:pt x="6" y="80"/>
                    <a:pt x="6" y="80"/>
                    <a:pt x="6" y="80"/>
                  </a:cubicBezTo>
                  <a:cubicBezTo>
                    <a:pt x="5" y="80"/>
                    <a:pt x="5" y="80"/>
                    <a:pt x="5" y="80"/>
                  </a:cubicBezTo>
                  <a:cubicBezTo>
                    <a:pt x="6" y="81"/>
                    <a:pt x="6" y="81"/>
                    <a:pt x="6" y="81"/>
                  </a:cubicBezTo>
                  <a:cubicBezTo>
                    <a:pt x="5" y="81"/>
                    <a:pt x="5" y="81"/>
                    <a:pt x="5" y="81"/>
                  </a:cubicBezTo>
                  <a:cubicBezTo>
                    <a:pt x="5" y="81"/>
                    <a:pt x="5" y="81"/>
                    <a:pt x="5" y="81"/>
                  </a:cubicBezTo>
                  <a:cubicBezTo>
                    <a:pt x="4" y="82"/>
                    <a:pt x="4" y="82"/>
                    <a:pt x="4" y="82"/>
                  </a:cubicBezTo>
                  <a:cubicBezTo>
                    <a:pt x="5" y="82"/>
                    <a:pt x="5" y="82"/>
                    <a:pt x="5" y="82"/>
                  </a:cubicBezTo>
                  <a:cubicBezTo>
                    <a:pt x="6" y="82"/>
                    <a:pt x="6" y="82"/>
                    <a:pt x="6" y="82"/>
                  </a:cubicBezTo>
                  <a:cubicBezTo>
                    <a:pt x="6" y="83"/>
                    <a:pt x="6" y="83"/>
                    <a:pt x="6" y="83"/>
                  </a:cubicBezTo>
                  <a:cubicBezTo>
                    <a:pt x="5" y="83"/>
                    <a:pt x="5" y="83"/>
                    <a:pt x="5" y="83"/>
                  </a:cubicBezTo>
                  <a:cubicBezTo>
                    <a:pt x="5" y="83"/>
                    <a:pt x="5" y="83"/>
                    <a:pt x="5" y="83"/>
                  </a:cubicBezTo>
                  <a:cubicBezTo>
                    <a:pt x="5" y="84"/>
                    <a:pt x="5" y="84"/>
                    <a:pt x="5" y="84"/>
                  </a:cubicBezTo>
                  <a:cubicBezTo>
                    <a:pt x="4" y="83"/>
                    <a:pt x="4" y="83"/>
                    <a:pt x="4" y="83"/>
                  </a:cubicBezTo>
                  <a:cubicBezTo>
                    <a:pt x="4" y="83"/>
                    <a:pt x="4" y="83"/>
                    <a:pt x="4" y="83"/>
                  </a:cubicBezTo>
                  <a:cubicBezTo>
                    <a:pt x="4" y="84"/>
                    <a:pt x="4" y="84"/>
                    <a:pt x="4" y="84"/>
                  </a:cubicBezTo>
                  <a:cubicBezTo>
                    <a:pt x="3" y="83"/>
                    <a:pt x="3" y="83"/>
                    <a:pt x="3" y="83"/>
                  </a:cubicBezTo>
                  <a:cubicBezTo>
                    <a:pt x="3" y="84"/>
                    <a:pt x="3" y="84"/>
                    <a:pt x="3" y="84"/>
                  </a:cubicBezTo>
                  <a:cubicBezTo>
                    <a:pt x="2" y="84"/>
                    <a:pt x="2" y="84"/>
                    <a:pt x="2" y="84"/>
                  </a:cubicBezTo>
                  <a:cubicBezTo>
                    <a:pt x="2" y="85"/>
                    <a:pt x="2" y="85"/>
                    <a:pt x="2" y="85"/>
                  </a:cubicBezTo>
                  <a:cubicBezTo>
                    <a:pt x="3" y="86"/>
                    <a:pt x="3" y="86"/>
                    <a:pt x="3" y="86"/>
                  </a:cubicBezTo>
                  <a:cubicBezTo>
                    <a:pt x="4" y="86"/>
                    <a:pt x="4" y="86"/>
                    <a:pt x="4" y="86"/>
                  </a:cubicBezTo>
                  <a:cubicBezTo>
                    <a:pt x="4" y="86"/>
                    <a:pt x="4" y="86"/>
                    <a:pt x="4" y="86"/>
                  </a:cubicBezTo>
                  <a:cubicBezTo>
                    <a:pt x="5" y="86"/>
                    <a:pt x="5" y="86"/>
                    <a:pt x="5" y="86"/>
                  </a:cubicBezTo>
                  <a:cubicBezTo>
                    <a:pt x="4" y="85"/>
                    <a:pt x="4" y="85"/>
                    <a:pt x="4" y="85"/>
                  </a:cubicBezTo>
                  <a:cubicBezTo>
                    <a:pt x="5" y="85"/>
                    <a:pt x="5" y="85"/>
                    <a:pt x="5" y="85"/>
                  </a:cubicBezTo>
                  <a:cubicBezTo>
                    <a:pt x="6" y="85"/>
                    <a:pt x="6" y="85"/>
                    <a:pt x="6" y="85"/>
                  </a:cubicBezTo>
                  <a:cubicBezTo>
                    <a:pt x="5" y="85"/>
                    <a:pt x="5" y="85"/>
                    <a:pt x="5" y="85"/>
                  </a:cubicBezTo>
                  <a:cubicBezTo>
                    <a:pt x="6" y="86"/>
                    <a:pt x="6" y="86"/>
                    <a:pt x="6" y="86"/>
                  </a:cubicBezTo>
                  <a:cubicBezTo>
                    <a:pt x="6" y="87"/>
                    <a:pt x="6" y="87"/>
                    <a:pt x="6" y="87"/>
                  </a:cubicBezTo>
                  <a:cubicBezTo>
                    <a:pt x="5" y="87"/>
                    <a:pt x="5" y="87"/>
                    <a:pt x="5" y="87"/>
                  </a:cubicBezTo>
                  <a:cubicBezTo>
                    <a:pt x="6" y="88"/>
                    <a:pt x="6" y="88"/>
                    <a:pt x="6" y="88"/>
                  </a:cubicBezTo>
                  <a:cubicBezTo>
                    <a:pt x="6" y="88"/>
                    <a:pt x="6" y="88"/>
                    <a:pt x="6" y="88"/>
                  </a:cubicBezTo>
                  <a:cubicBezTo>
                    <a:pt x="7" y="87"/>
                    <a:pt x="7" y="87"/>
                    <a:pt x="7" y="87"/>
                  </a:cubicBezTo>
                  <a:cubicBezTo>
                    <a:pt x="8" y="88"/>
                    <a:pt x="8" y="88"/>
                    <a:pt x="8" y="88"/>
                  </a:cubicBezTo>
                  <a:cubicBezTo>
                    <a:pt x="7" y="88"/>
                    <a:pt x="7" y="88"/>
                    <a:pt x="7" y="88"/>
                  </a:cubicBezTo>
                  <a:cubicBezTo>
                    <a:pt x="6" y="88"/>
                    <a:pt x="6" y="88"/>
                    <a:pt x="6" y="88"/>
                  </a:cubicBezTo>
                  <a:cubicBezTo>
                    <a:pt x="7" y="89"/>
                    <a:pt x="7" y="89"/>
                    <a:pt x="7" y="89"/>
                  </a:cubicBezTo>
                  <a:cubicBezTo>
                    <a:pt x="7" y="89"/>
                    <a:pt x="7" y="89"/>
                    <a:pt x="7" y="89"/>
                  </a:cubicBezTo>
                  <a:cubicBezTo>
                    <a:pt x="5" y="88"/>
                    <a:pt x="5" y="88"/>
                    <a:pt x="5" y="88"/>
                  </a:cubicBezTo>
                  <a:cubicBezTo>
                    <a:pt x="4" y="88"/>
                    <a:pt x="4" y="88"/>
                    <a:pt x="4" y="88"/>
                  </a:cubicBezTo>
                  <a:cubicBezTo>
                    <a:pt x="4" y="88"/>
                    <a:pt x="4" y="88"/>
                    <a:pt x="4" y="88"/>
                  </a:cubicBezTo>
                  <a:cubicBezTo>
                    <a:pt x="3" y="88"/>
                    <a:pt x="3" y="88"/>
                    <a:pt x="3" y="88"/>
                  </a:cubicBezTo>
                  <a:cubicBezTo>
                    <a:pt x="3" y="89"/>
                    <a:pt x="3" y="89"/>
                    <a:pt x="3" y="89"/>
                  </a:cubicBezTo>
                  <a:cubicBezTo>
                    <a:pt x="3" y="89"/>
                    <a:pt x="3" y="89"/>
                    <a:pt x="3" y="89"/>
                  </a:cubicBezTo>
                  <a:cubicBezTo>
                    <a:pt x="4" y="91"/>
                    <a:pt x="4" y="91"/>
                    <a:pt x="4" y="91"/>
                  </a:cubicBezTo>
                  <a:cubicBezTo>
                    <a:pt x="5" y="91"/>
                    <a:pt x="5" y="91"/>
                    <a:pt x="5" y="91"/>
                  </a:cubicBezTo>
                  <a:cubicBezTo>
                    <a:pt x="6" y="92"/>
                    <a:pt x="6" y="92"/>
                    <a:pt x="6" y="92"/>
                  </a:cubicBezTo>
                  <a:cubicBezTo>
                    <a:pt x="8" y="92"/>
                    <a:pt x="8" y="92"/>
                    <a:pt x="8" y="92"/>
                  </a:cubicBezTo>
                  <a:cubicBezTo>
                    <a:pt x="8" y="93"/>
                    <a:pt x="8" y="93"/>
                    <a:pt x="8" y="93"/>
                  </a:cubicBezTo>
                  <a:cubicBezTo>
                    <a:pt x="7" y="93"/>
                    <a:pt x="7" y="93"/>
                    <a:pt x="7" y="93"/>
                  </a:cubicBezTo>
                  <a:cubicBezTo>
                    <a:pt x="8" y="94"/>
                    <a:pt x="8" y="94"/>
                    <a:pt x="8" y="94"/>
                  </a:cubicBezTo>
                  <a:cubicBezTo>
                    <a:pt x="9" y="93"/>
                    <a:pt x="9" y="93"/>
                    <a:pt x="9" y="93"/>
                  </a:cubicBezTo>
                  <a:cubicBezTo>
                    <a:pt x="8" y="93"/>
                    <a:pt x="8" y="93"/>
                    <a:pt x="8" y="93"/>
                  </a:cubicBezTo>
                  <a:cubicBezTo>
                    <a:pt x="9" y="93"/>
                    <a:pt x="9" y="93"/>
                    <a:pt x="9" y="93"/>
                  </a:cubicBezTo>
                  <a:cubicBezTo>
                    <a:pt x="10" y="93"/>
                    <a:pt x="10" y="93"/>
                    <a:pt x="10" y="93"/>
                  </a:cubicBezTo>
                  <a:cubicBezTo>
                    <a:pt x="9" y="93"/>
                    <a:pt x="9" y="93"/>
                    <a:pt x="9" y="93"/>
                  </a:cubicBezTo>
                  <a:cubicBezTo>
                    <a:pt x="10" y="94"/>
                    <a:pt x="10" y="94"/>
                    <a:pt x="10" y="94"/>
                  </a:cubicBezTo>
                  <a:cubicBezTo>
                    <a:pt x="11" y="94"/>
                    <a:pt x="11" y="94"/>
                    <a:pt x="11" y="94"/>
                  </a:cubicBezTo>
                  <a:cubicBezTo>
                    <a:pt x="11" y="94"/>
                    <a:pt x="11" y="94"/>
                    <a:pt x="11" y="94"/>
                  </a:cubicBezTo>
                  <a:cubicBezTo>
                    <a:pt x="12" y="94"/>
                    <a:pt x="12" y="94"/>
                    <a:pt x="12" y="94"/>
                  </a:cubicBezTo>
                  <a:cubicBezTo>
                    <a:pt x="13" y="93"/>
                    <a:pt x="13" y="93"/>
                    <a:pt x="13" y="93"/>
                  </a:cubicBezTo>
                  <a:cubicBezTo>
                    <a:pt x="13" y="93"/>
                    <a:pt x="13" y="93"/>
                    <a:pt x="13" y="93"/>
                  </a:cubicBezTo>
                  <a:cubicBezTo>
                    <a:pt x="14" y="92"/>
                    <a:pt x="14" y="92"/>
                    <a:pt x="14" y="92"/>
                  </a:cubicBezTo>
                  <a:cubicBezTo>
                    <a:pt x="14" y="92"/>
                    <a:pt x="14" y="92"/>
                    <a:pt x="14" y="92"/>
                  </a:cubicBezTo>
                  <a:cubicBezTo>
                    <a:pt x="14" y="93"/>
                    <a:pt x="14" y="93"/>
                    <a:pt x="14" y="93"/>
                  </a:cubicBezTo>
                  <a:cubicBezTo>
                    <a:pt x="14" y="93"/>
                    <a:pt x="14" y="93"/>
                    <a:pt x="14" y="93"/>
                  </a:cubicBezTo>
                  <a:cubicBezTo>
                    <a:pt x="16" y="92"/>
                    <a:pt x="16" y="92"/>
                    <a:pt x="16" y="92"/>
                  </a:cubicBezTo>
                  <a:cubicBezTo>
                    <a:pt x="16" y="91"/>
                    <a:pt x="16" y="91"/>
                    <a:pt x="16" y="91"/>
                  </a:cubicBezTo>
                  <a:cubicBezTo>
                    <a:pt x="15" y="90"/>
                    <a:pt x="15" y="90"/>
                    <a:pt x="15" y="90"/>
                  </a:cubicBezTo>
                  <a:cubicBezTo>
                    <a:pt x="16" y="91"/>
                    <a:pt x="16" y="91"/>
                    <a:pt x="16" y="91"/>
                  </a:cubicBezTo>
                  <a:cubicBezTo>
                    <a:pt x="17" y="90"/>
                    <a:pt x="17" y="90"/>
                    <a:pt x="17" y="90"/>
                  </a:cubicBezTo>
                  <a:cubicBezTo>
                    <a:pt x="17" y="90"/>
                    <a:pt x="17" y="90"/>
                    <a:pt x="17" y="90"/>
                  </a:cubicBezTo>
                  <a:cubicBezTo>
                    <a:pt x="18" y="90"/>
                    <a:pt x="18" y="90"/>
                    <a:pt x="18" y="90"/>
                  </a:cubicBezTo>
                  <a:cubicBezTo>
                    <a:pt x="18" y="89"/>
                    <a:pt x="18" y="89"/>
                    <a:pt x="18" y="89"/>
                  </a:cubicBezTo>
                  <a:cubicBezTo>
                    <a:pt x="18" y="89"/>
                    <a:pt x="18" y="89"/>
                    <a:pt x="18" y="89"/>
                  </a:cubicBezTo>
                  <a:cubicBezTo>
                    <a:pt x="19" y="89"/>
                    <a:pt x="19" y="89"/>
                    <a:pt x="19" y="89"/>
                  </a:cubicBezTo>
                  <a:cubicBezTo>
                    <a:pt x="19" y="88"/>
                    <a:pt x="19" y="88"/>
                    <a:pt x="19" y="88"/>
                  </a:cubicBezTo>
                  <a:cubicBezTo>
                    <a:pt x="18" y="87"/>
                    <a:pt x="18" y="87"/>
                    <a:pt x="18" y="87"/>
                  </a:cubicBezTo>
                  <a:cubicBezTo>
                    <a:pt x="19" y="87"/>
                    <a:pt x="19" y="87"/>
                    <a:pt x="19" y="87"/>
                  </a:cubicBezTo>
                  <a:cubicBezTo>
                    <a:pt x="18" y="86"/>
                    <a:pt x="18" y="86"/>
                    <a:pt x="18" y="86"/>
                  </a:cubicBezTo>
                  <a:cubicBezTo>
                    <a:pt x="17" y="86"/>
                    <a:pt x="17" y="86"/>
                    <a:pt x="17" y="86"/>
                  </a:cubicBezTo>
                  <a:cubicBezTo>
                    <a:pt x="17" y="85"/>
                    <a:pt x="17" y="85"/>
                    <a:pt x="17" y="85"/>
                  </a:cubicBezTo>
                  <a:cubicBezTo>
                    <a:pt x="18" y="85"/>
                    <a:pt x="18" y="85"/>
                    <a:pt x="18" y="85"/>
                  </a:cubicBezTo>
                  <a:cubicBezTo>
                    <a:pt x="19" y="86"/>
                    <a:pt x="19" y="86"/>
                    <a:pt x="19" y="86"/>
                  </a:cubicBezTo>
                  <a:cubicBezTo>
                    <a:pt x="19" y="87"/>
                    <a:pt x="19" y="87"/>
                    <a:pt x="19" y="87"/>
                  </a:cubicBezTo>
                  <a:cubicBezTo>
                    <a:pt x="19" y="87"/>
                    <a:pt x="19" y="87"/>
                    <a:pt x="19" y="87"/>
                  </a:cubicBezTo>
                  <a:cubicBezTo>
                    <a:pt x="20" y="87"/>
                    <a:pt x="20" y="87"/>
                    <a:pt x="20" y="87"/>
                  </a:cubicBezTo>
                  <a:cubicBezTo>
                    <a:pt x="20" y="88"/>
                    <a:pt x="20" y="88"/>
                    <a:pt x="20" y="88"/>
                  </a:cubicBezTo>
                  <a:cubicBezTo>
                    <a:pt x="20" y="88"/>
                    <a:pt x="20" y="88"/>
                    <a:pt x="20" y="88"/>
                  </a:cubicBezTo>
                  <a:cubicBezTo>
                    <a:pt x="21" y="88"/>
                    <a:pt x="21" y="88"/>
                    <a:pt x="21" y="88"/>
                  </a:cubicBezTo>
                  <a:cubicBezTo>
                    <a:pt x="21" y="88"/>
                    <a:pt x="21" y="88"/>
                    <a:pt x="21" y="88"/>
                  </a:cubicBezTo>
                  <a:cubicBezTo>
                    <a:pt x="20" y="87"/>
                    <a:pt x="20" y="87"/>
                    <a:pt x="20" y="87"/>
                  </a:cubicBezTo>
                  <a:cubicBezTo>
                    <a:pt x="21" y="87"/>
                    <a:pt x="21" y="87"/>
                    <a:pt x="21" y="87"/>
                  </a:cubicBezTo>
                  <a:cubicBezTo>
                    <a:pt x="21" y="87"/>
                    <a:pt x="21" y="87"/>
                    <a:pt x="21" y="87"/>
                  </a:cubicBezTo>
                  <a:cubicBezTo>
                    <a:pt x="21" y="88"/>
                    <a:pt x="21" y="88"/>
                    <a:pt x="21" y="88"/>
                  </a:cubicBezTo>
                  <a:cubicBezTo>
                    <a:pt x="23" y="87"/>
                    <a:pt x="23" y="87"/>
                    <a:pt x="23" y="87"/>
                  </a:cubicBezTo>
                  <a:cubicBezTo>
                    <a:pt x="23" y="86"/>
                    <a:pt x="23" y="86"/>
                    <a:pt x="23" y="86"/>
                  </a:cubicBezTo>
                  <a:cubicBezTo>
                    <a:pt x="23" y="85"/>
                    <a:pt x="23" y="85"/>
                    <a:pt x="23" y="85"/>
                  </a:cubicBezTo>
                  <a:cubicBezTo>
                    <a:pt x="22" y="85"/>
                    <a:pt x="22" y="85"/>
                    <a:pt x="22" y="85"/>
                  </a:cubicBezTo>
                  <a:cubicBezTo>
                    <a:pt x="22" y="84"/>
                    <a:pt x="22" y="84"/>
                    <a:pt x="22" y="84"/>
                  </a:cubicBezTo>
                  <a:cubicBezTo>
                    <a:pt x="22" y="84"/>
                    <a:pt x="22" y="84"/>
                    <a:pt x="22" y="84"/>
                  </a:cubicBezTo>
                  <a:cubicBezTo>
                    <a:pt x="22" y="84"/>
                    <a:pt x="22" y="84"/>
                    <a:pt x="22" y="84"/>
                  </a:cubicBezTo>
                  <a:cubicBezTo>
                    <a:pt x="23" y="84"/>
                    <a:pt x="23" y="84"/>
                    <a:pt x="23" y="84"/>
                  </a:cubicBezTo>
                  <a:cubicBezTo>
                    <a:pt x="23" y="83"/>
                    <a:pt x="23" y="83"/>
                    <a:pt x="23" y="83"/>
                  </a:cubicBezTo>
                  <a:cubicBezTo>
                    <a:pt x="22" y="83"/>
                    <a:pt x="22" y="83"/>
                    <a:pt x="22" y="83"/>
                  </a:cubicBezTo>
                  <a:cubicBezTo>
                    <a:pt x="22" y="82"/>
                    <a:pt x="22" y="82"/>
                    <a:pt x="22" y="82"/>
                  </a:cubicBezTo>
                  <a:cubicBezTo>
                    <a:pt x="23" y="82"/>
                    <a:pt x="23" y="82"/>
                    <a:pt x="23" y="82"/>
                  </a:cubicBezTo>
                  <a:cubicBezTo>
                    <a:pt x="24" y="82"/>
                    <a:pt x="24" y="82"/>
                    <a:pt x="24" y="82"/>
                  </a:cubicBezTo>
                  <a:cubicBezTo>
                    <a:pt x="23" y="83"/>
                    <a:pt x="23" y="83"/>
                    <a:pt x="23" y="83"/>
                  </a:cubicBezTo>
                  <a:cubicBezTo>
                    <a:pt x="23" y="84"/>
                    <a:pt x="23" y="84"/>
                    <a:pt x="23" y="84"/>
                  </a:cubicBezTo>
                  <a:cubicBezTo>
                    <a:pt x="23" y="85"/>
                    <a:pt x="23" y="85"/>
                    <a:pt x="23" y="85"/>
                  </a:cubicBezTo>
                  <a:cubicBezTo>
                    <a:pt x="24" y="85"/>
                    <a:pt x="24" y="85"/>
                    <a:pt x="24" y="85"/>
                  </a:cubicBezTo>
                  <a:cubicBezTo>
                    <a:pt x="24" y="86"/>
                    <a:pt x="24" y="86"/>
                    <a:pt x="24" y="86"/>
                  </a:cubicBezTo>
                  <a:cubicBezTo>
                    <a:pt x="25" y="87"/>
                    <a:pt x="25" y="87"/>
                    <a:pt x="25" y="87"/>
                  </a:cubicBezTo>
                  <a:cubicBezTo>
                    <a:pt x="26" y="87"/>
                    <a:pt x="26" y="87"/>
                    <a:pt x="26" y="87"/>
                  </a:cubicBezTo>
                  <a:cubicBezTo>
                    <a:pt x="26" y="87"/>
                    <a:pt x="26" y="87"/>
                    <a:pt x="26" y="87"/>
                  </a:cubicBezTo>
                  <a:cubicBezTo>
                    <a:pt x="26" y="87"/>
                    <a:pt x="26" y="87"/>
                    <a:pt x="26" y="87"/>
                  </a:cubicBezTo>
                  <a:cubicBezTo>
                    <a:pt x="27" y="88"/>
                    <a:pt x="27" y="88"/>
                    <a:pt x="27" y="88"/>
                  </a:cubicBezTo>
                  <a:cubicBezTo>
                    <a:pt x="27" y="88"/>
                    <a:pt x="27" y="88"/>
                    <a:pt x="27" y="88"/>
                  </a:cubicBezTo>
                  <a:cubicBezTo>
                    <a:pt x="28" y="88"/>
                    <a:pt x="28" y="88"/>
                    <a:pt x="28" y="88"/>
                  </a:cubicBezTo>
                  <a:cubicBezTo>
                    <a:pt x="27" y="85"/>
                    <a:pt x="27" y="85"/>
                    <a:pt x="27" y="85"/>
                  </a:cubicBezTo>
                  <a:cubicBezTo>
                    <a:pt x="27" y="84"/>
                    <a:pt x="27" y="84"/>
                    <a:pt x="27" y="84"/>
                  </a:cubicBezTo>
                  <a:cubicBezTo>
                    <a:pt x="27" y="83"/>
                    <a:pt x="27" y="83"/>
                    <a:pt x="27" y="83"/>
                  </a:cubicBezTo>
                  <a:cubicBezTo>
                    <a:pt x="28" y="83"/>
                    <a:pt x="28" y="83"/>
                    <a:pt x="28" y="83"/>
                  </a:cubicBezTo>
                  <a:cubicBezTo>
                    <a:pt x="27" y="82"/>
                    <a:pt x="27" y="82"/>
                    <a:pt x="27" y="82"/>
                  </a:cubicBezTo>
                  <a:cubicBezTo>
                    <a:pt x="27" y="82"/>
                    <a:pt x="27" y="82"/>
                    <a:pt x="27" y="82"/>
                  </a:cubicBezTo>
                  <a:cubicBezTo>
                    <a:pt x="29" y="82"/>
                    <a:pt x="29" y="82"/>
                    <a:pt x="29" y="82"/>
                  </a:cubicBezTo>
                  <a:cubicBezTo>
                    <a:pt x="29" y="81"/>
                    <a:pt x="29" y="81"/>
                    <a:pt x="29" y="81"/>
                  </a:cubicBezTo>
                  <a:cubicBezTo>
                    <a:pt x="29" y="80"/>
                    <a:pt x="29" y="80"/>
                    <a:pt x="29" y="80"/>
                  </a:cubicBezTo>
                  <a:cubicBezTo>
                    <a:pt x="30" y="79"/>
                    <a:pt x="30" y="79"/>
                    <a:pt x="30" y="79"/>
                  </a:cubicBezTo>
                  <a:cubicBezTo>
                    <a:pt x="29" y="78"/>
                    <a:pt x="29" y="78"/>
                    <a:pt x="29" y="78"/>
                  </a:cubicBezTo>
                  <a:cubicBezTo>
                    <a:pt x="29" y="76"/>
                    <a:pt x="29" y="76"/>
                    <a:pt x="29" y="76"/>
                  </a:cubicBezTo>
                  <a:cubicBezTo>
                    <a:pt x="28" y="75"/>
                    <a:pt x="28" y="75"/>
                    <a:pt x="28" y="75"/>
                  </a:cubicBezTo>
                  <a:cubicBezTo>
                    <a:pt x="28" y="74"/>
                    <a:pt x="28" y="74"/>
                    <a:pt x="28" y="74"/>
                  </a:cubicBezTo>
                  <a:cubicBezTo>
                    <a:pt x="30" y="74"/>
                    <a:pt x="30" y="74"/>
                    <a:pt x="30" y="74"/>
                  </a:cubicBezTo>
                  <a:cubicBezTo>
                    <a:pt x="30" y="72"/>
                    <a:pt x="30" y="72"/>
                    <a:pt x="30" y="72"/>
                  </a:cubicBezTo>
                  <a:cubicBezTo>
                    <a:pt x="31" y="71"/>
                    <a:pt x="31" y="71"/>
                    <a:pt x="31" y="71"/>
                  </a:cubicBezTo>
                  <a:cubicBezTo>
                    <a:pt x="29" y="70"/>
                    <a:pt x="29" y="70"/>
                    <a:pt x="29" y="70"/>
                  </a:cubicBezTo>
                  <a:cubicBezTo>
                    <a:pt x="28" y="69"/>
                    <a:pt x="28" y="69"/>
                    <a:pt x="28" y="69"/>
                  </a:cubicBezTo>
                  <a:cubicBezTo>
                    <a:pt x="28" y="68"/>
                    <a:pt x="28" y="68"/>
                    <a:pt x="28" y="68"/>
                  </a:cubicBezTo>
                  <a:cubicBezTo>
                    <a:pt x="28" y="66"/>
                    <a:pt x="28" y="66"/>
                    <a:pt x="28" y="66"/>
                  </a:cubicBezTo>
                  <a:cubicBezTo>
                    <a:pt x="28" y="65"/>
                    <a:pt x="28" y="65"/>
                    <a:pt x="28" y="65"/>
                  </a:cubicBezTo>
                  <a:cubicBezTo>
                    <a:pt x="27" y="64"/>
                    <a:pt x="27" y="64"/>
                    <a:pt x="27" y="64"/>
                  </a:cubicBezTo>
                  <a:cubicBezTo>
                    <a:pt x="28" y="62"/>
                    <a:pt x="28" y="62"/>
                    <a:pt x="28" y="62"/>
                  </a:cubicBezTo>
                  <a:cubicBezTo>
                    <a:pt x="27" y="60"/>
                    <a:pt x="27" y="60"/>
                    <a:pt x="27" y="60"/>
                  </a:cubicBezTo>
                  <a:cubicBezTo>
                    <a:pt x="27" y="58"/>
                    <a:pt x="27" y="58"/>
                    <a:pt x="27" y="58"/>
                  </a:cubicBezTo>
                  <a:cubicBezTo>
                    <a:pt x="27" y="56"/>
                    <a:pt x="27" y="56"/>
                    <a:pt x="27" y="56"/>
                  </a:cubicBezTo>
                  <a:cubicBezTo>
                    <a:pt x="28" y="55"/>
                    <a:pt x="28" y="55"/>
                    <a:pt x="28" y="55"/>
                  </a:cubicBezTo>
                  <a:cubicBezTo>
                    <a:pt x="29" y="54"/>
                    <a:pt x="29" y="54"/>
                    <a:pt x="29" y="54"/>
                  </a:cubicBezTo>
                  <a:cubicBezTo>
                    <a:pt x="30" y="55"/>
                    <a:pt x="30" y="55"/>
                    <a:pt x="30" y="55"/>
                  </a:cubicBezTo>
                  <a:cubicBezTo>
                    <a:pt x="32" y="55"/>
                    <a:pt x="32" y="55"/>
                    <a:pt x="32" y="55"/>
                  </a:cubicBezTo>
                  <a:cubicBezTo>
                    <a:pt x="33" y="54"/>
                    <a:pt x="33" y="54"/>
                    <a:pt x="33" y="54"/>
                  </a:cubicBezTo>
                  <a:cubicBezTo>
                    <a:pt x="33" y="52"/>
                    <a:pt x="33" y="52"/>
                    <a:pt x="33" y="52"/>
                  </a:cubicBezTo>
                  <a:cubicBezTo>
                    <a:pt x="32" y="52"/>
                    <a:pt x="32" y="52"/>
                    <a:pt x="32" y="52"/>
                  </a:cubicBezTo>
                  <a:cubicBezTo>
                    <a:pt x="32" y="51"/>
                    <a:pt x="32" y="51"/>
                    <a:pt x="32" y="51"/>
                  </a:cubicBezTo>
                  <a:cubicBezTo>
                    <a:pt x="34" y="47"/>
                    <a:pt x="34" y="47"/>
                    <a:pt x="34" y="47"/>
                  </a:cubicBezTo>
                  <a:cubicBezTo>
                    <a:pt x="34" y="45"/>
                    <a:pt x="34" y="45"/>
                    <a:pt x="34" y="45"/>
                  </a:cubicBezTo>
                  <a:cubicBezTo>
                    <a:pt x="34" y="44"/>
                    <a:pt x="34" y="44"/>
                    <a:pt x="34" y="44"/>
                  </a:cubicBezTo>
                  <a:cubicBezTo>
                    <a:pt x="35" y="43"/>
                    <a:pt x="35" y="43"/>
                    <a:pt x="35" y="43"/>
                  </a:cubicBezTo>
                  <a:cubicBezTo>
                    <a:pt x="35" y="41"/>
                    <a:pt x="35" y="41"/>
                    <a:pt x="35" y="41"/>
                  </a:cubicBezTo>
                  <a:cubicBezTo>
                    <a:pt x="34" y="41"/>
                    <a:pt x="34" y="41"/>
                    <a:pt x="34" y="41"/>
                  </a:cubicBezTo>
                  <a:cubicBezTo>
                    <a:pt x="34" y="40"/>
                    <a:pt x="34" y="40"/>
                    <a:pt x="34" y="40"/>
                  </a:cubicBezTo>
                  <a:cubicBezTo>
                    <a:pt x="35" y="39"/>
                    <a:pt x="35" y="39"/>
                    <a:pt x="35" y="39"/>
                  </a:cubicBezTo>
                  <a:cubicBezTo>
                    <a:pt x="37" y="39"/>
                    <a:pt x="37" y="39"/>
                    <a:pt x="37" y="39"/>
                  </a:cubicBezTo>
                  <a:cubicBezTo>
                    <a:pt x="38" y="38"/>
                    <a:pt x="38" y="38"/>
                    <a:pt x="38" y="38"/>
                  </a:cubicBezTo>
                  <a:cubicBezTo>
                    <a:pt x="38" y="38"/>
                    <a:pt x="38" y="38"/>
                    <a:pt x="38" y="38"/>
                  </a:cubicBezTo>
                  <a:cubicBezTo>
                    <a:pt x="39" y="36"/>
                    <a:pt x="39" y="36"/>
                    <a:pt x="39" y="36"/>
                  </a:cubicBezTo>
                  <a:cubicBezTo>
                    <a:pt x="40" y="34"/>
                    <a:pt x="40" y="34"/>
                    <a:pt x="40" y="34"/>
                  </a:cubicBezTo>
                  <a:cubicBezTo>
                    <a:pt x="41" y="33"/>
                    <a:pt x="41" y="33"/>
                    <a:pt x="41" y="33"/>
                  </a:cubicBezTo>
                  <a:cubicBezTo>
                    <a:pt x="40" y="32"/>
                    <a:pt x="40" y="32"/>
                    <a:pt x="40" y="32"/>
                  </a:cubicBezTo>
                  <a:cubicBezTo>
                    <a:pt x="40" y="32"/>
                    <a:pt x="40" y="32"/>
                    <a:pt x="40" y="32"/>
                  </a:cubicBezTo>
                  <a:cubicBezTo>
                    <a:pt x="40" y="30"/>
                    <a:pt x="40" y="30"/>
                    <a:pt x="40" y="30"/>
                  </a:cubicBezTo>
                  <a:cubicBezTo>
                    <a:pt x="40" y="29"/>
                    <a:pt x="40" y="29"/>
                    <a:pt x="40" y="29"/>
                  </a:cubicBezTo>
                  <a:cubicBezTo>
                    <a:pt x="41" y="29"/>
                    <a:pt x="41" y="29"/>
                    <a:pt x="41" y="29"/>
                  </a:cubicBezTo>
                  <a:cubicBezTo>
                    <a:pt x="41" y="28"/>
                    <a:pt x="41" y="28"/>
                    <a:pt x="41" y="28"/>
                  </a:cubicBezTo>
                  <a:cubicBezTo>
                    <a:pt x="42" y="27"/>
                    <a:pt x="42" y="27"/>
                    <a:pt x="42" y="27"/>
                  </a:cubicBezTo>
                  <a:cubicBezTo>
                    <a:pt x="42" y="26"/>
                    <a:pt x="42" y="26"/>
                    <a:pt x="42" y="26"/>
                  </a:cubicBezTo>
                  <a:cubicBezTo>
                    <a:pt x="43" y="26"/>
                    <a:pt x="43" y="26"/>
                    <a:pt x="43" y="26"/>
                  </a:cubicBezTo>
                  <a:cubicBezTo>
                    <a:pt x="44" y="26"/>
                    <a:pt x="44" y="26"/>
                    <a:pt x="44" y="26"/>
                  </a:cubicBezTo>
                  <a:cubicBezTo>
                    <a:pt x="45" y="26"/>
                    <a:pt x="45" y="26"/>
                    <a:pt x="45" y="26"/>
                  </a:cubicBezTo>
                  <a:cubicBezTo>
                    <a:pt x="45" y="26"/>
                    <a:pt x="45" y="26"/>
                    <a:pt x="45" y="26"/>
                  </a:cubicBezTo>
                  <a:cubicBezTo>
                    <a:pt x="46" y="26"/>
                    <a:pt x="46" y="26"/>
                    <a:pt x="46" y="26"/>
                  </a:cubicBezTo>
                  <a:cubicBezTo>
                    <a:pt x="45" y="25"/>
                    <a:pt x="45" y="25"/>
                    <a:pt x="45" y="25"/>
                  </a:cubicBezTo>
                  <a:cubicBezTo>
                    <a:pt x="46" y="24"/>
                    <a:pt x="46" y="24"/>
                    <a:pt x="46" y="24"/>
                  </a:cubicBezTo>
                  <a:cubicBezTo>
                    <a:pt x="46" y="24"/>
                    <a:pt x="46" y="24"/>
                    <a:pt x="46" y="24"/>
                  </a:cubicBezTo>
                  <a:cubicBezTo>
                    <a:pt x="46" y="24"/>
                    <a:pt x="46" y="24"/>
                    <a:pt x="46" y="24"/>
                  </a:cubicBezTo>
                  <a:cubicBezTo>
                    <a:pt x="45" y="23"/>
                    <a:pt x="45" y="23"/>
                    <a:pt x="45" y="23"/>
                  </a:cubicBezTo>
                  <a:cubicBezTo>
                    <a:pt x="46" y="22"/>
                    <a:pt x="46" y="22"/>
                    <a:pt x="46" y="22"/>
                  </a:cubicBezTo>
                  <a:cubicBezTo>
                    <a:pt x="47" y="22"/>
                    <a:pt x="47" y="22"/>
                    <a:pt x="47" y="22"/>
                  </a:cubicBezTo>
                  <a:cubicBezTo>
                    <a:pt x="48" y="22"/>
                    <a:pt x="48" y="22"/>
                    <a:pt x="48" y="22"/>
                  </a:cubicBezTo>
                  <a:cubicBezTo>
                    <a:pt x="49" y="22"/>
                    <a:pt x="49" y="22"/>
                    <a:pt x="49" y="22"/>
                  </a:cubicBezTo>
                  <a:cubicBezTo>
                    <a:pt x="50" y="23"/>
                    <a:pt x="50" y="23"/>
                    <a:pt x="50" y="23"/>
                  </a:cubicBezTo>
                  <a:cubicBezTo>
                    <a:pt x="51" y="23"/>
                    <a:pt x="51" y="23"/>
                    <a:pt x="51" y="23"/>
                  </a:cubicBezTo>
                  <a:cubicBezTo>
                    <a:pt x="52" y="23"/>
                    <a:pt x="52" y="23"/>
                    <a:pt x="52" y="23"/>
                  </a:cubicBezTo>
                  <a:cubicBezTo>
                    <a:pt x="52" y="23"/>
                    <a:pt x="52" y="23"/>
                    <a:pt x="52" y="23"/>
                  </a:cubicBezTo>
                  <a:cubicBezTo>
                    <a:pt x="53" y="23"/>
                    <a:pt x="53" y="23"/>
                    <a:pt x="53" y="23"/>
                  </a:cubicBezTo>
                  <a:cubicBezTo>
                    <a:pt x="53" y="22"/>
                    <a:pt x="53" y="22"/>
                    <a:pt x="53" y="22"/>
                  </a:cubicBezTo>
                  <a:cubicBezTo>
                    <a:pt x="52" y="22"/>
                    <a:pt x="52" y="22"/>
                    <a:pt x="52" y="22"/>
                  </a:cubicBezTo>
                  <a:cubicBezTo>
                    <a:pt x="52" y="21"/>
                    <a:pt x="52" y="21"/>
                    <a:pt x="52" y="21"/>
                  </a:cubicBezTo>
                  <a:cubicBezTo>
                    <a:pt x="53" y="20"/>
                    <a:pt x="53" y="20"/>
                    <a:pt x="53" y="20"/>
                  </a:cubicBezTo>
                  <a:cubicBezTo>
                    <a:pt x="53" y="19"/>
                    <a:pt x="53" y="19"/>
                    <a:pt x="53" y="19"/>
                  </a:cubicBezTo>
                  <a:cubicBezTo>
                    <a:pt x="52" y="19"/>
                    <a:pt x="52" y="19"/>
                    <a:pt x="52" y="19"/>
                  </a:cubicBezTo>
                  <a:cubicBezTo>
                    <a:pt x="52" y="18"/>
                    <a:pt x="52" y="18"/>
                    <a:pt x="52" y="18"/>
                  </a:cubicBezTo>
                  <a:cubicBezTo>
                    <a:pt x="53" y="18"/>
                    <a:pt x="53" y="18"/>
                    <a:pt x="53" y="18"/>
                  </a:cubicBezTo>
                  <a:cubicBezTo>
                    <a:pt x="54" y="18"/>
                    <a:pt x="54" y="18"/>
                    <a:pt x="54" y="18"/>
                  </a:cubicBezTo>
                  <a:cubicBezTo>
                    <a:pt x="54" y="18"/>
                    <a:pt x="54" y="18"/>
                    <a:pt x="54" y="18"/>
                  </a:cubicBezTo>
                  <a:cubicBezTo>
                    <a:pt x="54" y="18"/>
                    <a:pt x="54" y="18"/>
                    <a:pt x="54" y="18"/>
                  </a:cubicBezTo>
                  <a:cubicBezTo>
                    <a:pt x="55" y="18"/>
                    <a:pt x="55" y="18"/>
                    <a:pt x="55" y="18"/>
                  </a:cubicBezTo>
                  <a:cubicBezTo>
                    <a:pt x="55" y="18"/>
                    <a:pt x="55" y="18"/>
                    <a:pt x="55" y="18"/>
                  </a:cubicBezTo>
                  <a:cubicBezTo>
                    <a:pt x="55" y="18"/>
                    <a:pt x="55" y="18"/>
                    <a:pt x="55" y="18"/>
                  </a:cubicBezTo>
                  <a:cubicBezTo>
                    <a:pt x="55" y="17"/>
                    <a:pt x="55" y="17"/>
                    <a:pt x="55" y="17"/>
                  </a:cubicBezTo>
                  <a:cubicBezTo>
                    <a:pt x="55" y="17"/>
                    <a:pt x="55" y="17"/>
                    <a:pt x="55" y="17"/>
                  </a:cubicBezTo>
                  <a:cubicBezTo>
                    <a:pt x="56" y="16"/>
                    <a:pt x="56" y="16"/>
                    <a:pt x="56" y="16"/>
                  </a:cubicBezTo>
                  <a:cubicBezTo>
                    <a:pt x="57" y="16"/>
                    <a:pt x="57" y="16"/>
                    <a:pt x="57" y="16"/>
                  </a:cubicBezTo>
                  <a:cubicBezTo>
                    <a:pt x="57" y="17"/>
                    <a:pt x="57" y="17"/>
                    <a:pt x="57" y="17"/>
                  </a:cubicBezTo>
                  <a:cubicBezTo>
                    <a:pt x="59" y="19"/>
                    <a:pt x="59" y="19"/>
                    <a:pt x="59" y="19"/>
                  </a:cubicBezTo>
                  <a:cubicBezTo>
                    <a:pt x="60" y="19"/>
                    <a:pt x="60" y="19"/>
                    <a:pt x="60" y="19"/>
                  </a:cubicBezTo>
                  <a:cubicBezTo>
                    <a:pt x="60" y="20"/>
                    <a:pt x="60" y="20"/>
                    <a:pt x="60" y="20"/>
                  </a:cubicBezTo>
                  <a:cubicBezTo>
                    <a:pt x="62" y="21"/>
                    <a:pt x="62" y="21"/>
                    <a:pt x="62" y="21"/>
                  </a:cubicBezTo>
                  <a:cubicBezTo>
                    <a:pt x="64" y="21"/>
                    <a:pt x="64" y="21"/>
                    <a:pt x="64" y="21"/>
                  </a:cubicBezTo>
                  <a:cubicBezTo>
                    <a:pt x="65" y="20"/>
                    <a:pt x="65" y="20"/>
                    <a:pt x="65" y="20"/>
                  </a:cubicBezTo>
                  <a:cubicBezTo>
                    <a:pt x="65" y="19"/>
                    <a:pt x="65" y="19"/>
                    <a:pt x="65" y="19"/>
                  </a:cubicBezTo>
                  <a:cubicBezTo>
                    <a:pt x="66" y="19"/>
                    <a:pt x="66" y="19"/>
                    <a:pt x="66" y="19"/>
                  </a:cubicBezTo>
                  <a:cubicBezTo>
                    <a:pt x="68" y="20"/>
                    <a:pt x="68" y="20"/>
                    <a:pt x="68" y="20"/>
                  </a:cubicBezTo>
                  <a:cubicBezTo>
                    <a:pt x="69" y="20"/>
                    <a:pt x="69" y="20"/>
                    <a:pt x="69" y="20"/>
                  </a:cubicBezTo>
                  <a:cubicBezTo>
                    <a:pt x="69" y="19"/>
                    <a:pt x="69" y="19"/>
                    <a:pt x="69" y="19"/>
                  </a:cubicBezTo>
                  <a:cubicBezTo>
                    <a:pt x="70" y="19"/>
                    <a:pt x="70" y="19"/>
                    <a:pt x="70" y="19"/>
                  </a:cubicBezTo>
                  <a:cubicBezTo>
                    <a:pt x="70" y="19"/>
                    <a:pt x="70" y="19"/>
                    <a:pt x="70" y="19"/>
                  </a:cubicBezTo>
                  <a:cubicBezTo>
                    <a:pt x="71" y="19"/>
                    <a:pt x="71" y="19"/>
                    <a:pt x="71" y="19"/>
                  </a:cubicBezTo>
                  <a:cubicBezTo>
                    <a:pt x="72" y="18"/>
                    <a:pt x="72" y="18"/>
                    <a:pt x="72" y="18"/>
                  </a:cubicBezTo>
                  <a:cubicBezTo>
                    <a:pt x="72" y="18"/>
                    <a:pt x="72" y="18"/>
                    <a:pt x="72" y="18"/>
                  </a:cubicBezTo>
                  <a:cubicBezTo>
                    <a:pt x="72" y="17"/>
                    <a:pt x="72" y="17"/>
                    <a:pt x="72" y="17"/>
                  </a:cubicBezTo>
                  <a:cubicBezTo>
                    <a:pt x="72" y="16"/>
                    <a:pt x="72" y="16"/>
                    <a:pt x="72" y="16"/>
                  </a:cubicBezTo>
                  <a:cubicBezTo>
                    <a:pt x="72" y="14"/>
                    <a:pt x="72" y="14"/>
                    <a:pt x="72" y="14"/>
                  </a:cubicBezTo>
                  <a:cubicBezTo>
                    <a:pt x="72" y="13"/>
                    <a:pt x="72" y="13"/>
                    <a:pt x="72" y="13"/>
                  </a:cubicBezTo>
                  <a:cubicBezTo>
                    <a:pt x="72" y="12"/>
                    <a:pt x="72" y="12"/>
                    <a:pt x="72" y="12"/>
                  </a:cubicBezTo>
                  <a:cubicBezTo>
                    <a:pt x="72" y="12"/>
                    <a:pt x="72" y="12"/>
                    <a:pt x="72" y="12"/>
                  </a:cubicBezTo>
                  <a:cubicBezTo>
                    <a:pt x="73" y="11"/>
                    <a:pt x="73" y="11"/>
                    <a:pt x="73" y="11"/>
                  </a:cubicBezTo>
                  <a:cubicBezTo>
                    <a:pt x="73" y="11"/>
                    <a:pt x="73" y="11"/>
                    <a:pt x="73" y="11"/>
                  </a:cubicBezTo>
                  <a:cubicBezTo>
                    <a:pt x="74" y="10"/>
                    <a:pt x="74" y="10"/>
                    <a:pt x="74" y="10"/>
                  </a:cubicBezTo>
                  <a:cubicBezTo>
                    <a:pt x="75" y="11"/>
                    <a:pt x="75" y="11"/>
                    <a:pt x="75" y="11"/>
                  </a:cubicBezTo>
                  <a:cubicBezTo>
                    <a:pt x="76" y="11"/>
                    <a:pt x="76" y="11"/>
                    <a:pt x="76" y="11"/>
                  </a:cubicBezTo>
                  <a:cubicBezTo>
                    <a:pt x="76" y="10"/>
                    <a:pt x="76" y="10"/>
                    <a:pt x="76" y="10"/>
                  </a:cubicBezTo>
                  <a:cubicBezTo>
                    <a:pt x="76" y="9"/>
                    <a:pt x="76" y="9"/>
                    <a:pt x="76" y="9"/>
                  </a:cubicBezTo>
                  <a:cubicBezTo>
                    <a:pt x="78" y="9"/>
                    <a:pt x="78" y="9"/>
                    <a:pt x="78" y="9"/>
                  </a:cubicBezTo>
                  <a:cubicBezTo>
                    <a:pt x="79" y="10"/>
                    <a:pt x="79" y="10"/>
                    <a:pt x="79" y="10"/>
                  </a:cubicBezTo>
                  <a:cubicBezTo>
                    <a:pt x="80" y="11"/>
                    <a:pt x="80" y="11"/>
                    <a:pt x="80" y="11"/>
                  </a:cubicBezTo>
                  <a:cubicBezTo>
                    <a:pt x="81" y="12"/>
                    <a:pt x="81" y="12"/>
                    <a:pt x="81" y="12"/>
                  </a:cubicBezTo>
                  <a:cubicBezTo>
                    <a:pt x="82" y="12"/>
                    <a:pt x="82" y="12"/>
                    <a:pt x="82" y="12"/>
                  </a:cubicBezTo>
                  <a:cubicBezTo>
                    <a:pt x="83" y="12"/>
                    <a:pt x="83" y="12"/>
                    <a:pt x="83" y="12"/>
                  </a:cubicBezTo>
                  <a:cubicBezTo>
                    <a:pt x="83" y="13"/>
                    <a:pt x="83" y="13"/>
                    <a:pt x="83" y="13"/>
                  </a:cubicBezTo>
                  <a:cubicBezTo>
                    <a:pt x="84" y="14"/>
                    <a:pt x="84" y="14"/>
                    <a:pt x="84" y="14"/>
                  </a:cubicBezTo>
                  <a:cubicBezTo>
                    <a:pt x="84" y="15"/>
                    <a:pt x="84" y="15"/>
                    <a:pt x="84" y="15"/>
                  </a:cubicBezTo>
                  <a:cubicBezTo>
                    <a:pt x="83" y="16"/>
                    <a:pt x="83" y="16"/>
                    <a:pt x="83" y="16"/>
                  </a:cubicBezTo>
                  <a:cubicBezTo>
                    <a:pt x="83" y="17"/>
                    <a:pt x="83" y="17"/>
                    <a:pt x="83" y="17"/>
                  </a:cubicBezTo>
                  <a:close/>
                  <a:moveTo>
                    <a:pt x="4" y="87"/>
                  </a:moveTo>
                  <a:cubicBezTo>
                    <a:pt x="4" y="87"/>
                    <a:pt x="4" y="87"/>
                    <a:pt x="4" y="87"/>
                  </a:cubicBezTo>
                  <a:cubicBezTo>
                    <a:pt x="4" y="88"/>
                    <a:pt x="4" y="88"/>
                    <a:pt x="4" y="88"/>
                  </a:cubicBezTo>
                  <a:cubicBezTo>
                    <a:pt x="4" y="87"/>
                    <a:pt x="4" y="87"/>
                    <a:pt x="4" y="87"/>
                  </a:cubicBezTo>
                  <a:close/>
                  <a:moveTo>
                    <a:pt x="2" y="82"/>
                  </a:moveTo>
                  <a:cubicBezTo>
                    <a:pt x="2" y="82"/>
                    <a:pt x="2" y="82"/>
                    <a:pt x="2" y="82"/>
                  </a:cubicBezTo>
                  <a:cubicBezTo>
                    <a:pt x="3" y="83"/>
                    <a:pt x="3" y="83"/>
                    <a:pt x="3" y="83"/>
                  </a:cubicBezTo>
                  <a:cubicBezTo>
                    <a:pt x="2" y="83"/>
                    <a:pt x="2" y="83"/>
                    <a:pt x="2" y="83"/>
                  </a:cubicBezTo>
                  <a:cubicBezTo>
                    <a:pt x="2" y="82"/>
                    <a:pt x="2" y="82"/>
                    <a:pt x="2" y="82"/>
                  </a:cubicBezTo>
                  <a:close/>
                  <a:moveTo>
                    <a:pt x="3" y="81"/>
                  </a:moveTo>
                  <a:cubicBezTo>
                    <a:pt x="3" y="81"/>
                    <a:pt x="3" y="81"/>
                    <a:pt x="3" y="81"/>
                  </a:cubicBezTo>
                  <a:cubicBezTo>
                    <a:pt x="3" y="81"/>
                    <a:pt x="3" y="81"/>
                    <a:pt x="3" y="81"/>
                  </a:cubicBezTo>
                  <a:cubicBezTo>
                    <a:pt x="3" y="81"/>
                    <a:pt x="3" y="81"/>
                    <a:pt x="3" y="81"/>
                  </a:cubicBezTo>
                  <a:close/>
                  <a:moveTo>
                    <a:pt x="2" y="80"/>
                  </a:moveTo>
                  <a:cubicBezTo>
                    <a:pt x="2" y="81"/>
                    <a:pt x="2" y="81"/>
                    <a:pt x="2" y="81"/>
                  </a:cubicBezTo>
                  <a:cubicBezTo>
                    <a:pt x="2" y="81"/>
                    <a:pt x="2" y="81"/>
                    <a:pt x="2" y="81"/>
                  </a:cubicBezTo>
                  <a:cubicBezTo>
                    <a:pt x="2" y="80"/>
                    <a:pt x="2" y="80"/>
                    <a:pt x="2" y="80"/>
                  </a:cubicBezTo>
                  <a:close/>
                  <a:moveTo>
                    <a:pt x="1" y="77"/>
                  </a:moveTo>
                  <a:cubicBezTo>
                    <a:pt x="0" y="77"/>
                    <a:pt x="0" y="77"/>
                    <a:pt x="0" y="77"/>
                  </a:cubicBezTo>
                  <a:cubicBezTo>
                    <a:pt x="1" y="76"/>
                    <a:pt x="1" y="76"/>
                    <a:pt x="1" y="76"/>
                  </a:cubicBezTo>
                  <a:cubicBezTo>
                    <a:pt x="1" y="76"/>
                    <a:pt x="1" y="77"/>
                    <a:pt x="1" y="77"/>
                  </a:cubicBezTo>
                  <a:close/>
                  <a:moveTo>
                    <a:pt x="1" y="78"/>
                  </a:moveTo>
                  <a:cubicBezTo>
                    <a:pt x="1" y="78"/>
                    <a:pt x="1" y="78"/>
                    <a:pt x="1" y="78"/>
                  </a:cubicBezTo>
                  <a:cubicBezTo>
                    <a:pt x="1" y="78"/>
                    <a:pt x="1" y="78"/>
                    <a:pt x="1" y="78"/>
                  </a:cubicBezTo>
                  <a:cubicBezTo>
                    <a:pt x="1" y="78"/>
                    <a:pt x="1" y="78"/>
                    <a:pt x="1" y="78"/>
                  </a:cubicBezTo>
                  <a:close/>
                  <a:moveTo>
                    <a:pt x="2" y="79"/>
                  </a:moveTo>
                  <a:cubicBezTo>
                    <a:pt x="2" y="79"/>
                    <a:pt x="3" y="79"/>
                    <a:pt x="3" y="79"/>
                  </a:cubicBezTo>
                  <a:cubicBezTo>
                    <a:pt x="3" y="80"/>
                    <a:pt x="3" y="80"/>
                    <a:pt x="3" y="80"/>
                  </a:cubicBezTo>
                  <a:cubicBezTo>
                    <a:pt x="2" y="79"/>
                    <a:pt x="2" y="79"/>
                    <a:pt x="2" y="79"/>
                  </a:cubicBezTo>
                  <a:close/>
                  <a:moveTo>
                    <a:pt x="1" y="80"/>
                  </a:moveTo>
                  <a:cubicBezTo>
                    <a:pt x="0" y="79"/>
                    <a:pt x="0" y="79"/>
                    <a:pt x="0" y="79"/>
                  </a:cubicBezTo>
                  <a:cubicBezTo>
                    <a:pt x="1" y="79"/>
                    <a:pt x="1" y="79"/>
                    <a:pt x="1" y="79"/>
                  </a:cubicBezTo>
                  <a:cubicBezTo>
                    <a:pt x="1" y="80"/>
                    <a:pt x="1" y="80"/>
                    <a:pt x="1" y="80"/>
                  </a:cubicBezTo>
                  <a:close/>
                  <a:moveTo>
                    <a:pt x="0" y="75"/>
                  </a:moveTo>
                  <a:cubicBezTo>
                    <a:pt x="0" y="76"/>
                    <a:pt x="0" y="76"/>
                    <a:pt x="0" y="76"/>
                  </a:cubicBezTo>
                  <a:cubicBezTo>
                    <a:pt x="0" y="76"/>
                    <a:pt x="0" y="76"/>
                    <a:pt x="0" y="76"/>
                  </a:cubicBezTo>
                  <a:cubicBezTo>
                    <a:pt x="1" y="75"/>
                    <a:pt x="1" y="75"/>
                    <a:pt x="1" y="75"/>
                  </a:cubicBezTo>
                  <a:cubicBezTo>
                    <a:pt x="0" y="75"/>
                    <a:pt x="0" y="75"/>
                    <a:pt x="0" y="75"/>
                  </a:cubicBezTo>
                  <a:close/>
                  <a:moveTo>
                    <a:pt x="0" y="69"/>
                  </a:moveTo>
                  <a:cubicBezTo>
                    <a:pt x="1" y="70"/>
                    <a:pt x="1" y="70"/>
                    <a:pt x="1" y="70"/>
                  </a:cubicBezTo>
                  <a:cubicBezTo>
                    <a:pt x="0" y="70"/>
                    <a:pt x="0" y="70"/>
                    <a:pt x="0" y="70"/>
                  </a:cubicBezTo>
                  <a:cubicBezTo>
                    <a:pt x="0" y="69"/>
                    <a:pt x="0" y="69"/>
                    <a:pt x="0" y="69"/>
                  </a:cubicBezTo>
                  <a:close/>
                  <a:moveTo>
                    <a:pt x="0" y="68"/>
                  </a:moveTo>
                  <a:cubicBezTo>
                    <a:pt x="1" y="69"/>
                    <a:pt x="1" y="69"/>
                    <a:pt x="1" y="69"/>
                  </a:cubicBezTo>
                  <a:cubicBezTo>
                    <a:pt x="1" y="69"/>
                    <a:pt x="1" y="69"/>
                    <a:pt x="1" y="69"/>
                  </a:cubicBezTo>
                  <a:cubicBezTo>
                    <a:pt x="0" y="68"/>
                    <a:pt x="0" y="68"/>
                    <a:pt x="0" y="68"/>
                  </a:cubicBezTo>
                  <a:close/>
                  <a:moveTo>
                    <a:pt x="3" y="66"/>
                  </a:moveTo>
                  <a:cubicBezTo>
                    <a:pt x="3" y="67"/>
                    <a:pt x="3" y="67"/>
                    <a:pt x="3" y="67"/>
                  </a:cubicBezTo>
                  <a:cubicBezTo>
                    <a:pt x="2" y="67"/>
                    <a:pt x="2" y="67"/>
                    <a:pt x="2" y="67"/>
                  </a:cubicBezTo>
                  <a:cubicBezTo>
                    <a:pt x="3" y="66"/>
                    <a:pt x="3" y="66"/>
                    <a:pt x="3" y="66"/>
                  </a:cubicBezTo>
                  <a:close/>
                  <a:moveTo>
                    <a:pt x="4" y="66"/>
                  </a:moveTo>
                  <a:cubicBezTo>
                    <a:pt x="4" y="66"/>
                    <a:pt x="4" y="66"/>
                    <a:pt x="4" y="66"/>
                  </a:cubicBezTo>
                  <a:cubicBezTo>
                    <a:pt x="5" y="67"/>
                    <a:pt x="5" y="67"/>
                    <a:pt x="5" y="67"/>
                  </a:cubicBezTo>
                  <a:cubicBezTo>
                    <a:pt x="4" y="67"/>
                    <a:pt x="4" y="67"/>
                    <a:pt x="4" y="67"/>
                  </a:cubicBezTo>
                  <a:cubicBezTo>
                    <a:pt x="4" y="66"/>
                    <a:pt x="4" y="66"/>
                    <a:pt x="4" y="66"/>
                  </a:cubicBezTo>
                  <a:close/>
                  <a:moveTo>
                    <a:pt x="12" y="61"/>
                  </a:moveTo>
                  <a:cubicBezTo>
                    <a:pt x="12" y="61"/>
                    <a:pt x="12" y="60"/>
                    <a:pt x="12" y="60"/>
                  </a:cubicBezTo>
                  <a:cubicBezTo>
                    <a:pt x="13" y="61"/>
                    <a:pt x="13" y="61"/>
                    <a:pt x="13" y="61"/>
                  </a:cubicBezTo>
                  <a:cubicBezTo>
                    <a:pt x="12" y="61"/>
                    <a:pt x="12" y="61"/>
                    <a:pt x="12" y="61"/>
                  </a:cubicBezTo>
                  <a:cubicBezTo>
                    <a:pt x="12" y="61"/>
                    <a:pt x="12" y="61"/>
                    <a:pt x="12" y="61"/>
                  </a:cubicBezTo>
                  <a:close/>
                  <a:moveTo>
                    <a:pt x="12" y="60"/>
                  </a:moveTo>
                  <a:cubicBezTo>
                    <a:pt x="12" y="60"/>
                    <a:pt x="12" y="60"/>
                    <a:pt x="12" y="60"/>
                  </a:cubicBezTo>
                  <a:cubicBezTo>
                    <a:pt x="11" y="59"/>
                    <a:pt x="11" y="59"/>
                    <a:pt x="11" y="59"/>
                  </a:cubicBezTo>
                  <a:cubicBezTo>
                    <a:pt x="12" y="59"/>
                    <a:pt x="12" y="59"/>
                    <a:pt x="12" y="59"/>
                  </a:cubicBezTo>
                  <a:cubicBezTo>
                    <a:pt x="12" y="60"/>
                    <a:pt x="12" y="60"/>
                    <a:pt x="12" y="60"/>
                  </a:cubicBezTo>
                  <a:close/>
                  <a:moveTo>
                    <a:pt x="13" y="58"/>
                  </a:moveTo>
                  <a:cubicBezTo>
                    <a:pt x="14" y="57"/>
                    <a:pt x="14" y="57"/>
                    <a:pt x="14" y="57"/>
                  </a:cubicBezTo>
                  <a:cubicBezTo>
                    <a:pt x="15" y="57"/>
                    <a:pt x="15" y="57"/>
                    <a:pt x="15" y="57"/>
                  </a:cubicBezTo>
                  <a:cubicBezTo>
                    <a:pt x="14" y="58"/>
                    <a:pt x="14" y="58"/>
                    <a:pt x="14" y="58"/>
                  </a:cubicBezTo>
                  <a:cubicBezTo>
                    <a:pt x="13" y="58"/>
                    <a:pt x="13" y="58"/>
                    <a:pt x="13" y="58"/>
                  </a:cubicBezTo>
                  <a:close/>
                  <a:moveTo>
                    <a:pt x="13" y="60"/>
                  </a:moveTo>
                  <a:cubicBezTo>
                    <a:pt x="13" y="59"/>
                    <a:pt x="13" y="59"/>
                    <a:pt x="13" y="59"/>
                  </a:cubicBezTo>
                  <a:cubicBezTo>
                    <a:pt x="14" y="59"/>
                    <a:pt x="14" y="59"/>
                    <a:pt x="14" y="59"/>
                  </a:cubicBezTo>
                  <a:cubicBezTo>
                    <a:pt x="15" y="58"/>
                    <a:pt x="15" y="58"/>
                    <a:pt x="15" y="58"/>
                  </a:cubicBezTo>
                  <a:cubicBezTo>
                    <a:pt x="15" y="58"/>
                    <a:pt x="15" y="58"/>
                    <a:pt x="15" y="58"/>
                  </a:cubicBezTo>
                  <a:cubicBezTo>
                    <a:pt x="16" y="59"/>
                    <a:pt x="16" y="59"/>
                    <a:pt x="16" y="59"/>
                  </a:cubicBezTo>
                  <a:cubicBezTo>
                    <a:pt x="15" y="59"/>
                    <a:pt x="15" y="59"/>
                    <a:pt x="15" y="59"/>
                  </a:cubicBezTo>
                  <a:cubicBezTo>
                    <a:pt x="14" y="59"/>
                    <a:pt x="14" y="59"/>
                    <a:pt x="14" y="59"/>
                  </a:cubicBezTo>
                  <a:cubicBezTo>
                    <a:pt x="14" y="60"/>
                    <a:pt x="14" y="60"/>
                    <a:pt x="14" y="60"/>
                  </a:cubicBezTo>
                  <a:cubicBezTo>
                    <a:pt x="13" y="60"/>
                    <a:pt x="13" y="60"/>
                    <a:pt x="13" y="60"/>
                  </a:cubicBezTo>
                  <a:close/>
                  <a:moveTo>
                    <a:pt x="24" y="48"/>
                  </a:moveTo>
                  <a:cubicBezTo>
                    <a:pt x="25" y="48"/>
                    <a:pt x="25" y="48"/>
                    <a:pt x="25" y="48"/>
                  </a:cubicBezTo>
                  <a:cubicBezTo>
                    <a:pt x="26" y="47"/>
                    <a:pt x="26" y="47"/>
                    <a:pt x="26" y="47"/>
                  </a:cubicBezTo>
                  <a:cubicBezTo>
                    <a:pt x="25" y="48"/>
                    <a:pt x="25" y="48"/>
                    <a:pt x="25" y="48"/>
                  </a:cubicBezTo>
                  <a:cubicBezTo>
                    <a:pt x="24" y="48"/>
                    <a:pt x="24" y="48"/>
                    <a:pt x="24" y="48"/>
                  </a:cubicBezTo>
                  <a:close/>
                  <a:moveTo>
                    <a:pt x="24" y="50"/>
                  </a:moveTo>
                  <a:cubicBezTo>
                    <a:pt x="23" y="50"/>
                    <a:pt x="23" y="50"/>
                    <a:pt x="23" y="50"/>
                  </a:cubicBezTo>
                  <a:cubicBezTo>
                    <a:pt x="22" y="50"/>
                    <a:pt x="22" y="50"/>
                    <a:pt x="22" y="50"/>
                  </a:cubicBezTo>
                  <a:cubicBezTo>
                    <a:pt x="23" y="49"/>
                    <a:pt x="23" y="49"/>
                    <a:pt x="23" y="49"/>
                  </a:cubicBezTo>
                  <a:cubicBezTo>
                    <a:pt x="24" y="49"/>
                    <a:pt x="24" y="49"/>
                    <a:pt x="24" y="49"/>
                  </a:cubicBezTo>
                  <a:cubicBezTo>
                    <a:pt x="25" y="49"/>
                    <a:pt x="25" y="49"/>
                    <a:pt x="25" y="49"/>
                  </a:cubicBezTo>
                  <a:cubicBezTo>
                    <a:pt x="24" y="50"/>
                    <a:pt x="24" y="50"/>
                    <a:pt x="24" y="50"/>
                  </a:cubicBezTo>
                  <a:cubicBezTo>
                    <a:pt x="24" y="50"/>
                    <a:pt x="24" y="50"/>
                    <a:pt x="24" y="50"/>
                  </a:cubicBezTo>
                  <a:close/>
                  <a:moveTo>
                    <a:pt x="26" y="43"/>
                  </a:moveTo>
                  <a:cubicBezTo>
                    <a:pt x="26" y="44"/>
                    <a:pt x="26" y="44"/>
                    <a:pt x="26" y="44"/>
                  </a:cubicBezTo>
                  <a:cubicBezTo>
                    <a:pt x="26" y="44"/>
                    <a:pt x="26" y="44"/>
                    <a:pt x="26" y="44"/>
                  </a:cubicBezTo>
                  <a:cubicBezTo>
                    <a:pt x="26" y="44"/>
                    <a:pt x="26" y="44"/>
                    <a:pt x="26" y="44"/>
                  </a:cubicBezTo>
                  <a:cubicBezTo>
                    <a:pt x="25" y="44"/>
                    <a:pt x="25" y="44"/>
                    <a:pt x="25" y="44"/>
                  </a:cubicBezTo>
                  <a:cubicBezTo>
                    <a:pt x="26" y="43"/>
                    <a:pt x="26" y="43"/>
                    <a:pt x="26" y="43"/>
                  </a:cubicBezTo>
                  <a:close/>
                  <a:moveTo>
                    <a:pt x="27" y="42"/>
                  </a:moveTo>
                  <a:cubicBezTo>
                    <a:pt x="28" y="41"/>
                    <a:pt x="28" y="41"/>
                    <a:pt x="28" y="41"/>
                  </a:cubicBezTo>
                  <a:cubicBezTo>
                    <a:pt x="29" y="42"/>
                    <a:pt x="29" y="42"/>
                    <a:pt x="29" y="42"/>
                  </a:cubicBezTo>
                  <a:cubicBezTo>
                    <a:pt x="27" y="42"/>
                    <a:pt x="27" y="42"/>
                    <a:pt x="27" y="42"/>
                  </a:cubicBezTo>
                  <a:cubicBezTo>
                    <a:pt x="27" y="42"/>
                    <a:pt x="27" y="42"/>
                    <a:pt x="27" y="42"/>
                  </a:cubicBezTo>
                  <a:close/>
                  <a:moveTo>
                    <a:pt x="27" y="40"/>
                  </a:moveTo>
                  <a:cubicBezTo>
                    <a:pt x="28" y="40"/>
                    <a:pt x="28" y="40"/>
                    <a:pt x="28" y="40"/>
                  </a:cubicBezTo>
                  <a:cubicBezTo>
                    <a:pt x="28" y="40"/>
                    <a:pt x="28" y="40"/>
                    <a:pt x="28" y="40"/>
                  </a:cubicBezTo>
                  <a:cubicBezTo>
                    <a:pt x="27" y="41"/>
                    <a:pt x="27" y="41"/>
                    <a:pt x="27" y="41"/>
                  </a:cubicBezTo>
                  <a:cubicBezTo>
                    <a:pt x="27" y="40"/>
                    <a:pt x="27" y="40"/>
                    <a:pt x="27" y="40"/>
                  </a:cubicBezTo>
                  <a:close/>
                  <a:moveTo>
                    <a:pt x="32" y="33"/>
                  </a:moveTo>
                  <a:cubicBezTo>
                    <a:pt x="33" y="33"/>
                    <a:pt x="33" y="33"/>
                    <a:pt x="33" y="33"/>
                  </a:cubicBezTo>
                  <a:cubicBezTo>
                    <a:pt x="33" y="33"/>
                    <a:pt x="33" y="33"/>
                    <a:pt x="33" y="33"/>
                  </a:cubicBezTo>
                  <a:cubicBezTo>
                    <a:pt x="33" y="34"/>
                    <a:pt x="33" y="34"/>
                    <a:pt x="33" y="34"/>
                  </a:cubicBezTo>
                  <a:cubicBezTo>
                    <a:pt x="32" y="33"/>
                    <a:pt x="32" y="33"/>
                    <a:pt x="32" y="33"/>
                  </a:cubicBezTo>
                  <a:close/>
                  <a:moveTo>
                    <a:pt x="27" y="29"/>
                  </a:moveTo>
                  <a:cubicBezTo>
                    <a:pt x="27" y="29"/>
                    <a:pt x="27" y="29"/>
                    <a:pt x="27" y="29"/>
                  </a:cubicBezTo>
                  <a:cubicBezTo>
                    <a:pt x="27" y="30"/>
                    <a:pt x="27" y="30"/>
                    <a:pt x="27" y="30"/>
                  </a:cubicBezTo>
                  <a:cubicBezTo>
                    <a:pt x="27" y="30"/>
                    <a:pt x="27" y="30"/>
                    <a:pt x="27" y="30"/>
                  </a:cubicBezTo>
                  <a:cubicBezTo>
                    <a:pt x="27" y="29"/>
                    <a:pt x="27" y="29"/>
                    <a:pt x="27" y="29"/>
                  </a:cubicBezTo>
                  <a:close/>
                  <a:moveTo>
                    <a:pt x="28" y="27"/>
                  </a:moveTo>
                  <a:cubicBezTo>
                    <a:pt x="27" y="28"/>
                    <a:pt x="27" y="28"/>
                    <a:pt x="27" y="28"/>
                  </a:cubicBezTo>
                  <a:cubicBezTo>
                    <a:pt x="27" y="27"/>
                    <a:pt x="27" y="27"/>
                    <a:pt x="27" y="27"/>
                  </a:cubicBezTo>
                  <a:cubicBezTo>
                    <a:pt x="28" y="26"/>
                    <a:pt x="28" y="26"/>
                    <a:pt x="28" y="26"/>
                  </a:cubicBezTo>
                  <a:cubicBezTo>
                    <a:pt x="28" y="27"/>
                    <a:pt x="28" y="27"/>
                    <a:pt x="28" y="27"/>
                  </a:cubicBezTo>
                  <a:close/>
                  <a:moveTo>
                    <a:pt x="29" y="26"/>
                  </a:moveTo>
                  <a:cubicBezTo>
                    <a:pt x="29" y="26"/>
                    <a:pt x="29" y="26"/>
                    <a:pt x="29" y="26"/>
                  </a:cubicBezTo>
                  <a:cubicBezTo>
                    <a:pt x="29" y="26"/>
                    <a:pt x="29" y="26"/>
                    <a:pt x="29" y="26"/>
                  </a:cubicBezTo>
                  <a:cubicBezTo>
                    <a:pt x="29" y="26"/>
                    <a:pt x="29" y="26"/>
                    <a:pt x="29" y="26"/>
                  </a:cubicBezTo>
                  <a:cubicBezTo>
                    <a:pt x="29" y="26"/>
                    <a:pt x="29" y="26"/>
                    <a:pt x="29" y="26"/>
                  </a:cubicBezTo>
                  <a:close/>
                  <a:moveTo>
                    <a:pt x="32" y="25"/>
                  </a:moveTo>
                  <a:cubicBezTo>
                    <a:pt x="32" y="25"/>
                    <a:pt x="32" y="25"/>
                    <a:pt x="32" y="25"/>
                  </a:cubicBezTo>
                  <a:cubicBezTo>
                    <a:pt x="30" y="26"/>
                    <a:pt x="30" y="26"/>
                    <a:pt x="30" y="26"/>
                  </a:cubicBezTo>
                  <a:cubicBezTo>
                    <a:pt x="30" y="25"/>
                    <a:pt x="30" y="25"/>
                    <a:pt x="30" y="25"/>
                  </a:cubicBezTo>
                  <a:cubicBezTo>
                    <a:pt x="32" y="25"/>
                    <a:pt x="32" y="25"/>
                    <a:pt x="32" y="25"/>
                  </a:cubicBezTo>
                  <a:close/>
                  <a:moveTo>
                    <a:pt x="33" y="23"/>
                  </a:moveTo>
                  <a:cubicBezTo>
                    <a:pt x="34" y="22"/>
                    <a:pt x="34" y="22"/>
                    <a:pt x="34" y="22"/>
                  </a:cubicBezTo>
                  <a:cubicBezTo>
                    <a:pt x="34" y="23"/>
                    <a:pt x="34" y="23"/>
                    <a:pt x="34" y="23"/>
                  </a:cubicBezTo>
                  <a:cubicBezTo>
                    <a:pt x="33" y="23"/>
                    <a:pt x="33" y="23"/>
                    <a:pt x="33" y="23"/>
                  </a:cubicBezTo>
                  <a:close/>
                  <a:moveTo>
                    <a:pt x="34" y="23"/>
                  </a:moveTo>
                  <a:cubicBezTo>
                    <a:pt x="34" y="25"/>
                    <a:pt x="34" y="25"/>
                    <a:pt x="34" y="25"/>
                  </a:cubicBezTo>
                  <a:cubicBezTo>
                    <a:pt x="33" y="24"/>
                    <a:pt x="33" y="24"/>
                    <a:pt x="33" y="24"/>
                  </a:cubicBezTo>
                  <a:cubicBezTo>
                    <a:pt x="32" y="25"/>
                    <a:pt x="32" y="25"/>
                    <a:pt x="32" y="25"/>
                  </a:cubicBezTo>
                  <a:cubicBezTo>
                    <a:pt x="32" y="24"/>
                    <a:pt x="32" y="24"/>
                    <a:pt x="32" y="24"/>
                  </a:cubicBezTo>
                  <a:cubicBezTo>
                    <a:pt x="34" y="23"/>
                    <a:pt x="34" y="23"/>
                    <a:pt x="34" y="23"/>
                  </a:cubicBezTo>
                  <a:close/>
                  <a:moveTo>
                    <a:pt x="35" y="19"/>
                  </a:moveTo>
                  <a:cubicBezTo>
                    <a:pt x="35" y="20"/>
                    <a:pt x="35" y="20"/>
                    <a:pt x="35" y="20"/>
                  </a:cubicBezTo>
                  <a:cubicBezTo>
                    <a:pt x="35" y="22"/>
                    <a:pt x="35" y="22"/>
                    <a:pt x="35" y="22"/>
                  </a:cubicBezTo>
                  <a:cubicBezTo>
                    <a:pt x="34" y="22"/>
                    <a:pt x="34" y="22"/>
                    <a:pt x="34" y="22"/>
                  </a:cubicBezTo>
                  <a:cubicBezTo>
                    <a:pt x="33" y="22"/>
                    <a:pt x="33" y="22"/>
                    <a:pt x="33" y="22"/>
                  </a:cubicBezTo>
                  <a:cubicBezTo>
                    <a:pt x="35" y="21"/>
                    <a:pt x="35" y="21"/>
                    <a:pt x="35" y="21"/>
                  </a:cubicBezTo>
                  <a:cubicBezTo>
                    <a:pt x="34" y="21"/>
                    <a:pt x="34" y="21"/>
                    <a:pt x="34" y="21"/>
                  </a:cubicBezTo>
                  <a:cubicBezTo>
                    <a:pt x="33" y="22"/>
                    <a:pt x="33" y="22"/>
                    <a:pt x="33" y="22"/>
                  </a:cubicBezTo>
                  <a:cubicBezTo>
                    <a:pt x="32" y="21"/>
                    <a:pt x="32" y="21"/>
                    <a:pt x="32" y="21"/>
                  </a:cubicBezTo>
                  <a:cubicBezTo>
                    <a:pt x="33" y="20"/>
                    <a:pt x="33" y="20"/>
                    <a:pt x="33" y="20"/>
                  </a:cubicBezTo>
                  <a:cubicBezTo>
                    <a:pt x="34" y="21"/>
                    <a:pt x="34" y="21"/>
                    <a:pt x="34" y="21"/>
                  </a:cubicBezTo>
                  <a:cubicBezTo>
                    <a:pt x="34" y="20"/>
                    <a:pt x="34" y="20"/>
                    <a:pt x="34" y="20"/>
                  </a:cubicBezTo>
                  <a:cubicBezTo>
                    <a:pt x="34" y="19"/>
                    <a:pt x="34" y="19"/>
                    <a:pt x="34" y="19"/>
                  </a:cubicBezTo>
                  <a:cubicBezTo>
                    <a:pt x="35" y="19"/>
                    <a:pt x="35" y="19"/>
                    <a:pt x="35" y="19"/>
                  </a:cubicBezTo>
                  <a:close/>
                  <a:moveTo>
                    <a:pt x="36" y="20"/>
                  </a:moveTo>
                  <a:cubicBezTo>
                    <a:pt x="35" y="19"/>
                    <a:pt x="35" y="19"/>
                    <a:pt x="35" y="19"/>
                  </a:cubicBezTo>
                  <a:cubicBezTo>
                    <a:pt x="35" y="18"/>
                    <a:pt x="35" y="18"/>
                    <a:pt x="35" y="18"/>
                  </a:cubicBezTo>
                  <a:cubicBezTo>
                    <a:pt x="37" y="17"/>
                    <a:pt x="37" y="17"/>
                    <a:pt x="37" y="17"/>
                  </a:cubicBezTo>
                  <a:cubicBezTo>
                    <a:pt x="37" y="17"/>
                    <a:pt x="37" y="17"/>
                    <a:pt x="37" y="17"/>
                  </a:cubicBezTo>
                  <a:cubicBezTo>
                    <a:pt x="38" y="16"/>
                    <a:pt x="38" y="16"/>
                    <a:pt x="38" y="16"/>
                  </a:cubicBezTo>
                  <a:cubicBezTo>
                    <a:pt x="38" y="17"/>
                    <a:pt x="38" y="17"/>
                    <a:pt x="38" y="17"/>
                  </a:cubicBezTo>
                  <a:cubicBezTo>
                    <a:pt x="37" y="18"/>
                    <a:pt x="37" y="18"/>
                    <a:pt x="37" y="18"/>
                  </a:cubicBezTo>
                  <a:cubicBezTo>
                    <a:pt x="37" y="18"/>
                    <a:pt x="37" y="18"/>
                    <a:pt x="37" y="18"/>
                  </a:cubicBezTo>
                  <a:cubicBezTo>
                    <a:pt x="36" y="20"/>
                    <a:pt x="36" y="20"/>
                    <a:pt x="36" y="20"/>
                  </a:cubicBezTo>
                  <a:close/>
                  <a:moveTo>
                    <a:pt x="39" y="20"/>
                  </a:moveTo>
                  <a:cubicBezTo>
                    <a:pt x="40" y="21"/>
                    <a:pt x="40" y="21"/>
                    <a:pt x="40" y="21"/>
                  </a:cubicBezTo>
                  <a:cubicBezTo>
                    <a:pt x="38" y="23"/>
                    <a:pt x="38" y="23"/>
                    <a:pt x="38" y="23"/>
                  </a:cubicBezTo>
                  <a:cubicBezTo>
                    <a:pt x="37" y="23"/>
                    <a:pt x="37" y="23"/>
                    <a:pt x="37" y="23"/>
                  </a:cubicBezTo>
                  <a:cubicBezTo>
                    <a:pt x="37" y="24"/>
                    <a:pt x="37" y="24"/>
                    <a:pt x="37" y="24"/>
                  </a:cubicBezTo>
                  <a:cubicBezTo>
                    <a:pt x="36" y="24"/>
                    <a:pt x="36" y="24"/>
                    <a:pt x="36" y="24"/>
                  </a:cubicBezTo>
                  <a:cubicBezTo>
                    <a:pt x="36" y="23"/>
                    <a:pt x="36" y="23"/>
                    <a:pt x="36" y="23"/>
                  </a:cubicBezTo>
                  <a:cubicBezTo>
                    <a:pt x="35" y="24"/>
                    <a:pt x="35" y="24"/>
                    <a:pt x="35" y="24"/>
                  </a:cubicBezTo>
                  <a:cubicBezTo>
                    <a:pt x="35" y="24"/>
                    <a:pt x="35" y="24"/>
                    <a:pt x="35" y="24"/>
                  </a:cubicBezTo>
                  <a:cubicBezTo>
                    <a:pt x="35" y="23"/>
                    <a:pt x="35" y="23"/>
                    <a:pt x="35" y="23"/>
                  </a:cubicBezTo>
                  <a:cubicBezTo>
                    <a:pt x="35" y="23"/>
                    <a:pt x="35" y="23"/>
                    <a:pt x="35" y="23"/>
                  </a:cubicBezTo>
                  <a:cubicBezTo>
                    <a:pt x="35" y="22"/>
                    <a:pt x="35" y="22"/>
                    <a:pt x="35" y="22"/>
                  </a:cubicBezTo>
                  <a:cubicBezTo>
                    <a:pt x="36" y="21"/>
                    <a:pt x="36" y="21"/>
                    <a:pt x="36" y="21"/>
                  </a:cubicBezTo>
                  <a:cubicBezTo>
                    <a:pt x="36" y="21"/>
                    <a:pt x="36" y="21"/>
                    <a:pt x="36" y="21"/>
                  </a:cubicBezTo>
                  <a:cubicBezTo>
                    <a:pt x="37" y="19"/>
                    <a:pt x="37" y="19"/>
                    <a:pt x="37" y="19"/>
                  </a:cubicBezTo>
                  <a:cubicBezTo>
                    <a:pt x="36" y="21"/>
                    <a:pt x="36" y="21"/>
                    <a:pt x="36" y="21"/>
                  </a:cubicBezTo>
                  <a:cubicBezTo>
                    <a:pt x="37" y="22"/>
                    <a:pt x="37" y="22"/>
                    <a:pt x="37" y="22"/>
                  </a:cubicBezTo>
                  <a:cubicBezTo>
                    <a:pt x="37" y="21"/>
                    <a:pt x="37" y="21"/>
                    <a:pt x="37" y="21"/>
                  </a:cubicBezTo>
                  <a:cubicBezTo>
                    <a:pt x="39" y="21"/>
                    <a:pt x="39" y="21"/>
                    <a:pt x="39" y="21"/>
                  </a:cubicBezTo>
                  <a:cubicBezTo>
                    <a:pt x="38" y="20"/>
                    <a:pt x="38" y="20"/>
                    <a:pt x="38" y="20"/>
                  </a:cubicBezTo>
                  <a:cubicBezTo>
                    <a:pt x="38" y="20"/>
                    <a:pt x="38" y="20"/>
                    <a:pt x="38" y="20"/>
                  </a:cubicBezTo>
                  <a:cubicBezTo>
                    <a:pt x="39" y="20"/>
                    <a:pt x="39" y="20"/>
                    <a:pt x="39" y="20"/>
                  </a:cubicBezTo>
                  <a:close/>
                  <a:moveTo>
                    <a:pt x="39" y="19"/>
                  </a:moveTo>
                  <a:cubicBezTo>
                    <a:pt x="38" y="19"/>
                    <a:pt x="38" y="19"/>
                    <a:pt x="38" y="19"/>
                  </a:cubicBezTo>
                  <a:cubicBezTo>
                    <a:pt x="39" y="19"/>
                    <a:pt x="39" y="19"/>
                    <a:pt x="39" y="19"/>
                  </a:cubicBezTo>
                  <a:cubicBezTo>
                    <a:pt x="40" y="19"/>
                    <a:pt x="40" y="19"/>
                    <a:pt x="40" y="19"/>
                  </a:cubicBezTo>
                  <a:cubicBezTo>
                    <a:pt x="40" y="20"/>
                    <a:pt x="40" y="20"/>
                    <a:pt x="40" y="20"/>
                  </a:cubicBezTo>
                  <a:cubicBezTo>
                    <a:pt x="39" y="19"/>
                    <a:pt x="39" y="19"/>
                    <a:pt x="39" y="19"/>
                  </a:cubicBezTo>
                  <a:close/>
                  <a:moveTo>
                    <a:pt x="41" y="21"/>
                  </a:moveTo>
                  <a:cubicBezTo>
                    <a:pt x="41" y="20"/>
                    <a:pt x="41" y="20"/>
                    <a:pt x="41" y="20"/>
                  </a:cubicBezTo>
                  <a:cubicBezTo>
                    <a:pt x="42" y="20"/>
                    <a:pt x="42" y="20"/>
                    <a:pt x="42" y="20"/>
                  </a:cubicBezTo>
                  <a:cubicBezTo>
                    <a:pt x="41" y="21"/>
                    <a:pt x="41" y="21"/>
                    <a:pt x="41" y="21"/>
                  </a:cubicBezTo>
                  <a:close/>
                  <a:moveTo>
                    <a:pt x="44" y="16"/>
                  </a:moveTo>
                  <a:cubicBezTo>
                    <a:pt x="44" y="17"/>
                    <a:pt x="44" y="17"/>
                    <a:pt x="44" y="17"/>
                  </a:cubicBezTo>
                  <a:cubicBezTo>
                    <a:pt x="44" y="17"/>
                    <a:pt x="44" y="17"/>
                    <a:pt x="44" y="17"/>
                  </a:cubicBezTo>
                  <a:cubicBezTo>
                    <a:pt x="43" y="17"/>
                    <a:pt x="43" y="17"/>
                    <a:pt x="43" y="17"/>
                  </a:cubicBezTo>
                  <a:cubicBezTo>
                    <a:pt x="43" y="18"/>
                    <a:pt x="43" y="18"/>
                    <a:pt x="43" y="18"/>
                  </a:cubicBezTo>
                  <a:cubicBezTo>
                    <a:pt x="42" y="18"/>
                    <a:pt x="42" y="18"/>
                    <a:pt x="42" y="18"/>
                  </a:cubicBezTo>
                  <a:cubicBezTo>
                    <a:pt x="41" y="19"/>
                    <a:pt x="41" y="19"/>
                    <a:pt x="41" y="19"/>
                  </a:cubicBezTo>
                  <a:cubicBezTo>
                    <a:pt x="41" y="19"/>
                    <a:pt x="41" y="19"/>
                    <a:pt x="41" y="19"/>
                  </a:cubicBezTo>
                  <a:cubicBezTo>
                    <a:pt x="41" y="18"/>
                    <a:pt x="41" y="18"/>
                    <a:pt x="41" y="18"/>
                  </a:cubicBezTo>
                  <a:cubicBezTo>
                    <a:pt x="40" y="18"/>
                    <a:pt x="40" y="18"/>
                    <a:pt x="40" y="18"/>
                  </a:cubicBezTo>
                  <a:cubicBezTo>
                    <a:pt x="41" y="17"/>
                    <a:pt x="41" y="17"/>
                    <a:pt x="41" y="17"/>
                  </a:cubicBezTo>
                  <a:cubicBezTo>
                    <a:pt x="40" y="17"/>
                    <a:pt x="40" y="17"/>
                    <a:pt x="40" y="17"/>
                  </a:cubicBezTo>
                  <a:cubicBezTo>
                    <a:pt x="41" y="16"/>
                    <a:pt x="41" y="16"/>
                    <a:pt x="41" y="16"/>
                  </a:cubicBezTo>
                  <a:cubicBezTo>
                    <a:pt x="42" y="16"/>
                    <a:pt x="42" y="16"/>
                    <a:pt x="42" y="16"/>
                  </a:cubicBezTo>
                  <a:cubicBezTo>
                    <a:pt x="41" y="16"/>
                    <a:pt x="41" y="16"/>
                    <a:pt x="41" y="16"/>
                  </a:cubicBezTo>
                  <a:cubicBezTo>
                    <a:pt x="41" y="15"/>
                    <a:pt x="41" y="15"/>
                    <a:pt x="41" y="15"/>
                  </a:cubicBezTo>
                  <a:cubicBezTo>
                    <a:pt x="42" y="15"/>
                    <a:pt x="42" y="15"/>
                    <a:pt x="42" y="15"/>
                  </a:cubicBezTo>
                  <a:cubicBezTo>
                    <a:pt x="42" y="14"/>
                    <a:pt x="42" y="14"/>
                    <a:pt x="42" y="14"/>
                  </a:cubicBezTo>
                  <a:cubicBezTo>
                    <a:pt x="43" y="14"/>
                    <a:pt x="43" y="14"/>
                    <a:pt x="43" y="14"/>
                  </a:cubicBezTo>
                  <a:cubicBezTo>
                    <a:pt x="43" y="15"/>
                    <a:pt x="43" y="15"/>
                    <a:pt x="43" y="15"/>
                  </a:cubicBezTo>
                  <a:cubicBezTo>
                    <a:pt x="44" y="15"/>
                    <a:pt x="44" y="15"/>
                    <a:pt x="44" y="15"/>
                  </a:cubicBezTo>
                  <a:cubicBezTo>
                    <a:pt x="44" y="16"/>
                    <a:pt x="44" y="16"/>
                    <a:pt x="44" y="16"/>
                  </a:cubicBezTo>
                  <a:close/>
                  <a:moveTo>
                    <a:pt x="44" y="14"/>
                  </a:moveTo>
                  <a:cubicBezTo>
                    <a:pt x="45" y="14"/>
                    <a:pt x="45" y="14"/>
                    <a:pt x="45" y="14"/>
                  </a:cubicBezTo>
                  <a:cubicBezTo>
                    <a:pt x="45" y="13"/>
                    <a:pt x="45" y="13"/>
                    <a:pt x="45" y="13"/>
                  </a:cubicBezTo>
                  <a:cubicBezTo>
                    <a:pt x="46" y="13"/>
                    <a:pt x="46" y="13"/>
                    <a:pt x="46" y="13"/>
                  </a:cubicBezTo>
                  <a:cubicBezTo>
                    <a:pt x="47" y="13"/>
                    <a:pt x="47" y="13"/>
                    <a:pt x="47" y="13"/>
                  </a:cubicBezTo>
                  <a:cubicBezTo>
                    <a:pt x="47" y="13"/>
                    <a:pt x="47" y="13"/>
                    <a:pt x="47" y="13"/>
                  </a:cubicBezTo>
                  <a:cubicBezTo>
                    <a:pt x="47" y="14"/>
                    <a:pt x="47" y="14"/>
                    <a:pt x="47" y="14"/>
                  </a:cubicBezTo>
                  <a:cubicBezTo>
                    <a:pt x="47" y="15"/>
                    <a:pt x="47" y="15"/>
                    <a:pt x="47" y="15"/>
                  </a:cubicBezTo>
                  <a:cubicBezTo>
                    <a:pt x="46" y="15"/>
                    <a:pt x="46" y="15"/>
                    <a:pt x="46" y="15"/>
                  </a:cubicBezTo>
                  <a:cubicBezTo>
                    <a:pt x="45" y="15"/>
                    <a:pt x="45" y="15"/>
                    <a:pt x="45" y="15"/>
                  </a:cubicBezTo>
                  <a:cubicBezTo>
                    <a:pt x="44" y="14"/>
                    <a:pt x="44" y="14"/>
                    <a:pt x="44" y="14"/>
                  </a:cubicBezTo>
                  <a:close/>
                  <a:moveTo>
                    <a:pt x="48" y="9"/>
                  </a:moveTo>
                  <a:cubicBezTo>
                    <a:pt x="47" y="9"/>
                    <a:pt x="47" y="9"/>
                    <a:pt x="47" y="9"/>
                  </a:cubicBezTo>
                  <a:cubicBezTo>
                    <a:pt x="48" y="9"/>
                    <a:pt x="48" y="9"/>
                    <a:pt x="48" y="9"/>
                  </a:cubicBezTo>
                  <a:cubicBezTo>
                    <a:pt x="48" y="9"/>
                    <a:pt x="48" y="9"/>
                    <a:pt x="48" y="9"/>
                  </a:cubicBezTo>
                  <a:close/>
                  <a:moveTo>
                    <a:pt x="46" y="11"/>
                  </a:moveTo>
                  <a:cubicBezTo>
                    <a:pt x="46" y="10"/>
                    <a:pt x="46" y="10"/>
                    <a:pt x="46" y="10"/>
                  </a:cubicBezTo>
                  <a:cubicBezTo>
                    <a:pt x="47" y="10"/>
                    <a:pt x="47" y="10"/>
                    <a:pt x="47" y="10"/>
                  </a:cubicBezTo>
                  <a:cubicBezTo>
                    <a:pt x="47" y="10"/>
                    <a:pt x="47" y="10"/>
                    <a:pt x="47" y="10"/>
                  </a:cubicBezTo>
                  <a:cubicBezTo>
                    <a:pt x="47" y="10"/>
                    <a:pt x="46" y="11"/>
                    <a:pt x="46" y="11"/>
                  </a:cubicBezTo>
                  <a:close/>
                  <a:moveTo>
                    <a:pt x="49" y="12"/>
                  </a:moveTo>
                  <a:cubicBezTo>
                    <a:pt x="49" y="11"/>
                    <a:pt x="49" y="11"/>
                    <a:pt x="49" y="11"/>
                  </a:cubicBezTo>
                  <a:cubicBezTo>
                    <a:pt x="50" y="12"/>
                    <a:pt x="50" y="12"/>
                    <a:pt x="50" y="12"/>
                  </a:cubicBezTo>
                  <a:cubicBezTo>
                    <a:pt x="49" y="12"/>
                    <a:pt x="49" y="12"/>
                    <a:pt x="49" y="12"/>
                  </a:cubicBezTo>
                  <a:close/>
                  <a:moveTo>
                    <a:pt x="48" y="12"/>
                  </a:moveTo>
                  <a:cubicBezTo>
                    <a:pt x="48" y="13"/>
                    <a:pt x="48" y="13"/>
                    <a:pt x="48" y="13"/>
                  </a:cubicBezTo>
                  <a:cubicBezTo>
                    <a:pt x="48" y="13"/>
                    <a:pt x="48" y="13"/>
                    <a:pt x="48" y="13"/>
                  </a:cubicBezTo>
                  <a:cubicBezTo>
                    <a:pt x="46" y="11"/>
                    <a:pt x="46" y="11"/>
                    <a:pt x="46" y="11"/>
                  </a:cubicBezTo>
                  <a:cubicBezTo>
                    <a:pt x="48" y="10"/>
                    <a:pt x="48" y="10"/>
                    <a:pt x="48" y="10"/>
                  </a:cubicBezTo>
                  <a:cubicBezTo>
                    <a:pt x="48" y="11"/>
                    <a:pt x="48" y="11"/>
                    <a:pt x="48" y="11"/>
                  </a:cubicBezTo>
                  <a:cubicBezTo>
                    <a:pt x="49" y="11"/>
                    <a:pt x="49" y="11"/>
                    <a:pt x="49" y="11"/>
                  </a:cubicBezTo>
                  <a:cubicBezTo>
                    <a:pt x="49" y="11"/>
                    <a:pt x="49" y="11"/>
                    <a:pt x="49" y="11"/>
                  </a:cubicBezTo>
                  <a:cubicBezTo>
                    <a:pt x="48" y="11"/>
                    <a:pt x="48" y="11"/>
                    <a:pt x="48" y="11"/>
                  </a:cubicBezTo>
                  <a:cubicBezTo>
                    <a:pt x="48" y="12"/>
                    <a:pt x="48" y="12"/>
                    <a:pt x="48" y="12"/>
                  </a:cubicBezTo>
                  <a:close/>
                  <a:moveTo>
                    <a:pt x="51" y="10"/>
                  </a:moveTo>
                  <a:cubicBezTo>
                    <a:pt x="50" y="11"/>
                    <a:pt x="50" y="11"/>
                    <a:pt x="50" y="11"/>
                  </a:cubicBezTo>
                  <a:cubicBezTo>
                    <a:pt x="49" y="10"/>
                    <a:pt x="49" y="10"/>
                    <a:pt x="49" y="10"/>
                  </a:cubicBezTo>
                  <a:cubicBezTo>
                    <a:pt x="49" y="9"/>
                    <a:pt x="49" y="9"/>
                    <a:pt x="49" y="9"/>
                  </a:cubicBezTo>
                  <a:cubicBezTo>
                    <a:pt x="49" y="8"/>
                    <a:pt x="49" y="8"/>
                    <a:pt x="49" y="8"/>
                  </a:cubicBezTo>
                  <a:cubicBezTo>
                    <a:pt x="50" y="8"/>
                    <a:pt x="50" y="8"/>
                    <a:pt x="50" y="8"/>
                  </a:cubicBezTo>
                  <a:cubicBezTo>
                    <a:pt x="50" y="9"/>
                    <a:pt x="50" y="9"/>
                    <a:pt x="50" y="9"/>
                  </a:cubicBezTo>
                  <a:cubicBezTo>
                    <a:pt x="51" y="10"/>
                    <a:pt x="51" y="10"/>
                    <a:pt x="51" y="10"/>
                  </a:cubicBezTo>
                  <a:cubicBezTo>
                    <a:pt x="51" y="10"/>
                    <a:pt x="51" y="10"/>
                    <a:pt x="51" y="10"/>
                  </a:cubicBezTo>
                  <a:close/>
                  <a:moveTo>
                    <a:pt x="53" y="11"/>
                  </a:moveTo>
                  <a:cubicBezTo>
                    <a:pt x="53" y="11"/>
                    <a:pt x="53" y="11"/>
                    <a:pt x="53" y="11"/>
                  </a:cubicBezTo>
                  <a:cubicBezTo>
                    <a:pt x="52" y="11"/>
                    <a:pt x="52" y="11"/>
                    <a:pt x="52" y="11"/>
                  </a:cubicBezTo>
                  <a:cubicBezTo>
                    <a:pt x="52" y="9"/>
                    <a:pt x="52" y="9"/>
                    <a:pt x="52" y="9"/>
                  </a:cubicBezTo>
                  <a:cubicBezTo>
                    <a:pt x="53" y="9"/>
                    <a:pt x="53" y="9"/>
                    <a:pt x="53" y="9"/>
                  </a:cubicBezTo>
                  <a:cubicBezTo>
                    <a:pt x="54" y="9"/>
                    <a:pt x="54" y="9"/>
                    <a:pt x="54" y="9"/>
                  </a:cubicBezTo>
                  <a:cubicBezTo>
                    <a:pt x="53" y="10"/>
                    <a:pt x="53" y="10"/>
                    <a:pt x="53" y="10"/>
                  </a:cubicBezTo>
                  <a:cubicBezTo>
                    <a:pt x="54" y="11"/>
                    <a:pt x="54" y="11"/>
                    <a:pt x="54" y="11"/>
                  </a:cubicBezTo>
                  <a:cubicBezTo>
                    <a:pt x="53" y="11"/>
                    <a:pt x="53" y="11"/>
                    <a:pt x="53" y="11"/>
                  </a:cubicBezTo>
                  <a:close/>
                  <a:moveTo>
                    <a:pt x="60" y="8"/>
                  </a:moveTo>
                  <a:cubicBezTo>
                    <a:pt x="59" y="8"/>
                    <a:pt x="59" y="8"/>
                    <a:pt x="59" y="8"/>
                  </a:cubicBezTo>
                  <a:cubicBezTo>
                    <a:pt x="58" y="8"/>
                    <a:pt x="58" y="8"/>
                    <a:pt x="58" y="8"/>
                  </a:cubicBezTo>
                  <a:cubicBezTo>
                    <a:pt x="59" y="7"/>
                    <a:pt x="59" y="7"/>
                    <a:pt x="59" y="7"/>
                  </a:cubicBezTo>
                  <a:cubicBezTo>
                    <a:pt x="60" y="7"/>
                    <a:pt x="60" y="7"/>
                    <a:pt x="60" y="7"/>
                  </a:cubicBezTo>
                  <a:cubicBezTo>
                    <a:pt x="60" y="8"/>
                    <a:pt x="60" y="8"/>
                    <a:pt x="60" y="8"/>
                  </a:cubicBezTo>
                  <a:cubicBezTo>
                    <a:pt x="60" y="8"/>
                    <a:pt x="60" y="8"/>
                    <a:pt x="60" y="8"/>
                  </a:cubicBezTo>
                  <a:close/>
                  <a:moveTo>
                    <a:pt x="61" y="8"/>
                  </a:moveTo>
                  <a:cubicBezTo>
                    <a:pt x="60" y="7"/>
                    <a:pt x="60" y="7"/>
                    <a:pt x="60" y="7"/>
                  </a:cubicBezTo>
                  <a:cubicBezTo>
                    <a:pt x="62" y="5"/>
                    <a:pt x="62" y="5"/>
                    <a:pt x="62" y="5"/>
                  </a:cubicBezTo>
                  <a:cubicBezTo>
                    <a:pt x="62" y="6"/>
                    <a:pt x="62" y="6"/>
                    <a:pt x="62" y="6"/>
                  </a:cubicBezTo>
                  <a:cubicBezTo>
                    <a:pt x="61" y="7"/>
                    <a:pt x="61" y="7"/>
                    <a:pt x="61" y="7"/>
                  </a:cubicBezTo>
                  <a:cubicBezTo>
                    <a:pt x="61" y="8"/>
                    <a:pt x="61" y="8"/>
                    <a:pt x="61" y="8"/>
                  </a:cubicBezTo>
                  <a:close/>
                  <a:moveTo>
                    <a:pt x="59" y="6"/>
                  </a:moveTo>
                  <a:cubicBezTo>
                    <a:pt x="59" y="6"/>
                    <a:pt x="59" y="6"/>
                    <a:pt x="59" y="6"/>
                  </a:cubicBezTo>
                  <a:cubicBezTo>
                    <a:pt x="57" y="6"/>
                    <a:pt x="57" y="6"/>
                    <a:pt x="57" y="6"/>
                  </a:cubicBezTo>
                  <a:cubicBezTo>
                    <a:pt x="57" y="5"/>
                    <a:pt x="57" y="5"/>
                    <a:pt x="57" y="5"/>
                  </a:cubicBezTo>
                  <a:cubicBezTo>
                    <a:pt x="58" y="5"/>
                    <a:pt x="58" y="5"/>
                    <a:pt x="58" y="5"/>
                  </a:cubicBezTo>
                  <a:cubicBezTo>
                    <a:pt x="58" y="5"/>
                    <a:pt x="58" y="5"/>
                    <a:pt x="58" y="5"/>
                  </a:cubicBezTo>
                  <a:cubicBezTo>
                    <a:pt x="59" y="5"/>
                    <a:pt x="59" y="5"/>
                    <a:pt x="59" y="5"/>
                  </a:cubicBezTo>
                  <a:cubicBezTo>
                    <a:pt x="59" y="5"/>
                    <a:pt x="59" y="5"/>
                    <a:pt x="59" y="5"/>
                  </a:cubicBezTo>
                  <a:cubicBezTo>
                    <a:pt x="60" y="5"/>
                    <a:pt x="60" y="5"/>
                    <a:pt x="60" y="5"/>
                  </a:cubicBezTo>
                  <a:cubicBezTo>
                    <a:pt x="61" y="4"/>
                    <a:pt x="61" y="4"/>
                    <a:pt x="61" y="4"/>
                  </a:cubicBezTo>
                  <a:cubicBezTo>
                    <a:pt x="61" y="4"/>
                    <a:pt x="61" y="4"/>
                    <a:pt x="61" y="4"/>
                  </a:cubicBezTo>
                  <a:cubicBezTo>
                    <a:pt x="59" y="6"/>
                    <a:pt x="59" y="6"/>
                    <a:pt x="59" y="6"/>
                  </a:cubicBezTo>
                  <a:close/>
                  <a:moveTo>
                    <a:pt x="62" y="5"/>
                  </a:moveTo>
                  <a:cubicBezTo>
                    <a:pt x="62" y="5"/>
                    <a:pt x="63" y="4"/>
                    <a:pt x="63" y="4"/>
                  </a:cubicBezTo>
                  <a:cubicBezTo>
                    <a:pt x="64" y="5"/>
                    <a:pt x="64" y="5"/>
                    <a:pt x="64" y="5"/>
                  </a:cubicBezTo>
                  <a:cubicBezTo>
                    <a:pt x="64" y="6"/>
                    <a:pt x="64" y="6"/>
                    <a:pt x="64" y="6"/>
                  </a:cubicBezTo>
                  <a:cubicBezTo>
                    <a:pt x="63" y="6"/>
                    <a:pt x="63" y="6"/>
                    <a:pt x="63" y="6"/>
                  </a:cubicBezTo>
                  <a:cubicBezTo>
                    <a:pt x="63" y="5"/>
                    <a:pt x="63" y="5"/>
                    <a:pt x="63" y="5"/>
                  </a:cubicBezTo>
                  <a:cubicBezTo>
                    <a:pt x="62" y="5"/>
                    <a:pt x="62" y="5"/>
                    <a:pt x="62" y="5"/>
                  </a:cubicBezTo>
                  <a:close/>
                  <a:moveTo>
                    <a:pt x="64" y="3"/>
                  </a:moveTo>
                  <a:cubicBezTo>
                    <a:pt x="64" y="3"/>
                    <a:pt x="64" y="3"/>
                    <a:pt x="64" y="3"/>
                  </a:cubicBezTo>
                  <a:cubicBezTo>
                    <a:pt x="64" y="3"/>
                    <a:pt x="64" y="3"/>
                    <a:pt x="64" y="3"/>
                  </a:cubicBezTo>
                  <a:cubicBezTo>
                    <a:pt x="63" y="2"/>
                    <a:pt x="63" y="2"/>
                    <a:pt x="63" y="2"/>
                  </a:cubicBezTo>
                  <a:cubicBezTo>
                    <a:pt x="64" y="2"/>
                    <a:pt x="64" y="2"/>
                    <a:pt x="64" y="2"/>
                  </a:cubicBezTo>
                  <a:cubicBezTo>
                    <a:pt x="64" y="3"/>
                    <a:pt x="64" y="3"/>
                    <a:pt x="64" y="3"/>
                  </a:cubicBezTo>
                  <a:close/>
                  <a:moveTo>
                    <a:pt x="66" y="1"/>
                  </a:moveTo>
                  <a:cubicBezTo>
                    <a:pt x="66" y="1"/>
                    <a:pt x="66" y="1"/>
                    <a:pt x="66" y="1"/>
                  </a:cubicBezTo>
                  <a:cubicBezTo>
                    <a:pt x="66" y="1"/>
                    <a:pt x="66" y="1"/>
                    <a:pt x="66" y="1"/>
                  </a:cubicBezTo>
                  <a:cubicBezTo>
                    <a:pt x="67" y="1"/>
                    <a:pt x="67" y="1"/>
                    <a:pt x="67" y="1"/>
                  </a:cubicBezTo>
                  <a:cubicBezTo>
                    <a:pt x="66" y="1"/>
                    <a:pt x="66" y="1"/>
                    <a:pt x="66" y="1"/>
                  </a:cubicBezTo>
                  <a:close/>
                  <a:moveTo>
                    <a:pt x="67" y="2"/>
                  </a:moveTo>
                  <a:cubicBezTo>
                    <a:pt x="67" y="2"/>
                    <a:pt x="67" y="2"/>
                    <a:pt x="67" y="2"/>
                  </a:cubicBezTo>
                  <a:cubicBezTo>
                    <a:pt x="68" y="1"/>
                    <a:pt x="68" y="1"/>
                    <a:pt x="68" y="1"/>
                  </a:cubicBezTo>
                  <a:cubicBezTo>
                    <a:pt x="68" y="1"/>
                    <a:pt x="68" y="1"/>
                    <a:pt x="68" y="1"/>
                  </a:cubicBezTo>
                  <a:cubicBezTo>
                    <a:pt x="69" y="1"/>
                    <a:pt x="69" y="1"/>
                    <a:pt x="69" y="1"/>
                  </a:cubicBezTo>
                  <a:cubicBezTo>
                    <a:pt x="69" y="0"/>
                    <a:pt x="69" y="0"/>
                    <a:pt x="69" y="0"/>
                  </a:cubicBezTo>
                  <a:cubicBezTo>
                    <a:pt x="69" y="1"/>
                    <a:pt x="69" y="1"/>
                    <a:pt x="69" y="1"/>
                  </a:cubicBezTo>
                  <a:cubicBezTo>
                    <a:pt x="70" y="1"/>
                    <a:pt x="70" y="1"/>
                    <a:pt x="70" y="1"/>
                  </a:cubicBezTo>
                  <a:cubicBezTo>
                    <a:pt x="70" y="2"/>
                    <a:pt x="70" y="2"/>
                    <a:pt x="70" y="2"/>
                  </a:cubicBezTo>
                  <a:cubicBezTo>
                    <a:pt x="71" y="2"/>
                    <a:pt x="71" y="2"/>
                    <a:pt x="71" y="2"/>
                  </a:cubicBezTo>
                  <a:cubicBezTo>
                    <a:pt x="70" y="3"/>
                    <a:pt x="70" y="3"/>
                    <a:pt x="70" y="3"/>
                  </a:cubicBezTo>
                  <a:cubicBezTo>
                    <a:pt x="69" y="3"/>
                    <a:pt x="69" y="3"/>
                    <a:pt x="69" y="3"/>
                  </a:cubicBezTo>
                  <a:cubicBezTo>
                    <a:pt x="68" y="2"/>
                    <a:pt x="68" y="2"/>
                    <a:pt x="68" y="2"/>
                  </a:cubicBezTo>
                  <a:lnTo>
                    <a:pt x="67" y="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39"/>
            <p:cNvSpPr>
              <a:spLocks noEditPoints="1"/>
            </p:cNvSpPr>
            <p:nvPr/>
          </p:nvSpPr>
          <p:spPr bwMode="auto">
            <a:xfrm>
              <a:off x="4488589" y="1553527"/>
              <a:ext cx="213581" cy="434881"/>
            </a:xfrm>
            <a:custGeom>
              <a:avLst/>
              <a:gdLst>
                <a:gd name="T0" fmla="*/ 7 w 166"/>
                <a:gd name="T1" fmla="*/ 241 h 338"/>
                <a:gd name="T2" fmla="*/ 18 w 166"/>
                <a:gd name="T3" fmla="*/ 226 h 338"/>
                <a:gd name="T4" fmla="*/ 22 w 166"/>
                <a:gd name="T5" fmla="*/ 197 h 338"/>
                <a:gd name="T6" fmla="*/ 11 w 166"/>
                <a:gd name="T7" fmla="*/ 163 h 338"/>
                <a:gd name="T8" fmla="*/ 26 w 166"/>
                <a:gd name="T9" fmla="*/ 137 h 338"/>
                <a:gd name="T10" fmla="*/ 33 w 166"/>
                <a:gd name="T11" fmla="*/ 97 h 338"/>
                <a:gd name="T12" fmla="*/ 48 w 166"/>
                <a:gd name="T13" fmla="*/ 74 h 338"/>
                <a:gd name="T14" fmla="*/ 55 w 166"/>
                <a:gd name="T15" fmla="*/ 45 h 338"/>
                <a:gd name="T16" fmla="*/ 70 w 166"/>
                <a:gd name="T17" fmla="*/ 30 h 338"/>
                <a:gd name="T18" fmla="*/ 78 w 166"/>
                <a:gd name="T19" fmla="*/ 22 h 338"/>
                <a:gd name="T20" fmla="*/ 96 w 166"/>
                <a:gd name="T21" fmla="*/ 19 h 338"/>
                <a:gd name="T22" fmla="*/ 103 w 166"/>
                <a:gd name="T23" fmla="*/ 8 h 338"/>
                <a:gd name="T24" fmla="*/ 111 w 166"/>
                <a:gd name="T25" fmla="*/ 4 h 338"/>
                <a:gd name="T26" fmla="*/ 141 w 166"/>
                <a:gd name="T27" fmla="*/ 19 h 338"/>
                <a:gd name="T28" fmla="*/ 148 w 166"/>
                <a:gd name="T29" fmla="*/ 30 h 338"/>
                <a:gd name="T30" fmla="*/ 155 w 166"/>
                <a:gd name="T31" fmla="*/ 52 h 338"/>
                <a:gd name="T32" fmla="*/ 155 w 166"/>
                <a:gd name="T33" fmla="*/ 78 h 338"/>
                <a:gd name="T34" fmla="*/ 159 w 166"/>
                <a:gd name="T35" fmla="*/ 89 h 338"/>
                <a:gd name="T36" fmla="*/ 144 w 166"/>
                <a:gd name="T37" fmla="*/ 89 h 338"/>
                <a:gd name="T38" fmla="*/ 133 w 166"/>
                <a:gd name="T39" fmla="*/ 93 h 338"/>
                <a:gd name="T40" fmla="*/ 129 w 166"/>
                <a:gd name="T41" fmla="*/ 104 h 338"/>
                <a:gd name="T42" fmla="*/ 129 w 166"/>
                <a:gd name="T43" fmla="*/ 108 h 338"/>
                <a:gd name="T44" fmla="*/ 133 w 166"/>
                <a:gd name="T45" fmla="*/ 119 h 338"/>
                <a:gd name="T46" fmla="*/ 126 w 166"/>
                <a:gd name="T47" fmla="*/ 134 h 338"/>
                <a:gd name="T48" fmla="*/ 115 w 166"/>
                <a:gd name="T49" fmla="*/ 149 h 338"/>
                <a:gd name="T50" fmla="*/ 103 w 166"/>
                <a:gd name="T51" fmla="*/ 156 h 338"/>
                <a:gd name="T52" fmla="*/ 92 w 166"/>
                <a:gd name="T53" fmla="*/ 160 h 338"/>
                <a:gd name="T54" fmla="*/ 85 w 166"/>
                <a:gd name="T55" fmla="*/ 174 h 338"/>
                <a:gd name="T56" fmla="*/ 81 w 166"/>
                <a:gd name="T57" fmla="*/ 189 h 338"/>
                <a:gd name="T58" fmla="*/ 81 w 166"/>
                <a:gd name="T59" fmla="*/ 204 h 338"/>
                <a:gd name="T60" fmla="*/ 85 w 166"/>
                <a:gd name="T61" fmla="*/ 215 h 338"/>
                <a:gd name="T62" fmla="*/ 100 w 166"/>
                <a:gd name="T63" fmla="*/ 226 h 338"/>
                <a:gd name="T64" fmla="*/ 100 w 166"/>
                <a:gd name="T65" fmla="*/ 249 h 338"/>
                <a:gd name="T66" fmla="*/ 85 w 166"/>
                <a:gd name="T67" fmla="*/ 245 h 338"/>
                <a:gd name="T68" fmla="*/ 70 w 166"/>
                <a:gd name="T69" fmla="*/ 245 h 338"/>
                <a:gd name="T70" fmla="*/ 81 w 166"/>
                <a:gd name="T71" fmla="*/ 249 h 338"/>
                <a:gd name="T72" fmla="*/ 100 w 166"/>
                <a:gd name="T73" fmla="*/ 252 h 338"/>
                <a:gd name="T74" fmla="*/ 92 w 166"/>
                <a:gd name="T75" fmla="*/ 256 h 338"/>
                <a:gd name="T76" fmla="*/ 85 w 166"/>
                <a:gd name="T77" fmla="*/ 264 h 338"/>
                <a:gd name="T78" fmla="*/ 78 w 166"/>
                <a:gd name="T79" fmla="*/ 271 h 338"/>
                <a:gd name="T80" fmla="*/ 78 w 166"/>
                <a:gd name="T81" fmla="*/ 282 h 338"/>
                <a:gd name="T82" fmla="*/ 81 w 166"/>
                <a:gd name="T83" fmla="*/ 301 h 338"/>
                <a:gd name="T84" fmla="*/ 66 w 166"/>
                <a:gd name="T85" fmla="*/ 319 h 338"/>
                <a:gd name="T86" fmla="*/ 48 w 166"/>
                <a:gd name="T87" fmla="*/ 330 h 338"/>
                <a:gd name="T88" fmla="*/ 29 w 166"/>
                <a:gd name="T89" fmla="*/ 330 h 338"/>
                <a:gd name="T90" fmla="*/ 29 w 166"/>
                <a:gd name="T91" fmla="*/ 315 h 338"/>
                <a:gd name="T92" fmla="*/ 15 w 166"/>
                <a:gd name="T93" fmla="*/ 297 h 338"/>
                <a:gd name="T94" fmla="*/ 7 w 166"/>
                <a:gd name="T95" fmla="*/ 282 h 338"/>
                <a:gd name="T96" fmla="*/ 7 w 166"/>
                <a:gd name="T97" fmla="*/ 275 h 338"/>
                <a:gd name="T98" fmla="*/ 0 w 166"/>
                <a:gd name="T99" fmla="*/ 264 h 338"/>
                <a:gd name="T100" fmla="*/ 103 w 166"/>
                <a:gd name="T101" fmla="*/ 252 h 338"/>
                <a:gd name="T102" fmla="*/ 4 w 166"/>
                <a:gd name="T103" fmla="*/ 278 h 338"/>
                <a:gd name="T104" fmla="*/ 115 w 166"/>
                <a:gd name="T105" fmla="*/ 271 h 338"/>
                <a:gd name="T106" fmla="*/ 118 w 166"/>
                <a:gd name="T107" fmla="*/ 282 h 338"/>
                <a:gd name="T108" fmla="*/ 107 w 166"/>
                <a:gd name="T109" fmla="*/ 304 h 338"/>
                <a:gd name="T110" fmla="*/ 115 w 166"/>
                <a:gd name="T111" fmla="*/ 293 h 338"/>
                <a:gd name="T112" fmla="*/ 107 w 166"/>
                <a:gd name="T113" fmla="*/ 286 h 338"/>
                <a:gd name="T114" fmla="*/ 107 w 166"/>
                <a:gd name="T115" fmla="*/ 301 h 338"/>
                <a:gd name="T116" fmla="*/ 81 w 166"/>
                <a:gd name="T117" fmla="*/ 319 h 338"/>
                <a:gd name="T118" fmla="*/ 85 w 166"/>
                <a:gd name="T119" fmla="*/ 29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6" h="338">
                  <a:moveTo>
                    <a:pt x="4" y="256"/>
                  </a:moveTo>
                  <a:lnTo>
                    <a:pt x="7" y="260"/>
                  </a:lnTo>
                  <a:lnTo>
                    <a:pt x="7" y="260"/>
                  </a:lnTo>
                  <a:lnTo>
                    <a:pt x="11" y="260"/>
                  </a:lnTo>
                  <a:lnTo>
                    <a:pt x="7" y="249"/>
                  </a:lnTo>
                  <a:lnTo>
                    <a:pt x="7" y="245"/>
                  </a:lnTo>
                  <a:lnTo>
                    <a:pt x="7" y="241"/>
                  </a:lnTo>
                  <a:lnTo>
                    <a:pt x="11" y="241"/>
                  </a:lnTo>
                  <a:lnTo>
                    <a:pt x="7" y="238"/>
                  </a:lnTo>
                  <a:lnTo>
                    <a:pt x="7" y="238"/>
                  </a:lnTo>
                  <a:lnTo>
                    <a:pt x="15" y="238"/>
                  </a:lnTo>
                  <a:lnTo>
                    <a:pt x="15" y="234"/>
                  </a:lnTo>
                  <a:lnTo>
                    <a:pt x="15" y="230"/>
                  </a:lnTo>
                  <a:lnTo>
                    <a:pt x="18" y="226"/>
                  </a:lnTo>
                  <a:lnTo>
                    <a:pt x="15" y="223"/>
                  </a:lnTo>
                  <a:lnTo>
                    <a:pt x="15" y="215"/>
                  </a:lnTo>
                  <a:lnTo>
                    <a:pt x="11" y="212"/>
                  </a:lnTo>
                  <a:lnTo>
                    <a:pt x="11" y="208"/>
                  </a:lnTo>
                  <a:lnTo>
                    <a:pt x="18" y="208"/>
                  </a:lnTo>
                  <a:lnTo>
                    <a:pt x="18" y="200"/>
                  </a:lnTo>
                  <a:lnTo>
                    <a:pt x="22" y="197"/>
                  </a:lnTo>
                  <a:lnTo>
                    <a:pt x="15" y="193"/>
                  </a:lnTo>
                  <a:lnTo>
                    <a:pt x="11" y="189"/>
                  </a:lnTo>
                  <a:lnTo>
                    <a:pt x="11" y="186"/>
                  </a:lnTo>
                  <a:lnTo>
                    <a:pt x="11" y="178"/>
                  </a:lnTo>
                  <a:lnTo>
                    <a:pt x="11" y="174"/>
                  </a:lnTo>
                  <a:lnTo>
                    <a:pt x="7" y="171"/>
                  </a:lnTo>
                  <a:lnTo>
                    <a:pt x="11" y="163"/>
                  </a:lnTo>
                  <a:lnTo>
                    <a:pt x="7" y="156"/>
                  </a:lnTo>
                  <a:lnTo>
                    <a:pt x="7" y="149"/>
                  </a:lnTo>
                  <a:lnTo>
                    <a:pt x="7" y="141"/>
                  </a:lnTo>
                  <a:lnTo>
                    <a:pt x="11" y="137"/>
                  </a:lnTo>
                  <a:lnTo>
                    <a:pt x="15" y="134"/>
                  </a:lnTo>
                  <a:lnTo>
                    <a:pt x="18" y="137"/>
                  </a:lnTo>
                  <a:lnTo>
                    <a:pt x="26" y="137"/>
                  </a:lnTo>
                  <a:lnTo>
                    <a:pt x="29" y="134"/>
                  </a:lnTo>
                  <a:lnTo>
                    <a:pt x="29" y="126"/>
                  </a:lnTo>
                  <a:lnTo>
                    <a:pt x="26" y="126"/>
                  </a:lnTo>
                  <a:lnTo>
                    <a:pt x="26" y="123"/>
                  </a:lnTo>
                  <a:lnTo>
                    <a:pt x="33" y="108"/>
                  </a:lnTo>
                  <a:lnTo>
                    <a:pt x="33" y="100"/>
                  </a:lnTo>
                  <a:lnTo>
                    <a:pt x="33" y="97"/>
                  </a:lnTo>
                  <a:lnTo>
                    <a:pt x="37" y="93"/>
                  </a:lnTo>
                  <a:lnTo>
                    <a:pt x="37" y="85"/>
                  </a:lnTo>
                  <a:lnTo>
                    <a:pt x="33" y="85"/>
                  </a:lnTo>
                  <a:lnTo>
                    <a:pt x="33" y="82"/>
                  </a:lnTo>
                  <a:lnTo>
                    <a:pt x="37" y="78"/>
                  </a:lnTo>
                  <a:lnTo>
                    <a:pt x="44" y="78"/>
                  </a:lnTo>
                  <a:lnTo>
                    <a:pt x="48" y="74"/>
                  </a:lnTo>
                  <a:lnTo>
                    <a:pt x="48" y="74"/>
                  </a:lnTo>
                  <a:lnTo>
                    <a:pt x="52" y="67"/>
                  </a:lnTo>
                  <a:lnTo>
                    <a:pt x="55" y="59"/>
                  </a:lnTo>
                  <a:lnTo>
                    <a:pt x="59" y="56"/>
                  </a:lnTo>
                  <a:lnTo>
                    <a:pt x="55" y="52"/>
                  </a:lnTo>
                  <a:lnTo>
                    <a:pt x="55" y="52"/>
                  </a:lnTo>
                  <a:lnTo>
                    <a:pt x="55" y="45"/>
                  </a:lnTo>
                  <a:lnTo>
                    <a:pt x="55" y="41"/>
                  </a:lnTo>
                  <a:lnTo>
                    <a:pt x="59" y="41"/>
                  </a:lnTo>
                  <a:lnTo>
                    <a:pt x="59" y="37"/>
                  </a:lnTo>
                  <a:lnTo>
                    <a:pt x="63" y="34"/>
                  </a:lnTo>
                  <a:lnTo>
                    <a:pt x="63" y="30"/>
                  </a:lnTo>
                  <a:lnTo>
                    <a:pt x="66" y="30"/>
                  </a:lnTo>
                  <a:lnTo>
                    <a:pt x="70" y="30"/>
                  </a:lnTo>
                  <a:lnTo>
                    <a:pt x="74" y="30"/>
                  </a:lnTo>
                  <a:lnTo>
                    <a:pt x="74" y="30"/>
                  </a:lnTo>
                  <a:lnTo>
                    <a:pt x="78" y="30"/>
                  </a:lnTo>
                  <a:lnTo>
                    <a:pt x="74" y="26"/>
                  </a:lnTo>
                  <a:lnTo>
                    <a:pt x="78" y="22"/>
                  </a:lnTo>
                  <a:lnTo>
                    <a:pt x="78" y="22"/>
                  </a:lnTo>
                  <a:lnTo>
                    <a:pt x="78" y="22"/>
                  </a:lnTo>
                  <a:lnTo>
                    <a:pt x="74" y="19"/>
                  </a:lnTo>
                  <a:lnTo>
                    <a:pt x="78" y="15"/>
                  </a:lnTo>
                  <a:lnTo>
                    <a:pt x="81" y="15"/>
                  </a:lnTo>
                  <a:lnTo>
                    <a:pt x="85" y="15"/>
                  </a:lnTo>
                  <a:lnTo>
                    <a:pt x="89" y="15"/>
                  </a:lnTo>
                  <a:lnTo>
                    <a:pt x="92" y="19"/>
                  </a:lnTo>
                  <a:lnTo>
                    <a:pt x="96" y="19"/>
                  </a:lnTo>
                  <a:lnTo>
                    <a:pt x="100" y="19"/>
                  </a:lnTo>
                  <a:lnTo>
                    <a:pt x="100" y="19"/>
                  </a:lnTo>
                  <a:lnTo>
                    <a:pt x="103" y="19"/>
                  </a:lnTo>
                  <a:lnTo>
                    <a:pt x="103" y="15"/>
                  </a:lnTo>
                  <a:lnTo>
                    <a:pt x="100" y="15"/>
                  </a:lnTo>
                  <a:lnTo>
                    <a:pt x="100" y="11"/>
                  </a:lnTo>
                  <a:lnTo>
                    <a:pt x="103" y="8"/>
                  </a:lnTo>
                  <a:lnTo>
                    <a:pt x="103" y="4"/>
                  </a:lnTo>
                  <a:lnTo>
                    <a:pt x="100" y="4"/>
                  </a:lnTo>
                  <a:lnTo>
                    <a:pt x="100" y="0"/>
                  </a:lnTo>
                  <a:lnTo>
                    <a:pt x="103" y="0"/>
                  </a:lnTo>
                  <a:lnTo>
                    <a:pt x="107" y="0"/>
                  </a:lnTo>
                  <a:lnTo>
                    <a:pt x="107" y="0"/>
                  </a:lnTo>
                  <a:lnTo>
                    <a:pt x="111" y="4"/>
                  </a:lnTo>
                  <a:lnTo>
                    <a:pt x="115" y="4"/>
                  </a:lnTo>
                  <a:lnTo>
                    <a:pt x="122" y="11"/>
                  </a:lnTo>
                  <a:lnTo>
                    <a:pt x="126" y="15"/>
                  </a:lnTo>
                  <a:lnTo>
                    <a:pt x="133" y="15"/>
                  </a:lnTo>
                  <a:lnTo>
                    <a:pt x="133" y="15"/>
                  </a:lnTo>
                  <a:lnTo>
                    <a:pt x="137" y="19"/>
                  </a:lnTo>
                  <a:lnTo>
                    <a:pt x="141" y="19"/>
                  </a:lnTo>
                  <a:lnTo>
                    <a:pt x="141" y="22"/>
                  </a:lnTo>
                  <a:lnTo>
                    <a:pt x="144" y="22"/>
                  </a:lnTo>
                  <a:lnTo>
                    <a:pt x="144" y="22"/>
                  </a:lnTo>
                  <a:lnTo>
                    <a:pt x="148" y="26"/>
                  </a:lnTo>
                  <a:lnTo>
                    <a:pt x="148" y="26"/>
                  </a:lnTo>
                  <a:lnTo>
                    <a:pt x="152" y="30"/>
                  </a:lnTo>
                  <a:lnTo>
                    <a:pt x="148" y="30"/>
                  </a:lnTo>
                  <a:lnTo>
                    <a:pt x="152" y="37"/>
                  </a:lnTo>
                  <a:lnTo>
                    <a:pt x="148" y="41"/>
                  </a:lnTo>
                  <a:lnTo>
                    <a:pt x="148" y="41"/>
                  </a:lnTo>
                  <a:lnTo>
                    <a:pt x="155" y="41"/>
                  </a:lnTo>
                  <a:lnTo>
                    <a:pt x="155" y="45"/>
                  </a:lnTo>
                  <a:lnTo>
                    <a:pt x="152" y="48"/>
                  </a:lnTo>
                  <a:lnTo>
                    <a:pt x="155" y="52"/>
                  </a:lnTo>
                  <a:lnTo>
                    <a:pt x="155" y="56"/>
                  </a:lnTo>
                  <a:lnTo>
                    <a:pt x="155" y="59"/>
                  </a:lnTo>
                  <a:lnTo>
                    <a:pt x="155" y="63"/>
                  </a:lnTo>
                  <a:lnTo>
                    <a:pt x="155" y="63"/>
                  </a:lnTo>
                  <a:lnTo>
                    <a:pt x="155" y="71"/>
                  </a:lnTo>
                  <a:lnTo>
                    <a:pt x="155" y="74"/>
                  </a:lnTo>
                  <a:lnTo>
                    <a:pt x="155" y="78"/>
                  </a:lnTo>
                  <a:lnTo>
                    <a:pt x="159" y="78"/>
                  </a:lnTo>
                  <a:lnTo>
                    <a:pt x="163" y="82"/>
                  </a:lnTo>
                  <a:lnTo>
                    <a:pt x="166" y="85"/>
                  </a:lnTo>
                  <a:lnTo>
                    <a:pt x="163" y="89"/>
                  </a:lnTo>
                  <a:lnTo>
                    <a:pt x="163" y="89"/>
                  </a:lnTo>
                  <a:lnTo>
                    <a:pt x="163" y="89"/>
                  </a:lnTo>
                  <a:lnTo>
                    <a:pt x="159" y="89"/>
                  </a:lnTo>
                  <a:lnTo>
                    <a:pt x="159" y="85"/>
                  </a:lnTo>
                  <a:lnTo>
                    <a:pt x="155" y="89"/>
                  </a:lnTo>
                  <a:lnTo>
                    <a:pt x="152" y="89"/>
                  </a:lnTo>
                  <a:lnTo>
                    <a:pt x="148" y="89"/>
                  </a:lnTo>
                  <a:lnTo>
                    <a:pt x="148" y="89"/>
                  </a:lnTo>
                  <a:lnTo>
                    <a:pt x="144" y="85"/>
                  </a:lnTo>
                  <a:lnTo>
                    <a:pt x="144" y="89"/>
                  </a:lnTo>
                  <a:lnTo>
                    <a:pt x="141" y="85"/>
                  </a:lnTo>
                  <a:lnTo>
                    <a:pt x="141" y="89"/>
                  </a:lnTo>
                  <a:lnTo>
                    <a:pt x="141" y="89"/>
                  </a:lnTo>
                  <a:lnTo>
                    <a:pt x="137" y="93"/>
                  </a:lnTo>
                  <a:lnTo>
                    <a:pt x="137" y="93"/>
                  </a:lnTo>
                  <a:lnTo>
                    <a:pt x="133" y="93"/>
                  </a:lnTo>
                  <a:lnTo>
                    <a:pt x="133" y="93"/>
                  </a:lnTo>
                  <a:lnTo>
                    <a:pt x="133" y="97"/>
                  </a:lnTo>
                  <a:lnTo>
                    <a:pt x="137" y="97"/>
                  </a:lnTo>
                  <a:lnTo>
                    <a:pt x="133" y="100"/>
                  </a:lnTo>
                  <a:lnTo>
                    <a:pt x="129" y="97"/>
                  </a:lnTo>
                  <a:lnTo>
                    <a:pt x="129" y="100"/>
                  </a:lnTo>
                  <a:lnTo>
                    <a:pt x="129" y="100"/>
                  </a:lnTo>
                  <a:lnTo>
                    <a:pt x="129" y="104"/>
                  </a:lnTo>
                  <a:lnTo>
                    <a:pt x="129" y="104"/>
                  </a:lnTo>
                  <a:lnTo>
                    <a:pt x="129" y="100"/>
                  </a:lnTo>
                  <a:lnTo>
                    <a:pt x="126" y="100"/>
                  </a:lnTo>
                  <a:lnTo>
                    <a:pt x="126" y="100"/>
                  </a:lnTo>
                  <a:lnTo>
                    <a:pt x="126" y="104"/>
                  </a:lnTo>
                  <a:lnTo>
                    <a:pt x="129" y="104"/>
                  </a:lnTo>
                  <a:lnTo>
                    <a:pt x="129" y="108"/>
                  </a:lnTo>
                  <a:lnTo>
                    <a:pt x="129" y="108"/>
                  </a:lnTo>
                  <a:lnTo>
                    <a:pt x="129" y="111"/>
                  </a:lnTo>
                  <a:lnTo>
                    <a:pt x="129" y="115"/>
                  </a:lnTo>
                  <a:lnTo>
                    <a:pt x="126" y="115"/>
                  </a:lnTo>
                  <a:lnTo>
                    <a:pt x="129" y="119"/>
                  </a:lnTo>
                  <a:lnTo>
                    <a:pt x="129" y="119"/>
                  </a:lnTo>
                  <a:lnTo>
                    <a:pt x="133" y="119"/>
                  </a:lnTo>
                  <a:lnTo>
                    <a:pt x="129" y="123"/>
                  </a:lnTo>
                  <a:lnTo>
                    <a:pt x="133" y="123"/>
                  </a:lnTo>
                  <a:lnTo>
                    <a:pt x="133" y="123"/>
                  </a:lnTo>
                  <a:lnTo>
                    <a:pt x="129" y="126"/>
                  </a:lnTo>
                  <a:lnTo>
                    <a:pt x="129" y="126"/>
                  </a:lnTo>
                  <a:lnTo>
                    <a:pt x="126" y="130"/>
                  </a:lnTo>
                  <a:lnTo>
                    <a:pt x="126" y="134"/>
                  </a:lnTo>
                  <a:lnTo>
                    <a:pt x="122" y="141"/>
                  </a:lnTo>
                  <a:lnTo>
                    <a:pt x="122" y="141"/>
                  </a:lnTo>
                  <a:lnTo>
                    <a:pt x="118" y="141"/>
                  </a:lnTo>
                  <a:lnTo>
                    <a:pt x="115" y="141"/>
                  </a:lnTo>
                  <a:lnTo>
                    <a:pt x="115" y="145"/>
                  </a:lnTo>
                  <a:lnTo>
                    <a:pt x="118" y="145"/>
                  </a:lnTo>
                  <a:lnTo>
                    <a:pt x="115" y="149"/>
                  </a:lnTo>
                  <a:lnTo>
                    <a:pt x="111" y="152"/>
                  </a:lnTo>
                  <a:lnTo>
                    <a:pt x="111" y="152"/>
                  </a:lnTo>
                  <a:lnTo>
                    <a:pt x="107" y="149"/>
                  </a:lnTo>
                  <a:lnTo>
                    <a:pt x="107" y="149"/>
                  </a:lnTo>
                  <a:lnTo>
                    <a:pt x="103" y="152"/>
                  </a:lnTo>
                  <a:lnTo>
                    <a:pt x="103" y="156"/>
                  </a:lnTo>
                  <a:lnTo>
                    <a:pt x="103" y="156"/>
                  </a:lnTo>
                  <a:lnTo>
                    <a:pt x="100" y="156"/>
                  </a:lnTo>
                  <a:lnTo>
                    <a:pt x="100" y="156"/>
                  </a:lnTo>
                  <a:lnTo>
                    <a:pt x="100" y="160"/>
                  </a:lnTo>
                  <a:lnTo>
                    <a:pt x="96" y="160"/>
                  </a:lnTo>
                  <a:lnTo>
                    <a:pt x="96" y="156"/>
                  </a:lnTo>
                  <a:lnTo>
                    <a:pt x="92" y="160"/>
                  </a:lnTo>
                  <a:lnTo>
                    <a:pt x="92" y="160"/>
                  </a:lnTo>
                  <a:lnTo>
                    <a:pt x="96" y="163"/>
                  </a:lnTo>
                  <a:lnTo>
                    <a:pt x="96" y="163"/>
                  </a:lnTo>
                  <a:lnTo>
                    <a:pt x="89" y="167"/>
                  </a:lnTo>
                  <a:lnTo>
                    <a:pt x="89" y="167"/>
                  </a:lnTo>
                  <a:lnTo>
                    <a:pt x="85" y="167"/>
                  </a:lnTo>
                  <a:lnTo>
                    <a:pt x="89" y="171"/>
                  </a:lnTo>
                  <a:lnTo>
                    <a:pt x="85" y="174"/>
                  </a:lnTo>
                  <a:lnTo>
                    <a:pt x="81" y="174"/>
                  </a:lnTo>
                  <a:lnTo>
                    <a:pt x="78" y="174"/>
                  </a:lnTo>
                  <a:lnTo>
                    <a:pt x="81" y="178"/>
                  </a:lnTo>
                  <a:lnTo>
                    <a:pt x="81" y="182"/>
                  </a:lnTo>
                  <a:lnTo>
                    <a:pt x="81" y="182"/>
                  </a:lnTo>
                  <a:lnTo>
                    <a:pt x="81" y="186"/>
                  </a:lnTo>
                  <a:lnTo>
                    <a:pt x="81" y="189"/>
                  </a:lnTo>
                  <a:lnTo>
                    <a:pt x="85" y="193"/>
                  </a:lnTo>
                  <a:lnTo>
                    <a:pt x="85" y="197"/>
                  </a:lnTo>
                  <a:lnTo>
                    <a:pt x="81" y="193"/>
                  </a:lnTo>
                  <a:lnTo>
                    <a:pt x="81" y="197"/>
                  </a:lnTo>
                  <a:lnTo>
                    <a:pt x="81" y="200"/>
                  </a:lnTo>
                  <a:lnTo>
                    <a:pt x="78" y="204"/>
                  </a:lnTo>
                  <a:lnTo>
                    <a:pt x="81" y="204"/>
                  </a:lnTo>
                  <a:lnTo>
                    <a:pt x="81" y="204"/>
                  </a:lnTo>
                  <a:lnTo>
                    <a:pt x="81" y="204"/>
                  </a:lnTo>
                  <a:lnTo>
                    <a:pt x="81" y="208"/>
                  </a:lnTo>
                  <a:lnTo>
                    <a:pt x="78" y="212"/>
                  </a:lnTo>
                  <a:lnTo>
                    <a:pt x="81" y="215"/>
                  </a:lnTo>
                  <a:lnTo>
                    <a:pt x="81" y="215"/>
                  </a:lnTo>
                  <a:lnTo>
                    <a:pt x="85" y="215"/>
                  </a:lnTo>
                  <a:lnTo>
                    <a:pt x="85" y="219"/>
                  </a:lnTo>
                  <a:lnTo>
                    <a:pt x="85" y="219"/>
                  </a:lnTo>
                  <a:lnTo>
                    <a:pt x="89" y="219"/>
                  </a:lnTo>
                  <a:lnTo>
                    <a:pt x="92" y="219"/>
                  </a:lnTo>
                  <a:lnTo>
                    <a:pt x="92" y="219"/>
                  </a:lnTo>
                  <a:lnTo>
                    <a:pt x="96" y="223"/>
                  </a:lnTo>
                  <a:lnTo>
                    <a:pt x="100" y="226"/>
                  </a:lnTo>
                  <a:lnTo>
                    <a:pt x="100" y="226"/>
                  </a:lnTo>
                  <a:lnTo>
                    <a:pt x="103" y="230"/>
                  </a:lnTo>
                  <a:lnTo>
                    <a:pt x="103" y="234"/>
                  </a:lnTo>
                  <a:lnTo>
                    <a:pt x="107" y="234"/>
                  </a:lnTo>
                  <a:lnTo>
                    <a:pt x="103" y="241"/>
                  </a:lnTo>
                  <a:lnTo>
                    <a:pt x="100" y="245"/>
                  </a:lnTo>
                  <a:lnTo>
                    <a:pt x="100" y="249"/>
                  </a:lnTo>
                  <a:lnTo>
                    <a:pt x="96" y="249"/>
                  </a:lnTo>
                  <a:lnTo>
                    <a:pt x="92" y="245"/>
                  </a:lnTo>
                  <a:lnTo>
                    <a:pt x="92" y="245"/>
                  </a:lnTo>
                  <a:lnTo>
                    <a:pt x="89" y="245"/>
                  </a:lnTo>
                  <a:lnTo>
                    <a:pt x="89" y="241"/>
                  </a:lnTo>
                  <a:lnTo>
                    <a:pt x="89" y="245"/>
                  </a:lnTo>
                  <a:lnTo>
                    <a:pt x="85" y="245"/>
                  </a:lnTo>
                  <a:lnTo>
                    <a:pt x="85" y="241"/>
                  </a:lnTo>
                  <a:lnTo>
                    <a:pt x="81" y="241"/>
                  </a:lnTo>
                  <a:lnTo>
                    <a:pt x="81" y="245"/>
                  </a:lnTo>
                  <a:lnTo>
                    <a:pt x="78" y="245"/>
                  </a:lnTo>
                  <a:lnTo>
                    <a:pt x="78" y="245"/>
                  </a:lnTo>
                  <a:lnTo>
                    <a:pt x="74" y="245"/>
                  </a:lnTo>
                  <a:lnTo>
                    <a:pt x="70" y="245"/>
                  </a:lnTo>
                  <a:lnTo>
                    <a:pt x="70" y="245"/>
                  </a:lnTo>
                  <a:lnTo>
                    <a:pt x="70" y="249"/>
                  </a:lnTo>
                  <a:lnTo>
                    <a:pt x="74" y="249"/>
                  </a:lnTo>
                  <a:lnTo>
                    <a:pt x="74" y="249"/>
                  </a:lnTo>
                  <a:lnTo>
                    <a:pt x="78" y="245"/>
                  </a:lnTo>
                  <a:lnTo>
                    <a:pt x="81" y="245"/>
                  </a:lnTo>
                  <a:lnTo>
                    <a:pt x="81" y="249"/>
                  </a:lnTo>
                  <a:lnTo>
                    <a:pt x="85" y="249"/>
                  </a:lnTo>
                  <a:lnTo>
                    <a:pt x="89" y="252"/>
                  </a:lnTo>
                  <a:lnTo>
                    <a:pt x="89" y="249"/>
                  </a:lnTo>
                  <a:lnTo>
                    <a:pt x="92" y="249"/>
                  </a:lnTo>
                  <a:lnTo>
                    <a:pt x="96" y="249"/>
                  </a:lnTo>
                  <a:lnTo>
                    <a:pt x="100" y="249"/>
                  </a:lnTo>
                  <a:lnTo>
                    <a:pt x="100" y="252"/>
                  </a:lnTo>
                  <a:lnTo>
                    <a:pt x="100" y="256"/>
                  </a:lnTo>
                  <a:lnTo>
                    <a:pt x="100" y="256"/>
                  </a:lnTo>
                  <a:lnTo>
                    <a:pt x="96" y="256"/>
                  </a:lnTo>
                  <a:lnTo>
                    <a:pt x="92" y="260"/>
                  </a:lnTo>
                  <a:lnTo>
                    <a:pt x="92" y="260"/>
                  </a:lnTo>
                  <a:lnTo>
                    <a:pt x="92" y="256"/>
                  </a:lnTo>
                  <a:lnTo>
                    <a:pt x="92" y="256"/>
                  </a:lnTo>
                  <a:lnTo>
                    <a:pt x="89" y="256"/>
                  </a:lnTo>
                  <a:lnTo>
                    <a:pt x="92" y="260"/>
                  </a:lnTo>
                  <a:lnTo>
                    <a:pt x="89" y="260"/>
                  </a:lnTo>
                  <a:lnTo>
                    <a:pt x="85" y="264"/>
                  </a:lnTo>
                  <a:lnTo>
                    <a:pt x="85" y="264"/>
                  </a:lnTo>
                  <a:lnTo>
                    <a:pt x="85" y="264"/>
                  </a:lnTo>
                  <a:lnTo>
                    <a:pt x="85" y="264"/>
                  </a:lnTo>
                  <a:lnTo>
                    <a:pt x="81" y="267"/>
                  </a:lnTo>
                  <a:lnTo>
                    <a:pt x="81" y="267"/>
                  </a:lnTo>
                  <a:lnTo>
                    <a:pt x="78" y="267"/>
                  </a:lnTo>
                  <a:lnTo>
                    <a:pt x="78" y="267"/>
                  </a:lnTo>
                  <a:lnTo>
                    <a:pt x="81" y="267"/>
                  </a:lnTo>
                  <a:lnTo>
                    <a:pt x="85" y="271"/>
                  </a:lnTo>
                  <a:lnTo>
                    <a:pt x="78" y="271"/>
                  </a:lnTo>
                  <a:lnTo>
                    <a:pt x="81" y="275"/>
                  </a:lnTo>
                  <a:lnTo>
                    <a:pt x="81" y="275"/>
                  </a:lnTo>
                  <a:lnTo>
                    <a:pt x="81" y="278"/>
                  </a:lnTo>
                  <a:lnTo>
                    <a:pt x="85" y="282"/>
                  </a:lnTo>
                  <a:lnTo>
                    <a:pt x="81" y="282"/>
                  </a:lnTo>
                  <a:lnTo>
                    <a:pt x="78" y="282"/>
                  </a:lnTo>
                  <a:lnTo>
                    <a:pt x="78" y="282"/>
                  </a:lnTo>
                  <a:lnTo>
                    <a:pt x="78" y="286"/>
                  </a:lnTo>
                  <a:lnTo>
                    <a:pt x="81" y="289"/>
                  </a:lnTo>
                  <a:lnTo>
                    <a:pt x="78" y="289"/>
                  </a:lnTo>
                  <a:lnTo>
                    <a:pt x="81" y="293"/>
                  </a:lnTo>
                  <a:lnTo>
                    <a:pt x="78" y="297"/>
                  </a:lnTo>
                  <a:lnTo>
                    <a:pt x="78" y="301"/>
                  </a:lnTo>
                  <a:lnTo>
                    <a:pt x="81" y="301"/>
                  </a:lnTo>
                  <a:lnTo>
                    <a:pt x="78" y="304"/>
                  </a:lnTo>
                  <a:lnTo>
                    <a:pt x="78" y="312"/>
                  </a:lnTo>
                  <a:lnTo>
                    <a:pt x="74" y="312"/>
                  </a:lnTo>
                  <a:lnTo>
                    <a:pt x="74" y="319"/>
                  </a:lnTo>
                  <a:lnTo>
                    <a:pt x="70" y="323"/>
                  </a:lnTo>
                  <a:lnTo>
                    <a:pt x="70" y="323"/>
                  </a:lnTo>
                  <a:lnTo>
                    <a:pt x="66" y="319"/>
                  </a:lnTo>
                  <a:lnTo>
                    <a:pt x="63" y="323"/>
                  </a:lnTo>
                  <a:lnTo>
                    <a:pt x="55" y="319"/>
                  </a:lnTo>
                  <a:lnTo>
                    <a:pt x="55" y="319"/>
                  </a:lnTo>
                  <a:lnTo>
                    <a:pt x="55" y="323"/>
                  </a:lnTo>
                  <a:lnTo>
                    <a:pt x="48" y="323"/>
                  </a:lnTo>
                  <a:lnTo>
                    <a:pt x="48" y="330"/>
                  </a:lnTo>
                  <a:lnTo>
                    <a:pt x="48" y="330"/>
                  </a:lnTo>
                  <a:lnTo>
                    <a:pt x="48" y="334"/>
                  </a:lnTo>
                  <a:lnTo>
                    <a:pt x="44" y="334"/>
                  </a:lnTo>
                  <a:lnTo>
                    <a:pt x="41" y="334"/>
                  </a:lnTo>
                  <a:lnTo>
                    <a:pt x="33" y="338"/>
                  </a:lnTo>
                  <a:lnTo>
                    <a:pt x="29" y="338"/>
                  </a:lnTo>
                  <a:lnTo>
                    <a:pt x="29" y="334"/>
                  </a:lnTo>
                  <a:lnTo>
                    <a:pt x="29" y="330"/>
                  </a:lnTo>
                  <a:lnTo>
                    <a:pt x="29" y="327"/>
                  </a:lnTo>
                  <a:lnTo>
                    <a:pt x="26" y="323"/>
                  </a:lnTo>
                  <a:lnTo>
                    <a:pt x="26" y="323"/>
                  </a:lnTo>
                  <a:lnTo>
                    <a:pt x="22" y="319"/>
                  </a:lnTo>
                  <a:lnTo>
                    <a:pt x="22" y="319"/>
                  </a:lnTo>
                  <a:lnTo>
                    <a:pt x="29" y="319"/>
                  </a:lnTo>
                  <a:lnTo>
                    <a:pt x="29" y="315"/>
                  </a:lnTo>
                  <a:lnTo>
                    <a:pt x="29" y="312"/>
                  </a:lnTo>
                  <a:lnTo>
                    <a:pt x="26" y="312"/>
                  </a:lnTo>
                  <a:lnTo>
                    <a:pt x="22" y="308"/>
                  </a:lnTo>
                  <a:lnTo>
                    <a:pt x="22" y="308"/>
                  </a:lnTo>
                  <a:lnTo>
                    <a:pt x="18" y="304"/>
                  </a:lnTo>
                  <a:lnTo>
                    <a:pt x="18" y="301"/>
                  </a:lnTo>
                  <a:lnTo>
                    <a:pt x="15" y="297"/>
                  </a:lnTo>
                  <a:lnTo>
                    <a:pt x="15" y="293"/>
                  </a:lnTo>
                  <a:lnTo>
                    <a:pt x="11" y="289"/>
                  </a:lnTo>
                  <a:lnTo>
                    <a:pt x="7" y="289"/>
                  </a:lnTo>
                  <a:lnTo>
                    <a:pt x="7" y="289"/>
                  </a:lnTo>
                  <a:lnTo>
                    <a:pt x="7" y="286"/>
                  </a:lnTo>
                  <a:lnTo>
                    <a:pt x="7" y="282"/>
                  </a:lnTo>
                  <a:lnTo>
                    <a:pt x="7" y="282"/>
                  </a:lnTo>
                  <a:lnTo>
                    <a:pt x="7" y="278"/>
                  </a:lnTo>
                  <a:lnTo>
                    <a:pt x="11" y="275"/>
                  </a:lnTo>
                  <a:lnTo>
                    <a:pt x="11" y="275"/>
                  </a:lnTo>
                  <a:lnTo>
                    <a:pt x="7" y="275"/>
                  </a:lnTo>
                  <a:lnTo>
                    <a:pt x="7" y="271"/>
                  </a:lnTo>
                  <a:lnTo>
                    <a:pt x="7" y="271"/>
                  </a:lnTo>
                  <a:lnTo>
                    <a:pt x="7" y="275"/>
                  </a:lnTo>
                  <a:lnTo>
                    <a:pt x="11" y="275"/>
                  </a:lnTo>
                  <a:lnTo>
                    <a:pt x="7" y="278"/>
                  </a:lnTo>
                  <a:lnTo>
                    <a:pt x="7" y="275"/>
                  </a:lnTo>
                  <a:lnTo>
                    <a:pt x="4" y="275"/>
                  </a:lnTo>
                  <a:lnTo>
                    <a:pt x="4" y="271"/>
                  </a:lnTo>
                  <a:lnTo>
                    <a:pt x="4" y="267"/>
                  </a:lnTo>
                  <a:lnTo>
                    <a:pt x="0" y="264"/>
                  </a:lnTo>
                  <a:lnTo>
                    <a:pt x="0" y="260"/>
                  </a:lnTo>
                  <a:lnTo>
                    <a:pt x="4" y="256"/>
                  </a:lnTo>
                  <a:lnTo>
                    <a:pt x="4" y="256"/>
                  </a:lnTo>
                  <a:lnTo>
                    <a:pt x="4" y="256"/>
                  </a:lnTo>
                  <a:close/>
                  <a:moveTo>
                    <a:pt x="100" y="249"/>
                  </a:moveTo>
                  <a:lnTo>
                    <a:pt x="103" y="252"/>
                  </a:lnTo>
                  <a:lnTo>
                    <a:pt x="103" y="252"/>
                  </a:lnTo>
                  <a:lnTo>
                    <a:pt x="103" y="249"/>
                  </a:lnTo>
                  <a:lnTo>
                    <a:pt x="107" y="245"/>
                  </a:lnTo>
                  <a:lnTo>
                    <a:pt x="107" y="245"/>
                  </a:lnTo>
                  <a:lnTo>
                    <a:pt x="103" y="245"/>
                  </a:lnTo>
                  <a:lnTo>
                    <a:pt x="100" y="249"/>
                  </a:lnTo>
                  <a:lnTo>
                    <a:pt x="100" y="249"/>
                  </a:lnTo>
                  <a:close/>
                  <a:moveTo>
                    <a:pt x="4" y="278"/>
                  </a:moveTo>
                  <a:lnTo>
                    <a:pt x="4" y="282"/>
                  </a:lnTo>
                  <a:lnTo>
                    <a:pt x="7" y="282"/>
                  </a:lnTo>
                  <a:lnTo>
                    <a:pt x="7" y="278"/>
                  </a:lnTo>
                  <a:lnTo>
                    <a:pt x="4" y="278"/>
                  </a:lnTo>
                  <a:lnTo>
                    <a:pt x="4" y="278"/>
                  </a:lnTo>
                  <a:close/>
                  <a:moveTo>
                    <a:pt x="115" y="267"/>
                  </a:moveTo>
                  <a:lnTo>
                    <a:pt x="115" y="271"/>
                  </a:lnTo>
                  <a:lnTo>
                    <a:pt x="118" y="271"/>
                  </a:lnTo>
                  <a:lnTo>
                    <a:pt x="115" y="267"/>
                  </a:lnTo>
                  <a:lnTo>
                    <a:pt x="115" y="267"/>
                  </a:lnTo>
                  <a:lnTo>
                    <a:pt x="115" y="267"/>
                  </a:lnTo>
                  <a:close/>
                  <a:moveTo>
                    <a:pt x="115" y="282"/>
                  </a:moveTo>
                  <a:lnTo>
                    <a:pt x="118" y="286"/>
                  </a:lnTo>
                  <a:lnTo>
                    <a:pt x="118" y="282"/>
                  </a:lnTo>
                  <a:lnTo>
                    <a:pt x="122" y="282"/>
                  </a:lnTo>
                  <a:lnTo>
                    <a:pt x="122" y="282"/>
                  </a:lnTo>
                  <a:lnTo>
                    <a:pt x="118" y="282"/>
                  </a:lnTo>
                  <a:lnTo>
                    <a:pt x="115" y="282"/>
                  </a:lnTo>
                  <a:lnTo>
                    <a:pt x="115" y="282"/>
                  </a:lnTo>
                  <a:close/>
                  <a:moveTo>
                    <a:pt x="103" y="304"/>
                  </a:moveTo>
                  <a:lnTo>
                    <a:pt x="107" y="304"/>
                  </a:lnTo>
                  <a:lnTo>
                    <a:pt x="107" y="304"/>
                  </a:lnTo>
                  <a:lnTo>
                    <a:pt x="107" y="301"/>
                  </a:lnTo>
                  <a:lnTo>
                    <a:pt x="107" y="301"/>
                  </a:lnTo>
                  <a:lnTo>
                    <a:pt x="111" y="297"/>
                  </a:lnTo>
                  <a:lnTo>
                    <a:pt x="111" y="297"/>
                  </a:lnTo>
                  <a:lnTo>
                    <a:pt x="115" y="293"/>
                  </a:lnTo>
                  <a:lnTo>
                    <a:pt x="115" y="293"/>
                  </a:lnTo>
                  <a:lnTo>
                    <a:pt x="111" y="289"/>
                  </a:lnTo>
                  <a:lnTo>
                    <a:pt x="115" y="286"/>
                  </a:lnTo>
                  <a:lnTo>
                    <a:pt x="115" y="286"/>
                  </a:lnTo>
                  <a:lnTo>
                    <a:pt x="115" y="286"/>
                  </a:lnTo>
                  <a:lnTo>
                    <a:pt x="115" y="282"/>
                  </a:lnTo>
                  <a:lnTo>
                    <a:pt x="111" y="286"/>
                  </a:lnTo>
                  <a:lnTo>
                    <a:pt x="107" y="286"/>
                  </a:lnTo>
                  <a:lnTo>
                    <a:pt x="107" y="286"/>
                  </a:lnTo>
                  <a:lnTo>
                    <a:pt x="103" y="289"/>
                  </a:lnTo>
                  <a:lnTo>
                    <a:pt x="103" y="293"/>
                  </a:lnTo>
                  <a:lnTo>
                    <a:pt x="103" y="297"/>
                  </a:lnTo>
                  <a:lnTo>
                    <a:pt x="103" y="297"/>
                  </a:lnTo>
                  <a:lnTo>
                    <a:pt x="103" y="301"/>
                  </a:lnTo>
                  <a:lnTo>
                    <a:pt x="107" y="301"/>
                  </a:lnTo>
                  <a:lnTo>
                    <a:pt x="107" y="301"/>
                  </a:lnTo>
                  <a:lnTo>
                    <a:pt x="103" y="304"/>
                  </a:lnTo>
                  <a:lnTo>
                    <a:pt x="103" y="304"/>
                  </a:lnTo>
                  <a:lnTo>
                    <a:pt x="103" y="304"/>
                  </a:lnTo>
                  <a:close/>
                  <a:moveTo>
                    <a:pt x="81" y="315"/>
                  </a:moveTo>
                  <a:lnTo>
                    <a:pt x="81" y="319"/>
                  </a:lnTo>
                  <a:lnTo>
                    <a:pt x="81" y="319"/>
                  </a:lnTo>
                  <a:lnTo>
                    <a:pt x="81" y="319"/>
                  </a:lnTo>
                  <a:lnTo>
                    <a:pt x="81" y="319"/>
                  </a:lnTo>
                  <a:lnTo>
                    <a:pt x="85" y="312"/>
                  </a:lnTo>
                  <a:lnTo>
                    <a:pt x="85" y="308"/>
                  </a:lnTo>
                  <a:lnTo>
                    <a:pt x="85" y="304"/>
                  </a:lnTo>
                  <a:lnTo>
                    <a:pt x="89" y="297"/>
                  </a:lnTo>
                  <a:lnTo>
                    <a:pt x="85" y="297"/>
                  </a:lnTo>
                  <a:lnTo>
                    <a:pt x="85" y="301"/>
                  </a:lnTo>
                  <a:lnTo>
                    <a:pt x="85" y="301"/>
                  </a:lnTo>
                  <a:lnTo>
                    <a:pt x="81" y="304"/>
                  </a:lnTo>
                  <a:lnTo>
                    <a:pt x="81" y="308"/>
                  </a:lnTo>
                  <a:lnTo>
                    <a:pt x="81" y="3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40"/>
            <p:cNvSpPr>
              <a:spLocks noEditPoints="1"/>
            </p:cNvSpPr>
            <p:nvPr/>
          </p:nvSpPr>
          <p:spPr bwMode="auto">
            <a:xfrm>
              <a:off x="4626258" y="1511069"/>
              <a:ext cx="214868" cy="343531"/>
            </a:xfrm>
            <a:custGeom>
              <a:avLst/>
              <a:gdLst>
                <a:gd name="T0" fmla="*/ 41 w 45"/>
                <a:gd name="T1" fmla="*/ 60 h 72"/>
                <a:gd name="T2" fmla="*/ 42 w 45"/>
                <a:gd name="T3" fmla="*/ 49 h 72"/>
                <a:gd name="T4" fmla="*/ 39 w 45"/>
                <a:gd name="T5" fmla="*/ 41 h 72"/>
                <a:gd name="T6" fmla="*/ 37 w 45"/>
                <a:gd name="T7" fmla="*/ 36 h 72"/>
                <a:gd name="T8" fmla="*/ 36 w 45"/>
                <a:gd name="T9" fmla="*/ 28 h 72"/>
                <a:gd name="T10" fmla="*/ 35 w 45"/>
                <a:gd name="T11" fmla="*/ 18 h 72"/>
                <a:gd name="T12" fmla="*/ 29 w 45"/>
                <a:gd name="T13" fmla="*/ 14 h 72"/>
                <a:gd name="T14" fmla="*/ 28 w 45"/>
                <a:gd name="T15" fmla="*/ 9 h 72"/>
                <a:gd name="T16" fmla="*/ 29 w 45"/>
                <a:gd name="T17" fmla="*/ 3 h 72"/>
                <a:gd name="T18" fmla="*/ 22 w 45"/>
                <a:gd name="T19" fmla="*/ 0 h 72"/>
                <a:gd name="T20" fmla="*/ 19 w 45"/>
                <a:gd name="T21" fmla="*/ 2 h 72"/>
                <a:gd name="T22" fmla="*/ 18 w 45"/>
                <a:gd name="T23" fmla="*/ 8 h 72"/>
                <a:gd name="T24" fmla="*/ 15 w 45"/>
                <a:gd name="T25" fmla="*/ 10 h 72"/>
                <a:gd name="T26" fmla="*/ 10 w 45"/>
                <a:gd name="T27" fmla="*/ 12 h 72"/>
                <a:gd name="T28" fmla="*/ 3 w 45"/>
                <a:gd name="T29" fmla="*/ 7 h 72"/>
                <a:gd name="T30" fmla="*/ 1 w 45"/>
                <a:gd name="T31" fmla="*/ 9 h 72"/>
                <a:gd name="T32" fmla="*/ 7 w 45"/>
                <a:gd name="T33" fmla="*/ 13 h 72"/>
                <a:gd name="T34" fmla="*/ 10 w 45"/>
                <a:gd name="T35" fmla="*/ 15 h 72"/>
                <a:gd name="T36" fmla="*/ 11 w 45"/>
                <a:gd name="T37" fmla="*/ 20 h 72"/>
                <a:gd name="T38" fmla="*/ 13 w 45"/>
                <a:gd name="T39" fmla="*/ 24 h 72"/>
                <a:gd name="T40" fmla="*/ 13 w 45"/>
                <a:gd name="T41" fmla="*/ 30 h 72"/>
                <a:gd name="T42" fmla="*/ 17 w 45"/>
                <a:gd name="T43" fmla="*/ 33 h 72"/>
                <a:gd name="T44" fmla="*/ 20 w 45"/>
                <a:gd name="T45" fmla="*/ 37 h 72"/>
                <a:gd name="T46" fmla="*/ 21 w 45"/>
                <a:gd name="T47" fmla="*/ 40 h 72"/>
                <a:gd name="T48" fmla="*/ 17 w 45"/>
                <a:gd name="T49" fmla="*/ 42 h 72"/>
                <a:gd name="T50" fmla="*/ 14 w 45"/>
                <a:gd name="T51" fmla="*/ 44 h 72"/>
                <a:gd name="T52" fmla="*/ 13 w 45"/>
                <a:gd name="T53" fmla="*/ 48 h 72"/>
                <a:gd name="T54" fmla="*/ 10 w 45"/>
                <a:gd name="T55" fmla="*/ 48 h 72"/>
                <a:gd name="T56" fmla="*/ 9 w 45"/>
                <a:gd name="T57" fmla="*/ 51 h 72"/>
                <a:gd name="T58" fmla="*/ 7 w 45"/>
                <a:gd name="T59" fmla="*/ 51 h 72"/>
                <a:gd name="T60" fmla="*/ 7 w 45"/>
                <a:gd name="T61" fmla="*/ 55 h 72"/>
                <a:gd name="T62" fmla="*/ 7 w 45"/>
                <a:gd name="T63" fmla="*/ 57 h 72"/>
                <a:gd name="T64" fmla="*/ 9 w 45"/>
                <a:gd name="T65" fmla="*/ 62 h 72"/>
                <a:gd name="T66" fmla="*/ 8 w 45"/>
                <a:gd name="T67" fmla="*/ 67 h 72"/>
                <a:gd name="T68" fmla="*/ 12 w 45"/>
                <a:gd name="T69" fmla="*/ 68 h 72"/>
                <a:gd name="T70" fmla="*/ 15 w 45"/>
                <a:gd name="T71" fmla="*/ 69 h 72"/>
                <a:gd name="T72" fmla="*/ 16 w 45"/>
                <a:gd name="T73" fmla="*/ 72 h 72"/>
                <a:gd name="T74" fmla="*/ 19 w 45"/>
                <a:gd name="T75" fmla="*/ 71 h 72"/>
                <a:gd name="T76" fmla="*/ 25 w 45"/>
                <a:gd name="T77" fmla="*/ 69 h 72"/>
                <a:gd name="T78" fmla="*/ 27 w 45"/>
                <a:gd name="T79" fmla="*/ 68 h 72"/>
                <a:gd name="T80" fmla="*/ 28 w 45"/>
                <a:gd name="T81" fmla="*/ 68 h 72"/>
                <a:gd name="T82" fmla="*/ 31 w 45"/>
                <a:gd name="T83" fmla="*/ 67 h 72"/>
                <a:gd name="T84" fmla="*/ 34 w 45"/>
                <a:gd name="T85" fmla="*/ 67 h 72"/>
                <a:gd name="T86" fmla="*/ 18 w 45"/>
                <a:gd name="T87" fmla="*/ 38 h 72"/>
                <a:gd name="T88" fmla="*/ 19 w 45"/>
                <a:gd name="T89" fmla="*/ 38 h 72"/>
                <a:gd name="T90" fmla="*/ 6 w 45"/>
                <a:gd name="T91" fmla="*/ 50 h 72"/>
                <a:gd name="T92" fmla="*/ 6 w 45"/>
                <a:gd name="T93" fmla="*/ 50 h 72"/>
                <a:gd name="T94" fmla="*/ 15 w 45"/>
                <a:gd name="T95" fmla="*/ 71 h 72"/>
                <a:gd name="T96" fmla="*/ 14 w 45"/>
                <a:gd name="T97" fmla="*/ 69 h 72"/>
                <a:gd name="T98" fmla="*/ 11 w 45"/>
                <a:gd name="T99" fmla="*/ 69 h 72"/>
                <a:gd name="T100" fmla="*/ 9 w 45"/>
                <a:gd name="T101" fmla="*/ 68 h 72"/>
                <a:gd name="T102" fmla="*/ 3 w 45"/>
                <a:gd name="T103" fmla="*/ 68 h 72"/>
                <a:gd name="T104" fmla="*/ 5 w 45"/>
                <a:gd name="T105" fmla="*/ 71 h 72"/>
                <a:gd name="T106" fmla="*/ 3 w 45"/>
                <a:gd name="T107" fmla="*/ 7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 h="72">
                  <a:moveTo>
                    <a:pt x="36" y="67"/>
                  </a:moveTo>
                  <a:cubicBezTo>
                    <a:pt x="35" y="66"/>
                    <a:pt x="35" y="66"/>
                    <a:pt x="35" y="66"/>
                  </a:cubicBezTo>
                  <a:cubicBezTo>
                    <a:pt x="37" y="64"/>
                    <a:pt x="37" y="64"/>
                    <a:pt x="37" y="64"/>
                  </a:cubicBezTo>
                  <a:cubicBezTo>
                    <a:pt x="39" y="64"/>
                    <a:pt x="39" y="64"/>
                    <a:pt x="39" y="64"/>
                  </a:cubicBezTo>
                  <a:cubicBezTo>
                    <a:pt x="40" y="62"/>
                    <a:pt x="40" y="62"/>
                    <a:pt x="40" y="62"/>
                  </a:cubicBezTo>
                  <a:cubicBezTo>
                    <a:pt x="41" y="60"/>
                    <a:pt x="41" y="60"/>
                    <a:pt x="41" y="60"/>
                  </a:cubicBezTo>
                  <a:cubicBezTo>
                    <a:pt x="42" y="58"/>
                    <a:pt x="42" y="58"/>
                    <a:pt x="42" y="58"/>
                  </a:cubicBezTo>
                  <a:cubicBezTo>
                    <a:pt x="44" y="55"/>
                    <a:pt x="44" y="55"/>
                    <a:pt x="44" y="55"/>
                  </a:cubicBezTo>
                  <a:cubicBezTo>
                    <a:pt x="45" y="53"/>
                    <a:pt x="45" y="53"/>
                    <a:pt x="45" y="53"/>
                  </a:cubicBezTo>
                  <a:cubicBezTo>
                    <a:pt x="45" y="51"/>
                    <a:pt x="45" y="51"/>
                    <a:pt x="45" y="51"/>
                  </a:cubicBezTo>
                  <a:cubicBezTo>
                    <a:pt x="43" y="49"/>
                    <a:pt x="43" y="49"/>
                    <a:pt x="43" y="49"/>
                  </a:cubicBezTo>
                  <a:cubicBezTo>
                    <a:pt x="42" y="49"/>
                    <a:pt x="42" y="49"/>
                    <a:pt x="42" y="49"/>
                  </a:cubicBezTo>
                  <a:cubicBezTo>
                    <a:pt x="40" y="46"/>
                    <a:pt x="40" y="46"/>
                    <a:pt x="40" y="46"/>
                  </a:cubicBezTo>
                  <a:cubicBezTo>
                    <a:pt x="40" y="45"/>
                    <a:pt x="40" y="45"/>
                    <a:pt x="40" y="45"/>
                  </a:cubicBezTo>
                  <a:cubicBezTo>
                    <a:pt x="41" y="44"/>
                    <a:pt x="41" y="44"/>
                    <a:pt x="41" y="44"/>
                  </a:cubicBezTo>
                  <a:cubicBezTo>
                    <a:pt x="41" y="43"/>
                    <a:pt x="41" y="43"/>
                    <a:pt x="41" y="43"/>
                  </a:cubicBezTo>
                  <a:cubicBezTo>
                    <a:pt x="39" y="42"/>
                    <a:pt x="39" y="42"/>
                    <a:pt x="39" y="42"/>
                  </a:cubicBezTo>
                  <a:cubicBezTo>
                    <a:pt x="39" y="41"/>
                    <a:pt x="39" y="41"/>
                    <a:pt x="39" y="41"/>
                  </a:cubicBezTo>
                  <a:cubicBezTo>
                    <a:pt x="39" y="40"/>
                    <a:pt x="39" y="40"/>
                    <a:pt x="39" y="40"/>
                  </a:cubicBezTo>
                  <a:cubicBezTo>
                    <a:pt x="39" y="39"/>
                    <a:pt x="39" y="39"/>
                    <a:pt x="39" y="39"/>
                  </a:cubicBezTo>
                  <a:cubicBezTo>
                    <a:pt x="39" y="39"/>
                    <a:pt x="39" y="39"/>
                    <a:pt x="39" y="39"/>
                  </a:cubicBezTo>
                  <a:cubicBezTo>
                    <a:pt x="38" y="38"/>
                    <a:pt x="38" y="38"/>
                    <a:pt x="38" y="38"/>
                  </a:cubicBezTo>
                  <a:cubicBezTo>
                    <a:pt x="37" y="38"/>
                    <a:pt x="37" y="38"/>
                    <a:pt x="37" y="38"/>
                  </a:cubicBezTo>
                  <a:cubicBezTo>
                    <a:pt x="37" y="36"/>
                    <a:pt x="37" y="36"/>
                    <a:pt x="37" y="36"/>
                  </a:cubicBezTo>
                  <a:cubicBezTo>
                    <a:pt x="38" y="36"/>
                    <a:pt x="38" y="36"/>
                    <a:pt x="38" y="36"/>
                  </a:cubicBezTo>
                  <a:cubicBezTo>
                    <a:pt x="37" y="36"/>
                    <a:pt x="37" y="36"/>
                    <a:pt x="37" y="36"/>
                  </a:cubicBezTo>
                  <a:cubicBezTo>
                    <a:pt x="37" y="35"/>
                    <a:pt x="37" y="35"/>
                    <a:pt x="37" y="35"/>
                  </a:cubicBezTo>
                  <a:cubicBezTo>
                    <a:pt x="37" y="32"/>
                    <a:pt x="37" y="32"/>
                    <a:pt x="37" y="32"/>
                  </a:cubicBezTo>
                  <a:cubicBezTo>
                    <a:pt x="38" y="32"/>
                    <a:pt x="38" y="32"/>
                    <a:pt x="38" y="32"/>
                  </a:cubicBezTo>
                  <a:cubicBezTo>
                    <a:pt x="36" y="28"/>
                    <a:pt x="36" y="28"/>
                    <a:pt x="36" y="28"/>
                  </a:cubicBezTo>
                  <a:cubicBezTo>
                    <a:pt x="34" y="25"/>
                    <a:pt x="34" y="25"/>
                    <a:pt x="34" y="25"/>
                  </a:cubicBezTo>
                  <a:cubicBezTo>
                    <a:pt x="34" y="24"/>
                    <a:pt x="34" y="24"/>
                    <a:pt x="34" y="24"/>
                  </a:cubicBezTo>
                  <a:cubicBezTo>
                    <a:pt x="33" y="23"/>
                    <a:pt x="33" y="23"/>
                    <a:pt x="33" y="23"/>
                  </a:cubicBezTo>
                  <a:cubicBezTo>
                    <a:pt x="33" y="21"/>
                    <a:pt x="33" y="21"/>
                    <a:pt x="33" y="21"/>
                  </a:cubicBezTo>
                  <a:cubicBezTo>
                    <a:pt x="34" y="19"/>
                    <a:pt x="34" y="19"/>
                    <a:pt x="34" y="19"/>
                  </a:cubicBezTo>
                  <a:cubicBezTo>
                    <a:pt x="35" y="18"/>
                    <a:pt x="35" y="18"/>
                    <a:pt x="35" y="18"/>
                  </a:cubicBezTo>
                  <a:cubicBezTo>
                    <a:pt x="34" y="18"/>
                    <a:pt x="34" y="18"/>
                    <a:pt x="34" y="18"/>
                  </a:cubicBezTo>
                  <a:cubicBezTo>
                    <a:pt x="32" y="17"/>
                    <a:pt x="32" y="17"/>
                    <a:pt x="32" y="17"/>
                  </a:cubicBezTo>
                  <a:cubicBezTo>
                    <a:pt x="32" y="16"/>
                    <a:pt x="32" y="16"/>
                    <a:pt x="32" y="16"/>
                  </a:cubicBezTo>
                  <a:cubicBezTo>
                    <a:pt x="31" y="15"/>
                    <a:pt x="31" y="15"/>
                    <a:pt x="31" y="15"/>
                  </a:cubicBezTo>
                  <a:cubicBezTo>
                    <a:pt x="30" y="14"/>
                    <a:pt x="30" y="14"/>
                    <a:pt x="30" y="14"/>
                  </a:cubicBezTo>
                  <a:cubicBezTo>
                    <a:pt x="29" y="14"/>
                    <a:pt x="29" y="14"/>
                    <a:pt x="29" y="14"/>
                  </a:cubicBezTo>
                  <a:cubicBezTo>
                    <a:pt x="28" y="12"/>
                    <a:pt x="28" y="12"/>
                    <a:pt x="28" y="12"/>
                  </a:cubicBezTo>
                  <a:cubicBezTo>
                    <a:pt x="28" y="12"/>
                    <a:pt x="28" y="12"/>
                    <a:pt x="28" y="12"/>
                  </a:cubicBezTo>
                  <a:cubicBezTo>
                    <a:pt x="28" y="10"/>
                    <a:pt x="28" y="10"/>
                    <a:pt x="28" y="10"/>
                  </a:cubicBezTo>
                  <a:cubicBezTo>
                    <a:pt x="28" y="9"/>
                    <a:pt x="28" y="9"/>
                    <a:pt x="28" y="9"/>
                  </a:cubicBezTo>
                  <a:cubicBezTo>
                    <a:pt x="28" y="9"/>
                    <a:pt x="28" y="9"/>
                    <a:pt x="28" y="9"/>
                  </a:cubicBezTo>
                  <a:cubicBezTo>
                    <a:pt x="28" y="9"/>
                    <a:pt x="28" y="9"/>
                    <a:pt x="28" y="9"/>
                  </a:cubicBezTo>
                  <a:cubicBezTo>
                    <a:pt x="29" y="8"/>
                    <a:pt x="29" y="8"/>
                    <a:pt x="29" y="8"/>
                  </a:cubicBezTo>
                  <a:cubicBezTo>
                    <a:pt x="29" y="7"/>
                    <a:pt x="29" y="7"/>
                    <a:pt x="29" y="7"/>
                  </a:cubicBezTo>
                  <a:cubicBezTo>
                    <a:pt x="30" y="6"/>
                    <a:pt x="30" y="6"/>
                    <a:pt x="30" y="6"/>
                  </a:cubicBezTo>
                  <a:cubicBezTo>
                    <a:pt x="30" y="5"/>
                    <a:pt x="30" y="5"/>
                    <a:pt x="30" y="5"/>
                  </a:cubicBezTo>
                  <a:cubicBezTo>
                    <a:pt x="29" y="4"/>
                    <a:pt x="29" y="4"/>
                    <a:pt x="29" y="4"/>
                  </a:cubicBezTo>
                  <a:cubicBezTo>
                    <a:pt x="29" y="3"/>
                    <a:pt x="29" y="3"/>
                    <a:pt x="29" y="3"/>
                  </a:cubicBezTo>
                  <a:cubicBezTo>
                    <a:pt x="28" y="3"/>
                    <a:pt x="28" y="3"/>
                    <a:pt x="28" y="3"/>
                  </a:cubicBezTo>
                  <a:cubicBezTo>
                    <a:pt x="27" y="3"/>
                    <a:pt x="27" y="3"/>
                    <a:pt x="27" y="3"/>
                  </a:cubicBezTo>
                  <a:cubicBezTo>
                    <a:pt x="26" y="2"/>
                    <a:pt x="26" y="2"/>
                    <a:pt x="26" y="2"/>
                  </a:cubicBezTo>
                  <a:cubicBezTo>
                    <a:pt x="25" y="1"/>
                    <a:pt x="25" y="1"/>
                    <a:pt x="25" y="1"/>
                  </a:cubicBezTo>
                  <a:cubicBezTo>
                    <a:pt x="24" y="0"/>
                    <a:pt x="24" y="0"/>
                    <a:pt x="24" y="0"/>
                  </a:cubicBezTo>
                  <a:cubicBezTo>
                    <a:pt x="22" y="0"/>
                    <a:pt x="22" y="0"/>
                    <a:pt x="22" y="0"/>
                  </a:cubicBezTo>
                  <a:cubicBezTo>
                    <a:pt x="22" y="1"/>
                    <a:pt x="22" y="1"/>
                    <a:pt x="22" y="1"/>
                  </a:cubicBezTo>
                  <a:cubicBezTo>
                    <a:pt x="22" y="2"/>
                    <a:pt x="22" y="2"/>
                    <a:pt x="22" y="2"/>
                  </a:cubicBezTo>
                  <a:cubicBezTo>
                    <a:pt x="21" y="2"/>
                    <a:pt x="21" y="2"/>
                    <a:pt x="21" y="2"/>
                  </a:cubicBezTo>
                  <a:cubicBezTo>
                    <a:pt x="20" y="1"/>
                    <a:pt x="20" y="1"/>
                    <a:pt x="20" y="1"/>
                  </a:cubicBezTo>
                  <a:cubicBezTo>
                    <a:pt x="19" y="2"/>
                    <a:pt x="19" y="2"/>
                    <a:pt x="19" y="2"/>
                  </a:cubicBezTo>
                  <a:cubicBezTo>
                    <a:pt x="19" y="2"/>
                    <a:pt x="19" y="2"/>
                    <a:pt x="19" y="2"/>
                  </a:cubicBezTo>
                  <a:cubicBezTo>
                    <a:pt x="18" y="3"/>
                    <a:pt x="18" y="3"/>
                    <a:pt x="18" y="3"/>
                  </a:cubicBezTo>
                  <a:cubicBezTo>
                    <a:pt x="18" y="3"/>
                    <a:pt x="18" y="3"/>
                    <a:pt x="18" y="3"/>
                  </a:cubicBezTo>
                  <a:cubicBezTo>
                    <a:pt x="18" y="4"/>
                    <a:pt x="18" y="4"/>
                    <a:pt x="18" y="4"/>
                  </a:cubicBezTo>
                  <a:cubicBezTo>
                    <a:pt x="18" y="5"/>
                    <a:pt x="18" y="5"/>
                    <a:pt x="18" y="5"/>
                  </a:cubicBezTo>
                  <a:cubicBezTo>
                    <a:pt x="18" y="7"/>
                    <a:pt x="18" y="7"/>
                    <a:pt x="18" y="7"/>
                  </a:cubicBezTo>
                  <a:cubicBezTo>
                    <a:pt x="18" y="8"/>
                    <a:pt x="18" y="8"/>
                    <a:pt x="18" y="8"/>
                  </a:cubicBezTo>
                  <a:cubicBezTo>
                    <a:pt x="18" y="9"/>
                    <a:pt x="18" y="9"/>
                    <a:pt x="18" y="9"/>
                  </a:cubicBezTo>
                  <a:cubicBezTo>
                    <a:pt x="18" y="9"/>
                    <a:pt x="18" y="9"/>
                    <a:pt x="18" y="9"/>
                  </a:cubicBezTo>
                  <a:cubicBezTo>
                    <a:pt x="17" y="10"/>
                    <a:pt x="17" y="10"/>
                    <a:pt x="17" y="10"/>
                  </a:cubicBezTo>
                  <a:cubicBezTo>
                    <a:pt x="16" y="10"/>
                    <a:pt x="16" y="10"/>
                    <a:pt x="16" y="10"/>
                  </a:cubicBezTo>
                  <a:cubicBezTo>
                    <a:pt x="16" y="10"/>
                    <a:pt x="16" y="10"/>
                    <a:pt x="16" y="10"/>
                  </a:cubicBezTo>
                  <a:cubicBezTo>
                    <a:pt x="15" y="10"/>
                    <a:pt x="15" y="10"/>
                    <a:pt x="15" y="10"/>
                  </a:cubicBezTo>
                  <a:cubicBezTo>
                    <a:pt x="15" y="11"/>
                    <a:pt x="15" y="11"/>
                    <a:pt x="15" y="11"/>
                  </a:cubicBezTo>
                  <a:cubicBezTo>
                    <a:pt x="14" y="11"/>
                    <a:pt x="14" y="11"/>
                    <a:pt x="14" y="11"/>
                  </a:cubicBezTo>
                  <a:cubicBezTo>
                    <a:pt x="12" y="10"/>
                    <a:pt x="12" y="10"/>
                    <a:pt x="12" y="10"/>
                  </a:cubicBezTo>
                  <a:cubicBezTo>
                    <a:pt x="11" y="10"/>
                    <a:pt x="11" y="10"/>
                    <a:pt x="11" y="10"/>
                  </a:cubicBezTo>
                  <a:cubicBezTo>
                    <a:pt x="11" y="11"/>
                    <a:pt x="11" y="11"/>
                    <a:pt x="11" y="11"/>
                  </a:cubicBezTo>
                  <a:cubicBezTo>
                    <a:pt x="10" y="12"/>
                    <a:pt x="10" y="12"/>
                    <a:pt x="10" y="12"/>
                  </a:cubicBezTo>
                  <a:cubicBezTo>
                    <a:pt x="8" y="12"/>
                    <a:pt x="8" y="12"/>
                    <a:pt x="8" y="12"/>
                  </a:cubicBezTo>
                  <a:cubicBezTo>
                    <a:pt x="6" y="11"/>
                    <a:pt x="6" y="11"/>
                    <a:pt x="6" y="11"/>
                  </a:cubicBezTo>
                  <a:cubicBezTo>
                    <a:pt x="6" y="10"/>
                    <a:pt x="6" y="10"/>
                    <a:pt x="6" y="10"/>
                  </a:cubicBezTo>
                  <a:cubicBezTo>
                    <a:pt x="5" y="10"/>
                    <a:pt x="5" y="10"/>
                    <a:pt x="5" y="10"/>
                  </a:cubicBezTo>
                  <a:cubicBezTo>
                    <a:pt x="3" y="8"/>
                    <a:pt x="3" y="8"/>
                    <a:pt x="3" y="8"/>
                  </a:cubicBezTo>
                  <a:cubicBezTo>
                    <a:pt x="3" y="7"/>
                    <a:pt x="3" y="7"/>
                    <a:pt x="3" y="7"/>
                  </a:cubicBezTo>
                  <a:cubicBezTo>
                    <a:pt x="2" y="7"/>
                    <a:pt x="2" y="7"/>
                    <a:pt x="2" y="7"/>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0" y="9"/>
                    <a:pt x="0" y="9"/>
                    <a:pt x="0" y="9"/>
                  </a:cubicBezTo>
                  <a:cubicBezTo>
                    <a:pt x="1" y="10"/>
                    <a:pt x="1" y="10"/>
                    <a:pt x="1" y="10"/>
                  </a:cubicBezTo>
                  <a:cubicBezTo>
                    <a:pt x="2" y="10"/>
                    <a:pt x="2" y="10"/>
                    <a:pt x="2" y="10"/>
                  </a:cubicBezTo>
                  <a:cubicBezTo>
                    <a:pt x="4" y="12"/>
                    <a:pt x="4" y="12"/>
                    <a:pt x="4" y="12"/>
                  </a:cubicBezTo>
                  <a:cubicBezTo>
                    <a:pt x="5" y="13"/>
                    <a:pt x="5" y="13"/>
                    <a:pt x="5" y="13"/>
                  </a:cubicBezTo>
                  <a:cubicBezTo>
                    <a:pt x="7" y="13"/>
                    <a:pt x="7" y="13"/>
                    <a:pt x="7" y="13"/>
                  </a:cubicBezTo>
                  <a:cubicBezTo>
                    <a:pt x="7" y="13"/>
                    <a:pt x="7" y="13"/>
                    <a:pt x="7" y="13"/>
                  </a:cubicBezTo>
                  <a:cubicBezTo>
                    <a:pt x="8" y="14"/>
                    <a:pt x="8" y="14"/>
                    <a:pt x="8" y="14"/>
                  </a:cubicBezTo>
                  <a:cubicBezTo>
                    <a:pt x="9" y="14"/>
                    <a:pt x="9" y="14"/>
                    <a:pt x="9" y="14"/>
                  </a:cubicBezTo>
                  <a:cubicBezTo>
                    <a:pt x="9" y="15"/>
                    <a:pt x="9" y="15"/>
                    <a:pt x="9" y="15"/>
                  </a:cubicBezTo>
                  <a:cubicBezTo>
                    <a:pt x="10" y="15"/>
                    <a:pt x="10" y="15"/>
                    <a:pt x="10" y="15"/>
                  </a:cubicBezTo>
                  <a:cubicBezTo>
                    <a:pt x="10" y="15"/>
                    <a:pt x="10" y="15"/>
                    <a:pt x="10" y="15"/>
                  </a:cubicBezTo>
                  <a:cubicBezTo>
                    <a:pt x="11" y="16"/>
                    <a:pt x="11" y="16"/>
                    <a:pt x="11" y="16"/>
                  </a:cubicBezTo>
                  <a:cubicBezTo>
                    <a:pt x="11" y="16"/>
                    <a:pt x="11" y="16"/>
                    <a:pt x="11" y="16"/>
                  </a:cubicBezTo>
                  <a:cubicBezTo>
                    <a:pt x="12" y="17"/>
                    <a:pt x="12" y="17"/>
                    <a:pt x="12" y="17"/>
                  </a:cubicBezTo>
                  <a:cubicBezTo>
                    <a:pt x="11" y="17"/>
                    <a:pt x="11" y="17"/>
                    <a:pt x="11" y="17"/>
                  </a:cubicBezTo>
                  <a:cubicBezTo>
                    <a:pt x="12" y="19"/>
                    <a:pt x="12" y="19"/>
                    <a:pt x="12" y="19"/>
                  </a:cubicBezTo>
                  <a:cubicBezTo>
                    <a:pt x="11" y="20"/>
                    <a:pt x="11" y="20"/>
                    <a:pt x="11" y="20"/>
                  </a:cubicBezTo>
                  <a:cubicBezTo>
                    <a:pt x="11" y="20"/>
                    <a:pt x="11" y="20"/>
                    <a:pt x="11" y="20"/>
                  </a:cubicBezTo>
                  <a:cubicBezTo>
                    <a:pt x="13" y="20"/>
                    <a:pt x="13" y="20"/>
                    <a:pt x="13" y="20"/>
                  </a:cubicBezTo>
                  <a:cubicBezTo>
                    <a:pt x="13" y="21"/>
                    <a:pt x="13" y="21"/>
                    <a:pt x="13" y="21"/>
                  </a:cubicBezTo>
                  <a:cubicBezTo>
                    <a:pt x="12" y="22"/>
                    <a:pt x="12" y="22"/>
                    <a:pt x="12" y="22"/>
                  </a:cubicBezTo>
                  <a:cubicBezTo>
                    <a:pt x="13" y="23"/>
                    <a:pt x="13" y="23"/>
                    <a:pt x="13" y="23"/>
                  </a:cubicBezTo>
                  <a:cubicBezTo>
                    <a:pt x="13" y="24"/>
                    <a:pt x="13" y="24"/>
                    <a:pt x="13" y="24"/>
                  </a:cubicBezTo>
                  <a:cubicBezTo>
                    <a:pt x="13" y="25"/>
                    <a:pt x="13" y="25"/>
                    <a:pt x="13" y="25"/>
                  </a:cubicBezTo>
                  <a:cubicBezTo>
                    <a:pt x="13" y="26"/>
                    <a:pt x="13" y="26"/>
                    <a:pt x="13" y="26"/>
                  </a:cubicBezTo>
                  <a:cubicBezTo>
                    <a:pt x="13" y="26"/>
                    <a:pt x="13" y="26"/>
                    <a:pt x="13" y="26"/>
                  </a:cubicBezTo>
                  <a:cubicBezTo>
                    <a:pt x="13" y="28"/>
                    <a:pt x="13" y="28"/>
                    <a:pt x="13" y="28"/>
                  </a:cubicBezTo>
                  <a:cubicBezTo>
                    <a:pt x="13" y="29"/>
                    <a:pt x="13" y="29"/>
                    <a:pt x="13" y="29"/>
                  </a:cubicBezTo>
                  <a:cubicBezTo>
                    <a:pt x="13" y="30"/>
                    <a:pt x="13" y="30"/>
                    <a:pt x="13" y="30"/>
                  </a:cubicBezTo>
                  <a:cubicBezTo>
                    <a:pt x="14" y="30"/>
                    <a:pt x="14" y="30"/>
                    <a:pt x="14" y="30"/>
                  </a:cubicBezTo>
                  <a:cubicBezTo>
                    <a:pt x="15" y="31"/>
                    <a:pt x="15" y="31"/>
                    <a:pt x="15" y="31"/>
                  </a:cubicBezTo>
                  <a:cubicBezTo>
                    <a:pt x="16" y="32"/>
                    <a:pt x="16" y="32"/>
                    <a:pt x="16" y="32"/>
                  </a:cubicBezTo>
                  <a:cubicBezTo>
                    <a:pt x="15" y="33"/>
                    <a:pt x="15" y="33"/>
                    <a:pt x="15" y="33"/>
                  </a:cubicBezTo>
                  <a:cubicBezTo>
                    <a:pt x="16" y="33"/>
                    <a:pt x="16" y="33"/>
                    <a:pt x="16" y="33"/>
                  </a:cubicBezTo>
                  <a:cubicBezTo>
                    <a:pt x="17" y="33"/>
                    <a:pt x="17" y="33"/>
                    <a:pt x="17" y="33"/>
                  </a:cubicBezTo>
                  <a:cubicBezTo>
                    <a:pt x="17" y="34"/>
                    <a:pt x="17" y="34"/>
                    <a:pt x="17" y="34"/>
                  </a:cubicBezTo>
                  <a:cubicBezTo>
                    <a:pt x="19" y="34"/>
                    <a:pt x="19" y="34"/>
                    <a:pt x="19" y="34"/>
                  </a:cubicBezTo>
                  <a:cubicBezTo>
                    <a:pt x="20" y="35"/>
                    <a:pt x="20" y="35"/>
                    <a:pt x="20" y="35"/>
                  </a:cubicBezTo>
                  <a:cubicBezTo>
                    <a:pt x="20" y="35"/>
                    <a:pt x="20" y="35"/>
                    <a:pt x="20" y="35"/>
                  </a:cubicBezTo>
                  <a:cubicBezTo>
                    <a:pt x="20" y="36"/>
                    <a:pt x="20" y="36"/>
                    <a:pt x="20" y="36"/>
                  </a:cubicBezTo>
                  <a:cubicBezTo>
                    <a:pt x="20" y="37"/>
                    <a:pt x="20" y="37"/>
                    <a:pt x="20" y="37"/>
                  </a:cubicBezTo>
                  <a:cubicBezTo>
                    <a:pt x="20" y="37"/>
                    <a:pt x="20" y="37"/>
                    <a:pt x="20" y="37"/>
                  </a:cubicBezTo>
                  <a:cubicBezTo>
                    <a:pt x="21" y="38"/>
                    <a:pt x="21" y="38"/>
                    <a:pt x="21" y="38"/>
                  </a:cubicBezTo>
                  <a:cubicBezTo>
                    <a:pt x="20" y="38"/>
                    <a:pt x="20" y="38"/>
                    <a:pt x="20" y="38"/>
                  </a:cubicBezTo>
                  <a:cubicBezTo>
                    <a:pt x="20" y="38"/>
                    <a:pt x="20" y="38"/>
                    <a:pt x="20" y="38"/>
                  </a:cubicBezTo>
                  <a:cubicBezTo>
                    <a:pt x="21" y="39"/>
                    <a:pt x="21" y="39"/>
                    <a:pt x="21" y="39"/>
                  </a:cubicBezTo>
                  <a:cubicBezTo>
                    <a:pt x="21" y="40"/>
                    <a:pt x="21" y="40"/>
                    <a:pt x="21" y="40"/>
                  </a:cubicBezTo>
                  <a:cubicBezTo>
                    <a:pt x="20" y="39"/>
                    <a:pt x="20" y="39"/>
                    <a:pt x="20" y="39"/>
                  </a:cubicBezTo>
                  <a:cubicBezTo>
                    <a:pt x="19" y="39"/>
                    <a:pt x="19" y="39"/>
                    <a:pt x="19" y="39"/>
                  </a:cubicBezTo>
                  <a:cubicBezTo>
                    <a:pt x="17" y="40"/>
                    <a:pt x="17" y="40"/>
                    <a:pt x="17" y="40"/>
                  </a:cubicBezTo>
                  <a:cubicBezTo>
                    <a:pt x="17" y="40"/>
                    <a:pt x="17" y="40"/>
                    <a:pt x="17" y="40"/>
                  </a:cubicBezTo>
                  <a:cubicBezTo>
                    <a:pt x="17" y="41"/>
                    <a:pt x="17" y="41"/>
                    <a:pt x="17" y="41"/>
                  </a:cubicBezTo>
                  <a:cubicBezTo>
                    <a:pt x="17" y="42"/>
                    <a:pt x="17" y="42"/>
                    <a:pt x="17" y="42"/>
                  </a:cubicBezTo>
                  <a:cubicBezTo>
                    <a:pt x="16" y="42"/>
                    <a:pt x="16" y="42"/>
                    <a:pt x="16" y="42"/>
                  </a:cubicBezTo>
                  <a:cubicBezTo>
                    <a:pt x="15" y="43"/>
                    <a:pt x="15" y="43"/>
                    <a:pt x="15" y="43"/>
                  </a:cubicBezTo>
                  <a:cubicBezTo>
                    <a:pt x="15" y="44"/>
                    <a:pt x="15" y="44"/>
                    <a:pt x="15" y="44"/>
                  </a:cubicBezTo>
                  <a:cubicBezTo>
                    <a:pt x="14" y="44"/>
                    <a:pt x="14" y="44"/>
                    <a:pt x="14" y="44"/>
                  </a:cubicBezTo>
                  <a:cubicBezTo>
                    <a:pt x="14" y="44"/>
                    <a:pt x="14" y="44"/>
                    <a:pt x="14" y="44"/>
                  </a:cubicBezTo>
                  <a:cubicBezTo>
                    <a:pt x="14" y="44"/>
                    <a:pt x="14" y="44"/>
                    <a:pt x="14" y="44"/>
                  </a:cubicBezTo>
                  <a:cubicBezTo>
                    <a:pt x="14" y="45"/>
                    <a:pt x="14" y="45"/>
                    <a:pt x="14" y="45"/>
                  </a:cubicBezTo>
                  <a:cubicBezTo>
                    <a:pt x="14" y="46"/>
                    <a:pt x="14" y="46"/>
                    <a:pt x="14" y="46"/>
                  </a:cubicBezTo>
                  <a:cubicBezTo>
                    <a:pt x="13" y="46"/>
                    <a:pt x="13" y="46"/>
                    <a:pt x="13" y="46"/>
                  </a:cubicBezTo>
                  <a:cubicBezTo>
                    <a:pt x="12" y="46"/>
                    <a:pt x="12" y="46"/>
                    <a:pt x="12" y="46"/>
                  </a:cubicBezTo>
                  <a:cubicBezTo>
                    <a:pt x="13" y="47"/>
                    <a:pt x="13" y="47"/>
                    <a:pt x="13" y="47"/>
                  </a:cubicBezTo>
                  <a:cubicBezTo>
                    <a:pt x="13" y="48"/>
                    <a:pt x="13" y="48"/>
                    <a:pt x="13" y="48"/>
                  </a:cubicBezTo>
                  <a:cubicBezTo>
                    <a:pt x="12" y="47"/>
                    <a:pt x="12" y="47"/>
                    <a:pt x="12" y="47"/>
                  </a:cubicBezTo>
                  <a:cubicBezTo>
                    <a:pt x="12" y="47"/>
                    <a:pt x="12" y="47"/>
                    <a:pt x="12" y="47"/>
                  </a:cubicBezTo>
                  <a:cubicBezTo>
                    <a:pt x="11" y="47"/>
                    <a:pt x="11" y="47"/>
                    <a:pt x="11" y="47"/>
                  </a:cubicBezTo>
                  <a:cubicBezTo>
                    <a:pt x="11" y="48"/>
                    <a:pt x="11" y="48"/>
                    <a:pt x="11" y="48"/>
                  </a:cubicBezTo>
                  <a:cubicBezTo>
                    <a:pt x="11" y="48"/>
                    <a:pt x="11" y="48"/>
                    <a:pt x="11" y="48"/>
                  </a:cubicBezTo>
                  <a:cubicBezTo>
                    <a:pt x="10" y="48"/>
                    <a:pt x="10" y="48"/>
                    <a:pt x="10" y="48"/>
                  </a:cubicBezTo>
                  <a:cubicBezTo>
                    <a:pt x="10" y="49"/>
                    <a:pt x="10" y="49"/>
                    <a:pt x="10" y="49"/>
                  </a:cubicBezTo>
                  <a:cubicBezTo>
                    <a:pt x="11" y="49"/>
                    <a:pt x="11" y="49"/>
                    <a:pt x="11" y="49"/>
                  </a:cubicBezTo>
                  <a:cubicBezTo>
                    <a:pt x="11" y="49"/>
                    <a:pt x="11" y="49"/>
                    <a:pt x="11" y="49"/>
                  </a:cubicBezTo>
                  <a:cubicBezTo>
                    <a:pt x="10" y="50"/>
                    <a:pt x="10" y="50"/>
                    <a:pt x="10" y="50"/>
                  </a:cubicBezTo>
                  <a:cubicBezTo>
                    <a:pt x="10" y="50"/>
                    <a:pt x="10" y="50"/>
                    <a:pt x="10" y="50"/>
                  </a:cubicBezTo>
                  <a:cubicBezTo>
                    <a:pt x="9" y="51"/>
                    <a:pt x="9" y="51"/>
                    <a:pt x="9" y="51"/>
                  </a:cubicBezTo>
                  <a:cubicBezTo>
                    <a:pt x="9" y="51"/>
                    <a:pt x="9" y="51"/>
                    <a:pt x="9" y="51"/>
                  </a:cubicBezTo>
                  <a:cubicBezTo>
                    <a:pt x="9" y="50"/>
                    <a:pt x="9" y="50"/>
                    <a:pt x="9" y="50"/>
                  </a:cubicBezTo>
                  <a:cubicBezTo>
                    <a:pt x="8" y="50"/>
                    <a:pt x="8" y="50"/>
                    <a:pt x="8" y="50"/>
                  </a:cubicBezTo>
                  <a:cubicBezTo>
                    <a:pt x="7" y="50"/>
                    <a:pt x="7" y="50"/>
                    <a:pt x="7" y="50"/>
                  </a:cubicBezTo>
                  <a:cubicBezTo>
                    <a:pt x="8" y="51"/>
                    <a:pt x="8" y="51"/>
                    <a:pt x="8" y="51"/>
                  </a:cubicBezTo>
                  <a:cubicBezTo>
                    <a:pt x="7" y="51"/>
                    <a:pt x="7" y="51"/>
                    <a:pt x="7" y="51"/>
                  </a:cubicBezTo>
                  <a:cubicBezTo>
                    <a:pt x="8" y="52"/>
                    <a:pt x="8" y="52"/>
                    <a:pt x="8" y="52"/>
                  </a:cubicBezTo>
                  <a:cubicBezTo>
                    <a:pt x="7" y="53"/>
                    <a:pt x="7" y="53"/>
                    <a:pt x="7" y="53"/>
                  </a:cubicBezTo>
                  <a:cubicBezTo>
                    <a:pt x="7" y="53"/>
                    <a:pt x="7" y="53"/>
                    <a:pt x="7" y="53"/>
                  </a:cubicBezTo>
                  <a:cubicBezTo>
                    <a:pt x="6" y="54"/>
                    <a:pt x="6" y="54"/>
                    <a:pt x="6" y="54"/>
                  </a:cubicBezTo>
                  <a:cubicBezTo>
                    <a:pt x="7" y="55"/>
                    <a:pt x="7" y="55"/>
                    <a:pt x="7" y="55"/>
                  </a:cubicBezTo>
                  <a:cubicBezTo>
                    <a:pt x="7" y="55"/>
                    <a:pt x="7" y="55"/>
                    <a:pt x="7" y="55"/>
                  </a:cubicBezTo>
                  <a:cubicBezTo>
                    <a:pt x="7" y="55"/>
                    <a:pt x="7" y="55"/>
                    <a:pt x="7" y="55"/>
                  </a:cubicBezTo>
                  <a:cubicBezTo>
                    <a:pt x="7" y="56"/>
                    <a:pt x="7" y="56"/>
                    <a:pt x="7" y="56"/>
                  </a:cubicBezTo>
                  <a:cubicBezTo>
                    <a:pt x="7" y="56"/>
                    <a:pt x="7" y="56"/>
                    <a:pt x="7" y="56"/>
                  </a:cubicBezTo>
                  <a:cubicBezTo>
                    <a:pt x="8" y="56"/>
                    <a:pt x="8" y="56"/>
                    <a:pt x="8" y="56"/>
                  </a:cubicBezTo>
                  <a:cubicBezTo>
                    <a:pt x="8" y="57"/>
                    <a:pt x="8" y="57"/>
                    <a:pt x="8" y="57"/>
                  </a:cubicBezTo>
                  <a:cubicBezTo>
                    <a:pt x="7" y="57"/>
                    <a:pt x="7" y="57"/>
                    <a:pt x="7" y="57"/>
                  </a:cubicBezTo>
                  <a:cubicBezTo>
                    <a:pt x="8" y="58"/>
                    <a:pt x="8" y="58"/>
                    <a:pt x="8" y="58"/>
                  </a:cubicBezTo>
                  <a:cubicBezTo>
                    <a:pt x="8" y="59"/>
                    <a:pt x="8" y="59"/>
                    <a:pt x="8" y="59"/>
                  </a:cubicBezTo>
                  <a:cubicBezTo>
                    <a:pt x="8" y="60"/>
                    <a:pt x="8" y="60"/>
                    <a:pt x="8" y="60"/>
                  </a:cubicBezTo>
                  <a:cubicBezTo>
                    <a:pt x="9" y="60"/>
                    <a:pt x="9" y="60"/>
                    <a:pt x="9" y="60"/>
                  </a:cubicBezTo>
                  <a:cubicBezTo>
                    <a:pt x="9" y="61"/>
                    <a:pt x="9" y="61"/>
                    <a:pt x="9" y="61"/>
                  </a:cubicBezTo>
                  <a:cubicBezTo>
                    <a:pt x="9" y="62"/>
                    <a:pt x="9" y="62"/>
                    <a:pt x="9" y="62"/>
                  </a:cubicBezTo>
                  <a:cubicBezTo>
                    <a:pt x="9" y="62"/>
                    <a:pt x="9" y="62"/>
                    <a:pt x="9" y="62"/>
                  </a:cubicBezTo>
                  <a:cubicBezTo>
                    <a:pt x="9" y="63"/>
                    <a:pt x="9" y="63"/>
                    <a:pt x="9" y="63"/>
                  </a:cubicBezTo>
                  <a:cubicBezTo>
                    <a:pt x="8" y="64"/>
                    <a:pt x="8" y="64"/>
                    <a:pt x="8" y="64"/>
                  </a:cubicBezTo>
                  <a:cubicBezTo>
                    <a:pt x="8" y="65"/>
                    <a:pt x="8" y="65"/>
                    <a:pt x="8" y="65"/>
                  </a:cubicBezTo>
                  <a:cubicBezTo>
                    <a:pt x="9" y="66"/>
                    <a:pt x="9" y="66"/>
                    <a:pt x="9" y="66"/>
                  </a:cubicBezTo>
                  <a:cubicBezTo>
                    <a:pt x="8" y="67"/>
                    <a:pt x="8" y="67"/>
                    <a:pt x="8" y="67"/>
                  </a:cubicBezTo>
                  <a:cubicBezTo>
                    <a:pt x="8" y="67"/>
                    <a:pt x="8" y="67"/>
                    <a:pt x="8" y="67"/>
                  </a:cubicBezTo>
                  <a:cubicBezTo>
                    <a:pt x="9" y="68"/>
                    <a:pt x="9" y="68"/>
                    <a:pt x="9" y="68"/>
                  </a:cubicBezTo>
                  <a:cubicBezTo>
                    <a:pt x="10" y="67"/>
                    <a:pt x="10" y="67"/>
                    <a:pt x="10" y="67"/>
                  </a:cubicBezTo>
                  <a:cubicBezTo>
                    <a:pt x="10" y="68"/>
                    <a:pt x="10" y="68"/>
                    <a:pt x="10" y="68"/>
                  </a:cubicBezTo>
                  <a:cubicBezTo>
                    <a:pt x="11" y="67"/>
                    <a:pt x="11" y="67"/>
                    <a:pt x="11" y="67"/>
                  </a:cubicBezTo>
                  <a:cubicBezTo>
                    <a:pt x="12" y="68"/>
                    <a:pt x="12" y="68"/>
                    <a:pt x="12" y="68"/>
                  </a:cubicBezTo>
                  <a:cubicBezTo>
                    <a:pt x="12" y="68"/>
                    <a:pt x="12" y="68"/>
                    <a:pt x="12" y="68"/>
                  </a:cubicBezTo>
                  <a:cubicBezTo>
                    <a:pt x="13" y="68"/>
                    <a:pt x="13" y="68"/>
                    <a:pt x="13" y="68"/>
                  </a:cubicBezTo>
                  <a:cubicBezTo>
                    <a:pt x="14" y="68"/>
                    <a:pt x="14" y="68"/>
                    <a:pt x="14" y="68"/>
                  </a:cubicBezTo>
                  <a:cubicBezTo>
                    <a:pt x="14" y="68"/>
                    <a:pt x="14" y="68"/>
                    <a:pt x="14" y="68"/>
                  </a:cubicBezTo>
                  <a:cubicBezTo>
                    <a:pt x="14" y="69"/>
                    <a:pt x="14" y="69"/>
                    <a:pt x="14" y="69"/>
                  </a:cubicBezTo>
                  <a:cubicBezTo>
                    <a:pt x="15" y="69"/>
                    <a:pt x="15" y="69"/>
                    <a:pt x="15" y="69"/>
                  </a:cubicBezTo>
                  <a:cubicBezTo>
                    <a:pt x="16" y="68"/>
                    <a:pt x="16" y="68"/>
                    <a:pt x="16" y="68"/>
                  </a:cubicBezTo>
                  <a:cubicBezTo>
                    <a:pt x="16" y="69"/>
                    <a:pt x="16" y="69"/>
                    <a:pt x="16" y="69"/>
                  </a:cubicBezTo>
                  <a:cubicBezTo>
                    <a:pt x="15" y="70"/>
                    <a:pt x="15" y="70"/>
                    <a:pt x="15" y="70"/>
                  </a:cubicBezTo>
                  <a:cubicBezTo>
                    <a:pt x="16" y="71"/>
                    <a:pt x="16" y="71"/>
                    <a:pt x="16" y="71"/>
                  </a:cubicBezTo>
                  <a:cubicBezTo>
                    <a:pt x="17" y="71"/>
                    <a:pt x="17" y="71"/>
                    <a:pt x="17" y="71"/>
                  </a:cubicBezTo>
                  <a:cubicBezTo>
                    <a:pt x="16" y="72"/>
                    <a:pt x="16" y="72"/>
                    <a:pt x="16" y="72"/>
                  </a:cubicBezTo>
                  <a:cubicBezTo>
                    <a:pt x="17" y="72"/>
                    <a:pt x="17" y="72"/>
                    <a:pt x="17" y="72"/>
                  </a:cubicBezTo>
                  <a:cubicBezTo>
                    <a:pt x="17" y="71"/>
                    <a:pt x="17" y="71"/>
                    <a:pt x="17" y="71"/>
                  </a:cubicBezTo>
                  <a:cubicBezTo>
                    <a:pt x="17" y="71"/>
                    <a:pt x="17" y="71"/>
                    <a:pt x="17" y="71"/>
                  </a:cubicBezTo>
                  <a:cubicBezTo>
                    <a:pt x="18" y="72"/>
                    <a:pt x="18" y="72"/>
                    <a:pt x="18" y="72"/>
                  </a:cubicBezTo>
                  <a:cubicBezTo>
                    <a:pt x="18" y="71"/>
                    <a:pt x="18" y="71"/>
                    <a:pt x="18" y="71"/>
                  </a:cubicBezTo>
                  <a:cubicBezTo>
                    <a:pt x="19" y="71"/>
                    <a:pt x="19" y="71"/>
                    <a:pt x="19" y="71"/>
                  </a:cubicBezTo>
                  <a:cubicBezTo>
                    <a:pt x="20" y="70"/>
                    <a:pt x="20" y="70"/>
                    <a:pt x="20" y="70"/>
                  </a:cubicBezTo>
                  <a:cubicBezTo>
                    <a:pt x="21" y="70"/>
                    <a:pt x="21" y="70"/>
                    <a:pt x="21" y="70"/>
                  </a:cubicBezTo>
                  <a:cubicBezTo>
                    <a:pt x="23" y="69"/>
                    <a:pt x="23" y="69"/>
                    <a:pt x="23" y="69"/>
                  </a:cubicBezTo>
                  <a:cubicBezTo>
                    <a:pt x="23" y="69"/>
                    <a:pt x="23" y="69"/>
                    <a:pt x="23" y="69"/>
                  </a:cubicBezTo>
                  <a:cubicBezTo>
                    <a:pt x="24" y="69"/>
                    <a:pt x="24" y="69"/>
                    <a:pt x="24" y="69"/>
                  </a:cubicBezTo>
                  <a:cubicBezTo>
                    <a:pt x="25" y="69"/>
                    <a:pt x="25" y="69"/>
                    <a:pt x="25" y="69"/>
                  </a:cubicBezTo>
                  <a:cubicBezTo>
                    <a:pt x="26" y="68"/>
                    <a:pt x="26" y="68"/>
                    <a:pt x="26" y="68"/>
                  </a:cubicBezTo>
                  <a:cubicBezTo>
                    <a:pt x="26" y="68"/>
                    <a:pt x="26" y="68"/>
                    <a:pt x="26" y="68"/>
                  </a:cubicBezTo>
                  <a:cubicBezTo>
                    <a:pt x="26" y="69"/>
                    <a:pt x="26" y="69"/>
                    <a:pt x="26" y="69"/>
                  </a:cubicBezTo>
                  <a:cubicBezTo>
                    <a:pt x="26" y="69"/>
                    <a:pt x="26" y="69"/>
                    <a:pt x="26" y="69"/>
                  </a:cubicBezTo>
                  <a:cubicBezTo>
                    <a:pt x="26" y="68"/>
                    <a:pt x="26" y="68"/>
                    <a:pt x="26" y="68"/>
                  </a:cubicBezTo>
                  <a:cubicBezTo>
                    <a:pt x="27" y="68"/>
                    <a:pt x="27" y="68"/>
                    <a:pt x="27" y="68"/>
                  </a:cubicBezTo>
                  <a:cubicBezTo>
                    <a:pt x="26" y="68"/>
                    <a:pt x="26" y="68"/>
                    <a:pt x="26" y="68"/>
                  </a:cubicBezTo>
                  <a:cubicBezTo>
                    <a:pt x="27" y="67"/>
                    <a:pt x="27" y="67"/>
                    <a:pt x="27" y="67"/>
                  </a:cubicBezTo>
                  <a:cubicBezTo>
                    <a:pt x="27" y="68"/>
                    <a:pt x="27" y="68"/>
                    <a:pt x="27" y="68"/>
                  </a:cubicBezTo>
                  <a:cubicBezTo>
                    <a:pt x="28" y="68"/>
                    <a:pt x="28" y="68"/>
                    <a:pt x="28" y="68"/>
                  </a:cubicBezTo>
                  <a:cubicBezTo>
                    <a:pt x="28" y="67"/>
                    <a:pt x="28" y="67"/>
                    <a:pt x="28" y="67"/>
                  </a:cubicBezTo>
                  <a:cubicBezTo>
                    <a:pt x="28" y="68"/>
                    <a:pt x="28" y="68"/>
                    <a:pt x="28" y="68"/>
                  </a:cubicBezTo>
                  <a:cubicBezTo>
                    <a:pt x="29" y="68"/>
                    <a:pt x="29" y="68"/>
                    <a:pt x="29" y="68"/>
                  </a:cubicBezTo>
                  <a:cubicBezTo>
                    <a:pt x="29" y="68"/>
                    <a:pt x="29" y="68"/>
                    <a:pt x="29" y="68"/>
                  </a:cubicBezTo>
                  <a:cubicBezTo>
                    <a:pt x="30" y="68"/>
                    <a:pt x="30" y="68"/>
                    <a:pt x="30" y="68"/>
                  </a:cubicBezTo>
                  <a:cubicBezTo>
                    <a:pt x="30" y="68"/>
                    <a:pt x="30" y="68"/>
                    <a:pt x="30" y="68"/>
                  </a:cubicBezTo>
                  <a:cubicBezTo>
                    <a:pt x="30" y="68"/>
                    <a:pt x="30" y="68"/>
                    <a:pt x="30" y="68"/>
                  </a:cubicBezTo>
                  <a:cubicBezTo>
                    <a:pt x="31" y="67"/>
                    <a:pt x="31" y="67"/>
                    <a:pt x="31" y="67"/>
                  </a:cubicBezTo>
                  <a:cubicBezTo>
                    <a:pt x="32" y="68"/>
                    <a:pt x="32" y="68"/>
                    <a:pt x="32" y="68"/>
                  </a:cubicBezTo>
                  <a:cubicBezTo>
                    <a:pt x="33" y="68"/>
                    <a:pt x="33" y="68"/>
                    <a:pt x="33" y="68"/>
                  </a:cubicBezTo>
                  <a:cubicBezTo>
                    <a:pt x="34" y="67"/>
                    <a:pt x="34" y="67"/>
                    <a:pt x="34" y="67"/>
                  </a:cubicBezTo>
                  <a:cubicBezTo>
                    <a:pt x="33" y="67"/>
                    <a:pt x="33" y="67"/>
                    <a:pt x="33" y="67"/>
                  </a:cubicBezTo>
                  <a:cubicBezTo>
                    <a:pt x="34" y="67"/>
                    <a:pt x="34" y="67"/>
                    <a:pt x="34" y="67"/>
                  </a:cubicBezTo>
                  <a:cubicBezTo>
                    <a:pt x="34" y="67"/>
                    <a:pt x="34" y="67"/>
                    <a:pt x="34" y="67"/>
                  </a:cubicBezTo>
                  <a:cubicBezTo>
                    <a:pt x="34" y="68"/>
                    <a:pt x="34" y="68"/>
                    <a:pt x="34" y="68"/>
                  </a:cubicBezTo>
                  <a:cubicBezTo>
                    <a:pt x="35" y="68"/>
                    <a:pt x="35" y="68"/>
                    <a:pt x="35" y="68"/>
                  </a:cubicBezTo>
                  <a:cubicBezTo>
                    <a:pt x="35" y="68"/>
                    <a:pt x="35" y="67"/>
                    <a:pt x="36" y="67"/>
                  </a:cubicBezTo>
                  <a:close/>
                  <a:moveTo>
                    <a:pt x="19" y="38"/>
                  </a:moveTo>
                  <a:cubicBezTo>
                    <a:pt x="19" y="38"/>
                    <a:pt x="19" y="38"/>
                    <a:pt x="19" y="38"/>
                  </a:cubicBezTo>
                  <a:cubicBezTo>
                    <a:pt x="18" y="38"/>
                    <a:pt x="18" y="38"/>
                    <a:pt x="18"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19" y="38"/>
                    <a:pt x="19" y="38"/>
                    <a:pt x="19" y="38"/>
                  </a:cubicBezTo>
                  <a:close/>
                  <a:moveTo>
                    <a:pt x="7" y="49"/>
                  </a:moveTo>
                  <a:cubicBezTo>
                    <a:pt x="7" y="49"/>
                    <a:pt x="7" y="49"/>
                    <a:pt x="7" y="49"/>
                  </a:cubicBezTo>
                  <a:cubicBezTo>
                    <a:pt x="7" y="49"/>
                    <a:pt x="7" y="49"/>
                    <a:pt x="7" y="49"/>
                  </a:cubicBezTo>
                  <a:cubicBezTo>
                    <a:pt x="7" y="50"/>
                    <a:pt x="7" y="50"/>
                    <a:pt x="7" y="50"/>
                  </a:cubicBezTo>
                  <a:cubicBezTo>
                    <a:pt x="7" y="49"/>
                    <a:pt x="7" y="49"/>
                    <a:pt x="7" y="49"/>
                  </a:cubicBezTo>
                  <a:close/>
                  <a:moveTo>
                    <a:pt x="6" y="50"/>
                  </a:moveTo>
                  <a:cubicBezTo>
                    <a:pt x="7" y="50"/>
                    <a:pt x="7" y="50"/>
                    <a:pt x="7" y="50"/>
                  </a:cubicBezTo>
                  <a:cubicBezTo>
                    <a:pt x="7" y="50"/>
                    <a:pt x="7" y="50"/>
                    <a:pt x="7" y="50"/>
                  </a:cubicBezTo>
                  <a:cubicBezTo>
                    <a:pt x="7" y="51"/>
                    <a:pt x="7" y="51"/>
                    <a:pt x="7" y="51"/>
                  </a:cubicBezTo>
                  <a:cubicBezTo>
                    <a:pt x="6" y="51"/>
                    <a:pt x="6" y="51"/>
                    <a:pt x="6" y="51"/>
                  </a:cubicBezTo>
                  <a:cubicBezTo>
                    <a:pt x="6" y="50"/>
                    <a:pt x="6" y="50"/>
                    <a:pt x="6" y="50"/>
                  </a:cubicBezTo>
                  <a:cubicBezTo>
                    <a:pt x="6" y="50"/>
                    <a:pt x="6" y="50"/>
                    <a:pt x="6" y="50"/>
                  </a:cubicBezTo>
                  <a:close/>
                  <a:moveTo>
                    <a:pt x="15" y="71"/>
                  </a:moveTo>
                  <a:cubicBezTo>
                    <a:pt x="16" y="71"/>
                    <a:pt x="16" y="71"/>
                    <a:pt x="16" y="71"/>
                  </a:cubicBezTo>
                  <a:cubicBezTo>
                    <a:pt x="15" y="72"/>
                    <a:pt x="15" y="72"/>
                    <a:pt x="15" y="72"/>
                  </a:cubicBezTo>
                  <a:cubicBezTo>
                    <a:pt x="15" y="71"/>
                    <a:pt x="15" y="71"/>
                    <a:pt x="15" y="71"/>
                  </a:cubicBezTo>
                  <a:cubicBezTo>
                    <a:pt x="15" y="71"/>
                    <a:pt x="15" y="71"/>
                    <a:pt x="15" y="71"/>
                  </a:cubicBezTo>
                  <a:cubicBezTo>
                    <a:pt x="15" y="71"/>
                    <a:pt x="15" y="71"/>
                    <a:pt x="15" y="71"/>
                  </a:cubicBezTo>
                  <a:close/>
                  <a:moveTo>
                    <a:pt x="14" y="70"/>
                  </a:moveTo>
                  <a:cubicBezTo>
                    <a:pt x="14" y="70"/>
                    <a:pt x="14" y="71"/>
                    <a:pt x="14" y="71"/>
                  </a:cubicBezTo>
                  <a:cubicBezTo>
                    <a:pt x="14" y="71"/>
                    <a:pt x="14" y="71"/>
                    <a:pt x="14" y="71"/>
                  </a:cubicBezTo>
                  <a:cubicBezTo>
                    <a:pt x="14" y="70"/>
                    <a:pt x="14" y="70"/>
                    <a:pt x="14" y="70"/>
                  </a:cubicBezTo>
                  <a:close/>
                  <a:moveTo>
                    <a:pt x="12" y="69"/>
                  </a:moveTo>
                  <a:cubicBezTo>
                    <a:pt x="14" y="69"/>
                    <a:pt x="14" y="69"/>
                    <a:pt x="14" y="69"/>
                  </a:cubicBezTo>
                  <a:cubicBezTo>
                    <a:pt x="14" y="69"/>
                    <a:pt x="14" y="69"/>
                    <a:pt x="14" y="69"/>
                  </a:cubicBezTo>
                  <a:cubicBezTo>
                    <a:pt x="13" y="70"/>
                    <a:pt x="13" y="70"/>
                    <a:pt x="13" y="70"/>
                  </a:cubicBezTo>
                  <a:cubicBezTo>
                    <a:pt x="12" y="70"/>
                    <a:pt x="12" y="70"/>
                    <a:pt x="12" y="70"/>
                  </a:cubicBezTo>
                  <a:cubicBezTo>
                    <a:pt x="12" y="69"/>
                    <a:pt x="12" y="69"/>
                    <a:pt x="12" y="69"/>
                  </a:cubicBezTo>
                  <a:close/>
                  <a:moveTo>
                    <a:pt x="11" y="68"/>
                  </a:moveTo>
                  <a:cubicBezTo>
                    <a:pt x="11" y="69"/>
                    <a:pt x="11" y="69"/>
                    <a:pt x="11" y="69"/>
                  </a:cubicBezTo>
                  <a:cubicBezTo>
                    <a:pt x="11" y="69"/>
                    <a:pt x="11" y="69"/>
                    <a:pt x="11" y="69"/>
                  </a:cubicBezTo>
                  <a:cubicBezTo>
                    <a:pt x="11" y="68"/>
                    <a:pt x="11" y="68"/>
                    <a:pt x="11" y="68"/>
                  </a:cubicBezTo>
                  <a:cubicBezTo>
                    <a:pt x="11" y="68"/>
                    <a:pt x="11" y="68"/>
                    <a:pt x="11" y="68"/>
                  </a:cubicBezTo>
                  <a:close/>
                  <a:moveTo>
                    <a:pt x="9" y="68"/>
                  </a:moveTo>
                  <a:cubicBezTo>
                    <a:pt x="9" y="68"/>
                    <a:pt x="9" y="68"/>
                    <a:pt x="9" y="68"/>
                  </a:cubicBezTo>
                  <a:cubicBezTo>
                    <a:pt x="9" y="68"/>
                    <a:pt x="9" y="68"/>
                    <a:pt x="9" y="68"/>
                  </a:cubicBezTo>
                  <a:cubicBezTo>
                    <a:pt x="9" y="68"/>
                    <a:pt x="9" y="68"/>
                    <a:pt x="9" y="68"/>
                  </a:cubicBezTo>
                  <a:close/>
                  <a:moveTo>
                    <a:pt x="3" y="69"/>
                  </a:moveTo>
                  <a:cubicBezTo>
                    <a:pt x="4" y="70"/>
                    <a:pt x="4" y="70"/>
                    <a:pt x="4" y="70"/>
                  </a:cubicBezTo>
                  <a:cubicBezTo>
                    <a:pt x="4" y="69"/>
                    <a:pt x="4" y="69"/>
                    <a:pt x="4" y="69"/>
                  </a:cubicBezTo>
                  <a:cubicBezTo>
                    <a:pt x="3" y="69"/>
                    <a:pt x="3" y="69"/>
                    <a:pt x="3" y="69"/>
                  </a:cubicBezTo>
                  <a:cubicBezTo>
                    <a:pt x="3" y="68"/>
                    <a:pt x="3" y="68"/>
                    <a:pt x="3" y="68"/>
                  </a:cubicBezTo>
                  <a:cubicBezTo>
                    <a:pt x="4" y="68"/>
                    <a:pt x="4" y="68"/>
                    <a:pt x="4" y="68"/>
                  </a:cubicBezTo>
                  <a:cubicBezTo>
                    <a:pt x="5" y="69"/>
                    <a:pt x="5" y="69"/>
                    <a:pt x="5" y="69"/>
                  </a:cubicBezTo>
                  <a:cubicBezTo>
                    <a:pt x="5" y="70"/>
                    <a:pt x="5" y="70"/>
                    <a:pt x="5" y="70"/>
                  </a:cubicBezTo>
                  <a:cubicBezTo>
                    <a:pt x="5" y="70"/>
                    <a:pt x="5" y="70"/>
                    <a:pt x="5" y="70"/>
                  </a:cubicBezTo>
                  <a:cubicBezTo>
                    <a:pt x="4" y="70"/>
                    <a:pt x="4" y="70"/>
                    <a:pt x="4" y="70"/>
                  </a:cubicBezTo>
                  <a:cubicBezTo>
                    <a:pt x="5" y="71"/>
                    <a:pt x="5" y="71"/>
                    <a:pt x="5" y="71"/>
                  </a:cubicBezTo>
                  <a:cubicBezTo>
                    <a:pt x="5" y="70"/>
                    <a:pt x="5" y="70"/>
                    <a:pt x="5" y="70"/>
                  </a:cubicBezTo>
                  <a:cubicBezTo>
                    <a:pt x="6" y="71"/>
                    <a:pt x="6" y="71"/>
                    <a:pt x="6" y="71"/>
                  </a:cubicBezTo>
                  <a:cubicBezTo>
                    <a:pt x="5" y="71"/>
                    <a:pt x="5" y="71"/>
                    <a:pt x="5" y="71"/>
                  </a:cubicBezTo>
                  <a:cubicBezTo>
                    <a:pt x="4" y="71"/>
                    <a:pt x="4" y="71"/>
                    <a:pt x="4" y="71"/>
                  </a:cubicBezTo>
                  <a:cubicBezTo>
                    <a:pt x="3" y="71"/>
                    <a:pt x="3" y="71"/>
                    <a:pt x="3" y="71"/>
                  </a:cubicBezTo>
                  <a:cubicBezTo>
                    <a:pt x="3" y="70"/>
                    <a:pt x="3" y="70"/>
                    <a:pt x="3" y="70"/>
                  </a:cubicBezTo>
                  <a:cubicBezTo>
                    <a:pt x="2" y="70"/>
                    <a:pt x="2" y="70"/>
                    <a:pt x="2" y="70"/>
                  </a:cubicBezTo>
                  <a:lnTo>
                    <a:pt x="3" y="6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41"/>
            <p:cNvSpPr>
              <a:spLocks noEditPoints="1"/>
            </p:cNvSpPr>
            <p:nvPr/>
          </p:nvSpPr>
          <p:spPr bwMode="auto">
            <a:xfrm>
              <a:off x="4688015" y="1859746"/>
              <a:ext cx="109364" cy="65619"/>
            </a:xfrm>
            <a:custGeom>
              <a:avLst/>
              <a:gdLst>
                <a:gd name="T0" fmla="*/ 85 w 85"/>
                <a:gd name="T1" fmla="*/ 48 h 51"/>
                <a:gd name="T2" fmla="*/ 85 w 85"/>
                <a:gd name="T3" fmla="*/ 44 h 51"/>
                <a:gd name="T4" fmla="*/ 78 w 85"/>
                <a:gd name="T5" fmla="*/ 29 h 51"/>
                <a:gd name="T6" fmla="*/ 82 w 85"/>
                <a:gd name="T7" fmla="*/ 14 h 51"/>
                <a:gd name="T8" fmla="*/ 85 w 85"/>
                <a:gd name="T9" fmla="*/ 7 h 51"/>
                <a:gd name="T10" fmla="*/ 85 w 85"/>
                <a:gd name="T11" fmla="*/ 7 h 51"/>
                <a:gd name="T12" fmla="*/ 85 w 85"/>
                <a:gd name="T13" fmla="*/ 7 h 51"/>
                <a:gd name="T14" fmla="*/ 63 w 85"/>
                <a:gd name="T15" fmla="*/ 3 h 51"/>
                <a:gd name="T16" fmla="*/ 56 w 85"/>
                <a:gd name="T17" fmla="*/ 0 h 51"/>
                <a:gd name="T18" fmla="*/ 48 w 85"/>
                <a:gd name="T19" fmla="*/ 0 h 51"/>
                <a:gd name="T20" fmla="*/ 48 w 85"/>
                <a:gd name="T21" fmla="*/ 0 h 51"/>
                <a:gd name="T22" fmla="*/ 48 w 85"/>
                <a:gd name="T23" fmla="*/ 3 h 51"/>
                <a:gd name="T24" fmla="*/ 45 w 85"/>
                <a:gd name="T25" fmla="*/ 3 h 51"/>
                <a:gd name="T26" fmla="*/ 37 w 85"/>
                <a:gd name="T27" fmla="*/ 3 h 51"/>
                <a:gd name="T28" fmla="*/ 34 w 85"/>
                <a:gd name="T29" fmla="*/ 7 h 51"/>
                <a:gd name="T30" fmla="*/ 30 w 85"/>
                <a:gd name="T31" fmla="*/ 7 h 51"/>
                <a:gd name="T32" fmla="*/ 23 w 85"/>
                <a:gd name="T33" fmla="*/ 11 h 51"/>
                <a:gd name="T34" fmla="*/ 23 w 85"/>
                <a:gd name="T35" fmla="*/ 22 h 51"/>
                <a:gd name="T36" fmla="*/ 23 w 85"/>
                <a:gd name="T37" fmla="*/ 22 h 51"/>
                <a:gd name="T38" fmla="*/ 26 w 85"/>
                <a:gd name="T39" fmla="*/ 26 h 51"/>
                <a:gd name="T40" fmla="*/ 23 w 85"/>
                <a:gd name="T41" fmla="*/ 29 h 51"/>
                <a:gd name="T42" fmla="*/ 30 w 85"/>
                <a:gd name="T43" fmla="*/ 37 h 51"/>
                <a:gd name="T44" fmla="*/ 34 w 85"/>
                <a:gd name="T45" fmla="*/ 33 h 51"/>
                <a:gd name="T46" fmla="*/ 37 w 85"/>
                <a:gd name="T47" fmla="*/ 33 h 51"/>
                <a:gd name="T48" fmla="*/ 34 w 85"/>
                <a:gd name="T49" fmla="*/ 44 h 51"/>
                <a:gd name="T50" fmla="*/ 41 w 85"/>
                <a:gd name="T51" fmla="*/ 40 h 51"/>
                <a:gd name="T52" fmla="*/ 48 w 85"/>
                <a:gd name="T53" fmla="*/ 40 h 51"/>
                <a:gd name="T54" fmla="*/ 52 w 85"/>
                <a:gd name="T55" fmla="*/ 37 h 51"/>
                <a:gd name="T56" fmla="*/ 56 w 85"/>
                <a:gd name="T57" fmla="*/ 40 h 51"/>
                <a:gd name="T58" fmla="*/ 63 w 85"/>
                <a:gd name="T59" fmla="*/ 44 h 51"/>
                <a:gd name="T60" fmla="*/ 67 w 85"/>
                <a:gd name="T61" fmla="*/ 51 h 51"/>
                <a:gd name="T62" fmla="*/ 78 w 85"/>
                <a:gd name="T63" fmla="*/ 51 h 51"/>
                <a:gd name="T64" fmla="*/ 82 w 85"/>
                <a:gd name="T65" fmla="*/ 51 h 51"/>
                <a:gd name="T66" fmla="*/ 19 w 85"/>
                <a:gd name="T67" fmla="*/ 18 h 51"/>
                <a:gd name="T68" fmla="*/ 15 w 85"/>
                <a:gd name="T69" fmla="*/ 18 h 51"/>
                <a:gd name="T70" fmla="*/ 15 w 85"/>
                <a:gd name="T71" fmla="*/ 18 h 51"/>
                <a:gd name="T72" fmla="*/ 8 w 85"/>
                <a:gd name="T73" fmla="*/ 22 h 51"/>
                <a:gd name="T74" fmla="*/ 0 w 85"/>
                <a:gd name="T75" fmla="*/ 22 h 51"/>
                <a:gd name="T76" fmla="*/ 4 w 85"/>
                <a:gd name="T77" fmla="*/ 18 h 51"/>
                <a:gd name="T78" fmla="*/ 8 w 85"/>
                <a:gd name="T79" fmla="*/ 18 h 51"/>
                <a:gd name="T80" fmla="*/ 11 w 85"/>
                <a:gd name="T81" fmla="*/ 18 h 51"/>
                <a:gd name="T82" fmla="*/ 15 w 85"/>
                <a:gd name="T83" fmla="*/ 22 h 51"/>
                <a:gd name="T84" fmla="*/ 11 w 85"/>
                <a:gd name="T85" fmla="*/ 22 h 51"/>
                <a:gd name="T86" fmla="*/ 8 w 85"/>
                <a:gd name="T87" fmla="*/ 26 h 51"/>
                <a:gd name="T88" fmla="*/ 15 w 85"/>
                <a:gd name="T89" fmla="*/ 26 h 51"/>
                <a:gd name="T90" fmla="*/ 23 w 85"/>
                <a:gd name="T91" fmla="*/ 29 h 51"/>
                <a:gd name="T92" fmla="*/ 15 w 85"/>
                <a:gd name="T93" fmla="*/ 26 h 51"/>
                <a:gd name="T94" fmla="*/ 0 w 85"/>
                <a:gd name="T95" fmla="*/ 44 h 51"/>
                <a:gd name="T96" fmla="*/ 4 w 85"/>
                <a:gd name="T97" fmla="*/ 40 h 51"/>
                <a:gd name="T98" fmla="*/ 8 w 85"/>
                <a:gd name="T99" fmla="*/ 37 h 51"/>
                <a:gd name="T100" fmla="*/ 15 w 85"/>
                <a:gd name="T101" fmla="*/ 33 h 51"/>
                <a:gd name="T102" fmla="*/ 19 w 85"/>
                <a:gd name="T103" fmla="*/ 29 h 51"/>
                <a:gd name="T104" fmla="*/ 19 w 85"/>
                <a:gd name="T105" fmla="*/ 29 h 51"/>
                <a:gd name="T106" fmla="*/ 15 w 85"/>
                <a:gd name="T107" fmla="*/ 26 h 51"/>
                <a:gd name="T108" fmla="*/ 8 w 85"/>
                <a:gd name="T109" fmla="*/ 26 h 51"/>
                <a:gd name="T110" fmla="*/ 4 w 85"/>
                <a:gd name="T111" fmla="*/ 29 h 51"/>
                <a:gd name="T112" fmla="*/ 0 w 85"/>
                <a:gd name="T113" fmla="*/ 29 h 51"/>
                <a:gd name="T114" fmla="*/ 0 w 85"/>
                <a:gd name="T115" fmla="*/ 29 h 51"/>
                <a:gd name="T116" fmla="*/ 0 w 85"/>
                <a:gd name="T117" fmla="*/ 29 h 51"/>
                <a:gd name="T118" fmla="*/ 0 w 85"/>
                <a:gd name="T119" fmla="*/ 33 h 51"/>
                <a:gd name="T120" fmla="*/ 0 w 85"/>
                <a:gd name="T121" fmla="*/ 37 h 51"/>
                <a:gd name="T122" fmla="*/ 4 w 85"/>
                <a:gd name="T123" fmla="*/ 40 h 51"/>
                <a:gd name="T124" fmla="*/ 0 w 85"/>
                <a:gd name="T125"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51">
                  <a:moveTo>
                    <a:pt x="82" y="51"/>
                  </a:moveTo>
                  <a:lnTo>
                    <a:pt x="85" y="48"/>
                  </a:lnTo>
                  <a:lnTo>
                    <a:pt x="82" y="44"/>
                  </a:lnTo>
                  <a:lnTo>
                    <a:pt x="85" y="44"/>
                  </a:lnTo>
                  <a:lnTo>
                    <a:pt x="85" y="40"/>
                  </a:lnTo>
                  <a:lnTo>
                    <a:pt x="78" y="29"/>
                  </a:lnTo>
                  <a:lnTo>
                    <a:pt x="78" y="18"/>
                  </a:lnTo>
                  <a:lnTo>
                    <a:pt x="82" y="14"/>
                  </a:lnTo>
                  <a:lnTo>
                    <a:pt x="82" y="11"/>
                  </a:lnTo>
                  <a:lnTo>
                    <a:pt x="85" y="7"/>
                  </a:lnTo>
                  <a:lnTo>
                    <a:pt x="85" y="7"/>
                  </a:lnTo>
                  <a:lnTo>
                    <a:pt x="85" y="7"/>
                  </a:lnTo>
                  <a:lnTo>
                    <a:pt x="85" y="3"/>
                  </a:lnTo>
                  <a:lnTo>
                    <a:pt x="85" y="7"/>
                  </a:lnTo>
                  <a:lnTo>
                    <a:pt x="71" y="7"/>
                  </a:lnTo>
                  <a:lnTo>
                    <a:pt x="63" y="3"/>
                  </a:lnTo>
                  <a:lnTo>
                    <a:pt x="60" y="3"/>
                  </a:lnTo>
                  <a:lnTo>
                    <a:pt x="56" y="0"/>
                  </a:lnTo>
                  <a:lnTo>
                    <a:pt x="52" y="3"/>
                  </a:lnTo>
                  <a:lnTo>
                    <a:pt x="48" y="0"/>
                  </a:lnTo>
                  <a:lnTo>
                    <a:pt x="48" y="0"/>
                  </a:lnTo>
                  <a:lnTo>
                    <a:pt x="48" y="0"/>
                  </a:lnTo>
                  <a:lnTo>
                    <a:pt x="48" y="3"/>
                  </a:lnTo>
                  <a:lnTo>
                    <a:pt x="48" y="3"/>
                  </a:lnTo>
                  <a:lnTo>
                    <a:pt x="45" y="7"/>
                  </a:lnTo>
                  <a:lnTo>
                    <a:pt x="45" y="3"/>
                  </a:lnTo>
                  <a:lnTo>
                    <a:pt x="37" y="3"/>
                  </a:lnTo>
                  <a:lnTo>
                    <a:pt x="37" y="3"/>
                  </a:lnTo>
                  <a:lnTo>
                    <a:pt x="37" y="7"/>
                  </a:lnTo>
                  <a:lnTo>
                    <a:pt x="34" y="7"/>
                  </a:lnTo>
                  <a:lnTo>
                    <a:pt x="30" y="7"/>
                  </a:lnTo>
                  <a:lnTo>
                    <a:pt x="30" y="7"/>
                  </a:lnTo>
                  <a:lnTo>
                    <a:pt x="26" y="7"/>
                  </a:lnTo>
                  <a:lnTo>
                    <a:pt x="23" y="11"/>
                  </a:lnTo>
                  <a:lnTo>
                    <a:pt x="19" y="14"/>
                  </a:lnTo>
                  <a:lnTo>
                    <a:pt x="23" y="22"/>
                  </a:lnTo>
                  <a:lnTo>
                    <a:pt x="23" y="22"/>
                  </a:lnTo>
                  <a:lnTo>
                    <a:pt x="23" y="22"/>
                  </a:lnTo>
                  <a:lnTo>
                    <a:pt x="26" y="22"/>
                  </a:lnTo>
                  <a:lnTo>
                    <a:pt x="26" y="26"/>
                  </a:lnTo>
                  <a:lnTo>
                    <a:pt x="23" y="26"/>
                  </a:lnTo>
                  <a:lnTo>
                    <a:pt x="23" y="29"/>
                  </a:lnTo>
                  <a:lnTo>
                    <a:pt x="26" y="33"/>
                  </a:lnTo>
                  <a:lnTo>
                    <a:pt x="30" y="37"/>
                  </a:lnTo>
                  <a:lnTo>
                    <a:pt x="34" y="37"/>
                  </a:lnTo>
                  <a:lnTo>
                    <a:pt x="34" y="33"/>
                  </a:lnTo>
                  <a:lnTo>
                    <a:pt x="37" y="29"/>
                  </a:lnTo>
                  <a:lnTo>
                    <a:pt x="37" y="33"/>
                  </a:lnTo>
                  <a:lnTo>
                    <a:pt x="34" y="40"/>
                  </a:lnTo>
                  <a:lnTo>
                    <a:pt x="34" y="44"/>
                  </a:lnTo>
                  <a:lnTo>
                    <a:pt x="37" y="40"/>
                  </a:lnTo>
                  <a:lnTo>
                    <a:pt x="41" y="40"/>
                  </a:lnTo>
                  <a:lnTo>
                    <a:pt x="45" y="37"/>
                  </a:lnTo>
                  <a:lnTo>
                    <a:pt x="48" y="40"/>
                  </a:lnTo>
                  <a:lnTo>
                    <a:pt x="52" y="40"/>
                  </a:lnTo>
                  <a:lnTo>
                    <a:pt x="52" y="37"/>
                  </a:lnTo>
                  <a:lnTo>
                    <a:pt x="56" y="40"/>
                  </a:lnTo>
                  <a:lnTo>
                    <a:pt x="56" y="40"/>
                  </a:lnTo>
                  <a:lnTo>
                    <a:pt x="60" y="44"/>
                  </a:lnTo>
                  <a:lnTo>
                    <a:pt x="63" y="44"/>
                  </a:lnTo>
                  <a:lnTo>
                    <a:pt x="67" y="48"/>
                  </a:lnTo>
                  <a:lnTo>
                    <a:pt x="67" y="51"/>
                  </a:lnTo>
                  <a:lnTo>
                    <a:pt x="71" y="51"/>
                  </a:lnTo>
                  <a:lnTo>
                    <a:pt x="78" y="51"/>
                  </a:lnTo>
                  <a:lnTo>
                    <a:pt x="82" y="51"/>
                  </a:lnTo>
                  <a:lnTo>
                    <a:pt x="82" y="51"/>
                  </a:lnTo>
                  <a:close/>
                  <a:moveTo>
                    <a:pt x="15" y="18"/>
                  </a:moveTo>
                  <a:lnTo>
                    <a:pt x="19" y="18"/>
                  </a:lnTo>
                  <a:lnTo>
                    <a:pt x="19" y="18"/>
                  </a:lnTo>
                  <a:lnTo>
                    <a:pt x="15" y="18"/>
                  </a:lnTo>
                  <a:lnTo>
                    <a:pt x="15" y="18"/>
                  </a:lnTo>
                  <a:lnTo>
                    <a:pt x="15" y="18"/>
                  </a:lnTo>
                  <a:close/>
                  <a:moveTo>
                    <a:pt x="8" y="26"/>
                  </a:moveTo>
                  <a:lnTo>
                    <a:pt x="8" y="22"/>
                  </a:lnTo>
                  <a:lnTo>
                    <a:pt x="4" y="22"/>
                  </a:lnTo>
                  <a:lnTo>
                    <a:pt x="0" y="22"/>
                  </a:lnTo>
                  <a:lnTo>
                    <a:pt x="0" y="22"/>
                  </a:lnTo>
                  <a:lnTo>
                    <a:pt x="4" y="18"/>
                  </a:lnTo>
                  <a:lnTo>
                    <a:pt x="8" y="18"/>
                  </a:lnTo>
                  <a:lnTo>
                    <a:pt x="8" y="18"/>
                  </a:lnTo>
                  <a:lnTo>
                    <a:pt x="8" y="18"/>
                  </a:lnTo>
                  <a:lnTo>
                    <a:pt x="11" y="18"/>
                  </a:lnTo>
                  <a:lnTo>
                    <a:pt x="15" y="18"/>
                  </a:lnTo>
                  <a:lnTo>
                    <a:pt x="15" y="22"/>
                  </a:lnTo>
                  <a:lnTo>
                    <a:pt x="11" y="22"/>
                  </a:lnTo>
                  <a:lnTo>
                    <a:pt x="11" y="22"/>
                  </a:lnTo>
                  <a:lnTo>
                    <a:pt x="8" y="26"/>
                  </a:lnTo>
                  <a:lnTo>
                    <a:pt x="8" y="26"/>
                  </a:lnTo>
                  <a:close/>
                  <a:moveTo>
                    <a:pt x="15" y="26"/>
                  </a:moveTo>
                  <a:lnTo>
                    <a:pt x="15" y="26"/>
                  </a:lnTo>
                  <a:lnTo>
                    <a:pt x="19" y="26"/>
                  </a:lnTo>
                  <a:lnTo>
                    <a:pt x="23" y="29"/>
                  </a:lnTo>
                  <a:lnTo>
                    <a:pt x="19" y="29"/>
                  </a:lnTo>
                  <a:lnTo>
                    <a:pt x="15" y="26"/>
                  </a:lnTo>
                  <a:lnTo>
                    <a:pt x="15" y="26"/>
                  </a:lnTo>
                  <a:close/>
                  <a:moveTo>
                    <a:pt x="0" y="44"/>
                  </a:moveTo>
                  <a:lnTo>
                    <a:pt x="0" y="44"/>
                  </a:lnTo>
                  <a:lnTo>
                    <a:pt x="4" y="40"/>
                  </a:lnTo>
                  <a:lnTo>
                    <a:pt x="4" y="40"/>
                  </a:lnTo>
                  <a:lnTo>
                    <a:pt x="8" y="37"/>
                  </a:lnTo>
                  <a:lnTo>
                    <a:pt x="11" y="37"/>
                  </a:lnTo>
                  <a:lnTo>
                    <a:pt x="15" y="33"/>
                  </a:lnTo>
                  <a:lnTo>
                    <a:pt x="15" y="29"/>
                  </a:lnTo>
                  <a:lnTo>
                    <a:pt x="19" y="29"/>
                  </a:lnTo>
                  <a:lnTo>
                    <a:pt x="19" y="29"/>
                  </a:lnTo>
                  <a:lnTo>
                    <a:pt x="19" y="29"/>
                  </a:lnTo>
                  <a:lnTo>
                    <a:pt x="15" y="29"/>
                  </a:lnTo>
                  <a:lnTo>
                    <a:pt x="15" y="26"/>
                  </a:lnTo>
                  <a:lnTo>
                    <a:pt x="8" y="26"/>
                  </a:lnTo>
                  <a:lnTo>
                    <a:pt x="8" y="26"/>
                  </a:lnTo>
                  <a:lnTo>
                    <a:pt x="4" y="29"/>
                  </a:lnTo>
                  <a:lnTo>
                    <a:pt x="4" y="29"/>
                  </a:lnTo>
                  <a:lnTo>
                    <a:pt x="4" y="29"/>
                  </a:lnTo>
                  <a:lnTo>
                    <a:pt x="0" y="29"/>
                  </a:lnTo>
                  <a:lnTo>
                    <a:pt x="0" y="29"/>
                  </a:lnTo>
                  <a:lnTo>
                    <a:pt x="0" y="29"/>
                  </a:lnTo>
                  <a:lnTo>
                    <a:pt x="0" y="29"/>
                  </a:lnTo>
                  <a:lnTo>
                    <a:pt x="0" y="29"/>
                  </a:lnTo>
                  <a:lnTo>
                    <a:pt x="0" y="33"/>
                  </a:lnTo>
                  <a:lnTo>
                    <a:pt x="0" y="33"/>
                  </a:lnTo>
                  <a:lnTo>
                    <a:pt x="0" y="33"/>
                  </a:lnTo>
                  <a:lnTo>
                    <a:pt x="0" y="37"/>
                  </a:lnTo>
                  <a:lnTo>
                    <a:pt x="4" y="37"/>
                  </a:lnTo>
                  <a:lnTo>
                    <a:pt x="4"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42"/>
            <p:cNvSpPr>
              <a:spLocks/>
            </p:cNvSpPr>
            <p:nvPr/>
          </p:nvSpPr>
          <p:spPr bwMode="auto">
            <a:xfrm>
              <a:off x="4673862" y="1907351"/>
              <a:ext cx="133810" cy="66905"/>
            </a:xfrm>
            <a:custGeom>
              <a:avLst/>
              <a:gdLst>
                <a:gd name="T0" fmla="*/ 104 w 104"/>
                <a:gd name="T1" fmla="*/ 37 h 52"/>
                <a:gd name="T2" fmla="*/ 100 w 104"/>
                <a:gd name="T3" fmla="*/ 29 h 52"/>
                <a:gd name="T4" fmla="*/ 96 w 104"/>
                <a:gd name="T5" fmla="*/ 26 h 52"/>
                <a:gd name="T6" fmla="*/ 96 w 104"/>
                <a:gd name="T7" fmla="*/ 22 h 52"/>
                <a:gd name="T8" fmla="*/ 96 w 104"/>
                <a:gd name="T9" fmla="*/ 18 h 52"/>
                <a:gd name="T10" fmla="*/ 89 w 104"/>
                <a:gd name="T11" fmla="*/ 14 h 52"/>
                <a:gd name="T12" fmla="*/ 78 w 104"/>
                <a:gd name="T13" fmla="*/ 14 h 52"/>
                <a:gd name="T14" fmla="*/ 74 w 104"/>
                <a:gd name="T15" fmla="*/ 7 h 52"/>
                <a:gd name="T16" fmla="*/ 67 w 104"/>
                <a:gd name="T17" fmla="*/ 3 h 52"/>
                <a:gd name="T18" fmla="*/ 63 w 104"/>
                <a:gd name="T19" fmla="*/ 0 h 52"/>
                <a:gd name="T20" fmla="*/ 59 w 104"/>
                <a:gd name="T21" fmla="*/ 3 h 52"/>
                <a:gd name="T22" fmla="*/ 52 w 104"/>
                <a:gd name="T23" fmla="*/ 3 h 52"/>
                <a:gd name="T24" fmla="*/ 45 w 104"/>
                <a:gd name="T25" fmla="*/ 7 h 52"/>
                <a:gd name="T26" fmla="*/ 48 w 104"/>
                <a:gd name="T27" fmla="*/ 14 h 52"/>
                <a:gd name="T28" fmla="*/ 41 w 104"/>
                <a:gd name="T29" fmla="*/ 26 h 52"/>
                <a:gd name="T30" fmla="*/ 34 w 104"/>
                <a:gd name="T31" fmla="*/ 22 h 52"/>
                <a:gd name="T32" fmla="*/ 26 w 104"/>
                <a:gd name="T33" fmla="*/ 11 h 52"/>
                <a:gd name="T34" fmla="*/ 22 w 104"/>
                <a:gd name="T35" fmla="*/ 7 h 52"/>
                <a:gd name="T36" fmla="*/ 15 w 104"/>
                <a:gd name="T37" fmla="*/ 11 h 52"/>
                <a:gd name="T38" fmla="*/ 11 w 104"/>
                <a:gd name="T39" fmla="*/ 14 h 52"/>
                <a:gd name="T40" fmla="*/ 8 w 104"/>
                <a:gd name="T41" fmla="*/ 18 h 52"/>
                <a:gd name="T42" fmla="*/ 8 w 104"/>
                <a:gd name="T43" fmla="*/ 26 h 52"/>
                <a:gd name="T44" fmla="*/ 4 w 104"/>
                <a:gd name="T45" fmla="*/ 33 h 52"/>
                <a:gd name="T46" fmla="*/ 0 w 104"/>
                <a:gd name="T47" fmla="*/ 37 h 52"/>
                <a:gd name="T48" fmla="*/ 4 w 104"/>
                <a:gd name="T49" fmla="*/ 44 h 52"/>
                <a:gd name="T50" fmla="*/ 8 w 104"/>
                <a:gd name="T51" fmla="*/ 44 h 52"/>
                <a:gd name="T52" fmla="*/ 11 w 104"/>
                <a:gd name="T53" fmla="*/ 40 h 52"/>
                <a:gd name="T54" fmla="*/ 26 w 104"/>
                <a:gd name="T55" fmla="*/ 37 h 52"/>
                <a:gd name="T56" fmla="*/ 34 w 104"/>
                <a:gd name="T57" fmla="*/ 40 h 52"/>
                <a:gd name="T58" fmla="*/ 37 w 104"/>
                <a:gd name="T59" fmla="*/ 37 h 52"/>
                <a:gd name="T60" fmla="*/ 41 w 104"/>
                <a:gd name="T61" fmla="*/ 37 h 52"/>
                <a:gd name="T62" fmla="*/ 48 w 104"/>
                <a:gd name="T63" fmla="*/ 40 h 52"/>
                <a:gd name="T64" fmla="*/ 56 w 104"/>
                <a:gd name="T65" fmla="*/ 37 h 52"/>
                <a:gd name="T66" fmla="*/ 67 w 104"/>
                <a:gd name="T67" fmla="*/ 40 h 52"/>
                <a:gd name="T68" fmla="*/ 74 w 104"/>
                <a:gd name="T69" fmla="*/ 48 h 52"/>
                <a:gd name="T70" fmla="*/ 85 w 104"/>
                <a:gd name="T71" fmla="*/ 52 h 52"/>
                <a:gd name="T72" fmla="*/ 85 w 104"/>
                <a:gd name="T73" fmla="*/ 52 h 52"/>
                <a:gd name="T74" fmla="*/ 96 w 104"/>
                <a:gd name="T75" fmla="*/ 48 h 52"/>
                <a:gd name="T76" fmla="*/ 100 w 104"/>
                <a:gd name="T77" fmla="*/ 44 h 52"/>
                <a:gd name="T78" fmla="*/ 104 w 104"/>
                <a:gd name="T79"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52">
                  <a:moveTo>
                    <a:pt x="104" y="40"/>
                  </a:moveTo>
                  <a:lnTo>
                    <a:pt x="104" y="37"/>
                  </a:lnTo>
                  <a:lnTo>
                    <a:pt x="104" y="33"/>
                  </a:lnTo>
                  <a:lnTo>
                    <a:pt x="100" y="29"/>
                  </a:lnTo>
                  <a:lnTo>
                    <a:pt x="100" y="29"/>
                  </a:lnTo>
                  <a:lnTo>
                    <a:pt x="96" y="26"/>
                  </a:lnTo>
                  <a:lnTo>
                    <a:pt x="96" y="22"/>
                  </a:lnTo>
                  <a:lnTo>
                    <a:pt x="96" y="22"/>
                  </a:lnTo>
                  <a:lnTo>
                    <a:pt x="96" y="18"/>
                  </a:lnTo>
                  <a:lnTo>
                    <a:pt x="96" y="18"/>
                  </a:lnTo>
                  <a:lnTo>
                    <a:pt x="96" y="14"/>
                  </a:lnTo>
                  <a:lnTo>
                    <a:pt x="89" y="14"/>
                  </a:lnTo>
                  <a:lnTo>
                    <a:pt x="82" y="14"/>
                  </a:lnTo>
                  <a:lnTo>
                    <a:pt x="78" y="14"/>
                  </a:lnTo>
                  <a:lnTo>
                    <a:pt x="78" y="11"/>
                  </a:lnTo>
                  <a:lnTo>
                    <a:pt x="74" y="7"/>
                  </a:lnTo>
                  <a:lnTo>
                    <a:pt x="71" y="7"/>
                  </a:lnTo>
                  <a:lnTo>
                    <a:pt x="67" y="3"/>
                  </a:lnTo>
                  <a:lnTo>
                    <a:pt x="67" y="3"/>
                  </a:lnTo>
                  <a:lnTo>
                    <a:pt x="63" y="0"/>
                  </a:lnTo>
                  <a:lnTo>
                    <a:pt x="63" y="3"/>
                  </a:lnTo>
                  <a:lnTo>
                    <a:pt x="59" y="3"/>
                  </a:lnTo>
                  <a:lnTo>
                    <a:pt x="56" y="0"/>
                  </a:lnTo>
                  <a:lnTo>
                    <a:pt x="52" y="3"/>
                  </a:lnTo>
                  <a:lnTo>
                    <a:pt x="48" y="3"/>
                  </a:lnTo>
                  <a:lnTo>
                    <a:pt x="45" y="7"/>
                  </a:lnTo>
                  <a:lnTo>
                    <a:pt x="45" y="11"/>
                  </a:lnTo>
                  <a:lnTo>
                    <a:pt x="48" y="14"/>
                  </a:lnTo>
                  <a:lnTo>
                    <a:pt x="45" y="22"/>
                  </a:lnTo>
                  <a:lnTo>
                    <a:pt x="41" y="26"/>
                  </a:lnTo>
                  <a:lnTo>
                    <a:pt x="37" y="26"/>
                  </a:lnTo>
                  <a:lnTo>
                    <a:pt x="34" y="22"/>
                  </a:lnTo>
                  <a:lnTo>
                    <a:pt x="34" y="18"/>
                  </a:lnTo>
                  <a:lnTo>
                    <a:pt x="26" y="11"/>
                  </a:lnTo>
                  <a:lnTo>
                    <a:pt x="26" y="7"/>
                  </a:lnTo>
                  <a:lnTo>
                    <a:pt x="22" y="7"/>
                  </a:lnTo>
                  <a:lnTo>
                    <a:pt x="19" y="11"/>
                  </a:lnTo>
                  <a:lnTo>
                    <a:pt x="15" y="11"/>
                  </a:lnTo>
                  <a:lnTo>
                    <a:pt x="15" y="14"/>
                  </a:lnTo>
                  <a:lnTo>
                    <a:pt x="11" y="14"/>
                  </a:lnTo>
                  <a:lnTo>
                    <a:pt x="8" y="18"/>
                  </a:lnTo>
                  <a:lnTo>
                    <a:pt x="8" y="18"/>
                  </a:lnTo>
                  <a:lnTo>
                    <a:pt x="8" y="18"/>
                  </a:lnTo>
                  <a:lnTo>
                    <a:pt x="8" y="26"/>
                  </a:lnTo>
                  <a:lnTo>
                    <a:pt x="4" y="29"/>
                  </a:lnTo>
                  <a:lnTo>
                    <a:pt x="4" y="33"/>
                  </a:lnTo>
                  <a:lnTo>
                    <a:pt x="4" y="37"/>
                  </a:lnTo>
                  <a:lnTo>
                    <a:pt x="0" y="37"/>
                  </a:lnTo>
                  <a:lnTo>
                    <a:pt x="4" y="44"/>
                  </a:lnTo>
                  <a:lnTo>
                    <a:pt x="4" y="44"/>
                  </a:lnTo>
                  <a:lnTo>
                    <a:pt x="4" y="48"/>
                  </a:lnTo>
                  <a:lnTo>
                    <a:pt x="8" y="44"/>
                  </a:lnTo>
                  <a:lnTo>
                    <a:pt x="8" y="44"/>
                  </a:lnTo>
                  <a:lnTo>
                    <a:pt x="11" y="40"/>
                  </a:lnTo>
                  <a:lnTo>
                    <a:pt x="19" y="37"/>
                  </a:lnTo>
                  <a:lnTo>
                    <a:pt x="26" y="37"/>
                  </a:lnTo>
                  <a:lnTo>
                    <a:pt x="30" y="37"/>
                  </a:lnTo>
                  <a:lnTo>
                    <a:pt x="34" y="40"/>
                  </a:lnTo>
                  <a:lnTo>
                    <a:pt x="37" y="37"/>
                  </a:lnTo>
                  <a:lnTo>
                    <a:pt x="37" y="37"/>
                  </a:lnTo>
                  <a:lnTo>
                    <a:pt x="41" y="37"/>
                  </a:lnTo>
                  <a:lnTo>
                    <a:pt x="41" y="37"/>
                  </a:lnTo>
                  <a:lnTo>
                    <a:pt x="45" y="40"/>
                  </a:lnTo>
                  <a:lnTo>
                    <a:pt x="48" y="40"/>
                  </a:lnTo>
                  <a:lnTo>
                    <a:pt x="52" y="40"/>
                  </a:lnTo>
                  <a:lnTo>
                    <a:pt x="56" y="37"/>
                  </a:lnTo>
                  <a:lnTo>
                    <a:pt x="63" y="40"/>
                  </a:lnTo>
                  <a:lnTo>
                    <a:pt x="67" y="40"/>
                  </a:lnTo>
                  <a:lnTo>
                    <a:pt x="71" y="48"/>
                  </a:lnTo>
                  <a:lnTo>
                    <a:pt x="74" y="48"/>
                  </a:lnTo>
                  <a:lnTo>
                    <a:pt x="78" y="52"/>
                  </a:lnTo>
                  <a:lnTo>
                    <a:pt x="85" y="52"/>
                  </a:lnTo>
                  <a:lnTo>
                    <a:pt x="85" y="52"/>
                  </a:lnTo>
                  <a:lnTo>
                    <a:pt x="85" y="52"/>
                  </a:lnTo>
                  <a:lnTo>
                    <a:pt x="93" y="52"/>
                  </a:lnTo>
                  <a:lnTo>
                    <a:pt x="96" y="48"/>
                  </a:lnTo>
                  <a:lnTo>
                    <a:pt x="100" y="44"/>
                  </a:lnTo>
                  <a:lnTo>
                    <a:pt x="100" y="44"/>
                  </a:lnTo>
                  <a:lnTo>
                    <a:pt x="104" y="40"/>
                  </a:lnTo>
                  <a:lnTo>
                    <a:pt x="104" y="4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43"/>
            <p:cNvSpPr>
              <a:spLocks/>
            </p:cNvSpPr>
            <p:nvPr/>
          </p:nvSpPr>
          <p:spPr bwMode="auto">
            <a:xfrm>
              <a:off x="4679009" y="1954956"/>
              <a:ext cx="104218" cy="66905"/>
            </a:xfrm>
            <a:custGeom>
              <a:avLst/>
              <a:gdLst>
                <a:gd name="T0" fmla="*/ 26 w 81"/>
                <a:gd name="T1" fmla="*/ 41 h 52"/>
                <a:gd name="T2" fmla="*/ 26 w 81"/>
                <a:gd name="T3" fmla="*/ 33 h 52"/>
                <a:gd name="T4" fmla="*/ 30 w 81"/>
                <a:gd name="T5" fmla="*/ 29 h 52"/>
                <a:gd name="T6" fmla="*/ 26 w 81"/>
                <a:gd name="T7" fmla="*/ 29 h 52"/>
                <a:gd name="T8" fmla="*/ 26 w 81"/>
                <a:gd name="T9" fmla="*/ 29 h 52"/>
                <a:gd name="T10" fmla="*/ 22 w 81"/>
                <a:gd name="T11" fmla="*/ 26 h 52"/>
                <a:gd name="T12" fmla="*/ 22 w 81"/>
                <a:gd name="T13" fmla="*/ 26 h 52"/>
                <a:gd name="T14" fmla="*/ 15 w 81"/>
                <a:gd name="T15" fmla="*/ 26 h 52"/>
                <a:gd name="T16" fmla="*/ 11 w 81"/>
                <a:gd name="T17" fmla="*/ 26 h 52"/>
                <a:gd name="T18" fmla="*/ 7 w 81"/>
                <a:gd name="T19" fmla="*/ 18 h 52"/>
                <a:gd name="T20" fmla="*/ 0 w 81"/>
                <a:gd name="T21" fmla="*/ 18 h 52"/>
                <a:gd name="T22" fmla="*/ 0 w 81"/>
                <a:gd name="T23" fmla="*/ 18 h 52"/>
                <a:gd name="T24" fmla="*/ 0 w 81"/>
                <a:gd name="T25" fmla="*/ 18 h 52"/>
                <a:gd name="T26" fmla="*/ 0 w 81"/>
                <a:gd name="T27" fmla="*/ 15 h 52"/>
                <a:gd name="T28" fmla="*/ 0 w 81"/>
                <a:gd name="T29" fmla="*/ 11 h 52"/>
                <a:gd name="T30" fmla="*/ 4 w 81"/>
                <a:gd name="T31" fmla="*/ 7 h 52"/>
                <a:gd name="T32" fmla="*/ 4 w 81"/>
                <a:gd name="T33" fmla="*/ 7 h 52"/>
                <a:gd name="T34" fmla="*/ 7 w 81"/>
                <a:gd name="T35" fmla="*/ 3 h 52"/>
                <a:gd name="T36" fmla="*/ 15 w 81"/>
                <a:gd name="T37" fmla="*/ 0 h 52"/>
                <a:gd name="T38" fmla="*/ 22 w 81"/>
                <a:gd name="T39" fmla="*/ 0 h 52"/>
                <a:gd name="T40" fmla="*/ 26 w 81"/>
                <a:gd name="T41" fmla="*/ 0 h 52"/>
                <a:gd name="T42" fmla="*/ 30 w 81"/>
                <a:gd name="T43" fmla="*/ 3 h 52"/>
                <a:gd name="T44" fmla="*/ 33 w 81"/>
                <a:gd name="T45" fmla="*/ 0 h 52"/>
                <a:gd name="T46" fmla="*/ 33 w 81"/>
                <a:gd name="T47" fmla="*/ 0 h 52"/>
                <a:gd name="T48" fmla="*/ 37 w 81"/>
                <a:gd name="T49" fmla="*/ 0 h 52"/>
                <a:gd name="T50" fmla="*/ 37 w 81"/>
                <a:gd name="T51" fmla="*/ 0 h 52"/>
                <a:gd name="T52" fmla="*/ 41 w 81"/>
                <a:gd name="T53" fmla="*/ 3 h 52"/>
                <a:gd name="T54" fmla="*/ 44 w 81"/>
                <a:gd name="T55" fmla="*/ 3 h 52"/>
                <a:gd name="T56" fmla="*/ 48 w 81"/>
                <a:gd name="T57" fmla="*/ 3 h 52"/>
                <a:gd name="T58" fmla="*/ 52 w 81"/>
                <a:gd name="T59" fmla="*/ 0 h 52"/>
                <a:gd name="T60" fmla="*/ 59 w 81"/>
                <a:gd name="T61" fmla="*/ 3 h 52"/>
                <a:gd name="T62" fmla="*/ 63 w 81"/>
                <a:gd name="T63" fmla="*/ 3 h 52"/>
                <a:gd name="T64" fmla="*/ 67 w 81"/>
                <a:gd name="T65" fmla="*/ 11 h 52"/>
                <a:gd name="T66" fmla="*/ 70 w 81"/>
                <a:gd name="T67" fmla="*/ 11 h 52"/>
                <a:gd name="T68" fmla="*/ 74 w 81"/>
                <a:gd name="T69" fmla="*/ 15 h 52"/>
                <a:gd name="T70" fmla="*/ 81 w 81"/>
                <a:gd name="T71" fmla="*/ 15 h 52"/>
                <a:gd name="T72" fmla="*/ 81 w 81"/>
                <a:gd name="T73" fmla="*/ 15 h 52"/>
                <a:gd name="T74" fmla="*/ 78 w 81"/>
                <a:gd name="T75" fmla="*/ 22 h 52"/>
                <a:gd name="T76" fmla="*/ 81 w 81"/>
                <a:gd name="T77" fmla="*/ 22 h 52"/>
                <a:gd name="T78" fmla="*/ 81 w 81"/>
                <a:gd name="T79" fmla="*/ 26 h 52"/>
                <a:gd name="T80" fmla="*/ 74 w 81"/>
                <a:gd name="T81" fmla="*/ 26 h 52"/>
                <a:gd name="T82" fmla="*/ 70 w 81"/>
                <a:gd name="T83" fmla="*/ 33 h 52"/>
                <a:gd name="T84" fmla="*/ 70 w 81"/>
                <a:gd name="T85" fmla="*/ 33 h 52"/>
                <a:gd name="T86" fmla="*/ 70 w 81"/>
                <a:gd name="T87" fmla="*/ 37 h 52"/>
                <a:gd name="T88" fmla="*/ 74 w 81"/>
                <a:gd name="T89" fmla="*/ 37 h 52"/>
                <a:gd name="T90" fmla="*/ 74 w 81"/>
                <a:gd name="T91" fmla="*/ 41 h 52"/>
                <a:gd name="T92" fmla="*/ 70 w 81"/>
                <a:gd name="T93" fmla="*/ 41 h 52"/>
                <a:gd name="T94" fmla="*/ 67 w 81"/>
                <a:gd name="T95" fmla="*/ 41 h 52"/>
                <a:gd name="T96" fmla="*/ 67 w 81"/>
                <a:gd name="T97" fmla="*/ 41 h 52"/>
                <a:gd name="T98" fmla="*/ 63 w 81"/>
                <a:gd name="T99" fmla="*/ 44 h 52"/>
                <a:gd name="T100" fmla="*/ 59 w 81"/>
                <a:gd name="T101" fmla="*/ 44 h 52"/>
                <a:gd name="T102" fmla="*/ 59 w 81"/>
                <a:gd name="T103" fmla="*/ 48 h 52"/>
                <a:gd name="T104" fmla="*/ 59 w 81"/>
                <a:gd name="T105" fmla="*/ 48 h 52"/>
                <a:gd name="T106" fmla="*/ 52 w 81"/>
                <a:gd name="T107" fmla="*/ 52 h 52"/>
                <a:gd name="T108" fmla="*/ 48 w 81"/>
                <a:gd name="T109" fmla="*/ 48 h 52"/>
                <a:gd name="T110" fmla="*/ 44 w 81"/>
                <a:gd name="T111" fmla="*/ 52 h 52"/>
                <a:gd name="T112" fmla="*/ 41 w 81"/>
                <a:gd name="T113" fmla="*/ 52 h 52"/>
                <a:gd name="T114" fmla="*/ 37 w 81"/>
                <a:gd name="T115" fmla="*/ 52 h 52"/>
                <a:gd name="T116" fmla="*/ 37 w 81"/>
                <a:gd name="T117" fmla="*/ 48 h 52"/>
                <a:gd name="T118" fmla="*/ 37 w 81"/>
                <a:gd name="T119" fmla="*/ 41 h 52"/>
                <a:gd name="T120" fmla="*/ 33 w 81"/>
                <a:gd name="T121" fmla="*/ 41 h 52"/>
                <a:gd name="T122" fmla="*/ 30 w 81"/>
                <a:gd name="T123" fmla="*/ 37 h 52"/>
                <a:gd name="T124" fmla="*/ 26 w 81"/>
                <a:gd name="T125" fmla="*/ 4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 h="52">
                  <a:moveTo>
                    <a:pt x="26" y="41"/>
                  </a:moveTo>
                  <a:lnTo>
                    <a:pt x="26" y="33"/>
                  </a:lnTo>
                  <a:lnTo>
                    <a:pt x="30" y="29"/>
                  </a:lnTo>
                  <a:lnTo>
                    <a:pt x="26" y="29"/>
                  </a:lnTo>
                  <a:lnTo>
                    <a:pt x="26" y="29"/>
                  </a:lnTo>
                  <a:lnTo>
                    <a:pt x="22" y="26"/>
                  </a:lnTo>
                  <a:lnTo>
                    <a:pt x="22" y="26"/>
                  </a:lnTo>
                  <a:lnTo>
                    <a:pt x="15" y="26"/>
                  </a:lnTo>
                  <a:lnTo>
                    <a:pt x="11" y="26"/>
                  </a:lnTo>
                  <a:lnTo>
                    <a:pt x="7" y="18"/>
                  </a:lnTo>
                  <a:lnTo>
                    <a:pt x="0" y="18"/>
                  </a:lnTo>
                  <a:lnTo>
                    <a:pt x="0" y="18"/>
                  </a:lnTo>
                  <a:lnTo>
                    <a:pt x="0" y="18"/>
                  </a:lnTo>
                  <a:lnTo>
                    <a:pt x="0" y="15"/>
                  </a:lnTo>
                  <a:lnTo>
                    <a:pt x="0" y="11"/>
                  </a:lnTo>
                  <a:lnTo>
                    <a:pt x="4" y="7"/>
                  </a:lnTo>
                  <a:lnTo>
                    <a:pt x="4" y="7"/>
                  </a:lnTo>
                  <a:lnTo>
                    <a:pt x="7" y="3"/>
                  </a:lnTo>
                  <a:lnTo>
                    <a:pt x="15" y="0"/>
                  </a:lnTo>
                  <a:lnTo>
                    <a:pt x="22" y="0"/>
                  </a:lnTo>
                  <a:lnTo>
                    <a:pt x="26" y="0"/>
                  </a:lnTo>
                  <a:lnTo>
                    <a:pt x="30" y="3"/>
                  </a:lnTo>
                  <a:lnTo>
                    <a:pt x="33" y="0"/>
                  </a:lnTo>
                  <a:lnTo>
                    <a:pt x="33" y="0"/>
                  </a:lnTo>
                  <a:lnTo>
                    <a:pt x="37" y="0"/>
                  </a:lnTo>
                  <a:lnTo>
                    <a:pt x="37" y="0"/>
                  </a:lnTo>
                  <a:lnTo>
                    <a:pt x="41" y="3"/>
                  </a:lnTo>
                  <a:lnTo>
                    <a:pt x="44" y="3"/>
                  </a:lnTo>
                  <a:lnTo>
                    <a:pt x="48" y="3"/>
                  </a:lnTo>
                  <a:lnTo>
                    <a:pt x="52" y="0"/>
                  </a:lnTo>
                  <a:lnTo>
                    <a:pt x="59" y="3"/>
                  </a:lnTo>
                  <a:lnTo>
                    <a:pt x="63" y="3"/>
                  </a:lnTo>
                  <a:lnTo>
                    <a:pt x="67" y="11"/>
                  </a:lnTo>
                  <a:lnTo>
                    <a:pt x="70" y="11"/>
                  </a:lnTo>
                  <a:lnTo>
                    <a:pt x="74" y="15"/>
                  </a:lnTo>
                  <a:lnTo>
                    <a:pt x="81" y="15"/>
                  </a:lnTo>
                  <a:lnTo>
                    <a:pt x="81" y="15"/>
                  </a:lnTo>
                  <a:lnTo>
                    <a:pt x="78" y="22"/>
                  </a:lnTo>
                  <a:lnTo>
                    <a:pt x="81" y="22"/>
                  </a:lnTo>
                  <a:lnTo>
                    <a:pt x="81" y="26"/>
                  </a:lnTo>
                  <a:lnTo>
                    <a:pt x="74" y="26"/>
                  </a:lnTo>
                  <a:lnTo>
                    <a:pt x="70" y="33"/>
                  </a:lnTo>
                  <a:lnTo>
                    <a:pt x="70" y="33"/>
                  </a:lnTo>
                  <a:lnTo>
                    <a:pt x="70" y="37"/>
                  </a:lnTo>
                  <a:lnTo>
                    <a:pt x="74" y="37"/>
                  </a:lnTo>
                  <a:lnTo>
                    <a:pt x="74" y="41"/>
                  </a:lnTo>
                  <a:lnTo>
                    <a:pt x="70" y="41"/>
                  </a:lnTo>
                  <a:lnTo>
                    <a:pt x="67" y="41"/>
                  </a:lnTo>
                  <a:lnTo>
                    <a:pt x="67" y="41"/>
                  </a:lnTo>
                  <a:lnTo>
                    <a:pt x="63" y="44"/>
                  </a:lnTo>
                  <a:lnTo>
                    <a:pt x="59" y="44"/>
                  </a:lnTo>
                  <a:lnTo>
                    <a:pt x="59" y="48"/>
                  </a:lnTo>
                  <a:lnTo>
                    <a:pt x="59" y="48"/>
                  </a:lnTo>
                  <a:lnTo>
                    <a:pt x="52" y="52"/>
                  </a:lnTo>
                  <a:lnTo>
                    <a:pt x="48" y="48"/>
                  </a:lnTo>
                  <a:lnTo>
                    <a:pt x="44" y="52"/>
                  </a:lnTo>
                  <a:lnTo>
                    <a:pt x="41" y="52"/>
                  </a:lnTo>
                  <a:lnTo>
                    <a:pt x="37" y="52"/>
                  </a:lnTo>
                  <a:lnTo>
                    <a:pt x="37" y="48"/>
                  </a:lnTo>
                  <a:lnTo>
                    <a:pt x="37" y="41"/>
                  </a:lnTo>
                  <a:lnTo>
                    <a:pt x="33" y="41"/>
                  </a:lnTo>
                  <a:lnTo>
                    <a:pt x="30" y="37"/>
                  </a:lnTo>
                  <a:lnTo>
                    <a:pt x="26" y="4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44"/>
            <p:cNvSpPr>
              <a:spLocks/>
            </p:cNvSpPr>
            <p:nvPr/>
          </p:nvSpPr>
          <p:spPr bwMode="auto">
            <a:xfrm>
              <a:off x="4731760" y="1958817"/>
              <a:ext cx="176269" cy="124804"/>
            </a:xfrm>
            <a:custGeom>
              <a:avLst/>
              <a:gdLst>
                <a:gd name="T0" fmla="*/ 3 w 137"/>
                <a:gd name="T1" fmla="*/ 49 h 97"/>
                <a:gd name="T2" fmla="*/ 11 w 137"/>
                <a:gd name="T3" fmla="*/ 49 h 97"/>
                <a:gd name="T4" fmla="*/ 18 w 137"/>
                <a:gd name="T5" fmla="*/ 45 h 97"/>
                <a:gd name="T6" fmla="*/ 22 w 137"/>
                <a:gd name="T7" fmla="*/ 41 h 97"/>
                <a:gd name="T8" fmla="*/ 26 w 137"/>
                <a:gd name="T9" fmla="*/ 38 h 97"/>
                <a:gd name="T10" fmla="*/ 33 w 137"/>
                <a:gd name="T11" fmla="*/ 38 h 97"/>
                <a:gd name="T12" fmla="*/ 29 w 137"/>
                <a:gd name="T13" fmla="*/ 34 h 97"/>
                <a:gd name="T14" fmla="*/ 29 w 137"/>
                <a:gd name="T15" fmla="*/ 30 h 97"/>
                <a:gd name="T16" fmla="*/ 40 w 137"/>
                <a:gd name="T17" fmla="*/ 23 h 97"/>
                <a:gd name="T18" fmla="*/ 37 w 137"/>
                <a:gd name="T19" fmla="*/ 19 h 97"/>
                <a:gd name="T20" fmla="*/ 48 w 137"/>
                <a:gd name="T21" fmla="*/ 12 h 97"/>
                <a:gd name="T22" fmla="*/ 55 w 137"/>
                <a:gd name="T23" fmla="*/ 4 h 97"/>
                <a:gd name="T24" fmla="*/ 59 w 137"/>
                <a:gd name="T25" fmla="*/ 0 h 97"/>
                <a:gd name="T26" fmla="*/ 66 w 137"/>
                <a:gd name="T27" fmla="*/ 4 h 97"/>
                <a:gd name="T28" fmla="*/ 70 w 137"/>
                <a:gd name="T29" fmla="*/ 4 h 97"/>
                <a:gd name="T30" fmla="*/ 77 w 137"/>
                <a:gd name="T31" fmla="*/ 4 h 97"/>
                <a:gd name="T32" fmla="*/ 85 w 137"/>
                <a:gd name="T33" fmla="*/ 4 h 97"/>
                <a:gd name="T34" fmla="*/ 92 w 137"/>
                <a:gd name="T35" fmla="*/ 8 h 97"/>
                <a:gd name="T36" fmla="*/ 103 w 137"/>
                <a:gd name="T37" fmla="*/ 8 h 97"/>
                <a:gd name="T38" fmla="*/ 103 w 137"/>
                <a:gd name="T39" fmla="*/ 15 h 97"/>
                <a:gd name="T40" fmla="*/ 103 w 137"/>
                <a:gd name="T41" fmla="*/ 23 h 97"/>
                <a:gd name="T42" fmla="*/ 111 w 137"/>
                <a:gd name="T43" fmla="*/ 30 h 97"/>
                <a:gd name="T44" fmla="*/ 118 w 137"/>
                <a:gd name="T45" fmla="*/ 38 h 97"/>
                <a:gd name="T46" fmla="*/ 126 w 137"/>
                <a:gd name="T47" fmla="*/ 45 h 97"/>
                <a:gd name="T48" fmla="*/ 133 w 137"/>
                <a:gd name="T49" fmla="*/ 52 h 97"/>
                <a:gd name="T50" fmla="*/ 133 w 137"/>
                <a:gd name="T51" fmla="*/ 56 h 97"/>
                <a:gd name="T52" fmla="*/ 122 w 137"/>
                <a:gd name="T53" fmla="*/ 64 h 97"/>
                <a:gd name="T54" fmla="*/ 118 w 137"/>
                <a:gd name="T55" fmla="*/ 64 h 97"/>
                <a:gd name="T56" fmla="*/ 122 w 137"/>
                <a:gd name="T57" fmla="*/ 71 h 97"/>
                <a:gd name="T58" fmla="*/ 126 w 137"/>
                <a:gd name="T59" fmla="*/ 78 h 97"/>
                <a:gd name="T60" fmla="*/ 126 w 137"/>
                <a:gd name="T61" fmla="*/ 82 h 97"/>
                <a:gd name="T62" fmla="*/ 111 w 137"/>
                <a:gd name="T63" fmla="*/ 86 h 97"/>
                <a:gd name="T64" fmla="*/ 111 w 137"/>
                <a:gd name="T65" fmla="*/ 97 h 97"/>
                <a:gd name="T66" fmla="*/ 103 w 137"/>
                <a:gd name="T67" fmla="*/ 93 h 97"/>
                <a:gd name="T68" fmla="*/ 96 w 137"/>
                <a:gd name="T69" fmla="*/ 93 h 97"/>
                <a:gd name="T70" fmla="*/ 89 w 137"/>
                <a:gd name="T71" fmla="*/ 97 h 97"/>
                <a:gd name="T72" fmla="*/ 85 w 137"/>
                <a:gd name="T73" fmla="*/ 93 h 97"/>
                <a:gd name="T74" fmla="*/ 77 w 137"/>
                <a:gd name="T75" fmla="*/ 97 h 97"/>
                <a:gd name="T76" fmla="*/ 70 w 137"/>
                <a:gd name="T77" fmla="*/ 93 h 97"/>
                <a:gd name="T78" fmla="*/ 66 w 137"/>
                <a:gd name="T79" fmla="*/ 93 h 97"/>
                <a:gd name="T80" fmla="*/ 55 w 137"/>
                <a:gd name="T81" fmla="*/ 93 h 97"/>
                <a:gd name="T82" fmla="*/ 51 w 137"/>
                <a:gd name="T83" fmla="*/ 89 h 97"/>
                <a:gd name="T84" fmla="*/ 37 w 137"/>
                <a:gd name="T85" fmla="*/ 89 h 97"/>
                <a:gd name="T86" fmla="*/ 33 w 137"/>
                <a:gd name="T87" fmla="*/ 89 h 97"/>
                <a:gd name="T88" fmla="*/ 14 w 137"/>
                <a:gd name="T89" fmla="*/ 93 h 97"/>
                <a:gd name="T90" fmla="*/ 7 w 137"/>
                <a:gd name="T91" fmla="*/ 89 h 97"/>
                <a:gd name="T92" fmla="*/ 7 w 137"/>
                <a:gd name="T93" fmla="*/ 89 h 97"/>
                <a:gd name="T94" fmla="*/ 0 w 137"/>
                <a:gd name="T95" fmla="*/ 82 h 97"/>
                <a:gd name="T96" fmla="*/ 7 w 137"/>
                <a:gd name="T97" fmla="*/ 75 h 97"/>
                <a:gd name="T98" fmla="*/ 3 w 137"/>
                <a:gd name="T99" fmla="*/ 64 h 97"/>
                <a:gd name="T100" fmla="*/ 3 w 137"/>
                <a:gd name="T101" fmla="*/ 60 h 97"/>
                <a:gd name="T102" fmla="*/ 0 w 137"/>
                <a:gd name="T103" fmla="*/ 4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7" h="97">
                  <a:moveTo>
                    <a:pt x="0" y="49"/>
                  </a:moveTo>
                  <a:lnTo>
                    <a:pt x="3" y="49"/>
                  </a:lnTo>
                  <a:lnTo>
                    <a:pt x="7" y="45"/>
                  </a:lnTo>
                  <a:lnTo>
                    <a:pt x="11" y="49"/>
                  </a:lnTo>
                  <a:lnTo>
                    <a:pt x="18" y="45"/>
                  </a:lnTo>
                  <a:lnTo>
                    <a:pt x="18" y="45"/>
                  </a:lnTo>
                  <a:lnTo>
                    <a:pt x="18" y="41"/>
                  </a:lnTo>
                  <a:lnTo>
                    <a:pt x="22" y="41"/>
                  </a:lnTo>
                  <a:lnTo>
                    <a:pt x="26" y="38"/>
                  </a:lnTo>
                  <a:lnTo>
                    <a:pt x="26" y="38"/>
                  </a:lnTo>
                  <a:lnTo>
                    <a:pt x="29" y="38"/>
                  </a:lnTo>
                  <a:lnTo>
                    <a:pt x="33" y="38"/>
                  </a:lnTo>
                  <a:lnTo>
                    <a:pt x="33" y="34"/>
                  </a:lnTo>
                  <a:lnTo>
                    <a:pt x="29" y="34"/>
                  </a:lnTo>
                  <a:lnTo>
                    <a:pt x="29" y="30"/>
                  </a:lnTo>
                  <a:lnTo>
                    <a:pt x="29" y="30"/>
                  </a:lnTo>
                  <a:lnTo>
                    <a:pt x="33" y="23"/>
                  </a:lnTo>
                  <a:lnTo>
                    <a:pt x="40" y="23"/>
                  </a:lnTo>
                  <a:lnTo>
                    <a:pt x="40" y="19"/>
                  </a:lnTo>
                  <a:lnTo>
                    <a:pt x="37" y="19"/>
                  </a:lnTo>
                  <a:lnTo>
                    <a:pt x="40" y="12"/>
                  </a:lnTo>
                  <a:lnTo>
                    <a:pt x="48" y="12"/>
                  </a:lnTo>
                  <a:lnTo>
                    <a:pt x="51" y="8"/>
                  </a:lnTo>
                  <a:lnTo>
                    <a:pt x="55" y="4"/>
                  </a:lnTo>
                  <a:lnTo>
                    <a:pt x="55" y="4"/>
                  </a:lnTo>
                  <a:lnTo>
                    <a:pt x="59" y="0"/>
                  </a:lnTo>
                  <a:lnTo>
                    <a:pt x="63" y="0"/>
                  </a:lnTo>
                  <a:lnTo>
                    <a:pt x="66" y="4"/>
                  </a:lnTo>
                  <a:lnTo>
                    <a:pt x="66" y="0"/>
                  </a:lnTo>
                  <a:lnTo>
                    <a:pt x="70" y="4"/>
                  </a:lnTo>
                  <a:lnTo>
                    <a:pt x="74" y="4"/>
                  </a:lnTo>
                  <a:lnTo>
                    <a:pt x="77" y="4"/>
                  </a:lnTo>
                  <a:lnTo>
                    <a:pt x="81" y="8"/>
                  </a:lnTo>
                  <a:lnTo>
                    <a:pt x="85" y="4"/>
                  </a:lnTo>
                  <a:lnTo>
                    <a:pt x="92" y="4"/>
                  </a:lnTo>
                  <a:lnTo>
                    <a:pt x="92" y="8"/>
                  </a:lnTo>
                  <a:lnTo>
                    <a:pt x="96" y="8"/>
                  </a:lnTo>
                  <a:lnTo>
                    <a:pt x="103" y="8"/>
                  </a:lnTo>
                  <a:lnTo>
                    <a:pt x="103" y="12"/>
                  </a:lnTo>
                  <a:lnTo>
                    <a:pt x="103" y="15"/>
                  </a:lnTo>
                  <a:lnTo>
                    <a:pt x="103" y="19"/>
                  </a:lnTo>
                  <a:lnTo>
                    <a:pt x="103" y="23"/>
                  </a:lnTo>
                  <a:lnTo>
                    <a:pt x="107" y="26"/>
                  </a:lnTo>
                  <a:lnTo>
                    <a:pt x="111" y="30"/>
                  </a:lnTo>
                  <a:lnTo>
                    <a:pt x="114" y="38"/>
                  </a:lnTo>
                  <a:lnTo>
                    <a:pt x="118" y="38"/>
                  </a:lnTo>
                  <a:lnTo>
                    <a:pt x="118" y="45"/>
                  </a:lnTo>
                  <a:lnTo>
                    <a:pt x="126" y="45"/>
                  </a:lnTo>
                  <a:lnTo>
                    <a:pt x="133" y="49"/>
                  </a:lnTo>
                  <a:lnTo>
                    <a:pt x="133" y="52"/>
                  </a:lnTo>
                  <a:lnTo>
                    <a:pt x="137" y="56"/>
                  </a:lnTo>
                  <a:lnTo>
                    <a:pt x="133" y="56"/>
                  </a:lnTo>
                  <a:lnTo>
                    <a:pt x="129" y="64"/>
                  </a:lnTo>
                  <a:lnTo>
                    <a:pt x="122" y="64"/>
                  </a:lnTo>
                  <a:lnTo>
                    <a:pt x="118" y="60"/>
                  </a:lnTo>
                  <a:lnTo>
                    <a:pt x="118" y="64"/>
                  </a:lnTo>
                  <a:lnTo>
                    <a:pt x="118" y="67"/>
                  </a:lnTo>
                  <a:lnTo>
                    <a:pt x="122" y="71"/>
                  </a:lnTo>
                  <a:lnTo>
                    <a:pt x="122" y="75"/>
                  </a:lnTo>
                  <a:lnTo>
                    <a:pt x="126" y="78"/>
                  </a:lnTo>
                  <a:lnTo>
                    <a:pt x="126" y="82"/>
                  </a:lnTo>
                  <a:lnTo>
                    <a:pt x="126" y="82"/>
                  </a:lnTo>
                  <a:lnTo>
                    <a:pt x="118" y="86"/>
                  </a:lnTo>
                  <a:lnTo>
                    <a:pt x="111" y="86"/>
                  </a:lnTo>
                  <a:lnTo>
                    <a:pt x="111" y="89"/>
                  </a:lnTo>
                  <a:lnTo>
                    <a:pt x="111" y="97"/>
                  </a:lnTo>
                  <a:lnTo>
                    <a:pt x="107" y="97"/>
                  </a:lnTo>
                  <a:lnTo>
                    <a:pt x="103" y="93"/>
                  </a:lnTo>
                  <a:lnTo>
                    <a:pt x="100" y="93"/>
                  </a:lnTo>
                  <a:lnTo>
                    <a:pt x="96" y="93"/>
                  </a:lnTo>
                  <a:lnTo>
                    <a:pt x="92" y="93"/>
                  </a:lnTo>
                  <a:lnTo>
                    <a:pt x="89" y="97"/>
                  </a:lnTo>
                  <a:lnTo>
                    <a:pt x="85" y="97"/>
                  </a:lnTo>
                  <a:lnTo>
                    <a:pt x="85" y="93"/>
                  </a:lnTo>
                  <a:lnTo>
                    <a:pt x="81" y="93"/>
                  </a:lnTo>
                  <a:lnTo>
                    <a:pt x="77" y="97"/>
                  </a:lnTo>
                  <a:lnTo>
                    <a:pt x="74" y="93"/>
                  </a:lnTo>
                  <a:lnTo>
                    <a:pt x="70" y="93"/>
                  </a:lnTo>
                  <a:lnTo>
                    <a:pt x="66" y="93"/>
                  </a:lnTo>
                  <a:lnTo>
                    <a:pt x="66" y="93"/>
                  </a:lnTo>
                  <a:lnTo>
                    <a:pt x="63" y="93"/>
                  </a:lnTo>
                  <a:lnTo>
                    <a:pt x="55" y="93"/>
                  </a:lnTo>
                  <a:lnTo>
                    <a:pt x="55" y="93"/>
                  </a:lnTo>
                  <a:lnTo>
                    <a:pt x="51" y="89"/>
                  </a:lnTo>
                  <a:lnTo>
                    <a:pt x="44" y="89"/>
                  </a:lnTo>
                  <a:lnTo>
                    <a:pt x="37" y="89"/>
                  </a:lnTo>
                  <a:lnTo>
                    <a:pt x="37" y="89"/>
                  </a:lnTo>
                  <a:lnTo>
                    <a:pt x="33" y="89"/>
                  </a:lnTo>
                  <a:lnTo>
                    <a:pt x="29" y="89"/>
                  </a:lnTo>
                  <a:lnTo>
                    <a:pt x="14" y="93"/>
                  </a:lnTo>
                  <a:lnTo>
                    <a:pt x="14" y="93"/>
                  </a:lnTo>
                  <a:lnTo>
                    <a:pt x="7" y="89"/>
                  </a:lnTo>
                  <a:lnTo>
                    <a:pt x="7" y="89"/>
                  </a:lnTo>
                  <a:lnTo>
                    <a:pt x="7" y="89"/>
                  </a:lnTo>
                  <a:lnTo>
                    <a:pt x="3" y="86"/>
                  </a:lnTo>
                  <a:lnTo>
                    <a:pt x="0" y="82"/>
                  </a:lnTo>
                  <a:lnTo>
                    <a:pt x="3" y="78"/>
                  </a:lnTo>
                  <a:lnTo>
                    <a:pt x="7" y="75"/>
                  </a:lnTo>
                  <a:lnTo>
                    <a:pt x="7" y="67"/>
                  </a:lnTo>
                  <a:lnTo>
                    <a:pt x="3" y="64"/>
                  </a:lnTo>
                  <a:lnTo>
                    <a:pt x="3" y="60"/>
                  </a:lnTo>
                  <a:lnTo>
                    <a:pt x="3" y="60"/>
                  </a:lnTo>
                  <a:lnTo>
                    <a:pt x="0" y="52"/>
                  </a:lnTo>
                  <a:lnTo>
                    <a:pt x="0" y="4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45"/>
            <p:cNvSpPr>
              <a:spLocks/>
            </p:cNvSpPr>
            <p:nvPr/>
          </p:nvSpPr>
          <p:spPr bwMode="auto">
            <a:xfrm>
              <a:off x="4717610" y="2059174"/>
              <a:ext cx="347390" cy="195568"/>
            </a:xfrm>
            <a:custGeom>
              <a:avLst/>
              <a:gdLst>
                <a:gd name="T0" fmla="*/ 40 w 270"/>
                <a:gd name="T1" fmla="*/ 11 h 152"/>
                <a:gd name="T2" fmla="*/ 62 w 270"/>
                <a:gd name="T3" fmla="*/ 11 h 152"/>
                <a:gd name="T4" fmla="*/ 77 w 270"/>
                <a:gd name="T5" fmla="*/ 15 h 152"/>
                <a:gd name="T6" fmla="*/ 96 w 270"/>
                <a:gd name="T7" fmla="*/ 15 h 152"/>
                <a:gd name="T8" fmla="*/ 111 w 270"/>
                <a:gd name="T9" fmla="*/ 15 h 152"/>
                <a:gd name="T10" fmla="*/ 122 w 270"/>
                <a:gd name="T11" fmla="*/ 8 h 152"/>
                <a:gd name="T12" fmla="*/ 140 w 270"/>
                <a:gd name="T13" fmla="*/ 0 h 152"/>
                <a:gd name="T14" fmla="*/ 170 w 270"/>
                <a:gd name="T15" fmla="*/ 0 h 152"/>
                <a:gd name="T16" fmla="*/ 185 w 270"/>
                <a:gd name="T17" fmla="*/ 15 h 152"/>
                <a:gd name="T18" fmla="*/ 196 w 270"/>
                <a:gd name="T19" fmla="*/ 30 h 152"/>
                <a:gd name="T20" fmla="*/ 218 w 270"/>
                <a:gd name="T21" fmla="*/ 37 h 152"/>
                <a:gd name="T22" fmla="*/ 237 w 270"/>
                <a:gd name="T23" fmla="*/ 45 h 152"/>
                <a:gd name="T24" fmla="*/ 255 w 270"/>
                <a:gd name="T25" fmla="*/ 45 h 152"/>
                <a:gd name="T26" fmla="*/ 270 w 270"/>
                <a:gd name="T27" fmla="*/ 52 h 152"/>
                <a:gd name="T28" fmla="*/ 266 w 270"/>
                <a:gd name="T29" fmla="*/ 71 h 152"/>
                <a:gd name="T30" fmla="*/ 255 w 270"/>
                <a:gd name="T31" fmla="*/ 86 h 152"/>
                <a:gd name="T32" fmla="*/ 248 w 270"/>
                <a:gd name="T33" fmla="*/ 97 h 152"/>
                <a:gd name="T34" fmla="*/ 233 w 270"/>
                <a:gd name="T35" fmla="*/ 104 h 152"/>
                <a:gd name="T36" fmla="*/ 218 w 270"/>
                <a:gd name="T37" fmla="*/ 108 h 152"/>
                <a:gd name="T38" fmla="*/ 203 w 270"/>
                <a:gd name="T39" fmla="*/ 108 h 152"/>
                <a:gd name="T40" fmla="*/ 203 w 270"/>
                <a:gd name="T41" fmla="*/ 119 h 152"/>
                <a:gd name="T42" fmla="*/ 203 w 270"/>
                <a:gd name="T43" fmla="*/ 112 h 152"/>
                <a:gd name="T44" fmla="*/ 192 w 270"/>
                <a:gd name="T45" fmla="*/ 119 h 152"/>
                <a:gd name="T46" fmla="*/ 181 w 270"/>
                <a:gd name="T47" fmla="*/ 123 h 152"/>
                <a:gd name="T48" fmla="*/ 192 w 270"/>
                <a:gd name="T49" fmla="*/ 126 h 152"/>
                <a:gd name="T50" fmla="*/ 196 w 270"/>
                <a:gd name="T51" fmla="*/ 130 h 152"/>
                <a:gd name="T52" fmla="*/ 203 w 270"/>
                <a:gd name="T53" fmla="*/ 134 h 152"/>
                <a:gd name="T54" fmla="*/ 196 w 270"/>
                <a:gd name="T55" fmla="*/ 119 h 152"/>
                <a:gd name="T56" fmla="*/ 211 w 270"/>
                <a:gd name="T57" fmla="*/ 134 h 152"/>
                <a:gd name="T58" fmla="*/ 222 w 270"/>
                <a:gd name="T59" fmla="*/ 130 h 152"/>
                <a:gd name="T60" fmla="*/ 225 w 270"/>
                <a:gd name="T61" fmla="*/ 138 h 152"/>
                <a:gd name="T62" fmla="*/ 199 w 270"/>
                <a:gd name="T63" fmla="*/ 145 h 152"/>
                <a:gd name="T64" fmla="*/ 177 w 270"/>
                <a:gd name="T65" fmla="*/ 149 h 152"/>
                <a:gd name="T66" fmla="*/ 170 w 270"/>
                <a:gd name="T67" fmla="*/ 134 h 152"/>
                <a:gd name="T68" fmla="*/ 177 w 270"/>
                <a:gd name="T69" fmla="*/ 126 h 152"/>
                <a:gd name="T70" fmla="*/ 174 w 270"/>
                <a:gd name="T71" fmla="*/ 123 h 152"/>
                <a:gd name="T72" fmla="*/ 159 w 270"/>
                <a:gd name="T73" fmla="*/ 119 h 152"/>
                <a:gd name="T74" fmla="*/ 151 w 270"/>
                <a:gd name="T75" fmla="*/ 115 h 152"/>
                <a:gd name="T76" fmla="*/ 155 w 270"/>
                <a:gd name="T77" fmla="*/ 112 h 152"/>
                <a:gd name="T78" fmla="*/ 151 w 270"/>
                <a:gd name="T79" fmla="*/ 108 h 152"/>
                <a:gd name="T80" fmla="*/ 144 w 270"/>
                <a:gd name="T81" fmla="*/ 112 h 152"/>
                <a:gd name="T82" fmla="*/ 133 w 270"/>
                <a:gd name="T83" fmla="*/ 119 h 152"/>
                <a:gd name="T84" fmla="*/ 122 w 270"/>
                <a:gd name="T85" fmla="*/ 130 h 152"/>
                <a:gd name="T86" fmla="*/ 122 w 270"/>
                <a:gd name="T87" fmla="*/ 138 h 152"/>
                <a:gd name="T88" fmla="*/ 103 w 270"/>
                <a:gd name="T89" fmla="*/ 138 h 152"/>
                <a:gd name="T90" fmla="*/ 103 w 270"/>
                <a:gd name="T91" fmla="*/ 130 h 152"/>
                <a:gd name="T92" fmla="*/ 111 w 270"/>
                <a:gd name="T93" fmla="*/ 115 h 152"/>
                <a:gd name="T94" fmla="*/ 122 w 270"/>
                <a:gd name="T95" fmla="*/ 112 h 152"/>
                <a:gd name="T96" fmla="*/ 111 w 270"/>
                <a:gd name="T97" fmla="*/ 97 h 152"/>
                <a:gd name="T98" fmla="*/ 100 w 270"/>
                <a:gd name="T99" fmla="*/ 82 h 152"/>
                <a:gd name="T100" fmla="*/ 81 w 270"/>
                <a:gd name="T101" fmla="*/ 78 h 152"/>
                <a:gd name="T102" fmla="*/ 70 w 270"/>
                <a:gd name="T103" fmla="*/ 75 h 152"/>
                <a:gd name="T104" fmla="*/ 66 w 270"/>
                <a:gd name="T105" fmla="*/ 86 h 152"/>
                <a:gd name="T106" fmla="*/ 44 w 270"/>
                <a:gd name="T107" fmla="*/ 93 h 152"/>
                <a:gd name="T108" fmla="*/ 22 w 270"/>
                <a:gd name="T109" fmla="*/ 89 h 152"/>
                <a:gd name="T110" fmla="*/ 7 w 270"/>
                <a:gd name="T111" fmla="*/ 86 h 152"/>
                <a:gd name="T112" fmla="*/ 3 w 270"/>
                <a:gd name="T113" fmla="*/ 67 h 152"/>
                <a:gd name="T114" fmla="*/ 18 w 270"/>
                <a:gd name="T115" fmla="*/ 45 h 152"/>
                <a:gd name="T116" fmla="*/ 22 w 270"/>
                <a:gd name="T117" fmla="*/ 34 h 152"/>
                <a:gd name="T118" fmla="*/ 18 w 270"/>
                <a:gd name="T119" fmla="*/ 1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0" h="152">
                  <a:moveTo>
                    <a:pt x="18" y="11"/>
                  </a:moveTo>
                  <a:lnTo>
                    <a:pt x="18" y="11"/>
                  </a:lnTo>
                  <a:lnTo>
                    <a:pt x="25" y="15"/>
                  </a:lnTo>
                  <a:lnTo>
                    <a:pt x="25" y="15"/>
                  </a:lnTo>
                  <a:lnTo>
                    <a:pt x="40" y="11"/>
                  </a:lnTo>
                  <a:lnTo>
                    <a:pt x="44" y="11"/>
                  </a:lnTo>
                  <a:lnTo>
                    <a:pt x="48" y="11"/>
                  </a:lnTo>
                  <a:lnTo>
                    <a:pt x="48" y="11"/>
                  </a:lnTo>
                  <a:lnTo>
                    <a:pt x="55" y="11"/>
                  </a:lnTo>
                  <a:lnTo>
                    <a:pt x="62" y="11"/>
                  </a:lnTo>
                  <a:lnTo>
                    <a:pt x="66" y="15"/>
                  </a:lnTo>
                  <a:lnTo>
                    <a:pt x="66" y="15"/>
                  </a:lnTo>
                  <a:lnTo>
                    <a:pt x="74" y="15"/>
                  </a:lnTo>
                  <a:lnTo>
                    <a:pt x="77" y="15"/>
                  </a:lnTo>
                  <a:lnTo>
                    <a:pt x="77" y="15"/>
                  </a:lnTo>
                  <a:lnTo>
                    <a:pt x="81" y="15"/>
                  </a:lnTo>
                  <a:lnTo>
                    <a:pt x="85" y="15"/>
                  </a:lnTo>
                  <a:lnTo>
                    <a:pt x="88" y="19"/>
                  </a:lnTo>
                  <a:lnTo>
                    <a:pt x="92" y="15"/>
                  </a:lnTo>
                  <a:lnTo>
                    <a:pt x="96" y="15"/>
                  </a:lnTo>
                  <a:lnTo>
                    <a:pt x="96" y="19"/>
                  </a:lnTo>
                  <a:lnTo>
                    <a:pt x="100" y="19"/>
                  </a:lnTo>
                  <a:lnTo>
                    <a:pt x="103" y="15"/>
                  </a:lnTo>
                  <a:lnTo>
                    <a:pt x="107" y="15"/>
                  </a:lnTo>
                  <a:lnTo>
                    <a:pt x="111" y="15"/>
                  </a:lnTo>
                  <a:lnTo>
                    <a:pt x="114" y="15"/>
                  </a:lnTo>
                  <a:lnTo>
                    <a:pt x="118" y="19"/>
                  </a:lnTo>
                  <a:lnTo>
                    <a:pt x="122" y="19"/>
                  </a:lnTo>
                  <a:lnTo>
                    <a:pt x="122" y="11"/>
                  </a:lnTo>
                  <a:lnTo>
                    <a:pt x="122" y="8"/>
                  </a:lnTo>
                  <a:lnTo>
                    <a:pt x="129" y="8"/>
                  </a:lnTo>
                  <a:lnTo>
                    <a:pt x="137" y="4"/>
                  </a:lnTo>
                  <a:lnTo>
                    <a:pt x="137" y="4"/>
                  </a:lnTo>
                  <a:lnTo>
                    <a:pt x="140" y="4"/>
                  </a:lnTo>
                  <a:lnTo>
                    <a:pt x="140" y="0"/>
                  </a:lnTo>
                  <a:lnTo>
                    <a:pt x="144" y="0"/>
                  </a:lnTo>
                  <a:lnTo>
                    <a:pt x="151" y="0"/>
                  </a:lnTo>
                  <a:lnTo>
                    <a:pt x="159" y="0"/>
                  </a:lnTo>
                  <a:lnTo>
                    <a:pt x="166" y="0"/>
                  </a:lnTo>
                  <a:lnTo>
                    <a:pt x="170" y="0"/>
                  </a:lnTo>
                  <a:lnTo>
                    <a:pt x="170" y="8"/>
                  </a:lnTo>
                  <a:lnTo>
                    <a:pt x="174" y="8"/>
                  </a:lnTo>
                  <a:lnTo>
                    <a:pt x="174" y="11"/>
                  </a:lnTo>
                  <a:lnTo>
                    <a:pt x="177" y="19"/>
                  </a:lnTo>
                  <a:lnTo>
                    <a:pt x="185" y="15"/>
                  </a:lnTo>
                  <a:lnTo>
                    <a:pt x="188" y="19"/>
                  </a:lnTo>
                  <a:lnTo>
                    <a:pt x="188" y="23"/>
                  </a:lnTo>
                  <a:lnTo>
                    <a:pt x="192" y="23"/>
                  </a:lnTo>
                  <a:lnTo>
                    <a:pt x="192" y="26"/>
                  </a:lnTo>
                  <a:lnTo>
                    <a:pt x="196" y="30"/>
                  </a:lnTo>
                  <a:lnTo>
                    <a:pt x="203" y="37"/>
                  </a:lnTo>
                  <a:lnTo>
                    <a:pt x="203" y="34"/>
                  </a:lnTo>
                  <a:lnTo>
                    <a:pt x="211" y="37"/>
                  </a:lnTo>
                  <a:lnTo>
                    <a:pt x="214" y="37"/>
                  </a:lnTo>
                  <a:lnTo>
                    <a:pt x="218" y="37"/>
                  </a:lnTo>
                  <a:lnTo>
                    <a:pt x="222" y="34"/>
                  </a:lnTo>
                  <a:lnTo>
                    <a:pt x="225" y="34"/>
                  </a:lnTo>
                  <a:lnTo>
                    <a:pt x="229" y="41"/>
                  </a:lnTo>
                  <a:lnTo>
                    <a:pt x="233" y="45"/>
                  </a:lnTo>
                  <a:lnTo>
                    <a:pt x="237" y="45"/>
                  </a:lnTo>
                  <a:lnTo>
                    <a:pt x="237" y="45"/>
                  </a:lnTo>
                  <a:lnTo>
                    <a:pt x="244" y="45"/>
                  </a:lnTo>
                  <a:lnTo>
                    <a:pt x="248" y="45"/>
                  </a:lnTo>
                  <a:lnTo>
                    <a:pt x="251" y="49"/>
                  </a:lnTo>
                  <a:lnTo>
                    <a:pt x="255" y="45"/>
                  </a:lnTo>
                  <a:lnTo>
                    <a:pt x="259" y="49"/>
                  </a:lnTo>
                  <a:lnTo>
                    <a:pt x="262" y="49"/>
                  </a:lnTo>
                  <a:lnTo>
                    <a:pt x="266" y="49"/>
                  </a:lnTo>
                  <a:lnTo>
                    <a:pt x="266" y="52"/>
                  </a:lnTo>
                  <a:lnTo>
                    <a:pt x="270" y="52"/>
                  </a:lnTo>
                  <a:lnTo>
                    <a:pt x="270" y="56"/>
                  </a:lnTo>
                  <a:lnTo>
                    <a:pt x="266" y="60"/>
                  </a:lnTo>
                  <a:lnTo>
                    <a:pt x="262" y="60"/>
                  </a:lnTo>
                  <a:lnTo>
                    <a:pt x="262" y="67"/>
                  </a:lnTo>
                  <a:lnTo>
                    <a:pt x="266" y="71"/>
                  </a:lnTo>
                  <a:lnTo>
                    <a:pt x="270" y="75"/>
                  </a:lnTo>
                  <a:lnTo>
                    <a:pt x="266" y="78"/>
                  </a:lnTo>
                  <a:lnTo>
                    <a:pt x="266" y="82"/>
                  </a:lnTo>
                  <a:lnTo>
                    <a:pt x="262" y="86"/>
                  </a:lnTo>
                  <a:lnTo>
                    <a:pt x="255" y="86"/>
                  </a:lnTo>
                  <a:lnTo>
                    <a:pt x="251" y="89"/>
                  </a:lnTo>
                  <a:lnTo>
                    <a:pt x="251" y="93"/>
                  </a:lnTo>
                  <a:lnTo>
                    <a:pt x="248" y="97"/>
                  </a:lnTo>
                  <a:lnTo>
                    <a:pt x="248" y="101"/>
                  </a:lnTo>
                  <a:lnTo>
                    <a:pt x="248" y="97"/>
                  </a:lnTo>
                  <a:lnTo>
                    <a:pt x="244" y="97"/>
                  </a:lnTo>
                  <a:lnTo>
                    <a:pt x="240" y="101"/>
                  </a:lnTo>
                  <a:lnTo>
                    <a:pt x="237" y="101"/>
                  </a:lnTo>
                  <a:lnTo>
                    <a:pt x="233" y="101"/>
                  </a:lnTo>
                  <a:lnTo>
                    <a:pt x="233" y="104"/>
                  </a:lnTo>
                  <a:lnTo>
                    <a:pt x="229" y="104"/>
                  </a:lnTo>
                  <a:lnTo>
                    <a:pt x="225" y="104"/>
                  </a:lnTo>
                  <a:lnTo>
                    <a:pt x="222" y="108"/>
                  </a:lnTo>
                  <a:lnTo>
                    <a:pt x="222" y="108"/>
                  </a:lnTo>
                  <a:lnTo>
                    <a:pt x="218" y="108"/>
                  </a:lnTo>
                  <a:lnTo>
                    <a:pt x="218" y="112"/>
                  </a:lnTo>
                  <a:lnTo>
                    <a:pt x="211" y="108"/>
                  </a:lnTo>
                  <a:lnTo>
                    <a:pt x="207" y="112"/>
                  </a:lnTo>
                  <a:lnTo>
                    <a:pt x="207" y="112"/>
                  </a:lnTo>
                  <a:lnTo>
                    <a:pt x="203" y="108"/>
                  </a:lnTo>
                  <a:lnTo>
                    <a:pt x="203" y="108"/>
                  </a:lnTo>
                  <a:lnTo>
                    <a:pt x="203" y="112"/>
                  </a:lnTo>
                  <a:lnTo>
                    <a:pt x="207" y="112"/>
                  </a:lnTo>
                  <a:lnTo>
                    <a:pt x="203" y="115"/>
                  </a:lnTo>
                  <a:lnTo>
                    <a:pt x="203" y="119"/>
                  </a:lnTo>
                  <a:lnTo>
                    <a:pt x="199" y="119"/>
                  </a:lnTo>
                  <a:lnTo>
                    <a:pt x="199" y="119"/>
                  </a:lnTo>
                  <a:lnTo>
                    <a:pt x="199" y="119"/>
                  </a:lnTo>
                  <a:lnTo>
                    <a:pt x="203" y="115"/>
                  </a:lnTo>
                  <a:lnTo>
                    <a:pt x="203" y="112"/>
                  </a:lnTo>
                  <a:lnTo>
                    <a:pt x="199" y="112"/>
                  </a:lnTo>
                  <a:lnTo>
                    <a:pt x="199" y="112"/>
                  </a:lnTo>
                  <a:lnTo>
                    <a:pt x="196" y="119"/>
                  </a:lnTo>
                  <a:lnTo>
                    <a:pt x="192" y="119"/>
                  </a:lnTo>
                  <a:lnTo>
                    <a:pt x="192" y="119"/>
                  </a:lnTo>
                  <a:lnTo>
                    <a:pt x="188" y="119"/>
                  </a:lnTo>
                  <a:lnTo>
                    <a:pt x="185" y="119"/>
                  </a:lnTo>
                  <a:lnTo>
                    <a:pt x="185" y="119"/>
                  </a:lnTo>
                  <a:lnTo>
                    <a:pt x="181" y="119"/>
                  </a:lnTo>
                  <a:lnTo>
                    <a:pt x="181" y="123"/>
                  </a:lnTo>
                  <a:lnTo>
                    <a:pt x="181" y="123"/>
                  </a:lnTo>
                  <a:lnTo>
                    <a:pt x="188" y="123"/>
                  </a:lnTo>
                  <a:lnTo>
                    <a:pt x="188" y="123"/>
                  </a:lnTo>
                  <a:lnTo>
                    <a:pt x="192" y="126"/>
                  </a:lnTo>
                  <a:lnTo>
                    <a:pt x="192" y="126"/>
                  </a:lnTo>
                  <a:lnTo>
                    <a:pt x="196" y="126"/>
                  </a:lnTo>
                  <a:lnTo>
                    <a:pt x="192" y="126"/>
                  </a:lnTo>
                  <a:lnTo>
                    <a:pt x="192" y="130"/>
                  </a:lnTo>
                  <a:lnTo>
                    <a:pt x="196" y="130"/>
                  </a:lnTo>
                  <a:lnTo>
                    <a:pt x="196" y="130"/>
                  </a:lnTo>
                  <a:lnTo>
                    <a:pt x="196" y="130"/>
                  </a:lnTo>
                  <a:lnTo>
                    <a:pt x="196" y="130"/>
                  </a:lnTo>
                  <a:lnTo>
                    <a:pt x="199" y="130"/>
                  </a:lnTo>
                  <a:lnTo>
                    <a:pt x="199" y="134"/>
                  </a:lnTo>
                  <a:lnTo>
                    <a:pt x="203" y="134"/>
                  </a:lnTo>
                  <a:lnTo>
                    <a:pt x="207" y="138"/>
                  </a:lnTo>
                  <a:lnTo>
                    <a:pt x="207" y="134"/>
                  </a:lnTo>
                  <a:lnTo>
                    <a:pt x="203" y="130"/>
                  </a:lnTo>
                  <a:lnTo>
                    <a:pt x="196" y="123"/>
                  </a:lnTo>
                  <a:lnTo>
                    <a:pt x="196" y="119"/>
                  </a:lnTo>
                  <a:lnTo>
                    <a:pt x="196" y="119"/>
                  </a:lnTo>
                  <a:lnTo>
                    <a:pt x="199" y="123"/>
                  </a:lnTo>
                  <a:lnTo>
                    <a:pt x="199" y="126"/>
                  </a:lnTo>
                  <a:lnTo>
                    <a:pt x="207" y="134"/>
                  </a:lnTo>
                  <a:lnTo>
                    <a:pt x="211" y="134"/>
                  </a:lnTo>
                  <a:lnTo>
                    <a:pt x="211" y="134"/>
                  </a:lnTo>
                  <a:lnTo>
                    <a:pt x="214" y="134"/>
                  </a:lnTo>
                  <a:lnTo>
                    <a:pt x="218" y="134"/>
                  </a:lnTo>
                  <a:lnTo>
                    <a:pt x="218" y="130"/>
                  </a:lnTo>
                  <a:lnTo>
                    <a:pt x="222" y="130"/>
                  </a:lnTo>
                  <a:lnTo>
                    <a:pt x="229" y="130"/>
                  </a:lnTo>
                  <a:lnTo>
                    <a:pt x="225" y="134"/>
                  </a:lnTo>
                  <a:lnTo>
                    <a:pt x="225" y="134"/>
                  </a:lnTo>
                  <a:lnTo>
                    <a:pt x="225" y="138"/>
                  </a:lnTo>
                  <a:lnTo>
                    <a:pt x="225" y="138"/>
                  </a:lnTo>
                  <a:lnTo>
                    <a:pt x="218" y="141"/>
                  </a:lnTo>
                  <a:lnTo>
                    <a:pt x="211" y="138"/>
                  </a:lnTo>
                  <a:lnTo>
                    <a:pt x="207" y="141"/>
                  </a:lnTo>
                  <a:lnTo>
                    <a:pt x="207" y="145"/>
                  </a:lnTo>
                  <a:lnTo>
                    <a:pt x="199" y="145"/>
                  </a:lnTo>
                  <a:lnTo>
                    <a:pt x="192" y="149"/>
                  </a:lnTo>
                  <a:lnTo>
                    <a:pt x="188" y="152"/>
                  </a:lnTo>
                  <a:lnTo>
                    <a:pt x="181" y="152"/>
                  </a:lnTo>
                  <a:lnTo>
                    <a:pt x="177" y="149"/>
                  </a:lnTo>
                  <a:lnTo>
                    <a:pt x="177" y="149"/>
                  </a:lnTo>
                  <a:lnTo>
                    <a:pt x="181" y="141"/>
                  </a:lnTo>
                  <a:lnTo>
                    <a:pt x="181" y="141"/>
                  </a:lnTo>
                  <a:lnTo>
                    <a:pt x="177" y="138"/>
                  </a:lnTo>
                  <a:lnTo>
                    <a:pt x="174" y="138"/>
                  </a:lnTo>
                  <a:lnTo>
                    <a:pt x="170" y="134"/>
                  </a:lnTo>
                  <a:lnTo>
                    <a:pt x="166" y="138"/>
                  </a:lnTo>
                  <a:lnTo>
                    <a:pt x="166" y="138"/>
                  </a:lnTo>
                  <a:lnTo>
                    <a:pt x="170" y="130"/>
                  </a:lnTo>
                  <a:lnTo>
                    <a:pt x="174" y="130"/>
                  </a:lnTo>
                  <a:lnTo>
                    <a:pt x="177" y="126"/>
                  </a:lnTo>
                  <a:lnTo>
                    <a:pt x="181" y="126"/>
                  </a:lnTo>
                  <a:lnTo>
                    <a:pt x="177" y="126"/>
                  </a:lnTo>
                  <a:lnTo>
                    <a:pt x="177" y="123"/>
                  </a:lnTo>
                  <a:lnTo>
                    <a:pt x="177" y="119"/>
                  </a:lnTo>
                  <a:lnTo>
                    <a:pt x="174" y="123"/>
                  </a:lnTo>
                  <a:lnTo>
                    <a:pt x="174" y="123"/>
                  </a:lnTo>
                  <a:lnTo>
                    <a:pt x="170" y="119"/>
                  </a:lnTo>
                  <a:lnTo>
                    <a:pt x="166" y="119"/>
                  </a:lnTo>
                  <a:lnTo>
                    <a:pt x="162" y="123"/>
                  </a:lnTo>
                  <a:lnTo>
                    <a:pt x="159" y="119"/>
                  </a:lnTo>
                  <a:lnTo>
                    <a:pt x="155" y="119"/>
                  </a:lnTo>
                  <a:lnTo>
                    <a:pt x="155" y="119"/>
                  </a:lnTo>
                  <a:lnTo>
                    <a:pt x="155" y="119"/>
                  </a:lnTo>
                  <a:lnTo>
                    <a:pt x="155" y="115"/>
                  </a:lnTo>
                  <a:lnTo>
                    <a:pt x="151" y="115"/>
                  </a:lnTo>
                  <a:lnTo>
                    <a:pt x="144" y="115"/>
                  </a:lnTo>
                  <a:lnTo>
                    <a:pt x="144" y="112"/>
                  </a:lnTo>
                  <a:lnTo>
                    <a:pt x="148" y="112"/>
                  </a:lnTo>
                  <a:lnTo>
                    <a:pt x="155" y="112"/>
                  </a:lnTo>
                  <a:lnTo>
                    <a:pt x="155" y="112"/>
                  </a:lnTo>
                  <a:lnTo>
                    <a:pt x="159" y="112"/>
                  </a:lnTo>
                  <a:lnTo>
                    <a:pt x="162" y="112"/>
                  </a:lnTo>
                  <a:lnTo>
                    <a:pt x="155" y="112"/>
                  </a:lnTo>
                  <a:lnTo>
                    <a:pt x="155" y="112"/>
                  </a:lnTo>
                  <a:lnTo>
                    <a:pt x="151" y="108"/>
                  </a:lnTo>
                  <a:lnTo>
                    <a:pt x="151" y="108"/>
                  </a:lnTo>
                  <a:lnTo>
                    <a:pt x="151" y="108"/>
                  </a:lnTo>
                  <a:lnTo>
                    <a:pt x="148" y="112"/>
                  </a:lnTo>
                  <a:lnTo>
                    <a:pt x="144" y="112"/>
                  </a:lnTo>
                  <a:lnTo>
                    <a:pt x="144" y="112"/>
                  </a:lnTo>
                  <a:lnTo>
                    <a:pt x="144" y="108"/>
                  </a:lnTo>
                  <a:lnTo>
                    <a:pt x="140" y="112"/>
                  </a:lnTo>
                  <a:lnTo>
                    <a:pt x="137" y="112"/>
                  </a:lnTo>
                  <a:lnTo>
                    <a:pt x="133" y="115"/>
                  </a:lnTo>
                  <a:lnTo>
                    <a:pt x="133" y="119"/>
                  </a:lnTo>
                  <a:lnTo>
                    <a:pt x="129" y="123"/>
                  </a:lnTo>
                  <a:lnTo>
                    <a:pt x="129" y="123"/>
                  </a:lnTo>
                  <a:lnTo>
                    <a:pt x="129" y="123"/>
                  </a:lnTo>
                  <a:lnTo>
                    <a:pt x="125" y="130"/>
                  </a:lnTo>
                  <a:lnTo>
                    <a:pt x="122" y="130"/>
                  </a:lnTo>
                  <a:lnTo>
                    <a:pt x="122" y="130"/>
                  </a:lnTo>
                  <a:lnTo>
                    <a:pt x="122" y="130"/>
                  </a:lnTo>
                  <a:lnTo>
                    <a:pt x="122" y="134"/>
                  </a:lnTo>
                  <a:lnTo>
                    <a:pt x="122" y="134"/>
                  </a:lnTo>
                  <a:lnTo>
                    <a:pt x="122" y="138"/>
                  </a:lnTo>
                  <a:lnTo>
                    <a:pt x="122" y="138"/>
                  </a:lnTo>
                  <a:lnTo>
                    <a:pt x="118" y="134"/>
                  </a:lnTo>
                  <a:lnTo>
                    <a:pt x="114" y="134"/>
                  </a:lnTo>
                  <a:lnTo>
                    <a:pt x="111" y="138"/>
                  </a:lnTo>
                  <a:lnTo>
                    <a:pt x="103" y="138"/>
                  </a:lnTo>
                  <a:lnTo>
                    <a:pt x="100" y="138"/>
                  </a:lnTo>
                  <a:lnTo>
                    <a:pt x="96" y="134"/>
                  </a:lnTo>
                  <a:lnTo>
                    <a:pt x="100" y="130"/>
                  </a:lnTo>
                  <a:lnTo>
                    <a:pt x="103" y="130"/>
                  </a:lnTo>
                  <a:lnTo>
                    <a:pt x="103" y="130"/>
                  </a:lnTo>
                  <a:lnTo>
                    <a:pt x="107" y="123"/>
                  </a:lnTo>
                  <a:lnTo>
                    <a:pt x="107" y="123"/>
                  </a:lnTo>
                  <a:lnTo>
                    <a:pt x="107" y="119"/>
                  </a:lnTo>
                  <a:lnTo>
                    <a:pt x="107" y="115"/>
                  </a:lnTo>
                  <a:lnTo>
                    <a:pt x="111" y="115"/>
                  </a:lnTo>
                  <a:lnTo>
                    <a:pt x="114" y="112"/>
                  </a:lnTo>
                  <a:lnTo>
                    <a:pt x="118" y="115"/>
                  </a:lnTo>
                  <a:lnTo>
                    <a:pt x="122" y="115"/>
                  </a:lnTo>
                  <a:lnTo>
                    <a:pt x="122" y="115"/>
                  </a:lnTo>
                  <a:lnTo>
                    <a:pt x="122" y="112"/>
                  </a:lnTo>
                  <a:lnTo>
                    <a:pt x="122" y="108"/>
                  </a:lnTo>
                  <a:lnTo>
                    <a:pt x="122" y="104"/>
                  </a:lnTo>
                  <a:lnTo>
                    <a:pt x="118" y="104"/>
                  </a:lnTo>
                  <a:lnTo>
                    <a:pt x="111" y="101"/>
                  </a:lnTo>
                  <a:lnTo>
                    <a:pt x="111" y="97"/>
                  </a:lnTo>
                  <a:lnTo>
                    <a:pt x="107" y="97"/>
                  </a:lnTo>
                  <a:lnTo>
                    <a:pt x="107" y="93"/>
                  </a:lnTo>
                  <a:lnTo>
                    <a:pt x="107" y="89"/>
                  </a:lnTo>
                  <a:lnTo>
                    <a:pt x="103" y="86"/>
                  </a:lnTo>
                  <a:lnTo>
                    <a:pt x="100" y="82"/>
                  </a:lnTo>
                  <a:lnTo>
                    <a:pt x="96" y="82"/>
                  </a:lnTo>
                  <a:lnTo>
                    <a:pt x="96" y="82"/>
                  </a:lnTo>
                  <a:lnTo>
                    <a:pt x="92" y="82"/>
                  </a:lnTo>
                  <a:lnTo>
                    <a:pt x="85" y="78"/>
                  </a:lnTo>
                  <a:lnTo>
                    <a:pt x="81" y="78"/>
                  </a:lnTo>
                  <a:lnTo>
                    <a:pt x="77" y="75"/>
                  </a:lnTo>
                  <a:lnTo>
                    <a:pt x="77" y="75"/>
                  </a:lnTo>
                  <a:lnTo>
                    <a:pt x="74" y="75"/>
                  </a:lnTo>
                  <a:lnTo>
                    <a:pt x="74" y="78"/>
                  </a:lnTo>
                  <a:lnTo>
                    <a:pt x="70" y="75"/>
                  </a:lnTo>
                  <a:lnTo>
                    <a:pt x="70" y="78"/>
                  </a:lnTo>
                  <a:lnTo>
                    <a:pt x="66" y="75"/>
                  </a:lnTo>
                  <a:lnTo>
                    <a:pt x="66" y="78"/>
                  </a:lnTo>
                  <a:lnTo>
                    <a:pt x="66" y="82"/>
                  </a:lnTo>
                  <a:lnTo>
                    <a:pt x="66" y="86"/>
                  </a:lnTo>
                  <a:lnTo>
                    <a:pt x="62" y="86"/>
                  </a:lnTo>
                  <a:lnTo>
                    <a:pt x="59" y="89"/>
                  </a:lnTo>
                  <a:lnTo>
                    <a:pt x="48" y="89"/>
                  </a:lnTo>
                  <a:lnTo>
                    <a:pt x="44" y="93"/>
                  </a:lnTo>
                  <a:lnTo>
                    <a:pt x="44" y="93"/>
                  </a:lnTo>
                  <a:lnTo>
                    <a:pt x="37" y="93"/>
                  </a:lnTo>
                  <a:lnTo>
                    <a:pt x="33" y="93"/>
                  </a:lnTo>
                  <a:lnTo>
                    <a:pt x="33" y="89"/>
                  </a:lnTo>
                  <a:lnTo>
                    <a:pt x="29" y="89"/>
                  </a:lnTo>
                  <a:lnTo>
                    <a:pt x="22" y="89"/>
                  </a:lnTo>
                  <a:lnTo>
                    <a:pt x="18" y="86"/>
                  </a:lnTo>
                  <a:lnTo>
                    <a:pt x="14" y="86"/>
                  </a:lnTo>
                  <a:lnTo>
                    <a:pt x="11" y="86"/>
                  </a:lnTo>
                  <a:lnTo>
                    <a:pt x="7" y="86"/>
                  </a:lnTo>
                  <a:lnTo>
                    <a:pt x="7" y="86"/>
                  </a:lnTo>
                  <a:lnTo>
                    <a:pt x="3" y="82"/>
                  </a:lnTo>
                  <a:lnTo>
                    <a:pt x="0" y="78"/>
                  </a:lnTo>
                  <a:lnTo>
                    <a:pt x="0" y="78"/>
                  </a:lnTo>
                  <a:lnTo>
                    <a:pt x="0" y="75"/>
                  </a:lnTo>
                  <a:lnTo>
                    <a:pt x="3" y="67"/>
                  </a:lnTo>
                  <a:lnTo>
                    <a:pt x="7" y="67"/>
                  </a:lnTo>
                  <a:lnTo>
                    <a:pt x="7" y="63"/>
                  </a:lnTo>
                  <a:lnTo>
                    <a:pt x="7" y="60"/>
                  </a:lnTo>
                  <a:lnTo>
                    <a:pt x="18" y="49"/>
                  </a:lnTo>
                  <a:lnTo>
                    <a:pt x="18" y="45"/>
                  </a:lnTo>
                  <a:lnTo>
                    <a:pt x="22" y="41"/>
                  </a:lnTo>
                  <a:lnTo>
                    <a:pt x="25" y="41"/>
                  </a:lnTo>
                  <a:lnTo>
                    <a:pt x="25" y="37"/>
                  </a:lnTo>
                  <a:lnTo>
                    <a:pt x="22" y="34"/>
                  </a:lnTo>
                  <a:lnTo>
                    <a:pt x="22" y="34"/>
                  </a:lnTo>
                  <a:lnTo>
                    <a:pt x="25" y="30"/>
                  </a:lnTo>
                  <a:lnTo>
                    <a:pt x="22" y="30"/>
                  </a:lnTo>
                  <a:lnTo>
                    <a:pt x="18" y="26"/>
                  </a:lnTo>
                  <a:lnTo>
                    <a:pt x="18" y="23"/>
                  </a:lnTo>
                  <a:lnTo>
                    <a:pt x="18" y="15"/>
                  </a:lnTo>
                  <a:lnTo>
                    <a:pt x="18"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46"/>
            <p:cNvSpPr>
              <a:spLocks/>
            </p:cNvSpPr>
            <p:nvPr/>
          </p:nvSpPr>
          <p:spPr bwMode="auto">
            <a:xfrm>
              <a:off x="4802526" y="2155670"/>
              <a:ext cx="72051" cy="75912"/>
            </a:xfrm>
            <a:custGeom>
              <a:avLst/>
              <a:gdLst>
                <a:gd name="T0" fmla="*/ 0 w 56"/>
                <a:gd name="T1" fmla="*/ 11 h 59"/>
                <a:gd name="T2" fmla="*/ 0 w 56"/>
                <a:gd name="T3" fmla="*/ 7 h 59"/>
                <a:gd name="T4" fmla="*/ 0 w 56"/>
                <a:gd name="T5" fmla="*/ 3 h 59"/>
                <a:gd name="T6" fmla="*/ 0 w 56"/>
                <a:gd name="T7" fmla="*/ 0 h 59"/>
                <a:gd name="T8" fmla="*/ 4 w 56"/>
                <a:gd name="T9" fmla="*/ 3 h 59"/>
                <a:gd name="T10" fmla="*/ 4 w 56"/>
                <a:gd name="T11" fmla="*/ 0 h 59"/>
                <a:gd name="T12" fmla="*/ 8 w 56"/>
                <a:gd name="T13" fmla="*/ 3 h 59"/>
                <a:gd name="T14" fmla="*/ 8 w 56"/>
                <a:gd name="T15" fmla="*/ 0 h 59"/>
                <a:gd name="T16" fmla="*/ 11 w 56"/>
                <a:gd name="T17" fmla="*/ 0 h 59"/>
                <a:gd name="T18" fmla="*/ 11 w 56"/>
                <a:gd name="T19" fmla="*/ 0 h 59"/>
                <a:gd name="T20" fmla="*/ 15 w 56"/>
                <a:gd name="T21" fmla="*/ 3 h 59"/>
                <a:gd name="T22" fmla="*/ 19 w 56"/>
                <a:gd name="T23" fmla="*/ 3 h 59"/>
                <a:gd name="T24" fmla="*/ 26 w 56"/>
                <a:gd name="T25" fmla="*/ 7 h 59"/>
                <a:gd name="T26" fmla="*/ 30 w 56"/>
                <a:gd name="T27" fmla="*/ 7 h 59"/>
                <a:gd name="T28" fmla="*/ 30 w 56"/>
                <a:gd name="T29" fmla="*/ 7 h 59"/>
                <a:gd name="T30" fmla="*/ 34 w 56"/>
                <a:gd name="T31" fmla="*/ 7 h 59"/>
                <a:gd name="T32" fmla="*/ 37 w 56"/>
                <a:gd name="T33" fmla="*/ 11 h 59"/>
                <a:gd name="T34" fmla="*/ 41 w 56"/>
                <a:gd name="T35" fmla="*/ 14 h 59"/>
                <a:gd name="T36" fmla="*/ 41 w 56"/>
                <a:gd name="T37" fmla="*/ 18 h 59"/>
                <a:gd name="T38" fmla="*/ 41 w 56"/>
                <a:gd name="T39" fmla="*/ 22 h 59"/>
                <a:gd name="T40" fmla="*/ 45 w 56"/>
                <a:gd name="T41" fmla="*/ 22 h 59"/>
                <a:gd name="T42" fmla="*/ 45 w 56"/>
                <a:gd name="T43" fmla="*/ 26 h 59"/>
                <a:gd name="T44" fmla="*/ 52 w 56"/>
                <a:gd name="T45" fmla="*/ 29 h 59"/>
                <a:gd name="T46" fmla="*/ 56 w 56"/>
                <a:gd name="T47" fmla="*/ 29 h 59"/>
                <a:gd name="T48" fmla="*/ 56 w 56"/>
                <a:gd name="T49" fmla="*/ 33 h 59"/>
                <a:gd name="T50" fmla="*/ 56 w 56"/>
                <a:gd name="T51" fmla="*/ 37 h 59"/>
                <a:gd name="T52" fmla="*/ 56 w 56"/>
                <a:gd name="T53" fmla="*/ 40 h 59"/>
                <a:gd name="T54" fmla="*/ 56 w 56"/>
                <a:gd name="T55" fmla="*/ 40 h 59"/>
                <a:gd name="T56" fmla="*/ 52 w 56"/>
                <a:gd name="T57" fmla="*/ 40 h 59"/>
                <a:gd name="T58" fmla="*/ 48 w 56"/>
                <a:gd name="T59" fmla="*/ 37 h 59"/>
                <a:gd name="T60" fmla="*/ 45 w 56"/>
                <a:gd name="T61" fmla="*/ 40 h 59"/>
                <a:gd name="T62" fmla="*/ 41 w 56"/>
                <a:gd name="T63" fmla="*/ 40 h 59"/>
                <a:gd name="T64" fmla="*/ 41 w 56"/>
                <a:gd name="T65" fmla="*/ 44 h 59"/>
                <a:gd name="T66" fmla="*/ 41 w 56"/>
                <a:gd name="T67" fmla="*/ 48 h 59"/>
                <a:gd name="T68" fmla="*/ 41 w 56"/>
                <a:gd name="T69" fmla="*/ 48 h 59"/>
                <a:gd name="T70" fmla="*/ 37 w 56"/>
                <a:gd name="T71" fmla="*/ 55 h 59"/>
                <a:gd name="T72" fmla="*/ 37 w 56"/>
                <a:gd name="T73" fmla="*/ 55 h 59"/>
                <a:gd name="T74" fmla="*/ 34 w 56"/>
                <a:gd name="T75" fmla="*/ 55 h 59"/>
                <a:gd name="T76" fmla="*/ 30 w 56"/>
                <a:gd name="T77" fmla="*/ 59 h 59"/>
                <a:gd name="T78" fmla="*/ 30 w 56"/>
                <a:gd name="T79" fmla="*/ 55 h 59"/>
                <a:gd name="T80" fmla="*/ 30 w 56"/>
                <a:gd name="T81" fmla="*/ 51 h 59"/>
                <a:gd name="T82" fmla="*/ 30 w 56"/>
                <a:gd name="T83" fmla="*/ 40 h 59"/>
                <a:gd name="T84" fmla="*/ 26 w 56"/>
                <a:gd name="T85" fmla="*/ 33 h 59"/>
                <a:gd name="T86" fmla="*/ 26 w 56"/>
                <a:gd name="T87" fmla="*/ 29 h 59"/>
                <a:gd name="T88" fmla="*/ 15 w 56"/>
                <a:gd name="T89" fmla="*/ 26 h 59"/>
                <a:gd name="T90" fmla="*/ 15 w 56"/>
                <a:gd name="T91" fmla="*/ 22 h 59"/>
                <a:gd name="T92" fmla="*/ 11 w 56"/>
                <a:gd name="T93" fmla="*/ 14 h 59"/>
                <a:gd name="T94" fmla="*/ 8 w 56"/>
                <a:gd name="T95" fmla="*/ 11 h 59"/>
                <a:gd name="T96" fmla="*/ 0 w 56"/>
                <a:gd name="T9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 h="59">
                  <a:moveTo>
                    <a:pt x="0" y="11"/>
                  </a:moveTo>
                  <a:lnTo>
                    <a:pt x="0" y="7"/>
                  </a:lnTo>
                  <a:lnTo>
                    <a:pt x="0" y="3"/>
                  </a:lnTo>
                  <a:lnTo>
                    <a:pt x="0" y="0"/>
                  </a:lnTo>
                  <a:lnTo>
                    <a:pt x="4" y="3"/>
                  </a:lnTo>
                  <a:lnTo>
                    <a:pt x="4" y="0"/>
                  </a:lnTo>
                  <a:lnTo>
                    <a:pt x="8" y="3"/>
                  </a:lnTo>
                  <a:lnTo>
                    <a:pt x="8" y="0"/>
                  </a:lnTo>
                  <a:lnTo>
                    <a:pt x="11" y="0"/>
                  </a:lnTo>
                  <a:lnTo>
                    <a:pt x="11" y="0"/>
                  </a:lnTo>
                  <a:lnTo>
                    <a:pt x="15" y="3"/>
                  </a:lnTo>
                  <a:lnTo>
                    <a:pt x="19" y="3"/>
                  </a:lnTo>
                  <a:lnTo>
                    <a:pt x="26" y="7"/>
                  </a:lnTo>
                  <a:lnTo>
                    <a:pt x="30" y="7"/>
                  </a:lnTo>
                  <a:lnTo>
                    <a:pt x="30" y="7"/>
                  </a:lnTo>
                  <a:lnTo>
                    <a:pt x="34" y="7"/>
                  </a:lnTo>
                  <a:lnTo>
                    <a:pt x="37" y="11"/>
                  </a:lnTo>
                  <a:lnTo>
                    <a:pt x="41" y="14"/>
                  </a:lnTo>
                  <a:lnTo>
                    <a:pt x="41" y="18"/>
                  </a:lnTo>
                  <a:lnTo>
                    <a:pt x="41" y="22"/>
                  </a:lnTo>
                  <a:lnTo>
                    <a:pt x="45" y="22"/>
                  </a:lnTo>
                  <a:lnTo>
                    <a:pt x="45" y="26"/>
                  </a:lnTo>
                  <a:lnTo>
                    <a:pt x="52" y="29"/>
                  </a:lnTo>
                  <a:lnTo>
                    <a:pt x="56" y="29"/>
                  </a:lnTo>
                  <a:lnTo>
                    <a:pt x="56" y="33"/>
                  </a:lnTo>
                  <a:lnTo>
                    <a:pt x="56" y="37"/>
                  </a:lnTo>
                  <a:lnTo>
                    <a:pt x="56" y="40"/>
                  </a:lnTo>
                  <a:lnTo>
                    <a:pt x="56" y="40"/>
                  </a:lnTo>
                  <a:lnTo>
                    <a:pt x="52" y="40"/>
                  </a:lnTo>
                  <a:lnTo>
                    <a:pt x="48" y="37"/>
                  </a:lnTo>
                  <a:lnTo>
                    <a:pt x="45" y="40"/>
                  </a:lnTo>
                  <a:lnTo>
                    <a:pt x="41" y="40"/>
                  </a:lnTo>
                  <a:lnTo>
                    <a:pt x="41" y="44"/>
                  </a:lnTo>
                  <a:lnTo>
                    <a:pt x="41" y="48"/>
                  </a:lnTo>
                  <a:lnTo>
                    <a:pt x="41" y="48"/>
                  </a:lnTo>
                  <a:lnTo>
                    <a:pt x="37" y="55"/>
                  </a:lnTo>
                  <a:lnTo>
                    <a:pt x="37" y="55"/>
                  </a:lnTo>
                  <a:lnTo>
                    <a:pt x="34" y="55"/>
                  </a:lnTo>
                  <a:lnTo>
                    <a:pt x="30" y="59"/>
                  </a:lnTo>
                  <a:lnTo>
                    <a:pt x="30" y="55"/>
                  </a:lnTo>
                  <a:lnTo>
                    <a:pt x="30" y="51"/>
                  </a:lnTo>
                  <a:lnTo>
                    <a:pt x="30" y="40"/>
                  </a:lnTo>
                  <a:lnTo>
                    <a:pt x="26" y="33"/>
                  </a:lnTo>
                  <a:lnTo>
                    <a:pt x="26" y="29"/>
                  </a:lnTo>
                  <a:lnTo>
                    <a:pt x="15" y="26"/>
                  </a:lnTo>
                  <a:lnTo>
                    <a:pt x="15" y="22"/>
                  </a:lnTo>
                  <a:lnTo>
                    <a:pt x="11" y="14"/>
                  </a:lnTo>
                  <a:lnTo>
                    <a:pt x="8" y="11"/>
                  </a:lnTo>
                  <a:lnTo>
                    <a:pt x="0"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47"/>
            <p:cNvSpPr>
              <a:spLocks/>
            </p:cNvSpPr>
            <p:nvPr/>
          </p:nvSpPr>
          <p:spPr bwMode="auto">
            <a:xfrm>
              <a:off x="4688015" y="2169824"/>
              <a:ext cx="186562" cy="104218"/>
            </a:xfrm>
            <a:custGeom>
              <a:avLst/>
              <a:gdLst>
                <a:gd name="T0" fmla="*/ 34 w 145"/>
                <a:gd name="T1" fmla="*/ 0 h 81"/>
                <a:gd name="T2" fmla="*/ 41 w 145"/>
                <a:gd name="T3" fmla="*/ 0 h 81"/>
                <a:gd name="T4" fmla="*/ 52 w 145"/>
                <a:gd name="T5" fmla="*/ 3 h 81"/>
                <a:gd name="T6" fmla="*/ 56 w 145"/>
                <a:gd name="T7" fmla="*/ 7 h 81"/>
                <a:gd name="T8" fmla="*/ 67 w 145"/>
                <a:gd name="T9" fmla="*/ 7 h 81"/>
                <a:gd name="T10" fmla="*/ 71 w 145"/>
                <a:gd name="T11" fmla="*/ 3 h 81"/>
                <a:gd name="T12" fmla="*/ 85 w 145"/>
                <a:gd name="T13" fmla="*/ 0 h 81"/>
                <a:gd name="T14" fmla="*/ 100 w 145"/>
                <a:gd name="T15" fmla="*/ 3 h 81"/>
                <a:gd name="T16" fmla="*/ 104 w 145"/>
                <a:gd name="T17" fmla="*/ 15 h 81"/>
                <a:gd name="T18" fmla="*/ 115 w 145"/>
                <a:gd name="T19" fmla="*/ 22 h 81"/>
                <a:gd name="T20" fmla="*/ 119 w 145"/>
                <a:gd name="T21" fmla="*/ 40 h 81"/>
                <a:gd name="T22" fmla="*/ 123 w 145"/>
                <a:gd name="T23" fmla="*/ 52 h 81"/>
                <a:gd name="T24" fmla="*/ 134 w 145"/>
                <a:gd name="T25" fmla="*/ 52 h 81"/>
                <a:gd name="T26" fmla="*/ 141 w 145"/>
                <a:gd name="T27" fmla="*/ 48 h 81"/>
                <a:gd name="T28" fmla="*/ 141 w 145"/>
                <a:gd name="T29" fmla="*/ 52 h 81"/>
                <a:gd name="T30" fmla="*/ 145 w 145"/>
                <a:gd name="T31" fmla="*/ 55 h 81"/>
                <a:gd name="T32" fmla="*/ 137 w 145"/>
                <a:gd name="T33" fmla="*/ 59 h 81"/>
                <a:gd name="T34" fmla="*/ 130 w 145"/>
                <a:gd name="T35" fmla="*/ 63 h 81"/>
                <a:gd name="T36" fmla="*/ 130 w 145"/>
                <a:gd name="T37" fmla="*/ 70 h 81"/>
                <a:gd name="T38" fmla="*/ 130 w 145"/>
                <a:gd name="T39" fmla="*/ 74 h 81"/>
                <a:gd name="T40" fmla="*/ 126 w 145"/>
                <a:gd name="T41" fmla="*/ 78 h 81"/>
                <a:gd name="T42" fmla="*/ 123 w 145"/>
                <a:gd name="T43" fmla="*/ 74 h 81"/>
                <a:gd name="T44" fmla="*/ 115 w 145"/>
                <a:gd name="T45" fmla="*/ 74 h 81"/>
                <a:gd name="T46" fmla="*/ 104 w 145"/>
                <a:gd name="T47" fmla="*/ 74 h 81"/>
                <a:gd name="T48" fmla="*/ 93 w 145"/>
                <a:gd name="T49" fmla="*/ 78 h 81"/>
                <a:gd name="T50" fmla="*/ 85 w 145"/>
                <a:gd name="T51" fmla="*/ 81 h 81"/>
                <a:gd name="T52" fmla="*/ 78 w 145"/>
                <a:gd name="T53" fmla="*/ 81 h 81"/>
                <a:gd name="T54" fmla="*/ 71 w 145"/>
                <a:gd name="T55" fmla="*/ 81 h 81"/>
                <a:gd name="T56" fmla="*/ 67 w 145"/>
                <a:gd name="T57" fmla="*/ 81 h 81"/>
                <a:gd name="T58" fmla="*/ 56 w 145"/>
                <a:gd name="T59" fmla="*/ 81 h 81"/>
                <a:gd name="T60" fmla="*/ 52 w 145"/>
                <a:gd name="T61" fmla="*/ 78 h 81"/>
                <a:gd name="T62" fmla="*/ 45 w 145"/>
                <a:gd name="T63" fmla="*/ 81 h 81"/>
                <a:gd name="T64" fmla="*/ 45 w 145"/>
                <a:gd name="T65" fmla="*/ 78 h 81"/>
                <a:gd name="T66" fmla="*/ 41 w 145"/>
                <a:gd name="T67" fmla="*/ 74 h 81"/>
                <a:gd name="T68" fmla="*/ 37 w 145"/>
                <a:gd name="T69" fmla="*/ 70 h 81"/>
                <a:gd name="T70" fmla="*/ 37 w 145"/>
                <a:gd name="T71" fmla="*/ 63 h 81"/>
                <a:gd name="T72" fmla="*/ 30 w 145"/>
                <a:gd name="T73" fmla="*/ 66 h 81"/>
                <a:gd name="T74" fmla="*/ 23 w 145"/>
                <a:gd name="T75" fmla="*/ 66 h 81"/>
                <a:gd name="T76" fmla="*/ 15 w 145"/>
                <a:gd name="T77" fmla="*/ 63 h 81"/>
                <a:gd name="T78" fmla="*/ 19 w 145"/>
                <a:gd name="T79" fmla="*/ 55 h 81"/>
                <a:gd name="T80" fmla="*/ 8 w 145"/>
                <a:gd name="T81" fmla="*/ 52 h 81"/>
                <a:gd name="T82" fmla="*/ 4 w 145"/>
                <a:gd name="T83" fmla="*/ 44 h 81"/>
                <a:gd name="T84" fmla="*/ 0 w 145"/>
                <a:gd name="T85" fmla="*/ 40 h 81"/>
                <a:gd name="T86" fmla="*/ 4 w 145"/>
                <a:gd name="T87" fmla="*/ 37 h 81"/>
                <a:gd name="T88" fmla="*/ 11 w 145"/>
                <a:gd name="T89" fmla="*/ 33 h 81"/>
                <a:gd name="T90" fmla="*/ 15 w 145"/>
                <a:gd name="T91" fmla="*/ 29 h 81"/>
                <a:gd name="T92" fmla="*/ 23 w 145"/>
                <a:gd name="T93" fmla="*/ 11 h 81"/>
                <a:gd name="T94" fmla="*/ 30 w 145"/>
                <a:gd name="T95" fmla="*/ 7 h 81"/>
                <a:gd name="T96" fmla="*/ 30 w 145"/>
                <a:gd name="T9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5" h="81">
                  <a:moveTo>
                    <a:pt x="30" y="0"/>
                  </a:moveTo>
                  <a:lnTo>
                    <a:pt x="34" y="0"/>
                  </a:lnTo>
                  <a:lnTo>
                    <a:pt x="37" y="0"/>
                  </a:lnTo>
                  <a:lnTo>
                    <a:pt x="41" y="0"/>
                  </a:lnTo>
                  <a:lnTo>
                    <a:pt x="45" y="3"/>
                  </a:lnTo>
                  <a:lnTo>
                    <a:pt x="52" y="3"/>
                  </a:lnTo>
                  <a:lnTo>
                    <a:pt x="56" y="3"/>
                  </a:lnTo>
                  <a:lnTo>
                    <a:pt x="56" y="7"/>
                  </a:lnTo>
                  <a:lnTo>
                    <a:pt x="60" y="7"/>
                  </a:lnTo>
                  <a:lnTo>
                    <a:pt x="67" y="7"/>
                  </a:lnTo>
                  <a:lnTo>
                    <a:pt x="67" y="7"/>
                  </a:lnTo>
                  <a:lnTo>
                    <a:pt x="71" y="3"/>
                  </a:lnTo>
                  <a:lnTo>
                    <a:pt x="82" y="3"/>
                  </a:lnTo>
                  <a:lnTo>
                    <a:pt x="85" y="0"/>
                  </a:lnTo>
                  <a:lnTo>
                    <a:pt x="97" y="0"/>
                  </a:lnTo>
                  <a:lnTo>
                    <a:pt x="100" y="3"/>
                  </a:lnTo>
                  <a:lnTo>
                    <a:pt x="104" y="11"/>
                  </a:lnTo>
                  <a:lnTo>
                    <a:pt x="104" y="15"/>
                  </a:lnTo>
                  <a:lnTo>
                    <a:pt x="115" y="18"/>
                  </a:lnTo>
                  <a:lnTo>
                    <a:pt x="115" y="22"/>
                  </a:lnTo>
                  <a:lnTo>
                    <a:pt x="119" y="29"/>
                  </a:lnTo>
                  <a:lnTo>
                    <a:pt x="119" y="40"/>
                  </a:lnTo>
                  <a:lnTo>
                    <a:pt x="119" y="44"/>
                  </a:lnTo>
                  <a:lnTo>
                    <a:pt x="123" y="52"/>
                  </a:lnTo>
                  <a:lnTo>
                    <a:pt x="126" y="52"/>
                  </a:lnTo>
                  <a:lnTo>
                    <a:pt x="134" y="52"/>
                  </a:lnTo>
                  <a:lnTo>
                    <a:pt x="137" y="48"/>
                  </a:lnTo>
                  <a:lnTo>
                    <a:pt x="141" y="48"/>
                  </a:lnTo>
                  <a:lnTo>
                    <a:pt x="145" y="52"/>
                  </a:lnTo>
                  <a:lnTo>
                    <a:pt x="141" y="52"/>
                  </a:lnTo>
                  <a:lnTo>
                    <a:pt x="145" y="55"/>
                  </a:lnTo>
                  <a:lnTo>
                    <a:pt x="145" y="55"/>
                  </a:lnTo>
                  <a:lnTo>
                    <a:pt x="141" y="59"/>
                  </a:lnTo>
                  <a:lnTo>
                    <a:pt x="137" y="59"/>
                  </a:lnTo>
                  <a:lnTo>
                    <a:pt x="134" y="63"/>
                  </a:lnTo>
                  <a:lnTo>
                    <a:pt x="130" y="63"/>
                  </a:lnTo>
                  <a:lnTo>
                    <a:pt x="130" y="66"/>
                  </a:lnTo>
                  <a:lnTo>
                    <a:pt x="130" y="70"/>
                  </a:lnTo>
                  <a:lnTo>
                    <a:pt x="130" y="74"/>
                  </a:lnTo>
                  <a:lnTo>
                    <a:pt x="130" y="74"/>
                  </a:lnTo>
                  <a:lnTo>
                    <a:pt x="130" y="78"/>
                  </a:lnTo>
                  <a:lnTo>
                    <a:pt x="126" y="78"/>
                  </a:lnTo>
                  <a:lnTo>
                    <a:pt x="126" y="78"/>
                  </a:lnTo>
                  <a:lnTo>
                    <a:pt x="123" y="74"/>
                  </a:lnTo>
                  <a:lnTo>
                    <a:pt x="119" y="78"/>
                  </a:lnTo>
                  <a:lnTo>
                    <a:pt x="115" y="74"/>
                  </a:lnTo>
                  <a:lnTo>
                    <a:pt x="111" y="74"/>
                  </a:lnTo>
                  <a:lnTo>
                    <a:pt x="104" y="74"/>
                  </a:lnTo>
                  <a:lnTo>
                    <a:pt x="100" y="74"/>
                  </a:lnTo>
                  <a:lnTo>
                    <a:pt x="93" y="78"/>
                  </a:lnTo>
                  <a:lnTo>
                    <a:pt x="89" y="78"/>
                  </a:lnTo>
                  <a:lnTo>
                    <a:pt x="85" y="81"/>
                  </a:lnTo>
                  <a:lnTo>
                    <a:pt x="85" y="81"/>
                  </a:lnTo>
                  <a:lnTo>
                    <a:pt x="78" y="81"/>
                  </a:lnTo>
                  <a:lnTo>
                    <a:pt x="74" y="81"/>
                  </a:lnTo>
                  <a:lnTo>
                    <a:pt x="71" y="81"/>
                  </a:lnTo>
                  <a:lnTo>
                    <a:pt x="71" y="81"/>
                  </a:lnTo>
                  <a:lnTo>
                    <a:pt x="67" y="81"/>
                  </a:lnTo>
                  <a:lnTo>
                    <a:pt x="60" y="81"/>
                  </a:lnTo>
                  <a:lnTo>
                    <a:pt x="56" y="81"/>
                  </a:lnTo>
                  <a:lnTo>
                    <a:pt x="52" y="81"/>
                  </a:lnTo>
                  <a:lnTo>
                    <a:pt x="52" y="78"/>
                  </a:lnTo>
                  <a:lnTo>
                    <a:pt x="48" y="78"/>
                  </a:lnTo>
                  <a:lnTo>
                    <a:pt x="45" y="81"/>
                  </a:lnTo>
                  <a:lnTo>
                    <a:pt x="41" y="78"/>
                  </a:lnTo>
                  <a:lnTo>
                    <a:pt x="45" y="78"/>
                  </a:lnTo>
                  <a:lnTo>
                    <a:pt x="45" y="74"/>
                  </a:lnTo>
                  <a:lnTo>
                    <a:pt x="41" y="74"/>
                  </a:lnTo>
                  <a:lnTo>
                    <a:pt x="37" y="74"/>
                  </a:lnTo>
                  <a:lnTo>
                    <a:pt x="37" y="70"/>
                  </a:lnTo>
                  <a:lnTo>
                    <a:pt x="34" y="66"/>
                  </a:lnTo>
                  <a:lnTo>
                    <a:pt x="37" y="63"/>
                  </a:lnTo>
                  <a:lnTo>
                    <a:pt x="34" y="63"/>
                  </a:lnTo>
                  <a:lnTo>
                    <a:pt x="30" y="66"/>
                  </a:lnTo>
                  <a:lnTo>
                    <a:pt x="26" y="66"/>
                  </a:lnTo>
                  <a:lnTo>
                    <a:pt x="23" y="66"/>
                  </a:lnTo>
                  <a:lnTo>
                    <a:pt x="23" y="63"/>
                  </a:lnTo>
                  <a:lnTo>
                    <a:pt x="15" y="63"/>
                  </a:lnTo>
                  <a:lnTo>
                    <a:pt x="15" y="59"/>
                  </a:lnTo>
                  <a:lnTo>
                    <a:pt x="19" y="55"/>
                  </a:lnTo>
                  <a:lnTo>
                    <a:pt x="15" y="55"/>
                  </a:lnTo>
                  <a:lnTo>
                    <a:pt x="8" y="52"/>
                  </a:lnTo>
                  <a:lnTo>
                    <a:pt x="8" y="48"/>
                  </a:lnTo>
                  <a:lnTo>
                    <a:pt x="4" y="44"/>
                  </a:lnTo>
                  <a:lnTo>
                    <a:pt x="0" y="40"/>
                  </a:lnTo>
                  <a:lnTo>
                    <a:pt x="0" y="40"/>
                  </a:lnTo>
                  <a:lnTo>
                    <a:pt x="4" y="37"/>
                  </a:lnTo>
                  <a:lnTo>
                    <a:pt x="4" y="37"/>
                  </a:lnTo>
                  <a:lnTo>
                    <a:pt x="8" y="33"/>
                  </a:lnTo>
                  <a:lnTo>
                    <a:pt x="11" y="33"/>
                  </a:lnTo>
                  <a:lnTo>
                    <a:pt x="15" y="33"/>
                  </a:lnTo>
                  <a:lnTo>
                    <a:pt x="15" y="29"/>
                  </a:lnTo>
                  <a:lnTo>
                    <a:pt x="19" y="22"/>
                  </a:lnTo>
                  <a:lnTo>
                    <a:pt x="23" y="11"/>
                  </a:lnTo>
                  <a:lnTo>
                    <a:pt x="26" y="7"/>
                  </a:lnTo>
                  <a:lnTo>
                    <a:pt x="30" y="7"/>
                  </a:lnTo>
                  <a:lnTo>
                    <a:pt x="34" y="3"/>
                  </a:lnTo>
                  <a:lnTo>
                    <a:pt x="3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48"/>
            <p:cNvSpPr>
              <a:spLocks/>
            </p:cNvSpPr>
            <p:nvPr/>
          </p:nvSpPr>
          <p:spPr bwMode="auto">
            <a:xfrm>
              <a:off x="4606958" y="2159531"/>
              <a:ext cx="124804" cy="72051"/>
            </a:xfrm>
            <a:custGeom>
              <a:avLst/>
              <a:gdLst>
                <a:gd name="T0" fmla="*/ 63 w 97"/>
                <a:gd name="T1" fmla="*/ 48 h 56"/>
                <a:gd name="T2" fmla="*/ 67 w 97"/>
                <a:gd name="T3" fmla="*/ 45 h 56"/>
                <a:gd name="T4" fmla="*/ 67 w 97"/>
                <a:gd name="T5" fmla="*/ 45 h 56"/>
                <a:gd name="T6" fmla="*/ 71 w 97"/>
                <a:gd name="T7" fmla="*/ 41 h 56"/>
                <a:gd name="T8" fmla="*/ 74 w 97"/>
                <a:gd name="T9" fmla="*/ 41 h 56"/>
                <a:gd name="T10" fmla="*/ 78 w 97"/>
                <a:gd name="T11" fmla="*/ 41 h 56"/>
                <a:gd name="T12" fmla="*/ 78 w 97"/>
                <a:gd name="T13" fmla="*/ 37 h 56"/>
                <a:gd name="T14" fmla="*/ 82 w 97"/>
                <a:gd name="T15" fmla="*/ 30 h 56"/>
                <a:gd name="T16" fmla="*/ 86 w 97"/>
                <a:gd name="T17" fmla="*/ 19 h 56"/>
                <a:gd name="T18" fmla="*/ 89 w 97"/>
                <a:gd name="T19" fmla="*/ 15 h 56"/>
                <a:gd name="T20" fmla="*/ 93 w 97"/>
                <a:gd name="T21" fmla="*/ 15 h 56"/>
                <a:gd name="T22" fmla="*/ 97 w 97"/>
                <a:gd name="T23" fmla="*/ 11 h 56"/>
                <a:gd name="T24" fmla="*/ 93 w 97"/>
                <a:gd name="T25" fmla="*/ 8 h 56"/>
                <a:gd name="T26" fmla="*/ 89 w 97"/>
                <a:gd name="T27" fmla="*/ 4 h 56"/>
                <a:gd name="T28" fmla="*/ 86 w 97"/>
                <a:gd name="T29" fmla="*/ 0 h 56"/>
                <a:gd name="T30" fmla="*/ 82 w 97"/>
                <a:gd name="T31" fmla="*/ 4 h 56"/>
                <a:gd name="T32" fmla="*/ 78 w 97"/>
                <a:gd name="T33" fmla="*/ 0 h 56"/>
                <a:gd name="T34" fmla="*/ 71 w 97"/>
                <a:gd name="T35" fmla="*/ 4 h 56"/>
                <a:gd name="T36" fmla="*/ 67 w 97"/>
                <a:gd name="T37" fmla="*/ 0 h 56"/>
                <a:gd name="T38" fmla="*/ 60 w 97"/>
                <a:gd name="T39" fmla="*/ 0 h 56"/>
                <a:gd name="T40" fmla="*/ 60 w 97"/>
                <a:gd name="T41" fmla="*/ 4 h 56"/>
                <a:gd name="T42" fmla="*/ 56 w 97"/>
                <a:gd name="T43" fmla="*/ 8 h 56"/>
                <a:gd name="T44" fmla="*/ 56 w 97"/>
                <a:gd name="T45" fmla="*/ 11 h 56"/>
                <a:gd name="T46" fmla="*/ 49 w 97"/>
                <a:gd name="T47" fmla="*/ 8 h 56"/>
                <a:gd name="T48" fmla="*/ 45 w 97"/>
                <a:gd name="T49" fmla="*/ 11 h 56"/>
                <a:gd name="T50" fmla="*/ 41 w 97"/>
                <a:gd name="T51" fmla="*/ 11 h 56"/>
                <a:gd name="T52" fmla="*/ 41 w 97"/>
                <a:gd name="T53" fmla="*/ 15 h 56"/>
                <a:gd name="T54" fmla="*/ 30 w 97"/>
                <a:gd name="T55" fmla="*/ 15 h 56"/>
                <a:gd name="T56" fmla="*/ 26 w 97"/>
                <a:gd name="T57" fmla="*/ 19 h 56"/>
                <a:gd name="T58" fmla="*/ 19 w 97"/>
                <a:gd name="T59" fmla="*/ 15 h 56"/>
                <a:gd name="T60" fmla="*/ 8 w 97"/>
                <a:gd name="T61" fmla="*/ 11 h 56"/>
                <a:gd name="T62" fmla="*/ 8 w 97"/>
                <a:gd name="T63" fmla="*/ 11 h 56"/>
                <a:gd name="T64" fmla="*/ 8 w 97"/>
                <a:gd name="T65" fmla="*/ 15 h 56"/>
                <a:gd name="T66" fmla="*/ 8 w 97"/>
                <a:gd name="T67" fmla="*/ 19 h 56"/>
                <a:gd name="T68" fmla="*/ 0 w 97"/>
                <a:gd name="T69" fmla="*/ 19 h 56"/>
                <a:gd name="T70" fmla="*/ 0 w 97"/>
                <a:gd name="T71" fmla="*/ 19 h 56"/>
                <a:gd name="T72" fmla="*/ 4 w 97"/>
                <a:gd name="T73" fmla="*/ 23 h 56"/>
                <a:gd name="T74" fmla="*/ 4 w 97"/>
                <a:gd name="T75" fmla="*/ 26 h 56"/>
                <a:gd name="T76" fmla="*/ 4 w 97"/>
                <a:gd name="T77" fmla="*/ 30 h 56"/>
                <a:gd name="T78" fmla="*/ 4 w 97"/>
                <a:gd name="T79" fmla="*/ 30 h 56"/>
                <a:gd name="T80" fmla="*/ 0 w 97"/>
                <a:gd name="T81" fmla="*/ 34 h 56"/>
                <a:gd name="T82" fmla="*/ 0 w 97"/>
                <a:gd name="T83" fmla="*/ 34 h 56"/>
                <a:gd name="T84" fmla="*/ 4 w 97"/>
                <a:gd name="T85" fmla="*/ 37 h 56"/>
                <a:gd name="T86" fmla="*/ 4 w 97"/>
                <a:gd name="T87" fmla="*/ 45 h 56"/>
                <a:gd name="T88" fmla="*/ 8 w 97"/>
                <a:gd name="T89" fmla="*/ 45 h 56"/>
                <a:gd name="T90" fmla="*/ 15 w 97"/>
                <a:gd name="T91" fmla="*/ 48 h 56"/>
                <a:gd name="T92" fmla="*/ 19 w 97"/>
                <a:gd name="T93" fmla="*/ 52 h 56"/>
                <a:gd name="T94" fmla="*/ 23 w 97"/>
                <a:gd name="T95" fmla="*/ 52 h 56"/>
                <a:gd name="T96" fmla="*/ 30 w 97"/>
                <a:gd name="T97" fmla="*/ 56 h 56"/>
                <a:gd name="T98" fmla="*/ 37 w 97"/>
                <a:gd name="T99" fmla="*/ 56 h 56"/>
                <a:gd name="T100" fmla="*/ 37 w 97"/>
                <a:gd name="T101" fmla="*/ 52 h 56"/>
                <a:gd name="T102" fmla="*/ 41 w 97"/>
                <a:gd name="T103" fmla="*/ 56 h 56"/>
                <a:gd name="T104" fmla="*/ 41 w 97"/>
                <a:gd name="T105" fmla="*/ 52 h 56"/>
                <a:gd name="T106" fmla="*/ 45 w 97"/>
                <a:gd name="T107" fmla="*/ 52 h 56"/>
                <a:gd name="T108" fmla="*/ 49 w 97"/>
                <a:gd name="T109" fmla="*/ 52 h 56"/>
                <a:gd name="T110" fmla="*/ 49 w 97"/>
                <a:gd name="T111" fmla="*/ 48 h 56"/>
                <a:gd name="T112" fmla="*/ 52 w 97"/>
                <a:gd name="T113" fmla="*/ 45 h 56"/>
                <a:gd name="T114" fmla="*/ 56 w 97"/>
                <a:gd name="T115" fmla="*/ 48 h 56"/>
                <a:gd name="T116" fmla="*/ 60 w 97"/>
                <a:gd name="T117" fmla="*/ 48 h 56"/>
                <a:gd name="T118" fmla="*/ 63 w 97"/>
                <a:gd name="T119" fmla="*/ 4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 h="56">
                  <a:moveTo>
                    <a:pt x="63" y="48"/>
                  </a:moveTo>
                  <a:lnTo>
                    <a:pt x="67" y="45"/>
                  </a:lnTo>
                  <a:lnTo>
                    <a:pt x="67" y="45"/>
                  </a:lnTo>
                  <a:lnTo>
                    <a:pt x="71" y="41"/>
                  </a:lnTo>
                  <a:lnTo>
                    <a:pt x="74" y="41"/>
                  </a:lnTo>
                  <a:lnTo>
                    <a:pt x="78" y="41"/>
                  </a:lnTo>
                  <a:lnTo>
                    <a:pt x="78" y="37"/>
                  </a:lnTo>
                  <a:lnTo>
                    <a:pt x="82" y="30"/>
                  </a:lnTo>
                  <a:lnTo>
                    <a:pt x="86" y="19"/>
                  </a:lnTo>
                  <a:lnTo>
                    <a:pt x="89" y="15"/>
                  </a:lnTo>
                  <a:lnTo>
                    <a:pt x="93" y="15"/>
                  </a:lnTo>
                  <a:lnTo>
                    <a:pt x="97" y="11"/>
                  </a:lnTo>
                  <a:lnTo>
                    <a:pt x="93" y="8"/>
                  </a:lnTo>
                  <a:lnTo>
                    <a:pt x="89" y="4"/>
                  </a:lnTo>
                  <a:lnTo>
                    <a:pt x="86" y="0"/>
                  </a:lnTo>
                  <a:lnTo>
                    <a:pt x="82" y="4"/>
                  </a:lnTo>
                  <a:lnTo>
                    <a:pt x="78" y="0"/>
                  </a:lnTo>
                  <a:lnTo>
                    <a:pt x="71" y="4"/>
                  </a:lnTo>
                  <a:lnTo>
                    <a:pt x="67" y="0"/>
                  </a:lnTo>
                  <a:lnTo>
                    <a:pt x="60" y="0"/>
                  </a:lnTo>
                  <a:lnTo>
                    <a:pt x="60" y="4"/>
                  </a:lnTo>
                  <a:lnTo>
                    <a:pt x="56" y="8"/>
                  </a:lnTo>
                  <a:lnTo>
                    <a:pt x="56" y="11"/>
                  </a:lnTo>
                  <a:lnTo>
                    <a:pt x="49" y="8"/>
                  </a:lnTo>
                  <a:lnTo>
                    <a:pt x="45" y="11"/>
                  </a:lnTo>
                  <a:lnTo>
                    <a:pt x="41" y="11"/>
                  </a:lnTo>
                  <a:lnTo>
                    <a:pt x="41" y="15"/>
                  </a:lnTo>
                  <a:lnTo>
                    <a:pt x="30" y="15"/>
                  </a:lnTo>
                  <a:lnTo>
                    <a:pt x="26" y="19"/>
                  </a:lnTo>
                  <a:lnTo>
                    <a:pt x="19" y="15"/>
                  </a:lnTo>
                  <a:lnTo>
                    <a:pt x="8" y="11"/>
                  </a:lnTo>
                  <a:lnTo>
                    <a:pt x="8" y="11"/>
                  </a:lnTo>
                  <a:lnTo>
                    <a:pt x="8" y="15"/>
                  </a:lnTo>
                  <a:lnTo>
                    <a:pt x="8" y="19"/>
                  </a:lnTo>
                  <a:lnTo>
                    <a:pt x="0" y="19"/>
                  </a:lnTo>
                  <a:lnTo>
                    <a:pt x="0" y="19"/>
                  </a:lnTo>
                  <a:lnTo>
                    <a:pt x="4" y="23"/>
                  </a:lnTo>
                  <a:lnTo>
                    <a:pt x="4" y="26"/>
                  </a:lnTo>
                  <a:lnTo>
                    <a:pt x="4" y="30"/>
                  </a:lnTo>
                  <a:lnTo>
                    <a:pt x="4" y="30"/>
                  </a:lnTo>
                  <a:lnTo>
                    <a:pt x="0" y="34"/>
                  </a:lnTo>
                  <a:lnTo>
                    <a:pt x="0" y="34"/>
                  </a:lnTo>
                  <a:lnTo>
                    <a:pt x="4" y="37"/>
                  </a:lnTo>
                  <a:lnTo>
                    <a:pt x="4" y="45"/>
                  </a:lnTo>
                  <a:lnTo>
                    <a:pt x="8" y="45"/>
                  </a:lnTo>
                  <a:lnTo>
                    <a:pt x="15" y="48"/>
                  </a:lnTo>
                  <a:lnTo>
                    <a:pt x="19" y="52"/>
                  </a:lnTo>
                  <a:lnTo>
                    <a:pt x="23" y="52"/>
                  </a:lnTo>
                  <a:lnTo>
                    <a:pt x="30" y="56"/>
                  </a:lnTo>
                  <a:lnTo>
                    <a:pt x="37" y="56"/>
                  </a:lnTo>
                  <a:lnTo>
                    <a:pt x="37" y="52"/>
                  </a:lnTo>
                  <a:lnTo>
                    <a:pt x="41" y="56"/>
                  </a:lnTo>
                  <a:lnTo>
                    <a:pt x="41" y="52"/>
                  </a:lnTo>
                  <a:lnTo>
                    <a:pt x="45" y="52"/>
                  </a:lnTo>
                  <a:lnTo>
                    <a:pt x="49" y="52"/>
                  </a:lnTo>
                  <a:lnTo>
                    <a:pt x="49" y="48"/>
                  </a:lnTo>
                  <a:lnTo>
                    <a:pt x="52" y="45"/>
                  </a:lnTo>
                  <a:lnTo>
                    <a:pt x="56" y="48"/>
                  </a:lnTo>
                  <a:lnTo>
                    <a:pt x="60" y="48"/>
                  </a:lnTo>
                  <a:lnTo>
                    <a:pt x="63"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49"/>
            <p:cNvSpPr>
              <a:spLocks/>
            </p:cNvSpPr>
            <p:nvPr/>
          </p:nvSpPr>
          <p:spPr bwMode="auto">
            <a:xfrm>
              <a:off x="4617251" y="2140231"/>
              <a:ext cx="104218" cy="43745"/>
            </a:xfrm>
            <a:custGeom>
              <a:avLst/>
              <a:gdLst>
                <a:gd name="T0" fmla="*/ 0 w 81"/>
                <a:gd name="T1" fmla="*/ 26 h 34"/>
                <a:gd name="T2" fmla="*/ 11 w 81"/>
                <a:gd name="T3" fmla="*/ 30 h 34"/>
                <a:gd name="T4" fmla="*/ 18 w 81"/>
                <a:gd name="T5" fmla="*/ 34 h 34"/>
                <a:gd name="T6" fmla="*/ 22 w 81"/>
                <a:gd name="T7" fmla="*/ 30 h 34"/>
                <a:gd name="T8" fmla="*/ 33 w 81"/>
                <a:gd name="T9" fmla="*/ 30 h 34"/>
                <a:gd name="T10" fmla="*/ 33 w 81"/>
                <a:gd name="T11" fmla="*/ 26 h 34"/>
                <a:gd name="T12" fmla="*/ 37 w 81"/>
                <a:gd name="T13" fmla="*/ 26 h 34"/>
                <a:gd name="T14" fmla="*/ 41 w 81"/>
                <a:gd name="T15" fmla="*/ 23 h 34"/>
                <a:gd name="T16" fmla="*/ 48 w 81"/>
                <a:gd name="T17" fmla="*/ 26 h 34"/>
                <a:gd name="T18" fmla="*/ 48 w 81"/>
                <a:gd name="T19" fmla="*/ 23 h 34"/>
                <a:gd name="T20" fmla="*/ 52 w 81"/>
                <a:gd name="T21" fmla="*/ 19 h 34"/>
                <a:gd name="T22" fmla="*/ 52 w 81"/>
                <a:gd name="T23" fmla="*/ 15 h 34"/>
                <a:gd name="T24" fmla="*/ 59 w 81"/>
                <a:gd name="T25" fmla="*/ 15 h 34"/>
                <a:gd name="T26" fmla="*/ 63 w 81"/>
                <a:gd name="T27" fmla="*/ 19 h 34"/>
                <a:gd name="T28" fmla="*/ 70 w 81"/>
                <a:gd name="T29" fmla="*/ 15 h 34"/>
                <a:gd name="T30" fmla="*/ 74 w 81"/>
                <a:gd name="T31" fmla="*/ 19 h 34"/>
                <a:gd name="T32" fmla="*/ 78 w 81"/>
                <a:gd name="T33" fmla="*/ 15 h 34"/>
                <a:gd name="T34" fmla="*/ 78 w 81"/>
                <a:gd name="T35" fmla="*/ 12 h 34"/>
                <a:gd name="T36" fmla="*/ 81 w 81"/>
                <a:gd name="T37" fmla="*/ 4 h 34"/>
                <a:gd name="T38" fmla="*/ 81 w 81"/>
                <a:gd name="T39" fmla="*/ 4 h 34"/>
                <a:gd name="T40" fmla="*/ 74 w 81"/>
                <a:gd name="T41" fmla="*/ 0 h 34"/>
                <a:gd name="T42" fmla="*/ 70 w 81"/>
                <a:gd name="T43" fmla="*/ 0 h 34"/>
                <a:gd name="T44" fmla="*/ 66 w 81"/>
                <a:gd name="T45" fmla="*/ 0 h 34"/>
                <a:gd name="T46" fmla="*/ 63 w 81"/>
                <a:gd name="T47" fmla="*/ 0 h 34"/>
                <a:gd name="T48" fmla="*/ 63 w 81"/>
                <a:gd name="T49" fmla="*/ 0 h 34"/>
                <a:gd name="T50" fmla="*/ 59 w 81"/>
                <a:gd name="T51" fmla="*/ 0 h 34"/>
                <a:gd name="T52" fmla="*/ 59 w 81"/>
                <a:gd name="T53" fmla="*/ 0 h 34"/>
                <a:gd name="T54" fmla="*/ 52 w 81"/>
                <a:gd name="T55" fmla="*/ 0 h 34"/>
                <a:gd name="T56" fmla="*/ 52 w 81"/>
                <a:gd name="T57" fmla="*/ 0 h 34"/>
                <a:gd name="T58" fmla="*/ 48 w 81"/>
                <a:gd name="T59" fmla="*/ 0 h 34"/>
                <a:gd name="T60" fmla="*/ 48 w 81"/>
                <a:gd name="T61" fmla="*/ 4 h 34"/>
                <a:gd name="T62" fmla="*/ 44 w 81"/>
                <a:gd name="T63" fmla="*/ 4 h 34"/>
                <a:gd name="T64" fmla="*/ 41 w 81"/>
                <a:gd name="T65" fmla="*/ 4 h 34"/>
                <a:gd name="T66" fmla="*/ 41 w 81"/>
                <a:gd name="T67" fmla="*/ 4 h 34"/>
                <a:gd name="T68" fmla="*/ 33 w 81"/>
                <a:gd name="T69" fmla="*/ 4 h 34"/>
                <a:gd name="T70" fmla="*/ 29 w 81"/>
                <a:gd name="T71" fmla="*/ 4 h 34"/>
                <a:gd name="T72" fmla="*/ 26 w 81"/>
                <a:gd name="T73" fmla="*/ 8 h 34"/>
                <a:gd name="T74" fmla="*/ 22 w 81"/>
                <a:gd name="T75" fmla="*/ 12 h 34"/>
                <a:gd name="T76" fmla="*/ 15 w 81"/>
                <a:gd name="T77" fmla="*/ 12 h 34"/>
                <a:gd name="T78" fmla="*/ 11 w 81"/>
                <a:gd name="T79" fmla="*/ 12 h 34"/>
                <a:gd name="T80" fmla="*/ 7 w 81"/>
                <a:gd name="T81" fmla="*/ 12 h 34"/>
                <a:gd name="T82" fmla="*/ 3 w 81"/>
                <a:gd name="T83" fmla="*/ 12 h 34"/>
                <a:gd name="T84" fmla="*/ 0 w 81"/>
                <a:gd name="T85" fmla="*/ 15 h 34"/>
                <a:gd name="T86" fmla="*/ 0 w 81"/>
                <a:gd name="T87" fmla="*/ 15 h 34"/>
                <a:gd name="T88" fmla="*/ 0 w 81"/>
                <a:gd name="T89" fmla="*/ 19 h 34"/>
                <a:gd name="T90" fmla="*/ 0 w 81"/>
                <a:gd name="T9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34">
                  <a:moveTo>
                    <a:pt x="0" y="26"/>
                  </a:moveTo>
                  <a:lnTo>
                    <a:pt x="11" y="30"/>
                  </a:lnTo>
                  <a:lnTo>
                    <a:pt x="18" y="34"/>
                  </a:lnTo>
                  <a:lnTo>
                    <a:pt x="22" y="30"/>
                  </a:lnTo>
                  <a:lnTo>
                    <a:pt x="33" y="30"/>
                  </a:lnTo>
                  <a:lnTo>
                    <a:pt x="33" y="26"/>
                  </a:lnTo>
                  <a:lnTo>
                    <a:pt x="37" y="26"/>
                  </a:lnTo>
                  <a:lnTo>
                    <a:pt x="41" y="23"/>
                  </a:lnTo>
                  <a:lnTo>
                    <a:pt x="48" y="26"/>
                  </a:lnTo>
                  <a:lnTo>
                    <a:pt x="48" y="23"/>
                  </a:lnTo>
                  <a:lnTo>
                    <a:pt x="52" y="19"/>
                  </a:lnTo>
                  <a:lnTo>
                    <a:pt x="52" y="15"/>
                  </a:lnTo>
                  <a:lnTo>
                    <a:pt x="59" y="15"/>
                  </a:lnTo>
                  <a:lnTo>
                    <a:pt x="63" y="19"/>
                  </a:lnTo>
                  <a:lnTo>
                    <a:pt x="70" y="15"/>
                  </a:lnTo>
                  <a:lnTo>
                    <a:pt x="74" y="19"/>
                  </a:lnTo>
                  <a:lnTo>
                    <a:pt x="78" y="15"/>
                  </a:lnTo>
                  <a:lnTo>
                    <a:pt x="78" y="12"/>
                  </a:lnTo>
                  <a:lnTo>
                    <a:pt x="81" y="4"/>
                  </a:lnTo>
                  <a:lnTo>
                    <a:pt x="81" y="4"/>
                  </a:lnTo>
                  <a:lnTo>
                    <a:pt x="74" y="0"/>
                  </a:lnTo>
                  <a:lnTo>
                    <a:pt x="70" y="0"/>
                  </a:lnTo>
                  <a:lnTo>
                    <a:pt x="66" y="0"/>
                  </a:lnTo>
                  <a:lnTo>
                    <a:pt x="63" y="0"/>
                  </a:lnTo>
                  <a:lnTo>
                    <a:pt x="63" y="0"/>
                  </a:lnTo>
                  <a:lnTo>
                    <a:pt x="59" y="0"/>
                  </a:lnTo>
                  <a:lnTo>
                    <a:pt x="59" y="0"/>
                  </a:lnTo>
                  <a:lnTo>
                    <a:pt x="52" y="0"/>
                  </a:lnTo>
                  <a:lnTo>
                    <a:pt x="52" y="0"/>
                  </a:lnTo>
                  <a:lnTo>
                    <a:pt x="48" y="0"/>
                  </a:lnTo>
                  <a:lnTo>
                    <a:pt x="48" y="4"/>
                  </a:lnTo>
                  <a:lnTo>
                    <a:pt x="44" y="4"/>
                  </a:lnTo>
                  <a:lnTo>
                    <a:pt x="41" y="4"/>
                  </a:lnTo>
                  <a:lnTo>
                    <a:pt x="41" y="4"/>
                  </a:lnTo>
                  <a:lnTo>
                    <a:pt x="33" y="4"/>
                  </a:lnTo>
                  <a:lnTo>
                    <a:pt x="29" y="4"/>
                  </a:lnTo>
                  <a:lnTo>
                    <a:pt x="26" y="8"/>
                  </a:lnTo>
                  <a:lnTo>
                    <a:pt x="22" y="12"/>
                  </a:lnTo>
                  <a:lnTo>
                    <a:pt x="15" y="12"/>
                  </a:lnTo>
                  <a:lnTo>
                    <a:pt x="11" y="12"/>
                  </a:lnTo>
                  <a:lnTo>
                    <a:pt x="7" y="12"/>
                  </a:lnTo>
                  <a:lnTo>
                    <a:pt x="3" y="12"/>
                  </a:lnTo>
                  <a:lnTo>
                    <a:pt x="0" y="15"/>
                  </a:lnTo>
                  <a:lnTo>
                    <a:pt x="0" y="15"/>
                  </a:lnTo>
                  <a:lnTo>
                    <a:pt x="0" y="19"/>
                  </a:lnTo>
                  <a:lnTo>
                    <a:pt x="0"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50"/>
            <p:cNvSpPr>
              <a:spLocks/>
            </p:cNvSpPr>
            <p:nvPr/>
          </p:nvSpPr>
          <p:spPr bwMode="auto">
            <a:xfrm>
              <a:off x="4731760" y="2265035"/>
              <a:ext cx="123517" cy="66905"/>
            </a:xfrm>
            <a:custGeom>
              <a:avLst/>
              <a:gdLst>
                <a:gd name="T0" fmla="*/ 7 w 96"/>
                <a:gd name="T1" fmla="*/ 0 h 52"/>
                <a:gd name="T2" fmla="*/ 11 w 96"/>
                <a:gd name="T3" fmla="*/ 4 h 52"/>
                <a:gd name="T4" fmla="*/ 11 w 96"/>
                <a:gd name="T5" fmla="*/ 7 h 52"/>
                <a:gd name="T6" fmla="*/ 18 w 96"/>
                <a:gd name="T7" fmla="*/ 4 h 52"/>
                <a:gd name="T8" fmla="*/ 22 w 96"/>
                <a:gd name="T9" fmla="*/ 7 h 52"/>
                <a:gd name="T10" fmla="*/ 33 w 96"/>
                <a:gd name="T11" fmla="*/ 7 h 52"/>
                <a:gd name="T12" fmla="*/ 37 w 96"/>
                <a:gd name="T13" fmla="*/ 7 h 52"/>
                <a:gd name="T14" fmla="*/ 44 w 96"/>
                <a:gd name="T15" fmla="*/ 7 h 52"/>
                <a:gd name="T16" fmla="*/ 51 w 96"/>
                <a:gd name="T17" fmla="*/ 7 h 52"/>
                <a:gd name="T18" fmla="*/ 59 w 96"/>
                <a:gd name="T19" fmla="*/ 4 h 52"/>
                <a:gd name="T20" fmla="*/ 70 w 96"/>
                <a:gd name="T21" fmla="*/ 0 h 52"/>
                <a:gd name="T22" fmla="*/ 81 w 96"/>
                <a:gd name="T23" fmla="*/ 0 h 52"/>
                <a:gd name="T24" fmla="*/ 89 w 96"/>
                <a:gd name="T25" fmla="*/ 0 h 52"/>
                <a:gd name="T26" fmla="*/ 92 w 96"/>
                <a:gd name="T27" fmla="*/ 4 h 52"/>
                <a:gd name="T28" fmla="*/ 96 w 96"/>
                <a:gd name="T29" fmla="*/ 7 h 52"/>
                <a:gd name="T30" fmla="*/ 92 w 96"/>
                <a:gd name="T31" fmla="*/ 15 h 52"/>
                <a:gd name="T32" fmla="*/ 85 w 96"/>
                <a:gd name="T33" fmla="*/ 15 h 52"/>
                <a:gd name="T34" fmla="*/ 85 w 96"/>
                <a:gd name="T35" fmla="*/ 26 h 52"/>
                <a:gd name="T36" fmla="*/ 81 w 96"/>
                <a:gd name="T37" fmla="*/ 30 h 52"/>
                <a:gd name="T38" fmla="*/ 89 w 96"/>
                <a:gd name="T39" fmla="*/ 37 h 52"/>
                <a:gd name="T40" fmla="*/ 89 w 96"/>
                <a:gd name="T41" fmla="*/ 41 h 52"/>
                <a:gd name="T42" fmla="*/ 85 w 96"/>
                <a:gd name="T43" fmla="*/ 41 h 52"/>
                <a:gd name="T44" fmla="*/ 74 w 96"/>
                <a:gd name="T45" fmla="*/ 37 h 52"/>
                <a:gd name="T46" fmla="*/ 70 w 96"/>
                <a:gd name="T47" fmla="*/ 41 h 52"/>
                <a:gd name="T48" fmla="*/ 66 w 96"/>
                <a:gd name="T49" fmla="*/ 41 h 52"/>
                <a:gd name="T50" fmla="*/ 63 w 96"/>
                <a:gd name="T51" fmla="*/ 44 h 52"/>
                <a:gd name="T52" fmla="*/ 63 w 96"/>
                <a:gd name="T53" fmla="*/ 52 h 52"/>
                <a:gd name="T54" fmla="*/ 55 w 96"/>
                <a:gd name="T55" fmla="*/ 52 h 52"/>
                <a:gd name="T56" fmla="*/ 48 w 96"/>
                <a:gd name="T57" fmla="*/ 52 h 52"/>
                <a:gd name="T58" fmla="*/ 44 w 96"/>
                <a:gd name="T59" fmla="*/ 52 h 52"/>
                <a:gd name="T60" fmla="*/ 40 w 96"/>
                <a:gd name="T61" fmla="*/ 52 h 52"/>
                <a:gd name="T62" fmla="*/ 29 w 96"/>
                <a:gd name="T63" fmla="*/ 48 h 52"/>
                <a:gd name="T64" fmla="*/ 22 w 96"/>
                <a:gd name="T65" fmla="*/ 52 h 52"/>
                <a:gd name="T66" fmla="*/ 18 w 96"/>
                <a:gd name="T67" fmla="*/ 52 h 52"/>
                <a:gd name="T68" fmla="*/ 14 w 96"/>
                <a:gd name="T69" fmla="*/ 48 h 52"/>
                <a:gd name="T70" fmla="*/ 11 w 96"/>
                <a:gd name="T71" fmla="*/ 41 h 52"/>
                <a:gd name="T72" fmla="*/ 3 w 96"/>
                <a:gd name="T73" fmla="*/ 33 h 52"/>
                <a:gd name="T74" fmla="*/ 3 w 96"/>
                <a:gd name="T75" fmla="*/ 30 h 52"/>
                <a:gd name="T76" fmla="*/ 7 w 96"/>
                <a:gd name="T77" fmla="*/ 22 h 52"/>
                <a:gd name="T78" fmla="*/ 7 w 96"/>
                <a:gd name="T79" fmla="*/ 15 h 52"/>
                <a:gd name="T80" fmla="*/ 0 w 96"/>
                <a:gd name="T81" fmla="*/ 4 h 52"/>
                <a:gd name="T82" fmla="*/ 3 w 96"/>
                <a:gd name="T8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 h="52">
                  <a:moveTo>
                    <a:pt x="3" y="0"/>
                  </a:moveTo>
                  <a:lnTo>
                    <a:pt x="7" y="0"/>
                  </a:lnTo>
                  <a:lnTo>
                    <a:pt x="11" y="0"/>
                  </a:lnTo>
                  <a:lnTo>
                    <a:pt x="11" y="4"/>
                  </a:lnTo>
                  <a:lnTo>
                    <a:pt x="7" y="4"/>
                  </a:lnTo>
                  <a:lnTo>
                    <a:pt x="11" y="7"/>
                  </a:lnTo>
                  <a:lnTo>
                    <a:pt x="14" y="4"/>
                  </a:lnTo>
                  <a:lnTo>
                    <a:pt x="18" y="4"/>
                  </a:lnTo>
                  <a:lnTo>
                    <a:pt x="18" y="7"/>
                  </a:lnTo>
                  <a:lnTo>
                    <a:pt x="22" y="7"/>
                  </a:lnTo>
                  <a:lnTo>
                    <a:pt x="26" y="7"/>
                  </a:lnTo>
                  <a:lnTo>
                    <a:pt x="33" y="7"/>
                  </a:lnTo>
                  <a:lnTo>
                    <a:pt x="37" y="7"/>
                  </a:lnTo>
                  <a:lnTo>
                    <a:pt x="37" y="7"/>
                  </a:lnTo>
                  <a:lnTo>
                    <a:pt x="40" y="7"/>
                  </a:lnTo>
                  <a:lnTo>
                    <a:pt x="44" y="7"/>
                  </a:lnTo>
                  <a:lnTo>
                    <a:pt x="51" y="7"/>
                  </a:lnTo>
                  <a:lnTo>
                    <a:pt x="51" y="7"/>
                  </a:lnTo>
                  <a:lnTo>
                    <a:pt x="55" y="4"/>
                  </a:lnTo>
                  <a:lnTo>
                    <a:pt x="59" y="4"/>
                  </a:lnTo>
                  <a:lnTo>
                    <a:pt x="66" y="0"/>
                  </a:lnTo>
                  <a:lnTo>
                    <a:pt x="70" y="0"/>
                  </a:lnTo>
                  <a:lnTo>
                    <a:pt x="77" y="0"/>
                  </a:lnTo>
                  <a:lnTo>
                    <a:pt x="81" y="0"/>
                  </a:lnTo>
                  <a:lnTo>
                    <a:pt x="85" y="4"/>
                  </a:lnTo>
                  <a:lnTo>
                    <a:pt x="89" y="0"/>
                  </a:lnTo>
                  <a:lnTo>
                    <a:pt x="92" y="4"/>
                  </a:lnTo>
                  <a:lnTo>
                    <a:pt x="92" y="4"/>
                  </a:lnTo>
                  <a:lnTo>
                    <a:pt x="96" y="4"/>
                  </a:lnTo>
                  <a:lnTo>
                    <a:pt x="96" y="7"/>
                  </a:lnTo>
                  <a:lnTo>
                    <a:pt x="96" y="11"/>
                  </a:lnTo>
                  <a:lnTo>
                    <a:pt x="92" y="15"/>
                  </a:lnTo>
                  <a:lnTo>
                    <a:pt x="92" y="11"/>
                  </a:lnTo>
                  <a:lnTo>
                    <a:pt x="85" y="15"/>
                  </a:lnTo>
                  <a:lnTo>
                    <a:pt x="89" y="22"/>
                  </a:lnTo>
                  <a:lnTo>
                    <a:pt x="85" y="26"/>
                  </a:lnTo>
                  <a:lnTo>
                    <a:pt x="81" y="30"/>
                  </a:lnTo>
                  <a:lnTo>
                    <a:pt x="81" y="30"/>
                  </a:lnTo>
                  <a:lnTo>
                    <a:pt x="85" y="30"/>
                  </a:lnTo>
                  <a:lnTo>
                    <a:pt x="89" y="37"/>
                  </a:lnTo>
                  <a:lnTo>
                    <a:pt x="89" y="37"/>
                  </a:lnTo>
                  <a:lnTo>
                    <a:pt x="89" y="41"/>
                  </a:lnTo>
                  <a:lnTo>
                    <a:pt x="85" y="37"/>
                  </a:lnTo>
                  <a:lnTo>
                    <a:pt x="85" y="41"/>
                  </a:lnTo>
                  <a:lnTo>
                    <a:pt x="81" y="37"/>
                  </a:lnTo>
                  <a:lnTo>
                    <a:pt x="74" y="37"/>
                  </a:lnTo>
                  <a:lnTo>
                    <a:pt x="74" y="37"/>
                  </a:lnTo>
                  <a:lnTo>
                    <a:pt x="70" y="41"/>
                  </a:lnTo>
                  <a:lnTo>
                    <a:pt x="66" y="41"/>
                  </a:lnTo>
                  <a:lnTo>
                    <a:pt x="66" y="41"/>
                  </a:lnTo>
                  <a:lnTo>
                    <a:pt x="66" y="41"/>
                  </a:lnTo>
                  <a:lnTo>
                    <a:pt x="63" y="44"/>
                  </a:lnTo>
                  <a:lnTo>
                    <a:pt x="63" y="48"/>
                  </a:lnTo>
                  <a:lnTo>
                    <a:pt x="63" y="52"/>
                  </a:lnTo>
                  <a:lnTo>
                    <a:pt x="63" y="52"/>
                  </a:lnTo>
                  <a:lnTo>
                    <a:pt x="55" y="52"/>
                  </a:lnTo>
                  <a:lnTo>
                    <a:pt x="51" y="52"/>
                  </a:lnTo>
                  <a:lnTo>
                    <a:pt x="48" y="52"/>
                  </a:lnTo>
                  <a:lnTo>
                    <a:pt x="44" y="52"/>
                  </a:lnTo>
                  <a:lnTo>
                    <a:pt x="44" y="52"/>
                  </a:lnTo>
                  <a:lnTo>
                    <a:pt x="40" y="52"/>
                  </a:lnTo>
                  <a:lnTo>
                    <a:pt x="40" y="52"/>
                  </a:lnTo>
                  <a:lnTo>
                    <a:pt x="33" y="52"/>
                  </a:lnTo>
                  <a:lnTo>
                    <a:pt x="29" y="48"/>
                  </a:lnTo>
                  <a:lnTo>
                    <a:pt x="29" y="52"/>
                  </a:lnTo>
                  <a:lnTo>
                    <a:pt x="22" y="52"/>
                  </a:lnTo>
                  <a:lnTo>
                    <a:pt x="18" y="52"/>
                  </a:lnTo>
                  <a:lnTo>
                    <a:pt x="18" y="52"/>
                  </a:lnTo>
                  <a:lnTo>
                    <a:pt x="18" y="52"/>
                  </a:lnTo>
                  <a:lnTo>
                    <a:pt x="14" y="48"/>
                  </a:lnTo>
                  <a:lnTo>
                    <a:pt x="14" y="44"/>
                  </a:lnTo>
                  <a:lnTo>
                    <a:pt x="11" y="41"/>
                  </a:lnTo>
                  <a:lnTo>
                    <a:pt x="3" y="33"/>
                  </a:lnTo>
                  <a:lnTo>
                    <a:pt x="3" y="33"/>
                  </a:lnTo>
                  <a:lnTo>
                    <a:pt x="7" y="33"/>
                  </a:lnTo>
                  <a:lnTo>
                    <a:pt x="3" y="30"/>
                  </a:lnTo>
                  <a:lnTo>
                    <a:pt x="3" y="26"/>
                  </a:lnTo>
                  <a:lnTo>
                    <a:pt x="7" y="22"/>
                  </a:lnTo>
                  <a:lnTo>
                    <a:pt x="11" y="18"/>
                  </a:lnTo>
                  <a:lnTo>
                    <a:pt x="7" y="15"/>
                  </a:lnTo>
                  <a:lnTo>
                    <a:pt x="3" y="11"/>
                  </a:lnTo>
                  <a:lnTo>
                    <a:pt x="0" y="4"/>
                  </a:lnTo>
                  <a:lnTo>
                    <a:pt x="3" y="0"/>
                  </a:lnTo>
                  <a:lnTo>
                    <a:pt x="3"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51"/>
            <p:cNvSpPr>
              <a:spLocks/>
            </p:cNvSpPr>
            <p:nvPr/>
          </p:nvSpPr>
          <p:spPr bwMode="auto">
            <a:xfrm>
              <a:off x="4698308" y="2307493"/>
              <a:ext cx="56612" cy="38599"/>
            </a:xfrm>
            <a:custGeom>
              <a:avLst/>
              <a:gdLst>
                <a:gd name="T0" fmla="*/ 29 w 44"/>
                <a:gd name="T1" fmla="*/ 0 h 30"/>
                <a:gd name="T2" fmla="*/ 37 w 44"/>
                <a:gd name="T3" fmla="*/ 8 h 30"/>
                <a:gd name="T4" fmla="*/ 40 w 44"/>
                <a:gd name="T5" fmla="*/ 11 h 30"/>
                <a:gd name="T6" fmla="*/ 40 w 44"/>
                <a:gd name="T7" fmla="*/ 15 h 30"/>
                <a:gd name="T8" fmla="*/ 44 w 44"/>
                <a:gd name="T9" fmla="*/ 19 h 30"/>
                <a:gd name="T10" fmla="*/ 40 w 44"/>
                <a:gd name="T11" fmla="*/ 23 h 30"/>
                <a:gd name="T12" fmla="*/ 37 w 44"/>
                <a:gd name="T13" fmla="*/ 23 h 30"/>
                <a:gd name="T14" fmla="*/ 33 w 44"/>
                <a:gd name="T15" fmla="*/ 23 h 30"/>
                <a:gd name="T16" fmla="*/ 26 w 44"/>
                <a:gd name="T17" fmla="*/ 23 h 30"/>
                <a:gd name="T18" fmla="*/ 22 w 44"/>
                <a:gd name="T19" fmla="*/ 26 h 30"/>
                <a:gd name="T20" fmla="*/ 22 w 44"/>
                <a:gd name="T21" fmla="*/ 26 h 30"/>
                <a:gd name="T22" fmla="*/ 18 w 44"/>
                <a:gd name="T23" fmla="*/ 26 h 30"/>
                <a:gd name="T24" fmla="*/ 11 w 44"/>
                <a:gd name="T25" fmla="*/ 30 h 30"/>
                <a:gd name="T26" fmla="*/ 11 w 44"/>
                <a:gd name="T27" fmla="*/ 30 h 30"/>
                <a:gd name="T28" fmla="*/ 7 w 44"/>
                <a:gd name="T29" fmla="*/ 30 h 30"/>
                <a:gd name="T30" fmla="*/ 7 w 44"/>
                <a:gd name="T31" fmla="*/ 26 h 30"/>
                <a:gd name="T32" fmla="*/ 3 w 44"/>
                <a:gd name="T33" fmla="*/ 23 h 30"/>
                <a:gd name="T34" fmla="*/ 0 w 44"/>
                <a:gd name="T35" fmla="*/ 15 h 30"/>
                <a:gd name="T36" fmla="*/ 3 w 44"/>
                <a:gd name="T37" fmla="*/ 11 h 30"/>
                <a:gd name="T38" fmla="*/ 3 w 44"/>
                <a:gd name="T39" fmla="*/ 11 h 30"/>
                <a:gd name="T40" fmla="*/ 3 w 44"/>
                <a:gd name="T41" fmla="*/ 11 h 30"/>
                <a:gd name="T42" fmla="*/ 3 w 44"/>
                <a:gd name="T43" fmla="*/ 8 h 30"/>
                <a:gd name="T44" fmla="*/ 7 w 44"/>
                <a:gd name="T45" fmla="*/ 4 h 30"/>
                <a:gd name="T46" fmla="*/ 11 w 44"/>
                <a:gd name="T47" fmla="*/ 4 h 30"/>
                <a:gd name="T48" fmla="*/ 15 w 44"/>
                <a:gd name="T49" fmla="*/ 4 h 30"/>
                <a:gd name="T50" fmla="*/ 22 w 44"/>
                <a:gd name="T51" fmla="*/ 0 h 30"/>
                <a:gd name="T52" fmla="*/ 22 w 44"/>
                <a:gd name="T53" fmla="*/ 4 h 30"/>
                <a:gd name="T54" fmla="*/ 29 w 44"/>
                <a:gd name="T55" fmla="*/ 0 h 30"/>
                <a:gd name="T56" fmla="*/ 29 w 44"/>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30">
                  <a:moveTo>
                    <a:pt x="29" y="0"/>
                  </a:moveTo>
                  <a:lnTo>
                    <a:pt x="37" y="8"/>
                  </a:lnTo>
                  <a:lnTo>
                    <a:pt x="40" y="11"/>
                  </a:lnTo>
                  <a:lnTo>
                    <a:pt x="40" y="15"/>
                  </a:lnTo>
                  <a:lnTo>
                    <a:pt x="44" y="19"/>
                  </a:lnTo>
                  <a:lnTo>
                    <a:pt x="40" y="23"/>
                  </a:lnTo>
                  <a:lnTo>
                    <a:pt x="37" y="23"/>
                  </a:lnTo>
                  <a:lnTo>
                    <a:pt x="33" y="23"/>
                  </a:lnTo>
                  <a:lnTo>
                    <a:pt x="26" y="23"/>
                  </a:lnTo>
                  <a:lnTo>
                    <a:pt x="22" y="26"/>
                  </a:lnTo>
                  <a:lnTo>
                    <a:pt x="22" y="26"/>
                  </a:lnTo>
                  <a:lnTo>
                    <a:pt x="18" y="26"/>
                  </a:lnTo>
                  <a:lnTo>
                    <a:pt x="11" y="30"/>
                  </a:lnTo>
                  <a:lnTo>
                    <a:pt x="11" y="30"/>
                  </a:lnTo>
                  <a:lnTo>
                    <a:pt x="7" y="30"/>
                  </a:lnTo>
                  <a:lnTo>
                    <a:pt x="7" y="26"/>
                  </a:lnTo>
                  <a:lnTo>
                    <a:pt x="3" y="23"/>
                  </a:lnTo>
                  <a:lnTo>
                    <a:pt x="0" y="15"/>
                  </a:lnTo>
                  <a:lnTo>
                    <a:pt x="3" y="11"/>
                  </a:lnTo>
                  <a:lnTo>
                    <a:pt x="3" y="11"/>
                  </a:lnTo>
                  <a:lnTo>
                    <a:pt x="3" y="11"/>
                  </a:lnTo>
                  <a:lnTo>
                    <a:pt x="3" y="8"/>
                  </a:lnTo>
                  <a:lnTo>
                    <a:pt x="7" y="4"/>
                  </a:lnTo>
                  <a:lnTo>
                    <a:pt x="11" y="4"/>
                  </a:lnTo>
                  <a:lnTo>
                    <a:pt x="15" y="4"/>
                  </a:lnTo>
                  <a:lnTo>
                    <a:pt x="22" y="0"/>
                  </a:lnTo>
                  <a:lnTo>
                    <a:pt x="22" y="4"/>
                  </a:lnTo>
                  <a:lnTo>
                    <a:pt x="29" y="0"/>
                  </a:ln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52"/>
            <p:cNvSpPr>
              <a:spLocks/>
            </p:cNvSpPr>
            <p:nvPr/>
          </p:nvSpPr>
          <p:spPr bwMode="auto">
            <a:xfrm>
              <a:off x="4673864" y="2303634"/>
              <a:ext cx="38599" cy="65619"/>
            </a:xfrm>
            <a:custGeom>
              <a:avLst/>
              <a:gdLst>
                <a:gd name="T0" fmla="*/ 22 w 30"/>
                <a:gd name="T1" fmla="*/ 14 h 51"/>
                <a:gd name="T2" fmla="*/ 19 w 30"/>
                <a:gd name="T3" fmla="*/ 18 h 51"/>
                <a:gd name="T4" fmla="*/ 22 w 30"/>
                <a:gd name="T5" fmla="*/ 26 h 51"/>
                <a:gd name="T6" fmla="*/ 26 w 30"/>
                <a:gd name="T7" fmla="*/ 29 h 51"/>
                <a:gd name="T8" fmla="*/ 26 w 30"/>
                <a:gd name="T9" fmla="*/ 33 h 51"/>
                <a:gd name="T10" fmla="*/ 30 w 30"/>
                <a:gd name="T11" fmla="*/ 33 h 51"/>
                <a:gd name="T12" fmla="*/ 30 w 30"/>
                <a:gd name="T13" fmla="*/ 37 h 51"/>
                <a:gd name="T14" fmla="*/ 26 w 30"/>
                <a:gd name="T15" fmla="*/ 44 h 51"/>
                <a:gd name="T16" fmla="*/ 19 w 30"/>
                <a:gd name="T17" fmla="*/ 44 h 51"/>
                <a:gd name="T18" fmla="*/ 19 w 30"/>
                <a:gd name="T19" fmla="*/ 48 h 51"/>
                <a:gd name="T20" fmla="*/ 19 w 30"/>
                <a:gd name="T21" fmla="*/ 51 h 51"/>
                <a:gd name="T22" fmla="*/ 15 w 30"/>
                <a:gd name="T23" fmla="*/ 51 h 51"/>
                <a:gd name="T24" fmla="*/ 11 w 30"/>
                <a:gd name="T25" fmla="*/ 51 h 51"/>
                <a:gd name="T26" fmla="*/ 8 w 30"/>
                <a:gd name="T27" fmla="*/ 44 h 51"/>
                <a:gd name="T28" fmla="*/ 4 w 30"/>
                <a:gd name="T29" fmla="*/ 44 h 51"/>
                <a:gd name="T30" fmla="*/ 0 w 30"/>
                <a:gd name="T31" fmla="*/ 44 h 51"/>
                <a:gd name="T32" fmla="*/ 4 w 30"/>
                <a:gd name="T33" fmla="*/ 40 h 51"/>
                <a:gd name="T34" fmla="*/ 0 w 30"/>
                <a:gd name="T35" fmla="*/ 37 h 51"/>
                <a:gd name="T36" fmla="*/ 0 w 30"/>
                <a:gd name="T37" fmla="*/ 33 h 51"/>
                <a:gd name="T38" fmla="*/ 4 w 30"/>
                <a:gd name="T39" fmla="*/ 29 h 51"/>
                <a:gd name="T40" fmla="*/ 0 w 30"/>
                <a:gd name="T41" fmla="*/ 26 h 51"/>
                <a:gd name="T42" fmla="*/ 4 w 30"/>
                <a:gd name="T43" fmla="*/ 18 h 51"/>
                <a:gd name="T44" fmla="*/ 4 w 30"/>
                <a:gd name="T45" fmla="*/ 18 h 51"/>
                <a:gd name="T46" fmla="*/ 4 w 30"/>
                <a:gd name="T47" fmla="*/ 14 h 51"/>
                <a:gd name="T48" fmla="*/ 0 w 30"/>
                <a:gd name="T49" fmla="*/ 14 h 51"/>
                <a:gd name="T50" fmla="*/ 0 w 30"/>
                <a:gd name="T51" fmla="*/ 7 h 51"/>
                <a:gd name="T52" fmla="*/ 0 w 30"/>
                <a:gd name="T53" fmla="*/ 3 h 51"/>
                <a:gd name="T54" fmla="*/ 4 w 30"/>
                <a:gd name="T55" fmla="*/ 0 h 51"/>
                <a:gd name="T56" fmla="*/ 8 w 30"/>
                <a:gd name="T57" fmla="*/ 0 h 51"/>
                <a:gd name="T58" fmla="*/ 8 w 30"/>
                <a:gd name="T59" fmla="*/ 3 h 51"/>
                <a:gd name="T60" fmla="*/ 11 w 30"/>
                <a:gd name="T61" fmla="*/ 0 h 51"/>
                <a:gd name="T62" fmla="*/ 11 w 30"/>
                <a:gd name="T63" fmla="*/ 0 h 51"/>
                <a:gd name="T64" fmla="*/ 11 w 30"/>
                <a:gd name="T65" fmla="*/ 0 h 51"/>
                <a:gd name="T66" fmla="*/ 15 w 30"/>
                <a:gd name="T67" fmla="*/ 3 h 51"/>
                <a:gd name="T68" fmla="*/ 15 w 30"/>
                <a:gd name="T69" fmla="*/ 3 h 51"/>
                <a:gd name="T70" fmla="*/ 19 w 30"/>
                <a:gd name="T71" fmla="*/ 7 h 51"/>
                <a:gd name="T72" fmla="*/ 22 w 30"/>
                <a:gd name="T73" fmla="*/ 7 h 51"/>
                <a:gd name="T74" fmla="*/ 22 w 30"/>
                <a:gd name="T75" fmla="*/ 11 h 51"/>
                <a:gd name="T76" fmla="*/ 22 w 30"/>
                <a:gd name="T77"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 h="51">
                  <a:moveTo>
                    <a:pt x="22" y="14"/>
                  </a:moveTo>
                  <a:lnTo>
                    <a:pt x="19" y="18"/>
                  </a:lnTo>
                  <a:lnTo>
                    <a:pt x="22" y="26"/>
                  </a:lnTo>
                  <a:lnTo>
                    <a:pt x="26" y="29"/>
                  </a:lnTo>
                  <a:lnTo>
                    <a:pt x="26" y="33"/>
                  </a:lnTo>
                  <a:lnTo>
                    <a:pt x="30" y="33"/>
                  </a:lnTo>
                  <a:lnTo>
                    <a:pt x="30" y="37"/>
                  </a:lnTo>
                  <a:lnTo>
                    <a:pt x="26" y="44"/>
                  </a:lnTo>
                  <a:lnTo>
                    <a:pt x="19" y="44"/>
                  </a:lnTo>
                  <a:lnTo>
                    <a:pt x="19" y="48"/>
                  </a:lnTo>
                  <a:lnTo>
                    <a:pt x="19" y="51"/>
                  </a:lnTo>
                  <a:lnTo>
                    <a:pt x="15" y="51"/>
                  </a:lnTo>
                  <a:lnTo>
                    <a:pt x="11" y="51"/>
                  </a:lnTo>
                  <a:lnTo>
                    <a:pt x="8" y="44"/>
                  </a:lnTo>
                  <a:lnTo>
                    <a:pt x="4" y="44"/>
                  </a:lnTo>
                  <a:lnTo>
                    <a:pt x="0" y="44"/>
                  </a:lnTo>
                  <a:lnTo>
                    <a:pt x="4" y="40"/>
                  </a:lnTo>
                  <a:lnTo>
                    <a:pt x="0" y="37"/>
                  </a:lnTo>
                  <a:lnTo>
                    <a:pt x="0" y="33"/>
                  </a:lnTo>
                  <a:lnTo>
                    <a:pt x="4" y="29"/>
                  </a:lnTo>
                  <a:lnTo>
                    <a:pt x="0" y="26"/>
                  </a:lnTo>
                  <a:lnTo>
                    <a:pt x="4" y="18"/>
                  </a:lnTo>
                  <a:lnTo>
                    <a:pt x="4" y="18"/>
                  </a:lnTo>
                  <a:lnTo>
                    <a:pt x="4" y="14"/>
                  </a:lnTo>
                  <a:lnTo>
                    <a:pt x="0" y="14"/>
                  </a:lnTo>
                  <a:lnTo>
                    <a:pt x="0" y="7"/>
                  </a:lnTo>
                  <a:lnTo>
                    <a:pt x="0" y="3"/>
                  </a:lnTo>
                  <a:lnTo>
                    <a:pt x="4" y="0"/>
                  </a:lnTo>
                  <a:lnTo>
                    <a:pt x="8" y="0"/>
                  </a:lnTo>
                  <a:lnTo>
                    <a:pt x="8" y="3"/>
                  </a:lnTo>
                  <a:lnTo>
                    <a:pt x="11" y="0"/>
                  </a:lnTo>
                  <a:lnTo>
                    <a:pt x="11" y="0"/>
                  </a:lnTo>
                  <a:lnTo>
                    <a:pt x="11" y="0"/>
                  </a:lnTo>
                  <a:lnTo>
                    <a:pt x="15" y="3"/>
                  </a:lnTo>
                  <a:lnTo>
                    <a:pt x="15" y="3"/>
                  </a:lnTo>
                  <a:lnTo>
                    <a:pt x="19" y="7"/>
                  </a:lnTo>
                  <a:lnTo>
                    <a:pt x="22" y="7"/>
                  </a:lnTo>
                  <a:lnTo>
                    <a:pt x="22" y="11"/>
                  </a:lnTo>
                  <a:lnTo>
                    <a:pt x="22" y="1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53"/>
            <p:cNvSpPr>
              <a:spLocks/>
            </p:cNvSpPr>
            <p:nvPr/>
          </p:nvSpPr>
          <p:spPr bwMode="auto">
            <a:xfrm>
              <a:off x="4659711" y="2217429"/>
              <a:ext cx="86205" cy="104218"/>
            </a:xfrm>
            <a:custGeom>
              <a:avLst/>
              <a:gdLst>
                <a:gd name="T0" fmla="*/ 0 w 67"/>
                <a:gd name="T1" fmla="*/ 7 h 81"/>
                <a:gd name="T2" fmla="*/ 8 w 67"/>
                <a:gd name="T3" fmla="*/ 7 h 81"/>
                <a:gd name="T4" fmla="*/ 11 w 67"/>
                <a:gd name="T5" fmla="*/ 0 h 81"/>
                <a:gd name="T6" fmla="*/ 19 w 67"/>
                <a:gd name="T7" fmla="*/ 3 h 81"/>
                <a:gd name="T8" fmla="*/ 26 w 67"/>
                <a:gd name="T9" fmla="*/ 7 h 81"/>
                <a:gd name="T10" fmla="*/ 30 w 67"/>
                <a:gd name="T11" fmla="*/ 15 h 81"/>
                <a:gd name="T12" fmla="*/ 41 w 67"/>
                <a:gd name="T13" fmla="*/ 18 h 81"/>
                <a:gd name="T14" fmla="*/ 37 w 67"/>
                <a:gd name="T15" fmla="*/ 26 h 81"/>
                <a:gd name="T16" fmla="*/ 45 w 67"/>
                <a:gd name="T17" fmla="*/ 29 h 81"/>
                <a:gd name="T18" fmla="*/ 52 w 67"/>
                <a:gd name="T19" fmla="*/ 29 h 81"/>
                <a:gd name="T20" fmla="*/ 59 w 67"/>
                <a:gd name="T21" fmla="*/ 26 h 81"/>
                <a:gd name="T22" fmla="*/ 59 w 67"/>
                <a:gd name="T23" fmla="*/ 33 h 81"/>
                <a:gd name="T24" fmla="*/ 56 w 67"/>
                <a:gd name="T25" fmla="*/ 41 h 81"/>
                <a:gd name="T26" fmla="*/ 63 w 67"/>
                <a:gd name="T27" fmla="*/ 52 h 81"/>
                <a:gd name="T28" fmla="*/ 63 w 67"/>
                <a:gd name="T29" fmla="*/ 59 h 81"/>
                <a:gd name="T30" fmla="*/ 59 w 67"/>
                <a:gd name="T31" fmla="*/ 67 h 81"/>
                <a:gd name="T32" fmla="*/ 59 w 67"/>
                <a:gd name="T33" fmla="*/ 70 h 81"/>
                <a:gd name="T34" fmla="*/ 52 w 67"/>
                <a:gd name="T35" fmla="*/ 74 h 81"/>
                <a:gd name="T36" fmla="*/ 45 w 67"/>
                <a:gd name="T37" fmla="*/ 74 h 81"/>
                <a:gd name="T38" fmla="*/ 37 w 67"/>
                <a:gd name="T39" fmla="*/ 74 h 81"/>
                <a:gd name="T40" fmla="*/ 33 w 67"/>
                <a:gd name="T41" fmla="*/ 81 h 81"/>
                <a:gd name="T42" fmla="*/ 33 w 67"/>
                <a:gd name="T43" fmla="*/ 78 h 81"/>
                <a:gd name="T44" fmla="*/ 30 w 67"/>
                <a:gd name="T45" fmla="*/ 74 h 81"/>
                <a:gd name="T46" fmla="*/ 26 w 67"/>
                <a:gd name="T47" fmla="*/ 70 h 81"/>
                <a:gd name="T48" fmla="*/ 22 w 67"/>
                <a:gd name="T49" fmla="*/ 67 h 81"/>
                <a:gd name="T50" fmla="*/ 26 w 67"/>
                <a:gd name="T51" fmla="*/ 63 h 81"/>
                <a:gd name="T52" fmla="*/ 22 w 67"/>
                <a:gd name="T53" fmla="*/ 59 h 81"/>
                <a:gd name="T54" fmla="*/ 15 w 67"/>
                <a:gd name="T55" fmla="*/ 55 h 81"/>
                <a:gd name="T56" fmla="*/ 11 w 67"/>
                <a:gd name="T57" fmla="*/ 52 h 81"/>
                <a:gd name="T58" fmla="*/ 11 w 67"/>
                <a:gd name="T59" fmla="*/ 48 h 81"/>
                <a:gd name="T60" fmla="*/ 8 w 67"/>
                <a:gd name="T61" fmla="*/ 41 h 81"/>
                <a:gd name="T62" fmla="*/ 11 w 67"/>
                <a:gd name="T63" fmla="*/ 41 h 81"/>
                <a:gd name="T64" fmla="*/ 11 w 67"/>
                <a:gd name="T65" fmla="*/ 37 h 81"/>
                <a:gd name="T66" fmla="*/ 4 w 67"/>
                <a:gd name="T67" fmla="*/ 33 h 81"/>
                <a:gd name="T68" fmla="*/ 8 w 67"/>
                <a:gd name="T69" fmla="*/ 29 h 81"/>
                <a:gd name="T70" fmla="*/ 4 w 67"/>
                <a:gd name="T71" fmla="*/ 26 h 81"/>
                <a:gd name="T72" fmla="*/ 4 w 67"/>
                <a:gd name="T73" fmla="*/ 26 h 81"/>
                <a:gd name="T74" fmla="*/ 4 w 67"/>
                <a:gd name="T75" fmla="*/ 22 h 81"/>
                <a:gd name="T76" fmla="*/ 8 w 67"/>
                <a:gd name="T77" fmla="*/ 18 h 81"/>
                <a:gd name="T78" fmla="*/ 4 w 67"/>
                <a:gd name="T79" fmla="*/ 18 h 81"/>
                <a:gd name="T80" fmla="*/ 0 w 67"/>
                <a:gd name="T81" fmla="*/ 1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81">
                  <a:moveTo>
                    <a:pt x="0" y="11"/>
                  </a:moveTo>
                  <a:lnTo>
                    <a:pt x="0" y="7"/>
                  </a:lnTo>
                  <a:lnTo>
                    <a:pt x="4" y="7"/>
                  </a:lnTo>
                  <a:lnTo>
                    <a:pt x="8" y="7"/>
                  </a:lnTo>
                  <a:lnTo>
                    <a:pt x="8" y="3"/>
                  </a:lnTo>
                  <a:lnTo>
                    <a:pt x="11" y="0"/>
                  </a:lnTo>
                  <a:lnTo>
                    <a:pt x="15" y="3"/>
                  </a:lnTo>
                  <a:lnTo>
                    <a:pt x="19" y="3"/>
                  </a:lnTo>
                  <a:lnTo>
                    <a:pt x="22" y="3"/>
                  </a:lnTo>
                  <a:lnTo>
                    <a:pt x="26" y="7"/>
                  </a:lnTo>
                  <a:lnTo>
                    <a:pt x="30" y="11"/>
                  </a:lnTo>
                  <a:lnTo>
                    <a:pt x="30" y="15"/>
                  </a:lnTo>
                  <a:lnTo>
                    <a:pt x="37" y="18"/>
                  </a:lnTo>
                  <a:lnTo>
                    <a:pt x="41" y="18"/>
                  </a:lnTo>
                  <a:lnTo>
                    <a:pt x="37" y="22"/>
                  </a:lnTo>
                  <a:lnTo>
                    <a:pt x="37" y="26"/>
                  </a:lnTo>
                  <a:lnTo>
                    <a:pt x="45" y="26"/>
                  </a:lnTo>
                  <a:lnTo>
                    <a:pt x="45" y="29"/>
                  </a:lnTo>
                  <a:lnTo>
                    <a:pt x="48" y="29"/>
                  </a:lnTo>
                  <a:lnTo>
                    <a:pt x="52" y="29"/>
                  </a:lnTo>
                  <a:lnTo>
                    <a:pt x="56" y="26"/>
                  </a:lnTo>
                  <a:lnTo>
                    <a:pt x="59" y="26"/>
                  </a:lnTo>
                  <a:lnTo>
                    <a:pt x="56" y="29"/>
                  </a:lnTo>
                  <a:lnTo>
                    <a:pt x="59" y="33"/>
                  </a:lnTo>
                  <a:lnTo>
                    <a:pt x="59" y="37"/>
                  </a:lnTo>
                  <a:lnTo>
                    <a:pt x="56" y="41"/>
                  </a:lnTo>
                  <a:lnTo>
                    <a:pt x="59" y="48"/>
                  </a:lnTo>
                  <a:lnTo>
                    <a:pt x="63" y="52"/>
                  </a:lnTo>
                  <a:lnTo>
                    <a:pt x="67" y="55"/>
                  </a:lnTo>
                  <a:lnTo>
                    <a:pt x="63" y="59"/>
                  </a:lnTo>
                  <a:lnTo>
                    <a:pt x="59" y="63"/>
                  </a:lnTo>
                  <a:lnTo>
                    <a:pt x="59" y="67"/>
                  </a:lnTo>
                  <a:lnTo>
                    <a:pt x="63" y="70"/>
                  </a:lnTo>
                  <a:lnTo>
                    <a:pt x="59" y="70"/>
                  </a:lnTo>
                  <a:lnTo>
                    <a:pt x="59" y="70"/>
                  </a:lnTo>
                  <a:lnTo>
                    <a:pt x="52" y="74"/>
                  </a:lnTo>
                  <a:lnTo>
                    <a:pt x="52" y="70"/>
                  </a:lnTo>
                  <a:lnTo>
                    <a:pt x="45" y="74"/>
                  </a:lnTo>
                  <a:lnTo>
                    <a:pt x="41" y="74"/>
                  </a:lnTo>
                  <a:lnTo>
                    <a:pt x="37" y="74"/>
                  </a:lnTo>
                  <a:lnTo>
                    <a:pt x="33" y="78"/>
                  </a:lnTo>
                  <a:lnTo>
                    <a:pt x="33" y="81"/>
                  </a:lnTo>
                  <a:lnTo>
                    <a:pt x="33" y="81"/>
                  </a:lnTo>
                  <a:lnTo>
                    <a:pt x="33" y="78"/>
                  </a:lnTo>
                  <a:lnTo>
                    <a:pt x="33" y="74"/>
                  </a:lnTo>
                  <a:lnTo>
                    <a:pt x="30" y="74"/>
                  </a:lnTo>
                  <a:lnTo>
                    <a:pt x="26" y="70"/>
                  </a:lnTo>
                  <a:lnTo>
                    <a:pt x="26" y="70"/>
                  </a:lnTo>
                  <a:lnTo>
                    <a:pt x="22" y="67"/>
                  </a:lnTo>
                  <a:lnTo>
                    <a:pt x="22" y="67"/>
                  </a:lnTo>
                  <a:lnTo>
                    <a:pt x="22" y="67"/>
                  </a:lnTo>
                  <a:lnTo>
                    <a:pt x="26" y="63"/>
                  </a:lnTo>
                  <a:lnTo>
                    <a:pt x="26" y="59"/>
                  </a:lnTo>
                  <a:lnTo>
                    <a:pt x="22" y="59"/>
                  </a:lnTo>
                  <a:lnTo>
                    <a:pt x="19" y="55"/>
                  </a:lnTo>
                  <a:lnTo>
                    <a:pt x="15" y="55"/>
                  </a:lnTo>
                  <a:lnTo>
                    <a:pt x="11" y="55"/>
                  </a:lnTo>
                  <a:lnTo>
                    <a:pt x="11" y="52"/>
                  </a:lnTo>
                  <a:lnTo>
                    <a:pt x="11" y="48"/>
                  </a:lnTo>
                  <a:lnTo>
                    <a:pt x="11" y="48"/>
                  </a:lnTo>
                  <a:lnTo>
                    <a:pt x="8" y="44"/>
                  </a:lnTo>
                  <a:lnTo>
                    <a:pt x="8" y="41"/>
                  </a:lnTo>
                  <a:lnTo>
                    <a:pt x="8" y="41"/>
                  </a:lnTo>
                  <a:lnTo>
                    <a:pt x="11" y="41"/>
                  </a:lnTo>
                  <a:lnTo>
                    <a:pt x="11" y="41"/>
                  </a:lnTo>
                  <a:lnTo>
                    <a:pt x="11" y="37"/>
                  </a:lnTo>
                  <a:lnTo>
                    <a:pt x="8" y="37"/>
                  </a:lnTo>
                  <a:lnTo>
                    <a:pt x="4" y="33"/>
                  </a:lnTo>
                  <a:lnTo>
                    <a:pt x="4" y="33"/>
                  </a:lnTo>
                  <a:lnTo>
                    <a:pt x="8" y="29"/>
                  </a:lnTo>
                  <a:lnTo>
                    <a:pt x="8" y="26"/>
                  </a:lnTo>
                  <a:lnTo>
                    <a:pt x="4" y="26"/>
                  </a:lnTo>
                  <a:lnTo>
                    <a:pt x="4" y="26"/>
                  </a:lnTo>
                  <a:lnTo>
                    <a:pt x="4" y="26"/>
                  </a:lnTo>
                  <a:lnTo>
                    <a:pt x="4" y="22"/>
                  </a:lnTo>
                  <a:lnTo>
                    <a:pt x="4" y="22"/>
                  </a:lnTo>
                  <a:lnTo>
                    <a:pt x="8" y="22"/>
                  </a:lnTo>
                  <a:lnTo>
                    <a:pt x="8" y="18"/>
                  </a:lnTo>
                  <a:lnTo>
                    <a:pt x="4" y="18"/>
                  </a:lnTo>
                  <a:lnTo>
                    <a:pt x="4" y="18"/>
                  </a:lnTo>
                  <a:lnTo>
                    <a:pt x="0" y="15"/>
                  </a:lnTo>
                  <a:lnTo>
                    <a:pt x="0" y="11"/>
                  </a:lnTo>
                  <a:lnTo>
                    <a:pt x="0"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8" name="Freeform 54"/>
            <p:cNvSpPr>
              <a:spLocks/>
            </p:cNvSpPr>
            <p:nvPr/>
          </p:nvSpPr>
          <p:spPr bwMode="auto">
            <a:xfrm>
              <a:off x="4654564" y="2279187"/>
              <a:ext cx="38599" cy="42459"/>
            </a:xfrm>
            <a:custGeom>
              <a:avLst/>
              <a:gdLst>
                <a:gd name="T0" fmla="*/ 15 w 30"/>
                <a:gd name="T1" fmla="*/ 33 h 33"/>
                <a:gd name="T2" fmla="*/ 15 w 30"/>
                <a:gd name="T3" fmla="*/ 26 h 33"/>
                <a:gd name="T4" fmla="*/ 15 w 30"/>
                <a:gd name="T5" fmla="*/ 22 h 33"/>
                <a:gd name="T6" fmla="*/ 19 w 30"/>
                <a:gd name="T7" fmla="*/ 19 h 33"/>
                <a:gd name="T8" fmla="*/ 23 w 30"/>
                <a:gd name="T9" fmla="*/ 19 h 33"/>
                <a:gd name="T10" fmla="*/ 23 w 30"/>
                <a:gd name="T11" fmla="*/ 22 h 33"/>
                <a:gd name="T12" fmla="*/ 26 w 30"/>
                <a:gd name="T13" fmla="*/ 19 h 33"/>
                <a:gd name="T14" fmla="*/ 26 w 30"/>
                <a:gd name="T15" fmla="*/ 19 h 33"/>
                <a:gd name="T16" fmla="*/ 30 w 30"/>
                <a:gd name="T17" fmla="*/ 15 h 33"/>
                <a:gd name="T18" fmla="*/ 30 w 30"/>
                <a:gd name="T19" fmla="*/ 11 h 33"/>
                <a:gd name="T20" fmla="*/ 26 w 30"/>
                <a:gd name="T21" fmla="*/ 11 h 33"/>
                <a:gd name="T22" fmla="*/ 23 w 30"/>
                <a:gd name="T23" fmla="*/ 7 h 33"/>
                <a:gd name="T24" fmla="*/ 19 w 30"/>
                <a:gd name="T25" fmla="*/ 7 h 33"/>
                <a:gd name="T26" fmla="*/ 15 w 30"/>
                <a:gd name="T27" fmla="*/ 7 h 33"/>
                <a:gd name="T28" fmla="*/ 15 w 30"/>
                <a:gd name="T29" fmla="*/ 4 h 33"/>
                <a:gd name="T30" fmla="*/ 15 w 30"/>
                <a:gd name="T31" fmla="*/ 0 h 33"/>
                <a:gd name="T32" fmla="*/ 12 w 30"/>
                <a:gd name="T33" fmla="*/ 4 h 33"/>
                <a:gd name="T34" fmla="*/ 12 w 30"/>
                <a:gd name="T35" fmla="*/ 0 h 33"/>
                <a:gd name="T36" fmla="*/ 8 w 30"/>
                <a:gd name="T37" fmla="*/ 0 h 33"/>
                <a:gd name="T38" fmla="*/ 4 w 30"/>
                <a:gd name="T39" fmla="*/ 0 h 33"/>
                <a:gd name="T40" fmla="*/ 4 w 30"/>
                <a:gd name="T41" fmla="*/ 4 h 33"/>
                <a:gd name="T42" fmla="*/ 8 w 30"/>
                <a:gd name="T43" fmla="*/ 4 h 33"/>
                <a:gd name="T44" fmla="*/ 8 w 30"/>
                <a:gd name="T45" fmla="*/ 7 h 33"/>
                <a:gd name="T46" fmla="*/ 8 w 30"/>
                <a:gd name="T47" fmla="*/ 7 h 33"/>
                <a:gd name="T48" fmla="*/ 4 w 30"/>
                <a:gd name="T49" fmla="*/ 7 h 33"/>
                <a:gd name="T50" fmla="*/ 4 w 30"/>
                <a:gd name="T51" fmla="*/ 11 h 33"/>
                <a:gd name="T52" fmla="*/ 4 w 30"/>
                <a:gd name="T53" fmla="*/ 15 h 33"/>
                <a:gd name="T54" fmla="*/ 0 w 30"/>
                <a:gd name="T55" fmla="*/ 19 h 33"/>
                <a:gd name="T56" fmla="*/ 0 w 30"/>
                <a:gd name="T57" fmla="*/ 19 h 33"/>
                <a:gd name="T58" fmla="*/ 0 w 30"/>
                <a:gd name="T59" fmla="*/ 19 h 33"/>
                <a:gd name="T60" fmla="*/ 4 w 30"/>
                <a:gd name="T61" fmla="*/ 22 h 33"/>
                <a:gd name="T62" fmla="*/ 12 w 30"/>
                <a:gd name="T63" fmla="*/ 30 h 33"/>
                <a:gd name="T64" fmla="*/ 12 w 30"/>
                <a:gd name="T65" fmla="*/ 30 h 33"/>
                <a:gd name="T66" fmla="*/ 15 w 30"/>
                <a:gd name="T6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33">
                  <a:moveTo>
                    <a:pt x="15" y="33"/>
                  </a:moveTo>
                  <a:lnTo>
                    <a:pt x="15" y="26"/>
                  </a:lnTo>
                  <a:lnTo>
                    <a:pt x="15" y="22"/>
                  </a:lnTo>
                  <a:lnTo>
                    <a:pt x="19" y="19"/>
                  </a:lnTo>
                  <a:lnTo>
                    <a:pt x="23" y="19"/>
                  </a:lnTo>
                  <a:lnTo>
                    <a:pt x="23" y="22"/>
                  </a:lnTo>
                  <a:lnTo>
                    <a:pt x="26" y="19"/>
                  </a:lnTo>
                  <a:lnTo>
                    <a:pt x="26" y="19"/>
                  </a:lnTo>
                  <a:lnTo>
                    <a:pt x="30" y="15"/>
                  </a:lnTo>
                  <a:lnTo>
                    <a:pt x="30" y="11"/>
                  </a:lnTo>
                  <a:lnTo>
                    <a:pt x="26" y="11"/>
                  </a:lnTo>
                  <a:lnTo>
                    <a:pt x="23" y="7"/>
                  </a:lnTo>
                  <a:lnTo>
                    <a:pt x="19" y="7"/>
                  </a:lnTo>
                  <a:lnTo>
                    <a:pt x="15" y="7"/>
                  </a:lnTo>
                  <a:lnTo>
                    <a:pt x="15" y="4"/>
                  </a:lnTo>
                  <a:lnTo>
                    <a:pt x="15" y="0"/>
                  </a:lnTo>
                  <a:lnTo>
                    <a:pt x="12" y="4"/>
                  </a:lnTo>
                  <a:lnTo>
                    <a:pt x="12" y="0"/>
                  </a:lnTo>
                  <a:lnTo>
                    <a:pt x="8" y="0"/>
                  </a:lnTo>
                  <a:lnTo>
                    <a:pt x="4" y="0"/>
                  </a:lnTo>
                  <a:lnTo>
                    <a:pt x="4" y="4"/>
                  </a:lnTo>
                  <a:lnTo>
                    <a:pt x="8" y="4"/>
                  </a:lnTo>
                  <a:lnTo>
                    <a:pt x="8" y="7"/>
                  </a:lnTo>
                  <a:lnTo>
                    <a:pt x="8" y="7"/>
                  </a:lnTo>
                  <a:lnTo>
                    <a:pt x="4" y="7"/>
                  </a:lnTo>
                  <a:lnTo>
                    <a:pt x="4" y="11"/>
                  </a:lnTo>
                  <a:lnTo>
                    <a:pt x="4" y="15"/>
                  </a:lnTo>
                  <a:lnTo>
                    <a:pt x="0" y="19"/>
                  </a:lnTo>
                  <a:lnTo>
                    <a:pt x="0" y="19"/>
                  </a:lnTo>
                  <a:lnTo>
                    <a:pt x="0" y="19"/>
                  </a:lnTo>
                  <a:lnTo>
                    <a:pt x="4" y="22"/>
                  </a:lnTo>
                  <a:lnTo>
                    <a:pt x="12" y="30"/>
                  </a:lnTo>
                  <a:lnTo>
                    <a:pt x="12" y="30"/>
                  </a:lnTo>
                  <a:lnTo>
                    <a:pt x="15"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55"/>
            <p:cNvSpPr>
              <a:spLocks noEditPoints="1"/>
            </p:cNvSpPr>
            <p:nvPr/>
          </p:nvSpPr>
          <p:spPr bwMode="auto">
            <a:xfrm>
              <a:off x="4555492" y="2217429"/>
              <a:ext cx="114511" cy="81058"/>
            </a:xfrm>
            <a:custGeom>
              <a:avLst/>
              <a:gdLst>
                <a:gd name="T0" fmla="*/ 23 w 24"/>
                <a:gd name="T1" fmla="*/ 6 h 17"/>
                <a:gd name="T2" fmla="*/ 23 w 24"/>
                <a:gd name="T3" fmla="*/ 5 h 17"/>
                <a:gd name="T4" fmla="*/ 22 w 24"/>
                <a:gd name="T5" fmla="*/ 3 h 17"/>
                <a:gd name="T6" fmla="*/ 19 w 24"/>
                <a:gd name="T7" fmla="*/ 3 h 17"/>
                <a:gd name="T8" fmla="*/ 15 w 24"/>
                <a:gd name="T9" fmla="*/ 1 h 17"/>
                <a:gd name="T10" fmla="*/ 12 w 24"/>
                <a:gd name="T11" fmla="*/ 0 h 17"/>
                <a:gd name="T12" fmla="*/ 8 w 24"/>
                <a:gd name="T13" fmla="*/ 2 h 17"/>
                <a:gd name="T14" fmla="*/ 5 w 24"/>
                <a:gd name="T15" fmla="*/ 4 h 17"/>
                <a:gd name="T16" fmla="*/ 1 w 24"/>
                <a:gd name="T17" fmla="*/ 5 h 17"/>
                <a:gd name="T18" fmla="*/ 0 w 24"/>
                <a:gd name="T19" fmla="*/ 6 h 17"/>
                <a:gd name="T20" fmla="*/ 1 w 24"/>
                <a:gd name="T21" fmla="*/ 8 h 17"/>
                <a:gd name="T22" fmla="*/ 3 w 24"/>
                <a:gd name="T23" fmla="*/ 5 h 17"/>
                <a:gd name="T24" fmla="*/ 5 w 24"/>
                <a:gd name="T25" fmla="*/ 6 h 17"/>
                <a:gd name="T26" fmla="*/ 8 w 24"/>
                <a:gd name="T27" fmla="*/ 10 h 17"/>
                <a:gd name="T28" fmla="*/ 8 w 24"/>
                <a:gd name="T29" fmla="*/ 10 h 17"/>
                <a:gd name="T30" fmla="*/ 7 w 24"/>
                <a:gd name="T31" fmla="*/ 12 h 17"/>
                <a:gd name="T32" fmla="*/ 10 w 24"/>
                <a:gd name="T33" fmla="*/ 13 h 17"/>
                <a:gd name="T34" fmla="*/ 12 w 24"/>
                <a:gd name="T35" fmla="*/ 14 h 17"/>
                <a:gd name="T36" fmla="*/ 17 w 24"/>
                <a:gd name="T37" fmla="*/ 16 h 17"/>
                <a:gd name="T38" fmla="*/ 16 w 24"/>
                <a:gd name="T39" fmla="*/ 17 h 17"/>
                <a:gd name="T40" fmla="*/ 17 w 24"/>
                <a:gd name="T41" fmla="*/ 16 h 17"/>
                <a:gd name="T42" fmla="*/ 11 w 24"/>
                <a:gd name="T43" fmla="*/ 10 h 17"/>
                <a:gd name="T44" fmla="*/ 10 w 24"/>
                <a:gd name="T45" fmla="*/ 8 h 17"/>
                <a:gd name="T46" fmla="*/ 9 w 24"/>
                <a:gd name="T47" fmla="*/ 7 h 17"/>
                <a:gd name="T48" fmla="*/ 9 w 24"/>
                <a:gd name="T49" fmla="*/ 5 h 17"/>
                <a:gd name="T50" fmla="*/ 11 w 24"/>
                <a:gd name="T51" fmla="*/ 6 h 17"/>
                <a:gd name="T52" fmla="*/ 13 w 24"/>
                <a:gd name="T53" fmla="*/ 5 h 17"/>
                <a:gd name="T54" fmla="*/ 14 w 24"/>
                <a:gd name="T55" fmla="*/ 5 h 17"/>
                <a:gd name="T56" fmla="*/ 16 w 24"/>
                <a:gd name="T57" fmla="*/ 5 h 17"/>
                <a:gd name="T58" fmla="*/ 18 w 24"/>
                <a:gd name="T59" fmla="*/ 6 h 17"/>
                <a:gd name="T60" fmla="*/ 20 w 24"/>
                <a:gd name="T61" fmla="*/ 6 h 17"/>
                <a:gd name="T62" fmla="*/ 23 w 24"/>
                <a:gd name="T63" fmla="*/ 7 h 17"/>
                <a:gd name="T64" fmla="*/ 16 w 24"/>
                <a:gd name="T65" fmla="*/ 17 h 17"/>
                <a:gd name="T66" fmla="*/ 12 w 24"/>
                <a:gd name="T67" fmla="*/ 15 h 17"/>
                <a:gd name="T68" fmla="*/ 12 w 24"/>
                <a:gd name="T69" fmla="*/ 15 h 17"/>
                <a:gd name="T70" fmla="*/ 15 w 24"/>
                <a:gd name="T71" fmla="*/ 15 h 17"/>
                <a:gd name="T72" fmla="*/ 13 w 24"/>
                <a:gd name="T73" fmla="*/ 14 h 17"/>
                <a:gd name="T74" fmla="*/ 7 w 24"/>
                <a:gd name="T75" fmla="*/ 10 h 17"/>
                <a:gd name="T76" fmla="*/ 5 w 24"/>
                <a:gd name="T77" fmla="*/ 8 h 17"/>
                <a:gd name="T78" fmla="*/ 5 w 24"/>
                <a:gd name="T79" fmla="*/ 8 h 17"/>
                <a:gd name="T80" fmla="*/ 7 w 24"/>
                <a:gd name="T81" fmla="*/ 12 h 17"/>
                <a:gd name="T82" fmla="*/ 5 w 24"/>
                <a:gd name="T83" fmla="*/ 10 h 17"/>
                <a:gd name="T84" fmla="*/ 3 w 24"/>
                <a:gd name="T85" fmla="*/ 7 h 17"/>
                <a:gd name="T86" fmla="*/ 4 w 24"/>
                <a:gd name="T87" fmla="*/ 9 h 17"/>
                <a:gd name="T88" fmla="*/ 3 w 24"/>
                <a:gd name="T89" fmla="*/ 7 h 17"/>
                <a:gd name="T90" fmla="*/ 4 w 24"/>
                <a:gd name="T91" fmla="*/ 7 h 17"/>
                <a:gd name="T92" fmla="*/ 3 w 24"/>
                <a:gd name="T9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 h="17">
                  <a:moveTo>
                    <a:pt x="23" y="7"/>
                  </a:moveTo>
                  <a:cubicBezTo>
                    <a:pt x="23" y="6"/>
                    <a:pt x="23" y="6"/>
                    <a:pt x="23" y="6"/>
                  </a:cubicBezTo>
                  <a:cubicBezTo>
                    <a:pt x="23" y="6"/>
                    <a:pt x="23" y="6"/>
                    <a:pt x="23" y="6"/>
                  </a:cubicBezTo>
                  <a:cubicBezTo>
                    <a:pt x="24" y="6"/>
                    <a:pt x="24" y="6"/>
                    <a:pt x="24" y="6"/>
                  </a:cubicBezTo>
                  <a:cubicBezTo>
                    <a:pt x="24" y="5"/>
                    <a:pt x="24" y="5"/>
                    <a:pt x="24" y="5"/>
                  </a:cubicBezTo>
                  <a:cubicBezTo>
                    <a:pt x="23" y="5"/>
                    <a:pt x="23" y="5"/>
                    <a:pt x="23" y="5"/>
                  </a:cubicBezTo>
                  <a:cubicBezTo>
                    <a:pt x="23" y="5"/>
                    <a:pt x="23" y="5"/>
                    <a:pt x="23" y="5"/>
                  </a:cubicBezTo>
                  <a:cubicBezTo>
                    <a:pt x="22" y="4"/>
                    <a:pt x="22" y="4"/>
                    <a:pt x="22" y="4"/>
                  </a:cubicBezTo>
                  <a:cubicBezTo>
                    <a:pt x="22" y="3"/>
                    <a:pt x="22" y="3"/>
                    <a:pt x="22" y="3"/>
                  </a:cubicBezTo>
                  <a:cubicBezTo>
                    <a:pt x="21" y="2"/>
                    <a:pt x="21" y="2"/>
                    <a:pt x="21" y="2"/>
                  </a:cubicBezTo>
                  <a:cubicBezTo>
                    <a:pt x="21" y="3"/>
                    <a:pt x="21" y="3"/>
                    <a:pt x="21" y="3"/>
                  </a:cubicBezTo>
                  <a:cubicBezTo>
                    <a:pt x="19" y="3"/>
                    <a:pt x="19" y="3"/>
                    <a:pt x="19" y="3"/>
                  </a:cubicBezTo>
                  <a:cubicBezTo>
                    <a:pt x="17" y="2"/>
                    <a:pt x="17" y="2"/>
                    <a:pt x="17" y="2"/>
                  </a:cubicBezTo>
                  <a:cubicBezTo>
                    <a:pt x="16" y="2"/>
                    <a:pt x="16" y="2"/>
                    <a:pt x="16" y="2"/>
                  </a:cubicBezTo>
                  <a:cubicBezTo>
                    <a:pt x="15" y="1"/>
                    <a:pt x="15" y="1"/>
                    <a:pt x="15" y="1"/>
                  </a:cubicBezTo>
                  <a:cubicBezTo>
                    <a:pt x="13" y="0"/>
                    <a:pt x="13" y="0"/>
                    <a:pt x="13" y="0"/>
                  </a:cubicBezTo>
                  <a:cubicBezTo>
                    <a:pt x="12" y="0"/>
                    <a:pt x="12" y="0"/>
                    <a:pt x="12" y="0"/>
                  </a:cubicBezTo>
                  <a:cubicBezTo>
                    <a:pt x="12" y="0"/>
                    <a:pt x="12" y="0"/>
                    <a:pt x="12" y="0"/>
                  </a:cubicBezTo>
                  <a:cubicBezTo>
                    <a:pt x="10" y="0"/>
                    <a:pt x="10" y="0"/>
                    <a:pt x="10" y="0"/>
                  </a:cubicBezTo>
                  <a:cubicBezTo>
                    <a:pt x="8" y="1"/>
                    <a:pt x="8" y="1"/>
                    <a:pt x="8" y="1"/>
                  </a:cubicBezTo>
                  <a:cubicBezTo>
                    <a:pt x="8" y="2"/>
                    <a:pt x="8" y="2"/>
                    <a:pt x="8" y="2"/>
                  </a:cubicBezTo>
                  <a:cubicBezTo>
                    <a:pt x="6" y="3"/>
                    <a:pt x="6" y="3"/>
                    <a:pt x="6" y="3"/>
                  </a:cubicBezTo>
                  <a:cubicBezTo>
                    <a:pt x="6" y="4"/>
                    <a:pt x="6" y="4"/>
                    <a:pt x="6" y="4"/>
                  </a:cubicBezTo>
                  <a:cubicBezTo>
                    <a:pt x="5" y="4"/>
                    <a:pt x="5" y="4"/>
                    <a:pt x="5" y="4"/>
                  </a:cubicBezTo>
                  <a:cubicBezTo>
                    <a:pt x="3" y="4"/>
                    <a:pt x="3" y="4"/>
                    <a:pt x="3" y="4"/>
                  </a:cubicBezTo>
                  <a:cubicBezTo>
                    <a:pt x="2" y="4"/>
                    <a:pt x="2" y="4"/>
                    <a:pt x="2" y="4"/>
                  </a:cubicBezTo>
                  <a:cubicBezTo>
                    <a:pt x="1" y="5"/>
                    <a:pt x="1" y="5"/>
                    <a:pt x="1" y="5"/>
                  </a:cubicBezTo>
                  <a:cubicBezTo>
                    <a:pt x="0" y="5"/>
                    <a:pt x="0" y="5"/>
                    <a:pt x="0" y="5"/>
                  </a:cubicBezTo>
                  <a:cubicBezTo>
                    <a:pt x="0" y="5"/>
                    <a:pt x="0" y="5"/>
                    <a:pt x="0" y="5"/>
                  </a:cubicBezTo>
                  <a:cubicBezTo>
                    <a:pt x="0" y="6"/>
                    <a:pt x="0" y="6"/>
                    <a:pt x="0" y="6"/>
                  </a:cubicBezTo>
                  <a:cubicBezTo>
                    <a:pt x="1" y="7"/>
                    <a:pt x="1" y="7"/>
                    <a:pt x="1" y="7"/>
                  </a:cubicBezTo>
                  <a:cubicBezTo>
                    <a:pt x="1" y="8"/>
                    <a:pt x="1" y="8"/>
                    <a:pt x="1" y="8"/>
                  </a:cubicBezTo>
                  <a:cubicBezTo>
                    <a:pt x="1" y="8"/>
                    <a:pt x="1" y="8"/>
                    <a:pt x="1" y="8"/>
                  </a:cubicBezTo>
                  <a:cubicBezTo>
                    <a:pt x="2" y="6"/>
                    <a:pt x="2" y="6"/>
                    <a:pt x="2" y="6"/>
                  </a:cubicBezTo>
                  <a:cubicBezTo>
                    <a:pt x="3" y="5"/>
                    <a:pt x="3" y="5"/>
                    <a:pt x="3" y="5"/>
                  </a:cubicBezTo>
                  <a:cubicBezTo>
                    <a:pt x="3" y="5"/>
                    <a:pt x="3" y="5"/>
                    <a:pt x="3" y="5"/>
                  </a:cubicBezTo>
                  <a:cubicBezTo>
                    <a:pt x="4" y="5"/>
                    <a:pt x="4" y="5"/>
                    <a:pt x="4" y="5"/>
                  </a:cubicBezTo>
                  <a:cubicBezTo>
                    <a:pt x="5" y="5"/>
                    <a:pt x="5" y="5"/>
                    <a:pt x="5" y="5"/>
                  </a:cubicBezTo>
                  <a:cubicBezTo>
                    <a:pt x="5" y="6"/>
                    <a:pt x="5" y="6"/>
                    <a:pt x="5" y="6"/>
                  </a:cubicBezTo>
                  <a:cubicBezTo>
                    <a:pt x="6" y="7"/>
                    <a:pt x="6" y="7"/>
                    <a:pt x="6" y="7"/>
                  </a:cubicBezTo>
                  <a:cubicBezTo>
                    <a:pt x="6" y="8"/>
                    <a:pt x="6" y="8"/>
                    <a:pt x="6" y="8"/>
                  </a:cubicBezTo>
                  <a:cubicBezTo>
                    <a:pt x="8" y="10"/>
                    <a:pt x="8" y="10"/>
                    <a:pt x="8" y="10"/>
                  </a:cubicBezTo>
                  <a:cubicBezTo>
                    <a:pt x="8" y="10"/>
                    <a:pt x="8" y="10"/>
                    <a:pt x="8" y="10"/>
                  </a:cubicBezTo>
                  <a:cubicBezTo>
                    <a:pt x="9" y="10"/>
                    <a:pt x="9" y="10"/>
                    <a:pt x="9" y="10"/>
                  </a:cubicBezTo>
                  <a:cubicBezTo>
                    <a:pt x="8" y="10"/>
                    <a:pt x="8" y="10"/>
                    <a:pt x="8" y="10"/>
                  </a:cubicBezTo>
                  <a:cubicBezTo>
                    <a:pt x="7" y="10"/>
                    <a:pt x="7" y="10"/>
                    <a:pt x="7" y="10"/>
                  </a:cubicBezTo>
                  <a:cubicBezTo>
                    <a:pt x="7" y="11"/>
                    <a:pt x="7" y="11"/>
                    <a:pt x="7" y="11"/>
                  </a:cubicBezTo>
                  <a:cubicBezTo>
                    <a:pt x="7" y="12"/>
                    <a:pt x="7" y="12"/>
                    <a:pt x="7" y="12"/>
                  </a:cubicBezTo>
                  <a:cubicBezTo>
                    <a:pt x="8" y="12"/>
                    <a:pt x="8" y="12"/>
                    <a:pt x="8" y="12"/>
                  </a:cubicBezTo>
                  <a:cubicBezTo>
                    <a:pt x="9" y="12"/>
                    <a:pt x="9" y="12"/>
                    <a:pt x="9" y="12"/>
                  </a:cubicBezTo>
                  <a:cubicBezTo>
                    <a:pt x="10" y="13"/>
                    <a:pt x="10" y="13"/>
                    <a:pt x="10" y="13"/>
                  </a:cubicBezTo>
                  <a:cubicBezTo>
                    <a:pt x="11" y="13"/>
                    <a:pt x="11" y="13"/>
                    <a:pt x="11" y="13"/>
                  </a:cubicBezTo>
                  <a:cubicBezTo>
                    <a:pt x="11" y="14"/>
                    <a:pt x="11" y="14"/>
                    <a:pt x="11" y="14"/>
                  </a:cubicBezTo>
                  <a:cubicBezTo>
                    <a:pt x="12" y="14"/>
                    <a:pt x="12" y="14"/>
                    <a:pt x="12" y="14"/>
                  </a:cubicBezTo>
                  <a:cubicBezTo>
                    <a:pt x="14" y="14"/>
                    <a:pt x="14" y="14"/>
                    <a:pt x="14" y="14"/>
                  </a:cubicBezTo>
                  <a:cubicBezTo>
                    <a:pt x="15" y="14"/>
                    <a:pt x="15" y="14"/>
                    <a:pt x="15" y="14"/>
                  </a:cubicBezTo>
                  <a:cubicBezTo>
                    <a:pt x="17" y="16"/>
                    <a:pt x="17" y="16"/>
                    <a:pt x="17" y="16"/>
                  </a:cubicBezTo>
                  <a:cubicBezTo>
                    <a:pt x="17" y="16"/>
                    <a:pt x="17" y="16"/>
                    <a:pt x="17" y="16"/>
                  </a:cubicBezTo>
                  <a:cubicBezTo>
                    <a:pt x="16" y="16"/>
                    <a:pt x="16" y="16"/>
                    <a:pt x="16" y="16"/>
                  </a:cubicBezTo>
                  <a:cubicBezTo>
                    <a:pt x="16" y="17"/>
                    <a:pt x="16" y="17"/>
                    <a:pt x="16" y="17"/>
                  </a:cubicBezTo>
                  <a:cubicBezTo>
                    <a:pt x="17" y="17"/>
                    <a:pt x="17" y="17"/>
                    <a:pt x="17" y="17"/>
                  </a:cubicBezTo>
                  <a:cubicBezTo>
                    <a:pt x="17" y="17"/>
                    <a:pt x="17" y="17"/>
                    <a:pt x="17" y="17"/>
                  </a:cubicBezTo>
                  <a:cubicBezTo>
                    <a:pt x="17" y="16"/>
                    <a:pt x="17" y="16"/>
                    <a:pt x="17" y="16"/>
                  </a:cubicBezTo>
                  <a:cubicBezTo>
                    <a:pt x="14" y="13"/>
                    <a:pt x="14" y="13"/>
                    <a:pt x="14" y="13"/>
                  </a:cubicBezTo>
                  <a:cubicBezTo>
                    <a:pt x="11" y="10"/>
                    <a:pt x="11" y="10"/>
                    <a:pt x="11" y="10"/>
                  </a:cubicBezTo>
                  <a:cubicBezTo>
                    <a:pt x="11" y="10"/>
                    <a:pt x="11" y="10"/>
                    <a:pt x="11" y="10"/>
                  </a:cubicBezTo>
                  <a:cubicBezTo>
                    <a:pt x="11" y="9"/>
                    <a:pt x="11" y="9"/>
                    <a:pt x="11" y="9"/>
                  </a:cubicBezTo>
                  <a:cubicBezTo>
                    <a:pt x="10" y="9"/>
                    <a:pt x="10" y="9"/>
                    <a:pt x="10" y="9"/>
                  </a:cubicBezTo>
                  <a:cubicBezTo>
                    <a:pt x="10" y="8"/>
                    <a:pt x="10" y="8"/>
                    <a:pt x="10" y="8"/>
                  </a:cubicBezTo>
                  <a:cubicBezTo>
                    <a:pt x="9" y="7"/>
                    <a:pt x="9" y="7"/>
                    <a:pt x="9" y="7"/>
                  </a:cubicBezTo>
                  <a:cubicBezTo>
                    <a:pt x="9" y="7"/>
                    <a:pt x="9" y="7"/>
                    <a:pt x="9" y="7"/>
                  </a:cubicBezTo>
                  <a:cubicBezTo>
                    <a:pt x="9" y="7"/>
                    <a:pt x="9" y="7"/>
                    <a:pt x="9" y="7"/>
                  </a:cubicBezTo>
                  <a:cubicBezTo>
                    <a:pt x="9" y="6"/>
                    <a:pt x="9" y="6"/>
                    <a:pt x="9" y="6"/>
                  </a:cubicBezTo>
                  <a:cubicBezTo>
                    <a:pt x="9" y="5"/>
                    <a:pt x="9" y="5"/>
                    <a:pt x="9" y="5"/>
                  </a:cubicBezTo>
                  <a:cubicBezTo>
                    <a:pt x="9" y="5"/>
                    <a:pt x="9" y="5"/>
                    <a:pt x="9" y="5"/>
                  </a:cubicBezTo>
                  <a:cubicBezTo>
                    <a:pt x="10" y="6"/>
                    <a:pt x="10" y="6"/>
                    <a:pt x="10" y="6"/>
                  </a:cubicBezTo>
                  <a:cubicBezTo>
                    <a:pt x="11" y="6"/>
                    <a:pt x="11" y="6"/>
                    <a:pt x="11" y="6"/>
                  </a:cubicBezTo>
                  <a:cubicBezTo>
                    <a:pt x="11" y="6"/>
                    <a:pt x="11" y="6"/>
                    <a:pt x="11" y="6"/>
                  </a:cubicBezTo>
                  <a:cubicBezTo>
                    <a:pt x="11" y="5"/>
                    <a:pt x="11" y="5"/>
                    <a:pt x="11" y="5"/>
                  </a:cubicBezTo>
                  <a:cubicBezTo>
                    <a:pt x="12" y="5"/>
                    <a:pt x="12" y="5"/>
                    <a:pt x="12" y="5"/>
                  </a:cubicBezTo>
                  <a:cubicBezTo>
                    <a:pt x="13" y="5"/>
                    <a:pt x="13" y="5"/>
                    <a:pt x="13" y="5"/>
                  </a:cubicBezTo>
                  <a:cubicBezTo>
                    <a:pt x="13" y="5"/>
                    <a:pt x="13" y="5"/>
                    <a:pt x="13" y="5"/>
                  </a:cubicBezTo>
                  <a:cubicBezTo>
                    <a:pt x="14" y="5"/>
                    <a:pt x="14" y="5"/>
                    <a:pt x="14" y="5"/>
                  </a:cubicBezTo>
                  <a:cubicBezTo>
                    <a:pt x="14" y="5"/>
                    <a:pt x="14" y="5"/>
                    <a:pt x="14" y="5"/>
                  </a:cubicBezTo>
                  <a:cubicBezTo>
                    <a:pt x="15" y="5"/>
                    <a:pt x="15" y="5"/>
                    <a:pt x="15" y="5"/>
                  </a:cubicBezTo>
                  <a:cubicBezTo>
                    <a:pt x="15" y="6"/>
                    <a:pt x="15" y="6"/>
                    <a:pt x="15" y="6"/>
                  </a:cubicBezTo>
                  <a:cubicBezTo>
                    <a:pt x="16" y="5"/>
                    <a:pt x="16" y="5"/>
                    <a:pt x="16" y="5"/>
                  </a:cubicBezTo>
                  <a:cubicBezTo>
                    <a:pt x="17" y="6"/>
                    <a:pt x="17" y="6"/>
                    <a:pt x="17" y="6"/>
                  </a:cubicBezTo>
                  <a:cubicBezTo>
                    <a:pt x="18" y="5"/>
                    <a:pt x="18" y="5"/>
                    <a:pt x="18" y="5"/>
                  </a:cubicBezTo>
                  <a:cubicBezTo>
                    <a:pt x="18" y="6"/>
                    <a:pt x="18" y="6"/>
                    <a:pt x="18" y="6"/>
                  </a:cubicBezTo>
                  <a:cubicBezTo>
                    <a:pt x="19" y="6"/>
                    <a:pt x="19" y="6"/>
                    <a:pt x="19" y="6"/>
                  </a:cubicBezTo>
                  <a:cubicBezTo>
                    <a:pt x="20" y="6"/>
                    <a:pt x="20" y="6"/>
                    <a:pt x="20" y="6"/>
                  </a:cubicBezTo>
                  <a:cubicBezTo>
                    <a:pt x="20" y="6"/>
                    <a:pt x="20" y="6"/>
                    <a:pt x="20" y="6"/>
                  </a:cubicBezTo>
                  <a:cubicBezTo>
                    <a:pt x="21" y="6"/>
                    <a:pt x="21" y="6"/>
                    <a:pt x="21" y="6"/>
                  </a:cubicBezTo>
                  <a:cubicBezTo>
                    <a:pt x="23" y="7"/>
                    <a:pt x="23" y="7"/>
                    <a:pt x="23" y="7"/>
                  </a:cubicBezTo>
                  <a:cubicBezTo>
                    <a:pt x="23" y="7"/>
                    <a:pt x="23" y="7"/>
                    <a:pt x="23" y="7"/>
                  </a:cubicBezTo>
                  <a:close/>
                  <a:moveTo>
                    <a:pt x="14" y="16"/>
                  </a:moveTo>
                  <a:cubicBezTo>
                    <a:pt x="14" y="16"/>
                    <a:pt x="15" y="16"/>
                    <a:pt x="15" y="16"/>
                  </a:cubicBezTo>
                  <a:cubicBezTo>
                    <a:pt x="16" y="17"/>
                    <a:pt x="16" y="17"/>
                    <a:pt x="16" y="17"/>
                  </a:cubicBezTo>
                  <a:cubicBezTo>
                    <a:pt x="14" y="17"/>
                    <a:pt x="14" y="17"/>
                    <a:pt x="14" y="17"/>
                  </a:cubicBezTo>
                  <a:cubicBezTo>
                    <a:pt x="14" y="16"/>
                    <a:pt x="14" y="16"/>
                    <a:pt x="14" y="16"/>
                  </a:cubicBezTo>
                  <a:close/>
                  <a:moveTo>
                    <a:pt x="12" y="15"/>
                  </a:moveTo>
                  <a:cubicBezTo>
                    <a:pt x="15" y="15"/>
                    <a:pt x="15" y="15"/>
                    <a:pt x="15" y="15"/>
                  </a:cubicBezTo>
                  <a:cubicBezTo>
                    <a:pt x="14" y="16"/>
                    <a:pt x="14" y="16"/>
                    <a:pt x="14" y="16"/>
                  </a:cubicBezTo>
                  <a:cubicBezTo>
                    <a:pt x="12" y="15"/>
                    <a:pt x="12" y="15"/>
                    <a:pt x="12" y="15"/>
                  </a:cubicBezTo>
                  <a:close/>
                  <a:moveTo>
                    <a:pt x="13" y="14"/>
                  </a:moveTo>
                  <a:cubicBezTo>
                    <a:pt x="14" y="14"/>
                    <a:pt x="14" y="14"/>
                    <a:pt x="14" y="14"/>
                  </a:cubicBezTo>
                  <a:cubicBezTo>
                    <a:pt x="15" y="15"/>
                    <a:pt x="15" y="15"/>
                    <a:pt x="15" y="15"/>
                  </a:cubicBezTo>
                  <a:cubicBezTo>
                    <a:pt x="14" y="15"/>
                    <a:pt x="14" y="15"/>
                    <a:pt x="14" y="15"/>
                  </a:cubicBezTo>
                  <a:cubicBezTo>
                    <a:pt x="13" y="15"/>
                    <a:pt x="13" y="15"/>
                    <a:pt x="13" y="15"/>
                  </a:cubicBezTo>
                  <a:cubicBezTo>
                    <a:pt x="13" y="14"/>
                    <a:pt x="13" y="14"/>
                    <a:pt x="13" y="14"/>
                  </a:cubicBezTo>
                  <a:close/>
                  <a:moveTo>
                    <a:pt x="6" y="9"/>
                  </a:moveTo>
                  <a:cubicBezTo>
                    <a:pt x="7" y="9"/>
                    <a:pt x="7" y="9"/>
                    <a:pt x="7" y="9"/>
                  </a:cubicBezTo>
                  <a:cubicBezTo>
                    <a:pt x="7" y="10"/>
                    <a:pt x="7" y="10"/>
                    <a:pt x="7" y="10"/>
                  </a:cubicBezTo>
                  <a:cubicBezTo>
                    <a:pt x="7" y="10"/>
                    <a:pt x="7" y="10"/>
                    <a:pt x="7" y="10"/>
                  </a:cubicBezTo>
                  <a:cubicBezTo>
                    <a:pt x="6" y="9"/>
                    <a:pt x="6" y="9"/>
                    <a:pt x="6" y="9"/>
                  </a:cubicBezTo>
                  <a:close/>
                  <a:moveTo>
                    <a:pt x="5" y="8"/>
                  </a:moveTo>
                  <a:cubicBezTo>
                    <a:pt x="6" y="9"/>
                    <a:pt x="6" y="9"/>
                    <a:pt x="6" y="9"/>
                  </a:cubicBezTo>
                  <a:cubicBezTo>
                    <a:pt x="5" y="9"/>
                    <a:pt x="5" y="9"/>
                    <a:pt x="5" y="9"/>
                  </a:cubicBezTo>
                  <a:cubicBezTo>
                    <a:pt x="5" y="8"/>
                    <a:pt x="5" y="8"/>
                    <a:pt x="5" y="8"/>
                  </a:cubicBezTo>
                  <a:close/>
                  <a:moveTo>
                    <a:pt x="6" y="11"/>
                  </a:moveTo>
                  <a:cubicBezTo>
                    <a:pt x="7" y="11"/>
                    <a:pt x="7" y="11"/>
                    <a:pt x="7" y="11"/>
                  </a:cubicBezTo>
                  <a:cubicBezTo>
                    <a:pt x="7" y="12"/>
                    <a:pt x="7" y="12"/>
                    <a:pt x="7" y="12"/>
                  </a:cubicBezTo>
                  <a:cubicBezTo>
                    <a:pt x="6" y="11"/>
                    <a:pt x="6" y="11"/>
                    <a:pt x="6" y="11"/>
                  </a:cubicBezTo>
                  <a:close/>
                  <a:moveTo>
                    <a:pt x="5" y="9"/>
                  </a:moveTo>
                  <a:cubicBezTo>
                    <a:pt x="5" y="10"/>
                    <a:pt x="5" y="10"/>
                    <a:pt x="5" y="10"/>
                  </a:cubicBezTo>
                  <a:cubicBezTo>
                    <a:pt x="5" y="10"/>
                    <a:pt x="5" y="10"/>
                    <a:pt x="5" y="10"/>
                  </a:cubicBezTo>
                  <a:cubicBezTo>
                    <a:pt x="5" y="9"/>
                    <a:pt x="5" y="9"/>
                    <a:pt x="5" y="9"/>
                  </a:cubicBezTo>
                  <a:close/>
                  <a:moveTo>
                    <a:pt x="3" y="7"/>
                  </a:moveTo>
                  <a:cubicBezTo>
                    <a:pt x="4" y="8"/>
                    <a:pt x="4" y="8"/>
                    <a:pt x="4" y="8"/>
                  </a:cubicBezTo>
                  <a:cubicBezTo>
                    <a:pt x="5" y="9"/>
                    <a:pt x="5" y="9"/>
                    <a:pt x="5" y="9"/>
                  </a:cubicBezTo>
                  <a:cubicBezTo>
                    <a:pt x="4" y="9"/>
                    <a:pt x="4" y="9"/>
                    <a:pt x="4" y="9"/>
                  </a:cubicBezTo>
                  <a:cubicBezTo>
                    <a:pt x="3" y="8"/>
                    <a:pt x="3" y="8"/>
                    <a:pt x="3" y="8"/>
                  </a:cubicBezTo>
                  <a:cubicBezTo>
                    <a:pt x="4" y="8"/>
                    <a:pt x="4" y="8"/>
                    <a:pt x="4" y="8"/>
                  </a:cubicBezTo>
                  <a:cubicBezTo>
                    <a:pt x="3" y="7"/>
                    <a:pt x="3" y="7"/>
                    <a:pt x="3" y="7"/>
                  </a:cubicBezTo>
                  <a:close/>
                  <a:moveTo>
                    <a:pt x="4" y="5"/>
                  </a:moveTo>
                  <a:cubicBezTo>
                    <a:pt x="5" y="7"/>
                    <a:pt x="5" y="7"/>
                    <a:pt x="5" y="7"/>
                  </a:cubicBezTo>
                  <a:cubicBezTo>
                    <a:pt x="4" y="7"/>
                    <a:pt x="4" y="7"/>
                    <a:pt x="4" y="7"/>
                  </a:cubicBezTo>
                  <a:cubicBezTo>
                    <a:pt x="4" y="7"/>
                    <a:pt x="4" y="7"/>
                    <a:pt x="4" y="7"/>
                  </a:cubicBezTo>
                  <a:cubicBezTo>
                    <a:pt x="3" y="7"/>
                    <a:pt x="3" y="7"/>
                    <a:pt x="3" y="7"/>
                  </a:cubicBezTo>
                  <a:cubicBezTo>
                    <a:pt x="3" y="6"/>
                    <a:pt x="3" y="6"/>
                    <a:pt x="3" y="6"/>
                  </a:cubicBezTo>
                  <a:cubicBezTo>
                    <a:pt x="3" y="6"/>
                    <a:pt x="4" y="5"/>
                    <a:pt x="4" y="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56"/>
            <p:cNvSpPr>
              <a:spLocks/>
            </p:cNvSpPr>
            <p:nvPr/>
          </p:nvSpPr>
          <p:spPr bwMode="auto">
            <a:xfrm>
              <a:off x="4597952" y="2240588"/>
              <a:ext cx="75912" cy="63045"/>
            </a:xfrm>
            <a:custGeom>
              <a:avLst/>
              <a:gdLst>
                <a:gd name="T0" fmla="*/ 30 w 59"/>
                <a:gd name="T1" fmla="*/ 41 h 49"/>
                <a:gd name="T2" fmla="*/ 7 w 59"/>
                <a:gd name="T3" fmla="*/ 19 h 49"/>
                <a:gd name="T4" fmla="*/ 7 w 59"/>
                <a:gd name="T5" fmla="*/ 15 h 49"/>
                <a:gd name="T6" fmla="*/ 4 w 59"/>
                <a:gd name="T7" fmla="*/ 11 h 49"/>
                <a:gd name="T8" fmla="*/ 0 w 59"/>
                <a:gd name="T9" fmla="*/ 8 h 49"/>
                <a:gd name="T10" fmla="*/ 0 w 59"/>
                <a:gd name="T11" fmla="*/ 4 h 49"/>
                <a:gd name="T12" fmla="*/ 0 w 59"/>
                <a:gd name="T13" fmla="*/ 0 h 49"/>
                <a:gd name="T14" fmla="*/ 7 w 59"/>
                <a:gd name="T15" fmla="*/ 4 h 49"/>
                <a:gd name="T16" fmla="*/ 7 w 59"/>
                <a:gd name="T17" fmla="*/ 0 h 49"/>
                <a:gd name="T18" fmla="*/ 15 w 59"/>
                <a:gd name="T19" fmla="*/ 0 h 49"/>
                <a:gd name="T20" fmla="*/ 18 w 59"/>
                <a:gd name="T21" fmla="*/ 0 h 49"/>
                <a:gd name="T22" fmla="*/ 22 w 59"/>
                <a:gd name="T23" fmla="*/ 0 h 49"/>
                <a:gd name="T24" fmla="*/ 26 w 59"/>
                <a:gd name="T25" fmla="*/ 0 h 49"/>
                <a:gd name="T26" fmla="*/ 33 w 59"/>
                <a:gd name="T27" fmla="*/ 0 h 49"/>
                <a:gd name="T28" fmla="*/ 37 w 59"/>
                <a:gd name="T29" fmla="*/ 4 h 49"/>
                <a:gd name="T30" fmla="*/ 41 w 59"/>
                <a:gd name="T31" fmla="*/ 4 h 49"/>
                <a:gd name="T32" fmla="*/ 52 w 59"/>
                <a:gd name="T33" fmla="*/ 8 h 49"/>
                <a:gd name="T34" fmla="*/ 52 w 59"/>
                <a:gd name="T35" fmla="*/ 8 h 49"/>
                <a:gd name="T36" fmla="*/ 56 w 59"/>
                <a:gd name="T37" fmla="*/ 11 h 49"/>
                <a:gd name="T38" fmla="*/ 52 w 59"/>
                <a:gd name="T39" fmla="*/ 15 h 49"/>
                <a:gd name="T40" fmla="*/ 59 w 59"/>
                <a:gd name="T41" fmla="*/ 19 h 49"/>
                <a:gd name="T42" fmla="*/ 59 w 59"/>
                <a:gd name="T43" fmla="*/ 23 h 49"/>
                <a:gd name="T44" fmla="*/ 56 w 59"/>
                <a:gd name="T45" fmla="*/ 23 h 49"/>
                <a:gd name="T46" fmla="*/ 59 w 59"/>
                <a:gd name="T47" fmla="*/ 30 h 49"/>
                <a:gd name="T48" fmla="*/ 56 w 59"/>
                <a:gd name="T49" fmla="*/ 30 h 49"/>
                <a:gd name="T50" fmla="*/ 48 w 59"/>
                <a:gd name="T51" fmla="*/ 30 h 49"/>
                <a:gd name="T52" fmla="*/ 52 w 59"/>
                <a:gd name="T53" fmla="*/ 34 h 49"/>
                <a:gd name="T54" fmla="*/ 52 w 59"/>
                <a:gd name="T55" fmla="*/ 37 h 49"/>
                <a:gd name="T56" fmla="*/ 48 w 59"/>
                <a:gd name="T57" fmla="*/ 41 h 49"/>
                <a:gd name="T58" fmla="*/ 44 w 59"/>
                <a:gd name="T59" fmla="*/ 49 h 49"/>
                <a:gd name="T60" fmla="*/ 41 w 59"/>
                <a:gd name="T61" fmla="*/ 45 h 49"/>
                <a:gd name="T62" fmla="*/ 33 w 59"/>
                <a:gd name="T63" fmla="*/ 45 h 49"/>
                <a:gd name="T64" fmla="*/ 30 w 59"/>
                <a:gd name="T65"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 h="49">
                  <a:moveTo>
                    <a:pt x="30" y="45"/>
                  </a:moveTo>
                  <a:lnTo>
                    <a:pt x="30" y="41"/>
                  </a:lnTo>
                  <a:lnTo>
                    <a:pt x="18" y="30"/>
                  </a:lnTo>
                  <a:lnTo>
                    <a:pt x="7" y="19"/>
                  </a:lnTo>
                  <a:lnTo>
                    <a:pt x="7" y="19"/>
                  </a:lnTo>
                  <a:lnTo>
                    <a:pt x="7" y="15"/>
                  </a:lnTo>
                  <a:lnTo>
                    <a:pt x="4" y="15"/>
                  </a:lnTo>
                  <a:lnTo>
                    <a:pt x="4" y="11"/>
                  </a:lnTo>
                  <a:lnTo>
                    <a:pt x="0" y="8"/>
                  </a:lnTo>
                  <a:lnTo>
                    <a:pt x="0" y="8"/>
                  </a:lnTo>
                  <a:lnTo>
                    <a:pt x="0" y="8"/>
                  </a:lnTo>
                  <a:lnTo>
                    <a:pt x="0" y="4"/>
                  </a:lnTo>
                  <a:lnTo>
                    <a:pt x="0" y="0"/>
                  </a:lnTo>
                  <a:lnTo>
                    <a:pt x="0" y="0"/>
                  </a:lnTo>
                  <a:lnTo>
                    <a:pt x="4" y="4"/>
                  </a:lnTo>
                  <a:lnTo>
                    <a:pt x="7" y="4"/>
                  </a:lnTo>
                  <a:lnTo>
                    <a:pt x="7" y="4"/>
                  </a:lnTo>
                  <a:lnTo>
                    <a:pt x="7" y="0"/>
                  </a:lnTo>
                  <a:lnTo>
                    <a:pt x="11" y="0"/>
                  </a:lnTo>
                  <a:lnTo>
                    <a:pt x="15" y="0"/>
                  </a:lnTo>
                  <a:lnTo>
                    <a:pt x="15" y="0"/>
                  </a:lnTo>
                  <a:lnTo>
                    <a:pt x="18" y="0"/>
                  </a:lnTo>
                  <a:lnTo>
                    <a:pt x="18" y="0"/>
                  </a:lnTo>
                  <a:lnTo>
                    <a:pt x="22" y="0"/>
                  </a:lnTo>
                  <a:lnTo>
                    <a:pt x="22" y="4"/>
                  </a:lnTo>
                  <a:lnTo>
                    <a:pt x="26" y="0"/>
                  </a:lnTo>
                  <a:lnTo>
                    <a:pt x="30" y="4"/>
                  </a:lnTo>
                  <a:lnTo>
                    <a:pt x="33" y="0"/>
                  </a:lnTo>
                  <a:lnTo>
                    <a:pt x="33" y="4"/>
                  </a:lnTo>
                  <a:lnTo>
                    <a:pt x="37" y="4"/>
                  </a:lnTo>
                  <a:lnTo>
                    <a:pt x="41" y="4"/>
                  </a:lnTo>
                  <a:lnTo>
                    <a:pt x="41" y="4"/>
                  </a:lnTo>
                  <a:lnTo>
                    <a:pt x="44" y="4"/>
                  </a:lnTo>
                  <a:lnTo>
                    <a:pt x="52" y="8"/>
                  </a:lnTo>
                  <a:lnTo>
                    <a:pt x="52" y="8"/>
                  </a:lnTo>
                  <a:lnTo>
                    <a:pt x="52" y="8"/>
                  </a:lnTo>
                  <a:lnTo>
                    <a:pt x="56" y="8"/>
                  </a:lnTo>
                  <a:lnTo>
                    <a:pt x="56" y="11"/>
                  </a:lnTo>
                  <a:lnTo>
                    <a:pt x="52" y="15"/>
                  </a:lnTo>
                  <a:lnTo>
                    <a:pt x="52" y="15"/>
                  </a:lnTo>
                  <a:lnTo>
                    <a:pt x="56" y="19"/>
                  </a:lnTo>
                  <a:lnTo>
                    <a:pt x="59" y="19"/>
                  </a:lnTo>
                  <a:lnTo>
                    <a:pt x="59" y="23"/>
                  </a:lnTo>
                  <a:lnTo>
                    <a:pt x="59" y="23"/>
                  </a:lnTo>
                  <a:lnTo>
                    <a:pt x="56" y="23"/>
                  </a:lnTo>
                  <a:lnTo>
                    <a:pt x="56" y="23"/>
                  </a:lnTo>
                  <a:lnTo>
                    <a:pt x="56" y="26"/>
                  </a:lnTo>
                  <a:lnTo>
                    <a:pt x="59" y="30"/>
                  </a:lnTo>
                  <a:lnTo>
                    <a:pt x="56" y="34"/>
                  </a:lnTo>
                  <a:lnTo>
                    <a:pt x="56" y="30"/>
                  </a:lnTo>
                  <a:lnTo>
                    <a:pt x="52" y="30"/>
                  </a:lnTo>
                  <a:lnTo>
                    <a:pt x="48" y="30"/>
                  </a:lnTo>
                  <a:lnTo>
                    <a:pt x="48" y="34"/>
                  </a:lnTo>
                  <a:lnTo>
                    <a:pt x="52" y="34"/>
                  </a:lnTo>
                  <a:lnTo>
                    <a:pt x="52" y="37"/>
                  </a:lnTo>
                  <a:lnTo>
                    <a:pt x="52" y="37"/>
                  </a:lnTo>
                  <a:lnTo>
                    <a:pt x="48" y="37"/>
                  </a:lnTo>
                  <a:lnTo>
                    <a:pt x="48" y="41"/>
                  </a:lnTo>
                  <a:lnTo>
                    <a:pt x="48" y="45"/>
                  </a:lnTo>
                  <a:lnTo>
                    <a:pt x="44" y="49"/>
                  </a:lnTo>
                  <a:lnTo>
                    <a:pt x="44" y="49"/>
                  </a:lnTo>
                  <a:lnTo>
                    <a:pt x="41" y="45"/>
                  </a:lnTo>
                  <a:lnTo>
                    <a:pt x="37" y="45"/>
                  </a:lnTo>
                  <a:lnTo>
                    <a:pt x="33" y="45"/>
                  </a:lnTo>
                  <a:lnTo>
                    <a:pt x="30" y="45"/>
                  </a:lnTo>
                  <a:lnTo>
                    <a:pt x="30" y="4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57"/>
            <p:cNvSpPr>
              <a:spLocks/>
            </p:cNvSpPr>
            <p:nvPr/>
          </p:nvSpPr>
          <p:spPr bwMode="auto">
            <a:xfrm>
              <a:off x="4550346" y="2203276"/>
              <a:ext cx="61758" cy="37313"/>
            </a:xfrm>
            <a:custGeom>
              <a:avLst/>
              <a:gdLst>
                <a:gd name="T0" fmla="*/ 4 w 48"/>
                <a:gd name="T1" fmla="*/ 29 h 29"/>
                <a:gd name="T2" fmla="*/ 7 w 48"/>
                <a:gd name="T3" fmla="*/ 29 h 29"/>
                <a:gd name="T4" fmla="*/ 11 w 48"/>
                <a:gd name="T5" fmla="*/ 26 h 29"/>
                <a:gd name="T6" fmla="*/ 15 w 48"/>
                <a:gd name="T7" fmla="*/ 26 h 29"/>
                <a:gd name="T8" fmla="*/ 22 w 48"/>
                <a:gd name="T9" fmla="*/ 26 h 29"/>
                <a:gd name="T10" fmla="*/ 26 w 48"/>
                <a:gd name="T11" fmla="*/ 26 h 29"/>
                <a:gd name="T12" fmla="*/ 26 w 48"/>
                <a:gd name="T13" fmla="*/ 22 h 29"/>
                <a:gd name="T14" fmla="*/ 33 w 48"/>
                <a:gd name="T15" fmla="*/ 18 h 29"/>
                <a:gd name="T16" fmla="*/ 33 w 48"/>
                <a:gd name="T17" fmla="*/ 14 h 29"/>
                <a:gd name="T18" fmla="*/ 41 w 48"/>
                <a:gd name="T19" fmla="*/ 11 h 29"/>
                <a:gd name="T20" fmla="*/ 48 w 48"/>
                <a:gd name="T21" fmla="*/ 11 h 29"/>
                <a:gd name="T22" fmla="*/ 48 w 48"/>
                <a:gd name="T23" fmla="*/ 3 h 29"/>
                <a:gd name="T24" fmla="*/ 44 w 48"/>
                <a:gd name="T25" fmla="*/ 0 h 29"/>
                <a:gd name="T26" fmla="*/ 41 w 48"/>
                <a:gd name="T27" fmla="*/ 3 h 29"/>
                <a:gd name="T28" fmla="*/ 33 w 48"/>
                <a:gd name="T29" fmla="*/ 7 h 29"/>
                <a:gd name="T30" fmla="*/ 33 w 48"/>
                <a:gd name="T31" fmla="*/ 7 h 29"/>
                <a:gd name="T32" fmla="*/ 30 w 48"/>
                <a:gd name="T33" fmla="*/ 7 h 29"/>
                <a:gd name="T34" fmla="*/ 26 w 48"/>
                <a:gd name="T35" fmla="*/ 7 h 29"/>
                <a:gd name="T36" fmla="*/ 22 w 48"/>
                <a:gd name="T37" fmla="*/ 7 h 29"/>
                <a:gd name="T38" fmla="*/ 18 w 48"/>
                <a:gd name="T39" fmla="*/ 7 h 29"/>
                <a:gd name="T40" fmla="*/ 15 w 48"/>
                <a:gd name="T41" fmla="*/ 7 h 29"/>
                <a:gd name="T42" fmla="*/ 7 w 48"/>
                <a:gd name="T43" fmla="*/ 7 h 29"/>
                <a:gd name="T44" fmla="*/ 7 w 48"/>
                <a:gd name="T45" fmla="*/ 7 h 29"/>
                <a:gd name="T46" fmla="*/ 4 w 48"/>
                <a:gd name="T47" fmla="*/ 11 h 29"/>
                <a:gd name="T48" fmla="*/ 4 w 48"/>
                <a:gd name="T49" fmla="*/ 14 h 29"/>
                <a:gd name="T50" fmla="*/ 0 w 48"/>
                <a:gd name="T51" fmla="*/ 18 h 29"/>
                <a:gd name="T52" fmla="*/ 4 w 48"/>
                <a:gd name="T53" fmla="*/ 22 h 29"/>
                <a:gd name="T54" fmla="*/ 4 w 48"/>
                <a:gd name="T55" fmla="*/ 22 h 29"/>
                <a:gd name="T56" fmla="*/ 7 w 48"/>
                <a:gd name="T57" fmla="*/ 22 h 29"/>
                <a:gd name="T58" fmla="*/ 7 w 48"/>
                <a:gd name="T59" fmla="*/ 26 h 29"/>
                <a:gd name="T60" fmla="*/ 4 w 48"/>
                <a:gd name="T61" fmla="*/ 26 h 29"/>
                <a:gd name="T62" fmla="*/ 4 w 48"/>
                <a:gd name="T6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29">
                  <a:moveTo>
                    <a:pt x="4" y="29"/>
                  </a:moveTo>
                  <a:lnTo>
                    <a:pt x="7" y="29"/>
                  </a:lnTo>
                  <a:lnTo>
                    <a:pt x="11" y="26"/>
                  </a:lnTo>
                  <a:lnTo>
                    <a:pt x="15" y="26"/>
                  </a:lnTo>
                  <a:lnTo>
                    <a:pt x="22" y="26"/>
                  </a:lnTo>
                  <a:lnTo>
                    <a:pt x="26" y="26"/>
                  </a:lnTo>
                  <a:lnTo>
                    <a:pt x="26" y="22"/>
                  </a:lnTo>
                  <a:lnTo>
                    <a:pt x="33" y="18"/>
                  </a:lnTo>
                  <a:lnTo>
                    <a:pt x="33" y="14"/>
                  </a:lnTo>
                  <a:lnTo>
                    <a:pt x="41" y="11"/>
                  </a:lnTo>
                  <a:lnTo>
                    <a:pt x="48" y="11"/>
                  </a:lnTo>
                  <a:lnTo>
                    <a:pt x="48" y="3"/>
                  </a:lnTo>
                  <a:lnTo>
                    <a:pt x="44" y="0"/>
                  </a:lnTo>
                  <a:lnTo>
                    <a:pt x="41" y="3"/>
                  </a:lnTo>
                  <a:lnTo>
                    <a:pt x="33" y="7"/>
                  </a:lnTo>
                  <a:lnTo>
                    <a:pt x="33" y="7"/>
                  </a:lnTo>
                  <a:lnTo>
                    <a:pt x="30" y="7"/>
                  </a:lnTo>
                  <a:lnTo>
                    <a:pt x="26" y="7"/>
                  </a:lnTo>
                  <a:lnTo>
                    <a:pt x="22" y="7"/>
                  </a:lnTo>
                  <a:lnTo>
                    <a:pt x="18" y="7"/>
                  </a:lnTo>
                  <a:lnTo>
                    <a:pt x="15" y="7"/>
                  </a:lnTo>
                  <a:lnTo>
                    <a:pt x="7" y="7"/>
                  </a:lnTo>
                  <a:lnTo>
                    <a:pt x="7" y="7"/>
                  </a:lnTo>
                  <a:lnTo>
                    <a:pt x="4" y="11"/>
                  </a:lnTo>
                  <a:lnTo>
                    <a:pt x="4" y="14"/>
                  </a:lnTo>
                  <a:lnTo>
                    <a:pt x="0" y="18"/>
                  </a:lnTo>
                  <a:lnTo>
                    <a:pt x="4" y="22"/>
                  </a:lnTo>
                  <a:lnTo>
                    <a:pt x="4" y="22"/>
                  </a:lnTo>
                  <a:lnTo>
                    <a:pt x="7" y="22"/>
                  </a:lnTo>
                  <a:lnTo>
                    <a:pt x="7" y="26"/>
                  </a:lnTo>
                  <a:lnTo>
                    <a:pt x="4" y="26"/>
                  </a:lnTo>
                  <a:lnTo>
                    <a:pt x="4" y="2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58"/>
            <p:cNvSpPr>
              <a:spLocks/>
            </p:cNvSpPr>
            <p:nvPr/>
          </p:nvSpPr>
          <p:spPr bwMode="auto">
            <a:xfrm>
              <a:off x="4474436" y="2150523"/>
              <a:ext cx="142816" cy="61758"/>
            </a:xfrm>
            <a:custGeom>
              <a:avLst/>
              <a:gdLst>
                <a:gd name="T0" fmla="*/ 66 w 111"/>
                <a:gd name="T1" fmla="*/ 48 h 48"/>
                <a:gd name="T2" fmla="*/ 77 w 111"/>
                <a:gd name="T3" fmla="*/ 48 h 48"/>
                <a:gd name="T4" fmla="*/ 85 w 111"/>
                <a:gd name="T5" fmla="*/ 48 h 48"/>
                <a:gd name="T6" fmla="*/ 92 w 111"/>
                <a:gd name="T7" fmla="*/ 48 h 48"/>
                <a:gd name="T8" fmla="*/ 100 w 111"/>
                <a:gd name="T9" fmla="*/ 44 h 48"/>
                <a:gd name="T10" fmla="*/ 107 w 111"/>
                <a:gd name="T11" fmla="*/ 37 h 48"/>
                <a:gd name="T12" fmla="*/ 107 w 111"/>
                <a:gd name="T13" fmla="*/ 33 h 48"/>
                <a:gd name="T14" fmla="*/ 103 w 111"/>
                <a:gd name="T15" fmla="*/ 26 h 48"/>
                <a:gd name="T16" fmla="*/ 111 w 111"/>
                <a:gd name="T17" fmla="*/ 26 h 48"/>
                <a:gd name="T18" fmla="*/ 111 w 111"/>
                <a:gd name="T19" fmla="*/ 18 h 48"/>
                <a:gd name="T20" fmla="*/ 111 w 111"/>
                <a:gd name="T21" fmla="*/ 7 h 48"/>
                <a:gd name="T22" fmla="*/ 103 w 111"/>
                <a:gd name="T23" fmla="*/ 4 h 48"/>
                <a:gd name="T24" fmla="*/ 92 w 111"/>
                <a:gd name="T25" fmla="*/ 4 h 48"/>
                <a:gd name="T26" fmla="*/ 81 w 111"/>
                <a:gd name="T27" fmla="*/ 0 h 48"/>
                <a:gd name="T28" fmla="*/ 77 w 111"/>
                <a:gd name="T29" fmla="*/ 4 h 48"/>
                <a:gd name="T30" fmla="*/ 77 w 111"/>
                <a:gd name="T31" fmla="*/ 7 h 48"/>
                <a:gd name="T32" fmla="*/ 70 w 111"/>
                <a:gd name="T33" fmla="*/ 7 h 48"/>
                <a:gd name="T34" fmla="*/ 59 w 111"/>
                <a:gd name="T35" fmla="*/ 4 h 48"/>
                <a:gd name="T36" fmla="*/ 59 w 111"/>
                <a:gd name="T37" fmla="*/ 11 h 48"/>
                <a:gd name="T38" fmla="*/ 55 w 111"/>
                <a:gd name="T39" fmla="*/ 11 h 48"/>
                <a:gd name="T40" fmla="*/ 48 w 111"/>
                <a:gd name="T41" fmla="*/ 18 h 48"/>
                <a:gd name="T42" fmla="*/ 52 w 111"/>
                <a:gd name="T43" fmla="*/ 22 h 48"/>
                <a:gd name="T44" fmla="*/ 48 w 111"/>
                <a:gd name="T45" fmla="*/ 26 h 48"/>
                <a:gd name="T46" fmla="*/ 40 w 111"/>
                <a:gd name="T47" fmla="*/ 26 h 48"/>
                <a:gd name="T48" fmla="*/ 37 w 111"/>
                <a:gd name="T49" fmla="*/ 26 h 48"/>
                <a:gd name="T50" fmla="*/ 29 w 111"/>
                <a:gd name="T51" fmla="*/ 30 h 48"/>
                <a:gd name="T52" fmla="*/ 22 w 111"/>
                <a:gd name="T53" fmla="*/ 30 h 48"/>
                <a:gd name="T54" fmla="*/ 15 w 111"/>
                <a:gd name="T55" fmla="*/ 26 h 48"/>
                <a:gd name="T56" fmla="*/ 11 w 111"/>
                <a:gd name="T57" fmla="*/ 30 h 48"/>
                <a:gd name="T58" fmla="*/ 7 w 111"/>
                <a:gd name="T59" fmla="*/ 30 h 48"/>
                <a:gd name="T60" fmla="*/ 0 w 111"/>
                <a:gd name="T61" fmla="*/ 30 h 48"/>
                <a:gd name="T62" fmla="*/ 0 w 111"/>
                <a:gd name="T63" fmla="*/ 30 h 48"/>
                <a:gd name="T64" fmla="*/ 0 w 111"/>
                <a:gd name="T65" fmla="*/ 33 h 48"/>
                <a:gd name="T66" fmla="*/ 3 w 111"/>
                <a:gd name="T67" fmla="*/ 37 h 48"/>
                <a:gd name="T68" fmla="*/ 7 w 111"/>
                <a:gd name="T69" fmla="*/ 37 h 48"/>
                <a:gd name="T70" fmla="*/ 11 w 111"/>
                <a:gd name="T71" fmla="*/ 37 h 48"/>
                <a:gd name="T72" fmla="*/ 18 w 111"/>
                <a:gd name="T73" fmla="*/ 37 h 48"/>
                <a:gd name="T74" fmla="*/ 22 w 111"/>
                <a:gd name="T75" fmla="*/ 41 h 48"/>
                <a:gd name="T76" fmla="*/ 33 w 111"/>
                <a:gd name="T77" fmla="*/ 37 h 48"/>
                <a:gd name="T78" fmla="*/ 40 w 111"/>
                <a:gd name="T79" fmla="*/ 41 h 48"/>
                <a:gd name="T80" fmla="*/ 59 w 111"/>
                <a:gd name="T81" fmla="*/ 44 h 48"/>
                <a:gd name="T82" fmla="*/ 66 w 111"/>
                <a:gd name="T8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48">
                  <a:moveTo>
                    <a:pt x="66" y="48"/>
                  </a:moveTo>
                  <a:lnTo>
                    <a:pt x="66" y="48"/>
                  </a:lnTo>
                  <a:lnTo>
                    <a:pt x="74" y="48"/>
                  </a:lnTo>
                  <a:lnTo>
                    <a:pt x="77" y="48"/>
                  </a:lnTo>
                  <a:lnTo>
                    <a:pt x="81" y="48"/>
                  </a:lnTo>
                  <a:lnTo>
                    <a:pt x="85" y="48"/>
                  </a:lnTo>
                  <a:lnTo>
                    <a:pt x="89" y="48"/>
                  </a:lnTo>
                  <a:lnTo>
                    <a:pt x="92" y="48"/>
                  </a:lnTo>
                  <a:lnTo>
                    <a:pt x="92" y="48"/>
                  </a:lnTo>
                  <a:lnTo>
                    <a:pt x="100" y="44"/>
                  </a:lnTo>
                  <a:lnTo>
                    <a:pt x="103" y="41"/>
                  </a:lnTo>
                  <a:lnTo>
                    <a:pt x="107" y="37"/>
                  </a:lnTo>
                  <a:lnTo>
                    <a:pt x="107" y="37"/>
                  </a:lnTo>
                  <a:lnTo>
                    <a:pt x="107" y="33"/>
                  </a:lnTo>
                  <a:lnTo>
                    <a:pt x="107" y="30"/>
                  </a:lnTo>
                  <a:lnTo>
                    <a:pt x="103" y="26"/>
                  </a:lnTo>
                  <a:lnTo>
                    <a:pt x="103" y="26"/>
                  </a:lnTo>
                  <a:lnTo>
                    <a:pt x="111" y="26"/>
                  </a:lnTo>
                  <a:lnTo>
                    <a:pt x="111" y="22"/>
                  </a:lnTo>
                  <a:lnTo>
                    <a:pt x="111" y="18"/>
                  </a:lnTo>
                  <a:lnTo>
                    <a:pt x="111" y="11"/>
                  </a:lnTo>
                  <a:lnTo>
                    <a:pt x="111" y="7"/>
                  </a:lnTo>
                  <a:lnTo>
                    <a:pt x="103" y="4"/>
                  </a:lnTo>
                  <a:lnTo>
                    <a:pt x="103" y="4"/>
                  </a:lnTo>
                  <a:lnTo>
                    <a:pt x="96" y="4"/>
                  </a:lnTo>
                  <a:lnTo>
                    <a:pt x="92" y="4"/>
                  </a:lnTo>
                  <a:lnTo>
                    <a:pt x="89" y="0"/>
                  </a:lnTo>
                  <a:lnTo>
                    <a:pt x="81" y="0"/>
                  </a:lnTo>
                  <a:lnTo>
                    <a:pt x="81" y="0"/>
                  </a:lnTo>
                  <a:lnTo>
                    <a:pt x="77" y="4"/>
                  </a:lnTo>
                  <a:lnTo>
                    <a:pt x="77" y="4"/>
                  </a:lnTo>
                  <a:lnTo>
                    <a:pt x="77" y="7"/>
                  </a:lnTo>
                  <a:lnTo>
                    <a:pt x="70" y="7"/>
                  </a:lnTo>
                  <a:lnTo>
                    <a:pt x="70" y="7"/>
                  </a:lnTo>
                  <a:lnTo>
                    <a:pt x="63" y="4"/>
                  </a:lnTo>
                  <a:lnTo>
                    <a:pt x="59" y="4"/>
                  </a:lnTo>
                  <a:lnTo>
                    <a:pt x="59" y="7"/>
                  </a:lnTo>
                  <a:lnTo>
                    <a:pt x="59" y="11"/>
                  </a:lnTo>
                  <a:lnTo>
                    <a:pt x="55" y="11"/>
                  </a:lnTo>
                  <a:lnTo>
                    <a:pt x="55" y="11"/>
                  </a:lnTo>
                  <a:lnTo>
                    <a:pt x="52" y="15"/>
                  </a:lnTo>
                  <a:lnTo>
                    <a:pt x="48" y="18"/>
                  </a:lnTo>
                  <a:lnTo>
                    <a:pt x="48" y="22"/>
                  </a:lnTo>
                  <a:lnTo>
                    <a:pt x="52" y="22"/>
                  </a:lnTo>
                  <a:lnTo>
                    <a:pt x="52" y="26"/>
                  </a:lnTo>
                  <a:lnTo>
                    <a:pt x="48" y="26"/>
                  </a:lnTo>
                  <a:lnTo>
                    <a:pt x="44" y="26"/>
                  </a:lnTo>
                  <a:lnTo>
                    <a:pt x="40" y="26"/>
                  </a:lnTo>
                  <a:lnTo>
                    <a:pt x="37" y="26"/>
                  </a:lnTo>
                  <a:lnTo>
                    <a:pt x="37" y="26"/>
                  </a:lnTo>
                  <a:lnTo>
                    <a:pt x="29" y="30"/>
                  </a:lnTo>
                  <a:lnTo>
                    <a:pt x="29" y="30"/>
                  </a:lnTo>
                  <a:lnTo>
                    <a:pt x="26" y="30"/>
                  </a:lnTo>
                  <a:lnTo>
                    <a:pt x="22" y="30"/>
                  </a:lnTo>
                  <a:lnTo>
                    <a:pt x="18" y="26"/>
                  </a:lnTo>
                  <a:lnTo>
                    <a:pt x="15" y="26"/>
                  </a:lnTo>
                  <a:lnTo>
                    <a:pt x="11" y="26"/>
                  </a:lnTo>
                  <a:lnTo>
                    <a:pt x="11" y="30"/>
                  </a:lnTo>
                  <a:lnTo>
                    <a:pt x="11" y="30"/>
                  </a:lnTo>
                  <a:lnTo>
                    <a:pt x="7" y="30"/>
                  </a:lnTo>
                  <a:lnTo>
                    <a:pt x="3" y="26"/>
                  </a:lnTo>
                  <a:lnTo>
                    <a:pt x="0" y="30"/>
                  </a:lnTo>
                  <a:lnTo>
                    <a:pt x="0" y="30"/>
                  </a:lnTo>
                  <a:lnTo>
                    <a:pt x="0" y="30"/>
                  </a:lnTo>
                  <a:lnTo>
                    <a:pt x="0" y="30"/>
                  </a:lnTo>
                  <a:lnTo>
                    <a:pt x="0" y="33"/>
                  </a:lnTo>
                  <a:lnTo>
                    <a:pt x="3" y="33"/>
                  </a:lnTo>
                  <a:lnTo>
                    <a:pt x="3" y="37"/>
                  </a:lnTo>
                  <a:lnTo>
                    <a:pt x="3" y="37"/>
                  </a:lnTo>
                  <a:lnTo>
                    <a:pt x="7" y="37"/>
                  </a:lnTo>
                  <a:lnTo>
                    <a:pt x="11" y="37"/>
                  </a:lnTo>
                  <a:lnTo>
                    <a:pt x="11" y="37"/>
                  </a:lnTo>
                  <a:lnTo>
                    <a:pt x="15" y="37"/>
                  </a:lnTo>
                  <a:lnTo>
                    <a:pt x="18" y="37"/>
                  </a:lnTo>
                  <a:lnTo>
                    <a:pt x="18" y="37"/>
                  </a:lnTo>
                  <a:lnTo>
                    <a:pt x="22" y="41"/>
                  </a:lnTo>
                  <a:lnTo>
                    <a:pt x="29" y="37"/>
                  </a:lnTo>
                  <a:lnTo>
                    <a:pt x="33" y="37"/>
                  </a:lnTo>
                  <a:lnTo>
                    <a:pt x="40" y="37"/>
                  </a:lnTo>
                  <a:lnTo>
                    <a:pt x="40" y="41"/>
                  </a:lnTo>
                  <a:lnTo>
                    <a:pt x="48" y="44"/>
                  </a:lnTo>
                  <a:lnTo>
                    <a:pt x="59" y="44"/>
                  </a:lnTo>
                  <a:lnTo>
                    <a:pt x="63" y="44"/>
                  </a:lnTo>
                  <a:lnTo>
                    <a:pt x="66" y="48"/>
                  </a:lnTo>
                  <a:lnTo>
                    <a:pt x="66"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59"/>
            <p:cNvSpPr>
              <a:spLocks/>
            </p:cNvSpPr>
            <p:nvPr/>
          </p:nvSpPr>
          <p:spPr bwMode="auto">
            <a:xfrm>
              <a:off x="4555494" y="1997415"/>
              <a:ext cx="194282" cy="147963"/>
            </a:xfrm>
            <a:custGeom>
              <a:avLst/>
              <a:gdLst>
                <a:gd name="T0" fmla="*/ 92 w 151"/>
                <a:gd name="T1" fmla="*/ 115 h 115"/>
                <a:gd name="T2" fmla="*/ 96 w 151"/>
                <a:gd name="T3" fmla="*/ 111 h 115"/>
                <a:gd name="T4" fmla="*/ 100 w 151"/>
                <a:gd name="T5" fmla="*/ 111 h 115"/>
                <a:gd name="T6" fmla="*/ 107 w 151"/>
                <a:gd name="T7" fmla="*/ 111 h 115"/>
                <a:gd name="T8" fmla="*/ 111 w 151"/>
                <a:gd name="T9" fmla="*/ 111 h 115"/>
                <a:gd name="T10" fmla="*/ 118 w 151"/>
                <a:gd name="T11" fmla="*/ 111 h 115"/>
                <a:gd name="T12" fmla="*/ 129 w 151"/>
                <a:gd name="T13" fmla="*/ 115 h 115"/>
                <a:gd name="T14" fmla="*/ 133 w 151"/>
                <a:gd name="T15" fmla="*/ 111 h 115"/>
                <a:gd name="T16" fmla="*/ 144 w 151"/>
                <a:gd name="T17" fmla="*/ 97 h 115"/>
                <a:gd name="T18" fmla="*/ 148 w 151"/>
                <a:gd name="T19" fmla="*/ 89 h 115"/>
                <a:gd name="T20" fmla="*/ 151 w 151"/>
                <a:gd name="T21" fmla="*/ 85 h 115"/>
                <a:gd name="T22" fmla="*/ 148 w 151"/>
                <a:gd name="T23" fmla="*/ 82 h 115"/>
                <a:gd name="T24" fmla="*/ 148 w 151"/>
                <a:gd name="T25" fmla="*/ 78 h 115"/>
                <a:gd name="T26" fmla="*/ 144 w 151"/>
                <a:gd name="T27" fmla="*/ 71 h 115"/>
                <a:gd name="T28" fmla="*/ 144 w 151"/>
                <a:gd name="T29" fmla="*/ 59 h 115"/>
                <a:gd name="T30" fmla="*/ 137 w 151"/>
                <a:gd name="T31" fmla="*/ 52 h 115"/>
                <a:gd name="T32" fmla="*/ 144 w 151"/>
                <a:gd name="T33" fmla="*/ 45 h 115"/>
                <a:gd name="T34" fmla="*/ 140 w 151"/>
                <a:gd name="T35" fmla="*/ 34 h 115"/>
                <a:gd name="T36" fmla="*/ 140 w 151"/>
                <a:gd name="T37" fmla="*/ 30 h 115"/>
                <a:gd name="T38" fmla="*/ 133 w 151"/>
                <a:gd name="T39" fmla="*/ 19 h 115"/>
                <a:gd name="T40" fmla="*/ 133 w 151"/>
                <a:gd name="T41" fmla="*/ 8 h 115"/>
                <a:gd name="T42" fmla="*/ 126 w 151"/>
                <a:gd name="T43" fmla="*/ 4 h 115"/>
                <a:gd name="T44" fmla="*/ 85 w 151"/>
                <a:gd name="T45" fmla="*/ 8 h 115"/>
                <a:gd name="T46" fmla="*/ 77 w 151"/>
                <a:gd name="T47" fmla="*/ 11 h 115"/>
                <a:gd name="T48" fmla="*/ 70 w 151"/>
                <a:gd name="T49" fmla="*/ 11 h 115"/>
                <a:gd name="T50" fmla="*/ 77 w 151"/>
                <a:gd name="T51" fmla="*/ 4 h 115"/>
                <a:gd name="T52" fmla="*/ 74 w 151"/>
                <a:gd name="T53" fmla="*/ 8 h 115"/>
                <a:gd name="T54" fmla="*/ 63 w 151"/>
                <a:gd name="T55" fmla="*/ 8 h 115"/>
                <a:gd name="T56" fmla="*/ 59 w 151"/>
                <a:gd name="T57" fmla="*/ 4 h 115"/>
                <a:gd name="T58" fmla="*/ 66 w 151"/>
                <a:gd name="T59" fmla="*/ 4 h 115"/>
                <a:gd name="T60" fmla="*/ 63 w 151"/>
                <a:gd name="T61" fmla="*/ 0 h 115"/>
                <a:gd name="T62" fmla="*/ 48 w 151"/>
                <a:gd name="T63" fmla="*/ 4 h 115"/>
                <a:gd name="T64" fmla="*/ 37 w 151"/>
                <a:gd name="T65" fmla="*/ 4 h 115"/>
                <a:gd name="T66" fmla="*/ 29 w 151"/>
                <a:gd name="T67" fmla="*/ 8 h 115"/>
                <a:gd name="T68" fmla="*/ 26 w 151"/>
                <a:gd name="T69" fmla="*/ 15 h 115"/>
                <a:gd name="T70" fmla="*/ 14 w 151"/>
                <a:gd name="T71" fmla="*/ 19 h 115"/>
                <a:gd name="T72" fmla="*/ 7 w 151"/>
                <a:gd name="T73" fmla="*/ 22 h 115"/>
                <a:gd name="T74" fmla="*/ 3 w 151"/>
                <a:gd name="T75" fmla="*/ 26 h 115"/>
                <a:gd name="T76" fmla="*/ 3 w 151"/>
                <a:gd name="T77" fmla="*/ 26 h 115"/>
                <a:gd name="T78" fmla="*/ 3 w 151"/>
                <a:gd name="T79" fmla="*/ 37 h 115"/>
                <a:gd name="T80" fmla="*/ 0 w 151"/>
                <a:gd name="T81" fmla="*/ 41 h 115"/>
                <a:gd name="T82" fmla="*/ 3 w 151"/>
                <a:gd name="T83" fmla="*/ 52 h 115"/>
                <a:gd name="T84" fmla="*/ 7 w 151"/>
                <a:gd name="T85" fmla="*/ 56 h 115"/>
                <a:gd name="T86" fmla="*/ 7 w 151"/>
                <a:gd name="T87" fmla="*/ 59 h 115"/>
                <a:gd name="T88" fmla="*/ 11 w 151"/>
                <a:gd name="T89" fmla="*/ 67 h 115"/>
                <a:gd name="T90" fmla="*/ 14 w 151"/>
                <a:gd name="T91" fmla="*/ 78 h 115"/>
                <a:gd name="T92" fmla="*/ 14 w 151"/>
                <a:gd name="T93" fmla="*/ 82 h 115"/>
                <a:gd name="T94" fmla="*/ 18 w 151"/>
                <a:gd name="T95" fmla="*/ 82 h 115"/>
                <a:gd name="T96" fmla="*/ 26 w 151"/>
                <a:gd name="T97" fmla="*/ 82 h 115"/>
                <a:gd name="T98" fmla="*/ 29 w 151"/>
                <a:gd name="T99" fmla="*/ 85 h 115"/>
                <a:gd name="T100" fmla="*/ 33 w 151"/>
                <a:gd name="T101" fmla="*/ 89 h 115"/>
                <a:gd name="T102" fmla="*/ 33 w 151"/>
                <a:gd name="T103" fmla="*/ 93 h 115"/>
                <a:gd name="T104" fmla="*/ 37 w 151"/>
                <a:gd name="T105" fmla="*/ 97 h 115"/>
                <a:gd name="T106" fmla="*/ 40 w 151"/>
                <a:gd name="T107" fmla="*/ 97 h 115"/>
                <a:gd name="T108" fmla="*/ 37 w 151"/>
                <a:gd name="T109" fmla="*/ 89 h 115"/>
                <a:gd name="T110" fmla="*/ 48 w 151"/>
                <a:gd name="T111" fmla="*/ 93 h 115"/>
                <a:gd name="T112" fmla="*/ 51 w 151"/>
                <a:gd name="T113" fmla="*/ 97 h 115"/>
                <a:gd name="T114" fmla="*/ 59 w 151"/>
                <a:gd name="T115" fmla="*/ 97 h 115"/>
                <a:gd name="T116" fmla="*/ 74 w 151"/>
                <a:gd name="T117" fmla="*/ 104 h 115"/>
                <a:gd name="T118" fmla="*/ 81 w 151"/>
                <a:gd name="T119" fmla="*/ 111 h 115"/>
                <a:gd name="T120" fmla="*/ 89 w 151"/>
                <a:gd name="T121" fmla="*/ 108 h 115"/>
                <a:gd name="T122" fmla="*/ 89 w 151"/>
                <a:gd name="T123"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 h="115">
                  <a:moveTo>
                    <a:pt x="89" y="115"/>
                  </a:moveTo>
                  <a:lnTo>
                    <a:pt x="92" y="115"/>
                  </a:lnTo>
                  <a:lnTo>
                    <a:pt x="96" y="115"/>
                  </a:lnTo>
                  <a:lnTo>
                    <a:pt x="96" y="111"/>
                  </a:lnTo>
                  <a:lnTo>
                    <a:pt x="100" y="111"/>
                  </a:lnTo>
                  <a:lnTo>
                    <a:pt x="100" y="111"/>
                  </a:lnTo>
                  <a:lnTo>
                    <a:pt x="107" y="111"/>
                  </a:lnTo>
                  <a:lnTo>
                    <a:pt x="107" y="111"/>
                  </a:lnTo>
                  <a:lnTo>
                    <a:pt x="111" y="111"/>
                  </a:lnTo>
                  <a:lnTo>
                    <a:pt x="111" y="111"/>
                  </a:lnTo>
                  <a:lnTo>
                    <a:pt x="114" y="111"/>
                  </a:lnTo>
                  <a:lnTo>
                    <a:pt x="118" y="111"/>
                  </a:lnTo>
                  <a:lnTo>
                    <a:pt x="122" y="111"/>
                  </a:lnTo>
                  <a:lnTo>
                    <a:pt x="129" y="115"/>
                  </a:lnTo>
                  <a:lnTo>
                    <a:pt x="133" y="115"/>
                  </a:lnTo>
                  <a:lnTo>
                    <a:pt x="133" y="111"/>
                  </a:lnTo>
                  <a:lnTo>
                    <a:pt x="133" y="108"/>
                  </a:lnTo>
                  <a:lnTo>
                    <a:pt x="144" y="97"/>
                  </a:lnTo>
                  <a:lnTo>
                    <a:pt x="144" y="93"/>
                  </a:lnTo>
                  <a:lnTo>
                    <a:pt x="148" y="89"/>
                  </a:lnTo>
                  <a:lnTo>
                    <a:pt x="151" y="89"/>
                  </a:lnTo>
                  <a:lnTo>
                    <a:pt x="151" y="85"/>
                  </a:lnTo>
                  <a:lnTo>
                    <a:pt x="148" y="82"/>
                  </a:lnTo>
                  <a:lnTo>
                    <a:pt x="148" y="82"/>
                  </a:lnTo>
                  <a:lnTo>
                    <a:pt x="151" y="78"/>
                  </a:lnTo>
                  <a:lnTo>
                    <a:pt x="148" y="78"/>
                  </a:lnTo>
                  <a:lnTo>
                    <a:pt x="144" y="74"/>
                  </a:lnTo>
                  <a:lnTo>
                    <a:pt x="144" y="71"/>
                  </a:lnTo>
                  <a:lnTo>
                    <a:pt x="144" y="63"/>
                  </a:lnTo>
                  <a:lnTo>
                    <a:pt x="144" y="59"/>
                  </a:lnTo>
                  <a:lnTo>
                    <a:pt x="140" y="56"/>
                  </a:lnTo>
                  <a:lnTo>
                    <a:pt x="137" y="52"/>
                  </a:lnTo>
                  <a:lnTo>
                    <a:pt x="140" y="48"/>
                  </a:lnTo>
                  <a:lnTo>
                    <a:pt x="144" y="45"/>
                  </a:lnTo>
                  <a:lnTo>
                    <a:pt x="144" y="37"/>
                  </a:lnTo>
                  <a:lnTo>
                    <a:pt x="140" y="34"/>
                  </a:lnTo>
                  <a:lnTo>
                    <a:pt x="140" y="30"/>
                  </a:lnTo>
                  <a:lnTo>
                    <a:pt x="140" y="30"/>
                  </a:lnTo>
                  <a:lnTo>
                    <a:pt x="137" y="22"/>
                  </a:lnTo>
                  <a:lnTo>
                    <a:pt x="133" y="19"/>
                  </a:lnTo>
                  <a:lnTo>
                    <a:pt x="133" y="15"/>
                  </a:lnTo>
                  <a:lnTo>
                    <a:pt x="133" y="8"/>
                  </a:lnTo>
                  <a:lnTo>
                    <a:pt x="129" y="8"/>
                  </a:lnTo>
                  <a:lnTo>
                    <a:pt x="126" y="4"/>
                  </a:lnTo>
                  <a:lnTo>
                    <a:pt x="103" y="8"/>
                  </a:lnTo>
                  <a:lnTo>
                    <a:pt x="85" y="8"/>
                  </a:lnTo>
                  <a:lnTo>
                    <a:pt x="81" y="8"/>
                  </a:lnTo>
                  <a:lnTo>
                    <a:pt x="77" y="11"/>
                  </a:lnTo>
                  <a:lnTo>
                    <a:pt x="70" y="11"/>
                  </a:lnTo>
                  <a:lnTo>
                    <a:pt x="70" y="11"/>
                  </a:lnTo>
                  <a:lnTo>
                    <a:pt x="74" y="8"/>
                  </a:lnTo>
                  <a:lnTo>
                    <a:pt x="77" y="4"/>
                  </a:lnTo>
                  <a:lnTo>
                    <a:pt x="77" y="4"/>
                  </a:lnTo>
                  <a:lnTo>
                    <a:pt x="74" y="8"/>
                  </a:lnTo>
                  <a:lnTo>
                    <a:pt x="66" y="11"/>
                  </a:lnTo>
                  <a:lnTo>
                    <a:pt x="63" y="8"/>
                  </a:lnTo>
                  <a:lnTo>
                    <a:pt x="59" y="4"/>
                  </a:lnTo>
                  <a:lnTo>
                    <a:pt x="59" y="4"/>
                  </a:lnTo>
                  <a:lnTo>
                    <a:pt x="63" y="4"/>
                  </a:lnTo>
                  <a:lnTo>
                    <a:pt x="66" y="4"/>
                  </a:lnTo>
                  <a:lnTo>
                    <a:pt x="66" y="4"/>
                  </a:lnTo>
                  <a:lnTo>
                    <a:pt x="63" y="0"/>
                  </a:lnTo>
                  <a:lnTo>
                    <a:pt x="51" y="0"/>
                  </a:lnTo>
                  <a:lnTo>
                    <a:pt x="48" y="4"/>
                  </a:lnTo>
                  <a:lnTo>
                    <a:pt x="40" y="4"/>
                  </a:lnTo>
                  <a:lnTo>
                    <a:pt x="37" y="4"/>
                  </a:lnTo>
                  <a:lnTo>
                    <a:pt x="33" y="8"/>
                  </a:lnTo>
                  <a:lnTo>
                    <a:pt x="29" y="8"/>
                  </a:lnTo>
                  <a:lnTo>
                    <a:pt x="26" y="11"/>
                  </a:lnTo>
                  <a:lnTo>
                    <a:pt x="26" y="15"/>
                  </a:lnTo>
                  <a:lnTo>
                    <a:pt x="22" y="15"/>
                  </a:lnTo>
                  <a:lnTo>
                    <a:pt x="14" y="19"/>
                  </a:lnTo>
                  <a:lnTo>
                    <a:pt x="7" y="19"/>
                  </a:lnTo>
                  <a:lnTo>
                    <a:pt x="7" y="22"/>
                  </a:lnTo>
                  <a:lnTo>
                    <a:pt x="7" y="26"/>
                  </a:lnTo>
                  <a:lnTo>
                    <a:pt x="3" y="26"/>
                  </a:lnTo>
                  <a:lnTo>
                    <a:pt x="3" y="26"/>
                  </a:lnTo>
                  <a:lnTo>
                    <a:pt x="3" y="26"/>
                  </a:lnTo>
                  <a:lnTo>
                    <a:pt x="3" y="34"/>
                  </a:lnTo>
                  <a:lnTo>
                    <a:pt x="3" y="37"/>
                  </a:lnTo>
                  <a:lnTo>
                    <a:pt x="0" y="41"/>
                  </a:lnTo>
                  <a:lnTo>
                    <a:pt x="0" y="41"/>
                  </a:lnTo>
                  <a:lnTo>
                    <a:pt x="3" y="48"/>
                  </a:lnTo>
                  <a:lnTo>
                    <a:pt x="3" y="52"/>
                  </a:lnTo>
                  <a:lnTo>
                    <a:pt x="7" y="52"/>
                  </a:lnTo>
                  <a:lnTo>
                    <a:pt x="7" y="56"/>
                  </a:lnTo>
                  <a:lnTo>
                    <a:pt x="7" y="59"/>
                  </a:lnTo>
                  <a:lnTo>
                    <a:pt x="7" y="59"/>
                  </a:lnTo>
                  <a:lnTo>
                    <a:pt x="11" y="67"/>
                  </a:lnTo>
                  <a:lnTo>
                    <a:pt x="11" y="67"/>
                  </a:lnTo>
                  <a:lnTo>
                    <a:pt x="14" y="71"/>
                  </a:lnTo>
                  <a:lnTo>
                    <a:pt x="14" y="78"/>
                  </a:lnTo>
                  <a:lnTo>
                    <a:pt x="14" y="82"/>
                  </a:lnTo>
                  <a:lnTo>
                    <a:pt x="14" y="82"/>
                  </a:lnTo>
                  <a:lnTo>
                    <a:pt x="14" y="82"/>
                  </a:lnTo>
                  <a:lnTo>
                    <a:pt x="18" y="82"/>
                  </a:lnTo>
                  <a:lnTo>
                    <a:pt x="22" y="82"/>
                  </a:lnTo>
                  <a:lnTo>
                    <a:pt x="26" y="82"/>
                  </a:lnTo>
                  <a:lnTo>
                    <a:pt x="26" y="82"/>
                  </a:lnTo>
                  <a:lnTo>
                    <a:pt x="29" y="85"/>
                  </a:lnTo>
                  <a:lnTo>
                    <a:pt x="33" y="85"/>
                  </a:lnTo>
                  <a:lnTo>
                    <a:pt x="33" y="89"/>
                  </a:lnTo>
                  <a:lnTo>
                    <a:pt x="33" y="89"/>
                  </a:lnTo>
                  <a:lnTo>
                    <a:pt x="33" y="93"/>
                  </a:lnTo>
                  <a:lnTo>
                    <a:pt x="37" y="93"/>
                  </a:lnTo>
                  <a:lnTo>
                    <a:pt x="37" y="97"/>
                  </a:lnTo>
                  <a:lnTo>
                    <a:pt x="37" y="97"/>
                  </a:lnTo>
                  <a:lnTo>
                    <a:pt x="40" y="97"/>
                  </a:lnTo>
                  <a:lnTo>
                    <a:pt x="40" y="97"/>
                  </a:lnTo>
                  <a:lnTo>
                    <a:pt x="37" y="89"/>
                  </a:lnTo>
                  <a:lnTo>
                    <a:pt x="40" y="89"/>
                  </a:lnTo>
                  <a:lnTo>
                    <a:pt x="48" y="93"/>
                  </a:lnTo>
                  <a:lnTo>
                    <a:pt x="51" y="93"/>
                  </a:lnTo>
                  <a:lnTo>
                    <a:pt x="51" y="97"/>
                  </a:lnTo>
                  <a:lnTo>
                    <a:pt x="55" y="97"/>
                  </a:lnTo>
                  <a:lnTo>
                    <a:pt x="59" y="97"/>
                  </a:lnTo>
                  <a:lnTo>
                    <a:pt x="66" y="97"/>
                  </a:lnTo>
                  <a:lnTo>
                    <a:pt x="74" y="104"/>
                  </a:lnTo>
                  <a:lnTo>
                    <a:pt x="77" y="111"/>
                  </a:lnTo>
                  <a:lnTo>
                    <a:pt x="81" y="111"/>
                  </a:lnTo>
                  <a:lnTo>
                    <a:pt x="81" y="108"/>
                  </a:lnTo>
                  <a:lnTo>
                    <a:pt x="89" y="108"/>
                  </a:lnTo>
                  <a:lnTo>
                    <a:pt x="89" y="111"/>
                  </a:lnTo>
                  <a:lnTo>
                    <a:pt x="89" y="1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4" name="Freeform 60"/>
            <p:cNvSpPr>
              <a:spLocks/>
            </p:cNvSpPr>
            <p:nvPr/>
          </p:nvSpPr>
          <p:spPr bwMode="auto">
            <a:xfrm>
              <a:off x="4516895" y="2097772"/>
              <a:ext cx="153109" cy="61758"/>
            </a:xfrm>
            <a:custGeom>
              <a:avLst/>
              <a:gdLst>
                <a:gd name="T0" fmla="*/ 44 w 119"/>
                <a:gd name="T1" fmla="*/ 4 h 48"/>
                <a:gd name="T2" fmla="*/ 48 w 119"/>
                <a:gd name="T3" fmla="*/ 4 h 48"/>
                <a:gd name="T4" fmla="*/ 56 w 119"/>
                <a:gd name="T5" fmla="*/ 4 h 48"/>
                <a:gd name="T6" fmla="*/ 59 w 119"/>
                <a:gd name="T7" fmla="*/ 7 h 48"/>
                <a:gd name="T8" fmla="*/ 63 w 119"/>
                <a:gd name="T9" fmla="*/ 11 h 48"/>
                <a:gd name="T10" fmla="*/ 63 w 119"/>
                <a:gd name="T11" fmla="*/ 15 h 48"/>
                <a:gd name="T12" fmla="*/ 67 w 119"/>
                <a:gd name="T13" fmla="*/ 19 h 48"/>
                <a:gd name="T14" fmla="*/ 70 w 119"/>
                <a:gd name="T15" fmla="*/ 19 h 48"/>
                <a:gd name="T16" fmla="*/ 67 w 119"/>
                <a:gd name="T17" fmla="*/ 11 h 48"/>
                <a:gd name="T18" fmla="*/ 78 w 119"/>
                <a:gd name="T19" fmla="*/ 15 h 48"/>
                <a:gd name="T20" fmla="*/ 81 w 119"/>
                <a:gd name="T21" fmla="*/ 19 h 48"/>
                <a:gd name="T22" fmla="*/ 89 w 119"/>
                <a:gd name="T23" fmla="*/ 19 h 48"/>
                <a:gd name="T24" fmla="*/ 104 w 119"/>
                <a:gd name="T25" fmla="*/ 26 h 48"/>
                <a:gd name="T26" fmla="*/ 111 w 119"/>
                <a:gd name="T27" fmla="*/ 33 h 48"/>
                <a:gd name="T28" fmla="*/ 119 w 119"/>
                <a:gd name="T29" fmla="*/ 30 h 48"/>
                <a:gd name="T30" fmla="*/ 119 w 119"/>
                <a:gd name="T31" fmla="*/ 37 h 48"/>
                <a:gd name="T32" fmla="*/ 107 w 119"/>
                <a:gd name="T33" fmla="*/ 37 h 48"/>
                <a:gd name="T34" fmla="*/ 100 w 119"/>
                <a:gd name="T35" fmla="*/ 45 h 48"/>
                <a:gd name="T36" fmla="*/ 89 w 119"/>
                <a:gd name="T37" fmla="*/ 45 h 48"/>
                <a:gd name="T38" fmla="*/ 81 w 119"/>
                <a:gd name="T39" fmla="*/ 45 h 48"/>
                <a:gd name="T40" fmla="*/ 70 w 119"/>
                <a:gd name="T41" fmla="*/ 45 h 48"/>
                <a:gd name="T42" fmla="*/ 63 w 119"/>
                <a:gd name="T43" fmla="*/ 45 h 48"/>
                <a:gd name="T44" fmla="*/ 56 w 119"/>
                <a:gd name="T45" fmla="*/ 41 h 48"/>
                <a:gd name="T46" fmla="*/ 48 w 119"/>
                <a:gd name="T47" fmla="*/ 41 h 48"/>
                <a:gd name="T48" fmla="*/ 44 w 119"/>
                <a:gd name="T49" fmla="*/ 45 h 48"/>
                <a:gd name="T50" fmla="*/ 37 w 119"/>
                <a:gd name="T51" fmla="*/ 48 h 48"/>
                <a:gd name="T52" fmla="*/ 30 w 119"/>
                <a:gd name="T53" fmla="*/ 45 h 48"/>
                <a:gd name="T54" fmla="*/ 26 w 119"/>
                <a:gd name="T55" fmla="*/ 45 h 48"/>
                <a:gd name="T56" fmla="*/ 19 w 119"/>
                <a:gd name="T57" fmla="*/ 37 h 48"/>
                <a:gd name="T58" fmla="*/ 7 w 119"/>
                <a:gd name="T59" fmla="*/ 30 h 48"/>
                <a:gd name="T60" fmla="*/ 7 w 119"/>
                <a:gd name="T61" fmla="*/ 26 h 48"/>
                <a:gd name="T62" fmla="*/ 0 w 119"/>
                <a:gd name="T63" fmla="*/ 19 h 48"/>
                <a:gd name="T64" fmla="*/ 0 w 119"/>
                <a:gd name="T65" fmla="*/ 15 h 48"/>
                <a:gd name="T66" fmla="*/ 4 w 119"/>
                <a:gd name="T67" fmla="*/ 15 h 48"/>
                <a:gd name="T68" fmla="*/ 15 w 119"/>
                <a:gd name="T69" fmla="*/ 11 h 48"/>
                <a:gd name="T70" fmla="*/ 22 w 119"/>
                <a:gd name="T71" fmla="*/ 7 h 48"/>
                <a:gd name="T72" fmla="*/ 30 w 119"/>
                <a:gd name="T73" fmla="*/ 7 h 48"/>
                <a:gd name="T74" fmla="*/ 33 w 119"/>
                <a:gd name="T75" fmla="*/ 4 h 48"/>
                <a:gd name="T76" fmla="*/ 37 w 119"/>
                <a:gd name="T77" fmla="*/ 4 h 48"/>
                <a:gd name="T78" fmla="*/ 41 w 119"/>
                <a:gd name="T79"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9" h="48">
                  <a:moveTo>
                    <a:pt x="44" y="4"/>
                  </a:moveTo>
                  <a:lnTo>
                    <a:pt x="44" y="4"/>
                  </a:lnTo>
                  <a:lnTo>
                    <a:pt x="44" y="4"/>
                  </a:lnTo>
                  <a:lnTo>
                    <a:pt x="48" y="4"/>
                  </a:lnTo>
                  <a:lnTo>
                    <a:pt x="52" y="4"/>
                  </a:lnTo>
                  <a:lnTo>
                    <a:pt x="56" y="4"/>
                  </a:lnTo>
                  <a:lnTo>
                    <a:pt x="56" y="4"/>
                  </a:lnTo>
                  <a:lnTo>
                    <a:pt x="59" y="7"/>
                  </a:lnTo>
                  <a:lnTo>
                    <a:pt x="63" y="7"/>
                  </a:lnTo>
                  <a:lnTo>
                    <a:pt x="63" y="11"/>
                  </a:lnTo>
                  <a:lnTo>
                    <a:pt x="63" y="11"/>
                  </a:lnTo>
                  <a:lnTo>
                    <a:pt x="63" y="15"/>
                  </a:lnTo>
                  <a:lnTo>
                    <a:pt x="67" y="15"/>
                  </a:lnTo>
                  <a:lnTo>
                    <a:pt x="67" y="19"/>
                  </a:lnTo>
                  <a:lnTo>
                    <a:pt x="67" y="19"/>
                  </a:lnTo>
                  <a:lnTo>
                    <a:pt x="70" y="19"/>
                  </a:lnTo>
                  <a:lnTo>
                    <a:pt x="70" y="19"/>
                  </a:lnTo>
                  <a:lnTo>
                    <a:pt x="67" y="11"/>
                  </a:lnTo>
                  <a:lnTo>
                    <a:pt x="70" y="11"/>
                  </a:lnTo>
                  <a:lnTo>
                    <a:pt x="78" y="15"/>
                  </a:lnTo>
                  <a:lnTo>
                    <a:pt x="81" y="15"/>
                  </a:lnTo>
                  <a:lnTo>
                    <a:pt x="81" y="19"/>
                  </a:lnTo>
                  <a:lnTo>
                    <a:pt x="85" y="19"/>
                  </a:lnTo>
                  <a:lnTo>
                    <a:pt x="89" y="19"/>
                  </a:lnTo>
                  <a:lnTo>
                    <a:pt x="96" y="19"/>
                  </a:lnTo>
                  <a:lnTo>
                    <a:pt x="104" y="26"/>
                  </a:lnTo>
                  <a:lnTo>
                    <a:pt x="107" y="33"/>
                  </a:lnTo>
                  <a:lnTo>
                    <a:pt x="111" y="33"/>
                  </a:lnTo>
                  <a:lnTo>
                    <a:pt x="111" y="30"/>
                  </a:lnTo>
                  <a:lnTo>
                    <a:pt x="119" y="30"/>
                  </a:lnTo>
                  <a:lnTo>
                    <a:pt x="119" y="33"/>
                  </a:lnTo>
                  <a:lnTo>
                    <a:pt x="119" y="37"/>
                  </a:lnTo>
                  <a:lnTo>
                    <a:pt x="111" y="37"/>
                  </a:lnTo>
                  <a:lnTo>
                    <a:pt x="107" y="37"/>
                  </a:lnTo>
                  <a:lnTo>
                    <a:pt x="104" y="41"/>
                  </a:lnTo>
                  <a:lnTo>
                    <a:pt x="100" y="45"/>
                  </a:lnTo>
                  <a:lnTo>
                    <a:pt x="93" y="45"/>
                  </a:lnTo>
                  <a:lnTo>
                    <a:pt x="89" y="45"/>
                  </a:lnTo>
                  <a:lnTo>
                    <a:pt x="85" y="45"/>
                  </a:lnTo>
                  <a:lnTo>
                    <a:pt x="81" y="45"/>
                  </a:lnTo>
                  <a:lnTo>
                    <a:pt x="78" y="48"/>
                  </a:lnTo>
                  <a:lnTo>
                    <a:pt x="70" y="45"/>
                  </a:lnTo>
                  <a:lnTo>
                    <a:pt x="70" y="45"/>
                  </a:lnTo>
                  <a:lnTo>
                    <a:pt x="63" y="45"/>
                  </a:lnTo>
                  <a:lnTo>
                    <a:pt x="59" y="45"/>
                  </a:lnTo>
                  <a:lnTo>
                    <a:pt x="56" y="41"/>
                  </a:lnTo>
                  <a:lnTo>
                    <a:pt x="48" y="41"/>
                  </a:lnTo>
                  <a:lnTo>
                    <a:pt x="48" y="41"/>
                  </a:lnTo>
                  <a:lnTo>
                    <a:pt x="44" y="45"/>
                  </a:lnTo>
                  <a:lnTo>
                    <a:pt x="44" y="45"/>
                  </a:lnTo>
                  <a:lnTo>
                    <a:pt x="44" y="48"/>
                  </a:lnTo>
                  <a:lnTo>
                    <a:pt x="37" y="48"/>
                  </a:lnTo>
                  <a:lnTo>
                    <a:pt x="37" y="48"/>
                  </a:lnTo>
                  <a:lnTo>
                    <a:pt x="30" y="45"/>
                  </a:lnTo>
                  <a:lnTo>
                    <a:pt x="26" y="45"/>
                  </a:lnTo>
                  <a:lnTo>
                    <a:pt x="26" y="45"/>
                  </a:lnTo>
                  <a:lnTo>
                    <a:pt x="19" y="37"/>
                  </a:lnTo>
                  <a:lnTo>
                    <a:pt x="19" y="37"/>
                  </a:lnTo>
                  <a:lnTo>
                    <a:pt x="11" y="33"/>
                  </a:lnTo>
                  <a:lnTo>
                    <a:pt x="7" y="30"/>
                  </a:lnTo>
                  <a:lnTo>
                    <a:pt x="7" y="30"/>
                  </a:lnTo>
                  <a:lnTo>
                    <a:pt x="7" y="26"/>
                  </a:lnTo>
                  <a:lnTo>
                    <a:pt x="4" y="19"/>
                  </a:lnTo>
                  <a:lnTo>
                    <a:pt x="0" y="19"/>
                  </a:lnTo>
                  <a:lnTo>
                    <a:pt x="0" y="15"/>
                  </a:lnTo>
                  <a:lnTo>
                    <a:pt x="0" y="15"/>
                  </a:lnTo>
                  <a:lnTo>
                    <a:pt x="4" y="15"/>
                  </a:lnTo>
                  <a:lnTo>
                    <a:pt x="4" y="15"/>
                  </a:lnTo>
                  <a:lnTo>
                    <a:pt x="11" y="11"/>
                  </a:lnTo>
                  <a:lnTo>
                    <a:pt x="15" y="11"/>
                  </a:lnTo>
                  <a:lnTo>
                    <a:pt x="19" y="7"/>
                  </a:lnTo>
                  <a:lnTo>
                    <a:pt x="22" y="7"/>
                  </a:lnTo>
                  <a:lnTo>
                    <a:pt x="22" y="7"/>
                  </a:lnTo>
                  <a:lnTo>
                    <a:pt x="30" y="7"/>
                  </a:lnTo>
                  <a:lnTo>
                    <a:pt x="30" y="7"/>
                  </a:lnTo>
                  <a:lnTo>
                    <a:pt x="33" y="4"/>
                  </a:lnTo>
                  <a:lnTo>
                    <a:pt x="33" y="4"/>
                  </a:lnTo>
                  <a:lnTo>
                    <a:pt x="37" y="4"/>
                  </a:lnTo>
                  <a:lnTo>
                    <a:pt x="41" y="0"/>
                  </a:lnTo>
                  <a:lnTo>
                    <a:pt x="41" y="4"/>
                  </a:lnTo>
                  <a:lnTo>
                    <a:pt x="44"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61"/>
            <p:cNvSpPr>
              <a:spLocks/>
            </p:cNvSpPr>
            <p:nvPr/>
          </p:nvSpPr>
          <p:spPr bwMode="auto">
            <a:xfrm>
              <a:off x="4397236" y="1997415"/>
              <a:ext cx="176269" cy="191708"/>
            </a:xfrm>
            <a:custGeom>
              <a:avLst/>
              <a:gdLst>
                <a:gd name="T0" fmla="*/ 49 w 137"/>
                <a:gd name="T1" fmla="*/ 4 h 149"/>
                <a:gd name="T2" fmla="*/ 56 w 137"/>
                <a:gd name="T3" fmla="*/ 8 h 149"/>
                <a:gd name="T4" fmla="*/ 60 w 137"/>
                <a:gd name="T5" fmla="*/ 15 h 149"/>
                <a:gd name="T6" fmla="*/ 67 w 137"/>
                <a:gd name="T7" fmla="*/ 11 h 149"/>
                <a:gd name="T8" fmla="*/ 75 w 137"/>
                <a:gd name="T9" fmla="*/ 15 h 149"/>
                <a:gd name="T10" fmla="*/ 67 w 137"/>
                <a:gd name="T11" fmla="*/ 19 h 149"/>
                <a:gd name="T12" fmla="*/ 78 w 137"/>
                <a:gd name="T13" fmla="*/ 22 h 149"/>
                <a:gd name="T14" fmla="*/ 89 w 137"/>
                <a:gd name="T15" fmla="*/ 15 h 149"/>
                <a:gd name="T16" fmla="*/ 97 w 137"/>
                <a:gd name="T17" fmla="*/ 11 h 149"/>
                <a:gd name="T18" fmla="*/ 93 w 137"/>
                <a:gd name="T19" fmla="*/ 15 h 149"/>
                <a:gd name="T20" fmla="*/ 100 w 137"/>
                <a:gd name="T21" fmla="*/ 15 h 149"/>
                <a:gd name="T22" fmla="*/ 112 w 137"/>
                <a:gd name="T23" fmla="*/ 19 h 149"/>
                <a:gd name="T24" fmla="*/ 119 w 137"/>
                <a:gd name="T25" fmla="*/ 26 h 149"/>
                <a:gd name="T26" fmla="*/ 126 w 137"/>
                <a:gd name="T27" fmla="*/ 34 h 149"/>
                <a:gd name="T28" fmla="*/ 126 w 137"/>
                <a:gd name="T29" fmla="*/ 48 h 149"/>
                <a:gd name="T30" fmla="*/ 130 w 137"/>
                <a:gd name="T31" fmla="*/ 59 h 149"/>
                <a:gd name="T32" fmla="*/ 137 w 137"/>
                <a:gd name="T33" fmla="*/ 71 h 149"/>
                <a:gd name="T34" fmla="*/ 130 w 137"/>
                <a:gd name="T35" fmla="*/ 82 h 149"/>
                <a:gd name="T36" fmla="*/ 123 w 137"/>
                <a:gd name="T37" fmla="*/ 85 h 149"/>
                <a:gd name="T38" fmla="*/ 108 w 137"/>
                <a:gd name="T39" fmla="*/ 89 h 149"/>
                <a:gd name="T40" fmla="*/ 93 w 137"/>
                <a:gd name="T41" fmla="*/ 93 h 149"/>
                <a:gd name="T42" fmla="*/ 100 w 137"/>
                <a:gd name="T43" fmla="*/ 104 h 149"/>
                <a:gd name="T44" fmla="*/ 112 w 137"/>
                <a:gd name="T45" fmla="*/ 115 h 149"/>
                <a:gd name="T46" fmla="*/ 119 w 137"/>
                <a:gd name="T47" fmla="*/ 130 h 149"/>
                <a:gd name="T48" fmla="*/ 108 w 137"/>
                <a:gd name="T49" fmla="*/ 137 h 149"/>
                <a:gd name="T50" fmla="*/ 108 w 137"/>
                <a:gd name="T51" fmla="*/ 145 h 149"/>
                <a:gd name="T52" fmla="*/ 97 w 137"/>
                <a:gd name="T53" fmla="*/ 145 h 149"/>
                <a:gd name="T54" fmla="*/ 82 w 137"/>
                <a:gd name="T55" fmla="*/ 149 h 149"/>
                <a:gd name="T56" fmla="*/ 71 w 137"/>
                <a:gd name="T57" fmla="*/ 149 h 149"/>
                <a:gd name="T58" fmla="*/ 60 w 137"/>
                <a:gd name="T59" fmla="*/ 149 h 149"/>
                <a:gd name="T60" fmla="*/ 52 w 137"/>
                <a:gd name="T61" fmla="*/ 145 h 149"/>
                <a:gd name="T62" fmla="*/ 45 w 137"/>
                <a:gd name="T63" fmla="*/ 141 h 149"/>
                <a:gd name="T64" fmla="*/ 37 w 137"/>
                <a:gd name="T65" fmla="*/ 145 h 149"/>
                <a:gd name="T66" fmla="*/ 30 w 137"/>
                <a:gd name="T67" fmla="*/ 141 h 149"/>
                <a:gd name="T68" fmla="*/ 30 w 137"/>
                <a:gd name="T69" fmla="*/ 130 h 149"/>
                <a:gd name="T70" fmla="*/ 34 w 137"/>
                <a:gd name="T71" fmla="*/ 119 h 149"/>
                <a:gd name="T72" fmla="*/ 19 w 137"/>
                <a:gd name="T73" fmla="*/ 115 h 149"/>
                <a:gd name="T74" fmla="*/ 12 w 137"/>
                <a:gd name="T75" fmla="*/ 111 h 149"/>
                <a:gd name="T76" fmla="*/ 8 w 137"/>
                <a:gd name="T77" fmla="*/ 104 h 149"/>
                <a:gd name="T78" fmla="*/ 4 w 137"/>
                <a:gd name="T79" fmla="*/ 93 h 149"/>
                <a:gd name="T80" fmla="*/ 0 w 137"/>
                <a:gd name="T81" fmla="*/ 82 h 149"/>
                <a:gd name="T82" fmla="*/ 0 w 137"/>
                <a:gd name="T83" fmla="*/ 71 h 149"/>
                <a:gd name="T84" fmla="*/ 15 w 137"/>
                <a:gd name="T85" fmla="*/ 63 h 149"/>
                <a:gd name="T86" fmla="*/ 19 w 137"/>
                <a:gd name="T87" fmla="*/ 56 h 149"/>
                <a:gd name="T88" fmla="*/ 12 w 137"/>
                <a:gd name="T89" fmla="*/ 48 h 149"/>
                <a:gd name="T90" fmla="*/ 19 w 137"/>
                <a:gd name="T91" fmla="*/ 45 h 149"/>
                <a:gd name="T92" fmla="*/ 23 w 137"/>
                <a:gd name="T93" fmla="*/ 37 h 149"/>
                <a:gd name="T94" fmla="*/ 15 w 137"/>
                <a:gd name="T95" fmla="*/ 34 h 149"/>
                <a:gd name="T96" fmla="*/ 30 w 137"/>
                <a:gd name="T97" fmla="*/ 30 h 149"/>
                <a:gd name="T98" fmla="*/ 34 w 137"/>
                <a:gd name="T99" fmla="*/ 30 h 149"/>
                <a:gd name="T100" fmla="*/ 37 w 137"/>
                <a:gd name="T101" fmla="*/ 34 h 149"/>
                <a:gd name="T102" fmla="*/ 37 w 137"/>
                <a:gd name="T103" fmla="*/ 30 h 149"/>
                <a:gd name="T104" fmla="*/ 49 w 137"/>
                <a:gd name="T105" fmla="*/ 26 h 149"/>
                <a:gd name="T106" fmla="*/ 49 w 137"/>
                <a:gd name="T107" fmla="*/ 22 h 149"/>
                <a:gd name="T108" fmla="*/ 45 w 137"/>
                <a:gd name="T109" fmla="*/ 19 h 149"/>
                <a:gd name="T110" fmla="*/ 41 w 137"/>
                <a:gd name="T111" fmla="*/ 11 h 149"/>
                <a:gd name="T112" fmla="*/ 41 w 137"/>
                <a:gd name="T113" fmla="*/ 4 h 149"/>
                <a:gd name="T114" fmla="*/ 37 w 137"/>
                <a:gd name="T115"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49">
                  <a:moveTo>
                    <a:pt x="37" y="0"/>
                  </a:moveTo>
                  <a:lnTo>
                    <a:pt x="41" y="0"/>
                  </a:lnTo>
                  <a:lnTo>
                    <a:pt x="49" y="4"/>
                  </a:lnTo>
                  <a:lnTo>
                    <a:pt x="49" y="4"/>
                  </a:lnTo>
                  <a:lnTo>
                    <a:pt x="52" y="4"/>
                  </a:lnTo>
                  <a:lnTo>
                    <a:pt x="56" y="4"/>
                  </a:lnTo>
                  <a:lnTo>
                    <a:pt x="60" y="8"/>
                  </a:lnTo>
                  <a:lnTo>
                    <a:pt x="56" y="8"/>
                  </a:lnTo>
                  <a:lnTo>
                    <a:pt x="56" y="11"/>
                  </a:lnTo>
                  <a:lnTo>
                    <a:pt x="56" y="11"/>
                  </a:lnTo>
                  <a:lnTo>
                    <a:pt x="60" y="11"/>
                  </a:lnTo>
                  <a:lnTo>
                    <a:pt x="60" y="15"/>
                  </a:lnTo>
                  <a:lnTo>
                    <a:pt x="63" y="15"/>
                  </a:lnTo>
                  <a:lnTo>
                    <a:pt x="63" y="11"/>
                  </a:lnTo>
                  <a:lnTo>
                    <a:pt x="67" y="11"/>
                  </a:lnTo>
                  <a:lnTo>
                    <a:pt x="67" y="11"/>
                  </a:lnTo>
                  <a:lnTo>
                    <a:pt x="71" y="15"/>
                  </a:lnTo>
                  <a:lnTo>
                    <a:pt x="71" y="15"/>
                  </a:lnTo>
                  <a:lnTo>
                    <a:pt x="75" y="11"/>
                  </a:lnTo>
                  <a:lnTo>
                    <a:pt x="75" y="15"/>
                  </a:lnTo>
                  <a:lnTo>
                    <a:pt x="75" y="15"/>
                  </a:lnTo>
                  <a:lnTo>
                    <a:pt x="75" y="19"/>
                  </a:lnTo>
                  <a:lnTo>
                    <a:pt x="71" y="19"/>
                  </a:lnTo>
                  <a:lnTo>
                    <a:pt x="67" y="19"/>
                  </a:lnTo>
                  <a:lnTo>
                    <a:pt x="71" y="22"/>
                  </a:lnTo>
                  <a:lnTo>
                    <a:pt x="75" y="19"/>
                  </a:lnTo>
                  <a:lnTo>
                    <a:pt x="78" y="22"/>
                  </a:lnTo>
                  <a:lnTo>
                    <a:pt x="78" y="22"/>
                  </a:lnTo>
                  <a:lnTo>
                    <a:pt x="82" y="22"/>
                  </a:lnTo>
                  <a:lnTo>
                    <a:pt x="82" y="19"/>
                  </a:lnTo>
                  <a:lnTo>
                    <a:pt x="86" y="19"/>
                  </a:lnTo>
                  <a:lnTo>
                    <a:pt x="89" y="15"/>
                  </a:lnTo>
                  <a:lnTo>
                    <a:pt x="89" y="15"/>
                  </a:lnTo>
                  <a:lnTo>
                    <a:pt x="93" y="15"/>
                  </a:lnTo>
                  <a:lnTo>
                    <a:pt x="93" y="11"/>
                  </a:lnTo>
                  <a:lnTo>
                    <a:pt x="97" y="11"/>
                  </a:lnTo>
                  <a:lnTo>
                    <a:pt x="100" y="11"/>
                  </a:lnTo>
                  <a:lnTo>
                    <a:pt x="97" y="11"/>
                  </a:lnTo>
                  <a:lnTo>
                    <a:pt x="97" y="15"/>
                  </a:lnTo>
                  <a:lnTo>
                    <a:pt x="93" y="15"/>
                  </a:lnTo>
                  <a:lnTo>
                    <a:pt x="93" y="15"/>
                  </a:lnTo>
                  <a:lnTo>
                    <a:pt x="93" y="15"/>
                  </a:lnTo>
                  <a:lnTo>
                    <a:pt x="97" y="15"/>
                  </a:lnTo>
                  <a:lnTo>
                    <a:pt x="100" y="15"/>
                  </a:lnTo>
                  <a:lnTo>
                    <a:pt x="104" y="11"/>
                  </a:lnTo>
                  <a:lnTo>
                    <a:pt x="104" y="15"/>
                  </a:lnTo>
                  <a:lnTo>
                    <a:pt x="108" y="15"/>
                  </a:lnTo>
                  <a:lnTo>
                    <a:pt x="112" y="19"/>
                  </a:lnTo>
                  <a:lnTo>
                    <a:pt x="115" y="19"/>
                  </a:lnTo>
                  <a:lnTo>
                    <a:pt x="115" y="22"/>
                  </a:lnTo>
                  <a:lnTo>
                    <a:pt x="115" y="22"/>
                  </a:lnTo>
                  <a:lnTo>
                    <a:pt x="119" y="26"/>
                  </a:lnTo>
                  <a:lnTo>
                    <a:pt x="123" y="26"/>
                  </a:lnTo>
                  <a:lnTo>
                    <a:pt x="123" y="26"/>
                  </a:lnTo>
                  <a:lnTo>
                    <a:pt x="126" y="26"/>
                  </a:lnTo>
                  <a:lnTo>
                    <a:pt x="126" y="34"/>
                  </a:lnTo>
                  <a:lnTo>
                    <a:pt x="126" y="37"/>
                  </a:lnTo>
                  <a:lnTo>
                    <a:pt x="123" y="41"/>
                  </a:lnTo>
                  <a:lnTo>
                    <a:pt x="123" y="41"/>
                  </a:lnTo>
                  <a:lnTo>
                    <a:pt x="126" y="48"/>
                  </a:lnTo>
                  <a:lnTo>
                    <a:pt x="126" y="52"/>
                  </a:lnTo>
                  <a:lnTo>
                    <a:pt x="130" y="52"/>
                  </a:lnTo>
                  <a:lnTo>
                    <a:pt x="130" y="56"/>
                  </a:lnTo>
                  <a:lnTo>
                    <a:pt x="130" y="59"/>
                  </a:lnTo>
                  <a:lnTo>
                    <a:pt x="130" y="59"/>
                  </a:lnTo>
                  <a:lnTo>
                    <a:pt x="134" y="67"/>
                  </a:lnTo>
                  <a:lnTo>
                    <a:pt x="134" y="67"/>
                  </a:lnTo>
                  <a:lnTo>
                    <a:pt x="137" y="71"/>
                  </a:lnTo>
                  <a:lnTo>
                    <a:pt x="137" y="78"/>
                  </a:lnTo>
                  <a:lnTo>
                    <a:pt x="134" y="82"/>
                  </a:lnTo>
                  <a:lnTo>
                    <a:pt x="134" y="78"/>
                  </a:lnTo>
                  <a:lnTo>
                    <a:pt x="130" y="82"/>
                  </a:lnTo>
                  <a:lnTo>
                    <a:pt x="126" y="82"/>
                  </a:lnTo>
                  <a:lnTo>
                    <a:pt x="126" y="82"/>
                  </a:lnTo>
                  <a:lnTo>
                    <a:pt x="123" y="85"/>
                  </a:lnTo>
                  <a:lnTo>
                    <a:pt x="123" y="85"/>
                  </a:lnTo>
                  <a:lnTo>
                    <a:pt x="115" y="85"/>
                  </a:lnTo>
                  <a:lnTo>
                    <a:pt x="115" y="85"/>
                  </a:lnTo>
                  <a:lnTo>
                    <a:pt x="112" y="85"/>
                  </a:lnTo>
                  <a:lnTo>
                    <a:pt x="108" y="89"/>
                  </a:lnTo>
                  <a:lnTo>
                    <a:pt x="104" y="89"/>
                  </a:lnTo>
                  <a:lnTo>
                    <a:pt x="97" y="93"/>
                  </a:lnTo>
                  <a:lnTo>
                    <a:pt x="97" y="93"/>
                  </a:lnTo>
                  <a:lnTo>
                    <a:pt x="93" y="93"/>
                  </a:lnTo>
                  <a:lnTo>
                    <a:pt x="93" y="93"/>
                  </a:lnTo>
                  <a:lnTo>
                    <a:pt x="93" y="97"/>
                  </a:lnTo>
                  <a:lnTo>
                    <a:pt x="97" y="97"/>
                  </a:lnTo>
                  <a:lnTo>
                    <a:pt x="100" y="104"/>
                  </a:lnTo>
                  <a:lnTo>
                    <a:pt x="100" y="108"/>
                  </a:lnTo>
                  <a:lnTo>
                    <a:pt x="100" y="108"/>
                  </a:lnTo>
                  <a:lnTo>
                    <a:pt x="104" y="111"/>
                  </a:lnTo>
                  <a:lnTo>
                    <a:pt x="112" y="115"/>
                  </a:lnTo>
                  <a:lnTo>
                    <a:pt x="112" y="115"/>
                  </a:lnTo>
                  <a:lnTo>
                    <a:pt x="119" y="123"/>
                  </a:lnTo>
                  <a:lnTo>
                    <a:pt x="119" y="126"/>
                  </a:lnTo>
                  <a:lnTo>
                    <a:pt x="119" y="130"/>
                  </a:lnTo>
                  <a:lnTo>
                    <a:pt x="115" y="130"/>
                  </a:lnTo>
                  <a:lnTo>
                    <a:pt x="115" y="130"/>
                  </a:lnTo>
                  <a:lnTo>
                    <a:pt x="112" y="134"/>
                  </a:lnTo>
                  <a:lnTo>
                    <a:pt x="108" y="137"/>
                  </a:lnTo>
                  <a:lnTo>
                    <a:pt x="108" y="141"/>
                  </a:lnTo>
                  <a:lnTo>
                    <a:pt x="112" y="141"/>
                  </a:lnTo>
                  <a:lnTo>
                    <a:pt x="112" y="145"/>
                  </a:lnTo>
                  <a:lnTo>
                    <a:pt x="108" y="145"/>
                  </a:lnTo>
                  <a:lnTo>
                    <a:pt x="104" y="145"/>
                  </a:lnTo>
                  <a:lnTo>
                    <a:pt x="100" y="145"/>
                  </a:lnTo>
                  <a:lnTo>
                    <a:pt x="97" y="145"/>
                  </a:lnTo>
                  <a:lnTo>
                    <a:pt x="97" y="145"/>
                  </a:lnTo>
                  <a:lnTo>
                    <a:pt x="89" y="149"/>
                  </a:lnTo>
                  <a:lnTo>
                    <a:pt x="89" y="149"/>
                  </a:lnTo>
                  <a:lnTo>
                    <a:pt x="86" y="149"/>
                  </a:lnTo>
                  <a:lnTo>
                    <a:pt x="82" y="149"/>
                  </a:lnTo>
                  <a:lnTo>
                    <a:pt x="78" y="145"/>
                  </a:lnTo>
                  <a:lnTo>
                    <a:pt x="75" y="145"/>
                  </a:lnTo>
                  <a:lnTo>
                    <a:pt x="71" y="145"/>
                  </a:lnTo>
                  <a:lnTo>
                    <a:pt x="71" y="149"/>
                  </a:lnTo>
                  <a:lnTo>
                    <a:pt x="71" y="149"/>
                  </a:lnTo>
                  <a:lnTo>
                    <a:pt x="67" y="149"/>
                  </a:lnTo>
                  <a:lnTo>
                    <a:pt x="63" y="145"/>
                  </a:lnTo>
                  <a:lnTo>
                    <a:pt x="60" y="149"/>
                  </a:lnTo>
                  <a:lnTo>
                    <a:pt x="60" y="149"/>
                  </a:lnTo>
                  <a:lnTo>
                    <a:pt x="60" y="149"/>
                  </a:lnTo>
                  <a:lnTo>
                    <a:pt x="56" y="149"/>
                  </a:lnTo>
                  <a:lnTo>
                    <a:pt x="52" y="145"/>
                  </a:lnTo>
                  <a:lnTo>
                    <a:pt x="49" y="145"/>
                  </a:lnTo>
                  <a:lnTo>
                    <a:pt x="49" y="145"/>
                  </a:lnTo>
                  <a:lnTo>
                    <a:pt x="45" y="145"/>
                  </a:lnTo>
                  <a:lnTo>
                    <a:pt x="45" y="141"/>
                  </a:lnTo>
                  <a:lnTo>
                    <a:pt x="41" y="141"/>
                  </a:lnTo>
                  <a:lnTo>
                    <a:pt x="41" y="145"/>
                  </a:lnTo>
                  <a:lnTo>
                    <a:pt x="41" y="145"/>
                  </a:lnTo>
                  <a:lnTo>
                    <a:pt x="37" y="145"/>
                  </a:lnTo>
                  <a:lnTo>
                    <a:pt x="34" y="145"/>
                  </a:lnTo>
                  <a:lnTo>
                    <a:pt x="30" y="145"/>
                  </a:lnTo>
                  <a:lnTo>
                    <a:pt x="30" y="145"/>
                  </a:lnTo>
                  <a:lnTo>
                    <a:pt x="30" y="141"/>
                  </a:lnTo>
                  <a:lnTo>
                    <a:pt x="26" y="141"/>
                  </a:lnTo>
                  <a:lnTo>
                    <a:pt x="26" y="137"/>
                  </a:lnTo>
                  <a:lnTo>
                    <a:pt x="30" y="130"/>
                  </a:lnTo>
                  <a:lnTo>
                    <a:pt x="30" y="130"/>
                  </a:lnTo>
                  <a:lnTo>
                    <a:pt x="30" y="126"/>
                  </a:lnTo>
                  <a:lnTo>
                    <a:pt x="34" y="123"/>
                  </a:lnTo>
                  <a:lnTo>
                    <a:pt x="37" y="119"/>
                  </a:lnTo>
                  <a:lnTo>
                    <a:pt x="34" y="119"/>
                  </a:lnTo>
                  <a:lnTo>
                    <a:pt x="30" y="119"/>
                  </a:lnTo>
                  <a:lnTo>
                    <a:pt x="26" y="115"/>
                  </a:lnTo>
                  <a:lnTo>
                    <a:pt x="23" y="119"/>
                  </a:lnTo>
                  <a:lnTo>
                    <a:pt x="19" y="115"/>
                  </a:lnTo>
                  <a:lnTo>
                    <a:pt x="19" y="115"/>
                  </a:lnTo>
                  <a:lnTo>
                    <a:pt x="15" y="119"/>
                  </a:lnTo>
                  <a:lnTo>
                    <a:pt x="12" y="115"/>
                  </a:lnTo>
                  <a:lnTo>
                    <a:pt x="12" y="111"/>
                  </a:lnTo>
                  <a:lnTo>
                    <a:pt x="8" y="111"/>
                  </a:lnTo>
                  <a:lnTo>
                    <a:pt x="8" y="111"/>
                  </a:lnTo>
                  <a:lnTo>
                    <a:pt x="8" y="108"/>
                  </a:lnTo>
                  <a:lnTo>
                    <a:pt x="8" y="104"/>
                  </a:lnTo>
                  <a:lnTo>
                    <a:pt x="8" y="100"/>
                  </a:lnTo>
                  <a:lnTo>
                    <a:pt x="4" y="97"/>
                  </a:lnTo>
                  <a:lnTo>
                    <a:pt x="0" y="97"/>
                  </a:lnTo>
                  <a:lnTo>
                    <a:pt x="4" y="93"/>
                  </a:lnTo>
                  <a:lnTo>
                    <a:pt x="0" y="89"/>
                  </a:lnTo>
                  <a:lnTo>
                    <a:pt x="0" y="89"/>
                  </a:lnTo>
                  <a:lnTo>
                    <a:pt x="0" y="85"/>
                  </a:lnTo>
                  <a:lnTo>
                    <a:pt x="0" y="82"/>
                  </a:lnTo>
                  <a:lnTo>
                    <a:pt x="0" y="82"/>
                  </a:lnTo>
                  <a:lnTo>
                    <a:pt x="0" y="78"/>
                  </a:lnTo>
                  <a:lnTo>
                    <a:pt x="4" y="74"/>
                  </a:lnTo>
                  <a:lnTo>
                    <a:pt x="0" y="71"/>
                  </a:lnTo>
                  <a:lnTo>
                    <a:pt x="4" y="67"/>
                  </a:lnTo>
                  <a:lnTo>
                    <a:pt x="4" y="63"/>
                  </a:lnTo>
                  <a:lnTo>
                    <a:pt x="12" y="63"/>
                  </a:lnTo>
                  <a:lnTo>
                    <a:pt x="15" y="63"/>
                  </a:lnTo>
                  <a:lnTo>
                    <a:pt x="15" y="63"/>
                  </a:lnTo>
                  <a:lnTo>
                    <a:pt x="15" y="59"/>
                  </a:lnTo>
                  <a:lnTo>
                    <a:pt x="15" y="59"/>
                  </a:lnTo>
                  <a:lnTo>
                    <a:pt x="19" y="56"/>
                  </a:lnTo>
                  <a:lnTo>
                    <a:pt x="19" y="52"/>
                  </a:lnTo>
                  <a:lnTo>
                    <a:pt x="15" y="52"/>
                  </a:lnTo>
                  <a:lnTo>
                    <a:pt x="12" y="52"/>
                  </a:lnTo>
                  <a:lnTo>
                    <a:pt x="12" y="48"/>
                  </a:lnTo>
                  <a:lnTo>
                    <a:pt x="15" y="48"/>
                  </a:lnTo>
                  <a:lnTo>
                    <a:pt x="19" y="48"/>
                  </a:lnTo>
                  <a:lnTo>
                    <a:pt x="19" y="48"/>
                  </a:lnTo>
                  <a:lnTo>
                    <a:pt x="19" y="45"/>
                  </a:lnTo>
                  <a:lnTo>
                    <a:pt x="19" y="41"/>
                  </a:lnTo>
                  <a:lnTo>
                    <a:pt x="23" y="41"/>
                  </a:lnTo>
                  <a:lnTo>
                    <a:pt x="23" y="37"/>
                  </a:lnTo>
                  <a:lnTo>
                    <a:pt x="23" y="37"/>
                  </a:lnTo>
                  <a:lnTo>
                    <a:pt x="23" y="37"/>
                  </a:lnTo>
                  <a:lnTo>
                    <a:pt x="23" y="37"/>
                  </a:lnTo>
                  <a:lnTo>
                    <a:pt x="19" y="34"/>
                  </a:lnTo>
                  <a:lnTo>
                    <a:pt x="15" y="34"/>
                  </a:lnTo>
                  <a:lnTo>
                    <a:pt x="15" y="30"/>
                  </a:lnTo>
                  <a:lnTo>
                    <a:pt x="23" y="26"/>
                  </a:lnTo>
                  <a:lnTo>
                    <a:pt x="26" y="26"/>
                  </a:lnTo>
                  <a:lnTo>
                    <a:pt x="30" y="30"/>
                  </a:lnTo>
                  <a:lnTo>
                    <a:pt x="30" y="34"/>
                  </a:lnTo>
                  <a:lnTo>
                    <a:pt x="34" y="37"/>
                  </a:lnTo>
                  <a:lnTo>
                    <a:pt x="34" y="34"/>
                  </a:lnTo>
                  <a:lnTo>
                    <a:pt x="34" y="30"/>
                  </a:lnTo>
                  <a:lnTo>
                    <a:pt x="34" y="30"/>
                  </a:lnTo>
                  <a:lnTo>
                    <a:pt x="34" y="30"/>
                  </a:lnTo>
                  <a:lnTo>
                    <a:pt x="37" y="30"/>
                  </a:lnTo>
                  <a:lnTo>
                    <a:pt x="37" y="34"/>
                  </a:lnTo>
                  <a:lnTo>
                    <a:pt x="41" y="37"/>
                  </a:lnTo>
                  <a:lnTo>
                    <a:pt x="37" y="34"/>
                  </a:lnTo>
                  <a:lnTo>
                    <a:pt x="37" y="30"/>
                  </a:lnTo>
                  <a:lnTo>
                    <a:pt x="37" y="30"/>
                  </a:lnTo>
                  <a:lnTo>
                    <a:pt x="41" y="26"/>
                  </a:lnTo>
                  <a:lnTo>
                    <a:pt x="41" y="26"/>
                  </a:lnTo>
                  <a:lnTo>
                    <a:pt x="45" y="26"/>
                  </a:lnTo>
                  <a:lnTo>
                    <a:pt x="49" y="26"/>
                  </a:lnTo>
                  <a:lnTo>
                    <a:pt x="52" y="30"/>
                  </a:lnTo>
                  <a:lnTo>
                    <a:pt x="60" y="30"/>
                  </a:lnTo>
                  <a:lnTo>
                    <a:pt x="52" y="30"/>
                  </a:lnTo>
                  <a:lnTo>
                    <a:pt x="49" y="22"/>
                  </a:lnTo>
                  <a:lnTo>
                    <a:pt x="45" y="22"/>
                  </a:lnTo>
                  <a:lnTo>
                    <a:pt x="41" y="22"/>
                  </a:lnTo>
                  <a:lnTo>
                    <a:pt x="41" y="19"/>
                  </a:lnTo>
                  <a:lnTo>
                    <a:pt x="45" y="19"/>
                  </a:lnTo>
                  <a:lnTo>
                    <a:pt x="41" y="15"/>
                  </a:lnTo>
                  <a:lnTo>
                    <a:pt x="41" y="11"/>
                  </a:lnTo>
                  <a:lnTo>
                    <a:pt x="41" y="15"/>
                  </a:lnTo>
                  <a:lnTo>
                    <a:pt x="41" y="11"/>
                  </a:lnTo>
                  <a:lnTo>
                    <a:pt x="41" y="11"/>
                  </a:lnTo>
                  <a:lnTo>
                    <a:pt x="45" y="11"/>
                  </a:lnTo>
                  <a:lnTo>
                    <a:pt x="41" y="8"/>
                  </a:lnTo>
                  <a:lnTo>
                    <a:pt x="41" y="4"/>
                  </a:lnTo>
                  <a:lnTo>
                    <a:pt x="41" y="4"/>
                  </a:lnTo>
                  <a:lnTo>
                    <a:pt x="37" y="4"/>
                  </a:lnTo>
                  <a:lnTo>
                    <a:pt x="37" y="0"/>
                  </a:lnTo>
                  <a:lnTo>
                    <a:pt x="37"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6" name="Freeform 62"/>
            <p:cNvSpPr>
              <a:spLocks/>
            </p:cNvSpPr>
            <p:nvPr/>
          </p:nvSpPr>
          <p:spPr bwMode="auto">
            <a:xfrm>
              <a:off x="4474435" y="2192983"/>
              <a:ext cx="3860" cy="5147"/>
            </a:xfrm>
            <a:custGeom>
              <a:avLst/>
              <a:gdLst>
                <a:gd name="T0" fmla="*/ 0 w 3"/>
                <a:gd name="T1" fmla="*/ 0 h 4"/>
                <a:gd name="T2" fmla="*/ 3 w 3"/>
                <a:gd name="T3" fmla="*/ 0 h 4"/>
                <a:gd name="T4" fmla="*/ 3 w 3"/>
                <a:gd name="T5" fmla="*/ 4 h 4"/>
                <a:gd name="T6" fmla="*/ 0 w 3"/>
                <a:gd name="T7" fmla="*/ 4 h 4"/>
                <a:gd name="T8" fmla="*/ 0 w 3"/>
                <a:gd name="T9" fmla="*/ 0 h 4"/>
                <a:gd name="T10" fmla="*/ 0 w 3"/>
                <a:gd name="T11" fmla="*/ 0 h 4"/>
                <a:gd name="T12" fmla="*/ 0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0"/>
                  </a:moveTo>
                  <a:lnTo>
                    <a:pt x="3" y="0"/>
                  </a:lnTo>
                  <a:lnTo>
                    <a:pt x="3" y="4"/>
                  </a:lnTo>
                  <a:lnTo>
                    <a:pt x="0" y="4"/>
                  </a:lnTo>
                  <a:lnTo>
                    <a:pt x="0" y="0"/>
                  </a:lnTo>
                  <a:lnTo>
                    <a:pt x="0"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7" name="Freeform 63"/>
            <p:cNvSpPr>
              <a:spLocks/>
            </p:cNvSpPr>
            <p:nvPr/>
          </p:nvSpPr>
          <p:spPr bwMode="auto">
            <a:xfrm>
              <a:off x="4402385" y="2178830"/>
              <a:ext cx="95211" cy="47606"/>
            </a:xfrm>
            <a:custGeom>
              <a:avLst/>
              <a:gdLst>
                <a:gd name="T0" fmla="*/ 30 w 74"/>
                <a:gd name="T1" fmla="*/ 4 h 37"/>
                <a:gd name="T2" fmla="*/ 37 w 74"/>
                <a:gd name="T3" fmla="*/ 4 h 37"/>
                <a:gd name="T4" fmla="*/ 37 w 74"/>
                <a:gd name="T5" fmla="*/ 0 h 37"/>
                <a:gd name="T6" fmla="*/ 41 w 74"/>
                <a:gd name="T7" fmla="*/ 4 h 37"/>
                <a:gd name="T8" fmla="*/ 45 w 74"/>
                <a:gd name="T9" fmla="*/ 4 h 37"/>
                <a:gd name="T10" fmla="*/ 52 w 74"/>
                <a:gd name="T11" fmla="*/ 8 h 37"/>
                <a:gd name="T12" fmla="*/ 56 w 74"/>
                <a:gd name="T13" fmla="*/ 11 h 37"/>
                <a:gd name="T14" fmla="*/ 56 w 74"/>
                <a:gd name="T15" fmla="*/ 15 h 37"/>
                <a:gd name="T16" fmla="*/ 63 w 74"/>
                <a:gd name="T17" fmla="*/ 15 h 37"/>
                <a:gd name="T18" fmla="*/ 67 w 74"/>
                <a:gd name="T19" fmla="*/ 15 h 37"/>
                <a:gd name="T20" fmla="*/ 74 w 74"/>
                <a:gd name="T21" fmla="*/ 15 h 37"/>
                <a:gd name="T22" fmla="*/ 71 w 74"/>
                <a:gd name="T23" fmla="*/ 26 h 37"/>
                <a:gd name="T24" fmla="*/ 63 w 74"/>
                <a:gd name="T25" fmla="*/ 33 h 37"/>
                <a:gd name="T26" fmla="*/ 59 w 74"/>
                <a:gd name="T27" fmla="*/ 30 h 37"/>
                <a:gd name="T28" fmla="*/ 52 w 74"/>
                <a:gd name="T29" fmla="*/ 33 h 37"/>
                <a:gd name="T30" fmla="*/ 45 w 74"/>
                <a:gd name="T31" fmla="*/ 33 h 37"/>
                <a:gd name="T32" fmla="*/ 41 w 74"/>
                <a:gd name="T33" fmla="*/ 30 h 37"/>
                <a:gd name="T34" fmla="*/ 33 w 74"/>
                <a:gd name="T35" fmla="*/ 37 h 37"/>
                <a:gd name="T36" fmla="*/ 22 w 74"/>
                <a:gd name="T37" fmla="*/ 37 h 37"/>
                <a:gd name="T38" fmla="*/ 19 w 74"/>
                <a:gd name="T39" fmla="*/ 33 h 37"/>
                <a:gd name="T40" fmla="*/ 15 w 74"/>
                <a:gd name="T41" fmla="*/ 30 h 37"/>
                <a:gd name="T42" fmla="*/ 8 w 74"/>
                <a:gd name="T43" fmla="*/ 26 h 37"/>
                <a:gd name="T44" fmla="*/ 8 w 74"/>
                <a:gd name="T45" fmla="*/ 33 h 37"/>
                <a:gd name="T46" fmla="*/ 0 w 74"/>
                <a:gd name="T47" fmla="*/ 33 h 37"/>
                <a:gd name="T48" fmla="*/ 0 w 74"/>
                <a:gd name="T49" fmla="*/ 30 h 37"/>
                <a:gd name="T50" fmla="*/ 4 w 74"/>
                <a:gd name="T51" fmla="*/ 26 h 37"/>
                <a:gd name="T52" fmla="*/ 8 w 74"/>
                <a:gd name="T53" fmla="*/ 15 h 37"/>
                <a:gd name="T54" fmla="*/ 15 w 74"/>
                <a:gd name="T55" fmla="*/ 11 h 37"/>
                <a:gd name="T56" fmla="*/ 15 w 74"/>
                <a:gd name="T57" fmla="*/ 8 h 37"/>
                <a:gd name="T58" fmla="*/ 15 w 74"/>
                <a:gd name="T59" fmla="*/ 4 h 37"/>
                <a:gd name="T60" fmla="*/ 19 w 74"/>
                <a:gd name="T61" fmla="*/ 8 h 37"/>
                <a:gd name="T62" fmla="*/ 26 w 74"/>
                <a:gd name="T6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37">
                  <a:moveTo>
                    <a:pt x="26" y="4"/>
                  </a:moveTo>
                  <a:lnTo>
                    <a:pt x="30" y="4"/>
                  </a:lnTo>
                  <a:lnTo>
                    <a:pt x="33" y="4"/>
                  </a:lnTo>
                  <a:lnTo>
                    <a:pt x="37" y="4"/>
                  </a:lnTo>
                  <a:lnTo>
                    <a:pt x="37" y="4"/>
                  </a:lnTo>
                  <a:lnTo>
                    <a:pt x="37" y="0"/>
                  </a:lnTo>
                  <a:lnTo>
                    <a:pt x="41" y="0"/>
                  </a:lnTo>
                  <a:lnTo>
                    <a:pt x="41" y="4"/>
                  </a:lnTo>
                  <a:lnTo>
                    <a:pt x="45" y="4"/>
                  </a:lnTo>
                  <a:lnTo>
                    <a:pt x="45" y="4"/>
                  </a:lnTo>
                  <a:lnTo>
                    <a:pt x="48" y="4"/>
                  </a:lnTo>
                  <a:lnTo>
                    <a:pt x="52" y="8"/>
                  </a:lnTo>
                  <a:lnTo>
                    <a:pt x="56" y="8"/>
                  </a:lnTo>
                  <a:lnTo>
                    <a:pt x="56" y="11"/>
                  </a:lnTo>
                  <a:lnTo>
                    <a:pt x="56" y="11"/>
                  </a:lnTo>
                  <a:lnTo>
                    <a:pt x="56" y="15"/>
                  </a:lnTo>
                  <a:lnTo>
                    <a:pt x="59" y="15"/>
                  </a:lnTo>
                  <a:lnTo>
                    <a:pt x="63" y="15"/>
                  </a:lnTo>
                  <a:lnTo>
                    <a:pt x="67" y="15"/>
                  </a:lnTo>
                  <a:lnTo>
                    <a:pt x="67" y="15"/>
                  </a:lnTo>
                  <a:lnTo>
                    <a:pt x="71" y="15"/>
                  </a:lnTo>
                  <a:lnTo>
                    <a:pt x="74" y="15"/>
                  </a:lnTo>
                  <a:lnTo>
                    <a:pt x="71" y="19"/>
                  </a:lnTo>
                  <a:lnTo>
                    <a:pt x="71" y="26"/>
                  </a:lnTo>
                  <a:lnTo>
                    <a:pt x="63" y="26"/>
                  </a:lnTo>
                  <a:lnTo>
                    <a:pt x="63" y="33"/>
                  </a:lnTo>
                  <a:lnTo>
                    <a:pt x="59" y="30"/>
                  </a:lnTo>
                  <a:lnTo>
                    <a:pt x="59" y="30"/>
                  </a:lnTo>
                  <a:lnTo>
                    <a:pt x="52" y="30"/>
                  </a:lnTo>
                  <a:lnTo>
                    <a:pt x="52" y="33"/>
                  </a:lnTo>
                  <a:lnTo>
                    <a:pt x="48" y="37"/>
                  </a:lnTo>
                  <a:lnTo>
                    <a:pt x="45" y="33"/>
                  </a:lnTo>
                  <a:lnTo>
                    <a:pt x="41" y="33"/>
                  </a:lnTo>
                  <a:lnTo>
                    <a:pt x="41" y="30"/>
                  </a:lnTo>
                  <a:lnTo>
                    <a:pt x="37" y="26"/>
                  </a:lnTo>
                  <a:lnTo>
                    <a:pt x="33" y="37"/>
                  </a:lnTo>
                  <a:lnTo>
                    <a:pt x="26" y="33"/>
                  </a:lnTo>
                  <a:lnTo>
                    <a:pt x="22" y="37"/>
                  </a:lnTo>
                  <a:lnTo>
                    <a:pt x="19" y="37"/>
                  </a:lnTo>
                  <a:lnTo>
                    <a:pt x="19" y="33"/>
                  </a:lnTo>
                  <a:lnTo>
                    <a:pt x="15" y="33"/>
                  </a:lnTo>
                  <a:lnTo>
                    <a:pt x="15" y="30"/>
                  </a:lnTo>
                  <a:lnTo>
                    <a:pt x="11" y="26"/>
                  </a:lnTo>
                  <a:lnTo>
                    <a:pt x="8" y="26"/>
                  </a:lnTo>
                  <a:lnTo>
                    <a:pt x="4" y="30"/>
                  </a:lnTo>
                  <a:lnTo>
                    <a:pt x="8" y="33"/>
                  </a:lnTo>
                  <a:lnTo>
                    <a:pt x="4" y="33"/>
                  </a:lnTo>
                  <a:lnTo>
                    <a:pt x="0" y="33"/>
                  </a:lnTo>
                  <a:lnTo>
                    <a:pt x="0" y="30"/>
                  </a:lnTo>
                  <a:lnTo>
                    <a:pt x="0" y="30"/>
                  </a:lnTo>
                  <a:lnTo>
                    <a:pt x="4" y="30"/>
                  </a:lnTo>
                  <a:lnTo>
                    <a:pt x="4" y="26"/>
                  </a:lnTo>
                  <a:lnTo>
                    <a:pt x="4" y="22"/>
                  </a:lnTo>
                  <a:lnTo>
                    <a:pt x="8" y="15"/>
                  </a:lnTo>
                  <a:lnTo>
                    <a:pt x="11" y="15"/>
                  </a:lnTo>
                  <a:lnTo>
                    <a:pt x="15" y="11"/>
                  </a:lnTo>
                  <a:lnTo>
                    <a:pt x="15" y="11"/>
                  </a:lnTo>
                  <a:lnTo>
                    <a:pt x="15" y="8"/>
                  </a:lnTo>
                  <a:lnTo>
                    <a:pt x="11" y="8"/>
                  </a:lnTo>
                  <a:lnTo>
                    <a:pt x="15" y="4"/>
                  </a:lnTo>
                  <a:lnTo>
                    <a:pt x="19" y="4"/>
                  </a:lnTo>
                  <a:lnTo>
                    <a:pt x="19" y="8"/>
                  </a:lnTo>
                  <a:lnTo>
                    <a:pt x="22" y="8"/>
                  </a:lnTo>
                  <a:lnTo>
                    <a:pt x="26"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8" name="Freeform 64"/>
            <p:cNvSpPr>
              <a:spLocks noEditPoints="1"/>
            </p:cNvSpPr>
            <p:nvPr/>
          </p:nvSpPr>
          <p:spPr bwMode="auto">
            <a:xfrm>
              <a:off x="4349632" y="2041160"/>
              <a:ext cx="77198" cy="61758"/>
            </a:xfrm>
            <a:custGeom>
              <a:avLst/>
              <a:gdLst>
                <a:gd name="T0" fmla="*/ 37 w 60"/>
                <a:gd name="T1" fmla="*/ 44 h 48"/>
                <a:gd name="T2" fmla="*/ 37 w 60"/>
                <a:gd name="T3" fmla="*/ 37 h 48"/>
                <a:gd name="T4" fmla="*/ 41 w 60"/>
                <a:gd name="T5" fmla="*/ 29 h 48"/>
                <a:gd name="T6" fmla="*/ 52 w 60"/>
                <a:gd name="T7" fmla="*/ 29 h 48"/>
                <a:gd name="T8" fmla="*/ 52 w 60"/>
                <a:gd name="T9" fmla="*/ 25 h 48"/>
                <a:gd name="T10" fmla="*/ 56 w 60"/>
                <a:gd name="T11" fmla="*/ 22 h 48"/>
                <a:gd name="T12" fmla="*/ 52 w 60"/>
                <a:gd name="T13" fmla="*/ 18 h 48"/>
                <a:gd name="T14" fmla="*/ 49 w 60"/>
                <a:gd name="T15" fmla="*/ 14 h 48"/>
                <a:gd name="T16" fmla="*/ 56 w 60"/>
                <a:gd name="T17" fmla="*/ 14 h 48"/>
                <a:gd name="T18" fmla="*/ 56 w 60"/>
                <a:gd name="T19" fmla="*/ 11 h 48"/>
                <a:gd name="T20" fmla="*/ 60 w 60"/>
                <a:gd name="T21" fmla="*/ 7 h 48"/>
                <a:gd name="T22" fmla="*/ 60 w 60"/>
                <a:gd name="T23" fmla="*/ 3 h 48"/>
                <a:gd name="T24" fmla="*/ 52 w 60"/>
                <a:gd name="T25" fmla="*/ 0 h 48"/>
                <a:gd name="T26" fmla="*/ 45 w 60"/>
                <a:gd name="T27" fmla="*/ 0 h 48"/>
                <a:gd name="T28" fmla="*/ 37 w 60"/>
                <a:gd name="T29" fmla="*/ 0 h 48"/>
                <a:gd name="T30" fmla="*/ 34 w 60"/>
                <a:gd name="T31" fmla="*/ 3 h 48"/>
                <a:gd name="T32" fmla="*/ 23 w 60"/>
                <a:gd name="T33" fmla="*/ 11 h 48"/>
                <a:gd name="T34" fmla="*/ 19 w 60"/>
                <a:gd name="T35" fmla="*/ 11 h 48"/>
                <a:gd name="T36" fmla="*/ 15 w 60"/>
                <a:gd name="T37" fmla="*/ 14 h 48"/>
                <a:gd name="T38" fmla="*/ 15 w 60"/>
                <a:gd name="T39" fmla="*/ 22 h 48"/>
                <a:gd name="T40" fmla="*/ 12 w 60"/>
                <a:gd name="T41" fmla="*/ 25 h 48"/>
                <a:gd name="T42" fmla="*/ 12 w 60"/>
                <a:gd name="T43" fmla="*/ 29 h 48"/>
                <a:gd name="T44" fmla="*/ 19 w 60"/>
                <a:gd name="T45" fmla="*/ 33 h 48"/>
                <a:gd name="T46" fmla="*/ 12 w 60"/>
                <a:gd name="T47" fmla="*/ 37 h 48"/>
                <a:gd name="T48" fmla="*/ 12 w 60"/>
                <a:gd name="T49" fmla="*/ 37 h 48"/>
                <a:gd name="T50" fmla="*/ 15 w 60"/>
                <a:gd name="T51" fmla="*/ 40 h 48"/>
                <a:gd name="T52" fmla="*/ 8 w 60"/>
                <a:gd name="T53" fmla="*/ 37 h 48"/>
                <a:gd name="T54" fmla="*/ 4 w 60"/>
                <a:gd name="T55" fmla="*/ 37 h 48"/>
                <a:gd name="T56" fmla="*/ 8 w 60"/>
                <a:gd name="T57" fmla="*/ 40 h 48"/>
                <a:gd name="T58" fmla="*/ 12 w 60"/>
                <a:gd name="T59" fmla="*/ 40 h 48"/>
                <a:gd name="T60" fmla="*/ 12 w 60"/>
                <a:gd name="T61" fmla="*/ 40 h 48"/>
                <a:gd name="T62" fmla="*/ 4 w 60"/>
                <a:gd name="T63" fmla="*/ 40 h 48"/>
                <a:gd name="T64" fmla="*/ 0 w 60"/>
                <a:gd name="T65" fmla="*/ 40 h 48"/>
                <a:gd name="T66" fmla="*/ 4 w 60"/>
                <a:gd name="T67" fmla="*/ 44 h 48"/>
                <a:gd name="T68" fmla="*/ 8 w 60"/>
                <a:gd name="T69" fmla="*/ 44 h 48"/>
                <a:gd name="T70" fmla="*/ 12 w 60"/>
                <a:gd name="T71" fmla="*/ 44 h 48"/>
                <a:gd name="T72" fmla="*/ 15 w 60"/>
                <a:gd name="T73" fmla="*/ 40 h 48"/>
                <a:gd name="T74" fmla="*/ 23 w 60"/>
                <a:gd name="T75" fmla="*/ 40 h 48"/>
                <a:gd name="T76" fmla="*/ 26 w 60"/>
                <a:gd name="T77" fmla="*/ 40 h 48"/>
                <a:gd name="T78" fmla="*/ 34 w 60"/>
                <a:gd name="T79" fmla="*/ 44 h 48"/>
                <a:gd name="T80" fmla="*/ 34 w 60"/>
                <a:gd name="T81" fmla="*/ 48 h 48"/>
                <a:gd name="T82" fmla="*/ 37 w 60"/>
                <a:gd name="T83" fmla="*/ 48 h 48"/>
                <a:gd name="T84" fmla="*/ 8 w 60"/>
                <a:gd name="T85" fmla="*/ 33 h 48"/>
                <a:gd name="T86" fmla="*/ 8 w 60"/>
                <a:gd name="T87" fmla="*/ 37 h 48"/>
                <a:gd name="T88" fmla="*/ 4 w 60"/>
                <a:gd name="T89" fmla="*/ 37 h 48"/>
                <a:gd name="T90" fmla="*/ 8 w 60"/>
                <a:gd name="T91" fmla="*/ 33 h 48"/>
                <a:gd name="T92" fmla="*/ 12 w 60"/>
                <a:gd name="T93" fmla="*/ 33 h 48"/>
                <a:gd name="T94" fmla="*/ 12 w 60"/>
                <a:gd name="T95" fmla="*/ 33 h 48"/>
                <a:gd name="T96" fmla="*/ 8 w 60"/>
                <a:gd name="T97"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 h="48">
                  <a:moveTo>
                    <a:pt x="37" y="48"/>
                  </a:moveTo>
                  <a:lnTo>
                    <a:pt x="37" y="44"/>
                  </a:lnTo>
                  <a:lnTo>
                    <a:pt x="41" y="40"/>
                  </a:lnTo>
                  <a:lnTo>
                    <a:pt x="37" y="37"/>
                  </a:lnTo>
                  <a:lnTo>
                    <a:pt x="41" y="33"/>
                  </a:lnTo>
                  <a:lnTo>
                    <a:pt x="41" y="29"/>
                  </a:lnTo>
                  <a:lnTo>
                    <a:pt x="49" y="29"/>
                  </a:lnTo>
                  <a:lnTo>
                    <a:pt x="52" y="29"/>
                  </a:lnTo>
                  <a:lnTo>
                    <a:pt x="52" y="29"/>
                  </a:lnTo>
                  <a:lnTo>
                    <a:pt x="52" y="25"/>
                  </a:lnTo>
                  <a:lnTo>
                    <a:pt x="52" y="25"/>
                  </a:lnTo>
                  <a:lnTo>
                    <a:pt x="56" y="22"/>
                  </a:lnTo>
                  <a:lnTo>
                    <a:pt x="56" y="18"/>
                  </a:lnTo>
                  <a:lnTo>
                    <a:pt x="52" y="18"/>
                  </a:lnTo>
                  <a:lnTo>
                    <a:pt x="49" y="18"/>
                  </a:lnTo>
                  <a:lnTo>
                    <a:pt x="49" y="14"/>
                  </a:lnTo>
                  <a:lnTo>
                    <a:pt x="52" y="14"/>
                  </a:lnTo>
                  <a:lnTo>
                    <a:pt x="56" y="14"/>
                  </a:lnTo>
                  <a:lnTo>
                    <a:pt x="56" y="14"/>
                  </a:lnTo>
                  <a:lnTo>
                    <a:pt x="56" y="11"/>
                  </a:lnTo>
                  <a:lnTo>
                    <a:pt x="56" y="7"/>
                  </a:lnTo>
                  <a:lnTo>
                    <a:pt x="60" y="7"/>
                  </a:lnTo>
                  <a:lnTo>
                    <a:pt x="60" y="3"/>
                  </a:lnTo>
                  <a:lnTo>
                    <a:pt x="60" y="3"/>
                  </a:lnTo>
                  <a:lnTo>
                    <a:pt x="56" y="3"/>
                  </a:lnTo>
                  <a:lnTo>
                    <a:pt x="52" y="0"/>
                  </a:lnTo>
                  <a:lnTo>
                    <a:pt x="49" y="0"/>
                  </a:lnTo>
                  <a:lnTo>
                    <a:pt x="45" y="0"/>
                  </a:lnTo>
                  <a:lnTo>
                    <a:pt x="41" y="3"/>
                  </a:lnTo>
                  <a:lnTo>
                    <a:pt x="37" y="0"/>
                  </a:lnTo>
                  <a:lnTo>
                    <a:pt x="37" y="3"/>
                  </a:lnTo>
                  <a:lnTo>
                    <a:pt x="34" y="3"/>
                  </a:lnTo>
                  <a:lnTo>
                    <a:pt x="30" y="7"/>
                  </a:lnTo>
                  <a:lnTo>
                    <a:pt x="23" y="11"/>
                  </a:lnTo>
                  <a:lnTo>
                    <a:pt x="23" y="7"/>
                  </a:lnTo>
                  <a:lnTo>
                    <a:pt x="19" y="11"/>
                  </a:lnTo>
                  <a:lnTo>
                    <a:pt x="19" y="14"/>
                  </a:lnTo>
                  <a:lnTo>
                    <a:pt x="15" y="14"/>
                  </a:lnTo>
                  <a:lnTo>
                    <a:pt x="15" y="18"/>
                  </a:lnTo>
                  <a:lnTo>
                    <a:pt x="15" y="22"/>
                  </a:lnTo>
                  <a:lnTo>
                    <a:pt x="15" y="25"/>
                  </a:lnTo>
                  <a:lnTo>
                    <a:pt x="12" y="25"/>
                  </a:lnTo>
                  <a:lnTo>
                    <a:pt x="12" y="29"/>
                  </a:lnTo>
                  <a:lnTo>
                    <a:pt x="12" y="29"/>
                  </a:lnTo>
                  <a:lnTo>
                    <a:pt x="15" y="33"/>
                  </a:lnTo>
                  <a:lnTo>
                    <a:pt x="19" y="33"/>
                  </a:lnTo>
                  <a:lnTo>
                    <a:pt x="15" y="33"/>
                  </a:lnTo>
                  <a:lnTo>
                    <a:pt x="12" y="37"/>
                  </a:lnTo>
                  <a:lnTo>
                    <a:pt x="12" y="37"/>
                  </a:lnTo>
                  <a:lnTo>
                    <a:pt x="12" y="37"/>
                  </a:lnTo>
                  <a:lnTo>
                    <a:pt x="15" y="37"/>
                  </a:lnTo>
                  <a:lnTo>
                    <a:pt x="15" y="40"/>
                  </a:lnTo>
                  <a:lnTo>
                    <a:pt x="12" y="40"/>
                  </a:lnTo>
                  <a:lnTo>
                    <a:pt x="8" y="37"/>
                  </a:lnTo>
                  <a:lnTo>
                    <a:pt x="4" y="37"/>
                  </a:lnTo>
                  <a:lnTo>
                    <a:pt x="4" y="37"/>
                  </a:lnTo>
                  <a:lnTo>
                    <a:pt x="4" y="37"/>
                  </a:lnTo>
                  <a:lnTo>
                    <a:pt x="8" y="40"/>
                  </a:lnTo>
                  <a:lnTo>
                    <a:pt x="8" y="40"/>
                  </a:lnTo>
                  <a:lnTo>
                    <a:pt x="12" y="40"/>
                  </a:lnTo>
                  <a:lnTo>
                    <a:pt x="12" y="40"/>
                  </a:lnTo>
                  <a:lnTo>
                    <a:pt x="12" y="40"/>
                  </a:lnTo>
                  <a:lnTo>
                    <a:pt x="8" y="40"/>
                  </a:lnTo>
                  <a:lnTo>
                    <a:pt x="4" y="40"/>
                  </a:lnTo>
                  <a:lnTo>
                    <a:pt x="0" y="40"/>
                  </a:lnTo>
                  <a:lnTo>
                    <a:pt x="0" y="40"/>
                  </a:lnTo>
                  <a:lnTo>
                    <a:pt x="4" y="40"/>
                  </a:lnTo>
                  <a:lnTo>
                    <a:pt x="4" y="44"/>
                  </a:lnTo>
                  <a:lnTo>
                    <a:pt x="8" y="44"/>
                  </a:lnTo>
                  <a:lnTo>
                    <a:pt x="8" y="44"/>
                  </a:lnTo>
                  <a:lnTo>
                    <a:pt x="12" y="44"/>
                  </a:lnTo>
                  <a:lnTo>
                    <a:pt x="12" y="44"/>
                  </a:lnTo>
                  <a:lnTo>
                    <a:pt x="15" y="40"/>
                  </a:lnTo>
                  <a:lnTo>
                    <a:pt x="15" y="40"/>
                  </a:lnTo>
                  <a:lnTo>
                    <a:pt x="15" y="40"/>
                  </a:lnTo>
                  <a:lnTo>
                    <a:pt x="23" y="40"/>
                  </a:lnTo>
                  <a:lnTo>
                    <a:pt x="23" y="40"/>
                  </a:lnTo>
                  <a:lnTo>
                    <a:pt x="26" y="40"/>
                  </a:lnTo>
                  <a:lnTo>
                    <a:pt x="30" y="44"/>
                  </a:lnTo>
                  <a:lnTo>
                    <a:pt x="34" y="44"/>
                  </a:lnTo>
                  <a:lnTo>
                    <a:pt x="34" y="44"/>
                  </a:lnTo>
                  <a:lnTo>
                    <a:pt x="34" y="48"/>
                  </a:lnTo>
                  <a:lnTo>
                    <a:pt x="37" y="48"/>
                  </a:lnTo>
                  <a:lnTo>
                    <a:pt x="37" y="48"/>
                  </a:lnTo>
                  <a:close/>
                  <a:moveTo>
                    <a:pt x="4" y="37"/>
                  </a:moveTo>
                  <a:lnTo>
                    <a:pt x="8" y="33"/>
                  </a:lnTo>
                  <a:lnTo>
                    <a:pt x="12" y="37"/>
                  </a:lnTo>
                  <a:lnTo>
                    <a:pt x="8" y="37"/>
                  </a:lnTo>
                  <a:lnTo>
                    <a:pt x="8" y="37"/>
                  </a:lnTo>
                  <a:lnTo>
                    <a:pt x="4" y="37"/>
                  </a:lnTo>
                  <a:lnTo>
                    <a:pt x="4" y="37"/>
                  </a:lnTo>
                  <a:close/>
                  <a:moveTo>
                    <a:pt x="8" y="33"/>
                  </a:moveTo>
                  <a:lnTo>
                    <a:pt x="8" y="33"/>
                  </a:lnTo>
                  <a:lnTo>
                    <a:pt x="12" y="33"/>
                  </a:lnTo>
                  <a:lnTo>
                    <a:pt x="12" y="33"/>
                  </a:lnTo>
                  <a:lnTo>
                    <a:pt x="12" y="33"/>
                  </a:lnTo>
                  <a:lnTo>
                    <a:pt x="12" y="33"/>
                  </a:lnTo>
                  <a:lnTo>
                    <a:pt x="8" y="33"/>
                  </a:lnTo>
                  <a:lnTo>
                    <a:pt x="8"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65"/>
            <p:cNvSpPr>
              <a:spLocks/>
            </p:cNvSpPr>
            <p:nvPr/>
          </p:nvSpPr>
          <p:spPr bwMode="auto">
            <a:xfrm>
              <a:off x="4345771" y="2092626"/>
              <a:ext cx="56612" cy="43745"/>
            </a:xfrm>
            <a:custGeom>
              <a:avLst/>
              <a:gdLst>
                <a:gd name="T0" fmla="*/ 40 w 44"/>
                <a:gd name="T1" fmla="*/ 23 h 34"/>
                <a:gd name="T2" fmla="*/ 44 w 44"/>
                <a:gd name="T3" fmla="*/ 19 h 34"/>
                <a:gd name="T4" fmla="*/ 40 w 44"/>
                <a:gd name="T5" fmla="*/ 15 h 34"/>
                <a:gd name="T6" fmla="*/ 40 w 44"/>
                <a:gd name="T7" fmla="*/ 15 h 34"/>
                <a:gd name="T8" fmla="*/ 40 w 44"/>
                <a:gd name="T9" fmla="*/ 11 h 34"/>
                <a:gd name="T10" fmla="*/ 40 w 44"/>
                <a:gd name="T11" fmla="*/ 8 h 34"/>
                <a:gd name="T12" fmla="*/ 37 w 44"/>
                <a:gd name="T13" fmla="*/ 8 h 34"/>
                <a:gd name="T14" fmla="*/ 37 w 44"/>
                <a:gd name="T15" fmla="*/ 4 h 34"/>
                <a:gd name="T16" fmla="*/ 37 w 44"/>
                <a:gd name="T17" fmla="*/ 4 h 34"/>
                <a:gd name="T18" fmla="*/ 33 w 44"/>
                <a:gd name="T19" fmla="*/ 4 h 34"/>
                <a:gd name="T20" fmla="*/ 29 w 44"/>
                <a:gd name="T21" fmla="*/ 0 h 34"/>
                <a:gd name="T22" fmla="*/ 26 w 44"/>
                <a:gd name="T23" fmla="*/ 0 h 34"/>
                <a:gd name="T24" fmla="*/ 26 w 44"/>
                <a:gd name="T25" fmla="*/ 0 h 34"/>
                <a:gd name="T26" fmla="*/ 18 w 44"/>
                <a:gd name="T27" fmla="*/ 0 h 34"/>
                <a:gd name="T28" fmla="*/ 18 w 44"/>
                <a:gd name="T29" fmla="*/ 0 h 34"/>
                <a:gd name="T30" fmla="*/ 18 w 44"/>
                <a:gd name="T31" fmla="*/ 0 h 34"/>
                <a:gd name="T32" fmla="*/ 15 w 44"/>
                <a:gd name="T33" fmla="*/ 4 h 34"/>
                <a:gd name="T34" fmla="*/ 15 w 44"/>
                <a:gd name="T35" fmla="*/ 4 h 34"/>
                <a:gd name="T36" fmla="*/ 11 w 44"/>
                <a:gd name="T37" fmla="*/ 4 h 34"/>
                <a:gd name="T38" fmla="*/ 11 w 44"/>
                <a:gd name="T39" fmla="*/ 4 h 34"/>
                <a:gd name="T40" fmla="*/ 7 w 44"/>
                <a:gd name="T41" fmla="*/ 4 h 34"/>
                <a:gd name="T42" fmla="*/ 7 w 44"/>
                <a:gd name="T43" fmla="*/ 0 h 34"/>
                <a:gd name="T44" fmla="*/ 3 w 44"/>
                <a:gd name="T45" fmla="*/ 0 h 34"/>
                <a:gd name="T46" fmla="*/ 0 w 44"/>
                <a:gd name="T47" fmla="*/ 4 h 34"/>
                <a:gd name="T48" fmla="*/ 0 w 44"/>
                <a:gd name="T49" fmla="*/ 8 h 34"/>
                <a:gd name="T50" fmla="*/ 0 w 44"/>
                <a:gd name="T51" fmla="*/ 8 h 34"/>
                <a:gd name="T52" fmla="*/ 0 w 44"/>
                <a:gd name="T53" fmla="*/ 11 h 34"/>
                <a:gd name="T54" fmla="*/ 3 w 44"/>
                <a:gd name="T55" fmla="*/ 15 h 34"/>
                <a:gd name="T56" fmla="*/ 3 w 44"/>
                <a:gd name="T57" fmla="*/ 15 h 34"/>
                <a:gd name="T58" fmla="*/ 11 w 44"/>
                <a:gd name="T59" fmla="*/ 19 h 34"/>
                <a:gd name="T60" fmla="*/ 11 w 44"/>
                <a:gd name="T61" fmla="*/ 19 h 34"/>
                <a:gd name="T62" fmla="*/ 15 w 44"/>
                <a:gd name="T63" fmla="*/ 23 h 34"/>
                <a:gd name="T64" fmla="*/ 15 w 44"/>
                <a:gd name="T65" fmla="*/ 23 h 34"/>
                <a:gd name="T66" fmla="*/ 15 w 44"/>
                <a:gd name="T67" fmla="*/ 26 h 34"/>
                <a:gd name="T68" fmla="*/ 18 w 44"/>
                <a:gd name="T69" fmla="*/ 26 h 34"/>
                <a:gd name="T70" fmla="*/ 22 w 44"/>
                <a:gd name="T71" fmla="*/ 26 h 34"/>
                <a:gd name="T72" fmla="*/ 22 w 44"/>
                <a:gd name="T73" fmla="*/ 26 h 34"/>
                <a:gd name="T74" fmla="*/ 26 w 44"/>
                <a:gd name="T75" fmla="*/ 26 h 34"/>
                <a:gd name="T76" fmla="*/ 26 w 44"/>
                <a:gd name="T77" fmla="*/ 30 h 34"/>
                <a:gd name="T78" fmla="*/ 29 w 44"/>
                <a:gd name="T79" fmla="*/ 34 h 34"/>
                <a:gd name="T80" fmla="*/ 33 w 44"/>
                <a:gd name="T81" fmla="*/ 34 h 34"/>
                <a:gd name="T82" fmla="*/ 37 w 44"/>
                <a:gd name="T83" fmla="*/ 34 h 34"/>
                <a:gd name="T84" fmla="*/ 37 w 44"/>
                <a:gd name="T85" fmla="*/ 34 h 34"/>
                <a:gd name="T86" fmla="*/ 40 w 44"/>
                <a:gd name="T87" fmla="*/ 34 h 34"/>
                <a:gd name="T88" fmla="*/ 40 w 44"/>
                <a:gd name="T89" fmla="*/ 34 h 34"/>
                <a:gd name="T90" fmla="*/ 40 w 44"/>
                <a:gd name="T91" fmla="*/ 30 h 34"/>
                <a:gd name="T92" fmla="*/ 40 w 44"/>
                <a:gd name="T93" fmla="*/ 30 h 34"/>
                <a:gd name="T94" fmla="*/ 37 w 44"/>
                <a:gd name="T95" fmla="*/ 26 h 34"/>
                <a:gd name="T96" fmla="*/ 40 w 44"/>
                <a:gd name="T97" fmla="*/ 26 h 34"/>
                <a:gd name="T98" fmla="*/ 40 w 44"/>
                <a:gd name="T99" fmla="*/ 23 h 34"/>
                <a:gd name="T100" fmla="*/ 40 w 44"/>
                <a:gd name="T10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 h="34">
                  <a:moveTo>
                    <a:pt x="40" y="23"/>
                  </a:moveTo>
                  <a:lnTo>
                    <a:pt x="44" y="19"/>
                  </a:lnTo>
                  <a:lnTo>
                    <a:pt x="40" y="15"/>
                  </a:lnTo>
                  <a:lnTo>
                    <a:pt x="40" y="15"/>
                  </a:lnTo>
                  <a:lnTo>
                    <a:pt x="40" y="11"/>
                  </a:lnTo>
                  <a:lnTo>
                    <a:pt x="40" y="8"/>
                  </a:lnTo>
                  <a:lnTo>
                    <a:pt x="37" y="8"/>
                  </a:lnTo>
                  <a:lnTo>
                    <a:pt x="37" y="4"/>
                  </a:lnTo>
                  <a:lnTo>
                    <a:pt x="37" y="4"/>
                  </a:lnTo>
                  <a:lnTo>
                    <a:pt x="33" y="4"/>
                  </a:lnTo>
                  <a:lnTo>
                    <a:pt x="29" y="0"/>
                  </a:lnTo>
                  <a:lnTo>
                    <a:pt x="26" y="0"/>
                  </a:lnTo>
                  <a:lnTo>
                    <a:pt x="26" y="0"/>
                  </a:lnTo>
                  <a:lnTo>
                    <a:pt x="18" y="0"/>
                  </a:lnTo>
                  <a:lnTo>
                    <a:pt x="18" y="0"/>
                  </a:lnTo>
                  <a:lnTo>
                    <a:pt x="18" y="0"/>
                  </a:lnTo>
                  <a:lnTo>
                    <a:pt x="15" y="4"/>
                  </a:lnTo>
                  <a:lnTo>
                    <a:pt x="15" y="4"/>
                  </a:lnTo>
                  <a:lnTo>
                    <a:pt x="11" y="4"/>
                  </a:lnTo>
                  <a:lnTo>
                    <a:pt x="11" y="4"/>
                  </a:lnTo>
                  <a:lnTo>
                    <a:pt x="7" y="4"/>
                  </a:lnTo>
                  <a:lnTo>
                    <a:pt x="7" y="0"/>
                  </a:lnTo>
                  <a:lnTo>
                    <a:pt x="3" y="0"/>
                  </a:lnTo>
                  <a:lnTo>
                    <a:pt x="0" y="4"/>
                  </a:lnTo>
                  <a:lnTo>
                    <a:pt x="0" y="8"/>
                  </a:lnTo>
                  <a:lnTo>
                    <a:pt x="0" y="8"/>
                  </a:lnTo>
                  <a:lnTo>
                    <a:pt x="0" y="11"/>
                  </a:lnTo>
                  <a:lnTo>
                    <a:pt x="3" y="15"/>
                  </a:lnTo>
                  <a:lnTo>
                    <a:pt x="3" y="15"/>
                  </a:lnTo>
                  <a:lnTo>
                    <a:pt x="11" y="19"/>
                  </a:lnTo>
                  <a:lnTo>
                    <a:pt x="11" y="19"/>
                  </a:lnTo>
                  <a:lnTo>
                    <a:pt x="15" y="23"/>
                  </a:lnTo>
                  <a:lnTo>
                    <a:pt x="15" y="23"/>
                  </a:lnTo>
                  <a:lnTo>
                    <a:pt x="15" y="26"/>
                  </a:lnTo>
                  <a:lnTo>
                    <a:pt x="18" y="26"/>
                  </a:lnTo>
                  <a:lnTo>
                    <a:pt x="22" y="26"/>
                  </a:lnTo>
                  <a:lnTo>
                    <a:pt x="22" y="26"/>
                  </a:lnTo>
                  <a:lnTo>
                    <a:pt x="26" y="26"/>
                  </a:lnTo>
                  <a:lnTo>
                    <a:pt x="26" y="30"/>
                  </a:lnTo>
                  <a:lnTo>
                    <a:pt x="29" y="34"/>
                  </a:lnTo>
                  <a:lnTo>
                    <a:pt x="33" y="34"/>
                  </a:lnTo>
                  <a:lnTo>
                    <a:pt x="37" y="34"/>
                  </a:lnTo>
                  <a:lnTo>
                    <a:pt x="37" y="34"/>
                  </a:lnTo>
                  <a:lnTo>
                    <a:pt x="40" y="34"/>
                  </a:lnTo>
                  <a:lnTo>
                    <a:pt x="40" y="34"/>
                  </a:lnTo>
                  <a:lnTo>
                    <a:pt x="40" y="30"/>
                  </a:lnTo>
                  <a:lnTo>
                    <a:pt x="40" y="30"/>
                  </a:lnTo>
                  <a:lnTo>
                    <a:pt x="37" y="26"/>
                  </a:lnTo>
                  <a:lnTo>
                    <a:pt x="40" y="26"/>
                  </a:lnTo>
                  <a:lnTo>
                    <a:pt x="40" y="23"/>
                  </a:lnTo>
                  <a:lnTo>
                    <a:pt x="40" y="2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0" name="Freeform 66"/>
            <p:cNvSpPr>
              <a:spLocks/>
            </p:cNvSpPr>
            <p:nvPr/>
          </p:nvSpPr>
          <p:spPr bwMode="auto">
            <a:xfrm>
              <a:off x="4393379" y="2122218"/>
              <a:ext cx="14153" cy="18013"/>
            </a:xfrm>
            <a:custGeom>
              <a:avLst/>
              <a:gdLst>
                <a:gd name="T0" fmla="*/ 3 w 11"/>
                <a:gd name="T1" fmla="*/ 11 h 14"/>
                <a:gd name="T2" fmla="*/ 3 w 11"/>
                <a:gd name="T3" fmla="*/ 11 h 14"/>
                <a:gd name="T4" fmla="*/ 3 w 11"/>
                <a:gd name="T5" fmla="*/ 7 h 14"/>
                <a:gd name="T6" fmla="*/ 3 w 11"/>
                <a:gd name="T7" fmla="*/ 7 h 14"/>
                <a:gd name="T8" fmla="*/ 0 w 11"/>
                <a:gd name="T9" fmla="*/ 3 h 14"/>
                <a:gd name="T10" fmla="*/ 3 w 11"/>
                <a:gd name="T11" fmla="*/ 3 h 14"/>
                <a:gd name="T12" fmla="*/ 3 w 11"/>
                <a:gd name="T13" fmla="*/ 0 h 14"/>
                <a:gd name="T14" fmla="*/ 7 w 11"/>
                <a:gd name="T15" fmla="*/ 0 h 14"/>
                <a:gd name="T16" fmla="*/ 11 w 11"/>
                <a:gd name="T17" fmla="*/ 3 h 14"/>
                <a:gd name="T18" fmla="*/ 11 w 11"/>
                <a:gd name="T19" fmla="*/ 7 h 14"/>
                <a:gd name="T20" fmla="*/ 11 w 11"/>
                <a:gd name="T21" fmla="*/ 11 h 14"/>
                <a:gd name="T22" fmla="*/ 11 w 11"/>
                <a:gd name="T23" fmla="*/ 14 h 14"/>
                <a:gd name="T24" fmla="*/ 11 w 11"/>
                <a:gd name="T25" fmla="*/ 14 h 14"/>
                <a:gd name="T26" fmla="*/ 7 w 11"/>
                <a:gd name="T27" fmla="*/ 14 h 14"/>
                <a:gd name="T28" fmla="*/ 3 w 11"/>
                <a:gd name="T29" fmla="*/ 11 h 14"/>
                <a:gd name="T30" fmla="*/ 3 w 1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4">
                  <a:moveTo>
                    <a:pt x="3" y="11"/>
                  </a:moveTo>
                  <a:lnTo>
                    <a:pt x="3" y="11"/>
                  </a:lnTo>
                  <a:lnTo>
                    <a:pt x="3" y="7"/>
                  </a:lnTo>
                  <a:lnTo>
                    <a:pt x="3" y="7"/>
                  </a:lnTo>
                  <a:lnTo>
                    <a:pt x="0" y="3"/>
                  </a:lnTo>
                  <a:lnTo>
                    <a:pt x="3" y="3"/>
                  </a:lnTo>
                  <a:lnTo>
                    <a:pt x="3" y="0"/>
                  </a:lnTo>
                  <a:lnTo>
                    <a:pt x="7" y="0"/>
                  </a:lnTo>
                  <a:lnTo>
                    <a:pt x="11" y="3"/>
                  </a:lnTo>
                  <a:lnTo>
                    <a:pt x="11" y="7"/>
                  </a:lnTo>
                  <a:lnTo>
                    <a:pt x="11" y="11"/>
                  </a:lnTo>
                  <a:lnTo>
                    <a:pt x="11" y="14"/>
                  </a:lnTo>
                  <a:lnTo>
                    <a:pt x="11" y="14"/>
                  </a:lnTo>
                  <a:lnTo>
                    <a:pt x="7" y="14"/>
                  </a:lnTo>
                  <a:lnTo>
                    <a:pt x="3" y="11"/>
                  </a:lnTo>
                  <a:lnTo>
                    <a:pt x="3"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1" name="Freeform 67"/>
            <p:cNvSpPr>
              <a:spLocks noEditPoints="1"/>
            </p:cNvSpPr>
            <p:nvPr/>
          </p:nvSpPr>
          <p:spPr bwMode="auto">
            <a:xfrm>
              <a:off x="4159212" y="1782548"/>
              <a:ext cx="14153" cy="33452"/>
            </a:xfrm>
            <a:custGeom>
              <a:avLst/>
              <a:gdLst>
                <a:gd name="T0" fmla="*/ 2 w 3"/>
                <a:gd name="T1" fmla="*/ 5 h 7"/>
                <a:gd name="T2" fmla="*/ 2 w 3"/>
                <a:gd name="T3" fmla="*/ 7 h 7"/>
                <a:gd name="T4" fmla="*/ 2 w 3"/>
                <a:gd name="T5" fmla="*/ 6 h 7"/>
                <a:gd name="T6" fmla="*/ 2 w 3"/>
                <a:gd name="T7" fmla="*/ 5 h 7"/>
                <a:gd name="T8" fmla="*/ 2 w 3"/>
                <a:gd name="T9" fmla="*/ 5 h 7"/>
                <a:gd name="T10" fmla="*/ 2 w 3"/>
                <a:gd name="T11" fmla="*/ 3 h 7"/>
                <a:gd name="T12" fmla="*/ 2 w 3"/>
                <a:gd name="T13" fmla="*/ 4 h 7"/>
                <a:gd name="T14" fmla="*/ 2 w 3"/>
                <a:gd name="T15" fmla="*/ 4 h 7"/>
                <a:gd name="T16" fmla="*/ 2 w 3"/>
                <a:gd name="T17" fmla="*/ 4 h 7"/>
                <a:gd name="T18" fmla="*/ 2 w 3"/>
                <a:gd name="T19" fmla="*/ 3 h 7"/>
                <a:gd name="T20" fmla="*/ 0 w 3"/>
                <a:gd name="T21" fmla="*/ 1 h 7"/>
                <a:gd name="T22" fmla="*/ 0 w 3"/>
                <a:gd name="T23" fmla="*/ 2 h 7"/>
                <a:gd name="T24" fmla="*/ 1 w 3"/>
                <a:gd name="T25" fmla="*/ 2 h 7"/>
                <a:gd name="T26" fmla="*/ 0 w 3"/>
                <a:gd name="T27" fmla="*/ 1 h 7"/>
                <a:gd name="T28" fmla="*/ 3 w 3"/>
                <a:gd name="T29" fmla="*/ 0 h 7"/>
                <a:gd name="T30" fmla="*/ 3 w 3"/>
                <a:gd name="T31" fmla="*/ 1 h 7"/>
                <a:gd name="T32" fmla="*/ 3 w 3"/>
                <a:gd name="T33" fmla="*/ 0 h 7"/>
                <a:gd name="T34" fmla="*/ 3 w 3"/>
                <a:gd name="T35" fmla="*/ 0 h 7"/>
                <a:gd name="T36" fmla="*/ 1 w 3"/>
                <a:gd name="T37" fmla="*/ 0 h 7"/>
                <a:gd name="T38" fmla="*/ 2 w 3"/>
                <a:gd name="T39" fmla="*/ 0 h 7"/>
                <a:gd name="T40" fmla="*/ 3 w 3"/>
                <a:gd name="T41" fmla="*/ 1 h 7"/>
                <a:gd name="T42" fmla="*/ 3 w 3"/>
                <a:gd name="T43" fmla="*/ 1 h 7"/>
                <a:gd name="T44" fmla="*/ 2 w 3"/>
                <a:gd name="T45" fmla="*/ 1 h 7"/>
                <a:gd name="T46" fmla="*/ 1 w 3"/>
                <a:gd name="T47" fmla="*/ 0 h 7"/>
                <a:gd name="T48" fmla="*/ 1 w 3"/>
                <a:gd name="T49" fmla="*/ 0 h 7"/>
                <a:gd name="T50" fmla="*/ 2 w 3"/>
                <a:gd name="T51" fmla="*/ 2 h 7"/>
                <a:gd name="T52" fmla="*/ 3 w 3"/>
                <a:gd name="T53" fmla="*/ 3 h 7"/>
                <a:gd name="T54" fmla="*/ 2 w 3"/>
                <a:gd name="T55" fmla="*/ 3 h 7"/>
                <a:gd name="T56" fmla="*/ 1 w 3"/>
                <a:gd name="T57" fmla="*/ 2 h 7"/>
                <a:gd name="T58" fmla="*/ 1 w 3"/>
                <a:gd name="T59" fmla="*/ 1 h 7"/>
                <a:gd name="T60" fmla="*/ 1 w 3"/>
                <a:gd name="T6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 h="7">
                  <a:moveTo>
                    <a:pt x="2" y="5"/>
                  </a:moveTo>
                  <a:cubicBezTo>
                    <a:pt x="2" y="7"/>
                    <a:pt x="2" y="7"/>
                    <a:pt x="2" y="7"/>
                  </a:cubicBezTo>
                  <a:cubicBezTo>
                    <a:pt x="2" y="6"/>
                    <a:pt x="2" y="6"/>
                    <a:pt x="2" y="6"/>
                  </a:cubicBezTo>
                  <a:cubicBezTo>
                    <a:pt x="2" y="5"/>
                    <a:pt x="2" y="5"/>
                    <a:pt x="2" y="5"/>
                  </a:cubicBezTo>
                  <a:cubicBezTo>
                    <a:pt x="2" y="5"/>
                    <a:pt x="2" y="5"/>
                    <a:pt x="2" y="5"/>
                  </a:cubicBezTo>
                  <a:close/>
                  <a:moveTo>
                    <a:pt x="2" y="3"/>
                  </a:moveTo>
                  <a:cubicBezTo>
                    <a:pt x="2" y="4"/>
                    <a:pt x="2" y="4"/>
                    <a:pt x="2" y="4"/>
                  </a:cubicBezTo>
                  <a:cubicBezTo>
                    <a:pt x="2" y="4"/>
                    <a:pt x="2" y="4"/>
                    <a:pt x="2" y="4"/>
                  </a:cubicBezTo>
                  <a:cubicBezTo>
                    <a:pt x="2" y="4"/>
                    <a:pt x="2" y="4"/>
                    <a:pt x="2" y="4"/>
                  </a:cubicBezTo>
                  <a:cubicBezTo>
                    <a:pt x="2" y="3"/>
                    <a:pt x="2" y="3"/>
                    <a:pt x="2" y="3"/>
                  </a:cubicBezTo>
                  <a:close/>
                  <a:moveTo>
                    <a:pt x="0" y="1"/>
                  </a:moveTo>
                  <a:cubicBezTo>
                    <a:pt x="0" y="2"/>
                    <a:pt x="0" y="2"/>
                    <a:pt x="0" y="2"/>
                  </a:cubicBezTo>
                  <a:cubicBezTo>
                    <a:pt x="1" y="2"/>
                    <a:pt x="1" y="2"/>
                    <a:pt x="1" y="2"/>
                  </a:cubicBezTo>
                  <a:cubicBezTo>
                    <a:pt x="0" y="1"/>
                    <a:pt x="0" y="1"/>
                    <a:pt x="0" y="1"/>
                  </a:cubicBezTo>
                  <a:close/>
                  <a:moveTo>
                    <a:pt x="3" y="0"/>
                  </a:moveTo>
                  <a:cubicBezTo>
                    <a:pt x="3" y="1"/>
                    <a:pt x="3" y="1"/>
                    <a:pt x="3" y="1"/>
                  </a:cubicBezTo>
                  <a:cubicBezTo>
                    <a:pt x="3" y="0"/>
                    <a:pt x="3" y="0"/>
                    <a:pt x="3" y="0"/>
                  </a:cubicBezTo>
                  <a:cubicBezTo>
                    <a:pt x="3" y="0"/>
                    <a:pt x="3" y="0"/>
                    <a:pt x="3" y="0"/>
                  </a:cubicBezTo>
                  <a:close/>
                  <a:moveTo>
                    <a:pt x="1" y="0"/>
                  </a:moveTo>
                  <a:cubicBezTo>
                    <a:pt x="1" y="0"/>
                    <a:pt x="2" y="0"/>
                    <a:pt x="2" y="0"/>
                  </a:cubicBezTo>
                  <a:cubicBezTo>
                    <a:pt x="3" y="1"/>
                    <a:pt x="3" y="1"/>
                    <a:pt x="3" y="1"/>
                  </a:cubicBezTo>
                  <a:cubicBezTo>
                    <a:pt x="3" y="1"/>
                    <a:pt x="3" y="1"/>
                    <a:pt x="3" y="1"/>
                  </a:cubicBezTo>
                  <a:cubicBezTo>
                    <a:pt x="2" y="1"/>
                    <a:pt x="2" y="1"/>
                    <a:pt x="2" y="1"/>
                  </a:cubicBezTo>
                  <a:cubicBezTo>
                    <a:pt x="1" y="0"/>
                    <a:pt x="1" y="0"/>
                    <a:pt x="1" y="0"/>
                  </a:cubicBezTo>
                  <a:close/>
                  <a:moveTo>
                    <a:pt x="1" y="0"/>
                  </a:moveTo>
                  <a:cubicBezTo>
                    <a:pt x="2" y="2"/>
                    <a:pt x="2" y="2"/>
                    <a:pt x="2" y="2"/>
                  </a:cubicBezTo>
                  <a:cubicBezTo>
                    <a:pt x="3" y="3"/>
                    <a:pt x="3" y="3"/>
                    <a:pt x="3" y="3"/>
                  </a:cubicBezTo>
                  <a:cubicBezTo>
                    <a:pt x="2" y="3"/>
                    <a:pt x="2" y="3"/>
                    <a:pt x="2" y="3"/>
                  </a:cubicBezTo>
                  <a:cubicBezTo>
                    <a:pt x="1" y="2"/>
                    <a:pt x="1" y="2"/>
                    <a:pt x="1" y="2"/>
                  </a:cubicBezTo>
                  <a:cubicBezTo>
                    <a:pt x="1" y="1"/>
                    <a:pt x="1" y="1"/>
                    <a:pt x="1" y="1"/>
                  </a:cubicBezTo>
                  <a:lnTo>
                    <a:pt x="1"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2" name="Freeform 68"/>
            <p:cNvSpPr>
              <a:spLocks/>
            </p:cNvSpPr>
            <p:nvPr/>
          </p:nvSpPr>
          <p:spPr bwMode="auto">
            <a:xfrm>
              <a:off x="4092307" y="1988409"/>
              <a:ext cx="86205" cy="100357"/>
            </a:xfrm>
            <a:custGeom>
              <a:avLst/>
              <a:gdLst>
                <a:gd name="T0" fmla="*/ 30 w 67"/>
                <a:gd name="T1" fmla="*/ 74 h 78"/>
                <a:gd name="T2" fmla="*/ 34 w 67"/>
                <a:gd name="T3" fmla="*/ 70 h 78"/>
                <a:gd name="T4" fmla="*/ 41 w 67"/>
                <a:gd name="T5" fmla="*/ 70 h 78"/>
                <a:gd name="T6" fmla="*/ 52 w 67"/>
                <a:gd name="T7" fmla="*/ 66 h 78"/>
                <a:gd name="T8" fmla="*/ 56 w 67"/>
                <a:gd name="T9" fmla="*/ 63 h 78"/>
                <a:gd name="T10" fmla="*/ 60 w 67"/>
                <a:gd name="T11" fmla="*/ 59 h 78"/>
                <a:gd name="T12" fmla="*/ 63 w 67"/>
                <a:gd name="T13" fmla="*/ 55 h 78"/>
                <a:gd name="T14" fmla="*/ 67 w 67"/>
                <a:gd name="T15" fmla="*/ 41 h 78"/>
                <a:gd name="T16" fmla="*/ 67 w 67"/>
                <a:gd name="T17" fmla="*/ 37 h 78"/>
                <a:gd name="T18" fmla="*/ 63 w 67"/>
                <a:gd name="T19" fmla="*/ 29 h 78"/>
                <a:gd name="T20" fmla="*/ 63 w 67"/>
                <a:gd name="T21" fmla="*/ 26 h 78"/>
                <a:gd name="T22" fmla="*/ 52 w 67"/>
                <a:gd name="T23" fmla="*/ 18 h 78"/>
                <a:gd name="T24" fmla="*/ 45 w 67"/>
                <a:gd name="T25" fmla="*/ 22 h 78"/>
                <a:gd name="T26" fmla="*/ 45 w 67"/>
                <a:gd name="T27" fmla="*/ 11 h 78"/>
                <a:gd name="T28" fmla="*/ 52 w 67"/>
                <a:gd name="T29" fmla="*/ 3 h 78"/>
                <a:gd name="T30" fmla="*/ 56 w 67"/>
                <a:gd name="T31" fmla="*/ 0 h 78"/>
                <a:gd name="T32" fmla="*/ 52 w 67"/>
                <a:gd name="T33" fmla="*/ 0 h 78"/>
                <a:gd name="T34" fmla="*/ 45 w 67"/>
                <a:gd name="T35" fmla="*/ 7 h 78"/>
                <a:gd name="T36" fmla="*/ 45 w 67"/>
                <a:gd name="T37" fmla="*/ 0 h 78"/>
                <a:gd name="T38" fmla="*/ 41 w 67"/>
                <a:gd name="T39" fmla="*/ 3 h 78"/>
                <a:gd name="T40" fmla="*/ 38 w 67"/>
                <a:gd name="T41" fmla="*/ 3 h 78"/>
                <a:gd name="T42" fmla="*/ 38 w 67"/>
                <a:gd name="T43" fmla="*/ 7 h 78"/>
                <a:gd name="T44" fmla="*/ 34 w 67"/>
                <a:gd name="T45" fmla="*/ 11 h 78"/>
                <a:gd name="T46" fmla="*/ 34 w 67"/>
                <a:gd name="T47" fmla="*/ 15 h 78"/>
                <a:gd name="T48" fmla="*/ 38 w 67"/>
                <a:gd name="T49" fmla="*/ 15 h 78"/>
                <a:gd name="T50" fmla="*/ 34 w 67"/>
                <a:gd name="T51" fmla="*/ 18 h 78"/>
                <a:gd name="T52" fmla="*/ 23 w 67"/>
                <a:gd name="T53" fmla="*/ 22 h 78"/>
                <a:gd name="T54" fmla="*/ 15 w 67"/>
                <a:gd name="T55" fmla="*/ 18 h 78"/>
                <a:gd name="T56" fmla="*/ 12 w 67"/>
                <a:gd name="T57" fmla="*/ 22 h 78"/>
                <a:gd name="T58" fmla="*/ 15 w 67"/>
                <a:gd name="T59" fmla="*/ 26 h 78"/>
                <a:gd name="T60" fmla="*/ 8 w 67"/>
                <a:gd name="T61" fmla="*/ 26 h 78"/>
                <a:gd name="T62" fmla="*/ 15 w 67"/>
                <a:gd name="T63" fmla="*/ 29 h 78"/>
                <a:gd name="T64" fmla="*/ 15 w 67"/>
                <a:gd name="T65" fmla="*/ 33 h 78"/>
                <a:gd name="T66" fmla="*/ 8 w 67"/>
                <a:gd name="T67" fmla="*/ 37 h 78"/>
                <a:gd name="T68" fmla="*/ 12 w 67"/>
                <a:gd name="T69" fmla="*/ 37 h 78"/>
                <a:gd name="T70" fmla="*/ 26 w 67"/>
                <a:gd name="T71" fmla="*/ 41 h 78"/>
                <a:gd name="T72" fmla="*/ 15 w 67"/>
                <a:gd name="T73" fmla="*/ 48 h 78"/>
                <a:gd name="T74" fmla="*/ 12 w 67"/>
                <a:gd name="T75" fmla="*/ 55 h 78"/>
                <a:gd name="T76" fmla="*/ 19 w 67"/>
                <a:gd name="T77" fmla="*/ 55 h 78"/>
                <a:gd name="T78" fmla="*/ 23 w 67"/>
                <a:gd name="T79" fmla="*/ 52 h 78"/>
                <a:gd name="T80" fmla="*/ 15 w 67"/>
                <a:gd name="T81" fmla="*/ 55 h 78"/>
                <a:gd name="T82" fmla="*/ 12 w 67"/>
                <a:gd name="T83" fmla="*/ 59 h 78"/>
                <a:gd name="T84" fmla="*/ 8 w 67"/>
                <a:gd name="T85" fmla="*/ 63 h 78"/>
                <a:gd name="T86" fmla="*/ 4 w 67"/>
                <a:gd name="T87" fmla="*/ 59 h 78"/>
                <a:gd name="T88" fmla="*/ 12 w 67"/>
                <a:gd name="T89" fmla="*/ 63 h 78"/>
                <a:gd name="T90" fmla="*/ 4 w 67"/>
                <a:gd name="T91" fmla="*/ 70 h 78"/>
                <a:gd name="T92" fmla="*/ 12 w 67"/>
                <a:gd name="T93" fmla="*/ 70 h 78"/>
                <a:gd name="T94" fmla="*/ 8 w 67"/>
                <a:gd name="T95" fmla="*/ 74 h 78"/>
                <a:gd name="T96" fmla="*/ 12 w 67"/>
                <a:gd name="T97" fmla="*/ 74 h 78"/>
                <a:gd name="T98" fmla="*/ 15 w 67"/>
                <a:gd name="T99" fmla="*/ 7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 h="78">
                  <a:moveTo>
                    <a:pt x="19" y="78"/>
                  </a:moveTo>
                  <a:lnTo>
                    <a:pt x="23" y="78"/>
                  </a:lnTo>
                  <a:lnTo>
                    <a:pt x="30" y="74"/>
                  </a:lnTo>
                  <a:lnTo>
                    <a:pt x="34" y="74"/>
                  </a:lnTo>
                  <a:lnTo>
                    <a:pt x="30" y="70"/>
                  </a:lnTo>
                  <a:lnTo>
                    <a:pt x="34" y="70"/>
                  </a:lnTo>
                  <a:lnTo>
                    <a:pt x="34" y="70"/>
                  </a:lnTo>
                  <a:lnTo>
                    <a:pt x="38" y="70"/>
                  </a:lnTo>
                  <a:lnTo>
                    <a:pt x="41" y="70"/>
                  </a:lnTo>
                  <a:lnTo>
                    <a:pt x="41" y="70"/>
                  </a:lnTo>
                  <a:lnTo>
                    <a:pt x="41" y="66"/>
                  </a:lnTo>
                  <a:lnTo>
                    <a:pt x="52" y="66"/>
                  </a:lnTo>
                  <a:lnTo>
                    <a:pt x="52" y="63"/>
                  </a:lnTo>
                  <a:lnTo>
                    <a:pt x="52" y="66"/>
                  </a:lnTo>
                  <a:lnTo>
                    <a:pt x="56" y="63"/>
                  </a:lnTo>
                  <a:lnTo>
                    <a:pt x="56" y="63"/>
                  </a:lnTo>
                  <a:lnTo>
                    <a:pt x="63" y="63"/>
                  </a:lnTo>
                  <a:lnTo>
                    <a:pt x="60" y="59"/>
                  </a:lnTo>
                  <a:lnTo>
                    <a:pt x="60" y="59"/>
                  </a:lnTo>
                  <a:lnTo>
                    <a:pt x="63" y="55"/>
                  </a:lnTo>
                  <a:lnTo>
                    <a:pt x="63" y="55"/>
                  </a:lnTo>
                  <a:lnTo>
                    <a:pt x="67" y="52"/>
                  </a:lnTo>
                  <a:lnTo>
                    <a:pt x="67" y="48"/>
                  </a:lnTo>
                  <a:lnTo>
                    <a:pt x="67" y="41"/>
                  </a:lnTo>
                  <a:lnTo>
                    <a:pt x="63" y="41"/>
                  </a:lnTo>
                  <a:lnTo>
                    <a:pt x="67" y="41"/>
                  </a:lnTo>
                  <a:lnTo>
                    <a:pt x="67" y="37"/>
                  </a:lnTo>
                  <a:lnTo>
                    <a:pt x="63" y="33"/>
                  </a:lnTo>
                  <a:lnTo>
                    <a:pt x="63" y="29"/>
                  </a:lnTo>
                  <a:lnTo>
                    <a:pt x="63" y="29"/>
                  </a:lnTo>
                  <a:lnTo>
                    <a:pt x="63" y="26"/>
                  </a:lnTo>
                  <a:lnTo>
                    <a:pt x="67" y="29"/>
                  </a:lnTo>
                  <a:lnTo>
                    <a:pt x="63" y="26"/>
                  </a:lnTo>
                  <a:lnTo>
                    <a:pt x="60" y="26"/>
                  </a:lnTo>
                  <a:lnTo>
                    <a:pt x="56" y="18"/>
                  </a:lnTo>
                  <a:lnTo>
                    <a:pt x="52" y="18"/>
                  </a:lnTo>
                  <a:lnTo>
                    <a:pt x="49" y="18"/>
                  </a:lnTo>
                  <a:lnTo>
                    <a:pt x="49" y="22"/>
                  </a:lnTo>
                  <a:lnTo>
                    <a:pt x="45" y="22"/>
                  </a:lnTo>
                  <a:lnTo>
                    <a:pt x="41" y="18"/>
                  </a:lnTo>
                  <a:lnTo>
                    <a:pt x="45" y="11"/>
                  </a:lnTo>
                  <a:lnTo>
                    <a:pt x="45" y="11"/>
                  </a:lnTo>
                  <a:lnTo>
                    <a:pt x="49" y="7"/>
                  </a:lnTo>
                  <a:lnTo>
                    <a:pt x="49" y="7"/>
                  </a:lnTo>
                  <a:lnTo>
                    <a:pt x="52" y="3"/>
                  </a:lnTo>
                  <a:lnTo>
                    <a:pt x="49" y="7"/>
                  </a:lnTo>
                  <a:lnTo>
                    <a:pt x="52" y="3"/>
                  </a:lnTo>
                  <a:lnTo>
                    <a:pt x="56" y="0"/>
                  </a:lnTo>
                  <a:lnTo>
                    <a:pt x="52" y="0"/>
                  </a:lnTo>
                  <a:lnTo>
                    <a:pt x="49" y="0"/>
                  </a:lnTo>
                  <a:lnTo>
                    <a:pt x="52" y="0"/>
                  </a:lnTo>
                  <a:lnTo>
                    <a:pt x="49" y="0"/>
                  </a:lnTo>
                  <a:lnTo>
                    <a:pt x="49" y="3"/>
                  </a:lnTo>
                  <a:lnTo>
                    <a:pt x="45" y="7"/>
                  </a:lnTo>
                  <a:lnTo>
                    <a:pt x="45" y="3"/>
                  </a:lnTo>
                  <a:lnTo>
                    <a:pt x="49" y="3"/>
                  </a:lnTo>
                  <a:lnTo>
                    <a:pt x="45" y="0"/>
                  </a:lnTo>
                  <a:lnTo>
                    <a:pt x="45" y="0"/>
                  </a:lnTo>
                  <a:lnTo>
                    <a:pt x="45" y="3"/>
                  </a:lnTo>
                  <a:lnTo>
                    <a:pt x="41" y="3"/>
                  </a:lnTo>
                  <a:lnTo>
                    <a:pt x="41" y="0"/>
                  </a:lnTo>
                  <a:lnTo>
                    <a:pt x="38" y="3"/>
                  </a:lnTo>
                  <a:lnTo>
                    <a:pt x="38" y="3"/>
                  </a:lnTo>
                  <a:lnTo>
                    <a:pt x="34" y="3"/>
                  </a:lnTo>
                  <a:lnTo>
                    <a:pt x="34" y="7"/>
                  </a:lnTo>
                  <a:lnTo>
                    <a:pt x="38" y="7"/>
                  </a:lnTo>
                  <a:lnTo>
                    <a:pt x="38" y="7"/>
                  </a:lnTo>
                  <a:lnTo>
                    <a:pt x="34" y="7"/>
                  </a:lnTo>
                  <a:lnTo>
                    <a:pt x="34" y="11"/>
                  </a:lnTo>
                  <a:lnTo>
                    <a:pt x="30" y="11"/>
                  </a:lnTo>
                  <a:lnTo>
                    <a:pt x="30" y="15"/>
                  </a:lnTo>
                  <a:lnTo>
                    <a:pt x="34" y="15"/>
                  </a:lnTo>
                  <a:lnTo>
                    <a:pt x="34" y="15"/>
                  </a:lnTo>
                  <a:lnTo>
                    <a:pt x="38" y="15"/>
                  </a:lnTo>
                  <a:lnTo>
                    <a:pt x="38" y="15"/>
                  </a:lnTo>
                  <a:lnTo>
                    <a:pt x="34" y="18"/>
                  </a:lnTo>
                  <a:lnTo>
                    <a:pt x="30" y="18"/>
                  </a:lnTo>
                  <a:lnTo>
                    <a:pt x="34" y="18"/>
                  </a:lnTo>
                  <a:lnTo>
                    <a:pt x="26" y="22"/>
                  </a:lnTo>
                  <a:lnTo>
                    <a:pt x="26" y="18"/>
                  </a:lnTo>
                  <a:lnTo>
                    <a:pt x="23" y="22"/>
                  </a:lnTo>
                  <a:lnTo>
                    <a:pt x="23" y="18"/>
                  </a:lnTo>
                  <a:lnTo>
                    <a:pt x="15" y="18"/>
                  </a:lnTo>
                  <a:lnTo>
                    <a:pt x="15" y="18"/>
                  </a:lnTo>
                  <a:lnTo>
                    <a:pt x="12" y="18"/>
                  </a:lnTo>
                  <a:lnTo>
                    <a:pt x="12" y="22"/>
                  </a:lnTo>
                  <a:lnTo>
                    <a:pt x="12" y="22"/>
                  </a:lnTo>
                  <a:lnTo>
                    <a:pt x="12" y="22"/>
                  </a:lnTo>
                  <a:lnTo>
                    <a:pt x="12" y="22"/>
                  </a:lnTo>
                  <a:lnTo>
                    <a:pt x="15" y="26"/>
                  </a:lnTo>
                  <a:lnTo>
                    <a:pt x="12" y="26"/>
                  </a:lnTo>
                  <a:lnTo>
                    <a:pt x="12" y="26"/>
                  </a:lnTo>
                  <a:lnTo>
                    <a:pt x="8" y="26"/>
                  </a:lnTo>
                  <a:lnTo>
                    <a:pt x="12" y="26"/>
                  </a:lnTo>
                  <a:lnTo>
                    <a:pt x="15" y="26"/>
                  </a:lnTo>
                  <a:lnTo>
                    <a:pt x="15" y="29"/>
                  </a:lnTo>
                  <a:lnTo>
                    <a:pt x="12" y="29"/>
                  </a:lnTo>
                  <a:lnTo>
                    <a:pt x="12" y="33"/>
                  </a:lnTo>
                  <a:lnTo>
                    <a:pt x="15" y="33"/>
                  </a:lnTo>
                  <a:lnTo>
                    <a:pt x="8" y="33"/>
                  </a:lnTo>
                  <a:lnTo>
                    <a:pt x="12" y="37"/>
                  </a:lnTo>
                  <a:lnTo>
                    <a:pt x="8" y="37"/>
                  </a:lnTo>
                  <a:lnTo>
                    <a:pt x="12" y="37"/>
                  </a:lnTo>
                  <a:lnTo>
                    <a:pt x="12" y="37"/>
                  </a:lnTo>
                  <a:lnTo>
                    <a:pt x="12" y="37"/>
                  </a:lnTo>
                  <a:lnTo>
                    <a:pt x="15" y="37"/>
                  </a:lnTo>
                  <a:lnTo>
                    <a:pt x="15" y="41"/>
                  </a:lnTo>
                  <a:lnTo>
                    <a:pt x="26" y="41"/>
                  </a:lnTo>
                  <a:lnTo>
                    <a:pt x="23" y="44"/>
                  </a:lnTo>
                  <a:lnTo>
                    <a:pt x="19" y="44"/>
                  </a:lnTo>
                  <a:lnTo>
                    <a:pt x="15" y="48"/>
                  </a:lnTo>
                  <a:lnTo>
                    <a:pt x="19" y="48"/>
                  </a:lnTo>
                  <a:lnTo>
                    <a:pt x="15" y="52"/>
                  </a:lnTo>
                  <a:lnTo>
                    <a:pt x="12" y="55"/>
                  </a:lnTo>
                  <a:lnTo>
                    <a:pt x="12" y="55"/>
                  </a:lnTo>
                  <a:lnTo>
                    <a:pt x="15" y="52"/>
                  </a:lnTo>
                  <a:lnTo>
                    <a:pt x="19" y="55"/>
                  </a:lnTo>
                  <a:lnTo>
                    <a:pt x="23" y="55"/>
                  </a:lnTo>
                  <a:lnTo>
                    <a:pt x="23" y="52"/>
                  </a:lnTo>
                  <a:lnTo>
                    <a:pt x="23" y="52"/>
                  </a:lnTo>
                  <a:lnTo>
                    <a:pt x="26" y="52"/>
                  </a:lnTo>
                  <a:lnTo>
                    <a:pt x="19" y="55"/>
                  </a:lnTo>
                  <a:lnTo>
                    <a:pt x="15" y="55"/>
                  </a:lnTo>
                  <a:lnTo>
                    <a:pt x="12" y="55"/>
                  </a:lnTo>
                  <a:lnTo>
                    <a:pt x="12" y="59"/>
                  </a:lnTo>
                  <a:lnTo>
                    <a:pt x="12" y="59"/>
                  </a:lnTo>
                  <a:lnTo>
                    <a:pt x="12" y="59"/>
                  </a:lnTo>
                  <a:lnTo>
                    <a:pt x="12" y="63"/>
                  </a:lnTo>
                  <a:lnTo>
                    <a:pt x="8" y="63"/>
                  </a:lnTo>
                  <a:lnTo>
                    <a:pt x="8" y="59"/>
                  </a:lnTo>
                  <a:lnTo>
                    <a:pt x="4" y="59"/>
                  </a:lnTo>
                  <a:lnTo>
                    <a:pt x="4" y="59"/>
                  </a:lnTo>
                  <a:lnTo>
                    <a:pt x="0" y="63"/>
                  </a:lnTo>
                  <a:lnTo>
                    <a:pt x="0" y="63"/>
                  </a:lnTo>
                  <a:lnTo>
                    <a:pt x="12" y="63"/>
                  </a:lnTo>
                  <a:lnTo>
                    <a:pt x="8" y="66"/>
                  </a:lnTo>
                  <a:lnTo>
                    <a:pt x="4" y="66"/>
                  </a:lnTo>
                  <a:lnTo>
                    <a:pt x="4" y="70"/>
                  </a:lnTo>
                  <a:lnTo>
                    <a:pt x="4" y="70"/>
                  </a:lnTo>
                  <a:lnTo>
                    <a:pt x="4" y="70"/>
                  </a:lnTo>
                  <a:lnTo>
                    <a:pt x="12" y="70"/>
                  </a:lnTo>
                  <a:lnTo>
                    <a:pt x="8" y="74"/>
                  </a:lnTo>
                  <a:lnTo>
                    <a:pt x="4" y="74"/>
                  </a:lnTo>
                  <a:lnTo>
                    <a:pt x="8" y="74"/>
                  </a:lnTo>
                  <a:lnTo>
                    <a:pt x="15" y="70"/>
                  </a:lnTo>
                  <a:lnTo>
                    <a:pt x="15" y="74"/>
                  </a:lnTo>
                  <a:lnTo>
                    <a:pt x="12" y="74"/>
                  </a:lnTo>
                  <a:lnTo>
                    <a:pt x="12" y="74"/>
                  </a:lnTo>
                  <a:lnTo>
                    <a:pt x="12" y="78"/>
                  </a:lnTo>
                  <a:lnTo>
                    <a:pt x="15" y="74"/>
                  </a:lnTo>
                  <a:lnTo>
                    <a:pt x="19" y="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3" name="Freeform 69"/>
            <p:cNvSpPr>
              <a:spLocks noEditPoints="1"/>
            </p:cNvSpPr>
            <p:nvPr/>
          </p:nvSpPr>
          <p:spPr bwMode="auto">
            <a:xfrm>
              <a:off x="4145057" y="1830153"/>
              <a:ext cx="181415" cy="301072"/>
            </a:xfrm>
            <a:custGeom>
              <a:avLst/>
              <a:gdLst>
                <a:gd name="T0" fmla="*/ 1 w 38"/>
                <a:gd name="T1" fmla="*/ 36 h 63"/>
                <a:gd name="T2" fmla="*/ 9 w 38"/>
                <a:gd name="T3" fmla="*/ 36 h 63"/>
                <a:gd name="T4" fmla="*/ 8 w 38"/>
                <a:gd name="T5" fmla="*/ 40 h 63"/>
                <a:gd name="T6" fmla="*/ 27 w 38"/>
                <a:gd name="T7" fmla="*/ 0 h 63"/>
                <a:gd name="T8" fmla="*/ 26 w 38"/>
                <a:gd name="T9" fmla="*/ 1 h 63"/>
                <a:gd name="T10" fmla="*/ 25 w 38"/>
                <a:gd name="T11" fmla="*/ 2 h 63"/>
                <a:gd name="T12" fmla="*/ 35 w 38"/>
                <a:gd name="T13" fmla="*/ 54 h 63"/>
                <a:gd name="T14" fmla="*/ 25 w 38"/>
                <a:gd name="T15" fmla="*/ 59 h 63"/>
                <a:gd name="T16" fmla="*/ 4 w 38"/>
                <a:gd name="T17" fmla="*/ 26 h 63"/>
                <a:gd name="T18" fmla="*/ 6 w 38"/>
                <a:gd name="T19" fmla="*/ 23 h 63"/>
                <a:gd name="T20" fmla="*/ 18 w 38"/>
                <a:gd name="T21" fmla="*/ 12 h 63"/>
                <a:gd name="T22" fmla="*/ 17 w 38"/>
                <a:gd name="T23" fmla="*/ 14 h 63"/>
                <a:gd name="T24" fmla="*/ 7 w 38"/>
                <a:gd name="T25" fmla="*/ 16 h 63"/>
                <a:gd name="T26" fmla="*/ 5 w 38"/>
                <a:gd name="T27" fmla="*/ 18 h 63"/>
                <a:gd name="T28" fmla="*/ 3 w 38"/>
                <a:gd name="T29" fmla="*/ 21 h 63"/>
                <a:gd name="T30" fmla="*/ 3 w 38"/>
                <a:gd name="T31" fmla="*/ 22 h 63"/>
                <a:gd name="T32" fmla="*/ 6 w 38"/>
                <a:gd name="T33" fmla="*/ 22 h 63"/>
                <a:gd name="T34" fmla="*/ 7 w 38"/>
                <a:gd name="T35" fmla="*/ 22 h 63"/>
                <a:gd name="T36" fmla="*/ 8 w 38"/>
                <a:gd name="T37" fmla="*/ 26 h 63"/>
                <a:gd name="T38" fmla="*/ 8 w 38"/>
                <a:gd name="T39" fmla="*/ 30 h 63"/>
                <a:gd name="T40" fmla="*/ 11 w 38"/>
                <a:gd name="T41" fmla="*/ 33 h 63"/>
                <a:gd name="T42" fmla="*/ 12 w 38"/>
                <a:gd name="T43" fmla="*/ 40 h 63"/>
                <a:gd name="T44" fmla="*/ 11 w 38"/>
                <a:gd name="T45" fmla="*/ 62 h 63"/>
                <a:gd name="T46" fmla="*/ 17 w 38"/>
                <a:gd name="T47" fmla="*/ 62 h 63"/>
                <a:gd name="T48" fmla="*/ 22 w 38"/>
                <a:gd name="T49" fmla="*/ 59 h 63"/>
                <a:gd name="T50" fmla="*/ 28 w 38"/>
                <a:gd name="T51" fmla="*/ 59 h 63"/>
                <a:gd name="T52" fmla="*/ 35 w 38"/>
                <a:gd name="T53" fmla="*/ 57 h 63"/>
                <a:gd name="T54" fmla="*/ 34 w 38"/>
                <a:gd name="T55" fmla="*/ 54 h 63"/>
                <a:gd name="T56" fmla="*/ 35 w 38"/>
                <a:gd name="T57" fmla="*/ 52 h 63"/>
                <a:gd name="T58" fmla="*/ 37 w 38"/>
                <a:gd name="T59" fmla="*/ 51 h 63"/>
                <a:gd name="T60" fmla="*/ 31 w 38"/>
                <a:gd name="T61" fmla="*/ 46 h 63"/>
                <a:gd name="T62" fmla="*/ 28 w 38"/>
                <a:gd name="T63" fmla="*/ 42 h 63"/>
                <a:gd name="T64" fmla="*/ 29 w 38"/>
                <a:gd name="T65" fmla="*/ 39 h 63"/>
                <a:gd name="T66" fmla="*/ 23 w 38"/>
                <a:gd name="T67" fmla="*/ 32 h 63"/>
                <a:gd name="T68" fmla="*/ 16 w 38"/>
                <a:gd name="T69" fmla="*/ 29 h 63"/>
                <a:gd name="T70" fmla="*/ 17 w 38"/>
                <a:gd name="T71" fmla="*/ 27 h 63"/>
                <a:gd name="T72" fmla="*/ 22 w 38"/>
                <a:gd name="T73" fmla="*/ 22 h 63"/>
                <a:gd name="T74" fmla="*/ 16 w 38"/>
                <a:gd name="T75" fmla="*/ 20 h 63"/>
                <a:gd name="T76" fmla="*/ 15 w 38"/>
                <a:gd name="T77" fmla="*/ 18 h 63"/>
                <a:gd name="T78" fmla="*/ 15 w 38"/>
                <a:gd name="T79" fmla="*/ 15 h 63"/>
                <a:gd name="T80" fmla="*/ 11 w 38"/>
                <a:gd name="T81" fmla="*/ 15 h 63"/>
                <a:gd name="T82" fmla="*/ 10 w 38"/>
                <a:gd name="T83" fmla="*/ 19 h 63"/>
                <a:gd name="T84" fmla="*/ 9 w 38"/>
                <a:gd name="T85" fmla="*/ 21 h 63"/>
                <a:gd name="T86" fmla="*/ 9 w 38"/>
                <a:gd name="T87" fmla="*/ 22 h 63"/>
                <a:gd name="T88" fmla="*/ 8 w 38"/>
                <a:gd name="T89" fmla="*/ 25 h 63"/>
                <a:gd name="T90" fmla="*/ 9 w 38"/>
                <a:gd name="T91" fmla="*/ 26 h 63"/>
                <a:gd name="T92" fmla="*/ 9 w 38"/>
                <a:gd name="T93" fmla="*/ 30 h 63"/>
                <a:gd name="T94" fmla="*/ 10 w 38"/>
                <a:gd name="T95" fmla="*/ 31 h 63"/>
                <a:gd name="T96" fmla="*/ 12 w 38"/>
                <a:gd name="T97" fmla="*/ 28 h 63"/>
                <a:gd name="T98" fmla="*/ 11 w 38"/>
                <a:gd name="T99" fmla="*/ 35 h 63"/>
                <a:gd name="T100" fmla="*/ 15 w 38"/>
                <a:gd name="T101" fmla="*/ 36 h 63"/>
                <a:gd name="T102" fmla="*/ 19 w 38"/>
                <a:gd name="T103" fmla="*/ 39 h 63"/>
                <a:gd name="T104" fmla="*/ 19 w 38"/>
                <a:gd name="T105" fmla="*/ 44 h 63"/>
                <a:gd name="T106" fmla="*/ 12 w 38"/>
                <a:gd name="T107" fmla="*/ 47 h 63"/>
                <a:gd name="T108" fmla="*/ 13 w 38"/>
                <a:gd name="T109" fmla="*/ 51 h 63"/>
                <a:gd name="T110" fmla="*/ 11 w 38"/>
                <a:gd name="T111" fmla="*/ 54 h 63"/>
                <a:gd name="T112" fmla="*/ 16 w 38"/>
                <a:gd name="T113" fmla="*/ 55 h 63"/>
                <a:gd name="T114" fmla="*/ 18 w 38"/>
                <a:gd name="T115" fmla="*/ 56 h 63"/>
                <a:gd name="T116" fmla="*/ 11 w 38"/>
                <a:gd name="T117" fmla="*/ 60 h 63"/>
                <a:gd name="T118" fmla="*/ 10 w 38"/>
                <a:gd name="T119"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 h="63">
                  <a:moveTo>
                    <a:pt x="7" y="41"/>
                  </a:moveTo>
                  <a:cubicBezTo>
                    <a:pt x="6" y="40"/>
                    <a:pt x="6" y="40"/>
                    <a:pt x="6" y="40"/>
                  </a:cubicBezTo>
                  <a:cubicBezTo>
                    <a:pt x="5" y="40"/>
                    <a:pt x="5" y="40"/>
                    <a:pt x="5" y="40"/>
                  </a:cubicBezTo>
                  <a:cubicBezTo>
                    <a:pt x="4" y="38"/>
                    <a:pt x="4" y="38"/>
                    <a:pt x="4" y="38"/>
                  </a:cubicBezTo>
                  <a:cubicBezTo>
                    <a:pt x="3" y="38"/>
                    <a:pt x="3" y="38"/>
                    <a:pt x="3" y="38"/>
                  </a:cubicBezTo>
                  <a:cubicBezTo>
                    <a:pt x="2" y="38"/>
                    <a:pt x="2" y="38"/>
                    <a:pt x="2" y="38"/>
                  </a:cubicBezTo>
                  <a:cubicBezTo>
                    <a:pt x="2" y="39"/>
                    <a:pt x="2" y="39"/>
                    <a:pt x="2" y="39"/>
                  </a:cubicBezTo>
                  <a:cubicBezTo>
                    <a:pt x="1" y="39"/>
                    <a:pt x="1" y="39"/>
                    <a:pt x="1" y="39"/>
                  </a:cubicBezTo>
                  <a:cubicBezTo>
                    <a:pt x="0" y="38"/>
                    <a:pt x="0" y="38"/>
                    <a:pt x="0" y="38"/>
                  </a:cubicBezTo>
                  <a:cubicBezTo>
                    <a:pt x="1" y="36"/>
                    <a:pt x="1" y="36"/>
                    <a:pt x="1" y="36"/>
                  </a:cubicBezTo>
                  <a:cubicBezTo>
                    <a:pt x="1" y="36"/>
                    <a:pt x="1" y="36"/>
                    <a:pt x="1" y="36"/>
                  </a:cubicBezTo>
                  <a:cubicBezTo>
                    <a:pt x="2" y="35"/>
                    <a:pt x="2" y="35"/>
                    <a:pt x="2" y="35"/>
                  </a:cubicBezTo>
                  <a:cubicBezTo>
                    <a:pt x="2" y="35"/>
                    <a:pt x="2" y="35"/>
                    <a:pt x="2" y="35"/>
                  </a:cubicBezTo>
                  <a:cubicBezTo>
                    <a:pt x="3" y="34"/>
                    <a:pt x="3" y="34"/>
                    <a:pt x="3" y="34"/>
                  </a:cubicBezTo>
                  <a:cubicBezTo>
                    <a:pt x="4" y="34"/>
                    <a:pt x="4" y="34"/>
                    <a:pt x="4" y="34"/>
                  </a:cubicBezTo>
                  <a:cubicBezTo>
                    <a:pt x="4" y="34"/>
                    <a:pt x="4" y="34"/>
                    <a:pt x="4" y="34"/>
                  </a:cubicBezTo>
                  <a:cubicBezTo>
                    <a:pt x="4" y="34"/>
                    <a:pt x="4" y="34"/>
                    <a:pt x="4" y="34"/>
                  </a:cubicBezTo>
                  <a:cubicBezTo>
                    <a:pt x="5" y="33"/>
                    <a:pt x="5" y="33"/>
                    <a:pt x="5" y="33"/>
                  </a:cubicBezTo>
                  <a:cubicBezTo>
                    <a:pt x="6" y="34"/>
                    <a:pt x="6" y="34"/>
                    <a:pt x="6" y="34"/>
                  </a:cubicBezTo>
                  <a:cubicBezTo>
                    <a:pt x="7" y="34"/>
                    <a:pt x="7" y="34"/>
                    <a:pt x="7" y="34"/>
                  </a:cubicBezTo>
                  <a:cubicBezTo>
                    <a:pt x="7" y="35"/>
                    <a:pt x="7" y="35"/>
                    <a:pt x="7" y="35"/>
                  </a:cubicBezTo>
                  <a:cubicBezTo>
                    <a:pt x="9" y="36"/>
                    <a:pt x="9" y="36"/>
                    <a:pt x="9" y="36"/>
                  </a:cubicBezTo>
                  <a:cubicBezTo>
                    <a:pt x="8" y="37"/>
                    <a:pt x="8" y="37"/>
                    <a:pt x="8" y="37"/>
                  </a:cubicBezTo>
                  <a:cubicBezTo>
                    <a:pt x="9" y="37"/>
                    <a:pt x="9" y="37"/>
                    <a:pt x="9" y="37"/>
                  </a:cubicBezTo>
                  <a:cubicBezTo>
                    <a:pt x="9" y="39"/>
                    <a:pt x="9" y="39"/>
                    <a:pt x="9" y="39"/>
                  </a:cubicBezTo>
                  <a:cubicBezTo>
                    <a:pt x="9" y="37"/>
                    <a:pt x="9" y="37"/>
                    <a:pt x="9" y="37"/>
                  </a:cubicBezTo>
                  <a:cubicBezTo>
                    <a:pt x="8" y="37"/>
                    <a:pt x="8" y="37"/>
                    <a:pt x="8" y="37"/>
                  </a:cubicBezTo>
                  <a:cubicBezTo>
                    <a:pt x="9" y="38"/>
                    <a:pt x="9" y="38"/>
                    <a:pt x="9" y="38"/>
                  </a:cubicBezTo>
                  <a:cubicBezTo>
                    <a:pt x="8" y="38"/>
                    <a:pt x="8" y="38"/>
                    <a:pt x="8" y="38"/>
                  </a:cubicBezTo>
                  <a:cubicBezTo>
                    <a:pt x="9" y="38"/>
                    <a:pt x="9" y="38"/>
                    <a:pt x="9" y="38"/>
                  </a:cubicBezTo>
                  <a:cubicBezTo>
                    <a:pt x="9" y="39"/>
                    <a:pt x="9" y="39"/>
                    <a:pt x="9" y="39"/>
                  </a:cubicBezTo>
                  <a:cubicBezTo>
                    <a:pt x="8" y="39"/>
                    <a:pt x="8" y="39"/>
                    <a:pt x="8" y="39"/>
                  </a:cubicBezTo>
                  <a:cubicBezTo>
                    <a:pt x="8" y="40"/>
                    <a:pt x="8" y="40"/>
                    <a:pt x="8" y="40"/>
                  </a:cubicBezTo>
                  <a:cubicBezTo>
                    <a:pt x="7" y="40"/>
                    <a:pt x="7" y="40"/>
                    <a:pt x="7" y="40"/>
                  </a:cubicBezTo>
                  <a:cubicBezTo>
                    <a:pt x="7" y="40"/>
                    <a:pt x="7" y="40"/>
                    <a:pt x="7" y="40"/>
                  </a:cubicBezTo>
                  <a:cubicBezTo>
                    <a:pt x="7" y="41"/>
                    <a:pt x="7" y="41"/>
                    <a:pt x="7" y="41"/>
                  </a:cubicBezTo>
                  <a:cubicBezTo>
                    <a:pt x="7" y="41"/>
                    <a:pt x="7" y="41"/>
                    <a:pt x="7" y="41"/>
                  </a:cubicBezTo>
                  <a:close/>
                  <a:moveTo>
                    <a:pt x="25" y="5"/>
                  </a:moveTo>
                  <a:cubicBezTo>
                    <a:pt x="25" y="5"/>
                    <a:pt x="25" y="5"/>
                    <a:pt x="25" y="5"/>
                  </a:cubicBezTo>
                  <a:cubicBezTo>
                    <a:pt x="26" y="5"/>
                    <a:pt x="26" y="5"/>
                    <a:pt x="26" y="5"/>
                  </a:cubicBezTo>
                  <a:cubicBezTo>
                    <a:pt x="25" y="5"/>
                    <a:pt x="25" y="5"/>
                    <a:pt x="25" y="5"/>
                  </a:cubicBezTo>
                  <a:close/>
                  <a:moveTo>
                    <a:pt x="27" y="1"/>
                  </a:moveTo>
                  <a:cubicBezTo>
                    <a:pt x="27" y="0"/>
                    <a:pt x="27" y="0"/>
                    <a:pt x="27" y="0"/>
                  </a:cubicBezTo>
                  <a:cubicBezTo>
                    <a:pt x="27" y="0"/>
                    <a:pt x="27" y="0"/>
                    <a:pt x="27" y="0"/>
                  </a:cubicBezTo>
                  <a:cubicBezTo>
                    <a:pt x="27" y="1"/>
                    <a:pt x="27" y="1"/>
                    <a:pt x="27" y="1"/>
                  </a:cubicBezTo>
                  <a:close/>
                  <a:moveTo>
                    <a:pt x="25" y="2"/>
                  </a:moveTo>
                  <a:cubicBezTo>
                    <a:pt x="25" y="1"/>
                    <a:pt x="25" y="1"/>
                    <a:pt x="25" y="1"/>
                  </a:cubicBezTo>
                  <a:cubicBezTo>
                    <a:pt x="24" y="2"/>
                    <a:pt x="24" y="2"/>
                    <a:pt x="24" y="2"/>
                  </a:cubicBezTo>
                  <a:cubicBezTo>
                    <a:pt x="24" y="2"/>
                    <a:pt x="24" y="2"/>
                    <a:pt x="24" y="2"/>
                  </a:cubicBezTo>
                  <a:cubicBezTo>
                    <a:pt x="24" y="2"/>
                    <a:pt x="25" y="2"/>
                    <a:pt x="25" y="2"/>
                  </a:cubicBezTo>
                  <a:close/>
                  <a:moveTo>
                    <a:pt x="26" y="2"/>
                  </a:moveTo>
                  <a:cubicBezTo>
                    <a:pt x="25" y="1"/>
                    <a:pt x="25" y="1"/>
                    <a:pt x="25" y="1"/>
                  </a:cubicBezTo>
                  <a:cubicBezTo>
                    <a:pt x="26" y="1"/>
                    <a:pt x="26" y="1"/>
                    <a:pt x="26" y="1"/>
                  </a:cubicBezTo>
                  <a:cubicBezTo>
                    <a:pt x="26" y="0"/>
                    <a:pt x="26" y="0"/>
                    <a:pt x="26" y="0"/>
                  </a:cubicBezTo>
                  <a:cubicBezTo>
                    <a:pt x="26" y="1"/>
                    <a:pt x="26" y="1"/>
                    <a:pt x="26" y="1"/>
                  </a:cubicBezTo>
                  <a:cubicBezTo>
                    <a:pt x="26" y="2"/>
                    <a:pt x="26" y="2"/>
                    <a:pt x="26" y="2"/>
                  </a:cubicBezTo>
                  <a:cubicBezTo>
                    <a:pt x="26" y="2"/>
                    <a:pt x="26" y="2"/>
                    <a:pt x="26" y="2"/>
                  </a:cubicBezTo>
                  <a:close/>
                  <a:moveTo>
                    <a:pt x="25" y="4"/>
                  </a:moveTo>
                  <a:cubicBezTo>
                    <a:pt x="25" y="4"/>
                    <a:pt x="25" y="4"/>
                    <a:pt x="25" y="4"/>
                  </a:cubicBezTo>
                  <a:cubicBezTo>
                    <a:pt x="24" y="4"/>
                    <a:pt x="24" y="4"/>
                    <a:pt x="24" y="4"/>
                  </a:cubicBezTo>
                  <a:cubicBezTo>
                    <a:pt x="24" y="3"/>
                    <a:pt x="24" y="3"/>
                    <a:pt x="24" y="3"/>
                  </a:cubicBezTo>
                  <a:cubicBezTo>
                    <a:pt x="24" y="3"/>
                    <a:pt x="24" y="3"/>
                    <a:pt x="24" y="3"/>
                  </a:cubicBezTo>
                  <a:cubicBezTo>
                    <a:pt x="25" y="3"/>
                    <a:pt x="25" y="3"/>
                    <a:pt x="25" y="3"/>
                  </a:cubicBezTo>
                  <a:cubicBezTo>
                    <a:pt x="25" y="3"/>
                    <a:pt x="25" y="3"/>
                    <a:pt x="25" y="3"/>
                  </a:cubicBezTo>
                  <a:cubicBezTo>
                    <a:pt x="25" y="2"/>
                    <a:pt x="25" y="2"/>
                    <a:pt x="25" y="2"/>
                  </a:cubicBezTo>
                  <a:cubicBezTo>
                    <a:pt x="25" y="2"/>
                    <a:pt x="25" y="2"/>
                    <a:pt x="25" y="2"/>
                  </a:cubicBezTo>
                  <a:cubicBezTo>
                    <a:pt x="26" y="2"/>
                    <a:pt x="26" y="2"/>
                    <a:pt x="26" y="2"/>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5" y="4"/>
                    <a:pt x="25" y="4"/>
                    <a:pt x="25" y="4"/>
                  </a:cubicBezTo>
                  <a:close/>
                  <a:moveTo>
                    <a:pt x="34" y="55"/>
                  </a:moveTo>
                  <a:cubicBezTo>
                    <a:pt x="35" y="55"/>
                    <a:pt x="35" y="55"/>
                    <a:pt x="35" y="55"/>
                  </a:cubicBezTo>
                  <a:cubicBezTo>
                    <a:pt x="35" y="55"/>
                    <a:pt x="35" y="55"/>
                    <a:pt x="35" y="55"/>
                  </a:cubicBezTo>
                  <a:cubicBezTo>
                    <a:pt x="35" y="54"/>
                    <a:pt x="35" y="54"/>
                    <a:pt x="35" y="54"/>
                  </a:cubicBezTo>
                  <a:cubicBezTo>
                    <a:pt x="34" y="54"/>
                    <a:pt x="34" y="54"/>
                    <a:pt x="34" y="54"/>
                  </a:cubicBezTo>
                  <a:cubicBezTo>
                    <a:pt x="34" y="55"/>
                    <a:pt x="34" y="55"/>
                    <a:pt x="34" y="55"/>
                  </a:cubicBezTo>
                  <a:close/>
                  <a:moveTo>
                    <a:pt x="25" y="59"/>
                  </a:moveTo>
                  <a:cubicBezTo>
                    <a:pt x="26" y="59"/>
                    <a:pt x="26" y="59"/>
                    <a:pt x="26" y="59"/>
                  </a:cubicBezTo>
                  <a:cubicBezTo>
                    <a:pt x="27" y="59"/>
                    <a:pt x="27" y="59"/>
                    <a:pt x="27" y="59"/>
                  </a:cubicBezTo>
                  <a:cubicBezTo>
                    <a:pt x="27" y="59"/>
                    <a:pt x="27" y="59"/>
                    <a:pt x="27" y="59"/>
                  </a:cubicBezTo>
                  <a:cubicBezTo>
                    <a:pt x="27" y="59"/>
                    <a:pt x="27" y="59"/>
                    <a:pt x="27" y="59"/>
                  </a:cubicBezTo>
                  <a:cubicBezTo>
                    <a:pt x="27" y="60"/>
                    <a:pt x="27" y="60"/>
                    <a:pt x="27" y="60"/>
                  </a:cubicBezTo>
                  <a:cubicBezTo>
                    <a:pt x="26" y="60"/>
                    <a:pt x="26" y="60"/>
                    <a:pt x="26" y="60"/>
                  </a:cubicBezTo>
                  <a:cubicBezTo>
                    <a:pt x="26" y="59"/>
                    <a:pt x="26" y="59"/>
                    <a:pt x="26" y="59"/>
                  </a:cubicBezTo>
                  <a:cubicBezTo>
                    <a:pt x="25" y="59"/>
                    <a:pt x="25" y="59"/>
                    <a:pt x="25" y="59"/>
                  </a:cubicBezTo>
                  <a:close/>
                  <a:moveTo>
                    <a:pt x="11" y="30"/>
                  </a:moveTo>
                  <a:cubicBezTo>
                    <a:pt x="11" y="30"/>
                    <a:pt x="11" y="30"/>
                    <a:pt x="11" y="30"/>
                  </a:cubicBezTo>
                  <a:cubicBezTo>
                    <a:pt x="11" y="31"/>
                    <a:pt x="11" y="31"/>
                    <a:pt x="11" y="31"/>
                  </a:cubicBezTo>
                  <a:cubicBezTo>
                    <a:pt x="11" y="30"/>
                    <a:pt x="11" y="30"/>
                    <a:pt x="11" y="30"/>
                  </a:cubicBezTo>
                  <a:cubicBezTo>
                    <a:pt x="11" y="30"/>
                    <a:pt x="11" y="30"/>
                    <a:pt x="11" y="30"/>
                  </a:cubicBezTo>
                  <a:close/>
                  <a:moveTo>
                    <a:pt x="7" y="29"/>
                  </a:moveTo>
                  <a:cubicBezTo>
                    <a:pt x="7" y="29"/>
                    <a:pt x="7" y="29"/>
                    <a:pt x="7" y="29"/>
                  </a:cubicBezTo>
                  <a:cubicBezTo>
                    <a:pt x="7" y="29"/>
                    <a:pt x="7" y="29"/>
                    <a:pt x="7" y="29"/>
                  </a:cubicBezTo>
                  <a:cubicBezTo>
                    <a:pt x="7" y="29"/>
                    <a:pt x="7" y="29"/>
                    <a:pt x="7" y="29"/>
                  </a:cubicBezTo>
                  <a:close/>
                  <a:moveTo>
                    <a:pt x="4" y="27"/>
                  </a:moveTo>
                  <a:cubicBezTo>
                    <a:pt x="4" y="26"/>
                    <a:pt x="4" y="26"/>
                    <a:pt x="4" y="26"/>
                  </a:cubicBezTo>
                  <a:cubicBezTo>
                    <a:pt x="5" y="26"/>
                    <a:pt x="5" y="26"/>
                    <a:pt x="5" y="26"/>
                  </a:cubicBezTo>
                  <a:cubicBezTo>
                    <a:pt x="4" y="27"/>
                    <a:pt x="4" y="27"/>
                    <a:pt x="4" y="27"/>
                  </a:cubicBezTo>
                  <a:close/>
                  <a:moveTo>
                    <a:pt x="5" y="26"/>
                  </a:moveTo>
                  <a:cubicBezTo>
                    <a:pt x="6" y="25"/>
                    <a:pt x="6" y="25"/>
                    <a:pt x="6" y="25"/>
                  </a:cubicBezTo>
                  <a:cubicBezTo>
                    <a:pt x="6" y="26"/>
                    <a:pt x="6" y="26"/>
                    <a:pt x="6" y="26"/>
                  </a:cubicBezTo>
                  <a:cubicBezTo>
                    <a:pt x="5" y="26"/>
                    <a:pt x="5" y="26"/>
                    <a:pt x="5" y="26"/>
                  </a:cubicBezTo>
                  <a:close/>
                  <a:moveTo>
                    <a:pt x="7" y="24"/>
                  </a:moveTo>
                  <a:cubicBezTo>
                    <a:pt x="7" y="24"/>
                    <a:pt x="7" y="24"/>
                    <a:pt x="7" y="24"/>
                  </a:cubicBezTo>
                  <a:cubicBezTo>
                    <a:pt x="7" y="24"/>
                    <a:pt x="7" y="24"/>
                    <a:pt x="7" y="24"/>
                  </a:cubicBezTo>
                  <a:cubicBezTo>
                    <a:pt x="7" y="24"/>
                    <a:pt x="7" y="24"/>
                    <a:pt x="7" y="24"/>
                  </a:cubicBezTo>
                  <a:close/>
                  <a:moveTo>
                    <a:pt x="6" y="23"/>
                  </a:moveTo>
                  <a:cubicBezTo>
                    <a:pt x="6" y="24"/>
                    <a:pt x="6" y="24"/>
                    <a:pt x="6" y="24"/>
                  </a:cubicBezTo>
                  <a:cubicBezTo>
                    <a:pt x="7" y="24"/>
                    <a:pt x="7" y="24"/>
                    <a:pt x="7" y="24"/>
                  </a:cubicBezTo>
                  <a:cubicBezTo>
                    <a:pt x="7" y="23"/>
                    <a:pt x="7" y="23"/>
                    <a:pt x="7" y="23"/>
                  </a:cubicBezTo>
                  <a:cubicBezTo>
                    <a:pt x="6" y="23"/>
                    <a:pt x="6" y="23"/>
                    <a:pt x="6" y="23"/>
                  </a:cubicBezTo>
                  <a:close/>
                  <a:moveTo>
                    <a:pt x="18" y="12"/>
                  </a:moveTo>
                  <a:cubicBezTo>
                    <a:pt x="18" y="12"/>
                    <a:pt x="18" y="12"/>
                    <a:pt x="18" y="12"/>
                  </a:cubicBezTo>
                  <a:cubicBezTo>
                    <a:pt x="18" y="11"/>
                    <a:pt x="18" y="11"/>
                    <a:pt x="18" y="11"/>
                  </a:cubicBezTo>
                  <a:cubicBezTo>
                    <a:pt x="18" y="12"/>
                    <a:pt x="18" y="12"/>
                    <a:pt x="18" y="12"/>
                  </a:cubicBezTo>
                  <a:close/>
                  <a:moveTo>
                    <a:pt x="17" y="12"/>
                  </a:moveTo>
                  <a:cubicBezTo>
                    <a:pt x="17" y="12"/>
                    <a:pt x="17" y="12"/>
                    <a:pt x="17" y="12"/>
                  </a:cubicBezTo>
                  <a:cubicBezTo>
                    <a:pt x="18" y="12"/>
                    <a:pt x="18" y="12"/>
                    <a:pt x="18" y="12"/>
                  </a:cubicBezTo>
                  <a:cubicBezTo>
                    <a:pt x="18" y="13"/>
                    <a:pt x="18" y="13"/>
                    <a:pt x="18" y="13"/>
                  </a:cubicBezTo>
                  <a:cubicBezTo>
                    <a:pt x="19" y="12"/>
                    <a:pt x="19" y="12"/>
                    <a:pt x="19" y="12"/>
                  </a:cubicBezTo>
                  <a:cubicBezTo>
                    <a:pt x="18" y="13"/>
                    <a:pt x="18" y="13"/>
                    <a:pt x="18" y="13"/>
                  </a:cubicBezTo>
                  <a:cubicBezTo>
                    <a:pt x="18" y="13"/>
                    <a:pt x="18" y="13"/>
                    <a:pt x="18" y="13"/>
                  </a:cubicBezTo>
                  <a:cubicBezTo>
                    <a:pt x="17" y="13"/>
                    <a:pt x="17" y="13"/>
                    <a:pt x="17" y="13"/>
                  </a:cubicBezTo>
                  <a:cubicBezTo>
                    <a:pt x="17" y="12"/>
                    <a:pt x="17" y="12"/>
                    <a:pt x="17" y="12"/>
                  </a:cubicBezTo>
                  <a:cubicBezTo>
                    <a:pt x="17" y="13"/>
                    <a:pt x="17" y="13"/>
                    <a:pt x="17" y="13"/>
                  </a:cubicBezTo>
                  <a:cubicBezTo>
                    <a:pt x="17" y="13"/>
                    <a:pt x="17" y="13"/>
                    <a:pt x="17" y="13"/>
                  </a:cubicBezTo>
                  <a:cubicBezTo>
                    <a:pt x="17" y="12"/>
                    <a:pt x="17" y="12"/>
                    <a:pt x="17" y="12"/>
                  </a:cubicBezTo>
                  <a:close/>
                  <a:moveTo>
                    <a:pt x="17" y="13"/>
                  </a:moveTo>
                  <a:cubicBezTo>
                    <a:pt x="17" y="14"/>
                    <a:pt x="17" y="14"/>
                    <a:pt x="17" y="14"/>
                  </a:cubicBezTo>
                  <a:cubicBezTo>
                    <a:pt x="17" y="13"/>
                    <a:pt x="17" y="13"/>
                    <a:pt x="17" y="13"/>
                  </a:cubicBezTo>
                  <a:cubicBezTo>
                    <a:pt x="17" y="13"/>
                    <a:pt x="17" y="13"/>
                    <a:pt x="17" y="13"/>
                  </a:cubicBezTo>
                  <a:cubicBezTo>
                    <a:pt x="17" y="13"/>
                    <a:pt x="17" y="13"/>
                    <a:pt x="17" y="13"/>
                  </a:cubicBezTo>
                  <a:close/>
                  <a:moveTo>
                    <a:pt x="4" y="18"/>
                  </a:moveTo>
                  <a:cubicBezTo>
                    <a:pt x="4" y="18"/>
                    <a:pt x="4" y="18"/>
                    <a:pt x="4" y="18"/>
                  </a:cubicBezTo>
                  <a:cubicBezTo>
                    <a:pt x="4" y="17"/>
                    <a:pt x="4" y="17"/>
                    <a:pt x="4" y="17"/>
                  </a:cubicBezTo>
                  <a:cubicBezTo>
                    <a:pt x="4" y="17"/>
                    <a:pt x="4" y="17"/>
                    <a:pt x="4" y="17"/>
                  </a:cubicBezTo>
                  <a:cubicBezTo>
                    <a:pt x="5" y="17"/>
                    <a:pt x="5" y="17"/>
                    <a:pt x="5" y="17"/>
                  </a:cubicBezTo>
                  <a:cubicBezTo>
                    <a:pt x="5" y="16"/>
                    <a:pt x="5" y="16"/>
                    <a:pt x="5" y="16"/>
                  </a:cubicBezTo>
                  <a:cubicBezTo>
                    <a:pt x="7" y="15"/>
                    <a:pt x="7" y="15"/>
                    <a:pt x="7" y="15"/>
                  </a:cubicBezTo>
                  <a:cubicBezTo>
                    <a:pt x="7" y="16"/>
                    <a:pt x="7" y="16"/>
                    <a:pt x="7" y="16"/>
                  </a:cubicBezTo>
                  <a:cubicBezTo>
                    <a:pt x="6" y="17"/>
                    <a:pt x="6" y="17"/>
                    <a:pt x="6" y="17"/>
                  </a:cubicBezTo>
                  <a:cubicBezTo>
                    <a:pt x="6" y="17"/>
                    <a:pt x="6" y="17"/>
                    <a:pt x="6" y="17"/>
                  </a:cubicBezTo>
                  <a:cubicBezTo>
                    <a:pt x="6" y="18"/>
                    <a:pt x="6" y="18"/>
                    <a:pt x="6" y="18"/>
                  </a:cubicBezTo>
                  <a:cubicBezTo>
                    <a:pt x="6" y="18"/>
                    <a:pt x="6" y="18"/>
                    <a:pt x="6" y="18"/>
                  </a:cubicBezTo>
                  <a:cubicBezTo>
                    <a:pt x="5" y="18"/>
                    <a:pt x="5" y="18"/>
                    <a:pt x="5" y="18"/>
                  </a:cubicBezTo>
                  <a:cubicBezTo>
                    <a:pt x="4" y="18"/>
                    <a:pt x="4" y="18"/>
                    <a:pt x="4" y="18"/>
                  </a:cubicBezTo>
                  <a:cubicBezTo>
                    <a:pt x="4" y="18"/>
                    <a:pt x="4" y="18"/>
                    <a:pt x="4" y="18"/>
                  </a:cubicBezTo>
                  <a:close/>
                  <a:moveTo>
                    <a:pt x="4" y="19"/>
                  </a:moveTo>
                  <a:cubicBezTo>
                    <a:pt x="4" y="19"/>
                    <a:pt x="4" y="19"/>
                    <a:pt x="4" y="19"/>
                  </a:cubicBezTo>
                  <a:cubicBezTo>
                    <a:pt x="5" y="19"/>
                    <a:pt x="5" y="19"/>
                    <a:pt x="5" y="19"/>
                  </a:cubicBezTo>
                  <a:cubicBezTo>
                    <a:pt x="5" y="18"/>
                    <a:pt x="5" y="18"/>
                    <a:pt x="5" y="18"/>
                  </a:cubicBezTo>
                  <a:cubicBezTo>
                    <a:pt x="4" y="19"/>
                    <a:pt x="4" y="19"/>
                    <a:pt x="4" y="19"/>
                  </a:cubicBezTo>
                  <a:cubicBezTo>
                    <a:pt x="4" y="19"/>
                    <a:pt x="4" y="19"/>
                    <a:pt x="4" y="19"/>
                  </a:cubicBezTo>
                  <a:cubicBezTo>
                    <a:pt x="4" y="19"/>
                    <a:pt x="4" y="19"/>
                    <a:pt x="4" y="19"/>
                  </a:cubicBezTo>
                  <a:close/>
                  <a:moveTo>
                    <a:pt x="4" y="20"/>
                  </a:moveTo>
                  <a:cubicBezTo>
                    <a:pt x="3" y="21"/>
                    <a:pt x="3" y="21"/>
                    <a:pt x="3" y="21"/>
                  </a:cubicBezTo>
                  <a:cubicBezTo>
                    <a:pt x="2" y="20"/>
                    <a:pt x="2" y="20"/>
                    <a:pt x="2" y="20"/>
                  </a:cubicBezTo>
                  <a:cubicBezTo>
                    <a:pt x="3" y="20"/>
                    <a:pt x="3" y="20"/>
                    <a:pt x="3" y="20"/>
                  </a:cubicBezTo>
                  <a:cubicBezTo>
                    <a:pt x="4" y="20"/>
                    <a:pt x="4" y="20"/>
                    <a:pt x="4" y="20"/>
                  </a:cubicBezTo>
                  <a:cubicBezTo>
                    <a:pt x="4" y="20"/>
                    <a:pt x="4" y="20"/>
                    <a:pt x="4" y="20"/>
                  </a:cubicBezTo>
                  <a:close/>
                  <a:moveTo>
                    <a:pt x="3" y="21"/>
                  </a:moveTo>
                  <a:cubicBezTo>
                    <a:pt x="3" y="21"/>
                    <a:pt x="3" y="21"/>
                    <a:pt x="3" y="21"/>
                  </a:cubicBezTo>
                  <a:cubicBezTo>
                    <a:pt x="3" y="21"/>
                    <a:pt x="3" y="21"/>
                    <a:pt x="3" y="21"/>
                  </a:cubicBezTo>
                  <a:cubicBezTo>
                    <a:pt x="4" y="21"/>
                    <a:pt x="4" y="21"/>
                    <a:pt x="4" y="21"/>
                  </a:cubicBezTo>
                  <a:cubicBezTo>
                    <a:pt x="3" y="21"/>
                    <a:pt x="3" y="21"/>
                    <a:pt x="3" y="21"/>
                  </a:cubicBezTo>
                  <a:close/>
                  <a:moveTo>
                    <a:pt x="2" y="23"/>
                  </a:moveTo>
                  <a:cubicBezTo>
                    <a:pt x="3" y="24"/>
                    <a:pt x="3" y="24"/>
                    <a:pt x="3" y="24"/>
                  </a:cubicBezTo>
                  <a:cubicBezTo>
                    <a:pt x="2" y="24"/>
                    <a:pt x="2" y="24"/>
                    <a:pt x="2" y="24"/>
                  </a:cubicBezTo>
                  <a:cubicBezTo>
                    <a:pt x="2" y="24"/>
                    <a:pt x="2" y="24"/>
                    <a:pt x="2" y="24"/>
                  </a:cubicBezTo>
                  <a:cubicBezTo>
                    <a:pt x="2" y="23"/>
                    <a:pt x="2" y="23"/>
                    <a:pt x="2" y="23"/>
                  </a:cubicBezTo>
                  <a:close/>
                  <a:moveTo>
                    <a:pt x="3" y="23"/>
                  </a:moveTo>
                  <a:cubicBezTo>
                    <a:pt x="3" y="22"/>
                    <a:pt x="3" y="22"/>
                    <a:pt x="3" y="22"/>
                  </a:cubicBezTo>
                  <a:cubicBezTo>
                    <a:pt x="3" y="22"/>
                    <a:pt x="3" y="22"/>
                    <a:pt x="3" y="22"/>
                  </a:cubicBezTo>
                  <a:cubicBezTo>
                    <a:pt x="3" y="21"/>
                    <a:pt x="3" y="21"/>
                    <a:pt x="3" y="21"/>
                  </a:cubicBezTo>
                  <a:cubicBezTo>
                    <a:pt x="3" y="21"/>
                    <a:pt x="3" y="21"/>
                    <a:pt x="3" y="21"/>
                  </a:cubicBezTo>
                  <a:cubicBezTo>
                    <a:pt x="3" y="22"/>
                    <a:pt x="3" y="22"/>
                    <a:pt x="3" y="22"/>
                  </a:cubicBezTo>
                  <a:cubicBezTo>
                    <a:pt x="3" y="22"/>
                    <a:pt x="3" y="22"/>
                    <a:pt x="3" y="22"/>
                  </a:cubicBezTo>
                  <a:cubicBezTo>
                    <a:pt x="3" y="23"/>
                    <a:pt x="3" y="23"/>
                    <a:pt x="3" y="23"/>
                  </a:cubicBezTo>
                  <a:cubicBezTo>
                    <a:pt x="3" y="23"/>
                    <a:pt x="3" y="23"/>
                    <a:pt x="3" y="23"/>
                  </a:cubicBezTo>
                  <a:close/>
                  <a:moveTo>
                    <a:pt x="8" y="23"/>
                  </a:moveTo>
                  <a:cubicBezTo>
                    <a:pt x="8" y="23"/>
                    <a:pt x="8" y="23"/>
                    <a:pt x="8" y="23"/>
                  </a:cubicBezTo>
                  <a:cubicBezTo>
                    <a:pt x="7" y="23"/>
                    <a:pt x="7" y="23"/>
                    <a:pt x="7" y="23"/>
                  </a:cubicBezTo>
                  <a:cubicBezTo>
                    <a:pt x="6" y="22"/>
                    <a:pt x="6" y="22"/>
                    <a:pt x="6" y="22"/>
                  </a:cubicBezTo>
                  <a:cubicBezTo>
                    <a:pt x="6" y="22"/>
                    <a:pt x="6" y="22"/>
                    <a:pt x="6" y="22"/>
                  </a:cubicBezTo>
                  <a:cubicBezTo>
                    <a:pt x="6" y="21"/>
                    <a:pt x="6" y="21"/>
                    <a:pt x="6" y="21"/>
                  </a:cubicBezTo>
                  <a:cubicBezTo>
                    <a:pt x="6" y="22"/>
                    <a:pt x="6" y="22"/>
                    <a:pt x="6" y="22"/>
                  </a:cubicBezTo>
                  <a:cubicBezTo>
                    <a:pt x="5" y="21"/>
                    <a:pt x="5" y="21"/>
                    <a:pt x="5" y="21"/>
                  </a:cubicBezTo>
                  <a:cubicBezTo>
                    <a:pt x="5" y="21"/>
                    <a:pt x="5" y="21"/>
                    <a:pt x="5" y="21"/>
                  </a:cubicBezTo>
                  <a:cubicBezTo>
                    <a:pt x="6" y="21"/>
                    <a:pt x="6" y="21"/>
                    <a:pt x="6" y="21"/>
                  </a:cubicBezTo>
                  <a:cubicBezTo>
                    <a:pt x="5" y="20"/>
                    <a:pt x="5" y="20"/>
                    <a:pt x="5" y="20"/>
                  </a:cubicBezTo>
                  <a:cubicBezTo>
                    <a:pt x="6" y="21"/>
                    <a:pt x="6" y="21"/>
                    <a:pt x="6" y="21"/>
                  </a:cubicBezTo>
                  <a:cubicBezTo>
                    <a:pt x="6" y="20"/>
                    <a:pt x="6" y="20"/>
                    <a:pt x="6" y="20"/>
                  </a:cubicBezTo>
                  <a:cubicBezTo>
                    <a:pt x="7" y="20"/>
                    <a:pt x="7" y="20"/>
                    <a:pt x="7" y="20"/>
                  </a:cubicBezTo>
                  <a:cubicBezTo>
                    <a:pt x="7" y="20"/>
                    <a:pt x="7" y="20"/>
                    <a:pt x="7" y="20"/>
                  </a:cubicBezTo>
                  <a:cubicBezTo>
                    <a:pt x="7" y="22"/>
                    <a:pt x="7" y="22"/>
                    <a:pt x="7" y="22"/>
                  </a:cubicBezTo>
                  <a:cubicBezTo>
                    <a:pt x="8" y="22"/>
                    <a:pt x="8" y="22"/>
                    <a:pt x="8" y="22"/>
                  </a:cubicBezTo>
                  <a:cubicBezTo>
                    <a:pt x="9" y="22"/>
                    <a:pt x="9" y="22"/>
                    <a:pt x="9" y="22"/>
                  </a:cubicBezTo>
                  <a:cubicBezTo>
                    <a:pt x="9" y="22"/>
                    <a:pt x="9" y="22"/>
                    <a:pt x="9" y="22"/>
                  </a:cubicBezTo>
                  <a:cubicBezTo>
                    <a:pt x="8" y="23"/>
                    <a:pt x="8" y="23"/>
                    <a:pt x="8" y="23"/>
                  </a:cubicBezTo>
                  <a:cubicBezTo>
                    <a:pt x="8" y="23"/>
                    <a:pt x="8" y="23"/>
                    <a:pt x="8" y="23"/>
                  </a:cubicBezTo>
                  <a:cubicBezTo>
                    <a:pt x="8" y="23"/>
                    <a:pt x="8" y="23"/>
                    <a:pt x="8" y="23"/>
                  </a:cubicBezTo>
                  <a:close/>
                  <a:moveTo>
                    <a:pt x="6" y="28"/>
                  </a:moveTo>
                  <a:cubicBezTo>
                    <a:pt x="8" y="27"/>
                    <a:pt x="8" y="27"/>
                    <a:pt x="8" y="27"/>
                  </a:cubicBezTo>
                  <a:cubicBezTo>
                    <a:pt x="8" y="28"/>
                    <a:pt x="8" y="28"/>
                    <a:pt x="8" y="28"/>
                  </a:cubicBezTo>
                  <a:cubicBezTo>
                    <a:pt x="9" y="27"/>
                    <a:pt x="9" y="27"/>
                    <a:pt x="9" y="27"/>
                  </a:cubicBezTo>
                  <a:cubicBezTo>
                    <a:pt x="8" y="26"/>
                    <a:pt x="8" y="26"/>
                    <a:pt x="8" y="26"/>
                  </a:cubicBezTo>
                  <a:cubicBezTo>
                    <a:pt x="8" y="26"/>
                    <a:pt x="8" y="26"/>
                    <a:pt x="8" y="26"/>
                  </a:cubicBezTo>
                  <a:cubicBezTo>
                    <a:pt x="7" y="26"/>
                    <a:pt x="7" y="26"/>
                    <a:pt x="7" y="26"/>
                  </a:cubicBezTo>
                  <a:cubicBezTo>
                    <a:pt x="6" y="26"/>
                    <a:pt x="6" y="26"/>
                    <a:pt x="6" y="26"/>
                  </a:cubicBezTo>
                  <a:cubicBezTo>
                    <a:pt x="7" y="27"/>
                    <a:pt x="7" y="27"/>
                    <a:pt x="7" y="27"/>
                  </a:cubicBezTo>
                  <a:cubicBezTo>
                    <a:pt x="7" y="27"/>
                    <a:pt x="7" y="27"/>
                    <a:pt x="7" y="27"/>
                  </a:cubicBezTo>
                  <a:cubicBezTo>
                    <a:pt x="7" y="27"/>
                    <a:pt x="7" y="27"/>
                    <a:pt x="7" y="27"/>
                  </a:cubicBezTo>
                  <a:cubicBezTo>
                    <a:pt x="6" y="28"/>
                    <a:pt x="6" y="28"/>
                    <a:pt x="6" y="28"/>
                  </a:cubicBezTo>
                  <a:close/>
                  <a:moveTo>
                    <a:pt x="7" y="30"/>
                  </a:moveTo>
                  <a:cubicBezTo>
                    <a:pt x="7" y="30"/>
                    <a:pt x="7" y="30"/>
                    <a:pt x="7" y="30"/>
                  </a:cubicBezTo>
                  <a:cubicBezTo>
                    <a:pt x="9" y="28"/>
                    <a:pt x="9" y="28"/>
                    <a:pt x="9" y="28"/>
                  </a:cubicBezTo>
                  <a:cubicBezTo>
                    <a:pt x="8" y="30"/>
                    <a:pt x="8" y="30"/>
                    <a:pt x="8" y="30"/>
                  </a:cubicBezTo>
                  <a:cubicBezTo>
                    <a:pt x="7" y="30"/>
                    <a:pt x="7" y="30"/>
                    <a:pt x="7" y="30"/>
                  </a:cubicBezTo>
                  <a:close/>
                  <a:moveTo>
                    <a:pt x="6" y="31"/>
                  </a:moveTo>
                  <a:cubicBezTo>
                    <a:pt x="7" y="31"/>
                    <a:pt x="7" y="31"/>
                    <a:pt x="7" y="31"/>
                  </a:cubicBezTo>
                  <a:cubicBezTo>
                    <a:pt x="7" y="30"/>
                    <a:pt x="7" y="30"/>
                    <a:pt x="7" y="30"/>
                  </a:cubicBezTo>
                  <a:cubicBezTo>
                    <a:pt x="6" y="30"/>
                    <a:pt x="6" y="30"/>
                    <a:pt x="6" y="30"/>
                  </a:cubicBezTo>
                  <a:cubicBezTo>
                    <a:pt x="6" y="31"/>
                    <a:pt x="6" y="31"/>
                    <a:pt x="6" y="31"/>
                  </a:cubicBezTo>
                  <a:cubicBezTo>
                    <a:pt x="6" y="31"/>
                    <a:pt x="6" y="31"/>
                    <a:pt x="6" y="31"/>
                  </a:cubicBezTo>
                  <a:cubicBezTo>
                    <a:pt x="6" y="31"/>
                    <a:pt x="6" y="31"/>
                    <a:pt x="6" y="31"/>
                  </a:cubicBezTo>
                  <a:close/>
                  <a:moveTo>
                    <a:pt x="10" y="31"/>
                  </a:moveTo>
                  <a:cubicBezTo>
                    <a:pt x="10" y="33"/>
                    <a:pt x="10" y="33"/>
                    <a:pt x="10" y="33"/>
                  </a:cubicBezTo>
                  <a:cubicBezTo>
                    <a:pt x="11" y="33"/>
                    <a:pt x="11" y="33"/>
                    <a:pt x="11" y="33"/>
                  </a:cubicBezTo>
                  <a:cubicBezTo>
                    <a:pt x="11" y="32"/>
                    <a:pt x="11" y="32"/>
                    <a:pt x="11" y="32"/>
                  </a:cubicBezTo>
                  <a:cubicBezTo>
                    <a:pt x="10" y="31"/>
                    <a:pt x="10" y="31"/>
                    <a:pt x="10" y="31"/>
                  </a:cubicBezTo>
                  <a:cubicBezTo>
                    <a:pt x="10" y="31"/>
                    <a:pt x="10" y="31"/>
                    <a:pt x="10" y="31"/>
                  </a:cubicBezTo>
                  <a:close/>
                  <a:moveTo>
                    <a:pt x="13" y="45"/>
                  </a:moveTo>
                  <a:cubicBezTo>
                    <a:pt x="14" y="45"/>
                    <a:pt x="14" y="45"/>
                    <a:pt x="14" y="45"/>
                  </a:cubicBezTo>
                  <a:cubicBezTo>
                    <a:pt x="15" y="44"/>
                    <a:pt x="15" y="44"/>
                    <a:pt x="15" y="44"/>
                  </a:cubicBezTo>
                  <a:cubicBezTo>
                    <a:pt x="14" y="44"/>
                    <a:pt x="14" y="44"/>
                    <a:pt x="14" y="44"/>
                  </a:cubicBezTo>
                  <a:cubicBezTo>
                    <a:pt x="14" y="44"/>
                    <a:pt x="14" y="44"/>
                    <a:pt x="14" y="44"/>
                  </a:cubicBezTo>
                  <a:cubicBezTo>
                    <a:pt x="13" y="44"/>
                    <a:pt x="13" y="44"/>
                    <a:pt x="13" y="44"/>
                  </a:cubicBezTo>
                  <a:cubicBezTo>
                    <a:pt x="13" y="44"/>
                    <a:pt x="13" y="45"/>
                    <a:pt x="13" y="45"/>
                  </a:cubicBezTo>
                  <a:close/>
                  <a:moveTo>
                    <a:pt x="12" y="40"/>
                  </a:moveTo>
                  <a:cubicBezTo>
                    <a:pt x="12" y="39"/>
                    <a:pt x="12" y="39"/>
                    <a:pt x="12" y="39"/>
                  </a:cubicBezTo>
                  <a:cubicBezTo>
                    <a:pt x="13" y="38"/>
                    <a:pt x="13" y="38"/>
                    <a:pt x="13" y="38"/>
                  </a:cubicBezTo>
                  <a:cubicBezTo>
                    <a:pt x="13" y="39"/>
                    <a:pt x="13" y="39"/>
                    <a:pt x="13" y="39"/>
                  </a:cubicBezTo>
                  <a:cubicBezTo>
                    <a:pt x="13" y="39"/>
                    <a:pt x="13" y="39"/>
                    <a:pt x="13" y="39"/>
                  </a:cubicBezTo>
                  <a:cubicBezTo>
                    <a:pt x="12" y="40"/>
                    <a:pt x="12" y="40"/>
                    <a:pt x="12" y="40"/>
                  </a:cubicBezTo>
                  <a:cubicBezTo>
                    <a:pt x="12" y="40"/>
                    <a:pt x="12" y="40"/>
                    <a:pt x="12" y="40"/>
                  </a:cubicBezTo>
                  <a:close/>
                  <a:moveTo>
                    <a:pt x="10" y="63"/>
                  </a:moveTo>
                  <a:cubicBezTo>
                    <a:pt x="11" y="63"/>
                    <a:pt x="11" y="63"/>
                    <a:pt x="11" y="63"/>
                  </a:cubicBezTo>
                  <a:cubicBezTo>
                    <a:pt x="10" y="62"/>
                    <a:pt x="10" y="62"/>
                    <a:pt x="10" y="62"/>
                  </a:cubicBezTo>
                  <a:cubicBezTo>
                    <a:pt x="11" y="62"/>
                    <a:pt x="11" y="62"/>
                    <a:pt x="11" y="62"/>
                  </a:cubicBezTo>
                  <a:cubicBezTo>
                    <a:pt x="11" y="62"/>
                    <a:pt x="11" y="62"/>
                    <a:pt x="11" y="62"/>
                  </a:cubicBezTo>
                  <a:cubicBezTo>
                    <a:pt x="11" y="62"/>
                    <a:pt x="11" y="62"/>
                    <a:pt x="11" y="62"/>
                  </a:cubicBezTo>
                  <a:cubicBezTo>
                    <a:pt x="12" y="62"/>
                    <a:pt x="12" y="62"/>
                    <a:pt x="12" y="62"/>
                  </a:cubicBezTo>
                  <a:cubicBezTo>
                    <a:pt x="12" y="61"/>
                    <a:pt x="12" y="61"/>
                    <a:pt x="12" y="61"/>
                  </a:cubicBezTo>
                  <a:cubicBezTo>
                    <a:pt x="13" y="61"/>
                    <a:pt x="13" y="61"/>
                    <a:pt x="13" y="61"/>
                  </a:cubicBezTo>
                  <a:cubicBezTo>
                    <a:pt x="14" y="61"/>
                    <a:pt x="14" y="61"/>
                    <a:pt x="14" y="61"/>
                  </a:cubicBezTo>
                  <a:cubicBezTo>
                    <a:pt x="14" y="61"/>
                    <a:pt x="14" y="61"/>
                    <a:pt x="14" y="61"/>
                  </a:cubicBezTo>
                  <a:cubicBezTo>
                    <a:pt x="14" y="61"/>
                    <a:pt x="14" y="61"/>
                    <a:pt x="14" y="61"/>
                  </a:cubicBezTo>
                  <a:cubicBezTo>
                    <a:pt x="15" y="61"/>
                    <a:pt x="15" y="61"/>
                    <a:pt x="15" y="61"/>
                  </a:cubicBezTo>
                  <a:cubicBezTo>
                    <a:pt x="15" y="61"/>
                    <a:pt x="15" y="61"/>
                    <a:pt x="15" y="61"/>
                  </a:cubicBezTo>
                  <a:cubicBezTo>
                    <a:pt x="16" y="62"/>
                    <a:pt x="16" y="62"/>
                    <a:pt x="16" y="62"/>
                  </a:cubicBezTo>
                  <a:cubicBezTo>
                    <a:pt x="17" y="62"/>
                    <a:pt x="17" y="62"/>
                    <a:pt x="17" y="62"/>
                  </a:cubicBezTo>
                  <a:cubicBezTo>
                    <a:pt x="16" y="61"/>
                    <a:pt x="16" y="61"/>
                    <a:pt x="16" y="61"/>
                  </a:cubicBezTo>
                  <a:cubicBezTo>
                    <a:pt x="17" y="61"/>
                    <a:pt x="17" y="61"/>
                    <a:pt x="17" y="61"/>
                  </a:cubicBezTo>
                  <a:cubicBezTo>
                    <a:pt x="17" y="61"/>
                    <a:pt x="17" y="61"/>
                    <a:pt x="17" y="61"/>
                  </a:cubicBezTo>
                  <a:cubicBezTo>
                    <a:pt x="17" y="60"/>
                    <a:pt x="17" y="60"/>
                    <a:pt x="17" y="60"/>
                  </a:cubicBezTo>
                  <a:cubicBezTo>
                    <a:pt x="17" y="60"/>
                    <a:pt x="17" y="60"/>
                    <a:pt x="17" y="60"/>
                  </a:cubicBezTo>
                  <a:cubicBezTo>
                    <a:pt x="18" y="59"/>
                    <a:pt x="18" y="59"/>
                    <a:pt x="18" y="59"/>
                  </a:cubicBezTo>
                  <a:cubicBezTo>
                    <a:pt x="18" y="59"/>
                    <a:pt x="18" y="59"/>
                    <a:pt x="18" y="59"/>
                  </a:cubicBezTo>
                  <a:cubicBezTo>
                    <a:pt x="20" y="59"/>
                    <a:pt x="20" y="59"/>
                    <a:pt x="20" y="59"/>
                  </a:cubicBezTo>
                  <a:cubicBezTo>
                    <a:pt x="20" y="59"/>
                    <a:pt x="20" y="59"/>
                    <a:pt x="20" y="59"/>
                  </a:cubicBezTo>
                  <a:cubicBezTo>
                    <a:pt x="21" y="60"/>
                    <a:pt x="21" y="60"/>
                    <a:pt x="21" y="60"/>
                  </a:cubicBezTo>
                  <a:cubicBezTo>
                    <a:pt x="22" y="59"/>
                    <a:pt x="22" y="59"/>
                    <a:pt x="22" y="59"/>
                  </a:cubicBezTo>
                  <a:cubicBezTo>
                    <a:pt x="23" y="59"/>
                    <a:pt x="23" y="59"/>
                    <a:pt x="23" y="59"/>
                  </a:cubicBezTo>
                  <a:cubicBezTo>
                    <a:pt x="23" y="60"/>
                    <a:pt x="23" y="60"/>
                    <a:pt x="23" y="60"/>
                  </a:cubicBezTo>
                  <a:cubicBezTo>
                    <a:pt x="24" y="59"/>
                    <a:pt x="24" y="59"/>
                    <a:pt x="24" y="59"/>
                  </a:cubicBezTo>
                  <a:cubicBezTo>
                    <a:pt x="25" y="59"/>
                    <a:pt x="25" y="59"/>
                    <a:pt x="25" y="59"/>
                  </a:cubicBezTo>
                  <a:cubicBezTo>
                    <a:pt x="25" y="59"/>
                    <a:pt x="25" y="59"/>
                    <a:pt x="25" y="59"/>
                  </a:cubicBezTo>
                  <a:cubicBezTo>
                    <a:pt x="26" y="58"/>
                    <a:pt x="26" y="58"/>
                    <a:pt x="26" y="58"/>
                  </a:cubicBezTo>
                  <a:cubicBezTo>
                    <a:pt x="27" y="58"/>
                    <a:pt x="27" y="58"/>
                    <a:pt x="27" y="58"/>
                  </a:cubicBezTo>
                  <a:cubicBezTo>
                    <a:pt x="27" y="58"/>
                    <a:pt x="27" y="58"/>
                    <a:pt x="27" y="58"/>
                  </a:cubicBezTo>
                  <a:cubicBezTo>
                    <a:pt x="28" y="58"/>
                    <a:pt x="28" y="58"/>
                    <a:pt x="28" y="58"/>
                  </a:cubicBezTo>
                  <a:cubicBezTo>
                    <a:pt x="28" y="58"/>
                    <a:pt x="28" y="58"/>
                    <a:pt x="28" y="58"/>
                  </a:cubicBezTo>
                  <a:cubicBezTo>
                    <a:pt x="28" y="59"/>
                    <a:pt x="28" y="59"/>
                    <a:pt x="28" y="59"/>
                  </a:cubicBezTo>
                  <a:cubicBezTo>
                    <a:pt x="29" y="58"/>
                    <a:pt x="29" y="58"/>
                    <a:pt x="29" y="58"/>
                  </a:cubicBezTo>
                  <a:cubicBezTo>
                    <a:pt x="30" y="58"/>
                    <a:pt x="30" y="58"/>
                    <a:pt x="30" y="58"/>
                  </a:cubicBezTo>
                  <a:cubicBezTo>
                    <a:pt x="31" y="58"/>
                    <a:pt x="31" y="58"/>
                    <a:pt x="31" y="58"/>
                  </a:cubicBezTo>
                  <a:cubicBezTo>
                    <a:pt x="32" y="58"/>
                    <a:pt x="32" y="58"/>
                    <a:pt x="32" y="58"/>
                  </a:cubicBezTo>
                  <a:cubicBezTo>
                    <a:pt x="33" y="58"/>
                    <a:pt x="33" y="58"/>
                    <a:pt x="33" y="58"/>
                  </a:cubicBezTo>
                  <a:cubicBezTo>
                    <a:pt x="33" y="58"/>
                    <a:pt x="33" y="58"/>
                    <a:pt x="33" y="58"/>
                  </a:cubicBezTo>
                  <a:cubicBezTo>
                    <a:pt x="34" y="58"/>
                    <a:pt x="34" y="58"/>
                    <a:pt x="34" y="58"/>
                  </a:cubicBezTo>
                  <a:cubicBezTo>
                    <a:pt x="35" y="57"/>
                    <a:pt x="35" y="57"/>
                    <a:pt x="35" y="57"/>
                  </a:cubicBezTo>
                  <a:cubicBezTo>
                    <a:pt x="35" y="57"/>
                    <a:pt x="35" y="57"/>
                    <a:pt x="35" y="57"/>
                  </a:cubicBezTo>
                  <a:cubicBezTo>
                    <a:pt x="35" y="57"/>
                    <a:pt x="35" y="57"/>
                    <a:pt x="35" y="57"/>
                  </a:cubicBezTo>
                  <a:cubicBezTo>
                    <a:pt x="35" y="57"/>
                    <a:pt x="35" y="57"/>
                    <a:pt x="35" y="57"/>
                  </a:cubicBezTo>
                  <a:cubicBezTo>
                    <a:pt x="36" y="56"/>
                    <a:pt x="36" y="56"/>
                    <a:pt x="36" y="56"/>
                  </a:cubicBezTo>
                  <a:cubicBezTo>
                    <a:pt x="37" y="56"/>
                    <a:pt x="37" y="56"/>
                    <a:pt x="37" y="56"/>
                  </a:cubicBezTo>
                  <a:cubicBezTo>
                    <a:pt x="37" y="55"/>
                    <a:pt x="37" y="55"/>
                    <a:pt x="37" y="55"/>
                  </a:cubicBezTo>
                  <a:cubicBezTo>
                    <a:pt x="37" y="55"/>
                    <a:pt x="37" y="55"/>
                    <a:pt x="37" y="55"/>
                  </a:cubicBezTo>
                  <a:cubicBezTo>
                    <a:pt x="37" y="55"/>
                    <a:pt x="37" y="55"/>
                    <a:pt x="37" y="55"/>
                  </a:cubicBezTo>
                  <a:cubicBezTo>
                    <a:pt x="36" y="55"/>
                    <a:pt x="36" y="55"/>
                    <a:pt x="36" y="55"/>
                  </a:cubicBezTo>
                  <a:cubicBezTo>
                    <a:pt x="35" y="55"/>
                    <a:pt x="35" y="55"/>
                    <a:pt x="35" y="55"/>
                  </a:cubicBezTo>
                  <a:cubicBezTo>
                    <a:pt x="35" y="55"/>
                    <a:pt x="35" y="55"/>
                    <a:pt x="35" y="55"/>
                  </a:cubicBezTo>
                  <a:cubicBezTo>
                    <a:pt x="34" y="55"/>
                    <a:pt x="34" y="55"/>
                    <a:pt x="34" y="55"/>
                  </a:cubicBezTo>
                  <a:cubicBezTo>
                    <a:pt x="34" y="55"/>
                    <a:pt x="34" y="55"/>
                    <a:pt x="34" y="55"/>
                  </a:cubicBezTo>
                  <a:cubicBezTo>
                    <a:pt x="34" y="54"/>
                    <a:pt x="34" y="54"/>
                    <a:pt x="34" y="54"/>
                  </a:cubicBezTo>
                  <a:cubicBezTo>
                    <a:pt x="34" y="54"/>
                    <a:pt x="34" y="54"/>
                    <a:pt x="34" y="54"/>
                  </a:cubicBezTo>
                  <a:cubicBezTo>
                    <a:pt x="34" y="54"/>
                    <a:pt x="34" y="54"/>
                    <a:pt x="34" y="54"/>
                  </a:cubicBezTo>
                  <a:cubicBezTo>
                    <a:pt x="33" y="54"/>
                    <a:pt x="33" y="54"/>
                    <a:pt x="33" y="54"/>
                  </a:cubicBezTo>
                  <a:cubicBezTo>
                    <a:pt x="33" y="54"/>
                    <a:pt x="33" y="54"/>
                    <a:pt x="33" y="54"/>
                  </a:cubicBezTo>
                  <a:cubicBezTo>
                    <a:pt x="34" y="54"/>
                    <a:pt x="34" y="54"/>
                    <a:pt x="34" y="54"/>
                  </a:cubicBezTo>
                  <a:cubicBezTo>
                    <a:pt x="34" y="54"/>
                    <a:pt x="34" y="54"/>
                    <a:pt x="34" y="54"/>
                  </a:cubicBezTo>
                  <a:cubicBezTo>
                    <a:pt x="35" y="54"/>
                    <a:pt x="35" y="54"/>
                    <a:pt x="35" y="54"/>
                  </a:cubicBezTo>
                  <a:cubicBezTo>
                    <a:pt x="35" y="53"/>
                    <a:pt x="35" y="53"/>
                    <a:pt x="35" y="53"/>
                  </a:cubicBezTo>
                  <a:cubicBezTo>
                    <a:pt x="34" y="53"/>
                    <a:pt x="34" y="53"/>
                    <a:pt x="34" y="53"/>
                  </a:cubicBezTo>
                  <a:cubicBezTo>
                    <a:pt x="35" y="53"/>
                    <a:pt x="35" y="53"/>
                    <a:pt x="35" y="53"/>
                  </a:cubicBezTo>
                  <a:cubicBezTo>
                    <a:pt x="35" y="52"/>
                    <a:pt x="35" y="52"/>
                    <a:pt x="35" y="52"/>
                  </a:cubicBezTo>
                  <a:cubicBezTo>
                    <a:pt x="35" y="53"/>
                    <a:pt x="35" y="53"/>
                    <a:pt x="35" y="53"/>
                  </a:cubicBezTo>
                  <a:cubicBezTo>
                    <a:pt x="36" y="52"/>
                    <a:pt x="36" y="52"/>
                    <a:pt x="36" y="52"/>
                  </a:cubicBezTo>
                  <a:cubicBezTo>
                    <a:pt x="36" y="52"/>
                    <a:pt x="36" y="52"/>
                    <a:pt x="36" y="52"/>
                  </a:cubicBezTo>
                  <a:cubicBezTo>
                    <a:pt x="36" y="52"/>
                    <a:pt x="36" y="52"/>
                    <a:pt x="36" y="52"/>
                  </a:cubicBezTo>
                  <a:cubicBezTo>
                    <a:pt x="36" y="51"/>
                    <a:pt x="36" y="51"/>
                    <a:pt x="36" y="51"/>
                  </a:cubicBezTo>
                  <a:cubicBezTo>
                    <a:pt x="35" y="51"/>
                    <a:pt x="35" y="51"/>
                    <a:pt x="35" y="51"/>
                  </a:cubicBezTo>
                  <a:cubicBezTo>
                    <a:pt x="36" y="51"/>
                    <a:pt x="36" y="51"/>
                    <a:pt x="36" y="51"/>
                  </a:cubicBezTo>
                  <a:cubicBezTo>
                    <a:pt x="36" y="51"/>
                    <a:pt x="36" y="51"/>
                    <a:pt x="36" y="51"/>
                  </a:cubicBezTo>
                  <a:cubicBezTo>
                    <a:pt x="36" y="51"/>
                    <a:pt x="36" y="51"/>
                    <a:pt x="36" y="51"/>
                  </a:cubicBezTo>
                  <a:cubicBezTo>
                    <a:pt x="37" y="51"/>
                    <a:pt x="37" y="51"/>
                    <a:pt x="37" y="51"/>
                  </a:cubicBezTo>
                  <a:cubicBezTo>
                    <a:pt x="37" y="51"/>
                    <a:pt x="37" y="51"/>
                    <a:pt x="37" y="51"/>
                  </a:cubicBezTo>
                  <a:cubicBezTo>
                    <a:pt x="37" y="49"/>
                    <a:pt x="37" y="49"/>
                    <a:pt x="37" y="49"/>
                  </a:cubicBezTo>
                  <a:cubicBezTo>
                    <a:pt x="38" y="48"/>
                    <a:pt x="38" y="48"/>
                    <a:pt x="38" y="48"/>
                  </a:cubicBezTo>
                  <a:cubicBezTo>
                    <a:pt x="37" y="48"/>
                    <a:pt x="37" y="48"/>
                    <a:pt x="37" y="48"/>
                  </a:cubicBezTo>
                  <a:cubicBezTo>
                    <a:pt x="37" y="47"/>
                    <a:pt x="37" y="47"/>
                    <a:pt x="37" y="47"/>
                  </a:cubicBezTo>
                  <a:cubicBezTo>
                    <a:pt x="36" y="46"/>
                    <a:pt x="36" y="46"/>
                    <a:pt x="36" y="46"/>
                  </a:cubicBezTo>
                  <a:cubicBezTo>
                    <a:pt x="34" y="46"/>
                    <a:pt x="34" y="46"/>
                    <a:pt x="34" y="46"/>
                  </a:cubicBezTo>
                  <a:cubicBezTo>
                    <a:pt x="32" y="46"/>
                    <a:pt x="32" y="46"/>
                    <a:pt x="32" y="46"/>
                  </a:cubicBezTo>
                  <a:cubicBezTo>
                    <a:pt x="32" y="47"/>
                    <a:pt x="32" y="47"/>
                    <a:pt x="32" y="47"/>
                  </a:cubicBezTo>
                  <a:cubicBezTo>
                    <a:pt x="32" y="47"/>
                    <a:pt x="32" y="47"/>
                    <a:pt x="32" y="47"/>
                  </a:cubicBezTo>
                  <a:cubicBezTo>
                    <a:pt x="31" y="47"/>
                    <a:pt x="31" y="47"/>
                    <a:pt x="31" y="47"/>
                  </a:cubicBezTo>
                  <a:cubicBezTo>
                    <a:pt x="31" y="46"/>
                    <a:pt x="31" y="46"/>
                    <a:pt x="31" y="46"/>
                  </a:cubicBezTo>
                  <a:cubicBezTo>
                    <a:pt x="32" y="45"/>
                    <a:pt x="32" y="45"/>
                    <a:pt x="32" y="45"/>
                  </a:cubicBezTo>
                  <a:cubicBezTo>
                    <a:pt x="32" y="44"/>
                    <a:pt x="32" y="44"/>
                    <a:pt x="32" y="44"/>
                  </a:cubicBezTo>
                  <a:cubicBezTo>
                    <a:pt x="31" y="43"/>
                    <a:pt x="31" y="43"/>
                    <a:pt x="31" y="43"/>
                  </a:cubicBezTo>
                  <a:cubicBezTo>
                    <a:pt x="30" y="43"/>
                    <a:pt x="30" y="43"/>
                    <a:pt x="30" y="43"/>
                  </a:cubicBezTo>
                  <a:cubicBezTo>
                    <a:pt x="30" y="42"/>
                    <a:pt x="30" y="42"/>
                    <a:pt x="30" y="42"/>
                  </a:cubicBezTo>
                  <a:cubicBezTo>
                    <a:pt x="29" y="42"/>
                    <a:pt x="29" y="42"/>
                    <a:pt x="29" y="42"/>
                  </a:cubicBezTo>
                  <a:cubicBezTo>
                    <a:pt x="29" y="42"/>
                    <a:pt x="29" y="42"/>
                    <a:pt x="29" y="42"/>
                  </a:cubicBezTo>
                  <a:cubicBezTo>
                    <a:pt x="28" y="42"/>
                    <a:pt x="28" y="42"/>
                    <a:pt x="28" y="42"/>
                  </a:cubicBezTo>
                  <a:cubicBezTo>
                    <a:pt x="28" y="42"/>
                    <a:pt x="28" y="42"/>
                    <a:pt x="28" y="42"/>
                  </a:cubicBezTo>
                  <a:cubicBezTo>
                    <a:pt x="28" y="42"/>
                    <a:pt x="28" y="42"/>
                    <a:pt x="28" y="42"/>
                  </a:cubicBezTo>
                  <a:cubicBezTo>
                    <a:pt x="28" y="42"/>
                    <a:pt x="28" y="42"/>
                    <a:pt x="28" y="42"/>
                  </a:cubicBezTo>
                  <a:cubicBezTo>
                    <a:pt x="29" y="42"/>
                    <a:pt x="29" y="42"/>
                    <a:pt x="29" y="42"/>
                  </a:cubicBezTo>
                  <a:cubicBezTo>
                    <a:pt x="29" y="42"/>
                    <a:pt x="29" y="42"/>
                    <a:pt x="29" y="42"/>
                  </a:cubicBezTo>
                  <a:cubicBezTo>
                    <a:pt x="30" y="42"/>
                    <a:pt x="30" y="42"/>
                    <a:pt x="30" y="42"/>
                  </a:cubicBezTo>
                  <a:cubicBezTo>
                    <a:pt x="30" y="42"/>
                    <a:pt x="30" y="42"/>
                    <a:pt x="30" y="42"/>
                  </a:cubicBezTo>
                  <a:cubicBezTo>
                    <a:pt x="30" y="42"/>
                    <a:pt x="30" y="42"/>
                    <a:pt x="30" y="42"/>
                  </a:cubicBezTo>
                  <a:cubicBezTo>
                    <a:pt x="31" y="42"/>
                    <a:pt x="31" y="42"/>
                    <a:pt x="31" y="42"/>
                  </a:cubicBezTo>
                  <a:cubicBezTo>
                    <a:pt x="30" y="41"/>
                    <a:pt x="30" y="41"/>
                    <a:pt x="30" y="41"/>
                  </a:cubicBezTo>
                  <a:cubicBezTo>
                    <a:pt x="29" y="40"/>
                    <a:pt x="29" y="40"/>
                    <a:pt x="29" y="40"/>
                  </a:cubicBezTo>
                  <a:cubicBezTo>
                    <a:pt x="29" y="40"/>
                    <a:pt x="29" y="40"/>
                    <a:pt x="29" y="40"/>
                  </a:cubicBezTo>
                  <a:cubicBezTo>
                    <a:pt x="30" y="40"/>
                    <a:pt x="30" y="40"/>
                    <a:pt x="30" y="40"/>
                  </a:cubicBezTo>
                  <a:cubicBezTo>
                    <a:pt x="29" y="39"/>
                    <a:pt x="29" y="39"/>
                    <a:pt x="29" y="39"/>
                  </a:cubicBezTo>
                  <a:cubicBezTo>
                    <a:pt x="29" y="39"/>
                    <a:pt x="29" y="39"/>
                    <a:pt x="29" y="39"/>
                  </a:cubicBezTo>
                  <a:cubicBezTo>
                    <a:pt x="29" y="39"/>
                    <a:pt x="29" y="39"/>
                    <a:pt x="29" y="39"/>
                  </a:cubicBezTo>
                  <a:cubicBezTo>
                    <a:pt x="28" y="38"/>
                    <a:pt x="28" y="38"/>
                    <a:pt x="28" y="38"/>
                  </a:cubicBezTo>
                  <a:cubicBezTo>
                    <a:pt x="27" y="37"/>
                    <a:pt x="27" y="37"/>
                    <a:pt x="27" y="37"/>
                  </a:cubicBezTo>
                  <a:cubicBezTo>
                    <a:pt x="25" y="37"/>
                    <a:pt x="25" y="37"/>
                    <a:pt x="25" y="37"/>
                  </a:cubicBezTo>
                  <a:cubicBezTo>
                    <a:pt x="25" y="36"/>
                    <a:pt x="25" y="36"/>
                    <a:pt x="25" y="36"/>
                  </a:cubicBezTo>
                  <a:cubicBezTo>
                    <a:pt x="25" y="36"/>
                    <a:pt x="25" y="36"/>
                    <a:pt x="25" y="36"/>
                  </a:cubicBezTo>
                  <a:cubicBezTo>
                    <a:pt x="25" y="35"/>
                    <a:pt x="25" y="35"/>
                    <a:pt x="25" y="35"/>
                  </a:cubicBezTo>
                  <a:cubicBezTo>
                    <a:pt x="24" y="34"/>
                    <a:pt x="24" y="34"/>
                    <a:pt x="24" y="34"/>
                  </a:cubicBezTo>
                  <a:cubicBezTo>
                    <a:pt x="24" y="32"/>
                    <a:pt x="24" y="32"/>
                    <a:pt x="24" y="32"/>
                  </a:cubicBezTo>
                  <a:cubicBezTo>
                    <a:pt x="23" y="32"/>
                    <a:pt x="23" y="32"/>
                    <a:pt x="23" y="32"/>
                  </a:cubicBezTo>
                  <a:cubicBezTo>
                    <a:pt x="23" y="32"/>
                    <a:pt x="23" y="32"/>
                    <a:pt x="23" y="32"/>
                  </a:cubicBezTo>
                  <a:cubicBezTo>
                    <a:pt x="22" y="30"/>
                    <a:pt x="22" y="30"/>
                    <a:pt x="22" y="30"/>
                  </a:cubicBezTo>
                  <a:cubicBezTo>
                    <a:pt x="21" y="30"/>
                    <a:pt x="21" y="30"/>
                    <a:pt x="21" y="30"/>
                  </a:cubicBezTo>
                  <a:cubicBezTo>
                    <a:pt x="20" y="29"/>
                    <a:pt x="20" y="29"/>
                    <a:pt x="20" y="29"/>
                  </a:cubicBezTo>
                  <a:cubicBezTo>
                    <a:pt x="19" y="29"/>
                    <a:pt x="19" y="29"/>
                    <a:pt x="19" y="29"/>
                  </a:cubicBezTo>
                  <a:cubicBezTo>
                    <a:pt x="19" y="29"/>
                    <a:pt x="19" y="29"/>
                    <a:pt x="19" y="29"/>
                  </a:cubicBezTo>
                  <a:cubicBezTo>
                    <a:pt x="18" y="30"/>
                    <a:pt x="18" y="30"/>
                    <a:pt x="18" y="30"/>
                  </a:cubicBezTo>
                  <a:cubicBezTo>
                    <a:pt x="17" y="29"/>
                    <a:pt x="17" y="29"/>
                    <a:pt x="17" y="29"/>
                  </a:cubicBezTo>
                  <a:cubicBezTo>
                    <a:pt x="17" y="29"/>
                    <a:pt x="17" y="29"/>
                    <a:pt x="17" y="29"/>
                  </a:cubicBezTo>
                  <a:cubicBezTo>
                    <a:pt x="16" y="29"/>
                    <a:pt x="16" y="29"/>
                    <a:pt x="16" y="29"/>
                  </a:cubicBezTo>
                  <a:cubicBezTo>
                    <a:pt x="16" y="29"/>
                    <a:pt x="16" y="29"/>
                    <a:pt x="16" y="29"/>
                  </a:cubicBezTo>
                  <a:cubicBezTo>
                    <a:pt x="16" y="29"/>
                    <a:pt x="16" y="29"/>
                    <a:pt x="16" y="29"/>
                  </a:cubicBezTo>
                  <a:cubicBezTo>
                    <a:pt x="17" y="29"/>
                    <a:pt x="17" y="29"/>
                    <a:pt x="17" y="29"/>
                  </a:cubicBezTo>
                  <a:cubicBezTo>
                    <a:pt x="18" y="29"/>
                    <a:pt x="18" y="29"/>
                    <a:pt x="18" y="29"/>
                  </a:cubicBezTo>
                  <a:cubicBezTo>
                    <a:pt x="18" y="28"/>
                    <a:pt x="18" y="28"/>
                    <a:pt x="18" y="28"/>
                  </a:cubicBezTo>
                  <a:cubicBezTo>
                    <a:pt x="19" y="28"/>
                    <a:pt x="19" y="28"/>
                    <a:pt x="19" y="28"/>
                  </a:cubicBezTo>
                  <a:cubicBezTo>
                    <a:pt x="20" y="28"/>
                    <a:pt x="20" y="28"/>
                    <a:pt x="20" y="28"/>
                  </a:cubicBezTo>
                  <a:cubicBezTo>
                    <a:pt x="19" y="27"/>
                    <a:pt x="19" y="27"/>
                    <a:pt x="19" y="27"/>
                  </a:cubicBezTo>
                  <a:cubicBezTo>
                    <a:pt x="19" y="27"/>
                    <a:pt x="19" y="27"/>
                    <a:pt x="19" y="27"/>
                  </a:cubicBezTo>
                  <a:cubicBezTo>
                    <a:pt x="19" y="27"/>
                    <a:pt x="19" y="27"/>
                    <a:pt x="19" y="27"/>
                  </a:cubicBezTo>
                  <a:cubicBezTo>
                    <a:pt x="18" y="27"/>
                    <a:pt x="18" y="27"/>
                    <a:pt x="18" y="27"/>
                  </a:cubicBezTo>
                  <a:cubicBezTo>
                    <a:pt x="17" y="27"/>
                    <a:pt x="17" y="27"/>
                    <a:pt x="17" y="27"/>
                  </a:cubicBezTo>
                  <a:cubicBezTo>
                    <a:pt x="18" y="27"/>
                    <a:pt x="18" y="27"/>
                    <a:pt x="18" y="27"/>
                  </a:cubicBezTo>
                  <a:cubicBezTo>
                    <a:pt x="19" y="27"/>
                    <a:pt x="19" y="27"/>
                    <a:pt x="19" y="27"/>
                  </a:cubicBezTo>
                  <a:cubicBezTo>
                    <a:pt x="20" y="26"/>
                    <a:pt x="20" y="26"/>
                    <a:pt x="20" y="26"/>
                  </a:cubicBezTo>
                  <a:cubicBezTo>
                    <a:pt x="20" y="26"/>
                    <a:pt x="20" y="26"/>
                    <a:pt x="20" y="26"/>
                  </a:cubicBezTo>
                  <a:cubicBezTo>
                    <a:pt x="20" y="25"/>
                    <a:pt x="20" y="25"/>
                    <a:pt x="20" y="25"/>
                  </a:cubicBezTo>
                  <a:cubicBezTo>
                    <a:pt x="21" y="24"/>
                    <a:pt x="21" y="24"/>
                    <a:pt x="21" y="24"/>
                  </a:cubicBezTo>
                  <a:cubicBezTo>
                    <a:pt x="21" y="24"/>
                    <a:pt x="21" y="24"/>
                    <a:pt x="21" y="24"/>
                  </a:cubicBezTo>
                  <a:cubicBezTo>
                    <a:pt x="21" y="24"/>
                    <a:pt x="21" y="24"/>
                    <a:pt x="21" y="24"/>
                  </a:cubicBezTo>
                  <a:cubicBezTo>
                    <a:pt x="22" y="23"/>
                    <a:pt x="22" y="23"/>
                    <a:pt x="22" y="23"/>
                  </a:cubicBezTo>
                  <a:cubicBezTo>
                    <a:pt x="21" y="23"/>
                    <a:pt x="21" y="23"/>
                    <a:pt x="21" y="23"/>
                  </a:cubicBezTo>
                  <a:cubicBezTo>
                    <a:pt x="22" y="22"/>
                    <a:pt x="22" y="22"/>
                    <a:pt x="22" y="22"/>
                  </a:cubicBezTo>
                  <a:cubicBezTo>
                    <a:pt x="23" y="21"/>
                    <a:pt x="23" y="21"/>
                    <a:pt x="23" y="21"/>
                  </a:cubicBezTo>
                  <a:cubicBezTo>
                    <a:pt x="23" y="21"/>
                    <a:pt x="23" y="21"/>
                    <a:pt x="23" y="21"/>
                  </a:cubicBezTo>
                  <a:cubicBezTo>
                    <a:pt x="22" y="20"/>
                    <a:pt x="22" y="20"/>
                    <a:pt x="22" y="20"/>
                  </a:cubicBezTo>
                  <a:cubicBezTo>
                    <a:pt x="21" y="20"/>
                    <a:pt x="21" y="20"/>
                    <a:pt x="21" y="20"/>
                  </a:cubicBezTo>
                  <a:cubicBezTo>
                    <a:pt x="20" y="20"/>
                    <a:pt x="20" y="20"/>
                    <a:pt x="20" y="20"/>
                  </a:cubicBezTo>
                  <a:cubicBezTo>
                    <a:pt x="18" y="20"/>
                    <a:pt x="18" y="20"/>
                    <a:pt x="18" y="20"/>
                  </a:cubicBezTo>
                  <a:cubicBezTo>
                    <a:pt x="18" y="20"/>
                    <a:pt x="18" y="20"/>
                    <a:pt x="18" y="20"/>
                  </a:cubicBezTo>
                  <a:cubicBezTo>
                    <a:pt x="18" y="20"/>
                    <a:pt x="18" y="20"/>
                    <a:pt x="18" y="20"/>
                  </a:cubicBezTo>
                  <a:cubicBezTo>
                    <a:pt x="17" y="20"/>
                    <a:pt x="17" y="20"/>
                    <a:pt x="17" y="20"/>
                  </a:cubicBezTo>
                  <a:cubicBezTo>
                    <a:pt x="16" y="20"/>
                    <a:pt x="16" y="20"/>
                    <a:pt x="16" y="20"/>
                  </a:cubicBezTo>
                  <a:cubicBezTo>
                    <a:pt x="16" y="20"/>
                    <a:pt x="16" y="20"/>
                    <a:pt x="16" y="20"/>
                  </a:cubicBezTo>
                  <a:cubicBezTo>
                    <a:pt x="16" y="20"/>
                    <a:pt x="16" y="20"/>
                    <a:pt x="16" y="20"/>
                  </a:cubicBezTo>
                  <a:cubicBezTo>
                    <a:pt x="15" y="21"/>
                    <a:pt x="15" y="21"/>
                    <a:pt x="15" y="21"/>
                  </a:cubicBezTo>
                  <a:cubicBezTo>
                    <a:pt x="15" y="21"/>
                    <a:pt x="15" y="21"/>
                    <a:pt x="15" y="21"/>
                  </a:cubicBezTo>
                  <a:cubicBezTo>
                    <a:pt x="14" y="21"/>
                    <a:pt x="14" y="21"/>
                    <a:pt x="14" y="21"/>
                  </a:cubicBezTo>
                  <a:cubicBezTo>
                    <a:pt x="14" y="21"/>
                    <a:pt x="14" y="21"/>
                    <a:pt x="14" y="21"/>
                  </a:cubicBezTo>
                  <a:cubicBezTo>
                    <a:pt x="15" y="20"/>
                    <a:pt x="15" y="20"/>
                    <a:pt x="15" y="20"/>
                  </a:cubicBezTo>
                  <a:cubicBezTo>
                    <a:pt x="15" y="19"/>
                    <a:pt x="15" y="19"/>
                    <a:pt x="15" y="19"/>
                  </a:cubicBezTo>
                  <a:cubicBezTo>
                    <a:pt x="15" y="19"/>
                    <a:pt x="15" y="19"/>
                    <a:pt x="15" y="19"/>
                  </a:cubicBezTo>
                  <a:cubicBezTo>
                    <a:pt x="14" y="19"/>
                    <a:pt x="14" y="19"/>
                    <a:pt x="14" y="19"/>
                  </a:cubicBezTo>
                  <a:cubicBezTo>
                    <a:pt x="15" y="19"/>
                    <a:pt x="15" y="19"/>
                    <a:pt x="15" y="19"/>
                  </a:cubicBezTo>
                  <a:cubicBezTo>
                    <a:pt x="15" y="18"/>
                    <a:pt x="15" y="18"/>
                    <a:pt x="15" y="18"/>
                  </a:cubicBezTo>
                  <a:cubicBezTo>
                    <a:pt x="17" y="17"/>
                    <a:pt x="17" y="17"/>
                    <a:pt x="17" y="17"/>
                  </a:cubicBezTo>
                  <a:cubicBezTo>
                    <a:pt x="17" y="16"/>
                    <a:pt x="17" y="16"/>
                    <a:pt x="17" y="16"/>
                  </a:cubicBezTo>
                  <a:cubicBezTo>
                    <a:pt x="18" y="16"/>
                    <a:pt x="18" y="16"/>
                    <a:pt x="18" y="16"/>
                  </a:cubicBezTo>
                  <a:cubicBezTo>
                    <a:pt x="18" y="16"/>
                    <a:pt x="18" y="16"/>
                    <a:pt x="18" y="16"/>
                  </a:cubicBezTo>
                  <a:cubicBezTo>
                    <a:pt x="18" y="15"/>
                    <a:pt x="18" y="15"/>
                    <a:pt x="18" y="15"/>
                  </a:cubicBezTo>
                  <a:cubicBezTo>
                    <a:pt x="18" y="15"/>
                    <a:pt x="18" y="15"/>
                    <a:pt x="18" y="15"/>
                  </a:cubicBezTo>
                  <a:cubicBezTo>
                    <a:pt x="18" y="14"/>
                    <a:pt x="18" y="14"/>
                    <a:pt x="18" y="14"/>
                  </a:cubicBezTo>
                  <a:cubicBezTo>
                    <a:pt x="17" y="14"/>
                    <a:pt x="17" y="14"/>
                    <a:pt x="17" y="14"/>
                  </a:cubicBezTo>
                  <a:cubicBezTo>
                    <a:pt x="17" y="15"/>
                    <a:pt x="17" y="15"/>
                    <a:pt x="17" y="15"/>
                  </a:cubicBezTo>
                  <a:cubicBezTo>
                    <a:pt x="16" y="15"/>
                    <a:pt x="16" y="15"/>
                    <a:pt x="16" y="15"/>
                  </a:cubicBezTo>
                  <a:cubicBezTo>
                    <a:pt x="15" y="15"/>
                    <a:pt x="15" y="15"/>
                    <a:pt x="15" y="15"/>
                  </a:cubicBezTo>
                  <a:cubicBezTo>
                    <a:pt x="14" y="15"/>
                    <a:pt x="14" y="15"/>
                    <a:pt x="14" y="15"/>
                  </a:cubicBezTo>
                  <a:cubicBezTo>
                    <a:pt x="14" y="15"/>
                    <a:pt x="14" y="15"/>
                    <a:pt x="14" y="15"/>
                  </a:cubicBezTo>
                  <a:cubicBezTo>
                    <a:pt x="13" y="15"/>
                    <a:pt x="13" y="15"/>
                    <a:pt x="13" y="15"/>
                  </a:cubicBezTo>
                  <a:cubicBezTo>
                    <a:pt x="13" y="15"/>
                    <a:pt x="13" y="15"/>
                    <a:pt x="13" y="15"/>
                  </a:cubicBezTo>
                  <a:cubicBezTo>
                    <a:pt x="13" y="15"/>
                    <a:pt x="13" y="15"/>
                    <a:pt x="13" y="15"/>
                  </a:cubicBezTo>
                  <a:cubicBezTo>
                    <a:pt x="13" y="15"/>
                    <a:pt x="13" y="15"/>
                    <a:pt x="13" y="15"/>
                  </a:cubicBezTo>
                  <a:cubicBezTo>
                    <a:pt x="12" y="16"/>
                    <a:pt x="12" y="16"/>
                    <a:pt x="12" y="16"/>
                  </a:cubicBezTo>
                  <a:cubicBezTo>
                    <a:pt x="12" y="15"/>
                    <a:pt x="12" y="15"/>
                    <a:pt x="12" y="15"/>
                  </a:cubicBezTo>
                  <a:cubicBezTo>
                    <a:pt x="11" y="15"/>
                    <a:pt x="11" y="15"/>
                    <a:pt x="11" y="15"/>
                  </a:cubicBezTo>
                  <a:cubicBezTo>
                    <a:pt x="11" y="15"/>
                    <a:pt x="11" y="15"/>
                    <a:pt x="11" y="15"/>
                  </a:cubicBezTo>
                  <a:cubicBezTo>
                    <a:pt x="11" y="15"/>
                    <a:pt x="11" y="15"/>
                    <a:pt x="11" y="15"/>
                  </a:cubicBezTo>
                  <a:cubicBezTo>
                    <a:pt x="11" y="16"/>
                    <a:pt x="11" y="16"/>
                    <a:pt x="11" y="16"/>
                  </a:cubicBezTo>
                  <a:cubicBezTo>
                    <a:pt x="11" y="16"/>
                    <a:pt x="11" y="16"/>
                    <a:pt x="11" y="16"/>
                  </a:cubicBezTo>
                  <a:cubicBezTo>
                    <a:pt x="11" y="17"/>
                    <a:pt x="11" y="17"/>
                    <a:pt x="11" y="17"/>
                  </a:cubicBezTo>
                  <a:cubicBezTo>
                    <a:pt x="10" y="17"/>
                    <a:pt x="10" y="17"/>
                    <a:pt x="10" y="17"/>
                  </a:cubicBezTo>
                  <a:cubicBezTo>
                    <a:pt x="10" y="17"/>
                    <a:pt x="10" y="17"/>
                    <a:pt x="10" y="17"/>
                  </a:cubicBezTo>
                  <a:cubicBezTo>
                    <a:pt x="10" y="18"/>
                    <a:pt x="10" y="18"/>
                    <a:pt x="10" y="18"/>
                  </a:cubicBezTo>
                  <a:cubicBezTo>
                    <a:pt x="10" y="18"/>
                    <a:pt x="10" y="18"/>
                    <a:pt x="10" y="18"/>
                  </a:cubicBezTo>
                  <a:cubicBezTo>
                    <a:pt x="11" y="19"/>
                    <a:pt x="11" y="19"/>
                    <a:pt x="11" y="19"/>
                  </a:cubicBezTo>
                  <a:cubicBezTo>
                    <a:pt x="11" y="19"/>
                    <a:pt x="11" y="19"/>
                    <a:pt x="11" y="19"/>
                  </a:cubicBezTo>
                  <a:cubicBezTo>
                    <a:pt x="10" y="19"/>
                    <a:pt x="10" y="19"/>
                    <a:pt x="10" y="19"/>
                  </a:cubicBezTo>
                  <a:cubicBezTo>
                    <a:pt x="10" y="19"/>
                    <a:pt x="10" y="19"/>
                    <a:pt x="10" y="19"/>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8" y="19"/>
                    <a:pt x="8" y="19"/>
                    <a:pt x="8" y="19"/>
                  </a:cubicBezTo>
                  <a:cubicBezTo>
                    <a:pt x="9" y="20"/>
                    <a:pt x="9" y="20"/>
                    <a:pt x="9" y="20"/>
                  </a:cubicBezTo>
                  <a:cubicBezTo>
                    <a:pt x="8" y="20"/>
                    <a:pt x="8" y="20"/>
                    <a:pt x="8" y="20"/>
                  </a:cubicBezTo>
                  <a:cubicBezTo>
                    <a:pt x="9" y="21"/>
                    <a:pt x="9" y="21"/>
                    <a:pt x="9" y="21"/>
                  </a:cubicBezTo>
                  <a:cubicBezTo>
                    <a:pt x="9" y="21"/>
                    <a:pt x="9" y="21"/>
                    <a:pt x="9" y="21"/>
                  </a:cubicBezTo>
                  <a:cubicBezTo>
                    <a:pt x="9" y="21"/>
                    <a:pt x="9" y="21"/>
                    <a:pt x="9" y="21"/>
                  </a:cubicBezTo>
                  <a:cubicBezTo>
                    <a:pt x="8" y="21"/>
                    <a:pt x="8" y="21"/>
                    <a:pt x="8" y="21"/>
                  </a:cubicBezTo>
                  <a:cubicBezTo>
                    <a:pt x="8" y="21"/>
                    <a:pt x="8" y="21"/>
                    <a:pt x="8" y="21"/>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9" y="22"/>
                    <a:pt x="9" y="22"/>
                    <a:pt x="9" y="22"/>
                  </a:cubicBezTo>
                  <a:cubicBezTo>
                    <a:pt x="10" y="22"/>
                    <a:pt x="10" y="22"/>
                    <a:pt x="10" y="22"/>
                  </a:cubicBezTo>
                  <a:cubicBezTo>
                    <a:pt x="9" y="22"/>
                    <a:pt x="9" y="22"/>
                    <a:pt x="9" y="22"/>
                  </a:cubicBezTo>
                  <a:cubicBezTo>
                    <a:pt x="9" y="22"/>
                    <a:pt x="9" y="22"/>
                    <a:pt x="9" y="22"/>
                  </a:cubicBezTo>
                  <a:cubicBezTo>
                    <a:pt x="9" y="23"/>
                    <a:pt x="9" y="23"/>
                    <a:pt x="9" y="23"/>
                  </a:cubicBezTo>
                  <a:cubicBezTo>
                    <a:pt x="9" y="23"/>
                    <a:pt x="9" y="23"/>
                    <a:pt x="9" y="23"/>
                  </a:cubicBezTo>
                  <a:cubicBezTo>
                    <a:pt x="9" y="23"/>
                    <a:pt x="9" y="23"/>
                    <a:pt x="9" y="23"/>
                  </a:cubicBezTo>
                  <a:cubicBezTo>
                    <a:pt x="8" y="23"/>
                    <a:pt x="8" y="23"/>
                    <a:pt x="8" y="23"/>
                  </a:cubicBezTo>
                  <a:cubicBezTo>
                    <a:pt x="9" y="24"/>
                    <a:pt x="9" y="24"/>
                    <a:pt x="9" y="24"/>
                  </a:cubicBezTo>
                  <a:cubicBezTo>
                    <a:pt x="9" y="24"/>
                    <a:pt x="9" y="24"/>
                    <a:pt x="9" y="24"/>
                  </a:cubicBezTo>
                  <a:cubicBezTo>
                    <a:pt x="8" y="24"/>
                    <a:pt x="8" y="24"/>
                    <a:pt x="8"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7" y="25"/>
                    <a:pt x="7" y="25"/>
                    <a:pt x="7" y="25"/>
                  </a:cubicBezTo>
                  <a:cubicBezTo>
                    <a:pt x="8" y="25"/>
                    <a:pt x="8" y="25"/>
                    <a:pt x="8" y="25"/>
                  </a:cubicBezTo>
                  <a:cubicBezTo>
                    <a:pt x="8" y="25"/>
                    <a:pt x="8" y="25"/>
                    <a:pt x="8" y="25"/>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11" y="25"/>
                    <a:pt x="11" y="25"/>
                    <a:pt x="11" y="25"/>
                  </a:cubicBezTo>
                  <a:cubicBezTo>
                    <a:pt x="10" y="25"/>
                    <a:pt x="10" y="25"/>
                    <a:pt x="10" y="25"/>
                  </a:cubicBezTo>
                  <a:cubicBezTo>
                    <a:pt x="11" y="25"/>
                    <a:pt x="11" y="25"/>
                    <a:pt x="11" y="25"/>
                  </a:cubicBezTo>
                  <a:cubicBezTo>
                    <a:pt x="10" y="26"/>
                    <a:pt x="10" y="26"/>
                    <a:pt x="10" y="26"/>
                  </a:cubicBezTo>
                  <a:cubicBezTo>
                    <a:pt x="10" y="27"/>
                    <a:pt x="10" y="27"/>
                    <a:pt x="10" y="27"/>
                  </a:cubicBezTo>
                  <a:cubicBezTo>
                    <a:pt x="10" y="27"/>
                    <a:pt x="10" y="27"/>
                    <a:pt x="10" y="27"/>
                  </a:cubicBezTo>
                  <a:cubicBezTo>
                    <a:pt x="9" y="28"/>
                    <a:pt x="9" y="28"/>
                    <a:pt x="9" y="28"/>
                  </a:cubicBezTo>
                  <a:cubicBezTo>
                    <a:pt x="9" y="28"/>
                    <a:pt x="9" y="28"/>
                    <a:pt x="9" y="28"/>
                  </a:cubicBezTo>
                  <a:cubicBezTo>
                    <a:pt x="9" y="29"/>
                    <a:pt x="9" y="29"/>
                    <a:pt x="9" y="29"/>
                  </a:cubicBezTo>
                  <a:cubicBezTo>
                    <a:pt x="9" y="30"/>
                    <a:pt x="9" y="30"/>
                    <a:pt x="9" y="30"/>
                  </a:cubicBezTo>
                  <a:cubicBezTo>
                    <a:pt x="9" y="30"/>
                    <a:pt x="9" y="30"/>
                    <a:pt x="9" y="30"/>
                  </a:cubicBezTo>
                  <a:cubicBezTo>
                    <a:pt x="9" y="31"/>
                    <a:pt x="9" y="31"/>
                    <a:pt x="9" y="31"/>
                  </a:cubicBezTo>
                  <a:cubicBezTo>
                    <a:pt x="9" y="30"/>
                    <a:pt x="9" y="30"/>
                    <a:pt x="9" y="30"/>
                  </a:cubicBezTo>
                  <a:cubicBezTo>
                    <a:pt x="9" y="31"/>
                    <a:pt x="9" y="31"/>
                    <a:pt x="9" y="31"/>
                  </a:cubicBezTo>
                  <a:cubicBezTo>
                    <a:pt x="9" y="32"/>
                    <a:pt x="9" y="32"/>
                    <a:pt x="9" y="32"/>
                  </a:cubicBezTo>
                  <a:cubicBezTo>
                    <a:pt x="8" y="33"/>
                    <a:pt x="8" y="33"/>
                    <a:pt x="8" y="33"/>
                  </a:cubicBezTo>
                  <a:cubicBezTo>
                    <a:pt x="8" y="33"/>
                    <a:pt x="8" y="33"/>
                    <a:pt x="8" y="33"/>
                  </a:cubicBezTo>
                  <a:cubicBezTo>
                    <a:pt x="9" y="33"/>
                    <a:pt x="9" y="33"/>
                    <a:pt x="9" y="33"/>
                  </a:cubicBezTo>
                  <a:cubicBezTo>
                    <a:pt x="9" y="32"/>
                    <a:pt x="9" y="32"/>
                    <a:pt x="9" y="32"/>
                  </a:cubicBezTo>
                  <a:cubicBezTo>
                    <a:pt x="9" y="32"/>
                    <a:pt x="9" y="32"/>
                    <a:pt x="9" y="32"/>
                  </a:cubicBezTo>
                  <a:cubicBezTo>
                    <a:pt x="9" y="31"/>
                    <a:pt x="9" y="31"/>
                    <a:pt x="9" y="31"/>
                  </a:cubicBezTo>
                  <a:cubicBezTo>
                    <a:pt x="10" y="31"/>
                    <a:pt x="10" y="31"/>
                    <a:pt x="10" y="31"/>
                  </a:cubicBezTo>
                  <a:cubicBezTo>
                    <a:pt x="9" y="29"/>
                    <a:pt x="9" y="29"/>
                    <a:pt x="9" y="29"/>
                  </a:cubicBezTo>
                  <a:cubicBezTo>
                    <a:pt x="10" y="29"/>
                    <a:pt x="10" y="29"/>
                    <a:pt x="10" y="29"/>
                  </a:cubicBezTo>
                  <a:cubicBezTo>
                    <a:pt x="11" y="28"/>
                    <a:pt x="11" y="28"/>
                    <a:pt x="11" y="28"/>
                  </a:cubicBezTo>
                  <a:cubicBezTo>
                    <a:pt x="10" y="29"/>
                    <a:pt x="10" y="29"/>
                    <a:pt x="10" y="29"/>
                  </a:cubicBezTo>
                  <a:cubicBezTo>
                    <a:pt x="10" y="30"/>
                    <a:pt x="10" y="30"/>
                    <a:pt x="10" y="30"/>
                  </a:cubicBezTo>
                  <a:cubicBezTo>
                    <a:pt x="10" y="30"/>
                    <a:pt x="10" y="30"/>
                    <a:pt x="10" y="30"/>
                  </a:cubicBezTo>
                  <a:cubicBezTo>
                    <a:pt x="10" y="30"/>
                    <a:pt x="10" y="30"/>
                    <a:pt x="10" y="30"/>
                  </a:cubicBezTo>
                  <a:cubicBezTo>
                    <a:pt x="11" y="29"/>
                    <a:pt x="11" y="29"/>
                    <a:pt x="11" y="29"/>
                  </a:cubicBezTo>
                  <a:cubicBezTo>
                    <a:pt x="11" y="30"/>
                    <a:pt x="11" y="30"/>
                    <a:pt x="11" y="30"/>
                  </a:cubicBezTo>
                  <a:cubicBezTo>
                    <a:pt x="12" y="29"/>
                    <a:pt x="12" y="29"/>
                    <a:pt x="12" y="29"/>
                  </a:cubicBezTo>
                  <a:cubicBezTo>
                    <a:pt x="12" y="28"/>
                    <a:pt x="12" y="28"/>
                    <a:pt x="12" y="28"/>
                  </a:cubicBezTo>
                  <a:cubicBezTo>
                    <a:pt x="12" y="28"/>
                    <a:pt x="12" y="28"/>
                    <a:pt x="12" y="28"/>
                  </a:cubicBezTo>
                  <a:cubicBezTo>
                    <a:pt x="12" y="29"/>
                    <a:pt x="12" y="29"/>
                    <a:pt x="12" y="29"/>
                  </a:cubicBezTo>
                  <a:cubicBezTo>
                    <a:pt x="13" y="30"/>
                    <a:pt x="13" y="30"/>
                    <a:pt x="13" y="30"/>
                  </a:cubicBezTo>
                  <a:cubicBezTo>
                    <a:pt x="12" y="30"/>
                    <a:pt x="12" y="30"/>
                    <a:pt x="12" y="30"/>
                  </a:cubicBezTo>
                  <a:cubicBezTo>
                    <a:pt x="12" y="31"/>
                    <a:pt x="12" y="31"/>
                    <a:pt x="12" y="31"/>
                  </a:cubicBezTo>
                  <a:cubicBezTo>
                    <a:pt x="12" y="31"/>
                    <a:pt x="12" y="31"/>
                    <a:pt x="12" y="31"/>
                  </a:cubicBezTo>
                  <a:cubicBezTo>
                    <a:pt x="12" y="31"/>
                    <a:pt x="12" y="31"/>
                    <a:pt x="12" y="31"/>
                  </a:cubicBezTo>
                  <a:cubicBezTo>
                    <a:pt x="13" y="32"/>
                    <a:pt x="13" y="32"/>
                    <a:pt x="13" y="32"/>
                  </a:cubicBezTo>
                  <a:cubicBezTo>
                    <a:pt x="12" y="33"/>
                    <a:pt x="12" y="33"/>
                    <a:pt x="12" y="33"/>
                  </a:cubicBezTo>
                  <a:cubicBezTo>
                    <a:pt x="11" y="35"/>
                    <a:pt x="11" y="35"/>
                    <a:pt x="11" y="35"/>
                  </a:cubicBezTo>
                  <a:cubicBezTo>
                    <a:pt x="11" y="35"/>
                    <a:pt x="11" y="35"/>
                    <a:pt x="11" y="35"/>
                  </a:cubicBezTo>
                  <a:cubicBezTo>
                    <a:pt x="11" y="35"/>
                    <a:pt x="11" y="35"/>
                    <a:pt x="11" y="35"/>
                  </a:cubicBezTo>
                  <a:cubicBezTo>
                    <a:pt x="11" y="36"/>
                    <a:pt x="11" y="36"/>
                    <a:pt x="11" y="36"/>
                  </a:cubicBezTo>
                  <a:cubicBezTo>
                    <a:pt x="12" y="37"/>
                    <a:pt x="12" y="37"/>
                    <a:pt x="12" y="37"/>
                  </a:cubicBezTo>
                  <a:cubicBezTo>
                    <a:pt x="11" y="36"/>
                    <a:pt x="11" y="36"/>
                    <a:pt x="11" y="36"/>
                  </a:cubicBezTo>
                  <a:cubicBezTo>
                    <a:pt x="12" y="36"/>
                    <a:pt x="12" y="36"/>
                    <a:pt x="12" y="36"/>
                  </a:cubicBezTo>
                  <a:cubicBezTo>
                    <a:pt x="13" y="37"/>
                    <a:pt x="13" y="37"/>
                    <a:pt x="13" y="37"/>
                  </a:cubicBezTo>
                  <a:cubicBezTo>
                    <a:pt x="13" y="36"/>
                    <a:pt x="13" y="36"/>
                    <a:pt x="13" y="36"/>
                  </a:cubicBezTo>
                  <a:cubicBezTo>
                    <a:pt x="13" y="35"/>
                    <a:pt x="13" y="35"/>
                    <a:pt x="13" y="35"/>
                  </a:cubicBezTo>
                  <a:cubicBezTo>
                    <a:pt x="13" y="35"/>
                    <a:pt x="13" y="35"/>
                    <a:pt x="13" y="35"/>
                  </a:cubicBezTo>
                  <a:cubicBezTo>
                    <a:pt x="14" y="36"/>
                    <a:pt x="14" y="36"/>
                    <a:pt x="14" y="36"/>
                  </a:cubicBezTo>
                  <a:cubicBezTo>
                    <a:pt x="15" y="36"/>
                    <a:pt x="15" y="36"/>
                    <a:pt x="15" y="36"/>
                  </a:cubicBezTo>
                  <a:cubicBezTo>
                    <a:pt x="15" y="36"/>
                    <a:pt x="15" y="36"/>
                    <a:pt x="15" y="36"/>
                  </a:cubicBezTo>
                  <a:cubicBezTo>
                    <a:pt x="16" y="36"/>
                    <a:pt x="16" y="36"/>
                    <a:pt x="16" y="36"/>
                  </a:cubicBezTo>
                  <a:cubicBezTo>
                    <a:pt x="16" y="35"/>
                    <a:pt x="16" y="35"/>
                    <a:pt x="16" y="35"/>
                  </a:cubicBezTo>
                  <a:cubicBezTo>
                    <a:pt x="19" y="35"/>
                    <a:pt x="19" y="35"/>
                    <a:pt x="19" y="35"/>
                  </a:cubicBezTo>
                  <a:cubicBezTo>
                    <a:pt x="17" y="35"/>
                    <a:pt x="17" y="35"/>
                    <a:pt x="17" y="35"/>
                  </a:cubicBezTo>
                  <a:cubicBezTo>
                    <a:pt x="16" y="38"/>
                    <a:pt x="16" y="38"/>
                    <a:pt x="16" y="38"/>
                  </a:cubicBezTo>
                  <a:cubicBezTo>
                    <a:pt x="17" y="39"/>
                    <a:pt x="17" y="39"/>
                    <a:pt x="17" y="39"/>
                  </a:cubicBezTo>
                  <a:cubicBezTo>
                    <a:pt x="18" y="39"/>
                    <a:pt x="18" y="39"/>
                    <a:pt x="18" y="39"/>
                  </a:cubicBezTo>
                  <a:cubicBezTo>
                    <a:pt x="18" y="40"/>
                    <a:pt x="18" y="40"/>
                    <a:pt x="18" y="40"/>
                  </a:cubicBezTo>
                  <a:cubicBezTo>
                    <a:pt x="19" y="39"/>
                    <a:pt x="19" y="39"/>
                    <a:pt x="19" y="39"/>
                  </a:cubicBezTo>
                  <a:cubicBezTo>
                    <a:pt x="19" y="39"/>
                    <a:pt x="19" y="39"/>
                    <a:pt x="19" y="39"/>
                  </a:cubicBezTo>
                  <a:cubicBezTo>
                    <a:pt x="19" y="40"/>
                    <a:pt x="19" y="40"/>
                    <a:pt x="19" y="40"/>
                  </a:cubicBezTo>
                  <a:cubicBezTo>
                    <a:pt x="19" y="41"/>
                    <a:pt x="19" y="41"/>
                    <a:pt x="19" y="41"/>
                  </a:cubicBezTo>
                  <a:cubicBezTo>
                    <a:pt x="19" y="41"/>
                    <a:pt x="19" y="41"/>
                    <a:pt x="19" y="41"/>
                  </a:cubicBezTo>
                  <a:cubicBezTo>
                    <a:pt x="19" y="42"/>
                    <a:pt x="19" y="42"/>
                    <a:pt x="19" y="42"/>
                  </a:cubicBezTo>
                  <a:cubicBezTo>
                    <a:pt x="18" y="43"/>
                    <a:pt x="18" y="43"/>
                    <a:pt x="18" y="43"/>
                  </a:cubicBezTo>
                  <a:cubicBezTo>
                    <a:pt x="19" y="44"/>
                    <a:pt x="19" y="44"/>
                    <a:pt x="19" y="44"/>
                  </a:cubicBezTo>
                  <a:cubicBezTo>
                    <a:pt x="19" y="44"/>
                    <a:pt x="19" y="44"/>
                    <a:pt x="19" y="44"/>
                  </a:cubicBezTo>
                  <a:cubicBezTo>
                    <a:pt x="20" y="44"/>
                    <a:pt x="20" y="44"/>
                    <a:pt x="20" y="44"/>
                  </a:cubicBezTo>
                  <a:cubicBezTo>
                    <a:pt x="20" y="44"/>
                    <a:pt x="20" y="44"/>
                    <a:pt x="20" y="44"/>
                  </a:cubicBezTo>
                  <a:cubicBezTo>
                    <a:pt x="19" y="44"/>
                    <a:pt x="19" y="44"/>
                    <a:pt x="19" y="44"/>
                  </a:cubicBezTo>
                  <a:cubicBezTo>
                    <a:pt x="19" y="44"/>
                    <a:pt x="19" y="44"/>
                    <a:pt x="19" y="44"/>
                  </a:cubicBezTo>
                  <a:cubicBezTo>
                    <a:pt x="18" y="44"/>
                    <a:pt x="18" y="44"/>
                    <a:pt x="18" y="44"/>
                  </a:cubicBezTo>
                  <a:cubicBezTo>
                    <a:pt x="18" y="45"/>
                    <a:pt x="18" y="45"/>
                    <a:pt x="18" y="45"/>
                  </a:cubicBezTo>
                  <a:cubicBezTo>
                    <a:pt x="19" y="45"/>
                    <a:pt x="19" y="45"/>
                    <a:pt x="19" y="45"/>
                  </a:cubicBezTo>
                  <a:cubicBezTo>
                    <a:pt x="18" y="45"/>
                    <a:pt x="18" y="45"/>
                    <a:pt x="18" y="45"/>
                  </a:cubicBezTo>
                  <a:cubicBezTo>
                    <a:pt x="18" y="44"/>
                    <a:pt x="18" y="44"/>
                    <a:pt x="18" y="44"/>
                  </a:cubicBezTo>
                  <a:cubicBezTo>
                    <a:pt x="16" y="45"/>
                    <a:pt x="16" y="45"/>
                    <a:pt x="16" y="45"/>
                  </a:cubicBezTo>
                  <a:cubicBezTo>
                    <a:pt x="16" y="45"/>
                    <a:pt x="16" y="45"/>
                    <a:pt x="16" y="45"/>
                  </a:cubicBezTo>
                  <a:cubicBezTo>
                    <a:pt x="14" y="45"/>
                    <a:pt x="14" y="45"/>
                    <a:pt x="14" y="45"/>
                  </a:cubicBezTo>
                  <a:cubicBezTo>
                    <a:pt x="13" y="46"/>
                    <a:pt x="13" y="46"/>
                    <a:pt x="13" y="46"/>
                  </a:cubicBezTo>
                  <a:cubicBezTo>
                    <a:pt x="12" y="47"/>
                    <a:pt x="12" y="47"/>
                    <a:pt x="12" y="47"/>
                  </a:cubicBezTo>
                  <a:cubicBezTo>
                    <a:pt x="12" y="47"/>
                    <a:pt x="12" y="47"/>
                    <a:pt x="12" y="47"/>
                  </a:cubicBezTo>
                  <a:cubicBezTo>
                    <a:pt x="13" y="47"/>
                    <a:pt x="13" y="47"/>
                    <a:pt x="13" y="47"/>
                  </a:cubicBezTo>
                  <a:cubicBezTo>
                    <a:pt x="13" y="47"/>
                    <a:pt x="13" y="47"/>
                    <a:pt x="13" y="47"/>
                  </a:cubicBezTo>
                  <a:cubicBezTo>
                    <a:pt x="13" y="47"/>
                    <a:pt x="13" y="47"/>
                    <a:pt x="13" y="47"/>
                  </a:cubicBezTo>
                  <a:cubicBezTo>
                    <a:pt x="15" y="47"/>
                    <a:pt x="15" y="47"/>
                    <a:pt x="15" y="47"/>
                  </a:cubicBezTo>
                  <a:cubicBezTo>
                    <a:pt x="14" y="47"/>
                    <a:pt x="14" y="47"/>
                    <a:pt x="14" y="47"/>
                  </a:cubicBezTo>
                  <a:cubicBezTo>
                    <a:pt x="15" y="48"/>
                    <a:pt x="15" y="48"/>
                    <a:pt x="15" y="48"/>
                  </a:cubicBezTo>
                  <a:cubicBezTo>
                    <a:pt x="14" y="48"/>
                    <a:pt x="14" y="48"/>
                    <a:pt x="14" y="48"/>
                  </a:cubicBezTo>
                  <a:cubicBezTo>
                    <a:pt x="15" y="49"/>
                    <a:pt x="15" y="49"/>
                    <a:pt x="15" y="49"/>
                  </a:cubicBezTo>
                  <a:cubicBezTo>
                    <a:pt x="15" y="49"/>
                    <a:pt x="15" y="49"/>
                    <a:pt x="15" y="49"/>
                  </a:cubicBezTo>
                  <a:cubicBezTo>
                    <a:pt x="14" y="50"/>
                    <a:pt x="14" y="50"/>
                    <a:pt x="14" y="50"/>
                  </a:cubicBezTo>
                  <a:cubicBezTo>
                    <a:pt x="13" y="51"/>
                    <a:pt x="13" y="51"/>
                    <a:pt x="13" y="51"/>
                  </a:cubicBezTo>
                  <a:cubicBezTo>
                    <a:pt x="13" y="51"/>
                    <a:pt x="13" y="51"/>
                    <a:pt x="13" y="51"/>
                  </a:cubicBezTo>
                  <a:cubicBezTo>
                    <a:pt x="12" y="51"/>
                    <a:pt x="12" y="51"/>
                    <a:pt x="12" y="51"/>
                  </a:cubicBezTo>
                  <a:cubicBezTo>
                    <a:pt x="11" y="52"/>
                    <a:pt x="11" y="52"/>
                    <a:pt x="11" y="52"/>
                  </a:cubicBezTo>
                  <a:cubicBezTo>
                    <a:pt x="11" y="52"/>
                    <a:pt x="11" y="52"/>
                    <a:pt x="11" y="52"/>
                  </a:cubicBezTo>
                  <a:cubicBezTo>
                    <a:pt x="10" y="52"/>
                    <a:pt x="10" y="52"/>
                    <a:pt x="10" y="52"/>
                  </a:cubicBezTo>
                  <a:cubicBezTo>
                    <a:pt x="10" y="52"/>
                    <a:pt x="10" y="52"/>
                    <a:pt x="10" y="52"/>
                  </a:cubicBezTo>
                  <a:cubicBezTo>
                    <a:pt x="11" y="53"/>
                    <a:pt x="11" y="53"/>
                    <a:pt x="11" y="53"/>
                  </a:cubicBezTo>
                  <a:cubicBezTo>
                    <a:pt x="10" y="53"/>
                    <a:pt x="10" y="53"/>
                    <a:pt x="10" y="53"/>
                  </a:cubicBezTo>
                  <a:cubicBezTo>
                    <a:pt x="11" y="53"/>
                    <a:pt x="11" y="53"/>
                    <a:pt x="11" y="53"/>
                  </a:cubicBezTo>
                  <a:cubicBezTo>
                    <a:pt x="11" y="54"/>
                    <a:pt x="11" y="54"/>
                    <a:pt x="11" y="54"/>
                  </a:cubicBezTo>
                  <a:cubicBezTo>
                    <a:pt x="11" y="54"/>
                    <a:pt x="11" y="54"/>
                    <a:pt x="11" y="54"/>
                  </a:cubicBezTo>
                  <a:cubicBezTo>
                    <a:pt x="12" y="54"/>
                    <a:pt x="12" y="54"/>
                    <a:pt x="12" y="54"/>
                  </a:cubicBezTo>
                  <a:cubicBezTo>
                    <a:pt x="12" y="53"/>
                    <a:pt x="12" y="53"/>
                    <a:pt x="12" y="53"/>
                  </a:cubicBezTo>
                  <a:cubicBezTo>
                    <a:pt x="14" y="53"/>
                    <a:pt x="14" y="53"/>
                    <a:pt x="14" y="53"/>
                  </a:cubicBezTo>
                  <a:cubicBezTo>
                    <a:pt x="14" y="53"/>
                    <a:pt x="14" y="53"/>
                    <a:pt x="14" y="53"/>
                  </a:cubicBezTo>
                  <a:cubicBezTo>
                    <a:pt x="15" y="54"/>
                    <a:pt x="15" y="54"/>
                    <a:pt x="15" y="54"/>
                  </a:cubicBezTo>
                  <a:cubicBezTo>
                    <a:pt x="14" y="54"/>
                    <a:pt x="14" y="54"/>
                    <a:pt x="14" y="54"/>
                  </a:cubicBezTo>
                  <a:cubicBezTo>
                    <a:pt x="14" y="54"/>
                    <a:pt x="14" y="54"/>
                    <a:pt x="14" y="54"/>
                  </a:cubicBezTo>
                  <a:cubicBezTo>
                    <a:pt x="15" y="54"/>
                    <a:pt x="15" y="54"/>
                    <a:pt x="15" y="54"/>
                  </a:cubicBezTo>
                  <a:cubicBezTo>
                    <a:pt x="15" y="54"/>
                    <a:pt x="15" y="54"/>
                    <a:pt x="15" y="54"/>
                  </a:cubicBezTo>
                  <a:cubicBezTo>
                    <a:pt x="16" y="54"/>
                    <a:pt x="16" y="54"/>
                    <a:pt x="16" y="54"/>
                  </a:cubicBezTo>
                  <a:cubicBezTo>
                    <a:pt x="16" y="55"/>
                    <a:pt x="16" y="55"/>
                    <a:pt x="16" y="55"/>
                  </a:cubicBezTo>
                  <a:cubicBezTo>
                    <a:pt x="17" y="55"/>
                    <a:pt x="17" y="55"/>
                    <a:pt x="17" y="55"/>
                  </a:cubicBezTo>
                  <a:cubicBezTo>
                    <a:pt x="18" y="55"/>
                    <a:pt x="18" y="55"/>
                    <a:pt x="18" y="55"/>
                  </a:cubicBezTo>
                  <a:cubicBezTo>
                    <a:pt x="19" y="55"/>
                    <a:pt x="19" y="55"/>
                    <a:pt x="19" y="55"/>
                  </a:cubicBezTo>
                  <a:cubicBezTo>
                    <a:pt x="19" y="54"/>
                    <a:pt x="19" y="54"/>
                    <a:pt x="19" y="54"/>
                  </a:cubicBezTo>
                  <a:cubicBezTo>
                    <a:pt x="20" y="54"/>
                    <a:pt x="20" y="54"/>
                    <a:pt x="20" y="54"/>
                  </a:cubicBezTo>
                  <a:cubicBezTo>
                    <a:pt x="21" y="54"/>
                    <a:pt x="21" y="54"/>
                    <a:pt x="21" y="54"/>
                  </a:cubicBezTo>
                  <a:cubicBezTo>
                    <a:pt x="21" y="53"/>
                    <a:pt x="21" y="53"/>
                    <a:pt x="21" y="53"/>
                  </a:cubicBezTo>
                  <a:cubicBezTo>
                    <a:pt x="20" y="54"/>
                    <a:pt x="20" y="54"/>
                    <a:pt x="20" y="54"/>
                  </a:cubicBezTo>
                  <a:cubicBezTo>
                    <a:pt x="19" y="55"/>
                    <a:pt x="19" y="55"/>
                    <a:pt x="19" y="55"/>
                  </a:cubicBezTo>
                  <a:cubicBezTo>
                    <a:pt x="19" y="56"/>
                    <a:pt x="19" y="56"/>
                    <a:pt x="19" y="56"/>
                  </a:cubicBezTo>
                  <a:cubicBezTo>
                    <a:pt x="18" y="56"/>
                    <a:pt x="18" y="56"/>
                    <a:pt x="18" y="56"/>
                  </a:cubicBezTo>
                  <a:cubicBezTo>
                    <a:pt x="18" y="57"/>
                    <a:pt x="18" y="57"/>
                    <a:pt x="18" y="57"/>
                  </a:cubicBezTo>
                  <a:cubicBezTo>
                    <a:pt x="17" y="56"/>
                    <a:pt x="17" y="56"/>
                    <a:pt x="17" y="56"/>
                  </a:cubicBezTo>
                  <a:cubicBezTo>
                    <a:pt x="15" y="56"/>
                    <a:pt x="15" y="56"/>
                    <a:pt x="15" y="56"/>
                  </a:cubicBezTo>
                  <a:cubicBezTo>
                    <a:pt x="14" y="56"/>
                    <a:pt x="14" y="56"/>
                    <a:pt x="14" y="56"/>
                  </a:cubicBezTo>
                  <a:cubicBezTo>
                    <a:pt x="14" y="57"/>
                    <a:pt x="14" y="57"/>
                    <a:pt x="14" y="57"/>
                  </a:cubicBezTo>
                  <a:cubicBezTo>
                    <a:pt x="14" y="57"/>
                    <a:pt x="14" y="57"/>
                    <a:pt x="14" y="57"/>
                  </a:cubicBezTo>
                  <a:cubicBezTo>
                    <a:pt x="13" y="57"/>
                    <a:pt x="13" y="57"/>
                    <a:pt x="13" y="57"/>
                  </a:cubicBezTo>
                  <a:cubicBezTo>
                    <a:pt x="13" y="59"/>
                    <a:pt x="13" y="59"/>
                    <a:pt x="13" y="59"/>
                  </a:cubicBezTo>
                  <a:cubicBezTo>
                    <a:pt x="12" y="59"/>
                    <a:pt x="12" y="59"/>
                    <a:pt x="12" y="59"/>
                  </a:cubicBezTo>
                  <a:cubicBezTo>
                    <a:pt x="12" y="60"/>
                    <a:pt x="12" y="60"/>
                    <a:pt x="12" y="60"/>
                  </a:cubicBezTo>
                  <a:cubicBezTo>
                    <a:pt x="11" y="60"/>
                    <a:pt x="11" y="60"/>
                    <a:pt x="11" y="60"/>
                  </a:cubicBezTo>
                  <a:cubicBezTo>
                    <a:pt x="11" y="61"/>
                    <a:pt x="11" y="61"/>
                    <a:pt x="11" y="61"/>
                  </a:cubicBezTo>
                  <a:cubicBezTo>
                    <a:pt x="10" y="61"/>
                    <a:pt x="10" y="61"/>
                    <a:pt x="10" y="61"/>
                  </a:cubicBezTo>
                  <a:cubicBezTo>
                    <a:pt x="10" y="61"/>
                    <a:pt x="10" y="61"/>
                    <a:pt x="10" y="61"/>
                  </a:cubicBezTo>
                  <a:cubicBezTo>
                    <a:pt x="9" y="62"/>
                    <a:pt x="9" y="62"/>
                    <a:pt x="9" y="62"/>
                  </a:cubicBezTo>
                  <a:cubicBezTo>
                    <a:pt x="9" y="62"/>
                    <a:pt x="9" y="62"/>
                    <a:pt x="9" y="62"/>
                  </a:cubicBezTo>
                  <a:cubicBezTo>
                    <a:pt x="8" y="62"/>
                    <a:pt x="8" y="62"/>
                    <a:pt x="8" y="62"/>
                  </a:cubicBezTo>
                  <a:cubicBezTo>
                    <a:pt x="8" y="63"/>
                    <a:pt x="8" y="63"/>
                    <a:pt x="8" y="63"/>
                  </a:cubicBezTo>
                  <a:cubicBezTo>
                    <a:pt x="9" y="63"/>
                    <a:pt x="9" y="63"/>
                    <a:pt x="9" y="63"/>
                  </a:cubicBezTo>
                  <a:cubicBezTo>
                    <a:pt x="9" y="62"/>
                    <a:pt x="9" y="62"/>
                    <a:pt x="9" y="62"/>
                  </a:cubicBezTo>
                  <a:cubicBezTo>
                    <a:pt x="10" y="62"/>
                    <a:pt x="10" y="62"/>
                    <a:pt x="10" y="62"/>
                  </a:cubicBezTo>
                  <a:lnTo>
                    <a:pt x="10"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4" name="Freeform 70"/>
            <p:cNvSpPr>
              <a:spLocks noEditPoints="1"/>
            </p:cNvSpPr>
            <p:nvPr/>
          </p:nvSpPr>
          <p:spPr bwMode="auto">
            <a:xfrm>
              <a:off x="4202957" y="2102919"/>
              <a:ext cx="275339" cy="229020"/>
            </a:xfrm>
            <a:custGeom>
              <a:avLst/>
              <a:gdLst>
                <a:gd name="T0" fmla="*/ 166 w 214"/>
                <a:gd name="T1" fmla="*/ 85 h 178"/>
                <a:gd name="T2" fmla="*/ 155 w 214"/>
                <a:gd name="T3" fmla="*/ 92 h 178"/>
                <a:gd name="T4" fmla="*/ 159 w 214"/>
                <a:gd name="T5" fmla="*/ 81 h 178"/>
                <a:gd name="T6" fmla="*/ 170 w 214"/>
                <a:gd name="T7" fmla="*/ 67 h 178"/>
                <a:gd name="T8" fmla="*/ 177 w 214"/>
                <a:gd name="T9" fmla="*/ 67 h 178"/>
                <a:gd name="T10" fmla="*/ 181 w 214"/>
                <a:gd name="T11" fmla="*/ 48 h 178"/>
                <a:gd name="T12" fmla="*/ 185 w 214"/>
                <a:gd name="T13" fmla="*/ 37 h 178"/>
                <a:gd name="T14" fmla="*/ 170 w 214"/>
                <a:gd name="T15" fmla="*/ 33 h 178"/>
                <a:gd name="T16" fmla="*/ 159 w 214"/>
                <a:gd name="T17" fmla="*/ 29 h 178"/>
                <a:gd name="T18" fmla="*/ 144 w 214"/>
                <a:gd name="T19" fmla="*/ 26 h 178"/>
                <a:gd name="T20" fmla="*/ 133 w 214"/>
                <a:gd name="T21" fmla="*/ 18 h 178"/>
                <a:gd name="T22" fmla="*/ 122 w 214"/>
                <a:gd name="T23" fmla="*/ 11 h 178"/>
                <a:gd name="T24" fmla="*/ 111 w 214"/>
                <a:gd name="T25" fmla="*/ 0 h 178"/>
                <a:gd name="T26" fmla="*/ 96 w 214"/>
                <a:gd name="T27" fmla="*/ 3 h 178"/>
                <a:gd name="T28" fmla="*/ 92 w 214"/>
                <a:gd name="T29" fmla="*/ 18 h 178"/>
                <a:gd name="T30" fmla="*/ 70 w 214"/>
                <a:gd name="T31" fmla="*/ 26 h 178"/>
                <a:gd name="T32" fmla="*/ 63 w 214"/>
                <a:gd name="T33" fmla="*/ 33 h 178"/>
                <a:gd name="T34" fmla="*/ 55 w 214"/>
                <a:gd name="T35" fmla="*/ 26 h 178"/>
                <a:gd name="T36" fmla="*/ 44 w 214"/>
                <a:gd name="T37" fmla="*/ 29 h 178"/>
                <a:gd name="T38" fmla="*/ 48 w 214"/>
                <a:gd name="T39" fmla="*/ 41 h 178"/>
                <a:gd name="T40" fmla="*/ 40 w 214"/>
                <a:gd name="T41" fmla="*/ 44 h 178"/>
                <a:gd name="T42" fmla="*/ 26 w 214"/>
                <a:gd name="T43" fmla="*/ 41 h 178"/>
                <a:gd name="T44" fmla="*/ 11 w 214"/>
                <a:gd name="T45" fmla="*/ 44 h 178"/>
                <a:gd name="T46" fmla="*/ 0 w 214"/>
                <a:gd name="T47" fmla="*/ 52 h 178"/>
                <a:gd name="T48" fmla="*/ 3 w 214"/>
                <a:gd name="T49" fmla="*/ 52 h 178"/>
                <a:gd name="T50" fmla="*/ 3 w 214"/>
                <a:gd name="T51" fmla="*/ 55 h 178"/>
                <a:gd name="T52" fmla="*/ 7 w 214"/>
                <a:gd name="T53" fmla="*/ 63 h 178"/>
                <a:gd name="T54" fmla="*/ 22 w 214"/>
                <a:gd name="T55" fmla="*/ 63 h 178"/>
                <a:gd name="T56" fmla="*/ 29 w 214"/>
                <a:gd name="T57" fmla="*/ 67 h 178"/>
                <a:gd name="T58" fmla="*/ 37 w 214"/>
                <a:gd name="T59" fmla="*/ 70 h 178"/>
                <a:gd name="T60" fmla="*/ 44 w 214"/>
                <a:gd name="T61" fmla="*/ 70 h 178"/>
                <a:gd name="T62" fmla="*/ 40 w 214"/>
                <a:gd name="T63" fmla="*/ 81 h 178"/>
                <a:gd name="T64" fmla="*/ 55 w 214"/>
                <a:gd name="T65" fmla="*/ 89 h 178"/>
                <a:gd name="T66" fmla="*/ 51 w 214"/>
                <a:gd name="T67" fmla="*/ 100 h 178"/>
                <a:gd name="T68" fmla="*/ 59 w 214"/>
                <a:gd name="T69" fmla="*/ 104 h 178"/>
                <a:gd name="T70" fmla="*/ 55 w 214"/>
                <a:gd name="T71" fmla="*/ 118 h 178"/>
                <a:gd name="T72" fmla="*/ 48 w 214"/>
                <a:gd name="T73" fmla="*/ 141 h 178"/>
                <a:gd name="T74" fmla="*/ 55 w 214"/>
                <a:gd name="T75" fmla="*/ 148 h 178"/>
                <a:gd name="T76" fmla="*/ 77 w 214"/>
                <a:gd name="T77" fmla="*/ 156 h 178"/>
                <a:gd name="T78" fmla="*/ 96 w 214"/>
                <a:gd name="T79" fmla="*/ 156 h 178"/>
                <a:gd name="T80" fmla="*/ 114 w 214"/>
                <a:gd name="T81" fmla="*/ 159 h 178"/>
                <a:gd name="T82" fmla="*/ 126 w 214"/>
                <a:gd name="T83" fmla="*/ 137 h 178"/>
                <a:gd name="T84" fmla="*/ 140 w 214"/>
                <a:gd name="T85" fmla="*/ 141 h 178"/>
                <a:gd name="T86" fmla="*/ 166 w 214"/>
                <a:gd name="T87" fmla="*/ 148 h 178"/>
                <a:gd name="T88" fmla="*/ 181 w 214"/>
                <a:gd name="T89" fmla="*/ 133 h 178"/>
                <a:gd name="T90" fmla="*/ 170 w 214"/>
                <a:gd name="T91" fmla="*/ 115 h 178"/>
                <a:gd name="T92" fmla="*/ 170 w 214"/>
                <a:gd name="T93" fmla="*/ 100 h 178"/>
                <a:gd name="T94" fmla="*/ 207 w 214"/>
                <a:gd name="T95" fmla="*/ 178 h 178"/>
                <a:gd name="T96" fmla="*/ 203 w 214"/>
                <a:gd name="T97" fmla="*/ 170 h 178"/>
                <a:gd name="T98" fmla="*/ 200 w 214"/>
                <a:gd name="T99" fmla="*/ 167 h 178"/>
                <a:gd name="T100" fmla="*/ 200 w 214"/>
                <a:gd name="T101" fmla="*/ 159 h 178"/>
                <a:gd name="T102" fmla="*/ 207 w 214"/>
                <a:gd name="T103" fmla="*/ 156 h 178"/>
                <a:gd name="T104" fmla="*/ 211 w 214"/>
                <a:gd name="T105" fmla="*/ 148 h 178"/>
                <a:gd name="T106" fmla="*/ 211 w 214"/>
                <a:gd name="T107"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4" h="178">
                  <a:moveTo>
                    <a:pt x="174" y="96"/>
                  </a:moveTo>
                  <a:lnTo>
                    <a:pt x="174" y="92"/>
                  </a:lnTo>
                  <a:lnTo>
                    <a:pt x="170" y="92"/>
                  </a:lnTo>
                  <a:lnTo>
                    <a:pt x="170" y="89"/>
                  </a:lnTo>
                  <a:lnTo>
                    <a:pt x="166" y="85"/>
                  </a:lnTo>
                  <a:lnTo>
                    <a:pt x="163" y="85"/>
                  </a:lnTo>
                  <a:lnTo>
                    <a:pt x="159" y="89"/>
                  </a:lnTo>
                  <a:lnTo>
                    <a:pt x="163" y="92"/>
                  </a:lnTo>
                  <a:lnTo>
                    <a:pt x="159" y="92"/>
                  </a:lnTo>
                  <a:lnTo>
                    <a:pt x="155" y="92"/>
                  </a:lnTo>
                  <a:lnTo>
                    <a:pt x="155" y="89"/>
                  </a:lnTo>
                  <a:lnTo>
                    <a:pt x="155" y="89"/>
                  </a:lnTo>
                  <a:lnTo>
                    <a:pt x="159" y="89"/>
                  </a:lnTo>
                  <a:lnTo>
                    <a:pt x="159" y="85"/>
                  </a:lnTo>
                  <a:lnTo>
                    <a:pt x="159" y="81"/>
                  </a:lnTo>
                  <a:lnTo>
                    <a:pt x="163" y="74"/>
                  </a:lnTo>
                  <a:lnTo>
                    <a:pt x="166" y="74"/>
                  </a:lnTo>
                  <a:lnTo>
                    <a:pt x="170" y="70"/>
                  </a:lnTo>
                  <a:lnTo>
                    <a:pt x="170" y="70"/>
                  </a:lnTo>
                  <a:lnTo>
                    <a:pt x="170" y="67"/>
                  </a:lnTo>
                  <a:lnTo>
                    <a:pt x="166" y="67"/>
                  </a:lnTo>
                  <a:lnTo>
                    <a:pt x="170" y="63"/>
                  </a:lnTo>
                  <a:lnTo>
                    <a:pt x="174" y="63"/>
                  </a:lnTo>
                  <a:lnTo>
                    <a:pt x="174" y="67"/>
                  </a:lnTo>
                  <a:lnTo>
                    <a:pt x="177" y="67"/>
                  </a:lnTo>
                  <a:lnTo>
                    <a:pt x="181" y="63"/>
                  </a:lnTo>
                  <a:lnTo>
                    <a:pt x="181" y="59"/>
                  </a:lnTo>
                  <a:lnTo>
                    <a:pt x="177" y="59"/>
                  </a:lnTo>
                  <a:lnTo>
                    <a:pt x="177" y="55"/>
                  </a:lnTo>
                  <a:lnTo>
                    <a:pt x="181" y="48"/>
                  </a:lnTo>
                  <a:lnTo>
                    <a:pt x="181" y="48"/>
                  </a:lnTo>
                  <a:lnTo>
                    <a:pt x="181" y="44"/>
                  </a:lnTo>
                  <a:lnTo>
                    <a:pt x="185" y="41"/>
                  </a:lnTo>
                  <a:lnTo>
                    <a:pt x="188" y="37"/>
                  </a:lnTo>
                  <a:lnTo>
                    <a:pt x="185" y="37"/>
                  </a:lnTo>
                  <a:lnTo>
                    <a:pt x="181" y="37"/>
                  </a:lnTo>
                  <a:lnTo>
                    <a:pt x="177" y="33"/>
                  </a:lnTo>
                  <a:lnTo>
                    <a:pt x="174" y="37"/>
                  </a:lnTo>
                  <a:lnTo>
                    <a:pt x="170" y="33"/>
                  </a:lnTo>
                  <a:lnTo>
                    <a:pt x="170" y="33"/>
                  </a:lnTo>
                  <a:lnTo>
                    <a:pt x="166" y="37"/>
                  </a:lnTo>
                  <a:lnTo>
                    <a:pt x="163" y="33"/>
                  </a:lnTo>
                  <a:lnTo>
                    <a:pt x="163" y="29"/>
                  </a:lnTo>
                  <a:lnTo>
                    <a:pt x="159" y="29"/>
                  </a:lnTo>
                  <a:lnTo>
                    <a:pt x="159" y="29"/>
                  </a:lnTo>
                  <a:lnTo>
                    <a:pt x="155" y="29"/>
                  </a:lnTo>
                  <a:lnTo>
                    <a:pt x="151" y="26"/>
                  </a:lnTo>
                  <a:lnTo>
                    <a:pt x="148" y="26"/>
                  </a:lnTo>
                  <a:lnTo>
                    <a:pt x="148" y="26"/>
                  </a:lnTo>
                  <a:lnTo>
                    <a:pt x="144" y="26"/>
                  </a:lnTo>
                  <a:lnTo>
                    <a:pt x="140" y="26"/>
                  </a:lnTo>
                  <a:lnTo>
                    <a:pt x="137" y="22"/>
                  </a:lnTo>
                  <a:lnTo>
                    <a:pt x="137" y="18"/>
                  </a:lnTo>
                  <a:lnTo>
                    <a:pt x="133" y="18"/>
                  </a:lnTo>
                  <a:lnTo>
                    <a:pt x="133" y="18"/>
                  </a:lnTo>
                  <a:lnTo>
                    <a:pt x="129" y="18"/>
                  </a:lnTo>
                  <a:lnTo>
                    <a:pt x="126" y="18"/>
                  </a:lnTo>
                  <a:lnTo>
                    <a:pt x="126" y="15"/>
                  </a:lnTo>
                  <a:lnTo>
                    <a:pt x="126" y="15"/>
                  </a:lnTo>
                  <a:lnTo>
                    <a:pt x="122" y="11"/>
                  </a:lnTo>
                  <a:lnTo>
                    <a:pt x="122" y="11"/>
                  </a:lnTo>
                  <a:lnTo>
                    <a:pt x="114" y="7"/>
                  </a:lnTo>
                  <a:lnTo>
                    <a:pt x="114" y="7"/>
                  </a:lnTo>
                  <a:lnTo>
                    <a:pt x="111" y="3"/>
                  </a:lnTo>
                  <a:lnTo>
                    <a:pt x="111" y="0"/>
                  </a:lnTo>
                  <a:lnTo>
                    <a:pt x="111" y="0"/>
                  </a:lnTo>
                  <a:lnTo>
                    <a:pt x="107" y="0"/>
                  </a:lnTo>
                  <a:lnTo>
                    <a:pt x="103" y="0"/>
                  </a:lnTo>
                  <a:lnTo>
                    <a:pt x="100" y="0"/>
                  </a:lnTo>
                  <a:lnTo>
                    <a:pt x="96" y="3"/>
                  </a:lnTo>
                  <a:lnTo>
                    <a:pt x="96" y="3"/>
                  </a:lnTo>
                  <a:lnTo>
                    <a:pt x="96" y="7"/>
                  </a:lnTo>
                  <a:lnTo>
                    <a:pt x="96" y="15"/>
                  </a:lnTo>
                  <a:lnTo>
                    <a:pt x="92" y="18"/>
                  </a:lnTo>
                  <a:lnTo>
                    <a:pt x="92" y="18"/>
                  </a:lnTo>
                  <a:lnTo>
                    <a:pt x="85" y="22"/>
                  </a:lnTo>
                  <a:lnTo>
                    <a:pt x="81" y="22"/>
                  </a:lnTo>
                  <a:lnTo>
                    <a:pt x="81" y="22"/>
                  </a:lnTo>
                  <a:lnTo>
                    <a:pt x="74" y="22"/>
                  </a:lnTo>
                  <a:lnTo>
                    <a:pt x="70" y="26"/>
                  </a:lnTo>
                  <a:lnTo>
                    <a:pt x="74" y="29"/>
                  </a:lnTo>
                  <a:lnTo>
                    <a:pt x="77" y="29"/>
                  </a:lnTo>
                  <a:lnTo>
                    <a:pt x="74" y="33"/>
                  </a:lnTo>
                  <a:lnTo>
                    <a:pt x="66" y="33"/>
                  </a:lnTo>
                  <a:lnTo>
                    <a:pt x="63" y="33"/>
                  </a:lnTo>
                  <a:lnTo>
                    <a:pt x="59" y="29"/>
                  </a:lnTo>
                  <a:lnTo>
                    <a:pt x="55" y="33"/>
                  </a:lnTo>
                  <a:lnTo>
                    <a:pt x="55" y="29"/>
                  </a:lnTo>
                  <a:lnTo>
                    <a:pt x="51" y="29"/>
                  </a:lnTo>
                  <a:lnTo>
                    <a:pt x="55" y="26"/>
                  </a:lnTo>
                  <a:lnTo>
                    <a:pt x="51" y="26"/>
                  </a:lnTo>
                  <a:lnTo>
                    <a:pt x="48" y="26"/>
                  </a:lnTo>
                  <a:lnTo>
                    <a:pt x="44" y="26"/>
                  </a:lnTo>
                  <a:lnTo>
                    <a:pt x="44" y="26"/>
                  </a:lnTo>
                  <a:lnTo>
                    <a:pt x="44" y="29"/>
                  </a:lnTo>
                  <a:lnTo>
                    <a:pt x="44" y="29"/>
                  </a:lnTo>
                  <a:lnTo>
                    <a:pt x="48" y="33"/>
                  </a:lnTo>
                  <a:lnTo>
                    <a:pt x="48" y="37"/>
                  </a:lnTo>
                  <a:lnTo>
                    <a:pt x="48" y="37"/>
                  </a:lnTo>
                  <a:lnTo>
                    <a:pt x="48" y="41"/>
                  </a:lnTo>
                  <a:lnTo>
                    <a:pt x="48" y="41"/>
                  </a:lnTo>
                  <a:lnTo>
                    <a:pt x="51" y="44"/>
                  </a:lnTo>
                  <a:lnTo>
                    <a:pt x="44" y="44"/>
                  </a:lnTo>
                  <a:lnTo>
                    <a:pt x="40" y="44"/>
                  </a:lnTo>
                  <a:lnTo>
                    <a:pt x="40" y="44"/>
                  </a:lnTo>
                  <a:lnTo>
                    <a:pt x="37" y="44"/>
                  </a:lnTo>
                  <a:lnTo>
                    <a:pt x="37" y="44"/>
                  </a:lnTo>
                  <a:lnTo>
                    <a:pt x="33" y="48"/>
                  </a:lnTo>
                  <a:lnTo>
                    <a:pt x="26" y="41"/>
                  </a:lnTo>
                  <a:lnTo>
                    <a:pt x="26" y="41"/>
                  </a:lnTo>
                  <a:lnTo>
                    <a:pt x="22" y="41"/>
                  </a:lnTo>
                  <a:lnTo>
                    <a:pt x="18" y="44"/>
                  </a:lnTo>
                  <a:lnTo>
                    <a:pt x="14" y="44"/>
                  </a:lnTo>
                  <a:lnTo>
                    <a:pt x="14" y="44"/>
                  </a:lnTo>
                  <a:lnTo>
                    <a:pt x="11" y="44"/>
                  </a:lnTo>
                  <a:lnTo>
                    <a:pt x="11" y="44"/>
                  </a:lnTo>
                  <a:lnTo>
                    <a:pt x="7" y="44"/>
                  </a:lnTo>
                  <a:lnTo>
                    <a:pt x="3" y="44"/>
                  </a:lnTo>
                  <a:lnTo>
                    <a:pt x="0" y="48"/>
                  </a:lnTo>
                  <a:lnTo>
                    <a:pt x="0" y="52"/>
                  </a:lnTo>
                  <a:lnTo>
                    <a:pt x="3" y="48"/>
                  </a:lnTo>
                  <a:lnTo>
                    <a:pt x="7" y="52"/>
                  </a:lnTo>
                  <a:lnTo>
                    <a:pt x="7" y="52"/>
                  </a:lnTo>
                  <a:lnTo>
                    <a:pt x="3" y="52"/>
                  </a:lnTo>
                  <a:lnTo>
                    <a:pt x="3" y="52"/>
                  </a:lnTo>
                  <a:lnTo>
                    <a:pt x="3" y="52"/>
                  </a:lnTo>
                  <a:lnTo>
                    <a:pt x="3" y="52"/>
                  </a:lnTo>
                  <a:lnTo>
                    <a:pt x="7" y="52"/>
                  </a:lnTo>
                  <a:lnTo>
                    <a:pt x="7" y="55"/>
                  </a:lnTo>
                  <a:lnTo>
                    <a:pt x="3" y="55"/>
                  </a:lnTo>
                  <a:lnTo>
                    <a:pt x="3" y="55"/>
                  </a:lnTo>
                  <a:lnTo>
                    <a:pt x="3" y="55"/>
                  </a:lnTo>
                  <a:lnTo>
                    <a:pt x="3" y="55"/>
                  </a:lnTo>
                  <a:lnTo>
                    <a:pt x="7" y="59"/>
                  </a:lnTo>
                  <a:lnTo>
                    <a:pt x="7" y="63"/>
                  </a:lnTo>
                  <a:lnTo>
                    <a:pt x="11" y="59"/>
                  </a:lnTo>
                  <a:lnTo>
                    <a:pt x="11" y="59"/>
                  </a:lnTo>
                  <a:lnTo>
                    <a:pt x="14" y="59"/>
                  </a:lnTo>
                  <a:lnTo>
                    <a:pt x="18" y="63"/>
                  </a:lnTo>
                  <a:lnTo>
                    <a:pt x="22" y="63"/>
                  </a:lnTo>
                  <a:lnTo>
                    <a:pt x="22" y="63"/>
                  </a:lnTo>
                  <a:lnTo>
                    <a:pt x="26" y="67"/>
                  </a:lnTo>
                  <a:lnTo>
                    <a:pt x="29" y="63"/>
                  </a:lnTo>
                  <a:lnTo>
                    <a:pt x="29" y="63"/>
                  </a:lnTo>
                  <a:lnTo>
                    <a:pt x="29" y="67"/>
                  </a:lnTo>
                  <a:lnTo>
                    <a:pt x="29" y="67"/>
                  </a:lnTo>
                  <a:lnTo>
                    <a:pt x="33" y="67"/>
                  </a:lnTo>
                  <a:lnTo>
                    <a:pt x="33" y="67"/>
                  </a:lnTo>
                  <a:lnTo>
                    <a:pt x="33" y="70"/>
                  </a:lnTo>
                  <a:lnTo>
                    <a:pt x="37" y="70"/>
                  </a:lnTo>
                  <a:lnTo>
                    <a:pt x="37" y="70"/>
                  </a:lnTo>
                  <a:lnTo>
                    <a:pt x="40" y="70"/>
                  </a:lnTo>
                  <a:lnTo>
                    <a:pt x="44" y="70"/>
                  </a:lnTo>
                  <a:lnTo>
                    <a:pt x="44" y="74"/>
                  </a:lnTo>
                  <a:lnTo>
                    <a:pt x="44" y="70"/>
                  </a:lnTo>
                  <a:lnTo>
                    <a:pt x="40" y="70"/>
                  </a:lnTo>
                  <a:lnTo>
                    <a:pt x="37" y="74"/>
                  </a:lnTo>
                  <a:lnTo>
                    <a:pt x="40" y="74"/>
                  </a:lnTo>
                  <a:lnTo>
                    <a:pt x="40" y="78"/>
                  </a:lnTo>
                  <a:lnTo>
                    <a:pt x="40" y="81"/>
                  </a:lnTo>
                  <a:lnTo>
                    <a:pt x="40" y="81"/>
                  </a:lnTo>
                  <a:lnTo>
                    <a:pt x="40" y="81"/>
                  </a:lnTo>
                  <a:lnTo>
                    <a:pt x="48" y="85"/>
                  </a:lnTo>
                  <a:lnTo>
                    <a:pt x="51" y="89"/>
                  </a:lnTo>
                  <a:lnTo>
                    <a:pt x="55" y="89"/>
                  </a:lnTo>
                  <a:lnTo>
                    <a:pt x="55" y="92"/>
                  </a:lnTo>
                  <a:lnTo>
                    <a:pt x="55" y="92"/>
                  </a:lnTo>
                  <a:lnTo>
                    <a:pt x="55" y="96"/>
                  </a:lnTo>
                  <a:lnTo>
                    <a:pt x="55" y="96"/>
                  </a:lnTo>
                  <a:lnTo>
                    <a:pt x="51" y="100"/>
                  </a:lnTo>
                  <a:lnTo>
                    <a:pt x="55" y="100"/>
                  </a:lnTo>
                  <a:lnTo>
                    <a:pt x="59" y="104"/>
                  </a:lnTo>
                  <a:lnTo>
                    <a:pt x="63" y="111"/>
                  </a:lnTo>
                  <a:lnTo>
                    <a:pt x="59" y="107"/>
                  </a:lnTo>
                  <a:lnTo>
                    <a:pt x="59" y="104"/>
                  </a:lnTo>
                  <a:lnTo>
                    <a:pt x="55" y="104"/>
                  </a:lnTo>
                  <a:lnTo>
                    <a:pt x="55" y="104"/>
                  </a:lnTo>
                  <a:lnTo>
                    <a:pt x="51" y="111"/>
                  </a:lnTo>
                  <a:lnTo>
                    <a:pt x="51" y="118"/>
                  </a:lnTo>
                  <a:lnTo>
                    <a:pt x="55" y="118"/>
                  </a:lnTo>
                  <a:lnTo>
                    <a:pt x="51" y="118"/>
                  </a:lnTo>
                  <a:lnTo>
                    <a:pt x="51" y="130"/>
                  </a:lnTo>
                  <a:lnTo>
                    <a:pt x="48" y="141"/>
                  </a:lnTo>
                  <a:lnTo>
                    <a:pt x="44" y="141"/>
                  </a:lnTo>
                  <a:lnTo>
                    <a:pt x="48" y="141"/>
                  </a:lnTo>
                  <a:lnTo>
                    <a:pt x="48" y="144"/>
                  </a:lnTo>
                  <a:lnTo>
                    <a:pt x="51" y="144"/>
                  </a:lnTo>
                  <a:lnTo>
                    <a:pt x="51" y="148"/>
                  </a:lnTo>
                  <a:lnTo>
                    <a:pt x="51" y="148"/>
                  </a:lnTo>
                  <a:lnTo>
                    <a:pt x="55" y="148"/>
                  </a:lnTo>
                  <a:lnTo>
                    <a:pt x="63" y="152"/>
                  </a:lnTo>
                  <a:lnTo>
                    <a:pt x="66" y="156"/>
                  </a:lnTo>
                  <a:lnTo>
                    <a:pt x="70" y="152"/>
                  </a:lnTo>
                  <a:lnTo>
                    <a:pt x="74" y="156"/>
                  </a:lnTo>
                  <a:lnTo>
                    <a:pt x="77" y="156"/>
                  </a:lnTo>
                  <a:lnTo>
                    <a:pt x="77" y="156"/>
                  </a:lnTo>
                  <a:lnTo>
                    <a:pt x="81" y="156"/>
                  </a:lnTo>
                  <a:lnTo>
                    <a:pt x="89" y="156"/>
                  </a:lnTo>
                  <a:lnTo>
                    <a:pt x="92" y="156"/>
                  </a:lnTo>
                  <a:lnTo>
                    <a:pt x="96" y="156"/>
                  </a:lnTo>
                  <a:lnTo>
                    <a:pt x="100" y="156"/>
                  </a:lnTo>
                  <a:lnTo>
                    <a:pt x="107" y="156"/>
                  </a:lnTo>
                  <a:lnTo>
                    <a:pt x="114" y="159"/>
                  </a:lnTo>
                  <a:lnTo>
                    <a:pt x="118" y="159"/>
                  </a:lnTo>
                  <a:lnTo>
                    <a:pt x="114" y="159"/>
                  </a:lnTo>
                  <a:lnTo>
                    <a:pt x="114" y="156"/>
                  </a:lnTo>
                  <a:lnTo>
                    <a:pt x="114" y="148"/>
                  </a:lnTo>
                  <a:lnTo>
                    <a:pt x="118" y="148"/>
                  </a:lnTo>
                  <a:lnTo>
                    <a:pt x="122" y="144"/>
                  </a:lnTo>
                  <a:lnTo>
                    <a:pt x="126" y="137"/>
                  </a:lnTo>
                  <a:lnTo>
                    <a:pt x="129" y="137"/>
                  </a:lnTo>
                  <a:lnTo>
                    <a:pt x="129" y="141"/>
                  </a:lnTo>
                  <a:lnTo>
                    <a:pt x="133" y="141"/>
                  </a:lnTo>
                  <a:lnTo>
                    <a:pt x="137" y="141"/>
                  </a:lnTo>
                  <a:lnTo>
                    <a:pt x="140" y="141"/>
                  </a:lnTo>
                  <a:lnTo>
                    <a:pt x="144" y="141"/>
                  </a:lnTo>
                  <a:lnTo>
                    <a:pt x="144" y="141"/>
                  </a:lnTo>
                  <a:lnTo>
                    <a:pt x="155" y="144"/>
                  </a:lnTo>
                  <a:lnTo>
                    <a:pt x="159" y="148"/>
                  </a:lnTo>
                  <a:lnTo>
                    <a:pt x="166" y="148"/>
                  </a:lnTo>
                  <a:lnTo>
                    <a:pt x="166" y="144"/>
                  </a:lnTo>
                  <a:lnTo>
                    <a:pt x="166" y="144"/>
                  </a:lnTo>
                  <a:lnTo>
                    <a:pt x="170" y="141"/>
                  </a:lnTo>
                  <a:lnTo>
                    <a:pt x="181" y="133"/>
                  </a:lnTo>
                  <a:lnTo>
                    <a:pt x="181" y="133"/>
                  </a:lnTo>
                  <a:lnTo>
                    <a:pt x="181" y="130"/>
                  </a:lnTo>
                  <a:lnTo>
                    <a:pt x="181" y="126"/>
                  </a:lnTo>
                  <a:lnTo>
                    <a:pt x="177" y="126"/>
                  </a:lnTo>
                  <a:lnTo>
                    <a:pt x="174" y="122"/>
                  </a:lnTo>
                  <a:lnTo>
                    <a:pt x="170" y="115"/>
                  </a:lnTo>
                  <a:lnTo>
                    <a:pt x="166" y="111"/>
                  </a:lnTo>
                  <a:lnTo>
                    <a:pt x="170" y="111"/>
                  </a:lnTo>
                  <a:lnTo>
                    <a:pt x="174" y="107"/>
                  </a:lnTo>
                  <a:lnTo>
                    <a:pt x="174" y="104"/>
                  </a:lnTo>
                  <a:lnTo>
                    <a:pt x="170" y="100"/>
                  </a:lnTo>
                  <a:lnTo>
                    <a:pt x="170" y="96"/>
                  </a:lnTo>
                  <a:lnTo>
                    <a:pt x="174" y="96"/>
                  </a:lnTo>
                  <a:lnTo>
                    <a:pt x="174" y="96"/>
                  </a:lnTo>
                  <a:lnTo>
                    <a:pt x="174" y="96"/>
                  </a:lnTo>
                  <a:close/>
                  <a:moveTo>
                    <a:pt x="207" y="178"/>
                  </a:moveTo>
                  <a:lnTo>
                    <a:pt x="203" y="178"/>
                  </a:lnTo>
                  <a:lnTo>
                    <a:pt x="200" y="174"/>
                  </a:lnTo>
                  <a:lnTo>
                    <a:pt x="203" y="174"/>
                  </a:lnTo>
                  <a:lnTo>
                    <a:pt x="203" y="174"/>
                  </a:lnTo>
                  <a:lnTo>
                    <a:pt x="203" y="170"/>
                  </a:lnTo>
                  <a:lnTo>
                    <a:pt x="200" y="170"/>
                  </a:lnTo>
                  <a:lnTo>
                    <a:pt x="203" y="170"/>
                  </a:lnTo>
                  <a:lnTo>
                    <a:pt x="200" y="170"/>
                  </a:lnTo>
                  <a:lnTo>
                    <a:pt x="200" y="167"/>
                  </a:lnTo>
                  <a:lnTo>
                    <a:pt x="200" y="167"/>
                  </a:lnTo>
                  <a:lnTo>
                    <a:pt x="200" y="167"/>
                  </a:lnTo>
                  <a:lnTo>
                    <a:pt x="196" y="163"/>
                  </a:lnTo>
                  <a:lnTo>
                    <a:pt x="196" y="163"/>
                  </a:lnTo>
                  <a:lnTo>
                    <a:pt x="200" y="163"/>
                  </a:lnTo>
                  <a:lnTo>
                    <a:pt x="200" y="159"/>
                  </a:lnTo>
                  <a:lnTo>
                    <a:pt x="196" y="159"/>
                  </a:lnTo>
                  <a:lnTo>
                    <a:pt x="200" y="156"/>
                  </a:lnTo>
                  <a:lnTo>
                    <a:pt x="203" y="156"/>
                  </a:lnTo>
                  <a:lnTo>
                    <a:pt x="207" y="152"/>
                  </a:lnTo>
                  <a:lnTo>
                    <a:pt x="207" y="156"/>
                  </a:lnTo>
                  <a:lnTo>
                    <a:pt x="211" y="156"/>
                  </a:lnTo>
                  <a:lnTo>
                    <a:pt x="211" y="152"/>
                  </a:lnTo>
                  <a:lnTo>
                    <a:pt x="211" y="148"/>
                  </a:lnTo>
                  <a:lnTo>
                    <a:pt x="211" y="148"/>
                  </a:lnTo>
                  <a:lnTo>
                    <a:pt x="211" y="148"/>
                  </a:lnTo>
                  <a:lnTo>
                    <a:pt x="211" y="152"/>
                  </a:lnTo>
                  <a:lnTo>
                    <a:pt x="211" y="156"/>
                  </a:lnTo>
                  <a:lnTo>
                    <a:pt x="214" y="163"/>
                  </a:lnTo>
                  <a:lnTo>
                    <a:pt x="211" y="167"/>
                  </a:lnTo>
                  <a:lnTo>
                    <a:pt x="211" y="170"/>
                  </a:lnTo>
                  <a:lnTo>
                    <a:pt x="211" y="178"/>
                  </a:lnTo>
                  <a:lnTo>
                    <a:pt x="207" y="1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5" name="Freeform 71"/>
            <p:cNvSpPr>
              <a:spLocks/>
            </p:cNvSpPr>
            <p:nvPr/>
          </p:nvSpPr>
          <p:spPr bwMode="auto">
            <a:xfrm>
              <a:off x="4578652" y="2455456"/>
              <a:ext cx="10293" cy="10293"/>
            </a:xfrm>
            <a:custGeom>
              <a:avLst/>
              <a:gdLst>
                <a:gd name="T0" fmla="*/ 0 w 8"/>
                <a:gd name="T1" fmla="*/ 0 h 8"/>
                <a:gd name="T2" fmla="*/ 0 w 8"/>
                <a:gd name="T3" fmla="*/ 4 h 8"/>
                <a:gd name="T4" fmla="*/ 4 w 8"/>
                <a:gd name="T5" fmla="*/ 8 h 8"/>
                <a:gd name="T6" fmla="*/ 8 w 8"/>
                <a:gd name="T7" fmla="*/ 4 h 8"/>
                <a:gd name="T8" fmla="*/ 8 w 8"/>
                <a:gd name="T9" fmla="*/ 4 h 8"/>
                <a:gd name="T10" fmla="*/ 0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0" y="0"/>
                  </a:moveTo>
                  <a:lnTo>
                    <a:pt x="0" y="4"/>
                  </a:lnTo>
                  <a:lnTo>
                    <a:pt x="4" y="8"/>
                  </a:lnTo>
                  <a:lnTo>
                    <a:pt x="8" y="4"/>
                  </a:lnTo>
                  <a:lnTo>
                    <a:pt x="8" y="4"/>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6" name="Freeform 72"/>
            <p:cNvSpPr>
              <a:spLocks noEditPoints="1"/>
            </p:cNvSpPr>
            <p:nvPr/>
          </p:nvSpPr>
          <p:spPr bwMode="auto">
            <a:xfrm>
              <a:off x="4416536" y="2198129"/>
              <a:ext cx="243174" cy="243174"/>
            </a:xfrm>
            <a:custGeom>
              <a:avLst/>
              <a:gdLst>
                <a:gd name="T0" fmla="*/ 8 w 189"/>
                <a:gd name="T1" fmla="*/ 48 h 189"/>
                <a:gd name="T2" fmla="*/ 8 w 189"/>
                <a:gd name="T3" fmla="*/ 30 h 189"/>
                <a:gd name="T4" fmla="*/ 15 w 189"/>
                <a:gd name="T5" fmla="*/ 18 h 189"/>
                <a:gd name="T6" fmla="*/ 34 w 189"/>
                <a:gd name="T7" fmla="*/ 18 h 189"/>
                <a:gd name="T8" fmla="*/ 48 w 189"/>
                <a:gd name="T9" fmla="*/ 15 h 189"/>
                <a:gd name="T10" fmla="*/ 63 w 189"/>
                <a:gd name="T11" fmla="*/ 0 h 189"/>
                <a:gd name="T12" fmla="*/ 85 w 189"/>
                <a:gd name="T13" fmla="*/ 4 h 189"/>
                <a:gd name="T14" fmla="*/ 108 w 189"/>
                <a:gd name="T15" fmla="*/ 15 h 189"/>
                <a:gd name="T16" fmla="*/ 100 w 189"/>
                <a:gd name="T17" fmla="*/ 26 h 189"/>
                <a:gd name="T18" fmla="*/ 85 w 189"/>
                <a:gd name="T19" fmla="*/ 33 h 189"/>
                <a:gd name="T20" fmla="*/ 89 w 189"/>
                <a:gd name="T21" fmla="*/ 48 h 189"/>
                <a:gd name="T22" fmla="*/ 104 w 189"/>
                <a:gd name="T23" fmla="*/ 63 h 189"/>
                <a:gd name="T24" fmla="*/ 119 w 189"/>
                <a:gd name="T25" fmla="*/ 82 h 189"/>
                <a:gd name="T26" fmla="*/ 134 w 189"/>
                <a:gd name="T27" fmla="*/ 93 h 189"/>
                <a:gd name="T28" fmla="*/ 152 w 189"/>
                <a:gd name="T29" fmla="*/ 96 h 189"/>
                <a:gd name="T30" fmla="*/ 152 w 189"/>
                <a:gd name="T31" fmla="*/ 104 h 189"/>
                <a:gd name="T32" fmla="*/ 185 w 189"/>
                <a:gd name="T33" fmla="*/ 119 h 189"/>
                <a:gd name="T34" fmla="*/ 185 w 189"/>
                <a:gd name="T35" fmla="*/ 130 h 189"/>
                <a:gd name="T36" fmla="*/ 178 w 189"/>
                <a:gd name="T37" fmla="*/ 126 h 189"/>
                <a:gd name="T38" fmla="*/ 167 w 189"/>
                <a:gd name="T39" fmla="*/ 119 h 189"/>
                <a:gd name="T40" fmla="*/ 163 w 189"/>
                <a:gd name="T41" fmla="*/ 130 h 189"/>
                <a:gd name="T42" fmla="*/ 163 w 189"/>
                <a:gd name="T43" fmla="*/ 137 h 189"/>
                <a:gd name="T44" fmla="*/ 167 w 189"/>
                <a:gd name="T45" fmla="*/ 148 h 189"/>
                <a:gd name="T46" fmla="*/ 156 w 189"/>
                <a:gd name="T47" fmla="*/ 167 h 189"/>
                <a:gd name="T48" fmla="*/ 145 w 189"/>
                <a:gd name="T49" fmla="*/ 163 h 189"/>
                <a:gd name="T50" fmla="*/ 152 w 189"/>
                <a:gd name="T51" fmla="*/ 152 h 189"/>
                <a:gd name="T52" fmla="*/ 152 w 189"/>
                <a:gd name="T53" fmla="*/ 141 h 189"/>
                <a:gd name="T54" fmla="*/ 145 w 189"/>
                <a:gd name="T55" fmla="*/ 130 h 189"/>
                <a:gd name="T56" fmla="*/ 134 w 189"/>
                <a:gd name="T57" fmla="*/ 122 h 189"/>
                <a:gd name="T58" fmla="*/ 126 w 189"/>
                <a:gd name="T59" fmla="*/ 115 h 189"/>
                <a:gd name="T60" fmla="*/ 111 w 189"/>
                <a:gd name="T61" fmla="*/ 108 h 189"/>
                <a:gd name="T62" fmla="*/ 100 w 189"/>
                <a:gd name="T63" fmla="*/ 104 h 189"/>
                <a:gd name="T64" fmla="*/ 82 w 189"/>
                <a:gd name="T65" fmla="*/ 89 h 189"/>
                <a:gd name="T66" fmla="*/ 67 w 189"/>
                <a:gd name="T67" fmla="*/ 74 h 189"/>
                <a:gd name="T68" fmla="*/ 56 w 189"/>
                <a:gd name="T69" fmla="*/ 59 h 189"/>
                <a:gd name="T70" fmla="*/ 45 w 189"/>
                <a:gd name="T71" fmla="*/ 52 h 189"/>
                <a:gd name="T72" fmla="*/ 15 w 189"/>
                <a:gd name="T73" fmla="*/ 59 h 189"/>
                <a:gd name="T74" fmla="*/ 30 w 189"/>
                <a:gd name="T75" fmla="*/ 108 h 189"/>
                <a:gd name="T76" fmla="*/ 26 w 189"/>
                <a:gd name="T77" fmla="*/ 111 h 189"/>
                <a:gd name="T78" fmla="*/ 71 w 189"/>
                <a:gd name="T79" fmla="*/ 85 h 189"/>
                <a:gd name="T80" fmla="*/ 63 w 189"/>
                <a:gd name="T81" fmla="*/ 78 h 189"/>
                <a:gd name="T82" fmla="*/ 56 w 189"/>
                <a:gd name="T83" fmla="*/ 78 h 189"/>
                <a:gd name="T84" fmla="*/ 41 w 189"/>
                <a:gd name="T85" fmla="*/ 145 h 189"/>
                <a:gd name="T86" fmla="*/ 52 w 189"/>
                <a:gd name="T87" fmla="*/ 145 h 189"/>
                <a:gd name="T88" fmla="*/ 48 w 189"/>
                <a:gd name="T89" fmla="*/ 122 h 189"/>
                <a:gd name="T90" fmla="*/ 45 w 189"/>
                <a:gd name="T91" fmla="*/ 108 h 189"/>
                <a:gd name="T92" fmla="*/ 30 w 189"/>
                <a:gd name="T93" fmla="*/ 115 h 189"/>
                <a:gd name="T94" fmla="*/ 30 w 189"/>
                <a:gd name="T95" fmla="*/ 122 h 189"/>
                <a:gd name="T96" fmla="*/ 34 w 189"/>
                <a:gd name="T97" fmla="*/ 130 h 189"/>
                <a:gd name="T98" fmla="*/ 34 w 189"/>
                <a:gd name="T99" fmla="*/ 148 h 189"/>
                <a:gd name="T100" fmla="*/ 141 w 189"/>
                <a:gd name="T101" fmla="*/ 185 h 189"/>
                <a:gd name="T102" fmla="*/ 145 w 189"/>
                <a:gd name="T103" fmla="*/ 163 h 189"/>
                <a:gd name="T104" fmla="*/ 130 w 189"/>
                <a:gd name="T105" fmla="*/ 167 h 189"/>
                <a:gd name="T106" fmla="*/ 104 w 189"/>
                <a:gd name="T107" fmla="*/ 163 h 189"/>
                <a:gd name="T108" fmla="*/ 100 w 189"/>
                <a:gd name="T109" fmla="*/ 174 h 189"/>
                <a:gd name="T110" fmla="*/ 122 w 189"/>
                <a:gd name="T111" fmla="*/ 185 h 189"/>
                <a:gd name="T112" fmla="*/ 141 w 189"/>
                <a:gd name="T113"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 h="189">
                  <a:moveTo>
                    <a:pt x="15" y="59"/>
                  </a:moveTo>
                  <a:lnTo>
                    <a:pt x="15" y="56"/>
                  </a:lnTo>
                  <a:lnTo>
                    <a:pt x="15" y="52"/>
                  </a:lnTo>
                  <a:lnTo>
                    <a:pt x="11" y="52"/>
                  </a:lnTo>
                  <a:lnTo>
                    <a:pt x="8" y="48"/>
                  </a:lnTo>
                  <a:lnTo>
                    <a:pt x="4" y="41"/>
                  </a:lnTo>
                  <a:lnTo>
                    <a:pt x="0" y="37"/>
                  </a:lnTo>
                  <a:lnTo>
                    <a:pt x="4" y="37"/>
                  </a:lnTo>
                  <a:lnTo>
                    <a:pt x="8" y="33"/>
                  </a:lnTo>
                  <a:lnTo>
                    <a:pt x="8" y="30"/>
                  </a:lnTo>
                  <a:lnTo>
                    <a:pt x="4" y="26"/>
                  </a:lnTo>
                  <a:lnTo>
                    <a:pt x="4" y="22"/>
                  </a:lnTo>
                  <a:lnTo>
                    <a:pt x="8" y="22"/>
                  </a:lnTo>
                  <a:lnTo>
                    <a:pt x="11" y="22"/>
                  </a:lnTo>
                  <a:lnTo>
                    <a:pt x="15" y="18"/>
                  </a:lnTo>
                  <a:lnTo>
                    <a:pt x="22" y="22"/>
                  </a:lnTo>
                  <a:lnTo>
                    <a:pt x="26" y="11"/>
                  </a:lnTo>
                  <a:lnTo>
                    <a:pt x="30" y="15"/>
                  </a:lnTo>
                  <a:lnTo>
                    <a:pt x="30" y="18"/>
                  </a:lnTo>
                  <a:lnTo>
                    <a:pt x="34" y="18"/>
                  </a:lnTo>
                  <a:lnTo>
                    <a:pt x="37" y="22"/>
                  </a:lnTo>
                  <a:lnTo>
                    <a:pt x="41" y="18"/>
                  </a:lnTo>
                  <a:lnTo>
                    <a:pt x="41" y="15"/>
                  </a:lnTo>
                  <a:lnTo>
                    <a:pt x="48" y="15"/>
                  </a:lnTo>
                  <a:lnTo>
                    <a:pt x="48" y="15"/>
                  </a:lnTo>
                  <a:lnTo>
                    <a:pt x="52" y="18"/>
                  </a:lnTo>
                  <a:lnTo>
                    <a:pt x="52" y="11"/>
                  </a:lnTo>
                  <a:lnTo>
                    <a:pt x="60" y="11"/>
                  </a:lnTo>
                  <a:lnTo>
                    <a:pt x="60" y="4"/>
                  </a:lnTo>
                  <a:lnTo>
                    <a:pt x="63" y="0"/>
                  </a:lnTo>
                  <a:lnTo>
                    <a:pt x="67" y="4"/>
                  </a:lnTo>
                  <a:lnTo>
                    <a:pt x="74" y="0"/>
                  </a:lnTo>
                  <a:lnTo>
                    <a:pt x="78" y="0"/>
                  </a:lnTo>
                  <a:lnTo>
                    <a:pt x="85" y="0"/>
                  </a:lnTo>
                  <a:lnTo>
                    <a:pt x="85" y="4"/>
                  </a:lnTo>
                  <a:lnTo>
                    <a:pt x="93" y="7"/>
                  </a:lnTo>
                  <a:lnTo>
                    <a:pt x="104" y="7"/>
                  </a:lnTo>
                  <a:lnTo>
                    <a:pt x="108" y="7"/>
                  </a:lnTo>
                  <a:lnTo>
                    <a:pt x="111" y="11"/>
                  </a:lnTo>
                  <a:lnTo>
                    <a:pt x="108" y="15"/>
                  </a:lnTo>
                  <a:lnTo>
                    <a:pt x="108" y="18"/>
                  </a:lnTo>
                  <a:lnTo>
                    <a:pt x="104" y="22"/>
                  </a:lnTo>
                  <a:lnTo>
                    <a:pt x="108" y="26"/>
                  </a:lnTo>
                  <a:lnTo>
                    <a:pt x="104" y="26"/>
                  </a:lnTo>
                  <a:lnTo>
                    <a:pt x="100" y="26"/>
                  </a:lnTo>
                  <a:lnTo>
                    <a:pt x="97" y="30"/>
                  </a:lnTo>
                  <a:lnTo>
                    <a:pt x="93" y="30"/>
                  </a:lnTo>
                  <a:lnTo>
                    <a:pt x="93" y="30"/>
                  </a:lnTo>
                  <a:lnTo>
                    <a:pt x="89" y="30"/>
                  </a:lnTo>
                  <a:lnTo>
                    <a:pt x="85" y="33"/>
                  </a:lnTo>
                  <a:lnTo>
                    <a:pt x="89" y="37"/>
                  </a:lnTo>
                  <a:lnTo>
                    <a:pt x="89" y="41"/>
                  </a:lnTo>
                  <a:lnTo>
                    <a:pt x="89" y="41"/>
                  </a:lnTo>
                  <a:lnTo>
                    <a:pt x="85" y="44"/>
                  </a:lnTo>
                  <a:lnTo>
                    <a:pt x="89" y="48"/>
                  </a:lnTo>
                  <a:lnTo>
                    <a:pt x="89" y="52"/>
                  </a:lnTo>
                  <a:lnTo>
                    <a:pt x="89" y="52"/>
                  </a:lnTo>
                  <a:lnTo>
                    <a:pt x="97" y="56"/>
                  </a:lnTo>
                  <a:lnTo>
                    <a:pt x="100" y="59"/>
                  </a:lnTo>
                  <a:lnTo>
                    <a:pt x="104" y="63"/>
                  </a:lnTo>
                  <a:lnTo>
                    <a:pt x="115" y="70"/>
                  </a:lnTo>
                  <a:lnTo>
                    <a:pt x="115" y="74"/>
                  </a:lnTo>
                  <a:lnTo>
                    <a:pt x="115" y="74"/>
                  </a:lnTo>
                  <a:lnTo>
                    <a:pt x="115" y="78"/>
                  </a:lnTo>
                  <a:lnTo>
                    <a:pt x="119" y="82"/>
                  </a:lnTo>
                  <a:lnTo>
                    <a:pt x="122" y="82"/>
                  </a:lnTo>
                  <a:lnTo>
                    <a:pt x="122" y="85"/>
                  </a:lnTo>
                  <a:lnTo>
                    <a:pt x="130" y="89"/>
                  </a:lnTo>
                  <a:lnTo>
                    <a:pt x="130" y="93"/>
                  </a:lnTo>
                  <a:lnTo>
                    <a:pt x="134" y="93"/>
                  </a:lnTo>
                  <a:lnTo>
                    <a:pt x="137" y="93"/>
                  </a:lnTo>
                  <a:lnTo>
                    <a:pt x="141" y="93"/>
                  </a:lnTo>
                  <a:lnTo>
                    <a:pt x="145" y="93"/>
                  </a:lnTo>
                  <a:lnTo>
                    <a:pt x="148" y="93"/>
                  </a:lnTo>
                  <a:lnTo>
                    <a:pt x="152" y="96"/>
                  </a:lnTo>
                  <a:lnTo>
                    <a:pt x="152" y="96"/>
                  </a:lnTo>
                  <a:lnTo>
                    <a:pt x="148" y="100"/>
                  </a:lnTo>
                  <a:lnTo>
                    <a:pt x="148" y="100"/>
                  </a:lnTo>
                  <a:lnTo>
                    <a:pt x="148" y="104"/>
                  </a:lnTo>
                  <a:lnTo>
                    <a:pt x="152" y="104"/>
                  </a:lnTo>
                  <a:lnTo>
                    <a:pt x="159" y="104"/>
                  </a:lnTo>
                  <a:lnTo>
                    <a:pt x="171" y="111"/>
                  </a:lnTo>
                  <a:lnTo>
                    <a:pt x="174" y="115"/>
                  </a:lnTo>
                  <a:lnTo>
                    <a:pt x="178" y="119"/>
                  </a:lnTo>
                  <a:lnTo>
                    <a:pt x="185" y="119"/>
                  </a:lnTo>
                  <a:lnTo>
                    <a:pt x="185" y="122"/>
                  </a:lnTo>
                  <a:lnTo>
                    <a:pt x="189" y="122"/>
                  </a:lnTo>
                  <a:lnTo>
                    <a:pt x="189" y="126"/>
                  </a:lnTo>
                  <a:lnTo>
                    <a:pt x="185" y="130"/>
                  </a:lnTo>
                  <a:lnTo>
                    <a:pt x="185" y="130"/>
                  </a:lnTo>
                  <a:lnTo>
                    <a:pt x="185" y="130"/>
                  </a:lnTo>
                  <a:lnTo>
                    <a:pt x="185" y="133"/>
                  </a:lnTo>
                  <a:lnTo>
                    <a:pt x="182" y="130"/>
                  </a:lnTo>
                  <a:lnTo>
                    <a:pt x="182" y="130"/>
                  </a:lnTo>
                  <a:lnTo>
                    <a:pt x="178" y="126"/>
                  </a:lnTo>
                  <a:lnTo>
                    <a:pt x="178" y="122"/>
                  </a:lnTo>
                  <a:lnTo>
                    <a:pt x="178" y="122"/>
                  </a:lnTo>
                  <a:lnTo>
                    <a:pt x="174" y="122"/>
                  </a:lnTo>
                  <a:lnTo>
                    <a:pt x="171" y="122"/>
                  </a:lnTo>
                  <a:lnTo>
                    <a:pt x="167" y="119"/>
                  </a:lnTo>
                  <a:lnTo>
                    <a:pt x="167" y="119"/>
                  </a:lnTo>
                  <a:lnTo>
                    <a:pt x="163" y="122"/>
                  </a:lnTo>
                  <a:lnTo>
                    <a:pt x="163" y="126"/>
                  </a:lnTo>
                  <a:lnTo>
                    <a:pt x="163" y="126"/>
                  </a:lnTo>
                  <a:lnTo>
                    <a:pt x="163" y="130"/>
                  </a:lnTo>
                  <a:lnTo>
                    <a:pt x="159" y="130"/>
                  </a:lnTo>
                  <a:lnTo>
                    <a:pt x="159" y="133"/>
                  </a:lnTo>
                  <a:lnTo>
                    <a:pt x="159" y="133"/>
                  </a:lnTo>
                  <a:lnTo>
                    <a:pt x="159" y="137"/>
                  </a:lnTo>
                  <a:lnTo>
                    <a:pt x="163" y="137"/>
                  </a:lnTo>
                  <a:lnTo>
                    <a:pt x="167" y="141"/>
                  </a:lnTo>
                  <a:lnTo>
                    <a:pt x="167" y="141"/>
                  </a:lnTo>
                  <a:lnTo>
                    <a:pt x="167" y="145"/>
                  </a:lnTo>
                  <a:lnTo>
                    <a:pt x="167" y="148"/>
                  </a:lnTo>
                  <a:lnTo>
                    <a:pt x="167" y="148"/>
                  </a:lnTo>
                  <a:lnTo>
                    <a:pt x="163" y="148"/>
                  </a:lnTo>
                  <a:lnTo>
                    <a:pt x="163" y="152"/>
                  </a:lnTo>
                  <a:lnTo>
                    <a:pt x="163" y="159"/>
                  </a:lnTo>
                  <a:lnTo>
                    <a:pt x="156" y="163"/>
                  </a:lnTo>
                  <a:lnTo>
                    <a:pt x="156" y="167"/>
                  </a:lnTo>
                  <a:lnTo>
                    <a:pt x="156" y="167"/>
                  </a:lnTo>
                  <a:lnTo>
                    <a:pt x="148" y="167"/>
                  </a:lnTo>
                  <a:lnTo>
                    <a:pt x="145" y="167"/>
                  </a:lnTo>
                  <a:lnTo>
                    <a:pt x="145" y="163"/>
                  </a:lnTo>
                  <a:lnTo>
                    <a:pt x="145" y="163"/>
                  </a:lnTo>
                  <a:lnTo>
                    <a:pt x="148" y="159"/>
                  </a:lnTo>
                  <a:lnTo>
                    <a:pt x="152" y="159"/>
                  </a:lnTo>
                  <a:lnTo>
                    <a:pt x="152" y="156"/>
                  </a:lnTo>
                  <a:lnTo>
                    <a:pt x="152" y="152"/>
                  </a:lnTo>
                  <a:lnTo>
                    <a:pt x="152" y="152"/>
                  </a:lnTo>
                  <a:lnTo>
                    <a:pt x="152" y="152"/>
                  </a:lnTo>
                  <a:lnTo>
                    <a:pt x="156" y="152"/>
                  </a:lnTo>
                  <a:lnTo>
                    <a:pt x="156" y="148"/>
                  </a:lnTo>
                  <a:lnTo>
                    <a:pt x="152" y="145"/>
                  </a:lnTo>
                  <a:lnTo>
                    <a:pt x="152" y="141"/>
                  </a:lnTo>
                  <a:lnTo>
                    <a:pt x="148" y="137"/>
                  </a:lnTo>
                  <a:lnTo>
                    <a:pt x="148" y="133"/>
                  </a:lnTo>
                  <a:lnTo>
                    <a:pt x="148" y="130"/>
                  </a:lnTo>
                  <a:lnTo>
                    <a:pt x="145" y="126"/>
                  </a:lnTo>
                  <a:lnTo>
                    <a:pt x="145" y="130"/>
                  </a:lnTo>
                  <a:lnTo>
                    <a:pt x="137" y="126"/>
                  </a:lnTo>
                  <a:lnTo>
                    <a:pt x="137" y="126"/>
                  </a:lnTo>
                  <a:lnTo>
                    <a:pt x="134" y="126"/>
                  </a:lnTo>
                  <a:lnTo>
                    <a:pt x="134" y="122"/>
                  </a:lnTo>
                  <a:lnTo>
                    <a:pt x="134" y="122"/>
                  </a:lnTo>
                  <a:lnTo>
                    <a:pt x="134" y="119"/>
                  </a:lnTo>
                  <a:lnTo>
                    <a:pt x="130" y="119"/>
                  </a:lnTo>
                  <a:lnTo>
                    <a:pt x="130" y="119"/>
                  </a:lnTo>
                  <a:lnTo>
                    <a:pt x="126" y="119"/>
                  </a:lnTo>
                  <a:lnTo>
                    <a:pt x="126" y="115"/>
                  </a:lnTo>
                  <a:lnTo>
                    <a:pt x="122" y="115"/>
                  </a:lnTo>
                  <a:lnTo>
                    <a:pt x="122" y="115"/>
                  </a:lnTo>
                  <a:lnTo>
                    <a:pt x="119" y="115"/>
                  </a:lnTo>
                  <a:lnTo>
                    <a:pt x="115" y="108"/>
                  </a:lnTo>
                  <a:lnTo>
                    <a:pt x="111" y="108"/>
                  </a:lnTo>
                  <a:lnTo>
                    <a:pt x="108" y="108"/>
                  </a:lnTo>
                  <a:lnTo>
                    <a:pt x="108" y="108"/>
                  </a:lnTo>
                  <a:lnTo>
                    <a:pt x="104" y="108"/>
                  </a:lnTo>
                  <a:lnTo>
                    <a:pt x="104" y="104"/>
                  </a:lnTo>
                  <a:lnTo>
                    <a:pt x="100" y="104"/>
                  </a:lnTo>
                  <a:lnTo>
                    <a:pt x="97" y="104"/>
                  </a:lnTo>
                  <a:lnTo>
                    <a:pt x="93" y="100"/>
                  </a:lnTo>
                  <a:lnTo>
                    <a:pt x="85" y="93"/>
                  </a:lnTo>
                  <a:lnTo>
                    <a:pt x="82" y="89"/>
                  </a:lnTo>
                  <a:lnTo>
                    <a:pt x="82" y="89"/>
                  </a:lnTo>
                  <a:lnTo>
                    <a:pt x="78" y="85"/>
                  </a:lnTo>
                  <a:lnTo>
                    <a:pt x="74" y="85"/>
                  </a:lnTo>
                  <a:lnTo>
                    <a:pt x="74" y="82"/>
                  </a:lnTo>
                  <a:lnTo>
                    <a:pt x="71" y="78"/>
                  </a:lnTo>
                  <a:lnTo>
                    <a:pt x="67" y="74"/>
                  </a:lnTo>
                  <a:lnTo>
                    <a:pt x="63" y="74"/>
                  </a:lnTo>
                  <a:lnTo>
                    <a:pt x="63" y="70"/>
                  </a:lnTo>
                  <a:lnTo>
                    <a:pt x="60" y="67"/>
                  </a:lnTo>
                  <a:lnTo>
                    <a:pt x="60" y="67"/>
                  </a:lnTo>
                  <a:lnTo>
                    <a:pt x="56" y="59"/>
                  </a:lnTo>
                  <a:lnTo>
                    <a:pt x="56" y="59"/>
                  </a:lnTo>
                  <a:lnTo>
                    <a:pt x="56" y="56"/>
                  </a:lnTo>
                  <a:lnTo>
                    <a:pt x="52" y="56"/>
                  </a:lnTo>
                  <a:lnTo>
                    <a:pt x="48" y="52"/>
                  </a:lnTo>
                  <a:lnTo>
                    <a:pt x="45" y="52"/>
                  </a:lnTo>
                  <a:lnTo>
                    <a:pt x="34" y="48"/>
                  </a:lnTo>
                  <a:lnTo>
                    <a:pt x="26" y="52"/>
                  </a:lnTo>
                  <a:lnTo>
                    <a:pt x="26" y="56"/>
                  </a:lnTo>
                  <a:lnTo>
                    <a:pt x="22" y="59"/>
                  </a:lnTo>
                  <a:lnTo>
                    <a:pt x="15" y="59"/>
                  </a:lnTo>
                  <a:lnTo>
                    <a:pt x="15" y="59"/>
                  </a:lnTo>
                  <a:close/>
                  <a:moveTo>
                    <a:pt x="26" y="111"/>
                  </a:moveTo>
                  <a:lnTo>
                    <a:pt x="30" y="111"/>
                  </a:lnTo>
                  <a:lnTo>
                    <a:pt x="30" y="108"/>
                  </a:lnTo>
                  <a:lnTo>
                    <a:pt x="30" y="108"/>
                  </a:lnTo>
                  <a:lnTo>
                    <a:pt x="30" y="108"/>
                  </a:lnTo>
                  <a:lnTo>
                    <a:pt x="30" y="108"/>
                  </a:lnTo>
                  <a:lnTo>
                    <a:pt x="26" y="108"/>
                  </a:lnTo>
                  <a:lnTo>
                    <a:pt x="26" y="111"/>
                  </a:lnTo>
                  <a:lnTo>
                    <a:pt x="26" y="111"/>
                  </a:lnTo>
                  <a:close/>
                  <a:moveTo>
                    <a:pt x="71" y="85"/>
                  </a:moveTo>
                  <a:lnTo>
                    <a:pt x="71" y="85"/>
                  </a:lnTo>
                  <a:lnTo>
                    <a:pt x="71" y="85"/>
                  </a:lnTo>
                  <a:lnTo>
                    <a:pt x="71" y="85"/>
                  </a:lnTo>
                  <a:lnTo>
                    <a:pt x="71" y="85"/>
                  </a:lnTo>
                  <a:close/>
                  <a:moveTo>
                    <a:pt x="56" y="78"/>
                  </a:moveTo>
                  <a:lnTo>
                    <a:pt x="56" y="78"/>
                  </a:lnTo>
                  <a:lnTo>
                    <a:pt x="56" y="78"/>
                  </a:lnTo>
                  <a:lnTo>
                    <a:pt x="60" y="78"/>
                  </a:lnTo>
                  <a:lnTo>
                    <a:pt x="63" y="78"/>
                  </a:lnTo>
                  <a:lnTo>
                    <a:pt x="63" y="78"/>
                  </a:lnTo>
                  <a:lnTo>
                    <a:pt x="60" y="74"/>
                  </a:lnTo>
                  <a:lnTo>
                    <a:pt x="60" y="78"/>
                  </a:lnTo>
                  <a:lnTo>
                    <a:pt x="56" y="78"/>
                  </a:lnTo>
                  <a:lnTo>
                    <a:pt x="56" y="78"/>
                  </a:lnTo>
                  <a:close/>
                  <a:moveTo>
                    <a:pt x="37" y="152"/>
                  </a:moveTo>
                  <a:lnTo>
                    <a:pt x="37" y="148"/>
                  </a:lnTo>
                  <a:lnTo>
                    <a:pt x="37" y="152"/>
                  </a:lnTo>
                  <a:lnTo>
                    <a:pt x="41" y="148"/>
                  </a:lnTo>
                  <a:lnTo>
                    <a:pt x="41" y="145"/>
                  </a:lnTo>
                  <a:lnTo>
                    <a:pt x="41" y="145"/>
                  </a:lnTo>
                  <a:lnTo>
                    <a:pt x="45" y="145"/>
                  </a:lnTo>
                  <a:lnTo>
                    <a:pt x="48" y="145"/>
                  </a:lnTo>
                  <a:lnTo>
                    <a:pt x="48" y="145"/>
                  </a:lnTo>
                  <a:lnTo>
                    <a:pt x="52" y="145"/>
                  </a:lnTo>
                  <a:lnTo>
                    <a:pt x="52" y="137"/>
                  </a:lnTo>
                  <a:lnTo>
                    <a:pt x="52" y="137"/>
                  </a:lnTo>
                  <a:lnTo>
                    <a:pt x="48" y="130"/>
                  </a:lnTo>
                  <a:lnTo>
                    <a:pt x="52" y="126"/>
                  </a:lnTo>
                  <a:lnTo>
                    <a:pt x="48" y="122"/>
                  </a:lnTo>
                  <a:lnTo>
                    <a:pt x="52" y="119"/>
                  </a:lnTo>
                  <a:lnTo>
                    <a:pt x="52" y="119"/>
                  </a:lnTo>
                  <a:lnTo>
                    <a:pt x="52" y="115"/>
                  </a:lnTo>
                  <a:lnTo>
                    <a:pt x="48" y="111"/>
                  </a:lnTo>
                  <a:lnTo>
                    <a:pt x="45" y="108"/>
                  </a:lnTo>
                  <a:lnTo>
                    <a:pt x="45" y="108"/>
                  </a:lnTo>
                  <a:lnTo>
                    <a:pt x="41" y="108"/>
                  </a:lnTo>
                  <a:lnTo>
                    <a:pt x="41" y="108"/>
                  </a:lnTo>
                  <a:lnTo>
                    <a:pt x="34" y="115"/>
                  </a:lnTo>
                  <a:lnTo>
                    <a:pt x="30" y="115"/>
                  </a:lnTo>
                  <a:lnTo>
                    <a:pt x="26" y="111"/>
                  </a:lnTo>
                  <a:lnTo>
                    <a:pt x="26" y="115"/>
                  </a:lnTo>
                  <a:lnTo>
                    <a:pt x="26" y="119"/>
                  </a:lnTo>
                  <a:lnTo>
                    <a:pt x="30" y="119"/>
                  </a:lnTo>
                  <a:lnTo>
                    <a:pt x="30" y="122"/>
                  </a:lnTo>
                  <a:lnTo>
                    <a:pt x="34" y="122"/>
                  </a:lnTo>
                  <a:lnTo>
                    <a:pt x="34" y="126"/>
                  </a:lnTo>
                  <a:lnTo>
                    <a:pt x="30" y="130"/>
                  </a:lnTo>
                  <a:lnTo>
                    <a:pt x="30" y="130"/>
                  </a:lnTo>
                  <a:lnTo>
                    <a:pt x="34" y="130"/>
                  </a:lnTo>
                  <a:lnTo>
                    <a:pt x="34" y="133"/>
                  </a:lnTo>
                  <a:lnTo>
                    <a:pt x="34" y="133"/>
                  </a:lnTo>
                  <a:lnTo>
                    <a:pt x="30" y="141"/>
                  </a:lnTo>
                  <a:lnTo>
                    <a:pt x="30" y="141"/>
                  </a:lnTo>
                  <a:lnTo>
                    <a:pt x="34" y="148"/>
                  </a:lnTo>
                  <a:lnTo>
                    <a:pt x="37" y="152"/>
                  </a:lnTo>
                  <a:lnTo>
                    <a:pt x="37" y="152"/>
                  </a:lnTo>
                  <a:close/>
                  <a:moveTo>
                    <a:pt x="141" y="189"/>
                  </a:moveTo>
                  <a:lnTo>
                    <a:pt x="141" y="185"/>
                  </a:lnTo>
                  <a:lnTo>
                    <a:pt x="141" y="185"/>
                  </a:lnTo>
                  <a:lnTo>
                    <a:pt x="141" y="182"/>
                  </a:lnTo>
                  <a:lnTo>
                    <a:pt x="137" y="178"/>
                  </a:lnTo>
                  <a:lnTo>
                    <a:pt x="141" y="171"/>
                  </a:lnTo>
                  <a:lnTo>
                    <a:pt x="145" y="167"/>
                  </a:lnTo>
                  <a:lnTo>
                    <a:pt x="145" y="163"/>
                  </a:lnTo>
                  <a:lnTo>
                    <a:pt x="141" y="159"/>
                  </a:lnTo>
                  <a:lnTo>
                    <a:pt x="137" y="163"/>
                  </a:lnTo>
                  <a:lnTo>
                    <a:pt x="137" y="163"/>
                  </a:lnTo>
                  <a:lnTo>
                    <a:pt x="134" y="163"/>
                  </a:lnTo>
                  <a:lnTo>
                    <a:pt x="130" y="167"/>
                  </a:lnTo>
                  <a:lnTo>
                    <a:pt x="122" y="167"/>
                  </a:lnTo>
                  <a:lnTo>
                    <a:pt x="115" y="167"/>
                  </a:lnTo>
                  <a:lnTo>
                    <a:pt x="111" y="167"/>
                  </a:lnTo>
                  <a:lnTo>
                    <a:pt x="108" y="163"/>
                  </a:lnTo>
                  <a:lnTo>
                    <a:pt x="104" y="163"/>
                  </a:lnTo>
                  <a:lnTo>
                    <a:pt x="104" y="167"/>
                  </a:lnTo>
                  <a:lnTo>
                    <a:pt x="100" y="163"/>
                  </a:lnTo>
                  <a:lnTo>
                    <a:pt x="97" y="167"/>
                  </a:lnTo>
                  <a:lnTo>
                    <a:pt x="97" y="171"/>
                  </a:lnTo>
                  <a:lnTo>
                    <a:pt x="100" y="174"/>
                  </a:lnTo>
                  <a:lnTo>
                    <a:pt x="104" y="174"/>
                  </a:lnTo>
                  <a:lnTo>
                    <a:pt x="111" y="178"/>
                  </a:lnTo>
                  <a:lnTo>
                    <a:pt x="111" y="178"/>
                  </a:lnTo>
                  <a:lnTo>
                    <a:pt x="115" y="182"/>
                  </a:lnTo>
                  <a:lnTo>
                    <a:pt x="122" y="185"/>
                  </a:lnTo>
                  <a:lnTo>
                    <a:pt x="126" y="182"/>
                  </a:lnTo>
                  <a:lnTo>
                    <a:pt x="130" y="185"/>
                  </a:lnTo>
                  <a:lnTo>
                    <a:pt x="130" y="185"/>
                  </a:lnTo>
                  <a:lnTo>
                    <a:pt x="137" y="189"/>
                  </a:lnTo>
                  <a:lnTo>
                    <a:pt x="141" y="18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7" name="Freeform 73"/>
            <p:cNvSpPr>
              <a:spLocks noEditPoints="1"/>
            </p:cNvSpPr>
            <p:nvPr/>
          </p:nvSpPr>
          <p:spPr bwMode="auto">
            <a:xfrm>
              <a:off x="4111604" y="2274041"/>
              <a:ext cx="262473" cy="181415"/>
            </a:xfrm>
            <a:custGeom>
              <a:avLst/>
              <a:gdLst>
                <a:gd name="T0" fmla="*/ 32 w 55"/>
                <a:gd name="T1" fmla="*/ 3 h 38"/>
                <a:gd name="T2" fmla="*/ 33 w 55"/>
                <a:gd name="T3" fmla="*/ 4 h 38"/>
                <a:gd name="T4" fmla="*/ 37 w 55"/>
                <a:gd name="T5" fmla="*/ 6 h 38"/>
                <a:gd name="T6" fmla="*/ 40 w 55"/>
                <a:gd name="T7" fmla="*/ 6 h 38"/>
                <a:gd name="T8" fmla="*/ 43 w 55"/>
                <a:gd name="T9" fmla="*/ 6 h 38"/>
                <a:gd name="T10" fmla="*/ 46 w 55"/>
                <a:gd name="T11" fmla="*/ 6 h 38"/>
                <a:gd name="T12" fmla="*/ 51 w 55"/>
                <a:gd name="T13" fmla="*/ 7 h 38"/>
                <a:gd name="T14" fmla="*/ 50 w 55"/>
                <a:gd name="T15" fmla="*/ 9 h 38"/>
                <a:gd name="T16" fmla="*/ 48 w 55"/>
                <a:gd name="T17" fmla="*/ 12 h 38"/>
                <a:gd name="T18" fmla="*/ 44 w 55"/>
                <a:gd name="T19" fmla="*/ 13 h 38"/>
                <a:gd name="T20" fmla="*/ 42 w 55"/>
                <a:gd name="T21" fmla="*/ 15 h 38"/>
                <a:gd name="T22" fmla="*/ 41 w 55"/>
                <a:gd name="T23" fmla="*/ 16 h 38"/>
                <a:gd name="T24" fmla="*/ 40 w 55"/>
                <a:gd name="T25" fmla="*/ 18 h 38"/>
                <a:gd name="T26" fmla="*/ 37 w 55"/>
                <a:gd name="T27" fmla="*/ 21 h 38"/>
                <a:gd name="T28" fmla="*/ 38 w 55"/>
                <a:gd name="T29" fmla="*/ 24 h 38"/>
                <a:gd name="T30" fmla="*/ 37 w 55"/>
                <a:gd name="T31" fmla="*/ 26 h 38"/>
                <a:gd name="T32" fmla="*/ 35 w 55"/>
                <a:gd name="T33" fmla="*/ 30 h 38"/>
                <a:gd name="T34" fmla="*/ 34 w 55"/>
                <a:gd name="T35" fmla="*/ 31 h 38"/>
                <a:gd name="T36" fmla="*/ 30 w 55"/>
                <a:gd name="T37" fmla="*/ 34 h 38"/>
                <a:gd name="T38" fmla="*/ 28 w 55"/>
                <a:gd name="T39" fmla="*/ 34 h 38"/>
                <a:gd name="T40" fmla="*/ 26 w 55"/>
                <a:gd name="T41" fmla="*/ 34 h 38"/>
                <a:gd name="T42" fmla="*/ 22 w 55"/>
                <a:gd name="T43" fmla="*/ 34 h 38"/>
                <a:gd name="T44" fmla="*/ 19 w 55"/>
                <a:gd name="T45" fmla="*/ 36 h 38"/>
                <a:gd name="T46" fmla="*/ 16 w 55"/>
                <a:gd name="T47" fmla="*/ 37 h 38"/>
                <a:gd name="T48" fmla="*/ 12 w 55"/>
                <a:gd name="T49" fmla="*/ 36 h 38"/>
                <a:gd name="T50" fmla="*/ 10 w 55"/>
                <a:gd name="T51" fmla="*/ 32 h 38"/>
                <a:gd name="T52" fmla="*/ 8 w 55"/>
                <a:gd name="T53" fmla="*/ 31 h 38"/>
                <a:gd name="T54" fmla="*/ 9 w 55"/>
                <a:gd name="T55" fmla="*/ 28 h 38"/>
                <a:gd name="T56" fmla="*/ 8 w 55"/>
                <a:gd name="T57" fmla="*/ 26 h 38"/>
                <a:gd name="T58" fmla="*/ 8 w 55"/>
                <a:gd name="T59" fmla="*/ 22 h 38"/>
                <a:gd name="T60" fmla="*/ 9 w 55"/>
                <a:gd name="T61" fmla="*/ 20 h 38"/>
                <a:gd name="T62" fmla="*/ 10 w 55"/>
                <a:gd name="T63" fmla="*/ 17 h 38"/>
                <a:gd name="T64" fmla="*/ 12 w 55"/>
                <a:gd name="T65" fmla="*/ 12 h 38"/>
                <a:gd name="T66" fmla="*/ 12 w 55"/>
                <a:gd name="T67" fmla="*/ 10 h 38"/>
                <a:gd name="T68" fmla="*/ 9 w 55"/>
                <a:gd name="T69" fmla="*/ 10 h 38"/>
                <a:gd name="T70" fmla="*/ 4 w 55"/>
                <a:gd name="T71" fmla="*/ 9 h 38"/>
                <a:gd name="T72" fmla="*/ 2 w 55"/>
                <a:gd name="T73" fmla="*/ 9 h 38"/>
                <a:gd name="T74" fmla="*/ 2 w 55"/>
                <a:gd name="T75" fmla="*/ 7 h 38"/>
                <a:gd name="T76" fmla="*/ 2 w 55"/>
                <a:gd name="T77" fmla="*/ 6 h 38"/>
                <a:gd name="T78" fmla="*/ 2 w 55"/>
                <a:gd name="T79" fmla="*/ 5 h 38"/>
                <a:gd name="T80" fmla="*/ 1 w 55"/>
                <a:gd name="T81" fmla="*/ 5 h 38"/>
                <a:gd name="T82" fmla="*/ 2 w 55"/>
                <a:gd name="T83" fmla="*/ 2 h 38"/>
                <a:gd name="T84" fmla="*/ 5 w 55"/>
                <a:gd name="T85" fmla="*/ 2 h 38"/>
                <a:gd name="T86" fmla="*/ 6 w 55"/>
                <a:gd name="T87" fmla="*/ 0 h 38"/>
                <a:gd name="T88" fmla="*/ 8 w 55"/>
                <a:gd name="T89" fmla="*/ 0 h 38"/>
                <a:gd name="T90" fmla="*/ 11 w 55"/>
                <a:gd name="T91" fmla="*/ 1 h 38"/>
                <a:gd name="T92" fmla="*/ 14 w 55"/>
                <a:gd name="T93" fmla="*/ 1 h 38"/>
                <a:gd name="T94" fmla="*/ 19 w 55"/>
                <a:gd name="T95" fmla="*/ 2 h 38"/>
                <a:gd name="T96" fmla="*/ 24 w 55"/>
                <a:gd name="T97" fmla="*/ 2 h 38"/>
                <a:gd name="T98" fmla="*/ 27 w 55"/>
                <a:gd name="T99" fmla="*/ 2 h 38"/>
                <a:gd name="T100" fmla="*/ 30 w 55"/>
                <a:gd name="T101" fmla="*/ 2 h 38"/>
                <a:gd name="T102" fmla="*/ 53 w 55"/>
                <a:gd name="T103" fmla="*/ 20 h 38"/>
                <a:gd name="T104" fmla="*/ 55 w 55"/>
                <a:gd name="T105" fmla="*/ 20 h 38"/>
                <a:gd name="T106" fmla="*/ 53 w 55"/>
                <a:gd name="T107" fmla="*/ 20 h 38"/>
                <a:gd name="T108" fmla="*/ 52 w 55"/>
                <a:gd name="T109" fmla="*/ 20 h 38"/>
                <a:gd name="T110" fmla="*/ 49 w 55"/>
                <a:gd name="T111" fmla="*/ 21 h 38"/>
                <a:gd name="T112" fmla="*/ 50 w 55"/>
                <a:gd name="T113" fmla="*/ 22 h 38"/>
                <a:gd name="T114" fmla="*/ 46 w 55"/>
                <a:gd name="T115" fmla="*/ 24 h 38"/>
                <a:gd name="T116" fmla="*/ 44 w 55"/>
                <a:gd name="T117"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38">
                  <a:moveTo>
                    <a:pt x="31" y="2"/>
                  </a:moveTo>
                  <a:cubicBezTo>
                    <a:pt x="32" y="2"/>
                    <a:pt x="32" y="2"/>
                    <a:pt x="32" y="2"/>
                  </a:cubicBezTo>
                  <a:cubicBezTo>
                    <a:pt x="32" y="3"/>
                    <a:pt x="32" y="3"/>
                    <a:pt x="32" y="3"/>
                  </a:cubicBezTo>
                  <a:cubicBezTo>
                    <a:pt x="33" y="3"/>
                    <a:pt x="33" y="3"/>
                    <a:pt x="33" y="3"/>
                  </a:cubicBezTo>
                  <a:cubicBezTo>
                    <a:pt x="33" y="4"/>
                    <a:pt x="33" y="4"/>
                    <a:pt x="33" y="4"/>
                  </a:cubicBezTo>
                  <a:cubicBezTo>
                    <a:pt x="33" y="4"/>
                    <a:pt x="33" y="4"/>
                    <a:pt x="33" y="4"/>
                  </a:cubicBezTo>
                  <a:cubicBezTo>
                    <a:pt x="34" y="4"/>
                    <a:pt x="34" y="4"/>
                    <a:pt x="34" y="4"/>
                  </a:cubicBezTo>
                  <a:cubicBezTo>
                    <a:pt x="36" y="5"/>
                    <a:pt x="36" y="5"/>
                    <a:pt x="36" y="5"/>
                  </a:cubicBezTo>
                  <a:cubicBezTo>
                    <a:pt x="37" y="6"/>
                    <a:pt x="37" y="6"/>
                    <a:pt x="37" y="6"/>
                  </a:cubicBezTo>
                  <a:cubicBezTo>
                    <a:pt x="38" y="5"/>
                    <a:pt x="38" y="5"/>
                    <a:pt x="38" y="5"/>
                  </a:cubicBezTo>
                  <a:cubicBezTo>
                    <a:pt x="39" y="6"/>
                    <a:pt x="39" y="6"/>
                    <a:pt x="39" y="6"/>
                  </a:cubicBezTo>
                  <a:cubicBezTo>
                    <a:pt x="40" y="6"/>
                    <a:pt x="40" y="6"/>
                    <a:pt x="40" y="6"/>
                  </a:cubicBezTo>
                  <a:cubicBezTo>
                    <a:pt x="40" y="6"/>
                    <a:pt x="40" y="6"/>
                    <a:pt x="40" y="6"/>
                  </a:cubicBezTo>
                  <a:cubicBezTo>
                    <a:pt x="41" y="6"/>
                    <a:pt x="41" y="6"/>
                    <a:pt x="41" y="6"/>
                  </a:cubicBezTo>
                  <a:cubicBezTo>
                    <a:pt x="43" y="6"/>
                    <a:pt x="43" y="6"/>
                    <a:pt x="43" y="6"/>
                  </a:cubicBezTo>
                  <a:cubicBezTo>
                    <a:pt x="44" y="6"/>
                    <a:pt x="44" y="6"/>
                    <a:pt x="44" y="6"/>
                  </a:cubicBezTo>
                  <a:cubicBezTo>
                    <a:pt x="45" y="6"/>
                    <a:pt x="45" y="6"/>
                    <a:pt x="45" y="6"/>
                  </a:cubicBezTo>
                  <a:cubicBezTo>
                    <a:pt x="46" y="6"/>
                    <a:pt x="46" y="6"/>
                    <a:pt x="46" y="6"/>
                  </a:cubicBezTo>
                  <a:cubicBezTo>
                    <a:pt x="48" y="6"/>
                    <a:pt x="48" y="6"/>
                    <a:pt x="48" y="6"/>
                  </a:cubicBezTo>
                  <a:cubicBezTo>
                    <a:pt x="50" y="7"/>
                    <a:pt x="50" y="7"/>
                    <a:pt x="50" y="7"/>
                  </a:cubicBezTo>
                  <a:cubicBezTo>
                    <a:pt x="51" y="7"/>
                    <a:pt x="51" y="7"/>
                    <a:pt x="51" y="7"/>
                  </a:cubicBezTo>
                  <a:cubicBezTo>
                    <a:pt x="51" y="8"/>
                    <a:pt x="51" y="8"/>
                    <a:pt x="51" y="8"/>
                  </a:cubicBezTo>
                  <a:cubicBezTo>
                    <a:pt x="50" y="8"/>
                    <a:pt x="50" y="8"/>
                    <a:pt x="50" y="8"/>
                  </a:cubicBezTo>
                  <a:cubicBezTo>
                    <a:pt x="50" y="9"/>
                    <a:pt x="50" y="9"/>
                    <a:pt x="50" y="9"/>
                  </a:cubicBezTo>
                  <a:cubicBezTo>
                    <a:pt x="50" y="10"/>
                    <a:pt x="50" y="10"/>
                    <a:pt x="50" y="10"/>
                  </a:cubicBezTo>
                  <a:cubicBezTo>
                    <a:pt x="50" y="11"/>
                    <a:pt x="50" y="11"/>
                    <a:pt x="50" y="11"/>
                  </a:cubicBezTo>
                  <a:cubicBezTo>
                    <a:pt x="48" y="12"/>
                    <a:pt x="48" y="12"/>
                    <a:pt x="48" y="12"/>
                  </a:cubicBezTo>
                  <a:cubicBezTo>
                    <a:pt x="48" y="12"/>
                    <a:pt x="47" y="13"/>
                    <a:pt x="47" y="13"/>
                  </a:cubicBezTo>
                  <a:cubicBezTo>
                    <a:pt x="47" y="13"/>
                    <a:pt x="46" y="13"/>
                    <a:pt x="46" y="13"/>
                  </a:cubicBezTo>
                  <a:cubicBezTo>
                    <a:pt x="44" y="13"/>
                    <a:pt x="44" y="13"/>
                    <a:pt x="44" y="13"/>
                  </a:cubicBezTo>
                  <a:cubicBezTo>
                    <a:pt x="43" y="14"/>
                    <a:pt x="43" y="14"/>
                    <a:pt x="43" y="14"/>
                  </a:cubicBezTo>
                  <a:cubicBezTo>
                    <a:pt x="42" y="15"/>
                    <a:pt x="42" y="15"/>
                    <a:pt x="42" y="15"/>
                  </a:cubicBezTo>
                  <a:cubicBezTo>
                    <a:pt x="42" y="15"/>
                    <a:pt x="42" y="15"/>
                    <a:pt x="42" y="15"/>
                  </a:cubicBezTo>
                  <a:cubicBezTo>
                    <a:pt x="42" y="16"/>
                    <a:pt x="42" y="16"/>
                    <a:pt x="42" y="16"/>
                  </a:cubicBezTo>
                  <a:cubicBezTo>
                    <a:pt x="42" y="16"/>
                    <a:pt x="42" y="16"/>
                    <a:pt x="42" y="16"/>
                  </a:cubicBezTo>
                  <a:cubicBezTo>
                    <a:pt x="41" y="16"/>
                    <a:pt x="41" y="16"/>
                    <a:pt x="41" y="16"/>
                  </a:cubicBezTo>
                  <a:cubicBezTo>
                    <a:pt x="42" y="16"/>
                    <a:pt x="42" y="16"/>
                    <a:pt x="42" y="16"/>
                  </a:cubicBezTo>
                  <a:cubicBezTo>
                    <a:pt x="41" y="16"/>
                    <a:pt x="41" y="16"/>
                    <a:pt x="41" y="16"/>
                  </a:cubicBezTo>
                  <a:cubicBezTo>
                    <a:pt x="40" y="18"/>
                    <a:pt x="40" y="18"/>
                    <a:pt x="40" y="18"/>
                  </a:cubicBezTo>
                  <a:cubicBezTo>
                    <a:pt x="39" y="18"/>
                    <a:pt x="39" y="18"/>
                    <a:pt x="39" y="18"/>
                  </a:cubicBezTo>
                  <a:cubicBezTo>
                    <a:pt x="37" y="21"/>
                    <a:pt x="37" y="21"/>
                    <a:pt x="37" y="21"/>
                  </a:cubicBezTo>
                  <a:cubicBezTo>
                    <a:pt x="37" y="21"/>
                    <a:pt x="37" y="21"/>
                    <a:pt x="37" y="21"/>
                  </a:cubicBezTo>
                  <a:cubicBezTo>
                    <a:pt x="37" y="23"/>
                    <a:pt x="37" y="23"/>
                    <a:pt x="37" y="23"/>
                  </a:cubicBezTo>
                  <a:cubicBezTo>
                    <a:pt x="38" y="23"/>
                    <a:pt x="38" y="23"/>
                    <a:pt x="38" y="23"/>
                  </a:cubicBezTo>
                  <a:cubicBezTo>
                    <a:pt x="38" y="24"/>
                    <a:pt x="38" y="24"/>
                    <a:pt x="38" y="24"/>
                  </a:cubicBezTo>
                  <a:cubicBezTo>
                    <a:pt x="39" y="25"/>
                    <a:pt x="39" y="25"/>
                    <a:pt x="39" y="25"/>
                  </a:cubicBezTo>
                  <a:cubicBezTo>
                    <a:pt x="38" y="26"/>
                    <a:pt x="38" y="26"/>
                    <a:pt x="38" y="26"/>
                  </a:cubicBezTo>
                  <a:cubicBezTo>
                    <a:pt x="37" y="26"/>
                    <a:pt x="37" y="26"/>
                    <a:pt x="37" y="26"/>
                  </a:cubicBezTo>
                  <a:cubicBezTo>
                    <a:pt x="37" y="27"/>
                    <a:pt x="37" y="27"/>
                    <a:pt x="37" y="27"/>
                  </a:cubicBezTo>
                  <a:cubicBezTo>
                    <a:pt x="36" y="29"/>
                    <a:pt x="36" y="29"/>
                    <a:pt x="36" y="29"/>
                  </a:cubicBezTo>
                  <a:cubicBezTo>
                    <a:pt x="35" y="30"/>
                    <a:pt x="35" y="30"/>
                    <a:pt x="35" y="30"/>
                  </a:cubicBezTo>
                  <a:cubicBezTo>
                    <a:pt x="36" y="30"/>
                    <a:pt x="36" y="30"/>
                    <a:pt x="36" y="30"/>
                  </a:cubicBezTo>
                  <a:cubicBezTo>
                    <a:pt x="35" y="31"/>
                    <a:pt x="35" y="31"/>
                    <a:pt x="35" y="31"/>
                  </a:cubicBezTo>
                  <a:cubicBezTo>
                    <a:pt x="34" y="31"/>
                    <a:pt x="34" y="31"/>
                    <a:pt x="34" y="31"/>
                  </a:cubicBezTo>
                  <a:cubicBezTo>
                    <a:pt x="31" y="32"/>
                    <a:pt x="31" y="32"/>
                    <a:pt x="31" y="32"/>
                  </a:cubicBezTo>
                  <a:cubicBezTo>
                    <a:pt x="31" y="33"/>
                    <a:pt x="31" y="33"/>
                    <a:pt x="31" y="33"/>
                  </a:cubicBezTo>
                  <a:cubicBezTo>
                    <a:pt x="30" y="34"/>
                    <a:pt x="30" y="34"/>
                    <a:pt x="30" y="34"/>
                  </a:cubicBezTo>
                  <a:cubicBezTo>
                    <a:pt x="29" y="34"/>
                    <a:pt x="29" y="34"/>
                    <a:pt x="29" y="34"/>
                  </a:cubicBezTo>
                  <a:cubicBezTo>
                    <a:pt x="28" y="33"/>
                    <a:pt x="28" y="33"/>
                    <a:pt x="28" y="33"/>
                  </a:cubicBezTo>
                  <a:cubicBezTo>
                    <a:pt x="28" y="34"/>
                    <a:pt x="28" y="34"/>
                    <a:pt x="28" y="34"/>
                  </a:cubicBezTo>
                  <a:cubicBezTo>
                    <a:pt x="27" y="35"/>
                    <a:pt x="27" y="35"/>
                    <a:pt x="27" y="35"/>
                  </a:cubicBezTo>
                  <a:cubicBezTo>
                    <a:pt x="27" y="34"/>
                    <a:pt x="27" y="34"/>
                    <a:pt x="27" y="34"/>
                  </a:cubicBezTo>
                  <a:cubicBezTo>
                    <a:pt x="26" y="34"/>
                    <a:pt x="26" y="34"/>
                    <a:pt x="26" y="34"/>
                  </a:cubicBezTo>
                  <a:cubicBezTo>
                    <a:pt x="25" y="34"/>
                    <a:pt x="25" y="34"/>
                    <a:pt x="25" y="34"/>
                  </a:cubicBezTo>
                  <a:cubicBezTo>
                    <a:pt x="24" y="34"/>
                    <a:pt x="24" y="34"/>
                    <a:pt x="24" y="34"/>
                  </a:cubicBezTo>
                  <a:cubicBezTo>
                    <a:pt x="22" y="34"/>
                    <a:pt x="22" y="34"/>
                    <a:pt x="22" y="34"/>
                  </a:cubicBezTo>
                  <a:cubicBezTo>
                    <a:pt x="22" y="34"/>
                    <a:pt x="22" y="34"/>
                    <a:pt x="22" y="34"/>
                  </a:cubicBezTo>
                  <a:cubicBezTo>
                    <a:pt x="20" y="34"/>
                    <a:pt x="20" y="34"/>
                    <a:pt x="20" y="34"/>
                  </a:cubicBezTo>
                  <a:cubicBezTo>
                    <a:pt x="19" y="36"/>
                    <a:pt x="19" y="36"/>
                    <a:pt x="19" y="36"/>
                  </a:cubicBezTo>
                  <a:cubicBezTo>
                    <a:pt x="17" y="36"/>
                    <a:pt x="17" y="36"/>
                    <a:pt x="17" y="36"/>
                  </a:cubicBezTo>
                  <a:cubicBezTo>
                    <a:pt x="16" y="36"/>
                    <a:pt x="16" y="36"/>
                    <a:pt x="16" y="36"/>
                  </a:cubicBezTo>
                  <a:cubicBezTo>
                    <a:pt x="16" y="37"/>
                    <a:pt x="16" y="37"/>
                    <a:pt x="16" y="37"/>
                  </a:cubicBezTo>
                  <a:cubicBezTo>
                    <a:pt x="15" y="38"/>
                    <a:pt x="15" y="38"/>
                    <a:pt x="15" y="38"/>
                  </a:cubicBezTo>
                  <a:cubicBezTo>
                    <a:pt x="14" y="37"/>
                    <a:pt x="14" y="37"/>
                    <a:pt x="14" y="37"/>
                  </a:cubicBezTo>
                  <a:cubicBezTo>
                    <a:pt x="12" y="36"/>
                    <a:pt x="12" y="36"/>
                    <a:pt x="12" y="36"/>
                  </a:cubicBezTo>
                  <a:cubicBezTo>
                    <a:pt x="11" y="34"/>
                    <a:pt x="11" y="34"/>
                    <a:pt x="11" y="34"/>
                  </a:cubicBezTo>
                  <a:cubicBezTo>
                    <a:pt x="12" y="34"/>
                    <a:pt x="12" y="34"/>
                    <a:pt x="12" y="34"/>
                  </a:cubicBezTo>
                  <a:cubicBezTo>
                    <a:pt x="10" y="32"/>
                    <a:pt x="10" y="32"/>
                    <a:pt x="10" y="32"/>
                  </a:cubicBezTo>
                  <a:cubicBezTo>
                    <a:pt x="8" y="32"/>
                    <a:pt x="8" y="32"/>
                    <a:pt x="8" y="32"/>
                  </a:cubicBezTo>
                  <a:cubicBezTo>
                    <a:pt x="8" y="32"/>
                    <a:pt x="8" y="32"/>
                    <a:pt x="8" y="32"/>
                  </a:cubicBezTo>
                  <a:cubicBezTo>
                    <a:pt x="8" y="31"/>
                    <a:pt x="8" y="31"/>
                    <a:pt x="8" y="31"/>
                  </a:cubicBezTo>
                  <a:cubicBezTo>
                    <a:pt x="7" y="30"/>
                    <a:pt x="7" y="30"/>
                    <a:pt x="7" y="30"/>
                  </a:cubicBezTo>
                  <a:cubicBezTo>
                    <a:pt x="8" y="29"/>
                    <a:pt x="8" y="29"/>
                    <a:pt x="8" y="29"/>
                  </a:cubicBezTo>
                  <a:cubicBezTo>
                    <a:pt x="9" y="28"/>
                    <a:pt x="9" y="28"/>
                    <a:pt x="9" y="28"/>
                  </a:cubicBezTo>
                  <a:cubicBezTo>
                    <a:pt x="9" y="27"/>
                    <a:pt x="9" y="27"/>
                    <a:pt x="9" y="27"/>
                  </a:cubicBezTo>
                  <a:cubicBezTo>
                    <a:pt x="8" y="27"/>
                    <a:pt x="8" y="27"/>
                    <a:pt x="8" y="27"/>
                  </a:cubicBezTo>
                  <a:cubicBezTo>
                    <a:pt x="8" y="26"/>
                    <a:pt x="8" y="26"/>
                    <a:pt x="8" y="26"/>
                  </a:cubicBezTo>
                  <a:cubicBezTo>
                    <a:pt x="9" y="24"/>
                    <a:pt x="9" y="24"/>
                    <a:pt x="9" y="24"/>
                  </a:cubicBezTo>
                  <a:cubicBezTo>
                    <a:pt x="9" y="23"/>
                    <a:pt x="9" y="23"/>
                    <a:pt x="9" y="23"/>
                  </a:cubicBezTo>
                  <a:cubicBezTo>
                    <a:pt x="8" y="22"/>
                    <a:pt x="8" y="22"/>
                    <a:pt x="8" y="22"/>
                  </a:cubicBezTo>
                  <a:cubicBezTo>
                    <a:pt x="7" y="20"/>
                    <a:pt x="7" y="20"/>
                    <a:pt x="7" y="20"/>
                  </a:cubicBezTo>
                  <a:cubicBezTo>
                    <a:pt x="8" y="20"/>
                    <a:pt x="8" y="20"/>
                    <a:pt x="8" y="20"/>
                  </a:cubicBezTo>
                  <a:cubicBezTo>
                    <a:pt x="9" y="20"/>
                    <a:pt x="9" y="20"/>
                    <a:pt x="9" y="20"/>
                  </a:cubicBezTo>
                  <a:cubicBezTo>
                    <a:pt x="10" y="19"/>
                    <a:pt x="10" y="19"/>
                    <a:pt x="10" y="19"/>
                  </a:cubicBezTo>
                  <a:cubicBezTo>
                    <a:pt x="9" y="18"/>
                    <a:pt x="9" y="18"/>
                    <a:pt x="9" y="18"/>
                  </a:cubicBezTo>
                  <a:cubicBezTo>
                    <a:pt x="10" y="17"/>
                    <a:pt x="10" y="17"/>
                    <a:pt x="10" y="17"/>
                  </a:cubicBezTo>
                  <a:cubicBezTo>
                    <a:pt x="10" y="15"/>
                    <a:pt x="10" y="15"/>
                    <a:pt x="10" y="15"/>
                  </a:cubicBezTo>
                  <a:cubicBezTo>
                    <a:pt x="10" y="14"/>
                    <a:pt x="10" y="14"/>
                    <a:pt x="10" y="14"/>
                  </a:cubicBezTo>
                  <a:cubicBezTo>
                    <a:pt x="12" y="12"/>
                    <a:pt x="12" y="12"/>
                    <a:pt x="12" y="12"/>
                  </a:cubicBezTo>
                  <a:cubicBezTo>
                    <a:pt x="12" y="12"/>
                    <a:pt x="12" y="12"/>
                    <a:pt x="12" y="12"/>
                  </a:cubicBezTo>
                  <a:cubicBezTo>
                    <a:pt x="13" y="11"/>
                    <a:pt x="13" y="11"/>
                    <a:pt x="13" y="11"/>
                  </a:cubicBezTo>
                  <a:cubicBezTo>
                    <a:pt x="12" y="10"/>
                    <a:pt x="12" y="10"/>
                    <a:pt x="12" y="10"/>
                  </a:cubicBezTo>
                  <a:cubicBezTo>
                    <a:pt x="12" y="9"/>
                    <a:pt x="12" y="9"/>
                    <a:pt x="12" y="9"/>
                  </a:cubicBezTo>
                  <a:cubicBezTo>
                    <a:pt x="9" y="9"/>
                    <a:pt x="9" y="9"/>
                    <a:pt x="9" y="9"/>
                  </a:cubicBezTo>
                  <a:cubicBezTo>
                    <a:pt x="9" y="10"/>
                    <a:pt x="9" y="10"/>
                    <a:pt x="9" y="10"/>
                  </a:cubicBezTo>
                  <a:cubicBezTo>
                    <a:pt x="6" y="9"/>
                    <a:pt x="6" y="9"/>
                    <a:pt x="6" y="9"/>
                  </a:cubicBezTo>
                  <a:cubicBezTo>
                    <a:pt x="5" y="10"/>
                    <a:pt x="5" y="10"/>
                    <a:pt x="5" y="10"/>
                  </a:cubicBezTo>
                  <a:cubicBezTo>
                    <a:pt x="4" y="9"/>
                    <a:pt x="4" y="9"/>
                    <a:pt x="4" y="9"/>
                  </a:cubicBezTo>
                  <a:cubicBezTo>
                    <a:pt x="4" y="9"/>
                    <a:pt x="4" y="9"/>
                    <a:pt x="4" y="9"/>
                  </a:cubicBezTo>
                  <a:cubicBezTo>
                    <a:pt x="4" y="8"/>
                    <a:pt x="4" y="8"/>
                    <a:pt x="4" y="8"/>
                  </a:cubicBezTo>
                  <a:cubicBezTo>
                    <a:pt x="2" y="9"/>
                    <a:pt x="2" y="9"/>
                    <a:pt x="2" y="9"/>
                  </a:cubicBezTo>
                  <a:cubicBezTo>
                    <a:pt x="2" y="8"/>
                    <a:pt x="2" y="8"/>
                    <a:pt x="2" y="8"/>
                  </a:cubicBezTo>
                  <a:cubicBezTo>
                    <a:pt x="3" y="8"/>
                    <a:pt x="3" y="8"/>
                    <a:pt x="3" y="8"/>
                  </a:cubicBezTo>
                  <a:cubicBezTo>
                    <a:pt x="2" y="7"/>
                    <a:pt x="2" y="7"/>
                    <a:pt x="2" y="7"/>
                  </a:cubicBezTo>
                  <a:cubicBezTo>
                    <a:pt x="3" y="7"/>
                    <a:pt x="3" y="7"/>
                    <a:pt x="3" y="7"/>
                  </a:cubicBezTo>
                  <a:cubicBezTo>
                    <a:pt x="2" y="7"/>
                    <a:pt x="2" y="7"/>
                    <a:pt x="2" y="7"/>
                  </a:cubicBezTo>
                  <a:cubicBezTo>
                    <a:pt x="2" y="6"/>
                    <a:pt x="2" y="6"/>
                    <a:pt x="2" y="6"/>
                  </a:cubicBezTo>
                  <a:cubicBezTo>
                    <a:pt x="2" y="6"/>
                    <a:pt x="2" y="6"/>
                    <a:pt x="2" y="6"/>
                  </a:cubicBezTo>
                  <a:cubicBezTo>
                    <a:pt x="1" y="6"/>
                    <a:pt x="1" y="6"/>
                    <a:pt x="1" y="6"/>
                  </a:cubicBezTo>
                  <a:cubicBezTo>
                    <a:pt x="2" y="5"/>
                    <a:pt x="2" y="5"/>
                    <a:pt x="2" y="5"/>
                  </a:cubicBezTo>
                  <a:cubicBezTo>
                    <a:pt x="1" y="5"/>
                    <a:pt x="1" y="5"/>
                    <a:pt x="1" y="5"/>
                  </a:cubicBezTo>
                  <a:cubicBezTo>
                    <a:pt x="1" y="5"/>
                    <a:pt x="1" y="5"/>
                    <a:pt x="1" y="5"/>
                  </a:cubicBezTo>
                  <a:cubicBezTo>
                    <a:pt x="1" y="5"/>
                    <a:pt x="1" y="5"/>
                    <a:pt x="1" y="5"/>
                  </a:cubicBezTo>
                  <a:cubicBezTo>
                    <a:pt x="0" y="4"/>
                    <a:pt x="0" y="4"/>
                    <a:pt x="0" y="4"/>
                  </a:cubicBezTo>
                  <a:cubicBezTo>
                    <a:pt x="1" y="3"/>
                    <a:pt x="1" y="3"/>
                    <a:pt x="1" y="3"/>
                  </a:cubicBezTo>
                  <a:cubicBezTo>
                    <a:pt x="2" y="2"/>
                    <a:pt x="2" y="2"/>
                    <a:pt x="2" y="2"/>
                  </a:cubicBezTo>
                  <a:cubicBezTo>
                    <a:pt x="3" y="3"/>
                    <a:pt x="3" y="3"/>
                    <a:pt x="3" y="3"/>
                  </a:cubicBezTo>
                  <a:cubicBezTo>
                    <a:pt x="4" y="3"/>
                    <a:pt x="4" y="3"/>
                    <a:pt x="4" y="3"/>
                  </a:cubicBezTo>
                  <a:cubicBezTo>
                    <a:pt x="5" y="2"/>
                    <a:pt x="5" y="2"/>
                    <a:pt x="5" y="2"/>
                  </a:cubicBezTo>
                  <a:cubicBezTo>
                    <a:pt x="5" y="2"/>
                    <a:pt x="5" y="2"/>
                    <a:pt x="5" y="2"/>
                  </a:cubicBezTo>
                  <a:cubicBezTo>
                    <a:pt x="4" y="1"/>
                    <a:pt x="4" y="1"/>
                    <a:pt x="4" y="1"/>
                  </a:cubicBezTo>
                  <a:cubicBezTo>
                    <a:pt x="6" y="0"/>
                    <a:pt x="6" y="0"/>
                    <a:pt x="6" y="0"/>
                  </a:cubicBezTo>
                  <a:cubicBezTo>
                    <a:pt x="6" y="1"/>
                    <a:pt x="6" y="1"/>
                    <a:pt x="6" y="1"/>
                  </a:cubicBezTo>
                  <a:cubicBezTo>
                    <a:pt x="7" y="0"/>
                    <a:pt x="7" y="0"/>
                    <a:pt x="7" y="0"/>
                  </a:cubicBezTo>
                  <a:cubicBezTo>
                    <a:pt x="8" y="0"/>
                    <a:pt x="8" y="0"/>
                    <a:pt x="8" y="0"/>
                  </a:cubicBezTo>
                  <a:cubicBezTo>
                    <a:pt x="9" y="2"/>
                    <a:pt x="9" y="2"/>
                    <a:pt x="9" y="2"/>
                  </a:cubicBezTo>
                  <a:cubicBezTo>
                    <a:pt x="10" y="1"/>
                    <a:pt x="10" y="1"/>
                    <a:pt x="10" y="1"/>
                  </a:cubicBezTo>
                  <a:cubicBezTo>
                    <a:pt x="11" y="1"/>
                    <a:pt x="11" y="1"/>
                    <a:pt x="11" y="1"/>
                  </a:cubicBezTo>
                  <a:cubicBezTo>
                    <a:pt x="12" y="1"/>
                    <a:pt x="12" y="1"/>
                    <a:pt x="12" y="1"/>
                  </a:cubicBezTo>
                  <a:cubicBezTo>
                    <a:pt x="13" y="1"/>
                    <a:pt x="13" y="1"/>
                    <a:pt x="13" y="1"/>
                  </a:cubicBezTo>
                  <a:cubicBezTo>
                    <a:pt x="14" y="1"/>
                    <a:pt x="14" y="1"/>
                    <a:pt x="14" y="1"/>
                  </a:cubicBezTo>
                  <a:cubicBezTo>
                    <a:pt x="15" y="1"/>
                    <a:pt x="15" y="1"/>
                    <a:pt x="15" y="1"/>
                  </a:cubicBezTo>
                  <a:cubicBezTo>
                    <a:pt x="16" y="1"/>
                    <a:pt x="16" y="1"/>
                    <a:pt x="16" y="1"/>
                  </a:cubicBezTo>
                  <a:cubicBezTo>
                    <a:pt x="19" y="2"/>
                    <a:pt x="19" y="2"/>
                    <a:pt x="19" y="2"/>
                  </a:cubicBezTo>
                  <a:cubicBezTo>
                    <a:pt x="20" y="2"/>
                    <a:pt x="20" y="2"/>
                    <a:pt x="20" y="2"/>
                  </a:cubicBezTo>
                  <a:cubicBezTo>
                    <a:pt x="22" y="1"/>
                    <a:pt x="22" y="1"/>
                    <a:pt x="22" y="1"/>
                  </a:cubicBezTo>
                  <a:cubicBezTo>
                    <a:pt x="24" y="2"/>
                    <a:pt x="24" y="2"/>
                    <a:pt x="24" y="2"/>
                  </a:cubicBezTo>
                  <a:cubicBezTo>
                    <a:pt x="24" y="2"/>
                    <a:pt x="24" y="2"/>
                    <a:pt x="24" y="2"/>
                  </a:cubicBezTo>
                  <a:cubicBezTo>
                    <a:pt x="26" y="2"/>
                    <a:pt x="26" y="2"/>
                    <a:pt x="26" y="2"/>
                  </a:cubicBezTo>
                  <a:cubicBezTo>
                    <a:pt x="27" y="2"/>
                    <a:pt x="27" y="2"/>
                    <a:pt x="27" y="2"/>
                  </a:cubicBezTo>
                  <a:cubicBezTo>
                    <a:pt x="28" y="2"/>
                    <a:pt x="28" y="2"/>
                    <a:pt x="28" y="2"/>
                  </a:cubicBezTo>
                  <a:cubicBezTo>
                    <a:pt x="30" y="3"/>
                    <a:pt x="30" y="3"/>
                    <a:pt x="30" y="3"/>
                  </a:cubicBezTo>
                  <a:cubicBezTo>
                    <a:pt x="30" y="2"/>
                    <a:pt x="30" y="2"/>
                    <a:pt x="30" y="2"/>
                  </a:cubicBezTo>
                  <a:cubicBezTo>
                    <a:pt x="31" y="2"/>
                    <a:pt x="31" y="2"/>
                    <a:pt x="31" y="2"/>
                  </a:cubicBezTo>
                  <a:cubicBezTo>
                    <a:pt x="31" y="2"/>
                    <a:pt x="31" y="2"/>
                    <a:pt x="31" y="2"/>
                  </a:cubicBezTo>
                  <a:close/>
                  <a:moveTo>
                    <a:pt x="53" y="20"/>
                  </a:moveTo>
                  <a:cubicBezTo>
                    <a:pt x="54" y="20"/>
                    <a:pt x="54" y="20"/>
                    <a:pt x="54" y="20"/>
                  </a:cubicBezTo>
                  <a:cubicBezTo>
                    <a:pt x="55" y="20"/>
                    <a:pt x="55" y="20"/>
                    <a:pt x="55" y="20"/>
                  </a:cubicBezTo>
                  <a:cubicBezTo>
                    <a:pt x="55" y="20"/>
                    <a:pt x="55" y="20"/>
                    <a:pt x="55" y="20"/>
                  </a:cubicBezTo>
                  <a:cubicBezTo>
                    <a:pt x="54" y="19"/>
                    <a:pt x="54" y="19"/>
                    <a:pt x="54" y="19"/>
                  </a:cubicBezTo>
                  <a:cubicBezTo>
                    <a:pt x="53" y="19"/>
                    <a:pt x="53" y="19"/>
                    <a:pt x="53" y="19"/>
                  </a:cubicBezTo>
                  <a:cubicBezTo>
                    <a:pt x="53" y="20"/>
                    <a:pt x="53" y="20"/>
                    <a:pt x="53" y="20"/>
                  </a:cubicBezTo>
                  <a:close/>
                  <a:moveTo>
                    <a:pt x="50" y="22"/>
                  </a:moveTo>
                  <a:cubicBezTo>
                    <a:pt x="51" y="21"/>
                    <a:pt x="51" y="21"/>
                    <a:pt x="51"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50" y="22"/>
                    <a:pt x="50" y="22"/>
                    <a:pt x="50" y="22"/>
                  </a:cubicBezTo>
                  <a:close/>
                  <a:moveTo>
                    <a:pt x="45" y="25"/>
                  </a:moveTo>
                  <a:cubicBezTo>
                    <a:pt x="45" y="24"/>
                    <a:pt x="45" y="24"/>
                    <a:pt x="45" y="24"/>
                  </a:cubicBezTo>
                  <a:cubicBezTo>
                    <a:pt x="46" y="24"/>
                    <a:pt x="46" y="24"/>
                    <a:pt x="46" y="24"/>
                  </a:cubicBezTo>
                  <a:cubicBezTo>
                    <a:pt x="45" y="23"/>
                    <a:pt x="45" y="23"/>
                    <a:pt x="45" y="23"/>
                  </a:cubicBezTo>
                  <a:cubicBezTo>
                    <a:pt x="44" y="24"/>
                    <a:pt x="44" y="24"/>
                    <a:pt x="44" y="24"/>
                  </a:cubicBezTo>
                  <a:cubicBezTo>
                    <a:pt x="44" y="24"/>
                    <a:pt x="44" y="24"/>
                    <a:pt x="44" y="24"/>
                  </a:cubicBezTo>
                  <a:lnTo>
                    <a:pt x="45" y="2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8" name="Freeform 74"/>
            <p:cNvSpPr>
              <a:spLocks/>
            </p:cNvSpPr>
            <p:nvPr/>
          </p:nvSpPr>
          <p:spPr bwMode="auto">
            <a:xfrm>
              <a:off x="4107747" y="2312640"/>
              <a:ext cx="65619" cy="119657"/>
            </a:xfrm>
            <a:custGeom>
              <a:avLst/>
              <a:gdLst>
                <a:gd name="T0" fmla="*/ 33 w 51"/>
                <a:gd name="T1" fmla="*/ 85 h 93"/>
                <a:gd name="T2" fmla="*/ 33 w 51"/>
                <a:gd name="T3" fmla="*/ 78 h 93"/>
                <a:gd name="T4" fmla="*/ 37 w 51"/>
                <a:gd name="T5" fmla="*/ 70 h 93"/>
                <a:gd name="T6" fmla="*/ 33 w 51"/>
                <a:gd name="T7" fmla="*/ 67 h 93"/>
                <a:gd name="T8" fmla="*/ 37 w 51"/>
                <a:gd name="T9" fmla="*/ 56 h 93"/>
                <a:gd name="T10" fmla="*/ 29 w 51"/>
                <a:gd name="T11" fmla="*/ 44 h 93"/>
                <a:gd name="T12" fmla="*/ 37 w 51"/>
                <a:gd name="T13" fmla="*/ 44 h 93"/>
                <a:gd name="T14" fmla="*/ 37 w 51"/>
                <a:gd name="T15" fmla="*/ 37 h 93"/>
                <a:gd name="T16" fmla="*/ 40 w 51"/>
                <a:gd name="T17" fmla="*/ 26 h 93"/>
                <a:gd name="T18" fmla="*/ 48 w 51"/>
                <a:gd name="T19" fmla="*/ 15 h 93"/>
                <a:gd name="T20" fmla="*/ 51 w 51"/>
                <a:gd name="T21" fmla="*/ 11 h 93"/>
                <a:gd name="T22" fmla="*/ 48 w 51"/>
                <a:gd name="T23" fmla="*/ 4 h 93"/>
                <a:gd name="T24" fmla="*/ 37 w 51"/>
                <a:gd name="T25" fmla="*/ 7 h 93"/>
                <a:gd name="T26" fmla="*/ 22 w 51"/>
                <a:gd name="T27" fmla="*/ 7 h 93"/>
                <a:gd name="T28" fmla="*/ 18 w 51"/>
                <a:gd name="T29" fmla="*/ 4 h 93"/>
                <a:gd name="T30" fmla="*/ 11 w 51"/>
                <a:gd name="T31" fmla="*/ 4 h 93"/>
                <a:gd name="T32" fmla="*/ 11 w 51"/>
                <a:gd name="T33" fmla="*/ 11 h 93"/>
                <a:gd name="T34" fmla="*/ 11 w 51"/>
                <a:gd name="T35" fmla="*/ 22 h 93"/>
                <a:gd name="T36" fmla="*/ 14 w 51"/>
                <a:gd name="T37" fmla="*/ 26 h 93"/>
                <a:gd name="T38" fmla="*/ 11 w 51"/>
                <a:gd name="T39" fmla="*/ 33 h 93"/>
                <a:gd name="T40" fmla="*/ 7 w 51"/>
                <a:gd name="T41" fmla="*/ 44 h 93"/>
                <a:gd name="T42" fmla="*/ 0 w 51"/>
                <a:gd name="T43" fmla="*/ 52 h 93"/>
                <a:gd name="T44" fmla="*/ 0 w 51"/>
                <a:gd name="T45" fmla="*/ 63 h 93"/>
                <a:gd name="T46" fmla="*/ 3 w 51"/>
                <a:gd name="T47" fmla="*/ 59 h 93"/>
                <a:gd name="T48" fmla="*/ 7 w 51"/>
                <a:gd name="T49" fmla="*/ 59 h 93"/>
                <a:gd name="T50" fmla="*/ 3 w 51"/>
                <a:gd name="T51" fmla="*/ 63 h 93"/>
                <a:gd name="T52" fmla="*/ 3 w 51"/>
                <a:gd name="T53" fmla="*/ 70 h 93"/>
                <a:gd name="T54" fmla="*/ 11 w 51"/>
                <a:gd name="T55" fmla="*/ 67 h 93"/>
                <a:gd name="T56" fmla="*/ 11 w 51"/>
                <a:gd name="T57" fmla="*/ 74 h 93"/>
                <a:gd name="T58" fmla="*/ 7 w 51"/>
                <a:gd name="T59" fmla="*/ 85 h 93"/>
                <a:gd name="T60" fmla="*/ 7 w 51"/>
                <a:gd name="T61" fmla="*/ 93 h 93"/>
                <a:gd name="T62" fmla="*/ 11 w 51"/>
                <a:gd name="T63" fmla="*/ 89 h 93"/>
                <a:gd name="T64" fmla="*/ 22 w 51"/>
                <a:gd name="T65" fmla="*/ 93 h 93"/>
                <a:gd name="T66" fmla="*/ 33 w 51"/>
                <a:gd name="T67" fmla="*/ 89 h 93"/>
                <a:gd name="T68" fmla="*/ 33 w 51"/>
                <a:gd name="T69" fmla="*/ 8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93">
                  <a:moveTo>
                    <a:pt x="33" y="89"/>
                  </a:moveTo>
                  <a:lnTo>
                    <a:pt x="33" y="85"/>
                  </a:lnTo>
                  <a:lnTo>
                    <a:pt x="29" y="82"/>
                  </a:lnTo>
                  <a:lnTo>
                    <a:pt x="33" y="78"/>
                  </a:lnTo>
                  <a:lnTo>
                    <a:pt x="37" y="74"/>
                  </a:lnTo>
                  <a:lnTo>
                    <a:pt x="37" y="70"/>
                  </a:lnTo>
                  <a:lnTo>
                    <a:pt x="33" y="70"/>
                  </a:lnTo>
                  <a:lnTo>
                    <a:pt x="33" y="67"/>
                  </a:lnTo>
                  <a:lnTo>
                    <a:pt x="37" y="59"/>
                  </a:lnTo>
                  <a:lnTo>
                    <a:pt x="37" y="56"/>
                  </a:lnTo>
                  <a:lnTo>
                    <a:pt x="33" y="52"/>
                  </a:lnTo>
                  <a:lnTo>
                    <a:pt x="29" y="44"/>
                  </a:lnTo>
                  <a:lnTo>
                    <a:pt x="33" y="44"/>
                  </a:lnTo>
                  <a:lnTo>
                    <a:pt x="37" y="44"/>
                  </a:lnTo>
                  <a:lnTo>
                    <a:pt x="40" y="41"/>
                  </a:lnTo>
                  <a:lnTo>
                    <a:pt x="37" y="37"/>
                  </a:lnTo>
                  <a:lnTo>
                    <a:pt x="40" y="33"/>
                  </a:lnTo>
                  <a:lnTo>
                    <a:pt x="40" y="26"/>
                  </a:lnTo>
                  <a:lnTo>
                    <a:pt x="40" y="22"/>
                  </a:lnTo>
                  <a:lnTo>
                    <a:pt x="48" y="15"/>
                  </a:lnTo>
                  <a:lnTo>
                    <a:pt x="48" y="15"/>
                  </a:lnTo>
                  <a:lnTo>
                    <a:pt x="51" y="11"/>
                  </a:lnTo>
                  <a:lnTo>
                    <a:pt x="48" y="7"/>
                  </a:lnTo>
                  <a:lnTo>
                    <a:pt x="48" y="4"/>
                  </a:lnTo>
                  <a:lnTo>
                    <a:pt x="37" y="4"/>
                  </a:lnTo>
                  <a:lnTo>
                    <a:pt x="37" y="7"/>
                  </a:lnTo>
                  <a:lnTo>
                    <a:pt x="26" y="4"/>
                  </a:lnTo>
                  <a:lnTo>
                    <a:pt x="22" y="7"/>
                  </a:lnTo>
                  <a:lnTo>
                    <a:pt x="18" y="4"/>
                  </a:lnTo>
                  <a:lnTo>
                    <a:pt x="18" y="4"/>
                  </a:lnTo>
                  <a:lnTo>
                    <a:pt x="18" y="0"/>
                  </a:lnTo>
                  <a:lnTo>
                    <a:pt x="11" y="4"/>
                  </a:lnTo>
                  <a:lnTo>
                    <a:pt x="11" y="4"/>
                  </a:lnTo>
                  <a:lnTo>
                    <a:pt x="11" y="11"/>
                  </a:lnTo>
                  <a:lnTo>
                    <a:pt x="11" y="19"/>
                  </a:lnTo>
                  <a:lnTo>
                    <a:pt x="11" y="22"/>
                  </a:lnTo>
                  <a:lnTo>
                    <a:pt x="11" y="26"/>
                  </a:lnTo>
                  <a:lnTo>
                    <a:pt x="14" y="26"/>
                  </a:lnTo>
                  <a:lnTo>
                    <a:pt x="11" y="30"/>
                  </a:lnTo>
                  <a:lnTo>
                    <a:pt x="11" y="33"/>
                  </a:lnTo>
                  <a:lnTo>
                    <a:pt x="11" y="37"/>
                  </a:lnTo>
                  <a:lnTo>
                    <a:pt x="7" y="44"/>
                  </a:lnTo>
                  <a:lnTo>
                    <a:pt x="7" y="44"/>
                  </a:lnTo>
                  <a:lnTo>
                    <a:pt x="0" y="52"/>
                  </a:lnTo>
                  <a:lnTo>
                    <a:pt x="0" y="59"/>
                  </a:lnTo>
                  <a:lnTo>
                    <a:pt x="0" y="63"/>
                  </a:lnTo>
                  <a:lnTo>
                    <a:pt x="3" y="63"/>
                  </a:lnTo>
                  <a:lnTo>
                    <a:pt x="3" y="59"/>
                  </a:lnTo>
                  <a:lnTo>
                    <a:pt x="7" y="59"/>
                  </a:lnTo>
                  <a:lnTo>
                    <a:pt x="7" y="59"/>
                  </a:lnTo>
                  <a:lnTo>
                    <a:pt x="7" y="63"/>
                  </a:lnTo>
                  <a:lnTo>
                    <a:pt x="3" y="63"/>
                  </a:lnTo>
                  <a:lnTo>
                    <a:pt x="3" y="67"/>
                  </a:lnTo>
                  <a:lnTo>
                    <a:pt x="3" y="70"/>
                  </a:lnTo>
                  <a:lnTo>
                    <a:pt x="7" y="67"/>
                  </a:lnTo>
                  <a:lnTo>
                    <a:pt x="11" y="67"/>
                  </a:lnTo>
                  <a:lnTo>
                    <a:pt x="11" y="70"/>
                  </a:lnTo>
                  <a:lnTo>
                    <a:pt x="11" y="74"/>
                  </a:lnTo>
                  <a:lnTo>
                    <a:pt x="7" y="78"/>
                  </a:lnTo>
                  <a:lnTo>
                    <a:pt x="7" y="85"/>
                  </a:lnTo>
                  <a:lnTo>
                    <a:pt x="7" y="89"/>
                  </a:lnTo>
                  <a:lnTo>
                    <a:pt x="7" y="93"/>
                  </a:lnTo>
                  <a:lnTo>
                    <a:pt x="7" y="93"/>
                  </a:lnTo>
                  <a:lnTo>
                    <a:pt x="11" y="89"/>
                  </a:lnTo>
                  <a:lnTo>
                    <a:pt x="18" y="93"/>
                  </a:lnTo>
                  <a:lnTo>
                    <a:pt x="22" y="93"/>
                  </a:lnTo>
                  <a:lnTo>
                    <a:pt x="26" y="93"/>
                  </a:lnTo>
                  <a:lnTo>
                    <a:pt x="33" y="89"/>
                  </a:lnTo>
                  <a:lnTo>
                    <a:pt x="33" y="89"/>
                  </a:lnTo>
                  <a:lnTo>
                    <a:pt x="33" y="8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9" name="Freeform 75"/>
            <p:cNvSpPr>
              <a:spLocks noEditPoints="1"/>
            </p:cNvSpPr>
            <p:nvPr/>
          </p:nvSpPr>
          <p:spPr bwMode="auto">
            <a:xfrm>
              <a:off x="4684156" y="2317785"/>
              <a:ext cx="180128" cy="162115"/>
            </a:xfrm>
            <a:custGeom>
              <a:avLst/>
              <a:gdLst>
                <a:gd name="T0" fmla="*/ 23 w 38"/>
                <a:gd name="T1" fmla="*/ 3 h 34"/>
                <a:gd name="T2" fmla="*/ 15 w 38"/>
                <a:gd name="T3" fmla="*/ 3 h 34"/>
                <a:gd name="T4" fmla="*/ 6 w 38"/>
                <a:gd name="T5" fmla="*/ 6 h 34"/>
                <a:gd name="T6" fmla="*/ 4 w 38"/>
                <a:gd name="T7" fmla="*/ 14 h 34"/>
                <a:gd name="T8" fmla="*/ 10 w 38"/>
                <a:gd name="T9" fmla="*/ 18 h 34"/>
                <a:gd name="T10" fmla="*/ 14 w 38"/>
                <a:gd name="T11" fmla="*/ 20 h 34"/>
                <a:gd name="T12" fmla="*/ 7 w 38"/>
                <a:gd name="T13" fmla="*/ 20 h 34"/>
                <a:gd name="T14" fmla="*/ 11 w 38"/>
                <a:gd name="T15" fmla="*/ 26 h 34"/>
                <a:gd name="T16" fmla="*/ 13 w 38"/>
                <a:gd name="T17" fmla="*/ 26 h 34"/>
                <a:gd name="T18" fmla="*/ 14 w 38"/>
                <a:gd name="T19" fmla="*/ 22 h 34"/>
                <a:gd name="T20" fmla="*/ 17 w 38"/>
                <a:gd name="T21" fmla="*/ 22 h 34"/>
                <a:gd name="T22" fmla="*/ 18 w 38"/>
                <a:gd name="T23" fmla="*/ 21 h 34"/>
                <a:gd name="T24" fmla="*/ 15 w 38"/>
                <a:gd name="T25" fmla="*/ 16 h 34"/>
                <a:gd name="T26" fmla="*/ 14 w 38"/>
                <a:gd name="T27" fmla="*/ 13 h 34"/>
                <a:gd name="T28" fmla="*/ 14 w 38"/>
                <a:gd name="T29" fmla="*/ 11 h 34"/>
                <a:gd name="T30" fmla="*/ 13 w 38"/>
                <a:gd name="T31" fmla="*/ 7 h 34"/>
                <a:gd name="T32" fmla="*/ 17 w 38"/>
                <a:gd name="T33" fmla="*/ 9 h 34"/>
                <a:gd name="T34" fmla="*/ 20 w 38"/>
                <a:gd name="T35" fmla="*/ 8 h 34"/>
                <a:gd name="T36" fmla="*/ 21 w 38"/>
                <a:gd name="T37" fmla="*/ 5 h 34"/>
                <a:gd name="T38" fmla="*/ 28 w 38"/>
                <a:gd name="T39" fmla="*/ 4 h 34"/>
                <a:gd name="T40" fmla="*/ 18 w 38"/>
                <a:gd name="T41" fmla="*/ 32 h 34"/>
                <a:gd name="T42" fmla="*/ 24 w 38"/>
                <a:gd name="T43" fmla="*/ 34 h 34"/>
                <a:gd name="T44" fmla="*/ 30 w 38"/>
                <a:gd name="T45" fmla="*/ 32 h 34"/>
                <a:gd name="T46" fmla="*/ 26 w 38"/>
                <a:gd name="T47" fmla="*/ 31 h 34"/>
                <a:gd name="T48" fmla="*/ 20 w 38"/>
                <a:gd name="T49" fmla="*/ 30 h 34"/>
                <a:gd name="T50" fmla="*/ 19 w 38"/>
                <a:gd name="T51" fmla="*/ 31 h 34"/>
                <a:gd name="T52" fmla="*/ 0 w 38"/>
                <a:gd name="T53" fmla="*/ 12 h 34"/>
                <a:gd name="T54" fmla="*/ 5 w 38"/>
                <a:gd name="T55" fmla="*/ 16 h 34"/>
                <a:gd name="T56" fmla="*/ 5 w 38"/>
                <a:gd name="T57" fmla="*/ 18 h 34"/>
                <a:gd name="T58" fmla="*/ 4 w 38"/>
                <a:gd name="T59" fmla="*/ 19 h 34"/>
                <a:gd name="T60" fmla="*/ 6 w 38"/>
                <a:gd name="T61" fmla="*/ 21 h 34"/>
                <a:gd name="T62" fmla="*/ 34 w 38"/>
                <a:gd name="T63" fmla="*/ 29 h 34"/>
                <a:gd name="T64" fmla="*/ 34 w 38"/>
                <a:gd name="T65" fmla="*/ 32 h 34"/>
                <a:gd name="T66" fmla="*/ 38 w 38"/>
                <a:gd name="T67" fmla="*/ 27 h 34"/>
                <a:gd name="T68" fmla="*/ 36 w 38"/>
                <a:gd name="T69" fmla="*/ 29 h 34"/>
                <a:gd name="T70" fmla="*/ 30 w 38"/>
                <a:gd name="T71" fmla="*/ 21 h 34"/>
                <a:gd name="T72" fmla="*/ 30 w 38"/>
                <a:gd name="T73" fmla="*/ 21 h 34"/>
                <a:gd name="T74" fmla="*/ 27 w 38"/>
                <a:gd name="T75" fmla="*/ 18 h 34"/>
                <a:gd name="T76" fmla="*/ 26 w 38"/>
                <a:gd name="T77" fmla="*/ 14 h 34"/>
                <a:gd name="T78" fmla="*/ 29 w 38"/>
                <a:gd name="T79" fmla="*/ 15 h 34"/>
                <a:gd name="T80" fmla="*/ 27 w 38"/>
                <a:gd name="T81" fmla="*/ 15 h 34"/>
                <a:gd name="T82" fmla="*/ 23 w 38"/>
                <a:gd name="T83" fmla="*/ 9 h 34"/>
                <a:gd name="T84" fmla="*/ 23 w 38"/>
                <a:gd name="T85" fmla="*/ 10 h 34"/>
                <a:gd name="T86" fmla="*/ 20 w 38"/>
                <a:gd name="T87" fmla="*/ 7 h 34"/>
                <a:gd name="T88" fmla="*/ 16 w 38"/>
                <a:gd name="T89" fmla="*/ 14 h 34"/>
                <a:gd name="T90" fmla="*/ 22 w 38"/>
                <a:gd name="T91" fmla="*/ 16 h 34"/>
                <a:gd name="T92" fmla="*/ 28 w 38"/>
                <a:gd name="T93" fmla="*/ 22 h 34"/>
                <a:gd name="T94" fmla="*/ 21 w 38"/>
                <a:gd name="T95" fmla="*/ 24 h 34"/>
                <a:gd name="T96" fmla="*/ 21 w 38"/>
                <a:gd name="T97" fmla="*/ 22 h 34"/>
                <a:gd name="T98" fmla="*/ 26 w 38"/>
                <a:gd name="T99" fmla="*/ 25 h 34"/>
                <a:gd name="T100" fmla="*/ 26 w 38"/>
                <a:gd name="T101" fmla="*/ 23 h 34"/>
                <a:gd name="T102" fmla="*/ 22 w 38"/>
                <a:gd name="T103" fmla="*/ 20 h 34"/>
                <a:gd name="T104" fmla="*/ 14 w 38"/>
                <a:gd name="T105" fmla="*/ 15 h 34"/>
                <a:gd name="T106" fmla="*/ 20 w 38"/>
                <a:gd name="T107" fmla="*/ 18 h 34"/>
                <a:gd name="T108" fmla="*/ 20 w 38"/>
                <a:gd name="T109" fmla="*/ 20 h 34"/>
                <a:gd name="T110" fmla="*/ 17 w 38"/>
                <a:gd name="T111" fmla="*/ 17 h 34"/>
                <a:gd name="T112" fmla="*/ 15 w 38"/>
                <a:gd name="T113" fmla="*/ 27 h 34"/>
                <a:gd name="T114" fmla="*/ 15 w 38"/>
                <a:gd name="T115"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34">
                  <a:moveTo>
                    <a:pt x="28" y="0"/>
                  </a:moveTo>
                  <a:cubicBezTo>
                    <a:pt x="28" y="0"/>
                    <a:pt x="28" y="0"/>
                    <a:pt x="28" y="0"/>
                  </a:cubicBezTo>
                  <a:cubicBezTo>
                    <a:pt x="27" y="1"/>
                    <a:pt x="27" y="1"/>
                    <a:pt x="27" y="1"/>
                  </a:cubicBezTo>
                  <a:cubicBezTo>
                    <a:pt x="27" y="2"/>
                    <a:pt x="27" y="2"/>
                    <a:pt x="27" y="2"/>
                  </a:cubicBezTo>
                  <a:cubicBezTo>
                    <a:pt x="27" y="3"/>
                    <a:pt x="27" y="3"/>
                    <a:pt x="27" y="3"/>
                  </a:cubicBezTo>
                  <a:cubicBezTo>
                    <a:pt x="27" y="3"/>
                    <a:pt x="27" y="3"/>
                    <a:pt x="27" y="3"/>
                  </a:cubicBezTo>
                  <a:cubicBezTo>
                    <a:pt x="25" y="3"/>
                    <a:pt x="25" y="3"/>
                    <a:pt x="25" y="3"/>
                  </a:cubicBezTo>
                  <a:cubicBezTo>
                    <a:pt x="24" y="3"/>
                    <a:pt x="24" y="3"/>
                    <a:pt x="24" y="3"/>
                  </a:cubicBezTo>
                  <a:cubicBezTo>
                    <a:pt x="23" y="3"/>
                    <a:pt x="23" y="3"/>
                    <a:pt x="23" y="3"/>
                  </a:cubicBezTo>
                  <a:cubicBezTo>
                    <a:pt x="22" y="3"/>
                    <a:pt x="22" y="3"/>
                    <a:pt x="22" y="3"/>
                  </a:cubicBezTo>
                  <a:cubicBezTo>
                    <a:pt x="22" y="3"/>
                    <a:pt x="22" y="3"/>
                    <a:pt x="22" y="3"/>
                  </a:cubicBezTo>
                  <a:cubicBezTo>
                    <a:pt x="21" y="3"/>
                    <a:pt x="21" y="3"/>
                    <a:pt x="21" y="3"/>
                  </a:cubicBezTo>
                  <a:cubicBezTo>
                    <a:pt x="21" y="3"/>
                    <a:pt x="21" y="3"/>
                    <a:pt x="21" y="3"/>
                  </a:cubicBezTo>
                  <a:cubicBezTo>
                    <a:pt x="19" y="3"/>
                    <a:pt x="19" y="3"/>
                    <a:pt x="19" y="3"/>
                  </a:cubicBezTo>
                  <a:cubicBezTo>
                    <a:pt x="18" y="2"/>
                    <a:pt x="18" y="2"/>
                    <a:pt x="18" y="2"/>
                  </a:cubicBezTo>
                  <a:cubicBezTo>
                    <a:pt x="18" y="3"/>
                    <a:pt x="18" y="3"/>
                    <a:pt x="18" y="3"/>
                  </a:cubicBezTo>
                  <a:cubicBezTo>
                    <a:pt x="16" y="3"/>
                    <a:pt x="16" y="3"/>
                    <a:pt x="16" y="3"/>
                  </a:cubicBezTo>
                  <a:cubicBezTo>
                    <a:pt x="15" y="3"/>
                    <a:pt x="15" y="3"/>
                    <a:pt x="15" y="3"/>
                  </a:cubicBezTo>
                  <a:cubicBezTo>
                    <a:pt x="15" y="3"/>
                    <a:pt x="15" y="3"/>
                    <a:pt x="15" y="3"/>
                  </a:cubicBezTo>
                  <a:cubicBezTo>
                    <a:pt x="14" y="4"/>
                    <a:pt x="14" y="4"/>
                    <a:pt x="14" y="4"/>
                  </a:cubicBezTo>
                  <a:cubicBezTo>
                    <a:pt x="13" y="4"/>
                    <a:pt x="13" y="4"/>
                    <a:pt x="13" y="4"/>
                  </a:cubicBezTo>
                  <a:cubicBezTo>
                    <a:pt x="12" y="4"/>
                    <a:pt x="12" y="4"/>
                    <a:pt x="12" y="4"/>
                  </a:cubicBezTo>
                  <a:cubicBezTo>
                    <a:pt x="10" y="4"/>
                    <a:pt x="10" y="4"/>
                    <a:pt x="10" y="4"/>
                  </a:cubicBezTo>
                  <a:cubicBezTo>
                    <a:pt x="9" y="5"/>
                    <a:pt x="9" y="5"/>
                    <a:pt x="9" y="5"/>
                  </a:cubicBezTo>
                  <a:cubicBezTo>
                    <a:pt x="9" y="5"/>
                    <a:pt x="9" y="5"/>
                    <a:pt x="9" y="5"/>
                  </a:cubicBezTo>
                  <a:cubicBezTo>
                    <a:pt x="8" y="5"/>
                    <a:pt x="8" y="5"/>
                    <a:pt x="8" y="5"/>
                  </a:cubicBezTo>
                  <a:cubicBezTo>
                    <a:pt x="6" y="6"/>
                    <a:pt x="6" y="6"/>
                    <a:pt x="6" y="6"/>
                  </a:cubicBezTo>
                  <a:cubicBezTo>
                    <a:pt x="6" y="7"/>
                    <a:pt x="6" y="7"/>
                    <a:pt x="6" y="7"/>
                  </a:cubicBezTo>
                  <a:cubicBezTo>
                    <a:pt x="5" y="9"/>
                    <a:pt x="5" y="9"/>
                    <a:pt x="5" y="9"/>
                  </a:cubicBezTo>
                  <a:cubicBezTo>
                    <a:pt x="3" y="9"/>
                    <a:pt x="3" y="9"/>
                    <a:pt x="3" y="9"/>
                  </a:cubicBezTo>
                  <a:cubicBezTo>
                    <a:pt x="3" y="10"/>
                    <a:pt x="3" y="10"/>
                    <a:pt x="3" y="10"/>
                  </a:cubicBezTo>
                  <a:cubicBezTo>
                    <a:pt x="3" y="11"/>
                    <a:pt x="3" y="11"/>
                    <a:pt x="3" y="11"/>
                  </a:cubicBezTo>
                  <a:cubicBezTo>
                    <a:pt x="2" y="11"/>
                    <a:pt x="2" y="11"/>
                    <a:pt x="2" y="11"/>
                  </a:cubicBezTo>
                  <a:cubicBezTo>
                    <a:pt x="2" y="12"/>
                    <a:pt x="2" y="12"/>
                    <a:pt x="2" y="12"/>
                  </a:cubicBezTo>
                  <a:cubicBezTo>
                    <a:pt x="2" y="13"/>
                    <a:pt x="2" y="13"/>
                    <a:pt x="2" y="13"/>
                  </a:cubicBezTo>
                  <a:cubicBezTo>
                    <a:pt x="4" y="14"/>
                    <a:pt x="4" y="14"/>
                    <a:pt x="4" y="14"/>
                  </a:cubicBezTo>
                  <a:cubicBezTo>
                    <a:pt x="5" y="15"/>
                    <a:pt x="5" y="15"/>
                    <a:pt x="5" y="15"/>
                  </a:cubicBezTo>
                  <a:cubicBezTo>
                    <a:pt x="5" y="15"/>
                    <a:pt x="5" y="15"/>
                    <a:pt x="5" y="15"/>
                  </a:cubicBezTo>
                  <a:cubicBezTo>
                    <a:pt x="5" y="15"/>
                    <a:pt x="5" y="15"/>
                    <a:pt x="5" y="15"/>
                  </a:cubicBezTo>
                  <a:cubicBezTo>
                    <a:pt x="6" y="17"/>
                    <a:pt x="6" y="17"/>
                    <a:pt x="6" y="17"/>
                  </a:cubicBezTo>
                  <a:cubicBezTo>
                    <a:pt x="7" y="18"/>
                    <a:pt x="7" y="18"/>
                    <a:pt x="7" y="18"/>
                  </a:cubicBezTo>
                  <a:cubicBezTo>
                    <a:pt x="7" y="18"/>
                    <a:pt x="7" y="18"/>
                    <a:pt x="7" y="18"/>
                  </a:cubicBezTo>
                  <a:cubicBezTo>
                    <a:pt x="8" y="18"/>
                    <a:pt x="8" y="18"/>
                    <a:pt x="8" y="18"/>
                  </a:cubicBezTo>
                  <a:cubicBezTo>
                    <a:pt x="9" y="18"/>
                    <a:pt x="9" y="18"/>
                    <a:pt x="9" y="18"/>
                  </a:cubicBezTo>
                  <a:cubicBezTo>
                    <a:pt x="10" y="18"/>
                    <a:pt x="10" y="18"/>
                    <a:pt x="10" y="18"/>
                  </a:cubicBezTo>
                  <a:cubicBezTo>
                    <a:pt x="10" y="18"/>
                    <a:pt x="10" y="18"/>
                    <a:pt x="10" y="18"/>
                  </a:cubicBezTo>
                  <a:cubicBezTo>
                    <a:pt x="11" y="18"/>
                    <a:pt x="11" y="18"/>
                    <a:pt x="11" y="18"/>
                  </a:cubicBezTo>
                  <a:cubicBezTo>
                    <a:pt x="12" y="18"/>
                    <a:pt x="12" y="18"/>
                    <a:pt x="12" y="18"/>
                  </a:cubicBezTo>
                  <a:cubicBezTo>
                    <a:pt x="13" y="18"/>
                    <a:pt x="13" y="18"/>
                    <a:pt x="13" y="18"/>
                  </a:cubicBezTo>
                  <a:cubicBezTo>
                    <a:pt x="13" y="19"/>
                    <a:pt x="13" y="19"/>
                    <a:pt x="13" y="19"/>
                  </a:cubicBezTo>
                  <a:cubicBezTo>
                    <a:pt x="13" y="19"/>
                    <a:pt x="13" y="19"/>
                    <a:pt x="13" y="19"/>
                  </a:cubicBezTo>
                  <a:cubicBezTo>
                    <a:pt x="14" y="19"/>
                    <a:pt x="14" y="19"/>
                    <a:pt x="14" y="19"/>
                  </a:cubicBezTo>
                  <a:cubicBezTo>
                    <a:pt x="15" y="19"/>
                    <a:pt x="15" y="19"/>
                    <a:pt x="15" y="19"/>
                  </a:cubicBezTo>
                  <a:cubicBezTo>
                    <a:pt x="14" y="20"/>
                    <a:pt x="14" y="20"/>
                    <a:pt x="14" y="20"/>
                  </a:cubicBezTo>
                  <a:cubicBezTo>
                    <a:pt x="14" y="20"/>
                    <a:pt x="14" y="20"/>
                    <a:pt x="14" y="20"/>
                  </a:cubicBezTo>
                  <a:cubicBezTo>
                    <a:pt x="13" y="20"/>
                    <a:pt x="13" y="20"/>
                    <a:pt x="13" y="20"/>
                  </a:cubicBezTo>
                  <a:cubicBezTo>
                    <a:pt x="12" y="19"/>
                    <a:pt x="12" y="19"/>
                    <a:pt x="12" y="19"/>
                  </a:cubicBezTo>
                  <a:cubicBezTo>
                    <a:pt x="10" y="18"/>
                    <a:pt x="10" y="18"/>
                    <a:pt x="10" y="18"/>
                  </a:cubicBezTo>
                  <a:cubicBezTo>
                    <a:pt x="10" y="19"/>
                    <a:pt x="10" y="19"/>
                    <a:pt x="10" y="19"/>
                  </a:cubicBezTo>
                  <a:cubicBezTo>
                    <a:pt x="9" y="19"/>
                    <a:pt x="9" y="19"/>
                    <a:pt x="9" y="19"/>
                  </a:cubicBezTo>
                  <a:cubicBezTo>
                    <a:pt x="8" y="19"/>
                    <a:pt x="8" y="19"/>
                    <a:pt x="8" y="19"/>
                  </a:cubicBezTo>
                  <a:cubicBezTo>
                    <a:pt x="7" y="19"/>
                    <a:pt x="7" y="19"/>
                    <a:pt x="7" y="19"/>
                  </a:cubicBezTo>
                  <a:cubicBezTo>
                    <a:pt x="7" y="20"/>
                    <a:pt x="7" y="20"/>
                    <a:pt x="7" y="20"/>
                  </a:cubicBezTo>
                  <a:cubicBezTo>
                    <a:pt x="7" y="20"/>
                    <a:pt x="7" y="20"/>
                    <a:pt x="7" y="20"/>
                  </a:cubicBezTo>
                  <a:cubicBezTo>
                    <a:pt x="8" y="21"/>
                    <a:pt x="8" y="21"/>
                    <a:pt x="8" y="21"/>
                  </a:cubicBezTo>
                  <a:cubicBezTo>
                    <a:pt x="9" y="22"/>
                    <a:pt x="9" y="22"/>
                    <a:pt x="9" y="22"/>
                  </a:cubicBezTo>
                  <a:cubicBezTo>
                    <a:pt x="10" y="22"/>
                    <a:pt x="10" y="22"/>
                    <a:pt x="10" y="22"/>
                  </a:cubicBezTo>
                  <a:cubicBezTo>
                    <a:pt x="10" y="23"/>
                    <a:pt x="10" y="23"/>
                    <a:pt x="10" y="23"/>
                  </a:cubicBezTo>
                  <a:cubicBezTo>
                    <a:pt x="9" y="23"/>
                    <a:pt x="9" y="23"/>
                    <a:pt x="9" y="23"/>
                  </a:cubicBezTo>
                  <a:cubicBezTo>
                    <a:pt x="9" y="24"/>
                    <a:pt x="9" y="24"/>
                    <a:pt x="9" y="24"/>
                  </a:cubicBezTo>
                  <a:cubicBezTo>
                    <a:pt x="10" y="25"/>
                    <a:pt x="10" y="25"/>
                    <a:pt x="10" y="25"/>
                  </a:cubicBezTo>
                  <a:cubicBezTo>
                    <a:pt x="11" y="26"/>
                    <a:pt x="11" y="26"/>
                    <a:pt x="11" y="26"/>
                  </a:cubicBezTo>
                  <a:cubicBezTo>
                    <a:pt x="11" y="25"/>
                    <a:pt x="11" y="25"/>
                    <a:pt x="11" y="25"/>
                  </a:cubicBezTo>
                  <a:cubicBezTo>
                    <a:pt x="11" y="25"/>
                    <a:pt x="11" y="25"/>
                    <a:pt x="11" y="25"/>
                  </a:cubicBezTo>
                  <a:cubicBezTo>
                    <a:pt x="11" y="24"/>
                    <a:pt x="11" y="24"/>
                    <a:pt x="11" y="24"/>
                  </a:cubicBezTo>
                  <a:cubicBezTo>
                    <a:pt x="11" y="25"/>
                    <a:pt x="11" y="25"/>
                    <a:pt x="11" y="25"/>
                  </a:cubicBezTo>
                  <a:cubicBezTo>
                    <a:pt x="13" y="25"/>
                    <a:pt x="13" y="25"/>
                    <a:pt x="13" y="25"/>
                  </a:cubicBezTo>
                  <a:cubicBezTo>
                    <a:pt x="13" y="26"/>
                    <a:pt x="13" y="26"/>
                    <a:pt x="13" y="26"/>
                  </a:cubicBezTo>
                  <a:cubicBezTo>
                    <a:pt x="13" y="27"/>
                    <a:pt x="13" y="27"/>
                    <a:pt x="13" y="27"/>
                  </a:cubicBezTo>
                  <a:cubicBezTo>
                    <a:pt x="13" y="27"/>
                    <a:pt x="13" y="27"/>
                    <a:pt x="13" y="27"/>
                  </a:cubicBezTo>
                  <a:cubicBezTo>
                    <a:pt x="13" y="26"/>
                    <a:pt x="13" y="26"/>
                    <a:pt x="13" y="26"/>
                  </a:cubicBezTo>
                  <a:cubicBezTo>
                    <a:pt x="14" y="25"/>
                    <a:pt x="14" y="25"/>
                    <a:pt x="14" y="25"/>
                  </a:cubicBezTo>
                  <a:cubicBezTo>
                    <a:pt x="14" y="25"/>
                    <a:pt x="14" y="25"/>
                    <a:pt x="14" y="25"/>
                  </a:cubicBezTo>
                  <a:cubicBezTo>
                    <a:pt x="15" y="26"/>
                    <a:pt x="15" y="26"/>
                    <a:pt x="15" y="26"/>
                  </a:cubicBezTo>
                  <a:cubicBezTo>
                    <a:pt x="16" y="27"/>
                    <a:pt x="16" y="27"/>
                    <a:pt x="16" y="27"/>
                  </a:cubicBezTo>
                  <a:cubicBezTo>
                    <a:pt x="15" y="26"/>
                    <a:pt x="15" y="26"/>
                    <a:pt x="15" y="26"/>
                  </a:cubicBezTo>
                  <a:cubicBezTo>
                    <a:pt x="16" y="25"/>
                    <a:pt x="16" y="25"/>
                    <a:pt x="16" y="25"/>
                  </a:cubicBezTo>
                  <a:cubicBezTo>
                    <a:pt x="15" y="25"/>
                    <a:pt x="15" y="25"/>
                    <a:pt x="15" y="25"/>
                  </a:cubicBezTo>
                  <a:cubicBezTo>
                    <a:pt x="14" y="23"/>
                    <a:pt x="14" y="23"/>
                    <a:pt x="14" y="23"/>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6" y="23"/>
                    <a:pt x="16" y="23"/>
                    <a:pt x="16" y="23"/>
                  </a:cubicBezTo>
                  <a:cubicBezTo>
                    <a:pt x="17" y="23"/>
                    <a:pt x="17" y="23"/>
                    <a:pt x="17" y="23"/>
                  </a:cubicBezTo>
                  <a:cubicBezTo>
                    <a:pt x="17" y="23"/>
                    <a:pt x="17" y="23"/>
                    <a:pt x="17" y="23"/>
                  </a:cubicBezTo>
                  <a:cubicBezTo>
                    <a:pt x="17" y="22"/>
                    <a:pt x="17" y="22"/>
                    <a:pt x="17" y="22"/>
                  </a:cubicBezTo>
                  <a:cubicBezTo>
                    <a:pt x="17" y="22"/>
                    <a:pt x="17" y="22"/>
                    <a:pt x="17" y="22"/>
                  </a:cubicBezTo>
                  <a:cubicBezTo>
                    <a:pt x="16" y="22"/>
                    <a:pt x="16" y="22"/>
                    <a:pt x="16" y="22"/>
                  </a:cubicBezTo>
                  <a:cubicBezTo>
                    <a:pt x="15" y="22"/>
                    <a:pt x="15" y="22"/>
                    <a:pt x="15" y="22"/>
                  </a:cubicBezTo>
                  <a:cubicBezTo>
                    <a:pt x="15" y="21"/>
                    <a:pt x="15" y="21"/>
                    <a:pt x="15" y="21"/>
                  </a:cubicBezTo>
                  <a:cubicBezTo>
                    <a:pt x="15" y="21"/>
                    <a:pt x="15" y="21"/>
                    <a:pt x="15" y="21"/>
                  </a:cubicBezTo>
                  <a:cubicBezTo>
                    <a:pt x="15" y="20"/>
                    <a:pt x="15" y="20"/>
                    <a:pt x="15" y="20"/>
                  </a:cubicBezTo>
                  <a:cubicBezTo>
                    <a:pt x="16" y="20"/>
                    <a:pt x="16" y="20"/>
                    <a:pt x="16" y="20"/>
                  </a:cubicBezTo>
                  <a:cubicBezTo>
                    <a:pt x="17" y="20"/>
                    <a:pt x="17" y="20"/>
                    <a:pt x="17" y="20"/>
                  </a:cubicBezTo>
                  <a:cubicBezTo>
                    <a:pt x="18" y="21"/>
                    <a:pt x="18" y="21"/>
                    <a:pt x="18" y="21"/>
                  </a:cubicBezTo>
                  <a:cubicBezTo>
                    <a:pt x="18" y="21"/>
                    <a:pt x="18" y="21"/>
                    <a:pt x="18" y="21"/>
                  </a:cubicBezTo>
                  <a:cubicBezTo>
                    <a:pt x="19" y="21"/>
                    <a:pt x="19" y="21"/>
                    <a:pt x="19" y="21"/>
                  </a:cubicBezTo>
                  <a:cubicBezTo>
                    <a:pt x="19" y="21"/>
                    <a:pt x="19" y="21"/>
                    <a:pt x="19" y="21"/>
                  </a:cubicBezTo>
                  <a:cubicBezTo>
                    <a:pt x="18" y="20"/>
                    <a:pt x="18" y="20"/>
                    <a:pt x="18" y="20"/>
                  </a:cubicBezTo>
                  <a:cubicBezTo>
                    <a:pt x="19" y="19"/>
                    <a:pt x="19" y="19"/>
                    <a:pt x="19" y="19"/>
                  </a:cubicBezTo>
                  <a:cubicBezTo>
                    <a:pt x="18" y="18"/>
                    <a:pt x="18" y="18"/>
                    <a:pt x="18" y="18"/>
                  </a:cubicBezTo>
                  <a:cubicBezTo>
                    <a:pt x="16" y="17"/>
                    <a:pt x="16" y="17"/>
                    <a:pt x="16" y="17"/>
                  </a:cubicBezTo>
                  <a:cubicBezTo>
                    <a:pt x="16" y="17"/>
                    <a:pt x="16" y="17"/>
                    <a:pt x="16" y="17"/>
                  </a:cubicBezTo>
                  <a:cubicBezTo>
                    <a:pt x="15" y="16"/>
                    <a:pt x="15" y="16"/>
                    <a:pt x="15" y="16"/>
                  </a:cubicBezTo>
                  <a:cubicBezTo>
                    <a:pt x="15" y="17"/>
                    <a:pt x="15" y="17"/>
                    <a:pt x="15" y="17"/>
                  </a:cubicBezTo>
                  <a:cubicBezTo>
                    <a:pt x="14" y="16"/>
                    <a:pt x="14" y="16"/>
                    <a:pt x="14" y="16"/>
                  </a:cubicBezTo>
                  <a:cubicBezTo>
                    <a:pt x="13" y="16"/>
                    <a:pt x="13" y="16"/>
                    <a:pt x="13" y="16"/>
                  </a:cubicBezTo>
                  <a:cubicBezTo>
                    <a:pt x="13" y="15"/>
                    <a:pt x="13" y="15"/>
                    <a:pt x="13" y="15"/>
                  </a:cubicBezTo>
                  <a:cubicBezTo>
                    <a:pt x="14" y="15"/>
                    <a:pt x="14" y="15"/>
                    <a:pt x="14" y="15"/>
                  </a:cubicBezTo>
                  <a:cubicBezTo>
                    <a:pt x="14" y="15"/>
                    <a:pt x="14" y="15"/>
                    <a:pt x="14" y="15"/>
                  </a:cubicBezTo>
                  <a:cubicBezTo>
                    <a:pt x="14" y="14"/>
                    <a:pt x="14" y="14"/>
                    <a:pt x="14" y="14"/>
                  </a:cubicBezTo>
                  <a:cubicBezTo>
                    <a:pt x="13" y="14"/>
                    <a:pt x="13" y="14"/>
                    <a:pt x="13" y="14"/>
                  </a:cubicBezTo>
                  <a:cubicBezTo>
                    <a:pt x="14" y="13"/>
                    <a:pt x="14" y="13"/>
                    <a:pt x="14" y="13"/>
                  </a:cubicBezTo>
                  <a:cubicBezTo>
                    <a:pt x="14" y="13"/>
                    <a:pt x="14" y="13"/>
                    <a:pt x="14" y="13"/>
                  </a:cubicBezTo>
                  <a:cubicBezTo>
                    <a:pt x="14" y="13"/>
                    <a:pt x="14" y="13"/>
                    <a:pt x="14" y="13"/>
                  </a:cubicBezTo>
                  <a:cubicBezTo>
                    <a:pt x="15" y="14"/>
                    <a:pt x="15" y="14"/>
                    <a:pt x="15" y="14"/>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4" y="11"/>
                    <a:pt x="14" y="11"/>
                    <a:pt x="14" y="11"/>
                  </a:cubicBezTo>
                  <a:cubicBezTo>
                    <a:pt x="13" y="11"/>
                    <a:pt x="13" y="11"/>
                    <a:pt x="13" y="11"/>
                  </a:cubicBezTo>
                  <a:cubicBezTo>
                    <a:pt x="13" y="10"/>
                    <a:pt x="13" y="10"/>
                    <a:pt x="13" y="10"/>
                  </a:cubicBezTo>
                  <a:cubicBezTo>
                    <a:pt x="12" y="10"/>
                    <a:pt x="12" y="10"/>
                    <a:pt x="12" y="10"/>
                  </a:cubicBezTo>
                  <a:cubicBezTo>
                    <a:pt x="12" y="9"/>
                    <a:pt x="12" y="9"/>
                    <a:pt x="12" y="9"/>
                  </a:cubicBezTo>
                  <a:cubicBezTo>
                    <a:pt x="12" y="8"/>
                    <a:pt x="12" y="8"/>
                    <a:pt x="12" y="8"/>
                  </a:cubicBezTo>
                  <a:cubicBezTo>
                    <a:pt x="13" y="7"/>
                    <a:pt x="13" y="7"/>
                    <a:pt x="13" y="7"/>
                  </a:cubicBezTo>
                  <a:cubicBezTo>
                    <a:pt x="14" y="7"/>
                    <a:pt x="14" y="7"/>
                    <a:pt x="14" y="7"/>
                  </a:cubicBezTo>
                  <a:cubicBezTo>
                    <a:pt x="14" y="7"/>
                    <a:pt x="14" y="7"/>
                    <a:pt x="14" y="7"/>
                  </a:cubicBezTo>
                  <a:cubicBezTo>
                    <a:pt x="13" y="7"/>
                    <a:pt x="13" y="7"/>
                    <a:pt x="13" y="7"/>
                  </a:cubicBezTo>
                  <a:cubicBezTo>
                    <a:pt x="13" y="8"/>
                    <a:pt x="13" y="8"/>
                    <a:pt x="13" y="8"/>
                  </a:cubicBezTo>
                  <a:cubicBezTo>
                    <a:pt x="15" y="8"/>
                    <a:pt x="15" y="8"/>
                    <a:pt x="15" y="8"/>
                  </a:cubicBezTo>
                  <a:cubicBezTo>
                    <a:pt x="15" y="9"/>
                    <a:pt x="15" y="9"/>
                    <a:pt x="15" y="9"/>
                  </a:cubicBezTo>
                  <a:cubicBezTo>
                    <a:pt x="16" y="10"/>
                    <a:pt x="16" y="10"/>
                    <a:pt x="16" y="10"/>
                  </a:cubicBezTo>
                  <a:cubicBezTo>
                    <a:pt x="17" y="10"/>
                    <a:pt x="17" y="10"/>
                    <a:pt x="17" y="10"/>
                  </a:cubicBezTo>
                  <a:cubicBezTo>
                    <a:pt x="16" y="9"/>
                    <a:pt x="16" y="9"/>
                    <a:pt x="16" y="9"/>
                  </a:cubicBezTo>
                  <a:cubicBezTo>
                    <a:pt x="16" y="9"/>
                    <a:pt x="16" y="9"/>
                    <a:pt x="16" y="9"/>
                  </a:cubicBezTo>
                  <a:cubicBezTo>
                    <a:pt x="16" y="8"/>
                    <a:pt x="16" y="8"/>
                    <a:pt x="16" y="8"/>
                  </a:cubicBezTo>
                  <a:cubicBezTo>
                    <a:pt x="17" y="9"/>
                    <a:pt x="17" y="9"/>
                    <a:pt x="17" y="9"/>
                  </a:cubicBezTo>
                  <a:cubicBezTo>
                    <a:pt x="17" y="9"/>
                    <a:pt x="17" y="9"/>
                    <a:pt x="17" y="9"/>
                  </a:cubicBezTo>
                  <a:cubicBezTo>
                    <a:pt x="18" y="10"/>
                    <a:pt x="18" y="10"/>
                    <a:pt x="18" y="10"/>
                  </a:cubicBezTo>
                  <a:cubicBezTo>
                    <a:pt x="18" y="9"/>
                    <a:pt x="18" y="9"/>
                    <a:pt x="18" y="9"/>
                  </a:cubicBezTo>
                  <a:cubicBezTo>
                    <a:pt x="18" y="9"/>
                    <a:pt x="18" y="9"/>
                    <a:pt x="18" y="9"/>
                  </a:cubicBezTo>
                  <a:cubicBezTo>
                    <a:pt x="17" y="8"/>
                    <a:pt x="17" y="8"/>
                    <a:pt x="17" y="8"/>
                  </a:cubicBezTo>
                  <a:cubicBezTo>
                    <a:pt x="17" y="8"/>
                    <a:pt x="17" y="8"/>
                    <a:pt x="17" y="8"/>
                  </a:cubicBezTo>
                  <a:cubicBezTo>
                    <a:pt x="19" y="8"/>
                    <a:pt x="19" y="8"/>
                    <a:pt x="19" y="8"/>
                  </a:cubicBezTo>
                  <a:cubicBezTo>
                    <a:pt x="19" y="9"/>
                    <a:pt x="19" y="9"/>
                    <a:pt x="19" y="9"/>
                  </a:cubicBezTo>
                  <a:cubicBezTo>
                    <a:pt x="20" y="8"/>
                    <a:pt x="20" y="8"/>
                    <a:pt x="20" y="8"/>
                  </a:cubicBezTo>
                  <a:cubicBezTo>
                    <a:pt x="19" y="8"/>
                    <a:pt x="19" y="8"/>
                    <a:pt x="19" y="8"/>
                  </a:cubicBezTo>
                  <a:cubicBezTo>
                    <a:pt x="18" y="7"/>
                    <a:pt x="18" y="7"/>
                    <a:pt x="18" y="7"/>
                  </a:cubicBezTo>
                  <a:cubicBezTo>
                    <a:pt x="17" y="7"/>
                    <a:pt x="17" y="7"/>
                    <a:pt x="17" y="7"/>
                  </a:cubicBezTo>
                  <a:cubicBezTo>
                    <a:pt x="17" y="6"/>
                    <a:pt x="17" y="6"/>
                    <a:pt x="17" y="6"/>
                  </a:cubicBezTo>
                  <a:cubicBezTo>
                    <a:pt x="18" y="6"/>
                    <a:pt x="18" y="6"/>
                    <a:pt x="18" y="6"/>
                  </a:cubicBezTo>
                  <a:cubicBezTo>
                    <a:pt x="19" y="6"/>
                    <a:pt x="19" y="6"/>
                    <a:pt x="19" y="6"/>
                  </a:cubicBezTo>
                  <a:cubicBezTo>
                    <a:pt x="19" y="5"/>
                    <a:pt x="19" y="5"/>
                    <a:pt x="19" y="5"/>
                  </a:cubicBezTo>
                  <a:cubicBezTo>
                    <a:pt x="20" y="5"/>
                    <a:pt x="20" y="5"/>
                    <a:pt x="20" y="5"/>
                  </a:cubicBezTo>
                  <a:cubicBezTo>
                    <a:pt x="21" y="5"/>
                    <a:pt x="21" y="5"/>
                    <a:pt x="21" y="5"/>
                  </a:cubicBezTo>
                  <a:cubicBezTo>
                    <a:pt x="22" y="5"/>
                    <a:pt x="22" y="5"/>
                    <a:pt x="22" y="5"/>
                  </a:cubicBezTo>
                  <a:cubicBezTo>
                    <a:pt x="22" y="5"/>
                    <a:pt x="22" y="5"/>
                    <a:pt x="22" y="5"/>
                  </a:cubicBezTo>
                  <a:cubicBezTo>
                    <a:pt x="22" y="4"/>
                    <a:pt x="22" y="4"/>
                    <a:pt x="22" y="4"/>
                  </a:cubicBezTo>
                  <a:cubicBezTo>
                    <a:pt x="23" y="4"/>
                    <a:pt x="23" y="4"/>
                    <a:pt x="23" y="4"/>
                  </a:cubicBezTo>
                  <a:cubicBezTo>
                    <a:pt x="23" y="5"/>
                    <a:pt x="23" y="5"/>
                    <a:pt x="23" y="5"/>
                  </a:cubicBezTo>
                  <a:cubicBezTo>
                    <a:pt x="25" y="5"/>
                    <a:pt x="25" y="5"/>
                    <a:pt x="25" y="5"/>
                  </a:cubicBezTo>
                  <a:cubicBezTo>
                    <a:pt x="27" y="5"/>
                    <a:pt x="27" y="5"/>
                    <a:pt x="27" y="5"/>
                  </a:cubicBezTo>
                  <a:cubicBezTo>
                    <a:pt x="28" y="5"/>
                    <a:pt x="28" y="5"/>
                    <a:pt x="28" y="5"/>
                  </a:cubicBezTo>
                  <a:cubicBezTo>
                    <a:pt x="28" y="4"/>
                    <a:pt x="28" y="4"/>
                    <a:pt x="28" y="4"/>
                  </a:cubicBezTo>
                  <a:cubicBezTo>
                    <a:pt x="28" y="3"/>
                    <a:pt x="28" y="3"/>
                    <a:pt x="28" y="3"/>
                  </a:cubicBezTo>
                  <a:cubicBezTo>
                    <a:pt x="29" y="3"/>
                    <a:pt x="29" y="3"/>
                    <a:pt x="29" y="3"/>
                  </a:cubicBezTo>
                  <a:cubicBezTo>
                    <a:pt x="29" y="2"/>
                    <a:pt x="29" y="2"/>
                    <a:pt x="29" y="2"/>
                  </a:cubicBezTo>
                  <a:cubicBezTo>
                    <a:pt x="28" y="1"/>
                    <a:pt x="28" y="1"/>
                    <a:pt x="28" y="1"/>
                  </a:cubicBezTo>
                  <a:cubicBezTo>
                    <a:pt x="28" y="0"/>
                    <a:pt x="28" y="0"/>
                    <a:pt x="28" y="0"/>
                  </a:cubicBezTo>
                  <a:close/>
                  <a:moveTo>
                    <a:pt x="18" y="31"/>
                  </a:moveTo>
                  <a:cubicBezTo>
                    <a:pt x="18" y="31"/>
                    <a:pt x="18" y="31"/>
                    <a:pt x="18" y="31"/>
                  </a:cubicBezTo>
                  <a:cubicBezTo>
                    <a:pt x="18" y="31"/>
                    <a:pt x="18" y="31"/>
                    <a:pt x="18" y="31"/>
                  </a:cubicBezTo>
                  <a:cubicBezTo>
                    <a:pt x="18" y="32"/>
                    <a:pt x="18" y="32"/>
                    <a:pt x="18" y="32"/>
                  </a:cubicBezTo>
                  <a:cubicBezTo>
                    <a:pt x="18" y="33"/>
                    <a:pt x="18" y="33"/>
                    <a:pt x="18" y="33"/>
                  </a:cubicBezTo>
                  <a:cubicBezTo>
                    <a:pt x="19" y="33"/>
                    <a:pt x="19" y="33"/>
                    <a:pt x="19" y="33"/>
                  </a:cubicBezTo>
                  <a:cubicBezTo>
                    <a:pt x="20" y="33"/>
                    <a:pt x="20" y="33"/>
                    <a:pt x="20" y="33"/>
                  </a:cubicBezTo>
                  <a:cubicBezTo>
                    <a:pt x="21" y="33"/>
                    <a:pt x="21" y="33"/>
                    <a:pt x="21" y="33"/>
                  </a:cubicBezTo>
                  <a:cubicBezTo>
                    <a:pt x="21" y="33"/>
                    <a:pt x="21" y="33"/>
                    <a:pt x="21" y="33"/>
                  </a:cubicBezTo>
                  <a:cubicBezTo>
                    <a:pt x="22" y="33"/>
                    <a:pt x="22" y="33"/>
                    <a:pt x="22" y="33"/>
                  </a:cubicBezTo>
                  <a:cubicBezTo>
                    <a:pt x="23" y="33"/>
                    <a:pt x="23" y="33"/>
                    <a:pt x="23" y="33"/>
                  </a:cubicBezTo>
                  <a:cubicBezTo>
                    <a:pt x="23" y="34"/>
                    <a:pt x="23" y="34"/>
                    <a:pt x="23" y="34"/>
                  </a:cubicBezTo>
                  <a:cubicBezTo>
                    <a:pt x="24" y="34"/>
                    <a:pt x="24" y="34"/>
                    <a:pt x="24" y="34"/>
                  </a:cubicBezTo>
                  <a:cubicBezTo>
                    <a:pt x="25" y="33"/>
                    <a:pt x="25" y="33"/>
                    <a:pt x="25" y="33"/>
                  </a:cubicBezTo>
                  <a:cubicBezTo>
                    <a:pt x="26" y="33"/>
                    <a:pt x="26" y="33"/>
                    <a:pt x="26" y="33"/>
                  </a:cubicBezTo>
                  <a:cubicBezTo>
                    <a:pt x="28" y="33"/>
                    <a:pt x="28" y="33"/>
                    <a:pt x="28" y="33"/>
                  </a:cubicBezTo>
                  <a:cubicBezTo>
                    <a:pt x="29" y="33"/>
                    <a:pt x="29" y="33"/>
                    <a:pt x="29" y="33"/>
                  </a:cubicBezTo>
                  <a:cubicBezTo>
                    <a:pt x="30" y="33"/>
                    <a:pt x="30" y="33"/>
                    <a:pt x="30" y="33"/>
                  </a:cubicBezTo>
                  <a:cubicBezTo>
                    <a:pt x="30" y="32"/>
                    <a:pt x="30" y="32"/>
                    <a:pt x="30" y="32"/>
                  </a:cubicBezTo>
                  <a:cubicBezTo>
                    <a:pt x="30" y="32"/>
                    <a:pt x="30" y="32"/>
                    <a:pt x="30" y="32"/>
                  </a:cubicBezTo>
                  <a:cubicBezTo>
                    <a:pt x="30" y="31"/>
                    <a:pt x="30" y="31"/>
                    <a:pt x="30" y="31"/>
                  </a:cubicBezTo>
                  <a:cubicBezTo>
                    <a:pt x="30" y="32"/>
                    <a:pt x="30" y="32"/>
                    <a:pt x="30" y="32"/>
                  </a:cubicBezTo>
                  <a:cubicBezTo>
                    <a:pt x="30" y="32"/>
                    <a:pt x="30" y="32"/>
                    <a:pt x="30" y="32"/>
                  </a:cubicBezTo>
                  <a:cubicBezTo>
                    <a:pt x="29" y="33"/>
                    <a:pt x="29" y="33"/>
                    <a:pt x="29" y="33"/>
                  </a:cubicBezTo>
                  <a:cubicBezTo>
                    <a:pt x="29" y="32"/>
                    <a:pt x="29" y="32"/>
                    <a:pt x="29" y="32"/>
                  </a:cubicBezTo>
                  <a:cubicBezTo>
                    <a:pt x="28" y="32"/>
                    <a:pt x="28" y="32"/>
                    <a:pt x="28" y="32"/>
                  </a:cubicBezTo>
                  <a:cubicBezTo>
                    <a:pt x="28" y="32"/>
                    <a:pt x="28" y="32"/>
                    <a:pt x="28" y="32"/>
                  </a:cubicBezTo>
                  <a:cubicBezTo>
                    <a:pt x="28" y="32"/>
                    <a:pt x="28" y="32"/>
                    <a:pt x="28" y="32"/>
                  </a:cubicBezTo>
                  <a:cubicBezTo>
                    <a:pt x="28" y="32"/>
                    <a:pt x="28" y="32"/>
                    <a:pt x="28" y="32"/>
                  </a:cubicBezTo>
                  <a:cubicBezTo>
                    <a:pt x="27" y="32"/>
                    <a:pt x="27" y="32"/>
                    <a:pt x="27" y="32"/>
                  </a:cubicBezTo>
                  <a:cubicBezTo>
                    <a:pt x="26" y="31"/>
                    <a:pt x="26" y="31"/>
                    <a:pt x="26" y="31"/>
                  </a:cubicBezTo>
                  <a:cubicBezTo>
                    <a:pt x="25" y="31"/>
                    <a:pt x="25" y="31"/>
                    <a:pt x="25" y="31"/>
                  </a:cubicBezTo>
                  <a:cubicBezTo>
                    <a:pt x="24" y="31"/>
                    <a:pt x="24" y="31"/>
                    <a:pt x="24" y="31"/>
                  </a:cubicBezTo>
                  <a:cubicBezTo>
                    <a:pt x="23" y="32"/>
                    <a:pt x="23" y="32"/>
                    <a:pt x="23" y="32"/>
                  </a:cubicBezTo>
                  <a:cubicBezTo>
                    <a:pt x="22" y="32"/>
                    <a:pt x="22" y="32"/>
                    <a:pt x="22" y="32"/>
                  </a:cubicBezTo>
                  <a:cubicBezTo>
                    <a:pt x="21" y="32"/>
                    <a:pt x="21" y="32"/>
                    <a:pt x="21" y="32"/>
                  </a:cubicBezTo>
                  <a:cubicBezTo>
                    <a:pt x="21" y="31"/>
                    <a:pt x="21" y="31"/>
                    <a:pt x="21" y="31"/>
                  </a:cubicBezTo>
                  <a:cubicBezTo>
                    <a:pt x="20" y="31"/>
                    <a:pt x="20" y="31"/>
                    <a:pt x="20" y="31"/>
                  </a:cubicBezTo>
                  <a:cubicBezTo>
                    <a:pt x="21" y="31"/>
                    <a:pt x="21" y="31"/>
                    <a:pt x="21" y="31"/>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19" y="31"/>
                    <a:pt x="19" y="31"/>
                    <a:pt x="19" y="31"/>
                  </a:cubicBezTo>
                  <a:cubicBezTo>
                    <a:pt x="19" y="31"/>
                    <a:pt x="19" y="31"/>
                    <a:pt x="19" y="31"/>
                  </a:cubicBezTo>
                  <a:cubicBezTo>
                    <a:pt x="19" y="30"/>
                    <a:pt x="19" y="30"/>
                    <a:pt x="19" y="30"/>
                  </a:cubicBezTo>
                  <a:cubicBezTo>
                    <a:pt x="19" y="31"/>
                    <a:pt x="19" y="31"/>
                    <a:pt x="19" y="31"/>
                  </a:cubicBezTo>
                  <a:cubicBezTo>
                    <a:pt x="19" y="31"/>
                    <a:pt x="19" y="31"/>
                    <a:pt x="19" y="31"/>
                  </a:cubicBezTo>
                  <a:cubicBezTo>
                    <a:pt x="18" y="31"/>
                    <a:pt x="18" y="31"/>
                    <a:pt x="18" y="31"/>
                  </a:cubicBezTo>
                  <a:close/>
                  <a:moveTo>
                    <a:pt x="1" y="11"/>
                  </a:moveTo>
                  <a:cubicBezTo>
                    <a:pt x="1" y="12"/>
                    <a:pt x="1" y="12"/>
                    <a:pt x="1" y="12"/>
                  </a:cubicBezTo>
                  <a:cubicBezTo>
                    <a:pt x="1" y="12"/>
                    <a:pt x="1" y="12"/>
                    <a:pt x="1" y="12"/>
                  </a:cubicBezTo>
                  <a:cubicBezTo>
                    <a:pt x="2" y="13"/>
                    <a:pt x="2" y="13"/>
                    <a:pt x="2" y="13"/>
                  </a:cubicBezTo>
                  <a:cubicBezTo>
                    <a:pt x="2" y="13"/>
                    <a:pt x="2" y="13"/>
                    <a:pt x="2" y="13"/>
                  </a:cubicBezTo>
                  <a:cubicBezTo>
                    <a:pt x="2" y="13"/>
                    <a:pt x="2" y="13"/>
                    <a:pt x="2" y="13"/>
                  </a:cubicBezTo>
                  <a:cubicBezTo>
                    <a:pt x="1" y="13"/>
                    <a:pt x="1" y="13"/>
                    <a:pt x="1" y="13"/>
                  </a:cubicBezTo>
                  <a:cubicBezTo>
                    <a:pt x="0" y="12"/>
                    <a:pt x="0" y="12"/>
                    <a:pt x="0" y="12"/>
                  </a:cubicBezTo>
                  <a:cubicBezTo>
                    <a:pt x="0" y="12"/>
                    <a:pt x="0" y="12"/>
                    <a:pt x="0" y="12"/>
                  </a:cubicBezTo>
                  <a:cubicBezTo>
                    <a:pt x="0" y="12"/>
                    <a:pt x="0" y="12"/>
                    <a:pt x="0" y="12"/>
                  </a:cubicBezTo>
                  <a:cubicBezTo>
                    <a:pt x="0" y="11"/>
                    <a:pt x="0" y="11"/>
                    <a:pt x="0" y="11"/>
                  </a:cubicBezTo>
                  <a:cubicBezTo>
                    <a:pt x="0" y="11"/>
                    <a:pt x="0" y="11"/>
                    <a:pt x="0" y="11"/>
                  </a:cubicBezTo>
                  <a:cubicBezTo>
                    <a:pt x="1" y="11"/>
                    <a:pt x="1" y="11"/>
                    <a:pt x="1" y="11"/>
                  </a:cubicBezTo>
                  <a:close/>
                  <a:moveTo>
                    <a:pt x="4" y="17"/>
                  </a:moveTo>
                  <a:cubicBezTo>
                    <a:pt x="4" y="17"/>
                    <a:pt x="4" y="17"/>
                    <a:pt x="4" y="17"/>
                  </a:cubicBezTo>
                  <a:cubicBezTo>
                    <a:pt x="5" y="16"/>
                    <a:pt x="5" y="16"/>
                    <a:pt x="5" y="16"/>
                  </a:cubicBezTo>
                  <a:cubicBezTo>
                    <a:pt x="5" y="16"/>
                    <a:pt x="5" y="16"/>
                    <a:pt x="5" y="16"/>
                  </a:cubicBezTo>
                  <a:cubicBezTo>
                    <a:pt x="5" y="17"/>
                    <a:pt x="5" y="17"/>
                    <a:pt x="5" y="17"/>
                  </a:cubicBezTo>
                  <a:cubicBezTo>
                    <a:pt x="5" y="17"/>
                    <a:pt x="5" y="17"/>
                    <a:pt x="5" y="17"/>
                  </a:cubicBezTo>
                  <a:cubicBezTo>
                    <a:pt x="4" y="17"/>
                    <a:pt x="4" y="17"/>
                    <a:pt x="4" y="17"/>
                  </a:cubicBezTo>
                  <a:cubicBezTo>
                    <a:pt x="4" y="17"/>
                    <a:pt x="4" y="17"/>
                    <a:pt x="4" y="17"/>
                  </a:cubicBezTo>
                  <a:close/>
                  <a:moveTo>
                    <a:pt x="4" y="18"/>
                  </a:moveTo>
                  <a:cubicBezTo>
                    <a:pt x="4" y="17"/>
                    <a:pt x="4" y="17"/>
                    <a:pt x="4" y="17"/>
                  </a:cubicBezTo>
                  <a:cubicBezTo>
                    <a:pt x="5" y="18"/>
                    <a:pt x="5" y="18"/>
                    <a:pt x="5" y="18"/>
                  </a:cubicBezTo>
                  <a:cubicBezTo>
                    <a:pt x="5" y="18"/>
                    <a:pt x="5" y="18"/>
                    <a:pt x="5" y="18"/>
                  </a:cubicBezTo>
                  <a:cubicBezTo>
                    <a:pt x="5" y="18"/>
                    <a:pt x="5" y="18"/>
                    <a:pt x="5" y="18"/>
                  </a:cubicBezTo>
                  <a:cubicBezTo>
                    <a:pt x="5" y="19"/>
                    <a:pt x="5" y="19"/>
                    <a:pt x="5" y="19"/>
                  </a:cubicBezTo>
                  <a:cubicBezTo>
                    <a:pt x="5" y="19"/>
                    <a:pt x="5" y="19"/>
                    <a:pt x="5" y="19"/>
                  </a:cubicBezTo>
                  <a:cubicBezTo>
                    <a:pt x="6" y="19"/>
                    <a:pt x="6" y="19"/>
                    <a:pt x="6" y="19"/>
                  </a:cubicBezTo>
                  <a:cubicBezTo>
                    <a:pt x="5" y="20"/>
                    <a:pt x="5" y="20"/>
                    <a:pt x="5" y="20"/>
                  </a:cubicBezTo>
                  <a:cubicBezTo>
                    <a:pt x="5" y="19"/>
                    <a:pt x="5" y="19"/>
                    <a:pt x="5"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3" y="19"/>
                    <a:pt x="3" y="19"/>
                    <a:pt x="3" y="19"/>
                  </a:cubicBezTo>
                  <a:cubicBezTo>
                    <a:pt x="3" y="18"/>
                    <a:pt x="3" y="18"/>
                    <a:pt x="3" y="18"/>
                  </a:cubicBezTo>
                  <a:cubicBezTo>
                    <a:pt x="4" y="18"/>
                    <a:pt x="4" y="18"/>
                    <a:pt x="4" y="18"/>
                  </a:cubicBezTo>
                  <a:cubicBezTo>
                    <a:pt x="4" y="18"/>
                    <a:pt x="4" y="18"/>
                    <a:pt x="4" y="18"/>
                  </a:cubicBezTo>
                  <a:close/>
                  <a:moveTo>
                    <a:pt x="6" y="21"/>
                  </a:moveTo>
                  <a:cubicBezTo>
                    <a:pt x="6" y="21"/>
                    <a:pt x="6" y="21"/>
                    <a:pt x="6" y="21"/>
                  </a:cubicBezTo>
                  <a:cubicBezTo>
                    <a:pt x="6" y="21"/>
                    <a:pt x="6" y="21"/>
                    <a:pt x="6" y="21"/>
                  </a:cubicBezTo>
                  <a:cubicBezTo>
                    <a:pt x="6" y="21"/>
                    <a:pt x="6" y="21"/>
                    <a:pt x="6" y="21"/>
                  </a:cubicBezTo>
                  <a:cubicBezTo>
                    <a:pt x="5" y="21"/>
                    <a:pt x="5" y="21"/>
                    <a:pt x="5" y="21"/>
                  </a:cubicBezTo>
                  <a:cubicBezTo>
                    <a:pt x="4" y="21"/>
                    <a:pt x="4" y="21"/>
                    <a:pt x="4" y="21"/>
                  </a:cubicBezTo>
                  <a:cubicBezTo>
                    <a:pt x="5" y="20"/>
                    <a:pt x="5" y="20"/>
                    <a:pt x="5" y="20"/>
                  </a:cubicBezTo>
                  <a:cubicBezTo>
                    <a:pt x="5" y="20"/>
                    <a:pt x="5" y="20"/>
                    <a:pt x="5" y="20"/>
                  </a:cubicBezTo>
                  <a:cubicBezTo>
                    <a:pt x="5" y="20"/>
                    <a:pt x="5" y="20"/>
                    <a:pt x="5" y="20"/>
                  </a:cubicBezTo>
                  <a:cubicBezTo>
                    <a:pt x="6" y="21"/>
                    <a:pt x="6" y="21"/>
                    <a:pt x="6" y="21"/>
                  </a:cubicBezTo>
                  <a:close/>
                  <a:moveTo>
                    <a:pt x="33" y="30"/>
                  </a:moveTo>
                  <a:cubicBezTo>
                    <a:pt x="33" y="30"/>
                    <a:pt x="33" y="30"/>
                    <a:pt x="33" y="30"/>
                  </a:cubicBezTo>
                  <a:cubicBezTo>
                    <a:pt x="34" y="29"/>
                    <a:pt x="34" y="29"/>
                    <a:pt x="34" y="29"/>
                  </a:cubicBezTo>
                  <a:cubicBezTo>
                    <a:pt x="34" y="30"/>
                    <a:pt x="34" y="30"/>
                    <a:pt x="34" y="30"/>
                  </a:cubicBezTo>
                  <a:cubicBezTo>
                    <a:pt x="33" y="30"/>
                    <a:pt x="33" y="30"/>
                    <a:pt x="33" y="30"/>
                  </a:cubicBezTo>
                  <a:close/>
                  <a:moveTo>
                    <a:pt x="33" y="32"/>
                  </a:moveTo>
                  <a:cubicBezTo>
                    <a:pt x="33" y="31"/>
                    <a:pt x="33" y="31"/>
                    <a:pt x="33" y="31"/>
                  </a:cubicBezTo>
                  <a:cubicBezTo>
                    <a:pt x="33" y="30"/>
                    <a:pt x="33" y="30"/>
                    <a:pt x="33" y="30"/>
                  </a:cubicBezTo>
                  <a:cubicBezTo>
                    <a:pt x="33" y="30"/>
                    <a:pt x="33" y="30"/>
                    <a:pt x="33" y="30"/>
                  </a:cubicBezTo>
                  <a:cubicBezTo>
                    <a:pt x="33" y="30"/>
                    <a:pt x="33" y="30"/>
                    <a:pt x="33" y="30"/>
                  </a:cubicBezTo>
                  <a:cubicBezTo>
                    <a:pt x="34" y="31"/>
                    <a:pt x="34" y="31"/>
                    <a:pt x="34" y="31"/>
                  </a:cubicBezTo>
                  <a:cubicBezTo>
                    <a:pt x="34" y="32"/>
                    <a:pt x="34" y="32"/>
                    <a:pt x="34" y="32"/>
                  </a:cubicBezTo>
                  <a:cubicBezTo>
                    <a:pt x="33" y="32"/>
                    <a:pt x="33" y="32"/>
                    <a:pt x="33" y="32"/>
                  </a:cubicBezTo>
                  <a:close/>
                  <a:moveTo>
                    <a:pt x="36" y="29"/>
                  </a:moveTo>
                  <a:cubicBezTo>
                    <a:pt x="35" y="29"/>
                    <a:pt x="35" y="29"/>
                    <a:pt x="35" y="29"/>
                  </a:cubicBezTo>
                  <a:cubicBezTo>
                    <a:pt x="36" y="29"/>
                    <a:pt x="36" y="29"/>
                    <a:pt x="36" y="29"/>
                  </a:cubicBezTo>
                  <a:cubicBezTo>
                    <a:pt x="35" y="29"/>
                    <a:pt x="35" y="29"/>
                    <a:pt x="35" y="29"/>
                  </a:cubicBezTo>
                  <a:cubicBezTo>
                    <a:pt x="35" y="28"/>
                    <a:pt x="35" y="28"/>
                    <a:pt x="35" y="28"/>
                  </a:cubicBezTo>
                  <a:cubicBezTo>
                    <a:pt x="36" y="27"/>
                    <a:pt x="36" y="27"/>
                    <a:pt x="36" y="27"/>
                  </a:cubicBezTo>
                  <a:cubicBezTo>
                    <a:pt x="37" y="27"/>
                    <a:pt x="37" y="27"/>
                    <a:pt x="37" y="27"/>
                  </a:cubicBezTo>
                  <a:cubicBezTo>
                    <a:pt x="38" y="27"/>
                    <a:pt x="38" y="27"/>
                    <a:pt x="38" y="27"/>
                  </a:cubicBezTo>
                  <a:cubicBezTo>
                    <a:pt x="38" y="27"/>
                    <a:pt x="38" y="27"/>
                    <a:pt x="38" y="27"/>
                  </a:cubicBezTo>
                  <a:cubicBezTo>
                    <a:pt x="38" y="27"/>
                    <a:pt x="38" y="27"/>
                    <a:pt x="38" y="27"/>
                  </a:cubicBezTo>
                  <a:cubicBezTo>
                    <a:pt x="37" y="28"/>
                    <a:pt x="37" y="28"/>
                    <a:pt x="37" y="28"/>
                  </a:cubicBezTo>
                  <a:cubicBezTo>
                    <a:pt x="37" y="28"/>
                    <a:pt x="37" y="28"/>
                    <a:pt x="37" y="28"/>
                  </a:cubicBezTo>
                  <a:cubicBezTo>
                    <a:pt x="37" y="28"/>
                    <a:pt x="37" y="28"/>
                    <a:pt x="37" y="28"/>
                  </a:cubicBezTo>
                  <a:cubicBezTo>
                    <a:pt x="37" y="28"/>
                    <a:pt x="37" y="28"/>
                    <a:pt x="37" y="28"/>
                  </a:cubicBezTo>
                  <a:cubicBezTo>
                    <a:pt x="36" y="29"/>
                    <a:pt x="36" y="29"/>
                    <a:pt x="36" y="29"/>
                  </a:cubicBezTo>
                  <a:cubicBezTo>
                    <a:pt x="36" y="29"/>
                    <a:pt x="36" y="29"/>
                    <a:pt x="36" y="29"/>
                  </a:cubicBezTo>
                  <a:cubicBezTo>
                    <a:pt x="36" y="29"/>
                    <a:pt x="36" y="29"/>
                    <a:pt x="36" y="29"/>
                  </a:cubicBezTo>
                  <a:close/>
                  <a:moveTo>
                    <a:pt x="30" y="27"/>
                  </a:moveTo>
                  <a:cubicBezTo>
                    <a:pt x="29" y="26"/>
                    <a:pt x="29" y="26"/>
                    <a:pt x="29" y="26"/>
                  </a:cubicBezTo>
                  <a:cubicBezTo>
                    <a:pt x="29" y="26"/>
                    <a:pt x="29" y="26"/>
                    <a:pt x="29" y="26"/>
                  </a:cubicBezTo>
                  <a:cubicBezTo>
                    <a:pt x="30" y="26"/>
                    <a:pt x="30" y="26"/>
                    <a:pt x="30" y="26"/>
                  </a:cubicBezTo>
                  <a:cubicBezTo>
                    <a:pt x="30" y="26"/>
                    <a:pt x="30" y="26"/>
                    <a:pt x="30" y="26"/>
                  </a:cubicBezTo>
                  <a:cubicBezTo>
                    <a:pt x="30" y="27"/>
                    <a:pt x="30" y="27"/>
                    <a:pt x="30" y="27"/>
                  </a:cubicBezTo>
                  <a:cubicBezTo>
                    <a:pt x="30" y="27"/>
                    <a:pt x="30" y="27"/>
                    <a:pt x="30" y="27"/>
                  </a:cubicBezTo>
                  <a:close/>
                  <a:moveTo>
                    <a:pt x="30" y="21"/>
                  </a:moveTo>
                  <a:cubicBezTo>
                    <a:pt x="30" y="21"/>
                    <a:pt x="30" y="21"/>
                    <a:pt x="30"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1" y="21"/>
                    <a:pt x="31" y="21"/>
                    <a:pt x="31" y="21"/>
                  </a:cubicBezTo>
                  <a:cubicBezTo>
                    <a:pt x="31" y="22"/>
                    <a:pt x="31" y="22"/>
                    <a:pt x="31" y="22"/>
                  </a:cubicBezTo>
                  <a:cubicBezTo>
                    <a:pt x="31" y="22"/>
                    <a:pt x="31" y="22"/>
                    <a:pt x="31" y="22"/>
                  </a:cubicBezTo>
                  <a:cubicBezTo>
                    <a:pt x="30" y="21"/>
                    <a:pt x="30" y="21"/>
                    <a:pt x="30" y="21"/>
                  </a:cubicBezTo>
                  <a:cubicBezTo>
                    <a:pt x="30" y="21"/>
                    <a:pt x="30" y="21"/>
                    <a:pt x="30" y="21"/>
                  </a:cubicBezTo>
                  <a:cubicBezTo>
                    <a:pt x="29" y="21"/>
                    <a:pt x="29" y="21"/>
                    <a:pt x="29" y="21"/>
                  </a:cubicBezTo>
                  <a:cubicBezTo>
                    <a:pt x="30" y="21"/>
                    <a:pt x="30" y="21"/>
                    <a:pt x="30" y="21"/>
                  </a:cubicBezTo>
                  <a:close/>
                  <a:moveTo>
                    <a:pt x="28" y="17"/>
                  </a:moveTo>
                  <a:cubicBezTo>
                    <a:pt x="28" y="18"/>
                    <a:pt x="28" y="18"/>
                    <a:pt x="28" y="18"/>
                  </a:cubicBezTo>
                  <a:cubicBezTo>
                    <a:pt x="28" y="18"/>
                    <a:pt x="28" y="18"/>
                    <a:pt x="28" y="18"/>
                  </a:cubicBezTo>
                  <a:cubicBezTo>
                    <a:pt x="27" y="19"/>
                    <a:pt x="27" y="19"/>
                    <a:pt x="27" y="19"/>
                  </a:cubicBezTo>
                  <a:cubicBezTo>
                    <a:pt x="27" y="18"/>
                    <a:pt x="27" y="18"/>
                    <a:pt x="27" y="18"/>
                  </a:cubicBezTo>
                  <a:cubicBezTo>
                    <a:pt x="27" y="18"/>
                    <a:pt x="27" y="18"/>
                    <a:pt x="27" y="18"/>
                  </a:cubicBezTo>
                  <a:cubicBezTo>
                    <a:pt x="27" y="18"/>
                    <a:pt x="27" y="18"/>
                    <a:pt x="27" y="18"/>
                  </a:cubicBezTo>
                  <a:cubicBezTo>
                    <a:pt x="27" y="17"/>
                    <a:pt x="27" y="17"/>
                    <a:pt x="27" y="17"/>
                  </a:cubicBezTo>
                  <a:cubicBezTo>
                    <a:pt x="27" y="17"/>
                    <a:pt x="27" y="17"/>
                    <a:pt x="27" y="17"/>
                  </a:cubicBezTo>
                  <a:cubicBezTo>
                    <a:pt x="27" y="17"/>
                    <a:pt x="27" y="17"/>
                    <a:pt x="27" y="17"/>
                  </a:cubicBezTo>
                  <a:cubicBezTo>
                    <a:pt x="27" y="16"/>
                    <a:pt x="27" y="16"/>
                    <a:pt x="27" y="16"/>
                  </a:cubicBezTo>
                  <a:cubicBezTo>
                    <a:pt x="28" y="17"/>
                    <a:pt x="28" y="17"/>
                    <a:pt x="28" y="17"/>
                  </a:cubicBezTo>
                  <a:cubicBezTo>
                    <a:pt x="28" y="17"/>
                    <a:pt x="28" y="17"/>
                    <a:pt x="28" y="17"/>
                  </a:cubicBezTo>
                  <a:close/>
                  <a:moveTo>
                    <a:pt x="27" y="15"/>
                  </a:moveTo>
                  <a:cubicBezTo>
                    <a:pt x="26" y="14"/>
                    <a:pt x="26" y="14"/>
                    <a:pt x="26" y="14"/>
                  </a:cubicBezTo>
                  <a:cubicBezTo>
                    <a:pt x="27" y="13"/>
                    <a:pt x="27" y="13"/>
                    <a:pt x="27" y="13"/>
                  </a:cubicBezTo>
                  <a:cubicBezTo>
                    <a:pt x="28" y="13"/>
                    <a:pt x="28" y="13"/>
                    <a:pt x="28" y="13"/>
                  </a:cubicBezTo>
                  <a:cubicBezTo>
                    <a:pt x="28" y="13"/>
                    <a:pt x="28" y="13"/>
                    <a:pt x="28" y="13"/>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5"/>
                    <a:pt x="29" y="15"/>
                    <a:pt x="29" y="15"/>
                  </a:cubicBezTo>
                  <a:cubicBezTo>
                    <a:pt x="28" y="15"/>
                    <a:pt x="28" y="15"/>
                    <a:pt x="28" y="15"/>
                  </a:cubicBezTo>
                  <a:cubicBezTo>
                    <a:pt x="28" y="15"/>
                    <a:pt x="28" y="15"/>
                    <a:pt x="28" y="15"/>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7" y="15"/>
                    <a:pt x="27" y="15"/>
                    <a:pt x="27" y="15"/>
                  </a:cubicBezTo>
                  <a:cubicBezTo>
                    <a:pt x="27" y="15"/>
                    <a:pt x="27" y="15"/>
                    <a:pt x="27" y="15"/>
                  </a:cubicBezTo>
                  <a:close/>
                  <a:moveTo>
                    <a:pt x="25" y="7"/>
                  </a:moveTo>
                  <a:cubicBezTo>
                    <a:pt x="25" y="7"/>
                    <a:pt x="25" y="7"/>
                    <a:pt x="25" y="7"/>
                  </a:cubicBezTo>
                  <a:cubicBezTo>
                    <a:pt x="25" y="7"/>
                    <a:pt x="25" y="7"/>
                    <a:pt x="25" y="7"/>
                  </a:cubicBezTo>
                  <a:cubicBezTo>
                    <a:pt x="26" y="7"/>
                    <a:pt x="26" y="7"/>
                    <a:pt x="26" y="7"/>
                  </a:cubicBezTo>
                  <a:cubicBezTo>
                    <a:pt x="26" y="7"/>
                    <a:pt x="26" y="7"/>
                    <a:pt x="26" y="7"/>
                  </a:cubicBezTo>
                  <a:cubicBezTo>
                    <a:pt x="25" y="8"/>
                    <a:pt x="25" y="8"/>
                    <a:pt x="25" y="8"/>
                  </a:cubicBezTo>
                  <a:cubicBezTo>
                    <a:pt x="25" y="7"/>
                    <a:pt x="25" y="7"/>
                    <a:pt x="25" y="7"/>
                  </a:cubicBezTo>
                  <a:close/>
                  <a:moveTo>
                    <a:pt x="23" y="9"/>
                  </a:moveTo>
                  <a:cubicBezTo>
                    <a:pt x="23" y="9"/>
                    <a:pt x="23" y="9"/>
                    <a:pt x="23" y="9"/>
                  </a:cubicBezTo>
                  <a:cubicBezTo>
                    <a:pt x="24" y="10"/>
                    <a:pt x="24" y="10"/>
                    <a:pt x="24" y="10"/>
                  </a:cubicBezTo>
                  <a:cubicBezTo>
                    <a:pt x="24" y="9"/>
                    <a:pt x="24" y="9"/>
                    <a:pt x="24" y="9"/>
                  </a:cubicBezTo>
                  <a:cubicBezTo>
                    <a:pt x="25" y="9"/>
                    <a:pt x="25" y="9"/>
                    <a:pt x="25" y="9"/>
                  </a:cubicBezTo>
                  <a:cubicBezTo>
                    <a:pt x="24" y="10"/>
                    <a:pt x="24" y="10"/>
                    <a:pt x="24" y="10"/>
                  </a:cubicBezTo>
                  <a:cubicBezTo>
                    <a:pt x="24" y="11"/>
                    <a:pt x="24" y="11"/>
                    <a:pt x="24" y="11"/>
                  </a:cubicBezTo>
                  <a:cubicBezTo>
                    <a:pt x="23" y="10"/>
                    <a:pt x="23" y="10"/>
                    <a:pt x="23" y="10"/>
                  </a:cubicBezTo>
                  <a:cubicBezTo>
                    <a:pt x="23" y="11"/>
                    <a:pt x="23" y="11"/>
                    <a:pt x="23" y="11"/>
                  </a:cubicBezTo>
                  <a:cubicBezTo>
                    <a:pt x="23" y="10"/>
                    <a:pt x="23" y="10"/>
                    <a:pt x="23" y="10"/>
                  </a:cubicBezTo>
                  <a:cubicBezTo>
                    <a:pt x="22" y="10"/>
                    <a:pt x="22" y="10"/>
                    <a:pt x="22" y="10"/>
                  </a:cubicBezTo>
                  <a:cubicBezTo>
                    <a:pt x="23" y="9"/>
                    <a:pt x="23" y="9"/>
                    <a:pt x="23" y="9"/>
                  </a:cubicBezTo>
                  <a:close/>
                  <a:moveTo>
                    <a:pt x="21" y="6"/>
                  </a:moveTo>
                  <a:cubicBezTo>
                    <a:pt x="21" y="6"/>
                    <a:pt x="21" y="6"/>
                    <a:pt x="21" y="6"/>
                  </a:cubicBezTo>
                  <a:cubicBezTo>
                    <a:pt x="22" y="6"/>
                    <a:pt x="22" y="6"/>
                    <a:pt x="22" y="6"/>
                  </a:cubicBezTo>
                  <a:cubicBezTo>
                    <a:pt x="22" y="6"/>
                    <a:pt x="22" y="6"/>
                    <a:pt x="22" y="6"/>
                  </a:cubicBezTo>
                  <a:cubicBezTo>
                    <a:pt x="21" y="7"/>
                    <a:pt x="21" y="7"/>
                    <a:pt x="21" y="7"/>
                  </a:cubicBezTo>
                  <a:cubicBezTo>
                    <a:pt x="21" y="7"/>
                    <a:pt x="21" y="7"/>
                    <a:pt x="21" y="7"/>
                  </a:cubicBezTo>
                  <a:cubicBezTo>
                    <a:pt x="20" y="7"/>
                    <a:pt x="20" y="7"/>
                    <a:pt x="20" y="7"/>
                  </a:cubicBezTo>
                  <a:cubicBezTo>
                    <a:pt x="21" y="6"/>
                    <a:pt x="21" y="6"/>
                    <a:pt x="21" y="6"/>
                  </a:cubicBezTo>
                  <a:close/>
                  <a:moveTo>
                    <a:pt x="17" y="14"/>
                  </a:moveTo>
                  <a:cubicBezTo>
                    <a:pt x="17" y="14"/>
                    <a:pt x="17" y="14"/>
                    <a:pt x="17" y="14"/>
                  </a:cubicBezTo>
                  <a:cubicBezTo>
                    <a:pt x="17" y="14"/>
                    <a:pt x="17" y="14"/>
                    <a:pt x="17" y="14"/>
                  </a:cubicBezTo>
                  <a:cubicBezTo>
                    <a:pt x="17" y="15"/>
                    <a:pt x="17" y="15"/>
                    <a:pt x="17" y="15"/>
                  </a:cubicBezTo>
                  <a:cubicBezTo>
                    <a:pt x="17" y="15"/>
                    <a:pt x="17" y="15"/>
                    <a:pt x="17" y="15"/>
                  </a:cubicBezTo>
                  <a:cubicBezTo>
                    <a:pt x="17" y="14"/>
                    <a:pt x="17" y="14"/>
                    <a:pt x="17" y="14"/>
                  </a:cubicBezTo>
                  <a:close/>
                  <a:moveTo>
                    <a:pt x="16" y="14"/>
                  </a:moveTo>
                  <a:cubicBezTo>
                    <a:pt x="16" y="14"/>
                    <a:pt x="16" y="14"/>
                    <a:pt x="16" y="14"/>
                  </a:cubicBezTo>
                  <a:cubicBezTo>
                    <a:pt x="16" y="14"/>
                    <a:pt x="16" y="14"/>
                    <a:pt x="16" y="14"/>
                  </a:cubicBezTo>
                  <a:cubicBezTo>
                    <a:pt x="16" y="14"/>
                    <a:pt x="16" y="14"/>
                    <a:pt x="16" y="14"/>
                  </a:cubicBezTo>
                  <a:cubicBezTo>
                    <a:pt x="16" y="14"/>
                    <a:pt x="16" y="14"/>
                    <a:pt x="16" y="14"/>
                  </a:cubicBezTo>
                  <a:close/>
                  <a:moveTo>
                    <a:pt x="21" y="15"/>
                  </a:moveTo>
                  <a:cubicBezTo>
                    <a:pt x="21" y="15"/>
                    <a:pt x="21" y="15"/>
                    <a:pt x="21" y="15"/>
                  </a:cubicBezTo>
                  <a:cubicBezTo>
                    <a:pt x="21" y="15"/>
                    <a:pt x="21" y="15"/>
                    <a:pt x="21" y="15"/>
                  </a:cubicBezTo>
                  <a:cubicBezTo>
                    <a:pt x="22" y="15"/>
                    <a:pt x="22" y="15"/>
                    <a:pt x="22" y="15"/>
                  </a:cubicBezTo>
                  <a:cubicBezTo>
                    <a:pt x="22" y="16"/>
                    <a:pt x="22" y="16"/>
                    <a:pt x="22" y="16"/>
                  </a:cubicBezTo>
                  <a:cubicBezTo>
                    <a:pt x="22" y="16"/>
                    <a:pt x="22" y="16"/>
                    <a:pt x="22" y="16"/>
                  </a:cubicBezTo>
                  <a:cubicBezTo>
                    <a:pt x="21" y="16"/>
                    <a:pt x="21" y="16"/>
                    <a:pt x="21" y="16"/>
                  </a:cubicBezTo>
                  <a:cubicBezTo>
                    <a:pt x="21" y="16"/>
                    <a:pt x="21" y="16"/>
                    <a:pt x="21" y="16"/>
                  </a:cubicBezTo>
                  <a:cubicBezTo>
                    <a:pt x="21" y="15"/>
                    <a:pt x="21" y="15"/>
                    <a:pt x="21" y="15"/>
                  </a:cubicBezTo>
                  <a:close/>
                  <a:moveTo>
                    <a:pt x="28" y="22"/>
                  </a:moveTo>
                  <a:cubicBezTo>
                    <a:pt x="28" y="22"/>
                    <a:pt x="28" y="22"/>
                    <a:pt x="28" y="22"/>
                  </a:cubicBezTo>
                  <a:cubicBezTo>
                    <a:pt x="28" y="22"/>
                    <a:pt x="28" y="22"/>
                    <a:pt x="28" y="22"/>
                  </a:cubicBezTo>
                  <a:cubicBezTo>
                    <a:pt x="29" y="22"/>
                    <a:pt x="29" y="22"/>
                    <a:pt x="29" y="22"/>
                  </a:cubicBezTo>
                  <a:cubicBezTo>
                    <a:pt x="29" y="22"/>
                    <a:pt x="29" y="22"/>
                    <a:pt x="29" y="22"/>
                  </a:cubicBezTo>
                  <a:cubicBezTo>
                    <a:pt x="28" y="22"/>
                    <a:pt x="28" y="22"/>
                    <a:pt x="28" y="22"/>
                  </a:cubicBezTo>
                  <a:close/>
                  <a:moveTo>
                    <a:pt x="21" y="27"/>
                  </a:moveTo>
                  <a:cubicBezTo>
                    <a:pt x="21" y="26"/>
                    <a:pt x="21" y="26"/>
                    <a:pt x="21" y="26"/>
                  </a:cubicBezTo>
                  <a:cubicBezTo>
                    <a:pt x="22" y="26"/>
                    <a:pt x="22" y="26"/>
                    <a:pt x="22" y="26"/>
                  </a:cubicBezTo>
                  <a:cubicBezTo>
                    <a:pt x="22" y="26"/>
                    <a:pt x="22" y="26"/>
                    <a:pt x="22" y="26"/>
                  </a:cubicBezTo>
                  <a:cubicBezTo>
                    <a:pt x="21" y="27"/>
                    <a:pt x="21" y="27"/>
                    <a:pt x="21" y="27"/>
                  </a:cubicBezTo>
                  <a:cubicBezTo>
                    <a:pt x="21" y="27"/>
                    <a:pt x="21" y="27"/>
                    <a:pt x="21" y="27"/>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0" y="22"/>
                  </a:moveTo>
                  <a:cubicBezTo>
                    <a:pt x="20" y="22"/>
                    <a:pt x="20" y="22"/>
                    <a:pt x="20" y="22"/>
                  </a:cubicBezTo>
                  <a:cubicBezTo>
                    <a:pt x="21" y="22"/>
                    <a:pt x="21" y="22"/>
                    <a:pt x="21" y="22"/>
                  </a:cubicBezTo>
                  <a:cubicBezTo>
                    <a:pt x="21" y="22"/>
                    <a:pt x="21" y="22"/>
                    <a:pt x="21" y="22"/>
                  </a:cubicBezTo>
                  <a:cubicBezTo>
                    <a:pt x="20" y="22"/>
                    <a:pt x="20" y="22"/>
                    <a:pt x="20" y="22"/>
                  </a:cubicBezTo>
                  <a:close/>
                  <a:moveTo>
                    <a:pt x="24" y="25"/>
                  </a:moveTo>
                  <a:cubicBezTo>
                    <a:pt x="24" y="24"/>
                    <a:pt x="24" y="24"/>
                    <a:pt x="24" y="24"/>
                  </a:cubicBezTo>
                  <a:cubicBezTo>
                    <a:pt x="24" y="24"/>
                    <a:pt x="24" y="24"/>
                    <a:pt x="24" y="24"/>
                  </a:cubicBezTo>
                  <a:cubicBezTo>
                    <a:pt x="25" y="24"/>
                    <a:pt x="25" y="24"/>
                    <a:pt x="25" y="24"/>
                  </a:cubicBezTo>
                  <a:cubicBezTo>
                    <a:pt x="25" y="24"/>
                    <a:pt x="25" y="24"/>
                    <a:pt x="25" y="24"/>
                  </a:cubicBezTo>
                  <a:cubicBezTo>
                    <a:pt x="24" y="25"/>
                    <a:pt x="24" y="25"/>
                    <a:pt x="24" y="25"/>
                  </a:cubicBezTo>
                  <a:close/>
                  <a:moveTo>
                    <a:pt x="26" y="25"/>
                  </a:moveTo>
                  <a:cubicBezTo>
                    <a:pt x="25" y="24"/>
                    <a:pt x="25" y="24"/>
                    <a:pt x="25" y="24"/>
                  </a:cubicBezTo>
                  <a:cubicBezTo>
                    <a:pt x="26" y="24"/>
                    <a:pt x="26" y="24"/>
                    <a:pt x="26" y="24"/>
                  </a:cubicBezTo>
                  <a:cubicBezTo>
                    <a:pt x="26" y="24"/>
                    <a:pt x="26" y="24"/>
                    <a:pt x="26" y="24"/>
                  </a:cubicBezTo>
                  <a:cubicBezTo>
                    <a:pt x="26" y="24"/>
                    <a:pt x="26" y="24"/>
                    <a:pt x="26" y="24"/>
                  </a:cubicBezTo>
                  <a:cubicBezTo>
                    <a:pt x="26" y="25"/>
                    <a:pt x="26" y="25"/>
                    <a:pt x="26" y="25"/>
                  </a:cubicBezTo>
                  <a:cubicBezTo>
                    <a:pt x="26" y="25"/>
                    <a:pt x="26" y="25"/>
                    <a:pt x="26" y="25"/>
                  </a:cubicBezTo>
                  <a:close/>
                  <a:moveTo>
                    <a:pt x="25" y="23"/>
                  </a:moveTo>
                  <a:cubicBezTo>
                    <a:pt x="25" y="22"/>
                    <a:pt x="25" y="22"/>
                    <a:pt x="25" y="22"/>
                  </a:cubicBezTo>
                  <a:cubicBezTo>
                    <a:pt x="26" y="23"/>
                    <a:pt x="26" y="23"/>
                    <a:pt x="26" y="23"/>
                  </a:cubicBezTo>
                  <a:cubicBezTo>
                    <a:pt x="25" y="23"/>
                    <a:pt x="25" y="23"/>
                    <a:pt x="25" y="23"/>
                  </a:cubicBezTo>
                  <a:close/>
                  <a:moveTo>
                    <a:pt x="24" y="22"/>
                  </a:moveTo>
                  <a:cubicBezTo>
                    <a:pt x="24" y="22"/>
                    <a:pt x="24" y="22"/>
                    <a:pt x="24" y="22"/>
                  </a:cubicBezTo>
                  <a:cubicBezTo>
                    <a:pt x="25" y="22"/>
                    <a:pt x="25" y="22"/>
                    <a:pt x="25" y="22"/>
                  </a:cubicBezTo>
                  <a:cubicBezTo>
                    <a:pt x="25" y="22"/>
                    <a:pt x="25" y="22"/>
                    <a:pt x="25" y="22"/>
                  </a:cubicBezTo>
                  <a:cubicBezTo>
                    <a:pt x="24" y="22"/>
                    <a:pt x="24" y="22"/>
                    <a:pt x="24" y="22"/>
                  </a:cubicBezTo>
                  <a:cubicBezTo>
                    <a:pt x="24" y="22"/>
                    <a:pt x="24" y="22"/>
                    <a:pt x="24" y="22"/>
                  </a:cubicBezTo>
                  <a:close/>
                  <a:moveTo>
                    <a:pt x="22" y="20"/>
                  </a:moveTo>
                  <a:cubicBezTo>
                    <a:pt x="22" y="20"/>
                    <a:pt x="22" y="20"/>
                    <a:pt x="22" y="20"/>
                  </a:cubicBezTo>
                  <a:cubicBezTo>
                    <a:pt x="23" y="21"/>
                    <a:pt x="23" y="21"/>
                    <a:pt x="23" y="21"/>
                  </a:cubicBezTo>
                  <a:cubicBezTo>
                    <a:pt x="24" y="21"/>
                    <a:pt x="24" y="21"/>
                    <a:pt x="24" y="21"/>
                  </a:cubicBezTo>
                  <a:cubicBezTo>
                    <a:pt x="24" y="22"/>
                    <a:pt x="24" y="22"/>
                    <a:pt x="24" y="22"/>
                  </a:cubicBezTo>
                  <a:cubicBezTo>
                    <a:pt x="23" y="22"/>
                    <a:pt x="23" y="22"/>
                    <a:pt x="23" y="22"/>
                  </a:cubicBezTo>
                  <a:cubicBezTo>
                    <a:pt x="22" y="21"/>
                    <a:pt x="22" y="21"/>
                    <a:pt x="22" y="21"/>
                  </a:cubicBezTo>
                  <a:cubicBezTo>
                    <a:pt x="22" y="21"/>
                    <a:pt x="22" y="21"/>
                    <a:pt x="22" y="21"/>
                  </a:cubicBezTo>
                  <a:cubicBezTo>
                    <a:pt x="22" y="20"/>
                    <a:pt x="22" y="20"/>
                    <a:pt x="22" y="20"/>
                  </a:cubicBezTo>
                  <a:close/>
                  <a:moveTo>
                    <a:pt x="14" y="15"/>
                  </a:moveTo>
                  <a:cubicBezTo>
                    <a:pt x="14" y="15"/>
                    <a:pt x="14" y="15"/>
                    <a:pt x="14" y="15"/>
                  </a:cubicBezTo>
                  <a:cubicBezTo>
                    <a:pt x="16" y="15"/>
                    <a:pt x="16" y="15"/>
                    <a:pt x="16" y="15"/>
                  </a:cubicBezTo>
                  <a:cubicBezTo>
                    <a:pt x="16" y="15"/>
                    <a:pt x="16" y="15"/>
                    <a:pt x="16" y="15"/>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20" y="17"/>
                    <a:pt x="20" y="17"/>
                    <a:pt x="20" y="17"/>
                  </a:cubicBezTo>
                  <a:cubicBezTo>
                    <a:pt x="20" y="18"/>
                    <a:pt x="20" y="18"/>
                    <a:pt x="20" y="18"/>
                  </a:cubicBezTo>
                  <a:cubicBezTo>
                    <a:pt x="20" y="18"/>
                    <a:pt x="20" y="18"/>
                    <a:pt x="20" y="18"/>
                  </a:cubicBezTo>
                  <a:cubicBezTo>
                    <a:pt x="20" y="18"/>
                    <a:pt x="20" y="18"/>
                    <a:pt x="20" y="18"/>
                  </a:cubicBezTo>
                  <a:cubicBezTo>
                    <a:pt x="20" y="19"/>
                    <a:pt x="20" y="19"/>
                    <a:pt x="20" y="19"/>
                  </a:cubicBezTo>
                  <a:cubicBezTo>
                    <a:pt x="21" y="19"/>
                    <a:pt x="21" y="19"/>
                    <a:pt x="21" y="19"/>
                  </a:cubicBezTo>
                  <a:cubicBezTo>
                    <a:pt x="21" y="19"/>
                    <a:pt x="21" y="19"/>
                    <a:pt x="21" y="19"/>
                  </a:cubicBezTo>
                  <a:cubicBezTo>
                    <a:pt x="22" y="19"/>
                    <a:pt x="22" y="19"/>
                    <a:pt x="22" y="19"/>
                  </a:cubicBezTo>
                  <a:cubicBezTo>
                    <a:pt x="21" y="20"/>
                    <a:pt x="21" y="20"/>
                    <a:pt x="21" y="20"/>
                  </a:cubicBezTo>
                  <a:cubicBezTo>
                    <a:pt x="21" y="20"/>
                    <a:pt x="21" y="20"/>
                    <a:pt x="21" y="20"/>
                  </a:cubicBezTo>
                  <a:cubicBezTo>
                    <a:pt x="20" y="20"/>
                    <a:pt x="20" y="20"/>
                    <a:pt x="20" y="20"/>
                  </a:cubicBezTo>
                  <a:cubicBezTo>
                    <a:pt x="20" y="20"/>
                    <a:pt x="20" y="20"/>
                    <a:pt x="20" y="20"/>
                  </a:cubicBezTo>
                  <a:cubicBezTo>
                    <a:pt x="20" y="19"/>
                    <a:pt x="20" y="19"/>
                    <a:pt x="20" y="19"/>
                  </a:cubicBezTo>
                  <a:cubicBezTo>
                    <a:pt x="20" y="19"/>
                    <a:pt x="20" y="19"/>
                    <a:pt x="20" y="19"/>
                  </a:cubicBezTo>
                  <a:cubicBezTo>
                    <a:pt x="19" y="19"/>
                    <a:pt x="19" y="19"/>
                    <a:pt x="19" y="19"/>
                  </a:cubicBezTo>
                  <a:cubicBezTo>
                    <a:pt x="19" y="18"/>
                    <a:pt x="19" y="18"/>
                    <a:pt x="19" y="18"/>
                  </a:cubicBezTo>
                  <a:cubicBezTo>
                    <a:pt x="19" y="18"/>
                    <a:pt x="19" y="18"/>
                    <a:pt x="19" y="18"/>
                  </a:cubicBezTo>
                  <a:cubicBezTo>
                    <a:pt x="18" y="18"/>
                    <a:pt x="18" y="18"/>
                    <a:pt x="18" y="18"/>
                  </a:cubicBezTo>
                  <a:cubicBezTo>
                    <a:pt x="17" y="17"/>
                    <a:pt x="17" y="17"/>
                    <a:pt x="17" y="17"/>
                  </a:cubicBezTo>
                  <a:cubicBezTo>
                    <a:pt x="17" y="17"/>
                    <a:pt x="17" y="17"/>
                    <a:pt x="17" y="17"/>
                  </a:cubicBezTo>
                  <a:cubicBezTo>
                    <a:pt x="16" y="17"/>
                    <a:pt x="16" y="17"/>
                    <a:pt x="16" y="17"/>
                  </a:cubicBezTo>
                  <a:cubicBezTo>
                    <a:pt x="16" y="16"/>
                    <a:pt x="16" y="16"/>
                    <a:pt x="16" y="16"/>
                  </a:cubicBezTo>
                  <a:cubicBezTo>
                    <a:pt x="16" y="16"/>
                    <a:pt x="16" y="16"/>
                    <a:pt x="16" y="16"/>
                  </a:cubicBezTo>
                  <a:cubicBezTo>
                    <a:pt x="15" y="16"/>
                    <a:pt x="15" y="16"/>
                    <a:pt x="15" y="16"/>
                  </a:cubicBezTo>
                  <a:cubicBezTo>
                    <a:pt x="15" y="15"/>
                    <a:pt x="15" y="15"/>
                    <a:pt x="15" y="15"/>
                  </a:cubicBezTo>
                  <a:cubicBezTo>
                    <a:pt x="14" y="15"/>
                    <a:pt x="14" y="15"/>
                    <a:pt x="14" y="15"/>
                  </a:cubicBezTo>
                  <a:cubicBezTo>
                    <a:pt x="14" y="15"/>
                    <a:pt x="14" y="15"/>
                    <a:pt x="14" y="15"/>
                  </a:cubicBezTo>
                  <a:close/>
                  <a:moveTo>
                    <a:pt x="15" y="27"/>
                  </a:moveTo>
                  <a:cubicBezTo>
                    <a:pt x="15" y="27"/>
                    <a:pt x="15" y="27"/>
                    <a:pt x="15" y="27"/>
                  </a:cubicBezTo>
                  <a:cubicBezTo>
                    <a:pt x="15" y="28"/>
                    <a:pt x="15" y="28"/>
                    <a:pt x="15" y="28"/>
                  </a:cubicBezTo>
                  <a:cubicBezTo>
                    <a:pt x="16" y="28"/>
                    <a:pt x="16" y="28"/>
                    <a:pt x="16" y="28"/>
                  </a:cubicBezTo>
                  <a:cubicBezTo>
                    <a:pt x="15" y="29"/>
                    <a:pt x="15" y="29"/>
                    <a:pt x="15" y="29"/>
                  </a:cubicBezTo>
                  <a:cubicBezTo>
                    <a:pt x="15" y="29"/>
                    <a:pt x="15" y="29"/>
                    <a:pt x="15" y="29"/>
                  </a:cubicBezTo>
                  <a:cubicBezTo>
                    <a:pt x="15" y="28"/>
                    <a:pt x="15" y="28"/>
                    <a:pt x="15" y="28"/>
                  </a:cubicBezTo>
                  <a:cubicBezTo>
                    <a:pt x="15" y="28"/>
                    <a:pt x="15" y="28"/>
                    <a:pt x="15" y="28"/>
                  </a:cubicBezTo>
                  <a:cubicBezTo>
                    <a:pt x="15" y="27"/>
                    <a:pt x="15" y="27"/>
                    <a:pt x="15" y="27"/>
                  </a:cubicBezTo>
                  <a:close/>
                  <a:moveTo>
                    <a:pt x="15" y="26"/>
                  </a:moveTo>
                  <a:cubicBezTo>
                    <a:pt x="15" y="27"/>
                    <a:pt x="15" y="27"/>
                    <a:pt x="15" y="27"/>
                  </a:cubicBezTo>
                  <a:cubicBezTo>
                    <a:pt x="15" y="27"/>
                    <a:pt x="15" y="27"/>
                    <a:pt x="15" y="27"/>
                  </a:cubicBezTo>
                  <a:lnTo>
                    <a:pt x="15"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0" name="Freeform 76"/>
            <p:cNvSpPr>
              <a:spLocks noEditPoints="1"/>
            </p:cNvSpPr>
            <p:nvPr/>
          </p:nvSpPr>
          <p:spPr bwMode="auto">
            <a:xfrm>
              <a:off x="5183368" y="2307493"/>
              <a:ext cx="119657" cy="86205"/>
            </a:xfrm>
            <a:custGeom>
              <a:avLst/>
              <a:gdLst>
                <a:gd name="T0" fmla="*/ 4 w 93"/>
                <a:gd name="T1" fmla="*/ 11 h 67"/>
                <a:gd name="T2" fmla="*/ 19 w 93"/>
                <a:gd name="T3" fmla="*/ 15 h 67"/>
                <a:gd name="T4" fmla="*/ 30 w 93"/>
                <a:gd name="T5" fmla="*/ 19 h 67"/>
                <a:gd name="T6" fmla="*/ 30 w 93"/>
                <a:gd name="T7" fmla="*/ 8 h 67"/>
                <a:gd name="T8" fmla="*/ 26 w 93"/>
                <a:gd name="T9" fmla="*/ 0 h 67"/>
                <a:gd name="T10" fmla="*/ 37 w 93"/>
                <a:gd name="T11" fmla="*/ 8 h 67"/>
                <a:gd name="T12" fmla="*/ 49 w 93"/>
                <a:gd name="T13" fmla="*/ 11 h 67"/>
                <a:gd name="T14" fmla="*/ 56 w 93"/>
                <a:gd name="T15" fmla="*/ 8 h 67"/>
                <a:gd name="T16" fmla="*/ 63 w 93"/>
                <a:gd name="T17" fmla="*/ 4 h 67"/>
                <a:gd name="T18" fmla="*/ 71 w 93"/>
                <a:gd name="T19" fmla="*/ 11 h 67"/>
                <a:gd name="T20" fmla="*/ 78 w 93"/>
                <a:gd name="T21" fmla="*/ 19 h 67"/>
                <a:gd name="T22" fmla="*/ 82 w 93"/>
                <a:gd name="T23" fmla="*/ 26 h 67"/>
                <a:gd name="T24" fmla="*/ 89 w 93"/>
                <a:gd name="T25" fmla="*/ 26 h 67"/>
                <a:gd name="T26" fmla="*/ 89 w 93"/>
                <a:gd name="T27" fmla="*/ 30 h 67"/>
                <a:gd name="T28" fmla="*/ 82 w 93"/>
                <a:gd name="T29" fmla="*/ 30 h 67"/>
                <a:gd name="T30" fmla="*/ 78 w 93"/>
                <a:gd name="T31" fmla="*/ 37 h 67"/>
                <a:gd name="T32" fmla="*/ 78 w 93"/>
                <a:gd name="T33" fmla="*/ 45 h 67"/>
                <a:gd name="T34" fmla="*/ 78 w 93"/>
                <a:gd name="T35" fmla="*/ 48 h 67"/>
                <a:gd name="T36" fmla="*/ 78 w 93"/>
                <a:gd name="T37" fmla="*/ 52 h 67"/>
                <a:gd name="T38" fmla="*/ 74 w 93"/>
                <a:gd name="T39" fmla="*/ 60 h 67"/>
                <a:gd name="T40" fmla="*/ 74 w 93"/>
                <a:gd name="T41" fmla="*/ 52 h 67"/>
                <a:gd name="T42" fmla="*/ 71 w 93"/>
                <a:gd name="T43" fmla="*/ 52 h 67"/>
                <a:gd name="T44" fmla="*/ 74 w 93"/>
                <a:gd name="T45" fmla="*/ 60 h 67"/>
                <a:gd name="T46" fmla="*/ 74 w 93"/>
                <a:gd name="T47" fmla="*/ 63 h 67"/>
                <a:gd name="T48" fmla="*/ 71 w 93"/>
                <a:gd name="T49" fmla="*/ 67 h 67"/>
                <a:gd name="T50" fmla="*/ 67 w 93"/>
                <a:gd name="T51" fmla="*/ 67 h 67"/>
                <a:gd name="T52" fmla="*/ 60 w 93"/>
                <a:gd name="T53" fmla="*/ 60 h 67"/>
                <a:gd name="T54" fmla="*/ 60 w 93"/>
                <a:gd name="T55" fmla="*/ 52 h 67"/>
                <a:gd name="T56" fmla="*/ 63 w 93"/>
                <a:gd name="T57" fmla="*/ 52 h 67"/>
                <a:gd name="T58" fmla="*/ 60 w 93"/>
                <a:gd name="T59" fmla="*/ 48 h 67"/>
                <a:gd name="T60" fmla="*/ 56 w 93"/>
                <a:gd name="T61" fmla="*/ 45 h 67"/>
                <a:gd name="T62" fmla="*/ 52 w 93"/>
                <a:gd name="T63" fmla="*/ 48 h 67"/>
                <a:gd name="T64" fmla="*/ 49 w 93"/>
                <a:gd name="T65" fmla="*/ 52 h 67"/>
                <a:gd name="T66" fmla="*/ 41 w 93"/>
                <a:gd name="T67" fmla="*/ 56 h 67"/>
                <a:gd name="T68" fmla="*/ 41 w 93"/>
                <a:gd name="T69" fmla="*/ 56 h 67"/>
                <a:gd name="T70" fmla="*/ 37 w 93"/>
                <a:gd name="T71" fmla="*/ 60 h 67"/>
                <a:gd name="T72" fmla="*/ 34 w 93"/>
                <a:gd name="T73" fmla="*/ 60 h 67"/>
                <a:gd name="T74" fmla="*/ 37 w 93"/>
                <a:gd name="T75" fmla="*/ 52 h 67"/>
                <a:gd name="T76" fmla="*/ 37 w 93"/>
                <a:gd name="T77" fmla="*/ 48 h 67"/>
                <a:gd name="T78" fmla="*/ 30 w 93"/>
                <a:gd name="T79" fmla="*/ 45 h 67"/>
                <a:gd name="T80" fmla="*/ 19 w 93"/>
                <a:gd name="T81" fmla="*/ 37 h 67"/>
                <a:gd name="T82" fmla="*/ 23 w 93"/>
                <a:gd name="T83" fmla="*/ 34 h 67"/>
                <a:gd name="T84" fmla="*/ 15 w 93"/>
                <a:gd name="T85" fmla="*/ 26 h 67"/>
                <a:gd name="T86" fmla="*/ 12 w 93"/>
                <a:gd name="T87" fmla="*/ 19 h 67"/>
                <a:gd name="T88" fmla="*/ 4 w 93"/>
                <a:gd name="T89" fmla="*/ 15 h 67"/>
                <a:gd name="T90" fmla="*/ 30 w 93"/>
                <a:gd name="T91" fmla="*/ 60 h 67"/>
                <a:gd name="T92" fmla="*/ 19 w 93"/>
                <a:gd name="T93" fmla="*/ 48 h 67"/>
                <a:gd name="T94" fmla="*/ 15 w 93"/>
                <a:gd name="T95" fmla="*/ 45 h 67"/>
                <a:gd name="T96" fmla="*/ 8 w 93"/>
                <a:gd name="T97" fmla="*/ 41 h 67"/>
                <a:gd name="T98" fmla="*/ 0 w 93"/>
                <a:gd name="T99" fmla="*/ 41 h 67"/>
                <a:gd name="T100" fmla="*/ 4 w 93"/>
                <a:gd name="T101" fmla="*/ 45 h 67"/>
                <a:gd name="T102" fmla="*/ 8 w 93"/>
                <a:gd name="T103" fmla="*/ 45 h 67"/>
                <a:gd name="T104" fmla="*/ 8 w 93"/>
                <a:gd name="T105" fmla="*/ 52 h 67"/>
                <a:gd name="T106" fmla="*/ 15 w 93"/>
                <a:gd name="T107" fmla="*/ 56 h 67"/>
                <a:gd name="T108" fmla="*/ 26 w 93"/>
                <a:gd name="T109" fmla="*/ 60 h 67"/>
                <a:gd name="T110" fmla="*/ 30 w 93"/>
                <a:gd name="T111" fmla="*/ 6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3" h="67">
                  <a:moveTo>
                    <a:pt x="4" y="15"/>
                  </a:moveTo>
                  <a:lnTo>
                    <a:pt x="4" y="11"/>
                  </a:lnTo>
                  <a:lnTo>
                    <a:pt x="8" y="11"/>
                  </a:lnTo>
                  <a:lnTo>
                    <a:pt x="19" y="15"/>
                  </a:lnTo>
                  <a:lnTo>
                    <a:pt x="26" y="15"/>
                  </a:lnTo>
                  <a:lnTo>
                    <a:pt x="30" y="19"/>
                  </a:lnTo>
                  <a:lnTo>
                    <a:pt x="30" y="11"/>
                  </a:lnTo>
                  <a:lnTo>
                    <a:pt x="30" y="8"/>
                  </a:lnTo>
                  <a:lnTo>
                    <a:pt x="26" y="8"/>
                  </a:lnTo>
                  <a:lnTo>
                    <a:pt x="26" y="0"/>
                  </a:lnTo>
                  <a:lnTo>
                    <a:pt x="30" y="4"/>
                  </a:lnTo>
                  <a:lnTo>
                    <a:pt x="37" y="8"/>
                  </a:lnTo>
                  <a:lnTo>
                    <a:pt x="41" y="11"/>
                  </a:lnTo>
                  <a:lnTo>
                    <a:pt x="49" y="11"/>
                  </a:lnTo>
                  <a:lnTo>
                    <a:pt x="49" y="8"/>
                  </a:lnTo>
                  <a:lnTo>
                    <a:pt x="56" y="8"/>
                  </a:lnTo>
                  <a:lnTo>
                    <a:pt x="60" y="0"/>
                  </a:lnTo>
                  <a:lnTo>
                    <a:pt x="63" y="4"/>
                  </a:lnTo>
                  <a:lnTo>
                    <a:pt x="71" y="8"/>
                  </a:lnTo>
                  <a:lnTo>
                    <a:pt x="71" y="11"/>
                  </a:lnTo>
                  <a:lnTo>
                    <a:pt x="71" y="15"/>
                  </a:lnTo>
                  <a:lnTo>
                    <a:pt x="78" y="19"/>
                  </a:lnTo>
                  <a:lnTo>
                    <a:pt x="78" y="23"/>
                  </a:lnTo>
                  <a:lnTo>
                    <a:pt x="82" y="26"/>
                  </a:lnTo>
                  <a:lnTo>
                    <a:pt x="86" y="26"/>
                  </a:lnTo>
                  <a:lnTo>
                    <a:pt x="89" y="26"/>
                  </a:lnTo>
                  <a:lnTo>
                    <a:pt x="93" y="30"/>
                  </a:lnTo>
                  <a:lnTo>
                    <a:pt x="89" y="30"/>
                  </a:lnTo>
                  <a:lnTo>
                    <a:pt x="89" y="30"/>
                  </a:lnTo>
                  <a:lnTo>
                    <a:pt x="82" y="30"/>
                  </a:lnTo>
                  <a:lnTo>
                    <a:pt x="78" y="34"/>
                  </a:lnTo>
                  <a:lnTo>
                    <a:pt x="78" y="37"/>
                  </a:lnTo>
                  <a:lnTo>
                    <a:pt x="78" y="41"/>
                  </a:lnTo>
                  <a:lnTo>
                    <a:pt x="78" y="45"/>
                  </a:lnTo>
                  <a:lnTo>
                    <a:pt x="78" y="45"/>
                  </a:lnTo>
                  <a:lnTo>
                    <a:pt x="78" y="48"/>
                  </a:lnTo>
                  <a:lnTo>
                    <a:pt x="78" y="48"/>
                  </a:lnTo>
                  <a:lnTo>
                    <a:pt x="78" y="52"/>
                  </a:lnTo>
                  <a:lnTo>
                    <a:pt x="78" y="56"/>
                  </a:lnTo>
                  <a:lnTo>
                    <a:pt x="74" y="60"/>
                  </a:lnTo>
                  <a:lnTo>
                    <a:pt x="74" y="56"/>
                  </a:lnTo>
                  <a:lnTo>
                    <a:pt x="74" y="52"/>
                  </a:lnTo>
                  <a:lnTo>
                    <a:pt x="74" y="52"/>
                  </a:lnTo>
                  <a:lnTo>
                    <a:pt x="71" y="52"/>
                  </a:lnTo>
                  <a:lnTo>
                    <a:pt x="71" y="56"/>
                  </a:lnTo>
                  <a:lnTo>
                    <a:pt x="74" y="60"/>
                  </a:lnTo>
                  <a:lnTo>
                    <a:pt x="71" y="60"/>
                  </a:lnTo>
                  <a:lnTo>
                    <a:pt x="74" y="63"/>
                  </a:lnTo>
                  <a:lnTo>
                    <a:pt x="74" y="67"/>
                  </a:lnTo>
                  <a:lnTo>
                    <a:pt x="71" y="67"/>
                  </a:lnTo>
                  <a:lnTo>
                    <a:pt x="71" y="67"/>
                  </a:lnTo>
                  <a:lnTo>
                    <a:pt x="67" y="67"/>
                  </a:lnTo>
                  <a:lnTo>
                    <a:pt x="63" y="63"/>
                  </a:lnTo>
                  <a:lnTo>
                    <a:pt x="60" y="60"/>
                  </a:lnTo>
                  <a:lnTo>
                    <a:pt x="63" y="56"/>
                  </a:lnTo>
                  <a:lnTo>
                    <a:pt x="60" y="52"/>
                  </a:lnTo>
                  <a:lnTo>
                    <a:pt x="60" y="52"/>
                  </a:lnTo>
                  <a:lnTo>
                    <a:pt x="63" y="52"/>
                  </a:lnTo>
                  <a:lnTo>
                    <a:pt x="60" y="48"/>
                  </a:lnTo>
                  <a:lnTo>
                    <a:pt x="60" y="48"/>
                  </a:lnTo>
                  <a:lnTo>
                    <a:pt x="56" y="45"/>
                  </a:lnTo>
                  <a:lnTo>
                    <a:pt x="56" y="45"/>
                  </a:lnTo>
                  <a:lnTo>
                    <a:pt x="56" y="45"/>
                  </a:lnTo>
                  <a:lnTo>
                    <a:pt x="52" y="48"/>
                  </a:lnTo>
                  <a:lnTo>
                    <a:pt x="49" y="48"/>
                  </a:lnTo>
                  <a:lnTo>
                    <a:pt x="49" y="52"/>
                  </a:lnTo>
                  <a:lnTo>
                    <a:pt x="45" y="52"/>
                  </a:lnTo>
                  <a:lnTo>
                    <a:pt x="41" y="56"/>
                  </a:lnTo>
                  <a:lnTo>
                    <a:pt x="41" y="56"/>
                  </a:lnTo>
                  <a:lnTo>
                    <a:pt x="41" y="56"/>
                  </a:lnTo>
                  <a:lnTo>
                    <a:pt x="41" y="60"/>
                  </a:lnTo>
                  <a:lnTo>
                    <a:pt x="37" y="60"/>
                  </a:lnTo>
                  <a:lnTo>
                    <a:pt x="34" y="60"/>
                  </a:lnTo>
                  <a:lnTo>
                    <a:pt x="34" y="60"/>
                  </a:lnTo>
                  <a:lnTo>
                    <a:pt x="34" y="56"/>
                  </a:lnTo>
                  <a:lnTo>
                    <a:pt x="37" y="52"/>
                  </a:lnTo>
                  <a:lnTo>
                    <a:pt x="34" y="48"/>
                  </a:lnTo>
                  <a:lnTo>
                    <a:pt x="37" y="48"/>
                  </a:lnTo>
                  <a:lnTo>
                    <a:pt x="34" y="45"/>
                  </a:lnTo>
                  <a:lnTo>
                    <a:pt x="30" y="45"/>
                  </a:lnTo>
                  <a:lnTo>
                    <a:pt x="23" y="41"/>
                  </a:lnTo>
                  <a:lnTo>
                    <a:pt x="19" y="37"/>
                  </a:lnTo>
                  <a:lnTo>
                    <a:pt x="23" y="34"/>
                  </a:lnTo>
                  <a:lnTo>
                    <a:pt x="23" y="34"/>
                  </a:lnTo>
                  <a:lnTo>
                    <a:pt x="15" y="26"/>
                  </a:lnTo>
                  <a:lnTo>
                    <a:pt x="15" y="26"/>
                  </a:lnTo>
                  <a:lnTo>
                    <a:pt x="15" y="23"/>
                  </a:lnTo>
                  <a:lnTo>
                    <a:pt x="12" y="19"/>
                  </a:lnTo>
                  <a:lnTo>
                    <a:pt x="8" y="19"/>
                  </a:lnTo>
                  <a:lnTo>
                    <a:pt x="4" y="15"/>
                  </a:lnTo>
                  <a:lnTo>
                    <a:pt x="4" y="15"/>
                  </a:lnTo>
                  <a:close/>
                  <a:moveTo>
                    <a:pt x="30" y="60"/>
                  </a:moveTo>
                  <a:lnTo>
                    <a:pt x="23" y="48"/>
                  </a:lnTo>
                  <a:lnTo>
                    <a:pt x="19" y="48"/>
                  </a:lnTo>
                  <a:lnTo>
                    <a:pt x="15" y="45"/>
                  </a:lnTo>
                  <a:lnTo>
                    <a:pt x="15" y="45"/>
                  </a:lnTo>
                  <a:lnTo>
                    <a:pt x="12" y="45"/>
                  </a:lnTo>
                  <a:lnTo>
                    <a:pt x="8" y="41"/>
                  </a:lnTo>
                  <a:lnTo>
                    <a:pt x="4" y="41"/>
                  </a:lnTo>
                  <a:lnTo>
                    <a:pt x="0" y="41"/>
                  </a:lnTo>
                  <a:lnTo>
                    <a:pt x="4" y="45"/>
                  </a:lnTo>
                  <a:lnTo>
                    <a:pt x="4" y="45"/>
                  </a:lnTo>
                  <a:lnTo>
                    <a:pt x="4" y="45"/>
                  </a:lnTo>
                  <a:lnTo>
                    <a:pt x="8" y="45"/>
                  </a:lnTo>
                  <a:lnTo>
                    <a:pt x="8" y="48"/>
                  </a:lnTo>
                  <a:lnTo>
                    <a:pt x="8" y="52"/>
                  </a:lnTo>
                  <a:lnTo>
                    <a:pt x="15" y="56"/>
                  </a:lnTo>
                  <a:lnTo>
                    <a:pt x="15" y="56"/>
                  </a:lnTo>
                  <a:lnTo>
                    <a:pt x="23" y="60"/>
                  </a:lnTo>
                  <a:lnTo>
                    <a:pt x="26" y="60"/>
                  </a:lnTo>
                  <a:lnTo>
                    <a:pt x="30" y="60"/>
                  </a:lnTo>
                  <a:lnTo>
                    <a:pt x="30" y="6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1" name="Freeform 77"/>
            <p:cNvSpPr>
              <a:spLocks/>
            </p:cNvSpPr>
            <p:nvPr/>
          </p:nvSpPr>
          <p:spPr bwMode="auto">
            <a:xfrm>
              <a:off x="5179508" y="2365391"/>
              <a:ext cx="428448" cy="315225"/>
            </a:xfrm>
            <a:custGeom>
              <a:avLst/>
              <a:gdLst>
                <a:gd name="T0" fmla="*/ 11 w 333"/>
                <a:gd name="T1" fmla="*/ 3 h 245"/>
                <a:gd name="T2" fmla="*/ 29 w 333"/>
                <a:gd name="T3" fmla="*/ 15 h 245"/>
                <a:gd name="T4" fmla="*/ 40 w 333"/>
                <a:gd name="T5" fmla="*/ 15 h 245"/>
                <a:gd name="T6" fmla="*/ 48 w 333"/>
                <a:gd name="T7" fmla="*/ 7 h 245"/>
                <a:gd name="T8" fmla="*/ 59 w 333"/>
                <a:gd name="T9" fmla="*/ 0 h 245"/>
                <a:gd name="T10" fmla="*/ 63 w 333"/>
                <a:gd name="T11" fmla="*/ 7 h 245"/>
                <a:gd name="T12" fmla="*/ 70 w 333"/>
                <a:gd name="T13" fmla="*/ 22 h 245"/>
                <a:gd name="T14" fmla="*/ 77 w 333"/>
                <a:gd name="T15" fmla="*/ 26 h 245"/>
                <a:gd name="T16" fmla="*/ 85 w 333"/>
                <a:gd name="T17" fmla="*/ 37 h 245"/>
                <a:gd name="T18" fmla="*/ 103 w 333"/>
                <a:gd name="T19" fmla="*/ 41 h 245"/>
                <a:gd name="T20" fmla="*/ 126 w 333"/>
                <a:gd name="T21" fmla="*/ 52 h 245"/>
                <a:gd name="T22" fmla="*/ 163 w 333"/>
                <a:gd name="T23" fmla="*/ 48 h 245"/>
                <a:gd name="T24" fmla="*/ 174 w 333"/>
                <a:gd name="T25" fmla="*/ 37 h 245"/>
                <a:gd name="T26" fmla="*/ 192 w 333"/>
                <a:gd name="T27" fmla="*/ 22 h 245"/>
                <a:gd name="T28" fmla="*/ 211 w 333"/>
                <a:gd name="T29" fmla="*/ 22 h 245"/>
                <a:gd name="T30" fmla="*/ 237 w 333"/>
                <a:gd name="T31" fmla="*/ 29 h 245"/>
                <a:gd name="T32" fmla="*/ 251 w 333"/>
                <a:gd name="T33" fmla="*/ 37 h 245"/>
                <a:gd name="T34" fmla="*/ 277 w 333"/>
                <a:gd name="T35" fmla="*/ 55 h 245"/>
                <a:gd name="T36" fmla="*/ 281 w 333"/>
                <a:gd name="T37" fmla="*/ 70 h 245"/>
                <a:gd name="T38" fmla="*/ 281 w 333"/>
                <a:gd name="T39" fmla="*/ 78 h 245"/>
                <a:gd name="T40" fmla="*/ 274 w 333"/>
                <a:gd name="T41" fmla="*/ 89 h 245"/>
                <a:gd name="T42" fmla="*/ 281 w 333"/>
                <a:gd name="T43" fmla="*/ 100 h 245"/>
                <a:gd name="T44" fmla="*/ 281 w 333"/>
                <a:gd name="T45" fmla="*/ 126 h 245"/>
                <a:gd name="T46" fmla="*/ 300 w 333"/>
                <a:gd name="T47" fmla="*/ 144 h 245"/>
                <a:gd name="T48" fmla="*/ 300 w 333"/>
                <a:gd name="T49" fmla="*/ 182 h 245"/>
                <a:gd name="T50" fmla="*/ 318 w 333"/>
                <a:gd name="T51" fmla="*/ 189 h 245"/>
                <a:gd name="T52" fmla="*/ 326 w 333"/>
                <a:gd name="T53" fmla="*/ 204 h 245"/>
                <a:gd name="T54" fmla="*/ 333 w 333"/>
                <a:gd name="T55" fmla="*/ 219 h 245"/>
                <a:gd name="T56" fmla="*/ 311 w 333"/>
                <a:gd name="T57" fmla="*/ 222 h 245"/>
                <a:gd name="T58" fmla="*/ 311 w 333"/>
                <a:gd name="T59" fmla="*/ 241 h 245"/>
                <a:gd name="T60" fmla="*/ 296 w 333"/>
                <a:gd name="T61" fmla="*/ 241 h 245"/>
                <a:gd name="T62" fmla="*/ 289 w 333"/>
                <a:gd name="T63" fmla="*/ 241 h 245"/>
                <a:gd name="T64" fmla="*/ 263 w 333"/>
                <a:gd name="T65" fmla="*/ 237 h 245"/>
                <a:gd name="T66" fmla="*/ 248 w 333"/>
                <a:gd name="T67" fmla="*/ 233 h 245"/>
                <a:gd name="T68" fmla="*/ 233 w 333"/>
                <a:gd name="T69" fmla="*/ 222 h 245"/>
                <a:gd name="T70" fmla="*/ 226 w 333"/>
                <a:gd name="T71" fmla="*/ 211 h 245"/>
                <a:gd name="T72" fmla="*/ 207 w 333"/>
                <a:gd name="T73" fmla="*/ 211 h 245"/>
                <a:gd name="T74" fmla="*/ 185 w 333"/>
                <a:gd name="T75" fmla="*/ 215 h 245"/>
                <a:gd name="T76" fmla="*/ 166 w 333"/>
                <a:gd name="T77" fmla="*/ 211 h 245"/>
                <a:gd name="T78" fmla="*/ 159 w 333"/>
                <a:gd name="T79" fmla="*/ 204 h 245"/>
                <a:gd name="T80" fmla="*/ 140 w 333"/>
                <a:gd name="T81" fmla="*/ 200 h 245"/>
                <a:gd name="T82" fmla="*/ 126 w 333"/>
                <a:gd name="T83" fmla="*/ 185 h 245"/>
                <a:gd name="T84" fmla="*/ 126 w 333"/>
                <a:gd name="T85" fmla="*/ 182 h 245"/>
                <a:gd name="T86" fmla="*/ 114 w 333"/>
                <a:gd name="T87" fmla="*/ 163 h 245"/>
                <a:gd name="T88" fmla="*/ 100 w 333"/>
                <a:gd name="T89" fmla="*/ 163 h 245"/>
                <a:gd name="T90" fmla="*/ 96 w 333"/>
                <a:gd name="T91" fmla="*/ 159 h 245"/>
                <a:gd name="T92" fmla="*/ 92 w 333"/>
                <a:gd name="T93" fmla="*/ 163 h 245"/>
                <a:gd name="T94" fmla="*/ 85 w 333"/>
                <a:gd name="T95" fmla="*/ 159 h 245"/>
                <a:gd name="T96" fmla="*/ 74 w 333"/>
                <a:gd name="T97" fmla="*/ 141 h 245"/>
                <a:gd name="T98" fmla="*/ 66 w 333"/>
                <a:gd name="T99" fmla="*/ 122 h 245"/>
                <a:gd name="T100" fmla="*/ 44 w 333"/>
                <a:gd name="T101" fmla="*/ 115 h 245"/>
                <a:gd name="T102" fmla="*/ 40 w 333"/>
                <a:gd name="T103" fmla="*/ 104 h 245"/>
                <a:gd name="T104" fmla="*/ 33 w 333"/>
                <a:gd name="T105" fmla="*/ 96 h 245"/>
                <a:gd name="T106" fmla="*/ 37 w 333"/>
                <a:gd name="T107" fmla="*/ 81 h 245"/>
                <a:gd name="T108" fmla="*/ 40 w 333"/>
                <a:gd name="T109" fmla="*/ 70 h 245"/>
                <a:gd name="T110" fmla="*/ 40 w 333"/>
                <a:gd name="T111" fmla="*/ 67 h 245"/>
                <a:gd name="T112" fmla="*/ 26 w 333"/>
                <a:gd name="T113" fmla="*/ 63 h 245"/>
                <a:gd name="T114" fmla="*/ 18 w 333"/>
                <a:gd name="T115" fmla="*/ 52 h 245"/>
                <a:gd name="T116" fmla="*/ 11 w 333"/>
                <a:gd name="T117" fmla="*/ 41 h 245"/>
                <a:gd name="T118" fmla="*/ 7 w 333"/>
                <a:gd name="T119" fmla="*/ 22 h 245"/>
                <a:gd name="T120" fmla="*/ 0 w 333"/>
                <a:gd name="T121" fmla="*/ 7 h 245"/>
                <a:gd name="T122" fmla="*/ 7 w 333"/>
                <a:gd name="T12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3" h="245">
                  <a:moveTo>
                    <a:pt x="7" y="0"/>
                  </a:moveTo>
                  <a:lnTo>
                    <a:pt x="7" y="0"/>
                  </a:lnTo>
                  <a:lnTo>
                    <a:pt x="7" y="0"/>
                  </a:lnTo>
                  <a:lnTo>
                    <a:pt x="11" y="0"/>
                  </a:lnTo>
                  <a:lnTo>
                    <a:pt x="11" y="3"/>
                  </a:lnTo>
                  <a:lnTo>
                    <a:pt x="11" y="7"/>
                  </a:lnTo>
                  <a:lnTo>
                    <a:pt x="18" y="11"/>
                  </a:lnTo>
                  <a:lnTo>
                    <a:pt x="18" y="11"/>
                  </a:lnTo>
                  <a:lnTo>
                    <a:pt x="26" y="15"/>
                  </a:lnTo>
                  <a:lnTo>
                    <a:pt x="29" y="15"/>
                  </a:lnTo>
                  <a:lnTo>
                    <a:pt x="33" y="15"/>
                  </a:lnTo>
                  <a:lnTo>
                    <a:pt x="33" y="15"/>
                  </a:lnTo>
                  <a:lnTo>
                    <a:pt x="33" y="15"/>
                  </a:lnTo>
                  <a:lnTo>
                    <a:pt x="37" y="15"/>
                  </a:lnTo>
                  <a:lnTo>
                    <a:pt x="40" y="15"/>
                  </a:lnTo>
                  <a:lnTo>
                    <a:pt x="44" y="15"/>
                  </a:lnTo>
                  <a:lnTo>
                    <a:pt x="44" y="11"/>
                  </a:lnTo>
                  <a:lnTo>
                    <a:pt x="44" y="11"/>
                  </a:lnTo>
                  <a:lnTo>
                    <a:pt x="44" y="11"/>
                  </a:lnTo>
                  <a:lnTo>
                    <a:pt x="48" y="7"/>
                  </a:lnTo>
                  <a:lnTo>
                    <a:pt x="52" y="7"/>
                  </a:lnTo>
                  <a:lnTo>
                    <a:pt x="52" y="3"/>
                  </a:lnTo>
                  <a:lnTo>
                    <a:pt x="55" y="3"/>
                  </a:lnTo>
                  <a:lnTo>
                    <a:pt x="59" y="0"/>
                  </a:lnTo>
                  <a:lnTo>
                    <a:pt x="59" y="0"/>
                  </a:lnTo>
                  <a:lnTo>
                    <a:pt x="59" y="0"/>
                  </a:lnTo>
                  <a:lnTo>
                    <a:pt x="63" y="3"/>
                  </a:lnTo>
                  <a:lnTo>
                    <a:pt x="63" y="3"/>
                  </a:lnTo>
                  <a:lnTo>
                    <a:pt x="66" y="7"/>
                  </a:lnTo>
                  <a:lnTo>
                    <a:pt x="63" y="7"/>
                  </a:lnTo>
                  <a:lnTo>
                    <a:pt x="63" y="7"/>
                  </a:lnTo>
                  <a:lnTo>
                    <a:pt x="66" y="11"/>
                  </a:lnTo>
                  <a:lnTo>
                    <a:pt x="63" y="15"/>
                  </a:lnTo>
                  <a:lnTo>
                    <a:pt x="66" y="18"/>
                  </a:lnTo>
                  <a:lnTo>
                    <a:pt x="70" y="22"/>
                  </a:lnTo>
                  <a:lnTo>
                    <a:pt x="74" y="22"/>
                  </a:lnTo>
                  <a:lnTo>
                    <a:pt x="74" y="22"/>
                  </a:lnTo>
                  <a:lnTo>
                    <a:pt x="77" y="22"/>
                  </a:lnTo>
                  <a:lnTo>
                    <a:pt x="77" y="22"/>
                  </a:lnTo>
                  <a:lnTo>
                    <a:pt x="77" y="26"/>
                  </a:lnTo>
                  <a:lnTo>
                    <a:pt x="77" y="29"/>
                  </a:lnTo>
                  <a:lnTo>
                    <a:pt x="77" y="33"/>
                  </a:lnTo>
                  <a:lnTo>
                    <a:pt x="77" y="33"/>
                  </a:lnTo>
                  <a:lnTo>
                    <a:pt x="81" y="33"/>
                  </a:lnTo>
                  <a:lnTo>
                    <a:pt x="85" y="37"/>
                  </a:lnTo>
                  <a:lnTo>
                    <a:pt x="89" y="37"/>
                  </a:lnTo>
                  <a:lnTo>
                    <a:pt x="92" y="41"/>
                  </a:lnTo>
                  <a:lnTo>
                    <a:pt x="96" y="37"/>
                  </a:lnTo>
                  <a:lnTo>
                    <a:pt x="100" y="41"/>
                  </a:lnTo>
                  <a:lnTo>
                    <a:pt x="103" y="41"/>
                  </a:lnTo>
                  <a:lnTo>
                    <a:pt x="103" y="44"/>
                  </a:lnTo>
                  <a:lnTo>
                    <a:pt x="103" y="44"/>
                  </a:lnTo>
                  <a:lnTo>
                    <a:pt x="114" y="48"/>
                  </a:lnTo>
                  <a:lnTo>
                    <a:pt x="118" y="48"/>
                  </a:lnTo>
                  <a:lnTo>
                    <a:pt x="126" y="52"/>
                  </a:lnTo>
                  <a:lnTo>
                    <a:pt x="133" y="52"/>
                  </a:lnTo>
                  <a:lnTo>
                    <a:pt x="144" y="48"/>
                  </a:lnTo>
                  <a:lnTo>
                    <a:pt x="152" y="48"/>
                  </a:lnTo>
                  <a:lnTo>
                    <a:pt x="159" y="48"/>
                  </a:lnTo>
                  <a:lnTo>
                    <a:pt x="163" y="48"/>
                  </a:lnTo>
                  <a:lnTo>
                    <a:pt x="166" y="44"/>
                  </a:lnTo>
                  <a:lnTo>
                    <a:pt x="163" y="41"/>
                  </a:lnTo>
                  <a:lnTo>
                    <a:pt x="163" y="37"/>
                  </a:lnTo>
                  <a:lnTo>
                    <a:pt x="166" y="37"/>
                  </a:lnTo>
                  <a:lnTo>
                    <a:pt x="174" y="37"/>
                  </a:lnTo>
                  <a:lnTo>
                    <a:pt x="174" y="33"/>
                  </a:lnTo>
                  <a:lnTo>
                    <a:pt x="177" y="29"/>
                  </a:lnTo>
                  <a:lnTo>
                    <a:pt x="177" y="29"/>
                  </a:lnTo>
                  <a:lnTo>
                    <a:pt x="185" y="26"/>
                  </a:lnTo>
                  <a:lnTo>
                    <a:pt x="192" y="22"/>
                  </a:lnTo>
                  <a:lnTo>
                    <a:pt x="200" y="26"/>
                  </a:lnTo>
                  <a:lnTo>
                    <a:pt x="200" y="22"/>
                  </a:lnTo>
                  <a:lnTo>
                    <a:pt x="203" y="18"/>
                  </a:lnTo>
                  <a:lnTo>
                    <a:pt x="207" y="22"/>
                  </a:lnTo>
                  <a:lnTo>
                    <a:pt x="211" y="22"/>
                  </a:lnTo>
                  <a:lnTo>
                    <a:pt x="214" y="26"/>
                  </a:lnTo>
                  <a:lnTo>
                    <a:pt x="222" y="26"/>
                  </a:lnTo>
                  <a:lnTo>
                    <a:pt x="229" y="33"/>
                  </a:lnTo>
                  <a:lnTo>
                    <a:pt x="233" y="33"/>
                  </a:lnTo>
                  <a:lnTo>
                    <a:pt x="237" y="29"/>
                  </a:lnTo>
                  <a:lnTo>
                    <a:pt x="244" y="33"/>
                  </a:lnTo>
                  <a:lnTo>
                    <a:pt x="248" y="33"/>
                  </a:lnTo>
                  <a:lnTo>
                    <a:pt x="248" y="37"/>
                  </a:lnTo>
                  <a:lnTo>
                    <a:pt x="248" y="41"/>
                  </a:lnTo>
                  <a:lnTo>
                    <a:pt x="251" y="37"/>
                  </a:lnTo>
                  <a:lnTo>
                    <a:pt x="259" y="41"/>
                  </a:lnTo>
                  <a:lnTo>
                    <a:pt x="266" y="48"/>
                  </a:lnTo>
                  <a:lnTo>
                    <a:pt x="274" y="48"/>
                  </a:lnTo>
                  <a:lnTo>
                    <a:pt x="277" y="52"/>
                  </a:lnTo>
                  <a:lnTo>
                    <a:pt x="277" y="55"/>
                  </a:lnTo>
                  <a:lnTo>
                    <a:pt x="277" y="55"/>
                  </a:lnTo>
                  <a:lnTo>
                    <a:pt x="277" y="59"/>
                  </a:lnTo>
                  <a:lnTo>
                    <a:pt x="277" y="63"/>
                  </a:lnTo>
                  <a:lnTo>
                    <a:pt x="281" y="67"/>
                  </a:lnTo>
                  <a:lnTo>
                    <a:pt x="281" y="70"/>
                  </a:lnTo>
                  <a:lnTo>
                    <a:pt x="281" y="70"/>
                  </a:lnTo>
                  <a:lnTo>
                    <a:pt x="277" y="74"/>
                  </a:lnTo>
                  <a:lnTo>
                    <a:pt x="281" y="78"/>
                  </a:lnTo>
                  <a:lnTo>
                    <a:pt x="281" y="78"/>
                  </a:lnTo>
                  <a:lnTo>
                    <a:pt x="281" y="78"/>
                  </a:lnTo>
                  <a:lnTo>
                    <a:pt x="277" y="81"/>
                  </a:lnTo>
                  <a:lnTo>
                    <a:pt x="274" y="81"/>
                  </a:lnTo>
                  <a:lnTo>
                    <a:pt x="274" y="85"/>
                  </a:lnTo>
                  <a:lnTo>
                    <a:pt x="277" y="85"/>
                  </a:lnTo>
                  <a:lnTo>
                    <a:pt x="274" y="89"/>
                  </a:lnTo>
                  <a:lnTo>
                    <a:pt x="274" y="92"/>
                  </a:lnTo>
                  <a:lnTo>
                    <a:pt x="277" y="96"/>
                  </a:lnTo>
                  <a:lnTo>
                    <a:pt x="277" y="100"/>
                  </a:lnTo>
                  <a:lnTo>
                    <a:pt x="281" y="100"/>
                  </a:lnTo>
                  <a:lnTo>
                    <a:pt x="281" y="100"/>
                  </a:lnTo>
                  <a:lnTo>
                    <a:pt x="277" y="107"/>
                  </a:lnTo>
                  <a:lnTo>
                    <a:pt x="277" y="111"/>
                  </a:lnTo>
                  <a:lnTo>
                    <a:pt x="281" y="118"/>
                  </a:lnTo>
                  <a:lnTo>
                    <a:pt x="285" y="126"/>
                  </a:lnTo>
                  <a:lnTo>
                    <a:pt x="281" y="126"/>
                  </a:lnTo>
                  <a:lnTo>
                    <a:pt x="285" y="130"/>
                  </a:lnTo>
                  <a:lnTo>
                    <a:pt x="285" y="133"/>
                  </a:lnTo>
                  <a:lnTo>
                    <a:pt x="300" y="133"/>
                  </a:lnTo>
                  <a:lnTo>
                    <a:pt x="303" y="141"/>
                  </a:lnTo>
                  <a:lnTo>
                    <a:pt x="300" y="144"/>
                  </a:lnTo>
                  <a:lnTo>
                    <a:pt x="303" y="148"/>
                  </a:lnTo>
                  <a:lnTo>
                    <a:pt x="303" y="152"/>
                  </a:lnTo>
                  <a:lnTo>
                    <a:pt x="289" y="167"/>
                  </a:lnTo>
                  <a:lnTo>
                    <a:pt x="300" y="178"/>
                  </a:lnTo>
                  <a:lnTo>
                    <a:pt x="300" y="182"/>
                  </a:lnTo>
                  <a:lnTo>
                    <a:pt x="303" y="185"/>
                  </a:lnTo>
                  <a:lnTo>
                    <a:pt x="307" y="185"/>
                  </a:lnTo>
                  <a:lnTo>
                    <a:pt x="311" y="189"/>
                  </a:lnTo>
                  <a:lnTo>
                    <a:pt x="314" y="189"/>
                  </a:lnTo>
                  <a:lnTo>
                    <a:pt x="318" y="189"/>
                  </a:lnTo>
                  <a:lnTo>
                    <a:pt x="318" y="193"/>
                  </a:lnTo>
                  <a:lnTo>
                    <a:pt x="322" y="193"/>
                  </a:lnTo>
                  <a:lnTo>
                    <a:pt x="322" y="196"/>
                  </a:lnTo>
                  <a:lnTo>
                    <a:pt x="326" y="200"/>
                  </a:lnTo>
                  <a:lnTo>
                    <a:pt x="326" y="204"/>
                  </a:lnTo>
                  <a:lnTo>
                    <a:pt x="326" y="207"/>
                  </a:lnTo>
                  <a:lnTo>
                    <a:pt x="329" y="207"/>
                  </a:lnTo>
                  <a:lnTo>
                    <a:pt x="333" y="207"/>
                  </a:lnTo>
                  <a:lnTo>
                    <a:pt x="333" y="215"/>
                  </a:lnTo>
                  <a:lnTo>
                    <a:pt x="333" y="219"/>
                  </a:lnTo>
                  <a:lnTo>
                    <a:pt x="329" y="215"/>
                  </a:lnTo>
                  <a:lnTo>
                    <a:pt x="318" y="219"/>
                  </a:lnTo>
                  <a:lnTo>
                    <a:pt x="318" y="219"/>
                  </a:lnTo>
                  <a:lnTo>
                    <a:pt x="314" y="222"/>
                  </a:lnTo>
                  <a:lnTo>
                    <a:pt x="311" y="222"/>
                  </a:lnTo>
                  <a:lnTo>
                    <a:pt x="311" y="226"/>
                  </a:lnTo>
                  <a:lnTo>
                    <a:pt x="311" y="230"/>
                  </a:lnTo>
                  <a:lnTo>
                    <a:pt x="311" y="233"/>
                  </a:lnTo>
                  <a:lnTo>
                    <a:pt x="311" y="237"/>
                  </a:lnTo>
                  <a:lnTo>
                    <a:pt x="311" y="241"/>
                  </a:lnTo>
                  <a:lnTo>
                    <a:pt x="311" y="241"/>
                  </a:lnTo>
                  <a:lnTo>
                    <a:pt x="307" y="241"/>
                  </a:lnTo>
                  <a:lnTo>
                    <a:pt x="307" y="245"/>
                  </a:lnTo>
                  <a:lnTo>
                    <a:pt x="300" y="241"/>
                  </a:lnTo>
                  <a:lnTo>
                    <a:pt x="296" y="241"/>
                  </a:lnTo>
                  <a:lnTo>
                    <a:pt x="296" y="237"/>
                  </a:lnTo>
                  <a:lnTo>
                    <a:pt x="292" y="237"/>
                  </a:lnTo>
                  <a:lnTo>
                    <a:pt x="292" y="241"/>
                  </a:lnTo>
                  <a:lnTo>
                    <a:pt x="292" y="241"/>
                  </a:lnTo>
                  <a:lnTo>
                    <a:pt x="289" y="241"/>
                  </a:lnTo>
                  <a:lnTo>
                    <a:pt x="289" y="241"/>
                  </a:lnTo>
                  <a:lnTo>
                    <a:pt x="285" y="237"/>
                  </a:lnTo>
                  <a:lnTo>
                    <a:pt x="277" y="237"/>
                  </a:lnTo>
                  <a:lnTo>
                    <a:pt x="274" y="237"/>
                  </a:lnTo>
                  <a:lnTo>
                    <a:pt x="263" y="237"/>
                  </a:lnTo>
                  <a:lnTo>
                    <a:pt x="259" y="233"/>
                  </a:lnTo>
                  <a:lnTo>
                    <a:pt x="259" y="233"/>
                  </a:lnTo>
                  <a:lnTo>
                    <a:pt x="255" y="237"/>
                  </a:lnTo>
                  <a:lnTo>
                    <a:pt x="251" y="233"/>
                  </a:lnTo>
                  <a:lnTo>
                    <a:pt x="248" y="233"/>
                  </a:lnTo>
                  <a:lnTo>
                    <a:pt x="237" y="233"/>
                  </a:lnTo>
                  <a:lnTo>
                    <a:pt x="237" y="233"/>
                  </a:lnTo>
                  <a:lnTo>
                    <a:pt x="237" y="230"/>
                  </a:lnTo>
                  <a:lnTo>
                    <a:pt x="237" y="226"/>
                  </a:lnTo>
                  <a:lnTo>
                    <a:pt x="233" y="222"/>
                  </a:lnTo>
                  <a:lnTo>
                    <a:pt x="229" y="215"/>
                  </a:lnTo>
                  <a:lnTo>
                    <a:pt x="229" y="211"/>
                  </a:lnTo>
                  <a:lnTo>
                    <a:pt x="226" y="211"/>
                  </a:lnTo>
                  <a:lnTo>
                    <a:pt x="226" y="211"/>
                  </a:lnTo>
                  <a:lnTo>
                    <a:pt x="226" y="211"/>
                  </a:lnTo>
                  <a:lnTo>
                    <a:pt x="222" y="211"/>
                  </a:lnTo>
                  <a:lnTo>
                    <a:pt x="218" y="211"/>
                  </a:lnTo>
                  <a:lnTo>
                    <a:pt x="211" y="215"/>
                  </a:lnTo>
                  <a:lnTo>
                    <a:pt x="211" y="215"/>
                  </a:lnTo>
                  <a:lnTo>
                    <a:pt x="207" y="211"/>
                  </a:lnTo>
                  <a:lnTo>
                    <a:pt x="207" y="215"/>
                  </a:lnTo>
                  <a:lnTo>
                    <a:pt x="203" y="219"/>
                  </a:lnTo>
                  <a:lnTo>
                    <a:pt x="196" y="222"/>
                  </a:lnTo>
                  <a:lnTo>
                    <a:pt x="189" y="219"/>
                  </a:lnTo>
                  <a:lnTo>
                    <a:pt x="185" y="215"/>
                  </a:lnTo>
                  <a:lnTo>
                    <a:pt x="181" y="219"/>
                  </a:lnTo>
                  <a:lnTo>
                    <a:pt x="177" y="219"/>
                  </a:lnTo>
                  <a:lnTo>
                    <a:pt x="174" y="215"/>
                  </a:lnTo>
                  <a:lnTo>
                    <a:pt x="170" y="215"/>
                  </a:lnTo>
                  <a:lnTo>
                    <a:pt x="166" y="211"/>
                  </a:lnTo>
                  <a:lnTo>
                    <a:pt x="163" y="211"/>
                  </a:lnTo>
                  <a:lnTo>
                    <a:pt x="159" y="207"/>
                  </a:lnTo>
                  <a:lnTo>
                    <a:pt x="163" y="204"/>
                  </a:lnTo>
                  <a:lnTo>
                    <a:pt x="159" y="204"/>
                  </a:lnTo>
                  <a:lnTo>
                    <a:pt x="159" y="204"/>
                  </a:lnTo>
                  <a:lnTo>
                    <a:pt x="155" y="204"/>
                  </a:lnTo>
                  <a:lnTo>
                    <a:pt x="152" y="200"/>
                  </a:lnTo>
                  <a:lnTo>
                    <a:pt x="148" y="200"/>
                  </a:lnTo>
                  <a:lnTo>
                    <a:pt x="144" y="200"/>
                  </a:lnTo>
                  <a:lnTo>
                    <a:pt x="140" y="200"/>
                  </a:lnTo>
                  <a:lnTo>
                    <a:pt x="137" y="196"/>
                  </a:lnTo>
                  <a:lnTo>
                    <a:pt x="129" y="189"/>
                  </a:lnTo>
                  <a:lnTo>
                    <a:pt x="129" y="185"/>
                  </a:lnTo>
                  <a:lnTo>
                    <a:pt x="129" y="185"/>
                  </a:lnTo>
                  <a:lnTo>
                    <a:pt x="126" y="185"/>
                  </a:lnTo>
                  <a:lnTo>
                    <a:pt x="126" y="182"/>
                  </a:lnTo>
                  <a:lnTo>
                    <a:pt x="129" y="182"/>
                  </a:lnTo>
                  <a:lnTo>
                    <a:pt x="129" y="182"/>
                  </a:lnTo>
                  <a:lnTo>
                    <a:pt x="126" y="182"/>
                  </a:lnTo>
                  <a:lnTo>
                    <a:pt x="126" y="182"/>
                  </a:lnTo>
                  <a:lnTo>
                    <a:pt x="122" y="182"/>
                  </a:lnTo>
                  <a:lnTo>
                    <a:pt x="122" y="174"/>
                  </a:lnTo>
                  <a:lnTo>
                    <a:pt x="118" y="170"/>
                  </a:lnTo>
                  <a:lnTo>
                    <a:pt x="114" y="167"/>
                  </a:lnTo>
                  <a:lnTo>
                    <a:pt x="114" y="163"/>
                  </a:lnTo>
                  <a:lnTo>
                    <a:pt x="111" y="159"/>
                  </a:lnTo>
                  <a:lnTo>
                    <a:pt x="107" y="167"/>
                  </a:lnTo>
                  <a:lnTo>
                    <a:pt x="103" y="163"/>
                  </a:lnTo>
                  <a:lnTo>
                    <a:pt x="103" y="163"/>
                  </a:lnTo>
                  <a:lnTo>
                    <a:pt x="100" y="163"/>
                  </a:lnTo>
                  <a:lnTo>
                    <a:pt x="96" y="159"/>
                  </a:lnTo>
                  <a:lnTo>
                    <a:pt x="100" y="159"/>
                  </a:lnTo>
                  <a:lnTo>
                    <a:pt x="100" y="159"/>
                  </a:lnTo>
                  <a:lnTo>
                    <a:pt x="96" y="159"/>
                  </a:lnTo>
                  <a:lnTo>
                    <a:pt x="96" y="159"/>
                  </a:lnTo>
                  <a:lnTo>
                    <a:pt x="92" y="159"/>
                  </a:lnTo>
                  <a:lnTo>
                    <a:pt x="96" y="159"/>
                  </a:lnTo>
                  <a:lnTo>
                    <a:pt x="96" y="163"/>
                  </a:lnTo>
                  <a:lnTo>
                    <a:pt x="92" y="163"/>
                  </a:lnTo>
                  <a:lnTo>
                    <a:pt x="92" y="163"/>
                  </a:lnTo>
                  <a:lnTo>
                    <a:pt x="89" y="163"/>
                  </a:lnTo>
                  <a:lnTo>
                    <a:pt x="89" y="159"/>
                  </a:lnTo>
                  <a:lnTo>
                    <a:pt x="89" y="163"/>
                  </a:lnTo>
                  <a:lnTo>
                    <a:pt x="89" y="159"/>
                  </a:lnTo>
                  <a:lnTo>
                    <a:pt x="85" y="159"/>
                  </a:lnTo>
                  <a:lnTo>
                    <a:pt x="81" y="156"/>
                  </a:lnTo>
                  <a:lnTo>
                    <a:pt x="81" y="148"/>
                  </a:lnTo>
                  <a:lnTo>
                    <a:pt x="74" y="148"/>
                  </a:lnTo>
                  <a:lnTo>
                    <a:pt x="74" y="144"/>
                  </a:lnTo>
                  <a:lnTo>
                    <a:pt x="74" y="141"/>
                  </a:lnTo>
                  <a:lnTo>
                    <a:pt x="77" y="137"/>
                  </a:lnTo>
                  <a:lnTo>
                    <a:pt x="74" y="130"/>
                  </a:lnTo>
                  <a:lnTo>
                    <a:pt x="70" y="130"/>
                  </a:lnTo>
                  <a:lnTo>
                    <a:pt x="66" y="122"/>
                  </a:lnTo>
                  <a:lnTo>
                    <a:pt x="66" y="122"/>
                  </a:lnTo>
                  <a:lnTo>
                    <a:pt x="63" y="122"/>
                  </a:lnTo>
                  <a:lnTo>
                    <a:pt x="52" y="115"/>
                  </a:lnTo>
                  <a:lnTo>
                    <a:pt x="48" y="115"/>
                  </a:lnTo>
                  <a:lnTo>
                    <a:pt x="48" y="118"/>
                  </a:lnTo>
                  <a:lnTo>
                    <a:pt x="44" y="115"/>
                  </a:lnTo>
                  <a:lnTo>
                    <a:pt x="44" y="111"/>
                  </a:lnTo>
                  <a:lnTo>
                    <a:pt x="44" y="111"/>
                  </a:lnTo>
                  <a:lnTo>
                    <a:pt x="44" y="107"/>
                  </a:lnTo>
                  <a:lnTo>
                    <a:pt x="40" y="107"/>
                  </a:lnTo>
                  <a:lnTo>
                    <a:pt x="40" y="104"/>
                  </a:lnTo>
                  <a:lnTo>
                    <a:pt x="37" y="104"/>
                  </a:lnTo>
                  <a:lnTo>
                    <a:pt x="33" y="100"/>
                  </a:lnTo>
                  <a:lnTo>
                    <a:pt x="33" y="100"/>
                  </a:lnTo>
                  <a:lnTo>
                    <a:pt x="33" y="100"/>
                  </a:lnTo>
                  <a:lnTo>
                    <a:pt x="33" y="96"/>
                  </a:lnTo>
                  <a:lnTo>
                    <a:pt x="33" y="96"/>
                  </a:lnTo>
                  <a:lnTo>
                    <a:pt x="33" y="92"/>
                  </a:lnTo>
                  <a:lnTo>
                    <a:pt x="33" y="89"/>
                  </a:lnTo>
                  <a:lnTo>
                    <a:pt x="37" y="85"/>
                  </a:lnTo>
                  <a:lnTo>
                    <a:pt x="37" y="81"/>
                  </a:lnTo>
                  <a:lnTo>
                    <a:pt x="37" y="81"/>
                  </a:lnTo>
                  <a:lnTo>
                    <a:pt x="40" y="81"/>
                  </a:lnTo>
                  <a:lnTo>
                    <a:pt x="40" y="78"/>
                  </a:lnTo>
                  <a:lnTo>
                    <a:pt x="40" y="74"/>
                  </a:lnTo>
                  <a:lnTo>
                    <a:pt x="40" y="70"/>
                  </a:lnTo>
                  <a:lnTo>
                    <a:pt x="40" y="70"/>
                  </a:lnTo>
                  <a:lnTo>
                    <a:pt x="44" y="70"/>
                  </a:lnTo>
                  <a:lnTo>
                    <a:pt x="44" y="70"/>
                  </a:lnTo>
                  <a:lnTo>
                    <a:pt x="44" y="70"/>
                  </a:lnTo>
                  <a:lnTo>
                    <a:pt x="40" y="67"/>
                  </a:lnTo>
                  <a:lnTo>
                    <a:pt x="37" y="67"/>
                  </a:lnTo>
                  <a:lnTo>
                    <a:pt x="37" y="67"/>
                  </a:lnTo>
                  <a:lnTo>
                    <a:pt x="29" y="63"/>
                  </a:lnTo>
                  <a:lnTo>
                    <a:pt x="26" y="63"/>
                  </a:lnTo>
                  <a:lnTo>
                    <a:pt x="26" y="63"/>
                  </a:lnTo>
                  <a:lnTo>
                    <a:pt x="22" y="59"/>
                  </a:lnTo>
                  <a:lnTo>
                    <a:pt x="22" y="55"/>
                  </a:lnTo>
                  <a:lnTo>
                    <a:pt x="18" y="55"/>
                  </a:lnTo>
                  <a:lnTo>
                    <a:pt x="18" y="52"/>
                  </a:lnTo>
                  <a:lnTo>
                    <a:pt x="18" y="52"/>
                  </a:lnTo>
                  <a:lnTo>
                    <a:pt x="15" y="48"/>
                  </a:lnTo>
                  <a:lnTo>
                    <a:pt x="11" y="48"/>
                  </a:lnTo>
                  <a:lnTo>
                    <a:pt x="11" y="48"/>
                  </a:lnTo>
                  <a:lnTo>
                    <a:pt x="15" y="44"/>
                  </a:lnTo>
                  <a:lnTo>
                    <a:pt x="11" y="41"/>
                  </a:lnTo>
                  <a:lnTo>
                    <a:pt x="7" y="37"/>
                  </a:lnTo>
                  <a:lnTo>
                    <a:pt x="3" y="33"/>
                  </a:lnTo>
                  <a:lnTo>
                    <a:pt x="3" y="33"/>
                  </a:lnTo>
                  <a:lnTo>
                    <a:pt x="3" y="29"/>
                  </a:lnTo>
                  <a:lnTo>
                    <a:pt x="7" y="22"/>
                  </a:lnTo>
                  <a:lnTo>
                    <a:pt x="3" y="22"/>
                  </a:lnTo>
                  <a:lnTo>
                    <a:pt x="0" y="22"/>
                  </a:lnTo>
                  <a:lnTo>
                    <a:pt x="0" y="18"/>
                  </a:lnTo>
                  <a:lnTo>
                    <a:pt x="0" y="15"/>
                  </a:lnTo>
                  <a:lnTo>
                    <a:pt x="0" y="7"/>
                  </a:lnTo>
                  <a:lnTo>
                    <a:pt x="0" y="7"/>
                  </a:lnTo>
                  <a:lnTo>
                    <a:pt x="0" y="3"/>
                  </a:lnTo>
                  <a:lnTo>
                    <a:pt x="3" y="3"/>
                  </a:lnTo>
                  <a:lnTo>
                    <a:pt x="3" y="0"/>
                  </a:lnTo>
                  <a:lnTo>
                    <a:pt x="7" y="0"/>
                  </a:lnTo>
                  <a:lnTo>
                    <a:pt x="7"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2" name="Freeform 78"/>
            <p:cNvSpPr>
              <a:spLocks/>
            </p:cNvSpPr>
            <p:nvPr/>
          </p:nvSpPr>
          <p:spPr bwMode="auto">
            <a:xfrm>
              <a:off x="5155064" y="2326793"/>
              <a:ext cx="75912" cy="57899"/>
            </a:xfrm>
            <a:custGeom>
              <a:avLst/>
              <a:gdLst>
                <a:gd name="T0" fmla="*/ 0 w 59"/>
                <a:gd name="T1" fmla="*/ 0 h 45"/>
                <a:gd name="T2" fmla="*/ 4 w 59"/>
                <a:gd name="T3" fmla="*/ 0 h 45"/>
                <a:gd name="T4" fmla="*/ 11 w 59"/>
                <a:gd name="T5" fmla="*/ 0 h 45"/>
                <a:gd name="T6" fmla="*/ 15 w 59"/>
                <a:gd name="T7" fmla="*/ 0 h 45"/>
                <a:gd name="T8" fmla="*/ 26 w 59"/>
                <a:gd name="T9" fmla="*/ 0 h 45"/>
                <a:gd name="T10" fmla="*/ 30 w 59"/>
                <a:gd name="T11" fmla="*/ 4 h 45"/>
                <a:gd name="T12" fmla="*/ 34 w 59"/>
                <a:gd name="T13" fmla="*/ 4 h 45"/>
                <a:gd name="T14" fmla="*/ 37 w 59"/>
                <a:gd name="T15" fmla="*/ 8 h 45"/>
                <a:gd name="T16" fmla="*/ 37 w 59"/>
                <a:gd name="T17" fmla="*/ 11 h 45"/>
                <a:gd name="T18" fmla="*/ 37 w 59"/>
                <a:gd name="T19" fmla="*/ 11 h 45"/>
                <a:gd name="T20" fmla="*/ 45 w 59"/>
                <a:gd name="T21" fmla="*/ 19 h 45"/>
                <a:gd name="T22" fmla="*/ 45 w 59"/>
                <a:gd name="T23" fmla="*/ 19 h 45"/>
                <a:gd name="T24" fmla="*/ 41 w 59"/>
                <a:gd name="T25" fmla="*/ 22 h 45"/>
                <a:gd name="T26" fmla="*/ 45 w 59"/>
                <a:gd name="T27" fmla="*/ 26 h 45"/>
                <a:gd name="T28" fmla="*/ 52 w 59"/>
                <a:gd name="T29" fmla="*/ 30 h 45"/>
                <a:gd name="T30" fmla="*/ 56 w 59"/>
                <a:gd name="T31" fmla="*/ 30 h 45"/>
                <a:gd name="T32" fmla="*/ 59 w 59"/>
                <a:gd name="T33" fmla="*/ 33 h 45"/>
                <a:gd name="T34" fmla="*/ 56 w 59"/>
                <a:gd name="T35" fmla="*/ 33 h 45"/>
                <a:gd name="T36" fmla="*/ 59 w 59"/>
                <a:gd name="T37" fmla="*/ 37 h 45"/>
                <a:gd name="T38" fmla="*/ 56 w 59"/>
                <a:gd name="T39" fmla="*/ 41 h 45"/>
                <a:gd name="T40" fmla="*/ 56 w 59"/>
                <a:gd name="T41" fmla="*/ 45 h 45"/>
                <a:gd name="T42" fmla="*/ 52 w 59"/>
                <a:gd name="T43" fmla="*/ 45 h 45"/>
                <a:gd name="T44" fmla="*/ 45 w 59"/>
                <a:gd name="T45" fmla="*/ 33 h 45"/>
                <a:gd name="T46" fmla="*/ 41 w 59"/>
                <a:gd name="T47" fmla="*/ 33 h 45"/>
                <a:gd name="T48" fmla="*/ 37 w 59"/>
                <a:gd name="T49" fmla="*/ 30 h 45"/>
                <a:gd name="T50" fmla="*/ 37 w 59"/>
                <a:gd name="T51" fmla="*/ 30 h 45"/>
                <a:gd name="T52" fmla="*/ 34 w 59"/>
                <a:gd name="T53" fmla="*/ 30 h 45"/>
                <a:gd name="T54" fmla="*/ 30 w 59"/>
                <a:gd name="T55" fmla="*/ 26 h 45"/>
                <a:gd name="T56" fmla="*/ 26 w 59"/>
                <a:gd name="T57" fmla="*/ 26 h 45"/>
                <a:gd name="T58" fmla="*/ 22 w 59"/>
                <a:gd name="T59" fmla="*/ 26 h 45"/>
                <a:gd name="T60" fmla="*/ 22 w 59"/>
                <a:gd name="T61" fmla="*/ 26 h 45"/>
                <a:gd name="T62" fmla="*/ 19 w 59"/>
                <a:gd name="T63" fmla="*/ 22 h 45"/>
                <a:gd name="T64" fmla="*/ 19 w 59"/>
                <a:gd name="T65" fmla="*/ 22 h 45"/>
                <a:gd name="T66" fmla="*/ 11 w 59"/>
                <a:gd name="T67" fmla="*/ 22 h 45"/>
                <a:gd name="T68" fmla="*/ 8 w 59"/>
                <a:gd name="T69" fmla="*/ 19 h 45"/>
                <a:gd name="T70" fmla="*/ 8 w 59"/>
                <a:gd name="T71" fmla="*/ 15 h 45"/>
                <a:gd name="T72" fmla="*/ 8 w 59"/>
                <a:gd name="T73" fmla="*/ 11 h 45"/>
                <a:gd name="T74" fmla="*/ 8 w 59"/>
                <a:gd name="T75" fmla="*/ 8 h 45"/>
                <a:gd name="T76" fmla="*/ 4 w 59"/>
                <a:gd name="T77" fmla="*/ 8 h 45"/>
                <a:gd name="T78" fmla="*/ 4 w 59"/>
                <a:gd name="T79" fmla="*/ 4 h 45"/>
                <a:gd name="T80" fmla="*/ 0 w 59"/>
                <a:gd name="T8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 h="45">
                  <a:moveTo>
                    <a:pt x="0" y="0"/>
                  </a:moveTo>
                  <a:lnTo>
                    <a:pt x="4" y="0"/>
                  </a:lnTo>
                  <a:lnTo>
                    <a:pt x="11" y="0"/>
                  </a:lnTo>
                  <a:lnTo>
                    <a:pt x="15" y="0"/>
                  </a:lnTo>
                  <a:lnTo>
                    <a:pt x="26" y="0"/>
                  </a:lnTo>
                  <a:lnTo>
                    <a:pt x="30" y="4"/>
                  </a:lnTo>
                  <a:lnTo>
                    <a:pt x="34" y="4"/>
                  </a:lnTo>
                  <a:lnTo>
                    <a:pt x="37" y="8"/>
                  </a:lnTo>
                  <a:lnTo>
                    <a:pt x="37" y="11"/>
                  </a:lnTo>
                  <a:lnTo>
                    <a:pt x="37" y="11"/>
                  </a:lnTo>
                  <a:lnTo>
                    <a:pt x="45" y="19"/>
                  </a:lnTo>
                  <a:lnTo>
                    <a:pt x="45" y="19"/>
                  </a:lnTo>
                  <a:lnTo>
                    <a:pt x="41" y="22"/>
                  </a:lnTo>
                  <a:lnTo>
                    <a:pt x="45" y="26"/>
                  </a:lnTo>
                  <a:lnTo>
                    <a:pt x="52" y="30"/>
                  </a:lnTo>
                  <a:lnTo>
                    <a:pt x="56" y="30"/>
                  </a:lnTo>
                  <a:lnTo>
                    <a:pt x="59" y="33"/>
                  </a:lnTo>
                  <a:lnTo>
                    <a:pt x="56" y="33"/>
                  </a:lnTo>
                  <a:lnTo>
                    <a:pt x="59" y="37"/>
                  </a:lnTo>
                  <a:lnTo>
                    <a:pt x="56" y="41"/>
                  </a:lnTo>
                  <a:lnTo>
                    <a:pt x="56" y="45"/>
                  </a:lnTo>
                  <a:lnTo>
                    <a:pt x="52" y="45"/>
                  </a:lnTo>
                  <a:lnTo>
                    <a:pt x="45" y="33"/>
                  </a:lnTo>
                  <a:lnTo>
                    <a:pt x="41" y="33"/>
                  </a:lnTo>
                  <a:lnTo>
                    <a:pt x="37" y="30"/>
                  </a:lnTo>
                  <a:lnTo>
                    <a:pt x="37" y="30"/>
                  </a:lnTo>
                  <a:lnTo>
                    <a:pt x="34" y="30"/>
                  </a:lnTo>
                  <a:lnTo>
                    <a:pt x="30" y="26"/>
                  </a:lnTo>
                  <a:lnTo>
                    <a:pt x="26" y="26"/>
                  </a:lnTo>
                  <a:lnTo>
                    <a:pt x="22" y="26"/>
                  </a:lnTo>
                  <a:lnTo>
                    <a:pt x="22" y="26"/>
                  </a:lnTo>
                  <a:lnTo>
                    <a:pt x="19" y="22"/>
                  </a:lnTo>
                  <a:lnTo>
                    <a:pt x="19" y="22"/>
                  </a:lnTo>
                  <a:lnTo>
                    <a:pt x="11" y="22"/>
                  </a:lnTo>
                  <a:lnTo>
                    <a:pt x="8" y="19"/>
                  </a:lnTo>
                  <a:lnTo>
                    <a:pt x="8" y="15"/>
                  </a:lnTo>
                  <a:lnTo>
                    <a:pt x="8" y="11"/>
                  </a:lnTo>
                  <a:lnTo>
                    <a:pt x="8" y="8"/>
                  </a:lnTo>
                  <a:lnTo>
                    <a:pt x="4" y="8"/>
                  </a:lnTo>
                  <a:lnTo>
                    <a:pt x="4" y="4"/>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3" name="Freeform 79"/>
            <p:cNvSpPr>
              <a:spLocks noEditPoints="1"/>
            </p:cNvSpPr>
            <p:nvPr/>
          </p:nvSpPr>
          <p:spPr bwMode="auto">
            <a:xfrm>
              <a:off x="4802526" y="2312640"/>
              <a:ext cx="396282" cy="142816"/>
            </a:xfrm>
            <a:custGeom>
              <a:avLst/>
              <a:gdLst>
                <a:gd name="T0" fmla="*/ 15 w 308"/>
                <a:gd name="T1" fmla="*/ 11 h 111"/>
                <a:gd name="T2" fmla="*/ 26 w 308"/>
                <a:gd name="T3" fmla="*/ 0 h 111"/>
                <a:gd name="T4" fmla="*/ 45 w 308"/>
                <a:gd name="T5" fmla="*/ 11 h 111"/>
                <a:gd name="T6" fmla="*/ 41 w 308"/>
                <a:gd name="T7" fmla="*/ 19 h 111"/>
                <a:gd name="T8" fmla="*/ 19 w 308"/>
                <a:gd name="T9" fmla="*/ 30 h 111"/>
                <a:gd name="T10" fmla="*/ 15 w 308"/>
                <a:gd name="T11" fmla="*/ 26 h 111"/>
                <a:gd name="T12" fmla="*/ 8 w 308"/>
                <a:gd name="T13" fmla="*/ 22 h 111"/>
                <a:gd name="T14" fmla="*/ 233 w 308"/>
                <a:gd name="T15" fmla="*/ 19 h 111"/>
                <a:gd name="T16" fmla="*/ 215 w 308"/>
                <a:gd name="T17" fmla="*/ 15 h 111"/>
                <a:gd name="T18" fmla="*/ 185 w 308"/>
                <a:gd name="T19" fmla="*/ 19 h 111"/>
                <a:gd name="T20" fmla="*/ 167 w 308"/>
                <a:gd name="T21" fmla="*/ 11 h 111"/>
                <a:gd name="T22" fmla="*/ 152 w 308"/>
                <a:gd name="T23" fmla="*/ 7 h 111"/>
                <a:gd name="T24" fmla="*/ 133 w 308"/>
                <a:gd name="T25" fmla="*/ 0 h 111"/>
                <a:gd name="T26" fmla="*/ 104 w 308"/>
                <a:gd name="T27" fmla="*/ 4 h 111"/>
                <a:gd name="T28" fmla="*/ 89 w 308"/>
                <a:gd name="T29" fmla="*/ 15 h 111"/>
                <a:gd name="T30" fmla="*/ 67 w 308"/>
                <a:gd name="T31" fmla="*/ 15 h 111"/>
                <a:gd name="T32" fmla="*/ 56 w 308"/>
                <a:gd name="T33" fmla="*/ 22 h 111"/>
                <a:gd name="T34" fmla="*/ 48 w 308"/>
                <a:gd name="T35" fmla="*/ 30 h 111"/>
                <a:gd name="T36" fmla="*/ 41 w 308"/>
                <a:gd name="T37" fmla="*/ 33 h 111"/>
                <a:gd name="T38" fmla="*/ 22 w 308"/>
                <a:gd name="T39" fmla="*/ 30 h 111"/>
                <a:gd name="T40" fmla="*/ 11 w 308"/>
                <a:gd name="T41" fmla="*/ 44 h 111"/>
                <a:gd name="T42" fmla="*/ 22 w 308"/>
                <a:gd name="T43" fmla="*/ 48 h 111"/>
                <a:gd name="T44" fmla="*/ 22 w 308"/>
                <a:gd name="T45" fmla="*/ 59 h 111"/>
                <a:gd name="T46" fmla="*/ 22 w 308"/>
                <a:gd name="T47" fmla="*/ 63 h 111"/>
                <a:gd name="T48" fmla="*/ 15 w 308"/>
                <a:gd name="T49" fmla="*/ 67 h 111"/>
                <a:gd name="T50" fmla="*/ 22 w 308"/>
                <a:gd name="T51" fmla="*/ 74 h 111"/>
                <a:gd name="T52" fmla="*/ 30 w 308"/>
                <a:gd name="T53" fmla="*/ 85 h 111"/>
                <a:gd name="T54" fmla="*/ 30 w 308"/>
                <a:gd name="T55" fmla="*/ 96 h 111"/>
                <a:gd name="T56" fmla="*/ 34 w 308"/>
                <a:gd name="T57" fmla="*/ 96 h 111"/>
                <a:gd name="T58" fmla="*/ 41 w 308"/>
                <a:gd name="T59" fmla="*/ 100 h 111"/>
                <a:gd name="T60" fmla="*/ 52 w 308"/>
                <a:gd name="T61" fmla="*/ 96 h 111"/>
                <a:gd name="T62" fmla="*/ 59 w 308"/>
                <a:gd name="T63" fmla="*/ 104 h 111"/>
                <a:gd name="T64" fmla="*/ 74 w 308"/>
                <a:gd name="T65" fmla="*/ 108 h 111"/>
                <a:gd name="T66" fmla="*/ 85 w 308"/>
                <a:gd name="T67" fmla="*/ 100 h 111"/>
                <a:gd name="T68" fmla="*/ 111 w 308"/>
                <a:gd name="T69" fmla="*/ 108 h 111"/>
                <a:gd name="T70" fmla="*/ 141 w 308"/>
                <a:gd name="T71" fmla="*/ 104 h 111"/>
                <a:gd name="T72" fmla="*/ 167 w 308"/>
                <a:gd name="T73" fmla="*/ 96 h 111"/>
                <a:gd name="T74" fmla="*/ 167 w 308"/>
                <a:gd name="T75" fmla="*/ 104 h 111"/>
                <a:gd name="T76" fmla="*/ 182 w 308"/>
                <a:gd name="T77" fmla="*/ 108 h 111"/>
                <a:gd name="T78" fmla="*/ 189 w 308"/>
                <a:gd name="T79" fmla="*/ 96 h 111"/>
                <a:gd name="T80" fmla="*/ 215 w 308"/>
                <a:gd name="T81" fmla="*/ 93 h 111"/>
                <a:gd name="T82" fmla="*/ 241 w 308"/>
                <a:gd name="T83" fmla="*/ 89 h 111"/>
                <a:gd name="T84" fmla="*/ 270 w 308"/>
                <a:gd name="T85" fmla="*/ 89 h 111"/>
                <a:gd name="T86" fmla="*/ 296 w 308"/>
                <a:gd name="T87" fmla="*/ 85 h 111"/>
                <a:gd name="T88" fmla="*/ 304 w 308"/>
                <a:gd name="T89" fmla="*/ 82 h 111"/>
                <a:gd name="T90" fmla="*/ 296 w 308"/>
                <a:gd name="T91" fmla="*/ 63 h 111"/>
                <a:gd name="T92" fmla="*/ 293 w 308"/>
                <a:gd name="T93" fmla="*/ 44 h 111"/>
                <a:gd name="T94" fmla="*/ 293 w 308"/>
                <a:gd name="T95" fmla="*/ 33 h 111"/>
                <a:gd name="T96" fmla="*/ 278 w 308"/>
                <a:gd name="T97" fmla="*/ 19 h 111"/>
                <a:gd name="T98" fmla="*/ 259 w 308"/>
                <a:gd name="T99" fmla="*/ 7 h 111"/>
                <a:gd name="T100" fmla="*/ 248 w 308"/>
                <a:gd name="T101" fmla="*/ 4 h 111"/>
                <a:gd name="T102" fmla="*/ 37 w 308"/>
                <a:gd name="T103" fmla="*/ 100 h 111"/>
                <a:gd name="T104" fmla="*/ 8 w 308"/>
                <a:gd name="T105" fmla="*/ 3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8" h="111">
                  <a:moveTo>
                    <a:pt x="8" y="22"/>
                  </a:moveTo>
                  <a:lnTo>
                    <a:pt x="11" y="22"/>
                  </a:lnTo>
                  <a:lnTo>
                    <a:pt x="11" y="19"/>
                  </a:lnTo>
                  <a:lnTo>
                    <a:pt x="11" y="15"/>
                  </a:lnTo>
                  <a:lnTo>
                    <a:pt x="15" y="15"/>
                  </a:lnTo>
                  <a:lnTo>
                    <a:pt x="15" y="11"/>
                  </a:lnTo>
                  <a:lnTo>
                    <a:pt x="11" y="7"/>
                  </a:lnTo>
                  <a:lnTo>
                    <a:pt x="11" y="4"/>
                  </a:lnTo>
                  <a:lnTo>
                    <a:pt x="15" y="4"/>
                  </a:lnTo>
                  <a:lnTo>
                    <a:pt x="19" y="0"/>
                  </a:lnTo>
                  <a:lnTo>
                    <a:pt x="19" y="0"/>
                  </a:lnTo>
                  <a:lnTo>
                    <a:pt x="26" y="0"/>
                  </a:lnTo>
                  <a:lnTo>
                    <a:pt x="30" y="4"/>
                  </a:lnTo>
                  <a:lnTo>
                    <a:pt x="30" y="0"/>
                  </a:lnTo>
                  <a:lnTo>
                    <a:pt x="34" y="4"/>
                  </a:lnTo>
                  <a:lnTo>
                    <a:pt x="37" y="7"/>
                  </a:lnTo>
                  <a:lnTo>
                    <a:pt x="41" y="11"/>
                  </a:lnTo>
                  <a:lnTo>
                    <a:pt x="45" y="11"/>
                  </a:lnTo>
                  <a:lnTo>
                    <a:pt x="48" y="15"/>
                  </a:lnTo>
                  <a:lnTo>
                    <a:pt x="52" y="19"/>
                  </a:lnTo>
                  <a:lnTo>
                    <a:pt x="52" y="19"/>
                  </a:lnTo>
                  <a:lnTo>
                    <a:pt x="48" y="22"/>
                  </a:lnTo>
                  <a:lnTo>
                    <a:pt x="45" y="22"/>
                  </a:lnTo>
                  <a:lnTo>
                    <a:pt x="41" y="19"/>
                  </a:lnTo>
                  <a:lnTo>
                    <a:pt x="37" y="19"/>
                  </a:lnTo>
                  <a:lnTo>
                    <a:pt x="37" y="22"/>
                  </a:lnTo>
                  <a:lnTo>
                    <a:pt x="30" y="22"/>
                  </a:lnTo>
                  <a:lnTo>
                    <a:pt x="26" y="22"/>
                  </a:lnTo>
                  <a:lnTo>
                    <a:pt x="26" y="26"/>
                  </a:lnTo>
                  <a:lnTo>
                    <a:pt x="19" y="30"/>
                  </a:lnTo>
                  <a:lnTo>
                    <a:pt x="11" y="37"/>
                  </a:lnTo>
                  <a:lnTo>
                    <a:pt x="11" y="33"/>
                  </a:lnTo>
                  <a:lnTo>
                    <a:pt x="11" y="30"/>
                  </a:lnTo>
                  <a:lnTo>
                    <a:pt x="15" y="30"/>
                  </a:lnTo>
                  <a:lnTo>
                    <a:pt x="19" y="26"/>
                  </a:lnTo>
                  <a:lnTo>
                    <a:pt x="15" y="26"/>
                  </a:lnTo>
                  <a:lnTo>
                    <a:pt x="11" y="26"/>
                  </a:lnTo>
                  <a:lnTo>
                    <a:pt x="11" y="26"/>
                  </a:lnTo>
                  <a:lnTo>
                    <a:pt x="8" y="26"/>
                  </a:lnTo>
                  <a:lnTo>
                    <a:pt x="8" y="22"/>
                  </a:lnTo>
                  <a:lnTo>
                    <a:pt x="8" y="22"/>
                  </a:lnTo>
                  <a:lnTo>
                    <a:pt x="8" y="22"/>
                  </a:lnTo>
                  <a:close/>
                  <a:moveTo>
                    <a:pt x="248" y="4"/>
                  </a:moveTo>
                  <a:lnTo>
                    <a:pt x="245" y="7"/>
                  </a:lnTo>
                  <a:lnTo>
                    <a:pt x="245" y="11"/>
                  </a:lnTo>
                  <a:lnTo>
                    <a:pt x="241" y="11"/>
                  </a:lnTo>
                  <a:lnTo>
                    <a:pt x="233" y="15"/>
                  </a:lnTo>
                  <a:lnTo>
                    <a:pt x="233" y="19"/>
                  </a:lnTo>
                  <a:lnTo>
                    <a:pt x="230" y="19"/>
                  </a:lnTo>
                  <a:lnTo>
                    <a:pt x="226" y="19"/>
                  </a:lnTo>
                  <a:lnTo>
                    <a:pt x="219" y="19"/>
                  </a:lnTo>
                  <a:lnTo>
                    <a:pt x="219" y="15"/>
                  </a:lnTo>
                  <a:lnTo>
                    <a:pt x="215" y="15"/>
                  </a:lnTo>
                  <a:lnTo>
                    <a:pt x="215" y="15"/>
                  </a:lnTo>
                  <a:lnTo>
                    <a:pt x="211" y="15"/>
                  </a:lnTo>
                  <a:lnTo>
                    <a:pt x="204" y="19"/>
                  </a:lnTo>
                  <a:lnTo>
                    <a:pt x="196" y="19"/>
                  </a:lnTo>
                  <a:lnTo>
                    <a:pt x="193" y="19"/>
                  </a:lnTo>
                  <a:lnTo>
                    <a:pt x="189" y="15"/>
                  </a:lnTo>
                  <a:lnTo>
                    <a:pt x="185" y="19"/>
                  </a:lnTo>
                  <a:lnTo>
                    <a:pt x="182" y="15"/>
                  </a:lnTo>
                  <a:lnTo>
                    <a:pt x="178" y="15"/>
                  </a:lnTo>
                  <a:lnTo>
                    <a:pt x="171" y="11"/>
                  </a:lnTo>
                  <a:lnTo>
                    <a:pt x="171" y="11"/>
                  </a:lnTo>
                  <a:lnTo>
                    <a:pt x="167" y="11"/>
                  </a:lnTo>
                  <a:lnTo>
                    <a:pt x="167" y="11"/>
                  </a:lnTo>
                  <a:lnTo>
                    <a:pt x="163" y="7"/>
                  </a:lnTo>
                  <a:lnTo>
                    <a:pt x="163" y="4"/>
                  </a:lnTo>
                  <a:lnTo>
                    <a:pt x="159" y="4"/>
                  </a:lnTo>
                  <a:lnTo>
                    <a:pt x="159" y="4"/>
                  </a:lnTo>
                  <a:lnTo>
                    <a:pt x="152" y="7"/>
                  </a:lnTo>
                  <a:lnTo>
                    <a:pt x="152" y="7"/>
                  </a:lnTo>
                  <a:lnTo>
                    <a:pt x="152" y="7"/>
                  </a:lnTo>
                  <a:lnTo>
                    <a:pt x="145" y="4"/>
                  </a:lnTo>
                  <a:lnTo>
                    <a:pt x="145" y="0"/>
                  </a:lnTo>
                  <a:lnTo>
                    <a:pt x="145" y="0"/>
                  </a:lnTo>
                  <a:lnTo>
                    <a:pt x="141" y="0"/>
                  </a:lnTo>
                  <a:lnTo>
                    <a:pt x="133" y="0"/>
                  </a:lnTo>
                  <a:lnTo>
                    <a:pt x="133" y="0"/>
                  </a:lnTo>
                  <a:lnTo>
                    <a:pt x="130" y="0"/>
                  </a:lnTo>
                  <a:lnTo>
                    <a:pt x="119" y="0"/>
                  </a:lnTo>
                  <a:lnTo>
                    <a:pt x="115" y="0"/>
                  </a:lnTo>
                  <a:lnTo>
                    <a:pt x="108" y="4"/>
                  </a:lnTo>
                  <a:lnTo>
                    <a:pt x="104" y="4"/>
                  </a:lnTo>
                  <a:lnTo>
                    <a:pt x="100" y="4"/>
                  </a:lnTo>
                  <a:lnTo>
                    <a:pt x="96" y="7"/>
                  </a:lnTo>
                  <a:lnTo>
                    <a:pt x="96" y="7"/>
                  </a:lnTo>
                  <a:lnTo>
                    <a:pt x="93" y="11"/>
                  </a:lnTo>
                  <a:lnTo>
                    <a:pt x="89" y="11"/>
                  </a:lnTo>
                  <a:lnTo>
                    <a:pt x="89" y="15"/>
                  </a:lnTo>
                  <a:lnTo>
                    <a:pt x="89" y="15"/>
                  </a:lnTo>
                  <a:lnTo>
                    <a:pt x="89" y="19"/>
                  </a:lnTo>
                  <a:lnTo>
                    <a:pt x="82" y="19"/>
                  </a:lnTo>
                  <a:lnTo>
                    <a:pt x="74" y="15"/>
                  </a:lnTo>
                  <a:lnTo>
                    <a:pt x="71" y="15"/>
                  </a:lnTo>
                  <a:lnTo>
                    <a:pt x="67" y="15"/>
                  </a:lnTo>
                  <a:lnTo>
                    <a:pt x="63" y="15"/>
                  </a:lnTo>
                  <a:lnTo>
                    <a:pt x="59" y="19"/>
                  </a:lnTo>
                  <a:lnTo>
                    <a:pt x="56" y="15"/>
                  </a:lnTo>
                  <a:lnTo>
                    <a:pt x="52" y="19"/>
                  </a:lnTo>
                  <a:lnTo>
                    <a:pt x="52" y="19"/>
                  </a:lnTo>
                  <a:lnTo>
                    <a:pt x="56" y="22"/>
                  </a:lnTo>
                  <a:lnTo>
                    <a:pt x="59" y="22"/>
                  </a:lnTo>
                  <a:lnTo>
                    <a:pt x="63" y="26"/>
                  </a:lnTo>
                  <a:lnTo>
                    <a:pt x="63" y="26"/>
                  </a:lnTo>
                  <a:lnTo>
                    <a:pt x="56" y="26"/>
                  </a:lnTo>
                  <a:lnTo>
                    <a:pt x="52" y="26"/>
                  </a:lnTo>
                  <a:lnTo>
                    <a:pt x="48" y="30"/>
                  </a:lnTo>
                  <a:lnTo>
                    <a:pt x="48" y="33"/>
                  </a:lnTo>
                  <a:lnTo>
                    <a:pt x="52" y="30"/>
                  </a:lnTo>
                  <a:lnTo>
                    <a:pt x="56" y="33"/>
                  </a:lnTo>
                  <a:lnTo>
                    <a:pt x="52" y="33"/>
                  </a:lnTo>
                  <a:lnTo>
                    <a:pt x="45" y="33"/>
                  </a:lnTo>
                  <a:lnTo>
                    <a:pt x="41" y="33"/>
                  </a:lnTo>
                  <a:lnTo>
                    <a:pt x="37" y="33"/>
                  </a:lnTo>
                  <a:lnTo>
                    <a:pt x="34" y="30"/>
                  </a:lnTo>
                  <a:lnTo>
                    <a:pt x="34" y="30"/>
                  </a:lnTo>
                  <a:lnTo>
                    <a:pt x="30" y="33"/>
                  </a:lnTo>
                  <a:lnTo>
                    <a:pt x="26" y="33"/>
                  </a:lnTo>
                  <a:lnTo>
                    <a:pt x="22" y="30"/>
                  </a:lnTo>
                  <a:lnTo>
                    <a:pt x="19" y="30"/>
                  </a:lnTo>
                  <a:lnTo>
                    <a:pt x="11" y="37"/>
                  </a:lnTo>
                  <a:lnTo>
                    <a:pt x="11" y="37"/>
                  </a:lnTo>
                  <a:lnTo>
                    <a:pt x="11" y="41"/>
                  </a:lnTo>
                  <a:lnTo>
                    <a:pt x="11" y="44"/>
                  </a:lnTo>
                  <a:lnTo>
                    <a:pt x="11" y="44"/>
                  </a:lnTo>
                  <a:lnTo>
                    <a:pt x="11" y="48"/>
                  </a:lnTo>
                  <a:lnTo>
                    <a:pt x="11" y="48"/>
                  </a:lnTo>
                  <a:lnTo>
                    <a:pt x="15" y="48"/>
                  </a:lnTo>
                  <a:lnTo>
                    <a:pt x="15" y="48"/>
                  </a:lnTo>
                  <a:lnTo>
                    <a:pt x="19" y="48"/>
                  </a:lnTo>
                  <a:lnTo>
                    <a:pt x="22" y="48"/>
                  </a:lnTo>
                  <a:lnTo>
                    <a:pt x="19" y="52"/>
                  </a:lnTo>
                  <a:lnTo>
                    <a:pt x="19" y="52"/>
                  </a:lnTo>
                  <a:lnTo>
                    <a:pt x="22" y="56"/>
                  </a:lnTo>
                  <a:lnTo>
                    <a:pt x="22" y="59"/>
                  </a:lnTo>
                  <a:lnTo>
                    <a:pt x="22" y="59"/>
                  </a:lnTo>
                  <a:lnTo>
                    <a:pt x="22" y="59"/>
                  </a:lnTo>
                  <a:lnTo>
                    <a:pt x="26" y="59"/>
                  </a:lnTo>
                  <a:lnTo>
                    <a:pt x="26" y="59"/>
                  </a:lnTo>
                  <a:lnTo>
                    <a:pt x="22" y="59"/>
                  </a:lnTo>
                  <a:lnTo>
                    <a:pt x="19" y="63"/>
                  </a:lnTo>
                  <a:lnTo>
                    <a:pt x="22" y="63"/>
                  </a:lnTo>
                  <a:lnTo>
                    <a:pt x="22" y="63"/>
                  </a:lnTo>
                  <a:lnTo>
                    <a:pt x="22" y="67"/>
                  </a:lnTo>
                  <a:lnTo>
                    <a:pt x="19" y="67"/>
                  </a:lnTo>
                  <a:lnTo>
                    <a:pt x="19" y="67"/>
                  </a:lnTo>
                  <a:lnTo>
                    <a:pt x="15" y="63"/>
                  </a:lnTo>
                  <a:lnTo>
                    <a:pt x="15" y="63"/>
                  </a:lnTo>
                  <a:lnTo>
                    <a:pt x="15" y="67"/>
                  </a:lnTo>
                  <a:lnTo>
                    <a:pt x="15" y="70"/>
                  </a:lnTo>
                  <a:lnTo>
                    <a:pt x="15" y="70"/>
                  </a:lnTo>
                  <a:lnTo>
                    <a:pt x="15" y="74"/>
                  </a:lnTo>
                  <a:lnTo>
                    <a:pt x="19" y="74"/>
                  </a:lnTo>
                  <a:lnTo>
                    <a:pt x="19" y="74"/>
                  </a:lnTo>
                  <a:lnTo>
                    <a:pt x="22" y="74"/>
                  </a:lnTo>
                  <a:lnTo>
                    <a:pt x="22" y="74"/>
                  </a:lnTo>
                  <a:lnTo>
                    <a:pt x="26" y="78"/>
                  </a:lnTo>
                  <a:lnTo>
                    <a:pt x="30" y="82"/>
                  </a:lnTo>
                  <a:lnTo>
                    <a:pt x="26" y="82"/>
                  </a:lnTo>
                  <a:lnTo>
                    <a:pt x="26" y="85"/>
                  </a:lnTo>
                  <a:lnTo>
                    <a:pt x="30" y="85"/>
                  </a:lnTo>
                  <a:lnTo>
                    <a:pt x="30" y="85"/>
                  </a:lnTo>
                  <a:lnTo>
                    <a:pt x="34" y="89"/>
                  </a:lnTo>
                  <a:lnTo>
                    <a:pt x="34" y="93"/>
                  </a:lnTo>
                  <a:lnTo>
                    <a:pt x="30" y="93"/>
                  </a:lnTo>
                  <a:lnTo>
                    <a:pt x="30" y="93"/>
                  </a:lnTo>
                  <a:lnTo>
                    <a:pt x="30" y="96"/>
                  </a:lnTo>
                  <a:lnTo>
                    <a:pt x="37" y="93"/>
                  </a:lnTo>
                  <a:lnTo>
                    <a:pt x="45" y="93"/>
                  </a:lnTo>
                  <a:lnTo>
                    <a:pt x="45" y="96"/>
                  </a:lnTo>
                  <a:lnTo>
                    <a:pt x="41" y="96"/>
                  </a:lnTo>
                  <a:lnTo>
                    <a:pt x="37" y="96"/>
                  </a:lnTo>
                  <a:lnTo>
                    <a:pt x="34" y="96"/>
                  </a:lnTo>
                  <a:lnTo>
                    <a:pt x="30" y="100"/>
                  </a:lnTo>
                  <a:lnTo>
                    <a:pt x="34" y="100"/>
                  </a:lnTo>
                  <a:lnTo>
                    <a:pt x="37" y="100"/>
                  </a:lnTo>
                  <a:lnTo>
                    <a:pt x="41" y="100"/>
                  </a:lnTo>
                  <a:lnTo>
                    <a:pt x="41" y="96"/>
                  </a:lnTo>
                  <a:lnTo>
                    <a:pt x="41" y="100"/>
                  </a:lnTo>
                  <a:lnTo>
                    <a:pt x="41" y="100"/>
                  </a:lnTo>
                  <a:lnTo>
                    <a:pt x="45" y="100"/>
                  </a:lnTo>
                  <a:lnTo>
                    <a:pt x="48" y="96"/>
                  </a:lnTo>
                  <a:lnTo>
                    <a:pt x="48" y="96"/>
                  </a:lnTo>
                  <a:lnTo>
                    <a:pt x="52" y="96"/>
                  </a:lnTo>
                  <a:lnTo>
                    <a:pt x="52" y="96"/>
                  </a:lnTo>
                  <a:lnTo>
                    <a:pt x="56" y="100"/>
                  </a:lnTo>
                  <a:lnTo>
                    <a:pt x="56" y="96"/>
                  </a:lnTo>
                  <a:lnTo>
                    <a:pt x="59" y="96"/>
                  </a:lnTo>
                  <a:lnTo>
                    <a:pt x="59" y="100"/>
                  </a:lnTo>
                  <a:lnTo>
                    <a:pt x="59" y="100"/>
                  </a:lnTo>
                  <a:lnTo>
                    <a:pt x="59" y="104"/>
                  </a:lnTo>
                  <a:lnTo>
                    <a:pt x="59" y="104"/>
                  </a:lnTo>
                  <a:lnTo>
                    <a:pt x="63" y="108"/>
                  </a:lnTo>
                  <a:lnTo>
                    <a:pt x="63" y="108"/>
                  </a:lnTo>
                  <a:lnTo>
                    <a:pt x="67" y="108"/>
                  </a:lnTo>
                  <a:lnTo>
                    <a:pt x="71" y="108"/>
                  </a:lnTo>
                  <a:lnTo>
                    <a:pt x="74" y="108"/>
                  </a:lnTo>
                  <a:lnTo>
                    <a:pt x="78" y="108"/>
                  </a:lnTo>
                  <a:lnTo>
                    <a:pt x="78" y="104"/>
                  </a:lnTo>
                  <a:lnTo>
                    <a:pt x="82" y="104"/>
                  </a:lnTo>
                  <a:lnTo>
                    <a:pt x="85" y="104"/>
                  </a:lnTo>
                  <a:lnTo>
                    <a:pt x="85" y="100"/>
                  </a:lnTo>
                  <a:lnTo>
                    <a:pt x="85" y="100"/>
                  </a:lnTo>
                  <a:lnTo>
                    <a:pt x="85" y="96"/>
                  </a:lnTo>
                  <a:lnTo>
                    <a:pt x="89" y="96"/>
                  </a:lnTo>
                  <a:lnTo>
                    <a:pt x="96" y="96"/>
                  </a:lnTo>
                  <a:lnTo>
                    <a:pt x="104" y="100"/>
                  </a:lnTo>
                  <a:lnTo>
                    <a:pt x="108" y="100"/>
                  </a:lnTo>
                  <a:lnTo>
                    <a:pt x="111" y="108"/>
                  </a:lnTo>
                  <a:lnTo>
                    <a:pt x="119" y="108"/>
                  </a:lnTo>
                  <a:lnTo>
                    <a:pt x="133" y="108"/>
                  </a:lnTo>
                  <a:lnTo>
                    <a:pt x="137" y="104"/>
                  </a:lnTo>
                  <a:lnTo>
                    <a:pt x="137" y="104"/>
                  </a:lnTo>
                  <a:lnTo>
                    <a:pt x="137" y="108"/>
                  </a:lnTo>
                  <a:lnTo>
                    <a:pt x="141" y="104"/>
                  </a:lnTo>
                  <a:lnTo>
                    <a:pt x="141" y="104"/>
                  </a:lnTo>
                  <a:lnTo>
                    <a:pt x="148" y="96"/>
                  </a:lnTo>
                  <a:lnTo>
                    <a:pt x="152" y="93"/>
                  </a:lnTo>
                  <a:lnTo>
                    <a:pt x="156" y="96"/>
                  </a:lnTo>
                  <a:lnTo>
                    <a:pt x="163" y="96"/>
                  </a:lnTo>
                  <a:lnTo>
                    <a:pt x="167" y="96"/>
                  </a:lnTo>
                  <a:lnTo>
                    <a:pt x="167" y="96"/>
                  </a:lnTo>
                  <a:lnTo>
                    <a:pt x="171" y="93"/>
                  </a:lnTo>
                  <a:lnTo>
                    <a:pt x="174" y="93"/>
                  </a:lnTo>
                  <a:lnTo>
                    <a:pt x="174" y="96"/>
                  </a:lnTo>
                  <a:lnTo>
                    <a:pt x="171" y="100"/>
                  </a:lnTo>
                  <a:lnTo>
                    <a:pt x="167" y="104"/>
                  </a:lnTo>
                  <a:lnTo>
                    <a:pt x="167" y="104"/>
                  </a:lnTo>
                  <a:lnTo>
                    <a:pt x="171" y="108"/>
                  </a:lnTo>
                  <a:lnTo>
                    <a:pt x="171" y="108"/>
                  </a:lnTo>
                  <a:lnTo>
                    <a:pt x="174" y="111"/>
                  </a:lnTo>
                  <a:lnTo>
                    <a:pt x="178" y="108"/>
                  </a:lnTo>
                  <a:lnTo>
                    <a:pt x="182" y="108"/>
                  </a:lnTo>
                  <a:lnTo>
                    <a:pt x="178" y="104"/>
                  </a:lnTo>
                  <a:lnTo>
                    <a:pt x="182" y="104"/>
                  </a:lnTo>
                  <a:lnTo>
                    <a:pt x="182" y="96"/>
                  </a:lnTo>
                  <a:lnTo>
                    <a:pt x="182" y="96"/>
                  </a:lnTo>
                  <a:lnTo>
                    <a:pt x="189" y="96"/>
                  </a:lnTo>
                  <a:lnTo>
                    <a:pt x="189" y="96"/>
                  </a:lnTo>
                  <a:lnTo>
                    <a:pt x="200" y="96"/>
                  </a:lnTo>
                  <a:lnTo>
                    <a:pt x="200" y="93"/>
                  </a:lnTo>
                  <a:lnTo>
                    <a:pt x="204" y="93"/>
                  </a:lnTo>
                  <a:lnTo>
                    <a:pt x="211" y="93"/>
                  </a:lnTo>
                  <a:lnTo>
                    <a:pt x="215" y="93"/>
                  </a:lnTo>
                  <a:lnTo>
                    <a:pt x="215" y="93"/>
                  </a:lnTo>
                  <a:lnTo>
                    <a:pt x="222" y="96"/>
                  </a:lnTo>
                  <a:lnTo>
                    <a:pt x="230" y="96"/>
                  </a:lnTo>
                  <a:lnTo>
                    <a:pt x="230" y="93"/>
                  </a:lnTo>
                  <a:lnTo>
                    <a:pt x="233" y="93"/>
                  </a:lnTo>
                  <a:lnTo>
                    <a:pt x="237" y="89"/>
                  </a:lnTo>
                  <a:lnTo>
                    <a:pt x="241" y="89"/>
                  </a:lnTo>
                  <a:lnTo>
                    <a:pt x="245" y="89"/>
                  </a:lnTo>
                  <a:lnTo>
                    <a:pt x="248" y="89"/>
                  </a:lnTo>
                  <a:lnTo>
                    <a:pt x="256" y="89"/>
                  </a:lnTo>
                  <a:lnTo>
                    <a:pt x="263" y="85"/>
                  </a:lnTo>
                  <a:lnTo>
                    <a:pt x="267" y="85"/>
                  </a:lnTo>
                  <a:lnTo>
                    <a:pt x="270" y="89"/>
                  </a:lnTo>
                  <a:lnTo>
                    <a:pt x="274" y="85"/>
                  </a:lnTo>
                  <a:lnTo>
                    <a:pt x="278" y="85"/>
                  </a:lnTo>
                  <a:lnTo>
                    <a:pt x="282" y="82"/>
                  </a:lnTo>
                  <a:lnTo>
                    <a:pt x="285" y="82"/>
                  </a:lnTo>
                  <a:lnTo>
                    <a:pt x="293" y="85"/>
                  </a:lnTo>
                  <a:lnTo>
                    <a:pt x="296" y="85"/>
                  </a:lnTo>
                  <a:lnTo>
                    <a:pt x="300" y="85"/>
                  </a:lnTo>
                  <a:lnTo>
                    <a:pt x="300" y="89"/>
                  </a:lnTo>
                  <a:lnTo>
                    <a:pt x="300" y="89"/>
                  </a:lnTo>
                  <a:lnTo>
                    <a:pt x="304" y="89"/>
                  </a:lnTo>
                  <a:lnTo>
                    <a:pt x="308" y="85"/>
                  </a:lnTo>
                  <a:lnTo>
                    <a:pt x="304" y="82"/>
                  </a:lnTo>
                  <a:lnTo>
                    <a:pt x="300" y="78"/>
                  </a:lnTo>
                  <a:lnTo>
                    <a:pt x="296" y="74"/>
                  </a:lnTo>
                  <a:lnTo>
                    <a:pt x="296" y="74"/>
                  </a:lnTo>
                  <a:lnTo>
                    <a:pt x="296" y="70"/>
                  </a:lnTo>
                  <a:lnTo>
                    <a:pt x="300" y="63"/>
                  </a:lnTo>
                  <a:lnTo>
                    <a:pt x="296" y="63"/>
                  </a:lnTo>
                  <a:lnTo>
                    <a:pt x="293" y="63"/>
                  </a:lnTo>
                  <a:lnTo>
                    <a:pt x="293" y="59"/>
                  </a:lnTo>
                  <a:lnTo>
                    <a:pt x="293" y="56"/>
                  </a:lnTo>
                  <a:lnTo>
                    <a:pt x="293" y="48"/>
                  </a:lnTo>
                  <a:lnTo>
                    <a:pt x="293" y="48"/>
                  </a:lnTo>
                  <a:lnTo>
                    <a:pt x="293" y="44"/>
                  </a:lnTo>
                  <a:lnTo>
                    <a:pt x="296" y="44"/>
                  </a:lnTo>
                  <a:lnTo>
                    <a:pt x="296" y="41"/>
                  </a:lnTo>
                  <a:lnTo>
                    <a:pt x="300" y="41"/>
                  </a:lnTo>
                  <a:lnTo>
                    <a:pt x="296" y="37"/>
                  </a:lnTo>
                  <a:lnTo>
                    <a:pt x="293" y="33"/>
                  </a:lnTo>
                  <a:lnTo>
                    <a:pt x="293" y="33"/>
                  </a:lnTo>
                  <a:lnTo>
                    <a:pt x="285" y="33"/>
                  </a:lnTo>
                  <a:lnTo>
                    <a:pt x="282" y="30"/>
                  </a:lnTo>
                  <a:lnTo>
                    <a:pt x="282" y="26"/>
                  </a:lnTo>
                  <a:lnTo>
                    <a:pt x="282" y="22"/>
                  </a:lnTo>
                  <a:lnTo>
                    <a:pt x="282" y="19"/>
                  </a:lnTo>
                  <a:lnTo>
                    <a:pt x="278" y="19"/>
                  </a:lnTo>
                  <a:lnTo>
                    <a:pt x="278" y="15"/>
                  </a:lnTo>
                  <a:lnTo>
                    <a:pt x="274" y="11"/>
                  </a:lnTo>
                  <a:lnTo>
                    <a:pt x="270" y="11"/>
                  </a:lnTo>
                  <a:lnTo>
                    <a:pt x="263" y="7"/>
                  </a:lnTo>
                  <a:lnTo>
                    <a:pt x="263" y="7"/>
                  </a:lnTo>
                  <a:lnTo>
                    <a:pt x="259" y="7"/>
                  </a:lnTo>
                  <a:lnTo>
                    <a:pt x="256" y="7"/>
                  </a:lnTo>
                  <a:lnTo>
                    <a:pt x="252" y="7"/>
                  </a:lnTo>
                  <a:lnTo>
                    <a:pt x="252" y="7"/>
                  </a:lnTo>
                  <a:lnTo>
                    <a:pt x="248" y="7"/>
                  </a:lnTo>
                  <a:lnTo>
                    <a:pt x="248" y="4"/>
                  </a:lnTo>
                  <a:lnTo>
                    <a:pt x="248" y="4"/>
                  </a:lnTo>
                  <a:lnTo>
                    <a:pt x="248" y="4"/>
                  </a:lnTo>
                  <a:close/>
                  <a:moveTo>
                    <a:pt x="37" y="100"/>
                  </a:moveTo>
                  <a:lnTo>
                    <a:pt x="37" y="100"/>
                  </a:lnTo>
                  <a:lnTo>
                    <a:pt x="41" y="100"/>
                  </a:lnTo>
                  <a:lnTo>
                    <a:pt x="41" y="100"/>
                  </a:lnTo>
                  <a:lnTo>
                    <a:pt x="37" y="100"/>
                  </a:lnTo>
                  <a:lnTo>
                    <a:pt x="37" y="100"/>
                  </a:lnTo>
                  <a:lnTo>
                    <a:pt x="37" y="100"/>
                  </a:lnTo>
                  <a:close/>
                  <a:moveTo>
                    <a:pt x="0" y="33"/>
                  </a:moveTo>
                  <a:lnTo>
                    <a:pt x="4" y="37"/>
                  </a:lnTo>
                  <a:lnTo>
                    <a:pt x="8" y="33"/>
                  </a:lnTo>
                  <a:lnTo>
                    <a:pt x="8" y="33"/>
                  </a:lnTo>
                  <a:lnTo>
                    <a:pt x="8" y="33"/>
                  </a:lnTo>
                  <a:lnTo>
                    <a:pt x="4" y="33"/>
                  </a:lnTo>
                  <a:lnTo>
                    <a:pt x="0" y="33"/>
                  </a:lnTo>
                  <a:lnTo>
                    <a:pt x="0"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4" name="Freeform 80"/>
            <p:cNvSpPr>
              <a:spLocks/>
            </p:cNvSpPr>
            <p:nvPr/>
          </p:nvSpPr>
          <p:spPr bwMode="auto">
            <a:xfrm>
              <a:off x="5088158" y="2418143"/>
              <a:ext cx="205861" cy="181415"/>
            </a:xfrm>
            <a:custGeom>
              <a:avLst/>
              <a:gdLst>
                <a:gd name="T0" fmla="*/ 160 w 160"/>
                <a:gd name="T1" fmla="*/ 118 h 141"/>
                <a:gd name="T2" fmla="*/ 152 w 160"/>
                <a:gd name="T3" fmla="*/ 115 h 141"/>
                <a:gd name="T4" fmla="*/ 145 w 160"/>
                <a:gd name="T5" fmla="*/ 107 h 141"/>
                <a:gd name="T6" fmla="*/ 145 w 160"/>
                <a:gd name="T7" fmla="*/ 100 h 141"/>
                <a:gd name="T8" fmla="*/ 145 w 160"/>
                <a:gd name="T9" fmla="*/ 89 h 141"/>
                <a:gd name="T10" fmla="*/ 137 w 160"/>
                <a:gd name="T11" fmla="*/ 81 h 141"/>
                <a:gd name="T12" fmla="*/ 134 w 160"/>
                <a:gd name="T13" fmla="*/ 81 h 141"/>
                <a:gd name="T14" fmla="*/ 119 w 160"/>
                <a:gd name="T15" fmla="*/ 74 h 141"/>
                <a:gd name="T16" fmla="*/ 115 w 160"/>
                <a:gd name="T17" fmla="*/ 74 h 141"/>
                <a:gd name="T18" fmla="*/ 115 w 160"/>
                <a:gd name="T19" fmla="*/ 70 h 141"/>
                <a:gd name="T20" fmla="*/ 111 w 160"/>
                <a:gd name="T21" fmla="*/ 66 h 141"/>
                <a:gd name="T22" fmla="*/ 108 w 160"/>
                <a:gd name="T23" fmla="*/ 63 h 141"/>
                <a:gd name="T24" fmla="*/ 104 w 160"/>
                <a:gd name="T25" fmla="*/ 59 h 141"/>
                <a:gd name="T26" fmla="*/ 104 w 160"/>
                <a:gd name="T27" fmla="*/ 55 h 141"/>
                <a:gd name="T28" fmla="*/ 104 w 160"/>
                <a:gd name="T29" fmla="*/ 51 h 141"/>
                <a:gd name="T30" fmla="*/ 108 w 160"/>
                <a:gd name="T31" fmla="*/ 44 h 141"/>
                <a:gd name="T32" fmla="*/ 108 w 160"/>
                <a:gd name="T33" fmla="*/ 40 h 141"/>
                <a:gd name="T34" fmla="*/ 111 w 160"/>
                <a:gd name="T35" fmla="*/ 37 h 141"/>
                <a:gd name="T36" fmla="*/ 111 w 160"/>
                <a:gd name="T37" fmla="*/ 29 h 141"/>
                <a:gd name="T38" fmla="*/ 115 w 160"/>
                <a:gd name="T39" fmla="*/ 29 h 141"/>
                <a:gd name="T40" fmla="*/ 115 w 160"/>
                <a:gd name="T41" fmla="*/ 29 h 141"/>
                <a:gd name="T42" fmla="*/ 108 w 160"/>
                <a:gd name="T43" fmla="*/ 26 h 141"/>
                <a:gd name="T44" fmla="*/ 100 w 160"/>
                <a:gd name="T45" fmla="*/ 22 h 141"/>
                <a:gd name="T46" fmla="*/ 97 w 160"/>
                <a:gd name="T47" fmla="*/ 22 h 141"/>
                <a:gd name="T48" fmla="*/ 93 w 160"/>
                <a:gd name="T49" fmla="*/ 14 h 141"/>
                <a:gd name="T50" fmla="*/ 89 w 160"/>
                <a:gd name="T51" fmla="*/ 11 h 141"/>
                <a:gd name="T52" fmla="*/ 86 w 160"/>
                <a:gd name="T53" fmla="*/ 7 h 141"/>
                <a:gd name="T54" fmla="*/ 78 w 160"/>
                <a:gd name="T55" fmla="*/ 7 h 141"/>
                <a:gd name="T56" fmla="*/ 78 w 160"/>
                <a:gd name="T57" fmla="*/ 3 h 141"/>
                <a:gd name="T58" fmla="*/ 71 w 160"/>
                <a:gd name="T59" fmla="*/ 3 h 141"/>
                <a:gd name="T60" fmla="*/ 60 w 160"/>
                <a:gd name="T61" fmla="*/ 0 h 141"/>
                <a:gd name="T62" fmla="*/ 52 w 160"/>
                <a:gd name="T63" fmla="*/ 3 h 141"/>
                <a:gd name="T64" fmla="*/ 48 w 160"/>
                <a:gd name="T65" fmla="*/ 7 h 141"/>
                <a:gd name="T66" fmla="*/ 45 w 160"/>
                <a:gd name="T67" fmla="*/ 11 h 141"/>
                <a:gd name="T68" fmla="*/ 34 w 160"/>
                <a:gd name="T69" fmla="*/ 14 h 141"/>
                <a:gd name="T70" fmla="*/ 34 w 160"/>
                <a:gd name="T71" fmla="*/ 22 h 141"/>
                <a:gd name="T72" fmla="*/ 34 w 160"/>
                <a:gd name="T73" fmla="*/ 33 h 141"/>
                <a:gd name="T74" fmla="*/ 34 w 160"/>
                <a:gd name="T75" fmla="*/ 40 h 141"/>
                <a:gd name="T76" fmla="*/ 30 w 160"/>
                <a:gd name="T77" fmla="*/ 48 h 141"/>
                <a:gd name="T78" fmla="*/ 0 w 160"/>
                <a:gd name="T79" fmla="*/ 70 h 141"/>
                <a:gd name="T80" fmla="*/ 0 w 160"/>
                <a:gd name="T81" fmla="*/ 70 h 141"/>
                <a:gd name="T82" fmla="*/ 23 w 160"/>
                <a:gd name="T83" fmla="*/ 92 h 141"/>
                <a:gd name="T84" fmla="*/ 130 w 160"/>
                <a:gd name="T85" fmla="*/ 141 h 141"/>
                <a:gd name="T86" fmla="*/ 137 w 160"/>
                <a:gd name="T87" fmla="*/ 126 h 141"/>
                <a:gd name="T88" fmla="*/ 152 w 160"/>
                <a:gd name="T89" fmla="*/ 126 h 141"/>
                <a:gd name="T90" fmla="*/ 156 w 160"/>
                <a:gd name="T91" fmla="*/ 126 h 141"/>
                <a:gd name="T92" fmla="*/ 160 w 160"/>
                <a:gd name="T93" fmla="*/ 12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0" h="141">
                  <a:moveTo>
                    <a:pt x="160" y="122"/>
                  </a:moveTo>
                  <a:lnTo>
                    <a:pt x="160" y="118"/>
                  </a:lnTo>
                  <a:lnTo>
                    <a:pt x="156" y="118"/>
                  </a:lnTo>
                  <a:lnTo>
                    <a:pt x="152" y="115"/>
                  </a:lnTo>
                  <a:lnTo>
                    <a:pt x="152" y="107"/>
                  </a:lnTo>
                  <a:lnTo>
                    <a:pt x="145" y="107"/>
                  </a:lnTo>
                  <a:lnTo>
                    <a:pt x="145" y="103"/>
                  </a:lnTo>
                  <a:lnTo>
                    <a:pt x="145" y="100"/>
                  </a:lnTo>
                  <a:lnTo>
                    <a:pt x="148" y="96"/>
                  </a:lnTo>
                  <a:lnTo>
                    <a:pt x="145" y="89"/>
                  </a:lnTo>
                  <a:lnTo>
                    <a:pt x="141" y="89"/>
                  </a:lnTo>
                  <a:lnTo>
                    <a:pt x="137" y="81"/>
                  </a:lnTo>
                  <a:lnTo>
                    <a:pt x="137" y="81"/>
                  </a:lnTo>
                  <a:lnTo>
                    <a:pt x="134" y="81"/>
                  </a:lnTo>
                  <a:lnTo>
                    <a:pt x="123" y="74"/>
                  </a:lnTo>
                  <a:lnTo>
                    <a:pt x="119" y="74"/>
                  </a:lnTo>
                  <a:lnTo>
                    <a:pt x="119" y="77"/>
                  </a:lnTo>
                  <a:lnTo>
                    <a:pt x="115" y="74"/>
                  </a:lnTo>
                  <a:lnTo>
                    <a:pt x="115" y="70"/>
                  </a:lnTo>
                  <a:lnTo>
                    <a:pt x="115" y="70"/>
                  </a:lnTo>
                  <a:lnTo>
                    <a:pt x="115" y="66"/>
                  </a:lnTo>
                  <a:lnTo>
                    <a:pt x="111" y="66"/>
                  </a:lnTo>
                  <a:lnTo>
                    <a:pt x="111" y="63"/>
                  </a:lnTo>
                  <a:lnTo>
                    <a:pt x="108" y="63"/>
                  </a:lnTo>
                  <a:lnTo>
                    <a:pt x="104" y="59"/>
                  </a:lnTo>
                  <a:lnTo>
                    <a:pt x="104" y="59"/>
                  </a:lnTo>
                  <a:lnTo>
                    <a:pt x="104" y="59"/>
                  </a:lnTo>
                  <a:lnTo>
                    <a:pt x="104" y="55"/>
                  </a:lnTo>
                  <a:lnTo>
                    <a:pt x="104" y="55"/>
                  </a:lnTo>
                  <a:lnTo>
                    <a:pt x="104" y="51"/>
                  </a:lnTo>
                  <a:lnTo>
                    <a:pt x="104" y="48"/>
                  </a:lnTo>
                  <a:lnTo>
                    <a:pt x="108" y="44"/>
                  </a:lnTo>
                  <a:lnTo>
                    <a:pt x="108" y="40"/>
                  </a:lnTo>
                  <a:lnTo>
                    <a:pt x="108" y="40"/>
                  </a:lnTo>
                  <a:lnTo>
                    <a:pt x="111" y="40"/>
                  </a:lnTo>
                  <a:lnTo>
                    <a:pt x="111" y="37"/>
                  </a:lnTo>
                  <a:lnTo>
                    <a:pt x="111" y="33"/>
                  </a:lnTo>
                  <a:lnTo>
                    <a:pt x="111" y="29"/>
                  </a:lnTo>
                  <a:lnTo>
                    <a:pt x="111" y="29"/>
                  </a:lnTo>
                  <a:lnTo>
                    <a:pt x="115" y="29"/>
                  </a:lnTo>
                  <a:lnTo>
                    <a:pt x="115" y="29"/>
                  </a:lnTo>
                  <a:lnTo>
                    <a:pt x="115" y="29"/>
                  </a:lnTo>
                  <a:lnTo>
                    <a:pt x="111" y="26"/>
                  </a:lnTo>
                  <a:lnTo>
                    <a:pt x="108" y="26"/>
                  </a:lnTo>
                  <a:lnTo>
                    <a:pt x="108" y="26"/>
                  </a:lnTo>
                  <a:lnTo>
                    <a:pt x="100" y="22"/>
                  </a:lnTo>
                  <a:lnTo>
                    <a:pt x="97" y="22"/>
                  </a:lnTo>
                  <a:lnTo>
                    <a:pt x="97" y="22"/>
                  </a:lnTo>
                  <a:lnTo>
                    <a:pt x="93" y="18"/>
                  </a:lnTo>
                  <a:lnTo>
                    <a:pt x="93" y="14"/>
                  </a:lnTo>
                  <a:lnTo>
                    <a:pt x="89" y="14"/>
                  </a:lnTo>
                  <a:lnTo>
                    <a:pt x="89" y="11"/>
                  </a:lnTo>
                  <a:lnTo>
                    <a:pt x="89" y="11"/>
                  </a:lnTo>
                  <a:lnTo>
                    <a:pt x="86" y="7"/>
                  </a:lnTo>
                  <a:lnTo>
                    <a:pt x="82" y="7"/>
                  </a:lnTo>
                  <a:lnTo>
                    <a:pt x="78" y="7"/>
                  </a:lnTo>
                  <a:lnTo>
                    <a:pt x="78" y="7"/>
                  </a:lnTo>
                  <a:lnTo>
                    <a:pt x="78" y="3"/>
                  </a:lnTo>
                  <a:lnTo>
                    <a:pt x="74" y="3"/>
                  </a:lnTo>
                  <a:lnTo>
                    <a:pt x="71" y="3"/>
                  </a:lnTo>
                  <a:lnTo>
                    <a:pt x="63" y="0"/>
                  </a:lnTo>
                  <a:lnTo>
                    <a:pt x="60" y="0"/>
                  </a:lnTo>
                  <a:lnTo>
                    <a:pt x="56" y="3"/>
                  </a:lnTo>
                  <a:lnTo>
                    <a:pt x="52" y="3"/>
                  </a:lnTo>
                  <a:lnTo>
                    <a:pt x="48" y="7"/>
                  </a:lnTo>
                  <a:lnTo>
                    <a:pt x="48" y="7"/>
                  </a:lnTo>
                  <a:lnTo>
                    <a:pt x="45" y="11"/>
                  </a:lnTo>
                  <a:lnTo>
                    <a:pt x="45" y="11"/>
                  </a:lnTo>
                  <a:lnTo>
                    <a:pt x="41" y="11"/>
                  </a:lnTo>
                  <a:lnTo>
                    <a:pt x="34" y="14"/>
                  </a:lnTo>
                  <a:lnTo>
                    <a:pt x="34" y="18"/>
                  </a:lnTo>
                  <a:lnTo>
                    <a:pt x="34" y="22"/>
                  </a:lnTo>
                  <a:lnTo>
                    <a:pt x="34" y="29"/>
                  </a:lnTo>
                  <a:lnTo>
                    <a:pt x="34" y="33"/>
                  </a:lnTo>
                  <a:lnTo>
                    <a:pt x="34" y="40"/>
                  </a:lnTo>
                  <a:lnTo>
                    <a:pt x="34" y="40"/>
                  </a:lnTo>
                  <a:lnTo>
                    <a:pt x="34" y="44"/>
                  </a:lnTo>
                  <a:lnTo>
                    <a:pt x="30" y="48"/>
                  </a:lnTo>
                  <a:lnTo>
                    <a:pt x="30" y="51"/>
                  </a:lnTo>
                  <a:lnTo>
                    <a:pt x="0" y="70"/>
                  </a:lnTo>
                  <a:lnTo>
                    <a:pt x="0" y="70"/>
                  </a:lnTo>
                  <a:lnTo>
                    <a:pt x="0" y="70"/>
                  </a:lnTo>
                  <a:lnTo>
                    <a:pt x="8" y="89"/>
                  </a:lnTo>
                  <a:lnTo>
                    <a:pt x="23" y="92"/>
                  </a:lnTo>
                  <a:lnTo>
                    <a:pt x="100" y="141"/>
                  </a:lnTo>
                  <a:lnTo>
                    <a:pt x="130" y="141"/>
                  </a:lnTo>
                  <a:lnTo>
                    <a:pt x="134" y="133"/>
                  </a:lnTo>
                  <a:lnTo>
                    <a:pt x="137" y="126"/>
                  </a:lnTo>
                  <a:lnTo>
                    <a:pt x="145" y="122"/>
                  </a:lnTo>
                  <a:lnTo>
                    <a:pt x="152" y="126"/>
                  </a:lnTo>
                  <a:lnTo>
                    <a:pt x="156" y="126"/>
                  </a:lnTo>
                  <a:lnTo>
                    <a:pt x="156" y="126"/>
                  </a:lnTo>
                  <a:lnTo>
                    <a:pt x="156" y="122"/>
                  </a:lnTo>
                  <a:lnTo>
                    <a:pt x="160" y="12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81"/>
            <p:cNvSpPr>
              <a:spLocks/>
            </p:cNvSpPr>
            <p:nvPr/>
          </p:nvSpPr>
          <p:spPr bwMode="auto">
            <a:xfrm>
              <a:off x="5255421" y="2575112"/>
              <a:ext cx="38599" cy="33452"/>
            </a:xfrm>
            <a:custGeom>
              <a:avLst/>
              <a:gdLst>
                <a:gd name="T0" fmla="*/ 0 w 30"/>
                <a:gd name="T1" fmla="*/ 19 h 26"/>
                <a:gd name="T2" fmla="*/ 4 w 30"/>
                <a:gd name="T3" fmla="*/ 11 h 26"/>
                <a:gd name="T4" fmla="*/ 7 w 30"/>
                <a:gd name="T5" fmla="*/ 4 h 26"/>
                <a:gd name="T6" fmla="*/ 15 w 30"/>
                <a:gd name="T7" fmla="*/ 0 h 26"/>
                <a:gd name="T8" fmla="*/ 22 w 30"/>
                <a:gd name="T9" fmla="*/ 4 h 26"/>
                <a:gd name="T10" fmla="*/ 26 w 30"/>
                <a:gd name="T11" fmla="*/ 4 h 26"/>
                <a:gd name="T12" fmla="*/ 26 w 30"/>
                <a:gd name="T13" fmla="*/ 4 h 26"/>
                <a:gd name="T14" fmla="*/ 26 w 30"/>
                <a:gd name="T15" fmla="*/ 4 h 26"/>
                <a:gd name="T16" fmla="*/ 26 w 30"/>
                <a:gd name="T17" fmla="*/ 11 h 26"/>
                <a:gd name="T18" fmla="*/ 18 w 30"/>
                <a:gd name="T19" fmla="*/ 11 h 26"/>
                <a:gd name="T20" fmla="*/ 26 w 30"/>
                <a:gd name="T21" fmla="*/ 15 h 26"/>
                <a:gd name="T22" fmla="*/ 26 w 30"/>
                <a:gd name="T23" fmla="*/ 15 h 26"/>
                <a:gd name="T24" fmla="*/ 26 w 30"/>
                <a:gd name="T25" fmla="*/ 15 h 26"/>
                <a:gd name="T26" fmla="*/ 26 w 30"/>
                <a:gd name="T27" fmla="*/ 19 h 26"/>
                <a:gd name="T28" fmla="*/ 30 w 30"/>
                <a:gd name="T29" fmla="*/ 22 h 26"/>
                <a:gd name="T30" fmla="*/ 26 w 30"/>
                <a:gd name="T31" fmla="*/ 22 h 26"/>
                <a:gd name="T32" fmla="*/ 26 w 30"/>
                <a:gd name="T33" fmla="*/ 22 h 26"/>
                <a:gd name="T34" fmla="*/ 30 w 30"/>
                <a:gd name="T35" fmla="*/ 22 h 26"/>
                <a:gd name="T36" fmla="*/ 18 w 30"/>
                <a:gd name="T37" fmla="*/ 26 h 26"/>
                <a:gd name="T38" fmla="*/ 18 w 30"/>
                <a:gd name="T39" fmla="*/ 22 h 26"/>
                <a:gd name="T40" fmla="*/ 4 w 30"/>
                <a:gd name="T41" fmla="*/ 19 h 26"/>
                <a:gd name="T42" fmla="*/ 0 w 30"/>
                <a:gd name="T43"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26">
                  <a:moveTo>
                    <a:pt x="0" y="19"/>
                  </a:moveTo>
                  <a:lnTo>
                    <a:pt x="4" y="11"/>
                  </a:lnTo>
                  <a:lnTo>
                    <a:pt x="7" y="4"/>
                  </a:lnTo>
                  <a:lnTo>
                    <a:pt x="15" y="0"/>
                  </a:lnTo>
                  <a:lnTo>
                    <a:pt x="22" y="4"/>
                  </a:lnTo>
                  <a:lnTo>
                    <a:pt x="26" y="4"/>
                  </a:lnTo>
                  <a:lnTo>
                    <a:pt x="26" y="4"/>
                  </a:lnTo>
                  <a:lnTo>
                    <a:pt x="26" y="4"/>
                  </a:lnTo>
                  <a:lnTo>
                    <a:pt x="26" y="11"/>
                  </a:lnTo>
                  <a:lnTo>
                    <a:pt x="18" y="11"/>
                  </a:lnTo>
                  <a:lnTo>
                    <a:pt x="26" y="15"/>
                  </a:lnTo>
                  <a:lnTo>
                    <a:pt x="26" y="15"/>
                  </a:lnTo>
                  <a:lnTo>
                    <a:pt x="26" y="15"/>
                  </a:lnTo>
                  <a:lnTo>
                    <a:pt x="26" y="19"/>
                  </a:lnTo>
                  <a:lnTo>
                    <a:pt x="30" y="22"/>
                  </a:lnTo>
                  <a:lnTo>
                    <a:pt x="26" y="22"/>
                  </a:lnTo>
                  <a:lnTo>
                    <a:pt x="26" y="22"/>
                  </a:lnTo>
                  <a:lnTo>
                    <a:pt x="30" y="22"/>
                  </a:lnTo>
                  <a:lnTo>
                    <a:pt x="18" y="26"/>
                  </a:lnTo>
                  <a:lnTo>
                    <a:pt x="18" y="22"/>
                  </a:lnTo>
                  <a:lnTo>
                    <a:pt x="4" y="19"/>
                  </a:lnTo>
                  <a:lnTo>
                    <a:pt x="0" y="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6" name="Freeform 82"/>
            <p:cNvSpPr>
              <a:spLocks/>
            </p:cNvSpPr>
            <p:nvPr/>
          </p:nvSpPr>
          <p:spPr bwMode="auto">
            <a:xfrm>
              <a:off x="4950488" y="2460603"/>
              <a:ext cx="47606" cy="23159"/>
            </a:xfrm>
            <a:custGeom>
              <a:avLst/>
              <a:gdLst>
                <a:gd name="T0" fmla="*/ 4 w 37"/>
                <a:gd name="T1" fmla="*/ 18 h 18"/>
                <a:gd name="T2" fmla="*/ 0 w 37"/>
                <a:gd name="T3" fmla="*/ 15 h 18"/>
                <a:gd name="T4" fmla="*/ 0 w 37"/>
                <a:gd name="T5" fmla="*/ 15 h 18"/>
                <a:gd name="T6" fmla="*/ 0 w 37"/>
                <a:gd name="T7" fmla="*/ 11 h 18"/>
                <a:gd name="T8" fmla="*/ 0 w 37"/>
                <a:gd name="T9" fmla="*/ 11 h 18"/>
                <a:gd name="T10" fmla="*/ 4 w 37"/>
                <a:gd name="T11" fmla="*/ 7 h 18"/>
                <a:gd name="T12" fmla="*/ 7 w 37"/>
                <a:gd name="T13" fmla="*/ 7 h 18"/>
                <a:gd name="T14" fmla="*/ 7 w 37"/>
                <a:gd name="T15" fmla="*/ 7 h 18"/>
                <a:gd name="T16" fmla="*/ 7 w 37"/>
                <a:gd name="T17" fmla="*/ 7 h 18"/>
                <a:gd name="T18" fmla="*/ 11 w 37"/>
                <a:gd name="T19" fmla="*/ 4 h 18"/>
                <a:gd name="T20" fmla="*/ 11 w 37"/>
                <a:gd name="T21" fmla="*/ 4 h 18"/>
                <a:gd name="T22" fmla="*/ 15 w 37"/>
                <a:gd name="T23" fmla="*/ 7 h 18"/>
                <a:gd name="T24" fmla="*/ 18 w 37"/>
                <a:gd name="T25" fmla="*/ 7 h 18"/>
                <a:gd name="T26" fmla="*/ 26 w 37"/>
                <a:gd name="T27" fmla="*/ 4 h 18"/>
                <a:gd name="T28" fmla="*/ 33 w 37"/>
                <a:gd name="T29" fmla="*/ 0 h 18"/>
                <a:gd name="T30" fmla="*/ 33 w 37"/>
                <a:gd name="T31" fmla="*/ 0 h 18"/>
                <a:gd name="T32" fmla="*/ 37 w 37"/>
                <a:gd name="T33" fmla="*/ 0 h 18"/>
                <a:gd name="T34" fmla="*/ 33 w 37"/>
                <a:gd name="T35" fmla="*/ 4 h 18"/>
                <a:gd name="T36" fmla="*/ 30 w 37"/>
                <a:gd name="T37" fmla="*/ 4 h 18"/>
                <a:gd name="T38" fmla="*/ 26 w 37"/>
                <a:gd name="T39" fmla="*/ 7 h 18"/>
                <a:gd name="T40" fmla="*/ 26 w 37"/>
                <a:gd name="T41" fmla="*/ 11 h 18"/>
                <a:gd name="T42" fmla="*/ 26 w 37"/>
                <a:gd name="T43" fmla="*/ 15 h 18"/>
                <a:gd name="T44" fmla="*/ 22 w 37"/>
                <a:gd name="T45" fmla="*/ 15 h 18"/>
                <a:gd name="T46" fmla="*/ 18 w 37"/>
                <a:gd name="T47" fmla="*/ 15 h 18"/>
                <a:gd name="T48" fmla="*/ 18 w 37"/>
                <a:gd name="T49" fmla="*/ 18 h 18"/>
                <a:gd name="T50" fmla="*/ 15 w 37"/>
                <a:gd name="T51" fmla="*/ 18 h 18"/>
                <a:gd name="T52" fmla="*/ 11 w 37"/>
                <a:gd name="T53" fmla="*/ 18 h 18"/>
                <a:gd name="T54" fmla="*/ 11 w 37"/>
                <a:gd name="T55" fmla="*/ 18 h 18"/>
                <a:gd name="T56" fmla="*/ 4 w 37"/>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8">
                  <a:moveTo>
                    <a:pt x="4" y="18"/>
                  </a:moveTo>
                  <a:lnTo>
                    <a:pt x="0" y="15"/>
                  </a:lnTo>
                  <a:lnTo>
                    <a:pt x="0" y="15"/>
                  </a:lnTo>
                  <a:lnTo>
                    <a:pt x="0" y="11"/>
                  </a:lnTo>
                  <a:lnTo>
                    <a:pt x="0" y="11"/>
                  </a:lnTo>
                  <a:lnTo>
                    <a:pt x="4" y="7"/>
                  </a:lnTo>
                  <a:lnTo>
                    <a:pt x="7" y="7"/>
                  </a:lnTo>
                  <a:lnTo>
                    <a:pt x="7" y="7"/>
                  </a:lnTo>
                  <a:lnTo>
                    <a:pt x="7" y="7"/>
                  </a:lnTo>
                  <a:lnTo>
                    <a:pt x="11" y="4"/>
                  </a:lnTo>
                  <a:lnTo>
                    <a:pt x="11" y="4"/>
                  </a:lnTo>
                  <a:lnTo>
                    <a:pt x="15" y="7"/>
                  </a:lnTo>
                  <a:lnTo>
                    <a:pt x="18" y="7"/>
                  </a:lnTo>
                  <a:lnTo>
                    <a:pt x="26" y="4"/>
                  </a:lnTo>
                  <a:lnTo>
                    <a:pt x="33" y="0"/>
                  </a:lnTo>
                  <a:lnTo>
                    <a:pt x="33" y="0"/>
                  </a:lnTo>
                  <a:lnTo>
                    <a:pt x="37" y="0"/>
                  </a:lnTo>
                  <a:lnTo>
                    <a:pt x="33" y="4"/>
                  </a:lnTo>
                  <a:lnTo>
                    <a:pt x="30" y="4"/>
                  </a:lnTo>
                  <a:lnTo>
                    <a:pt x="26" y="7"/>
                  </a:lnTo>
                  <a:lnTo>
                    <a:pt x="26" y="11"/>
                  </a:lnTo>
                  <a:lnTo>
                    <a:pt x="26" y="15"/>
                  </a:lnTo>
                  <a:lnTo>
                    <a:pt x="22" y="15"/>
                  </a:lnTo>
                  <a:lnTo>
                    <a:pt x="18" y="15"/>
                  </a:lnTo>
                  <a:lnTo>
                    <a:pt x="18" y="18"/>
                  </a:lnTo>
                  <a:lnTo>
                    <a:pt x="15" y="18"/>
                  </a:lnTo>
                  <a:lnTo>
                    <a:pt x="11" y="18"/>
                  </a:lnTo>
                  <a:lnTo>
                    <a:pt x="11" y="18"/>
                  </a:lnTo>
                  <a:lnTo>
                    <a:pt x="4"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7" name="Freeform 83"/>
            <p:cNvSpPr>
              <a:spLocks/>
            </p:cNvSpPr>
            <p:nvPr/>
          </p:nvSpPr>
          <p:spPr bwMode="auto">
            <a:xfrm>
              <a:off x="5017394" y="2422004"/>
              <a:ext cx="132523" cy="110650"/>
            </a:xfrm>
            <a:custGeom>
              <a:avLst/>
              <a:gdLst>
                <a:gd name="T0" fmla="*/ 85 w 103"/>
                <a:gd name="T1" fmla="*/ 48 h 86"/>
                <a:gd name="T2" fmla="*/ 89 w 103"/>
                <a:gd name="T3" fmla="*/ 41 h 86"/>
                <a:gd name="T4" fmla="*/ 89 w 103"/>
                <a:gd name="T5" fmla="*/ 37 h 86"/>
                <a:gd name="T6" fmla="*/ 89 w 103"/>
                <a:gd name="T7" fmla="*/ 26 h 86"/>
                <a:gd name="T8" fmla="*/ 89 w 103"/>
                <a:gd name="T9" fmla="*/ 15 h 86"/>
                <a:gd name="T10" fmla="*/ 96 w 103"/>
                <a:gd name="T11" fmla="*/ 8 h 86"/>
                <a:gd name="T12" fmla="*/ 100 w 103"/>
                <a:gd name="T13" fmla="*/ 8 h 86"/>
                <a:gd name="T14" fmla="*/ 100 w 103"/>
                <a:gd name="T15" fmla="*/ 0 h 86"/>
                <a:gd name="T16" fmla="*/ 89 w 103"/>
                <a:gd name="T17" fmla="*/ 4 h 86"/>
                <a:gd name="T18" fmla="*/ 78 w 103"/>
                <a:gd name="T19" fmla="*/ 4 h 86"/>
                <a:gd name="T20" fmla="*/ 70 w 103"/>
                <a:gd name="T21" fmla="*/ 4 h 86"/>
                <a:gd name="T22" fmla="*/ 63 w 103"/>
                <a:gd name="T23" fmla="*/ 8 h 86"/>
                <a:gd name="T24" fmla="*/ 55 w 103"/>
                <a:gd name="T25" fmla="*/ 11 h 86"/>
                <a:gd name="T26" fmla="*/ 48 w 103"/>
                <a:gd name="T27" fmla="*/ 8 h 86"/>
                <a:gd name="T28" fmla="*/ 37 w 103"/>
                <a:gd name="T29" fmla="*/ 8 h 86"/>
                <a:gd name="T30" fmla="*/ 33 w 103"/>
                <a:gd name="T31" fmla="*/ 11 h 86"/>
                <a:gd name="T32" fmla="*/ 22 w 103"/>
                <a:gd name="T33" fmla="*/ 11 h 86"/>
                <a:gd name="T34" fmla="*/ 15 w 103"/>
                <a:gd name="T35" fmla="*/ 11 h 86"/>
                <a:gd name="T36" fmla="*/ 11 w 103"/>
                <a:gd name="T37" fmla="*/ 19 h 86"/>
                <a:gd name="T38" fmla="*/ 11 w 103"/>
                <a:gd name="T39" fmla="*/ 23 h 86"/>
                <a:gd name="T40" fmla="*/ 4 w 103"/>
                <a:gd name="T41" fmla="*/ 23 h 86"/>
                <a:gd name="T42" fmla="*/ 0 w 103"/>
                <a:gd name="T43" fmla="*/ 26 h 86"/>
                <a:gd name="T44" fmla="*/ 4 w 103"/>
                <a:gd name="T45" fmla="*/ 34 h 86"/>
                <a:gd name="T46" fmla="*/ 4 w 103"/>
                <a:gd name="T47" fmla="*/ 41 h 86"/>
                <a:gd name="T48" fmla="*/ 11 w 103"/>
                <a:gd name="T49" fmla="*/ 48 h 86"/>
                <a:gd name="T50" fmla="*/ 15 w 103"/>
                <a:gd name="T51" fmla="*/ 52 h 86"/>
                <a:gd name="T52" fmla="*/ 15 w 103"/>
                <a:gd name="T53" fmla="*/ 60 h 86"/>
                <a:gd name="T54" fmla="*/ 15 w 103"/>
                <a:gd name="T55" fmla="*/ 60 h 86"/>
                <a:gd name="T56" fmla="*/ 7 w 103"/>
                <a:gd name="T57" fmla="*/ 63 h 86"/>
                <a:gd name="T58" fmla="*/ 7 w 103"/>
                <a:gd name="T59" fmla="*/ 67 h 86"/>
                <a:gd name="T60" fmla="*/ 7 w 103"/>
                <a:gd name="T61" fmla="*/ 71 h 86"/>
                <a:gd name="T62" fmla="*/ 7 w 103"/>
                <a:gd name="T63" fmla="*/ 78 h 86"/>
                <a:gd name="T64" fmla="*/ 15 w 103"/>
                <a:gd name="T65" fmla="*/ 82 h 86"/>
                <a:gd name="T66" fmla="*/ 18 w 103"/>
                <a:gd name="T67" fmla="*/ 86 h 86"/>
                <a:gd name="T68" fmla="*/ 55 w 103"/>
                <a:gd name="T69"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6">
                  <a:moveTo>
                    <a:pt x="55" y="67"/>
                  </a:moveTo>
                  <a:lnTo>
                    <a:pt x="85" y="48"/>
                  </a:lnTo>
                  <a:lnTo>
                    <a:pt x="85" y="45"/>
                  </a:lnTo>
                  <a:lnTo>
                    <a:pt x="89" y="41"/>
                  </a:lnTo>
                  <a:lnTo>
                    <a:pt x="89" y="37"/>
                  </a:lnTo>
                  <a:lnTo>
                    <a:pt x="89" y="37"/>
                  </a:lnTo>
                  <a:lnTo>
                    <a:pt x="89" y="30"/>
                  </a:lnTo>
                  <a:lnTo>
                    <a:pt x="89" y="26"/>
                  </a:lnTo>
                  <a:lnTo>
                    <a:pt x="89" y="19"/>
                  </a:lnTo>
                  <a:lnTo>
                    <a:pt x="89" y="15"/>
                  </a:lnTo>
                  <a:lnTo>
                    <a:pt x="89" y="11"/>
                  </a:lnTo>
                  <a:lnTo>
                    <a:pt x="96" y="8"/>
                  </a:lnTo>
                  <a:lnTo>
                    <a:pt x="100" y="8"/>
                  </a:lnTo>
                  <a:lnTo>
                    <a:pt x="100" y="8"/>
                  </a:lnTo>
                  <a:lnTo>
                    <a:pt x="103" y="4"/>
                  </a:lnTo>
                  <a:lnTo>
                    <a:pt x="100" y="0"/>
                  </a:lnTo>
                  <a:lnTo>
                    <a:pt x="96" y="0"/>
                  </a:lnTo>
                  <a:lnTo>
                    <a:pt x="89" y="4"/>
                  </a:lnTo>
                  <a:lnTo>
                    <a:pt x="81" y="4"/>
                  </a:lnTo>
                  <a:lnTo>
                    <a:pt x="78" y="4"/>
                  </a:lnTo>
                  <a:lnTo>
                    <a:pt x="74" y="4"/>
                  </a:lnTo>
                  <a:lnTo>
                    <a:pt x="70" y="4"/>
                  </a:lnTo>
                  <a:lnTo>
                    <a:pt x="66" y="8"/>
                  </a:lnTo>
                  <a:lnTo>
                    <a:pt x="63" y="8"/>
                  </a:lnTo>
                  <a:lnTo>
                    <a:pt x="63" y="11"/>
                  </a:lnTo>
                  <a:lnTo>
                    <a:pt x="55" y="11"/>
                  </a:lnTo>
                  <a:lnTo>
                    <a:pt x="48" y="8"/>
                  </a:lnTo>
                  <a:lnTo>
                    <a:pt x="48" y="8"/>
                  </a:lnTo>
                  <a:lnTo>
                    <a:pt x="44" y="8"/>
                  </a:lnTo>
                  <a:lnTo>
                    <a:pt x="37" y="8"/>
                  </a:lnTo>
                  <a:lnTo>
                    <a:pt x="33" y="8"/>
                  </a:lnTo>
                  <a:lnTo>
                    <a:pt x="33" y="11"/>
                  </a:lnTo>
                  <a:lnTo>
                    <a:pt x="22" y="11"/>
                  </a:lnTo>
                  <a:lnTo>
                    <a:pt x="22" y="11"/>
                  </a:lnTo>
                  <a:lnTo>
                    <a:pt x="15" y="11"/>
                  </a:lnTo>
                  <a:lnTo>
                    <a:pt x="15" y="11"/>
                  </a:lnTo>
                  <a:lnTo>
                    <a:pt x="15" y="19"/>
                  </a:lnTo>
                  <a:lnTo>
                    <a:pt x="11" y="19"/>
                  </a:lnTo>
                  <a:lnTo>
                    <a:pt x="15" y="23"/>
                  </a:lnTo>
                  <a:lnTo>
                    <a:pt x="11" y="23"/>
                  </a:lnTo>
                  <a:lnTo>
                    <a:pt x="7" y="26"/>
                  </a:lnTo>
                  <a:lnTo>
                    <a:pt x="4" y="23"/>
                  </a:lnTo>
                  <a:lnTo>
                    <a:pt x="4" y="26"/>
                  </a:lnTo>
                  <a:lnTo>
                    <a:pt x="0" y="26"/>
                  </a:lnTo>
                  <a:lnTo>
                    <a:pt x="0" y="30"/>
                  </a:lnTo>
                  <a:lnTo>
                    <a:pt x="4" y="34"/>
                  </a:lnTo>
                  <a:lnTo>
                    <a:pt x="7" y="37"/>
                  </a:lnTo>
                  <a:lnTo>
                    <a:pt x="4" y="41"/>
                  </a:lnTo>
                  <a:lnTo>
                    <a:pt x="4" y="48"/>
                  </a:lnTo>
                  <a:lnTo>
                    <a:pt x="11" y="48"/>
                  </a:lnTo>
                  <a:lnTo>
                    <a:pt x="11" y="52"/>
                  </a:lnTo>
                  <a:lnTo>
                    <a:pt x="15" y="52"/>
                  </a:lnTo>
                  <a:lnTo>
                    <a:pt x="15" y="56"/>
                  </a:lnTo>
                  <a:lnTo>
                    <a:pt x="15" y="60"/>
                  </a:lnTo>
                  <a:lnTo>
                    <a:pt x="15" y="60"/>
                  </a:lnTo>
                  <a:lnTo>
                    <a:pt x="15" y="60"/>
                  </a:lnTo>
                  <a:lnTo>
                    <a:pt x="11" y="60"/>
                  </a:lnTo>
                  <a:lnTo>
                    <a:pt x="7" y="63"/>
                  </a:lnTo>
                  <a:lnTo>
                    <a:pt x="7" y="67"/>
                  </a:lnTo>
                  <a:lnTo>
                    <a:pt x="7" y="67"/>
                  </a:lnTo>
                  <a:lnTo>
                    <a:pt x="7" y="71"/>
                  </a:lnTo>
                  <a:lnTo>
                    <a:pt x="7" y="71"/>
                  </a:lnTo>
                  <a:lnTo>
                    <a:pt x="11" y="78"/>
                  </a:lnTo>
                  <a:lnTo>
                    <a:pt x="7" y="78"/>
                  </a:lnTo>
                  <a:lnTo>
                    <a:pt x="11" y="78"/>
                  </a:lnTo>
                  <a:lnTo>
                    <a:pt x="15" y="82"/>
                  </a:lnTo>
                  <a:lnTo>
                    <a:pt x="18" y="86"/>
                  </a:lnTo>
                  <a:lnTo>
                    <a:pt x="18" y="86"/>
                  </a:lnTo>
                  <a:lnTo>
                    <a:pt x="22" y="86"/>
                  </a:lnTo>
                  <a:lnTo>
                    <a:pt x="55" y="67"/>
                  </a:lnTo>
                  <a:lnTo>
                    <a:pt x="55" y="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8" name="Freeform 84"/>
            <p:cNvSpPr>
              <a:spLocks/>
            </p:cNvSpPr>
            <p:nvPr/>
          </p:nvSpPr>
          <p:spPr bwMode="auto">
            <a:xfrm>
              <a:off x="4992949" y="2508208"/>
              <a:ext cx="33452" cy="86205"/>
            </a:xfrm>
            <a:custGeom>
              <a:avLst/>
              <a:gdLst>
                <a:gd name="T0" fmla="*/ 15 w 26"/>
                <a:gd name="T1" fmla="*/ 67 h 67"/>
                <a:gd name="T2" fmla="*/ 19 w 26"/>
                <a:gd name="T3" fmla="*/ 63 h 67"/>
                <a:gd name="T4" fmla="*/ 19 w 26"/>
                <a:gd name="T5" fmla="*/ 63 h 67"/>
                <a:gd name="T6" fmla="*/ 19 w 26"/>
                <a:gd name="T7" fmla="*/ 63 h 67"/>
                <a:gd name="T8" fmla="*/ 19 w 26"/>
                <a:gd name="T9" fmla="*/ 59 h 67"/>
                <a:gd name="T10" fmla="*/ 19 w 26"/>
                <a:gd name="T11" fmla="*/ 56 h 67"/>
                <a:gd name="T12" fmla="*/ 19 w 26"/>
                <a:gd name="T13" fmla="*/ 52 h 67"/>
                <a:gd name="T14" fmla="*/ 19 w 26"/>
                <a:gd name="T15" fmla="*/ 48 h 67"/>
                <a:gd name="T16" fmla="*/ 23 w 26"/>
                <a:gd name="T17" fmla="*/ 48 h 67"/>
                <a:gd name="T18" fmla="*/ 23 w 26"/>
                <a:gd name="T19" fmla="*/ 45 h 67"/>
                <a:gd name="T20" fmla="*/ 23 w 26"/>
                <a:gd name="T21" fmla="*/ 41 h 67"/>
                <a:gd name="T22" fmla="*/ 23 w 26"/>
                <a:gd name="T23" fmla="*/ 41 h 67"/>
                <a:gd name="T24" fmla="*/ 23 w 26"/>
                <a:gd name="T25" fmla="*/ 33 h 67"/>
                <a:gd name="T26" fmla="*/ 23 w 26"/>
                <a:gd name="T27" fmla="*/ 33 h 67"/>
                <a:gd name="T28" fmla="*/ 19 w 26"/>
                <a:gd name="T29" fmla="*/ 33 h 67"/>
                <a:gd name="T30" fmla="*/ 15 w 26"/>
                <a:gd name="T31" fmla="*/ 33 h 67"/>
                <a:gd name="T32" fmla="*/ 15 w 26"/>
                <a:gd name="T33" fmla="*/ 33 h 67"/>
                <a:gd name="T34" fmla="*/ 15 w 26"/>
                <a:gd name="T35" fmla="*/ 30 h 67"/>
                <a:gd name="T36" fmla="*/ 15 w 26"/>
                <a:gd name="T37" fmla="*/ 22 h 67"/>
                <a:gd name="T38" fmla="*/ 15 w 26"/>
                <a:gd name="T39" fmla="*/ 19 h 67"/>
                <a:gd name="T40" fmla="*/ 15 w 26"/>
                <a:gd name="T41" fmla="*/ 15 h 67"/>
                <a:gd name="T42" fmla="*/ 19 w 26"/>
                <a:gd name="T43" fmla="*/ 15 h 67"/>
                <a:gd name="T44" fmla="*/ 19 w 26"/>
                <a:gd name="T45" fmla="*/ 19 h 67"/>
                <a:gd name="T46" fmla="*/ 23 w 26"/>
                <a:gd name="T47" fmla="*/ 19 h 67"/>
                <a:gd name="T48" fmla="*/ 23 w 26"/>
                <a:gd name="T49" fmla="*/ 19 h 67"/>
                <a:gd name="T50" fmla="*/ 23 w 26"/>
                <a:gd name="T51" fmla="*/ 15 h 67"/>
                <a:gd name="T52" fmla="*/ 23 w 26"/>
                <a:gd name="T53" fmla="*/ 15 h 67"/>
                <a:gd name="T54" fmla="*/ 23 w 26"/>
                <a:gd name="T55" fmla="*/ 15 h 67"/>
                <a:gd name="T56" fmla="*/ 23 w 26"/>
                <a:gd name="T57" fmla="*/ 11 h 67"/>
                <a:gd name="T58" fmla="*/ 23 w 26"/>
                <a:gd name="T59" fmla="*/ 7 h 67"/>
                <a:gd name="T60" fmla="*/ 23 w 26"/>
                <a:gd name="T61" fmla="*/ 4 h 67"/>
                <a:gd name="T62" fmla="*/ 26 w 26"/>
                <a:gd name="T63" fmla="*/ 0 h 67"/>
                <a:gd name="T64" fmla="*/ 23 w 26"/>
                <a:gd name="T65" fmla="*/ 0 h 67"/>
                <a:gd name="T66" fmla="*/ 23 w 26"/>
                <a:gd name="T67" fmla="*/ 4 h 67"/>
                <a:gd name="T68" fmla="*/ 15 w 26"/>
                <a:gd name="T69" fmla="*/ 4 h 67"/>
                <a:gd name="T70" fmla="*/ 15 w 26"/>
                <a:gd name="T71" fmla="*/ 4 h 67"/>
                <a:gd name="T72" fmla="*/ 11 w 26"/>
                <a:gd name="T73" fmla="*/ 7 h 67"/>
                <a:gd name="T74" fmla="*/ 8 w 26"/>
                <a:gd name="T75" fmla="*/ 19 h 67"/>
                <a:gd name="T76" fmla="*/ 4 w 26"/>
                <a:gd name="T77" fmla="*/ 26 h 67"/>
                <a:gd name="T78" fmla="*/ 0 w 26"/>
                <a:gd name="T79" fmla="*/ 33 h 67"/>
                <a:gd name="T80" fmla="*/ 0 w 26"/>
                <a:gd name="T81" fmla="*/ 33 h 67"/>
                <a:gd name="T82" fmla="*/ 4 w 26"/>
                <a:gd name="T83" fmla="*/ 37 h 67"/>
                <a:gd name="T84" fmla="*/ 8 w 26"/>
                <a:gd name="T85" fmla="*/ 45 h 67"/>
                <a:gd name="T86" fmla="*/ 11 w 26"/>
                <a:gd name="T87" fmla="*/ 52 h 67"/>
                <a:gd name="T88" fmla="*/ 15 w 26"/>
                <a:gd name="T89" fmla="*/ 59 h 67"/>
                <a:gd name="T90" fmla="*/ 11 w 26"/>
                <a:gd name="T91" fmla="*/ 63 h 67"/>
                <a:gd name="T92" fmla="*/ 15 w 26"/>
                <a:gd name="T9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67">
                  <a:moveTo>
                    <a:pt x="15" y="67"/>
                  </a:moveTo>
                  <a:lnTo>
                    <a:pt x="19" y="63"/>
                  </a:lnTo>
                  <a:lnTo>
                    <a:pt x="19" y="63"/>
                  </a:lnTo>
                  <a:lnTo>
                    <a:pt x="19" y="63"/>
                  </a:lnTo>
                  <a:lnTo>
                    <a:pt x="19" y="59"/>
                  </a:lnTo>
                  <a:lnTo>
                    <a:pt x="19" y="56"/>
                  </a:lnTo>
                  <a:lnTo>
                    <a:pt x="19" y="52"/>
                  </a:lnTo>
                  <a:lnTo>
                    <a:pt x="19" y="48"/>
                  </a:lnTo>
                  <a:lnTo>
                    <a:pt x="23" y="48"/>
                  </a:lnTo>
                  <a:lnTo>
                    <a:pt x="23" y="45"/>
                  </a:lnTo>
                  <a:lnTo>
                    <a:pt x="23" y="41"/>
                  </a:lnTo>
                  <a:lnTo>
                    <a:pt x="23" y="41"/>
                  </a:lnTo>
                  <a:lnTo>
                    <a:pt x="23" y="33"/>
                  </a:lnTo>
                  <a:lnTo>
                    <a:pt x="23" y="33"/>
                  </a:lnTo>
                  <a:lnTo>
                    <a:pt x="19" y="33"/>
                  </a:lnTo>
                  <a:lnTo>
                    <a:pt x="15" y="33"/>
                  </a:lnTo>
                  <a:lnTo>
                    <a:pt x="15" y="33"/>
                  </a:lnTo>
                  <a:lnTo>
                    <a:pt x="15" y="30"/>
                  </a:lnTo>
                  <a:lnTo>
                    <a:pt x="15" y="22"/>
                  </a:lnTo>
                  <a:lnTo>
                    <a:pt x="15" y="19"/>
                  </a:lnTo>
                  <a:lnTo>
                    <a:pt x="15" y="15"/>
                  </a:lnTo>
                  <a:lnTo>
                    <a:pt x="19" y="15"/>
                  </a:lnTo>
                  <a:lnTo>
                    <a:pt x="19" y="19"/>
                  </a:lnTo>
                  <a:lnTo>
                    <a:pt x="23" y="19"/>
                  </a:lnTo>
                  <a:lnTo>
                    <a:pt x="23" y="19"/>
                  </a:lnTo>
                  <a:lnTo>
                    <a:pt x="23" y="15"/>
                  </a:lnTo>
                  <a:lnTo>
                    <a:pt x="23" y="15"/>
                  </a:lnTo>
                  <a:lnTo>
                    <a:pt x="23" y="15"/>
                  </a:lnTo>
                  <a:lnTo>
                    <a:pt x="23" y="11"/>
                  </a:lnTo>
                  <a:lnTo>
                    <a:pt x="23" y="7"/>
                  </a:lnTo>
                  <a:lnTo>
                    <a:pt x="23" y="4"/>
                  </a:lnTo>
                  <a:lnTo>
                    <a:pt x="26" y="0"/>
                  </a:lnTo>
                  <a:lnTo>
                    <a:pt x="23" y="0"/>
                  </a:lnTo>
                  <a:lnTo>
                    <a:pt x="23" y="4"/>
                  </a:lnTo>
                  <a:lnTo>
                    <a:pt x="15" y="4"/>
                  </a:lnTo>
                  <a:lnTo>
                    <a:pt x="15" y="4"/>
                  </a:lnTo>
                  <a:lnTo>
                    <a:pt x="11" y="7"/>
                  </a:lnTo>
                  <a:lnTo>
                    <a:pt x="8" y="19"/>
                  </a:lnTo>
                  <a:lnTo>
                    <a:pt x="4" y="26"/>
                  </a:lnTo>
                  <a:lnTo>
                    <a:pt x="0" y="33"/>
                  </a:lnTo>
                  <a:lnTo>
                    <a:pt x="0" y="33"/>
                  </a:lnTo>
                  <a:lnTo>
                    <a:pt x="4" y="37"/>
                  </a:lnTo>
                  <a:lnTo>
                    <a:pt x="8" y="45"/>
                  </a:lnTo>
                  <a:lnTo>
                    <a:pt x="11" y="52"/>
                  </a:lnTo>
                  <a:lnTo>
                    <a:pt x="15" y="59"/>
                  </a:lnTo>
                  <a:lnTo>
                    <a:pt x="11" y="63"/>
                  </a:lnTo>
                  <a:lnTo>
                    <a:pt x="15" y="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85"/>
            <p:cNvSpPr>
              <a:spLocks/>
            </p:cNvSpPr>
            <p:nvPr/>
          </p:nvSpPr>
          <p:spPr bwMode="auto">
            <a:xfrm>
              <a:off x="5022541" y="2508208"/>
              <a:ext cx="9007" cy="19300"/>
            </a:xfrm>
            <a:custGeom>
              <a:avLst/>
              <a:gdLst>
                <a:gd name="T0" fmla="*/ 0 w 7"/>
                <a:gd name="T1" fmla="*/ 15 h 15"/>
                <a:gd name="T2" fmla="*/ 0 w 7"/>
                <a:gd name="T3" fmla="*/ 15 h 15"/>
                <a:gd name="T4" fmla="*/ 0 w 7"/>
                <a:gd name="T5" fmla="*/ 11 h 15"/>
                <a:gd name="T6" fmla="*/ 0 w 7"/>
                <a:gd name="T7" fmla="*/ 7 h 15"/>
                <a:gd name="T8" fmla="*/ 0 w 7"/>
                <a:gd name="T9" fmla="*/ 4 h 15"/>
                <a:gd name="T10" fmla="*/ 3 w 7"/>
                <a:gd name="T11" fmla="*/ 0 h 15"/>
                <a:gd name="T12" fmla="*/ 3 w 7"/>
                <a:gd name="T13" fmla="*/ 0 h 15"/>
                <a:gd name="T14" fmla="*/ 3 w 7"/>
                <a:gd name="T15" fmla="*/ 4 h 15"/>
                <a:gd name="T16" fmla="*/ 3 w 7"/>
                <a:gd name="T17" fmla="*/ 4 h 15"/>
                <a:gd name="T18" fmla="*/ 7 w 7"/>
                <a:gd name="T19" fmla="*/ 11 h 15"/>
                <a:gd name="T20" fmla="*/ 3 w 7"/>
                <a:gd name="T21" fmla="*/ 11 h 15"/>
                <a:gd name="T22" fmla="*/ 3 w 7"/>
                <a:gd name="T23" fmla="*/ 11 h 15"/>
                <a:gd name="T24" fmla="*/ 3 w 7"/>
                <a:gd name="T25" fmla="*/ 15 h 15"/>
                <a:gd name="T26" fmla="*/ 0 w 7"/>
                <a:gd name="T27" fmla="*/ 15 h 15"/>
                <a:gd name="T28" fmla="*/ 0 w 7"/>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5">
                  <a:moveTo>
                    <a:pt x="0" y="15"/>
                  </a:moveTo>
                  <a:lnTo>
                    <a:pt x="0" y="15"/>
                  </a:lnTo>
                  <a:lnTo>
                    <a:pt x="0" y="11"/>
                  </a:lnTo>
                  <a:lnTo>
                    <a:pt x="0" y="7"/>
                  </a:lnTo>
                  <a:lnTo>
                    <a:pt x="0" y="4"/>
                  </a:lnTo>
                  <a:lnTo>
                    <a:pt x="3" y="0"/>
                  </a:lnTo>
                  <a:lnTo>
                    <a:pt x="3" y="0"/>
                  </a:lnTo>
                  <a:lnTo>
                    <a:pt x="3" y="4"/>
                  </a:lnTo>
                  <a:lnTo>
                    <a:pt x="3" y="4"/>
                  </a:lnTo>
                  <a:lnTo>
                    <a:pt x="7" y="11"/>
                  </a:lnTo>
                  <a:lnTo>
                    <a:pt x="3" y="11"/>
                  </a:lnTo>
                  <a:lnTo>
                    <a:pt x="3" y="11"/>
                  </a:lnTo>
                  <a:lnTo>
                    <a:pt x="3" y="15"/>
                  </a:lnTo>
                  <a:lnTo>
                    <a:pt x="0" y="15"/>
                  </a:lnTo>
                  <a:lnTo>
                    <a:pt x="0" y="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86"/>
            <p:cNvSpPr>
              <a:spLocks/>
            </p:cNvSpPr>
            <p:nvPr/>
          </p:nvSpPr>
          <p:spPr bwMode="auto">
            <a:xfrm>
              <a:off x="5012246" y="2527507"/>
              <a:ext cx="10293" cy="23159"/>
            </a:xfrm>
            <a:custGeom>
              <a:avLst/>
              <a:gdLst>
                <a:gd name="T0" fmla="*/ 8 w 8"/>
                <a:gd name="T1" fmla="*/ 18 h 18"/>
                <a:gd name="T2" fmla="*/ 4 w 8"/>
                <a:gd name="T3" fmla="*/ 18 h 18"/>
                <a:gd name="T4" fmla="*/ 0 w 8"/>
                <a:gd name="T5" fmla="*/ 18 h 18"/>
                <a:gd name="T6" fmla="*/ 0 w 8"/>
                <a:gd name="T7" fmla="*/ 18 h 18"/>
                <a:gd name="T8" fmla="*/ 0 w 8"/>
                <a:gd name="T9" fmla="*/ 15 h 18"/>
                <a:gd name="T10" fmla="*/ 0 w 8"/>
                <a:gd name="T11" fmla="*/ 7 h 18"/>
                <a:gd name="T12" fmla="*/ 0 w 8"/>
                <a:gd name="T13" fmla="*/ 4 h 18"/>
                <a:gd name="T14" fmla="*/ 0 w 8"/>
                <a:gd name="T15" fmla="*/ 0 h 18"/>
                <a:gd name="T16" fmla="*/ 4 w 8"/>
                <a:gd name="T17" fmla="*/ 0 h 18"/>
                <a:gd name="T18" fmla="*/ 4 w 8"/>
                <a:gd name="T19" fmla="*/ 4 h 18"/>
                <a:gd name="T20" fmla="*/ 8 w 8"/>
                <a:gd name="T21" fmla="*/ 4 h 18"/>
                <a:gd name="T22" fmla="*/ 8 w 8"/>
                <a:gd name="T23" fmla="*/ 4 h 18"/>
                <a:gd name="T24" fmla="*/ 8 w 8"/>
                <a:gd name="T25" fmla="*/ 4 h 18"/>
                <a:gd name="T26" fmla="*/ 8 w 8"/>
                <a:gd name="T27" fmla="*/ 4 h 18"/>
                <a:gd name="T28" fmla="*/ 8 w 8"/>
                <a:gd name="T29" fmla="*/ 7 h 18"/>
                <a:gd name="T30" fmla="*/ 8 w 8"/>
                <a:gd name="T31" fmla="*/ 11 h 18"/>
                <a:gd name="T32" fmla="*/ 8 w 8"/>
                <a:gd name="T33" fmla="*/ 11 h 18"/>
                <a:gd name="T34" fmla="*/ 8 w 8"/>
                <a:gd name="T35" fmla="*/ 18 h 18"/>
                <a:gd name="T36" fmla="*/ 8 w 8"/>
                <a:gd name="T3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18">
                  <a:moveTo>
                    <a:pt x="8" y="18"/>
                  </a:moveTo>
                  <a:lnTo>
                    <a:pt x="4" y="18"/>
                  </a:lnTo>
                  <a:lnTo>
                    <a:pt x="0" y="18"/>
                  </a:lnTo>
                  <a:lnTo>
                    <a:pt x="0" y="18"/>
                  </a:lnTo>
                  <a:lnTo>
                    <a:pt x="0" y="15"/>
                  </a:lnTo>
                  <a:lnTo>
                    <a:pt x="0" y="7"/>
                  </a:lnTo>
                  <a:lnTo>
                    <a:pt x="0" y="4"/>
                  </a:lnTo>
                  <a:lnTo>
                    <a:pt x="0" y="0"/>
                  </a:lnTo>
                  <a:lnTo>
                    <a:pt x="4" y="0"/>
                  </a:lnTo>
                  <a:lnTo>
                    <a:pt x="4" y="4"/>
                  </a:lnTo>
                  <a:lnTo>
                    <a:pt x="8" y="4"/>
                  </a:lnTo>
                  <a:lnTo>
                    <a:pt x="8" y="4"/>
                  </a:lnTo>
                  <a:lnTo>
                    <a:pt x="8" y="4"/>
                  </a:lnTo>
                  <a:lnTo>
                    <a:pt x="8" y="4"/>
                  </a:lnTo>
                  <a:lnTo>
                    <a:pt x="8" y="7"/>
                  </a:lnTo>
                  <a:lnTo>
                    <a:pt x="8" y="11"/>
                  </a:lnTo>
                  <a:lnTo>
                    <a:pt x="8" y="11"/>
                  </a:lnTo>
                  <a:lnTo>
                    <a:pt x="8" y="18"/>
                  </a:lnTo>
                  <a:lnTo>
                    <a:pt x="8"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87"/>
            <p:cNvSpPr>
              <a:spLocks/>
            </p:cNvSpPr>
            <p:nvPr/>
          </p:nvSpPr>
          <p:spPr bwMode="auto">
            <a:xfrm>
              <a:off x="5012248" y="2483762"/>
              <a:ext cx="24446" cy="29593"/>
            </a:xfrm>
            <a:custGeom>
              <a:avLst/>
              <a:gdLst>
                <a:gd name="T0" fmla="*/ 0 w 19"/>
                <a:gd name="T1" fmla="*/ 23 h 23"/>
                <a:gd name="T2" fmla="*/ 0 w 19"/>
                <a:gd name="T3" fmla="*/ 23 h 23"/>
                <a:gd name="T4" fmla="*/ 8 w 19"/>
                <a:gd name="T5" fmla="*/ 23 h 23"/>
                <a:gd name="T6" fmla="*/ 8 w 19"/>
                <a:gd name="T7" fmla="*/ 19 h 23"/>
                <a:gd name="T8" fmla="*/ 11 w 19"/>
                <a:gd name="T9" fmla="*/ 19 h 23"/>
                <a:gd name="T10" fmla="*/ 11 w 19"/>
                <a:gd name="T11" fmla="*/ 15 h 23"/>
                <a:gd name="T12" fmla="*/ 15 w 19"/>
                <a:gd name="T13" fmla="*/ 12 h 23"/>
                <a:gd name="T14" fmla="*/ 19 w 19"/>
                <a:gd name="T15" fmla="*/ 12 h 23"/>
                <a:gd name="T16" fmla="*/ 19 w 19"/>
                <a:gd name="T17" fmla="*/ 12 h 23"/>
                <a:gd name="T18" fmla="*/ 19 w 19"/>
                <a:gd name="T19" fmla="*/ 12 h 23"/>
                <a:gd name="T20" fmla="*/ 19 w 19"/>
                <a:gd name="T21" fmla="*/ 8 h 23"/>
                <a:gd name="T22" fmla="*/ 19 w 19"/>
                <a:gd name="T23" fmla="*/ 4 h 23"/>
                <a:gd name="T24" fmla="*/ 15 w 19"/>
                <a:gd name="T25" fmla="*/ 4 h 23"/>
                <a:gd name="T26" fmla="*/ 15 w 19"/>
                <a:gd name="T27" fmla="*/ 0 h 23"/>
                <a:gd name="T28" fmla="*/ 8 w 19"/>
                <a:gd name="T29" fmla="*/ 0 h 23"/>
                <a:gd name="T30" fmla="*/ 8 w 19"/>
                <a:gd name="T31" fmla="*/ 0 h 23"/>
                <a:gd name="T32" fmla="*/ 8 w 19"/>
                <a:gd name="T33" fmla="*/ 0 h 23"/>
                <a:gd name="T34" fmla="*/ 4 w 19"/>
                <a:gd name="T35" fmla="*/ 12 h 23"/>
                <a:gd name="T36" fmla="*/ 4 w 19"/>
                <a:gd name="T37" fmla="*/ 15 h 23"/>
                <a:gd name="T38" fmla="*/ 0 w 19"/>
                <a:gd name="T39" fmla="*/ 19 h 23"/>
                <a:gd name="T40" fmla="*/ 0 w 19"/>
                <a:gd name="T41" fmla="*/ 23 h 23"/>
                <a:gd name="T42" fmla="*/ 0 w 19"/>
                <a:gd name="T4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3">
                  <a:moveTo>
                    <a:pt x="0" y="23"/>
                  </a:moveTo>
                  <a:lnTo>
                    <a:pt x="0" y="23"/>
                  </a:lnTo>
                  <a:lnTo>
                    <a:pt x="8" y="23"/>
                  </a:lnTo>
                  <a:lnTo>
                    <a:pt x="8" y="19"/>
                  </a:lnTo>
                  <a:lnTo>
                    <a:pt x="11" y="19"/>
                  </a:lnTo>
                  <a:lnTo>
                    <a:pt x="11" y="15"/>
                  </a:lnTo>
                  <a:lnTo>
                    <a:pt x="15" y="12"/>
                  </a:lnTo>
                  <a:lnTo>
                    <a:pt x="19" y="12"/>
                  </a:lnTo>
                  <a:lnTo>
                    <a:pt x="19" y="12"/>
                  </a:lnTo>
                  <a:lnTo>
                    <a:pt x="19" y="12"/>
                  </a:lnTo>
                  <a:lnTo>
                    <a:pt x="19" y="8"/>
                  </a:lnTo>
                  <a:lnTo>
                    <a:pt x="19" y="4"/>
                  </a:lnTo>
                  <a:lnTo>
                    <a:pt x="15" y="4"/>
                  </a:lnTo>
                  <a:lnTo>
                    <a:pt x="15" y="0"/>
                  </a:lnTo>
                  <a:lnTo>
                    <a:pt x="8" y="0"/>
                  </a:lnTo>
                  <a:lnTo>
                    <a:pt x="8" y="0"/>
                  </a:lnTo>
                  <a:lnTo>
                    <a:pt x="8" y="0"/>
                  </a:lnTo>
                  <a:lnTo>
                    <a:pt x="4" y="12"/>
                  </a:lnTo>
                  <a:lnTo>
                    <a:pt x="4" y="15"/>
                  </a:lnTo>
                  <a:lnTo>
                    <a:pt x="0" y="19"/>
                  </a:lnTo>
                  <a:lnTo>
                    <a:pt x="0" y="23"/>
                  </a:lnTo>
                  <a:lnTo>
                    <a:pt x="0" y="2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2" name="Freeform 88"/>
            <p:cNvSpPr>
              <a:spLocks/>
            </p:cNvSpPr>
            <p:nvPr/>
          </p:nvSpPr>
          <p:spPr bwMode="auto">
            <a:xfrm>
              <a:off x="5012247" y="2508208"/>
              <a:ext cx="86205" cy="95211"/>
            </a:xfrm>
            <a:custGeom>
              <a:avLst/>
              <a:gdLst>
                <a:gd name="T0" fmla="*/ 4 w 67"/>
                <a:gd name="T1" fmla="*/ 63 h 74"/>
                <a:gd name="T2" fmla="*/ 4 w 67"/>
                <a:gd name="T3" fmla="*/ 63 h 74"/>
                <a:gd name="T4" fmla="*/ 4 w 67"/>
                <a:gd name="T5" fmla="*/ 63 h 74"/>
                <a:gd name="T6" fmla="*/ 4 w 67"/>
                <a:gd name="T7" fmla="*/ 59 h 74"/>
                <a:gd name="T8" fmla="*/ 4 w 67"/>
                <a:gd name="T9" fmla="*/ 56 h 74"/>
                <a:gd name="T10" fmla="*/ 4 w 67"/>
                <a:gd name="T11" fmla="*/ 52 h 74"/>
                <a:gd name="T12" fmla="*/ 4 w 67"/>
                <a:gd name="T13" fmla="*/ 48 h 74"/>
                <a:gd name="T14" fmla="*/ 8 w 67"/>
                <a:gd name="T15" fmla="*/ 48 h 74"/>
                <a:gd name="T16" fmla="*/ 8 w 67"/>
                <a:gd name="T17" fmla="*/ 45 h 74"/>
                <a:gd name="T18" fmla="*/ 8 w 67"/>
                <a:gd name="T19" fmla="*/ 41 h 74"/>
                <a:gd name="T20" fmla="*/ 8 w 67"/>
                <a:gd name="T21" fmla="*/ 41 h 74"/>
                <a:gd name="T22" fmla="*/ 8 w 67"/>
                <a:gd name="T23" fmla="*/ 26 h 74"/>
                <a:gd name="T24" fmla="*/ 8 w 67"/>
                <a:gd name="T25" fmla="*/ 26 h 74"/>
                <a:gd name="T26" fmla="*/ 8 w 67"/>
                <a:gd name="T27" fmla="*/ 22 h 74"/>
                <a:gd name="T28" fmla="*/ 8 w 67"/>
                <a:gd name="T29" fmla="*/ 19 h 74"/>
                <a:gd name="T30" fmla="*/ 8 w 67"/>
                <a:gd name="T31" fmla="*/ 19 h 74"/>
                <a:gd name="T32" fmla="*/ 8 w 67"/>
                <a:gd name="T33" fmla="*/ 15 h 74"/>
                <a:gd name="T34" fmla="*/ 8 w 67"/>
                <a:gd name="T35" fmla="*/ 15 h 74"/>
                <a:gd name="T36" fmla="*/ 11 w 67"/>
                <a:gd name="T37" fmla="*/ 15 h 74"/>
                <a:gd name="T38" fmla="*/ 11 w 67"/>
                <a:gd name="T39" fmla="*/ 11 h 74"/>
                <a:gd name="T40" fmla="*/ 15 w 67"/>
                <a:gd name="T41" fmla="*/ 11 h 74"/>
                <a:gd name="T42" fmla="*/ 19 w 67"/>
                <a:gd name="T43" fmla="*/ 15 h 74"/>
                <a:gd name="T44" fmla="*/ 22 w 67"/>
                <a:gd name="T45" fmla="*/ 19 h 74"/>
                <a:gd name="T46" fmla="*/ 22 w 67"/>
                <a:gd name="T47" fmla="*/ 19 h 74"/>
                <a:gd name="T48" fmla="*/ 26 w 67"/>
                <a:gd name="T49" fmla="*/ 19 h 74"/>
                <a:gd name="T50" fmla="*/ 59 w 67"/>
                <a:gd name="T51" fmla="*/ 0 h 74"/>
                <a:gd name="T52" fmla="*/ 67 w 67"/>
                <a:gd name="T53" fmla="*/ 19 h 74"/>
                <a:gd name="T54" fmla="*/ 67 w 67"/>
                <a:gd name="T55" fmla="*/ 19 h 74"/>
                <a:gd name="T56" fmla="*/ 59 w 67"/>
                <a:gd name="T57" fmla="*/ 26 h 74"/>
                <a:gd name="T58" fmla="*/ 37 w 67"/>
                <a:gd name="T59" fmla="*/ 30 h 74"/>
                <a:gd name="T60" fmla="*/ 56 w 67"/>
                <a:gd name="T61" fmla="*/ 48 h 74"/>
                <a:gd name="T62" fmla="*/ 48 w 67"/>
                <a:gd name="T63" fmla="*/ 56 h 74"/>
                <a:gd name="T64" fmla="*/ 48 w 67"/>
                <a:gd name="T65" fmla="*/ 63 h 74"/>
                <a:gd name="T66" fmla="*/ 33 w 67"/>
                <a:gd name="T67" fmla="*/ 63 h 74"/>
                <a:gd name="T68" fmla="*/ 22 w 67"/>
                <a:gd name="T69" fmla="*/ 74 h 74"/>
                <a:gd name="T70" fmla="*/ 8 w 67"/>
                <a:gd name="T71" fmla="*/ 71 h 74"/>
                <a:gd name="T72" fmla="*/ 0 w 67"/>
                <a:gd name="T73" fmla="*/ 71 h 74"/>
                <a:gd name="T74" fmla="*/ 0 w 67"/>
                <a:gd name="T75" fmla="*/ 71 h 74"/>
                <a:gd name="T76" fmla="*/ 4 w 67"/>
                <a:gd name="T77" fmla="*/ 67 h 74"/>
                <a:gd name="T78" fmla="*/ 4 w 67"/>
                <a:gd name="T79" fmla="*/ 63 h 74"/>
                <a:gd name="T80" fmla="*/ 4 w 67"/>
                <a:gd name="T81" fmla="*/ 6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74">
                  <a:moveTo>
                    <a:pt x="4" y="63"/>
                  </a:moveTo>
                  <a:lnTo>
                    <a:pt x="4" y="63"/>
                  </a:lnTo>
                  <a:lnTo>
                    <a:pt x="4" y="63"/>
                  </a:lnTo>
                  <a:lnTo>
                    <a:pt x="4" y="59"/>
                  </a:lnTo>
                  <a:lnTo>
                    <a:pt x="4" y="56"/>
                  </a:lnTo>
                  <a:lnTo>
                    <a:pt x="4" y="52"/>
                  </a:lnTo>
                  <a:lnTo>
                    <a:pt x="4" y="48"/>
                  </a:lnTo>
                  <a:lnTo>
                    <a:pt x="8" y="48"/>
                  </a:lnTo>
                  <a:lnTo>
                    <a:pt x="8" y="45"/>
                  </a:lnTo>
                  <a:lnTo>
                    <a:pt x="8" y="41"/>
                  </a:lnTo>
                  <a:lnTo>
                    <a:pt x="8" y="41"/>
                  </a:lnTo>
                  <a:lnTo>
                    <a:pt x="8" y="26"/>
                  </a:lnTo>
                  <a:lnTo>
                    <a:pt x="8" y="26"/>
                  </a:lnTo>
                  <a:lnTo>
                    <a:pt x="8" y="22"/>
                  </a:lnTo>
                  <a:lnTo>
                    <a:pt x="8" y="19"/>
                  </a:lnTo>
                  <a:lnTo>
                    <a:pt x="8" y="19"/>
                  </a:lnTo>
                  <a:lnTo>
                    <a:pt x="8" y="15"/>
                  </a:lnTo>
                  <a:lnTo>
                    <a:pt x="8" y="15"/>
                  </a:lnTo>
                  <a:lnTo>
                    <a:pt x="11" y="15"/>
                  </a:lnTo>
                  <a:lnTo>
                    <a:pt x="11" y="11"/>
                  </a:lnTo>
                  <a:lnTo>
                    <a:pt x="15" y="11"/>
                  </a:lnTo>
                  <a:lnTo>
                    <a:pt x="19" y="15"/>
                  </a:lnTo>
                  <a:lnTo>
                    <a:pt x="22" y="19"/>
                  </a:lnTo>
                  <a:lnTo>
                    <a:pt x="22" y="19"/>
                  </a:lnTo>
                  <a:lnTo>
                    <a:pt x="26" y="19"/>
                  </a:lnTo>
                  <a:lnTo>
                    <a:pt x="59" y="0"/>
                  </a:lnTo>
                  <a:lnTo>
                    <a:pt x="67" y="19"/>
                  </a:lnTo>
                  <a:lnTo>
                    <a:pt x="67" y="19"/>
                  </a:lnTo>
                  <a:lnTo>
                    <a:pt x="59" y="26"/>
                  </a:lnTo>
                  <a:lnTo>
                    <a:pt x="37" y="30"/>
                  </a:lnTo>
                  <a:lnTo>
                    <a:pt x="56" y="48"/>
                  </a:lnTo>
                  <a:lnTo>
                    <a:pt x="48" y="56"/>
                  </a:lnTo>
                  <a:lnTo>
                    <a:pt x="48" y="63"/>
                  </a:lnTo>
                  <a:lnTo>
                    <a:pt x="33" y="63"/>
                  </a:lnTo>
                  <a:lnTo>
                    <a:pt x="22" y="74"/>
                  </a:lnTo>
                  <a:lnTo>
                    <a:pt x="8" y="71"/>
                  </a:lnTo>
                  <a:lnTo>
                    <a:pt x="0" y="71"/>
                  </a:lnTo>
                  <a:lnTo>
                    <a:pt x="0" y="71"/>
                  </a:lnTo>
                  <a:lnTo>
                    <a:pt x="4" y="67"/>
                  </a:lnTo>
                  <a:lnTo>
                    <a:pt x="4" y="63"/>
                  </a:lnTo>
                  <a:lnTo>
                    <a:pt x="4"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3" name="Freeform 89"/>
            <p:cNvSpPr>
              <a:spLocks/>
            </p:cNvSpPr>
            <p:nvPr/>
          </p:nvSpPr>
          <p:spPr bwMode="auto">
            <a:xfrm>
              <a:off x="5012246" y="2532654"/>
              <a:ext cx="438742" cy="333238"/>
            </a:xfrm>
            <a:custGeom>
              <a:avLst/>
              <a:gdLst>
                <a:gd name="T0" fmla="*/ 207 w 341"/>
                <a:gd name="T1" fmla="*/ 55 h 259"/>
                <a:gd name="T2" fmla="*/ 82 w 341"/>
                <a:gd name="T3" fmla="*/ 3 h 259"/>
                <a:gd name="T4" fmla="*/ 37 w 341"/>
                <a:gd name="T5" fmla="*/ 11 h 259"/>
                <a:gd name="T6" fmla="*/ 48 w 341"/>
                <a:gd name="T7" fmla="*/ 44 h 259"/>
                <a:gd name="T8" fmla="*/ 8 w 341"/>
                <a:gd name="T9" fmla="*/ 52 h 259"/>
                <a:gd name="T10" fmla="*/ 0 w 341"/>
                <a:gd name="T11" fmla="*/ 63 h 259"/>
                <a:gd name="T12" fmla="*/ 0 w 341"/>
                <a:gd name="T13" fmla="*/ 66 h 259"/>
                <a:gd name="T14" fmla="*/ 8 w 341"/>
                <a:gd name="T15" fmla="*/ 70 h 259"/>
                <a:gd name="T16" fmla="*/ 15 w 341"/>
                <a:gd name="T17" fmla="*/ 81 h 259"/>
                <a:gd name="T18" fmla="*/ 22 w 341"/>
                <a:gd name="T19" fmla="*/ 89 h 259"/>
                <a:gd name="T20" fmla="*/ 26 w 341"/>
                <a:gd name="T21" fmla="*/ 96 h 259"/>
                <a:gd name="T22" fmla="*/ 33 w 341"/>
                <a:gd name="T23" fmla="*/ 103 h 259"/>
                <a:gd name="T24" fmla="*/ 41 w 341"/>
                <a:gd name="T25" fmla="*/ 115 h 259"/>
                <a:gd name="T26" fmla="*/ 45 w 341"/>
                <a:gd name="T27" fmla="*/ 122 h 259"/>
                <a:gd name="T28" fmla="*/ 48 w 341"/>
                <a:gd name="T29" fmla="*/ 129 h 259"/>
                <a:gd name="T30" fmla="*/ 56 w 341"/>
                <a:gd name="T31" fmla="*/ 129 h 259"/>
                <a:gd name="T32" fmla="*/ 67 w 341"/>
                <a:gd name="T33" fmla="*/ 141 h 259"/>
                <a:gd name="T34" fmla="*/ 67 w 341"/>
                <a:gd name="T35" fmla="*/ 144 h 259"/>
                <a:gd name="T36" fmla="*/ 74 w 341"/>
                <a:gd name="T37" fmla="*/ 159 h 259"/>
                <a:gd name="T38" fmla="*/ 74 w 341"/>
                <a:gd name="T39" fmla="*/ 167 h 259"/>
                <a:gd name="T40" fmla="*/ 78 w 341"/>
                <a:gd name="T41" fmla="*/ 178 h 259"/>
                <a:gd name="T42" fmla="*/ 89 w 341"/>
                <a:gd name="T43" fmla="*/ 192 h 259"/>
                <a:gd name="T44" fmla="*/ 96 w 341"/>
                <a:gd name="T45" fmla="*/ 196 h 259"/>
                <a:gd name="T46" fmla="*/ 104 w 341"/>
                <a:gd name="T47" fmla="*/ 200 h 259"/>
                <a:gd name="T48" fmla="*/ 107 w 341"/>
                <a:gd name="T49" fmla="*/ 204 h 259"/>
                <a:gd name="T50" fmla="*/ 115 w 341"/>
                <a:gd name="T51" fmla="*/ 222 h 259"/>
                <a:gd name="T52" fmla="*/ 133 w 341"/>
                <a:gd name="T53" fmla="*/ 241 h 259"/>
                <a:gd name="T54" fmla="*/ 141 w 341"/>
                <a:gd name="T55" fmla="*/ 252 h 259"/>
                <a:gd name="T56" fmla="*/ 152 w 341"/>
                <a:gd name="T57" fmla="*/ 244 h 259"/>
                <a:gd name="T58" fmla="*/ 156 w 341"/>
                <a:gd name="T59" fmla="*/ 233 h 259"/>
                <a:gd name="T60" fmla="*/ 185 w 341"/>
                <a:gd name="T61" fmla="*/ 241 h 259"/>
                <a:gd name="T62" fmla="*/ 230 w 341"/>
                <a:gd name="T63" fmla="*/ 226 h 259"/>
                <a:gd name="T64" fmla="*/ 337 w 341"/>
                <a:gd name="T65" fmla="*/ 152 h 259"/>
                <a:gd name="T66" fmla="*/ 282 w 341"/>
                <a:gd name="T67" fmla="*/ 148 h 259"/>
                <a:gd name="T68" fmla="*/ 274 w 341"/>
                <a:gd name="T69" fmla="*/ 126 h 259"/>
                <a:gd name="T70" fmla="*/ 274 w 341"/>
                <a:gd name="T71" fmla="*/ 126 h 259"/>
                <a:gd name="T72" fmla="*/ 270 w 341"/>
                <a:gd name="T73" fmla="*/ 122 h 259"/>
                <a:gd name="T74" fmla="*/ 263 w 341"/>
                <a:gd name="T75" fmla="*/ 118 h 259"/>
                <a:gd name="T76" fmla="*/ 259 w 341"/>
                <a:gd name="T77" fmla="*/ 115 h 259"/>
                <a:gd name="T78" fmla="*/ 248 w 341"/>
                <a:gd name="T79" fmla="*/ 100 h 259"/>
                <a:gd name="T80" fmla="*/ 248 w 341"/>
                <a:gd name="T81" fmla="*/ 89 h 259"/>
                <a:gd name="T82" fmla="*/ 244 w 341"/>
                <a:gd name="T83" fmla="*/ 85 h 259"/>
                <a:gd name="T84" fmla="*/ 233 w 341"/>
                <a:gd name="T85" fmla="*/ 74 h 259"/>
                <a:gd name="T86" fmla="*/ 237 w 341"/>
                <a:gd name="T87" fmla="*/ 74 h 259"/>
                <a:gd name="T88" fmla="*/ 226 w 341"/>
                <a:gd name="T89" fmla="*/ 70 h 259"/>
                <a:gd name="T90" fmla="*/ 219 w 341"/>
                <a:gd name="T91" fmla="*/ 59 h 259"/>
                <a:gd name="T92" fmla="*/ 219 w 341"/>
                <a:gd name="T93" fmla="*/ 55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1" h="259">
                  <a:moveTo>
                    <a:pt x="219" y="55"/>
                  </a:moveTo>
                  <a:lnTo>
                    <a:pt x="207" y="59"/>
                  </a:lnTo>
                  <a:lnTo>
                    <a:pt x="207" y="55"/>
                  </a:lnTo>
                  <a:lnTo>
                    <a:pt x="193" y="52"/>
                  </a:lnTo>
                  <a:lnTo>
                    <a:pt x="159" y="52"/>
                  </a:lnTo>
                  <a:lnTo>
                    <a:pt x="82" y="3"/>
                  </a:lnTo>
                  <a:lnTo>
                    <a:pt x="67" y="0"/>
                  </a:lnTo>
                  <a:lnTo>
                    <a:pt x="59" y="7"/>
                  </a:lnTo>
                  <a:lnTo>
                    <a:pt x="37" y="11"/>
                  </a:lnTo>
                  <a:lnTo>
                    <a:pt x="56" y="29"/>
                  </a:lnTo>
                  <a:lnTo>
                    <a:pt x="48" y="37"/>
                  </a:lnTo>
                  <a:lnTo>
                    <a:pt x="48" y="44"/>
                  </a:lnTo>
                  <a:lnTo>
                    <a:pt x="33" y="44"/>
                  </a:lnTo>
                  <a:lnTo>
                    <a:pt x="22" y="55"/>
                  </a:lnTo>
                  <a:lnTo>
                    <a:pt x="8" y="52"/>
                  </a:lnTo>
                  <a:lnTo>
                    <a:pt x="0" y="52"/>
                  </a:lnTo>
                  <a:lnTo>
                    <a:pt x="0" y="55"/>
                  </a:lnTo>
                  <a:lnTo>
                    <a:pt x="0" y="63"/>
                  </a:lnTo>
                  <a:lnTo>
                    <a:pt x="0" y="66"/>
                  </a:lnTo>
                  <a:lnTo>
                    <a:pt x="0" y="70"/>
                  </a:lnTo>
                  <a:lnTo>
                    <a:pt x="0" y="66"/>
                  </a:lnTo>
                  <a:lnTo>
                    <a:pt x="4" y="70"/>
                  </a:lnTo>
                  <a:lnTo>
                    <a:pt x="4" y="66"/>
                  </a:lnTo>
                  <a:lnTo>
                    <a:pt x="8" y="70"/>
                  </a:lnTo>
                  <a:lnTo>
                    <a:pt x="8" y="70"/>
                  </a:lnTo>
                  <a:lnTo>
                    <a:pt x="15" y="77"/>
                  </a:lnTo>
                  <a:lnTo>
                    <a:pt x="15" y="81"/>
                  </a:lnTo>
                  <a:lnTo>
                    <a:pt x="15" y="81"/>
                  </a:lnTo>
                  <a:lnTo>
                    <a:pt x="19" y="85"/>
                  </a:lnTo>
                  <a:lnTo>
                    <a:pt x="22" y="89"/>
                  </a:lnTo>
                  <a:lnTo>
                    <a:pt x="22" y="89"/>
                  </a:lnTo>
                  <a:lnTo>
                    <a:pt x="26" y="96"/>
                  </a:lnTo>
                  <a:lnTo>
                    <a:pt x="26" y="96"/>
                  </a:lnTo>
                  <a:lnTo>
                    <a:pt x="30" y="100"/>
                  </a:lnTo>
                  <a:lnTo>
                    <a:pt x="30" y="100"/>
                  </a:lnTo>
                  <a:lnTo>
                    <a:pt x="33" y="103"/>
                  </a:lnTo>
                  <a:lnTo>
                    <a:pt x="33" y="107"/>
                  </a:lnTo>
                  <a:lnTo>
                    <a:pt x="37" y="107"/>
                  </a:lnTo>
                  <a:lnTo>
                    <a:pt x="41" y="115"/>
                  </a:lnTo>
                  <a:lnTo>
                    <a:pt x="45" y="115"/>
                  </a:lnTo>
                  <a:lnTo>
                    <a:pt x="45" y="118"/>
                  </a:lnTo>
                  <a:lnTo>
                    <a:pt x="45" y="122"/>
                  </a:lnTo>
                  <a:lnTo>
                    <a:pt x="45" y="126"/>
                  </a:lnTo>
                  <a:lnTo>
                    <a:pt x="45" y="126"/>
                  </a:lnTo>
                  <a:lnTo>
                    <a:pt x="48" y="129"/>
                  </a:lnTo>
                  <a:lnTo>
                    <a:pt x="48" y="129"/>
                  </a:lnTo>
                  <a:lnTo>
                    <a:pt x="52" y="129"/>
                  </a:lnTo>
                  <a:lnTo>
                    <a:pt x="56" y="129"/>
                  </a:lnTo>
                  <a:lnTo>
                    <a:pt x="59" y="133"/>
                  </a:lnTo>
                  <a:lnTo>
                    <a:pt x="63" y="137"/>
                  </a:lnTo>
                  <a:lnTo>
                    <a:pt x="67" y="141"/>
                  </a:lnTo>
                  <a:lnTo>
                    <a:pt x="67" y="141"/>
                  </a:lnTo>
                  <a:lnTo>
                    <a:pt x="67" y="144"/>
                  </a:lnTo>
                  <a:lnTo>
                    <a:pt x="67" y="144"/>
                  </a:lnTo>
                  <a:lnTo>
                    <a:pt x="70" y="148"/>
                  </a:lnTo>
                  <a:lnTo>
                    <a:pt x="74" y="152"/>
                  </a:lnTo>
                  <a:lnTo>
                    <a:pt x="74" y="159"/>
                  </a:lnTo>
                  <a:lnTo>
                    <a:pt x="74" y="159"/>
                  </a:lnTo>
                  <a:lnTo>
                    <a:pt x="74" y="163"/>
                  </a:lnTo>
                  <a:lnTo>
                    <a:pt x="74" y="167"/>
                  </a:lnTo>
                  <a:lnTo>
                    <a:pt x="74" y="167"/>
                  </a:lnTo>
                  <a:lnTo>
                    <a:pt x="74" y="174"/>
                  </a:lnTo>
                  <a:lnTo>
                    <a:pt x="78" y="178"/>
                  </a:lnTo>
                  <a:lnTo>
                    <a:pt x="78" y="181"/>
                  </a:lnTo>
                  <a:lnTo>
                    <a:pt x="78" y="181"/>
                  </a:lnTo>
                  <a:lnTo>
                    <a:pt x="89" y="192"/>
                  </a:lnTo>
                  <a:lnTo>
                    <a:pt x="89" y="192"/>
                  </a:lnTo>
                  <a:lnTo>
                    <a:pt x="93" y="192"/>
                  </a:lnTo>
                  <a:lnTo>
                    <a:pt x="96" y="196"/>
                  </a:lnTo>
                  <a:lnTo>
                    <a:pt x="96" y="196"/>
                  </a:lnTo>
                  <a:lnTo>
                    <a:pt x="104" y="200"/>
                  </a:lnTo>
                  <a:lnTo>
                    <a:pt x="104" y="200"/>
                  </a:lnTo>
                  <a:lnTo>
                    <a:pt x="107" y="204"/>
                  </a:lnTo>
                  <a:lnTo>
                    <a:pt x="107" y="204"/>
                  </a:lnTo>
                  <a:lnTo>
                    <a:pt x="107" y="204"/>
                  </a:lnTo>
                  <a:lnTo>
                    <a:pt x="111" y="218"/>
                  </a:lnTo>
                  <a:lnTo>
                    <a:pt x="115" y="218"/>
                  </a:lnTo>
                  <a:lnTo>
                    <a:pt x="115" y="222"/>
                  </a:lnTo>
                  <a:lnTo>
                    <a:pt x="130" y="233"/>
                  </a:lnTo>
                  <a:lnTo>
                    <a:pt x="130" y="233"/>
                  </a:lnTo>
                  <a:lnTo>
                    <a:pt x="133" y="241"/>
                  </a:lnTo>
                  <a:lnTo>
                    <a:pt x="137" y="241"/>
                  </a:lnTo>
                  <a:lnTo>
                    <a:pt x="141" y="252"/>
                  </a:lnTo>
                  <a:lnTo>
                    <a:pt x="141" y="252"/>
                  </a:lnTo>
                  <a:lnTo>
                    <a:pt x="145" y="252"/>
                  </a:lnTo>
                  <a:lnTo>
                    <a:pt x="148" y="248"/>
                  </a:lnTo>
                  <a:lnTo>
                    <a:pt x="152" y="244"/>
                  </a:lnTo>
                  <a:lnTo>
                    <a:pt x="148" y="241"/>
                  </a:lnTo>
                  <a:lnTo>
                    <a:pt x="152" y="233"/>
                  </a:lnTo>
                  <a:lnTo>
                    <a:pt x="156" y="233"/>
                  </a:lnTo>
                  <a:lnTo>
                    <a:pt x="159" y="237"/>
                  </a:lnTo>
                  <a:lnTo>
                    <a:pt x="170" y="237"/>
                  </a:lnTo>
                  <a:lnTo>
                    <a:pt x="185" y="241"/>
                  </a:lnTo>
                  <a:lnTo>
                    <a:pt x="200" y="248"/>
                  </a:lnTo>
                  <a:lnTo>
                    <a:pt x="200" y="259"/>
                  </a:lnTo>
                  <a:lnTo>
                    <a:pt x="230" y="226"/>
                  </a:lnTo>
                  <a:lnTo>
                    <a:pt x="337" y="196"/>
                  </a:lnTo>
                  <a:lnTo>
                    <a:pt x="341" y="163"/>
                  </a:lnTo>
                  <a:lnTo>
                    <a:pt x="337" y="152"/>
                  </a:lnTo>
                  <a:lnTo>
                    <a:pt x="337" y="152"/>
                  </a:lnTo>
                  <a:lnTo>
                    <a:pt x="330" y="155"/>
                  </a:lnTo>
                  <a:lnTo>
                    <a:pt x="282" y="148"/>
                  </a:lnTo>
                  <a:lnTo>
                    <a:pt x="278" y="137"/>
                  </a:lnTo>
                  <a:lnTo>
                    <a:pt x="274" y="133"/>
                  </a:lnTo>
                  <a:lnTo>
                    <a:pt x="274" y="126"/>
                  </a:lnTo>
                  <a:lnTo>
                    <a:pt x="274" y="126"/>
                  </a:lnTo>
                  <a:lnTo>
                    <a:pt x="274" y="129"/>
                  </a:lnTo>
                  <a:lnTo>
                    <a:pt x="274" y="126"/>
                  </a:lnTo>
                  <a:lnTo>
                    <a:pt x="274" y="126"/>
                  </a:lnTo>
                  <a:lnTo>
                    <a:pt x="274" y="122"/>
                  </a:lnTo>
                  <a:lnTo>
                    <a:pt x="270" y="122"/>
                  </a:lnTo>
                  <a:lnTo>
                    <a:pt x="270" y="122"/>
                  </a:lnTo>
                  <a:lnTo>
                    <a:pt x="270" y="122"/>
                  </a:lnTo>
                  <a:lnTo>
                    <a:pt x="263" y="118"/>
                  </a:lnTo>
                  <a:lnTo>
                    <a:pt x="263" y="118"/>
                  </a:lnTo>
                  <a:lnTo>
                    <a:pt x="263" y="118"/>
                  </a:lnTo>
                  <a:lnTo>
                    <a:pt x="259" y="115"/>
                  </a:lnTo>
                  <a:lnTo>
                    <a:pt x="259" y="111"/>
                  </a:lnTo>
                  <a:lnTo>
                    <a:pt x="252" y="100"/>
                  </a:lnTo>
                  <a:lnTo>
                    <a:pt x="248" y="100"/>
                  </a:lnTo>
                  <a:lnTo>
                    <a:pt x="248" y="100"/>
                  </a:lnTo>
                  <a:lnTo>
                    <a:pt x="248" y="96"/>
                  </a:lnTo>
                  <a:lnTo>
                    <a:pt x="248" y="89"/>
                  </a:lnTo>
                  <a:lnTo>
                    <a:pt x="248" y="89"/>
                  </a:lnTo>
                  <a:lnTo>
                    <a:pt x="244" y="85"/>
                  </a:lnTo>
                  <a:lnTo>
                    <a:pt x="244" y="85"/>
                  </a:lnTo>
                  <a:lnTo>
                    <a:pt x="237" y="77"/>
                  </a:lnTo>
                  <a:lnTo>
                    <a:pt x="237" y="77"/>
                  </a:lnTo>
                  <a:lnTo>
                    <a:pt x="233" y="74"/>
                  </a:lnTo>
                  <a:lnTo>
                    <a:pt x="233" y="74"/>
                  </a:lnTo>
                  <a:lnTo>
                    <a:pt x="233" y="74"/>
                  </a:lnTo>
                  <a:lnTo>
                    <a:pt x="237" y="74"/>
                  </a:lnTo>
                  <a:lnTo>
                    <a:pt x="233" y="74"/>
                  </a:lnTo>
                  <a:lnTo>
                    <a:pt x="233" y="74"/>
                  </a:lnTo>
                  <a:lnTo>
                    <a:pt x="226" y="70"/>
                  </a:lnTo>
                  <a:lnTo>
                    <a:pt x="222" y="63"/>
                  </a:lnTo>
                  <a:lnTo>
                    <a:pt x="222" y="59"/>
                  </a:lnTo>
                  <a:lnTo>
                    <a:pt x="219" y="59"/>
                  </a:lnTo>
                  <a:lnTo>
                    <a:pt x="219" y="55"/>
                  </a:lnTo>
                  <a:lnTo>
                    <a:pt x="219" y="59"/>
                  </a:lnTo>
                  <a:lnTo>
                    <a:pt x="219" y="5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4" name="Freeform 90"/>
            <p:cNvSpPr>
              <a:spLocks/>
            </p:cNvSpPr>
            <p:nvPr/>
          </p:nvSpPr>
          <p:spPr bwMode="auto">
            <a:xfrm>
              <a:off x="5350632" y="2656170"/>
              <a:ext cx="14153" cy="33452"/>
            </a:xfrm>
            <a:custGeom>
              <a:avLst/>
              <a:gdLst>
                <a:gd name="T0" fmla="*/ 7 w 11"/>
                <a:gd name="T1" fmla="*/ 26 h 26"/>
                <a:gd name="T2" fmla="*/ 7 w 11"/>
                <a:gd name="T3" fmla="*/ 26 h 26"/>
                <a:gd name="T4" fmla="*/ 0 w 11"/>
                <a:gd name="T5" fmla="*/ 22 h 26"/>
                <a:gd name="T6" fmla="*/ 0 w 11"/>
                <a:gd name="T7" fmla="*/ 22 h 26"/>
                <a:gd name="T8" fmla="*/ 0 w 11"/>
                <a:gd name="T9" fmla="*/ 22 h 26"/>
                <a:gd name="T10" fmla="*/ 0 w 11"/>
                <a:gd name="T11" fmla="*/ 19 h 26"/>
                <a:gd name="T12" fmla="*/ 0 w 11"/>
                <a:gd name="T13" fmla="*/ 19 h 26"/>
                <a:gd name="T14" fmla="*/ 0 w 11"/>
                <a:gd name="T15" fmla="*/ 15 h 26"/>
                <a:gd name="T16" fmla="*/ 0 w 11"/>
                <a:gd name="T17" fmla="*/ 11 h 26"/>
                <a:gd name="T18" fmla="*/ 0 w 11"/>
                <a:gd name="T19" fmla="*/ 11 h 26"/>
                <a:gd name="T20" fmla="*/ 0 w 11"/>
                <a:gd name="T21" fmla="*/ 11 h 26"/>
                <a:gd name="T22" fmla="*/ 0 w 11"/>
                <a:gd name="T23" fmla="*/ 7 h 26"/>
                <a:gd name="T24" fmla="*/ 0 w 11"/>
                <a:gd name="T25" fmla="*/ 7 h 26"/>
                <a:gd name="T26" fmla="*/ 0 w 11"/>
                <a:gd name="T27" fmla="*/ 4 h 26"/>
                <a:gd name="T28" fmla="*/ 4 w 11"/>
                <a:gd name="T29" fmla="*/ 4 h 26"/>
                <a:gd name="T30" fmla="*/ 4 w 11"/>
                <a:gd name="T31" fmla="*/ 4 h 26"/>
                <a:gd name="T32" fmla="*/ 4 w 11"/>
                <a:gd name="T33" fmla="*/ 4 h 26"/>
                <a:gd name="T34" fmla="*/ 4 w 11"/>
                <a:gd name="T35" fmla="*/ 0 h 26"/>
                <a:gd name="T36" fmla="*/ 4 w 11"/>
                <a:gd name="T37" fmla="*/ 0 h 26"/>
                <a:gd name="T38" fmla="*/ 7 w 11"/>
                <a:gd name="T39" fmla="*/ 4 h 26"/>
                <a:gd name="T40" fmla="*/ 7 w 11"/>
                <a:gd name="T41" fmla="*/ 4 h 26"/>
                <a:gd name="T42" fmla="*/ 11 w 11"/>
                <a:gd name="T43" fmla="*/ 4 h 26"/>
                <a:gd name="T44" fmla="*/ 11 w 11"/>
                <a:gd name="T45" fmla="*/ 4 h 26"/>
                <a:gd name="T46" fmla="*/ 7 w 11"/>
                <a:gd name="T47" fmla="*/ 11 h 26"/>
                <a:gd name="T48" fmla="*/ 7 w 11"/>
                <a:gd name="T49" fmla="*/ 11 h 26"/>
                <a:gd name="T50" fmla="*/ 7 w 11"/>
                <a:gd name="T51" fmla="*/ 15 h 26"/>
                <a:gd name="T52" fmla="*/ 11 w 11"/>
                <a:gd name="T53" fmla="*/ 15 h 26"/>
                <a:gd name="T54" fmla="*/ 11 w 11"/>
                <a:gd name="T55" fmla="*/ 19 h 26"/>
                <a:gd name="T56" fmla="*/ 11 w 11"/>
                <a:gd name="T57" fmla="*/ 26 h 26"/>
                <a:gd name="T58" fmla="*/ 7 w 11"/>
                <a:gd name="T59" fmla="*/ 26 h 26"/>
                <a:gd name="T60" fmla="*/ 7 w 11"/>
                <a:gd name="T6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26">
                  <a:moveTo>
                    <a:pt x="7" y="26"/>
                  </a:moveTo>
                  <a:lnTo>
                    <a:pt x="7" y="26"/>
                  </a:lnTo>
                  <a:lnTo>
                    <a:pt x="0" y="22"/>
                  </a:lnTo>
                  <a:lnTo>
                    <a:pt x="0" y="22"/>
                  </a:lnTo>
                  <a:lnTo>
                    <a:pt x="0" y="22"/>
                  </a:lnTo>
                  <a:lnTo>
                    <a:pt x="0" y="19"/>
                  </a:lnTo>
                  <a:lnTo>
                    <a:pt x="0" y="19"/>
                  </a:lnTo>
                  <a:lnTo>
                    <a:pt x="0" y="15"/>
                  </a:lnTo>
                  <a:lnTo>
                    <a:pt x="0" y="11"/>
                  </a:lnTo>
                  <a:lnTo>
                    <a:pt x="0" y="11"/>
                  </a:lnTo>
                  <a:lnTo>
                    <a:pt x="0" y="11"/>
                  </a:lnTo>
                  <a:lnTo>
                    <a:pt x="0" y="7"/>
                  </a:lnTo>
                  <a:lnTo>
                    <a:pt x="0" y="7"/>
                  </a:lnTo>
                  <a:lnTo>
                    <a:pt x="0" y="4"/>
                  </a:lnTo>
                  <a:lnTo>
                    <a:pt x="4" y="4"/>
                  </a:lnTo>
                  <a:lnTo>
                    <a:pt x="4" y="4"/>
                  </a:lnTo>
                  <a:lnTo>
                    <a:pt x="4" y="4"/>
                  </a:lnTo>
                  <a:lnTo>
                    <a:pt x="4" y="0"/>
                  </a:lnTo>
                  <a:lnTo>
                    <a:pt x="4" y="0"/>
                  </a:lnTo>
                  <a:lnTo>
                    <a:pt x="7" y="4"/>
                  </a:lnTo>
                  <a:lnTo>
                    <a:pt x="7" y="4"/>
                  </a:lnTo>
                  <a:lnTo>
                    <a:pt x="11" y="4"/>
                  </a:lnTo>
                  <a:lnTo>
                    <a:pt x="11" y="4"/>
                  </a:lnTo>
                  <a:lnTo>
                    <a:pt x="7" y="11"/>
                  </a:lnTo>
                  <a:lnTo>
                    <a:pt x="7" y="11"/>
                  </a:lnTo>
                  <a:lnTo>
                    <a:pt x="7" y="15"/>
                  </a:lnTo>
                  <a:lnTo>
                    <a:pt x="11" y="15"/>
                  </a:lnTo>
                  <a:lnTo>
                    <a:pt x="11" y="19"/>
                  </a:lnTo>
                  <a:lnTo>
                    <a:pt x="11" y="26"/>
                  </a:lnTo>
                  <a:lnTo>
                    <a:pt x="7" y="26"/>
                  </a:lnTo>
                  <a:lnTo>
                    <a:pt x="7"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5" name="Freeform 91"/>
            <p:cNvSpPr>
              <a:spLocks/>
            </p:cNvSpPr>
            <p:nvPr/>
          </p:nvSpPr>
          <p:spPr bwMode="auto">
            <a:xfrm>
              <a:off x="5364785" y="2661317"/>
              <a:ext cx="105504" cy="70765"/>
            </a:xfrm>
            <a:custGeom>
              <a:avLst/>
              <a:gdLst>
                <a:gd name="T0" fmla="*/ 0 w 82"/>
                <a:gd name="T1" fmla="*/ 26 h 55"/>
                <a:gd name="T2" fmla="*/ 0 w 82"/>
                <a:gd name="T3" fmla="*/ 33 h 55"/>
                <a:gd name="T4" fmla="*/ 4 w 82"/>
                <a:gd name="T5" fmla="*/ 37 h 55"/>
                <a:gd name="T6" fmla="*/ 8 w 82"/>
                <a:gd name="T7" fmla="*/ 48 h 55"/>
                <a:gd name="T8" fmla="*/ 56 w 82"/>
                <a:gd name="T9" fmla="*/ 55 h 55"/>
                <a:gd name="T10" fmla="*/ 63 w 82"/>
                <a:gd name="T11" fmla="*/ 52 h 55"/>
                <a:gd name="T12" fmla="*/ 78 w 82"/>
                <a:gd name="T13" fmla="*/ 11 h 55"/>
                <a:gd name="T14" fmla="*/ 82 w 82"/>
                <a:gd name="T15" fmla="*/ 11 h 55"/>
                <a:gd name="T16" fmla="*/ 78 w 82"/>
                <a:gd name="T17" fmla="*/ 7 h 55"/>
                <a:gd name="T18" fmla="*/ 78 w 82"/>
                <a:gd name="T19" fmla="*/ 3 h 55"/>
                <a:gd name="T20" fmla="*/ 78 w 82"/>
                <a:gd name="T21" fmla="*/ 7 h 55"/>
                <a:gd name="T22" fmla="*/ 78 w 82"/>
                <a:gd name="T23" fmla="*/ 3 h 55"/>
                <a:gd name="T24" fmla="*/ 78 w 82"/>
                <a:gd name="T25" fmla="*/ 3 h 55"/>
                <a:gd name="T26" fmla="*/ 74 w 82"/>
                <a:gd name="T27" fmla="*/ 3 h 55"/>
                <a:gd name="T28" fmla="*/ 74 w 82"/>
                <a:gd name="T29" fmla="*/ 0 h 55"/>
                <a:gd name="T30" fmla="*/ 74 w 82"/>
                <a:gd name="T31" fmla="*/ 0 h 55"/>
                <a:gd name="T32" fmla="*/ 74 w 82"/>
                <a:gd name="T33" fmla="*/ 0 h 55"/>
                <a:gd name="T34" fmla="*/ 70 w 82"/>
                <a:gd name="T35" fmla="*/ 3 h 55"/>
                <a:gd name="T36" fmla="*/ 63 w 82"/>
                <a:gd name="T37" fmla="*/ 7 h 55"/>
                <a:gd name="T38" fmla="*/ 63 w 82"/>
                <a:gd name="T39" fmla="*/ 11 h 55"/>
                <a:gd name="T40" fmla="*/ 52 w 82"/>
                <a:gd name="T41" fmla="*/ 18 h 55"/>
                <a:gd name="T42" fmla="*/ 52 w 82"/>
                <a:gd name="T43" fmla="*/ 22 h 55"/>
                <a:gd name="T44" fmla="*/ 52 w 82"/>
                <a:gd name="T45" fmla="*/ 22 h 55"/>
                <a:gd name="T46" fmla="*/ 52 w 82"/>
                <a:gd name="T47" fmla="*/ 22 h 55"/>
                <a:gd name="T48" fmla="*/ 48 w 82"/>
                <a:gd name="T49" fmla="*/ 26 h 55"/>
                <a:gd name="T50" fmla="*/ 48 w 82"/>
                <a:gd name="T51" fmla="*/ 26 h 55"/>
                <a:gd name="T52" fmla="*/ 45 w 82"/>
                <a:gd name="T53" fmla="*/ 26 h 55"/>
                <a:gd name="T54" fmla="*/ 45 w 82"/>
                <a:gd name="T55" fmla="*/ 26 h 55"/>
                <a:gd name="T56" fmla="*/ 45 w 82"/>
                <a:gd name="T57" fmla="*/ 29 h 55"/>
                <a:gd name="T58" fmla="*/ 45 w 82"/>
                <a:gd name="T59" fmla="*/ 29 h 55"/>
                <a:gd name="T60" fmla="*/ 41 w 82"/>
                <a:gd name="T61" fmla="*/ 29 h 55"/>
                <a:gd name="T62" fmla="*/ 37 w 82"/>
                <a:gd name="T63" fmla="*/ 29 h 55"/>
                <a:gd name="T64" fmla="*/ 33 w 82"/>
                <a:gd name="T65" fmla="*/ 33 h 55"/>
                <a:gd name="T66" fmla="*/ 33 w 82"/>
                <a:gd name="T67" fmla="*/ 29 h 55"/>
                <a:gd name="T68" fmla="*/ 30 w 82"/>
                <a:gd name="T69" fmla="*/ 29 h 55"/>
                <a:gd name="T70" fmla="*/ 26 w 82"/>
                <a:gd name="T71" fmla="*/ 29 h 55"/>
                <a:gd name="T72" fmla="*/ 26 w 82"/>
                <a:gd name="T73" fmla="*/ 29 h 55"/>
                <a:gd name="T74" fmla="*/ 19 w 82"/>
                <a:gd name="T75" fmla="*/ 29 h 55"/>
                <a:gd name="T76" fmla="*/ 11 w 82"/>
                <a:gd name="T77" fmla="*/ 33 h 55"/>
                <a:gd name="T78" fmla="*/ 11 w 82"/>
                <a:gd name="T79" fmla="*/ 33 h 55"/>
                <a:gd name="T80" fmla="*/ 8 w 82"/>
                <a:gd name="T81" fmla="*/ 33 h 55"/>
                <a:gd name="T82" fmla="*/ 4 w 82"/>
                <a:gd name="T83" fmla="*/ 33 h 55"/>
                <a:gd name="T84" fmla="*/ 4 w 82"/>
                <a:gd name="T85" fmla="*/ 26 h 55"/>
                <a:gd name="T86" fmla="*/ 4 w 82"/>
                <a:gd name="T87" fmla="*/ 29 h 55"/>
                <a:gd name="T88" fmla="*/ 0 w 82"/>
                <a:gd name="T89"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2" h="55">
                  <a:moveTo>
                    <a:pt x="0" y="26"/>
                  </a:moveTo>
                  <a:lnTo>
                    <a:pt x="0" y="33"/>
                  </a:lnTo>
                  <a:lnTo>
                    <a:pt x="4" y="37"/>
                  </a:lnTo>
                  <a:lnTo>
                    <a:pt x="8" y="48"/>
                  </a:lnTo>
                  <a:lnTo>
                    <a:pt x="56" y="55"/>
                  </a:lnTo>
                  <a:lnTo>
                    <a:pt x="63" y="52"/>
                  </a:lnTo>
                  <a:lnTo>
                    <a:pt x="78" y="11"/>
                  </a:lnTo>
                  <a:lnTo>
                    <a:pt x="82" y="11"/>
                  </a:lnTo>
                  <a:lnTo>
                    <a:pt x="78" y="7"/>
                  </a:lnTo>
                  <a:lnTo>
                    <a:pt x="78" y="3"/>
                  </a:lnTo>
                  <a:lnTo>
                    <a:pt x="78" y="7"/>
                  </a:lnTo>
                  <a:lnTo>
                    <a:pt x="78" y="3"/>
                  </a:lnTo>
                  <a:lnTo>
                    <a:pt x="78" y="3"/>
                  </a:lnTo>
                  <a:lnTo>
                    <a:pt x="74" y="3"/>
                  </a:lnTo>
                  <a:lnTo>
                    <a:pt x="74" y="0"/>
                  </a:lnTo>
                  <a:lnTo>
                    <a:pt x="74" y="0"/>
                  </a:lnTo>
                  <a:lnTo>
                    <a:pt x="74" y="0"/>
                  </a:lnTo>
                  <a:lnTo>
                    <a:pt x="70" y="3"/>
                  </a:lnTo>
                  <a:lnTo>
                    <a:pt x="63" y="7"/>
                  </a:lnTo>
                  <a:lnTo>
                    <a:pt x="63" y="11"/>
                  </a:lnTo>
                  <a:lnTo>
                    <a:pt x="52" y="18"/>
                  </a:lnTo>
                  <a:lnTo>
                    <a:pt x="52" y="22"/>
                  </a:lnTo>
                  <a:lnTo>
                    <a:pt x="52" y="22"/>
                  </a:lnTo>
                  <a:lnTo>
                    <a:pt x="52" y="22"/>
                  </a:lnTo>
                  <a:lnTo>
                    <a:pt x="48" y="26"/>
                  </a:lnTo>
                  <a:lnTo>
                    <a:pt x="48" y="26"/>
                  </a:lnTo>
                  <a:lnTo>
                    <a:pt x="45" y="26"/>
                  </a:lnTo>
                  <a:lnTo>
                    <a:pt x="45" y="26"/>
                  </a:lnTo>
                  <a:lnTo>
                    <a:pt x="45" y="29"/>
                  </a:lnTo>
                  <a:lnTo>
                    <a:pt x="45" y="29"/>
                  </a:lnTo>
                  <a:lnTo>
                    <a:pt x="41" y="29"/>
                  </a:lnTo>
                  <a:lnTo>
                    <a:pt x="37" y="29"/>
                  </a:lnTo>
                  <a:lnTo>
                    <a:pt x="33" y="33"/>
                  </a:lnTo>
                  <a:lnTo>
                    <a:pt x="33" y="29"/>
                  </a:lnTo>
                  <a:lnTo>
                    <a:pt x="30" y="29"/>
                  </a:lnTo>
                  <a:lnTo>
                    <a:pt x="26" y="29"/>
                  </a:lnTo>
                  <a:lnTo>
                    <a:pt x="26" y="29"/>
                  </a:lnTo>
                  <a:lnTo>
                    <a:pt x="19" y="29"/>
                  </a:lnTo>
                  <a:lnTo>
                    <a:pt x="11" y="33"/>
                  </a:lnTo>
                  <a:lnTo>
                    <a:pt x="11" y="33"/>
                  </a:lnTo>
                  <a:lnTo>
                    <a:pt x="8" y="33"/>
                  </a:lnTo>
                  <a:lnTo>
                    <a:pt x="4" y="33"/>
                  </a:lnTo>
                  <a:lnTo>
                    <a:pt x="4" y="26"/>
                  </a:lnTo>
                  <a:lnTo>
                    <a:pt x="4" y="29"/>
                  </a:lnTo>
                  <a:lnTo>
                    <a:pt x="0"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6" name="Freeform 92"/>
            <p:cNvSpPr>
              <a:spLocks noEditPoints="1"/>
            </p:cNvSpPr>
            <p:nvPr/>
          </p:nvSpPr>
          <p:spPr bwMode="auto">
            <a:xfrm>
              <a:off x="3721756" y="2388551"/>
              <a:ext cx="61758" cy="24446"/>
            </a:xfrm>
            <a:custGeom>
              <a:avLst/>
              <a:gdLst>
                <a:gd name="T0" fmla="*/ 18 w 48"/>
                <a:gd name="T1" fmla="*/ 0 h 19"/>
                <a:gd name="T2" fmla="*/ 22 w 48"/>
                <a:gd name="T3" fmla="*/ 4 h 19"/>
                <a:gd name="T4" fmla="*/ 22 w 48"/>
                <a:gd name="T5" fmla="*/ 0 h 19"/>
                <a:gd name="T6" fmla="*/ 18 w 48"/>
                <a:gd name="T7" fmla="*/ 0 h 19"/>
                <a:gd name="T8" fmla="*/ 18 w 48"/>
                <a:gd name="T9" fmla="*/ 0 h 19"/>
                <a:gd name="T10" fmla="*/ 18 w 48"/>
                <a:gd name="T11" fmla="*/ 0 h 19"/>
                <a:gd name="T12" fmla="*/ 3 w 48"/>
                <a:gd name="T13" fmla="*/ 0 h 19"/>
                <a:gd name="T14" fmla="*/ 7 w 48"/>
                <a:gd name="T15" fmla="*/ 4 h 19"/>
                <a:gd name="T16" fmla="*/ 7 w 48"/>
                <a:gd name="T17" fmla="*/ 0 h 19"/>
                <a:gd name="T18" fmla="*/ 3 w 48"/>
                <a:gd name="T19" fmla="*/ 0 h 19"/>
                <a:gd name="T20" fmla="*/ 3 w 48"/>
                <a:gd name="T21" fmla="*/ 0 h 19"/>
                <a:gd name="T22" fmla="*/ 0 w 48"/>
                <a:gd name="T23" fmla="*/ 4 h 19"/>
                <a:gd name="T24" fmla="*/ 0 w 48"/>
                <a:gd name="T25" fmla="*/ 8 h 19"/>
                <a:gd name="T26" fmla="*/ 3 w 48"/>
                <a:gd name="T27" fmla="*/ 8 h 19"/>
                <a:gd name="T28" fmla="*/ 3 w 48"/>
                <a:gd name="T29" fmla="*/ 8 h 19"/>
                <a:gd name="T30" fmla="*/ 3 w 48"/>
                <a:gd name="T31" fmla="*/ 4 h 19"/>
                <a:gd name="T32" fmla="*/ 0 w 48"/>
                <a:gd name="T33" fmla="*/ 4 h 19"/>
                <a:gd name="T34" fmla="*/ 0 w 48"/>
                <a:gd name="T35" fmla="*/ 4 h 19"/>
                <a:gd name="T36" fmla="*/ 44 w 48"/>
                <a:gd name="T37" fmla="*/ 19 h 19"/>
                <a:gd name="T38" fmla="*/ 40 w 48"/>
                <a:gd name="T39" fmla="*/ 19 h 19"/>
                <a:gd name="T40" fmla="*/ 40 w 48"/>
                <a:gd name="T41" fmla="*/ 19 h 19"/>
                <a:gd name="T42" fmla="*/ 48 w 48"/>
                <a:gd name="T43" fmla="*/ 19 h 19"/>
                <a:gd name="T44" fmla="*/ 48 w 48"/>
                <a:gd name="T45" fmla="*/ 19 h 19"/>
                <a:gd name="T46" fmla="*/ 48 w 48"/>
                <a:gd name="T47" fmla="*/ 19 h 19"/>
                <a:gd name="T48" fmla="*/ 44 w 48"/>
                <a:gd name="T4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19">
                  <a:moveTo>
                    <a:pt x="18" y="0"/>
                  </a:moveTo>
                  <a:lnTo>
                    <a:pt x="22" y="4"/>
                  </a:lnTo>
                  <a:lnTo>
                    <a:pt x="22" y="0"/>
                  </a:lnTo>
                  <a:lnTo>
                    <a:pt x="18" y="0"/>
                  </a:lnTo>
                  <a:lnTo>
                    <a:pt x="18" y="0"/>
                  </a:lnTo>
                  <a:lnTo>
                    <a:pt x="18" y="0"/>
                  </a:lnTo>
                  <a:close/>
                  <a:moveTo>
                    <a:pt x="3" y="0"/>
                  </a:moveTo>
                  <a:lnTo>
                    <a:pt x="7" y="4"/>
                  </a:lnTo>
                  <a:lnTo>
                    <a:pt x="7" y="0"/>
                  </a:lnTo>
                  <a:lnTo>
                    <a:pt x="3" y="0"/>
                  </a:lnTo>
                  <a:lnTo>
                    <a:pt x="3" y="0"/>
                  </a:lnTo>
                  <a:close/>
                  <a:moveTo>
                    <a:pt x="0" y="4"/>
                  </a:moveTo>
                  <a:lnTo>
                    <a:pt x="0" y="8"/>
                  </a:lnTo>
                  <a:lnTo>
                    <a:pt x="3" y="8"/>
                  </a:lnTo>
                  <a:lnTo>
                    <a:pt x="3" y="8"/>
                  </a:lnTo>
                  <a:lnTo>
                    <a:pt x="3" y="4"/>
                  </a:lnTo>
                  <a:lnTo>
                    <a:pt x="0" y="4"/>
                  </a:lnTo>
                  <a:lnTo>
                    <a:pt x="0" y="4"/>
                  </a:lnTo>
                  <a:close/>
                  <a:moveTo>
                    <a:pt x="44" y="19"/>
                  </a:moveTo>
                  <a:lnTo>
                    <a:pt x="40" y="19"/>
                  </a:lnTo>
                  <a:lnTo>
                    <a:pt x="40" y="19"/>
                  </a:lnTo>
                  <a:lnTo>
                    <a:pt x="48" y="19"/>
                  </a:lnTo>
                  <a:lnTo>
                    <a:pt x="48" y="19"/>
                  </a:lnTo>
                  <a:lnTo>
                    <a:pt x="48" y="19"/>
                  </a:lnTo>
                  <a:lnTo>
                    <a:pt x="44" y="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93"/>
            <p:cNvSpPr>
              <a:spLocks/>
            </p:cNvSpPr>
            <p:nvPr/>
          </p:nvSpPr>
          <p:spPr bwMode="auto">
            <a:xfrm>
              <a:off x="3945630" y="2522360"/>
              <a:ext cx="9007" cy="5147"/>
            </a:xfrm>
            <a:custGeom>
              <a:avLst/>
              <a:gdLst>
                <a:gd name="T0" fmla="*/ 1 w 2"/>
                <a:gd name="T1" fmla="*/ 1 h 1"/>
                <a:gd name="T2" fmla="*/ 1 w 2"/>
                <a:gd name="T3" fmla="*/ 1 h 1"/>
                <a:gd name="T4" fmla="*/ 0 w 2"/>
                <a:gd name="T5" fmla="*/ 0 h 1"/>
                <a:gd name="T6" fmla="*/ 2 w 2"/>
                <a:gd name="T7" fmla="*/ 0 h 1"/>
                <a:gd name="T8" fmla="*/ 2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1" y="1"/>
                    <a:pt x="1" y="1"/>
                  </a:cubicBezTo>
                  <a:cubicBezTo>
                    <a:pt x="0" y="0"/>
                    <a:pt x="0" y="0"/>
                    <a:pt x="0" y="0"/>
                  </a:cubicBezTo>
                  <a:cubicBezTo>
                    <a:pt x="2" y="0"/>
                    <a:pt x="2" y="0"/>
                    <a:pt x="2" y="0"/>
                  </a:cubicBezTo>
                  <a:cubicBezTo>
                    <a:pt x="2" y="1"/>
                    <a:pt x="2" y="1"/>
                    <a:pt x="2" y="1"/>
                  </a:cubicBezTo>
                  <a:cubicBezTo>
                    <a:pt x="2" y="1"/>
                    <a:pt x="1" y="1"/>
                    <a:pt x="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8" name="Freeform 94"/>
            <p:cNvSpPr>
              <a:spLocks noEditPoints="1"/>
            </p:cNvSpPr>
            <p:nvPr/>
          </p:nvSpPr>
          <p:spPr bwMode="auto">
            <a:xfrm>
              <a:off x="3926331" y="2603418"/>
              <a:ext cx="95211" cy="28306"/>
            </a:xfrm>
            <a:custGeom>
              <a:avLst/>
              <a:gdLst>
                <a:gd name="T0" fmla="*/ 3 w 20"/>
                <a:gd name="T1" fmla="*/ 4 h 6"/>
                <a:gd name="T2" fmla="*/ 3 w 20"/>
                <a:gd name="T3" fmla="*/ 4 h 6"/>
                <a:gd name="T4" fmla="*/ 3 w 20"/>
                <a:gd name="T5" fmla="*/ 4 h 6"/>
                <a:gd name="T6" fmla="*/ 4 w 20"/>
                <a:gd name="T7" fmla="*/ 4 h 6"/>
                <a:gd name="T8" fmla="*/ 4 w 20"/>
                <a:gd name="T9" fmla="*/ 4 h 6"/>
                <a:gd name="T10" fmla="*/ 3 w 20"/>
                <a:gd name="T11" fmla="*/ 4 h 6"/>
                <a:gd name="T12" fmla="*/ 0 w 20"/>
                <a:gd name="T13" fmla="*/ 6 h 6"/>
                <a:gd name="T14" fmla="*/ 0 w 20"/>
                <a:gd name="T15" fmla="*/ 6 h 6"/>
                <a:gd name="T16" fmla="*/ 0 w 20"/>
                <a:gd name="T17" fmla="*/ 5 h 6"/>
                <a:gd name="T18" fmla="*/ 1 w 20"/>
                <a:gd name="T19" fmla="*/ 5 h 6"/>
                <a:gd name="T20" fmla="*/ 1 w 20"/>
                <a:gd name="T21" fmla="*/ 6 h 6"/>
                <a:gd name="T22" fmla="*/ 0 w 20"/>
                <a:gd name="T23" fmla="*/ 6 h 6"/>
                <a:gd name="T24" fmla="*/ 0 w 20"/>
                <a:gd name="T25" fmla="*/ 6 h 6"/>
                <a:gd name="T26" fmla="*/ 1 w 20"/>
                <a:gd name="T27" fmla="*/ 3 h 6"/>
                <a:gd name="T28" fmla="*/ 1 w 20"/>
                <a:gd name="T29" fmla="*/ 2 h 6"/>
                <a:gd name="T30" fmla="*/ 1 w 20"/>
                <a:gd name="T31" fmla="*/ 1 h 6"/>
                <a:gd name="T32" fmla="*/ 1 w 20"/>
                <a:gd name="T33" fmla="*/ 1 h 6"/>
                <a:gd name="T34" fmla="*/ 2 w 20"/>
                <a:gd name="T35" fmla="*/ 1 h 6"/>
                <a:gd name="T36" fmla="*/ 2 w 20"/>
                <a:gd name="T37" fmla="*/ 2 h 6"/>
                <a:gd name="T38" fmla="*/ 1 w 20"/>
                <a:gd name="T39" fmla="*/ 3 h 6"/>
                <a:gd name="T40" fmla="*/ 8 w 20"/>
                <a:gd name="T41" fmla="*/ 4 h 6"/>
                <a:gd name="T42" fmla="*/ 7 w 20"/>
                <a:gd name="T43" fmla="*/ 4 h 6"/>
                <a:gd name="T44" fmla="*/ 6 w 20"/>
                <a:gd name="T45" fmla="*/ 5 h 6"/>
                <a:gd name="T46" fmla="*/ 5 w 20"/>
                <a:gd name="T47" fmla="*/ 4 h 6"/>
                <a:gd name="T48" fmla="*/ 4 w 20"/>
                <a:gd name="T49" fmla="*/ 4 h 6"/>
                <a:gd name="T50" fmla="*/ 5 w 20"/>
                <a:gd name="T51" fmla="*/ 3 h 6"/>
                <a:gd name="T52" fmla="*/ 6 w 20"/>
                <a:gd name="T53" fmla="*/ 3 h 6"/>
                <a:gd name="T54" fmla="*/ 7 w 20"/>
                <a:gd name="T55" fmla="*/ 3 h 6"/>
                <a:gd name="T56" fmla="*/ 7 w 20"/>
                <a:gd name="T57" fmla="*/ 3 h 6"/>
                <a:gd name="T58" fmla="*/ 8 w 20"/>
                <a:gd name="T59" fmla="*/ 3 h 6"/>
                <a:gd name="T60" fmla="*/ 8 w 20"/>
                <a:gd name="T61" fmla="*/ 4 h 6"/>
                <a:gd name="T62" fmla="*/ 10 w 20"/>
                <a:gd name="T63" fmla="*/ 4 h 6"/>
                <a:gd name="T64" fmla="*/ 9 w 20"/>
                <a:gd name="T65" fmla="*/ 5 h 6"/>
                <a:gd name="T66" fmla="*/ 10 w 20"/>
                <a:gd name="T67" fmla="*/ 6 h 6"/>
                <a:gd name="T68" fmla="*/ 11 w 20"/>
                <a:gd name="T69" fmla="*/ 5 h 6"/>
                <a:gd name="T70" fmla="*/ 12 w 20"/>
                <a:gd name="T71" fmla="*/ 5 h 6"/>
                <a:gd name="T72" fmla="*/ 11 w 20"/>
                <a:gd name="T73" fmla="*/ 4 h 6"/>
                <a:gd name="T74" fmla="*/ 11 w 20"/>
                <a:gd name="T75" fmla="*/ 4 h 6"/>
                <a:gd name="T76" fmla="*/ 10 w 20"/>
                <a:gd name="T77" fmla="*/ 4 h 6"/>
                <a:gd name="T78" fmla="*/ 18 w 20"/>
                <a:gd name="T79" fmla="*/ 1 h 6"/>
                <a:gd name="T80" fmla="*/ 19 w 20"/>
                <a:gd name="T81" fmla="*/ 0 h 6"/>
                <a:gd name="T82" fmla="*/ 19 w 20"/>
                <a:gd name="T83" fmla="*/ 0 h 6"/>
                <a:gd name="T84" fmla="*/ 20 w 20"/>
                <a:gd name="T85" fmla="*/ 0 h 6"/>
                <a:gd name="T86" fmla="*/ 19 w 20"/>
                <a:gd name="T87" fmla="*/ 0 h 6"/>
                <a:gd name="T88" fmla="*/ 18 w 20"/>
                <a:gd name="T89" fmla="*/ 1 h 6"/>
                <a:gd name="T90" fmla="*/ 15 w 20"/>
                <a:gd name="T91" fmla="*/ 4 h 6"/>
                <a:gd name="T92" fmla="*/ 16 w 20"/>
                <a:gd name="T93" fmla="*/ 3 h 6"/>
                <a:gd name="T94" fmla="*/ 16 w 20"/>
                <a:gd name="T95" fmla="*/ 3 h 6"/>
                <a:gd name="T96" fmla="*/ 18 w 20"/>
                <a:gd name="T97" fmla="*/ 2 h 6"/>
                <a:gd name="T98" fmla="*/ 18 w 20"/>
                <a:gd name="T99" fmla="*/ 3 h 6"/>
                <a:gd name="T100" fmla="*/ 17 w 20"/>
                <a:gd name="T101" fmla="*/ 4 h 6"/>
                <a:gd name="T102" fmla="*/ 16 w 20"/>
                <a:gd name="T103" fmla="*/ 4 h 6"/>
                <a:gd name="T104" fmla="*/ 15 w 20"/>
                <a:gd name="T10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6">
                  <a:moveTo>
                    <a:pt x="3" y="4"/>
                  </a:moveTo>
                  <a:cubicBezTo>
                    <a:pt x="3" y="4"/>
                    <a:pt x="3" y="4"/>
                    <a:pt x="3" y="4"/>
                  </a:cubicBezTo>
                  <a:cubicBezTo>
                    <a:pt x="3" y="4"/>
                    <a:pt x="3" y="4"/>
                    <a:pt x="3" y="4"/>
                  </a:cubicBezTo>
                  <a:cubicBezTo>
                    <a:pt x="4" y="4"/>
                    <a:pt x="4" y="4"/>
                    <a:pt x="4" y="4"/>
                  </a:cubicBezTo>
                  <a:cubicBezTo>
                    <a:pt x="4" y="4"/>
                    <a:pt x="4" y="4"/>
                    <a:pt x="4" y="4"/>
                  </a:cubicBezTo>
                  <a:cubicBezTo>
                    <a:pt x="4" y="4"/>
                    <a:pt x="3" y="4"/>
                    <a:pt x="3" y="4"/>
                  </a:cubicBezTo>
                  <a:close/>
                  <a:moveTo>
                    <a:pt x="0" y="6"/>
                  </a:moveTo>
                  <a:cubicBezTo>
                    <a:pt x="0" y="6"/>
                    <a:pt x="0" y="6"/>
                    <a:pt x="0" y="6"/>
                  </a:cubicBezTo>
                  <a:cubicBezTo>
                    <a:pt x="0" y="5"/>
                    <a:pt x="0" y="5"/>
                    <a:pt x="0" y="5"/>
                  </a:cubicBezTo>
                  <a:cubicBezTo>
                    <a:pt x="1" y="5"/>
                    <a:pt x="1" y="5"/>
                    <a:pt x="1" y="5"/>
                  </a:cubicBezTo>
                  <a:cubicBezTo>
                    <a:pt x="1" y="6"/>
                    <a:pt x="1" y="6"/>
                    <a:pt x="1" y="6"/>
                  </a:cubicBezTo>
                  <a:cubicBezTo>
                    <a:pt x="0" y="6"/>
                    <a:pt x="0" y="6"/>
                    <a:pt x="0" y="6"/>
                  </a:cubicBezTo>
                  <a:cubicBezTo>
                    <a:pt x="0" y="6"/>
                    <a:pt x="0" y="6"/>
                    <a:pt x="0" y="6"/>
                  </a:cubicBezTo>
                  <a:close/>
                  <a:moveTo>
                    <a:pt x="1" y="3"/>
                  </a:moveTo>
                  <a:cubicBezTo>
                    <a:pt x="1" y="2"/>
                    <a:pt x="1" y="2"/>
                    <a:pt x="1" y="2"/>
                  </a:cubicBezTo>
                  <a:cubicBezTo>
                    <a:pt x="1" y="1"/>
                    <a:pt x="1" y="1"/>
                    <a:pt x="1" y="1"/>
                  </a:cubicBezTo>
                  <a:cubicBezTo>
                    <a:pt x="1" y="1"/>
                    <a:pt x="1" y="1"/>
                    <a:pt x="1" y="1"/>
                  </a:cubicBezTo>
                  <a:cubicBezTo>
                    <a:pt x="1" y="1"/>
                    <a:pt x="2" y="1"/>
                    <a:pt x="2" y="1"/>
                  </a:cubicBezTo>
                  <a:cubicBezTo>
                    <a:pt x="2" y="2"/>
                    <a:pt x="2" y="2"/>
                    <a:pt x="2" y="2"/>
                  </a:cubicBezTo>
                  <a:cubicBezTo>
                    <a:pt x="2" y="2"/>
                    <a:pt x="1" y="3"/>
                    <a:pt x="1" y="3"/>
                  </a:cubicBezTo>
                  <a:close/>
                  <a:moveTo>
                    <a:pt x="8" y="4"/>
                  </a:moveTo>
                  <a:cubicBezTo>
                    <a:pt x="7" y="4"/>
                    <a:pt x="7" y="4"/>
                    <a:pt x="7" y="4"/>
                  </a:cubicBezTo>
                  <a:cubicBezTo>
                    <a:pt x="6" y="5"/>
                    <a:pt x="6" y="5"/>
                    <a:pt x="6" y="5"/>
                  </a:cubicBezTo>
                  <a:cubicBezTo>
                    <a:pt x="5" y="4"/>
                    <a:pt x="5" y="4"/>
                    <a:pt x="5" y="4"/>
                  </a:cubicBezTo>
                  <a:cubicBezTo>
                    <a:pt x="4" y="4"/>
                    <a:pt x="4" y="4"/>
                    <a:pt x="4" y="4"/>
                  </a:cubicBezTo>
                  <a:cubicBezTo>
                    <a:pt x="5" y="3"/>
                    <a:pt x="5" y="3"/>
                    <a:pt x="5" y="3"/>
                  </a:cubicBezTo>
                  <a:cubicBezTo>
                    <a:pt x="6" y="3"/>
                    <a:pt x="6" y="3"/>
                    <a:pt x="6" y="3"/>
                  </a:cubicBezTo>
                  <a:cubicBezTo>
                    <a:pt x="7" y="3"/>
                    <a:pt x="7" y="3"/>
                    <a:pt x="7" y="3"/>
                  </a:cubicBezTo>
                  <a:cubicBezTo>
                    <a:pt x="7" y="3"/>
                    <a:pt x="7" y="3"/>
                    <a:pt x="7" y="3"/>
                  </a:cubicBezTo>
                  <a:cubicBezTo>
                    <a:pt x="8" y="3"/>
                    <a:pt x="8" y="3"/>
                    <a:pt x="8" y="3"/>
                  </a:cubicBezTo>
                  <a:cubicBezTo>
                    <a:pt x="8" y="4"/>
                    <a:pt x="8" y="4"/>
                    <a:pt x="8" y="4"/>
                  </a:cubicBezTo>
                  <a:close/>
                  <a:moveTo>
                    <a:pt x="10" y="4"/>
                  </a:moveTo>
                  <a:cubicBezTo>
                    <a:pt x="9" y="5"/>
                    <a:pt x="9" y="5"/>
                    <a:pt x="9" y="5"/>
                  </a:cubicBezTo>
                  <a:cubicBezTo>
                    <a:pt x="10" y="6"/>
                    <a:pt x="10" y="6"/>
                    <a:pt x="10" y="6"/>
                  </a:cubicBezTo>
                  <a:cubicBezTo>
                    <a:pt x="11" y="5"/>
                    <a:pt x="11" y="5"/>
                    <a:pt x="11" y="5"/>
                  </a:cubicBezTo>
                  <a:cubicBezTo>
                    <a:pt x="12" y="5"/>
                    <a:pt x="12" y="5"/>
                    <a:pt x="12" y="5"/>
                  </a:cubicBezTo>
                  <a:cubicBezTo>
                    <a:pt x="11" y="4"/>
                    <a:pt x="11" y="4"/>
                    <a:pt x="11" y="4"/>
                  </a:cubicBezTo>
                  <a:cubicBezTo>
                    <a:pt x="11" y="4"/>
                    <a:pt x="11" y="4"/>
                    <a:pt x="11" y="4"/>
                  </a:cubicBezTo>
                  <a:cubicBezTo>
                    <a:pt x="10" y="4"/>
                    <a:pt x="10" y="4"/>
                    <a:pt x="10" y="4"/>
                  </a:cubicBezTo>
                  <a:close/>
                  <a:moveTo>
                    <a:pt x="18" y="1"/>
                  </a:moveTo>
                  <a:cubicBezTo>
                    <a:pt x="19" y="0"/>
                    <a:pt x="19" y="0"/>
                    <a:pt x="19" y="0"/>
                  </a:cubicBezTo>
                  <a:cubicBezTo>
                    <a:pt x="19" y="0"/>
                    <a:pt x="19" y="0"/>
                    <a:pt x="19" y="0"/>
                  </a:cubicBezTo>
                  <a:cubicBezTo>
                    <a:pt x="20" y="0"/>
                    <a:pt x="20" y="0"/>
                    <a:pt x="20" y="0"/>
                  </a:cubicBezTo>
                  <a:cubicBezTo>
                    <a:pt x="19" y="0"/>
                    <a:pt x="19" y="0"/>
                    <a:pt x="19" y="0"/>
                  </a:cubicBezTo>
                  <a:cubicBezTo>
                    <a:pt x="18" y="1"/>
                    <a:pt x="18" y="1"/>
                    <a:pt x="18" y="1"/>
                  </a:cubicBezTo>
                  <a:close/>
                  <a:moveTo>
                    <a:pt x="15" y="4"/>
                  </a:moveTo>
                  <a:cubicBezTo>
                    <a:pt x="16" y="3"/>
                    <a:pt x="16" y="3"/>
                    <a:pt x="16" y="3"/>
                  </a:cubicBezTo>
                  <a:cubicBezTo>
                    <a:pt x="16" y="3"/>
                    <a:pt x="16" y="3"/>
                    <a:pt x="16" y="3"/>
                  </a:cubicBezTo>
                  <a:cubicBezTo>
                    <a:pt x="18" y="2"/>
                    <a:pt x="18" y="2"/>
                    <a:pt x="18" y="2"/>
                  </a:cubicBezTo>
                  <a:cubicBezTo>
                    <a:pt x="18" y="3"/>
                    <a:pt x="18" y="3"/>
                    <a:pt x="18" y="3"/>
                  </a:cubicBezTo>
                  <a:cubicBezTo>
                    <a:pt x="17" y="4"/>
                    <a:pt x="17" y="4"/>
                    <a:pt x="17" y="4"/>
                  </a:cubicBezTo>
                  <a:cubicBezTo>
                    <a:pt x="16" y="4"/>
                    <a:pt x="16" y="4"/>
                    <a:pt x="16" y="4"/>
                  </a:cubicBezTo>
                  <a:lnTo>
                    <a:pt x="15"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9" name="Freeform 95"/>
            <p:cNvSpPr>
              <a:spLocks noEditPoints="1"/>
            </p:cNvSpPr>
            <p:nvPr/>
          </p:nvSpPr>
          <p:spPr bwMode="auto">
            <a:xfrm>
              <a:off x="3769361" y="2842732"/>
              <a:ext cx="51465" cy="42459"/>
            </a:xfrm>
            <a:custGeom>
              <a:avLst/>
              <a:gdLst>
                <a:gd name="T0" fmla="*/ 1 w 11"/>
                <a:gd name="T1" fmla="*/ 1 h 9"/>
                <a:gd name="T2" fmla="*/ 2 w 11"/>
                <a:gd name="T3" fmla="*/ 0 h 9"/>
                <a:gd name="T4" fmla="*/ 1 w 11"/>
                <a:gd name="T5" fmla="*/ 0 h 9"/>
                <a:gd name="T6" fmla="*/ 1 w 11"/>
                <a:gd name="T7" fmla="*/ 0 h 9"/>
                <a:gd name="T8" fmla="*/ 0 w 11"/>
                <a:gd name="T9" fmla="*/ 0 h 9"/>
                <a:gd name="T10" fmla="*/ 0 w 11"/>
                <a:gd name="T11" fmla="*/ 0 h 9"/>
                <a:gd name="T12" fmla="*/ 0 w 11"/>
                <a:gd name="T13" fmla="*/ 0 h 9"/>
                <a:gd name="T14" fmla="*/ 1 w 11"/>
                <a:gd name="T15" fmla="*/ 1 h 9"/>
                <a:gd name="T16" fmla="*/ 2 w 11"/>
                <a:gd name="T17" fmla="*/ 1 h 9"/>
                <a:gd name="T18" fmla="*/ 2 w 11"/>
                <a:gd name="T19" fmla="*/ 1 h 9"/>
                <a:gd name="T20" fmla="*/ 2 w 11"/>
                <a:gd name="T21" fmla="*/ 0 h 9"/>
                <a:gd name="T22" fmla="*/ 2 w 11"/>
                <a:gd name="T23" fmla="*/ 0 h 9"/>
                <a:gd name="T24" fmla="*/ 2 w 11"/>
                <a:gd name="T25" fmla="*/ 1 h 9"/>
                <a:gd name="T26" fmla="*/ 2 w 11"/>
                <a:gd name="T27" fmla="*/ 1 h 9"/>
                <a:gd name="T28" fmla="*/ 5 w 11"/>
                <a:gd name="T29" fmla="*/ 2 h 9"/>
                <a:gd name="T30" fmla="*/ 5 w 11"/>
                <a:gd name="T31" fmla="*/ 2 h 9"/>
                <a:gd name="T32" fmla="*/ 5 w 11"/>
                <a:gd name="T33" fmla="*/ 2 h 9"/>
                <a:gd name="T34" fmla="*/ 4 w 11"/>
                <a:gd name="T35" fmla="*/ 2 h 9"/>
                <a:gd name="T36" fmla="*/ 4 w 11"/>
                <a:gd name="T37" fmla="*/ 2 h 9"/>
                <a:gd name="T38" fmla="*/ 5 w 11"/>
                <a:gd name="T39" fmla="*/ 2 h 9"/>
                <a:gd name="T40" fmla="*/ 5 w 11"/>
                <a:gd name="T41" fmla="*/ 2 h 9"/>
                <a:gd name="T42" fmla="*/ 5 w 11"/>
                <a:gd name="T43" fmla="*/ 2 h 9"/>
                <a:gd name="T44" fmla="*/ 5 w 11"/>
                <a:gd name="T45" fmla="*/ 2 h 9"/>
                <a:gd name="T46" fmla="*/ 7 w 11"/>
                <a:gd name="T47" fmla="*/ 2 h 9"/>
                <a:gd name="T48" fmla="*/ 6 w 11"/>
                <a:gd name="T49" fmla="*/ 2 h 9"/>
                <a:gd name="T50" fmla="*/ 6 w 11"/>
                <a:gd name="T51" fmla="*/ 2 h 9"/>
                <a:gd name="T52" fmla="*/ 6 w 11"/>
                <a:gd name="T53" fmla="*/ 2 h 9"/>
                <a:gd name="T54" fmla="*/ 7 w 11"/>
                <a:gd name="T55" fmla="*/ 2 h 9"/>
                <a:gd name="T56" fmla="*/ 11 w 11"/>
                <a:gd name="T57" fmla="*/ 2 h 9"/>
                <a:gd name="T58" fmla="*/ 10 w 11"/>
                <a:gd name="T59" fmla="*/ 1 h 9"/>
                <a:gd name="T60" fmla="*/ 11 w 11"/>
                <a:gd name="T61" fmla="*/ 1 h 9"/>
                <a:gd name="T62" fmla="*/ 11 w 11"/>
                <a:gd name="T63" fmla="*/ 1 h 9"/>
                <a:gd name="T64" fmla="*/ 11 w 11"/>
                <a:gd name="T65" fmla="*/ 2 h 9"/>
                <a:gd name="T66" fmla="*/ 10 w 11"/>
                <a:gd name="T67" fmla="*/ 4 h 9"/>
                <a:gd name="T68" fmla="*/ 10 w 11"/>
                <a:gd name="T69" fmla="*/ 4 h 9"/>
                <a:gd name="T70" fmla="*/ 10 w 11"/>
                <a:gd name="T71" fmla="*/ 3 h 9"/>
                <a:gd name="T72" fmla="*/ 11 w 11"/>
                <a:gd name="T73" fmla="*/ 4 h 9"/>
                <a:gd name="T74" fmla="*/ 11 w 11"/>
                <a:gd name="T75" fmla="*/ 4 h 9"/>
                <a:gd name="T76" fmla="*/ 11 w 11"/>
                <a:gd name="T77" fmla="*/ 4 h 9"/>
                <a:gd name="T78" fmla="*/ 10 w 11"/>
                <a:gd name="T79" fmla="*/ 4 h 9"/>
                <a:gd name="T80" fmla="*/ 9 w 11"/>
                <a:gd name="T81" fmla="*/ 8 h 9"/>
                <a:gd name="T82" fmla="*/ 9 w 11"/>
                <a:gd name="T83" fmla="*/ 8 h 9"/>
                <a:gd name="T84" fmla="*/ 9 w 11"/>
                <a:gd name="T85" fmla="*/ 7 h 9"/>
                <a:gd name="T86" fmla="*/ 10 w 11"/>
                <a:gd name="T87" fmla="*/ 8 h 9"/>
                <a:gd name="T88" fmla="*/ 9 w 11"/>
                <a:gd name="T89" fmla="*/ 8 h 9"/>
                <a:gd name="T90" fmla="*/ 7 w 11"/>
                <a:gd name="T91" fmla="*/ 9 h 9"/>
                <a:gd name="T92" fmla="*/ 7 w 11"/>
                <a:gd name="T93" fmla="*/ 8 h 9"/>
                <a:gd name="T94" fmla="*/ 7 w 11"/>
                <a:gd name="T95" fmla="*/ 7 h 9"/>
                <a:gd name="T96" fmla="*/ 7 w 11"/>
                <a:gd name="T97" fmla="*/ 8 h 9"/>
                <a:gd name="T98" fmla="*/ 8 w 11"/>
                <a:gd name="T99" fmla="*/ 9 h 9"/>
                <a:gd name="T100" fmla="*/ 8 w 11"/>
                <a:gd name="T101" fmla="*/ 9 h 9"/>
                <a:gd name="T102" fmla="*/ 7 w 11"/>
                <a:gd name="T10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 h="9">
                  <a:moveTo>
                    <a:pt x="1" y="1"/>
                  </a:moveTo>
                  <a:cubicBezTo>
                    <a:pt x="2" y="0"/>
                    <a:pt x="2" y="0"/>
                    <a:pt x="2"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1" y="1"/>
                    <a:pt x="1" y="1"/>
                  </a:cubicBezTo>
                  <a:close/>
                  <a:moveTo>
                    <a:pt x="2" y="1"/>
                  </a:moveTo>
                  <a:cubicBezTo>
                    <a:pt x="2" y="1"/>
                    <a:pt x="2" y="1"/>
                    <a:pt x="2" y="1"/>
                  </a:cubicBezTo>
                  <a:cubicBezTo>
                    <a:pt x="2" y="0"/>
                    <a:pt x="2" y="0"/>
                    <a:pt x="2" y="0"/>
                  </a:cubicBezTo>
                  <a:cubicBezTo>
                    <a:pt x="2" y="0"/>
                    <a:pt x="2" y="0"/>
                    <a:pt x="2" y="0"/>
                  </a:cubicBezTo>
                  <a:cubicBezTo>
                    <a:pt x="2" y="1"/>
                    <a:pt x="2" y="1"/>
                    <a:pt x="2" y="1"/>
                  </a:cubicBezTo>
                  <a:cubicBezTo>
                    <a:pt x="2" y="1"/>
                    <a:pt x="2" y="1"/>
                    <a:pt x="2" y="1"/>
                  </a:cubicBezTo>
                  <a:close/>
                  <a:moveTo>
                    <a:pt x="5" y="2"/>
                  </a:moveTo>
                  <a:cubicBezTo>
                    <a:pt x="5" y="2"/>
                    <a:pt x="5" y="2"/>
                    <a:pt x="5" y="2"/>
                  </a:cubicBezTo>
                  <a:cubicBezTo>
                    <a:pt x="5" y="2"/>
                    <a:pt x="5" y="2"/>
                    <a:pt x="5" y="2"/>
                  </a:cubicBezTo>
                  <a:cubicBezTo>
                    <a:pt x="4" y="2"/>
                    <a:pt x="4" y="2"/>
                    <a:pt x="4" y="2"/>
                  </a:cubicBezTo>
                  <a:cubicBezTo>
                    <a:pt x="4" y="2"/>
                    <a:pt x="4" y="2"/>
                    <a:pt x="4" y="2"/>
                  </a:cubicBezTo>
                  <a:cubicBezTo>
                    <a:pt x="5" y="2"/>
                    <a:pt x="5" y="2"/>
                    <a:pt x="5" y="2"/>
                  </a:cubicBezTo>
                  <a:cubicBezTo>
                    <a:pt x="5" y="2"/>
                    <a:pt x="5" y="2"/>
                    <a:pt x="5" y="2"/>
                  </a:cubicBezTo>
                  <a:cubicBezTo>
                    <a:pt x="5" y="2"/>
                    <a:pt x="5" y="2"/>
                    <a:pt x="5" y="2"/>
                  </a:cubicBezTo>
                  <a:cubicBezTo>
                    <a:pt x="5" y="2"/>
                    <a:pt x="5" y="2"/>
                    <a:pt x="5" y="2"/>
                  </a:cubicBezTo>
                  <a:close/>
                  <a:moveTo>
                    <a:pt x="7" y="2"/>
                  </a:moveTo>
                  <a:cubicBezTo>
                    <a:pt x="6" y="2"/>
                    <a:pt x="6" y="2"/>
                    <a:pt x="6" y="2"/>
                  </a:cubicBezTo>
                  <a:cubicBezTo>
                    <a:pt x="6" y="2"/>
                    <a:pt x="6" y="2"/>
                    <a:pt x="6" y="2"/>
                  </a:cubicBezTo>
                  <a:cubicBezTo>
                    <a:pt x="6" y="2"/>
                    <a:pt x="6" y="2"/>
                    <a:pt x="6" y="2"/>
                  </a:cubicBezTo>
                  <a:cubicBezTo>
                    <a:pt x="7" y="2"/>
                    <a:pt x="7" y="2"/>
                    <a:pt x="7" y="2"/>
                  </a:cubicBezTo>
                  <a:close/>
                  <a:moveTo>
                    <a:pt x="11" y="2"/>
                  </a:moveTo>
                  <a:cubicBezTo>
                    <a:pt x="10" y="1"/>
                    <a:pt x="10" y="1"/>
                    <a:pt x="10" y="1"/>
                  </a:cubicBezTo>
                  <a:cubicBezTo>
                    <a:pt x="11" y="1"/>
                    <a:pt x="11" y="1"/>
                    <a:pt x="11" y="1"/>
                  </a:cubicBezTo>
                  <a:cubicBezTo>
                    <a:pt x="11" y="1"/>
                    <a:pt x="11" y="1"/>
                    <a:pt x="11" y="1"/>
                  </a:cubicBezTo>
                  <a:cubicBezTo>
                    <a:pt x="11" y="2"/>
                    <a:pt x="11" y="2"/>
                    <a:pt x="11" y="2"/>
                  </a:cubicBezTo>
                  <a:close/>
                  <a:moveTo>
                    <a:pt x="10" y="4"/>
                  </a:moveTo>
                  <a:cubicBezTo>
                    <a:pt x="10" y="4"/>
                    <a:pt x="10" y="4"/>
                    <a:pt x="10" y="4"/>
                  </a:cubicBezTo>
                  <a:cubicBezTo>
                    <a:pt x="10" y="3"/>
                    <a:pt x="10" y="3"/>
                    <a:pt x="10" y="3"/>
                  </a:cubicBezTo>
                  <a:cubicBezTo>
                    <a:pt x="11" y="4"/>
                    <a:pt x="11" y="4"/>
                    <a:pt x="11" y="4"/>
                  </a:cubicBezTo>
                  <a:cubicBezTo>
                    <a:pt x="11" y="4"/>
                    <a:pt x="11" y="4"/>
                    <a:pt x="11" y="4"/>
                  </a:cubicBezTo>
                  <a:cubicBezTo>
                    <a:pt x="11" y="4"/>
                    <a:pt x="11" y="4"/>
                    <a:pt x="11" y="4"/>
                  </a:cubicBezTo>
                  <a:cubicBezTo>
                    <a:pt x="10" y="4"/>
                    <a:pt x="10" y="4"/>
                    <a:pt x="10" y="4"/>
                  </a:cubicBezTo>
                  <a:close/>
                  <a:moveTo>
                    <a:pt x="9" y="8"/>
                  </a:moveTo>
                  <a:cubicBezTo>
                    <a:pt x="9" y="8"/>
                    <a:pt x="9" y="8"/>
                    <a:pt x="9" y="8"/>
                  </a:cubicBezTo>
                  <a:cubicBezTo>
                    <a:pt x="9" y="7"/>
                    <a:pt x="9" y="7"/>
                    <a:pt x="9" y="7"/>
                  </a:cubicBezTo>
                  <a:cubicBezTo>
                    <a:pt x="10" y="8"/>
                    <a:pt x="10" y="8"/>
                    <a:pt x="10" y="8"/>
                  </a:cubicBezTo>
                  <a:cubicBezTo>
                    <a:pt x="9" y="8"/>
                    <a:pt x="9" y="8"/>
                    <a:pt x="9" y="8"/>
                  </a:cubicBezTo>
                  <a:close/>
                  <a:moveTo>
                    <a:pt x="7" y="9"/>
                  </a:moveTo>
                  <a:cubicBezTo>
                    <a:pt x="7" y="8"/>
                    <a:pt x="7" y="8"/>
                    <a:pt x="7" y="8"/>
                  </a:cubicBezTo>
                  <a:cubicBezTo>
                    <a:pt x="7" y="7"/>
                    <a:pt x="7" y="7"/>
                    <a:pt x="7" y="7"/>
                  </a:cubicBezTo>
                  <a:cubicBezTo>
                    <a:pt x="7" y="8"/>
                    <a:pt x="7" y="8"/>
                    <a:pt x="7" y="8"/>
                  </a:cubicBezTo>
                  <a:cubicBezTo>
                    <a:pt x="8" y="9"/>
                    <a:pt x="8" y="9"/>
                    <a:pt x="8" y="9"/>
                  </a:cubicBezTo>
                  <a:cubicBezTo>
                    <a:pt x="8" y="9"/>
                    <a:pt x="8" y="9"/>
                    <a:pt x="8" y="9"/>
                  </a:cubicBezTo>
                  <a:lnTo>
                    <a:pt x="7" y="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0" name="Freeform 96"/>
            <p:cNvSpPr>
              <a:spLocks noEditPoints="1"/>
            </p:cNvSpPr>
            <p:nvPr/>
          </p:nvSpPr>
          <p:spPr bwMode="auto">
            <a:xfrm>
              <a:off x="5384084" y="2651023"/>
              <a:ext cx="162115" cy="200714"/>
            </a:xfrm>
            <a:custGeom>
              <a:avLst/>
              <a:gdLst>
                <a:gd name="T0" fmla="*/ 48 w 126"/>
                <a:gd name="T1" fmla="*/ 104 h 156"/>
                <a:gd name="T2" fmla="*/ 48 w 126"/>
                <a:gd name="T3" fmla="*/ 60 h 156"/>
                <a:gd name="T4" fmla="*/ 67 w 126"/>
                <a:gd name="T5" fmla="*/ 19 h 156"/>
                <a:gd name="T6" fmla="*/ 70 w 126"/>
                <a:gd name="T7" fmla="*/ 34 h 156"/>
                <a:gd name="T8" fmla="*/ 81 w 126"/>
                <a:gd name="T9" fmla="*/ 41 h 156"/>
                <a:gd name="T10" fmla="*/ 89 w 126"/>
                <a:gd name="T11" fmla="*/ 41 h 156"/>
                <a:gd name="T12" fmla="*/ 96 w 126"/>
                <a:gd name="T13" fmla="*/ 45 h 156"/>
                <a:gd name="T14" fmla="*/ 104 w 126"/>
                <a:gd name="T15" fmla="*/ 45 h 156"/>
                <a:gd name="T16" fmla="*/ 111 w 126"/>
                <a:gd name="T17" fmla="*/ 52 h 156"/>
                <a:gd name="T18" fmla="*/ 115 w 126"/>
                <a:gd name="T19" fmla="*/ 56 h 156"/>
                <a:gd name="T20" fmla="*/ 122 w 126"/>
                <a:gd name="T21" fmla="*/ 63 h 156"/>
                <a:gd name="T22" fmla="*/ 122 w 126"/>
                <a:gd name="T23" fmla="*/ 67 h 156"/>
                <a:gd name="T24" fmla="*/ 122 w 126"/>
                <a:gd name="T25" fmla="*/ 71 h 156"/>
                <a:gd name="T26" fmla="*/ 115 w 126"/>
                <a:gd name="T27" fmla="*/ 82 h 156"/>
                <a:gd name="T28" fmla="*/ 111 w 126"/>
                <a:gd name="T29" fmla="*/ 89 h 156"/>
                <a:gd name="T30" fmla="*/ 107 w 126"/>
                <a:gd name="T31" fmla="*/ 97 h 156"/>
                <a:gd name="T32" fmla="*/ 104 w 126"/>
                <a:gd name="T33" fmla="*/ 97 h 156"/>
                <a:gd name="T34" fmla="*/ 104 w 126"/>
                <a:gd name="T35" fmla="*/ 93 h 156"/>
                <a:gd name="T36" fmla="*/ 100 w 126"/>
                <a:gd name="T37" fmla="*/ 93 h 156"/>
                <a:gd name="T38" fmla="*/ 96 w 126"/>
                <a:gd name="T39" fmla="*/ 97 h 156"/>
                <a:gd name="T40" fmla="*/ 96 w 126"/>
                <a:gd name="T41" fmla="*/ 100 h 156"/>
                <a:gd name="T42" fmla="*/ 92 w 126"/>
                <a:gd name="T43" fmla="*/ 108 h 156"/>
                <a:gd name="T44" fmla="*/ 92 w 126"/>
                <a:gd name="T45" fmla="*/ 108 h 156"/>
                <a:gd name="T46" fmla="*/ 96 w 126"/>
                <a:gd name="T47" fmla="*/ 112 h 156"/>
                <a:gd name="T48" fmla="*/ 96 w 126"/>
                <a:gd name="T49" fmla="*/ 119 h 156"/>
                <a:gd name="T50" fmla="*/ 89 w 126"/>
                <a:gd name="T51" fmla="*/ 119 h 156"/>
                <a:gd name="T52" fmla="*/ 85 w 126"/>
                <a:gd name="T53" fmla="*/ 119 h 156"/>
                <a:gd name="T54" fmla="*/ 74 w 126"/>
                <a:gd name="T55" fmla="*/ 126 h 156"/>
                <a:gd name="T56" fmla="*/ 74 w 126"/>
                <a:gd name="T57" fmla="*/ 134 h 156"/>
                <a:gd name="T58" fmla="*/ 70 w 126"/>
                <a:gd name="T59" fmla="*/ 138 h 156"/>
                <a:gd name="T60" fmla="*/ 59 w 126"/>
                <a:gd name="T61" fmla="*/ 138 h 156"/>
                <a:gd name="T62" fmla="*/ 55 w 126"/>
                <a:gd name="T63" fmla="*/ 141 h 156"/>
                <a:gd name="T64" fmla="*/ 55 w 126"/>
                <a:gd name="T65" fmla="*/ 145 h 156"/>
                <a:gd name="T66" fmla="*/ 55 w 126"/>
                <a:gd name="T67" fmla="*/ 145 h 156"/>
                <a:gd name="T68" fmla="*/ 55 w 126"/>
                <a:gd name="T69" fmla="*/ 145 h 156"/>
                <a:gd name="T70" fmla="*/ 52 w 126"/>
                <a:gd name="T71" fmla="*/ 152 h 156"/>
                <a:gd name="T72" fmla="*/ 44 w 126"/>
                <a:gd name="T73" fmla="*/ 152 h 156"/>
                <a:gd name="T74" fmla="*/ 37 w 126"/>
                <a:gd name="T75" fmla="*/ 152 h 156"/>
                <a:gd name="T76" fmla="*/ 30 w 126"/>
                <a:gd name="T77" fmla="*/ 156 h 156"/>
                <a:gd name="T78" fmla="*/ 26 w 126"/>
                <a:gd name="T79" fmla="*/ 156 h 156"/>
                <a:gd name="T80" fmla="*/ 15 w 126"/>
                <a:gd name="T81" fmla="*/ 145 h 156"/>
                <a:gd name="T82" fmla="*/ 0 w 126"/>
                <a:gd name="T83" fmla="*/ 123 h 156"/>
                <a:gd name="T84" fmla="*/ 4 w 126"/>
                <a:gd name="T85" fmla="*/ 115 h 156"/>
                <a:gd name="T86" fmla="*/ 63 w 126"/>
                <a:gd name="T87" fmla="*/ 11 h 156"/>
                <a:gd name="T88" fmla="*/ 63 w 126"/>
                <a:gd name="T89" fmla="*/ 4 h 156"/>
                <a:gd name="T90" fmla="*/ 63 w 126"/>
                <a:gd name="T91" fmla="*/ 0 h 156"/>
                <a:gd name="T92" fmla="*/ 63 w 126"/>
                <a:gd name="T93" fmla="*/ 0 h 156"/>
                <a:gd name="T94" fmla="*/ 63 w 126"/>
                <a:gd name="T95" fmla="*/ 0 h 156"/>
                <a:gd name="T96" fmla="*/ 59 w 126"/>
                <a:gd name="T97" fmla="*/ 0 h 156"/>
                <a:gd name="T98" fmla="*/ 59 w 126"/>
                <a:gd name="T99" fmla="*/ 4 h 156"/>
                <a:gd name="T100" fmla="*/ 59 w 126"/>
                <a:gd name="T101" fmla="*/ 4 h 156"/>
                <a:gd name="T102" fmla="*/ 59 w 126"/>
                <a:gd name="T103" fmla="*/ 8 h 156"/>
                <a:gd name="T104" fmla="*/ 63 w 126"/>
                <a:gd name="T105" fmla="*/ 1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6" h="156">
                  <a:moveTo>
                    <a:pt x="4" y="115"/>
                  </a:moveTo>
                  <a:lnTo>
                    <a:pt x="48" y="104"/>
                  </a:lnTo>
                  <a:lnTo>
                    <a:pt x="52" y="71"/>
                  </a:lnTo>
                  <a:lnTo>
                    <a:pt x="48" y="60"/>
                  </a:lnTo>
                  <a:lnTo>
                    <a:pt x="63" y="19"/>
                  </a:lnTo>
                  <a:lnTo>
                    <a:pt x="67" y="19"/>
                  </a:lnTo>
                  <a:lnTo>
                    <a:pt x="67" y="26"/>
                  </a:lnTo>
                  <a:lnTo>
                    <a:pt x="70" y="34"/>
                  </a:lnTo>
                  <a:lnTo>
                    <a:pt x="70" y="37"/>
                  </a:lnTo>
                  <a:lnTo>
                    <a:pt x="81" y="41"/>
                  </a:lnTo>
                  <a:lnTo>
                    <a:pt x="85" y="45"/>
                  </a:lnTo>
                  <a:lnTo>
                    <a:pt x="89" y="41"/>
                  </a:lnTo>
                  <a:lnTo>
                    <a:pt x="89" y="41"/>
                  </a:lnTo>
                  <a:lnTo>
                    <a:pt x="96" y="45"/>
                  </a:lnTo>
                  <a:lnTo>
                    <a:pt x="100" y="45"/>
                  </a:lnTo>
                  <a:lnTo>
                    <a:pt x="104" y="45"/>
                  </a:lnTo>
                  <a:lnTo>
                    <a:pt x="107" y="49"/>
                  </a:lnTo>
                  <a:lnTo>
                    <a:pt x="111" y="52"/>
                  </a:lnTo>
                  <a:lnTo>
                    <a:pt x="111" y="56"/>
                  </a:lnTo>
                  <a:lnTo>
                    <a:pt x="115" y="56"/>
                  </a:lnTo>
                  <a:lnTo>
                    <a:pt x="118" y="63"/>
                  </a:lnTo>
                  <a:lnTo>
                    <a:pt x="122" y="63"/>
                  </a:lnTo>
                  <a:lnTo>
                    <a:pt x="126" y="63"/>
                  </a:lnTo>
                  <a:lnTo>
                    <a:pt x="122" y="67"/>
                  </a:lnTo>
                  <a:lnTo>
                    <a:pt x="122" y="71"/>
                  </a:lnTo>
                  <a:lnTo>
                    <a:pt x="122" y="71"/>
                  </a:lnTo>
                  <a:lnTo>
                    <a:pt x="122" y="75"/>
                  </a:lnTo>
                  <a:lnTo>
                    <a:pt x="115" y="82"/>
                  </a:lnTo>
                  <a:lnTo>
                    <a:pt x="111" y="86"/>
                  </a:lnTo>
                  <a:lnTo>
                    <a:pt x="111" y="89"/>
                  </a:lnTo>
                  <a:lnTo>
                    <a:pt x="107" y="89"/>
                  </a:lnTo>
                  <a:lnTo>
                    <a:pt x="107" y="97"/>
                  </a:lnTo>
                  <a:lnTo>
                    <a:pt x="104" y="97"/>
                  </a:lnTo>
                  <a:lnTo>
                    <a:pt x="104" y="97"/>
                  </a:lnTo>
                  <a:lnTo>
                    <a:pt x="104" y="93"/>
                  </a:lnTo>
                  <a:lnTo>
                    <a:pt x="104" y="93"/>
                  </a:lnTo>
                  <a:lnTo>
                    <a:pt x="104" y="93"/>
                  </a:lnTo>
                  <a:lnTo>
                    <a:pt x="100" y="93"/>
                  </a:lnTo>
                  <a:lnTo>
                    <a:pt x="100" y="97"/>
                  </a:lnTo>
                  <a:lnTo>
                    <a:pt x="96" y="97"/>
                  </a:lnTo>
                  <a:lnTo>
                    <a:pt x="100" y="97"/>
                  </a:lnTo>
                  <a:lnTo>
                    <a:pt x="96" y="100"/>
                  </a:lnTo>
                  <a:lnTo>
                    <a:pt x="92" y="104"/>
                  </a:lnTo>
                  <a:lnTo>
                    <a:pt x="92" y="108"/>
                  </a:lnTo>
                  <a:lnTo>
                    <a:pt x="92" y="108"/>
                  </a:lnTo>
                  <a:lnTo>
                    <a:pt x="92" y="108"/>
                  </a:lnTo>
                  <a:lnTo>
                    <a:pt x="96" y="112"/>
                  </a:lnTo>
                  <a:lnTo>
                    <a:pt x="96" y="112"/>
                  </a:lnTo>
                  <a:lnTo>
                    <a:pt x="96" y="119"/>
                  </a:lnTo>
                  <a:lnTo>
                    <a:pt x="96" y="119"/>
                  </a:lnTo>
                  <a:lnTo>
                    <a:pt x="96" y="119"/>
                  </a:lnTo>
                  <a:lnTo>
                    <a:pt x="89" y="119"/>
                  </a:lnTo>
                  <a:lnTo>
                    <a:pt x="89" y="123"/>
                  </a:lnTo>
                  <a:lnTo>
                    <a:pt x="85" y="119"/>
                  </a:lnTo>
                  <a:lnTo>
                    <a:pt x="81" y="123"/>
                  </a:lnTo>
                  <a:lnTo>
                    <a:pt x="74" y="126"/>
                  </a:lnTo>
                  <a:lnTo>
                    <a:pt x="74" y="134"/>
                  </a:lnTo>
                  <a:lnTo>
                    <a:pt x="74" y="134"/>
                  </a:lnTo>
                  <a:lnTo>
                    <a:pt x="70" y="138"/>
                  </a:lnTo>
                  <a:lnTo>
                    <a:pt x="70" y="138"/>
                  </a:lnTo>
                  <a:lnTo>
                    <a:pt x="63" y="138"/>
                  </a:lnTo>
                  <a:lnTo>
                    <a:pt x="59" y="138"/>
                  </a:lnTo>
                  <a:lnTo>
                    <a:pt x="59" y="138"/>
                  </a:lnTo>
                  <a:lnTo>
                    <a:pt x="55" y="141"/>
                  </a:lnTo>
                  <a:lnTo>
                    <a:pt x="55" y="141"/>
                  </a:lnTo>
                  <a:lnTo>
                    <a:pt x="55" y="145"/>
                  </a:lnTo>
                  <a:lnTo>
                    <a:pt x="55" y="145"/>
                  </a:lnTo>
                  <a:lnTo>
                    <a:pt x="55" y="145"/>
                  </a:lnTo>
                  <a:lnTo>
                    <a:pt x="55" y="145"/>
                  </a:lnTo>
                  <a:lnTo>
                    <a:pt x="55" y="145"/>
                  </a:lnTo>
                  <a:lnTo>
                    <a:pt x="52" y="152"/>
                  </a:lnTo>
                  <a:lnTo>
                    <a:pt x="52" y="152"/>
                  </a:lnTo>
                  <a:lnTo>
                    <a:pt x="48" y="149"/>
                  </a:lnTo>
                  <a:lnTo>
                    <a:pt x="44" y="152"/>
                  </a:lnTo>
                  <a:lnTo>
                    <a:pt x="41" y="152"/>
                  </a:lnTo>
                  <a:lnTo>
                    <a:pt x="37" y="152"/>
                  </a:lnTo>
                  <a:lnTo>
                    <a:pt x="33" y="152"/>
                  </a:lnTo>
                  <a:lnTo>
                    <a:pt x="30" y="156"/>
                  </a:lnTo>
                  <a:lnTo>
                    <a:pt x="26" y="156"/>
                  </a:lnTo>
                  <a:lnTo>
                    <a:pt x="26" y="156"/>
                  </a:lnTo>
                  <a:lnTo>
                    <a:pt x="22" y="156"/>
                  </a:lnTo>
                  <a:lnTo>
                    <a:pt x="15" y="145"/>
                  </a:lnTo>
                  <a:lnTo>
                    <a:pt x="15" y="141"/>
                  </a:lnTo>
                  <a:lnTo>
                    <a:pt x="0" y="123"/>
                  </a:lnTo>
                  <a:lnTo>
                    <a:pt x="4" y="115"/>
                  </a:lnTo>
                  <a:lnTo>
                    <a:pt x="4" y="115"/>
                  </a:lnTo>
                  <a:close/>
                  <a:moveTo>
                    <a:pt x="63" y="11"/>
                  </a:moveTo>
                  <a:lnTo>
                    <a:pt x="63" y="11"/>
                  </a:lnTo>
                  <a:lnTo>
                    <a:pt x="63" y="8"/>
                  </a:lnTo>
                  <a:lnTo>
                    <a:pt x="63" y="4"/>
                  </a:lnTo>
                  <a:lnTo>
                    <a:pt x="63" y="4"/>
                  </a:lnTo>
                  <a:lnTo>
                    <a:pt x="63" y="0"/>
                  </a:lnTo>
                  <a:lnTo>
                    <a:pt x="63" y="0"/>
                  </a:lnTo>
                  <a:lnTo>
                    <a:pt x="63" y="0"/>
                  </a:lnTo>
                  <a:lnTo>
                    <a:pt x="63" y="0"/>
                  </a:lnTo>
                  <a:lnTo>
                    <a:pt x="63" y="0"/>
                  </a:lnTo>
                  <a:lnTo>
                    <a:pt x="63" y="0"/>
                  </a:lnTo>
                  <a:lnTo>
                    <a:pt x="59" y="0"/>
                  </a:lnTo>
                  <a:lnTo>
                    <a:pt x="59" y="4"/>
                  </a:lnTo>
                  <a:lnTo>
                    <a:pt x="59" y="4"/>
                  </a:lnTo>
                  <a:lnTo>
                    <a:pt x="59" y="4"/>
                  </a:lnTo>
                  <a:lnTo>
                    <a:pt x="59" y="4"/>
                  </a:lnTo>
                  <a:lnTo>
                    <a:pt x="59" y="8"/>
                  </a:lnTo>
                  <a:lnTo>
                    <a:pt x="59" y="8"/>
                  </a:lnTo>
                  <a:lnTo>
                    <a:pt x="59" y="11"/>
                  </a:lnTo>
                  <a:lnTo>
                    <a:pt x="63"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1" name="Freeform 97"/>
            <p:cNvSpPr>
              <a:spLocks noEditPoints="1"/>
            </p:cNvSpPr>
            <p:nvPr/>
          </p:nvSpPr>
          <p:spPr bwMode="auto">
            <a:xfrm>
              <a:off x="5188515" y="2798985"/>
              <a:ext cx="257326" cy="144103"/>
            </a:xfrm>
            <a:custGeom>
              <a:avLst/>
              <a:gdLst>
                <a:gd name="T0" fmla="*/ 4 w 200"/>
                <a:gd name="T1" fmla="*/ 45 h 112"/>
                <a:gd name="T2" fmla="*/ 11 w 200"/>
                <a:gd name="T3" fmla="*/ 41 h 112"/>
                <a:gd name="T4" fmla="*/ 11 w 200"/>
                <a:gd name="T5" fmla="*/ 34 h 112"/>
                <a:gd name="T6" fmla="*/ 19 w 200"/>
                <a:gd name="T7" fmla="*/ 26 h 112"/>
                <a:gd name="T8" fmla="*/ 33 w 200"/>
                <a:gd name="T9" fmla="*/ 30 h 112"/>
                <a:gd name="T10" fmla="*/ 63 w 200"/>
                <a:gd name="T11" fmla="*/ 41 h 112"/>
                <a:gd name="T12" fmla="*/ 93 w 200"/>
                <a:gd name="T13" fmla="*/ 19 h 112"/>
                <a:gd name="T14" fmla="*/ 152 w 200"/>
                <a:gd name="T15" fmla="*/ 8 h 112"/>
                <a:gd name="T16" fmla="*/ 167 w 200"/>
                <a:gd name="T17" fmla="*/ 30 h 112"/>
                <a:gd name="T18" fmla="*/ 170 w 200"/>
                <a:gd name="T19" fmla="*/ 41 h 112"/>
                <a:gd name="T20" fmla="*/ 159 w 200"/>
                <a:gd name="T21" fmla="*/ 49 h 112"/>
                <a:gd name="T22" fmla="*/ 159 w 200"/>
                <a:gd name="T23" fmla="*/ 56 h 112"/>
                <a:gd name="T24" fmla="*/ 159 w 200"/>
                <a:gd name="T25" fmla="*/ 56 h 112"/>
                <a:gd name="T26" fmla="*/ 152 w 200"/>
                <a:gd name="T27" fmla="*/ 60 h 112"/>
                <a:gd name="T28" fmla="*/ 133 w 200"/>
                <a:gd name="T29" fmla="*/ 67 h 112"/>
                <a:gd name="T30" fmla="*/ 115 w 200"/>
                <a:gd name="T31" fmla="*/ 71 h 112"/>
                <a:gd name="T32" fmla="*/ 111 w 200"/>
                <a:gd name="T33" fmla="*/ 75 h 112"/>
                <a:gd name="T34" fmla="*/ 100 w 200"/>
                <a:gd name="T35" fmla="*/ 82 h 112"/>
                <a:gd name="T36" fmla="*/ 96 w 200"/>
                <a:gd name="T37" fmla="*/ 82 h 112"/>
                <a:gd name="T38" fmla="*/ 93 w 200"/>
                <a:gd name="T39" fmla="*/ 82 h 112"/>
                <a:gd name="T40" fmla="*/ 89 w 200"/>
                <a:gd name="T41" fmla="*/ 82 h 112"/>
                <a:gd name="T42" fmla="*/ 85 w 200"/>
                <a:gd name="T43" fmla="*/ 89 h 112"/>
                <a:gd name="T44" fmla="*/ 74 w 200"/>
                <a:gd name="T45" fmla="*/ 89 h 112"/>
                <a:gd name="T46" fmla="*/ 63 w 200"/>
                <a:gd name="T47" fmla="*/ 93 h 112"/>
                <a:gd name="T48" fmla="*/ 59 w 200"/>
                <a:gd name="T49" fmla="*/ 89 h 112"/>
                <a:gd name="T50" fmla="*/ 56 w 200"/>
                <a:gd name="T51" fmla="*/ 89 h 112"/>
                <a:gd name="T52" fmla="*/ 48 w 200"/>
                <a:gd name="T53" fmla="*/ 93 h 112"/>
                <a:gd name="T54" fmla="*/ 45 w 200"/>
                <a:gd name="T55" fmla="*/ 97 h 112"/>
                <a:gd name="T56" fmla="*/ 41 w 200"/>
                <a:gd name="T57" fmla="*/ 100 h 112"/>
                <a:gd name="T58" fmla="*/ 33 w 200"/>
                <a:gd name="T59" fmla="*/ 100 h 112"/>
                <a:gd name="T60" fmla="*/ 30 w 200"/>
                <a:gd name="T61" fmla="*/ 104 h 112"/>
                <a:gd name="T62" fmla="*/ 22 w 200"/>
                <a:gd name="T63" fmla="*/ 104 h 112"/>
                <a:gd name="T64" fmla="*/ 19 w 200"/>
                <a:gd name="T65" fmla="*/ 100 h 112"/>
                <a:gd name="T66" fmla="*/ 15 w 200"/>
                <a:gd name="T67" fmla="*/ 93 h 112"/>
                <a:gd name="T68" fmla="*/ 15 w 200"/>
                <a:gd name="T69" fmla="*/ 89 h 112"/>
                <a:gd name="T70" fmla="*/ 11 w 200"/>
                <a:gd name="T71" fmla="*/ 82 h 112"/>
                <a:gd name="T72" fmla="*/ 4 w 200"/>
                <a:gd name="T73" fmla="*/ 63 h 112"/>
                <a:gd name="T74" fmla="*/ 0 w 200"/>
                <a:gd name="T75" fmla="*/ 60 h 112"/>
                <a:gd name="T76" fmla="*/ 4 w 200"/>
                <a:gd name="T77" fmla="*/ 60 h 112"/>
                <a:gd name="T78" fmla="*/ 4 w 200"/>
                <a:gd name="T79" fmla="*/ 56 h 112"/>
                <a:gd name="T80" fmla="*/ 4 w 200"/>
                <a:gd name="T81" fmla="*/ 45 h 112"/>
                <a:gd name="T82" fmla="*/ 4 w 200"/>
                <a:gd name="T83" fmla="*/ 45 h 112"/>
                <a:gd name="T84" fmla="*/ 163 w 200"/>
                <a:gd name="T85" fmla="*/ 112 h 112"/>
                <a:gd name="T86" fmla="*/ 163 w 200"/>
                <a:gd name="T87" fmla="*/ 112 h 112"/>
                <a:gd name="T88" fmla="*/ 159 w 200"/>
                <a:gd name="T89" fmla="*/ 112 h 112"/>
                <a:gd name="T90" fmla="*/ 182 w 200"/>
                <a:gd name="T91" fmla="*/ 104 h 112"/>
                <a:gd name="T92" fmla="*/ 185 w 200"/>
                <a:gd name="T93" fmla="*/ 100 h 112"/>
                <a:gd name="T94" fmla="*/ 189 w 200"/>
                <a:gd name="T95" fmla="*/ 104 h 112"/>
                <a:gd name="T96" fmla="*/ 193 w 200"/>
                <a:gd name="T97" fmla="*/ 104 h 112"/>
                <a:gd name="T98" fmla="*/ 196 w 200"/>
                <a:gd name="T99" fmla="*/ 104 h 112"/>
                <a:gd name="T100" fmla="*/ 200 w 200"/>
                <a:gd name="T101" fmla="*/ 104 h 112"/>
                <a:gd name="T102" fmla="*/ 196 w 200"/>
                <a:gd name="T103" fmla="*/ 108 h 112"/>
                <a:gd name="T104" fmla="*/ 189 w 200"/>
                <a:gd name="T105" fmla="*/ 108 h 112"/>
                <a:gd name="T106" fmla="*/ 182 w 200"/>
                <a:gd name="T107" fmla="*/ 10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12">
                  <a:moveTo>
                    <a:pt x="4" y="45"/>
                  </a:moveTo>
                  <a:lnTo>
                    <a:pt x="4" y="45"/>
                  </a:lnTo>
                  <a:lnTo>
                    <a:pt x="8" y="45"/>
                  </a:lnTo>
                  <a:lnTo>
                    <a:pt x="11" y="41"/>
                  </a:lnTo>
                  <a:lnTo>
                    <a:pt x="15" y="37"/>
                  </a:lnTo>
                  <a:lnTo>
                    <a:pt x="11" y="34"/>
                  </a:lnTo>
                  <a:lnTo>
                    <a:pt x="15" y="26"/>
                  </a:lnTo>
                  <a:lnTo>
                    <a:pt x="19" y="26"/>
                  </a:lnTo>
                  <a:lnTo>
                    <a:pt x="22" y="30"/>
                  </a:lnTo>
                  <a:lnTo>
                    <a:pt x="33" y="30"/>
                  </a:lnTo>
                  <a:lnTo>
                    <a:pt x="48" y="34"/>
                  </a:lnTo>
                  <a:lnTo>
                    <a:pt x="63" y="41"/>
                  </a:lnTo>
                  <a:lnTo>
                    <a:pt x="63" y="52"/>
                  </a:lnTo>
                  <a:lnTo>
                    <a:pt x="93" y="19"/>
                  </a:lnTo>
                  <a:lnTo>
                    <a:pt x="156" y="0"/>
                  </a:lnTo>
                  <a:lnTo>
                    <a:pt x="152" y="8"/>
                  </a:lnTo>
                  <a:lnTo>
                    <a:pt x="167" y="26"/>
                  </a:lnTo>
                  <a:lnTo>
                    <a:pt x="167" y="30"/>
                  </a:lnTo>
                  <a:lnTo>
                    <a:pt x="174" y="41"/>
                  </a:lnTo>
                  <a:lnTo>
                    <a:pt x="170" y="41"/>
                  </a:lnTo>
                  <a:lnTo>
                    <a:pt x="167" y="45"/>
                  </a:lnTo>
                  <a:lnTo>
                    <a:pt x="159" y="49"/>
                  </a:lnTo>
                  <a:lnTo>
                    <a:pt x="159" y="52"/>
                  </a:lnTo>
                  <a:lnTo>
                    <a:pt x="159" y="56"/>
                  </a:lnTo>
                  <a:lnTo>
                    <a:pt x="159" y="56"/>
                  </a:lnTo>
                  <a:lnTo>
                    <a:pt x="159" y="56"/>
                  </a:lnTo>
                  <a:lnTo>
                    <a:pt x="156" y="60"/>
                  </a:lnTo>
                  <a:lnTo>
                    <a:pt x="152" y="60"/>
                  </a:lnTo>
                  <a:lnTo>
                    <a:pt x="145" y="63"/>
                  </a:lnTo>
                  <a:lnTo>
                    <a:pt x="133" y="67"/>
                  </a:lnTo>
                  <a:lnTo>
                    <a:pt x="133" y="67"/>
                  </a:lnTo>
                  <a:lnTo>
                    <a:pt x="115" y="71"/>
                  </a:lnTo>
                  <a:lnTo>
                    <a:pt x="111" y="71"/>
                  </a:lnTo>
                  <a:lnTo>
                    <a:pt x="111" y="75"/>
                  </a:lnTo>
                  <a:lnTo>
                    <a:pt x="107" y="78"/>
                  </a:lnTo>
                  <a:lnTo>
                    <a:pt x="100" y="82"/>
                  </a:lnTo>
                  <a:lnTo>
                    <a:pt x="100" y="82"/>
                  </a:lnTo>
                  <a:lnTo>
                    <a:pt x="96" y="82"/>
                  </a:lnTo>
                  <a:lnTo>
                    <a:pt x="96" y="82"/>
                  </a:lnTo>
                  <a:lnTo>
                    <a:pt x="93" y="82"/>
                  </a:lnTo>
                  <a:lnTo>
                    <a:pt x="93" y="82"/>
                  </a:lnTo>
                  <a:lnTo>
                    <a:pt x="89" y="82"/>
                  </a:lnTo>
                  <a:lnTo>
                    <a:pt x="85" y="86"/>
                  </a:lnTo>
                  <a:lnTo>
                    <a:pt x="85" y="89"/>
                  </a:lnTo>
                  <a:lnTo>
                    <a:pt x="82" y="89"/>
                  </a:lnTo>
                  <a:lnTo>
                    <a:pt x="74" y="89"/>
                  </a:lnTo>
                  <a:lnTo>
                    <a:pt x="67" y="93"/>
                  </a:lnTo>
                  <a:lnTo>
                    <a:pt x="63" y="93"/>
                  </a:lnTo>
                  <a:lnTo>
                    <a:pt x="63" y="89"/>
                  </a:lnTo>
                  <a:lnTo>
                    <a:pt x="59" y="89"/>
                  </a:lnTo>
                  <a:lnTo>
                    <a:pt x="59" y="89"/>
                  </a:lnTo>
                  <a:lnTo>
                    <a:pt x="56" y="89"/>
                  </a:lnTo>
                  <a:lnTo>
                    <a:pt x="52" y="89"/>
                  </a:lnTo>
                  <a:lnTo>
                    <a:pt x="48" y="93"/>
                  </a:lnTo>
                  <a:lnTo>
                    <a:pt x="48" y="97"/>
                  </a:lnTo>
                  <a:lnTo>
                    <a:pt x="45" y="97"/>
                  </a:lnTo>
                  <a:lnTo>
                    <a:pt x="41" y="100"/>
                  </a:lnTo>
                  <a:lnTo>
                    <a:pt x="41" y="100"/>
                  </a:lnTo>
                  <a:lnTo>
                    <a:pt x="37" y="100"/>
                  </a:lnTo>
                  <a:lnTo>
                    <a:pt x="33" y="100"/>
                  </a:lnTo>
                  <a:lnTo>
                    <a:pt x="30" y="104"/>
                  </a:lnTo>
                  <a:lnTo>
                    <a:pt x="30" y="104"/>
                  </a:lnTo>
                  <a:lnTo>
                    <a:pt x="22" y="100"/>
                  </a:lnTo>
                  <a:lnTo>
                    <a:pt x="22" y="104"/>
                  </a:lnTo>
                  <a:lnTo>
                    <a:pt x="19" y="104"/>
                  </a:lnTo>
                  <a:lnTo>
                    <a:pt x="19" y="100"/>
                  </a:lnTo>
                  <a:lnTo>
                    <a:pt x="19" y="97"/>
                  </a:lnTo>
                  <a:lnTo>
                    <a:pt x="15" y="93"/>
                  </a:lnTo>
                  <a:lnTo>
                    <a:pt x="11" y="89"/>
                  </a:lnTo>
                  <a:lnTo>
                    <a:pt x="15" y="89"/>
                  </a:lnTo>
                  <a:lnTo>
                    <a:pt x="15" y="86"/>
                  </a:lnTo>
                  <a:lnTo>
                    <a:pt x="11" y="82"/>
                  </a:lnTo>
                  <a:lnTo>
                    <a:pt x="8" y="67"/>
                  </a:lnTo>
                  <a:lnTo>
                    <a:pt x="4" y="63"/>
                  </a:lnTo>
                  <a:lnTo>
                    <a:pt x="4" y="60"/>
                  </a:lnTo>
                  <a:lnTo>
                    <a:pt x="0" y="60"/>
                  </a:lnTo>
                  <a:lnTo>
                    <a:pt x="0" y="60"/>
                  </a:lnTo>
                  <a:lnTo>
                    <a:pt x="4" y="60"/>
                  </a:lnTo>
                  <a:lnTo>
                    <a:pt x="4" y="56"/>
                  </a:lnTo>
                  <a:lnTo>
                    <a:pt x="4" y="56"/>
                  </a:lnTo>
                  <a:lnTo>
                    <a:pt x="4" y="52"/>
                  </a:lnTo>
                  <a:lnTo>
                    <a:pt x="4" y="45"/>
                  </a:lnTo>
                  <a:lnTo>
                    <a:pt x="4" y="45"/>
                  </a:lnTo>
                  <a:lnTo>
                    <a:pt x="4" y="45"/>
                  </a:lnTo>
                  <a:close/>
                  <a:moveTo>
                    <a:pt x="159" y="112"/>
                  </a:moveTo>
                  <a:lnTo>
                    <a:pt x="163" y="112"/>
                  </a:lnTo>
                  <a:lnTo>
                    <a:pt x="167" y="112"/>
                  </a:lnTo>
                  <a:lnTo>
                    <a:pt x="163" y="112"/>
                  </a:lnTo>
                  <a:lnTo>
                    <a:pt x="159" y="112"/>
                  </a:lnTo>
                  <a:lnTo>
                    <a:pt x="159" y="112"/>
                  </a:lnTo>
                  <a:close/>
                  <a:moveTo>
                    <a:pt x="182" y="108"/>
                  </a:moveTo>
                  <a:lnTo>
                    <a:pt x="182" y="104"/>
                  </a:lnTo>
                  <a:lnTo>
                    <a:pt x="182" y="104"/>
                  </a:lnTo>
                  <a:lnTo>
                    <a:pt x="185" y="100"/>
                  </a:lnTo>
                  <a:lnTo>
                    <a:pt x="185" y="100"/>
                  </a:lnTo>
                  <a:lnTo>
                    <a:pt x="189" y="104"/>
                  </a:lnTo>
                  <a:lnTo>
                    <a:pt x="189" y="104"/>
                  </a:lnTo>
                  <a:lnTo>
                    <a:pt x="193" y="104"/>
                  </a:lnTo>
                  <a:lnTo>
                    <a:pt x="196" y="104"/>
                  </a:lnTo>
                  <a:lnTo>
                    <a:pt x="196" y="104"/>
                  </a:lnTo>
                  <a:lnTo>
                    <a:pt x="200" y="104"/>
                  </a:lnTo>
                  <a:lnTo>
                    <a:pt x="200" y="104"/>
                  </a:lnTo>
                  <a:lnTo>
                    <a:pt x="200" y="108"/>
                  </a:lnTo>
                  <a:lnTo>
                    <a:pt x="196" y="108"/>
                  </a:lnTo>
                  <a:lnTo>
                    <a:pt x="193" y="108"/>
                  </a:lnTo>
                  <a:lnTo>
                    <a:pt x="189" y="108"/>
                  </a:lnTo>
                  <a:lnTo>
                    <a:pt x="185" y="108"/>
                  </a:lnTo>
                  <a:lnTo>
                    <a:pt x="182" y="108"/>
                  </a:lnTo>
                  <a:lnTo>
                    <a:pt x="182" y="10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2" name="Freeform 98"/>
            <p:cNvSpPr>
              <a:spLocks/>
            </p:cNvSpPr>
            <p:nvPr/>
          </p:nvSpPr>
          <p:spPr bwMode="auto">
            <a:xfrm>
              <a:off x="4802526" y="2546806"/>
              <a:ext cx="262473" cy="200714"/>
            </a:xfrm>
            <a:custGeom>
              <a:avLst/>
              <a:gdLst>
                <a:gd name="T0" fmla="*/ 163 w 204"/>
                <a:gd name="T1" fmla="*/ 29 h 156"/>
                <a:gd name="T2" fmla="*/ 152 w 204"/>
                <a:gd name="T3" fmla="*/ 7 h 156"/>
                <a:gd name="T4" fmla="*/ 145 w 204"/>
                <a:gd name="T5" fmla="*/ 7 h 156"/>
                <a:gd name="T6" fmla="*/ 122 w 204"/>
                <a:gd name="T7" fmla="*/ 7 h 156"/>
                <a:gd name="T8" fmla="*/ 119 w 204"/>
                <a:gd name="T9" fmla="*/ 11 h 156"/>
                <a:gd name="T10" fmla="*/ 111 w 204"/>
                <a:gd name="T11" fmla="*/ 7 h 156"/>
                <a:gd name="T12" fmla="*/ 111 w 204"/>
                <a:gd name="T13" fmla="*/ 3 h 156"/>
                <a:gd name="T14" fmla="*/ 100 w 204"/>
                <a:gd name="T15" fmla="*/ 0 h 156"/>
                <a:gd name="T16" fmla="*/ 100 w 204"/>
                <a:gd name="T17" fmla="*/ 3 h 156"/>
                <a:gd name="T18" fmla="*/ 93 w 204"/>
                <a:gd name="T19" fmla="*/ 3 h 156"/>
                <a:gd name="T20" fmla="*/ 93 w 204"/>
                <a:gd name="T21" fmla="*/ 3 h 156"/>
                <a:gd name="T22" fmla="*/ 89 w 204"/>
                <a:gd name="T23" fmla="*/ 3 h 156"/>
                <a:gd name="T24" fmla="*/ 82 w 204"/>
                <a:gd name="T25" fmla="*/ 7 h 156"/>
                <a:gd name="T26" fmla="*/ 71 w 204"/>
                <a:gd name="T27" fmla="*/ 11 h 156"/>
                <a:gd name="T28" fmla="*/ 56 w 204"/>
                <a:gd name="T29" fmla="*/ 7 h 156"/>
                <a:gd name="T30" fmla="*/ 45 w 204"/>
                <a:gd name="T31" fmla="*/ 7 h 156"/>
                <a:gd name="T32" fmla="*/ 34 w 204"/>
                <a:gd name="T33" fmla="*/ 3 h 156"/>
                <a:gd name="T34" fmla="*/ 4 w 204"/>
                <a:gd name="T35" fmla="*/ 0 h 156"/>
                <a:gd name="T36" fmla="*/ 4 w 204"/>
                <a:gd name="T37" fmla="*/ 3 h 156"/>
                <a:gd name="T38" fmla="*/ 4 w 204"/>
                <a:gd name="T39" fmla="*/ 18 h 156"/>
                <a:gd name="T40" fmla="*/ 0 w 204"/>
                <a:gd name="T41" fmla="*/ 29 h 156"/>
                <a:gd name="T42" fmla="*/ 204 w 204"/>
                <a:gd name="T43" fmla="*/ 156 h 156"/>
                <a:gd name="T44" fmla="*/ 196 w 204"/>
                <a:gd name="T45" fmla="*/ 152 h 156"/>
                <a:gd name="T46" fmla="*/ 193 w 204"/>
                <a:gd name="T47" fmla="*/ 144 h 156"/>
                <a:gd name="T48" fmla="*/ 182 w 204"/>
                <a:gd name="T49" fmla="*/ 141 h 156"/>
                <a:gd name="T50" fmla="*/ 178 w 204"/>
                <a:gd name="T51" fmla="*/ 126 h 156"/>
                <a:gd name="T52" fmla="*/ 178 w 204"/>
                <a:gd name="T53" fmla="*/ 126 h 156"/>
                <a:gd name="T54" fmla="*/ 182 w 204"/>
                <a:gd name="T55" fmla="*/ 122 h 156"/>
                <a:gd name="T56" fmla="*/ 178 w 204"/>
                <a:gd name="T57" fmla="*/ 118 h 156"/>
                <a:gd name="T58" fmla="*/ 167 w 204"/>
                <a:gd name="T59" fmla="*/ 104 h 156"/>
                <a:gd name="T60" fmla="*/ 152 w 204"/>
                <a:gd name="T61" fmla="*/ 85 h 156"/>
                <a:gd name="T62" fmla="*/ 152 w 204"/>
                <a:gd name="T63" fmla="*/ 74 h 156"/>
                <a:gd name="T64" fmla="*/ 145 w 204"/>
                <a:gd name="T65" fmla="*/ 66 h 156"/>
                <a:gd name="T66" fmla="*/ 145 w 204"/>
                <a:gd name="T67" fmla="*/ 59 h 156"/>
                <a:gd name="T68" fmla="*/ 126 w 204"/>
                <a:gd name="T69" fmla="*/ 44 h 156"/>
                <a:gd name="T70" fmla="*/ 122 w 204"/>
                <a:gd name="T71" fmla="*/ 33 h 156"/>
                <a:gd name="T72" fmla="*/ 126 w 204"/>
                <a:gd name="T73" fmla="*/ 29 h 156"/>
                <a:gd name="T74" fmla="*/ 130 w 204"/>
                <a:gd name="T75" fmla="*/ 37 h 156"/>
                <a:gd name="T76" fmla="*/ 137 w 204"/>
                <a:gd name="T77" fmla="*/ 44 h 156"/>
                <a:gd name="T78" fmla="*/ 141 w 204"/>
                <a:gd name="T79" fmla="*/ 52 h 156"/>
                <a:gd name="T80" fmla="*/ 156 w 204"/>
                <a:gd name="T81" fmla="*/ 63 h 156"/>
                <a:gd name="T82" fmla="*/ 159 w 204"/>
                <a:gd name="T83" fmla="*/ 55 h 156"/>
                <a:gd name="T84" fmla="*/ 159 w 204"/>
                <a:gd name="T85" fmla="*/ 4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 h="156">
                  <a:moveTo>
                    <a:pt x="163" y="37"/>
                  </a:moveTo>
                  <a:lnTo>
                    <a:pt x="159" y="33"/>
                  </a:lnTo>
                  <a:lnTo>
                    <a:pt x="163" y="29"/>
                  </a:lnTo>
                  <a:lnTo>
                    <a:pt x="159" y="22"/>
                  </a:lnTo>
                  <a:lnTo>
                    <a:pt x="156" y="15"/>
                  </a:lnTo>
                  <a:lnTo>
                    <a:pt x="152" y="7"/>
                  </a:lnTo>
                  <a:lnTo>
                    <a:pt x="148" y="3"/>
                  </a:lnTo>
                  <a:lnTo>
                    <a:pt x="148" y="3"/>
                  </a:lnTo>
                  <a:lnTo>
                    <a:pt x="145" y="7"/>
                  </a:lnTo>
                  <a:lnTo>
                    <a:pt x="141" y="7"/>
                  </a:lnTo>
                  <a:lnTo>
                    <a:pt x="130" y="7"/>
                  </a:lnTo>
                  <a:lnTo>
                    <a:pt x="122" y="7"/>
                  </a:lnTo>
                  <a:lnTo>
                    <a:pt x="115" y="3"/>
                  </a:lnTo>
                  <a:lnTo>
                    <a:pt x="115" y="7"/>
                  </a:lnTo>
                  <a:lnTo>
                    <a:pt x="119" y="11"/>
                  </a:lnTo>
                  <a:lnTo>
                    <a:pt x="119" y="11"/>
                  </a:lnTo>
                  <a:lnTo>
                    <a:pt x="115" y="7"/>
                  </a:lnTo>
                  <a:lnTo>
                    <a:pt x="111" y="7"/>
                  </a:lnTo>
                  <a:lnTo>
                    <a:pt x="111" y="3"/>
                  </a:lnTo>
                  <a:lnTo>
                    <a:pt x="111" y="3"/>
                  </a:lnTo>
                  <a:lnTo>
                    <a:pt x="111" y="3"/>
                  </a:lnTo>
                  <a:lnTo>
                    <a:pt x="108" y="3"/>
                  </a:lnTo>
                  <a:lnTo>
                    <a:pt x="104" y="3"/>
                  </a:lnTo>
                  <a:lnTo>
                    <a:pt x="100" y="0"/>
                  </a:lnTo>
                  <a:lnTo>
                    <a:pt x="100" y="0"/>
                  </a:lnTo>
                  <a:lnTo>
                    <a:pt x="100" y="3"/>
                  </a:lnTo>
                  <a:lnTo>
                    <a:pt x="100" y="3"/>
                  </a:lnTo>
                  <a:lnTo>
                    <a:pt x="100" y="3"/>
                  </a:lnTo>
                  <a:lnTo>
                    <a:pt x="96" y="3"/>
                  </a:lnTo>
                  <a:lnTo>
                    <a:pt x="93" y="3"/>
                  </a:lnTo>
                  <a:lnTo>
                    <a:pt x="89" y="3"/>
                  </a:lnTo>
                  <a:lnTo>
                    <a:pt x="93" y="3"/>
                  </a:lnTo>
                  <a:lnTo>
                    <a:pt x="93" y="3"/>
                  </a:lnTo>
                  <a:lnTo>
                    <a:pt x="96" y="0"/>
                  </a:lnTo>
                  <a:lnTo>
                    <a:pt x="93" y="3"/>
                  </a:lnTo>
                  <a:lnTo>
                    <a:pt x="89" y="3"/>
                  </a:lnTo>
                  <a:lnTo>
                    <a:pt x="85" y="3"/>
                  </a:lnTo>
                  <a:lnTo>
                    <a:pt x="82" y="3"/>
                  </a:lnTo>
                  <a:lnTo>
                    <a:pt x="82" y="7"/>
                  </a:lnTo>
                  <a:lnTo>
                    <a:pt x="78" y="7"/>
                  </a:lnTo>
                  <a:lnTo>
                    <a:pt x="74" y="11"/>
                  </a:lnTo>
                  <a:lnTo>
                    <a:pt x="71" y="11"/>
                  </a:lnTo>
                  <a:lnTo>
                    <a:pt x="67" y="11"/>
                  </a:lnTo>
                  <a:lnTo>
                    <a:pt x="59" y="7"/>
                  </a:lnTo>
                  <a:lnTo>
                    <a:pt x="56" y="7"/>
                  </a:lnTo>
                  <a:lnTo>
                    <a:pt x="52" y="7"/>
                  </a:lnTo>
                  <a:lnTo>
                    <a:pt x="45" y="7"/>
                  </a:lnTo>
                  <a:lnTo>
                    <a:pt x="45" y="7"/>
                  </a:lnTo>
                  <a:lnTo>
                    <a:pt x="41" y="7"/>
                  </a:lnTo>
                  <a:lnTo>
                    <a:pt x="37" y="3"/>
                  </a:lnTo>
                  <a:lnTo>
                    <a:pt x="34" y="3"/>
                  </a:lnTo>
                  <a:lnTo>
                    <a:pt x="19" y="3"/>
                  </a:lnTo>
                  <a:lnTo>
                    <a:pt x="15" y="0"/>
                  </a:lnTo>
                  <a:lnTo>
                    <a:pt x="4" y="0"/>
                  </a:lnTo>
                  <a:lnTo>
                    <a:pt x="4" y="0"/>
                  </a:lnTo>
                  <a:lnTo>
                    <a:pt x="4" y="0"/>
                  </a:lnTo>
                  <a:lnTo>
                    <a:pt x="4" y="3"/>
                  </a:lnTo>
                  <a:lnTo>
                    <a:pt x="0" y="11"/>
                  </a:lnTo>
                  <a:lnTo>
                    <a:pt x="4" y="15"/>
                  </a:lnTo>
                  <a:lnTo>
                    <a:pt x="4" y="18"/>
                  </a:lnTo>
                  <a:lnTo>
                    <a:pt x="0" y="22"/>
                  </a:lnTo>
                  <a:lnTo>
                    <a:pt x="0" y="26"/>
                  </a:lnTo>
                  <a:lnTo>
                    <a:pt x="0" y="29"/>
                  </a:lnTo>
                  <a:lnTo>
                    <a:pt x="4" y="37"/>
                  </a:lnTo>
                  <a:lnTo>
                    <a:pt x="8" y="156"/>
                  </a:lnTo>
                  <a:lnTo>
                    <a:pt x="204" y="156"/>
                  </a:lnTo>
                  <a:lnTo>
                    <a:pt x="204" y="156"/>
                  </a:lnTo>
                  <a:lnTo>
                    <a:pt x="200" y="152"/>
                  </a:lnTo>
                  <a:lnTo>
                    <a:pt x="196" y="152"/>
                  </a:lnTo>
                  <a:lnTo>
                    <a:pt x="196" y="148"/>
                  </a:lnTo>
                  <a:lnTo>
                    <a:pt x="193" y="148"/>
                  </a:lnTo>
                  <a:lnTo>
                    <a:pt x="193" y="144"/>
                  </a:lnTo>
                  <a:lnTo>
                    <a:pt x="189" y="144"/>
                  </a:lnTo>
                  <a:lnTo>
                    <a:pt x="185" y="144"/>
                  </a:lnTo>
                  <a:lnTo>
                    <a:pt x="182" y="141"/>
                  </a:lnTo>
                  <a:lnTo>
                    <a:pt x="178" y="133"/>
                  </a:lnTo>
                  <a:lnTo>
                    <a:pt x="178" y="130"/>
                  </a:lnTo>
                  <a:lnTo>
                    <a:pt x="178" y="126"/>
                  </a:lnTo>
                  <a:lnTo>
                    <a:pt x="178" y="126"/>
                  </a:lnTo>
                  <a:lnTo>
                    <a:pt x="178" y="126"/>
                  </a:lnTo>
                  <a:lnTo>
                    <a:pt x="178" y="126"/>
                  </a:lnTo>
                  <a:lnTo>
                    <a:pt x="185" y="126"/>
                  </a:lnTo>
                  <a:lnTo>
                    <a:pt x="182" y="122"/>
                  </a:lnTo>
                  <a:lnTo>
                    <a:pt x="182" y="122"/>
                  </a:lnTo>
                  <a:lnTo>
                    <a:pt x="178" y="118"/>
                  </a:lnTo>
                  <a:lnTo>
                    <a:pt x="178" y="118"/>
                  </a:lnTo>
                  <a:lnTo>
                    <a:pt x="178" y="118"/>
                  </a:lnTo>
                  <a:lnTo>
                    <a:pt x="174" y="118"/>
                  </a:lnTo>
                  <a:lnTo>
                    <a:pt x="174" y="115"/>
                  </a:lnTo>
                  <a:lnTo>
                    <a:pt x="167" y="104"/>
                  </a:lnTo>
                  <a:lnTo>
                    <a:pt x="163" y="104"/>
                  </a:lnTo>
                  <a:lnTo>
                    <a:pt x="163" y="100"/>
                  </a:lnTo>
                  <a:lnTo>
                    <a:pt x="152" y="85"/>
                  </a:lnTo>
                  <a:lnTo>
                    <a:pt x="152" y="81"/>
                  </a:lnTo>
                  <a:lnTo>
                    <a:pt x="152" y="81"/>
                  </a:lnTo>
                  <a:lnTo>
                    <a:pt x="152" y="74"/>
                  </a:lnTo>
                  <a:lnTo>
                    <a:pt x="148" y="74"/>
                  </a:lnTo>
                  <a:lnTo>
                    <a:pt x="148" y="70"/>
                  </a:lnTo>
                  <a:lnTo>
                    <a:pt x="145" y="66"/>
                  </a:lnTo>
                  <a:lnTo>
                    <a:pt x="145" y="63"/>
                  </a:lnTo>
                  <a:lnTo>
                    <a:pt x="145" y="63"/>
                  </a:lnTo>
                  <a:lnTo>
                    <a:pt x="145" y="59"/>
                  </a:lnTo>
                  <a:lnTo>
                    <a:pt x="133" y="52"/>
                  </a:lnTo>
                  <a:lnTo>
                    <a:pt x="133" y="48"/>
                  </a:lnTo>
                  <a:lnTo>
                    <a:pt x="126" y="44"/>
                  </a:lnTo>
                  <a:lnTo>
                    <a:pt x="126" y="41"/>
                  </a:lnTo>
                  <a:lnTo>
                    <a:pt x="122" y="37"/>
                  </a:lnTo>
                  <a:lnTo>
                    <a:pt x="122" y="33"/>
                  </a:lnTo>
                  <a:lnTo>
                    <a:pt x="122" y="29"/>
                  </a:lnTo>
                  <a:lnTo>
                    <a:pt x="122" y="29"/>
                  </a:lnTo>
                  <a:lnTo>
                    <a:pt x="126" y="29"/>
                  </a:lnTo>
                  <a:lnTo>
                    <a:pt x="126" y="29"/>
                  </a:lnTo>
                  <a:lnTo>
                    <a:pt x="126" y="33"/>
                  </a:lnTo>
                  <a:lnTo>
                    <a:pt x="130" y="37"/>
                  </a:lnTo>
                  <a:lnTo>
                    <a:pt x="130" y="37"/>
                  </a:lnTo>
                  <a:lnTo>
                    <a:pt x="137" y="44"/>
                  </a:lnTo>
                  <a:lnTo>
                    <a:pt x="137" y="44"/>
                  </a:lnTo>
                  <a:lnTo>
                    <a:pt x="137" y="48"/>
                  </a:lnTo>
                  <a:lnTo>
                    <a:pt x="141" y="52"/>
                  </a:lnTo>
                  <a:lnTo>
                    <a:pt x="141" y="52"/>
                  </a:lnTo>
                  <a:lnTo>
                    <a:pt x="152" y="63"/>
                  </a:lnTo>
                  <a:lnTo>
                    <a:pt x="156" y="63"/>
                  </a:lnTo>
                  <a:lnTo>
                    <a:pt x="156" y="63"/>
                  </a:lnTo>
                  <a:lnTo>
                    <a:pt x="156" y="63"/>
                  </a:lnTo>
                  <a:lnTo>
                    <a:pt x="159" y="59"/>
                  </a:lnTo>
                  <a:lnTo>
                    <a:pt x="159" y="55"/>
                  </a:lnTo>
                  <a:lnTo>
                    <a:pt x="159" y="55"/>
                  </a:lnTo>
                  <a:lnTo>
                    <a:pt x="159" y="48"/>
                  </a:lnTo>
                  <a:lnTo>
                    <a:pt x="159" y="44"/>
                  </a:lnTo>
                  <a:lnTo>
                    <a:pt x="163" y="37"/>
                  </a:lnTo>
                  <a:lnTo>
                    <a:pt x="163" y="3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3" name="Freeform 99"/>
            <p:cNvSpPr>
              <a:spLocks/>
            </p:cNvSpPr>
            <p:nvPr/>
          </p:nvSpPr>
          <p:spPr bwMode="auto">
            <a:xfrm>
              <a:off x="4754921" y="2747520"/>
              <a:ext cx="347390" cy="361544"/>
            </a:xfrm>
            <a:custGeom>
              <a:avLst/>
              <a:gdLst>
                <a:gd name="T0" fmla="*/ 241 w 270"/>
                <a:gd name="T1" fmla="*/ 3 h 281"/>
                <a:gd name="T2" fmla="*/ 245 w 270"/>
                <a:gd name="T3" fmla="*/ 11 h 281"/>
                <a:gd name="T4" fmla="*/ 245 w 270"/>
                <a:gd name="T5" fmla="*/ 11 h 281"/>
                <a:gd name="T6" fmla="*/ 248 w 270"/>
                <a:gd name="T7" fmla="*/ 37 h 281"/>
                <a:gd name="T8" fmla="*/ 263 w 270"/>
                <a:gd name="T9" fmla="*/ 55 h 281"/>
                <a:gd name="T10" fmla="*/ 270 w 270"/>
                <a:gd name="T11" fmla="*/ 63 h 281"/>
                <a:gd name="T12" fmla="*/ 256 w 270"/>
                <a:gd name="T13" fmla="*/ 70 h 281"/>
                <a:gd name="T14" fmla="*/ 248 w 270"/>
                <a:gd name="T15" fmla="*/ 74 h 281"/>
                <a:gd name="T16" fmla="*/ 248 w 270"/>
                <a:gd name="T17" fmla="*/ 85 h 281"/>
                <a:gd name="T18" fmla="*/ 241 w 270"/>
                <a:gd name="T19" fmla="*/ 103 h 281"/>
                <a:gd name="T20" fmla="*/ 241 w 270"/>
                <a:gd name="T21" fmla="*/ 118 h 281"/>
                <a:gd name="T22" fmla="*/ 233 w 270"/>
                <a:gd name="T23" fmla="*/ 140 h 281"/>
                <a:gd name="T24" fmla="*/ 226 w 270"/>
                <a:gd name="T25" fmla="*/ 152 h 281"/>
                <a:gd name="T26" fmla="*/ 211 w 270"/>
                <a:gd name="T27" fmla="*/ 170 h 281"/>
                <a:gd name="T28" fmla="*/ 208 w 270"/>
                <a:gd name="T29" fmla="*/ 185 h 281"/>
                <a:gd name="T30" fmla="*/ 200 w 270"/>
                <a:gd name="T31" fmla="*/ 207 h 281"/>
                <a:gd name="T32" fmla="*/ 189 w 270"/>
                <a:gd name="T33" fmla="*/ 207 h 281"/>
                <a:gd name="T34" fmla="*/ 189 w 270"/>
                <a:gd name="T35" fmla="*/ 218 h 281"/>
                <a:gd name="T36" fmla="*/ 204 w 270"/>
                <a:gd name="T37" fmla="*/ 222 h 281"/>
                <a:gd name="T38" fmla="*/ 211 w 270"/>
                <a:gd name="T39" fmla="*/ 233 h 281"/>
                <a:gd name="T40" fmla="*/ 222 w 270"/>
                <a:gd name="T41" fmla="*/ 248 h 281"/>
                <a:gd name="T42" fmla="*/ 208 w 270"/>
                <a:gd name="T43" fmla="*/ 267 h 281"/>
                <a:gd name="T44" fmla="*/ 200 w 270"/>
                <a:gd name="T45" fmla="*/ 274 h 281"/>
                <a:gd name="T46" fmla="*/ 182 w 270"/>
                <a:gd name="T47" fmla="*/ 278 h 281"/>
                <a:gd name="T48" fmla="*/ 174 w 270"/>
                <a:gd name="T49" fmla="*/ 281 h 281"/>
                <a:gd name="T50" fmla="*/ 159 w 270"/>
                <a:gd name="T51" fmla="*/ 278 h 281"/>
                <a:gd name="T52" fmla="*/ 152 w 270"/>
                <a:gd name="T53" fmla="*/ 281 h 281"/>
                <a:gd name="T54" fmla="*/ 145 w 270"/>
                <a:gd name="T55" fmla="*/ 278 h 281"/>
                <a:gd name="T56" fmla="*/ 137 w 270"/>
                <a:gd name="T57" fmla="*/ 270 h 281"/>
                <a:gd name="T58" fmla="*/ 126 w 270"/>
                <a:gd name="T59" fmla="*/ 263 h 281"/>
                <a:gd name="T60" fmla="*/ 119 w 270"/>
                <a:gd name="T61" fmla="*/ 267 h 281"/>
                <a:gd name="T62" fmla="*/ 108 w 270"/>
                <a:gd name="T63" fmla="*/ 270 h 281"/>
                <a:gd name="T64" fmla="*/ 96 w 270"/>
                <a:gd name="T65" fmla="*/ 263 h 281"/>
                <a:gd name="T66" fmla="*/ 89 w 270"/>
                <a:gd name="T67" fmla="*/ 255 h 281"/>
                <a:gd name="T68" fmla="*/ 78 w 270"/>
                <a:gd name="T69" fmla="*/ 244 h 281"/>
                <a:gd name="T70" fmla="*/ 74 w 270"/>
                <a:gd name="T71" fmla="*/ 237 h 281"/>
                <a:gd name="T72" fmla="*/ 63 w 270"/>
                <a:gd name="T73" fmla="*/ 226 h 281"/>
                <a:gd name="T74" fmla="*/ 56 w 270"/>
                <a:gd name="T75" fmla="*/ 222 h 281"/>
                <a:gd name="T76" fmla="*/ 52 w 270"/>
                <a:gd name="T77" fmla="*/ 215 h 281"/>
                <a:gd name="T78" fmla="*/ 37 w 270"/>
                <a:gd name="T79" fmla="*/ 207 h 281"/>
                <a:gd name="T80" fmla="*/ 33 w 270"/>
                <a:gd name="T81" fmla="*/ 204 h 281"/>
                <a:gd name="T82" fmla="*/ 26 w 270"/>
                <a:gd name="T83" fmla="*/ 192 h 281"/>
                <a:gd name="T84" fmla="*/ 19 w 270"/>
                <a:gd name="T85" fmla="*/ 174 h 281"/>
                <a:gd name="T86" fmla="*/ 15 w 270"/>
                <a:gd name="T87" fmla="*/ 166 h 281"/>
                <a:gd name="T88" fmla="*/ 8 w 270"/>
                <a:gd name="T89" fmla="*/ 155 h 281"/>
                <a:gd name="T90" fmla="*/ 8 w 270"/>
                <a:gd name="T91" fmla="*/ 144 h 281"/>
                <a:gd name="T92" fmla="*/ 0 w 270"/>
                <a:gd name="T93" fmla="*/ 140 h 281"/>
                <a:gd name="T94" fmla="*/ 4 w 270"/>
                <a:gd name="T95" fmla="*/ 126 h 281"/>
                <a:gd name="T96" fmla="*/ 8 w 270"/>
                <a:gd name="T97" fmla="*/ 115 h 281"/>
                <a:gd name="T98" fmla="*/ 15 w 270"/>
                <a:gd name="T99" fmla="*/ 100 h 281"/>
                <a:gd name="T100" fmla="*/ 33 w 270"/>
                <a:gd name="T101" fmla="*/ 96 h 281"/>
                <a:gd name="T102" fmla="*/ 45 w 270"/>
                <a:gd name="T103"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81">
                  <a:moveTo>
                    <a:pt x="45" y="0"/>
                  </a:moveTo>
                  <a:lnTo>
                    <a:pt x="241" y="0"/>
                  </a:lnTo>
                  <a:lnTo>
                    <a:pt x="241" y="0"/>
                  </a:lnTo>
                  <a:lnTo>
                    <a:pt x="241" y="3"/>
                  </a:lnTo>
                  <a:lnTo>
                    <a:pt x="241" y="3"/>
                  </a:lnTo>
                  <a:lnTo>
                    <a:pt x="241" y="3"/>
                  </a:lnTo>
                  <a:lnTo>
                    <a:pt x="241" y="3"/>
                  </a:lnTo>
                  <a:lnTo>
                    <a:pt x="241" y="3"/>
                  </a:lnTo>
                  <a:lnTo>
                    <a:pt x="241" y="7"/>
                  </a:lnTo>
                  <a:lnTo>
                    <a:pt x="245" y="11"/>
                  </a:lnTo>
                  <a:lnTo>
                    <a:pt x="248" y="14"/>
                  </a:lnTo>
                  <a:lnTo>
                    <a:pt x="248" y="14"/>
                  </a:lnTo>
                  <a:lnTo>
                    <a:pt x="245" y="14"/>
                  </a:lnTo>
                  <a:lnTo>
                    <a:pt x="245" y="14"/>
                  </a:lnTo>
                  <a:lnTo>
                    <a:pt x="245" y="11"/>
                  </a:lnTo>
                  <a:lnTo>
                    <a:pt x="245" y="14"/>
                  </a:lnTo>
                  <a:lnTo>
                    <a:pt x="245" y="14"/>
                  </a:lnTo>
                  <a:lnTo>
                    <a:pt x="248" y="25"/>
                  </a:lnTo>
                  <a:lnTo>
                    <a:pt x="248" y="33"/>
                  </a:lnTo>
                  <a:lnTo>
                    <a:pt x="248" y="37"/>
                  </a:lnTo>
                  <a:lnTo>
                    <a:pt x="252" y="44"/>
                  </a:lnTo>
                  <a:lnTo>
                    <a:pt x="252" y="48"/>
                  </a:lnTo>
                  <a:lnTo>
                    <a:pt x="256" y="48"/>
                  </a:lnTo>
                  <a:lnTo>
                    <a:pt x="263" y="55"/>
                  </a:lnTo>
                  <a:lnTo>
                    <a:pt x="263" y="55"/>
                  </a:lnTo>
                  <a:lnTo>
                    <a:pt x="267" y="55"/>
                  </a:lnTo>
                  <a:lnTo>
                    <a:pt x="270" y="59"/>
                  </a:lnTo>
                  <a:lnTo>
                    <a:pt x="270" y="59"/>
                  </a:lnTo>
                  <a:lnTo>
                    <a:pt x="270" y="59"/>
                  </a:lnTo>
                  <a:lnTo>
                    <a:pt x="270" y="63"/>
                  </a:lnTo>
                  <a:lnTo>
                    <a:pt x="267" y="66"/>
                  </a:lnTo>
                  <a:lnTo>
                    <a:pt x="263" y="66"/>
                  </a:lnTo>
                  <a:lnTo>
                    <a:pt x="263" y="66"/>
                  </a:lnTo>
                  <a:lnTo>
                    <a:pt x="259" y="66"/>
                  </a:lnTo>
                  <a:lnTo>
                    <a:pt x="256" y="70"/>
                  </a:lnTo>
                  <a:lnTo>
                    <a:pt x="252" y="70"/>
                  </a:lnTo>
                  <a:lnTo>
                    <a:pt x="252" y="70"/>
                  </a:lnTo>
                  <a:lnTo>
                    <a:pt x="256" y="74"/>
                  </a:lnTo>
                  <a:lnTo>
                    <a:pt x="252" y="74"/>
                  </a:lnTo>
                  <a:lnTo>
                    <a:pt x="248" y="74"/>
                  </a:lnTo>
                  <a:lnTo>
                    <a:pt x="248" y="74"/>
                  </a:lnTo>
                  <a:lnTo>
                    <a:pt x="248" y="77"/>
                  </a:lnTo>
                  <a:lnTo>
                    <a:pt x="245" y="81"/>
                  </a:lnTo>
                  <a:lnTo>
                    <a:pt x="248" y="81"/>
                  </a:lnTo>
                  <a:lnTo>
                    <a:pt x="248" y="85"/>
                  </a:lnTo>
                  <a:lnTo>
                    <a:pt x="248" y="85"/>
                  </a:lnTo>
                  <a:lnTo>
                    <a:pt x="245" y="89"/>
                  </a:lnTo>
                  <a:lnTo>
                    <a:pt x="245" y="96"/>
                  </a:lnTo>
                  <a:lnTo>
                    <a:pt x="241" y="100"/>
                  </a:lnTo>
                  <a:lnTo>
                    <a:pt x="241" y="103"/>
                  </a:lnTo>
                  <a:lnTo>
                    <a:pt x="241" y="103"/>
                  </a:lnTo>
                  <a:lnTo>
                    <a:pt x="237" y="107"/>
                  </a:lnTo>
                  <a:lnTo>
                    <a:pt x="241" y="115"/>
                  </a:lnTo>
                  <a:lnTo>
                    <a:pt x="241" y="118"/>
                  </a:lnTo>
                  <a:lnTo>
                    <a:pt x="241" y="118"/>
                  </a:lnTo>
                  <a:lnTo>
                    <a:pt x="241" y="118"/>
                  </a:lnTo>
                  <a:lnTo>
                    <a:pt x="241" y="122"/>
                  </a:lnTo>
                  <a:lnTo>
                    <a:pt x="241" y="129"/>
                  </a:lnTo>
                  <a:lnTo>
                    <a:pt x="233" y="137"/>
                  </a:lnTo>
                  <a:lnTo>
                    <a:pt x="233" y="140"/>
                  </a:lnTo>
                  <a:lnTo>
                    <a:pt x="233" y="140"/>
                  </a:lnTo>
                  <a:lnTo>
                    <a:pt x="230" y="140"/>
                  </a:lnTo>
                  <a:lnTo>
                    <a:pt x="230" y="144"/>
                  </a:lnTo>
                  <a:lnTo>
                    <a:pt x="226" y="148"/>
                  </a:lnTo>
                  <a:lnTo>
                    <a:pt x="226" y="152"/>
                  </a:lnTo>
                  <a:lnTo>
                    <a:pt x="219" y="155"/>
                  </a:lnTo>
                  <a:lnTo>
                    <a:pt x="219" y="159"/>
                  </a:lnTo>
                  <a:lnTo>
                    <a:pt x="215" y="170"/>
                  </a:lnTo>
                  <a:lnTo>
                    <a:pt x="211" y="170"/>
                  </a:lnTo>
                  <a:lnTo>
                    <a:pt x="211" y="170"/>
                  </a:lnTo>
                  <a:lnTo>
                    <a:pt x="211" y="170"/>
                  </a:lnTo>
                  <a:lnTo>
                    <a:pt x="208" y="178"/>
                  </a:lnTo>
                  <a:lnTo>
                    <a:pt x="208" y="178"/>
                  </a:lnTo>
                  <a:lnTo>
                    <a:pt x="208" y="181"/>
                  </a:lnTo>
                  <a:lnTo>
                    <a:pt x="208" y="185"/>
                  </a:lnTo>
                  <a:lnTo>
                    <a:pt x="204" y="189"/>
                  </a:lnTo>
                  <a:lnTo>
                    <a:pt x="204" y="192"/>
                  </a:lnTo>
                  <a:lnTo>
                    <a:pt x="204" y="196"/>
                  </a:lnTo>
                  <a:lnTo>
                    <a:pt x="204" y="204"/>
                  </a:lnTo>
                  <a:lnTo>
                    <a:pt x="200" y="207"/>
                  </a:lnTo>
                  <a:lnTo>
                    <a:pt x="200" y="207"/>
                  </a:lnTo>
                  <a:lnTo>
                    <a:pt x="196" y="207"/>
                  </a:lnTo>
                  <a:lnTo>
                    <a:pt x="196" y="207"/>
                  </a:lnTo>
                  <a:lnTo>
                    <a:pt x="193" y="207"/>
                  </a:lnTo>
                  <a:lnTo>
                    <a:pt x="189" y="207"/>
                  </a:lnTo>
                  <a:lnTo>
                    <a:pt x="189" y="211"/>
                  </a:lnTo>
                  <a:lnTo>
                    <a:pt x="189" y="211"/>
                  </a:lnTo>
                  <a:lnTo>
                    <a:pt x="185" y="215"/>
                  </a:lnTo>
                  <a:lnTo>
                    <a:pt x="185" y="215"/>
                  </a:lnTo>
                  <a:lnTo>
                    <a:pt x="189" y="218"/>
                  </a:lnTo>
                  <a:lnTo>
                    <a:pt x="196" y="215"/>
                  </a:lnTo>
                  <a:lnTo>
                    <a:pt x="196" y="218"/>
                  </a:lnTo>
                  <a:lnTo>
                    <a:pt x="200" y="222"/>
                  </a:lnTo>
                  <a:lnTo>
                    <a:pt x="200" y="222"/>
                  </a:lnTo>
                  <a:lnTo>
                    <a:pt x="204" y="222"/>
                  </a:lnTo>
                  <a:lnTo>
                    <a:pt x="204" y="230"/>
                  </a:lnTo>
                  <a:lnTo>
                    <a:pt x="208" y="230"/>
                  </a:lnTo>
                  <a:lnTo>
                    <a:pt x="208" y="230"/>
                  </a:lnTo>
                  <a:lnTo>
                    <a:pt x="211" y="233"/>
                  </a:lnTo>
                  <a:lnTo>
                    <a:pt x="211" y="233"/>
                  </a:lnTo>
                  <a:lnTo>
                    <a:pt x="215" y="233"/>
                  </a:lnTo>
                  <a:lnTo>
                    <a:pt x="215" y="237"/>
                  </a:lnTo>
                  <a:lnTo>
                    <a:pt x="219" y="241"/>
                  </a:lnTo>
                  <a:lnTo>
                    <a:pt x="219" y="244"/>
                  </a:lnTo>
                  <a:lnTo>
                    <a:pt x="222" y="248"/>
                  </a:lnTo>
                  <a:lnTo>
                    <a:pt x="222" y="252"/>
                  </a:lnTo>
                  <a:lnTo>
                    <a:pt x="215" y="259"/>
                  </a:lnTo>
                  <a:lnTo>
                    <a:pt x="211" y="263"/>
                  </a:lnTo>
                  <a:lnTo>
                    <a:pt x="211" y="263"/>
                  </a:lnTo>
                  <a:lnTo>
                    <a:pt x="208" y="267"/>
                  </a:lnTo>
                  <a:lnTo>
                    <a:pt x="208" y="267"/>
                  </a:lnTo>
                  <a:lnTo>
                    <a:pt x="204" y="267"/>
                  </a:lnTo>
                  <a:lnTo>
                    <a:pt x="204" y="270"/>
                  </a:lnTo>
                  <a:lnTo>
                    <a:pt x="204" y="270"/>
                  </a:lnTo>
                  <a:lnTo>
                    <a:pt x="200" y="274"/>
                  </a:lnTo>
                  <a:lnTo>
                    <a:pt x="196" y="274"/>
                  </a:lnTo>
                  <a:lnTo>
                    <a:pt x="193" y="278"/>
                  </a:lnTo>
                  <a:lnTo>
                    <a:pt x="189" y="274"/>
                  </a:lnTo>
                  <a:lnTo>
                    <a:pt x="185" y="274"/>
                  </a:lnTo>
                  <a:lnTo>
                    <a:pt x="182" y="278"/>
                  </a:lnTo>
                  <a:lnTo>
                    <a:pt x="178" y="278"/>
                  </a:lnTo>
                  <a:lnTo>
                    <a:pt x="178" y="278"/>
                  </a:lnTo>
                  <a:lnTo>
                    <a:pt x="174" y="278"/>
                  </a:lnTo>
                  <a:lnTo>
                    <a:pt x="174" y="278"/>
                  </a:lnTo>
                  <a:lnTo>
                    <a:pt x="174" y="281"/>
                  </a:lnTo>
                  <a:lnTo>
                    <a:pt x="170" y="281"/>
                  </a:lnTo>
                  <a:lnTo>
                    <a:pt x="167" y="281"/>
                  </a:lnTo>
                  <a:lnTo>
                    <a:pt x="167" y="278"/>
                  </a:lnTo>
                  <a:lnTo>
                    <a:pt x="163" y="278"/>
                  </a:lnTo>
                  <a:lnTo>
                    <a:pt x="159" y="278"/>
                  </a:lnTo>
                  <a:lnTo>
                    <a:pt x="156" y="278"/>
                  </a:lnTo>
                  <a:lnTo>
                    <a:pt x="152" y="274"/>
                  </a:lnTo>
                  <a:lnTo>
                    <a:pt x="152" y="278"/>
                  </a:lnTo>
                  <a:lnTo>
                    <a:pt x="152" y="278"/>
                  </a:lnTo>
                  <a:lnTo>
                    <a:pt x="152" y="281"/>
                  </a:lnTo>
                  <a:lnTo>
                    <a:pt x="152" y="281"/>
                  </a:lnTo>
                  <a:lnTo>
                    <a:pt x="152" y="281"/>
                  </a:lnTo>
                  <a:lnTo>
                    <a:pt x="148" y="281"/>
                  </a:lnTo>
                  <a:lnTo>
                    <a:pt x="145" y="281"/>
                  </a:lnTo>
                  <a:lnTo>
                    <a:pt x="145" y="278"/>
                  </a:lnTo>
                  <a:lnTo>
                    <a:pt x="145" y="278"/>
                  </a:lnTo>
                  <a:lnTo>
                    <a:pt x="145" y="274"/>
                  </a:lnTo>
                  <a:lnTo>
                    <a:pt x="141" y="274"/>
                  </a:lnTo>
                  <a:lnTo>
                    <a:pt x="141" y="270"/>
                  </a:lnTo>
                  <a:lnTo>
                    <a:pt x="137" y="270"/>
                  </a:lnTo>
                  <a:lnTo>
                    <a:pt x="137" y="270"/>
                  </a:lnTo>
                  <a:lnTo>
                    <a:pt x="133" y="267"/>
                  </a:lnTo>
                  <a:lnTo>
                    <a:pt x="130" y="263"/>
                  </a:lnTo>
                  <a:lnTo>
                    <a:pt x="130" y="263"/>
                  </a:lnTo>
                  <a:lnTo>
                    <a:pt x="126" y="263"/>
                  </a:lnTo>
                  <a:lnTo>
                    <a:pt x="126" y="263"/>
                  </a:lnTo>
                  <a:lnTo>
                    <a:pt x="122" y="267"/>
                  </a:lnTo>
                  <a:lnTo>
                    <a:pt x="119" y="267"/>
                  </a:lnTo>
                  <a:lnTo>
                    <a:pt x="119" y="267"/>
                  </a:lnTo>
                  <a:lnTo>
                    <a:pt x="119" y="267"/>
                  </a:lnTo>
                  <a:lnTo>
                    <a:pt x="115" y="267"/>
                  </a:lnTo>
                  <a:lnTo>
                    <a:pt x="111" y="267"/>
                  </a:lnTo>
                  <a:lnTo>
                    <a:pt x="111" y="267"/>
                  </a:lnTo>
                  <a:lnTo>
                    <a:pt x="108" y="270"/>
                  </a:lnTo>
                  <a:lnTo>
                    <a:pt x="108" y="270"/>
                  </a:lnTo>
                  <a:lnTo>
                    <a:pt x="104" y="267"/>
                  </a:lnTo>
                  <a:lnTo>
                    <a:pt x="100" y="267"/>
                  </a:lnTo>
                  <a:lnTo>
                    <a:pt x="100" y="263"/>
                  </a:lnTo>
                  <a:lnTo>
                    <a:pt x="96" y="263"/>
                  </a:lnTo>
                  <a:lnTo>
                    <a:pt x="96" y="263"/>
                  </a:lnTo>
                  <a:lnTo>
                    <a:pt x="93" y="259"/>
                  </a:lnTo>
                  <a:lnTo>
                    <a:pt x="93" y="259"/>
                  </a:lnTo>
                  <a:lnTo>
                    <a:pt x="93" y="259"/>
                  </a:lnTo>
                  <a:lnTo>
                    <a:pt x="93" y="255"/>
                  </a:lnTo>
                  <a:lnTo>
                    <a:pt x="89" y="255"/>
                  </a:lnTo>
                  <a:lnTo>
                    <a:pt x="89" y="252"/>
                  </a:lnTo>
                  <a:lnTo>
                    <a:pt x="85" y="248"/>
                  </a:lnTo>
                  <a:lnTo>
                    <a:pt x="89" y="248"/>
                  </a:lnTo>
                  <a:lnTo>
                    <a:pt x="85" y="244"/>
                  </a:lnTo>
                  <a:lnTo>
                    <a:pt x="78" y="244"/>
                  </a:lnTo>
                  <a:lnTo>
                    <a:pt x="78" y="244"/>
                  </a:lnTo>
                  <a:lnTo>
                    <a:pt x="78" y="241"/>
                  </a:lnTo>
                  <a:lnTo>
                    <a:pt x="78" y="241"/>
                  </a:lnTo>
                  <a:lnTo>
                    <a:pt x="74" y="237"/>
                  </a:lnTo>
                  <a:lnTo>
                    <a:pt x="74" y="237"/>
                  </a:lnTo>
                  <a:lnTo>
                    <a:pt x="71" y="233"/>
                  </a:lnTo>
                  <a:lnTo>
                    <a:pt x="71" y="230"/>
                  </a:lnTo>
                  <a:lnTo>
                    <a:pt x="67" y="226"/>
                  </a:lnTo>
                  <a:lnTo>
                    <a:pt x="63" y="230"/>
                  </a:lnTo>
                  <a:lnTo>
                    <a:pt x="63" y="226"/>
                  </a:lnTo>
                  <a:lnTo>
                    <a:pt x="59" y="226"/>
                  </a:lnTo>
                  <a:lnTo>
                    <a:pt x="59" y="226"/>
                  </a:lnTo>
                  <a:lnTo>
                    <a:pt x="56" y="222"/>
                  </a:lnTo>
                  <a:lnTo>
                    <a:pt x="56" y="222"/>
                  </a:lnTo>
                  <a:lnTo>
                    <a:pt x="56" y="222"/>
                  </a:lnTo>
                  <a:lnTo>
                    <a:pt x="59" y="218"/>
                  </a:lnTo>
                  <a:lnTo>
                    <a:pt x="59" y="218"/>
                  </a:lnTo>
                  <a:lnTo>
                    <a:pt x="56" y="215"/>
                  </a:lnTo>
                  <a:lnTo>
                    <a:pt x="56" y="215"/>
                  </a:lnTo>
                  <a:lnTo>
                    <a:pt x="52" y="215"/>
                  </a:lnTo>
                  <a:lnTo>
                    <a:pt x="52" y="211"/>
                  </a:lnTo>
                  <a:lnTo>
                    <a:pt x="48" y="211"/>
                  </a:lnTo>
                  <a:lnTo>
                    <a:pt x="45" y="211"/>
                  </a:lnTo>
                  <a:lnTo>
                    <a:pt x="41" y="211"/>
                  </a:lnTo>
                  <a:lnTo>
                    <a:pt x="37" y="207"/>
                  </a:lnTo>
                  <a:lnTo>
                    <a:pt x="37" y="204"/>
                  </a:lnTo>
                  <a:lnTo>
                    <a:pt x="41" y="204"/>
                  </a:lnTo>
                  <a:lnTo>
                    <a:pt x="37" y="200"/>
                  </a:lnTo>
                  <a:lnTo>
                    <a:pt x="33" y="200"/>
                  </a:lnTo>
                  <a:lnTo>
                    <a:pt x="33" y="204"/>
                  </a:lnTo>
                  <a:lnTo>
                    <a:pt x="26" y="204"/>
                  </a:lnTo>
                  <a:lnTo>
                    <a:pt x="26" y="200"/>
                  </a:lnTo>
                  <a:lnTo>
                    <a:pt x="26" y="196"/>
                  </a:lnTo>
                  <a:lnTo>
                    <a:pt x="26" y="192"/>
                  </a:lnTo>
                  <a:lnTo>
                    <a:pt x="26" y="192"/>
                  </a:lnTo>
                  <a:lnTo>
                    <a:pt x="30" y="189"/>
                  </a:lnTo>
                  <a:lnTo>
                    <a:pt x="26" y="185"/>
                  </a:lnTo>
                  <a:lnTo>
                    <a:pt x="22" y="181"/>
                  </a:lnTo>
                  <a:lnTo>
                    <a:pt x="19" y="174"/>
                  </a:lnTo>
                  <a:lnTo>
                    <a:pt x="19" y="174"/>
                  </a:lnTo>
                  <a:lnTo>
                    <a:pt x="15" y="170"/>
                  </a:lnTo>
                  <a:lnTo>
                    <a:pt x="15" y="170"/>
                  </a:lnTo>
                  <a:lnTo>
                    <a:pt x="15" y="170"/>
                  </a:lnTo>
                  <a:lnTo>
                    <a:pt x="15" y="166"/>
                  </a:lnTo>
                  <a:lnTo>
                    <a:pt x="15" y="166"/>
                  </a:lnTo>
                  <a:lnTo>
                    <a:pt x="15" y="163"/>
                  </a:lnTo>
                  <a:lnTo>
                    <a:pt x="15" y="163"/>
                  </a:lnTo>
                  <a:lnTo>
                    <a:pt x="15" y="159"/>
                  </a:lnTo>
                  <a:lnTo>
                    <a:pt x="8" y="159"/>
                  </a:lnTo>
                  <a:lnTo>
                    <a:pt x="8" y="155"/>
                  </a:lnTo>
                  <a:lnTo>
                    <a:pt x="8" y="152"/>
                  </a:lnTo>
                  <a:lnTo>
                    <a:pt x="8" y="148"/>
                  </a:lnTo>
                  <a:lnTo>
                    <a:pt x="8" y="148"/>
                  </a:lnTo>
                  <a:lnTo>
                    <a:pt x="4" y="144"/>
                  </a:lnTo>
                  <a:lnTo>
                    <a:pt x="8" y="144"/>
                  </a:lnTo>
                  <a:lnTo>
                    <a:pt x="8" y="140"/>
                  </a:lnTo>
                  <a:lnTo>
                    <a:pt x="4" y="140"/>
                  </a:lnTo>
                  <a:lnTo>
                    <a:pt x="0" y="144"/>
                  </a:lnTo>
                  <a:lnTo>
                    <a:pt x="0" y="144"/>
                  </a:lnTo>
                  <a:lnTo>
                    <a:pt x="0" y="140"/>
                  </a:lnTo>
                  <a:lnTo>
                    <a:pt x="4" y="133"/>
                  </a:lnTo>
                  <a:lnTo>
                    <a:pt x="8" y="133"/>
                  </a:lnTo>
                  <a:lnTo>
                    <a:pt x="8" y="129"/>
                  </a:lnTo>
                  <a:lnTo>
                    <a:pt x="4" y="126"/>
                  </a:lnTo>
                  <a:lnTo>
                    <a:pt x="4" y="126"/>
                  </a:lnTo>
                  <a:lnTo>
                    <a:pt x="8" y="122"/>
                  </a:lnTo>
                  <a:lnTo>
                    <a:pt x="8" y="118"/>
                  </a:lnTo>
                  <a:lnTo>
                    <a:pt x="8" y="118"/>
                  </a:lnTo>
                  <a:lnTo>
                    <a:pt x="8" y="115"/>
                  </a:lnTo>
                  <a:lnTo>
                    <a:pt x="8" y="115"/>
                  </a:lnTo>
                  <a:lnTo>
                    <a:pt x="11" y="115"/>
                  </a:lnTo>
                  <a:lnTo>
                    <a:pt x="15" y="107"/>
                  </a:lnTo>
                  <a:lnTo>
                    <a:pt x="19" y="103"/>
                  </a:lnTo>
                  <a:lnTo>
                    <a:pt x="15" y="103"/>
                  </a:lnTo>
                  <a:lnTo>
                    <a:pt x="15" y="100"/>
                  </a:lnTo>
                  <a:lnTo>
                    <a:pt x="19" y="96"/>
                  </a:lnTo>
                  <a:lnTo>
                    <a:pt x="22" y="96"/>
                  </a:lnTo>
                  <a:lnTo>
                    <a:pt x="26" y="96"/>
                  </a:lnTo>
                  <a:lnTo>
                    <a:pt x="30" y="96"/>
                  </a:lnTo>
                  <a:lnTo>
                    <a:pt x="33" y="96"/>
                  </a:lnTo>
                  <a:lnTo>
                    <a:pt x="30" y="37"/>
                  </a:lnTo>
                  <a:lnTo>
                    <a:pt x="30" y="37"/>
                  </a:lnTo>
                  <a:lnTo>
                    <a:pt x="30" y="29"/>
                  </a:lnTo>
                  <a:lnTo>
                    <a:pt x="48" y="29"/>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4" name="Freeform 100"/>
            <p:cNvSpPr>
              <a:spLocks/>
            </p:cNvSpPr>
            <p:nvPr/>
          </p:nvSpPr>
          <p:spPr bwMode="auto">
            <a:xfrm>
              <a:off x="4992947" y="2885191"/>
              <a:ext cx="324231" cy="223874"/>
            </a:xfrm>
            <a:custGeom>
              <a:avLst/>
              <a:gdLst>
                <a:gd name="T0" fmla="*/ 34 w 252"/>
                <a:gd name="T1" fmla="*/ 137 h 174"/>
                <a:gd name="T2" fmla="*/ 30 w 252"/>
                <a:gd name="T3" fmla="*/ 126 h 174"/>
                <a:gd name="T4" fmla="*/ 23 w 252"/>
                <a:gd name="T5" fmla="*/ 123 h 174"/>
                <a:gd name="T6" fmla="*/ 19 w 252"/>
                <a:gd name="T7" fmla="*/ 115 h 174"/>
                <a:gd name="T8" fmla="*/ 11 w 252"/>
                <a:gd name="T9" fmla="*/ 111 h 174"/>
                <a:gd name="T10" fmla="*/ 0 w 252"/>
                <a:gd name="T11" fmla="*/ 108 h 174"/>
                <a:gd name="T12" fmla="*/ 4 w 252"/>
                <a:gd name="T13" fmla="*/ 104 h 174"/>
                <a:gd name="T14" fmla="*/ 11 w 252"/>
                <a:gd name="T15" fmla="*/ 100 h 174"/>
                <a:gd name="T16" fmla="*/ 15 w 252"/>
                <a:gd name="T17" fmla="*/ 100 h 174"/>
                <a:gd name="T18" fmla="*/ 19 w 252"/>
                <a:gd name="T19" fmla="*/ 85 h 174"/>
                <a:gd name="T20" fmla="*/ 23 w 252"/>
                <a:gd name="T21" fmla="*/ 74 h 174"/>
                <a:gd name="T22" fmla="*/ 26 w 252"/>
                <a:gd name="T23" fmla="*/ 63 h 174"/>
                <a:gd name="T24" fmla="*/ 30 w 252"/>
                <a:gd name="T25" fmla="*/ 63 h 174"/>
                <a:gd name="T26" fmla="*/ 41 w 252"/>
                <a:gd name="T27" fmla="*/ 45 h 174"/>
                <a:gd name="T28" fmla="*/ 45 w 252"/>
                <a:gd name="T29" fmla="*/ 33 h 174"/>
                <a:gd name="T30" fmla="*/ 48 w 252"/>
                <a:gd name="T31" fmla="*/ 30 h 174"/>
                <a:gd name="T32" fmla="*/ 56 w 252"/>
                <a:gd name="T33" fmla="*/ 11 h 174"/>
                <a:gd name="T34" fmla="*/ 63 w 252"/>
                <a:gd name="T35" fmla="*/ 11 h 174"/>
                <a:gd name="T36" fmla="*/ 71 w 252"/>
                <a:gd name="T37" fmla="*/ 0 h 174"/>
                <a:gd name="T38" fmla="*/ 82 w 252"/>
                <a:gd name="T39" fmla="*/ 8 h 174"/>
                <a:gd name="T40" fmla="*/ 89 w 252"/>
                <a:gd name="T41" fmla="*/ 4 h 174"/>
                <a:gd name="T42" fmla="*/ 97 w 252"/>
                <a:gd name="T43" fmla="*/ 4 h 174"/>
                <a:gd name="T44" fmla="*/ 104 w 252"/>
                <a:gd name="T45" fmla="*/ 8 h 174"/>
                <a:gd name="T46" fmla="*/ 115 w 252"/>
                <a:gd name="T47" fmla="*/ 11 h 174"/>
                <a:gd name="T48" fmla="*/ 126 w 252"/>
                <a:gd name="T49" fmla="*/ 19 h 174"/>
                <a:gd name="T50" fmla="*/ 130 w 252"/>
                <a:gd name="T51" fmla="*/ 22 h 174"/>
                <a:gd name="T52" fmla="*/ 141 w 252"/>
                <a:gd name="T53" fmla="*/ 26 h 174"/>
                <a:gd name="T54" fmla="*/ 145 w 252"/>
                <a:gd name="T55" fmla="*/ 37 h 174"/>
                <a:gd name="T56" fmla="*/ 148 w 252"/>
                <a:gd name="T57" fmla="*/ 41 h 174"/>
                <a:gd name="T58" fmla="*/ 148 w 252"/>
                <a:gd name="T59" fmla="*/ 52 h 174"/>
                <a:gd name="T60" fmla="*/ 145 w 252"/>
                <a:gd name="T61" fmla="*/ 63 h 174"/>
                <a:gd name="T62" fmla="*/ 156 w 252"/>
                <a:gd name="T63" fmla="*/ 59 h 174"/>
                <a:gd name="T64" fmla="*/ 160 w 252"/>
                <a:gd name="T65" fmla="*/ 63 h 174"/>
                <a:gd name="T66" fmla="*/ 171 w 252"/>
                <a:gd name="T67" fmla="*/ 78 h 174"/>
                <a:gd name="T68" fmla="*/ 178 w 252"/>
                <a:gd name="T69" fmla="*/ 89 h 174"/>
                <a:gd name="T70" fmla="*/ 252 w 252"/>
                <a:gd name="T71" fmla="*/ 104 h 174"/>
                <a:gd name="T72" fmla="*/ 178 w 252"/>
                <a:gd name="T73" fmla="*/ 152 h 174"/>
                <a:gd name="T74" fmla="*/ 171 w 252"/>
                <a:gd name="T75" fmla="*/ 156 h 174"/>
                <a:gd name="T76" fmla="*/ 160 w 252"/>
                <a:gd name="T77" fmla="*/ 163 h 174"/>
                <a:gd name="T78" fmla="*/ 148 w 252"/>
                <a:gd name="T79" fmla="*/ 167 h 174"/>
                <a:gd name="T80" fmla="*/ 137 w 252"/>
                <a:gd name="T81" fmla="*/ 167 h 174"/>
                <a:gd name="T82" fmla="*/ 130 w 252"/>
                <a:gd name="T83" fmla="*/ 163 h 174"/>
                <a:gd name="T84" fmla="*/ 119 w 252"/>
                <a:gd name="T85" fmla="*/ 163 h 174"/>
                <a:gd name="T86" fmla="*/ 108 w 252"/>
                <a:gd name="T87" fmla="*/ 174 h 174"/>
                <a:gd name="T88" fmla="*/ 100 w 252"/>
                <a:gd name="T89" fmla="*/ 174 h 174"/>
                <a:gd name="T90" fmla="*/ 85 w 252"/>
                <a:gd name="T91" fmla="*/ 171 h 174"/>
                <a:gd name="T92" fmla="*/ 78 w 252"/>
                <a:gd name="T93" fmla="*/ 167 h 174"/>
                <a:gd name="T94" fmla="*/ 60 w 252"/>
                <a:gd name="T95" fmla="*/ 160 h 174"/>
                <a:gd name="T96" fmla="*/ 48 w 252"/>
                <a:gd name="T97" fmla="*/ 160 h 174"/>
                <a:gd name="T98" fmla="*/ 45 w 252"/>
                <a:gd name="T99" fmla="*/ 145 h 174"/>
                <a:gd name="T100" fmla="*/ 37 w 252"/>
                <a:gd name="T101" fmla="*/ 14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2" h="174">
                  <a:moveTo>
                    <a:pt x="37" y="145"/>
                  </a:moveTo>
                  <a:lnTo>
                    <a:pt x="37" y="141"/>
                  </a:lnTo>
                  <a:lnTo>
                    <a:pt x="34" y="137"/>
                  </a:lnTo>
                  <a:lnTo>
                    <a:pt x="34" y="134"/>
                  </a:lnTo>
                  <a:lnTo>
                    <a:pt x="30" y="130"/>
                  </a:lnTo>
                  <a:lnTo>
                    <a:pt x="30" y="126"/>
                  </a:lnTo>
                  <a:lnTo>
                    <a:pt x="26" y="126"/>
                  </a:lnTo>
                  <a:lnTo>
                    <a:pt x="26" y="126"/>
                  </a:lnTo>
                  <a:lnTo>
                    <a:pt x="23" y="123"/>
                  </a:lnTo>
                  <a:lnTo>
                    <a:pt x="23" y="123"/>
                  </a:lnTo>
                  <a:lnTo>
                    <a:pt x="19" y="123"/>
                  </a:lnTo>
                  <a:lnTo>
                    <a:pt x="19" y="115"/>
                  </a:lnTo>
                  <a:lnTo>
                    <a:pt x="15" y="115"/>
                  </a:lnTo>
                  <a:lnTo>
                    <a:pt x="15" y="115"/>
                  </a:lnTo>
                  <a:lnTo>
                    <a:pt x="11" y="111"/>
                  </a:lnTo>
                  <a:lnTo>
                    <a:pt x="11" y="108"/>
                  </a:lnTo>
                  <a:lnTo>
                    <a:pt x="4" y="111"/>
                  </a:lnTo>
                  <a:lnTo>
                    <a:pt x="0" y="108"/>
                  </a:lnTo>
                  <a:lnTo>
                    <a:pt x="0" y="108"/>
                  </a:lnTo>
                  <a:lnTo>
                    <a:pt x="4" y="104"/>
                  </a:lnTo>
                  <a:lnTo>
                    <a:pt x="4" y="104"/>
                  </a:lnTo>
                  <a:lnTo>
                    <a:pt x="4" y="100"/>
                  </a:lnTo>
                  <a:lnTo>
                    <a:pt x="8" y="100"/>
                  </a:lnTo>
                  <a:lnTo>
                    <a:pt x="11" y="100"/>
                  </a:lnTo>
                  <a:lnTo>
                    <a:pt x="11" y="100"/>
                  </a:lnTo>
                  <a:lnTo>
                    <a:pt x="15" y="100"/>
                  </a:lnTo>
                  <a:lnTo>
                    <a:pt x="15" y="100"/>
                  </a:lnTo>
                  <a:lnTo>
                    <a:pt x="19" y="97"/>
                  </a:lnTo>
                  <a:lnTo>
                    <a:pt x="19" y="89"/>
                  </a:lnTo>
                  <a:lnTo>
                    <a:pt x="19" y="85"/>
                  </a:lnTo>
                  <a:lnTo>
                    <a:pt x="19" y="82"/>
                  </a:lnTo>
                  <a:lnTo>
                    <a:pt x="23" y="78"/>
                  </a:lnTo>
                  <a:lnTo>
                    <a:pt x="23" y="74"/>
                  </a:lnTo>
                  <a:lnTo>
                    <a:pt x="23" y="71"/>
                  </a:lnTo>
                  <a:lnTo>
                    <a:pt x="23" y="71"/>
                  </a:lnTo>
                  <a:lnTo>
                    <a:pt x="26" y="63"/>
                  </a:lnTo>
                  <a:lnTo>
                    <a:pt x="26" y="63"/>
                  </a:lnTo>
                  <a:lnTo>
                    <a:pt x="26" y="63"/>
                  </a:lnTo>
                  <a:lnTo>
                    <a:pt x="30" y="63"/>
                  </a:lnTo>
                  <a:lnTo>
                    <a:pt x="34" y="52"/>
                  </a:lnTo>
                  <a:lnTo>
                    <a:pt x="34" y="48"/>
                  </a:lnTo>
                  <a:lnTo>
                    <a:pt x="41" y="45"/>
                  </a:lnTo>
                  <a:lnTo>
                    <a:pt x="41" y="41"/>
                  </a:lnTo>
                  <a:lnTo>
                    <a:pt x="45" y="37"/>
                  </a:lnTo>
                  <a:lnTo>
                    <a:pt x="45" y="33"/>
                  </a:lnTo>
                  <a:lnTo>
                    <a:pt x="48" y="33"/>
                  </a:lnTo>
                  <a:lnTo>
                    <a:pt x="48" y="33"/>
                  </a:lnTo>
                  <a:lnTo>
                    <a:pt x="48" y="30"/>
                  </a:lnTo>
                  <a:lnTo>
                    <a:pt x="56" y="22"/>
                  </a:lnTo>
                  <a:lnTo>
                    <a:pt x="56" y="15"/>
                  </a:lnTo>
                  <a:lnTo>
                    <a:pt x="56" y="11"/>
                  </a:lnTo>
                  <a:lnTo>
                    <a:pt x="56" y="11"/>
                  </a:lnTo>
                  <a:lnTo>
                    <a:pt x="60" y="11"/>
                  </a:lnTo>
                  <a:lnTo>
                    <a:pt x="63" y="11"/>
                  </a:lnTo>
                  <a:lnTo>
                    <a:pt x="63" y="11"/>
                  </a:lnTo>
                  <a:lnTo>
                    <a:pt x="67" y="11"/>
                  </a:lnTo>
                  <a:lnTo>
                    <a:pt x="71" y="0"/>
                  </a:lnTo>
                  <a:lnTo>
                    <a:pt x="74" y="4"/>
                  </a:lnTo>
                  <a:lnTo>
                    <a:pt x="74" y="4"/>
                  </a:lnTo>
                  <a:lnTo>
                    <a:pt x="82" y="8"/>
                  </a:lnTo>
                  <a:lnTo>
                    <a:pt x="82" y="8"/>
                  </a:lnTo>
                  <a:lnTo>
                    <a:pt x="85" y="4"/>
                  </a:lnTo>
                  <a:lnTo>
                    <a:pt x="89" y="4"/>
                  </a:lnTo>
                  <a:lnTo>
                    <a:pt x="93" y="4"/>
                  </a:lnTo>
                  <a:lnTo>
                    <a:pt x="93" y="4"/>
                  </a:lnTo>
                  <a:lnTo>
                    <a:pt x="97" y="4"/>
                  </a:lnTo>
                  <a:lnTo>
                    <a:pt x="100" y="8"/>
                  </a:lnTo>
                  <a:lnTo>
                    <a:pt x="100" y="8"/>
                  </a:lnTo>
                  <a:lnTo>
                    <a:pt x="104" y="8"/>
                  </a:lnTo>
                  <a:lnTo>
                    <a:pt x="108" y="8"/>
                  </a:lnTo>
                  <a:lnTo>
                    <a:pt x="111" y="11"/>
                  </a:lnTo>
                  <a:lnTo>
                    <a:pt x="115" y="11"/>
                  </a:lnTo>
                  <a:lnTo>
                    <a:pt x="119" y="15"/>
                  </a:lnTo>
                  <a:lnTo>
                    <a:pt x="119" y="19"/>
                  </a:lnTo>
                  <a:lnTo>
                    <a:pt x="126" y="19"/>
                  </a:lnTo>
                  <a:lnTo>
                    <a:pt x="126" y="19"/>
                  </a:lnTo>
                  <a:lnTo>
                    <a:pt x="130" y="19"/>
                  </a:lnTo>
                  <a:lnTo>
                    <a:pt x="130" y="22"/>
                  </a:lnTo>
                  <a:lnTo>
                    <a:pt x="134" y="22"/>
                  </a:lnTo>
                  <a:lnTo>
                    <a:pt x="137" y="26"/>
                  </a:lnTo>
                  <a:lnTo>
                    <a:pt x="141" y="26"/>
                  </a:lnTo>
                  <a:lnTo>
                    <a:pt x="145" y="33"/>
                  </a:lnTo>
                  <a:lnTo>
                    <a:pt x="145" y="33"/>
                  </a:lnTo>
                  <a:lnTo>
                    <a:pt x="145" y="37"/>
                  </a:lnTo>
                  <a:lnTo>
                    <a:pt x="148" y="37"/>
                  </a:lnTo>
                  <a:lnTo>
                    <a:pt x="152" y="41"/>
                  </a:lnTo>
                  <a:lnTo>
                    <a:pt x="148" y="41"/>
                  </a:lnTo>
                  <a:lnTo>
                    <a:pt x="148" y="45"/>
                  </a:lnTo>
                  <a:lnTo>
                    <a:pt x="148" y="48"/>
                  </a:lnTo>
                  <a:lnTo>
                    <a:pt x="148" y="52"/>
                  </a:lnTo>
                  <a:lnTo>
                    <a:pt x="145" y="56"/>
                  </a:lnTo>
                  <a:lnTo>
                    <a:pt x="145" y="59"/>
                  </a:lnTo>
                  <a:lnTo>
                    <a:pt x="145" y="63"/>
                  </a:lnTo>
                  <a:lnTo>
                    <a:pt x="145" y="63"/>
                  </a:lnTo>
                  <a:lnTo>
                    <a:pt x="152" y="63"/>
                  </a:lnTo>
                  <a:lnTo>
                    <a:pt x="156" y="59"/>
                  </a:lnTo>
                  <a:lnTo>
                    <a:pt x="160" y="59"/>
                  </a:lnTo>
                  <a:lnTo>
                    <a:pt x="163" y="63"/>
                  </a:lnTo>
                  <a:lnTo>
                    <a:pt x="160" y="63"/>
                  </a:lnTo>
                  <a:lnTo>
                    <a:pt x="163" y="71"/>
                  </a:lnTo>
                  <a:lnTo>
                    <a:pt x="167" y="78"/>
                  </a:lnTo>
                  <a:lnTo>
                    <a:pt x="171" y="78"/>
                  </a:lnTo>
                  <a:lnTo>
                    <a:pt x="171" y="82"/>
                  </a:lnTo>
                  <a:lnTo>
                    <a:pt x="171" y="89"/>
                  </a:lnTo>
                  <a:lnTo>
                    <a:pt x="178" y="89"/>
                  </a:lnTo>
                  <a:lnTo>
                    <a:pt x="182" y="93"/>
                  </a:lnTo>
                  <a:lnTo>
                    <a:pt x="230" y="104"/>
                  </a:lnTo>
                  <a:lnTo>
                    <a:pt x="252" y="104"/>
                  </a:lnTo>
                  <a:lnTo>
                    <a:pt x="200" y="152"/>
                  </a:lnTo>
                  <a:lnTo>
                    <a:pt x="189" y="152"/>
                  </a:lnTo>
                  <a:lnTo>
                    <a:pt x="178" y="152"/>
                  </a:lnTo>
                  <a:lnTo>
                    <a:pt x="174" y="152"/>
                  </a:lnTo>
                  <a:lnTo>
                    <a:pt x="174" y="152"/>
                  </a:lnTo>
                  <a:lnTo>
                    <a:pt x="171" y="156"/>
                  </a:lnTo>
                  <a:lnTo>
                    <a:pt x="167" y="160"/>
                  </a:lnTo>
                  <a:lnTo>
                    <a:pt x="163" y="160"/>
                  </a:lnTo>
                  <a:lnTo>
                    <a:pt x="160" y="163"/>
                  </a:lnTo>
                  <a:lnTo>
                    <a:pt x="156" y="163"/>
                  </a:lnTo>
                  <a:lnTo>
                    <a:pt x="148" y="163"/>
                  </a:lnTo>
                  <a:lnTo>
                    <a:pt x="148" y="167"/>
                  </a:lnTo>
                  <a:lnTo>
                    <a:pt x="148" y="167"/>
                  </a:lnTo>
                  <a:lnTo>
                    <a:pt x="145" y="167"/>
                  </a:lnTo>
                  <a:lnTo>
                    <a:pt x="137" y="167"/>
                  </a:lnTo>
                  <a:lnTo>
                    <a:pt x="134" y="167"/>
                  </a:lnTo>
                  <a:lnTo>
                    <a:pt x="134" y="163"/>
                  </a:lnTo>
                  <a:lnTo>
                    <a:pt x="130" y="163"/>
                  </a:lnTo>
                  <a:lnTo>
                    <a:pt x="122" y="163"/>
                  </a:lnTo>
                  <a:lnTo>
                    <a:pt x="122" y="163"/>
                  </a:lnTo>
                  <a:lnTo>
                    <a:pt x="119" y="163"/>
                  </a:lnTo>
                  <a:lnTo>
                    <a:pt x="115" y="167"/>
                  </a:lnTo>
                  <a:lnTo>
                    <a:pt x="115" y="167"/>
                  </a:lnTo>
                  <a:lnTo>
                    <a:pt x="108" y="174"/>
                  </a:lnTo>
                  <a:lnTo>
                    <a:pt x="108" y="174"/>
                  </a:lnTo>
                  <a:lnTo>
                    <a:pt x="104" y="174"/>
                  </a:lnTo>
                  <a:lnTo>
                    <a:pt x="100" y="174"/>
                  </a:lnTo>
                  <a:lnTo>
                    <a:pt x="97" y="174"/>
                  </a:lnTo>
                  <a:lnTo>
                    <a:pt x="93" y="171"/>
                  </a:lnTo>
                  <a:lnTo>
                    <a:pt x="85" y="171"/>
                  </a:lnTo>
                  <a:lnTo>
                    <a:pt x="85" y="171"/>
                  </a:lnTo>
                  <a:lnTo>
                    <a:pt x="82" y="167"/>
                  </a:lnTo>
                  <a:lnTo>
                    <a:pt x="78" y="167"/>
                  </a:lnTo>
                  <a:lnTo>
                    <a:pt x="71" y="160"/>
                  </a:lnTo>
                  <a:lnTo>
                    <a:pt x="67" y="160"/>
                  </a:lnTo>
                  <a:lnTo>
                    <a:pt x="60" y="160"/>
                  </a:lnTo>
                  <a:lnTo>
                    <a:pt x="56" y="156"/>
                  </a:lnTo>
                  <a:lnTo>
                    <a:pt x="52" y="160"/>
                  </a:lnTo>
                  <a:lnTo>
                    <a:pt x="48" y="160"/>
                  </a:lnTo>
                  <a:lnTo>
                    <a:pt x="45" y="156"/>
                  </a:lnTo>
                  <a:lnTo>
                    <a:pt x="45" y="145"/>
                  </a:lnTo>
                  <a:lnTo>
                    <a:pt x="45" y="145"/>
                  </a:lnTo>
                  <a:lnTo>
                    <a:pt x="41" y="148"/>
                  </a:lnTo>
                  <a:lnTo>
                    <a:pt x="37" y="145"/>
                  </a:lnTo>
                  <a:lnTo>
                    <a:pt x="37" y="14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5" name="Freeform 101"/>
            <p:cNvSpPr>
              <a:spLocks/>
            </p:cNvSpPr>
            <p:nvPr/>
          </p:nvSpPr>
          <p:spPr bwMode="auto">
            <a:xfrm>
              <a:off x="5059853" y="2823432"/>
              <a:ext cx="142816" cy="114511"/>
            </a:xfrm>
            <a:custGeom>
              <a:avLst/>
              <a:gdLst>
                <a:gd name="T0" fmla="*/ 96 w 111"/>
                <a:gd name="T1" fmla="*/ 85 h 89"/>
                <a:gd name="T2" fmla="*/ 93 w 111"/>
                <a:gd name="T3" fmla="*/ 81 h 89"/>
                <a:gd name="T4" fmla="*/ 89 w 111"/>
                <a:gd name="T5" fmla="*/ 74 h 89"/>
                <a:gd name="T6" fmla="*/ 82 w 111"/>
                <a:gd name="T7" fmla="*/ 70 h 89"/>
                <a:gd name="T8" fmla="*/ 78 w 111"/>
                <a:gd name="T9" fmla="*/ 67 h 89"/>
                <a:gd name="T10" fmla="*/ 74 w 111"/>
                <a:gd name="T11" fmla="*/ 67 h 89"/>
                <a:gd name="T12" fmla="*/ 67 w 111"/>
                <a:gd name="T13" fmla="*/ 63 h 89"/>
                <a:gd name="T14" fmla="*/ 59 w 111"/>
                <a:gd name="T15" fmla="*/ 59 h 89"/>
                <a:gd name="T16" fmla="*/ 52 w 111"/>
                <a:gd name="T17" fmla="*/ 56 h 89"/>
                <a:gd name="T18" fmla="*/ 48 w 111"/>
                <a:gd name="T19" fmla="*/ 56 h 89"/>
                <a:gd name="T20" fmla="*/ 41 w 111"/>
                <a:gd name="T21" fmla="*/ 52 h 89"/>
                <a:gd name="T22" fmla="*/ 37 w 111"/>
                <a:gd name="T23" fmla="*/ 52 h 89"/>
                <a:gd name="T24" fmla="*/ 30 w 111"/>
                <a:gd name="T25" fmla="*/ 56 h 89"/>
                <a:gd name="T26" fmla="*/ 22 w 111"/>
                <a:gd name="T27" fmla="*/ 52 h 89"/>
                <a:gd name="T28" fmla="*/ 19 w 111"/>
                <a:gd name="T29" fmla="*/ 48 h 89"/>
                <a:gd name="T30" fmla="*/ 11 w 111"/>
                <a:gd name="T31" fmla="*/ 59 h 89"/>
                <a:gd name="T32" fmla="*/ 8 w 111"/>
                <a:gd name="T33" fmla="*/ 59 h 89"/>
                <a:gd name="T34" fmla="*/ 4 w 111"/>
                <a:gd name="T35" fmla="*/ 56 h 89"/>
                <a:gd name="T36" fmla="*/ 4 w 111"/>
                <a:gd name="T37" fmla="*/ 44 h 89"/>
                <a:gd name="T38" fmla="*/ 4 w 111"/>
                <a:gd name="T39" fmla="*/ 41 h 89"/>
                <a:gd name="T40" fmla="*/ 8 w 111"/>
                <a:gd name="T41" fmla="*/ 30 h 89"/>
                <a:gd name="T42" fmla="*/ 11 w 111"/>
                <a:gd name="T43" fmla="*/ 26 h 89"/>
                <a:gd name="T44" fmla="*/ 8 w 111"/>
                <a:gd name="T45" fmla="*/ 22 h 89"/>
                <a:gd name="T46" fmla="*/ 11 w 111"/>
                <a:gd name="T47" fmla="*/ 15 h 89"/>
                <a:gd name="T48" fmla="*/ 15 w 111"/>
                <a:gd name="T49" fmla="*/ 15 h 89"/>
                <a:gd name="T50" fmla="*/ 15 w 111"/>
                <a:gd name="T51" fmla="*/ 11 h 89"/>
                <a:gd name="T52" fmla="*/ 19 w 111"/>
                <a:gd name="T53" fmla="*/ 11 h 89"/>
                <a:gd name="T54" fmla="*/ 26 w 111"/>
                <a:gd name="T55" fmla="*/ 7 h 89"/>
                <a:gd name="T56" fmla="*/ 30 w 111"/>
                <a:gd name="T57" fmla="*/ 7 h 89"/>
                <a:gd name="T58" fmla="*/ 33 w 111"/>
                <a:gd name="T59" fmla="*/ 0 h 89"/>
                <a:gd name="T60" fmla="*/ 37 w 111"/>
                <a:gd name="T61" fmla="*/ 4 h 89"/>
                <a:gd name="T62" fmla="*/ 48 w 111"/>
                <a:gd name="T63" fmla="*/ 33 h 89"/>
                <a:gd name="T64" fmla="*/ 48 w 111"/>
                <a:gd name="T65" fmla="*/ 37 h 89"/>
                <a:gd name="T66" fmla="*/ 52 w 111"/>
                <a:gd name="T67" fmla="*/ 37 h 89"/>
                <a:gd name="T68" fmla="*/ 56 w 111"/>
                <a:gd name="T69" fmla="*/ 44 h 89"/>
                <a:gd name="T70" fmla="*/ 56 w 111"/>
                <a:gd name="T71" fmla="*/ 44 h 89"/>
                <a:gd name="T72" fmla="*/ 56 w 111"/>
                <a:gd name="T73" fmla="*/ 41 h 89"/>
                <a:gd name="T74" fmla="*/ 59 w 111"/>
                <a:gd name="T75" fmla="*/ 44 h 89"/>
                <a:gd name="T76" fmla="*/ 63 w 111"/>
                <a:gd name="T77" fmla="*/ 48 h 89"/>
                <a:gd name="T78" fmla="*/ 67 w 111"/>
                <a:gd name="T79" fmla="*/ 48 h 89"/>
                <a:gd name="T80" fmla="*/ 70 w 111"/>
                <a:gd name="T81" fmla="*/ 48 h 89"/>
                <a:gd name="T82" fmla="*/ 74 w 111"/>
                <a:gd name="T83" fmla="*/ 52 h 89"/>
                <a:gd name="T84" fmla="*/ 82 w 111"/>
                <a:gd name="T85" fmla="*/ 56 h 89"/>
                <a:gd name="T86" fmla="*/ 85 w 111"/>
                <a:gd name="T87" fmla="*/ 63 h 89"/>
                <a:gd name="T88" fmla="*/ 93 w 111"/>
                <a:gd name="T89" fmla="*/ 67 h 89"/>
                <a:gd name="T90" fmla="*/ 96 w 111"/>
                <a:gd name="T91" fmla="*/ 70 h 89"/>
                <a:gd name="T92" fmla="*/ 96 w 111"/>
                <a:gd name="T93" fmla="*/ 70 h 89"/>
                <a:gd name="T94" fmla="*/ 104 w 111"/>
                <a:gd name="T95" fmla="*/ 78 h 89"/>
                <a:gd name="T96" fmla="*/ 104 w 111"/>
                <a:gd name="T97" fmla="*/ 81 h 89"/>
                <a:gd name="T98" fmla="*/ 108 w 111"/>
                <a:gd name="T99" fmla="*/ 81 h 89"/>
                <a:gd name="T100" fmla="*/ 111 w 111"/>
                <a:gd name="T101" fmla="*/ 81 h 89"/>
                <a:gd name="T102" fmla="*/ 111 w 111"/>
                <a:gd name="T103" fmla="*/ 85 h 89"/>
                <a:gd name="T104" fmla="*/ 108 w 111"/>
                <a:gd name="T105" fmla="*/ 89 h 89"/>
                <a:gd name="T106" fmla="*/ 100 w 111"/>
                <a:gd name="T10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1" h="89">
                  <a:moveTo>
                    <a:pt x="100" y="89"/>
                  </a:moveTo>
                  <a:lnTo>
                    <a:pt x="96" y="85"/>
                  </a:lnTo>
                  <a:lnTo>
                    <a:pt x="93" y="85"/>
                  </a:lnTo>
                  <a:lnTo>
                    <a:pt x="93" y="81"/>
                  </a:lnTo>
                  <a:lnTo>
                    <a:pt x="93" y="81"/>
                  </a:lnTo>
                  <a:lnTo>
                    <a:pt x="89" y="74"/>
                  </a:lnTo>
                  <a:lnTo>
                    <a:pt x="85" y="74"/>
                  </a:lnTo>
                  <a:lnTo>
                    <a:pt x="82" y="70"/>
                  </a:lnTo>
                  <a:lnTo>
                    <a:pt x="78" y="70"/>
                  </a:lnTo>
                  <a:lnTo>
                    <a:pt x="78" y="67"/>
                  </a:lnTo>
                  <a:lnTo>
                    <a:pt x="74" y="67"/>
                  </a:lnTo>
                  <a:lnTo>
                    <a:pt x="74" y="67"/>
                  </a:lnTo>
                  <a:lnTo>
                    <a:pt x="67" y="67"/>
                  </a:lnTo>
                  <a:lnTo>
                    <a:pt x="67" y="63"/>
                  </a:lnTo>
                  <a:lnTo>
                    <a:pt x="63" y="59"/>
                  </a:lnTo>
                  <a:lnTo>
                    <a:pt x="59" y="59"/>
                  </a:lnTo>
                  <a:lnTo>
                    <a:pt x="56" y="56"/>
                  </a:lnTo>
                  <a:lnTo>
                    <a:pt x="52" y="56"/>
                  </a:lnTo>
                  <a:lnTo>
                    <a:pt x="48" y="56"/>
                  </a:lnTo>
                  <a:lnTo>
                    <a:pt x="48" y="56"/>
                  </a:lnTo>
                  <a:lnTo>
                    <a:pt x="45" y="52"/>
                  </a:lnTo>
                  <a:lnTo>
                    <a:pt x="41" y="52"/>
                  </a:lnTo>
                  <a:lnTo>
                    <a:pt x="41" y="52"/>
                  </a:lnTo>
                  <a:lnTo>
                    <a:pt x="37" y="52"/>
                  </a:lnTo>
                  <a:lnTo>
                    <a:pt x="33" y="52"/>
                  </a:lnTo>
                  <a:lnTo>
                    <a:pt x="30" y="56"/>
                  </a:lnTo>
                  <a:lnTo>
                    <a:pt x="30" y="56"/>
                  </a:lnTo>
                  <a:lnTo>
                    <a:pt x="22" y="52"/>
                  </a:lnTo>
                  <a:lnTo>
                    <a:pt x="22" y="52"/>
                  </a:lnTo>
                  <a:lnTo>
                    <a:pt x="19" y="48"/>
                  </a:lnTo>
                  <a:lnTo>
                    <a:pt x="15" y="59"/>
                  </a:lnTo>
                  <a:lnTo>
                    <a:pt x="11" y="59"/>
                  </a:lnTo>
                  <a:lnTo>
                    <a:pt x="11" y="59"/>
                  </a:lnTo>
                  <a:lnTo>
                    <a:pt x="8" y="59"/>
                  </a:lnTo>
                  <a:lnTo>
                    <a:pt x="4" y="59"/>
                  </a:lnTo>
                  <a:lnTo>
                    <a:pt x="4" y="56"/>
                  </a:lnTo>
                  <a:lnTo>
                    <a:pt x="0" y="48"/>
                  </a:lnTo>
                  <a:lnTo>
                    <a:pt x="4" y="44"/>
                  </a:lnTo>
                  <a:lnTo>
                    <a:pt x="4" y="44"/>
                  </a:lnTo>
                  <a:lnTo>
                    <a:pt x="4" y="41"/>
                  </a:lnTo>
                  <a:lnTo>
                    <a:pt x="8" y="37"/>
                  </a:lnTo>
                  <a:lnTo>
                    <a:pt x="8" y="30"/>
                  </a:lnTo>
                  <a:lnTo>
                    <a:pt x="11" y="26"/>
                  </a:lnTo>
                  <a:lnTo>
                    <a:pt x="11" y="26"/>
                  </a:lnTo>
                  <a:lnTo>
                    <a:pt x="11" y="22"/>
                  </a:lnTo>
                  <a:lnTo>
                    <a:pt x="8" y="22"/>
                  </a:lnTo>
                  <a:lnTo>
                    <a:pt x="11" y="18"/>
                  </a:lnTo>
                  <a:lnTo>
                    <a:pt x="11" y="15"/>
                  </a:lnTo>
                  <a:lnTo>
                    <a:pt x="11" y="15"/>
                  </a:lnTo>
                  <a:lnTo>
                    <a:pt x="15" y="15"/>
                  </a:lnTo>
                  <a:lnTo>
                    <a:pt x="19" y="15"/>
                  </a:lnTo>
                  <a:lnTo>
                    <a:pt x="15" y="11"/>
                  </a:lnTo>
                  <a:lnTo>
                    <a:pt x="15" y="11"/>
                  </a:lnTo>
                  <a:lnTo>
                    <a:pt x="19" y="11"/>
                  </a:lnTo>
                  <a:lnTo>
                    <a:pt x="22" y="7"/>
                  </a:lnTo>
                  <a:lnTo>
                    <a:pt x="26" y="7"/>
                  </a:lnTo>
                  <a:lnTo>
                    <a:pt x="26" y="7"/>
                  </a:lnTo>
                  <a:lnTo>
                    <a:pt x="30" y="7"/>
                  </a:lnTo>
                  <a:lnTo>
                    <a:pt x="33" y="4"/>
                  </a:lnTo>
                  <a:lnTo>
                    <a:pt x="33" y="0"/>
                  </a:lnTo>
                  <a:lnTo>
                    <a:pt x="33" y="0"/>
                  </a:lnTo>
                  <a:lnTo>
                    <a:pt x="37" y="4"/>
                  </a:lnTo>
                  <a:lnTo>
                    <a:pt x="45" y="22"/>
                  </a:lnTo>
                  <a:lnTo>
                    <a:pt x="48" y="33"/>
                  </a:lnTo>
                  <a:lnTo>
                    <a:pt x="48" y="33"/>
                  </a:lnTo>
                  <a:lnTo>
                    <a:pt x="48" y="37"/>
                  </a:lnTo>
                  <a:lnTo>
                    <a:pt x="48" y="37"/>
                  </a:lnTo>
                  <a:lnTo>
                    <a:pt x="52" y="37"/>
                  </a:lnTo>
                  <a:lnTo>
                    <a:pt x="52" y="41"/>
                  </a:lnTo>
                  <a:lnTo>
                    <a:pt x="56" y="44"/>
                  </a:lnTo>
                  <a:lnTo>
                    <a:pt x="56" y="48"/>
                  </a:lnTo>
                  <a:lnTo>
                    <a:pt x="56" y="44"/>
                  </a:lnTo>
                  <a:lnTo>
                    <a:pt x="56" y="44"/>
                  </a:lnTo>
                  <a:lnTo>
                    <a:pt x="56" y="41"/>
                  </a:lnTo>
                  <a:lnTo>
                    <a:pt x="56" y="41"/>
                  </a:lnTo>
                  <a:lnTo>
                    <a:pt x="59" y="44"/>
                  </a:lnTo>
                  <a:lnTo>
                    <a:pt x="59" y="44"/>
                  </a:lnTo>
                  <a:lnTo>
                    <a:pt x="63" y="48"/>
                  </a:lnTo>
                  <a:lnTo>
                    <a:pt x="63" y="48"/>
                  </a:lnTo>
                  <a:lnTo>
                    <a:pt x="67" y="48"/>
                  </a:lnTo>
                  <a:lnTo>
                    <a:pt x="67" y="48"/>
                  </a:lnTo>
                  <a:lnTo>
                    <a:pt x="70" y="48"/>
                  </a:lnTo>
                  <a:lnTo>
                    <a:pt x="70" y="48"/>
                  </a:lnTo>
                  <a:lnTo>
                    <a:pt x="74" y="52"/>
                  </a:lnTo>
                  <a:lnTo>
                    <a:pt x="74" y="52"/>
                  </a:lnTo>
                  <a:lnTo>
                    <a:pt x="82" y="56"/>
                  </a:lnTo>
                  <a:lnTo>
                    <a:pt x="82" y="56"/>
                  </a:lnTo>
                  <a:lnTo>
                    <a:pt x="85" y="63"/>
                  </a:lnTo>
                  <a:lnTo>
                    <a:pt x="89" y="67"/>
                  </a:lnTo>
                  <a:lnTo>
                    <a:pt x="93" y="67"/>
                  </a:lnTo>
                  <a:lnTo>
                    <a:pt x="96" y="70"/>
                  </a:lnTo>
                  <a:lnTo>
                    <a:pt x="96" y="70"/>
                  </a:lnTo>
                  <a:lnTo>
                    <a:pt x="96" y="67"/>
                  </a:lnTo>
                  <a:lnTo>
                    <a:pt x="96" y="70"/>
                  </a:lnTo>
                  <a:lnTo>
                    <a:pt x="100" y="74"/>
                  </a:lnTo>
                  <a:lnTo>
                    <a:pt x="104" y="78"/>
                  </a:lnTo>
                  <a:lnTo>
                    <a:pt x="104" y="78"/>
                  </a:lnTo>
                  <a:lnTo>
                    <a:pt x="104" y="81"/>
                  </a:lnTo>
                  <a:lnTo>
                    <a:pt x="104" y="81"/>
                  </a:lnTo>
                  <a:lnTo>
                    <a:pt x="108" y="81"/>
                  </a:lnTo>
                  <a:lnTo>
                    <a:pt x="108" y="85"/>
                  </a:lnTo>
                  <a:lnTo>
                    <a:pt x="111" y="81"/>
                  </a:lnTo>
                  <a:lnTo>
                    <a:pt x="111" y="85"/>
                  </a:lnTo>
                  <a:lnTo>
                    <a:pt x="111" y="85"/>
                  </a:lnTo>
                  <a:lnTo>
                    <a:pt x="108" y="85"/>
                  </a:lnTo>
                  <a:lnTo>
                    <a:pt x="108" y="89"/>
                  </a:lnTo>
                  <a:lnTo>
                    <a:pt x="104" y="89"/>
                  </a:lnTo>
                  <a:lnTo>
                    <a:pt x="100" y="8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6" name="Freeform 102"/>
            <p:cNvSpPr>
              <a:spLocks/>
            </p:cNvSpPr>
            <p:nvPr/>
          </p:nvSpPr>
          <p:spPr bwMode="auto">
            <a:xfrm>
              <a:off x="5179510" y="2932796"/>
              <a:ext cx="28306" cy="33452"/>
            </a:xfrm>
            <a:custGeom>
              <a:avLst/>
              <a:gdLst>
                <a:gd name="T0" fmla="*/ 18 w 22"/>
                <a:gd name="T1" fmla="*/ 26 h 26"/>
                <a:gd name="T2" fmla="*/ 15 w 22"/>
                <a:gd name="T3" fmla="*/ 22 h 26"/>
                <a:gd name="T4" fmla="*/ 11 w 22"/>
                <a:gd name="T5" fmla="*/ 22 h 26"/>
                <a:gd name="T6" fmla="*/ 7 w 22"/>
                <a:gd name="T7" fmla="*/ 26 h 26"/>
                <a:gd name="T8" fmla="*/ 0 w 22"/>
                <a:gd name="T9" fmla="*/ 26 h 26"/>
                <a:gd name="T10" fmla="*/ 0 w 22"/>
                <a:gd name="T11" fmla="*/ 26 h 26"/>
                <a:gd name="T12" fmla="*/ 0 w 22"/>
                <a:gd name="T13" fmla="*/ 22 h 26"/>
                <a:gd name="T14" fmla="*/ 0 w 22"/>
                <a:gd name="T15" fmla="*/ 19 h 26"/>
                <a:gd name="T16" fmla="*/ 3 w 22"/>
                <a:gd name="T17" fmla="*/ 15 h 26"/>
                <a:gd name="T18" fmla="*/ 3 w 22"/>
                <a:gd name="T19" fmla="*/ 11 h 26"/>
                <a:gd name="T20" fmla="*/ 3 w 22"/>
                <a:gd name="T21" fmla="*/ 8 h 26"/>
                <a:gd name="T22" fmla="*/ 3 w 22"/>
                <a:gd name="T23" fmla="*/ 4 h 26"/>
                <a:gd name="T24" fmla="*/ 11 w 22"/>
                <a:gd name="T25" fmla="*/ 4 h 26"/>
                <a:gd name="T26" fmla="*/ 15 w 22"/>
                <a:gd name="T27" fmla="*/ 4 h 26"/>
                <a:gd name="T28" fmla="*/ 15 w 22"/>
                <a:gd name="T29" fmla="*/ 0 h 26"/>
                <a:gd name="T30" fmla="*/ 18 w 22"/>
                <a:gd name="T31" fmla="*/ 0 h 26"/>
                <a:gd name="T32" fmla="*/ 18 w 22"/>
                <a:gd name="T33" fmla="*/ 0 h 26"/>
                <a:gd name="T34" fmla="*/ 18 w 22"/>
                <a:gd name="T35" fmla="*/ 0 h 26"/>
                <a:gd name="T36" fmla="*/ 22 w 22"/>
                <a:gd name="T37" fmla="*/ 4 h 26"/>
                <a:gd name="T38" fmla="*/ 22 w 22"/>
                <a:gd name="T39" fmla="*/ 4 h 26"/>
                <a:gd name="T40" fmla="*/ 22 w 22"/>
                <a:gd name="T41" fmla="*/ 4 h 26"/>
                <a:gd name="T42" fmla="*/ 22 w 22"/>
                <a:gd name="T43" fmla="*/ 8 h 26"/>
                <a:gd name="T44" fmla="*/ 22 w 22"/>
                <a:gd name="T45" fmla="*/ 11 h 26"/>
                <a:gd name="T46" fmla="*/ 18 w 22"/>
                <a:gd name="T47" fmla="*/ 11 h 26"/>
                <a:gd name="T48" fmla="*/ 18 w 22"/>
                <a:gd name="T49" fmla="*/ 11 h 26"/>
                <a:gd name="T50" fmla="*/ 15 w 22"/>
                <a:gd name="T51" fmla="*/ 15 h 26"/>
                <a:gd name="T52" fmla="*/ 11 w 22"/>
                <a:gd name="T53" fmla="*/ 15 h 26"/>
                <a:gd name="T54" fmla="*/ 15 w 22"/>
                <a:gd name="T55" fmla="*/ 19 h 26"/>
                <a:gd name="T56" fmla="*/ 15 w 22"/>
                <a:gd name="T57" fmla="*/ 19 h 26"/>
                <a:gd name="T58" fmla="*/ 18 w 22"/>
                <a:gd name="T59" fmla="*/ 15 h 26"/>
                <a:gd name="T60" fmla="*/ 22 w 22"/>
                <a:gd name="T61" fmla="*/ 15 h 26"/>
                <a:gd name="T62" fmla="*/ 22 w 22"/>
                <a:gd name="T63" fmla="*/ 19 h 26"/>
                <a:gd name="T64" fmla="*/ 18 w 22"/>
                <a:gd name="T65" fmla="*/ 22 h 26"/>
                <a:gd name="T66" fmla="*/ 18 w 22"/>
                <a:gd name="T6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26">
                  <a:moveTo>
                    <a:pt x="18" y="26"/>
                  </a:moveTo>
                  <a:lnTo>
                    <a:pt x="15" y="22"/>
                  </a:lnTo>
                  <a:lnTo>
                    <a:pt x="11" y="22"/>
                  </a:lnTo>
                  <a:lnTo>
                    <a:pt x="7" y="26"/>
                  </a:lnTo>
                  <a:lnTo>
                    <a:pt x="0" y="26"/>
                  </a:lnTo>
                  <a:lnTo>
                    <a:pt x="0" y="26"/>
                  </a:lnTo>
                  <a:lnTo>
                    <a:pt x="0" y="22"/>
                  </a:lnTo>
                  <a:lnTo>
                    <a:pt x="0" y="19"/>
                  </a:lnTo>
                  <a:lnTo>
                    <a:pt x="3" y="15"/>
                  </a:lnTo>
                  <a:lnTo>
                    <a:pt x="3" y="11"/>
                  </a:lnTo>
                  <a:lnTo>
                    <a:pt x="3" y="8"/>
                  </a:lnTo>
                  <a:lnTo>
                    <a:pt x="3" y="4"/>
                  </a:lnTo>
                  <a:lnTo>
                    <a:pt x="11" y="4"/>
                  </a:lnTo>
                  <a:lnTo>
                    <a:pt x="15" y="4"/>
                  </a:lnTo>
                  <a:lnTo>
                    <a:pt x="15" y="0"/>
                  </a:lnTo>
                  <a:lnTo>
                    <a:pt x="18" y="0"/>
                  </a:lnTo>
                  <a:lnTo>
                    <a:pt x="18" y="0"/>
                  </a:lnTo>
                  <a:lnTo>
                    <a:pt x="18" y="0"/>
                  </a:lnTo>
                  <a:lnTo>
                    <a:pt x="22" y="4"/>
                  </a:lnTo>
                  <a:lnTo>
                    <a:pt x="22" y="4"/>
                  </a:lnTo>
                  <a:lnTo>
                    <a:pt x="22" y="4"/>
                  </a:lnTo>
                  <a:lnTo>
                    <a:pt x="22" y="8"/>
                  </a:lnTo>
                  <a:lnTo>
                    <a:pt x="22" y="11"/>
                  </a:lnTo>
                  <a:lnTo>
                    <a:pt x="18" y="11"/>
                  </a:lnTo>
                  <a:lnTo>
                    <a:pt x="18" y="11"/>
                  </a:lnTo>
                  <a:lnTo>
                    <a:pt x="15" y="15"/>
                  </a:lnTo>
                  <a:lnTo>
                    <a:pt x="11" y="15"/>
                  </a:lnTo>
                  <a:lnTo>
                    <a:pt x="15" y="19"/>
                  </a:lnTo>
                  <a:lnTo>
                    <a:pt x="15" y="19"/>
                  </a:lnTo>
                  <a:lnTo>
                    <a:pt x="18" y="15"/>
                  </a:lnTo>
                  <a:lnTo>
                    <a:pt x="22" y="15"/>
                  </a:lnTo>
                  <a:lnTo>
                    <a:pt x="22" y="19"/>
                  </a:lnTo>
                  <a:lnTo>
                    <a:pt x="18" y="22"/>
                  </a:lnTo>
                  <a:lnTo>
                    <a:pt x="18"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7" name="Freeform 103"/>
            <p:cNvSpPr>
              <a:spLocks/>
            </p:cNvSpPr>
            <p:nvPr/>
          </p:nvSpPr>
          <p:spPr bwMode="auto">
            <a:xfrm>
              <a:off x="5165357" y="2946948"/>
              <a:ext cx="213581" cy="258613"/>
            </a:xfrm>
            <a:custGeom>
              <a:avLst/>
              <a:gdLst>
                <a:gd name="T0" fmla="*/ 14 w 166"/>
                <a:gd name="T1" fmla="*/ 115 h 201"/>
                <a:gd name="T2" fmla="*/ 29 w 166"/>
                <a:gd name="T3" fmla="*/ 112 h 201"/>
                <a:gd name="T4" fmla="*/ 40 w 166"/>
                <a:gd name="T5" fmla="*/ 104 h 201"/>
                <a:gd name="T6" fmla="*/ 55 w 166"/>
                <a:gd name="T7" fmla="*/ 104 h 201"/>
                <a:gd name="T8" fmla="*/ 96 w 166"/>
                <a:gd name="T9" fmla="*/ 56 h 201"/>
                <a:gd name="T10" fmla="*/ 37 w 166"/>
                <a:gd name="T11" fmla="*/ 41 h 201"/>
                <a:gd name="T12" fmla="*/ 33 w 166"/>
                <a:gd name="T13" fmla="*/ 30 h 201"/>
                <a:gd name="T14" fmla="*/ 29 w 166"/>
                <a:gd name="T15" fmla="*/ 11 h 201"/>
                <a:gd name="T16" fmla="*/ 33 w 166"/>
                <a:gd name="T17" fmla="*/ 8 h 201"/>
                <a:gd name="T18" fmla="*/ 48 w 166"/>
                <a:gd name="T19" fmla="*/ 23 h 201"/>
                <a:gd name="T20" fmla="*/ 59 w 166"/>
                <a:gd name="T21" fmla="*/ 26 h 201"/>
                <a:gd name="T22" fmla="*/ 70 w 166"/>
                <a:gd name="T23" fmla="*/ 23 h 201"/>
                <a:gd name="T24" fmla="*/ 77 w 166"/>
                <a:gd name="T25" fmla="*/ 19 h 201"/>
                <a:gd name="T26" fmla="*/ 85 w 166"/>
                <a:gd name="T27" fmla="*/ 19 h 201"/>
                <a:gd name="T28" fmla="*/ 103 w 166"/>
                <a:gd name="T29" fmla="*/ 11 h 201"/>
                <a:gd name="T30" fmla="*/ 114 w 166"/>
                <a:gd name="T31" fmla="*/ 11 h 201"/>
                <a:gd name="T32" fmla="*/ 125 w 166"/>
                <a:gd name="T33" fmla="*/ 11 h 201"/>
                <a:gd name="T34" fmla="*/ 137 w 166"/>
                <a:gd name="T35" fmla="*/ 8 h 201"/>
                <a:gd name="T36" fmla="*/ 144 w 166"/>
                <a:gd name="T37" fmla="*/ 8 h 201"/>
                <a:gd name="T38" fmla="*/ 155 w 166"/>
                <a:gd name="T39" fmla="*/ 4 h 201"/>
                <a:gd name="T40" fmla="*/ 155 w 166"/>
                <a:gd name="T41" fmla="*/ 0 h 201"/>
                <a:gd name="T42" fmla="*/ 159 w 166"/>
                <a:gd name="T43" fmla="*/ 0 h 201"/>
                <a:gd name="T44" fmla="*/ 166 w 166"/>
                <a:gd name="T45" fmla="*/ 0 h 201"/>
                <a:gd name="T46" fmla="*/ 163 w 166"/>
                <a:gd name="T47" fmla="*/ 8 h 201"/>
                <a:gd name="T48" fmla="*/ 166 w 166"/>
                <a:gd name="T49" fmla="*/ 11 h 201"/>
                <a:gd name="T50" fmla="*/ 163 w 166"/>
                <a:gd name="T51" fmla="*/ 15 h 201"/>
                <a:gd name="T52" fmla="*/ 163 w 166"/>
                <a:gd name="T53" fmla="*/ 23 h 201"/>
                <a:gd name="T54" fmla="*/ 166 w 166"/>
                <a:gd name="T55" fmla="*/ 23 h 201"/>
                <a:gd name="T56" fmla="*/ 166 w 166"/>
                <a:gd name="T57" fmla="*/ 26 h 201"/>
                <a:gd name="T58" fmla="*/ 159 w 166"/>
                <a:gd name="T59" fmla="*/ 30 h 201"/>
                <a:gd name="T60" fmla="*/ 159 w 166"/>
                <a:gd name="T61" fmla="*/ 37 h 201"/>
                <a:gd name="T62" fmla="*/ 151 w 166"/>
                <a:gd name="T63" fmla="*/ 56 h 201"/>
                <a:gd name="T64" fmla="*/ 144 w 166"/>
                <a:gd name="T65" fmla="*/ 60 h 201"/>
                <a:gd name="T66" fmla="*/ 140 w 166"/>
                <a:gd name="T67" fmla="*/ 67 h 201"/>
                <a:gd name="T68" fmla="*/ 125 w 166"/>
                <a:gd name="T69" fmla="*/ 93 h 201"/>
                <a:gd name="T70" fmla="*/ 114 w 166"/>
                <a:gd name="T71" fmla="*/ 112 h 201"/>
                <a:gd name="T72" fmla="*/ 81 w 166"/>
                <a:gd name="T73" fmla="*/ 141 h 201"/>
                <a:gd name="T74" fmla="*/ 63 w 166"/>
                <a:gd name="T75" fmla="*/ 152 h 201"/>
                <a:gd name="T76" fmla="*/ 44 w 166"/>
                <a:gd name="T77" fmla="*/ 167 h 201"/>
                <a:gd name="T78" fmla="*/ 33 w 166"/>
                <a:gd name="T79" fmla="*/ 178 h 201"/>
                <a:gd name="T80" fmla="*/ 26 w 166"/>
                <a:gd name="T81" fmla="*/ 186 h 201"/>
                <a:gd name="T82" fmla="*/ 0 w 166"/>
                <a:gd name="T83" fmla="*/ 190 h 201"/>
                <a:gd name="T84" fmla="*/ 14 w 166"/>
                <a:gd name="T85" fmla="*/ 11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6" h="201">
                  <a:moveTo>
                    <a:pt x="14" y="119"/>
                  </a:moveTo>
                  <a:lnTo>
                    <a:pt x="14" y="119"/>
                  </a:lnTo>
                  <a:lnTo>
                    <a:pt x="14" y="115"/>
                  </a:lnTo>
                  <a:lnTo>
                    <a:pt x="22" y="115"/>
                  </a:lnTo>
                  <a:lnTo>
                    <a:pt x="26" y="115"/>
                  </a:lnTo>
                  <a:lnTo>
                    <a:pt x="29" y="112"/>
                  </a:lnTo>
                  <a:lnTo>
                    <a:pt x="33" y="112"/>
                  </a:lnTo>
                  <a:lnTo>
                    <a:pt x="37" y="108"/>
                  </a:lnTo>
                  <a:lnTo>
                    <a:pt x="40" y="104"/>
                  </a:lnTo>
                  <a:lnTo>
                    <a:pt x="40" y="104"/>
                  </a:lnTo>
                  <a:lnTo>
                    <a:pt x="44" y="104"/>
                  </a:lnTo>
                  <a:lnTo>
                    <a:pt x="55" y="104"/>
                  </a:lnTo>
                  <a:lnTo>
                    <a:pt x="66" y="104"/>
                  </a:lnTo>
                  <a:lnTo>
                    <a:pt x="118" y="56"/>
                  </a:lnTo>
                  <a:lnTo>
                    <a:pt x="96" y="56"/>
                  </a:lnTo>
                  <a:lnTo>
                    <a:pt x="48" y="45"/>
                  </a:lnTo>
                  <a:lnTo>
                    <a:pt x="44" y="41"/>
                  </a:lnTo>
                  <a:lnTo>
                    <a:pt x="37" y="41"/>
                  </a:lnTo>
                  <a:lnTo>
                    <a:pt x="37" y="34"/>
                  </a:lnTo>
                  <a:lnTo>
                    <a:pt x="37" y="30"/>
                  </a:lnTo>
                  <a:lnTo>
                    <a:pt x="33" y="30"/>
                  </a:lnTo>
                  <a:lnTo>
                    <a:pt x="29" y="23"/>
                  </a:lnTo>
                  <a:lnTo>
                    <a:pt x="26" y="15"/>
                  </a:lnTo>
                  <a:lnTo>
                    <a:pt x="29" y="11"/>
                  </a:lnTo>
                  <a:lnTo>
                    <a:pt x="33" y="8"/>
                  </a:lnTo>
                  <a:lnTo>
                    <a:pt x="33" y="8"/>
                  </a:lnTo>
                  <a:lnTo>
                    <a:pt x="33" y="8"/>
                  </a:lnTo>
                  <a:lnTo>
                    <a:pt x="44" y="19"/>
                  </a:lnTo>
                  <a:lnTo>
                    <a:pt x="44" y="23"/>
                  </a:lnTo>
                  <a:lnTo>
                    <a:pt x="48" y="23"/>
                  </a:lnTo>
                  <a:lnTo>
                    <a:pt x="51" y="26"/>
                  </a:lnTo>
                  <a:lnTo>
                    <a:pt x="55" y="26"/>
                  </a:lnTo>
                  <a:lnTo>
                    <a:pt x="59" y="26"/>
                  </a:lnTo>
                  <a:lnTo>
                    <a:pt x="63" y="23"/>
                  </a:lnTo>
                  <a:lnTo>
                    <a:pt x="66" y="23"/>
                  </a:lnTo>
                  <a:lnTo>
                    <a:pt x="70" y="23"/>
                  </a:lnTo>
                  <a:lnTo>
                    <a:pt x="74" y="15"/>
                  </a:lnTo>
                  <a:lnTo>
                    <a:pt x="77" y="15"/>
                  </a:lnTo>
                  <a:lnTo>
                    <a:pt x="77" y="19"/>
                  </a:lnTo>
                  <a:lnTo>
                    <a:pt x="81" y="19"/>
                  </a:lnTo>
                  <a:lnTo>
                    <a:pt x="81" y="15"/>
                  </a:lnTo>
                  <a:lnTo>
                    <a:pt x="85" y="19"/>
                  </a:lnTo>
                  <a:lnTo>
                    <a:pt x="92" y="19"/>
                  </a:lnTo>
                  <a:lnTo>
                    <a:pt x="100" y="11"/>
                  </a:lnTo>
                  <a:lnTo>
                    <a:pt x="103" y="11"/>
                  </a:lnTo>
                  <a:lnTo>
                    <a:pt x="107" y="11"/>
                  </a:lnTo>
                  <a:lnTo>
                    <a:pt x="111" y="11"/>
                  </a:lnTo>
                  <a:lnTo>
                    <a:pt x="114" y="11"/>
                  </a:lnTo>
                  <a:lnTo>
                    <a:pt x="118" y="11"/>
                  </a:lnTo>
                  <a:lnTo>
                    <a:pt x="125" y="11"/>
                  </a:lnTo>
                  <a:lnTo>
                    <a:pt x="125" y="11"/>
                  </a:lnTo>
                  <a:lnTo>
                    <a:pt x="125" y="11"/>
                  </a:lnTo>
                  <a:lnTo>
                    <a:pt x="137" y="8"/>
                  </a:lnTo>
                  <a:lnTo>
                    <a:pt x="137" y="8"/>
                  </a:lnTo>
                  <a:lnTo>
                    <a:pt x="144" y="8"/>
                  </a:lnTo>
                  <a:lnTo>
                    <a:pt x="144" y="8"/>
                  </a:lnTo>
                  <a:lnTo>
                    <a:pt x="144" y="8"/>
                  </a:lnTo>
                  <a:lnTo>
                    <a:pt x="151" y="8"/>
                  </a:lnTo>
                  <a:lnTo>
                    <a:pt x="151" y="4"/>
                  </a:lnTo>
                  <a:lnTo>
                    <a:pt x="155" y="4"/>
                  </a:lnTo>
                  <a:lnTo>
                    <a:pt x="155" y="0"/>
                  </a:lnTo>
                  <a:lnTo>
                    <a:pt x="155" y="0"/>
                  </a:lnTo>
                  <a:lnTo>
                    <a:pt x="155" y="0"/>
                  </a:lnTo>
                  <a:lnTo>
                    <a:pt x="159" y="0"/>
                  </a:lnTo>
                  <a:lnTo>
                    <a:pt x="159" y="0"/>
                  </a:lnTo>
                  <a:lnTo>
                    <a:pt x="159" y="0"/>
                  </a:lnTo>
                  <a:lnTo>
                    <a:pt x="163" y="0"/>
                  </a:lnTo>
                  <a:lnTo>
                    <a:pt x="166" y="0"/>
                  </a:lnTo>
                  <a:lnTo>
                    <a:pt x="166" y="0"/>
                  </a:lnTo>
                  <a:lnTo>
                    <a:pt x="166" y="4"/>
                  </a:lnTo>
                  <a:lnTo>
                    <a:pt x="163" y="8"/>
                  </a:lnTo>
                  <a:lnTo>
                    <a:pt x="163" y="8"/>
                  </a:lnTo>
                  <a:lnTo>
                    <a:pt x="163" y="11"/>
                  </a:lnTo>
                  <a:lnTo>
                    <a:pt x="163" y="11"/>
                  </a:lnTo>
                  <a:lnTo>
                    <a:pt x="166" y="11"/>
                  </a:lnTo>
                  <a:lnTo>
                    <a:pt x="166" y="11"/>
                  </a:lnTo>
                  <a:lnTo>
                    <a:pt x="163" y="15"/>
                  </a:lnTo>
                  <a:lnTo>
                    <a:pt x="163" y="15"/>
                  </a:lnTo>
                  <a:lnTo>
                    <a:pt x="163" y="19"/>
                  </a:lnTo>
                  <a:lnTo>
                    <a:pt x="163" y="23"/>
                  </a:lnTo>
                  <a:lnTo>
                    <a:pt x="163" y="23"/>
                  </a:lnTo>
                  <a:lnTo>
                    <a:pt x="166" y="23"/>
                  </a:lnTo>
                  <a:lnTo>
                    <a:pt x="166" y="23"/>
                  </a:lnTo>
                  <a:lnTo>
                    <a:pt x="166" y="23"/>
                  </a:lnTo>
                  <a:lnTo>
                    <a:pt x="166" y="26"/>
                  </a:lnTo>
                  <a:lnTo>
                    <a:pt x="166" y="26"/>
                  </a:lnTo>
                  <a:lnTo>
                    <a:pt x="166" y="26"/>
                  </a:lnTo>
                  <a:lnTo>
                    <a:pt x="163" y="26"/>
                  </a:lnTo>
                  <a:lnTo>
                    <a:pt x="163" y="26"/>
                  </a:lnTo>
                  <a:lnTo>
                    <a:pt x="159" y="30"/>
                  </a:lnTo>
                  <a:lnTo>
                    <a:pt x="163" y="30"/>
                  </a:lnTo>
                  <a:lnTo>
                    <a:pt x="159" y="34"/>
                  </a:lnTo>
                  <a:lnTo>
                    <a:pt x="159" y="37"/>
                  </a:lnTo>
                  <a:lnTo>
                    <a:pt x="159" y="41"/>
                  </a:lnTo>
                  <a:lnTo>
                    <a:pt x="155" y="49"/>
                  </a:lnTo>
                  <a:lnTo>
                    <a:pt x="151" y="56"/>
                  </a:lnTo>
                  <a:lnTo>
                    <a:pt x="148" y="56"/>
                  </a:lnTo>
                  <a:lnTo>
                    <a:pt x="148" y="56"/>
                  </a:lnTo>
                  <a:lnTo>
                    <a:pt x="144" y="60"/>
                  </a:lnTo>
                  <a:lnTo>
                    <a:pt x="144" y="63"/>
                  </a:lnTo>
                  <a:lnTo>
                    <a:pt x="144" y="63"/>
                  </a:lnTo>
                  <a:lnTo>
                    <a:pt x="140" y="67"/>
                  </a:lnTo>
                  <a:lnTo>
                    <a:pt x="133" y="82"/>
                  </a:lnTo>
                  <a:lnTo>
                    <a:pt x="133" y="86"/>
                  </a:lnTo>
                  <a:lnTo>
                    <a:pt x="125" y="93"/>
                  </a:lnTo>
                  <a:lnTo>
                    <a:pt x="125" y="97"/>
                  </a:lnTo>
                  <a:lnTo>
                    <a:pt x="114" y="112"/>
                  </a:lnTo>
                  <a:lnTo>
                    <a:pt x="114" y="112"/>
                  </a:lnTo>
                  <a:lnTo>
                    <a:pt x="107" y="119"/>
                  </a:lnTo>
                  <a:lnTo>
                    <a:pt x="100" y="126"/>
                  </a:lnTo>
                  <a:lnTo>
                    <a:pt x="81" y="141"/>
                  </a:lnTo>
                  <a:lnTo>
                    <a:pt x="74" y="149"/>
                  </a:lnTo>
                  <a:lnTo>
                    <a:pt x="70" y="149"/>
                  </a:lnTo>
                  <a:lnTo>
                    <a:pt x="63" y="152"/>
                  </a:lnTo>
                  <a:lnTo>
                    <a:pt x="59" y="156"/>
                  </a:lnTo>
                  <a:lnTo>
                    <a:pt x="48" y="167"/>
                  </a:lnTo>
                  <a:lnTo>
                    <a:pt x="44" y="167"/>
                  </a:lnTo>
                  <a:lnTo>
                    <a:pt x="37" y="178"/>
                  </a:lnTo>
                  <a:lnTo>
                    <a:pt x="33" y="178"/>
                  </a:lnTo>
                  <a:lnTo>
                    <a:pt x="33" y="178"/>
                  </a:lnTo>
                  <a:lnTo>
                    <a:pt x="29" y="182"/>
                  </a:lnTo>
                  <a:lnTo>
                    <a:pt x="26" y="182"/>
                  </a:lnTo>
                  <a:lnTo>
                    <a:pt x="26" y="186"/>
                  </a:lnTo>
                  <a:lnTo>
                    <a:pt x="11" y="201"/>
                  </a:lnTo>
                  <a:lnTo>
                    <a:pt x="11" y="201"/>
                  </a:lnTo>
                  <a:lnTo>
                    <a:pt x="0" y="190"/>
                  </a:lnTo>
                  <a:lnTo>
                    <a:pt x="0" y="134"/>
                  </a:lnTo>
                  <a:lnTo>
                    <a:pt x="14" y="119"/>
                  </a:lnTo>
                  <a:lnTo>
                    <a:pt x="14" y="1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8" name="Freeform 104"/>
            <p:cNvSpPr>
              <a:spLocks/>
            </p:cNvSpPr>
            <p:nvPr/>
          </p:nvSpPr>
          <p:spPr bwMode="auto">
            <a:xfrm>
              <a:off x="6579362" y="2770679"/>
              <a:ext cx="47606" cy="42459"/>
            </a:xfrm>
            <a:custGeom>
              <a:avLst/>
              <a:gdLst>
                <a:gd name="T0" fmla="*/ 9 w 10"/>
                <a:gd name="T1" fmla="*/ 0 h 9"/>
                <a:gd name="T2" fmla="*/ 8 w 10"/>
                <a:gd name="T3" fmla="*/ 0 h 9"/>
                <a:gd name="T4" fmla="*/ 8 w 10"/>
                <a:gd name="T5" fmla="*/ 1 h 9"/>
                <a:gd name="T6" fmla="*/ 7 w 10"/>
                <a:gd name="T7" fmla="*/ 0 h 9"/>
                <a:gd name="T8" fmla="*/ 6 w 10"/>
                <a:gd name="T9" fmla="*/ 0 h 9"/>
                <a:gd name="T10" fmla="*/ 6 w 10"/>
                <a:gd name="T11" fmla="*/ 0 h 9"/>
                <a:gd name="T12" fmla="*/ 5 w 10"/>
                <a:gd name="T13" fmla="*/ 1 h 9"/>
                <a:gd name="T14" fmla="*/ 4 w 10"/>
                <a:gd name="T15" fmla="*/ 1 h 9"/>
                <a:gd name="T16" fmla="*/ 3 w 10"/>
                <a:gd name="T17" fmla="*/ 1 h 9"/>
                <a:gd name="T18" fmla="*/ 3 w 10"/>
                <a:gd name="T19" fmla="*/ 1 h 9"/>
                <a:gd name="T20" fmla="*/ 2 w 10"/>
                <a:gd name="T21" fmla="*/ 2 h 9"/>
                <a:gd name="T22" fmla="*/ 1 w 10"/>
                <a:gd name="T23" fmla="*/ 3 h 9"/>
                <a:gd name="T24" fmla="*/ 0 w 10"/>
                <a:gd name="T25" fmla="*/ 4 h 9"/>
                <a:gd name="T26" fmla="*/ 0 w 10"/>
                <a:gd name="T27" fmla="*/ 4 h 9"/>
                <a:gd name="T28" fmla="*/ 0 w 10"/>
                <a:gd name="T29" fmla="*/ 6 h 9"/>
                <a:gd name="T30" fmla="*/ 1 w 10"/>
                <a:gd name="T31" fmla="*/ 7 h 9"/>
                <a:gd name="T32" fmla="*/ 1 w 10"/>
                <a:gd name="T33" fmla="*/ 7 h 9"/>
                <a:gd name="T34" fmla="*/ 2 w 10"/>
                <a:gd name="T35" fmla="*/ 8 h 9"/>
                <a:gd name="T36" fmla="*/ 3 w 10"/>
                <a:gd name="T37" fmla="*/ 8 h 9"/>
                <a:gd name="T38" fmla="*/ 3 w 10"/>
                <a:gd name="T39" fmla="*/ 8 h 9"/>
                <a:gd name="T40" fmla="*/ 4 w 10"/>
                <a:gd name="T41" fmla="*/ 8 h 9"/>
                <a:gd name="T42" fmla="*/ 5 w 10"/>
                <a:gd name="T43" fmla="*/ 9 h 9"/>
                <a:gd name="T44" fmla="*/ 5 w 10"/>
                <a:gd name="T45" fmla="*/ 8 h 9"/>
                <a:gd name="T46" fmla="*/ 5 w 10"/>
                <a:gd name="T47" fmla="*/ 8 h 9"/>
                <a:gd name="T48" fmla="*/ 6 w 10"/>
                <a:gd name="T49" fmla="*/ 7 h 9"/>
                <a:gd name="T50" fmla="*/ 7 w 10"/>
                <a:gd name="T51" fmla="*/ 8 h 9"/>
                <a:gd name="T52" fmla="*/ 7 w 10"/>
                <a:gd name="T53" fmla="*/ 7 h 9"/>
                <a:gd name="T54" fmla="*/ 7 w 10"/>
                <a:gd name="T55" fmla="*/ 7 h 9"/>
                <a:gd name="T56" fmla="*/ 8 w 10"/>
                <a:gd name="T57" fmla="*/ 6 h 9"/>
                <a:gd name="T58" fmla="*/ 9 w 10"/>
                <a:gd name="T59" fmla="*/ 6 h 9"/>
                <a:gd name="T60" fmla="*/ 9 w 10"/>
                <a:gd name="T61" fmla="*/ 5 h 9"/>
                <a:gd name="T62" fmla="*/ 9 w 10"/>
                <a:gd name="T63" fmla="*/ 4 h 9"/>
                <a:gd name="T64" fmla="*/ 10 w 10"/>
                <a:gd name="T65" fmla="*/ 4 h 9"/>
                <a:gd name="T66" fmla="*/ 10 w 10"/>
                <a:gd name="T67" fmla="*/ 3 h 9"/>
                <a:gd name="T68" fmla="*/ 10 w 10"/>
                <a:gd name="T69" fmla="*/ 2 h 9"/>
                <a:gd name="T70" fmla="*/ 10 w 10"/>
                <a:gd name="T71" fmla="*/ 1 h 9"/>
                <a:gd name="T72" fmla="*/ 9 w 10"/>
                <a:gd name="T7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9" y="0"/>
                  </a:moveTo>
                  <a:cubicBezTo>
                    <a:pt x="8" y="0"/>
                    <a:pt x="8" y="0"/>
                    <a:pt x="8" y="0"/>
                  </a:cubicBezTo>
                  <a:cubicBezTo>
                    <a:pt x="8" y="1"/>
                    <a:pt x="8" y="1"/>
                    <a:pt x="8" y="1"/>
                  </a:cubicBezTo>
                  <a:cubicBezTo>
                    <a:pt x="8" y="1"/>
                    <a:pt x="7" y="0"/>
                    <a:pt x="7" y="0"/>
                  </a:cubicBezTo>
                  <a:cubicBezTo>
                    <a:pt x="6" y="0"/>
                    <a:pt x="6" y="0"/>
                    <a:pt x="6" y="0"/>
                  </a:cubicBezTo>
                  <a:cubicBezTo>
                    <a:pt x="6" y="0"/>
                    <a:pt x="6" y="0"/>
                    <a:pt x="6" y="0"/>
                  </a:cubicBezTo>
                  <a:cubicBezTo>
                    <a:pt x="5" y="1"/>
                    <a:pt x="5" y="1"/>
                    <a:pt x="5" y="1"/>
                  </a:cubicBezTo>
                  <a:cubicBezTo>
                    <a:pt x="4" y="1"/>
                    <a:pt x="4" y="1"/>
                    <a:pt x="4" y="1"/>
                  </a:cubicBezTo>
                  <a:cubicBezTo>
                    <a:pt x="3" y="1"/>
                    <a:pt x="3" y="1"/>
                    <a:pt x="3" y="1"/>
                  </a:cubicBezTo>
                  <a:cubicBezTo>
                    <a:pt x="3" y="1"/>
                    <a:pt x="3" y="1"/>
                    <a:pt x="3" y="1"/>
                  </a:cubicBezTo>
                  <a:cubicBezTo>
                    <a:pt x="2" y="2"/>
                    <a:pt x="2" y="2"/>
                    <a:pt x="2" y="2"/>
                  </a:cubicBezTo>
                  <a:cubicBezTo>
                    <a:pt x="1" y="3"/>
                    <a:pt x="1" y="3"/>
                    <a:pt x="1" y="3"/>
                  </a:cubicBezTo>
                  <a:cubicBezTo>
                    <a:pt x="0" y="4"/>
                    <a:pt x="0" y="4"/>
                    <a:pt x="0" y="4"/>
                  </a:cubicBezTo>
                  <a:cubicBezTo>
                    <a:pt x="0" y="4"/>
                    <a:pt x="0" y="4"/>
                    <a:pt x="0" y="4"/>
                  </a:cubicBezTo>
                  <a:cubicBezTo>
                    <a:pt x="0" y="6"/>
                    <a:pt x="0" y="6"/>
                    <a:pt x="0" y="6"/>
                  </a:cubicBezTo>
                  <a:cubicBezTo>
                    <a:pt x="1" y="7"/>
                    <a:pt x="1" y="7"/>
                    <a:pt x="1" y="7"/>
                  </a:cubicBezTo>
                  <a:cubicBezTo>
                    <a:pt x="1" y="7"/>
                    <a:pt x="1" y="7"/>
                    <a:pt x="1" y="7"/>
                  </a:cubicBezTo>
                  <a:cubicBezTo>
                    <a:pt x="2" y="8"/>
                    <a:pt x="2" y="8"/>
                    <a:pt x="2" y="8"/>
                  </a:cubicBezTo>
                  <a:cubicBezTo>
                    <a:pt x="3" y="8"/>
                    <a:pt x="3" y="8"/>
                    <a:pt x="3" y="8"/>
                  </a:cubicBezTo>
                  <a:cubicBezTo>
                    <a:pt x="3" y="8"/>
                    <a:pt x="3" y="8"/>
                    <a:pt x="3" y="8"/>
                  </a:cubicBezTo>
                  <a:cubicBezTo>
                    <a:pt x="4" y="8"/>
                    <a:pt x="4" y="8"/>
                    <a:pt x="4" y="8"/>
                  </a:cubicBezTo>
                  <a:cubicBezTo>
                    <a:pt x="5" y="9"/>
                    <a:pt x="5" y="9"/>
                    <a:pt x="5" y="9"/>
                  </a:cubicBezTo>
                  <a:cubicBezTo>
                    <a:pt x="5" y="8"/>
                    <a:pt x="5" y="8"/>
                    <a:pt x="5" y="8"/>
                  </a:cubicBezTo>
                  <a:cubicBezTo>
                    <a:pt x="5" y="8"/>
                    <a:pt x="5" y="8"/>
                    <a:pt x="5" y="8"/>
                  </a:cubicBezTo>
                  <a:cubicBezTo>
                    <a:pt x="6" y="7"/>
                    <a:pt x="6" y="7"/>
                    <a:pt x="6" y="7"/>
                  </a:cubicBezTo>
                  <a:cubicBezTo>
                    <a:pt x="7" y="8"/>
                    <a:pt x="7" y="8"/>
                    <a:pt x="7" y="8"/>
                  </a:cubicBezTo>
                  <a:cubicBezTo>
                    <a:pt x="7" y="7"/>
                    <a:pt x="7" y="7"/>
                    <a:pt x="7" y="7"/>
                  </a:cubicBezTo>
                  <a:cubicBezTo>
                    <a:pt x="7" y="7"/>
                    <a:pt x="7" y="7"/>
                    <a:pt x="7" y="7"/>
                  </a:cubicBezTo>
                  <a:cubicBezTo>
                    <a:pt x="8" y="6"/>
                    <a:pt x="8" y="6"/>
                    <a:pt x="8" y="6"/>
                  </a:cubicBezTo>
                  <a:cubicBezTo>
                    <a:pt x="9" y="6"/>
                    <a:pt x="9" y="6"/>
                    <a:pt x="9" y="6"/>
                  </a:cubicBezTo>
                  <a:cubicBezTo>
                    <a:pt x="9" y="5"/>
                    <a:pt x="9" y="5"/>
                    <a:pt x="9" y="5"/>
                  </a:cubicBezTo>
                  <a:cubicBezTo>
                    <a:pt x="9" y="4"/>
                    <a:pt x="9" y="4"/>
                    <a:pt x="9" y="4"/>
                  </a:cubicBezTo>
                  <a:cubicBezTo>
                    <a:pt x="10" y="4"/>
                    <a:pt x="10" y="4"/>
                    <a:pt x="10" y="4"/>
                  </a:cubicBezTo>
                  <a:cubicBezTo>
                    <a:pt x="10" y="3"/>
                    <a:pt x="10" y="3"/>
                    <a:pt x="10" y="3"/>
                  </a:cubicBezTo>
                  <a:cubicBezTo>
                    <a:pt x="10" y="2"/>
                    <a:pt x="10" y="2"/>
                    <a:pt x="10" y="2"/>
                  </a:cubicBezTo>
                  <a:cubicBezTo>
                    <a:pt x="10" y="1"/>
                    <a:pt x="10" y="1"/>
                    <a:pt x="10" y="1"/>
                  </a:cubicBezTo>
                  <a:lnTo>
                    <a:pt x="9"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9" name="Freeform 105"/>
            <p:cNvSpPr>
              <a:spLocks/>
            </p:cNvSpPr>
            <p:nvPr/>
          </p:nvSpPr>
          <p:spPr bwMode="auto">
            <a:xfrm>
              <a:off x="5655563" y="1893197"/>
              <a:ext cx="1295638" cy="872336"/>
            </a:xfrm>
            <a:custGeom>
              <a:avLst/>
              <a:gdLst>
                <a:gd name="T0" fmla="*/ 970 w 1007"/>
                <a:gd name="T1" fmla="*/ 118 h 678"/>
                <a:gd name="T2" fmla="*/ 937 w 1007"/>
                <a:gd name="T3" fmla="*/ 103 h 678"/>
                <a:gd name="T4" fmla="*/ 911 w 1007"/>
                <a:gd name="T5" fmla="*/ 85 h 678"/>
                <a:gd name="T6" fmla="*/ 874 w 1007"/>
                <a:gd name="T7" fmla="*/ 77 h 678"/>
                <a:gd name="T8" fmla="*/ 840 w 1007"/>
                <a:gd name="T9" fmla="*/ 33 h 678"/>
                <a:gd name="T10" fmla="*/ 815 w 1007"/>
                <a:gd name="T11" fmla="*/ 7 h 678"/>
                <a:gd name="T12" fmla="*/ 774 w 1007"/>
                <a:gd name="T13" fmla="*/ 0 h 678"/>
                <a:gd name="T14" fmla="*/ 733 w 1007"/>
                <a:gd name="T15" fmla="*/ 25 h 678"/>
                <a:gd name="T16" fmla="*/ 741 w 1007"/>
                <a:gd name="T17" fmla="*/ 66 h 678"/>
                <a:gd name="T18" fmla="*/ 711 w 1007"/>
                <a:gd name="T19" fmla="*/ 100 h 678"/>
                <a:gd name="T20" fmla="*/ 778 w 1007"/>
                <a:gd name="T21" fmla="*/ 159 h 678"/>
                <a:gd name="T22" fmla="*/ 733 w 1007"/>
                <a:gd name="T23" fmla="*/ 192 h 678"/>
                <a:gd name="T24" fmla="*/ 663 w 1007"/>
                <a:gd name="T25" fmla="*/ 226 h 678"/>
                <a:gd name="T26" fmla="*/ 578 w 1007"/>
                <a:gd name="T27" fmla="*/ 289 h 678"/>
                <a:gd name="T28" fmla="*/ 437 w 1007"/>
                <a:gd name="T29" fmla="*/ 274 h 678"/>
                <a:gd name="T30" fmla="*/ 374 w 1007"/>
                <a:gd name="T31" fmla="*/ 230 h 678"/>
                <a:gd name="T32" fmla="*/ 326 w 1007"/>
                <a:gd name="T33" fmla="*/ 185 h 678"/>
                <a:gd name="T34" fmla="*/ 281 w 1007"/>
                <a:gd name="T35" fmla="*/ 163 h 678"/>
                <a:gd name="T36" fmla="*/ 248 w 1007"/>
                <a:gd name="T37" fmla="*/ 166 h 678"/>
                <a:gd name="T38" fmla="*/ 204 w 1007"/>
                <a:gd name="T39" fmla="*/ 226 h 678"/>
                <a:gd name="T40" fmla="*/ 181 w 1007"/>
                <a:gd name="T41" fmla="*/ 252 h 678"/>
                <a:gd name="T42" fmla="*/ 137 w 1007"/>
                <a:gd name="T43" fmla="*/ 281 h 678"/>
                <a:gd name="T44" fmla="*/ 44 w 1007"/>
                <a:gd name="T45" fmla="*/ 296 h 678"/>
                <a:gd name="T46" fmla="*/ 30 w 1007"/>
                <a:gd name="T47" fmla="*/ 333 h 678"/>
                <a:gd name="T48" fmla="*/ 15 w 1007"/>
                <a:gd name="T49" fmla="*/ 382 h 678"/>
                <a:gd name="T50" fmla="*/ 48 w 1007"/>
                <a:gd name="T51" fmla="*/ 385 h 678"/>
                <a:gd name="T52" fmla="*/ 89 w 1007"/>
                <a:gd name="T53" fmla="*/ 400 h 678"/>
                <a:gd name="T54" fmla="*/ 148 w 1007"/>
                <a:gd name="T55" fmla="*/ 411 h 678"/>
                <a:gd name="T56" fmla="*/ 200 w 1007"/>
                <a:gd name="T57" fmla="*/ 482 h 678"/>
                <a:gd name="T58" fmla="*/ 237 w 1007"/>
                <a:gd name="T59" fmla="*/ 519 h 678"/>
                <a:gd name="T60" fmla="*/ 300 w 1007"/>
                <a:gd name="T61" fmla="*/ 534 h 678"/>
                <a:gd name="T62" fmla="*/ 370 w 1007"/>
                <a:gd name="T63" fmla="*/ 556 h 678"/>
                <a:gd name="T64" fmla="*/ 441 w 1007"/>
                <a:gd name="T65" fmla="*/ 549 h 678"/>
                <a:gd name="T66" fmla="*/ 500 w 1007"/>
                <a:gd name="T67" fmla="*/ 537 h 678"/>
                <a:gd name="T68" fmla="*/ 541 w 1007"/>
                <a:gd name="T69" fmla="*/ 589 h 678"/>
                <a:gd name="T70" fmla="*/ 548 w 1007"/>
                <a:gd name="T71" fmla="*/ 626 h 678"/>
                <a:gd name="T72" fmla="*/ 570 w 1007"/>
                <a:gd name="T73" fmla="*/ 660 h 678"/>
                <a:gd name="T74" fmla="*/ 611 w 1007"/>
                <a:gd name="T75" fmla="*/ 645 h 678"/>
                <a:gd name="T76" fmla="*/ 663 w 1007"/>
                <a:gd name="T77" fmla="*/ 634 h 678"/>
                <a:gd name="T78" fmla="*/ 711 w 1007"/>
                <a:gd name="T79" fmla="*/ 660 h 678"/>
                <a:gd name="T80" fmla="*/ 737 w 1007"/>
                <a:gd name="T81" fmla="*/ 678 h 678"/>
                <a:gd name="T82" fmla="*/ 748 w 1007"/>
                <a:gd name="T83" fmla="*/ 664 h 678"/>
                <a:gd name="T84" fmla="*/ 789 w 1007"/>
                <a:gd name="T85" fmla="*/ 641 h 678"/>
                <a:gd name="T86" fmla="*/ 822 w 1007"/>
                <a:gd name="T87" fmla="*/ 638 h 678"/>
                <a:gd name="T88" fmla="*/ 852 w 1007"/>
                <a:gd name="T89" fmla="*/ 619 h 678"/>
                <a:gd name="T90" fmla="*/ 874 w 1007"/>
                <a:gd name="T91" fmla="*/ 600 h 678"/>
                <a:gd name="T92" fmla="*/ 881 w 1007"/>
                <a:gd name="T93" fmla="*/ 586 h 678"/>
                <a:gd name="T94" fmla="*/ 889 w 1007"/>
                <a:gd name="T95" fmla="*/ 563 h 678"/>
                <a:gd name="T96" fmla="*/ 907 w 1007"/>
                <a:gd name="T97" fmla="*/ 537 h 678"/>
                <a:gd name="T98" fmla="*/ 907 w 1007"/>
                <a:gd name="T99" fmla="*/ 511 h 678"/>
                <a:gd name="T100" fmla="*/ 874 w 1007"/>
                <a:gd name="T101" fmla="*/ 500 h 678"/>
                <a:gd name="T102" fmla="*/ 852 w 1007"/>
                <a:gd name="T103" fmla="*/ 467 h 678"/>
                <a:gd name="T104" fmla="*/ 892 w 1007"/>
                <a:gd name="T105" fmla="*/ 459 h 678"/>
                <a:gd name="T106" fmla="*/ 848 w 1007"/>
                <a:gd name="T107" fmla="*/ 396 h 678"/>
                <a:gd name="T108" fmla="*/ 889 w 1007"/>
                <a:gd name="T109" fmla="*/ 370 h 678"/>
                <a:gd name="T110" fmla="*/ 844 w 1007"/>
                <a:gd name="T111" fmla="*/ 356 h 678"/>
                <a:gd name="T112" fmla="*/ 803 w 1007"/>
                <a:gd name="T113" fmla="*/ 345 h 678"/>
                <a:gd name="T114" fmla="*/ 837 w 1007"/>
                <a:gd name="T115" fmla="*/ 304 h 678"/>
                <a:gd name="T116" fmla="*/ 855 w 1007"/>
                <a:gd name="T117" fmla="*/ 319 h 678"/>
                <a:gd name="T118" fmla="*/ 870 w 1007"/>
                <a:gd name="T119" fmla="*/ 319 h 678"/>
                <a:gd name="T120" fmla="*/ 985 w 1007"/>
                <a:gd name="T121" fmla="*/ 233 h 678"/>
                <a:gd name="T122" fmla="*/ 985 w 1007"/>
                <a:gd name="T123" fmla="*/ 178 h 678"/>
                <a:gd name="T124" fmla="*/ 1003 w 1007"/>
                <a:gd name="T125" fmla="*/ 155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7" h="678">
                  <a:moveTo>
                    <a:pt x="1003" y="118"/>
                  </a:moveTo>
                  <a:lnTo>
                    <a:pt x="1003" y="115"/>
                  </a:lnTo>
                  <a:lnTo>
                    <a:pt x="1003" y="115"/>
                  </a:lnTo>
                  <a:lnTo>
                    <a:pt x="1000" y="111"/>
                  </a:lnTo>
                  <a:lnTo>
                    <a:pt x="1000" y="111"/>
                  </a:lnTo>
                  <a:lnTo>
                    <a:pt x="1000" y="107"/>
                  </a:lnTo>
                  <a:lnTo>
                    <a:pt x="1000" y="107"/>
                  </a:lnTo>
                  <a:lnTo>
                    <a:pt x="1000" y="103"/>
                  </a:lnTo>
                  <a:lnTo>
                    <a:pt x="996" y="103"/>
                  </a:lnTo>
                  <a:lnTo>
                    <a:pt x="992" y="103"/>
                  </a:lnTo>
                  <a:lnTo>
                    <a:pt x="992" y="103"/>
                  </a:lnTo>
                  <a:lnTo>
                    <a:pt x="989" y="103"/>
                  </a:lnTo>
                  <a:lnTo>
                    <a:pt x="985" y="103"/>
                  </a:lnTo>
                  <a:lnTo>
                    <a:pt x="985" y="103"/>
                  </a:lnTo>
                  <a:lnTo>
                    <a:pt x="985" y="107"/>
                  </a:lnTo>
                  <a:lnTo>
                    <a:pt x="981" y="107"/>
                  </a:lnTo>
                  <a:lnTo>
                    <a:pt x="981" y="107"/>
                  </a:lnTo>
                  <a:lnTo>
                    <a:pt x="981" y="111"/>
                  </a:lnTo>
                  <a:lnTo>
                    <a:pt x="977" y="111"/>
                  </a:lnTo>
                  <a:lnTo>
                    <a:pt x="974" y="111"/>
                  </a:lnTo>
                  <a:lnTo>
                    <a:pt x="974" y="115"/>
                  </a:lnTo>
                  <a:lnTo>
                    <a:pt x="974" y="115"/>
                  </a:lnTo>
                  <a:lnTo>
                    <a:pt x="970" y="118"/>
                  </a:lnTo>
                  <a:lnTo>
                    <a:pt x="970" y="118"/>
                  </a:lnTo>
                  <a:lnTo>
                    <a:pt x="970" y="122"/>
                  </a:lnTo>
                  <a:lnTo>
                    <a:pt x="970" y="122"/>
                  </a:lnTo>
                  <a:lnTo>
                    <a:pt x="966" y="122"/>
                  </a:lnTo>
                  <a:lnTo>
                    <a:pt x="963" y="126"/>
                  </a:lnTo>
                  <a:lnTo>
                    <a:pt x="963" y="126"/>
                  </a:lnTo>
                  <a:lnTo>
                    <a:pt x="959" y="126"/>
                  </a:lnTo>
                  <a:lnTo>
                    <a:pt x="959" y="126"/>
                  </a:lnTo>
                  <a:lnTo>
                    <a:pt x="955" y="126"/>
                  </a:lnTo>
                  <a:lnTo>
                    <a:pt x="955" y="126"/>
                  </a:lnTo>
                  <a:lnTo>
                    <a:pt x="952" y="122"/>
                  </a:lnTo>
                  <a:lnTo>
                    <a:pt x="952" y="122"/>
                  </a:lnTo>
                  <a:lnTo>
                    <a:pt x="948" y="126"/>
                  </a:lnTo>
                  <a:lnTo>
                    <a:pt x="944" y="126"/>
                  </a:lnTo>
                  <a:lnTo>
                    <a:pt x="944" y="122"/>
                  </a:lnTo>
                  <a:lnTo>
                    <a:pt x="944" y="118"/>
                  </a:lnTo>
                  <a:lnTo>
                    <a:pt x="940" y="118"/>
                  </a:lnTo>
                  <a:lnTo>
                    <a:pt x="937" y="115"/>
                  </a:lnTo>
                  <a:lnTo>
                    <a:pt x="937" y="115"/>
                  </a:lnTo>
                  <a:lnTo>
                    <a:pt x="940" y="111"/>
                  </a:lnTo>
                  <a:lnTo>
                    <a:pt x="940" y="111"/>
                  </a:lnTo>
                  <a:lnTo>
                    <a:pt x="937" y="107"/>
                  </a:lnTo>
                  <a:lnTo>
                    <a:pt x="937" y="103"/>
                  </a:lnTo>
                  <a:lnTo>
                    <a:pt x="937" y="103"/>
                  </a:lnTo>
                  <a:lnTo>
                    <a:pt x="933" y="103"/>
                  </a:lnTo>
                  <a:lnTo>
                    <a:pt x="933" y="100"/>
                  </a:lnTo>
                  <a:lnTo>
                    <a:pt x="937" y="100"/>
                  </a:lnTo>
                  <a:lnTo>
                    <a:pt x="937" y="96"/>
                  </a:lnTo>
                  <a:lnTo>
                    <a:pt x="937" y="96"/>
                  </a:lnTo>
                  <a:lnTo>
                    <a:pt x="933" y="96"/>
                  </a:lnTo>
                  <a:lnTo>
                    <a:pt x="933" y="100"/>
                  </a:lnTo>
                  <a:lnTo>
                    <a:pt x="929" y="100"/>
                  </a:lnTo>
                  <a:lnTo>
                    <a:pt x="929" y="100"/>
                  </a:lnTo>
                  <a:lnTo>
                    <a:pt x="926" y="100"/>
                  </a:lnTo>
                  <a:lnTo>
                    <a:pt x="926" y="96"/>
                  </a:lnTo>
                  <a:lnTo>
                    <a:pt x="922" y="96"/>
                  </a:lnTo>
                  <a:lnTo>
                    <a:pt x="922" y="96"/>
                  </a:lnTo>
                  <a:lnTo>
                    <a:pt x="918" y="96"/>
                  </a:lnTo>
                  <a:lnTo>
                    <a:pt x="918" y="92"/>
                  </a:lnTo>
                  <a:lnTo>
                    <a:pt x="918" y="92"/>
                  </a:lnTo>
                  <a:lnTo>
                    <a:pt x="915" y="92"/>
                  </a:lnTo>
                  <a:lnTo>
                    <a:pt x="915" y="92"/>
                  </a:lnTo>
                  <a:lnTo>
                    <a:pt x="915" y="89"/>
                  </a:lnTo>
                  <a:lnTo>
                    <a:pt x="911" y="89"/>
                  </a:lnTo>
                  <a:lnTo>
                    <a:pt x="911" y="89"/>
                  </a:lnTo>
                  <a:lnTo>
                    <a:pt x="911" y="85"/>
                  </a:lnTo>
                  <a:lnTo>
                    <a:pt x="907" y="85"/>
                  </a:lnTo>
                  <a:lnTo>
                    <a:pt x="907" y="85"/>
                  </a:lnTo>
                  <a:lnTo>
                    <a:pt x="907" y="89"/>
                  </a:lnTo>
                  <a:lnTo>
                    <a:pt x="903" y="85"/>
                  </a:lnTo>
                  <a:lnTo>
                    <a:pt x="903" y="89"/>
                  </a:lnTo>
                  <a:lnTo>
                    <a:pt x="903" y="89"/>
                  </a:lnTo>
                  <a:lnTo>
                    <a:pt x="900" y="89"/>
                  </a:lnTo>
                  <a:lnTo>
                    <a:pt x="900" y="85"/>
                  </a:lnTo>
                  <a:lnTo>
                    <a:pt x="896" y="85"/>
                  </a:lnTo>
                  <a:lnTo>
                    <a:pt x="892" y="85"/>
                  </a:lnTo>
                  <a:lnTo>
                    <a:pt x="892" y="85"/>
                  </a:lnTo>
                  <a:lnTo>
                    <a:pt x="892" y="81"/>
                  </a:lnTo>
                  <a:lnTo>
                    <a:pt x="892" y="81"/>
                  </a:lnTo>
                  <a:lnTo>
                    <a:pt x="892" y="81"/>
                  </a:lnTo>
                  <a:lnTo>
                    <a:pt x="889" y="85"/>
                  </a:lnTo>
                  <a:lnTo>
                    <a:pt x="885" y="81"/>
                  </a:lnTo>
                  <a:lnTo>
                    <a:pt x="885" y="85"/>
                  </a:lnTo>
                  <a:lnTo>
                    <a:pt x="885" y="81"/>
                  </a:lnTo>
                  <a:lnTo>
                    <a:pt x="881" y="85"/>
                  </a:lnTo>
                  <a:lnTo>
                    <a:pt x="881" y="81"/>
                  </a:lnTo>
                  <a:lnTo>
                    <a:pt x="878" y="81"/>
                  </a:lnTo>
                  <a:lnTo>
                    <a:pt x="878" y="81"/>
                  </a:lnTo>
                  <a:lnTo>
                    <a:pt x="874" y="77"/>
                  </a:lnTo>
                  <a:lnTo>
                    <a:pt x="870" y="74"/>
                  </a:lnTo>
                  <a:lnTo>
                    <a:pt x="870" y="70"/>
                  </a:lnTo>
                  <a:lnTo>
                    <a:pt x="870" y="70"/>
                  </a:lnTo>
                  <a:lnTo>
                    <a:pt x="866" y="70"/>
                  </a:lnTo>
                  <a:lnTo>
                    <a:pt x="866" y="66"/>
                  </a:lnTo>
                  <a:lnTo>
                    <a:pt x="866" y="66"/>
                  </a:lnTo>
                  <a:lnTo>
                    <a:pt x="866" y="63"/>
                  </a:lnTo>
                  <a:lnTo>
                    <a:pt x="863" y="63"/>
                  </a:lnTo>
                  <a:lnTo>
                    <a:pt x="863" y="59"/>
                  </a:lnTo>
                  <a:lnTo>
                    <a:pt x="859" y="55"/>
                  </a:lnTo>
                  <a:lnTo>
                    <a:pt x="855" y="51"/>
                  </a:lnTo>
                  <a:lnTo>
                    <a:pt x="855" y="48"/>
                  </a:lnTo>
                  <a:lnTo>
                    <a:pt x="852" y="48"/>
                  </a:lnTo>
                  <a:lnTo>
                    <a:pt x="852" y="48"/>
                  </a:lnTo>
                  <a:lnTo>
                    <a:pt x="848" y="48"/>
                  </a:lnTo>
                  <a:lnTo>
                    <a:pt x="852" y="44"/>
                  </a:lnTo>
                  <a:lnTo>
                    <a:pt x="852" y="44"/>
                  </a:lnTo>
                  <a:lnTo>
                    <a:pt x="848" y="44"/>
                  </a:lnTo>
                  <a:lnTo>
                    <a:pt x="848" y="40"/>
                  </a:lnTo>
                  <a:lnTo>
                    <a:pt x="844" y="40"/>
                  </a:lnTo>
                  <a:lnTo>
                    <a:pt x="844" y="37"/>
                  </a:lnTo>
                  <a:lnTo>
                    <a:pt x="844" y="33"/>
                  </a:lnTo>
                  <a:lnTo>
                    <a:pt x="840" y="33"/>
                  </a:lnTo>
                  <a:lnTo>
                    <a:pt x="837" y="29"/>
                  </a:lnTo>
                  <a:lnTo>
                    <a:pt x="837" y="29"/>
                  </a:lnTo>
                  <a:lnTo>
                    <a:pt x="837" y="25"/>
                  </a:lnTo>
                  <a:lnTo>
                    <a:pt x="837" y="25"/>
                  </a:lnTo>
                  <a:lnTo>
                    <a:pt x="833" y="25"/>
                  </a:lnTo>
                  <a:lnTo>
                    <a:pt x="833" y="25"/>
                  </a:lnTo>
                  <a:lnTo>
                    <a:pt x="833" y="22"/>
                  </a:lnTo>
                  <a:lnTo>
                    <a:pt x="833" y="22"/>
                  </a:lnTo>
                  <a:lnTo>
                    <a:pt x="833" y="18"/>
                  </a:lnTo>
                  <a:lnTo>
                    <a:pt x="829" y="18"/>
                  </a:lnTo>
                  <a:lnTo>
                    <a:pt x="829" y="14"/>
                  </a:lnTo>
                  <a:lnTo>
                    <a:pt x="829" y="14"/>
                  </a:lnTo>
                  <a:lnTo>
                    <a:pt x="829" y="14"/>
                  </a:lnTo>
                  <a:lnTo>
                    <a:pt x="826" y="14"/>
                  </a:lnTo>
                  <a:lnTo>
                    <a:pt x="822" y="14"/>
                  </a:lnTo>
                  <a:lnTo>
                    <a:pt x="822" y="11"/>
                  </a:lnTo>
                  <a:lnTo>
                    <a:pt x="822" y="11"/>
                  </a:lnTo>
                  <a:lnTo>
                    <a:pt x="822" y="11"/>
                  </a:lnTo>
                  <a:lnTo>
                    <a:pt x="822" y="7"/>
                  </a:lnTo>
                  <a:lnTo>
                    <a:pt x="818" y="11"/>
                  </a:lnTo>
                  <a:lnTo>
                    <a:pt x="818" y="7"/>
                  </a:lnTo>
                  <a:lnTo>
                    <a:pt x="818" y="7"/>
                  </a:lnTo>
                  <a:lnTo>
                    <a:pt x="815" y="7"/>
                  </a:lnTo>
                  <a:lnTo>
                    <a:pt x="818" y="7"/>
                  </a:lnTo>
                  <a:lnTo>
                    <a:pt x="815" y="3"/>
                  </a:lnTo>
                  <a:lnTo>
                    <a:pt x="815" y="3"/>
                  </a:lnTo>
                  <a:lnTo>
                    <a:pt x="811" y="3"/>
                  </a:lnTo>
                  <a:lnTo>
                    <a:pt x="811" y="3"/>
                  </a:lnTo>
                  <a:lnTo>
                    <a:pt x="807" y="3"/>
                  </a:lnTo>
                  <a:lnTo>
                    <a:pt x="807" y="3"/>
                  </a:lnTo>
                  <a:lnTo>
                    <a:pt x="803" y="3"/>
                  </a:lnTo>
                  <a:lnTo>
                    <a:pt x="803" y="3"/>
                  </a:lnTo>
                  <a:lnTo>
                    <a:pt x="803" y="3"/>
                  </a:lnTo>
                  <a:lnTo>
                    <a:pt x="803" y="7"/>
                  </a:lnTo>
                  <a:lnTo>
                    <a:pt x="800" y="3"/>
                  </a:lnTo>
                  <a:lnTo>
                    <a:pt x="800" y="3"/>
                  </a:lnTo>
                  <a:lnTo>
                    <a:pt x="796" y="3"/>
                  </a:lnTo>
                  <a:lnTo>
                    <a:pt x="792" y="3"/>
                  </a:lnTo>
                  <a:lnTo>
                    <a:pt x="792" y="3"/>
                  </a:lnTo>
                  <a:lnTo>
                    <a:pt x="789" y="0"/>
                  </a:lnTo>
                  <a:lnTo>
                    <a:pt x="785" y="0"/>
                  </a:lnTo>
                  <a:lnTo>
                    <a:pt x="781" y="0"/>
                  </a:lnTo>
                  <a:lnTo>
                    <a:pt x="781" y="0"/>
                  </a:lnTo>
                  <a:lnTo>
                    <a:pt x="778" y="0"/>
                  </a:lnTo>
                  <a:lnTo>
                    <a:pt x="778" y="0"/>
                  </a:lnTo>
                  <a:lnTo>
                    <a:pt x="774" y="0"/>
                  </a:lnTo>
                  <a:lnTo>
                    <a:pt x="770" y="0"/>
                  </a:lnTo>
                  <a:lnTo>
                    <a:pt x="770" y="0"/>
                  </a:lnTo>
                  <a:lnTo>
                    <a:pt x="770" y="3"/>
                  </a:lnTo>
                  <a:lnTo>
                    <a:pt x="766" y="3"/>
                  </a:lnTo>
                  <a:lnTo>
                    <a:pt x="763" y="3"/>
                  </a:lnTo>
                  <a:lnTo>
                    <a:pt x="759" y="3"/>
                  </a:lnTo>
                  <a:lnTo>
                    <a:pt x="759" y="3"/>
                  </a:lnTo>
                  <a:lnTo>
                    <a:pt x="755" y="3"/>
                  </a:lnTo>
                  <a:lnTo>
                    <a:pt x="755" y="7"/>
                  </a:lnTo>
                  <a:lnTo>
                    <a:pt x="752" y="7"/>
                  </a:lnTo>
                  <a:lnTo>
                    <a:pt x="748" y="7"/>
                  </a:lnTo>
                  <a:lnTo>
                    <a:pt x="748" y="7"/>
                  </a:lnTo>
                  <a:lnTo>
                    <a:pt x="748" y="7"/>
                  </a:lnTo>
                  <a:lnTo>
                    <a:pt x="744" y="7"/>
                  </a:lnTo>
                  <a:lnTo>
                    <a:pt x="741" y="7"/>
                  </a:lnTo>
                  <a:lnTo>
                    <a:pt x="737" y="11"/>
                  </a:lnTo>
                  <a:lnTo>
                    <a:pt x="737" y="11"/>
                  </a:lnTo>
                  <a:lnTo>
                    <a:pt x="737" y="14"/>
                  </a:lnTo>
                  <a:lnTo>
                    <a:pt x="733" y="18"/>
                  </a:lnTo>
                  <a:lnTo>
                    <a:pt x="733" y="18"/>
                  </a:lnTo>
                  <a:lnTo>
                    <a:pt x="733" y="22"/>
                  </a:lnTo>
                  <a:lnTo>
                    <a:pt x="733" y="22"/>
                  </a:lnTo>
                  <a:lnTo>
                    <a:pt x="733" y="25"/>
                  </a:lnTo>
                  <a:lnTo>
                    <a:pt x="733" y="25"/>
                  </a:lnTo>
                  <a:lnTo>
                    <a:pt x="737" y="25"/>
                  </a:lnTo>
                  <a:lnTo>
                    <a:pt x="741" y="25"/>
                  </a:lnTo>
                  <a:lnTo>
                    <a:pt x="741" y="25"/>
                  </a:lnTo>
                  <a:lnTo>
                    <a:pt x="744" y="25"/>
                  </a:lnTo>
                  <a:lnTo>
                    <a:pt x="744" y="29"/>
                  </a:lnTo>
                  <a:lnTo>
                    <a:pt x="748" y="29"/>
                  </a:lnTo>
                  <a:lnTo>
                    <a:pt x="748" y="33"/>
                  </a:lnTo>
                  <a:lnTo>
                    <a:pt x="748" y="33"/>
                  </a:lnTo>
                  <a:lnTo>
                    <a:pt x="752" y="37"/>
                  </a:lnTo>
                  <a:lnTo>
                    <a:pt x="748" y="40"/>
                  </a:lnTo>
                  <a:lnTo>
                    <a:pt x="748" y="40"/>
                  </a:lnTo>
                  <a:lnTo>
                    <a:pt x="744" y="44"/>
                  </a:lnTo>
                  <a:lnTo>
                    <a:pt x="744" y="48"/>
                  </a:lnTo>
                  <a:lnTo>
                    <a:pt x="744" y="48"/>
                  </a:lnTo>
                  <a:lnTo>
                    <a:pt x="741" y="51"/>
                  </a:lnTo>
                  <a:lnTo>
                    <a:pt x="741" y="55"/>
                  </a:lnTo>
                  <a:lnTo>
                    <a:pt x="741" y="55"/>
                  </a:lnTo>
                  <a:lnTo>
                    <a:pt x="741" y="59"/>
                  </a:lnTo>
                  <a:lnTo>
                    <a:pt x="741" y="63"/>
                  </a:lnTo>
                  <a:lnTo>
                    <a:pt x="744" y="63"/>
                  </a:lnTo>
                  <a:lnTo>
                    <a:pt x="744" y="66"/>
                  </a:lnTo>
                  <a:lnTo>
                    <a:pt x="741" y="66"/>
                  </a:lnTo>
                  <a:lnTo>
                    <a:pt x="741" y="70"/>
                  </a:lnTo>
                  <a:lnTo>
                    <a:pt x="744" y="70"/>
                  </a:lnTo>
                  <a:lnTo>
                    <a:pt x="744" y="77"/>
                  </a:lnTo>
                  <a:lnTo>
                    <a:pt x="741" y="77"/>
                  </a:lnTo>
                  <a:lnTo>
                    <a:pt x="741" y="81"/>
                  </a:lnTo>
                  <a:lnTo>
                    <a:pt x="744" y="81"/>
                  </a:lnTo>
                  <a:lnTo>
                    <a:pt x="744" y="81"/>
                  </a:lnTo>
                  <a:lnTo>
                    <a:pt x="744" y="81"/>
                  </a:lnTo>
                  <a:lnTo>
                    <a:pt x="748" y="81"/>
                  </a:lnTo>
                  <a:lnTo>
                    <a:pt x="748" y="85"/>
                  </a:lnTo>
                  <a:lnTo>
                    <a:pt x="748" y="89"/>
                  </a:lnTo>
                  <a:lnTo>
                    <a:pt x="744" y="92"/>
                  </a:lnTo>
                  <a:lnTo>
                    <a:pt x="737" y="92"/>
                  </a:lnTo>
                  <a:lnTo>
                    <a:pt x="733" y="92"/>
                  </a:lnTo>
                  <a:lnTo>
                    <a:pt x="726" y="100"/>
                  </a:lnTo>
                  <a:lnTo>
                    <a:pt x="726" y="100"/>
                  </a:lnTo>
                  <a:lnTo>
                    <a:pt x="722" y="100"/>
                  </a:lnTo>
                  <a:lnTo>
                    <a:pt x="718" y="100"/>
                  </a:lnTo>
                  <a:lnTo>
                    <a:pt x="715" y="100"/>
                  </a:lnTo>
                  <a:lnTo>
                    <a:pt x="715" y="96"/>
                  </a:lnTo>
                  <a:lnTo>
                    <a:pt x="711" y="96"/>
                  </a:lnTo>
                  <a:lnTo>
                    <a:pt x="711" y="100"/>
                  </a:lnTo>
                  <a:lnTo>
                    <a:pt x="711" y="100"/>
                  </a:lnTo>
                  <a:lnTo>
                    <a:pt x="707" y="122"/>
                  </a:lnTo>
                  <a:lnTo>
                    <a:pt x="707" y="126"/>
                  </a:lnTo>
                  <a:lnTo>
                    <a:pt x="707" y="129"/>
                  </a:lnTo>
                  <a:lnTo>
                    <a:pt x="707" y="133"/>
                  </a:lnTo>
                  <a:lnTo>
                    <a:pt x="703" y="140"/>
                  </a:lnTo>
                  <a:lnTo>
                    <a:pt x="707" y="144"/>
                  </a:lnTo>
                  <a:lnTo>
                    <a:pt x="715" y="148"/>
                  </a:lnTo>
                  <a:lnTo>
                    <a:pt x="722" y="144"/>
                  </a:lnTo>
                  <a:lnTo>
                    <a:pt x="726" y="144"/>
                  </a:lnTo>
                  <a:lnTo>
                    <a:pt x="733" y="144"/>
                  </a:lnTo>
                  <a:lnTo>
                    <a:pt x="737" y="148"/>
                  </a:lnTo>
                  <a:lnTo>
                    <a:pt x="741" y="144"/>
                  </a:lnTo>
                  <a:lnTo>
                    <a:pt x="741" y="140"/>
                  </a:lnTo>
                  <a:lnTo>
                    <a:pt x="741" y="137"/>
                  </a:lnTo>
                  <a:lnTo>
                    <a:pt x="744" y="137"/>
                  </a:lnTo>
                  <a:lnTo>
                    <a:pt x="748" y="133"/>
                  </a:lnTo>
                  <a:lnTo>
                    <a:pt x="755" y="137"/>
                  </a:lnTo>
                  <a:lnTo>
                    <a:pt x="759" y="140"/>
                  </a:lnTo>
                  <a:lnTo>
                    <a:pt x="766" y="144"/>
                  </a:lnTo>
                  <a:lnTo>
                    <a:pt x="770" y="152"/>
                  </a:lnTo>
                  <a:lnTo>
                    <a:pt x="774" y="155"/>
                  </a:lnTo>
                  <a:lnTo>
                    <a:pt x="778" y="159"/>
                  </a:lnTo>
                  <a:lnTo>
                    <a:pt x="778" y="159"/>
                  </a:lnTo>
                  <a:lnTo>
                    <a:pt x="778" y="163"/>
                  </a:lnTo>
                  <a:lnTo>
                    <a:pt x="774" y="163"/>
                  </a:lnTo>
                  <a:lnTo>
                    <a:pt x="774" y="166"/>
                  </a:lnTo>
                  <a:lnTo>
                    <a:pt x="774" y="166"/>
                  </a:lnTo>
                  <a:lnTo>
                    <a:pt x="770" y="166"/>
                  </a:lnTo>
                  <a:lnTo>
                    <a:pt x="770" y="166"/>
                  </a:lnTo>
                  <a:lnTo>
                    <a:pt x="766" y="166"/>
                  </a:lnTo>
                  <a:lnTo>
                    <a:pt x="766" y="166"/>
                  </a:lnTo>
                  <a:lnTo>
                    <a:pt x="759" y="166"/>
                  </a:lnTo>
                  <a:lnTo>
                    <a:pt x="759" y="166"/>
                  </a:lnTo>
                  <a:lnTo>
                    <a:pt x="755" y="170"/>
                  </a:lnTo>
                  <a:lnTo>
                    <a:pt x="752" y="174"/>
                  </a:lnTo>
                  <a:lnTo>
                    <a:pt x="748" y="174"/>
                  </a:lnTo>
                  <a:lnTo>
                    <a:pt x="744" y="174"/>
                  </a:lnTo>
                  <a:lnTo>
                    <a:pt x="744" y="174"/>
                  </a:lnTo>
                  <a:lnTo>
                    <a:pt x="744" y="178"/>
                  </a:lnTo>
                  <a:lnTo>
                    <a:pt x="741" y="178"/>
                  </a:lnTo>
                  <a:lnTo>
                    <a:pt x="741" y="178"/>
                  </a:lnTo>
                  <a:lnTo>
                    <a:pt x="737" y="178"/>
                  </a:lnTo>
                  <a:lnTo>
                    <a:pt x="737" y="178"/>
                  </a:lnTo>
                  <a:lnTo>
                    <a:pt x="733" y="185"/>
                  </a:lnTo>
                  <a:lnTo>
                    <a:pt x="733" y="189"/>
                  </a:lnTo>
                  <a:lnTo>
                    <a:pt x="733" y="192"/>
                  </a:lnTo>
                  <a:lnTo>
                    <a:pt x="733" y="192"/>
                  </a:lnTo>
                  <a:lnTo>
                    <a:pt x="729" y="192"/>
                  </a:lnTo>
                  <a:lnTo>
                    <a:pt x="722" y="200"/>
                  </a:lnTo>
                  <a:lnTo>
                    <a:pt x="718" y="200"/>
                  </a:lnTo>
                  <a:lnTo>
                    <a:pt x="711" y="196"/>
                  </a:lnTo>
                  <a:lnTo>
                    <a:pt x="711" y="200"/>
                  </a:lnTo>
                  <a:lnTo>
                    <a:pt x="707" y="204"/>
                  </a:lnTo>
                  <a:lnTo>
                    <a:pt x="703" y="207"/>
                  </a:lnTo>
                  <a:lnTo>
                    <a:pt x="700" y="207"/>
                  </a:lnTo>
                  <a:lnTo>
                    <a:pt x="700" y="211"/>
                  </a:lnTo>
                  <a:lnTo>
                    <a:pt x="696" y="215"/>
                  </a:lnTo>
                  <a:lnTo>
                    <a:pt x="696" y="215"/>
                  </a:lnTo>
                  <a:lnTo>
                    <a:pt x="692" y="211"/>
                  </a:lnTo>
                  <a:lnTo>
                    <a:pt x="689" y="211"/>
                  </a:lnTo>
                  <a:lnTo>
                    <a:pt x="685" y="211"/>
                  </a:lnTo>
                  <a:lnTo>
                    <a:pt x="681" y="207"/>
                  </a:lnTo>
                  <a:lnTo>
                    <a:pt x="674" y="207"/>
                  </a:lnTo>
                  <a:lnTo>
                    <a:pt x="670" y="207"/>
                  </a:lnTo>
                  <a:lnTo>
                    <a:pt x="666" y="211"/>
                  </a:lnTo>
                  <a:lnTo>
                    <a:pt x="663" y="215"/>
                  </a:lnTo>
                  <a:lnTo>
                    <a:pt x="663" y="222"/>
                  </a:lnTo>
                  <a:lnTo>
                    <a:pt x="663" y="222"/>
                  </a:lnTo>
                  <a:lnTo>
                    <a:pt x="663" y="226"/>
                  </a:lnTo>
                  <a:lnTo>
                    <a:pt x="670" y="230"/>
                  </a:lnTo>
                  <a:lnTo>
                    <a:pt x="678" y="233"/>
                  </a:lnTo>
                  <a:lnTo>
                    <a:pt x="678" y="237"/>
                  </a:lnTo>
                  <a:lnTo>
                    <a:pt x="674" y="237"/>
                  </a:lnTo>
                  <a:lnTo>
                    <a:pt x="674" y="241"/>
                  </a:lnTo>
                  <a:lnTo>
                    <a:pt x="666" y="248"/>
                  </a:lnTo>
                  <a:lnTo>
                    <a:pt x="663" y="255"/>
                  </a:lnTo>
                  <a:lnTo>
                    <a:pt x="659" y="259"/>
                  </a:lnTo>
                  <a:lnTo>
                    <a:pt x="655" y="259"/>
                  </a:lnTo>
                  <a:lnTo>
                    <a:pt x="652" y="263"/>
                  </a:lnTo>
                  <a:lnTo>
                    <a:pt x="648" y="263"/>
                  </a:lnTo>
                  <a:lnTo>
                    <a:pt x="644" y="263"/>
                  </a:lnTo>
                  <a:lnTo>
                    <a:pt x="641" y="267"/>
                  </a:lnTo>
                  <a:lnTo>
                    <a:pt x="633" y="267"/>
                  </a:lnTo>
                  <a:lnTo>
                    <a:pt x="626" y="267"/>
                  </a:lnTo>
                  <a:lnTo>
                    <a:pt x="622" y="270"/>
                  </a:lnTo>
                  <a:lnTo>
                    <a:pt x="618" y="270"/>
                  </a:lnTo>
                  <a:lnTo>
                    <a:pt x="607" y="274"/>
                  </a:lnTo>
                  <a:lnTo>
                    <a:pt x="596" y="278"/>
                  </a:lnTo>
                  <a:lnTo>
                    <a:pt x="592" y="281"/>
                  </a:lnTo>
                  <a:lnTo>
                    <a:pt x="585" y="289"/>
                  </a:lnTo>
                  <a:lnTo>
                    <a:pt x="581" y="289"/>
                  </a:lnTo>
                  <a:lnTo>
                    <a:pt x="578" y="289"/>
                  </a:lnTo>
                  <a:lnTo>
                    <a:pt x="574" y="289"/>
                  </a:lnTo>
                  <a:lnTo>
                    <a:pt x="574" y="285"/>
                  </a:lnTo>
                  <a:lnTo>
                    <a:pt x="574" y="285"/>
                  </a:lnTo>
                  <a:lnTo>
                    <a:pt x="566" y="285"/>
                  </a:lnTo>
                  <a:lnTo>
                    <a:pt x="559" y="289"/>
                  </a:lnTo>
                  <a:lnTo>
                    <a:pt x="555" y="285"/>
                  </a:lnTo>
                  <a:lnTo>
                    <a:pt x="548" y="285"/>
                  </a:lnTo>
                  <a:lnTo>
                    <a:pt x="541" y="281"/>
                  </a:lnTo>
                  <a:lnTo>
                    <a:pt x="529" y="278"/>
                  </a:lnTo>
                  <a:lnTo>
                    <a:pt x="522" y="270"/>
                  </a:lnTo>
                  <a:lnTo>
                    <a:pt x="518" y="270"/>
                  </a:lnTo>
                  <a:lnTo>
                    <a:pt x="507" y="270"/>
                  </a:lnTo>
                  <a:lnTo>
                    <a:pt x="496" y="270"/>
                  </a:lnTo>
                  <a:lnTo>
                    <a:pt x="496" y="270"/>
                  </a:lnTo>
                  <a:lnTo>
                    <a:pt x="492" y="270"/>
                  </a:lnTo>
                  <a:lnTo>
                    <a:pt x="492" y="274"/>
                  </a:lnTo>
                  <a:lnTo>
                    <a:pt x="485" y="274"/>
                  </a:lnTo>
                  <a:lnTo>
                    <a:pt x="478" y="274"/>
                  </a:lnTo>
                  <a:lnTo>
                    <a:pt x="467" y="274"/>
                  </a:lnTo>
                  <a:lnTo>
                    <a:pt x="455" y="274"/>
                  </a:lnTo>
                  <a:lnTo>
                    <a:pt x="448" y="274"/>
                  </a:lnTo>
                  <a:lnTo>
                    <a:pt x="441" y="274"/>
                  </a:lnTo>
                  <a:lnTo>
                    <a:pt x="437" y="274"/>
                  </a:lnTo>
                  <a:lnTo>
                    <a:pt x="433" y="274"/>
                  </a:lnTo>
                  <a:lnTo>
                    <a:pt x="429" y="267"/>
                  </a:lnTo>
                  <a:lnTo>
                    <a:pt x="429" y="263"/>
                  </a:lnTo>
                  <a:lnTo>
                    <a:pt x="426" y="259"/>
                  </a:lnTo>
                  <a:lnTo>
                    <a:pt x="422" y="255"/>
                  </a:lnTo>
                  <a:lnTo>
                    <a:pt x="422" y="252"/>
                  </a:lnTo>
                  <a:lnTo>
                    <a:pt x="422" y="252"/>
                  </a:lnTo>
                  <a:lnTo>
                    <a:pt x="418" y="248"/>
                  </a:lnTo>
                  <a:lnTo>
                    <a:pt x="415" y="248"/>
                  </a:lnTo>
                  <a:lnTo>
                    <a:pt x="415" y="248"/>
                  </a:lnTo>
                  <a:lnTo>
                    <a:pt x="415" y="244"/>
                  </a:lnTo>
                  <a:lnTo>
                    <a:pt x="415" y="244"/>
                  </a:lnTo>
                  <a:lnTo>
                    <a:pt x="411" y="244"/>
                  </a:lnTo>
                  <a:lnTo>
                    <a:pt x="411" y="244"/>
                  </a:lnTo>
                  <a:lnTo>
                    <a:pt x="407" y="244"/>
                  </a:lnTo>
                  <a:lnTo>
                    <a:pt x="404" y="241"/>
                  </a:lnTo>
                  <a:lnTo>
                    <a:pt x="396" y="237"/>
                  </a:lnTo>
                  <a:lnTo>
                    <a:pt x="392" y="237"/>
                  </a:lnTo>
                  <a:lnTo>
                    <a:pt x="392" y="237"/>
                  </a:lnTo>
                  <a:lnTo>
                    <a:pt x="389" y="237"/>
                  </a:lnTo>
                  <a:lnTo>
                    <a:pt x="389" y="233"/>
                  </a:lnTo>
                  <a:lnTo>
                    <a:pt x="385" y="233"/>
                  </a:lnTo>
                  <a:lnTo>
                    <a:pt x="374" y="230"/>
                  </a:lnTo>
                  <a:lnTo>
                    <a:pt x="370" y="230"/>
                  </a:lnTo>
                  <a:lnTo>
                    <a:pt x="370" y="230"/>
                  </a:lnTo>
                  <a:lnTo>
                    <a:pt x="367" y="230"/>
                  </a:lnTo>
                  <a:lnTo>
                    <a:pt x="359" y="230"/>
                  </a:lnTo>
                  <a:lnTo>
                    <a:pt x="341" y="230"/>
                  </a:lnTo>
                  <a:lnTo>
                    <a:pt x="337" y="226"/>
                  </a:lnTo>
                  <a:lnTo>
                    <a:pt x="333" y="222"/>
                  </a:lnTo>
                  <a:lnTo>
                    <a:pt x="333" y="218"/>
                  </a:lnTo>
                  <a:lnTo>
                    <a:pt x="333" y="215"/>
                  </a:lnTo>
                  <a:lnTo>
                    <a:pt x="337" y="215"/>
                  </a:lnTo>
                  <a:lnTo>
                    <a:pt x="337" y="215"/>
                  </a:lnTo>
                  <a:lnTo>
                    <a:pt x="337" y="211"/>
                  </a:lnTo>
                  <a:lnTo>
                    <a:pt x="337" y="207"/>
                  </a:lnTo>
                  <a:lnTo>
                    <a:pt x="337" y="204"/>
                  </a:lnTo>
                  <a:lnTo>
                    <a:pt x="337" y="204"/>
                  </a:lnTo>
                  <a:lnTo>
                    <a:pt x="337" y="200"/>
                  </a:lnTo>
                  <a:lnTo>
                    <a:pt x="337" y="200"/>
                  </a:lnTo>
                  <a:lnTo>
                    <a:pt x="333" y="196"/>
                  </a:lnTo>
                  <a:lnTo>
                    <a:pt x="330" y="192"/>
                  </a:lnTo>
                  <a:lnTo>
                    <a:pt x="330" y="192"/>
                  </a:lnTo>
                  <a:lnTo>
                    <a:pt x="326" y="189"/>
                  </a:lnTo>
                  <a:lnTo>
                    <a:pt x="326" y="189"/>
                  </a:lnTo>
                  <a:lnTo>
                    <a:pt x="326" y="185"/>
                  </a:lnTo>
                  <a:lnTo>
                    <a:pt x="322" y="181"/>
                  </a:lnTo>
                  <a:lnTo>
                    <a:pt x="322" y="181"/>
                  </a:lnTo>
                  <a:lnTo>
                    <a:pt x="318" y="178"/>
                  </a:lnTo>
                  <a:lnTo>
                    <a:pt x="318" y="178"/>
                  </a:lnTo>
                  <a:lnTo>
                    <a:pt x="315" y="174"/>
                  </a:lnTo>
                  <a:lnTo>
                    <a:pt x="315" y="174"/>
                  </a:lnTo>
                  <a:lnTo>
                    <a:pt x="311" y="174"/>
                  </a:lnTo>
                  <a:lnTo>
                    <a:pt x="307" y="178"/>
                  </a:lnTo>
                  <a:lnTo>
                    <a:pt x="307" y="178"/>
                  </a:lnTo>
                  <a:lnTo>
                    <a:pt x="307" y="178"/>
                  </a:lnTo>
                  <a:lnTo>
                    <a:pt x="304" y="174"/>
                  </a:lnTo>
                  <a:lnTo>
                    <a:pt x="304" y="174"/>
                  </a:lnTo>
                  <a:lnTo>
                    <a:pt x="300" y="174"/>
                  </a:lnTo>
                  <a:lnTo>
                    <a:pt x="296" y="174"/>
                  </a:lnTo>
                  <a:lnTo>
                    <a:pt x="296" y="174"/>
                  </a:lnTo>
                  <a:lnTo>
                    <a:pt x="292" y="178"/>
                  </a:lnTo>
                  <a:lnTo>
                    <a:pt x="292" y="178"/>
                  </a:lnTo>
                  <a:lnTo>
                    <a:pt x="289" y="174"/>
                  </a:lnTo>
                  <a:lnTo>
                    <a:pt x="289" y="174"/>
                  </a:lnTo>
                  <a:lnTo>
                    <a:pt x="289" y="170"/>
                  </a:lnTo>
                  <a:lnTo>
                    <a:pt x="285" y="170"/>
                  </a:lnTo>
                  <a:lnTo>
                    <a:pt x="281" y="166"/>
                  </a:lnTo>
                  <a:lnTo>
                    <a:pt x="281" y="163"/>
                  </a:lnTo>
                  <a:lnTo>
                    <a:pt x="278" y="163"/>
                  </a:lnTo>
                  <a:lnTo>
                    <a:pt x="278" y="163"/>
                  </a:lnTo>
                  <a:lnTo>
                    <a:pt x="274" y="159"/>
                  </a:lnTo>
                  <a:lnTo>
                    <a:pt x="274" y="159"/>
                  </a:lnTo>
                  <a:lnTo>
                    <a:pt x="274" y="155"/>
                  </a:lnTo>
                  <a:lnTo>
                    <a:pt x="274" y="159"/>
                  </a:lnTo>
                  <a:lnTo>
                    <a:pt x="274" y="159"/>
                  </a:lnTo>
                  <a:lnTo>
                    <a:pt x="274" y="159"/>
                  </a:lnTo>
                  <a:lnTo>
                    <a:pt x="270" y="155"/>
                  </a:lnTo>
                  <a:lnTo>
                    <a:pt x="270" y="155"/>
                  </a:lnTo>
                  <a:lnTo>
                    <a:pt x="270" y="152"/>
                  </a:lnTo>
                  <a:lnTo>
                    <a:pt x="270" y="152"/>
                  </a:lnTo>
                  <a:lnTo>
                    <a:pt x="270" y="152"/>
                  </a:lnTo>
                  <a:lnTo>
                    <a:pt x="267" y="152"/>
                  </a:lnTo>
                  <a:lnTo>
                    <a:pt x="263" y="148"/>
                  </a:lnTo>
                  <a:lnTo>
                    <a:pt x="263" y="152"/>
                  </a:lnTo>
                  <a:lnTo>
                    <a:pt x="263" y="152"/>
                  </a:lnTo>
                  <a:lnTo>
                    <a:pt x="259" y="155"/>
                  </a:lnTo>
                  <a:lnTo>
                    <a:pt x="255" y="159"/>
                  </a:lnTo>
                  <a:lnTo>
                    <a:pt x="255" y="163"/>
                  </a:lnTo>
                  <a:lnTo>
                    <a:pt x="255" y="163"/>
                  </a:lnTo>
                  <a:lnTo>
                    <a:pt x="252" y="166"/>
                  </a:lnTo>
                  <a:lnTo>
                    <a:pt x="248" y="166"/>
                  </a:lnTo>
                  <a:lnTo>
                    <a:pt x="244" y="170"/>
                  </a:lnTo>
                  <a:lnTo>
                    <a:pt x="244" y="174"/>
                  </a:lnTo>
                  <a:lnTo>
                    <a:pt x="244" y="178"/>
                  </a:lnTo>
                  <a:lnTo>
                    <a:pt x="248" y="185"/>
                  </a:lnTo>
                  <a:lnTo>
                    <a:pt x="252" y="189"/>
                  </a:lnTo>
                  <a:lnTo>
                    <a:pt x="252" y="192"/>
                  </a:lnTo>
                  <a:lnTo>
                    <a:pt x="248" y="196"/>
                  </a:lnTo>
                  <a:lnTo>
                    <a:pt x="244" y="196"/>
                  </a:lnTo>
                  <a:lnTo>
                    <a:pt x="241" y="200"/>
                  </a:lnTo>
                  <a:lnTo>
                    <a:pt x="237" y="200"/>
                  </a:lnTo>
                  <a:lnTo>
                    <a:pt x="237" y="200"/>
                  </a:lnTo>
                  <a:lnTo>
                    <a:pt x="237" y="196"/>
                  </a:lnTo>
                  <a:lnTo>
                    <a:pt x="233" y="196"/>
                  </a:lnTo>
                  <a:lnTo>
                    <a:pt x="226" y="200"/>
                  </a:lnTo>
                  <a:lnTo>
                    <a:pt x="222" y="200"/>
                  </a:lnTo>
                  <a:lnTo>
                    <a:pt x="215" y="196"/>
                  </a:lnTo>
                  <a:lnTo>
                    <a:pt x="211" y="196"/>
                  </a:lnTo>
                  <a:lnTo>
                    <a:pt x="211" y="196"/>
                  </a:lnTo>
                  <a:lnTo>
                    <a:pt x="207" y="204"/>
                  </a:lnTo>
                  <a:lnTo>
                    <a:pt x="207" y="207"/>
                  </a:lnTo>
                  <a:lnTo>
                    <a:pt x="207" y="211"/>
                  </a:lnTo>
                  <a:lnTo>
                    <a:pt x="204" y="218"/>
                  </a:lnTo>
                  <a:lnTo>
                    <a:pt x="204" y="226"/>
                  </a:lnTo>
                  <a:lnTo>
                    <a:pt x="204" y="230"/>
                  </a:lnTo>
                  <a:lnTo>
                    <a:pt x="207" y="230"/>
                  </a:lnTo>
                  <a:lnTo>
                    <a:pt x="211" y="230"/>
                  </a:lnTo>
                  <a:lnTo>
                    <a:pt x="207" y="233"/>
                  </a:lnTo>
                  <a:lnTo>
                    <a:pt x="207" y="237"/>
                  </a:lnTo>
                  <a:lnTo>
                    <a:pt x="207" y="237"/>
                  </a:lnTo>
                  <a:lnTo>
                    <a:pt x="204" y="237"/>
                  </a:lnTo>
                  <a:lnTo>
                    <a:pt x="200" y="237"/>
                  </a:lnTo>
                  <a:lnTo>
                    <a:pt x="200" y="237"/>
                  </a:lnTo>
                  <a:lnTo>
                    <a:pt x="196" y="237"/>
                  </a:lnTo>
                  <a:lnTo>
                    <a:pt x="193" y="237"/>
                  </a:lnTo>
                  <a:lnTo>
                    <a:pt x="185" y="241"/>
                  </a:lnTo>
                  <a:lnTo>
                    <a:pt x="181" y="241"/>
                  </a:lnTo>
                  <a:lnTo>
                    <a:pt x="178" y="241"/>
                  </a:lnTo>
                  <a:lnTo>
                    <a:pt x="178" y="241"/>
                  </a:lnTo>
                  <a:lnTo>
                    <a:pt x="174" y="241"/>
                  </a:lnTo>
                  <a:lnTo>
                    <a:pt x="170" y="244"/>
                  </a:lnTo>
                  <a:lnTo>
                    <a:pt x="170" y="244"/>
                  </a:lnTo>
                  <a:lnTo>
                    <a:pt x="174" y="248"/>
                  </a:lnTo>
                  <a:lnTo>
                    <a:pt x="178" y="248"/>
                  </a:lnTo>
                  <a:lnTo>
                    <a:pt x="181" y="248"/>
                  </a:lnTo>
                  <a:lnTo>
                    <a:pt x="181" y="248"/>
                  </a:lnTo>
                  <a:lnTo>
                    <a:pt x="181" y="252"/>
                  </a:lnTo>
                  <a:lnTo>
                    <a:pt x="181" y="255"/>
                  </a:lnTo>
                  <a:lnTo>
                    <a:pt x="181" y="259"/>
                  </a:lnTo>
                  <a:lnTo>
                    <a:pt x="185" y="259"/>
                  </a:lnTo>
                  <a:lnTo>
                    <a:pt x="185" y="263"/>
                  </a:lnTo>
                  <a:lnTo>
                    <a:pt x="189" y="267"/>
                  </a:lnTo>
                  <a:lnTo>
                    <a:pt x="189" y="270"/>
                  </a:lnTo>
                  <a:lnTo>
                    <a:pt x="193" y="270"/>
                  </a:lnTo>
                  <a:lnTo>
                    <a:pt x="193" y="278"/>
                  </a:lnTo>
                  <a:lnTo>
                    <a:pt x="189" y="278"/>
                  </a:lnTo>
                  <a:lnTo>
                    <a:pt x="189" y="281"/>
                  </a:lnTo>
                  <a:lnTo>
                    <a:pt x="193" y="285"/>
                  </a:lnTo>
                  <a:lnTo>
                    <a:pt x="189" y="285"/>
                  </a:lnTo>
                  <a:lnTo>
                    <a:pt x="189" y="289"/>
                  </a:lnTo>
                  <a:lnTo>
                    <a:pt x="189" y="289"/>
                  </a:lnTo>
                  <a:lnTo>
                    <a:pt x="189" y="293"/>
                  </a:lnTo>
                  <a:lnTo>
                    <a:pt x="185" y="296"/>
                  </a:lnTo>
                  <a:lnTo>
                    <a:pt x="178" y="293"/>
                  </a:lnTo>
                  <a:lnTo>
                    <a:pt x="170" y="285"/>
                  </a:lnTo>
                  <a:lnTo>
                    <a:pt x="167" y="285"/>
                  </a:lnTo>
                  <a:lnTo>
                    <a:pt x="159" y="285"/>
                  </a:lnTo>
                  <a:lnTo>
                    <a:pt x="152" y="285"/>
                  </a:lnTo>
                  <a:lnTo>
                    <a:pt x="144" y="285"/>
                  </a:lnTo>
                  <a:lnTo>
                    <a:pt x="137" y="281"/>
                  </a:lnTo>
                  <a:lnTo>
                    <a:pt x="130" y="285"/>
                  </a:lnTo>
                  <a:lnTo>
                    <a:pt x="126" y="285"/>
                  </a:lnTo>
                  <a:lnTo>
                    <a:pt x="122" y="285"/>
                  </a:lnTo>
                  <a:lnTo>
                    <a:pt x="118" y="285"/>
                  </a:lnTo>
                  <a:lnTo>
                    <a:pt x="115" y="289"/>
                  </a:lnTo>
                  <a:lnTo>
                    <a:pt x="107" y="285"/>
                  </a:lnTo>
                  <a:lnTo>
                    <a:pt x="100" y="285"/>
                  </a:lnTo>
                  <a:lnTo>
                    <a:pt x="96" y="285"/>
                  </a:lnTo>
                  <a:lnTo>
                    <a:pt x="93" y="285"/>
                  </a:lnTo>
                  <a:lnTo>
                    <a:pt x="89" y="285"/>
                  </a:lnTo>
                  <a:lnTo>
                    <a:pt x="85" y="285"/>
                  </a:lnTo>
                  <a:lnTo>
                    <a:pt x="81" y="285"/>
                  </a:lnTo>
                  <a:lnTo>
                    <a:pt x="81" y="285"/>
                  </a:lnTo>
                  <a:lnTo>
                    <a:pt x="81" y="289"/>
                  </a:lnTo>
                  <a:lnTo>
                    <a:pt x="81" y="293"/>
                  </a:lnTo>
                  <a:lnTo>
                    <a:pt x="81" y="296"/>
                  </a:lnTo>
                  <a:lnTo>
                    <a:pt x="78" y="296"/>
                  </a:lnTo>
                  <a:lnTo>
                    <a:pt x="67" y="296"/>
                  </a:lnTo>
                  <a:lnTo>
                    <a:pt x="56" y="296"/>
                  </a:lnTo>
                  <a:lnTo>
                    <a:pt x="52" y="293"/>
                  </a:lnTo>
                  <a:lnTo>
                    <a:pt x="44" y="293"/>
                  </a:lnTo>
                  <a:lnTo>
                    <a:pt x="44" y="296"/>
                  </a:lnTo>
                  <a:lnTo>
                    <a:pt x="44" y="296"/>
                  </a:lnTo>
                  <a:lnTo>
                    <a:pt x="41" y="300"/>
                  </a:lnTo>
                  <a:lnTo>
                    <a:pt x="41" y="300"/>
                  </a:lnTo>
                  <a:lnTo>
                    <a:pt x="41" y="300"/>
                  </a:lnTo>
                  <a:lnTo>
                    <a:pt x="41" y="304"/>
                  </a:lnTo>
                  <a:lnTo>
                    <a:pt x="37" y="311"/>
                  </a:lnTo>
                  <a:lnTo>
                    <a:pt x="33" y="315"/>
                  </a:lnTo>
                  <a:lnTo>
                    <a:pt x="37" y="319"/>
                  </a:lnTo>
                  <a:lnTo>
                    <a:pt x="44" y="319"/>
                  </a:lnTo>
                  <a:lnTo>
                    <a:pt x="48" y="322"/>
                  </a:lnTo>
                  <a:lnTo>
                    <a:pt x="52" y="322"/>
                  </a:lnTo>
                  <a:lnTo>
                    <a:pt x="52" y="319"/>
                  </a:lnTo>
                  <a:lnTo>
                    <a:pt x="52" y="315"/>
                  </a:lnTo>
                  <a:lnTo>
                    <a:pt x="56" y="315"/>
                  </a:lnTo>
                  <a:lnTo>
                    <a:pt x="63" y="322"/>
                  </a:lnTo>
                  <a:lnTo>
                    <a:pt x="63" y="326"/>
                  </a:lnTo>
                  <a:lnTo>
                    <a:pt x="59" y="330"/>
                  </a:lnTo>
                  <a:lnTo>
                    <a:pt x="56" y="330"/>
                  </a:lnTo>
                  <a:lnTo>
                    <a:pt x="48" y="330"/>
                  </a:lnTo>
                  <a:lnTo>
                    <a:pt x="44" y="330"/>
                  </a:lnTo>
                  <a:lnTo>
                    <a:pt x="41" y="326"/>
                  </a:lnTo>
                  <a:lnTo>
                    <a:pt x="37" y="330"/>
                  </a:lnTo>
                  <a:lnTo>
                    <a:pt x="33" y="330"/>
                  </a:lnTo>
                  <a:lnTo>
                    <a:pt x="30" y="333"/>
                  </a:lnTo>
                  <a:lnTo>
                    <a:pt x="26" y="333"/>
                  </a:lnTo>
                  <a:lnTo>
                    <a:pt x="26" y="337"/>
                  </a:lnTo>
                  <a:lnTo>
                    <a:pt x="30" y="341"/>
                  </a:lnTo>
                  <a:lnTo>
                    <a:pt x="30" y="341"/>
                  </a:lnTo>
                  <a:lnTo>
                    <a:pt x="22" y="345"/>
                  </a:lnTo>
                  <a:lnTo>
                    <a:pt x="15" y="345"/>
                  </a:lnTo>
                  <a:lnTo>
                    <a:pt x="18" y="348"/>
                  </a:lnTo>
                  <a:lnTo>
                    <a:pt x="18" y="348"/>
                  </a:lnTo>
                  <a:lnTo>
                    <a:pt x="11" y="352"/>
                  </a:lnTo>
                  <a:lnTo>
                    <a:pt x="11" y="356"/>
                  </a:lnTo>
                  <a:lnTo>
                    <a:pt x="7" y="356"/>
                  </a:lnTo>
                  <a:lnTo>
                    <a:pt x="4" y="356"/>
                  </a:lnTo>
                  <a:lnTo>
                    <a:pt x="0" y="356"/>
                  </a:lnTo>
                  <a:lnTo>
                    <a:pt x="0" y="363"/>
                  </a:lnTo>
                  <a:lnTo>
                    <a:pt x="4" y="367"/>
                  </a:lnTo>
                  <a:lnTo>
                    <a:pt x="7" y="367"/>
                  </a:lnTo>
                  <a:lnTo>
                    <a:pt x="11" y="367"/>
                  </a:lnTo>
                  <a:lnTo>
                    <a:pt x="11" y="370"/>
                  </a:lnTo>
                  <a:lnTo>
                    <a:pt x="11" y="370"/>
                  </a:lnTo>
                  <a:lnTo>
                    <a:pt x="11" y="378"/>
                  </a:lnTo>
                  <a:lnTo>
                    <a:pt x="15" y="378"/>
                  </a:lnTo>
                  <a:lnTo>
                    <a:pt x="15" y="382"/>
                  </a:lnTo>
                  <a:lnTo>
                    <a:pt x="15" y="382"/>
                  </a:lnTo>
                  <a:lnTo>
                    <a:pt x="11" y="389"/>
                  </a:lnTo>
                  <a:lnTo>
                    <a:pt x="7" y="400"/>
                  </a:lnTo>
                  <a:lnTo>
                    <a:pt x="7" y="400"/>
                  </a:lnTo>
                  <a:lnTo>
                    <a:pt x="11" y="404"/>
                  </a:lnTo>
                  <a:lnTo>
                    <a:pt x="15" y="404"/>
                  </a:lnTo>
                  <a:lnTo>
                    <a:pt x="18" y="404"/>
                  </a:lnTo>
                  <a:lnTo>
                    <a:pt x="22" y="400"/>
                  </a:lnTo>
                  <a:lnTo>
                    <a:pt x="26" y="400"/>
                  </a:lnTo>
                  <a:lnTo>
                    <a:pt x="26" y="396"/>
                  </a:lnTo>
                  <a:lnTo>
                    <a:pt x="30" y="396"/>
                  </a:lnTo>
                  <a:lnTo>
                    <a:pt x="30" y="396"/>
                  </a:lnTo>
                  <a:lnTo>
                    <a:pt x="33" y="400"/>
                  </a:lnTo>
                  <a:lnTo>
                    <a:pt x="37" y="400"/>
                  </a:lnTo>
                  <a:lnTo>
                    <a:pt x="37" y="396"/>
                  </a:lnTo>
                  <a:lnTo>
                    <a:pt x="37" y="396"/>
                  </a:lnTo>
                  <a:lnTo>
                    <a:pt x="37" y="393"/>
                  </a:lnTo>
                  <a:lnTo>
                    <a:pt x="41" y="393"/>
                  </a:lnTo>
                  <a:lnTo>
                    <a:pt x="41" y="393"/>
                  </a:lnTo>
                  <a:lnTo>
                    <a:pt x="41" y="393"/>
                  </a:lnTo>
                  <a:lnTo>
                    <a:pt x="44" y="393"/>
                  </a:lnTo>
                  <a:lnTo>
                    <a:pt x="48" y="393"/>
                  </a:lnTo>
                  <a:lnTo>
                    <a:pt x="48" y="389"/>
                  </a:lnTo>
                  <a:lnTo>
                    <a:pt x="48" y="385"/>
                  </a:lnTo>
                  <a:lnTo>
                    <a:pt x="48" y="385"/>
                  </a:lnTo>
                  <a:lnTo>
                    <a:pt x="52" y="382"/>
                  </a:lnTo>
                  <a:lnTo>
                    <a:pt x="52" y="378"/>
                  </a:lnTo>
                  <a:lnTo>
                    <a:pt x="52" y="374"/>
                  </a:lnTo>
                  <a:lnTo>
                    <a:pt x="59" y="374"/>
                  </a:lnTo>
                  <a:lnTo>
                    <a:pt x="59" y="378"/>
                  </a:lnTo>
                  <a:lnTo>
                    <a:pt x="63" y="378"/>
                  </a:lnTo>
                  <a:lnTo>
                    <a:pt x="63" y="382"/>
                  </a:lnTo>
                  <a:lnTo>
                    <a:pt x="63" y="385"/>
                  </a:lnTo>
                  <a:lnTo>
                    <a:pt x="63" y="385"/>
                  </a:lnTo>
                  <a:lnTo>
                    <a:pt x="67" y="385"/>
                  </a:lnTo>
                  <a:lnTo>
                    <a:pt x="67" y="389"/>
                  </a:lnTo>
                  <a:lnTo>
                    <a:pt x="67" y="393"/>
                  </a:lnTo>
                  <a:lnTo>
                    <a:pt x="67" y="396"/>
                  </a:lnTo>
                  <a:lnTo>
                    <a:pt x="67" y="404"/>
                  </a:lnTo>
                  <a:lnTo>
                    <a:pt x="70" y="404"/>
                  </a:lnTo>
                  <a:lnTo>
                    <a:pt x="70" y="408"/>
                  </a:lnTo>
                  <a:lnTo>
                    <a:pt x="74" y="408"/>
                  </a:lnTo>
                  <a:lnTo>
                    <a:pt x="78" y="408"/>
                  </a:lnTo>
                  <a:lnTo>
                    <a:pt x="81" y="408"/>
                  </a:lnTo>
                  <a:lnTo>
                    <a:pt x="81" y="404"/>
                  </a:lnTo>
                  <a:lnTo>
                    <a:pt x="85" y="404"/>
                  </a:lnTo>
                  <a:lnTo>
                    <a:pt x="89" y="400"/>
                  </a:lnTo>
                  <a:lnTo>
                    <a:pt x="89" y="396"/>
                  </a:lnTo>
                  <a:lnTo>
                    <a:pt x="93" y="396"/>
                  </a:lnTo>
                  <a:lnTo>
                    <a:pt x="100" y="393"/>
                  </a:lnTo>
                  <a:lnTo>
                    <a:pt x="104" y="389"/>
                  </a:lnTo>
                  <a:lnTo>
                    <a:pt x="104" y="393"/>
                  </a:lnTo>
                  <a:lnTo>
                    <a:pt x="111" y="393"/>
                  </a:lnTo>
                  <a:lnTo>
                    <a:pt x="115" y="389"/>
                  </a:lnTo>
                  <a:lnTo>
                    <a:pt x="122" y="389"/>
                  </a:lnTo>
                  <a:lnTo>
                    <a:pt x="122" y="393"/>
                  </a:lnTo>
                  <a:lnTo>
                    <a:pt x="115" y="396"/>
                  </a:lnTo>
                  <a:lnTo>
                    <a:pt x="118" y="396"/>
                  </a:lnTo>
                  <a:lnTo>
                    <a:pt x="118" y="396"/>
                  </a:lnTo>
                  <a:lnTo>
                    <a:pt x="118" y="396"/>
                  </a:lnTo>
                  <a:lnTo>
                    <a:pt x="122" y="396"/>
                  </a:lnTo>
                  <a:lnTo>
                    <a:pt x="126" y="400"/>
                  </a:lnTo>
                  <a:lnTo>
                    <a:pt x="126" y="396"/>
                  </a:lnTo>
                  <a:lnTo>
                    <a:pt x="130" y="396"/>
                  </a:lnTo>
                  <a:lnTo>
                    <a:pt x="133" y="396"/>
                  </a:lnTo>
                  <a:lnTo>
                    <a:pt x="133" y="396"/>
                  </a:lnTo>
                  <a:lnTo>
                    <a:pt x="137" y="396"/>
                  </a:lnTo>
                  <a:lnTo>
                    <a:pt x="137" y="396"/>
                  </a:lnTo>
                  <a:lnTo>
                    <a:pt x="141" y="404"/>
                  </a:lnTo>
                  <a:lnTo>
                    <a:pt x="148" y="411"/>
                  </a:lnTo>
                  <a:lnTo>
                    <a:pt x="152" y="415"/>
                  </a:lnTo>
                  <a:lnTo>
                    <a:pt x="152" y="419"/>
                  </a:lnTo>
                  <a:lnTo>
                    <a:pt x="155" y="419"/>
                  </a:lnTo>
                  <a:lnTo>
                    <a:pt x="155" y="422"/>
                  </a:lnTo>
                  <a:lnTo>
                    <a:pt x="163" y="422"/>
                  </a:lnTo>
                  <a:lnTo>
                    <a:pt x="170" y="422"/>
                  </a:lnTo>
                  <a:lnTo>
                    <a:pt x="170" y="422"/>
                  </a:lnTo>
                  <a:lnTo>
                    <a:pt x="174" y="426"/>
                  </a:lnTo>
                  <a:lnTo>
                    <a:pt x="178" y="430"/>
                  </a:lnTo>
                  <a:lnTo>
                    <a:pt x="185" y="430"/>
                  </a:lnTo>
                  <a:lnTo>
                    <a:pt x="189" y="437"/>
                  </a:lnTo>
                  <a:lnTo>
                    <a:pt x="193" y="445"/>
                  </a:lnTo>
                  <a:lnTo>
                    <a:pt x="196" y="445"/>
                  </a:lnTo>
                  <a:lnTo>
                    <a:pt x="200" y="448"/>
                  </a:lnTo>
                  <a:lnTo>
                    <a:pt x="200" y="456"/>
                  </a:lnTo>
                  <a:lnTo>
                    <a:pt x="204" y="463"/>
                  </a:lnTo>
                  <a:lnTo>
                    <a:pt x="207" y="463"/>
                  </a:lnTo>
                  <a:lnTo>
                    <a:pt x="207" y="471"/>
                  </a:lnTo>
                  <a:lnTo>
                    <a:pt x="211" y="474"/>
                  </a:lnTo>
                  <a:lnTo>
                    <a:pt x="207" y="478"/>
                  </a:lnTo>
                  <a:lnTo>
                    <a:pt x="207" y="478"/>
                  </a:lnTo>
                  <a:lnTo>
                    <a:pt x="204" y="478"/>
                  </a:lnTo>
                  <a:lnTo>
                    <a:pt x="200" y="482"/>
                  </a:lnTo>
                  <a:lnTo>
                    <a:pt x="200" y="482"/>
                  </a:lnTo>
                  <a:lnTo>
                    <a:pt x="200" y="482"/>
                  </a:lnTo>
                  <a:lnTo>
                    <a:pt x="200" y="485"/>
                  </a:lnTo>
                  <a:lnTo>
                    <a:pt x="204" y="489"/>
                  </a:lnTo>
                  <a:lnTo>
                    <a:pt x="204" y="493"/>
                  </a:lnTo>
                  <a:lnTo>
                    <a:pt x="207" y="497"/>
                  </a:lnTo>
                  <a:lnTo>
                    <a:pt x="204" y="497"/>
                  </a:lnTo>
                  <a:lnTo>
                    <a:pt x="207" y="500"/>
                  </a:lnTo>
                  <a:lnTo>
                    <a:pt x="207" y="500"/>
                  </a:lnTo>
                  <a:lnTo>
                    <a:pt x="207" y="504"/>
                  </a:lnTo>
                  <a:lnTo>
                    <a:pt x="211" y="504"/>
                  </a:lnTo>
                  <a:lnTo>
                    <a:pt x="211" y="508"/>
                  </a:lnTo>
                  <a:lnTo>
                    <a:pt x="215" y="508"/>
                  </a:lnTo>
                  <a:lnTo>
                    <a:pt x="218" y="508"/>
                  </a:lnTo>
                  <a:lnTo>
                    <a:pt x="222" y="508"/>
                  </a:lnTo>
                  <a:lnTo>
                    <a:pt x="222" y="508"/>
                  </a:lnTo>
                  <a:lnTo>
                    <a:pt x="226" y="508"/>
                  </a:lnTo>
                  <a:lnTo>
                    <a:pt x="230" y="511"/>
                  </a:lnTo>
                  <a:lnTo>
                    <a:pt x="233" y="511"/>
                  </a:lnTo>
                  <a:lnTo>
                    <a:pt x="233" y="515"/>
                  </a:lnTo>
                  <a:lnTo>
                    <a:pt x="237" y="515"/>
                  </a:lnTo>
                  <a:lnTo>
                    <a:pt x="237" y="519"/>
                  </a:lnTo>
                  <a:lnTo>
                    <a:pt x="237" y="519"/>
                  </a:lnTo>
                  <a:lnTo>
                    <a:pt x="237" y="519"/>
                  </a:lnTo>
                  <a:lnTo>
                    <a:pt x="244" y="519"/>
                  </a:lnTo>
                  <a:lnTo>
                    <a:pt x="244" y="523"/>
                  </a:lnTo>
                  <a:lnTo>
                    <a:pt x="248" y="523"/>
                  </a:lnTo>
                  <a:lnTo>
                    <a:pt x="248" y="523"/>
                  </a:lnTo>
                  <a:lnTo>
                    <a:pt x="252" y="519"/>
                  </a:lnTo>
                  <a:lnTo>
                    <a:pt x="255" y="519"/>
                  </a:lnTo>
                  <a:lnTo>
                    <a:pt x="263" y="523"/>
                  </a:lnTo>
                  <a:lnTo>
                    <a:pt x="263" y="523"/>
                  </a:lnTo>
                  <a:lnTo>
                    <a:pt x="267" y="523"/>
                  </a:lnTo>
                  <a:lnTo>
                    <a:pt x="270" y="523"/>
                  </a:lnTo>
                  <a:lnTo>
                    <a:pt x="274" y="530"/>
                  </a:lnTo>
                  <a:lnTo>
                    <a:pt x="278" y="530"/>
                  </a:lnTo>
                  <a:lnTo>
                    <a:pt x="281" y="530"/>
                  </a:lnTo>
                  <a:lnTo>
                    <a:pt x="285" y="534"/>
                  </a:lnTo>
                  <a:lnTo>
                    <a:pt x="285" y="537"/>
                  </a:lnTo>
                  <a:lnTo>
                    <a:pt x="289" y="537"/>
                  </a:lnTo>
                  <a:lnTo>
                    <a:pt x="289" y="537"/>
                  </a:lnTo>
                  <a:lnTo>
                    <a:pt x="289" y="534"/>
                  </a:lnTo>
                  <a:lnTo>
                    <a:pt x="292" y="534"/>
                  </a:lnTo>
                  <a:lnTo>
                    <a:pt x="292" y="534"/>
                  </a:lnTo>
                  <a:lnTo>
                    <a:pt x="296" y="534"/>
                  </a:lnTo>
                  <a:lnTo>
                    <a:pt x="300" y="534"/>
                  </a:lnTo>
                  <a:lnTo>
                    <a:pt x="300" y="541"/>
                  </a:lnTo>
                  <a:lnTo>
                    <a:pt x="304" y="541"/>
                  </a:lnTo>
                  <a:lnTo>
                    <a:pt x="311" y="541"/>
                  </a:lnTo>
                  <a:lnTo>
                    <a:pt x="315" y="541"/>
                  </a:lnTo>
                  <a:lnTo>
                    <a:pt x="311" y="549"/>
                  </a:lnTo>
                  <a:lnTo>
                    <a:pt x="315" y="552"/>
                  </a:lnTo>
                  <a:lnTo>
                    <a:pt x="318" y="552"/>
                  </a:lnTo>
                  <a:lnTo>
                    <a:pt x="322" y="552"/>
                  </a:lnTo>
                  <a:lnTo>
                    <a:pt x="322" y="552"/>
                  </a:lnTo>
                  <a:lnTo>
                    <a:pt x="326" y="552"/>
                  </a:lnTo>
                  <a:lnTo>
                    <a:pt x="330" y="549"/>
                  </a:lnTo>
                  <a:lnTo>
                    <a:pt x="337" y="549"/>
                  </a:lnTo>
                  <a:lnTo>
                    <a:pt x="341" y="549"/>
                  </a:lnTo>
                  <a:lnTo>
                    <a:pt x="341" y="552"/>
                  </a:lnTo>
                  <a:lnTo>
                    <a:pt x="348" y="556"/>
                  </a:lnTo>
                  <a:lnTo>
                    <a:pt x="348" y="560"/>
                  </a:lnTo>
                  <a:lnTo>
                    <a:pt x="352" y="560"/>
                  </a:lnTo>
                  <a:lnTo>
                    <a:pt x="355" y="560"/>
                  </a:lnTo>
                  <a:lnTo>
                    <a:pt x="359" y="560"/>
                  </a:lnTo>
                  <a:lnTo>
                    <a:pt x="363" y="556"/>
                  </a:lnTo>
                  <a:lnTo>
                    <a:pt x="367" y="556"/>
                  </a:lnTo>
                  <a:lnTo>
                    <a:pt x="367" y="560"/>
                  </a:lnTo>
                  <a:lnTo>
                    <a:pt x="370" y="556"/>
                  </a:lnTo>
                  <a:lnTo>
                    <a:pt x="374" y="556"/>
                  </a:lnTo>
                  <a:lnTo>
                    <a:pt x="374" y="560"/>
                  </a:lnTo>
                  <a:lnTo>
                    <a:pt x="374" y="563"/>
                  </a:lnTo>
                  <a:lnTo>
                    <a:pt x="378" y="563"/>
                  </a:lnTo>
                  <a:lnTo>
                    <a:pt x="378" y="563"/>
                  </a:lnTo>
                  <a:lnTo>
                    <a:pt x="381" y="563"/>
                  </a:lnTo>
                  <a:lnTo>
                    <a:pt x="385" y="556"/>
                  </a:lnTo>
                  <a:lnTo>
                    <a:pt x="392" y="552"/>
                  </a:lnTo>
                  <a:lnTo>
                    <a:pt x="400" y="552"/>
                  </a:lnTo>
                  <a:lnTo>
                    <a:pt x="400" y="552"/>
                  </a:lnTo>
                  <a:lnTo>
                    <a:pt x="407" y="556"/>
                  </a:lnTo>
                  <a:lnTo>
                    <a:pt x="411" y="556"/>
                  </a:lnTo>
                  <a:lnTo>
                    <a:pt x="415" y="552"/>
                  </a:lnTo>
                  <a:lnTo>
                    <a:pt x="418" y="556"/>
                  </a:lnTo>
                  <a:lnTo>
                    <a:pt x="422" y="556"/>
                  </a:lnTo>
                  <a:lnTo>
                    <a:pt x="422" y="556"/>
                  </a:lnTo>
                  <a:lnTo>
                    <a:pt x="426" y="556"/>
                  </a:lnTo>
                  <a:lnTo>
                    <a:pt x="429" y="556"/>
                  </a:lnTo>
                  <a:lnTo>
                    <a:pt x="433" y="556"/>
                  </a:lnTo>
                  <a:lnTo>
                    <a:pt x="437" y="552"/>
                  </a:lnTo>
                  <a:lnTo>
                    <a:pt x="437" y="552"/>
                  </a:lnTo>
                  <a:lnTo>
                    <a:pt x="441" y="552"/>
                  </a:lnTo>
                  <a:lnTo>
                    <a:pt x="441" y="549"/>
                  </a:lnTo>
                  <a:lnTo>
                    <a:pt x="444" y="549"/>
                  </a:lnTo>
                  <a:lnTo>
                    <a:pt x="444" y="545"/>
                  </a:lnTo>
                  <a:lnTo>
                    <a:pt x="448" y="541"/>
                  </a:lnTo>
                  <a:lnTo>
                    <a:pt x="452" y="541"/>
                  </a:lnTo>
                  <a:lnTo>
                    <a:pt x="459" y="541"/>
                  </a:lnTo>
                  <a:lnTo>
                    <a:pt x="463" y="537"/>
                  </a:lnTo>
                  <a:lnTo>
                    <a:pt x="463" y="534"/>
                  </a:lnTo>
                  <a:lnTo>
                    <a:pt x="463" y="534"/>
                  </a:lnTo>
                  <a:lnTo>
                    <a:pt x="467" y="530"/>
                  </a:lnTo>
                  <a:lnTo>
                    <a:pt x="470" y="534"/>
                  </a:lnTo>
                  <a:lnTo>
                    <a:pt x="474" y="534"/>
                  </a:lnTo>
                  <a:lnTo>
                    <a:pt x="481" y="534"/>
                  </a:lnTo>
                  <a:lnTo>
                    <a:pt x="481" y="534"/>
                  </a:lnTo>
                  <a:lnTo>
                    <a:pt x="481" y="530"/>
                  </a:lnTo>
                  <a:lnTo>
                    <a:pt x="489" y="526"/>
                  </a:lnTo>
                  <a:lnTo>
                    <a:pt x="492" y="526"/>
                  </a:lnTo>
                  <a:lnTo>
                    <a:pt x="492" y="530"/>
                  </a:lnTo>
                  <a:lnTo>
                    <a:pt x="496" y="530"/>
                  </a:lnTo>
                  <a:lnTo>
                    <a:pt x="496" y="530"/>
                  </a:lnTo>
                  <a:lnTo>
                    <a:pt x="492" y="534"/>
                  </a:lnTo>
                  <a:lnTo>
                    <a:pt x="496" y="537"/>
                  </a:lnTo>
                  <a:lnTo>
                    <a:pt x="496" y="537"/>
                  </a:lnTo>
                  <a:lnTo>
                    <a:pt x="500" y="537"/>
                  </a:lnTo>
                  <a:lnTo>
                    <a:pt x="500" y="537"/>
                  </a:lnTo>
                  <a:lnTo>
                    <a:pt x="504" y="541"/>
                  </a:lnTo>
                  <a:lnTo>
                    <a:pt x="504" y="545"/>
                  </a:lnTo>
                  <a:lnTo>
                    <a:pt x="500" y="545"/>
                  </a:lnTo>
                  <a:lnTo>
                    <a:pt x="500" y="549"/>
                  </a:lnTo>
                  <a:lnTo>
                    <a:pt x="504" y="549"/>
                  </a:lnTo>
                  <a:lnTo>
                    <a:pt x="507" y="549"/>
                  </a:lnTo>
                  <a:lnTo>
                    <a:pt x="511" y="549"/>
                  </a:lnTo>
                  <a:lnTo>
                    <a:pt x="511" y="552"/>
                  </a:lnTo>
                  <a:lnTo>
                    <a:pt x="515" y="552"/>
                  </a:lnTo>
                  <a:lnTo>
                    <a:pt x="518" y="552"/>
                  </a:lnTo>
                  <a:lnTo>
                    <a:pt x="522" y="552"/>
                  </a:lnTo>
                  <a:lnTo>
                    <a:pt x="526" y="552"/>
                  </a:lnTo>
                  <a:lnTo>
                    <a:pt x="526" y="556"/>
                  </a:lnTo>
                  <a:lnTo>
                    <a:pt x="529" y="556"/>
                  </a:lnTo>
                  <a:lnTo>
                    <a:pt x="529" y="560"/>
                  </a:lnTo>
                  <a:lnTo>
                    <a:pt x="533" y="560"/>
                  </a:lnTo>
                  <a:lnTo>
                    <a:pt x="537" y="563"/>
                  </a:lnTo>
                  <a:lnTo>
                    <a:pt x="537" y="567"/>
                  </a:lnTo>
                  <a:lnTo>
                    <a:pt x="541" y="574"/>
                  </a:lnTo>
                  <a:lnTo>
                    <a:pt x="541" y="578"/>
                  </a:lnTo>
                  <a:lnTo>
                    <a:pt x="541" y="586"/>
                  </a:lnTo>
                  <a:lnTo>
                    <a:pt x="541" y="589"/>
                  </a:lnTo>
                  <a:lnTo>
                    <a:pt x="537" y="589"/>
                  </a:lnTo>
                  <a:lnTo>
                    <a:pt x="537" y="589"/>
                  </a:lnTo>
                  <a:lnTo>
                    <a:pt x="533" y="593"/>
                  </a:lnTo>
                  <a:lnTo>
                    <a:pt x="533" y="593"/>
                  </a:lnTo>
                  <a:lnTo>
                    <a:pt x="533" y="597"/>
                  </a:lnTo>
                  <a:lnTo>
                    <a:pt x="533" y="600"/>
                  </a:lnTo>
                  <a:lnTo>
                    <a:pt x="533" y="600"/>
                  </a:lnTo>
                  <a:lnTo>
                    <a:pt x="529" y="600"/>
                  </a:lnTo>
                  <a:lnTo>
                    <a:pt x="529" y="600"/>
                  </a:lnTo>
                  <a:lnTo>
                    <a:pt x="526" y="604"/>
                  </a:lnTo>
                  <a:lnTo>
                    <a:pt x="529" y="608"/>
                  </a:lnTo>
                  <a:lnTo>
                    <a:pt x="526" y="608"/>
                  </a:lnTo>
                  <a:lnTo>
                    <a:pt x="526" y="612"/>
                  </a:lnTo>
                  <a:lnTo>
                    <a:pt x="529" y="612"/>
                  </a:lnTo>
                  <a:lnTo>
                    <a:pt x="529" y="615"/>
                  </a:lnTo>
                  <a:lnTo>
                    <a:pt x="533" y="615"/>
                  </a:lnTo>
                  <a:lnTo>
                    <a:pt x="533" y="619"/>
                  </a:lnTo>
                  <a:lnTo>
                    <a:pt x="533" y="623"/>
                  </a:lnTo>
                  <a:lnTo>
                    <a:pt x="537" y="619"/>
                  </a:lnTo>
                  <a:lnTo>
                    <a:pt x="544" y="619"/>
                  </a:lnTo>
                  <a:lnTo>
                    <a:pt x="544" y="623"/>
                  </a:lnTo>
                  <a:lnTo>
                    <a:pt x="544" y="623"/>
                  </a:lnTo>
                  <a:lnTo>
                    <a:pt x="548" y="626"/>
                  </a:lnTo>
                  <a:lnTo>
                    <a:pt x="552" y="623"/>
                  </a:lnTo>
                  <a:lnTo>
                    <a:pt x="552" y="626"/>
                  </a:lnTo>
                  <a:lnTo>
                    <a:pt x="552" y="630"/>
                  </a:lnTo>
                  <a:lnTo>
                    <a:pt x="552" y="630"/>
                  </a:lnTo>
                  <a:lnTo>
                    <a:pt x="555" y="634"/>
                  </a:lnTo>
                  <a:lnTo>
                    <a:pt x="555" y="634"/>
                  </a:lnTo>
                  <a:lnTo>
                    <a:pt x="559" y="634"/>
                  </a:lnTo>
                  <a:lnTo>
                    <a:pt x="559" y="634"/>
                  </a:lnTo>
                  <a:lnTo>
                    <a:pt x="563" y="634"/>
                  </a:lnTo>
                  <a:lnTo>
                    <a:pt x="566" y="638"/>
                  </a:lnTo>
                  <a:lnTo>
                    <a:pt x="566" y="638"/>
                  </a:lnTo>
                  <a:lnTo>
                    <a:pt x="566" y="641"/>
                  </a:lnTo>
                  <a:lnTo>
                    <a:pt x="566" y="641"/>
                  </a:lnTo>
                  <a:lnTo>
                    <a:pt x="563" y="649"/>
                  </a:lnTo>
                  <a:lnTo>
                    <a:pt x="559" y="649"/>
                  </a:lnTo>
                  <a:lnTo>
                    <a:pt x="559" y="652"/>
                  </a:lnTo>
                  <a:lnTo>
                    <a:pt x="563" y="652"/>
                  </a:lnTo>
                  <a:lnTo>
                    <a:pt x="566" y="652"/>
                  </a:lnTo>
                  <a:lnTo>
                    <a:pt x="566" y="652"/>
                  </a:lnTo>
                  <a:lnTo>
                    <a:pt x="570" y="652"/>
                  </a:lnTo>
                  <a:lnTo>
                    <a:pt x="570" y="652"/>
                  </a:lnTo>
                  <a:lnTo>
                    <a:pt x="570" y="656"/>
                  </a:lnTo>
                  <a:lnTo>
                    <a:pt x="570" y="660"/>
                  </a:lnTo>
                  <a:lnTo>
                    <a:pt x="574" y="664"/>
                  </a:lnTo>
                  <a:lnTo>
                    <a:pt x="578" y="660"/>
                  </a:lnTo>
                  <a:lnTo>
                    <a:pt x="581" y="660"/>
                  </a:lnTo>
                  <a:lnTo>
                    <a:pt x="589" y="656"/>
                  </a:lnTo>
                  <a:lnTo>
                    <a:pt x="592" y="660"/>
                  </a:lnTo>
                  <a:lnTo>
                    <a:pt x="592" y="660"/>
                  </a:lnTo>
                  <a:lnTo>
                    <a:pt x="589" y="664"/>
                  </a:lnTo>
                  <a:lnTo>
                    <a:pt x="589" y="664"/>
                  </a:lnTo>
                  <a:lnTo>
                    <a:pt x="592" y="664"/>
                  </a:lnTo>
                  <a:lnTo>
                    <a:pt x="592" y="667"/>
                  </a:lnTo>
                  <a:lnTo>
                    <a:pt x="600" y="664"/>
                  </a:lnTo>
                  <a:lnTo>
                    <a:pt x="600" y="664"/>
                  </a:lnTo>
                  <a:lnTo>
                    <a:pt x="600" y="660"/>
                  </a:lnTo>
                  <a:lnTo>
                    <a:pt x="600" y="656"/>
                  </a:lnTo>
                  <a:lnTo>
                    <a:pt x="600" y="656"/>
                  </a:lnTo>
                  <a:lnTo>
                    <a:pt x="600" y="649"/>
                  </a:lnTo>
                  <a:lnTo>
                    <a:pt x="600" y="649"/>
                  </a:lnTo>
                  <a:lnTo>
                    <a:pt x="600" y="645"/>
                  </a:lnTo>
                  <a:lnTo>
                    <a:pt x="607" y="645"/>
                  </a:lnTo>
                  <a:lnTo>
                    <a:pt x="607" y="649"/>
                  </a:lnTo>
                  <a:lnTo>
                    <a:pt x="607" y="645"/>
                  </a:lnTo>
                  <a:lnTo>
                    <a:pt x="607" y="645"/>
                  </a:lnTo>
                  <a:lnTo>
                    <a:pt x="611" y="645"/>
                  </a:lnTo>
                  <a:lnTo>
                    <a:pt x="611" y="645"/>
                  </a:lnTo>
                  <a:lnTo>
                    <a:pt x="611" y="641"/>
                  </a:lnTo>
                  <a:lnTo>
                    <a:pt x="615" y="641"/>
                  </a:lnTo>
                  <a:lnTo>
                    <a:pt x="618" y="641"/>
                  </a:lnTo>
                  <a:lnTo>
                    <a:pt x="618" y="645"/>
                  </a:lnTo>
                  <a:lnTo>
                    <a:pt x="618" y="645"/>
                  </a:lnTo>
                  <a:lnTo>
                    <a:pt x="622" y="645"/>
                  </a:lnTo>
                  <a:lnTo>
                    <a:pt x="622" y="641"/>
                  </a:lnTo>
                  <a:lnTo>
                    <a:pt x="626" y="641"/>
                  </a:lnTo>
                  <a:lnTo>
                    <a:pt x="629" y="641"/>
                  </a:lnTo>
                  <a:lnTo>
                    <a:pt x="629" y="641"/>
                  </a:lnTo>
                  <a:lnTo>
                    <a:pt x="629" y="641"/>
                  </a:lnTo>
                  <a:lnTo>
                    <a:pt x="633" y="645"/>
                  </a:lnTo>
                  <a:lnTo>
                    <a:pt x="637" y="641"/>
                  </a:lnTo>
                  <a:lnTo>
                    <a:pt x="637" y="638"/>
                  </a:lnTo>
                  <a:lnTo>
                    <a:pt x="641" y="638"/>
                  </a:lnTo>
                  <a:lnTo>
                    <a:pt x="644" y="641"/>
                  </a:lnTo>
                  <a:lnTo>
                    <a:pt x="648" y="638"/>
                  </a:lnTo>
                  <a:lnTo>
                    <a:pt x="648" y="634"/>
                  </a:lnTo>
                  <a:lnTo>
                    <a:pt x="652" y="630"/>
                  </a:lnTo>
                  <a:lnTo>
                    <a:pt x="655" y="630"/>
                  </a:lnTo>
                  <a:lnTo>
                    <a:pt x="659" y="630"/>
                  </a:lnTo>
                  <a:lnTo>
                    <a:pt x="663" y="634"/>
                  </a:lnTo>
                  <a:lnTo>
                    <a:pt x="663" y="634"/>
                  </a:lnTo>
                  <a:lnTo>
                    <a:pt x="666" y="634"/>
                  </a:lnTo>
                  <a:lnTo>
                    <a:pt x="666" y="638"/>
                  </a:lnTo>
                  <a:lnTo>
                    <a:pt x="674" y="638"/>
                  </a:lnTo>
                  <a:lnTo>
                    <a:pt x="678" y="638"/>
                  </a:lnTo>
                  <a:lnTo>
                    <a:pt x="681" y="638"/>
                  </a:lnTo>
                  <a:lnTo>
                    <a:pt x="685" y="638"/>
                  </a:lnTo>
                  <a:lnTo>
                    <a:pt x="681" y="641"/>
                  </a:lnTo>
                  <a:lnTo>
                    <a:pt x="681" y="641"/>
                  </a:lnTo>
                  <a:lnTo>
                    <a:pt x="678" y="649"/>
                  </a:lnTo>
                  <a:lnTo>
                    <a:pt x="681" y="649"/>
                  </a:lnTo>
                  <a:lnTo>
                    <a:pt x="681" y="652"/>
                  </a:lnTo>
                  <a:lnTo>
                    <a:pt x="689" y="652"/>
                  </a:lnTo>
                  <a:lnTo>
                    <a:pt x="689" y="656"/>
                  </a:lnTo>
                  <a:lnTo>
                    <a:pt x="692" y="656"/>
                  </a:lnTo>
                  <a:lnTo>
                    <a:pt x="696" y="660"/>
                  </a:lnTo>
                  <a:lnTo>
                    <a:pt x="700" y="656"/>
                  </a:lnTo>
                  <a:lnTo>
                    <a:pt x="700" y="660"/>
                  </a:lnTo>
                  <a:lnTo>
                    <a:pt x="703" y="656"/>
                  </a:lnTo>
                  <a:lnTo>
                    <a:pt x="703" y="660"/>
                  </a:lnTo>
                  <a:lnTo>
                    <a:pt x="707" y="660"/>
                  </a:lnTo>
                  <a:lnTo>
                    <a:pt x="707" y="660"/>
                  </a:lnTo>
                  <a:lnTo>
                    <a:pt x="711" y="660"/>
                  </a:lnTo>
                  <a:lnTo>
                    <a:pt x="711" y="660"/>
                  </a:lnTo>
                  <a:lnTo>
                    <a:pt x="711" y="656"/>
                  </a:lnTo>
                  <a:lnTo>
                    <a:pt x="711" y="652"/>
                  </a:lnTo>
                  <a:lnTo>
                    <a:pt x="715" y="656"/>
                  </a:lnTo>
                  <a:lnTo>
                    <a:pt x="718" y="660"/>
                  </a:lnTo>
                  <a:lnTo>
                    <a:pt x="718" y="660"/>
                  </a:lnTo>
                  <a:lnTo>
                    <a:pt x="722" y="664"/>
                  </a:lnTo>
                  <a:lnTo>
                    <a:pt x="726" y="660"/>
                  </a:lnTo>
                  <a:lnTo>
                    <a:pt x="726" y="664"/>
                  </a:lnTo>
                  <a:lnTo>
                    <a:pt x="729" y="660"/>
                  </a:lnTo>
                  <a:lnTo>
                    <a:pt x="729" y="660"/>
                  </a:lnTo>
                  <a:lnTo>
                    <a:pt x="733" y="660"/>
                  </a:lnTo>
                  <a:lnTo>
                    <a:pt x="733" y="660"/>
                  </a:lnTo>
                  <a:lnTo>
                    <a:pt x="737" y="664"/>
                  </a:lnTo>
                  <a:lnTo>
                    <a:pt x="733" y="664"/>
                  </a:lnTo>
                  <a:lnTo>
                    <a:pt x="733" y="664"/>
                  </a:lnTo>
                  <a:lnTo>
                    <a:pt x="729" y="667"/>
                  </a:lnTo>
                  <a:lnTo>
                    <a:pt x="729" y="671"/>
                  </a:lnTo>
                  <a:lnTo>
                    <a:pt x="733" y="675"/>
                  </a:lnTo>
                  <a:lnTo>
                    <a:pt x="737" y="675"/>
                  </a:lnTo>
                  <a:lnTo>
                    <a:pt x="737" y="678"/>
                  </a:lnTo>
                  <a:lnTo>
                    <a:pt x="737" y="678"/>
                  </a:lnTo>
                  <a:lnTo>
                    <a:pt x="737" y="678"/>
                  </a:lnTo>
                  <a:lnTo>
                    <a:pt x="737" y="678"/>
                  </a:lnTo>
                  <a:lnTo>
                    <a:pt x="741" y="678"/>
                  </a:lnTo>
                  <a:lnTo>
                    <a:pt x="741" y="678"/>
                  </a:lnTo>
                  <a:lnTo>
                    <a:pt x="744" y="678"/>
                  </a:lnTo>
                  <a:lnTo>
                    <a:pt x="748" y="675"/>
                  </a:lnTo>
                  <a:lnTo>
                    <a:pt x="744" y="675"/>
                  </a:lnTo>
                  <a:lnTo>
                    <a:pt x="744" y="675"/>
                  </a:lnTo>
                  <a:lnTo>
                    <a:pt x="744" y="675"/>
                  </a:lnTo>
                  <a:lnTo>
                    <a:pt x="744" y="671"/>
                  </a:lnTo>
                  <a:lnTo>
                    <a:pt x="741" y="671"/>
                  </a:lnTo>
                  <a:lnTo>
                    <a:pt x="741" y="667"/>
                  </a:lnTo>
                  <a:lnTo>
                    <a:pt x="741" y="667"/>
                  </a:lnTo>
                  <a:lnTo>
                    <a:pt x="744" y="664"/>
                  </a:lnTo>
                  <a:lnTo>
                    <a:pt x="744" y="664"/>
                  </a:lnTo>
                  <a:lnTo>
                    <a:pt x="744" y="660"/>
                  </a:lnTo>
                  <a:lnTo>
                    <a:pt x="744" y="660"/>
                  </a:lnTo>
                  <a:lnTo>
                    <a:pt x="744" y="660"/>
                  </a:lnTo>
                  <a:lnTo>
                    <a:pt x="744" y="660"/>
                  </a:lnTo>
                  <a:lnTo>
                    <a:pt x="744" y="664"/>
                  </a:lnTo>
                  <a:lnTo>
                    <a:pt x="748" y="664"/>
                  </a:lnTo>
                  <a:lnTo>
                    <a:pt x="748" y="664"/>
                  </a:lnTo>
                  <a:lnTo>
                    <a:pt x="748" y="664"/>
                  </a:lnTo>
                  <a:lnTo>
                    <a:pt x="748" y="664"/>
                  </a:lnTo>
                  <a:lnTo>
                    <a:pt x="748" y="664"/>
                  </a:lnTo>
                  <a:lnTo>
                    <a:pt x="748" y="664"/>
                  </a:lnTo>
                  <a:lnTo>
                    <a:pt x="748" y="664"/>
                  </a:lnTo>
                  <a:lnTo>
                    <a:pt x="752" y="664"/>
                  </a:lnTo>
                  <a:lnTo>
                    <a:pt x="755" y="660"/>
                  </a:lnTo>
                  <a:lnTo>
                    <a:pt x="755" y="660"/>
                  </a:lnTo>
                  <a:lnTo>
                    <a:pt x="759" y="660"/>
                  </a:lnTo>
                  <a:lnTo>
                    <a:pt x="763" y="660"/>
                  </a:lnTo>
                  <a:lnTo>
                    <a:pt x="763" y="656"/>
                  </a:lnTo>
                  <a:lnTo>
                    <a:pt x="766" y="656"/>
                  </a:lnTo>
                  <a:lnTo>
                    <a:pt x="766" y="656"/>
                  </a:lnTo>
                  <a:lnTo>
                    <a:pt x="770" y="656"/>
                  </a:lnTo>
                  <a:lnTo>
                    <a:pt x="774" y="656"/>
                  </a:lnTo>
                  <a:lnTo>
                    <a:pt x="778" y="652"/>
                  </a:lnTo>
                  <a:lnTo>
                    <a:pt x="781" y="652"/>
                  </a:lnTo>
                  <a:lnTo>
                    <a:pt x="781" y="649"/>
                  </a:lnTo>
                  <a:lnTo>
                    <a:pt x="781" y="649"/>
                  </a:lnTo>
                  <a:lnTo>
                    <a:pt x="785" y="649"/>
                  </a:lnTo>
                  <a:lnTo>
                    <a:pt x="785" y="649"/>
                  </a:lnTo>
                  <a:lnTo>
                    <a:pt x="785" y="649"/>
                  </a:lnTo>
                  <a:lnTo>
                    <a:pt x="789" y="645"/>
                  </a:lnTo>
                  <a:lnTo>
                    <a:pt x="789" y="645"/>
                  </a:lnTo>
                  <a:lnTo>
                    <a:pt x="789" y="641"/>
                  </a:lnTo>
                  <a:lnTo>
                    <a:pt x="789" y="638"/>
                  </a:lnTo>
                  <a:lnTo>
                    <a:pt x="789" y="638"/>
                  </a:lnTo>
                  <a:lnTo>
                    <a:pt x="789" y="634"/>
                  </a:lnTo>
                  <a:lnTo>
                    <a:pt x="789" y="638"/>
                  </a:lnTo>
                  <a:lnTo>
                    <a:pt x="792" y="638"/>
                  </a:lnTo>
                  <a:lnTo>
                    <a:pt x="796" y="641"/>
                  </a:lnTo>
                  <a:lnTo>
                    <a:pt x="800" y="641"/>
                  </a:lnTo>
                  <a:lnTo>
                    <a:pt x="800" y="641"/>
                  </a:lnTo>
                  <a:lnTo>
                    <a:pt x="800" y="645"/>
                  </a:lnTo>
                  <a:lnTo>
                    <a:pt x="796" y="645"/>
                  </a:lnTo>
                  <a:lnTo>
                    <a:pt x="796" y="645"/>
                  </a:lnTo>
                  <a:lnTo>
                    <a:pt x="803" y="645"/>
                  </a:lnTo>
                  <a:lnTo>
                    <a:pt x="803" y="641"/>
                  </a:lnTo>
                  <a:lnTo>
                    <a:pt x="807" y="641"/>
                  </a:lnTo>
                  <a:lnTo>
                    <a:pt x="807" y="638"/>
                  </a:lnTo>
                  <a:lnTo>
                    <a:pt x="811" y="641"/>
                  </a:lnTo>
                  <a:lnTo>
                    <a:pt x="811" y="641"/>
                  </a:lnTo>
                  <a:lnTo>
                    <a:pt x="815" y="638"/>
                  </a:lnTo>
                  <a:lnTo>
                    <a:pt x="815" y="638"/>
                  </a:lnTo>
                  <a:lnTo>
                    <a:pt x="815" y="638"/>
                  </a:lnTo>
                  <a:lnTo>
                    <a:pt x="818" y="638"/>
                  </a:lnTo>
                  <a:lnTo>
                    <a:pt x="818" y="641"/>
                  </a:lnTo>
                  <a:lnTo>
                    <a:pt x="822" y="638"/>
                  </a:lnTo>
                  <a:lnTo>
                    <a:pt x="822" y="638"/>
                  </a:lnTo>
                  <a:lnTo>
                    <a:pt x="826" y="638"/>
                  </a:lnTo>
                  <a:lnTo>
                    <a:pt x="826" y="638"/>
                  </a:lnTo>
                  <a:lnTo>
                    <a:pt x="826" y="638"/>
                  </a:lnTo>
                  <a:lnTo>
                    <a:pt x="826" y="634"/>
                  </a:lnTo>
                  <a:lnTo>
                    <a:pt x="829" y="634"/>
                  </a:lnTo>
                  <a:lnTo>
                    <a:pt x="833" y="634"/>
                  </a:lnTo>
                  <a:lnTo>
                    <a:pt x="833" y="634"/>
                  </a:lnTo>
                  <a:lnTo>
                    <a:pt x="833" y="634"/>
                  </a:lnTo>
                  <a:lnTo>
                    <a:pt x="837" y="634"/>
                  </a:lnTo>
                  <a:lnTo>
                    <a:pt x="837" y="634"/>
                  </a:lnTo>
                  <a:lnTo>
                    <a:pt x="840" y="630"/>
                  </a:lnTo>
                  <a:lnTo>
                    <a:pt x="840" y="630"/>
                  </a:lnTo>
                  <a:lnTo>
                    <a:pt x="840" y="626"/>
                  </a:lnTo>
                  <a:lnTo>
                    <a:pt x="840" y="626"/>
                  </a:lnTo>
                  <a:lnTo>
                    <a:pt x="840" y="623"/>
                  </a:lnTo>
                  <a:lnTo>
                    <a:pt x="840" y="623"/>
                  </a:lnTo>
                  <a:lnTo>
                    <a:pt x="844" y="619"/>
                  </a:lnTo>
                  <a:lnTo>
                    <a:pt x="848" y="619"/>
                  </a:lnTo>
                  <a:lnTo>
                    <a:pt x="848" y="623"/>
                  </a:lnTo>
                  <a:lnTo>
                    <a:pt x="852" y="623"/>
                  </a:lnTo>
                  <a:lnTo>
                    <a:pt x="852" y="619"/>
                  </a:lnTo>
                  <a:lnTo>
                    <a:pt x="852" y="619"/>
                  </a:lnTo>
                  <a:lnTo>
                    <a:pt x="852" y="615"/>
                  </a:lnTo>
                  <a:lnTo>
                    <a:pt x="855" y="615"/>
                  </a:lnTo>
                  <a:lnTo>
                    <a:pt x="855" y="615"/>
                  </a:lnTo>
                  <a:lnTo>
                    <a:pt x="855" y="615"/>
                  </a:lnTo>
                  <a:lnTo>
                    <a:pt x="859" y="615"/>
                  </a:lnTo>
                  <a:lnTo>
                    <a:pt x="859" y="615"/>
                  </a:lnTo>
                  <a:lnTo>
                    <a:pt x="859" y="612"/>
                  </a:lnTo>
                  <a:lnTo>
                    <a:pt x="863" y="612"/>
                  </a:lnTo>
                  <a:lnTo>
                    <a:pt x="863" y="612"/>
                  </a:lnTo>
                  <a:lnTo>
                    <a:pt x="859" y="608"/>
                  </a:lnTo>
                  <a:lnTo>
                    <a:pt x="859" y="612"/>
                  </a:lnTo>
                  <a:lnTo>
                    <a:pt x="855" y="608"/>
                  </a:lnTo>
                  <a:lnTo>
                    <a:pt x="859" y="608"/>
                  </a:lnTo>
                  <a:lnTo>
                    <a:pt x="863" y="604"/>
                  </a:lnTo>
                  <a:lnTo>
                    <a:pt x="863" y="604"/>
                  </a:lnTo>
                  <a:lnTo>
                    <a:pt x="866" y="604"/>
                  </a:lnTo>
                  <a:lnTo>
                    <a:pt x="870" y="608"/>
                  </a:lnTo>
                  <a:lnTo>
                    <a:pt x="870" y="604"/>
                  </a:lnTo>
                  <a:lnTo>
                    <a:pt x="866" y="600"/>
                  </a:lnTo>
                  <a:lnTo>
                    <a:pt x="866" y="600"/>
                  </a:lnTo>
                  <a:lnTo>
                    <a:pt x="866" y="600"/>
                  </a:lnTo>
                  <a:lnTo>
                    <a:pt x="870" y="600"/>
                  </a:lnTo>
                  <a:lnTo>
                    <a:pt x="874" y="600"/>
                  </a:lnTo>
                  <a:lnTo>
                    <a:pt x="874" y="597"/>
                  </a:lnTo>
                  <a:lnTo>
                    <a:pt x="870" y="597"/>
                  </a:lnTo>
                  <a:lnTo>
                    <a:pt x="870" y="597"/>
                  </a:lnTo>
                  <a:lnTo>
                    <a:pt x="866" y="593"/>
                  </a:lnTo>
                  <a:lnTo>
                    <a:pt x="870" y="593"/>
                  </a:lnTo>
                  <a:lnTo>
                    <a:pt x="870" y="597"/>
                  </a:lnTo>
                  <a:lnTo>
                    <a:pt x="874" y="597"/>
                  </a:lnTo>
                  <a:lnTo>
                    <a:pt x="874" y="597"/>
                  </a:lnTo>
                  <a:lnTo>
                    <a:pt x="874" y="593"/>
                  </a:lnTo>
                  <a:lnTo>
                    <a:pt x="870" y="593"/>
                  </a:lnTo>
                  <a:lnTo>
                    <a:pt x="870" y="589"/>
                  </a:lnTo>
                  <a:lnTo>
                    <a:pt x="874" y="589"/>
                  </a:lnTo>
                  <a:lnTo>
                    <a:pt x="874" y="589"/>
                  </a:lnTo>
                  <a:lnTo>
                    <a:pt x="878" y="589"/>
                  </a:lnTo>
                  <a:lnTo>
                    <a:pt x="878" y="593"/>
                  </a:lnTo>
                  <a:lnTo>
                    <a:pt x="878" y="593"/>
                  </a:lnTo>
                  <a:lnTo>
                    <a:pt x="881" y="593"/>
                  </a:lnTo>
                  <a:lnTo>
                    <a:pt x="881" y="589"/>
                  </a:lnTo>
                  <a:lnTo>
                    <a:pt x="881" y="589"/>
                  </a:lnTo>
                  <a:lnTo>
                    <a:pt x="878" y="589"/>
                  </a:lnTo>
                  <a:lnTo>
                    <a:pt x="878" y="586"/>
                  </a:lnTo>
                  <a:lnTo>
                    <a:pt x="881" y="586"/>
                  </a:lnTo>
                  <a:lnTo>
                    <a:pt x="881" y="586"/>
                  </a:lnTo>
                  <a:lnTo>
                    <a:pt x="878" y="586"/>
                  </a:lnTo>
                  <a:lnTo>
                    <a:pt x="881" y="582"/>
                  </a:lnTo>
                  <a:lnTo>
                    <a:pt x="878" y="578"/>
                  </a:lnTo>
                  <a:lnTo>
                    <a:pt x="878" y="578"/>
                  </a:lnTo>
                  <a:lnTo>
                    <a:pt x="874" y="582"/>
                  </a:lnTo>
                  <a:lnTo>
                    <a:pt x="878" y="578"/>
                  </a:lnTo>
                  <a:lnTo>
                    <a:pt x="878" y="574"/>
                  </a:lnTo>
                  <a:lnTo>
                    <a:pt x="885" y="574"/>
                  </a:lnTo>
                  <a:lnTo>
                    <a:pt x="881" y="571"/>
                  </a:lnTo>
                  <a:lnTo>
                    <a:pt x="881" y="574"/>
                  </a:lnTo>
                  <a:lnTo>
                    <a:pt x="878" y="571"/>
                  </a:lnTo>
                  <a:lnTo>
                    <a:pt x="881" y="571"/>
                  </a:lnTo>
                  <a:lnTo>
                    <a:pt x="878" y="567"/>
                  </a:lnTo>
                  <a:lnTo>
                    <a:pt x="874" y="567"/>
                  </a:lnTo>
                  <a:lnTo>
                    <a:pt x="878" y="567"/>
                  </a:lnTo>
                  <a:lnTo>
                    <a:pt x="878" y="563"/>
                  </a:lnTo>
                  <a:lnTo>
                    <a:pt x="878" y="567"/>
                  </a:lnTo>
                  <a:lnTo>
                    <a:pt x="878" y="563"/>
                  </a:lnTo>
                  <a:lnTo>
                    <a:pt x="881" y="563"/>
                  </a:lnTo>
                  <a:lnTo>
                    <a:pt x="881" y="563"/>
                  </a:lnTo>
                  <a:lnTo>
                    <a:pt x="881" y="567"/>
                  </a:lnTo>
                  <a:lnTo>
                    <a:pt x="885" y="567"/>
                  </a:lnTo>
                  <a:lnTo>
                    <a:pt x="889" y="563"/>
                  </a:lnTo>
                  <a:lnTo>
                    <a:pt x="889" y="560"/>
                  </a:lnTo>
                  <a:lnTo>
                    <a:pt x="892" y="560"/>
                  </a:lnTo>
                  <a:lnTo>
                    <a:pt x="889" y="560"/>
                  </a:lnTo>
                  <a:lnTo>
                    <a:pt x="885" y="556"/>
                  </a:lnTo>
                  <a:lnTo>
                    <a:pt x="889" y="556"/>
                  </a:lnTo>
                  <a:lnTo>
                    <a:pt x="889" y="556"/>
                  </a:lnTo>
                  <a:lnTo>
                    <a:pt x="892" y="556"/>
                  </a:lnTo>
                  <a:lnTo>
                    <a:pt x="892" y="552"/>
                  </a:lnTo>
                  <a:lnTo>
                    <a:pt x="892" y="552"/>
                  </a:lnTo>
                  <a:lnTo>
                    <a:pt x="892" y="552"/>
                  </a:lnTo>
                  <a:lnTo>
                    <a:pt x="892" y="549"/>
                  </a:lnTo>
                  <a:lnTo>
                    <a:pt x="892" y="549"/>
                  </a:lnTo>
                  <a:lnTo>
                    <a:pt x="892" y="545"/>
                  </a:lnTo>
                  <a:lnTo>
                    <a:pt x="892" y="545"/>
                  </a:lnTo>
                  <a:lnTo>
                    <a:pt x="889" y="541"/>
                  </a:lnTo>
                  <a:lnTo>
                    <a:pt x="896" y="545"/>
                  </a:lnTo>
                  <a:lnTo>
                    <a:pt x="896" y="541"/>
                  </a:lnTo>
                  <a:lnTo>
                    <a:pt x="900" y="537"/>
                  </a:lnTo>
                  <a:lnTo>
                    <a:pt x="900" y="537"/>
                  </a:lnTo>
                  <a:lnTo>
                    <a:pt x="903" y="537"/>
                  </a:lnTo>
                  <a:lnTo>
                    <a:pt x="903" y="541"/>
                  </a:lnTo>
                  <a:lnTo>
                    <a:pt x="903" y="537"/>
                  </a:lnTo>
                  <a:lnTo>
                    <a:pt x="907" y="537"/>
                  </a:lnTo>
                  <a:lnTo>
                    <a:pt x="903" y="534"/>
                  </a:lnTo>
                  <a:lnTo>
                    <a:pt x="900" y="534"/>
                  </a:lnTo>
                  <a:lnTo>
                    <a:pt x="900" y="530"/>
                  </a:lnTo>
                  <a:lnTo>
                    <a:pt x="900" y="530"/>
                  </a:lnTo>
                  <a:lnTo>
                    <a:pt x="903" y="530"/>
                  </a:lnTo>
                  <a:lnTo>
                    <a:pt x="903" y="530"/>
                  </a:lnTo>
                  <a:lnTo>
                    <a:pt x="903" y="526"/>
                  </a:lnTo>
                  <a:lnTo>
                    <a:pt x="900" y="526"/>
                  </a:lnTo>
                  <a:lnTo>
                    <a:pt x="903" y="526"/>
                  </a:lnTo>
                  <a:lnTo>
                    <a:pt x="903" y="526"/>
                  </a:lnTo>
                  <a:lnTo>
                    <a:pt x="903" y="523"/>
                  </a:lnTo>
                  <a:lnTo>
                    <a:pt x="903" y="523"/>
                  </a:lnTo>
                  <a:lnTo>
                    <a:pt x="896" y="523"/>
                  </a:lnTo>
                  <a:lnTo>
                    <a:pt x="900" y="523"/>
                  </a:lnTo>
                  <a:lnTo>
                    <a:pt x="900" y="519"/>
                  </a:lnTo>
                  <a:lnTo>
                    <a:pt x="903" y="519"/>
                  </a:lnTo>
                  <a:lnTo>
                    <a:pt x="907" y="519"/>
                  </a:lnTo>
                  <a:lnTo>
                    <a:pt x="907" y="519"/>
                  </a:lnTo>
                  <a:lnTo>
                    <a:pt x="907" y="519"/>
                  </a:lnTo>
                  <a:lnTo>
                    <a:pt x="907" y="519"/>
                  </a:lnTo>
                  <a:lnTo>
                    <a:pt x="911" y="519"/>
                  </a:lnTo>
                  <a:lnTo>
                    <a:pt x="911" y="515"/>
                  </a:lnTo>
                  <a:lnTo>
                    <a:pt x="907" y="511"/>
                  </a:lnTo>
                  <a:lnTo>
                    <a:pt x="907" y="511"/>
                  </a:lnTo>
                  <a:lnTo>
                    <a:pt x="903" y="511"/>
                  </a:lnTo>
                  <a:lnTo>
                    <a:pt x="907" y="515"/>
                  </a:lnTo>
                  <a:lnTo>
                    <a:pt x="907" y="515"/>
                  </a:lnTo>
                  <a:lnTo>
                    <a:pt x="903" y="515"/>
                  </a:lnTo>
                  <a:lnTo>
                    <a:pt x="900" y="519"/>
                  </a:lnTo>
                  <a:lnTo>
                    <a:pt x="896" y="515"/>
                  </a:lnTo>
                  <a:lnTo>
                    <a:pt x="896" y="515"/>
                  </a:lnTo>
                  <a:lnTo>
                    <a:pt x="900" y="515"/>
                  </a:lnTo>
                  <a:lnTo>
                    <a:pt x="907" y="508"/>
                  </a:lnTo>
                  <a:lnTo>
                    <a:pt x="907" y="508"/>
                  </a:lnTo>
                  <a:lnTo>
                    <a:pt x="903" y="508"/>
                  </a:lnTo>
                  <a:lnTo>
                    <a:pt x="903" y="504"/>
                  </a:lnTo>
                  <a:lnTo>
                    <a:pt x="903" y="508"/>
                  </a:lnTo>
                  <a:lnTo>
                    <a:pt x="896" y="500"/>
                  </a:lnTo>
                  <a:lnTo>
                    <a:pt x="892" y="500"/>
                  </a:lnTo>
                  <a:lnTo>
                    <a:pt x="889" y="504"/>
                  </a:lnTo>
                  <a:lnTo>
                    <a:pt x="885" y="504"/>
                  </a:lnTo>
                  <a:lnTo>
                    <a:pt x="881" y="497"/>
                  </a:lnTo>
                  <a:lnTo>
                    <a:pt x="878" y="500"/>
                  </a:lnTo>
                  <a:lnTo>
                    <a:pt x="874" y="500"/>
                  </a:lnTo>
                  <a:lnTo>
                    <a:pt x="874" y="504"/>
                  </a:lnTo>
                  <a:lnTo>
                    <a:pt x="874" y="500"/>
                  </a:lnTo>
                  <a:lnTo>
                    <a:pt x="878" y="497"/>
                  </a:lnTo>
                  <a:lnTo>
                    <a:pt x="881" y="497"/>
                  </a:lnTo>
                  <a:lnTo>
                    <a:pt x="881" y="497"/>
                  </a:lnTo>
                  <a:lnTo>
                    <a:pt x="885" y="497"/>
                  </a:lnTo>
                  <a:lnTo>
                    <a:pt x="889" y="497"/>
                  </a:lnTo>
                  <a:lnTo>
                    <a:pt x="889" y="493"/>
                  </a:lnTo>
                  <a:lnTo>
                    <a:pt x="892" y="493"/>
                  </a:lnTo>
                  <a:lnTo>
                    <a:pt x="892" y="493"/>
                  </a:lnTo>
                  <a:lnTo>
                    <a:pt x="896" y="489"/>
                  </a:lnTo>
                  <a:lnTo>
                    <a:pt x="900" y="489"/>
                  </a:lnTo>
                  <a:lnTo>
                    <a:pt x="900" y="485"/>
                  </a:lnTo>
                  <a:lnTo>
                    <a:pt x="896" y="482"/>
                  </a:lnTo>
                  <a:lnTo>
                    <a:pt x="889" y="474"/>
                  </a:lnTo>
                  <a:lnTo>
                    <a:pt x="885" y="474"/>
                  </a:lnTo>
                  <a:lnTo>
                    <a:pt x="878" y="467"/>
                  </a:lnTo>
                  <a:lnTo>
                    <a:pt x="874" y="467"/>
                  </a:lnTo>
                  <a:lnTo>
                    <a:pt x="870" y="471"/>
                  </a:lnTo>
                  <a:lnTo>
                    <a:pt x="866" y="471"/>
                  </a:lnTo>
                  <a:lnTo>
                    <a:pt x="863" y="467"/>
                  </a:lnTo>
                  <a:lnTo>
                    <a:pt x="863" y="463"/>
                  </a:lnTo>
                  <a:lnTo>
                    <a:pt x="859" y="463"/>
                  </a:lnTo>
                  <a:lnTo>
                    <a:pt x="855" y="467"/>
                  </a:lnTo>
                  <a:lnTo>
                    <a:pt x="852" y="467"/>
                  </a:lnTo>
                  <a:lnTo>
                    <a:pt x="848" y="467"/>
                  </a:lnTo>
                  <a:lnTo>
                    <a:pt x="844" y="471"/>
                  </a:lnTo>
                  <a:lnTo>
                    <a:pt x="848" y="463"/>
                  </a:lnTo>
                  <a:lnTo>
                    <a:pt x="852" y="463"/>
                  </a:lnTo>
                  <a:lnTo>
                    <a:pt x="852" y="463"/>
                  </a:lnTo>
                  <a:lnTo>
                    <a:pt x="855" y="463"/>
                  </a:lnTo>
                  <a:lnTo>
                    <a:pt x="855" y="463"/>
                  </a:lnTo>
                  <a:lnTo>
                    <a:pt x="859" y="463"/>
                  </a:lnTo>
                  <a:lnTo>
                    <a:pt x="863" y="463"/>
                  </a:lnTo>
                  <a:lnTo>
                    <a:pt x="863" y="467"/>
                  </a:lnTo>
                  <a:lnTo>
                    <a:pt x="866" y="467"/>
                  </a:lnTo>
                  <a:lnTo>
                    <a:pt x="870" y="467"/>
                  </a:lnTo>
                  <a:lnTo>
                    <a:pt x="870" y="467"/>
                  </a:lnTo>
                  <a:lnTo>
                    <a:pt x="878" y="467"/>
                  </a:lnTo>
                  <a:lnTo>
                    <a:pt x="881" y="467"/>
                  </a:lnTo>
                  <a:lnTo>
                    <a:pt x="881" y="467"/>
                  </a:lnTo>
                  <a:lnTo>
                    <a:pt x="885" y="471"/>
                  </a:lnTo>
                  <a:lnTo>
                    <a:pt x="892" y="471"/>
                  </a:lnTo>
                  <a:lnTo>
                    <a:pt x="896" y="471"/>
                  </a:lnTo>
                  <a:lnTo>
                    <a:pt x="900" y="471"/>
                  </a:lnTo>
                  <a:lnTo>
                    <a:pt x="896" y="467"/>
                  </a:lnTo>
                  <a:lnTo>
                    <a:pt x="896" y="467"/>
                  </a:lnTo>
                  <a:lnTo>
                    <a:pt x="892" y="459"/>
                  </a:lnTo>
                  <a:lnTo>
                    <a:pt x="892" y="459"/>
                  </a:lnTo>
                  <a:lnTo>
                    <a:pt x="889" y="459"/>
                  </a:lnTo>
                  <a:lnTo>
                    <a:pt x="885" y="459"/>
                  </a:lnTo>
                  <a:lnTo>
                    <a:pt x="881" y="459"/>
                  </a:lnTo>
                  <a:lnTo>
                    <a:pt x="878" y="452"/>
                  </a:lnTo>
                  <a:lnTo>
                    <a:pt x="878" y="448"/>
                  </a:lnTo>
                  <a:lnTo>
                    <a:pt x="874" y="445"/>
                  </a:lnTo>
                  <a:lnTo>
                    <a:pt x="870" y="441"/>
                  </a:lnTo>
                  <a:lnTo>
                    <a:pt x="870" y="437"/>
                  </a:lnTo>
                  <a:lnTo>
                    <a:pt x="870" y="434"/>
                  </a:lnTo>
                  <a:lnTo>
                    <a:pt x="870" y="434"/>
                  </a:lnTo>
                  <a:lnTo>
                    <a:pt x="863" y="426"/>
                  </a:lnTo>
                  <a:lnTo>
                    <a:pt x="855" y="422"/>
                  </a:lnTo>
                  <a:lnTo>
                    <a:pt x="852" y="422"/>
                  </a:lnTo>
                  <a:lnTo>
                    <a:pt x="852" y="419"/>
                  </a:lnTo>
                  <a:lnTo>
                    <a:pt x="844" y="415"/>
                  </a:lnTo>
                  <a:lnTo>
                    <a:pt x="844" y="415"/>
                  </a:lnTo>
                  <a:lnTo>
                    <a:pt x="844" y="408"/>
                  </a:lnTo>
                  <a:lnTo>
                    <a:pt x="844" y="404"/>
                  </a:lnTo>
                  <a:lnTo>
                    <a:pt x="844" y="400"/>
                  </a:lnTo>
                  <a:lnTo>
                    <a:pt x="844" y="396"/>
                  </a:lnTo>
                  <a:lnTo>
                    <a:pt x="844" y="396"/>
                  </a:lnTo>
                  <a:lnTo>
                    <a:pt x="848" y="396"/>
                  </a:lnTo>
                  <a:lnTo>
                    <a:pt x="852" y="393"/>
                  </a:lnTo>
                  <a:lnTo>
                    <a:pt x="852" y="393"/>
                  </a:lnTo>
                  <a:lnTo>
                    <a:pt x="855" y="389"/>
                  </a:lnTo>
                  <a:lnTo>
                    <a:pt x="852" y="389"/>
                  </a:lnTo>
                  <a:lnTo>
                    <a:pt x="852" y="385"/>
                  </a:lnTo>
                  <a:lnTo>
                    <a:pt x="852" y="385"/>
                  </a:lnTo>
                  <a:lnTo>
                    <a:pt x="859" y="385"/>
                  </a:lnTo>
                  <a:lnTo>
                    <a:pt x="859" y="382"/>
                  </a:lnTo>
                  <a:lnTo>
                    <a:pt x="863" y="382"/>
                  </a:lnTo>
                  <a:lnTo>
                    <a:pt x="863" y="378"/>
                  </a:lnTo>
                  <a:lnTo>
                    <a:pt x="859" y="374"/>
                  </a:lnTo>
                  <a:lnTo>
                    <a:pt x="863" y="374"/>
                  </a:lnTo>
                  <a:lnTo>
                    <a:pt x="863" y="378"/>
                  </a:lnTo>
                  <a:lnTo>
                    <a:pt x="866" y="374"/>
                  </a:lnTo>
                  <a:lnTo>
                    <a:pt x="866" y="374"/>
                  </a:lnTo>
                  <a:lnTo>
                    <a:pt x="870" y="374"/>
                  </a:lnTo>
                  <a:lnTo>
                    <a:pt x="874" y="374"/>
                  </a:lnTo>
                  <a:lnTo>
                    <a:pt x="878" y="370"/>
                  </a:lnTo>
                  <a:lnTo>
                    <a:pt x="878" y="370"/>
                  </a:lnTo>
                  <a:lnTo>
                    <a:pt x="881" y="370"/>
                  </a:lnTo>
                  <a:lnTo>
                    <a:pt x="881" y="370"/>
                  </a:lnTo>
                  <a:lnTo>
                    <a:pt x="885" y="374"/>
                  </a:lnTo>
                  <a:lnTo>
                    <a:pt x="889" y="370"/>
                  </a:lnTo>
                  <a:lnTo>
                    <a:pt x="889" y="370"/>
                  </a:lnTo>
                  <a:lnTo>
                    <a:pt x="885" y="367"/>
                  </a:lnTo>
                  <a:lnTo>
                    <a:pt x="885" y="367"/>
                  </a:lnTo>
                  <a:lnTo>
                    <a:pt x="889" y="363"/>
                  </a:lnTo>
                  <a:lnTo>
                    <a:pt x="889" y="363"/>
                  </a:lnTo>
                  <a:lnTo>
                    <a:pt x="885" y="359"/>
                  </a:lnTo>
                  <a:lnTo>
                    <a:pt x="885" y="359"/>
                  </a:lnTo>
                  <a:lnTo>
                    <a:pt x="889" y="359"/>
                  </a:lnTo>
                  <a:lnTo>
                    <a:pt x="889" y="356"/>
                  </a:lnTo>
                  <a:lnTo>
                    <a:pt x="885" y="359"/>
                  </a:lnTo>
                  <a:lnTo>
                    <a:pt x="878" y="359"/>
                  </a:lnTo>
                  <a:lnTo>
                    <a:pt x="881" y="356"/>
                  </a:lnTo>
                  <a:lnTo>
                    <a:pt x="878" y="356"/>
                  </a:lnTo>
                  <a:lnTo>
                    <a:pt x="874" y="359"/>
                  </a:lnTo>
                  <a:lnTo>
                    <a:pt x="863" y="359"/>
                  </a:lnTo>
                  <a:lnTo>
                    <a:pt x="863" y="356"/>
                  </a:lnTo>
                  <a:lnTo>
                    <a:pt x="859" y="356"/>
                  </a:lnTo>
                  <a:lnTo>
                    <a:pt x="859" y="352"/>
                  </a:lnTo>
                  <a:lnTo>
                    <a:pt x="855" y="352"/>
                  </a:lnTo>
                  <a:lnTo>
                    <a:pt x="855" y="352"/>
                  </a:lnTo>
                  <a:lnTo>
                    <a:pt x="848" y="356"/>
                  </a:lnTo>
                  <a:lnTo>
                    <a:pt x="844" y="356"/>
                  </a:lnTo>
                  <a:lnTo>
                    <a:pt x="844" y="356"/>
                  </a:lnTo>
                  <a:lnTo>
                    <a:pt x="844" y="359"/>
                  </a:lnTo>
                  <a:lnTo>
                    <a:pt x="844" y="359"/>
                  </a:lnTo>
                  <a:lnTo>
                    <a:pt x="837" y="363"/>
                  </a:lnTo>
                  <a:lnTo>
                    <a:pt x="840" y="363"/>
                  </a:lnTo>
                  <a:lnTo>
                    <a:pt x="840" y="363"/>
                  </a:lnTo>
                  <a:lnTo>
                    <a:pt x="840" y="367"/>
                  </a:lnTo>
                  <a:lnTo>
                    <a:pt x="837" y="367"/>
                  </a:lnTo>
                  <a:lnTo>
                    <a:pt x="833" y="367"/>
                  </a:lnTo>
                  <a:lnTo>
                    <a:pt x="829" y="370"/>
                  </a:lnTo>
                  <a:lnTo>
                    <a:pt x="826" y="367"/>
                  </a:lnTo>
                  <a:lnTo>
                    <a:pt x="822" y="359"/>
                  </a:lnTo>
                  <a:lnTo>
                    <a:pt x="822" y="356"/>
                  </a:lnTo>
                  <a:lnTo>
                    <a:pt x="822" y="356"/>
                  </a:lnTo>
                  <a:lnTo>
                    <a:pt x="818" y="356"/>
                  </a:lnTo>
                  <a:lnTo>
                    <a:pt x="815" y="356"/>
                  </a:lnTo>
                  <a:lnTo>
                    <a:pt x="815" y="352"/>
                  </a:lnTo>
                  <a:lnTo>
                    <a:pt x="815" y="352"/>
                  </a:lnTo>
                  <a:lnTo>
                    <a:pt x="811" y="356"/>
                  </a:lnTo>
                  <a:lnTo>
                    <a:pt x="811" y="352"/>
                  </a:lnTo>
                  <a:lnTo>
                    <a:pt x="811" y="356"/>
                  </a:lnTo>
                  <a:lnTo>
                    <a:pt x="807" y="352"/>
                  </a:lnTo>
                  <a:lnTo>
                    <a:pt x="807" y="348"/>
                  </a:lnTo>
                  <a:lnTo>
                    <a:pt x="803" y="345"/>
                  </a:lnTo>
                  <a:lnTo>
                    <a:pt x="800" y="345"/>
                  </a:lnTo>
                  <a:lnTo>
                    <a:pt x="800" y="341"/>
                  </a:lnTo>
                  <a:lnTo>
                    <a:pt x="796" y="337"/>
                  </a:lnTo>
                  <a:lnTo>
                    <a:pt x="800" y="337"/>
                  </a:lnTo>
                  <a:lnTo>
                    <a:pt x="800" y="333"/>
                  </a:lnTo>
                  <a:lnTo>
                    <a:pt x="800" y="333"/>
                  </a:lnTo>
                  <a:lnTo>
                    <a:pt x="800" y="330"/>
                  </a:lnTo>
                  <a:lnTo>
                    <a:pt x="800" y="330"/>
                  </a:lnTo>
                  <a:lnTo>
                    <a:pt x="800" y="326"/>
                  </a:lnTo>
                  <a:lnTo>
                    <a:pt x="807" y="330"/>
                  </a:lnTo>
                  <a:lnTo>
                    <a:pt x="815" y="330"/>
                  </a:lnTo>
                  <a:lnTo>
                    <a:pt x="818" y="330"/>
                  </a:lnTo>
                  <a:lnTo>
                    <a:pt x="818" y="326"/>
                  </a:lnTo>
                  <a:lnTo>
                    <a:pt x="818" y="326"/>
                  </a:lnTo>
                  <a:lnTo>
                    <a:pt x="818" y="326"/>
                  </a:lnTo>
                  <a:lnTo>
                    <a:pt x="818" y="322"/>
                  </a:lnTo>
                  <a:lnTo>
                    <a:pt x="818" y="319"/>
                  </a:lnTo>
                  <a:lnTo>
                    <a:pt x="818" y="319"/>
                  </a:lnTo>
                  <a:lnTo>
                    <a:pt x="822" y="311"/>
                  </a:lnTo>
                  <a:lnTo>
                    <a:pt x="826" y="307"/>
                  </a:lnTo>
                  <a:lnTo>
                    <a:pt x="829" y="307"/>
                  </a:lnTo>
                  <a:lnTo>
                    <a:pt x="833" y="304"/>
                  </a:lnTo>
                  <a:lnTo>
                    <a:pt x="837" y="304"/>
                  </a:lnTo>
                  <a:lnTo>
                    <a:pt x="837" y="296"/>
                  </a:lnTo>
                  <a:lnTo>
                    <a:pt x="840" y="293"/>
                  </a:lnTo>
                  <a:lnTo>
                    <a:pt x="840" y="289"/>
                  </a:lnTo>
                  <a:lnTo>
                    <a:pt x="840" y="289"/>
                  </a:lnTo>
                  <a:lnTo>
                    <a:pt x="844" y="285"/>
                  </a:lnTo>
                  <a:lnTo>
                    <a:pt x="848" y="285"/>
                  </a:lnTo>
                  <a:lnTo>
                    <a:pt x="848" y="289"/>
                  </a:lnTo>
                  <a:lnTo>
                    <a:pt x="852" y="289"/>
                  </a:lnTo>
                  <a:lnTo>
                    <a:pt x="852" y="285"/>
                  </a:lnTo>
                  <a:lnTo>
                    <a:pt x="855" y="289"/>
                  </a:lnTo>
                  <a:lnTo>
                    <a:pt x="863" y="293"/>
                  </a:lnTo>
                  <a:lnTo>
                    <a:pt x="866" y="296"/>
                  </a:lnTo>
                  <a:lnTo>
                    <a:pt x="863" y="296"/>
                  </a:lnTo>
                  <a:lnTo>
                    <a:pt x="863" y="300"/>
                  </a:lnTo>
                  <a:lnTo>
                    <a:pt x="859" y="304"/>
                  </a:lnTo>
                  <a:lnTo>
                    <a:pt x="859" y="307"/>
                  </a:lnTo>
                  <a:lnTo>
                    <a:pt x="855" y="307"/>
                  </a:lnTo>
                  <a:lnTo>
                    <a:pt x="855" y="307"/>
                  </a:lnTo>
                  <a:lnTo>
                    <a:pt x="855" y="311"/>
                  </a:lnTo>
                  <a:lnTo>
                    <a:pt x="859" y="315"/>
                  </a:lnTo>
                  <a:lnTo>
                    <a:pt x="859" y="319"/>
                  </a:lnTo>
                  <a:lnTo>
                    <a:pt x="855" y="319"/>
                  </a:lnTo>
                  <a:lnTo>
                    <a:pt x="855" y="319"/>
                  </a:lnTo>
                  <a:lnTo>
                    <a:pt x="859" y="322"/>
                  </a:lnTo>
                  <a:lnTo>
                    <a:pt x="863" y="322"/>
                  </a:lnTo>
                  <a:lnTo>
                    <a:pt x="866" y="319"/>
                  </a:lnTo>
                  <a:lnTo>
                    <a:pt x="863" y="322"/>
                  </a:lnTo>
                  <a:lnTo>
                    <a:pt x="863" y="322"/>
                  </a:lnTo>
                  <a:lnTo>
                    <a:pt x="863" y="322"/>
                  </a:lnTo>
                  <a:lnTo>
                    <a:pt x="863" y="326"/>
                  </a:lnTo>
                  <a:lnTo>
                    <a:pt x="863" y="326"/>
                  </a:lnTo>
                  <a:lnTo>
                    <a:pt x="863" y="326"/>
                  </a:lnTo>
                  <a:lnTo>
                    <a:pt x="859" y="326"/>
                  </a:lnTo>
                  <a:lnTo>
                    <a:pt x="855" y="330"/>
                  </a:lnTo>
                  <a:lnTo>
                    <a:pt x="855" y="330"/>
                  </a:lnTo>
                  <a:lnTo>
                    <a:pt x="852" y="330"/>
                  </a:lnTo>
                  <a:lnTo>
                    <a:pt x="855" y="333"/>
                  </a:lnTo>
                  <a:lnTo>
                    <a:pt x="855" y="333"/>
                  </a:lnTo>
                  <a:lnTo>
                    <a:pt x="859" y="333"/>
                  </a:lnTo>
                  <a:lnTo>
                    <a:pt x="859" y="333"/>
                  </a:lnTo>
                  <a:lnTo>
                    <a:pt x="863" y="333"/>
                  </a:lnTo>
                  <a:lnTo>
                    <a:pt x="863" y="330"/>
                  </a:lnTo>
                  <a:lnTo>
                    <a:pt x="870" y="326"/>
                  </a:lnTo>
                  <a:lnTo>
                    <a:pt x="870" y="326"/>
                  </a:lnTo>
                  <a:lnTo>
                    <a:pt x="866" y="322"/>
                  </a:lnTo>
                  <a:lnTo>
                    <a:pt x="870" y="319"/>
                  </a:lnTo>
                  <a:lnTo>
                    <a:pt x="878" y="315"/>
                  </a:lnTo>
                  <a:lnTo>
                    <a:pt x="881" y="315"/>
                  </a:lnTo>
                  <a:lnTo>
                    <a:pt x="881" y="311"/>
                  </a:lnTo>
                  <a:lnTo>
                    <a:pt x="885" y="311"/>
                  </a:lnTo>
                  <a:lnTo>
                    <a:pt x="889" y="307"/>
                  </a:lnTo>
                  <a:lnTo>
                    <a:pt x="892" y="311"/>
                  </a:lnTo>
                  <a:lnTo>
                    <a:pt x="892" y="311"/>
                  </a:lnTo>
                  <a:lnTo>
                    <a:pt x="896" y="311"/>
                  </a:lnTo>
                  <a:lnTo>
                    <a:pt x="903" y="304"/>
                  </a:lnTo>
                  <a:lnTo>
                    <a:pt x="903" y="307"/>
                  </a:lnTo>
                  <a:lnTo>
                    <a:pt x="903" y="307"/>
                  </a:lnTo>
                  <a:lnTo>
                    <a:pt x="911" y="304"/>
                  </a:lnTo>
                  <a:lnTo>
                    <a:pt x="959" y="274"/>
                  </a:lnTo>
                  <a:lnTo>
                    <a:pt x="963" y="252"/>
                  </a:lnTo>
                  <a:lnTo>
                    <a:pt x="977" y="241"/>
                  </a:lnTo>
                  <a:lnTo>
                    <a:pt x="977" y="241"/>
                  </a:lnTo>
                  <a:lnTo>
                    <a:pt x="977" y="237"/>
                  </a:lnTo>
                  <a:lnTo>
                    <a:pt x="977" y="237"/>
                  </a:lnTo>
                  <a:lnTo>
                    <a:pt x="977" y="233"/>
                  </a:lnTo>
                  <a:lnTo>
                    <a:pt x="977" y="233"/>
                  </a:lnTo>
                  <a:lnTo>
                    <a:pt x="977" y="233"/>
                  </a:lnTo>
                  <a:lnTo>
                    <a:pt x="981" y="233"/>
                  </a:lnTo>
                  <a:lnTo>
                    <a:pt x="985" y="233"/>
                  </a:lnTo>
                  <a:lnTo>
                    <a:pt x="985" y="230"/>
                  </a:lnTo>
                  <a:lnTo>
                    <a:pt x="985" y="230"/>
                  </a:lnTo>
                  <a:lnTo>
                    <a:pt x="985" y="226"/>
                  </a:lnTo>
                  <a:lnTo>
                    <a:pt x="985" y="226"/>
                  </a:lnTo>
                  <a:lnTo>
                    <a:pt x="985" y="222"/>
                  </a:lnTo>
                  <a:lnTo>
                    <a:pt x="985" y="218"/>
                  </a:lnTo>
                  <a:lnTo>
                    <a:pt x="981" y="218"/>
                  </a:lnTo>
                  <a:lnTo>
                    <a:pt x="981" y="215"/>
                  </a:lnTo>
                  <a:lnTo>
                    <a:pt x="981" y="211"/>
                  </a:lnTo>
                  <a:lnTo>
                    <a:pt x="981" y="207"/>
                  </a:lnTo>
                  <a:lnTo>
                    <a:pt x="981" y="204"/>
                  </a:lnTo>
                  <a:lnTo>
                    <a:pt x="977" y="200"/>
                  </a:lnTo>
                  <a:lnTo>
                    <a:pt x="977" y="200"/>
                  </a:lnTo>
                  <a:lnTo>
                    <a:pt x="977" y="196"/>
                  </a:lnTo>
                  <a:lnTo>
                    <a:pt x="974" y="192"/>
                  </a:lnTo>
                  <a:lnTo>
                    <a:pt x="974" y="189"/>
                  </a:lnTo>
                  <a:lnTo>
                    <a:pt x="974" y="189"/>
                  </a:lnTo>
                  <a:lnTo>
                    <a:pt x="974" y="189"/>
                  </a:lnTo>
                  <a:lnTo>
                    <a:pt x="977" y="189"/>
                  </a:lnTo>
                  <a:lnTo>
                    <a:pt x="977" y="185"/>
                  </a:lnTo>
                  <a:lnTo>
                    <a:pt x="977" y="181"/>
                  </a:lnTo>
                  <a:lnTo>
                    <a:pt x="981" y="178"/>
                  </a:lnTo>
                  <a:lnTo>
                    <a:pt x="985" y="178"/>
                  </a:lnTo>
                  <a:lnTo>
                    <a:pt x="985" y="178"/>
                  </a:lnTo>
                  <a:lnTo>
                    <a:pt x="989" y="181"/>
                  </a:lnTo>
                  <a:lnTo>
                    <a:pt x="1000" y="181"/>
                  </a:lnTo>
                  <a:lnTo>
                    <a:pt x="1000" y="181"/>
                  </a:lnTo>
                  <a:lnTo>
                    <a:pt x="1003" y="181"/>
                  </a:lnTo>
                  <a:lnTo>
                    <a:pt x="1003" y="181"/>
                  </a:lnTo>
                  <a:lnTo>
                    <a:pt x="1003" y="178"/>
                  </a:lnTo>
                  <a:lnTo>
                    <a:pt x="1003" y="178"/>
                  </a:lnTo>
                  <a:lnTo>
                    <a:pt x="1003" y="174"/>
                  </a:lnTo>
                  <a:lnTo>
                    <a:pt x="1003" y="174"/>
                  </a:lnTo>
                  <a:lnTo>
                    <a:pt x="1003" y="174"/>
                  </a:lnTo>
                  <a:lnTo>
                    <a:pt x="1000" y="170"/>
                  </a:lnTo>
                  <a:lnTo>
                    <a:pt x="1003" y="166"/>
                  </a:lnTo>
                  <a:lnTo>
                    <a:pt x="1003" y="166"/>
                  </a:lnTo>
                  <a:lnTo>
                    <a:pt x="1003" y="163"/>
                  </a:lnTo>
                  <a:lnTo>
                    <a:pt x="1003" y="163"/>
                  </a:lnTo>
                  <a:lnTo>
                    <a:pt x="1003" y="163"/>
                  </a:lnTo>
                  <a:lnTo>
                    <a:pt x="1003" y="163"/>
                  </a:lnTo>
                  <a:lnTo>
                    <a:pt x="1003" y="159"/>
                  </a:lnTo>
                  <a:lnTo>
                    <a:pt x="1003" y="159"/>
                  </a:lnTo>
                  <a:lnTo>
                    <a:pt x="1003" y="155"/>
                  </a:lnTo>
                  <a:lnTo>
                    <a:pt x="1003" y="155"/>
                  </a:lnTo>
                  <a:lnTo>
                    <a:pt x="1003" y="155"/>
                  </a:lnTo>
                  <a:lnTo>
                    <a:pt x="1003" y="152"/>
                  </a:lnTo>
                  <a:lnTo>
                    <a:pt x="1003" y="152"/>
                  </a:lnTo>
                  <a:lnTo>
                    <a:pt x="1003" y="148"/>
                  </a:lnTo>
                  <a:lnTo>
                    <a:pt x="1003" y="144"/>
                  </a:lnTo>
                  <a:lnTo>
                    <a:pt x="1003" y="144"/>
                  </a:lnTo>
                  <a:lnTo>
                    <a:pt x="1003" y="144"/>
                  </a:lnTo>
                  <a:lnTo>
                    <a:pt x="1003" y="140"/>
                  </a:lnTo>
                  <a:lnTo>
                    <a:pt x="1003" y="140"/>
                  </a:lnTo>
                  <a:lnTo>
                    <a:pt x="1003" y="140"/>
                  </a:lnTo>
                  <a:lnTo>
                    <a:pt x="1003" y="137"/>
                  </a:lnTo>
                  <a:lnTo>
                    <a:pt x="1000" y="137"/>
                  </a:lnTo>
                  <a:lnTo>
                    <a:pt x="1003" y="137"/>
                  </a:lnTo>
                  <a:lnTo>
                    <a:pt x="1003" y="133"/>
                  </a:lnTo>
                  <a:lnTo>
                    <a:pt x="1003" y="133"/>
                  </a:lnTo>
                  <a:lnTo>
                    <a:pt x="1000" y="129"/>
                  </a:lnTo>
                  <a:lnTo>
                    <a:pt x="1000" y="129"/>
                  </a:lnTo>
                  <a:lnTo>
                    <a:pt x="1003" y="126"/>
                  </a:lnTo>
                  <a:lnTo>
                    <a:pt x="1003" y="126"/>
                  </a:lnTo>
                  <a:lnTo>
                    <a:pt x="1007" y="126"/>
                  </a:lnTo>
                  <a:lnTo>
                    <a:pt x="1007" y="122"/>
                  </a:lnTo>
                  <a:lnTo>
                    <a:pt x="1007" y="118"/>
                  </a:lnTo>
                  <a:lnTo>
                    <a:pt x="1003" y="1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0" name="Freeform 106"/>
            <p:cNvSpPr>
              <a:spLocks/>
            </p:cNvSpPr>
            <p:nvPr/>
          </p:nvSpPr>
          <p:spPr bwMode="auto">
            <a:xfrm>
              <a:off x="6808384" y="2651024"/>
              <a:ext cx="38599" cy="81058"/>
            </a:xfrm>
            <a:custGeom>
              <a:avLst/>
              <a:gdLst>
                <a:gd name="T0" fmla="*/ 26 w 30"/>
                <a:gd name="T1" fmla="*/ 4 h 63"/>
                <a:gd name="T2" fmla="*/ 26 w 30"/>
                <a:gd name="T3" fmla="*/ 4 h 63"/>
                <a:gd name="T4" fmla="*/ 22 w 30"/>
                <a:gd name="T5" fmla="*/ 0 h 63"/>
                <a:gd name="T6" fmla="*/ 19 w 30"/>
                <a:gd name="T7" fmla="*/ 0 h 63"/>
                <a:gd name="T8" fmla="*/ 19 w 30"/>
                <a:gd name="T9" fmla="*/ 0 h 63"/>
                <a:gd name="T10" fmla="*/ 19 w 30"/>
                <a:gd name="T11" fmla="*/ 4 h 63"/>
                <a:gd name="T12" fmla="*/ 15 w 30"/>
                <a:gd name="T13" fmla="*/ 4 h 63"/>
                <a:gd name="T14" fmla="*/ 11 w 30"/>
                <a:gd name="T15" fmla="*/ 8 h 63"/>
                <a:gd name="T16" fmla="*/ 7 w 30"/>
                <a:gd name="T17" fmla="*/ 11 h 63"/>
                <a:gd name="T18" fmla="*/ 7 w 30"/>
                <a:gd name="T19" fmla="*/ 15 h 63"/>
                <a:gd name="T20" fmla="*/ 7 w 30"/>
                <a:gd name="T21" fmla="*/ 15 h 63"/>
                <a:gd name="T22" fmla="*/ 7 w 30"/>
                <a:gd name="T23" fmla="*/ 15 h 63"/>
                <a:gd name="T24" fmla="*/ 4 w 30"/>
                <a:gd name="T25" fmla="*/ 23 h 63"/>
                <a:gd name="T26" fmla="*/ 0 w 30"/>
                <a:gd name="T27" fmla="*/ 30 h 63"/>
                <a:gd name="T28" fmla="*/ 0 w 30"/>
                <a:gd name="T29" fmla="*/ 30 h 63"/>
                <a:gd name="T30" fmla="*/ 0 w 30"/>
                <a:gd name="T31" fmla="*/ 30 h 63"/>
                <a:gd name="T32" fmla="*/ 0 w 30"/>
                <a:gd name="T33" fmla="*/ 37 h 63"/>
                <a:gd name="T34" fmla="*/ 0 w 30"/>
                <a:gd name="T35" fmla="*/ 41 h 63"/>
                <a:gd name="T36" fmla="*/ 4 w 30"/>
                <a:gd name="T37" fmla="*/ 45 h 63"/>
                <a:gd name="T38" fmla="*/ 4 w 30"/>
                <a:gd name="T39" fmla="*/ 45 h 63"/>
                <a:gd name="T40" fmla="*/ 4 w 30"/>
                <a:gd name="T41" fmla="*/ 45 h 63"/>
                <a:gd name="T42" fmla="*/ 4 w 30"/>
                <a:gd name="T43" fmla="*/ 49 h 63"/>
                <a:gd name="T44" fmla="*/ 4 w 30"/>
                <a:gd name="T45" fmla="*/ 49 h 63"/>
                <a:gd name="T46" fmla="*/ 7 w 30"/>
                <a:gd name="T47" fmla="*/ 49 h 63"/>
                <a:gd name="T48" fmla="*/ 7 w 30"/>
                <a:gd name="T49" fmla="*/ 52 h 63"/>
                <a:gd name="T50" fmla="*/ 11 w 30"/>
                <a:gd name="T51" fmla="*/ 52 h 63"/>
                <a:gd name="T52" fmla="*/ 15 w 30"/>
                <a:gd name="T53" fmla="*/ 56 h 63"/>
                <a:gd name="T54" fmla="*/ 15 w 30"/>
                <a:gd name="T55" fmla="*/ 60 h 63"/>
                <a:gd name="T56" fmla="*/ 15 w 30"/>
                <a:gd name="T57" fmla="*/ 63 h 63"/>
                <a:gd name="T58" fmla="*/ 15 w 30"/>
                <a:gd name="T59" fmla="*/ 63 h 63"/>
                <a:gd name="T60" fmla="*/ 19 w 30"/>
                <a:gd name="T61" fmla="*/ 63 h 63"/>
                <a:gd name="T62" fmla="*/ 19 w 30"/>
                <a:gd name="T63" fmla="*/ 60 h 63"/>
                <a:gd name="T64" fmla="*/ 19 w 30"/>
                <a:gd name="T65" fmla="*/ 56 h 63"/>
                <a:gd name="T66" fmla="*/ 19 w 30"/>
                <a:gd name="T67" fmla="*/ 52 h 63"/>
                <a:gd name="T68" fmla="*/ 19 w 30"/>
                <a:gd name="T69" fmla="*/ 49 h 63"/>
                <a:gd name="T70" fmla="*/ 22 w 30"/>
                <a:gd name="T71" fmla="*/ 41 h 63"/>
                <a:gd name="T72" fmla="*/ 22 w 30"/>
                <a:gd name="T73" fmla="*/ 37 h 63"/>
                <a:gd name="T74" fmla="*/ 26 w 30"/>
                <a:gd name="T75" fmla="*/ 37 h 63"/>
                <a:gd name="T76" fmla="*/ 22 w 30"/>
                <a:gd name="T77" fmla="*/ 37 h 63"/>
                <a:gd name="T78" fmla="*/ 26 w 30"/>
                <a:gd name="T79" fmla="*/ 30 h 63"/>
                <a:gd name="T80" fmla="*/ 26 w 30"/>
                <a:gd name="T81" fmla="*/ 26 h 63"/>
                <a:gd name="T82" fmla="*/ 22 w 30"/>
                <a:gd name="T83" fmla="*/ 23 h 63"/>
                <a:gd name="T84" fmla="*/ 26 w 30"/>
                <a:gd name="T85" fmla="*/ 19 h 63"/>
                <a:gd name="T86" fmla="*/ 26 w 30"/>
                <a:gd name="T87" fmla="*/ 11 h 63"/>
                <a:gd name="T88" fmla="*/ 26 w 30"/>
                <a:gd name="T89" fmla="*/ 8 h 63"/>
                <a:gd name="T90" fmla="*/ 30 w 30"/>
                <a:gd name="T91" fmla="*/ 8 h 63"/>
                <a:gd name="T92" fmla="*/ 30 w 30"/>
                <a:gd name="T93" fmla="*/ 4 h 63"/>
                <a:gd name="T94" fmla="*/ 26 w 30"/>
                <a:gd name="T95"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 h="63">
                  <a:moveTo>
                    <a:pt x="26" y="4"/>
                  </a:moveTo>
                  <a:lnTo>
                    <a:pt x="26" y="4"/>
                  </a:lnTo>
                  <a:lnTo>
                    <a:pt x="22" y="0"/>
                  </a:lnTo>
                  <a:lnTo>
                    <a:pt x="19" y="0"/>
                  </a:lnTo>
                  <a:lnTo>
                    <a:pt x="19" y="0"/>
                  </a:lnTo>
                  <a:lnTo>
                    <a:pt x="19" y="4"/>
                  </a:lnTo>
                  <a:lnTo>
                    <a:pt x="15" y="4"/>
                  </a:lnTo>
                  <a:lnTo>
                    <a:pt x="11" y="8"/>
                  </a:lnTo>
                  <a:lnTo>
                    <a:pt x="7" y="11"/>
                  </a:lnTo>
                  <a:lnTo>
                    <a:pt x="7" y="15"/>
                  </a:lnTo>
                  <a:lnTo>
                    <a:pt x="7" y="15"/>
                  </a:lnTo>
                  <a:lnTo>
                    <a:pt x="7" y="15"/>
                  </a:lnTo>
                  <a:lnTo>
                    <a:pt x="4" y="23"/>
                  </a:lnTo>
                  <a:lnTo>
                    <a:pt x="0" y="30"/>
                  </a:lnTo>
                  <a:lnTo>
                    <a:pt x="0" y="30"/>
                  </a:lnTo>
                  <a:lnTo>
                    <a:pt x="0" y="30"/>
                  </a:lnTo>
                  <a:lnTo>
                    <a:pt x="0" y="37"/>
                  </a:lnTo>
                  <a:lnTo>
                    <a:pt x="0" y="41"/>
                  </a:lnTo>
                  <a:lnTo>
                    <a:pt x="4" y="45"/>
                  </a:lnTo>
                  <a:lnTo>
                    <a:pt x="4" y="45"/>
                  </a:lnTo>
                  <a:lnTo>
                    <a:pt x="4" y="45"/>
                  </a:lnTo>
                  <a:lnTo>
                    <a:pt x="4" y="49"/>
                  </a:lnTo>
                  <a:lnTo>
                    <a:pt x="4" y="49"/>
                  </a:lnTo>
                  <a:lnTo>
                    <a:pt x="7" y="49"/>
                  </a:lnTo>
                  <a:lnTo>
                    <a:pt x="7" y="52"/>
                  </a:lnTo>
                  <a:lnTo>
                    <a:pt x="11" y="52"/>
                  </a:lnTo>
                  <a:lnTo>
                    <a:pt x="15" y="56"/>
                  </a:lnTo>
                  <a:lnTo>
                    <a:pt x="15" y="60"/>
                  </a:lnTo>
                  <a:lnTo>
                    <a:pt x="15" y="63"/>
                  </a:lnTo>
                  <a:lnTo>
                    <a:pt x="15" y="63"/>
                  </a:lnTo>
                  <a:lnTo>
                    <a:pt x="19" y="63"/>
                  </a:lnTo>
                  <a:lnTo>
                    <a:pt x="19" y="60"/>
                  </a:lnTo>
                  <a:lnTo>
                    <a:pt x="19" y="56"/>
                  </a:lnTo>
                  <a:lnTo>
                    <a:pt x="19" y="52"/>
                  </a:lnTo>
                  <a:lnTo>
                    <a:pt x="19" y="49"/>
                  </a:lnTo>
                  <a:lnTo>
                    <a:pt x="22" y="41"/>
                  </a:lnTo>
                  <a:lnTo>
                    <a:pt x="22" y="37"/>
                  </a:lnTo>
                  <a:lnTo>
                    <a:pt x="26" y="37"/>
                  </a:lnTo>
                  <a:lnTo>
                    <a:pt x="22" y="37"/>
                  </a:lnTo>
                  <a:lnTo>
                    <a:pt x="26" y="30"/>
                  </a:lnTo>
                  <a:lnTo>
                    <a:pt x="26" y="26"/>
                  </a:lnTo>
                  <a:lnTo>
                    <a:pt x="22" y="23"/>
                  </a:lnTo>
                  <a:lnTo>
                    <a:pt x="26" y="19"/>
                  </a:lnTo>
                  <a:lnTo>
                    <a:pt x="26" y="11"/>
                  </a:lnTo>
                  <a:lnTo>
                    <a:pt x="26" y="8"/>
                  </a:lnTo>
                  <a:lnTo>
                    <a:pt x="30" y="8"/>
                  </a:lnTo>
                  <a:lnTo>
                    <a:pt x="30" y="4"/>
                  </a:lnTo>
                  <a:lnTo>
                    <a:pt x="26"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1" name="Freeform 107"/>
            <p:cNvSpPr>
              <a:spLocks noEditPoints="1"/>
            </p:cNvSpPr>
            <p:nvPr/>
          </p:nvSpPr>
          <p:spPr bwMode="auto">
            <a:xfrm>
              <a:off x="4959495" y="3071752"/>
              <a:ext cx="223874" cy="195568"/>
            </a:xfrm>
            <a:custGeom>
              <a:avLst/>
              <a:gdLst>
                <a:gd name="T0" fmla="*/ 45 w 174"/>
                <a:gd name="T1" fmla="*/ 15 h 152"/>
                <a:gd name="T2" fmla="*/ 49 w 174"/>
                <a:gd name="T3" fmla="*/ 15 h 152"/>
                <a:gd name="T4" fmla="*/ 52 w 174"/>
                <a:gd name="T5" fmla="*/ 11 h 152"/>
                <a:gd name="T6" fmla="*/ 63 w 174"/>
                <a:gd name="T7" fmla="*/ 0 h 152"/>
                <a:gd name="T8" fmla="*/ 71 w 174"/>
                <a:gd name="T9" fmla="*/ 0 h 152"/>
                <a:gd name="T10" fmla="*/ 71 w 174"/>
                <a:gd name="T11" fmla="*/ 11 h 152"/>
                <a:gd name="T12" fmla="*/ 78 w 174"/>
                <a:gd name="T13" fmla="*/ 15 h 152"/>
                <a:gd name="T14" fmla="*/ 86 w 174"/>
                <a:gd name="T15" fmla="*/ 15 h 152"/>
                <a:gd name="T16" fmla="*/ 97 w 174"/>
                <a:gd name="T17" fmla="*/ 15 h 152"/>
                <a:gd name="T18" fmla="*/ 108 w 174"/>
                <a:gd name="T19" fmla="*/ 22 h 152"/>
                <a:gd name="T20" fmla="*/ 111 w 174"/>
                <a:gd name="T21" fmla="*/ 26 h 152"/>
                <a:gd name="T22" fmla="*/ 123 w 174"/>
                <a:gd name="T23" fmla="*/ 29 h 152"/>
                <a:gd name="T24" fmla="*/ 130 w 174"/>
                <a:gd name="T25" fmla="*/ 29 h 152"/>
                <a:gd name="T26" fmla="*/ 134 w 174"/>
                <a:gd name="T27" fmla="*/ 29 h 152"/>
                <a:gd name="T28" fmla="*/ 141 w 174"/>
                <a:gd name="T29" fmla="*/ 22 h 152"/>
                <a:gd name="T30" fmla="*/ 148 w 174"/>
                <a:gd name="T31" fmla="*/ 18 h 152"/>
                <a:gd name="T32" fmla="*/ 156 w 174"/>
                <a:gd name="T33" fmla="*/ 18 h 152"/>
                <a:gd name="T34" fmla="*/ 160 w 174"/>
                <a:gd name="T35" fmla="*/ 22 h 152"/>
                <a:gd name="T36" fmla="*/ 171 w 174"/>
                <a:gd name="T37" fmla="*/ 22 h 152"/>
                <a:gd name="T38" fmla="*/ 160 w 174"/>
                <a:gd name="T39" fmla="*/ 37 h 152"/>
                <a:gd name="T40" fmla="*/ 171 w 174"/>
                <a:gd name="T41" fmla="*/ 104 h 152"/>
                <a:gd name="T42" fmla="*/ 163 w 174"/>
                <a:gd name="T43" fmla="*/ 111 h 152"/>
                <a:gd name="T44" fmla="*/ 160 w 174"/>
                <a:gd name="T45" fmla="*/ 115 h 152"/>
                <a:gd name="T46" fmla="*/ 156 w 174"/>
                <a:gd name="T47" fmla="*/ 115 h 152"/>
                <a:gd name="T48" fmla="*/ 148 w 174"/>
                <a:gd name="T49" fmla="*/ 118 h 152"/>
                <a:gd name="T50" fmla="*/ 148 w 174"/>
                <a:gd name="T51" fmla="*/ 122 h 152"/>
                <a:gd name="T52" fmla="*/ 145 w 174"/>
                <a:gd name="T53" fmla="*/ 126 h 152"/>
                <a:gd name="T54" fmla="*/ 141 w 174"/>
                <a:gd name="T55" fmla="*/ 130 h 152"/>
                <a:gd name="T56" fmla="*/ 141 w 174"/>
                <a:gd name="T57" fmla="*/ 137 h 152"/>
                <a:gd name="T58" fmla="*/ 130 w 174"/>
                <a:gd name="T59" fmla="*/ 148 h 152"/>
                <a:gd name="T60" fmla="*/ 126 w 174"/>
                <a:gd name="T61" fmla="*/ 152 h 152"/>
                <a:gd name="T62" fmla="*/ 104 w 174"/>
                <a:gd name="T63" fmla="*/ 137 h 152"/>
                <a:gd name="T64" fmla="*/ 104 w 174"/>
                <a:gd name="T65" fmla="*/ 133 h 152"/>
                <a:gd name="T66" fmla="*/ 41 w 174"/>
                <a:gd name="T67" fmla="*/ 96 h 152"/>
                <a:gd name="T68" fmla="*/ 41 w 174"/>
                <a:gd name="T69" fmla="*/ 81 h 152"/>
                <a:gd name="T70" fmla="*/ 45 w 174"/>
                <a:gd name="T71" fmla="*/ 74 h 152"/>
                <a:gd name="T72" fmla="*/ 49 w 174"/>
                <a:gd name="T73" fmla="*/ 70 h 152"/>
                <a:gd name="T74" fmla="*/ 52 w 174"/>
                <a:gd name="T75" fmla="*/ 67 h 152"/>
                <a:gd name="T76" fmla="*/ 60 w 174"/>
                <a:gd name="T77" fmla="*/ 63 h 152"/>
                <a:gd name="T78" fmla="*/ 60 w 174"/>
                <a:gd name="T79" fmla="*/ 59 h 152"/>
                <a:gd name="T80" fmla="*/ 63 w 174"/>
                <a:gd name="T81" fmla="*/ 52 h 152"/>
                <a:gd name="T82" fmla="*/ 60 w 174"/>
                <a:gd name="T83" fmla="*/ 44 h 152"/>
                <a:gd name="T84" fmla="*/ 60 w 174"/>
                <a:gd name="T85" fmla="*/ 44 h 152"/>
                <a:gd name="T86" fmla="*/ 56 w 174"/>
                <a:gd name="T87" fmla="*/ 37 h 152"/>
                <a:gd name="T88" fmla="*/ 52 w 174"/>
                <a:gd name="T89" fmla="*/ 29 h 152"/>
                <a:gd name="T90" fmla="*/ 49 w 174"/>
                <a:gd name="T91" fmla="*/ 26 h 152"/>
                <a:gd name="T92" fmla="*/ 49 w 174"/>
                <a:gd name="T93" fmla="*/ 22 h 152"/>
                <a:gd name="T94" fmla="*/ 45 w 174"/>
                <a:gd name="T95" fmla="*/ 18 h 152"/>
                <a:gd name="T96" fmla="*/ 45 w 174"/>
                <a:gd name="T97" fmla="*/ 18 h 152"/>
                <a:gd name="T98" fmla="*/ 0 w 174"/>
                <a:gd name="T99" fmla="*/ 96 h 152"/>
                <a:gd name="T100" fmla="*/ 15 w 174"/>
                <a:gd name="T101" fmla="*/ 96 h 152"/>
                <a:gd name="T102" fmla="*/ 0 w 174"/>
                <a:gd name="T103" fmla="*/ 9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4" h="152">
                  <a:moveTo>
                    <a:pt x="45" y="18"/>
                  </a:moveTo>
                  <a:lnTo>
                    <a:pt x="45" y="15"/>
                  </a:lnTo>
                  <a:lnTo>
                    <a:pt x="49" y="15"/>
                  </a:lnTo>
                  <a:lnTo>
                    <a:pt x="49" y="15"/>
                  </a:lnTo>
                  <a:lnTo>
                    <a:pt x="52" y="11"/>
                  </a:lnTo>
                  <a:lnTo>
                    <a:pt x="52" y="11"/>
                  </a:lnTo>
                  <a:lnTo>
                    <a:pt x="56" y="7"/>
                  </a:lnTo>
                  <a:lnTo>
                    <a:pt x="63" y="0"/>
                  </a:lnTo>
                  <a:lnTo>
                    <a:pt x="67" y="3"/>
                  </a:lnTo>
                  <a:lnTo>
                    <a:pt x="71" y="0"/>
                  </a:lnTo>
                  <a:lnTo>
                    <a:pt x="71" y="0"/>
                  </a:lnTo>
                  <a:lnTo>
                    <a:pt x="71" y="11"/>
                  </a:lnTo>
                  <a:lnTo>
                    <a:pt x="74" y="15"/>
                  </a:lnTo>
                  <a:lnTo>
                    <a:pt x="78" y="15"/>
                  </a:lnTo>
                  <a:lnTo>
                    <a:pt x="82" y="11"/>
                  </a:lnTo>
                  <a:lnTo>
                    <a:pt x="86" y="15"/>
                  </a:lnTo>
                  <a:lnTo>
                    <a:pt x="93" y="15"/>
                  </a:lnTo>
                  <a:lnTo>
                    <a:pt x="97" y="15"/>
                  </a:lnTo>
                  <a:lnTo>
                    <a:pt x="104" y="22"/>
                  </a:lnTo>
                  <a:lnTo>
                    <a:pt x="108" y="22"/>
                  </a:lnTo>
                  <a:lnTo>
                    <a:pt x="111" y="26"/>
                  </a:lnTo>
                  <a:lnTo>
                    <a:pt x="111" y="26"/>
                  </a:lnTo>
                  <a:lnTo>
                    <a:pt x="119" y="26"/>
                  </a:lnTo>
                  <a:lnTo>
                    <a:pt x="123" y="29"/>
                  </a:lnTo>
                  <a:lnTo>
                    <a:pt x="126" y="29"/>
                  </a:lnTo>
                  <a:lnTo>
                    <a:pt x="130" y="29"/>
                  </a:lnTo>
                  <a:lnTo>
                    <a:pt x="134" y="29"/>
                  </a:lnTo>
                  <a:lnTo>
                    <a:pt x="134" y="29"/>
                  </a:lnTo>
                  <a:lnTo>
                    <a:pt x="141" y="22"/>
                  </a:lnTo>
                  <a:lnTo>
                    <a:pt x="141" y="22"/>
                  </a:lnTo>
                  <a:lnTo>
                    <a:pt x="145" y="18"/>
                  </a:lnTo>
                  <a:lnTo>
                    <a:pt x="148" y="18"/>
                  </a:lnTo>
                  <a:lnTo>
                    <a:pt x="148" y="18"/>
                  </a:lnTo>
                  <a:lnTo>
                    <a:pt x="156" y="18"/>
                  </a:lnTo>
                  <a:lnTo>
                    <a:pt x="160" y="18"/>
                  </a:lnTo>
                  <a:lnTo>
                    <a:pt x="160" y="22"/>
                  </a:lnTo>
                  <a:lnTo>
                    <a:pt x="163" y="22"/>
                  </a:lnTo>
                  <a:lnTo>
                    <a:pt x="171" y="22"/>
                  </a:lnTo>
                  <a:lnTo>
                    <a:pt x="174" y="22"/>
                  </a:lnTo>
                  <a:lnTo>
                    <a:pt x="160" y="37"/>
                  </a:lnTo>
                  <a:lnTo>
                    <a:pt x="160" y="93"/>
                  </a:lnTo>
                  <a:lnTo>
                    <a:pt x="171" y="104"/>
                  </a:lnTo>
                  <a:lnTo>
                    <a:pt x="171" y="104"/>
                  </a:lnTo>
                  <a:lnTo>
                    <a:pt x="163" y="111"/>
                  </a:lnTo>
                  <a:lnTo>
                    <a:pt x="163" y="111"/>
                  </a:lnTo>
                  <a:lnTo>
                    <a:pt x="160" y="115"/>
                  </a:lnTo>
                  <a:lnTo>
                    <a:pt x="163" y="115"/>
                  </a:lnTo>
                  <a:lnTo>
                    <a:pt x="156" y="115"/>
                  </a:lnTo>
                  <a:lnTo>
                    <a:pt x="152" y="118"/>
                  </a:lnTo>
                  <a:lnTo>
                    <a:pt x="148" y="118"/>
                  </a:lnTo>
                  <a:lnTo>
                    <a:pt x="148" y="122"/>
                  </a:lnTo>
                  <a:lnTo>
                    <a:pt x="148" y="122"/>
                  </a:lnTo>
                  <a:lnTo>
                    <a:pt x="145" y="126"/>
                  </a:lnTo>
                  <a:lnTo>
                    <a:pt x="145" y="126"/>
                  </a:lnTo>
                  <a:lnTo>
                    <a:pt x="145" y="126"/>
                  </a:lnTo>
                  <a:lnTo>
                    <a:pt x="141" y="130"/>
                  </a:lnTo>
                  <a:lnTo>
                    <a:pt x="141" y="133"/>
                  </a:lnTo>
                  <a:lnTo>
                    <a:pt x="141" y="137"/>
                  </a:lnTo>
                  <a:lnTo>
                    <a:pt x="137" y="141"/>
                  </a:lnTo>
                  <a:lnTo>
                    <a:pt x="130" y="148"/>
                  </a:lnTo>
                  <a:lnTo>
                    <a:pt x="126" y="152"/>
                  </a:lnTo>
                  <a:lnTo>
                    <a:pt x="126" y="152"/>
                  </a:lnTo>
                  <a:lnTo>
                    <a:pt x="108" y="137"/>
                  </a:lnTo>
                  <a:lnTo>
                    <a:pt x="104" y="137"/>
                  </a:lnTo>
                  <a:lnTo>
                    <a:pt x="104" y="133"/>
                  </a:lnTo>
                  <a:lnTo>
                    <a:pt x="104" y="133"/>
                  </a:lnTo>
                  <a:lnTo>
                    <a:pt x="100" y="130"/>
                  </a:lnTo>
                  <a:lnTo>
                    <a:pt x="41" y="96"/>
                  </a:lnTo>
                  <a:lnTo>
                    <a:pt x="37" y="96"/>
                  </a:lnTo>
                  <a:lnTo>
                    <a:pt x="41" y="81"/>
                  </a:lnTo>
                  <a:lnTo>
                    <a:pt x="41" y="78"/>
                  </a:lnTo>
                  <a:lnTo>
                    <a:pt x="45" y="74"/>
                  </a:lnTo>
                  <a:lnTo>
                    <a:pt x="49" y="70"/>
                  </a:lnTo>
                  <a:lnTo>
                    <a:pt x="49" y="70"/>
                  </a:lnTo>
                  <a:lnTo>
                    <a:pt x="52" y="67"/>
                  </a:lnTo>
                  <a:lnTo>
                    <a:pt x="52" y="67"/>
                  </a:lnTo>
                  <a:lnTo>
                    <a:pt x="52" y="63"/>
                  </a:lnTo>
                  <a:lnTo>
                    <a:pt x="60" y="63"/>
                  </a:lnTo>
                  <a:lnTo>
                    <a:pt x="60" y="59"/>
                  </a:lnTo>
                  <a:lnTo>
                    <a:pt x="60" y="59"/>
                  </a:lnTo>
                  <a:lnTo>
                    <a:pt x="63" y="55"/>
                  </a:lnTo>
                  <a:lnTo>
                    <a:pt x="63" y="52"/>
                  </a:lnTo>
                  <a:lnTo>
                    <a:pt x="63" y="48"/>
                  </a:lnTo>
                  <a:lnTo>
                    <a:pt x="60" y="44"/>
                  </a:lnTo>
                  <a:lnTo>
                    <a:pt x="63" y="44"/>
                  </a:lnTo>
                  <a:lnTo>
                    <a:pt x="60" y="44"/>
                  </a:lnTo>
                  <a:lnTo>
                    <a:pt x="56" y="41"/>
                  </a:lnTo>
                  <a:lnTo>
                    <a:pt x="56" y="37"/>
                  </a:lnTo>
                  <a:lnTo>
                    <a:pt x="52" y="33"/>
                  </a:lnTo>
                  <a:lnTo>
                    <a:pt x="52" y="29"/>
                  </a:lnTo>
                  <a:lnTo>
                    <a:pt x="52" y="26"/>
                  </a:lnTo>
                  <a:lnTo>
                    <a:pt x="49" y="26"/>
                  </a:lnTo>
                  <a:lnTo>
                    <a:pt x="49" y="26"/>
                  </a:lnTo>
                  <a:lnTo>
                    <a:pt x="49" y="22"/>
                  </a:lnTo>
                  <a:lnTo>
                    <a:pt x="45" y="18"/>
                  </a:lnTo>
                  <a:lnTo>
                    <a:pt x="45" y="18"/>
                  </a:lnTo>
                  <a:lnTo>
                    <a:pt x="45" y="18"/>
                  </a:lnTo>
                  <a:lnTo>
                    <a:pt x="45" y="18"/>
                  </a:lnTo>
                  <a:lnTo>
                    <a:pt x="45" y="18"/>
                  </a:lnTo>
                  <a:close/>
                  <a:moveTo>
                    <a:pt x="0" y="96"/>
                  </a:moveTo>
                  <a:lnTo>
                    <a:pt x="8" y="96"/>
                  </a:lnTo>
                  <a:lnTo>
                    <a:pt x="15" y="96"/>
                  </a:lnTo>
                  <a:lnTo>
                    <a:pt x="0" y="96"/>
                  </a:lnTo>
                  <a:lnTo>
                    <a:pt x="0" y="9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2" name="Freeform 108"/>
            <p:cNvSpPr>
              <a:spLocks/>
            </p:cNvSpPr>
            <p:nvPr/>
          </p:nvSpPr>
          <p:spPr bwMode="auto">
            <a:xfrm>
              <a:off x="4917035" y="3094911"/>
              <a:ext cx="123517" cy="110650"/>
            </a:xfrm>
            <a:custGeom>
              <a:avLst/>
              <a:gdLst>
                <a:gd name="T0" fmla="*/ 74 w 96"/>
                <a:gd name="T1" fmla="*/ 60 h 86"/>
                <a:gd name="T2" fmla="*/ 82 w 96"/>
                <a:gd name="T3" fmla="*/ 52 h 86"/>
                <a:gd name="T4" fmla="*/ 85 w 96"/>
                <a:gd name="T5" fmla="*/ 49 h 86"/>
                <a:gd name="T6" fmla="*/ 85 w 96"/>
                <a:gd name="T7" fmla="*/ 45 h 86"/>
                <a:gd name="T8" fmla="*/ 93 w 96"/>
                <a:gd name="T9" fmla="*/ 41 h 86"/>
                <a:gd name="T10" fmla="*/ 96 w 96"/>
                <a:gd name="T11" fmla="*/ 37 h 86"/>
                <a:gd name="T12" fmla="*/ 96 w 96"/>
                <a:gd name="T13" fmla="*/ 30 h 86"/>
                <a:gd name="T14" fmla="*/ 96 w 96"/>
                <a:gd name="T15" fmla="*/ 26 h 86"/>
                <a:gd name="T16" fmla="*/ 89 w 96"/>
                <a:gd name="T17" fmla="*/ 23 h 86"/>
                <a:gd name="T18" fmla="*/ 85 w 96"/>
                <a:gd name="T19" fmla="*/ 15 h 86"/>
                <a:gd name="T20" fmla="*/ 85 w 96"/>
                <a:gd name="T21" fmla="*/ 8 h 86"/>
                <a:gd name="T22" fmla="*/ 82 w 96"/>
                <a:gd name="T23" fmla="*/ 8 h 86"/>
                <a:gd name="T24" fmla="*/ 78 w 96"/>
                <a:gd name="T25" fmla="*/ 0 h 86"/>
                <a:gd name="T26" fmla="*/ 74 w 96"/>
                <a:gd name="T27" fmla="*/ 4 h 86"/>
                <a:gd name="T28" fmla="*/ 67 w 96"/>
                <a:gd name="T29" fmla="*/ 8 h 86"/>
                <a:gd name="T30" fmla="*/ 59 w 96"/>
                <a:gd name="T31" fmla="*/ 4 h 86"/>
                <a:gd name="T32" fmla="*/ 52 w 96"/>
                <a:gd name="T33" fmla="*/ 8 h 86"/>
                <a:gd name="T34" fmla="*/ 48 w 96"/>
                <a:gd name="T35" fmla="*/ 8 h 86"/>
                <a:gd name="T36" fmla="*/ 48 w 96"/>
                <a:gd name="T37" fmla="*/ 11 h 86"/>
                <a:gd name="T38" fmla="*/ 41 w 96"/>
                <a:gd name="T39" fmla="*/ 11 h 86"/>
                <a:gd name="T40" fmla="*/ 37 w 96"/>
                <a:gd name="T41" fmla="*/ 8 h 86"/>
                <a:gd name="T42" fmla="*/ 30 w 96"/>
                <a:gd name="T43" fmla="*/ 8 h 86"/>
                <a:gd name="T44" fmla="*/ 26 w 96"/>
                <a:gd name="T45" fmla="*/ 8 h 86"/>
                <a:gd name="T46" fmla="*/ 26 w 96"/>
                <a:gd name="T47" fmla="*/ 11 h 86"/>
                <a:gd name="T48" fmla="*/ 26 w 96"/>
                <a:gd name="T49" fmla="*/ 11 h 86"/>
                <a:gd name="T50" fmla="*/ 22 w 96"/>
                <a:gd name="T51" fmla="*/ 15 h 86"/>
                <a:gd name="T52" fmla="*/ 22 w 96"/>
                <a:gd name="T53" fmla="*/ 26 h 86"/>
                <a:gd name="T54" fmla="*/ 22 w 96"/>
                <a:gd name="T55" fmla="*/ 30 h 86"/>
                <a:gd name="T56" fmla="*/ 26 w 96"/>
                <a:gd name="T57" fmla="*/ 34 h 86"/>
                <a:gd name="T58" fmla="*/ 19 w 96"/>
                <a:gd name="T59" fmla="*/ 45 h 86"/>
                <a:gd name="T60" fmla="*/ 11 w 96"/>
                <a:gd name="T61" fmla="*/ 52 h 86"/>
                <a:gd name="T62" fmla="*/ 4 w 96"/>
                <a:gd name="T63" fmla="*/ 67 h 86"/>
                <a:gd name="T64" fmla="*/ 4 w 96"/>
                <a:gd name="T65" fmla="*/ 75 h 86"/>
                <a:gd name="T66" fmla="*/ 0 w 96"/>
                <a:gd name="T67" fmla="*/ 86 h 86"/>
                <a:gd name="T68" fmla="*/ 0 w 96"/>
                <a:gd name="T69" fmla="*/ 86 h 86"/>
                <a:gd name="T70" fmla="*/ 7 w 96"/>
                <a:gd name="T71" fmla="*/ 82 h 86"/>
                <a:gd name="T72" fmla="*/ 11 w 96"/>
                <a:gd name="T73" fmla="*/ 86 h 86"/>
                <a:gd name="T74" fmla="*/ 15 w 96"/>
                <a:gd name="T75" fmla="*/ 82 h 86"/>
                <a:gd name="T76" fmla="*/ 15 w 96"/>
                <a:gd name="T77" fmla="*/ 82 h 86"/>
                <a:gd name="T78" fmla="*/ 19 w 96"/>
                <a:gd name="T79" fmla="*/ 82 h 86"/>
                <a:gd name="T80" fmla="*/ 22 w 96"/>
                <a:gd name="T81" fmla="*/ 78 h 86"/>
                <a:gd name="T82" fmla="*/ 33 w 96"/>
                <a:gd name="T83" fmla="*/ 78 h 86"/>
                <a:gd name="T84" fmla="*/ 70 w 96"/>
                <a:gd name="T85" fmla="*/ 7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 h="86">
                  <a:moveTo>
                    <a:pt x="74" y="63"/>
                  </a:moveTo>
                  <a:lnTo>
                    <a:pt x="74" y="60"/>
                  </a:lnTo>
                  <a:lnTo>
                    <a:pt x="78" y="56"/>
                  </a:lnTo>
                  <a:lnTo>
                    <a:pt x="82" y="52"/>
                  </a:lnTo>
                  <a:lnTo>
                    <a:pt x="82" y="52"/>
                  </a:lnTo>
                  <a:lnTo>
                    <a:pt x="85" y="49"/>
                  </a:lnTo>
                  <a:lnTo>
                    <a:pt x="85" y="49"/>
                  </a:lnTo>
                  <a:lnTo>
                    <a:pt x="85" y="45"/>
                  </a:lnTo>
                  <a:lnTo>
                    <a:pt x="93" y="45"/>
                  </a:lnTo>
                  <a:lnTo>
                    <a:pt x="93" y="41"/>
                  </a:lnTo>
                  <a:lnTo>
                    <a:pt x="93" y="41"/>
                  </a:lnTo>
                  <a:lnTo>
                    <a:pt x="96" y="37"/>
                  </a:lnTo>
                  <a:lnTo>
                    <a:pt x="96" y="34"/>
                  </a:lnTo>
                  <a:lnTo>
                    <a:pt x="96" y="30"/>
                  </a:lnTo>
                  <a:lnTo>
                    <a:pt x="93" y="26"/>
                  </a:lnTo>
                  <a:lnTo>
                    <a:pt x="96" y="26"/>
                  </a:lnTo>
                  <a:lnTo>
                    <a:pt x="93" y="26"/>
                  </a:lnTo>
                  <a:lnTo>
                    <a:pt x="89" y="23"/>
                  </a:lnTo>
                  <a:lnTo>
                    <a:pt x="89" y="19"/>
                  </a:lnTo>
                  <a:lnTo>
                    <a:pt x="85" y="15"/>
                  </a:lnTo>
                  <a:lnTo>
                    <a:pt x="85" y="11"/>
                  </a:lnTo>
                  <a:lnTo>
                    <a:pt x="85" y="8"/>
                  </a:lnTo>
                  <a:lnTo>
                    <a:pt x="82" y="8"/>
                  </a:lnTo>
                  <a:lnTo>
                    <a:pt x="82" y="8"/>
                  </a:lnTo>
                  <a:lnTo>
                    <a:pt x="82" y="4"/>
                  </a:lnTo>
                  <a:lnTo>
                    <a:pt x="78" y="0"/>
                  </a:lnTo>
                  <a:lnTo>
                    <a:pt x="78" y="0"/>
                  </a:lnTo>
                  <a:lnTo>
                    <a:pt x="74" y="4"/>
                  </a:lnTo>
                  <a:lnTo>
                    <a:pt x="70" y="4"/>
                  </a:lnTo>
                  <a:lnTo>
                    <a:pt x="67" y="8"/>
                  </a:lnTo>
                  <a:lnTo>
                    <a:pt x="63" y="4"/>
                  </a:lnTo>
                  <a:lnTo>
                    <a:pt x="59" y="4"/>
                  </a:lnTo>
                  <a:lnTo>
                    <a:pt x="56" y="8"/>
                  </a:lnTo>
                  <a:lnTo>
                    <a:pt x="52" y="8"/>
                  </a:lnTo>
                  <a:lnTo>
                    <a:pt x="52" y="8"/>
                  </a:lnTo>
                  <a:lnTo>
                    <a:pt x="48" y="8"/>
                  </a:lnTo>
                  <a:lnTo>
                    <a:pt x="48" y="8"/>
                  </a:lnTo>
                  <a:lnTo>
                    <a:pt x="48" y="11"/>
                  </a:lnTo>
                  <a:lnTo>
                    <a:pt x="44" y="11"/>
                  </a:lnTo>
                  <a:lnTo>
                    <a:pt x="41" y="11"/>
                  </a:lnTo>
                  <a:lnTo>
                    <a:pt x="41" y="8"/>
                  </a:lnTo>
                  <a:lnTo>
                    <a:pt x="37" y="8"/>
                  </a:lnTo>
                  <a:lnTo>
                    <a:pt x="33" y="8"/>
                  </a:lnTo>
                  <a:lnTo>
                    <a:pt x="30" y="8"/>
                  </a:lnTo>
                  <a:lnTo>
                    <a:pt x="26" y="4"/>
                  </a:lnTo>
                  <a:lnTo>
                    <a:pt x="26" y="8"/>
                  </a:lnTo>
                  <a:lnTo>
                    <a:pt x="26" y="8"/>
                  </a:lnTo>
                  <a:lnTo>
                    <a:pt x="26" y="11"/>
                  </a:lnTo>
                  <a:lnTo>
                    <a:pt x="26" y="11"/>
                  </a:lnTo>
                  <a:lnTo>
                    <a:pt x="26" y="11"/>
                  </a:lnTo>
                  <a:lnTo>
                    <a:pt x="26" y="15"/>
                  </a:lnTo>
                  <a:lnTo>
                    <a:pt x="22" y="15"/>
                  </a:lnTo>
                  <a:lnTo>
                    <a:pt x="22" y="19"/>
                  </a:lnTo>
                  <a:lnTo>
                    <a:pt x="22" y="26"/>
                  </a:lnTo>
                  <a:lnTo>
                    <a:pt x="22" y="30"/>
                  </a:lnTo>
                  <a:lnTo>
                    <a:pt x="22" y="30"/>
                  </a:lnTo>
                  <a:lnTo>
                    <a:pt x="26" y="34"/>
                  </a:lnTo>
                  <a:lnTo>
                    <a:pt x="26" y="34"/>
                  </a:lnTo>
                  <a:lnTo>
                    <a:pt x="26" y="37"/>
                  </a:lnTo>
                  <a:lnTo>
                    <a:pt x="19" y="45"/>
                  </a:lnTo>
                  <a:lnTo>
                    <a:pt x="11" y="52"/>
                  </a:lnTo>
                  <a:lnTo>
                    <a:pt x="11" y="52"/>
                  </a:lnTo>
                  <a:lnTo>
                    <a:pt x="4" y="63"/>
                  </a:lnTo>
                  <a:lnTo>
                    <a:pt x="4" y="67"/>
                  </a:lnTo>
                  <a:lnTo>
                    <a:pt x="4" y="71"/>
                  </a:lnTo>
                  <a:lnTo>
                    <a:pt x="4" y="75"/>
                  </a:lnTo>
                  <a:lnTo>
                    <a:pt x="0" y="82"/>
                  </a:lnTo>
                  <a:lnTo>
                    <a:pt x="0" y="86"/>
                  </a:lnTo>
                  <a:lnTo>
                    <a:pt x="0" y="86"/>
                  </a:lnTo>
                  <a:lnTo>
                    <a:pt x="0" y="86"/>
                  </a:lnTo>
                  <a:lnTo>
                    <a:pt x="4" y="86"/>
                  </a:lnTo>
                  <a:lnTo>
                    <a:pt x="7" y="82"/>
                  </a:lnTo>
                  <a:lnTo>
                    <a:pt x="7" y="82"/>
                  </a:lnTo>
                  <a:lnTo>
                    <a:pt x="11" y="86"/>
                  </a:lnTo>
                  <a:lnTo>
                    <a:pt x="11" y="86"/>
                  </a:lnTo>
                  <a:lnTo>
                    <a:pt x="15" y="82"/>
                  </a:lnTo>
                  <a:lnTo>
                    <a:pt x="15" y="82"/>
                  </a:lnTo>
                  <a:lnTo>
                    <a:pt x="15" y="82"/>
                  </a:lnTo>
                  <a:lnTo>
                    <a:pt x="19" y="82"/>
                  </a:lnTo>
                  <a:lnTo>
                    <a:pt x="19" y="82"/>
                  </a:lnTo>
                  <a:lnTo>
                    <a:pt x="19" y="82"/>
                  </a:lnTo>
                  <a:lnTo>
                    <a:pt x="22" y="78"/>
                  </a:lnTo>
                  <a:lnTo>
                    <a:pt x="33" y="78"/>
                  </a:lnTo>
                  <a:lnTo>
                    <a:pt x="33" y="78"/>
                  </a:lnTo>
                  <a:lnTo>
                    <a:pt x="48" y="78"/>
                  </a:lnTo>
                  <a:lnTo>
                    <a:pt x="70" y="78"/>
                  </a:lnTo>
                  <a:lnTo>
                    <a:pt x="74"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3" name="Freeform 109"/>
            <p:cNvSpPr>
              <a:spLocks/>
            </p:cNvSpPr>
            <p:nvPr/>
          </p:nvSpPr>
          <p:spPr bwMode="auto">
            <a:xfrm>
              <a:off x="4597952" y="2961102"/>
              <a:ext cx="276626" cy="167262"/>
            </a:xfrm>
            <a:custGeom>
              <a:avLst/>
              <a:gdLst>
                <a:gd name="T0" fmla="*/ 137 w 215"/>
                <a:gd name="T1" fmla="*/ 4 h 130"/>
                <a:gd name="T2" fmla="*/ 148 w 215"/>
                <a:gd name="T3" fmla="*/ 19 h 130"/>
                <a:gd name="T4" fmla="*/ 148 w 215"/>
                <a:gd name="T5" fmla="*/ 30 h 130"/>
                <a:gd name="T6" fmla="*/ 155 w 215"/>
                <a:gd name="T7" fmla="*/ 34 h 130"/>
                <a:gd name="T8" fmla="*/ 159 w 215"/>
                <a:gd name="T9" fmla="*/ 41 h 130"/>
                <a:gd name="T10" fmla="*/ 174 w 215"/>
                <a:gd name="T11" fmla="*/ 45 h 130"/>
                <a:gd name="T12" fmla="*/ 181 w 215"/>
                <a:gd name="T13" fmla="*/ 52 h 130"/>
                <a:gd name="T14" fmla="*/ 178 w 215"/>
                <a:gd name="T15" fmla="*/ 56 h 130"/>
                <a:gd name="T16" fmla="*/ 185 w 215"/>
                <a:gd name="T17" fmla="*/ 64 h 130"/>
                <a:gd name="T18" fmla="*/ 196 w 215"/>
                <a:gd name="T19" fmla="*/ 71 h 130"/>
                <a:gd name="T20" fmla="*/ 200 w 215"/>
                <a:gd name="T21" fmla="*/ 78 h 130"/>
                <a:gd name="T22" fmla="*/ 207 w 215"/>
                <a:gd name="T23" fmla="*/ 82 h 130"/>
                <a:gd name="T24" fmla="*/ 215 w 215"/>
                <a:gd name="T25" fmla="*/ 93 h 130"/>
                <a:gd name="T26" fmla="*/ 207 w 215"/>
                <a:gd name="T27" fmla="*/ 89 h 130"/>
                <a:gd name="T28" fmla="*/ 193 w 215"/>
                <a:gd name="T29" fmla="*/ 89 h 130"/>
                <a:gd name="T30" fmla="*/ 185 w 215"/>
                <a:gd name="T31" fmla="*/ 89 h 130"/>
                <a:gd name="T32" fmla="*/ 181 w 215"/>
                <a:gd name="T33" fmla="*/ 89 h 130"/>
                <a:gd name="T34" fmla="*/ 170 w 215"/>
                <a:gd name="T35" fmla="*/ 93 h 130"/>
                <a:gd name="T36" fmla="*/ 167 w 215"/>
                <a:gd name="T37" fmla="*/ 93 h 130"/>
                <a:gd name="T38" fmla="*/ 152 w 215"/>
                <a:gd name="T39" fmla="*/ 97 h 130"/>
                <a:gd name="T40" fmla="*/ 141 w 215"/>
                <a:gd name="T41" fmla="*/ 97 h 130"/>
                <a:gd name="T42" fmla="*/ 130 w 215"/>
                <a:gd name="T43" fmla="*/ 101 h 130"/>
                <a:gd name="T44" fmla="*/ 126 w 215"/>
                <a:gd name="T45" fmla="*/ 104 h 130"/>
                <a:gd name="T46" fmla="*/ 118 w 215"/>
                <a:gd name="T47" fmla="*/ 104 h 130"/>
                <a:gd name="T48" fmla="*/ 104 w 215"/>
                <a:gd name="T49" fmla="*/ 101 h 130"/>
                <a:gd name="T50" fmla="*/ 93 w 215"/>
                <a:gd name="T51" fmla="*/ 97 h 130"/>
                <a:gd name="T52" fmla="*/ 81 w 215"/>
                <a:gd name="T53" fmla="*/ 93 h 130"/>
                <a:gd name="T54" fmla="*/ 74 w 215"/>
                <a:gd name="T55" fmla="*/ 93 h 130"/>
                <a:gd name="T56" fmla="*/ 74 w 215"/>
                <a:gd name="T57" fmla="*/ 101 h 130"/>
                <a:gd name="T58" fmla="*/ 70 w 215"/>
                <a:gd name="T59" fmla="*/ 108 h 130"/>
                <a:gd name="T60" fmla="*/ 67 w 215"/>
                <a:gd name="T61" fmla="*/ 112 h 130"/>
                <a:gd name="T62" fmla="*/ 59 w 215"/>
                <a:gd name="T63" fmla="*/ 112 h 130"/>
                <a:gd name="T64" fmla="*/ 44 w 215"/>
                <a:gd name="T65" fmla="*/ 115 h 130"/>
                <a:gd name="T66" fmla="*/ 30 w 215"/>
                <a:gd name="T67" fmla="*/ 130 h 130"/>
                <a:gd name="T68" fmla="*/ 30 w 215"/>
                <a:gd name="T69" fmla="*/ 123 h 130"/>
                <a:gd name="T70" fmla="*/ 15 w 215"/>
                <a:gd name="T71" fmla="*/ 108 h 130"/>
                <a:gd name="T72" fmla="*/ 4 w 215"/>
                <a:gd name="T73" fmla="*/ 101 h 130"/>
                <a:gd name="T74" fmla="*/ 4 w 215"/>
                <a:gd name="T75" fmla="*/ 82 h 130"/>
                <a:gd name="T76" fmla="*/ 4 w 215"/>
                <a:gd name="T77" fmla="*/ 75 h 130"/>
                <a:gd name="T78" fmla="*/ 15 w 215"/>
                <a:gd name="T79" fmla="*/ 56 h 130"/>
                <a:gd name="T80" fmla="*/ 22 w 215"/>
                <a:gd name="T81" fmla="*/ 52 h 130"/>
                <a:gd name="T82" fmla="*/ 33 w 215"/>
                <a:gd name="T83" fmla="*/ 56 h 130"/>
                <a:gd name="T84" fmla="*/ 37 w 215"/>
                <a:gd name="T85" fmla="*/ 49 h 130"/>
                <a:gd name="T86" fmla="*/ 48 w 215"/>
                <a:gd name="T87" fmla="*/ 52 h 130"/>
                <a:gd name="T88" fmla="*/ 70 w 215"/>
                <a:gd name="T89" fmla="*/ 45 h 130"/>
                <a:gd name="T90" fmla="*/ 74 w 215"/>
                <a:gd name="T91" fmla="*/ 38 h 130"/>
                <a:gd name="T92" fmla="*/ 78 w 215"/>
                <a:gd name="T93" fmla="*/ 30 h 130"/>
                <a:gd name="T94" fmla="*/ 93 w 215"/>
                <a:gd name="T95" fmla="*/ 34 h 130"/>
                <a:gd name="T96" fmla="*/ 107 w 215"/>
                <a:gd name="T97" fmla="*/ 26 h 130"/>
                <a:gd name="T98" fmla="*/ 107 w 215"/>
                <a:gd name="T99" fmla="*/ 19 h 130"/>
                <a:gd name="T100" fmla="*/ 115 w 215"/>
                <a:gd name="T101" fmla="*/ 12 h 130"/>
                <a:gd name="T102" fmla="*/ 122 w 215"/>
                <a:gd name="T103" fmla="*/ 4 h 130"/>
                <a:gd name="T104" fmla="*/ 137 w 215"/>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5" h="130">
                  <a:moveTo>
                    <a:pt x="137" y="0"/>
                  </a:moveTo>
                  <a:lnTo>
                    <a:pt x="137" y="4"/>
                  </a:lnTo>
                  <a:lnTo>
                    <a:pt x="137" y="4"/>
                  </a:lnTo>
                  <a:lnTo>
                    <a:pt x="137" y="4"/>
                  </a:lnTo>
                  <a:lnTo>
                    <a:pt x="141" y="8"/>
                  </a:lnTo>
                  <a:lnTo>
                    <a:pt x="141" y="8"/>
                  </a:lnTo>
                  <a:lnTo>
                    <a:pt x="144" y="15"/>
                  </a:lnTo>
                  <a:lnTo>
                    <a:pt x="148" y="19"/>
                  </a:lnTo>
                  <a:lnTo>
                    <a:pt x="152" y="23"/>
                  </a:lnTo>
                  <a:lnTo>
                    <a:pt x="148" y="26"/>
                  </a:lnTo>
                  <a:lnTo>
                    <a:pt x="148" y="26"/>
                  </a:lnTo>
                  <a:lnTo>
                    <a:pt x="148" y="30"/>
                  </a:lnTo>
                  <a:lnTo>
                    <a:pt x="148" y="34"/>
                  </a:lnTo>
                  <a:lnTo>
                    <a:pt x="148" y="38"/>
                  </a:lnTo>
                  <a:lnTo>
                    <a:pt x="155" y="38"/>
                  </a:lnTo>
                  <a:lnTo>
                    <a:pt x="155" y="34"/>
                  </a:lnTo>
                  <a:lnTo>
                    <a:pt x="159" y="34"/>
                  </a:lnTo>
                  <a:lnTo>
                    <a:pt x="163" y="38"/>
                  </a:lnTo>
                  <a:lnTo>
                    <a:pt x="159" y="38"/>
                  </a:lnTo>
                  <a:lnTo>
                    <a:pt x="159" y="41"/>
                  </a:lnTo>
                  <a:lnTo>
                    <a:pt x="163" y="45"/>
                  </a:lnTo>
                  <a:lnTo>
                    <a:pt x="167" y="45"/>
                  </a:lnTo>
                  <a:lnTo>
                    <a:pt x="170" y="45"/>
                  </a:lnTo>
                  <a:lnTo>
                    <a:pt x="174" y="45"/>
                  </a:lnTo>
                  <a:lnTo>
                    <a:pt x="174" y="49"/>
                  </a:lnTo>
                  <a:lnTo>
                    <a:pt x="178" y="49"/>
                  </a:lnTo>
                  <a:lnTo>
                    <a:pt x="178" y="49"/>
                  </a:lnTo>
                  <a:lnTo>
                    <a:pt x="181" y="52"/>
                  </a:lnTo>
                  <a:lnTo>
                    <a:pt x="181" y="52"/>
                  </a:lnTo>
                  <a:lnTo>
                    <a:pt x="178" y="56"/>
                  </a:lnTo>
                  <a:lnTo>
                    <a:pt x="178" y="56"/>
                  </a:lnTo>
                  <a:lnTo>
                    <a:pt x="178" y="56"/>
                  </a:lnTo>
                  <a:lnTo>
                    <a:pt x="181" y="60"/>
                  </a:lnTo>
                  <a:lnTo>
                    <a:pt x="181" y="60"/>
                  </a:lnTo>
                  <a:lnTo>
                    <a:pt x="185" y="60"/>
                  </a:lnTo>
                  <a:lnTo>
                    <a:pt x="185" y="64"/>
                  </a:lnTo>
                  <a:lnTo>
                    <a:pt x="189" y="60"/>
                  </a:lnTo>
                  <a:lnTo>
                    <a:pt x="193" y="64"/>
                  </a:lnTo>
                  <a:lnTo>
                    <a:pt x="193" y="67"/>
                  </a:lnTo>
                  <a:lnTo>
                    <a:pt x="196" y="71"/>
                  </a:lnTo>
                  <a:lnTo>
                    <a:pt x="196" y="71"/>
                  </a:lnTo>
                  <a:lnTo>
                    <a:pt x="200" y="75"/>
                  </a:lnTo>
                  <a:lnTo>
                    <a:pt x="200" y="75"/>
                  </a:lnTo>
                  <a:lnTo>
                    <a:pt x="200" y="78"/>
                  </a:lnTo>
                  <a:lnTo>
                    <a:pt x="200" y="78"/>
                  </a:lnTo>
                  <a:lnTo>
                    <a:pt x="207" y="78"/>
                  </a:lnTo>
                  <a:lnTo>
                    <a:pt x="211" y="82"/>
                  </a:lnTo>
                  <a:lnTo>
                    <a:pt x="207" y="82"/>
                  </a:lnTo>
                  <a:lnTo>
                    <a:pt x="211" y="86"/>
                  </a:lnTo>
                  <a:lnTo>
                    <a:pt x="211" y="89"/>
                  </a:lnTo>
                  <a:lnTo>
                    <a:pt x="215" y="89"/>
                  </a:lnTo>
                  <a:lnTo>
                    <a:pt x="215" y="93"/>
                  </a:lnTo>
                  <a:lnTo>
                    <a:pt x="215" y="93"/>
                  </a:lnTo>
                  <a:lnTo>
                    <a:pt x="215" y="93"/>
                  </a:lnTo>
                  <a:lnTo>
                    <a:pt x="211" y="89"/>
                  </a:lnTo>
                  <a:lnTo>
                    <a:pt x="207" y="89"/>
                  </a:lnTo>
                  <a:lnTo>
                    <a:pt x="204" y="93"/>
                  </a:lnTo>
                  <a:lnTo>
                    <a:pt x="204" y="93"/>
                  </a:lnTo>
                  <a:lnTo>
                    <a:pt x="196" y="93"/>
                  </a:lnTo>
                  <a:lnTo>
                    <a:pt x="193" y="89"/>
                  </a:lnTo>
                  <a:lnTo>
                    <a:pt x="193" y="89"/>
                  </a:lnTo>
                  <a:lnTo>
                    <a:pt x="189" y="89"/>
                  </a:lnTo>
                  <a:lnTo>
                    <a:pt x="189" y="89"/>
                  </a:lnTo>
                  <a:lnTo>
                    <a:pt x="185" y="89"/>
                  </a:lnTo>
                  <a:lnTo>
                    <a:pt x="181" y="89"/>
                  </a:lnTo>
                  <a:lnTo>
                    <a:pt x="181" y="89"/>
                  </a:lnTo>
                  <a:lnTo>
                    <a:pt x="181" y="89"/>
                  </a:lnTo>
                  <a:lnTo>
                    <a:pt x="181" y="89"/>
                  </a:lnTo>
                  <a:lnTo>
                    <a:pt x="178" y="93"/>
                  </a:lnTo>
                  <a:lnTo>
                    <a:pt x="178" y="93"/>
                  </a:lnTo>
                  <a:lnTo>
                    <a:pt x="174" y="93"/>
                  </a:lnTo>
                  <a:lnTo>
                    <a:pt x="170" y="93"/>
                  </a:lnTo>
                  <a:lnTo>
                    <a:pt x="170" y="93"/>
                  </a:lnTo>
                  <a:lnTo>
                    <a:pt x="167" y="93"/>
                  </a:lnTo>
                  <a:lnTo>
                    <a:pt x="167" y="93"/>
                  </a:lnTo>
                  <a:lnTo>
                    <a:pt x="167" y="93"/>
                  </a:lnTo>
                  <a:lnTo>
                    <a:pt x="167" y="93"/>
                  </a:lnTo>
                  <a:lnTo>
                    <a:pt x="163" y="93"/>
                  </a:lnTo>
                  <a:lnTo>
                    <a:pt x="155" y="93"/>
                  </a:lnTo>
                  <a:lnTo>
                    <a:pt x="152" y="97"/>
                  </a:lnTo>
                  <a:lnTo>
                    <a:pt x="152" y="97"/>
                  </a:lnTo>
                  <a:lnTo>
                    <a:pt x="144" y="97"/>
                  </a:lnTo>
                  <a:lnTo>
                    <a:pt x="144" y="97"/>
                  </a:lnTo>
                  <a:lnTo>
                    <a:pt x="141" y="97"/>
                  </a:lnTo>
                  <a:lnTo>
                    <a:pt x="137" y="97"/>
                  </a:lnTo>
                  <a:lnTo>
                    <a:pt x="133" y="97"/>
                  </a:lnTo>
                  <a:lnTo>
                    <a:pt x="133" y="97"/>
                  </a:lnTo>
                  <a:lnTo>
                    <a:pt x="130" y="101"/>
                  </a:lnTo>
                  <a:lnTo>
                    <a:pt x="130" y="104"/>
                  </a:lnTo>
                  <a:lnTo>
                    <a:pt x="133" y="104"/>
                  </a:lnTo>
                  <a:lnTo>
                    <a:pt x="130" y="104"/>
                  </a:lnTo>
                  <a:lnTo>
                    <a:pt x="126" y="104"/>
                  </a:lnTo>
                  <a:lnTo>
                    <a:pt x="126" y="104"/>
                  </a:lnTo>
                  <a:lnTo>
                    <a:pt x="122" y="104"/>
                  </a:lnTo>
                  <a:lnTo>
                    <a:pt x="118" y="104"/>
                  </a:lnTo>
                  <a:lnTo>
                    <a:pt x="118" y="104"/>
                  </a:lnTo>
                  <a:lnTo>
                    <a:pt x="115" y="104"/>
                  </a:lnTo>
                  <a:lnTo>
                    <a:pt x="111" y="104"/>
                  </a:lnTo>
                  <a:lnTo>
                    <a:pt x="107" y="104"/>
                  </a:lnTo>
                  <a:lnTo>
                    <a:pt x="104" y="101"/>
                  </a:lnTo>
                  <a:lnTo>
                    <a:pt x="100" y="101"/>
                  </a:lnTo>
                  <a:lnTo>
                    <a:pt x="100" y="101"/>
                  </a:lnTo>
                  <a:lnTo>
                    <a:pt x="96" y="97"/>
                  </a:lnTo>
                  <a:lnTo>
                    <a:pt x="93" y="97"/>
                  </a:lnTo>
                  <a:lnTo>
                    <a:pt x="89" y="93"/>
                  </a:lnTo>
                  <a:lnTo>
                    <a:pt x="89" y="93"/>
                  </a:lnTo>
                  <a:lnTo>
                    <a:pt x="85" y="93"/>
                  </a:lnTo>
                  <a:lnTo>
                    <a:pt x="81" y="93"/>
                  </a:lnTo>
                  <a:lnTo>
                    <a:pt x="81" y="93"/>
                  </a:lnTo>
                  <a:lnTo>
                    <a:pt x="81" y="93"/>
                  </a:lnTo>
                  <a:lnTo>
                    <a:pt x="78" y="93"/>
                  </a:lnTo>
                  <a:lnTo>
                    <a:pt x="74" y="93"/>
                  </a:lnTo>
                  <a:lnTo>
                    <a:pt x="74" y="97"/>
                  </a:lnTo>
                  <a:lnTo>
                    <a:pt x="74" y="97"/>
                  </a:lnTo>
                  <a:lnTo>
                    <a:pt x="74" y="101"/>
                  </a:lnTo>
                  <a:lnTo>
                    <a:pt x="74" y="101"/>
                  </a:lnTo>
                  <a:lnTo>
                    <a:pt x="70" y="101"/>
                  </a:lnTo>
                  <a:lnTo>
                    <a:pt x="70" y="101"/>
                  </a:lnTo>
                  <a:lnTo>
                    <a:pt x="70" y="104"/>
                  </a:lnTo>
                  <a:lnTo>
                    <a:pt x="70" y="108"/>
                  </a:lnTo>
                  <a:lnTo>
                    <a:pt x="70" y="108"/>
                  </a:lnTo>
                  <a:lnTo>
                    <a:pt x="70" y="112"/>
                  </a:lnTo>
                  <a:lnTo>
                    <a:pt x="70" y="112"/>
                  </a:lnTo>
                  <a:lnTo>
                    <a:pt x="67" y="112"/>
                  </a:lnTo>
                  <a:lnTo>
                    <a:pt x="67" y="115"/>
                  </a:lnTo>
                  <a:lnTo>
                    <a:pt x="63" y="112"/>
                  </a:lnTo>
                  <a:lnTo>
                    <a:pt x="63" y="112"/>
                  </a:lnTo>
                  <a:lnTo>
                    <a:pt x="59" y="112"/>
                  </a:lnTo>
                  <a:lnTo>
                    <a:pt x="56" y="112"/>
                  </a:lnTo>
                  <a:lnTo>
                    <a:pt x="56" y="112"/>
                  </a:lnTo>
                  <a:lnTo>
                    <a:pt x="52" y="112"/>
                  </a:lnTo>
                  <a:lnTo>
                    <a:pt x="44" y="115"/>
                  </a:lnTo>
                  <a:lnTo>
                    <a:pt x="44" y="115"/>
                  </a:lnTo>
                  <a:lnTo>
                    <a:pt x="41" y="115"/>
                  </a:lnTo>
                  <a:lnTo>
                    <a:pt x="37" y="119"/>
                  </a:lnTo>
                  <a:lnTo>
                    <a:pt x="30" y="130"/>
                  </a:lnTo>
                  <a:lnTo>
                    <a:pt x="30" y="130"/>
                  </a:lnTo>
                  <a:lnTo>
                    <a:pt x="30" y="130"/>
                  </a:lnTo>
                  <a:lnTo>
                    <a:pt x="30" y="127"/>
                  </a:lnTo>
                  <a:lnTo>
                    <a:pt x="30" y="123"/>
                  </a:lnTo>
                  <a:lnTo>
                    <a:pt x="22" y="123"/>
                  </a:lnTo>
                  <a:lnTo>
                    <a:pt x="22" y="119"/>
                  </a:lnTo>
                  <a:lnTo>
                    <a:pt x="18" y="115"/>
                  </a:lnTo>
                  <a:lnTo>
                    <a:pt x="15" y="108"/>
                  </a:lnTo>
                  <a:lnTo>
                    <a:pt x="15" y="108"/>
                  </a:lnTo>
                  <a:lnTo>
                    <a:pt x="11" y="104"/>
                  </a:lnTo>
                  <a:lnTo>
                    <a:pt x="7" y="101"/>
                  </a:lnTo>
                  <a:lnTo>
                    <a:pt x="4" y="101"/>
                  </a:lnTo>
                  <a:lnTo>
                    <a:pt x="4" y="93"/>
                  </a:lnTo>
                  <a:lnTo>
                    <a:pt x="4" y="89"/>
                  </a:lnTo>
                  <a:lnTo>
                    <a:pt x="4" y="86"/>
                  </a:lnTo>
                  <a:lnTo>
                    <a:pt x="4" y="82"/>
                  </a:lnTo>
                  <a:lnTo>
                    <a:pt x="4" y="78"/>
                  </a:lnTo>
                  <a:lnTo>
                    <a:pt x="0" y="75"/>
                  </a:lnTo>
                  <a:lnTo>
                    <a:pt x="4" y="75"/>
                  </a:lnTo>
                  <a:lnTo>
                    <a:pt x="4" y="75"/>
                  </a:lnTo>
                  <a:lnTo>
                    <a:pt x="7" y="71"/>
                  </a:lnTo>
                  <a:lnTo>
                    <a:pt x="11" y="67"/>
                  </a:lnTo>
                  <a:lnTo>
                    <a:pt x="15" y="60"/>
                  </a:lnTo>
                  <a:lnTo>
                    <a:pt x="15" y="56"/>
                  </a:lnTo>
                  <a:lnTo>
                    <a:pt x="18" y="56"/>
                  </a:lnTo>
                  <a:lnTo>
                    <a:pt x="18" y="52"/>
                  </a:lnTo>
                  <a:lnTo>
                    <a:pt x="18" y="52"/>
                  </a:lnTo>
                  <a:lnTo>
                    <a:pt x="22" y="52"/>
                  </a:lnTo>
                  <a:lnTo>
                    <a:pt x="22" y="56"/>
                  </a:lnTo>
                  <a:lnTo>
                    <a:pt x="26" y="56"/>
                  </a:lnTo>
                  <a:lnTo>
                    <a:pt x="30" y="56"/>
                  </a:lnTo>
                  <a:lnTo>
                    <a:pt x="33" y="56"/>
                  </a:lnTo>
                  <a:lnTo>
                    <a:pt x="33" y="52"/>
                  </a:lnTo>
                  <a:lnTo>
                    <a:pt x="33" y="49"/>
                  </a:lnTo>
                  <a:lnTo>
                    <a:pt x="37" y="49"/>
                  </a:lnTo>
                  <a:lnTo>
                    <a:pt x="37" y="49"/>
                  </a:lnTo>
                  <a:lnTo>
                    <a:pt x="41" y="52"/>
                  </a:lnTo>
                  <a:lnTo>
                    <a:pt x="41" y="56"/>
                  </a:lnTo>
                  <a:lnTo>
                    <a:pt x="44" y="52"/>
                  </a:lnTo>
                  <a:lnTo>
                    <a:pt x="48" y="52"/>
                  </a:lnTo>
                  <a:lnTo>
                    <a:pt x="52" y="49"/>
                  </a:lnTo>
                  <a:lnTo>
                    <a:pt x="56" y="49"/>
                  </a:lnTo>
                  <a:lnTo>
                    <a:pt x="67" y="45"/>
                  </a:lnTo>
                  <a:lnTo>
                    <a:pt x="70" y="45"/>
                  </a:lnTo>
                  <a:lnTo>
                    <a:pt x="74" y="41"/>
                  </a:lnTo>
                  <a:lnTo>
                    <a:pt x="78" y="41"/>
                  </a:lnTo>
                  <a:lnTo>
                    <a:pt x="78" y="38"/>
                  </a:lnTo>
                  <a:lnTo>
                    <a:pt x="74" y="38"/>
                  </a:lnTo>
                  <a:lnTo>
                    <a:pt x="74" y="34"/>
                  </a:lnTo>
                  <a:lnTo>
                    <a:pt x="74" y="34"/>
                  </a:lnTo>
                  <a:lnTo>
                    <a:pt x="74" y="30"/>
                  </a:lnTo>
                  <a:lnTo>
                    <a:pt x="78" y="30"/>
                  </a:lnTo>
                  <a:lnTo>
                    <a:pt x="81" y="30"/>
                  </a:lnTo>
                  <a:lnTo>
                    <a:pt x="85" y="34"/>
                  </a:lnTo>
                  <a:lnTo>
                    <a:pt x="89" y="34"/>
                  </a:lnTo>
                  <a:lnTo>
                    <a:pt x="93" y="34"/>
                  </a:lnTo>
                  <a:lnTo>
                    <a:pt x="100" y="30"/>
                  </a:lnTo>
                  <a:lnTo>
                    <a:pt x="104" y="30"/>
                  </a:lnTo>
                  <a:lnTo>
                    <a:pt x="104" y="26"/>
                  </a:lnTo>
                  <a:lnTo>
                    <a:pt x="107" y="26"/>
                  </a:lnTo>
                  <a:lnTo>
                    <a:pt x="104" y="23"/>
                  </a:lnTo>
                  <a:lnTo>
                    <a:pt x="107" y="23"/>
                  </a:lnTo>
                  <a:lnTo>
                    <a:pt x="107" y="19"/>
                  </a:lnTo>
                  <a:lnTo>
                    <a:pt x="107" y="19"/>
                  </a:lnTo>
                  <a:lnTo>
                    <a:pt x="111" y="15"/>
                  </a:lnTo>
                  <a:lnTo>
                    <a:pt x="111" y="15"/>
                  </a:lnTo>
                  <a:lnTo>
                    <a:pt x="115" y="15"/>
                  </a:lnTo>
                  <a:lnTo>
                    <a:pt x="115" y="12"/>
                  </a:lnTo>
                  <a:lnTo>
                    <a:pt x="118" y="12"/>
                  </a:lnTo>
                  <a:lnTo>
                    <a:pt x="118" y="8"/>
                  </a:lnTo>
                  <a:lnTo>
                    <a:pt x="118" y="8"/>
                  </a:lnTo>
                  <a:lnTo>
                    <a:pt x="122" y="4"/>
                  </a:lnTo>
                  <a:lnTo>
                    <a:pt x="126" y="4"/>
                  </a:lnTo>
                  <a:lnTo>
                    <a:pt x="130" y="4"/>
                  </a:lnTo>
                  <a:lnTo>
                    <a:pt x="133" y="4"/>
                  </a:lnTo>
                  <a:lnTo>
                    <a:pt x="137" y="0"/>
                  </a:lnTo>
                  <a:lnTo>
                    <a:pt x="137"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4" name="Freeform 110"/>
            <p:cNvSpPr>
              <a:spLocks/>
            </p:cNvSpPr>
            <p:nvPr/>
          </p:nvSpPr>
          <p:spPr bwMode="auto">
            <a:xfrm>
              <a:off x="4488589" y="2517214"/>
              <a:ext cx="328091" cy="277912"/>
            </a:xfrm>
            <a:custGeom>
              <a:avLst/>
              <a:gdLst>
                <a:gd name="T0" fmla="*/ 237 w 255"/>
                <a:gd name="T1" fmla="*/ 208 h 216"/>
                <a:gd name="T2" fmla="*/ 248 w 255"/>
                <a:gd name="T3" fmla="*/ 60 h 216"/>
                <a:gd name="T4" fmla="*/ 244 w 255"/>
                <a:gd name="T5" fmla="*/ 49 h 216"/>
                <a:gd name="T6" fmla="*/ 248 w 255"/>
                <a:gd name="T7" fmla="*/ 41 h 216"/>
                <a:gd name="T8" fmla="*/ 244 w 255"/>
                <a:gd name="T9" fmla="*/ 34 h 216"/>
                <a:gd name="T10" fmla="*/ 248 w 255"/>
                <a:gd name="T11" fmla="*/ 23 h 216"/>
                <a:gd name="T12" fmla="*/ 244 w 255"/>
                <a:gd name="T13" fmla="*/ 19 h 216"/>
                <a:gd name="T14" fmla="*/ 237 w 255"/>
                <a:gd name="T15" fmla="*/ 19 h 216"/>
                <a:gd name="T16" fmla="*/ 226 w 255"/>
                <a:gd name="T17" fmla="*/ 15 h 216"/>
                <a:gd name="T18" fmla="*/ 215 w 255"/>
                <a:gd name="T19" fmla="*/ 12 h 216"/>
                <a:gd name="T20" fmla="*/ 215 w 255"/>
                <a:gd name="T21" fmla="*/ 12 h 216"/>
                <a:gd name="T22" fmla="*/ 207 w 255"/>
                <a:gd name="T23" fmla="*/ 4 h 216"/>
                <a:gd name="T24" fmla="*/ 200 w 255"/>
                <a:gd name="T25" fmla="*/ 4 h 216"/>
                <a:gd name="T26" fmla="*/ 196 w 255"/>
                <a:gd name="T27" fmla="*/ 4 h 216"/>
                <a:gd name="T28" fmla="*/ 189 w 255"/>
                <a:gd name="T29" fmla="*/ 4 h 216"/>
                <a:gd name="T30" fmla="*/ 178 w 255"/>
                <a:gd name="T31" fmla="*/ 4 h 216"/>
                <a:gd name="T32" fmla="*/ 166 w 255"/>
                <a:gd name="T33" fmla="*/ 12 h 216"/>
                <a:gd name="T34" fmla="*/ 163 w 255"/>
                <a:gd name="T35" fmla="*/ 19 h 216"/>
                <a:gd name="T36" fmla="*/ 166 w 255"/>
                <a:gd name="T37" fmla="*/ 30 h 216"/>
                <a:gd name="T38" fmla="*/ 166 w 255"/>
                <a:gd name="T39" fmla="*/ 38 h 216"/>
                <a:gd name="T40" fmla="*/ 163 w 255"/>
                <a:gd name="T41" fmla="*/ 45 h 216"/>
                <a:gd name="T42" fmla="*/ 152 w 255"/>
                <a:gd name="T43" fmla="*/ 49 h 216"/>
                <a:gd name="T44" fmla="*/ 141 w 255"/>
                <a:gd name="T45" fmla="*/ 41 h 216"/>
                <a:gd name="T46" fmla="*/ 126 w 255"/>
                <a:gd name="T47" fmla="*/ 34 h 216"/>
                <a:gd name="T48" fmla="*/ 107 w 255"/>
                <a:gd name="T49" fmla="*/ 30 h 216"/>
                <a:gd name="T50" fmla="*/ 100 w 255"/>
                <a:gd name="T51" fmla="*/ 30 h 216"/>
                <a:gd name="T52" fmla="*/ 89 w 255"/>
                <a:gd name="T53" fmla="*/ 19 h 216"/>
                <a:gd name="T54" fmla="*/ 85 w 255"/>
                <a:gd name="T55" fmla="*/ 12 h 216"/>
                <a:gd name="T56" fmla="*/ 70 w 255"/>
                <a:gd name="T57" fmla="*/ 4 h 216"/>
                <a:gd name="T58" fmla="*/ 55 w 255"/>
                <a:gd name="T59" fmla="*/ 4 h 216"/>
                <a:gd name="T60" fmla="*/ 37 w 255"/>
                <a:gd name="T61" fmla="*/ 4 h 216"/>
                <a:gd name="T62" fmla="*/ 29 w 255"/>
                <a:gd name="T63" fmla="*/ 0 h 216"/>
                <a:gd name="T64" fmla="*/ 29 w 255"/>
                <a:gd name="T65" fmla="*/ 8 h 216"/>
                <a:gd name="T66" fmla="*/ 29 w 255"/>
                <a:gd name="T67" fmla="*/ 15 h 216"/>
                <a:gd name="T68" fmla="*/ 18 w 255"/>
                <a:gd name="T69" fmla="*/ 23 h 216"/>
                <a:gd name="T70" fmla="*/ 11 w 255"/>
                <a:gd name="T71" fmla="*/ 23 h 216"/>
                <a:gd name="T72" fmla="*/ 7 w 255"/>
                <a:gd name="T73" fmla="*/ 26 h 216"/>
                <a:gd name="T74" fmla="*/ 11 w 255"/>
                <a:gd name="T75" fmla="*/ 34 h 216"/>
                <a:gd name="T76" fmla="*/ 11 w 255"/>
                <a:gd name="T77" fmla="*/ 38 h 216"/>
                <a:gd name="T78" fmla="*/ 7 w 255"/>
                <a:gd name="T79" fmla="*/ 41 h 216"/>
                <a:gd name="T80" fmla="*/ 4 w 255"/>
                <a:gd name="T81" fmla="*/ 45 h 216"/>
                <a:gd name="T82" fmla="*/ 0 w 255"/>
                <a:gd name="T83" fmla="*/ 45 h 216"/>
                <a:gd name="T84" fmla="*/ 0 w 255"/>
                <a:gd name="T85" fmla="*/ 49 h 216"/>
                <a:gd name="T86" fmla="*/ 0 w 255"/>
                <a:gd name="T87" fmla="*/ 52 h 216"/>
                <a:gd name="T88" fmla="*/ 4 w 255"/>
                <a:gd name="T89" fmla="*/ 67 h 216"/>
                <a:gd name="T90" fmla="*/ 4 w 255"/>
                <a:gd name="T91" fmla="*/ 75 h 216"/>
                <a:gd name="T92" fmla="*/ 7 w 255"/>
                <a:gd name="T93" fmla="*/ 86 h 216"/>
                <a:gd name="T94" fmla="*/ 4 w 255"/>
                <a:gd name="T95" fmla="*/ 97 h 216"/>
                <a:gd name="T96" fmla="*/ 7 w 255"/>
                <a:gd name="T97" fmla="*/ 104 h 216"/>
                <a:gd name="T98" fmla="*/ 0 w 255"/>
                <a:gd name="T99" fmla="*/ 108 h 216"/>
                <a:gd name="T100" fmla="*/ 0 w 255"/>
                <a:gd name="T101" fmla="*/ 112 h 216"/>
                <a:gd name="T102" fmla="*/ 4 w 255"/>
                <a:gd name="T103" fmla="*/ 119 h 216"/>
                <a:gd name="T104" fmla="*/ 7 w 255"/>
                <a:gd name="T105" fmla="*/ 127 h 216"/>
                <a:gd name="T106" fmla="*/ 11 w 255"/>
                <a:gd name="T107" fmla="*/ 130 h 216"/>
                <a:gd name="T108" fmla="*/ 11 w 255"/>
                <a:gd name="T109" fmla="*/ 138 h 216"/>
                <a:gd name="T110" fmla="*/ 15 w 255"/>
                <a:gd name="T111" fmla="*/ 141 h 216"/>
                <a:gd name="T112" fmla="*/ 26 w 255"/>
                <a:gd name="T113" fmla="*/ 141 h 216"/>
                <a:gd name="T114" fmla="*/ 33 w 255"/>
                <a:gd name="T115" fmla="*/ 145 h 216"/>
                <a:gd name="T116" fmla="*/ 37 w 255"/>
                <a:gd name="T117" fmla="*/ 153 h 216"/>
                <a:gd name="T118" fmla="*/ 41 w 255"/>
                <a:gd name="T119" fmla="*/ 156 h 216"/>
                <a:gd name="T120" fmla="*/ 74 w 255"/>
                <a:gd name="T121" fmla="*/ 167 h 216"/>
                <a:gd name="T122" fmla="*/ 237 w 255"/>
                <a:gd name="T123" fmla="*/ 216 h 216"/>
                <a:gd name="T124" fmla="*/ 237 w 255"/>
                <a:gd name="T1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 h="216">
                  <a:moveTo>
                    <a:pt x="237" y="216"/>
                  </a:moveTo>
                  <a:lnTo>
                    <a:pt x="237" y="208"/>
                  </a:lnTo>
                  <a:lnTo>
                    <a:pt x="255" y="208"/>
                  </a:lnTo>
                  <a:lnTo>
                    <a:pt x="248" y="60"/>
                  </a:lnTo>
                  <a:lnTo>
                    <a:pt x="244" y="52"/>
                  </a:lnTo>
                  <a:lnTo>
                    <a:pt x="244" y="49"/>
                  </a:lnTo>
                  <a:lnTo>
                    <a:pt x="244" y="45"/>
                  </a:lnTo>
                  <a:lnTo>
                    <a:pt x="248" y="41"/>
                  </a:lnTo>
                  <a:lnTo>
                    <a:pt x="248" y="38"/>
                  </a:lnTo>
                  <a:lnTo>
                    <a:pt x="244" y="34"/>
                  </a:lnTo>
                  <a:lnTo>
                    <a:pt x="248" y="26"/>
                  </a:lnTo>
                  <a:lnTo>
                    <a:pt x="248" y="23"/>
                  </a:lnTo>
                  <a:lnTo>
                    <a:pt x="248" y="19"/>
                  </a:lnTo>
                  <a:lnTo>
                    <a:pt x="244" y="19"/>
                  </a:lnTo>
                  <a:lnTo>
                    <a:pt x="240" y="15"/>
                  </a:lnTo>
                  <a:lnTo>
                    <a:pt x="237" y="19"/>
                  </a:lnTo>
                  <a:lnTo>
                    <a:pt x="226" y="15"/>
                  </a:lnTo>
                  <a:lnTo>
                    <a:pt x="226" y="15"/>
                  </a:lnTo>
                  <a:lnTo>
                    <a:pt x="222" y="15"/>
                  </a:lnTo>
                  <a:lnTo>
                    <a:pt x="215" y="12"/>
                  </a:lnTo>
                  <a:lnTo>
                    <a:pt x="215" y="12"/>
                  </a:lnTo>
                  <a:lnTo>
                    <a:pt x="215" y="12"/>
                  </a:lnTo>
                  <a:lnTo>
                    <a:pt x="215" y="8"/>
                  </a:lnTo>
                  <a:lnTo>
                    <a:pt x="207" y="4"/>
                  </a:lnTo>
                  <a:lnTo>
                    <a:pt x="203" y="4"/>
                  </a:lnTo>
                  <a:lnTo>
                    <a:pt x="200" y="4"/>
                  </a:lnTo>
                  <a:lnTo>
                    <a:pt x="196" y="4"/>
                  </a:lnTo>
                  <a:lnTo>
                    <a:pt x="196" y="4"/>
                  </a:lnTo>
                  <a:lnTo>
                    <a:pt x="192" y="4"/>
                  </a:lnTo>
                  <a:lnTo>
                    <a:pt x="189" y="4"/>
                  </a:lnTo>
                  <a:lnTo>
                    <a:pt x="185" y="4"/>
                  </a:lnTo>
                  <a:lnTo>
                    <a:pt x="178" y="4"/>
                  </a:lnTo>
                  <a:lnTo>
                    <a:pt x="170" y="8"/>
                  </a:lnTo>
                  <a:lnTo>
                    <a:pt x="166" y="12"/>
                  </a:lnTo>
                  <a:lnTo>
                    <a:pt x="166" y="15"/>
                  </a:lnTo>
                  <a:lnTo>
                    <a:pt x="163" y="19"/>
                  </a:lnTo>
                  <a:lnTo>
                    <a:pt x="163" y="26"/>
                  </a:lnTo>
                  <a:lnTo>
                    <a:pt x="166" y="30"/>
                  </a:lnTo>
                  <a:lnTo>
                    <a:pt x="166" y="38"/>
                  </a:lnTo>
                  <a:lnTo>
                    <a:pt x="166" y="38"/>
                  </a:lnTo>
                  <a:lnTo>
                    <a:pt x="163" y="41"/>
                  </a:lnTo>
                  <a:lnTo>
                    <a:pt x="163" y="45"/>
                  </a:lnTo>
                  <a:lnTo>
                    <a:pt x="155" y="49"/>
                  </a:lnTo>
                  <a:lnTo>
                    <a:pt x="152" y="49"/>
                  </a:lnTo>
                  <a:lnTo>
                    <a:pt x="144" y="49"/>
                  </a:lnTo>
                  <a:lnTo>
                    <a:pt x="141" y="41"/>
                  </a:lnTo>
                  <a:lnTo>
                    <a:pt x="133" y="38"/>
                  </a:lnTo>
                  <a:lnTo>
                    <a:pt x="126" y="34"/>
                  </a:lnTo>
                  <a:lnTo>
                    <a:pt x="115" y="30"/>
                  </a:lnTo>
                  <a:lnTo>
                    <a:pt x="107" y="30"/>
                  </a:lnTo>
                  <a:lnTo>
                    <a:pt x="107" y="30"/>
                  </a:lnTo>
                  <a:lnTo>
                    <a:pt x="100" y="30"/>
                  </a:lnTo>
                  <a:lnTo>
                    <a:pt x="96" y="30"/>
                  </a:lnTo>
                  <a:lnTo>
                    <a:pt x="89" y="19"/>
                  </a:lnTo>
                  <a:lnTo>
                    <a:pt x="89" y="15"/>
                  </a:lnTo>
                  <a:lnTo>
                    <a:pt x="85" y="12"/>
                  </a:lnTo>
                  <a:lnTo>
                    <a:pt x="74" y="8"/>
                  </a:lnTo>
                  <a:lnTo>
                    <a:pt x="70" y="4"/>
                  </a:lnTo>
                  <a:lnTo>
                    <a:pt x="63" y="4"/>
                  </a:lnTo>
                  <a:lnTo>
                    <a:pt x="55" y="4"/>
                  </a:lnTo>
                  <a:lnTo>
                    <a:pt x="44" y="4"/>
                  </a:lnTo>
                  <a:lnTo>
                    <a:pt x="37" y="4"/>
                  </a:lnTo>
                  <a:lnTo>
                    <a:pt x="33" y="0"/>
                  </a:lnTo>
                  <a:lnTo>
                    <a:pt x="29" y="0"/>
                  </a:lnTo>
                  <a:lnTo>
                    <a:pt x="29" y="0"/>
                  </a:lnTo>
                  <a:lnTo>
                    <a:pt x="29" y="8"/>
                  </a:lnTo>
                  <a:lnTo>
                    <a:pt x="29" y="8"/>
                  </a:lnTo>
                  <a:lnTo>
                    <a:pt x="29" y="15"/>
                  </a:lnTo>
                  <a:lnTo>
                    <a:pt x="18" y="19"/>
                  </a:lnTo>
                  <a:lnTo>
                    <a:pt x="18" y="23"/>
                  </a:lnTo>
                  <a:lnTo>
                    <a:pt x="15" y="23"/>
                  </a:lnTo>
                  <a:lnTo>
                    <a:pt x="11" y="23"/>
                  </a:lnTo>
                  <a:lnTo>
                    <a:pt x="7" y="26"/>
                  </a:lnTo>
                  <a:lnTo>
                    <a:pt x="7" y="26"/>
                  </a:lnTo>
                  <a:lnTo>
                    <a:pt x="7" y="30"/>
                  </a:lnTo>
                  <a:lnTo>
                    <a:pt x="11" y="34"/>
                  </a:lnTo>
                  <a:lnTo>
                    <a:pt x="11" y="38"/>
                  </a:lnTo>
                  <a:lnTo>
                    <a:pt x="11" y="38"/>
                  </a:lnTo>
                  <a:lnTo>
                    <a:pt x="11" y="41"/>
                  </a:lnTo>
                  <a:lnTo>
                    <a:pt x="7" y="41"/>
                  </a:lnTo>
                  <a:lnTo>
                    <a:pt x="7" y="45"/>
                  </a:lnTo>
                  <a:lnTo>
                    <a:pt x="4" y="45"/>
                  </a:lnTo>
                  <a:lnTo>
                    <a:pt x="4" y="45"/>
                  </a:lnTo>
                  <a:lnTo>
                    <a:pt x="0" y="45"/>
                  </a:lnTo>
                  <a:lnTo>
                    <a:pt x="0" y="45"/>
                  </a:lnTo>
                  <a:lnTo>
                    <a:pt x="0" y="49"/>
                  </a:lnTo>
                  <a:lnTo>
                    <a:pt x="0" y="52"/>
                  </a:lnTo>
                  <a:lnTo>
                    <a:pt x="0" y="52"/>
                  </a:lnTo>
                  <a:lnTo>
                    <a:pt x="4" y="56"/>
                  </a:lnTo>
                  <a:lnTo>
                    <a:pt x="4" y="67"/>
                  </a:lnTo>
                  <a:lnTo>
                    <a:pt x="4" y="71"/>
                  </a:lnTo>
                  <a:lnTo>
                    <a:pt x="4" y="75"/>
                  </a:lnTo>
                  <a:lnTo>
                    <a:pt x="4" y="82"/>
                  </a:lnTo>
                  <a:lnTo>
                    <a:pt x="7" y="86"/>
                  </a:lnTo>
                  <a:lnTo>
                    <a:pt x="4" y="93"/>
                  </a:lnTo>
                  <a:lnTo>
                    <a:pt x="4" y="97"/>
                  </a:lnTo>
                  <a:lnTo>
                    <a:pt x="7" y="101"/>
                  </a:lnTo>
                  <a:lnTo>
                    <a:pt x="7" y="104"/>
                  </a:lnTo>
                  <a:lnTo>
                    <a:pt x="4" y="104"/>
                  </a:lnTo>
                  <a:lnTo>
                    <a:pt x="0" y="108"/>
                  </a:lnTo>
                  <a:lnTo>
                    <a:pt x="0" y="112"/>
                  </a:lnTo>
                  <a:lnTo>
                    <a:pt x="0" y="112"/>
                  </a:lnTo>
                  <a:lnTo>
                    <a:pt x="0" y="112"/>
                  </a:lnTo>
                  <a:lnTo>
                    <a:pt x="4" y="119"/>
                  </a:lnTo>
                  <a:lnTo>
                    <a:pt x="7" y="123"/>
                  </a:lnTo>
                  <a:lnTo>
                    <a:pt x="7" y="127"/>
                  </a:lnTo>
                  <a:lnTo>
                    <a:pt x="11" y="130"/>
                  </a:lnTo>
                  <a:lnTo>
                    <a:pt x="11" y="130"/>
                  </a:lnTo>
                  <a:lnTo>
                    <a:pt x="11" y="134"/>
                  </a:lnTo>
                  <a:lnTo>
                    <a:pt x="11" y="138"/>
                  </a:lnTo>
                  <a:lnTo>
                    <a:pt x="11" y="138"/>
                  </a:lnTo>
                  <a:lnTo>
                    <a:pt x="15" y="141"/>
                  </a:lnTo>
                  <a:lnTo>
                    <a:pt x="22" y="141"/>
                  </a:lnTo>
                  <a:lnTo>
                    <a:pt x="26" y="141"/>
                  </a:lnTo>
                  <a:lnTo>
                    <a:pt x="29" y="141"/>
                  </a:lnTo>
                  <a:lnTo>
                    <a:pt x="33" y="145"/>
                  </a:lnTo>
                  <a:lnTo>
                    <a:pt x="37" y="153"/>
                  </a:lnTo>
                  <a:lnTo>
                    <a:pt x="37" y="153"/>
                  </a:lnTo>
                  <a:lnTo>
                    <a:pt x="41" y="156"/>
                  </a:lnTo>
                  <a:lnTo>
                    <a:pt x="41" y="156"/>
                  </a:lnTo>
                  <a:lnTo>
                    <a:pt x="70" y="164"/>
                  </a:lnTo>
                  <a:lnTo>
                    <a:pt x="74" y="167"/>
                  </a:lnTo>
                  <a:lnTo>
                    <a:pt x="107" y="153"/>
                  </a:lnTo>
                  <a:lnTo>
                    <a:pt x="237" y="216"/>
                  </a:lnTo>
                  <a:lnTo>
                    <a:pt x="237" y="216"/>
                  </a:lnTo>
                  <a:lnTo>
                    <a:pt x="237" y="21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5" name="Freeform 111"/>
            <p:cNvSpPr>
              <a:spLocks noEditPoints="1"/>
            </p:cNvSpPr>
            <p:nvPr/>
          </p:nvSpPr>
          <p:spPr bwMode="auto">
            <a:xfrm>
              <a:off x="4444842" y="2427150"/>
              <a:ext cx="81058" cy="147963"/>
            </a:xfrm>
            <a:custGeom>
              <a:avLst/>
              <a:gdLst>
                <a:gd name="T0" fmla="*/ 38 w 63"/>
                <a:gd name="T1" fmla="*/ 115 h 115"/>
                <a:gd name="T2" fmla="*/ 41 w 63"/>
                <a:gd name="T3" fmla="*/ 115 h 115"/>
                <a:gd name="T4" fmla="*/ 45 w 63"/>
                <a:gd name="T5" fmla="*/ 111 h 115"/>
                <a:gd name="T6" fmla="*/ 45 w 63"/>
                <a:gd name="T7" fmla="*/ 108 h 115"/>
                <a:gd name="T8" fmla="*/ 41 w 63"/>
                <a:gd name="T9" fmla="*/ 100 h 115"/>
                <a:gd name="T10" fmla="*/ 41 w 63"/>
                <a:gd name="T11" fmla="*/ 96 h 115"/>
                <a:gd name="T12" fmla="*/ 49 w 63"/>
                <a:gd name="T13" fmla="*/ 93 h 115"/>
                <a:gd name="T14" fmla="*/ 52 w 63"/>
                <a:gd name="T15" fmla="*/ 89 h 115"/>
                <a:gd name="T16" fmla="*/ 63 w 63"/>
                <a:gd name="T17" fmla="*/ 78 h 115"/>
                <a:gd name="T18" fmla="*/ 63 w 63"/>
                <a:gd name="T19" fmla="*/ 70 h 115"/>
                <a:gd name="T20" fmla="*/ 60 w 63"/>
                <a:gd name="T21" fmla="*/ 70 h 115"/>
                <a:gd name="T22" fmla="*/ 56 w 63"/>
                <a:gd name="T23" fmla="*/ 67 h 115"/>
                <a:gd name="T24" fmla="*/ 52 w 63"/>
                <a:gd name="T25" fmla="*/ 63 h 115"/>
                <a:gd name="T26" fmla="*/ 52 w 63"/>
                <a:gd name="T27" fmla="*/ 63 h 115"/>
                <a:gd name="T28" fmla="*/ 49 w 63"/>
                <a:gd name="T29" fmla="*/ 63 h 115"/>
                <a:gd name="T30" fmla="*/ 45 w 63"/>
                <a:gd name="T31" fmla="*/ 63 h 115"/>
                <a:gd name="T32" fmla="*/ 38 w 63"/>
                <a:gd name="T33" fmla="*/ 56 h 115"/>
                <a:gd name="T34" fmla="*/ 49 w 63"/>
                <a:gd name="T35" fmla="*/ 44 h 115"/>
                <a:gd name="T36" fmla="*/ 52 w 63"/>
                <a:gd name="T37" fmla="*/ 41 h 115"/>
                <a:gd name="T38" fmla="*/ 56 w 63"/>
                <a:gd name="T39" fmla="*/ 37 h 115"/>
                <a:gd name="T40" fmla="*/ 52 w 63"/>
                <a:gd name="T41" fmla="*/ 33 h 115"/>
                <a:gd name="T42" fmla="*/ 49 w 63"/>
                <a:gd name="T43" fmla="*/ 26 h 115"/>
                <a:gd name="T44" fmla="*/ 45 w 63"/>
                <a:gd name="T45" fmla="*/ 19 h 115"/>
                <a:gd name="T46" fmla="*/ 49 w 63"/>
                <a:gd name="T47" fmla="*/ 15 h 115"/>
                <a:gd name="T48" fmla="*/ 52 w 63"/>
                <a:gd name="T49" fmla="*/ 7 h 115"/>
                <a:gd name="T50" fmla="*/ 45 w 63"/>
                <a:gd name="T51" fmla="*/ 11 h 115"/>
                <a:gd name="T52" fmla="*/ 41 w 63"/>
                <a:gd name="T53" fmla="*/ 11 h 115"/>
                <a:gd name="T54" fmla="*/ 38 w 63"/>
                <a:gd name="T55" fmla="*/ 4 h 115"/>
                <a:gd name="T56" fmla="*/ 34 w 63"/>
                <a:gd name="T57" fmla="*/ 0 h 115"/>
                <a:gd name="T58" fmla="*/ 30 w 63"/>
                <a:gd name="T59" fmla="*/ 4 h 115"/>
                <a:gd name="T60" fmla="*/ 26 w 63"/>
                <a:gd name="T61" fmla="*/ 4 h 115"/>
                <a:gd name="T62" fmla="*/ 15 w 63"/>
                <a:gd name="T63" fmla="*/ 7 h 115"/>
                <a:gd name="T64" fmla="*/ 15 w 63"/>
                <a:gd name="T65" fmla="*/ 11 h 115"/>
                <a:gd name="T66" fmla="*/ 15 w 63"/>
                <a:gd name="T67" fmla="*/ 15 h 115"/>
                <a:gd name="T68" fmla="*/ 12 w 63"/>
                <a:gd name="T69" fmla="*/ 30 h 115"/>
                <a:gd name="T70" fmla="*/ 15 w 63"/>
                <a:gd name="T71" fmla="*/ 33 h 115"/>
                <a:gd name="T72" fmla="*/ 15 w 63"/>
                <a:gd name="T73" fmla="*/ 37 h 115"/>
                <a:gd name="T74" fmla="*/ 15 w 63"/>
                <a:gd name="T75" fmla="*/ 41 h 115"/>
                <a:gd name="T76" fmla="*/ 12 w 63"/>
                <a:gd name="T77" fmla="*/ 48 h 115"/>
                <a:gd name="T78" fmla="*/ 8 w 63"/>
                <a:gd name="T79" fmla="*/ 52 h 115"/>
                <a:gd name="T80" fmla="*/ 4 w 63"/>
                <a:gd name="T81" fmla="*/ 56 h 115"/>
                <a:gd name="T82" fmla="*/ 0 w 63"/>
                <a:gd name="T83" fmla="*/ 63 h 115"/>
                <a:gd name="T84" fmla="*/ 4 w 63"/>
                <a:gd name="T85" fmla="*/ 67 h 115"/>
                <a:gd name="T86" fmla="*/ 8 w 63"/>
                <a:gd name="T87" fmla="*/ 70 h 115"/>
                <a:gd name="T88" fmla="*/ 12 w 63"/>
                <a:gd name="T89" fmla="*/ 78 h 115"/>
                <a:gd name="T90" fmla="*/ 19 w 63"/>
                <a:gd name="T91" fmla="*/ 82 h 115"/>
                <a:gd name="T92" fmla="*/ 26 w 63"/>
                <a:gd name="T93" fmla="*/ 85 h 115"/>
                <a:gd name="T94" fmla="*/ 34 w 63"/>
                <a:gd name="T95" fmla="*/ 115 h 115"/>
                <a:gd name="T96" fmla="*/ 49 w 63"/>
                <a:gd name="T97" fmla="*/ 59 h 115"/>
                <a:gd name="T98" fmla="*/ 56 w 63"/>
                <a:gd name="T99" fmla="*/ 59 h 115"/>
                <a:gd name="T100" fmla="*/ 49 w 63"/>
                <a:gd name="T101" fmla="*/ 5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115">
                  <a:moveTo>
                    <a:pt x="34" y="115"/>
                  </a:moveTo>
                  <a:lnTo>
                    <a:pt x="38" y="115"/>
                  </a:lnTo>
                  <a:lnTo>
                    <a:pt x="38" y="115"/>
                  </a:lnTo>
                  <a:lnTo>
                    <a:pt x="41" y="115"/>
                  </a:lnTo>
                  <a:lnTo>
                    <a:pt x="41" y="111"/>
                  </a:lnTo>
                  <a:lnTo>
                    <a:pt x="45" y="111"/>
                  </a:lnTo>
                  <a:lnTo>
                    <a:pt x="45" y="108"/>
                  </a:lnTo>
                  <a:lnTo>
                    <a:pt x="45" y="108"/>
                  </a:lnTo>
                  <a:lnTo>
                    <a:pt x="45" y="104"/>
                  </a:lnTo>
                  <a:lnTo>
                    <a:pt x="41" y="100"/>
                  </a:lnTo>
                  <a:lnTo>
                    <a:pt x="41" y="96"/>
                  </a:lnTo>
                  <a:lnTo>
                    <a:pt x="41" y="96"/>
                  </a:lnTo>
                  <a:lnTo>
                    <a:pt x="45" y="93"/>
                  </a:lnTo>
                  <a:lnTo>
                    <a:pt x="49" y="93"/>
                  </a:lnTo>
                  <a:lnTo>
                    <a:pt x="52" y="93"/>
                  </a:lnTo>
                  <a:lnTo>
                    <a:pt x="52" y="89"/>
                  </a:lnTo>
                  <a:lnTo>
                    <a:pt x="63" y="85"/>
                  </a:lnTo>
                  <a:lnTo>
                    <a:pt x="63" y="78"/>
                  </a:lnTo>
                  <a:lnTo>
                    <a:pt x="63" y="78"/>
                  </a:lnTo>
                  <a:lnTo>
                    <a:pt x="63" y="70"/>
                  </a:lnTo>
                  <a:lnTo>
                    <a:pt x="63" y="70"/>
                  </a:lnTo>
                  <a:lnTo>
                    <a:pt x="60" y="70"/>
                  </a:lnTo>
                  <a:lnTo>
                    <a:pt x="56" y="67"/>
                  </a:lnTo>
                  <a:lnTo>
                    <a:pt x="56" y="67"/>
                  </a:lnTo>
                  <a:lnTo>
                    <a:pt x="56" y="63"/>
                  </a:lnTo>
                  <a:lnTo>
                    <a:pt x="52" y="63"/>
                  </a:lnTo>
                  <a:lnTo>
                    <a:pt x="52" y="63"/>
                  </a:lnTo>
                  <a:lnTo>
                    <a:pt x="52" y="63"/>
                  </a:lnTo>
                  <a:lnTo>
                    <a:pt x="52" y="67"/>
                  </a:lnTo>
                  <a:lnTo>
                    <a:pt x="49" y="63"/>
                  </a:lnTo>
                  <a:lnTo>
                    <a:pt x="49" y="63"/>
                  </a:lnTo>
                  <a:lnTo>
                    <a:pt x="45" y="63"/>
                  </a:lnTo>
                  <a:lnTo>
                    <a:pt x="41" y="59"/>
                  </a:lnTo>
                  <a:lnTo>
                    <a:pt x="38" y="56"/>
                  </a:lnTo>
                  <a:lnTo>
                    <a:pt x="41" y="52"/>
                  </a:lnTo>
                  <a:lnTo>
                    <a:pt x="49" y="44"/>
                  </a:lnTo>
                  <a:lnTo>
                    <a:pt x="52" y="41"/>
                  </a:lnTo>
                  <a:lnTo>
                    <a:pt x="52" y="41"/>
                  </a:lnTo>
                  <a:lnTo>
                    <a:pt x="52" y="37"/>
                  </a:lnTo>
                  <a:lnTo>
                    <a:pt x="56" y="37"/>
                  </a:lnTo>
                  <a:lnTo>
                    <a:pt x="52" y="33"/>
                  </a:lnTo>
                  <a:lnTo>
                    <a:pt x="52" y="33"/>
                  </a:lnTo>
                  <a:lnTo>
                    <a:pt x="52" y="30"/>
                  </a:lnTo>
                  <a:lnTo>
                    <a:pt x="49" y="26"/>
                  </a:lnTo>
                  <a:lnTo>
                    <a:pt x="45" y="22"/>
                  </a:lnTo>
                  <a:lnTo>
                    <a:pt x="45" y="19"/>
                  </a:lnTo>
                  <a:lnTo>
                    <a:pt x="49" y="15"/>
                  </a:lnTo>
                  <a:lnTo>
                    <a:pt x="49" y="15"/>
                  </a:lnTo>
                  <a:lnTo>
                    <a:pt x="52" y="7"/>
                  </a:lnTo>
                  <a:lnTo>
                    <a:pt x="52" y="7"/>
                  </a:lnTo>
                  <a:lnTo>
                    <a:pt x="52" y="4"/>
                  </a:lnTo>
                  <a:lnTo>
                    <a:pt x="45" y="11"/>
                  </a:lnTo>
                  <a:lnTo>
                    <a:pt x="41" y="11"/>
                  </a:lnTo>
                  <a:lnTo>
                    <a:pt x="41" y="11"/>
                  </a:lnTo>
                  <a:lnTo>
                    <a:pt x="38" y="7"/>
                  </a:lnTo>
                  <a:lnTo>
                    <a:pt x="38" y="4"/>
                  </a:lnTo>
                  <a:lnTo>
                    <a:pt x="38" y="4"/>
                  </a:lnTo>
                  <a:lnTo>
                    <a:pt x="34" y="0"/>
                  </a:lnTo>
                  <a:lnTo>
                    <a:pt x="30" y="0"/>
                  </a:lnTo>
                  <a:lnTo>
                    <a:pt x="30" y="4"/>
                  </a:lnTo>
                  <a:lnTo>
                    <a:pt x="30" y="0"/>
                  </a:lnTo>
                  <a:lnTo>
                    <a:pt x="26" y="4"/>
                  </a:lnTo>
                  <a:lnTo>
                    <a:pt x="19" y="4"/>
                  </a:lnTo>
                  <a:lnTo>
                    <a:pt x="15" y="7"/>
                  </a:lnTo>
                  <a:lnTo>
                    <a:pt x="15" y="7"/>
                  </a:lnTo>
                  <a:lnTo>
                    <a:pt x="15" y="11"/>
                  </a:lnTo>
                  <a:lnTo>
                    <a:pt x="15" y="11"/>
                  </a:lnTo>
                  <a:lnTo>
                    <a:pt x="15" y="15"/>
                  </a:lnTo>
                  <a:lnTo>
                    <a:pt x="15" y="22"/>
                  </a:lnTo>
                  <a:lnTo>
                    <a:pt x="12" y="30"/>
                  </a:lnTo>
                  <a:lnTo>
                    <a:pt x="12" y="33"/>
                  </a:lnTo>
                  <a:lnTo>
                    <a:pt x="15" y="33"/>
                  </a:lnTo>
                  <a:lnTo>
                    <a:pt x="15" y="33"/>
                  </a:lnTo>
                  <a:lnTo>
                    <a:pt x="15" y="37"/>
                  </a:lnTo>
                  <a:lnTo>
                    <a:pt x="12" y="37"/>
                  </a:lnTo>
                  <a:lnTo>
                    <a:pt x="15" y="41"/>
                  </a:lnTo>
                  <a:lnTo>
                    <a:pt x="12" y="41"/>
                  </a:lnTo>
                  <a:lnTo>
                    <a:pt x="12" y="48"/>
                  </a:lnTo>
                  <a:lnTo>
                    <a:pt x="12" y="48"/>
                  </a:lnTo>
                  <a:lnTo>
                    <a:pt x="8" y="52"/>
                  </a:lnTo>
                  <a:lnTo>
                    <a:pt x="8" y="52"/>
                  </a:lnTo>
                  <a:lnTo>
                    <a:pt x="4" y="56"/>
                  </a:lnTo>
                  <a:lnTo>
                    <a:pt x="0" y="63"/>
                  </a:lnTo>
                  <a:lnTo>
                    <a:pt x="0" y="63"/>
                  </a:lnTo>
                  <a:lnTo>
                    <a:pt x="4" y="67"/>
                  </a:lnTo>
                  <a:lnTo>
                    <a:pt x="4" y="67"/>
                  </a:lnTo>
                  <a:lnTo>
                    <a:pt x="4" y="70"/>
                  </a:lnTo>
                  <a:lnTo>
                    <a:pt x="8" y="70"/>
                  </a:lnTo>
                  <a:lnTo>
                    <a:pt x="12" y="74"/>
                  </a:lnTo>
                  <a:lnTo>
                    <a:pt x="12" y="78"/>
                  </a:lnTo>
                  <a:lnTo>
                    <a:pt x="15" y="82"/>
                  </a:lnTo>
                  <a:lnTo>
                    <a:pt x="19" y="82"/>
                  </a:lnTo>
                  <a:lnTo>
                    <a:pt x="19" y="82"/>
                  </a:lnTo>
                  <a:lnTo>
                    <a:pt x="26" y="85"/>
                  </a:lnTo>
                  <a:lnTo>
                    <a:pt x="34" y="115"/>
                  </a:lnTo>
                  <a:lnTo>
                    <a:pt x="34" y="115"/>
                  </a:lnTo>
                  <a:close/>
                  <a:moveTo>
                    <a:pt x="49" y="59"/>
                  </a:moveTo>
                  <a:lnTo>
                    <a:pt x="49" y="59"/>
                  </a:lnTo>
                  <a:lnTo>
                    <a:pt x="52" y="59"/>
                  </a:lnTo>
                  <a:lnTo>
                    <a:pt x="56" y="59"/>
                  </a:lnTo>
                  <a:lnTo>
                    <a:pt x="52" y="63"/>
                  </a:lnTo>
                  <a:lnTo>
                    <a:pt x="49" y="5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6" name="Freeform 112"/>
            <p:cNvSpPr>
              <a:spLocks/>
            </p:cNvSpPr>
            <p:nvPr/>
          </p:nvSpPr>
          <p:spPr bwMode="auto">
            <a:xfrm>
              <a:off x="4116753" y="2432297"/>
              <a:ext cx="424588" cy="371837"/>
            </a:xfrm>
            <a:custGeom>
              <a:avLst/>
              <a:gdLst>
                <a:gd name="T0" fmla="*/ 326 w 330"/>
                <a:gd name="T1" fmla="*/ 219 h 289"/>
                <a:gd name="T2" fmla="*/ 318 w 330"/>
                <a:gd name="T3" fmla="*/ 207 h 289"/>
                <a:gd name="T4" fmla="*/ 304 w 330"/>
                <a:gd name="T5" fmla="*/ 207 h 289"/>
                <a:gd name="T6" fmla="*/ 300 w 330"/>
                <a:gd name="T7" fmla="*/ 200 h 289"/>
                <a:gd name="T8" fmla="*/ 296 w 330"/>
                <a:gd name="T9" fmla="*/ 193 h 289"/>
                <a:gd name="T10" fmla="*/ 289 w 330"/>
                <a:gd name="T11" fmla="*/ 178 h 289"/>
                <a:gd name="T12" fmla="*/ 289 w 330"/>
                <a:gd name="T13" fmla="*/ 174 h 289"/>
                <a:gd name="T14" fmla="*/ 296 w 330"/>
                <a:gd name="T15" fmla="*/ 167 h 289"/>
                <a:gd name="T16" fmla="*/ 296 w 330"/>
                <a:gd name="T17" fmla="*/ 152 h 289"/>
                <a:gd name="T18" fmla="*/ 293 w 330"/>
                <a:gd name="T19" fmla="*/ 137 h 289"/>
                <a:gd name="T20" fmla="*/ 289 w 330"/>
                <a:gd name="T21" fmla="*/ 118 h 289"/>
                <a:gd name="T22" fmla="*/ 289 w 330"/>
                <a:gd name="T23" fmla="*/ 111 h 289"/>
                <a:gd name="T24" fmla="*/ 274 w 330"/>
                <a:gd name="T25" fmla="*/ 78 h 289"/>
                <a:gd name="T26" fmla="*/ 267 w 330"/>
                <a:gd name="T27" fmla="*/ 70 h 289"/>
                <a:gd name="T28" fmla="*/ 259 w 330"/>
                <a:gd name="T29" fmla="*/ 63 h 289"/>
                <a:gd name="T30" fmla="*/ 255 w 330"/>
                <a:gd name="T31" fmla="*/ 59 h 289"/>
                <a:gd name="T32" fmla="*/ 263 w 330"/>
                <a:gd name="T33" fmla="*/ 48 h 289"/>
                <a:gd name="T34" fmla="*/ 267 w 330"/>
                <a:gd name="T35" fmla="*/ 37 h 289"/>
                <a:gd name="T36" fmla="*/ 270 w 330"/>
                <a:gd name="T37" fmla="*/ 33 h 289"/>
                <a:gd name="T38" fmla="*/ 267 w 330"/>
                <a:gd name="T39" fmla="*/ 29 h 289"/>
                <a:gd name="T40" fmla="*/ 270 w 330"/>
                <a:gd name="T41" fmla="*/ 11 h 289"/>
                <a:gd name="T42" fmla="*/ 270 w 330"/>
                <a:gd name="T43" fmla="*/ 3 h 289"/>
                <a:gd name="T44" fmla="*/ 263 w 330"/>
                <a:gd name="T45" fmla="*/ 3 h 289"/>
                <a:gd name="T46" fmla="*/ 248 w 330"/>
                <a:gd name="T47" fmla="*/ 0 h 289"/>
                <a:gd name="T48" fmla="*/ 241 w 330"/>
                <a:gd name="T49" fmla="*/ 3 h 289"/>
                <a:gd name="T50" fmla="*/ 233 w 330"/>
                <a:gd name="T51" fmla="*/ 0 h 289"/>
                <a:gd name="T52" fmla="*/ 226 w 330"/>
                <a:gd name="T53" fmla="*/ 7 h 289"/>
                <a:gd name="T54" fmla="*/ 218 w 330"/>
                <a:gd name="T55" fmla="*/ 7 h 289"/>
                <a:gd name="T56" fmla="*/ 207 w 330"/>
                <a:gd name="T57" fmla="*/ 3 h 289"/>
                <a:gd name="T58" fmla="*/ 200 w 330"/>
                <a:gd name="T59" fmla="*/ 3 h 289"/>
                <a:gd name="T60" fmla="*/ 193 w 330"/>
                <a:gd name="T61" fmla="*/ 3 h 289"/>
                <a:gd name="T62" fmla="*/ 185 w 330"/>
                <a:gd name="T63" fmla="*/ 7 h 289"/>
                <a:gd name="T64" fmla="*/ 174 w 330"/>
                <a:gd name="T65" fmla="*/ 7 h 289"/>
                <a:gd name="T66" fmla="*/ 159 w 330"/>
                <a:gd name="T67" fmla="*/ 7 h 289"/>
                <a:gd name="T68" fmla="*/ 144 w 330"/>
                <a:gd name="T69" fmla="*/ 15 h 289"/>
                <a:gd name="T70" fmla="*/ 141 w 330"/>
                <a:gd name="T71" fmla="*/ 22 h 289"/>
                <a:gd name="T72" fmla="*/ 133 w 330"/>
                <a:gd name="T73" fmla="*/ 22 h 289"/>
                <a:gd name="T74" fmla="*/ 126 w 330"/>
                <a:gd name="T75" fmla="*/ 22 h 289"/>
                <a:gd name="T76" fmla="*/ 118 w 330"/>
                <a:gd name="T77" fmla="*/ 29 h 289"/>
                <a:gd name="T78" fmla="*/ 107 w 330"/>
                <a:gd name="T79" fmla="*/ 33 h 289"/>
                <a:gd name="T80" fmla="*/ 111 w 330"/>
                <a:gd name="T81" fmla="*/ 40 h 289"/>
                <a:gd name="T82" fmla="*/ 111 w 330"/>
                <a:gd name="T83" fmla="*/ 48 h 289"/>
                <a:gd name="T84" fmla="*/ 115 w 330"/>
                <a:gd name="T85" fmla="*/ 66 h 289"/>
                <a:gd name="T86" fmla="*/ 118 w 330"/>
                <a:gd name="T87" fmla="*/ 74 h 289"/>
                <a:gd name="T88" fmla="*/ 126 w 330"/>
                <a:gd name="T89" fmla="*/ 78 h 289"/>
                <a:gd name="T90" fmla="*/ 122 w 330"/>
                <a:gd name="T91" fmla="*/ 85 h 289"/>
                <a:gd name="T92" fmla="*/ 93 w 330"/>
                <a:gd name="T93" fmla="*/ 92 h 289"/>
                <a:gd name="T94" fmla="*/ 89 w 330"/>
                <a:gd name="T95" fmla="*/ 104 h 289"/>
                <a:gd name="T96" fmla="*/ 59 w 330"/>
                <a:gd name="T97" fmla="*/ 122 h 289"/>
                <a:gd name="T98" fmla="*/ 33 w 330"/>
                <a:gd name="T99" fmla="*/ 130 h 289"/>
                <a:gd name="T100" fmla="*/ 15 w 330"/>
                <a:gd name="T101" fmla="*/ 133 h 289"/>
                <a:gd name="T102" fmla="*/ 0 w 330"/>
                <a:gd name="T103" fmla="*/ 144 h 289"/>
                <a:gd name="T104" fmla="*/ 0 w 330"/>
                <a:gd name="T105" fmla="*/ 159 h 289"/>
                <a:gd name="T106" fmla="*/ 59 w 330"/>
                <a:gd name="T107" fmla="*/ 196 h 289"/>
                <a:gd name="T108" fmla="*/ 170 w 330"/>
                <a:gd name="T109" fmla="*/ 270 h 289"/>
                <a:gd name="T110" fmla="*/ 185 w 330"/>
                <a:gd name="T111" fmla="*/ 274 h 289"/>
                <a:gd name="T112" fmla="*/ 193 w 330"/>
                <a:gd name="T113" fmla="*/ 278 h 289"/>
                <a:gd name="T114" fmla="*/ 193 w 330"/>
                <a:gd name="T115" fmla="*/ 289 h 289"/>
                <a:gd name="T116" fmla="*/ 211 w 330"/>
                <a:gd name="T117" fmla="*/ 289 h 289"/>
                <a:gd name="T118" fmla="*/ 237 w 330"/>
                <a:gd name="T119" fmla="*/ 282 h 289"/>
                <a:gd name="T120" fmla="*/ 330 w 330"/>
                <a:gd name="T121" fmla="*/ 22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 h="289">
                  <a:moveTo>
                    <a:pt x="330" y="222"/>
                  </a:moveTo>
                  <a:lnTo>
                    <a:pt x="330" y="222"/>
                  </a:lnTo>
                  <a:lnTo>
                    <a:pt x="326" y="219"/>
                  </a:lnTo>
                  <a:lnTo>
                    <a:pt x="326" y="219"/>
                  </a:lnTo>
                  <a:lnTo>
                    <a:pt x="322" y="211"/>
                  </a:lnTo>
                  <a:lnTo>
                    <a:pt x="318" y="207"/>
                  </a:lnTo>
                  <a:lnTo>
                    <a:pt x="315" y="207"/>
                  </a:lnTo>
                  <a:lnTo>
                    <a:pt x="311" y="207"/>
                  </a:lnTo>
                  <a:lnTo>
                    <a:pt x="304" y="207"/>
                  </a:lnTo>
                  <a:lnTo>
                    <a:pt x="300" y="204"/>
                  </a:lnTo>
                  <a:lnTo>
                    <a:pt x="300" y="204"/>
                  </a:lnTo>
                  <a:lnTo>
                    <a:pt x="300" y="200"/>
                  </a:lnTo>
                  <a:lnTo>
                    <a:pt x="300" y="196"/>
                  </a:lnTo>
                  <a:lnTo>
                    <a:pt x="300" y="196"/>
                  </a:lnTo>
                  <a:lnTo>
                    <a:pt x="296" y="193"/>
                  </a:lnTo>
                  <a:lnTo>
                    <a:pt x="296" y="189"/>
                  </a:lnTo>
                  <a:lnTo>
                    <a:pt x="293" y="185"/>
                  </a:lnTo>
                  <a:lnTo>
                    <a:pt x="289" y="178"/>
                  </a:lnTo>
                  <a:lnTo>
                    <a:pt x="289" y="178"/>
                  </a:lnTo>
                  <a:lnTo>
                    <a:pt x="289" y="178"/>
                  </a:lnTo>
                  <a:lnTo>
                    <a:pt x="289" y="174"/>
                  </a:lnTo>
                  <a:lnTo>
                    <a:pt x="293" y="170"/>
                  </a:lnTo>
                  <a:lnTo>
                    <a:pt x="296" y="170"/>
                  </a:lnTo>
                  <a:lnTo>
                    <a:pt x="296" y="167"/>
                  </a:lnTo>
                  <a:lnTo>
                    <a:pt x="293" y="163"/>
                  </a:lnTo>
                  <a:lnTo>
                    <a:pt x="293" y="159"/>
                  </a:lnTo>
                  <a:lnTo>
                    <a:pt x="296" y="152"/>
                  </a:lnTo>
                  <a:lnTo>
                    <a:pt x="293" y="148"/>
                  </a:lnTo>
                  <a:lnTo>
                    <a:pt x="293" y="141"/>
                  </a:lnTo>
                  <a:lnTo>
                    <a:pt x="293" y="137"/>
                  </a:lnTo>
                  <a:lnTo>
                    <a:pt x="293" y="133"/>
                  </a:lnTo>
                  <a:lnTo>
                    <a:pt x="293" y="122"/>
                  </a:lnTo>
                  <a:lnTo>
                    <a:pt x="289" y="118"/>
                  </a:lnTo>
                  <a:lnTo>
                    <a:pt x="289" y="118"/>
                  </a:lnTo>
                  <a:lnTo>
                    <a:pt x="289" y="115"/>
                  </a:lnTo>
                  <a:lnTo>
                    <a:pt x="289" y="111"/>
                  </a:lnTo>
                  <a:lnTo>
                    <a:pt x="281" y="81"/>
                  </a:lnTo>
                  <a:lnTo>
                    <a:pt x="274" y="78"/>
                  </a:lnTo>
                  <a:lnTo>
                    <a:pt x="274" y="78"/>
                  </a:lnTo>
                  <a:lnTo>
                    <a:pt x="270" y="78"/>
                  </a:lnTo>
                  <a:lnTo>
                    <a:pt x="267" y="74"/>
                  </a:lnTo>
                  <a:lnTo>
                    <a:pt x="267" y="70"/>
                  </a:lnTo>
                  <a:lnTo>
                    <a:pt x="263" y="66"/>
                  </a:lnTo>
                  <a:lnTo>
                    <a:pt x="259" y="66"/>
                  </a:lnTo>
                  <a:lnTo>
                    <a:pt x="259" y="63"/>
                  </a:lnTo>
                  <a:lnTo>
                    <a:pt x="259" y="63"/>
                  </a:lnTo>
                  <a:lnTo>
                    <a:pt x="255" y="59"/>
                  </a:lnTo>
                  <a:lnTo>
                    <a:pt x="255" y="59"/>
                  </a:lnTo>
                  <a:lnTo>
                    <a:pt x="259" y="52"/>
                  </a:lnTo>
                  <a:lnTo>
                    <a:pt x="263" y="48"/>
                  </a:lnTo>
                  <a:lnTo>
                    <a:pt x="263" y="48"/>
                  </a:lnTo>
                  <a:lnTo>
                    <a:pt x="267" y="44"/>
                  </a:lnTo>
                  <a:lnTo>
                    <a:pt x="267" y="44"/>
                  </a:lnTo>
                  <a:lnTo>
                    <a:pt x="267" y="37"/>
                  </a:lnTo>
                  <a:lnTo>
                    <a:pt x="270" y="37"/>
                  </a:lnTo>
                  <a:lnTo>
                    <a:pt x="267" y="33"/>
                  </a:lnTo>
                  <a:lnTo>
                    <a:pt x="270" y="33"/>
                  </a:lnTo>
                  <a:lnTo>
                    <a:pt x="270" y="29"/>
                  </a:lnTo>
                  <a:lnTo>
                    <a:pt x="270" y="29"/>
                  </a:lnTo>
                  <a:lnTo>
                    <a:pt x="267" y="29"/>
                  </a:lnTo>
                  <a:lnTo>
                    <a:pt x="267" y="26"/>
                  </a:lnTo>
                  <a:lnTo>
                    <a:pt x="270" y="18"/>
                  </a:lnTo>
                  <a:lnTo>
                    <a:pt x="270" y="11"/>
                  </a:lnTo>
                  <a:lnTo>
                    <a:pt x="270" y="7"/>
                  </a:lnTo>
                  <a:lnTo>
                    <a:pt x="270" y="7"/>
                  </a:lnTo>
                  <a:lnTo>
                    <a:pt x="270" y="3"/>
                  </a:lnTo>
                  <a:lnTo>
                    <a:pt x="270" y="3"/>
                  </a:lnTo>
                  <a:lnTo>
                    <a:pt x="267" y="3"/>
                  </a:lnTo>
                  <a:lnTo>
                    <a:pt x="263" y="3"/>
                  </a:lnTo>
                  <a:lnTo>
                    <a:pt x="255" y="7"/>
                  </a:lnTo>
                  <a:lnTo>
                    <a:pt x="252" y="3"/>
                  </a:lnTo>
                  <a:lnTo>
                    <a:pt x="248" y="0"/>
                  </a:lnTo>
                  <a:lnTo>
                    <a:pt x="248" y="3"/>
                  </a:lnTo>
                  <a:lnTo>
                    <a:pt x="244" y="3"/>
                  </a:lnTo>
                  <a:lnTo>
                    <a:pt x="241" y="3"/>
                  </a:lnTo>
                  <a:lnTo>
                    <a:pt x="237" y="3"/>
                  </a:lnTo>
                  <a:lnTo>
                    <a:pt x="237" y="0"/>
                  </a:lnTo>
                  <a:lnTo>
                    <a:pt x="233" y="0"/>
                  </a:lnTo>
                  <a:lnTo>
                    <a:pt x="233" y="3"/>
                  </a:lnTo>
                  <a:lnTo>
                    <a:pt x="230" y="3"/>
                  </a:lnTo>
                  <a:lnTo>
                    <a:pt x="226" y="7"/>
                  </a:lnTo>
                  <a:lnTo>
                    <a:pt x="226" y="7"/>
                  </a:lnTo>
                  <a:lnTo>
                    <a:pt x="222" y="7"/>
                  </a:lnTo>
                  <a:lnTo>
                    <a:pt x="218" y="7"/>
                  </a:lnTo>
                  <a:lnTo>
                    <a:pt x="215" y="7"/>
                  </a:lnTo>
                  <a:lnTo>
                    <a:pt x="215" y="3"/>
                  </a:lnTo>
                  <a:lnTo>
                    <a:pt x="207" y="3"/>
                  </a:lnTo>
                  <a:lnTo>
                    <a:pt x="207" y="3"/>
                  </a:lnTo>
                  <a:lnTo>
                    <a:pt x="204" y="3"/>
                  </a:lnTo>
                  <a:lnTo>
                    <a:pt x="200" y="3"/>
                  </a:lnTo>
                  <a:lnTo>
                    <a:pt x="196" y="3"/>
                  </a:lnTo>
                  <a:lnTo>
                    <a:pt x="196" y="3"/>
                  </a:lnTo>
                  <a:lnTo>
                    <a:pt x="193" y="3"/>
                  </a:lnTo>
                  <a:lnTo>
                    <a:pt x="193" y="7"/>
                  </a:lnTo>
                  <a:lnTo>
                    <a:pt x="189" y="7"/>
                  </a:lnTo>
                  <a:lnTo>
                    <a:pt x="185" y="7"/>
                  </a:lnTo>
                  <a:lnTo>
                    <a:pt x="181" y="11"/>
                  </a:lnTo>
                  <a:lnTo>
                    <a:pt x="178" y="11"/>
                  </a:lnTo>
                  <a:lnTo>
                    <a:pt x="174" y="7"/>
                  </a:lnTo>
                  <a:lnTo>
                    <a:pt x="170" y="7"/>
                  </a:lnTo>
                  <a:lnTo>
                    <a:pt x="163" y="11"/>
                  </a:lnTo>
                  <a:lnTo>
                    <a:pt x="159" y="7"/>
                  </a:lnTo>
                  <a:lnTo>
                    <a:pt x="152" y="15"/>
                  </a:lnTo>
                  <a:lnTo>
                    <a:pt x="148" y="15"/>
                  </a:lnTo>
                  <a:lnTo>
                    <a:pt x="144" y="15"/>
                  </a:lnTo>
                  <a:lnTo>
                    <a:pt x="141" y="18"/>
                  </a:lnTo>
                  <a:lnTo>
                    <a:pt x="141" y="18"/>
                  </a:lnTo>
                  <a:lnTo>
                    <a:pt x="141" y="22"/>
                  </a:lnTo>
                  <a:lnTo>
                    <a:pt x="137" y="22"/>
                  </a:lnTo>
                  <a:lnTo>
                    <a:pt x="137" y="22"/>
                  </a:lnTo>
                  <a:lnTo>
                    <a:pt x="133" y="22"/>
                  </a:lnTo>
                  <a:lnTo>
                    <a:pt x="133" y="22"/>
                  </a:lnTo>
                  <a:lnTo>
                    <a:pt x="130" y="22"/>
                  </a:lnTo>
                  <a:lnTo>
                    <a:pt x="126" y="22"/>
                  </a:lnTo>
                  <a:lnTo>
                    <a:pt x="122" y="26"/>
                  </a:lnTo>
                  <a:lnTo>
                    <a:pt x="122" y="26"/>
                  </a:lnTo>
                  <a:lnTo>
                    <a:pt x="118" y="29"/>
                  </a:lnTo>
                  <a:lnTo>
                    <a:pt x="118" y="33"/>
                  </a:lnTo>
                  <a:lnTo>
                    <a:pt x="111" y="33"/>
                  </a:lnTo>
                  <a:lnTo>
                    <a:pt x="107" y="33"/>
                  </a:lnTo>
                  <a:lnTo>
                    <a:pt x="107" y="33"/>
                  </a:lnTo>
                  <a:lnTo>
                    <a:pt x="111" y="37"/>
                  </a:lnTo>
                  <a:lnTo>
                    <a:pt x="111" y="40"/>
                  </a:lnTo>
                  <a:lnTo>
                    <a:pt x="111" y="40"/>
                  </a:lnTo>
                  <a:lnTo>
                    <a:pt x="111" y="44"/>
                  </a:lnTo>
                  <a:lnTo>
                    <a:pt x="111" y="48"/>
                  </a:lnTo>
                  <a:lnTo>
                    <a:pt x="111" y="52"/>
                  </a:lnTo>
                  <a:lnTo>
                    <a:pt x="115" y="55"/>
                  </a:lnTo>
                  <a:lnTo>
                    <a:pt x="115" y="66"/>
                  </a:lnTo>
                  <a:lnTo>
                    <a:pt x="118" y="70"/>
                  </a:lnTo>
                  <a:lnTo>
                    <a:pt x="118" y="74"/>
                  </a:lnTo>
                  <a:lnTo>
                    <a:pt x="118" y="74"/>
                  </a:lnTo>
                  <a:lnTo>
                    <a:pt x="122" y="78"/>
                  </a:lnTo>
                  <a:lnTo>
                    <a:pt x="122" y="78"/>
                  </a:lnTo>
                  <a:lnTo>
                    <a:pt x="126" y="78"/>
                  </a:lnTo>
                  <a:lnTo>
                    <a:pt x="122" y="81"/>
                  </a:lnTo>
                  <a:lnTo>
                    <a:pt x="122" y="81"/>
                  </a:lnTo>
                  <a:lnTo>
                    <a:pt x="122" y="85"/>
                  </a:lnTo>
                  <a:lnTo>
                    <a:pt x="104" y="85"/>
                  </a:lnTo>
                  <a:lnTo>
                    <a:pt x="100" y="85"/>
                  </a:lnTo>
                  <a:lnTo>
                    <a:pt x="93" y="92"/>
                  </a:lnTo>
                  <a:lnTo>
                    <a:pt x="93" y="92"/>
                  </a:lnTo>
                  <a:lnTo>
                    <a:pt x="89" y="96"/>
                  </a:lnTo>
                  <a:lnTo>
                    <a:pt x="89" y="104"/>
                  </a:lnTo>
                  <a:lnTo>
                    <a:pt x="89" y="104"/>
                  </a:lnTo>
                  <a:lnTo>
                    <a:pt x="78" y="111"/>
                  </a:lnTo>
                  <a:lnTo>
                    <a:pt x="59" y="122"/>
                  </a:lnTo>
                  <a:lnTo>
                    <a:pt x="44" y="130"/>
                  </a:lnTo>
                  <a:lnTo>
                    <a:pt x="41" y="130"/>
                  </a:lnTo>
                  <a:lnTo>
                    <a:pt x="33" y="130"/>
                  </a:lnTo>
                  <a:lnTo>
                    <a:pt x="30" y="130"/>
                  </a:lnTo>
                  <a:lnTo>
                    <a:pt x="26" y="130"/>
                  </a:lnTo>
                  <a:lnTo>
                    <a:pt x="15" y="133"/>
                  </a:lnTo>
                  <a:lnTo>
                    <a:pt x="11" y="137"/>
                  </a:lnTo>
                  <a:lnTo>
                    <a:pt x="7" y="141"/>
                  </a:lnTo>
                  <a:lnTo>
                    <a:pt x="0" y="144"/>
                  </a:lnTo>
                  <a:lnTo>
                    <a:pt x="0" y="155"/>
                  </a:lnTo>
                  <a:lnTo>
                    <a:pt x="0" y="155"/>
                  </a:lnTo>
                  <a:lnTo>
                    <a:pt x="0" y="159"/>
                  </a:lnTo>
                  <a:lnTo>
                    <a:pt x="0" y="159"/>
                  </a:lnTo>
                  <a:lnTo>
                    <a:pt x="0" y="159"/>
                  </a:lnTo>
                  <a:lnTo>
                    <a:pt x="59" y="196"/>
                  </a:lnTo>
                  <a:lnTo>
                    <a:pt x="59" y="196"/>
                  </a:lnTo>
                  <a:lnTo>
                    <a:pt x="167" y="263"/>
                  </a:lnTo>
                  <a:lnTo>
                    <a:pt x="170" y="270"/>
                  </a:lnTo>
                  <a:lnTo>
                    <a:pt x="174" y="270"/>
                  </a:lnTo>
                  <a:lnTo>
                    <a:pt x="178" y="270"/>
                  </a:lnTo>
                  <a:lnTo>
                    <a:pt x="185" y="274"/>
                  </a:lnTo>
                  <a:lnTo>
                    <a:pt x="185" y="274"/>
                  </a:lnTo>
                  <a:lnTo>
                    <a:pt x="189" y="278"/>
                  </a:lnTo>
                  <a:lnTo>
                    <a:pt x="193" y="278"/>
                  </a:lnTo>
                  <a:lnTo>
                    <a:pt x="193" y="282"/>
                  </a:lnTo>
                  <a:lnTo>
                    <a:pt x="193" y="285"/>
                  </a:lnTo>
                  <a:lnTo>
                    <a:pt x="193" y="289"/>
                  </a:lnTo>
                  <a:lnTo>
                    <a:pt x="196" y="289"/>
                  </a:lnTo>
                  <a:lnTo>
                    <a:pt x="204" y="289"/>
                  </a:lnTo>
                  <a:lnTo>
                    <a:pt x="211" y="289"/>
                  </a:lnTo>
                  <a:lnTo>
                    <a:pt x="211" y="289"/>
                  </a:lnTo>
                  <a:lnTo>
                    <a:pt x="211" y="289"/>
                  </a:lnTo>
                  <a:lnTo>
                    <a:pt x="237" y="282"/>
                  </a:lnTo>
                  <a:lnTo>
                    <a:pt x="255" y="267"/>
                  </a:lnTo>
                  <a:lnTo>
                    <a:pt x="330" y="222"/>
                  </a:lnTo>
                  <a:lnTo>
                    <a:pt x="330" y="22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7" name="Freeform 113"/>
            <p:cNvSpPr>
              <a:spLocks/>
            </p:cNvSpPr>
            <p:nvPr/>
          </p:nvSpPr>
          <p:spPr bwMode="auto">
            <a:xfrm>
              <a:off x="4030547" y="2455455"/>
              <a:ext cx="248320" cy="176269"/>
            </a:xfrm>
            <a:custGeom>
              <a:avLst/>
              <a:gdLst>
                <a:gd name="T0" fmla="*/ 67 w 193"/>
                <a:gd name="T1" fmla="*/ 126 h 137"/>
                <a:gd name="T2" fmla="*/ 78 w 193"/>
                <a:gd name="T3" fmla="*/ 119 h 137"/>
                <a:gd name="T4" fmla="*/ 93 w 193"/>
                <a:gd name="T5" fmla="*/ 112 h 137"/>
                <a:gd name="T6" fmla="*/ 100 w 193"/>
                <a:gd name="T7" fmla="*/ 112 h 137"/>
                <a:gd name="T8" fmla="*/ 111 w 193"/>
                <a:gd name="T9" fmla="*/ 112 h 137"/>
                <a:gd name="T10" fmla="*/ 145 w 193"/>
                <a:gd name="T11" fmla="*/ 93 h 137"/>
                <a:gd name="T12" fmla="*/ 156 w 193"/>
                <a:gd name="T13" fmla="*/ 86 h 137"/>
                <a:gd name="T14" fmla="*/ 160 w 193"/>
                <a:gd name="T15" fmla="*/ 74 h 137"/>
                <a:gd name="T16" fmla="*/ 167 w 193"/>
                <a:gd name="T17" fmla="*/ 67 h 137"/>
                <a:gd name="T18" fmla="*/ 189 w 193"/>
                <a:gd name="T19" fmla="*/ 67 h 137"/>
                <a:gd name="T20" fmla="*/ 189 w 193"/>
                <a:gd name="T21" fmla="*/ 63 h 137"/>
                <a:gd name="T22" fmla="*/ 189 w 193"/>
                <a:gd name="T23" fmla="*/ 60 h 137"/>
                <a:gd name="T24" fmla="*/ 185 w 193"/>
                <a:gd name="T25" fmla="*/ 56 h 137"/>
                <a:gd name="T26" fmla="*/ 185 w 193"/>
                <a:gd name="T27" fmla="*/ 52 h 137"/>
                <a:gd name="T28" fmla="*/ 182 w 193"/>
                <a:gd name="T29" fmla="*/ 37 h 137"/>
                <a:gd name="T30" fmla="*/ 178 w 193"/>
                <a:gd name="T31" fmla="*/ 30 h 137"/>
                <a:gd name="T32" fmla="*/ 178 w 193"/>
                <a:gd name="T33" fmla="*/ 22 h 137"/>
                <a:gd name="T34" fmla="*/ 178 w 193"/>
                <a:gd name="T35" fmla="*/ 19 h 137"/>
                <a:gd name="T36" fmla="*/ 174 w 193"/>
                <a:gd name="T37" fmla="*/ 15 h 137"/>
                <a:gd name="T38" fmla="*/ 163 w 193"/>
                <a:gd name="T39" fmla="*/ 15 h 137"/>
                <a:gd name="T40" fmla="*/ 160 w 193"/>
                <a:gd name="T41" fmla="*/ 11 h 137"/>
                <a:gd name="T42" fmla="*/ 160 w 193"/>
                <a:gd name="T43" fmla="*/ 11 h 137"/>
                <a:gd name="T44" fmla="*/ 152 w 193"/>
                <a:gd name="T45" fmla="*/ 15 h 137"/>
                <a:gd name="T46" fmla="*/ 141 w 193"/>
                <a:gd name="T47" fmla="*/ 11 h 137"/>
                <a:gd name="T48" fmla="*/ 134 w 193"/>
                <a:gd name="T49" fmla="*/ 15 h 137"/>
                <a:gd name="T50" fmla="*/ 126 w 193"/>
                <a:gd name="T51" fmla="*/ 8 h 137"/>
                <a:gd name="T52" fmla="*/ 123 w 193"/>
                <a:gd name="T53" fmla="*/ 4 h 137"/>
                <a:gd name="T54" fmla="*/ 123 w 193"/>
                <a:gd name="T55" fmla="*/ 4 h 137"/>
                <a:gd name="T56" fmla="*/ 119 w 193"/>
                <a:gd name="T57" fmla="*/ 4 h 137"/>
                <a:gd name="T58" fmla="*/ 115 w 193"/>
                <a:gd name="T59" fmla="*/ 4 h 137"/>
                <a:gd name="T60" fmla="*/ 111 w 193"/>
                <a:gd name="T61" fmla="*/ 15 h 137"/>
                <a:gd name="T62" fmla="*/ 108 w 193"/>
                <a:gd name="T63" fmla="*/ 26 h 137"/>
                <a:gd name="T64" fmla="*/ 97 w 193"/>
                <a:gd name="T65" fmla="*/ 37 h 137"/>
                <a:gd name="T66" fmla="*/ 93 w 193"/>
                <a:gd name="T67" fmla="*/ 37 h 137"/>
                <a:gd name="T68" fmla="*/ 82 w 193"/>
                <a:gd name="T69" fmla="*/ 45 h 137"/>
                <a:gd name="T70" fmla="*/ 74 w 193"/>
                <a:gd name="T71" fmla="*/ 48 h 137"/>
                <a:gd name="T72" fmla="*/ 67 w 193"/>
                <a:gd name="T73" fmla="*/ 52 h 137"/>
                <a:gd name="T74" fmla="*/ 63 w 193"/>
                <a:gd name="T75" fmla="*/ 63 h 137"/>
                <a:gd name="T76" fmla="*/ 56 w 193"/>
                <a:gd name="T77" fmla="*/ 71 h 137"/>
                <a:gd name="T78" fmla="*/ 52 w 193"/>
                <a:gd name="T79" fmla="*/ 82 h 137"/>
                <a:gd name="T80" fmla="*/ 52 w 193"/>
                <a:gd name="T81" fmla="*/ 93 h 137"/>
                <a:gd name="T82" fmla="*/ 56 w 193"/>
                <a:gd name="T83" fmla="*/ 97 h 137"/>
                <a:gd name="T84" fmla="*/ 45 w 193"/>
                <a:gd name="T85" fmla="*/ 112 h 137"/>
                <a:gd name="T86" fmla="*/ 37 w 193"/>
                <a:gd name="T87" fmla="*/ 119 h 137"/>
                <a:gd name="T88" fmla="*/ 23 w 193"/>
                <a:gd name="T89" fmla="*/ 130 h 137"/>
                <a:gd name="T90" fmla="*/ 0 w 193"/>
                <a:gd name="T91" fmla="*/ 137 h 137"/>
                <a:gd name="T92" fmla="*/ 67 w 193"/>
                <a:gd name="T93"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3" h="137">
                  <a:moveTo>
                    <a:pt x="67" y="137"/>
                  </a:moveTo>
                  <a:lnTo>
                    <a:pt x="67" y="126"/>
                  </a:lnTo>
                  <a:lnTo>
                    <a:pt x="74" y="123"/>
                  </a:lnTo>
                  <a:lnTo>
                    <a:pt x="78" y="119"/>
                  </a:lnTo>
                  <a:lnTo>
                    <a:pt x="82" y="115"/>
                  </a:lnTo>
                  <a:lnTo>
                    <a:pt x="93" y="112"/>
                  </a:lnTo>
                  <a:lnTo>
                    <a:pt x="97" y="112"/>
                  </a:lnTo>
                  <a:lnTo>
                    <a:pt x="100" y="112"/>
                  </a:lnTo>
                  <a:lnTo>
                    <a:pt x="108" y="112"/>
                  </a:lnTo>
                  <a:lnTo>
                    <a:pt x="111" y="112"/>
                  </a:lnTo>
                  <a:lnTo>
                    <a:pt x="126" y="104"/>
                  </a:lnTo>
                  <a:lnTo>
                    <a:pt x="145" y="93"/>
                  </a:lnTo>
                  <a:lnTo>
                    <a:pt x="156" y="86"/>
                  </a:lnTo>
                  <a:lnTo>
                    <a:pt x="156" y="86"/>
                  </a:lnTo>
                  <a:lnTo>
                    <a:pt x="156" y="78"/>
                  </a:lnTo>
                  <a:lnTo>
                    <a:pt x="160" y="74"/>
                  </a:lnTo>
                  <a:lnTo>
                    <a:pt x="160" y="74"/>
                  </a:lnTo>
                  <a:lnTo>
                    <a:pt x="167" y="67"/>
                  </a:lnTo>
                  <a:lnTo>
                    <a:pt x="171" y="67"/>
                  </a:lnTo>
                  <a:lnTo>
                    <a:pt x="189" y="67"/>
                  </a:lnTo>
                  <a:lnTo>
                    <a:pt x="189" y="63"/>
                  </a:lnTo>
                  <a:lnTo>
                    <a:pt x="189" y="63"/>
                  </a:lnTo>
                  <a:lnTo>
                    <a:pt x="193" y="60"/>
                  </a:lnTo>
                  <a:lnTo>
                    <a:pt x="189" y="60"/>
                  </a:lnTo>
                  <a:lnTo>
                    <a:pt x="189" y="60"/>
                  </a:lnTo>
                  <a:lnTo>
                    <a:pt x="185" y="56"/>
                  </a:lnTo>
                  <a:lnTo>
                    <a:pt x="185" y="56"/>
                  </a:lnTo>
                  <a:lnTo>
                    <a:pt x="185" y="52"/>
                  </a:lnTo>
                  <a:lnTo>
                    <a:pt x="182" y="48"/>
                  </a:lnTo>
                  <a:lnTo>
                    <a:pt x="182" y="37"/>
                  </a:lnTo>
                  <a:lnTo>
                    <a:pt x="178" y="34"/>
                  </a:lnTo>
                  <a:lnTo>
                    <a:pt x="178" y="30"/>
                  </a:lnTo>
                  <a:lnTo>
                    <a:pt x="178" y="26"/>
                  </a:lnTo>
                  <a:lnTo>
                    <a:pt x="178" y="22"/>
                  </a:lnTo>
                  <a:lnTo>
                    <a:pt x="178" y="22"/>
                  </a:lnTo>
                  <a:lnTo>
                    <a:pt x="178" y="19"/>
                  </a:lnTo>
                  <a:lnTo>
                    <a:pt x="174" y="15"/>
                  </a:lnTo>
                  <a:lnTo>
                    <a:pt x="174" y="15"/>
                  </a:lnTo>
                  <a:lnTo>
                    <a:pt x="171" y="15"/>
                  </a:lnTo>
                  <a:lnTo>
                    <a:pt x="163" y="15"/>
                  </a:lnTo>
                  <a:lnTo>
                    <a:pt x="160" y="11"/>
                  </a:lnTo>
                  <a:lnTo>
                    <a:pt x="160" y="11"/>
                  </a:lnTo>
                  <a:lnTo>
                    <a:pt x="160" y="11"/>
                  </a:lnTo>
                  <a:lnTo>
                    <a:pt x="160" y="11"/>
                  </a:lnTo>
                  <a:lnTo>
                    <a:pt x="156" y="11"/>
                  </a:lnTo>
                  <a:lnTo>
                    <a:pt x="152" y="15"/>
                  </a:lnTo>
                  <a:lnTo>
                    <a:pt x="145" y="11"/>
                  </a:lnTo>
                  <a:lnTo>
                    <a:pt x="141" y="11"/>
                  </a:lnTo>
                  <a:lnTo>
                    <a:pt x="137" y="15"/>
                  </a:lnTo>
                  <a:lnTo>
                    <a:pt x="134" y="15"/>
                  </a:lnTo>
                  <a:lnTo>
                    <a:pt x="130" y="15"/>
                  </a:lnTo>
                  <a:lnTo>
                    <a:pt x="126" y="8"/>
                  </a:lnTo>
                  <a:lnTo>
                    <a:pt x="123" y="8"/>
                  </a:lnTo>
                  <a:lnTo>
                    <a:pt x="123" y="4"/>
                  </a:lnTo>
                  <a:lnTo>
                    <a:pt x="123" y="4"/>
                  </a:lnTo>
                  <a:lnTo>
                    <a:pt x="123" y="4"/>
                  </a:lnTo>
                  <a:lnTo>
                    <a:pt x="123" y="0"/>
                  </a:lnTo>
                  <a:lnTo>
                    <a:pt x="119" y="4"/>
                  </a:lnTo>
                  <a:lnTo>
                    <a:pt x="119" y="4"/>
                  </a:lnTo>
                  <a:lnTo>
                    <a:pt x="115" y="4"/>
                  </a:lnTo>
                  <a:lnTo>
                    <a:pt x="111" y="8"/>
                  </a:lnTo>
                  <a:lnTo>
                    <a:pt x="111" y="15"/>
                  </a:lnTo>
                  <a:lnTo>
                    <a:pt x="108" y="19"/>
                  </a:lnTo>
                  <a:lnTo>
                    <a:pt x="108" y="26"/>
                  </a:lnTo>
                  <a:lnTo>
                    <a:pt x="104" y="30"/>
                  </a:lnTo>
                  <a:lnTo>
                    <a:pt x="97" y="37"/>
                  </a:lnTo>
                  <a:lnTo>
                    <a:pt x="97" y="37"/>
                  </a:lnTo>
                  <a:lnTo>
                    <a:pt x="93" y="37"/>
                  </a:lnTo>
                  <a:lnTo>
                    <a:pt x="86" y="41"/>
                  </a:lnTo>
                  <a:lnTo>
                    <a:pt x="82" y="45"/>
                  </a:lnTo>
                  <a:lnTo>
                    <a:pt x="82" y="45"/>
                  </a:lnTo>
                  <a:lnTo>
                    <a:pt x="74" y="48"/>
                  </a:lnTo>
                  <a:lnTo>
                    <a:pt x="71" y="48"/>
                  </a:lnTo>
                  <a:lnTo>
                    <a:pt x="67" y="52"/>
                  </a:lnTo>
                  <a:lnTo>
                    <a:pt x="60" y="56"/>
                  </a:lnTo>
                  <a:lnTo>
                    <a:pt x="63" y="63"/>
                  </a:lnTo>
                  <a:lnTo>
                    <a:pt x="63" y="67"/>
                  </a:lnTo>
                  <a:lnTo>
                    <a:pt x="56" y="71"/>
                  </a:lnTo>
                  <a:lnTo>
                    <a:pt x="52" y="78"/>
                  </a:lnTo>
                  <a:lnTo>
                    <a:pt x="52" y="82"/>
                  </a:lnTo>
                  <a:lnTo>
                    <a:pt x="56" y="89"/>
                  </a:lnTo>
                  <a:lnTo>
                    <a:pt x="52" y="93"/>
                  </a:lnTo>
                  <a:lnTo>
                    <a:pt x="52" y="93"/>
                  </a:lnTo>
                  <a:lnTo>
                    <a:pt x="56" y="97"/>
                  </a:lnTo>
                  <a:lnTo>
                    <a:pt x="56" y="100"/>
                  </a:lnTo>
                  <a:lnTo>
                    <a:pt x="45" y="112"/>
                  </a:lnTo>
                  <a:lnTo>
                    <a:pt x="41" y="115"/>
                  </a:lnTo>
                  <a:lnTo>
                    <a:pt x="37" y="119"/>
                  </a:lnTo>
                  <a:lnTo>
                    <a:pt x="34" y="119"/>
                  </a:lnTo>
                  <a:lnTo>
                    <a:pt x="23" y="130"/>
                  </a:lnTo>
                  <a:lnTo>
                    <a:pt x="4" y="134"/>
                  </a:lnTo>
                  <a:lnTo>
                    <a:pt x="0" y="137"/>
                  </a:lnTo>
                  <a:lnTo>
                    <a:pt x="67" y="137"/>
                  </a:lnTo>
                  <a:lnTo>
                    <a:pt x="67" y="137"/>
                  </a:lnTo>
                  <a:lnTo>
                    <a:pt x="67" y="13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8" name="Freeform 114"/>
            <p:cNvSpPr>
              <a:spLocks/>
            </p:cNvSpPr>
            <p:nvPr/>
          </p:nvSpPr>
          <p:spPr bwMode="auto">
            <a:xfrm>
              <a:off x="3945629" y="2631723"/>
              <a:ext cx="171122" cy="129950"/>
            </a:xfrm>
            <a:custGeom>
              <a:avLst/>
              <a:gdLst>
                <a:gd name="T0" fmla="*/ 133 w 133"/>
                <a:gd name="T1" fmla="*/ 4 h 101"/>
                <a:gd name="T2" fmla="*/ 133 w 133"/>
                <a:gd name="T3" fmla="*/ 0 h 101"/>
                <a:gd name="T4" fmla="*/ 66 w 133"/>
                <a:gd name="T5" fmla="*/ 0 h 101"/>
                <a:gd name="T6" fmla="*/ 63 w 133"/>
                <a:gd name="T7" fmla="*/ 8 h 101"/>
                <a:gd name="T8" fmla="*/ 63 w 133"/>
                <a:gd name="T9" fmla="*/ 15 h 101"/>
                <a:gd name="T10" fmla="*/ 59 w 133"/>
                <a:gd name="T11" fmla="*/ 15 h 101"/>
                <a:gd name="T12" fmla="*/ 48 w 133"/>
                <a:gd name="T13" fmla="*/ 19 h 101"/>
                <a:gd name="T14" fmla="*/ 44 w 133"/>
                <a:gd name="T15" fmla="*/ 23 h 101"/>
                <a:gd name="T16" fmla="*/ 40 w 133"/>
                <a:gd name="T17" fmla="*/ 26 h 101"/>
                <a:gd name="T18" fmla="*/ 44 w 133"/>
                <a:gd name="T19" fmla="*/ 30 h 101"/>
                <a:gd name="T20" fmla="*/ 33 w 133"/>
                <a:gd name="T21" fmla="*/ 41 h 101"/>
                <a:gd name="T22" fmla="*/ 33 w 133"/>
                <a:gd name="T23" fmla="*/ 45 h 101"/>
                <a:gd name="T24" fmla="*/ 26 w 133"/>
                <a:gd name="T25" fmla="*/ 52 h 101"/>
                <a:gd name="T26" fmla="*/ 22 w 133"/>
                <a:gd name="T27" fmla="*/ 56 h 101"/>
                <a:gd name="T28" fmla="*/ 18 w 133"/>
                <a:gd name="T29" fmla="*/ 64 h 101"/>
                <a:gd name="T30" fmla="*/ 18 w 133"/>
                <a:gd name="T31" fmla="*/ 64 h 101"/>
                <a:gd name="T32" fmla="*/ 11 w 133"/>
                <a:gd name="T33" fmla="*/ 71 h 101"/>
                <a:gd name="T34" fmla="*/ 11 w 133"/>
                <a:gd name="T35" fmla="*/ 75 h 101"/>
                <a:gd name="T36" fmla="*/ 15 w 133"/>
                <a:gd name="T37" fmla="*/ 75 h 101"/>
                <a:gd name="T38" fmla="*/ 11 w 133"/>
                <a:gd name="T39" fmla="*/ 75 h 101"/>
                <a:gd name="T40" fmla="*/ 3 w 133"/>
                <a:gd name="T41" fmla="*/ 86 h 101"/>
                <a:gd name="T42" fmla="*/ 3 w 133"/>
                <a:gd name="T43" fmla="*/ 86 h 101"/>
                <a:gd name="T44" fmla="*/ 0 w 133"/>
                <a:gd name="T45" fmla="*/ 90 h 101"/>
                <a:gd name="T46" fmla="*/ 0 w 133"/>
                <a:gd name="T47" fmla="*/ 93 h 101"/>
                <a:gd name="T48" fmla="*/ 0 w 133"/>
                <a:gd name="T49" fmla="*/ 93 h 101"/>
                <a:gd name="T50" fmla="*/ 0 w 133"/>
                <a:gd name="T51" fmla="*/ 101 h 101"/>
                <a:gd name="T52" fmla="*/ 66 w 133"/>
                <a:gd name="T53" fmla="*/ 101 h 101"/>
                <a:gd name="T54" fmla="*/ 66 w 133"/>
                <a:gd name="T55" fmla="*/ 71 h 101"/>
                <a:gd name="T56" fmla="*/ 66 w 133"/>
                <a:gd name="T57" fmla="*/ 67 h 101"/>
                <a:gd name="T58" fmla="*/ 70 w 133"/>
                <a:gd name="T59" fmla="*/ 67 h 101"/>
                <a:gd name="T60" fmla="*/ 74 w 133"/>
                <a:gd name="T61" fmla="*/ 64 h 101"/>
                <a:gd name="T62" fmla="*/ 81 w 133"/>
                <a:gd name="T63" fmla="*/ 64 h 101"/>
                <a:gd name="T64" fmla="*/ 81 w 133"/>
                <a:gd name="T65" fmla="*/ 26 h 101"/>
                <a:gd name="T66" fmla="*/ 133 w 133"/>
                <a:gd name="T67" fmla="*/ 26 h 101"/>
                <a:gd name="T68" fmla="*/ 133 w 133"/>
                <a:gd name="T69" fmla="*/ 4 h 101"/>
                <a:gd name="T70" fmla="*/ 133 w 133"/>
                <a:gd name="T71" fmla="*/ 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101">
                  <a:moveTo>
                    <a:pt x="133" y="4"/>
                  </a:moveTo>
                  <a:lnTo>
                    <a:pt x="133" y="0"/>
                  </a:lnTo>
                  <a:lnTo>
                    <a:pt x="66" y="0"/>
                  </a:lnTo>
                  <a:lnTo>
                    <a:pt x="63" y="8"/>
                  </a:lnTo>
                  <a:lnTo>
                    <a:pt x="63" y="15"/>
                  </a:lnTo>
                  <a:lnTo>
                    <a:pt x="59" y="15"/>
                  </a:lnTo>
                  <a:lnTo>
                    <a:pt x="48" y="19"/>
                  </a:lnTo>
                  <a:lnTo>
                    <a:pt x="44" y="23"/>
                  </a:lnTo>
                  <a:lnTo>
                    <a:pt x="40" y="26"/>
                  </a:lnTo>
                  <a:lnTo>
                    <a:pt x="44" y="30"/>
                  </a:lnTo>
                  <a:lnTo>
                    <a:pt x="33" y="41"/>
                  </a:lnTo>
                  <a:lnTo>
                    <a:pt x="33" y="45"/>
                  </a:lnTo>
                  <a:lnTo>
                    <a:pt x="26" y="52"/>
                  </a:lnTo>
                  <a:lnTo>
                    <a:pt x="22" y="56"/>
                  </a:lnTo>
                  <a:lnTo>
                    <a:pt x="18" y="64"/>
                  </a:lnTo>
                  <a:lnTo>
                    <a:pt x="18" y="64"/>
                  </a:lnTo>
                  <a:lnTo>
                    <a:pt x="11" y="71"/>
                  </a:lnTo>
                  <a:lnTo>
                    <a:pt x="11" y="75"/>
                  </a:lnTo>
                  <a:lnTo>
                    <a:pt x="15" y="75"/>
                  </a:lnTo>
                  <a:lnTo>
                    <a:pt x="11" y="75"/>
                  </a:lnTo>
                  <a:lnTo>
                    <a:pt x="3" y="86"/>
                  </a:lnTo>
                  <a:lnTo>
                    <a:pt x="3" y="86"/>
                  </a:lnTo>
                  <a:lnTo>
                    <a:pt x="0" y="90"/>
                  </a:lnTo>
                  <a:lnTo>
                    <a:pt x="0" y="93"/>
                  </a:lnTo>
                  <a:lnTo>
                    <a:pt x="0" y="93"/>
                  </a:lnTo>
                  <a:lnTo>
                    <a:pt x="0" y="101"/>
                  </a:lnTo>
                  <a:lnTo>
                    <a:pt x="66" y="101"/>
                  </a:lnTo>
                  <a:lnTo>
                    <a:pt x="66" y="71"/>
                  </a:lnTo>
                  <a:lnTo>
                    <a:pt x="66" y="67"/>
                  </a:lnTo>
                  <a:lnTo>
                    <a:pt x="70" y="67"/>
                  </a:lnTo>
                  <a:lnTo>
                    <a:pt x="74" y="64"/>
                  </a:lnTo>
                  <a:lnTo>
                    <a:pt x="81" y="64"/>
                  </a:lnTo>
                  <a:lnTo>
                    <a:pt x="81" y="26"/>
                  </a:lnTo>
                  <a:lnTo>
                    <a:pt x="133" y="26"/>
                  </a:lnTo>
                  <a:lnTo>
                    <a:pt x="133" y="4"/>
                  </a:lnTo>
                  <a:lnTo>
                    <a:pt x="133"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9" name="Freeform 115"/>
            <p:cNvSpPr>
              <a:spLocks/>
            </p:cNvSpPr>
            <p:nvPr/>
          </p:nvSpPr>
          <p:spPr bwMode="auto">
            <a:xfrm>
              <a:off x="3945629" y="2636870"/>
              <a:ext cx="247033" cy="253467"/>
            </a:xfrm>
            <a:custGeom>
              <a:avLst/>
              <a:gdLst>
                <a:gd name="T0" fmla="*/ 66 w 192"/>
                <a:gd name="T1" fmla="*/ 97 h 197"/>
                <a:gd name="T2" fmla="*/ 66 w 192"/>
                <a:gd name="T3" fmla="*/ 63 h 197"/>
                <a:gd name="T4" fmla="*/ 74 w 192"/>
                <a:gd name="T5" fmla="*/ 60 h 197"/>
                <a:gd name="T6" fmla="*/ 81 w 192"/>
                <a:gd name="T7" fmla="*/ 22 h 197"/>
                <a:gd name="T8" fmla="*/ 133 w 192"/>
                <a:gd name="T9" fmla="*/ 0 h 197"/>
                <a:gd name="T10" fmla="*/ 192 w 192"/>
                <a:gd name="T11" fmla="*/ 37 h 197"/>
                <a:gd name="T12" fmla="*/ 174 w 192"/>
                <a:gd name="T13" fmla="*/ 37 h 197"/>
                <a:gd name="T14" fmla="*/ 192 w 192"/>
                <a:gd name="T15" fmla="*/ 171 h 197"/>
                <a:gd name="T16" fmla="*/ 126 w 192"/>
                <a:gd name="T17" fmla="*/ 186 h 197"/>
                <a:gd name="T18" fmla="*/ 122 w 192"/>
                <a:gd name="T19" fmla="*/ 182 h 197"/>
                <a:gd name="T20" fmla="*/ 118 w 192"/>
                <a:gd name="T21" fmla="*/ 186 h 197"/>
                <a:gd name="T22" fmla="*/ 118 w 192"/>
                <a:gd name="T23" fmla="*/ 178 h 197"/>
                <a:gd name="T24" fmla="*/ 103 w 192"/>
                <a:gd name="T25" fmla="*/ 182 h 197"/>
                <a:gd name="T26" fmla="*/ 100 w 192"/>
                <a:gd name="T27" fmla="*/ 189 h 197"/>
                <a:gd name="T28" fmla="*/ 96 w 192"/>
                <a:gd name="T29" fmla="*/ 178 h 197"/>
                <a:gd name="T30" fmla="*/ 85 w 192"/>
                <a:gd name="T31" fmla="*/ 182 h 197"/>
                <a:gd name="T32" fmla="*/ 85 w 192"/>
                <a:gd name="T33" fmla="*/ 189 h 197"/>
                <a:gd name="T34" fmla="*/ 81 w 192"/>
                <a:gd name="T35" fmla="*/ 193 h 197"/>
                <a:gd name="T36" fmla="*/ 77 w 192"/>
                <a:gd name="T37" fmla="*/ 197 h 197"/>
                <a:gd name="T38" fmla="*/ 70 w 192"/>
                <a:gd name="T39" fmla="*/ 189 h 197"/>
                <a:gd name="T40" fmla="*/ 66 w 192"/>
                <a:gd name="T41" fmla="*/ 186 h 197"/>
                <a:gd name="T42" fmla="*/ 63 w 192"/>
                <a:gd name="T43" fmla="*/ 182 h 197"/>
                <a:gd name="T44" fmla="*/ 59 w 192"/>
                <a:gd name="T45" fmla="*/ 175 h 197"/>
                <a:gd name="T46" fmla="*/ 55 w 192"/>
                <a:gd name="T47" fmla="*/ 175 h 197"/>
                <a:gd name="T48" fmla="*/ 52 w 192"/>
                <a:gd name="T49" fmla="*/ 175 h 197"/>
                <a:gd name="T50" fmla="*/ 48 w 192"/>
                <a:gd name="T51" fmla="*/ 175 h 197"/>
                <a:gd name="T52" fmla="*/ 40 w 192"/>
                <a:gd name="T53" fmla="*/ 167 h 197"/>
                <a:gd name="T54" fmla="*/ 29 w 192"/>
                <a:gd name="T55" fmla="*/ 167 h 197"/>
                <a:gd name="T56" fmla="*/ 15 w 192"/>
                <a:gd name="T57" fmla="*/ 171 h 197"/>
                <a:gd name="T58" fmla="*/ 7 w 192"/>
                <a:gd name="T59" fmla="*/ 175 h 197"/>
                <a:gd name="T60" fmla="*/ 7 w 192"/>
                <a:gd name="T61" fmla="*/ 167 h 197"/>
                <a:gd name="T62" fmla="*/ 11 w 192"/>
                <a:gd name="T63" fmla="*/ 156 h 197"/>
                <a:gd name="T64" fmla="*/ 11 w 192"/>
                <a:gd name="T65" fmla="*/ 130 h 197"/>
                <a:gd name="T66" fmla="*/ 7 w 192"/>
                <a:gd name="T67" fmla="*/ 123 h 197"/>
                <a:gd name="T68" fmla="*/ 11 w 192"/>
                <a:gd name="T69" fmla="*/ 115 h 197"/>
                <a:gd name="T70" fmla="*/ 11 w 192"/>
                <a:gd name="T71" fmla="*/ 111 h 197"/>
                <a:gd name="T72" fmla="*/ 3 w 192"/>
                <a:gd name="T73" fmla="*/ 104 h 197"/>
                <a:gd name="T74" fmla="*/ 3 w 192"/>
                <a:gd name="T75" fmla="*/ 100 h 197"/>
                <a:gd name="T76" fmla="*/ 0 w 192"/>
                <a:gd name="T77" fmla="*/ 100 h 197"/>
                <a:gd name="T78" fmla="*/ 0 w 192"/>
                <a:gd name="T79" fmla="*/ 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2" h="197">
                  <a:moveTo>
                    <a:pt x="0" y="97"/>
                  </a:moveTo>
                  <a:lnTo>
                    <a:pt x="66" y="97"/>
                  </a:lnTo>
                  <a:lnTo>
                    <a:pt x="66" y="67"/>
                  </a:lnTo>
                  <a:lnTo>
                    <a:pt x="66" y="63"/>
                  </a:lnTo>
                  <a:lnTo>
                    <a:pt x="70" y="63"/>
                  </a:lnTo>
                  <a:lnTo>
                    <a:pt x="74" y="60"/>
                  </a:lnTo>
                  <a:lnTo>
                    <a:pt x="81" y="60"/>
                  </a:lnTo>
                  <a:lnTo>
                    <a:pt x="81" y="22"/>
                  </a:lnTo>
                  <a:lnTo>
                    <a:pt x="133" y="22"/>
                  </a:lnTo>
                  <a:lnTo>
                    <a:pt x="133" y="0"/>
                  </a:lnTo>
                  <a:lnTo>
                    <a:pt x="192" y="37"/>
                  </a:lnTo>
                  <a:lnTo>
                    <a:pt x="192" y="37"/>
                  </a:lnTo>
                  <a:lnTo>
                    <a:pt x="192" y="37"/>
                  </a:lnTo>
                  <a:lnTo>
                    <a:pt x="174" y="37"/>
                  </a:lnTo>
                  <a:lnTo>
                    <a:pt x="185" y="171"/>
                  </a:lnTo>
                  <a:lnTo>
                    <a:pt x="192" y="171"/>
                  </a:lnTo>
                  <a:lnTo>
                    <a:pt x="185" y="186"/>
                  </a:lnTo>
                  <a:lnTo>
                    <a:pt x="126" y="186"/>
                  </a:lnTo>
                  <a:lnTo>
                    <a:pt x="126" y="186"/>
                  </a:lnTo>
                  <a:lnTo>
                    <a:pt x="122" y="182"/>
                  </a:lnTo>
                  <a:lnTo>
                    <a:pt x="122" y="182"/>
                  </a:lnTo>
                  <a:lnTo>
                    <a:pt x="118" y="186"/>
                  </a:lnTo>
                  <a:lnTo>
                    <a:pt x="118" y="186"/>
                  </a:lnTo>
                  <a:lnTo>
                    <a:pt x="118" y="178"/>
                  </a:lnTo>
                  <a:lnTo>
                    <a:pt x="111" y="178"/>
                  </a:lnTo>
                  <a:lnTo>
                    <a:pt x="103" y="182"/>
                  </a:lnTo>
                  <a:lnTo>
                    <a:pt x="100" y="189"/>
                  </a:lnTo>
                  <a:lnTo>
                    <a:pt x="100" y="189"/>
                  </a:lnTo>
                  <a:lnTo>
                    <a:pt x="96" y="182"/>
                  </a:lnTo>
                  <a:lnTo>
                    <a:pt x="96" y="178"/>
                  </a:lnTo>
                  <a:lnTo>
                    <a:pt x="92" y="178"/>
                  </a:lnTo>
                  <a:lnTo>
                    <a:pt x="85" y="182"/>
                  </a:lnTo>
                  <a:lnTo>
                    <a:pt x="85" y="186"/>
                  </a:lnTo>
                  <a:lnTo>
                    <a:pt x="85" y="189"/>
                  </a:lnTo>
                  <a:lnTo>
                    <a:pt x="85" y="193"/>
                  </a:lnTo>
                  <a:lnTo>
                    <a:pt x="81" y="193"/>
                  </a:lnTo>
                  <a:lnTo>
                    <a:pt x="77" y="197"/>
                  </a:lnTo>
                  <a:lnTo>
                    <a:pt x="77" y="197"/>
                  </a:lnTo>
                  <a:lnTo>
                    <a:pt x="74" y="193"/>
                  </a:lnTo>
                  <a:lnTo>
                    <a:pt x="70" y="189"/>
                  </a:lnTo>
                  <a:lnTo>
                    <a:pt x="66" y="189"/>
                  </a:lnTo>
                  <a:lnTo>
                    <a:pt x="66" y="186"/>
                  </a:lnTo>
                  <a:lnTo>
                    <a:pt x="63" y="186"/>
                  </a:lnTo>
                  <a:lnTo>
                    <a:pt x="63" y="182"/>
                  </a:lnTo>
                  <a:lnTo>
                    <a:pt x="59" y="178"/>
                  </a:lnTo>
                  <a:lnTo>
                    <a:pt x="59" y="175"/>
                  </a:lnTo>
                  <a:lnTo>
                    <a:pt x="59" y="175"/>
                  </a:lnTo>
                  <a:lnTo>
                    <a:pt x="55" y="175"/>
                  </a:lnTo>
                  <a:lnTo>
                    <a:pt x="55" y="175"/>
                  </a:lnTo>
                  <a:lnTo>
                    <a:pt x="52" y="175"/>
                  </a:lnTo>
                  <a:lnTo>
                    <a:pt x="48" y="175"/>
                  </a:lnTo>
                  <a:lnTo>
                    <a:pt x="48" y="175"/>
                  </a:lnTo>
                  <a:lnTo>
                    <a:pt x="44" y="171"/>
                  </a:lnTo>
                  <a:lnTo>
                    <a:pt x="40" y="167"/>
                  </a:lnTo>
                  <a:lnTo>
                    <a:pt x="33" y="167"/>
                  </a:lnTo>
                  <a:lnTo>
                    <a:pt x="29" y="167"/>
                  </a:lnTo>
                  <a:lnTo>
                    <a:pt x="22" y="167"/>
                  </a:lnTo>
                  <a:lnTo>
                    <a:pt x="15" y="171"/>
                  </a:lnTo>
                  <a:lnTo>
                    <a:pt x="11" y="175"/>
                  </a:lnTo>
                  <a:lnTo>
                    <a:pt x="7" y="175"/>
                  </a:lnTo>
                  <a:lnTo>
                    <a:pt x="3" y="175"/>
                  </a:lnTo>
                  <a:lnTo>
                    <a:pt x="7" y="167"/>
                  </a:lnTo>
                  <a:lnTo>
                    <a:pt x="7" y="160"/>
                  </a:lnTo>
                  <a:lnTo>
                    <a:pt x="11" y="156"/>
                  </a:lnTo>
                  <a:lnTo>
                    <a:pt x="15" y="145"/>
                  </a:lnTo>
                  <a:lnTo>
                    <a:pt x="11" y="130"/>
                  </a:lnTo>
                  <a:lnTo>
                    <a:pt x="7" y="123"/>
                  </a:lnTo>
                  <a:lnTo>
                    <a:pt x="7" y="123"/>
                  </a:lnTo>
                  <a:lnTo>
                    <a:pt x="11" y="123"/>
                  </a:lnTo>
                  <a:lnTo>
                    <a:pt x="11" y="115"/>
                  </a:lnTo>
                  <a:lnTo>
                    <a:pt x="11" y="111"/>
                  </a:lnTo>
                  <a:lnTo>
                    <a:pt x="11" y="111"/>
                  </a:lnTo>
                  <a:lnTo>
                    <a:pt x="7" y="104"/>
                  </a:lnTo>
                  <a:lnTo>
                    <a:pt x="3" y="104"/>
                  </a:lnTo>
                  <a:lnTo>
                    <a:pt x="3" y="104"/>
                  </a:lnTo>
                  <a:lnTo>
                    <a:pt x="3" y="100"/>
                  </a:lnTo>
                  <a:lnTo>
                    <a:pt x="0" y="104"/>
                  </a:lnTo>
                  <a:lnTo>
                    <a:pt x="0" y="100"/>
                  </a:lnTo>
                  <a:lnTo>
                    <a:pt x="0" y="97"/>
                  </a:lnTo>
                  <a:lnTo>
                    <a:pt x="0" y="9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0" name="Freeform 116"/>
            <p:cNvSpPr>
              <a:spLocks/>
            </p:cNvSpPr>
            <p:nvPr/>
          </p:nvSpPr>
          <p:spPr bwMode="auto">
            <a:xfrm>
              <a:off x="4044701" y="2684476"/>
              <a:ext cx="343531" cy="292066"/>
            </a:xfrm>
            <a:custGeom>
              <a:avLst/>
              <a:gdLst>
                <a:gd name="T0" fmla="*/ 8 w 267"/>
                <a:gd name="T1" fmla="*/ 156 h 227"/>
                <a:gd name="T2" fmla="*/ 8 w 267"/>
                <a:gd name="T3" fmla="*/ 145 h 227"/>
                <a:gd name="T4" fmla="*/ 19 w 267"/>
                <a:gd name="T5" fmla="*/ 145 h 227"/>
                <a:gd name="T6" fmla="*/ 26 w 267"/>
                <a:gd name="T7" fmla="*/ 145 h 227"/>
                <a:gd name="T8" fmla="*/ 41 w 267"/>
                <a:gd name="T9" fmla="*/ 149 h 227"/>
                <a:gd name="T10" fmla="*/ 45 w 267"/>
                <a:gd name="T11" fmla="*/ 145 h 227"/>
                <a:gd name="T12" fmla="*/ 108 w 267"/>
                <a:gd name="T13" fmla="*/ 149 h 227"/>
                <a:gd name="T14" fmla="*/ 97 w 267"/>
                <a:gd name="T15" fmla="*/ 0 h 227"/>
                <a:gd name="T16" fmla="*/ 226 w 267"/>
                <a:gd name="T17" fmla="*/ 74 h 227"/>
                <a:gd name="T18" fmla="*/ 241 w 267"/>
                <a:gd name="T19" fmla="*/ 78 h 227"/>
                <a:gd name="T20" fmla="*/ 249 w 267"/>
                <a:gd name="T21" fmla="*/ 82 h 227"/>
                <a:gd name="T22" fmla="*/ 249 w 267"/>
                <a:gd name="T23" fmla="*/ 93 h 227"/>
                <a:gd name="T24" fmla="*/ 267 w 267"/>
                <a:gd name="T25" fmla="*/ 93 h 227"/>
                <a:gd name="T26" fmla="*/ 263 w 267"/>
                <a:gd name="T27" fmla="*/ 134 h 227"/>
                <a:gd name="T28" fmla="*/ 260 w 267"/>
                <a:gd name="T29" fmla="*/ 145 h 227"/>
                <a:gd name="T30" fmla="*/ 241 w 267"/>
                <a:gd name="T31" fmla="*/ 149 h 227"/>
                <a:gd name="T32" fmla="*/ 226 w 267"/>
                <a:gd name="T33" fmla="*/ 152 h 227"/>
                <a:gd name="T34" fmla="*/ 208 w 267"/>
                <a:gd name="T35" fmla="*/ 156 h 227"/>
                <a:gd name="T36" fmla="*/ 204 w 267"/>
                <a:gd name="T37" fmla="*/ 156 h 227"/>
                <a:gd name="T38" fmla="*/ 189 w 267"/>
                <a:gd name="T39" fmla="*/ 152 h 227"/>
                <a:gd name="T40" fmla="*/ 174 w 267"/>
                <a:gd name="T41" fmla="*/ 160 h 227"/>
                <a:gd name="T42" fmla="*/ 152 w 267"/>
                <a:gd name="T43" fmla="*/ 175 h 227"/>
                <a:gd name="T44" fmla="*/ 134 w 267"/>
                <a:gd name="T45" fmla="*/ 178 h 227"/>
                <a:gd name="T46" fmla="*/ 130 w 267"/>
                <a:gd name="T47" fmla="*/ 186 h 227"/>
                <a:gd name="T48" fmla="*/ 119 w 267"/>
                <a:gd name="T49" fmla="*/ 201 h 227"/>
                <a:gd name="T50" fmla="*/ 115 w 267"/>
                <a:gd name="T51" fmla="*/ 208 h 227"/>
                <a:gd name="T52" fmla="*/ 112 w 267"/>
                <a:gd name="T53" fmla="*/ 215 h 227"/>
                <a:gd name="T54" fmla="*/ 112 w 267"/>
                <a:gd name="T55" fmla="*/ 223 h 227"/>
                <a:gd name="T56" fmla="*/ 100 w 267"/>
                <a:gd name="T57" fmla="*/ 223 h 227"/>
                <a:gd name="T58" fmla="*/ 93 w 267"/>
                <a:gd name="T59" fmla="*/ 223 h 227"/>
                <a:gd name="T60" fmla="*/ 82 w 267"/>
                <a:gd name="T61" fmla="*/ 227 h 227"/>
                <a:gd name="T62" fmla="*/ 75 w 267"/>
                <a:gd name="T63" fmla="*/ 227 h 227"/>
                <a:gd name="T64" fmla="*/ 67 w 267"/>
                <a:gd name="T65" fmla="*/ 223 h 227"/>
                <a:gd name="T66" fmla="*/ 67 w 267"/>
                <a:gd name="T67" fmla="*/ 215 h 227"/>
                <a:gd name="T68" fmla="*/ 60 w 267"/>
                <a:gd name="T69" fmla="*/ 219 h 227"/>
                <a:gd name="T70" fmla="*/ 63 w 267"/>
                <a:gd name="T71" fmla="*/ 208 h 227"/>
                <a:gd name="T72" fmla="*/ 60 w 267"/>
                <a:gd name="T73" fmla="*/ 204 h 227"/>
                <a:gd name="T74" fmla="*/ 52 w 267"/>
                <a:gd name="T75" fmla="*/ 197 h 227"/>
                <a:gd name="T76" fmla="*/ 45 w 267"/>
                <a:gd name="T77" fmla="*/ 197 h 227"/>
                <a:gd name="T78" fmla="*/ 37 w 267"/>
                <a:gd name="T79" fmla="*/ 201 h 227"/>
                <a:gd name="T80" fmla="*/ 26 w 267"/>
                <a:gd name="T81" fmla="*/ 201 h 227"/>
                <a:gd name="T82" fmla="*/ 19 w 267"/>
                <a:gd name="T83" fmla="*/ 201 h 227"/>
                <a:gd name="T84" fmla="*/ 19 w 267"/>
                <a:gd name="T85" fmla="*/ 193 h 227"/>
                <a:gd name="T86" fmla="*/ 15 w 267"/>
                <a:gd name="T87" fmla="*/ 189 h 227"/>
                <a:gd name="T88" fmla="*/ 12 w 267"/>
                <a:gd name="T89" fmla="*/ 182 h 227"/>
                <a:gd name="T90" fmla="*/ 8 w 267"/>
                <a:gd name="T91" fmla="*/ 178 h 227"/>
                <a:gd name="T92" fmla="*/ 0 w 267"/>
                <a:gd name="T93" fmla="*/ 171 h 227"/>
                <a:gd name="T94" fmla="*/ 0 w 267"/>
                <a:gd name="T95" fmla="*/ 16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7" h="227">
                  <a:moveTo>
                    <a:pt x="0" y="160"/>
                  </a:moveTo>
                  <a:lnTo>
                    <a:pt x="4" y="156"/>
                  </a:lnTo>
                  <a:lnTo>
                    <a:pt x="8" y="156"/>
                  </a:lnTo>
                  <a:lnTo>
                    <a:pt x="8" y="152"/>
                  </a:lnTo>
                  <a:lnTo>
                    <a:pt x="8" y="149"/>
                  </a:lnTo>
                  <a:lnTo>
                    <a:pt x="8" y="145"/>
                  </a:lnTo>
                  <a:lnTo>
                    <a:pt x="15" y="141"/>
                  </a:lnTo>
                  <a:lnTo>
                    <a:pt x="19" y="141"/>
                  </a:lnTo>
                  <a:lnTo>
                    <a:pt x="19" y="145"/>
                  </a:lnTo>
                  <a:lnTo>
                    <a:pt x="23" y="152"/>
                  </a:lnTo>
                  <a:lnTo>
                    <a:pt x="23" y="152"/>
                  </a:lnTo>
                  <a:lnTo>
                    <a:pt x="26" y="145"/>
                  </a:lnTo>
                  <a:lnTo>
                    <a:pt x="34" y="141"/>
                  </a:lnTo>
                  <a:lnTo>
                    <a:pt x="41" y="141"/>
                  </a:lnTo>
                  <a:lnTo>
                    <a:pt x="41" y="149"/>
                  </a:lnTo>
                  <a:lnTo>
                    <a:pt x="41" y="149"/>
                  </a:lnTo>
                  <a:lnTo>
                    <a:pt x="45" y="145"/>
                  </a:lnTo>
                  <a:lnTo>
                    <a:pt x="45" y="145"/>
                  </a:lnTo>
                  <a:lnTo>
                    <a:pt x="49" y="149"/>
                  </a:lnTo>
                  <a:lnTo>
                    <a:pt x="49" y="149"/>
                  </a:lnTo>
                  <a:lnTo>
                    <a:pt x="108" y="149"/>
                  </a:lnTo>
                  <a:lnTo>
                    <a:pt x="115" y="134"/>
                  </a:lnTo>
                  <a:lnTo>
                    <a:pt x="108" y="134"/>
                  </a:lnTo>
                  <a:lnTo>
                    <a:pt x="97" y="0"/>
                  </a:lnTo>
                  <a:lnTo>
                    <a:pt x="115" y="0"/>
                  </a:lnTo>
                  <a:lnTo>
                    <a:pt x="223" y="67"/>
                  </a:lnTo>
                  <a:lnTo>
                    <a:pt x="226" y="74"/>
                  </a:lnTo>
                  <a:lnTo>
                    <a:pt x="230" y="74"/>
                  </a:lnTo>
                  <a:lnTo>
                    <a:pt x="234" y="74"/>
                  </a:lnTo>
                  <a:lnTo>
                    <a:pt x="241" y="78"/>
                  </a:lnTo>
                  <a:lnTo>
                    <a:pt x="241" y="78"/>
                  </a:lnTo>
                  <a:lnTo>
                    <a:pt x="245" y="82"/>
                  </a:lnTo>
                  <a:lnTo>
                    <a:pt x="249" y="82"/>
                  </a:lnTo>
                  <a:lnTo>
                    <a:pt x="249" y="86"/>
                  </a:lnTo>
                  <a:lnTo>
                    <a:pt x="249" y="89"/>
                  </a:lnTo>
                  <a:lnTo>
                    <a:pt x="249" y="93"/>
                  </a:lnTo>
                  <a:lnTo>
                    <a:pt x="252" y="93"/>
                  </a:lnTo>
                  <a:lnTo>
                    <a:pt x="260" y="93"/>
                  </a:lnTo>
                  <a:lnTo>
                    <a:pt x="267" y="93"/>
                  </a:lnTo>
                  <a:lnTo>
                    <a:pt x="267" y="93"/>
                  </a:lnTo>
                  <a:lnTo>
                    <a:pt x="267" y="119"/>
                  </a:lnTo>
                  <a:lnTo>
                    <a:pt x="263" y="134"/>
                  </a:lnTo>
                  <a:lnTo>
                    <a:pt x="263" y="134"/>
                  </a:lnTo>
                  <a:lnTo>
                    <a:pt x="263" y="141"/>
                  </a:lnTo>
                  <a:lnTo>
                    <a:pt x="260" y="145"/>
                  </a:lnTo>
                  <a:lnTo>
                    <a:pt x="252" y="149"/>
                  </a:lnTo>
                  <a:lnTo>
                    <a:pt x="249" y="149"/>
                  </a:lnTo>
                  <a:lnTo>
                    <a:pt x="241" y="149"/>
                  </a:lnTo>
                  <a:lnTo>
                    <a:pt x="237" y="152"/>
                  </a:lnTo>
                  <a:lnTo>
                    <a:pt x="234" y="152"/>
                  </a:lnTo>
                  <a:lnTo>
                    <a:pt x="226" y="152"/>
                  </a:lnTo>
                  <a:lnTo>
                    <a:pt x="223" y="156"/>
                  </a:lnTo>
                  <a:lnTo>
                    <a:pt x="219" y="156"/>
                  </a:lnTo>
                  <a:lnTo>
                    <a:pt x="208" y="156"/>
                  </a:lnTo>
                  <a:lnTo>
                    <a:pt x="204" y="156"/>
                  </a:lnTo>
                  <a:lnTo>
                    <a:pt x="204" y="156"/>
                  </a:lnTo>
                  <a:lnTo>
                    <a:pt x="204" y="156"/>
                  </a:lnTo>
                  <a:lnTo>
                    <a:pt x="200" y="152"/>
                  </a:lnTo>
                  <a:lnTo>
                    <a:pt x="197" y="152"/>
                  </a:lnTo>
                  <a:lnTo>
                    <a:pt x="189" y="152"/>
                  </a:lnTo>
                  <a:lnTo>
                    <a:pt x="182" y="156"/>
                  </a:lnTo>
                  <a:lnTo>
                    <a:pt x="178" y="156"/>
                  </a:lnTo>
                  <a:lnTo>
                    <a:pt x="174" y="160"/>
                  </a:lnTo>
                  <a:lnTo>
                    <a:pt x="160" y="167"/>
                  </a:lnTo>
                  <a:lnTo>
                    <a:pt x="152" y="171"/>
                  </a:lnTo>
                  <a:lnTo>
                    <a:pt x="152" y="175"/>
                  </a:lnTo>
                  <a:lnTo>
                    <a:pt x="141" y="178"/>
                  </a:lnTo>
                  <a:lnTo>
                    <a:pt x="141" y="178"/>
                  </a:lnTo>
                  <a:lnTo>
                    <a:pt x="134" y="178"/>
                  </a:lnTo>
                  <a:lnTo>
                    <a:pt x="134" y="178"/>
                  </a:lnTo>
                  <a:lnTo>
                    <a:pt x="134" y="178"/>
                  </a:lnTo>
                  <a:lnTo>
                    <a:pt x="130" y="186"/>
                  </a:lnTo>
                  <a:lnTo>
                    <a:pt x="130" y="186"/>
                  </a:lnTo>
                  <a:lnTo>
                    <a:pt x="126" y="193"/>
                  </a:lnTo>
                  <a:lnTo>
                    <a:pt x="119" y="201"/>
                  </a:lnTo>
                  <a:lnTo>
                    <a:pt x="115" y="204"/>
                  </a:lnTo>
                  <a:lnTo>
                    <a:pt x="115" y="204"/>
                  </a:lnTo>
                  <a:lnTo>
                    <a:pt x="115" y="208"/>
                  </a:lnTo>
                  <a:lnTo>
                    <a:pt x="115" y="212"/>
                  </a:lnTo>
                  <a:lnTo>
                    <a:pt x="112" y="212"/>
                  </a:lnTo>
                  <a:lnTo>
                    <a:pt x="112" y="215"/>
                  </a:lnTo>
                  <a:lnTo>
                    <a:pt x="112" y="219"/>
                  </a:lnTo>
                  <a:lnTo>
                    <a:pt x="112" y="223"/>
                  </a:lnTo>
                  <a:lnTo>
                    <a:pt x="112" y="223"/>
                  </a:lnTo>
                  <a:lnTo>
                    <a:pt x="108" y="227"/>
                  </a:lnTo>
                  <a:lnTo>
                    <a:pt x="100" y="227"/>
                  </a:lnTo>
                  <a:lnTo>
                    <a:pt x="100" y="223"/>
                  </a:lnTo>
                  <a:lnTo>
                    <a:pt x="100" y="223"/>
                  </a:lnTo>
                  <a:lnTo>
                    <a:pt x="97" y="223"/>
                  </a:lnTo>
                  <a:lnTo>
                    <a:pt x="93" y="223"/>
                  </a:lnTo>
                  <a:lnTo>
                    <a:pt x="93" y="223"/>
                  </a:lnTo>
                  <a:lnTo>
                    <a:pt x="89" y="227"/>
                  </a:lnTo>
                  <a:lnTo>
                    <a:pt x="82" y="227"/>
                  </a:lnTo>
                  <a:lnTo>
                    <a:pt x="78" y="223"/>
                  </a:lnTo>
                  <a:lnTo>
                    <a:pt x="78" y="223"/>
                  </a:lnTo>
                  <a:lnTo>
                    <a:pt x="75" y="227"/>
                  </a:lnTo>
                  <a:lnTo>
                    <a:pt x="75" y="223"/>
                  </a:lnTo>
                  <a:lnTo>
                    <a:pt x="71" y="223"/>
                  </a:lnTo>
                  <a:lnTo>
                    <a:pt x="67" y="223"/>
                  </a:lnTo>
                  <a:lnTo>
                    <a:pt x="67" y="219"/>
                  </a:lnTo>
                  <a:lnTo>
                    <a:pt x="67" y="219"/>
                  </a:lnTo>
                  <a:lnTo>
                    <a:pt x="67" y="215"/>
                  </a:lnTo>
                  <a:lnTo>
                    <a:pt x="63" y="215"/>
                  </a:lnTo>
                  <a:lnTo>
                    <a:pt x="63" y="219"/>
                  </a:lnTo>
                  <a:lnTo>
                    <a:pt x="60" y="219"/>
                  </a:lnTo>
                  <a:lnTo>
                    <a:pt x="60" y="215"/>
                  </a:lnTo>
                  <a:lnTo>
                    <a:pt x="63" y="212"/>
                  </a:lnTo>
                  <a:lnTo>
                    <a:pt x="63" y="208"/>
                  </a:lnTo>
                  <a:lnTo>
                    <a:pt x="60" y="208"/>
                  </a:lnTo>
                  <a:lnTo>
                    <a:pt x="60" y="208"/>
                  </a:lnTo>
                  <a:lnTo>
                    <a:pt x="60" y="204"/>
                  </a:lnTo>
                  <a:lnTo>
                    <a:pt x="56" y="201"/>
                  </a:lnTo>
                  <a:lnTo>
                    <a:pt x="52" y="197"/>
                  </a:lnTo>
                  <a:lnTo>
                    <a:pt x="52" y="197"/>
                  </a:lnTo>
                  <a:lnTo>
                    <a:pt x="52" y="197"/>
                  </a:lnTo>
                  <a:lnTo>
                    <a:pt x="49" y="197"/>
                  </a:lnTo>
                  <a:lnTo>
                    <a:pt x="45" y="197"/>
                  </a:lnTo>
                  <a:lnTo>
                    <a:pt x="41" y="197"/>
                  </a:lnTo>
                  <a:lnTo>
                    <a:pt x="37" y="201"/>
                  </a:lnTo>
                  <a:lnTo>
                    <a:pt x="37" y="201"/>
                  </a:lnTo>
                  <a:lnTo>
                    <a:pt x="34" y="201"/>
                  </a:lnTo>
                  <a:lnTo>
                    <a:pt x="30" y="201"/>
                  </a:lnTo>
                  <a:lnTo>
                    <a:pt x="26" y="201"/>
                  </a:lnTo>
                  <a:lnTo>
                    <a:pt x="23" y="201"/>
                  </a:lnTo>
                  <a:lnTo>
                    <a:pt x="19" y="201"/>
                  </a:lnTo>
                  <a:lnTo>
                    <a:pt x="19" y="201"/>
                  </a:lnTo>
                  <a:lnTo>
                    <a:pt x="19" y="201"/>
                  </a:lnTo>
                  <a:lnTo>
                    <a:pt x="19" y="197"/>
                  </a:lnTo>
                  <a:lnTo>
                    <a:pt x="19" y="193"/>
                  </a:lnTo>
                  <a:lnTo>
                    <a:pt x="15" y="193"/>
                  </a:lnTo>
                  <a:lnTo>
                    <a:pt x="15" y="189"/>
                  </a:lnTo>
                  <a:lnTo>
                    <a:pt x="15" y="189"/>
                  </a:lnTo>
                  <a:lnTo>
                    <a:pt x="15" y="186"/>
                  </a:lnTo>
                  <a:lnTo>
                    <a:pt x="12" y="186"/>
                  </a:lnTo>
                  <a:lnTo>
                    <a:pt x="12" y="182"/>
                  </a:lnTo>
                  <a:lnTo>
                    <a:pt x="12" y="182"/>
                  </a:lnTo>
                  <a:lnTo>
                    <a:pt x="8" y="182"/>
                  </a:lnTo>
                  <a:lnTo>
                    <a:pt x="8" y="178"/>
                  </a:lnTo>
                  <a:lnTo>
                    <a:pt x="4" y="175"/>
                  </a:lnTo>
                  <a:lnTo>
                    <a:pt x="0" y="175"/>
                  </a:lnTo>
                  <a:lnTo>
                    <a:pt x="0" y="171"/>
                  </a:lnTo>
                  <a:lnTo>
                    <a:pt x="0" y="164"/>
                  </a:lnTo>
                  <a:lnTo>
                    <a:pt x="0" y="164"/>
                  </a:lnTo>
                  <a:lnTo>
                    <a:pt x="0" y="160"/>
                  </a:lnTo>
                  <a:lnTo>
                    <a:pt x="0" y="16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1" name="Freeform 117"/>
            <p:cNvSpPr>
              <a:spLocks/>
            </p:cNvSpPr>
            <p:nvPr/>
          </p:nvSpPr>
          <p:spPr bwMode="auto">
            <a:xfrm>
              <a:off x="4188802" y="2880044"/>
              <a:ext cx="160829" cy="105504"/>
            </a:xfrm>
            <a:custGeom>
              <a:avLst/>
              <a:gdLst>
                <a:gd name="T0" fmla="*/ 0 w 125"/>
                <a:gd name="T1" fmla="*/ 67 h 82"/>
                <a:gd name="T2" fmla="*/ 0 w 125"/>
                <a:gd name="T3" fmla="*/ 60 h 82"/>
                <a:gd name="T4" fmla="*/ 3 w 125"/>
                <a:gd name="T5" fmla="*/ 56 h 82"/>
                <a:gd name="T6" fmla="*/ 3 w 125"/>
                <a:gd name="T7" fmla="*/ 52 h 82"/>
                <a:gd name="T8" fmla="*/ 14 w 125"/>
                <a:gd name="T9" fmla="*/ 41 h 82"/>
                <a:gd name="T10" fmla="*/ 18 w 125"/>
                <a:gd name="T11" fmla="*/ 34 h 82"/>
                <a:gd name="T12" fmla="*/ 22 w 125"/>
                <a:gd name="T13" fmla="*/ 26 h 82"/>
                <a:gd name="T14" fmla="*/ 29 w 125"/>
                <a:gd name="T15" fmla="*/ 26 h 82"/>
                <a:gd name="T16" fmla="*/ 40 w 125"/>
                <a:gd name="T17" fmla="*/ 23 h 82"/>
                <a:gd name="T18" fmla="*/ 48 w 125"/>
                <a:gd name="T19" fmla="*/ 15 h 82"/>
                <a:gd name="T20" fmla="*/ 66 w 125"/>
                <a:gd name="T21" fmla="*/ 4 h 82"/>
                <a:gd name="T22" fmla="*/ 77 w 125"/>
                <a:gd name="T23" fmla="*/ 0 h 82"/>
                <a:gd name="T24" fmla="*/ 88 w 125"/>
                <a:gd name="T25" fmla="*/ 0 h 82"/>
                <a:gd name="T26" fmla="*/ 92 w 125"/>
                <a:gd name="T27" fmla="*/ 4 h 82"/>
                <a:gd name="T28" fmla="*/ 92 w 125"/>
                <a:gd name="T29" fmla="*/ 8 h 82"/>
                <a:gd name="T30" fmla="*/ 88 w 125"/>
                <a:gd name="T31" fmla="*/ 15 h 82"/>
                <a:gd name="T32" fmla="*/ 103 w 125"/>
                <a:gd name="T33" fmla="*/ 30 h 82"/>
                <a:gd name="T34" fmla="*/ 118 w 125"/>
                <a:gd name="T35" fmla="*/ 34 h 82"/>
                <a:gd name="T36" fmla="*/ 118 w 125"/>
                <a:gd name="T37" fmla="*/ 34 h 82"/>
                <a:gd name="T38" fmla="*/ 122 w 125"/>
                <a:gd name="T39" fmla="*/ 37 h 82"/>
                <a:gd name="T40" fmla="*/ 122 w 125"/>
                <a:gd name="T41" fmla="*/ 45 h 82"/>
                <a:gd name="T42" fmla="*/ 125 w 125"/>
                <a:gd name="T43" fmla="*/ 49 h 82"/>
                <a:gd name="T44" fmla="*/ 118 w 125"/>
                <a:gd name="T45" fmla="*/ 52 h 82"/>
                <a:gd name="T46" fmla="*/ 111 w 125"/>
                <a:gd name="T47" fmla="*/ 52 h 82"/>
                <a:gd name="T48" fmla="*/ 107 w 125"/>
                <a:gd name="T49" fmla="*/ 56 h 82"/>
                <a:gd name="T50" fmla="*/ 107 w 125"/>
                <a:gd name="T51" fmla="*/ 63 h 82"/>
                <a:gd name="T52" fmla="*/ 100 w 125"/>
                <a:gd name="T53" fmla="*/ 63 h 82"/>
                <a:gd name="T54" fmla="*/ 81 w 125"/>
                <a:gd name="T55" fmla="*/ 60 h 82"/>
                <a:gd name="T56" fmla="*/ 81 w 125"/>
                <a:gd name="T57" fmla="*/ 60 h 82"/>
                <a:gd name="T58" fmla="*/ 74 w 125"/>
                <a:gd name="T59" fmla="*/ 63 h 82"/>
                <a:gd name="T60" fmla="*/ 59 w 125"/>
                <a:gd name="T61" fmla="*/ 63 h 82"/>
                <a:gd name="T62" fmla="*/ 44 w 125"/>
                <a:gd name="T63" fmla="*/ 63 h 82"/>
                <a:gd name="T64" fmla="*/ 40 w 125"/>
                <a:gd name="T65" fmla="*/ 67 h 82"/>
                <a:gd name="T66" fmla="*/ 40 w 125"/>
                <a:gd name="T67" fmla="*/ 75 h 82"/>
                <a:gd name="T68" fmla="*/ 44 w 125"/>
                <a:gd name="T69" fmla="*/ 82 h 82"/>
                <a:gd name="T70" fmla="*/ 37 w 125"/>
                <a:gd name="T71" fmla="*/ 78 h 82"/>
                <a:gd name="T72" fmla="*/ 33 w 125"/>
                <a:gd name="T73" fmla="*/ 82 h 82"/>
                <a:gd name="T74" fmla="*/ 22 w 125"/>
                <a:gd name="T75" fmla="*/ 78 h 82"/>
                <a:gd name="T76" fmla="*/ 18 w 125"/>
                <a:gd name="T77" fmla="*/ 75 h 82"/>
                <a:gd name="T78" fmla="*/ 14 w 125"/>
                <a:gd name="T79" fmla="*/ 75 h 82"/>
                <a:gd name="T80" fmla="*/ 7 w 125"/>
                <a:gd name="T81" fmla="*/ 71 h 82"/>
                <a:gd name="T82" fmla="*/ 0 w 125"/>
                <a:gd name="T83" fmla="*/ 7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82">
                  <a:moveTo>
                    <a:pt x="0" y="71"/>
                  </a:moveTo>
                  <a:lnTo>
                    <a:pt x="0" y="67"/>
                  </a:lnTo>
                  <a:lnTo>
                    <a:pt x="0" y="63"/>
                  </a:lnTo>
                  <a:lnTo>
                    <a:pt x="0" y="60"/>
                  </a:lnTo>
                  <a:lnTo>
                    <a:pt x="3" y="60"/>
                  </a:lnTo>
                  <a:lnTo>
                    <a:pt x="3" y="56"/>
                  </a:lnTo>
                  <a:lnTo>
                    <a:pt x="3" y="52"/>
                  </a:lnTo>
                  <a:lnTo>
                    <a:pt x="3" y="52"/>
                  </a:lnTo>
                  <a:lnTo>
                    <a:pt x="7" y="49"/>
                  </a:lnTo>
                  <a:lnTo>
                    <a:pt x="14" y="41"/>
                  </a:lnTo>
                  <a:lnTo>
                    <a:pt x="18" y="34"/>
                  </a:lnTo>
                  <a:lnTo>
                    <a:pt x="18" y="34"/>
                  </a:lnTo>
                  <a:lnTo>
                    <a:pt x="22" y="26"/>
                  </a:lnTo>
                  <a:lnTo>
                    <a:pt x="22" y="26"/>
                  </a:lnTo>
                  <a:lnTo>
                    <a:pt x="22" y="26"/>
                  </a:lnTo>
                  <a:lnTo>
                    <a:pt x="29" y="26"/>
                  </a:lnTo>
                  <a:lnTo>
                    <a:pt x="29" y="26"/>
                  </a:lnTo>
                  <a:lnTo>
                    <a:pt x="40" y="23"/>
                  </a:lnTo>
                  <a:lnTo>
                    <a:pt x="40" y="19"/>
                  </a:lnTo>
                  <a:lnTo>
                    <a:pt x="48" y="15"/>
                  </a:lnTo>
                  <a:lnTo>
                    <a:pt x="62" y="8"/>
                  </a:lnTo>
                  <a:lnTo>
                    <a:pt x="66" y="4"/>
                  </a:lnTo>
                  <a:lnTo>
                    <a:pt x="70" y="4"/>
                  </a:lnTo>
                  <a:lnTo>
                    <a:pt x="77" y="0"/>
                  </a:lnTo>
                  <a:lnTo>
                    <a:pt x="85" y="0"/>
                  </a:lnTo>
                  <a:lnTo>
                    <a:pt x="88" y="0"/>
                  </a:lnTo>
                  <a:lnTo>
                    <a:pt x="92" y="4"/>
                  </a:lnTo>
                  <a:lnTo>
                    <a:pt x="92" y="4"/>
                  </a:lnTo>
                  <a:lnTo>
                    <a:pt x="92" y="4"/>
                  </a:lnTo>
                  <a:lnTo>
                    <a:pt x="92" y="8"/>
                  </a:lnTo>
                  <a:lnTo>
                    <a:pt x="88" y="12"/>
                  </a:lnTo>
                  <a:lnTo>
                    <a:pt x="88" y="15"/>
                  </a:lnTo>
                  <a:lnTo>
                    <a:pt x="103" y="26"/>
                  </a:lnTo>
                  <a:lnTo>
                    <a:pt x="103" y="30"/>
                  </a:lnTo>
                  <a:lnTo>
                    <a:pt x="111" y="34"/>
                  </a:lnTo>
                  <a:lnTo>
                    <a:pt x="118" y="34"/>
                  </a:lnTo>
                  <a:lnTo>
                    <a:pt x="118" y="34"/>
                  </a:lnTo>
                  <a:lnTo>
                    <a:pt x="118" y="34"/>
                  </a:lnTo>
                  <a:lnTo>
                    <a:pt x="122" y="37"/>
                  </a:lnTo>
                  <a:lnTo>
                    <a:pt x="122" y="37"/>
                  </a:lnTo>
                  <a:lnTo>
                    <a:pt x="118" y="41"/>
                  </a:lnTo>
                  <a:lnTo>
                    <a:pt x="122" y="45"/>
                  </a:lnTo>
                  <a:lnTo>
                    <a:pt x="125" y="45"/>
                  </a:lnTo>
                  <a:lnTo>
                    <a:pt x="125" y="49"/>
                  </a:lnTo>
                  <a:lnTo>
                    <a:pt x="122" y="52"/>
                  </a:lnTo>
                  <a:lnTo>
                    <a:pt x="118" y="52"/>
                  </a:lnTo>
                  <a:lnTo>
                    <a:pt x="111" y="52"/>
                  </a:lnTo>
                  <a:lnTo>
                    <a:pt x="111" y="52"/>
                  </a:lnTo>
                  <a:lnTo>
                    <a:pt x="107" y="56"/>
                  </a:lnTo>
                  <a:lnTo>
                    <a:pt x="107" y="56"/>
                  </a:lnTo>
                  <a:lnTo>
                    <a:pt x="103" y="60"/>
                  </a:lnTo>
                  <a:lnTo>
                    <a:pt x="107" y="63"/>
                  </a:lnTo>
                  <a:lnTo>
                    <a:pt x="100" y="63"/>
                  </a:lnTo>
                  <a:lnTo>
                    <a:pt x="100" y="63"/>
                  </a:lnTo>
                  <a:lnTo>
                    <a:pt x="85" y="60"/>
                  </a:lnTo>
                  <a:lnTo>
                    <a:pt x="81" y="60"/>
                  </a:lnTo>
                  <a:lnTo>
                    <a:pt x="81" y="60"/>
                  </a:lnTo>
                  <a:lnTo>
                    <a:pt x="81" y="60"/>
                  </a:lnTo>
                  <a:lnTo>
                    <a:pt x="77" y="63"/>
                  </a:lnTo>
                  <a:lnTo>
                    <a:pt x="74" y="63"/>
                  </a:lnTo>
                  <a:lnTo>
                    <a:pt x="66" y="63"/>
                  </a:lnTo>
                  <a:lnTo>
                    <a:pt x="59" y="63"/>
                  </a:lnTo>
                  <a:lnTo>
                    <a:pt x="59" y="63"/>
                  </a:lnTo>
                  <a:lnTo>
                    <a:pt x="44" y="63"/>
                  </a:lnTo>
                  <a:lnTo>
                    <a:pt x="40" y="63"/>
                  </a:lnTo>
                  <a:lnTo>
                    <a:pt x="40" y="67"/>
                  </a:lnTo>
                  <a:lnTo>
                    <a:pt x="40" y="71"/>
                  </a:lnTo>
                  <a:lnTo>
                    <a:pt x="40" y="75"/>
                  </a:lnTo>
                  <a:lnTo>
                    <a:pt x="44" y="78"/>
                  </a:lnTo>
                  <a:lnTo>
                    <a:pt x="44" y="82"/>
                  </a:lnTo>
                  <a:lnTo>
                    <a:pt x="40" y="82"/>
                  </a:lnTo>
                  <a:lnTo>
                    <a:pt x="37" y="78"/>
                  </a:lnTo>
                  <a:lnTo>
                    <a:pt x="37" y="78"/>
                  </a:lnTo>
                  <a:lnTo>
                    <a:pt x="33" y="82"/>
                  </a:lnTo>
                  <a:lnTo>
                    <a:pt x="29" y="82"/>
                  </a:lnTo>
                  <a:lnTo>
                    <a:pt x="22" y="78"/>
                  </a:lnTo>
                  <a:lnTo>
                    <a:pt x="22" y="78"/>
                  </a:lnTo>
                  <a:lnTo>
                    <a:pt x="18" y="75"/>
                  </a:lnTo>
                  <a:lnTo>
                    <a:pt x="14" y="75"/>
                  </a:lnTo>
                  <a:lnTo>
                    <a:pt x="14" y="75"/>
                  </a:lnTo>
                  <a:lnTo>
                    <a:pt x="11" y="75"/>
                  </a:lnTo>
                  <a:lnTo>
                    <a:pt x="7" y="71"/>
                  </a:lnTo>
                  <a:lnTo>
                    <a:pt x="0" y="67"/>
                  </a:lnTo>
                  <a:lnTo>
                    <a:pt x="0" y="7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2" name="Freeform 118"/>
            <p:cNvSpPr>
              <a:spLocks/>
            </p:cNvSpPr>
            <p:nvPr/>
          </p:nvSpPr>
          <p:spPr bwMode="auto">
            <a:xfrm>
              <a:off x="3931478" y="2851738"/>
              <a:ext cx="137670" cy="91351"/>
            </a:xfrm>
            <a:custGeom>
              <a:avLst/>
              <a:gdLst>
                <a:gd name="T0" fmla="*/ 18 w 107"/>
                <a:gd name="T1" fmla="*/ 8 h 71"/>
                <a:gd name="T2" fmla="*/ 26 w 107"/>
                <a:gd name="T3" fmla="*/ 4 h 71"/>
                <a:gd name="T4" fmla="*/ 40 w 107"/>
                <a:gd name="T5" fmla="*/ 0 h 71"/>
                <a:gd name="T6" fmla="*/ 51 w 107"/>
                <a:gd name="T7" fmla="*/ 0 h 71"/>
                <a:gd name="T8" fmla="*/ 59 w 107"/>
                <a:gd name="T9" fmla="*/ 8 h 71"/>
                <a:gd name="T10" fmla="*/ 63 w 107"/>
                <a:gd name="T11" fmla="*/ 8 h 71"/>
                <a:gd name="T12" fmla="*/ 66 w 107"/>
                <a:gd name="T13" fmla="*/ 8 h 71"/>
                <a:gd name="T14" fmla="*/ 70 w 107"/>
                <a:gd name="T15" fmla="*/ 8 h 71"/>
                <a:gd name="T16" fmla="*/ 74 w 107"/>
                <a:gd name="T17" fmla="*/ 15 h 71"/>
                <a:gd name="T18" fmla="*/ 77 w 107"/>
                <a:gd name="T19" fmla="*/ 19 h 71"/>
                <a:gd name="T20" fmla="*/ 81 w 107"/>
                <a:gd name="T21" fmla="*/ 22 h 71"/>
                <a:gd name="T22" fmla="*/ 88 w 107"/>
                <a:gd name="T23" fmla="*/ 30 h 71"/>
                <a:gd name="T24" fmla="*/ 88 w 107"/>
                <a:gd name="T25" fmla="*/ 34 h 71"/>
                <a:gd name="T26" fmla="*/ 88 w 107"/>
                <a:gd name="T27" fmla="*/ 41 h 71"/>
                <a:gd name="T28" fmla="*/ 92 w 107"/>
                <a:gd name="T29" fmla="*/ 45 h 71"/>
                <a:gd name="T30" fmla="*/ 96 w 107"/>
                <a:gd name="T31" fmla="*/ 52 h 71"/>
                <a:gd name="T32" fmla="*/ 100 w 107"/>
                <a:gd name="T33" fmla="*/ 52 h 71"/>
                <a:gd name="T34" fmla="*/ 103 w 107"/>
                <a:gd name="T35" fmla="*/ 56 h 71"/>
                <a:gd name="T36" fmla="*/ 103 w 107"/>
                <a:gd name="T37" fmla="*/ 59 h 71"/>
                <a:gd name="T38" fmla="*/ 107 w 107"/>
                <a:gd name="T39" fmla="*/ 63 h 71"/>
                <a:gd name="T40" fmla="*/ 107 w 107"/>
                <a:gd name="T41" fmla="*/ 71 h 71"/>
                <a:gd name="T42" fmla="*/ 103 w 107"/>
                <a:gd name="T43" fmla="*/ 67 h 71"/>
                <a:gd name="T44" fmla="*/ 96 w 107"/>
                <a:gd name="T45" fmla="*/ 63 h 71"/>
                <a:gd name="T46" fmla="*/ 88 w 107"/>
                <a:gd name="T47" fmla="*/ 63 h 71"/>
                <a:gd name="T48" fmla="*/ 81 w 107"/>
                <a:gd name="T49" fmla="*/ 63 h 71"/>
                <a:gd name="T50" fmla="*/ 63 w 107"/>
                <a:gd name="T51" fmla="*/ 59 h 71"/>
                <a:gd name="T52" fmla="*/ 63 w 107"/>
                <a:gd name="T53" fmla="*/ 59 h 71"/>
                <a:gd name="T54" fmla="*/ 40 w 107"/>
                <a:gd name="T55" fmla="*/ 59 h 71"/>
                <a:gd name="T56" fmla="*/ 33 w 107"/>
                <a:gd name="T57" fmla="*/ 63 h 71"/>
                <a:gd name="T58" fmla="*/ 18 w 107"/>
                <a:gd name="T59" fmla="*/ 67 h 71"/>
                <a:gd name="T60" fmla="*/ 14 w 107"/>
                <a:gd name="T61" fmla="*/ 63 h 71"/>
                <a:gd name="T62" fmla="*/ 14 w 107"/>
                <a:gd name="T63" fmla="*/ 63 h 71"/>
                <a:gd name="T64" fmla="*/ 18 w 107"/>
                <a:gd name="T65" fmla="*/ 59 h 71"/>
                <a:gd name="T66" fmla="*/ 11 w 107"/>
                <a:gd name="T67" fmla="*/ 59 h 71"/>
                <a:gd name="T68" fmla="*/ 11 w 107"/>
                <a:gd name="T69" fmla="*/ 59 h 71"/>
                <a:gd name="T70" fmla="*/ 14 w 107"/>
                <a:gd name="T71" fmla="*/ 52 h 71"/>
                <a:gd name="T72" fmla="*/ 26 w 107"/>
                <a:gd name="T73" fmla="*/ 48 h 71"/>
                <a:gd name="T74" fmla="*/ 33 w 107"/>
                <a:gd name="T75" fmla="*/ 48 h 71"/>
                <a:gd name="T76" fmla="*/ 37 w 107"/>
                <a:gd name="T77" fmla="*/ 48 h 71"/>
                <a:gd name="T78" fmla="*/ 40 w 107"/>
                <a:gd name="T79" fmla="*/ 45 h 71"/>
                <a:gd name="T80" fmla="*/ 48 w 107"/>
                <a:gd name="T81" fmla="*/ 48 h 71"/>
                <a:gd name="T82" fmla="*/ 55 w 107"/>
                <a:gd name="T83" fmla="*/ 52 h 71"/>
                <a:gd name="T84" fmla="*/ 63 w 107"/>
                <a:gd name="T85" fmla="*/ 48 h 71"/>
                <a:gd name="T86" fmla="*/ 59 w 107"/>
                <a:gd name="T87" fmla="*/ 48 h 71"/>
                <a:gd name="T88" fmla="*/ 48 w 107"/>
                <a:gd name="T89" fmla="*/ 45 h 71"/>
                <a:gd name="T90" fmla="*/ 40 w 107"/>
                <a:gd name="T91" fmla="*/ 41 h 71"/>
                <a:gd name="T92" fmla="*/ 33 w 107"/>
                <a:gd name="T93" fmla="*/ 41 h 71"/>
                <a:gd name="T94" fmla="*/ 22 w 107"/>
                <a:gd name="T95" fmla="*/ 45 h 71"/>
                <a:gd name="T96" fmla="*/ 14 w 107"/>
                <a:gd name="T97" fmla="*/ 48 h 71"/>
                <a:gd name="T98" fmla="*/ 14 w 107"/>
                <a:gd name="T99" fmla="*/ 45 h 71"/>
                <a:gd name="T100" fmla="*/ 14 w 107"/>
                <a:gd name="T101" fmla="*/ 41 h 71"/>
                <a:gd name="T102" fmla="*/ 11 w 107"/>
                <a:gd name="T103" fmla="*/ 37 h 71"/>
                <a:gd name="T104" fmla="*/ 0 w 107"/>
                <a:gd name="T105" fmla="*/ 30 h 71"/>
                <a:gd name="T106" fmla="*/ 14 w 107"/>
                <a:gd name="T107" fmla="*/ 1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7" h="71">
                  <a:moveTo>
                    <a:pt x="14" y="8"/>
                  </a:moveTo>
                  <a:lnTo>
                    <a:pt x="18" y="8"/>
                  </a:lnTo>
                  <a:lnTo>
                    <a:pt x="22" y="8"/>
                  </a:lnTo>
                  <a:lnTo>
                    <a:pt x="26" y="4"/>
                  </a:lnTo>
                  <a:lnTo>
                    <a:pt x="33" y="0"/>
                  </a:lnTo>
                  <a:lnTo>
                    <a:pt x="40" y="0"/>
                  </a:lnTo>
                  <a:lnTo>
                    <a:pt x="44" y="0"/>
                  </a:lnTo>
                  <a:lnTo>
                    <a:pt x="51" y="0"/>
                  </a:lnTo>
                  <a:lnTo>
                    <a:pt x="55" y="4"/>
                  </a:lnTo>
                  <a:lnTo>
                    <a:pt x="59" y="8"/>
                  </a:lnTo>
                  <a:lnTo>
                    <a:pt x="59" y="8"/>
                  </a:lnTo>
                  <a:lnTo>
                    <a:pt x="63" y="8"/>
                  </a:lnTo>
                  <a:lnTo>
                    <a:pt x="66" y="8"/>
                  </a:lnTo>
                  <a:lnTo>
                    <a:pt x="66" y="8"/>
                  </a:lnTo>
                  <a:lnTo>
                    <a:pt x="70" y="8"/>
                  </a:lnTo>
                  <a:lnTo>
                    <a:pt x="70" y="8"/>
                  </a:lnTo>
                  <a:lnTo>
                    <a:pt x="70" y="11"/>
                  </a:lnTo>
                  <a:lnTo>
                    <a:pt x="74" y="15"/>
                  </a:lnTo>
                  <a:lnTo>
                    <a:pt x="74" y="19"/>
                  </a:lnTo>
                  <a:lnTo>
                    <a:pt x="77" y="19"/>
                  </a:lnTo>
                  <a:lnTo>
                    <a:pt x="77" y="22"/>
                  </a:lnTo>
                  <a:lnTo>
                    <a:pt x="81" y="22"/>
                  </a:lnTo>
                  <a:lnTo>
                    <a:pt x="85" y="26"/>
                  </a:lnTo>
                  <a:lnTo>
                    <a:pt x="88" y="30"/>
                  </a:lnTo>
                  <a:lnTo>
                    <a:pt x="88" y="30"/>
                  </a:lnTo>
                  <a:lnTo>
                    <a:pt x="88" y="34"/>
                  </a:lnTo>
                  <a:lnTo>
                    <a:pt x="88" y="34"/>
                  </a:lnTo>
                  <a:lnTo>
                    <a:pt x="88" y="41"/>
                  </a:lnTo>
                  <a:lnTo>
                    <a:pt x="88" y="45"/>
                  </a:lnTo>
                  <a:lnTo>
                    <a:pt x="92" y="45"/>
                  </a:lnTo>
                  <a:lnTo>
                    <a:pt x="96" y="48"/>
                  </a:lnTo>
                  <a:lnTo>
                    <a:pt x="96" y="52"/>
                  </a:lnTo>
                  <a:lnTo>
                    <a:pt x="100" y="52"/>
                  </a:lnTo>
                  <a:lnTo>
                    <a:pt x="100" y="52"/>
                  </a:lnTo>
                  <a:lnTo>
                    <a:pt x="100" y="56"/>
                  </a:lnTo>
                  <a:lnTo>
                    <a:pt x="103" y="56"/>
                  </a:lnTo>
                  <a:lnTo>
                    <a:pt x="103" y="59"/>
                  </a:lnTo>
                  <a:lnTo>
                    <a:pt x="103" y="59"/>
                  </a:lnTo>
                  <a:lnTo>
                    <a:pt x="103" y="63"/>
                  </a:lnTo>
                  <a:lnTo>
                    <a:pt x="107" y="63"/>
                  </a:lnTo>
                  <a:lnTo>
                    <a:pt x="107" y="67"/>
                  </a:lnTo>
                  <a:lnTo>
                    <a:pt x="107" y="71"/>
                  </a:lnTo>
                  <a:lnTo>
                    <a:pt x="107" y="67"/>
                  </a:lnTo>
                  <a:lnTo>
                    <a:pt x="103" y="67"/>
                  </a:lnTo>
                  <a:lnTo>
                    <a:pt x="100" y="67"/>
                  </a:lnTo>
                  <a:lnTo>
                    <a:pt x="96" y="63"/>
                  </a:lnTo>
                  <a:lnTo>
                    <a:pt x="96" y="67"/>
                  </a:lnTo>
                  <a:lnTo>
                    <a:pt x="88" y="63"/>
                  </a:lnTo>
                  <a:lnTo>
                    <a:pt x="85" y="63"/>
                  </a:lnTo>
                  <a:lnTo>
                    <a:pt x="81" y="63"/>
                  </a:lnTo>
                  <a:lnTo>
                    <a:pt x="74" y="59"/>
                  </a:lnTo>
                  <a:lnTo>
                    <a:pt x="63" y="59"/>
                  </a:lnTo>
                  <a:lnTo>
                    <a:pt x="63" y="59"/>
                  </a:lnTo>
                  <a:lnTo>
                    <a:pt x="63" y="59"/>
                  </a:lnTo>
                  <a:lnTo>
                    <a:pt x="55" y="59"/>
                  </a:lnTo>
                  <a:lnTo>
                    <a:pt x="40" y="59"/>
                  </a:lnTo>
                  <a:lnTo>
                    <a:pt x="37" y="59"/>
                  </a:lnTo>
                  <a:lnTo>
                    <a:pt x="33" y="63"/>
                  </a:lnTo>
                  <a:lnTo>
                    <a:pt x="22" y="63"/>
                  </a:lnTo>
                  <a:lnTo>
                    <a:pt x="18" y="67"/>
                  </a:lnTo>
                  <a:lnTo>
                    <a:pt x="14" y="67"/>
                  </a:lnTo>
                  <a:lnTo>
                    <a:pt x="14" y="63"/>
                  </a:lnTo>
                  <a:lnTo>
                    <a:pt x="11" y="59"/>
                  </a:lnTo>
                  <a:lnTo>
                    <a:pt x="14" y="63"/>
                  </a:lnTo>
                  <a:lnTo>
                    <a:pt x="14" y="63"/>
                  </a:lnTo>
                  <a:lnTo>
                    <a:pt x="18" y="59"/>
                  </a:lnTo>
                  <a:lnTo>
                    <a:pt x="14" y="59"/>
                  </a:lnTo>
                  <a:lnTo>
                    <a:pt x="11" y="59"/>
                  </a:lnTo>
                  <a:lnTo>
                    <a:pt x="11" y="59"/>
                  </a:lnTo>
                  <a:lnTo>
                    <a:pt x="11" y="59"/>
                  </a:lnTo>
                  <a:lnTo>
                    <a:pt x="11" y="56"/>
                  </a:lnTo>
                  <a:lnTo>
                    <a:pt x="14" y="52"/>
                  </a:lnTo>
                  <a:lnTo>
                    <a:pt x="22" y="52"/>
                  </a:lnTo>
                  <a:lnTo>
                    <a:pt x="26" y="48"/>
                  </a:lnTo>
                  <a:lnTo>
                    <a:pt x="29" y="48"/>
                  </a:lnTo>
                  <a:lnTo>
                    <a:pt x="33" y="48"/>
                  </a:lnTo>
                  <a:lnTo>
                    <a:pt x="33" y="48"/>
                  </a:lnTo>
                  <a:lnTo>
                    <a:pt x="37" y="48"/>
                  </a:lnTo>
                  <a:lnTo>
                    <a:pt x="37" y="48"/>
                  </a:lnTo>
                  <a:lnTo>
                    <a:pt x="40" y="45"/>
                  </a:lnTo>
                  <a:lnTo>
                    <a:pt x="44" y="48"/>
                  </a:lnTo>
                  <a:lnTo>
                    <a:pt x="48" y="48"/>
                  </a:lnTo>
                  <a:lnTo>
                    <a:pt x="51" y="48"/>
                  </a:lnTo>
                  <a:lnTo>
                    <a:pt x="55" y="52"/>
                  </a:lnTo>
                  <a:lnTo>
                    <a:pt x="59" y="52"/>
                  </a:lnTo>
                  <a:lnTo>
                    <a:pt x="63" y="48"/>
                  </a:lnTo>
                  <a:lnTo>
                    <a:pt x="59" y="48"/>
                  </a:lnTo>
                  <a:lnTo>
                    <a:pt x="59" y="48"/>
                  </a:lnTo>
                  <a:lnTo>
                    <a:pt x="51" y="45"/>
                  </a:lnTo>
                  <a:lnTo>
                    <a:pt x="48" y="45"/>
                  </a:lnTo>
                  <a:lnTo>
                    <a:pt x="44" y="41"/>
                  </a:lnTo>
                  <a:lnTo>
                    <a:pt x="40" y="41"/>
                  </a:lnTo>
                  <a:lnTo>
                    <a:pt x="37" y="41"/>
                  </a:lnTo>
                  <a:lnTo>
                    <a:pt x="33" y="41"/>
                  </a:lnTo>
                  <a:lnTo>
                    <a:pt x="26" y="45"/>
                  </a:lnTo>
                  <a:lnTo>
                    <a:pt x="22" y="45"/>
                  </a:lnTo>
                  <a:lnTo>
                    <a:pt x="22" y="48"/>
                  </a:lnTo>
                  <a:lnTo>
                    <a:pt x="14" y="48"/>
                  </a:lnTo>
                  <a:lnTo>
                    <a:pt x="14" y="45"/>
                  </a:lnTo>
                  <a:lnTo>
                    <a:pt x="14" y="45"/>
                  </a:lnTo>
                  <a:lnTo>
                    <a:pt x="11" y="41"/>
                  </a:lnTo>
                  <a:lnTo>
                    <a:pt x="14" y="41"/>
                  </a:lnTo>
                  <a:lnTo>
                    <a:pt x="14" y="37"/>
                  </a:lnTo>
                  <a:lnTo>
                    <a:pt x="11" y="37"/>
                  </a:lnTo>
                  <a:lnTo>
                    <a:pt x="7" y="34"/>
                  </a:lnTo>
                  <a:lnTo>
                    <a:pt x="0" y="30"/>
                  </a:lnTo>
                  <a:lnTo>
                    <a:pt x="11" y="19"/>
                  </a:lnTo>
                  <a:lnTo>
                    <a:pt x="14" y="11"/>
                  </a:lnTo>
                  <a:lnTo>
                    <a:pt x="14"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3" name="Freeform 119"/>
            <p:cNvSpPr>
              <a:spLocks/>
            </p:cNvSpPr>
            <p:nvPr/>
          </p:nvSpPr>
          <p:spPr bwMode="auto">
            <a:xfrm>
              <a:off x="3945629" y="2904490"/>
              <a:ext cx="66905" cy="19300"/>
            </a:xfrm>
            <a:custGeom>
              <a:avLst/>
              <a:gdLst>
                <a:gd name="T0" fmla="*/ 0 w 52"/>
                <a:gd name="T1" fmla="*/ 15 h 15"/>
                <a:gd name="T2" fmla="*/ 3 w 52"/>
                <a:gd name="T3" fmla="*/ 11 h 15"/>
                <a:gd name="T4" fmla="*/ 11 w 52"/>
                <a:gd name="T5" fmla="*/ 11 h 15"/>
                <a:gd name="T6" fmla="*/ 15 w 52"/>
                <a:gd name="T7" fmla="*/ 7 h 15"/>
                <a:gd name="T8" fmla="*/ 18 w 52"/>
                <a:gd name="T9" fmla="*/ 7 h 15"/>
                <a:gd name="T10" fmla="*/ 22 w 52"/>
                <a:gd name="T11" fmla="*/ 7 h 15"/>
                <a:gd name="T12" fmla="*/ 22 w 52"/>
                <a:gd name="T13" fmla="*/ 7 h 15"/>
                <a:gd name="T14" fmla="*/ 26 w 52"/>
                <a:gd name="T15" fmla="*/ 7 h 15"/>
                <a:gd name="T16" fmla="*/ 26 w 52"/>
                <a:gd name="T17" fmla="*/ 7 h 15"/>
                <a:gd name="T18" fmla="*/ 29 w 52"/>
                <a:gd name="T19" fmla="*/ 4 h 15"/>
                <a:gd name="T20" fmla="*/ 33 w 52"/>
                <a:gd name="T21" fmla="*/ 7 h 15"/>
                <a:gd name="T22" fmla="*/ 37 w 52"/>
                <a:gd name="T23" fmla="*/ 7 h 15"/>
                <a:gd name="T24" fmla="*/ 40 w 52"/>
                <a:gd name="T25" fmla="*/ 7 h 15"/>
                <a:gd name="T26" fmla="*/ 44 w 52"/>
                <a:gd name="T27" fmla="*/ 11 h 15"/>
                <a:gd name="T28" fmla="*/ 48 w 52"/>
                <a:gd name="T29" fmla="*/ 11 h 15"/>
                <a:gd name="T30" fmla="*/ 52 w 52"/>
                <a:gd name="T31" fmla="*/ 7 h 15"/>
                <a:gd name="T32" fmla="*/ 48 w 52"/>
                <a:gd name="T33" fmla="*/ 7 h 15"/>
                <a:gd name="T34" fmla="*/ 48 w 52"/>
                <a:gd name="T35" fmla="*/ 7 h 15"/>
                <a:gd name="T36" fmla="*/ 40 w 52"/>
                <a:gd name="T37" fmla="*/ 4 h 15"/>
                <a:gd name="T38" fmla="*/ 37 w 52"/>
                <a:gd name="T39" fmla="*/ 4 h 15"/>
                <a:gd name="T40" fmla="*/ 33 w 52"/>
                <a:gd name="T41" fmla="*/ 0 h 15"/>
                <a:gd name="T42" fmla="*/ 29 w 52"/>
                <a:gd name="T43" fmla="*/ 0 h 15"/>
                <a:gd name="T44" fmla="*/ 26 w 52"/>
                <a:gd name="T45" fmla="*/ 0 h 15"/>
                <a:gd name="T46" fmla="*/ 22 w 52"/>
                <a:gd name="T47" fmla="*/ 0 h 15"/>
                <a:gd name="T48" fmla="*/ 15 w 52"/>
                <a:gd name="T49" fmla="*/ 4 h 15"/>
                <a:gd name="T50" fmla="*/ 11 w 52"/>
                <a:gd name="T51" fmla="*/ 4 h 15"/>
                <a:gd name="T52" fmla="*/ 11 w 52"/>
                <a:gd name="T53" fmla="*/ 7 h 15"/>
                <a:gd name="T54" fmla="*/ 3 w 52"/>
                <a:gd name="T55" fmla="*/ 7 h 15"/>
                <a:gd name="T56" fmla="*/ 3 w 52"/>
                <a:gd name="T57" fmla="*/ 7 h 15"/>
                <a:gd name="T58" fmla="*/ 7 w 52"/>
                <a:gd name="T59" fmla="*/ 11 h 15"/>
                <a:gd name="T60" fmla="*/ 11 w 52"/>
                <a:gd name="T61" fmla="*/ 7 h 15"/>
                <a:gd name="T62" fmla="*/ 7 w 52"/>
                <a:gd name="T63" fmla="*/ 11 h 15"/>
                <a:gd name="T64" fmla="*/ 3 w 52"/>
                <a:gd name="T65" fmla="*/ 11 h 15"/>
                <a:gd name="T66" fmla="*/ 0 w 52"/>
                <a:gd name="T67" fmla="*/ 7 h 15"/>
                <a:gd name="T68" fmla="*/ 0 w 52"/>
                <a:gd name="T69" fmla="*/ 11 h 15"/>
                <a:gd name="T70" fmla="*/ 0 w 52"/>
                <a:gd name="T71" fmla="*/ 11 h 15"/>
                <a:gd name="T72" fmla="*/ 0 w 52"/>
                <a:gd name="T7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15">
                  <a:moveTo>
                    <a:pt x="0" y="15"/>
                  </a:moveTo>
                  <a:lnTo>
                    <a:pt x="3" y="11"/>
                  </a:lnTo>
                  <a:lnTo>
                    <a:pt x="11" y="11"/>
                  </a:lnTo>
                  <a:lnTo>
                    <a:pt x="15" y="7"/>
                  </a:lnTo>
                  <a:lnTo>
                    <a:pt x="18" y="7"/>
                  </a:lnTo>
                  <a:lnTo>
                    <a:pt x="22" y="7"/>
                  </a:lnTo>
                  <a:lnTo>
                    <a:pt x="22" y="7"/>
                  </a:lnTo>
                  <a:lnTo>
                    <a:pt x="26" y="7"/>
                  </a:lnTo>
                  <a:lnTo>
                    <a:pt x="26" y="7"/>
                  </a:lnTo>
                  <a:lnTo>
                    <a:pt x="29" y="4"/>
                  </a:lnTo>
                  <a:lnTo>
                    <a:pt x="33" y="7"/>
                  </a:lnTo>
                  <a:lnTo>
                    <a:pt x="37" y="7"/>
                  </a:lnTo>
                  <a:lnTo>
                    <a:pt x="40" y="7"/>
                  </a:lnTo>
                  <a:lnTo>
                    <a:pt x="44" y="11"/>
                  </a:lnTo>
                  <a:lnTo>
                    <a:pt x="48" y="11"/>
                  </a:lnTo>
                  <a:lnTo>
                    <a:pt x="52" y="7"/>
                  </a:lnTo>
                  <a:lnTo>
                    <a:pt x="48" y="7"/>
                  </a:lnTo>
                  <a:lnTo>
                    <a:pt x="48" y="7"/>
                  </a:lnTo>
                  <a:lnTo>
                    <a:pt x="40" y="4"/>
                  </a:lnTo>
                  <a:lnTo>
                    <a:pt x="37" y="4"/>
                  </a:lnTo>
                  <a:lnTo>
                    <a:pt x="33" y="0"/>
                  </a:lnTo>
                  <a:lnTo>
                    <a:pt x="29" y="0"/>
                  </a:lnTo>
                  <a:lnTo>
                    <a:pt x="26" y="0"/>
                  </a:lnTo>
                  <a:lnTo>
                    <a:pt x="22" y="0"/>
                  </a:lnTo>
                  <a:lnTo>
                    <a:pt x="15" y="4"/>
                  </a:lnTo>
                  <a:lnTo>
                    <a:pt x="11" y="4"/>
                  </a:lnTo>
                  <a:lnTo>
                    <a:pt x="11" y="7"/>
                  </a:lnTo>
                  <a:lnTo>
                    <a:pt x="3" y="7"/>
                  </a:lnTo>
                  <a:lnTo>
                    <a:pt x="3" y="7"/>
                  </a:lnTo>
                  <a:lnTo>
                    <a:pt x="7" y="11"/>
                  </a:lnTo>
                  <a:lnTo>
                    <a:pt x="11" y="7"/>
                  </a:lnTo>
                  <a:lnTo>
                    <a:pt x="7" y="11"/>
                  </a:lnTo>
                  <a:lnTo>
                    <a:pt x="3" y="11"/>
                  </a:lnTo>
                  <a:lnTo>
                    <a:pt x="0" y="7"/>
                  </a:lnTo>
                  <a:lnTo>
                    <a:pt x="0" y="11"/>
                  </a:lnTo>
                  <a:lnTo>
                    <a:pt x="0" y="11"/>
                  </a:lnTo>
                  <a:lnTo>
                    <a:pt x="0" y="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4" name="Freeform 120"/>
            <p:cNvSpPr>
              <a:spLocks/>
            </p:cNvSpPr>
            <p:nvPr/>
          </p:nvSpPr>
          <p:spPr bwMode="auto">
            <a:xfrm>
              <a:off x="3949489" y="2927649"/>
              <a:ext cx="63045" cy="33452"/>
            </a:xfrm>
            <a:custGeom>
              <a:avLst/>
              <a:gdLst>
                <a:gd name="T0" fmla="*/ 0 w 49"/>
                <a:gd name="T1" fmla="*/ 8 h 26"/>
                <a:gd name="T2" fmla="*/ 4 w 49"/>
                <a:gd name="T3" fmla="*/ 8 h 26"/>
                <a:gd name="T4" fmla="*/ 8 w 49"/>
                <a:gd name="T5" fmla="*/ 4 h 26"/>
                <a:gd name="T6" fmla="*/ 19 w 49"/>
                <a:gd name="T7" fmla="*/ 4 h 26"/>
                <a:gd name="T8" fmla="*/ 23 w 49"/>
                <a:gd name="T9" fmla="*/ 0 h 26"/>
                <a:gd name="T10" fmla="*/ 26 w 49"/>
                <a:gd name="T11" fmla="*/ 0 h 26"/>
                <a:gd name="T12" fmla="*/ 41 w 49"/>
                <a:gd name="T13" fmla="*/ 0 h 26"/>
                <a:gd name="T14" fmla="*/ 49 w 49"/>
                <a:gd name="T15" fmla="*/ 0 h 26"/>
                <a:gd name="T16" fmla="*/ 49 w 49"/>
                <a:gd name="T17" fmla="*/ 4 h 26"/>
                <a:gd name="T18" fmla="*/ 49 w 49"/>
                <a:gd name="T19" fmla="*/ 8 h 26"/>
                <a:gd name="T20" fmla="*/ 49 w 49"/>
                <a:gd name="T21" fmla="*/ 12 h 26"/>
                <a:gd name="T22" fmla="*/ 49 w 49"/>
                <a:gd name="T23" fmla="*/ 15 h 26"/>
                <a:gd name="T24" fmla="*/ 49 w 49"/>
                <a:gd name="T25" fmla="*/ 19 h 26"/>
                <a:gd name="T26" fmla="*/ 45 w 49"/>
                <a:gd name="T27" fmla="*/ 19 h 26"/>
                <a:gd name="T28" fmla="*/ 41 w 49"/>
                <a:gd name="T29" fmla="*/ 19 h 26"/>
                <a:gd name="T30" fmla="*/ 37 w 49"/>
                <a:gd name="T31" fmla="*/ 23 h 26"/>
                <a:gd name="T32" fmla="*/ 34 w 49"/>
                <a:gd name="T33" fmla="*/ 23 h 26"/>
                <a:gd name="T34" fmla="*/ 30 w 49"/>
                <a:gd name="T35" fmla="*/ 26 h 26"/>
                <a:gd name="T36" fmla="*/ 26 w 49"/>
                <a:gd name="T37" fmla="*/ 26 h 26"/>
                <a:gd name="T38" fmla="*/ 26 w 49"/>
                <a:gd name="T39" fmla="*/ 26 h 26"/>
                <a:gd name="T40" fmla="*/ 26 w 49"/>
                <a:gd name="T41" fmla="*/ 23 h 26"/>
                <a:gd name="T42" fmla="*/ 19 w 49"/>
                <a:gd name="T43" fmla="*/ 26 h 26"/>
                <a:gd name="T44" fmla="*/ 23 w 49"/>
                <a:gd name="T45" fmla="*/ 23 h 26"/>
                <a:gd name="T46" fmla="*/ 23 w 49"/>
                <a:gd name="T47" fmla="*/ 23 h 26"/>
                <a:gd name="T48" fmla="*/ 23 w 49"/>
                <a:gd name="T49" fmla="*/ 19 h 26"/>
                <a:gd name="T50" fmla="*/ 19 w 49"/>
                <a:gd name="T51" fmla="*/ 19 h 26"/>
                <a:gd name="T52" fmla="*/ 19 w 49"/>
                <a:gd name="T53" fmla="*/ 19 h 26"/>
                <a:gd name="T54" fmla="*/ 15 w 49"/>
                <a:gd name="T55" fmla="*/ 15 h 26"/>
                <a:gd name="T56" fmla="*/ 26 w 49"/>
                <a:gd name="T57" fmla="*/ 15 h 26"/>
                <a:gd name="T58" fmla="*/ 26 w 49"/>
                <a:gd name="T59" fmla="*/ 15 h 26"/>
                <a:gd name="T60" fmla="*/ 23 w 49"/>
                <a:gd name="T61" fmla="*/ 15 h 26"/>
                <a:gd name="T62" fmla="*/ 19 w 49"/>
                <a:gd name="T63" fmla="*/ 15 h 26"/>
                <a:gd name="T64" fmla="*/ 15 w 49"/>
                <a:gd name="T65" fmla="*/ 15 h 26"/>
                <a:gd name="T66" fmla="*/ 12 w 49"/>
                <a:gd name="T67" fmla="*/ 15 h 26"/>
                <a:gd name="T68" fmla="*/ 12 w 49"/>
                <a:gd name="T69" fmla="*/ 15 h 26"/>
                <a:gd name="T70" fmla="*/ 8 w 49"/>
                <a:gd name="T71" fmla="*/ 15 h 26"/>
                <a:gd name="T72" fmla="*/ 4 w 49"/>
                <a:gd name="T73" fmla="*/ 12 h 26"/>
                <a:gd name="T74" fmla="*/ 8 w 49"/>
                <a:gd name="T75" fmla="*/ 8 h 26"/>
                <a:gd name="T76" fmla="*/ 4 w 49"/>
                <a:gd name="T77" fmla="*/ 8 h 26"/>
                <a:gd name="T78" fmla="*/ 0 w 49"/>
                <a:gd name="T79" fmla="*/ 8 h 26"/>
                <a:gd name="T80" fmla="*/ 0 w 49"/>
                <a:gd name="T81" fmla="*/ 8 h 26"/>
                <a:gd name="T82" fmla="*/ 0 w 49"/>
                <a:gd name="T83"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 h="26">
                  <a:moveTo>
                    <a:pt x="0" y="8"/>
                  </a:moveTo>
                  <a:lnTo>
                    <a:pt x="4" y="8"/>
                  </a:lnTo>
                  <a:lnTo>
                    <a:pt x="8" y="4"/>
                  </a:lnTo>
                  <a:lnTo>
                    <a:pt x="19" y="4"/>
                  </a:lnTo>
                  <a:lnTo>
                    <a:pt x="23" y="0"/>
                  </a:lnTo>
                  <a:lnTo>
                    <a:pt x="26" y="0"/>
                  </a:lnTo>
                  <a:lnTo>
                    <a:pt x="41" y="0"/>
                  </a:lnTo>
                  <a:lnTo>
                    <a:pt x="49" y="0"/>
                  </a:lnTo>
                  <a:lnTo>
                    <a:pt x="49" y="4"/>
                  </a:lnTo>
                  <a:lnTo>
                    <a:pt x="49" y="8"/>
                  </a:lnTo>
                  <a:lnTo>
                    <a:pt x="49" y="12"/>
                  </a:lnTo>
                  <a:lnTo>
                    <a:pt x="49" y="15"/>
                  </a:lnTo>
                  <a:lnTo>
                    <a:pt x="49" y="19"/>
                  </a:lnTo>
                  <a:lnTo>
                    <a:pt x="45" y="19"/>
                  </a:lnTo>
                  <a:lnTo>
                    <a:pt x="41" y="19"/>
                  </a:lnTo>
                  <a:lnTo>
                    <a:pt x="37" y="23"/>
                  </a:lnTo>
                  <a:lnTo>
                    <a:pt x="34" y="23"/>
                  </a:lnTo>
                  <a:lnTo>
                    <a:pt x="30" y="26"/>
                  </a:lnTo>
                  <a:lnTo>
                    <a:pt x="26" y="26"/>
                  </a:lnTo>
                  <a:lnTo>
                    <a:pt x="26" y="26"/>
                  </a:lnTo>
                  <a:lnTo>
                    <a:pt x="26" y="23"/>
                  </a:lnTo>
                  <a:lnTo>
                    <a:pt x="19" y="26"/>
                  </a:lnTo>
                  <a:lnTo>
                    <a:pt x="23" y="23"/>
                  </a:lnTo>
                  <a:lnTo>
                    <a:pt x="23" y="23"/>
                  </a:lnTo>
                  <a:lnTo>
                    <a:pt x="23" y="19"/>
                  </a:lnTo>
                  <a:lnTo>
                    <a:pt x="19" y="19"/>
                  </a:lnTo>
                  <a:lnTo>
                    <a:pt x="19" y="19"/>
                  </a:lnTo>
                  <a:lnTo>
                    <a:pt x="15" y="15"/>
                  </a:lnTo>
                  <a:lnTo>
                    <a:pt x="26" y="15"/>
                  </a:lnTo>
                  <a:lnTo>
                    <a:pt x="26" y="15"/>
                  </a:lnTo>
                  <a:lnTo>
                    <a:pt x="23" y="15"/>
                  </a:lnTo>
                  <a:lnTo>
                    <a:pt x="19" y="15"/>
                  </a:lnTo>
                  <a:lnTo>
                    <a:pt x="15" y="15"/>
                  </a:lnTo>
                  <a:lnTo>
                    <a:pt x="12" y="15"/>
                  </a:lnTo>
                  <a:lnTo>
                    <a:pt x="12" y="15"/>
                  </a:lnTo>
                  <a:lnTo>
                    <a:pt x="8" y="15"/>
                  </a:lnTo>
                  <a:lnTo>
                    <a:pt x="4" y="12"/>
                  </a:lnTo>
                  <a:lnTo>
                    <a:pt x="8" y="8"/>
                  </a:lnTo>
                  <a:lnTo>
                    <a:pt x="4" y="8"/>
                  </a:lnTo>
                  <a:lnTo>
                    <a:pt x="0" y="8"/>
                  </a:lnTo>
                  <a:lnTo>
                    <a:pt x="0" y="8"/>
                  </a:lnTo>
                  <a:lnTo>
                    <a:pt x="0"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5" name="Freeform 121"/>
            <p:cNvSpPr>
              <a:spLocks/>
            </p:cNvSpPr>
            <p:nvPr/>
          </p:nvSpPr>
          <p:spPr bwMode="auto">
            <a:xfrm>
              <a:off x="3988089" y="2927649"/>
              <a:ext cx="153109" cy="133810"/>
            </a:xfrm>
            <a:custGeom>
              <a:avLst/>
              <a:gdLst>
                <a:gd name="T0" fmla="*/ 4 w 119"/>
                <a:gd name="T1" fmla="*/ 23 h 104"/>
                <a:gd name="T2" fmla="*/ 11 w 119"/>
                <a:gd name="T3" fmla="*/ 19 h 104"/>
                <a:gd name="T4" fmla="*/ 19 w 119"/>
                <a:gd name="T5" fmla="*/ 19 h 104"/>
                <a:gd name="T6" fmla="*/ 19 w 119"/>
                <a:gd name="T7" fmla="*/ 12 h 104"/>
                <a:gd name="T8" fmla="*/ 19 w 119"/>
                <a:gd name="T9" fmla="*/ 4 h 104"/>
                <a:gd name="T10" fmla="*/ 19 w 119"/>
                <a:gd name="T11" fmla="*/ 0 h 104"/>
                <a:gd name="T12" fmla="*/ 37 w 119"/>
                <a:gd name="T13" fmla="*/ 4 h 104"/>
                <a:gd name="T14" fmla="*/ 44 w 119"/>
                <a:gd name="T15" fmla="*/ 4 h 104"/>
                <a:gd name="T16" fmla="*/ 52 w 119"/>
                <a:gd name="T17" fmla="*/ 4 h 104"/>
                <a:gd name="T18" fmla="*/ 59 w 119"/>
                <a:gd name="T19" fmla="*/ 8 h 104"/>
                <a:gd name="T20" fmla="*/ 63 w 119"/>
                <a:gd name="T21" fmla="*/ 12 h 104"/>
                <a:gd name="T22" fmla="*/ 67 w 119"/>
                <a:gd name="T23" fmla="*/ 12 h 104"/>
                <a:gd name="T24" fmla="*/ 74 w 119"/>
                <a:gd name="T25" fmla="*/ 12 h 104"/>
                <a:gd name="T26" fmla="*/ 81 w 119"/>
                <a:gd name="T27" fmla="*/ 12 h 104"/>
                <a:gd name="T28" fmla="*/ 85 w 119"/>
                <a:gd name="T29" fmla="*/ 8 h 104"/>
                <a:gd name="T30" fmla="*/ 93 w 119"/>
                <a:gd name="T31" fmla="*/ 8 h 104"/>
                <a:gd name="T32" fmla="*/ 96 w 119"/>
                <a:gd name="T33" fmla="*/ 8 h 104"/>
                <a:gd name="T34" fmla="*/ 100 w 119"/>
                <a:gd name="T35" fmla="*/ 12 h 104"/>
                <a:gd name="T36" fmla="*/ 104 w 119"/>
                <a:gd name="T37" fmla="*/ 19 h 104"/>
                <a:gd name="T38" fmla="*/ 107 w 119"/>
                <a:gd name="T39" fmla="*/ 19 h 104"/>
                <a:gd name="T40" fmla="*/ 104 w 119"/>
                <a:gd name="T41" fmla="*/ 26 h 104"/>
                <a:gd name="T42" fmla="*/ 107 w 119"/>
                <a:gd name="T43" fmla="*/ 30 h 104"/>
                <a:gd name="T44" fmla="*/ 111 w 119"/>
                <a:gd name="T45" fmla="*/ 26 h 104"/>
                <a:gd name="T46" fmla="*/ 111 w 119"/>
                <a:gd name="T47" fmla="*/ 30 h 104"/>
                <a:gd name="T48" fmla="*/ 115 w 119"/>
                <a:gd name="T49" fmla="*/ 34 h 104"/>
                <a:gd name="T50" fmla="*/ 119 w 119"/>
                <a:gd name="T51" fmla="*/ 38 h 104"/>
                <a:gd name="T52" fmla="*/ 111 w 119"/>
                <a:gd name="T53" fmla="*/ 41 h 104"/>
                <a:gd name="T54" fmla="*/ 111 w 119"/>
                <a:gd name="T55" fmla="*/ 41 h 104"/>
                <a:gd name="T56" fmla="*/ 111 w 119"/>
                <a:gd name="T57" fmla="*/ 52 h 104"/>
                <a:gd name="T58" fmla="*/ 111 w 119"/>
                <a:gd name="T59" fmla="*/ 60 h 104"/>
                <a:gd name="T60" fmla="*/ 115 w 119"/>
                <a:gd name="T61" fmla="*/ 64 h 104"/>
                <a:gd name="T62" fmla="*/ 111 w 119"/>
                <a:gd name="T63" fmla="*/ 64 h 104"/>
                <a:gd name="T64" fmla="*/ 111 w 119"/>
                <a:gd name="T65" fmla="*/ 71 h 104"/>
                <a:gd name="T66" fmla="*/ 115 w 119"/>
                <a:gd name="T67" fmla="*/ 75 h 104"/>
                <a:gd name="T68" fmla="*/ 107 w 119"/>
                <a:gd name="T69" fmla="*/ 82 h 104"/>
                <a:gd name="T70" fmla="*/ 107 w 119"/>
                <a:gd name="T71" fmla="*/ 90 h 104"/>
                <a:gd name="T72" fmla="*/ 100 w 119"/>
                <a:gd name="T73" fmla="*/ 97 h 104"/>
                <a:gd name="T74" fmla="*/ 78 w 119"/>
                <a:gd name="T75" fmla="*/ 104 h 104"/>
                <a:gd name="T76" fmla="*/ 67 w 119"/>
                <a:gd name="T77" fmla="*/ 101 h 104"/>
                <a:gd name="T78" fmla="*/ 63 w 119"/>
                <a:gd name="T79" fmla="*/ 93 h 104"/>
                <a:gd name="T80" fmla="*/ 63 w 119"/>
                <a:gd name="T81" fmla="*/ 93 h 104"/>
                <a:gd name="T82" fmla="*/ 70 w 119"/>
                <a:gd name="T83" fmla="*/ 67 h 104"/>
                <a:gd name="T84" fmla="*/ 70 w 119"/>
                <a:gd name="T85" fmla="*/ 64 h 104"/>
                <a:gd name="T86" fmla="*/ 70 w 119"/>
                <a:gd name="T87" fmla="*/ 60 h 104"/>
                <a:gd name="T88" fmla="*/ 67 w 119"/>
                <a:gd name="T89" fmla="*/ 56 h 104"/>
                <a:gd name="T90" fmla="*/ 63 w 119"/>
                <a:gd name="T91" fmla="*/ 49 h 104"/>
                <a:gd name="T92" fmla="*/ 59 w 119"/>
                <a:gd name="T93" fmla="*/ 41 h 104"/>
                <a:gd name="T94" fmla="*/ 41 w 119"/>
                <a:gd name="T95" fmla="*/ 41 h 104"/>
                <a:gd name="T96" fmla="*/ 37 w 119"/>
                <a:gd name="T97" fmla="*/ 49 h 104"/>
                <a:gd name="T98" fmla="*/ 30 w 119"/>
                <a:gd name="T99" fmla="*/ 52 h 104"/>
                <a:gd name="T100" fmla="*/ 26 w 119"/>
                <a:gd name="T101" fmla="*/ 52 h 104"/>
                <a:gd name="T102" fmla="*/ 19 w 119"/>
                <a:gd name="T103" fmla="*/ 45 h 104"/>
                <a:gd name="T104" fmla="*/ 15 w 119"/>
                <a:gd name="T105" fmla="*/ 45 h 104"/>
                <a:gd name="T106" fmla="*/ 15 w 119"/>
                <a:gd name="T107" fmla="*/ 41 h 104"/>
                <a:gd name="T108" fmla="*/ 11 w 119"/>
                <a:gd name="T109" fmla="*/ 41 h 104"/>
                <a:gd name="T110" fmla="*/ 7 w 119"/>
                <a:gd name="T111" fmla="*/ 41 h 104"/>
                <a:gd name="T112" fmla="*/ 4 w 119"/>
                <a:gd name="T113" fmla="*/ 30 h 104"/>
                <a:gd name="T114" fmla="*/ 0 w 119"/>
                <a:gd name="T115" fmla="*/ 2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04">
                  <a:moveTo>
                    <a:pt x="0" y="26"/>
                  </a:moveTo>
                  <a:lnTo>
                    <a:pt x="4" y="23"/>
                  </a:lnTo>
                  <a:lnTo>
                    <a:pt x="7" y="23"/>
                  </a:lnTo>
                  <a:lnTo>
                    <a:pt x="11" y="19"/>
                  </a:lnTo>
                  <a:lnTo>
                    <a:pt x="15" y="19"/>
                  </a:lnTo>
                  <a:lnTo>
                    <a:pt x="19" y="19"/>
                  </a:lnTo>
                  <a:lnTo>
                    <a:pt x="19" y="15"/>
                  </a:lnTo>
                  <a:lnTo>
                    <a:pt x="19" y="12"/>
                  </a:lnTo>
                  <a:lnTo>
                    <a:pt x="19" y="8"/>
                  </a:lnTo>
                  <a:lnTo>
                    <a:pt x="19" y="4"/>
                  </a:lnTo>
                  <a:lnTo>
                    <a:pt x="19" y="0"/>
                  </a:lnTo>
                  <a:lnTo>
                    <a:pt x="19" y="0"/>
                  </a:lnTo>
                  <a:lnTo>
                    <a:pt x="30" y="0"/>
                  </a:lnTo>
                  <a:lnTo>
                    <a:pt x="37" y="4"/>
                  </a:lnTo>
                  <a:lnTo>
                    <a:pt x="41" y="4"/>
                  </a:lnTo>
                  <a:lnTo>
                    <a:pt x="44" y="4"/>
                  </a:lnTo>
                  <a:lnTo>
                    <a:pt x="52" y="8"/>
                  </a:lnTo>
                  <a:lnTo>
                    <a:pt x="52" y="4"/>
                  </a:lnTo>
                  <a:lnTo>
                    <a:pt x="56" y="8"/>
                  </a:lnTo>
                  <a:lnTo>
                    <a:pt x="59" y="8"/>
                  </a:lnTo>
                  <a:lnTo>
                    <a:pt x="63" y="8"/>
                  </a:lnTo>
                  <a:lnTo>
                    <a:pt x="63" y="12"/>
                  </a:lnTo>
                  <a:lnTo>
                    <a:pt x="63" y="12"/>
                  </a:lnTo>
                  <a:lnTo>
                    <a:pt x="67" y="12"/>
                  </a:lnTo>
                  <a:lnTo>
                    <a:pt x="70" y="12"/>
                  </a:lnTo>
                  <a:lnTo>
                    <a:pt x="74" y="12"/>
                  </a:lnTo>
                  <a:lnTo>
                    <a:pt x="78" y="12"/>
                  </a:lnTo>
                  <a:lnTo>
                    <a:pt x="81" y="12"/>
                  </a:lnTo>
                  <a:lnTo>
                    <a:pt x="81" y="12"/>
                  </a:lnTo>
                  <a:lnTo>
                    <a:pt x="85" y="8"/>
                  </a:lnTo>
                  <a:lnTo>
                    <a:pt x="89" y="8"/>
                  </a:lnTo>
                  <a:lnTo>
                    <a:pt x="93" y="8"/>
                  </a:lnTo>
                  <a:lnTo>
                    <a:pt x="96" y="8"/>
                  </a:lnTo>
                  <a:lnTo>
                    <a:pt x="96" y="8"/>
                  </a:lnTo>
                  <a:lnTo>
                    <a:pt x="96" y="8"/>
                  </a:lnTo>
                  <a:lnTo>
                    <a:pt x="100" y="12"/>
                  </a:lnTo>
                  <a:lnTo>
                    <a:pt x="104" y="15"/>
                  </a:lnTo>
                  <a:lnTo>
                    <a:pt x="104" y="19"/>
                  </a:lnTo>
                  <a:lnTo>
                    <a:pt x="104" y="19"/>
                  </a:lnTo>
                  <a:lnTo>
                    <a:pt x="107" y="19"/>
                  </a:lnTo>
                  <a:lnTo>
                    <a:pt x="107" y="23"/>
                  </a:lnTo>
                  <a:lnTo>
                    <a:pt x="104" y="26"/>
                  </a:lnTo>
                  <a:lnTo>
                    <a:pt x="104" y="30"/>
                  </a:lnTo>
                  <a:lnTo>
                    <a:pt x="107" y="30"/>
                  </a:lnTo>
                  <a:lnTo>
                    <a:pt x="107" y="26"/>
                  </a:lnTo>
                  <a:lnTo>
                    <a:pt x="111" y="26"/>
                  </a:lnTo>
                  <a:lnTo>
                    <a:pt x="111" y="30"/>
                  </a:lnTo>
                  <a:lnTo>
                    <a:pt x="111" y="30"/>
                  </a:lnTo>
                  <a:lnTo>
                    <a:pt x="111" y="34"/>
                  </a:lnTo>
                  <a:lnTo>
                    <a:pt x="115" y="34"/>
                  </a:lnTo>
                  <a:lnTo>
                    <a:pt x="119" y="34"/>
                  </a:lnTo>
                  <a:lnTo>
                    <a:pt x="119" y="38"/>
                  </a:lnTo>
                  <a:lnTo>
                    <a:pt x="115" y="38"/>
                  </a:lnTo>
                  <a:lnTo>
                    <a:pt x="111" y="41"/>
                  </a:lnTo>
                  <a:lnTo>
                    <a:pt x="111" y="41"/>
                  </a:lnTo>
                  <a:lnTo>
                    <a:pt x="111" y="41"/>
                  </a:lnTo>
                  <a:lnTo>
                    <a:pt x="111" y="49"/>
                  </a:lnTo>
                  <a:lnTo>
                    <a:pt x="111" y="52"/>
                  </a:lnTo>
                  <a:lnTo>
                    <a:pt x="111" y="56"/>
                  </a:lnTo>
                  <a:lnTo>
                    <a:pt x="111" y="60"/>
                  </a:lnTo>
                  <a:lnTo>
                    <a:pt x="115" y="60"/>
                  </a:lnTo>
                  <a:lnTo>
                    <a:pt x="115" y="64"/>
                  </a:lnTo>
                  <a:lnTo>
                    <a:pt x="111" y="64"/>
                  </a:lnTo>
                  <a:lnTo>
                    <a:pt x="111" y="64"/>
                  </a:lnTo>
                  <a:lnTo>
                    <a:pt x="111" y="67"/>
                  </a:lnTo>
                  <a:lnTo>
                    <a:pt x="111" y="71"/>
                  </a:lnTo>
                  <a:lnTo>
                    <a:pt x="115" y="71"/>
                  </a:lnTo>
                  <a:lnTo>
                    <a:pt x="115" y="75"/>
                  </a:lnTo>
                  <a:lnTo>
                    <a:pt x="107" y="82"/>
                  </a:lnTo>
                  <a:lnTo>
                    <a:pt x="107" y="82"/>
                  </a:lnTo>
                  <a:lnTo>
                    <a:pt x="104" y="86"/>
                  </a:lnTo>
                  <a:lnTo>
                    <a:pt x="107" y="90"/>
                  </a:lnTo>
                  <a:lnTo>
                    <a:pt x="104" y="93"/>
                  </a:lnTo>
                  <a:lnTo>
                    <a:pt x="100" y="97"/>
                  </a:lnTo>
                  <a:lnTo>
                    <a:pt x="104" y="97"/>
                  </a:lnTo>
                  <a:lnTo>
                    <a:pt x="78" y="104"/>
                  </a:lnTo>
                  <a:lnTo>
                    <a:pt x="70" y="101"/>
                  </a:lnTo>
                  <a:lnTo>
                    <a:pt x="67" y="101"/>
                  </a:lnTo>
                  <a:lnTo>
                    <a:pt x="63" y="97"/>
                  </a:lnTo>
                  <a:lnTo>
                    <a:pt x="63" y="93"/>
                  </a:lnTo>
                  <a:lnTo>
                    <a:pt x="63" y="93"/>
                  </a:lnTo>
                  <a:lnTo>
                    <a:pt x="63" y="93"/>
                  </a:lnTo>
                  <a:lnTo>
                    <a:pt x="70" y="86"/>
                  </a:lnTo>
                  <a:lnTo>
                    <a:pt x="70" y="67"/>
                  </a:lnTo>
                  <a:lnTo>
                    <a:pt x="70" y="67"/>
                  </a:lnTo>
                  <a:lnTo>
                    <a:pt x="70" y="64"/>
                  </a:lnTo>
                  <a:lnTo>
                    <a:pt x="70" y="64"/>
                  </a:lnTo>
                  <a:lnTo>
                    <a:pt x="70" y="60"/>
                  </a:lnTo>
                  <a:lnTo>
                    <a:pt x="70" y="60"/>
                  </a:lnTo>
                  <a:lnTo>
                    <a:pt x="67" y="56"/>
                  </a:lnTo>
                  <a:lnTo>
                    <a:pt x="70" y="52"/>
                  </a:lnTo>
                  <a:lnTo>
                    <a:pt x="63" y="49"/>
                  </a:lnTo>
                  <a:lnTo>
                    <a:pt x="63" y="45"/>
                  </a:lnTo>
                  <a:lnTo>
                    <a:pt x="59" y="41"/>
                  </a:lnTo>
                  <a:lnTo>
                    <a:pt x="48" y="41"/>
                  </a:lnTo>
                  <a:lnTo>
                    <a:pt x="41" y="41"/>
                  </a:lnTo>
                  <a:lnTo>
                    <a:pt x="41" y="45"/>
                  </a:lnTo>
                  <a:lnTo>
                    <a:pt x="37" y="49"/>
                  </a:lnTo>
                  <a:lnTo>
                    <a:pt x="37" y="52"/>
                  </a:lnTo>
                  <a:lnTo>
                    <a:pt x="30" y="52"/>
                  </a:lnTo>
                  <a:lnTo>
                    <a:pt x="30" y="52"/>
                  </a:lnTo>
                  <a:lnTo>
                    <a:pt x="26" y="52"/>
                  </a:lnTo>
                  <a:lnTo>
                    <a:pt x="22" y="49"/>
                  </a:lnTo>
                  <a:lnTo>
                    <a:pt x="19" y="45"/>
                  </a:lnTo>
                  <a:lnTo>
                    <a:pt x="15" y="45"/>
                  </a:lnTo>
                  <a:lnTo>
                    <a:pt x="15" y="45"/>
                  </a:lnTo>
                  <a:lnTo>
                    <a:pt x="15" y="41"/>
                  </a:lnTo>
                  <a:lnTo>
                    <a:pt x="15" y="41"/>
                  </a:lnTo>
                  <a:lnTo>
                    <a:pt x="15" y="38"/>
                  </a:lnTo>
                  <a:lnTo>
                    <a:pt x="11" y="41"/>
                  </a:lnTo>
                  <a:lnTo>
                    <a:pt x="11" y="41"/>
                  </a:lnTo>
                  <a:lnTo>
                    <a:pt x="7" y="41"/>
                  </a:lnTo>
                  <a:lnTo>
                    <a:pt x="4" y="34"/>
                  </a:lnTo>
                  <a:lnTo>
                    <a:pt x="4" y="30"/>
                  </a:lnTo>
                  <a:lnTo>
                    <a:pt x="0" y="26"/>
                  </a:lnTo>
                  <a:lnTo>
                    <a:pt x="0"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6" name="Freeform 122"/>
            <p:cNvSpPr>
              <a:spLocks noEditPoints="1"/>
            </p:cNvSpPr>
            <p:nvPr/>
          </p:nvSpPr>
          <p:spPr bwMode="auto">
            <a:xfrm>
              <a:off x="4021540" y="2980401"/>
              <a:ext cx="56612" cy="66905"/>
            </a:xfrm>
            <a:custGeom>
              <a:avLst/>
              <a:gdLst>
                <a:gd name="T0" fmla="*/ 11 w 44"/>
                <a:gd name="T1" fmla="*/ 45 h 52"/>
                <a:gd name="T2" fmla="*/ 11 w 44"/>
                <a:gd name="T3" fmla="*/ 41 h 52"/>
                <a:gd name="T4" fmla="*/ 11 w 44"/>
                <a:gd name="T5" fmla="*/ 41 h 52"/>
                <a:gd name="T6" fmla="*/ 7 w 44"/>
                <a:gd name="T7" fmla="*/ 41 h 52"/>
                <a:gd name="T8" fmla="*/ 7 w 44"/>
                <a:gd name="T9" fmla="*/ 41 h 52"/>
                <a:gd name="T10" fmla="*/ 7 w 44"/>
                <a:gd name="T11" fmla="*/ 41 h 52"/>
                <a:gd name="T12" fmla="*/ 11 w 44"/>
                <a:gd name="T13" fmla="*/ 45 h 52"/>
                <a:gd name="T14" fmla="*/ 11 w 44"/>
                <a:gd name="T15" fmla="*/ 45 h 52"/>
                <a:gd name="T16" fmla="*/ 11 w 44"/>
                <a:gd name="T17" fmla="*/ 45 h 52"/>
                <a:gd name="T18" fmla="*/ 4 w 44"/>
                <a:gd name="T19" fmla="*/ 11 h 52"/>
                <a:gd name="T20" fmla="*/ 4 w 44"/>
                <a:gd name="T21" fmla="*/ 11 h 52"/>
                <a:gd name="T22" fmla="*/ 11 w 44"/>
                <a:gd name="T23" fmla="*/ 11 h 52"/>
                <a:gd name="T24" fmla="*/ 11 w 44"/>
                <a:gd name="T25" fmla="*/ 8 h 52"/>
                <a:gd name="T26" fmla="*/ 15 w 44"/>
                <a:gd name="T27" fmla="*/ 4 h 52"/>
                <a:gd name="T28" fmla="*/ 15 w 44"/>
                <a:gd name="T29" fmla="*/ 0 h 52"/>
                <a:gd name="T30" fmla="*/ 22 w 44"/>
                <a:gd name="T31" fmla="*/ 0 h 52"/>
                <a:gd name="T32" fmla="*/ 33 w 44"/>
                <a:gd name="T33" fmla="*/ 0 h 52"/>
                <a:gd name="T34" fmla="*/ 37 w 44"/>
                <a:gd name="T35" fmla="*/ 4 h 52"/>
                <a:gd name="T36" fmla="*/ 37 w 44"/>
                <a:gd name="T37" fmla="*/ 8 h 52"/>
                <a:gd name="T38" fmla="*/ 44 w 44"/>
                <a:gd name="T39" fmla="*/ 11 h 52"/>
                <a:gd name="T40" fmla="*/ 41 w 44"/>
                <a:gd name="T41" fmla="*/ 15 h 52"/>
                <a:gd name="T42" fmla="*/ 44 w 44"/>
                <a:gd name="T43" fmla="*/ 19 h 52"/>
                <a:gd name="T44" fmla="*/ 44 w 44"/>
                <a:gd name="T45" fmla="*/ 19 h 52"/>
                <a:gd name="T46" fmla="*/ 44 w 44"/>
                <a:gd name="T47" fmla="*/ 23 h 52"/>
                <a:gd name="T48" fmla="*/ 44 w 44"/>
                <a:gd name="T49" fmla="*/ 23 h 52"/>
                <a:gd name="T50" fmla="*/ 44 w 44"/>
                <a:gd name="T51" fmla="*/ 26 h 52"/>
                <a:gd name="T52" fmla="*/ 44 w 44"/>
                <a:gd name="T53" fmla="*/ 26 h 52"/>
                <a:gd name="T54" fmla="*/ 44 w 44"/>
                <a:gd name="T55" fmla="*/ 45 h 52"/>
                <a:gd name="T56" fmla="*/ 37 w 44"/>
                <a:gd name="T57" fmla="*/ 52 h 52"/>
                <a:gd name="T58" fmla="*/ 33 w 44"/>
                <a:gd name="T59" fmla="*/ 49 h 52"/>
                <a:gd name="T60" fmla="*/ 30 w 44"/>
                <a:gd name="T61" fmla="*/ 49 h 52"/>
                <a:gd name="T62" fmla="*/ 18 w 44"/>
                <a:gd name="T63" fmla="*/ 45 h 52"/>
                <a:gd name="T64" fmla="*/ 15 w 44"/>
                <a:gd name="T65" fmla="*/ 45 h 52"/>
                <a:gd name="T66" fmla="*/ 15 w 44"/>
                <a:gd name="T67" fmla="*/ 45 h 52"/>
                <a:gd name="T68" fmla="*/ 15 w 44"/>
                <a:gd name="T69" fmla="*/ 41 h 52"/>
                <a:gd name="T70" fmla="*/ 11 w 44"/>
                <a:gd name="T71" fmla="*/ 37 h 52"/>
                <a:gd name="T72" fmla="*/ 15 w 44"/>
                <a:gd name="T73" fmla="*/ 37 h 52"/>
                <a:gd name="T74" fmla="*/ 15 w 44"/>
                <a:gd name="T75" fmla="*/ 37 h 52"/>
                <a:gd name="T76" fmla="*/ 11 w 44"/>
                <a:gd name="T77" fmla="*/ 37 h 52"/>
                <a:gd name="T78" fmla="*/ 7 w 44"/>
                <a:gd name="T79" fmla="*/ 34 h 52"/>
                <a:gd name="T80" fmla="*/ 7 w 44"/>
                <a:gd name="T81" fmla="*/ 30 h 52"/>
                <a:gd name="T82" fmla="*/ 4 w 44"/>
                <a:gd name="T83" fmla="*/ 26 h 52"/>
                <a:gd name="T84" fmla="*/ 0 w 44"/>
                <a:gd name="T85" fmla="*/ 26 h 52"/>
                <a:gd name="T86" fmla="*/ 0 w 44"/>
                <a:gd name="T87" fmla="*/ 23 h 52"/>
                <a:gd name="T88" fmla="*/ 4 w 44"/>
                <a:gd name="T89" fmla="*/ 19 h 52"/>
                <a:gd name="T90" fmla="*/ 0 w 44"/>
                <a:gd name="T91" fmla="*/ 19 h 52"/>
                <a:gd name="T92" fmla="*/ 0 w 44"/>
                <a:gd name="T93" fmla="*/ 15 h 52"/>
                <a:gd name="T94" fmla="*/ 4 w 44"/>
                <a:gd name="T95" fmla="*/ 11 h 52"/>
                <a:gd name="T96" fmla="*/ 4 w 44"/>
                <a:gd name="T97" fmla="*/ 1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 h="52">
                  <a:moveTo>
                    <a:pt x="11" y="45"/>
                  </a:moveTo>
                  <a:lnTo>
                    <a:pt x="11" y="41"/>
                  </a:lnTo>
                  <a:lnTo>
                    <a:pt x="11" y="41"/>
                  </a:lnTo>
                  <a:lnTo>
                    <a:pt x="7" y="41"/>
                  </a:lnTo>
                  <a:lnTo>
                    <a:pt x="7" y="41"/>
                  </a:lnTo>
                  <a:lnTo>
                    <a:pt x="7" y="41"/>
                  </a:lnTo>
                  <a:lnTo>
                    <a:pt x="11" y="45"/>
                  </a:lnTo>
                  <a:lnTo>
                    <a:pt x="11" y="45"/>
                  </a:lnTo>
                  <a:lnTo>
                    <a:pt x="11" y="45"/>
                  </a:lnTo>
                  <a:close/>
                  <a:moveTo>
                    <a:pt x="4" y="11"/>
                  </a:moveTo>
                  <a:lnTo>
                    <a:pt x="4" y="11"/>
                  </a:lnTo>
                  <a:lnTo>
                    <a:pt x="11" y="11"/>
                  </a:lnTo>
                  <a:lnTo>
                    <a:pt x="11" y="8"/>
                  </a:lnTo>
                  <a:lnTo>
                    <a:pt x="15" y="4"/>
                  </a:lnTo>
                  <a:lnTo>
                    <a:pt x="15" y="0"/>
                  </a:lnTo>
                  <a:lnTo>
                    <a:pt x="22" y="0"/>
                  </a:lnTo>
                  <a:lnTo>
                    <a:pt x="33" y="0"/>
                  </a:lnTo>
                  <a:lnTo>
                    <a:pt x="37" y="4"/>
                  </a:lnTo>
                  <a:lnTo>
                    <a:pt x="37" y="8"/>
                  </a:lnTo>
                  <a:lnTo>
                    <a:pt x="44" y="11"/>
                  </a:lnTo>
                  <a:lnTo>
                    <a:pt x="41" y="15"/>
                  </a:lnTo>
                  <a:lnTo>
                    <a:pt x="44" y="19"/>
                  </a:lnTo>
                  <a:lnTo>
                    <a:pt x="44" y="19"/>
                  </a:lnTo>
                  <a:lnTo>
                    <a:pt x="44" y="23"/>
                  </a:lnTo>
                  <a:lnTo>
                    <a:pt x="44" y="23"/>
                  </a:lnTo>
                  <a:lnTo>
                    <a:pt x="44" y="26"/>
                  </a:lnTo>
                  <a:lnTo>
                    <a:pt x="44" y="26"/>
                  </a:lnTo>
                  <a:lnTo>
                    <a:pt x="44" y="45"/>
                  </a:lnTo>
                  <a:lnTo>
                    <a:pt x="37" y="52"/>
                  </a:lnTo>
                  <a:lnTo>
                    <a:pt x="33" y="49"/>
                  </a:lnTo>
                  <a:lnTo>
                    <a:pt x="30" y="49"/>
                  </a:lnTo>
                  <a:lnTo>
                    <a:pt x="18" y="45"/>
                  </a:lnTo>
                  <a:lnTo>
                    <a:pt x="15" y="45"/>
                  </a:lnTo>
                  <a:lnTo>
                    <a:pt x="15" y="45"/>
                  </a:lnTo>
                  <a:lnTo>
                    <a:pt x="15" y="41"/>
                  </a:lnTo>
                  <a:lnTo>
                    <a:pt x="11" y="37"/>
                  </a:lnTo>
                  <a:lnTo>
                    <a:pt x="15" y="37"/>
                  </a:lnTo>
                  <a:lnTo>
                    <a:pt x="15" y="37"/>
                  </a:lnTo>
                  <a:lnTo>
                    <a:pt x="11" y="37"/>
                  </a:lnTo>
                  <a:lnTo>
                    <a:pt x="7" y="34"/>
                  </a:lnTo>
                  <a:lnTo>
                    <a:pt x="7" y="30"/>
                  </a:lnTo>
                  <a:lnTo>
                    <a:pt x="4" y="26"/>
                  </a:lnTo>
                  <a:lnTo>
                    <a:pt x="0" y="26"/>
                  </a:lnTo>
                  <a:lnTo>
                    <a:pt x="0" y="23"/>
                  </a:lnTo>
                  <a:lnTo>
                    <a:pt x="4" y="19"/>
                  </a:lnTo>
                  <a:lnTo>
                    <a:pt x="0" y="19"/>
                  </a:lnTo>
                  <a:lnTo>
                    <a:pt x="0" y="15"/>
                  </a:lnTo>
                  <a:lnTo>
                    <a:pt x="4" y="11"/>
                  </a:lnTo>
                  <a:lnTo>
                    <a:pt x="4"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7" name="Freeform 123"/>
            <p:cNvSpPr>
              <a:spLocks/>
            </p:cNvSpPr>
            <p:nvPr/>
          </p:nvSpPr>
          <p:spPr bwMode="auto">
            <a:xfrm>
              <a:off x="4060141" y="3009994"/>
              <a:ext cx="84918" cy="81058"/>
            </a:xfrm>
            <a:custGeom>
              <a:avLst/>
              <a:gdLst>
                <a:gd name="T0" fmla="*/ 0 w 66"/>
                <a:gd name="T1" fmla="*/ 26 h 63"/>
                <a:gd name="T2" fmla="*/ 0 w 66"/>
                <a:gd name="T3" fmla="*/ 26 h 63"/>
                <a:gd name="T4" fmla="*/ 3 w 66"/>
                <a:gd name="T5" fmla="*/ 22 h 63"/>
                <a:gd name="T6" fmla="*/ 7 w 66"/>
                <a:gd name="T7" fmla="*/ 18 h 63"/>
                <a:gd name="T8" fmla="*/ 11 w 66"/>
                <a:gd name="T9" fmla="*/ 14 h 63"/>
                <a:gd name="T10" fmla="*/ 11 w 66"/>
                <a:gd name="T11" fmla="*/ 14 h 63"/>
                <a:gd name="T12" fmla="*/ 11 w 66"/>
                <a:gd name="T13" fmla="*/ 11 h 63"/>
                <a:gd name="T14" fmla="*/ 14 w 66"/>
                <a:gd name="T15" fmla="*/ 7 h 63"/>
                <a:gd name="T16" fmla="*/ 14 w 66"/>
                <a:gd name="T17" fmla="*/ 7 h 63"/>
                <a:gd name="T18" fmla="*/ 14 w 66"/>
                <a:gd name="T19" fmla="*/ 3 h 63"/>
                <a:gd name="T20" fmla="*/ 18 w 66"/>
                <a:gd name="T21" fmla="*/ 0 h 63"/>
                <a:gd name="T22" fmla="*/ 18 w 66"/>
                <a:gd name="T23" fmla="*/ 3 h 63"/>
                <a:gd name="T24" fmla="*/ 25 w 66"/>
                <a:gd name="T25" fmla="*/ 0 h 63"/>
                <a:gd name="T26" fmla="*/ 29 w 66"/>
                <a:gd name="T27" fmla="*/ 0 h 63"/>
                <a:gd name="T28" fmla="*/ 33 w 66"/>
                <a:gd name="T29" fmla="*/ 3 h 63"/>
                <a:gd name="T30" fmla="*/ 37 w 66"/>
                <a:gd name="T31" fmla="*/ 7 h 63"/>
                <a:gd name="T32" fmla="*/ 33 w 66"/>
                <a:gd name="T33" fmla="*/ 11 h 63"/>
                <a:gd name="T34" fmla="*/ 33 w 66"/>
                <a:gd name="T35" fmla="*/ 14 h 63"/>
                <a:gd name="T36" fmla="*/ 37 w 66"/>
                <a:gd name="T37" fmla="*/ 18 h 63"/>
                <a:gd name="T38" fmla="*/ 40 w 66"/>
                <a:gd name="T39" fmla="*/ 18 h 63"/>
                <a:gd name="T40" fmla="*/ 44 w 66"/>
                <a:gd name="T41" fmla="*/ 14 h 63"/>
                <a:gd name="T42" fmla="*/ 48 w 66"/>
                <a:gd name="T43" fmla="*/ 14 h 63"/>
                <a:gd name="T44" fmla="*/ 48 w 66"/>
                <a:gd name="T45" fmla="*/ 18 h 63"/>
                <a:gd name="T46" fmla="*/ 51 w 66"/>
                <a:gd name="T47" fmla="*/ 18 h 63"/>
                <a:gd name="T48" fmla="*/ 48 w 66"/>
                <a:gd name="T49" fmla="*/ 22 h 63"/>
                <a:gd name="T50" fmla="*/ 51 w 66"/>
                <a:gd name="T51" fmla="*/ 26 h 63"/>
                <a:gd name="T52" fmla="*/ 48 w 66"/>
                <a:gd name="T53" fmla="*/ 29 h 63"/>
                <a:gd name="T54" fmla="*/ 44 w 66"/>
                <a:gd name="T55" fmla="*/ 33 h 63"/>
                <a:gd name="T56" fmla="*/ 48 w 66"/>
                <a:gd name="T57" fmla="*/ 33 h 63"/>
                <a:gd name="T58" fmla="*/ 48 w 66"/>
                <a:gd name="T59" fmla="*/ 37 h 63"/>
                <a:gd name="T60" fmla="*/ 51 w 66"/>
                <a:gd name="T61" fmla="*/ 33 h 63"/>
                <a:gd name="T62" fmla="*/ 51 w 66"/>
                <a:gd name="T63" fmla="*/ 33 h 63"/>
                <a:gd name="T64" fmla="*/ 55 w 66"/>
                <a:gd name="T65" fmla="*/ 37 h 63"/>
                <a:gd name="T66" fmla="*/ 59 w 66"/>
                <a:gd name="T67" fmla="*/ 37 h 63"/>
                <a:gd name="T68" fmla="*/ 59 w 66"/>
                <a:gd name="T69" fmla="*/ 37 h 63"/>
                <a:gd name="T70" fmla="*/ 59 w 66"/>
                <a:gd name="T71" fmla="*/ 40 h 63"/>
                <a:gd name="T72" fmla="*/ 63 w 66"/>
                <a:gd name="T73" fmla="*/ 40 h 63"/>
                <a:gd name="T74" fmla="*/ 66 w 66"/>
                <a:gd name="T75" fmla="*/ 40 h 63"/>
                <a:gd name="T76" fmla="*/ 66 w 66"/>
                <a:gd name="T77" fmla="*/ 44 h 63"/>
                <a:gd name="T78" fmla="*/ 63 w 66"/>
                <a:gd name="T79" fmla="*/ 48 h 63"/>
                <a:gd name="T80" fmla="*/ 66 w 66"/>
                <a:gd name="T81" fmla="*/ 48 h 63"/>
                <a:gd name="T82" fmla="*/ 63 w 66"/>
                <a:gd name="T83" fmla="*/ 51 h 63"/>
                <a:gd name="T84" fmla="*/ 63 w 66"/>
                <a:gd name="T85" fmla="*/ 51 h 63"/>
                <a:gd name="T86" fmla="*/ 63 w 66"/>
                <a:gd name="T87" fmla="*/ 55 h 63"/>
                <a:gd name="T88" fmla="*/ 63 w 66"/>
                <a:gd name="T89" fmla="*/ 59 h 63"/>
                <a:gd name="T90" fmla="*/ 63 w 66"/>
                <a:gd name="T91" fmla="*/ 63 h 63"/>
                <a:gd name="T92" fmla="*/ 63 w 66"/>
                <a:gd name="T93" fmla="*/ 63 h 63"/>
                <a:gd name="T94" fmla="*/ 48 w 66"/>
                <a:gd name="T95" fmla="*/ 59 h 63"/>
                <a:gd name="T96" fmla="*/ 37 w 66"/>
                <a:gd name="T97" fmla="*/ 51 h 63"/>
                <a:gd name="T98" fmla="*/ 33 w 66"/>
                <a:gd name="T99" fmla="*/ 51 h 63"/>
                <a:gd name="T100" fmla="*/ 22 w 66"/>
                <a:gd name="T101" fmla="*/ 40 h 63"/>
                <a:gd name="T102" fmla="*/ 14 w 66"/>
                <a:gd name="T103" fmla="*/ 37 h 63"/>
                <a:gd name="T104" fmla="*/ 11 w 66"/>
                <a:gd name="T105" fmla="*/ 37 h 63"/>
                <a:gd name="T106" fmla="*/ 7 w 66"/>
                <a:gd name="T107" fmla="*/ 33 h 63"/>
                <a:gd name="T108" fmla="*/ 7 w 66"/>
                <a:gd name="T109" fmla="*/ 29 h 63"/>
                <a:gd name="T110" fmla="*/ 7 w 66"/>
                <a:gd name="T111" fmla="*/ 29 h 63"/>
                <a:gd name="T112" fmla="*/ 3 w 66"/>
                <a:gd name="T113" fmla="*/ 26 h 63"/>
                <a:gd name="T114" fmla="*/ 0 w 66"/>
                <a:gd name="T115"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6" h="63">
                  <a:moveTo>
                    <a:pt x="0" y="26"/>
                  </a:moveTo>
                  <a:lnTo>
                    <a:pt x="0" y="26"/>
                  </a:lnTo>
                  <a:lnTo>
                    <a:pt x="3" y="22"/>
                  </a:lnTo>
                  <a:lnTo>
                    <a:pt x="7" y="18"/>
                  </a:lnTo>
                  <a:lnTo>
                    <a:pt x="11" y="14"/>
                  </a:lnTo>
                  <a:lnTo>
                    <a:pt x="11" y="14"/>
                  </a:lnTo>
                  <a:lnTo>
                    <a:pt x="11" y="11"/>
                  </a:lnTo>
                  <a:lnTo>
                    <a:pt x="14" y="7"/>
                  </a:lnTo>
                  <a:lnTo>
                    <a:pt x="14" y="7"/>
                  </a:lnTo>
                  <a:lnTo>
                    <a:pt x="14" y="3"/>
                  </a:lnTo>
                  <a:lnTo>
                    <a:pt x="18" y="0"/>
                  </a:lnTo>
                  <a:lnTo>
                    <a:pt x="18" y="3"/>
                  </a:lnTo>
                  <a:lnTo>
                    <a:pt x="25" y="0"/>
                  </a:lnTo>
                  <a:lnTo>
                    <a:pt x="29" y="0"/>
                  </a:lnTo>
                  <a:lnTo>
                    <a:pt x="33" y="3"/>
                  </a:lnTo>
                  <a:lnTo>
                    <a:pt x="37" y="7"/>
                  </a:lnTo>
                  <a:lnTo>
                    <a:pt x="33" y="11"/>
                  </a:lnTo>
                  <a:lnTo>
                    <a:pt x="33" y="14"/>
                  </a:lnTo>
                  <a:lnTo>
                    <a:pt x="37" y="18"/>
                  </a:lnTo>
                  <a:lnTo>
                    <a:pt x="40" y="18"/>
                  </a:lnTo>
                  <a:lnTo>
                    <a:pt x="44" y="14"/>
                  </a:lnTo>
                  <a:lnTo>
                    <a:pt x="48" y="14"/>
                  </a:lnTo>
                  <a:lnTo>
                    <a:pt x="48" y="18"/>
                  </a:lnTo>
                  <a:lnTo>
                    <a:pt x="51" y="18"/>
                  </a:lnTo>
                  <a:lnTo>
                    <a:pt x="48" y="22"/>
                  </a:lnTo>
                  <a:lnTo>
                    <a:pt x="51" y="26"/>
                  </a:lnTo>
                  <a:lnTo>
                    <a:pt x="48" y="29"/>
                  </a:lnTo>
                  <a:lnTo>
                    <a:pt x="44" y="33"/>
                  </a:lnTo>
                  <a:lnTo>
                    <a:pt x="48" y="33"/>
                  </a:lnTo>
                  <a:lnTo>
                    <a:pt x="48" y="37"/>
                  </a:lnTo>
                  <a:lnTo>
                    <a:pt x="51" y="33"/>
                  </a:lnTo>
                  <a:lnTo>
                    <a:pt x="51" y="33"/>
                  </a:lnTo>
                  <a:lnTo>
                    <a:pt x="55" y="37"/>
                  </a:lnTo>
                  <a:lnTo>
                    <a:pt x="59" y="37"/>
                  </a:lnTo>
                  <a:lnTo>
                    <a:pt x="59" y="37"/>
                  </a:lnTo>
                  <a:lnTo>
                    <a:pt x="59" y="40"/>
                  </a:lnTo>
                  <a:lnTo>
                    <a:pt x="63" y="40"/>
                  </a:lnTo>
                  <a:lnTo>
                    <a:pt x="66" y="40"/>
                  </a:lnTo>
                  <a:lnTo>
                    <a:pt x="66" y="44"/>
                  </a:lnTo>
                  <a:lnTo>
                    <a:pt x="63" y="48"/>
                  </a:lnTo>
                  <a:lnTo>
                    <a:pt x="66" y="48"/>
                  </a:lnTo>
                  <a:lnTo>
                    <a:pt x="63" y="51"/>
                  </a:lnTo>
                  <a:lnTo>
                    <a:pt x="63" y="51"/>
                  </a:lnTo>
                  <a:lnTo>
                    <a:pt x="63" y="55"/>
                  </a:lnTo>
                  <a:lnTo>
                    <a:pt x="63" y="59"/>
                  </a:lnTo>
                  <a:lnTo>
                    <a:pt x="63" y="63"/>
                  </a:lnTo>
                  <a:lnTo>
                    <a:pt x="63" y="63"/>
                  </a:lnTo>
                  <a:lnTo>
                    <a:pt x="48" y="59"/>
                  </a:lnTo>
                  <a:lnTo>
                    <a:pt x="37" y="51"/>
                  </a:lnTo>
                  <a:lnTo>
                    <a:pt x="33" y="51"/>
                  </a:lnTo>
                  <a:lnTo>
                    <a:pt x="22" y="40"/>
                  </a:lnTo>
                  <a:lnTo>
                    <a:pt x="14" y="37"/>
                  </a:lnTo>
                  <a:lnTo>
                    <a:pt x="11" y="37"/>
                  </a:lnTo>
                  <a:lnTo>
                    <a:pt x="7" y="33"/>
                  </a:lnTo>
                  <a:lnTo>
                    <a:pt x="7" y="29"/>
                  </a:lnTo>
                  <a:lnTo>
                    <a:pt x="7" y="29"/>
                  </a:lnTo>
                  <a:lnTo>
                    <a:pt x="3" y="26"/>
                  </a:lnTo>
                  <a:lnTo>
                    <a:pt x="0"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8" name="Freeform 124"/>
            <p:cNvSpPr>
              <a:spLocks/>
            </p:cNvSpPr>
            <p:nvPr/>
          </p:nvSpPr>
          <p:spPr bwMode="auto">
            <a:xfrm>
              <a:off x="4116751" y="2966247"/>
              <a:ext cx="133810" cy="128663"/>
            </a:xfrm>
            <a:custGeom>
              <a:avLst/>
              <a:gdLst>
                <a:gd name="T0" fmla="*/ 19 w 104"/>
                <a:gd name="T1" fmla="*/ 97 h 100"/>
                <a:gd name="T2" fmla="*/ 19 w 104"/>
                <a:gd name="T3" fmla="*/ 89 h 100"/>
                <a:gd name="T4" fmla="*/ 19 w 104"/>
                <a:gd name="T5" fmla="*/ 85 h 100"/>
                <a:gd name="T6" fmla="*/ 19 w 104"/>
                <a:gd name="T7" fmla="*/ 82 h 100"/>
                <a:gd name="T8" fmla="*/ 22 w 104"/>
                <a:gd name="T9" fmla="*/ 74 h 100"/>
                <a:gd name="T10" fmla="*/ 15 w 104"/>
                <a:gd name="T11" fmla="*/ 74 h 100"/>
                <a:gd name="T12" fmla="*/ 15 w 104"/>
                <a:gd name="T13" fmla="*/ 71 h 100"/>
                <a:gd name="T14" fmla="*/ 7 w 104"/>
                <a:gd name="T15" fmla="*/ 67 h 100"/>
                <a:gd name="T16" fmla="*/ 4 w 104"/>
                <a:gd name="T17" fmla="*/ 71 h 100"/>
                <a:gd name="T18" fmla="*/ 0 w 104"/>
                <a:gd name="T19" fmla="*/ 67 h 100"/>
                <a:gd name="T20" fmla="*/ 7 w 104"/>
                <a:gd name="T21" fmla="*/ 60 h 100"/>
                <a:gd name="T22" fmla="*/ 7 w 104"/>
                <a:gd name="T23" fmla="*/ 52 h 100"/>
                <a:gd name="T24" fmla="*/ 15 w 104"/>
                <a:gd name="T25" fmla="*/ 45 h 100"/>
                <a:gd name="T26" fmla="*/ 11 w 104"/>
                <a:gd name="T27" fmla="*/ 41 h 100"/>
                <a:gd name="T28" fmla="*/ 11 w 104"/>
                <a:gd name="T29" fmla="*/ 34 h 100"/>
                <a:gd name="T30" fmla="*/ 15 w 104"/>
                <a:gd name="T31" fmla="*/ 34 h 100"/>
                <a:gd name="T32" fmla="*/ 11 w 104"/>
                <a:gd name="T33" fmla="*/ 30 h 100"/>
                <a:gd name="T34" fmla="*/ 11 w 104"/>
                <a:gd name="T35" fmla="*/ 22 h 100"/>
                <a:gd name="T36" fmla="*/ 11 w 104"/>
                <a:gd name="T37" fmla="*/ 11 h 100"/>
                <a:gd name="T38" fmla="*/ 11 w 104"/>
                <a:gd name="T39" fmla="*/ 11 h 100"/>
                <a:gd name="T40" fmla="*/ 22 w 104"/>
                <a:gd name="T41" fmla="*/ 4 h 100"/>
                <a:gd name="T42" fmla="*/ 26 w 104"/>
                <a:gd name="T43" fmla="*/ 8 h 100"/>
                <a:gd name="T44" fmla="*/ 37 w 104"/>
                <a:gd name="T45" fmla="*/ 4 h 100"/>
                <a:gd name="T46" fmla="*/ 41 w 104"/>
                <a:gd name="T47" fmla="*/ 4 h 100"/>
                <a:gd name="T48" fmla="*/ 44 w 104"/>
                <a:gd name="T49" fmla="*/ 4 h 100"/>
                <a:gd name="T50" fmla="*/ 52 w 104"/>
                <a:gd name="T51" fmla="*/ 8 h 100"/>
                <a:gd name="T52" fmla="*/ 56 w 104"/>
                <a:gd name="T53" fmla="*/ 0 h 100"/>
                <a:gd name="T54" fmla="*/ 67 w 104"/>
                <a:gd name="T55" fmla="*/ 8 h 100"/>
                <a:gd name="T56" fmla="*/ 70 w 104"/>
                <a:gd name="T57" fmla="*/ 8 h 100"/>
                <a:gd name="T58" fmla="*/ 78 w 104"/>
                <a:gd name="T59" fmla="*/ 11 h 100"/>
                <a:gd name="T60" fmla="*/ 85 w 104"/>
                <a:gd name="T61" fmla="*/ 15 h 100"/>
                <a:gd name="T62" fmla="*/ 93 w 104"/>
                <a:gd name="T63" fmla="*/ 11 h 100"/>
                <a:gd name="T64" fmla="*/ 96 w 104"/>
                <a:gd name="T65" fmla="*/ 15 h 100"/>
                <a:gd name="T66" fmla="*/ 100 w 104"/>
                <a:gd name="T67" fmla="*/ 15 h 100"/>
                <a:gd name="T68" fmla="*/ 100 w 104"/>
                <a:gd name="T69" fmla="*/ 22 h 100"/>
                <a:gd name="T70" fmla="*/ 104 w 104"/>
                <a:gd name="T71" fmla="*/ 30 h 100"/>
                <a:gd name="T72" fmla="*/ 104 w 104"/>
                <a:gd name="T73" fmla="*/ 37 h 100"/>
                <a:gd name="T74" fmla="*/ 100 w 104"/>
                <a:gd name="T75" fmla="*/ 41 h 100"/>
                <a:gd name="T76" fmla="*/ 93 w 104"/>
                <a:gd name="T77" fmla="*/ 52 h 100"/>
                <a:gd name="T78" fmla="*/ 93 w 104"/>
                <a:gd name="T79" fmla="*/ 56 h 100"/>
                <a:gd name="T80" fmla="*/ 93 w 104"/>
                <a:gd name="T81" fmla="*/ 63 h 100"/>
                <a:gd name="T82" fmla="*/ 89 w 104"/>
                <a:gd name="T83" fmla="*/ 67 h 100"/>
                <a:gd name="T84" fmla="*/ 93 w 104"/>
                <a:gd name="T85" fmla="*/ 74 h 100"/>
                <a:gd name="T86" fmla="*/ 100 w 104"/>
                <a:gd name="T87" fmla="*/ 78 h 100"/>
                <a:gd name="T88" fmla="*/ 100 w 104"/>
                <a:gd name="T89" fmla="*/ 85 h 100"/>
                <a:gd name="T90" fmla="*/ 93 w 104"/>
                <a:gd name="T91" fmla="*/ 85 h 100"/>
                <a:gd name="T92" fmla="*/ 93 w 104"/>
                <a:gd name="T93" fmla="*/ 82 h 100"/>
                <a:gd name="T94" fmla="*/ 89 w 104"/>
                <a:gd name="T95" fmla="*/ 89 h 100"/>
                <a:gd name="T96" fmla="*/ 70 w 104"/>
                <a:gd name="T97" fmla="*/ 85 h 100"/>
                <a:gd name="T98" fmla="*/ 44 w 104"/>
                <a:gd name="T99" fmla="*/ 89 h 100"/>
                <a:gd name="T100" fmla="*/ 33 w 104"/>
                <a:gd name="T101" fmla="*/ 93 h 100"/>
                <a:gd name="T102" fmla="*/ 26 w 104"/>
                <a:gd name="T103" fmla="*/ 93 h 100"/>
                <a:gd name="T104" fmla="*/ 19 w 104"/>
                <a:gd name="T105" fmla="*/ 9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100">
                  <a:moveTo>
                    <a:pt x="19" y="97"/>
                  </a:moveTo>
                  <a:lnTo>
                    <a:pt x="19" y="97"/>
                  </a:lnTo>
                  <a:lnTo>
                    <a:pt x="19" y="93"/>
                  </a:lnTo>
                  <a:lnTo>
                    <a:pt x="19" y="89"/>
                  </a:lnTo>
                  <a:lnTo>
                    <a:pt x="19" y="85"/>
                  </a:lnTo>
                  <a:lnTo>
                    <a:pt x="19" y="85"/>
                  </a:lnTo>
                  <a:lnTo>
                    <a:pt x="22" y="82"/>
                  </a:lnTo>
                  <a:lnTo>
                    <a:pt x="19" y="82"/>
                  </a:lnTo>
                  <a:lnTo>
                    <a:pt x="22" y="78"/>
                  </a:lnTo>
                  <a:lnTo>
                    <a:pt x="22" y="74"/>
                  </a:lnTo>
                  <a:lnTo>
                    <a:pt x="19" y="74"/>
                  </a:lnTo>
                  <a:lnTo>
                    <a:pt x="15" y="74"/>
                  </a:lnTo>
                  <a:lnTo>
                    <a:pt x="15" y="71"/>
                  </a:lnTo>
                  <a:lnTo>
                    <a:pt x="15" y="71"/>
                  </a:lnTo>
                  <a:lnTo>
                    <a:pt x="11" y="71"/>
                  </a:lnTo>
                  <a:lnTo>
                    <a:pt x="7" y="67"/>
                  </a:lnTo>
                  <a:lnTo>
                    <a:pt x="7" y="67"/>
                  </a:lnTo>
                  <a:lnTo>
                    <a:pt x="4" y="71"/>
                  </a:lnTo>
                  <a:lnTo>
                    <a:pt x="4" y="67"/>
                  </a:lnTo>
                  <a:lnTo>
                    <a:pt x="0" y="67"/>
                  </a:lnTo>
                  <a:lnTo>
                    <a:pt x="4" y="63"/>
                  </a:lnTo>
                  <a:lnTo>
                    <a:pt x="7" y="60"/>
                  </a:lnTo>
                  <a:lnTo>
                    <a:pt x="4" y="56"/>
                  </a:lnTo>
                  <a:lnTo>
                    <a:pt x="7" y="52"/>
                  </a:lnTo>
                  <a:lnTo>
                    <a:pt x="7" y="52"/>
                  </a:lnTo>
                  <a:lnTo>
                    <a:pt x="15" y="45"/>
                  </a:lnTo>
                  <a:lnTo>
                    <a:pt x="15" y="41"/>
                  </a:lnTo>
                  <a:lnTo>
                    <a:pt x="11" y="41"/>
                  </a:lnTo>
                  <a:lnTo>
                    <a:pt x="11" y="37"/>
                  </a:lnTo>
                  <a:lnTo>
                    <a:pt x="11" y="34"/>
                  </a:lnTo>
                  <a:lnTo>
                    <a:pt x="11" y="34"/>
                  </a:lnTo>
                  <a:lnTo>
                    <a:pt x="15" y="34"/>
                  </a:lnTo>
                  <a:lnTo>
                    <a:pt x="15" y="30"/>
                  </a:lnTo>
                  <a:lnTo>
                    <a:pt x="11" y="30"/>
                  </a:lnTo>
                  <a:lnTo>
                    <a:pt x="11" y="26"/>
                  </a:lnTo>
                  <a:lnTo>
                    <a:pt x="11" y="22"/>
                  </a:lnTo>
                  <a:lnTo>
                    <a:pt x="11" y="19"/>
                  </a:lnTo>
                  <a:lnTo>
                    <a:pt x="11" y="11"/>
                  </a:lnTo>
                  <a:lnTo>
                    <a:pt x="11" y="11"/>
                  </a:lnTo>
                  <a:lnTo>
                    <a:pt x="11" y="11"/>
                  </a:lnTo>
                  <a:lnTo>
                    <a:pt x="15" y="8"/>
                  </a:lnTo>
                  <a:lnTo>
                    <a:pt x="22" y="4"/>
                  </a:lnTo>
                  <a:lnTo>
                    <a:pt x="22" y="4"/>
                  </a:lnTo>
                  <a:lnTo>
                    <a:pt x="26" y="8"/>
                  </a:lnTo>
                  <a:lnTo>
                    <a:pt x="33" y="8"/>
                  </a:lnTo>
                  <a:lnTo>
                    <a:pt x="37" y="4"/>
                  </a:lnTo>
                  <a:lnTo>
                    <a:pt x="37" y="4"/>
                  </a:lnTo>
                  <a:lnTo>
                    <a:pt x="41" y="4"/>
                  </a:lnTo>
                  <a:lnTo>
                    <a:pt x="44" y="4"/>
                  </a:lnTo>
                  <a:lnTo>
                    <a:pt x="44" y="4"/>
                  </a:lnTo>
                  <a:lnTo>
                    <a:pt x="44" y="8"/>
                  </a:lnTo>
                  <a:lnTo>
                    <a:pt x="52" y="8"/>
                  </a:lnTo>
                  <a:lnTo>
                    <a:pt x="56" y="4"/>
                  </a:lnTo>
                  <a:lnTo>
                    <a:pt x="56" y="0"/>
                  </a:lnTo>
                  <a:lnTo>
                    <a:pt x="63" y="4"/>
                  </a:lnTo>
                  <a:lnTo>
                    <a:pt x="67" y="8"/>
                  </a:lnTo>
                  <a:lnTo>
                    <a:pt x="70" y="8"/>
                  </a:lnTo>
                  <a:lnTo>
                    <a:pt x="70" y="8"/>
                  </a:lnTo>
                  <a:lnTo>
                    <a:pt x="74" y="8"/>
                  </a:lnTo>
                  <a:lnTo>
                    <a:pt x="78" y="11"/>
                  </a:lnTo>
                  <a:lnTo>
                    <a:pt x="78" y="11"/>
                  </a:lnTo>
                  <a:lnTo>
                    <a:pt x="85" y="15"/>
                  </a:lnTo>
                  <a:lnTo>
                    <a:pt x="89" y="15"/>
                  </a:lnTo>
                  <a:lnTo>
                    <a:pt x="93" y="11"/>
                  </a:lnTo>
                  <a:lnTo>
                    <a:pt x="93" y="11"/>
                  </a:lnTo>
                  <a:lnTo>
                    <a:pt x="96" y="15"/>
                  </a:lnTo>
                  <a:lnTo>
                    <a:pt x="100" y="15"/>
                  </a:lnTo>
                  <a:lnTo>
                    <a:pt x="100" y="15"/>
                  </a:lnTo>
                  <a:lnTo>
                    <a:pt x="100" y="22"/>
                  </a:lnTo>
                  <a:lnTo>
                    <a:pt x="100" y="22"/>
                  </a:lnTo>
                  <a:lnTo>
                    <a:pt x="100" y="26"/>
                  </a:lnTo>
                  <a:lnTo>
                    <a:pt x="104" y="30"/>
                  </a:lnTo>
                  <a:lnTo>
                    <a:pt x="104" y="34"/>
                  </a:lnTo>
                  <a:lnTo>
                    <a:pt x="104" y="37"/>
                  </a:lnTo>
                  <a:lnTo>
                    <a:pt x="104" y="37"/>
                  </a:lnTo>
                  <a:lnTo>
                    <a:pt x="100" y="41"/>
                  </a:lnTo>
                  <a:lnTo>
                    <a:pt x="93" y="48"/>
                  </a:lnTo>
                  <a:lnTo>
                    <a:pt x="93" y="52"/>
                  </a:lnTo>
                  <a:lnTo>
                    <a:pt x="93" y="52"/>
                  </a:lnTo>
                  <a:lnTo>
                    <a:pt x="93" y="56"/>
                  </a:lnTo>
                  <a:lnTo>
                    <a:pt x="93" y="60"/>
                  </a:lnTo>
                  <a:lnTo>
                    <a:pt x="93" y="63"/>
                  </a:lnTo>
                  <a:lnTo>
                    <a:pt x="89" y="67"/>
                  </a:lnTo>
                  <a:lnTo>
                    <a:pt x="89" y="67"/>
                  </a:lnTo>
                  <a:lnTo>
                    <a:pt x="93" y="67"/>
                  </a:lnTo>
                  <a:lnTo>
                    <a:pt x="93" y="74"/>
                  </a:lnTo>
                  <a:lnTo>
                    <a:pt x="96" y="78"/>
                  </a:lnTo>
                  <a:lnTo>
                    <a:pt x="100" y="78"/>
                  </a:lnTo>
                  <a:lnTo>
                    <a:pt x="100" y="82"/>
                  </a:lnTo>
                  <a:lnTo>
                    <a:pt x="100" y="85"/>
                  </a:lnTo>
                  <a:lnTo>
                    <a:pt x="96" y="85"/>
                  </a:lnTo>
                  <a:lnTo>
                    <a:pt x="93" y="85"/>
                  </a:lnTo>
                  <a:lnTo>
                    <a:pt x="93" y="85"/>
                  </a:lnTo>
                  <a:lnTo>
                    <a:pt x="93" y="82"/>
                  </a:lnTo>
                  <a:lnTo>
                    <a:pt x="89" y="85"/>
                  </a:lnTo>
                  <a:lnTo>
                    <a:pt x="89" y="89"/>
                  </a:lnTo>
                  <a:lnTo>
                    <a:pt x="78" y="85"/>
                  </a:lnTo>
                  <a:lnTo>
                    <a:pt x="70" y="85"/>
                  </a:lnTo>
                  <a:lnTo>
                    <a:pt x="48" y="85"/>
                  </a:lnTo>
                  <a:lnTo>
                    <a:pt x="44" y="89"/>
                  </a:lnTo>
                  <a:lnTo>
                    <a:pt x="44" y="89"/>
                  </a:lnTo>
                  <a:lnTo>
                    <a:pt x="33" y="93"/>
                  </a:lnTo>
                  <a:lnTo>
                    <a:pt x="30" y="93"/>
                  </a:lnTo>
                  <a:lnTo>
                    <a:pt x="26" y="93"/>
                  </a:lnTo>
                  <a:lnTo>
                    <a:pt x="22" y="100"/>
                  </a:lnTo>
                  <a:lnTo>
                    <a:pt x="19" y="9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9" name="Freeform 125"/>
            <p:cNvSpPr>
              <a:spLocks/>
            </p:cNvSpPr>
            <p:nvPr/>
          </p:nvSpPr>
          <p:spPr bwMode="auto">
            <a:xfrm>
              <a:off x="4231263" y="2957242"/>
              <a:ext cx="90064" cy="128663"/>
            </a:xfrm>
            <a:custGeom>
              <a:avLst/>
              <a:gdLst>
                <a:gd name="T0" fmla="*/ 4 w 70"/>
                <a:gd name="T1" fmla="*/ 92 h 100"/>
                <a:gd name="T2" fmla="*/ 11 w 70"/>
                <a:gd name="T3" fmla="*/ 92 h 100"/>
                <a:gd name="T4" fmla="*/ 11 w 70"/>
                <a:gd name="T5" fmla="*/ 85 h 100"/>
                <a:gd name="T6" fmla="*/ 4 w 70"/>
                <a:gd name="T7" fmla="*/ 81 h 100"/>
                <a:gd name="T8" fmla="*/ 0 w 70"/>
                <a:gd name="T9" fmla="*/ 74 h 100"/>
                <a:gd name="T10" fmla="*/ 4 w 70"/>
                <a:gd name="T11" fmla="*/ 70 h 100"/>
                <a:gd name="T12" fmla="*/ 4 w 70"/>
                <a:gd name="T13" fmla="*/ 63 h 100"/>
                <a:gd name="T14" fmla="*/ 4 w 70"/>
                <a:gd name="T15" fmla="*/ 59 h 100"/>
                <a:gd name="T16" fmla="*/ 11 w 70"/>
                <a:gd name="T17" fmla="*/ 48 h 100"/>
                <a:gd name="T18" fmla="*/ 15 w 70"/>
                <a:gd name="T19" fmla="*/ 44 h 100"/>
                <a:gd name="T20" fmla="*/ 15 w 70"/>
                <a:gd name="T21" fmla="*/ 37 h 100"/>
                <a:gd name="T22" fmla="*/ 11 w 70"/>
                <a:gd name="T23" fmla="*/ 29 h 100"/>
                <a:gd name="T24" fmla="*/ 11 w 70"/>
                <a:gd name="T25" fmla="*/ 22 h 100"/>
                <a:gd name="T26" fmla="*/ 7 w 70"/>
                <a:gd name="T27" fmla="*/ 15 h 100"/>
                <a:gd name="T28" fmla="*/ 7 w 70"/>
                <a:gd name="T29" fmla="*/ 7 h 100"/>
                <a:gd name="T30" fmla="*/ 11 w 70"/>
                <a:gd name="T31" fmla="*/ 3 h 100"/>
                <a:gd name="T32" fmla="*/ 26 w 70"/>
                <a:gd name="T33" fmla="*/ 3 h 100"/>
                <a:gd name="T34" fmla="*/ 41 w 70"/>
                <a:gd name="T35" fmla="*/ 3 h 100"/>
                <a:gd name="T36" fmla="*/ 48 w 70"/>
                <a:gd name="T37" fmla="*/ 0 h 100"/>
                <a:gd name="T38" fmla="*/ 52 w 70"/>
                <a:gd name="T39" fmla="*/ 3 h 100"/>
                <a:gd name="T40" fmla="*/ 52 w 70"/>
                <a:gd name="T41" fmla="*/ 7 h 100"/>
                <a:gd name="T42" fmla="*/ 59 w 70"/>
                <a:gd name="T43" fmla="*/ 15 h 100"/>
                <a:gd name="T44" fmla="*/ 59 w 70"/>
                <a:gd name="T45" fmla="*/ 18 h 100"/>
                <a:gd name="T46" fmla="*/ 63 w 70"/>
                <a:gd name="T47" fmla="*/ 26 h 100"/>
                <a:gd name="T48" fmla="*/ 63 w 70"/>
                <a:gd name="T49" fmla="*/ 33 h 100"/>
                <a:gd name="T50" fmla="*/ 63 w 70"/>
                <a:gd name="T51" fmla="*/ 37 h 100"/>
                <a:gd name="T52" fmla="*/ 63 w 70"/>
                <a:gd name="T53" fmla="*/ 41 h 100"/>
                <a:gd name="T54" fmla="*/ 63 w 70"/>
                <a:gd name="T55" fmla="*/ 44 h 100"/>
                <a:gd name="T56" fmla="*/ 63 w 70"/>
                <a:gd name="T57" fmla="*/ 52 h 100"/>
                <a:gd name="T58" fmla="*/ 63 w 70"/>
                <a:gd name="T59" fmla="*/ 63 h 100"/>
                <a:gd name="T60" fmla="*/ 63 w 70"/>
                <a:gd name="T61" fmla="*/ 70 h 100"/>
                <a:gd name="T62" fmla="*/ 63 w 70"/>
                <a:gd name="T63" fmla="*/ 78 h 100"/>
                <a:gd name="T64" fmla="*/ 67 w 70"/>
                <a:gd name="T65" fmla="*/ 78 h 100"/>
                <a:gd name="T66" fmla="*/ 63 w 70"/>
                <a:gd name="T67" fmla="*/ 81 h 100"/>
                <a:gd name="T68" fmla="*/ 44 w 70"/>
                <a:gd name="T69" fmla="*/ 92 h 100"/>
                <a:gd name="T70" fmla="*/ 22 w 70"/>
                <a:gd name="T71" fmla="*/ 100 h 100"/>
                <a:gd name="T72" fmla="*/ 4 w 70"/>
                <a:gd name="T73"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 h="100">
                  <a:moveTo>
                    <a:pt x="4" y="92"/>
                  </a:moveTo>
                  <a:lnTo>
                    <a:pt x="4" y="92"/>
                  </a:lnTo>
                  <a:lnTo>
                    <a:pt x="7" y="92"/>
                  </a:lnTo>
                  <a:lnTo>
                    <a:pt x="11" y="92"/>
                  </a:lnTo>
                  <a:lnTo>
                    <a:pt x="11" y="89"/>
                  </a:lnTo>
                  <a:lnTo>
                    <a:pt x="11" y="85"/>
                  </a:lnTo>
                  <a:lnTo>
                    <a:pt x="7" y="85"/>
                  </a:lnTo>
                  <a:lnTo>
                    <a:pt x="4" y="81"/>
                  </a:lnTo>
                  <a:lnTo>
                    <a:pt x="4" y="74"/>
                  </a:lnTo>
                  <a:lnTo>
                    <a:pt x="0" y="74"/>
                  </a:lnTo>
                  <a:lnTo>
                    <a:pt x="0" y="74"/>
                  </a:lnTo>
                  <a:lnTo>
                    <a:pt x="4" y="70"/>
                  </a:lnTo>
                  <a:lnTo>
                    <a:pt x="4" y="67"/>
                  </a:lnTo>
                  <a:lnTo>
                    <a:pt x="4" y="63"/>
                  </a:lnTo>
                  <a:lnTo>
                    <a:pt x="4" y="59"/>
                  </a:lnTo>
                  <a:lnTo>
                    <a:pt x="4" y="59"/>
                  </a:lnTo>
                  <a:lnTo>
                    <a:pt x="4" y="55"/>
                  </a:lnTo>
                  <a:lnTo>
                    <a:pt x="11" y="48"/>
                  </a:lnTo>
                  <a:lnTo>
                    <a:pt x="15" y="44"/>
                  </a:lnTo>
                  <a:lnTo>
                    <a:pt x="15" y="44"/>
                  </a:lnTo>
                  <a:lnTo>
                    <a:pt x="15" y="41"/>
                  </a:lnTo>
                  <a:lnTo>
                    <a:pt x="15" y="37"/>
                  </a:lnTo>
                  <a:lnTo>
                    <a:pt x="11" y="33"/>
                  </a:lnTo>
                  <a:lnTo>
                    <a:pt x="11" y="29"/>
                  </a:lnTo>
                  <a:lnTo>
                    <a:pt x="11" y="29"/>
                  </a:lnTo>
                  <a:lnTo>
                    <a:pt x="11" y="22"/>
                  </a:lnTo>
                  <a:lnTo>
                    <a:pt x="11" y="18"/>
                  </a:lnTo>
                  <a:lnTo>
                    <a:pt x="7" y="15"/>
                  </a:lnTo>
                  <a:lnTo>
                    <a:pt x="7" y="11"/>
                  </a:lnTo>
                  <a:lnTo>
                    <a:pt x="7" y="7"/>
                  </a:lnTo>
                  <a:lnTo>
                    <a:pt x="7" y="3"/>
                  </a:lnTo>
                  <a:lnTo>
                    <a:pt x="11" y="3"/>
                  </a:lnTo>
                  <a:lnTo>
                    <a:pt x="26" y="3"/>
                  </a:lnTo>
                  <a:lnTo>
                    <a:pt x="26" y="3"/>
                  </a:lnTo>
                  <a:lnTo>
                    <a:pt x="33" y="3"/>
                  </a:lnTo>
                  <a:lnTo>
                    <a:pt x="41" y="3"/>
                  </a:lnTo>
                  <a:lnTo>
                    <a:pt x="44" y="3"/>
                  </a:lnTo>
                  <a:lnTo>
                    <a:pt x="48" y="0"/>
                  </a:lnTo>
                  <a:lnTo>
                    <a:pt x="48" y="0"/>
                  </a:lnTo>
                  <a:lnTo>
                    <a:pt x="52" y="3"/>
                  </a:lnTo>
                  <a:lnTo>
                    <a:pt x="52" y="7"/>
                  </a:lnTo>
                  <a:lnTo>
                    <a:pt x="52" y="7"/>
                  </a:lnTo>
                  <a:lnTo>
                    <a:pt x="55" y="11"/>
                  </a:lnTo>
                  <a:lnTo>
                    <a:pt x="59" y="15"/>
                  </a:lnTo>
                  <a:lnTo>
                    <a:pt x="59" y="15"/>
                  </a:lnTo>
                  <a:lnTo>
                    <a:pt x="59" y="18"/>
                  </a:lnTo>
                  <a:lnTo>
                    <a:pt x="59" y="26"/>
                  </a:lnTo>
                  <a:lnTo>
                    <a:pt x="63" y="26"/>
                  </a:lnTo>
                  <a:lnTo>
                    <a:pt x="63" y="26"/>
                  </a:lnTo>
                  <a:lnTo>
                    <a:pt x="63" y="33"/>
                  </a:lnTo>
                  <a:lnTo>
                    <a:pt x="63" y="33"/>
                  </a:lnTo>
                  <a:lnTo>
                    <a:pt x="63" y="37"/>
                  </a:lnTo>
                  <a:lnTo>
                    <a:pt x="63" y="37"/>
                  </a:lnTo>
                  <a:lnTo>
                    <a:pt x="63" y="41"/>
                  </a:lnTo>
                  <a:lnTo>
                    <a:pt x="63" y="41"/>
                  </a:lnTo>
                  <a:lnTo>
                    <a:pt x="63" y="44"/>
                  </a:lnTo>
                  <a:lnTo>
                    <a:pt x="63" y="48"/>
                  </a:lnTo>
                  <a:lnTo>
                    <a:pt x="63" y="52"/>
                  </a:lnTo>
                  <a:lnTo>
                    <a:pt x="67" y="59"/>
                  </a:lnTo>
                  <a:lnTo>
                    <a:pt x="63" y="63"/>
                  </a:lnTo>
                  <a:lnTo>
                    <a:pt x="63" y="67"/>
                  </a:lnTo>
                  <a:lnTo>
                    <a:pt x="63" y="70"/>
                  </a:lnTo>
                  <a:lnTo>
                    <a:pt x="63" y="74"/>
                  </a:lnTo>
                  <a:lnTo>
                    <a:pt x="63" y="78"/>
                  </a:lnTo>
                  <a:lnTo>
                    <a:pt x="67" y="78"/>
                  </a:lnTo>
                  <a:lnTo>
                    <a:pt x="67" y="78"/>
                  </a:lnTo>
                  <a:lnTo>
                    <a:pt x="70" y="81"/>
                  </a:lnTo>
                  <a:lnTo>
                    <a:pt x="63" y="81"/>
                  </a:lnTo>
                  <a:lnTo>
                    <a:pt x="52" y="85"/>
                  </a:lnTo>
                  <a:lnTo>
                    <a:pt x="44" y="92"/>
                  </a:lnTo>
                  <a:lnTo>
                    <a:pt x="33" y="92"/>
                  </a:lnTo>
                  <a:lnTo>
                    <a:pt x="22" y="100"/>
                  </a:lnTo>
                  <a:lnTo>
                    <a:pt x="15" y="96"/>
                  </a:lnTo>
                  <a:lnTo>
                    <a:pt x="4" y="96"/>
                  </a:lnTo>
                  <a:lnTo>
                    <a:pt x="4" y="9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0" name="Freeform 126"/>
            <p:cNvSpPr>
              <a:spLocks/>
            </p:cNvSpPr>
            <p:nvPr/>
          </p:nvSpPr>
          <p:spPr bwMode="auto">
            <a:xfrm>
              <a:off x="4293020" y="2957242"/>
              <a:ext cx="42459" cy="104218"/>
            </a:xfrm>
            <a:custGeom>
              <a:avLst/>
              <a:gdLst>
                <a:gd name="T0" fmla="*/ 19 w 33"/>
                <a:gd name="T1" fmla="*/ 3 h 81"/>
                <a:gd name="T2" fmla="*/ 4 w 33"/>
                <a:gd name="T3" fmla="*/ 0 h 81"/>
                <a:gd name="T4" fmla="*/ 0 w 33"/>
                <a:gd name="T5" fmla="*/ 0 h 81"/>
                <a:gd name="T6" fmla="*/ 4 w 33"/>
                <a:gd name="T7" fmla="*/ 3 h 81"/>
                <a:gd name="T8" fmla="*/ 4 w 33"/>
                <a:gd name="T9" fmla="*/ 7 h 81"/>
                <a:gd name="T10" fmla="*/ 4 w 33"/>
                <a:gd name="T11" fmla="*/ 7 h 81"/>
                <a:gd name="T12" fmla="*/ 7 w 33"/>
                <a:gd name="T13" fmla="*/ 11 h 81"/>
                <a:gd name="T14" fmla="*/ 11 w 33"/>
                <a:gd name="T15" fmla="*/ 15 h 81"/>
                <a:gd name="T16" fmla="*/ 11 w 33"/>
                <a:gd name="T17" fmla="*/ 15 h 81"/>
                <a:gd name="T18" fmla="*/ 11 w 33"/>
                <a:gd name="T19" fmla="*/ 18 h 81"/>
                <a:gd name="T20" fmla="*/ 11 w 33"/>
                <a:gd name="T21" fmla="*/ 26 h 81"/>
                <a:gd name="T22" fmla="*/ 15 w 33"/>
                <a:gd name="T23" fmla="*/ 26 h 81"/>
                <a:gd name="T24" fmla="*/ 15 w 33"/>
                <a:gd name="T25" fmla="*/ 26 h 81"/>
                <a:gd name="T26" fmla="*/ 15 w 33"/>
                <a:gd name="T27" fmla="*/ 33 h 81"/>
                <a:gd name="T28" fmla="*/ 15 w 33"/>
                <a:gd name="T29" fmla="*/ 33 h 81"/>
                <a:gd name="T30" fmla="*/ 15 w 33"/>
                <a:gd name="T31" fmla="*/ 37 h 81"/>
                <a:gd name="T32" fmla="*/ 15 w 33"/>
                <a:gd name="T33" fmla="*/ 37 h 81"/>
                <a:gd name="T34" fmla="*/ 15 w 33"/>
                <a:gd name="T35" fmla="*/ 41 h 81"/>
                <a:gd name="T36" fmla="*/ 15 w 33"/>
                <a:gd name="T37" fmla="*/ 41 h 81"/>
                <a:gd name="T38" fmla="*/ 15 w 33"/>
                <a:gd name="T39" fmla="*/ 44 h 81"/>
                <a:gd name="T40" fmla="*/ 15 w 33"/>
                <a:gd name="T41" fmla="*/ 48 h 81"/>
                <a:gd name="T42" fmla="*/ 15 w 33"/>
                <a:gd name="T43" fmla="*/ 52 h 81"/>
                <a:gd name="T44" fmla="*/ 19 w 33"/>
                <a:gd name="T45" fmla="*/ 59 h 81"/>
                <a:gd name="T46" fmla="*/ 15 w 33"/>
                <a:gd name="T47" fmla="*/ 63 h 81"/>
                <a:gd name="T48" fmla="*/ 15 w 33"/>
                <a:gd name="T49" fmla="*/ 67 h 81"/>
                <a:gd name="T50" fmla="*/ 15 w 33"/>
                <a:gd name="T51" fmla="*/ 70 h 81"/>
                <a:gd name="T52" fmla="*/ 15 w 33"/>
                <a:gd name="T53" fmla="*/ 74 h 81"/>
                <a:gd name="T54" fmla="*/ 15 w 33"/>
                <a:gd name="T55" fmla="*/ 78 h 81"/>
                <a:gd name="T56" fmla="*/ 19 w 33"/>
                <a:gd name="T57" fmla="*/ 78 h 81"/>
                <a:gd name="T58" fmla="*/ 19 w 33"/>
                <a:gd name="T59" fmla="*/ 78 h 81"/>
                <a:gd name="T60" fmla="*/ 22 w 33"/>
                <a:gd name="T61" fmla="*/ 81 h 81"/>
                <a:gd name="T62" fmla="*/ 22 w 33"/>
                <a:gd name="T63" fmla="*/ 81 h 81"/>
                <a:gd name="T64" fmla="*/ 33 w 33"/>
                <a:gd name="T65" fmla="*/ 78 h 81"/>
                <a:gd name="T66" fmla="*/ 33 w 33"/>
                <a:gd name="T67" fmla="*/ 78 h 81"/>
                <a:gd name="T68" fmla="*/ 33 w 33"/>
                <a:gd name="T69" fmla="*/ 74 h 81"/>
                <a:gd name="T70" fmla="*/ 33 w 33"/>
                <a:gd name="T71" fmla="*/ 70 h 81"/>
                <a:gd name="T72" fmla="*/ 33 w 33"/>
                <a:gd name="T73" fmla="*/ 67 h 81"/>
                <a:gd name="T74" fmla="*/ 30 w 33"/>
                <a:gd name="T75" fmla="*/ 63 h 81"/>
                <a:gd name="T76" fmla="*/ 30 w 33"/>
                <a:gd name="T77" fmla="*/ 44 h 81"/>
                <a:gd name="T78" fmla="*/ 33 w 33"/>
                <a:gd name="T79" fmla="*/ 41 h 81"/>
                <a:gd name="T80" fmla="*/ 33 w 33"/>
                <a:gd name="T81" fmla="*/ 41 h 81"/>
                <a:gd name="T82" fmla="*/ 33 w 33"/>
                <a:gd name="T83" fmla="*/ 37 h 81"/>
                <a:gd name="T84" fmla="*/ 33 w 33"/>
                <a:gd name="T85" fmla="*/ 33 h 81"/>
                <a:gd name="T86" fmla="*/ 33 w 33"/>
                <a:gd name="T87" fmla="*/ 29 h 81"/>
                <a:gd name="T88" fmla="*/ 30 w 33"/>
                <a:gd name="T89" fmla="*/ 22 h 81"/>
                <a:gd name="T90" fmla="*/ 26 w 33"/>
                <a:gd name="T91" fmla="*/ 15 h 81"/>
                <a:gd name="T92" fmla="*/ 26 w 33"/>
                <a:gd name="T93" fmla="*/ 15 h 81"/>
                <a:gd name="T94" fmla="*/ 22 w 33"/>
                <a:gd name="T95" fmla="*/ 15 h 81"/>
                <a:gd name="T96" fmla="*/ 19 w 33"/>
                <a:gd name="T97" fmla="*/ 11 h 81"/>
                <a:gd name="T98" fmla="*/ 19 w 33"/>
                <a:gd name="T99" fmla="*/ 7 h 81"/>
                <a:gd name="T100" fmla="*/ 19 w 33"/>
                <a:gd name="T101" fmla="*/ 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 h="81">
                  <a:moveTo>
                    <a:pt x="19" y="3"/>
                  </a:moveTo>
                  <a:lnTo>
                    <a:pt x="4" y="0"/>
                  </a:lnTo>
                  <a:lnTo>
                    <a:pt x="0" y="0"/>
                  </a:lnTo>
                  <a:lnTo>
                    <a:pt x="4" y="3"/>
                  </a:lnTo>
                  <a:lnTo>
                    <a:pt x="4" y="7"/>
                  </a:lnTo>
                  <a:lnTo>
                    <a:pt x="4" y="7"/>
                  </a:lnTo>
                  <a:lnTo>
                    <a:pt x="7" y="11"/>
                  </a:lnTo>
                  <a:lnTo>
                    <a:pt x="11" y="15"/>
                  </a:lnTo>
                  <a:lnTo>
                    <a:pt x="11" y="15"/>
                  </a:lnTo>
                  <a:lnTo>
                    <a:pt x="11" y="18"/>
                  </a:lnTo>
                  <a:lnTo>
                    <a:pt x="11" y="26"/>
                  </a:lnTo>
                  <a:lnTo>
                    <a:pt x="15" y="26"/>
                  </a:lnTo>
                  <a:lnTo>
                    <a:pt x="15" y="26"/>
                  </a:lnTo>
                  <a:lnTo>
                    <a:pt x="15" y="33"/>
                  </a:lnTo>
                  <a:lnTo>
                    <a:pt x="15" y="33"/>
                  </a:lnTo>
                  <a:lnTo>
                    <a:pt x="15" y="37"/>
                  </a:lnTo>
                  <a:lnTo>
                    <a:pt x="15" y="37"/>
                  </a:lnTo>
                  <a:lnTo>
                    <a:pt x="15" y="41"/>
                  </a:lnTo>
                  <a:lnTo>
                    <a:pt x="15" y="41"/>
                  </a:lnTo>
                  <a:lnTo>
                    <a:pt x="15" y="44"/>
                  </a:lnTo>
                  <a:lnTo>
                    <a:pt x="15" y="48"/>
                  </a:lnTo>
                  <a:lnTo>
                    <a:pt x="15" y="52"/>
                  </a:lnTo>
                  <a:lnTo>
                    <a:pt x="19" y="59"/>
                  </a:lnTo>
                  <a:lnTo>
                    <a:pt x="15" y="63"/>
                  </a:lnTo>
                  <a:lnTo>
                    <a:pt x="15" y="67"/>
                  </a:lnTo>
                  <a:lnTo>
                    <a:pt x="15" y="70"/>
                  </a:lnTo>
                  <a:lnTo>
                    <a:pt x="15" y="74"/>
                  </a:lnTo>
                  <a:lnTo>
                    <a:pt x="15" y="78"/>
                  </a:lnTo>
                  <a:lnTo>
                    <a:pt x="19" y="78"/>
                  </a:lnTo>
                  <a:lnTo>
                    <a:pt x="19" y="78"/>
                  </a:lnTo>
                  <a:lnTo>
                    <a:pt x="22" y="81"/>
                  </a:lnTo>
                  <a:lnTo>
                    <a:pt x="22" y="81"/>
                  </a:lnTo>
                  <a:lnTo>
                    <a:pt x="33" y="78"/>
                  </a:lnTo>
                  <a:lnTo>
                    <a:pt x="33" y="78"/>
                  </a:lnTo>
                  <a:lnTo>
                    <a:pt x="33" y="74"/>
                  </a:lnTo>
                  <a:lnTo>
                    <a:pt x="33" y="70"/>
                  </a:lnTo>
                  <a:lnTo>
                    <a:pt x="33" y="67"/>
                  </a:lnTo>
                  <a:lnTo>
                    <a:pt x="30" y="63"/>
                  </a:lnTo>
                  <a:lnTo>
                    <a:pt x="30" y="44"/>
                  </a:lnTo>
                  <a:lnTo>
                    <a:pt x="33" y="41"/>
                  </a:lnTo>
                  <a:lnTo>
                    <a:pt x="33" y="41"/>
                  </a:lnTo>
                  <a:lnTo>
                    <a:pt x="33" y="37"/>
                  </a:lnTo>
                  <a:lnTo>
                    <a:pt x="33" y="33"/>
                  </a:lnTo>
                  <a:lnTo>
                    <a:pt x="33" y="29"/>
                  </a:lnTo>
                  <a:lnTo>
                    <a:pt x="30" y="22"/>
                  </a:lnTo>
                  <a:lnTo>
                    <a:pt x="26" y="15"/>
                  </a:lnTo>
                  <a:lnTo>
                    <a:pt x="26" y="15"/>
                  </a:lnTo>
                  <a:lnTo>
                    <a:pt x="22" y="15"/>
                  </a:lnTo>
                  <a:lnTo>
                    <a:pt x="19" y="11"/>
                  </a:lnTo>
                  <a:lnTo>
                    <a:pt x="19" y="7"/>
                  </a:lnTo>
                  <a:lnTo>
                    <a:pt x="19" y="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1" name="Freeform 127"/>
            <p:cNvSpPr>
              <a:spLocks/>
            </p:cNvSpPr>
            <p:nvPr/>
          </p:nvSpPr>
          <p:spPr bwMode="auto">
            <a:xfrm>
              <a:off x="4317467" y="2932796"/>
              <a:ext cx="65619" cy="124804"/>
            </a:xfrm>
            <a:custGeom>
              <a:avLst/>
              <a:gdLst>
                <a:gd name="T0" fmla="*/ 25 w 51"/>
                <a:gd name="T1" fmla="*/ 8 h 97"/>
                <a:gd name="T2" fmla="*/ 18 w 51"/>
                <a:gd name="T3" fmla="*/ 11 h 97"/>
                <a:gd name="T4" fmla="*/ 11 w 51"/>
                <a:gd name="T5" fmla="*/ 11 h 97"/>
                <a:gd name="T6" fmla="*/ 7 w 51"/>
                <a:gd name="T7" fmla="*/ 15 h 97"/>
                <a:gd name="T8" fmla="*/ 7 w 51"/>
                <a:gd name="T9" fmla="*/ 22 h 97"/>
                <a:gd name="T10" fmla="*/ 0 w 51"/>
                <a:gd name="T11" fmla="*/ 26 h 97"/>
                <a:gd name="T12" fmla="*/ 3 w 51"/>
                <a:gd name="T13" fmla="*/ 34 h 97"/>
                <a:gd name="T14" fmla="*/ 7 w 51"/>
                <a:gd name="T15" fmla="*/ 34 h 97"/>
                <a:gd name="T16" fmla="*/ 14 w 51"/>
                <a:gd name="T17" fmla="*/ 48 h 97"/>
                <a:gd name="T18" fmla="*/ 14 w 51"/>
                <a:gd name="T19" fmla="*/ 56 h 97"/>
                <a:gd name="T20" fmla="*/ 14 w 51"/>
                <a:gd name="T21" fmla="*/ 60 h 97"/>
                <a:gd name="T22" fmla="*/ 11 w 51"/>
                <a:gd name="T23" fmla="*/ 82 h 97"/>
                <a:gd name="T24" fmla="*/ 14 w 51"/>
                <a:gd name="T25" fmla="*/ 89 h 97"/>
                <a:gd name="T26" fmla="*/ 14 w 51"/>
                <a:gd name="T27" fmla="*/ 97 h 97"/>
                <a:gd name="T28" fmla="*/ 33 w 51"/>
                <a:gd name="T29" fmla="*/ 93 h 97"/>
                <a:gd name="T30" fmla="*/ 33 w 51"/>
                <a:gd name="T31" fmla="*/ 89 h 97"/>
                <a:gd name="T32" fmla="*/ 33 w 51"/>
                <a:gd name="T33" fmla="*/ 78 h 97"/>
                <a:gd name="T34" fmla="*/ 33 w 51"/>
                <a:gd name="T35" fmla="*/ 71 h 97"/>
                <a:gd name="T36" fmla="*/ 33 w 51"/>
                <a:gd name="T37" fmla="*/ 67 h 97"/>
                <a:gd name="T38" fmla="*/ 33 w 51"/>
                <a:gd name="T39" fmla="*/ 67 h 97"/>
                <a:gd name="T40" fmla="*/ 33 w 51"/>
                <a:gd name="T41" fmla="*/ 63 h 97"/>
                <a:gd name="T42" fmla="*/ 33 w 51"/>
                <a:gd name="T43" fmla="*/ 56 h 97"/>
                <a:gd name="T44" fmla="*/ 33 w 51"/>
                <a:gd name="T45" fmla="*/ 52 h 97"/>
                <a:gd name="T46" fmla="*/ 37 w 51"/>
                <a:gd name="T47" fmla="*/ 52 h 97"/>
                <a:gd name="T48" fmla="*/ 40 w 51"/>
                <a:gd name="T49" fmla="*/ 48 h 97"/>
                <a:gd name="T50" fmla="*/ 44 w 51"/>
                <a:gd name="T51" fmla="*/ 41 h 97"/>
                <a:gd name="T52" fmla="*/ 48 w 51"/>
                <a:gd name="T53" fmla="*/ 41 h 97"/>
                <a:gd name="T54" fmla="*/ 44 w 51"/>
                <a:gd name="T55" fmla="*/ 34 h 97"/>
                <a:gd name="T56" fmla="*/ 48 w 51"/>
                <a:gd name="T57" fmla="*/ 30 h 97"/>
                <a:gd name="T58" fmla="*/ 51 w 51"/>
                <a:gd name="T59" fmla="*/ 30 h 97"/>
                <a:gd name="T60" fmla="*/ 48 w 51"/>
                <a:gd name="T61" fmla="*/ 19 h 97"/>
                <a:gd name="T62" fmla="*/ 44 w 51"/>
                <a:gd name="T63" fmla="*/ 15 h 97"/>
                <a:gd name="T64" fmla="*/ 44 w 51"/>
                <a:gd name="T65" fmla="*/ 11 h 97"/>
                <a:gd name="T66" fmla="*/ 37 w 51"/>
                <a:gd name="T67" fmla="*/ 8 h 97"/>
                <a:gd name="T68" fmla="*/ 29 w 51"/>
                <a:gd name="T69" fmla="*/ 0 h 97"/>
                <a:gd name="T70" fmla="*/ 29 w 51"/>
                <a:gd name="T71" fmla="*/ 4 h 97"/>
                <a:gd name="T72" fmla="*/ 25 w 51"/>
                <a:gd name="T73" fmla="*/ 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 h="97">
                  <a:moveTo>
                    <a:pt x="25" y="4"/>
                  </a:moveTo>
                  <a:lnTo>
                    <a:pt x="25" y="8"/>
                  </a:lnTo>
                  <a:lnTo>
                    <a:pt x="22" y="11"/>
                  </a:lnTo>
                  <a:lnTo>
                    <a:pt x="18" y="11"/>
                  </a:lnTo>
                  <a:lnTo>
                    <a:pt x="11" y="11"/>
                  </a:lnTo>
                  <a:lnTo>
                    <a:pt x="11" y="11"/>
                  </a:lnTo>
                  <a:lnTo>
                    <a:pt x="7" y="15"/>
                  </a:lnTo>
                  <a:lnTo>
                    <a:pt x="7" y="15"/>
                  </a:lnTo>
                  <a:lnTo>
                    <a:pt x="3" y="19"/>
                  </a:lnTo>
                  <a:lnTo>
                    <a:pt x="7" y="22"/>
                  </a:lnTo>
                  <a:lnTo>
                    <a:pt x="0" y="22"/>
                  </a:lnTo>
                  <a:lnTo>
                    <a:pt x="0" y="26"/>
                  </a:lnTo>
                  <a:lnTo>
                    <a:pt x="0" y="30"/>
                  </a:lnTo>
                  <a:lnTo>
                    <a:pt x="3" y="34"/>
                  </a:lnTo>
                  <a:lnTo>
                    <a:pt x="7" y="34"/>
                  </a:lnTo>
                  <a:lnTo>
                    <a:pt x="7" y="34"/>
                  </a:lnTo>
                  <a:lnTo>
                    <a:pt x="11" y="41"/>
                  </a:lnTo>
                  <a:lnTo>
                    <a:pt x="14" y="48"/>
                  </a:lnTo>
                  <a:lnTo>
                    <a:pt x="14" y="52"/>
                  </a:lnTo>
                  <a:lnTo>
                    <a:pt x="14" y="56"/>
                  </a:lnTo>
                  <a:lnTo>
                    <a:pt x="14" y="60"/>
                  </a:lnTo>
                  <a:lnTo>
                    <a:pt x="14" y="60"/>
                  </a:lnTo>
                  <a:lnTo>
                    <a:pt x="11" y="63"/>
                  </a:lnTo>
                  <a:lnTo>
                    <a:pt x="11" y="82"/>
                  </a:lnTo>
                  <a:lnTo>
                    <a:pt x="14" y="86"/>
                  </a:lnTo>
                  <a:lnTo>
                    <a:pt x="14" y="89"/>
                  </a:lnTo>
                  <a:lnTo>
                    <a:pt x="14" y="93"/>
                  </a:lnTo>
                  <a:lnTo>
                    <a:pt x="14" y="97"/>
                  </a:lnTo>
                  <a:lnTo>
                    <a:pt x="22" y="97"/>
                  </a:lnTo>
                  <a:lnTo>
                    <a:pt x="33" y="93"/>
                  </a:lnTo>
                  <a:lnTo>
                    <a:pt x="33" y="93"/>
                  </a:lnTo>
                  <a:lnTo>
                    <a:pt x="33" y="89"/>
                  </a:lnTo>
                  <a:lnTo>
                    <a:pt x="33" y="82"/>
                  </a:lnTo>
                  <a:lnTo>
                    <a:pt x="33" y="78"/>
                  </a:lnTo>
                  <a:lnTo>
                    <a:pt x="33" y="78"/>
                  </a:lnTo>
                  <a:lnTo>
                    <a:pt x="33" y="71"/>
                  </a:lnTo>
                  <a:lnTo>
                    <a:pt x="33" y="71"/>
                  </a:lnTo>
                  <a:lnTo>
                    <a:pt x="33" y="67"/>
                  </a:lnTo>
                  <a:lnTo>
                    <a:pt x="33" y="67"/>
                  </a:lnTo>
                  <a:lnTo>
                    <a:pt x="33" y="67"/>
                  </a:lnTo>
                  <a:lnTo>
                    <a:pt x="33" y="63"/>
                  </a:lnTo>
                  <a:lnTo>
                    <a:pt x="33" y="63"/>
                  </a:lnTo>
                  <a:lnTo>
                    <a:pt x="33" y="60"/>
                  </a:lnTo>
                  <a:lnTo>
                    <a:pt x="33" y="56"/>
                  </a:lnTo>
                  <a:lnTo>
                    <a:pt x="33" y="52"/>
                  </a:lnTo>
                  <a:lnTo>
                    <a:pt x="33" y="52"/>
                  </a:lnTo>
                  <a:lnTo>
                    <a:pt x="37" y="52"/>
                  </a:lnTo>
                  <a:lnTo>
                    <a:pt x="37" y="52"/>
                  </a:lnTo>
                  <a:lnTo>
                    <a:pt x="40" y="48"/>
                  </a:lnTo>
                  <a:lnTo>
                    <a:pt x="40" y="48"/>
                  </a:lnTo>
                  <a:lnTo>
                    <a:pt x="44" y="45"/>
                  </a:lnTo>
                  <a:lnTo>
                    <a:pt x="44" y="41"/>
                  </a:lnTo>
                  <a:lnTo>
                    <a:pt x="48" y="41"/>
                  </a:lnTo>
                  <a:lnTo>
                    <a:pt x="48" y="41"/>
                  </a:lnTo>
                  <a:lnTo>
                    <a:pt x="48" y="37"/>
                  </a:lnTo>
                  <a:lnTo>
                    <a:pt x="44" y="34"/>
                  </a:lnTo>
                  <a:lnTo>
                    <a:pt x="44" y="34"/>
                  </a:lnTo>
                  <a:lnTo>
                    <a:pt x="48" y="30"/>
                  </a:lnTo>
                  <a:lnTo>
                    <a:pt x="51" y="30"/>
                  </a:lnTo>
                  <a:lnTo>
                    <a:pt x="51" y="30"/>
                  </a:lnTo>
                  <a:lnTo>
                    <a:pt x="48" y="22"/>
                  </a:lnTo>
                  <a:lnTo>
                    <a:pt x="48" y="19"/>
                  </a:lnTo>
                  <a:lnTo>
                    <a:pt x="44" y="19"/>
                  </a:lnTo>
                  <a:lnTo>
                    <a:pt x="44" y="15"/>
                  </a:lnTo>
                  <a:lnTo>
                    <a:pt x="44" y="11"/>
                  </a:lnTo>
                  <a:lnTo>
                    <a:pt x="44" y="11"/>
                  </a:lnTo>
                  <a:lnTo>
                    <a:pt x="40" y="8"/>
                  </a:lnTo>
                  <a:lnTo>
                    <a:pt x="37" y="8"/>
                  </a:lnTo>
                  <a:lnTo>
                    <a:pt x="37" y="4"/>
                  </a:lnTo>
                  <a:lnTo>
                    <a:pt x="29" y="0"/>
                  </a:lnTo>
                  <a:lnTo>
                    <a:pt x="29" y="0"/>
                  </a:lnTo>
                  <a:lnTo>
                    <a:pt x="29" y="4"/>
                  </a:lnTo>
                  <a:lnTo>
                    <a:pt x="25" y="4"/>
                  </a:lnTo>
                  <a:lnTo>
                    <a:pt x="25"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2" name="Freeform 128"/>
            <p:cNvSpPr>
              <a:spLocks noEditPoints="1"/>
            </p:cNvSpPr>
            <p:nvPr/>
          </p:nvSpPr>
          <p:spPr bwMode="auto">
            <a:xfrm>
              <a:off x="4550346" y="2714068"/>
              <a:ext cx="247033" cy="319084"/>
            </a:xfrm>
            <a:custGeom>
              <a:avLst/>
              <a:gdLst>
                <a:gd name="T0" fmla="*/ 189 w 192"/>
                <a:gd name="T1" fmla="*/ 63 h 248"/>
                <a:gd name="T2" fmla="*/ 185 w 192"/>
                <a:gd name="T3" fmla="*/ 122 h 248"/>
                <a:gd name="T4" fmla="*/ 174 w 192"/>
                <a:gd name="T5" fmla="*/ 126 h 248"/>
                <a:gd name="T6" fmla="*/ 174 w 192"/>
                <a:gd name="T7" fmla="*/ 133 h 248"/>
                <a:gd name="T8" fmla="*/ 167 w 192"/>
                <a:gd name="T9" fmla="*/ 141 h 248"/>
                <a:gd name="T10" fmla="*/ 167 w 192"/>
                <a:gd name="T11" fmla="*/ 148 h 248"/>
                <a:gd name="T12" fmla="*/ 167 w 192"/>
                <a:gd name="T13" fmla="*/ 155 h 248"/>
                <a:gd name="T14" fmla="*/ 159 w 192"/>
                <a:gd name="T15" fmla="*/ 166 h 248"/>
                <a:gd name="T16" fmla="*/ 163 w 192"/>
                <a:gd name="T17" fmla="*/ 166 h 248"/>
                <a:gd name="T18" fmla="*/ 163 w 192"/>
                <a:gd name="T19" fmla="*/ 170 h 248"/>
                <a:gd name="T20" fmla="*/ 167 w 192"/>
                <a:gd name="T21" fmla="*/ 178 h 248"/>
                <a:gd name="T22" fmla="*/ 174 w 192"/>
                <a:gd name="T23" fmla="*/ 185 h 248"/>
                <a:gd name="T24" fmla="*/ 174 w 192"/>
                <a:gd name="T25" fmla="*/ 192 h 248"/>
                <a:gd name="T26" fmla="*/ 167 w 192"/>
                <a:gd name="T27" fmla="*/ 196 h 248"/>
                <a:gd name="T28" fmla="*/ 155 w 192"/>
                <a:gd name="T29" fmla="*/ 200 h 248"/>
                <a:gd name="T30" fmla="*/ 152 w 192"/>
                <a:gd name="T31" fmla="*/ 204 h 248"/>
                <a:gd name="T32" fmla="*/ 148 w 192"/>
                <a:gd name="T33" fmla="*/ 207 h 248"/>
                <a:gd name="T34" fmla="*/ 144 w 192"/>
                <a:gd name="T35" fmla="*/ 215 h 248"/>
                <a:gd name="T36" fmla="*/ 141 w 192"/>
                <a:gd name="T37" fmla="*/ 218 h 248"/>
                <a:gd name="T38" fmla="*/ 130 w 192"/>
                <a:gd name="T39" fmla="*/ 226 h 248"/>
                <a:gd name="T40" fmla="*/ 118 w 192"/>
                <a:gd name="T41" fmla="*/ 222 h 248"/>
                <a:gd name="T42" fmla="*/ 111 w 192"/>
                <a:gd name="T43" fmla="*/ 226 h 248"/>
                <a:gd name="T44" fmla="*/ 115 w 192"/>
                <a:gd name="T45" fmla="*/ 230 h 248"/>
                <a:gd name="T46" fmla="*/ 107 w 192"/>
                <a:gd name="T47" fmla="*/ 237 h 248"/>
                <a:gd name="T48" fmla="*/ 89 w 192"/>
                <a:gd name="T49" fmla="*/ 241 h 248"/>
                <a:gd name="T50" fmla="*/ 78 w 192"/>
                <a:gd name="T51" fmla="*/ 248 h 248"/>
                <a:gd name="T52" fmla="*/ 74 w 192"/>
                <a:gd name="T53" fmla="*/ 241 h 248"/>
                <a:gd name="T54" fmla="*/ 70 w 192"/>
                <a:gd name="T55" fmla="*/ 248 h 248"/>
                <a:gd name="T56" fmla="*/ 59 w 192"/>
                <a:gd name="T57" fmla="*/ 248 h 248"/>
                <a:gd name="T58" fmla="*/ 55 w 192"/>
                <a:gd name="T59" fmla="*/ 241 h 248"/>
                <a:gd name="T60" fmla="*/ 48 w 192"/>
                <a:gd name="T61" fmla="*/ 233 h 248"/>
                <a:gd name="T62" fmla="*/ 33 w 192"/>
                <a:gd name="T63" fmla="*/ 222 h 248"/>
                <a:gd name="T64" fmla="*/ 33 w 192"/>
                <a:gd name="T65" fmla="*/ 215 h 248"/>
                <a:gd name="T66" fmla="*/ 33 w 192"/>
                <a:gd name="T67" fmla="*/ 211 h 248"/>
                <a:gd name="T68" fmla="*/ 41 w 192"/>
                <a:gd name="T69" fmla="*/ 211 h 248"/>
                <a:gd name="T70" fmla="*/ 48 w 192"/>
                <a:gd name="T71" fmla="*/ 211 h 248"/>
                <a:gd name="T72" fmla="*/ 55 w 192"/>
                <a:gd name="T73" fmla="*/ 211 h 248"/>
                <a:gd name="T74" fmla="*/ 52 w 192"/>
                <a:gd name="T75" fmla="*/ 207 h 248"/>
                <a:gd name="T76" fmla="*/ 44 w 192"/>
                <a:gd name="T77" fmla="*/ 200 h 248"/>
                <a:gd name="T78" fmla="*/ 48 w 192"/>
                <a:gd name="T79" fmla="*/ 189 h 248"/>
                <a:gd name="T80" fmla="*/ 48 w 192"/>
                <a:gd name="T81" fmla="*/ 185 h 248"/>
                <a:gd name="T82" fmla="*/ 44 w 192"/>
                <a:gd name="T83" fmla="*/ 178 h 248"/>
                <a:gd name="T84" fmla="*/ 37 w 192"/>
                <a:gd name="T85" fmla="*/ 166 h 248"/>
                <a:gd name="T86" fmla="*/ 26 w 192"/>
                <a:gd name="T87" fmla="*/ 159 h 248"/>
                <a:gd name="T88" fmla="*/ 18 w 192"/>
                <a:gd name="T89" fmla="*/ 137 h 248"/>
                <a:gd name="T90" fmla="*/ 22 w 192"/>
                <a:gd name="T91" fmla="*/ 133 h 248"/>
                <a:gd name="T92" fmla="*/ 52 w 192"/>
                <a:gd name="T93" fmla="*/ 85 h 248"/>
                <a:gd name="T94" fmla="*/ 59 w 192"/>
                <a:gd name="T95" fmla="*/ 48 h 248"/>
                <a:gd name="T96" fmla="*/ 48 w 192"/>
                <a:gd name="T97" fmla="*/ 29 h 248"/>
                <a:gd name="T98" fmla="*/ 41 w 192"/>
                <a:gd name="T99" fmla="*/ 7 h 248"/>
                <a:gd name="T100" fmla="*/ 0 w 192"/>
                <a:gd name="T101" fmla="*/ 16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248">
                  <a:moveTo>
                    <a:pt x="41" y="7"/>
                  </a:moveTo>
                  <a:lnTo>
                    <a:pt x="59" y="0"/>
                  </a:lnTo>
                  <a:lnTo>
                    <a:pt x="189" y="63"/>
                  </a:lnTo>
                  <a:lnTo>
                    <a:pt x="192" y="122"/>
                  </a:lnTo>
                  <a:lnTo>
                    <a:pt x="189" y="122"/>
                  </a:lnTo>
                  <a:lnTo>
                    <a:pt x="185" y="122"/>
                  </a:lnTo>
                  <a:lnTo>
                    <a:pt x="181" y="122"/>
                  </a:lnTo>
                  <a:lnTo>
                    <a:pt x="178" y="122"/>
                  </a:lnTo>
                  <a:lnTo>
                    <a:pt x="174" y="126"/>
                  </a:lnTo>
                  <a:lnTo>
                    <a:pt x="174" y="129"/>
                  </a:lnTo>
                  <a:lnTo>
                    <a:pt x="178" y="129"/>
                  </a:lnTo>
                  <a:lnTo>
                    <a:pt x="174" y="133"/>
                  </a:lnTo>
                  <a:lnTo>
                    <a:pt x="170" y="141"/>
                  </a:lnTo>
                  <a:lnTo>
                    <a:pt x="167" y="141"/>
                  </a:lnTo>
                  <a:lnTo>
                    <a:pt x="167" y="141"/>
                  </a:lnTo>
                  <a:lnTo>
                    <a:pt x="167" y="144"/>
                  </a:lnTo>
                  <a:lnTo>
                    <a:pt x="167" y="144"/>
                  </a:lnTo>
                  <a:lnTo>
                    <a:pt x="167" y="148"/>
                  </a:lnTo>
                  <a:lnTo>
                    <a:pt x="163" y="152"/>
                  </a:lnTo>
                  <a:lnTo>
                    <a:pt x="163" y="152"/>
                  </a:lnTo>
                  <a:lnTo>
                    <a:pt x="167" y="155"/>
                  </a:lnTo>
                  <a:lnTo>
                    <a:pt x="167" y="159"/>
                  </a:lnTo>
                  <a:lnTo>
                    <a:pt x="163" y="159"/>
                  </a:lnTo>
                  <a:lnTo>
                    <a:pt x="159" y="166"/>
                  </a:lnTo>
                  <a:lnTo>
                    <a:pt x="159" y="170"/>
                  </a:lnTo>
                  <a:lnTo>
                    <a:pt x="159" y="170"/>
                  </a:lnTo>
                  <a:lnTo>
                    <a:pt x="163" y="166"/>
                  </a:lnTo>
                  <a:lnTo>
                    <a:pt x="167" y="166"/>
                  </a:lnTo>
                  <a:lnTo>
                    <a:pt x="167" y="170"/>
                  </a:lnTo>
                  <a:lnTo>
                    <a:pt x="163" y="170"/>
                  </a:lnTo>
                  <a:lnTo>
                    <a:pt x="167" y="174"/>
                  </a:lnTo>
                  <a:lnTo>
                    <a:pt x="167" y="174"/>
                  </a:lnTo>
                  <a:lnTo>
                    <a:pt x="167" y="178"/>
                  </a:lnTo>
                  <a:lnTo>
                    <a:pt x="167" y="181"/>
                  </a:lnTo>
                  <a:lnTo>
                    <a:pt x="167" y="185"/>
                  </a:lnTo>
                  <a:lnTo>
                    <a:pt x="174" y="185"/>
                  </a:lnTo>
                  <a:lnTo>
                    <a:pt x="174" y="189"/>
                  </a:lnTo>
                  <a:lnTo>
                    <a:pt x="174" y="189"/>
                  </a:lnTo>
                  <a:lnTo>
                    <a:pt x="174" y="192"/>
                  </a:lnTo>
                  <a:lnTo>
                    <a:pt x="174" y="192"/>
                  </a:lnTo>
                  <a:lnTo>
                    <a:pt x="170" y="196"/>
                  </a:lnTo>
                  <a:lnTo>
                    <a:pt x="167" y="196"/>
                  </a:lnTo>
                  <a:lnTo>
                    <a:pt x="163" y="196"/>
                  </a:lnTo>
                  <a:lnTo>
                    <a:pt x="159" y="196"/>
                  </a:lnTo>
                  <a:lnTo>
                    <a:pt x="155" y="200"/>
                  </a:lnTo>
                  <a:lnTo>
                    <a:pt x="155" y="200"/>
                  </a:lnTo>
                  <a:lnTo>
                    <a:pt x="155" y="204"/>
                  </a:lnTo>
                  <a:lnTo>
                    <a:pt x="152" y="204"/>
                  </a:lnTo>
                  <a:lnTo>
                    <a:pt x="152" y="207"/>
                  </a:lnTo>
                  <a:lnTo>
                    <a:pt x="148" y="207"/>
                  </a:lnTo>
                  <a:lnTo>
                    <a:pt x="148" y="207"/>
                  </a:lnTo>
                  <a:lnTo>
                    <a:pt x="144" y="211"/>
                  </a:lnTo>
                  <a:lnTo>
                    <a:pt x="144" y="211"/>
                  </a:lnTo>
                  <a:lnTo>
                    <a:pt x="144" y="215"/>
                  </a:lnTo>
                  <a:lnTo>
                    <a:pt x="141" y="215"/>
                  </a:lnTo>
                  <a:lnTo>
                    <a:pt x="144" y="218"/>
                  </a:lnTo>
                  <a:lnTo>
                    <a:pt x="141" y="218"/>
                  </a:lnTo>
                  <a:lnTo>
                    <a:pt x="141" y="222"/>
                  </a:lnTo>
                  <a:lnTo>
                    <a:pt x="137" y="222"/>
                  </a:lnTo>
                  <a:lnTo>
                    <a:pt x="130" y="226"/>
                  </a:lnTo>
                  <a:lnTo>
                    <a:pt x="126" y="226"/>
                  </a:lnTo>
                  <a:lnTo>
                    <a:pt x="122" y="226"/>
                  </a:lnTo>
                  <a:lnTo>
                    <a:pt x="118" y="222"/>
                  </a:lnTo>
                  <a:lnTo>
                    <a:pt x="115" y="222"/>
                  </a:lnTo>
                  <a:lnTo>
                    <a:pt x="111" y="222"/>
                  </a:lnTo>
                  <a:lnTo>
                    <a:pt x="111" y="226"/>
                  </a:lnTo>
                  <a:lnTo>
                    <a:pt x="111" y="226"/>
                  </a:lnTo>
                  <a:lnTo>
                    <a:pt x="111" y="230"/>
                  </a:lnTo>
                  <a:lnTo>
                    <a:pt x="115" y="230"/>
                  </a:lnTo>
                  <a:lnTo>
                    <a:pt x="115" y="233"/>
                  </a:lnTo>
                  <a:lnTo>
                    <a:pt x="111" y="233"/>
                  </a:lnTo>
                  <a:lnTo>
                    <a:pt x="107" y="237"/>
                  </a:lnTo>
                  <a:lnTo>
                    <a:pt x="104" y="237"/>
                  </a:lnTo>
                  <a:lnTo>
                    <a:pt x="93" y="241"/>
                  </a:lnTo>
                  <a:lnTo>
                    <a:pt x="89" y="241"/>
                  </a:lnTo>
                  <a:lnTo>
                    <a:pt x="85" y="244"/>
                  </a:lnTo>
                  <a:lnTo>
                    <a:pt x="81" y="244"/>
                  </a:lnTo>
                  <a:lnTo>
                    <a:pt x="78" y="248"/>
                  </a:lnTo>
                  <a:lnTo>
                    <a:pt x="78" y="244"/>
                  </a:lnTo>
                  <a:lnTo>
                    <a:pt x="74" y="241"/>
                  </a:lnTo>
                  <a:lnTo>
                    <a:pt x="74" y="241"/>
                  </a:lnTo>
                  <a:lnTo>
                    <a:pt x="70" y="241"/>
                  </a:lnTo>
                  <a:lnTo>
                    <a:pt x="70" y="244"/>
                  </a:lnTo>
                  <a:lnTo>
                    <a:pt x="70" y="248"/>
                  </a:lnTo>
                  <a:lnTo>
                    <a:pt x="67" y="248"/>
                  </a:lnTo>
                  <a:lnTo>
                    <a:pt x="63" y="248"/>
                  </a:lnTo>
                  <a:lnTo>
                    <a:pt x="59" y="248"/>
                  </a:lnTo>
                  <a:lnTo>
                    <a:pt x="59" y="244"/>
                  </a:lnTo>
                  <a:lnTo>
                    <a:pt x="55" y="244"/>
                  </a:lnTo>
                  <a:lnTo>
                    <a:pt x="55" y="241"/>
                  </a:lnTo>
                  <a:lnTo>
                    <a:pt x="55" y="237"/>
                  </a:lnTo>
                  <a:lnTo>
                    <a:pt x="52" y="233"/>
                  </a:lnTo>
                  <a:lnTo>
                    <a:pt x="48" y="233"/>
                  </a:lnTo>
                  <a:lnTo>
                    <a:pt x="44" y="226"/>
                  </a:lnTo>
                  <a:lnTo>
                    <a:pt x="37" y="222"/>
                  </a:lnTo>
                  <a:lnTo>
                    <a:pt x="33" y="222"/>
                  </a:lnTo>
                  <a:lnTo>
                    <a:pt x="33" y="218"/>
                  </a:lnTo>
                  <a:lnTo>
                    <a:pt x="33" y="218"/>
                  </a:lnTo>
                  <a:lnTo>
                    <a:pt x="33" y="215"/>
                  </a:lnTo>
                  <a:lnTo>
                    <a:pt x="33" y="215"/>
                  </a:lnTo>
                  <a:lnTo>
                    <a:pt x="33" y="211"/>
                  </a:lnTo>
                  <a:lnTo>
                    <a:pt x="33" y="211"/>
                  </a:lnTo>
                  <a:lnTo>
                    <a:pt x="37" y="211"/>
                  </a:lnTo>
                  <a:lnTo>
                    <a:pt x="37" y="211"/>
                  </a:lnTo>
                  <a:lnTo>
                    <a:pt x="41" y="211"/>
                  </a:lnTo>
                  <a:lnTo>
                    <a:pt x="44" y="211"/>
                  </a:lnTo>
                  <a:lnTo>
                    <a:pt x="44" y="211"/>
                  </a:lnTo>
                  <a:lnTo>
                    <a:pt x="48" y="211"/>
                  </a:lnTo>
                  <a:lnTo>
                    <a:pt x="52" y="211"/>
                  </a:lnTo>
                  <a:lnTo>
                    <a:pt x="52" y="211"/>
                  </a:lnTo>
                  <a:lnTo>
                    <a:pt x="55" y="211"/>
                  </a:lnTo>
                  <a:lnTo>
                    <a:pt x="55" y="211"/>
                  </a:lnTo>
                  <a:lnTo>
                    <a:pt x="55" y="211"/>
                  </a:lnTo>
                  <a:lnTo>
                    <a:pt x="52" y="207"/>
                  </a:lnTo>
                  <a:lnTo>
                    <a:pt x="48" y="204"/>
                  </a:lnTo>
                  <a:lnTo>
                    <a:pt x="48" y="204"/>
                  </a:lnTo>
                  <a:lnTo>
                    <a:pt x="44" y="200"/>
                  </a:lnTo>
                  <a:lnTo>
                    <a:pt x="44" y="196"/>
                  </a:lnTo>
                  <a:lnTo>
                    <a:pt x="44" y="192"/>
                  </a:lnTo>
                  <a:lnTo>
                    <a:pt x="48" y="189"/>
                  </a:lnTo>
                  <a:lnTo>
                    <a:pt x="44" y="189"/>
                  </a:lnTo>
                  <a:lnTo>
                    <a:pt x="44" y="185"/>
                  </a:lnTo>
                  <a:lnTo>
                    <a:pt x="48" y="185"/>
                  </a:lnTo>
                  <a:lnTo>
                    <a:pt x="48" y="181"/>
                  </a:lnTo>
                  <a:lnTo>
                    <a:pt x="44" y="178"/>
                  </a:lnTo>
                  <a:lnTo>
                    <a:pt x="44" y="178"/>
                  </a:lnTo>
                  <a:lnTo>
                    <a:pt x="44" y="174"/>
                  </a:lnTo>
                  <a:lnTo>
                    <a:pt x="41" y="170"/>
                  </a:lnTo>
                  <a:lnTo>
                    <a:pt x="37" y="166"/>
                  </a:lnTo>
                  <a:lnTo>
                    <a:pt x="30" y="163"/>
                  </a:lnTo>
                  <a:lnTo>
                    <a:pt x="30" y="163"/>
                  </a:lnTo>
                  <a:lnTo>
                    <a:pt x="26" y="159"/>
                  </a:lnTo>
                  <a:lnTo>
                    <a:pt x="22" y="155"/>
                  </a:lnTo>
                  <a:lnTo>
                    <a:pt x="22" y="155"/>
                  </a:lnTo>
                  <a:lnTo>
                    <a:pt x="18" y="137"/>
                  </a:lnTo>
                  <a:lnTo>
                    <a:pt x="18" y="133"/>
                  </a:lnTo>
                  <a:lnTo>
                    <a:pt x="22" y="133"/>
                  </a:lnTo>
                  <a:lnTo>
                    <a:pt x="22" y="133"/>
                  </a:lnTo>
                  <a:lnTo>
                    <a:pt x="26" y="129"/>
                  </a:lnTo>
                  <a:lnTo>
                    <a:pt x="52" y="107"/>
                  </a:lnTo>
                  <a:lnTo>
                    <a:pt x="52" y="85"/>
                  </a:lnTo>
                  <a:lnTo>
                    <a:pt x="55" y="55"/>
                  </a:lnTo>
                  <a:lnTo>
                    <a:pt x="59" y="55"/>
                  </a:lnTo>
                  <a:lnTo>
                    <a:pt x="59" y="48"/>
                  </a:lnTo>
                  <a:lnTo>
                    <a:pt x="48" y="37"/>
                  </a:lnTo>
                  <a:lnTo>
                    <a:pt x="48" y="33"/>
                  </a:lnTo>
                  <a:lnTo>
                    <a:pt x="48" y="29"/>
                  </a:lnTo>
                  <a:lnTo>
                    <a:pt x="41" y="11"/>
                  </a:lnTo>
                  <a:lnTo>
                    <a:pt x="41" y="7"/>
                  </a:lnTo>
                  <a:lnTo>
                    <a:pt x="41" y="7"/>
                  </a:lnTo>
                  <a:close/>
                  <a:moveTo>
                    <a:pt x="4" y="163"/>
                  </a:moveTo>
                  <a:lnTo>
                    <a:pt x="4" y="163"/>
                  </a:lnTo>
                  <a:lnTo>
                    <a:pt x="0" y="163"/>
                  </a:lnTo>
                  <a:lnTo>
                    <a:pt x="0" y="163"/>
                  </a:lnTo>
                  <a:lnTo>
                    <a:pt x="4" y="1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3" name="Freeform 129"/>
            <p:cNvSpPr>
              <a:spLocks/>
            </p:cNvSpPr>
            <p:nvPr/>
          </p:nvSpPr>
          <p:spPr bwMode="auto">
            <a:xfrm>
              <a:off x="4302026" y="2717929"/>
              <a:ext cx="324231" cy="229020"/>
            </a:xfrm>
            <a:custGeom>
              <a:avLst/>
              <a:gdLst>
                <a:gd name="T0" fmla="*/ 52 w 252"/>
                <a:gd name="T1" fmla="*/ 175 h 178"/>
                <a:gd name="T2" fmla="*/ 49 w 252"/>
                <a:gd name="T3" fmla="*/ 171 h 178"/>
                <a:gd name="T4" fmla="*/ 41 w 252"/>
                <a:gd name="T5" fmla="*/ 167 h 178"/>
                <a:gd name="T6" fmla="*/ 37 w 252"/>
                <a:gd name="T7" fmla="*/ 171 h 178"/>
                <a:gd name="T8" fmla="*/ 30 w 252"/>
                <a:gd name="T9" fmla="*/ 167 h 178"/>
                <a:gd name="T10" fmla="*/ 34 w 252"/>
                <a:gd name="T11" fmla="*/ 163 h 178"/>
                <a:gd name="T12" fmla="*/ 30 w 252"/>
                <a:gd name="T13" fmla="*/ 160 h 178"/>
                <a:gd name="T14" fmla="*/ 23 w 252"/>
                <a:gd name="T15" fmla="*/ 160 h 178"/>
                <a:gd name="T16" fmla="*/ 15 w 252"/>
                <a:gd name="T17" fmla="*/ 152 h 178"/>
                <a:gd name="T18" fmla="*/ 0 w 252"/>
                <a:gd name="T19" fmla="*/ 138 h 178"/>
                <a:gd name="T20" fmla="*/ 4 w 252"/>
                <a:gd name="T21" fmla="*/ 130 h 178"/>
                <a:gd name="T22" fmla="*/ 8 w 252"/>
                <a:gd name="T23" fmla="*/ 130 h 178"/>
                <a:gd name="T24" fmla="*/ 23 w 252"/>
                <a:gd name="T25" fmla="*/ 130 h 178"/>
                <a:gd name="T26" fmla="*/ 34 w 252"/>
                <a:gd name="T27" fmla="*/ 126 h 178"/>
                <a:gd name="T28" fmla="*/ 41 w 252"/>
                <a:gd name="T29" fmla="*/ 123 h 178"/>
                <a:gd name="T30" fmla="*/ 52 w 252"/>
                <a:gd name="T31" fmla="*/ 123 h 178"/>
                <a:gd name="T32" fmla="*/ 63 w 252"/>
                <a:gd name="T33" fmla="*/ 115 h 178"/>
                <a:gd name="T34" fmla="*/ 63 w 252"/>
                <a:gd name="T35" fmla="*/ 108 h 178"/>
                <a:gd name="T36" fmla="*/ 67 w 252"/>
                <a:gd name="T37" fmla="*/ 67 h 178"/>
                <a:gd name="T38" fmla="*/ 111 w 252"/>
                <a:gd name="T39" fmla="*/ 45 h 178"/>
                <a:gd name="T40" fmla="*/ 215 w 252"/>
                <a:gd name="T41" fmla="*/ 8 h 178"/>
                <a:gd name="T42" fmla="*/ 234 w 252"/>
                <a:gd name="T43" fmla="*/ 4 h 178"/>
                <a:gd name="T44" fmla="*/ 241 w 252"/>
                <a:gd name="T45" fmla="*/ 26 h 178"/>
                <a:gd name="T46" fmla="*/ 241 w 252"/>
                <a:gd name="T47" fmla="*/ 34 h 178"/>
                <a:gd name="T48" fmla="*/ 252 w 252"/>
                <a:gd name="T49" fmla="*/ 52 h 178"/>
                <a:gd name="T50" fmla="*/ 245 w 252"/>
                <a:gd name="T51" fmla="*/ 82 h 178"/>
                <a:gd name="T52" fmla="*/ 219 w 252"/>
                <a:gd name="T53" fmla="*/ 126 h 178"/>
                <a:gd name="T54" fmla="*/ 215 w 252"/>
                <a:gd name="T55" fmla="*/ 130 h 178"/>
                <a:gd name="T56" fmla="*/ 211 w 252"/>
                <a:gd name="T57" fmla="*/ 134 h 178"/>
                <a:gd name="T58" fmla="*/ 211 w 252"/>
                <a:gd name="T59" fmla="*/ 149 h 178"/>
                <a:gd name="T60" fmla="*/ 208 w 252"/>
                <a:gd name="T61" fmla="*/ 156 h 178"/>
                <a:gd name="T62" fmla="*/ 204 w 252"/>
                <a:gd name="T63" fmla="*/ 156 h 178"/>
                <a:gd name="T64" fmla="*/ 200 w 252"/>
                <a:gd name="T65" fmla="*/ 156 h 178"/>
                <a:gd name="T66" fmla="*/ 197 w 252"/>
                <a:gd name="T67" fmla="*/ 160 h 178"/>
                <a:gd name="T68" fmla="*/ 189 w 252"/>
                <a:gd name="T69" fmla="*/ 160 h 178"/>
                <a:gd name="T70" fmla="*/ 182 w 252"/>
                <a:gd name="T71" fmla="*/ 156 h 178"/>
                <a:gd name="T72" fmla="*/ 171 w 252"/>
                <a:gd name="T73" fmla="*/ 156 h 178"/>
                <a:gd name="T74" fmla="*/ 156 w 252"/>
                <a:gd name="T75" fmla="*/ 156 h 178"/>
                <a:gd name="T76" fmla="*/ 149 w 252"/>
                <a:gd name="T77" fmla="*/ 163 h 178"/>
                <a:gd name="T78" fmla="*/ 141 w 252"/>
                <a:gd name="T79" fmla="*/ 163 h 178"/>
                <a:gd name="T80" fmla="*/ 130 w 252"/>
                <a:gd name="T81" fmla="*/ 160 h 178"/>
                <a:gd name="T82" fmla="*/ 126 w 252"/>
                <a:gd name="T83" fmla="*/ 156 h 178"/>
                <a:gd name="T84" fmla="*/ 123 w 252"/>
                <a:gd name="T85" fmla="*/ 156 h 178"/>
                <a:gd name="T86" fmla="*/ 115 w 252"/>
                <a:gd name="T87" fmla="*/ 156 h 178"/>
                <a:gd name="T88" fmla="*/ 111 w 252"/>
                <a:gd name="T89" fmla="*/ 156 h 178"/>
                <a:gd name="T90" fmla="*/ 108 w 252"/>
                <a:gd name="T91" fmla="*/ 160 h 178"/>
                <a:gd name="T92" fmla="*/ 100 w 252"/>
                <a:gd name="T93" fmla="*/ 152 h 178"/>
                <a:gd name="T94" fmla="*/ 97 w 252"/>
                <a:gd name="T95" fmla="*/ 149 h 178"/>
                <a:gd name="T96" fmla="*/ 89 w 252"/>
                <a:gd name="T97" fmla="*/ 149 h 178"/>
                <a:gd name="T98" fmla="*/ 86 w 252"/>
                <a:gd name="T99" fmla="*/ 149 h 178"/>
                <a:gd name="T100" fmla="*/ 82 w 252"/>
                <a:gd name="T101" fmla="*/ 149 h 178"/>
                <a:gd name="T102" fmla="*/ 74 w 252"/>
                <a:gd name="T103" fmla="*/ 149 h 178"/>
                <a:gd name="T104" fmla="*/ 67 w 252"/>
                <a:gd name="T105" fmla="*/ 149 h 178"/>
                <a:gd name="T106" fmla="*/ 63 w 252"/>
                <a:gd name="T107" fmla="*/ 152 h 178"/>
                <a:gd name="T108" fmla="*/ 60 w 252"/>
                <a:gd name="T109" fmla="*/ 156 h 178"/>
                <a:gd name="T110" fmla="*/ 60 w 252"/>
                <a:gd name="T111" fmla="*/ 156 h 178"/>
                <a:gd name="T112" fmla="*/ 60 w 252"/>
                <a:gd name="T113" fmla="*/ 160 h 178"/>
                <a:gd name="T114" fmla="*/ 63 w 252"/>
                <a:gd name="T115" fmla="*/ 163 h 178"/>
                <a:gd name="T116" fmla="*/ 56 w 252"/>
                <a:gd name="T117" fmla="*/ 167 h 178"/>
                <a:gd name="T118" fmla="*/ 56 w 252"/>
                <a:gd name="T119" fmla="*/ 171 h 178"/>
                <a:gd name="T120" fmla="*/ 60 w 252"/>
                <a:gd name="T121" fmla="*/ 175 h 178"/>
                <a:gd name="T122" fmla="*/ 56 w 252"/>
                <a:gd name="T12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78">
                  <a:moveTo>
                    <a:pt x="56" y="178"/>
                  </a:moveTo>
                  <a:lnTo>
                    <a:pt x="52" y="175"/>
                  </a:lnTo>
                  <a:lnTo>
                    <a:pt x="49" y="175"/>
                  </a:lnTo>
                  <a:lnTo>
                    <a:pt x="49" y="171"/>
                  </a:lnTo>
                  <a:lnTo>
                    <a:pt x="41" y="167"/>
                  </a:lnTo>
                  <a:lnTo>
                    <a:pt x="41" y="167"/>
                  </a:lnTo>
                  <a:lnTo>
                    <a:pt x="41" y="171"/>
                  </a:lnTo>
                  <a:lnTo>
                    <a:pt x="37" y="171"/>
                  </a:lnTo>
                  <a:lnTo>
                    <a:pt x="34" y="171"/>
                  </a:lnTo>
                  <a:lnTo>
                    <a:pt x="30" y="167"/>
                  </a:lnTo>
                  <a:lnTo>
                    <a:pt x="34" y="163"/>
                  </a:lnTo>
                  <a:lnTo>
                    <a:pt x="34" y="163"/>
                  </a:lnTo>
                  <a:lnTo>
                    <a:pt x="30" y="160"/>
                  </a:lnTo>
                  <a:lnTo>
                    <a:pt x="30" y="160"/>
                  </a:lnTo>
                  <a:lnTo>
                    <a:pt x="30" y="160"/>
                  </a:lnTo>
                  <a:lnTo>
                    <a:pt x="23" y="160"/>
                  </a:lnTo>
                  <a:lnTo>
                    <a:pt x="15" y="156"/>
                  </a:lnTo>
                  <a:lnTo>
                    <a:pt x="15" y="152"/>
                  </a:lnTo>
                  <a:lnTo>
                    <a:pt x="0" y="141"/>
                  </a:lnTo>
                  <a:lnTo>
                    <a:pt x="0" y="138"/>
                  </a:lnTo>
                  <a:lnTo>
                    <a:pt x="4" y="134"/>
                  </a:lnTo>
                  <a:lnTo>
                    <a:pt x="4" y="130"/>
                  </a:lnTo>
                  <a:lnTo>
                    <a:pt x="4" y="130"/>
                  </a:lnTo>
                  <a:lnTo>
                    <a:pt x="8" y="130"/>
                  </a:lnTo>
                  <a:lnTo>
                    <a:pt x="19" y="130"/>
                  </a:lnTo>
                  <a:lnTo>
                    <a:pt x="23" y="130"/>
                  </a:lnTo>
                  <a:lnTo>
                    <a:pt x="26" y="126"/>
                  </a:lnTo>
                  <a:lnTo>
                    <a:pt x="34" y="126"/>
                  </a:lnTo>
                  <a:lnTo>
                    <a:pt x="37" y="126"/>
                  </a:lnTo>
                  <a:lnTo>
                    <a:pt x="41" y="123"/>
                  </a:lnTo>
                  <a:lnTo>
                    <a:pt x="49" y="123"/>
                  </a:lnTo>
                  <a:lnTo>
                    <a:pt x="52" y="123"/>
                  </a:lnTo>
                  <a:lnTo>
                    <a:pt x="60" y="119"/>
                  </a:lnTo>
                  <a:lnTo>
                    <a:pt x="63" y="115"/>
                  </a:lnTo>
                  <a:lnTo>
                    <a:pt x="63" y="108"/>
                  </a:lnTo>
                  <a:lnTo>
                    <a:pt x="63" y="108"/>
                  </a:lnTo>
                  <a:lnTo>
                    <a:pt x="67" y="93"/>
                  </a:lnTo>
                  <a:lnTo>
                    <a:pt x="67" y="67"/>
                  </a:lnTo>
                  <a:lnTo>
                    <a:pt x="93" y="60"/>
                  </a:lnTo>
                  <a:lnTo>
                    <a:pt x="111" y="45"/>
                  </a:lnTo>
                  <a:lnTo>
                    <a:pt x="186" y="0"/>
                  </a:lnTo>
                  <a:lnTo>
                    <a:pt x="215" y="8"/>
                  </a:lnTo>
                  <a:lnTo>
                    <a:pt x="219" y="11"/>
                  </a:lnTo>
                  <a:lnTo>
                    <a:pt x="234" y="4"/>
                  </a:lnTo>
                  <a:lnTo>
                    <a:pt x="234" y="8"/>
                  </a:lnTo>
                  <a:lnTo>
                    <a:pt x="241" y="26"/>
                  </a:lnTo>
                  <a:lnTo>
                    <a:pt x="241" y="30"/>
                  </a:lnTo>
                  <a:lnTo>
                    <a:pt x="241" y="34"/>
                  </a:lnTo>
                  <a:lnTo>
                    <a:pt x="252" y="45"/>
                  </a:lnTo>
                  <a:lnTo>
                    <a:pt x="252" y="52"/>
                  </a:lnTo>
                  <a:lnTo>
                    <a:pt x="248" y="52"/>
                  </a:lnTo>
                  <a:lnTo>
                    <a:pt x="245" y="82"/>
                  </a:lnTo>
                  <a:lnTo>
                    <a:pt x="245" y="104"/>
                  </a:lnTo>
                  <a:lnTo>
                    <a:pt x="219" y="126"/>
                  </a:lnTo>
                  <a:lnTo>
                    <a:pt x="215" y="130"/>
                  </a:lnTo>
                  <a:lnTo>
                    <a:pt x="215" y="130"/>
                  </a:lnTo>
                  <a:lnTo>
                    <a:pt x="211" y="130"/>
                  </a:lnTo>
                  <a:lnTo>
                    <a:pt x="211" y="134"/>
                  </a:lnTo>
                  <a:lnTo>
                    <a:pt x="215" y="152"/>
                  </a:lnTo>
                  <a:lnTo>
                    <a:pt x="211" y="149"/>
                  </a:lnTo>
                  <a:lnTo>
                    <a:pt x="208" y="152"/>
                  </a:lnTo>
                  <a:lnTo>
                    <a:pt x="208" y="156"/>
                  </a:lnTo>
                  <a:lnTo>
                    <a:pt x="208" y="156"/>
                  </a:lnTo>
                  <a:lnTo>
                    <a:pt x="204" y="156"/>
                  </a:lnTo>
                  <a:lnTo>
                    <a:pt x="204" y="156"/>
                  </a:lnTo>
                  <a:lnTo>
                    <a:pt x="200" y="156"/>
                  </a:lnTo>
                  <a:lnTo>
                    <a:pt x="197" y="156"/>
                  </a:lnTo>
                  <a:lnTo>
                    <a:pt x="197" y="160"/>
                  </a:lnTo>
                  <a:lnTo>
                    <a:pt x="193" y="160"/>
                  </a:lnTo>
                  <a:lnTo>
                    <a:pt x="189" y="160"/>
                  </a:lnTo>
                  <a:lnTo>
                    <a:pt x="186" y="160"/>
                  </a:lnTo>
                  <a:lnTo>
                    <a:pt x="182" y="156"/>
                  </a:lnTo>
                  <a:lnTo>
                    <a:pt x="174" y="156"/>
                  </a:lnTo>
                  <a:lnTo>
                    <a:pt x="171" y="156"/>
                  </a:lnTo>
                  <a:lnTo>
                    <a:pt x="160" y="156"/>
                  </a:lnTo>
                  <a:lnTo>
                    <a:pt x="156" y="156"/>
                  </a:lnTo>
                  <a:lnTo>
                    <a:pt x="152" y="163"/>
                  </a:lnTo>
                  <a:lnTo>
                    <a:pt x="149" y="163"/>
                  </a:lnTo>
                  <a:lnTo>
                    <a:pt x="145" y="163"/>
                  </a:lnTo>
                  <a:lnTo>
                    <a:pt x="141" y="163"/>
                  </a:lnTo>
                  <a:lnTo>
                    <a:pt x="137" y="163"/>
                  </a:lnTo>
                  <a:lnTo>
                    <a:pt x="130" y="160"/>
                  </a:lnTo>
                  <a:lnTo>
                    <a:pt x="126" y="160"/>
                  </a:lnTo>
                  <a:lnTo>
                    <a:pt x="126" y="156"/>
                  </a:lnTo>
                  <a:lnTo>
                    <a:pt x="126" y="156"/>
                  </a:lnTo>
                  <a:lnTo>
                    <a:pt x="123" y="156"/>
                  </a:lnTo>
                  <a:lnTo>
                    <a:pt x="123" y="156"/>
                  </a:lnTo>
                  <a:lnTo>
                    <a:pt x="115" y="156"/>
                  </a:lnTo>
                  <a:lnTo>
                    <a:pt x="115" y="156"/>
                  </a:lnTo>
                  <a:lnTo>
                    <a:pt x="111" y="156"/>
                  </a:lnTo>
                  <a:lnTo>
                    <a:pt x="111" y="160"/>
                  </a:lnTo>
                  <a:lnTo>
                    <a:pt x="108" y="160"/>
                  </a:lnTo>
                  <a:lnTo>
                    <a:pt x="104" y="160"/>
                  </a:lnTo>
                  <a:lnTo>
                    <a:pt x="100" y="152"/>
                  </a:lnTo>
                  <a:lnTo>
                    <a:pt x="100" y="152"/>
                  </a:lnTo>
                  <a:lnTo>
                    <a:pt x="97" y="149"/>
                  </a:lnTo>
                  <a:lnTo>
                    <a:pt x="93" y="149"/>
                  </a:lnTo>
                  <a:lnTo>
                    <a:pt x="89" y="149"/>
                  </a:lnTo>
                  <a:lnTo>
                    <a:pt x="86" y="149"/>
                  </a:lnTo>
                  <a:lnTo>
                    <a:pt x="86" y="149"/>
                  </a:lnTo>
                  <a:lnTo>
                    <a:pt x="82" y="149"/>
                  </a:lnTo>
                  <a:lnTo>
                    <a:pt x="82" y="149"/>
                  </a:lnTo>
                  <a:lnTo>
                    <a:pt x="74" y="149"/>
                  </a:lnTo>
                  <a:lnTo>
                    <a:pt x="74" y="149"/>
                  </a:lnTo>
                  <a:lnTo>
                    <a:pt x="71" y="149"/>
                  </a:lnTo>
                  <a:lnTo>
                    <a:pt x="67" y="149"/>
                  </a:lnTo>
                  <a:lnTo>
                    <a:pt x="67" y="149"/>
                  </a:lnTo>
                  <a:lnTo>
                    <a:pt x="63" y="152"/>
                  </a:lnTo>
                  <a:lnTo>
                    <a:pt x="60" y="152"/>
                  </a:lnTo>
                  <a:lnTo>
                    <a:pt x="60" y="156"/>
                  </a:lnTo>
                  <a:lnTo>
                    <a:pt x="63" y="156"/>
                  </a:lnTo>
                  <a:lnTo>
                    <a:pt x="60" y="156"/>
                  </a:lnTo>
                  <a:lnTo>
                    <a:pt x="60" y="160"/>
                  </a:lnTo>
                  <a:lnTo>
                    <a:pt x="60" y="160"/>
                  </a:lnTo>
                  <a:lnTo>
                    <a:pt x="63" y="163"/>
                  </a:lnTo>
                  <a:lnTo>
                    <a:pt x="63" y="163"/>
                  </a:lnTo>
                  <a:lnTo>
                    <a:pt x="60" y="163"/>
                  </a:lnTo>
                  <a:lnTo>
                    <a:pt x="56" y="167"/>
                  </a:lnTo>
                  <a:lnTo>
                    <a:pt x="56" y="171"/>
                  </a:lnTo>
                  <a:lnTo>
                    <a:pt x="56" y="171"/>
                  </a:lnTo>
                  <a:lnTo>
                    <a:pt x="60" y="175"/>
                  </a:lnTo>
                  <a:lnTo>
                    <a:pt x="60" y="175"/>
                  </a:lnTo>
                  <a:lnTo>
                    <a:pt x="60" y="178"/>
                  </a:lnTo>
                  <a:lnTo>
                    <a:pt x="56" y="1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4" name="Freeform 130"/>
            <p:cNvSpPr>
              <a:spLocks/>
            </p:cNvSpPr>
            <p:nvPr/>
          </p:nvSpPr>
          <p:spPr bwMode="auto">
            <a:xfrm>
              <a:off x="4359925" y="2909636"/>
              <a:ext cx="238027" cy="185275"/>
            </a:xfrm>
            <a:custGeom>
              <a:avLst/>
              <a:gdLst>
                <a:gd name="T0" fmla="*/ 174 w 185"/>
                <a:gd name="T1" fmla="*/ 7 h 144"/>
                <a:gd name="T2" fmla="*/ 163 w 185"/>
                <a:gd name="T3" fmla="*/ 3 h 144"/>
                <a:gd name="T4" fmla="*/ 159 w 185"/>
                <a:gd name="T5" fmla="*/ 7 h 144"/>
                <a:gd name="T6" fmla="*/ 152 w 185"/>
                <a:gd name="T7" fmla="*/ 7 h 144"/>
                <a:gd name="T8" fmla="*/ 144 w 185"/>
                <a:gd name="T9" fmla="*/ 11 h 144"/>
                <a:gd name="T10" fmla="*/ 129 w 185"/>
                <a:gd name="T11" fmla="*/ 7 h 144"/>
                <a:gd name="T12" fmla="*/ 111 w 185"/>
                <a:gd name="T13" fmla="*/ 7 h 144"/>
                <a:gd name="T14" fmla="*/ 100 w 185"/>
                <a:gd name="T15" fmla="*/ 14 h 144"/>
                <a:gd name="T16" fmla="*/ 85 w 185"/>
                <a:gd name="T17" fmla="*/ 11 h 144"/>
                <a:gd name="T18" fmla="*/ 81 w 185"/>
                <a:gd name="T19" fmla="*/ 7 h 144"/>
                <a:gd name="T20" fmla="*/ 70 w 185"/>
                <a:gd name="T21" fmla="*/ 7 h 144"/>
                <a:gd name="T22" fmla="*/ 66 w 185"/>
                <a:gd name="T23" fmla="*/ 11 h 144"/>
                <a:gd name="T24" fmla="*/ 55 w 185"/>
                <a:gd name="T25" fmla="*/ 3 h 144"/>
                <a:gd name="T26" fmla="*/ 48 w 185"/>
                <a:gd name="T27" fmla="*/ 0 h 144"/>
                <a:gd name="T28" fmla="*/ 41 w 185"/>
                <a:gd name="T29" fmla="*/ 0 h 144"/>
                <a:gd name="T30" fmla="*/ 29 w 185"/>
                <a:gd name="T31" fmla="*/ 0 h 144"/>
                <a:gd name="T32" fmla="*/ 22 w 185"/>
                <a:gd name="T33" fmla="*/ 0 h 144"/>
                <a:gd name="T34" fmla="*/ 15 w 185"/>
                <a:gd name="T35" fmla="*/ 3 h 144"/>
                <a:gd name="T36" fmla="*/ 15 w 185"/>
                <a:gd name="T37" fmla="*/ 7 h 144"/>
                <a:gd name="T38" fmla="*/ 18 w 185"/>
                <a:gd name="T39" fmla="*/ 14 h 144"/>
                <a:gd name="T40" fmla="*/ 11 w 185"/>
                <a:gd name="T41" fmla="*/ 18 h 144"/>
                <a:gd name="T42" fmla="*/ 15 w 185"/>
                <a:gd name="T43" fmla="*/ 26 h 144"/>
                <a:gd name="T44" fmla="*/ 11 w 185"/>
                <a:gd name="T45" fmla="*/ 29 h 144"/>
                <a:gd name="T46" fmla="*/ 15 w 185"/>
                <a:gd name="T47" fmla="*/ 37 h 144"/>
                <a:gd name="T48" fmla="*/ 18 w 185"/>
                <a:gd name="T49" fmla="*/ 48 h 144"/>
                <a:gd name="T50" fmla="*/ 11 w 185"/>
                <a:gd name="T51" fmla="*/ 52 h 144"/>
                <a:gd name="T52" fmla="*/ 15 w 185"/>
                <a:gd name="T53" fmla="*/ 59 h 144"/>
                <a:gd name="T54" fmla="*/ 7 w 185"/>
                <a:gd name="T55" fmla="*/ 66 h 144"/>
                <a:gd name="T56" fmla="*/ 4 w 185"/>
                <a:gd name="T57" fmla="*/ 70 h 144"/>
                <a:gd name="T58" fmla="*/ 0 w 185"/>
                <a:gd name="T59" fmla="*/ 74 h 144"/>
                <a:gd name="T60" fmla="*/ 0 w 185"/>
                <a:gd name="T61" fmla="*/ 81 h 144"/>
                <a:gd name="T62" fmla="*/ 0 w 185"/>
                <a:gd name="T63" fmla="*/ 85 h 144"/>
                <a:gd name="T64" fmla="*/ 0 w 185"/>
                <a:gd name="T65" fmla="*/ 96 h 144"/>
                <a:gd name="T66" fmla="*/ 0 w 185"/>
                <a:gd name="T67" fmla="*/ 107 h 144"/>
                <a:gd name="T68" fmla="*/ 11 w 185"/>
                <a:gd name="T69" fmla="*/ 111 h 144"/>
                <a:gd name="T70" fmla="*/ 33 w 185"/>
                <a:gd name="T71" fmla="*/ 129 h 144"/>
                <a:gd name="T72" fmla="*/ 37 w 185"/>
                <a:gd name="T73" fmla="*/ 141 h 144"/>
                <a:gd name="T74" fmla="*/ 63 w 185"/>
                <a:gd name="T75" fmla="*/ 144 h 144"/>
                <a:gd name="T76" fmla="*/ 78 w 185"/>
                <a:gd name="T77" fmla="*/ 141 h 144"/>
                <a:gd name="T78" fmla="*/ 85 w 185"/>
                <a:gd name="T79" fmla="*/ 137 h 144"/>
                <a:gd name="T80" fmla="*/ 89 w 185"/>
                <a:gd name="T81" fmla="*/ 141 h 144"/>
                <a:gd name="T82" fmla="*/ 96 w 185"/>
                <a:gd name="T83" fmla="*/ 129 h 144"/>
                <a:gd name="T84" fmla="*/ 96 w 185"/>
                <a:gd name="T85" fmla="*/ 122 h 144"/>
                <a:gd name="T86" fmla="*/ 104 w 185"/>
                <a:gd name="T87" fmla="*/ 115 h 144"/>
                <a:gd name="T88" fmla="*/ 107 w 185"/>
                <a:gd name="T89" fmla="*/ 107 h 144"/>
                <a:gd name="T90" fmla="*/ 115 w 185"/>
                <a:gd name="T91" fmla="*/ 104 h 144"/>
                <a:gd name="T92" fmla="*/ 122 w 185"/>
                <a:gd name="T93" fmla="*/ 104 h 144"/>
                <a:gd name="T94" fmla="*/ 129 w 185"/>
                <a:gd name="T95" fmla="*/ 111 h 144"/>
                <a:gd name="T96" fmla="*/ 137 w 185"/>
                <a:gd name="T97" fmla="*/ 107 h 144"/>
                <a:gd name="T98" fmla="*/ 141 w 185"/>
                <a:gd name="T99" fmla="*/ 104 h 144"/>
                <a:gd name="T100" fmla="*/ 144 w 185"/>
                <a:gd name="T101" fmla="*/ 96 h 144"/>
                <a:gd name="T102" fmla="*/ 148 w 185"/>
                <a:gd name="T103" fmla="*/ 85 h 144"/>
                <a:gd name="T104" fmla="*/ 159 w 185"/>
                <a:gd name="T105" fmla="*/ 78 h 144"/>
                <a:gd name="T106" fmla="*/ 159 w 185"/>
                <a:gd name="T107" fmla="*/ 66 h 144"/>
                <a:gd name="T108" fmla="*/ 166 w 185"/>
                <a:gd name="T109" fmla="*/ 63 h 144"/>
                <a:gd name="T110" fmla="*/ 170 w 185"/>
                <a:gd name="T111" fmla="*/ 52 h 144"/>
                <a:gd name="T112" fmla="*/ 174 w 185"/>
                <a:gd name="T113" fmla="*/ 44 h 144"/>
                <a:gd name="T114" fmla="*/ 181 w 185"/>
                <a:gd name="T115" fmla="*/ 40 h 144"/>
                <a:gd name="T116" fmla="*/ 185 w 185"/>
                <a:gd name="T117" fmla="*/ 33 h 144"/>
                <a:gd name="T118" fmla="*/ 185 w 185"/>
                <a:gd name="T119" fmla="*/ 26 h 144"/>
                <a:gd name="T120" fmla="*/ 181 w 185"/>
                <a:gd name="T121" fmla="*/ 18 h 144"/>
                <a:gd name="T122" fmla="*/ 178 w 185"/>
                <a:gd name="T123" fmla="*/ 1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5" h="144">
                  <a:moveTo>
                    <a:pt x="178" y="11"/>
                  </a:moveTo>
                  <a:lnTo>
                    <a:pt x="178" y="11"/>
                  </a:lnTo>
                  <a:lnTo>
                    <a:pt x="174" y="7"/>
                  </a:lnTo>
                  <a:lnTo>
                    <a:pt x="170" y="3"/>
                  </a:lnTo>
                  <a:lnTo>
                    <a:pt x="166" y="0"/>
                  </a:lnTo>
                  <a:lnTo>
                    <a:pt x="163" y="3"/>
                  </a:lnTo>
                  <a:lnTo>
                    <a:pt x="163" y="7"/>
                  </a:lnTo>
                  <a:lnTo>
                    <a:pt x="163" y="7"/>
                  </a:lnTo>
                  <a:lnTo>
                    <a:pt x="159" y="7"/>
                  </a:lnTo>
                  <a:lnTo>
                    <a:pt x="159" y="7"/>
                  </a:lnTo>
                  <a:lnTo>
                    <a:pt x="155" y="7"/>
                  </a:lnTo>
                  <a:lnTo>
                    <a:pt x="152" y="7"/>
                  </a:lnTo>
                  <a:lnTo>
                    <a:pt x="152" y="11"/>
                  </a:lnTo>
                  <a:lnTo>
                    <a:pt x="148" y="11"/>
                  </a:lnTo>
                  <a:lnTo>
                    <a:pt x="144" y="11"/>
                  </a:lnTo>
                  <a:lnTo>
                    <a:pt x="141" y="11"/>
                  </a:lnTo>
                  <a:lnTo>
                    <a:pt x="137" y="7"/>
                  </a:lnTo>
                  <a:lnTo>
                    <a:pt x="129" y="7"/>
                  </a:lnTo>
                  <a:lnTo>
                    <a:pt x="126" y="7"/>
                  </a:lnTo>
                  <a:lnTo>
                    <a:pt x="115" y="7"/>
                  </a:lnTo>
                  <a:lnTo>
                    <a:pt x="111" y="7"/>
                  </a:lnTo>
                  <a:lnTo>
                    <a:pt x="107" y="14"/>
                  </a:lnTo>
                  <a:lnTo>
                    <a:pt x="104" y="14"/>
                  </a:lnTo>
                  <a:lnTo>
                    <a:pt x="100" y="14"/>
                  </a:lnTo>
                  <a:lnTo>
                    <a:pt x="96" y="14"/>
                  </a:lnTo>
                  <a:lnTo>
                    <a:pt x="92" y="14"/>
                  </a:lnTo>
                  <a:lnTo>
                    <a:pt x="85" y="11"/>
                  </a:lnTo>
                  <a:lnTo>
                    <a:pt x="81" y="11"/>
                  </a:lnTo>
                  <a:lnTo>
                    <a:pt x="81" y="7"/>
                  </a:lnTo>
                  <a:lnTo>
                    <a:pt x="81" y="7"/>
                  </a:lnTo>
                  <a:lnTo>
                    <a:pt x="78" y="7"/>
                  </a:lnTo>
                  <a:lnTo>
                    <a:pt x="78" y="7"/>
                  </a:lnTo>
                  <a:lnTo>
                    <a:pt x="70" y="7"/>
                  </a:lnTo>
                  <a:lnTo>
                    <a:pt x="70" y="7"/>
                  </a:lnTo>
                  <a:lnTo>
                    <a:pt x="66" y="7"/>
                  </a:lnTo>
                  <a:lnTo>
                    <a:pt x="66" y="11"/>
                  </a:lnTo>
                  <a:lnTo>
                    <a:pt x="63" y="11"/>
                  </a:lnTo>
                  <a:lnTo>
                    <a:pt x="59" y="11"/>
                  </a:lnTo>
                  <a:lnTo>
                    <a:pt x="55" y="3"/>
                  </a:lnTo>
                  <a:lnTo>
                    <a:pt x="55" y="3"/>
                  </a:lnTo>
                  <a:lnTo>
                    <a:pt x="52" y="0"/>
                  </a:lnTo>
                  <a:lnTo>
                    <a:pt x="48" y="0"/>
                  </a:lnTo>
                  <a:lnTo>
                    <a:pt x="44" y="0"/>
                  </a:lnTo>
                  <a:lnTo>
                    <a:pt x="41" y="0"/>
                  </a:lnTo>
                  <a:lnTo>
                    <a:pt x="41" y="0"/>
                  </a:lnTo>
                  <a:lnTo>
                    <a:pt x="37" y="0"/>
                  </a:lnTo>
                  <a:lnTo>
                    <a:pt x="37" y="0"/>
                  </a:lnTo>
                  <a:lnTo>
                    <a:pt x="29" y="0"/>
                  </a:lnTo>
                  <a:lnTo>
                    <a:pt x="29" y="0"/>
                  </a:lnTo>
                  <a:lnTo>
                    <a:pt x="26" y="0"/>
                  </a:lnTo>
                  <a:lnTo>
                    <a:pt x="22" y="0"/>
                  </a:lnTo>
                  <a:lnTo>
                    <a:pt x="22" y="0"/>
                  </a:lnTo>
                  <a:lnTo>
                    <a:pt x="18" y="3"/>
                  </a:lnTo>
                  <a:lnTo>
                    <a:pt x="15" y="3"/>
                  </a:lnTo>
                  <a:lnTo>
                    <a:pt x="15" y="7"/>
                  </a:lnTo>
                  <a:lnTo>
                    <a:pt x="18" y="7"/>
                  </a:lnTo>
                  <a:lnTo>
                    <a:pt x="15" y="7"/>
                  </a:lnTo>
                  <a:lnTo>
                    <a:pt x="15" y="11"/>
                  </a:lnTo>
                  <a:lnTo>
                    <a:pt x="15" y="11"/>
                  </a:lnTo>
                  <a:lnTo>
                    <a:pt x="18" y="14"/>
                  </a:lnTo>
                  <a:lnTo>
                    <a:pt x="18" y="14"/>
                  </a:lnTo>
                  <a:lnTo>
                    <a:pt x="15" y="14"/>
                  </a:lnTo>
                  <a:lnTo>
                    <a:pt x="11" y="18"/>
                  </a:lnTo>
                  <a:lnTo>
                    <a:pt x="11" y="22"/>
                  </a:lnTo>
                  <a:lnTo>
                    <a:pt x="11" y="22"/>
                  </a:lnTo>
                  <a:lnTo>
                    <a:pt x="15" y="26"/>
                  </a:lnTo>
                  <a:lnTo>
                    <a:pt x="15" y="26"/>
                  </a:lnTo>
                  <a:lnTo>
                    <a:pt x="15" y="29"/>
                  </a:lnTo>
                  <a:lnTo>
                    <a:pt x="11" y="29"/>
                  </a:lnTo>
                  <a:lnTo>
                    <a:pt x="11" y="33"/>
                  </a:lnTo>
                  <a:lnTo>
                    <a:pt x="11" y="37"/>
                  </a:lnTo>
                  <a:lnTo>
                    <a:pt x="15" y="37"/>
                  </a:lnTo>
                  <a:lnTo>
                    <a:pt x="15" y="40"/>
                  </a:lnTo>
                  <a:lnTo>
                    <a:pt x="18" y="48"/>
                  </a:lnTo>
                  <a:lnTo>
                    <a:pt x="18" y="48"/>
                  </a:lnTo>
                  <a:lnTo>
                    <a:pt x="15" y="48"/>
                  </a:lnTo>
                  <a:lnTo>
                    <a:pt x="11" y="52"/>
                  </a:lnTo>
                  <a:lnTo>
                    <a:pt x="11" y="52"/>
                  </a:lnTo>
                  <a:lnTo>
                    <a:pt x="15" y="55"/>
                  </a:lnTo>
                  <a:lnTo>
                    <a:pt x="15" y="59"/>
                  </a:lnTo>
                  <a:lnTo>
                    <a:pt x="15" y="59"/>
                  </a:lnTo>
                  <a:lnTo>
                    <a:pt x="11" y="59"/>
                  </a:lnTo>
                  <a:lnTo>
                    <a:pt x="11" y="63"/>
                  </a:lnTo>
                  <a:lnTo>
                    <a:pt x="7" y="66"/>
                  </a:lnTo>
                  <a:lnTo>
                    <a:pt x="7" y="66"/>
                  </a:lnTo>
                  <a:lnTo>
                    <a:pt x="4" y="70"/>
                  </a:lnTo>
                  <a:lnTo>
                    <a:pt x="4" y="70"/>
                  </a:lnTo>
                  <a:lnTo>
                    <a:pt x="0" y="70"/>
                  </a:lnTo>
                  <a:lnTo>
                    <a:pt x="0" y="70"/>
                  </a:lnTo>
                  <a:lnTo>
                    <a:pt x="0" y="74"/>
                  </a:lnTo>
                  <a:lnTo>
                    <a:pt x="0" y="78"/>
                  </a:lnTo>
                  <a:lnTo>
                    <a:pt x="0" y="81"/>
                  </a:lnTo>
                  <a:lnTo>
                    <a:pt x="0" y="81"/>
                  </a:lnTo>
                  <a:lnTo>
                    <a:pt x="0" y="85"/>
                  </a:lnTo>
                  <a:lnTo>
                    <a:pt x="0" y="85"/>
                  </a:lnTo>
                  <a:lnTo>
                    <a:pt x="0" y="85"/>
                  </a:lnTo>
                  <a:lnTo>
                    <a:pt x="0" y="89"/>
                  </a:lnTo>
                  <a:lnTo>
                    <a:pt x="0" y="89"/>
                  </a:lnTo>
                  <a:lnTo>
                    <a:pt x="0" y="96"/>
                  </a:lnTo>
                  <a:lnTo>
                    <a:pt x="0" y="96"/>
                  </a:lnTo>
                  <a:lnTo>
                    <a:pt x="0" y="100"/>
                  </a:lnTo>
                  <a:lnTo>
                    <a:pt x="0" y="107"/>
                  </a:lnTo>
                  <a:lnTo>
                    <a:pt x="0" y="111"/>
                  </a:lnTo>
                  <a:lnTo>
                    <a:pt x="7" y="111"/>
                  </a:lnTo>
                  <a:lnTo>
                    <a:pt x="11" y="111"/>
                  </a:lnTo>
                  <a:lnTo>
                    <a:pt x="22" y="115"/>
                  </a:lnTo>
                  <a:lnTo>
                    <a:pt x="29" y="122"/>
                  </a:lnTo>
                  <a:lnTo>
                    <a:pt x="33" y="129"/>
                  </a:lnTo>
                  <a:lnTo>
                    <a:pt x="33" y="133"/>
                  </a:lnTo>
                  <a:lnTo>
                    <a:pt x="37" y="133"/>
                  </a:lnTo>
                  <a:lnTo>
                    <a:pt x="37" y="141"/>
                  </a:lnTo>
                  <a:lnTo>
                    <a:pt x="41" y="144"/>
                  </a:lnTo>
                  <a:lnTo>
                    <a:pt x="48" y="144"/>
                  </a:lnTo>
                  <a:lnTo>
                    <a:pt x="63" y="144"/>
                  </a:lnTo>
                  <a:lnTo>
                    <a:pt x="66" y="141"/>
                  </a:lnTo>
                  <a:lnTo>
                    <a:pt x="70" y="144"/>
                  </a:lnTo>
                  <a:lnTo>
                    <a:pt x="78" y="141"/>
                  </a:lnTo>
                  <a:lnTo>
                    <a:pt x="81" y="141"/>
                  </a:lnTo>
                  <a:lnTo>
                    <a:pt x="85" y="141"/>
                  </a:lnTo>
                  <a:lnTo>
                    <a:pt x="85" y="137"/>
                  </a:lnTo>
                  <a:lnTo>
                    <a:pt x="89" y="141"/>
                  </a:lnTo>
                  <a:lnTo>
                    <a:pt x="89" y="141"/>
                  </a:lnTo>
                  <a:lnTo>
                    <a:pt x="89" y="141"/>
                  </a:lnTo>
                  <a:lnTo>
                    <a:pt x="89" y="137"/>
                  </a:lnTo>
                  <a:lnTo>
                    <a:pt x="96" y="133"/>
                  </a:lnTo>
                  <a:lnTo>
                    <a:pt x="96" y="129"/>
                  </a:lnTo>
                  <a:lnTo>
                    <a:pt x="96" y="126"/>
                  </a:lnTo>
                  <a:lnTo>
                    <a:pt x="96" y="122"/>
                  </a:lnTo>
                  <a:lnTo>
                    <a:pt x="96" y="122"/>
                  </a:lnTo>
                  <a:lnTo>
                    <a:pt x="96" y="118"/>
                  </a:lnTo>
                  <a:lnTo>
                    <a:pt x="100" y="118"/>
                  </a:lnTo>
                  <a:lnTo>
                    <a:pt x="104" y="115"/>
                  </a:lnTo>
                  <a:lnTo>
                    <a:pt x="104" y="115"/>
                  </a:lnTo>
                  <a:lnTo>
                    <a:pt x="107" y="111"/>
                  </a:lnTo>
                  <a:lnTo>
                    <a:pt x="107" y="107"/>
                  </a:lnTo>
                  <a:lnTo>
                    <a:pt x="111" y="107"/>
                  </a:lnTo>
                  <a:lnTo>
                    <a:pt x="115" y="104"/>
                  </a:lnTo>
                  <a:lnTo>
                    <a:pt x="115" y="104"/>
                  </a:lnTo>
                  <a:lnTo>
                    <a:pt x="115" y="104"/>
                  </a:lnTo>
                  <a:lnTo>
                    <a:pt x="118" y="107"/>
                  </a:lnTo>
                  <a:lnTo>
                    <a:pt x="122" y="104"/>
                  </a:lnTo>
                  <a:lnTo>
                    <a:pt x="126" y="107"/>
                  </a:lnTo>
                  <a:lnTo>
                    <a:pt x="126" y="111"/>
                  </a:lnTo>
                  <a:lnTo>
                    <a:pt x="129" y="111"/>
                  </a:lnTo>
                  <a:lnTo>
                    <a:pt x="129" y="111"/>
                  </a:lnTo>
                  <a:lnTo>
                    <a:pt x="133" y="111"/>
                  </a:lnTo>
                  <a:lnTo>
                    <a:pt x="137" y="107"/>
                  </a:lnTo>
                  <a:lnTo>
                    <a:pt x="137" y="107"/>
                  </a:lnTo>
                  <a:lnTo>
                    <a:pt x="137" y="104"/>
                  </a:lnTo>
                  <a:lnTo>
                    <a:pt x="141" y="104"/>
                  </a:lnTo>
                  <a:lnTo>
                    <a:pt x="144" y="100"/>
                  </a:lnTo>
                  <a:lnTo>
                    <a:pt x="144" y="100"/>
                  </a:lnTo>
                  <a:lnTo>
                    <a:pt x="144" y="96"/>
                  </a:lnTo>
                  <a:lnTo>
                    <a:pt x="148" y="89"/>
                  </a:lnTo>
                  <a:lnTo>
                    <a:pt x="148" y="89"/>
                  </a:lnTo>
                  <a:lnTo>
                    <a:pt x="148" y="85"/>
                  </a:lnTo>
                  <a:lnTo>
                    <a:pt x="152" y="85"/>
                  </a:lnTo>
                  <a:lnTo>
                    <a:pt x="155" y="81"/>
                  </a:lnTo>
                  <a:lnTo>
                    <a:pt x="159" y="78"/>
                  </a:lnTo>
                  <a:lnTo>
                    <a:pt x="159" y="74"/>
                  </a:lnTo>
                  <a:lnTo>
                    <a:pt x="159" y="74"/>
                  </a:lnTo>
                  <a:lnTo>
                    <a:pt x="159" y="66"/>
                  </a:lnTo>
                  <a:lnTo>
                    <a:pt x="163" y="66"/>
                  </a:lnTo>
                  <a:lnTo>
                    <a:pt x="166" y="63"/>
                  </a:lnTo>
                  <a:lnTo>
                    <a:pt x="166" y="63"/>
                  </a:lnTo>
                  <a:lnTo>
                    <a:pt x="170" y="59"/>
                  </a:lnTo>
                  <a:lnTo>
                    <a:pt x="170" y="55"/>
                  </a:lnTo>
                  <a:lnTo>
                    <a:pt x="170" y="52"/>
                  </a:lnTo>
                  <a:lnTo>
                    <a:pt x="170" y="48"/>
                  </a:lnTo>
                  <a:lnTo>
                    <a:pt x="174" y="44"/>
                  </a:lnTo>
                  <a:lnTo>
                    <a:pt x="174" y="44"/>
                  </a:lnTo>
                  <a:lnTo>
                    <a:pt x="174" y="40"/>
                  </a:lnTo>
                  <a:lnTo>
                    <a:pt x="178" y="40"/>
                  </a:lnTo>
                  <a:lnTo>
                    <a:pt x="181" y="40"/>
                  </a:lnTo>
                  <a:lnTo>
                    <a:pt x="181" y="37"/>
                  </a:lnTo>
                  <a:lnTo>
                    <a:pt x="185" y="37"/>
                  </a:lnTo>
                  <a:lnTo>
                    <a:pt x="185" y="33"/>
                  </a:lnTo>
                  <a:lnTo>
                    <a:pt x="185" y="29"/>
                  </a:lnTo>
                  <a:lnTo>
                    <a:pt x="185" y="29"/>
                  </a:lnTo>
                  <a:lnTo>
                    <a:pt x="185" y="26"/>
                  </a:lnTo>
                  <a:lnTo>
                    <a:pt x="181" y="26"/>
                  </a:lnTo>
                  <a:lnTo>
                    <a:pt x="181" y="22"/>
                  </a:lnTo>
                  <a:lnTo>
                    <a:pt x="181" y="18"/>
                  </a:lnTo>
                  <a:lnTo>
                    <a:pt x="181" y="14"/>
                  </a:lnTo>
                  <a:lnTo>
                    <a:pt x="178" y="11"/>
                  </a:lnTo>
                  <a:lnTo>
                    <a:pt x="178"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5" name="Freeform 131"/>
            <p:cNvSpPr>
              <a:spLocks/>
            </p:cNvSpPr>
            <p:nvPr/>
          </p:nvSpPr>
          <p:spPr bwMode="auto">
            <a:xfrm>
              <a:off x="4430689" y="3172109"/>
              <a:ext cx="5147" cy="3860"/>
            </a:xfrm>
            <a:custGeom>
              <a:avLst/>
              <a:gdLst>
                <a:gd name="T0" fmla="*/ 0 w 4"/>
                <a:gd name="T1" fmla="*/ 3 h 3"/>
                <a:gd name="T2" fmla="*/ 0 w 4"/>
                <a:gd name="T3" fmla="*/ 0 h 3"/>
                <a:gd name="T4" fmla="*/ 0 w 4"/>
                <a:gd name="T5" fmla="*/ 0 h 3"/>
                <a:gd name="T6" fmla="*/ 4 w 4"/>
                <a:gd name="T7" fmla="*/ 0 h 3"/>
                <a:gd name="T8" fmla="*/ 4 w 4"/>
                <a:gd name="T9" fmla="*/ 3 h 3"/>
                <a:gd name="T10" fmla="*/ 0 w 4"/>
                <a:gd name="T11" fmla="*/ 3 h 3"/>
                <a:gd name="T12" fmla="*/ 0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3"/>
                  </a:moveTo>
                  <a:lnTo>
                    <a:pt x="0" y="0"/>
                  </a:lnTo>
                  <a:lnTo>
                    <a:pt x="0" y="0"/>
                  </a:lnTo>
                  <a:lnTo>
                    <a:pt x="4" y="0"/>
                  </a:lnTo>
                  <a:lnTo>
                    <a:pt x="4" y="3"/>
                  </a:lnTo>
                  <a:lnTo>
                    <a:pt x="0" y="3"/>
                  </a:lnTo>
                  <a:lnTo>
                    <a:pt x="0" y="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6" name="Freeform 132"/>
            <p:cNvSpPr>
              <a:spLocks/>
            </p:cNvSpPr>
            <p:nvPr/>
          </p:nvSpPr>
          <p:spPr bwMode="auto">
            <a:xfrm>
              <a:off x="4469289" y="3105203"/>
              <a:ext cx="9007" cy="14153"/>
            </a:xfrm>
            <a:custGeom>
              <a:avLst/>
              <a:gdLst>
                <a:gd name="T0" fmla="*/ 0 w 7"/>
                <a:gd name="T1" fmla="*/ 7 h 11"/>
                <a:gd name="T2" fmla="*/ 0 w 7"/>
                <a:gd name="T3" fmla="*/ 3 h 11"/>
                <a:gd name="T4" fmla="*/ 4 w 7"/>
                <a:gd name="T5" fmla="*/ 3 h 11"/>
                <a:gd name="T6" fmla="*/ 4 w 7"/>
                <a:gd name="T7" fmla="*/ 0 h 11"/>
                <a:gd name="T8" fmla="*/ 7 w 7"/>
                <a:gd name="T9" fmla="*/ 0 h 11"/>
                <a:gd name="T10" fmla="*/ 7 w 7"/>
                <a:gd name="T11" fmla="*/ 0 h 11"/>
                <a:gd name="T12" fmla="*/ 7 w 7"/>
                <a:gd name="T13" fmla="*/ 3 h 11"/>
                <a:gd name="T14" fmla="*/ 7 w 7"/>
                <a:gd name="T15" fmla="*/ 11 h 11"/>
                <a:gd name="T16" fmla="*/ 4 w 7"/>
                <a:gd name="T17" fmla="*/ 7 h 11"/>
                <a:gd name="T18" fmla="*/ 0 w 7"/>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1">
                  <a:moveTo>
                    <a:pt x="0" y="7"/>
                  </a:moveTo>
                  <a:lnTo>
                    <a:pt x="0" y="3"/>
                  </a:lnTo>
                  <a:lnTo>
                    <a:pt x="4" y="3"/>
                  </a:lnTo>
                  <a:lnTo>
                    <a:pt x="4" y="0"/>
                  </a:lnTo>
                  <a:lnTo>
                    <a:pt x="7" y="0"/>
                  </a:lnTo>
                  <a:lnTo>
                    <a:pt x="7" y="0"/>
                  </a:lnTo>
                  <a:lnTo>
                    <a:pt x="7" y="3"/>
                  </a:lnTo>
                  <a:lnTo>
                    <a:pt x="7" y="11"/>
                  </a:lnTo>
                  <a:lnTo>
                    <a:pt x="4" y="7"/>
                  </a:lnTo>
                  <a:lnTo>
                    <a:pt x="0" y="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7" name="Freeform 133"/>
            <p:cNvSpPr>
              <a:spLocks/>
            </p:cNvSpPr>
            <p:nvPr/>
          </p:nvSpPr>
          <p:spPr bwMode="auto">
            <a:xfrm>
              <a:off x="4474436" y="2923790"/>
              <a:ext cx="162115" cy="218727"/>
            </a:xfrm>
            <a:custGeom>
              <a:avLst/>
              <a:gdLst>
                <a:gd name="T0" fmla="*/ 7 w 126"/>
                <a:gd name="T1" fmla="*/ 122 h 170"/>
                <a:gd name="T2" fmla="*/ 7 w 126"/>
                <a:gd name="T3" fmla="*/ 111 h 170"/>
                <a:gd name="T4" fmla="*/ 11 w 126"/>
                <a:gd name="T5" fmla="*/ 107 h 170"/>
                <a:gd name="T6" fmla="*/ 18 w 126"/>
                <a:gd name="T7" fmla="*/ 100 h 170"/>
                <a:gd name="T8" fmla="*/ 26 w 126"/>
                <a:gd name="T9" fmla="*/ 93 h 170"/>
                <a:gd name="T10" fmla="*/ 29 w 126"/>
                <a:gd name="T11" fmla="*/ 96 h 170"/>
                <a:gd name="T12" fmla="*/ 37 w 126"/>
                <a:gd name="T13" fmla="*/ 100 h 170"/>
                <a:gd name="T14" fmla="*/ 44 w 126"/>
                <a:gd name="T15" fmla="*/ 100 h 170"/>
                <a:gd name="T16" fmla="*/ 48 w 126"/>
                <a:gd name="T17" fmla="*/ 93 h 170"/>
                <a:gd name="T18" fmla="*/ 55 w 126"/>
                <a:gd name="T19" fmla="*/ 89 h 170"/>
                <a:gd name="T20" fmla="*/ 59 w 126"/>
                <a:gd name="T21" fmla="*/ 78 h 170"/>
                <a:gd name="T22" fmla="*/ 66 w 126"/>
                <a:gd name="T23" fmla="*/ 70 h 170"/>
                <a:gd name="T24" fmla="*/ 70 w 126"/>
                <a:gd name="T25" fmla="*/ 63 h 170"/>
                <a:gd name="T26" fmla="*/ 77 w 126"/>
                <a:gd name="T27" fmla="*/ 52 h 170"/>
                <a:gd name="T28" fmla="*/ 81 w 126"/>
                <a:gd name="T29" fmla="*/ 44 h 170"/>
                <a:gd name="T30" fmla="*/ 85 w 126"/>
                <a:gd name="T31" fmla="*/ 33 h 170"/>
                <a:gd name="T32" fmla="*/ 89 w 126"/>
                <a:gd name="T33" fmla="*/ 29 h 170"/>
                <a:gd name="T34" fmla="*/ 96 w 126"/>
                <a:gd name="T35" fmla="*/ 26 h 170"/>
                <a:gd name="T36" fmla="*/ 96 w 126"/>
                <a:gd name="T37" fmla="*/ 18 h 170"/>
                <a:gd name="T38" fmla="*/ 92 w 126"/>
                <a:gd name="T39" fmla="*/ 11 h 170"/>
                <a:gd name="T40" fmla="*/ 89 w 126"/>
                <a:gd name="T41" fmla="*/ 0 h 170"/>
                <a:gd name="T42" fmla="*/ 103 w 126"/>
                <a:gd name="T43" fmla="*/ 11 h 170"/>
                <a:gd name="T44" fmla="*/ 107 w 126"/>
                <a:gd name="T45" fmla="*/ 18 h 170"/>
                <a:gd name="T46" fmla="*/ 103 w 126"/>
                <a:gd name="T47" fmla="*/ 26 h 170"/>
                <a:gd name="T48" fmla="*/ 103 w 126"/>
                <a:gd name="T49" fmla="*/ 33 h 170"/>
                <a:gd name="T50" fmla="*/ 107 w 126"/>
                <a:gd name="T51" fmla="*/ 41 h 170"/>
                <a:gd name="T52" fmla="*/ 114 w 126"/>
                <a:gd name="T53" fmla="*/ 48 h 170"/>
                <a:gd name="T54" fmla="*/ 111 w 126"/>
                <a:gd name="T55" fmla="*/ 48 h 170"/>
                <a:gd name="T56" fmla="*/ 103 w 126"/>
                <a:gd name="T57" fmla="*/ 48 h 170"/>
                <a:gd name="T58" fmla="*/ 96 w 126"/>
                <a:gd name="T59" fmla="*/ 48 h 170"/>
                <a:gd name="T60" fmla="*/ 92 w 126"/>
                <a:gd name="T61" fmla="*/ 52 h 170"/>
                <a:gd name="T62" fmla="*/ 92 w 126"/>
                <a:gd name="T63" fmla="*/ 55 h 170"/>
                <a:gd name="T64" fmla="*/ 103 w 126"/>
                <a:gd name="T65" fmla="*/ 63 h 170"/>
                <a:gd name="T66" fmla="*/ 114 w 126"/>
                <a:gd name="T67" fmla="*/ 74 h 170"/>
                <a:gd name="T68" fmla="*/ 114 w 126"/>
                <a:gd name="T69" fmla="*/ 85 h 170"/>
                <a:gd name="T70" fmla="*/ 107 w 126"/>
                <a:gd name="T71" fmla="*/ 96 h 170"/>
                <a:gd name="T72" fmla="*/ 100 w 126"/>
                <a:gd name="T73" fmla="*/ 104 h 170"/>
                <a:gd name="T74" fmla="*/ 100 w 126"/>
                <a:gd name="T75" fmla="*/ 111 h 170"/>
                <a:gd name="T76" fmla="*/ 100 w 126"/>
                <a:gd name="T77" fmla="*/ 122 h 170"/>
                <a:gd name="T78" fmla="*/ 107 w 126"/>
                <a:gd name="T79" fmla="*/ 133 h 170"/>
                <a:gd name="T80" fmla="*/ 114 w 126"/>
                <a:gd name="T81" fmla="*/ 144 h 170"/>
                <a:gd name="T82" fmla="*/ 126 w 126"/>
                <a:gd name="T83" fmla="*/ 152 h 170"/>
                <a:gd name="T84" fmla="*/ 126 w 126"/>
                <a:gd name="T85" fmla="*/ 159 h 170"/>
                <a:gd name="T86" fmla="*/ 126 w 126"/>
                <a:gd name="T87" fmla="*/ 163 h 170"/>
                <a:gd name="T88" fmla="*/ 122 w 126"/>
                <a:gd name="T89" fmla="*/ 170 h 170"/>
                <a:gd name="T90" fmla="*/ 122 w 126"/>
                <a:gd name="T91" fmla="*/ 170 h 170"/>
                <a:gd name="T92" fmla="*/ 118 w 126"/>
                <a:gd name="T93" fmla="*/ 170 h 170"/>
                <a:gd name="T94" fmla="*/ 111 w 126"/>
                <a:gd name="T95" fmla="*/ 167 h 170"/>
                <a:gd name="T96" fmla="*/ 107 w 126"/>
                <a:gd name="T97" fmla="*/ 170 h 170"/>
                <a:gd name="T98" fmla="*/ 100 w 126"/>
                <a:gd name="T99" fmla="*/ 167 h 170"/>
                <a:gd name="T100" fmla="*/ 96 w 126"/>
                <a:gd name="T101" fmla="*/ 167 h 170"/>
                <a:gd name="T102" fmla="*/ 74 w 126"/>
                <a:gd name="T103" fmla="*/ 163 h 170"/>
                <a:gd name="T104" fmla="*/ 66 w 126"/>
                <a:gd name="T105" fmla="*/ 163 h 170"/>
                <a:gd name="T106" fmla="*/ 63 w 126"/>
                <a:gd name="T107" fmla="*/ 163 h 170"/>
                <a:gd name="T108" fmla="*/ 55 w 126"/>
                <a:gd name="T109" fmla="*/ 163 h 170"/>
                <a:gd name="T110" fmla="*/ 48 w 126"/>
                <a:gd name="T111" fmla="*/ 163 h 170"/>
                <a:gd name="T112" fmla="*/ 44 w 126"/>
                <a:gd name="T113" fmla="*/ 167 h 170"/>
                <a:gd name="T114" fmla="*/ 22 w 126"/>
                <a:gd name="T115" fmla="*/ 167 h 170"/>
                <a:gd name="T116" fmla="*/ 18 w 126"/>
                <a:gd name="T117" fmla="*/ 163 h 170"/>
                <a:gd name="T118" fmla="*/ 18 w 126"/>
                <a:gd name="T119" fmla="*/ 148 h 170"/>
                <a:gd name="T120" fmla="*/ 18 w 126"/>
                <a:gd name="T121" fmla="*/ 137 h 170"/>
                <a:gd name="T122" fmla="*/ 7 w 126"/>
                <a:gd name="T123" fmla="*/ 137 h 170"/>
                <a:gd name="T124" fmla="*/ 0 w 126"/>
                <a:gd name="T125" fmla="*/ 13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 h="170">
                  <a:moveTo>
                    <a:pt x="0" y="130"/>
                  </a:moveTo>
                  <a:lnTo>
                    <a:pt x="0" y="126"/>
                  </a:lnTo>
                  <a:lnTo>
                    <a:pt x="7" y="122"/>
                  </a:lnTo>
                  <a:lnTo>
                    <a:pt x="7" y="118"/>
                  </a:lnTo>
                  <a:lnTo>
                    <a:pt x="7" y="115"/>
                  </a:lnTo>
                  <a:lnTo>
                    <a:pt x="7" y="111"/>
                  </a:lnTo>
                  <a:lnTo>
                    <a:pt x="7" y="111"/>
                  </a:lnTo>
                  <a:lnTo>
                    <a:pt x="7" y="107"/>
                  </a:lnTo>
                  <a:lnTo>
                    <a:pt x="11" y="107"/>
                  </a:lnTo>
                  <a:lnTo>
                    <a:pt x="15" y="104"/>
                  </a:lnTo>
                  <a:lnTo>
                    <a:pt x="15" y="104"/>
                  </a:lnTo>
                  <a:lnTo>
                    <a:pt x="18" y="100"/>
                  </a:lnTo>
                  <a:lnTo>
                    <a:pt x="18" y="96"/>
                  </a:lnTo>
                  <a:lnTo>
                    <a:pt x="22" y="96"/>
                  </a:lnTo>
                  <a:lnTo>
                    <a:pt x="26" y="93"/>
                  </a:lnTo>
                  <a:lnTo>
                    <a:pt x="26" y="93"/>
                  </a:lnTo>
                  <a:lnTo>
                    <a:pt x="26" y="93"/>
                  </a:lnTo>
                  <a:lnTo>
                    <a:pt x="29" y="96"/>
                  </a:lnTo>
                  <a:lnTo>
                    <a:pt x="33" y="93"/>
                  </a:lnTo>
                  <a:lnTo>
                    <a:pt x="37" y="96"/>
                  </a:lnTo>
                  <a:lnTo>
                    <a:pt x="37" y="100"/>
                  </a:lnTo>
                  <a:lnTo>
                    <a:pt x="40" y="100"/>
                  </a:lnTo>
                  <a:lnTo>
                    <a:pt x="40" y="100"/>
                  </a:lnTo>
                  <a:lnTo>
                    <a:pt x="44" y="100"/>
                  </a:lnTo>
                  <a:lnTo>
                    <a:pt x="48" y="96"/>
                  </a:lnTo>
                  <a:lnTo>
                    <a:pt x="48" y="96"/>
                  </a:lnTo>
                  <a:lnTo>
                    <a:pt x="48" y="93"/>
                  </a:lnTo>
                  <a:lnTo>
                    <a:pt x="52" y="93"/>
                  </a:lnTo>
                  <a:lnTo>
                    <a:pt x="55" y="89"/>
                  </a:lnTo>
                  <a:lnTo>
                    <a:pt x="55" y="89"/>
                  </a:lnTo>
                  <a:lnTo>
                    <a:pt x="55" y="85"/>
                  </a:lnTo>
                  <a:lnTo>
                    <a:pt x="59" y="78"/>
                  </a:lnTo>
                  <a:lnTo>
                    <a:pt x="59" y="78"/>
                  </a:lnTo>
                  <a:lnTo>
                    <a:pt x="59" y="74"/>
                  </a:lnTo>
                  <a:lnTo>
                    <a:pt x="63" y="74"/>
                  </a:lnTo>
                  <a:lnTo>
                    <a:pt x="66" y="70"/>
                  </a:lnTo>
                  <a:lnTo>
                    <a:pt x="70" y="67"/>
                  </a:lnTo>
                  <a:lnTo>
                    <a:pt x="70" y="63"/>
                  </a:lnTo>
                  <a:lnTo>
                    <a:pt x="70" y="63"/>
                  </a:lnTo>
                  <a:lnTo>
                    <a:pt x="70" y="55"/>
                  </a:lnTo>
                  <a:lnTo>
                    <a:pt x="74" y="55"/>
                  </a:lnTo>
                  <a:lnTo>
                    <a:pt x="77" y="52"/>
                  </a:lnTo>
                  <a:lnTo>
                    <a:pt x="77" y="52"/>
                  </a:lnTo>
                  <a:lnTo>
                    <a:pt x="81" y="48"/>
                  </a:lnTo>
                  <a:lnTo>
                    <a:pt x="81" y="44"/>
                  </a:lnTo>
                  <a:lnTo>
                    <a:pt x="81" y="41"/>
                  </a:lnTo>
                  <a:lnTo>
                    <a:pt x="81" y="37"/>
                  </a:lnTo>
                  <a:lnTo>
                    <a:pt x="85" y="33"/>
                  </a:lnTo>
                  <a:lnTo>
                    <a:pt x="85" y="33"/>
                  </a:lnTo>
                  <a:lnTo>
                    <a:pt x="85" y="29"/>
                  </a:lnTo>
                  <a:lnTo>
                    <a:pt x="89" y="29"/>
                  </a:lnTo>
                  <a:lnTo>
                    <a:pt x="92" y="29"/>
                  </a:lnTo>
                  <a:lnTo>
                    <a:pt x="92" y="26"/>
                  </a:lnTo>
                  <a:lnTo>
                    <a:pt x="96" y="26"/>
                  </a:lnTo>
                  <a:lnTo>
                    <a:pt x="96" y="22"/>
                  </a:lnTo>
                  <a:lnTo>
                    <a:pt x="96" y="18"/>
                  </a:lnTo>
                  <a:lnTo>
                    <a:pt x="96" y="18"/>
                  </a:lnTo>
                  <a:lnTo>
                    <a:pt x="96" y="15"/>
                  </a:lnTo>
                  <a:lnTo>
                    <a:pt x="92" y="15"/>
                  </a:lnTo>
                  <a:lnTo>
                    <a:pt x="92" y="11"/>
                  </a:lnTo>
                  <a:lnTo>
                    <a:pt x="92" y="7"/>
                  </a:lnTo>
                  <a:lnTo>
                    <a:pt x="92" y="3"/>
                  </a:lnTo>
                  <a:lnTo>
                    <a:pt x="89" y="0"/>
                  </a:lnTo>
                  <a:lnTo>
                    <a:pt x="96" y="3"/>
                  </a:lnTo>
                  <a:lnTo>
                    <a:pt x="100" y="7"/>
                  </a:lnTo>
                  <a:lnTo>
                    <a:pt x="103" y="11"/>
                  </a:lnTo>
                  <a:lnTo>
                    <a:pt x="103" y="15"/>
                  </a:lnTo>
                  <a:lnTo>
                    <a:pt x="103" y="15"/>
                  </a:lnTo>
                  <a:lnTo>
                    <a:pt x="107" y="18"/>
                  </a:lnTo>
                  <a:lnTo>
                    <a:pt x="107" y="22"/>
                  </a:lnTo>
                  <a:lnTo>
                    <a:pt x="103" y="22"/>
                  </a:lnTo>
                  <a:lnTo>
                    <a:pt x="103" y="26"/>
                  </a:lnTo>
                  <a:lnTo>
                    <a:pt x="107" y="26"/>
                  </a:lnTo>
                  <a:lnTo>
                    <a:pt x="103" y="29"/>
                  </a:lnTo>
                  <a:lnTo>
                    <a:pt x="103" y="33"/>
                  </a:lnTo>
                  <a:lnTo>
                    <a:pt x="103" y="37"/>
                  </a:lnTo>
                  <a:lnTo>
                    <a:pt x="107" y="41"/>
                  </a:lnTo>
                  <a:lnTo>
                    <a:pt x="107" y="41"/>
                  </a:lnTo>
                  <a:lnTo>
                    <a:pt x="111" y="44"/>
                  </a:lnTo>
                  <a:lnTo>
                    <a:pt x="114" y="48"/>
                  </a:lnTo>
                  <a:lnTo>
                    <a:pt x="114" y="48"/>
                  </a:lnTo>
                  <a:lnTo>
                    <a:pt x="114" y="48"/>
                  </a:lnTo>
                  <a:lnTo>
                    <a:pt x="111" y="48"/>
                  </a:lnTo>
                  <a:lnTo>
                    <a:pt x="111" y="48"/>
                  </a:lnTo>
                  <a:lnTo>
                    <a:pt x="107" y="48"/>
                  </a:lnTo>
                  <a:lnTo>
                    <a:pt x="103" y="48"/>
                  </a:lnTo>
                  <a:lnTo>
                    <a:pt x="103" y="48"/>
                  </a:lnTo>
                  <a:lnTo>
                    <a:pt x="100" y="48"/>
                  </a:lnTo>
                  <a:lnTo>
                    <a:pt x="96" y="48"/>
                  </a:lnTo>
                  <a:lnTo>
                    <a:pt x="96" y="48"/>
                  </a:lnTo>
                  <a:lnTo>
                    <a:pt x="92" y="48"/>
                  </a:lnTo>
                  <a:lnTo>
                    <a:pt x="92" y="48"/>
                  </a:lnTo>
                  <a:lnTo>
                    <a:pt x="92" y="52"/>
                  </a:lnTo>
                  <a:lnTo>
                    <a:pt x="92" y="52"/>
                  </a:lnTo>
                  <a:lnTo>
                    <a:pt x="92" y="55"/>
                  </a:lnTo>
                  <a:lnTo>
                    <a:pt x="92" y="55"/>
                  </a:lnTo>
                  <a:lnTo>
                    <a:pt x="92" y="59"/>
                  </a:lnTo>
                  <a:lnTo>
                    <a:pt x="96" y="59"/>
                  </a:lnTo>
                  <a:lnTo>
                    <a:pt x="103" y="63"/>
                  </a:lnTo>
                  <a:lnTo>
                    <a:pt x="107" y="70"/>
                  </a:lnTo>
                  <a:lnTo>
                    <a:pt x="111" y="70"/>
                  </a:lnTo>
                  <a:lnTo>
                    <a:pt x="114" y="74"/>
                  </a:lnTo>
                  <a:lnTo>
                    <a:pt x="114" y="78"/>
                  </a:lnTo>
                  <a:lnTo>
                    <a:pt x="114" y="81"/>
                  </a:lnTo>
                  <a:lnTo>
                    <a:pt x="114" y="85"/>
                  </a:lnTo>
                  <a:lnTo>
                    <a:pt x="111" y="85"/>
                  </a:lnTo>
                  <a:lnTo>
                    <a:pt x="111" y="89"/>
                  </a:lnTo>
                  <a:lnTo>
                    <a:pt x="107" y="96"/>
                  </a:lnTo>
                  <a:lnTo>
                    <a:pt x="103" y="100"/>
                  </a:lnTo>
                  <a:lnTo>
                    <a:pt x="100" y="104"/>
                  </a:lnTo>
                  <a:lnTo>
                    <a:pt x="100" y="104"/>
                  </a:lnTo>
                  <a:lnTo>
                    <a:pt x="96" y="104"/>
                  </a:lnTo>
                  <a:lnTo>
                    <a:pt x="100" y="107"/>
                  </a:lnTo>
                  <a:lnTo>
                    <a:pt x="100" y="111"/>
                  </a:lnTo>
                  <a:lnTo>
                    <a:pt x="100" y="115"/>
                  </a:lnTo>
                  <a:lnTo>
                    <a:pt x="100" y="118"/>
                  </a:lnTo>
                  <a:lnTo>
                    <a:pt x="100" y="122"/>
                  </a:lnTo>
                  <a:lnTo>
                    <a:pt x="100" y="130"/>
                  </a:lnTo>
                  <a:lnTo>
                    <a:pt x="103" y="130"/>
                  </a:lnTo>
                  <a:lnTo>
                    <a:pt x="107" y="133"/>
                  </a:lnTo>
                  <a:lnTo>
                    <a:pt x="111" y="137"/>
                  </a:lnTo>
                  <a:lnTo>
                    <a:pt x="111" y="137"/>
                  </a:lnTo>
                  <a:lnTo>
                    <a:pt x="114" y="144"/>
                  </a:lnTo>
                  <a:lnTo>
                    <a:pt x="118" y="148"/>
                  </a:lnTo>
                  <a:lnTo>
                    <a:pt x="118" y="152"/>
                  </a:lnTo>
                  <a:lnTo>
                    <a:pt x="126" y="152"/>
                  </a:lnTo>
                  <a:lnTo>
                    <a:pt x="126" y="156"/>
                  </a:lnTo>
                  <a:lnTo>
                    <a:pt x="126" y="159"/>
                  </a:lnTo>
                  <a:lnTo>
                    <a:pt x="126" y="159"/>
                  </a:lnTo>
                  <a:lnTo>
                    <a:pt x="126" y="159"/>
                  </a:lnTo>
                  <a:lnTo>
                    <a:pt x="126" y="159"/>
                  </a:lnTo>
                  <a:lnTo>
                    <a:pt x="126" y="163"/>
                  </a:lnTo>
                  <a:lnTo>
                    <a:pt x="122" y="167"/>
                  </a:lnTo>
                  <a:lnTo>
                    <a:pt x="122" y="167"/>
                  </a:lnTo>
                  <a:lnTo>
                    <a:pt x="122" y="170"/>
                  </a:lnTo>
                  <a:lnTo>
                    <a:pt x="122" y="170"/>
                  </a:lnTo>
                  <a:lnTo>
                    <a:pt x="122" y="170"/>
                  </a:lnTo>
                  <a:lnTo>
                    <a:pt x="122" y="170"/>
                  </a:lnTo>
                  <a:lnTo>
                    <a:pt x="118" y="170"/>
                  </a:lnTo>
                  <a:lnTo>
                    <a:pt x="118" y="170"/>
                  </a:lnTo>
                  <a:lnTo>
                    <a:pt x="118" y="170"/>
                  </a:lnTo>
                  <a:lnTo>
                    <a:pt x="114" y="170"/>
                  </a:lnTo>
                  <a:lnTo>
                    <a:pt x="111" y="170"/>
                  </a:lnTo>
                  <a:lnTo>
                    <a:pt x="111" y="167"/>
                  </a:lnTo>
                  <a:lnTo>
                    <a:pt x="107" y="167"/>
                  </a:lnTo>
                  <a:lnTo>
                    <a:pt x="107" y="170"/>
                  </a:lnTo>
                  <a:lnTo>
                    <a:pt x="107" y="170"/>
                  </a:lnTo>
                  <a:lnTo>
                    <a:pt x="103" y="167"/>
                  </a:lnTo>
                  <a:lnTo>
                    <a:pt x="103" y="167"/>
                  </a:lnTo>
                  <a:lnTo>
                    <a:pt x="100" y="167"/>
                  </a:lnTo>
                  <a:lnTo>
                    <a:pt x="100" y="167"/>
                  </a:lnTo>
                  <a:lnTo>
                    <a:pt x="100" y="167"/>
                  </a:lnTo>
                  <a:lnTo>
                    <a:pt x="96" y="167"/>
                  </a:lnTo>
                  <a:lnTo>
                    <a:pt x="96" y="167"/>
                  </a:lnTo>
                  <a:lnTo>
                    <a:pt x="74" y="167"/>
                  </a:lnTo>
                  <a:lnTo>
                    <a:pt x="74" y="163"/>
                  </a:lnTo>
                  <a:lnTo>
                    <a:pt x="74" y="163"/>
                  </a:lnTo>
                  <a:lnTo>
                    <a:pt x="70" y="167"/>
                  </a:lnTo>
                  <a:lnTo>
                    <a:pt x="66" y="163"/>
                  </a:lnTo>
                  <a:lnTo>
                    <a:pt x="66" y="163"/>
                  </a:lnTo>
                  <a:lnTo>
                    <a:pt x="66" y="163"/>
                  </a:lnTo>
                  <a:lnTo>
                    <a:pt x="63" y="163"/>
                  </a:lnTo>
                  <a:lnTo>
                    <a:pt x="59" y="163"/>
                  </a:lnTo>
                  <a:lnTo>
                    <a:pt x="55" y="163"/>
                  </a:lnTo>
                  <a:lnTo>
                    <a:pt x="55" y="163"/>
                  </a:lnTo>
                  <a:lnTo>
                    <a:pt x="48" y="163"/>
                  </a:lnTo>
                  <a:lnTo>
                    <a:pt x="48" y="163"/>
                  </a:lnTo>
                  <a:lnTo>
                    <a:pt x="48" y="163"/>
                  </a:lnTo>
                  <a:lnTo>
                    <a:pt x="44" y="167"/>
                  </a:lnTo>
                  <a:lnTo>
                    <a:pt x="44" y="167"/>
                  </a:lnTo>
                  <a:lnTo>
                    <a:pt x="44" y="167"/>
                  </a:lnTo>
                  <a:lnTo>
                    <a:pt x="26" y="167"/>
                  </a:lnTo>
                  <a:lnTo>
                    <a:pt x="22" y="167"/>
                  </a:lnTo>
                  <a:lnTo>
                    <a:pt x="22" y="167"/>
                  </a:lnTo>
                  <a:lnTo>
                    <a:pt x="18" y="167"/>
                  </a:lnTo>
                  <a:lnTo>
                    <a:pt x="22" y="163"/>
                  </a:lnTo>
                  <a:lnTo>
                    <a:pt x="18" y="163"/>
                  </a:lnTo>
                  <a:lnTo>
                    <a:pt x="22" y="156"/>
                  </a:lnTo>
                  <a:lnTo>
                    <a:pt x="22" y="152"/>
                  </a:lnTo>
                  <a:lnTo>
                    <a:pt x="18" y="148"/>
                  </a:lnTo>
                  <a:lnTo>
                    <a:pt x="18" y="141"/>
                  </a:lnTo>
                  <a:lnTo>
                    <a:pt x="18" y="141"/>
                  </a:lnTo>
                  <a:lnTo>
                    <a:pt x="18" y="137"/>
                  </a:lnTo>
                  <a:lnTo>
                    <a:pt x="11" y="137"/>
                  </a:lnTo>
                  <a:lnTo>
                    <a:pt x="11" y="137"/>
                  </a:lnTo>
                  <a:lnTo>
                    <a:pt x="7" y="137"/>
                  </a:lnTo>
                  <a:lnTo>
                    <a:pt x="7" y="126"/>
                  </a:lnTo>
                  <a:lnTo>
                    <a:pt x="3" y="130"/>
                  </a:lnTo>
                  <a:lnTo>
                    <a:pt x="0" y="13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8" name="Freeform 134"/>
            <p:cNvSpPr>
              <a:spLocks/>
            </p:cNvSpPr>
            <p:nvPr/>
          </p:nvSpPr>
          <p:spPr bwMode="auto">
            <a:xfrm>
              <a:off x="4478295" y="3133509"/>
              <a:ext cx="119657" cy="119657"/>
            </a:xfrm>
            <a:custGeom>
              <a:avLst/>
              <a:gdLst>
                <a:gd name="T0" fmla="*/ 41 w 93"/>
                <a:gd name="T1" fmla="*/ 4 h 93"/>
                <a:gd name="T2" fmla="*/ 45 w 93"/>
                <a:gd name="T3" fmla="*/ 0 h 93"/>
                <a:gd name="T4" fmla="*/ 52 w 93"/>
                <a:gd name="T5" fmla="*/ 0 h 93"/>
                <a:gd name="T6" fmla="*/ 56 w 93"/>
                <a:gd name="T7" fmla="*/ 0 h 93"/>
                <a:gd name="T8" fmla="*/ 63 w 93"/>
                <a:gd name="T9" fmla="*/ 0 h 93"/>
                <a:gd name="T10" fmla="*/ 63 w 93"/>
                <a:gd name="T11" fmla="*/ 0 h 93"/>
                <a:gd name="T12" fmla="*/ 71 w 93"/>
                <a:gd name="T13" fmla="*/ 0 h 93"/>
                <a:gd name="T14" fmla="*/ 71 w 93"/>
                <a:gd name="T15" fmla="*/ 4 h 93"/>
                <a:gd name="T16" fmla="*/ 71 w 93"/>
                <a:gd name="T17" fmla="*/ 7 h 93"/>
                <a:gd name="T18" fmla="*/ 71 w 93"/>
                <a:gd name="T19" fmla="*/ 11 h 93"/>
                <a:gd name="T20" fmla="*/ 71 w 93"/>
                <a:gd name="T21" fmla="*/ 15 h 93"/>
                <a:gd name="T22" fmla="*/ 74 w 93"/>
                <a:gd name="T23" fmla="*/ 15 h 93"/>
                <a:gd name="T24" fmla="*/ 82 w 93"/>
                <a:gd name="T25" fmla="*/ 15 h 93"/>
                <a:gd name="T26" fmla="*/ 89 w 93"/>
                <a:gd name="T27" fmla="*/ 15 h 93"/>
                <a:gd name="T28" fmla="*/ 93 w 93"/>
                <a:gd name="T29" fmla="*/ 19 h 93"/>
                <a:gd name="T30" fmla="*/ 93 w 93"/>
                <a:gd name="T31" fmla="*/ 22 h 93"/>
                <a:gd name="T32" fmla="*/ 89 w 93"/>
                <a:gd name="T33" fmla="*/ 26 h 93"/>
                <a:gd name="T34" fmla="*/ 86 w 93"/>
                <a:gd name="T35" fmla="*/ 30 h 93"/>
                <a:gd name="T36" fmla="*/ 86 w 93"/>
                <a:gd name="T37" fmla="*/ 33 h 93"/>
                <a:gd name="T38" fmla="*/ 86 w 93"/>
                <a:gd name="T39" fmla="*/ 33 h 93"/>
                <a:gd name="T40" fmla="*/ 82 w 93"/>
                <a:gd name="T41" fmla="*/ 37 h 93"/>
                <a:gd name="T42" fmla="*/ 86 w 93"/>
                <a:gd name="T43" fmla="*/ 41 h 93"/>
                <a:gd name="T44" fmla="*/ 89 w 93"/>
                <a:gd name="T45" fmla="*/ 41 h 93"/>
                <a:gd name="T46" fmla="*/ 89 w 93"/>
                <a:gd name="T47" fmla="*/ 45 h 93"/>
                <a:gd name="T48" fmla="*/ 93 w 93"/>
                <a:gd name="T49" fmla="*/ 48 h 93"/>
                <a:gd name="T50" fmla="*/ 86 w 93"/>
                <a:gd name="T51" fmla="*/ 67 h 93"/>
                <a:gd name="T52" fmla="*/ 86 w 93"/>
                <a:gd name="T53" fmla="*/ 70 h 93"/>
                <a:gd name="T54" fmla="*/ 86 w 93"/>
                <a:gd name="T55" fmla="*/ 70 h 93"/>
                <a:gd name="T56" fmla="*/ 78 w 93"/>
                <a:gd name="T57" fmla="*/ 67 h 93"/>
                <a:gd name="T58" fmla="*/ 74 w 93"/>
                <a:gd name="T59" fmla="*/ 70 h 93"/>
                <a:gd name="T60" fmla="*/ 67 w 93"/>
                <a:gd name="T61" fmla="*/ 67 h 93"/>
                <a:gd name="T62" fmla="*/ 63 w 93"/>
                <a:gd name="T63" fmla="*/ 63 h 93"/>
                <a:gd name="T64" fmla="*/ 60 w 93"/>
                <a:gd name="T65" fmla="*/ 67 h 93"/>
                <a:gd name="T66" fmla="*/ 56 w 93"/>
                <a:gd name="T67" fmla="*/ 70 h 93"/>
                <a:gd name="T68" fmla="*/ 52 w 93"/>
                <a:gd name="T69" fmla="*/ 70 h 93"/>
                <a:gd name="T70" fmla="*/ 45 w 93"/>
                <a:gd name="T71" fmla="*/ 70 h 93"/>
                <a:gd name="T72" fmla="*/ 41 w 93"/>
                <a:gd name="T73" fmla="*/ 74 h 93"/>
                <a:gd name="T74" fmla="*/ 41 w 93"/>
                <a:gd name="T75" fmla="*/ 78 h 93"/>
                <a:gd name="T76" fmla="*/ 49 w 93"/>
                <a:gd name="T77" fmla="*/ 78 h 93"/>
                <a:gd name="T78" fmla="*/ 52 w 93"/>
                <a:gd name="T79" fmla="*/ 78 h 93"/>
                <a:gd name="T80" fmla="*/ 52 w 93"/>
                <a:gd name="T81" fmla="*/ 89 h 93"/>
                <a:gd name="T82" fmla="*/ 45 w 93"/>
                <a:gd name="T83" fmla="*/ 85 h 93"/>
                <a:gd name="T84" fmla="*/ 41 w 93"/>
                <a:gd name="T85" fmla="*/ 89 h 93"/>
                <a:gd name="T86" fmla="*/ 41 w 93"/>
                <a:gd name="T87" fmla="*/ 89 h 93"/>
                <a:gd name="T88" fmla="*/ 37 w 93"/>
                <a:gd name="T89" fmla="*/ 93 h 93"/>
                <a:gd name="T90" fmla="*/ 34 w 93"/>
                <a:gd name="T91" fmla="*/ 89 h 93"/>
                <a:gd name="T92" fmla="*/ 26 w 93"/>
                <a:gd name="T93" fmla="*/ 82 h 93"/>
                <a:gd name="T94" fmla="*/ 15 w 93"/>
                <a:gd name="T95" fmla="*/ 74 h 93"/>
                <a:gd name="T96" fmla="*/ 12 w 93"/>
                <a:gd name="T97" fmla="*/ 70 h 93"/>
                <a:gd name="T98" fmla="*/ 8 w 93"/>
                <a:gd name="T99" fmla="*/ 63 h 93"/>
                <a:gd name="T100" fmla="*/ 4 w 93"/>
                <a:gd name="T101" fmla="*/ 56 h 93"/>
                <a:gd name="T102" fmla="*/ 4 w 93"/>
                <a:gd name="T103" fmla="*/ 52 h 93"/>
                <a:gd name="T104" fmla="*/ 0 w 93"/>
                <a:gd name="T105" fmla="*/ 45 h 93"/>
                <a:gd name="T106" fmla="*/ 8 w 93"/>
                <a:gd name="T107" fmla="*/ 45 h 93"/>
                <a:gd name="T108" fmla="*/ 8 w 93"/>
                <a:gd name="T109" fmla="*/ 30 h 93"/>
                <a:gd name="T110" fmla="*/ 15 w 93"/>
                <a:gd name="T111" fmla="*/ 30 h 93"/>
                <a:gd name="T112" fmla="*/ 8 w 93"/>
                <a:gd name="T113" fmla="*/ 26 h 93"/>
                <a:gd name="T114" fmla="*/ 12 w 93"/>
                <a:gd name="T115" fmla="*/ 22 h 93"/>
                <a:gd name="T116" fmla="*/ 15 w 93"/>
                <a:gd name="T117" fmla="*/ 19 h 93"/>
                <a:gd name="T118" fmla="*/ 19 w 93"/>
                <a:gd name="T119" fmla="*/ 22 h 93"/>
                <a:gd name="T120" fmla="*/ 41 w 93"/>
                <a:gd name="T121"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 h="93">
                  <a:moveTo>
                    <a:pt x="41" y="4"/>
                  </a:moveTo>
                  <a:lnTo>
                    <a:pt x="41" y="4"/>
                  </a:lnTo>
                  <a:lnTo>
                    <a:pt x="45" y="0"/>
                  </a:lnTo>
                  <a:lnTo>
                    <a:pt x="45" y="0"/>
                  </a:lnTo>
                  <a:lnTo>
                    <a:pt x="45" y="0"/>
                  </a:lnTo>
                  <a:lnTo>
                    <a:pt x="52" y="0"/>
                  </a:lnTo>
                  <a:lnTo>
                    <a:pt x="52" y="0"/>
                  </a:lnTo>
                  <a:lnTo>
                    <a:pt x="56" y="0"/>
                  </a:lnTo>
                  <a:lnTo>
                    <a:pt x="60" y="0"/>
                  </a:lnTo>
                  <a:lnTo>
                    <a:pt x="63" y="0"/>
                  </a:lnTo>
                  <a:lnTo>
                    <a:pt x="63" y="0"/>
                  </a:lnTo>
                  <a:lnTo>
                    <a:pt x="63" y="0"/>
                  </a:lnTo>
                  <a:lnTo>
                    <a:pt x="67" y="4"/>
                  </a:lnTo>
                  <a:lnTo>
                    <a:pt x="71" y="0"/>
                  </a:lnTo>
                  <a:lnTo>
                    <a:pt x="71" y="0"/>
                  </a:lnTo>
                  <a:lnTo>
                    <a:pt x="71" y="4"/>
                  </a:lnTo>
                  <a:lnTo>
                    <a:pt x="71" y="4"/>
                  </a:lnTo>
                  <a:lnTo>
                    <a:pt x="71" y="7"/>
                  </a:lnTo>
                  <a:lnTo>
                    <a:pt x="71" y="7"/>
                  </a:lnTo>
                  <a:lnTo>
                    <a:pt x="71" y="11"/>
                  </a:lnTo>
                  <a:lnTo>
                    <a:pt x="71" y="15"/>
                  </a:lnTo>
                  <a:lnTo>
                    <a:pt x="71" y="15"/>
                  </a:lnTo>
                  <a:lnTo>
                    <a:pt x="74" y="19"/>
                  </a:lnTo>
                  <a:lnTo>
                    <a:pt x="74" y="15"/>
                  </a:lnTo>
                  <a:lnTo>
                    <a:pt x="78" y="15"/>
                  </a:lnTo>
                  <a:lnTo>
                    <a:pt x="82" y="15"/>
                  </a:lnTo>
                  <a:lnTo>
                    <a:pt x="86" y="15"/>
                  </a:lnTo>
                  <a:lnTo>
                    <a:pt x="89" y="15"/>
                  </a:lnTo>
                  <a:lnTo>
                    <a:pt x="93" y="15"/>
                  </a:lnTo>
                  <a:lnTo>
                    <a:pt x="93" y="19"/>
                  </a:lnTo>
                  <a:lnTo>
                    <a:pt x="93" y="22"/>
                  </a:lnTo>
                  <a:lnTo>
                    <a:pt x="93" y="22"/>
                  </a:lnTo>
                  <a:lnTo>
                    <a:pt x="93" y="26"/>
                  </a:lnTo>
                  <a:lnTo>
                    <a:pt x="89" y="26"/>
                  </a:lnTo>
                  <a:lnTo>
                    <a:pt x="86" y="30"/>
                  </a:lnTo>
                  <a:lnTo>
                    <a:pt x="86" y="30"/>
                  </a:lnTo>
                  <a:lnTo>
                    <a:pt x="86" y="33"/>
                  </a:lnTo>
                  <a:lnTo>
                    <a:pt x="86" y="33"/>
                  </a:lnTo>
                  <a:lnTo>
                    <a:pt x="86" y="33"/>
                  </a:lnTo>
                  <a:lnTo>
                    <a:pt x="86" y="33"/>
                  </a:lnTo>
                  <a:lnTo>
                    <a:pt x="82" y="37"/>
                  </a:lnTo>
                  <a:lnTo>
                    <a:pt x="82" y="37"/>
                  </a:lnTo>
                  <a:lnTo>
                    <a:pt x="86" y="37"/>
                  </a:lnTo>
                  <a:lnTo>
                    <a:pt x="86" y="41"/>
                  </a:lnTo>
                  <a:lnTo>
                    <a:pt x="86" y="41"/>
                  </a:lnTo>
                  <a:lnTo>
                    <a:pt x="89" y="41"/>
                  </a:lnTo>
                  <a:lnTo>
                    <a:pt x="89" y="45"/>
                  </a:lnTo>
                  <a:lnTo>
                    <a:pt x="89" y="45"/>
                  </a:lnTo>
                  <a:lnTo>
                    <a:pt x="93" y="45"/>
                  </a:lnTo>
                  <a:lnTo>
                    <a:pt x="93" y="48"/>
                  </a:lnTo>
                  <a:lnTo>
                    <a:pt x="89" y="56"/>
                  </a:lnTo>
                  <a:lnTo>
                    <a:pt x="86" y="67"/>
                  </a:lnTo>
                  <a:lnTo>
                    <a:pt x="89" y="70"/>
                  </a:lnTo>
                  <a:lnTo>
                    <a:pt x="86" y="70"/>
                  </a:lnTo>
                  <a:lnTo>
                    <a:pt x="86" y="70"/>
                  </a:lnTo>
                  <a:lnTo>
                    <a:pt x="86" y="70"/>
                  </a:lnTo>
                  <a:lnTo>
                    <a:pt x="82" y="67"/>
                  </a:lnTo>
                  <a:lnTo>
                    <a:pt x="78" y="67"/>
                  </a:lnTo>
                  <a:lnTo>
                    <a:pt x="74" y="70"/>
                  </a:lnTo>
                  <a:lnTo>
                    <a:pt x="74" y="70"/>
                  </a:lnTo>
                  <a:lnTo>
                    <a:pt x="71" y="70"/>
                  </a:lnTo>
                  <a:lnTo>
                    <a:pt x="67" y="67"/>
                  </a:lnTo>
                  <a:lnTo>
                    <a:pt x="67" y="63"/>
                  </a:lnTo>
                  <a:lnTo>
                    <a:pt x="63" y="63"/>
                  </a:lnTo>
                  <a:lnTo>
                    <a:pt x="60" y="63"/>
                  </a:lnTo>
                  <a:lnTo>
                    <a:pt x="60" y="67"/>
                  </a:lnTo>
                  <a:lnTo>
                    <a:pt x="60" y="70"/>
                  </a:lnTo>
                  <a:lnTo>
                    <a:pt x="56" y="70"/>
                  </a:lnTo>
                  <a:lnTo>
                    <a:pt x="52" y="70"/>
                  </a:lnTo>
                  <a:lnTo>
                    <a:pt x="52" y="70"/>
                  </a:lnTo>
                  <a:lnTo>
                    <a:pt x="49" y="74"/>
                  </a:lnTo>
                  <a:lnTo>
                    <a:pt x="45" y="70"/>
                  </a:lnTo>
                  <a:lnTo>
                    <a:pt x="45" y="70"/>
                  </a:lnTo>
                  <a:lnTo>
                    <a:pt x="41" y="74"/>
                  </a:lnTo>
                  <a:lnTo>
                    <a:pt x="41" y="74"/>
                  </a:lnTo>
                  <a:lnTo>
                    <a:pt x="41" y="78"/>
                  </a:lnTo>
                  <a:lnTo>
                    <a:pt x="45" y="78"/>
                  </a:lnTo>
                  <a:lnTo>
                    <a:pt x="49" y="78"/>
                  </a:lnTo>
                  <a:lnTo>
                    <a:pt x="49" y="78"/>
                  </a:lnTo>
                  <a:lnTo>
                    <a:pt x="52" y="78"/>
                  </a:lnTo>
                  <a:lnTo>
                    <a:pt x="52" y="85"/>
                  </a:lnTo>
                  <a:lnTo>
                    <a:pt x="52" y="89"/>
                  </a:lnTo>
                  <a:lnTo>
                    <a:pt x="49" y="85"/>
                  </a:lnTo>
                  <a:lnTo>
                    <a:pt x="45" y="85"/>
                  </a:lnTo>
                  <a:lnTo>
                    <a:pt x="45" y="89"/>
                  </a:lnTo>
                  <a:lnTo>
                    <a:pt x="41" y="89"/>
                  </a:lnTo>
                  <a:lnTo>
                    <a:pt x="41" y="89"/>
                  </a:lnTo>
                  <a:lnTo>
                    <a:pt x="41" y="89"/>
                  </a:lnTo>
                  <a:lnTo>
                    <a:pt x="37" y="93"/>
                  </a:lnTo>
                  <a:lnTo>
                    <a:pt x="37" y="93"/>
                  </a:lnTo>
                  <a:lnTo>
                    <a:pt x="34" y="93"/>
                  </a:lnTo>
                  <a:lnTo>
                    <a:pt x="34" y="89"/>
                  </a:lnTo>
                  <a:lnTo>
                    <a:pt x="26" y="85"/>
                  </a:lnTo>
                  <a:lnTo>
                    <a:pt x="26" y="82"/>
                  </a:lnTo>
                  <a:lnTo>
                    <a:pt x="19" y="78"/>
                  </a:lnTo>
                  <a:lnTo>
                    <a:pt x="15" y="74"/>
                  </a:lnTo>
                  <a:lnTo>
                    <a:pt x="15" y="74"/>
                  </a:lnTo>
                  <a:lnTo>
                    <a:pt x="12" y="70"/>
                  </a:lnTo>
                  <a:lnTo>
                    <a:pt x="8" y="67"/>
                  </a:lnTo>
                  <a:lnTo>
                    <a:pt x="8" y="63"/>
                  </a:lnTo>
                  <a:lnTo>
                    <a:pt x="8" y="59"/>
                  </a:lnTo>
                  <a:lnTo>
                    <a:pt x="4" y="56"/>
                  </a:lnTo>
                  <a:lnTo>
                    <a:pt x="4" y="52"/>
                  </a:lnTo>
                  <a:lnTo>
                    <a:pt x="4" y="52"/>
                  </a:lnTo>
                  <a:lnTo>
                    <a:pt x="0" y="45"/>
                  </a:lnTo>
                  <a:lnTo>
                    <a:pt x="0" y="45"/>
                  </a:lnTo>
                  <a:lnTo>
                    <a:pt x="4" y="45"/>
                  </a:lnTo>
                  <a:lnTo>
                    <a:pt x="8" y="45"/>
                  </a:lnTo>
                  <a:lnTo>
                    <a:pt x="8" y="33"/>
                  </a:lnTo>
                  <a:lnTo>
                    <a:pt x="8" y="30"/>
                  </a:lnTo>
                  <a:lnTo>
                    <a:pt x="8" y="33"/>
                  </a:lnTo>
                  <a:lnTo>
                    <a:pt x="15" y="30"/>
                  </a:lnTo>
                  <a:lnTo>
                    <a:pt x="12" y="30"/>
                  </a:lnTo>
                  <a:lnTo>
                    <a:pt x="8" y="26"/>
                  </a:lnTo>
                  <a:lnTo>
                    <a:pt x="12" y="26"/>
                  </a:lnTo>
                  <a:lnTo>
                    <a:pt x="12" y="22"/>
                  </a:lnTo>
                  <a:lnTo>
                    <a:pt x="15" y="22"/>
                  </a:lnTo>
                  <a:lnTo>
                    <a:pt x="15" y="19"/>
                  </a:lnTo>
                  <a:lnTo>
                    <a:pt x="19" y="19"/>
                  </a:lnTo>
                  <a:lnTo>
                    <a:pt x="19" y="22"/>
                  </a:lnTo>
                  <a:lnTo>
                    <a:pt x="41" y="22"/>
                  </a:lnTo>
                  <a:lnTo>
                    <a:pt x="41"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9" name="Freeform 135"/>
            <p:cNvSpPr>
              <a:spLocks/>
            </p:cNvSpPr>
            <p:nvPr/>
          </p:nvSpPr>
          <p:spPr bwMode="auto">
            <a:xfrm>
              <a:off x="4488588" y="3138657"/>
              <a:ext cx="42459" cy="23159"/>
            </a:xfrm>
            <a:custGeom>
              <a:avLst/>
              <a:gdLst>
                <a:gd name="T0" fmla="*/ 4 w 33"/>
                <a:gd name="T1" fmla="*/ 18 h 18"/>
                <a:gd name="T2" fmla="*/ 7 w 33"/>
                <a:gd name="T3" fmla="*/ 18 h 18"/>
                <a:gd name="T4" fmla="*/ 7 w 33"/>
                <a:gd name="T5" fmla="*/ 15 h 18"/>
                <a:gd name="T6" fmla="*/ 11 w 33"/>
                <a:gd name="T7" fmla="*/ 15 h 18"/>
                <a:gd name="T8" fmla="*/ 11 w 33"/>
                <a:gd name="T9" fmla="*/ 18 h 18"/>
                <a:gd name="T10" fmla="*/ 33 w 33"/>
                <a:gd name="T11" fmla="*/ 18 h 18"/>
                <a:gd name="T12" fmla="*/ 33 w 33"/>
                <a:gd name="T13" fmla="*/ 0 h 18"/>
                <a:gd name="T14" fmla="*/ 15 w 33"/>
                <a:gd name="T15" fmla="*/ 0 h 18"/>
                <a:gd name="T16" fmla="*/ 11 w 33"/>
                <a:gd name="T17" fmla="*/ 0 h 18"/>
                <a:gd name="T18" fmla="*/ 11 w 33"/>
                <a:gd name="T19" fmla="*/ 0 h 18"/>
                <a:gd name="T20" fmla="*/ 7 w 33"/>
                <a:gd name="T21" fmla="*/ 0 h 18"/>
                <a:gd name="T22" fmla="*/ 7 w 33"/>
                <a:gd name="T23" fmla="*/ 0 h 18"/>
                <a:gd name="T24" fmla="*/ 11 w 33"/>
                <a:gd name="T25" fmla="*/ 3 h 18"/>
                <a:gd name="T26" fmla="*/ 4 w 33"/>
                <a:gd name="T27" fmla="*/ 7 h 18"/>
                <a:gd name="T28" fmla="*/ 0 w 33"/>
                <a:gd name="T29" fmla="*/ 15 h 18"/>
                <a:gd name="T30" fmla="*/ 4 w 33"/>
                <a:gd name="T31" fmla="*/ 15 h 18"/>
                <a:gd name="T32" fmla="*/ 4 w 33"/>
                <a:gd name="T3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18">
                  <a:moveTo>
                    <a:pt x="4" y="18"/>
                  </a:moveTo>
                  <a:lnTo>
                    <a:pt x="7" y="18"/>
                  </a:lnTo>
                  <a:lnTo>
                    <a:pt x="7" y="15"/>
                  </a:lnTo>
                  <a:lnTo>
                    <a:pt x="11" y="15"/>
                  </a:lnTo>
                  <a:lnTo>
                    <a:pt x="11" y="18"/>
                  </a:lnTo>
                  <a:lnTo>
                    <a:pt x="33" y="18"/>
                  </a:lnTo>
                  <a:lnTo>
                    <a:pt x="33" y="0"/>
                  </a:lnTo>
                  <a:lnTo>
                    <a:pt x="15" y="0"/>
                  </a:lnTo>
                  <a:lnTo>
                    <a:pt x="11" y="0"/>
                  </a:lnTo>
                  <a:lnTo>
                    <a:pt x="11" y="0"/>
                  </a:lnTo>
                  <a:lnTo>
                    <a:pt x="7" y="0"/>
                  </a:lnTo>
                  <a:lnTo>
                    <a:pt x="7" y="0"/>
                  </a:lnTo>
                  <a:lnTo>
                    <a:pt x="11" y="3"/>
                  </a:lnTo>
                  <a:lnTo>
                    <a:pt x="4" y="7"/>
                  </a:lnTo>
                  <a:lnTo>
                    <a:pt x="0" y="15"/>
                  </a:lnTo>
                  <a:lnTo>
                    <a:pt x="4" y="15"/>
                  </a:lnTo>
                  <a:lnTo>
                    <a:pt x="4"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0" name="Freeform 136"/>
            <p:cNvSpPr>
              <a:spLocks/>
            </p:cNvSpPr>
            <p:nvPr/>
          </p:nvSpPr>
          <p:spPr bwMode="auto">
            <a:xfrm>
              <a:off x="4525901" y="3105204"/>
              <a:ext cx="162115" cy="171122"/>
            </a:xfrm>
            <a:custGeom>
              <a:avLst/>
              <a:gdLst>
                <a:gd name="T0" fmla="*/ 4 w 126"/>
                <a:gd name="T1" fmla="*/ 111 h 133"/>
                <a:gd name="T2" fmla="*/ 8 w 126"/>
                <a:gd name="T3" fmla="*/ 107 h 133"/>
                <a:gd name="T4" fmla="*/ 15 w 126"/>
                <a:gd name="T5" fmla="*/ 107 h 133"/>
                <a:gd name="T6" fmla="*/ 12 w 126"/>
                <a:gd name="T7" fmla="*/ 100 h 133"/>
                <a:gd name="T8" fmla="*/ 4 w 126"/>
                <a:gd name="T9" fmla="*/ 96 h 133"/>
                <a:gd name="T10" fmla="*/ 8 w 126"/>
                <a:gd name="T11" fmla="*/ 92 h 133"/>
                <a:gd name="T12" fmla="*/ 15 w 126"/>
                <a:gd name="T13" fmla="*/ 92 h 133"/>
                <a:gd name="T14" fmla="*/ 23 w 126"/>
                <a:gd name="T15" fmla="*/ 89 h 133"/>
                <a:gd name="T16" fmla="*/ 30 w 126"/>
                <a:gd name="T17" fmla="*/ 85 h 133"/>
                <a:gd name="T18" fmla="*/ 37 w 126"/>
                <a:gd name="T19" fmla="*/ 92 h 133"/>
                <a:gd name="T20" fmla="*/ 45 w 126"/>
                <a:gd name="T21" fmla="*/ 89 h 133"/>
                <a:gd name="T22" fmla="*/ 49 w 126"/>
                <a:gd name="T23" fmla="*/ 92 h 133"/>
                <a:gd name="T24" fmla="*/ 52 w 126"/>
                <a:gd name="T25" fmla="*/ 78 h 133"/>
                <a:gd name="T26" fmla="*/ 52 w 126"/>
                <a:gd name="T27" fmla="*/ 67 h 133"/>
                <a:gd name="T28" fmla="*/ 49 w 126"/>
                <a:gd name="T29" fmla="*/ 63 h 133"/>
                <a:gd name="T30" fmla="*/ 45 w 126"/>
                <a:gd name="T31" fmla="*/ 59 h 133"/>
                <a:gd name="T32" fmla="*/ 49 w 126"/>
                <a:gd name="T33" fmla="*/ 55 h 133"/>
                <a:gd name="T34" fmla="*/ 49 w 126"/>
                <a:gd name="T35" fmla="*/ 52 h 133"/>
                <a:gd name="T36" fmla="*/ 56 w 126"/>
                <a:gd name="T37" fmla="*/ 48 h 133"/>
                <a:gd name="T38" fmla="*/ 56 w 126"/>
                <a:gd name="T39" fmla="*/ 41 h 133"/>
                <a:gd name="T40" fmla="*/ 49 w 126"/>
                <a:gd name="T41" fmla="*/ 37 h 133"/>
                <a:gd name="T42" fmla="*/ 37 w 126"/>
                <a:gd name="T43" fmla="*/ 37 h 133"/>
                <a:gd name="T44" fmla="*/ 34 w 126"/>
                <a:gd name="T45" fmla="*/ 37 h 133"/>
                <a:gd name="T46" fmla="*/ 34 w 126"/>
                <a:gd name="T47" fmla="*/ 29 h 133"/>
                <a:gd name="T48" fmla="*/ 56 w 126"/>
                <a:gd name="T49" fmla="*/ 26 h 133"/>
                <a:gd name="T50" fmla="*/ 60 w 126"/>
                <a:gd name="T51" fmla="*/ 26 h 133"/>
                <a:gd name="T52" fmla="*/ 67 w 126"/>
                <a:gd name="T53" fmla="*/ 29 h 133"/>
                <a:gd name="T54" fmla="*/ 71 w 126"/>
                <a:gd name="T55" fmla="*/ 26 h 133"/>
                <a:gd name="T56" fmla="*/ 78 w 126"/>
                <a:gd name="T57" fmla="*/ 29 h 133"/>
                <a:gd name="T58" fmla="*/ 82 w 126"/>
                <a:gd name="T59" fmla="*/ 29 h 133"/>
                <a:gd name="T60" fmla="*/ 82 w 126"/>
                <a:gd name="T61" fmla="*/ 29 h 133"/>
                <a:gd name="T62" fmla="*/ 86 w 126"/>
                <a:gd name="T63" fmla="*/ 22 h 133"/>
                <a:gd name="T64" fmla="*/ 97 w 126"/>
                <a:gd name="T65" fmla="*/ 3 h 133"/>
                <a:gd name="T66" fmla="*/ 108 w 126"/>
                <a:gd name="T67" fmla="*/ 0 h 133"/>
                <a:gd name="T68" fmla="*/ 115 w 126"/>
                <a:gd name="T69" fmla="*/ 0 h 133"/>
                <a:gd name="T70" fmla="*/ 123 w 126"/>
                <a:gd name="T71" fmla="*/ 3 h 133"/>
                <a:gd name="T72" fmla="*/ 126 w 126"/>
                <a:gd name="T73" fmla="*/ 3 h 133"/>
                <a:gd name="T74" fmla="*/ 123 w 126"/>
                <a:gd name="T75" fmla="*/ 11 h 133"/>
                <a:gd name="T76" fmla="*/ 119 w 126"/>
                <a:gd name="T77" fmla="*/ 29 h 133"/>
                <a:gd name="T78" fmla="*/ 115 w 126"/>
                <a:gd name="T79" fmla="*/ 37 h 133"/>
                <a:gd name="T80" fmla="*/ 112 w 126"/>
                <a:gd name="T81" fmla="*/ 48 h 133"/>
                <a:gd name="T82" fmla="*/ 112 w 126"/>
                <a:gd name="T83" fmla="*/ 55 h 133"/>
                <a:gd name="T84" fmla="*/ 104 w 126"/>
                <a:gd name="T85" fmla="*/ 70 h 133"/>
                <a:gd name="T86" fmla="*/ 97 w 126"/>
                <a:gd name="T87" fmla="*/ 74 h 133"/>
                <a:gd name="T88" fmla="*/ 89 w 126"/>
                <a:gd name="T89" fmla="*/ 85 h 133"/>
                <a:gd name="T90" fmla="*/ 82 w 126"/>
                <a:gd name="T91" fmla="*/ 96 h 133"/>
                <a:gd name="T92" fmla="*/ 82 w 126"/>
                <a:gd name="T93" fmla="*/ 107 h 133"/>
                <a:gd name="T94" fmla="*/ 78 w 126"/>
                <a:gd name="T95" fmla="*/ 115 h 133"/>
                <a:gd name="T96" fmla="*/ 67 w 126"/>
                <a:gd name="T97" fmla="*/ 126 h 133"/>
                <a:gd name="T98" fmla="*/ 56 w 126"/>
                <a:gd name="T99" fmla="*/ 130 h 133"/>
                <a:gd name="T100" fmla="*/ 56 w 126"/>
                <a:gd name="T101" fmla="*/ 122 h 133"/>
                <a:gd name="T102" fmla="*/ 49 w 126"/>
                <a:gd name="T103" fmla="*/ 126 h 133"/>
                <a:gd name="T104" fmla="*/ 45 w 126"/>
                <a:gd name="T105" fmla="*/ 126 h 133"/>
                <a:gd name="T106" fmla="*/ 37 w 126"/>
                <a:gd name="T107" fmla="*/ 130 h 133"/>
                <a:gd name="T108" fmla="*/ 34 w 126"/>
                <a:gd name="T109" fmla="*/ 126 h 133"/>
                <a:gd name="T110" fmla="*/ 30 w 126"/>
                <a:gd name="T111" fmla="*/ 122 h 133"/>
                <a:gd name="T112" fmla="*/ 26 w 126"/>
                <a:gd name="T113" fmla="*/ 126 h 133"/>
                <a:gd name="T114" fmla="*/ 19 w 126"/>
                <a:gd name="T115" fmla="*/ 130 h 133"/>
                <a:gd name="T116" fmla="*/ 15 w 126"/>
                <a:gd name="T117" fmla="*/ 133 h 133"/>
                <a:gd name="T118" fmla="*/ 12 w 126"/>
                <a:gd name="T119" fmla="*/ 126 h 133"/>
                <a:gd name="T120" fmla="*/ 4 w 126"/>
                <a:gd name="T121" fmla="*/ 1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 h="133">
                  <a:moveTo>
                    <a:pt x="0" y="115"/>
                  </a:moveTo>
                  <a:lnTo>
                    <a:pt x="4" y="111"/>
                  </a:lnTo>
                  <a:lnTo>
                    <a:pt x="4" y="111"/>
                  </a:lnTo>
                  <a:lnTo>
                    <a:pt x="4" y="111"/>
                  </a:lnTo>
                  <a:lnTo>
                    <a:pt x="8" y="111"/>
                  </a:lnTo>
                  <a:lnTo>
                    <a:pt x="8" y="107"/>
                  </a:lnTo>
                  <a:lnTo>
                    <a:pt x="12" y="107"/>
                  </a:lnTo>
                  <a:lnTo>
                    <a:pt x="15" y="111"/>
                  </a:lnTo>
                  <a:lnTo>
                    <a:pt x="15" y="107"/>
                  </a:lnTo>
                  <a:lnTo>
                    <a:pt x="15" y="100"/>
                  </a:lnTo>
                  <a:lnTo>
                    <a:pt x="12" y="100"/>
                  </a:lnTo>
                  <a:lnTo>
                    <a:pt x="12" y="100"/>
                  </a:lnTo>
                  <a:lnTo>
                    <a:pt x="8" y="100"/>
                  </a:lnTo>
                  <a:lnTo>
                    <a:pt x="4" y="100"/>
                  </a:lnTo>
                  <a:lnTo>
                    <a:pt x="4" y="96"/>
                  </a:lnTo>
                  <a:lnTo>
                    <a:pt x="4" y="96"/>
                  </a:lnTo>
                  <a:lnTo>
                    <a:pt x="8" y="92"/>
                  </a:lnTo>
                  <a:lnTo>
                    <a:pt x="8" y="92"/>
                  </a:lnTo>
                  <a:lnTo>
                    <a:pt x="12" y="96"/>
                  </a:lnTo>
                  <a:lnTo>
                    <a:pt x="15" y="92"/>
                  </a:lnTo>
                  <a:lnTo>
                    <a:pt x="15" y="92"/>
                  </a:lnTo>
                  <a:lnTo>
                    <a:pt x="19" y="92"/>
                  </a:lnTo>
                  <a:lnTo>
                    <a:pt x="23" y="92"/>
                  </a:lnTo>
                  <a:lnTo>
                    <a:pt x="23" y="89"/>
                  </a:lnTo>
                  <a:lnTo>
                    <a:pt x="23" y="85"/>
                  </a:lnTo>
                  <a:lnTo>
                    <a:pt x="26" y="85"/>
                  </a:lnTo>
                  <a:lnTo>
                    <a:pt x="30" y="85"/>
                  </a:lnTo>
                  <a:lnTo>
                    <a:pt x="30" y="89"/>
                  </a:lnTo>
                  <a:lnTo>
                    <a:pt x="34" y="92"/>
                  </a:lnTo>
                  <a:lnTo>
                    <a:pt x="37" y="92"/>
                  </a:lnTo>
                  <a:lnTo>
                    <a:pt x="37" y="92"/>
                  </a:lnTo>
                  <a:lnTo>
                    <a:pt x="41" y="89"/>
                  </a:lnTo>
                  <a:lnTo>
                    <a:pt x="45" y="89"/>
                  </a:lnTo>
                  <a:lnTo>
                    <a:pt x="49" y="92"/>
                  </a:lnTo>
                  <a:lnTo>
                    <a:pt x="49" y="92"/>
                  </a:lnTo>
                  <a:lnTo>
                    <a:pt x="49" y="92"/>
                  </a:lnTo>
                  <a:lnTo>
                    <a:pt x="52" y="92"/>
                  </a:lnTo>
                  <a:lnTo>
                    <a:pt x="49" y="89"/>
                  </a:lnTo>
                  <a:lnTo>
                    <a:pt x="52" y="78"/>
                  </a:lnTo>
                  <a:lnTo>
                    <a:pt x="56" y="70"/>
                  </a:lnTo>
                  <a:lnTo>
                    <a:pt x="56" y="67"/>
                  </a:lnTo>
                  <a:lnTo>
                    <a:pt x="52" y="67"/>
                  </a:lnTo>
                  <a:lnTo>
                    <a:pt x="52" y="67"/>
                  </a:lnTo>
                  <a:lnTo>
                    <a:pt x="52" y="63"/>
                  </a:lnTo>
                  <a:lnTo>
                    <a:pt x="49" y="63"/>
                  </a:lnTo>
                  <a:lnTo>
                    <a:pt x="49" y="63"/>
                  </a:lnTo>
                  <a:lnTo>
                    <a:pt x="49" y="59"/>
                  </a:lnTo>
                  <a:lnTo>
                    <a:pt x="45" y="59"/>
                  </a:lnTo>
                  <a:lnTo>
                    <a:pt x="45" y="59"/>
                  </a:lnTo>
                  <a:lnTo>
                    <a:pt x="49" y="55"/>
                  </a:lnTo>
                  <a:lnTo>
                    <a:pt x="49" y="55"/>
                  </a:lnTo>
                  <a:lnTo>
                    <a:pt x="49" y="55"/>
                  </a:lnTo>
                  <a:lnTo>
                    <a:pt x="49" y="55"/>
                  </a:lnTo>
                  <a:lnTo>
                    <a:pt x="49" y="52"/>
                  </a:lnTo>
                  <a:lnTo>
                    <a:pt x="49" y="52"/>
                  </a:lnTo>
                  <a:lnTo>
                    <a:pt x="52" y="48"/>
                  </a:lnTo>
                  <a:lnTo>
                    <a:pt x="56" y="48"/>
                  </a:lnTo>
                  <a:lnTo>
                    <a:pt x="56" y="44"/>
                  </a:lnTo>
                  <a:lnTo>
                    <a:pt x="56" y="44"/>
                  </a:lnTo>
                  <a:lnTo>
                    <a:pt x="56" y="41"/>
                  </a:lnTo>
                  <a:lnTo>
                    <a:pt x="56" y="37"/>
                  </a:lnTo>
                  <a:lnTo>
                    <a:pt x="52" y="37"/>
                  </a:lnTo>
                  <a:lnTo>
                    <a:pt x="49" y="37"/>
                  </a:lnTo>
                  <a:lnTo>
                    <a:pt x="45" y="37"/>
                  </a:lnTo>
                  <a:lnTo>
                    <a:pt x="41" y="37"/>
                  </a:lnTo>
                  <a:lnTo>
                    <a:pt x="37" y="37"/>
                  </a:lnTo>
                  <a:lnTo>
                    <a:pt x="37" y="41"/>
                  </a:lnTo>
                  <a:lnTo>
                    <a:pt x="34" y="37"/>
                  </a:lnTo>
                  <a:lnTo>
                    <a:pt x="34" y="37"/>
                  </a:lnTo>
                  <a:lnTo>
                    <a:pt x="34" y="33"/>
                  </a:lnTo>
                  <a:lnTo>
                    <a:pt x="34" y="29"/>
                  </a:lnTo>
                  <a:lnTo>
                    <a:pt x="34" y="29"/>
                  </a:lnTo>
                  <a:lnTo>
                    <a:pt x="34" y="26"/>
                  </a:lnTo>
                  <a:lnTo>
                    <a:pt x="56" y="26"/>
                  </a:lnTo>
                  <a:lnTo>
                    <a:pt x="56" y="26"/>
                  </a:lnTo>
                  <a:lnTo>
                    <a:pt x="60" y="26"/>
                  </a:lnTo>
                  <a:lnTo>
                    <a:pt x="60" y="26"/>
                  </a:lnTo>
                  <a:lnTo>
                    <a:pt x="60" y="26"/>
                  </a:lnTo>
                  <a:lnTo>
                    <a:pt x="63" y="26"/>
                  </a:lnTo>
                  <a:lnTo>
                    <a:pt x="63" y="26"/>
                  </a:lnTo>
                  <a:lnTo>
                    <a:pt x="67" y="29"/>
                  </a:lnTo>
                  <a:lnTo>
                    <a:pt x="67" y="29"/>
                  </a:lnTo>
                  <a:lnTo>
                    <a:pt x="67" y="26"/>
                  </a:lnTo>
                  <a:lnTo>
                    <a:pt x="71" y="26"/>
                  </a:lnTo>
                  <a:lnTo>
                    <a:pt x="71" y="29"/>
                  </a:lnTo>
                  <a:lnTo>
                    <a:pt x="74" y="29"/>
                  </a:lnTo>
                  <a:lnTo>
                    <a:pt x="78" y="29"/>
                  </a:lnTo>
                  <a:lnTo>
                    <a:pt x="78" y="29"/>
                  </a:lnTo>
                  <a:lnTo>
                    <a:pt x="78" y="29"/>
                  </a:lnTo>
                  <a:lnTo>
                    <a:pt x="82" y="29"/>
                  </a:lnTo>
                  <a:lnTo>
                    <a:pt x="82" y="29"/>
                  </a:lnTo>
                  <a:lnTo>
                    <a:pt x="82" y="29"/>
                  </a:lnTo>
                  <a:lnTo>
                    <a:pt x="82" y="29"/>
                  </a:lnTo>
                  <a:lnTo>
                    <a:pt x="82" y="26"/>
                  </a:lnTo>
                  <a:lnTo>
                    <a:pt x="82" y="26"/>
                  </a:lnTo>
                  <a:lnTo>
                    <a:pt x="86" y="22"/>
                  </a:lnTo>
                  <a:lnTo>
                    <a:pt x="86" y="18"/>
                  </a:lnTo>
                  <a:lnTo>
                    <a:pt x="93" y="7"/>
                  </a:lnTo>
                  <a:lnTo>
                    <a:pt x="97" y="3"/>
                  </a:lnTo>
                  <a:lnTo>
                    <a:pt x="100" y="3"/>
                  </a:lnTo>
                  <a:lnTo>
                    <a:pt x="100" y="3"/>
                  </a:lnTo>
                  <a:lnTo>
                    <a:pt x="108" y="0"/>
                  </a:lnTo>
                  <a:lnTo>
                    <a:pt x="112" y="0"/>
                  </a:lnTo>
                  <a:lnTo>
                    <a:pt x="112" y="0"/>
                  </a:lnTo>
                  <a:lnTo>
                    <a:pt x="115" y="0"/>
                  </a:lnTo>
                  <a:lnTo>
                    <a:pt x="119" y="0"/>
                  </a:lnTo>
                  <a:lnTo>
                    <a:pt x="119" y="0"/>
                  </a:lnTo>
                  <a:lnTo>
                    <a:pt x="123" y="3"/>
                  </a:lnTo>
                  <a:lnTo>
                    <a:pt x="123" y="0"/>
                  </a:lnTo>
                  <a:lnTo>
                    <a:pt x="126" y="0"/>
                  </a:lnTo>
                  <a:lnTo>
                    <a:pt x="126" y="3"/>
                  </a:lnTo>
                  <a:lnTo>
                    <a:pt x="126" y="3"/>
                  </a:lnTo>
                  <a:lnTo>
                    <a:pt x="126" y="11"/>
                  </a:lnTo>
                  <a:lnTo>
                    <a:pt x="123" y="11"/>
                  </a:lnTo>
                  <a:lnTo>
                    <a:pt x="123" y="15"/>
                  </a:lnTo>
                  <a:lnTo>
                    <a:pt x="115" y="22"/>
                  </a:lnTo>
                  <a:lnTo>
                    <a:pt x="119" y="29"/>
                  </a:lnTo>
                  <a:lnTo>
                    <a:pt x="115" y="33"/>
                  </a:lnTo>
                  <a:lnTo>
                    <a:pt x="115" y="33"/>
                  </a:lnTo>
                  <a:lnTo>
                    <a:pt x="115" y="37"/>
                  </a:lnTo>
                  <a:lnTo>
                    <a:pt x="112" y="41"/>
                  </a:lnTo>
                  <a:lnTo>
                    <a:pt x="115" y="44"/>
                  </a:lnTo>
                  <a:lnTo>
                    <a:pt x="112" y="48"/>
                  </a:lnTo>
                  <a:lnTo>
                    <a:pt x="115" y="48"/>
                  </a:lnTo>
                  <a:lnTo>
                    <a:pt x="112" y="52"/>
                  </a:lnTo>
                  <a:lnTo>
                    <a:pt x="112" y="55"/>
                  </a:lnTo>
                  <a:lnTo>
                    <a:pt x="108" y="59"/>
                  </a:lnTo>
                  <a:lnTo>
                    <a:pt x="108" y="63"/>
                  </a:lnTo>
                  <a:lnTo>
                    <a:pt x="104" y="70"/>
                  </a:lnTo>
                  <a:lnTo>
                    <a:pt x="100" y="74"/>
                  </a:lnTo>
                  <a:lnTo>
                    <a:pt x="97" y="74"/>
                  </a:lnTo>
                  <a:lnTo>
                    <a:pt x="97" y="74"/>
                  </a:lnTo>
                  <a:lnTo>
                    <a:pt x="93" y="78"/>
                  </a:lnTo>
                  <a:lnTo>
                    <a:pt x="89" y="81"/>
                  </a:lnTo>
                  <a:lnTo>
                    <a:pt x="89" y="85"/>
                  </a:lnTo>
                  <a:lnTo>
                    <a:pt x="86" y="89"/>
                  </a:lnTo>
                  <a:lnTo>
                    <a:pt x="82" y="92"/>
                  </a:lnTo>
                  <a:lnTo>
                    <a:pt x="82" y="96"/>
                  </a:lnTo>
                  <a:lnTo>
                    <a:pt x="82" y="96"/>
                  </a:lnTo>
                  <a:lnTo>
                    <a:pt x="82" y="104"/>
                  </a:lnTo>
                  <a:lnTo>
                    <a:pt x="82" y="107"/>
                  </a:lnTo>
                  <a:lnTo>
                    <a:pt x="82" y="111"/>
                  </a:lnTo>
                  <a:lnTo>
                    <a:pt x="78" y="115"/>
                  </a:lnTo>
                  <a:lnTo>
                    <a:pt x="78" y="115"/>
                  </a:lnTo>
                  <a:lnTo>
                    <a:pt x="74" y="118"/>
                  </a:lnTo>
                  <a:lnTo>
                    <a:pt x="74" y="118"/>
                  </a:lnTo>
                  <a:lnTo>
                    <a:pt x="67" y="126"/>
                  </a:lnTo>
                  <a:lnTo>
                    <a:pt x="63" y="130"/>
                  </a:lnTo>
                  <a:lnTo>
                    <a:pt x="60" y="130"/>
                  </a:lnTo>
                  <a:lnTo>
                    <a:pt x="56" y="130"/>
                  </a:lnTo>
                  <a:lnTo>
                    <a:pt x="56" y="126"/>
                  </a:lnTo>
                  <a:lnTo>
                    <a:pt x="52" y="126"/>
                  </a:lnTo>
                  <a:lnTo>
                    <a:pt x="56" y="122"/>
                  </a:lnTo>
                  <a:lnTo>
                    <a:pt x="56" y="122"/>
                  </a:lnTo>
                  <a:lnTo>
                    <a:pt x="52" y="122"/>
                  </a:lnTo>
                  <a:lnTo>
                    <a:pt x="49" y="126"/>
                  </a:lnTo>
                  <a:lnTo>
                    <a:pt x="45" y="126"/>
                  </a:lnTo>
                  <a:lnTo>
                    <a:pt x="45" y="126"/>
                  </a:lnTo>
                  <a:lnTo>
                    <a:pt x="45" y="126"/>
                  </a:lnTo>
                  <a:lnTo>
                    <a:pt x="41" y="130"/>
                  </a:lnTo>
                  <a:lnTo>
                    <a:pt x="37" y="130"/>
                  </a:lnTo>
                  <a:lnTo>
                    <a:pt x="37" y="130"/>
                  </a:lnTo>
                  <a:lnTo>
                    <a:pt x="37" y="126"/>
                  </a:lnTo>
                  <a:lnTo>
                    <a:pt x="34" y="126"/>
                  </a:lnTo>
                  <a:lnTo>
                    <a:pt x="34" y="126"/>
                  </a:lnTo>
                  <a:lnTo>
                    <a:pt x="34" y="130"/>
                  </a:lnTo>
                  <a:lnTo>
                    <a:pt x="34" y="126"/>
                  </a:lnTo>
                  <a:lnTo>
                    <a:pt x="30" y="122"/>
                  </a:lnTo>
                  <a:lnTo>
                    <a:pt x="30" y="122"/>
                  </a:lnTo>
                  <a:lnTo>
                    <a:pt x="26" y="122"/>
                  </a:lnTo>
                  <a:lnTo>
                    <a:pt x="26" y="126"/>
                  </a:lnTo>
                  <a:lnTo>
                    <a:pt x="23" y="126"/>
                  </a:lnTo>
                  <a:lnTo>
                    <a:pt x="23" y="126"/>
                  </a:lnTo>
                  <a:lnTo>
                    <a:pt x="19" y="130"/>
                  </a:lnTo>
                  <a:lnTo>
                    <a:pt x="19" y="130"/>
                  </a:lnTo>
                  <a:lnTo>
                    <a:pt x="15" y="133"/>
                  </a:lnTo>
                  <a:lnTo>
                    <a:pt x="15" y="133"/>
                  </a:lnTo>
                  <a:lnTo>
                    <a:pt x="12" y="130"/>
                  </a:lnTo>
                  <a:lnTo>
                    <a:pt x="12" y="130"/>
                  </a:lnTo>
                  <a:lnTo>
                    <a:pt x="12" y="126"/>
                  </a:lnTo>
                  <a:lnTo>
                    <a:pt x="12" y="122"/>
                  </a:lnTo>
                  <a:lnTo>
                    <a:pt x="4" y="118"/>
                  </a:lnTo>
                  <a:lnTo>
                    <a:pt x="4" y="118"/>
                  </a:lnTo>
                  <a:lnTo>
                    <a:pt x="0" y="1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1" name="Freeform 137"/>
            <p:cNvSpPr>
              <a:spLocks/>
            </p:cNvSpPr>
            <p:nvPr/>
          </p:nvSpPr>
          <p:spPr bwMode="auto">
            <a:xfrm>
              <a:off x="4545201" y="3262173"/>
              <a:ext cx="24446" cy="28306"/>
            </a:xfrm>
            <a:custGeom>
              <a:avLst/>
              <a:gdLst>
                <a:gd name="T0" fmla="*/ 19 w 19"/>
                <a:gd name="T1" fmla="*/ 8 h 22"/>
                <a:gd name="T2" fmla="*/ 19 w 19"/>
                <a:gd name="T3" fmla="*/ 4 h 22"/>
                <a:gd name="T4" fmla="*/ 15 w 19"/>
                <a:gd name="T5" fmla="*/ 0 h 22"/>
                <a:gd name="T6" fmla="*/ 15 w 19"/>
                <a:gd name="T7" fmla="*/ 0 h 22"/>
                <a:gd name="T8" fmla="*/ 11 w 19"/>
                <a:gd name="T9" fmla="*/ 0 h 22"/>
                <a:gd name="T10" fmla="*/ 11 w 19"/>
                <a:gd name="T11" fmla="*/ 4 h 22"/>
                <a:gd name="T12" fmla="*/ 8 w 19"/>
                <a:gd name="T13" fmla="*/ 4 h 22"/>
                <a:gd name="T14" fmla="*/ 8 w 19"/>
                <a:gd name="T15" fmla="*/ 4 h 22"/>
                <a:gd name="T16" fmla="*/ 4 w 19"/>
                <a:gd name="T17" fmla="*/ 8 h 22"/>
                <a:gd name="T18" fmla="*/ 4 w 19"/>
                <a:gd name="T19" fmla="*/ 8 h 22"/>
                <a:gd name="T20" fmla="*/ 0 w 19"/>
                <a:gd name="T21" fmla="*/ 11 h 22"/>
                <a:gd name="T22" fmla="*/ 0 w 19"/>
                <a:gd name="T23" fmla="*/ 11 h 22"/>
                <a:gd name="T24" fmla="*/ 0 w 19"/>
                <a:gd name="T25" fmla="*/ 11 h 22"/>
                <a:gd name="T26" fmla="*/ 4 w 19"/>
                <a:gd name="T27" fmla="*/ 19 h 22"/>
                <a:gd name="T28" fmla="*/ 0 w 19"/>
                <a:gd name="T29" fmla="*/ 19 h 22"/>
                <a:gd name="T30" fmla="*/ 0 w 19"/>
                <a:gd name="T31" fmla="*/ 22 h 22"/>
                <a:gd name="T32" fmla="*/ 4 w 19"/>
                <a:gd name="T33" fmla="*/ 19 h 22"/>
                <a:gd name="T34" fmla="*/ 8 w 19"/>
                <a:gd name="T35" fmla="*/ 19 h 22"/>
                <a:gd name="T36" fmla="*/ 11 w 19"/>
                <a:gd name="T37" fmla="*/ 19 h 22"/>
                <a:gd name="T38" fmla="*/ 8 w 19"/>
                <a:gd name="T39" fmla="*/ 11 h 22"/>
                <a:gd name="T40" fmla="*/ 11 w 19"/>
                <a:gd name="T41" fmla="*/ 11 h 22"/>
                <a:gd name="T42" fmla="*/ 15 w 19"/>
                <a:gd name="T43" fmla="*/ 8 h 22"/>
                <a:gd name="T44" fmla="*/ 19 w 19"/>
                <a:gd name="T45"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22">
                  <a:moveTo>
                    <a:pt x="19" y="8"/>
                  </a:moveTo>
                  <a:lnTo>
                    <a:pt x="19" y="4"/>
                  </a:lnTo>
                  <a:lnTo>
                    <a:pt x="15" y="0"/>
                  </a:lnTo>
                  <a:lnTo>
                    <a:pt x="15" y="0"/>
                  </a:lnTo>
                  <a:lnTo>
                    <a:pt x="11" y="0"/>
                  </a:lnTo>
                  <a:lnTo>
                    <a:pt x="11" y="4"/>
                  </a:lnTo>
                  <a:lnTo>
                    <a:pt x="8" y="4"/>
                  </a:lnTo>
                  <a:lnTo>
                    <a:pt x="8" y="4"/>
                  </a:lnTo>
                  <a:lnTo>
                    <a:pt x="4" y="8"/>
                  </a:lnTo>
                  <a:lnTo>
                    <a:pt x="4" y="8"/>
                  </a:lnTo>
                  <a:lnTo>
                    <a:pt x="0" y="11"/>
                  </a:lnTo>
                  <a:lnTo>
                    <a:pt x="0" y="11"/>
                  </a:lnTo>
                  <a:lnTo>
                    <a:pt x="0" y="11"/>
                  </a:lnTo>
                  <a:lnTo>
                    <a:pt x="4" y="19"/>
                  </a:lnTo>
                  <a:lnTo>
                    <a:pt x="0" y="19"/>
                  </a:lnTo>
                  <a:lnTo>
                    <a:pt x="0" y="22"/>
                  </a:lnTo>
                  <a:lnTo>
                    <a:pt x="4" y="19"/>
                  </a:lnTo>
                  <a:lnTo>
                    <a:pt x="8" y="19"/>
                  </a:lnTo>
                  <a:lnTo>
                    <a:pt x="11" y="19"/>
                  </a:lnTo>
                  <a:lnTo>
                    <a:pt x="8" y="11"/>
                  </a:lnTo>
                  <a:lnTo>
                    <a:pt x="11" y="11"/>
                  </a:lnTo>
                  <a:lnTo>
                    <a:pt x="15" y="8"/>
                  </a:lnTo>
                  <a:lnTo>
                    <a:pt x="19"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2" name="Freeform 138"/>
            <p:cNvSpPr>
              <a:spLocks/>
            </p:cNvSpPr>
            <p:nvPr/>
          </p:nvSpPr>
          <p:spPr bwMode="auto">
            <a:xfrm>
              <a:off x="4911889" y="3195268"/>
              <a:ext cx="238027" cy="220014"/>
            </a:xfrm>
            <a:custGeom>
              <a:avLst/>
              <a:gdLst>
                <a:gd name="T0" fmla="*/ 23 w 185"/>
                <a:gd name="T1" fmla="*/ 4 h 171"/>
                <a:gd name="T2" fmla="*/ 78 w 185"/>
                <a:gd name="T3" fmla="*/ 0 h 171"/>
                <a:gd name="T4" fmla="*/ 141 w 185"/>
                <a:gd name="T5" fmla="*/ 37 h 171"/>
                <a:gd name="T6" fmla="*/ 163 w 185"/>
                <a:gd name="T7" fmla="*/ 56 h 171"/>
                <a:gd name="T8" fmla="*/ 163 w 185"/>
                <a:gd name="T9" fmla="*/ 60 h 171"/>
                <a:gd name="T10" fmla="*/ 156 w 185"/>
                <a:gd name="T11" fmla="*/ 74 h 171"/>
                <a:gd name="T12" fmla="*/ 163 w 185"/>
                <a:gd name="T13" fmla="*/ 86 h 171"/>
                <a:gd name="T14" fmla="*/ 167 w 185"/>
                <a:gd name="T15" fmla="*/ 93 h 171"/>
                <a:gd name="T16" fmla="*/ 163 w 185"/>
                <a:gd name="T17" fmla="*/ 97 h 171"/>
                <a:gd name="T18" fmla="*/ 167 w 185"/>
                <a:gd name="T19" fmla="*/ 108 h 171"/>
                <a:gd name="T20" fmla="*/ 167 w 185"/>
                <a:gd name="T21" fmla="*/ 119 h 171"/>
                <a:gd name="T22" fmla="*/ 167 w 185"/>
                <a:gd name="T23" fmla="*/ 123 h 171"/>
                <a:gd name="T24" fmla="*/ 171 w 185"/>
                <a:gd name="T25" fmla="*/ 126 h 171"/>
                <a:gd name="T26" fmla="*/ 174 w 185"/>
                <a:gd name="T27" fmla="*/ 141 h 171"/>
                <a:gd name="T28" fmla="*/ 185 w 185"/>
                <a:gd name="T29" fmla="*/ 145 h 171"/>
                <a:gd name="T30" fmla="*/ 182 w 185"/>
                <a:gd name="T31" fmla="*/ 145 h 171"/>
                <a:gd name="T32" fmla="*/ 174 w 185"/>
                <a:gd name="T33" fmla="*/ 149 h 171"/>
                <a:gd name="T34" fmla="*/ 167 w 185"/>
                <a:gd name="T35" fmla="*/ 152 h 171"/>
                <a:gd name="T36" fmla="*/ 160 w 185"/>
                <a:gd name="T37" fmla="*/ 152 h 171"/>
                <a:gd name="T38" fmla="*/ 148 w 185"/>
                <a:gd name="T39" fmla="*/ 156 h 171"/>
                <a:gd name="T40" fmla="*/ 141 w 185"/>
                <a:gd name="T41" fmla="*/ 156 h 171"/>
                <a:gd name="T42" fmla="*/ 141 w 185"/>
                <a:gd name="T43" fmla="*/ 160 h 171"/>
                <a:gd name="T44" fmla="*/ 130 w 185"/>
                <a:gd name="T45" fmla="*/ 160 h 171"/>
                <a:gd name="T46" fmla="*/ 126 w 185"/>
                <a:gd name="T47" fmla="*/ 160 h 171"/>
                <a:gd name="T48" fmla="*/ 119 w 185"/>
                <a:gd name="T49" fmla="*/ 163 h 171"/>
                <a:gd name="T50" fmla="*/ 111 w 185"/>
                <a:gd name="T51" fmla="*/ 160 h 171"/>
                <a:gd name="T52" fmla="*/ 108 w 185"/>
                <a:gd name="T53" fmla="*/ 160 h 171"/>
                <a:gd name="T54" fmla="*/ 104 w 185"/>
                <a:gd name="T55" fmla="*/ 160 h 171"/>
                <a:gd name="T56" fmla="*/ 82 w 185"/>
                <a:gd name="T57" fmla="*/ 171 h 171"/>
                <a:gd name="T58" fmla="*/ 74 w 185"/>
                <a:gd name="T59" fmla="*/ 134 h 171"/>
                <a:gd name="T60" fmla="*/ 71 w 185"/>
                <a:gd name="T61" fmla="*/ 130 h 171"/>
                <a:gd name="T62" fmla="*/ 67 w 185"/>
                <a:gd name="T63" fmla="*/ 130 h 171"/>
                <a:gd name="T64" fmla="*/ 63 w 185"/>
                <a:gd name="T65" fmla="*/ 130 h 171"/>
                <a:gd name="T66" fmla="*/ 60 w 185"/>
                <a:gd name="T67" fmla="*/ 126 h 171"/>
                <a:gd name="T68" fmla="*/ 56 w 185"/>
                <a:gd name="T69" fmla="*/ 123 h 171"/>
                <a:gd name="T70" fmla="*/ 52 w 185"/>
                <a:gd name="T71" fmla="*/ 119 h 171"/>
                <a:gd name="T72" fmla="*/ 37 w 185"/>
                <a:gd name="T73" fmla="*/ 119 h 171"/>
                <a:gd name="T74" fmla="*/ 34 w 185"/>
                <a:gd name="T75" fmla="*/ 112 h 171"/>
                <a:gd name="T76" fmla="*/ 26 w 185"/>
                <a:gd name="T77" fmla="*/ 112 h 171"/>
                <a:gd name="T78" fmla="*/ 8 w 185"/>
                <a:gd name="T79" fmla="*/ 86 h 171"/>
                <a:gd name="T80" fmla="*/ 8 w 185"/>
                <a:gd name="T81" fmla="*/ 52 h 171"/>
                <a:gd name="T82" fmla="*/ 23 w 185"/>
                <a:gd name="T83" fmla="*/ 45 h 171"/>
                <a:gd name="T84" fmla="*/ 26 w 185"/>
                <a:gd name="T85" fmla="*/ 37 h 171"/>
                <a:gd name="T86" fmla="*/ 26 w 185"/>
                <a:gd name="T87" fmla="*/ 34 h 171"/>
                <a:gd name="T88" fmla="*/ 23 w 185"/>
                <a:gd name="T89" fmla="*/ 26 h 171"/>
                <a:gd name="T90" fmla="*/ 23 w 185"/>
                <a:gd name="T91" fmla="*/ 26 h 171"/>
                <a:gd name="T92" fmla="*/ 26 w 185"/>
                <a:gd name="T93" fmla="*/ 22 h 171"/>
                <a:gd name="T94" fmla="*/ 26 w 185"/>
                <a:gd name="T95" fmla="*/ 15 h 171"/>
                <a:gd name="T96" fmla="*/ 26 w 185"/>
                <a:gd name="T97" fmla="*/ 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5" h="171">
                  <a:moveTo>
                    <a:pt x="23" y="4"/>
                  </a:moveTo>
                  <a:lnTo>
                    <a:pt x="23" y="4"/>
                  </a:lnTo>
                  <a:lnTo>
                    <a:pt x="23" y="4"/>
                  </a:lnTo>
                  <a:lnTo>
                    <a:pt x="26" y="0"/>
                  </a:lnTo>
                  <a:lnTo>
                    <a:pt x="45" y="0"/>
                  </a:lnTo>
                  <a:lnTo>
                    <a:pt x="78" y="0"/>
                  </a:lnTo>
                  <a:lnTo>
                    <a:pt x="137" y="34"/>
                  </a:lnTo>
                  <a:lnTo>
                    <a:pt x="141" y="37"/>
                  </a:lnTo>
                  <a:lnTo>
                    <a:pt x="141" y="37"/>
                  </a:lnTo>
                  <a:lnTo>
                    <a:pt x="141" y="41"/>
                  </a:lnTo>
                  <a:lnTo>
                    <a:pt x="145" y="41"/>
                  </a:lnTo>
                  <a:lnTo>
                    <a:pt x="163" y="56"/>
                  </a:lnTo>
                  <a:lnTo>
                    <a:pt x="163" y="56"/>
                  </a:lnTo>
                  <a:lnTo>
                    <a:pt x="163" y="56"/>
                  </a:lnTo>
                  <a:lnTo>
                    <a:pt x="163" y="60"/>
                  </a:lnTo>
                  <a:lnTo>
                    <a:pt x="163" y="60"/>
                  </a:lnTo>
                  <a:lnTo>
                    <a:pt x="160" y="71"/>
                  </a:lnTo>
                  <a:lnTo>
                    <a:pt x="156" y="74"/>
                  </a:lnTo>
                  <a:lnTo>
                    <a:pt x="156" y="78"/>
                  </a:lnTo>
                  <a:lnTo>
                    <a:pt x="163" y="82"/>
                  </a:lnTo>
                  <a:lnTo>
                    <a:pt x="163" y="86"/>
                  </a:lnTo>
                  <a:lnTo>
                    <a:pt x="167" y="86"/>
                  </a:lnTo>
                  <a:lnTo>
                    <a:pt x="171" y="93"/>
                  </a:lnTo>
                  <a:lnTo>
                    <a:pt x="167" y="93"/>
                  </a:lnTo>
                  <a:lnTo>
                    <a:pt x="167" y="93"/>
                  </a:lnTo>
                  <a:lnTo>
                    <a:pt x="163" y="93"/>
                  </a:lnTo>
                  <a:lnTo>
                    <a:pt x="163" y="97"/>
                  </a:lnTo>
                  <a:lnTo>
                    <a:pt x="163" y="104"/>
                  </a:lnTo>
                  <a:lnTo>
                    <a:pt x="167" y="104"/>
                  </a:lnTo>
                  <a:lnTo>
                    <a:pt x="167" y="108"/>
                  </a:lnTo>
                  <a:lnTo>
                    <a:pt x="163" y="112"/>
                  </a:lnTo>
                  <a:lnTo>
                    <a:pt x="163" y="115"/>
                  </a:lnTo>
                  <a:lnTo>
                    <a:pt x="167" y="119"/>
                  </a:lnTo>
                  <a:lnTo>
                    <a:pt x="167" y="119"/>
                  </a:lnTo>
                  <a:lnTo>
                    <a:pt x="167" y="119"/>
                  </a:lnTo>
                  <a:lnTo>
                    <a:pt x="167" y="123"/>
                  </a:lnTo>
                  <a:lnTo>
                    <a:pt x="171" y="123"/>
                  </a:lnTo>
                  <a:lnTo>
                    <a:pt x="167" y="126"/>
                  </a:lnTo>
                  <a:lnTo>
                    <a:pt x="171" y="126"/>
                  </a:lnTo>
                  <a:lnTo>
                    <a:pt x="171" y="134"/>
                  </a:lnTo>
                  <a:lnTo>
                    <a:pt x="171" y="134"/>
                  </a:lnTo>
                  <a:lnTo>
                    <a:pt x="174" y="141"/>
                  </a:lnTo>
                  <a:lnTo>
                    <a:pt x="182" y="141"/>
                  </a:lnTo>
                  <a:lnTo>
                    <a:pt x="185" y="141"/>
                  </a:lnTo>
                  <a:lnTo>
                    <a:pt x="185" y="145"/>
                  </a:lnTo>
                  <a:lnTo>
                    <a:pt x="185" y="145"/>
                  </a:lnTo>
                  <a:lnTo>
                    <a:pt x="185" y="145"/>
                  </a:lnTo>
                  <a:lnTo>
                    <a:pt x="182" y="145"/>
                  </a:lnTo>
                  <a:lnTo>
                    <a:pt x="178" y="145"/>
                  </a:lnTo>
                  <a:lnTo>
                    <a:pt x="178" y="149"/>
                  </a:lnTo>
                  <a:lnTo>
                    <a:pt x="174" y="149"/>
                  </a:lnTo>
                  <a:lnTo>
                    <a:pt x="171" y="149"/>
                  </a:lnTo>
                  <a:lnTo>
                    <a:pt x="171" y="152"/>
                  </a:lnTo>
                  <a:lnTo>
                    <a:pt x="167" y="152"/>
                  </a:lnTo>
                  <a:lnTo>
                    <a:pt x="163" y="152"/>
                  </a:lnTo>
                  <a:lnTo>
                    <a:pt x="163" y="156"/>
                  </a:lnTo>
                  <a:lnTo>
                    <a:pt x="160" y="152"/>
                  </a:lnTo>
                  <a:lnTo>
                    <a:pt x="152" y="156"/>
                  </a:lnTo>
                  <a:lnTo>
                    <a:pt x="152" y="156"/>
                  </a:lnTo>
                  <a:lnTo>
                    <a:pt x="148" y="156"/>
                  </a:lnTo>
                  <a:lnTo>
                    <a:pt x="145" y="156"/>
                  </a:lnTo>
                  <a:lnTo>
                    <a:pt x="145" y="156"/>
                  </a:lnTo>
                  <a:lnTo>
                    <a:pt x="141" y="156"/>
                  </a:lnTo>
                  <a:lnTo>
                    <a:pt x="141" y="156"/>
                  </a:lnTo>
                  <a:lnTo>
                    <a:pt x="141" y="160"/>
                  </a:lnTo>
                  <a:lnTo>
                    <a:pt x="141" y="160"/>
                  </a:lnTo>
                  <a:lnTo>
                    <a:pt x="134" y="160"/>
                  </a:lnTo>
                  <a:lnTo>
                    <a:pt x="130" y="163"/>
                  </a:lnTo>
                  <a:lnTo>
                    <a:pt x="130" y="160"/>
                  </a:lnTo>
                  <a:lnTo>
                    <a:pt x="126" y="160"/>
                  </a:lnTo>
                  <a:lnTo>
                    <a:pt x="126" y="160"/>
                  </a:lnTo>
                  <a:lnTo>
                    <a:pt x="126" y="160"/>
                  </a:lnTo>
                  <a:lnTo>
                    <a:pt x="123" y="160"/>
                  </a:lnTo>
                  <a:lnTo>
                    <a:pt x="123" y="160"/>
                  </a:lnTo>
                  <a:lnTo>
                    <a:pt x="119" y="163"/>
                  </a:lnTo>
                  <a:lnTo>
                    <a:pt x="115" y="163"/>
                  </a:lnTo>
                  <a:lnTo>
                    <a:pt x="115" y="163"/>
                  </a:lnTo>
                  <a:lnTo>
                    <a:pt x="111" y="160"/>
                  </a:lnTo>
                  <a:lnTo>
                    <a:pt x="111" y="160"/>
                  </a:lnTo>
                  <a:lnTo>
                    <a:pt x="108" y="160"/>
                  </a:lnTo>
                  <a:lnTo>
                    <a:pt x="108" y="160"/>
                  </a:lnTo>
                  <a:lnTo>
                    <a:pt x="108" y="156"/>
                  </a:lnTo>
                  <a:lnTo>
                    <a:pt x="104" y="156"/>
                  </a:lnTo>
                  <a:lnTo>
                    <a:pt x="104" y="160"/>
                  </a:lnTo>
                  <a:lnTo>
                    <a:pt x="100" y="160"/>
                  </a:lnTo>
                  <a:lnTo>
                    <a:pt x="86" y="160"/>
                  </a:lnTo>
                  <a:lnTo>
                    <a:pt x="82" y="171"/>
                  </a:lnTo>
                  <a:lnTo>
                    <a:pt x="82" y="145"/>
                  </a:lnTo>
                  <a:lnTo>
                    <a:pt x="82" y="141"/>
                  </a:lnTo>
                  <a:lnTo>
                    <a:pt x="74" y="134"/>
                  </a:lnTo>
                  <a:lnTo>
                    <a:pt x="74" y="134"/>
                  </a:lnTo>
                  <a:lnTo>
                    <a:pt x="71" y="130"/>
                  </a:lnTo>
                  <a:lnTo>
                    <a:pt x="71" y="130"/>
                  </a:lnTo>
                  <a:lnTo>
                    <a:pt x="71" y="130"/>
                  </a:lnTo>
                  <a:lnTo>
                    <a:pt x="71" y="130"/>
                  </a:lnTo>
                  <a:lnTo>
                    <a:pt x="67" y="130"/>
                  </a:lnTo>
                  <a:lnTo>
                    <a:pt x="67" y="130"/>
                  </a:lnTo>
                  <a:lnTo>
                    <a:pt x="67" y="130"/>
                  </a:lnTo>
                  <a:lnTo>
                    <a:pt x="63" y="130"/>
                  </a:lnTo>
                  <a:lnTo>
                    <a:pt x="63" y="126"/>
                  </a:lnTo>
                  <a:lnTo>
                    <a:pt x="60" y="126"/>
                  </a:lnTo>
                  <a:lnTo>
                    <a:pt x="60" y="126"/>
                  </a:lnTo>
                  <a:lnTo>
                    <a:pt x="60" y="126"/>
                  </a:lnTo>
                  <a:lnTo>
                    <a:pt x="60" y="126"/>
                  </a:lnTo>
                  <a:lnTo>
                    <a:pt x="56" y="123"/>
                  </a:lnTo>
                  <a:lnTo>
                    <a:pt x="56" y="123"/>
                  </a:lnTo>
                  <a:lnTo>
                    <a:pt x="52" y="123"/>
                  </a:lnTo>
                  <a:lnTo>
                    <a:pt x="52" y="119"/>
                  </a:lnTo>
                  <a:lnTo>
                    <a:pt x="48" y="119"/>
                  </a:lnTo>
                  <a:lnTo>
                    <a:pt x="41" y="119"/>
                  </a:lnTo>
                  <a:lnTo>
                    <a:pt x="37" y="119"/>
                  </a:lnTo>
                  <a:lnTo>
                    <a:pt x="37" y="115"/>
                  </a:lnTo>
                  <a:lnTo>
                    <a:pt x="37" y="115"/>
                  </a:lnTo>
                  <a:lnTo>
                    <a:pt x="34" y="112"/>
                  </a:lnTo>
                  <a:lnTo>
                    <a:pt x="34" y="112"/>
                  </a:lnTo>
                  <a:lnTo>
                    <a:pt x="30" y="112"/>
                  </a:lnTo>
                  <a:lnTo>
                    <a:pt x="26" y="112"/>
                  </a:lnTo>
                  <a:lnTo>
                    <a:pt x="23" y="112"/>
                  </a:lnTo>
                  <a:lnTo>
                    <a:pt x="19" y="97"/>
                  </a:lnTo>
                  <a:lnTo>
                    <a:pt x="8" y="86"/>
                  </a:lnTo>
                  <a:lnTo>
                    <a:pt x="4" y="67"/>
                  </a:lnTo>
                  <a:lnTo>
                    <a:pt x="0" y="52"/>
                  </a:lnTo>
                  <a:lnTo>
                    <a:pt x="8" y="52"/>
                  </a:lnTo>
                  <a:lnTo>
                    <a:pt x="15" y="52"/>
                  </a:lnTo>
                  <a:lnTo>
                    <a:pt x="15" y="48"/>
                  </a:lnTo>
                  <a:lnTo>
                    <a:pt x="23" y="45"/>
                  </a:lnTo>
                  <a:lnTo>
                    <a:pt x="23" y="45"/>
                  </a:lnTo>
                  <a:lnTo>
                    <a:pt x="26" y="41"/>
                  </a:lnTo>
                  <a:lnTo>
                    <a:pt x="26" y="37"/>
                  </a:lnTo>
                  <a:lnTo>
                    <a:pt x="30" y="37"/>
                  </a:lnTo>
                  <a:lnTo>
                    <a:pt x="26" y="34"/>
                  </a:lnTo>
                  <a:lnTo>
                    <a:pt x="26" y="34"/>
                  </a:lnTo>
                  <a:lnTo>
                    <a:pt x="26" y="30"/>
                  </a:lnTo>
                  <a:lnTo>
                    <a:pt x="23" y="30"/>
                  </a:lnTo>
                  <a:lnTo>
                    <a:pt x="23" y="26"/>
                  </a:lnTo>
                  <a:lnTo>
                    <a:pt x="23" y="26"/>
                  </a:lnTo>
                  <a:lnTo>
                    <a:pt x="23" y="22"/>
                  </a:lnTo>
                  <a:lnTo>
                    <a:pt x="23" y="26"/>
                  </a:lnTo>
                  <a:lnTo>
                    <a:pt x="23" y="26"/>
                  </a:lnTo>
                  <a:lnTo>
                    <a:pt x="26" y="22"/>
                  </a:lnTo>
                  <a:lnTo>
                    <a:pt x="26" y="22"/>
                  </a:lnTo>
                  <a:lnTo>
                    <a:pt x="26" y="22"/>
                  </a:lnTo>
                  <a:lnTo>
                    <a:pt x="30" y="19"/>
                  </a:lnTo>
                  <a:lnTo>
                    <a:pt x="26" y="15"/>
                  </a:lnTo>
                  <a:lnTo>
                    <a:pt x="26" y="11"/>
                  </a:lnTo>
                  <a:lnTo>
                    <a:pt x="26" y="11"/>
                  </a:lnTo>
                  <a:lnTo>
                    <a:pt x="26" y="8"/>
                  </a:lnTo>
                  <a:lnTo>
                    <a:pt x="23" y="8"/>
                  </a:lnTo>
                  <a:lnTo>
                    <a:pt x="23"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3" name="Freeform 139"/>
            <p:cNvSpPr>
              <a:spLocks/>
            </p:cNvSpPr>
            <p:nvPr/>
          </p:nvSpPr>
          <p:spPr bwMode="auto">
            <a:xfrm>
              <a:off x="4908029" y="3200415"/>
              <a:ext cx="42459" cy="33452"/>
            </a:xfrm>
            <a:custGeom>
              <a:avLst/>
              <a:gdLst>
                <a:gd name="T0" fmla="*/ 7 w 33"/>
                <a:gd name="T1" fmla="*/ 4 h 26"/>
                <a:gd name="T2" fmla="*/ 7 w 33"/>
                <a:gd name="T3" fmla="*/ 4 h 26"/>
                <a:gd name="T4" fmla="*/ 11 w 33"/>
                <a:gd name="T5" fmla="*/ 4 h 26"/>
                <a:gd name="T6" fmla="*/ 14 w 33"/>
                <a:gd name="T7" fmla="*/ 0 h 26"/>
                <a:gd name="T8" fmla="*/ 14 w 33"/>
                <a:gd name="T9" fmla="*/ 0 h 26"/>
                <a:gd name="T10" fmla="*/ 18 w 33"/>
                <a:gd name="T11" fmla="*/ 4 h 26"/>
                <a:gd name="T12" fmla="*/ 18 w 33"/>
                <a:gd name="T13" fmla="*/ 4 h 26"/>
                <a:gd name="T14" fmla="*/ 22 w 33"/>
                <a:gd name="T15" fmla="*/ 0 h 26"/>
                <a:gd name="T16" fmla="*/ 22 w 33"/>
                <a:gd name="T17" fmla="*/ 0 h 26"/>
                <a:gd name="T18" fmla="*/ 22 w 33"/>
                <a:gd name="T19" fmla="*/ 0 h 26"/>
                <a:gd name="T20" fmla="*/ 26 w 33"/>
                <a:gd name="T21" fmla="*/ 4 h 26"/>
                <a:gd name="T22" fmla="*/ 29 w 33"/>
                <a:gd name="T23" fmla="*/ 4 h 26"/>
                <a:gd name="T24" fmla="*/ 29 w 33"/>
                <a:gd name="T25" fmla="*/ 7 h 26"/>
                <a:gd name="T26" fmla="*/ 29 w 33"/>
                <a:gd name="T27" fmla="*/ 7 h 26"/>
                <a:gd name="T28" fmla="*/ 29 w 33"/>
                <a:gd name="T29" fmla="*/ 11 h 26"/>
                <a:gd name="T30" fmla="*/ 33 w 33"/>
                <a:gd name="T31" fmla="*/ 15 h 26"/>
                <a:gd name="T32" fmla="*/ 29 w 33"/>
                <a:gd name="T33" fmla="*/ 18 h 26"/>
                <a:gd name="T34" fmla="*/ 29 w 33"/>
                <a:gd name="T35" fmla="*/ 18 h 26"/>
                <a:gd name="T36" fmla="*/ 29 w 33"/>
                <a:gd name="T37" fmla="*/ 18 h 26"/>
                <a:gd name="T38" fmla="*/ 26 w 33"/>
                <a:gd name="T39" fmla="*/ 22 h 26"/>
                <a:gd name="T40" fmla="*/ 26 w 33"/>
                <a:gd name="T41" fmla="*/ 22 h 26"/>
                <a:gd name="T42" fmla="*/ 26 w 33"/>
                <a:gd name="T43" fmla="*/ 18 h 26"/>
                <a:gd name="T44" fmla="*/ 26 w 33"/>
                <a:gd name="T45" fmla="*/ 18 h 26"/>
                <a:gd name="T46" fmla="*/ 22 w 33"/>
                <a:gd name="T47" fmla="*/ 18 h 26"/>
                <a:gd name="T48" fmla="*/ 22 w 33"/>
                <a:gd name="T49" fmla="*/ 15 h 26"/>
                <a:gd name="T50" fmla="*/ 18 w 33"/>
                <a:gd name="T51" fmla="*/ 15 h 26"/>
                <a:gd name="T52" fmla="*/ 18 w 33"/>
                <a:gd name="T53" fmla="*/ 15 h 26"/>
                <a:gd name="T54" fmla="*/ 18 w 33"/>
                <a:gd name="T55" fmla="*/ 15 h 26"/>
                <a:gd name="T56" fmla="*/ 18 w 33"/>
                <a:gd name="T57" fmla="*/ 18 h 26"/>
                <a:gd name="T58" fmla="*/ 14 w 33"/>
                <a:gd name="T59" fmla="*/ 22 h 26"/>
                <a:gd name="T60" fmla="*/ 14 w 33"/>
                <a:gd name="T61" fmla="*/ 22 h 26"/>
                <a:gd name="T62" fmla="*/ 11 w 33"/>
                <a:gd name="T63" fmla="*/ 26 h 26"/>
                <a:gd name="T64" fmla="*/ 11 w 33"/>
                <a:gd name="T65" fmla="*/ 22 h 26"/>
                <a:gd name="T66" fmla="*/ 11 w 33"/>
                <a:gd name="T67" fmla="*/ 22 h 26"/>
                <a:gd name="T68" fmla="*/ 7 w 33"/>
                <a:gd name="T69" fmla="*/ 26 h 26"/>
                <a:gd name="T70" fmla="*/ 7 w 33"/>
                <a:gd name="T71" fmla="*/ 22 h 26"/>
                <a:gd name="T72" fmla="*/ 3 w 33"/>
                <a:gd name="T73" fmla="*/ 22 h 26"/>
                <a:gd name="T74" fmla="*/ 3 w 33"/>
                <a:gd name="T75" fmla="*/ 18 h 26"/>
                <a:gd name="T76" fmla="*/ 0 w 33"/>
                <a:gd name="T77" fmla="*/ 18 h 26"/>
                <a:gd name="T78" fmla="*/ 0 w 33"/>
                <a:gd name="T79" fmla="*/ 22 h 26"/>
                <a:gd name="T80" fmla="*/ 0 w 33"/>
                <a:gd name="T81" fmla="*/ 18 h 26"/>
                <a:gd name="T82" fmla="*/ 0 w 33"/>
                <a:gd name="T83" fmla="*/ 7 h 26"/>
                <a:gd name="T84" fmla="*/ 3 w 33"/>
                <a:gd name="T85" fmla="*/ 7 h 26"/>
                <a:gd name="T86" fmla="*/ 7 w 33"/>
                <a:gd name="T87"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26">
                  <a:moveTo>
                    <a:pt x="7" y="4"/>
                  </a:moveTo>
                  <a:lnTo>
                    <a:pt x="7" y="4"/>
                  </a:lnTo>
                  <a:lnTo>
                    <a:pt x="11" y="4"/>
                  </a:lnTo>
                  <a:lnTo>
                    <a:pt x="14" y="0"/>
                  </a:lnTo>
                  <a:lnTo>
                    <a:pt x="14" y="0"/>
                  </a:lnTo>
                  <a:lnTo>
                    <a:pt x="18" y="4"/>
                  </a:lnTo>
                  <a:lnTo>
                    <a:pt x="18" y="4"/>
                  </a:lnTo>
                  <a:lnTo>
                    <a:pt x="22" y="0"/>
                  </a:lnTo>
                  <a:lnTo>
                    <a:pt x="22" y="0"/>
                  </a:lnTo>
                  <a:lnTo>
                    <a:pt x="22" y="0"/>
                  </a:lnTo>
                  <a:lnTo>
                    <a:pt x="26" y="4"/>
                  </a:lnTo>
                  <a:lnTo>
                    <a:pt x="29" y="4"/>
                  </a:lnTo>
                  <a:lnTo>
                    <a:pt x="29" y="7"/>
                  </a:lnTo>
                  <a:lnTo>
                    <a:pt x="29" y="7"/>
                  </a:lnTo>
                  <a:lnTo>
                    <a:pt x="29" y="11"/>
                  </a:lnTo>
                  <a:lnTo>
                    <a:pt x="33" y="15"/>
                  </a:lnTo>
                  <a:lnTo>
                    <a:pt x="29" y="18"/>
                  </a:lnTo>
                  <a:lnTo>
                    <a:pt x="29" y="18"/>
                  </a:lnTo>
                  <a:lnTo>
                    <a:pt x="29" y="18"/>
                  </a:lnTo>
                  <a:lnTo>
                    <a:pt x="26" y="22"/>
                  </a:lnTo>
                  <a:lnTo>
                    <a:pt x="26" y="22"/>
                  </a:lnTo>
                  <a:lnTo>
                    <a:pt x="26" y="18"/>
                  </a:lnTo>
                  <a:lnTo>
                    <a:pt x="26" y="18"/>
                  </a:lnTo>
                  <a:lnTo>
                    <a:pt x="22" y="18"/>
                  </a:lnTo>
                  <a:lnTo>
                    <a:pt x="22" y="15"/>
                  </a:lnTo>
                  <a:lnTo>
                    <a:pt x="18" y="15"/>
                  </a:lnTo>
                  <a:lnTo>
                    <a:pt x="18" y="15"/>
                  </a:lnTo>
                  <a:lnTo>
                    <a:pt x="18" y="15"/>
                  </a:lnTo>
                  <a:lnTo>
                    <a:pt x="18" y="18"/>
                  </a:lnTo>
                  <a:lnTo>
                    <a:pt x="14" y="22"/>
                  </a:lnTo>
                  <a:lnTo>
                    <a:pt x="14" y="22"/>
                  </a:lnTo>
                  <a:lnTo>
                    <a:pt x="11" y="26"/>
                  </a:lnTo>
                  <a:lnTo>
                    <a:pt x="11" y="22"/>
                  </a:lnTo>
                  <a:lnTo>
                    <a:pt x="11" y="22"/>
                  </a:lnTo>
                  <a:lnTo>
                    <a:pt x="7" y="26"/>
                  </a:lnTo>
                  <a:lnTo>
                    <a:pt x="7" y="22"/>
                  </a:lnTo>
                  <a:lnTo>
                    <a:pt x="3" y="22"/>
                  </a:lnTo>
                  <a:lnTo>
                    <a:pt x="3" y="18"/>
                  </a:lnTo>
                  <a:lnTo>
                    <a:pt x="0" y="18"/>
                  </a:lnTo>
                  <a:lnTo>
                    <a:pt x="0" y="22"/>
                  </a:lnTo>
                  <a:lnTo>
                    <a:pt x="0" y="18"/>
                  </a:lnTo>
                  <a:lnTo>
                    <a:pt x="0" y="7"/>
                  </a:lnTo>
                  <a:lnTo>
                    <a:pt x="3" y="7"/>
                  </a:lnTo>
                  <a:lnTo>
                    <a:pt x="7"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4" name="Freeform 140"/>
            <p:cNvSpPr>
              <a:spLocks/>
            </p:cNvSpPr>
            <p:nvPr/>
          </p:nvSpPr>
          <p:spPr bwMode="auto">
            <a:xfrm>
              <a:off x="4908029" y="3219715"/>
              <a:ext cx="42459" cy="42459"/>
            </a:xfrm>
            <a:custGeom>
              <a:avLst/>
              <a:gdLst>
                <a:gd name="T0" fmla="*/ 3 w 33"/>
                <a:gd name="T1" fmla="*/ 33 h 33"/>
                <a:gd name="T2" fmla="*/ 11 w 33"/>
                <a:gd name="T3" fmla="*/ 33 h 33"/>
                <a:gd name="T4" fmla="*/ 18 w 33"/>
                <a:gd name="T5" fmla="*/ 33 h 33"/>
                <a:gd name="T6" fmla="*/ 18 w 33"/>
                <a:gd name="T7" fmla="*/ 29 h 33"/>
                <a:gd name="T8" fmla="*/ 26 w 33"/>
                <a:gd name="T9" fmla="*/ 26 h 33"/>
                <a:gd name="T10" fmla="*/ 26 w 33"/>
                <a:gd name="T11" fmla="*/ 26 h 33"/>
                <a:gd name="T12" fmla="*/ 29 w 33"/>
                <a:gd name="T13" fmla="*/ 22 h 33"/>
                <a:gd name="T14" fmla="*/ 29 w 33"/>
                <a:gd name="T15" fmla="*/ 18 h 33"/>
                <a:gd name="T16" fmla="*/ 33 w 33"/>
                <a:gd name="T17" fmla="*/ 18 h 33"/>
                <a:gd name="T18" fmla="*/ 29 w 33"/>
                <a:gd name="T19" fmla="*/ 15 h 33"/>
                <a:gd name="T20" fmla="*/ 29 w 33"/>
                <a:gd name="T21" fmla="*/ 15 h 33"/>
                <a:gd name="T22" fmla="*/ 29 w 33"/>
                <a:gd name="T23" fmla="*/ 11 h 33"/>
                <a:gd name="T24" fmla="*/ 26 w 33"/>
                <a:gd name="T25" fmla="*/ 11 h 33"/>
                <a:gd name="T26" fmla="*/ 26 w 33"/>
                <a:gd name="T27" fmla="*/ 7 h 33"/>
                <a:gd name="T28" fmla="*/ 26 w 33"/>
                <a:gd name="T29" fmla="*/ 7 h 33"/>
                <a:gd name="T30" fmla="*/ 26 w 33"/>
                <a:gd name="T31" fmla="*/ 3 h 33"/>
                <a:gd name="T32" fmla="*/ 22 w 33"/>
                <a:gd name="T33" fmla="*/ 3 h 33"/>
                <a:gd name="T34" fmla="*/ 22 w 33"/>
                <a:gd name="T35" fmla="*/ 0 h 33"/>
                <a:gd name="T36" fmla="*/ 18 w 33"/>
                <a:gd name="T37" fmla="*/ 0 h 33"/>
                <a:gd name="T38" fmla="*/ 18 w 33"/>
                <a:gd name="T39" fmla="*/ 0 h 33"/>
                <a:gd name="T40" fmla="*/ 18 w 33"/>
                <a:gd name="T41" fmla="*/ 0 h 33"/>
                <a:gd name="T42" fmla="*/ 18 w 33"/>
                <a:gd name="T43" fmla="*/ 3 h 33"/>
                <a:gd name="T44" fmla="*/ 14 w 33"/>
                <a:gd name="T45" fmla="*/ 7 h 33"/>
                <a:gd name="T46" fmla="*/ 14 w 33"/>
                <a:gd name="T47" fmla="*/ 7 h 33"/>
                <a:gd name="T48" fmla="*/ 11 w 33"/>
                <a:gd name="T49" fmla="*/ 11 h 33"/>
                <a:gd name="T50" fmla="*/ 11 w 33"/>
                <a:gd name="T51" fmla="*/ 7 h 33"/>
                <a:gd name="T52" fmla="*/ 11 w 33"/>
                <a:gd name="T53" fmla="*/ 7 h 33"/>
                <a:gd name="T54" fmla="*/ 7 w 33"/>
                <a:gd name="T55" fmla="*/ 11 h 33"/>
                <a:gd name="T56" fmla="*/ 7 w 33"/>
                <a:gd name="T57" fmla="*/ 7 h 33"/>
                <a:gd name="T58" fmla="*/ 3 w 33"/>
                <a:gd name="T59" fmla="*/ 7 h 33"/>
                <a:gd name="T60" fmla="*/ 3 w 33"/>
                <a:gd name="T61" fmla="*/ 3 h 33"/>
                <a:gd name="T62" fmla="*/ 0 w 33"/>
                <a:gd name="T63" fmla="*/ 3 h 33"/>
                <a:gd name="T64" fmla="*/ 0 w 33"/>
                <a:gd name="T65" fmla="*/ 7 h 33"/>
                <a:gd name="T66" fmla="*/ 0 w 33"/>
                <a:gd name="T67" fmla="*/ 7 h 33"/>
                <a:gd name="T68" fmla="*/ 0 w 33"/>
                <a:gd name="T69" fmla="*/ 11 h 33"/>
                <a:gd name="T70" fmla="*/ 0 w 33"/>
                <a:gd name="T71" fmla="*/ 15 h 33"/>
                <a:gd name="T72" fmla="*/ 0 w 33"/>
                <a:gd name="T73" fmla="*/ 18 h 33"/>
                <a:gd name="T74" fmla="*/ 3 w 33"/>
                <a:gd name="T7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33">
                  <a:moveTo>
                    <a:pt x="3" y="33"/>
                  </a:moveTo>
                  <a:lnTo>
                    <a:pt x="11" y="33"/>
                  </a:lnTo>
                  <a:lnTo>
                    <a:pt x="18" y="33"/>
                  </a:lnTo>
                  <a:lnTo>
                    <a:pt x="18" y="29"/>
                  </a:lnTo>
                  <a:lnTo>
                    <a:pt x="26" y="26"/>
                  </a:lnTo>
                  <a:lnTo>
                    <a:pt x="26" y="26"/>
                  </a:lnTo>
                  <a:lnTo>
                    <a:pt x="29" y="22"/>
                  </a:lnTo>
                  <a:lnTo>
                    <a:pt x="29" y="18"/>
                  </a:lnTo>
                  <a:lnTo>
                    <a:pt x="33" y="18"/>
                  </a:lnTo>
                  <a:lnTo>
                    <a:pt x="29" y="15"/>
                  </a:lnTo>
                  <a:lnTo>
                    <a:pt x="29" y="15"/>
                  </a:lnTo>
                  <a:lnTo>
                    <a:pt x="29" y="11"/>
                  </a:lnTo>
                  <a:lnTo>
                    <a:pt x="26" y="11"/>
                  </a:lnTo>
                  <a:lnTo>
                    <a:pt x="26" y="7"/>
                  </a:lnTo>
                  <a:lnTo>
                    <a:pt x="26" y="7"/>
                  </a:lnTo>
                  <a:lnTo>
                    <a:pt x="26" y="3"/>
                  </a:lnTo>
                  <a:lnTo>
                    <a:pt x="22" y="3"/>
                  </a:lnTo>
                  <a:lnTo>
                    <a:pt x="22" y="0"/>
                  </a:lnTo>
                  <a:lnTo>
                    <a:pt x="18" y="0"/>
                  </a:lnTo>
                  <a:lnTo>
                    <a:pt x="18" y="0"/>
                  </a:lnTo>
                  <a:lnTo>
                    <a:pt x="18" y="0"/>
                  </a:lnTo>
                  <a:lnTo>
                    <a:pt x="18" y="3"/>
                  </a:lnTo>
                  <a:lnTo>
                    <a:pt x="14" y="7"/>
                  </a:lnTo>
                  <a:lnTo>
                    <a:pt x="14" y="7"/>
                  </a:lnTo>
                  <a:lnTo>
                    <a:pt x="11" y="11"/>
                  </a:lnTo>
                  <a:lnTo>
                    <a:pt x="11" y="7"/>
                  </a:lnTo>
                  <a:lnTo>
                    <a:pt x="11" y="7"/>
                  </a:lnTo>
                  <a:lnTo>
                    <a:pt x="7" y="11"/>
                  </a:lnTo>
                  <a:lnTo>
                    <a:pt x="7" y="7"/>
                  </a:lnTo>
                  <a:lnTo>
                    <a:pt x="3" y="7"/>
                  </a:lnTo>
                  <a:lnTo>
                    <a:pt x="3" y="3"/>
                  </a:lnTo>
                  <a:lnTo>
                    <a:pt x="0" y="3"/>
                  </a:lnTo>
                  <a:lnTo>
                    <a:pt x="0" y="7"/>
                  </a:lnTo>
                  <a:lnTo>
                    <a:pt x="0" y="7"/>
                  </a:lnTo>
                  <a:lnTo>
                    <a:pt x="0" y="11"/>
                  </a:lnTo>
                  <a:lnTo>
                    <a:pt x="0" y="15"/>
                  </a:lnTo>
                  <a:lnTo>
                    <a:pt x="0" y="18"/>
                  </a:lnTo>
                  <a:lnTo>
                    <a:pt x="3"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5" name="Freeform 141"/>
            <p:cNvSpPr>
              <a:spLocks/>
            </p:cNvSpPr>
            <p:nvPr/>
          </p:nvSpPr>
          <p:spPr bwMode="auto">
            <a:xfrm>
              <a:off x="4545201" y="3075612"/>
              <a:ext cx="405289" cy="362830"/>
            </a:xfrm>
            <a:custGeom>
              <a:avLst/>
              <a:gdLst>
                <a:gd name="T0" fmla="*/ 11 w 315"/>
                <a:gd name="T1" fmla="*/ 156 h 282"/>
                <a:gd name="T2" fmla="*/ 22 w 315"/>
                <a:gd name="T3" fmla="*/ 153 h 282"/>
                <a:gd name="T4" fmla="*/ 37 w 315"/>
                <a:gd name="T5" fmla="*/ 145 h 282"/>
                <a:gd name="T6" fmla="*/ 45 w 315"/>
                <a:gd name="T7" fmla="*/ 153 h 282"/>
                <a:gd name="T8" fmla="*/ 63 w 315"/>
                <a:gd name="T9" fmla="*/ 138 h 282"/>
                <a:gd name="T10" fmla="*/ 67 w 315"/>
                <a:gd name="T11" fmla="*/ 115 h 282"/>
                <a:gd name="T12" fmla="*/ 82 w 315"/>
                <a:gd name="T13" fmla="*/ 97 h 282"/>
                <a:gd name="T14" fmla="*/ 97 w 315"/>
                <a:gd name="T15" fmla="*/ 75 h 282"/>
                <a:gd name="T16" fmla="*/ 100 w 315"/>
                <a:gd name="T17" fmla="*/ 56 h 282"/>
                <a:gd name="T18" fmla="*/ 111 w 315"/>
                <a:gd name="T19" fmla="*/ 34 h 282"/>
                <a:gd name="T20" fmla="*/ 111 w 315"/>
                <a:gd name="T21" fmla="*/ 15 h 282"/>
                <a:gd name="T22" fmla="*/ 115 w 315"/>
                <a:gd name="T23" fmla="*/ 8 h 282"/>
                <a:gd name="T24" fmla="*/ 126 w 315"/>
                <a:gd name="T25" fmla="*/ 4 h 282"/>
                <a:gd name="T26" fmla="*/ 141 w 315"/>
                <a:gd name="T27" fmla="*/ 12 h 282"/>
                <a:gd name="T28" fmla="*/ 159 w 315"/>
                <a:gd name="T29" fmla="*/ 15 h 282"/>
                <a:gd name="T30" fmla="*/ 171 w 315"/>
                <a:gd name="T31" fmla="*/ 15 h 282"/>
                <a:gd name="T32" fmla="*/ 185 w 315"/>
                <a:gd name="T33" fmla="*/ 8 h 282"/>
                <a:gd name="T34" fmla="*/ 208 w 315"/>
                <a:gd name="T35" fmla="*/ 4 h 282"/>
                <a:gd name="T36" fmla="*/ 215 w 315"/>
                <a:gd name="T37" fmla="*/ 4 h 282"/>
                <a:gd name="T38" fmla="*/ 222 w 315"/>
                <a:gd name="T39" fmla="*/ 0 h 282"/>
                <a:gd name="T40" fmla="*/ 237 w 315"/>
                <a:gd name="T41" fmla="*/ 4 h 282"/>
                <a:gd name="T42" fmla="*/ 256 w 315"/>
                <a:gd name="T43" fmla="*/ 4 h 282"/>
                <a:gd name="T44" fmla="*/ 271 w 315"/>
                <a:gd name="T45" fmla="*/ 15 h 282"/>
                <a:gd name="T46" fmla="*/ 282 w 315"/>
                <a:gd name="T47" fmla="*/ 12 h 282"/>
                <a:gd name="T48" fmla="*/ 293 w 315"/>
                <a:gd name="T49" fmla="*/ 8 h 282"/>
                <a:gd name="T50" fmla="*/ 308 w 315"/>
                <a:gd name="T51" fmla="*/ 19 h 282"/>
                <a:gd name="T52" fmla="*/ 315 w 315"/>
                <a:gd name="T53" fmla="*/ 26 h 282"/>
                <a:gd name="T54" fmla="*/ 311 w 315"/>
                <a:gd name="T55" fmla="*/ 45 h 282"/>
                <a:gd name="T56" fmla="*/ 300 w 315"/>
                <a:gd name="T57" fmla="*/ 67 h 282"/>
                <a:gd name="T58" fmla="*/ 289 w 315"/>
                <a:gd name="T59" fmla="*/ 101 h 282"/>
                <a:gd name="T60" fmla="*/ 282 w 315"/>
                <a:gd name="T61" fmla="*/ 127 h 282"/>
                <a:gd name="T62" fmla="*/ 304 w 315"/>
                <a:gd name="T63" fmla="*/ 201 h 282"/>
                <a:gd name="T64" fmla="*/ 274 w 315"/>
                <a:gd name="T65" fmla="*/ 227 h 282"/>
                <a:gd name="T66" fmla="*/ 274 w 315"/>
                <a:gd name="T67" fmla="*/ 238 h 282"/>
                <a:gd name="T68" fmla="*/ 271 w 315"/>
                <a:gd name="T69" fmla="*/ 256 h 282"/>
                <a:gd name="T70" fmla="*/ 285 w 315"/>
                <a:gd name="T71" fmla="*/ 268 h 282"/>
                <a:gd name="T72" fmla="*/ 289 w 315"/>
                <a:gd name="T73" fmla="*/ 282 h 282"/>
                <a:gd name="T74" fmla="*/ 278 w 315"/>
                <a:gd name="T75" fmla="*/ 282 h 282"/>
                <a:gd name="T76" fmla="*/ 256 w 315"/>
                <a:gd name="T77" fmla="*/ 264 h 282"/>
                <a:gd name="T78" fmla="*/ 245 w 315"/>
                <a:gd name="T79" fmla="*/ 253 h 282"/>
                <a:gd name="T80" fmla="*/ 234 w 315"/>
                <a:gd name="T81" fmla="*/ 260 h 282"/>
                <a:gd name="T82" fmla="*/ 219 w 315"/>
                <a:gd name="T83" fmla="*/ 256 h 282"/>
                <a:gd name="T84" fmla="*/ 211 w 315"/>
                <a:gd name="T85" fmla="*/ 249 h 282"/>
                <a:gd name="T86" fmla="*/ 204 w 315"/>
                <a:gd name="T87" fmla="*/ 253 h 282"/>
                <a:gd name="T88" fmla="*/ 196 w 315"/>
                <a:gd name="T89" fmla="*/ 245 h 282"/>
                <a:gd name="T90" fmla="*/ 182 w 315"/>
                <a:gd name="T91" fmla="*/ 249 h 282"/>
                <a:gd name="T92" fmla="*/ 171 w 315"/>
                <a:gd name="T93" fmla="*/ 249 h 282"/>
                <a:gd name="T94" fmla="*/ 167 w 315"/>
                <a:gd name="T95" fmla="*/ 242 h 282"/>
                <a:gd name="T96" fmla="*/ 163 w 315"/>
                <a:gd name="T97" fmla="*/ 230 h 282"/>
                <a:gd name="T98" fmla="*/ 163 w 315"/>
                <a:gd name="T99" fmla="*/ 223 h 282"/>
                <a:gd name="T100" fmla="*/ 159 w 315"/>
                <a:gd name="T101" fmla="*/ 208 h 282"/>
                <a:gd name="T102" fmla="*/ 159 w 315"/>
                <a:gd name="T103" fmla="*/ 197 h 282"/>
                <a:gd name="T104" fmla="*/ 141 w 315"/>
                <a:gd name="T105" fmla="*/ 186 h 282"/>
                <a:gd name="T106" fmla="*/ 122 w 315"/>
                <a:gd name="T107" fmla="*/ 190 h 282"/>
                <a:gd name="T108" fmla="*/ 104 w 315"/>
                <a:gd name="T109" fmla="*/ 201 h 282"/>
                <a:gd name="T110" fmla="*/ 85 w 315"/>
                <a:gd name="T111" fmla="*/ 193 h 282"/>
                <a:gd name="T112" fmla="*/ 82 w 315"/>
                <a:gd name="T113" fmla="*/ 182 h 282"/>
                <a:gd name="T114" fmla="*/ 78 w 315"/>
                <a:gd name="T115" fmla="*/ 171 h 282"/>
                <a:gd name="T116" fmla="*/ 37 w 315"/>
                <a:gd name="T117" fmla="*/ 167 h 282"/>
                <a:gd name="T118" fmla="*/ 19 w 315"/>
                <a:gd name="T119" fmla="*/ 167 h 282"/>
                <a:gd name="T120" fmla="*/ 11 w 315"/>
                <a:gd name="T121" fmla="*/ 171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5" h="282">
                  <a:moveTo>
                    <a:pt x="0" y="167"/>
                  </a:moveTo>
                  <a:lnTo>
                    <a:pt x="4" y="164"/>
                  </a:lnTo>
                  <a:lnTo>
                    <a:pt x="8" y="164"/>
                  </a:lnTo>
                  <a:lnTo>
                    <a:pt x="11" y="164"/>
                  </a:lnTo>
                  <a:lnTo>
                    <a:pt x="8" y="156"/>
                  </a:lnTo>
                  <a:lnTo>
                    <a:pt x="11" y="156"/>
                  </a:lnTo>
                  <a:lnTo>
                    <a:pt x="15" y="153"/>
                  </a:lnTo>
                  <a:lnTo>
                    <a:pt x="19" y="149"/>
                  </a:lnTo>
                  <a:lnTo>
                    <a:pt x="19" y="149"/>
                  </a:lnTo>
                  <a:lnTo>
                    <a:pt x="22" y="149"/>
                  </a:lnTo>
                  <a:lnTo>
                    <a:pt x="22" y="153"/>
                  </a:lnTo>
                  <a:lnTo>
                    <a:pt x="22" y="153"/>
                  </a:lnTo>
                  <a:lnTo>
                    <a:pt x="26" y="153"/>
                  </a:lnTo>
                  <a:lnTo>
                    <a:pt x="30" y="149"/>
                  </a:lnTo>
                  <a:lnTo>
                    <a:pt x="30" y="149"/>
                  </a:lnTo>
                  <a:lnTo>
                    <a:pt x="30" y="149"/>
                  </a:lnTo>
                  <a:lnTo>
                    <a:pt x="34" y="149"/>
                  </a:lnTo>
                  <a:lnTo>
                    <a:pt x="37" y="145"/>
                  </a:lnTo>
                  <a:lnTo>
                    <a:pt x="41" y="145"/>
                  </a:lnTo>
                  <a:lnTo>
                    <a:pt x="41" y="145"/>
                  </a:lnTo>
                  <a:lnTo>
                    <a:pt x="37" y="149"/>
                  </a:lnTo>
                  <a:lnTo>
                    <a:pt x="41" y="149"/>
                  </a:lnTo>
                  <a:lnTo>
                    <a:pt x="41" y="153"/>
                  </a:lnTo>
                  <a:lnTo>
                    <a:pt x="45" y="153"/>
                  </a:lnTo>
                  <a:lnTo>
                    <a:pt x="48" y="153"/>
                  </a:lnTo>
                  <a:lnTo>
                    <a:pt x="52" y="149"/>
                  </a:lnTo>
                  <a:lnTo>
                    <a:pt x="59" y="141"/>
                  </a:lnTo>
                  <a:lnTo>
                    <a:pt x="59" y="141"/>
                  </a:lnTo>
                  <a:lnTo>
                    <a:pt x="63" y="138"/>
                  </a:lnTo>
                  <a:lnTo>
                    <a:pt x="63" y="138"/>
                  </a:lnTo>
                  <a:lnTo>
                    <a:pt x="67" y="134"/>
                  </a:lnTo>
                  <a:lnTo>
                    <a:pt x="67" y="130"/>
                  </a:lnTo>
                  <a:lnTo>
                    <a:pt x="67" y="127"/>
                  </a:lnTo>
                  <a:lnTo>
                    <a:pt x="67" y="119"/>
                  </a:lnTo>
                  <a:lnTo>
                    <a:pt x="67" y="119"/>
                  </a:lnTo>
                  <a:lnTo>
                    <a:pt x="67" y="115"/>
                  </a:lnTo>
                  <a:lnTo>
                    <a:pt x="71" y="112"/>
                  </a:lnTo>
                  <a:lnTo>
                    <a:pt x="74" y="108"/>
                  </a:lnTo>
                  <a:lnTo>
                    <a:pt x="74" y="104"/>
                  </a:lnTo>
                  <a:lnTo>
                    <a:pt x="78" y="101"/>
                  </a:lnTo>
                  <a:lnTo>
                    <a:pt x="82" y="97"/>
                  </a:lnTo>
                  <a:lnTo>
                    <a:pt x="82" y="97"/>
                  </a:lnTo>
                  <a:lnTo>
                    <a:pt x="85" y="97"/>
                  </a:lnTo>
                  <a:lnTo>
                    <a:pt x="89" y="93"/>
                  </a:lnTo>
                  <a:lnTo>
                    <a:pt x="93" y="86"/>
                  </a:lnTo>
                  <a:lnTo>
                    <a:pt x="93" y="82"/>
                  </a:lnTo>
                  <a:lnTo>
                    <a:pt x="97" y="78"/>
                  </a:lnTo>
                  <a:lnTo>
                    <a:pt x="97" y="75"/>
                  </a:lnTo>
                  <a:lnTo>
                    <a:pt x="100" y="71"/>
                  </a:lnTo>
                  <a:lnTo>
                    <a:pt x="97" y="71"/>
                  </a:lnTo>
                  <a:lnTo>
                    <a:pt x="100" y="67"/>
                  </a:lnTo>
                  <a:lnTo>
                    <a:pt x="97" y="64"/>
                  </a:lnTo>
                  <a:lnTo>
                    <a:pt x="100" y="60"/>
                  </a:lnTo>
                  <a:lnTo>
                    <a:pt x="100" y="56"/>
                  </a:lnTo>
                  <a:lnTo>
                    <a:pt x="100" y="56"/>
                  </a:lnTo>
                  <a:lnTo>
                    <a:pt x="104" y="52"/>
                  </a:lnTo>
                  <a:lnTo>
                    <a:pt x="100" y="45"/>
                  </a:lnTo>
                  <a:lnTo>
                    <a:pt x="108" y="38"/>
                  </a:lnTo>
                  <a:lnTo>
                    <a:pt x="108" y="34"/>
                  </a:lnTo>
                  <a:lnTo>
                    <a:pt x="111" y="34"/>
                  </a:lnTo>
                  <a:lnTo>
                    <a:pt x="111" y="26"/>
                  </a:lnTo>
                  <a:lnTo>
                    <a:pt x="111" y="26"/>
                  </a:lnTo>
                  <a:lnTo>
                    <a:pt x="111" y="23"/>
                  </a:lnTo>
                  <a:lnTo>
                    <a:pt x="111" y="19"/>
                  </a:lnTo>
                  <a:lnTo>
                    <a:pt x="111" y="19"/>
                  </a:lnTo>
                  <a:lnTo>
                    <a:pt x="111" y="15"/>
                  </a:lnTo>
                  <a:lnTo>
                    <a:pt x="111" y="12"/>
                  </a:lnTo>
                  <a:lnTo>
                    <a:pt x="111" y="12"/>
                  </a:lnTo>
                  <a:lnTo>
                    <a:pt x="115" y="12"/>
                  </a:lnTo>
                  <a:lnTo>
                    <a:pt x="115" y="12"/>
                  </a:lnTo>
                  <a:lnTo>
                    <a:pt x="115" y="8"/>
                  </a:lnTo>
                  <a:lnTo>
                    <a:pt x="115" y="8"/>
                  </a:lnTo>
                  <a:lnTo>
                    <a:pt x="115" y="4"/>
                  </a:lnTo>
                  <a:lnTo>
                    <a:pt x="119" y="4"/>
                  </a:lnTo>
                  <a:lnTo>
                    <a:pt x="122" y="4"/>
                  </a:lnTo>
                  <a:lnTo>
                    <a:pt x="122" y="4"/>
                  </a:lnTo>
                  <a:lnTo>
                    <a:pt x="122" y="4"/>
                  </a:lnTo>
                  <a:lnTo>
                    <a:pt x="126" y="4"/>
                  </a:lnTo>
                  <a:lnTo>
                    <a:pt x="130" y="4"/>
                  </a:lnTo>
                  <a:lnTo>
                    <a:pt x="130" y="4"/>
                  </a:lnTo>
                  <a:lnTo>
                    <a:pt x="134" y="8"/>
                  </a:lnTo>
                  <a:lnTo>
                    <a:pt x="137" y="8"/>
                  </a:lnTo>
                  <a:lnTo>
                    <a:pt x="141" y="12"/>
                  </a:lnTo>
                  <a:lnTo>
                    <a:pt x="141" y="12"/>
                  </a:lnTo>
                  <a:lnTo>
                    <a:pt x="145" y="12"/>
                  </a:lnTo>
                  <a:lnTo>
                    <a:pt x="148" y="15"/>
                  </a:lnTo>
                  <a:lnTo>
                    <a:pt x="152" y="15"/>
                  </a:lnTo>
                  <a:lnTo>
                    <a:pt x="156" y="15"/>
                  </a:lnTo>
                  <a:lnTo>
                    <a:pt x="159" y="15"/>
                  </a:lnTo>
                  <a:lnTo>
                    <a:pt x="159" y="15"/>
                  </a:lnTo>
                  <a:lnTo>
                    <a:pt x="163" y="15"/>
                  </a:lnTo>
                  <a:lnTo>
                    <a:pt x="167" y="15"/>
                  </a:lnTo>
                  <a:lnTo>
                    <a:pt x="167" y="15"/>
                  </a:lnTo>
                  <a:lnTo>
                    <a:pt x="171" y="15"/>
                  </a:lnTo>
                  <a:lnTo>
                    <a:pt x="174" y="15"/>
                  </a:lnTo>
                  <a:lnTo>
                    <a:pt x="171" y="15"/>
                  </a:lnTo>
                  <a:lnTo>
                    <a:pt x="171" y="12"/>
                  </a:lnTo>
                  <a:lnTo>
                    <a:pt x="174" y="8"/>
                  </a:lnTo>
                  <a:lnTo>
                    <a:pt x="174" y="8"/>
                  </a:lnTo>
                  <a:lnTo>
                    <a:pt x="178" y="8"/>
                  </a:lnTo>
                  <a:lnTo>
                    <a:pt x="182" y="8"/>
                  </a:lnTo>
                  <a:lnTo>
                    <a:pt x="185" y="8"/>
                  </a:lnTo>
                  <a:lnTo>
                    <a:pt x="185" y="8"/>
                  </a:lnTo>
                  <a:lnTo>
                    <a:pt x="193" y="8"/>
                  </a:lnTo>
                  <a:lnTo>
                    <a:pt x="193" y="8"/>
                  </a:lnTo>
                  <a:lnTo>
                    <a:pt x="196" y="4"/>
                  </a:lnTo>
                  <a:lnTo>
                    <a:pt x="204" y="4"/>
                  </a:lnTo>
                  <a:lnTo>
                    <a:pt x="208" y="4"/>
                  </a:lnTo>
                  <a:lnTo>
                    <a:pt x="208" y="4"/>
                  </a:lnTo>
                  <a:lnTo>
                    <a:pt x="208" y="4"/>
                  </a:lnTo>
                  <a:lnTo>
                    <a:pt x="208" y="4"/>
                  </a:lnTo>
                  <a:lnTo>
                    <a:pt x="211" y="4"/>
                  </a:lnTo>
                  <a:lnTo>
                    <a:pt x="211" y="4"/>
                  </a:lnTo>
                  <a:lnTo>
                    <a:pt x="215" y="4"/>
                  </a:lnTo>
                  <a:lnTo>
                    <a:pt x="219" y="4"/>
                  </a:lnTo>
                  <a:lnTo>
                    <a:pt x="219" y="4"/>
                  </a:lnTo>
                  <a:lnTo>
                    <a:pt x="222" y="0"/>
                  </a:lnTo>
                  <a:lnTo>
                    <a:pt x="222" y="0"/>
                  </a:lnTo>
                  <a:lnTo>
                    <a:pt x="222" y="0"/>
                  </a:lnTo>
                  <a:lnTo>
                    <a:pt x="222" y="0"/>
                  </a:lnTo>
                  <a:lnTo>
                    <a:pt x="226" y="0"/>
                  </a:lnTo>
                  <a:lnTo>
                    <a:pt x="230" y="0"/>
                  </a:lnTo>
                  <a:lnTo>
                    <a:pt x="230" y="0"/>
                  </a:lnTo>
                  <a:lnTo>
                    <a:pt x="234" y="0"/>
                  </a:lnTo>
                  <a:lnTo>
                    <a:pt x="234" y="0"/>
                  </a:lnTo>
                  <a:lnTo>
                    <a:pt x="237" y="4"/>
                  </a:lnTo>
                  <a:lnTo>
                    <a:pt x="245" y="4"/>
                  </a:lnTo>
                  <a:lnTo>
                    <a:pt x="245" y="4"/>
                  </a:lnTo>
                  <a:lnTo>
                    <a:pt x="248" y="0"/>
                  </a:lnTo>
                  <a:lnTo>
                    <a:pt x="252" y="0"/>
                  </a:lnTo>
                  <a:lnTo>
                    <a:pt x="256" y="4"/>
                  </a:lnTo>
                  <a:lnTo>
                    <a:pt x="256" y="4"/>
                  </a:lnTo>
                  <a:lnTo>
                    <a:pt x="259" y="8"/>
                  </a:lnTo>
                  <a:lnTo>
                    <a:pt x="259" y="8"/>
                  </a:lnTo>
                  <a:lnTo>
                    <a:pt x="263" y="8"/>
                  </a:lnTo>
                  <a:lnTo>
                    <a:pt x="263" y="12"/>
                  </a:lnTo>
                  <a:lnTo>
                    <a:pt x="267" y="12"/>
                  </a:lnTo>
                  <a:lnTo>
                    <a:pt x="271" y="15"/>
                  </a:lnTo>
                  <a:lnTo>
                    <a:pt x="271" y="15"/>
                  </a:lnTo>
                  <a:lnTo>
                    <a:pt x="274" y="12"/>
                  </a:lnTo>
                  <a:lnTo>
                    <a:pt x="274" y="12"/>
                  </a:lnTo>
                  <a:lnTo>
                    <a:pt x="278" y="12"/>
                  </a:lnTo>
                  <a:lnTo>
                    <a:pt x="282" y="12"/>
                  </a:lnTo>
                  <a:lnTo>
                    <a:pt x="282" y="12"/>
                  </a:lnTo>
                  <a:lnTo>
                    <a:pt x="282" y="12"/>
                  </a:lnTo>
                  <a:lnTo>
                    <a:pt x="285" y="12"/>
                  </a:lnTo>
                  <a:lnTo>
                    <a:pt x="289" y="8"/>
                  </a:lnTo>
                  <a:lnTo>
                    <a:pt x="289" y="8"/>
                  </a:lnTo>
                  <a:lnTo>
                    <a:pt x="293" y="8"/>
                  </a:lnTo>
                  <a:lnTo>
                    <a:pt x="293" y="8"/>
                  </a:lnTo>
                  <a:lnTo>
                    <a:pt x="296" y="12"/>
                  </a:lnTo>
                  <a:lnTo>
                    <a:pt x="300" y="15"/>
                  </a:lnTo>
                  <a:lnTo>
                    <a:pt x="300" y="15"/>
                  </a:lnTo>
                  <a:lnTo>
                    <a:pt x="304" y="15"/>
                  </a:lnTo>
                  <a:lnTo>
                    <a:pt x="304" y="19"/>
                  </a:lnTo>
                  <a:lnTo>
                    <a:pt x="308" y="19"/>
                  </a:lnTo>
                  <a:lnTo>
                    <a:pt x="308" y="23"/>
                  </a:lnTo>
                  <a:lnTo>
                    <a:pt x="308" y="23"/>
                  </a:lnTo>
                  <a:lnTo>
                    <a:pt x="308" y="26"/>
                  </a:lnTo>
                  <a:lnTo>
                    <a:pt x="311" y="26"/>
                  </a:lnTo>
                  <a:lnTo>
                    <a:pt x="315" y="26"/>
                  </a:lnTo>
                  <a:lnTo>
                    <a:pt x="315" y="26"/>
                  </a:lnTo>
                  <a:lnTo>
                    <a:pt x="315" y="30"/>
                  </a:lnTo>
                  <a:lnTo>
                    <a:pt x="311" y="30"/>
                  </a:lnTo>
                  <a:lnTo>
                    <a:pt x="311" y="34"/>
                  </a:lnTo>
                  <a:lnTo>
                    <a:pt x="311" y="41"/>
                  </a:lnTo>
                  <a:lnTo>
                    <a:pt x="311" y="45"/>
                  </a:lnTo>
                  <a:lnTo>
                    <a:pt x="311" y="45"/>
                  </a:lnTo>
                  <a:lnTo>
                    <a:pt x="315" y="49"/>
                  </a:lnTo>
                  <a:lnTo>
                    <a:pt x="315" y="49"/>
                  </a:lnTo>
                  <a:lnTo>
                    <a:pt x="315" y="52"/>
                  </a:lnTo>
                  <a:lnTo>
                    <a:pt x="308" y="60"/>
                  </a:lnTo>
                  <a:lnTo>
                    <a:pt x="300" y="67"/>
                  </a:lnTo>
                  <a:lnTo>
                    <a:pt x="300" y="67"/>
                  </a:lnTo>
                  <a:lnTo>
                    <a:pt x="293" y="78"/>
                  </a:lnTo>
                  <a:lnTo>
                    <a:pt x="293" y="82"/>
                  </a:lnTo>
                  <a:lnTo>
                    <a:pt x="293" y="86"/>
                  </a:lnTo>
                  <a:lnTo>
                    <a:pt x="293" y="90"/>
                  </a:lnTo>
                  <a:lnTo>
                    <a:pt x="289" y="97"/>
                  </a:lnTo>
                  <a:lnTo>
                    <a:pt x="289" y="101"/>
                  </a:lnTo>
                  <a:lnTo>
                    <a:pt x="285" y="104"/>
                  </a:lnTo>
                  <a:lnTo>
                    <a:pt x="282" y="104"/>
                  </a:lnTo>
                  <a:lnTo>
                    <a:pt x="282" y="115"/>
                  </a:lnTo>
                  <a:lnTo>
                    <a:pt x="282" y="119"/>
                  </a:lnTo>
                  <a:lnTo>
                    <a:pt x="282" y="123"/>
                  </a:lnTo>
                  <a:lnTo>
                    <a:pt x="282" y="127"/>
                  </a:lnTo>
                  <a:lnTo>
                    <a:pt x="282" y="130"/>
                  </a:lnTo>
                  <a:lnTo>
                    <a:pt x="289" y="160"/>
                  </a:lnTo>
                  <a:lnTo>
                    <a:pt x="293" y="179"/>
                  </a:lnTo>
                  <a:lnTo>
                    <a:pt x="304" y="190"/>
                  </a:lnTo>
                  <a:lnTo>
                    <a:pt x="308" y="205"/>
                  </a:lnTo>
                  <a:lnTo>
                    <a:pt x="304" y="201"/>
                  </a:lnTo>
                  <a:lnTo>
                    <a:pt x="278" y="208"/>
                  </a:lnTo>
                  <a:lnTo>
                    <a:pt x="271" y="219"/>
                  </a:lnTo>
                  <a:lnTo>
                    <a:pt x="271" y="223"/>
                  </a:lnTo>
                  <a:lnTo>
                    <a:pt x="274" y="223"/>
                  </a:lnTo>
                  <a:lnTo>
                    <a:pt x="274" y="227"/>
                  </a:lnTo>
                  <a:lnTo>
                    <a:pt x="274" y="227"/>
                  </a:lnTo>
                  <a:lnTo>
                    <a:pt x="274" y="227"/>
                  </a:lnTo>
                  <a:lnTo>
                    <a:pt x="274" y="230"/>
                  </a:lnTo>
                  <a:lnTo>
                    <a:pt x="274" y="230"/>
                  </a:lnTo>
                  <a:lnTo>
                    <a:pt x="274" y="234"/>
                  </a:lnTo>
                  <a:lnTo>
                    <a:pt x="274" y="238"/>
                  </a:lnTo>
                  <a:lnTo>
                    <a:pt x="274" y="238"/>
                  </a:lnTo>
                  <a:lnTo>
                    <a:pt x="274" y="238"/>
                  </a:lnTo>
                  <a:lnTo>
                    <a:pt x="271" y="242"/>
                  </a:lnTo>
                  <a:lnTo>
                    <a:pt x="271" y="242"/>
                  </a:lnTo>
                  <a:lnTo>
                    <a:pt x="271" y="245"/>
                  </a:lnTo>
                  <a:lnTo>
                    <a:pt x="271" y="253"/>
                  </a:lnTo>
                  <a:lnTo>
                    <a:pt x="271" y="256"/>
                  </a:lnTo>
                  <a:lnTo>
                    <a:pt x="271" y="260"/>
                  </a:lnTo>
                  <a:lnTo>
                    <a:pt x="274" y="264"/>
                  </a:lnTo>
                  <a:lnTo>
                    <a:pt x="278" y="264"/>
                  </a:lnTo>
                  <a:lnTo>
                    <a:pt x="278" y="268"/>
                  </a:lnTo>
                  <a:lnTo>
                    <a:pt x="285" y="268"/>
                  </a:lnTo>
                  <a:lnTo>
                    <a:pt x="285" y="268"/>
                  </a:lnTo>
                  <a:lnTo>
                    <a:pt x="285" y="264"/>
                  </a:lnTo>
                  <a:lnTo>
                    <a:pt x="285" y="264"/>
                  </a:lnTo>
                  <a:lnTo>
                    <a:pt x="289" y="264"/>
                  </a:lnTo>
                  <a:lnTo>
                    <a:pt x="289" y="264"/>
                  </a:lnTo>
                  <a:lnTo>
                    <a:pt x="293" y="279"/>
                  </a:lnTo>
                  <a:lnTo>
                    <a:pt x="289" y="282"/>
                  </a:lnTo>
                  <a:lnTo>
                    <a:pt x="289" y="282"/>
                  </a:lnTo>
                  <a:lnTo>
                    <a:pt x="289" y="279"/>
                  </a:lnTo>
                  <a:lnTo>
                    <a:pt x="285" y="279"/>
                  </a:lnTo>
                  <a:lnTo>
                    <a:pt x="285" y="279"/>
                  </a:lnTo>
                  <a:lnTo>
                    <a:pt x="282" y="282"/>
                  </a:lnTo>
                  <a:lnTo>
                    <a:pt x="278" y="282"/>
                  </a:lnTo>
                  <a:lnTo>
                    <a:pt x="274" y="279"/>
                  </a:lnTo>
                  <a:lnTo>
                    <a:pt x="271" y="275"/>
                  </a:lnTo>
                  <a:lnTo>
                    <a:pt x="271" y="271"/>
                  </a:lnTo>
                  <a:lnTo>
                    <a:pt x="267" y="268"/>
                  </a:lnTo>
                  <a:lnTo>
                    <a:pt x="263" y="268"/>
                  </a:lnTo>
                  <a:lnTo>
                    <a:pt x="256" y="264"/>
                  </a:lnTo>
                  <a:lnTo>
                    <a:pt x="252" y="264"/>
                  </a:lnTo>
                  <a:lnTo>
                    <a:pt x="252" y="260"/>
                  </a:lnTo>
                  <a:lnTo>
                    <a:pt x="248" y="256"/>
                  </a:lnTo>
                  <a:lnTo>
                    <a:pt x="248" y="253"/>
                  </a:lnTo>
                  <a:lnTo>
                    <a:pt x="248" y="253"/>
                  </a:lnTo>
                  <a:lnTo>
                    <a:pt x="245" y="253"/>
                  </a:lnTo>
                  <a:lnTo>
                    <a:pt x="245" y="253"/>
                  </a:lnTo>
                  <a:lnTo>
                    <a:pt x="241" y="256"/>
                  </a:lnTo>
                  <a:lnTo>
                    <a:pt x="241" y="260"/>
                  </a:lnTo>
                  <a:lnTo>
                    <a:pt x="237" y="260"/>
                  </a:lnTo>
                  <a:lnTo>
                    <a:pt x="234" y="260"/>
                  </a:lnTo>
                  <a:lnTo>
                    <a:pt x="234" y="260"/>
                  </a:lnTo>
                  <a:lnTo>
                    <a:pt x="230" y="260"/>
                  </a:lnTo>
                  <a:lnTo>
                    <a:pt x="226" y="260"/>
                  </a:lnTo>
                  <a:lnTo>
                    <a:pt x="222" y="256"/>
                  </a:lnTo>
                  <a:lnTo>
                    <a:pt x="222" y="256"/>
                  </a:lnTo>
                  <a:lnTo>
                    <a:pt x="219" y="256"/>
                  </a:lnTo>
                  <a:lnTo>
                    <a:pt x="219" y="256"/>
                  </a:lnTo>
                  <a:lnTo>
                    <a:pt x="219" y="253"/>
                  </a:lnTo>
                  <a:lnTo>
                    <a:pt x="219" y="253"/>
                  </a:lnTo>
                  <a:lnTo>
                    <a:pt x="215" y="249"/>
                  </a:lnTo>
                  <a:lnTo>
                    <a:pt x="215" y="249"/>
                  </a:lnTo>
                  <a:lnTo>
                    <a:pt x="215" y="249"/>
                  </a:lnTo>
                  <a:lnTo>
                    <a:pt x="211" y="249"/>
                  </a:lnTo>
                  <a:lnTo>
                    <a:pt x="211" y="249"/>
                  </a:lnTo>
                  <a:lnTo>
                    <a:pt x="208" y="249"/>
                  </a:lnTo>
                  <a:lnTo>
                    <a:pt x="204" y="249"/>
                  </a:lnTo>
                  <a:lnTo>
                    <a:pt x="204" y="253"/>
                  </a:lnTo>
                  <a:lnTo>
                    <a:pt x="204" y="253"/>
                  </a:lnTo>
                  <a:lnTo>
                    <a:pt x="204" y="253"/>
                  </a:lnTo>
                  <a:lnTo>
                    <a:pt x="200" y="249"/>
                  </a:lnTo>
                  <a:lnTo>
                    <a:pt x="200" y="249"/>
                  </a:lnTo>
                  <a:lnTo>
                    <a:pt x="200" y="245"/>
                  </a:lnTo>
                  <a:lnTo>
                    <a:pt x="196" y="245"/>
                  </a:lnTo>
                  <a:lnTo>
                    <a:pt x="196" y="245"/>
                  </a:lnTo>
                  <a:lnTo>
                    <a:pt x="196" y="245"/>
                  </a:lnTo>
                  <a:lnTo>
                    <a:pt x="193" y="245"/>
                  </a:lnTo>
                  <a:lnTo>
                    <a:pt x="189" y="245"/>
                  </a:lnTo>
                  <a:lnTo>
                    <a:pt x="185" y="249"/>
                  </a:lnTo>
                  <a:lnTo>
                    <a:pt x="185" y="249"/>
                  </a:lnTo>
                  <a:lnTo>
                    <a:pt x="182" y="249"/>
                  </a:lnTo>
                  <a:lnTo>
                    <a:pt x="182" y="249"/>
                  </a:lnTo>
                  <a:lnTo>
                    <a:pt x="178" y="249"/>
                  </a:lnTo>
                  <a:lnTo>
                    <a:pt x="174" y="249"/>
                  </a:lnTo>
                  <a:lnTo>
                    <a:pt x="174" y="245"/>
                  </a:lnTo>
                  <a:lnTo>
                    <a:pt x="171" y="245"/>
                  </a:lnTo>
                  <a:lnTo>
                    <a:pt x="171" y="245"/>
                  </a:lnTo>
                  <a:lnTo>
                    <a:pt x="171" y="249"/>
                  </a:lnTo>
                  <a:lnTo>
                    <a:pt x="171" y="249"/>
                  </a:lnTo>
                  <a:lnTo>
                    <a:pt x="167" y="249"/>
                  </a:lnTo>
                  <a:lnTo>
                    <a:pt x="167" y="249"/>
                  </a:lnTo>
                  <a:lnTo>
                    <a:pt x="167" y="245"/>
                  </a:lnTo>
                  <a:lnTo>
                    <a:pt x="167" y="245"/>
                  </a:lnTo>
                  <a:lnTo>
                    <a:pt x="167" y="242"/>
                  </a:lnTo>
                  <a:lnTo>
                    <a:pt x="167" y="242"/>
                  </a:lnTo>
                  <a:lnTo>
                    <a:pt x="167" y="238"/>
                  </a:lnTo>
                  <a:lnTo>
                    <a:pt x="167" y="238"/>
                  </a:lnTo>
                  <a:lnTo>
                    <a:pt x="167" y="234"/>
                  </a:lnTo>
                  <a:lnTo>
                    <a:pt x="167" y="234"/>
                  </a:lnTo>
                  <a:lnTo>
                    <a:pt x="163" y="230"/>
                  </a:lnTo>
                  <a:lnTo>
                    <a:pt x="163" y="230"/>
                  </a:lnTo>
                  <a:lnTo>
                    <a:pt x="167" y="227"/>
                  </a:lnTo>
                  <a:lnTo>
                    <a:pt x="163" y="227"/>
                  </a:lnTo>
                  <a:lnTo>
                    <a:pt x="163" y="227"/>
                  </a:lnTo>
                  <a:lnTo>
                    <a:pt x="163" y="223"/>
                  </a:lnTo>
                  <a:lnTo>
                    <a:pt x="163" y="223"/>
                  </a:lnTo>
                  <a:lnTo>
                    <a:pt x="163" y="223"/>
                  </a:lnTo>
                  <a:lnTo>
                    <a:pt x="159" y="219"/>
                  </a:lnTo>
                  <a:lnTo>
                    <a:pt x="159" y="219"/>
                  </a:lnTo>
                  <a:lnTo>
                    <a:pt x="159" y="216"/>
                  </a:lnTo>
                  <a:lnTo>
                    <a:pt x="159" y="216"/>
                  </a:lnTo>
                  <a:lnTo>
                    <a:pt x="159" y="208"/>
                  </a:lnTo>
                  <a:lnTo>
                    <a:pt x="159" y="208"/>
                  </a:lnTo>
                  <a:lnTo>
                    <a:pt x="159" y="205"/>
                  </a:lnTo>
                  <a:lnTo>
                    <a:pt x="159" y="205"/>
                  </a:lnTo>
                  <a:lnTo>
                    <a:pt x="159" y="205"/>
                  </a:lnTo>
                  <a:lnTo>
                    <a:pt x="159" y="201"/>
                  </a:lnTo>
                  <a:lnTo>
                    <a:pt x="159" y="197"/>
                  </a:lnTo>
                  <a:lnTo>
                    <a:pt x="159" y="197"/>
                  </a:lnTo>
                  <a:lnTo>
                    <a:pt x="159" y="193"/>
                  </a:lnTo>
                  <a:lnTo>
                    <a:pt x="159" y="190"/>
                  </a:lnTo>
                  <a:lnTo>
                    <a:pt x="159" y="190"/>
                  </a:lnTo>
                  <a:lnTo>
                    <a:pt x="141" y="190"/>
                  </a:lnTo>
                  <a:lnTo>
                    <a:pt x="141" y="186"/>
                  </a:lnTo>
                  <a:lnTo>
                    <a:pt x="141" y="186"/>
                  </a:lnTo>
                  <a:lnTo>
                    <a:pt x="141" y="182"/>
                  </a:lnTo>
                  <a:lnTo>
                    <a:pt x="137" y="182"/>
                  </a:lnTo>
                  <a:lnTo>
                    <a:pt x="137" y="186"/>
                  </a:lnTo>
                  <a:lnTo>
                    <a:pt x="122" y="186"/>
                  </a:lnTo>
                  <a:lnTo>
                    <a:pt x="122" y="190"/>
                  </a:lnTo>
                  <a:lnTo>
                    <a:pt x="119" y="190"/>
                  </a:lnTo>
                  <a:lnTo>
                    <a:pt x="119" y="193"/>
                  </a:lnTo>
                  <a:lnTo>
                    <a:pt x="119" y="193"/>
                  </a:lnTo>
                  <a:lnTo>
                    <a:pt x="119" y="197"/>
                  </a:lnTo>
                  <a:lnTo>
                    <a:pt x="108" y="201"/>
                  </a:lnTo>
                  <a:lnTo>
                    <a:pt x="104" y="201"/>
                  </a:lnTo>
                  <a:lnTo>
                    <a:pt x="100" y="201"/>
                  </a:lnTo>
                  <a:lnTo>
                    <a:pt x="97" y="201"/>
                  </a:lnTo>
                  <a:lnTo>
                    <a:pt x="93" y="201"/>
                  </a:lnTo>
                  <a:lnTo>
                    <a:pt x="89" y="201"/>
                  </a:lnTo>
                  <a:lnTo>
                    <a:pt x="89" y="201"/>
                  </a:lnTo>
                  <a:lnTo>
                    <a:pt x="85" y="193"/>
                  </a:lnTo>
                  <a:lnTo>
                    <a:pt x="85" y="193"/>
                  </a:lnTo>
                  <a:lnTo>
                    <a:pt x="82" y="190"/>
                  </a:lnTo>
                  <a:lnTo>
                    <a:pt x="82" y="190"/>
                  </a:lnTo>
                  <a:lnTo>
                    <a:pt x="82" y="186"/>
                  </a:lnTo>
                  <a:lnTo>
                    <a:pt x="82" y="186"/>
                  </a:lnTo>
                  <a:lnTo>
                    <a:pt x="82" y="182"/>
                  </a:lnTo>
                  <a:lnTo>
                    <a:pt x="78" y="179"/>
                  </a:lnTo>
                  <a:lnTo>
                    <a:pt x="78" y="179"/>
                  </a:lnTo>
                  <a:lnTo>
                    <a:pt x="78" y="175"/>
                  </a:lnTo>
                  <a:lnTo>
                    <a:pt x="78" y="175"/>
                  </a:lnTo>
                  <a:lnTo>
                    <a:pt x="78" y="171"/>
                  </a:lnTo>
                  <a:lnTo>
                    <a:pt x="78" y="171"/>
                  </a:lnTo>
                  <a:lnTo>
                    <a:pt x="78" y="171"/>
                  </a:lnTo>
                  <a:lnTo>
                    <a:pt x="78" y="167"/>
                  </a:lnTo>
                  <a:lnTo>
                    <a:pt x="59" y="167"/>
                  </a:lnTo>
                  <a:lnTo>
                    <a:pt x="48" y="167"/>
                  </a:lnTo>
                  <a:lnTo>
                    <a:pt x="41" y="167"/>
                  </a:lnTo>
                  <a:lnTo>
                    <a:pt x="37" y="167"/>
                  </a:lnTo>
                  <a:lnTo>
                    <a:pt x="34" y="167"/>
                  </a:lnTo>
                  <a:lnTo>
                    <a:pt x="30" y="167"/>
                  </a:lnTo>
                  <a:lnTo>
                    <a:pt x="26" y="167"/>
                  </a:lnTo>
                  <a:lnTo>
                    <a:pt x="22" y="167"/>
                  </a:lnTo>
                  <a:lnTo>
                    <a:pt x="22" y="167"/>
                  </a:lnTo>
                  <a:lnTo>
                    <a:pt x="19" y="167"/>
                  </a:lnTo>
                  <a:lnTo>
                    <a:pt x="15" y="167"/>
                  </a:lnTo>
                  <a:lnTo>
                    <a:pt x="11" y="167"/>
                  </a:lnTo>
                  <a:lnTo>
                    <a:pt x="11" y="171"/>
                  </a:lnTo>
                  <a:lnTo>
                    <a:pt x="11" y="171"/>
                  </a:lnTo>
                  <a:lnTo>
                    <a:pt x="11" y="171"/>
                  </a:lnTo>
                  <a:lnTo>
                    <a:pt x="11" y="171"/>
                  </a:lnTo>
                  <a:lnTo>
                    <a:pt x="8" y="171"/>
                  </a:lnTo>
                  <a:lnTo>
                    <a:pt x="8" y="171"/>
                  </a:lnTo>
                  <a:lnTo>
                    <a:pt x="8" y="167"/>
                  </a:lnTo>
                  <a:lnTo>
                    <a:pt x="4" y="167"/>
                  </a:lnTo>
                  <a:lnTo>
                    <a:pt x="0" y="1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6" name="Freeform 142"/>
            <p:cNvSpPr>
              <a:spLocks/>
            </p:cNvSpPr>
            <p:nvPr/>
          </p:nvSpPr>
          <p:spPr bwMode="auto">
            <a:xfrm>
              <a:off x="4983940" y="3357384"/>
              <a:ext cx="66905" cy="153109"/>
            </a:xfrm>
            <a:custGeom>
              <a:avLst/>
              <a:gdLst>
                <a:gd name="T0" fmla="*/ 4 w 52"/>
                <a:gd name="T1" fmla="*/ 0 h 119"/>
                <a:gd name="T2" fmla="*/ 7 w 52"/>
                <a:gd name="T3" fmla="*/ 4 h 119"/>
                <a:gd name="T4" fmla="*/ 11 w 52"/>
                <a:gd name="T5" fmla="*/ 4 h 119"/>
                <a:gd name="T6" fmla="*/ 15 w 52"/>
                <a:gd name="T7" fmla="*/ 4 h 119"/>
                <a:gd name="T8" fmla="*/ 15 w 52"/>
                <a:gd name="T9" fmla="*/ 4 h 119"/>
                <a:gd name="T10" fmla="*/ 18 w 52"/>
                <a:gd name="T11" fmla="*/ 8 h 119"/>
                <a:gd name="T12" fmla="*/ 26 w 52"/>
                <a:gd name="T13" fmla="*/ 15 h 119"/>
                <a:gd name="T14" fmla="*/ 26 w 52"/>
                <a:gd name="T15" fmla="*/ 45 h 119"/>
                <a:gd name="T16" fmla="*/ 26 w 52"/>
                <a:gd name="T17" fmla="*/ 60 h 119"/>
                <a:gd name="T18" fmla="*/ 33 w 52"/>
                <a:gd name="T19" fmla="*/ 63 h 119"/>
                <a:gd name="T20" fmla="*/ 37 w 52"/>
                <a:gd name="T21" fmla="*/ 67 h 119"/>
                <a:gd name="T22" fmla="*/ 44 w 52"/>
                <a:gd name="T23" fmla="*/ 75 h 119"/>
                <a:gd name="T24" fmla="*/ 48 w 52"/>
                <a:gd name="T25" fmla="*/ 82 h 119"/>
                <a:gd name="T26" fmla="*/ 52 w 52"/>
                <a:gd name="T27" fmla="*/ 86 h 119"/>
                <a:gd name="T28" fmla="*/ 48 w 52"/>
                <a:gd name="T29" fmla="*/ 89 h 119"/>
                <a:gd name="T30" fmla="*/ 44 w 52"/>
                <a:gd name="T31" fmla="*/ 89 h 119"/>
                <a:gd name="T32" fmla="*/ 44 w 52"/>
                <a:gd name="T33" fmla="*/ 93 h 119"/>
                <a:gd name="T34" fmla="*/ 48 w 52"/>
                <a:gd name="T35" fmla="*/ 100 h 119"/>
                <a:gd name="T36" fmla="*/ 44 w 52"/>
                <a:gd name="T37" fmla="*/ 104 h 119"/>
                <a:gd name="T38" fmla="*/ 41 w 52"/>
                <a:gd name="T39" fmla="*/ 108 h 119"/>
                <a:gd name="T40" fmla="*/ 37 w 52"/>
                <a:gd name="T41" fmla="*/ 115 h 119"/>
                <a:gd name="T42" fmla="*/ 37 w 52"/>
                <a:gd name="T43" fmla="*/ 119 h 119"/>
                <a:gd name="T44" fmla="*/ 33 w 52"/>
                <a:gd name="T45" fmla="*/ 119 h 119"/>
                <a:gd name="T46" fmla="*/ 33 w 52"/>
                <a:gd name="T47" fmla="*/ 115 h 119"/>
                <a:gd name="T48" fmla="*/ 30 w 52"/>
                <a:gd name="T49" fmla="*/ 112 h 119"/>
                <a:gd name="T50" fmla="*/ 22 w 52"/>
                <a:gd name="T51" fmla="*/ 108 h 119"/>
                <a:gd name="T52" fmla="*/ 22 w 52"/>
                <a:gd name="T53" fmla="*/ 100 h 119"/>
                <a:gd name="T54" fmla="*/ 22 w 52"/>
                <a:gd name="T55" fmla="*/ 97 h 119"/>
                <a:gd name="T56" fmla="*/ 26 w 52"/>
                <a:gd name="T57" fmla="*/ 89 h 119"/>
                <a:gd name="T58" fmla="*/ 30 w 52"/>
                <a:gd name="T59" fmla="*/ 82 h 119"/>
                <a:gd name="T60" fmla="*/ 22 w 52"/>
                <a:gd name="T61" fmla="*/ 78 h 119"/>
                <a:gd name="T62" fmla="*/ 18 w 52"/>
                <a:gd name="T63" fmla="*/ 78 h 119"/>
                <a:gd name="T64" fmla="*/ 15 w 52"/>
                <a:gd name="T65" fmla="*/ 78 h 119"/>
                <a:gd name="T66" fmla="*/ 11 w 52"/>
                <a:gd name="T67" fmla="*/ 78 h 119"/>
                <a:gd name="T68" fmla="*/ 7 w 52"/>
                <a:gd name="T69" fmla="*/ 75 h 119"/>
                <a:gd name="T70" fmla="*/ 4 w 52"/>
                <a:gd name="T71" fmla="*/ 75 h 119"/>
                <a:gd name="T72" fmla="*/ 0 w 52"/>
                <a:gd name="T73" fmla="*/ 67 h 119"/>
                <a:gd name="T74" fmla="*/ 0 w 52"/>
                <a:gd name="T75" fmla="*/ 63 h 119"/>
                <a:gd name="T76" fmla="*/ 4 w 52"/>
                <a:gd name="T77" fmla="*/ 60 h 119"/>
                <a:gd name="T78" fmla="*/ 4 w 52"/>
                <a:gd name="T79" fmla="*/ 56 h 119"/>
                <a:gd name="T80" fmla="*/ 4 w 52"/>
                <a:gd name="T81" fmla="*/ 56 h 119"/>
                <a:gd name="T82" fmla="*/ 7 w 52"/>
                <a:gd name="T83" fmla="*/ 52 h 119"/>
                <a:gd name="T84" fmla="*/ 11 w 52"/>
                <a:gd name="T85" fmla="*/ 49 h 119"/>
                <a:gd name="T86" fmla="*/ 11 w 52"/>
                <a:gd name="T87" fmla="*/ 49 h 119"/>
                <a:gd name="T88" fmla="*/ 11 w 52"/>
                <a:gd name="T89" fmla="*/ 45 h 119"/>
                <a:gd name="T90" fmla="*/ 11 w 52"/>
                <a:gd name="T91" fmla="*/ 41 h 119"/>
                <a:gd name="T92" fmla="*/ 7 w 52"/>
                <a:gd name="T93" fmla="*/ 37 h 119"/>
                <a:gd name="T94" fmla="*/ 11 w 52"/>
                <a:gd name="T95" fmla="*/ 34 h 119"/>
                <a:gd name="T96" fmla="*/ 7 w 52"/>
                <a:gd name="T97" fmla="*/ 30 h 119"/>
                <a:gd name="T98" fmla="*/ 11 w 52"/>
                <a:gd name="T99" fmla="*/ 23 h 119"/>
                <a:gd name="T100" fmla="*/ 15 w 52"/>
                <a:gd name="T101" fmla="*/ 23 h 119"/>
                <a:gd name="T102" fmla="*/ 11 w 52"/>
                <a:gd name="T103" fmla="*/ 15 h 119"/>
                <a:gd name="T104" fmla="*/ 7 w 52"/>
                <a:gd name="T105" fmla="*/ 11 h 119"/>
                <a:gd name="T106" fmla="*/ 11 w 52"/>
                <a:gd name="T107" fmla="*/ 8 h 119"/>
                <a:gd name="T108" fmla="*/ 7 w 52"/>
                <a:gd name="T109" fmla="*/ 8 h 119"/>
                <a:gd name="T110" fmla="*/ 4 w 52"/>
                <a:gd name="T111" fmla="*/ 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 h="119">
                  <a:moveTo>
                    <a:pt x="4" y="0"/>
                  </a:moveTo>
                  <a:lnTo>
                    <a:pt x="4" y="0"/>
                  </a:lnTo>
                  <a:lnTo>
                    <a:pt x="7" y="0"/>
                  </a:lnTo>
                  <a:lnTo>
                    <a:pt x="7" y="4"/>
                  </a:lnTo>
                  <a:lnTo>
                    <a:pt x="11" y="4"/>
                  </a:lnTo>
                  <a:lnTo>
                    <a:pt x="11" y="4"/>
                  </a:lnTo>
                  <a:lnTo>
                    <a:pt x="11" y="4"/>
                  </a:lnTo>
                  <a:lnTo>
                    <a:pt x="15" y="4"/>
                  </a:lnTo>
                  <a:lnTo>
                    <a:pt x="15" y="4"/>
                  </a:lnTo>
                  <a:lnTo>
                    <a:pt x="15" y="4"/>
                  </a:lnTo>
                  <a:lnTo>
                    <a:pt x="15" y="4"/>
                  </a:lnTo>
                  <a:lnTo>
                    <a:pt x="18" y="8"/>
                  </a:lnTo>
                  <a:lnTo>
                    <a:pt x="18" y="8"/>
                  </a:lnTo>
                  <a:lnTo>
                    <a:pt x="26" y="15"/>
                  </a:lnTo>
                  <a:lnTo>
                    <a:pt x="26" y="19"/>
                  </a:lnTo>
                  <a:lnTo>
                    <a:pt x="26" y="45"/>
                  </a:lnTo>
                  <a:lnTo>
                    <a:pt x="26" y="49"/>
                  </a:lnTo>
                  <a:lnTo>
                    <a:pt x="26" y="60"/>
                  </a:lnTo>
                  <a:lnTo>
                    <a:pt x="33" y="63"/>
                  </a:lnTo>
                  <a:lnTo>
                    <a:pt x="33" y="63"/>
                  </a:lnTo>
                  <a:lnTo>
                    <a:pt x="37" y="67"/>
                  </a:lnTo>
                  <a:lnTo>
                    <a:pt x="37" y="67"/>
                  </a:lnTo>
                  <a:lnTo>
                    <a:pt x="44" y="71"/>
                  </a:lnTo>
                  <a:lnTo>
                    <a:pt x="44" y="75"/>
                  </a:lnTo>
                  <a:lnTo>
                    <a:pt x="48" y="78"/>
                  </a:lnTo>
                  <a:lnTo>
                    <a:pt x="48" y="82"/>
                  </a:lnTo>
                  <a:lnTo>
                    <a:pt x="52" y="86"/>
                  </a:lnTo>
                  <a:lnTo>
                    <a:pt x="52" y="86"/>
                  </a:lnTo>
                  <a:lnTo>
                    <a:pt x="48" y="86"/>
                  </a:lnTo>
                  <a:lnTo>
                    <a:pt x="48" y="89"/>
                  </a:lnTo>
                  <a:lnTo>
                    <a:pt x="48" y="89"/>
                  </a:lnTo>
                  <a:lnTo>
                    <a:pt x="44" y="89"/>
                  </a:lnTo>
                  <a:lnTo>
                    <a:pt x="48" y="89"/>
                  </a:lnTo>
                  <a:lnTo>
                    <a:pt x="44" y="93"/>
                  </a:lnTo>
                  <a:lnTo>
                    <a:pt x="48" y="93"/>
                  </a:lnTo>
                  <a:lnTo>
                    <a:pt x="48" y="100"/>
                  </a:lnTo>
                  <a:lnTo>
                    <a:pt x="48" y="100"/>
                  </a:lnTo>
                  <a:lnTo>
                    <a:pt x="44" y="104"/>
                  </a:lnTo>
                  <a:lnTo>
                    <a:pt x="41" y="104"/>
                  </a:lnTo>
                  <a:lnTo>
                    <a:pt x="41" y="108"/>
                  </a:lnTo>
                  <a:lnTo>
                    <a:pt x="41" y="112"/>
                  </a:lnTo>
                  <a:lnTo>
                    <a:pt x="37" y="115"/>
                  </a:lnTo>
                  <a:lnTo>
                    <a:pt x="37" y="119"/>
                  </a:lnTo>
                  <a:lnTo>
                    <a:pt x="37" y="119"/>
                  </a:lnTo>
                  <a:lnTo>
                    <a:pt x="33" y="119"/>
                  </a:lnTo>
                  <a:lnTo>
                    <a:pt x="33" y="119"/>
                  </a:lnTo>
                  <a:lnTo>
                    <a:pt x="33" y="115"/>
                  </a:lnTo>
                  <a:lnTo>
                    <a:pt x="33" y="115"/>
                  </a:lnTo>
                  <a:lnTo>
                    <a:pt x="30" y="112"/>
                  </a:lnTo>
                  <a:lnTo>
                    <a:pt x="30" y="112"/>
                  </a:lnTo>
                  <a:lnTo>
                    <a:pt x="26" y="108"/>
                  </a:lnTo>
                  <a:lnTo>
                    <a:pt x="22" y="108"/>
                  </a:lnTo>
                  <a:lnTo>
                    <a:pt x="22" y="104"/>
                  </a:lnTo>
                  <a:lnTo>
                    <a:pt x="22" y="100"/>
                  </a:lnTo>
                  <a:lnTo>
                    <a:pt x="22" y="97"/>
                  </a:lnTo>
                  <a:lnTo>
                    <a:pt x="22" y="97"/>
                  </a:lnTo>
                  <a:lnTo>
                    <a:pt x="22" y="93"/>
                  </a:lnTo>
                  <a:lnTo>
                    <a:pt x="26" y="89"/>
                  </a:lnTo>
                  <a:lnTo>
                    <a:pt x="30" y="86"/>
                  </a:lnTo>
                  <a:lnTo>
                    <a:pt x="30" y="82"/>
                  </a:lnTo>
                  <a:lnTo>
                    <a:pt x="26" y="78"/>
                  </a:lnTo>
                  <a:lnTo>
                    <a:pt x="22" y="78"/>
                  </a:lnTo>
                  <a:lnTo>
                    <a:pt x="18" y="78"/>
                  </a:lnTo>
                  <a:lnTo>
                    <a:pt x="18" y="78"/>
                  </a:lnTo>
                  <a:lnTo>
                    <a:pt x="15" y="78"/>
                  </a:lnTo>
                  <a:lnTo>
                    <a:pt x="15" y="78"/>
                  </a:lnTo>
                  <a:lnTo>
                    <a:pt x="11" y="78"/>
                  </a:lnTo>
                  <a:lnTo>
                    <a:pt x="11" y="78"/>
                  </a:lnTo>
                  <a:lnTo>
                    <a:pt x="11" y="75"/>
                  </a:lnTo>
                  <a:lnTo>
                    <a:pt x="7" y="75"/>
                  </a:lnTo>
                  <a:lnTo>
                    <a:pt x="7" y="71"/>
                  </a:lnTo>
                  <a:lnTo>
                    <a:pt x="4" y="75"/>
                  </a:lnTo>
                  <a:lnTo>
                    <a:pt x="4" y="71"/>
                  </a:lnTo>
                  <a:lnTo>
                    <a:pt x="0" y="67"/>
                  </a:lnTo>
                  <a:lnTo>
                    <a:pt x="0" y="67"/>
                  </a:lnTo>
                  <a:lnTo>
                    <a:pt x="0" y="63"/>
                  </a:lnTo>
                  <a:lnTo>
                    <a:pt x="0" y="63"/>
                  </a:lnTo>
                  <a:lnTo>
                    <a:pt x="4" y="60"/>
                  </a:lnTo>
                  <a:lnTo>
                    <a:pt x="4" y="60"/>
                  </a:lnTo>
                  <a:lnTo>
                    <a:pt x="4" y="56"/>
                  </a:lnTo>
                  <a:lnTo>
                    <a:pt x="4" y="56"/>
                  </a:lnTo>
                  <a:lnTo>
                    <a:pt x="4" y="56"/>
                  </a:lnTo>
                  <a:lnTo>
                    <a:pt x="4" y="52"/>
                  </a:lnTo>
                  <a:lnTo>
                    <a:pt x="7" y="52"/>
                  </a:lnTo>
                  <a:lnTo>
                    <a:pt x="11" y="49"/>
                  </a:lnTo>
                  <a:lnTo>
                    <a:pt x="11" y="49"/>
                  </a:lnTo>
                  <a:lnTo>
                    <a:pt x="11" y="49"/>
                  </a:lnTo>
                  <a:lnTo>
                    <a:pt x="11" y="49"/>
                  </a:lnTo>
                  <a:lnTo>
                    <a:pt x="11" y="45"/>
                  </a:lnTo>
                  <a:lnTo>
                    <a:pt x="11" y="45"/>
                  </a:lnTo>
                  <a:lnTo>
                    <a:pt x="7" y="41"/>
                  </a:lnTo>
                  <a:lnTo>
                    <a:pt x="11" y="41"/>
                  </a:lnTo>
                  <a:lnTo>
                    <a:pt x="11" y="41"/>
                  </a:lnTo>
                  <a:lnTo>
                    <a:pt x="7" y="37"/>
                  </a:lnTo>
                  <a:lnTo>
                    <a:pt x="11" y="37"/>
                  </a:lnTo>
                  <a:lnTo>
                    <a:pt x="11" y="34"/>
                  </a:lnTo>
                  <a:lnTo>
                    <a:pt x="11" y="34"/>
                  </a:lnTo>
                  <a:lnTo>
                    <a:pt x="7" y="30"/>
                  </a:lnTo>
                  <a:lnTo>
                    <a:pt x="7" y="26"/>
                  </a:lnTo>
                  <a:lnTo>
                    <a:pt x="11" y="23"/>
                  </a:lnTo>
                  <a:lnTo>
                    <a:pt x="11" y="23"/>
                  </a:lnTo>
                  <a:lnTo>
                    <a:pt x="15" y="23"/>
                  </a:lnTo>
                  <a:lnTo>
                    <a:pt x="15" y="19"/>
                  </a:lnTo>
                  <a:lnTo>
                    <a:pt x="11" y="15"/>
                  </a:lnTo>
                  <a:lnTo>
                    <a:pt x="11" y="15"/>
                  </a:lnTo>
                  <a:lnTo>
                    <a:pt x="7" y="11"/>
                  </a:lnTo>
                  <a:lnTo>
                    <a:pt x="11" y="8"/>
                  </a:lnTo>
                  <a:lnTo>
                    <a:pt x="11" y="8"/>
                  </a:lnTo>
                  <a:lnTo>
                    <a:pt x="7" y="8"/>
                  </a:lnTo>
                  <a:lnTo>
                    <a:pt x="7" y="8"/>
                  </a:lnTo>
                  <a:lnTo>
                    <a:pt x="7" y="4"/>
                  </a:lnTo>
                  <a:lnTo>
                    <a:pt x="4" y="4"/>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7" name="Freeform 143"/>
            <p:cNvSpPr>
              <a:spLocks/>
            </p:cNvSpPr>
            <p:nvPr/>
          </p:nvSpPr>
          <p:spPr bwMode="auto">
            <a:xfrm>
              <a:off x="4749773" y="3334224"/>
              <a:ext cx="253467" cy="195568"/>
            </a:xfrm>
            <a:custGeom>
              <a:avLst/>
              <a:gdLst>
                <a:gd name="T0" fmla="*/ 41 w 197"/>
                <a:gd name="T1" fmla="*/ 48 h 152"/>
                <a:gd name="T2" fmla="*/ 45 w 197"/>
                <a:gd name="T3" fmla="*/ 52 h 152"/>
                <a:gd name="T4" fmla="*/ 52 w 197"/>
                <a:gd name="T5" fmla="*/ 48 h 152"/>
                <a:gd name="T6" fmla="*/ 60 w 197"/>
                <a:gd name="T7" fmla="*/ 52 h 152"/>
                <a:gd name="T8" fmla="*/ 63 w 197"/>
                <a:gd name="T9" fmla="*/ 55 h 152"/>
                <a:gd name="T10" fmla="*/ 75 w 197"/>
                <a:gd name="T11" fmla="*/ 59 h 152"/>
                <a:gd name="T12" fmla="*/ 82 w 197"/>
                <a:gd name="T13" fmla="*/ 55 h 152"/>
                <a:gd name="T14" fmla="*/ 89 w 197"/>
                <a:gd name="T15" fmla="*/ 52 h 152"/>
                <a:gd name="T16" fmla="*/ 97 w 197"/>
                <a:gd name="T17" fmla="*/ 63 h 152"/>
                <a:gd name="T18" fmla="*/ 112 w 197"/>
                <a:gd name="T19" fmla="*/ 74 h 152"/>
                <a:gd name="T20" fmla="*/ 126 w 197"/>
                <a:gd name="T21" fmla="*/ 78 h 152"/>
                <a:gd name="T22" fmla="*/ 130 w 197"/>
                <a:gd name="T23" fmla="*/ 81 h 152"/>
                <a:gd name="T24" fmla="*/ 126 w 197"/>
                <a:gd name="T25" fmla="*/ 63 h 152"/>
                <a:gd name="T26" fmla="*/ 119 w 197"/>
                <a:gd name="T27" fmla="*/ 67 h 152"/>
                <a:gd name="T28" fmla="*/ 112 w 197"/>
                <a:gd name="T29" fmla="*/ 55 h 152"/>
                <a:gd name="T30" fmla="*/ 112 w 197"/>
                <a:gd name="T31" fmla="*/ 41 h 152"/>
                <a:gd name="T32" fmla="*/ 115 w 197"/>
                <a:gd name="T33" fmla="*/ 33 h 152"/>
                <a:gd name="T34" fmla="*/ 115 w 197"/>
                <a:gd name="T35" fmla="*/ 26 h 152"/>
                <a:gd name="T36" fmla="*/ 112 w 197"/>
                <a:gd name="T37" fmla="*/ 18 h 152"/>
                <a:gd name="T38" fmla="*/ 156 w 197"/>
                <a:gd name="T39" fmla="*/ 4 h 152"/>
                <a:gd name="T40" fmla="*/ 163 w 197"/>
                <a:gd name="T41" fmla="*/ 7 h 152"/>
                <a:gd name="T42" fmla="*/ 178 w 197"/>
                <a:gd name="T43" fmla="*/ 11 h 152"/>
                <a:gd name="T44" fmla="*/ 186 w 197"/>
                <a:gd name="T45" fmla="*/ 18 h 152"/>
                <a:gd name="T46" fmla="*/ 189 w 197"/>
                <a:gd name="T47" fmla="*/ 26 h 152"/>
                <a:gd name="T48" fmla="*/ 189 w 197"/>
                <a:gd name="T49" fmla="*/ 29 h 152"/>
                <a:gd name="T50" fmla="*/ 197 w 197"/>
                <a:gd name="T51" fmla="*/ 41 h 152"/>
                <a:gd name="T52" fmla="*/ 189 w 197"/>
                <a:gd name="T53" fmla="*/ 48 h 152"/>
                <a:gd name="T54" fmla="*/ 189 w 197"/>
                <a:gd name="T55" fmla="*/ 55 h 152"/>
                <a:gd name="T56" fmla="*/ 193 w 197"/>
                <a:gd name="T57" fmla="*/ 63 h 152"/>
                <a:gd name="T58" fmla="*/ 193 w 197"/>
                <a:gd name="T59" fmla="*/ 67 h 152"/>
                <a:gd name="T60" fmla="*/ 186 w 197"/>
                <a:gd name="T61" fmla="*/ 74 h 152"/>
                <a:gd name="T62" fmla="*/ 186 w 197"/>
                <a:gd name="T63" fmla="*/ 78 h 152"/>
                <a:gd name="T64" fmla="*/ 182 w 197"/>
                <a:gd name="T65" fmla="*/ 85 h 152"/>
                <a:gd name="T66" fmla="*/ 182 w 197"/>
                <a:gd name="T67" fmla="*/ 93 h 152"/>
                <a:gd name="T68" fmla="*/ 149 w 197"/>
                <a:gd name="T69" fmla="*/ 104 h 152"/>
                <a:gd name="T70" fmla="*/ 141 w 197"/>
                <a:gd name="T71" fmla="*/ 115 h 152"/>
                <a:gd name="T72" fmla="*/ 134 w 197"/>
                <a:gd name="T73" fmla="*/ 115 h 152"/>
                <a:gd name="T74" fmla="*/ 123 w 197"/>
                <a:gd name="T75" fmla="*/ 115 h 152"/>
                <a:gd name="T76" fmla="*/ 115 w 197"/>
                <a:gd name="T77" fmla="*/ 122 h 152"/>
                <a:gd name="T78" fmla="*/ 112 w 197"/>
                <a:gd name="T79" fmla="*/ 126 h 152"/>
                <a:gd name="T80" fmla="*/ 86 w 197"/>
                <a:gd name="T81" fmla="*/ 148 h 152"/>
                <a:gd name="T82" fmla="*/ 75 w 197"/>
                <a:gd name="T83" fmla="*/ 148 h 152"/>
                <a:gd name="T84" fmla="*/ 67 w 197"/>
                <a:gd name="T85" fmla="*/ 148 h 152"/>
                <a:gd name="T86" fmla="*/ 60 w 197"/>
                <a:gd name="T87" fmla="*/ 148 h 152"/>
                <a:gd name="T88" fmla="*/ 49 w 197"/>
                <a:gd name="T89" fmla="*/ 144 h 152"/>
                <a:gd name="T90" fmla="*/ 45 w 197"/>
                <a:gd name="T91" fmla="*/ 141 h 152"/>
                <a:gd name="T92" fmla="*/ 23 w 197"/>
                <a:gd name="T93" fmla="*/ 144 h 152"/>
                <a:gd name="T94" fmla="*/ 15 w 197"/>
                <a:gd name="T95" fmla="*/ 137 h 152"/>
                <a:gd name="T96" fmla="*/ 8 w 197"/>
                <a:gd name="T97" fmla="*/ 130 h 152"/>
                <a:gd name="T98" fmla="*/ 0 w 197"/>
                <a:gd name="T99" fmla="*/ 122 h 152"/>
                <a:gd name="T100" fmla="*/ 37 w 197"/>
                <a:gd name="T101" fmla="*/ 70 h 152"/>
                <a:gd name="T102" fmla="*/ 37 w 197"/>
                <a:gd name="T103" fmla="*/ 59 h 152"/>
                <a:gd name="T104" fmla="*/ 37 w 197"/>
                <a:gd name="T105" fmla="*/ 4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152">
                  <a:moveTo>
                    <a:pt x="37" y="44"/>
                  </a:moveTo>
                  <a:lnTo>
                    <a:pt x="37" y="44"/>
                  </a:lnTo>
                  <a:lnTo>
                    <a:pt x="41" y="44"/>
                  </a:lnTo>
                  <a:lnTo>
                    <a:pt x="41" y="48"/>
                  </a:lnTo>
                  <a:lnTo>
                    <a:pt x="41" y="48"/>
                  </a:lnTo>
                  <a:lnTo>
                    <a:pt x="45" y="52"/>
                  </a:lnTo>
                  <a:lnTo>
                    <a:pt x="45" y="52"/>
                  </a:lnTo>
                  <a:lnTo>
                    <a:pt x="45" y="52"/>
                  </a:lnTo>
                  <a:lnTo>
                    <a:pt x="45" y="48"/>
                  </a:lnTo>
                  <a:lnTo>
                    <a:pt x="49" y="48"/>
                  </a:lnTo>
                  <a:lnTo>
                    <a:pt x="52" y="48"/>
                  </a:lnTo>
                  <a:lnTo>
                    <a:pt x="52" y="48"/>
                  </a:lnTo>
                  <a:lnTo>
                    <a:pt x="56" y="48"/>
                  </a:lnTo>
                  <a:lnTo>
                    <a:pt x="56" y="48"/>
                  </a:lnTo>
                  <a:lnTo>
                    <a:pt x="56" y="48"/>
                  </a:lnTo>
                  <a:lnTo>
                    <a:pt x="60" y="52"/>
                  </a:lnTo>
                  <a:lnTo>
                    <a:pt x="60" y="52"/>
                  </a:lnTo>
                  <a:lnTo>
                    <a:pt x="60" y="55"/>
                  </a:lnTo>
                  <a:lnTo>
                    <a:pt x="60" y="55"/>
                  </a:lnTo>
                  <a:lnTo>
                    <a:pt x="63" y="55"/>
                  </a:lnTo>
                  <a:lnTo>
                    <a:pt x="63" y="55"/>
                  </a:lnTo>
                  <a:lnTo>
                    <a:pt x="67" y="59"/>
                  </a:lnTo>
                  <a:lnTo>
                    <a:pt x="71" y="59"/>
                  </a:lnTo>
                  <a:lnTo>
                    <a:pt x="75" y="59"/>
                  </a:lnTo>
                  <a:lnTo>
                    <a:pt x="75" y="59"/>
                  </a:lnTo>
                  <a:lnTo>
                    <a:pt x="78" y="59"/>
                  </a:lnTo>
                  <a:lnTo>
                    <a:pt x="82" y="59"/>
                  </a:lnTo>
                  <a:lnTo>
                    <a:pt x="82" y="55"/>
                  </a:lnTo>
                  <a:lnTo>
                    <a:pt x="86" y="52"/>
                  </a:lnTo>
                  <a:lnTo>
                    <a:pt x="86" y="52"/>
                  </a:lnTo>
                  <a:lnTo>
                    <a:pt x="89" y="52"/>
                  </a:lnTo>
                  <a:lnTo>
                    <a:pt x="89" y="52"/>
                  </a:lnTo>
                  <a:lnTo>
                    <a:pt x="89" y="55"/>
                  </a:lnTo>
                  <a:lnTo>
                    <a:pt x="93" y="59"/>
                  </a:lnTo>
                  <a:lnTo>
                    <a:pt x="93" y="63"/>
                  </a:lnTo>
                  <a:lnTo>
                    <a:pt x="97" y="63"/>
                  </a:lnTo>
                  <a:lnTo>
                    <a:pt x="104" y="67"/>
                  </a:lnTo>
                  <a:lnTo>
                    <a:pt x="108" y="67"/>
                  </a:lnTo>
                  <a:lnTo>
                    <a:pt x="112" y="70"/>
                  </a:lnTo>
                  <a:lnTo>
                    <a:pt x="112" y="74"/>
                  </a:lnTo>
                  <a:lnTo>
                    <a:pt x="115" y="78"/>
                  </a:lnTo>
                  <a:lnTo>
                    <a:pt x="119" y="81"/>
                  </a:lnTo>
                  <a:lnTo>
                    <a:pt x="123" y="81"/>
                  </a:lnTo>
                  <a:lnTo>
                    <a:pt x="126" y="78"/>
                  </a:lnTo>
                  <a:lnTo>
                    <a:pt x="126" y="78"/>
                  </a:lnTo>
                  <a:lnTo>
                    <a:pt x="130" y="78"/>
                  </a:lnTo>
                  <a:lnTo>
                    <a:pt x="130" y="81"/>
                  </a:lnTo>
                  <a:lnTo>
                    <a:pt x="130" y="81"/>
                  </a:lnTo>
                  <a:lnTo>
                    <a:pt x="134" y="78"/>
                  </a:lnTo>
                  <a:lnTo>
                    <a:pt x="130" y="63"/>
                  </a:lnTo>
                  <a:lnTo>
                    <a:pt x="130" y="63"/>
                  </a:lnTo>
                  <a:lnTo>
                    <a:pt x="126" y="63"/>
                  </a:lnTo>
                  <a:lnTo>
                    <a:pt x="126" y="63"/>
                  </a:lnTo>
                  <a:lnTo>
                    <a:pt x="126" y="67"/>
                  </a:lnTo>
                  <a:lnTo>
                    <a:pt x="126" y="67"/>
                  </a:lnTo>
                  <a:lnTo>
                    <a:pt x="119" y="67"/>
                  </a:lnTo>
                  <a:lnTo>
                    <a:pt x="119" y="63"/>
                  </a:lnTo>
                  <a:lnTo>
                    <a:pt x="115" y="63"/>
                  </a:lnTo>
                  <a:lnTo>
                    <a:pt x="112" y="59"/>
                  </a:lnTo>
                  <a:lnTo>
                    <a:pt x="112" y="55"/>
                  </a:lnTo>
                  <a:lnTo>
                    <a:pt x="112" y="52"/>
                  </a:lnTo>
                  <a:lnTo>
                    <a:pt x="112" y="44"/>
                  </a:lnTo>
                  <a:lnTo>
                    <a:pt x="112" y="41"/>
                  </a:lnTo>
                  <a:lnTo>
                    <a:pt x="112" y="41"/>
                  </a:lnTo>
                  <a:lnTo>
                    <a:pt x="115" y="37"/>
                  </a:lnTo>
                  <a:lnTo>
                    <a:pt x="115" y="37"/>
                  </a:lnTo>
                  <a:lnTo>
                    <a:pt x="115" y="37"/>
                  </a:lnTo>
                  <a:lnTo>
                    <a:pt x="115" y="33"/>
                  </a:lnTo>
                  <a:lnTo>
                    <a:pt x="115" y="29"/>
                  </a:lnTo>
                  <a:lnTo>
                    <a:pt x="115" y="29"/>
                  </a:lnTo>
                  <a:lnTo>
                    <a:pt x="115" y="26"/>
                  </a:lnTo>
                  <a:lnTo>
                    <a:pt x="115" y="26"/>
                  </a:lnTo>
                  <a:lnTo>
                    <a:pt x="115" y="26"/>
                  </a:lnTo>
                  <a:lnTo>
                    <a:pt x="115" y="22"/>
                  </a:lnTo>
                  <a:lnTo>
                    <a:pt x="112" y="22"/>
                  </a:lnTo>
                  <a:lnTo>
                    <a:pt x="112" y="18"/>
                  </a:lnTo>
                  <a:lnTo>
                    <a:pt x="119" y="7"/>
                  </a:lnTo>
                  <a:lnTo>
                    <a:pt x="145" y="0"/>
                  </a:lnTo>
                  <a:lnTo>
                    <a:pt x="152" y="4"/>
                  </a:lnTo>
                  <a:lnTo>
                    <a:pt x="156" y="4"/>
                  </a:lnTo>
                  <a:lnTo>
                    <a:pt x="160" y="4"/>
                  </a:lnTo>
                  <a:lnTo>
                    <a:pt x="160" y="4"/>
                  </a:lnTo>
                  <a:lnTo>
                    <a:pt x="163" y="7"/>
                  </a:lnTo>
                  <a:lnTo>
                    <a:pt x="163" y="7"/>
                  </a:lnTo>
                  <a:lnTo>
                    <a:pt x="163" y="11"/>
                  </a:lnTo>
                  <a:lnTo>
                    <a:pt x="167" y="11"/>
                  </a:lnTo>
                  <a:lnTo>
                    <a:pt x="174" y="11"/>
                  </a:lnTo>
                  <a:lnTo>
                    <a:pt x="178" y="11"/>
                  </a:lnTo>
                  <a:lnTo>
                    <a:pt x="178" y="15"/>
                  </a:lnTo>
                  <a:lnTo>
                    <a:pt x="182" y="15"/>
                  </a:lnTo>
                  <a:lnTo>
                    <a:pt x="182" y="15"/>
                  </a:lnTo>
                  <a:lnTo>
                    <a:pt x="186" y="18"/>
                  </a:lnTo>
                  <a:lnTo>
                    <a:pt x="186" y="18"/>
                  </a:lnTo>
                  <a:lnTo>
                    <a:pt x="186" y="22"/>
                  </a:lnTo>
                  <a:lnTo>
                    <a:pt x="189" y="22"/>
                  </a:lnTo>
                  <a:lnTo>
                    <a:pt x="189" y="26"/>
                  </a:lnTo>
                  <a:lnTo>
                    <a:pt x="189" y="26"/>
                  </a:lnTo>
                  <a:lnTo>
                    <a:pt x="193" y="26"/>
                  </a:lnTo>
                  <a:lnTo>
                    <a:pt x="193" y="26"/>
                  </a:lnTo>
                  <a:lnTo>
                    <a:pt x="189" y="29"/>
                  </a:lnTo>
                  <a:lnTo>
                    <a:pt x="193" y="33"/>
                  </a:lnTo>
                  <a:lnTo>
                    <a:pt x="193" y="33"/>
                  </a:lnTo>
                  <a:lnTo>
                    <a:pt x="197" y="37"/>
                  </a:lnTo>
                  <a:lnTo>
                    <a:pt x="197" y="41"/>
                  </a:lnTo>
                  <a:lnTo>
                    <a:pt x="193" y="41"/>
                  </a:lnTo>
                  <a:lnTo>
                    <a:pt x="193" y="41"/>
                  </a:lnTo>
                  <a:lnTo>
                    <a:pt x="189" y="44"/>
                  </a:lnTo>
                  <a:lnTo>
                    <a:pt x="189" y="48"/>
                  </a:lnTo>
                  <a:lnTo>
                    <a:pt x="193" y="52"/>
                  </a:lnTo>
                  <a:lnTo>
                    <a:pt x="193" y="52"/>
                  </a:lnTo>
                  <a:lnTo>
                    <a:pt x="193" y="55"/>
                  </a:lnTo>
                  <a:lnTo>
                    <a:pt x="189" y="55"/>
                  </a:lnTo>
                  <a:lnTo>
                    <a:pt x="193" y="59"/>
                  </a:lnTo>
                  <a:lnTo>
                    <a:pt x="193" y="59"/>
                  </a:lnTo>
                  <a:lnTo>
                    <a:pt x="189" y="59"/>
                  </a:lnTo>
                  <a:lnTo>
                    <a:pt x="193" y="63"/>
                  </a:lnTo>
                  <a:lnTo>
                    <a:pt x="193" y="63"/>
                  </a:lnTo>
                  <a:lnTo>
                    <a:pt x="193" y="67"/>
                  </a:lnTo>
                  <a:lnTo>
                    <a:pt x="193" y="67"/>
                  </a:lnTo>
                  <a:lnTo>
                    <a:pt x="193" y="67"/>
                  </a:lnTo>
                  <a:lnTo>
                    <a:pt x="193" y="67"/>
                  </a:lnTo>
                  <a:lnTo>
                    <a:pt x="189" y="70"/>
                  </a:lnTo>
                  <a:lnTo>
                    <a:pt x="186" y="70"/>
                  </a:lnTo>
                  <a:lnTo>
                    <a:pt x="186" y="74"/>
                  </a:lnTo>
                  <a:lnTo>
                    <a:pt x="186" y="74"/>
                  </a:lnTo>
                  <a:lnTo>
                    <a:pt x="186" y="74"/>
                  </a:lnTo>
                  <a:lnTo>
                    <a:pt x="186" y="78"/>
                  </a:lnTo>
                  <a:lnTo>
                    <a:pt x="186" y="78"/>
                  </a:lnTo>
                  <a:lnTo>
                    <a:pt x="182" y="81"/>
                  </a:lnTo>
                  <a:lnTo>
                    <a:pt x="182" y="81"/>
                  </a:lnTo>
                  <a:lnTo>
                    <a:pt x="182" y="85"/>
                  </a:lnTo>
                  <a:lnTo>
                    <a:pt x="182" y="85"/>
                  </a:lnTo>
                  <a:lnTo>
                    <a:pt x="186" y="89"/>
                  </a:lnTo>
                  <a:lnTo>
                    <a:pt x="186" y="93"/>
                  </a:lnTo>
                  <a:lnTo>
                    <a:pt x="186" y="93"/>
                  </a:lnTo>
                  <a:lnTo>
                    <a:pt x="182" y="93"/>
                  </a:lnTo>
                  <a:lnTo>
                    <a:pt x="171" y="96"/>
                  </a:lnTo>
                  <a:lnTo>
                    <a:pt x="167" y="96"/>
                  </a:lnTo>
                  <a:lnTo>
                    <a:pt x="152" y="104"/>
                  </a:lnTo>
                  <a:lnTo>
                    <a:pt x="149" y="104"/>
                  </a:lnTo>
                  <a:lnTo>
                    <a:pt x="141" y="107"/>
                  </a:lnTo>
                  <a:lnTo>
                    <a:pt x="141" y="107"/>
                  </a:lnTo>
                  <a:lnTo>
                    <a:pt x="141" y="111"/>
                  </a:lnTo>
                  <a:lnTo>
                    <a:pt x="141" y="115"/>
                  </a:lnTo>
                  <a:lnTo>
                    <a:pt x="141" y="115"/>
                  </a:lnTo>
                  <a:lnTo>
                    <a:pt x="137" y="115"/>
                  </a:lnTo>
                  <a:lnTo>
                    <a:pt x="134" y="115"/>
                  </a:lnTo>
                  <a:lnTo>
                    <a:pt x="134" y="115"/>
                  </a:lnTo>
                  <a:lnTo>
                    <a:pt x="134" y="115"/>
                  </a:lnTo>
                  <a:lnTo>
                    <a:pt x="130" y="115"/>
                  </a:lnTo>
                  <a:lnTo>
                    <a:pt x="126" y="115"/>
                  </a:lnTo>
                  <a:lnTo>
                    <a:pt x="123" y="115"/>
                  </a:lnTo>
                  <a:lnTo>
                    <a:pt x="119" y="115"/>
                  </a:lnTo>
                  <a:lnTo>
                    <a:pt x="115" y="118"/>
                  </a:lnTo>
                  <a:lnTo>
                    <a:pt x="115" y="122"/>
                  </a:lnTo>
                  <a:lnTo>
                    <a:pt x="115" y="122"/>
                  </a:lnTo>
                  <a:lnTo>
                    <a:pt x="115" y="122"/>
                  </a:lnTo>
                  <a:lnTo>
                    <a:pt x="115" y="126"/>
                  </a:lnTo>
                  <a:lnTo>
                    <a:pt x="115" y="126"/>
                  </a:lnTo>
                  <a:lnTo>
                    <a:pt x="112" y="126"/>
                  </a:lnTo>
                  <a:lnTo>
                    <a:pt x="108" y="130"/>
                  </a:lnTo>
                  <a:lnTo>
                    <a:pt x="97" y="133"/>
                  </a:lnTo>
                  <a:lnTo>
                    <a:pt x="89" y="144"/>
                  </a:lnTo>
                  <a:lnTo>
                    <a:pt x="86" y="148"/>
                  </a:lnTo>
                  <a:lnTo>
                    <a:pt x="82" y="152"/>
                  </a:lnTo>
                  <a:lnTo>
                    <a:pt x="78" y="152"/>
                  </a:lnTo>
                  <a:lnTo>
                    <a:pt x="75" y="148"/>
                  </a:lnTo>
                  <a:lnTo>
                    <a:pt x="75" y="148"/>
                  </a:lnTo>
                  <a:lnTo>
                    <a:pt x="75" y="148"/>
                  </a:lnTo>
                  <a:lnTo>
                    <a:pt x="75" y="148"/>
                  </a:lnTo>
                  <a:lnTo>
                    <a:pt x="71" y="148"/>
                  </a:lnTo>
                  <a:lnTo>
                    <a:pt x="67" y="148"/>
                  </a:lnTo>
                  <a:lnTo>
                    <a:pt x="63" y="148"/>
                  </a:lnTo>
                  <a:lnTo>
                    <a:pt x="63" y="148"/>
                  </a:lnTo>
                  <a:lnTo>
                    <a:pt x="60" y="148"/>
                  </a:lnTo>
                  <a:lnTo>
                    <a:pt x="60" y="148"/>
                  </a:lnTo>
                  <a:lnTo>
                    <a:pt x="56" y="148"/>
                  </a:lnTo>
                  <a:lnTo>
                    <a:pt x="52" y="148"/>
                  </a:lnTo>
                  <a:lnTo>
                    <a:pt x="52" y="144"/>
                  </a:lnTo>
                  <a:lnTo>
                    <a:pt x="49" y="144"/>
                  </a:lnTo>
                  <a:lnTo>
                    <a:pt x="49" y="144"/>
                  </a:lnTo>
                  <a:lnTo>
                    <a:pt x="49" y="144"/>
                  </a:lnTo>
                  <a:lnTo>
                    <a:pt x="45" y="141"/>
                  </a:lnTo>
                  <a:lnTo>
                    <a:pt x="45" y="141"/>
                  </a:lnTo>
                  <a:lnTo>
                    <a:pt x="45" y="141"/>
                  </a:lnTo>
                  <a:lnTo>
                    <a:pt x="41" y="144"/>
                  </a:lnTo>
                  <a:lnTo>
                    <a:pt x="37" y="141"/>
                  </a:lnTo>
                  <a:lnTo>
                    <a:pt x="23" y="144"/>
                  </a:lnTo>
                  <a:lnTo>
                    <a:pt x="23" y="144"/>
                  </a:lnTo>
                  <a:lnTo>
                    <a:pt x="19" y="141"/>
                  </a:lnTo>
                  <a:lnTo>
                    <a:pt x="19" y="141"/>
                  </a:lnTo>
                  <a:lnTo>
                    <a:pt x="15" y="137"/>
                  </a:lnTo>
                  <a:lnTo>
                    <a:pt x="15" y="137"/>
                  </a:lnTo>
                  <a:lnTo>
                    <a:pt x="12" y="137"/>
                  </a:lnTo>
                  <a:lnTo>
                    <a:pt x="8" y="133"/>
                  </a:lnTo>
                  <a:lnTo>
                    <a:pt x="8" y="130"/>
                  </a:lnTo>
                  <a:lnTo>
                    <a:pt x="4" y="130"/>
                  </a:lnTo>
                  <a:lnTo>
                    <a:pt x="4" y="130"/>
                  </a:lnTo>
                  <a:lnTo>
                    <a:pt x="0" y="126"/>
                  </a:lnTo>
                  <a:lnTo>
                    <a:pt x="0" y="122"/>
                  </a:lnTo>
                  <a:lnTo>
                    <a:pt x="0" y="74"/>
                  </a:lnTo>
                  <a:lnTo>
                    <a:pt x="37" y="74"/>
                  </a:lnTo>
                  <a:lnTo>
                    <a:pt x="37" y="74"/>
                  </a:lnTo>
                  <a:lnTo>
                    <a:pt x="37" y="70"/>
                  </a:lnTo>
                  <a:lnTo>
                    <a:pt x="37" y="67"/>
                  </a:lnTo>
                  <a:lnTo>
                    <a:pt x="37" y="67"/>
                  </a:lnTo>
                  <a:lnTo>
                    <a:pt x="37" y="63"/>
                  </a:lnTo>
                  <a:lnTo>
                    <a:pt x="37" y="59"/>
                  </a:lnTo>
                  <a:lnTo>
                    <a:pt x="37" y="52"/>
                  </a:lnTo>
                  <a:lnTo>
                    <a:pt x="34" y="48"/>
                  </a:lnTo>
                  <a:lnTo>
                    <a:pt x="37" y="48"/>
                  </a:lnTo>
                  <a:lnTo>
                    <a:pt x="37" y="44"/>
                  </a:lnTo>
                  <a:lnTo>
                    <a:pt x="37" y="4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8" name="Freeform 144"/>
            <p:cNvSpPr>
              <a:spLocks/>
            </p:cNvSpPr>
            <p:nvPr/>
          </p:nvSpPr>
          <p:spPr bwMode="auto">
            <a:xfrm>
              <a:off x="4531048" y="3290478"/>
              <a:ext cx="266333" cy="239313"/>
            </a:xfrm>
            <a:custGeom>
              <a:avLst/>
              <a:gdLst>
                <a:gd name="T0" fmla="*/ 189 w 207"/>
                <a:gd name="T1" fmla="*/ 175 h 186"/>
                <a:gd name="T2" fmla="*/ 178 w 207"/>
                <a:gd name="T3" fmla="*/ 167 h 186"/>
                <a:gd name="T4" fmla="*/ 170 w 207"/>
                <a:gd name="T5" fmla="*/ 160 h 186"/>
                <a:gd name="T6" fmla="*/ 207 w 207"/>
                <a:gd name="T7" fmla="*/ 108 h 186"/>
                <a:gd name="T8" fmla="*/ 207 w 207"/>
                <a:gd name="T9" fmla="*/ 97 h 186"/>
                <a:gd name="T10" fmla="*/ 207 w 207"/>
                <a:gd name="T11" fmla="*/ 82 h 186"/>
                <a:gd name="T12" fmla="*/ 200 w 207"/>
                <a:gd name="T13" fmla="*/ 78 h 186"/>
                <a:gd name="T14" fmla="*/ 193 w 207"/>
                <a:gd name="T15" fmla="*/ 82 h 186"/>
                <a:gd name="T16" fmla="*/ 182 w 207"/>
                <a:gd name="T17" fmla="*/ 78 h 186"/>
                <a:gd name="T18" fmla="*/ 178 w 207"/>
                <a:gd name="T19" fmla="*/ 82 h 186"/>
                <a:gd name="T20" fmla="*/ 178 w 207"/>
                <a:gd name="T21" fmla="*/ 75 h 186"/>
                <a:gd name="T22" fmla="*/ 178 w 207"/>
                <a:gd name="T23" fmla="*/ 67 h 186"/>
                <a:gd name="T24" fmla="*/ 178 w 207"/>
                <a:gd name="T25" fmla="*/ 60 h 186"/>
                <a:gd name="T26" fmla="*/ 174 w 207"/>
                <a:gd name="T27" fmla="*/ 56 h 186"/>
                <a:gd name="T28" fmla="*/ 170 w 207"/>
                <a:gd name="T29" fmla="*/ 49 h 186"/>
                <a:gd name="T30" fmla="*/ 170 w 207"/>
                <a:gd name="T31" fmla="*/ 38 h 186"/>
                <a:gd name="T32" fmla="*/ 170 w 207"/>
                <a:gd name="T33" fmla="*/ 30 h 186"/>
                <a:gd name="T34" fmla="*/ 170 w 207"/>
                <a:gd name="T35" fmla="*/ 23 h 186"/>
                <a:gd name="T36" fmla="*/ 152 w 207"/>
                <a:gd name="T37" fmla="*/ 15 h 186"/>
                <a:gd name="T38" fmla="*/ 133 w 207"/>
                <a:gd name="T39" fmla="*/ 23 h 186"/>
                <a:gd name="T40" fmla="*/ 130 w 207"/>
                <a:gd name="T41" fmla="*/ 30 h 186"/>
                <a:gd name="T42" fmla="*/ 108 w 207"/>
                <a:gd name="T43" fmla="*/ 34 h 186"/>
                <a:gd name="T44" fmla="*/ 96 w 207"/>
                <a:gd name="T45" fmla="*/ 26 h 186"/>
                <a:gd name="T46" fmla="*/ 93 w 207"/>
                <a:gd name="T47" fmla="*/ 19 h 186"/>
                <a:gd name="T48" fmla="*/ 89 w 207"/>
                <a:gd name="T49" fmla="*/ 12 h 186"/>
                <a:gd name="T50" fmla="*/ 89 w 207"/>
                <a:gd name="T51" fmla="*/ 4 h 186"/>
                <a:gd name="T52" fmla="*/ 59 w 207"/>
                <a:gd name="T53" fmla="*/ 0 h 186"/>
                <a:gd name="T54" fmla="*/ 41 w 207"/>
                <a:gd name="T55" fmla="*/ 0 h 186"/>
                <a:gd name="T56" fmla="*/ 30 w 207"/>
                <a:gd name="T57" fmla="*/ 0 h 186"/>
                <a:gd name="T58" fmla="*/ 22 w 207"/>
                <a:gd name="T59" fmla="*/ 4 h 186"/>
                <a:gd name="T60" fmla="*/ 15 w 207"/>
                <a:gd name="T61" fmla="*/ 4 h 186"/>
                <a:gd name="T62" fmla="*/ 26 w 207"/>
                <a:gd name="T63" fmla="*/ 30 h 186"/>
                <a:gd name="T64" fmla="*/ 30 w 207"/>
                <a:gd name="T65" fmla="*/ 49 h 186"/>
                <a:gd name="T66" fmla="*/ 37 w 207"/>
                <a:gd name="T67" fmla="*/ 71 h 186"/>
                <a:gd name="T68" fmla="*/ 33 w 207"/>
                <a:gd name="T69" fmla="*/ 101 h 186"/>
                <a:gd name="T70" fmla="*/ 15 w 207"/>
                <a:gd name="T71" fmla="*/ 115 h 186"/>
                <a:gd name="T72" fmla="*/ 8 w 207"/>
                <a:gd name="T73" fmla="*/ 141 h 186"/>
                <a:gd name="T74" fmla="*/ 4 w 207"/>
                <a:gd name="T75" fmla="*/ 160 h 186"/>
                <a:gd name="T76" fmla="*/ 0 w 207"/>
                <a:gd name="T77" fmla="*/ 175 h 186"/>
                <a:gd name="T78" fmla="*/ 8 w 207"/>
                <a:gd name="T79" fmla="*/ 171 h 186"/>
                <a:gd name="T80" fmla="*/ 15 w 207"/>
                <a:gd name="T81" fmla="*/ 171 h 186"/>
                <a:gd name="T82" fmla="*/ 26 w 207"/>
                <a:gd name="T83" fmla="*/ 167 h 186"/>
                <a:gd name="T84" fmla="*/ 30 w 207"/>
                <a:gd name="T85" fmla="*/ 167 h 186"/>
                <a:gd name="T86" fmla="*/ 33 w 207"/>
                <a:gd name="T87" fmla="*/ 171 h 186"/>
                <a:gd name="T88" fmla="*/ 45 w 207"/>
                <a:gd name="T89" fmla="*/ 175 h 186"/>
                <a:gd name="T90" fmla="*/ 111 w 207"/>
                <a:gd name="T91" fmla="*/ 175 h 186"/>
                <a:gd name="T92" fmla="*/ 119 w 207"/>
                <a:gd name="T93" fmla="*/ 178 h 186"/>
                <a:gd name="T94" fmla="*/ 126 w 207"/>
                <a:gd name="T95" fmla="*/ 182 h 186"/>
                <a:gd name="T96" fmla="*/ 137 w 207"/>
                <a:gd name="T97" fmla="*/ 182 h 186"/>
                <a:gd name="T98" fmla="*/ 145 w 207"/>
                <a:gd name="T99" fmla="*/ 182 h 186"/>
                <a:gd name="T100" fmla="*/ 156 w 207"/>
                <a:gd name="T101" fmla="*/ 186 h 186"/>
                <a:gd name="T102" fmla="*/ 159 w 207"/>
                <a:gd name="T103" fmla="*/ 182 h 186"/>
                <a:gd name="T104" fmla="*/ 163 w 207"/>
                <a:gd name="T105" fmla="*/ 186 h 186"/>
                <a:gd name="T106" fmla="*/ 193 w 207"/>
                <a:gd name="T107" fmla="*/ 17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186">
                  <a:moveTo>
                    <a:pt x="193" y="178"/>
                  </a:moveTo>
                  <a:lnTo>
                    <a:pt x="193" y="178"/>
                  </a:lnTo>
                  <a:lnTo>
                    <a:pt x="189" y="175"/>
                  </a:lnTo>
                  <a:lnTo>
                    <a:pt x="189" y="175"/>
                  </a:lnTo>
                  <a:lnTo>
                    <a:pt x="185" y="171"/>
                  </a:lnTo>
                  <a:lnTo>
                    <a:pt x="185" y="171"/>
                  </a:lnTo>
                  <a:lnTo>
                    <a:pt x="182" y="171"/>
                  </a:lnTo>
                  <a:lnTo>
                    <a:pt x="178" y="167"/>
                  </a:lnTo>
                  <a:lnTo>
                    <a:pt x="178" y="164"/>
                  </a:lnTo>
                  <a:lnTo>
                    <a:pt x="174" y="164"/>
                  </a:lnTo>
                  <a:lnTo>
                    <a:pt x="174" y="164"/>
                  </a:lnTo>
                  <a:lnTo>
                    <a:pt x="170" y="160"/>
                  </a:lnTo>
                  <a:lnTo>
                    <a:pt x="170" y="156"/>
                  </a:lnTo>
                  <a:lnTo>
                    <a:pt x="170" y="108"/>
                  </a:lnTo>
                  <a:lnTo>
                    <a:pt x="207" y="108"/>
                  </a:lnTo>
                  <a:lnTo>
                    <a:pt x="207" y="108"/>
                  </a:lnTo>
                  <a:lnTo>
                    <a:pt x="207" y="104"/>
                  </a:lnTo>
                  <a:lnTo>
                    <a:pt x="207" y="101"/>
                  </a:lnTo>
                  <a:lnTo>
                    <a:pt x="207" y="101"/>
                  </a:lnTo>
                  <a:lnTo>
                    <a:pt x="207" y="97"/>
                  </a:lnTo>
                  <a:lnTo>
                    <a:pt x="207" y="93"/>
                  </a:lnTo>
                  <a:lnTo>
                    <a:pt x="207" y="86"/>
                  </a:lnTo>
                  <a:lnTo>
                    <a:pt x="204" y="82"/>
                  </a:lnTo>
                  <a:lnTo>
                    <a:pt x="207" y="82"/>
                  </a:lnTo>
                  <a:lnTo>
                    <a:pt x="207" y="78"/>
                  </a:lnTo>
                  <a:lnTo>
                    <a:pt x="207" y="78"/>
                  </a:lnTo>
                  <a:lnTo>
                    <a:pt x="204" y="78"/>
                  </a:lnTo>
                  <a:lnTo>
                    <a:pt x="200" y="78"/>
                  </a:lnTo>
                  <a:lnTo>
                    <a:pt x="196" y="82"/>
                  </a:lnTo>
                  <a:lnTo>
                    <a:pt x="196" y="82"/>
                  </a:lnTo>
                  <a:lnTo>
                    <a:pt x="193" y="82"/>
                  </a:lnTo>
                  <a:lnTo>
                    <a:pt x="193" y="82"/>
                  </a:lnTo>
                  <a:lnTo>
                    <a:pt x="189" y="82"/>
                  </a:lnTo>
                  <a:lnTo>
                    <a:pt x="185" y="82"/>
                  </a:lnTo>
                  <a:lnTo>
                    <a:pt x="185" y="78"/>
                  </a:lnTo>
                  <a:lnTo>
                    <a:pt x="182" y="78"/>
                  </a:lnTo>
                  <a:lnTo>
                    <a:pt x="182" y="78"/>
                  </a:lnTo>
                  <a:lnTo>
                    <a:pt x="182" y="82"/>
                  </a:lnTo>
                  <a:lnTo>
                    <a:pt x="182" y="82"/>
                  </a:lnTo>
                  <a:lnTo>
                    <a:pt x="178" y="82"/>
                  </a:lnTo>
                  <a:lnTo>
                    <a:pt x="178" y="82"/>
                  </a:lnTo>
                  <a:lnTo>
                    <a:pt x="178" y="78"/>
                  </a:lnTo>
                  <a:lnTo>
                    <a:pt x="178" y="78"/>
                  </a:lnTo>
                  <a:lnTo>
                    <a:pt x="178" y="75"/>
                  </a:lnTo>
                  <a:lnTo>
                    <a:pt x="178" y="75"/>
                  </a:lnTo>
                  <a:lnTo>
                    <a:pt x="178" y="71"/>
                  </a:lnTo>
                  <a:lnTo>
                    <a:pt x="178" y="71"/>
                  </a:lnTo>
                  <a:lnTo>
                    <a:pt x="178" y="67"/>
                  </a:lnTo>
                  <a:lnTo>
                    <a:pt x="178" y="67"/>
                  </a:lnTo>
                  <a:lnTo>
                    <a:pt x="174" y="63"/>
                  </a:lnTo>
                  <a:lnTo>
                    <a:pt x="174" y="63"/>
                  </a:lnTo>
                  <a:lnTo>
                    <a:pt x="178" y="60"/>
                  </a:lnTo>
                  <a:lnTo>
                    <a:pt x="174" y="60"/>
                  </a:lnTo>
                  <a:lnTo>
                    <a:pt x="174" y="60"/>
                  </a:lnTo>
                  <a:lnTo>
                    <a:pt x="174" y="56"/>
                  </a:lnTo>
                  <a:lnTo>
                    <a:pt x="174" y="56"/>
                  </a:lnTo>
                  <a:lnTo>
                    <a:pt x="174" y="56"/>
                  </a:lnTo>
                  <a:lnTo>
                    <a:pt x="170" y="52"/>
                  </a:lnTo>
                  <a:lnTo>
                    <a:pt x="170" y="52"/>
                  </a:lnTo>
                  <a:lnTo>
                    <a:pt x="170" y="49"/>
                  </a:lnTo>
                  <a:lnTo>
                    <a:pt x="170" y="49"/>
                  </a:lnTo>
                  <a:lnTo>
                    <a:pt x="170" y="41"/>
                  </a:lnTo>
                  <a:lnTo>
                    <a:pt x="170" y="41"/>
                  </a:lnTo>
                  <a:lnTo>
                    <a:pt x="170" y="38"/>
                  </a:lnTo>
                  <a:lnTo>
                    <a:pt x="170" y="38"/>
                  </a:lnTo>
                  <a:lnTo>
                    <a:pt x="170" y="38"/>
                  </a:lnTo>
                  <a:lnTo>
                    <a:pt x="170" y="34"/>
                  </a:lnTo>
                  <a:lnTo>
                    <a:pt x="170" y="30"/>
                  </a:lnTo>
                  <a:lnTo>
                    <a:pt x="170" y="30"/>
                  </a:lnTo>
                  <a:lnTo>
                    <a:pt x="170" y="26"/>
                  </a:lnTo>
                  <a:lnTo>
                    <a:pt x="170" y="23"/>
                  </a:lnTo>
                  <a:lnTo>
                    <a:pt x="170" y="23"/>
                  </a:lnTo>
                  <a:lnTo>
                    <a:pt x="152" y="23"/>
                  </a:lnTo>
                  <a:lnTo>
                    <a:pt x="152" y="19"/>
                  </a:lnTo>
                  <a:lnTo>
                    <a:pt x="152" y="19"/>
                  </a:lnTo>
                  <a:lnTo>
                    <a:pt x="152" y="15"/>
                  </a:lnTo>
                  <a:lnTo>
                    <a:pt x="148" y="15"/>
                  </a:lnTo>
                  <a:lnTo>
                    <a:pt x="148" y="19"/>
                  </a:lnTo>
                  <a:lnTo>
                    <a:pt x="133" y="19"/>
                  </a:lnTo>
                  <a:lnTo>
                    <a:pt x="133" y="23"/>
                  </a:lnTo>
                  <a:lnTo>
                    <a:pt x="130" y="23"/>
                  </a:lnTo>
                  <a:lnTo>
                    <a:pt x="130" y="26"/>
                  </a:lnTo>
                  <a:lnTo>
                    <a:pt x="130" y="26"/>
                  </a:lnTo>
                  <a:lnTo>
                    <a:pt x="130" y="30"/>
                  </a:lnTo>
                  <a:lnTo>
                    <a:pt x="119" y="34"/>
                  </a:lnTo>
                  <a:lnTo>
                    <a:pt x="115" y="34"/>
                  </a:lnTo>
                  <a:lnTo>
                    <a:pt x="111" y="34"/>
                  </a:lnTo>
                  <a:lnTo>
                    <a:pt x="108" y="34"/>
                  </a:lnTo>
                  <a:lnTo>
                    <a:pt x="104" y="34"/>
                  </a:lnTo>
                  <a:lnTo>
                    <a:pt x="100" y="34"/>
                  </a:lnTo>
                  <a:lnTo>
                    <a:pt x="100" y="34"/>
                  </a:lnTo>
                  <a:lnTo>
                    <a:pt x="96" y="26"/>
                  </a:lnTo>
                  <a:lnTo>
                    <a:pt x="96" y="26"/>
                  </a:lnTo>
                  <a:lnTo>
                    <a:pt x="93" y="23"/>
                  </a:lnTo>
                  <a:lnTo>
                    <a:pt x="93" y="23"/>
                  </a:lnTo>
                  <a:lnTo>
                    <a:pt x="93" y="19"/>
                  </a:lnTo>
                  <a:lnTo>
                    <a:pt x="93" y="19"/>
                  </a:lnTo>
                  <a:lnTo>
                    <a:pt x="93" y="15"/>
                  </a:lnTo>
                  <a:lnTo>
                    <a:pt x="89" y="12"/>
                  </a:lnTo>
                  <a:lnTo>
                    <a:pt x="89" y="12"/>
                  </a:lnTo>
                  <a:lnTo>
                    <a:pt x="89" y="8"/>
                  </a:lnTo>
                  <a:lnTo>
                    <a:pt x="89" y="8"/>
                  </a:lnTo>
                  <a:lnTo>
                    <a:pt x="89" y="4"/>
                  </a:lnTo>
                  <a:lnTo>
                    <a:pt x="89" y="4"/>
                  </a:lnTo>
                  <a:lnTo>
                    <a:pt x="89" y="4"/>
                  </a:lnTo>
                  <a:lnTo>
                    <a:pt x="89" y="0"/>
                  </a:lnTo>
                  <a:lnTo>
                    <a:pt x="70" y="0"/>
                  </a:lnTo>
                  <a:lnTo>
                    <a:pt x="59" y="0"/>
                  </a:lnTo>
                  <a:lnTo>
                    <a:pt x="52" y="0"/>
                  </a:lnTo>
                  <a:lnTo>
                    <a:pt x="48" y="0"/>
                  </a:lnTo>
                  <a:lnTo>
                    <a:pt x="45" y="0"/>
                  </a:lnTo>
                  <a:lnTo>
                    <a:pt x="41" y="0"/>
                  </a:lnTo>
                  <a:lnTo>
                    <a:pt x="37" y="0"/>
                  </a:lnTo>
                  <a:lnTo>
                    <a:pt x="33" y="0"/>
                  </a:lnTo>
                  <a:lnTo>
                    <a:pt x="33" y="0"/>
                  </a:lnTo>
                  <a:lnTo>
                    <a:pt x="30" y="0"/>
                  </a:lnTo>
                  <a:lnTo>
                    <a:pt x="26" y="0"/>
                  </a:lnTo>
                  <a:lnTo>
                    <a:pt x="22" y="0"/>
                  </a:lnTo>
                  <a:lnTo>
                    <a:pt x="22" y="4"/>
                  </a:lnTo>
                  <a:lnTo>
                    <a:pt x="22" y="4"/>
                  </a:lnTo>
                  <a:lnTo>
                    <a:pt x="22" y="4"/>
                  </a:lnTo>
                  <a:lnTo>
                    <a:pt x="22" y="4"/>
                  </a:lnTo>
                  <a:lnTo>
                    <a:pt x="19" y="4"/>
                  </a:lnTo>
                  <a:lnTo>
                    <a:pt x="15" y="4"/>
                  </a:lnTo>
                  <a:lnTo>
                    <a:pt x="19" y="8"/>
                  </a:lnTo>
                  <a:lnTo>
                    <a:pt x="19" y="12"/>
                  </a:lnTo>
                  <a:lnTo>
                    <a:pt x="26" y="19"/>
                  </a:lnTo>
                  <a:lnTo>
                    <a:pt x="26" y="30"/>
                  </a:lnTo>
                  <a:lnTo>
                    <a:pt x="33" y="38"/>
                  </a:lnTo>
                  <a:lnTo>
                    <a:pt x="30" y="41"/>
                  </a:lnTo>
                  <a:lnTo>
                    <a:pt x="26" y="49"/>
                  </a:lnTo>
                  <a:lnTo>
                    <a:pt x="30" y="49"/>
                  </a:lnTo>
                  <a:lnTo>
                    <a:pt x="30" y="56"/>
                  </a:lnTo>
                  <a:lnTo>
                    <a:pt x="30" y="60"/>
                  </a:lnTo>
                  <a:lnTo>
                    <a:pt x="30" y="63"/>
                  </a:lnTo>
                  <a:lnTo>
                    <a:pt x="37" y="71"/>
                  </a:lnTo>
                  <a:lnTo>
                    <a:pt x="37" y="75"/>
                  </a:lnTo>
                  <a:lnTo>
                    <a:pt x="41" y="78"/>
                  </a:lnTo>
                  <a:lnTo>
                    <a:pt x="41" y="89"/>
                  </a:lnTo>
                  <a:lnTo>
                    <a:pt x="33" y="101"/>
                  </a:lnTo>
                  <a:lnTo>
                    <a:pt x="30" y="101"/>
                  </a:lnTo>
                  <a:lnTo>
                    <a:pt x="22" y="104"/>
                  </a:lnTo>
                  <a:lnTo>
                    <a:pt x="22" y="108"/>
                  </a:lnTo>
                  <a:lnTo>
                    <a:pt x="15" y="115"/>
                  </a:lnTo>
                  <a:lnTo>
                    <a:pt x="15" y="123"/>
                  </a:lnTo>
                  <a:lnTo>
                    <a:pt x="11" y="123"/>
                  </a:lnTo>
                  <a:lnTo>
                    <a:pt x="11" y="134"/>
                  </a:lnTo>
                  <a:lnTo>
                    <a:pt x="8" y="141"/>
                  </a:lnTo>
                  <a:lnTo>
                    <a:pt x="8" y="145"/>
                  </a:lnTo>
                  <a:lnTo>
                    <a:pt x="4" y="149"/>
                  </a:lnTo>
                  <a:lnTo>
                    <a:pt x="4" y="156"/>
                  </a:lnTo>
                  <a:lnTo>
                    <a:pt x="4" y="160"/>
                  </a:lnTo>
                  <a:lnTo>
                    <a:pt x="4" y="167"/>
                  </a:lnTo>
                  <a:lnTo>
                    <a:pt x="0" y="171"/>
                  </a:lnTo>
                  <a:lnTo>
                    <a:pt x="0" y="175"/>
                  </a:lnTo>
                  <a:lnTo>
                    <a:pt x="0" y="175"/>
                  </a:lnTo>
                  <a:lnTo>
                    <a:pt x="4" y="175"/>
                  </a:lnTo>
                  <a:lnTo>
                    <a:pt x="4" y="175"/>
                  </a:lnTo>
                  <a:lnTo>
                    <a:pt x="8" y="175"/>
                  </a:lnTo>
                  <a:lnTo>
                    <a:pt x="8" y="171"/>
                  </a:lnTo>
                  <a:lnTo>
                    <a:pt x="8" y="171"/>
                  </a:lnTo>
                  <a:lnTo>
                    <a:pt x="11" y="171"/>
                  </a:lnTo>
                  <a:lnTo>
                    <a:pt x="15" y="175"/>
                  </a:lnTo>
                  <a:lnTo>
                    <a:pt x="15" y="171"/>
                  </a:lnTo>
                  <a:lnTo>
                    <a:pt x="15" y="171"/>
                  </a:lnTo>
                  <a:lnTo>
                    <a:pt x="22" y="167"/>
                  </a:lnTo>
                  <a:lnTo>
                    <a:pt x="22" y="167"/>
                  </a:lnTo>
                  <a:lnTo>
                    <a:pt x="26" y="167"/>
                  </a:lnTo>
                  <a:lnTo>
                    <a:pt x="26" y="167"/>
                  </a:lnTo>
                  <a:lnTo>
                    <a:pt x="26" y="167"/>
                  </a:lnTo>
                  <a:lnTo>
                    <a:pt x="30" y="167"/>
                  </a:lnTo>
                  <a:lnTo>
                    <a:pt x="30" y="167"/>
                  </a:lnTo>
                  <a:lnTo>
                    <a:pt x="30" y="171"/>
                  </a:lnTo>
                  <a:lnTo>
                    <a:pt x="33" y="171"/>
                  </a:lnTo>
                  <a:lnTo>
                    <a:pt x="33" y="171"/>
                  </a:lnTo>
                  <a:lnTo>
                    <a:pt x="33" y="171"/>
                  </a:lnTo>
                  <a:lnTo>
                    <a:pt x="37" y="175"/>
                  </a:lnTo>
                  <a:lnTo>
                    <a:pt x="41" y="175"/>
                  </a:lnTo>
                  <a:lnTo>
                    <a:pt x="45" y="175"/>
                  </a:lnTo>
                  <a:lnTo>
                    <a:pt x="45" y="175"/>
                  </a:lnTo>
                  <a:lnTo>
                    <a:pt x="48" y="175"/>
                  </a:lnTo>
                  <a:lnTo>
                    <a:pt x="48" y="175"/>
                  </a:lnTo>
                  <a:lnTo>
                    <a:pt x="48" y="175"/>
                  </a:lnTo>
                  <a:lnTo>
                    <a:pt x="111" y="175"/>
                  </a:lnTo>
                  <a:lnTo>
                    <a:pt x="111" y="175"/>
                  </a:lnTo>
                  <a:lnTo>
                    <a:pt x="115" y="178"/>
                  </a:lnTo>
                  <a:lnTo>
                    <a:pt x="115" y="178"/>
                  </a:lnTo>
                  <a:lnTo>
                    <a:pt x="119" y="178"/>
                  </a:lnTo>
                  <a:lnTo>
                    <a:pt x="122" y="182"/>
                  </a:lnTo>
                  <a:lnTo>
                    <a:pt x="122" y="182"/>
                  </a:lnTo>
                  <a:lnTo>
                    <a:pt x="126" y="182"/>
                  </a:lnTo>
                  <a:lnTo>
                    <a:pt x="126" y="182"/>
                  </a:lnTo>
                  <a:lnTo>
                    <a:pt x="130" y="182"/>
                  </a:lnTo>
                  <a:lnTo>
                    <a:pt x="130" y="182"/>
                  </a:lnTo>
                  <a:lnTo>
                    <a:pt x="133" y="182"/>
                  </a:lnTo>
                  <a:lnTo>
                    <a:pt x="137" y="182"/>
                  </a:lnTo>
                  <a:lnTo>
                    <a:pt x="141" y="182"/>
                  </a:lnTo>
                  <a:lnTo>
                    <a:pt x="141" y="178"/>
                  </a:lnTo>
                  <a:lnTo>
                    <a:pt x="141" y="182"/>
                  </a:lnTo>
                  <a:lnTo>
                    <a:pt x="145" y="182"/>
                  </a:lnTo>
                  <a:lnTo>
                    <a:pt x="148" y="182"/>
                  </a:lnTo>
                  <a:lnTo>
                    <a:pt x="148" y="186"/>
                  </a:lnTo>
                  <a:lnTo>
                    <a:pt x="152" y="186"/>
                  </a:lnTo>
                  <a:lnTo>
                    <a:pt x="156" y="186"/>
                  </a:lnTo>
                  <a:lnTo>
                    <a:pt x="156" y="182"/>
                  </a:lnTo>
                  <a:lnTo>
                    <a:pt x="156" y="182"/>
                  </a:lnTo>
                  <a:lnTo>
                    <a:pt x="159" y="182"/>
                  </a:lnTo>
                  <a:lnTo>
                    <a:pt x="159" y="182"/>
                  </a:lnTo>
                  <a:lnTo>
                    <a:pt x="159" y="182"/>
                  </a:lnTo>
                  <a:lnTo>
                    <a:pt x="163" y="186"/>
                  </a:lnTo>
                  <a:lnTo>
                    <a:pt x="163" y="186"/>
                  </a:lnTo>
                  <a:lnTo>
                    <a:pt x="163" y="186"/>
                  </a:lnTo>
                  <a:lnTo>
                    <a:pt x="167" y="186"/>
                  </a:lnTo>
                  <a:lnTo>
                    <a:pt x="167" y="186"/>
                  </a:lnTo>
                  <a:lnTo>
                    <a:pt x="167" y="186"/>
                  </a:lnTo>
                  <a:lnTo>
                    <a:pt x="193" y="1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9" name="Freeform 145"/>
            <p:cNvSpPr>
              <a:spLocks/>
            </p:cNvSpPr>
            <p:nvPr/>
          </p:nvSpPr>
          <p:spPr bwMode="auto">
            <a:xfrm>
              <a:off x="4816680" y="3482187"/>
              <a:ext cx="167262" cy="133810"/>
            </a:xfrm>
            <a:custGeom>
              <a:avLst/>
              <a:gdLst>
                <a:gd name="T0" fmla="*/ 8 w 130"/>
                <a:gd name="T1" fmla="*/ 33 h 104"/>
                <a:gd name="T2" fmla="*/ 11 w 130"/>
                <a:gd name="T3" fmla="*/ 33 h 104"/>
                <a:gd name="T4" fmla="*/ 23 w 130"/>
                <a:gd name="T5" fmla="*/ 33 h 104"/>
                <a:gd name="T6" fmla="*/ 23 w 130"/>
                <a:gd name="T7" fmla="*/ 33 h 104"/>
                <a:gd name="T8" fmla="*/ 34 w 130"/>
                <a:gd name="T9" fmla="*/ 33 h 104"/>
                <a:gd name="T10" fmla="*/ 56 w 130"/>
                <a:gd name="T11" fmla="*/ 15 h 104"/>
                <a:gd name="T12" fmla="*/ 63 w 130"/>
                <a:gd name="T13" fmla="*/ 11 h 104"/>
                <a:gd name="T14" fmla="*/ 63 w 130"/>
                <a:gd name="T15" fmla="*/ 7 h 104"/>
                <a:gd name="T16" fmla="*/ 71 w 130"/>
                <a:gd name="T17" fmla="*/ 0 h 104"/>
                <a:gd name="T18" fmla="*/ 82 w 130"/>
                <a:gd name="T19" fmla="*/ 0 h 104"/>
                <a:gd name="T20" fmla="*/ 85 w 130"/>
                <a:gd name="T21" fmla="*/ 0 h 104"/>
                <a:gd name="T22" fmla="*/ 89 w 130"/>
                <a:gd name="T23" fmla="*/ 3 h 104"/>
                <a:gd name="T24" fmla="*/ 97 w 130"/>
                <a:gd name="T25" fmla="*/ 7 h 104"/>
                <a:gd name="T26" fmla="*/ 104 w 130"/>
                <a:gd name="T27" fmla="*/ 7 h 104"/>
                <a:gd name="T28" fmla="*/ 115 w 130"/>
                <a:gd name="T29" fmla="*/ 11 h 104"/>
                <a:gd name="T30" fmla="*/ 126 w 130"/>
                <a:gd name="T31" fmla="*/ 18 h 104"/>
                <a:gd name="T32" fmla="*/ 130 w 130"/>
                <a:gd name="T33" fmla="*/ 22 h 104"/>
                <a:gd name="T34" fmla="*/ 130 w 130"/>
                <a:gd name="T35" fmla="*/ 29 h 104"/>
                <a:gd name="T36" fmla="*/ 126 w 130"/>
                <a:gd name="T37" fmla="*/ 37 h 104"/>
                <a:gd name="T38" fmla="*/ 130 w 130"/>
                <a:gd name="T39" fmla="*/ 41 h 104"/>
                <a:gd name="T40" fmla="*/ 126 w 130"/>
                <a:gd name="T41" fmla="*/ 48 h 104"/>
                <a:gd name="T42" fmla="*/ 122 w 130"/>
                <a:gd name="T43" fmla="*/ 52 h 104"/>
                <a:gd name="T44" fmla="*/ 126 w 130"/>
                <a:gd name="T45" fmla="*/ 59 h 104"/>
                <a:gd name="T46" fmla="*/ 126 w 130"/>
                <a:gd name="T47" fmla="*/ 63 h 104"/>
                <a:gd name="T48" fmla="*/ 122 w 130"/>
                <a:gd name="T49" fmla="*/ 70 h 104"/>
                <a:gd name="T50" fmla="*/ 119 w 130"/>
                <a:gd name="T51" fmla="*/ 74 h 104"/>
                <a:gd name="T52" fmla="*/ 119 w 130"/>
                <a:gd name="T53" fmla="*/ 85 h 104"/>
                <a:gd name="T54" fmla="*/ 97 w 130"/>
                <a:gd name="T55" fmla="*/ 104 h 104"/>
                <a:gd name="T56" fmla="*/ 85 w 130"/>
                <a:gd name="T57" fmla="*/ 104 h 104"/>
                <a:gd name="T58" fmla="*/ 78 w 130"/>
                <a:gd name="T59" fmla="*/ 100 h 104"/>
                <a:gd name="T60" fmla="*/ 67 w 130"/>
                <a:gd name="T61" fmla="*/ 100 h 104"/>
                <a:gd name="T62" fmla="*/ 63 w 130"/>
                <a:gd name="T63" fmla="*/ 96 h 104"/>
                <a:gd name="T64" fmla="*/ 56 w 130"/>
                <a:gd name="T65" fmla="*/ 93 h 104"/>
                <a:gd name="T66" fmla="*/ 48 w 130"/>
                <a:gd name="T67" fmla="*/ 93 h 104"/>
                <a:gd name="T68" fmla="*/ 41 w 130"/>
                <a:gd name="T69" fmla="*/ 85 h 104"/>
                <a:gd name="T70" fmla="*/ 37 w 130"/>
                <a:gd name="T71" fmla="*/ 78 h 104"/>
                <a:gd name="T72" fmla="*/ 34 w 130"/>
                <a:gd name="T73" fmla="*/ 74 h 104"/>
                <a:gd name="T74" fmla="*/ 34 w 130"/>
                <a:gd name="T75" fmla="*/ 70 h 104"/>
                <a:gd name="T76" fmla="*/ 26 w 130"/>
                <a:gd name="T77" fmla="*/ 67 h 104"/>
                <a:gd name="T78" fmla="*/ 19 w 130"/>
                <a:gd name="T79" fmla="*/ 55 h 104"/>
                <a:gd name="T80" fmla="*/ 15 w 130"/>
                <a:gd name="T81" fmla="*/ 52 h 104"/>
                <a:gd name="T82" fmla="*/ 11 w 130"/>
                <a:gd name="T83" fmla="*/ 44 h 104"/>
                <a:gd name="T84" fmla="*/ 8 w 130"/>
                <a:gd name="T85" fmla="*/ 41 h 104"/>
                <a:gd name="T86" fmla="*/ 0 w 130"/>
                <a:gd name="T87" fmla="*/ 37 h 104"/>
                <a:gd name="T88" fmla="*/ 0 w 130"/>
                <a:gd name="T89" fmla="*/ 33 h 104"/>
                <a:gd name="T90" fmla="*/ 0 w 130"/>
                <a:gd name="T91" fmla="*/ 3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0" h="104">
                  <a:moveTo>
                    <a:pt x="0" y="33"/>
                  </a:moveTo>
                  <a:lnTo>
                    <a:pt x="4" y="33"/>
                  </a:lnTo>
                  <a:lnTo>
                    <a:pt x="8" y="33"/>
                  </a:lnTo>
                  <a:lnTo>
                    <a:pt x="8" y="33"/>
                  </a:lnTo>
                  <a:lnTo>
                    <a:pt x="11" y="33"/>
                  </a:lnTo>
                  <a:lnTo>
                    <a:pt x="11" y="33"/>
                  </a:lnTo>
                  <a:lnTo>
                    <a:pt x="15" y="33"/>
                  </a:lnTo>
                  <a:lnTo>
                    <a:pt x="19" y="33"/>
                  </a:lnTo>
                  <a:lnTo>
                    <a:pt x="23" y="33"/>
                  </a:lnTo>
                  <a:lnTo>
                    <a:pt x="23" y="33"/>
                  </a:lnTo>
                  <a:lnTo>
                    <a:pt x="23" y="33"/>
                  </a:lnTo>
                  <a:lnTo>
                    <a:pt x="23" y="33"/>
                  </a:lnTo>
                  <a:lnTo>
                    <a:pt x="26" y="37"/>
                  </a:lnTo>
                  <a:lnTo>
                    <a:pt x="30" y="37"/>
                  </a:lnTo>
                  <a:lnTo>
                    <a:pt x="34" y="33"/>
                  </a:lnTo>
                  <a:lnTo>
                    <a:pt x="37" y="29"/>
                  </a:lnTo>
                  <a:lnTo>
                    <a:pt x="45" y="18"/>
                  </a:lnTo>
                  <a:lnTo>
                    <a:pt x="56" y="15"/>
                  </a:lnTo>
                  <a:lnTo>
                    <a:pt x="60" y="11"/>
                  </a:lnTo>
                  <a:lnTo>
                    <a:pt x="63" y="11"/>
                  </a:lnTo>
                  <a:lnTo>
                    <a:pt x="63" y="11"/>
                  </a:lnTo>
                  <a:lnTo>
                    <a:pt x="63" y="7"/>
                  </a:lnTo>
                  <a:lnTo>
                    <a:pt x="63" y="7"/>
                  </a:lnTo>
                  <a:lnTo>
                    <a:pt x="63" y="7"/>
                  </a:lnTo>
                  <a:lnTo>
                    <a:pt x="63" y="3"/>
                  </a:lnTo>
                  <a:lnTo>
                    <a:pt x="67" y="0"/>
                  </a:lnTo>
                  <a:lnTo>
                    <a:pt x="71" y="0"/>
                  </a:lnTo>
                  <a:lnTo>
                    <a:pt x="74" y="0"/>
                  </a:lnTo>
                  <a:lnTo>
                    <a:pt x="78" y="0"/>
                  </a:lnTo>
                  <a:lnTo>
                    <a:pt x="82" y="0"/>
                  </a:lnTo>
                  <a:lnTo>
                    <a:pt x="82" y="0"/>
                  </a:lnTo>
                  <a:lnTo>
                    <a:pt x="82" y="0"/>
                  </a:lnTo>
                  <a:lnTo>
                    <a:pt x="85" y="0"/>
                  </a:lnTo>
                  <a:lnTo>
                    <a:pt x="89" y="0"/>
                  </a:lnTo>
                  <a:lnTo>
                    <a:pt x="89" y="0"/>
                  </a:lnTo>
                  <a:lnTo>
                    <a:pt x="89" y="3"/>
                  </a:lnTo>
                  <a:lnTo>
                    <a:pt x="97" y="3"/>
                  </a:lnTo>
                  <a:lnTo>
                    <a:pt x="97" y="3"/>
                  </a:lnTo>
                  <a:lnTo>
                    <a:pt x="97" y="7"/>
                  </a:lnTo>
                  <a:lnTo>
                    <a:pt x="100" y="7"/>
                  </a:lnTo>
                  <a:lnTo>
                    <a:pt x="100" y="3"/>
                  </a:lnTo>
                  <a:lnTo>
                    <a:pt x="104" y="7"/>
                  </a:lnTo>
                  <a:lnTo>
                    <a:pt x="111" y="7"/>
                  </a:lnTo>
                  <a:lnTo>
                    <a:pt x="111" y="11"/>
                  </a:lnTo>
                  <a:lnTo>
                    <a:pt x="115" y="11"/>
                  </a:lnTo>
                  <a:lnTo>
                    <a:pt x="122" y="11"/>
                  </a:lnTo>
                  <a:lnTo>
                    <a:pt x="122" y="15"/>
                  </a:lnTo>
                  <a:lnTo>
                    <a:pt x="126" y="18"/>
                  </a:lnTo>
                  <a:lnTo>
                    <a:pt x="130" y="18"/>
                  </a:lnTo>
                  <a:lnTo>
                    <a:pt x="130" y="18"/>
                  </a:lnTo>
                  <a:lnTo>
                    <a:pt x="130" y="22"/>
                  </a:lnTo>
                  <a:lnTo>
                    <a:pt x="130" y="26"/>
                  </a:lnTo>
                  <a:lnTo>
                    <a:pt x="130" y="26"/>
                  </a:lnTo>
                  <a:lnTo>
                    <a:pt x="130" y="29"/>
                  </a:lnTo>
                  <a:lnTo>
                    <a:pt x="130" y="29"/>
                  </a:lnTo>
                  <a:lnTo>
                    <a:pt x="126" y="33"/>
                  </a:lnTo>
                  <a:lnTo>
                    <a:pt x="126" y="37"/>
                  </a:lnTo>
                  <a:lnTo>
                    <a:pt x="126" y="41"/>
                  </a:lnTo>
                  <a:lnTo>
                    <a:pt x="126" y="41"/>
                  </a:lnTo>
                  <a:lnTo>
                    <a:pt x="130" y="41"/>
                  </a:lnTo>
                  <a:lnTo>
                    <a:pt x="126" y="41"/>
                  </a:lnTo>
                  <a:lnTo>
                    <a:pt x="126" y="44"/>
                  </a:lnTo>
                  <a:lnTo>
                    <a:pt x="126" y="48"/>
                  </a:lnTo>
                  <a:lnTo>
                    <a:pt x="126" y="48"/>
                  </a:lnTo>
                  <a:lnTo>
                    <a:pt x="122" y="52"/>
                  </a:lnTo>
                  <a:lnTo>
                    <a:pt x="122" y="52"/>
                  </a:lnTo>
                  <a:lnTo>
                    <a:pt x="126" y="55"/>
                  </a:lnTo>
                  <a:lnTo>
                    <a:pt x="126" y="55"/>
                  </a:lnTo>
                  <a:lnTo>
                    <a:pt x="126" y="59"/>
                  </a:lnTo>
                  <a:lnTo>
                    <a:pt x="126" y="59"/>
                  </a:lnTo>
                  <a:lnTo>
                    <a:pt x="126" y="63"/>
                  </a:lnTo>
                  <a:lnTo>
                    <a:pt x="126" y="63"/>
                  </a:lnTo>
                  <a:lnTo>
                    <a:pt x="126" y="67"/>
                  </a:lnTo>
                  <a:lnTo>
                    <a:pt x="122" y="70"/>
                  </a:lnTo>
                  <a:lnTo>
                    <a:pt x="122" y="70"/>
                  </a:lnTo>
                  <a:lnTo>
                    <a:pt x="119" y="70"/>
                  </a:lnTo>
                  <a:lnTo>
                    <a:pt x="119" y="74"/>
                  </a:lnTo>
                  <a:lnTo>
                    <a:pt x="119" y="74"/>
                  </a:lnTo>
                  <a:lnTo>
                    <a:pt x="119" y="78"/>
                  </a:lnTo>
                  <a:lnTo>
                    <a:pt x="119" y="81"/>
                  </a:lnTo>
                  <a:lnTo>
                    <a:pt x="119" y="85"/>
                  </a:lnTo>
                  <a:lnTo>
                    <a:pt x="119" y="89"/>
                  </a:lnTo>
                  <a:lnTo>
                    <a:pt x="100" y="104"/>
                  </a:lnTo>
                  <a:lnTo>
                    <a:pt x="97" y="104"/>
                  </a:lnTo>
                  <a:lnTo>
                    <a:pt x="89" y="100"/>
                  </a:lnTo>
                  <a:lnTo>
                    <a:pt x="85" y="104"/>
                  </a:lnTo>
                  <a:lnTo>
                    <a:pt x="85" y="104"/>
                  </a:lnTo>
                  <a:lnTo>
                    <a:pt x="82" y="104"/>
                  </a:lnTo>
                  <a:lnTo>
                    <a:pt x="78" y="100"/>
                  </a:lnTo>
                  <a:lnTo>
                    <a:pt x="78" y="100"/>
                  </a:lnTo>
                  <a:lnTo>
                    <a:pt x="74" y="100"/>
                  </a:lnTo>
                  <a:lnTo>
                    <a:pt x="71" y="100"/>
                  </a:lnTo>
                  <a:lnTo>
                    <a:pt x="67" y="100"/>
                  </a:lnTo>
                  <a:lnTo>
                    <a:pt x="63" y="96"/>
                  </a:lnTo>
                  <a:lnTo>
                    <a:pt x="63" y="96"/>
                  </a:lnTo>
                  <a:lnTo>
                    <a:pt x="63" y="96"/>
                  </a:lnTo>
                  <a:lnTo>
                    <a:pt x="63" y="93"/>
                  </a:lnTo>
                  <a:lnTo>
                    <a:pt x="60" y="93"/>
                  </a:lnTo>
                  <a:lnTo>
                    <a:pt x="56" y="93"/>
                  </a:lnTo>
                  <a:lnTo>
                    <a:pt x="56" y="93"/>
                  </a:lnTo>
                  <a:lnTo>
                    <a:pt x="52" y="89"/>
                  </a:lnTo>
                  <a:lnTo>
                    <a:pt x="48" y="93"/>
                  </a:lnTo>
                  <a:lnTo>
                    <a:pt x="45" y="89"/>
                  </a:lnTo>
                  <a:lnTo>
                    <a:pt x="45" y="89"/>
                  </a:lnTo>
                  <a:lnTo>
                    <a:pt x="41" y="85"/>
                  </a:lnTo>
                  <a:lnTo>
                    <a:pt x="37" y="81"/>
                  </a:lnTo>
                  <a:lnTo>
                    <a:pt x="37" y="81"/>
                  </a:lnTo>
                  <a:lnTo>
                    <a:pt x="37" y="78"/>
                  </a:lnTo>
                  <a:lnTo>
                    <a:pt x="37" y="74"/>
                  </a:lnTo>
                  <a:lnTo>
                    <a:pt x="37" y="74"/>
                  </a:lnTo>
                  <a:lnTo>
                    <a:pt x="34" y="74"/>
                  </a:lnTo>
                  <a:lnTo>
                    <a:pt x="34" y="70"/>
                  </a:lnTo>
                  <a:lnTo>
                    <a:pt x="34" y="70"/>
                  </a:lnTo>
                  <a:lnTo>
                    <a:pt x="34" y="70"/>
                  </a:lnTo>
                  <a:lnTo>
                    <a:pt x="30" y="67"/>
                  </a:lnTo>
                  <a:lnTo>
                    <a:pt x="30" y="67"/>
                  </a:lnTo>
                  <a:lnTo>
                    <a:pt x="26" y="67"/>
                  </a:lnTo>
                  <a:lnTo>
                    <a:pt x="23" y="63"/>
                  </a:lnTo>
                  <a:lnTo>
                    <a:pt x="19" y="55"/>
                  </a:lnTo>
                  <a:lnTo>
                    <a:pt x="19" y="55"/>
                  </a:lnTo>
                  <a:lnTo>
                    <a:pt x="15" y="55"/>
                  </a:lnTo>
                  <a:lnTo>
                    <a:pt x="15" y="52"/>
                  </a:lnTo>
                  <a:lnTo>
                    <a:pt x="15" y="52"/>
                  </a:lnTo>
                  <a:lnTo>
                    <a:pt x="11" y="48"/>
                  </a:lnTo>
                  <a:lnTo>
                    <a:pt x="11" y="48"/>
                  </a:lnTo>
                  <a:lnTo>
                    <a:pt x="11" y="44"/>
                  </a:lnTo>
                  <a:lnTo>
                    <a:pt x="8" y="44"/>
                  </a:lnTo>
                  <a:lnTo>
                    <a:pt x="8" y="44"/>
                  </a:lnTo>
                  <a:lnTo>
                    <a:pt x="8" y="41"/>
                  </a:lnTo>
                  <a:lnTo>
                    <a:pt x="4" y="41"/>
                  </a:lnTo>
                  <a:lnTo>
                    <a:pt x="4" y="37"/>
                  </a:lnTo>
                  <a:lnTo>
                    <a:pt x="0" y="37"/>
                  </a:lnTo>
                  <a:lnTo>
                    <a:pt x="0" y="37"/>
                  </a:lnTo>
                  <a:lnTo>
                    <a:pt x="0" y="33"/>
                  </a:lnTo>
                  <a:lnTo>
                    <a:pt x="0" y="33"/>
                  </a:lnTo>
                  <a:lnTo>
                    <a:pt x="0" y="33"/>
                  </a:lnTo>
                  <a:lnTo>
                    <a:pt x="0" y="33"/>
                  </a:lnTo>
                  <a:lnTo>
                    <a:pt x="0"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0" name="Freeform 146"/>
            <p:cNvSpPr>
              <a:spLocks/>
            </p:cNvSpPr>
            <p:nvPr/>
          </p:nvSpPr>
          <p:spPr bwMode="auto">
            <a:xfrm>
              <a:off x="4702168" y="3524645"/>
              <a:ext cx="200714" cy="176269"/>
            </a:xfrm>
            <a:custGeom>
              <a:avLst/>
              <a:gdLst>
                <a:gd name="T0" fmla="*/ 89 w 156"/>
                <a:gd name="T1" fmla="*/ 0 h 137"/>
                <a:gd name="T2" fmla="*/ 93 w 156"/>
                <a:gd name="T3" fmla="*/ 4 h 137"/>
                <a:gd name="T4" fmla="*/ 97 w 156"/>
                <a:gd name="T5" fmla="*/ 11 h 137"/>
                <a:gd name="T6" fmla="*/ 100 w 156"/>
                <a:gd name="T7" fmla="*/ 15 h 137"/>
                <a:gd name="T8" fmla="*/ 104 w 156"/>
                <a:gd name="T9" fmla="*/ 19 h 137"/>
                <a:gd name="T10" fmla="*/ 108 w 156"/>
                <a:gd name="T11" fmla="*/ 22 h 137"/>
                <a:gd name="T12" fmla="*/ 119 w 156"/>
                <a:gd name="T13" fmla="*/ 34 h 137"/>
                <a:gd name="T14" fmla="*/ 123 w 156"/>
                <a:gd name="T15" fmla="*/ 37 h 137"/>
                <a:gd name="T16" fmla="*/ 126 w 156"/>
                <a:gd name="T17" fmla="*/ 41 h 137"/>
                <a:gd name="T18" fmla="*/ 126 w 156"/>
                <a:gd name="T19" fmla="*/ 48 h 137"/>
                <a:gd name="T20" fmla="*/ 134 w 156"/>
                <a:gd name="T21" fmla="*/ 56 h 137"/>
                <a:gd name="T22" fmla="*/ 141 w 156"/>
                <a:gd name="T23" fmla="*/ 56 h 137"/>
                <a:gd name="T24" fmla="*/ 149 w 156"/>
                <a:gd name="T25" fmla="*/ 60 h 137"/>
                <a:gd name="T26" fmla="*/ 152 w 156"/>
                <a:gd name="T27" fmla="*/ 63 h 137"/>
                <a:gd name="T28" fmla="*/ 152 w 156"/>
                <a:gd name="T29" fmla="*/ 67 h 137"/>
                <a:gd name="T30" fmla="*/ 149 w 156"/>
                <a:gd name="T31" fmla="*/ 67 h 137"/>
                <a:gd name="T32" fmla="*/ 145 w 156"/>
                <a:gd name="T33" fmla="*/ 74 h 137"/>
                <a:gd name="T34" fmla="*/ 137 w 156"/>
                <a:gd name="T35" fmla="*/ 74 h 137"/>
                <a:gd name="T36" fmla="*/ 130 w 156"/>
                <a:gd name="T37" fmla="*/ 78 h 137"/>
                <a:gd name="T38" fmla="*/ 126 w 156"/>
                <a:gd name="T39" fmla="*/ 82 h 137"/>
                <a:gd name="T40" fmla="*/ 119 w 156"/>
                <a:gd name="T41" fmla="*/ 85 h 137"/>
                <a:gd name="T42" fmla="*/ 112 w 156"/>
                <a:gd name="T43" fmla="*/ 93 h 137"/>
                <a:gd name="T44" fmla="*/ 112 w 156"/>
                <a:gd name="T45" fmla="*/ 97 h 137"/>
                <a:gd name="T46" fmla="*/ 108 w 156"/>
                <a:gd name="T47" fmla="*/ 100 h 137"/>
                <a:gd name="T48" fmla="*/ 104 w 156"/>
                <a:gd name="T49" fmla="*/ 104 h 137"/>
                <a:gd name="T50" fmla="*/ 97 w 156"/>
                <a:gd name="T51" fmla="*/ 108 h 137"/>
                <a:gd name="T52" fmla="*/ 93 w 156"/>
                <a:gd name="T53" fmla="*/ 115 h 137"/>
                <a:gd name="T54" fmla="*/ 93 w 156"/>
                <a:gd name="T55" fmla="*/ 123 h 137"/>
                <a:gd name="T56" fmla="*/ 86 w 156"/>
                <a:gd name="T57" fmla="*/ 123 h 137"/>
                <a:gd name="T58" fmla="*/ 74 w 156"/>
                <a:gd name="T59" fmla="*/ 123 h 137"/>
                <a:gd name="T60" fmla="*/ 63 w 156"/>
                <a:gd name="T61" fmla="*/ 119 h 137"/>
                <a:gd name="T62" fmla="*/ 56 w 156"/>
                <a:gd name="T63" fmla="*/ 115 h 137"/>
                <a:gd name="T64" fmla="*/ 45 w 156"/>
                <a:gd name="T65" fmla="*/ 126 h 137"/>
                <a:gd name="T66" fmla="*/ 34 w 156"/>
                <a:gd name="T67" fmla="*/ 134 h 137"/>
                <a:gd name="T68" fmla="*/ 26 w 156"/>
                <a:gd name="T69" fmla="*/ 137 h 137"/>
                <a:gd name="T70" fmla="*/ 15 w 156"/>
                <a:gd name="T71" fmla="*/ 137 h 137"/>
                <a:gd name="T72" fmla="*/ 12 w 156"/>
                <a:gd name="T73" fmla="*/ 130 h 137"/>
                <a:gd name="T74" fmla="*/ 8 w 156"/>
                <a:gd name="T75" fmla="*/ 115 h 137"/>
                <a:gd name="T76" fmla="*/ 0 w 156"/>
                <a:gd name="T77" fmla="*/ 111 h 137"/>
                <a:gd name="T78" fmla="*/ 19 w 156"/>
                <a:gd name="T79" fmla="*/ 63 h 137"/>
                <a:gd name="T80" fmla="*/ 49 w 156"/>
                <a:gd name="T81" fmla="*/ 8 h 137"/>
                <a:gd name="T82" fmla="*/ 56 w 156"/>
                <a:gd name="T83" fmla="*/ 4 h 137"/>
                <a:gd name="T84" fmla="*/ 60 w 156"/>
                <a:gd name="T85" fmla="*/ 8 h 137"/>
                <a:gd name="T86" fmla="*/ 60 w 156"/>
                <a:gd name="T87" fmla="*/ 11 h 137"/>
                <a:gd name="T88" fmla="*/ 74 w 156"/>
                <a:gd name="T89" fmla="*/ 0 h 137"/>
                <a:gd name="T90" fmla="*/ 78 w 156"/>
                <a:gd name="T91" fmla="*/ 4 h 137"/>
                <a:gd name="T92" fmla="*/ 89 w 156"/>
                <a:gd name="T9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6" h="137">
                  <a:moveTo>
                    <a:pt x="89" y="0"/>
                  </a:moveTo>
                  <a:lnTo>
                    <a:pt x="89" y="0"/>
                  </a:lnTo>
                  <a:lnTo>
                    <a:pt x="89" y="0"/>
                  </a:lnTo>
                  <a:lnTo>
                    <a:pt x="89" y="4"/>
                  </a:lnTo>
                  <a:lnTo>
                    <a:pt x="89" y="4"/>
                  </a:lnTo>
                  <a:lnTo>
                    <a:pt x="93" y="4"/>
                  </a:lnTo>
                  <a:lnTo>
                    <a:pt x="93" y="8"/>
                  </a:lnTo>
                  <a:lnTo>
                    <a:pt x="97" y="8"/>
                  </a:lnTo>
                  <a:lnTo>
                    <a:pt x="97" y="11"/>
                  </a:lnTo>
                  <a:lnTo>
                    <a:pt x="97" y="11"/>
                  </a:lnTo>
                  <a:lnTo>
                    <a:pt x="100" y="11"/>
                  </a:lnTo>
                  <a:lnTo>
                    <a:pt x="100" y="15"/>
                  </a:lnTo>
                  <a:lnTo>
                    <a:pt x="100" y="15"/>
                  </a:lnTo>
                  <a:lnTo>
                    <a:pt x="104" y="19"/>
                  </a:lnTo>
                  <a:lnTo>
                    <a:pt x="104" y="19"/>
                  </a:lnTo>
                  <a:lnTo>
                    <a:pt x="104" y="22"/>
                  </a:lnTo>
                  <a:lnTo>
                    <a:pt x="108" y="22"/>
                  </a:lnTo>
                  <a:lnTo>
                    <a:pt x="108" y="22"/>
                  </a:lnTo>
                  <a:lnTo>
                    <a:pt x="112" y="30"/>
                  </a:lnTo>
                  <a:lnTo>
                    <a:pt x="115" y="34"/>
                  </a:lnTo>
                  <a:lnTo>
                    <a:pt x="119" y="34"/>
                  </a:lnTo>
                  <a:lnTo>
                    <a:pt x="119" y="34"/>
                  </a:lnTo>
                  <a:lnTo>
                    <a:pt x="123" y="37"/>
                  </a:lnTo>
                  <a:lnTo>
                    <a:pt x="123" y="37"/>
                  </a:lnTo>
                  <a:lnTo>
                    <a:pt x="123" y="37"/>
                  </a:lnTo>
                  <a:lnTo>
                    <a:pt x="123" y="41"/>
                  </a:lnTo>
                  <a:lnTo>
                    <a:pt x="126" y="41"/>
                  </a:lnTo>
                  <a:lnTo>
                    <a:pt x="126" y="41"/>
                  </a:lnTo>
                  <a:lnTo>
                    <a:pt x="126" y="45"/>
                  </a:lnTo>
                  <a:lnTo>
                    <a:pt x="126" y="48"/>
                  </a:lnTo>
                  <a:lnTo>
                    <a:pt x="126" y="48"/>
                  </a:lnTo>
                  <a:lnTo>
                    <a:pt x="130" y="52"/>
                  </a:lnTo>
                  <a:lnTo>
                    <a:pt x="134" y="56"/>
                  </a:lnTo>
                  <a:lnTo>
                    <a:pt x="134" y="56"/>
                  </a:lnTo>
                  <a:lnTo>
                    <a:pt x="137" y="60"/>
                  </a:lnTo>
                  <a:lnTo>
                    <a:pt x="141" y="56"/>
                  </a:lnTo>
                  <a:lnTo>
                    <a:pt x="145" y="60"/>
                  </a:lnTo>
                  <a:lnTo>
                    <a:pt x="145" y="60"/>
                  </a:lnTo>
                  <a:lnTo>
                    <a:pt x="149" y="60"/>
                  </a:lnTo>
                  <a:lnTo>
                    <a:pt x="152" y="60"/>
                  </a:lnTo>
                  <a:lnTo>
                    <a:pt x="152" y="63"/>
                  </a:lnTo>
                  <a:lnTo>
                    <a:pt x="152" y="63"/>
                  </a:lnTo>
                  <a:lnTo>
                    <a:pt x="152" y="63"/>
                  </a:lnTo>
                  <a:lnTo>
                    <a:pt x="156" y="67"/>
                  </a:lnTo>
                  <a:lnTo>
                    <a:pt x="152" y="67"/>
                  </a:lnTo>
                  <a:lnTo>
                    <a:pt x="152" y="67"/>
                  </a:lnTo>
                  <a:lnTo>
                    <a:pt x="149" y="67"/>
                  </a:lnTo>
                  <a:lnTo>
                    <a:pt x="149" y="67"/>
                  </a:lnTo>
                  <a:lnTo>
                    <a:pt x="149" y="71"/>
                  </a:lnTo>
                  <a:lnTo>
                    <a:pt x="145" y="71"/>
                  </a:lnTo>
                  <a:lnTo>
                    <a:pt x="145" y="74"/>
                  </a:lnTo>
                  <a:lnTo>
                    <a:pt x="141" y="74"/>
                  </a:lnTo>
                  <a:lnTo>
                    <a:pt x="137" y="74"/>
                  </a:lnTo>
                  <a:lnTo>
                    <a:pt x="137" y="74"/>
                  </a:lnTo>
                  <a:lnTo>
                    <a:pt x="137" y="74"/>
                  </a:lnTo>
                  <a:lnTo>
                    <a:pt x="134" y="74"/>
                  </a:lnTo>
                  <a:lnTo>
                    <a:pt x="130" y="78"/>
                  </a:lnTo>
                  <a:lnTo>
                    <a:pt x="126" y="78"/>
                  </a:lnTo>
                  <a:lnTo>
                    <a:pt x="126" y="82"/>
                  </a:lnTo>
                  <a:lnTo>
                    <a:pt x="126" y="82"/>
                  </a:lnTo>
                  <a:lnTo>
                    <a:pt x="123" y="82"/>
                  </a:lnTo>
                  <a:lnTo>
                    <a:pt x="123" y="85"/>
                  </a:lnTo>
                  <a:lnTo>
                    <a:pt x="119" y="85"/>
                  </a:lnTo>
                  <a:lnTo>
                    <a:pt x="119" y="85"/>
                  </a:lnTo>
                  <a:lnTo>
                    <a:pt x="112" y="89"/>
                  </a:lnTo>
                  <a:lnTo>
                    <a:pt x="112" y="93"/>
                  </a:lnTo>
                  <a:lnTo>
                    <a:pt x="115" y="97"/>
                  </a:lnTo>
                  <a:lnTo>
                    <a:pt x="115" y="97"/>
                  </a:lnTo>
                  <a:lnTo>
                    <a:pt x="112" y="97"/>
                  </a:lnTo>
                  <a:lnTo>
                    <a:pt x="112" y="100"/>
                  </a:lnTo>
                  <a:lnTo>
                    <a:pt x="108" y="100"/>
                  </a:lnTo>
                  <a:lnTo>
                    <a:pt x="108" y="100"/>
                  </a:lnTo>
                  <a:lnTo>
                    <a:pt x="104" y="104"/>
                  </a:lnTo>
                  <a:lnTo>
                    <a:pt x="104" y="104"/>
                  </a:lnTo>
                  <a:lnTo>
                    <a:pt x="104" y="104"/>
                  </a:lnTo>
                  <a:lnTo>
                    <a:pt x="100" y="108"/>
                  </a:lnTo>
                  <a:lnTo>
                    <a:pt x="100" y="108"/>
                  </a:lnTo>
                  <a:lnTo>
                    <a:pt x="97" y="108"/>
                  </a:lnTo>
                  <a:lnTo>
                    <a:pt x="93" y="111"/>
                  </a:lnTo>
                  <a:lnTo>
                    <a:pt x="93" y="115"/>
                  </a:lnTo>
                  <a:lnTo>
                    <a:pt x="93" y="115"/>
                  </a:lnTo>
                  <a:lnTo>
                    <a:pt x="93" y="119"/>
                  </a:lnTo>
                  <a:lnTo>
                    <a:pt x="93" y="119"/>
                  </a:lnTo>
                  <a:lnTo>
                    <a:pt x="93" y="123"/>
                  </a:lnTo>
                  <a:lnTo>
                    <a:pt x="89" y="123"/>
                  </a:lnTo>
                  <a:lnTo>
                    <a:pt x="86" y="123"/>
                  </a:lnTo>
                  <a:lnTo>
                    <a:pt x="86" y="123"/>
                  </a:lnTo>
                  <a:lnTo>
                    <a:pt x="82" y="123"/>
                  </a:lnTo>
                  <a:lnTo>
                    <a:pt x="78" y="123"/>
                  </a:lnTo>
                  <a:lnTo>
                    <a:pt x="74" y="123"/>
                  </a:lnTo>
                  <a:lnTo>
                    <a:pt x="74" y="123"/>
                  </a:lnTo>
                  <a:lnTo>
                    <a:pt x="71" y="123"/>
                  </a:lnTo>
                  <a:lnTo>
                    <a:pt x="63" y="119"/>
                  </a:lnTo>
                  <a:lnTo>
                    <a:pt x="63" y="119"/>
                  </a:lnTo>
                  <a:lnTo>
                    <a:pt x="60" y="115"/>
                  </a:lnTo>
                  <a:lnTo>
                    <a:pt x="56" y="115"/>
                  </a:lnTo>
                  <a:lnTo>
                    <a:pt x="52" y="115"/>
                  </a:lnTo>
                  <a:lnTo>
                    <a:pt x="49" y="119"/>
                  </a:lnTo>
                  <a:lnTo>
                    <a:pt x="45" y="126"/>
                  </a:lnTo>
                  <a:lnTo>
                    <a:pt x="41" y="130"/>
                  </a:lnTo>
                  <a:lnTo>
                    <a:pt x="37" y="130"/>
                  </a:lnTo>
                  <a:lnTo>
                    <a:pt x="34" y="134"/>
                  </a:lnTo>
                  <a:lnTo>
                    <a:pt x="30" y="134"/>
                  </a:lnTo>
                  <a:lnTo>
                    <a:pt x="26" y="137"/>
                  </a:lnTo>
                  <a:lnTo>
                    <a:pt x="26" y="137"/>
                  </a:lnTo>
                  <a:lnTo>
                    <a:pt x="23" y="137"/>
                  </a:lnTo>
                  <a:lnTo>
                    <a:pt x="19" y="137"/>
                  </a:lnTo>
                  <a:lnTo>
                    <a:pt x="15" y="137"/>
                  </a:lnTo>
                  <a:lnTo>
                    <a:pt x="12" y="137"/>
                  </a:lnTo>
                  <a:lnTo>
                    <a:pt x="12" y="134"/>
                  </a:lnTo>
                  <a:lnTo>
                    <a:pt x="12" y="130"/>
                  </a:lnTo>
                  <a:lnTo>
                    <a:pt x="12" y="126"/>
                  </a:lnTo>
                  <a:lnTo>
                    <a:pt x="8" y="119"/>
                  </a:lnTo>
                  <a:lnTo>
                    <a:pt x="8" y="115"/>
                  </a:lnTo>
                  <a:lnTo>
                    <a:pt x="0" y="111"/>
                  </a:lnTo>
                  <a:lnTo>
                    <a:pt x="0" y="111"/>
                  </a:lnTo>
                  <a:lnTo>
                    <a:pt x="0" y="111"/>
                  </a:lnTo>
                  <a:lnTo>
                    <a:pt x="0" y="108"/>
                  </a:lnTo>
                  <a:lnTo>
                    <a:pt x="4" y="63"/>
                  </a:lnTo>
                  <a:lnTo>
                    <a:pt x="19" y="63"/>
                  </a:lnTo>
                  <a:lnTo>
                    <a:pt x="23" y="8"/>
                  </a:lnTo>
                  <a:lnTo>
                    <a:pt x="34" y="8"/>
                  </a:lnTo>
                  <a:lnTo>
                    <a:pt x="49" y="8"/>
                  </a:lnTo>
                  <a:lnTo>
                    <a:pt x="56" y="4"/>
                  </a:lnTo>
                  <a:lnTo>
                    <a:pt x="56" y="4"/>
                  </a:lnTo>
                  <a:lnTo>
                    <a:pt x="56" y="4"/>
                  </a:lnTo>
                  <a:lnTo>
                    <a:pt x="60" y="4"/>
                  </a:lnTo>
                  <a:lnTo>
                    <a:pt x="60" y="8"/>
                  </a:lnTo>
                  <a:lnTo>
                    <a:pt x="60" y="8"/>
                  </a:lnTo>
                  <a:lnTo>
                    <a:pt x="60" y="8"/>
                  </a:lnTo>
                  <a:lnTo>
                    <a:pt x="60" y="11"/>
                  </a:lnTo>
                  <a:lnTo>
                    <a:pt x="60" y="11"/>
                  </a:lnTo>
                  <a:lnTo>
                    <a:pt x="67" y="8"/>
                  </a:lnTo>
                  <a:lnTo>
                    <a:pt x="71" y="4"/>
                  </a:lnTo>
                  <a:lnTo>
                    <a:pt x="74" y="0"/>
                  </a:lnTo>
                  <a:lnTo>
                    <a:pt x="74" y="0"/>
                  </a:lnTo>
                  <a:lnTo>
                    <a:pt x="78" y="4"/>
                  </a:lnTo>
                  <a:lnTo>
                    <a:pt x="78" y="4"/>
                  </a:lnTo>
                  <a:lnTo>
                    <a:pt x="82" y="0"/>
                  </a:lnTo>
                  <a:lnTo>
                    <a:pt x="86" y="0"/>
                  </a:lnTo>
                  <a:lnTo>
                    <a:pt x="89" y="0"/>
                  </a:lnTo>
                  <a:lnTo>
                    <a:pt x="89" y="0"/>
                  </a:lnTo>
                  <a:lnTo>
                    <a:pt x="89"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1" name="Freeform 147"/>
            <p:cNvSpPr>
              <a:spLocks/>
            </p:cNvSpPr>
            <p:nvPr/>
          </p:nvSpPr>
          <p:spPr bwMode="auto">
            <a:xfrm>
              <a:off x="4531048" y="3505347"/>
              <a:ext cx="285632" cy="244460"/>
            </a:xfrm>
            <a:custGeom>
              <a:avLst/>
              <a:gdLst>
                <a:gd name="T0" fmla="*/ 137 w 222"/>
                <a:gd name="T1" fmla="*/ 78 h 190"/>
                <a:gd name="T2" fmla="*/ 167 w 222"/>
                <a:gd name="T3" fmla="*/ 23 h 190"/>
                <a:gd name="T4" fmla="*/ 189 w 222"/>
                <a:gd name="T5" fmla="*/ 19 h 190"/>
                <a:gd name="T6" fmla="*/ 193 w 222"/>
                <a:gd name="T7" fmla="*/ 23 h 190"/>
                <a:gd name="T8" fmla="*/ 193 w 222"/>
                <a:gd name="T9" fmla="*/ 26 h 190"/>
                <a:gd name="T10" fmla="*/ 204 w 222"/>
                <a:gd name="T11" fmla="*/ 19 h 190"/>
                <a:gd name="T12" fmla="*/ 211 w 222"/>
                <a:gd name="T13" fmla="*/ 19 h 190"/>
                <a:gd name="T14" fmla="*/ 219 w 222"/>
                <a:gd name="T15" fmla="*/ 15 h 190"/>
                <a:gd name="T16" fmla="*/ 219 w 222"/>
                <a:gd name="T17" fmla="*/ 11 h 190"/>
                <a:gd name="T18" fmla="*/ 215 w 222"/>
                <a:gd name="T19" fmla="*/ 8 h 190"/>
                <a:gd name="T20" fmla="*/ 211 w 222"/>
                <a:gd name="T21" fmla="*/ 11 h 190"/>
                <a:gd name="T22" fmla="*/ 167 w 222"/>
                <a:gd name="T23" fmla="*/ 19 h 190"/>
                <a:gd name="T24" fmla="*/ 163 w 222"/>
                <a:gd name="T25" fmla="*/ 19 h 190"/>
                <a:gd name="T26" fmla="*/ 159 w 222"/>
                <a:gd name="T27" fmla="*/ 15 h 190"/>
                <a:gd name="T28" fmla="*/ 156 w 222"/>
                <a:gd name="T29" fmla="*/ 15 h 190"/>
                <a:gd name="T30" fmla="*/ 148 w 222"/>
                <a:gd name="T31" fmla="*/ 19 h 190"/>
                <a:gd name="T32" fmla="*/ 141 w 222"/>
                <a:gd name="T33" fmla="*/ 15 h 190"/>
                <a:gd name="T34" fmla="*/ 137 w 222"/>
                <a:gd name="T35" fmla="*/ 15 h 190"/>
                <a:gd name="T36" fmla="*/ 130 w 222"/>
                <a:gd name="T37" fmla="*/ 15 h 190"/>
                <a:gd name="T38" fmla="*/ 122 w 222"/>
                <a:gd name="T39" fmla="*/ 15 h 190"/>
                <a:gd name="T40" fmla="*/ 115 w 222"/>
                <a:gd name="T41" fmla="*/ 11 h 190"/>
                <a:gd name="T42" fmla="*/ 111 w 222"/>
                <a:gd name="T43" fmla="*/ 8 h 190"/>
                <a:gd name="T44" fmla="*/ 48 w 222"/>
                <a:gd name="T45" fmla="*/ 8 h 190"/>
                <a:gd name="T46" fmla="*/ 41 w 222"/>
                <a:gd name="T47" fmla="*/ 8 h 190"/>
                <a:gd name="T48" fmla="*/ 33 w 222"/>
                <a:gd name="T49" fmla="*/ 4 h 190"/>
                <a:gd name="T50" fmla="*/ 30 w 222"/>
                <a:gd name="T51" fmla="*/ 0 h 190"/>
                <a:gd name="T52" fmla="*/ 26 w 222"/>
                <a:gd name="T53" fmla="*/ 0 h 190"/>
                <a:gd name="T54" fmla="*/ 22 w 222"/>
                <a:gd name="T55" fmla="*/ 0 h 190"/>
                <a:gd name="T56" fmla="*/ 15 w 222"/>
                <a:gd name="T57" fmla="*/ 8 h 190"/>
                <a:gd name="T58" fmla="*/ 8 w 222"/>
                <a:gd name="T59" fmla="*/ 4 h 190"/>
                <a:gd name="T60" fmla="*/ 4 w 222"/>
                <a:gd name="T61" fmla="*/ 8 h 190"/>
                <a:gd name="T62" fmla="*/ 4 w 222"/>
                <a:gd name="T63" fmla="*/ 19 h 190"/>
                <a:gd name="T64" fmla="*/ 26 w 222"/>
                <a:gd name="T65" fmla="*/ 52 h 190"/>
                <a:gd name="T66" fmla="*/ 33 w 222"/>
                <a:gd name="T67" fmla="*/ 75 h 190"/>
                <a:gd name="T68" fmla="*/ 41 w 222"/>
                <a:gd name="T69" fmla="*/ 93 h 190"/>
                <a:gd name="T70" fmla="*/ 48 w 222"/>
                <a:gd name="T71" fmla="*/ 123 h 190"/>
                <a:gd name="T72" fmla="*/ 48 w 222"/>
                <a:gd name="T73" fmla="*/ 134 h 190"/>
                <a:gd name="T74" fmla="*/ 52 w 222"/>
                <a:gd name="T75" fmla="*/ 145 h 190"/>
                <a:gd name="T76" fmla="*/ 52 w 222"/>
                <a:gd name="T77" fmla="*/ 152 h 190"/>
                <a:gd name="T78" fmla="*/ 59 w 222"/>
                <a:gd name="T79" fmla="*/ 167 h 190"/>
                <a:gd name="T80" fmla="*/ 67 w 222"/>
                <a:gd name="T81" fmla="*/ 178 h 190"/>
                <a:gd name="T82" fmla="*/ 78 w 222"/>
                <a:gd name="T83" fmla="*/ 178 h 190"/>
                <a:gd name="T84" fmla="*/ 82 w 222"/>
                <a:gd name="T85" fmla="*/ 175 h 190"/>
                <a:gd name="T86" fmla="*/ 89 w 222"/>
                <a:gd name="T87" fmla="*/ 175 h 190"/>
                <a:gd name="T88" fmla="*/ 96 w 222"/>
                <a:gd name="T89" fmla="*/ 186 h 190"/>
                <a:gd name="T90" fmla="*/ 104 w 222"/>
                <a:gd name="T91" fmla="*/ 186 h 190"/>
                <a:gd name="T92" fmla="*/ 111 w 222"/>
                <a:gd name="T93" fmla="*/ 186 h 190"/>
                <a:gd name="T94" fmla="*/ 115 w 222"/>
                <a:gd name="T95" fmla="*/ 190 h 190"/>
                <a:gd name="T96" fmla="*/ 119 w 222"/>
                <a:gd name="T97" fmla="*/ 182 h 190"/>
                <a:gd name="T98" fmla="*/ 130 w 222"/>
                <a:gd name="T99" fmla="*/ 178 h 190"/>
                <a:gd name="T100" fmla="*/ 133 w 222"/>
                <a:gd name="T101" fmla="*/ 12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2" h="190">
                  <a:moveTo>
                    <a:pt x="133" y="126"/>
                  </a:moveTo>
                  <a:lnTo>
                    <a:pt x="133" y="123"/>
                  </a:lnTo>
                  <a:lnTo>
                    <a:pt x="137" y="78"/>
                  </a:lnTo>
                  <a:lnTo>
                    <a:pt x="152" y="78"/>
                  </a:lnTo>
                  <a:lnTo>
                    <a:pt x="156" y="23"/>
                  </a:lnTo>
                  <a:lnTo>
                    <a:pt x="167" y="23"/>
                  </a:lnTo>
                  <a:lnTo>
                    <a:pt x="182" y="23"/>
                  </a:lnTo>
                  <a:lnTo>
                    <a:pt x="189" y="19"/>
                  </a:lnTo>
                  <a:lnTo>
                    <a:pt x="189" y="19"/>
                  </a:lnTo>
                  <a:lnTo>
                    <a:pt x="189" y="19"/>
                  </a:lnTo>
                  <a:lnTo>
                    <a:pt x="193" y="19"/>
                  </a:lnTo>
                  <a:lnTo>
                    <a:pt x="193" y="23"/>
                  </a:lnTo>
                  <a:lnTo>
                    <a:pt x="193" y="23"/>
                  </a:lnTo>
                  <a:lnTo>
                    <a:pt x="193" y="23"/>
                  </a:lnTo>
                  <a:lnTo>
                    <a:pt x="193" y="26"/>
                  </a:lnTo>
                  <a:lnTo>
                    <a:pt x="193" y="26"/>
                  </a:lnTo>
                  <a:lnTo>
                    <a:pt x="200" y="23"/>
                  </a:lnTo>
                  <a:lnTo>
                    <a:pt x="204" y="19"/>
                  </a:lnTo>
                  <a:lnTo>
                    <a:pt x="207" y="15"/>
                  </a:lnTo>
                  <a:lnTo>
                    <a:pt x="207" y="15"/>
                  </a:lnTo>
                  <a:lnTo>
                    <a:pt x="211" y="19"/>
                  </a:lnTo>
                  <a:lnTo>
                    <a:pt x="211" y="19"/>
                  </a:lnTo>
                  <a:lnTo>
                    <a:pt x="215" y="15"/>
                  </a:lnTo>
                  <a:lnTo>
                    <a:pt x="219" y="15"/>
                  </a:lnTo>
                  <a:lnTo>
                    <a:pt x="222" y="15"/>
                  </a:lnTo>
                  <a:lnTo>
                    <a:pt x="222" y="11"/>
                  </a:lnTo>
                  <a:lnTo>
                    <a:pt x="219" y="11"/>
                  </a:lnTo>
                  <a:lnTo>
                    <a:pt x="219" y="11"/>
                  </a:lnTo>
                  <a:lnTo>
                    <a:pt x="219" y="11"/>
                  </a:lnTo>
                  <a:lnTo>
                    <a:pt x="215" y="8"/>
                  </a:lnTo>
                  <a:lnTo>
                    <a:pt x="215" y="8"/>
                  </a:lnTo>
                  <a:lnTo>
                    <a:pt x="215" y="8"/>
                  </a:lnTo>
                  <a:lnTo>
                    <a:pt x="211" y="11"/>
                  </a:lnTo>
                  <a:lnTo>
                    <a:pt x="207" y="8"/>
                  </a:lnTo>
                  <a:lnTo>
                    <a:pt x="167" y="19"/>
                  </a:lnTo>
                  <a:lnTo>
                    <a:pt x="167" y="19"/>
                  </a:lnTo>
                  <a:lnTo>
                    <a:pt x="167" y="19"/>
                  </a:lnTo>
                  <a:lnTo>
                    <a:pt x="163" y="19"/>
                  </a:lnTo>
                  <a:lnTo>
                    <a:pt x="163" y="19"/>
                  </a:lnTo>
                  <a:lnTo>
                    <a:pt x="163" y="19"/>
                  </a:lnTo>
                  <a:lnTo>
                    <a:pt x="159" y="15"/>
                  </a:lnTo>
                  <a:lnTo>
                    <a:pt x="159" y="15"/>
                  </a:lnTo>
                  <a:lnTo>
                    <a:pt x="159" y="15"/>
                  </a:lnTo>
                  <a:lnTo>
                    <a:pt x="156" y="15"/>
                  </a:lnTo>
                  <a:lnTo>
                    <a:pt x="156" y="15"/>
                  </a:lnTo>
                  <a:lnTo>
                    <a:pt x="156" y="19"/>
                  </a:lnTo>
                  <a:lnTo>
                    <a:pt x="152" y="19"/>
                  </a:lnTo>
                  <a:lnTo>
                    <a:pt x="148" y="19"/>
                  </a:lnTo>
                  <a:lnTo>
                    <a:pt x="148" y="15"/>
                  </a:lnTo>
                  <a:lnTo>
                    <a:pt x="145" y="15"/>
                  </a:lnTo>
                  <a:lnTo>
                    <a:pt x="141" y="15"/>
                  </a:lnTo>
                  <a:lnTo>
                    <a:pt x="141" y="11"/>
                  </a:lnTo>
                  <a:lnTo>
                    <a:pt x="141" y="15"/>
                  </a:lnTo>
                  <a:lnTo>
                    <a:pt x="137" y="15"/>
                  </a:lnTo>
                  <a:lnTo>
                    <a:pt x="133" y="15"/>
                  </a:lnTo>
                  <a:lnTo>
                    <a:pt x="130" y="15"/>
                  </a:lnTo>
                  <a:lnTo>
                    <a:pt x="130" y="15"/>
                  </a:lnTo>
                  <a:lnTo>
                    <a:pt x="126" y="15"/>
                  </a:lnTo>
                  <a:lnTo>
                    <a:pt x="126" y="15"/>
                  </a:lnTo>
                  <a:lnTo>
                    <a:pt x="122" y="15"/>
                  </a:lnTo>
                  <a:lnTo>
                    <a:pt x="122" y="15"/>
                  </a:lnTo>
                  <a:lnTo>
                    <a:pt x="119" y="11"/>
                  </a:lnTo>
                  <a:lnTo>
                    <a:pt x="115" y="11"/>
                  </a:lnTo>
                  <a:lnTo>
                    <a:pt x="115" y="11"/>
                  </a:lnTo>
                  <a:lnTo>
                    <a:pt x="111" y="8"/>
                  </a:lnTo>
                  <a:lnTo>
                    <a:pt x="111" y="8"/>
                  </a:lnTo>
                  <a:lnTo>
                    <a:pt x="48" y="8"/>
                  </a:lnTo>
                  <a:lnTo>
                    <a:pt x="48" y="8"/>
                  </a:lnTo>
                  <a:lnTo>
                    <a:pt x="48" y="8"/>
                  </a:lnTo>
                  <a:lnTo>
                    <a:pt x="45" y="8"/>
                  </a:lnTo>
                  <a:lnTo>
                    <a:pt x="45" y="8"/>
                  </a:lnTo>
                  <a:lnTo>
                    <a:pt x="41" y="8"/>
                  </a:lnTo>
                  <a:lnTo>
                    <a:pt x="37" y="8"/>
                  </a:lnTo>
                  <a:lnTo>
                    <a:pt x="33" y="4"/>
                  </a:lnTo>
                  <a:lnTo>
                    <a:pt x="33" y="4"/>
                  </a:lnTo>
                  <a:lnTo>
                    <a:pt x="33" y="4"/>
                  </a:lnTo>
                  <a:lnTo>
                    <a:pt x="30" y="4"/>
                  </a:lnTo>
                  <a:lnTo>
                    <a:pt x="30" y="0"/>
                  </a:lnTo>
                  <a:lnTo>
                    <a:pt x="30" y="0"/>
                  </a:lnTo>
                  <a:lnTo>
                    <a:pt x="26" y="0"/>
                  </a:lnTo>
                  <a:lnTo>
                    <a:pt x="26" y="0"/>
                  </a:lnTo>
                  <a:lnTo>
                    <a:pt x="26" y="0"/>
                  </a:lnTo>
                  <a:lnTo>
                    <a:pt x="22" y="0"/>
                  </a:lnTo>
                  <a:lnTo>
                    <a:pt x="22" y="0"/>
                  </a:lnTo>
                  <a:lnTo>
                    <a:pt x="15" y="4"/>
                  </a:lnTo>
                  <a:lnTo>
                    <a:pt x="15" y="4"/>
                  </a:lnTo>
                  <a:lnTo>
                    <a:pt x="15" y="8"/>
                  </a:lnTo>
                  <a:lnTo>
                    <a:pt x="11" y="4"/>
                  </a:lnTo>
                  <a:lnTo>
                    <a:pt x="8" y="4"/>
                  </a:lnTo>
                  <a:lnTo>
                    <a:pt x="8" y="4"/>
                  </a:lnTo>
                  <a:lnTo>
                    <a:pt x="8" y="8"/>
                  </a:lnTo>
                  <a:lnTo>
                    <a:pt x="4" y="8"/>
                  </a:lnTo>
                  <a:lnTo>
                    <a:pt x="4" y="8"/>
                  </a:lnTo>
                  <a:lnTo>
                    <a:pt x="0" y="8"/>
                  </a:lnTo>
                  <a:lnTo>
                    <a:pt x="0" y="8"/>
                  </a:lnTo>
                  <a:lnTo>
                    <a:pt x="4" y="19"/>
                  </a:lnTo>
                  <a:lnTo>
                    <a:pt x="11" y="30"/>
                  </a:lnTo>
                  <a:lnTo>
                    <a:pt x="19" y="37"/>
                  </a:lnTo>
                  <a:lnTo>
                    <a:pt x="26" y="52"/>
                  </a:lnTo>
                  <a:lnTo>
                    <a:pt x="26" y="60"/>
                  </a:lnTo>
                  <a:lnTo>
                    <a:pt x="33" y="71"/>
                  </a:lnTo>
                  <a:lnTo>
                    <a:pt x="33" y="75"/>
                  </a:lnTo>
                  <a:lnTo>
                    <a:pt x="45" y="86"/>
                  </a:lnTo>
                  <a:lnTo>
                    <a:pt x="45" y="93"/>
                  </a:lnTo>
                  <a:lnTo>
                    <a:pt x="41" y="93"/>
                  </a:lnTo>
                  <a:lnTo>
                    <a:pt x="45" y="100"/>
                  </a:lnTo>
                  <a:lnTo>
                    <a:pt x="45" y="112"/>
                  </a:lnTo>
                  <a:lnTo>
                    <a:pt x="48" y="123"/>
                  </a:lnTo>
                  <a:lnTo>
                    <a:pt x="48" y="130"/>
                  </a:lnTo>
                  <a:lnTo>
                    <a:pt x="52" y="134"/>
                  </a:lnTo>
                  <a:lnTo>
                    <a:pt x="48" y="134"/>
                  </a:lnTo>
                  <a:lnTo>
                    <a:pt x="52" y="138"/>
                  </a:lnTo>
                  <a:lnTo>
                    <a:pt x="52" y="145"/>
                  </a:lnTo>
                  <a:lnTo>
                    <a:pt x="52" y="145"/>
                  </a:lnTo>
                  <a:lnTo>
                    <a:pt x="56" y="149"/>
                  </a:lnTo>
                  <a:lnTo>
                    <a:pt x="52" y="149"/>
                  </a:lnTo>
                  <a:lnTo>
                    <a:pt x="52" y="152"/>
                  </a:lnTo>
                  <a:lnTo>
                    <a:pt x="56" y="156"/>
                  </a:lnTo>
                  <a:lnTo>
                    <a:pt x="56" y="164"/>
                  </a:lnTo>
                  <a:lnTo>
                    <a:pt x="59" y="167"/>
                  </a:lnTo>
                  <a:lnTo>
                    <a:pt x="63" y="171"/>
                  </a:lnTo>
                  <a:lnTo>
                    <a:pt x="67" y="175"/>
                  </a:lnTo>
                  <a:lnTo>
                    <a:pt x="67" y="178"/>
                  </a:lnTo>
                  <a:lnTo>
                    <a:pt x="74" y="182"/>
                  </a:lnTo>
                  <a:lnTo>
                    <a:pt x="78" y="182"/>
                  </a:lnTo>
                  <a:lnTo>
                    <a:pt x="78" y="178"/>
                  </a:lnTo>
                  <a:lnTo>
                    <a:pt x="78" y="178"/>
                  </a:lnTo>
                  <a:lnTo>
                    <a:pt x="78" y="178"/>
                  </a:lnTo>
                  <a:lnTo>
                    <a:pt x="82" y="175"/>
                  </a:lnTo>
                  <a:lnTo>
                    <a:pt x="85" y="175"/>
                  </a:lnTo>
                  <a:lnTo>
                    <a:pt x="85" y="175"/>
                  </a:lnTo>
                  <a:lnTo>
                    <a:pt x="89" y="175"/>
                  </a:lnTo>
                  <a:lnTo>
                    <a:pt x="89" y="178"/>
                  </a:lnTo>
                  <a:lnTo>
                    <a:pt x="89" y="186"/>
                  </a:lnTo>
                  <a:lnTo>
                    <a:pt x="96" y="186"/>
                  </a:lnTo>
                  <a:lnTo>
                    <a:pt x="100" y="186"/>
                  </a:lnTo>
                  <a:lnTo>
                    <a:pt x="100" y="186"/>
                  </a:lnTo>
                  <a:lnTo>
                    <a:pt x="104" y="186"/>
                  </a:lnTo>
                  <a:lnTo>
                    <a:pt x="108" y="186"/>
                  </a:lnTo>
                  <a:lnTo>
                    <a:pt x="108" y="186"/>
                  </a:lnTo>
                  <a:lnTo>
                    <a:pt x="111" y="186"/>
                  </a:lnTo>
                  <a:lnTo>
                    <a:pt x="111" y="190"/>
                  </a:lnTo>
                  <a:lnTo>
                    <a:pt x="115" y="190"/>
                  </a:lnTo>
                  <a:lnTo>
                    <a:pt x="115" y="190"/>
                  </a:lnTo>
                  <a:lnTo>
                    <a:pt x="115" y="186"/>
                  </a:lnTo>
                  <a:lnTo>
                    <a:pt x="119" y="182"/>
                  </a:lnTo>
                  <a:lnTo>
                    <a:pt x="119" y="182"/>
                  </a:lnTo>
                  <a:lnTo>
                    <a:pt x="122" y="182"/>
                  </a:lnTo>
                  <a:lnTo>
                    <a:pt x="126" y="178"/>
                  </a:lnTo>
                  <a:lnTo>
                    <a:pt x="130" y="178"/>
                  </a:lnTo>
                  <a:lnTo>
                    <a:pt x="133" y="178"/>
                  </a:lnTo>
                  <a:lnTo>
                    <a:pt x="133" y="126"/>
                  </a:lnTo>
                  <a:lnTo>
                    <a:pt x="133" y="1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2" name="Freeform 148"/>
            <p:cNvSpPr>
              <a:spLocks/>
            </p:cNvSpPr>
            <p:nvPr/>
          </p:nvSpPr>
          <p:spPr bwMode="auto">
            <a:xfrm>
              <a:off x="5450989" y="3586403"/>
              <a:ext cx="14153" cy="10293"/>
            </a:xfrm>
            <a:custGeom>
              <a:avLst/>
              <a:gdLst>
                <a:gd name="T0" fmla="*/ 0 w 11"/>
                <a:gd name="T1" fmla="*/ 0 h 8"/>
                <a:gd name="T2" fmla="*/ 0 w 11"/>
                <a:gd name="T3" fmla="*/ 4 h 8"/>
                <a:gd name="T4" fmla="*/ 3 w 11"/>
                <a:gd name="T5" fmla="*/ 8 h 8"/>
                <a:gd name="T6" fmla="*/ 3 w 11"/>
                <a:gd name="T7" fmla="*/ 8 h 8"/>
                <a:gd name="T8" fmla="*/ 11 w 11"/>
                <a:gd name="T9" fmla="*/ 4 h 8"/>
                <a:gd name="T10" fmla="*/ 7 w 11"/>
                <a:gd name="T11" fmla="*/ 4 h 8"/>
                <a:gd name="T12" fmla="*/ 7 w 11"/>
                <a:gd name="T13" fmla="*/ 0 h 8"/>
                <a:gd name="T14" fmla="*/ 3 w 11"/>
                <a:gd name="T15" fmla="*/ 0 h 8"/>
                <a:gd name="T16" fmla="*/ 0 w 11"/>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8">
                  <a:moveTo>
                    <a:pt x="0" y="0"/>
                  </a:moveTo>
                  <a:lnTo>
                    <a:pt x="0" y="4"/>
                  </a:lnTo>
                  <a:lnTo>
                    <a:pt x="3" y="8"/>
                  </a:lnTo>
                  <a:lnTo>
                    <a:pt x="3" y="8"/>
                  </a:lnTo>
                  <a:lnTo>
                    <a:pt x="11" y="4"/>
                  </a:lnTo>
                  <a:lnTo>
                    <a:pt x="7" y="4"/>
                  </a:lnTo>
                  <a:lnTo>
                    <a:pt x="7" y="0"/>
                  </a:lnTo>
                  <a:lnTo>
                    <a:pt x="3"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3" name="Freeform 149"/>
            <p:cNvSpPr>
              <a:spLocks noEditPoints="1"/>
            </p:cNvSpPr>
            <p:nvPr/>
          </p:nvSpPr>
          <p:spPr bwMode="auto">
            <a:xfrm>
              <a:off x="5188516" y="3410136"/>
              <a:ext cx="162115" cy="272766"/>
            </a:xfrm>
            <a:custGeom>
              <a:avLst/>
              <a:gdLst>
                <a:gd name="T0" fmla="*/ 37 w 126"/>
                <a:gd name="T1" fmla="*/ 208 h 212"/>
                <a:gd name="T2" fmla="*/ 59 w 126"/>
                <a:gd name="T3" fmla="*/ 204 h 212"/>
                <a:gd name="T4" fmla="*/ 67 w 126"/>
                <a:gd name="T5" fmla="*/ 193 h 212"/>
                <a:gd name="T6" fmla="*/ 70 w 126"/>
                <a:gd name="T7" fmla="*/ 182 h 212"/>
                <a:gd name="T8" fmla="*/ 74 w 126"/>
                <a:gd name="T9" fmla="*/ 174 h 212"/>
                <a:gd name="T10" fmla="*/ 85 w 126"/>
                <a:gd name="T11" fmla="*/ 152 h 212"/>
                <a:gd name="T12" fmla="*/ 96 w 126"/>
                <a:gd name="T13" fmla="*/ 123 h 212"/>
                <a:gd name="T14" fmla="*/ 104 w 126"/>
                <a:gd name="T15" fmla="*/ 104 h 212"/>
                <a:gd name="T16" fmla="*/ 111 w 126"/>
                <a:gd name="T17" fmla="*/ 85 h 212"/>
                <a:gd name="T18" fmla="*/ 111 w 126"/>
                <a:gd name="T19" fmla="*/ 71 h 212"/>
                <a:gd name="T20" fmla="*/ 115 w 126"/>
                <a:gd name="T21" fmla="*/ 63 h 212"/>
                <a:gd name="T22" fmla="*/ 115 w 126"/>
                <a:gd name="T23" fmla="*/ 52 h 212"/>
                <a:gd name="T24" fmla="*/ 122 w 126"/>
                <a:gd name="T25" fmla="*/ 59 h 212"/>
                <a:gd name="T26" fmla="*/ 126 w 126"/>
                <a:gd name="T27" fmla="*/ 52 h 212"/>
                <a:gd name="T28" fmla="*/ 122 w 126"/>
                <a:gd name="T29" fmla="*/ 41 h 212"/>
                <a:gd name="T30" fmla="*/ 122 w 126"/>
                <a:gd name="T31" fmla="*/ 34 h 212"/>
                <a:gd name="T32" fmla="*/ 119 w 126"/>
                <a:gd name="T33" fmla="*/ 11 h 212"/>
                <a:gd name="T34" fmla="*/ 111 w 126"/>
                <a:gd name="T35" fmla="*/ 8 h 212"/>
                <a:gd name="T36" fmla="*/ 107 w 126"/>
                <a:gd name="T37" fmla="*/ 4 h 212"/>
                <a:gd name="T38" fmla="*/ 104 w 126"/>
                <a:gd name="T39" fmla="*/ 8 h 212"/>
                <a:gd name="T40" fmla="*/ 104 w 126"/>
                <a:gd name="T41" fmla="*/ 15 h 212"/>
                <a:gd name="T42" fmla="*/ 96 w 126"/>
                <a:gd name="T43" fmla="*/ 26 h 212"/>
                <a:gd name="T44" fmla="*/ 93 w 126"/>
                <a:gd name="T45" fmla="*/ 26 h 212"/>
                <a:gd name="T46" fmla="*/ 93 w 126"/>
                <a:gd name="T47" fmla="*/ 34 h 212"/>
                <a:gd name="T48" fmla="*/ 85 w 126"/>
                <a:gd name="T49" fmla="*/ 37 h 212"/>
                <a:gd name="T50" fmla="*/ 89 w 126"/>
                <a:gd name="T51" fmla="*/ 41 h 212"/>
                <a:gd name="T52" fmla="*/ 78 w 126"/>
                <a:gd name="T53" fmla="*/ 48 h 212"/>
                <a:gd name="T54" fmla="*/ 74 w 126"/>
                <a:gd name="T55" fmla="*/ 45 h 212"/>
                <a:gd name="T56" fmla="*/ 74 w 126"/>
                <a:gd name="T57" fmla="*/ 52 h 212"/>
                <a:gd name="T58" fmla="*/ 70 w 126"/>
                <a:gd name="T59" fmla="*/ 56 h 212"/>
                <a:gd name="T60" fmla="*/ 70 w 126"/>
                <a:gd name="T61" fmla="*/ 48 h 212"/>
                <a:gd name="T62" fmla="*/ 63 w 126"/>
                <a:gd name="T63" fmla="*/ 63 h 212"/>
                <a:gd name="T64" fmla="*/ 59 w 126"/>
                <a:gd name="T65" fmla="*/ 56 h 212"/>
                <a:gd name="T66" fmla="*/ 48 w 126"/>
                <a:gd name="T67" fmla="*/ 59 h 212"/>
                <a:gd name="T68" fmla="*/ 45 w 126"/>
                <a:gd name="T69" fmla="*/ 59 h 212"/>
                <a:gd name="T70" fmla="*/ 33 w 126"/>
                <a:gd name="T71" fmla="*/ 67 h 212"/>
                <a:gd name="T72" fmla="*/ 26 w 126"/>
                <a:gd name="T73" fmla="*/ 67 h 212"/>
                <a:gd name="T74" fmla="*/ 19 w 126"/>
                <a:gd name="T75" fmla="*/ 82 h 212"/>
                <a:gd name="T76" fmla="*/ 19 w 126"/>
                <a:gd name="T77" fmla="*/ 93 h 212"/>
                <a:gd name="T78" fmla="*/ 26 w 126"/>
                <a:gd name="T79" fmla="*/ 111 h 212"/>
                <a:gd name="T80" fmla="*/ 22 w 126"/>
                <a:gd name="T81" fmla="*/ 123 h 212"/>
                <a:gd name="T82" fmla="*/ 15 w 126"/>
                <a:gd name="T83" fmla="*/ 134 h 212"/>
                <a:gd name="T84" fmla="*/ 8 w 126"/>
                <a:gd name="T85" fmla="*/ 141 h 212"/>
                <a:gd name="T86" fmla="*/ 4 w 126"/>
                <a:gd name="T87" fmla="*/ 156 h 212"/>
                <a:gd name="T88" fmla="*/ 8 w 126"/>
                <a:gd name="T89" fmla="*/ 171 h 212"/>
                <a:gd name="T90" fmla="*/ 11 w 126"/>
                <a:gd name="T91" fmla="*/ 174 h 212"/>
                <a:gd name="T92" fmla="*/ 8 w 126"/>
                <a:gd name="T93" fmla="*/ 186 h 212"/>
                <a:gd name="T94" fmla="*/ 8 w 126"/>
                <a:gd name="T95" fmla="*/ 197 h 212"/>
                <a:gd name="T96" fmla="*/ 15 w 126"/>
                <a:gd name="T97" fmla="*/ 204 h 212"/>
                <a:gd name="T98" fmla="*/ 26 w 126"/>
                <a:gd name="T99" fmla="*/ 208 h 212"/>
                <a:gd name="T100" fmla="*/ 26 w 126"/>
                <a:gd name="T101" fmla="*/ 212 h 212"/>
                <a:gd name="T102" fmla="*/ 100 w 126"/>
                <a:gd name="T103" fmla="*/ 11 h 212"/>
                <a:gd name="T104" fmla="*/ 100 w 126"/>
                <a:gd name="T105" fmla="*/ 19 h 212"/>
                <a:gd name="T106" fmla="*/ 100 w 126"/>
                <a:gd name="T107" fmla="*/ 19 h 212"/>
                <a:gd name="T108" fmla="*/ 96 w 126"/>
                <a:gd name="T109" fmla="*/ 19 h 212"/>
                <a:gd name="T110" fmla="*/ 93 w 126"/>
                <a:gd name="T111" fmla="*/ 19 h 212"/>
                <a:gd name="T112" fmla="*/ 115 w 126"/>
                <a:gd name="T113" fmla="*/ 74 h 212"/>
                <a:gd name="T114" fmla="*/ 119 w 126"/>
                <a:gd name="T115" fmla="*/ 74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6" h="212">
                  <a:moveTo>
                    <a:pt x="26" y="212"/>
                  </a:moveTo>
                  <a:lnTo>
                    <a:pt x="30" y="212"/>
                  </a:lnTo>
                  <a:lnTo>
                    <a:pt x="33" y="212"/>
                  </a:lnTo>
                  <a:lnTo>
                    <a:pt x="37" y="208"/>
                  </a:lnTo>
                  <a:lnTo>
                    <a:pt x="41" y="204"/>
                  </a:lnTo>
                  <a:lnTo>
                    <a:pt x="52" y="204"/>
                  </a:lnTo>
                  <a:lnTo>
                    <a:pt x="56" y="204"/>
                  </a:lnTo>
                  <a:lnTo>
                    <a:pt x="59" y="204"/>
                  </a:lnTo>
                  <a:lnTo>
                    <a:pt x="59" y="200"/>
                  </a:lnTo>
                  <a:lnTo>
                    <a:pt x="63" y="200"/>
                  </a:lnTo>
                  <a:lnTo>
                    <a:pt x="67" y="197"/>
                  </a:lnTo>
                  <a:lnTo>
                    <a:pt x="67" y="193"/>
                  </a:lnTo>
                  <a:lnTo>
                    <a:pt x="67" y="189"/>
                  </a:lnTo>
                  <a:lnTo>
                    <a:pt x="70" y="186"/>
                  </a:lnTo>
                  <a:lnTo>
                    <a:pt x="70" y="182"/>
                  </a:lnTo>
                  <a:lnTo>
                    <a:pt x="70" y="182"/>
                  </a:lnTo>
                  <a:lnTo>
                    <a:pt x="70" y="182"/>
                  </a:lnTo>
                  <a:lnTo>
                    <a:pt x="74" y="174"/>
                  </a:lnTo>
                  <a:lnTo>
                    <a:pt x="74" y="174"/>
                  </a:lnTo>
                  <a:lnTo>
                    <a:pt x="74" y="174"/>
                  </a:lnTo>
                  <a:lnTo>
                    <a:pt x="78" y="171"/>
                  </a:lnTo>
                  <a:lnTo>
                    <a:pt x="82" y="160"/>
                  </a:lnTo>
                  <a:lnTo>
                    <a:pt x="82" y="156"/>
                  </a:lnTo>
                  <a:lnTo>
                    <a:pt x="85" y="152"/>
                  </a:lnTo>
                  <a:lnTo>
                    <a:pt x="85" y="145"/>
                  </a:lnTo>
                  <a:lnTo>
                    <a:pt x="89" y="137"/>
                  </a:lnTo>
                  <a:lnTo>
                    <a:pt x="93" y="126"/>
                  </a:lnTo>
                  <a:lnTo>
                    <a:pt x="96" y="123"/>
                  </a:lnTo>
                  <a:lnTo>
                    <a:pt x="96" y="119"/>
                  </a:lnTo>
                  <a:lnTo>
                    <a:pt x="100" y="111"/>
                  </a:lnTo>
                  <a:lnTo>
                    <a:pt x="100" y="111"/>
                  </a:lnTo>
                  <a:lnTo>
                    <a:pt x="104" y="104"/>
                  </a:lnTo>
                  <a:lnTo>
                    <a:pt x="107" y="97"/>
                  </a:lnTo>
                  <a:lnTo>
                    <a:pt x="107" y="89"/>
                  </a:lnTo>
                  <a:lnTo>
                    <a:pt x="111" y="89"/>
                  </a:lnTo>
                  <a:lnTo>
                    <a:pt x="111" y="85"/>
                  </a:lnTo>
                  <a:lnTo>
                    <a:pt x="107" y="82"/>
                  </a:lnTo>
                  <a:lnTo>
                    <a:pt x="111" y="78"/>
                  </a:lnTo>
                  <a:lnTo>
                    <a:pt x="115" y="74"/>
                  </a:lnTo>
                  <a:lnTo>
                    <a:pt x="111" y="71"/>
                  </a:lnTo>
                  <a:lnTo>
                    <a:pt x="115" y="71"/>
                  </a:lnTo>
                  <a:lnTo>
                    <a:pt x="115" y="67"/>
                  </a:lnTo>
                  <a:lnTo>
                    <a:pt x="115" y="63"/>
                  </a:lnTo>
                  <a:lnTo>
                    <a:pt x="115" y="63"/>
                  </a:lnTo>
                  <a:lnTo>
                    <a:pt x="115" y="59"/>
                  </a:lnTo>
                  <a:lnTo>
                    <a:pt x="115" y="59"/>
                  </a:lnTo>
                  <a:lnTo>
                    <a:pt x="115" y="56"/>
                  </a:lnTo>
                  <a:lnTo>
                    <a:pt x="115" y="52"/>
                  </a:lnTo>
                  <a:lnTo>
                    <a:pt x="119" y="56"/>
                  </a:lnTo>
                  <a:lnTo>
                    <a:pt x="119" y="56"/>
                  </a:lnTo>
                  <a:lnTo>
                    <a:pt x="122" y="59"/>
                  </a:lnTo>
                  <a:lnTo>
                    <a:pt x="122" y="59"/>
                  </a:lnTo>
                  <a:lnTo>
                    <a:pt x="122" y="59"/>
                  </a:lnTo>
                  <a:lnTo>
                    <a:pt x="122" y="56"/>
                  </a:lnTo>
                  <a:lnTo>
                    <a:pt x="126" y="56"/>
                  </a:lnTo>
                  <a:lnTo>
                    <a:pt x="126" y="52"/>
                  </a:lnTo>
                  <a:lnTo>
                    <a:pt x="126" y="52"/>
                  </a:lnTo>
                  <a:lnTo>
                    <a:pt x="126" y="48"/>
                  </a:lnTo>
                  <a:lnTo>
                    <a:pt x="122" y="45"/>
                  </a:lnTo>
                  <a:lnTo>
                    <a:pt x="122" y="41"/>
                  </a:lnTo>
                  <a:lnTo>
                    <a:pt x="122" y="41"/>
                  </a:lnTo>
                  <a:lnTo>
                    <a:pt x="122" y="37"/>
                  </a:lnTo>
                  <a:lnTo>
                    <a:pt x="122" y="34"/>
                  </a:lnTo>
                  <a:lnTo>
                    <a:pt x="122" y="34"/>
                  </a:lnTo>
                  <a:lnTo>
                    <a:pt x="122" y="26"/>
                  </a:lnTo>
                  <a:lnTo>
                    <a:pt x="122" y="22"/>
                  </a:lnTo>
                  <a:lnTo>
                    <a:pt x="122" y="15"/>
                  </a:lnTo>
                  <a:lnTo>
                    <a:pt x="119" y="11"/>
                  </a:lnTo>
                  <a:lnTo>
                    <a:pt x="119" y="15"/>
                  </a:lnTo>
                  <a:lnTo>
                    <a:pt x="115" y="11"/>
                  </a:lnTo>
                  <a:lnTo>
                    <a:pt x="115" y="8"/>
                  </a:lnTo>
                  <a:lnTo>
                    <a:pt x="111" y="8"/>
                  </a:lnTo>
                  <a:lnTo>
                    <a:pt x="115" y="4"/>
                  </a:lnTo>
                  <a:lnTo>
                    <a:pt x="111" y="0"/>
                  </a:lnTo>
                  <a:lnTo>
                    <a:pt x="107" y="4"/>
                  </a:lnTo>
                  <a:lnTo>
                    <a:pt x="107" y="4"/>
                  </a:lnTo>
                  <a:lnTo>
                    <a:pt x="107" y="8"/>
                  </a:lnTo>
                  <a:lnTo>
                    <a:pt x="104" y="4"/>
                  </a:lnTo>
                  <a:lnTo>
                    <a:pt x="100" y="4"/>
                  </a:lnTo>
                  <a:lnTo>
                    <a:pt x="104" y="8"/>
                  </a:lnTo>
                  <a:lnTo>
                    <a:pt x="104" y="11"/>
                  </a:lnTo>
                  <a:lnTo>
                    <a:pt x="107" y="11"/>
                  </a:lnTo>
                  <a:lnTo>
                    <a:pt x="107" y="15"/>
                  </a:lnTo>
                  <a:lnTo>
                    <a:pt x="104" y="15"/>
                  </a:lnTo>
                  <a:lnTo>
                    <a:pt x="104" y="22"/>
                  </a:lnTo>
                  <a:lnTo>
                    <a:pt x="100" y="22"/>
                  </a:lnTo>
                  <a:lnTo>
                    <a:pt x="100" y="22"/>
                  </a:lnTo>
                  <a:lnTo>
                    <a:pt x="96" y="26"/>
                  </a:lnTo>
                  <a:lnTo>
                    <a:pt x="96" y="30"/>
                  </a:lnTo>
                  <a:lnTo>
                    <a:pt x="93" y="30"/>
                  </a:lnTo>
                  <a:lnTo>
                    <a:pt x="93" y="30"/>
                  </a:lnTo>
                  <a:lnTo>
                    <a:pt x="93" y="26"/>
                  </a:lnTo>
                  <a:lnTo>
                    <a:pt x="89" y="26"/>
                  </a:lnTo>
                  <a:lnTo>
                    <a:pt x="89" y="26"/>
                  </a:lnTo>
                  <a:lnTo>
                    <a:pt x="89" y="30"/>
                  </a:lnTo>
                  <a:lnTo>
                    <a:pt x="93" y="34"/>
                  </a:lnTo>
                  <a:lnTo>
                    <a:pt x="93" y="34"/>
                  </a:lnTo>
                  <a:lnTo>
                    <a:pt x="89" y="34"/>
                  </a:lnTo>
                  <a:lnTo>
                    <a:pt x="89" y="34"/>
                  </a:lnTo>
                  <a:lnTo>
                    <a:pt x="85" y="37"/>
                  </a:lnTo>
                  <a:lnTo>
                    <a:pt x="85" y="37"/>
                  </a:lnTo>
                  <a:lnTo>
                    <a:pt x="89" y="41"/>
                  </a:lnTo>
                  <a:lnTo>
                    <a:pt x="89" y="41"/>
                  </a:lnTo>
                  <a:lnTo>
                    <a:pt x="89" y="41"/>
                  </a:lnTo>
                  <a:lnTo>
                    <a:pt x="85" y="41"/>
                  </a:lnTo>
                  <a:lnTo>
                    <a:pt x="85" y="41"/>
                  </a:lnTo>
                  <a:lnTo>
                    <a:pt x="85" y="45"/>
                  </a:lnTo>
                  <a:lnTo>
                    <a:pt x="78" y="48"/>
                  </a:lnTo>
                  <a:lnTo>
                    <a:pt x="78" y="45"/>
                  </a:lnTo>
                  <a:lnTo>
                    <a:pt x="82" y="45"/>
                  </a:lnTo>
                  <a:lnTo>
                    <a:pt x="78" y="41"/>
                  </a:lnTo>
                  <a:lnTo>
                    <a:pt x="74" y="45"/>
                  </a:lnTo>
                  <a:lnTo>
                    <a:pt x="78" y="45"/>
                  </a:lnTo>
                  <a:lnTo>
                    <a:pt x="78" y="45"/>
                  </a:lnTo>
                  <a:lnTo>
                    <a:pt x="74" y="48"/>
                  </a:lnTo>
                  <a:lnTo>
                    <a:pt x="74" y="52"/>
                  </a:lnTo>
                  <a:lnTo>
                    <a:pt x="78" y="52"/>
                  </a:lnTo>
                  <a:lnTo>
                    <a:pt x="78" y="52"/>
                  </a:lnTo>
                  <a:lnTo>
                    <a:pt x="74" y="52"/>
                  </a:lnTo>
                  <a:lnTo>
                    <a:pt x="70" y="56"/>
                  </a:lnTo>
                  <a:lnTo>
                    <a:pt x="70" y="52"/>
                  </a:lnTo>
                  <a:lnTo>
                    <a:pt x="70" y="52"/>
                  </a:lnTo>
                  <a:lnTo>
                    <a:pt x="70" y="52"/>
                  </a:lnTo>
                  <a:lnTo>
                    <a:pt x="70" y="48"/>
                  </a:lnTo>
                  <a:lnTo>
                    <a:pt x="63" y="56"/>
                  </a:lnTo>
                  <a:lnTo>
                    <a:pt x="63" y="59"/>
                  </a:lnTo>
                  <a:lnTo>
                    <a:pt x="63" y="59"/>
                  </a:lnTo>
                  <a:lnTo>
                    <a:pt x="63" y="63"/>
                  </a:lnTo>
                  <a:lnTo>
                    <a:pt x="59" y="59"/>
                  </a:lnTo>
                  <a:lnTo>
                    <a:pt x="59" y="59"/>
                  </a:lnTo>
                  <a:lnTo>
                    <a:pt x="59" y="56"/>
                  </a:lnTo>
                  <a:lnTo>
                    <a:pt x="59" y="56"/>
                  </a:lnTo>
                  <a:lnTo>
                    <a:pt x="56" y="59"/>
                  </a:lnTo>
                  <a:lnTo>
                    <a:pt x="48" y="56"/>
                  </a:lnTo>
                  <a:lnTo>
                    <a:pt x="48" y="59"/>
                  </a:lnTo>
                  <a:lnTo>
                    <a:pt x="48" y="59"/>
                  </a:lnTo>
                  <a:lnTo>
                    <a:pt x="48" y="63"/>
                  </a:lnTo>
                  <a:lnTo>
                    <a:pt x="48" y="63"/>
                  </a:lnTo>
                  <a:lnTo>
                    <a:pt x="45" y="63"/>
                  </a:lnTo>
                  <a:lnTo>
                    <a:pt x="45" y="59"/>
                  </a:lnTo>
                  <a:lnTo>
                    <a:pt x="45" y="59"/>
                  </a:lnTo>
                  <a:lnTo>
                    <a:pt x="41" y="63"/>
                  </a:lnTo>
                  <a:lnTo>
                    <a:pt x="41" y="59"/>
                  </a:lnTo>
                  <a:lnTo>
                    <a:pt x="33" y="67"/>
                  </a:lnTo>
                  <a:lnTo>
                    <a:pt x="33" y="67"/>
                  </a:lnTo>
                  <a:lnTo>
                    <a:pt x="30" y="63"/>
                  </a:lnTo>
                  <a:lnTo>
                    <a:pt x="26" y="63"/>
                  </a:lnTo>
                  <a:lnTo>
                    <a:pt x="26" y="67"/>
                  </a:lnTo>
                  <a:lnTo>
                    <a:pt x="26" y="71"/>
                  </a:lnTo>
                  <a:lnTo>
                    <a:pt x="22" y="78"/>
                  </a:lnTo>
                  <a:lnTo>
                    <a:pt x="22" y="78"/>
                  </a:lnTo>
                  <a:lnTo>
                    <a:pt x="19" y="82"/>
                  </a:lnTo>
                  <a:lnTo>
                    <a:pt x="19" y="85"/>
                  </a:lnTo>
                  <a:lnTo>
                    <a:pt x="19" y="89"/>
                  </a:lnTo>
                  <a:lnTo>
                    <a:pt x="19" y="89"/>
                  </a:lnTo>
                  <a:lnTo>
                    <a:pt x="19" y="93"/>
                  </a:lnTo>
                  <a:lnTo>
                    <a:pt x="19" y="97"/>
                  </a:lnTo>
                  <a:lnTo>
                    <a:pt x="22" y="108"/>
                  </a:lnTo>
                  <a:lnTo>
                    <a:pt x="22" y="108"/>
                  </a:lnTo>
                  <a:lnTo>
                    <a:pt x="26" y="111"/>
                  </a:lnTo>
                  <a:lnTo>
                    <a:pt x="26" y="111"/>
                  </a:lnTo>
                  <a:lnTo>
                    <a:pt x="26" y="115"/>
                  </a:lnTo>
                  <a:lnTo>
                    <a:pt x="26" y="115"/>
                  </a:lnTo>
                  <a:lnTo>
                    <a:pt x="22" y="123"/>
                  </a:lnTo>
                  <a:lnTo>
                    <a:pt x="19" y="126"/>
                  </a:lnTo>
                  <a:lnTo>
                    <a:pt x="19" y="130"/>
                  </a:lnTo>
                  <a:lnTo>
                    <a:pt x="19" y="130"/>
                  </a:lnTo>
                  <a:lnTo>
                    <a:pt x="15" y="134"/>
                  </a:lnTo>
                  <a:lnTo>
                    <a:pt x="15" y="134"/>
                  </a:lnTo>
                  <a:lnTo>
                    <a:pt x="15" y="141"/>
                  </a:lnTo>
                  <a:lnTo>
                    <a:pt x="11" y="141"/>
                  </a:lnTo>
                  <a:lnTo>
                    <a:pt x="8" y="141"/>
                  </a:lnTo>
                  <a:lnTo>
                    <a:pt x="4" y="145"/>
                  </a:lnTo>
                  <a:lnTo>
                    <a:pt x="4" y="149"/>
                  </a:lnTo>
                  <a:lnTo>
                    <a:pt x="0" y="152"/>
                  </a:lnTo>
                  <a:lnTo>
                    <a:pt x="4" y="156"/>
                  </a:lnTo>
                  <a:lnTo>
                    <a:pt x="0" y="160"/>
                  </a:lnTo>
                  <a:lnTo>
                    <a:pt x="4" y="160"/>
                  </a:lnTo>
                  <a:lnTo>
                    <a:pt x="4" y="167"/>
                  </a:lnTo>
                  <a:lnTo>
                    <a:pt x="8" y="171"/>
                  </a:lnTo>
                  <a:lnTo>
                    <a:pt x="8" y="174"/>
                  </a:lnTo>
                  <a:lnTo>
                    <a:pt x="8" y="174"/>
                  </a:lnTo>
                  <a:lnTo>
                    <a:pt x="8" y="178"/>
                  </a:lnTo>
                  <a:lnTo>
                    <a:pt x="11" y="174"/>
                  </a:lnTo>
                  <a:lnTo>
                    <a:pt x="8" y="178"/>
                  </a:lnTo>
                  <a:lnTo>
                    <a:pt x="4" y="178"/>
                  </a:lnTo>
                  <a:lnTo>
                    <a:pt x="4" y="182"/>
                  </a:lnTo>
                  <a:lnTo>
                    <a:pt x="8" y="186"/>
                  </a:lnTo>
                  <a:lnTo>
                    <a:pt x="4" y="193"/>
                  </a:lnTo>
                  <a:lnTo>
                    <a:pt x="8" y="193"/>
                  </a:lnTo>
                  <a:lnTo>
                    <a:pt x="8" y="197"/>
                  </a:lnTo>
                  <a:lnTo>
                    <a:pt x="8" y="197"/>
                  </a:lnTo>
                  <a:lnTo>
                    <a:pt x="11" y="200"/>
                  </a:lnTo>
                  <a:lnTo>
                    <a:pt x="11" y="200"/>
                  </a:lnTo>
                  <a:lnTo>
                    <a:pt x="15" y="204"/>
                  </a:lnTo>
                  <a:lnTo>
                    <a:pt x="15" y="204"/>
                  </a:lnTo>
                  <a:lnTo>
                    <a:pt x="19" y="204"/>
                  </a:lnTo>
                  <a:lnTo>
                    <a:pt x="19" y="204"/>
                  </a:lnTo>
                  <a:lnTo>
                    <a:pt x="22" y="204"/>
                  </a:lnTo>
                  <a:lnTo>
                    <a:pt x="26" y="208"/>
                  </a:lnTo>
                  <a:lnTo>
                    <a:pt x="26" y="208"/>
                  </a:lnTo>
                  <a:lnTo>
                    <a:pt x="26" y="212"/>
                  </a:lnTo>
                  <a:lnTo>
                    <a:pt x="26" y="212"/>
                  </a:lnTo>
                  <a:lnTo>
                    <a:pt x="26" y="212"/>
                  </a:lnTo>
                  <a:close/>
                  <a:moveTo>
                    <a:pt x="100" y="15"/>
                  </a:moveTo>
                  <a:lnTo>
                    <a:pt x="100" y="15"/>
                  </a:lnTo>
                  <a:lnTo>
                    <a:pt x="100" y="11"/>
                  </a:lnTo>
                  <a:lnTo>
                    <a:pt x="100" y="11"/>
                  </a:lnTo>
                  <a:lnTo>
                    <a:pt x="100" y="15"/>
                  </a:lnTo>
                  <a:lnTo>
                    <a:pt x="100" y="15"/>
                  </a:lnTo>
                  <a:close/>
                  <a:moveTo>
                    <a:pt x="100" y="19"/>
                  </a:moveTo>
                  <a:lnTo>
                    <a:pt x="100" y="19"/>
                  </a:lnTo>
                  <a:lnTo>
                    <a:pt x="100" y="19"/>
                  </a:lnTo>
                  <a:lnTo>
                    <a:pt x="100" y="22"/>
                  </a:lnTo>
                  <a:lnTo>
                    <a:pt x="100" y="19"/>
                  </a:lnTo>
                  <a:lnTo>
                    <a:pt x="100" y="19"/>
                  </a:lnTo>
                  <a:close/>
                  <a:moveTo>
                    <a:pt x="93" y="19"/>
                  </a:moveTo>
                  <a:lnTo>
                    <a:pt x="93" y="19"/>
                  </a:lnTo>
                  <a:lnTo>
                    <a:pt x="93" y="19"/>
                  </a:lnTo>
                  <a:lnTo>
                    <a:pt x="96" y="19"/>
                  </a:lnTo>
                  <a:lnTo>
                    <a:pt x="96" y="22"/>
                  </a:lnTo>
                  <a:lnTo>
                    <a:pt x="93" y="22"/>
                  </a:lnTo>
                  <a:lnTo>
                    <a:pt x="93" y="22"/>
                  </a:lnTo>
                  <a:lnTo>
                    <a:pt x="93" y="19"/>
                  </a:lnTo>
                  <a:lnTo>
                    <a:pt x="93" y="19"/>
                  </a:lnTo>
                  <a:close/>
                  <a:moveTo>
                    <a:pt x="115" y="78"/>
                  </a:moveTo>
                  <a:lnTo>
                    <a:pt x="115" y="78"/>
                  </a:lnTo>
                  <a:lnTo>
                    <a:pt x="115" y="74"/>
                  </a:lnTo>
                  <a:lnTo>
                    <a:pt x="115" y="74"/>
                  </a:lnTo>
                  <a:lnTo>
                    <a:pt x="119" y="74"/>
                  </a:lnTo>
                  <a:lnTo>
                    <a:pt x="119" y="71"/>
                  </a:lnTo>
                  <a:lnTo>
                    <a:pt x="119" y="74"/>
                  </a:lnTo>
                  <a:lnTo>
                    <a:pt x="119" y="74"/>
                  </a:lnTo>
                  <a:lnTo>
                    <a:pt x="115" y="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4" name="Freeform 150"/>
            <p:cNvSpPr>
              <a:spLocks/>
            </p:cNvSpPr>
            <p:nvPr/>
          </p:nvSpPr>
          <p:spPr bwMode="auto">
            <a:xfrm>
              <a:off x="4931190" y="3381830"/>
              <a:ext cx="218727" cy="319084"/>
            </a:xfrm>
            <a:custGeom>
              <a:avLst/>
              <a:gdLst>
                <a:gd name="T0" fmla="*/ 30 w 170"/>
                <a:gd name="T1" fmla="*/ 156 h 248"/>
                <a:gd name="T2" fmla="*/ 33 w 170"/>
                <a:gd name="T3" fmla="*/ 148 h 248"/>
                <a:gd name="T4" fmla="*/ 37 w 170"/>
                <a:gd name="T5" fmla="*/ 137 h 248"/>
                <a:gd name="T6" fmla="*/ 37 w 170"/>
                <a:gd name="T7" fmla="*/ 126 h 248"/>
                <a:gd name="T8" fmla="*/ 37 w 170"/>
                <a:gd name="T9" fmla="*/ 119 h 248"/>
                <a:gd name="T10" fmla="*/ 41 w 170"/>
                <a:gd name="T11" fmla="*/ 107 h 248"/>
                <a:gd name="T12" fmla="*/ 41 w 170"/>
                <a:gd name="T13" fmla="*/ 96 h 248"/>
                <a:gd name="T14" fmla="*/ 22 w 170"/>
                <a:gd name="T15" fmla="*/ 89 h 248"/>
                <a:gd name="T16" fmla="*/ 8 w 170"/>
                <a:gd name="T17" fmla="*/ 85 h 248"/>
                <a:gd name="T18" fmla="*/ 0 w 170"/>
                <a:gd name="T19" fmla="*/ 70 h 248"/>
                <a:gd name="T20" fmla="*/ 30 w 170"/>
                <a:gd name="T21" fmla="*/ 59 h 248"/>
                <a:gd name="T22" fmla="*/ 52 w 170"/>
                <a:gd name="T23" fmla="*/ 56 h 248"/>
                <a:gd name="T24" fmla="*/ 59 w 170"/>
                <a:gd name="T25" fmla="*/ 59 h 248"/>
                <a:gd name="T26" fmla="*/ 71 w 170"/>
                <a:gd name="T27" fmla="*/ 67 h 248"/>
                <a:gd name="T28" fmla="*/ 63 w 170"/>
                <a:gd name="T29" fmla="*/ 81 h 248"/>
                <a:gd name="T30" fmla="*/ 71 w 170"/>
                <a:gd name="T31" fmla="*/ 93 h 248"/>
                <a:gd name="T32" fmla="*/ 78 w 170"/>
                <a:gd name="T33" fmla="*/ 100 h 248"/>
                <a:gd name="T34" fmla="*/ 82 w 170"/>
                <a:gd name="T35" fmla="*/ 85 h 248"/>
                <a:gd name="T36" fmla="*/ 85 w 170"/>
                <a:gd name="T37" fmla="*/ 74 h 248"/>
                <a:gd name="T38" fmla="*/ 89 w 170"/>
                <a:gd name="T39" fmla="*/ 67 h 248"/>
                <a:gd name="T40" fmla="*/ 85 w 170"/>
                <a:gd name="T41" fmla="*/ 56 h 248"/>
                <a:gd name="T42" fmla="*/ 74 w 170"/>
                <a:gd name="T43" fmla="*/ 44 h 248"/>
                <a:gd name="T44" fmla="*/ 89 w 170"/>
                <a:gd name="T45" fmla="*/ 15 h 248"/>
                <a:gd name="T46" fmla="*/ 96 w 170"/>
                <a:gd name="T47" fmla="*/ 15 h 248"/>
                <a:gd name="T48" fmla="*/ 108 w 170"/>
                <a:gd name="T49" fmla="*/ 15 h 248"/>
                <a:gd name="T50" fmla="*/ 115 w 170"/>
                <a:gd name="T51" fmla="*/ 15 h 248"/>
                <a:gd name="T52" fmla="*/ 126 w 170"/>
                <a:gd name="T53" fmla="*/ 11 h 248"/>
                <a:gd name="T54" fmla="*/ 137 w 170"/>
                <a:gd name="T55" fmla="*/ 11 h 248"/>
                <a:gd name="T56" fmla="*/ 152 w 170"/>
                <a:gd name="T57" fmla="*/ 7 h 248"/>
                <a:gd name="T58" fmla="*/ 163 w 170"/>
                <a:gd name="T59" fmla="*/ 0 h 248"/>
                <a:gd name="T60" fmla="*/ 170 w 170"/>
                <a:gd name="T61" fmla="*/ 4 h 248"/>
                <a:gd name="T62" fmla="*/ 167 w 170"/>
                <a:gd name="T63" fmla="*/ 15 h 248"/>
                <a:gd name="T64" fmla="*/ 167 w 170"/>
                <a:gd name="T65" fmla="*/ 26 h 248"/>
                <a:gd name="T66" fmla="*/ 167 w 170"/>
                <a:gd name="T67" fmla="*/ 37 h 248"/>
                <a:gd name="T68" fmla="*/ 163 w 170"/>
                <a:gd name="T69" fmla="*/ 56 h 248"/>
                <a:gd name="T70" fmla="*/ 170 w 170"/>
                <a:gd name="T71" fmla="*/ 63 h 248"/>
                <a:gd name="T72" fmla="*/ 163 w 170"/>
                <a:gd name="T73" fmla="*/ 67 h 248"/>
                <a:gd name="T74" fmla="*/ 163 w 170"/>
                <a:gd name="T75" fmla="*/ 74 h 248"/>
                <a:gd name="T76" fmla="*/ 156 w 170"/>
                <a:gd name="T77" fmla="*/ 85 h 248"/>
                <a:gd name="T78" fmla="*/ 141 w 170"/>
                <a:gd name="T79" fmla="*/ 96 h 248"/>
                <a:gd name="T80" fmla="*/ 111 w 170"/>
                <a:gd name="T81" fmla="*/ 107 h 248"/>
                <a:gd name="T82" fmla="*/ 104 w 170"/>
                <a:gd name="T83" fmla="*/ 111 h 248"/>
                <a:gd name="T84" fmla="*/ 93 w 170"/>
                <a:gd name="T85" fmla="*/ 122 h 248"/>
                <a:gd name="T86" fmla="*/ 78 w 170"/>
                <a:gd name="T87" fmla="*/ 133 h 248"/>
                <a:gd name="T88" fmla="*/ 67 w 170"/>
                <a:gd name="T89" fmla="*/ 137 h 248"/>
                <a:gd name="T90" fmla="*/ 67 w 170"/>
                <a:gd name="T91" fmla="*/ 145 h 248"/>
                <a:gd name="T92" fmla="*/ 67 w 170"/>
                <a:gd name="T93" fmla="*/ 159 h 248"/>
                <a:gd name="T94" fmla="*/ 71 w 170"/>
                <a:gd name="T95" fmla="*/ 178 h 248"/>
                <a:gd name="T96" fmla="*/ 78 w 170"/>
                <a:gd name="T97" fmla="*/ 178 h 248"/>
                <a:gd name="T98" fmla="*/ 74 w 170"/>
                <a:gd name="T99" fmla="*/ 189 h 248"/>
                <a:gd name="T100" fmla="*/ 71 w 170"/>
                <a:gd name="T101" fmla="*/ 200 h 248"/>
                <a:gd name="T102" fmla="*/ 71 w 170"/>
                <a:gd name="T103" fmla="*/ 211 h 248"/>
                <a:gd name="T104" fmla="*/ 30 w 170"/>
                <a:gd name="T105" fmla="*/ 230 h 248"/>
                <a:gd name="T106" fmla="*/ 22 w 170"/>
                <a:gd name="T107" fmla="*/ 237 h 248"/>
                <a:gd name="T108" fmla="*/ 30 w 170"/>
                <a:gd name="T109" fmla="*/ 241 h 248"/>
                <a:gd name="T110" fmla="*/ 30 w 170"/>
                <a:gd name="T111" fmla="*/ 248 h 248"/>
                <a:gd name="T112" fmla="*/ 19 w 170"/>
                <a:gd name="T113" fmla="*/ 248 h 248"/>
                <a:gd name="T114" fmla="*/ 15 w 170"/>
                <a:gd name="T115" fmla="*/ 237 h 248"/>
                <a:gd name="T116" fmla="*/ 15 w 170"/>
                <a:gd name="T117" fmla="*/ 222 h 248"/>
                <a:gd name="T118" fmla="*/ 15 w 170"/>
                <a:gd name="T119" fmla="*/ 200 h 248"/>
                <a:gd name="T120" fmla="*/ 11 w 170"/>
                <a:gd name="T121" fmla="*/ 18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0" h="248">
                  <a:moveTo>
                    <a:pt x="11" y="182"/>
                  </a:moveTo>
                  <a:lnTo>
                    <a:pt x="30" y="167"/>
                  </a:lnTo>
                  <a:lnTo>
                    <a:pt x="30" y="163"/>
                  </a:lnTo>
                  <a:lnTo>
                    <a:pt x="30" y="159"/>
                  </a:lnTo>
                  <a:lnTo>
                    <a:pt x="30" y="156"/>
                  </a:lnTo>
                  <a:lnTo>
                    <a:pt x="30" y="152"/>
                  </a:lnTo>
                  <a:lnTo>
                    <a:pt x="30" y="152"/>
                  </a:lnTo>
                  <a:lnTo>
                    <a:pt x="30" y="148"/>
                  </a:lnTo>
                  <a:lnTo>
                    <a:pt x="33" y="148"/>
                  </a:lnTo>
                  <a:lnTo>
                    <a:pt x="33" y="148"/>
                  </a:lnTo>
                  <a:lnTo>
                    <a:pt x="37" y="145"/>
                  </a:lnTo>
                  <a:lnTo>
                    <a:pt x="37" y="141"/>
                  </a:lnTo>
                  <a:lnTo>
                    <a:pt x="37" y="141"/>
                  </a:lnTo>
                  <a:lnTo>
                    <a:pt x="37" y="137"/>
                  </a:lnTo>
                  <a:lnTo>
                    <a:pt x="37" y="137"/>
                  </a:lnTo>
                  <a:lnTo>
                    <a:pt x="37" y="133"/>
                  </a:lnTo>
                  <a:lnTo>
                    <a:pt x="37" y="133"/>
                  </a:lnTo>
                  <a:lnTo>
                    <a:pt x="33" y="130"/>
                  </a:lnTo>
                  <a:lnTo>
                    <a:pt x="33" y="130"/>
                  </a:lnTo>
                  <a:lnTo>
                    <a:pt x="37" y="126"/>
                  </a:lnTo>
                  <a:lnTo>
                    <a:pt x="37" y="126"/>
                  </a:lnTo>
                  <a:lnTo>
                    <a:pt x="37" y="122"/>
                  </a:lnTo>
                  <a:lnTo>
                    <a:pt x="37" y="119"/>
                  </a:lnTo>
                  <a:lnTo>
                    <a:pt x="41" y="119"/>
                  </a:lnTo>
                  <a:lnTo>
                    <a:pt x="37" y="119"/>
                  </a:lnTo>
                  <a:lnTo>
                    <a:pt x="37" y="119"/>
                  </a:lnTo>
                  <a:lnTo>
                    <a:pt x="37" y="115"/>
                  </a:lnTo>
                  <a:lnTo>
                    <a:pt x="37" y="111"/>
                  </a:lnTo>
                  <a:lnTo>
                    <a:pt x="41" y="107"/>
                  </a:lnTo>
                  <a:lnTo>
                    <a:pt x="41" y="107"/>
                  </a:lnTo>
                  <a:lnTo>
                    <a:pt x="41" y="104"/>
                  </a:lnTo>
                  <a:lnTo>
                    <a:pt x="41" y="104"/>
                  </a:lnTo>
                  <a:lnTo>
                    <a:pt x="41" y="100"/>
                  </a:lnTo>
                  <a:lnTo>
                    <a:pt x="41" y="96"/>
                  </a:lnTo>
                  <a:lnTo>
                    <a:pt x="41" y="96"/>
                  </a:lnTo>
                  <a:lnTo>
                    <a:pt x="37" y="96"/>
                  </a:lnTo>
                  <a:lnTo>
                    <a:pt x="33" y="93"/>
                  </a:lnTo>
                  <a:lnTo>
                    <a:pt x="33" y="89"/>
                  </a:lnTo>
                  <a:lnTo>
                    <a:pt x="26" y="89"/>
                  </a:lnTo>
                  <a:lnTo>
                    <a:pt x="22" y="89"/>
                  </a:lnTo>
                  <a:lnTo>
                    <a:pt x="22" y="85"/>
                  </a:lnTo>
                  <a:lnTo>
                    <a:pt x="15" y="85"/>
                  </a:lnTo>
                  <a:lnTo>
                    <a:pt x="11" y="81"/>
                  </a:lnTo>
                  <a:lnTo>
                    <a:pt x="11" y="85"/>
                  </a:lnTo>
                  <a:lnTo>
                    <a:pt x="8" y="85"/>
                  </a:lnTo>
                  <a:lnTo>
                    <a:pt x="8" y="81"/>
                  </a:lnTo>
                  <a:lnTo>
                    <a:pt x="8" y="81"/>
                  </a:lnTo>
                  <a:lnTo>
                    <a:pt x="0" y="81"/>
                  </a:lnTo>
                  <a:lnTo>
                    <a:pt x="0" y="74"/>
                  </a:lnTo>
                  <a:lnTo>
                    <a:pt x="0" y="70"/>
                  </a:lnTo>
                  <a:lnTo>
                    <a:pt x="0" y="70"/>
                  </a:lnTo>
                  <a:lnTo>
                    <a:pt x="8" y="67"/>
                  </a:lnTo>
                  <a:lnTo>
                    <a:pt x="11" y="67"/>
                  </a:lnTo>
                  <a:lnTo>
                    <a:pt x="26" y="59"/>
                  </a:lnTo>
                  <a:lnTo>
                    <a:pt x="30" y="59"/>
                  </a:lnTo>
                  <a:lnTo>
                    <a:pt x="41" y="56"/>
                  </a:lnTo>
                  <a:lnTo>
                    <a:pt x="45" y="56"/>
                  </a:lnTo>
                  <a:lnTo>
                    <a:pt x="48" y="52"/>
                  </a:lnTo>
                  <a:lnTo>
                    <a:pt x="48" y="56"/>
                  </a:lnTo>
                  <a:lnTo>
                    <a:pt x="52" y="56"/>
                  </a:lnTo>
                  <a:lnTo>
                    <a:pt x="52" y="59"/>
                  </a:lnTo>
                  <a:lnTo>
                    <a:pt x="52" y="59"/>
                  </a:lnTo>
                  <a:lnTo>
                    <a:pt x="56" y="59"/>
                  </a:lnTo>
                  <a:lnTo>
                    <a:pt x="56" y="59"/>
                  </a:lnTo>
                  <a:lnTo>
                    <a:pt x="59" y="59"/>
                  </a:lnTo>
                  <a:lnTo>
                    <a:pt x="59" y="59"/>
                  </a:lnTo>
                  <a:lnTo>
                    <a:pt x="63" y="59"/>
                  </a:lnTo>
                  <a:lnTo>
                    <a:pt x="67" y="59"/>
                  </a:lnTo>
                  <a:lnTo>
                    <a:pt x="71" y="63"/>
                  </a:lnTo>
                  <a:lnTo>
                    <a:pt x="71" y="67"/>
                  </a:lnTo>
                  <a:lnTo>
                    <a:pt x="67" y="70"/>
                  </a:lnTo>
                  <a:lnTo>
                    <a:pt x="63" y="74"/>
                  </a:lnTo>
                  <a:lnTo>
                    <a:pt x="63" y="78"/>
                  </a:lnTo>
                  <a:lnTo>
                    <a:pt x="63" y="78"/>
                  </a:lnTo>
                  <a:lnTo>
                    <a:pt x="63" y="81"/>
                  </a:lnTo>
                  <a:lnTo>
                    <a:pt x="63" y="85"/>
                  </a:lnTo>
                  <a:lnTo>
                    <a:pt x="63" y="89"/>
                  </a:lnTo>
                  <a:lnTo>
                    <a:pt x="67" y="89"/>
                  </a:lnTo>
                  <a:lnTo>
                    <a:pt x="71" y="93"/>
                  </a:lnTo>
                  <a:lnTo>
                    <a:pt x="71" y="93"/>
                  </a:lnTo>
                  <a:lnTo>
                    <a:pt x="74" y="96"/>
                  </a:lnTo>
                  <a:lnTo>
                    <a:pt x="74" y="96"/>
                  </a:lnTo>
                  <a:lnTo>
                    <a:pt x="74" y="100"/>
                  </a:lnTo>
                  <a:lnTo>
                    <a:pt x="74" y="100"/>
                  </a:lnTo>
                  <a:lnTo>
                    <a:pt x="78" y="100"/>
                  </a:lnTo>
                  <a:lnTo>
                    <a:pt x="78" y="100"/>
                  </a:lnTo>
                  <a:lnTo>
                    <a:pt x="78" y="96"/>
                  </a:lnTo>
                  <a:lnTo>
                    <a:pt x="82" y="93"/>
                  </a:lnTo>
                  <a:lnTo>
                    <a:pt x="82" y="89"/>
                  </a:lnTo>
                  <a:lnTo>
                    <a:pt x="82" y="85"/>
                  </a:lnTo>
                  <a:lnTo>
                    <a:pt x="85" y="85"/>
                  </a:lnTo>
                  <a:lnTo>
                    <a:pt x="89" y="81"/>
                  </a:lnTo>
                  <a:lnTo>
                    <a:pt x="89" y="81"/>
                  </a:lnTo>
                  <a:lnTo>
                    <a:pt x="89" y="74"/>
                  </a:lnTo>
                  <a:lnTo>
                    <a:pt x="85" y="74"/>
                  </a:lnTo>
                  <a:lnTo>
                    <a:pt x="89" y="70"/>
                  </a:lnTo>
                  <a:lnTo>
                    <a:pt x="85" y="70"/>
                  </a:lnTo>
                  <a:lnTo>
                    <a:pt x="89" y="70"/>
                  </a:lnTo>
                  <a:lnTo>
                    <a:pt x="89" y="70"/>
                  </a:lnTo>
                  <a:lnTo>
                    <a:pt x="89" y="67"/>
                  </a:lnTo>
                  <a:lnTo>
                    <a:pt x="93" y="67"/>
                  </a:lnTo>
                  <a:lnTo>
                    <a:pt x="93" y="67"/>
                  </a:lnTo>
                  <a:lnTo>
                    <a:pt x="89" y="63"/>
                  </a:lnTo>
                  <a:lnTo>
                    <a:pt x="89" y="59"/>
                  </a:lnTo>
                  <a:lnTo>
                    <a:pt x="85" y="56"/>
                  </a:lnTo>
                  <a:lnTo>
                    <a:pt x="85" y="52"/>
                  </a:lnTo>
                  <a:lnTo>
                    <a:pt x="78" y="48"/>
                  </a:lnTo>
                  <a:lnTo>
                    <a:pt x="78" y="48"/>
                  </a:lnTo>
                  <a:lnTo>
                    <a:pt x="74" y="44"/>
                  </a:lnTo>
                  <a:lnTo>
                    <a:pt x="74" y="44"/>
                  </a:lnTo>
                  <a:lnTo>
                    <a:pt x="67" y="41"/>
                  </a:lnTo>
                  <a:lnTo>
                    <a:pt x="67" y="30"/>
                  </a:lnTo>
                  <a:lnTo>
                    <a:pt x="71" y="15"/>
                  </a:lnTo>
                  <a:lnTo>
                    <a:pt x="85" y="15"/>
                  </a:lnTo>
                  <a:lnTo>
                    <a:pt x="89" y="15"/>
                  </a:lnTo>
                  <a:lnTo>
                    <a:pt x="89" y="11"/>
                  </a:lnTo>
                  <a:lnTo>
                    <a:pt x="93" y="11"/>
                  </a:lnTo>
                  <a:lnTo>
                    <a:pt x="93" y="15"/>
                  </a:lnTo>
                  <a:lnTo>
                    <a:pt x="93" y="15"/>
                  </a:lnTo>
                  <a:lnTo>
                    <a:pt x="96" y="15"/>
                  </a:lnTo>
                  <a:lnTo>
                    <a:pt x="96" y="15"/>
                  </a:lnTo>
                  <a:lnTo>
                    <a:pt x="100" y="18"/>
                  </a:lnTo>
                  <a:lnTo>
                    <a:pt x="100" y="18"/>
                  </a:lnTo>
                  <a:lnTo>
                    <a:pt x="104" y="18"/>
                  </a:lnTo>
                  <a:lnTo>
                    <a:pt x="108" y="15"/>
                  </a:lnTo>
                  <a:lnTo>
                    <a:pt x="108" y="15"/>
                  </a:lnTo>
                  <a:lnTo>
                    <a:pt x="111" y="15"/>
                  </a:lnTo>
                  <a:lnTo>
                    <a:pt x="111" y="15"/>
                  </a:lnTo>
                  <a:lnTo>
                    <a:pt x="111" y="15"/>
                  </a:lnTo>
                  <a:lnTo>
                    <a:pt x="115" y="15"/>
                  </a:lnTo>
                  <a:lnTo>
                    <a:pt x="115" y="18"/>
                  </a:lnTo>
                  <a:lnTo>
                    <a:pt x="119" y="15"/>
                  </a:lnTo>
                  <a:lnTo>
                    <a:pt x="126" y="15"/>
                  </a:lnTo>
                  <a:lnTo>
                    <a:pt x="126" y="15"/>
                  </a:lnTo>
                  <a:lnTo>
                    <a:pt x="126" y="11"/>
                  </a:lnTo>
                  <a:lnTo>
                    <a:pt x="126" y="11"/>
                  </a:lnTo>
                  <a:lnTo>
                    <a:pt x="130" y="11"/>
                  </a:lnTo>
                  <a:lnTo>
                    <a:pt x="130" y="11"/>
                  </a:lnTo>
                  <a:lnTo>
                    <a:pt x="133" y="11"/>
                  </a:lnTo>
                  <a:lnTo>
                    <a:pt x="137" y="11"/>
                  </a:lnTo>
                  <a:lnTo>
                    <a:pt x="137" y="11"/>
                  </a:lnTo>
                  <a:lnTo>
                    <a:pt x="145" y="7"/>
                  </a:lnTo>
                  <a:lnTo>
                    <a:pt x="148" y="11"/>
                  </a:lnTo>
                  <a:lnTo>
                    <a:pt x="148" y="7"/>
                  </a:lnTo>
                  <a:lnTo>
                    <a:pt x="152" y="7"/>
                  </a:lnTo>
                  <a:lnTo>
                    <a:pt x="156" y="7"/>
                  </a:lnTo>
                  <a:lnTo>
                    <a:pt x="156" y="4"/>
                  </a:lnTo>
                  <a:lnTo>
                    <a:pt x="159" y="4"/>
                  </a:lnTo>
                  <a:lnTo>
                    <a:pt x="163" y="4"/>
                  </a:lnTo>
                  <a:lnTo>
                    <a:pt x="163" y="0"/>
                  </a:lnTo>
                  <a:lnTo>
                    <a:pt x="167" y="0"/>
                  </a:lnTo>
                  <a:lnTo>
                    <a:pt x="170" y="0"/>
                  </a:lnTo>
                  <a:lnTo>
                    <a:pt x="170" y="0"/>
                  </a:lnTo>
                  <a:lnTo>
                    <a:pt x="170" y="0"/>
                  </a:lnTo>
                  <a:lnTo>
                    <a:pt x="170" y="4"/>
                  </a:lnTo>
                  <a:lnTo>
                    <a:pt x="170" y="7"/>
                  </a:lnTo>
                  <a:lnTo>
                    <a:pt x="170" y="7"/>
                  </a:lnTo>
                  <a:lnTo>
                    <a:pt x="167" y="11"/>
                  </a:lnTo>
                  <a:lnTo>
                    <a:pt x="167" y="11"/>
                  </a:lnTo>
                  <a:lnTo>
                    <a:pt x="167" y="15"/>
                  </a:lnTo>
                  <a:lnTo>
                    <a:pt x="167" y="15"/>
                  </a:lnTo>
                  <a:lnTo>
                    <a:pt x="167" y="15"/>
                  </a:lnTo>
                  <a:lnTo>
                    <a:pt x="167" y="22"/>
                  </a:lnTo>
                  <a:lnTo>
                    <a:pt x="167" y="22"/>
                  </a:lnTo>
                  <a:lnTo>
                    <a:pt x="167" y="26"/>
                  </a:lnTo>
                  <a:lnTo>
                    <a:pt x="167" y="30"/>
                  </a:lnTo>
                  <a:lnTo>
                    <a:pt x="167" y="30"/>
                  </a:lnTo>
                  <a:lnTo>
                    <a:pt x="167" y="33"/>
                  </a:lnTo>
                  <a:lnTo>
                    <a:pt x="167" y="33"/>
                  </a:lnTo>
                  <a:lnTo>
                    <a:pt x="167" y="37"/>
                  </a:lnTo>
                  <a:lnTo>
                    <a:pt x="167" y="44"/>
                  </a:lnTo>
                  <a:lnTo>
                    <a:pt x="167" y="44"/>
                  </a:lnTo>
                  <a:lnTo>
                    <a:pt x="167" y="48"/>
                  </a:lnTo>
                  <a:lnTo>
                    <a:pt x="167" y="56"/>
                  </a:lnTo>
                  <a:lnTo>
                    <a:pt x="163" y="56"/>
                  </a:lnTo>
                  <a:lnTo>
                    <a:pt x="163" y="56"/>
                  </a:lnTo>
                  <a:lnTo>
                    <a:pt x="163" y="56"/>
                  </a:lnTo>
                  <a:lnTo>
                    <a:pt x="167" y="56"/>
                  </a:lnTo>
                  <a:lnTo>
                    <a:pt x="170" y="56"/>
                  </a:lnTo>
                  <a:lnTo>
                    <a:pt x="170" y="63"/>
                  </a:lnTo>
                  <a:lnTo>
                    <a:pt x="167" y="67"/>
                  </a:lnTo>
                  <a:lnTo>
                    <a:pt x="167" y="67"/>
                  </a:lnTo>
                  <a:lnTo>
                    <a:pt x="167" y="67"/>
                  </a:lnTo>
                  <a:lnTo>
                    <a:pt x="167" y="67"/>
                  </a:lnTo>
                  <a:lnTo>
                    <a:pt x="163" y="67"/>
                  </a:lnTo>
                  <a:lnTo>
                    <a:pt x="163" y="70"/>
                  </a:lnTo>
                  <a:lnTo>
                    <a:pt x="163" y="70"/>
                  </a:lnTo>
                  <a:lnTo>
                    <a:pt x="163" y="70"/>
                  </a:lnTo>
                  <a:lnTo>
                    <a:pt x="167" y="70"/>
                  </a:lnTo>
                  <a:lnTo>
                    <a:pt x="163" y="74"/>
                  </a:lnTo>
                  <a:lnTo>
                    <a:pt x="163" y="78"/>
                  </a:lnTo>
                  <a:lnTo>
                    <a:pt x="163" y="78"/>
                  </a:lnTo>
                  <a:lnTo>
                    <a:pt x="159" y="81"/>
                  </a:lnTo>
                  <a:lnTo>
                    <a:pt x="159" y="81"/>
                  </a:lnTo>
                  <a:lnTo>
                    <a:pt x="156" y="85"/>
                  </a:lnTo>
                  <a:lnTo>
                    <a:pt x="152" y="85"/>
                  </a:lnTo>
                  <a:lnTo>
                    <a:pt x="152" y="89"/>
                  </a:lnTo>
                  <a:lnTo>
                    <a:pt x="141" y="96"/>
                  </a:lnTo>
                  <a:lnTo>
                    <a:pt x="141" y="96"/>
                  </a:lnTo>
                  <a:lnTo>
                    <a:pt x="141" y="96"/>
                  </a:lnTo>
                  <a:lnTo>
                    <a:pt x="130" y="104"/>
                  </a:lnTo>
                  <a:lnTo>
                    <a:pt x="126" y="100"/>
                  </a:lnTo>
                  <a:lnTo>
                    <a:pt x="126" y="104"/>
                  </a:lnTo>
                  <a:lnTo>
                    <a:pt x="119" y="104"/>
                  </a:lnTo>
                  <a:lnTo>
                    <a:pt x="111" y="107"/>
                  </a:lnTo>
                  <a:lnTo>
                    <a:pt x="111" y="107"/>
                  </a:lnTo>
                  <a:lnTo>
                    <a:pt x="111" y="107"/>
                  </a:lnTo>
                  <a:lnTo>
                    <a:pt x="108" y="115"/>
                  </a:lnTo>
                  <a:lnTo>
                    <a:pt x="104" y="115"/>
                  </a:lnTo>
                  <a:lnTo>
                    <a:pt x="104" y="111"/>
                  </a:lnTo>
                  <a:lnTo>
                    <a:pt x="104" y="115"/>
                  </a:lnTo>
                  <a:lnTo>
                    <a:pt x="100" y="115"/>
                  </a:lnTo>
                  <a:lnTo>
                    <a:pt x="100" y="119"/>
                  </a:lnTo>
                  <a:lnTo>
                    <a:pt x="93" y="122"/>
                  </a:lnTo>
                  <a:lnTo>
                    <a:pt x="93" y="122"/>
                  </a:lnTo>
                  <a:lnTo>
                    <a:pt x="93" y="126"/>
                  </a:lnTo>
                  <a:lnTo>
                    <a:pt x="93" y="126"/>
                  </a:lnTo>
                  <a:lnTo>
                    <a:pt x="93" y="126"/>
                  </a:lnTo>
                  <a:lnTo>
                    <a:pt x="89" y="126"/>
                  </a:lnTo>
                  <a:lnTo>
                    <a:pt x="78" y="133"/>
                  </a:lnTo>
                  <a:lnTo>
                    <a:pt x="78" y="137"/>
                  </a:lnTo>
                  <a:lnTo>
                    <a:pt x="78" y="137"/>
                  </a:lnTo>
                  <a:lnTo>
                    <a:pt x="71" y="137"/>
                  </a:lnTo>
                  <a:lnTo>
                    <a:pt x="71" y="141"/>
                  </a:lnTo>
                  <a:lnTo>
                    <a:pt x="67" y="137"/>
                  </a:lnTo>
                  <a:lnTo>
                    <a:pt x="67" y="137"/>
                  </a:lnTo>
                  <a:lnTo>
                    <a:pt x="67" y="141"/>
                  </a:lnTo>
                  <a:lnTo>
                    <a:pt x="67" y="141"/>
                  </a:lnTo>
                  <a:lnTo>
                    <a:pt x="67" y="145"/>
                  </a:lnTo>
                  <a:lnTo>
                    <a:pt x="67" y="145"/>
                  </a:lnTo>
                  <a:lnTo>
                    <a:pt x="67" y="148"/>
                  </a:lnTo>
                  <a:lnTo>
                    <a:pt x="63" y="148"/>
                  </a:lnTo>
                  <a:lnTo>
                    <a:pt x="71" y="156"/>
                  </a:lnTo>
                  <a:lnTo>
                    <a:pt x="71" y="159"/>
                  </a:lnTo>
                  <a:lnTo>
                    <a:pt x="67" y="159"/>
                  </a:lnTo>
                  <a:lnTo>
                    <a:pt x="71" y="159"/>
                  </a:lnTo>
                  <a:lnTo>
                    <a:pt x="71" y="163"/>
                  </a:lnTo>
                  <a:lnTo>
                    <a:pt x="71" y="167"/>
                  </a:lnTo>
                  <a:lnTo>
                    <a:pt x="74" y="171"/>
                  </a:lnTo>
                  <a:lnTo>
                    <a:pt x="71" y="178"/>
                  </a:lnTo>
                  <a:lnTo>
                    <a:pt x="74" y="182"/>
                  </a:lnTo>
                  <a:lnTo>
                    <a:pt x="74" y="182"/>
                  </a:lnTo>
                  <a:lnTo>
                    <a:pt x="74" y="178"/>
                  </a:lnTo>
                  <a:lnTo>
                    <a:pt x="74" y="174"/>
                  </a:lnTo>
                  <a:lnTo>
                    <a:pt x="78" y="178"/>
                  </a:lnTo>
                  <a:lnTo>
                    <a:pt x="78" y="178"/>
                  </a:lnTo>
                  <a:lnTo>
                    <a:pt x="78" y="182"/>
                  </a:lnTo>
                  <a:lnTo>
                    <a:pt x="74" y="185"/>
                  </a:lnTo>
                  <a:lnTo>
                    <a:pt x="74" y="189"/>
                  </a:lnTo>
                  <a:lnTo>
                    <a:pt x="74" y="189"/>
                  </a:lnTo>
                  <a:lnTo>
                    <a:pt x="74" y="193"/>
                  </a:lnTo>
                  <a:lnTo>
                    <a:pt x="74" y="196"/>
                  </a:lnTo>
                  <a:lnTo>
                    <a:pt x="74" y="196"/>
                  </a:lnTo>
                  <a:lnTo>
                    <a:pt x="71" y="200"/>
                  </a:lnTo>
                  <a:lnTo>
                    <a:pt x="71" y="200"/>
                  </a:lnTo>
                  <a:lnTo>
                    <a:pt x="71" y="204"/>
                  </a:lnTo>
                  <a:lnTo>
                    <a:pt x="74" y="200"/>
                  </a:lnTo>
                  <a:lnTo>
                    <a:pt x="74" y="204"/>
                  </a:lnTo>
                  <a:lnTo>
                    <a:pt x="74" y="208"/>
                  </a:lnTo>
                  <a:lnTo>
                    <a:pt x="71" y="211"/>
                  </a:lnTo>
                  <a:lnTo>
                    <a:pt x="67" y="215"/>
                  </a:lnTo>
                  <a:lnTo>
                    <a:pt x="56" y="219"/>
                  </a:lnTo>
                  <a:lnTo>
                    <a:pt x="41" y="222"/>
                  </a:lnTo>
                  <a:lnTo>
                    <a:pt x="37" y="226"/>
                  </a:lnTo>
                  <a:lnTo>
                    <a:pt x="30" y="230"/>
                  </a:lnTo>
                  <a:lnTo>
                    <a:pt x="30" y="230"/>
                  </a:lnTo>
                  <a:lnTo>
                    <a:pt x="30" y="234"/>
                  </a:lnTo>
                  <a:lnTo>
                    <a:pt x="26" y="237"/>
                  </a:lnTo>
                  <a:lnTo>
                    <a:pt x="26" y="237"/>
                  </a:lnTo>
                  <a:lnTo>
                    <a:pt x="22" y="237"/>
                  </a:lnTo>
                  <a:lnTo>
                    <a:pt x="22" y="237"/>
                  </a:lnTo>
                  <a:lnTo>
                    <a:pt x="26" y="241"/>
                  </a:lnTo>
                  <a:lnTo>
                    <a:pt x="26" y="241"/>
                  </a:lnTo>
                  <a:lnTo>
                    <a:pt x="26" y="241"/>
                  </a:lnTo>
                  <a:lnTo>
                    <a:pt x="30" y="241"/>
                  </a:lnTo>
                  <a:lnTo>
                    <a:pt x="30" y="241"/>
                  </a:lnTo>
                  <a:lnTo>
                    <a:pt x="30" y="237"/>
                  </a:lnTo>
                  <a:lnTo>
                    <a:pt x="30" y="241"/>
                  </a:lnTo>
                  <a:lnTo>
                    <a:pt x="30" y="245"/>
                  </a:lnTo>
                  <a:lnTo>
                    <a:pt x="30" y="248"/>
                  </a:lnTo>
                  <a:lnTo>
                    <a:pt x="30" y="248"/>
                  </a:lnTo>
                  <a:lnTo>
                    <a:pt x="26" y="248"/>
                  </a:lnTo>
                  <a:lnTo>
                    <a:pt x="19" y="248"/>
                  </a:lnTo>
                  <a:lnTo>
                    <a:pt x="19" y="248"/>
                  </a:lnTo>
                  <a:lnTo>
                    <a:pt x="19" y="248"/>
                  </a:lnTo>
                  <a:lnTo>
                    <a:pt x="19" y="245"/>
                  </a:lnTo>
                  <a:lnTo>
                    <a:pt x="19" y="245"/>
                  </a:lnTo>
                  <a:lnTo>
                    <a:pt x="19" y="241"/>
                  </a:lnTo>
                  <a:lnTo>
                    <a:pt x="19" y="241"/>
                  </a:lnTo>
                  <a:lnTo>
                    <a:pt x="15" y="237"/>
                  </a:lnTo>
                  <a:lnTo>
                    <a:pt x="15" y="237"/>
                  </a:lnTo>
                  <a:lnTo>
                    <a:pt x="15" y="237"/>
                  </a:lnTo>
                  <a:lnTo>
                    <a:pt x="15" y="234"/>
                  </a:lnTo>
                  <a:lnTo>
                    <a:pt x="15" y="226"/>
                  </a:lnTo>
                  <a:lnTo>
                    <a:pt x="15" y="222"/>
                  </a:lnTo>
                  <a:lnTo>
                    <a:pt x="15" y="211"/>
                  </a:lnTo>
                  <a:lnTo>
                    <a:pt x="15" y="208"/>
                  </a:lnTo>
                  <a:lnTo>
                    <a:pt x="15" y="204"/>
                  </a:lnTo>
                  <a:lnTo>
                    <a:pt x="15" y="204"/>
                  </a:lnTo>
                  <a:lnTo>
                    <a:pt x="15" y="200"/>
                  </a:lnTo>
                  <a:lnTo>
                    <a:pt x="15" y="196"/>
                  </a:lnTo>
                  <a:lnTo>
                    <a:pt x="11" y="193"/>
                  </a:lnTo>
                  <a:lnTo>
                    <a:pt x="11" y="185"/>
                  </a:lnTo>
                  <a:lnTo>
                    <a:pt x="11" y="182"/>
                  </a:lnTo>
                  <a:lnTo>
                    <a:pt x="11" y="18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5" name="Freeform 151"/>
            <p:cNvSpPr>
              <a:spLocks/>
            </p:cNvSpPr>
            <p:nvPr/>
          </p:nvSpPr>
          <p:spPr bwMode="auto">
            <a:xfrm>
              <a:off x="4926044" y="3682902"/>
              <a:ext cx="29593" cy="28306"/>
            </a:xfrm>
            <a:custGeom>
              <a:avLst/>
              <a:gdLst>
                <a:gd name="T0" fmla="*/ 19 w 23"/>
                <a:gd name="T1" fmla="*/ 3 h 22"/>
                <a:gd name="T2" fmla="*/ 19 w 23"/>
                <a:gd name="T3" fmla="*/ 3 h 22"/>
                <a:gd name="T4" fmla="*/ 19 w 23"/>
                <a:gd name="T5" fmla="*/ 3 h 22"/>
                <a:gd name="T6" fmla="*/ 23 w 23"/>
                <a:gd name="T7" fmla="*/ 7 h 22"/>
                <a:gd name="T8" fmla="*/ 23 w 23"/>
                <a:gd name="T9" fmla="*/ 7 h 22"/>
                <a:gd name="T10" fmla="*/ 23 w 23"/>
                <a:gd name="T11" fmla="*/ 11 h 22"/>
                <a:gd name="T12" fmla="*/ 23 w 23"/>
                <a:gd name="T13" fmla="*/ 11 h 22"/>
                <a:gd name="T14" fmla="*/ 23 w 23"/>
                <a:gd name="T15" fmla="*/ 14 h 22"/>
                <a:gd name="T16" fmla="*/ 23 w 23"/>
                <a:gd name="T17" fmla="*/ 14 h 22"/>
                <a:gd name="T18" fmla="*/ 23 w 23"/>
                <a:gd name="T19" fmla="*/ 14 h 22"/>
                <a:gd name="T20" fmla="*/ 19 w 23"/>
                <a:gd name="T21" fmla="*/ 14 h 22"/>
                <a:gd name="T22" fmla="*/ 19 w 23"/>
                <a:gd name="T23" fmla="*/ 18 h 22"/>
                <a:gd name="T24" fmla="*/ 19 w 23"/>
                <a:gd name="T25" fmla="*/ 22 h 22"/>
                <a:gd name="T26" fmla="*/ 15 w 23"/>
                <a:gd name="T27" fmla="*/ 22 h 22"/>
                <a:gd name="T28" fmla="*/ 12 w 23"/>
                <a:gd name="T29" fmla="*/ 22 h 22"/>
                <a:gd name="T30" fmla="*/ 4 w 23"/>
                <a:gd name="T31" fmla="*/ 18 h 22"/>
                <a:gd name="T32" fmla="*/ 4 w 23"/>
                <a:gd name="T33" fmla="*/ 14 h 22"/>
                <a:gd name="T34" fmla="*/ 0 w 23"/>
                <a:gd name="T35" fmla="*/ 14 h 22"/>
                <a:gd name="T36" fmla="*/ 0 w 23"/>
                <a:gd name="T37" fmla="*/ 11 h 22"/>
                <a:gd name="T38" fmla="*/ 0 w 23"/>
                <a:gd name="T39" fmla="*/ 7 h 22"/>
                <a:gd name="T40" fmla="*/ 4 w 23"/>
                <a:gd name="T41" fmla="*/ 3 h 22"/>
                <a:gd name="T42" fmla="*/ 8 w 23"/>
                <a:gd name="T43" fmla="*/ 0 h 22"/>
                <a:gd name="T44" fmla="*/ 8 w 23"/>
                <a:gd name="T45" fmla="*/ 0 h 22"/>
                <a:gd name="T46" fmla="*/ 12 w 23"/>
                <a:gd name="T47" fmla="*/ 0 h 22"/>
                <a:gd name="T48" fmla="*/ 15 w 23"/>
                <a:gd name="T49" fmla="*/ 3 h 22"/>
                <a:gd name="T50" fmla="*/ 19 w 23"/>
                <a:gd name="T51" fmla="*/ 3 h 22"/>
                <a:gd name="T52" fmla="*/ 19 w 23"/>
                <a:gd name="T53"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2">
                  <a:moveTo>
                    <a:pt x="19" y="3"/>
                  </a:moveTo>
                  <a:lnTo>
                    <a:pt x="19" y="3"/>
                  </a:lnTo>
                  <a:lnTo>
                    <a:pt x="19" y="3"/>
                  </a:lnTo>
                  <a:lnTo>
                    <a:pt x="23" y="7"/>
                  </a:lnTo>
                  <a:lnTo>
                    <a:pt x="23" y="7"/>
                  </a:lnTo>
                  <a:lnTo>
                    <a:pt x="23" y="11"/>
                  </a:lnTo>
                  <a:lnTo>
                    <a:pt x="23" y="11"/>
                  </a:lnTo>
                  <a:lnTo>
                    <a:pt x="23" y="14"/>
                  </a:lnTo>
                  <a:lnTo>
                    <a:pt x="23" y="14"/>
                  </a:lnTo>
                  <a:lnTo>
                    <a:pt x="23" y="14"/>
                  </a:lnTo>
                  <a:lnTo>
                    <a:pt x="19" y="14"/>
                  </a:lnTo>
                  <a:lnTo>
                    <a:pt x="19" y="18"/>
                  </a:lnTo>
                  <a:lnTo>
                    <a:pt x="19" y="22"/>
                  </a:lnTo>
                  <a:lnTo>
                    <a:pt x="15" y="22"/>
                  </a:lnTo>
                  <a:lnTo>
                    <a:pt x="12" y="22"/>
                  </a:lnTo>
                  <a:lnTo>
                    <a:pt x="4" y="18"/>
                  </a:lnTo>
                  <a:lnTo>
                    <a:pt x="4" y="14"/>
                  </a:lnTo>
                  <a:lnTo>
                    <a:pt x="0" y="14"/>
                  </a:lnTo>
                  <a:lnTo>
                    <a:pt x="0" y="11"/>
                  </a:lnTo>
                  <a:lnTo>
                    <a:pt x="0" y="7"/>
                  </a:lnTo>
                  <a:lnTo>
                    <a:pt x="4" y="3"/>
                  </a:lnTo>
                  <a:lnTo>
                    <a:pt x="8" y="0"/>
                  </a:lnTo>
                  <a:lnTo>
                    <a:pt x="8" y="0"/>
                  </a:lnTo>
                  <a:lnTo>
                    <a:pt x="12" y="0"/>
                  </a:lnTo>
                  <a:lnTo>
                    <a:pt x="15" y="3"/>
                  </a:lnTo>
                  <a:lnTo>
                    <a:pt x="19" y="3"/>
                  </a:lnTo>
                  <a:lnTo>
                    <a:pt x="19" y="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6" name="Freeform 152"/>
            <p:cNvSpPr>
              <a:spLocks noEditPoints="1"/>
            </p:cNvSpPr>
            <p:nvPr/>
          </p:nvSpPr>
          <p:spPr bwMode="auto">
            <a:xfrm>
              <a:off x="4626258" y="3610850"/>
              <a:ext cx="343531" cy="262473"/>
            </a:xfrm>
            <a:custGeom>
              <a:avLst/>
              <a:gdLst>
                <a:gd name="T0" fmla="*/ 4 w 267"/>
                <a:gd name="T1" fmla="*/ 96 h 204"/>
                <a:gd name="T2" fmla="*/ 15 w 267"/>
                <a:gd name="T3" fmla="*/ 96 h 204"/>
                <a:gd name="T4" fmla="*/ 30 w 267"/>
                <a:gd name="T5" fmla="*/ 104 h 204"/>
                <a:gd name="T6" fmla="*/ 41 w 267"/>
                <a:gd name="T7" fmla="*/ 108 h 204"/>
                <a:gd name="T8" fmla="*/ 48 w 267"/>
                <a:gd name="T9" fmla="*/ 100 h 204"/>
                <a:gd name="T10" fmla="*/ 67 w 267"/>
                <a:gd name="T11" fmla="*/ 48 h 204"/>
                <a:gd name="T12" fmla="*/ 71 w 267"/>
                <a:gd name="T13" fmla="*/ 70 h 204"/>
                <a:gd name="T14" fmla="*/ 85 w 267"/>
                <a:gd name="T15" fmla="*/ 70 h 204"/>
                <a:gd name="T16" fmla="*/ 104 w 267"/>
                <a:gd name="T17" fmla="*/ 59 h 204"/>
                <a:gd name="T18" fmla="*/ 122 w 267"/>
                <a:gd name="T19" fmla="*/ 52 h 204"/>
                <a:gd name="T20" fmla="*/ 137 w 267"/>
                <a:gd name="T21" fmla="*/ 56 h 204"/>
                <a:gd name="T22" fmla="*/ 152 w 267"/>
                <a:gd name="T23" fmla="*/ 56 h 204"/>
                <a:gd name="T24" fmla="*/ 152 w 267"/>
                <a:gd name="T25" fmla="*/ 44 h 204"/>
                <a:gd name="T26" fmla="*/ 163 w 267"/>
                <a:gd name="T27" fmla="*/ 37 h 204"/>
                <a:gd name="T28" fmla="*/ 171 w 267"/>
                <a:gd name="T29" fmla="*/ 30 h 204"/>
                <a:gd name="T30" fmla="*/ 178 w 267"/>
                <a:gd name="T31" fmla="*/ 18 h 204"/>
                <a:gd name="T32" fmla="*/ 185 w 267"/>
                <a:gd name="T33" fmla="*/ 15 h 204"/>
                <a:gd name="T34" fmla="*/ 196 w 267"/>
                <a:gd name="T35" fmla="*/ 7 h 204"/>
                <a:gd name="T36" fmla="*/ 208 w 267"/>
                <a:gd name="T37" fmla="*/ 4 h 204"/>
                <a:gd name="T38" fmla="*/ 219 w 267"/>
                <a:gd name="T39" fmla="*/ 0 h 204"/>
                <a:gd name="T40" fmla="*/ 233 w 267"/>
                <a:gd name="T41" fmla="*/ 4 h 204"/>
                <a:gd name="T42" fmla="*/ 248 w 267"/>
                <a:gd name="T43" fmla="*/ 7 h 204"/>
                <a:gd name="T44" fmla="*/ 252 w 267"/>
                <a:gd name="T45" fmla="*/ 26 h 204"/>
                <a:gd name="T46" fmla="*/ 252 w 267"/>
                <a:gd name="T47" fmla="*/ 56 h 204"/>
                <a:gd name="T48" fmla="*/ 241 w 267"/>
                <a:gd name="T49" fmla="*/ 56 h 204"/>
                <a:gd name="T50" fmla="*/ 237 w 267"/>
                <a:gd name="T51" fmla="*/ 70 h 204"/>
                <a:gd name="T52" fmla="*/ 252 w 267"/>
                <a:gd name="T53" fmla="*/ 74 h 204"/>
                <a:gd name="T54" fmla="*/ 267 w 267"/>
                <a:gd name="T55" fmla="*/ 70 h 204"/>
                <a:gd name="T56" fmla="*/ 263 w 267"/>
                <a:gd name="T57" fmla="*/ 85 h 204"/>
                <a:gd name="T58" fmla="*/ 252 w 267"/>
                <a:gd name="T59" fmla="*/ 104 h 204"/>
                <a:gd name="T60" fmla="*/ 241 w 267"/>
                <a:gd name="T61" fmla="*/ 111 h 204"/>
                <a:gd name="T62" fmla="*/ 230 w 267"/>
                <a:gd name="T63" fmla="*/ 122 h 204"/>
                <a:gd name="T64" fmla="*/ 211 w 267"/>
                <a:gd name="T65" fmla="*/ 148 h 204"/>
                <a:gd name="T66" fmla="*/ 185 w 267"/>
                <a:gd name="T67" fmla="*/ 167 h 204"/>
                <a:gd name="T68" fmla="*/ 167 w 267"/>
                <a:gd name="T69" fmla="*/ 182 h 204"/>
                <a:gd name="T70" fmla="*/ 152 w 267"/>
                <a:gd name="T71" fmla="*/ 185 h 204"/>
                <a:gd name="T72" fmla="*/ 141 w 267"/>
                <a:gd name="T73" fmla="*/ 193 h 204"/>
                <a:gd name="T74" fmla="*/ 130 w 267"/>
                <a:gd name="T75" fmla="*/ 193 h 204"/>
                <a:gd name="T76" fmla="*/ 104 w 267"/>
                <a:gd name="T77" fmla="*/ 193 h 204"/>
                <a:gd name="T78" fmla="*/ 89 w 267"/>
                <a:gd name="T79" fmla="*/ 193 h 204"/>
                <a:gd name="T80" fmla="*/ 82 w 267"/>
                <a:gd name="T81" fmla="*/ 197 h 204"/>
                <a:gd name="T82" fmla="*/ 63 w 267"/>
                <a:gd name="T83" fmla="*/ 197 h 204"/>
                <a:gd name="T84" fmla="*/ 52 w 267"/>
                <a:gd name="T85" fmla="*/ 204 h 204"/>
                <a:gd name="T86" fmla="*/ 37 w 267"/>
                <a:gd name="T87" fmla="*/ 197 h 204"/>
                <a:gd name="T88" fmla="*/ 30 w 267"/>
                <a:gd name="T89" fmla="*/ 193 h 204"/>
                <a:gd name="T90" fmla="*/ 26 w 267"/>
                <a:gd name="T91" fmla="*/ 189 h 204"/>
                <a:gd name="T92" fmla="*/ 19 w 267"/>
                <a:gd name="T93" fmla="*/ 171 h 204"/>
                <a:gd name="T94" fmla="*/ 26 w 267"/>
                <a:gd name="T95" fmla="*/ 167 h 204"/>
                <a:gd name="T96" fmla="*/ 19 w 267"/>
                <a:gd name="T97" fmla="*/ 145 h 204"/>
                <a:gd name="T98" fmla="*/ 8 w 267"/>
                <a:gd name="T99" fmla="*/ 108 h 204"/>
                <a:gd name="T100" fmla="*/ 174 w 267"/>
                <a:gd name="T101" fmla="*/ 130 h 204"/>
                <a:gd name="T102" fmla="*/ 185 w 267"/>
                <a:gd name="T103" fmla="*/ 133 h 204"/>
                <a:gd name="T104" fmla="*/ 196 w 267"/>
                <a:gd name="T105" fmla="*/ 126 h 204"/>
                <a:gd name="T106" fmla="*/ 200 w 267"/>
                <a:gd name="T107" fmla="*/ 119 h 204"/>
                <a:gd name="T108" fmla="*/ 200 w 267"/>
                <a:gd name="T109" fmla="*/ 104 h 204"/>
                <a:gd name="T110" fmla="*/ 193 w 267"/>
                <a:gd name="T111" fmla="*/ 100 h 204"/>
                <a:gd name="T112" fmla="*/ 178 w 267"/>
                <a:gd name="T113" fmla="*/ 108 h 204"/>
                <a:gd name="T114" fmla="*/ 174 w 267"/>
                <a:gd name="T115" fmla="*/ 12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7" h="204">
                  <a:moveTo>
                    <a:pt x="0" y="100"/>
                  </a:moveTo>
                  <a:lnTo>
                    <a:pt x="4" y="100"/>
                  </a:lnTo>
                  <a:lnTo>
                    <a:pt x="4" y="96"/>
                  </a:lnTo>
                  <a:lnTo>
                    <a:pt x="4" y="96"/>
                  </a:lnTo>
                  <a:lnTo>
                    <a:pt x="4" y="96"/>
                  </a:lnTo>
                  <a:lnTo>
                    <a:pt x="8" y="93"/>
                  </a:lnTo>
                  <a:lnTo>
                    <a:pt x="11" y="93"/>
                  </a:lnTo>
                  <a:lnTo>
                    <a:pt x="11" y="93"/>
                  </a:lnTo>
                  <a:lnTo>
                    <a:pt x="15" y="93"/>
                  </a:lnTo>
                  <a:lnTo>
                    <a:pt x="15" y="96"/>
                  </a:lnTo>
                  <a:lnTo>
                    <a:pt x="15" y="104"/>
                  </a:lnTo>
                  <a:lnTo>
                    <a:pt x="22" y="104"/>
                  </a:lnTo>
                  <a:lnTo>
                    <a:pt x="26" y="104"/>
                  </a:lnTo>
                  <a:lnTo>
                    <a:pt x="26" y="104"/>
                  </a:lnTo>
                  <a:lnTo>
                    <a:pt x="30" y="104"/>
                  </a:lnTo>
                  <a:lnTo>
                    <a:pt x="34" y="104"/>
                  </a:lnTo>
                  <a:lnTo>
                    <a:pt x="34" y="104"/>
                  </a:lnTo>
                  <a:lnTo>
                    <a:pt x="37" y="104"/>
                  </a:lnTo>
                  <a:lnTo>
                    <a:pt x="37" y="108"/>
                  </a:lnTo>
                  <a:lnTo>
                    <a:pt x="41" y="108"/>
                  </a:lnTo>
                  <a:lnTo>
                    <a:pt x="41" y="108"/>
                  </a:lnTo>
                  <a:lnTo>
                    <a:pt x="41" y="104"/>
                  </a:lnTo>
                  <a:lnTo>
                    <a:pt x="45" y="100"/>
                  </a:lnTo>
                  <a:lnTo>
                    <a:pt x="45" y="100"/>
                  </a:lnTo>
                  <a:lnTo>
                    <a:pt x="48" y="100"/>
                  </a:lnTo>
                  <a:lnTo>
                    <a:pt x="52" y="96"/>
                  </a:lnTo>
                  <a:lnTo>
                    <a:pt x="56" y="96"/>
                  </a:lnTo>
                  <a:lnTo>
                    <a:pt x="59" y="96"/>
                  </a:lnTo>
                  <a:lnTo>
                    <a:pt x="59" y="44"/>
                  </a:lnTo>
                  <a:lnTo>
                    <a:pt x="67" y="48"/>
                  </a:lnTo>
                  <a:lnTo>
                    <a:pt x="67" y="52"/>
                  </a:lnTo>
                  <a:lnTo>
                    <a:pt x="71" y="59"/>
                  </a:lnTo>
                  <a:lnTo>
                    <a:pt x="71" y="63"/>
                  </a:lnTo>
                  <a:lnTo>
                    <a:pt x="71" y="67"/>
                  </a:lnTo>
                  <a:lnTo>
                    <a:pt x="71" y="70"/>
                  </a:lnTo>
                  <a:lnTo>
                    <a:pt x="74" y="70"/>
                  </a:lnTo>
                  <a:lnTo>
                    <a:pt x="78" y="70"/>
                  </a:lnTo>
                  <a:lnTo>
                    <a:pt x="82" y="70"/>
                  </a:lnTo>
                  <a:lnTo>
                    <a:pt x="85" y="70"/>
                  </a:lnTo>
                  <a:lnTo>
                    <a:pt x="85" y="70"/>
                  </a:lnTo>
                  <a:lnTo>
                    <a:pt x="89" y="67"/>
                  </a:lnTo>
                  <a:lnTo>
                    <a:pt x="93" y="67"/>
                  </a:lnTo>
                  <a:lnTo>
                    <a:pt x="96" y="63"/>
                  </a:lnTo>
                  <a:lnTo>
                    <a:pt x="100" y="63"/>
                  </a:lnTo>
                  <a:lnTo>
                    <a:pt x="104" y="59"/>
                  </a:lnTo>
                  <a:lnTo>
                    <a:pt x="108" y="52"/>
                  </a:lnTo>
                  <a:lnTo>
                    <a:pt x="111" y="48"/>
                  </a:lnTo>
                  <a:lnTo>
                    <a:pt x="115" y="48"/>
                  </a:lnTo>
                  <a:lnTo>
                    <a:pt x="119" y="48"/>
                  </a:lnTo>
                  <a:lnTo>
                    <a:pt x="122" y="52"/>
                  </a:lnTo>
                  <a:lnTo>
                    <a:pt x="122" y="52"/>
                  </a:lnTo>
                  <a:lnTo>
                    <a:pt x="130" y="56"/>
                  </a:lnTo>
                  <a:lnTo>
                    <a:pt x="133" y="56"/>
                  </a:lnTo>
                  <a:lnTo>
                    <a:pt x="133" y="56"/>
                  </a:lnTo>
                  <a:lnTo>
                    <a:pt x="137" y="56"/>
                  </a:lnTo>
                  <a:lnTo>
                    <a:pt x="141" y="56"/>
                  </a:lnTo>
                  <a:lnTo>
                    <a:pt x="145" y="56"/>
                  </a:lnTo>
                  <a:lnTo>
                    <a:pt x="145" y="56"/>
                  </a:lnTo>
                  <a:lnTo>
                    <a:pt x="148" y="56"/>
                  </a:lnTo>
                  <a:lnTo>
                    <a:pt x="152" y="56"/>
                  </a:lnTo>
                  <a:lnTo>
                    <a:pt x="152" y="52"/>
                  </a:lnTo>
                  <a:lnTo>
                    <a:pt x="152" y="52"/>
                  </a:lnTo>
                  <a:lnTo>
                    <a:pt x="152" y="48"/>
                  </a:lnTo>
                  <a:lnTo>
                    <a:pt x="152" y="48"/>
                  </a:lnTo>
                  <a:lnTo>
                    <a:pt x="152" y="44"/>
                  </a:lnTo>
                  <a:lnTo>
                    <a:pt x="156" y="41"/>
                  </a:lnTo>
                  <a:lnTo>
                    <a:pt x="159" y="41"/>
                  </a:lnTo>
                  <a:lnTo>
                    <a:pt x="159" y="41"/>
                  </a:lnTo>
                  <a:lnTo>
                    <a:pt x="163" y="37"/>
                  </a:lnTo>
                  <a:lnTo>
                    <a:pt x="163" y="37"/>
                  </a:lnTo>
                  <a:lnTo>
                    <a:pt x="163" y="37"/>
                  </a:lnTo>
                  <a:lnTo>
                    <a:pt x="167" y="33"/>
                  </a:lnTo>
                  <a:lnTo>
                    <a:pt x="167" y="33"/>
                  </a:lnTo>
                  <a:lnTo>
                    <a:pt x="171" y="33"/>
                  </a:lnTo>
                  <a:lnTo>
                    <a:pt x="171" y="30"/>
                  </a:lnTo>
                  <a:lnTo>
                    <a:pt x="174" y="30"/>
                  </a:lnTo>
                  <a:lnTo>
                    <a:pt x="174" y="30"/>
                  </a:lnTo>
                  <a:lnTo>
                    <a:pt x="171" y="26"/>
                  </a:lnTo>
                  <a:lnTo>
                    <a:pt x="171" y="22"/>
                  </a:lnTo>
                  <a:lnTo>
                    <a:pt x="178" y="18"/>
                  </a:lnTo>
                  <a:lnTo>
                    <a:pt x="178" y="18"/>
                  </a:lnTo>
                  <a:lnTo>
                    <a:pt x="182" y="18"/>
                  </a:lnTo>
                  <a:lnTo>
                    <a:pt x="182" y="15"/>
                  </a:lnTo>
                  <a:lnTo>
                    <a:pt x="185" y="15"/>
                  </a:lnTo>
                  <a:lnTo>
                    <a:pt x="185" y="15"/>
                  </a:lnTo>
                  <a:lnTo>
                    <a:pt x="185" y="11"/>
                  </a:lnTo>
                  <a:lnTo>
                    <a:pt x="189" y="11"/>
                  </a:lnTo>
                  <a:lnTo>
                    <a:pt x="193" y="7"/>
                  </a:lnTo>
                  <a:lnTo>
                    <a:pt x="196" y="7"/>
                  </a:lnTo>
                  <a:lnTo>
                    <a:pt x="196" y="7"/>
                  </a:lnTo>
                  <a:lnTo>
                    <a:pt x="196" y="7"/>
                  </a:lnTo>
                  <a:lnTo>
                    <a:pt x="200" y="7"/>
                  </a:lnTo>
                  <a:lnTo>
                    <a:pt x="204" y="7"/>
                  </a:lnTo>
                  <a:lnTo>
                    <a:pt x="204" y="4"/>
                  </a:lnTo>
                  <a:lnTo>
                    <a:pt x="208" y="4"/>
                  </a:lnTo>
                  <a:lnTo>
                    <a:pt x="208" y="0"/>
                  </a:lnTo>
                  <a:lnTo>
                    <a:pt x="208" y="0"/>
                  </a:lnTo>
                  <a:lnTo>
                    <a:pt x="211" y="0"/>
                  </a:lnTo>
                  <a:lnTo>
                    <a:pt x="211" y="0"/>
                  </a:lnTo>
                  <a:lnTo>
                    <a:pt x="219" y="0"/>
                  </a:lnTo>
                  <a:lnTo>
                    <a:pt x="222" y="0"/>
                  </a:lnTo>
                  <a:lnTo>
                    <a:pt x="226" y="0"/>
                  </a:lnTo>
                  <a:lnTo>
                    <a:pt x="226" y="0"/>
                  </a:lnTo>
                  <a:lnTo>
                    <a:pt x="230" y="4"/>
                  </a:lnTo>
                  <a:lnTo>
                    <a:pt x="233" y="4"/>
                  </a:lnTo>
                  <a:lnTo>
                    <a:pt x="233" y="4"/>
                  </a:lnTo>
                  <a:lnTo>
                    <a:pt x="237" y="0"/>
                  </a:lnTo>
                  <a:lnTo>
                    <a:pt x="245" y="4"/>
                  </a:lnTo>
                  <a:lnTo>
                    <a:pt x="248" y="4"/>
                  </a:lnTo>
                  <a:lnTo>
                    <a:pt x="248" y="7"/>
                  </a:lnTo>
                  <a:lnTo>
                    <a:pt x="248" y="15"/>
                  </a:lnTo>
                  <a:lnTo>
                    <a:pt x="252" y="18"/>
                  </a:lnTo>
                  <a:lnTo>
                    <a:pt x="252" y="22"/>
                  </a:lnTo>
                  <a:lnTo>
                    <a:pt x="252" y="26"/>
                  </a:lnTo>
                  <a:lnTo>
                    <a:pt x="252" y="26"/>
                  </a:lnTo>
                  <a:lnTo>
                    <a:pt x="252" y="30"/>
                  </a:lnTo>
                  <a:lnTo>
                    <a:pt x="252" y="33"/>
                  </a:lnTo>
                  <a:lnTo>
                    <a:pt x="252" y="44"/>
                  </a:lnTo>
                  <a:lnTo>
                    <a:pt x="252" y="48"/>
                  </a:lnTo>
                  <a:lnTo>
                    <a:pt x="252" y="56"/>
                  </a:lnTo>
                  <a:lnTo>
                    <a:pt x="252" y="59"/>
                  </a:lnTo>
                  <a:lnTo>
                    <a:pt x="248" y="59"/>
                  </a:lnTo>
                  <a:lnTo>
                    <a:pt x="245" y="56"/>
                  </a:lnTo>
                  <a:lnTo>
                    <a:pt x="241" y="56"/>
                  </a:lnTo>
                  <a:lnTo>
                    <a:pt x="241" y="56"/>
                  </a:lnTo>
                  <a:lnTo>
                    <a:pt x="237" y="59"/>
                  </a:lnTo>
                  <a:lnTo>
                    <a:pt x="233" y="63"/>
                  </a:lnTo>
                  <a:lnTo>
                    <a:pt x="233" y="67"/>
                  </a:lnTo>
                  <a:lnTo>
                    <a:pt x="233" y="70"/>
                  </a:lnTo>
                  <a:lnTo>
                    <a:pt x="237" y="70"/>
                  </a:lnTo>
                  <a:lnTo>
                    <a:pt x="237" y="74"/>
                  </a:lnTo>
                  <a:lnTo>
                    <a:pt x="245" y="78"/>
                  </a:lnTo>
                  <a:lnTo>
                    <a:pt x="248" y="78"/>
                  </a:lnTo>
                  <a:lnTo>
                    <a:pt x="252" y="78"/>
                  </a:lnTo>
                  <a:lnTo>
                    <a:pt x="252" y="74"/>
                  </a:lnTo>
                  <a:lnTo>
                    <a:pt x="252" y="70"/>
                  </a:lnTo>
                  <a:lnTo>
                    <a:pt x="256" y="70"/>
                  </a:lnTo>
                  <a:lnTo>
                    <a:pt x="256" y="70"/>
                  </a:lnTo>
                  <a:lnTo>
                    <a:pt x="263" y="70"/>
                  </a:lnTo>
                  <a:lnTo>
                    <a:pt x="267" y="70"/>
                  </a:lnTo>
                  <a:lnTo>
                    <a:pt x="267" y="70"/>
                  </a:lnTo>
                  <a:lnTo>
                    <a:pt x="263" y="74"/>
                  </a:lnTo>
                  <a:lnTo>
                    <a:pt x="267" y="74"/>
                  </a:lnTo>
                  <a:lnTo>
                    <a:pt x="263" y="82"/>
                  </a:lnTo>
                  <a:lnTo>
                    <a:pt x="263" y="85"/>
                  </a:lnTo>
                  <a:lnTo>
                    <a:pt x="259" y="89"/>
                  </a:lnTo>
                  <a:lnTo>
                    <a:pt x="259" y="96"/>
                  </a:lnTo>
                  <a:lnTo>
                    <a:pt x="256" y="96"/>
                  </a:lnTo>
                  <a:lnTo>
                    <a:pt x="256" y="100"/>
                  </a:lnTo>
                  <a:lnTo>
                    <a:pt x="252" y="104"/>
                  </a:lnTo>
                  <a:lnTo>
                    <a:pt x="248" y="104"/>
                  </a:lnTo>
                  <a:lnTo>
                    <a:pt x="248" y="108"/>
                  </a:lnTo>
                  <a:lnTo>
                    <a:pt x="245" y="108"/>
                  </a:lnTo>
                  <a:lnTo>
                    <a:pt x="245" y="111"/>
                  </a:lnTo>
                  <a:lnTo>
                    <a:pt x="241" y="111"/>
                  </a:lnTo>
                  <a:lnTo>
                    <a:pt x="237" y="115"/>
                  </a:lnTo>
                  <a:lnTo>
                    <a:pt x="233" y="119"/>
                  </a:lnTo>
                  <a:lnTo>
                    <a:pt x="233" y="119"/>
                  </a:lnTo>
                  <a:lnTo>
                    <a:pt x="233" y="122"/>
                  </a:lnTo>
                  <a:lnTo>
                    <a:pt x="230" y="122"/>
                  </a:lnTo>
                  <a:lnTo>
                    <a:pt x="226" y="126"/>
                  </a:lnTo>
                  <a:lnTo>
                    <a:pt x="219" y="137"/>
                  </a:lnTo>
                  <a:lnTo>
                    <a:pt x="215" y="141"/>
                  </a:lnTo>
                  <a:lnTo>
                    <a:pt x="215" y="148"/>
                  </a:lnTo>
                  <a:lnTo>
                    <a:pt x="211" y="148"/>
                  </a:lnTo>
                  <a:lnTo>
                    <a:pt x="208" y="152"/>
                  </a:lnTo>
                  <a:lnTo>
                    <a:pt x="208" y="152"/>
                  </a:lnTo>
                  <a:lnTo>
                    <a:pt x="204" y="152"/>
                  </a:lnTo>
                  <a:lnTo>
                    <a:pt x="189" y="167"/>
                  </a:lnTo>
                  <a:lnTo>
                    <a:pt x="185" y="167"/>
                  </a:lnTo>
                  <a:lnTo>
                    <a:pt x="185" y="171"/>
                  </a:lnTo>
                  <a:lnTo>
                    <a:pt x="185" y="171"/>
                  </a:lnTo>
                  <a:lnTo>
                    <a:pt x="171" y="178"/>
                  </a:lnTo>
                  <a:lnTo>
                    <a:pt x="171" y="182"/>
                  </a:lnTo>
                  <a:lnTo>
                    <a:pt x="167" y="182"/>
                  </a:lnTo>
                  <a:lnTo>
                    <a:pt x="167" y="182"/>
                  </a:lnTo>
                  <a:lnTo>
                    <a:pt x="159" y="185"/>
                  </a:lnTo>
                  <a:lnTo>
                    <a:pt x="156" y="185"/>
                  </a:lnTo>
                  <a:lnTo>
                    <a:pt x="152" y="185"/>
                  </a:lnTo>
                  <a:lnTo>
                    <a:pt x="152" y="185"/>
                  </a:lnTo>
                  <a:lnTo>
                    <a:pt x="145" y="185"/>
                  </a:lnTo>
                  <a:lnTo>
                    <a:pt x="141" y="185"/>
                  </a:lnTo>
                  <a:lnTo>
                    <a:pt x="141" y="189"/>
                  </a:lnTo>
                  <a:lnTo>
                    <a:pt x="141" y="193"/>
                  </a:lnTo>
                  <a:lnTo>
                    <a:pt x="141" y="193"/>
                  </a:lnTo>
                  <a:lnTo>
                    <a:pt x="137" y="193"/>
                  </a:lnTo>
                  <a:lnTo>
                    <a:pt x="133" y="189"/>
                  </a:lnTo>
                  <a:lnTo>
                    <a:pt x="130" y="189"/>
                  </a:lnTo>
                  <a:lnTo>
                    <a:pt x="126" y="193"/>
                  </a:lnTo>
                  <a:lnTo>
                    <a:pt x="130" y="193"/>
                  </a:lnTo>
                  <a:lnTo>
                    <a:pt x="126" y="197"/>
                  </a:lnTo>
                  <a:lnTo>
                    <a:pt x="119" y="193"/>
                  </a:lnTo>
                  <a:lnTo>
                    <a:pt x="119" y="193"/>
                  </a:lnTo>
                  <a:lnTo>
                    <a:pt x="111" y="189"/>
                  </a:lnTo>
                  <a:lnTo>
                    <a:pt x="104" y="193"/>
                  </a:lnTo>
                  <a:lnTo>
                    <a:pt x="104" y="193"/>
                  </a:lnTo>
                  <a:lnTo>
                    <a:pt x="104" y="193"/>
                  </a:lnTo>
                  <a:lnTo>
                    <a:pt x="100" y="193"/>
                  </a:lnTo>
                  <a:lnTo>
                    <a:pt x="89" y="193"/>
                  </a:lnTo>
                  <a:lnTo>
                    <a:pt x="89" y="193"/>
                  </a:lnTo>
                  <a:lnTo>
                    <a:pt x="85" y="197"/>
                  </a:lnTo>
                  <a:lnTo>
                    <a:pt x="85" y="193"/>
                  </a:lnTo>
                  <a:lnTo>
                    <a:pt x="82" y="193"/>
                  </a:lnTo>
                  <a:lnTo>
                    <a:pt x="82" y="197"/>
                  </a:lnTo>
                  <a:lnTo>
                    <a:pt x="82" y="197"/>
                  </a:lnTo>
                  <a:lnTo>
                    <a:pt x="74" y="197"/>
                  </a:lnTo>
                  <a:lnTo>
                    <a:pt x="74" y="197"/>
                  </a:lnTo>
                  <a:lnTo>
                    <a:pt x="67" y="197"/>
                  </a:lnTo>
                  <a:lnTo>
                    <a:pt x="63" y="197"/>
                  </a:lnTo>
                  <a:lnTo>
                    <a:pt x="63" y="197"/>
                  </a:lnTo>
                  <a:lnTo>
                    <a:pt x="59" y="197"/>
                  </a:lnTo>
                  <a:lnTo>
                    <a:pt x="56" y="200"/>
                  </a:lnTo>
                  <a:lnTo>
                    <a:pt x="52" y="200"/>
                  </a:lnTo>
                  <a:lnTo>
                    <a:pt x="52" y="204"/>
                  </a:lnTo>
                  <a:lnTo>
                    <a:pt x="52" y="204"/>
                  </a:lnTo>
                  <a:lnTo>
                    <a:pt x="48" y="204"/>
                  </a:lnTo>
                  <a:lnTo>
                    <a:pt x="41" y="200"/>
                  </a:lnTo>
                  <a:lnTo>
                    <a:pt x="41" y="200"/>
                  </a:lnTo>
                  <a:lnTo>
                    <a:pt x="37" y="197"/>
                  </a:lnTo>
                  <a:lnTo>
                    <a:pt x="37" y="197"/>
                  </a:lnTo>
                  <a:lnTo>
                    <a:pt x="34" y="197"/>
                  </a:lnTo>
                  <a:lnTo>
                    <a:pt x="34" y="197"/>
                  </a:lnTo>
                  <a:lnTo>
                    <a:pt x="34" y="197"/>
                  </a:lnTo>
                  <a:lnTo>
                    <a:pt x="34" y="193"/>
                  </a:lnTo>
                  <a:lnTo>
                    <a:pt x="30" y="193"/>
                  </a:lnTo>
                  <a:lnTo>
                    <a:pt x="26" y="193"/>
                  </a:lnTo>
                  <a:lnTo>
                    <a:pt x="26" y="197"/>
                  </a:lnTo>
                  <a:lnTo>
                    <a:pt x="22" y="197"/>
                  </a:lnTo>
                  <a:lnTo>
                    <a:pt x="22" y="193"/>
                  </a:lnTo>
                  <a:lnTo>
                    <a:pt x="26" y="189"/>
                  </a:lnTo>
                  <a:lnTo>
                    <a:pt x="22" y="185"/>
                  </a:lnTo>
                  <a:lnTo>
                    <a:pt x="26" y="182"/>
                  </a:lnTo>
                  <a:lnTo>
                    <a:pt x="22" y="178"/>
                  </a:lnTo>
                  <a:lnTo>
                    <a:pt x="22" y="174"/>
                  </a:lnTo>
                  <a:lnTo>
                    <a:pt x="19" y="171"/>
                  </a:lnTo>
                  <a:lnTo>
                    <a:pt x="19" y="167"/>
                  </a:lnTo>
                  <a:lnTo>
                    <a:pt x="19" y="167"/>
                  </a:lnTo>
                  <a:lnTo>
                    <a:pt x="22" y="167"/>
                  </a:lnTo>
                  <a:lnTo>
                    <a:pt x="22" y="167"/>
                  </a:lnTo>
                  <a:lnTo>
                    <a:pt x="26" y="167"/>
                  </a:lnTo>
                  <a:lnTo>
                    <a:pt x="26" y="163"/>
                  </a:lnTo>
                  <a:lnTo>
                    <a:pt x="22" y="156"/>
                  </a:lnTo>
                  <a:lnTo>
                    <a:pt x="26" y="156"/>
                  </a:lnTo>
                  <a:lnTo>
                    <a:pt x="19" y="148"/>
                  </a:lnTo>
                  <a:lnTo>
                    <a:pt x="19" y="145"/>
                  </a:lnTo>
                  <a:lnTo>
                    <a:pt x="15" y="137"/>
                  </a:lnTo>
                  <a:lnTo>
                    <a:pt x="11" y="130"/>
                  </a:lnTo>
                  <a:lnTo>
                    <a:pt x="8" y="122"/>
                  </a:lnTo>
                  <a:lnTo>
                    <a:pt x="11" y="119"/>
                  </a:lnTo>
                  <a:lnTo>
                    <a:pt x="8" y="108"/>
                  </a:lnTo>
                  <a:lnTo>
                    <a:pt x="0" y="104"/>
                  </a:lnTo>
                  <a:lnTo>
                    <a:pt x="0" y="100"/>
                  </a:lnTo>
                  <a:lnTo>
                    <a:pt x="0" y="100"/>
                  </a:lnTo>
                  <a:lnTo>
                    <a:pt x="0" y="100"/>
                  </a:lnTo>
                  <a:close/>
                  <a:moveTo>
                    <a:pt x="174" y="130"/>
                  </a:moveTo>
                  <a:lnTo>
                    <a:pt x="178" y="130"/>
                  </a:lnTo>
                  <a:lnTo>
                    <a:pt x="178" y="133"/>
                  </a:lnTo>
                  <a:lnTo>
                    <a:pt x="182" y="133"/>
                  </a:lnTo>
                  <a:lnTo>
                    <a:pt x="185" y="133"/>
                  </a:lnTo>
                  <a:lnTo>
                    <a:pt x="185" y="133"/>
                  </a:lnTo>
                  <a:lnTo>
                    <a:pt x="189" y="130"/>
                  </a:lnTo>
                  <a:lnTo>
                    <a:pt x="189" y="126"/>
                  </a:lnTo>
                  <a:lnTo>
                    <a:pt x="193" y="126"/>
                  </a:lnTo>
                  <a:lnTo>
                    <a:pt x="193" y="126"/>
                  </a:lnTo>
                  <a:lnTo>
                    <a:pt x="196" y="126"/>
                  </a:lnTo>
                  <a:lnTo>
                    <a:pt x="200" y="126"/>
                  </a:lnTo>
                  <a:lnTo>
                    <a:pt x="204" y="122"/>
                  </a:lnTo>
                  <a:lnTo>
                    <a:pt x="204" y="122"/>
                  </a:lnTo>
                  <a:lnTo>
                    <a:pt x="200" y="119"/>
                  </a:lnTo>
                  <a:lnTo>
                    <a:pt x="200" y="119"/>
                  </a:lnTo>
                  <a:lnTo>
                    <a:pt x="204" y="119"/>
                  </a:lnTo>
                  <a:lnTo>
                    <a:pt x="208" y="115"/>
                  </a:lnTo>
                  <a:lnTo>
                    <a:pt x="208" y="111"/>
                  </a:lnTo>
                  <a:lnTo>
                    <a:pt x="204" y="104"/>
                  </a:lnTo>
                  <a:lnTo>
                    <a:pt x="200" y="104"/>
                  </a:lnTo>
                  <a:lnTo>
                    <a:pt x="196" y="104"/>
                  </a:lnTo>
                  <a:lnTo>
                    <a:pt x="196" y="104"/>
                  </a:lnTo>
                  <a:lnTo>
                    <a:pt x="196" y="104"/>
                  </a:lnTo>
                  <a:lnTo>
                    <a:pt x="193" y="100"/>
                  </a:lnTo>
                  <a:lnTo>
                    <a:pt x="193" y="100"/>
                  </a:lnTo>
                  <a:lnTo>
                    <a:pt x="189" y="104"/>
                  </a:lnTo>
                  <a:lnTo>
                    <a:pt x="189" y="104"/>
                  </a:lnTo>
                  <a:lnTo>
                    <a:pt x="185" y="104"/>
                  </a:lnTo>
                  <a:lnTo>
                    <a:pt x="182" y="108"/>
                  </a:lnTo>
                  <a:lnTo>
                    <a:pt x="178" y="108"/>
                  </a:lnTo>
                  <a:lnTo>
                    <a:pt x="174" y="115"/>
                  </a:lnTo>
                  <a:lnTo>
                    <a:pt x="171" y="115"/>
                  </a:lnTo>
                  <a:lnTo>
                    <a:pt x="171" y="119"/>
                  </a:lnTo>
                  <a:lnTo>
                    <a:pt x="171" y="119"/>
                  </a:lnTo>
                  <a:lnTo>
                    <a:pt x="174" y="122"/>
                  </a:lnTo>
                  <a:lnTo>
                    <a:pt x="174" y="122"/>
                  </a:lnTo>
                  <a:lnTo>
                    <a:pt x="174" y="126"/>
                  </a:lnTo>
                  <a:lnTo>
                    <a:pt x="174" y="13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7" name="Freeform 153"/>
            <p:cNvSpPr>
              <a:spLocks/>
            </p:cNvSpPr>
            <p:nvPr/>
          </p:nvSpPr>
          <p:spPr bwMode="auto">
            <a:xfrm>
              <a:off x="4846271" y="3739514"/>
              <a:ext cx="47606" cy="42459"/>
            </a:xfrm>
            <a:custGeom>
              <a:avLst/>
              <a:gdLst>
                <a:gd name="T0" fmla="*/ 3 w 37"/>
                <a:gd name="T1" fmla="*/ 30 h 33"/>
                <a:gd name="T2" fmla="*/ 3 w 37"/>
                <a:gd name="T3" fmla="*/ 26 h 33"/>
                <a:gd name="T4" fmla="*/ 3 w 37"/>
                <a:gd name="T5" fmla="*/ 22 h 33"/>
                <a:gd name="T6" fmla="*/ 3 w 37"/>
                <a:gd name="T7" fmla="*/ 22 h 33"/>
                <a:gd name="T8" fmla="*/ 0 w 37"/>
                <a:gd name="T9" fmla="*/ 19 h 33"/>
                <a:gd name="T10" fmla="*/ 0 w 37"/>
                <a:gd name="T11" fmla="*/ 19 h 33"/>
                <a:gd name="T12" fmla="*/ 0 w 37"/>
                <a:gd name="T13" fmla="*/ 15 h 33"/>
                <a:gd name="T14" fmla="*/ 3 w 37"/>
                <a:gd name="T15" fmla="*/ 15 h 33"/>
                <a:gd name="T16" fmla="*/ 7 w 37"/>
                <a:gd name="T17" fmla="*/ 8 h 33"/>
                <a:gd name="T18" fmla="*/ 11 w 37"/>
                <a:gd name="T19" fmla="*/ 8 h 33"/>
                <a:gd name="T20" fmla="*/ 14 w 37"/>
                <a:gd name="T21" fmla="*/ 4 h 33"/>
                <a:gd name="T22" fmla="*/ 18 w 37"/>
                <a:gd name="T23" fmla="*/ 4 h 33"/>
                <a:gd name="T24" fmla="*/ 18 w 37"/>
                <a:gd name="T25" fmla="*/ 4 h 33"/>
                <a:gd name="T26" fmla="*/ 22 w 37"/>
                <a:gd name="T27" fmla="*/ 0 h 33"/>
                <a:gd name="T28" fmla="*/ 22 w 37"/>
                <a:gd name="T29" fmla="*/ 0 h 33"/>
                <a:gd name="T30" fmla="*/ 25 w 37"/>
                <a:gd name="T31" fmla="*/ 4 h 33"/>
                <a:gd name="T32" fmla="*/ 25 w 37"/>
                <a:gd name="T33" fmla="*/ 4 h 33"/>
                <a:gd name="T34" fmla="*/ 25 w 37"/>
                <a:gd name="T35" fmla="*/ 4 h 33"/>
                <a:gd name="T36" fmla="*/ 29 w 37"/>
                <a:gd name="T37" fmla="*/ 4 h 33"/>
                <a:gd name="T38" fmla="*/ 33 w 37"/>
                <a:gd name="T39" fmla="*/ 4 h 33"/>
                <a:gd name="T40" fmla="*/ 37 w 37"/>
                <a:gd name="T41" fmla="*/ 11 h 33"/>
                <a:gd name="T42" fmla="*/ 37 w 37"/>
                <a:gd name="T43" fmla="*/ 15 h 33"/>
                <a:gd name="T44" fmla="*/ 33 w 37"/>
                <a:gd name="T45" fmla="*/ 19 h 33"/>
                <a:gd name="T46" fmla="*/ 29 w 37"/>
                <a:gd name="T47" fmla="*/ 19 h 33"/>
                <a:gd name="T48" fmla="*/ 29 w 37"/>
                <a:gd name="T49" fmla="*/ 19 h 33"/>
                <a:gd name="T50" fmla="*/ 33 w 37"/>
                <a:gd name="T51" fmla="*/ 22 h 33"/>
                <a:gd name="T52" fmla="*/ 33 w 37"/>
                <a:gd name="T53" fmla="*/ 22 h 33"/>
                <a:gd name="T54" fmla="*/ 29 w 37"/>
                <a:gd name="T55" fmla="*/ 26 h 33"/>
                <a:gd name="T56" fmla="*/ 25 w 37"/>
                <a:gd name="T57" fmla="*/ 26 h 33"/>
                <a:gd name="T58" fmla="*/ 22 w 37"/>
                <a:gd name="T59" fmla="*/ 26 h 33"/>
                <a:gd name="T60" fmla="*/ 22 w 37"/>
                <a:gd name="T61" fmla="*/ 26 h 33"/>
                <a:gd name="T62" fmla="*/ 18 w 37"/>
                <a:gd name="T63" fmla="*/ 26 h 33"/>
                <a:gd name="T64" fmla="*/ 18 w 37"/>
                <a:gd name="T65" fmla="*/ 30 h 33"/>
                <a:gd name="T66" fmla="*/ 14 w 37"/>
                <a:gd name="T67" fmla="*/ 33 h 33"/>
                <a:gd name="T68" fmla="*/ 14 w 37"/>
                <a:gd name="T69" fmla="*/ 33 h 33"/>
                <a:gd name="T70" fmla="*/ 11 w 37"/>
                <a:gd name="T71" fmla="*/ 33 h 33"/>
                <a:gd name="T72" fmla="*/ 7 w 37"/>
                <a:gd name="T73" fmla="*/ 33 h 33"/>
                <a:gd name="T74" fmla="*/ 7 w 37"/>
                <a:gd name="T75" fmla="*/ 30 h 33"/>
                <a:gd name="T76" fmla="*/ 3 w 37"/>
                <a:gd name="T77"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 h="33">
                  <a:moveTo>
                    <a:pt x="3" y="30"/>
                  </a:moveTo>
                  <a:lnTo>
                    <a:pt x="3" y="26"/>
                  </a:lnTo>
                  <a:lnTo>
                    <a:pt x="3" y="22"/>
                  </a:lnTo>
                  <a:lnTo>
                    <a:pt x="3" y="22"/>
                  </a:lnTo>
                  <a:lnTo>
                    <a:pt x="0" y="19"/>
                  </a:lnTo>
                  <a:lnTo>
                    <a:pt x="0" y="19"/>
                  </a:lnTo>
                  <a:lnTo>
                    <a:pt x="0" y="15"/>
                  </a:lnTo>
                  <a:lnTo>
                    <a:pt x="3" y="15"/>
                  </a:lnTo>
                  <a:lnTo>
                    <a:pt x="7" y="8"/>
                  </a:lnTo>
                  <a:lnTo>
                    <a:pt x="11" y="8"/>
                  </a:lnTo>
                  <a:lnTo>
                    <a:pt x="14" y="4"/>
                  </a:lnTo>
                  <a:lnTo>
                    <a:pt x="18" y="4"/>
                  </a:lnTo>
                  <a:lnTo>
                    <a:pt x="18" y="4"/>
                  </a:lnTo>
                  <a:lnTo>
                    <a:pt x="22" y="0"/>
                  </a:lnTo>
                  <a:lnTo>
                    <a:pt x="22" y="0"/>
                  </a:lnTo>
                  <a:lnTo>
                    <a:pt x="25" y="4"/>
                  </a:lnTo>
                  <a:lnTo>
                    <a:pt x="25" y="4"/>
                  </a:lnTo>
                  <a:lnTo>
                    <a:pt x="25" y="4"/>
                  </a:lnTo>
                  <a:lnTo>
                    <a:pt x="29" y="4"/>
                  </a:lnTo>
                  <a:lnTo>
                    <a:pt x="33" y="4"/>
                  </a:lnTo>
                  <a:lnTo>
                    <a:pt x="37" y="11"/>
                  </a:lnTo>
                  <a:lnTo>
                    <a:pt x="37" y="15"/>
                  </a:lnTo>
                  <a:lnTo>
                    <a:pt x="33" y="19"/>
                  </a:lnTo>
                  <a:lnTo>
                    <a:pt x="29" y="19"/>
                  </a:lnTo>
                  <a:lnTo>
                    <a:pt x="29" y="19"/>
                  </a:lnTo>
                  <a:lnTo>
                    <a:pt x="33" y="22"/>
                  </a:lnTo>
                  <a:lnTo>
                    <a:pt x="33" y="22"/>
                  </a:lnTo>
                  <a:lnTo>
                    <a:pt x="29" y="26"/>
                  </a:lnTo>
                  <a:lnTo>
                    <a:pt x="25" y="26"/>
                  </a:lnTo>
                  <a:lnTo>
                    <a:pt x="22" y="26"/>
                  </a:lnTo>
                  <a:lnTo>
                    <a:pt x="22" y="26"/>
                  </a:lnTo>
                  <a:lnTo>
                    <a:pt x="18" y="26"/>
                  </a:lnTo>
                  <a:lnTo>
                    <a:pt x="18" y="30"/>
                  </a:lnTo>
                  <a:lnTo>
                    <a:pt x="14" y="33"/>
                  </a:lnTo>
                  <a:lnTo>
                    <a:pt x="14" y="33"/>
                  </a:lnTo>
                  <a:lnTo>
                    <a:pt x="11" y="33"/>
                  </a:lnTo>
                  <a:lnTo>
                    <a:pt x="7" y="33"/>
                  </a:lnTo>
                  <a:lnTo>
                    <a:pt x="7" y="30"/>
                  </a:lnTo>
                  <a:lnTo>
                    <a:pt x="3" y="3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8" name="Freeform 154"/>
            <p:cNvSpPr>
              <a:spLocks noEditPoints="1"/>
            </p:cNvSpPr>
            <p:nvPr/>
          </p:nvSpPr>
          <p:spPr bwMode="auto">
            <a:xfrm>
              <a:off x="6646269" y="3386976"/>
              <a:ext cx="862043" cy="829877"/>
            </a:xfrm>
            <a:custGeom>
              <a:avLst/>
              <a:gdLst>
                <a:gd name="T0" fmla="*/ 179 w 181"/>
                <a:gd name="T1" fmla="*/ 73 h 174"/>
                <a:gd name="T2" fmla="*/ 154 w 181"/>
                <a:gd name="T3" fmla="*/ 37 h 174"/>
                <a:gd name="T4" fmla="*/ 123 w 181"/>
                <a:gd name="T5" fmla="*/ 29 h 174"/>
                <a:gd name="T6" fmla="*/ 111 w 181"/>
                <a:gd name="T7" fmla="*/ 16 h 174"/>
                <a:gd name="T8" fmla="*/ 112 w 181"/>
                <a:gd name="T9" fmla="*/ 17 h 174"/>
                <a:gd name="T10" fmla="*/ 110 w 181"/>
                <a:gd name="T11" fmla="*/ 7 h 174"/>
                <a:gd name="T12" fmla="*/ 86 w 181"/>
                <a:gd name="T13" fmla="*/ 4 h 174"/>
                <a:gd name="T14" fmla="*/ 86 w 181"/>
                <a:gd name="T15" fmla="*/ 4 h 174"/>
                <a:gd name="T16" fmla="*/ 58 w 181"/>
                <a:gd name="T17" fmla="*/ 22 h 174"/>
                <a:gd name="T18" fmla="*/ 1 w 181"/>
                <a:gd name="T19" fmla="*/ 65 h 174"/>
                <a:gd name="T20" fmla="*/ 98 w 181"/>
                <a:gd name="T21" fmla="*/ 124 h 174"/>
                <a:gd name="T22" fmla="*/ 133 w 181"/>
                <a:gd name="T23" fmla="*/ 144 h 174"/>
                <a:gd name="T24" fmla="*/ 122 w 181"/>
                <a:gd name="T25" fmla="*/ 154 h 174"/>
                <a:gd name="T26" fmla="*/ 137 w 181"/>
                <a:gd name="T27" fmla="*/ 150 h 174"/>
                <a:gd name="T28" fmla="*/ 132 w 181"/>
                <a:gd name="T29" fmla="*/ 168 h 174"/>
                <a:gd name="T30" fmla="*/ 120 w 181"/>
                <a:gd name="T31" fmla="*/ 167 h 174"/>
                <a:gd name="T32" fmla="*/ 123 w 181"/>
                <a:gd name="T33" fmla="*/ 156 h 174"/>
                <a:gd name="T34" fmla="*/ 135 w 181"/>
                <a:gd name="T35" fmla="*/ 157 h 174"/>
                <a:gd name="T36" fmla="*/ 130 w 181"/>
                <a:gd name="T37" fmla="*/ 169 h 174"/>
                <a:gd name="T38" fmla="*/ 125 w 181"/>
                <a:gd name="T39" fmla="*/ 173 h 174"/>
                <a:gd name="T40" fmla="*/ 9 w 181"/>
                <a:gd name="T41" fmla="*/ 115 h 174"/>
                <a:gd name="T42" fmla="*/ 22 w 181"/>
                <a:gd name="T43" fmla="*/ 111 h 174"/>
                <a:gd name="T44" fmla="*/ 38 w 181"/>
                <a:gd name="T45" fmla="*/ 110 h 174"/>
                <a:gd name="T46" fmla="*/ 58 w 181"/>
                <a:gd name="T47" fmla="*/ 102 h 174"/>
                <a:gd name="T48" fmla="*/ 83 w 181"/>
                <a:gd name="T49" fmla="*/ 102 h 174"/>
                <a:gd name="T50" fmla="*/ 91 w 181"/>
                <a:gd name="T51" fmla="*/ 115 h 174"/>
                <a:gd name="T52" fmla="*/ 99 w 181"/>
                <a:gd name="T53" fmla="*/ 111 h 174"/>
                <a:gd name="T54" fmla="*/ 100 w 181"/>
                <a:gd name="T55" fmla="*/ 116 h 174"/>
                <a:gd name="T56" fmla="*/ 102 w 181"/>
                <a:gd name="T57" fmla="*/ 123 h 174"/>
                <a:gd name="T58" fmla="*/ 106 w 181"/>
                <a:gd name="T59" fmla="*/ 133 h 174"/>
                <a:gd name="T60" fmla="*/ 120 w 181"/>
                <a:gd name="T61" fmla="*/ 143 h 174"/>
                <a:gd name="T62" fmla="*/ 130 w 181"/>
                <a:gd name="T63" fmla="*/ 141 h 174"/>
                <a:gd name="T64" fmla="*/ 139 w 181"/>
                <a:gd name="T65" fmla="*/ 140 h 174"/>
                <a:gd name="T66" fmla="*/ 153 w 181"/>
                <a:gd name="T67" fmla="*/ 129 h 174"/>
                <a:gd name="T68" fmla="*/ 167 w 181"/>
                <a:gd name="T69" fmla="*/ 110 h 174"/>
                <a:gd name="T70" fmla="*/ 176 w 181"/>
                <a:gd name="T71" fmla="*/ 92 h 174"/>
                <a:gd name="T72" fmla="*/ 178 w 181"/>
                <a:gd name="T73" fmla="*/ 71 h 174"/>
                <a:gd name="T74" fmla="*/ 170 w 181"/>
                <a:gd name="T75" fmla="*/ 59 h 174"/>
                <a:gd name="T76" fmla="*/ 166 w 181"/>
                <a:gd name="T77" fmla="*/ 53 h 174"/>
                <a:gd name="T78" fmla="*/ 159 w 181"/>
                <a:gd name="T79" fmla="*/ 43 h 174"/>
                <a:gd name="T80" fmla="*/ 152 w 181"/>
                <a:gd name="T81" fmla="*/ 31 h 174"/>
                <a:gd name="T82" fmla="*/ 146 w 181"/>
                <a:gd name="T83" fmla="*/ 18 h 174"/>
                <a:gd name="T84" fmla="*/ 141 w 181"/>
                <a:gd name="T85" fmla="*/ 5 h 174"/>
                <a:gd name="T86" fmla="*/ 135 w 181"/>
                <a:gd name="T87" fmla="*/ 13 h 174"/>
                <a:gd name="T88" fmla="*/ 130 w 181"/>
                <a:gd name="T89" fmla="*/ 33 h 174"/>
                <a:gd name="T90" fmla="*/ 113 w 181"/>
                <a:gd name="T91" fmla="*/ 25 h 174"/>
                <a:gd name="T92" fmla="*/ 110 w 181"/>
                <a:gd name="T93" fmla="*/ 13 h 174"/>
                <a:gd name="T94" fmla="*/ 112 w 181"/>
                <a:gd name="T95" fmla="*/ 9 h 174"/>
                <a:gd name="T96" fmla="*/ 105 w 181"/>
                <a:gd name="T97" fmla="*/ 7 h 174"/>
                <a:gd name="T98" fmla="*/ 93 w 181"/>
                <a:gd name="T99" fmla="*/ 4 h 174"/>
                <a:gd name="T100" fmla="*/ 88 w 181"/>
                <a:gd name="T101" fmla="*/ 9 h 174"/>
                <a:gd name="T102" fmla="*/ 82 w 181"/>
                <a:gd name="T103" fmla="*/ 15 h 174"/>
                <a:gd name="T104" fmla="*/ 79 w 181"/>
                <a:gd name="T105" fmla="*/ 20 h 174"/>
                <a:gd name="T106" fmla="*/ 74 w 181"/>
                <a:gd name="T107" fmla="*/ 22 h 174"/>
                <a:gd name="T108" fmla="*/ 65 w 181"/>
                <a:gd name="T109" fmla="*/ 17 h 174"/>
                <a:gd name="T110" fmla="*/ 60 w 181"/>
                <a:gd name="T111" fmla="*/ 22 h 174"/>
                <a:gd name="T112" fmla="*/ 56 w 181"/>
                <a:gd name="T113" fmla="*/ 27 h 174"/>
                <a:gd name="T114" fmla="*/ 51 w 181"/>
                <a:gd name="T115" fmla="*/ 28 h 174"/>
                <a:gd name="T116" fmla="*/ 43 w 181"/>
                <a:gd name="T117" fmla="*/ 37 h 174"/>
                <a:gd name="T118" fmla="*/ 21 w 181"/>
                <a:gd name="T119" fmla="*/ 45 h 174"/>
                <a:gd name="T120" fmla="*/ 7 w 181"/>
                <a:gd name="T121" fmla="*/ 52 h 174"/>
                <a:gd name="T122" fmla="*/ 4 w 181"/>
                <a:gd name="T123" fmla="*/ 69 h 174"/>
                <a:gd name="T124" fmla="*/ 7 w 181"/>
                <a:gd name="T125"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74">
                  <a:moveTo>
                    <a:pt x="178" y="83"/>
                  </a:moveTo>
                  <a:cubicBezTo>
                    <a:pt x="179" y="81"/>
                    <a:pt x="179" y="81"/>
                    <a:pt x="179" y="81"/>
                  </a:cubicBezTo>
                  <a:cubicBezTo>
                    <a:pt x="179" y="82"/>
                    <a:pt x="179" y="82"/>
                    <a:pt x="179" y="82"/>
                  </a:cubicBezTo>
                  <a:cubicBezTo>
                    <a:pt x="178" y="83"/>
                    <a:pt x="178" y="83"/>
                    <a:pt x="178" y="83"/>
                  </a:cubicBezTo>
                  <a:close/>
                  <a:moveTo>
                    <a:pt x="179" y="73"/>
                  </a:moveTo>
                  <a:cubicBezTo>
                    <a:pt x="178" y="72"/>
                    <a:pt x="178" y="72"/>
                    <a:pt x="178" y="72"/>
                  </a:cubicBezTo>
                  <a:cubicBezTo>
                    <a:pt x="179" y="71"/>
                    <a:pt x="179" y="71"/>
                    <a:pt x="179" y="71"/>
                  </a:cubicBezTo>
                  <a:cubicBezTo>
                    <a:pt x="179" y="70"/>
                    <a:pt x="179" y="70"/>
                    <a:pt x="179" y="70"/>
                  </a:cubicBezTo>
                  <a:cubicBezTo>
                    <a:pt x="179" y="69"/>
                    <a:pt x="179" y="69"/>
                    <a:pt x="179" y="69"/>
                  </a:cubicBezTo>
                  <a:cubicBezTo>
                    <a:pt x="180" y="68"/>
                    <a:pt x="180" y="68"/>
                    <a:pt x="180" y="68"/>
                  </a:cubicBezTo>
                  <a:cubicBezTo>
                    <a:pt x="180" y="68"/>
                    <a:pt x="180" y="68"/>
                    <a:pt x="180" y="68"/>
                  </a:cubicBezTo>
                  <a:cubicBezTo>
                    <a:pt x="180" y="67"/>
                    <a:pt x="180" y="67"/>
                    <a:pt x="180" y="67"/>
                  </a:cubicBezTo>
                  <a:cubicBezTo>
                    <a:pt x="180" y="67"/>
                    <a:pt x="180" y="67"/>
                    <a:pt x="180" y="67"/>
                  </a:cubicBezTo>
                  <a:cubicBezTo>
                    <a:pt x="181" y="68"/>
                    <a:pt x="181" y="68"/>
                    <a:pt x="181" y="68"/>
                  </a:cubicBezTo>
                  <a:cubicBezTo>
                    <a:pt x="180" y="69"/>
                    <a:pt x="180" y="69"/>
                    <a:pt x="180" y="69"/>
                  </a:cubicBezTo>
                  <a:cubicBezTo>
                    <a:pt x="179" y="71"/>
                    <a:pt x="179" y="71"/>
                    <a:pt x="179" y="71"/>
                  </a:cubicBezTo>
                  <a:cubicBezTo>
                    <a:pt x="179" y="72"/>
                    <a:pt x="179" y="72"/>
                    <a:pt x="179" y="72"/>
                  </a:cubicBezTo>
                  <a:cubicBezTo>
                    <a:pt x="179" y="73"/>
                    <a:pt x="179" y="73"/>
                    <a:pt x="179" y="73"/>
                  </a:cubicBezTo>
                  <a:cubicBezTo>
                    <a:pt x="179" y="73"/>
                    <a:pt x="179" y="73"/>
                    <a:pt x="179" y="73"/>
                  </a:cubicBezTo>
                  <a:close/>
                  <a:moveTo>
                    <a:pt x="171" y="61"/>
                  </a:moveTo>
                  <a:cubicBezTo>
                    <a:pt x="172" y="62"/>
                    <a:pt x="172" y="62"/>
                    <a:pt x="172" y="62"/>
                  </a:cubicBezTo>
                  <a:cubicBezTo>
                    <a:pt x="173" y="63"/>
                    <a:pt x="173" y="63"/>
                    <a:pt x="173" y="63"/>
                  </a:cubicBezTo>
                  <a:cubicBezTo>
                    <a:pt x="173" y="62"/>
                    <a:pt x="173" y="62"/>
                    <a:pt x="173" y="62"/>
                  </a:cubicBezTo>
                  <a:cubicBezTo>
                    <a:pt x="173" y="62"/>
                    <a:pt x="173" y="62"/>
                    <a:pt x="173" y="62"/>
                  </a:cubicBezTo>
                  <a:cubicBezTo>
                    <a:pt x="173" y="61"/>
                    <a:pt x="173" y="61"/>
                    <a:pt x="173" y="61"/>
                  </a:cubicBezTo>
                  <a:cubicBezTo>
                    <a:pt x="172" y="61"/>
                    <a:pt x="172" y="61"/>
                    <a:pt x="172" y="61"/>
                  </a:cubicBezTo>
                  <a:cubicBezTo>
                    <a:pt x="172" y="61"/>
                    <a:pt x="172" y="61"/>
                    <a:pt x="172" y="61"/>
                  </a:cubicBezTo>
                  <a:cubicBezTo>
                    <a:pt x="171" y="61"/>
                    <a:pt x="171" y="61"/>
                    <a:pt x="171" y="61"/>
                  </a:cubicBezTo>
                  <a:close/>
                  <a:moveTo>
                    <a:pt x="170" y="55"/>
                  </a:moveTo>
                  <a:cubicBezTo>
                    <a:pt x="170" y="55"/>
                    <a:pt x="170" y="55"/>
                    <a:pt x="170" y="55"/>
                  </a:cubicBezTo>
                  <a:cubicBezTo>
                    <a:pt x="170" y="55"/>
                    <a:pt x="170" y="55"/>
                    <a:pt x="170" y="55"/>
                  </a:cubicBezTo>
                  <a:cubicBezTo>
                    <a:pt x="170" y="55"/>
                    <a:pt x="170" y="55"/>
                    <a:pt x="170" y="55"/>
                  </a:cubicBezTo>
                  <a:close/>
                  <a:moveTo>
                    <a:pt x="153" y="38"/>
                  </a:moveTo>
                  <a:cubicBezTo>
                    <a:pt x="154" y="37"/>
                    <a:pt x="154" y="37"/>
                    <a:pt x="154" y="37"/>
                  </a:cubicBezTo>
                  <a:cubicBezTo>
                    <a:pt x="153" y="36"/>
                    <a:pt x="153" y="36"/>
                    <a:pt x="153" y="36"/>
                  </a:cubicBezTo>
                  <a:cubicBezTo>
                    <a:pt x="154" y="36"/>
                    <a:pt x="154" y="36"/>
                    <a:pt x="154" y="36"/>
                  </a:cubicBezTo>
                  <a:cubicBezTo>
                    <a:pt x="154" y="36"/>
                    <a:pt x="154" y="36"/>
                    <a:pt x="154" y="36"/>
                  </a:cubicBezTo>
                  <a:cubicBezTo>
                    <a:pt x="154" y="37"/>
                    <a:pt x="154" y="37"/>
                    <a:pt x="154" y="37"/>
                  </a:cubicBezTo>
                  <a:cubicBezTo>
                    <a:pt x="154" y="38"/>
                    <a:pt x="154" y="38"/>
                    <a:pt x="154" y="38"/>
                  </a:cubicBezTo>
                  <a:cubicBezTo>
                    <a:pt x="153" y="38"/>
                    <a:pt x="153" y="38"/>
                    <a:pt x="153" y="38"/>
                  </a:cubicBezTo>
                  <a:close/>
                  <a:moveTo>
                    <a:pt x="139" y="0"/>
                  </a:moveTo>
                  <a:cubicBezTo>
                    <a:pt x="139" y="0"/>
                    <a:pt x="139" y="0"/>
                    <a:pt x="139" y="0"/>
                  </a:cubicBezTo>
                  <a:cubicBezTo>
                    <a:pt x="139" y="0"/>
                    <a:pt x="139" y="0"/>
                    <a:pt x="139" y="0"/>
                  </a:cubicBezTo>
                  <a:cubicBezTo>
                    <a:pt x="139" y="0"/>
                    <a:pt x="139" y="0"/>
                    <a:pt x="139" y="0"/>
                  </a:cubicBezTo>
                  <a:close/>
                  <a:moveTo>
                    <a:pt x="138" y="2"/>
                  </a:moveTo>
                  <a:cubicBezTo>
                    <a:pt x="138" y="3"/>
                    <a:pt x="138" y="3"/>
                    <a:pt x="138" y="3"/>
                  </a:cubicBezTo>
                  <a:cubicBezTo>
                    <a:pt x="139" y="2"/>
                    <a:pt x="139" y="2"/>
                    <a:pt x="139" y="2"/>
                  </a:cubicBezTo>
                  <a:cubicBezTo>
                    <a:pt x="139" y="2"/>
                    <a:pt x="139" y="2"/>
                    <a:pt x="139" y="2"/>
                  </a:cubicBezTo>
                  <a:cubicBezTo>
                    <a:pt x="139" y="2"/>
                    <a:pt x="139" y="2"/>
                    <a:pt x="139" y="2"/>
                  </a:cubicBezTo>
                  <a:cubicBezTo>
                    <a:pt x="138" y="2"/>
                    <a:pt x="138" y="2"/>
                    <a:pt x="138" y="2"/>
                  </a:cubicBezTo>
                  <a:close/>
                  <a:moveTo>
                    <a:pt x="124" y="30"/>
                  </a:moveTo>
                  <a:cubicBezTo>
                    <a:pt x="124" y="31"/>
                    <a:pt x="124" y="31"/>
                    <a:pt x="124" y="31"/>
                  </a:cubicBezTo>
                  <a:cubicBezTo>
                    <a:pt x="125" y="31"/>
                    <a:pt x="125" y="31"/>
                    <a:pt x="125" y="31"/>
                  </a:cubicBezTo>
                  <a:cubicBezTo>
                    <a:pt x="125" y="30"/>
                    <a:pt x="125" y="30"/>
                    <a:pt x="125" y="30"/>
                  </a:cubicBezTo>
                  <a:cubicBezTo>
                    <a:pt x="124" y="30"/>
                    <a:pt x="124" y="30"/>
                    <a:pt x="124" y="30"/>
                  </a:cubicBezTo>
                  <a:close/>
                  <a:moveTo>
                    <a:pt x="123" y="29"/>
                  </a:moveTo>
                  <a:cubicBezTo>
                    <a:pt x="123" y="29"/>
                    <a:pt x="123" y="29"/>
                    <a:pt x="123" y="29"/>
                  </a:cubicBezTo>
                  <a:cubicBezTo>
                    <a:pt x="124" y="29"/>
                    <a:pt x="124" y="29"/>
                    <a:pt x="124" y="29"/>
                  </a:cubicBezTo>
                  <a:cubicBezTo>
                    <a:pt x="124" y="28"/>
                    <a:pt x="124" y="28"/>
                    <a:pt x="124" y="28"/>
                  </a:cubicBezTo>
                  <a:cubicBezTo>
                    <a:pt x="125" y="28"/>
                    <a:pt x="125" y="28"/>
                    <a:pt x="125" y="28"/>
                  </a:cubicBezTo>
                  <a:cubicBezTo>
                    <a:pt x="125" y="28"/>
                    <a:pt x="125" y="28"/>
                    <a:pt x="125" y="28"/>
                  </a:cubicBezTo>
                  <a:cubicBezTo>
                    <a:pt x="124" y="28"/>
                    <a:pt x="124" y="28"/>
                    <a:pt x="124" y="28"/>
                  </a:cubicBezTo>
                  <a:cubicBezTo>
                    <a:pt x="123" y="28"/>
                    <a:pt x="123" y="28"/>
                    <a:pt x="123" y="28"/>
                  </a:cubicBezTo>
                  <a:cubicBezTo>
                    <a:pt x="123" y="28"/>
                    <a:pt x="123" y="29"/>
                    <a:pt x="123" y="29"/>
                  </a:cubicBezTo>
                  <a:close/>
                  <a:moveTo>
                    <a:pt x="114" y="25"/>
                  </a:moveTo>
                  <a:cubicBezTo>
                    <a:pt x="114" y="24"/>
                    <a:pt x="114" y="24"/>
                    <a:pt x="114" y="24"/>
                  </a:cubicBezTo>
                  <a:cubicBezTo>
                    <a:pt x="114" y="24"/>
                    <a:pt x="114" y="24"/>
                    <a:pt x="114" y="24"/>
                  </a:cubicBezTo>
                  <a:cubicBezTo>
                    <a:pt x="114" y="24"/>
                    <a:pt x="114" y="24"/>
                    <a:pt x="114" y="24"/>
                  </a:cubicBezTo>
                  <a:cubicBezTo>
                    <a:pt x="114" y="25"/>
                    <a:pt x="114" y="25"/>
                    <a:pt x="114" y="25"/>
                  </a:cubicBezTo>
                  <a:close/>
                  <a:moveTo>
                    <a:pt x="111" y="16"/>
                  </a:moveTo>
                  <a:cubicBezTo>
                    <a:pt x="111" y="16"/>
                    <a:pt x="111" y="16"/>
                    <a:pt x="111" y="16"/>
                  </a:cubicBezTo>
                  <a:cubicBezTo>
                    <a:pt x="111" y="16"/>
                    <a:pt x="111" y="16"/>
                    <a:pt x="111" y="16"/>
                  </a:cubicBezTo>
                  <a:cubicBezTo>
                    <a:pt x="111" y="16"/>
                    <a:pt x="111" y="16"/>
                    <a:pt x="111" y="16"/>
                  </a:cubicBezTo>
                  <a:cubicBezTo>
                    <a:pt x="111" y="15"/>
                    <a:pt x="111" y="15"/>
                    <a:pt x="111" y="15"/>
                  </a:cubicBezTo>
                  <a:cubicBezTo>
                    <a:pt x="112" y="16"/>
                    <a:pt x="112" y="16"/>
                    <a:pt x="112" y="16"/>
                  </a:cubicBezTo>
                  <a:cubicBezTo>
                    <a:pt x="111" y="16"/>
                    <a:pt x="111" y="16"/>
                    <a:pt x="111" y="16"/>
                  </a:cubicBezTo>
                  <a:close/>
                  <a:moveTo>
                    <a:pt x="112" y="17"/>
                  </a:moveTo>
                  <a:cubicBezTo>
                    <a:pt x="112" y="18"/>
                    <a:pt x="112" y="18"/>
                    <a:pt x="112" y="18"/>
                  </a:cubicBezTo>
                  <a:cubicBezTo>
                    <a:pt x="112" y="18"/>
                    <a:pt x="112" y="18"/>
                    <a:pt x="112" y="18"/>
                  </a:cubicBezTo>
                  <a:cubicBezTo>
                    <a:pt x="113" y="17"/>
                    <a:pt x="113" y="17"/>
                    <a:pt x="113" y="17"/>
                  </a:cubicBezTo>
                  <a:cubicBezTo>
                    <a:pt x="114" y="18"/>
                    <a:pt x="114" y="18"/>
                    <a:pt x="114" y="18"/>
                  </a:cubicBezTo>
                  <a:cubicBezTo>
                    <a:pt x="114" y="17"/>
                    <a:pt x="114" y="17"/>
                    <a:pt x="114" y="17"/>
                  </a:cubicBezTo>
                  <a:cubicBezTo>
                    <a:pt x="114" y="17"/>
                    <a:pt x="114" y="17"/>
                    <a:pt x="114" y="17"/>
                  </a:cubicBezTo>
                  <a:cubicBezTo>
                    <a:pt x="113" y="17"/>
                    <a:pt x="113" y="17"/>
                    <a:pt x="113" y="17"/>
                  </a:cubicBezTo>
                  <a:cubicBezTo>
                    <a:pt x="113" y="17"/>
                    <a:pt x="113" y="17"/>
                    <a:pt x="113" y="17"/>
                  </a:cubicBezTo>
                  <a:cubicBezTo>
                    <a:pt x="114" y="16"/>
                    <a:pt x="114" y="16"/>
                    <a:pt x="114" y="16"/>
                  </a:cubicBezTo>
                  <a:cubicBezTo>
                    <a:pt x="114" y="16"/>
                    <a:pt x="114" y="16"/>
                    <a:pt x="114" y="16"/>
                  </a:cubicBezTo>
                  <a:cubicBezTo>
                    <a:pt x="113" y="16"/>
                    <a:pt x="113" y="16"/>
                    <a:pt x="113" y="16"/>
                  </a:cubicBezTo>
                  <a:cubicBezTo>
                    <a:pt x="113" y="15"/>
                    <a:pt x="113" y="15"/>
                    <a:pt x="113" y="15"/>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2" y="16"/>
                    <a:pt x="112" y="16"/>
                    <a:pt x="112" y="16"/>
                  </a:cubicBezTo>
                  <a:cubicBezTo>
                    <a:pt x="112" y="17"/>
                    <a:pt x="112" y="17"/>
                    <a:pt x="112" y="17"/>
                  </a:cubicBezTo>
                  <a:close/>
                  <a:moveTo>
                    <a:pt x="113" y="5"/>
                  </a:moveTo>
                  <a:cubicBezTo>
                    <a:pt x="113" y="5"/>
                    <a:pt x="113" y="5"/>
                    <a:pt x="113" y="5"/>
                  </a:cubicBezTo>
                  <a:cubicBezTo>
                    <a:pt x="114" y="5"/>
                    <a:pt x="114" y="5"/>
                    <a:pt x="114" y="5"/>
                  </a:cubicBezTo>
                  <a:cubicBezTo>
                    <a:pt x="114" y="4"/>
                    <a:pt x="114" y="4"/>
                    <a:pt x="114" y="4"/>
                  </a:cubicBezTo>
                  <a:cubicBezTo>
                    <a:pt x="114" y="4"/>
                    <a:pt x="114" y="4"/>
                    <a:pt x="114" y="4"/>
                  </a:cubicBezTo>
                  <a:cubicBezTo>
                    <a:pt x="113" y="4"/>
                    <a:pt x="113" y="4"/>
                    <a:pt x="113" y="4"/>
                  </a:cubicBezTo>
                  <a:cubicBezTo>
                    <a:pt x="113" y="5"/>
                    <a:pt x="113" y="5"/>
                    <a:pt x="113" y="5"/>
                  </a:cubicBezTo>
                  <a:close/>
                  <a:moveTo>
                    <a:pt x="112" y="6"/>
                  </a:moveTo>
                  <a:cubicBezTo>
                    <a:pt x="112" y="6"/>
                    <a:pt x="112" y="6"/>
                    <a:pt x="112" y="6"/>
                  </a:cubicBezTo>
                  <a:cubicBezTo>
                    <a:pt x="112" y="5"/>
                    <a:pt x="112" y="5"/>
                    <a:pt x="112" y="5"/>
                  </a:cubicBezTo>
                  <a:cubicBezTo>
                    <a:pt x="112" y="6"/>
                    <a:pt x="112" y="6"/>
                    <a:pt x="112" y="6"/>
                  </a:cubicBezTo>
                  <a:close/>
                  <a:moveTo>
                    <a:pt x="111" y="6"/>
                  </a:moveTo>
                  <a:cubicBezTo>
                    <a:pt x="111" y="6"/>
                    <a:pt x="111" y="6"/>
                    <a:pt x="111" y="6"/>
                  </a:cubicBezTo>
                  <a:cubicBezTo>
                    <a:pt x="112" y="6"/>
                    <a:pt x="112" y="6"/>
                    <a:pt x="112" y="6"/>
                  </a:cubicBezTo>
                  <a:cubicBezTo>
                    <a:pt x="111" y="6"/>
                    <a:pt x="111" y="6"/>
                    <a:pt x="111" y="6"/>
                  </a:cubicBezTo>
                  <a:close/>
                  <a:moveTo>
                    <a:pt x="110" y="7"/>
                  </a:moveTo>
                  <a:cubicBezTo>
                    <a:pt x="110" y="7"/>
                    <a:pt x="110" y="7"/>
                    <a:pt x="110" y="7"/>
                  </a:cubicBezTo>
                  <a:cubicBezTo>
                    <a:pt x="110" y="6"/>
                    <a:pt x="110" y="6"/>
                    <a:pt x="110" y="6"/>
                  </a:cubicBezTo>
                  <a:cubicBezTo>
                    <a:pt x="110" y="7"/>
                    <a:pt x="110" y="7"/>
                    <a:pt x="110" y="7"/>
                  </a:cubicBezTo>
                  <a:close/>
                  <a:moveTo>
                    <a:pt x="108" y="8"/>
                  </a:moveTo>
                  <a:cubicBezTo>
                    <a:pt x="108" y="7"/>
                    <a:pt x="108" y="7"/>
                    <a:pt x="108" y="7"/>
                  </a:cubicBezTo>
                  <a:cubicBezTo>
                    <a:pt x="109" y="7"/>
                    <a:pt x="109" y="7"/>
                    <a:pt x="109" y="7"/>
                  </a:cubicBezTo>
                  <a:cubicBezTo>
                    <a:pt x="110" y="7"/>
                    <a:pt x="110" y="7"/>
                    <a:pt x="110" y="7"/>
                  </a:cubicBezTo>
                  <a:cubicBezTo>
                    <a:pt x="110" y="7"/>
                    <a:pt x="110" y="7"/>
                    <a:pt x="110" y="7"/>
                  </a:cubicBezTo>
                  <a:cubicBezTo>
                    <a:pt x="109" y="7"/>
                    <a:pt x="109" y="7"/>
                    <a:pt x="109" y="7"/>
                  </a:cubicBezTo>
                  <a:cubicBezTo>
                    <a:pt x="108" y="8"/>
                    <a:pt x="108" y="8"/>
                    <a:pt x="108" y="8"/>
                  </a:cubicBezTo>
                  <a:close/>
                  <a:moveTo>
                    <a:pt x="107" y="8"/>
                  </a:moveTo>
                  <a:cubicBezTo>
                    <a:pt x="107" y="8"/>
                    <a:pt x="107" y="8"/>
                    <a:pt x="107" y="8"/>
                  </a:cubicBezTo>
                  <a:cubicBezTo>
                    <a:pt x="108" y="8"/>
                    <a:pt x="108" y="8"/>
                    <a:pt x="108" y="8"/>
                  </a:cubicBezTo>
                  <a:cubicBezTo>
                    <a:pt x="108" y="8"/>
                    <a:pt x="108" y="8"/>
                    <a:pt x="108" y="8"/>
                  </a:cubicBezTo>
                  <a:cubicBezTo>
                    <a:pt x="107" y="8"/>
                    <a:pt x="107" y="8"/>
                    <a:pt x="107" y="8"/>
                  </a:cubicBezTo>
                  <a:close/>
                  <a:moveTo>
                    <a:pt x="96" y="5"/>
                  </a:moveTo>
                  <a:cubicBezTo>
                    <a:pt x="95" y="4"/>
                    <a:pt x="95" y="4"/>
                    <a:pt x="95" y="4"/>
                  </a:cubicBezTo>
                  <a:cubicBezTo>
                    <a:pt x="95" y="4"/>
                    <a:pt x="95" y="4"/>
                    <a:pt x="95" y="4"/>
                  </a:cubicBezTo>
                  <a:cubicBezTo>
                    <a:pt x="96" y="3"/>
                    <a:pt x="96" y="3"/>
                    <a:pt x="96" y="3"/>
                  </a:cubicBezTo>
                  <a:cubicBezTo>
                    <a:pt x="96" y="4"/>
                    <a:pt x="96" y="4"/>
                    <a:pt x="96" y="4"/>
                  </a:cubicBezTo>
                  <a:cubicBezTo>
                    <a:pt x="96" y="5"/>
                    <a:pt x="96" y="5"/>
                    <a:pt x="96" y="5"/>
                  </a:cubicBezTo>
                  <a:close/>
                  <a:moveTo>
                    <a:pt x="86" y="4"/>
                  </a:moveTo>
                  <a:cubicBezTo>
                    <a:pt x="86" y="5"/>
                    <a:pt x="86" y="5"/>
                    <a:pt x="86" y="5"/>
                  </a:cubicBezTo>
                  <a:cubicBezTo>
                    <a:pt x="87" y="6"/>
                    <a:pt x="87" y="6"/>
                    <a:pt x="87" y="6"/>
                  </a:cubicBezTo>
                  <a:cubicBezTo>
                    <a:pt x="87" y="7"/>
                    <a:pt x="87" y="7"/>
                    <a:pt x="87" y="7"/>
                  </a:cubicBezTo>
                  <a:cubicBezTo>
                    <a:pt x="89" y="7"/>
                    <a:pt x="89" y="7"/>
                    <a:pt x="89" y="7"/>
                  </a:cubicBezTo>
                  <a:cubicBezTo>
                    <a:pt x="90" y="6"/>
                    <a:pt x="90" y="6"/>
                    <a:pt x="90" y="6"/>
                  </a:cubicBezTo>
                  <a:cubicBezTo>
                    <a:pt x="90" y="6"/>
                    <a:pt x="90" y="6"/>
                    <a:pt x="90" y="6"/>
                  </a:cubicBezTo>
                  <a:cubicBezTo>
                    <a:pt x="91" y="6"/>
                    <a:pt x="91" y="6"/>
                    <a:pt x="91" y="6"/>
                  </a:cubicBezTo>
                  <a:cubicBezTo>
                    <a:pt x="91" y="5"/>
                    <a:pt x="91" y="5"/>
                    <a:pt x="91" y="5"/>
                  </a:cubicBezTo>
                  <a:cubicBezTo>
                    <a:pt x="91" y="5"/>
                    <a:pt x="91" y="5"/>
                    <a:pt x="91" y="5"/>
                  </a:cubicBezTo>
                  <a:cubicBezTo>
                    <a:pt x="90" y="4"/>
                    <a:pt x="90" y="4"/>
                    <a:pt x="90" y="4"/>
                  </a:cubicBezTo>
                  <a:cubicBezTo>
                    <a:pt x="90" y="4"/>
                    <a:pt x="90" y="4"/>
                    <a:pt x="90" y="4"/>
                  </a:cubicBezTo>
                  <a:cubicBezTo>
                    <a:pt x="89" y="5"/>
                    <a:pt x="89" y="5"/>
                    <a:pt x="89" y="5"/>
                  </a:cubicBezTo>
                  <a:cubicBezTo>
                    <a:pt x="88" y="5"/>
                    <a:pt x="88" y="5"/>
                    <a:pt x="88" y="5"/>
                  </a:cubicBezTo>
                  <a:cubicBezTo>
                    <a:pt x="88" y="5"/>
                    <a:pt x="88" y="5"/>
                    <a:pt x="88" y="5"/>
                  </a:cubicBezTo>
                  <a:cubicBezTo>
                    <a:pt x="87" y="5"/>
                    <a:pt x="87" y="5"/>
                    <a:pt x="87" y="5"/>
                  </a:cubicBezTo>
                  <a:cubicBezTo>
                    <a:pt x="87" y="5"/>
                    <a:pt x="87" y="5"/>
                    <a:pt x="87" y="5"/>
                  </a:cubicBezTo>
                  <a:cubicBezTo>
                    <a:pt x="87" y="5"/>
                    <a:pt x="87" y="5"/>
                    <a:pt x="87" y="5"/>
                  </a:cubicBezTo>
                  <a:cubicBezTo>
                    <a:pt x="86" y="4"/>
                    <a:pt x="86" y="4"/>
                    <a:pt x="86" y="4"/>
                  </a:cubicBezTo>
                  <a:cubicBezTo>
                    <a:pt x="86" y="4"/>
                    <a:pt x="86" y="4"/>
                    <a:pt x="86" y="4"/>
                  </a:cubicBezTo>
                  <a:cubicBezTo>
                    <a:pt x="86" y="4"/>
                    <a:pt x="86" y="4"/>
                    <a:pt x="86" y="4"/>
                  </a:cubicBezTo>
                  <a:close/>
                  <a:moveTo>
                    <a:pt x="86" y="5"/>
                  </a:moveTo>
                  <a:cubicBezTo>
                    <a:pt x="86" y="6"/>
                    <a:pt x="86" y="6"/>
                    <a:pt x="86" y="6"/>
                  </a:cubicBezTo>
                  <a:cubicBezTo>
                    <a:pt x="87" y="6"/>
                    <a:pt x="87" y="6"/>
                    <a:pt x="87" y="6"/>
                  </a:cubicBezTo>
                  <a:cubicBezTo>
                    <a:pt x="87" y="7"/>
                    <a:pt x="87" y="7"/>
                    <a:pt x="87" y="7"/>
                  </a:cubicBezTo>
                  <a:cubicBezTo>
                    <a:pt x="86" y="6"/>
                    <a:pt x="86" y="6"/>
                    <a:pt x="86"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5"/>
                    <a:pt x="85" y="5"/>
                    <a:pt x="85" y="5"/>
                  </a:cubicBezTo>
                  <a:cubicBezTo>
                    <a:pt x="85" y="5"/>
                    <a:pt x="85" y="5"/>
                    <a:pt x="85" y="5"/>
                  </a:cubicBezTo>
                  <a:cubicBezTo>
                    <a:pt x="85" y="5"/>
                    <a:pt x="85" y="5"/>
                    <a:pt x="85" y="5"/>
                  </a:cubicBezTo>
                  <a:cubicBezTo>
                    <a:pt x="86" y="5"/>
                    <a:pt x="86" y="5"/>
                    <a:pt x="86" y="5"/>
                  </a:cubicBezTo>
                  <a:close/>
                  <a:moveTo>
                    <a:pt x="57" y="22"/>
                  </a:moveTo>
                  <a:cubicBezTo>
                    <a:pt x="58" y="22"/>
                    <a:pt x="58" y="22"/>
                    <a:pt x="58" y="22"/>
                  </a:cubicBezTo>
                  <a:cubicBezTo>
                    <a:pt x="58" y="22"/>
                    <a:pt x="58" y="22"/>
                    <a:pt x="58" y="22"/>
                  </a:cubicBezTo>
                  <a:cubicBezTo>
                    <a:pt x="58" y="21"/>
                    <a:pt x="58" y="21"/>
                    <a:pt x="58" y="21"/>
                  </a:cubicBezTo>
                  <a:cubicBezTo>
                    <a:pt x="58" y="21"/>
                    <a:pt x="57" y="22"/>
                    <a:pt x="57" y="22"/>
                  </a:cubicBezTo>
                  <a:close/>
                  <a:moveTo>
                    <a:pt x="57" y="25"/>
                  </a:moveTo>
                  <a:cubicBezTo>
                    <a:pt x="57" y="24"/>
                    <a:pt x="57" y="24"/>
                    <a:pt x="57" y="24"/>
                  </a:cubicBezTo>
                  <a:cubicBezTo>
                    <a:pt x="57" y="23"/>
                    <a:pt x="57" y="23"/>
                    <a:pt x="57" y="23"/>
                  </a:cubicBezTo>
                  <a:cubicBezTo>
                    <a:pt x="57" y="24"/>
                    <a:pt x="57" y="24"/>
                    <a:pt x="57" y="24"/>
                  </a:cubicBezTo>
                  <a:cubicBezTo>
                    <a:pt x="57" y="25"/>
                    <a:pt x="57" y="25"/>
                    <a:pt x="57" y="25"/>
                  </a:cubicBezTo>
                  <a:close/>
                  <a:moveTo>
                    <a:pt x="61" y="19"/>
                  </a:moveTo>
                  <a:cubicBezTo>
                    <a:pt x="61" y="19"/>
                    <a:pt x="61" y="19"/>
                    <a:pt x="61" y="19"/>
                  </a:cubicBezTo>
                  <a:cubicBezTo>
                    <a:pt x="61" y="18"/>
                    <a:pt x="61" y="18"/>
                    <a:pt x="61" y="18"/>
                  </a:cubicBezTo>
                  <a:cubicBezTo>
                    <a:pt x="61" y="18"/>
                    <a:pt x="61" y="18"/>
                    <a:pt x="61" y="18"/>
                  </a:cubicBezTo>
                  <a:cubicBezTo>
                    <a:pt x="61" y="19"/>
                    <a:pt x="61" y="19"/>
                    <a:pt x="61" y="19"/>
                  </a:cubicBezTo>
                  <a:close/>
                  <a:moveTo>
                    <a:pt x="14" y="46"/>
                  </a:moveTo>
                  <a:cubicBezTo>
                    <a:pt x="14" y="46"/>
                    <a:pt x="14" y="46"/>
                    <a:pt x="14" y="46"/>
                  </a:cubicBezTo>
                  <a:cubicBezTo>
                    <a:pt x="15" y="45"/>
                    <a:pt x="15" y="45"/>
                    <a:pt x="15" y="45"/>
                  </a:cubicBezTo>
                  <a:cubicBezTo>
                    <a:pt x="15" y="46"/>
                    <a:pt x="15" y="46"/>
                    <a:pt x="15" y="46"/>
                  </a:cubicBezTo>
                  <a:cubicBezTo>
                    <a:pt x="14" y="46"/>
                    <a:pt x="14" y="46"/>
                    <a:pt x="14" y="46"/>
                  </a:cubicBezTo>
                  <a:close/>
                  <a:moveTo>
                    <a:pt x="1" y="67"/>
                  </a:moveTo>
                  <a:cubicBezTo>
                    <a:pt x="1" y="65"/>
                    <a:pt x="1" y="65"/>
                    <a:pt x="1" y="65"/>
                  </a:cubicBezTo>
                  <a:cubicBezTo>
                    <a:pt x="1" y="66"/>
                    <a:pt x="1" y="66"/>
                    <a:pt x="1" y="66"/>
                  </a:cubicBezTo>
                  <a:cubicBezTo>
                    <a:pt x="1" y="66"/>
                    <a:pt x="1" y="67"/>
                    <a:pt x="1" y="67"/>
                  </a:cubicBezTo>
                  <a:close/>
                  <a:moveTo>
                    <a:pt x="1" y="70"/>
                  </a:moveTo>
                  <a:cubicBezTo>
                    <a:pt x="0" y="69"/>
                    <a:pt x="0" y="69"/>
                    <a:pt x="0" y="69"/>
                  </a:cubicBezTo>
                  <a:cubicBezTo>
                    <a:pt x="1" y="68"/>
                    <a:pt x="1" y="68"/>
                    <a:pt x="1" y="68"/>
                  </a:cubicBezTo>
                  <a:cubicBezTo>
                    <a:pt x="1" y="69"/>
                    <a:pt x="1" y="69"/>
                    <a:pt x="1" y="69"/>
                  </a:cubicBezTo>
                  <a:cubicBezTo>
                    <a:pt x="1" y="70"/>
                    <a:pt x="1" y="70"/>
                    <a:pt x="1" y="70"/>
                  </a:cubicBezTo>
                  <a:close/>
                  <a:moveTo>
                    <a:pt x="99" y="122"/>
                  </a:moveTo>
                  <a:cubicBezTo>
                    <a:pt x="99" y="123"/>
                    <a:pt x="99" y="123"/>
                    <a:pt x="99" y="123"/>
                  </a:cubicBezTo>
                  <a:cubicBezTo>
                    <a:pt x="99" y="123"/>
                    <a:pt x="99" y="123"/>
                    <a:pt x="99" y="123"/>
                  </a:cubicBezTo>
                  <a:cubicBezTo>
                    <a:pt x="100" y="123"/>
                    <a:pt x="100" y="123"/>
                    <a:pt x="100" y="123"/>
                  </a:cubicBezTo>
                  <a:cubicBezTo>
                    <a:pt x="99" y="124"/>
                    <a:pt x="99" y="124"/>
                    <a:pt x="99" y="124"/>
                  </a:cubicBezTo>
                  <a:cubicBezTo>
                    <a:pt x="100" y="124"/>
                    <a:pt x="100" y="124"/>
                    <a:pt x="100" y="124"/>
                  </a:cubicBezTo>
                  <a:cubicBezTo>
                    <a:pt x="101" y="123"/>
                    <a:pt x="101" y="123"/>
                    <a:pt x="101" y="123"/>
                  </a:cubicBezTo>
                  <a:cubicBezTo>
                    <a:pt x="101" y="124"/>
                    <a:pt x="101" y="124"/>
                    <a:pt x="101" y="124"/>
                  </a:cubicBezTo>
                  <a:cubicBezTo>
                    <a:pt x="101" y="124"/>
                    <a:pt x="101" y="124"/>
                    <a:pt x="101" y="124"/>
                  </a:cubicBezTo>
                  <a:cubicBezTo>
                    <a:pt x="99" y="124"/>
                    <a:pt x="99" y="124"/>
                    <a:pt x="99" y="124"/>
                  </a:cubicBezTo>
                  <a:cubicBezTo>
                    <a:pt x="99" y="124"/>
                    <a:pt x="99" y="124"/>
                    <a:pt x="99" y="124"/>
                  </a:cubicBezTo>
                  <a:cubicBezTo>
                    <a:pt x="98" y="124"/>
                    <a:pt x="98" y="124"/>
                    <a:pt x="98" y="124"/>
                  </a:cubicBezTo>
                  <a:cubicBezTo>
                    <a:pt x="98" y="125"/>
                    <a:pt x="98" y="125"/>
                    <a:pt x="98" y="125"/>
                  </a:cubicBezTo>
                  <a:cubicBezTo>
                    <a:pt x="98" y="125"/>
                    <a:pt x="98" y="125"/>
                    <a:pt x="98" y="125"/>
                  </a:cubicBezTo>
                  <a:cubicBezTo>
                    <a:pt x="98" y="124"/>
                    <a:pt x="98" y="124"/>
                    <a:pt x="98" y="124"/>
                  </a:cubicBezTo>
                  <a:cubicBezTo>
                    <a:pt x="97" y="124"/>
                    <a:pt x="97" y="124"/>
                    <a:pt x="97" y="124"/>
                  </a:cubicBezTo>
                  <a:cubicBezTo>
                    <a:pt x="96" y="124"/>
                    <a:pt x="96" y="124"/>
                    <a:pt x="96" y="124"/>
                  </a:cubicBezTo>
                  <a:cubicBezTo>
                    <a:pt x="96" y="124"/>
                    <a:pt x="96" y="124"/>
                    <a:pt x="96" y="124"/>
                  </a:cubicBezTo>
                  <a:cubicBezTo>
                    <a:pt x="95" y="124"/>
                    <a:pt x="95" y="124"/>
                    <a:pt x="95" y="124"/>
                  </a:cubicBezTo>
                  <a:cubicBezTo>
                    <a:pt x="94" y="124"/>
                    <a:pt x="94" y="124"/>
                    <a:pt x="94" y="124"/>
                  </a:cubicBezTo>
                  <a:cubicBezTo>
                    <a:pt x="94" y="123"/>
                    <a:pt x="94" y="123"/>
                    <a:pt x="94" y="123"/>
                  </a:cubicBezTo>
                  <a:cubicBezTo>
                    <a:pt x="95" y="123"/>
                    <a:pt x="95" y="123"/>
                    <a:pt x="95" y="123"/>
                  </a:cubicBezTo>
                  <a:cubicBezTo>
                    <a:pt x="98" y="122"/>
                    <a:pt x="98" y="122"/>
                    <a:pt x="98" y="122"/>
                  </a:cubicBezTo>
                  <a:cubicBezTo>
                    <a:pt x="98" y="122"/>
                    <a:pt x="98" y="122"/>
                    <a:pt x="98" y="122"/>
                  </a:cubicBezTo>
                  <a:cubicBezTo>
                    <a:pt x="99" y="122"/>
                    <a:pt x="99" y="122"/>
                    <a:pt x="99" y="122"/>
                  </a:cubicBezTo>
                  <a:close/>
                  <a:moveTo>
                    <a:pt x="128" y="141"/>
                  </a:moveTo>
                  <a:cubicBezTo>
                    <a:pt x="129" y="141"/>
                    <a:pt x="129" y="141"/>
                    <a:pt x="129" y="141"/>
                  </a:cubicBezTo>
                  <a:cubicBezTo>
                    <a:pt x="129" y="141"/>
                    <a:pt x="129" y="141"/>
                    <a:pt x="129" y="141"/>
                  </a:cubicBezTo>
                  <a:cubicBezTo>
                    <a:pt x="129" y="142"/>
                    <a:pt x="129" y="142"/>
                    <a:pt x="129" y="142"/>
                  </a:cubicBezTo>
                  <a:cubicBezTo>
                    <a:pt x="128" y="141"/>
                    <a:pt x="128" y="141"/>
                    <a:pt x="128" y="141"/>
                  </a:cubicBezTo>
                  <a:close/>
                  <a:moveTo>
                    <a:pt x="133" y="144"/>
                  </a:moveTo>
                  <a:cubicBezTo>
                    <a:pt x="133" y="144"/>
                    <a:pt x="133" y="144"/>
                    <a:pt x="133" y="144"/>
                  </a:cubicBezTo>
                  <a:cubicBezTo>
                    <a:pt x="133" y="144"/>
                    <a:pt x="133" y="144"/>
                    <a:pt x="133" y="144"/>
                  </a:cubicBezTo>
                  <a:cubicBezTo>
                    <a:pt x="133" y="144"/>
                    <a:pt x="133" y="144"/>
                    <a:pt x="133" y="144"/>
                  </a:cubicBezTo>
                  <a:close/>
                  <a:moveTo>
                    <a:pt x="122" y="155"/>
                  </a:moveTo>
                  <a:cubicBezTo>
                    <a:pt x="122" y="155"/>
                    <a:pt x="122" y="155"/>
                    <a:pt x="122" y="155"/>
                  </a:cubicBezTo>
                  <a:cubicBezTo>
                    <a:pt x="123" y="155"/>
                    <a:pt x="123" y="155"/>
                    <a:pt x="123" y="155"/>
                  </a:cubicBezTo>
                  <a:cubicBezTo>
                    <a:pt x="123" y="155"/>
                    <a:pt x="123" y="155"/>
                    <a:pt x="123" y="155"/>
                  </a:cubicBezTo>
                  <a:cubicBezTo>
                    <a:pt x="123" y="154"/>
                    <a:pt x="123" y="154"/>
                    <a:pt x="123" y="154"/>
                  </a:cubicBezTo>
                  <a:cubicBezTo>
                    <a:pt x="122" y="155"/>
                    <a:pt x="122" y="155"/>
                    <a:pt x="122" y="155"/>
                  </a:cubicBezTo>
                  <a:close/>
                  <a:moveTo>
                    <a:pt x="122" y="153"/>
                  </a:moveTo>
                  <a:cubicBezTo>
                    <a:pt x="122" y="154"/>
                    <a:pt x="122" y="154"/>
                    <a:pt x="122" y="154"/>
                  </a:cubicBezTo>
                  <a:cubicBezTo>
                    <a:pt x="123" y="154"/>
                    <a:pt x="123" y="154"/>
                    <a:pt x="123" y="154"/>
                  </a:cubicBezTo>
                  <a:cubicBezTo>
                    <a:pt x="123" y="153"/>
                    <a:pt x="123" y="153"/>
                    <a:pt x="123" y="153"/>
                  </a:cubicBezTo>
                  <a:cubicBezTo>
                    <a:pt x="122" y="153"/>
                    <a:pt x="122" y="153"/>
                    <a:pt x="122" y="153"/>
                  </a:cubicBezTo>
                  <a:close/>
                  <a:moveTo>
                    <a:pt x="122" y="154"/>
                  </a:moveTo>
                  <a:cubicBezTo>
                    <a:pt x="121" y="154"/>
                    <a:pt x="121" y="154"/>
                    <a:pt x="121" y="154"/>
                  </a:cubicBezTo>
                  <a:cubicBezTo>
                    <a:pt x="121" y="153"/>
                    <a:pt x="121" y="153"/>
                    <a:pt x="121" y="153"/>
                  </a:cubicBezTo>
                  <a:cubicBezTo>
                    <a:pt x="122" y="153"/>
                    <a:pt x="122" y="153"/>
                    <a:pt x="122" y="153"/>
                  </a:cubicBezTo>
                  <a:cubicBezTo>
                    <a:pt x="122" y="154"/>
                    <a:pt x="122" y="154"/>
                    <a:pt x="122" y="154"/>
                  </a:cubicBezTo>
                  <a:cubicBezTo>
                    <a:pt x="122" y="154"/>
                    <a:pt x="122" y="154"/>
                    <a:pt x="122" y="154"/>
                  </a:cubicBezTo>
                  <a:close/>
                  <a:moveTo>
                    <a:pt x="119" y="151"/>
                  </a:moveTo>
                  <a:cubicBezTo>
                    <a:pt x="119" y="151"/>
                    <a:pt x="119" y="151"/>
                    <a:pt x="119" y="151"/>
                  </a:cubicBezTo>
                  <a:cubicBezTo>
                    <a:pt x="119" y="150"/>
                    <a:pt x="119" y="150"/>
                    <a:pt x="119" y="150"/>
                  </a:cubicBezTo>
                  <a:cubicBezTo>
                    <a:pt x="119" y="149"/>
                    <a:pt x="119" y="149"/>
                    <a:pt x="119" y="149"/>
                  </a:cubicBezTo>
                  <a:cubicBezTo>
                    <a:pt x="119" y="149"/>
                    <a:pt x="119" y="149"/>
                    <a:pt x="119" y="149"/>
                  </a:cubicBezTo>
                  <a:cubicBezTo>
                    <a:pt x="120" y="148"/>
                    <a:pt x="120" y="148"/>
                    <a:pt x="120" y="148"/>
                  </a:cubicBezTo>
                  <a:cubicBezTo>
                    <a:pt x="120" y="148"/>
                    <a:pt x="120" y="148"/>
                    <a:pt x="120" y="148"/>
                  </a:cubicBezTo>
                  <a:cubicBezTo>
                    <a:pt x="121" y="148"/>
                    <a:pt x="121" y="148"/>
                    <a:pt x="121" y="148"/>
                  </a:cubicBezTo>
                  <a:cubicBezTo>
                    <a:pt x="121" y="149"/>
                    <a:pt x="121" y="149"/>
                    <a:pt x="121" y="149"/>
                  </a:cubicBezTo>
                  <a:cubicBezTo>
                    <a:pt x="121" y="150"/>
                    <a:pt x="121" y="150"/>
                    <a:pt x="121" y="150"/>
                  </a:cubicBezTo>
                  <a:cubicBezTo>
                    <a:pt x="120" y="150"/>
                    <a:pt x="120" y="150"/>
                    <a:pt x="120" y="150"/>
                  </a:cubicBezTo>
                  <a:cubicBezTo>
                    <a:pt x="120" y="151"/>
                    <a:pt x="120" y="151"/>
                    <a:pt x="120" y="151"/>
                  </a:cubicBezTo>
                  <a:cubicBezTo>
                    <a:pt x="119" y="151"/>
                    <a:pt x="119" y="151"/>
                    <a:pt x="119" y="151"/>
                  </a:cubicBezTo>
                  <a:cubicBezTo>
                    <a:pt x="119" y="151"/>
                    <a:pt x="119" y="151"/>
                    <a:pt x="119" y="151"/>
                  </a:cubicBezTo>
                  <a:close/>
                  <a:moveTo>
                    <a:pt x="136" y="153"/>
                  </a:moveTo>
                  <a:cubicBezTo>
                    <a:pt x="138" y="152"/>
                    <a:pt x="138" y="152"/>
                    <a:pt x="138" y="152"/>
                  </a:cubicBezTo>
                  <a:cubicBezTo>
                    <a:pt x="138" y="152"/>
                    <a:pt x="138" y="152"/>
                    <a:pt x="138" y="152"/>
                  </a:cubicBezTo>
                  <a:cubicBezTo>
                    <a:pt x="137" y="150"/>
                    <a:pt x="137" y="150"/>
                    <a:pt x="137" y="150"/>
                  </a:cubicBezTo>
                  <a:cubicBezTo>
                    <a:pt x="136" y="151"/>
                    <a:pt x="136" y="151"/>
                    <a:pt x="136" y="151"/>
                  </a:cubicBezTo>
                  <a:cubicBezTo>
                    <a:pt x="136" y="151"/>
                    <a:pt x="136" y="151"/>
                    <a:pt x="136" y="151"/>
                  </a:cubicBezTo>
                  <a:cubicBezTo>
                    <a:pt x="136" y="152"/>
                    <a:pt x="136" y="152"/>
                    <a:pt x="136" y="152"/>
                  </a:cubicBezTo>
                  <a:cubicBezTo>
                    <a:pt x="136" y="153"/>
                    <a:pt x="136" y="153"/>
                    <a:pt x="136" y="153"/>
                  </a:cubicBezTo>
                  <a:cubicBezTo>
                    <a:pt x="136" y="153"/>
                    <a:pt x="136" y="153"/>
                    <a:pt x="136" y="153"/>
                  </a:cubicBezTo>
                  <a:close/>
                  <a:moveTo>
                    <a:pt x="136" y="154"/>
                  </a:moveTo>
                  <a:cubicBezTo>
                    <a:pt x="136" y="155"/>
                    <a:pt x="136" y="155"/>
                    <a:pt x="136" y="155"/>
                  </a:cubicBezTo>
                  <a:cubicBezTo>
                    <a:pt x="137" y="155"/>
                    <a:pt x="137" y="155"/>
                    <a:pt x="137" y="155"/>
                  </a:cubicBezTo>
                  <a:cubicBezTo>
                    <a:pt x="138" y="155"/>
                    <a:pt x="138" y="155"/>
                    <a:pt x="138" y="155"/>
                  </a:cubicBezTo>
                  <a:cubicBezTo>
                    <a:pt x="138" y="154"/>
                    <a:pt x="138" y="154"/>
                    <a:pt x="138" y="154"/>
                  </a:cubicBezTo>
                  <a:cubicBezTo>
                    <a:pt x="137" y="154"/>
                    <a:pt x="137" y="154"/>
                    <a:pt x="137" y="154"/>
                  </a:cubicBezTo>
                  <a:cubicBezTo>
                    <a:pt x="136" y="154"/>
                    <a:pt x="136" y="154"/>
                    <a:pt x="136" y="154"/>
                  </a:cubicBezTo>
                  <a:cubicBezTo>
                    <a:pt x="136" y="154"/>
                    <a:pt x="136" y="154"/>
                    <a:pt x="136" y="154"/>
                  </a:cubicBezTo>
                  <a:close/>
                  <a:moveTo>
                    <a:pt x="136" y="156"/>
                  </a:moveTo>
                  <a:cubicBezTo>
                    <a:pt x="136" y="156"/>
                    <a:pt x="136" y="156"/>
                    <a:pt x="136" y="156"/>
                  </a:cubicBezTo>
                  <a:cubicBezTo>
                    <a:pt x="137" y="155"/>
                    <a:pt x="137" y="155"/>
                    <a:pt x="137" y="155"/>
                  </a:cubicBezTo>
                  <a:cubicBezTo>
                    <a:pt x="136" y="156"/>
                    <a:pt x="136" y="156"/>
                    <a:pt x="136" y="156"/>
                  </a:cubicBezTo>
                  <a:close/>
                  <a:moveTo>
                    <a:pt x="132" y="169"/>
                  </a:moveTo>
                  <a:cubicBezTo>
                    <a:pt x="132" y="168"/>
                    <a:pt x="132" y="168"/>
                    <a:pt x="132" y="168"/>
                  </a:cubicBezTo>
                  <a:cubicBezTo>
                    <a:pt x="132" y="169"/>
                    <a:pt x="132" y="169"/>
                    <a:pt x="132" y="169"/>
                  </a:cubicBezTo>
                  <a:cubicBezTo>
                    <a:pt x="132" y="169"/>
                    <a:pt x="132" y="169"/>
                    <a:pt x="132" y="169"/>
                  </a:cubicBezTo>
                  <a:close/>
                  <a:moveTo>
                    <a:pt x="127" y="174"/>
                  </a:moveTo>
                  <a:cubicBezTo>
                    <a:pt x="126" y="173"/>
                    <a:pt x="126" y="173"/>
                    <a:pt x="126" y="173"/>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4"/>
                    <a:pt x="127" y="174"/>
                    <a:pt x="127" y="174"/>
                  </a:cubicBezTo>
                  <a:close/>
                  <a:moveTo>
                    <a:pt x="121" y="173"/>
                  </a:moveTo>
                  <a:cubicBezTo>
                    <a:pt x="121" y="172"/>
                    <a:pt x="121" y="172"/>
                    <a:pt x="121" y="172"/>
                  </a:cubicBezTo>
                  <a:cubicBezTo>
                    <a:pt x="121" y="172"/>
                    <a:pt x="121" y="172"/>
                    <a:pt x="121" y="172"/>
                  </a:cubicBezTo>
                  <a:cubicBezTo>
                    <a:pt x="120" y="172"/>
                    <a:pt x="120" y="172"/>
                    <a:pt x="120" y="172"/>
                  </a:cubicBezTo>
                  <a:cubicBezTo>
                    <a:pt x="120" y="171"/>
                    <a:pt x="120" y="171"/>
                    <a:pt x="120" y="171"/>
                  </a:cubicBezTo>
                  <a:cubicBezTo>
                    <a:pt x="120" y="170"/>
                    <a:pt x="120" y="170"/>
                    <a:pt x="120" y="170"/>
                  </a:cubicBezTo>
                  <a:cubicBezTo>
                    <a:pt x="120" y="170"/>
                    <a:pt x="120" y="170"/>
                    <a:pt x="120" y="170"/>
                  </a:cubicBezTo>
                  <a:cubicBezTo>
                    <a:pt x="120" y="168"/>
                    <a:pt x="120" y="168"/>
                    <a:pt x="120" y="168"/>
                  </a:cubicBezTo>
                  <a:cubicBezTo>
                    <a:pt x="120" y="167"/>
                    <a:pt x="120" y="167"/>
                    <a:pt x="120" y="167"/>
                  </a:cubicBezTo>
                  <a:cubicBezTo>
                    <a:pt x="120" y="167"/>
                    <a:pt x="120" y="167"/>
                    <a:pt x="120" y="167"/>
                  </a:cubicBezTo>
                  <a:cubicBezTo>
                    <a:pt x="119" y="165"/>
                    <a:pt x="119" y="165"/>
                    <a:pt x="119" y="165"/>
                  </a:cubicBezTo>
                  <a:cubicBezTo>
                    <a:pt x="120" y="165"/>
                    <a:pt x="120" y="165"/>
                    <a:pt x="120" y="165"/>
                  </a:cubicBezTo>
                  <a:cubicBezTo>
                    <a:pt x="121" y="165"/>
                    <a:pt x="121" y="165"/>
                    <a:pt x="121" y="165"/>
                  </a:cubicBezTo>
                  <a:cubicBezTo>
                    <a:pt x="122" y="165"/>
                    <a:pt x="122" y="165"/>
                    <a:pt x="122" y="165"/>
                  </a:cubicBezTo>
                  <a:cubicBezTo>
                    <a:pt x="121" y="165"/>
                    <a:pt x="121" y="165"/>
                    <a:pt x="121" y="165"/>
                  </a:cubicBezTo>
                  <a:cubicBezTo>
                    <a:pt x="121" y="164"/>
                    <a:pt x="121" y="164"/>
                    <a:pt x="121" y="164"/>
                  </a:cubicBezTo>
                  <a:cubicBezTo>
                    <a:pt x="120" y="164"/>
                    <a:pt x="120" y="164"/>
                    <a:pt x="120" y="164"/>
                  </a:cubicBezTo>
                  <a:cubicBezTo>
                    <a:pt x="121" y="163"/>
                    <a:pt x="121" y="163"/>
                    <a:pt x="121" y="163"/>
                  </a:cubicBezTo>
                  <a:cubicBezTo>
                    <a:pt x="120" y="161"/>
                    <a:pt x="120" y="161"/>
                    <a:pt x="120" y="161"/>
                  </a:cubicBezTo>
                  <a:cubicBezTo>
                    <a:pt x="120" y="160"/>
                    <a:pt x="120" y="160"/>
                    <a:pt x="120" y="160"/>
                  </a:cubicBezTo>
                  <a:cubicBezTo>
                    <a:pt x="120" y="159"/>
                    <a:pt x="120" y="159"/>
                    <a:pt x="120" y="159"/>
                  </a:cubicBezTo>
                  <a:cubicBezTo>
                    <a:pt x="120" y="157"/>
                    <a:pt x="120" y="157"/>
                    <a:pt x="120" y="157"/>
                  </a:cubicBezTo>
                  <a:cubicBezTo>
                    <a:pt x="120" y="156"/>
                    <a:pt x="120" y="156"/>
                    <a:pt x="120" y="156"/>
                  </a:cubicBezTo>
                  <a:cubicBezTo>
                    <a:pt x="120" y="156"/>
                    <a:pt x="120" y="156"/>
                    <a:pt x="120" y="156"/>
                  </a:cubicBezTo>
                  <a:cubicBezTo>
                    <a:pt x="121" y="155"/>
                    <a:pt x="121" y="155"/>
                    <a:pt x="121" y="155"/>
                  </a:cubicBezTo>
                  <a:cubicBezTo>
                    <a:pt x="121" y="155"/>
                    <a:pt x="121" y="155"/>
                    <a:pt x="121" y="155"/>
                  </a:cubicBezTo>
                  <a:cubicBezTo>
                    <a:pt x="122" y="155"/>
                    <a:pt x="122" y="155"/>
                    <a:pt x="122" y="155"/>
                  </a:cubicBezTo>
                  <a:cubicBezTo>
                    <a:pt x="123" y="156"/>
                    <a:pt x="123" y="156"/>
                    <a:pt x="123" y="156"/>
                  </a:cubicBezTo>
                  <a:cubicBezTo>
                    <a:pt x="123" y="156"/>
                    <a:pt x="123" y="156"/>
                    <a:pt x="123" y="156"/>
                  </a:cubicBezTo>
                  <a:cubicBezTo>
                    <a:pt x="123" y="156"/>
                    <a:pt x="123" y="156"/>
                    <a:pt x="123" y="156"/>
                  </a:cubicBezTo>
                  <a:cubicBezTo>
                    <a:pt x="124" y="155"/>
                    <a:pt x="124" y="155"/>
                    <a:pt x="124" y="155"/>
                  </a:cubicBezTo>
                  <a:cubicBezTo>
                    <a:pt x="124" y="156"/>
                    <a:pt x="124" y="156"/>
                    <a:pt x="124" y="156"/>
                  </a:cubicBezTo>
                  <a:cubicBezTo>
                    <a:pt x="125" y="157"/>
                    <a:pt x="125" y="157"/>
                    <a:pt x="125" y="157"/>
                  </a:cubicBezTo>
                  <a:cubicBezTo>
                    <a:pt x="126" y="158"/>
                    <a:pt x="126" y="158"/>
                    <a:pt x="126" y="158"/>
                  </a:cubicBezTo>
                  <a:cubicBezTo>
                    <a:pt x="127" y="159"/>
                    <a:pt x="127" y="159"/>
                    <a:pt x="127" y="159"/>
                  </a:cubicBezTo>
                  <a:cubicBezTo>
                    <a:pt x="128" y="158"/>
                    <a:pt x="128" y="158"/>
                    <a:pt x="128" y="158"/>
                  </a:cubicBezTo>
                  <a:cubicBezTo>
                    <a:pt x="129" y="158"/>
                    <a:pt x="129" y="158"/>
                    <a:pt x="129" y="158"/>
                  </a:cubicBezTo>
                  <a:cubicBezTo>
                    <a:pt x="129" y="159"/>
                    <a:pt x="129" y="159"/>
                    <a:pt x="129" y="159"/>
                  </a:cubicBezTo>
                  <a:cubicBezTo>
                    <a:pt x="129" y="158"/>
                    <a:pt x="129" y="158"/>
                    <a:pt x="129" y="158"/>
                  </a:cubicBezTo>
                  <a:cubicBezTo>
                    <a:pt x="130" y="158"/>
                    <a:pt x="130" y="158"/>
                    <a:pt x="130" y="158"/>
                  </a:cubicBezTo>
                  <a:cubicBezTo>
                    <a:pt x="133" y="158"/>
                    <a:pt x="133" y="158"/>
                    <a:pt x="133" y="158"/>
                  </a:cubicBezTo>
                  <a:cubicBezTo>
                    <a:pt x="133" y="158"/>
                    <a:pt x="133" y="158"/>
                    <a:pt x="133" y="158"/>
                  </a:cubicBezTo>
                  <a:cubicBezTo>
                    <a:pt x="134" y="157"/>
                    <a:pt x="134" y="157"/>
                    <a:pt x="134" y="157"/>
                  </a:cubicBezTo>
                  <a:cubicBezTo>
                    <a:pt x="134" y="157"/>
                    <a:pt x="134" y="157"/>
                    <a:pt x="134" y="157"/>
                  </a:cubicBezTo>
                  <a:cubicBezTo>
                    <a:pt x="134" y="157"/>
                    <a:pt x="134" y="157"/>
                    <a:pt x="134" y="157"/>
                  </a:cubicBezTo>
                  <a:cubicBezTo>
                    <a:pt x="135" y="157"/>
                    <a:pt x="135" y="157"/>
                    <a:pt x="135" y="157"/>
                  </a:cubicBezTo>
                  <a:cubicBezTo>
                    <a:pt x="135" y="157"/>
                    <a:pt x="135" y="157"/>
                    <a:pt x="135" y="157"/>
                  </a:cubicBezTo>
                  <a:cubicBezTo>
                    <a:pt x="136" y="157"/>
                    <a:pt x="136" y="157"/>
                    <a:pt x="136" y="157"/>
                  </a:cubicBezTo>
                  <a:cubicBezTo>
                    <a:pt x="136" y="158"/>
                    <a:pt x="136" y="158"/>
                    <a:pt x="136" y="158"/>
                  </a:cubicBezTo>
                  <a:cubicBezTo>
                    <a:pt x="136" y="160"/>
                    <a:pt x="136" y="160"/>
                    <a:pt x="136" y="160"/>
                  </a:cubicBezTo>
                  <a:cubicBezTo>
                    <a:pt x="135" y="161"/>
                    <a:pt x="135" y="161"/>
                    <a:pt x="135" y="161"/>
                  </a:cubicBezTo>
                  <a:cubicBezTo>
                    <a:pt x="135" y="163"/>
                    <a:pt x="135" y="163"/>
                    <a:pt x="135" y="163"/>
                  </a:cubicBezTo>
                  <a:cubicBezTo>
                    <a:pt x="134" y="163"/>
                    <a:pt x="134" y="163"/>
                    <a:pt x="134" y="163"/>
                  </a:cubicBezTo>
                  <a:cubicBezTo>
                    <a:pt x="134" y="164"/>
                    <a:pt x="134" y="164"/>
                    <a:pt x="134" y="164"/>
                  </a:cubicBezTo>
                  <a:cubicBezTo>
                    <a:pt x="134" y="165"/>
                    <a:pt x="134" y="165"/>
                    <a:pt x="134" y="165"/>
                  </a:cubicBezTo>
                  <a:cubicBezTo>
                    <a:pt x="134" y="165"/>
                    <a:pt x="134" y="165"/>
                    <a:pt x="134" y="165"/>
                  </a:cubicBezTo>
                  <a:cubicBezTo>
                    <a:pt x="134" y="166"/>
                    <a:pt x="134" y="166"/>
                    <a:pt x="134" y="166"/>
                  </a:cubicBezTo>
                  <a:cubicBezTo>
                    <a:pt x="134" y="166"/>
                    <a:pt x="134" y="166"/>
                    <a:pt x="134" y="166"/>
                  </a:cubicBezTo>
                  <a:cubicBezTo>
                    <a:pt x="133" y="165"/>
                    <a:pt x="133" y="165"/>
                    <a:pt x="133" y="165"/>
                  </a:cubicBezTo>
                  <a:cubicBezTo>
                    <a:pt x="133" y="165"/>
                    <a:pt x="133" y="165"/>
                    <a:pt x="133" y="165"/>
                  </a:cubicBezTo>
                  <a:cubicBezTo>
                    <a:pt x="132" y="166"/>
                    <a:pt x="132" y="166"/>
                    <a:pt x="132" y="166"/>
                  </a:cubicBezTo>
                  <a:cubicBezTo>
                    <a:pt x="132" y="167"/>
                    <a:pt x="132" y="167"/>
                    <a:pt x="132" y="167"/>
                  </a:cubicBezTo>
                  <a:cubicBezTo>
                    <a:pt x="132" y="168"/>
                    <a:pt x="132" y="168"/>
                    <a:pt x="132" y="168"/>
                  </a:cubicBezTo>
                  <a:cubicBezTo>
                    <a:pt x="131" y="168"/>
                    <a:pt x="131" y="168"/>
                    <a:pt x="131" y="168"/>
                  </a:cubicBezTo>
                  <a:cubicBezTo>
                    <a:pt x="131" y="169"/>
                    <a:pt x="131" y="169"/>
                    <a:pt x="131" y="169"/>
                  </a:cubicBezTo>
                  <a:cubicBezTo>
                    <a:pt x="130" y="169"/>
                    <a:pt x="130" y="169"/>
                    <a:pt x="130" y="169"/>
                  </a:cubicBezTo>
                  <a:cubicBezTo>
                    <a:pt x="131" y="170"/>
                    <a:pt x="131" y="170"/>
                    <a:pt x="131" y="170"/>
                  </a:cubicBezTo>
                  <a:cubicBezTo>
                    <a:pt x="131" y="170"/>
                    <a:pt x="131" y="170"/>
                    <a:pt x="131" y="170"/>
                  </a:cubicBezTo>
                  <a:cubicBezTo>
                    <a:pt x="130" y="172"/>
                    <a:pt x="130" y="172"/>
                    <a:pt x="130" y="172"/>
                  </a:cubicBezTo>
                  <a:cubicBezTo>
                    <a:pt x="130" y="172"/>
                    <a:pt x="130" y="172"/>
                    <a:pt x="130" y="172"/>
                  </a:cubicBezTo>
                  <a:cubicBezTo>
                    <a:pt x="129" y="172"/>
                    <a:pt x="129" y="172"/>
                    <a:pt x="129" y="172"/>
                  </a:cubicBezTo>
                  <a:cubicBezTo>
                    <a:pt x="129" y="171"/>
                    <a:pt x="129" y="171"/>
                    <a:pt x="129" y="171"/>
                  </a:cubicBezTo>
                  <a:cubicBezTo>
                    <a:pt x="130" y="171"/>
                    <a:pt x="130" y="171"/>
                    <a:pt x="130" y="171"/>
                  </a:cubicBezTo>
                  <a:cubicBezTo>
                    <a:pt x="130" y="170"/>
                    <a:pt x="130" y="170"/>
                    <a:pt x="130" y="170"/>
                  </a:cubicBezTo>
                  <a:cubicBezTo>
                    <a:pt x="130" y="170"/>
                    <a:pt x="130" y="170"/>
                    <a:pt x="130" y="170"/>
                  </a:cubicBezTo>
                  <a:cubicBezTo>
                    <a:pt x="129" y="170"/>
                    <a:pt x="129" y="170"/>
                    <a:pt x="129" y="170"/>
                  </a:cubicBezTo>
                  <a:cubicBezTo>
                    <a:pt x="128" y="171"/>
                    <a:pt x="128" y="171"/>
                    <a:pt x="128" y="171"/>
                  </a:cubicBezTo>
                  <a:cubicBezTo>
                    <a:pt x="128" y="171"/>
                    <a:pt x="128" y="171"/>
                    <a:pt x="128" y="171"/>
                  </a:cubicBezTo>
                  <a:cubicBezTo>
                    <a:pt x="128" y="170"/>
                    <a:pt x="128" y="170"/>
                    <a:pt x="128" y="170"/>
                  </a:cubicBezTo>
                  <a:cubicBezTo>
                    <a:pt x="127" y="171"/>
                    <a:pt x="127" y="171"/>
                    <a:pt x="127" y="171"/>
                  </a:cubicBezTo>
                  <a:cubicBezTo>
                    <a:pt x="127" y="171"/>
                    <a:pt x="127" y="171"/>
                    <a:pt x="127" y="171"/>
                  </a:cubicBezTo>
                  <a:cubicBezTo>
                    <a:pt x="126" y="172"/>
                    <a:pt x="126" y="172"/>
                    <a:pt x="126" y="172"/>
                  </a:cubicBezTo>
                  <a:cubicBezTo>
                    <a:pt x="126" y="171"/>
                    <a:pt x="126" y="171"/>
                    <a:pt x="126" y="171"/>
                  </a:cubicBezTo>
                  <a:cubicBezTo>
                    <a:pt x="125" y="172"/>
                    <a:pt x="125" y="172"/>
                    <a:pt x="125" y="172"/>
                  </a:cubicBezTo>
                  <a:cubicBezTo>
                    <a:pt x="125" y="173"/>
                    <a:pt x="125" y="173"/>
                    <a:pt x="125" y="173"/>
                  </a:cubicBezTo>
                  <a:cubicBezTo>
                    <a:pt x="124" y="174"/>
                    <a:pt x="124" y="174"/>
                    <a:pt x="124" y="174"/>
                  </a:cubicBezTo>
                  <a:cubicBezTo>
                    <a:pt x="124" y="174"/>
                    <a:pt x="124" y="174"/>
                    <a:pt x="124" y="174"/>
                  </a:cubicBezTo>
                  <a:cubicBezTo>
                    <a:pt x="123" y="174"/>
                    <a:pt x="123" y="174"/>
                    <a:pt x="123" y="174"/>
                  </a:cubicBezTo>
                  <a:cubicBezTo>
                    <a:pt x="123" y="173"/>
                    <a:pt x="123" y="173"/>
                    <a:pt x="123" y="173"/>
                  </a:cubicBezTo>
                  <a:cubicBezTo>
                    <a:pt x="123" y="174"/>
                    <a:pt x="123" y="174"/>
                    <a:pt x="123" y="174"/>
                  </a:cubicBezTo>
                  <a:cubicBezTo>
                    <a:pt x="122" y="173"/>
                    <a:pt x="122" y="173"/>
                    <a:pt x="122" y="173"/>
                  </a:cubicBezTo>
                  <a:cubicBezTo>
                    <a:pt x="121" y="173"/>
                    <a:pt x="121" y="173"/>
                    <a:pt x="121" y="173"/>
                  </a:cubicBezTo>
                  <a:cubicBezTo>
                    <a:pt x="121" y="173"/>
                    <a:pt x="121" y="173"/>
                    <a:pt x="121" y="173"/>
                  </a:cubicBezTo>
                  <a:close/>
                  <a:moveTo>
                    <a:pt x="2" y="110"/>
                  </a:moveTo>
                  <a:cubicBezTo>
                    <a:pt x="3" y="111"/>
                    <a:pt x="3" y="111"/>
                    <a:pt x="3" y="111"/>
                  </a:cubicBezTo>
                  <a:cubicBezTo>
                    <a:pt x="4" y="111"/>
                    <a:pt x="4" y="111"/>
                    <a:pt x="4" y="111"/>
                  </a:cubicBezTo>
                  <a:cubicBezTo>
                    <a:pt x="6" y="113"/>
                    <a:pt x="6" y="113"/>
                    <a:pt x="6" y="113"/>
                  </a:cubicBezTo>
                  <a:cubicBezTo>
                    <a:pt x="6" y="113"/>
                    <a:pt x="6" y="113"/>
                    <a:pt x="6" y="113"/>
                  </a:cubicBezTo>
                  <a:cubicBezTo>
                    <a:pt x="6" y="114"/>
                    <a:pt x="6" y="114"/>
                    <a:pt x="6" y="114"/>
                  </a:cubicBezTo>
                  <a:cubicBezTo>
                    <a:pt x="7" y="114"/>
                    <a:pt x="7" y="114"/>
                    <a:pt x="7" y="114"/>
                  </a:cubicBezTo>
                  <a:cubicBezTo>
                    <a:pt x="7" y="114"/>
                    <a:pt x="7" y="114"/>
                    <a:pt x="7" y="114"/>
                  </a:cubicBezTo>
                  <a:cubicBezTo>
                    <a:pt x="9" y="114"/>
                    <a:pt x="9" y="114"/>
                    <a:pt x="9" y="114"/>
                  </a:cubicBezTo>
                  <a:cubicBezTo>
                    <a:pt x="9" y="114"/>
                    <a:pt x="9" y="114"/>
                    <a:pt x="9" y="114"/>
                  </a:cubicBezTo>
                  <a:cubicBezTo>
                    <a:pt x="9" y="115"/>
                    <a:pt x="9" y="115"/>
                    <a:pt x="9" y="115"/>
                  </a:cubicBezTo>
                  <a:cubicBezTo>
                    <a:pt x="10" y="115"/>
                    <a:pt x="10" y="115"/>
                    <a:pt x="10" y="115"/>
                  </a:cubicBezTo>
                  <a:cubicBezTo>
                    <a:pt x="11" y="115"/>
                    <a:pt x="11" y="115"/>
                    <a:pt x="11" y="115"/>
                  </a:cubicBezTo>
                  <a:cubicBezTo>
                    <a:pt x="12" y="115"/>
                    <a:pt x="12" y="115"/>
                    <a:pt x="12" y="115"/>
                  </a:cubicBezTo>
                  <a:cubicBezTo>
                    <a:pt x="12" y="115"/>
                    <a:pt x="12" y="115"/>
                    <a:pt x="12" y="115"/>
                  </a:cubicBezTo>
                  <a:cubicBezTo>
                    <a:pt x="13" y="115"/>
                    <a:pt x="13" y="115"/>
                    <a:pt x="13" y="115"/>
                  </a:cubicBezTo>
                  <a:cubicBezTo>
                    <a:pt x="14" y="115"/>
                    <a:pt x="14" y="115"/>
                    <a:pt x="14" y="115"/>
                  </a:cubicBezTo>
                  <a:cubicBezTo>
                    <a:pt x="15" y="115"/>
                    <a:pt x="15" y="115"/>
                    <a:pt x="15" y="115"/>
                  </a:cubicBezTo>
                  <a:cubicBezTo>
                    <a:pt x="15" y="114"/>
                    <a:pt x="15" y="114"/>
                    <a:pt x="15" y="114"/>
                  </a:cubicBezTo>
                  <a:cubicBezTo>
                    <a:pt x="16" y="114"/>
                    <a:pt x="16" y="114"/>
                    <a:pt x="16" y="114"/>
                  </a:cubicBezTo>
                  <a:cubicBezTo>
                    <a:pt x="16" y="113"/>
                    <a:pt x="16" y="113"/>
                    <a:pt x="16" y="113"/>
                  </a:cubicBezTo>
                  <a:cubicBezTo>
                    <a:pt x="18" y="113"/>
                    <a:pt x="18" y="113"/>
                    <a:pt x="18" y="113"/>
                  </a:cubicBezTo>
                  <a:cubicBezTo>
                    <a:pt x="18" y="113"/>
                    <a:pt x="18" y="113"/>
                    <a:pt x="18" y="113"/>
                  </a:cubicBezTo>
                  <a:cubicBezTo>
                    <a:pt x="19" y="112"/>
                    <a:pt x="19" y="112"/>
                    <a:pt x="19" y="112"/>
                  </a:cubicBezTo>
                  <a:cubicBezTo>
                    <a:pt x="19" y="112"/>
                    <a:pt x="19" y="112"/>
                    <a:pt x="19" y="112"/>
                  </a:cubicBezTo>
                  <a:cubicBezTo>
                    <a:pt x="20" y="113"/>
                    <a:pt x="20" y="113"/>
                    <a:pt x="20" y="113"/>
                  </a:cubicBezTo>
                  <a:cubicBezTo>
                    <a:pt x="21" y="112"/>
                    <a:pt x="21" y="112"/>
                    <a:pt x="21" y="112"/>
                  </a:cubicBezTo>
                  <a:cubicBezTo>
                    <a:pt x="21" y="112"/>
                    <a:pt x="21" y="112"/>
                    <a:pt x="21" y="112"/>
                  </a:cubicBezTo>
                  <a:cubicBezTo>
                    <a:pt x="21" y="112"/>
                    <a:pt x="21" y="112"/>
                    <a:pt x="21" y="112"/>
                  </a:cubicBezTo>
                  <a:cubicBezTo>
                    <a:pt x="22" y="111"/>
                    <a:pt x="22" y="111"/>
                    <a:pt x="22" y="111"/>
                  </a:cubicBezTo>
                  <a:cubicBezTo>
                    <a:pt x="24" y="109"/>
                    <a:pt x="24" y="109"/>
                    <a:pt x="24" y="109"/>
                  </a:cubicBezTo>
                  <a:cubicBezTo>
                    <a:pt x="25" y="110"/>
                    <a:pt x="25" y="110"/>
                    <a:pt x="25" y="110"/>
                  </a:cubicBezTo>
                  <a:cubicBezTo>
                    <a:pt x="26" y="110"/>
                    <a:pt x="26" y="110"/>
                    <a:pt x="26" y="110"/>
                  </a:cubicBezTo>
                  <a:cubicBezTo>
                    <a:pt x="26" y="109"/>
                    <a:pt x="26" y="109"/>
                    <a:pt x="26" y="109"/>
                  </a:cubicBezTo>
                  <a:cubicBezTo>
                    <a:pt x="29" y="109"/>
                    <a:pt x="29" y="109"/>
                    <a:pt x="29" y="109"/>
                  </a:cubicBezTo>
                  <a:cubicBezTo>
                    <a:pt x="29" y="109"/>
                    <a:pt x="29" y="109"/>
                    <a:pt x="29" y="109"/>
                  </a:cubicBezTo>
                  <a:cubicBezTo>
                    <a:pt x="31" y="109"/>
                    <a:pt x="31" y="109"/>
                    <a:pt x="31" y="109"/>
                  </a:cubicBezTo>
                  <a:cubicBezTo>
                    <a:pt x="31" y="109"/>
                    <a:pt x="31" y="109"/>
                    <a:pt x="31" y="109"/>
                  </a:cubicBezTo>
                  <a:cubicBezTo>
                    <a:pt x="32" y="109"/>
                    <a:pt x="32" y="109"/>
                    <a:pt x="32" y="109"/>
                  </a:cubicBezTo>
                  <a:cubicBezTo>
                    <a:pt x="33" y="109"/>
                    <a:pt x="33" y="109"/>
                    <a:pt x="33" y="109"/>
                  </a:cubicBezTo>
                  <a:cubicBezTo>
                    <a:pt x="33" y="110"/>
                    <a:pt x="33" y="110"/>
                    <a:pt x="33" y="110"/>
                  </a:cubicBezTo>
                  <a:cubicBezTo>
                    <a:pt x="34" y="110"/>
                    <a:pt x="34" y="110"/>
                    <a:pt x="34" y="110"/>
                  </a:cubicBezTo>
                  <a:cubicBezTo>
                    <a:pt x="34" y="110"/>
                    <a:pt x="34" y="110"/>
                    <a:pt x="34" y="110"/>
                  </a:cubicBezTo>
                  <a:cubicBezTo>
                    <a:pt x="35" y="110"/>
                    <a:pt x="35" y="110"/>
                    <a:pt x="35" y="110"/>
                  </a:cubicBezTo>
                  <a:cubicBezTo>
                    <a:pt x="35" y="110"/>
                    <a:pt x="35" y="110"/>
                    <a:pt x="35" y="110"/>
                  </a:cubicBezTo>
                  <a:cubicBezTo>
                    <a:pt x="37" y="110"/>
                    <a:pt x="37" y="110"/>
                    <a:pt x="37" y="110"/>
                  </a:cubicBezTo>
                  <a:cubicBezTo>
                    <a:pt x="37" y="110"/>
                    <a:pt x="37" y="110"/>
                    <a:pt x="37" y="110"/>
                  </a:cubicBezTo>
                  <a:cubicBezTo>
                    <a:pt x="37" y="110"/>
                    <a:pt x="37" y="110"/>
                    <a:pt x="37" y="110"/>
                  </a:cubicBezTo>
                  <a:cubicBezTo>
                    <a:pt x="38" y="110"/>
                    <a:pt x="38" y="110"/>
                    <a:pt x="38" y="110"/>
                  </a:cubicBezTo>
                  <a:cubicBezTo>
                    <a:pt x="39" y="110"/>
                    <a:pt x="39" y="110"/>
                    <a:pt x="39" y="110"/>
                  </a:cubicBezTo>
                  <a:cubicBezTo>
                    <a:pt x="40" y="109"/>
                    <a:pt x="40" y="109"/>
                    <a:pt x="40" y="109"/>
                  </a:cubicBezTo>
                  <a:cubicBezTo>
                    <a:pt x="41" y="108"/>
                    <a:pt x="41" y="108"/>
                    <a:pt x="41" y="108"/>
                  </a:cubicBezTo>
                  <a:cubicBezTo>
                    <a:pt x="41" y="108"/>
                    <a:pt x="41" y="108"/>
                    <a:pt x="41" y="108"/>
                  </a:cubicBezTo>
                  <a:cubicBezTo>
                    <a:pt x="42" y="107"/>
                    <a:pt x="42" y="107"/>
                    <a:pt x="42" y="107"/>
                  </a:cubicBezTo>
                  <a:cubicBezTo>
                    <a:pt x="43" y="106"/>
                    <a:pt x="43" y="106"/>
                    <a:pt x="43" y="106"/>
                  </a:cubicBezTo>
                  <a:cubicBezTo>
                    <a:pt x="44" y="105"/>
                    <a:pt x="44" y="105"/>
                    <a:pt x="44" y="105"/>
                  </a:cubicBezTo>
                  <a:cubicBezTo>
                    <a:pt x="45" y="105"/>
                    <a:pt x="45" y="105"/>
                    <a:pt x="45" y="105"/>
                  </a:cubicBezTo>
                  <a:cubicBezTo>
                    <a:pt x="46" y="105"/>
                    <a:pt x="46" y="105"/>
                    <a:pt x="46" y="105"/>
                  </a:cubicBezTo>
                  <a:cubicBezTo>
                    <a:pt x="47" y="104"/>
                    <a:pt x="47" y="104"/>
                    <a:pt x="47" y="104"/>
                  </a:cubicBezTo>
                  <a:cubicBezTo>
                    <a:pt x="50" y="103"/>
                    <a:pt x="50" y="103"/>
                    <a:pt x="50" y="103"/>
                  </a:cubicBezTo>
                  <a:cubicBezTo>
                    <a:pt x="51" y="102"/>
                    <a:pt x="51" y="102"/>
                    <a:pt x="51" y="102"/>
                  </a:cubicBezTo>
                  <a:cubicBezTo>
                    <a:pt x="52" y="102"/>
                    <a:pt x="52" y="102"/>
                    <a:pt x="52" y="102"/>
                  </a:cubicBezTo>
                  <a:cubicBezTo>
                    <a:pt x="53" y="102"/>
                    <a:pt x="53" y="102"/>
                    <a:pt x="53" y="102"/>
                  </a:cubicBezTo>
                  <a:cubicBezTo>
                    <a:pt x="53" y="102"/>
                    <a:pt x="53" y="102"/>
                    <a:pt x="53" y="102"/>
                  </a:cubicBezTo>
                  <a:cubicBezTo>
                    <a:pt x="55" y="102"/>
                    <a:pt x="55" y="102"/>
                    <a:pt x="55" y="102"/>
                  </a:cubicBezTo>
                  <a:cubicBezTo>
                    <a:pt x="56" y="102"/>
                    <a:pt x="56" y="102"/>
                    <a:pt x="56" y="102"/>
                  </a:cubicBezTo>
                  <a:cubicBezTo>
                    <a:pt x="57" y="102"/>
                    <a:pt x="57" y="102"/>
                    <a:pt x="57" y="102"/>
                  </a:cubicBezTo>
                  <a:cubicBezTo>
                    <a:pt x="58" y="102"/>
                    <a:pt x="58" y="102"/>
                    <a:pt x="58" y="102"/>
                  </a:cubicBezTo>
                  <a:cubicBezTo>
                    <a:pt x="61" y="101"/>
                    <a:pt x="61" y="101"/>
                    <a:pt x="61" y="101"/>
                  </a:cubicBezTo>
                  <a:cubicBezTo>
                    <a:pt x="62" y="101"/>
                    <a:pt x="62" y="101"/>
                    <a:pt x="62" y="101"/>
                  </a:cubicBezTo>
                  <a:cubicBezTo>
                    <a:pt x="63" y="100"/>
                    <a:pt x="63" y="100"/>
                    <a:pt x="63" y="100"/>
                  </a:cubicBezTo>
                  <a:cubicBezTo>
                    <a:pt x="64" y="100"/>
                    <a:pt x="64" y="100"/>
                    <a:pt x="64" y="100"/>
                  </a:cubicBezTo>
                  <a:cubicBezTo>
                    <a:pt x="65" y="99"/>
                    <a:pt x="65" y="99"/>
                    <a:pt x="65" y="99"/>
                  </a:cubicBezTo>
                  <a:cubicBezTo>
                    <a:pt x="67" y="99"/>
                    <a:pt x="67" y="99"/>
                    <a:pt x="67" y="99"/>
                  </a:cubicBezTo>
                  <a:cubicBezTo>
                    <a:pt x="72" y="99"/>
                    <a:pt x="72" y="99"/>
                    <a:pt x="72" y="99"/>
                  </a:cubicBezTo>
                  <a:cubicBezTo>
                    <a:pt x="74" y="99"/>
                    <a:pt x="74" y="99"/>
                    <a:pt x="74" y="99"/>
                  </a:cubicBezTo>
                  <a:cubicBezTo>
                    <a:pt x="75" y="99"/>
                    <a:pt x="75" y="99"/>
                    <a:pt x="75" y="99"/>
                  </a:cubicBezTo>
                  <a:cubicBezTo>
                    <a:pt x="76" y="99"/>
                    <a:pt x="76" y="99"/>
                    <a:pt x="76" y="99"/>
                  </a:cubicBezTo>
                  <a:cubicBezTo>
                    <a:pt x="77" y="99"/>
                    <a:pt x="77" y="99"/>
                    <a:pt x="77" y="99"/>
                  </a:cubicBezTo>
                  <a:cubicBezTo>
                    <a:pt x="78" y="100"/>
                    <a:pt x="78" y="100"/>
                    <a:pt x="78" y="100"/>
                  </a:cubicBezTo>
                  <a:cubicBezTo>
                    <a:pt x="79" y="102"/>
                    <a:pt x="79" y="102"/>
                    <a:pt x="79" y="102"/>
                  </a:cubicBezTo>
                  <a:cubicBezTo>
                    <a:pt x="80" y="102"/>
                    <a:pt x="80" y="102"/>
                    <a:pt x="80" y="102"/>
                  </a:cubicBezTo>
                  <a:cubicBezTo>
                    <a:pt x="81" y="102"/>
                    <a:pt x="81" y="102"/>
                    <a:pt x="81" y="102"/>
                  </a:cubicBezTo>
                  <a:cubicBezTo>
                    <a:pt x="81" y="101"/>
                    <a:pt x="81" y="101"/>
                    <a:pt x="81" y="101"/>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3"/>
                    <a:pt x="85" y="103"/>
                    <a:pt x="85" y="103"/>
                  </a:cubicBezTo>
                  <a:cubicBezTo>
                    <a:pt x="86" y="103"/>
                    <a:pt x="86" y="103"/>
                    <a:pt x="86" y="103"/>
                  </a:cubicBezTo>
                  <a:cubicBezTo>
                    <a:pt x="88" y="104"/>
                    <a:pt x="88" y="104"/>
                    <a:pt x="88" y="104"/>
                  </a:cubicBezTo>
                  <a:cubicBezTo>
                    <a:pt x="87" y="105"/>
                    <a:pt x="87" y="105"/>
                    <a:pt x="87" y="105"/>
                  </a:cubicBezTo>
                  <a:cubicBezTo>
                    <a:pt x="88" y="105"/>
                    <a:pt x="88" y="105"/>
                    <a:pt x="88" y="105"/>
                  </a:cubicBezTo>
                  <a:cubicBezTo>
                    <a:pt x="89" y="105"/>
                    <a:pt x="89" y="105"/>
                    <a:pt x="89" y="105"/>
                  </a:cubicBezTo>
                  <a:cubicBezTo>
                    <a:pt x="88" y="106"/>
                    <a:pt x="88" y="106"/>
                    <a:pt x="88" y="106"/>
                  </a:cubicBezTo>
                  <a:cubicBezTo>
                    <a:pt x="88" y="106"/>
                    <a:pt x="88" y="106"/>
                    <a:pt x="88" y="106"/>
                  </a:cubicBezTo>
                  <a:cubicBezTo>
                    <a:pt x="88" y="107"/>
                    <a:pt x="88" y="107"/>
                    <a:pt x="88" y="107"/>
                  </a:cubicBezTo>
                  <a:cubicBezTo>
                    <a:pt x="88" y="108"/>
                    <a:pt x="88" y="108"/>
                    <a:pt x="88" y="108"/>
                  </a:cubicBezTo>
                  <a:cubicBezTo>
                    <a:pt x="89" y="108"/>
                    <a:pt x="89" y="108"/>
                    <a:pt x="89" y="108"/>
                  </a:cubicBezTo>
                  <a:cubicBezTo>
                    <a:pt x="90" y="109"/>
                    <a:pt x="90" y="109"/>
                    <a:pt x="90" y="109"/>
                  </a:cubicBezTo>
                  <a:cubicBezTo>
                    <a:pt x="90" y="110"/>
                    <a:pt x="90" y="110"/>
                    <a:pt x="90" y="110"/>
                  </a:cubicBezTo>
                  <a:cubicBezTo>
                    <a:pt x="90" y="111"/>
                    <a:pt x="90" y="111"/>
                    <a:pt x="90" y="111"/>
                  </a:cubicBezTo>
                  <a:cubicBezTo>
                    <a:pt x="91" y="113"/>
                    <a:pt x="91" y="113"/>
                    <a:pt x="91" y="113"/>
                  </a:cubicBezTo>
                  <a:cubicBezTo>
                    <a:pt x="91" y="114"/>
                    <a:pt x="91" y="114"/>
                    <a:pt x="91" y="114"/>
                  </a:cubicBezTo>
                  <a:cubicBezTo>
                    <a:pt x="91" y="114"/>
                    <a:pt x="91" y="114"/>
                    <a:pt x="91" y="114"/>
                  </a:cubicBezTo>
                  <a:cubicBezTo>
                    <a:pt x="91" y="115"/>
                    <a:pt x="91" y="115"/>
                    <a:pt x="91" y="115"/>
                  </a:cubicBezTo>
                  <a:cubicBezTo>
                    <a:pt x="91" y="116"/>
                    <a:pt x="91" y="116"/>
                    <a:pt x="91" y="116"/>
                  </a:cubicBezTo>
                  <a:cubicBezTo>
                    <a:pt x="90" y="116"/>
                    <a:pt x="90" y="116"/>
                    <a:pt x="90" y="116"/>
                  </a:cubicBezTo>
                  <a:cubicBezTo>
                    <a:pt x="90" y="116"/>
                    <a:pt x="90" y="116"/>
                    <a:pt x="90" y="116"/>
                  </a:cubicBezTo>
                  <a:cubicBezTo>
                    <a:pt x="91" y="117"/>
                    <a:pt x="91" y="117"/>
                    <a:pt x="91" y="117"/>
                  </a:cubicBezTo>
                  <a:cubicBezTo>
                    <a:pt x="91" y="117"/>
                    <a:pt x="91" y="117"/>
                    <a:pt x="91" y="117"/>
                  </a:cubicBezTo>
                  <a:cubicBezTo>
                    <a:pt x="92" y="118"/>
                    <a:pt x="92" y="118"/>
                    <a:pt x="92" y="118"/>
                  </a:cubicBezTo>
                  <a:cubicBezTo>
                    <a:pt x="92" y="118"/>
                    <a:pt x="92" y="118"/>
                    <a:pt x="92" y="118"/>
                  </a:cubicBezTo>
                  <a:cubicBezTo>
                    <a:pt x="93" y="118"/>
                    <a:pt x="93" y="118"/>
                    <a:pt x="93" y="118"/>
                  </a:cubicBezTo>
                  <a:cubicBezTo>
                    <a:pt x="93" y="117"/>
                    <a:pt x="93" y="117"/>
                    <a:pt x="93" y="117"/>
                  </a:cubicBezTo>
                  <a:cubicBezTo>
                    <a:pt x="93" y="117"/>
                    <a:pt x="93" y="117"/>
                    <a:pt x="93" y="117"/>
                  </a:cubicBezTo>
                  <a:cubicBezTo>
                    <a:pt x="93" y="116"/>
                    <a:pt x="93" y="116"/>
                    <a:pt x="93" y="116"/>
                  </a:cubicBezTo>
                  <a:cubicBezTo>
                    <a:pt x="94" y="116"/>
                    <a:pt x="94" y="116"/>
                    <a:pt x="94" y="116"/>
                  </a:cubicBezTo>
                  <a:cubicBezTo>
                    <a:pt x="94" y="115"/>
                    <a:pt x="94" y="115"/>
                    <a:pt x="94" y="115"/>
                  </a:cubicBezTo>
                  <a:cubicBezTo>
                    <a:pt x="95" y="115"/>
                    <a:pt x="95" y="115"/>
                    <a:pt x="95" y="115"/>
                  </a:cubicBezTo>
                  <a:cubicBezTo>
                    <a:pt x="95" y="114"/>
                    <a:pt x="95" y="114"/>
                    <a:pt x="95" y="114"/>
                  </a:cubicBezTo>
                  <a:cubicBezTo>
                    <a:pt x="96" y="114"/>
                    <a:pt x="96" y="114"/>
                    <a:pt x="96" y="114"/>
                  </a:cubicBezTo>
                  <a:cubicBezTo>
                    <a:pt x="97" y="113"/>
                    <a:pt x="97" y="113"/>
                    <a:pt x="97" y="113"/>
                  </a:cubicBezTo>
                  <a:cubicBezTo>
                    <a:pt x="98" y="112"/>
                    <a:pt x="98" y="112"/>
                    <a:pt x="98" y="112"/>
                  </a:cubicBezTo>
                  <a:cubicBezTo>
                    <a:pt x="99" y="111"/>
                    <a:pt x="99" y="111"/>
                    <a:pt x="99" y="111"/>
                  </a:cubicBezTo>
                  <a:cubicBezTo>
                    <a:pt x="99" y="111"/>
                    <a:pt x="99" y="111"/>
                    <a:pt x="99" y="111"/>
                  </a:cubicBezTo>
                  <a:cubicBezTo>
                    <a:pt x="100" y="111"/>
                    <a:pt x="100" y="111"/>
                    <a:pt x="100" y="111"/>
                  </a:cubicBezTo>
                  <a:cubicBezTo>
                    <a:pt x="101" y="110"/>
                    <a:pt x="101" y="110"/>
                    <a:pt x="101" y="110"/>
                  </a:cubicBezTo>
                  <a:cubicBezTo>
                    <a:pt x="102" y="108"/>
                    <a:pt x="102" y="108"/>
                    <a:pt x="102" y="108"/>
                  </a:cubicBezTo>
                  <a:cubicBezTo>
                    <a:pt x="103" y="108"/>
                    <a:pt x="103" y="108"/>
                    <a:pt x="103" y="108"/>
                  </a:cubicBezTo>
                  <a:cubicBezTo>
                    <a:pt x="104" y="107"/>
                    <a:pt x="104" y="107"/>
                    <a:pt x="104" y="107"/>
                  </a:cubicBezTo>
                  <a:cubicBezTo>
                    <a:pt x="103" y="106"/>
                    <a:pt x="103" y="106"/>
                    <a:pt x="103" y="106"/>
                  </a:cubicBezTo>
                  <a:cubicBezTo>
                    <a:pt x="104" y="105"/>
                    <a:pt x="104" y="105"/>
                    <a:pt x="104" y="105"/>
                  </a:cubicBezTo>
                  <a:cubicBezTo>
                    <a:pt x="104" y="106"/>
                    <a:pt x="104" y="106"/>
                    <a:pt x="104" y="106"/>
                  </a:cubicBezTo>
                  <a:cubicBezTo>
                    <a:pt x="104" y="107"/>
                    <a:pt x="104" y="107"/>
                    <a:pt x="104" y="107"/>
                  </a:cubicBezTo>
                  <a:cubicBezTo>
                    <a:pt x="104" y="108"/>
                    <a:pt x="104" y="108"/>
                    <a:pt x="104" y="108"/>
                  </a:cubicBezTo>
                  <a:cubicBezTo>
                    <a:pt x="104" y="109"/>
                    <a:pt x="104" y="109"/>
                    <a:pt x="104" y="109"/>
                  </a:cubicBezTo>
                  <a:cubicBezTo>
                    <a:pt x="103" y="111"/>
                    <a:pt x="103" y="111"/>
                    <a:pt x="103" y="111"/>
                  </a:cubicBezTo>
                  <a:cubicBezTo>
                    <a:pt x="102" y="112"/>
                    <a:pt x="102" y="112"/>
                    <a:pt x="102" y="112"/>
                  </a:cubicBezTo>
                  <a:cubicBezTo>
                    <a:pt x="101" y="113"/>
                    <a:pt x="101" y="113"/>
                    <a:pt x="101" y="113"/>
                  </a:cubicBezTo>
                  <a:cubicBezTo>
                    <a:pt x="101" y="114"/>
                    <a:pt x="101" y="114"/>
                    <a:pt x="101" y="114"/>
                  </a:cubicBezTo>
                  <a:cubicBezTo>
                    <a:pt x="101" y="115"/>
                    <a:pt x="101" y="115"/>
                    <a:pt x="101" y="115"/>
                  </a:cubicBezTo>
                  <a:cubicBezTo>
                    <a:pt x="100" y="116"/>
                    <a:pt x="100" y="116"/>
                    <a:pt x="100" y="116"/>
                  </a:cubicBezTo>
                  <a:cubicBezTo>
                    <a:pt x="100" y="116"/>
                    <a:pt x="100" y="116"/>
                    <a:pt x="100" y="116"/>
                  </a:cubicBezTo>
                  <a:cubicBezTo>
                    <a:pt x="99" y="118"/>
                    <a:pt x="99" y="118"/>
                    <a:pt x="99" y="118"/>
                  </a:cubicBezTo>
                  <a:cubicBezTo>
                    <a:pt x="97" y="118"/>
                    <a:pt x="97" y="118"/>
                    <a:pt x="97" y="118"/>
                  </a:cubicBezTo>
                  <a:cubicBezTo>
                    <a:pt x="97" y="119"/>
                    <a:pt x="97" y="119"/>
                    <a:pt x="97" y="119"/>
                  </a:cubicBezTo>
                  <a:cubicBezTo>
                    <a:pt x="96" y="120"/>
                    <a:pt x="96" y="120"/>
                    <a:pt x="96" y="120"/>
                  </a:cubicBezTo>
                  <a:cubicBezTo>
                    <a:pt x="96" y="120"/>
                    <a:pt x="96" y="120"/>
                    <a:pt x="96" y="120"/>
                  </a:cubicBezTo>
                  <a:cubicBezTo>
                    <a:pt x="98" y="120"/>
                    <a:pt x="98" y="120"/>
                    <a:pt x="98" y="120"/>
                  </a:cubicBezTo>
                  <a:cubicBezTo>
                    <a:pt x="99" y="120"/>
                    <a:pt x="99" y="120"/>
                    <a:pt x="99" y="120"/>
                  </a:cubicBezTo>
                  <a:cubicBezTo>
                    <a:pt x="100" y="120"/>
                    <a:pt x="100" y="120"/>
                    <a:pt x="100" y="120"/>
                  </a:cubicBezTo>
                  <a:cubicBezTo>
                    <a:pt x="102" y="118"/>
                    <a:pt x="102" y="118"/>
                    <a:pt x="102" y="118"/>
                  </a:cubicBezTo>
                  <a:cubicBezTo>
                    <a:pt x="102" y="116"/>
                    <a:pt x="102" y="116"/>
                    <a:pt x="102" y="116"/>
                  </a:cubicBezTo>
                  <a:cubicBezTo>
                    <a:pt x="103" y="115"/>
                    <a:pt x="103" y="115"/>
                    <a:pt x="103" y="115"/>
                  </a:cubicBezTo>
                  <a:cubicBezTo>
                    <a:pt x="104" y="115"/>
                    <a:pt x="104" y="115"/>
                    <a:pt x="104" y="115"/>
                  </a:cubicBezTo>
                  <a:cubicBezTo>
                    <a:pt x="104" y="117"/>
                    <a:pt x="104" y="117"/>
                    <a:pt x="104" y="117"/>
                  </a:cubicBezTo>
                  <a:cubicBezTo>
                    <a:pt x="104" y="118"/>
                    <a:pt x="104" y="118"/>
                    <a:pt x="104" y="118"/>
                  </a:cubicBezTo>
                  <a:cubicBezTo>
                    <a:pt x="104" y="118"/>
                    <a:pt x="104" y="118"/>
                    <a:pt x="104" y="118"/>
                  </a:cubicBezTo>
                  <a:cubicBezTo>
                    <a:pt x="104" y="120"/>
                    <a:pt x="104" y="120"/>
                    <a:pt x="104" y="120"/>
                  </a:cubicBezTo>
                  <a:cubicBezTo>
                    <a:pt x="103" y="122"/>
                    <a:pt x="103" y="122"/>
                    <a:pt x="103" y="122"/>
                  </a:cubicBezTo>
                  <a:cubicBezTo>
                    <a:pt x="101" y="122"/>
                    <a:pt x="101" y="122"/>
                    <a:pt x="101" y="122"/>
                  </a:cubicBezTo>
                  <a:cubicBezTo>
                    <a:pt x="102" y="123"/>
                    <a:pt x="102" y="123"/>
                    <a:pt x="102" y="123"/>
                  </a:cubicBezTo>
                  <a:cubicBezTo>
                    <a:pt x="103" y="123"/>
                    <a:pt x="103" y="123"/>
                    <a:pt x="103" y="123"/>
                  </a:cubicBezTo>
                  <a:cubicBezTo>
                    <a:pt x="104" y="123"/>
                    <a:pt x="104" y="123"/>
                    <a:pt x="104" y="123"/>
                  </a:cubicBezTo>
                  <a:cubicBezTo>
                    <a:pt x="104" y="122"/>
                    <a:pt x="104" y="122"/>
                    <a:pt x="104" y="122"/>
                  </a:cubicBezTo>
                  <a:cubicBezTo>
                    <a:pt x="105" y="122"/>
                    <a:pt x="105" y="122"/>
                    <a:pt x="105" y="122"/>
                  </a:cubicBezTo>
                  <a:cubicBezTo>
                    <a:pt x="106" y="121"/>
                    <a:pt x="106" y="121"/>
                    <a:pt x="106" y="121"/>
                  </a:cubicBezTo>
                  <a:cubicBezTo>
                    <a:pt x="107" y="122"/>
                    <a:pt x="107" y="122"/>
                    <a:pt x="107" y="122"/>
                  </a:cubicBezTo>
                  <a:cubicBezTo>
                    <a:pt x="107" y="121"/>
                    <a:pt x="107" y="121"/>
                    <a:pt x="107" y="121"/>
                  </a:cubicBezTo>
                  <a:cubicBezTo>
                    <a:pt x="107" y="122"/>
                    <a:pt x="107" y="122"/>
                    <a:pt x="107" y="122"/>
                  </a:cubicBezTo>
                  <a:cubicBezTo>
                    <a:pt x="106" y="123"/>
                    <a:pt x="106" y="123"/>
                    <a:pt x="106" y="123"/>
                  </a:cubicBezTo>
                  <a:cubicBezTo>
                    <a:pt x="106" y="123"/>
                    <a:pt x="106" y="123"/>
                    <a:pt x="106" y="123"/>
                  </a:cubicBezTo>
                  <a:cubicBezTo>
                    <a:pt x="105" y="123"/>
                    <a:pt x="105" y="123"/>
                    <a:pt x="105" y="123"/>
                  </a:cubicBezTo>
                  <a:cubicBezTo>
                    <a:pt x="106" y="124"/>
                    <a:pt x="106" y="124"/>
                    <a:pt x="106" y="124"/>
                  </a:cubicBezTo>
                  <a:cubicBezTo>
                    <a:pt x="107" y="125"/>
                    <a:pt x="107" y="125"/>
                    <a:pt x="107" y="125"/>
                  </a:cubicBezTo>
                  <a:cubicBezTo>
                    <a:pt x="107" y="126"/>
                    <a:pt x="107" y="126"/>
                    <a:pt x="107" y="126"/>
                  </a:cubicBezTo>
                  <a:cubicBezTo>
                    <a:pt x="107" y="128"/>
                    <a:pt x="107" y="128"/>
                    <a:pt x="107" y="128"/>
                  </a:cubicBezTo>
                  <a:cubicBezTo>
                    <a:pt x="107" y="130"/>
                    <a:pt x="107" y="130"/>
                    <a:pt x="107" y="130"/>
                  </a:cubicBezTo>
                  <a:cubicBezTo>
                    <a:pt x="106" y="131"/>
                    <a:pt x="106" y="131"/>
                    <a:pt x="106" y="131"/>
                  </a:cubicBezTo>
                  <a:cubicBezTo>
                    <a:pt x="106" y="131"/>
                    <a:pt x="106" y="131"/>
                    <a:pt x="106" y="131"/>
                  </a:cubicBezTo>
                  <a:cubicBezTo>
                    <a:pt x="106" y="133"/>
                    <a:pt x="106" y="133"/>
                    <a:pt x="106" y="133"/>
                  </a:cubicBezTo>
                  <a:cubicBezTo>
                    <a:pt x="107" y="133"/>
                    <a:pt x="107" y="133"/>
                    <a:pt x="107" y="133"/>
                  </a:cubicBezTo>
                  <a:cubicBezTo>
                    <a:pt x="107" y="134"/>
                    <a:pt x="107" y="134"/>
                    <a:pt x="107" y="134"/>
                  </a:cubicBezTo>
                  <a:cubicBezTo>
                    <a:pt x="108" y="136"/>
                    <a:pt x="108" y="136"/>
                    <a:pt x="108" y="136"/>
                  </a:cubicBezTo>
                  <a:cubicBezTo>
                    <a:pt x="109" y="138"/>
                    <a:pt x="109" y="138"/>
                    <a:pt x="109" y="138"/>
                  </a:cubicBezTo>
                  <a:cubicBezTo>
                    <a:pt x="110" y="138"/>
                    <a:pt x="110" y="138"/>
                    <a:pt x="110" y="138"/>
                  </a:cubicBezTo>
                  <a:cubicBezTo>
                    <a:pt x="111" y="138"/>
                    <a:pt x="111" y="138"/>
                    <a:pt x="111" y="138"/>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4" y="139"/>
                    <a:pt x="114" y="139"/>
                    <a:pt x="114" y="139"/>
                  </a:cubicBezTo>
                  <a:cubicBezTo>
                    <a:pt x="115" y="140"/>
                    <a:pt x="115" y="140"/>
                    <a:pt x="115" y="140"/>
                  </a:cubicBezTo>
                  <a:cubicBezTo>
                    <a:pt x="116" y="140"/>
                    <a:pt x="116" y="140"/>
                    <a:pt x="116" y="140"/>
                  </a:cubicBezTo>
                  <a:cubicBezTo>
                    <a:pt x="117" y="141"/>
                    <a:pt x="117" y="141"/>
                    <a:pt x="117" y="141"/>
                  </a:cubicBezTo>
                  <a:cubicBezTo>
                    <a:pt x="118" y="142"/>
                    <a:pt x="118" y="142"/>
                    <a:pt x="118" y="142"/>
                  </a:cubicBezTo>
                  <a:cubicBezTo>
                    <a:pt x="118" y="142"/>
                    <a:pt x="118" y="142"/>
                    <a:pt x="118" y="142"/>
                  </a:cubicBezTo>
                  <a:cubicBezTo>
                    <a:pt x="119" y="143"/>
                    <a:pt x="119" y="143"/>
                    <a:pt x="119" y="143"/>
                  </a:cubicBezTo>
                  <a:cubicBezTo>
                    <a:pt x="120" y="143"/>
                    <a:pt x="120" y="143"/>
                    <a:pt x="120" y="143"/>
                  </a:cubicBezTo>
                  <a:cubicBezTo>
                    <a:pt x="120" y="143"/>
                    <a:pt x="120" y="143"/>
                    <a:pt x="120" y="143"/>
                  </a:cubicBezTo>
                  <a:cubicBezTo>
                    <a:pt x="122" y="142"/>
                    <a:pt x="122" y="142"/>
                    <a:pt x="122" y="142"/>
                  </a:cubicBezTo>
                  <a:cubicBezTo>
                    <a:pt x="123" y="141"/>
                    <a:pt x="123" y="141"/>
                    <a:pt x="123" y="141"/>
                  </a:cubicBezTo>
                  <a:cubicBezTo>
                    <a:pt x="124" y="141"/>
                    <a:pt x="124" y="141"/>
                    <a:pt x="124" y="141"/>
                  </a:cubicBezTo>
                  <a:cubicBezTo>
                    <a:pt x="125" y="140"/>
                    <a:pt x="125" y="140"/>
                    <a:pt x="125" y="140"/>
                  </a:cubicBezTo>
                  <a:cubicBezTo>
                    <a:pt x="126" y="140"/>
                    <a:pt x="126" y="140"/>
                    <a:pt x="126" y="140"/>
                  </a:cubicBezTo>
                  <a:cubicBezTo>
                    <a:pt x="126" y="140"/>
                    <a:pt x="126" y="140"/>
                    <a:pt x="126" y="140"/>
                  </a:cubicBezTo>
                  <a:cubicBezTo>
                    <a:pt x="126" y="140"/>
                    <a:pt x="126" y="140"/>
                    <a:pt x="126" y="140"/>
                  </a:cubicBezTo>
                  <a:cubicBezTo>
                    <a:pt x="125" y="139"/>
                    <a:pt x="125" y="139"/>
                    <a:pt x="125" y="139"/>
                  </a:cubicBezTo>
                  <a:cubicBezTo>
                    <a:pt x="125" y="139"/>
                    <a:pt x="125" y="139"/>
                    <a:pt x="125" y="139"/>
                  </a:cubicBezTo>
                  <a:cubicBezTo>
                    <a:pt x="127" y="138"/>
                    <a:pt x="127" y="138"/>
                    <a:pt x="127" y="138"/>
                  </a:cubicBezTo>
                  <a:cubicBezTo>
                    <a:pt x="128" y="139"/>
                    <a:pt x="128" y="139"/>
                    <a:pt x="128" y="139"/>
                  </a:cubicBezTo>
                  <a:cubicBezTo>
                    <a:pt x="128" y="140"/>
                    <a:pt x="128" y="140"/>
                    <a:pt x="128" y="140"/>
                  </a:cubicBezTo>
                  <a:cubicBezTo>
                    <a:pt x="127" y="140"/>
                    <a:pt x="127" y="140"/>
                    <a:pt x="127" y="140"/>
                  </a:cubicBezTo>
                  <a:cubicBezTo>
                    <a:pt x="127" y="141"/>
                    <a:pt x="127" y="141"/>
                    <a:pt x="127" y="141"/>
                  </a:cubicBezTo>
                  <a:cubicBezTo>
                    <a:pt x="127" y="141"/>
                    <a:pt x="127" y="141"/>
                    <a:pt x="127" y="141"/>
                  </a:cubicBezTo>
                  <a:cubicBezTo>
                    <a:pt x="128" y="141"/>
                    <a:pt x="128" y="141"/>
                    <a:pt x="128" y="141"/>
                  </a:cubicBezTo>
                  <a:cubicBezTo>
                    <a:pt x="129" y="140"/>
                    <a:pt x="129" y="140"/>
                    <a:pt x="129" y="140"/>
                  </a:cubicBezTo>
                  <a:cubicBezTo>
                    <a:pt x="130" y="141"/>
                    <a:pt x="130" y="141"/>
                    <a:pt x="130" y="141"/>
                  </a:cubicBezTo>
                  <a:cubicBezTo>
                    <a:pt x="130" y="141"/>
                    <a:pt x="130" y="141"/>
                    <a:pt x="130" y="141"/>
                  </a:cubicBezTo>
                  <a:cubicBezTo>
                    <a:pt x="129" y="141"/>
                    <a:pt x="129" y="141"/>
                    <a:pt x="129" y="141"/>
                  </a:cubicBezTo>
                  <a:cubicBezTo>
                    <a:pt x="128" y="142"/>
                    <a:pt x="128" y="142"/>
                    <a:pt x="128" y="142"/>
                  </a:cubicBezTo>
                  <a:cubicBezTo>
                    <a:pt x="130" y="143"/>
                    <a:pt x="130" y="143"/>
                    <a:pt x="130" y="143"/>
                  </a:cubicBezTo>
                  <a:cubicBezTo>
                    <a:pt x="130" y="145"/>
                    <a:pt x="130" y="145"/>
                    <a:pt x="130" y="145"/>
                  </a:cubicBezTo>
                  <a:cubicBezTo>
                    <a:pt x="130" y="144"/>
                    <a:pt x="130" y="144"/>
                    <a:pt x="130" y="144"/>
                  </a:cubicBezTo>
                  <a:cubicBezTo>
                    <a:pt x="131" y="145"/>
                    <a:pt x="131" y="145"/>
                    <a:pt x="131" y="145"/>
                  </a:cubicBezTo>
                  <a:cubicBezTo>
                    <a:pt x="131" y="145"/>
                    <a:pt x="131" y="145"/>
                    <a:pt x="131" y="145"/>
                  </a:cubicBezTo>
                  <a:cubicBezTo>
                    <a:pt x="132" y="146"/>
                    <a:pt x="132" y="146"/>
                    <a:pt x="132" y="146"/>
                  </a:cubicBezTo>
                  <a:cubicBezTo>
                    <a:pt x="132" y="145"/>
                    <a:pt x="132" y="145"/>
                    <a:pt x="132" y="145"/>
                  </a:cubicBezTo>
                  <a:cubicBezTo>
                    <a:pt x="132" y="144"/>
                    <a:pt x="132" y="144"/>
                    <a:pt x="132" y="144"/>
                  </a:cubicBezTo>
                  <a:cubicBezTo>
                    <a:pt x="131" y="145"/>
                    <a:pt x="131" y="145"/>
                    <a:pt x="131" y="145"/>
                  </a:cubicBezTo>
                  <a:cubicBezTo>
                    <a:pt x="131" y="144"/>
                    <a:pt x="131" y="144"/>
                    <a:pt x="131" y="144"/>
                  </a:cubicBezTo>
                  <a:cubicBezTo>
                    <a:pt x="132" y="144"/>
                    <a:pt x="132" y="144"/>
                    <a:pt x="132" y="144"/>
                  </a:cubicBezTo>
                  <a:cubicBezTo>
                    <a:pt x="134" y="144"/>
                    <a:pt x="134" y="144"/>
                    <a:pt x="134" y="144"/>
                  </a:cubicBezTo>
                  <a:cubicBezTo>
                    <a:pt x="134" y="144"/>
                    <a:pt x="134" y="144"/>
                    <a:pt x="134" y="144"/>
                  </a:cubicBezTo>
                  <a:cubicBezTo>
                    <a:pt x="135" y="144"/>
                    <a:pt x="135" y="144"/>
                    <a:pt x="135" y="144"/>
                  </a:cubicBezTo>
                  <a:cubicBezTo>
                    <a:pt x="136" y="142"/>
                    <a:pt x="136" y="142"/>
                    <a:pt x="136" y="142"/>
                  </a:cubicBezTo>
                  <a:cubicBezTo>
                    <a:pt x="138" y="141"/>
                    <a:pt x="138" y="141"/>
                    <a:pt x="138" y="141"/>
                  </a:cubicBezTo>
                  <a:cubicBezTo>
                    <a:pt x="139" y="140"/>
                    <a:pt x="139" y="140"/>
                    <a:pt x="139" y="140"/>
                  </a:cubicBezTo>
                  <a:cubicBezTo>
                    <a:pt x="139" y="140"/>
                    <a:pt x="139" y="140"/>
                    <a:pt x="139" y="140"/>
                  </a:cubicBezTo>
                  <a:cubicBezTo>
                    <a:pt x="138" y="140"/>
                    <a:pt x="138" y="140"/>
                    <a:pt x="138" y="140"/>
                  </a:cubicBezTo>
                  <a:cubicBezTo>
                    <a:pt x="138" y="140"/>
                    <a:pt x="138" y="140"/>
                    <a:pt x="138" y="140"/>
                  </a:cubicBezTo>
                  <a:cubicBezTo>
                    <a:pt x="137" y="140"/>
                    <a:pt x="137" y="140"/>
                    <a:pt x="137" y="140"/>
                  </a:cubicBezTo>
                  <a:cubicBezTo>
                    <a:pt x="138" y="140"/>
                    <a:pt x="138" y="140"/>
                    <a:pt x="138" y="140"/>
                  </a:cubicBezTo>
                  <a:cubicBezTo>
                    <a:pt x="139" y="140"/>
                    <a:pt x="139" y="140"/>
                    <a:pt x="139" y="140"/>
                  </a:cubicBezTo>
                  <a:cubicBezTo>
                    <a:pt x="141" y="139"/>
                    <a:pt x="141" y="139"/>
                    <a:pt x="141" y="139"/>
                  </a:cubicBezTo>
                  <a:cubicBezTo>
                    <a:pt x="145" y="139"/>
                    <a:pt x="145" y="139"/>
                    <a:pt x="145" y="139"/>
                  </a:cubicBezTo>
                  <a:cubicBezTo>
                    <a:pt x="147" y="139"/>
                    <a:pt x="147" y="139"/>
                    <a:pt x="147" y="139"/>
                  </a:cubicBezTo>
                  <a:cubicBezTo>
                    <a:pt x="148" y="138"/>
                    <a:pt x="148" y="138"/>
                    <a:pt x="148" y="138"/>
                  </a:cubicBezTo>
                  <a:cubicBezTo>
                    <a:pt x="148" y="138"/>
                    <a:pt x="148" y="138"/>
                    <a:pt x="148" y="138"/>
                  </a:cubicBezTo>
                  <a:cubicBezTo>
                    <a:pt x="149" y="138"/>
                    <a:pt x="149" y="138"/>
                    <a:pt x="149" y="138"/>
                  </a:cubicBezTo>
                  <a:cubicBezTo>
                    <a:pt x="150" y="137"/>
                    <a:pt x="150" y="137"/>
                    <a:pt x="150" y="137"/>
                  </a:cubicBezTo>
                  <a:cubicBezTo>
                    <a:pt x="151" y="136"/>
                    <a:pt x="151" y="136"/>
                    <a:pt x="151" y="136"/>
                  </a:cubicBezTo>
                  <a:cubicBezTo>
                    <a:pt x="151" y="134"/>
                    <a:pt x="151" y="134"/>
                    <a:pt x="151" y="134"/>
                  </a:cubicBezTo>
                  <a:cubicBezTo>
                    <a:pt x="150" y="133"/>
                    <a:pt x="150" y="133"/>
                    <a:pt x="150" y="133"/>
                  </a:cubicBezTo>
                  <a:cubicBezTo>
                    <a:pt x="152" y="132"/>
                    <a:pt x="152" y="132"/>
                    <a:pt x="152" y="132"/>
                  </a:cubicBezTo>
                  <a:cubicBezTo>
                    <a:pt x="152" y="130"/>
                    <a:pt x="152" y="130"/>
                    <a:pt x="152" y="130"/>
                  </a:cubicBezTo>
                  <a:cubicBezTo>
                    <a:pt x="153" y="129"/>
                    <a:pt x="153" y="129"/>
                    <a:pt x="153" y="129"/>
                  </a:cubicBezTo>
                  <a:cubicBezTo>
                    <a:pt x="153" y="127"/>
                    <a:pt x="153" y="127"/>
                    <a:pt x="153" y="127"/>
                  </a:cubicBezTo>
                  <a:cubicBezTo>
                    <a:pt x="154" y="127"/>
                    <a:pt x="154" y="127"/>
                    <a:pt x="154" y="127"/>
                  </a:cubicBezTo>
                  <a:cubicBezTo>
                    <a:pt x="154" y="126"/>
                    <a:pt x="154" y="126"/>
                    <a:pt x="154" y="126"/>
                  </a:cubicBezTo>
                  <a:cubicBezTo>
                    <a:pt x="156" y="123"/>
                    <a:pt x="156" y="123"/>
                    <a:pt x="156" y="123"/>
                  </a:cubicBezTo>
                  <a:cubicBezTo>
                    <a:pt x="157" y="123"/>
                    <a:pt x="157" y="123"/>
                    <a:pt x="157" y="123"/>
                  </a:cubicBezTo>
                  <a:cubicBezTo>
                    <a:pt x="158" y="121"/>
                    <a:pt x="158" y="121"/>
                    <a:pt x="158" y="121"/>
                  </a:cubicBezTo>
                  <a:cubicBezTo>
                    <a:pt x="159" y="120"/>
                    <a:pt x="159" y="120"/>
                    <a:pt x="159" y="120"/>
                  </a:cubicBezTo>
                  <a:cubicBezTo>
                    <a:pt x="159" y="118"/>
                    <a:pt x="159" y="118"/>
                    <a:pt x="159" y="118"/>
                  </a:cubicBezTo>
                  <a:cubicBezTo>
                    <a:pt x="161" y="117"/>
                    <a:pt x="161" y="117"/>
                    <a:pt x="161" y="117"/>
                  </a:cubicBezTo>
                  <a:cubicBezTo>
                    <a:pt x="160" y="116"/>
                    <a:pt x="160" y="116"/>
                    <a:pt x="160" y="116"/>
                  </a:cubicBezTo>
                  <a:cubicBezTo>
                    <a:pt x="161" y="116"/>
                    <a:pt x="161" y="116"/>
                    <a:pt x="161" y="116"/>
                  </a:cubicBezTo>
                  <a:cubicBezTo>
                    <a:pt x="162" y="115"/>
                    <a:pt x="162" y="115"/>
                    <a:pt x="162" y="115"/>
                  </a:cubicBezTo>
                  <a:cubicBezTo>
                    <a:pt x="161" y="114"/>
                    <a:pt x="161" y="114"/>
                    <a:pt x="161" y="114"/>
                  </a:cubicBezTo>
                  <a:cubicBezTo>
                    <a:pt x="163" y="113"/>
                    <a:pt x="163" y="113"/>
                    <a:pt x="163" y="113"/>
                  </a:cubicBezTo>
                  <a:cubicBezTo>
                    <a:pt x="164" y="112"/>
                    <a:pt x="164" y="112"/>
                    <a:pt x="164" y="112"/>
                  </a:cubicBezTo>
                  <a:cubicBezTo>
                    <a:pt x="164" y="112"/>
                    <a:pt x="164" y="112"/>
                    <a:pt x="164" y="112"/>
                  </a:cubicBezTo>
                  <a:cubicBezTo>
                    <a:pt x="165" y="110"/>
                    <a:pt x="165" y="110"/>
                    <a:pt x="165" y="110"/>
                  </a:cubicBezTo>
                  <a:cubicBezTo>
                    <a:pt x="166" y="110"/>
                    <a:pt x="166" y="110"/>
                    <a:pt x="166" y="110"/>
                  </a:cubicBezTo>
                  <a:cubicBezTo>
                    <a:pt x="167" y="110"/>
                    <a:pt x="167" y="110"/>
                    <a:pt x="167" y="110"/>
                  </a:cubicBezTo>
                  <a:cubicBezTo>
                    <a:pt x="166" y="110"/>
                    <a:pt x="166" y="110"/>
                    <a:pt x="166" y="110"/>
                  </a:cubicBezTo>
                  <a:cubicBezTo>
                    <a:pt x="166" y="109"/>
                    <a:pt x="166" y="109"/>
                    <a:pt x="166" y="109"/>
                  </a:cubicBezTo>
                  <a:cubicBezTo>
                    <a:pt x="168" y="109"/>
                    <a:pt x="168" y="109"/>
                    <a:pt x="168" y="109"/>
                  </a:cubicBezTo>
                  <a:cubicBezTo>
                    <a:pt x="169" y="108"/>
                    <a:pt x="169" y="108"/>
                    <a:pt x="169" y="108"/>
                  </a:cubicBezTo>
                  <a:cubicBezTo>
                    <a:pt x="169" y="107"/>
                    <a:pt x="169" y="107"/>
                    <a:pt x="169" y="107"/>
                  </a:cubicBezTo>
                  <a:cubicBezTo>
                    <a:pt x="169" y="107"/>
                    <a:pt x="169" y="107"/>
                    <a:pt x="169" y="107"/>
                  </a:cubicBezTo>
                  <a:cubicBezTo>
                    <a:pt x="169" y="106"/>
                    <a:pt x="169" y="106"/>
                    <a:pt x="169" y="106"/>
                  </a:cubicBezTo>
                  <a:cubicBezTo>
                    <a:pt x="171" y="105"/>
                    <a:pt x="171" y="105"/>
                    <a:pt x="171" y="105"/>
                  </a:cubicBezTo>
                  <a:cubicBezTo>
                    <a:pt x="171" y="104"/>
                    <a:pt x="171" y="104"/>
                    <a:pt x="171" y="104"/>
                  </a:cubicBezTo>
                  <a:cubicBezTo>
                    <a:pt x="172" y="104"/>
                    <a:pt x="172" y="104"/>
                    <a:pt x="172" y="104"/>
                  </a:cubicBezTo>
                  <a:cubicBezTo>
                    <a:pt x="173" y="102"/>
                    <a:pt x="173" y="102"/>
                    <a:pt x="173" y="102"/>
                  </a:cubicBezTo>
                  <a:cubicBezTo>
                    <a:pt x="173" y="102"/>
                    <a:pt x="173" y="102"/>
                    <a:pt x="173" y="102"/>
                  </a:cubicBezTo>
                  <a:cubicBezTo>
                    <a:pt x="173" y="100"/>
                    <a:pt x="173" y="100"/>
                    <a:pt x="173" y="100"/>
                  </a:cubicBezTo>
                  <a:cubicBezTo>
                    <a:pt x="173" y="100"/>
                    <a:pt x="173" y="100"/>
                    <a:pt x="173" y="100"/>
                  </a:cubicBezTo>
                  <a:cubicBezTo>
                    <a:pt x="173" y="99"/>
                    <a:pt x="173" y="99"/>
                    <a:pt x="173" y="99"/>
                  </a:cubicBezTo>
                  <a:cubicBezTo>
                    <a:pt x="174" y="97"/>
                    <a:pt x="174" y="97"/>
                    <a:pt x="174" y="97"/>
                  </a:cubicBezTo>
                  <a:cubicBezTo>
                    <a:pt x="174" y="95"/>
                    <a:pt x="174" y="95"/>
                    <a:pt x="174" y="95"/>
                  </a:cubicBezTo>
                  <a:cubicBezTo>
                    <a:pt x="176" y="93"/>
                    <a:pt x="176" y="93"/>
                    <a:pt x="176" y="93"/>
                  </a:cubicBezTo>
                  <a:cubicBezTo>
                    <a:pt x="176" y="92"/>
                    <a:pt x="176" y="92"/>
                    <a:pt x="176" y="92"/>
                  </a:cubicBezTo>
                  <a:cubicBezTo>
                    <a:pt x="177" y="90"/>
                    <a:pt x="177" y="90"/>
                    <a:pt x="177" y="90"/>
                  </a:cubicBezTo>
                  <a:cubicBezTo>
                    <a:pt x="178" y="89"/>
                    <a:pt x="178" y="89"/>
                    <a:pt x="178" y="89"/>
                  </a:cubicBezTo>
                  <a:cubicBezTo>
                    <a:pt x="178" y="88"/>
                    <a:pt x="178" y="88"/>
                    <a:pt x="178" y="88"/>
                  </a:cubicBezTo>
                  <a:cubicBezTo>
                    <a:pt x="178" y="87"/>
                    <a:pt x="178" y="87"/>
                    <a:pt x="178" y="87"/>
                  </a:cubicBezTo>
                  <a:cubicBezTo>
                    <a:pt x="179" y="86"/>
                    <a:pt x="179" y="86"/>
                    <a:pt x="179" y="86"/>
                  </a:cubicBezTo>
                  <a:cubicBezTo>
                    <a:pt x="178" y="84"/>
                    <a:pt x="178" y="84"/>
                    <a:pt x="178" y="84"/>
                  </a:cubicBezTo>
                  <a:cubicBezTo>
                    <a:pt x="178" y="83"/>
                    <a:pt x="178" y="83"/>
                    <a:pt x="178" y="83"/>
                  </a:cubicBezTo>
                  <a:cubicBezTo>
                    <a:pt x="178" y="82"/>
                    <a:pt x="178" y="82"/>
                    <a:pt x="178" y="82"/>
                  </a:cubicBezTo>
                  <a:cubicBezTo>
                    <a:pt x="177" y="81"/>
                    <a:pt x="177" y="81"/>
                    <a:pt x="177" y="81"/>
                  </a:cubicBezTo>
                  <a:cubicBezTo>
                    <a:pt x="177" y="80"/>
                    <a:pt x="177" y="80"/>
                    <a:pt x="177" y="80"/>
                  </a:cubicBezTo>
                  <a:cubicBezTo>
                    <a:pt x="178" y="80"/>
                    <a:pt x="178" y="80"/>
                    <a:pt x="178" y="80"/>
                  </a:cubicBezTo>
                  <a:cubicBezTo>
                    <a:pt x="178" y="79"/>
                    <a:pt x="178" y="79"/>
                    <a:pt x="178" y="79"/>
                  </a:cubicBezTo>
                  <a:cubicBezTo>
                    <a:pt x="178" y="78"/>
                    <a:pt x="178" y="78"/>
                    <a:pt x="178" y="78"/>
                  </a:cubicBezTo>
                  <a:cubicBezTo>
                    <a:pt x="178" y="77"/>
                    <a:pt x="178" y="77"/>
                    <a:pt x="178" y="77"/>
                  </a:cubicBezTo>
                  <a:cubicBezTo>
                    <a:pt x="178" y="75"/>
                    <a:pt x="178" y="75"/>
                    <a:pt x="178" y="75"/>
                  </a:cubicBezTo>
                  <a:cubicBezTo>
                    <a:pt x="179" y="74"/>
                    <a:pt x="179" y="74"/>
                    <a:pt x="179" y="74"/>
                  </a:cubicBezTo>
                  <a:cubicBezTo>
                    <a:pt x="178" y="74"/>
                    <a:pt x="178" y="74"/>
                    <a:pt x="178" y="74"/>
                  </a:cubicBezTo>
                  <a:cubicBezTo>
                    <a:pt x="178" y="73"/>
                    <a:pt x="178" y="73"/>
                    <a:pt x="178" y="73"/>
                  </a:cubicBezTo>
                  <a:cubicBezTo>
                    <a:pt x="178" y="71"/>
                    <a:pt x="178" y="71"/>
                    <a:pt x="178" y="71"/>
                  </a:cubicBezTo>
                  <a:cubicBezTo>
                    <a:pt x="178" y="71"/>
                    <a:pt x="178" y="71"/>
                    <a:pt x="178" y="71"/>
                  </a:cubicBezTo>
                  <a:cubicBezTo>
                    <a:pt x="178" y="70"/>
                    <a:pt x="178" y="70"/>
                    <a:pt x="178" y="70"/>
                  </a:cubicBezTo>
                  <a:cubicBezTo>
                    <a:pt x="177" y="70"/>
                    <a:pt x="177" y="70"/>
                    <a:pt x="177" y="70"/>
                  </a:cubicBezTo>
                  <a:cubicBezTo>
                    <a:pt x="177" y="69"/>
                    <a:pt x="177" y="69"/>
                    <a:pt x="177" y="69"/>
                  </a:cubicBezTo>
                  <a:cubicBezTo>
                    <a:pt x="177" y="68"/>
                    <a:pt x="177" y="68"/>
                    <a:pt x="177" y="68"/>
                  </a:cubicBezTo>
                  <a:cubicBezTo>
                    <a:pt x="176" y="68"/>
                    <a:pt x="176" y="68"/>
                    <a:pt x="176" y="68"/>
                  </a:cubicBezTo>
                  <a:cubicBezTo>
                    <a:pt x="175" y="66"/>
                    <a:pt x="175" y="66"/>
                    <a:pt x="175" y="66"/>
                  </a:cubicBezTo>
                  <a:cubicBezTo>
                    <a:pt x="175" y="65"/>
                    <a:pt x="175" y="65"/>
                    <a:pt x="175" y="65"/>
                  </a:cubicBezTo>
                  <a:cubicBezTo>
                    <a:pt x="175" y="64"/>
                    <a:pt x="175" y="64"/>
                    <a:pt x="175" y="64"/>
                  </a:cubicBezTo>
                  <a:cubicBezTo>
                    <a:pt x="174" y="64"/>
                    <a:pt x="174" y="64"/>
                    <a:pt x="174" y="64"/>
                  </a:cubicBezTo>
                  <a:cubicBezTo>
                    <a:pt x="173" y="65"/>
                    <a:pt x="173" y="65"/>
                    <a:pt x="173" y="65"/>
                  </a:cubicBezTo>
                  <a:cubicBezTo>
                    <a:pt x="173" y="64"/>
                    <a:pt x="173" y="64"/>
                    <a:pt x="173" y="64"/>
                  </a:cubicBezTo>
                  <a:cubicBezTo>
                    <a:pt x="173" y="63"/>
                    <a:pt x="173" y="63"/>
                    <a:pt x="173" y="63"/>
                  </a:cubicBezTo>
                  <a:cubicBezTo>
                    <a:pt x="172" y="63"/>
                    <a:pt x="172" y="63"/>
                    <a:pt x="172" y="63"/>
                  </a:cubicBezTo>
                  <a:cubicBezTo>
                    <a:pt x="172" y="62"/>
                    <a:pt x="172" y="62"/>
                    <a:pt x="172" y="62"/>
                  </a:cubicBezTo>
                  <a:cubicBezTo>
                    <a:pt x="171" y="61"/>
                    <a:pt x="171" y="61"/>
                    <a:pt x="171" y="61"/>
                  </a:cubicBezTo>
                  <a:cubicBezTo>
                    <a:pt x="170" y="61"/>
                    <a:pt x="170" y="61"/>
                    <a:pt x="170" y="61"/>
                  </a:cubicBezTo>
                  <a:cubicBezTo>
                    <a:pt x="171" y="60"/>
                    <a:pt x="171" y="60"/>
                    <a:pt x="171" y="60"/>
                  </a:cubicBezTo>
                  <a:cubicBezTo>
                    <a:pt x="170" y="59"/>
                    <a:pt x="170" y="59"/>
                    <a:pt x="170" y="59"/>
                  </a:cubicBezTo>
                  <a:cubicBezTo>
                    <a:pt x="171" y="58"/>
                    <a:pt x="171" y="58"/>
                    <a:pt x="171" y="58"/>
                  </a:cubicBezTo>
                  <a:cubicBezTo>
                    <a:pt x="171" y="57"/>
                    <a:pt x="171" y="57"/>
                    <a:pt x="171" y="57"/>
                  </a:cubicBezTo>
                  <a:cubicBezTo>
                    <a:pt x="171" y="57"/>
                    <a:pt x="171" y="57"/>
                    <a:pt x="171" y="57"/>
                  </a:cubicBezTo>
                  <a:cubicBezTo>
                    <a:pt x="171" y="56"/>
                    <a:pt x="171" y="56"/>
                    <a:pt x="171" y="56"/>
                  </a:cubicBezTo>
                  <a:cubicBezTo>
                    <a:pt x="170" y="56"/>
                    <a:pt x="170" y="56"/>
                    <a:pt x="170" y="56"/>
                  </a:cubicBezTo>
                  <a:cubicBezTo>
                    <a:pt x="170" y="56"/>
                    <a:pt x="170" y="56"/>
                    <a:pt x="170" y="56"/>
                  </a:cubicBezTo>
                  <a:cubicBezTo>
                    <a:pt x="170" y="56"/>
                    <a:pt x="170" y="56"/>
                    <a:pt x="170" y="56"/>
                  </a:cubicBezTo>
                  <a:cubicBezTo>
                    <a:pt x="170" y="57"/>
                    <a:pt x="170" y="57"/>
                    <a:pt x="170" y="57"/>
                  </a:cubicBezTo>
                  <a:cubicBezTo>
                    <a:pt x="168" y="55"/>
                    <a:pt x="168" y="55"/>
                    <a:pt x="168" y="55"/>
                  </a:cubicBezTo>
                  <a:cubicBezTo>
                    <a:pt x="168" y="54"/>
                    <a:pt x="168" y="54"/>
                    <a:pt x="168" y="54"/>
                  </a:cubicBezTo>
                  <a:cubicBezTo>
                    <a:pt x="167" y="54"/>
                    <a:pt x="167" y="54"/>
                    <a:pt x="167" y="54"/>
                  </a:cubicBezTo>
                  <a:cubicBezTo>
                    <a:pt x="167" y="55"/>
                    <a:pt x="167" y="55"/>
                    <a:pt x="167" y="55"/>
                  </a:cubicBezTo>
                  <a:cubicBezTo>
                    <a:pt x="167" y="56"/>
                    <a:pt x="167" y="56"/>
                    <a:pt x="167" y="56"/>
                  </a:cubicBezTo>
                  <a:cubicBezTo>
                    <a:pt x="168" y="57"/>
                    <a:pt x="168" y="57"/>
                    <a:pt x="168" y="57"/>
                  </a:cubicBezTo>
                  <a:cubicBezTo>
                    <a:pt x="167" y="56"/>
                    <a:pt x="167" y="56"/>
                    <a:pt x="167" y="56"/>
                  </a:cubicBezTo>
                  <a:cubicBezTo>
                    <a:pt x="166" y="56"/>
                    <a:pt x="166" y="56"/>
                    <a:pt x="166" y="56"/>
                  </a:cubicBezTo>
                  <a:cubicBezTo>
                    <a:pt x="166" y="55"/>
                    <a:pt x="166" y="55"/>
                    <a:pt x="166" y="55"/>
                  </a:cubicBezTo>
                  <a:cubicBezTo>
                    <a:pt x="166" y="55"/>
                    <a:pt x="166" y="55"/>
                    <a:pt x="166" y="55"/>
                  </a:cubicBezTo>
                  <a:cubicBezTo>
                    <a:pt x="166" y="53"/>
                    <a:pt x="166" y="53"/>
                    <a:pt x="166" y="53"/>
                  </a:cubicBezTo>
                  <a:cubicBezTo>
                    <a:pt x="166" y="52"/>
                    <a:pt x="166" y="52"/>
                    <a:pt x="166" y="52"/>
                  </a:cubicBezTo>
                  <a:cubicBezTo>
                    <a:pt x="166" y="52"/>
                    <a:pt x="166" y="52"/>
                    <a:pt x="166" y="52"/>
                  </a:cubicBezTo>
                  <a:cubicBezTo>
                    <a:pt x="165" y="51"/>
                    <a:pt x="165" y="51"/>
                    <a:pt x="165" y="51"/>
                  </a:cubicBezTo>
                  <a:cubicBezTo>
                    <a:pt x="165" y="51"/>
                    <a:pt x="165" y="51"/>
                    <a:pt x="165" y="51"/>
                  </a:cubicBezTo>
                  <a:cubicBezTo>
                    <a:pt x="165" y="50"/>
                    <a:pt x="165" y="50"/>
                    <a:pt x="165" y="50"/>
                  </a:cubicBezTo>
                  <a:cubicBezTo>
                    <a:pt x="165" y="49"/>
                    <a:pt x="165" y="49"/>
                    <a:pt x="165" y="49"/>
                  </a:cubicBezTo>
                  <a:cubicBezTo>
                    <a:pt x="164" y="48"/>
                    <a:pt x="164" y="48"/>
                    <a:pt x="164" y="48"/>
                  </a:cubicBezTo>
                  <a:cubicBezTo>
                    <a:pt x="163" y="48"/>
                    <a:pt x="163" y="48"/>
                    <a:pt x="163" y="48"/>
                  </a:cubicBezTo>
                  <a:cubicBezTo>
                    <a:pt x="163" y="47"/>
                    <a:pt x="163" y="47"/>
                    <a:pt x="163" y="47"/>
                  </a:cubicBezTo>
                  <a:cubicBezTo>
                    <a:pt x="164" y="47"/>
                    <a:pt x="164" y="47"/>
                    <a:pt x="164" y="47"/>
                  </a:cubicBezTo>
                  <a:cubicBezTo>
                    <a:pt x="164" y="46"/>
                    <a:pt x="164" y="46"/>
                    <a:pt x="164" y="46"/>
                  </a:cubicBezTo>
                  <a:cubicBezTo>
                    <a:pt x="163" y="45"/>
                    <a:pt x="163" y="45"/>
                    <a:pt x="163" y="45"/>
                  </a:cubicBezTo>
                  <a:cubicBezTo>
                    <a:pt x="163" y="45"/>
                    <a:pt x="163" y="45"/>
                    <a:pt x="163" y="45"/>
                  </a:cubicBezTo>
                  <a:cubicBezTo>
                    <a:pt x="162" y="45"/>
                    <a:pt x="162" y="45"/>
                    <a:pt x="162" y="45"/>
                  </a:cubicBezTo>
                  <a:cubicBezTo>
                    <a:pt x="161" y="44"/>
                    <a:pt x="161" y="44"/>
                    <a:pt x="161" y="44"/>
                  </a:cubicBezTo>
                  <a:cubicBezTo>
                    <a:pt x="160" y="44"/>
                    <a:pt x="160" y="44"/>
                    <a:pt x="160" y="44"/>
                  </a:cubicBezTo>
                  <a:cubicBezTo>
                    <a:pt x="160" y="43"/>
                    <a:pt x="160" y="43"/>
                    <a:pt x="160" y="43"/>
                  </a:cubicBezTo>
                  <a:cubicBezTo>
                    <a:pt x="159" y="44"/>
                    <a:pt x="159" y="44"/>
                    <a:pt x="159" y="44"/>
                  </a:cubicBezTo>
                  <a:cubicBezTo>
                    <a:pt x="159" y="43"/>
                    <a:pt x="159" y="43"/>
                    <a:pt x="159" y="43"/>
                  </a:cubicBezTo>
                  <a:cubicBezTo>
                    <a:pt x="158" y="43"/>
                    <a:pt x="158" y="43"/>
                    <a:pt x="158" y="43"/>
                  </a:cubicBezTo>
                  <a:cubicBezTo>
                    <a:pt x="157" y="43"/>
                    <a:pt x="157" y="43"/>
                    <a:pt x="157" y="43"/>
                  </a:cubicBezTo>
                  <a:cubicBezTo>
                    <a:pt x="158" y="43"/>
                    <a:pt x="158" y="43"/>
                    <a:pt x="158" y="43"/>
                  </a:cubicBezTo>
                  <a:cubicBezTo>
                    <a:pt x="159" y="42"/>
                    <a:pt x="159" y="42"/>
                    <a:pt x="159" y="42"/>
                  </a:cubicBezTo>
                  <a:cubicBezTo>
                    <a:pt x="159" y="42"/>
                    <a:pt x="159" y="42"/>
                    <a:pt x="159" y="42"/>
                  </a:cubicBezTo>
                  <a:cubicBezTo>
                    <a:pt x="158" y="41"/>
                    <a:pt x="158" y="41"/>
                    <a:pt x="158" y="41"/>
                  </a:cubicBezTo>
                  <a:cubicBezTo>
                    <a:pt x="157" y="42"/>
                    <a:pt x="157" y="42"/>
                    <a:pt x="157" y="42"/>
                  </a:cubicBezTo>
                  <a:cubicBezTo>
                    <a:pt x="157" y="41"/>
                    <a:pt x="157" y="41"/>
                    <a:pt x="157" y="41"/>
                  </a:cubicBezTo>
                  <a:cubicBezTo>
                    <a:pt x="156" y="41"/>
                    <a:pt x="156" y="41"/>
                    <a:pt x="156" y="41"/>
                  </a:cubicBezTo>
                  <a:cubicBezTo>
                    <a:pt x="156" y="41"/>
                    <a:pt x="156" y="41"/>
                    <a:pt x="156" y="41"/>
                  </a:cubicBezTo>
                  <a:cubicBezTo>
                    <a:pt x="154" y="40"/>
                    <a:pt x="154" y="40"/>
                    <a:pt x="154" y="40"/>
                  </a:cubicBezTo>
                  <a:cubicBezTo>
                    <a:pt x="153" y="39"/>
                    <a:pt x="153" y="39"/>
                    <a:pt x="153" y="39"/>
                  </a:cubicBezTo>
                  <a:cubicBezTo>
                    <a:pt x="153" y="37"/>
                    <a:pt x="153" y="37"/>
                    <a:pt x="153" y="37"/>
                  </a:cubicBezTo>
                  <a:cubicBezTo>
                    <a:pt x="153" y="36"/>
                    <a:pt x="153" y="36"/>
                    <a:pt x="153" y="36"/>
                  </a:cubicBezTo>
                  <a:cubicBezTo>
                    <a:pt x="153" y="35"/>
                    <a:pt x="153" y="35"/>
                    <a:pt x="153" y="35"/>
                  </a:cubicBezTo>
                  <a:cubicBezTo>
                    <a:pt x="153" y="35"/>
                    <a:pt x="153" y="35"/>
                    <a:pt x="153" y="35"/>
                  </a:cubicBezTo>
                  <a:cubicBezTo>
                    <a:pt x="153" y="34"/>
                    <a:pt x="153" y="34"/>
                    <a:pt x="153" y="34"/>
                  </a:cubicBezTo>
                  <a:cubicBezTo>
                    <a:pt x="153" y="32"/>
                    <a:pt x="153" y="32"/>
                    <a:pt x="153" y="32"/>
                  </a:cubicBezTo>
                  <a:cubicBezTo>
                    <a:pt x="152" y="31"/>
                    <a:pt x="152" y="31"/>
                    <a:pt x="152" y="31"/>
                  </a:cubicBezTo>
                  <a:cubicBezTo>
                    <a:pt x="153" y="30"/>
                    <a:pt x="153" y="30"/>
                    <a:pt x="153" y="30"/>
                  </a:cubicBezTo>
                  <a:cubicBezTo>
                    <a:pt x="152" y="30"/>
                    <a:pt x="152" y="30"/>
                    <a:pt x="152" y="30"/>
                  </a:cubicBezTo>
                  <a:cubicBezTo>
                    <a:pt x="152" y="30"/>
                    <a:pt x="152" y="30"/>
                    <a:pt x="152" y="30"/>
                  </a:cubicBezTo>
                  <a:cubicBezTo>
                    <a:pt x="151" y="28"/>
                    <a:pt x="151" y="28"/>
                    <a:pt x="151" y="28"/>
                  </a:cubicBezTo>
                  <a:cubicBezTo>
                    <a:pt x="151" y="26"/>
                    <a:pt x="151" y="26"/>
                    <a:pt x="151" y="26"/>
                  </a:cubicBezTo>
                  <a:cubicBezTo>
                    <a:pt x="151" y="26"/>
                    <a:pt x="151" y="26"/>
                    <a:pt x="151" y="26"/>
                  </a:cubicBezTo>
                  <a:cubicBezTo>
                    <a:pt x="151" y="26"/>
                    <a:pt x="151" y="26"/>
                    <a:pt x="151" y="26"/>
                  </a:cubicBezTo>
                  <a:cubicBezTo>
                    <a:pt x="151" y="25"/>
                    <a:pt x="151" y="25"/>
                    <a:pt x="151" y="25"/>
                  </a:cubicBezTo>
                  <a:cubicBezTo>
                    <a:pt x="151" y="23"/>
                    <a:pt x="151" y="23"/>
                    <a:pt x="151" y="23"/>
                  </a:cubicBezTo>
                  <a:cubicBezTo>
                    <a:pt x="151" y="22"/>
                    <a:pt x="151" y="22"/>
                    <a:pt x="151" y="22"/>
                  </a:cubicBezTo>
                  <a:cubicBezTo>
                    <a:pt x="151" y="21"/>
                    <a:pt x="151" y="21"/>
                    <a:pt x="151" y="21"/>
                  </a:cubicBezTo>
                  <a:cubicBezTo>
                    <a:pt x="151" y="21"/>
                    <a:pt x="151" y="21"/>
                    <a:pt x="151" y="21"/>
                  </a:cubicBezTo>
                  <a:cubicBezTo>
                    <a:pt x="151" y="20"/>
                    <a:pt x="151" y="20"/>
                    <a:pt x="151" y="20"/>
                  </a:cubicBezTo>
                  <a:cubicBezTo>
                    <a:pt x="149" y="19"/>
                    <a:pt x="149" y="19"/>
                    <a:pt x="149" y="19"/>
                  </a:cubicBezTo>
                  <a:cubicBezTo>
                    <a:pt x="148" y="19"/>
                    <a:pt x="148" y="19"/>
                    <a:pt x="148" y="19"/>
                  </a:cubicBezTo>
                  <a:cubicBezTo>
                    <a:pt x="149" y="18"/>
                    <a:pt x="149" y="18"/>
                    <a:pt x="149" y="18"/>
                  </a:cubicBezTo>
                  <a:cubicBezTo>
                    <a:pt x="148" y="17"/>
                    <a:pt x="148" y="17"/>
                    <a:pt x="148" y="17"/>
                  </a:cubicBezTo>
                  <a:cubicBezTo>
                    <a:pt x="147" y="18"/>
                    <a:pt x="147" y="18"/>
                    <a:pt x="147" y="18"/>
                  </a:cubicBezTo>
                  <a:cubicBezTo>
                    <a:pt x="146" y="18"/>
                    <a:pt x="146" y="18"/>
                    <a:pt x="146" y="18"/>
                  </a:cubicBezTo>
                  <a:cubicBezTo>
                    <a:pt x="146" y="18"/>
                    <a:pt x="146" y="18"/>
                    <a:pt x="146" y="18"/>
                  </a:cubicBezTo>
                  <a:cubicBezTo>
                    <a:pt x="145" y="19"/>
                    <a:pt x="145" y="19"/>
                    <a:pt x="145" y="19"/>
                  </a:cubicBezTo>
                  <a:cubicBezTo>
                    <a:pt x="144" y="17"/>
                    <a:pt x="144" y="17"/>
                    <a:pt x="144" y="17"/>
                  </a:cubicBezTo>
                  <a:cubicBezTo>
                    <a:pt x="144" y="17"/>
                    <a:pt x="144" y="17"/>
                    <a:pt x="144" y="17"/>
                  </a:cubicBezTo>
                  <a:cubicBezTo>
                    <a:pt x="144" y="15"/>
                    <a:pt x="144" y="15"/>
                    <a:pt x="144" y="15"/>
                  </a:cubicBezTo>
                  <a:cubicBezTo>
                    <a:pt x="144" y="14"/>
                    <a:pt x="144" y="14"/>
                    <a:pt x="144" y="14"/>
                  </a:cubicBezTo>
                  <a:cubicBezTo>
                    <a:pt x="144" y="12"/>
                    <a:pt x="144" y="12"/>
                    <a:pt x="144" y="12"/>
                  </a:cubicBezTo>
                  <a:cubicBezTo>
                    <a:pt x="144" y="12"/>
                    <a:pt x="144" y="12"/>
                    <a:pt x="144" y="12"/>
                  </a:cubicBezTo>
                  <a:cubicBezTo>
                    <a:pt x="143" y="12"/>
                    <a:pt x="143" y="12"/>
                    <a:pt x="143" y="12"/>
                  </a:cubicBezTo>
                  <a:cubicBezTo>
                    <a:pt x="144" y="11"/>
                    <a:pt x="144" y="11"/>
                    <a:pt x="144" y="11"/>
                  </a:cubicBezTo>
                  <a:cubicBezTo>
                    <a:pt x="143" y="10"/>
                    <a:pt x="143" y="10"/>
                    <a:pt x="143" y="10"/>
                  </a:cubicBezTo>
                  <a:cubicBezTo>
                    <a:pt x="143" y="9"/>
                    <a:pt x="143" y="9"/>
                    <a:pt x="143" y="9"/>
                  </a:cubicBezTo>
                  <a:cubicBezTo>
                    <a:pt x="142" y="9"/>
                    <a:pt x="142" y="9"/>
                    <a:pt x="142" y="9"/>
                  </a:cubicBezTo>
                  <a:cubicBezTo>
                    <a:pt x="142" y="8"/>
                    <a:pt x="142" y="8"/>
                    <a:pt x="142" y="8"/>
                  </a:cubicBezTo>
                  <a:cubicBezTo>
                    <a:pt x="143" y="8"/>
                    <a:pt x="143" y="8"/>
                    <a:pt x="143" y="8"/>
                  </a:cubicBezTo>
                  <a:cubicBezTo>
                    <a:pt x="142" y="7"/>
                    <a:pt x="142" y="7"/>
                    <a:pt x="142" y="7"/>
                  </a:cubicBezTo>
                  <a:cubicBezTo>
                    <a:pt x="142" y="8"/>
                    <a:pt x="142" y="8"/>
                    <a:pt x="142" y="8"/>
                  </a:cubicBezTo>
                  <a:cubicBezTo>
                    <a:pt x="141" y="7"/>
                    <a:pt x="141" y="7"/>
                    <a:pt x="141" y="7"/>
                  </a:cubicBezTo>
                  <a:cubicBezTo>
                    <a:pt x="141" y="5"/>
                    <a:pt x="141" y="5"/>
                    <a:pt x="141" y="5"/>
                  </a:cubicBezTo>
                  <a:cubicBezTo>
                    <a:pt x="141" y="5"/>
                    <a:pt x="141" y="5"/>
                    <a:pt x="141" y="5"/>
                  </a:cubicBezTo>
                  <a:cubicBezTo>
                    <a:pt x="141" y="4"/>
                    <a:pt x="141" y="4"/>
                    <a:pt x="141" y="4"/>
                  </a:cubicBezTo>
                  <a:cubicBezTo>
                    <a:pt x="140" y="3"/>
                    <a:pt x="140" y="3"/>
                    <a:pt x="140" y="3"/>
                  </a:cubicBezTo>
                  <a:cubicBezTo>
                    <a:pt x="140" y="3"/>
                    <a:pt x="140" y="3"/>
                    <a:pt x="140" y="3"/>
                  </a:cubicBezTo>
                  <a:cubicBezTo>
                    <a:pt x="139" y="3"/>
                    <a:pt x="139" y="3"/>
                    <a:pt x="139" y="3"/>
                  </a:cubicBezTo>
                  <a:cubicBezTo>
                    <a:pt x="138" y="4"/>
                    <a:pt x="138" y="4"/>
                    <a:pt x="138" y="4"/>
                  </a:cubicBezTo>
                  <a:cubicBezTo>
                    <a:pt x="138" y="5"/>
                    <a:pt x="138" y="5"/>
                    <a:pt x="138" y="5"/>
                  </a:cubicBezTo>
                  <a:cubicBezTo>
                    <a:pt x="138" y="7"/>
                    <a:pt x="138" y="7"/>
                    <a:pt x="138" y="7"/>
                  </a:cubicBezTo>
                  <a:cubicBezTo>
                    <a:pt x="138" y="7"/>
                    <a:pt x="138" y="7"/>
                    <a:pt x="138" y="7"/>
                  </a:cubicBezTo>
                  <a:cubicBezTo>
                    <a:pt x="138" y="8"/>
                    <a:pt x="138" y="8"/>
                    <a:pt x="138" y="8"/>
                  </a:cubicBezTo>
                  <a:cubicBezTo>
                    <a:pt x="137" y="8"/>
                    <a:pt x="137" y="8"/>
                    <a:pt x="137" y="8"/>
                  </a:cubicBezTo>
                  <a:cubicBezTo>
                    <a:pt x="137" y="9"/>
                    <a:pt x="137" y="9"/>
                    <a:pt x="137" y="9"/>
                  </a:cubicBezTo>
                  <a:cubicBezTo>
                    <a:pt x="136" y="10"/>
                    <a:pt x="136" y="10"/>
                    <a:pt x="136" y="10"/>
                  </a:cubicBezTo>
                  <a:cubicBezTo>
                    <a:pt x="137" y="10"/>
                    <a:pt x="137" y="10"/>
                    <a:pt x="137" y="10"/>
                  </a:cubicBezTo>
                  <a:cubicBezTo>
                    <a:pt x="137" y="11"/>
                    <a:pt x="137" y="11"/>
                    <a:pt x="137" y="11"/>
                  </a:cubicBezTo>
                  <a:cubicBezTo>
                    <a:pt x="137" y="11"/>
                    <a:pt x="137" y="11"/>
                    <a:pt x="137" y="11"/>
                  </a:cubicBezTo>
                  <a:cubicBezTo>
                    <a:pt x="136" y="11"/>
                    <a:pt x="136" y="11"/>
                    <a:pt x="136" y="11"/>
                  </a:cubicBezTo>
                  <a:cubicBezTo>
                    <a:pt x="136" y="12"/>
                    <a:pt x="136" y="12"/>
                    <a:pt x="136" y="12"/>
                  </a:cubicBezTo>
                  <a:cubicBezTo>
                    <a:pt x="135" y="13"/>
                    <a:pt x="135" y="13"/>
                    <a:pt x="135" y="13"/>
                  </a:cubicBezTo>
                  <a:cubicBezTo>
                    <a:pt x="136" y="14"/>
                    <a:pt x="136" y="14"/>
                    <a:pt x="136" y="14"/>
                  </a:cubicBezTo>
                  <a:cubicBezTo>
                    <a:pt x="136" y="14"/>
                    <a:pt x="136" y="14"/>
                    <a:pt x="136" y="14"/>
                  </a:cubicBezTo>
                  <a:cubicBezTo>
                    <a:pt x="136" y="14"/>
                    <a:pt x="136" y="14"/>
                    <a:pt x="136" y="14"/>
                  </a:cubicBezTo>
                  <a:cubicBezTo>
                    <a:pt x="135" y="15"/>
                    <a:pt x="135" y="15"/>
                    <a:pt x="135" y="15"/>
                  </a:cubicBezTo>
                  <a:cubicBezTo>
                    <a:pt x="135" y="17"/>
                    <a:pt x="135" y="17"/>
                    <a:pt x="135" y="17"/>
                  </a:cubicBezTo>
                  <a:cubicBezTo>
                    <a:pt x="135" y="18"/>
                    <a:pt x="135" y="18"/>
                    <a:pt x="135" y="18"/>
                  </a:cubicBezTo>
                  <a:cubicBezTo>
                    <a:pt x="135" y="19"/>
                    <a:pt x="135" y="19"/>
                    <a:pt x="135" y="19"/>
                  </a:cubicBezTo>
                  <a:cubicBezTo>
                    <a:pt x="135" y="20"/>
                    <a:pt x="135" y="20"/>
                    <a:pt x="135" y="20"/>
                  </a:cubicBezTo>
                  <a:cubicBezTo>
                    <a:pt x="135" y="22"/>
                    <a:pt x="135" y="22"/>
                    <a:pt x="135" y="22"/>
                  </a:cubicBezTo>
                  <a:cubicBezTo>
                    <a:pt x="134" y="22"/>
                    <a:pt x="134" y="22"/>
                    <a:pt x="134" y="22"/>
                  </a:cubicBezTo>
                  <a:cubicBezTo>
                    <a:pt x="134" y="23"/>
                    <a:pt x="134" y="23"/>
                    <a:pt x="134" y="23"/>
                  </a:cubicBezTo>
                  <a:cubicBezTo>
                    <a:pt x="133" y="24"/>
                    <a:pt x="133" y="24"/>
                    <a:pt x="133" y="24"/>
                  </a:cubicBezTo>
                  <a:cubicBezTo>
                    <a:pt x="133" y="27"/>
                    <a:pt x="133" y="27"/>
                    <a:pt x="133" y="27"/>
                  </a:cubicBezTo>
                  <a:cubicBezTo>
                    <a:pt x="132" y="28"/>
                    <a:pt x="132" y="28"/>
                    <a:pt x="132" y="28"/>
                  </a:cubicBezTo>
                  <a:cubicBezTo>
                    <a:pt x="133" y="28"/>
                    <a:pt x="133" y="28"/>
                    <a:pt x="133" y="28"/>
                  </a:cubicBezTo>
                  <a:cubicBezTo>
                    <a:pt x="132" y="30"/>
                    <a:pt x="132" y="30"/>
                    <a:pt x="132" y="30"/>
                  </a:cubicBezTo>
                  <a:cubicBezTo>
                    <a:pt x="131" y="30"/>
                    <a:pt x="131" y="30"/>
                    <a:pt x="131" y="30"/>
                  </a:cubicBezTo>
                  <a:cubicBezTo>
                    <a:pt x="131" y="32"/>
                    <a:pt x="131" y="32"/>
                    <a:pt x="131" y="32"/>
                  </a:cubicBezTo>
                  <a:cubicBezTo>
                    <a:pt x="130" y="33"/>
                    <a:pt x="130" y="33"/>
                    <a:pt x="130" y="33"/>
                  </a:cubicBezTo>
                  <a:cubicBezTo>
                    <a:pt x="127" y="34"/>
                    <a:pt x="127" y="34"/>
                    <a:pt x="127" y="34"/>
                  </a:cubicBezTo>
                  <a:cubicBezTo>
                    <a:pt x="126" y="33"/>
                    <a:pt x="126" y="33"/>
                    <a:pt x="126" y="33"/>
                  </a:cubicBezTo>
                  <a:cubicBezTo>
                    <a:pt x="125" y="33"/>
                    <a:pt x="125" y="33"/>
                    <a:pt x="125" y="33"/>
                  </a:cubicBezTo>
                  <a:cubicBezTo>
                    <a:pt x="124" y="32"/>
                    <a:pt x="124" y="32"/>
                    <a:pt x="124" y="32"/>
                  </a:cubicBezTo>
                  <a:cubicBezTo>
                    <a:pt x="123" y="31"/>
                    <a:pt x="123" y="31"/>
                    <a:pt x="123" y="31"/>
                  </a:cubicBezTo>
                  <a:cubicBezTo>
                    <a:pt x="123" y="31"/>
                    <a:pt x="123" y="31"/>
                    <a:pt x="123" y="31"/>
                  </a:cubicBezTo>
                  <a:cubicBezTo>
                    <a:pt x="123" y="31"/>
                    <a:pt x="123" y="31"/>
                    <a:pt x="123" y="31"/>
                  </a:cubicBezTo>
                  <a:cubicBezTo>
                    <a:pt x="122" y="30"/>
                    <a:pt x="122" y="30"/>
                    <a:pt x="122" y="30"/>
                  </a:cubicBezTo>
                  <a:cubicBezTo>
                    <a:pt x="121" y="30"/>
                    <a:pt x="121" y="30"/>
                    <a:pt x="121" y="30"/>
                  </a:cubicBezTo>
                  <a:cubicBezTo>
                    <a:pt x="121" y="29"/>
                    <a:pt x="121" y="29"/>
                    <a:pt x="121" y="29"/>
                  </a:cubicBezTo>
                  <a:cubicBezTo>
                    <a:pt x="119" y="29"/>
                    <a:pt x="119" y="29"/>
                    <a:pt x="119" y="29"/>
                  </a:cubicBezTo>
                  <a:cubicBezTo>
                    <a:pt x="118" y="28"/>
                    <a:pt x="118" y="28"/>
                    <a:pt x="118" y="28"/>
                  </a:cubicBezTo>
                  <a:cubicBezTo>
                    <a:pt x="118" y="28"/>
                    <a:pt x="118" y="28"/>
                    <a:pt x="118" y="28"/>
                  </a:cubicBezTo>
                  <a:cubicBezTo>
                    <a:pt x="117" y="27"/>
                    <a:pt x="117" y="27"/>
                    <a:pt x="117" y="27"/>
                  </a:cubicBezTo>
                  <a:cubicBezTo>
                    <a:pt x="116" y="27"/>
                    <a:pt x="116" y="27"/>
                    <a:pt x="116" y="27"/>
                  </a:cubicBezTo>
                  <a:cubicBezTo>
                    <a:pt x="115" y="26"/>
                    <a:pt x="115" y="26"/>
                    <a:pt x="115" y="26"/>
                  </a:cubicBezTo>
                  <a:cubicBezTo>
                    <a:pt x="114" y="25"/>
                    <a:pt x="114" y="25"/>
                    <a:pt x="114" y="25"/>
                  </a:cubicBezTo>
                  <a:cubicBezTo>
                    <a:pt x="114" y="25"/>
                    <a:pt x="114" y="25"/>
                    <a:pt x="114" y="25"/>
                  </a:cubicBezTo>
                  <a:cubicBezTo>
                    <a:pt x="113" y="25"/>
                    <a:pt x="113" y="25"/>
                    <a:pt x="113" y="25"/>
                  </a:cubicBezTo>
                  <a:cubicBezTo>
                    <a:pt x="112" y="25"/>
                    <a:pt x="112" y="25"/>
                    <a:pt x="112" y="25"/>
                  </a:cubicBezTo>
                  <a:cubicBezTo>
                    <a:pt x="112" y="25"/>
                    <a:pt x="112" y="25"/>
                    <a:pt x="112" y="25"/>
                  </a:cubicBezTo>
                  <a:cubicBezTo>
                    <a:pt x="112" y="25"/>
                    <a:pt x="112" y="25"/>
                    <a:pt x="112" y="25"/>
                  </a:cubicBezTo>
                  <a:cubicBezTo>
                    <a:pt x="111" y="24"/>
                    <a:pt x="111" y="24"/>
                    <a:pt x="111" y="24"/>
                  </a:cubicBezTo>
                  <a:cubicBezTo>
                    <a:pt x="111" y="23"/>
                    <a:pt x="111" y="23"/>
                    <a:pt x="111" y="23"/>
                  </a:cubicBezTo>
                  <a:cubicBezTo>
                    <a:pt x="109" y="22"/>
                    <a:pt x="109" y="22"/>
                    <a:pt x="109" y="22"/>
                  </a:cubicBezTo>
                  <a:cubicBezTo>
                    <a:pt x="109" y="22"/>
                    <a:pt x="109" y="22"/>
                    <a:pt x="109" y="22"/>
                  </a:cubicBezTo>
                  <a:cubicBezTo>
                    <a:pt x="108" y="21"/>
                    <a:pt x="108" y="21"/>
                    <a:pt x="108" y="21"/>
                  </a:cubicBezTo>
                  <a:cubicBezTo>
                    <a:pt x="108" y="20"/>
                    <a:pt x="108" y="20"/>
                    <a:pt x="108" y="20"/>
                  </a:cubicBezTo>
                  <a:cubicBezTo>
                    <a:pt x="108" y="19"/>
                    <a:pt x="108" y="19"/>
                    <a:pt x="108" y="19"/>
                  </a:cubicBezTo>
                  <a:cubicBezTo>
                    <a:pt x="109" y="18"/>
                    <a:pt x="109" y="18"/>
                    <a:pt x="109" y="18"/>
                  </a:cubicBezTo>
                  <a:cubicBezTo>
                    <a:pt x="110" y="17"/>
                    <a:pt x="110" y="17"/>
                    <a:pt x="110" y="17"/>
                  </a:cubicBezTo>
                  <a:cubicBezTo>
                    <a:pt x="110" y="16"/>
                    <a:pt x="110" y="16"/>
                    <a:pt x="110" y="16"/>
                  </a:cubicBezTo>
                  <a:cubicBezTo>
                    <a:pt x="110" y="15"/>
                    <a:pt x="110" y="15"/>
                    <a:pt x="110" y="15"/>
                  </a:cubicBezTo>
                  <a:cubicBezTo>
                    <a:pt x="109" y="16"/>
                    <a:pt x="109" y="16"/>
                    <a:pt x="109" y="16"/>
                  </a:cubicBezTo>
                  <a:cubicBezTo>
                    <a:pt x="109" y="15"/>
                    <a:pt x="109" y="15"/>
                    <a:pt x="109" y="15"/>
                  </a:cubicBezTo>
                  <a:cubicBezTo>
                    <a:pt x="110" y="14"/>
                    <a:pt x="110" y="14"/>
                    <a:pt x="110" y="14"/>
                  </a:cubicBezTo>
                  <a:cubicBezTo>
                    <a:pt x="110" y="13"/>
                    <a:pt x="110" y="13"/>
                    <a:pt x="110" y="13"/>
                  </a:cubicBezTo>
                  <a:cubicBezTo>
                    <a:pt x="110" y="13"/>
                    <a:pt x="110" y="13"/>
                    <a:pt x="110" y="13"/>
                  </a:cubicBezTo>
                  <a:cubicBezTo>
                    <a:pt x="111" y="13"/>
                    <a:pt x="111" y="13"/>
                    <a:pt x="111" y="13"/>
                  </a:cubicBezTo>
                  <a:cubicBezTo>
                    <a:pt x="111" y="13"/>
                    <a:pt x="111" y="13"/>
                    <a:pt x="111" y="13"/>
                  </a:cubicBezTo>
                  <a:cubicBezTo>
                    <a:pt x="112" y="13"/>
                    <a:pt x="112" y="13"/>
                    <a:pt x="112" y="13"/>
                  </a:cubicBezTo>
                  <a:cubicBezTo>
                    <a:pt x="113" y="13"/>
                    <a:pt x="113" y="13"/>
                    <a:pt x="113" y="13"/>
                  </a:cubicBezTo>
                  <a:cubicBezTo>
                    <a:pt x="113" y="12"/>
                    <a:pt x="113" y="12"/>
                    <a:pt x="113" y="12"/>
                  </a:cubicBezTo>
                  <a:cubicBezTo>
                    <a:pt x="112" y="12"/>
                    <a:pt x="112" y="12"/>
                    <a:pt x="112" y="12"/>
                  </a:cubicBezTo>
                  <a:cubicBezTo>
                    <a:pt x="113" y="11"/>
                    <a:pt x="113" y="11"/>
                    <a:pt x="113" y="11"/>
                  </a:cubicBezTo>
                  <a:cubicBezTo>
                    <a:pt x="113" y="11"/>
                    <a:pt x="113" y="11"/>
                    <a:pt x="113" y="11"/>
                  </a:cubicBezTo>
                  <a:cubicBezTo>
                    <a:pt x="114" y="10"/>
                    <a:pt x="114" y="10"/>
                    <a:pt x="114" y="10"/>
                  </a:cubicBezTo>
                  <a:cubicBezTo>
                    <a:pt x="115" y="10"/>
                    <a:pt x="115" y="10"/>
                    <a:pt x="115" y="10"/>
                  </a:cubicBezTo>
                  <a:cubicBezTo>
                    <a:pt x="115" y="9"/>
                    <a:pt x="115" y="9"/>
                    <a:pt x="115" y="9"/>
                  </a:cubicBezTo>
                  <a:cubicBezTo>
                    <a:pt x="115" y="8"/>
                    <a:pt x="115" y="8"/>
                    <a:pt x="115" y="8"/>
                  </a:cubicBezTo>
                  <a:cubicBezTo>
                    <a:pt x="114" y="8"/>
                    <a:pt x="114" y="8"/>
                    <a:pt x="114" y="8"/>
                  </a:cubicBezTo>
                  <a:cubicBezTo>
                    <a:pt x="114" y="9"/>
                    <a:pt x="114" y="9"/>
                    <a:pt x="114" y="9"/>
                  </a:cubicBezTo>
                  <a:cubicBezTo>
                    <a:pt x="113" y="8"/>
                    <a:pt x="113" y="8"/>
                    <a:pt x="113" y="8"/>
                  </a:cubicBezTo>
                  <a:cubicBezTo>
                    <a:pt x="113" y="7"/>
                    <a:pt x="113" y="7"/>
                    <a:pt x="113" y="7"/>
                  </a:cubicBezTo>
                  <a:cubicBezTo>
                    <a:pt x="112" y="7"/>
                    <a:pt x="112" y="7"/>
                    <a:pt x="112" y="7"/>
                  </a:cubicBezTo>
                  <a:cubicBezTo>
                    <a:pt x="111" y="9"/>
                    <a:pt x="111" y="9"/>
                    <a:pt x="111" y="9"/>
                  </a:cubicBezTo>
                  <a:cubicBezTo>
                    <a:pt x="112" y="9"/>
                    <a:pt x="112" y="9"/>
                    <a:pt x="112" y="9"/>
                  </a:cubicBezTo>
                  <a:cubicBezTo>
                    <a:pt x="112" y="9"/>
                    <a:pt x="112" y="9"/>
                    <a:pt x="112" y="9"/>
                  </a:cubicBezTo>
                  <a:cubicBezTo>
                    <a:pt x="111" y="10"/>
                    <a:pt x="111" y="10"/>
                    <a:pt x="111" y="10"/>
                  </a:cubicBezTo>
                  <a:cubicBezTo>
                    <a:pt x="110" y="9"/>
                    <a:pt x="110" y="9"/>
                    <a:pt x="110" y="9"/>
                  </a:cubicBezTo>
                  <a:cubicBezTo>
                    <a:pt x="110" y="9"/>
                    <a:pt x="110" y="9"/>
                    <a:pt x="110" y="9"/>
                  </a:cubicBezTo>
                  <a:cubicBezTo>
                    <a:pt x="110" y="8"/>
                    <a:pt x="110" y="8"/>
                    <a:pt x="110" y="8"/>
                  </a:cubicBezTo>
                  <a:cubicBezTo>
                    <a:pt x="109" y="9"/>
                    <a:pt x="109" y="9"/>
                    <a:pt x="109" y="9"/>
                  </a:cubicBezTo>
                  <a:cubicBezTo>
                    <a:pt x="109" y="9"/>
                    <a:pt x="109" y="9"/>
                    <a:pt x="109" y="9"/>
                  </a:cubicBezTo>
                  <a:cubicBezTo>
                    <a:pt x="109" y="8"/>
                    <a:pt x="109" y="8"/>
                    <a:pt x="109" y="8"/>
                  </a:cubicBezTo>
                  <a:cubicBezTo>
                    <a:pt x="109" y="8"/>
                    <a:pt x="109" y="8"/>
                    <a:pt x="109" y="8"/>
                  </a:cubicBezTo>
                  <a:cubicBezTo>
                    <a:pt x="110" y="8"/>
                    <a:pt x="110" y="8"/>
                    <a:pt x="110" y="8"/>
                  </a:cubicBezTo>
                  <a:cubicBezTo>
                    <a:pt x="109" y="8"/>
                    <a:pt x="109" y="8"/>
                    <a:pt x="109" y="8"/>
                  </a:cubicBezTo>
                  <a:cubicBezTo>
                    <a:pt x="108" y="8"/>
                    <a:pt x="108" y="8"/>
                    <a:pt x="108" y="8"/>
                  </a:cubicBezTo>
                  <a:cubicBezTo>
                    <a:pt x="107" y="9"/>
                    <a:pt x="107" y="9"/>
                    <a:pt x="107" y="9"/>
                  </a:cubicBezTo>
                  <a:cubicBezTo>
                    <a:pt x="107" y="9"/>
                    <a:pt x="107" y="9"/>
                    <a:pt x="107" y="9"/>
                  </a:cubicBezTo>
                  <a:cubicBezTo>
                    <a:pt x="107" y="9"/>
                    <a:pt x="107" y="9"/>
                    <a:pt x="107" y="9"/>
                  </a:cubicBezTo>
                  <a:cubicBezTo>
                    <a:pt x="107" y="9"/>
                    <a:pt x="107" y="9"/>
                    <a:pt x="107" y="9"/>
                  </a:cubicBezTo>
                  <a:cubicBezTo>
                    <a:pt x="106" y="9"/>
                    <a:pt x="106" y="9"/>
                    <a:pt x="106" y="9"/>
                  </a:cubicBezTo>
                  <a:cubicBezTo>
                    <a:pt x="106" y="8"/>
                    <a:pt x="106" y="8"/>
                    <a:pt x="106" y="8"/>
                  </a:cubicBezTo>
                  <a:cubicBezTo>
                    <a:pt x="105" y="7"/>
                    <a:pt x="105" y="7"/>
                    <a:pt x="105" y="7"/>
                  </a:cubicBezTo>
                  <a:cubicBezTo>
                    <a:pt x="105" y="7"/>
                    <a:pt x="105" y="7"/>
                    <a:pt x="105" y="7"/>
                  </a:cubicBezTo>
                  <a:cubicBezTo>
                    <a:pt x="104" y="8"/>
                    <a:pt x="104" y="8"/>
                    <a:pt x="104" y="8"/>
                  </a:cubicBezTo>
                  <a:cubicBezTo>
                    <a:pt x="103" y="8"/>
                    <a:pt x="103" y="8"/>
                    <a:pt x="103" y="8"/>
                  </a:cubicBezTo>
                  <a:cubicBezTo>
                    <a:pt x="102" y="8"/>
                    <a:pt x="102" y="8"/>
                    <a:pt x="102" y="8"/>
                  </a:cubicBezTo>
                  <a:cubicBezTo>
                    <a:pt x="102" y="7"/>
                    <a:pt x="102" y="7"/>
                    <a:pt x="102" y="7"/>
                  </a:cubicBezTo>
                  <a:cubicBezTo>
                    <a:pt x="102" y="7"/>
                    <a:pt x="102" y="7"/>
                    <a:pt x="102" y="7"/>
                  </a:cubicBezTo>
                  <a:cubicBezTo>
                    <a:pt x="101" y="6"/>
                    <a:pt x="101" y="6"/>
                    <a:pt x="101" y="6"/>
                  </a:cubicBezTo>
                  <a:cubicBezTo>
                    <a:pt x="100" y="7"/>
                    <a:pt x="100" y="7"/>
                    <a:pt x="100" y="7"/>
                  </a:cubicBezTo>
                  <a:cubicBezTo>
                    <a:pt x="99" y="7"/>
                    <a:pt x="99" y="7"/>
                    <a:pt x="99" y="7"/>
                  </a:cubicBezTo>
                  <a:cubicBezTo>
                    <a:pt x="98" y="6"/>
                    <a:pt x="98" y="6"/>
                    <a:pt x="98" y="6"/>
                  </a:cubicBezTo>
                  <a:cubicBezTo>
                    <a:pt x="98" y="6"/>
                    <a:pt x="98" y="6"/>
                    <a:pt x="98" y="6"/>
                  </a:cubicBezTo>
                  <a:cubicBezTo>
                    <a:pt x="98" y="5"/>
                    <a:pt x="98" y="5"/>
                    <a:pt x="98" y="5"/>
                  </a:cubicBezTo>
                  <a:cubicBezTo>
                    <a:pt x="97" y="5"/>
                    <a:pt x="97" y="5"/>
                    <a:pt x="97" y="5"/>
                  </a:cubicBezTo>
                  <a:cubicBezTo>
                    <a:pt x="97" y="5"/>
                    <a:pt x="97" y="5"/>
                    <a:pt x="97" y="5"/>
                  </a:cubicBezTo>
                  <a:cubicBezTo>
                    <a:pt x="96" y="6"/>
                    <a:pt x="96" y="6"/>
                    <a:pt x="96" y="6"/>
                  </a:cubicBezTo>
                  <a:cubicBezTo>
                    <a:pt x="96" y="5"/>
                    <a:pt x="96" y="5"/>
                    <a:pt x="96" y="5"/>
                  </a:cubicBezTo>
                  <a:cubicBezTo>
                    <a:pt x="95" y="5"/>
                    <a:pt x="95" y="5"/>
                    <a:pt x="95" y="5"/>
                  </a:cubicBezTo>
                  <a:cubicBezTo>
                    <a:pt x="94" y="4"/>
                    <a:pt x="94" y="4"/>
                    <a:pt x="94" y="4"/>
                  </a:cubicBezTo>
                  <a:cubicBezTo>
                    <a:pt x="93" y="4"/>
                    <a:pt x="93" y="4"/>
                    <a:pt x="93" y="4"/>
                  </a:cubicBezTo>
                  <a:cubicBezTo>
                    <a:pt x="93" y="4"/>
                    <a:pt x="93" y="4"/>
                    <a:pt x="93" y="4"/>
                  </a:cubicBezTo>
                  <a:cubicBezTo>
                    <a:pt x="92" y="4"/>
                    <a:pt x="92" y="4"/>
                    <a:pt x="92" y="4"/>
                  </a:cubicBezTo>
                  <a:cubicBezTo>
                    <a:pt x="93" y="5"/>
                    <a:pt x="93" y="5"/>
                    <a:pt x="93" y="5"/>
                  </a:cubicBezTo>
                  <a:cubicBezTo>
                    <a:pt x="93" y="5"/>
                    <a:pt x="93" y="5"/>
                    <a:pt x="93" y="5"/>
                  </a:cubicBezTo>
                  <a:cubicBezTo>
                    <a:pt x="94" y="5"/>
                    <a:pt x="94" y="5"/>
                    <a:pt x="94" y="5"/>
                  </a:cubicBezTo>
                  <a:cubicBezTo>
                    <a:pt x="94" y="5"/>
                    <a:pt x="94" y="5"/>
                    <a:pt x="94" y="5"/>
                  </a:cubicBezTo>
                  <a:cubicBezTo>
                    <a:pt x="96" y="6"/>
                    <a:pt x="96" y="6"/>
                    <a:pt x="96" y="6"/>
                  </a:cubicBezTo>
                  <a:cubicBezTo>
                    <a:pt x="95" y="7"/>
                    <a:pt x="95" y="7"/>
                    <a:pt x="95" y="7"/>
                  </a:cubicBezTo>
                  <a:cubicBezTo>
                    <a:pt x="96" y="8"/>
                    <a:pt x="96" y="8"/>
                    <a:pt x="96" y="8"/>
                  </a:cubicBezTo>
                  <a:cubicBezTo>
                    <a:pt x="95" y="8"/>
                    <a:pt x="95" y="8"/>
                    <a:pt x="95" y="8"/>
                  </a:cubicBezTo>
                  <a:cubicBezTo>
                    <a:pt x="94" y="9"/>
                    <a:pt x="94" y="9"/>
                    <a:pt x="94" y="9"/>
                  </a:cubicBezTo>
                  <a:cubicBezTo>
                    <a:pt x="94" y="8"/>
                    <a:pt x="94" y="8"/>
                    <a:pt x="94" y="8"/>
                  </a:cubicBezTo>
                  <a:cubicBezTo>
                    <a:pt x="94" y="8"/>
                    <a:pt x="94" y="8"/>
                    <a:pt x="94" y="8"/>
                  </a:cubicBezTo>
                  <a:cubicBezTo>
                    <a:pt x="93" y="9"/>
                    <a:pt x="93" y="9"/>
                    <a:pt x="93" y="9"/>
                  </a:cubicBezTo>
                  <a:cubicBezTo>
                    <a:pt x="90" y="9"/>
                    <a:pt x="90" y="9"/>
                    <a:pt x="90" y="9"/>
                  </a:cubicBezTo>
                  <a:cubicBezTo>
                    <a:pt x="89" y="8"/>
                    <a:pt x="89" y="8"/>
                    <a:pt x="89" y="8"/>
                  </a:cubicBezTo>
                  <a:cubicBezTo>
                    <a:pt x="89" y="8"/>
                    <a:pt x="89" y="8"/>
                    <a:pt x="89" y="8"/>
                  </a:cubicBezTo>
                  <a:cubicBezTo>
                    <a:pt x="88" y="9"/>
                    <a:pt x="88" y="9"/>
                    <a:pt x="88" y="9"/>
                  </a:cubicBezTo>
                  <a:cubicBezTo>
                    <a:pt x="88" y="9"/>
                    <a:pt x="88" y="9"/>
                    <a:pt x="88" y="9"/>
                  </a:cubicBezTo>
                  <a:cubicBezTo>
                    <a:pt x="87" y="9"/>
                    <a:pt x="87" y="9"/>
                    <a:pt x="87" y="9"/>
                  </a:cubicBezTo>
                  <a:cubicBezTo>
                    <a:pt x="88" y="10"/>
                    <a:pt x="88" y="10"/>
                    <a:pt x="88" y="10"/>
                  </a:cubicBezTo>
                  <a:cubicBezTo>
                    <a:pt x="87" y="10"/>
                    <a:pt x="87" y="10"/>
                    <a:pt x="87" y="10"/>
                  </a:cubicBezTo>
                  <a:cubicBezTo>
                    <a:pt x="86" y="10"/>
                    <a:pt x="86" y="10"/>
                    <a:pt x="86" y="10"/>
                  </a:cubicBezTo>
                  <a:cubicBezTo>
                    <a:pt x="86" y="10"/>
                    <a:pt x="86" y="10"/>
                    <a:pt x="86" y="10"/>
                  </a:cubicBezTo>
                  <a:cubicBezTo>
                    <a:pt x="86" y="11"/>
                    <a:pt x="86" y="11"/>
                    <a:pt x="86" y="11"/>
                  </a:cubicBezTo>
                  <a:cubicBezTo>
                    <a:pt x="86" y="11"/>
                    <a:pt x="86" y="11"/>
                    <a:pt x="86" y="11"/>
                  </a:cubicBezTo>
                  <a:cubicBezTo>
                    <a:pt x="85" y="11"/>
                    <a:pt x="85" y="11"/>
                    <a:pt x="85" y="11"/>
                  </a:cubicBezTo>
                  <a:cubicBezTo>
                    <a:pt x="85" y="11"/>
                    <a:pt x="85" y="11"/>
                    <a:pt x="85" y="11"/>
                  </a:cubicBezTo>
                  <a:cubicBezTo>
                    <a:pt x="85" y="12"/>
                    <a:pt x="85" y="12"/>
                    <a:pt x="85" y="12"/>
                  </a:cubicBezTo>
                  <a:cubicBezTo>
                    <a:pt x="85" y="12"/>
                    <a:pt x="85" y="12"/>
                    <a:pt x="85" y="12"/>
                  </a:cubicBezTo>
                  <a:cubicBezTo>
                    <a:pt x="84" y="12"/>
                    <a:pt x="84" y="12"/>
                    <a:pt x="84" y="12"/>
                  </a:cubicBezTo>
                  <a:cubicBezTo>
                    <a:pt x="84" y="13"/>
                    <a:pt x="84" y="13"/>
                    <a:pt x="84" y="13"/>
                  </a:cubicBezTo>
                  <a:cubicBezTo>
                    <a:pt x="85" y="13"/>
                    <a:pt x="85" y="13"/>
                    <a:pt x="85" y="13"/>
                  </a:cubicBezTo>
                  <a:cubicBezTo>
                    <a:pt x="85" y="14"/>
                    <a:pt x="85" y="14"/>
                    <a:pt x="85" y="14"/>
                  </a:cubicBezTo>
                  <a:cubicBezTo>
                    <a:pt x="84" y="13"/>
                    <a:pt x="84" y="13"/>
                    <a:pt x="84" y="13"/>
                  </a:cubicBezTo>
                  <a:cubicBezTo>
                    <a:pt x="83" y="14"/>
                    <a:pt x="83" y="14"/>
                    <a:pt x="83" y="14"/>
                  </a:cubicBezTo>
                  <a:cubicBezTo>
                    <a:pt x="83" y="14"/>
                    <a:pt x="83" y="14"/>
                    <a:pt x="83" y="14"/>
                  </a:cubicBezTo>
                  <a:cubicBezTo>
                    <a:pt x="82" y="15"/>
                    <a:pt x="82" y="15"/>
                    <a:pt x="82" y="15"/>
                  </a:cubicBezTo>
                  <a:cubicBezTo>
                    <a:pt x="81" y="16"/>
                    <a:pt x="81" y="16"/>
                    <a:pt x="81" y="16"/>
                  </a:cubicBezTo>
                  <a:cubicBezTo>
                    <a:pt x="81" y="16"/>
                    <a:pt x="81" y="16"/>
                    <a:pt x="81" y="16"/>
                  </a:cubicBezTo>
                  <a:cubicBezTo>
                    <a:pt x="80" y="18"/>
                    <a:pt x="80" y="18"/>
                    <a:pt x="80" y="18"/>
                  </a:cubicBezTo>
                  <a:cubicBezTo>
                    <a:pt x="80" y="18"/>
                    <a:pt x="80" y="18"/>
                    <a:pt x="80" y="18"/>
                  </a:cubicBezTo>
                  <a:cubicBezTo>
                    <a:pt x="80" y="18"/>
                    <a:pt x="80" y="18"/>
                    <a:pt x="80" y="18"/>
                  </a:cubicBezTo>
                  <a:cubicBezTo>
                    <a:pt x="82" y="19"/>
                    <a:pt x="82" y="19"/>
                    <a:pt x="82" y="19"/>
                  </a:cubicBezTo>
                  <a:cubicBezTo>
                    <a:pt x="81" y="19"/>
                    <a:pt x="81" y="19"/>
                    <a:pt x="81" y="19"/>
                  </a:cubicBezTo>
                  <a:cubicBezTo>
                    <a:pt x="81" y="19"/>
                    <a:pt x="81" y="19"/>
                    <a:pt x="81" y="19"/>
                  </a:cubicBezTo>
                  <a:cubicBezTo>
                    <a:pt x="83" y="20"/>
                    <a:pt x="83" y="20"/>
                    <a:pt x="83" y="20"/>
                  </a:cubicBezTo>
                  <a:cubicBezTo>
                    <a:pt x="82" y="20"/>
                    <a:pt x="82" y="20"/>
                    <a:pt x="82" y="20"/>
                  </a:cubicBezTo>
                  <a:cubicBezTo>
                    <a:pt x="81" y="20"/>
                    <a:pt x="81" y="20"/>
                    <a:pt x="81" y="20"/>
                  </a:cubicBezTo>
                  <a:cubicBezTo>
                    <a:pt x="80" y="20"/>
                    <a:pt x="80" y="20"/>
                    <a:pt x="80" y="20"/>
                  </a:cubicBezTo>
                  <a:cubicBezTo>
                    <a:pt x="80" y="20"/>
                    <a:pt x="80" y="20"/>
                    <a:pt x="80" y="20"/>
                  </a:cubicBezTo>
                  <a:cubicBezTo>
                    <a:pt x="81" y="21"/>
                    <a:pt x="81" y="21"/>
                    <a:pt x="81" y="21"/>
                  </a:cubicBezTo>
                  <a:cubicBezTo>
                    <a:pt x="81" y="22"/>
                    <a:pt x="81" y="22"/>
                    <a:pt x="81" y="22"/>
                  </a:cubicBezTo>
                  <a:cubicBezTo>
                    <a:pt x="82" y="22"/>
                    <a:pt x="82" y="22"/>
                    <a:pt x="82" y="22"/>
                  </a:cubicBezTo>
                  <a:cubicBezTo>
                    <a:pt x="81" y="22"/>
                    <a:pt x="81" y="22"/>
                    <a:pt x="81" y="22"/>
                  </a:cubicBezTo>
                  <a:cubicBezTo>
                    <a:pt x="80" y="20"/>
                    <a:pt x="80" y="20"/>
                    <a:pt x="80" y="20"/>
                  </a:cubicBezTo>
                  <a:cubicBezTo>
                    <a:pt x="79" y="20"/>
                    <a:pt x="79" y="20"/>
                    <a:pt x="79" y="20"/>
                  </a:cubicBezTo>
                  <a:cubicBezTo>
                    <a:pt x="79" y="21"/>
                    <a:pt x="79" y="21"/>
                    <a:pt x="79" y="21"/>
                  </a:cubicBezTo>
                  <a:cubicBezTo>
                    <a:pt x="79" y="21"/>
                    <a:pt x="79" y="21"/>
                    <a:pt x="79" y="21"/>
                  </a:cubicBezTo>
                  <a:cubicBezTo>
                    <a:pt x="79" y="21"/>
                    <a:pt x="79" y="21"/>
                    <a:pt x="79" y="21"/>
                  </a:cubicBezTo>
                  <a:cubicBezTo>
                    <a:pt x="77" y="20"/>
                    <a:pt x="77" y="20"/>
                    <a:pt x="77" y="20"/>
                  </a:cubicBezTo>
                  <a:cubicBezTo>
                    <a:pt x="75" y="20"/>
                    <a:pt x="75" y="20"/>
                    <a:pt x="75" y="20"/>
                  </a:cubicBezTo>
                  <a:cubicBezTo>
                    <a:pt x="76" y="20"/>
                    <a:pt x="76" y="20"/>
                    <a:pt x="76" y="20"/>
                  </a:cubicBezTo>
                  <a:cubicBezTo>
                    <a:pt x="75" y="21"/>
                    <a:pt x="75" y="21"/>
                    <a:pt x="75" y="21"/>
                  </a:cubicBezTo>
                  <a:cubicBezTo>
                    <a:pt x="75" y="20"/>
                    <a:pt x="75" y="20"/>
                    <a:pt x="75" y="20"/>
                  </a:cubicBezTo>
                  <a:cubicBezTo>
                    <a:pt x="75" y="20"/>
                    <a:pt x="75" y="20"/>
                    <a:pt x="75" y="20"/>
                  </a:cubicBezTo>
                  <a:cubicBezTo>
                    <a:pt x="74" y="21"/>
                    <a:pt x="74" y="21"/>
                    <a:pt x="74" y="21"/>
                  </a:cubicBezTo>
                  <a:cubicBezTo>
                    <a:pt x="75" y="22"/>
                    <a:pt x="75" y="22"/>
                    <a:pt x="75" y="22"/>
                  </a:cubicBezTo>
                  <a:cubicBezTo>
                    <a:pt x="75" y="22"/>
                    <a:pt x="75" y="22"/>
                    <a:pt x="75" y="22"/>
                  </a:cubicBezTo>
                  <a:cubicBezTo>
                    <a:pt x="75" y="22"/>
                    <a:pt x="75" y="22"/>
                    <a:pt x="75" y="22"/>
                  </a:cubicBezTo>
                  <a:cubicBezTo>
                    <a:pt x="74" y="22"/>
                    <a:pt x="74" y="22"/>
                    <a:pt x="74" y="22"/>
                  </a:cubicBezTo>
                  <a:cubicBezTo>
                    <a:pt x="74" y="22"/>
                    <a:pt x="74" y="22"/>
                    <a:pt x="74" y="22"/>
                  </a:cubicBezTo>
                  <a:cubicBezTo>
                    <a:pt x="73" y="23"/>
                    <a:pt x="73" y="23"/>
                    <a:pt x="73" y="23"/>
                  </a:cubicBezTo>
                  <a:cubicBezTo>
                    <a:pt x="72" y="23"/>
                    <a:pt x="72" y="23"/>
                    <a:pt x="72" y="23"/>
                  </a:cubicBezTo>
                  <a:cubicBezTo>
                    <a:pt x="73" y="23"/>
                    <a:pt x="73" y="23"/>
                    <a:pt x="73" y="23"/>
                  </a:cubicBezTo>
                  <a:cubicBezTo>
                    <a:pt x="74" y="22"/>
                    <a:pt x="74" y="22"/>
                    <a:pt x="74" y="22"/>
                  </a:cubicBezTo>
                  <a:cubicBezTo>
                    <a:pt x="74" y="20"/>
                    <a:pt x="74" y="20"/>
                    <a:pt x="74" y="20"/>
                  </a:cubicBezTo>
                  <a:cubicBezTo>
                    <a:pt x="74" y="20"/>
                    <a:pt x="74" y="20"/>
                    <a:pt x="74" y="20"/>
                  </a:cubicBezTo>
                  <a:cubicBezTo>
                    <a:pt x="74" y="19"/>
                    <a:pt x="74" y="19"/>
                    <a:pt x="74" y="19"/>
                  </a:cubicBezTo>
                  <a:cubicBezTo>
                    <a:pt x="73" y="19"/>
                    <a:pt x="73" y="19"/>
                    <a:pt x="73" y="19"/>
                  </a:cubicBezTo>
                  <a:cubicBezTo>
                    <a:pt x="72" y="17"/>
                    <a:pt x="72" y="17"/>
                    <a:pt x="72" y="17"/>
                  </a:cubicBezTo>
                  <a:cubicBezTo>
                    <a:pt x="71" y="16"/>
                    <a:pt x="71" y="16"/>
                    <a:pt x="71" y="16"/>
                  </a:cubicBezTo>
                  <a:cubicBezTo>
                    <a:pt x="70" y="16"/>
                    <a:pt x="70" y="16"/>
                    <a:pt x="70" y="16"/>
                  </a:cubicBezTo>
                  <a:cubicBezTo>
                    <a:pt x="69" y="15"/>
                    <a:pt x="69" y="15"/>
                    <a:pt x="69" y="15"/>
                  </a:cubicBezTo>
                  <a:cubicBezTo>
                    <a:pt x="69" y="16"/>
                    <a:pt x="69" y="16"/>
                    <a:pt x="69" y="16"/>
                  </a:cubicBezTo>
                  <a:cubicBezTo>
                    <a:pt x="69" y="16"/>
                    <a:pt x="69" y="16"/>
                    <a:pt x="69" y="16"/>
                  </a:cubicBezTo>
                  <a:cubicBezTo>
                    <a:pt x="68" y="16"/>
                    <a:pt x="68" y="16"/>
                    <a:pt x="68" y="16"/>
                  </a:cubicBezTo>
                  <a:cubicBezTo>
                    <a:pt x="68" y="17"/>
                    <a:pt x="68" y="17"/>
                    <a:pt x="68" y="17"/>
                  </a:cubicBezTo>
                  <a:cubicBezTo>
                    <a:pt x="67" y="17"/>
                    <a:pt x="67" y="17"/>
                    <a:pt x="67" y="17"/>
                  </a:cubicBezTo>
                  <a:cubicBezTo>
                    <a:pt x="67" y="16"/>
                    <a:pt x="67" y="16"/>
                    <a:pt x="67" y="16"/>
                  </a:cubicBezTo>
                  <a:cubicBezTo>
                    <a:pt x="67" y="17"/>
                    <a:pt x="67" y="17"/>
                    <a:pt x="67" y="17"/>
                  </a:cubicBezTo>
                  <a:cubicBezTo>
                    <a:pt x="66" y="17"/>
                    <a:pt x="66" y="17"/>
                    <a:pt x="66" y="17"/>
                  </a:cubicBezTo>
                  <a:cubicBezTo>
                    <a:pt x="66" y="16"/>
                    <a:pt x="66" y="16"/>
                    <a:pt x="66" y="16"/>
                  </a:cubicBezTo>
                  <a:cubicBezTo>
                    <a:pt x="65" y="16"/>
                    <a:pt x="65" y="16"/>
                    <a:pt x="65" y="16"/>
                  </a:cubicBezTo>
                  <a:cubicBezTo>
                    <a:pt x="65" y="17"/>
                    <a:pt x="65" y="17"/>
                    <a:pt x="65" y="17"/>
                  </a:cubicBezTo>
                  <a:cubicBezTo>
                    <a:pt x="66" y="17"/>
                    <a:pt x="66" y="17"/>
                    <a:pt x="66" y="17"/>
                  </a:cubicBezTo>
                  <a:cubicBezTo>
                    <a:pt x="65" y="17"/>
                    <a:pt x="65" y="17"/>
                    <a:pt x="65" y="17"/>
                  </a:cubicBezTo>
                  <a:cubicBezTo>
                    <a:pt x="65" y="18"/>
                    <a:pt x="65" y="18"/>
                    <a:pt x="65" y="18"/>
                  </a:cubicBezTo>
                  <a:cubicBezTo>
                    <a:pt x="65" y="19"/>
                    <a:pt x="65" y="19"/>
                    <a:pt x="65" y="19"/>
                  </a:cubicBezTo>
                  <a:cubicBezTo>
                    <a:pt x="64" y="19"/>
                    <a:pt x="64" y="19"/>
                    <a:pt x="64" y="19"/>
                  </a:cubicBezTo>
                  <a:cubicBezTo>
                    <a:pt x="64" y="19"/>
                    <a:pt x="64" y="19"/>
                    <a:pt x="64" y="19"/>
                  </a:cubicBezTo>
                  <a:cubicBezTo>
                    <a:pt x="63" y="19"/>
                    <a:pt x="63" y="19"/>
                    <a:pt x="63" y="19"/>
                  </a:cubicBezTo>
                  <a:cubicBezTo>
                    <a:pt x="63" y="18"/>
                    <a:pt x="63" y="18"/>
                    <a:pt x="63" y="18"/>
                  </a:cubicBezTo>
                  <a:cubicBezTo>
                    <a:pt x="64" y="18"/>
                    <a:pt x="64" y="18"/>
                    <a:pt x="64" y="18"/>
                  </a:cubicBezTo>
                  <a:cubicBezTo>
                    <a:pt x="63" y="18"/>
                    <a:pt x="63" y="18"/>
                    <a:pt x="63" y="18"/>
                  </a:cubicBezTo>
                  <a:cubicBezTo>
                    <a:pt x="63" y="18"/>
                    <a:pt x="63" y="18"/>
                    <a:pt x="63" y="18"/>
                  </a:cubicBezTo>
                  <a:cubicBezTo>
                    <a:pt x="62" y="19"/>
                    <a:pt x="62" y="19"/>
                    <a:pt x="62" y="19"/>
                  </a:cubicBezTo>
                  <a:cubicBezTo>
                    <a:pt x="61" y="19"/>
                    <a:pt x="61" y="19"/>
                    <a:pt x="61" y="19"/>
                  </a:cubicBezTo>
                  <a:cubicBezTo>
                    <a:pt x="61" y="20"/>
                    <a:pt x="61" y="20"/>
                    <a:pt x="61" y="20"/>
                  </a:cubicBezTo>
                  <a:cubicBezTo>
                    <a:pt x="62" y="20"/>
                    <a:pt x="62" y="20"/>
                    <a:pt x="62" y="20"/>
                  </a:cubicBezTo>
                  <a:cubicBezTo>
                    <a:pt x="61" y="21"/>
                    <a:pt x="61" y="21"/>
                    <a:pt x="61" y="21"/>
                  </a:cubicBezTo>
                  <a:cubicBezTo>
                    <a:pt x="60" y="21"/>
                    <a:pt x="60" y="21"/>
                    <a:pt x="60" y="21"/>
                  </a:cubicBezTo>
                  <a:cubicBezTo>
                    <a:pt x="59" y="21"/>
                    <a:pt x="59" y="21"/>
                    <a:pt x="59" y="21"/>
                  </a:cubicBezTo>
                  <a:cubicBezTo>
                    <a:pt x="60" y="22"/>
                    <a:pt x="60" y="22"/>
                    <a:pt x="60" y="22"/>
                  </a:cubicBezTo>
                  <a:cubicBezTo>
                    <a:pt x="61" y="22"/>
                    <a:pt x="61" y="22"/>
                    <a:pt x="61" y="22"/>
                  </a:cubicBezTo>
                  <a:cubicBezTo>
                    <a:pt x="60" y="23"/>
                    <a:pt x="60" y="23"/>
                    <a:pt x="60" y="23"/>
                  </a:cubicBezTo>
                  <a:cubicBezTo>
                    <a:pt x="60" y="23"/>
                    <a:pt x="60" y="23"/>
                    <a:pt x="60" y="23"/>
                  </a:cubicBezTo>
                  <a:cubicBezTo>
                    <a:pt x="59" y="22"/>
                    <a:pt x="59" y="22"/>
                    <a:pt x="59" y="22"/>
                  </a:cubicBezTo>
                  <a:cubicBezTo>
                    <a:pt x="58" y="23"/>
                    <a:pt x="58" y="23"/>
                    <a:pt x="58" y="23"/>
                  </a:cubicBezTo>
                  <a:cubicBezTo>
                    <a:pt x="57" y="23"/>
                    <a:pt x="57" y="23"/>
                    <a:pt x="57" y="23"/>
                  </a:cubicBezTo>
                  <a:cubicBezTo>
                    <a:pt x="58" y="23"/>
                    <a:pt x="58" y="23"/>
                    <a:pt x="58" y="23"/>
                  </a:cubicBezTo>
                  <a:cubicBezTo>
                    <a:pt x="58" y="24"/>
                    <a:pt x="58" y="24"/>
                    <a:pt x="58" y="24"/>
                  </a:cubicBezTo>
                  <a:cubicBezTo>
                    <a:pt x="58" y="24"/>
                    <a:pt x="58" y="24"/>
                    <a:pt x="58" y="24"/>
                  </a:cubicBezTo>
                  <a:cubicBezTo>
                    <a:pt x="58" y="24"/>
                    <a:pt x="58" y="24"/>
                    <a:pt x="58" y="24"/>
                  </a:cubicBezTo>
                  <a:cubicBezTo>
                    <a:pt x="58" y="25"/>
                    <a:pt x="58" y="25"/>
                    <a:pt x="58" y="25"/>
                  </a:cubicBezTo>
                  <a:cubicBezTo>
                    <a:pt x="58" y="26"/>
                    <a:pt x="58" y="26"/>
                    <a:pt x="58" y="26"/>
                  </a:cubicBezTo>
                  <a:cubicBezTo>
                    <a:pt x="57" y="26"/>
                    <a:pt x="57" y="26"/>
                    <a:pt x="57" y="26"/>
                  </a:cubicBezTo>
                  <a:cubicBezTo>
                    <a:pt x="57" y="27"/>
                    <a:pt x="57" y="27"/>
                    <a:pt x="57" y="27"/>
                  </a:cubicBezTo>
                  <a:cubicBezTo>
                    <a:pt x="58" y="27"/>
                    <a:pt x="58" y="27"/>
                    <a:pt x="58" y="27"/>
                  </a:cubicBezTo>
                  <a:cubicBezTo>
                    <a:pt x="57" y="27"/>
                    <a:pt x="57" y="27"/>
                    <a:pt x="57" y="27"/>
                  </a:cubicBezTo>
                  <a:cubicBezTo>
                    <a:pt x="57" y="28"/>
                    <a:pt x="57" y="28"/>
                    <a:pt x="57" y="28"/>
                  </a:cubicBezTo>
                  <a:cubicBezTo>
                    <a:pt x="56" y="27"/>
                    <a:pt x="56" y="27"/>
                    <a:pt x="56" y="27"/>
                  </a:cubicBezTo>
                  <a:cubicBezTo>
                    <a:pt x="56" y="27"/>
                    <a:pt x="56" y="27"/>
                    <a:pt x="56" y="27"/>
                  </a:cubicBezTo>
                  <a:cubicBezTo>
                    <a:pt x="55" y="26"/>
                    <a:pt x="55" y="26"/>
                    <a:pt x="55" y="26"/>
                  </a:cubicBezTo>
                  <a:cubicBezTo>
                    <a:pt x="55" y="27"/>
                    <a:pt x="55" y="27"/>
                    <a:pt x="55" y="27"/>
                  </a:cubicBezTo>
                  <a:cubicBezTo>
                    <a:pt x="54" y="26"/>
                    <a:pt x="54" y="26"/>
                    <a:pt x="54" y="26"/>
                  </a:cubicBezTo>
                  <a:cubicBezTo>
                    <a:pt x="53" y="26"/>
                    <a:pt x="53" y="26"/>
                    <a:pt x="53" y="26"/>
                  </a:cubicBezTo>
                  <a:cubicBezTo>
                    <a:pt x="53" y="26"/>
                    <a:pt x="53" y="26"/>
                    <a:pt x="53" y="26"/>
                  </a:cubicBezTo>
                  <a:cubicBezTo>
                    <a:pt x="54" y="27"/>
                    <a:pt x="54" y="27"/>
                    <a:pt x="54" y="27"/>
                  </a:cubicBezTo>
                  <a:cubicBezTo>
                    <a:pt x="54" y="27"/>
                    <a:pt x="54" y="27"/>
                    <a:pt x="54" y="27"/>
                  </a:cubicBezTo>
                  <a:cubicBezTo>
                    <a:pt x="53" y="28"/>
                    <a:pt x="53" y="28"/>
                    <a:pt x="53" y="28"/>
                  </a:cubicBezTo>
                  <a:cubicBezTo>
                    <a:pt x="54" y="29"/>
                    <a:pt x="54" y="29"/>
                    <a:pt x="54" y="29"/>
                  </a:cubicBezTo>
                  <a:cubicBezTo>
                    <a:pt x="55" y="29"/>
                    <a:pt x="55" y="29"/>
                    <a:pt x="55" y="29"/>
                  </a:cubicBezTo>
                  <a:cubicBezTo>
                    <a:pt x="54" y="29"/>
                    <a:pt x="54" y="29"/>
                    <a:pt x="54" y="29"/>
                  </a:cubicBezTo>
                  <a:cubicBezTo>
                    <a:pt x="54" y="30"/>
                    <a:pt x="54" y="30"/>
                    <a:pt x="54" y="30"/>
                  </a:cubicBezTo>
                  <a:cubicBezTo>
                    <a:pt x="54" y="30"/>
                    <a:pt x="54" y="30"/>
                    <a:pt x="54" y="30"/>
                  </a:cubicBezTo>
                  <a:cubicBezTo>
                    <a:pt x="54" y="30"/>
                    <a:pt x="54" y="30"/>
                    <a:pt x="54" y="30"/>
                  </a:cubicBezTo>
                  <a:cubicBezTo>
                    <a:pt x="54" y="31"/>
                    <a:pt x="54" y="31"/>
                    <a:pt x="54" y="31"/>
                  </a:cubicBezTo>
                  <a:cubicBezTo>
                    <a:pt x="53" y="32"/>
                    <a:pt x="53" y="32"/>
                    <a:pt x="53" y="32"/>
                  </a:cubicBezTo>
                  <a:cubicBezTo>
                    <a:pt x="53" y="33"/>
                    <a:pt x="53" y="33"/>
                    <a:pt x="53" y="33"/>
                  </a:cubicBezTo>
                  <a:cubicBezTo>
                    <a:pt x="52" y="30"/>
                    <a:pt x="52" y="30"/>
                    <a:pt x="52" y="30"/>
                  </a:cubicBezTo>
                  <a:cubicBezTo>
                    <a:pt x="51" y="28"/>
                    <a:pt x="51" y="28"/>
                    <a:pt x="51" y="28"/>
                  </a:cubicBezTo>
                  <a:cubicBezTo>
                    <a:pt x="50" y="28"/>
                    <a:pt x="50" y="28"/>
                    <a:pt x="50" y="28"/>
                  </a:cubicBezTo>
                  <a:cubicBezTo>
                    <a:pt x="51" y="27"/>
                    <a:pt x="51" y="27"/>
                    <a:pt x="51" y="27"/>
                  </a:cubicBezTo>
                  <a:cubicBezTo>
                    <a:pt x="50" y="27"/>
                    <a:pt x="50" y="27"/>
                    <a:pt x="50" y="27"/>
                  </a:cubicBezTo>
                  <a:cubicBezTo>
                    <a:pt x="49" y="28"/>
                    <a:pt x="49" y="28"/>
                    <a:pt x="49" y="28"/>
                  </a:cubicBezTo>
                  <a:cubicBezTo>
                    <a:pt x="49" y="29"/>
                    <a:pt x="49" y="29"/>
                    <a:pt x="49" y="29"/>
                  </a:cubicBezTo>
                  <a:cubicBezTo>
                    <a:pt x="48" y="29"/>
                    <a:pt x="48" y="29"/>
                    <a:pt x="48" y="29"/>
                  </a:cubicBezTo>
                  <a:cubicBezTo>
                    <a:pt x="48" y="29"/>
                    <a:pt x="48" y="29"/>
                    <a:pt x="48" y="29"/>
                  </a:cubicBezTo>
                  <a:cubicBezTo>
                    <a:pt x="47" y="29"/>
                    <a:pt x="47" y="29"/>
                    <a:pt x="47" y="29"/>
                  </a:cubicBezTo>
                  <a:cubicBezTo>
                    <a:pt x="47" y="30"/>
                    <a:pt x="47" y="30"/>
                    <a:pt x="47" y="30"/>
                  </a:cubicBezTo>
                  <a:cubicBezTo>
                    <a:pt x="46" y="30"/>
                    <a:pt x="46" y="30"/>
                    <a:pt x="46" y="30"/>
                  </a:cubicBezTo>
                  <a:cubicBezTo>
                    <a:pt x="46" y="31"/>
                    <a:pt x="46" y="31"/>
                    <a:pt x="46" y="31"/>
                  </a:cubicBezTo>
                  <a:cubicBezTo>
                    <a:pt x="46" y="34"/>
                    <a:pt x="46" y="34"/>
                    <a:pt x="46" y="34"/>
                  </a:cubicBezTo>
                  <a:cubicBezTo>
                    <a:pt x="47" y="34"/>
                    <a:pt x="47" y="34"/>
                    <a:pt x="47" y="34"/>
                  </a:cubicBezTo>
                  <a:cubicBezTo>
                    <a:pt x="47" y="35"/>
                    <a:pt x="47" y="35"/>
                    <a:pt x="47" y="35"/>
                  </a:cubicBezTo>
                  <a:cubicBezTo>
                    <a:pt x="46" y="35"/>
                    <a:pt x="46" y="35"/>
                    <a:pt x="46" y="35"/>
                  </a:cubicBezTo>
                  <a:cubicBezTo>
                    <a:pt x="46" y="36"/>
                    <a:pt x="46" y="36"/>
                    <a:pt x="46" y="36"/>
                  </a:cubicBezTo>
                  <a:cubicBezTo>
                    <a:pt x="44" y="36"/>
                    <a:pt x="44" y="36"/>
                    <a:pt x="44" y="36"/>
                  </a:cubicBezTo>
                  <a:cubicBezTo>
                    <a:pt x="44" y="36"/>
                    <a:pt x="44" y="36"/>
                    <a:pt x="44" y="36"/>
                  </a:cubicBezTo>
                  <a:cubicBezTo>
                    <a:pt x="43" y="37"/>
                    <a:pt x="43" y="37"/>
                    <a:pt x="43" y="37"/>
                  </a:cubicBezTo>
                  <a:cubicBezTo>
                    <a:pt x="43" y="38"/>
                    <a:pt x="43" y="38"/>
                    <a:pt x="43" y="38"/>
                  </a:cubicBezTo>
                  <a:cubicBezTo>
                    <a:pt x="43" y="39"/>
                    <a:pt x="43" y="39"/>
                    <a:pt x="43" y="39"/>
                  </a:cubicBezTo>
                  <a:cubicBezTo>
                    <a:pt x="41" y="40"/>
                    <a:pt x="41" y="40"/>
                    <a:pt x="41" y="40"/>
                  </a:cubicBezTo>
                  <a:cubicBezTo>
                    <a:pt x="39" y="42"/>
                    <a:pt x="39" y="42"/>
                    <a:pt x="39" y="42"/>
                  </a:cubicBezTo>
                  <a:cubicBezTo>
                    <a:pt x="37" y="42"/>
                    <a:pt x="37" y="42"/>
                    <a:pt x="37" y="42"/>
                  </a:cubicBezTo>
                  <a:cubicBezTo>
                    <a:pt x="36" y="42"/>
                    <a:pt x="36" y="42"/>
                    <a:pt x="36" y="42"/>
                  </a:cubicBezTo>
                  <a:cubicBezTo>
                    <a:pt x="34" y="42"/>
                    <a:pt x="34" y="42"/>
                    <a:pt x="34" y="42"/>
                  </a:cubicBezTo>
                  <a:cubicBezTo>
                    <a:pt x="33" y="43"/>
                    <a:pt x="33" y="43"/>
                    <a:pt x="33" y="43"/>
                  </a:cubicBezTo>
                  <a:cubicBezTo>
                    <a:pt x="32" y="42"/>
                    <a:pt x="32" y="42"/>
                    <a:pt x="32" y="42"/>
                  </a:cubicBezTo>
                  <a:cubicBezTo>
                    <a:pt x="31" y="43"/>
                    <a:pt x="31" y="43"/>
                    <a:pt x="31" y="43"/>
                  </a:cubicBezTo>
                  <a:cubicBezTo>
                    <a:pt x="31" y="44"/>
                    <a:pt x="31" y="44"/>
                    <a:pt x="31" y="44"/>
                  </a:cubicBezTo>
                  <a:cubicBezTo>
                    <a:pt x="30" y="44"/>
                    <a:pt x="30" y="44"/>
                    <a:pt x="30" y="44"/>
                  </a:cubicBezTo>
                  <a:cubicBezTo>
                    <a:pt x="27" y="44"/>
                    <a:pt x="27" y="44"/>
                    <a:pt x="27" y="44"/>
                  </a:cubicBezTo>
                  <a:cubicBezTo>
                    <a:pt x="26" y="44"/>
                    <a:pt x="26" y="44"/>
                    <a:pt x="26" y="44"/>
                  </a:cubicBezTo>
                  <a:cubicBezTo>
                    <a:pt x="26" y="45"/>
                    <a:pt x="26" y="45"/>
                    <a:pt x="26" y="45"/>
                  </a:cubicBezTo>
                  <a:cubicBezTo>
                    <a:pt x="24" y="46"/>
                    <a:pt x="24" y="46"/>
                    <a:pt x="24" y="46"/>
                  </a:cubicBezTo>
                  <a:cubicBezTo>
                    <a:pt x="23" y="46"/>
                    <a:pt x="23" y="46"/>
                    <a:pt x="23" y="46"/>
                  </a:cubicBezTo>
                  <a:cubicBezTo>
                    <a:pt x="22" y="45"/>
                    <a:pt x="22" y="45"/>
                    <a:pt x="22" y="45"/>
                  </a:cubicBezTo>
                  <a:cubicBezTo>
                    <a:pt x="21" y="45"/>
                    <a:pt x="21" y="45"/>
                    <a:pt x="21" y="45"/>
                  </a:cubicBezTo>
                  <a:cubicBezTo>
                    <a:pt x="21" y="45"/>
                    <a:pt x="21" y="45"/>
                    <a:pt x="21" y="45"/>
                  </a:cubicBezTo>
                  <a:cubicBezTo>
                    <a:pt x="20" y="45"/>
                    <a:pt x="20" y="45"/>
                    <a:pt x="20" y="45"/>
                  </a:cubicBezTo>
                  <a:cubicBezTo>
                    <a:pt x="19" y="46"/>
                    <a:pt x="19" y="46"/>
                    <a:pt x="19" y="46"/>
                  </a:cubicBezTo>
                  <a:cubicBezTo>
                    <a:pt x="18" y="47"/>
                    <a:pt x="18" y="47"/>
                    <a:pt x="18" y="47"/>
                  </a:cubicBezTo>
                  <a:cubicBezTo>
                    <a:pt x="17" y="47"/>
                    <a:pt x="17" y="47"/>
                    <a:pt x="17" y="47"/>
                  </a:cubicBezTo>
                  <a:cubicBezTo>
                    <a:pt x="17" y="47"/>
                    <a:pt x="17" y="47"/>
                    <a:pt x="17" y="47"/>
                  </a:cubicBezTo>
                  <a:cubicBezTo>
                    <a:pt x="15" y="48"/>
                    <a:pt x="15" y="48"/>
                    <a:pt x="15" y="48"/>
                  </a:cubicBezTo>
                  <a:cubicBezTo>
                    <a:pt x="14" y="49"/>
                    <a:pt x="14" y="49"/>
                    <a:pt x="14" y="49"/>
                  </a:cubicBezTo>
                  <a:cubicBezTo>
                    <a:pt x="11" y="50"/>
                    <a:pt x="11" y="50"/>
                    <a:pt x="11" y="50"/>
                  </a:cubicBezTo>
                  <a:cubicBezTo>
                    <a:pt x="10" y="51"/>
                    <a:pt x="10" y="51"/>
                    <a:pt x="10" y="51"/>
                  </a:cubicBezTo>
                  <a:cubicBezTo>
                    <a:pt x="10" y="52"/>
                    <a:pt x="10" y="52"/>
                    <a:pt x="10" y="52"/>
                  </a:cubicBezTo>
                  <a:cubicBezTo>
                    <a:pt x="9" y="53"/>
                    <a:pt x="9" y="53"/>
                    <a:pt x="9" y="53"/>
                  </a:cubicBezTo>
                  <a:cubicBezTo>
                    <a:pt x="8" y="53"/>
                    <a:pt x="8" y="53"/>
                    <a:pt x="8" y="53"/>
                  </a:cubicBezTo>
                  <a:cubicBezTo>
                    <a:pt x="9" y="52"/>
                    <a:pt x="9" y="52"/>
                    <a:pt x="9" y="52"/>
                  </a:cubicBezTo>
                  <a:cubicBezTo>
                    <a:pt x="8" y="52"/>
                    <a:pt x="8" y="52"/>
                    <a:pt x="8" y="52"/>
                  </a:cubicBezTo>
                  <a:cubicBezTo>
                    <a:pt x="9" y="51"/>
                    <a:pt x="9" y="51"/>
                    <a:pt x="9" y="51"/>
                  </a:cubicBezTo>
                  <a:cubicBezTo>
                    <a:pt x="9" y="50"/>
                    <a:pt x="9" y="50"/>
                    <a:pt x="9" y="50"/>
                  </a:cubicBezTo>
                  <a:cubicBezTo>
                    <a:pt x="7" y="51"/>
                    <a:pt x="7" y="51"/>
                    <a:pt x="7" y="51"/>
                  </a:cubicBezTo>
                  <a:cubicBezTo>
                    <a:pt x="7" y="52"/>
                    <a:pt x="7" y="52"/>
                    <a:pt x="7" y="52"/>
                  </a:cubicBezTo>
                  <a:cubicBezTo>
                    <a:pt x="6" y="54"/>
                    <a:pt x="6" y="54"/>
                    <a:pt x="6" y="54"/>
                  </a:cubicBezTo>
                  <a:cubicBezTo>
                    <a:pt x="7" y="55"/>
                    <a:pt x="7" y="55"/>
                    <a:pt x="7" y="55"/>
                  </a:cubicBezTo>
                  <a:cubicBezTo>
                    <a:pt x="6" y="56"/>
                    <a:pt x="6" y="56"/>
                    <a:pt x="6" y="56"/>
                  </a:cubicBezTo>
                  <a:cubicBezTo>
                    <a:pt x="6" y="58"/>
                    <a:pt x="6" y="58"/>
                    <a:pt x="6" y="58"/>
                  </a:cubicBezTo>
                  <a:cubicBezTo>
                    <a:pt x="5" y="60"/>
                    <a:pt x="5" y="60"/>
                    <a:pt x="5" y="60"/>
                  </a:cubicBezTo>
                  <a:cubicBezTo>
                    <a:pt x="4" y="62"/>
                    <a:pt x="4" y="62"/>
                    <a:pt x="4" y="62"/>
                  </a:cubicBezTo>
                  <a:cubicBezTo>
                    <a:pt x="4" y="64"/>
                    <a:pt x="4" y="64"/>
                    <a:pt x="4" y="64"/>
                  </a:cubicBezTo>
                  <a:cubicBezTo>
                    <a:pt x="4" y="66"/>
                    <a:pt x="4" y="66"/>
                    <a:pt x="4" y="66"/>
                  </a:cubicBezTo>
                  <a:cubicBezTo>
                    <a:pt x="6" y="68"/>
                    <a:pt x="6" y="68"/>
                    <a:pt x="6" y="68"/>
                  </a:cubicBezTo>
                  <a:cubicBezTo>
                    <a:pt x="6" y="69"/>
                    <a:pt x="6" y="69"/>
                    <a:pt x="6" y="69"/>
                  </a:cubicBezTo>
                  <a:cubicBezTo>
                    <a:pt x="6" y="70"/>
                    <a:pt x="6" y="70"/>
                    <a:pt x="6" y="70"/>
                  </a:cubicBezTo>
                  <a:cubicBezTo>
                    <a:pt x="6" y="71"/>
                    <a:pt x="6" y="71"/>
                    <a:pt x="6" y="71"/>
                  </a:cubicBezTo>
                  <a:cubicBezTo>
                    <a:pt x="6" y="72"/>
                    <a:pt x="6" y="72"/>
                    <a:pt x="6" y="72"/>
                  </a:cubicBezTo>
                  <a:cubicBezTo>
                    <a:pt x="5" y="72"/>
                    <a:pt x="5" y="72"/>
                    <a:pt x="5" y="72"/>
                  </a:cubicBezTo>
                  <a:cubicBezTo>
                    <a:pt x="5" y="71"/>
                    <a:pt x="5" y="71"/>
                    <a:pt x="5" y="71"/>
                  </a:cubicBezTo>
                  <a:cubicBezTo>
                    <a:pt x="5" y="70"/>
                    <a:pt x="5" y="70"/>
                    <a:pt x="5" y="70"/>
                  </a:cubicBezTo>
                  <a:cubicBezTo>
                    <a:pt x="4" y="71"/>
                    <a:pt x="4" y="71"/>
                    <a:pt x="4" y="71"/>
                  </a:cubicBezTo>
                  <a:cubicBezTo>
                    <a:pt x="4" y="71"/>
                    <a:pt x="4" y="71"/>
                    <a:pt x="4" y="71"/>
                  </a:cubicBezTo>
                  <a:cubicBezTo>
                    <a:pt x="4" y="69"/>
                    <a:pt x="4" y="69"/>
                    <a:pt x="4" y="69"/>
                  </a:cubicBezTo>
                  <a:cubicBezTo>
                    <a:pt x="3" y="68"/>
                    <a:pt x="3" y="68"/>
                    <a:pt x="3" y="68"/>
                  </a:cubicBezTo>
                  <a:cubicBezTo>
                    <a:pt x="3" y="68"/>
                    <a:pt x="3" y="68"/>
                    <a:pt x="3" y="68"/>
                  </a:cubicBezTo>
                  <a:cubicBezTo>
                    <a:pt x="3" y="70"/>
                    <a:pt x="3" y="70"/>
                    <a:pt x="3" y="70"/>
                  </a:cubicBezTo>
                  <a:cubicBezTo>
                    <a:pt x="4" y="71"/>
                    <a:pt x="4" y="71"/>
                    <a:pt x="4" y="71"/>
                  </a:cubicBezTo>
                  <a:cubicBezTo>
                    <a:pt x="5" y="73"/>
                    <a:pt x="5" y="73"/>
                    <a:pt x="5" y="73"/>
                  </a:cubicBezTo>
                  <a:cubicBezTo>
                    <a:pt x="4" y="73"/>
                    <a:pt x="4" y="73"/>
                    <a:pt x="4" y="73"/>
                  </a:cubicBezTo>
                  <a:cubicBezTo>
                    <a:pt x="3" y="72"/>
                    <a:pt x="3" y="72"/>
                    <a:pt x="3" y="72"/>
                  </a:cubicBezTo>
                  <a:cubicBezTo>
                    <a:pt x="2" y="70"/>
                    <a:pt x="2" y="70"/>
                    <a:pt x="2" y="70"/>
                  </a:cubicBezTo>
                  <a:cubicBezTo>
                    <a:pt x="2" y="71"/>
                    <a:pt x="2" y="71"/>
                    <a:pt x="2" y="71"/>
                  </a:cubicBezTo>
                  <a:cubicBezTo>
                    <a:pt x="1" y="71"/>
                    <a:pt x="1" y="71"/>
                    <a:pt x="1" y="71"/>
                  </a:cubicBezTo>
                  <a:cubicBezTo>
                    <a:pt x="2" y="73"/>
                    <a:pt x="2" y="73"/>
                    <a:pt x="2" y="73"/>
                  </a:cubicBezTo>
                  <a:cubicBezTo>
                    <a:pt x="4" y="74"/>
                    <a:pt x="4" y="74"/>
                    <a:pt x="4" y="74"/>
                  </a:cubicBezTo>
                  <a:cubicBezTo>
                    <a:pt x="5" y="77"/>
                    <a:pt x="5" y="77"/>
                    <a:pt x="5" y="77"/>
                  </a:cubicBezTo>
                  <a:cubicBezTo>
                    <a:pt x="4" y="81"/>
                    <a:pt x="4" y="81"/>
                    <a:pt x="4" y="81"/>
                  </a:cubicBezTo>
                  <a:cubicBezTo>
                    <a:pt x="5" y="81"/>
                    <a:pt x="5" y="81"/>
                    <a:pt x="5" y="81"/>
                  </a:cubicBezTo>
                  <a:cubicBezTo>
                    <a:pt x="6" y="84"/>
                    <a:pt x="6" y="84"/>
                    <a:pt x="6" y="84"/>
                  </a:cubicBezTo>
                  <a:cubicBezTo>
                    <a:pt x="7" y="87"/>
                    <a:pt x="7" y="87"/>
                    <a:pt x="7" y="87"/>
                  </a:cubicBezTo>
                  <a:cubicBezTo>
                    <a:pt x="6" y="88"/>
                    <a:pt x="6" y="88"/>
                    <a:pt x="6" y="88"/>
                  </a:cubicBezTo>
                  <a:cubicBezTo>
                    <a:pt x="7" y="92"/>
                    <a:pt x="7" y="92"/>
                    <a:pt x="7" y="92"/>
                  </a:cubicBezTo>
                  <a:cubicBezTo>
                    <a:pt x="6" y="93"/>
                    <a:pt x="6" y="93"/>
                    <a:pt x="6" y="93"/>
                  </a:cubicBezTo>
                  <a:cubicBezTo>
                    <a:pt x="7" y="94"/>
                    <a:pt x="7" y="94"/>
                    <a:pt x="7" y="94"/>
                  </a:cubicBezTo>
                  <a:cubicBezTo>
                    <a:pt x="7" y="95"/>
                    <a:pt x="7" y="95"/>
                    <a:pt x="7" y="95"/>
                  </a:cubicBezTo>
                  <a:cubicBezTo>
                    <a:pt x="8" y="97"/>
                    <a:pt x="8" y="97"/>
                    <a:pt x="8" y="97"/>
                  </a:cubicBezTo>
                  <a:cubicBezTo>
                    <a:pt x="8" y="98"/>
                    <a:pt x="8" y="98"/>
                    <a:pt x="8" y="98"/>
                  </a:cubicBezTo>
                  <a:cubicBezTo>
                    <a:pt x="7" y="99"/>
                    <a:pt x="7" y="99"/>
                    <a:pt x="7" y="99"/>
                  </a:cubicBezTo>
                  <a:cubicBezTo>
                    <a:pt x="7" y="99"/>
                    <a:pt x="7" y="99"/>
                    <a:pt x="7" y="99"/>
                  </a:cubicBezTo>
                  <a:cubicBezTo>
                    <a:pt x="7" y="100"/>
                    <a:pt x="7" y="100"/>
                    <a:pt x="7" y="100"/>
                  </a:cubicBezTo>
                  <a:cubicBezTo>
                    <a:pt x="7" y="102"/>
                    <a:pt x="7" y="102"/>
                    <a:pt x="7" y="102"/>
                  </a:cubicBezTo>
                  <a:cubicBezTo>
                    <a:pt x="6" y="103"/>
                    <a:pt x="6" y="103"/>
                    <a:pt x="6" y="103"/>
                  </a:cubicBezTo>
                  <a:cubicBezTo>
                    <a:pt x="6" y="103"/>
                    <a:pt x="6" y="103"/>
                    <a:pt x="6" y="103"/>
                  </a:cubicBezTo>
                  <a:cubicBezTo>
                    <a:pt x="6" y="104"/>
                    <a:pt x="6" y="104"/>
                    <a:pt x="6" y="104"/>
                  </a:cubicBezTo>
                  <a:cubicBezTo>
                    <a:pt x="5" y="105"/>
                    <a:pt x="5" y="105"/>
                    <a:pt x="5" y="105"/>
                  </a:cubicBezTo>
                  <a:cubicBezTo>
                    <a:pt x="6" y="106"/>
                    <a:pt x="6" y="106"/>
                    <a:pt x="6" y="106"/>
                  </a:cubicBezTo>
                  <a:cubicBezTo>
                    <a:pt x="4" y="107"/>
                    <a:pt x="4" y="107"/>
                    <a:pt x="4" y="107"/>
                  </a:cubicBezTo>
                  <a:cubicBezTo>
                    <a:pt x="3" y="106"/>
                    <a:pt x="3" y="106"/>
                    <a:pt x="3" y="106"/>
                  </a:cubicBezTo>
                  <a:cubicBezTo>
                    <a:pt x="2" y="108"/>
                    <a:pt x="2" y="108"/>
                    <a:pt x="2" y="108"/>
                  </a:cubicBezTo>
                  <a:lnTo>
                    <a:pt x="2" y="11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9" name="Freeform 155"/>
            <p:cNvSpPr>
              <a:spLocks noEditPoints="1"/>
            </p:cNvSpPr>
            <p:nvPr/>
          </p:nvSpPr>
          <p:spPr bwMode="auto">
            <a:xfrm>
              <a:off x="3868432" y="1644879"/>
              <a:ext cx="186562" cy="104218"/>
            </a:xfrm>
            <a:custGeom>
              <a:avLst/>
              <a:gdLst>
                <a:gd name="T0" fmla="*/ 52 w 145"/>
                <a:gd name="T1" fmla="*/ 81 h 81"/>
                <a:gd name="T2" fmla="*/ 49 w 145"/>
                <a:gd name="T3" fmla="*/ 70 h 81"/>
                <a:gd name="T4" fmla="*/ 63 w 145"/>
                <a:gd name="T5" fmla="*/ 78 h 81"/>
                <a:gd name="T6" fmla="*/ 78 w 145"/>
                <a:gd name="T7" fmla="*/ 74 h 81"/>
                <a:gd name="T8" fmla="*/ 93 w 145"/>
                <a:gd name="T9" fmla="*/ 70 h 81"/>
                <a:gd name="T10" fmla="*/ 97 w 145"/>
                <a:gd name="T11" fmla="*/ 66 h 81"/>
                <a:gd name="T12" fmla="*/ 104 w 145"/>
                <a:gd name="T13" fmla="*/ 66 h 81"/>
                <a:gd name="T14" fmla="*/ 123 w 145"/>
                <a:gd name="T15" fmla="*/ 55 h 81"/>
                <a:gd name="T16" fmla="*/ 134 w 145"/>
                <a:gd name="T17" fmla="*/ 52 h 81"/>
                <a:gd name="T18" fmla="*/ 134 w 145"/>
                <a:gd name="T19" fmla="*/ 44 h 81"/>
                <a:gd name="T20" fmla="*/ 141 w 145"/>
                <a:gd name="T21" fmla="*/ 44 h 81"/>
                <a:gd name="T22" fmla="*/ 137 w 145"/>
                <a:gd name="T23" fmla="*/ 29 h 81"/>
                <a:gd name="T24" fmla="*/ 137 w 145"/>
                <a:gd name="T25" fmla="*/ 26 h 81"/>
                <a:gd name="T26" fmla="*/ 130 w 145"/>
                <a:gd name="T27" fmla="*/ 22 h 81"/>
                <a:gd name="T28" fmla="*/ 134 w 145"/>
                <a:gd name="T29" fmla="*/ 11 h 81"/>
                <a:gd name="T30" fmla="*/ 130 w 145"/>
                <a:gd name="T31" fmla="*/ 7 h 81"/>
                <a:gd name="T32" fmla="*/ 123 w 145"/>
                <a:gd name="T33" fmla="*/ 7 h 81"/>
                <a:gd name="T34" fmla="*/ 119 w 145"/>
                <a:gd name="T35" fmla="*/ 3 h 81"/>
                <a:gd name="T36" fmla="*/ 108 w 145"/>
                <a:gd name="T37" fmla="*/ 3 h 81"/>
                <a:gd name="T38" fmla="*/ 100 w 145"/>
                <a:gd name="T39" fmla="*/ 7 h 81"/>
                <a:gd name="T40" fmla="*/ 89 w 145"/>
                <a:gd name="T41" fmla="*/ 7 h 81"/>
                <a:gd name="T42" fmla="*/ 86 w 145"/>
                <a:gd name="T43" fmla="*/ 18 h 81"/>
                <a:gd name="T44" fmla="*/ 78 w 145"/>
                <a:gd name="T45" fmla="*/ 11 h 81"/>
                <a:gd name="T46" fmla="*/ 71 w 145"/>
                <a:gd name="T47" fmla="*/ 14 h 81"/>
                <a:gd name="T48" fmla="*/ 63 w 145"/>
                <a:gd name="T49" fmla="*/ 7 h 81"/>
                <a:gd name="T50" fmla="*/ 56 w 145"/>
                <a:gd name="T51" fmla="*/ 22 h 81"/>
                <a:gd name="T52" fmla="*/ 49 w 145"/>
                <a:gd name="T53" fmla="*/ 26 h 81"/>
                <a:gd name="T54" fmla="*/ 41 w 145"/>
                <a:gd name="T55" fmla="*/ 26 h 81"/>
                <a:gd name="T56" fmla="*/ 41 w 145"/>
                <a:gd name="T57" fmla="*/ 14 h 81"/>
                <a:gd name="T58" fmla="*/ 45 w 145"/>
                <a:gd name="T59" fmla="*/ 11 h 81"/>
                <a:gd name="T60" fmla="*/ 34 w 145"/>
                <a:gd name="T61" fmla="*/ 3 h 81"/>
                <a:gd name="T62" fmla="*/ 23 w 145"/>
                <a:gd name="T63" fmla="*/ 0 h 81"/>
                <a:gd name="T64" fmla="*/ 30 w 145"/>
                <a:gd name="T65" fmla="*/ 3 h 81"/>
                <a:gd name="T66" fmla="*/ 26 w 145"/>
                <a:gd name="T67" fmla="*/ 3 h 81"/>
                <a:gd name="T68" fmla="*/ 30 w 145"/>
                <a:gd name="T69" fmla="*/ 11 h 81"/>
                <a:gd name="T70" fmla="*/ 19 w 145"/>
                <a:gd name="T71" fmla="*/ 7 h 81"/>
                <a:gd name="T72" fmla="*/ 15 w 145"/>
                <a:gd name="T73" fmla="*/ 7 h 81"/>
                <a:gd name="T74" fmla="*/ 15 w 145"/>
                <a:gd name="T75" fmla="*/ 14 h 81"/>
                <a:gd name="T76" fmla="*/ 15 w 145"/>
                <a:gd name="T77" fmla="*/ 18 h 81"/>
                <a:gd name="T78" fmla="*/ 8 w 145"/>
                <a:gd name="T79" fmla="*/ 14 h 81"/>
                <a:gd name="T80" fmla="*/ 4 w 145"/>
                <a:gd name="T81" fmla="*/ 18 h 81"/>
                <a:gd name="T82" fmla="*/ 12 w 145"/>
                <a:gd name="T83" fmla="*/ 26 h 81"/>
                <a:gd name="T84" fmla="*/ 19 w 145"/>
                <a:gd name="T85" fmla="*/ 22 h 81"/>
                <a:gd name="T86" fmla="*/ 26 w 145"/>
                <a:gd name="T87" fmla="*/ 22 h 81"/>
                <a:gd name="T88" fmla="*/ 34 w 145"/>
                <a:gd name="T89" fmla="*/ 22 h 81"/>
                <a:gd name="T90" fmla="*/ 37 w 145"/>
                <a:gd name="T91" fmla="*/ 26 h 81"/>
                <a:gd name="T92" fmla="*/ 26 w 145"/>
                <a:gd name="T93" fmla="*/ 33 h 81"/>
                <a:gd name="T94" fmla="*/ 37 w 145"/>
                <a:gd name="T95" fmla="*/ 33 h 81"/>
                <a:gd name="T96" fmla="*/ 23 w 145"/>
                <a:gd name="T97" fmla="*/ 37 h 81"/>
                <a:gd name="T98" fmla="*/ 19 w 145"/>
                <a:gd name="T99" fmla="*/ 33 h 81"/>
                <a:gd name="T100" fmla="*/ 8 w 145"/>
                <a:gd name="T101" fmla="*/ 37 h 81"/>
                <a:gd name="T102" fmla="*/ 12 w 145"/>
                <a:gd name="T103" fmla="*/ 44 h 81"/>
                <a:gd name="T104" fmla="*/ 26 w 145"/>
                <a:gd name="T105" fmla="*/ 44 h 81"/>
                <a:gd name="T106" fmla="*/ 30 w 145"/>
                <a:gd name="T107" fmla="*/ 52 h 81"/>
                <a:gd name="T108" fmla="*/ 30 w 145"/>
                <a:gd name="T109" fmla="*/ 55 h 81"/>
                <a:gd name="T110" fmla="*/ 34 w 145"/>
                <a:gd name="T111" fmla="*/ 55 h 81"/>
                <a:gd name="T112" fmla="*/ 26 w 145"/>
                <a:gd name="T113" fmla="*/ 59 h 81"/>
                <a:gd name="T114" fmla="*/ 19 w 145"/>
                <a:gd name="T115" fmla="*/ 59 h 81"/>
                <a:gd name="T116" fmla="*/ 23 w 145"/>
                <a:gd name="T117" fmla="*/ 70 h 81"/>
                <a:gd name="T118" fmla="*/ 37 w 145"/>
                <a:gd name="T119" fmla="*/ 6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5" h="81">
                  <a:moveTo>
                    <a:pt x="52" y="81"/>
                  </a:moveTo>
                  <a:lnTo>
                    <a:pt x="52" y="81"/>
                  </a:lnTo>
                  <a:lnTo>
                    <a:pt x="52" y="78"/>
                  </a:lnTo>
                  <a:lnTo>
                    <a:pt x="52" y="78"/>
                  </a:lnTo>
                  <a:lnTo>
                    <a:pt x="52" y="81"/>
                  </a:lnTo>
                  <a:lnTo>
                    <a:pt x="52" y="81"/>
                  </a:lnTo>
                  <a:lnTo>
                    <a:pt x="52" y="81"/>
                  </a:lnTo>
                  <a:close/>
                  <a:moveTo>
                    <a:pt x="45" y="70"/>
                  </a:moveTo>
                  <a:lnTo>
                    <a:pt x="49" y="66"/>
                  </a:lnTo>
                  <a:lnTo>
                    <a:pt x="49" y="70"/>
                  </a:lnTo>
                  <a:lnTo>
                    <a:pt x="52" y="74"/>
                  </a:lnTo>
                  <a:lnTo>
                    <a:pt x="52" y="74"/>
                  </a:lnTo>
                  <a:lnTo>
                    <a:pt x="56" y="74"/>
                  </a:lnTo>
                  <a:lnTo>
                    <a:pt x="60" y="74"/>
                  </a:lnTo>
                  <a:lnTo>
                    <a:pt x="63" y="78"/>
                  </a:lnTo>
                  <a:lnTo>
                    <a:pt x="71" y="78"/>
                  </a:lnTo>
                  <a:lnTo>
                    <a:pt x="75" y="78"/>
                  </a:lnTo>
                  <a:lnTo>
                    <a:pt x="78" y="78"/>
                  </a:lnTo>
                  <a:lnTo>
                    <a:pt x="78" y="74"/>
                  </a:lnTo>
                  <a:lnTo>
                    <a:pt x="78" y="74"/>
                  </a:lnTo>
                  <a:lnTo>
                    <a:pt x="78" y="74"/>
                  </a:lnTo>
                  <a:lnTo>
                    <a:pt x="82" y="78"/>
                  </a:lnTo>
                  <a:lnTo>
                    <a:pt x="86" y="74"/>
                  </a:lnTo>
                  <a:lnTo>
                    <a:pt x="86" y="70"/>
                  </a:lnTo>
                  <a:lnTo>
                    <a:pt x="93" y="70"/>
                  </a:lnTo>
                  <a:lnTo>
                    <a:pt x="89" y="70"/>
                  </a:lnTo>
                  <a:lnTo>
                    <a:pt x="89" y="70"/>
                  </a:lnTo>
                  <a:lnTo>
                    <a:pt x="93" y="70"/>
                  </a:lnTo>
                  <a:lnTo>
                    <a:pt x="93" y="70"/>
                  </a:lnTo>
                  <a:lnTo>
                    <a:pt x="97" y="66"/>
                  </a:lnTo>
                  <a:lnTo>
                    <a:pt x="100" y="66"/>
                  </a:lnTo>
                  <a:lnTo>
                    <a:pt x="100" y="66"/>
                  </a:lnTo>
                  <a:lnTo>
                    <a:pt x="104" y="66"/>
                  </a:lnTo>
                  <a:lnTo>
                    <a:pt x="104" y="66"/>
                  </a:lnTo>
                  <a:lnTo>
                    <a:pt x="104" y="66"/>
                  </a:lnTo>
                  <a:lnTo>
                    <a:pt x="112" y="63"/>
                  </a:lnTo>
                  <a:lnTo>
                    <a:pt x="115" y="59"/>
                  </a:lnTo>
                  <a:lnTo>
                    <a:pt x="123" y="55"/>
                  </a:lnTo>
                  <a:lnTo>
                    <a:pt x="123" y="55"/>
                  </a:lnTo>
                  <a:lnTo>
                    <a:pt x="123" y="55"/>
                  </a:lnTo>
                  <a:lnTo>
                    <a:pt x="123" y="52"/>
                  </a:lnTo>
                  <a:lnTo>
                    <a:pt x="126" y="52"/>
                  </a:lnTo>
                  <a:lnTo>
                    <a:pt x="126" y="55"/>
                  </a:lnTo>
                  <a:lnTo>
                    <a:pt x="130" y="55"/>
                  </a:lnTo>
                  <a:lnTo>
                    <a:pt x="134" y="52"/>
                  </a:lnTo>
                  <a:lnTo>
                    <a:pt x="134" y="52"/>
                  </a:lnTo>
                  <a:lnTo>
                    <a:pt x="130" y="52"/>
                  </a:lnTo>
                  <a:lnTo>
                    <a:pt x="130" y="48"/>
                  </a:lnTo>
                  <a:lnTo>
                    <a:pt x="134" y="48"/>
                  </a:lnTo>
                  <a:lnTo>
                    <a:pt x="134" y="44"/>
                  </a:lnTo>
                  <a:lnTo>
                    <a:pt x="134" y="44"/>
                  </a:lnTo>
                  <a:lnTo>
                    <a:pt x="137" y="44"/>
                  </a:lnTo>
                  <a:lnTo>
                    <a:pt x="137" y="48"/>
                  </a:lnTo>
                  <a:lnTo>
                    <a:pt x="141" y="48"/>
                  </a:lnTo>
                  <a:lnTo>
                    <a:pt x="141" y="44"/>
                  </a:lnTo>
                  <a:lnTo>
                    <a:pt x="141" y="40"/>
                  </a:lnTo>
                  <a:lnTo>
                    <a:pt x="137" y="37"/>
                  </a:lnTo>
                  <a:lnTo>
                    <a:pt x="137" y="37"/>
                  </a:lnTo>
                  <a:lnTo>
                    <a:pt x="137" y="33"/>
                  </a:lnTo>
                  <a:lnTo>
                    <a:pt x="137" y="29"/>
                  </a:lnTo>
                  <a:lnTo>
                    <a:pt x="141" y="29"/>
                  </a:lnTo>
                  <a:lnTo>
                    <a:pt x="145" y="29"/>
                  </a:lnTo>
                  <a:lnTo>
                    <a:pt x="145" y="29"/>
                  </a:lnTo>
                  <a:lnTo>
                    <a:pt x="145" y="26"/>
                  </a:lnTo>
                  <a:lnTo>
                    <a:pt x="137" y="26"/>
                  </a:lnTo>
                  <a:lnTo>
                    <a:pt x="134" y="26"/>
                  </a:lnTo>
                  <a:lnTo>
                    <a:pt x="137" y="22"/>
                  </a:lnTo>
                  <a:lnTo>
                    <a:pt x="137" y="22"/>
                  </a:lnTo>
                  <a:lnTo>
                    <a:pt x="134" y="22"/>
                  </a:lnTo>
                  <a:lnTo>
                    <a:pt x="130" y="22"/>
                  </a:lnTo>
                  <a:lnTo>
                    <a:pt x="130" y="18"/>
                  </a:lnTo>
                  <a:lnTo>
                    <a:pt x="134" y="18"/>
                  </a:lnTo>
                  <a:lnTo>
                    <a:pt x="134" y="14"/>
                  </a:lnTo>
                  <a:lnTo>
                    <a:pt x="134" y="11"/>
                  </a:lnTo>
                  <a:lnTo>
                    <a:pt x="134" y="11"/>
                  </a:lnTo>
                  <a:lnTo>
                    <a:pt x="130" y="11"/>
                  </a:lnTo>
                  <a:lnTo>
                    <a:pt x="126" y="11"/>
                  </a:lnTo>
                  <a:lnTo>
                    <a:pt x="126" y="7"/>
                  </a:lnTo>
                  <a:lnTo>
                    <a:pt x="130" y="7"/>
                  </a:lnTo>
                  <a:lnTo>
                    <a:pt x="130" y="7"/>
                  </a:lnTo>
                  <a:lnTo>
                    <a:pt x="130" y="3"/>
                  </a:lnTo>
                  <a:lnTo>
                    <a:pt x="134" y="3"/>
                  </a:lnTo>
                  <a:lnTo>
                    <a:pt x="130" y="3"/>
                  </a:lnTo>
                  <a:lnTo>
                    <a:pt x="130" y="3"/>
                  </a:lnTo>
                  <a:lnTo>
                    <a:pt x="123" y="7"/>
                  </a:lnTo>
                  <a:lnTo>
                    <a:pt x="123" y="11"/>
                  </a:lnTo>
                  <a:lnTo>
                    <a:pt x="119" y="11"/>
                  </a:lnTo>
                  <a:lnTo>
                    <a:pt x="119" y="7"/>
                  </a:lnTo>
                  <a:lnTo>
                    <a:pt x="119" y="7"/>
                  </a:lnTo>
                  <a:lnTo>
                    <a:pt x="119" y="3"/>
                  </a:lnTo>
                  <a:lnTo>
                    <a:pt x="119" y="0"/>
                  </a:lnTo>
                  <a:lnTo>
                    <a:pt x="115" y="0"/>
                  </a:lnTo>
                  <a:lnTo>
                    <a:pt x="112" y="3"/>
                  </a:lnTo>
                  <a:lnTo>
                    <a:pt x="112" y="0"/>
                  </a:lnTo>
                  <a:lnTo>
                    <a:pt x="108" y="3"/>
                  </a:lnTo>
                  <a:lnTo>
                    <a:pt x="108" y="7"/>
                  </a:lnTo>
                  <a:lnTo>
                    <a:pt x="108" y="7"/>
                  </a:lnTo>
                  <a:lnTo>
                    <a:pt x="104" y="7"/>
                  </a:lnTo>
                  <a:lnTo>
                    <a:pt x="100" y="11"/>
                  </a:lnTo>
                  <a:lnTo>
                    <a:pt x="100" y="7"/>
                  </a:lnTo>
                  <a:lnTo>
                    <a:pt x="100" y="7"/>
                  </a:lnTo>
                  <a:lnTo>
                    <a:pt x="97" y="11"/>
                  </a:lnTo>
                  <a:lnTo>
                    <a:pt x="97" y="14"/>
                  </a:lnTo>
                  <a:lnTo>
                    <a:pt x="93" y="14"/>
                  </a:lnTo>
                  <a:lnTo>
                    <a:pt x="89" y="7"/>
                  </a:lnTo>
                  <a:lnTo>
                    <a:pt x="89" y="7"/>
                  </a:lnTo>
                  <a:lnTo>
                    <a:pt x="86" y="7"/>
                  </a:lnTo>
                  <a:lnTo>
                    <a:pt x="86" y="7"/>
                  </a:lnTo>
                  <a:lnTo>
                    <a:pt x="82" y="14"/>
                  </a:lnTo>
                  <a:lnTo>
                    <a:pt x="86" y="18"/>
                  </a:lnTo>
                  <a:lnTo>
                    <a:pt x="82" y="26"/>
                  </a:lnTo>
                  <a:lnTo>
                    <a:pt x="86" y="18"/>
                  </a:lnTo>
                  <a:lnTo>
                    <a:pt x="82" y="14"/>
                  </a:lnTo>
                  <a:lnTo>
                    <a:pt x="82" y="11"/>
                  </a:lnTo>
                  <a:lnTo>
                    <a:pt x="78" y="11"/>
                  </a:lnTo>
                  <a:lnTo>
                    <a:pt x="78" y="7"/>
                  </a:lnTo>
                  <a:lnTo>
                    <a:pt x="78" y="7"/>
                  </a:lnTo>
                  <a:lnTo>
                    <a:pt x="71" y="11"/>
                  </a:lnTo>
                  <a:lnTo>
                    <a:pt x="71" y="14"/>
                  </a:lnTo>
                  <a:lnTo>
                    <a:pt x="71" y="14"/>
                  </a:lnTo>
                  <a:lnTo>
                    <a:pt x="67" y="18"/>
                  </a:lnTo>
                  <a:lnTo>
                    <a:pt x="63" y="18"/>
                  </a:lnTo>
                  <a:lnTo>
                    <a:pt x="63" y="14"/>
                  </a:lnTo>
                  <a:lnTo>
                    <a:pt x="63" y="14"/>
                  </a:lnTo>
                  <a:lnTo>
                    <a:pt x="63" y="7"/>
                  </a:lnTo>
                  <a:lnTo>
                    <a:pt x="60" y="7"/>
                  </a:lnTo>
                  <a:lnTo>
                    <a:pt x="56" y="11"/>
                  </a:lnTo>
                  <a:lnTo>
                    <a:pt x="56" y="18"/>
                  </a:lnTo>
                  <a:lnTo>
                    <a:pt x="60" y="18"/>
                  </a:lnTo>
                  <a:lnTo>
                    <a:pt x="56" y="22"/>
                  </a:lnTo>
                  <a:lnTo>
                    <a:pt x="56" y="26"/>
                  </a:lnTo>
                  <a:lnTo>
                    <a:pt x="52" y="26"/>
                  </a:lnTo>
                  <a:lnTo>
                    <a:pt x="52" y="22"/>
                  </a:lnTo>
                  <a:lnTo>
                    <a:pt x="49" y="26"/>
                  </a:lnTo>
                  <a:lnTo>
                    <a:pt x="49" y="26"/>
                  </a:lnTo>
                  <a:lnTo>
                    <a:pt x="45" y="29"/>
                  </a:lnTo>
                  <a:lnTo>
                    <a:pt x="45" y="33"/>
                  </a:lnTo>
                  <a:lnTo>
                    <a:pt x="45" y="29"/>
                  </a:lnTo>
                  <a:lnTo>
                    <a:pt x="41" y="29"/>
                  </a:lnTo>
                  <a:lnTo>
                    <a:pt x="41" y="26"/>
                  </a:lnTo>
                  <a:lnTo>
                    <a:pt x="45" y="22"/>
                  </a:lnTo>
                  <a:lnTo>
                    <a:pt x="45" y="22"/>
                  </a:lnTo>
                  <a:lnTo>
                    <a:pt x="41" y="22"/>
                  </a:lnTo>
                  <a:lnTo>
                    <a:pt x="41" y="18"/>
                  </a:lnTo>
                  <a:lnTo>
                    <a:pt x="41" y="14"/>
                  </a:lnTo>
                  <a:lnTo>
                    <a:pt x="41" y="18"/>
                  </a:lnTo>
                  <a:lnTo>
                    <a:pt x="45" y="14"/>
                  </a:lnTo>
                  <a:lnTo>
                    <a:pt x="45" y="14"/>
                  </a:lnTo>
                  <a:lnTo>
                    <a:pt x="41" y="11"/>
                  </a:lnTo>
                  <a:lnTo>
                    <a:pt x="45" y="11"/>
                  </a:lnTo>
                  <a:lnTo>
                    <a:pt x="41" y="7"/>
                  </a:lnTo>
                  <a:lnTo>
                    <a:pt x="41" y="7"/>
                  </a:lnTo>
                  <a:lnTo>
                    <a:pt x="37" y="7"/>
                  </a:lnTo>
                  <a:lnTo>
                    <a:pt x="34" y="3"/>
                  </a:lnTo>
                  <a:lnTo>
                    <a:pt x="34" y="3"/>
                  </a:lnTo>
                  <a:lnTo>
                    <a:pt x="34" y="0"/>
                  </a:lnTo>
                  <a:lnTo>
                    <a:pt x="30" y="0"/>
                  </a:lnTo>
                  <a:lnTo>
                    <a:pt x="26" y="0"/>
                  </a:lnTo>
                  <a:lnTo>
                    <a:pt x="23" y="0"/>
                  </a:lnTo>
                  <a:lnTo>
                    <a:pt x="23" y="0"/>
                  </a:lnTo>
                  <a:lnTo>
                    <a:pt x="23" y="3"/>
                  </a:lnTo>
                  <a:lnTo>
                    <a:pt x="23" y="3"/>
                  </a:lnTo>
                  <a:lnTo>
                    <a:pt x="26" y="0"/>
                  </a:lnTo>
                  <a:lnTo>
                    <a:pt x="26" y="0"/>
                  </a:lnTo>
                  <a:lnTo>
                    <a:pt x="30" y="3"/>
                  </a:lnTo>
                  <a:lnTo>
                    <a:pt x="30" y="3"/>
                  </a:lnTo>
                  <a:lnTo>
                    <a:pt x="30" y="3"/>
                  </a:lnTo>
                  <a:lnTo>
                    <a:pt x="26" y="3"/>
                  </a:lnTo>
                  <a:lnTo>
                    <a:pt x="23" y="3"/>
                  </a:lnTo>
                  <a:lnTo>
                    <a:pt x="26" y="3"/>
                  </a:lnTo>
                  <a:lnTo>
                    <a:pt x="30" y="7"/>
                  </a:lnTo>
                  <a:lnTo>
                    <a:pt x="34" y="11"/>
                  </a:lnTo>
                  <a:lnTo>
                    <a:pt x="30" y="11"/>
                  </a:lnTo>
                  <a:lnTo>
                    <a:pt x="30" y="14"/>
                  </a:lnTo>
                  <a:lnTo>
                    <a:pt x="30" y="11"/>
                  </a:lnTo>
                  <a:lnTo>
                    <a:pt x="26" y="7"/>
                  </a:lnTo>
                  <a:lnTo>
                    <a:pt x="23" y="11"/>
                  </a:lnTo>
                  <a:lnTo>
                    <a:pt x="23" y="11"/>
                  </a:lnTo>
                  <a:lnTo>
                    <a:pt x="23" y="7"/>
                  </a:lnTo>
                  <a:lnTo>
                    <a:pt x="19" y="7"/>
                  </a:lnTo>
                  <a:lnTo>
                    <a:pt x="19" y="3"/>
                  </a:lnTo>
                  <a:lnTo>
                    <a:pt x="15" y="7"/>
                  </a:lnTo>
                  <a:lnTo>
                    <a:pt x="19" y="7"/>
                  </a:lnTo>
                  <a:lnTo>
                    <a:pt x="15" y="11"/>
                  </a:lnTo>
                  <a:lnTo>
                    <a:pt x="15" y="7"/>
                  </a:lnTo>
                  <a:lnTo>
                    <a:pt x="12" y="7"/>
                  </a:lnTo>
                  <a:lnTo>
                    <a:pt x="12" y="7"/>
                  </a:lnTo>
                  <a:lnTo>
                    <a:pt x="12" y="11"/>
                  </a:lnTo>
                  <a:lnTo>
                    <a:pt x="15" y="11"/>
                  </a:lnTo>
                  <a:lnTo>
                    <a:pt x="15" y="14"/>
                  </a:lnTo>
                  <a:lnTo>
                    <a:pt x="12" y="11"/>
                  </a:lnTo>
                  <a:lnTo>
                    <a:pt x="12" y="14"/>
                  </a:lnTo>
                  <a:lnTo>
                    <a:pt x="12" y="14"/>
                  </a:lnTo>
                  <a:lnTo>
                    <a:pt x="15" y="14"/>
                  </a:lnTo>
                  <a:lnTo>
                    <a:pt x="15" y="18"/>
                  </a:lnTo>
                  <a:lnTo>
                    <a:pt x="15" y="18"/>
                  </a:lnTo>
                  <a:lnTo>
                    <a:pt x="15" y="18"/>
                  </a:lnTo>
                  <a:lnTo>
                    <a:pt x="12" y="18"/>
                  </a:lnTo>
                  <a:lnTo>
                    <a:pt x="8" y="14"/>
                  </a:lnTo>
                  <a:lnTo>
                    <a:pt x="8" y="14"/>
                  </a:lnTo>
                  <a:lnTo>
                    <a:pt x="4" y="18"/>
                  </a:lnTo>
                  <a:lnTo>
                    <a:pt x="8" y="18"/>
                  </a:lnTo>
                  <a:lnTo>
                    <a:pt x="8" y="22"/>
                  </a:lnTo>
                  <a:lnTo>
                    <a:pt x="8" y="22"/>
                  </a:lnTo>
                  <a:lnTo>
                    <a:pt x="4" y="18"/>
                  </a:lnTo>
                  <a:lnTo>
                    <a:pt x="4" y="18"/>
                  </a:lnTo>
                  <a:lnTo>
                    <a:pt x="0" y="22"/>
                  </a:lnTo>
                  <a:lnTo>
                    <a:pt x="4" y="22"/>
                  </a:lnTo>
                  <a:lnTo>
                    <a:pt x="8" y="26"/>
                  </a:lnTo>
                  <a:lnTo>
                    <a:pt x="12" y="26"/>
                  </a:lnTo>
                  <a:lnTo>
                    <a:pt x="12" y="22"/>
                  </a:lnTo>
                  <a:lnTo>
                    <a:pt x="15" y="22"/>
                  </a:lnTo>
                  <a:lnTo>
                    <a:pt x="19" y="18"/>
                  </a:lnTo>
                  <a:lnTo>
                    <a:pt x="19" y="22"/>
                  </a:lnTo>
                  <a:lnTo>
                    <a:pt x="19" y="22"/>
                  </a:lnTo>
                  <a:lnTo>
                    <a:pt x="19" y="22"/>
                  </a:lnTo>
                  <a:lnTo>
                    <a:pt x="23" y="22"/>
                  </a:lnTo>
                  <a:lnTo>
                    <a:pt x="23" y="26"/>
                  </a:lnTo>
                  <a:lnTo>
                    <a:pt x="26" y="26"/>
                  </a:lnTo>
                  <a:lnTo>
                    <a:pt x="26" y="22"/>
                  </a:lnTo>
                  <a:lnTo>
                    <a:pt x="26" y="22"/>
                  </a:lnTo>
                  <a:lnTo>
                    <a:pt x="30" y="22"/>
                  </a:lnTo>
                  <a:lnTo>
                    <a:pt x="30" y="22"/>
                  </a:lnTo>
                  <a:lnTo>
                    <a:pt x="34" y="22"/>
                  </a:lnTo>
                  <a:lnTo>
                    <a:pt x="34" y="22"/>
                  </a:lnTo>
                  <a:lnTo>
                    <a:pt x="30" y="26"/>
                  </a:lnTo>
                  <a:lnTo>
                    <a:pt x="34" y="26"/>
                  </a:lnTo>
                  <a:lnTo>
                    <a:pt x="34" y="26"/>
                  </a:lnTo>
                  <a:lnTo>
                    <a:pt x="37" y="26"/>
                  </a:lnTo>
                  <a:lnTo>
                    <a:pt x="37" y="26"/>
                  </a:lnTo>
                  <a:lnTo>
                    <a:pt x="34" y="26"/>
                  </a:lnTo>
                  <a:lnTo>
                    <a:pt x="34" y="29"/>
                  </a:lnTo>
                  <a:lnTo>
                    <a:pt x="30" y="29"/>
                  </a:lnTo>
                  <a:lnTo>
                    <a:pt x="26" y="29"/>
                  </a:lnTo>
                  <a:lnTo>
                    <a:pt x="26" y="33"/>
                  </a:lnTo>
                  <a:lnTo>
                    <a:pt x="30" y="33"/>
                  </a:lnTo>
                  <a:lnTo>
                    <a:pt x="34" y="33"/>
                  </a:lnTo>
                  <a:lnTo>
                    <a:pt x="34" y="29"/>
                  </a:lnTo>
                  <a:lnTo>
                    <a:pt x="37" y="29"/>
                  </a:lnTo>
                  <a:lnTo>
                    <a:pt x="37" y="33"/>
                  </a:lnTo>
                  <a:lnTo>
                    <a:pt x="34" y="33"/>
                  </a:lnTo>
                  <a:lnTo>
                    <a:pt x="30" y="37"/>
                  </a:lnTo>
                  <a:lnTo>
                    <a:pt x="26" y="33"/>
                  </a:lnTo>
                  <a:lnTo>
                    <a:pt x="26" y="37"/>
                  </a:lnTo>
                  <a:lnTo>
                    <a:pt x="23" y="37"/>
                  </a:lnTo>
                  <a:lnTo>
                    <a:pt x="23" y="33"/>
                  </a:lnTo>
                  <a:lnTo>
                    <a:pt x="23" y="33"/>
                  </a:lnTo>
                  <a:lnTo>
                    <a:pt x="19" y="33"/>
                  </a:lnTo>
                  <a:lnTo>
                    <a:pt x="19" y="33"/>
                  </a:lnTo>
                  <a:lnTo>
                    <a:pt x="19" y="33"/>
                  </a:lnTo>
                  <a:lnTo>
                    <a:pt x="19" y="37"/>
                  </a:lnTo>
                  <a:lnTo>
                    <a:pt x="15" y="37"/>
                  </a:lnTo>
                  <a:lnTo>
                    <a:pt x="15" y="37"/>
                  </a:lnTo>
                  <a:lnTo>
                    <a:pt x="12" y="37"/>
                  </a:lnTo>
                  <a:lnTo>
                    <a:pt x="8" y="37"/>
                  </a:lnTo>
                  <a:lnTo>
                    <a:pt x="4" y="37"/>
                  </a:lnTo>
                  <a:lnTo>
                    <a:pt x="4" y="37"/>
                  </a:lnTo>
                  <a:lnTo>
                    <a:pt x="4" y="40"/>
                  </a:lnTo>
                  <a:lnTo>
                    <a:pt x="8" y="40"/>
                  </a:lnTo>
                  <a:lnTo>
                    <a:pt x="12" y="44"/>
                  </a:lnTo>
                  <a:lnTo>
                    <a:pt x="12" y="40"/>
                  </a:lnTo>
                  <a:lnTo>
                    <a:pt x="15" y="44"/>
                  </a:lnTo>
                  <a:lnTo>
                    <a:pt x="23" y="44"/>
                  </a:lnTo>
                  <a:lnTo>
                    <a:pt x="26" y="44"/>
                  </a:lnTo>
                  <a:lnTo>
                    <a:pt x="26" y="44"/>
                  </a:lnTo>
                  <a:lnTo>
                    <a:pt x="23" y="44"/>
                  </a:lnTo>
                  <a:lnTo>
                    <a:pt x="23" y="48"/>
                  </a:lnTo>
                  <a:lnTo>
                    <a:pt x="26" y="48"/>
                  </a:lnTo>
                  <a:lnTo>
                    <a:pt x="26" y="52"/>
                  </a:lnTo>
                  <a:lnTo>
                    <a:pt x="30" y="52"/>
                  </a:lnTo>
                  <a:lnTo>
                    <a:pt x="34" y="48"/>
                  </a:lnTo>
                  <a:lnTo>
                    <a:pt x="34" y="48"/>
                  </a:lnTo>
                  <a:lnTo>
                    <a:pt x="30" y="52"/>
                  </a:lnTo>
                  <a:lnTo>
                    <a:pt x="30" y="55"/>
                  </a:lnTo>
                  <a:lnTo>
                    <a:pt x="30" y="55"/>
                  </a:lnTo>
                  <a:lnTo>
                    <a:pt x="34" y="52"/>
                  </a:lnTo>
                  <a:lnTo>
                    <a:pt x="37" y="52"/>
                  </a:lnTo>
                  <a:lnTo>
                    <a:pt x="41" y="55"/>
                  </a:lnTo>
                  <a:lnTo>
                    <a:pt x="37" y="55"/>
                  </a:lnTo>
                  <a:lnTo>
                    <a:pt x="34" y="55"/>
                  </a:lnTo>
                  <a:lnTo>
                    <a:pt x="34" y="55"/>
                  </a:lnTo>
                  <a:lnTo>
                    <a:pt x="30" y="55"/>
                  </a:lnTo>
                  <a:lnTo>
                    <a:pt x="30" y="59"/>
                  </a:lnTo>
                  <a:lnTo>
                    <a:pt x="26" y="59"/>
                  </a:lnTo>
                  <a:lnTo>
                    <a:pt x="26" y="59"/>
                  </a:lnTo>
                  <a:lnTo>
                    <a:pt x="23" y="63"/>
                  </a:lnTo>
                  <a:lnTo>
                    <a:pt x="23" y="59"/>
                  </a:lnTo>
                  <a:lnTo>
                    <a:pt x="19" y="59"/>
                  </a:lnTo>
                  <a:lnTo>
                    <a:pt x="19" y="59"/>
                  </a:lnTo>
                  <a:lnTo>
                    <a:pt x="19" y="59"/>
                  </a:lnTo>
                  <a:lnTo>
                    <a:pt x="19" y="63"/>
                  </a:lnTo>
                  <a:lnTo>
                    <a:pt x="19" y="63"/>
                  </a:lnTo>
                  <a:lnTo>
                    <a:pt x="19" y="63"/>
                  </a:lnTo>
                  <a:lnTo>
                    <a:pt x="19" y="70"/>
                  </a:lnTo>
                  <a:lnTo>
                    <a:pt x="23" y="70"/>
                  </a:lnTo>
                  <a:lnTo>
                    <a:pt x="23" y="66"/>
                  </a:lnTo>
                  <a:lnTo>
                    <a:pt x="26" y="70"/>
                  </a:lnTo>
                  <a:lnTo>
                    <a:pt x="30" y="70"/>
                  </a:lnTo>
                  <a:lnTo>
                    <a:pt x="37" y="66"/>
                  </a:lnTo>
                  <a:lnTo>
                    <a:pt x="37" y="66"/>
                  </a:lnTo>
                  <a:lnTo>
                    <a:pt x="41" y="66"/>
                  </a:lnTo>
                  <a:lnTo>
                    <a:pt x="41" y="70"/>
                  </a:lnTo>
                  <a:lnTo>
                    <a:pt x="4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0" name="Freeform 156"/>
            <p:cNvSpPr>
              <a:spLocks noEditPoints="1"/>
            </p:cNvSpPr>
            <p:nvPr/>
          </p:nvSpPr>
          <p:spPr bwMode="auto">
            <a:xfrm>
              <a:off x="2373366" y="3181116"/>
              <a:ext cx="42459" cy="24446"/>
            </a:xfrm>
            <a:custGeom>
              <a:avLst/>
              <a:gdLst>
                <a:gd name="T0" fmla="*/ 33 w 33"/>
                <a:gd name="T1" fmla="*/ 15 h 19"/>
                <a:gd name="T2" fmla="*/ 29 w 33"/>
                <a:gd name="T3" fmla="*/ 15 h 19"/>
                <a:gd name="T4" fmla="*/ 29 w 33"/>
                <a:gd name="T5" fmla="*/ 19 h 19"/>
                <a:gd name="T6" fmla="*/ 33 w 33"/>
                <a:gd name="T7" fmla="*/ 15 h 19"/>
                <a:gd name="T8" fmla="*/ 33 w 33"/>
                <a:gd name="T9" fmla="*/ 15 h 19"/>
                <a:gd name="T10" fmla="*/ 33 w 33"/>
                <a:gd name="T11" fmla="*/ 15 h 19"/>
                <a:gd name="T12" fmla="*/ 33 w 33"/>
                <a:gd name="T13" fmla="*/ 15 h 19"/>
                <a:gd name="T14" fmla="*/ 18 w 33"/>
                <a:gd name="T15" fmla="*/ 11 h 19"/>
                <a:gd name="T16" fmla="*/ 22 w 33"/>
                <a:gd name="T17" fmla="*/ 11 h 19"/>
                <a:gd name="T18" fmla="*/ 22 w 33"/>
                <a:gd name="T19" fmla="*/ 11 h 19"/>
                <a:gd name="T20" fmla="*/ 22 w 33"/>
                <a:gd name="T21" fmla="*/ 15 h 19"/>
                <a:gd name="T22" fmla="*/ 18 w 33"/>
                <a:gd name="T23" fmla="*/ 11 h 19"/>
                <a:gd name="T24" fmla="*/ 18 w 33"/>
                <a:gd name="T25" fmla="*/ 11 h 19"/>
                <a:gd name="T26" fmla="*/ 15 w 33"/>
                <a:gd name="T27" fmla="*/ 4 h 19"/>
                <a:gd name="T28" fmla="*/ 15 w 33"/>
                <a:gd name="T29" fmla="*/ 8 h 19"/>
                <a:gd name="T30" fmla="*/ 15 w 33"/>
                <a:gd name="T31" fmla="*/ 8 h 19"/>
                <a:gd name="T32" fmla="*/ 15 w 33"/>
                <a:gd name="T33" fmla="*/ 4 h 19"/>
                <a:gd name="T34" fmla="*/ 15 w 33"/>
                <a:gd name="T35" fmla="*/ 4 h 19"/>
                <a:gd name="T36" fmla="*/ 0 w 33"/>
                <a:gd name="T37" fmla="*/ 8 h 19"/>
                <a:gd name="T38" fmla="*/ 4 w 33"/>
                <a:gd name="T39" fmla="*/ 8 h 19"/>
                <a:gd name="T40" fmla="*/ 4 w 33"/>
                <a:gd name="T41" fmla="*/ 11 h 19"/>
                <a:gd name="T42" fmla="*/ 0 w 33"/>
                <a:gd name="T43" fmla="*/ 11 h 19"/>
                <a:gd name="T44" fmla="*/ 0 w 33"/>
                <a:gd name="T45" fmla="*/ 8 h 19"/>
                <a:gd name="T46" fmla="*/ 0 w 33"/>
                <a:gd name="T47" fmla="*/ 8 h 19"/>
                <a:gd name="T48" fmla="*/ 0 w 33"/>
                <a:gd name="T49" fmla="*/ 8 h 19"/>
                <a:gd name="T50" fmla="*/ 4 w 33"/>
                <a:gd name="T51" fmla="*/ 4 h 19"/>
                <a:gd name="T52" fmla="*/ 4 w 33"/>
                <a:gd name="T53" fmla="*/ 4 h 19"/>
                <a:gd name="T54" fmla="*/ 7 w 33"/>
                <a:gd name="T55" fmla="*/ 8 h 19"/>
                <a:gd name="T56" fmla="*/ 7 w 33"/>
                <a:gd name="T57" fmla="*/ 11 h 19"/>
                <a:gd name="T58" fmla="*/ 7 w 33"/>
                <a:gd name="T59" fmla="*/ 15 h 19"/>
                <a:gd name="T60" fmla="*/ 4 w 33"/>
                <a:gd name="T61" fmla="*/ 15 h 19"/>
                <a:gd name="T62" fmla="*/ 7 w 33"/>
                <a:gd name="T63" fmla="*/ 19 h 19"/>
                <a:gd name="T64" fmla="*/ 11 w 33"/>
                <a:gd name="T65" fmla="*/ 19 h 19"/>
                <a:gd name="T66" fmla="*/ 11 w 33"/>
                <a:gd name="T67" fmla="*/ 15 h 19"/>
                <a:gd name="T68" fmla="*/ 11 w 33"/>
                <a:gd name="T69" fmla="*/ 11 h 19"/>
                <a:gd name="T70" fmla="*/ 11 w 33"/>
                <a:gd name="T71" fmla="*/ 8 h 19"/>
                <a:gd name="T72" fmla="*/ 7 w 33"/>
                <a:gd name="T73" fmla="*/ 4 h 19"/>
                <a:gd name="T74" fmla="*/ 7 w 33"/>
                <a:gd name="T75" fmla="*/ 0 h 19"/>
                <a:gd name="T76" fmla="*/ 7 w 33"/>
                <a:gd name="T77" fmla="*/ 0 h 19"/>
                <a:gd name="T78" fmla="*/ 4 w 33"/>
                <a:gd name="T79" fmla="*/ 0 h 19"/>
                <a:gd name="T80" fmla="*/ 4 w 33"/>
                <a:gd name="T8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19">
                  <a:moveTo>
                    <a:pt x="33" y="15"/>
                  </a:moveTo>
                  <a:lnTo>
                    <a:pt x="29" y="15"/>
                  </a:lnTo>
                  <a:lnTo>
                    <a:pt x="29" y="19"/>
                  </a:lnTo>
                  <a:lnTo>
                    <a:pt x="33" y="15"/>
                  </a:lnTo>
                  <a:lnTo>
                    <a:pt x="33" y="15"/>
                  </a:lnTo>
                  <a:lnTo>
                    <a:pt x="33" y="15"/>
                  </a:lnTo>
                  <a:lnTo>
                    <a:pt x="33" y="15"/>
                  </a:lnTo>
                  <a:close/>
                  <a:moveTo>
                    <a:pt x="18" y="11"/>
                  </a:moveTo>
                  <a:lnTo>
                    <a:pt x="22" y="11"/>
                  </a:lnTo>
                  <a:lnTo>
                    <a:pt x="22" y="11"/>
                  </a:lnTo>
                  <a:lnTo>
                    <a:pt x="22" y="15"/>
                  </a:lnTo>
                  <a:lnTo>
                    <a:pt x="18" y="11"/>
                  </a:lnTo>
                  <a:lnTo>
                    <a:pt x="18" y="11"/>
                  </a:lnTo>
                  <a:close/>
                  <a:moveTo>
                    <a:pt x="15" y="4"/>
                  </a:moveTo>
                  <a:lnTo>
                    <a:pt x="15" y="8"/>
                  </a:lnTo>
                  <a:lnTo>
                    <a:pt x="15" y="8"/>
                  </a:lnTo>
                  <a:lnTo>
                    <a:pt x="15" y="4"/>
                  </a:lnTo>
                  <a:lnTo>
                    <a:pt x="15" y="4"/>
                  </a:lnTo>
                  <a:close/>
                  <a:moveTo>
                    <a:pt x="0" y="8"/>
                  </a:moveTo>
                  <a:lnTo>
                    <a:pt x="4" y="8"/>
                  </a:lnTo>
                  <a:lnTo>
                    <a:pt x="4" y="11"/>
                  </a:lnTo>
                  <a:lnTo>
                    <a:pt x="0" y="11"/>
                  </a:lnTo>
                  <a:lnTo>
                    <a:pt x="0" y="8"/>
                  </a:lnTo>
                  <a:lnTo>
                    <a:pt x="0" y="8"/>
                  </a:lnTo>
                  <a:lnTo>
                    <a:pt x="0" y="8"/>
                  </a:lnTo>
                  <a:close/>
                  <a:moveTo>
                    <a:pt x="4" y="4"/>
                  </a:moveTo>
                  <a:lnTo>
                    <a:pt x="4" y="4"/>
                  </a:lnTo>
                  <a:lnTo>
                    <a:pt x="7" y="8"/>
                  </a:lnTo>
                  <a:lnTo>
                    <a:pt x="7" y="11"/>
                  </a:lnTo>
                  <a:lnTo>
                    <a:pt x="7" y="15"/>
                  </a:lnTo>
                  <a:lnTo>
                    <a:pt x="4" y="15"/>
                  </a:lnTo>
                  <a:lnTo>
                    <a:pt x="7" y="19"/>
                  </a:lnTo>
                  <a:lnTo>
                    <a:pt x="11" y="19"/>
                  </a:lnTo>
                  <a:lnTo>
                    <a:pt x="11" y="15"/>
                  </a:lnTo>
                  <a:lnTo>
                    <a:pt x="11" y="11"/>
                  </a:lnTo>
                  <a:lnTo>
                    <a:pt x="11" y="8"/>
                  </a:lnTo>
                  <a:lnTo>
                    <a:pt x="7" y="4"/>
                  </a:lnTo>
                  <a:lnTo>
                    <a:pt x="7" y="0"/>
                  </a:lnTo>
                  <a:lnTo>
                    <a:pt x="7" y="0"/>
                  </a:lnTo>
                  <a:lnTo>
                    <a:pt x="4" y="0"/>
                  </a:lnTo>
                  <a:lnTo>
                    <a:pt x="4"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1" name="Freeform 157"/>
            <p:cNvSpPr>
              <a:spLocks noEditPoints="1"/>
            </p:cNvSpPr>
            <p:nvPr/>
          </p:nvSpPr>
          <p:spPr bwMode="auto">
            <a:xfrm>
              <a:off x="2949777" y="2818286"/>
              <a:ext cx="66905" cy="24446"/>
            </a:xfrm>
            <a:custGeom>
              <a:avLst/>
              <a:gdLst>
                <a:gd name="T0" fmla="*/ 44 w 52"/>
                <a:gd name="T1" fmla="*/ 15 h 19"/>
                <a:gd name="T2" fmla="*/ 52 w 52"/>
                <a:gd name="T3" fmla="*/ 19 h 19"/>
                <a:gd name="T4" fmla="*/ 48 w 52"/>
                <a:gd name="T5" fmla="*/ 19 h 19"/>
                <a:gd name="T6" fmla="*/ 44 w 52"/>
                <a:gd name="T7" fmla="*/ 19 h 19"/>
                <a:gd name="T8" fmla="*/ 44 w 52"/>
                <a:gd name="T9" fmla="*/ 15 h 19"/>
                <a:gd name="T10" fmla="*/ 44 w 52"/>
                <a:gd name="T11" fmla="*/ 15 h 19"/>
                <a:gd name="T12" fmla="*/ 48 w 52"/>
                <a:gd name="T13" fmla="*/ 8 h 19"/>
                <a:gd name="T14" fmla="*/ 44 w 52"/>
                <a:gd name="T15" fmla="*/ 8 h 19"/>
                <a:gd name="T16" fmla="*/ 48 w 52"/>
                <a:gd name="T17" fmla="*/ 11 h 19"/>
                <a:gd name="T18" fmla="*/ 48 w 52"/>
                <a:gd name="T19" fmla="*/ 8 h 19"/>
                <a:gd name="T20" fmla="*/ 48 w 52"/>
                <a:gd name="T21" fmla="*/ 8 h 19"/>
                <a:gd name="T22" fmla="*/ 48 w 52"/>
                <a:gd name="T23" fmla="*/ 8 h 19"/>
                <a:gd name="T24" fmla="*/ 29 w 52"/>
                <a:gd name="T25" fmla="*/ 11 h 19"/>
                <a:gd name="T26" fmla="*/ 29 w 52"/>
                <a:gd name="T27" fmla="*/ 11 h 19"/>
                <a:gd name="T28" fmla="*/ 29 w 52"/>
                <a:gd name="T29" fmla="*/ 15 h 19"/>
                <a:gd name="T30" fmla="*/ 33 w 52"/>
                <a:gd name="T31" fmla="*/ 15 h 19"/>
                <a:gd name="T32" fmla="*/ 29 w 52"/>
                <a:gd name="T33" fmla="*/ 11 h 19"/>
                <a:gd name="T34" fmla="*/ 29 w 52"/>
                <a:gd name="T35" fmla="*/ 11 h 19"/>
                <a:gd name="T36" fmla="*/ 22 w 52"/>
                <a:gd name="T37" fmla="*/ 0 h 19"/>
                <a:gd name="T38" fmla="*/ 26 w 52"/>
                <a:gd name="T39" fmla="*/ 0 h 19"/>
                <a:gd name="T40" fmla="*/ 29 w 52"/>
                <a:gd name="T41" fmla="*/ 0 h 19"/>
                <a:gd name="T42" fmla="*/ 29 w 52"/>
                <a:gd name="T43" fmla="*/ 4 h 19"/>
                <a:gd name="T44" fmla="*/ 29 w 52"/>
                <a:gd name="T45" fmla="*/ 4 h 19"/>
                <a:gd name="T46" fmla="*/ 26 w 52"/>
                <a:gd name="T47" fmla="*/ 4 h 19"/>
                <a:gd name="T48" fmla="*/ 22 w 52"/>
                <a:gd name="T49" fmla="*/ 0 h 19"/>
                <a:gd name="T50" fmla="*/ 22 w 52"/>
                <a:gd name="T51" fmla="*/ 0 h 19"/>
                <a:gd name="T52" fmla="*/ 4 w 52"/>
                <a:gd name="T53" fmla="*/ 8 h 19"/>
                <a:gd name="T54" fmla="*/ 4 w 52"/>
                <a:gd name="T55" fmla="*/ 8 h 19"/>
                <a:gd name="T56" fmla="*/ 0 w 52"/>
                <a:gd name="T57" fmla="*/ 8 h 19"/>
                <a:gd name="T58" fmla="*/ 4 w 52"/>
                <a:gd name="T59"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 h="19">
                  <a:moveTo>
                    <a:pt x="44" y="15"/>
                  </a:moveTo>
                  <a:lnTo>
                    <a:pt x="52" y="19"/>
                  </a:lnTo>
                  <a:lnTo>
                    <a:pt x="48" y="19"/>
                  </a:lnTo>
                  <a:lnTo>
                    <a:pt x="44" y="19"/>
                  </a:lnTo>
                  <a:lnTo>
                    <a:pt x="44" y="15"/>
                  </a:lnTo>
                  <a:lnTo>
                    <a:pt x="44" y="15"/>
                  </a:lnTo>
                  <a:close/>
                  <a:moveTo>
                    <a:pt x="48" y="8"/>
                  </a:moveTo>
                  <a:lnTo>
                    <a:pt x="44" y="8"/>
                  </a:lnTo>
                  <a:lnTo>
                    <a:pt x="48" y="11"/>
                  </a:lnTo>
                  <a:lnTo>
                    <a:pt x="48" y="8"/>
                  </a:lnTo>
                  <a:lnTo>
                    <a:pt x="48" y="8"/>
                  </a:lnTo>
                  <a:lnTo>
                    <a:pt x="48" y="8"/>
                  </a:lnTo>
                  <a:close/>
                  <a:moveTo>
                    <a:pt x="29" y="11"/>
                  </a:moveTo>
                  <a:lnTo>
                    <a:pt x="29" y="11"/>
                  </a:lnTo>
                  <a:lnTo>
                    <a:pt x="29" y="15"/>
                  </a:lnTo>
                  <a:lnTo>
                    <a:pt x="33" y="15"/>
                  </a:lnTo>
                  <a:lnTo>
                    <a:pt x="29" y="11"/>
                  </a:lnTo>
                  <a:lnTo>
                    <a:pt x="29" y="11"/>
                  </a:lnTo>
                  <a:close/>
                  <a:moveTo>
                    <a:pt x="22" y="0"/>
                  </a:moveTo>
                  <a:lnTo>
                    <a:pt x="26" y="0"/>
                  </a:lnTo>
                  <a:lnTo>
                    <a:pt x="29" y="0"/>
                  </a:lnTo>
                  <a:lnTo>
                    <a:pt x="29" y="4"/>
                  </a:lnTo>
                  <a:lnTo>
                    <a:pt x="29" y="4"/>
                  </a:lnTo>
                  <a:lnTo>
                    <a:pt x="26" y="4"/>
                  </a:lnTo>
                  <a:lnTo>
                    <a:pt x="22" y="0"/>
                  </a:lnTo>
                  <a:lnTo>
                    <a:pt x="22" y="0"/>
                  </a:lnTo>
                  <a:close/>
                  <a:moveTo>
                    <a:pt x="4" y="8"/>
                  </a:moveTo>
                  <a:lnTo>
                    <a:pt x="4" y="8"/>
                  </a:lnTo>
                  <a:lnTo>
                    <a:pt x="0" y="8"/>
                  </a:lnTo>
                  <a:lnTo>
                    <a:pt x="4"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2" name="Freeform 158"/>
            <p:cNvSpPr>
              <a:spLocks noEditPoints="1"/>
            </p:cNvSpPr>
            <p:nvPr/>
          </p:nvSpPr>
          <p:spPr bwMode="auto">
            <a:xfrm>
              <a:off x="2897025" y="2813139"/>
              <a:ext cx="47606" cy="15440"/>
            </a:xfrm>
            <a:custGeom>
              <a:avLst/>
              <a:gdLst>
                <a:gd name="T0" fmla="*/ 30 w 37"/>
                <a:gd name="T1" fmla="*/ 8 h 12"/>
                <a:gd name="T2" fmla="*/ 30 w 37"/>
                <a:gd name="T3" fmla="*/ 8 h 12"/>
                <a:gd name="T4" fmla="*/ 37 w 37"/>
                <a:gd name="T5" fmla="*/ 8 h 12"/>
                <a:gd name="T6" fmla="*/ 33 w 37"/>
                <a:gd name="T7" fmla="*/ 8 h 12"/>
                <a:gd name="T8" fmla="*/ 30 w 37"/>
                <a:gd name="T9" fmla="*/ 8 h 12"/>
                <a:gd name="T10" fmla="*/ 30 w 37"/>
                <a:gd name="T11" fmla="*/ 8 h 12"/>
                <a:gd name="T12" fmla="*/ 26 w 37"/>
                <a:gd name="T13" fmla="*/ 0 h 12"/>
                <a:gd name="T14" fmla="*/ 22 w 37"/>
                <a:gd name="T15" fmla="*/ 0 h 12"/>
                <a:gd name="T16" fmla="*/ 15 w 37"/>
                <a:gd name="T17" fmla="*/ 0 h 12"/>
                <a:gd name="T18" fmla="*/ 4 w 37"/>
                <a:gd name="T19" fmla="*/ 0 h 12"/>
                <a:gd name="T20" fmla="*/ 4 w 37"/>
                <a:gd name="T21" fmla="*/ 4 h 12"/>
                <a:gd name="T22" fmla="*/ 0 w 37"/>
                <a:gd name="T23" fmla="*/ 4 h 12"/>
                <a:gd name="T24" fmla="*/ 0 w 37"/>
                <a:gd name="T25" fmla="*/ 4 h 12"/>
                <a:gd name="T26" fmla="*/ 0 w 37"/>
                <a:gd name="T27" fmla="*/ 8 h 12"/>
                <a:gd name="T28" fmla="*/ 0 w 37"/>
                <a:gd name="T29" fmla="*/ 12 h 12"/>
                <a:gd name="T30" fmla="*/ 11 w 37"/>
                <a:gd name="T31" fmla="*/ 12 h 12"/>
                <a:gd name="T32" fmla="*/ 11 w 37"/>
                <a:gd name="T33" fmla="*/ 12 h 12"/>
                <a:gd name="T34" fmla="*/ 19 w 37"/>
                <a:gd name="T35" fmla="*/ 8 h 12"/>
                <a:gd name="T36" fmla="*/ 19 w 37"/>
                <a:gd name="T37" fmla="*/ 12 h 12"/>
                <a:gd name="T38" fmla="*/ 26 w 37"/>
                <a:gd name="T39" fmla="*/ 8 h 12"/>
                <a:gd name="T40" fmla="*/ 30 w 37"/>
                <a:gd name="T41" fmla="*/ 4 h 12"/>
                <a:gd name="T42" fmla="*/ 26 w 37"/>
                <a:gd name="T43" fmla="*/ 4 h 12"/>
                <a:gd name="T44" fmla="*/ 26 w 37"/>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 h="12">
                  <a:moveTo>
                    <a:pt x="30" y="8"/>
                  </a:moveTo>
                  <a:lnTo>
                    <a:pt x="30" y="8"/>
                  </a:lnTo>
                  <a:lnTo>
                    <a:pt x="37" y="8"/>
                  </a:lnTo>
                  <a:lnTo>
                    <a:pt x="33" y="8"/>
                  </a:lnTo>
                  <a:lnTo>
                    <a:pt x="30" y="8"/>
                  </a:lnTo>
                  <a:lnTo>
                    <a:pt x="30" y="8"/>
                  </a:lnTo>
                  <a:close/>
                  <a:moveTo>
                    <a:pt x="26" y="0"/>
                  </a:moveTo>
                  <a:lnTo>
                    <a:pt x="22" y="0"/>
                  </a:lnTo>
                  <a:lnTo>
                    <a:pt x="15" y="0"/>
                  </a:lnTo>
                  <a:lnTo>
                    <a:pt x="4" y="0"/>
                  </a:lnTo>
                  <a:lnTo>
                    <a:pt x="4" y="4"/>
                  </a:lnTo>
                  <a:lnTo>
                    <a:pt x="0" y="4"/>
                  </a:lnTo>
                  <a:lnTo>
                    <a:pt x="0" y="4"/>
                  </a:lnTo>
                  <a:lnTo>
                    <a:pt x="0" y="8"/>
                  </a:lnTo>
                  <a:lnTo>
                    <a:pt x="0" y="12"/>
                  </a:lnTo>
                  <a:lnTo>
                    <a:pt x="11" y="12"/>
                  </a:lnTo>
                  <a:lnTo>
                    <a:pt x="11" y="12"/>
                  </a:lnTo>
                  <a:lnTo>
                    <a:pt x="19" y="8"/>
                  </a:lnTo>
                  <a:lnTo>
                    <a:pt x="19" y="12"/>
                  </a:lnTo>
                  <a:lnTo>
                    <a:pt x="26" y="8"/>
                  </a:lnTo>
                  <a:lnTo>
                    <a:pt x="30" y="4"/>
                  </a:lnTo>
                  <a:lnTo>
                    <a:pt x="26" y="4"/>
                  </a:lnTo>
                  <a:lnTo>
                    <a:pt x="26"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3" name="Freeform 159"/>
            <p:cNvSpPr>
              <a:spLocks noEditPoints="1"/>
            </p:cNvSpPr>
            <p:nvPr/>
          </p:nvSpPr>
          <p:spPr bwMode="auto">
            <a:xfrm>
              <a:off x="2796669" y="2784834"/>
              <a:ext cx="81058" cy="47606"/>
            </a:xfrm>
            <a:custGeom>
              <a:avLst/>
              <a:gdLst>
                <a:gd name="T0" fmla="*/ 60 w 63"/>
                <a:gd name="T1" fmla="*/ 30 h 37"/>
                <a:gd name="T2" fmla="*/ 60 w 63"/>
                <a:gd name="T3" fmla="*/ 30 h 37"/>
                <a:gd name="T4" fmla="*/ 56 w 63"/>
                <a:gd name="T5" fmla="*/ 26 h 37"/>
                <a:gd name="T6" fmla="*/ 56 w 63"/>
                <a:gd name="T7" fmla="*/ 26 h 37"/>
                <a:gd name="T8" fmla="*/ 8 w 63"/>
                <a:gd name="T9" fmla="*/ 4 h 37"/>
                <a:gd name="T10" fmla="*/ 8 w 63"/>
                <a:gd name="T11" fmla="*/ 11 h 37"/>
                <a:gd name="T12" fmla="*/ 4 w 63"/>
                <a:gd name="T13" fmla="*/ 15 h 37"/>
                <a:gd name="T14" fmla="*/ 4 w 63"/>
                <a:gd name="T15" fmla="*/ 19 h 37"/>
                <a:gd name="T16" fmla="*/ 4 w 63"/>
                <a:gd name="T17" fmla="*/ 22 h 37"/>
                <a:gd name="T18" fmla="*/ 0 w 63"/>
                <a:gd name="T19" fmla="*/ 30 h 37"/>
                <a:gd name="T20" fmla="*/ 4 w 63"/>
                <a:gd name="T21" fmla="*/ 34 h 37"/>
                <a:gd name="T22" fmla="*/ 8 w 63"/>
                <a:gd name="T23" fmla="*/ 37 h 37"/>
                <a:gd name="T24" fmla="*/ 8 w 63"/>
                <a:gd name="T25" fmla="*/ 37 h 37"/>
                <a:gd name="T26" fmla="*/ 15 w 63"/>
                <a:gd name="T27" fmla="*/ 30 h 37"/>
                <a:gd name="T28" fmla="*/ 15 w 63"/>
                <a:gd name="T29" fmla="*/ 26 h 37"/>
                <a:gd name="T30" fmla="*/ 19 w 63"/>
                <a:gd name="T31" fmla="*/ 26 h 37"/>
                <a:gd name="T32" fmla="*/ 26 w 63"/>
                <a:gd name="T33" fmla="*/ 26 h 37"/>
                <a:gd name="T34" fmla="*/ 26 w 63"/>
                <a:gd name="T35" fmla="*/ 30 h 37"/>
                <a:gd name="T36" fmla="*/ 34 w 63"/>
                <a:gd name="T37" fmla="*/ 22 h 37"/>
                <a:gd name="T38" fmla="*/ 45 w 63"/>
                <a:gd name="T39" fmla="*/ 22 h 37"/>
                <a:gd name="T40" fmla="*/ 52 w 63"/>
                <a:gd name="T41" fmla="*/ 26 h 37"/>
                <a:gd name="T42" fmla="*/ 60 w 63"/>
                <a:gd name="T43" fmla="*/ 26 h 37"/>
                <a:gd name="T44" fmla="*/ 63 w 63"/>
                <a:gd name="T45" fmla="*/ 22 h 37"/>
                <a:gd name="T46" fmla="*/ 63 w 63"/>
                <a:gd name="T47" fmla="*/ 19 h 37"/>
                <a:gd name="T48" fmla="*/ 52 w 63"/>
                <a:gd name="T49" fmla="*/ 15 h 37"/>
                <a:gd name="T50" fmla="*/ 45 w 63"/>
                <a:gd name="T51" fmla="*/ 15 h 37"/>
                <a:gd name="T52" fmla="*/ 37 w 63"/>
                <a:gd name="T53" fmla="*/ 11 h 37"/>
                <a:gd name="T54" fmla="*/ 37 w 63"/>
                <a:gd name="T55" fmla="*/ 8 h 37"/>
                <a:gd name="T56" fmla="*/ 48 w 63"/>
                <a:gd name="T57" fmla="*/ 11 h 37"/>
                <a:gd name="T58" fmla="*/ 48 w 63"/>
                <a:gd name="T59" fmla="*/ 8 h 37"/>
                <a:gd name="T60" fmla="*/ 41 w 63"/>
                <a:gd name="T61" fmla="*/ 8 h 37"/>
                <a:gd name="T62" fmla="*/ 37 w 63"/>
                <a:gd name="T63" fmla="*/ 4 h 37"/>
                <a:gd name="T64" fmla="*/ 34 w 63"/>
                <a:gd name="T65" fmla="*/ 4 h 37"/>
                <a:gd name="T66" fmla="*/ 19 w 63"/>
                <a:gd name="T67" fmla="*/ 0 h 37"/>
                <a:gd name="T68" fmla="*/ 8 w 63"/>
                <a:gd name="T6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37">
                  <a:moveTo>
                    <a:pt x="56" y="26"/>
                  </a:moveTo>
                  <a:lnTo>
                    <a:pt x="60" y="30"/>
                  </a:lnTo>
                  <a:lnTo>
                    <a:pt x="60" y="30"/>
                  </a:lnTo>
                  <a:lnTo>
                    <a:pt x="60" y="30"/>
                  </a:lnTo>
                  <a:lnTo>
                    <a:pt x="56" y="30"/>
                  </a:lnTo>
                  <a:lnTo>
                    <a:pt x="56" y="26"/>
                  </a:lnTo>
                  <a:lnTo>
                    <a:pt x="56" y="26"/>
                  </a:lnTo>
                  <a:lnTo>
                    <a:pt x="56" y="26"/>
                  </a:lnTo>
                  <a:close/>
                  <a:moveTo>
                    <a:pt x="8" y="4"/>
                  </a:moveTo>
                  <a:lnTo>
                    <a:pt x="8" y="4"/>
                  </a:lnTo>
                  <a:lnTo>
                    <a:pt x="4" y="8"/>
                  </a:lnTo>
                  <a:lnTo>
                    <a:pt x="8" y="11"/>
                  </a:lnTo>
                  <a:lnTo>
                    <a:pt x="8" y="15"/>
                  </a:lnTo>
                  <a:lnTo>
                    <a:pt x="4" y="15"/>
                  </a:lnTo>
                  <a:lnTo>
                    <a:pt x="4" y="15"/>
                  </a:lnTo>
                  <a:lnTo>
                    <a:pt x="4" y="19"/>
                  </a:lnTo>
                  <a:lnTo>
                    <a:pt x="4" y="22"/>
                  </a:lnTo>
                  <a:lnTo>
                    <a:pt x="4" y="22"/>
                  </a:lnTo>
                  <a:lnTo>
                    <a:pt x="0" y="26"/>
                  </a:lnTo>
                  <a:lnTo>
                    <a:pt x="0" y="30"/>
                  </a:lnTo>
                  <a:lnTo>
                    <a:pt x="4" y="30"/>
                  </a:lnTo>
                  <a:lnTo>
                    <a:pt x="4" y="34"/>
                  </a:lnTo>
                  <a:lnTo>
                    <a:pt x="4" y="34"/>
                  </a:lnTo>
                  <a:lnTo>
                    <a:pt x="8" y="37"/>
                  </a:lnTo>
                  <a:lnTo>
                    <a:pt x="8" y="37"/>
                  </a:lnTo>
                  <a:lnTo>
                    <a:pt x="8" y="37"/>
                  </a:lnTo>
                  <a:lnTo>
                    <a:pt x="11" y="34"/>
                  </a:lnTo>
                  <a:lnTo>
                    <a:pt x="15" y="30"/>
                  </a:lnTo>
                  <a:lnTo>
                    <a:pt x="15" y="26"/>
                  </a:lnTo>
                  <a:lnTo>
                    <a:pt x="15" y="26"/>
                  </a:lnTo>
                  <a:lnTo>
                    <a:pt x="19" y="26"/>
                  </a:lnTo>
                  <a:lnTo>
                    <a:pt x="19" y="26"/>
                  </a:lnTo>
                  <a:lnTo>
                    <a:pt x="23" y="22"/>
                  </a:lnTo>
                  <a:lnTo>
                    <a:pt x="26" y="26"/>
                  </a:lnTo>
                  <a:lnTo>
                    <a:pt x="26" y="26"/>
                  </a:lnTo>
                  <a:lnTo>
                    <a:pt x="26" y="30"/>
                  </a:lnTo>
                  <a:lnTo>
                    <a:pt x="30" y="26"/>
                  </a:lnTo>
                  <a:lnTo>
                    <a:pt x="34" y="22"/>
                  </a:lnTo>
                  <a:lnTo>
                    <a:pt x="41" y="22"/>
                  </a:lnTo>
                  <a:lnTo>
                    <a:pt x="45" y="22"/>
                  </a:lnTo>
                  <a:lnTo>
                    <a:pt x="48" y="22"/>
                  </a:lnTo>
                  <a:lnTo>
                    <a:pt x="52" y="26"/>
                  </a:lnTo>
                  <a:lnTo>
                    <a:pt x="56" y="26"/>
                  </a:lnTo>
                  <a:lnTo>
                    <a:pt x="60" y="26"/>
                  </a:lnTo>
                  <a:lnTo>
                    <a:pt x="60" y="22"/>
                  </a:lnTo>
                  <a:lnTo>
                    <a:pt x="63" y="22"/>
                  </a:lnTo>
                  <a:lnTo>
                    <a:pt x="63" y="22"/>
                  </a:lnTo>
                  <a:lnTo>
                    <a:pt x="63" y="19"/>
                  </a:lnTo>
                  <a:lnTo>
                    <a:pt x="56" y="15"/>
                  </a:lnTo>
                  <a:lnTo>
                    <a:pt x="52" y="15"/>
                  </a:lnTo>
                  <a:lnTo>
                    <a:pt x="48" y="15"/>
                  </a:lnTo>
                  <a:lnTo>
                    <a:pt x="45" y="15"/>
                  </a:lnTo>
                  <a:lnTo>
                    <a:pt x="41" y="11"/>
                  </a:lnTo>
                  <a:lnTo>
                    <a:pt x="37" y="11"/>
                  </a:lnTo>
                  <a:lnTo>
                    <a:pt x="34" y="11"/>
                  </a:lnTo>
                  <a:lnTo>
                    <a:pt x="37" y="8"/>
                  </a:lnTo>
                  <a:lnTo>
                    <a:pt x="41" y="11"/>
                  </a:lnTo>
                  <a:lnTo>
                    <a:pt x="48" y="11"/>
                  </a:lnTo>
                  <a:lnTo>
                    <a:pt x="52" y="11"/>
                  </a:lnTo>
                  <a:lnTo>
                    <a:pt x="48" y="8"/>
                  </a:lnTo>
                  <a:lnTo>
                    <a:pt x="48" y="8"/>
                  </a:lnTo>
                  <a:lnTo>
                    <a:pt x="41" y="8"/>
                  </a:lnTo>
                  <a:lnTo>
                    <a:pt x="37" y="4"/>
                  </a:lnTo>
                  <a:lnTo>
                    <a:pt x="37" y="4"/>
                  </a:lnTo>
                  <a:lnTo>
                    <a:pt x="34" y="4"/>
                  </a:lnTo>
                  <a:lnTo>
                    <a:pt x="34" y="4"/>
                  </a:lnTo>
                  <a:lnTo>
                    <a:pt x="19" y="0"/>
                  </a:lnTo>
                  <a:lnTo>
                    <a:pt x="19" y="0"/>
                  </a:lnTo>
                  <a:lnTo>
                    <a:pt x="15" y="0"/>
                  </a:lnTo>
                  <a:lnTo>
                    <a:pt x="8" y="0"/>
                  </a:lnTo>
                  <a:lnTo>
                    <a:pt x="8"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4" name="Freeform 160"/>
            <p:cNvSpPr>
              <a:spLocks noEditPoints="1"/>
            </p:cNvSpPr>
            <p:nvPr/>
          </p:nvSpPr>
          <p:spPr bwMode="auto">
            <a:xfrm>
              <a:off x="3244415" y="799561"/>
              <a:ext cx="891636" cy="1040885"/>
            </a:xfrm>
            <a:custGeom>
              <a:avLst/>
              <a:gdLst>
                <a:gd name="T0" fmla="*/ 47 w 187"/>
                <a:gd name="T1" fmla="*/ 209 h 218"/>
                <a:gd name="T2" fmla="*/ 36 w 187"/>
                <a:gd name="T3" fmla="*/ 200 h 218"/>
                <a:gd name="T4" fmla="*/ 31 w 187"/>
                <a:gd name="T5" fmla="*/ 189 h 218"/>
                <a:gd name="T6" fmla="*/ 29 w 187"/>
                <a:gd name="T7" fmla="*/ 185 h 218"/>
                <a:gd name="T8" fmla="*/ 32 w 187"/>
                <a:gd name="T9" fmla="*/ 173 h 218"/>
                <a:gd name="T10" fmla="*/ 31 w 187"/>
                <a:gd name="T11" fmla="*/ 166 h 218"/>
                <a:gd name="T12" fmla="*/ 39 w 187"/>
                <a:gd name="T13" fmla="*/ 161 h 218"/>
                <a:gd name="T14" fmla="*/ 40 w 187"/>
                <a:gd name="T15" fmla="*/ 158 h 218"/>
                <a:gd name="T16" fmla="*/ 43 w 187"/>
                <a:gd name="T17" fmla="*/ 149 h 218"/>
                <a:gd name="T18" fmla="*/ 45 w 187"/>
                <a:gd name="T19" fmla="*/ 141 h 218"/>
                <a:gd name="T20" fmla="*/ 44 w 187"/>
                <a:gd name="T21" fmla="*/ 129 h 218"/>
                <a:gd name="T22" fmla="*/ 33 w 187"/>
                <a:gd name="T23" fmla="*/ 127 h 218"/>
                <a:gd name="T24" fmla="*/ 37 w 187"/>
                <a:gd name="T25" fmla="*/ 108 h 218"/>
                <a:gd name="T26" fmla="*/ 29 w 187"/>
                <a:gd name="T27" fmla="*/ 84 h 218"/>
                <a:gd name="T28" fmla="*/ 6 w 187"/>
                <a:gd name="T29" fmla="*/ 74 h 218"/>
                <a:gd name="T30" fmla="*/ 19 w 187"/>
                <a:gd name="T31" fmla="*/ 64 h 218"/>
                <a:gd name="T32" fmla="*/ 7 w 187"/>
                <a:gd name="T33" fmla="*/ 50 h 218"/>
                <a:gd name="T34" fmla="*/ 37 w 187"/>
                <a:gd name="T35" fmla="*/ 37 h 218"/>
                <a:gd name="T36" fmla="*/ 48 w 187"/>
                <a:gd name="T37" fmla="*/ 25 h 218"/>
                <a:gd name="T38" fmla="*/ 73 w 187"/>
                <a:gd name="T39" fmla="*/ 13 h 218"/>
                <a:gd name="T40" fmla="*/ 86 w 187"/>
                <a:gd name="T41" fmla="*/ 23 h 218"/>
                <a:gd name="T42" fmla="*/ 101 w 187"/>
                <a:gd name="T43" fmla="*/ 23 h 218"/>
                <a:gd name="T44" fmla="*/ 107 w 187"/>
                <a:gd name="T45" fmla="*/ 9 h 218"/>
                <a:gd name="T46" fmla="*/ 126 w 187"/>
                <a:gd name="T47" fmla="*/ 1 h 218"/>
                <a:gd name="T48" fmla="*/ 138 w 187"/>
                <a:gd name="T49" fmla="*/ 9 h 218"/>
                <a:gd name="T50" fmla="*/ 148 w 187"/>
                <a:gd name="T51" fmla="*/ 11 h 218"/>
                <a:gd name="T52" fmla="*/ 165 w 187"/>
                <a:gd name="T53" fmla="*/ 23 h 218"/>
                <a:gd name="T54" fmla="*/ 129 w 187"/>
                <a:gd name="T55" fmla="*/ 28 h 218"/>
                <a:gd name="T56" fmla="*/ 157 w 187"/>
                <a:gd name="T57" fmla="*/ 30 h 218"/>
                <a:gd name="T58" fmla="*/ 163 w 187"/>
                <a:gd name="T59" fmla="*/ 38 h 218"/>
                <a:gd name="T60" fmla="*/ 180 w 187"/>
                <a:gd name="T61" fmla="*/ 42 h 218"/>
                <a:gd name="T62" fmla="*/ 164 w 187"/>
                <a:gd name="T63" fmla="*/ 51 h 218"/>
                <a:gd name="T64" fmla="*/ 157 w 187"/>
                <a:gd name="T65" fmla="*/ 77 h 218"/>
                <a:gd name="T66" fmla="*/ 155 w 187"/>
                <a:gd name="T67" fmla="*/ 88 h 218"/>
                <a:gd name="T68" fmla="*/ 156 w 187"/>
                <a:gd name="T69" fmla="*/ 98 h 218"/>
                <a:gd name="T70" fmla="*/ 152 w 187"/>
                <a:gd name="T71" fmla="*/ 106 h 218"/>
                <a:gd name="T72" fmla="*/ 151 w 187"/>
                <a:gd name="T73" fmla="*/ 117 h 218"/>
                <a:gd name="T74" fmla="*/ 138 w 187"/>
                <a:gd name="T75" fmla="*/ 119 h 218"/>
                <a:gd name="T76" fmla="*/ 132 w 187"/>
                <a:gd name="T77" fmla="*/ 125 h 218"/>
                <a:gd name="T78" fmla="*/ 145 w 187"/>
                <a:gd name="T79" fmla="*/ 136 h 218"/>
                <a:gd name="T80" fmla="*/ 137 w 187"/>
                <a:gd name="T81" fmla="*/ 142 h 218"/>
                <a:gd name="T82" fmla="*/ 125 w 187"/>
                <a:gd name="T83" fmla="*/ 141 h 218"/>
                <a:gd name="T84" fmla="*/ 134 w 187"/>
                <a:gd name="T85" fmla="*/ 147 h 218"/>
                <a:gd name="T86" fmla="*/ 127 w 187"/>
                <a:gd name="T87" fmla="*/ 159 h 218"/>
                <a:gd name="T88" fmla="*/ 106 w 187"/>
                <a:gd name="T89" fmla="*/ 162 h 218"/>
                <a:gd name="T90" fmla="*/ 88 w 187"/>
                <a:gd name="T91" fmla="*/ 178 h 218"/>
                <a:gd name="T92" fmla="*/ 75 w 187"/>
                <a:gd name="T93" fmla="*/ 180 h 218"/>
                <a:gd name="T94" fmla="*/ 65 w 187"/>
                <a:gd name="T95" fmla="*/ 193 h 218"/>
                <a:gd name="T96" fmla="*/ 62 w 187"/>
                <a:gd name="T97" fmla="*/ 203 h 218"/>
                <a:gd name="T98" fmla="*/ 54 w 187"/>
                <a:gd name="T99" fmla="*/ 212 h 218"/>
                <a:gd name="T100" fmla="*/ 62 w 187"/>
                <a:gd name="T101" fmla="*/ 199 h 218"/>
                <a:gd name="T102" fmla="*/ 139 w 187"/>
                <a:gd name="T103" fmla="*/ 153 h 218"/>
                <a:gd name="T104" fmla="*/ 141 w 187"/>
                <a:gd name="T105" fmla="*/ 126 h 218"/>
                <a:gd name="T106" fmla="*/ 150 w 187"/>
                <a:gd name="T107" fmla="*/ 112 h 218"/>
                <a:gd name="T108" fmla="*/ 154 w 187"/>
                <a:gd name="T109" fmla="*/ 94 h 218"/>
                <a:gd name="T110" fmla="*/ 173 w 187"/>
                <a:gd name="T111" fmla="*/ 29 h 218"/>
                <a:gd name="T112" fmla="*/ 106 w 187"/>
                <a:gd name="T113" fmla="*/ 8 h 218"/>
                <a:gd name="T114" fmla="*/ 84 w 187"/>
                <a:gd name="T115" fmla="*/ 17 h 218"/>
                <a:gd name="T116" fmla="*/ 35 w 187"/>
                <a:gd name="T117" fmla="*/ 101 h 218"/>
                <a:gd name="T118" fmla="*/ 35 w 187"/>
                <a:gd name="T119" fmla="*/ 118 h 218"/>
                <a:gd name="T120" fmla="*/ 37 w 187"/>
                <a:gd name="T121" fmla="*/ 210 h 218"/>
                <a:gd name="T122" fmla="*/ 34 w 187"/>
                <a:gd name="T123" fmla="*/ 154 h 218"/>
                <a:gd name="T124" fmla="*/ 43 w 187"/>
                <a:gd name="T125" fmla="*/ 14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218">
                  <a:moveTo>
                    <a:pt x="55" y="216"/>
                  </a:moveTo>
                  <a:cubicBezTo>
                    <a:pt x="53" y="215"/>
                    <a:pt x="53" y="215"/>
                    <a:pt x="53" y="215"/>
                  </a:cubicBezTo>
                  <a:cubicBezTo>
                    <a:pt x="52" y="215"/>
                    <a:pt x="52" y="215"/>
                    <a:pt x="52" y="215"/>
                  </a:cubicBezTo>
                  <a:cubicBezTo>
                    <a:pt x="52" y="214"/>
                    <a:pt x="52" y="214"/>
                    <a:pt x="52" y="214"/>
                  </a:cubicBezTo>
                  <a:cubicBezTo>
                    <a:pt x="52" y="214"/>
                    <a:pt x="52" y="214"/>
                    <a:pt x="52" y="214"/>
                  </a:cubicBezTo>
                  <a:cubicBezTo>
                    <a:pt x="53" y="214"/>
                    <a:pt x="53" y="214"/>
                    <a:pt x="53" y="214"/>
                  </a:cubicBezTo>
                  <a:cubicBezTo>
                    <a:pt x="53" y="213"/>
                    <a:pt x="53" y="213"/>
                    <a:pt x="53" y="213"/>
                  </a:cubicBezTo>
                  <a:cubicBezTo>
                    <a:pt x="52" y="213"/>
                    <a:pt x="52" y="213"/>
                    <a:pt x="52" y="213"/>
                  </a:cubicBezTo>
                  <a:cubicBezTo>
                    <a:pt x="52" y="214"/>
                    <a:pt x="52" y="214"/>
                    <a:pt x="52" y="214"/>
                  </a:cubicBezTo>
                  <a:cubicBezTo>
                    <a:pt x="51" y="214"/>
                    <a:pt x="51" y="214"/>
                    <a:pt x="51" y="214"/>
                  </a:cubicBezTo>
                  <a:cubicBezTo>
                    <a:pt x="51" y="215"/>
                    <a:pt x="51" y="215"/>
                    <a:pt x="51" y="215"/>
                  </a:cubicBezTo>
                  <a:cubicBezTo>
                    <a:pt x="51" y="215"/>
                    <a:pt x="51" y="215"/>
                    <a:pt x="51" y="215"/>
                  </a:cubicBezTo>
                  <a:cubicBezTo>
                    <a:pt x="50" y="215"/>
                    <a:pt x="50" y="215"/>
                    <a:pt x="50" y="215"/>
                  </a:cubicBezTo>
                  <a:cubicBezTo>
                    <a:pt x="50" y="215"/>
                    <a:pt x="50" y="215"/>
                    <a:pt x="50" y="215"/>
                  </a:cubicBezTo>
                  <a:cubicBezTo>
                    <a:pt x="50" y="216"/>
                    <a:pt x="50" y="216"/>
                    <a:pt x="50" y="216"/>
                  </a:cubicBezTo>
                  <a:cubicBezTo>
                    <a:pt x="50" y="216"/>
                    <a:pt x="50" y="216"/>
                    <a:pt x="50" y="216"/>
                  </a:cubicBezTo>
                  <a:cubicBezTo>
                    <a:pt x="50" y="216"/>
                    <a:pt x="50" y="216"/>
                    <a:pt x="50" y="216"/>
                  </a:cubicBezTo>
                  <a:cubicBezTo>
                    <a:pt x="50" y="215"/>
                    <a:pt x="50" y="215"/>
                    <a:pt x="50" y="215"/>
                  </a:cubicBezTo>
                  <a:cubicBezTo>
                    <a:pt x="50" y="214"/>
                    <a:pt x="50" y="214"/>
                    <a:pt x="50" y="214"/>
                  </a:cubicBezTo>
                  <a:cubicBezTo>
                    <a:pt x="50" y="214"/>
                    <a:pt x="50" y="214"/>
                    <a:pt x="50" y="214"/>
                  </a:cubicBezTo>
                  <a:cubicBezTo>
                    <a:pt x="51" y="213"/>
                    <a:pt x="51" y="213"/>
                    <a:pt x="51" y="213"/>
                  </a:cubicBezTo>
                  <a:cubicBezTo>
                    <a:pt x="51" y="213"/>
                    <a:pt x="51" y="213"/>
                    <a:pt x="51" y="213"/>
                  </a:cubicBezTo>
                  <a:cubicBezTo>
                    <a:pt x="50" y="213"/>
                    <a:pt x="50" y="213"/>
                    <a:pt x="50" y="213"/>
                  </a:cubicBezTo>
                  <a:cubicBezTo>
                    <a:pt x="50" y="214"/>
                    <a:pt x="50" y="214"/>
                    <a:pt x="50" y="214"/>
                  </a:cubicBezTo>
                  <a:cubicBezTo>
                    <a:pt x="49" y="215"/>
                    <a:pt x="49" y="215"/>
                    <a:pt x="49" y="215"/>
                  </a:cubicBezTo>
                  <a:cubicBezTo>
                    <a:pt x="49" y="215"/>
                    <a:pt x="49" y="215"/>
                    <a:pt x="49" y="215"/>
                  </a:cubicBezTo>
                  <a:cubicBezTo>
                    <a:pt x="49" y="214"/>
                    <a:pt x="49" y="214"/>
                    <a:pt x="49" y="214"/>
                  </a:cubicBezTo>
                  <a:cubicBezTo>
                    <a:pt x="49" y="214"/>
                    <a:pt x="49" y="214"/>
                    <a:pt x="49" y="214"/>
                  </a:cubicBezTo>
                  <a:cubicBezTo>
                    <a:pt x="50" y="213"/>
                    <a:pt x="50" y="213"/>
                    <a:pt x="50" y="213"/>
                  </a:cubicBezTo>
                  <a:cubicBezTo>
                    <a:pt x="50" y="212"/>
                    <a:pt x="50" y="212"/>
                    <a:pt x="50" y="212"/>
                  </a:cubicBezTo>
                  <a:cubicBezTo>
                    <a:pt x="50" y="212"/>
                    <a:pt x="50" y="212"/>
                    <a:pt x="50" y="212"/>
                  </a:cubicBezTo>
                  <a:cubicBezTo>
                    <a:pt x="49" y="212"/>
                    <a:pt x="49" y="212"/>
                    <a:pt x="49" y="212"/>
                  </a:cubicBezTo>
                  <a:cubicBezTo>
                    <a:pt x="49" y="213"/>
                    <a:pt x="49" y="213"/>
                    <a:pt x="49" y="213"/>
                  </a:cubicBezTo>
                  <a:cubicBezTo>
                    <a:pt x="48" y="213"/>
                    <a:pt x="48" y="213"/>
                    <a:pt x="48" y="213"/>
                  </a:cubicBezTo>
                  <a:cubicBezTo>
                    <a:pt x="48" y="213"/>
                    <a:pt x="48" y="213"/>
                    <a:pt x="48" y="213"/>
                  </a:cubicBezTo>
                  <a:cubicBezTo>
                    <a:pt x="48" y="212"/>
                    <a:pt x="48" y="212"/>
                    <a:pt x="48" y="212"/>
                  </a:cubicBezTo>
                  <a:cubicBezTo>
                    <a:pt x="49" y="212"/>
                    <a:pt x="49" y="212"/>
                    <a:pt x="49" y="212"/>
                  </a:cubicBezTo>
                  <a:cubicBezTo>
                    <a:pt x="49" y="212"/>
                    <a:pt x="49" y="212"/>
                    <a:pt x="49" y="212"/>
                  </a:cubicBezTo>
                  <a:cubicBezTo>
                    <a:pt x="48" y="212"/>
                    <a:pt x="48" y="212"/>
                    <a:pt x="48" y="212"/>
                  </a:cubicBezTo>
                  <a:cubicBezTo>
                    <a:pt x="48" y="212"/>
                    <a:pt x="48" y="212"/>
                    <a:pt x="48" y="212"/>
                  </a:cubicBezTo>
                  <a:cubicBezTo>
                    <a:pt x="47" y="212"/>
                    <a:pt x="47" y="212"/>
                    <a:pt x="47" y="212"/>
                  </a:cubicBezTo>
                  <a:cubicBezTo>
                    <a:pt x="47" y="213"/>
                    <a:pt x="47" y="213"/>
                    <a:pt x="47" y="213"/>
                  </a:cubicBezTo>
                  <a:cubicBezTo>
                    <a:pt x="47" y="212"/>
                    <a:pt x="47" y="212"/>
                    <a:pt x="47" y="212"/>
                  </a:cubicBezTo>
                  <a:cubicBezTo>
                    <a:pt x="47" y="212"/>
                    <a:pt x="47" y="212"/>
                    <a:pt x="47" y="212"/>
                  </a:cubicBezTo>
                  <a:cubicBezTo>
                    <a:pt x="47" y="212"/>
                    <a:pt x="47" y="212"/>
                    <a:pt x="47" y="212"/>
                  </a:cubicBezTo>
                  <a:cubicBezTo>
                    <a:pt x="46" y="212"/>
                    <a:pt x="46" y="212"/>
                    <a:pt x="46" y="212"/>
                  </a:cubicBezTo>
                  <a:cubicBezTo>
                    <a:pt x="46" y="212"/>
                    <a:pt x="46" y="212"/>
                    <a:pt x="46" y="212"/>
                  </a:cubicBezTo>
                  <a:cubicBezTo>
                    <a:pt x="46" y="212"/>
                    <a:pt x="46" y="212"/>
                    <a:pt x="46" y="212"/>
                  </a:cubicBezTo>
                  <a:cubicBezTo>
                    <a:pt x="47" y="211"/>
                    <a:pt x="47" y="211"/>
                    <a:pt x="47" y="211"/>
                  </a:cubicBezTo>
                  <a:cubicBezTo>
                    <a:pt x="47" y="210"/>
                    <a:pt x="47" y="210"/>
                    <a:pt x="47" y="210"/>
                  </a:cubicBezTo>
                  <a:cubicBezTo>
                    <a:pt x="48" y="210"/>
                    <a:pt x="48" y="210"/>
                    <a:pt x="48" y="210"/>
                  </a:cubicBezTo>
                  <a:cubicBezTo>
                    <a:pt x="49" y="210"/>
                    <a:pt x="49" y="210"/>
                    <a:pt x="49" y="210"/>
                  </a:cubicBezTo>
                  <a:cubicBezTo>
                    <a:pt x="49" y="210"/>
                    <a:pt x="49" y="210"/>
                    <a:pt x="49" y="210"/>
                  </a:cubicBezTo>
                  <a:cubicBezTo>
                    <a:pt x="48" y="210"/>
                    <a:pt x="48" y="210"/>
                    <a:pt x="48" y="210"/>
                  </a:cubicBezTo>
                  <a:cubicBezTo>
                    <a:pt x="47" y="210"/>
                    <a:pt x="47" y="210"/>
                    <a:pt x="47" y="210"/>
                  </a:cubicBezTo>
                  <a:cubicBezTo>
                    <a:pt x="47" y="210"/>
                    <a:pt x="47" y="210"/>
                    <a:pt x="47" y="210"/>
                  </a:cubicBezTo>
                  <a:cubicBezTo>
                    <a:pt x="47" y="210"/>
                    <a:pt x="47" y="210"/>
                    <a:pt x="47" y="210"/>
                  </a:cubicBezTo>
                  <a:cubicBezTo>
                    <a:pt x="48" y="210"/>
                    <a:pt x="48" y="210"/>
                    <a:pt x="48" y="210"/>
                  </a:cubicBezTo>
                  <a:cubicBezTo>
                    <a:pt x="48" y="209"/>
                    <a:pt x="48" y="209"/>
                    <a:pt x="48" y="209"/>
                  </a:cubicBezTo>
                  <a:cubicBezTo>
                    <a:pt x="49" y="209"/>
                    <a:pt x="49" y="209"/>
                    <a:pt x="49" y="209"/>
                  </a:cubicBezTo>
                  <a:cubicBezTo>
                    <a:pt x="50" y="209"/>
                    <a:pt x="50" y="209"/>
                    <a:pt x="50" y="209"/>
                  </a:cubicBezTo>
                  <a:cubicBezTo>
                    <a:pt x="50" y="208"/>
                    <a:pt x="50" y="208"/>
                    <a:pt x="50" y="208"/>
                  </a:cubicBezTo>
                  <a:cubicBezTo>
                    <a:pt x="49" y="208"/>
                    <a:pt x="49" y="208"/>
                    <a:pt x="49" y="208"/>
                  </a:cubicBezTo>
                  <a:cubicBezTo>
                    <a:pt x="49" y="208"/>
                    <a:pt x="49" y="208"/>
                    <a:pt x="49" y="208"/>
                  </a:cubicBezTo>
                  <a:cubicBezTo>
                    <a:pt x="48" y="209"/>
                    <a:pt x="48" y="209"/>
                    <a:pt x="48" y="209"/>
                  </a:cubicBezTo>
                  <a:cubicBezTo>
                    <a:pt x="47" y="209"/>
                    <a:pt x="47" y="209"/>
                    <a:pt x="47" y="209"/>
                  </a:cubicBezTo>
                  <a:cubicBezTo>
                    <a:pt x="46" y="210"/>
                    <a:pt x="46" y="210"/>
                    <a:pt x="46" y="210"/>
                  </a:cubicBezTo>
                  <a:cubicBezTo>
                    <a:pt x="46" y="209"/>
                    <a:pt x="46" y="209"/>
                    <a:pt x="46" y="209"/>
                  </a:cubicBezTo>
                  <a:cubicBezTo>
                    <a:pt x="46" y="209"/>
                    <a:pt x="46" y="209"/>
                    <a:pt x="46" y="209"/>
                  </a:cubicBezTo>
                  <a:cubicBezTo>
                    <a:pt x="47" y="209"/>
                    <a:pt x="47" y="209"/>
                    <a:pt x="47" y="209"/>
                  </a:cubicBezTo>
                  <a:cubicBezTo>
                    <a:pt x="47" y="208"/>
                    <a:pt x="47" y="208"/>
                    <a:pt x="47" y="208"/>
                  </a:cubicBezTo>
                  <a:cubicBezTo>
                    <a:pt x="47" y="208"/>
                    <a:pt x="47" y="208"/>
                    <a:pt x="47" y="208"/>
                  </a:cubicBezTo>
                  <a:cubicBezTo>
                    <a:pt x="47" y="207"/>
                    <a:pt x="47" y="207"/>
                    <a:pt x="47" y="207"/>
                  </a:cubicBezTo>
                  <a:cubicBezTo>
                    <a:pt x="47" y="207"/>
                    <a:pt x="47" y="207"/>
                    <a:pt x="47" y="207"/>
                  </a:cubicBezTo>
                  <a:cubicBezTo>
                    <a:pt x="46" y="207"/>
                    <a:pt x="46" y="207"/>
                    <a:pt x="46" y="207"/>
                  </a:cubicBezTo>
                  <a:cubicBezTo>
                    <a:pt x="46" y="207"/>
                    <a:pt x="46" y="207"/>
                    <a:pt x="46" y="207"/>
                  </a:cubicBezTo>
                  <a:cubicBezTo>
                    <a:pt x="47" y="208"/>
                    <a:pt x="47" y="208"/>
                    <a:pt x="47" y="208"/>
                  </a:cubicBezTo>
                  <a:cubicBezTo>
                    <a:pt x="47" y="208"/>
                    <a:pt x="47" y="208"/>
                    <a:pt x="47" y="208"/>
                  </a:cubicBezTo>
                  <a:cubicBezTo>
                    <a:pt x="46" y="208"/>
                    <a:pt x="46" y="208"/>
                    <a:pt x="46" y="208"/>
                  </a:cubicBezTo>
                  <a:cubicBezTo>
                    <a:pt x="45" y="208"/>
                    <a:pt x="45" y="208"/>
                    <a:pt x="45" y="208"/>
                  </a:cubicBezTo>
                  <a:cubicBezTo>
                    <a:pt x="45" y="208"/>
                    <a:pt x="45" y="208"/>
                    <a:pt x="45" y="208"/>
                  </a:cubicBezTo>
                  <a:cubicBezTo>
                    <a:pt x="44" y="208"/>
                    <a:pt x="44" y="208"/>
                    <a:pt x="44" y="208"/>
                  </a:cubicBezTo>
                  <a:cubicBezTo>
                    <a:pt x="44" y="209"/>
                    <a:pt x="44" y="209"/>
                    <a:pt x="44" y="209"/>
                  </a:cubicBezTo>
                  <a:cubicBezTo>
                    <a:pt x="44" y="209"/>
                    <a:pt x="44" y="209"/>
                    <a:pt x="44" y="209"/>
                  </a:cubicBezTo>
                  <a:cubicBezTo>
                    <a:pt x="43" y="209"/>
                    <a:pt x="43" y="209"/>
                    <a:pt x="43" y="209"/>
                  </a:cubicBezTo>
                  <a:cubicBezTo>
                    <a:pt x="43" y="209"/>
                    <a:pt x="43" y="209"/>
                    <a:pt x="43" y="209"/>
                  </a:cubicBezTo>
                  <a:cubicBezTo>
                    <a:pt x="42" y="209"/>
                    <a:pt x="42" y="209"/>
                    <a:pt x="42" y="209"/>
                  </a:cubicBezTo>
                  <a:cubicBezTo>
                    <a:pt x="42" y="209"/>
                    <a:pt x="42" y="209"/>
                    <a:pt x="42" y="209"/>
                  </a:cubicBezTo>
                  <a:cubicBezTo>
                    <a:pt x="41" y="209"/>
                    <a:pt x="41" y="209"/>
                    <a:pt x="41" y="209"/>
                  </a:cubicBezTo>
                  <a:cubicBezTo>
                    <a:pt x="41" y="209"/>
                    <a:pt x="41" y="209"/>
                    <a:pt x="41" y="209"/>
                  </a:cubicBezTo>
                  <a:cubicBezTo>
                    <a:pt x="40" y="209"/>
                    <a:pt x="40" y="209"/>
                    <a:pt x="40" y="209"/>
                  </a:cubicBezTo>
                  <a:cubicBezTo>
                    <a:pt x="40" y="210"/>
                    <a:pt x="40" y="210"/>
                    <a:pt x="40" y="210"/>
                  </a:cubicBezTo>
                  <a:cubicBezTo>
                    <a:pt x="40" y="210"/>
                    <a:pt x="40" y="210"/>
                    <a:pt x="40" y="210"/>
                  </a:cubicBezTo>
                  <a:cubicBezTo>
                    <a:pt x="40" y="210"/>
                    <a:pt x="40" y="210"/>
                    <a:pt x="40" y="210"/>
                  </a:cubicBezTo>
                  <a:cubicBezTo>
                    <a:pt x="39" y="210"/>
                    <a:pt x="39" y="210"/>
                    <a:pt x="39" y="210"/>
                  </a:cubicBezTo>
                  <a:cubicBezTo>
                    <a:pt x="39" y="210"/>
                    <a:pt x="39" y="210"/>
                    <a:pt x="39" y="210"/>
                  </a:cubicBezTo>
                  <a:cubicBezTo>
                    <a:pt x="39" y="209"/>
                    <a:pt x="39" y="209"/>
                    <a:pt x="39" y="209"/>
                  </a:cubicBezTo>
                  <a:cubicBezTo>
                    <a:pt x="40" y="209"/>
                    <a:pt x="40" y="209"/>
                    <a:pt x="40" y="209"/>
                  </a:cubicBezTo>
                  <a:cubicBezTo>
                    <a:pt x="40" y="209"/>
                    <a:pt x="40" y="209"/>
                    <a:pt x="40" y="209"/>
                  </a:cubicBezTo>
                  <a:cubicBezTo>
                    <a:pt x="40" y="208"/>
                    <a:pt x="40" y="208"/>
                    <a:pt x="40" y="208"/>
                  </a:cubicBezTo>
                  <a:cubicBezTo>
                    <a:pt x="39" y="208"/>
                    <a:pt x="39" y="208"/>
                    <a:pt x="39" y="208"/>
                  </a:cubicBezTo>
                  <a:cubicBezTo>
                    <a:pt x="39" y="207"/>
                    <a:pt x="39" y="207"/>
                    <a:pt x="39" y="207"/>
                  </a:cubicBezTo>
                  <a:cubicBezTo>
                    <a:pt x="39" y="207"/>
                    <a:pt x="39" y="207"/>
                    <a:pt x="39" y="207"/>
                  </a:cubicBezTo>
                  <a:cubicBezTo>
                    <a:pt x="38" y="207"/>
                    <a:pt x="38" y="207"/>
                    <a:pt x="38" y="207"/>
                  </a:cubicBezTo>
                  <a:cubicBezTo>
                    <a:pt x="38" y="207"/>
                    <a:pt x="38" y="207"/>
                    <a:pt x="38" y="207"/>
                  </a:cubicBezTo>
                  <a:cubicBezTo>
                    <a:pt x="37" y="207"/>
                    <a:pt x="37" y="207"/>
                    <a:pt x="37" y="207"/>
                  </a:cubicBezTo>
                  <a:cubicBezTo>
                    <a:pt x="36" y="207"/>
                    <a:pt x="36" y="207"/>
                    <a:pt x="36" y="207"/>
                  </a:cubicBezTo>
                  <a:cubicBezTo>
                    <a:pt x="36" y="207"/>
                    <a:pt x="36" y="207"/>
                    <a:pt x="36" y="207"/>
                  </a:cubicBezTo>
                  <a:cubicBezTo>
                    <a:pt x="37" y="206"/>
                    <a:pt x="37" y="206"/>
                    <a:pt x="37" y="206"/>
                  </a:cubicBezTo>
                  <a:cubicBezTo>
                    <a:pt x="37" y="206"/>
                    <a:pt x="37" y="206"/>
                    <a:pt x="37" y="206"/>
                  </a:cubicBezTo>
                  <a:cubicBezTo>
                    <a:pt x="36" y="206"/>
                    <a:pt x="36" y="206"/>
                    <a:pt x="36" y="206"/>
                  </a:cubicBezTo>
                  <a:cubicBezTo>
                    <a:pt x="36" y="206"/>
                    <a:pt x="36" y="206"/>
                    <a:pt x="36" y="206"/>
                  </a:cubicBezTo>
                  <a:cubicBezTo>
                    <a:pt x="37" y="205"/>
                    <a:pt x="37" y="205"/>
                    <a:pt x="37" y="205"/>
                  </a:cubicBezTo>
                  <a:cubicBezTo>
                    <a:pt x="38" y="205"/>
                    <a:pt x="38" y="205"/>
                    <a:pt x="38" y="205"/>
                  </a:cubicBezTo>
                  <a:cubicBezTo>
                    <a:pt x="38" y="205"/>
                    <a:pt x="38" y="205"/>
                    <a:pt x="38" y="205"/>
                  </a:cubicBezTo>
                  <a:cubicBezTo>
                    <a:pt x="38" y="204"/>
                    <a:pt x="38" y="204"/>
                    <a:pt x="38" y="204"/>
                  </a:cubicBezTo>
                  <a:cubicBezTo>
                    <a:pt x="37" y="204"/>
                    <a:pt x="37" y="204"/>
                    <a:pt x="37" y="204"/>
                  </a:cubicBezTo>
                  <a:cubicBezTo>
                    <a:pt x="36" y="205"/>
                    <a:pt x="36" y="205"/>
                    <a:pt x="36" y="205"/>
                  </a:cubicBezTo>
                  <a:cubicBezTo>
                    <a:pt x="36" y="205"/>
                    <a:pt x="36" y="205"/>
                    <a:pt x="36" y="205"/>
                  </a:cubicBezTo>
                  <a:cubicBezTo>
                    <a:pt x="35" y="205"/>
                    <a:pt x="35" y="205"/>
                    <a:pt x="35" y="205"/>
                  </a:cubicBezTo>
                  <a:cubicBezTo>
                    <a:pt x="34" y="205"/>
                    <a:pt x="34" y="205"/>
                    <a:pt x="34" y="205"/>
                  </a:cubicBezTo>
                  <a:cubicBezTo>
                    <a:pt x="34" y="205"/>
                    <a:pt x="34" y="205"/>
                    <a:pt x="34" y="205"/>
                  </a:cubicBezTo>
                  <a:cubicBezTo>
                    <a:pt x="35" y="204"/>
                    <a:pt x="35" y="204"/>
                    <a:pt x="35" y="204"/>
                  </a:cubicBezTo>
                  <a:cubicBezTo>
                    <a:pt x="35" y="204"/>
                    <a:pt x="35" y="204"/>
                    <a:pt x="35" y="204"/>
                  </a:cubicBezTo>
                  <a:cubicBezTo>
                    <a:pt x="35" y="203"/>
                    <a:pt x="35" y="203"/>
                    <a:pt x="35" y="203"/>
                  </a:cubicBezTo>
                  <a:cubicBezTo>
                    <a:pt x="36" y="203"/>
                    <a:pt x="36" y="203"/>
                    <a:pt x="36" y="203"/>
                  </a:cubicBezTo>
                  <a:cubicBezTo>
                    <a:pt x="36" y="203"/>
                    <a:pt x="36" y="203"/>
                    <a:pt x="36" y="203"/>
                  </a:cubicBezTo>
                  <a:cubicBezTo>
                    <a:pt x="36" y="202"/>
                    <a:pt x="36" y="202"/>
                    <a:pt x="36" y="202"/>
                  </a:cubicBezTo>
                  <a:cubicBezTo>
                    <a:pt x="36" y="202"/>
                    <a:pt x="36" y="202"/>
                    <a:pt x="36" y="202"/>
                  </a:cubicBezTo>
                  <a:cubicBezTo>
                    <a:pt x="35" y="203"/>
                    <a:pt x="35" y="203"/>
                    <a:pt x="35" y="203"/>
                  </a:cubicBezTo>
                  <a:cubicBezTo>
                    <a:pt x="34" y="203"/>
                    <a:pt x="34" y="203"/>
                    <a:pt x="34" y="203"/>
                  </a:cubicBezTo>
                  <a:cubicBezTo>
                    <a:pt x="34" y="203"/>
                    <a:pt x="34" y="203"/>
                    <a:pt x="34" y="203"/>
                  </a:cubicBezTo>
                  <a:cubicBezTo>
                    <a:pt x="34" y="202"/>
                    <a:pt x="34" y="202"/>
                    <a:pt x="34" y="202"/>
                  </a:cubicBezTo>
                  <a:cubicBezTo>
                    <a:pt x="35" y="202"/>
                    <a:pt x="35" y="202"/>
                    <a:pt x="35" y="202"/>
                  </a:cubicBezTo>
                  <a:cubicBezTo>
                    <a:pt x="35" y="202"/>
                    <a:pt x="35" y="202"/>
                    <a:pt x="35" y="202"/>
                  </a:cubicBezTo>
                  <a:cubicBezTo>
                    <a:pt x="36" y="202"/>
                    <a:pt x="36" y="202"/>
                    <a:pt x="36" y="202"/>
                  </a:cubicBezTo>
                  <a:cubicBezTo>
                    <a:pt x="36" y="201"/>
                    <a:pt x="36" y="201"/>
                    <a:pt x="36" y="201"/>
                  </a:cubicBezTo>
                  <a:cubicBezTo>
                    <a:pt x="36" y="201"/>
                    <a:pt x="36" y="201"/>
                    <a:pt x="36" y="201"/>
                  </a:cubicBezTo>
                  <a:cubicBezTo>
                    <a:pt x="37" y="201"/>
                    <a:pt x="37" y="201"/>
                    <a:pt x="37" y="201"/>
                  </a:cubicBezTo>
                  <a:cubicBezTo>
                    <a:pt x="36" y="200"/>
                    <a:pt x="36" y="200"/>
                    <a:pt x="36" y="200"/>
                  </a:cubicBezTo>
                  <a:cubicBezTo>
                    <a:pt x="35" y="201"/>
                    <a:pt x="35" y="201"/>
                    <a:pt x="35" y="201"/>
                  </a:cubicBezTo>
                  <a:cubicBezTo>
                    <a:pt x="35" y="201"/>
                    <a:pt x="35" y="201"/>
                    <a:pt x="35" y="201"/>
                  </a:cubicBezTo>
                  <a:cubicBezTo>
                    <a:pt x="35" y="201"/>
                    <a:pt x="35" y="201"/>
                    <a:pt x="35" y="201"/>
                  </a:cubicBezTo>
                  <a:cubicBezTo>
                    <a:pt x="34" y="201"/>
                    <a:pt x="34" y="201"/>
                    <a:pt x="34" y="201"/>
                  </a:cubicBezTo>
                  <a:cubicBezTo>
                    <a:pt x="34" y="201"/>
                    <a:pt x="34" y="201"/>
                    <a:pt x="34" y="201"/>
                  </a:cubicBezTo>
                  <a:cubicBezTo>
                    <a:pt x="35" y="201"/>
                    <a:pt x="35" y="201"/>
                    <a:pt x="35" y="201"/>
                  </a:cubicBezTo>
                  <a:cubicBezTo>
                    <a:pt x="35" y="200"/>
                    <a:pt x="35" y="200"/>
                    <a:pt x="35" y="200"/>
                  </a:cubicBezTo>
                  <a:cubicBezTo>
                    <a:pt x="34" y="200"/>
                    <a:pt x="34" y="200"/>
                    <a:pt x="34" y="200"/>
                  </a:cubicBezTo>
                  <a:cubicBezTo>
                    <a:pt x="35" y="200"/>
                    <a:pt x="35" y="200"/>
                    <a:pt x="35" y="200"/>
                  </a:cubicBezTo>
                  <a:cubicBezTo>
                    <a:pt x="35" y="199"/>
                    <a:pt x="35" y="199"/>
                    <a:pt x="35" y="199"/>
                  </a:cubicBezTo>
                  <a:cubicBezTo>
                    <a:pt x="34" y="199"/>
                    <a:pt x="34" y="199"/>
                    <a:pt x="34" y="199"/>
                  </a:cubicBezTo>
                  <a:cubicBezTo>
                    <a:pt x="34" y="199"/>
                    <a:pt x="34" y="199"/>
                    <a:pt x="34" y="199"/>
                  </a:cubicBezTo>
                  <a:cubicBezTo>
                    <a:pt x="34" y="199"/>
                    <a:pt x="34" y="199"/>
                    <a:pt x="34" y="199"/>
                  </a:cubicBezTo>
                  <a:cubicBezTo>
                    <a:pt x="34" y="199"/>
                    <a:pt x="34" y="199"/>
                    <a:pt x="34" y="199"/>
                  </a:cubicBezTo>
                  <a:cubicBezTo>
                    <a:pt x="34" y="198"/>
                    <a:pt x="34" y="198"/>
                    <a:pt x="34" y="198"/>
                  </a:cubicBezTo>
                  <a:cubicBezTo>
                    <a:pt x="33" y="198"/>
                    <a:pt x="33" y="198"/>
                    <a:pt x="33" y="198"/>
                  </a:cubicBezTo>
                  <a:cubicBezTo>
                    <a:pt x="33" y="198"/>
                    <a:pt x="33" y="198"/>
                    <a:pt x="33" y="198"/>
                  </a:cubicBezTo>
                  <a:cubicBezTo>
                    <a:pt x="33" y="198"/>
                    <a:pt x="33" y="198"/>
                    <a:pt x="33" y="198"/>
                  </a:cubicBezTo>
                  <a:cubicBezTo>
                    <a:pt x="32" y="198"/>
                    <a:pt x="32" y="198"/>
                    <a:pt x="32" y="198"/>
                  </a:cubicBezTo>
                  <a:cubicBezTo>
                    <a:pt x="33" y="197"/>
                    <a:pt x="33" y="197"/>
                    <a:pt x="33" y="197"/>
                  </a:cubicBezTo>
                  <a:cubicBezTo>
                    <a:pt x="33" y="197"/>
                    <a:pt x="33" y="197"/>
                    <a:pt x="33" y="197"/>
                  </a:cubicBezTo>
                  <a:cubicBezTo>
                    <a:pt x="34" y="197"/>
                    <a:pt x="34" y="197"/>
                    <a:pt x="34" y="197"/>
                  </a:cubicBezTo>
                  <a:cubicBezTo>
                    <a:pt x="34" y="196"/>
                    <a:pt x="34" y="196"/>
                    <a:pt x="34" y="196"/>
                  </a:cubicBezTo>
                  <a:cubicBezTo>
                    <a:pt x="34" y="196"/>
                    <a:pt x="34" y="196"/>
                    <a:pt x="34" y="196"/>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3" y="195"/>
                    <a:pt x="33" y="195"/>
                    <a:pt x="33" y="195"/>
                  </a:cubicBezTo>
                  <a:cubicBezTo>
                    <a:pt x="33" y="195"/>
                    <a:pt x="33" y="195"/>
                    <a:pt x="33" y="195"/>
                  </a:cubicBezTo>
                  <a:cubicBezTo>
                    <a:pt x="32" y="195"/>
                    <a:pt x="32" y="195"/>
                    <a:pt x="32" y="195"/>
                  </a:cubicBezTo>
                  <a:cubicBezTo>
                    <a:pt x="32" y="195"/>
                    <a:pt x="32" y="195"/>
                    <a:pt x="32" y="195"/>
                  </a:cubicBezTo>
                  <a:cubicBezTo>
                    <a:pt x="32" y="194"/>
                    <a:pt x="32" y="194"/>
                    <a:pt x="32" y="194"/>
                  </a:cubicBezTo>
                  <a:cubicBezTo>
                    <a:pt x="32" y="194"/>
                    <a:pt x="32" y="194"/>
                    <a:pt x="32" y="194"/>
                  </a:cubicBezTo>
                  <a:cubicBezTo>
                    <a:pt x="33" y="193"/>
                    <a:pt x="33" y="193"/>
                    <a:pt x="33" y="193"/>
                  </a:cubicBezTo>
                  <a:cubicBezTo>
                    <a:pt x="33" y="193"/>
                    <a:pt x="33" y="193"/>
                    <a:pt x="33" y="193"/>
                  </a:cubicBezTo>
                  <a:cubicBezTo>
                    <a:pt x="33" y="193"/>
                    <a:pt x="33" y="193"/>
                    <a:pt x="33" y="193"/>
                  </a:cubicBezTo>
                  <a:cubicBezTo>
                    <a:pt x="32" y="193"/>
                    <a:pt x="32" y="193"/>
                    <a:pt x="32" y="193"/>
                  </a:cubicBezTo>
                  <a:cubicBezTo>
                    <a:pt x="31" y="193"/>
                    <a:pt x="31" y="193"/>
                    <a:pt x="31" y="193"/>
                  </a:cubicBezTo>
                  <a:cubicBezTo>
                    <a:pt x="31" y="193"/>
                    <a:pt x="31" y="193"/>
                    <a:pt x="31" y="193"/>
                  </a:cubicBezTo>
                  <a:cubicBezTo>
                    <a:pt x="31" y="193"/>
                    <a:pt x="31" y="193"/>
                    <a:pt x="31" y="193"/>
                  </a:cubicBezTo>
                  <a:cubicBezTo>
                    <a:pt x="31" y="192"/>
                    <a:pt x="31" y="192"/>
                    <a:pt x="31" y="192"/>
                  </a:cubicBezTo>
                  <a:cubicBezTo>
                    <a:pt x="31" y="192"/>
                    <a:pt x="31" y="192"/>
                    <a:pt x="31" y="192"/>
                  </a:cubicBezTo>
                  <a:cubicBezTo>
                    <a:pt x="32" y="192"/>
                    <a:pt x="32" y="192"/>
                    <a:pt x="32" y="192"/>
                  </a:cubicBezTo>
                  <a:cubicBezTo>
                    <a:pt x="33" y="192"/>
                    <a:pt x="33" y="192"/>
                    <a:pt x="33" y="192"/>
                  </a:cubicBezTo>
                  <a:cubicBezTo>
                    <a:pt x="33" y="192"/>
                    <a:pt x="33" y="192"/>
                    <a:pt x="33" y="192"/>
                  </a:cubicBezTo>
                  <a:cubicBezTo>
                    <a:pt x="33" y="192"/>
                    <a:pt x="33" y="192"/>
                    <a:pt x="33" y="192"/>
                  </a:cubicBezTo>
                  <a:cubicBezTo>
                    <a:pt x="33" y="192"/>
                    <a:pt x="33" y="192"/>
                    <a:pt x="33" y="192"/>
                  </a:cubicBezTo>
                  <a:cubicBezTo>
                    <a:pt x="32" y="192"/>
                    <a:pt x="32" y="192"/>
                    <a:pt x="32" y="192"/>
                  </a:cubicBezTo>
                  <a:cubicBezTo>
                    <a:pt x="31" y="192"/>
                    <a:pt x="31" y="192"/>
                    <a:pt x="31" y="192"/>
                  </a:cubicBezTo>
                  <a:cubicBezTo>
                    <a:pt x="31" y="192"/>
                    <a:pt x="31" y="192"/>
                    <a:pt x="31" y="192"/>
                  </a:cubicBezTo>
                  <a:cubicBezTo>
                    <a:pt x="30" y="191"/>
                    <a:pt x="30" y="191"/>
                    <a:pt x="30" y="191"/>
                  </a:cubicBezTo>
                  <a:cubicBezTo>
                    <a:pt x="31" y="191"/>
                    <a:pt x="31" y="191"/>
                    <a:pt x="31" y="191"/>
                  </a:cubicBezTo>
                  <a:cubicBezTo>
                    <a:pt x="32" y="191"/>
                    <a:pt x="32" y="191"/>
                    <a:pt x="32" y="191"/>
                  </a:cubicBezTo>
                  <a:cubicBezTo>
                    <a:pt x="33" y="191"/>
                    <a:pt x="33" y="191"/>
                    <a:pt x="33" y="191"/>
                  </a:cubicBezTo>
                  <a:cubicBezTo>
                    <a:pt x="32" y="190"/>
                    <a:pt x="32" y="190"/>
                    <a:pt x="32" y="190"/>
                  </a:cubicBezTo>
                  <a:cubicBezTo>
                    <a:pt x="32" y="190"/>
                    <a:pt x="32" y="190"/>
                    <a:pt x="32" y="190"/>
                  </a:cubicBezTo>
                  <a:cubicBezTo>
                    <a:pt x="31" y="190"/>
                    <a:pt x="31" y="190"/>
                    <a:pt x="31" y="190"/>
                  </a:cubicBezTo>
                  <a:cubicBezTo>
                    <a:pt x="32" y="190"/>
                    <a:pt x="32" y="190"/>
                    <a:pt x="32" y="190"/>
                  </a:cubicBezTo>
                  <a:cubicBezTo>
                    <a:pt x="32" y="190"/>
                    <a:pt x="32" y="190"/>
                    <a:pt x="32" y="190"/>
                  </a:cubicBezTo>
                  <a:cubicBezTo>
                    <a:pt x="33" y="190"/>
                    <a:pt x="33" y="190"/>
                    <a:pt x="33" y="190"/>
                  </a:cubicBezTo>
                  <a:cubicBezTo>
                    <a:pt x="33" y="190"/>
                    <a:pt x="33" y="190"/>
                    <a:pt x="33" y="190"/>
                  </a:cubicBezTo>
                  <a:cubicBezTo>
                    <a:pt x="34" y="190"/>
                    <a:pt x="34" y="190"/>
                    <a:pt x="34" y="190"/>
                  </a:cubicBezTo>
                  <a:cubicBezTo>
                    <a:pt x="34" y="189"/>
                    <a:pt x="34" y="189"/>
                    <a:pt x="34" y="189"/>
                  </a:cubicBezTo>
                  <a:cubicBezTo>
                    <a:pt x="33" y="189"/>
                    <a:pt x="33" y="189"/>
                    <a:pt x="33" y="189"/>
                  </a:cubicBezTo>
                  <a:cubicBezTo>
                    <a:pt x="33" y="190"/>
                    <a:pt x="33" y="190"/>
                    <a:pt x="33" y="190"/>
                  </a:cubicBezTo>
                  <a:cubicBezTo>
                    <a:pt x="32" y="190"/>
                    <a:pt x="32" y="190"/>
                    <a:pt x="32" y="190"/>
                  </a:cubicBezTo>
                  <a:cubicBezTo>
                    <a:pt x="32" y="189"/>
                    <a:pt x="32" y="189"/>
                    <a:pt x="32" y="189"/>
                  </a:cubicBezTo>
                  <a:cubicBezTo>
                    <a:pt x="31" y="189"/>
                    <a:pt x="31" y="189"/>
                    <a:pt x="31" y="189"/>
                  </a:cubicBezTo>
                  <a:cubicBezTo>
                    <a:pt x="31" y="190"/>
                    <a:pt x="31" y="190"/>
                    <a:pt x="31" y="190"/>
                  </a:cubicBezTo>
                  <a:cubicBezTo>
                    <a:pt x="30" y="190"/>
                    <a:pt x="30" y="190"/>
                    <a:pt x="30" y="190"/>
                  </a:cubicBezTo>
                  <a:cubicBezTo>
                    <a:pt x="30" y="190"/>
                    <a:pt x="30" y="190"/>
                    <a:pt x="30" y="190"/>
                  </a:cubicBezTo>
                  <a:cubicBezTo>
                    <a:pt x="30" y="189"/>
                    <a:pt x="30" y="189"/>
                    <a:pt x="30" y="189"/>
                  </a:cubicBezTo>
                  <a:cubicBezTo>
                    <a:pt x="30" y="189"/>
                    <a:pt x="30" y="189"/>
                    <a:pt x="30" y="189"/>
                  </a:cubicBezTo>
                  <a:cubicBezTo>
                    <a:pt x="31" y="189"/>
                    <a:pt x="31" y="189"/>
                    <a:pt x="31" y="189"/>
                  </a:cubicBezTo>
                  <a:cubicBezTo>
                    <a:pt x="32" y="188"/>
                    <a:pt x="32" y="188"/>
                    <a:pt x="32" y="188"/>
                  </a:cubicBezTo>
                  <a:cubicBezTo>
                    <a:pt x="32" y="188"/>
                    <a:pt x="32" y="188"/>
                    <a:pt x="32" y="188"/>
                  </a:cubicBezTo>
                  <a:cubicBezTo>
                    <a:pt x="31" y="188"/>
                    <a:pt x="31" y="188"/>
                    <a:pt x="31" y="188"/>
                  </a:cubicBezTo>
                  <a:cubicBezTo>
                    <a:pt x="30" y="188"/>
                    <a:pt x="30" y="188"/>
                    <a:pt x="30" y="188"/>
                  </a:cubicBezTo>
                  <a:cubicBezTo>
                    <a:pt x="30" y="188"/>
                    <a:pt x="30" y="188"/>
                    <a:pt x="30" y="188"/>
                  </a:cubicBezTo>
                  <a:cubicBezTo>
                    <a:pt x="30" y="187"/>
                    <a:pt x="30" y="187"/>
                    <a:pt x="30" y="187"/>
                  </a:cubicBezTo>
                  <a:cubicBezTo>
                    <a:pt x="31" y="187"/>
                    <a:pt x="31" y="187"/>
                    <a:pt x="31" y="187"/>
                  </a:cubicBezTo>
                  <a:cubicBezTo>
                    <a:pt x="32" y="187"/>
                    <a:pt x="32" y="187"/>
                    <a:pt x="32" y="187"/>
                  </a:cubicBezTo>
                  <a:cubicBezTo>
                    <a:pt x="33" y="187"/>
                    <a:pt x="33" y="187"/>
                    <a:pt x="33" y="187"/>
                  </a:cubicBezTo>
                  <a:cubicBezTo>
                    <a:pt x="34" y="187"/>
                    <a:pt x="34" y="187"/>
                    <a:pt x="34" y="187"/>
                  </a:cubicBezTo>
                  <a:cubicBezTo>
                    <a:pt x="35" y="186"/>
                    <a:pt x="35" y="186"/>
                    <a:pt x="35" y="186"/>
                  </a:cubicBezTo>
                  <a:cubicBezTo>
                    <a:pt x="35" y="186"/>
                    <a:pt x="35" y="186"/>
                    <a:pt x="35" y="186"/>
                  </a:cubicBezTo>
                  <a:cubicBezTo>
                    <a:pt x="35" y="186"/>
                    <a:pt x="35" y="186"/>
                    <a:pt x="35" y="186"/>
                  </a:cubicBezTo>
                  <a:cubicBezTo>
                    <a:pt x="34" y="186"/>
                    <a:pt x="34" y="186"/>
                    <a:pt x="34" y="186"/>
                  </a:cubicBezTo>
                  <a:cubicBezTo>
                    <a:pt x="33" y="186"/>
                    <a:pt x="33" y="186"/>
                    <a:pt x="33" y="186"/>
                  </a:cubicBezTo>
                  <a:cubicBezTo>
                    <a:pt x="32" y="186"/>
                    <a:pt x="32" y="186"/>
                    <a:pt x="32" y="186"/>
                  </a:cubicBezTo>
                  <a:cubicBezTo>
                    <a:pt x="31" y="187"/>
                    <a:pt x="31" y="187"/>
                    <a:pt x="31" y="187"/>
                  </a:cubicBezTo>
                  <a:cubicBezTo>
                    <a:pt x="30" y="187"/>
                    <a:pt x="30" y="187"/>
                    <a:pt x="30" y="187"/>
                  </a:cubicBezTo>
                  <a:cubicBezTo>
                    <a:pt x="30" y="186"/>
                    <a:pt x="30" y="186"/>
                    <a:pt x="30" y="186"/>
                  </a:cubicBezTo>
                  <a:cubicBezTo>
                    <a:pt x="30" y="186"/>
                    <a:pt x="30" y="186"/>
                    <a:pt x="30" y="186"/>
                  </a:cubicBezTo>
                  <a:cubicBezTo>
                    <a:pt x="32" y="186"/>
                    <a:pt x="32" y="186"/>
                    <a:pt x="32" y="186"/>
                  </a:cubicBezTo>
                  <a:cubicBezTo>
                    <a:pt x="32" y="186"/>
                    <a:pt x="32" y="186"/>
                    <a:pt x="32" y="186"/>
                  </a:cubicBezTo>
                  <a:cubicBezTo>
                    <a:pt x="33" y="185"/>
                    <a:pt x="33" y="185"/>
                    <a:pt x="33" y="185"/>
                  </a:cubicBezTo>
                  <a:cubicBezTo>
                    <a:pt x="34" y="185"/>
                    <a:pt x="34" y="185"/>
                    <a:pt x="34" y="185"/>
                  </a:cubicBezTo>
                  <a:cubicBezTo>
                    <a:pt x="34" y="185"/>
                    <a:pt x="34" y="185"/>
                    <a:pt x="34" y="185"/>
                  </a:cubicBezTo>
                  <a:cubicBezTo>
                    <a:pt x="35" y="186"/>
                    <a:pt x="35" y="186"/>
                    <a:pt x="35" y="186"/>
                  </a:cubicBezTo>
                  <a:cubicBezTo>
                    <a:pt x="35" y="186"/>
                    <a:pt x="35" y="186"/>
                    <a:pt x="35" y="186"/>
                  </a:cubicBezTo>
                  <a:cubicBezTo>
                    <a:pt x="35" y="185"/>
                    <a:pt x="35" y="185"/>
                    <a:pt x="35" y="185"/>
                  </a:cubicBezTo>
                  <a:cubicBezTo>
                    <a:pt x="35" y="185"/>
                    <a:pt x="35" y="185"/>
                    <a:pt x="35" y="185"/>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5" y="184"/>
                    <a:pt x="35" y="184"/>
                    <a:pt x="35" y="184"/>
                  </a:cubicBezTo>
                  <a:cubicBezTo>
                    <a:pt x="35" y="184"/>
                    <a:pt x="35" y="184"/>
                    <a:pt x="35" y="184"/>
                  </a:cubicBezTo>
                  <a:cubicBezTo>
                    <a:pt x="35" y="184"/>
                    <a:pt x="35" y="184"/>
                    <a:pt x="35" y="184"/>
                  </a:cubicBezTo>
                  <a:cubicBezTo>
                    <a:pt x="36" y="185"/>
                    <a:pt x="36" y="185"/>
                    <a:pt x="36" y="185"/>
                  </a:cubicBezTo>
                  <a:cubicBezTo>
                    <a:pt x="36" y="185"/>
                    <a:pt x="36" y="185"/>
                    <a:pt x="36" y="185"/>
                  </a:cubicBezTo>
                  <a:cubicBezTo>
                    <a:pt x="37" y="185"/>
                    <a:pt x="37" y="185"/>
                    <a:pt x="37" y="185"/>
                  </a:cubicBezTo>
                  <a:cubicBezTo>
                    <a:pt x="36" y="184"/>
                    <a:pt x="36" y="184"/>
                    <a:pt x="36" y="184"/>
                  </a:cubicBezTo>
                  <a:cubicBezTo>
                    <a:pt x="36" y="184"/>
                    <a:pt x="36" y="184"/>
                    <a:pt x="36" y="184"/>
                  </a:cubicBezTo>
                  <a:cubicBezTo>
                    <a:pt x="36" y="183"/>
                    <a:pt x="36" y="183"/>
                    <a:pt x="36" y="183"/>
                  </a:cubicBezTo>
                  <a:cubicBezTo>
                    <a:pt x="36" y="182"/>
                    <a:pt x="36" y="182"/>
                    <a:pt x="36" y="182"/>
                  </a:cubicBezTo>
                  <a:cubicBezTo>
                    <a:pt x="36" y="182"/>
                    <a:pt x="36" y="182"/>
                    <a:pt x="36" y="182"/>
                  </a:cubicBezTo>
                  <a:cubicBezTo>
                    <a:pt x="36" y="182"/>
                    <a:pt x="36" y="182"/>
                    <a:pt x="36" y="182"/>
                  </a:cubicBezTo>
                  <a:cubicBezTo>
                    <a:pt x="35" y="183"/>
                    <a:pt x="35" y="183"/>
                    <a:pt x="35" y="183"/>
                  </a:cubicBezTo>
                  <a:cubicBezTo>
                    <a:pt x="35" y="183"/>
                    <a:pt x="35" y="183"/>
                    <a:pt x="35" y="183"/>
                  </a:cubicBezTo>
                  <a:cubicBezTo>
                    <a:pt x="35" y="182"/>
                    <a:pt x="35" y="182"/>
                    <a:pt x="35" y="182"/>
                  </a:cubicBezTo>
                  <a:cubicBezTo>
                    <a:pt x="34" y="182"/>
                    <a:pt x="34" y="182"/>
                    <a:pt x="34" y="182"/>
                  </a:cubicBezTo>
                  <a:cubicBezTo>
                    <a:pt x="33" y="183"/>
                    <a:pt x="33" y="183"/>
                    <a:pt x="33" y="183"/>
                  </a:cubicBezTo>
                  <a:cubicBezTo>
                    <a:pt x="33" y="184"/>
                    <a:pt x="33" y="184"/>
                    <a:pt x="33" y="184"/>
                  </a:cubicBezTo>
                  <a:cubicBezTo>
                    <a:pt x="32" y="183"/>
                    <a:pt x="32" y="183"/>
                    <a:pt x="32" y="183"/>
                  </a:cubicBezTo>
                  <a:cubicBezTo>
                    <a:pt x="33" y="183"/>
                    <a:pt x="33" y="183"/>
                    <a:pt x="33" y="183"/>
                  </a:cubicBezTo>
                  <a:cubicBezTo>
                    <a:pt x="33" y="183"/>
                    <a:pt x="33" y="183"/>
                    <a:pt x="33" y="183"/>
                  </a:cubicBezTo>
                  <a:cubicBezTo>
                    <a:pt x="33" y="183"/>
                    <a:pt x="33" y="183"/>
                    <a:pt x="33" y="183"/>
                  </a:cubicBezTo>
                  <a:cubicBezTo>
                    <a:pt x="32" y="183"/>
                    <a:pt x="32" y="183"/>
                    <a:pt x="32" y="183"/>
                  </a:cubicBezTo>
                  <a:cubicBezTo>
                    <a:pt x="32" y="183"/>
                    <a:pt x="32" y="183"/>
                    <a:pt x="32" y="183"/>
                  </a:cubicBezTo>
                  <a:cubicBezTo>
                    <a:pt x="32" y="183"/>
                    <a:pt x="32" y="183"/>
                    <a:pt x="32" y="183"/>
                  </a:cubicBezTo>
                  <a:cubicBezTo>
                    <a:pt x="31" y="184"/>
                    <a:pt x="31" y="184"/>
                    <a:pt x="31" y="184"/>
                  </a:cubicBezTo>
                  <a:cubicBezTo>
                    <a:pt x="30" y="184"/>
                    <a:pt x="30" y="184"/>
                    <a:pt x="30" y="184"/>
                  </a:cubicBezTo>
                  <a:cubicBezTo>
                    <a:pt x="30" y="185"/>
                    <a:pt x="30" y="185"/>
                    <a:pt x="30" y="185"/>
                  </a:cubicBezTo>
                  <a:cubicBezTo>
                    <a:pt x="29" y="185"/>
                    <a:pt x="29" y="185"/>
                    <a:pt x="29" y="185"/>
                  </a:cubicBezTo>
                  <a:cubicBezTo>
                    <a:pt x="29" y="185"/>
                    <a:pt x="29" y="185"/>
                    <a:pt x="29" y="185"/>
                  </a:cubicBezTo>
                  <a:cubicBezTo>
                    <a:pt x="29" y="184"/>
                    <a:pt x="29" y="184"/>
                    <a:pt x="29" y="184"/>
                  </a:cubicBezTo>
                  <a:cubicBezTo>
                    <a:pt x="29" y="183"/>
                    <a:pt x="29" y="183"/>
                    <a:pt x="29" y="183"/>
                  </a:cubicBezTo>
                  <a:cubicBezTo>
                    <a:pt x="29" y="183"/>
                    <a:pt x="29" y="183"/>
                    <a:pt x="29" y="183"/>
                  </a:cubicBezTo>
                  <a:cubicBezTo>
                    <a:pt x="29" y="182"/>
                    <a:pt x="29" y="182"/>
                    <a:pt x="29" y="182"/>
                  </a:cubicBezTo>
                  <a:cubicBezTo>
                    <a:pt x="29" y="182"/>
                    <a:pt x="29" y="182"/>
                    <a:pt x="29" y="182"/>
                  </a:cubicBezTo>
                  <a:cubicBezTo>
                    <a:pt x="30" y="182"/>
                    <a:pt x="30" y="182"/>
                    <a:pt x="30" y="182"/>
                  </a:cubicBezTo>
                  <a:cubicBezTo>
                    <a:pt x="31" y="181"/>
                    <a:pt x="31" y="181"/>
                    <a:pt x="31" y="181"/>
                  </a:cubicBezTo>
                  <a:cubicBezTo>
                    <a:pt x="32" y="181"/>
                    <a:pt x="32" y="181"/>
                    <a:pt x="32" y="181"/>
                  </a:cubicBezTo>
                  <a:cubicBezTo>
                    <a:pt x="32" y="181"/>
                    <a:pt x="32" y="181"/>
                    <a:pt x="32" y="181"/>
                  </a:cubicBezTo>
                  <a:cubicBezTo>
                    <a:pt x="32" y="181"/>
                    <a:pt x="32" y="181"/>
                    <a:pt x="32" y="181"/>
                  </a:cubicBezTo>
                  <a:cubicBezTo>
                    <a:pt x="32" y="180"/>
                    <a:pt x="32" y="180"/>
                    <a:pt x="32" y="180"/>
                  </a:cubicBezTo>
                  <a:cubicBezTo>
                    <a:pt x="32" y="180"/>
                    <a:pt x="32" y="180"/>
                    <a:pt x="32" y="180"/>
                  </a:cubicBezTo>
                  <a:cubicBezTo>
                    <a:pt x="31" y="181"/>
                    <a:pt x="31" y="181"/>
                    <a:pt x="31" y="181"/>
                  </a:cubicBezTo>
                  <a:cubicBezTo>
                    <a:pt x="31" y="181"/>
                    <a:pt x="31" y="181"/>
                    <a:pt x="31" y="181"/>
                  </a:cubicBezTo>
                  <a:cubicBezTo>
                    <a:pt x="31" y="181"/>
                    <a:pt x="31" y="181"/>
                    <a:pt x="31" y="181"/>
                  </a:cubicBezTo>
                  <a:cubicBezTo>
                    <a:pt x="30" y="181"/>
                    <a:pt x="30" y="181"/>
                    <a:pt x="30" y="181"/>
                  </a:cubicBezTo>
                  <a:cubicBezTo>
                    <a:pt x="29" y="181"/>
                    <a:pt x="29" y="181"/>
                    <a:pt x="29" y="181"/>
                  </a:cubicBezTo>
                  <a:cubicBezTo>
                    <a:pt x="29" y="181"/>
                    <a:pt x="29" y="181"/>
                    <a:pt x="29" y="181"/>
                  </a:cubicBezTo>
                  <a:cubicBezTo>
                    <a:pt x="29" y="180"/>
                    <a:pt x="29" y="180"/>
                    <a:pt x="29" y="180"/>
                  </a:cubicBezTo>
                  <a:cubicBezTo>
                    <a:pt x="30" y="179"/>
                    <a:pt x="30" y="179"/>
                    <a:pt x="30" y="179"/>
                  </a:cubicBezTo>
                  <a:cubicBezTo>
                    <a:pt x="30" y="179"/>
                    <a:pt x="30" y="179"/>
                    <a:pt x="30" y="179"/>
                  </a:cubicBezTo>
                  <a:cubicBezTo>
                    <a:pt x="29" y="178"/>
                    <a:pt x="29" y="178"/>
                    <a:pt x="29" y="178"/>
                  </a:cubicBezTo>
                  <a:cubicBezTo>
                    <a:pt x="29" y="178"/>
                    <a:pt x="29" y="178"/>
                    <a:pt x="29" y="178"/>
                  </a:cubicBezTo>
                  <a:cubicBezTo>
                    <a:pt x="29" y="179"/>
                    <a:pt x="29" y="179"/>
                    <a:pt x="29" y="179"/>
                  </a:cubicBezTo>
                  <a:cubicBezTo>
                    <a:pt x="28" y="179"/>
                    <a:pt x="28" y="179"/>
                    <a:pt x="28" y="179"/>
                  </a:cubicBezTo>
                  <a:cubicBezTo>
                    <a:pt x="28" y="178"/>
                    <a:pt x="28" y="178"/>
                    <a:pt x="28" y="178"/>
                  </a:cubicBezTo>
                  <a:cubicBezTo>
                    <a:pt x="29" y="178"/>
                    <a:pt x="29" y="178"/>
                    <a:pt x="29" y="178"/>
                  </a:cubicBezTo>
                  <a:cubicBezTo>
                    <a:pt x="30" y="178"/>
                    <a:pt x="30" y="178"/>
                    <a:pt x="30" y="178"/>
                  </a:cubicBezTo>
                  <a:cubicBezTo>
                    <a:pt x="30" y="177"/>
                    <a:pt x="30" y="177"/>
                    <a:pt x="30" y="177"/>
                  </a:cubicBezTo>
                  <a:cubicBezTo>
                    <a:pt x="31" y="177"/>
                    <a:pt x="31" y="177"/>
                    <a:pt x="31" y="177"/>
                  </a:cubicBezTo>
                  <a:cubicBezTo>
                    <a:pt x="32" y="177"/>
                    <a:pt x="32" y="177"/>
                    <a:pt x="32" y="177"/>
                  </a:cubicBezTo>
                  <a:cubicBezTo>
                    <a:pt x="32" y="176"/>
                    <a:pt x="32" y="176"/>
                    <a:pt x="32" y="176"/>
                  </a:cubicBezTo>
                  <a:cubicBezTo>
                    <a:pt x="32" y="176"/>
                    <a:pt x="32" y="176"/>
                    <a:pt x="32" y="176"/>
                  </a:cubicBezTo>
                  <a:cubicBezTo>
                    <a:pt x="33" y="176"/>
                    <a:pt x="33" y="176"/>
                    <a:pt x="33" y="176"/>
                  </a:cubicBezTo>
                  <a:cubicBezTo>
                    <a:pt x="33" y="176"/>
                    <a:pt x="33" y="176"/>
                    <a:pt x="33" y="176"/>
                  </a:cubicBezTo>
                  <a:cubicBezTo>
                    <a:pt x="33" y="175"/>
                    <a:pt x="33" y="175"/>
                    <a:pt x="33" y="175"/>
                  </a:cubicBezTo>
                  <a:cubicBezTo>
                    <a:pt x="35" y="175"/>
                    <a:pt x="35" y="175"/>
                    <a:pt x="35" y="175"/>
                  </a:cubicBezTo>
                  <a:cubicBezTo>
                    <a:pt x="35" y="176"/>
                    <a:pt x="35" y="176"/>
                    <a:pt x="35" y="176"/>
                  </a:cubicBezTo>
                  <a:cubicBezTo>
                    <a:pt x="36" y="176"/>
                    <a:pt x="36" y="176"/>
                    <a:pt x="36" y="176"/>
                  </a:cubicBezTo>
                  <a:cubicBezTo>
                    <a:pt x="35" y="175"/>
                    <a:pt x="35" y="175"/>
                    <a:pt x="35" y="175"/>
                  </a:cubicBezTo>
                  <a:cubicBezTo>
                    <a:pt x="35" y="175"/>
                    <a:pt x="35" y="175"/>
                    <a:pt x="35" y="175"/>
                  </a:cubicBezTo>
                  <a:cubicBezTo>
                    <a:pt x="34" y="175"/>
                    <a:pt x="34" y="175"/>
                    <a:pt x="34" y="175"/>
                  </a:cubicBezTo>
                  <a:cubicBezTo>
                    <a:pt x="34" y="174"/>
                    <a:pt x="34" y="174"/>
                    <a:pt x="34" y="174"/>
                  </a:cubicBezTo>
                  <a:cubicBezTo>
                    <a:pt x="32" y="175"/>
                    <a:pt x="32" y="175"/>
                    <a:pt x="32" y="175"/>
                  </a:cubicBezTo>
                  <a:cubicBezTo>
                    <a:pt x="32" y="175"/>
                    <a:pt x="32" y="175"/>
                    <a:pt x="32" y="175"/>
                  </a:cubicBezTo>
                  <a:cubicBezTo>
                    <a:pt x="31" y="176"/>
                    <a:pt x="31" y="176"/>
                    <a:pt x="31" y="176"/>
                  </a:cubicBezTo>
                  <a:cubicBezTo>
                    <a:pt x="31" y="176"/>
                    <a:pt x="31" y="176"/>
                    <a:pt x="31" y="176"/>
                  </a:cubicBezTo>
                  <a:cubicBezTo>
                    <a:pt x="31" y="176"/>
                    <a:pt x="31" y="176"/>
                    <a:pt x="31" y="176"/>
                  </a:cubicBezTo>
                  <a:cubicBezTo>
                    <a:pt x="30" y="177"/>
                    <a:pt x="30" y="177"/>
                    <a:pt x="30" y="177"/>
                  </a:cubicBezTo>
                  <a:cubicBezTo>
                    <a:pt x="29" y="177"/>
                    <a:pt x="29" y="177"/>
                    <a:pt x="29" y="177"/>
                  </a:cubicBezTo>
                  <a:cubicBezTo>
                    <a:pt x="29" y="177"/>
                    <a:pt x="29" y="177"/>
                    <a:pt x="29" y="177"/>
                  </a:cubicBezTo>
                  <a:cubicBezTo>
                    <a:pt x="29" y="177"/>
                    <a:pt x="29" y="177"/>
                    <a:pt x="29" y="177"/>
                  </a:cubicBezTo>
                  <a:cubicBezTo>
                    <a:pt x="29" y="176"/>
                    <a:pt x="29" y="176"/>
                    <a:pt x="29" y="176"/>
                  </a:cubicBezTo>
                  <a:cubicBezTo>
                    <a:pt x="28" y="176"/>
                    <a:pt x="28" y="176"/>
                    <a:pt x="28" y="176"/>
                  </a:cubicBezTo>
                  <a:cubicBezTo>
                    <a:pt x="29" y="176"/>
                    <a:pt x="29" y="176"/>
                    <a:pt x="29" y="176"/>
                  </a:cubicBezTo>
                  <a:cubicBezTo>
                    <a:pt x="29" y="175"/>
                    <a:pt x="29" y="175"/>
                    <a:pt x="29" y="175"/>
                  </a:cubicBezTo>
                  <a:cubicBezTo>
                    <a:pt x="28" y="175"/>
                    <a:pt x="28" y="175"/>
                    <a:pt x="28" y="175"/>
                  </a:cubicBezTo>
                  <a:cubicBezTo>
                    <a:pt x="28" y="175"/>
                    <a:pt x="28" y="175"/>
                    <a:pt x="28" y="175"/>
                  </a:cubicBezTo>
                  <a:cubicBezTo>
                    <a:pt x="27" y="175"/>
                    <a:pt x="27" y="175"/>
                    <a:pt x="27" y="175"/>
                  </a:cubicBezTo>
                  <a:cubicBezTo>
                    <a:pt x="27" y="174"/>
                    <a:pt x="27" y="174"/>
                    <a:pt x="27" y="174"/>
                  </a:cubicBezTo>
                  <a:cubicBezTo>
                    <a:pt x="28" y="174"/>
                    <a:pt x="28" y="174"/>
                    <a:pt x="28" y="174"/>
                  </a:cubicBezTo>
                  <a:cubicBezTo>
                    <a:pt x="29" y="174"/>
                    <a:pt x="29" y="174"/>
                    <a:pt x="29" y="174"/>
                  </a:cubicBezTo>
                  <a:cubicBezTo>
                    <a:pt x="29" y="173"/>
                    <a:pt x="29" y="173"/>
                    <a:pt x="29" y="173"/>
                  </a:cubicBezTo>
                  <a:cubicBezTo>
                    <a:pt x="30" y="174"/>
                    <a:pt x="30" y="174"/>
                    <a:pt x="30" y="174"/>
                  </a:cubicBezTo>
                  <a:cubicBezTo>
                    <a:pt x="30" y="174"/>
                    <a:pt x="30" y="174"/>
                    <a:pt x="30" y="174"/>
                  </a:cubicBezTo>
                  <a:cubicBezTo>
                    <a:pt x="31" y="174"/>
                    <a:pt x="31" y="174"/>
                    <a:pt x="31" y="174"/>
                  </a:cubicBezTo>
                  <a:cubicBezTo>
                    <a:pt x="32" y="173"/>
                    <a:pt x="32" y="173"/>
                    <a:pt x="32" y="173"/>
                  </a:cubicBezTo>
                  <a:cubicBezTo>
                    <a:pt x="32" y="173"/>
                    <a:pt x="32" y="173"/>
                    <a:pt x="32" y="173"/>
                  </a:cubicBezTo>
                  <a:cubicBezTo>
                    <a:pt x="33" y="173"/>
                    <a:pt x="33" y="173"/>
                    <a:pt x="33" y="173"/>
                  </a:cubicBezTo>
                  <a:cubicBezTo>
                    <a:pt x="32" y="173"/>
                    <a:pt x="32" y="173"/>
                    <a:pt x="32" y="173"/>
                  </a:cubicBezTo>
                  <a:cubicBezTo>
                    <a:pt x="32" y="172"/>
                    <a:pt x="32" y="172"/>
                    <a:pt x="32" y="172"/>
                  </a:cubicBezTo>
                  <a:cubicBezTo>
                    <a:pt x="31" y="173"/>
                    <a:pt x="31" y="173"/>
                    <a:pt x="31" y="173"/>
                  </a:cubicBezTo>
                  <a:cubicBezTo>
                    <a:pt x="30" y="173"/>
                    <a:pt x="30" y="173"/>
                    <a:pt x="30" y="173"/>
                  </a:cubicBezTo>
                  <a:cubicBezTo>
                    <a:pt x="30" y="173"/>
                    <a:pt x="30" y="173"/>
                    <a:pt x="30" y="173"/>
                  </a:cubicBezTo>
                  <a:cubicBezTo>
                    <a:pt x="29" y="173"/>
                    <a:pt x="29" y="173"/>
                    <a:pt x="29" y="173"/>
                  </a:cubicBezTo>
                  <a:cubicBezTo>
                    <a:pt x="29" y="173"/>
                    <a:pt x="29" y="173"/>
                    <a:pt x="29" y="173"/>
                  </a:cubicBezTo>
                  <a:cubicBezTo>
                    <a:pt x="29" y="173"/>
                    <a:pt x="29" y="173"/>
                    <a:pt x="29" y="173"/>
                  </a:cubicBezTo>
                  <a:cubicBezTo>
                    <a:pt x="28" y="174"/>
                    <a:pt x="28" y="174"/>
                    <a:pt x="28" y="174"/>
                  </a:cubicBezTo>
                  <a:cubicBezTo>
                    <a:pt x="28" y="173"/>
                    <a:pt x="28" y="173"/>
                    <a:pt x="28" y="173"/>
                  </a:cubicBezTo>
                  <a:cubicBezTo>
                    <a:pt x="27" y="173"/>
                    <a:pt x="27" y="173"/>
                    <a:pt x="27" y="173"/>
                  </a:cubicBezTo>
                  <a:cubicBezTo>
                    <a:pt x="27" y="173"/>
                    <a:pt x="27" y="173"/>
                    <a:pt x="27" y="173"/>
                  </a:cubicBezTo>
                  <a:cubicBezTo>
                    <a:pt x="26" y="173"/>
                    <a:pt x="26" y="173"/>
                    <a:pt x="26" y="173"/>
                  </a:cubicBezTo>
                  <a:cubicBezTo>
                    <a:pt x="27" y="173"/>
                    <a:pt x="27" y="173"/>
                    <a:pt x="27" y="173"/>
                  </a:cubicBezTo>
                  <a:cubicBezTo>
                    <a:pt x="27" y="173"/>
                    <a:pt x="27" y="173"/>
                    <a:pt x="27" y="173"/>
                  </a:cubicBezTo>
                  <a:cubicBezTo>
                    <a:pt x="28" y="172"/>
                    <a:pt x="28" y="172"/>
                    <a:pt x="28" y="172"/>
                  </a:cubicBezTo>
                  <a:cubicBezTo>
                    <a:pt x="30" y="172"/>
                    <a:pt x="30" y="172"/>
                    <a:pt x="30" y="172"/>
                  </a:cubicBezTo>
                  <a:cubicBezTo>
                    <a:pt x="30" y="171"/>
                    <a:pt x="30" y="171"/>
                    <a:pt x="30" y="171"/>
                  </a:cubicBezTo>
                  <a:cubicBezTo>
                    <a:pt x="32" y="171"/>
                    <a:pt x="32" y="171"/>
                    <a:pt x="32" y="171"/>
                  </a:cubicBezTo>
                  <a:cubicBezTo>
                    <a:pt x="32" y="171"/>
                    <a:pt x="32" y="171"/>
                    <a:pt x="32" y="171"/>
                  </a:cubicBezTo>
                  <a:cubicBezTo>
                    <a:pt x="34" y="169"/>
                    <a:pt x="34" y="169"/>
                    <a:pt x="34" y="169"/>
                  </a:cubicBezTo>
                  <a:cubicBezTo>
                    <a:pt x="35" y="169"/>
                    <a:pt x="35" y="169"/>
                    <a:pt x="35" y="169"/>
                  </a:cubicBezTo>
                  <a:cubicBezTo>
                    <a:pt x="36" y="168"/>
                    <a:pt x="36" y="168"/>
                    <a:pt x="36" y="168"/>
                  </a:cubicBezTo>
                  <a:cubicBezTo>
                    <a:pt x="37" y="168"/>
                    <a:pt x="37" y="168"/>
                    <a:pt x="37" y="168"/>
                  </a:cubicBezTo>
                  <a:cubicBezTo>
                    <a:pt x="37" y="168"/>
                    <a:pt x="37" y="168"/>
                    <a:pt x="37" y="168"/>
                  </a:cubicBezTo>
                  <a:cubicBezTo>
                    <a:pt x="37" y="168"/>
                    <a:pt x="37" y="168"/>
                    <a:pt x="37" y="168"/>
                  </a:cubicBezTo>
                  <a:cubicBezTo>
                    <a:pt x="36" y="167"/>
                    <a:pt x="36" y="167"/>
                    <a:pt x="36" y="167"/>
                  </a:cubicBezTo>
                  <a:cubicBezTo>
                    <a:pt x="35" y="168"/>
                    <a:pt x="35" y="168"/>
                    <a:pt x="35" y="168"/>
                  </a:cubicBezTo>
                  <a:cubicBezTo>
                    <a:pt x="33" y="169"/>
                    <a:pt x="33" y="169"/>
                    <a:pt x="33" y="169"/>
                  </a:cubicBezTo>
                  <a:cubicBezTo>
                    <a:pt x="32" y="170"/>
                    <a:pt x="32" y="170"/>
                    <a:pt x="32" y="170"/>
                  </a:cubicBezTo>
                  <a:cubicBezTo>
                    <a:pt x="32" y="170"/>
                    <a:pt x="32" y="170"/>
                    <a:pt x="32" y="170"/>
                  </a:cubicBezTo>
                  <a:cubicBezTo>
                    <a:pt x="31" y="171"/>
                    <a:pt x="31" y="171"/>
                    <a:pt x="31" y="171"/>
                  </a:cubicBezTo>
                  <a:cubicBezTo>
                    <a:pt x="29" y="171"/>
                    <a:pt x="29" y="171"/>
                    <a:pt x="29" y="171"/>
                  </a:cubicBezTo>
                  <a:cubicBezTo>
                    <a:pt x="29" y="171"/>
                    <a:pt x="29" y="171"/>
                    <a:pt x="29" y="171"/>
                  </a:cubicBezTo>
                  <a:cubicBezTo>
                    <a:pt x="27" y="172"/>
                    <a:pt x="27" y="172"/>
                    <a:pt x="27" y="172"/>
                  </a:cubicBezTo>
                  <a:cubicBezTo>
                    <a:pt x="26" y="172"/>
                    <a:pt x="26" y="172"/>
                    <a:pt x="26" y="172"/>
                  </a:cubicBezTo>
                  <a:cubicBezTo>
                    <a:pt x="26" y="172"/>
                    <a:pt x="26" y="172"/>
                    <a:pt x="26" y="172"/>
                  </a:cubicBezTo>
                  <a:cubicBezTo>
                    <a:pt x="27" y="171"/>
                    <a:pt x="27" y="171"/>
                    <a:pt x="27" y="171"/>
                  </a:cubicBezTo>
                  <a:cubicBezTo>
                    <a:pt x="26" y="170"/>
                    <a:pt x="26" y="170"/>
                    <a:pt x="26" y="170"/>
                  </a:cubicBezTo>
                  <a:cubicBezTo>
                    <a:pt x="27" y="169"/>
                    <a:pt x="27" y="169"/>
                    <a:pt x="27" y="169"/>
                  </a:cubicBezTo>
                  <a:cubicBezTo>
                    <a:pt x="27" y="169"/>
                    <a:pt x="27" y="169"/>
                    <a:pt x="27" y="169"/>
                  </a:cubicBezTo>
                  <a:cubicBezTo>
                    <a:pt x="28" y="170"/>
                    <a:pt x="28" y="170"/>
                    <a:pt x="28" y="170"/>
                  </a:cubicBezTo>
                  <a:cubicBezTo>
                    <a:pt x="29" y="170"/>
                    <a:pt x="29" y="170"/>
                    <a:pt x="29" y="170"/>
                  </a:cubicBezTo>
                  <a:cubicBezTo>
                    <a:pt x="30" y="170"/>
                    <a:pt x="30" y="170"/>
                    <a:pt x="30" y="170"/>
                  </a:cubicBezTo>
                  <a:cubicBezTo>
                    <a:pt x="30" y="170"/>
                    <a:pt x="30" y="170"/>
                    <a:pt x="30" y="170"/>
                  </a:cubicBezTo>
                  <a:cubicBezTo>
                    <a:pt x="30" y="169"/>
                    <a:pt x="30" y="169"/>
                    <a:pt x="30" y="169"/>
                  </a:cubicBezTo>
                  <a:cubicBezTo>
                    <a:pt x="30" y="169"/>
                    <a:pt x="30" y="169"/>
                    <a:pt x="30" y="169"/>
                  </a:cubicBezTo>
                  <a:cubicBezTo>
                    <a:pt x="29" y="169"/>
                    <a:pt x="29" y="169"/>
                    <a:pt x="29" y="169"/>
                  </a:cubicBezTo>
                  <a:cubicBezTo>
                    <a:pt x="28" y="169"/>
                    <a:pt x="28" y="169"/>
                    <a:pt x="28" y="169"/>
                  </a:cubicBezTo>
                  <a:cubicBezTo>
                    <a:pt x="28" y="169"/>
                    <a:pt x="28" y="169"/>
                    <a:pt x="28" y="169"/>
                  </a:cubicBezTo>
                  <a:cubicBezTo>
                    <a:pt x="28" y="169"/>
                    <a:pt x="28" y="169"/>
                    <a:pt x="28" y="169"/>
                  </a:cubicBezTo>
                  <a:cubicBezTo>
                    <a:pt x="28" y="168"/>
                    <a:pt x="28" y="168"/>
                    <a:pt x="28" y="168"/>
                  </a:cubicBezTo>
                  <a:cubicBezTo>
                    <a:pt x="28" y="168"/>
                    <a:pt x="28" y="168"/>
                    <a:pt x="28" y="168"/>
                  </a:cubicBezTo>
                  <a:cubicBezTo>
                    <a:pt x="29" y="169"/>
                    <a:pt x="29" y="169"/>
                    <a:pt x="29" y="169"/>
                  </a:cubicBezTo>
                  <a:cubicBezTo>
                    <a:pt x="30" y="169"/>
                    <a:pt x="30" y="169"/>
                    <a:pt x="30" y="169"/>
                  </a:cubicBezTo>
                  <a:cubicBezTo>
                    <a:pt x="31" y="168"/>
                    <a:pt x="31" y="168"/>
                    <a:pt x="31" y="168"/>
                  </a:cubicBezTo>
                  <a:cubicBezTo>
                    <a:pt x="31" y="168"/>
                    <a:pt x="31" y="168"/>
                    <a:pt x="31" y="168"/>
                  </a:cubicBezTo>
                  <a:cubicBezTo>
                    <a:pt x="30" y="168"/>
                    <a:pt x="30" y="168"/>
                    <a:pt x="30" y="168"/>
                  </a:cubicBezTo>
                  <a:cubicBezTo>
                    <a:pt x="30" y="168"/>
                    <a:pt x="30" y="168"/>
                    <a:pt x="30" y="168"/>
                  </a:cubicBezTo>
                  <a:cubicBezTo>
                    <a:pt x="29" y="168"/>
                    <a:pt x="29" y="168"/>
                    <a:pt x="29" y="168"/>
                  </a:cubicBezTo>
                  <a:cubicBezTo>
                    <a:pt x="30" y="167"/>
                    <a:pt x="30" y="167"/>
                    <a:pt x="30" y="167"/>
                  </a:cubicBezTo>
                  <a:cubicBezTo>
                    <a:pt x="30" y="167"/>
                    <a:pt x="30" y="167"/>
                    <a:pt x="30" y="167"/>
                  </a:cubicBezTo>
                  <a:cubicBezTo>
                    <a:pt x="31" y="167"/>
                    <a:pt x="31" y="167"/>
                    <a:pt x="31" y="167"/>
                  </a:cubicBezTo>
                  <a:cubicBezTo>
                    <a:pt x="31" y="167"/>
                    <a:pt x="31" y="167"/>
                    <a:pt x="31" y="167"/>
                  </a:cubicBezTo>
                  <a:cubicBezTo>
                    <a:pt x="31" y="167"/>
                    <a:pt x="31" y="167"/>
                    <a:pt x="31" y="167"/>
                  </a:cubicBezTo>
                  <a:cubicBezTo>
                    <a:pt x="32" y="167"/>
                    <a:pt x="32" y="167"/>
                    <a:pt x="32" y="167"/>
                  </a:cubicBezTo>
                  <a:cubicBezTo>
                    <a:pt x="32" y="167"/>
                    <a:pt x="32" y="167"/>
                    <a:pt x="32" y="167"/>
                  </a:cubicBezTo>
                  <a:cubicBezTo>
                    <a:pt x="32" y="166"/>
                    <a:pt x="32" y="166"/>
                    <a:pt x="32" y="166"/>
                  </a:cubicBezTo>
                  <a:cubicBezTo>
                    <a:pt x="32" y="166"/>
                    <a:pt x="32" y="166"/>
                    <a:pt x="32" y="166"/>
                  </a:cubicBezTo>
                  <a:cubicBezTo>
                    <a:pt x="31" y="166"/>
                    <a:pt x="31" y="166"/>
                    <a:pt x="31" y="166"/>
                  </a:cubicBezTo>
                  <a:cubicBezTo>
                    <a:pt x="31" y="166"/>
                    <a:pt x="31" y="166"/>
                    <a:pt x="31" y="166"/>
                  </a:cubicBezTo>
                  <a:cubicBezTo>
                    <a:pt x="30" y="166"/>
                    <a:pt x="30" y="166"/>
                    <a:pt x="30" y="166"/>
                  </a:cubicBezTo>
                  <a:cubicBezTo>
                    <a:pt x="28" y="166"/>
                    <a:pt x="28" y="166"/>
                    <a:pt x="28" y="166"/>
                  </a:cubicBezTo>
                  <a:cubicBezTo>
                    <a:pt x="27" y="166"/>
                    <a:pt x="27" y="166"/>
                    <a:pt x="27" y="166"/>
                  </a:cubicBezTo>
                  <a:cubicBezTo>
                    <a:pt x="27" y="166"/>
                    <a:pt x="27" y="166"/>
                    <a:pt x="27" y="166"/>
                  </a:cubicBezTo>
                  <a:cubicBezTo>
                    <a:pt x="27" y="165"/>
                    <a:pt x="27" y="165"/>
                    <a:pt x="27" y="165"/>
                  </a:cubicBezTo>
                  <a:cubicBezTo>
                    <a:pt x="28" y="165"/>
                    <a:pt x="28" y="165"/>
                    <a:pt x="28" y="165"/>
                  </a:cubicBezTo>
                  <a:cubicBezTo>
                    <a:pt x="28" y="165"/>
                    <a:pt x="28" y="165"/>
                    <a:pt x="28" y="165"/>
                  </a:cubicBezTo>
                  <a:cubicBezTo>
                    <a:pt x="29" y="165"/>
                    <a:pt x="29" y="165"/>
                    <a:pt x="29" y="165"/>
                  </a:cubicBezTo>
                  <a:cubicBezTo>
                    <a:pt x="28" y="165"/>
                    <a:pt x="28" y="165"/>
                    <a:pt x="28" y="165"/>
                  </a:cubicBezTo>
                  <a:cubicBezTo>
                    <a:pt x="28" y="165"/>
                    <a:pt x="28" y="165"/>
                    <a:pt x="28" y="165"/>
                  </a:cubicBezTo>
                  <a:cubicBezTo>
                    <a:pt x="27" y="165"/>
                    <a:pt x="27" y="165"/>
                    <a:pt x="27" y="165"/>
                  </a:cubicBezTo>
                  <a:cubicBezTo>
                    <a:pt x="27" y="164"/>
                    <a:pt x="27" y="164"/>
                    <a:pt x="27" y="164"/>
                  </a:cubicBezTo>
                  <a:cubicBezTo>
                    <a:pt x="29" y="164"/>
                    <a:pt x="29" y="164"/>
                    <a:pt x="29" y="164"/>
                  </a:cubicBezTo>
                  <a:cubicBezTo>
                    <a:pt x="29" y="164"/>
                    <a:pt x="29" y="164"/>
                    <a:pt x="29" y="164"/>
                  </a:cubicBezTo>
                  <a:cubicBezTo>
                    <a:pt x="30" y="164"/>
                    <a:pt x="30" y="164"/>
                    <a:pt x="30" y="164"/>
                  </a:cubicBezTo>
                  <a:cubicBezTo>
                    <a:pt x="33" y="164"/>
                    <a:pt x="33" y="164"/>
                    <a:pt x="33" y="164"/>
                  </a:cubicBezTo>
                  <a:cubicBezTo>
                    <a:pt x="33" y="164"/>
                    <a:pt x="33" y="164"/>
                    <a:pt x="33" y="164"/>
                  </a:cubicBezTo>
                  <a:cubicBezTo>
                    <a:pt x="34" y="164"/>
                    <a:pt x="34" y="164"/>
                    <a:pt x="34" y="164"/>
                  </a:cubicBezTo>
                  <a:cubicBezTo>
                    <a:pt x="35" y="164"/>
                    <a:pt x="35" y="164"/>
                    <a:pt x="35" y="164"/>
                  </a:cubicBezTo>
                  <a:cubicBezTo>
                    <a:pt x="35" y="164"/>
                    <a:pt x="35" y="164"/>
                    <a:pt x="35" y="164"/>
                  </a:cubicBezTo>
                  <a:cubicBezTo>
                    <a:pt x="34" y="163"/>
                    <a:pt x="34" y="163"/>
                    <a:pt x="34" y="163"/>
                  </a:cubicBezTo>
                  <a:cubicBezTo>
                    <a:pt x="32" y="163"/>
                    <a:pt x="32" y="163"/>
                    <a:pt x="32" y="163"/>
                  </a:cubicBezTo>
                  <a:cubicBezTo>
                    <a:pt x="31" y="164"/>
                    <a:pt x="31" y="164"/>
                    <a:pt x="31" y="164"/>
                  </a:cubicBezTo>
                  <a:cubicBezTo>
                    <a:pt x="30" y="164"/>
                    <a:pt x="30" y="164"/>
                    <a:pt x="30" y="164"/>
                  </a:cubicBezTo>
                  <a:cubicBezTo>
                    <a:pt x="30" y="164"/>
                    <a:pt x="30" y="164"/>
                    <a:pt x="30" y="164"/>
                  </a:cubicBezTo>
                  <a:cubicBezTo>
                    <a:pt x="29" y="163"/>
                    <a:pt x="29" y="163"/>
                    <a:pt x="29" y="163"/>
                  </a:cubicBezTo>
                  <a:cubicBezTo>
                    <a:pt x="28" y="164"/>
                    <a:pt x="28" y="164"/>
                    <a:pt x="28" y="164"/>
                  </a:cubicBezTo>
                  <a:cubicBezTo>
                    <a:pt x="28" y="164"/>
                    <a:pt x="28" y="164"/>
                    <a:pt x="28" y="164"/>
                  </a:cubicBezTo>
                  <a:cubicBezTo>
                    <a:pt x="28" y="164"/>
                    <a:pt x="28" y="164"/>
                    <a:pt x="28" y="164"/>
                  </a:cubicBezTo>
                  <a:cubicBezTo>
                    <a:pt x="28" y="163"/>
                    <a:pt x="28" y="163"/>
                    <a:pt x="28" y="163"/>
                  </a:cubicBezTo>
                  <a:cubicBezTo>
                    <a:pt x="28" y="163"/>
                    <a:pt x="28" y="163"/>
                    <a:pt x="28" y="163"/>
                  </a:cubicBezTo>
                  <a:cubicBezTo>
                    <a:pt x="29" y="162"/>
                    <a:pt x="29" y="162"/>
                    <a:pt x="29" y="162"/>
                  </a:cubicBezTo>
                  <a:cubicBezTo>
                    <a:pt x="29" y="162"/>
                    <a:pt x="29" y="162"/>
                    <a:pt x="29" y="162"/>
                  </a:cubicBezTo>
                  <a:cubicBezTo>
                    <a:pt x="30" y="162"/>
                    <a:pt x="30" y="162"/>
                    <a:pt x="30" y="162"/>
                  </a:cubicBezTo>
                  <a:cubicBezTo>
                    <a:pt x="31" y="161"/>
                    <a:pt x="31" y="161"/>
                    <a:pt x="31" y="161"/>
                  </a:cubicBezTo>
                  <a:cubicBezTo>
                    <a:pt x="31" y="160"/>
                    <a:pt x="31" y="160"/>
                    <a:pt x="31" y="160"/>
                  </a:cubicBezTo>
                  <a:cubicBezTo>
                    <a:pt x="32" y="160"/>
                    <a:pt x="32" y="160"/>
                    <a:pt x="32" y="160"/>
                  </a:cubicBezTo>
                  <a:cubicBezTo>
                    <a:pt x="32" y="161"/>
                    <a:pt x="32" y="161"/>
                    <a:pt x="32" y="161"/>
                  </a:cubicBezTo>
                  <a:cubicBezTo>
                    <a:pt x="33" y="161"/>
                    <a:pt x="33" y="161"/>
                    <a:pt x="33" y="161"/>
                  </a:cubicBezTo>
                  <a:cubicBezTo>
                    <a:pt x="33" y="160"/>
                    <a:pt x="33" y="160"/>
                    <a:pt x="33" y="160"/>
                  </a:cubicBezTo>
                  <a:cubicBezTo>
                    <a:pt x="34" y="160"/>
                    <a:pt x="34" y="160"/>
                    <a:pt x="34" y="160"/>
                  </a:cubicBezTo>
                  <a:cubicBezTo>
                    <a:pt x="34" y="161"/>
                    <a:pt x="34" y="161"/>
                    <a:pt x="34" y="161"/>
                  </a:cubicBezTo>
                  <a:cubicBezTo>
                    <a:pt x="35" y="161"/>
                    <a:pt x="35" y="161"/>
                    <a:pt x="35" y="161"/>
                  </a:cubicBezTo>
                  <a:cubicBezTo>
                    <a:pt x="36" y="162"/>
                    <a:pt x="36" y="162"/>
                    <a:pt x="36" y="162"/>
                  </a:cubicBezTo>
                  <a:cubicBezTo>
                    <a:pt x="37" y="162"/>
                    <a:pt x="37" y="162"/>
                    <a:pt x="37" y="162"/>
                  </a:cubicBezTo>
                  <a:cubicBezTo>
                    <a:pt x="37" y="162"/>
                    <a:pt x="37" y="162"/>
                    <a:pt x="37" y="162"/>
                  </a:cubicBezTo>
                  <a:cubicBezTo>
                    <a:pt x="38" y="163"/>
                    <a:pt x="38" y="163"/>
                    <a:pt x="38" y="163"/>
                  </a:cubicBezTo>
                  <a:cubicBezTo>
                    <a:pt x="39" y="163"/>
                    <a:pt x="39" y="163"/>
                    <a:pt x="39" y="163"/>
                  </a:cubicBezTo>
                  <a:cubicBezTo>
                    <a:pt x="41" y="164"/>
                    <a:pt x="41" y="164"/>
                    <a:pt x="41" y="164"/>
                  </a:cubicBezTo>
                  <a:cubicBezTo>
                    <a:pt x="41" y="163"/>
                    <a:pt x="41" y="163"/>
                    <a:pt x="41" y="163"/>
                  </a:cubicBezTo>
                  <a:cubicBezTo>
                    <a:pt x="41" y="163"/>
                    <a:pt x="41" y="163"/>
                    <a:pt x="41" y="163"/>
                  </a:cubicBezTo>
                  <a:cubicBezTo>
                    <a:pt x="42" y="163"/>
                    <a:pt x="42" y="163"/>
                    <a:pt x="42" y="163"/>
                  </a:cubicBezTo>
                  <a:cubicBezTo>
                    <a:pt x="41" y="163"/>
                    <a:pt x="41" y="163"/>
                    <a:pt x="41" y="163"/>
                  </a:cubicBezTo>
                  <a:cubicBezTo>
                    <a:pt x="41" y="163"/>
                    <a:pt x="41" y="163"/>
                    <a:pt x="41" y="163"/>
                  </a:cubicBezTo>
                  <a:cubicBezTo>
                    <a:pt x="40" y="163"/>
                    <a:pt x="40" y="163"/>
                    <a:pt x="40" y="163"/>
                  </a:cubicBezTo>
                  <a:cubicBezTo>
                    <a:pt x="40" y="163"/>
                    <a:pt x="40" y="163"/>
                    <a:pt x="40" y="163"/>
                  </a:cubicBezTo>
                  <a:cubicBezTo>
                    <a:pt x="39" y="162"/>
                    <a:pt x="39" y="162"/>
                    <a:pt x="39" y="162"/>
                  </a:cubicBezTo>
                  <a:cubicBezTo>
                    <a:pt x="38" y="161"/>
                    <a:pt x="38" y="161"/>
                    <a:pt x="38" y="161"/>
                  </a:cubicBezTo>
                  <a:cubicBezTo>
                    <a:pt x="38" y="161"/>
                    <a:pt x="38" y="161"/>
                    <a:pt x="38" y="161"/>
                  </a:cubicBezTo>
                  <a:cubicBezTo>
                    <a:pt x="39" y="161"/>
                    <a:pt x="39" y="161"/>
                    <a:pt x="39" y="161"/>
                  </a:cubicBezTo>
                  <a:cubicBezTo>
                    <a:pt x="40" y="161"/>
                    <a:pt x="40" y="161"/>
                    <a:pt x="40" y="161"/>
                  </a:cubicBezTo>
                  <a:cubicBezTo>
                    <a:pt x="41" y="161"/>
                    <a:pt x="41" y="161"/>
                    <a:pt x="41" y="161"/>
                  </a:cubicBezTo>
                  <a:cubicBezTo>
                    <a:pt x="41" y="160"/>
                    <a:pt x="41" y="160"/>
                    <a:pt x="41" y="160"/>
                  </a:cubicBezTo>
                  <a:cubicBezTo>
                    <a:pt x="41" y="160"/>
                    <a:pt x="41" y="160"/>
                    <a:pt x="41" y="160"/>
                  </a:cubicBezTo>
                  <a:cubicBezTo>
                    <a:pt x="40" y="160"/>
                    <a:pt x="40" y="160"/>
                    <a:pt x="40" y="160"/>
                  </a:cubicBezTo>
                  <a:cubicBezTo>
                    <a:pt x="40" y="160"/>
                    <a:pt x="40" y="160"/>
                    <a:pt x="40" y="160"/>
                  </a:cubicBezTo>
                  <a:cubicBezTo>
                    <a:pt x="40" y="160"/>
                    <a:pt x="40" y="160"/>
                    <a:pt x="40" y="160"/>
                  </a:cubicBezTo>
                  <a:cubicBezTo>
                    <a:pt x="40" y="160"/>
                    <a:pt x="40" y="160"/>
                    <a:pt x="40" y="160"/>
                  </a:cubicBezTo>
                  <a:cubicBezTo>
                    <a:pt x="40" y="161"/>
                    <a:pt x="40" y="161"/>
                    <a:pt x="40" y="161"/>
                  </a:cubicBezTo>
                  <a:cubicBezTo>
                    <a:pt x="39" y="161"/>
                    <a:pt x="39" y="161"/>
                    <a:pt x="39" y="161"/>
                  </a:cubicBezTo>
                  <a:cubicBezTo>
                    <a:pt x="38" y="160"/>
                    <a:pt x="38" y="160"/>
                    <a:pt x="38" y="160"/>
                  </a:cubicBezTo>
                  <a:cubicBezTo>
                    <a:pt x="38" y="160"/>
                    <a:pt x="38" y="160"/>
                    <a:pt x="38" y="160"/>
                  </a:cubicBezTo>
                  <a:cubicBezTo>
                    <a:pt x="38" y="160"/>
                    <a:pt x="38" y="160"/>
                    <a:pt x="38" y="160"/>
                  </a:cubicBezTo>
                  <a:cubicBezTo>
                    <a:pt x="39" y="160"/>
                    <a:pt x="39" y="160"/>
                    <a:pt x="39" y="160"/>
                  </a:cubicBezTo>
                  <a:cubicBezTo>
                    <a:pt x="39" y="159"/>
                    <a:pt x="39" y="159"/>
                    <a:pt x="39" y="159"/>
                  </a:cubicBezTo>
                  <a:cubicBezTo>
                    <a:pt x="39" y="159"/>
                    <a:pt x="39" y="159"/>
                    <a:pt x="39" y="159"/>
                  </a:cubicBezTo>
                  <a:cubicBezTo>
                    <a:pt x="38" y="159"/>
                    <a:pt x="38" y="159"/>
                    <a:pt x="38" y="159"/>
                  </a:cubicBezTo>
                  <a:cubicBezTo>
                    <a:pt x="38" y="159"/>
                    <a:pt x="38" y="159"/>
                    <a:pt x="38" y="159"/>
                  </a:cubicBezTo>
                  <a:cubicBezTo>
                    <a:pt x="37" y="159"/>
                    <a:pt x="37" y="159"/>
                    <a:pt x="37" y="159"/>
                  </a:cubicBezTo>
                  <a:cubicBezTo>
                    <a:pt x="37" y="159"/>
                    <a:pt x="37" y="159"/>
                    <a:pt x="37" y="159"/>
                  </a:cubicBezTo>
                  <a:cubicBezTo>
                    <a:pt x="37" y="159"/>
                    <a:pt x="37" y="159"/>
                    <a:pt x="37" y="159"/>
                  </a:cubicBezTo>
                  <a:cubicBezTo>
                    <a:pt x="37" y="160"/>
                    <a:pt x="37" y="160"/>
                    <a:pt x="37" y="160"/>
                  </a:cubicBezTo>
                  <a:cubicBezTo>
                    <a:pt x="37" y="160"/>
                    <a:pt x="37" y="160"/>
                    <a:pt x="37" y="160"/>
                  </a:cubicBezTo>
                  <a:cubicBezTo>
                    <a:pt x="37" y="161"/>
                    <a:pt x="37" y="161"/>
                    <a:pt x="37" y="161"/>
                  </a:cubicBezTo>
                  <a:cubicBezTo>
                    <a:pt x="36" y="161"/>
                    <a:pt x="36" y="161"/>
                    <a:pt x="36" y="161"/>
                  </a:cubicBezTo>
                  <a:cubicBezTo>
                    <a:pt x="36" y="161"/>
                    <a:pt x="36" y="161"/>
                    <a:pt x="36" y="161"/>
                  </a:cubicBezTo>
                  <a:cubicBezTo>
                    <a:pt x="35" y="160"/>
                    <a:pt x="35" y="160"/>
                    <a:pt x="35" y="160"/>
                  </a:cubicBezTo>
                  <a:cubicBezTo>
                    <a:pt x="34" y="160"/>
                    <a:pt x="34" y="160"/>
                    <a:pt x="34" y="160"/>
                  </a:cubicBezTo>
                  <a:cubicBezTo>
                    <a:pt x="34" y="160"/>
                    <a:pt x="34" y="160"/>
                    <a:pt x="34" y="160"/>
                  </a:cubicBezTo>
                  <a:cubicBezTo>
                    <a:pt x="34" y="159"/>
                    <a:pt x="34" y="159"/>
                    <a:pt x="34" y="159"/>
                  </a:cubicBezTo>
                  <a:cubicBezTo>
                    <a:pt x="33" y="159"/>
                    <a:pt x="33" y="159"/>
                    <a:pt x="33" y="159"/>
                  </a:cubicBezTo>
                  <a:cubicBezTo>
                    <a:pt x="33" y="160"/>
                    <a:pt x="33" y="160"/>
                    <a:pt x="33" y="160"/>
                  </a:cubicBezTo>
                  <a:cubicBezTo>
                    <a:pt x="32" y="160"/>
                    <a:pt x="32" y="160"/>
                    <a:pt x="32" y="160"/>
                  </a:cubicBezTo>
                  <a:cubicBezTo>
                    <a:pt x="31" y="160"/>
                    <a:pt x="31" y="160"/>
                    <a:pt x="31" y="160"/>
                  </a:cubicBezTo>
                  <a:cubicBezTo>
                    <a:pt x="31" y="160"/>
                    <a:pt x="31" y="160"/>
                    <a:pt x="31" y="160"/>
                  </a:cubicBezTo>
                  <a:cubicBezTo>
                    <a:pt x="30" y="161"/>
                    <a:pt x="30" y="161"/>
                    <a:pt x="30" y="161"/>
                  </a:cubicBezTo>
                  <a:cubicBezTo>
                    <a:pt x="29" y="161"/>
                    <a:pt x="29" y="161"/>
                    <a:pt x="29" y="161"/>
                  </a:cubicBezTo>
                  <a:cubicBezTo>
                    <a:pt x="29" y="161"/>
                    <a:pt x="29" y="161"/>
                    <a:pt x="29" y="161"/>
                  </a:cubicBezTo>
                  <a:cubicBezTo>
                    <a:pt x="29" y="161"/>
                    <a:pt x="29" y="161"/>
                    <a:pt x="29" y="161"/>
                  </a:cubicBezTo>
                  <a:cubicBezTo>
                    <a:pt x="30" y="160"/>
                    <a:pt x="30" y="160"/>
                    <a:pt x="30" y="160"/>
                  </a:cubicBezTo>
                  <a:cubicBezTo>
                    <a:pt x="30" y="160"/>
                    <a:pt x="30" y="160"/>
                    <a:pt x="30" y="160"/>
                  </a:cubicBezTo>
                  <a:cubicBezTo>
                    <a:pt x="31" y="159"/>
                    <a:pt x="31" y="159"/>
                    <a:pt x="31" y="159"/>
                  </a:cubicBezTo>
                  <a:cubicBezTo>
                    <a:pt x="31" y="159"/>
                    <a:pt x="31" y="159"/>
                    <a:pt x="31" y="159"/>
                  </a:cubicBezTo>
                  <a:cubicBezTo>
                    <a:pt x="31" y="159"/>
                    <a:pt x="31" y="159"/>
                    <a:pt x="31" y="159"/>
                  </a:cubicBezTo>
                  <a:cubicBezTo>
                    <a:pt x="31" y="159"/>
                    <a:pt x="31" y="159"/>
                    <a:pt x="31" y="159"/>
                  </a:cubicBezTo>
                  <a:cubicBezTo>
                    <a:pt x="31" y="158"/>
                    <a:pt x="31" y="158"/>
                    <a:pt x="31" y="158"/>
                  </a:cubicBezTo>
                  <a:cubicBezTo>
                    <a:pt x="32" y="158"/>
                    <a:pt x="32" y="158"/>
                    <a:pt x="32" y="158"/>
                  </a:cubicBezTo>
                  <a:cubicBezTo>
                    <a:pt x="32" y="158"/>
                    <a:pt x="32" y="158"/>
                    <a:pt x="32" y="158"/>
                  </a:cubicBezTo>
                  <a:cubicBezTo>
                    <a:pt x="33" y="158"/>
                    <a:pt x="33" y="158"/>
                    <a:pt x="33" y="158"/>
                  </a:cubicBezTo>
                  <a:cubicBezTo>
                    <a:pt x="33" y="159"/>
                    <a:pt x="33" y="159"/>
                    <a:pt x="33" y="159"/>
                  </a:cubicBezTo>
                  <a:cubicBezTo>
                    <a:pt x="35" y="159"/>
                    <a:pt x="35" y="159"/>
                    <a:pt x="35" y="159"/>
                  </a:cubicBezTo>
                  <a:cubicBezTo>
                    <a:pt x="35" y="158"/>
                    <a:pt x="35" y="158"/>
                    <a:pt x="35" y="158"/>
                  </a:cubicBezTo>
                  <a:cubicBezTo>
                    <a:pt x="34" y="158"/>
                    <a:pt x="34" y="158"/>
                    <a:pt x="34" y="158"/>
                  </a:cubicBezTo>
                  <a:cubicBezTo>
                    <a:pt x="34" y="158"/>
                    <a:pt x="34" y="158"/>
                    <a:pt x="34" y="158"/>
                  </a:cubicBezTo>
                  <a:cubicBezTo>
                    <a:pt x="33" y="158"/>
                    <a:pt x="33" y="158"/>
                    <a:pt x="33" y="158"/>
                  </a:cubicBezTo>
                  <a:cubicBezTo>
                    <a:pt x="32" y="157"/>
                    <a:pt x="32" y="157"/>
                    <a:pt x="32" y="157"/>
                  </a:cubicBezTo>
                  <a:cubicBezTo>
                    <a:pt x="32" y="156"/>
                    <a:pt x="32" y="156"/>
                    <a:pt x="32" y="156"/>
                  </a:cubicBezTo>
                  <a:cubicBezTo>
                    <a:pt x="31" y="156"/>
                    <a:pt x="31" y="156"/>
                    <a:pt x="31" y="156"/>
                  </a:cubicBezTo>
                  <a:cubicBezTo>
                    <a:pt x="31" y="156"/>
                    <a:pt x="31" y="156"/>
                    <a:pt x="31" y="156"/>
                  </a:cubicBezTo>
                  <a:cubicBezTo>
                    <a:pt x="32" y="156"/>
                    <a:pt x="32" y="156"/>
                    <a:pt x="32" y="156"/>
                  </a:cubicBezTo>
                  <a:cubicBezTo>
                    <a:pt x="33" y="156"/>
                    <a:pt x="33" y="156"/>
                    <a:pt x="33" y="156"/>
                  </a:cubicBezTo>
                  <a:cubicBezTo>
                    <a:pt x="33" y="157"/>
                    <a:pt x="33" y="157"/>
                    <a:pt x="33" y="157"/>
                  </a:cubicBezTo>
                  <a:cubicBezTo>
                    <a:pt x="34" y="158"/>
                    <a:pt x="34" y="158"/>
                    <a:pt x="34" y="158"/>
                  </a:cubicBezTo>
                  <a:cubicBezTo>
                    <a:pt x="34" y="157"/>
                    <a:pt x="34" y="157"/>
                    <a:pt x="34" y="157"/>
                  </a:cubicBezTo>
                  <a:cubicBezTo>
                    <a:pt x="34" y="157"/>
                    <a:pt x="34" y="157"/>
                    <a:pt x="34" y="157"/>
                  </a:cubicBezTo>
                  <a:cubicBezTo>
                    <a:pt x="34" y="156"/>
                    <a:pt x="34" y="156"/>
                    <a:pt x="34" y="156"/>
                  </a:cubicBezTo>
                  <a:cubicBezTo>
                    <a:pt x="34" y="156"/>
                    <a:pt x="34" y="156"/>
                    <a:pt x="34" y="156"/>
                  </a:cubicBezTo>
                  <a:cubicBezTo>
                    <a:pt x="35" y="157"/>
                    <a:pt x="35" y="157"/>
                    <a:pt x="35" y="157"/>
                  </a:cubicBezTo>
                  <a:cubicBezTo>
                    <a:pt x="35" y="157"/>
                    <a:pt x="35" y="157"/>
                    <a:pt x="35" y="157"/>
                  </a:cubicBezTo>
                  <a:cubicBezTo>
                    <a:pt x="36" y="158"/>
                    <a:pt x="36" y="158"/>
                    <a:pt x="36" y="158"/>
                  </a:cubicBezTo>
                  <a:cubicBezTo>
                    <a:pt x="37" y="158"/>
                    <a:pt x="37" y="158"/>
                    <a:pt x="37" y="158"/>
                  </a:cubicBezTo>
                  <a:cubicBezTo>
                    <a:pt x="37" y="158"/>
                    <a:pt x="37" y="158"/>
                    <a:pt x="37" y="158"/>
                  </a:cubicBezTo>
                  <a:cubicBezTo>
                    <a:pt x="38" y="158"/>
                    <a:pt x="38" y="158"/>
                    <a:pt x="38" y="158"/>
                  </a:cubicBezTo>
                  <a:cubicBezTo>
                    <a:pt x="38" y="158"/>
                    <a:pt x="38" y="158"/>
                    <a:pt x="38" y="158"/>
                  </a:cubicBezTo>
                  <a:cubicBezTo>
                    <a:pt x="39" y="159"/>
                    <a:pt x="39" y="159"/>
                    <a:pt x="39" y="159"/>
                  </a:cubicBezTo>
                  <a:cubicBezTo>
                    <a:pt x="40" y="159"/>
                    <a:pt x="40" y="159"/>
                    <a:pt x="40" y="159"/>
                  </a:cubicBezTo>
                  <a:cubicBezTo>
                    <a:pt x="40" y="159"/>
                    <a:pt x="40" y="159"/>
                    <a:pt x="40" y="159"/>
                  </a:cubicBezTo>
                  <a:cubicBezTo>
                    <a:pt x="41" y="159"/>
                    <a:pt x="41" y="159"/>
                    <a:pt x="41" y="159"/>
                  </a:cubicBezTo>
                  <a:cubicBezTo>
                    <a:pt x="41" y="159"/>
                    <a:pt x="41" y="159"/>
                    <a:pt x="41" y="159"/>
                  </a:cubicBezTo>
                  <a:cubicBezTo>
                    <a:pt x="40" y="158"/>
                    <a:pt x="40" y="158"/>
                    <a:pt x="40" y="158"/>
                  </a:cubicBezTo>
                  <a:cubicBezTo>
                    <a:pt x="38" y="157"/>
                    <a:pt x="38" y="157"/>
                    <a:pt x="38" y="157"/>
                  </a:cubicBezTo>
                  <a:cubicBezTo>
                    <a:pt x="38" y="157"/>
                    <a:pt x="38" y="157"/>
                    <a:pt x="38" y="157"/>
                  </a:cubicBezTo>
                  <a:cubicBezTo>
                    <a:pt x="38" y="156"/>
                    <a:pt x="38" y="156"/>
                    <a:pt x="38" y="156"/>
                  </a:cubicBezTo>
                  <a:cubicBezTo>
                    <a:pt x="39" y="156"/>
                    <a:pt x="39" y="156"/>
                    <a:pt x="39" y="156"/>
                  </a:cubicBezTo>
                  <a:cubicBezTo>
                    <a:pt x="39" y="156"/>
                    <a:pt x="39" y="156"/>
                    <a:pt x="39" y="156"/>
                  </a:cubicBezTo>
                  <a:cubicBezTo>
                    <a:pt x="40" y="155"/>
                    <a:pt x="40" y="155"/>
                    <a:pt x="40" y="155"/>
                  </a:cubicBezTo>
                  <a:cubicBezTo>
                    <a:pt x="40" y="155"/>
                    <a:pt x="40" y="155"/>
                    <a:pt x="40" y="155"/>
                  </a:cubicBezTo>
                  <a:cubicBezTo>
                    <a:pt x="40" y="155"/>
                    <a:pt x="40" y="155"/>
                    <a:pt x="40" y="155"/>
                  </a:cubicBezTo>
                  <a:cubicBezTo>
                    <a:pt x="39" y="155"/>
                    <a:pt x="39" y="155"/>
                    <a:pt x="39" y="155"/>
                  </a:cubicBezTo>
                  <a:cubicBezTo>
                    <a:pt x="39" y="155"/>
                    <a:pt x="39" y="155"/>
                    <a:pt x="39" y="155"/>
                  </a:cubicBezTo>
                  <a:cubicBezTo>
                    <a:pt x="38" y="155"/>
                    <a:pt x="38" y="155"/>
                    <a:pt x="38" y="155"/>
                  </a:cubicBezTo>
                  <a:cubicBezTo>
                    <a:pt x="37" y="155"/>
                    <a:pt x="37" y="155"/>
                    <a:pt x="37" y="155"/>
                  </a:cubicBezTo>
                  <a:cubicBezTo>
                    <a:pt x="38" y="155"/>
                    <a:pt x="38" y="155"/>
                    <a:pt x="38" y="155"/>
                  </a:cubicBezTo>
                  <a:cubicBezTo>
                    <a:pt x="38" y="156"/>
                    <a:pt x="38" y="156"/>
                    <a:pt x="38" y="156"/>
                  </a:cubicBezTo>
                  <a:cubicBezTo>
                    <a:pt x="38" y="156"/>
                    <a:pt x="38" y="156"/>
                    <a:pt x="38" y="156"/>
                  </a:cubicBezTo>
                  <a:cubicBezTo>
                    <a:pt x="37" y="156"/>
                    <a:pt x="37" y="156"/>
                    <a:pt x="37" y="156"/>
                  </a:cubicBezTo>
                  <a:cubicBezTo>
                    <a:pt x="37" y="156"/>
                    <a:pt x="37" y="156"/>
                    <a:pt x="37" y="156"/>
                  </a:cubicBezTo>
                  <a:cubicBezTo>
                    <a:pt x="36" y="156"/>
                    <a:pt x="36" y="156"/>
                    <a:pt x="36" y="156"/>
                  </a:cubicBezTo>
                  <a:cubicBezTo>
                    <a:pt x="35" y="156"/>
                    <a:pt x="35" y="156"/>
                    <a:pt x="35" y="156"/>
                  </a:cubicBezTo>
                  <a:cubicBezTo>
                    <a:pt x="35" y="156"/>
                    <a:pt x="35" y="156"/>
                    <a:pt x="35" y="156"/>
                  </a:cubicBezTo>
                  <a:cubicBezTo>
                    <a:pt x="34" y="156"/>
                    <a:pt x="34" y="156"/>
                    <a:pt x="34" y="156"/>
                  </a:cubicBezTo>
                  <a:cubicBezTo>
                    <a:pt x="34" y="155"/>
                    <a:pt x="34" y="155"/>
                    <a:pt x="34" y="155"/>
                  </a:cubicBezTo>
                  <a:cubicBezTo>
                    <a:pt x="34" y="155"/>
                    <a:pt x="34" y="155"/>
                    <a:pt x="34" y="155"/>
                  </a:cubicBezTo>
                  <a:cubicBezTo>
                    <a:pt x="35" y="155"/>
                    <a:pt x="35" y="155"/>
                    <a:pt x="35" y="155"/>
                  </a:cubicBezTo>
                  <a:cubicBezTo>
                    <a:pt x="34" y="155"/>
                    <a:pt x="34" y="155"/>
                    <a:pt x="34" y="155"/>
                  </a:cubicBezTo>
                  <a:cubicBezTo>
                    <a:pt x="33" y="155"/>
                    <a:pt x="33" y="155"/>
                    <a:pt x="33" y="155"/>
                  </a:cubicBezTo>
                  <a:cubicBezTo>
                    <a:pt x="33" y="155"/>
                    <a:pt x="33" y="155"/>
                    <a:pt x="33" y="155"/>
                  </a:cubicBezTo>
                  <a:cubicBezTo>
                    <a:pt x="34" y="154"/>
                    <a:pt x="34" y="154"/>
                    <a:pt x="34" y="154"/>
                  </a:cubicBezTo>
                  <a:cubicBezTo>
                    <a:pt x="35" y="154"/>
                    <a:pt x="35" y="154"/>
                    <a:pt x="35" y="154"/>
                  </a:cubicBezTo>
                  <a:cubicBezTo>
                    <a:pt x="36" y="154"/>
                    <a:pt x="36" y="154"/>
                    <a:pt x="36" y="154"/>
                  </a:cubicBezTo>
                  <a:cubicBezTo>
                    <a:pt x="37" y="154"/>
                    <a:pt x="37" y="154"/>
                    <a:pt x="37" y="154"/>
                  </a:cubicBezTo>
                  <a:cubicBezTo>
                    <a:pt x="37" y="154"/>
                    <a:pt x="37" y="154"/>
                    <a:pt x="37" y="154"/>
                  </a:cubicBezTo>
                  <a:cubicBezTo>
                    <a:pt x="38" y="154"/>
                    <a:pt x="38" y="154"/>
                    <a:pt x="38" y="154"/>
                  </a:cubicBezTo>
                  <a:cubicBezTo>
                    <a:pt x="39" y="154"/>
                    <a:pt x="39" y="154"/>
                    <a:pt x="39" y="154"/>
                  </a:cubicBezTo>
                  <a:cubicBezTo>
                    <a:pt x="40" y="154"/>
                    <a:pt x="40" y="154"/>
                    <a:pt x="40" y="154"/>
                  </a:cubicBezTo>
                  <a:cubicBezTo>
                    <a:pt x="40" y="154"/>
                    <a:pt x="40" y="154"/>
                    <a:pt x="40" y="154"/>
                  </a:cubicBezTo>
                  <a:cubicBezTo>
                    <a:pt x="40" y="153"/>
                    <a:pt x="40" y="153"/>
                    <a:pt x="40" y="153"/>
                  </a:cubicBezTo>
                  <a:cubicBezTo>
                    <a:pt x="40" y="153"/>
                    <a:pt x="40" y="153"/>
                    <a:pt x="40" y="153"/>
                  </a:cubicBezTo>
                  <a:cubicBezTo>
                    <a:pt x="41" y="153"/>
                    <a:pt x="41" y="153"/>
                    <a:pt x="41" y="153"/>
                  </a:cubicBezTo>
                  <a:cubicBezTo>
                    <a:pt x="41" y="152"/>
                    <a:pt x="41" y="152"/>
                    <a:pt x="41" y="152"/>
                  </a:cubicBezTo>
                  <a:cubicBezTo>
                    <a:pt x="41" y="152"/>
                    <a:pt x="41" y="152"/>
                    <a:pt x="41" y="152"/>
                  </a:cubicBezTo>
                  <a:cubicBezTo>
                    <a:pt x="40" y="153"/>
                    <a:pt x="40" y="153"/>
                    <a:pt x="40" y="153"/>
                  </a:cubicBezTo>
                  <a:cubicBezTo>
                    <a:pt x="40" y="153"/>
                    <a:pt x="40" y="153"/>
                    <a:pt x="40" y="153"/>
                  </a:cubicBezTo>
                  <a:cubicBezTo>
                    <a:pt x="40" y="152"/>
                    <a:pt x="40" y="152"/>
                    <a:pt x="40" y="152"/>
                  </a:cubicBezTo>
                  <a:cubicBezTo>
                    <a:pt x="40" y="152"/>
                    <a:pt x="40" y="152"/>
                    <a:pt x="40" y="152"/>
                  </a:cubicBezTo>
                  <a:cubicBezTo>
                    <a:pt x="41" y="150"/>
                    <a:pt x="41" y="150"/>
                    <a:pt x="41" y="150"/>
                  </a:cubicBezTo>
                  <a:cubicBezTo>
                    <a:pt x="41" y="149"/>
                    <a:pt x="41" y="149"/>
                    <a:pt x="41" y="149"/>
                  </a:cubicBezTo>
                  <a:cubicBezTo>
                    <a:pt x="41" y="149"/>
                    <a:pt x="41" y="149"/>
                    <a:pt x="41" y="149"/>
                  </a:cubicBezTo>
                  <a:cubicBezTo>
                    <a:pt x="41" y="149"/>
                    <a:pt x="41" y="149"/>
                    <a:pt x="41" y="149"/>
                  </a:cubicBezTo>
                  <a:cubicBezTo>
                    <a:pt x="42" y="150"/>
                    <a:pt x="42" y="150"/>
                    <a:pt x="42" y="150"/>
                  </a:cubicBezTo>
                  <a:cubicBezTo>
                    <a:pt x="42" y="150"/>
                    <a:pt x="42" y="150"/>
                    <a:pt x="42" y="150"/>
                  </a:cubicBezTo>
                  <a:cubicBezTo>
                    <a:pt x="42" y="151"/>
                    <a:pt x="42" y="151"/>
                    <a:pt x="42" y="151"/>
                  </a:cubicBezTo>
                  <a:cubicBezTo>
                    <a:pt x="42" y="151"/>
                    <a:pt x="42" y="151"/>
                    <a:pt x="42" y="151"/>
                  </a:cubicBezTo>
                  <a:cubicBezTo>
                    <a:pt x="43" y="151"/>
                    <a:pt x="43" y="151"/>
                    <a:pt x="43" y="151"/>
                  </a:cubicBezTo>
                  <a:cubicBezTo>
                    <a:pt x="43" y="151"/>
                    <a:pt x="43" y="151"/>
                    <a:pt x="43" y="151"/>
                  </a:cubicBezTo>
                  <a:cubicBezTo>
                    <a:pt x="44" y="151"/>
                    <a:pt x="44" y="151"/>
                    <a:pt x="44" y="151"/>
                  </a:cubicBezTo>
                  <a:cubicBezTo>
                    <a:pt x="44" y="151"/>
                    <a:pt x="44" y="151"/>
                    <a:pt x="44" y="151"/>
                  </a:cubicBezTo>
                  <a:cubicBezTo>
                    <a:pt x="44" y="151"/>
                    <a:pt x="44" y="151"/>
                    <a:pt x="44" y="151"/>
                  </a:cubicBezTo>
                  <a:cubicBezTo>
                    <a:pt x="45" y="151"/>
                    <a:pt x="45" y="151"/>
                    <a:pt x="45" y="151"/>
                  </a:cubicBezTo>
                  <a:cubicBezTo>
                    <a:pt x="45" y="151"/>
                    <a:pt x="45" y="151"/>
                    <a:pt x="45" y="151"/>
                  </a:cubicBezTo>
                  <a:cubicBezTo>
                    <a:pt x="44" y="150"/>
                    <a:pt x="44" y="150"/>
                    <a:pt x="44" y="150"/>
                  </a:cubicBezTo>
                  <a:cubicBezTo>
                    <a:pt x="43" y="150"/>
                    <a:pt x="43" y="150"/>
                    <a:pt x="43" y="150"/>
                  </a:cubicBezTo>
                  <a:cubicBezTo>
                    <a:pt x="43" y="150"/>
                    <a:pt x="43" y="150"/>
                    <a:pt x="43" y="150"/>
                  </a:cubicBezTo>
                  <a:cubicBezTo>
                    <a:pt x="44" y="150"/>
                    <a:pt x="44" y="150"/>
                    <a:pt x="44" y="150"/>
                  </a:cubicBezTo>
                  <a:cubicBezTo>
                    <a:pt x="44" y="150"/>
                    <a:pt x="44" y="150"/>
                    <a:pt x="44" y="150"/>
                  </a:cubicBezTo>
                  <a:cubicBezTo>
                    <a:pt x="44" y="150"/>
                    <a:pt x="44" y="150"/>
                    <a:pt x="44" y="150"/>
                  </a:cubicBezTo>
                  <a:cubicBezTo>
                    <a:pt x="44" y="149"/>
                    <a:pt x="44" y="149"/>
                    <a:pt x="44" y="149"/>
                  </a:cubicBezTo>
                  <a:cubicBezTo>
                    <a:pt x="44" y="149"/>
                    <a:pt x="44" y="149"/>
                    <a:pt x="44" y="149"/>
                  </a:cubicBezTo>
                  <a:cubicBezTo>
                    <a:pt x="43" y="149"/>
                    <a:pt x="43" y="149"/>
                    <a:pt x="43" y="149"/>
                  </a:cubicBezTo>
                  <a:cubicBezTo>
                    <a:pt x="43" y="149"/>
                    <a:pt x="43" y="149"/>
                    <a:pt x="43" y="149"/>
                  </a:cubicBezTo>
                  <a:cubicBezTo>
                    <a:pt x="43" y="149"/>
                    <a:pt x="43" y="149"/>
                    <a:pt x="43" y="149"/>
                  </a:cubicBezTo>
                  <a:cubicBezTo>
                    <a:pt x="42" y="149"/>
                    <a:pt x="42" y="149"/>
                    <a:pt x="42" y="149"/>
                  </a:cubicBezTo>
                  <a:cubicBezTo>
                    <a:pt x="42" y="149"/>
                    <a:pt x="42" y="149"/>
                    <a:pt x="42" y="149"/>
                  </a:cubicBezTo>
                  <a:cubicBezTo>
                    <a:pt x="42" y="149"/>
                    <a:pt x="42" y="149"/>
                    <a:pt x="42" y="149"/>
                  </a:cubicBezTo>
                  <a:cubicBezTo>
                    <a:pt x="42" y="148"/>
                    <a:pt x="42" y="148"/>
                    <a:pt x="42" y="148"/>
                  </a:cubicBezTo>
                  <a:cubicBezTo>
                    <a:pt x="42" y="148"/>
                    <a:pt x="42" y="148"/>
                    <a:pt x="42" y="148"/>
                  </a:cubicBezTo>
                  <a:cubicBezTo>
                    <a:pt x="43" y="147"/>
                    <a:pt x="43" y="147"/>
                    <a:pt x="43" y="147"/>
                  </a:cubicBezTo>
                  <a:cubicBezTo>
                    <a:pt x="44" y="147"/>
                    <a:pt x="44" y="147"/>
                    <a:pt x="44" y="147"/>
                  </a:cubicBezTo>
                  <a:cubicBezTo>
                    <a:pt x="44" y="147"/>
                    <a:pt x="44" y="147"/>
                    <a:pt x="44" y="147"/>
                  </a:cubicBezTo>
                  <a:cubicBezTo>
                    <a:pt x="44" y="147"/>
                    <a:pt x="44" y="147"/>
                    <a:pt x="44" y="147"/>
                  </a:cubicBezTo>
                  <a:cubicBezTo>
                    <a:pt x="45" y="147"/>
                    <a:pt x="45" y="147"/>
                    <a:pt x="45" y="147"/>
                  </a:cubicBezTo>
                  <a:cubicBezTo>
                    <a:pt x="45" y="147"/>
                    <a:pt x="45" y="147"/>
                    <a:pt x="45" y="147"/>
                  </a:cubicBezTo>
                  <a:cubicBezTo>
                    <a:pt x="44" y="146"/>
                    <a:pt x="44" y="146"/>
                    <a:pt x="44" y="146"/>
                  </a:cubicBezTo>
                  <a:cubicBezTo>
                    <a:pt x="43" y="146"/>
                    <a:pt x="43" y="146"/>
                    <a:pt x="43" y="146"/>
                  </a:cubicBezTo>
                  <a:cubicBezTo>
                    <a:pt x="43" y="146"/>
                    <a:pt x="43" y="146"/>
                    <a:pt x="43" y="146"/>
                  </a:cubicBezTo>
                  <a:cubicBezTo>
                    <a:pt x="44" y="146"/>
                    <a:pt x="44" y="146"/>
                    <a:pt x="44" y="146"/>
                  </a:cubicBezTo>
                  <a:cubicBezTo>
                    <a:pt x="44" y="146"/>
                    <a:pt x="44" y="146"/>
                    <a:pt x="44" y="146"/>
                  </a:cubicBezTo>
                  <a:cubicBezTo>
                    <a:pt x="45" y="145"/>
                    <a:pt x="45" y="145"/>
                    <a:pt x="45" y="145"/>
                  </a:cubicBezTo>
                  <a:cubicBezTo>
                    <a:pt x="45" y="145"/>
                    <a:pt x="45" y="145"/>
                    <a:pt x="45" y="145"/>
                  </a:cubicBezTo>
                  <a:cubicBezTo>
                    <a:pt x="45" y="145"/>
                    <a:pt x="45" y="145"/>
                    <a:pt x="45" y="145"/>
                  </a:cubicBezTo>
                  <a:cubicBezTo>
                    <a:pt x="46" y="144"/>
                    <a:pt x="46" y="144"/>
                    <a:pt x="46" y="144"/>
                  </a:cubicBezTo>
                  <a:cubicBezTo>
                    <a:pt x="46" y="144"/>
                    <a:pt x="46" y="144"/>
                    <a:pt x="46" y="144"/>
                  </a:cubicBezTo>
                  <a:cubicBezTo>
                    <a:pt x="45" y="144"/>
                    <a:pt x="45" y="144"/>
                    <a:pt x="45" y="144"/>
                  </a:cubicBezTo>
                  <a:cubicBezTo>
                    <a:pt x="45" y="144"/>
                    <a:pt x="45" y="144"/>
                    <a:pt x="45" y="144"/>
                  </a:cubicBezTo>
                  <a:cubicBezTo>
                    <a:pt x="46" y="143"/>
                    <a:pt x="46" y="143"/>
                    <a:pt x="46" y="143"/>
                  </a:cubicBezTo>
                  <a:cubicBezTo>
                    <a:pt x="46" y="143"/>
                    <a:pt x="46" y="143"/>
                    <a:pt x="46" y="143"/>
                  </a:cubicBezTo>
                  <a:cubicBezTo>
                    <a:pt x="46" y="143"/>
                    <a:pt x="46" y="143"/>
                    <a:pt x="46" y="143"/>
                  </a:cubicBezTo>
                  <a:cubicBezTo>
                    <a:pt x="46" y="143"/>
                    <a:pt x="46" y="143"/>
                    <a:pt x="46" y="143"/>
                  </a:cubicBezTo>
                  <a:cubicBezTo>
                    <a:pt x="45" y="143"/>
                    <a:pt x="45" y="143"/>
                    <a:pt x="45" y="143"/>
                  </a:cubicBezTo>
                  <a:cubicBezTo>
                    <a:pt x="44" y="143"/>
                    <a:pt x="44" y="143"/>
                    <a:pt x="44" y="143"/>
                  </a:cubicBezTo>
                  <a:cubicBezTo>
                    <a:pt x="43" y="143"/>
                    <a:pt x="43" y="143"/>
                    <a:pt x="43" y="143"/>
                  </a:cubicBezTo>
                  <a:cubicBezTo>
                    <a:pt x="43" y="143"/>
                    <a:pt x="43" y="143"/>
                    <a:pt x="43" y="143"/>
                  </a:cubicBezTo>
                  <a:cubicBezTo>
                    <a:pt x="42" y="143"/>
                    <a:pt x="42" y="143"/>
                    <a:pt x="42" y="143"/>
                  </a:cubicBezTo>
                  <a:cubicBezTo>
                    <a:pt x="42" y="143"/>
                    <a:pt x="42" y="143"/>
                    <a:pt x="42" y="143"/>
                  </a:cubicBezTo>
                  <a:cubicBezTo>
                    <a:pt x="41" y="143"/>
                    <a:pt x="41" y="143"/>
                    <a:pt x="41" y="143"/>
                  </a:cubicBezTo>
                  <a:cubicBezTo>
                    <a:pt x="41" y="143"/>
                    <a:pt x="41" y="143"/>
                    <a:pt x="41" y="143"/>
                  </a:cubicBezTo>
                  <a:cubicBezTo>
                    <a:pt x="40" y="143"/>
                    <a:pt x="40" y="143"/>
                    <a:pt x="40" y="143"/>
                  </a:cubicBezTo>
                  <a:cubicBezTo>
                    <a:pt x="40" y="142"/>
                    <a:pt x="40" y="142"/>
                    <a:pt x="40" y="142"/>
                  </a:cubicBezTo>
                  <a:cubicBezTo>
                    <a:pt x="39" y="142"/>
                    <a:pt x="39" y="142"/>
                    <a:pt x="39" y="142"/>
                  </a:cubicBezTo>
                  <a:cubicBezTo>
                    <a:pt x="38" y="142"/>
                    <a:pt x="38" y="142"/>
                    <a:pt x="38" y="142"/>
                  </a:cubicBezTo>
                  <a:cubicBezTo>
                    <a:pt x="38" y="141"/>
                    <a:pt x="38" y="141"/>
                    <a:pt x="38" y="141"/>
                  </a:cubicBezTo>
                  <a:cubicBezTo>
                    <a:pt x="38" y="141"/>
                    <a:pt x="38" y="141"/>
                    <a:pt x="38" y="141"/>
                  </a:cubicBezTo>
                  <a:cubicBezTo>
                    <a:pt x="37" y="140"/>
                    <a:pt x="37" y="140"/>
                    <a:pt x="37" y="140"/>
                  </a:cubicBezTo>
                  <a:cubicBezTo>
                    <a:pt x="36" y="139"/>
                    <a:pt x="36" y="139"/>
                    <a:pt x="36" y="139"/>
                  </a:cubicBezTo>
                  <a:cubicBezTo>
                    <a:pt x="34" y="139"/>
                    <a:pt x="34" y="139"/>
                    <a:pt x="34" y="139"/>
                  </a:cubicBezTo>
                  <a:cubicBezTo>
                    <a:pt x="34" y="138"/>
                    <a:pt x="34" y="138"/>
                    <a:pt x="34" y="138"/>
                  </a:cubicBezTo>
                  <a:cubicBezTo>
                    <a:pt x="34" y="138"/>
                    <a:pt x="34" y="138"/>
                    <a:pt x="34" y="138"/>
                  </a:cubicBezTo>
                  <a:cubicBezTo>
                    <a:pt x="33" y="137"/>
                    <a:pt x="33" y="137"/>
                    <a:pt x="33" y="137"/>
                  </a:cubicBezTo>
                  <a:cubicBezTo>
                    <a:pt x="33" y="136"/>
                    <a:pt x="33" y="136"/>
                    <a:pt x="33" y="136"/>
                  </a:cubicBezTo>
                  <a:cubicBezTo>
                    <a:pt x="32" y="136"/>
                    <a:pt x="32" y="136"/>
                    <a:pt x="32" y="136"/>
                  </a:cubicBezTo>
                  <a:cubicBezTo>
                    <a:pt x="32" y="136"/>
                    <a:pt x="32" y="136"/>
                    <a:pt x="32" y="136"/>
                  </a:cubicBezTo>
                  <a:cubicBezTo>
                    <a:pt x="33" y="135"/>
                    <a:pt x="33" y="135"/>
                    <a:pt x="33" y="135"/>
                  </a:cubicBezTo>
                  <a:cubicBezTo>
                    <a:pt x="34" y="135"/>
                    <a:pt x="34" y="135"/>
                    <a:pt x="34" y="135"/>
                  </a:cubicBezTo>
                  <a:cubicBezTo>
                    <a:pt x="34" y="135"/>
                    <a:pt x="34" y="135"/>
                    <a:pt x="34" y="135"/>
                  </a:cubicBezTo>
                  <a:cubicBezTo>
                    <a:pt x="35" y="135"/>
                    <a:pt x="35" y="135"/>
                    <a:pt x="35" y="135"/>
                  </a:cubicBezTo>
                  <a:cubicBezTo>
                    <a:pt x="36" y="135"/>
                    <a:pt x="36" y="135"/>
                    <a:pt x="36" y="135"/>
                  </a:cubicBezTo>
                  <a:cubicBezTo>
                    <a:pt x="37" y="136"/>
                    <a:pt x="37" y="136"/>
                    <a:pt x="37" y="136"/>
                  </a:cubicBezTo>
                  <a:cubicBezTo>
                    <a:pt x="37" y="136"/>
                    <a:pt x="37" y="136"/>
                    <a:pt x="37" y="136"/>
                  </a:cubicBezTo>
                  <a:cubicBezTo>
                    <a:pt x="38" y="136"/>
                    <a:pt x="38" y="136"/>
                    <a:pt x="38" y="136"/>
                  </a:cubicBezTo>
                  <a:cubicBezTo>
                    <a:pt x="38" y="136"/>
                    <a:pt x="38" y="136"/>
                    <a:pt x="38" y="136"/>
                  </a:cubicBezTo>
                  <a:cubicBezTo>
                    <a:pt x="39" y="136"/>
                    <a:pt x="39" y="136"/>
                    <a:pt x="39" y="136"/>
                  </a:cubicBezTo>
                  <a:cubicBezTo>
                    <a:pt x="40" y="136"/>
                    <a:pt x="40" y="136"/>
                    <a:pt x="40" y="136"/>
                  </a:cubicBezTo>
                  <a:cubicBezTo>
                    <a:pt x="40" y="137"/>
                    <a:pt x="40" y="137"/>
                    <a:pt x="40" y="137"/>
                  </a:cubicBezTo>
                  <a:cubicBezTo>
                    <a:pt x="41" y="137"/>
                    <a:pt x="41" y="137"/>
                    <a:pt x="41" y="137"/>
                  </a:cubicBezTo>
                  <a:cubicBezTo>
                    <a:pt x="41" y="137"/>
                    <a:pt x="41" y="137"/>
                    <a:pt x="41" y="137"/>
                  </a:cubicBezTo>
                  <a:cubicBezTo>
                    <a:pt x="42" y="139"/>
                    <a:pt x="42" y="139"/>
                    <a:pt x="42" y="139"/>
                  </a:cubicBezTo>
                  <a:cubicBezTo>
                    <a:pt x="43" y="139"/>
                    <a:pt x="43" y="139"/>
                    <a:pt x="43" y="139"/>
                  </a:cubicBezTo>
                  <a:cubicBezTo>
                    <a:pt x="43" y="140"/>
                    <a:pt x="43" y="140"/>
                    <a:pt x="43" y="140"/>
                  </a:cubicBezTo>
                  <a:cubicBezTo>
                    <a:pt x="44" y="140"/>
                    <a:pt x="44" y="140"/>
                    <a:pt x="44" y="140"/>
                  </a:cubicBezTo>
                  <a:cubicBezTo>
                    <a:pt x="45" y="141"/>
                    <a:pt x="45" y="141"/>
                    <a:pt x="45" y="141"/>
                  </a:cubicBezTo>
                  <a:cubicBezTo>
                    <a:pt x="45" y="140"/>
                    <a:pt x="45" y="140"/>
                    <a:pt x="45" y="140"/>
                  </a:cubicBezTo>
                  <a:cubicBezTo>
                    <a:pt x="46" y="140"/>
                    <a:pt x="46" y="140"/>
                    <a:pt x="46" y="140"/>
                  </a:cubicBezTo>
                  <a:cubicBezTo>
                    <a:pt x="45" y="140"/>
                    <a:pt x="45" y="140"/>
                    <a:pt x="45" y="140"/>
                  </a:cubicBezTo>
                  <a:cubicBezTo>
                    <a:pt x="45" y="140"/>
                    <a:pt x="45" y="140"/>
                    <a:pt x="45" y="140"/>
                  </a:cubicBezTo>
                  <a:cubicBezTo>
                    <a:pt x="45" y="140"/>
                    <a:pt x="45" y="140"/>
                    <a:pt x="45" y="140"/>
                  </a:cubicBezTo>
                  <a:cubicBezTo>
                    <a:pt x="44" y="140"/>
                    <a:pt x="44" y="140"/>
                    <a:pt x="44" y="140"/>
                  </a:cubicBezTo>
                  <a:cubicBezTo>
                    <a:pt x="43" y="139"/>
                    <a:pt x="43" y="139"/>
                    <a:pt x="43" y="139"/>
                  </a:cubicBezTo>
                  <a:cubicBezTo>
                    <a:pt x="43" y="138"/>
                    <a:pt x="43" y="138"/>
                    <a:pt x="43" y="138"/>
                  </a:cubicBezTo>
                  <a:cubicBezTo>
                    <a:pt x="43" y="138"/>
                    <a:pt x="43" y="138"/>
                    <a:pt x="43" y="138"/>
                  </a:cubicBezTo>
                  <a:cubicBezTo>
                    <a:pt x="44" y="139"/>
                    <a:pt x="44" y="139"/>
                    <a:pt x="44" y="139"/>
                  </a:cubicBezTo>
                  <a:cubicBezTo>
                    <a:pt x="45" y="139"/>
                    <a:pt x="45" y="139"/>
                    <a:pt x="45" y="139"/>
                  </a:cubicBezTo>
                  <a:cubicBezTo>
                    <a:pt x="45" y="139"/>
                    <a:pt x="45" y="139"/>
                    <a:pt x="45" y="139"/>
                  </a:cubicBezTo>
                  <a:cubicBezTo>
                    <a:pt x="45" y="139"/>
                    <a:pt x="45" y="139"/>
                    <a:pt x="45" y="139"/>
                  </a:cubicBezTo>
                  <a:cubicBezTo>
                    <a:pt x="45" y="138"/>
                    <a:pt x="45" y="138"/>
                    <a:pt x="45" y="138"/>
                  </a:cubicBezTo>
                  <a:cubicBezTo>
                    <a:pt x="44" y="138"/>
                    <a:pt x="44" y="138"/>
                    <a:pt x="44" y="138"/>
                  </a:cubicBezTo>
                  <a:cubicBezTo>
                    <a:pt x="43" y="137"/>
                    <a:pt x="43" y="137"/>
                    <a:pt x="43" y="137"/>
                  </a:cubicBezTo>
                  <a:cubicBezTo>
                    <a:pt x="43" y="136"/>
                    <a:pt x="43" y="136"/>
                    <a:pt x="43" y="136"/>
                  </a:cubicBezTo>
                  <a:cubicBezTo>
                    <a:pt x="43" y="136"/>
                    <a:pt x="43" y="136"/>
                    <a:pt x="43" y="136"/>
                  </a:cubicBezTo>
                  <a:cubicBezTo>
                    <a:pt x="43" y="136"/>
                    <a:pt x="43" y="136"/>
                    <a:pt x="43" y="136"/>
                  </a:cubicBezTo>
                  <a:cubicBezTo>
                    <a:pt x="44" y="137"/>
                    <a:pt x="44" y="137"/>
                    <a:pt x="44" y="137"/>
                  </a:cubicBezTo>
                  <a:cubicBezTo>
                    <a:pt x="45" y="137"/>
                    <a:pt x="45" y="137"/>
                    <a:pt x="45" y="137"/>
                  </a:cubicBezTo>
                  <a:cubicBezTo>
                    <a:pt x="44" y="136"/>
                    <a:pt x="44" y="136"/>
                    <a:pt x="44" y="136"/>
                  </a:cubicBezTo>
                  <a:cubicBezTo>
                    <a:pt x="43" y="135"/>
                    <a:pt x="43" y="135"/>
                    <a:pt x="43" y="135"/>
                  </a:cubicBezTo>
                  <a:cubicBezTo>
                    <a:pt x="43" y="135"/>
                    <a:pt x="43" y="135"/>
                    <a:pt x="43" y="135"/>
                  </a:cubicBezTo>
                  <a:cubicBezTo>
                    <a:pt x="42" y="134"/>
                    <a:pt x="42" y="134"/>
                    <a:pt x="42" y="134"/>
                  </a:cubicBezTo>
                  <a:cubicBezTo>
                    <a:pt x="42" y="134"/>
                    <a:pt x="42" y="134"/>
                    <a:pt x="42" y="134"/>
                  </a:cubicBezTo>
                  <a:cubicBezTo>
                    <a:pt x="43" y="134"/>
                    <a:pt x="43" y="134"/>
                    <a:pt x="43" y="134"/>
                  </a:cubicBezTo>
                  <a:cubicBezTo>
                    <a:pt x="45" y="135"/>
                    <a:pt x="45" y="135"/>
                    <a:pt x="45" y="135"/>
                  </a:cubicBezTo>
                  <a:cubicBezTo>
                    <a:pt x="45" y="135"/>
                    <a:pt x="45" y="135"/>
                    <a:pt x="45" y="135"/>
                  </a:cubicBezTo>
                  <a:cubicBezTo>
                    <a:pt x="46" y="134"/>
                    <a:pt x="46" y="134"/>
                    <a:pt x="46" y="134"/>
                  </a:cubicBezTo>
                  <a:cubicBezTo>
                    <a:pt x="45" y="134"/>
                    <a:pt x="45" y="134"/>
                    <a:pt x="45" y="134"/>
                  </a:cubicBezTo>
                  <a:cubicBezTo>
                    <a:pt x="45" y="134"/>
                    <a:pt x="45" y="134"/>
                    <a:pt x="45" y="134"/>
                  </a:cubicBezTo>
                  <a:cubicBezTo>
                    <a:pt x="44" y="134"/>
                    <a:pt x="44" y="134"/>
                    <a:pt x="44" y="134"/>
                  </a:cubicBezTo>
                  <a:cubicBezTo>
                    <a:pt x="43" y="134"/>
                    <a:pt x="43" y="134"/>
                    <a:pt x="43" y="134"/>
                  </a:cubicBezTo>
                  <a:cubicBezTo>
                    <a:pt x="43" y="134"/>
                    <a:pt x="43" y="134"/>
                    <a:pt x="43" y="134"/>
                  </a:cubicBezTo>
                  <a:cubicBezTo>
                    <a:pt x="42" y="133"/>
                    <a:pt x="42" y="133"/>
                    <a:pt x="42" y="133"/>
                  </a:cubicBezTo>
                  <a:cubicBezTo>
                    <a:pt x="43" y="133"/>
                    <a:pt x="43" y="133"/>
                    <a:pt x="43" y="133"/>
                  </a:cubicBezTo>
                  <a:cubicBezTo>
                    <a:pt x="44" y="133"/>
                    <a:pt x="44" y="133"/>
                    <a:pt x="44" y="133"/>
                  </a:cubicBezTo>
                  <a:cubicBezTo>
                    <a:pt x="44" y="133"/>
                    <a:pt x="44" y="133"/>
                    <a:pt x="44" y="133"/>
                  </a:cubicBezTo>
                  <a:cubicBezTo>
                    <a:pt x="45" y="133"/>
                    <a:pt x="45" y="133"/>
                    <a:pt x="45" y="133"/>
                  </a:cubicBezTo>
                  <a:cubicBezTo>
                    <a:pt x="45" y="133"/>
                    <a:pt x="45" y="133"/>
                    <a:pt x="45" y="133"/>
                  </a:cubicBezTo>
                  <a:cubicBezTo>
                    <a:pt x="45" y="132"/>
                    <a:pt x="45" y="132"/>
                    <a:pt x="45" y="132"/>
                  </a:cubicBezTo>
                  <a:cubicBezTo>
                    <a:pt x="44" y="132"/>
                    <a:pt x="44" y="132"/>
                    <a:pt x="44" y="132"/>
                  </a:cubicBezTo>
                  <a:cubicBezTo>
                    <a:pt x="44" y="132"/>
                    <a:pt x="44" y="132"/>
                    <a:pt x="44" y="132"/>
                  </a:cubicBezTo>
                  <a:cubicBezTo>
                    <a:pt x="44" y="132"/>
                    <a:pt x="44" y="132"/>
                    <a:pt x="44" y="132"/>
                  </a:cubicBezTo>
                  <a:cubicBezTo>
                    <a:pt x="43" y="132"/>
                    <a:pt x="43" y="132"/>
                    <a:pt x="43" y="132"/>
                  </a:cubicBezTo>
                  <a:cubicBezTo>
                    <a:pt x="43" y="132"/>
                    <a:pt x="43" y="132"/>
                    <a:pt x="43" y="132"/>
                  </a:cubicBezTo>
                  <a:cubicBezTo>
                    <a:pt x="41" y="133"/>
                    <a:pt x="41" y="133"/>
                    <a:pt x="41" y="133"/>
                  </a:cubicBezTo>
                  <a:cubicBezTo>
                    <a:pt x="41" y="133"/>
                    <a:pt x="41" y="133"/>
                    <a:pt x="41" y="133"/>
                  </a:cubicBezTo>
                  <a:cubicBezTo>
                    <a:pt x="41" y="133"/>
                    <a:pt x="41" y="133"/>
                    <a:pt x="41" y="133"/>
                  </a:cubicBezTo>
                  <a:cubicBezTo>
                    <a:pt x="42" y="133"/>
                    <a:pt x="42" y="133"/>
                    <a:pt x="42" y="133"/>
                  </a:cubicBezTo>
                  <a:cubicBezTo>
                    <a:pt x="42" y="132"/>
                    <a:pt x="42" y="132"/>
                    <a:pt x="42" y="132"/>
                  </a:cubicBezTo>
                  <a:cubicBezTo>
                    <a:pt x="42" y="131"/>
                    <a:pt x="42" y="131"/>
                    <a:pt x="42" y="131"/>
                  </a:cubicBezTo>
                  <a:cubicBezTo>
                    <a:pt x="43" y="131"/>
                    <a:pt x="43" y="131"/>
                    <a:pt x="43" y="131"/>
                  </a:cubicBezTo>
                  <a:cubicBezTo>
                    <a:pt x="43" y="131"/>
                    <a:pt x="43" y="131"/>
                    <a:pt x="43" y="131"/>
                  </a:cubicBezTo>
                  <a:cubicBezTo>
                    <a:pt x="44" y="131"/>
                    <a:pt x="44" y="131"/>
                    <a:pt x="44" y="131"/>
                  </a:cubicBezTo>
                  <a:cubicBezTo>
                    <a:pt x="44" y="131"/>
                    <a:pt x="44" y="131"/>
                    <a:pt x="44" y="131"/>
                  </a:cubicBezTo>
                  <a:cubicBezTo>
                    <a:pt x="45" y="131"/>
                    <a:pt x="45" y="131"/>
                    <a:pt x="45" y="131"/>
                  </a:cubicBezTo>
                  <a:cubicBezTo>
                    <a:pt x="44" y="130"/>
                    <a:pt x="44" y="130"/>
                    <a:pt x="44" y="130"/>
                  </a:cubicBezTo>
                  <a:cubicBezTo>
                    <a:pt x="43" y="130"/>
                    <a:pt x="43" y="130"/>
                    <a:pt x="43" y="130"/>
                  </a:cubicBezTo>
                  <a:cubicBezTo>
                    <a:pt x="43" y="131"/>
                    <a:pt x="43" y="131"/>
                    <a:pt x="43" y="131"/>
                  </a:cubicBezTo>
                  <a:cubicBezTo>
                    <a:pt x="42" y="131"/>
                    <a:pt x="42" y="131"/>
                    <a:pt x="42" y="131"/>
                  </a:cubicBezTo>
                  <a:cubicBezTo>
                    <a:pt x="42" y="131"/>
                    <a:pt x="42" y="131"/>
                    <a:pt x="42" y="131"/>
                  </a:cubicBezTo>
                  <a:cubicBezTo>
                    <a:pt x="41" y="131"/>
                    <a:pt x="41" y="131"/>
                    <a:pt x="41" y="131"/>
                  </a:cubicBezTo>
                  <a:cubicBezTo>
                    <a:pt x="41" y="131"/>
                    <a:pt x="41" y="131"/>
                    <a:pt x="41" y="131"/>
                  </a:cubicBezTo>
                  <a:cubicBezTo>
                    <a:pt x="41" y="130"/>
                    <a:pt x="41" y="130"/>
                    <a:pt x="41" y="130"/>
                  </a:cubicBezTo>
                  <a:cubicBezTo>
                    <a:pt x="41" y="130"/>
                    <a:pt x="41" y="130"/>
                    <a:pt x="41" y="130"/>
                  </a:cubicBezTo>
                  <a:cubicBezTo>
                    <a:pt x="42" y="130"/>
                    <a:pt x="42" y="130"/>
                    <a:pt x="42" y="130"/>
                  </a:cubicBezTo>
                  <a:cubicBezTo>
                    <a:pt x="43" y="129"/>
                    <a:pt x="43" y="129"/>
                    <a:pt x="43" y="129"/>
                  </a:cubicBezTo>
                  <a:cubicBezTo>
                    <a:pt x="44" y="129"/>
                    <a:pt x="44" y="129"/>
                    <a:pt x="44" y="129"/>
                  </a:cubicBezTo>
                  <a:cubicBezTo>
                    <a:pt x="45" y="129"/>
                    <a:pt x="45" y="129"/>
                    <a:pt x="45" y="129"/>
                  </a:cubicBezTo>
                  <a:cubicBezTo>
                    <a:pt x="45" y="128"/>
                    <a:pt x="45" y="128"/>
                    <a:pt x="45" y="128"/>
                  </a:cubicBezTo>
                  <a:cubicBezTo>
                    <a:pt x="45" y="128"/>
                    <a:pt x="45" y="128"/>
                    <a:pt x="45" y="128"/>
                  </a:cubicBezTo>
                  <a:cubicBezTo>
                    <a:pt x="45" y="128"/>
                    <a:pt x="45" y="128"/>
                    <a:pt x="45" y="128"/>
                  </a:cubicBezTo>
                  <a:cubicBezTo>
                    <a:pt x="44" y="129"/>
                    <a:pt x="44" y="129"/>
                    <a:pt x="44" y="129"/>
                  </a:cubicBezTo>
                  <a:cubicBezTo>
                    <a:pt x="43" y="129"/>
                    <a:pt x="43" y="129"/>
                    <a:pt x="43" y="129"/>
                  </a:cubicBezTo>
                  <a:cubicBezTo>
                    <a:pt x="43" y="129"/>
                    <a:pt x="43" y="129"/>
                    <a:pt x="43" y="129"/>
                  </a:cubicBezTo>
                  <a:cubicBezTo>
                    <a:pt x="42" y="128"/>
                    <a:pt x="42" y="128"/>
                    <a:pt x="42" y="128"/>
                  </a:cubicBezTo>
                  <a:cubicBezTo>
                    <a:pt x="42" y="128"/>
                    <a:pt x="42" y="128"/>
                    <a:pt x="42" y="128"/>
                  </a:cubicBezTo>
                  <a:cubicBezTo>
                    <a:pt x="41" y="128"/>
                    <a:pt x="41" y="128"/>
                    <a:pt x="41" y="128"/>
                  </a:cubicBezTo>
                  <a:cubicBezTo>
                    <a:pt x="41" y="128"/>
                    <a:pt x="41" y="128"/>
                    <a:pt x="41" y="128"/>
                  </a:cubicBezTo>
                  <a:cubicBezTo>
                    <a:pt x="41" y="127"/>
                    <a:pt x="41" y="127"/>
                    <a:pt x="41" y="127"/>
                  </a:cubicBezTo>
                  <a:cubicBezTo>
                    <a:pt x="41" y="127"/>
                    <a:pt x="41" y="127"/>
                    <a:pt x="41" y="127"/>
                  </a:cubicBezTo>
                  <a:cubicBezTo>
                    <a:pt x="42" y="126"/>
                    <a:pt x="42" y="126"/>
                    <a:pt x="42" y="126"/>
                  </a:cubicBezTo>
                  <a:cubicBezTo>
                    <a:pt x="42" y="126"/>
                    <a:pt x="42" y="126"/>
                    <a:pt x="42" y="126"/>
                  </a:cubicBezTo>
                  <a:cubicBezTo>
                    <a:pt x="43" y="126"/>
                    <a:pt x="43" y="126"/>
                    <a:pt x="43" y="126"/>
                  </a:cubicBezTo>
                  <a:cubicBezTo>
                    <a:pt x="43" y="125"/>
                    <a:pt x="43" y="125"/>
                    <a:pt x="43" y="125"/>
                  </a:cubicBezTo>
                  <a:cubicBezTo>
                    <a:pt x="43" y="125"/>
                    <a:pt x="43" y="125"/>
                    <a:pt x="43" y="125"/>
                  </a:cubicBezTo>
                  <a:cubicBezTo>
                    <a:pt x="42" y="126"/>
                    <a:pt x="42" y="126"/>
                    <a:pt x="42" y="126"/>
                  </a:cubicBezTo>
                  <a:cubicBezTo>
                    <a:pt x="41" y="127"/>
                    <a:pt x="41" y="127"/>
                    <a:pt x="41" y="127"/>
                  </a:cubicBezTo>
                  <a:cubicBezTo>
                    <a:pt x="41" y="127"/>
                    <a:pt x="41" y="127"/>
                    <a:pt x="41" y="127"/>
                  </a:cubicBezTo>
                  <a:cubicBezTo>
                    <a:pt x="40" y="127"/>
                    <a:pt x="40" y="127"/>
                    <a:pt x="40" y="127"/>
                  </a:cubicBezTo>
                  <a:cubicBezTo>
                    <a:pt x="40" y="128"/>
                    <a:pt x="40" y="128"/>
                    <a:pt x="40" y="128"/>
                  </a:cubicBezTo>
                  <a:cubicBezTo>
                    <a:pt x="40" y="127"/>
                    <a:pt x="40" y="127"/>
                    <a:pt x="40" y="127"/>
                  </a:cubicBezTo>
                  <a:cubicBezTo>
                    <a:pt x="40" y="127"/>
                    <a:pt x="40" y="127"/>
                    <a:pt x="40" y="127"/>
                  </a:cubicBezTo>
                  <a:cubicBezTo>
                    <a:pt x="40" y="126"/>
                    <a:pt x="40" y="126"/>
                    <a:pt x="40" y="126"/>
                  </a:cubicBezTo>
                  <a:cubicBezTo>
                    <a:pt x="40" y="125"/>
                    <a:pt x="40" y="125"/>
                    <a:pt x="40" y="125"/>
                  </a:cubicBezTo>
                  <a:cubicBezTo>
                    <a:pt x="40" y="124"/>
                    <a:pt x="40" y="124"/>
                    <a:pt x="40" y="124"/>
                  </a:cubicBezTo>
                  <a:cubicBezTo>
                    <a:pt x="40" y="123"/>
                    <a:pt x="40" y="123"/>
                    <a:pt x="40" y="123"/>
                  </a:cubicBezTo>
                  <a:cubicBezTo>
                    <a:pt x="40" y="123"/>
                    <a:pt x="40" y="123"/>
                    <a:pt x="40" y="123"/>
                  </a:cubicBezTo>
                  <a:cubicBezTo>
                    <a:pt x="40" y="122"/>
                    <a:pt x="40" y="122"/>
                    <a:pt x="40" y="122"/>
                  </a:cubicBezTo>
                  <a:cubicBezTo>
                    <a:pt x="40" y="122"/>
                    <a:pt x="40" y="122"/>
                    <a:pt x="40" y="122"/>
                  </a:cubicBezTo>
                  <a:cubicBezTo>
                    <a:pt x="39" y="123"/>
                    <a:pt x="39" y="123"/>
                    <a:pt x="39" y="123"/>
                  </a:cubicBezTo>
                  <a:cubicBezTo>
                    <a:pt x="39" y="124"/>
                    <a:pt x="39" y="124"/>
                    <a:pt x="39" y="124"/>
                  </a:cubicBezTo>
                  <a:cubicBezTo>
                    <a:pt x="39" y="125"/>
                    <a:pt x="39" y="125"/>
                    <a:pt x="39" y="125"/>
                  </a:cubicBezTo>
                  <a:cubicBezTo>
                    <a:pt x="40" y="125"/>
                    <a:pt x="40" y="125"/>
                    <a:pt x="40" y="125"/>
                  </a:cubicBezTo>
                  <a:cubicBezTo>
                    <a:pt x="40" y="126"/>
                    <a:pt x="40" y="126"/>
                    <a:pt x="40" y="126"/>
                  </a:cubicBezTo>
                  <a:cubicBezTo>
                    <a:pt x="40" y="127"/>
                    <a:pt x="40" y="127"/>
                    <a:pt x="40" y="127"/>
                  </a:cubicBezTo>
                  <a:cubicBezTo>
                    <a:pt x="39" y="128"/>
                    <a:pt x="39" y="128"/>
                    <a:pt x="39" y="128"/>
                  </a:cubicBezTo>
                  <a:cubicBezTo>
                    <a:pt x="39" y="128"/>
                    <a:pt x="39" y="128"/>
                    <a:pt x="39" y="128"/>
                  </a:cubicBezTo>
                  <a:cubicBezTo>
                    <a:pt x="38" y="127"/>
                    <a:pt x="38" y="127"/>
                    <a:pt x="38" y="127"/>
                  </a:cubicBezTo>
                  <a:cubicBezTo>
                    <a:pt x="38" y="127"/>
                    <a:pt x="38" y="127"/>
                    <a:pt x="38" y="127"/>
                  </a:cubicBezTo>
                  <a:cubicBezTo>
                    <a:pt x="38" y="128"/>
                    <a:pt x="38" y="128"/>
                    <a:pt x="38" y="128"/>
                  </a:cubicBezTo>
                  <a:cubicBezTo>
                    <a:pt x="38" y="128"/>
                    <a:pt x="38" y="128"/>
                    <a:pt x="38" y="128"/>
                  </a:cubicBezTo>
                  <a:cubicBezTo>
                    <a:pt x="37" y="128"/>
                    <a:pt x="37" y="128"/>
                    <a:pt x="37" y="128"/>
                  </a:cubicBezTo>
                  <a:cubicBezTo>
                    <a:pt x="37" y="128"/>
                    <a:pt x="37" y="128"/>
                    <a:pt x="37" y="128"/>
                  </a:cubicBezTo>
                  <a:cubicBezTo>
                    <a:pt x="37" y="128"/>
                    <a:pt x="37" y="128"/>
                    <a:pt x="37" y="128"/>
                  </a:cubicBezTo>
                  <a:cubicBezTo>
                    <a:pt x="38" y="129"/>
                    <a:pt x="38" y="129"/>
                    <a:pt x="38" y="129"/>
                  </a:cubicBezTo>
                  <a:cubicBezTo>
                    <a:pt x="37" y="129"/>
                    <a:pt x="37" y="129"/>
                    <a:pt x="37" y="129"/>
                  </a:cubicBezTo>
                  <a:cubicBezTo>
                    <a:pt x="37" y="130"/>
                    <a:pt x="37" y="130"/>
                    <a:pt x="37" y="130"/>
                  </a:cubicBezTo>
                  <a:cubicBezTo>
                    <a:pt x="36" y="130"/>
                    <a:pt x="36" y="130"/>
                    <a:pt x="36" y="130"/>
                  </a:cubicBezTo>
                  <a:cubicBezTo>
                    <a:pt x="36" y="130"/>
                    <a:pt x="36" y="130"/>
                    <a:pt x="36" y="130"/>
                  </a:cubicBezTo>
                  <a:cubicBezTo>
                    <a:pt x="36" y="130"/>
                    <a:pt x="36" y="130"/>
                    <a:pt x="36" y="130"/>
                  </a:cubicBezTo>
                  <a:cubicBezTo>
                    <a:pt x="35" y="131"/>
                    <a:pt x="35" y="131"/>
                    <a:pt x="35" y="131"/>
                  </a:cubicBezTo>
                  <a:cubicBezTo>
                    <a:pt x="34" y="131"/>
                    <a:pt x="34" y="131"/>
                    <a:pt x="34" y="131"/>
                  </a:cubicBezTo>
                  <a:cubicBezTo>
                    <a:pt x="33" y="130"/>
                    <a:pt x="33" y="130"/>
                    <a:pt x="33" y="130"/>
                  </a:cubicBezTo>
                  <a:cubicBezTo>
                    <a:pt x="34" y="130"/>
                    <a:pt x="34" y="130"/>
                    <a:pt x="34" y="130"/>
                  </a:cubicBezTo>
                  <a:cubicBezTo>
                    <a:pt x="33" y="129"/>
                    <a:pt x="33" y="129"/>
                    <a:pt x="33" y="129"/>
                  </a:cubicBezTo>
                  <a:cubicBezTo>
                    <a:pt x="33" y="129"/>
                    <a:pt x="33" y="129"/>
                    <a:pt x="33" y="129"/>
                  </a:cubicBezTo>
                  <a:cubicBezTo>
                    <a:pt x="33" y="129"/>
                    <a:pt x="33" y="129"/>
                    <a:pt x="33" y="129"/>
                  </a:cubicBezTo>
                  <a:cubicBezTo>
                    <a:pt x="32" y="129"/>
                    <a:pt x="32" y="129"/>
                    <a:pt x="32" y="129"/>
                  </a:cubicBezTo>
                  <a:cubicBezTo>
                    <a:pt x="32" y="129"/>
                    <a:pt x="32" y="129"/>
                    <a:pt x="32" y="129"/>
                  </a:cubicBezTo>
                  <a:cubicBezTo>
                    <a:pt x="32" y="128"/>
                    <a:pt x="32" y="128"/>
                    <a:pt x="32" y="128"/>
                  </a:cubicBezTo>
                  <a:cubicBezTo>
                    <a:pt x="32" y="128"/>
                    <a:pt x="32" y="128"/>
                    <a:pt x="32" y="128"/>
                  </a:cubicBezTo>
                  <a:cubicBezTo>
                    <a:pt x="32" y="127"/>
                    <a:pt x="32" y="127"/>
                    <a:pt x="32" y="127"/>
                  </a:cubicBezTo>
                  <a:cubicBezTo>
                    <a:pt x="32" y="127"/>
                    <a:pt x="32" y="127"/>
                    <a:pt x="32" y="127"/>
                  </a:cubicBezTo>
                  <a:cubicBezTo>
                    <a:pt x="32" y="127"/>
                    <a:pt x="32" y="127"/>
                    <a:pt x="32" y="127"/>
                  </a:cubicBezTo>
                  <a:cubicBezTo>
                    <a:pt x="32" y="126"/>
                    <a:pt x="32" y="126"/>
                    <a:pt x="32" y="126"/>
                  </a:cubicBezTo>
                  <a:cubicBezTo>
                    <a:pt x="33" y="126"/>
                    <a:pt x="33" y="126"/>
                    <a:pt x="33" y="126"/>
                  </a:cubicBezTo>
                  <a:cubicBezTo>
                    <a:pt x="33" y="127"/>
                    <a:pt x="33" y="127"/>
                    <a:pt x="33" y="127"/>
                  </a:cubicBezTo>
                  <a:cubicBezTo>
                    <a:pt x="34" y="126"/>
                    <a:pt x="34" y="126"/>
                    <a:pt x="34" y="126"/>
                  </a:cubicBezTo>
                  <a:cubicBezTo>
                    <a:pt x="34" y="126"/>
                    <a:pt x="34" y="126"/>
                    <a:pt x="34" y="126"/>
                  </a:cubicBezTo>
                  <a:cubicBezTo>
                    <a:pt x="36" y="126"/>
                    <a:pt x="36" y="126"/>
                    <a:pt x="36" y="126"/>
                  </a:cubicBezTo>
                  <a:cubicBezTo>
                    <a:pt x="36" y="126"/>
                    <a:pt x="36" y="126"/>
                    <a:pt x="36" y="126"/>
                  </a:cubicBezTo>
                  <a:cubicBezTo>
                    <a:pt x="37" y="125"/>
                    <a:pt x="37" y="125"/>
                    <a:pt x="37" y="125"/>
                  </a:cubicBezTo>
                  <a:cubicBezTo>
                    <a:pt x="38" y="124"/>
                    <a:pt x="38" y="124"/>
                    <a:pt x="38" y="124"/>
                  </a:cubicBezTo>
                  <a:cubicBezTo>
                    <a:pt x="38" y="123"/>
                    <a:pt x="38" y="123"/>
                    <a:pt x="38" y="123"/>
                  </a:cubicBezTo>
                  <a:cubicBezTo>
                    <a:pt x="37" y="123"/>
                    <a:pt x="37" y="123"/>
                    <a:pt x="37" y="123"/>
                  </a:cubicBezTo>
                  <a:cubicBezTo>
                    <a:pt x="37" y="124"/>
                    <a:pt x="37" y="124"/>
                    <a:pt x="37" y="124"/>
                  </a:cubicBezTo>
                  <a:cubicBezTo>
                    <a:pt x="37" y="124"/>
                    <a:pt x="37" y="124"/>
                    <a:pt x="37" y="124"/>
                  </a:cubicBezTo>
                  <a:cubicBezTo>
                    <a:pt x="36" y="125"/>
                    <a:pt x="36" y="125"/>
                    <a:pt x="36" y="125"/>
                  </a:cubicBezTo>
                  <a:cubicBezTo>
                    <a:pt x="35" y="125"/>
                    <a:pt x="35" y="125"/>
                    <a:pt x="35" y="125"/>
                  </a:cubicBezTo>
                  <a:cubicBezTo>
                    <a:pt x="34" y="125"/>
                    <a:pt x="34" y="125"/>
                    <a:pt x="34" y="125"/>
                  </a:cubicBezTo>
                  <a:cubicBezTo>
                    <a:pt x="33" y="125"/>
                    <a:pt x="33" y="125"/>
                    <a:pt x="33" y="125"/>
                  </a:cubicBezTo>
                  <a:cubicBezTo>
                    <a:pt x="33" y="124"/>
                    <a:pt x="33" y="124"/>
                    <a:pt x="33" y="124"/>
                  </a:cubicBezTo>
                  <a:cubicBezTo>
                    <a:pt x="34" y="124"/>
                    <a:pt x="34" y="124"/>
                    <a:pt x="34" y="124"/>
                  </a:cubicBezTo>
                  <a:cubicBezTo>
                    <a:pt x="35" y="123"/>
                    <a:pt x="35" y="123"/>
                    <a:pt x="35" y="123"/>
                  </a:cubicBezTo>
                  <a:cubicBezTo>
                    <a:pt x="36" y="123"/>
                    <a:pt x="36" y="123"/>
                    <a:pt x="36" y="123"/>
                  </a:cubicBezTo>
                  <a:cubicBezTo>
                    <a:pt x="36" y="123"/>
                    <a:pt x="36" y="123"/>
                    <a:pt x="36" y="123"/>
                  </a:cubicBezTo>
                  <a:cubicBezTo>
                    <a:pt x="36" y="122"/>
                    <a:pt x="36" y="122"/>
                    <a:pt x="36" y="122"/>
                  </a:cubicBezTo>
                  <a:cubicBezTo>
                    <a:pt x="36" y="122"/>
                    <a:pt x="36" y="122"/>
                    <a:pt x="36" y="122"/>
                  </a:cubicBezTo>
                  <a:cubicBezTo>
                    <a:pt x="36" y="122"/>
                    <a:pt x="36" y="122"/>
                    <a:pt x="36" y="122"/>
                  </a:cubicBezTo>
                  <a:cubicBezTo>
                    <a:pt x="37" y="121"/>
                    <a:pt x="37" y="121"/>
                    <a:pt x="37" y="121"/>
                  </a:cubicBezTo>
                  <a:cubicBezTo>
                    <a:pt x="37" y="121"/>
                    <a:pt x="37" y="121"/>
                    <a:pt x="37" y="121"/>
                  </a:cubicBezTo>
                  <a:cubicBezTo>
                    <a:pt x="36" y="121"/>
                    <a:pt x="36" y="121"/>
                    <a:pt x="36" y="121"/>
                  </a:cubicBezTo>
                  <a:cubicBezTo>
                    <a:pt x="36" y="121"/>
                    <a:pt x="36" y="121"/>
                    <a:pt x="36" y="121"/>
                  </a:cubicBezTo>
                  <a:cubicBezTo>
                    <a:pt x="36" y="121"/>
                    <a:pt x="36" y="121"/>
                    <a:pt x="36" y="121"/>
                  </a:cubicBezTo>
                  <a:cubicBezTo>
                    <a:pt x="36" y="121"/>
                    <a:pt x="36" y="121"/>
                    <a:pt x="36" y="121"/>
                  </a:cubicBezTo>
                  <a:cubicBezTo>
                    <a:pt x="34" y="121"/>
                    <a:pt x="34" y="121"/>
                    <a:pt x="34" y="121"/>
                  </a:cubicBezTo>
                  <a:cubicBezTo>
                    <a:pt x="34" y="121"/>
                    <a:pt x="34" y="121"/>
                    <a:pt x="34" y="121"/>
                  </a:cubicBezTo>
                  <a:cubicBezTo>
                    <a:pt x="34" y="121"/>
                    <a:pt x="34" y="121"/>
                    <a:pt x="34" y="121"/>
                  </a:cubicBezTo>
                  <a:cubicBezTo>
                    <a:pt x="34" y="120"/>
                    <a:pt x="34" y="120"/>
                    <a:pt x="34" y="120"/>
                  </a:cubicBezTo>
                  <a:cubicBezTo>
                    <a:pt x="35" y="120"/>
                    <a:pt x="35" y="120"/>
                    <a:pt x="35" y="120"/>
                  </a:cubicBezTo>
                  <a:cubicBezTo>
                    <a:pt x="35" y="120"/>
                    <a:pt x="35" y="120"/>
                    <a:pt x="35" y="120"/>
                  </a:cubicBezTo>
                  <a:cubicBezTo>
                    <a:pt x="36" y="120"/>
                    <a:pt x="36" y="120"/>
                    <a:pt x="36" y="120"/>
                  </a:cubicBezTo>
                  <a:cubicBezTo>
                    <a:pt x="37" y="120"/>
                    <a:pt x="37" y="120"/>
                    <a:pt x="37" y="120"/>
                  </a:cubicBezTo>
                  <a:cubicBezTo>
                    <a:pt x="37" y="120"/>
                    <a:pt x="37" y="120"/>
                    <a:pt x="37" y="120"/>
                  </a:cubicBezTo>
                  <a:cubicBezTo>
                    <a:pt x="38" y="119"/>
                    <a:pt x="38" y="119"/>
                    <a:pt x="38" y="119"/>
                  </a:cubicBezTo>
                  <a:cubicBezTo>
                    <a:pt x="38" y="118"/>
                    <a:pt x="38" y="118"/>
                    <a:pt x="38" y="118"/>
                  </a:cubicBezTo>
                  <a:cubicBezTo>
                    <a:pt x="38" y="118"/>
                    <a:pt x="38" y="118"/>
                    <a:pt x="38" y="118"/>
                  </a:cubicBezTo>
                  <a:cubicBezTo>
                    <a:pt x="39" y="117"/>
                    <a:pt x="39" y="117"/>
                    <a:pt x="39" y="117"/>
                  </a:cubicBezTo>
                  <a:cubicBezTo>
                    <a:pt x="38" y="116"/>
                    <a:pt x="38" y="116"/>
                    <a:pt x="38" y="116"/>
                  </a:cubicBezTo>
                  <a:cubicBezTo>
                    <a:pt x="38" y="115"/>
                    <a:pt x="38" y="115"/>
                    <a:pt x="38" y="115"/>
                  </a:cubicBezTo>
                  <a:cubicBezTo>
                    <a:pt x="38" y="115"/>
                    <a:pt x="38" y="115"/>
                    <a:pt x="38" y="115"/>
                  </a:cubicBezTo>
                  <a:cubicBezTo>
                    <a:pt x="38" y="115"/>
                    <a:pt x="38" y="115"/>
                    <a:pt x="38" y="115"/>
                  </a:cubicBezTo>
                  <a:cubicBezTo>
                    <a:pt x="37" y="115"/>
                    <a:pt x="37" y="115"/>
                    <a:pt x="37" y="115"/>
                  </a:cubicBezTo>
                  <a:cubicBezTo>
                    <a:pt x="37" y="115"/>
                    <a:pt x="37" y="115"/>
                    <a:pt x="37" y="115"/>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7" y="114"/>
                    <a:pt x="37" y="114"/>
                    <a:pt x="37" y="114"/>
                  </a:cubicBezTo>
                  <a:cubicBezTo>
                    <a:pt x="37" y="114"/>
                    <a:pt x="37" y="114"/>
                    <a:pt x="37" y="114"/>
                  </a:cubicBezTo>
                  <a:cubicBezTo>
                    <a:pt x="38" y="113"/>
                    <a:pt x="38" y="113"/>
                    <a:pt x="38" y="113"/>
                  </a:cubicBezTo>
                  <a:cubicBezTo>
                    <a:pt x="38" y="113"/>
                    <a:pt x="38" y="113"/>
                    <a:pt x="38" y="113"/>
                  </a:cubicBezTo>
                  <a:cubicBezTo>
                    <a:pt x="38" y="112"/>
                    <a:pt x="38" y="112"/>
                    <a:pt x="38" y="112"/>
                  </a:cubicBezTo>
                  <a:cubicBezTo>
                    <a:pt x="38" y="112"/>
                    <a:pt x="38" y="112"/>
                    <a:pt x="38" y="112"/>
                  </a:cubicBezTo>
                  <a:cubicBezTo>
                    <a:pt x="38" y="111"/>
                    <a:pt x="38" y="111"/>
                    <a:pt x="38" y="111"/>
                  </a:cubicBezTo>
                  <a:cubicBezTo>
                    <a:pt x="37" y="111"/>
                    <a:pt x="37" y="111"/>
                    <a:pt x="37" y="111"/>
                  </a:cubicBezTo>
                  <a:cubicBezTo>
                    <a:pt x="37" y="111"/>
                    <a:pt x="37" y="111"/>
                    <a:pt x="37" y="111"/>
                  </a:cubicBezTo>
                  <a:cubicBezTo>
                    <a:pt x="37" y="110"/>
                    <a:pt x="37" y="110"/>
                    <a:pt x="37" y="110"/>
                  </a:cubicBezTo>
                  <a:cubicBezTo>
                    <a:pt x="37" y="110"/>
                    <a:pt x="37" y="110"/>
                    <a:pt x="37" y="110"/>
                  </a:cubicBezTo>
                  <a:cubicBezTo>
                    <a:pt x="37" y="110"/>
                    <a:pt x="37" y="110"/>
                    <a:pt x="37" y="110"/>
                  </a:cubicBezTo>
                  <a:cubicBezTo>
                    <a:pt x="37" y="110"/>
                    <a:pt x="37" y="110"/>
                    <a:pt x="37" y="110"/>
                  </a:cubicBezTo>
                  <a:cubicBezTo>
                    <a:pt x="37" y="109"/>
                    <a:pt x="37" y="109"/>
                    <a:pt x="37" y="109"/>
                  </a:cubicBezTo>
                  <a:cubicBezTo>
                    <a:pt x="37" y="108"/>
                    <a:pt x="37" y="108"/>
                    <a:pt x="37" y="108"/>
                  </a:cubicBezTo>
                  <a:cubicBezTo>
                    <a:pt x="37" y="108"/>
                    <a:pt x="37" y="108"/>
                    <a:pt x="37" y="108"/>
                  </a:cubicBezTo>
                  <a:cubicBezTo>
                    <a:pt x="38" y="109"/>
                    <a:pt x="38" y="109"/>
                    <a:pt x="38" y="109"/>
                  </a:cubicBezTo>
                  <a:cubicBezTo>
                    <a:pt x="38" y="108"/>
                    <a:pt x="38" y="108"/>
                    <a:pt x="38" y="108"/>
                  </a:cubicBezTo>
                  <a:cubicBezTo>
                    <a:pt x="37" y="108"/>
                    <a:pt x="37" y="108"/>
                    <a:pt x="37" y="108"/>
                  </a:cubicBezTo>
                  <a:cubicBezTo>
                    <a:pt x="37" y="108"/>
                    <a:pt x="37" y="108"/>
                    <a:pt x="37" y="108"/>
                  </a:cubicBezTo>
                  <a:cubicBezTo>
                    <a:pt x="38" y="107"/>
                    <a:pt x="38" y="107"/>
                    <a:pt x="38" y="107"/>
                  </a:cubicBezTo>
                  <a:cubicBezTo>
                    <a:pt x="38" y="106"/>
                    <a:pt x="38" y="106"/>
                    <a:pt x="38" y="106"/>
                  </a:cubicBezTo>
                  <a:cubicBezTo>
                    <a:pt x="37" y="106"/>
                    <a:pt x="37" y="106"/>
                    <a:pt x="37" y="106"/>
                  </a:cubicBezTo>
                  <a:cubicBezTo>
                    <a:pt x="37" y="105"/>
                    <a:pt x="37" y="105"/>
                    <a:pt x="37" y="105"/>
                  </a:cubicBezTo>
                  <a:cubicBezTo>
                    <a:pt x="37" y="105"/>
                    <a:pt x="37" y="105"/>
                    <a:pt x="37" y="105"/>
                  </a:cubicBezTo>
                  <a:cubicBezTo>
                    <a:pt x="37" y="104"/>
                    <a:pt x="37" y="104"/>
                    <a:pt x="37" y="104"/>
                  </a:cubicBezTo>
                  <a:cubicBezTo>
                    <a:pt x="38" y="103"/>
                    <a:pt x="38" y="103"/>
                    <a:pt x="38" y="103"/>
                  </a:cubicBezTo>
                  <a:cubicBezTo>
                    <a:pt x="37" y="103"/>
                    <a:pt x="37" y="103"/>
                    <a:pt x="37" y="103"/>
                  </a:cubicBezTo>
                  <a:cubicBezTo>
                    <a:pt x="37" y="103"/>
                    <a:pt x="37" y="103"/>
                    <a:pt x="37" y="103"/>
                  </a:cubicBezTo>
                  <a:cubicBezTo>
                    <a:pt x="36" y="104"/>
                    <a:pt x="36" y="104"/>
                    <a:pt x="36" y="104"/>
                  </a:cubicBezTo>
                  <a:cubicBezTo>
                    <a:pt x="36" y="104"/>
                    <a:pt x="36" y="104"/>
                    <a:pt x="36" y="104"/>
                  </a:cubicBezTo>
                  <a:cubicBezTo>
                    <a:pt x="35" y="104"/>
                    <a:pt x="35" y="104"/>
                    <a:pt x="35" y="104"/>
                  </a:cubicBezTo>
                  <a:cubicBezTo>
                    <a:pt x="35" y="105"/>
                    <a:pt x="35" y="105"/>
                    <a:pt x="35" y="105"/>
                  </a:cubicBezTo>
                  <a:cubicBezTo>
                    <a:pt x="34" y="104"/>
                    <a:pt x="34" y="104"/>
                    <a:pt x="34" y="104"/>
                  </a:cubicBezTo>
                  <a:cubicBezTo>
                    <a:pt x="35" y="104"/>
                    <a:pt x="35" y="104"/>
                    <a:pt x="35" y="104"/>
                  </a:cubicBezTo>
                  <a:cubicBezTo>
                    <a:pt x="35" y="103"/>
                    <a:pt x="35" y="103"/>
                    <a:pt x="35" y="103"/>
                  </a:cubicBezTo>
                  <a:cubicBezTo>
                    <a:pt x="36" y="103"/>
                    <a:pt x="36" y="103"/>
                    <a:pt x="36" y="103"/>
                  </a:cubicBezTo>
                  <a:cubicBezTo>
                    <a:pt x="36" y="103"/>
                    <a:pt x="36" y="103"/>
                    <a:pt x="36" y="103"/>
                  </a:cubicBezTo>
                  <a:cubicBezTo>
                    <a:pt x="37" y="102"/>
                    <a:pt x="37" y="102"/>
                    <a:pt x="37" y="102"/>
                  </a:cubicBezTo>
                  <a:cubicBezTo>
                    <a:pt x="37" y="102"/>
                    <a:pt x="37" y="102"/>
                    <a:pt x="37" y="102"/>
                  </a:cubicBezTo>
                  <a:cubicBezTo>
                    <a:pt x="38" y="102"/>
                    <a:pt x="38" y="102"/>
                    <a:pt x="38" y="102"/>
                  </a:cubicBezTo>
                  <a:cubicBezTo>
                    <a:pt x="38" y="101"/>
                    <a:pt x="38" y="101"/>
                    <a:pt x="38" y="101"/>
                  </a:cubicBezTo>
                  <a:cubicBezTo>
                    <a:pt x="38" y="100"/>
                    <a:pt x="38" y="100"/>
                    <a:pt x="38" y="100"/>
                  </a:cubicBezTo>
                  <a:cubicBezTo>
                    <a:pt x="38" y="100"/>
                    <a:pt x="38" y="100"/>
                    <a:pt x="38" y="100"/>
                  </a:cubicBezTo>
                  <a:cubicBezTo>
                    <a:pt x="37" y="99"/>
                    <a:pt x="37" y="99"/>
                    <a:pt x="37" y="99"/>
                  </a:cubicBezTo>
                  <a:cubicBezTo>
                    <a:pt x="37" y="99"/>
                    <a:pt x="37" y="99"/>
                    <a:pt x="37" y="99"/>
                  </a:cubicBezTo>
                  <a:cubicBezTo>
                    <a:pt x="37" y="99"/>
                    <a:pt x="37" y="99"/>
                    <a:pt x="37" y="99"/>
                  </a:cubicBezTo>
                  <a:cubicBezTo>
                    <a:pt x="36" y="99"/>
                    <a:pt x="36" y="99"/>
                    <a:pt x="36" y="99"/>
                  </a:cubicBezTo>
                  <a:cubicBezTo>
                    <a:pt x="36" y="98"/>
                    <a:pt x="36" y="98"/>
                    <a:pt x="36" y="98"/>
                  </a:cubicBezTo>
                  <a:cubicBezTo>
                    <a:pt x="36" y="97"/>
                    <a:pt x="36" y="97"/>
                    <a:pt x="36" y="97"/>
                  </a:cubicBezTo>
                  <a:cubicBezTo>
                    <a:pt x="36" y="97"/>
                    <a:pt x="36" y="97"/>
                    <a:pt x="36" y="97"/>
                  </a:cubicBezTo>
                  <a:cubicBezTo>
                    <a:pt x="36" y="97"/>
                    <a:pt x="36" y="97"/>
                    <a:pt x="36" y="97"/>
                  </a:cubicBezTo>
                  <a:cubicBezTo>
                    <a:pt x="36" y="96"/>
                    <a:pt x="36" y="96"/>
                    <a:pt x="36" y="96"/>
                  </a:cubicBezTo>
                  <a:cubicBezTo>
                    <a:pt x="36" y="95"/>
                    <a:pt x="36" y="95"/>
                    <a:pt x="36" y="95"/>
                  </a:cubicBezTo>
                  <a:cubicBezTo>
                    <a:pt x="34" y="94"/>
                    <a:pt x="34" y="94"/>
                    <a:pt x="34" y="94"/>
                  </a:cubicBezTo>
                  <a:cubicBezTo>
                    <a:pt x="34" y="94"/>
                    <a:pt x="34" y="94"/>
                    <a:pt x="34" y="94"/>
                  </a:cubicBezTo>
                  <a:cubicBezTo>
                    <a:pt x="34" y="94"/>
                    <a:pt x="34" y="94"/>
                    <a:pt x="34" y="94"/>
                  </a:cubicBezTo>
                  <a:cubicBezTo>
                    <a:pt x="33" y="93"/>
                    <a:pt x="33" y="93"/>
                    <a:pt x="33" y="93"/>
                  </a:cubicBezTo>
                  <a:cubicBezTo>
                    <a:pt x="33" y="93"/>
                    <a:pt x="33" y="93"/>
                    <a:pt x="33" y="93"/>
                  </a:cubicBezTo>
                  <a:cubicBezTo>
                    <a:pt x="34" y="93"/>
                    <a:pt x="34" y="93"/>
                    <a:pt x="34" y="93"/>
                  </a:cubicBezTo>
                  <a:cubicBezTo>
                    <a:pt x="35" y="92"/>
                    <a:pt x="35" y="92"/>
                    <a:pt x="35" y="92"/>
                  </a:cubicBezTo>
                  <a:cubicBezTo>
                    <a:pt x="35" y="92"/>
                    <a:pt x="35" y="92"/>
                    <a:pt x="35" y="92"/>
                  </a:cubicBezTo>
                  <a:cubicBezTo>
                    <a:pt x="35" y="91"/>
                    <a:pt x="35" y="91"/>
                    <a:pt x="35" y="91"/>
                  </a:cubicBezTo>
                  <a:cubicBezTo>
                    <a:pt x="35" y="91"/>
                    <a:pt x="35" y="91"/>
                    <a:pt x="35" y="91"/>
                  </a:cubicBezTo>
                  <a:cubicBezTo>
                    <a:pt x="34" y="91"/>
                    <a:pt x="34" y="91"/>
                    <a:pt x="34" y="91"/>
                  </a:cubicBezTo>
                  <a:cubicBezTo>
                    <a:pt x="34" y="91"/>
                    <a:pt x="34" y="91"/>
                    <a:pt x="34" y="91"/>
                  </a:cubicBezTo>
                  <a:cubicBezTo>
                    <a:pt x="35" y="91"/>
                    <a:pt x="35" y="91"/>
                    <a:pt x="35" y="91"/>
                  </a:cubicBezTo>
                  <a:cubicBezTo>
                    <a:pt x="35" y="90"/>
                    <a:pt x="35" y="90"/>
                    <a:pt x="35" y="90"/>
                  </a:cubicBezTo>
                  <a:cubicBezTo>
                    <a:pt x="36" y="89"/>
                    <a:pt x="36" y="89"/>
                    <a:pt x="36" y="89"/>
                  </a:cubicBezTo>
                  <a:cubicBezTo>
                    <a:pt x="36" y="89"/>
                    <a:pt x="36" y="89"/>
                    <a:pt x="36" y="89"/>
                  </a:cubicBezTo>
                  <a:cubicBezTo>
                    <a:pt x="36" y="89"/>
                    <a:pt x="36" y="89"/>
                    <a:pt x="36" y="89"/>
                  </a:cubicBezTo>
                  <a:cubicBezTo>
                    <a:pt x="36" y="88"/>
                    <a:pt x="36" y="88"/>
                    <a:pt x="36" y="88"/>
                  </a:cubicBezTo>
                  <a:cubicBezTo>
                    <a:pt x="36" y="88"/>
                    <a:pt x="36" y="88"/>
                    <a:pt x="36" y="88"/>
                  </a:cubicBezTo>
                  <a:cubicBezTo>
                    <a:pt x="35" y="88"/>
                    <a:pt x="35" y="88"/>
                    <a:pt x="35" y="88"/>
                  </a:cubicBezTo>
                  <a:cubicBezTo>
                    <a:pt x="34" y="87"/>
                    <a:pt x="34" y="87"/>
                    <a:pt x="34" y="87"/>
                  </a:cubicBezTo>
                  <a:cubicBezTo>
                    <a:pt x="33" y="86"/>
                    <a:pt x="33" y="86"/>
                    <a:pt x="33" y="86"/>
                  </a:cubicBezTo>
                  <a:cubicBezTo>
                    <a:pt x="33" y="86"/>
                    <a:pt x="33" y="86"/>
                    <a:pt x="33" y="86"/>
                  </a:cubicBezTo>
                  <a:cubicBezTo>
                    <a:pt x="33" y="86"/>
                    <a:pt x="33" y="86"/>
                    <a:pt x="33" y="86"/>
                  </a:cubicBezTo>
                  <a:cubicBezTo>
                    <a:pt x="33" y="86"/>
                    <a:pt x="33" y="86"/>
                    <a:pt x="33" y="86"/>
                  </a:cubicBezTo>
                  <a:cubicBezTo>
                    <a:pt x="32" y="86"/>
                    <a:pt x="32" y="86"/>
                    <a:pt x="32" y="86"/>
                  </a:cubicBezTo>
                  <a:cubicBezTo>
                    <a:pt x="32" y="86"/>
                    <a:pt x="32" y="86"/>
                    <a:pt x="32" y="86"/>
                  </a:cubicBezTo>
                  <a:cubicBezTo>
                    <a:pt x="32" y="86"/>
                    <a:pt x="32" y="86"/>
                    <a:pt x="32" y="86"/>
                  </a:cubicBezTo>
                  <a:cubicBezTo>
                    <a:pt x="32" y="85"/>
                    <a:pt x="32" y="85"/>
                    <a:pt x="32" y="85"/>
                  </a:cubicBezTo>
                  <a:cubicBezTo>
                    <a:pt x="31" y="85"/>
                    <a:pt x="31" y="85"/>
                    <a:pt x="31" y="85"/>
                  </a:cubicBezTo>
                  <a:cubicBezTo>
                    <a:pt x="31" y="85"/>
                    <a:pt x="31" y="85"/>
                    <a:pt x="31" y="85"/>
                  </a:cubicBezTo>
                  <a:cubicBezTo>
                    <a:pt x="30" y="84"/>
                    <a:pt x="30" y="84"/>
                    <a:pt x="30" y="84"/>
                  </a:cubicBezTo>
                  <a:cubicBezTo>
                    <a:pt x="30" y="84"/>
                    <a:pt x="30" y="84"/>
                    <a:pt x="30" y="84"/>
                  </a:cubicBezTo>
                  <a:cubicBezTo>
                    <a:pt x="30" y="84"/>
                    <a:pt x="30" y="84"/>
                    <a:pt x="30" y="84"/>
                  </a:cubicBezTo>
                  <a:cubicBezTo>
                    <a:pt x="29" y="84"/>
                    <a:pt x="29" y="84"/>
                    <a:pt x="29" y="84"/>
                  </a:cubicBezTo>
                  <a:cubicBezTo>
                    <a:pt x="29" y="84"/>
                    <a:pt x="29" y="84"/>
                    <a:pt x="29" y="84"/>
                  </a:cubicBezTo>
                  <a:cubicBezTo>
                    <a:pt x="29" y="83"/>
                    <a:pt x="29" y="83"/>
                    <a:pt x="29" y="83"/>
                  </a:cubicBezTo>
                  <a:cubicBezTo>
                    <a:pt x="28" y="83"/>
                    <a:pt x="28" y="83"/>
                    <a:pt x="28" y="83"/>
                  </a:cubicBezTo>
                  <a:cubicBezTo>
                    <a:pt x="27" y="82"/>
                    <a:pt x="27" y="82"/>
                    <a:pt x="27" y="82"/>
                  </a:cubicBezTo>
                  <a:cubicBezTo>
                    <a:pt x="27" y="82"/>
                    <a:pt x="27" y="82"/>
                    <a:pt x="27" y="82"/>
                  </a:cubicBezTo>
                  <a:cubicBezTo>
                    <a:pt x="27" y="82"/>
                    <a:pt x="27" y="82"/>
                    <a:pt x="27" y="82"/>
                  </a:cubicBezTo>
                  <a:cubicBezTo>
                    <a:pt x="26" y="82"/>
                    <a:pt x="26" y="82"/>
                    <a:pt x="26" y="82"/>
                  </a:cubicBezTo>
                  <a:cubicBezTo>
                    <a:pt x="25" y="81"/>
                    <a:pt x="25" y="81"/>
                    <a:pt x="25" y="81"/>
                  </a:cubicBezTo>
                  <a:cubicBezTo>
                    <a:pt x="24" y="81"/>
                    <a:pt x="24" y="81"/>
                    <a:pt x="24" y="81"/>
                  </a:cubicBezTo>
                  <a:cubicBezTo>
                    <a:pt x="23" y="80"/>
                    <a:pt x="23" y="80"/>
                    <a:pt x="23" y="80"/>
                  </a:cubicBezTo>
                  <a:cubicBezTo>
                    <a:pt x="22" y="80"/>
                    <a:pt x="22" y="80"/>
                    <a:pt x="22" y="80"/>
                  </a:cubicBezTo>
                  <a:cubicBezTo>
                    <a:pt x="22" y="80"/>
                    <a:pt x="22" y="80"/>
                    <a:pt x="22" y="80"/>
                  </a:cubicBezTo>
                  <a:cubicBezTo>
                    <a:pt x="21" y="80"/>
                    <a:pt x="21" y="80"/>
                    <a:pt x="21" y="80"/>
                  </a:cubicBezTo>
                  <a:cubicBezTo>
                    <a:pt x="20" y="81"/>
                    <a:pt x="20" y="81"/>
                    <a:pt x="20" y="81"/>
                  </a:cubicBezTo>
                  <a:cubicBezTo>
                    <a:pt x="20" y="82"/>
                    <a:pt x="20" y="82"/>
                    <a:pt x="20" y="82"/>
                  </a:cubicBezTo>
                  <a:cubicBezTo>
                    <a:pt x="19" y="82"/>
                    <a:pt x="19" y="82"/>
                    <a:pt x="19" y="82"/>
                  </a:cubicBezTo>
                  <a:cubicBezTo>
                    <a:pt x="19" y="81"/>
                    <a:pt x="19" y="81"/>
                    <a:pt x="19" y="81"/>
                  </a:cubicBezTo>
                  <a:cubicBezTo>
                    <a:pt x="20" y="81"/>
                    <a:pt x="20" y="81"/>
                    <a:pt x="20" y="81"/>
                  </a:cubicBezTo>
                  <a:cubicBezTo>
                    <a:pt x="20" y="80"/>
                    <a:pt x="20" y="80"/>
                    <a:pt x="20" y="80"/>
                  </a:cubicBezTo>
                  <a:cubicBezTo>
                    <a:pt x="19" y="80"/>
                    <a:pt x="19" y="80"/>
                    <a:pt x="19" y="80"/>
                  </a:cubicBezTo>
                  <a:cubicBezTo>
                    <a:pt x="19" y="80"/>
                    <a:pt x="19" y="80"/>
                    <a:pt x="19" y="80"/>
                  </a:cubicBezTo>
                  <a:cubicBezTo>
                    <a:pt x="18" y="80"/>
                    <a:pt x="18" y="80"/>
                    <a:pt x="18" y="80"/>
                  </a:cubicBezTo>
                  <a:cubicBezTo>
                    <a:pt x="18" y="81"/>
                    <a:pt x="18" y="81"/>
                    <a:pt x="18" y="81"/>
                  </a:cubicBezTo>
                  <a:cubicBezTo>
                    <a:pt x="17" y="81"/>
                    <a:pt x="17" y="81"/>
                    <a:pt x="17" y="81"/>
                  </a:cubicBezTo>
                  <a:cubicBezTo>
                    <a:pt x="17" y="81"/>
                    <a:pt x="17" y="81"/>
                    <a:pt x="17" y="81"/>
                  </a:cubicBezTo>
                  <a:cubicBezTo>
                    <a:pt x="16" y="80"/>
                    <a:pt x="16" y="80"/>
                    <a:pt x="16" y="80"/>
                  </a:cubicBezTo>
                  <a:cubicBezTo>
                    <a:pt x="16" y="80"/>
                    <a:pt x="16" y="80"/>
                    <a:pt x="16" y="80"/>
                  </a:cubicBezTo>
                  <a:cubicBezTo>
                    <a:pt x="16" y="80"/>
                    <a:pt x="16" y="80"/>
                    <a:pt x="16" y="80"/>
                  </a:cubicBezTo>
                  <a:cubicBezTo>
                    <a:pt x="15" y="82"/>
                    <a:pt x="15" y="82"/>
                    <a:pt x="15" y="82"/>
                  </a:cubicBezTo>
                  <a:cubicBezTo>
                    <a:pt x="15" y="82"/>
                    <a:pt x="15" y="82"/>
                    <a:pt x="15" y="82"/>
                  </a:cubicBezTo>
                  <a:cubicBezTo>
                    <a:pt x="15" y="82"/>
                    <a:pt x="15" y="82"/>
                    <a:pt x="15" y="82"/>
                  </a:cubicBezTo>
                  <a:cubicBezTo>
                    <a:pt x="14" y="81"/>
                    <a:pt x="14" y="81"/>
                    <a:pt x="14" y="81"/>
                  </a:cubicBezTo>
                  <a:cubicBezTo>
                    <a:pt x="15" y="80"/>
                    <a:pt x="15" y="80"/>
                    <a:pt x="15" y="80"/>
                  </a:cubicBezTo>
                  <a:cubicBezTo>
                    <a:pt x="15" y="80"/>
                    <a:pt x="15" y="80"/>
                    <a:pt x="15" y="80"/>
                  </a:cubicBezTo>
                  <a:cubicBezTo>
                    <a:pt x="15" y="79"/>
                    <a:pt x="15" y="79"/>
                    <a:pt x="15" y="79"/>
                  </a:cubicBezTo>
                  <a:cubicBezTo>
                    <a:pt x="15" y="79"/>
                    <a:pt x="15" y="79"/>
                    <a:pt x="15" y="79"/>
                  </a:cubicBezTo>
                  <a:cubicBezTo>
                    <a:pt x="14" y="79"/>
                    <a:pt x="14" y="79"/>
                    <a:pt x="14" y="79"/>
                  </a:cubicBezTo>
                  <a:cubicBezTo>
                    <a:pt x="14" y="80"/>
                    <a:pt x="14" y="80"/>
                    <a:pt x="14" y="80"/>
                  </a:cubicBezTo>
                  <a:cubicBezTo>
                    <a:pt x="13" y="80"/>
                    <a:pt x="13" y="80"/>
                    <a:pt x="13" y="80"/>
                  </a:cubicBezTo>
                  <a:cubicBezTo>
                    <a:pt x="13" y="80"/>
                    <a:pt x="13" y="80"/>
                    <a:pt x="13" y="80"/>
                  </a:cubicBezTo>
                  <a:cubicBezTo>
                    <a:pt x="13" y="80"/>
                    <a:pt x="13" y="80"/>
                    <a:pt x="13" y="80"/>
                  </a:cubicBezTo>
                  <a:cubicBezTo>
                    <a:pt x="12" y="80"/>
                    <a:pt x="12" y="80"/>
                    <a:pt x="12" y="80"/>
                  </a:cubicBezTo>
                  <a:cubicBezTo>
                    <a:pt x="12" y="79"/>
                    <a:pt x="12" y="79"/>
                    <a:pt x="12" y="79"/>
                  </a:cubicBezTo>
                  <a:cubicBezTo>
                    <a:pt x="12" y="79"/>
                    <a:pt x="12" y="79"/>
                    <a:pt x="12" y="79"/>
                  </a:cubicBezTo>
                  <a:cubicBezTo>
                    <a:pt x="12" y="78"/>
                    <a:pt x="12" y="78"/>
                    <a:pt x="12" y="78"/>
                  </a:cubicBezTo>
                  <a:cubicBezTo>
                    <a:pt x="12" y="78"/>
                    <a:pt x="12" y="78"/>
                    <a:pt x="12" y="78"/>
                  </a:cubicBezTo>
                  <a:cubicBezTo>
                    <a:pt x="11" y="78"/>
                    <a:pt x="11" y="78"/>
                    <a:pt x="11" y="78"/>
                  </a:cubicBezTo>
                  <a:cubicBezTo>
                    <a:pt x="11" y="79"/>
                    <a:pt x="11" y="79"/>
                    <a:pt x="11" y="79"/>
                  </a:cubicBezTo>
                  <a:cubicBezTo>
                    <a:pt x="11" y="79"/>
                    <a:pt x="11" y="79"/>
                    <a:pt x="11" y="79"/>
                  </a:cubicBezTo>
                  <a:cubicBezTo>
                    <a:pt x="10" y="80"/>
                    <a:pt x="10" y="80"/>
                    <a:pt x="10" y="80"/>
                  </a:cubicBezTo>
                  <a:cubicBezTo>
                    <a:pt x="10" y="80"/>
                    <a:pt x="10" y="80"/>
                    <a:pt x="10" y="80"/>
                  </a:cubicBezTo>
                  <a:cubicBezTo>
                    <a:pt x="11" y="81"/>
                    <a:pt x="11" y="81"/>
                    <a:pt x="11" y="81"/>
                  </a:cubicBezTo>
                  <a:cubicBezTo>
                    <a:pt x="11" y="82"/>
                    <a:pt x="11" y="82"/>
                    <a:pt x="11" y="82"/>
                  </a:cubicBezTo>
                  <a:cubicBezTo>
                    <a:pt x="10" y="82"/>
                    <a:pt x="10" y="82"/>
                    <a:pt x="10" y="82"/>
                  </a:cubicBezTo>
                  <a:cubicBezTo>
                    <a:pt x="10" y="82"/>
                    <a:pt x="10" y="82"/>
                    <a:pt x="10" y="82"/>
                  </a:cubicBezTo>
                  <a:cubicBezTo>
                    <a:pt x="9" y="81"/>
                    <a:pt x="9" y="81"/>
                    <a:pt x="9" y="81"/>
                  </a:cubicBezTo>
                  <a:cubicBezTo>
                    <a:pt x="8" y="81"/>
                    <a:pt x="8" y="81"/>
                    <a:pt x="8" y="81"/>
                  </a:cubicBezTo>
                  <a:cubicBezTo>
                    <a:pt x="7" y="80"/>
                    <a:pt x="7" y="80"/>
                    <a:pt x="7" y="80"/>
                  </a:cubicBezTo>
                  <a:cubicBezTo>
                    <a:pt x="7" y="80"/>
                    <a:pt x="7" y="80"/>
                    <a:pt x="7" y="80"/>
                  </a:cubicBezTo>
                  <a:cubicBezTo>
                    <a:pt x="6" y="79"/>
                    <a:pt x="6" y="79"/>
                    <a:pt x="6" y="79"/>
                  </a:cubicBezTo>
                  <a:cubicBezTo>
                    <a:pt x="6" y="79"/>
                    <a:pt x="6" y="79"/>
                    <a:pt x="6" y="79"/>
                  </a:cubicBezTo>
                  <a:cubicBezTo>
                    <a:pt x="6" y="79"/>
                    <a:pt x="6" y="79"/>
                    <a:pt x="6" y="79"/>
                  </a:cubicBezTo>
                  <a:cubicBezTo>
                    <a:pt x="5" y="79"/>
                    <a:pt x="5" y="79"/>
                    <a:pt x="5" y="79"/>
                  </a:cubicBezTo>
                  <a:cubicBezTo>
                    <a:pt x="5" y="77"/>
                    <a:pt x="5" y="77"/>
                    <a:pt x="5" y="77"/>
                  </a:cubicBezTo>
                  <a:cubicBezTo>
                    <a:pt x="4" y="77"/>
                    <a:pt x="4" y="77"/>
                    <a:pt x="4" y="77"/>
                  </a:cubicBezTo>
                  <a:cubicBezTo>
                    <a:pt x="4" y="76"/>
                    <a:pt x="4" y="76"/>
                    <a:pt x="4" y="76"/>
                  </a:cubicBezTo>
                  <a:cubicBezTo>
                    <a:pt x="4" y="75"/>
                    <a:pt x="4" y="75"/>
                    <a:pt x="4" y="75"/>
                  </a:cubicBezTo>
                  <a:cubicBezTo>
                    <a:pt x="4" y="75"/>
                    <a:pt x="4" y="75"/>
                    <a:pt x="4" y="75"/>
                  </a:cubicBezTo>
                  <a:cubicBezTo>
                    <a:pt x="5" y="75"/>
                    <a:pt x="5" y="75"/>
                    <a:pt x="5" y="75"/>
                  </a:cubicBezTo>
                  <a:cubicBezTo>
                    <a:pt x="6" y="74"/>
                    <a:pt x="6" y="74"/>
                    <a:pt x="6" y="74"/>
                  </a:cubicBezTo>
                  <a:cubicBezTo>
                    <a:pt x="6" y="74"/>
                    <a:pt x="6" y="74"/>
                    <a:pt x="6" y="74"/>
                  </a:cubicBezTo>
                  <a:cubicBezTo>
                    <a:pt x="8" y="74"/>
                    <a:pt x="8" y="74"/>
                    <a:pt x="8" y="74"/>
                  </a:cubicBezTo>
                  <a:cubicBezTo>
                    <a:pt x="8" y="74"/>
                    <a:pt x="8" y="74"/>
                    <a:pt x="8" y="74"/>
                  </a:cubicBezTo>
                  <a:cubicBezTo>
                    <a:pt x="8" y="74"/>
                    <a:pt x="8" y="74"/>
                    <a:pt x="8" y="74"/>
                  </a:cubicBezTo>
                  <a:cubicBezTo>
                    <a:pt x="9" y="73"/>
                    <a:pt x="9" y="73"/>
                    <a:pt x="9" y="73"/>
                  </a:cubicBezTo>
                  <a:cubicBezTo>
                    <a:pt x="9" y="73"/>
                    <a:pt x="9" y="73"/>
                    <a:pt x="9" y="73"/>
                  </a:cubicBezTo>
                  <a:cubicBezTo>
                    <a:pt x="8" y="73"/>
                    <a:pt x="8" y="73"/>
                    <a:pt x="8" y="73"/>
                  </a:cubicBezTo>
                  <a:cubicBezTo>
                    <a:pt x="7" y="73"/>
                    <a:pt x="7" y="73"/>
                    <a:pt x="7" y="73"/>
                  </a:cubicBezTo>
                  <a:cubicBezTo>
                    <a:pt x="6" y="73"/>
                    <a:pt x="6" y="73"/>
                    <a:pt x="6" y="73"/>
                  </a:cubicBezTo>
                  <a:cubicBezTo>
                    <a:pt x="6" y="73"/>
                    <a:pt x="6" y="73"/>
                    <a:pt x="6" y="73"/>
                  </a:cubicBezTo>
                  <a:cubicBezTo>
                    <a:pt x="5" y="72"/>
                    <a:pt x="5" y="72"/>
                    <a:pt x="5" y="72"/>
                  </a:cubicBezTo>
                  <a:cubicBezTo>
                    <a:pt x="5" y="71"/>
                    <a:pt x="5" y="71"/>
                    <a:pt x="5" y="71"/>
                  </a:cubicBezTo>
                  <a:cubicBezTo>
                    <a:pt x="5" y="70"/>
                    <a:pt x="5" y="70"/>
                    <a:pt x="5" y="70"/>
                  </a:cubicBezTo>
                  <a:cubicBezTo>
                    <a:pt x="6" y="70"/>
                    <a:pt x="6" y="70"/>
                    <a:pt x="6" y="70"/>
                  </a:cubicBezTo>
                  <a:cubicBezTo>
                    <a:pt x="6" y="69"/>
                    <a:pt x="6" y="69"/>
                    <a:pt x="6" y="69"/>
                  </a:cubicBezTo>
                  <a:cubicBezTo>
                    <a:pt x="6" y="69"/>
                    <a:pt x="6" y="69"/>
                    <a:pt x="6" y="69"/>
                  </a:cubicBezTo>
                  <a:cubicBezTo>
                    <a:pt x="6" y="69"/>
                    <a:pt x="6" y="69"/>
                    <a:pt x="6" y="69"/>
                  </a:cubicBezTo>
                  <a:cubicBezTo>
                    <a:pt x="5" y="69"/>
                    <a:pt x="5" y="69"/>
                    <a:pt x="5" y="69"/>
                  </a:cubicBezTo>
                  <a:cubicBezTo>
                    <a:pt x="5" y="70"/>
                    <a:pt x="5" y="70"/>
                    <a:pt x="5" y="70"/>
                  </a:cubicBezTo>
                  <a:cubicBezTo>
                    <a:pt x="4" y="70"/>
                    <a:pt x="4" y="70"/>
                    <a:pt x="4" y="70"/>
                  </a:cubicBezTo>
                  <a:cubicBezTo>
                    <a:pt x="4" y="70"/>
                    <a:pt x="4" y="70"/>
                    <a:pt x="4" y="70"/>
                  </a:cubicBezTo>
                  <a:cubicBezTo>
                    <a:pt x="4" y="71"/>
                    <a:pt x="4" y="71"/>
                    <a:pt x="4" y="71"/>
                  </a:cubicBezTo>
                  <a:cubicBezTo>
                    <a:pt x="3" y="70"/>
                    <a:pt x="3" y="70"/>
                    <a:pt x="3" y="70"/>
                  </a:cubicBezTo>
                  <a:cubicBezTo>
                    <a:pt x="2" y="70"/>
                    <a:pt x="2" y="70"/>
                    <a:pt x="2" y="70"/>
                  </a:cubicBezTo>
                  <a:cubicBezTo>
                    <a:pt x="3" y="69"/>
                    <a:pt x="3" y="69"/>
                    <a:pt x="3" y="69"/>
                  </a:cubicBezTo>
                  <a:cubicBezTo>
                    <a:pt x="3" y="69"/>
                    <a:pt x="3" y="69"/>
                    <a:pt x="3" y="69"/>
                  </a:cubicBezTo>
                  <a:cubicBezTo>
                    <a:pt x="3" y="69"/>
                    <a:pt x="3" y="69"/>
                    <a:pt x="3" y="69"/>
                  </a:cubicBezTo>
                  <a:cubicBezTo>
                    <a:pt x="2" y="69"/>
                    <a:pt x="2" y="69"/>
                    <a:pt x="2" y="69"/>
                  </a:cubicBezTo>
                  <a:cubicBezTo>
                    <a:pt x="2" y="69"/>
                    <a:pt x="2" y="69"/>
                    <a:pt x="2" y="69"/>
                  </a:cubicBezTo>
                  <a:cubicBezTo>
                    <a:pt x="2" y="68"/>
                    <a:pt x="2" y="68"/>
                    <a:pt x="2" y="68"/>
                  </a:cubicBezTo>
                  <a:cubicBezTo>
                    <a:pt x="2" y="68"/>
                    <a:pt x="2" y="68"/>
                    <a:pt x="2" y="68"/>
                  </a:cubicBezTo>
                  <a:cubicBezTo>
                    <a:pt x="2" y="67"/>
                    <a:pt x="2" y="67"/>
                    <a:pt x="2" y="67"/>
                  </a:cubicBezTo>
                  <a:cubicBezTo>
                    <a:pt x="3" y="67"/>
                    <a:pt x="3" y="67"/>
                    <a:pt x="3" y="67"/>
                  </a:cubicBezTo>
                  <a:cubicBezTo>
                    <a:pt x="3" y="67"/>
                    <a:pt x="3" y="67"/>
                    <a:pt x="3" y="67"/>
                  </a:cubicBezTo>
                  <a:cubicBezTo>
                    <a:pt x="4" y="67"/>
                    <a:pt x="4" y="67"/>
                    <a:pt x="4" y="67"/>
                  </a:cubicBezTo>
                  <a:cubicBezTo>
                    <a:pt x="4" y="67"/>
                    <a:pt x="4" y="67"/>
                    <a:pt x="4" y="67"/>
                  </a:cubicBezTo>
                  <a:cubicBezTo>
                    <a:pt x="4" y="66"/>
                    <a:pt x="4" y="66"/>
                    <a:pt x="4" y="66"/>
                  </a:cubicBezTo>
                  <a:cubicBezTo>
                    <a:pt x="6" y="66"/>
                    <a:pt x="6" y="66"/>
                    <a:pt x="6" y="66"/>
                  </a:cubicBezTo>
                  <a:cubicBezTo>
                    <a:pt x="7" y="66"/>
                    <a:pt x="7" y="66"/>
                    <a:pt x="7" y="66"/>
                  </a:cubicBezTo>
                  <a:cubicBezTo>
                    <a:pt x="8" y="67"/>
                    <a:pt x="8" y="67"/>
                    <a:pt x="8" y="67"/>
                  </a:cubicBezTo>
                  <a:cubicBezTo>
                    <a:pt x="10" y="67"/>
                    <a:pt x="10" y="67"/>
                    <a:pt x="10" y="67"/>
                  </a:cubicBezTo>
                  <a:cubicBezTo>
                    <a:pt x="11" y="67"/>
                    <a:pt x="11" y="67"/>
                    <a:pt x="11" y="67"/>
                  </a:cubicBezTo>
                  <a:cubicBezTo>
                    <a:pt x="12" y="67"/>
                    <a:pt x="12" y="67"/>
                    <a:pt x="12" y="67"/>
                  </a:cubicBezTo>
                  <a:cubicBezTo>
                    <a:pt x="13" y="68"/>
                    <a:pt x="13" y="68"/>
                    <a:pt x="13" y="68"/>
                  </a:cubicBezTo>
                  <a:cubicBezTo>
                    <a:pt x="15" y="69"/>
                    <a:pt x="15" y="69"/>
                    <a:pt x="15" y="69"/>
                  </a:cubicBezTo>
                  <a:cubicBezTo>
                    <a:pt x="15" y="69"/>
                    <a:pt x="15" y="69"/>
                    <a:pt x="15" y="69"/>
                  </a:cubicBezTo>
                  <a:cubicBezTo>
                    <a:pt x="16" y="69"/>
                    <a:pt x="16" y="69"/>
                    <a:pt x="16" y="69"/>
                  </a:cubicBezTo>
                  <a:cubicBezTo>
                    <a:pt x="17" y="68"/>
                    <a:pt x="17" y="68"/>
                    <a:pt x="17" y="68"/>
                  </a:cubicBezTo>
                  <a:cubicBezTo>
                    <a:pt x="16" y="68"/>
                    <a:pt x="16" y="68"/>
                    <a:pt x="16" y="68"/>
                  </a:cubicBezTo>
                  <a:cubicBezTo>
                    <a:pt x="15" y="68"/>
                    <a:pt x="15" y="68"/>
                    <a:pt x="15" y="68"/>
                  </a:cubicBezTo>
                  <a:cubicBezTo>
                    <a:pt x="14" y="68"/>
                    <a:pt x="14" y="68"/>
                    <a:pt x="14" y="68"/>
                  </a:cubicBezTo>
                  <a:cubicBezTo>
                    <a:pt x="13" y="67"/>
                    <a:pt x="13" y="67"/>
                    <a:pt x="13" y="67"/>
                  </a:cubicBezTo>
                  <a:cubicBezTo>
                    <a:pt x="12" y="67"/>
                    <a:pt x="12" y="67"/>
                    <a:pt x="12" y="67"/>
                  </a:cubicBezTo>
                  <a:cubicBezTo>
                    <a:pt x="11" y="67"/>
                    <a:pt x="11" y="67"/>
                    <a:pt x="11" y="67"/>
                  </a:cubicBezTo>
                  <a:cubicBezTo>
                    <a:pt x="10" y="66"/>
                    <a:pt x="10" y="66"/>
                    <a:pt x="10" y="66"/>
                  </a:cubicBezTo>
                  <a:cubicBezTo>
                    <a:pt x="10" y="66"/>
                    <a:pt x="10" y="66"/>
                    <a:pt x="10" y="66"/>
                  </a:cubicBezTo>
                  <a:cubicBezTo>
                    <a:pt x="11" y="65"/>
                    <a:pt x="11" y="65"/>
                    <a:pt x="11" y="65"/>
                  </a:cubicBezTo>
                  <a:cubicBezTo>
                    <a:pt x="13" y="65"/>
                    <a:pt x="13" y="65"/>
                    <a:pt x="13" y="65"/>
                  </a:cubicBezTo>
                  <a:cubicBezTo>
                    <a:pt x="14" y="65"/>
                    <a:pt x="14" y="65"/>
                    <a:pt x="14" y="65"/>
                  </a:cubicBezTo>
                  <a:cubicBezTo>
                    <a:pt x="16" y="66"/>
                    <a:pt x="16" y="66"/>
                    <a:pt x="16" y="66"/>
                  </a:cubicBezTo>
                  <a:cubicBezTo>
                    <a:pt x="16" y="66"/>
                    <a:pt x="16" y="66"/>
                    <a:pt x="16" y="66"/>
                  </a:cubicBezTo>
                  <a:cubicBezTo>
                    <a:pt x="17" y="67"/>
                    <a:pt x="17" y="67"/>
                    <a:pt x="17" y="67"/>
                  </a:cubicBezTo>
                  <a:cubicBezTo>
                    <a:pt x="17" y="67"/>
                    <a:pt x="17" y="67"/>
                    <a:pt x="17" y="67"/>
                  </a:cubicBezTo>
                  <a:cubicBezTo>
                    <a:pt x="18" y="67"/>
                    <a:pt x="18" y="67"/>
                    <a:pt x="18" y="67"/>
                  </a:cubicBezTo>
                  <a:cubicBezTo>
                    <a:pt x="18" y="67"/>
                    <a:pt x="18" y="67"/>
                    <a:pt x="18" y="67"/>
                  </a:cubicBezTo>
                  <a:cubicBezTo>
                    <a:pt x="18" y="67"/>
                    <a:pt x="18" y="67"/>
                    <a:pt x="18" y="67"/>
                  </a:cubicBezTo>
                  <a:cubicBezTo>
                    <a:pt x="18" y="66"/>
                    <a:pt x="18" y="66"/>
                    <a:pt x="18" y="66"/>
                  </a:cubicBezTo>
                  <a:cubicBezTo>
                    <a:pt x="19" y="65"/>
                    <a:pt x="19" y="65"/>
                    <a:pt x="19" y="65"/>
                  </a:cubicBezTo>
                  <a:cubicBezTo>
                    <a:pt x="19" y="65"/>
                    <a:pt x="19" y="65"/>
                    <a:pt x="19" y="65"/>
                  </a:cubicBezTo>
                  <a:cubicBezTo>
                    <a:pt x="19" y="64"/>
                    <a:pt x="19" y="64"/>
                    <a:pt x="19" y="64"/>
                  </a:cubicBezTo>
                  <a:cubicBezTo>
                    <a:pt x="18" y="64"/>
                    <a:pt x="18" y="64"/>
                    <a:pt x="18" y="64"/>
                  </a:cubicBezTo>
                  <a:cubicBezTo>
                    <a:pt x="18" y="64"/>
                    <a:pt x="18" y="64"/>
                    <a:pt x="18" y="64"/>
                  </a:cubicBezTo>
                  <a:cubicBezTo>
                    <a:pt x="17" y="64"/>
                    <a:pt x="17" y="64"/>
                    <a:pt x="17" y="64"/>
                  </a:cubicBezTo>
                  <a:cubicBezTo>
                    <a:pt x="18" y="63"/>
                    <a:pt x="18" y="63"/>
                    <a:pt x="18" y="63"/>
                  </a:cubicBezTo>
                  <a:cubicBezTo>
                    <a:pt x="17" y="63"/>
                    <a:pt x="17" y="63"/>
                    <a:pt x="17" y="63"/>
                  </a:cubicBezTo>
                  <a:cubicBezTo>
                    <a:pt x="16" y="63"/>
                    <a:pt x="16" y="63"/>
                    <a:pt x="16" y="63"/>
                  </a:cubicBezTo>
                  <a:cubicBezTo>
                    <a:pt x="16" y="64"/>
                    <a:pt x="16" y="64"/>
                    <a:pt x="16" y="64"/>
                  </a:cubicBezTo>
                  <a:cubicBezTo>
                    <a:pt x="15" y="64"/>
                    <a:pt x="15" y="64"/>
                    <a:pt x="15" y="64"/>
                  </a:cubicBezTo>
                  <a:cubicBezTo>
                    <a:pt x="13" y="64"/>
                    <a:pt x="13" y="64"/>
                    <a:pt x="13" y="64"/>
                  </a:cubicBezTo>
                  <a:cubicBezTo>
                    <a:pt x="13" y="63"/>
                    <a:pt x="13" y="63"/>
                    <a:pt x="13" y="63"/>
                  </a:cubicBezTo>
                  <a:cubicBezTo>
                    <a:pt x="13" y="63"/>
                    <a:pt x="13" y="63"/>
                    <a:pt x="13" y="63"/>
                  </a:cubicBezTo>
                  <a:cubicBezTo>
                    <a:pt x="13" y="63"/>
                    <a:pt x="13" y="63"/>
                    <a:pt x="13" y="63"/>
                  </a:cubicBezTo>
                  <a:cubicBezTo>
                    <a:pt x="12" y="62"/>
                    <a:pt x="12" y="62"/>
                    <a:pt x="12" y="62"/>
                  </a:cubicBezTo>
                  <a:cubicBezTo>
                    <a:pt x="11" y="62"/>
                    <a:pt x="11" y="62"/>
                    <a:pt x="11" y="62"/>
                  </a:cubicBezTo>
                  <a:cubicBezTo>
                    <a:pt x="11" y="62"/>
                    <a:pt x="11" y="62"/>
                    <a:pt x="11" y="62"/>
                  </a:cubicBezTo>
                  <a:cubicBezTo>
                    <a:pt x="11" y="62"/>
                    <a:pt x="11" y="62"/>
                    <a:pt x="11" y="62"/>
                  </a:cubicBezTo>
                  <a:cubicBezTo>
                    <a:pt x="12" y="63"/>
                    <a:pt x="12" y="63"/>
                    <a:pt x="12" y="63"/>
                  </a:cubicBezTo>
                  <a:cubicBezTo>
                    <a:pt x="12" y="64"/>
                    <a:pt x="12" y="64"/>
                    <a:pt x="12" y="64"/>
                  </a:cubicBezTo>
                  <a:cubicBezTo>
                    <a:pt x="11" y="64"/>
                    <a:pt x="11" y="64"/>
                    <a:pt x="11" y="64"/>
                  </a:cubicBezTo>
                  <a:cubicBezTo>
                    <a:pt x="10" y="64"/>
                    <a:pt x="10" y="64"/>
                    <a:pt x="10" y="64"/>
                  </a:cubicBezTo>
                  <a:cubicBezTo>
                    <a:pt x="9" y="64"/>
                    <a:pt x="9" y="64"/>
                    <a:pt x="9" y="64"/>
                  </a:cubicBezTo>
                  <a:cubicBezTo>
                    <a:pt x="8" y="62"/>
                    <a:pt x="8" y="62"/>
                    <a:pt x="8" y="62"/>
                  </a:cubicBezTo>
                  <a:cubicBezTo>
                    <a:pt x="8" y="62"/>
                    <a:pt x="8" y="62"/>
                    <a:pt x="8" y="62"/>
                  </a:cubicBezTo>
                  <a:cubicBezTo>
                    <a:pt x="9" y="62"/>
                    <a:pt x="9" y="62"/>
                    <a:pt x="9" y="62"/>
                  </a:cubicBezTo>
                  <a:cubicBezTo>
                    <a:pt x="10" y="61"/>
                    <a:pt x="10" y="61"/>
                    <a:pt x="10" y="61"/>
                  </a:cubicBezTo>
                  <a:cubicBezTo>
                    <a:pt x="10" y="61"/>
                    <a:pt x="10" y="61"/>
                    <a:pt x="10" y="61"/>
                  </a:cubicBezTo>
                  <a:cubicBezTo>
                    <a:pt x="10" y="61"/>
                    <a:pt x="10" y="61"/>
                    <a:pt x="10" y="61"/>
                  </a:cubicBezTo>
                  <a:cubicBezTo>
                    <a:pt x="9" y="61"/>
                    <a:pt x="9" y="61"/>
                    <a:pt x="9" y="61"/>
                  </a:cubicBezTo>
                  <a:cubicBezTo>
                    <a:pt x="8" y="62"/>
                    <a:pt x="8" y="62"/>
                    <a:pt x="8" y="62"/>
                  </a:cubicBezTo>
                  <a:cubicBezTo>
                    <a:pt x="7" y="61"/>
                    <a:pt x="7" y="61"/>
                    <a:pt x="7" y="61"/>
                  </a:cubicBezTo>
                  <a:cubicBezTo>
                    <a:pt x="7" y="61"/>
                    <a:pt x="7" y="61"/>
                    <a:pt x="7" y="61"/>
                  </a:cubicBezTo>
                  <a:cubicBezTo>
                    <a:pt x="7" y="60"/>
                    <a:pt x="7" y="60"/>
                    <a:pt x="7" y="60"/>
                  </a:cubicBezTo>
                  <a:cubicBezTo>
                    <a:pt x="8" y="60"/>
                    <a:pt x="8" y="60"/>
                    <a:pt x="8" y="60"/>
                  </a:cubicBezTo>
                  <a:cubicBezTo>
                    <a:pt x="9" y="60"/>
                    <a:pt x="9" y="60"/>
                    <a:pt x="9" y="60"/>
                  </a:cubicBezTo>
                  <a:cubicBezTo>
                    <a:pt x="10" y="59"/>
                    <a:pt x="10" y="59"/>
                    <a:pt x="10" y="59"/>
                  </a:cubicBezTo>
                  <a:cubicBezTo>
                    <a:pt x="9" y="59"/>
                    <a:pt x="9" y="59"/>
                    <a:pt x="9" y="59"/>
                  </a:cubicBezTo>
                  <a:cubicBezTo>
                    <a:pt x="9" y="58"/>
                    <a:pt x="9" y="58"/>
                    <a:pt x="9" y="58"/>
                  </a:cubicBezTo>
                  <a:cubicBezTo>
                    <a:pt x="9" y="59"/>
                    <a:pt x="9" y="59"/>
                    <a:pt x="9" y="59"/>
                  </a:cubicBezTo>
                  <a:cubicBezTo>
                    <a:pt x="8" y="59"/>
                    <a:pt x="8" y="59"/>
                    <a:pt x="8" y="59"/>
                  </a:cubicBezTo>
                  <a:cubicBezTo>
                    <a:pt x="7" y="59"/>
                    <a:pt x="7" y="59"/>
                    <a:pt x="7" y="59"/>
                  </a:cubicBezTo>
                  <a:cubicBezTo>
                    <a:pt x="6" y="60"/>
                    <a:pt x="6" y="60"/>
                    <a:pt x="6" y="60"/>
                  </a:cubicBezTo>
                  <a:cubicBezTo>
                    <a:pt x="6" y="60"/>
                    <a:pt x="6" y="60"/>
                    <a:pt x="6" y="60"/>
                  </a:cubicBezTo>
                  <a:cubicBezTo>
                    <a:pt x="5" y="59"/>
                    <a:pt x="5" y="59"/>
                    <a:pt x="5" y="59"/>
                  </a:cubicBezTo>
                  <a:cubicBezTo>
                    <a:pt x="6" y="59"/>
                    <a:pt x="6" y="59"/>
                    <a:pt x="6" y="59"/>
                  </a:cubicBezTo>
                  <a:cubicBezTo>
                    <a:pt x="6" y="58"/>
                    <a:pt x="6" y="58"/>
                    <a:pt x="6" y="58"/>
                  </a:cubicBezTo>
                  <a:cubicBezTo>
                    <a:pt x="6" y="58"/>
                    <a:pt x="6" y="58"/>
                    <a:pt x="6" y="58"/>
                  </a:cubicBezTo>
                  <a:cubicBezTo>
                    <a:pt x="6" y="58"/>
                    <a:pt x="6" y="58"/>
                    <a:pt x="6" y="58"/>
                  </a:cubicBezTo>
                  <a:cubicBezTo>
                    <a:pt x="6" y="57"/>
                    <a:pt x="6" y="57"/>
                    <a:pt x="6" y="57"/>
                  </a:cubicBezTo>
                  <a:cubicBezTo>
                    <a:pt x="5" y="57"/>
                    <a:pt x="5" y="57"/>
                    <a:pt x="5" y="57"/>
                  </a:cubicBezTo>
                  <a:cubicBezTo>
                    <a:pt x="5" y="57"/>
                    <a:pt x="5" y="57"/>
                    <a:pt x="5" y="57"/>
                  </a:cubicBezTo>
                  <a:cubicBezTo>
                    <a:pt x="4" y="55"/>
                    <a:pt x="4" y="55"/>
                    <a:pt x="4" y="55"/>
                  </a:cubicBezTo>
                  <a:cubicBezTo>
                    <a:pt x="3" y="55"/>
                    <a:pt x="3" y="55"/>
                    <a:pt x="3" y="55"/>
                  </a:cubicBezTo>
                  <a:cubicBezTo>
                    <a:pt x="3" y="55"/>
                    <a:pt x="3" y="55"/>
                    <a:pt x="3" y="55"/>
                  </a:cubicBezTo>
                  <a:cubicBezTo>
                    <a:pt x="2" y="54"/>
                    <a:pt x="2" y="54"/>
                    <a:pt x="2" y="54"/>
                  </a:cubicBezTo>
                  <a:cubicBezTo>
                    <a:pt x="3" y="54"/>
                    <a:pt x="3" y="54"/>
                    <a:pt x="3" y="54"/>
                  </a:cubicBezTo>
                  <a:cubicBezTo>
                    <a:pt x="4" y="54"/>
                    <a:pt x="4" y="54"/>
                    <a:pt x="4" y="54"/>
                  </a:cubicBezTo>
                  <a:cubicBezTo>
                    <a:pt x="4" y="53"/>
                    <a:pt x="4" y="53"/>
                    <a:pt x="4" y="53"/>
                  </a:cubicBezTo>
                  <a:cubicBezTo>
                    <a:pt x="4" y="53"/>
                    <a:pt x="4" y="53"/>
                    <a:pt x="4" y="53"/>
                  </a:cubicBezTo>
                  <a:cubicBezTo>
                    <a:pt x="5" y="53"/>
                    <a:pt x="5" y="53"/>
                    <a:pt x="5" y="53"/>
                  </a:cubicBezTo>
                  <a:cubicBezTo>
                    <a:pt x="5" y="53"/>
                    <a:pt x="5" y="53"/>
                    <a:pt x="5" y="53"/>
                  </a:cubicBezTo>
                  <a:cubicBezTo>
                    <a:pt x="5" y="53"/>
                    <a:pt x="5" y="53"/>
                    <a:pt x="5" y="53"/>
                  </a:cubicBezTo>
                  <a:cubicBezTo>
                    <a:pt x="4" y="52"/>
                    <a:pt x="4" y="52"/>
                    <a:pt x="4" y="52"/>
                  </a:cubicBezTo>
                  <a:cubicBezTo>
                    <a:pt x="4" y="52"/>
                    <a:pt x="4" y="52"/>
                    <a:pt x="4" y="52"/>
                  </a:cubicBezTo>
                  <a:cubicBezTo>
                    <a:pt x="3" y="52"/>
                    <a:pt x="3" y="52"/>
                    <a:pt x="3" y="52"/>
                  </a:cubicBezTo>
                  <a:cubicBezTo>
                    <a:pt x="4" y="52"/>
                    <a:pt x="4" y="52"/>
                    <a:pt x="4" y="52"/>
                  </a:cubicBezTo>
                  <a:cubicBezTo>
                    <a:pt x="4" y="52"/>
                    <a:pt x="4" y="52"/>
                    <a:pt x="4" y="52"/>
                  </a:cubicBezTo>
                  <a:cubicBezTo>
                    <a:pt x="6" y="51"/>
                    <a:pt x="6" y="51"/>
                    <a:pt x="6" y="51"/>
                  </a:cubicBezTo>
                  <a:cubicBezTo>
                    <a:pt x="6" y="51"/>
                    <a:pt x="6" y="51"/>
                    <a:pt x="6" y="51"/>
                  </a:cubicBezTo>
                  <a:cubicBezTo>
                    <a:pt x="6" y="50"/>
                    <a:pt x="6" y="50"/>
                    <a:pt x="6" y="50"/>
                  </a:cubicBezTo>
                  <a:cubicBezTo>
                    <a:pt x="7" y="50"/>
                    <a:pt x="7" y="50"/>
                    <a:pt x="7" y="50"/>
                  </a:cubicBezTo>
                  <a:cubicBezTo>
                    <a:pt x="7" y="50"/>
                    <a:pt x="7" y="50"/>
                    <a:pt x="7" y="50"/>
                  </a:cubicBezTo>
                  <a:cubicBezTo>
                    <a:pt x="8" y="50"/>
                    <a:pt x="8" y="50"/>
                    <a:pt x="8" y="50"/>
                  </a:cubicBezTo>
                  <a:cubicBezTo>
                    <a:pt x="8" y="50"/>
                    <a:pt x="8" y="50"/>
                    <a:pt x="8" y="50"/>
                  </a:cubicBezTo>
                  <a:cubicBezTo>
                    <a:pt x="9" y="50"/>
                    <a:pt x="9" y="50"/>
                    <a:pt x="9" y="50"/>
                  </a:cubicBezTo>
                  <a:cubicBezTo>
                    <a:pt x="9" y="50"/>
                    <a:pt x="9" y="50"/>
                    <a:pt x="9" y="50"/>
                  </a:cubicBezTo>
                  <a:cubicBezTo>
                    <a:pt x="10" y="50"/>
                    <a:pt x="10" y="50"/>
                    <a:pt x="10" y="50"/>
                  </a:cubicBezTo>
                  <a:cubicBezTo>
                    <a:pt x="10" y="50"/>
                    <a:pt x="10" y="50"/>
                    <a:pt x="10" y="50"/>
                  </a:cubicBezTo>
                  <a:cubicBezTo>
                    <a:pt x="10" y="50"/>
                    <a:pt x="10" y="50"/>
                    <a:pt x="10" y="50"/>
                  </a:cubicBezTo>
                  <a:cubicBezTo>
                    <a:pt x="11" y="50"/>
                    <a:pt x="11" y="50"/>
                    <a:pt x="11" y="50"/>
                  </a:cubicBezTo>
                  <a:cubicBezTo>
                    <a:pt x="11" y="50"/>
                    <a:pt x="11" y="50"/>
                    <a:pt x="11" y="50"/>
                  </a:cubicBezTo>
                  <a:cubicBezTo>
                    <a:pt x="11" y="50"/>
                    <a:pt x="11" y="50"/>
                    <a:pt x="11" y="50"/>
                  </a:cubicBezTo>
                  <a:cubicBezTo>
                    <a:pt x="12" y="49"/>
                    <a:pt x="12" y="49"/>
                    <a:pt x="12"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8" y="48"/>
                    <a:pt x="18" y="48"/>
                    <a:pt x="18" y="48"/>
                  </a:cubicBezTo>
                  <a:cubicBezTo>
                    <a:pt x="18" y="48"/>
                    <a:pt x="18" y="48"/>
                    <a:pt x="18" y="48"/>
                  </a:cubicBezTo>
                  <a:cubicBezTo>
                    <a:pt x="19" y="49"/>
                    <a:pt x="19" y="49"/>
                    <a:pt x="19" y="49"/>
                  </a:cubicBezTo>
                  <a:cubicBezTo>
                    <a:pt x="19" y="48"/>
                    <a:pt x="19" y="48"/>
                    <a:pt x="19" y="48"/>
                  </a:cubicBezTo>
                  <a:cubicBezTo>
                    <a:pt x="18" y="48"/>
                    <a:pt x="18" y="48"/>
                    <a:pt x="18" y="48"/>
                  </a:cubicBezTo>
                  <a:cubicBezTo>
                    <a:pt x="19" y="47"/>
                    <a:pt x="19" y="47"/>
                    <a:pt x="19" y="47"/>
                  </a:cubicBezTo>
                  <a:cubicBezTo>
                    <a:pt x="20" y="47"/>
                    <a:pt x="20" y="47"/>
                    <a:pt x="20" y="47"/>
                  </a:cubicBezTo>
                  <a:cubicBezTo>
                    <a:pt x="21" y="47"/>
                    <a:pt x="21" y="47"/>
                    <a:pt x="21" y="47"/>
                  </a:cubicBezTo>
                  <a:cubicBezTo>
                    <a:pt x="22" y="47"/>
                    <a:pt x="22" y="47"/>
                    <a:pt x="22" y="47"/>
                  </a:cubicBezTo>
                  <a:cubicBezTo>
                    <a:pt x="23" y="47"/>
                    <a:pt x="23" y="47"/>
                    <a:pt x="23" y="47"/>
                  </a:cubicBezTo>
                  <a:cubicBezTo>
                    <a:pt x="23" y="47"/>
                    <a:pt x="23" y="47"/>
                    <a:pt x="23" y="47"/>
                  </a:cubicBezTo>
                  <a:cubicBezTo>
                    <a:pt x="24" y="47"/>
                    <a:pt x="24" y="47"/>
                    <a:pt x="24" y="47"/>
                  </a:cubicBezTo>
                  <a:cubicBezTo>
                    <a:pt x="25" y="47"/>
                    <a:pt x="25" y="47"/>
                    <a:pt x="25" y="47"/>
                  </a:cubicBezTo>
                  <a:cubicBezTo>
                    <a:pt x="26" y="47"/>
                    <a:pt x="26" y="47"/>
                    <a:pt x="26" y="47"/>
                  </a:cubicBezTo>
                  <a:cubicBezTo>
                    <a:pt x="27" y="47"/>
                    <a:pt x="27" y="47"/>
                    <a:pt x="27" y="47"/>
                  </a:cubicBezTo>
                  <a:cubicBezTo>
                    <a:pt x="27" y="47"/>
                    <a:pt x="27" y="47"/>
                    <a:pt x="27" y="47"/>
                  </a:cubicBezTo>
                  <a:cubicBezTo>
                    <a:pt x="28" y="48"/>
                    <a:pt x="28" y="48"/>
                    <a:pt x="28" y="48"/>
                  </a:cubicBezTo>
                  <a:cubicBezTo>
                    <a:pt x="29" y="48"/>
                    <a:pt x="29" y="48"/>
                    <a:pt x="29" y="48"/>
                  </a:cubicBezTo>
                  <a:cubicBezTo>
                    <a:pt x="29" y="48"/>
                    <a:pt x="29" y="48"/>
                    <a:pt x="29" y="48"/>
                  </a:cubicBezTo>
                  <a:cubicBezTo>
                    <a:pt x="30" y="48"/>
                    <a:pt x="30" y="48"/>
                    <a:pt x="30" y="48"/>
                  </a:cubicBezTo>
                  <a:cubicBezTo>
                    <a:pt x="30" y="48"/>
                    <a:pt x="30" y="48"/>
                    <a:pt x="30" y="48"/>
                  </a:cubicBezTo>
                  <a:cubicBezTo>
                    <a:pt x="31" y="47"/>
                    <a:pt x="31" y="47"/>
                    <a:pt x="31" y="47"/>
                  </a:cubicBezTo>
                  <a:cubicBezTo>
                    <a:pt x="31" y="46"/>
                    <a:pt x="31" y="46"/>
                    <a:pt x="31" y="46"/>
                  </a:cubicBezTo>
                  <a:cubicBezTo>
                    <a:pt x="32" y="45"/>
                    <a:pt x="32" y="45"/>
                    <a:pt x="32" y="45"/>
                  </a:cubicBezTo>
                  <a:cubicBezTo>
                    <a:pt x="33" y="45"/>
                    <a:pt x="33" y="45"/>
                    <a:pt x="33" y="45"/>
                  </a:cubicBezTo>
                  <a:cubicBezTo>
                    <a:pt x="33" y="44"/>
                    <a:pt x="33" y="44"/>
                    <a:pt x="33" y="44"/>
                  </a:cubicBezTo>
                  <a:cubicBezTo>
                    <a:pt x="34" y="43"/>
                    <a:pt x="34" y="43"/>
                    <a:pt x="34" y="43"/>
                  </a:cubicBezTo>
                  <a:cubicBezTo>
                    <a:pt x="35" y="43"/>
                    <a:pt x="35" y="43"/>
                    <a:pt x="35" y="43"/>
                  </a:cubicBezTo>
                  <a:cubicBezTo>
                    <a:pt x="35" y="42"/>
                    <a:pt x="35" y="42"/>
                    <a:pt x="35" y="42"/>
                  </a:cubicBezTo>
                  <a:cubicBezTo>
                    <a:pt x="34" y="42"/>
                    <a:pt x="34" y="42"/>
                    <a:pt x="34" y="42"/>
                  </a:cubicBezTo>
                  <a:cubicBezTo>
                    <a:pt x="34" y="41"/>
                    <a:pt x="34" y="41"/>
                    <a:pt x="34" y="41"/>
                  </a:cubicBezTo>
                  <a:cubicBezTo>
                    <a:pt x="35" y="41"/>
                    <a:pt x="35" y="41"/>
                    <a:pt x="35" y="41"/>
                  </a:cubicBezTo>
                  <a:cubicBezTo>
                    <a:pt x="36" y="40"/>
                    <a:pt x="36" y="40"/>
                    <a:pt x="36" y="40"/>
                  </a:cubicBezTo>
                  <a:cubicBezTo>
                    <a:pt x="37" y="41"/>
                    <a:pt x="37" y="41"/>
                    <a:pt x="37" y="41"/>
                  </a:cubicBezTo>
                  <a:cubicBezTo>
                    <a:pt x="38" y="40"/>
                    <a:pt x="38" y="40"/>
                    <a:pt x="38" y="40"/>
                  </a:cubicBezTo>
                  <a:cubicBezTo>
                    <a:pt x="38" y="39"/>
                    <a:pt x="38" y="39"/>
                    <a:pt x="38" y="39"/>
                  </a:cubicBezTo>
                  <a:cubicBezTo>
                    <a:pt x="38" y="39"/>
                    <a:pt x="38" y="39"/>
                    <a:pt x="38" y="39"/>
                  </a:cubicBezTo>
                  <a:cubicBezTo>
                    <a:pt x="37" y="39"/>
                    <a:pt x="37" y="39"/>
                    <a:pt x="37" y="39"/>
                  </a:cubicBezTo>
                  <a:cubicBezTo>
                    <a:pt x="36" y="39"/>
                    <a:pt x="36" y="39"/>
                    <a:pt x="36" y="39"/>
                  </a:cubicBezTo>
                  <a:cubicBezTo>
                    <a:pt x="36" y="38"/>
                    <a:pt x="36" y="38"/>
                    <a:pt x="36" y="38"/>
                  </a:cubicBezTo>
                  <a:cubicBezTo>
                    <a:pt x="36" y="38"/>
                    <a:pt x="36" y="38"/>
                    <a:pt x="36" y="38"/>
                  </a:cubicBezTo>
                  <a:cubicBezTo>
                    <a:pt x="37" y="38"/>
                    <a:pt x="37" y="38"/>
                    <a:pt x="37" y="38"/>
                  </a:cubicBezTo>
                  <a:cubicBezTo>
                    <a:pt x="38" y="38"/>
                    <a:pt x="38" y="38"/>
                    <a:pt x="38" y="38"/>
                  </a:cubicBezTo>
                  <a:cubicBezTo>
                    <a:pt x="39" y="37"/>
                    <a:pt x="39" y="37"/>
                    <a:pt x="39" y="37"/>
                  </a:cubicBezTo>
                  <a:cubicBezTo>
                    <a:pt x="40" y="37"/>
                    <a:pt x="40" y="37"/>
                    <a:pt x="40" y="37"/>
                  </a:cubicBezTo>
                  <a:cubicBezTo>
                    <a:pt x="40" y="37"/>
                    <a:pt x="40" y="37"/>
                    <a:pt x="40" y="37"/>
                  </a:cubicBezTo>
                  <a:cubicBezTo>
                    <a:pt x="40" y="36"/>
                    <a:pt x="40" y="36"/>
                    <a:pt x="40" y="36"/>
                  </a:cubicBezTo>
                  <a:cubicBezTo>
                    <a:pt x="40" y="36"/>
                    <a:pt x="40" y="36"/>
                    <a:pt x="40" y="36"/>
                  </a:cubicBezTo>
                  <a:cubicBezTo>
                    <a:pt x="40" y="36"/>
                    <a:pt x="40" y="36"/>
                    <a:pt x="40" y="36"/>
                  </a:cubicBezTo>
                  <a:cubicBezTo>
                    <a:pt x="39" y="36"/>
                    <a:pt x="39" y="36"/>
                    <a:pt x="39" y="36"/>
                  </a:cubicBezTo>
                  <a:cubicBezTo>
                    <a:pt x="39" y="37"/>
                    <a:pt x="39" y="37"/>
                    <a:pt x="39" y="37"/>
                  </a:cubicBezTo>
                  <a:cubicBezTo>
                    <a:pt x="39" y="37"/>
                    <a:pt x="39" y="37"/>
                    <a:pt x="39" y="37"/>
                  </a:cubicBezTo>
                  <a:cubicBezTo>
                    <a:pt x="37" y="37"/>
                    <a:pt x="37" y="37"/>
                    <a:pt x="37" y="37"/>
                  </a:cubicBezTo>
                  <a:cubicBezTo>
                    <a:pt x="36" y="37"/>
                    <a:pt x="36" y="37"/>
                    <a:pt x="36" y="37"/>
                  </a:cubicBezTo>
                  <a:cubicBezTo>
                    <a:pt x="36" y="37"/>
                    <a:pt x="36" y="37"/>
                    <a:pt x="36" y="37"/>
                  </a:cubicBezTo>
                  <a:cubicBezTo>
                    <a:pt x="35" y="38"/>
                    <a:pt x="35" y="38"/>
                    <a:pt x="35" y="38"/>
                  </a:cubicBezTo>
                  <a:cubicBezTo>
                    <a:pt x="35" y="38"/>
                    <a:pt x="35" y="38"/>
                    <a:pt x="35" y="38"/>
                  </a:cubicBezTo>
                  <a:cubicBezTo>
                    <a:pt x="34" y="37"/>
                    <a:pt x="34" y="37"/>
                    <a:pt x="34" y="37"/>
                  </a:cubicBezTo>
                  <a:cubicBezTo>
                    <a:pt x="33" y="37"/>
                    <a:pt x="33" y="37"/>
                    <a:pt x="33" y="37"/>
                  </a:cubicBezTo>
                  <a:cubicBezTo>
                    <a:pt x="33" y="37"/>
                    <a:pt x="33" y="37"/>
                    <a:pt x="33" y="37"/>
                  </a:cubicBezTo>
                  <a:cubicBezTo>
                    <a:pt x="33" y="37"/>
                    <a:pt x="33" y="37"/>
                    <a:pt x="33" y="37"/>
                  </a:cubicBezTo>
                  <a:cubicBezTo>
                    <a:pt x="32" y="37"/>
                    <a:pt x="32" y="37"/>
                    <a:pt x="32" y="37"/>
                  </a:cubicBezTo>
                  <a:cubicBezTo>
                    <a:pt x="32" y="37"/>
                    <a:pt x="32" y="37"/>
                    <a:pt x="32" y="37"/>
                  </a:cubicBezTo>
                  <a:cubicBezTo>
                    <a:pt x="31" y="37"/>
                    <a:pt x="31" y="37"/>
                    <a:pt x="31" y="37"/>
                  </a:cubicBezTo>
                  <a:cubicBezTo>
                    <a:pt x="31" y="37"/>
                    <a:pt x="31" y="37"/>
                    <a:pt x="31" y="37"/>
                  </a:cubicBezTo>
                  <a:cubicBezTo>
                    <a:pt x="31" y="36"/>
                    <a:pt x="31" y="36"/>
                    <a:pt x="31" y="36"/>
                  </a:cubicBezTo>
                  <a:cubicBezTo>
                    <a:pt x="31" y="36"/>
                    <a:pt x="31" y="36"/>
                    <a:pt x="31" y="36"/>
                  </a:cubicBezTo>
                  <a:cubicBezTo>
                    <a:pt x="31" y="36"/>
                    <a:pt x="31" y="36"/>
                    <a:pt x="31" y="36"/>
                  </a:cubicBezTo>
                  <a:cubicBezTo>
                    <a:pt x="30" y="35"/>
                    <a:pt x="30" y="35"/>
                    <a:pt x="30" y="35"/>
                  </a:cubicBezTo>
                  <a:cubicBezTo>
                    <a:pt x="31" y="35"/>
                    <a:pt x="31" y="35"/>
                    <a:pt x="31" y="35"/>
                  </a:cubicBezTo>
                  <a:cubicBezTo>
                    <a:pt x="31" y="34"/>
                    <a:pt x="31" y="34"/>
                    <a:pt x="31" y="34"/>
                  </a:cubicBezTo>
                  <a:cubicBezTo>
                    <a:pt x="32" y="34"/>
                    <a:pt x="32" y="34"/>
                    <a:pt x="32" y="34"/>
                  </a:cubicBezTo>
                  <a:cubicBezTo>
                    <a:pt x="32" y="33"/>
                    <a:pt x="32" y="33"/>
                    <a:pt x="32" y="33"/>
                  </a:cubicBezTo>
                  <a:cubicBezTo>
                    <a:pt x="32" y="33"/>
                    <a:pt x="32" y="33"/>
                    <a:pt x="32" y="33"/>
                  </a:cubicBezTo>
                  <a:cubicBezTo>
                    <a:pt x="33" y="33"/>
                    <a:pt x="33" y="33"/>
                    <a:pt x="33" y="33"/>
                  </a:cubicBezTo>
                  <a:cubicBezTo>
                    <a:pt x="32" y="33"/>
                    <a:pt x="32" y="33"/>
                    <a:pt x="32" y="33"/>
                  </a:cubicBezTo>
                  <a:cubicBezTo>
                    <a:pt x="32" y="32"/>
                    <a:pt x="32" y="32"/>
                    <a:pt x="32" y="32"/>
                  </a:cubicBezTo>
                  <a:cubicBezTo>
                    <a:pt x="32" y="32"/>
                    <a:pt x="32" y="32"/>
                    <a:pt x="32" y="32"/>
                  </a:cubicBezTo>
                  <a:cubicBezTo>
                    <a:pt x="33" y="32"/>
                    <a:pt x="33" y="32"/>
                    <a:pt x="33" y="32"/>
                  </a:cubicBezTo>
                  <a:cubicBezTo>
                    <a:pt x="34" y="31"/>
                    <a:pt x="34" y="31"/>
                    <a:pt x="34" y="31"/>
                  </a:cubicBezTo>
                  <a:cubicBezTo>
                    <a:pt x="34" y="31"/>
                    <a:pt x="34" y="31"/>
                    <a:pt x="34" y="31"/>
                  </a:cubicBezTo>
                  <a:cubicBezTo>
                    <a:pt x="34" y="30"/>
                    <a:pt x="34" y="30"/>
                    <a:pt x="34" y="30"/>
                  </a:cubicBezTo>
                  <a:cubicBezTo>
                    <a:pt x="36" y="30"/>
                    <a:pt x="36" y="30"/>
                    <a:pt x="36" y="30"/>
                  </a:cubicBezTo>
                  <a:cubicBezTo>
                    <a:pt x="36" y="30"/>
                    <a:pt x="36" y="30"/>
                    <a:pt x="36" y="30"/>
                  </a:cubicBezTo>
                  <a:cubicBezTo>
                    <a:pt x="37" y="29"/>
                    <a:pt x="37" y="29"/>
                    <a:pt x="37" y="29"/>
                  </a:cubicBezTo>
                  <a:cubicBezTo>
                    <a:pt x="38" y="29"/>
                    <a:pt x="38" y="29"/>
                    <a:pt x="38" y="29"/>
                  </a:cubicBezTo>
                  <a:cubicBezTo>
                    <a:pt x="39" y="29"/>
                    <a:pt x="39" y="29"/>
                    <a:pt x="39" y="29"/>
                  </a:cubicBezTo>
                  <a:cubicBezTo>
                    <a:pt x="39" y="29"/>
                    <a:pt x="39" y="29"/>
                    <a:pt x="39" y="29"/>
                  </a:cubicBezTo>
                  <a:cubicBezTo>
                    <a:pt x="38" y="29"/>
                    <a:pt x="38" y="29"/>
                    <a:pt x="38" y="29"/>
                  </a:cubicBezTo>
                  <a:cubicBezTo>
                    <a:pt x="38" y="28"/>
                    <a:pt x="38" y="28"/>
                    <a:pt x="38" y="28"/>
                  </a:cubicBezTo>
                  <a:cubicBezTo>
                    <a:pt x="39" y="28"/>
                    <a:pt x="39" y="28"/>
                    <a:pt x="39" y="28"/>
                  </a:cubicBezTo>
                  <a:cubicBezTo>
                    <a:pt x="39" y="28"/>
                    <a:pt x="39" y="28"/>
                    <a:pt x="39" y="28"/>
                  </a:cubicBezTo>
                  <a:cubicBezTo>
                    <a:pt x="39" y="29"/>
                    <a:pt x="39" y="29"/>
                    <a:pt x="39" y="29"/>
                  </a:cubicBezTo>
                  <a:cubicBezTo>
                    <a:pt x="40" y="28"/>
                    <a:pt x="40" y="28"/>
                    <a:pt x="40" y="28"/>
                  </a:cubicBezTo>
                  <a:cubicBezTo>
                    <a:pt x="41" y="27"/>
                    <a:pt x="41" y="27"/>
                    <a:pt x="41" y="27"/>
                  </a:cubicBezTo>
                  <a:cubicBezTo>
                    <a:pt x="41" y="27"/>
                    <a:pt x="41" y="27"/>
                    <a:pt x="41" y="27"/>
                  </a:cubicBezTo>
                  <a:cubicBezTo>
                    <a:pt x="41" y="26"/>
                    <a:pt x="41" y="26"/>
                    <a:pt x="41" y="26"/>
                  </a:cubicBezTo>
                  <a:cubicBezTo>
                    <a:pt x="42" y="26"/>
                    <a:pt x="42" y="26"/>
                    <a:pt x="42" y="26"/>
                  </a:cubicBezTo>
                  <a:cubicBezTo>
                    <a:pt x="43" y="26"/>
                    <a:pt x="43" y="26"/>
                    <a:pt x="43" y="26"/>
                  </a:cubicBezTo>
                  <a:cubicBezTo>
                    <a:pt x="43" y="25"/>
                    <a:pt x="43" y="25"/>
                    <a:pt x="43" y="25"/>
                  </a:cubicBezTo>
                  <a:cubicBezTo>
                    <a:pt x="44" y="25"/>
                    <a:pt x="44" y="25"/>
                    <a:pt x="44" y="25"/>
                  </a:cubicBezTo>
                  <a:cubicBezTo>
                    <a:pt x="44" y="25"/>
                    <a:pt x="44" y="25"/>
                    <a:pt x="44" y="25"/>
                  </a:cubicBezTo>
                  <a:cubicBezTo>
                    <a:pt x="44" y="25"/>
                    <a:pt x="44" y="25"/>
                    <a:pt x="44" y="25"/>
                  </a:cubicBezTo>
                  <a:cubicBezTo>
                    <a:pt x="45" y="26"/>
                    <a:pt x="45" y="26"/>
                    <a:pt x="45" y="26"/>
                  </a:cubicBezTo>
                  <a:cubicBezTo>
                    <a:pt x="45" y="27"/>
                    <a:pt x="45" y="27"/>
                    <a:pt x="45" y="27"/>
                  </a:cubicBezTo>
                  <a:cubicBezTo>
                    <a:pt x="45" y="28"/>
                    <a:pt x="45" y="28"/>
                    <a:pt x="45" y="28"/>
                  </a:cubicBezTo>
                  <a:cubicBezTo>
                    <a:pt x="45" y="29"/>
                    <a:pt x="45" y="29"/>
                    <a:pt x="45" y="29"/>
                  </a:cubicBezTo>
                  <a:cubicBezTo>
                    <a:pt x="45" y="30"/>
                    <a:pt x="45" y="30"/>
                    <a:pt x="45" y="30"/>
                  </a:cubicBezTo>
                  <a:cubicBezTo>
                    <a:pt x="45" y="30"/>
                    <a:pt x="45" y="30"/>
                    <a:pt x="45" y="30"/>
                  </a:cubicBezTo>
                  <a:cubicBezTo>
                    <a:pt x="45" y="30"/>
                    <a:pt x="45" y="30"/>
                    <a:pt x="45" y="30"/>
                  </a:cubicBezTo>
                  <a:cubicBezTo>
                    <a:pt x="46" y="29"/>
                    <a:pt x="46" y="29"/>
                    <a:pt x="46" y="29"/>
                  </a:cubicBezTo>
                  <a:cubicBezTo>
                    <a:pt x="45" y="27"/>
                    <a:pt x="45" y="27"/>
                    <a:pt x="45" y="27"/>
                  </a:cubicBezTo>
                  <a:cubicBezTo>
                    <a:pt x="45" y="27"/>
                    <a:pt x="45" y="27"/>
                    <a:pt x="45" y="27"/>
                  </a:cubicBezTo>
                  <a:cubicBezTo>
                    <a:pt x="45" y="26"/>
                    <a:pt x="45" y="26"/>
                    <a:pt x="45" y="26"/>
                  </a:cubicBezTo>
                  <a:cubicBezTo>
                    <a:pt x="45" y="25"/>
                    <a:pt x="45" y="25"/>
                    <a:pt x="45" y="25"/>
                  </a:cubicBezTo>
                  <a:cubicBezTo>
                    <a:pt x="46" y="25"/>
                    <a:pt x="46" y="25"/>
                    <a:pt x="46" y="25"/>
                  </a:cubicBezTo>
                  <a:cubicBezTo>
                    <a:pt x="46" y="25"/>
                    <a:pt x="46" y="25"/>
                    <a:pt x="46" y="25"/>
                  </a:cubicBezTo>
                  <a:cubicBezTo>
                    <a:pt x="46" y="24"/>
                    <a:pt x="46" y="24"/>
                    <a:pt x="46" y="24"/>
                  </a:cubicBezTo>
                  <a:cubicBezTo>
                    <a:pt x="47" y="24"/>
                    <a:pt x="47" y="24"/>
                    <a:pt x="47" y="24"/>
                  </a:cubicBezTo>
                  <a:cubicBezTo>
                    <a:pt x="47" y="24"/>
                    <a:pt x="47" y="24"/>
                    <a:pt x="47" y="24"/>
                  </a:cubicBezTo>
                  <a:cubicBezTo>
                    <a:pt x="47" y="25"/>
                    <a:pt x="47" y="25"/>
                    <a:pt x="47" y="25"/>
                  </a:cubicBezTo>
                  <a:cubicBezTo>
                    <a:pt x="48" y="25"/>
                    <a:pt x="48" y="25"/>
                    <a:pt x="48" y="25"/>
                  </a:cubicBezTo>
                  <a:cubicBezTo>
                    <a:pt x="48" y="25"/>
                    <a:pt x="48" y="25"/>
                    <a:pt x="48" y="25"/>
                  </a:cubicBezTo>
                  <a:cubicBezTo>
                    <a:pt x="48" y="25"/>
                    <a:pt x="48" y="25"/>
                    <a:pt x="48" y="25"/>
                  </a:cubicBezTo>
                  <a:cubicBezTo>
                    <a:pt x="48" y="26"/>
                    <a:pt x="48" y="26"/>
                    <a:pt x="48" y="26"/>
                  </a:cubicBezTo>
                  <a:cubicBezTo>
                    <a:pt x="48" y="26"/>
                    <a:pt x="48" y="26"/>
                    <a:pt x="48" y="26"/>
                  </a:cubicBezTo>
                  <a:cubicBezTo>
                    <a:pt x="49" y="27"/>
                    <a:pt x="49" y="27"/>
                    <a:pt x="49" y="27"/>
                  </a:cubicBezTo>
                  <a:cubicBezTo>
                    <a:pt x="50" y="26"/>
                    <a:pt x="50" y="26"/>
                    <a:pt x="50" y="26"/>
                  </a:cubicBezTo>
                  <a:cubicBezTo>
                    <a:pt x="51" y="26"/>
                    <a:pt x="51" y="26"/>
                    <a:pt x="51" y="26"/>
                  </a:cubicBezTo>
                  <a:cubicBezTo>
                    <a:pt x="51" y="26"/>
                    <a:pt x="51" y="26"/>
                    <a:pt x="51" y="26"/>
                  </a:cubicBezTo>
                  <a:cubicBezTo>
                    <a:pt x="51" y="26"/>
                    <a:pt x="51" y="26"/>
                    <a:pt x="51" y="26"/>
                  </a:cubicBezTo>
                  <a:cubicBezTo>
                    <a:pt x="51" y="25"/>
                    <a:pt x="51" y="25"/>
                    <a:pt x="51" y="25"/>
                  </a:cubicBezTo>
                  <a:cubicBezTo>
                    <a:pt x="51" y="25"/>
                    <a:pt x="51" y="25"/>
                    <a:pt x="51" y="25"/>
                  </a:cubicBezTo>
                  <a:cubicBezTo>
                    <a:pt x="52" y="25"/>
                    <a:pt x="52" y="25"/>
                    <a:pt x="52" y="25"/>
                  </a:cubicBezTo>
                  <a:cubicBezTo>
                    <a:pt x="52" y="24"/>
                    <a:pt x="52" y="24"/>
                    <a:pt x="52" y="24"/>
                  </a:cubicBezTo>
                  <a:cubicBezTo>
                    <a:pt x="52" y="24"/>
                    <a:pt x="52" y="24"/>
                    <a:pt x="52" y="24"/>
                  </a:cubicBezTo>
                  <a:cubicBezTo>
                    <a:pt x="53" y="24"/>
                    <a:pt x="53" y="24"/>
                    <a:pt x="53" y="24"/>
                  </a:cubicBezTo>
                  <a:cubicBezTo>
                    <a:pt x="54" y="23"/>
                    <a:pt x="54" y="23"/>
                    <a:pt x="54" y="23"/>
                  </a:cubicBezTo>
                  <a:cubicBezTo>
                    <a:pt x="55" y="22"/>
                    <a:pt x="55" y="22"/>
                    <a:pt x="55" y="22"/>
                  </a:cubicBezTo>
                  <a:cubicBezTo>
                    <a:pt x="55" y="21"/>
                    <a:pt x="55" y="21"/>
                    <a:pt x="55" y="21"/>
                  </a:cubicBezTo>
                  <a:cubicBezTo>
                    <a:pt x="54" y="21"/>
                    <a:pt x="54" y="21"/>
                    <a:pt x="54" y="21"/>
                  </a:cubicBezTo>
                  <a:cubicBezTo>
                    <a:pt x="54" y="21"/>
                    <a:pt x="54" y="21"/>
                    <a:pt x="54" y="21"/>
                  </a:cubicBezTo>
                  <a:cubicBezTo>
                    <a:pt x="54" y="21"/>
                    <a:pt x="54" y="21"/>
                    <a:pt x="54" y="21"/>
                  </a:cubicBezTo>
                  <a:cubicBezTo>
                    <a:pt x="54" y="20"/>
                    <a:pt x="54" y="20"/>
                    <a:pt x="54" y="20"/>
                  </a:cubicBezTo>
                  <a:cubicBezTo>
                    <a:pt x="55" y="20"/>
                    <a:pt x="55" y="20"/>
                    <a:pt x="55" y="20"/>
                  </a:cubicBezTo>
                  <a:cubicBezTo>
                    <a:pt x="55" y="19"/>
                    <a:pt x="55" y="19"/>
                    <a:pt x="55" y="19"/>
                  </a:cubicBezTo>
                  <a:cubicBezTo>
                    <a:pt x="55" y="18"/>
                    <a:pt x="55" y="18"/>
                    <a:pt x="55" y="18"/>
                  </a:cubicBezTo>
                  <a:cubicBezTo>
                    <a:pt x="55" y="17"/>
                    <a:pt x="55" y="17"/>
                    <a:pt x="55" y="17"/>
                  </a:cubicBezTo>
                  <a:cubicBezTo>
                    <a:pt x="55" y="17"/>
                    <a:pt x="55" y="17"/>
                    <a:pt x="55" y="17"/>
                  </a:cubicBezTo>
                  <a:cubicBezTo>
                    <a:pt x="57" y="17"/>
                    <a:pt x="57" y="17"/>
                    <a:pt x="57" y="17"/>
                  </a:cubicBezTo>
                  <a:cubicBezTo>
                    <a:pt x="58" y="16"/>
                    <a:pt x="58" y="16"/>
                    <a:pt x="58" y="16"/>
                  </a:cubicBezTo>
                  <a:cubicBezTo>
                    <a:pt x="59" y="16"/>
                    <a:pt x="59" y="16"/>
                    <a:pt x="59" y="16"/>
                  </a:cubicBezTo>
                  <a:cubicBezTo>
                    <a:pt x="59" y="16"/>
                    <a:pt x="59" y="16"/>
                    <a:pt x="59" y="16"/>
                  </a:cubicBezTo>
                  <a:cubicBezTo>
                    <a:pt x="59" y="16"/>
                    <a:pt x="59" y="16"/>
                    <a:pt x="59" y="16"/>
                  </a:cubicBezTo>
                  <a:cubicBezTo>
                    <a:pt x="59" y="17"/>
                    <a:pt x="59" y="17"/>
                    <a:pt x="59" y="17"/>
                  </a:cubicBezTo>
                  <a:cubicBezTo>
                    <a:pt x="60" y="18"/>
                    <a:pt x="60" y="18"/>
                    <a:pt x="60" y="18"/>
                  </a:cubicBezTo>
                  <a:cubicBezTo>
                    <a:pt x="60" y="19"/>
                    <a:pt x="60" y="19"/>
                    <a:pt x="60" y="19"/>
                  </a:cubicBezTo>
                  <a:cubicBezTo>
                    <a:pt x="60" y="20"/>
                    <a:pt x="60" y="20"/>
                    <a:pt x="60" y="20"/>
                  </a:cubicBezTo>
                  <a:cubicBezTo>
                    <a:pt x="60" y="22"/>
                    <a:pt x="60" y="22"/>
                    <a:pt x="60" y="22"/>
                  </a:cubicBezTo>
                  <a:cubicBezTo>
                    <a:pt x="60" y="22"/>
                    <a:pt x="60" y="22"/>
                    <a:pt x="60" y="22"/>
                  </a:cubicBezTo>
                  <a:cubicBezTo>
                    <a:pt x="61" y="23"/>
                    <a:pt x="61" y="23"/>
                    <a:pt x="61" y="23"/>
                  </a:cubicBezTo>
                  <a:cubicBezTo>
                    <a:pt x="62" y="24"/>
                    <a:pt x="62" y="24"/>
                    <a:pt x="62" y="24"/>
                  </a:cubicBezTo>
                  <a:cubicBezTo>
                    <a:pt x="62" y="24"/>
                    <a:pt x="62" y="24"/>
                    <a:pt x="62" y="24"/>
                  </a:cubicBezTo>
                  <a:cubicBezTo>
                    <a:pt x="62" y="24"/>
                    <a:pt x="62" y="24"/>
                    <a:pt x="62" y="24"/>
                  </a:cubicBezTo>
                  <a:cubicBezTo>
                    <a:pt x="62" y="22"/>
                    <a:pt x="62" y="22"/>
                    <a:pt x="62" y="22"/>
                  </a:cubicBezTo>
                  <a:cubicBezTo>
                    <a:pt x="62" y="22"/>
                    <a:pt x="62" y="22"/>
                    <a:pt x="62" y="22"/>
                  </a:cubicBezTo>
                  <a:cubicBezTo>
                    <a:pt x="61" y="20"/>
                    <a:pt x="61" y="20"/>
                    <a:pt x="61" y="20"/>
                  </a:cubicBezTo>
                  <a:cubicBezTo>
                    <a:pt x="61" y="19"/>
                    <a:pt x="61" y="19"/>
                    <a:pt x="61" y="19"/>
                  </a:cubicBezTo>
                  <a:cubicBezTo>
                    <a:pt x="61" y="18"/>
                    <a:pt x="61" y="18"/>
                    <a:pt x="61" y="18"/>
                  </a:cubicBezTo>
                  <a:cubicBezTo>
                    <a:pt x="62" y="18"/>
                    <a:pt x="62" y="18"/>
                    <a:pt x="62" y="18"/>
                  </a:cubicBezTo>
                  <a:cubicBezTo>
                    <a:pt x="61" y="17"/>
                    <a:pt x="61" y="17"/>
                    <a:pt x="61" y="17"/>
                  </a:cubicBezTo>
                  <a:cubicBezTo>
                    <a:pt x="61" y="16"/>
                    <a:pt x="61" y="16"/>
                    <a:pt x="61" y="16"/>
                  </a:cubicBezTo>
                  <a:cubicBezTo>
                    <a:pt x="61" y="16"/>
                    <a:pt x="61" y="16"/>
                    <a:pt x="61" y="16"/>
                  </a:cubicBezTo>
                  <a:cubicBezTo>
                    <a:pt x="61" y="15"/>
                    <a:pt x="61" y="15"/>
                    <a:pt x="61" y="15"/>
                  </a:cubicBezTo>
                  <a:cubicBezTo>
                    <a:pt x="61" y="15"/>
                    <a:pt x="61" y="15"/>
                    <a:pt x="61" y="15"/>
                  </a:cubicBezTo>
                  <a:cubicBezTo>
                    <a:pt x="62" y="14"/>
                    <a:pt x="62" y="14"/>
                    <a:pt x="62" y="14"/>
                  </a:cubicBezTo>
                  <a:cubicBezTo>
                    <a:pt x="62" y="14"/>
                    <a:pt x="62" y="14"/>
                    <a:pt x="62" y="14"/>
                  </a:cubicBezTo>
                  <a:cubicBezTo>
                    <a:pt x="63" y="14"/>
                    <a:pt x="63" y="14"/>
                    <a:pt x="63" y="14"/>
                  </a:cubicBezTo>
                  <a:cubicBezTo>
                    <a:pt x="64" y="14"/>
                    <a:pt x="64" y="14"/>
                    <a:pt x="64" y="14"/>
                  </a:cubicBezTo>
                  <a:cubicBezTo>
                    <a:pt x="64" y="14"/>
                    <a:pt x="64" y="14"/>
                    <a:pt x="64" y="14"/>
                  </a:cubicBezTo>
                  <a:cubicBezTo>
                    <a:pt x="65" y="15"/>
                    <a:pt x="65" y="15"/>
                    <a:pt x="65" y="15"/>
                  </a:cubicBezTo>
                  <a:cubicBezTo>
                    <a:pt x="67" y="14"/>
                    <a:pt x="67" y="14"/>
                    <a:pt x="67" y="14"/>
                  </a:cubicBezTo>
                  <a:cubicBezTo>
                    <a:pt x="69" y="14"/>
                    <a:pt x="69" y="14"/>
                    <a:pt x="69" y="14"/>
                  </a:cubicBezTo>
                  <a:cubicBezTo>
                    <a:pt x="71" y="14"/>
                    <a:pt x="71" y="14"/>
                    <a:pt x="71" y="14"/>
                  </a:cubicBezTo>
                  <a:cubicBezTo>
                    <a:pt x="71" y="14"/>
                    <a:pt x="71" y="14"/>
                    <a:pt x="71" y="14"/>
                  </a:cubicBezTo>
                  <a:cubicBezTo>
                    <a:pt x="71" y="15"/>
                    <a:pt x="71" y="15"/>
                    <a:pt x="71" y="15"/>
                  </a:cubicBezTo>
                  <a:cubicBezTo>
                    <a:pt x="71" y="16"/>
                    <a:pt x="71" y="16"/>
                    <a:pt x="71" y="16"/>
                  </a:cubicBezTo>
                  <a:cubicBezTo>
                    <a:pt x="71" y="16"/>
                    <a:pt x="71" y="16"/>
                    <a:pt x="71" y="16"/>
                  </a:cubicBezTo>
                  <a:cubicBezTo>
                    <a:pt x="72" y="16"/>
                    <a:pt x="72" y="16"/>
                    <a:pt x="72" y="16"/>
                  </a:cubicBezTo>
                  <a:cubicBezTo>
                    <a:pt x="72" y="15"/>
                    <a:pt x="72" y="15"/>
                    <a:pt x="72" y="15"/>
                  </a:cubicBezTo>
                  <a:cubicBezTo>
                    <a:pt x="72" y="15"/>
                    <a:pt x="72" y="15"/>
                    <a:pt x="72" y="15"/>
                  </a:cubicBezTo>
                  <a:cubicBezTo>
                    <a:pt x="72" y="14"/>
                    <a:pt x="72" y="14"/>
                    <a:pt x="72" y="14"/>
                  </a:cubicBezTo>
                  <a:cubicBezTo>
                    <a:pt x="73" y="13"/>
                    <a:pt x="73" y="13"/>
                    <a:pt x="73" y="13"/>
                  </a:cubicBezTo>
                  <a:cubicBezTo>
                    <a:pt x="74" y="13"/>
                    <a:pt x="74" y="13"/>
                    <a:pt x="74" y="13"/>
                  </a:cubicBezTo>
                  <a:cubicBezTo>
                    <a:pt x="74" y="14"/>
                    <a:pt x="74" y="14"/>
                    <a:pt x="74" y="14"/>
                  </a:cubicBezTo>
                  <a:cubicBezTo>
                    <a:pt x="75" y="15"/>
                    <a:pt x="75" y="15"/>
                    <a:pt x="75" y="15"/>
                  </a:cubicBezTo>
                  <a:cubicBezTo>
                    <a:pt x="75" y="15"/>
                    <a:pt x="75" y="15"/>
                    <a:pt x="75" y="15"/>
                  </a:cubicBezTo>
                  <a:cubicBezTo>
                    <a:pt x="75" y="15"/>
                    <a:pt x="75" y="15"/>
                    <a:pt x="75" y="15"/>
                  </a:cubicBezTo>
                  <a:cubicBezTo>
                    <a:pt x="75" y="14"/>
                    <a:pt x="75" y="14"/>
                    <a:pt x="75" y="14"/>
                  </a:cubicBezTo>
                  <a:cubicBezTo>
                    <a:pt x="75" y="13"/>
                    <a:pt x="75" y="13"/>
                    <a:pt x="75" y="13"/>
                  </a:cubicBezTo>
                  <a:cubicBezTo>
                    <a:pt x="74" y="12"/>
                    <a:pt x="74" y="12"/>
                    <a:pt x="74" y="12"/>
                  </a:cubicBezTo>
                  <a:cubicBezTo>
                    <a:pt x="75" y="12"/>
                    <a:pt x="75" y="12"/>
                    <a:pt x="75" y="12"/>
                  </a:cubicBezTo>
                  <a:cubicBezTo>
                    <a:pt x="75" y="12"/>
                    <a:pt x="75" y="12"/>
                    <a:pt x="75" y="12"/>
                  </a:cubicBezTo>
                  <a:cubicBezTo>
                    <a:pt x="76" y="13"/>
                    <a:pt x="76" y="13"/>
                    <a:pt x="76" y="13"/>
                  </a:cubicBezTo>
                  <a:cubicBezTo>
                    <a:pt x="77" y="12"/>
                    <a:pt x="77" y="12"/>
                    <a:pt x="77" y="12"/>
                  </a:cubicBezTo>
                  <a:cubicBezTo>
                    <a:pt x="78" y="12"/>
                    <a:pt x="78" y="12"/>
                    <a:pt x="78" y="12"/>
                  </a:cubicBezTo>
                  <a:cubicBezTo>
                    <a:pt x="79" y="12"/>
                    <a:pt x="79" y="12"/>
                    <a:pt x="79" y="12"/>
                  </a:cubicBezTo>
                  <a:cubicBezTo>
                    <a:pt x="79" y="13"/>
                    <a:pt x="79" y="13"/>
                    <a:pt x="79" y="13"/>
                  </a:cubicBezTo>
                  <a:cubicBezTo>
                    <a:pt x="79" y="14"/>
                    <a:pt x="79" y="14"/>
                    <a:pt x="79" y="14"/>
                  </a:cubicBezTo>
                  <a:cubicBezTo>
                    <a:pt x="79" y="16"/>
                    <a:pt x="79" y="16"/>
                    <a:pt x="79" y="16"/>
                  </a:cubicBezTo>
                  <a:cubicBezTo>
                    <a:pt x="79" y="16"/>
                    <a:pt x="79" y="16"/>
                    <a:pt x="79" y="16"/>
                  </a:cubicBezTo>
                  <a:cubicBezTo>
                    <a:pt x="78" y="18"/>
                    <a:pt x="78" y="18"/>
                    <a:pt x="78" y="18"/>
                  </a:cubicBezTo>
                  <a:cubicBezTo>
                    <a:pt x="78" y="18"/>
                    <a:pt x="78" y="18"/>
                    <a:pt x="78" y="18"/>
                  </a:cubicBezTo>
                  <a:cubicBezTo>
                    <a:pt x="78" y="19"/>
                    <a:pt x="78" y="19"/>
                    <a:pt x="78" y="19"/>
                  </a:cubicBezTo>
                  <a:cubicBezTo>
                    <a:pt x="77" y="19"/>
                    <a:pt x="77" y="19"/>
                    <a:pt x="77" y="19"/>
                  </a:cubicBezTo>
                  <a:cubicBezTo>
                    <a:pt x="77" y="20"/>
                    <a:pt x="77" y="20"/>
                    <a:pt x="77" y="20"/>
                  </a:cubicBezTo>
                  <a:cubicBezTo>
                    <a:pt x="77" y="20"/>
                    <a:pt x="77" y="20"/>
                    <a:pt x="77" y="20"/>
                  </a:cubicBezTo>
                  <a:cubicBezTo>
                    <a:pt x="77" y="20"/>
                    <a:pt x="77" y="20"/>
                    <a:pt x="77" y="20"/>
                  </a:cubicBezTo>
                  <a:cubicBezTo>
                    <a:pt x="77" y="21"/>
                    <a:pt x="77" y="21"/>
                    <a:pt x="77" y="21"/>
                  </a:cubicBezTo>
                  <a:cubicBezTo>
                    <a:pt x="77" y="21"/>
                    <a:pt x="77" y="21"/>
                    <a:pt x="77" y="21"/>
                  </a:cubicBezTo>
                  <a:cubicBezTo>
                    <a:pt x="76" y="22"/>
                    <a:pt x="76" y="22"/>
                    <a:pt x="76" y="22"/>
                  </a:cubicBezTo>
                  <a:cubicBezTo>
                    <a:pt x="76" y="23"/>
                    <a:pt x="76" y="23"/>
                    <a:pt x="76" y="23"/>
                  </a:cubicBezTo>
                  <a:cubicBezTo>
                    <a:pt x="75" y="23"/>
                    <a:pt x="75" y="23"/>
                    <a:pt x="75" y="23"/>
                  </a:cubicBezTo>
                  <a:cubicBezTo>
                    <a:pt x="75" y="24"/>
                    <a:pt x="75" y="24"/>
                    <a:pt x="75" y="24"/>
                  </a:cubicBezTo>
                  <a:cubicBezTo>
                    <a:pt x="75" y="25"/>
                    <a:pt x="75" y="25"/>
                    <a:pt x="75" y="25"/>
                  </a:cubicBezTo>
                  <a:cubicBezTo>
                    <a:pt x="74" y="25"/>
                    <a:pt x="74" y="25"/>
                    <a:pt x="74" y="25"/>
                  </a:cubicBezTo>
                  <a:cubicBezTo>
                    <a:pt x="74" y="26"/>
                    <a:pt x="74" y="26"/>
                    <a:pt x="74" y="26"/>
                  </a:cubicBezTo>
                  <a:cubicBezTo>
                    <a:pt x="74" y="26"/>
                    <a:pt x="74" y="26"/>
                    <a:pt x="74" y="26"/>
                  </a:cubicBezTo>
                  <a:cubicBezTo>
                    <a:pt x="74" y="26"/>
                    <a:pt x="74" y="26"/>
                    <a:pt x="74" y="26"/>
                  </a:cubicBezTo>
                  <a:cubicBezTo>
                    <a:pt x="75" y="25"/>
                    <a:pt x="75" y="25"/>
                    <a:pt x="75" y="25"/>
                  </a:cubicBezTo>
                  <a:cubicBezTo>
                    <a:pt x="76" y="25"/>
                    <a:pt x="76" y="25"/>
                    <a:pt x="76" y="25"/>
                  </a:cubicBezTo>
                  <a:cubicBezTo>
                    <a:pt x="76" y="25"/>
                    <a:pt x="76" y="25"/>
                    <a:pt x="76" y="25"/>
                  </a:cubicBezTo>
                  <a:cubicBezTo>
                    <a:pt x="76" y="24"/>
                    <a:pt x="76" y="24"/>
                    <a:pt x="76" y="24"/>
                  </a:cubicBezTo>
                  <a:cubicBezTo>
                    <a:pt x="77" y="23"/>
                    <a:pt x="77" y="23"/>
                    <a:pt x="77" y="23"/>
                  </a:cubicBezTo>
                  <a:cubicBezTo>
                    <a:pt x="77" y="22"/>
                    <a:pt x="77" y="22"/>
                    <a:pt x="77" y="22"/>
                  </a:cubicBezTo>
                  <a:cubicBezTo>
                    <a:pt x="78" y="22"/>
                    <a:pt x="78" y="22"/>
                    <a:pt x="78" y="22"/>
                  </a:cubicBezTo>
                  <a:cubicBezTo>
                    <a:pt x="78" y="22"/>
                    <a:pt x="78" y="22"/>
                    <a:pt x="78" y="22"/>
                  </a:cubicBezTo>
                  <a:cubicBezTo>
                    <a:pt x="79" y="21"/>
                    <a:pt x="79" y="21"/>
                    <a:pt x="79" y="21"/>
                  </a:cubicBezTo>
                  <a:cubicBezTo>
                    <a:pt x="79" y="21"/>
                    <a:pt x="79" y="21"/>
                    <a:pt x="79" y="21"/>
                  </a:cubicBezTo>
                  <a:cubicBezTo>
                    <a:pt x="79" y="20"/>
                    <a:pt x="79" y="20"/>
                    <a:pt x="79" y="20"/>
                  </a:cubicBezTo>
                  <a:cubicBezTo>
                    <a:pt x="79" y="20"/>
                    <a:pt x="79" y="20"/>
                    <a:pt x="79" y="20"/>
                  </a:cubicBezTo>
                  <a:cubicBezTo>
                    <a:pt x="80" y="19"/>
                    <a:pt x="80" y="19"/>
                    <a:pt x="80" y="19"/>
                  </a:cubicBezTo>
                  <a:cubicBezTo>
                    <a:pt x="80" y="20"/>
                    <a:pt x="80" y="20"/>
                    <a:pt x="80" y="20"/>
                  </a:cubicBezTo>
                  <a:cubicBezTo>
                    <a:pt x="80" y="20"/>
                    <a:pt x="80" y="20"/>
                    <a:pt x="80" y="20"/>
                  </a:cubicBezTo>
                  <a:cubicBezTo>
                    <a:pt x="81" y="21"/>
                    <a:pt x="81" y="21"/>
                    <a:pt x="81" y="21"/>
                  </a:cubicBezTo>
                  <a:cubicBezTo>
                    <a:pt x="81" y="21"/>
                    <a:pt x="81" y="21"/>
                    <a:pt x="81" y="21"/>
                  </a:cubicBezTo>
                  <a:cubicBezTo>
                    <a:pt x="81" y="22"/>
                    <a:pt x="81" y="22"/>
                    <a:pt x="81" y="22"/>
                  </a:cubicBezTo>
                  <a:cubicBezTo>
                    <a:pt x="82" y="23"/>
                    <a:pt x="82" y="23"/>
                    <a:pt x="82" y="23"/>
                  </a:cubicBezTo>
                  <a:cubicBezTo>
                    <a:pt x="82" y="24"/>
                    <a:pt x="82" y="24"/>
                    <a:pt x="82" y="24"/>
                  </a:cubicBezTo>
                  <a:cubicBezTo>
                    <a:pt x="82" y="24"/>
                    <a:pt x="82" y="24"/>
                    <a:pt x="82" y="24"/>
                  </a:cubicBezTo>
                  <a:cubicBezTo>
                    <a:pt x="83" y="25"/>
                    <a:pt x="83" y="25"/>
                    <a:pt x="83" y="25"/>
                  </a:cubicBezTo>
                  <a:cubicBezTo>
                    <a:pt x="83" y="25"/>
                    <a:pt x="83" y="25"/>
                    <a:pt x="83" y="25"/>
                  </a:cubicBezTo>
                  <a:cubicBezTo>
                    <a:pt x="84" y="25"/>
                    <a:pt x="84" y="25"/>
                    <a:pt x="84" y="25"/>
                  </a:cubicBezTo>
                  <a:cubicBezTo>
                    <a:pt x="84" y="24"/>
                    <a:pt x="84" y="24"/>
                    <a:pt x="84" y="24"/>
                  </a:cubicBezTo>
                  <a:cubicBezTo>
                    <a:pt x="84" y="24"/>
                    <a:pt x="84" y="24"/>
                    <a:pt x="84" y="24"/>
                  </a:cubicBezTo>
                  <a:cubicBezTo>
                    <a:pt x="84" y="24"/>
                    <a:pt x="84" y="24"/>
                    <a:pt x="84" y="24"/>
                  </a:cubicBezTo>
                  <a:cubicBezTo>
                    <a:pt x="83" y="23"/>
                    <a:pt x="83" y="23"/>
                    <a:pt x="83" y="23"/>
                  </a:cubicBezTo>
                  <a:cubicBezTo>
                    <a:pt x="83" y="23"/>
                    <a:pt x="83" y="23"/>
                    <a:pt x="83" y="23"/>
                  </a:cubicBezTo>
                  <a:cubicBezTo>
                    <a:pt x="83" y="23"/>
                    <a:pt x="83" y="23"/>
                    <a:pt x="83" y="23"/>
                  </a:cubicBezTo>
                  <a:cubicBezTo>
                    <a:pt x="84" y="23"/>
                    <a:pt x="84" y="23"/>
                    <a:pt x="84" y="23"/>
                  </a:cubicBezTo>
                  <a:cubicBezTo>
                    <a:pt x="84" y="23"/>
                    <a:pt x="84" y="23"/>
                    <a:pt x="84" y="23"/>
                  </a:cubicBezTo>
                  <a:cubicBezTo>
                    <a:pt x="85" y="23"/>
                    <a:pt x="85" y="23"/>
                    <a:pt x="85" y="23"/>
                  </a:cubicBezTo>
                  <a:cubicBezTo>
                    <a:pt x="86" y="23"/>
                    <a:pt x="86" y="23"/>
                    <a:pt x="86" y="23"/>
                  </a:cubicBezTo>
                  <a:cubicBezTo>
                    <a:pt x="86" y="24"/>
                    <a:pt x="86" y="24"/>
                    <a:pt x="86" y="24"/>
                  </a:cubicBezTo>
                  <a:cubicBezTo>
                    <a:pt x="87" y="24"/>
                    <a:pt x="87" y="24"/>
                    <a:pt x="87" y="24"/>
                  </a:cubicBezTo>
                  <a:cubicBezTo>
                    <a:pt x="87" y="23"/>
                    <a:pt x="87" y="23"/>
                    <a:pt x="87" y="23"/>
                  </a:cubicBezTo>
                  <a:cubicBezTo>
                    <a:pt x="87" y="24"/>
                    <a:pt x="87" y="24"/>
                    <a:pt x="87" y="24"/>
                  </a:cubicBezTo>
                  <a:cubicBezTo>
                    <a:pt x="87" y="24"/>
                    <a:pt x="87" y="24"/>
                    <a:pt x="87" y="24"/>
                  </a:cubicBezTo>
                  <a:cubicBezTo>
                    <a:pt x="88" y="24"/>
                    <a:pt x="88" y="24"/>
                    <a:pt x="88" y="24"/>
                  </a:cubicBezTo>
                  <a:cubicBezTo>
                    <a:pt x="88" y="22"/>
                    <a:pt x="88" y="22"/>
                    <a:pt x="88" y="22"/>
                  </a:cubicBezTo>
                  <a:cubicBezTo>
                    <a:pt x="88" y="22"/>
                    <a:pt x="88" y="22"/>
                    <a:pt x="88" y="22"/>
                  </a:cubicBezTo>
                  <a:cubicBezTo>
                    <a:pt x="88" y="20"/>
                    <a:pt x="88" y="20"/>
                    <a:pt x="88" y="20"/>
                  </a:cubicBezTo>
                  <a:cubicBezTo>
                    <a:pt x="88" y="19"/>
                    <a:pt x="88" y="19"/>
                    <a:pt x="88" y="19"/>
                  </a:cubicBezTo>
                  <a:cubicBezTo>
                    <a:pt x="88" y="19"/>
                    <a:pt x="88" y="19"/>
                    <a:pt x="88" y="19"/>
                  </a:cubicBezTo>
                  <a:cubicBezTo>
                    <a:pt x="87" y="18"/>
                    <a:pt x="87" y="18"/>
                    <a:pt x="87" y="18"/>
                  </a:cubicBezTo>
                  <a:cubicBezTo>
                    <a:pt x="88" y="17"/>
                    <a:pt x="88" y="17"/>
                    <a:pt x="88" y="17"/>
                  </a:cubicBezTo>
                  <a:cubicBezTo>
                    <a:pt x="88" y="16"/>
                    <a:pt x="88" y="16"/>
                    <a:pt x="88" y="16"/>
                  </a:cubicBezTo>
                  <a:cubicBezTo>
                    <a:pt x="88" y="15"/>
                    <a:pt x="88" y="15"/>
                    <a:pt x="88" y="15"/>
                  </a:cubicBezTo>
                  <a:cubicBezTo>
                    <a:pt x="88" y="15"/>
                    <a:pt x="88" y="15"/>
                    <a:pt x="88" y="15"/>
                  </a:cubicBezTo>
                  <a:cubicBezTo>
                    <a:pt x="88" y="14"/>
                    <a:pt x="88" y="14"/>
                    <a:pt x="88" y="14"/>
                  </a:cubicBezTo>
                  <a:cubicBezTo>
                    <a:pt x="88" y="13"/>
                    <a:pt x="88" y="13"/>
                    <a:pt x="88" y="13"/>
                  </a:cubicBezTo>
                  <a:cubicBezTo>
                    <a:pt x="89" y="13"/>
                    <a:pt x="89" y="13"/>
                    <a:pt x="89" y="13"/>
                  </a:cubicBezTo>
                  <a:cubicBezTo>
                    <a:pt x="89" y="13"/>
                    <a:pt x="89" y="13"/>
                    <a:pt x="89" y="13"/>
                  </a:cubicBezTo>
                  <a:cubicBezTo>
                    <a:pt x="90" y="13"/>
                    <a:pt x="90" y="13"/>
                    <a:pt x="90" y="13"/>
                  </a:cubicBezTo>
                  <a:cubicBezTo>
                    <a:pt x="91" y="13"/>
                    <a:pt x="91" y="13"/>
                    <a:pt x="91" y="13"/>
                  </a:cubicBezTo>
                  <a:cubicBezTo>
                    <a:pt x="91" y="13"/>
                    <a:pt x="91" y="13"/>
                    <a:pt x="91" y="13"/>
                  </a:cubicBezTo>
                  <a:cubicBezTo>
                    <a:pt x="92" y="14"/>
                    <a:pt x="92" y="14"/>
                    <a:pt x="92" y="14"/>
                  </a:cubicBezTo>
                  <a:cubicBezTo>
                    <a:pt x="92" y="14"/>
                    <a:pt x="92" y="14"/>
                    <a:pt x="92" y="14"/>
                  </a:cubicBezTo>
                  <a:cubicBezTo>
                    <a:pt x="93" y="15"/>
                    <a:pt x="93" y="15"/>
                    <a:pt x="93" y="15"/>
                  </a:cubicBezTo>
                  <a:cubicBezTo>
                    <a:pt x="93" y="16"/>
                    <a:pt x="93" y="16"/>
                    <a:pt x="93" y="16"/>
                  </a:cubicBezTo>
                  <a:cubicBezTo>
                    <a:pt x="93" y="17"/>
                    <a:pt x="93" y="17"/>
                    <a:pt x="93" y="17"/>
                  </a:cubicBezTo>
                  <a:cubicBezTo>
                    <a:pt x="94" y="18"/>
                    <a:pt x="94" y="18"/>
                    <a:pt x="94" y="18"/>
                  </a:cubicBezTo>
                  <a:cubicBezTo>
                    <a:pt x="95" y="19"/>
                    <a:pt x="95" y="19"/>
                    <a:pt x="95" y="19"/>
                  </a:cubicBezTo>
                  <a:cubicBezTo>
                    <a:pt x="95" y="21"/>
                    <a:pt x="95" y="21"/>
                    <a:pt x="95" y="21"/>
                  </a:cubicBezTo>
                  <a:cubicBezTo>
                    <a:pt x="95" y="21"/>
                    <a:pt x="95" y="21"/>
                    <a:pt x="95" y="21"/>
                  </a:cubicBezTo>
                  <a:cubicBezTo>
                    <a:pt x="94" y="22"/>
                    <a:pt x="94" y="22"/>
                    <a:pt x="94" y="22"/>
                  </a:cubicBezTo>
                  <a:cubicBezTo>
                    <a:pt x="94" y="23"/>
                    <a:pt x="94" y="23"/>
                    <a:pt x="94" y="23"/>
                  </a:cubicBezTo>
                  <a:cubicBezTo>
                    <a:pt x="94" y="23"/>
                    <a:pt x="94" y="23"/>
                    <a:pt x="94" y="23"/>
                  </a:cubicBezTo>
                  <a:cubicBezTo>
                    <a:pt x="95" y="24"/>
                    <a:pt x="95" y="24"/>
                    <a:pt x="95" y="24"/>
                  </a:cubicBezTo>
                  <a:cubicBezTo>
                    <a:pt x="95" y="25"/>
                    <a:pt x="95" y="25"/>
                    <a:pt x="95" y="25"/>
                  </a:cubicBezTo>
                  <a:cubicBezTo>
                    <a:pt x="95" y="26"/>
                    <a:pt x="95" y="26"/>
                    <a:pt x="95" y="26"/>
                  </a:cubicBezTo>
                  <a:cubicBezTo>
                    <a:pt x="95" y="27"/>
                    <a:pt x="95" y="27"/>
                    <a:pt x="95" y="27"/>
                  </a:cubicBezTo>
                  <a:cubicBezTo>
                    <a:pt x="96" y="27"/>
                    <a:pt x="96" y="27"/>
                    <a:pt x="96" y="27"/>
                  </a:cubicBezTo>
                  <a:cubicBezTo>
                    <a:pt x="96" y="27"/>
                    <a:pt x="96" y="27"/>
                    <a:pt x="96" y="27"/>
                  </a:cubicBezTo>
                  <a:cubicBezTo>
                    <a:pt x="97" y="28"/>
                    <a:pt x="97" y="28"/>
                    <a:pt x="97" y="28"/>
                  </a:cubicBezTo>
                  <a:cubicBezTo>
                    <a:pt x="98" y="28"/>
                    <a:pt x="98" y="28"/>
                    <a:pt x="98" y="28"/>
                  </a:cubicBezTo>
                  <a:cubicBezTo>
                    <a:pt x="99" y="28"/>
                    <a:pt x="99" y="28"/>
                    <a:pt x="99" y="28"/>
                  </a:cubicBezTo>
                  <a:cubicBezTo>
                    <a:pt x="100" y="27"/>
                    <a:pt x="100" y="27"/>
                    <a:pt x="100" y="27"/>
                  </a:cubicBezTo>
                  <a:cubicBezTo>
                    <a:pt x="100" y="26"/>
                    <a:pt x="100" y="26"/>
                    <a:pt x="100" y="26"/>
                  </a:cubicBezTo>
                  <a:cubicBezTo>
                    <a:pt x="100" y="26"/>
                    <a:pt x="100" y="26"/>
                    <a:pt x="100" y="26"/>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2" y="27"/>
                    <a:pt x="102" y="27"/>
                    <a:pt x="102" y="27"/>
                  </a:cubicBezTo>
                  <a:cubicBezTo>
                    <a:pt x="102" y="28"/>
                    <a:pt x="102" y="28"/>
                    <a:pt x="102" y="28"/>
                  </a:cubicBezTo>
                  <a:cubicBezTo>
                    <a:pt x="102" y="28"/>
                    <a:pt x="102" y="28"/>
                    <a:pt x="102" y="28"/>
                  </a:cubicBezTo>
                  <a:cubicBezTo>
                    <a:pt x="102" y="29"/>
                    <a:pt x="102" y="29"/>
                    <a:pt x="102" y="29"/>
                  </a:cubicBezTo>
                  <a:cubicBezTo>
                    <a:pt x="103" y="29"/>
                    <a:pt x="103" y="29"/>
                    <a:pt x="103" y="29"/>
                  </a:cubicBezTo>
                  <a:cubicBezTo>
                    <a:pt x="103" y="29"/>
                    <a:pt x="103" y="29"/>
                    <a:pt x="103" y="29"/>
                  </a:cubicBezTo>
                  <a:cubicBezTo>
                    <a:pt x="104" y="29"/>
                    <a:pt x="104" y="29"/>
                    <a:pt x="104" y="29"/>
                  </a:cubicBezTo>
                  <a:cubicBezTo>
                    <a:pt x="105" y="29"/>
                    <a:pt x="105" y="29"/>
                    <a:pt x="105" y="29"/>
                  </a:cubicBezTo>
                  <a:cubicBezTo>
                    <a:pt x="104" y="29"/>
                    <a:pt x="104" y="29"/>
                    <a:pt x="104" y="29"/>
                  </a:cubicBezTo>
                  <a:cubicBezTo>
                    <a:pt x="103" y="28"/>
                    <a:pt x="103" y="28"/>
                    <a:pt x="103" y="28"/>
                  </a:cubicBezTo>
                  <a:cubicBezTo>
                    <a:pt x="103" y="28"/>
                    <a:pt x="103" y="28"/>
                    <a:pt x="103" y="28"/>
                  </a:cubicBezTo>
                  <a:cubicBezTo>
                    <a:pt x="103" y="27"/>
                    <a:pt x="103" y="27"/>
                    <a:pt x="103" y="27"/>
                  </a:cubicBezTo>
                  <a:cubicBezTo>
                    <a:pt x="103" y="27"/>
                    <a:pt x="103" y="27"/>
                    <a:pt x="103" y="27"/>
                  </a:cubicBezTo>
                  <a:cubicBezTo>
                    <a:pt x="102" y="27"/>
                    <a:pt x="102" y="27"/>
                    <a:pt x="102" y="27"/>
                  </a:cubicBezTo>
                  <a:cubicBezTo>
                    <a:pt x="102" y="26"/>
                    <a:pt x="102" y="26"/>
                    <a:pt x="102" y="26"/>
                  </a:cubicBezTo>
                  <a:cubicBezTo>
                    <a:pt x="102" y="25"/>
                    <a:pt x="102" y="25"/>
                    <a:pt x="102" y="25"/>
                  </a:cubicBezTo>
                  <a:cubicBezTo>
                    <a:pt x="101" y="25"/>
                    <a:pt x="101" y="25"/>
                    <a:pt x="101" y="25"/>
                  </a:cubicBezTo>
                  <a:cubicBezTo>
                    <a:pt x="101" y="24"/>
                    <a:pt x="101" y="24"/>
                    <a:pt x="101" y="24"/>
                  </a:cubicBezTo>
                  <a:cubicBezTo>
                    <a:pt x="101" y="23"/>
                    <a:pt x="101" y="23"/>
                    <a:pt x="101" y="23"/>
                  </a:cubicBezTo>
                  <a:cubicBezTo>
                    <a:pt x="100" y="23"/>
                    <a:pt x="100" y="23"/>
                    <a:pt x="100" y="23"/>
                  </a:cubicBezTo>
                  <a:cubicBezTo>
                    <a:pt x="100" y="22"/>
                    <a:pt x="100" y="22"/>
                    <a:pt x="100" y="22"/>
                  </a:cubicBezTo>
                  <a:cubicBezTo>
                    <a:pt x="100" y="21"/>
                    <a:pt x="100" y="21"/>
                    <a:pt x="100" y="21"/>
                  </a:cubicBezTo>
                  <a:cubicBezTo>
                    <a:pt x="100" y="20"/>
                    <a:pt x="100" y="20"/>
                    <a:pt x="100" y="20"/>
                  </a:cubicBezTo>
                  <a:cubicBezTo>
                    <a:pt x="100" y="19"/>
                    <a:pt x="100" y="19"/>
                    <a:pt x="100" y="19"/>
                  </a:cubicBezTo>
                  <a:cubicBezTo>
                    <a:pt x="100" y="19"/>
                    <a:pt x="100" y="19"/>
                    <a:pt x="100" y="19"/>
                  </a:cubicBezTo>
                  <a:cubicBezTo>
                    <a:pt x="100" y="18"/>
                    <a:pt x="100" y="18"/>
                    <a:pt x="100" y="18"/>
                  </a:cubicBezTo>
                  <a:cubicBezTo>
                    <a:pt x="99" y="17"/>
                    <a:pt x="99" y="17"/>
                    <a:pt x="99" y="17"/>
                  </a:cubicBezTo>
                  <a:cubicBezTo>
                    <a:pt x="99" y="17"/>
                    <a:pt x="99" y="17"/>
                    <a:pt x="99" y="17"/>
                  </a:cubicBezTo>
                  <a:cubicBezTo>
                    <a:pt x="99" y="16"/>
                    <a:pt x="99" y="16"/>
                    <a:pt x="99" y="16"/>
                  </a:cubicBezTo>
                  <a:cubicBezTo>
                    <a:pt x="99" y="15"/>
                    <a:pt x="99" y="15"/>
                    <a:pt x="99" y="15"/>
                  </a:cubicBezTo>
                  <a:cubicBezTo>
                    <a:pt x="98" y="14"/>
                    <a:pt x="98" y="14"/>
                    <a:pt x="98" y="14"/>
                  </a:cubicBezTo>
                  <a:cubicBezTo>
                    <a:pt x="99" y="14"/>
                    <a:pt x="99" y="14"/>
                    <a:pt x="99" y="14"/>
                  </a:cubicBezTo>
                  <a:cubicBezTo>
                    <a:pt x="98" y="13"/>
                    <a:pt x="98" y="13"/>
                    <a:pt x="98" y="13"/>
                  </a:cubicBezTo>
                  <a:cubicBezTo>
                    <a:pt x="98" y="12"/>
                    <a:pt x="98" y="12"/>
                    <a:pt x="98" y="12"/>
                  </a:cubicBezTo>
                  <a:cubicBezTo>
                    <a:pt x="99" y="12"/>
                    <a:pt x="99" y="12"/>
                    <a:pt x="99" y="12"/>
                  </a:cubicBezTo>
                  <a:cubicBezTo>
                    <a:pt x="100" y="12"/>
                    <a:pt x="100" y="12"/>
                    <a:pt x="100" y="12"/>
                  </a:cubicBezTo>
                  <a:cubicBezTo>
                    <a:pt x="100" y="12"/>
                    <a:pt x="100" y="12"/>
                    <a:pt x="100" y="12"/>
                  </a:cubicBezTo>
                  <a:cubicBezTo>
                    <a:pt x="101" y="12"/>
                    <a:pt x="101" y="12"/>
                    <a:pt x="101" y="12"/>
                  </a:cubicBezTo>
                  <a:cubicBezTo>
                    <a:pt x="101" y="12"/>
                    <a:pt x="101" y="12"/>
                    <a:pt x="101" y="12"/>
                  </a:cubicBezTo>
                  <a:cubicBezTo>
                    <a:pt x="102" y="12"/>
                    <a:pt x="102" y="12"/>
                    <a:pt x="102" y="12"/>
                  </a:cubicBezTo>
                  <a:cubicBezTo>
                    <a:pt x="103" y="13"/>
                    <a:pt x="103" y="13"/>
                    <a:pt x="103" y="13"/>
                  </a:cubicBezTo>
                  <a:cubicBezTo>
                    <a:pt x="104" y="14"/>
                    <a:pt x="104" y="14"/>
                    <a:pt x="104" y="14"/>
                  </a:cubicBezTo>
                  <a:cubicBezTo>
                    <a:pt x="105" y="14"/>
                    <a:pt x="105" y="14"/>
                    <a:pt x="105" y="14"/>
                  </a:cubicBezTo>
                  <a:cubicBezTo>
                    <a:pt x="105" y="13"/>
                    <a:pt x="105" y="13"/>
                    <a:pt x="105" y="13"/>
                  </a:cubicBezTo>
                  <a:cubicBezTo>
                    <a:pt x="104" y="13"/>
                    <a:pt x="104" y="13"/>
                    <a:pt x="104" y="13"/>
                  </a:cubicBezTo>
                  <a:cubicBezTo>
                    <a:pt x="105" y="11"/>
                    <a:pt x="105" y="11"/>
                    <a:pt x="105" y="11"/>
                  </a:cubicBezTo>
                  <a:cubicBezTo>
                    <a:pt x="105" y="11"/>
                    <a:pt x="105" y="11"/>
                    <a:pt x="105" y="11"/>
                  </a:cubicBezTo>
                  <a:cubicBezTo>
                    <a:pt x="106" y="12"/>
                    <a:pt x="106" y="12"/>
                    <a:pt x="106" y="12"/>
                  </a:cubicBezTo>
                  <a:cubicBezTo>
                    <a:pt x="107" y="11"/>
                    <a:pt x="107" y="11"/>
                    <a:pt x="107" y="11"/>
                  </a:cubicBezTo>
                  <a:cubicBezTo>
                    <a:pt x="108" y="11"/>
                    <a:pt x="108" y="11"/>
                    <a:pt x="108" y="11"/>
                  </a:cubicBezTo>
                  <a:cubicBezTo>
                    <a:pt x="108" y="11"/>
                    <a:pt x="108" y="11"/>
                    <a:pt x="108" y="11"/>
                  </a:cubicBezTo>
                  <a:cubicBezTo>
                    <a:pt x="109" y="12"/>
                    <a:pt x="109" y="12"/>
                    <a:pt x="109" y="12"/>
                  </a:cubicBezTo>
                  <a:cubicBezTo>
                    <a:pt x="110" y="12"/>
                    <a:pt x="110" y="12"/>
                    <a:pt x="110" y="12"/>
                  </a:cubicBezTo>
                  <a:cubicBezTo>
                    <a:pt x="110" y="12"/>
                    <a:pt x="110" y="12"/>
                    <a:pt x="110" y="12"/>
                  </a:cubicBezTo>
                  <a:cubicBezTo>
                    <a:pt x="111" y="13"/>
                    <a:pt x="111" y="13"/>
                    <a:pt x="111" y="13"/>
                  </a:cubicBezTo>
                  <a:cubicBezTo>
                    <a:pt x="111" y="14"/>
                    <a:pt x="111" y="14"/>
                    <a:pt x="111" y="14"/>
                  </a:cubicBezTo>
                  <a:cubicBezTo>
                    <a:pt x="111" y="15"/>
                    <a:pt x="111" y="15"/>
                    <a:pt x="111" y="15"/>
                  </a:cubicBezTo>
                  <a:cubicBezTo>
                    <a:pt x="111" y="15"/>
                    <a:pt x="111" y="15"/>
                    <a:pt x="111" y="15"/>
                  </a:cubicBezTo>
                  <a:cubicBezTo>
                    <a:pt x="111" y="16"/>
                    <a:pt x="111" y="16"/>
                    <a:pt x="111" y="16"/>
                  </a:cubicBezTo>
                  <a:cubicBezTo>
                    <a:pt x="112" y="17"/>
                    <a:pt x="112" y="17"/>
                    <a:pt x="112" y="17"/>
                  </a:cubicBezTo>
                  <a:cubicBezTo>
                    <a:pt x="112" y="18"/>
                    <a:pt x="112" y="18"/>
                    <a:pt x="112" y="18"/>
                  </a:cubicBezTo>
                  <a:cubicBezTo>
                    <a:pt x="112" y="19"/>
                    <a:pt x="112" y="19"/>
                    <a:pt x="112" y="19"/>
                  </a:cubicBezTo>
                  <a:cubicBezTo>
                    <a:pt x="112" y="19"/>
                    <a:pt x="112" y="19"/>
                    <a:pt x="112" y="19"/>
                  </a:cubicBezTo>
                  <a:cubicBezTo>
                    <a:pt x="114" y="19"/>
                    <a:pt x="114" y="19"/>
                    <a:pt x="114" y="19"/>
                  </a:cubicBezTo>
                  <a:cubicBezTo>
                    <a:pt x="115" y="20"/>
                    <a:pt x="115" y="20"/>
                    <a:pt x="115" y="20"/>
                  </a:cubicBezTo>
                  <a:cubicBezTo>
                    <a:pt x="116" y="20"/>
                    <a:pt x="116" y="20"/>
                    <a:pt x="116" y="20"/>
                  </a:cubicBezTo>
                  <a:cubicBezTo>
                    <a:pt x="116" y="20"/>
                    <a:pt x="116" y="20"/>
                    <a:pt x="116" y="20"/>
                  </a:cubicBezTo>
                  <a:cubicBezTo>
                    <a:pt x="116" y="20"/>
                    <a:pt x="116" y="20"/>
                    <a:pt x="116" y="20"/>
                  </a:cubicBezTo>
                  <a:cubicBezTo>
                    <a:pt x="115" y="19"/>
                    <a:pt x="115" y="19"/>
                    <a:pt x="115" y="19"/>
                  </a:cubicBezTo>
                  <a:cubicBezTo>
                    <a:pt x="114" y="19"/>
                    <a:pt x="114" y="19"/>
                    <a:pt x="114" y="19"/>
                  </a:cubicBezTo>
                  <a:cubicBezTo>
                    <a:pt x="113" y="19"/>
                    <a:pt x="113" y="19"/>
                    <a:pt x="113" y="19"/>
                  </a:cubicBezTo>
                  <a:cubicBezTo>
                    <a:pt x="113" y="18"/>
                    <a:pt x="113" y="18"/>
                    <a:pt x="113" y="18"/>
                  </a:cubicBezTo>
                  <a:cubicBezTo>
                    <a:pt x="112" y="18"/>
                    <a:pt x="112" y="18"/>
                    <a:pt x="112" y="18"/>
                  </a:cubicBezTo>
                  <a:cubicBezTo>
                    <a:pt x="112" y="17"/>
                    <a:pt x="112" y="17"/>
                    <a:pt x="112" y="17"/>
                  </a:cubicBezTo>
                  <a:cubicBezTo>
                    <a:pt x="112" y="16"/>
                    <a:pt x="112" y="16"/>
                    <a:pt x="112" y="16"/>
                  </a:cubicBezTo>
                  <a:cubicBezTo>
                    <a:pt x="112" y="15"/>
                    <a:pt x="112" y="15"/>
                    <a:pt x="112" y="15"/>
                  </a:cubicBezTo>
                  <a:cubicBezTo>
                    <a:pt x="112" y="14"/>
                    <a:pt x="112" y="14"/>
                    <a:pt x="112" y="14"/>
                  </a:cubicBezTo>
                  <a:cubicBezTo>
                    <a:pt x="112" y="13"/>
                    <a:pt x="112" y="13"/>
                    <a:pt x="112" y="13"/>
                  </a:cubicBezTo>
                  <a:cubicBezTo>
                    <a:pt x="112" y="13"/>
                    <a:pt x="112" y="13"/>
                    <a:pt x="112" y="13"/>
                  </a:cubicBezTo>
                  <a:cubicBezTo>
                    <a:pt x="112" y="12"/>
                    <a:pt x="112" y="12"/>
                    <a:pt x="112" y="12"/>
                  </a:cubicBezTo>
                  <a:cubicBezTo>
                    <a:pt x="112" y="12"/>
                    <a:pt x="112" y="12"/>
                    <a:pt x="112" y="12"/>
                  </a:cubicBezTo>
                  <a:cubicBezTo>
                    <a:pt x="111" y="12"/>
                    <a:pt x="111" y="12"/>
                    <a:pt x="111" y="12"/>
                  </a:cubicBezTo>
                  <a:cubicBezTo>
                    <a:pt x="110" y="10"/>
                    <a:pt x="110" y="10"/>
                    <a:pt x="110" y="10"/>
                  </a:cubicBezTo>
                  <a:cubicBezTo>
                    <a:pt x="110" y="10"/>
                    <a:pt x="110" y="10"/>
                    <a:pt x="110" y="10"/>
                  </a:cubicBezTo>
                  <a:cubicBezTo>
                    <a:pt x="109" y="10"/>
                    <a:pt x="109" y="10"/>
                    <a:pt x="109" y="10"/>
                  </a:cubicBezTo>
                  <a:cubicBezTo>
                    <a:pt x="108" y="11"/>
                    <a:pt x="108" y="11"/>
                    <a:pt x="108" y="11"/>
                  </a:cubicBezTo>
                  <a:cubicBezTo>
                    <a:pt x="108" y="11"/>
                    <a:pt x="108" y="11"/>
                    <a:pt x="108" y="11"/>
                  </a:cubicBezTo>
                  <a:cubicBezTo>
                    <a:pt x="107" y="10"/>
                    <a:pt x="107" y="10"/>
                    <a:pt x="107" y="10"/>
                  </a:cubicBezTo>
                  <a:cubicBezTo>
                    <a:pt x="107" y="9"/>
                    <a:pt x="107" y="9"/>
                    <a:pt x="107" y="9"/>
                  </a:cubicBezTo>
                  <a:cubicBezTo>
                    <a:pt x="107" y="8"/>
                    <a:pt x="107" y="8"/>
                    <a:pt x="107" y="8"/>
                  </a:cubicBezTo>
                  <a:cubicBezTo>
                    <a:pt x="108" y="8"/>
                    <a:pt x="108" y="8"/>
                    <a:pt x="108" y="8"/>
                  </a:cubicBezTo>
                  <a:cubicBezTo>
                    <a:pt x="108" y="8"/>
                    <a:pt x="108" y="8"/>
                    <a:pt x="108" y="8"/>
                  </a:cubicBezTo>
                  <a:cubicBezTo>
                    <a:pt x="107" y="7"/>
                    <a:pt x="107" y="7"/>
                    <a:pt x="107" y="7"/>
                  </a:cubicBezTo>
                  <a:cubicBezTo>
                    <a:pt x="107" y="6"/>
                    <a:pt x="107" y="6"/>
                    <a:pt x="107" y="6"/>
                  </a:cubicBezTo>
                  <a:cubicBezTo>
                    <a:pt x="107" y="6"/>
                    <a:pt x="107" y="6"/>
                    <a:pt x="107" y="6"/>
                  </a:cubicBezTo>
                  <a:cubicBezTo>
                    <a:pt x="107" y="5"/>
                    <a:pt x="107" y="5"/>
                    <a:pt x="107" y="5"/>
                  </a:cubicBezTo>
                  <a:cubicBezTo>
                    <a:pt x="107" y="5"/>
                    <a:pt x="107" y="5"/>
                    <a:pt x="107" y="5"/>
                  </a:cubicBezTo>
                  <a:cubicBezTo>
                    <a:pt x="108" y="6"/>
                    <a:pt x="108" y="6"/>
                    <a:pt x="108" y="6"/>
                  </a:cubicBezTo>
                  <a:cubicBezTo>
                    <a:pt x="108" y="7"/>
                    <a:pt x="108" y="7"/>
                    <a:pt x="108" y="7"/>
                  </a:cubicBezTo>
                  <a:cubicBezTo>
                    <a:pt x="109" y="6"/>
                    <a:pt x="109" y="6"/>
                    <a:pt x="109" y="6"/>
                  </a:cubicBezTo>
                  <a:cubicBezTo>
                    <a:pt x="110" y="5"/>
                    <a:pt x="110" y="5"/>
                    <a:pt x="110" y="5"/>
                  </a:cubicBezTo>
                  <a:cubicBezTo>
                    <a:pt x="110" y="5"/>
                    <a:pt x="110" y="5"/>
                    <a:pt x="110" y="5"/>
                  </a:cubicBezTo>
                  <a:cubicBezTo>
                    <a:pt x="111" y="5"/>
                    <a:pt x="111" y="5"/>
                    <a:pt x="111" y="5"/>
                  </a:cubicBezTo>
                  <a:cubicBezTo>
                    <a:pt x="111" y="4"/>
                    <a:pt x="111" y="4"/>
                    <a:pt x="111" y="4"/>
                  </a:cubicBezTo>
                  <a:cubicBezTo>
                    <a:pt x="112" y="3"/>
                    <a:pt x="112" y="3"/>
                    <a:pt x="112" y="3"/>
                  </a:cubicBezTo>
                  <a:cubicBezTo>
                    <a:pt x="113" y="3"/>
                    <a:pt x="113" y="3"/>
                    <a:pt x="113" y="3"/>
                  </a:cubicBezTo>
                  <a:cubicBezTo>
                    <a:pt x="112" y="4"/>
                    <a:pt x="112" y="4"/>
                    <a:pt x="112" y="4"/>
                  </a:cubicBezTo>
                  <a:cubicBezTo>
                    <a:pt x="112" y="4"/>
                    <a:pt x="112" y="4"/>
                    <a:pt x="112" y="4"/>
                  </a:cubicBezTo>
                  <a:cubicBezTo>
                    <a:pt x="112" y="5"/>
                    <a:pt x="112" y="5"/>
                    <a:pt x="112" y="5"/>
                  </a:cubicBezTo>
                  <a:cubicBezTo>
                    <a:pt x="113" y="4"/>
                    <a:pt x="113" y="4"/>
                    <a:pt x="113" y="4"/>
                  </a:cubicBezTo>
                  <a:cubicBezTo>
                    <a:pt x="114" y="4"/>
                    <a:pt x="114" y="4"/>
                    <a:pt x="114" y="4"/>
                  </a:cubicBezTo>
                  <a:cubicBezTo>
                    <a:pt x="114" y="5"/>
                    <a:pt x="114" y="5"/>
                    <a:pt x="114" y="5"/>
                  </a:cubicBezTo>
                  <a:cubicBezTo>
                    <a:pt x="114" y="5"/>
                    <a:pt x="114" y="5"/>
                    <a:pt x="114" y="5"/>
                  </a:cubicBezTo>
                  <a:cubicBezTo>
                    <a:pt x="115" y="6"/>
                    <a:pt x="115" y="6"/>
                    <a:pt x="115" y="6"/>
                  </a:cubicBezTo>
                  <a:cubicBezTo>
                    <a:pt x="115" y="6"/>
                    <a:pt x="115" y="6"/>
                    <a:pt x="115" y="6"/>
                  </a:cubicBezTo>
                  <a:cubicBezTo>
                    <a:pt x="114" y="7"/>
                    <a:pt x="114" y="7"/>
                    <a:pt x="114" y="7"/>
                  </a:cubicBezTo>
                  <a:cubicBezTo>
                    <a:pt x="114" y="7"/>
                    <a:pt x="114" y="7"/>
                    <a:pt x="114" y="7"/>
                  </a:cubicBezTo>
                  <a:cubicBezTo>
                    <a:pt x="115" y="7"/>
                    <a:pt x="115" y="7"/>
                    <a:pt x="115" y="7"/>
                  </a:cubicBezTo>
                  <a:cubicBezTo>
                    <a:pt x="115" y="6"/>
                    <a:pt x="115" y="6"/>
                    <a:pt x="115" y="6"/>
                  </a:cubicBezTo>
                  <a:cubicBezTo>
                    <a:pt x="116" y="6"/>
                    <a:pt x="116" y="6"/>
                    <a:pt x="116" y="6"/>
                  </a:cubicBezTo>
                  <a:cubicBezTo>
                    <a:pt x="117" y="7"/>
                    <a:pt x="117" y="7"/>
                    <a:pt x="117" y="7"/>
                  </a:cubicBezTo>
                  <a:cubicBezTo>
                    <a:pt x="117" y="7"/>
                    <a:pt x="117" y="7"/>
                    <a:pt x="117" y="7"/>
                  </a:cubicBezTo>
                  <a:cubicBezTo>
                    <a:pt x="118" y="8"/>
                    <a:pt x="118" y="8"/>
                    <a:pt x="118" y="8"/>
                  </a:cubicBezTo>
                  <a:cubicBezTo>
                    <a:pt x="118" y="9"/>
                    <a:pt x="118" y="9"/>
                    <a:pt x="118" y="9"/>
                  </a:cubicBezTo>
                  <a:cubicBezTo>
                    <a:pt x="118" y="10"/>
                    <a:pt x="118" y="10"/>
                    <a:pt x="118" y="10"/>
                  </a:cubicBezTo>
                  <a:cubicBezTo>
                    <a:pt x="118" y="10"/>
                    <a:pt x="118" y="10"/>
                    <a:pt x="118" y="10"/>
                  </a:cubicBezTo>
                  <a:cubicBezTo>
                    <a:pt x="118" y="9"/>
                    <a:pt x="118" y="9"/>
                    <a:pt x="118" y="9"/>
                  </a:cubicBezTo>
                  <a:cubicBezTo>
                    <a:pt x="118" y="8"/>
                    <a:pt x="118" y="8"/>
                    <a:pt x="118" y="8"/>
                  </a:cubicBezTo>
                  <a:cubicBezTo>
                    <a:pt x="118" y="8"/>
                    <a:pt x="118" y="8"/>
                    <a:pt x="118" y="8"/>
                  </a:cubicBezTo>
                  <a:cubicBezTo>
                    <a:pt x="118" y="7"/>
                    <a:pt x="118" y="7"/>
                    <a:pt x="118" y="7"/>
                  </a:cubicBezTo>
                  <a:cubicBezTo>
                    <a:pt x="118" y="7"/>
                    <a:pt x="118" y="7"/>
                    <a:pt x="118" y="7"/>
                  </a:cubicBezTo>
                  <a:cubicBezTo>
                    <a:pt x="118" y="6"/>
                    <a:pt x="118" y="6"/>
                    <a:pt x="118" y="6"/>
                  </a:cubicBezTo>
                  <a:cubicBezTo>
                    <a:pt x="118" y="7"/>
                    <a:pt x="118" y="7"/>
                    <a:pt x="118" y="7"/>
                  </a:cubicBezTo>
                  <a:cubicBezTo>
                    <a:pt x="120" y="8"/>
                    <a:pt x="120" y="8"/>
                    <a:pt x="120" y="8"/>
                  </a:cubicBezTo>
                  <a:cubicBezTo>
                    <a:pt x="121" y="9"/>
                    <a:pt x="121" y="9"/>
                    <a:pt x="121" y="9"/>
                  </a:cubicBezTo>
                  <a:cubicBezTo>
                    <a:pt x="122" y="9"/>
                    <a:pt x="122" y="9"/>
                    <a:pt x="122" y="9"/>
                  </a:cubicBezTo>
                  <a:cubicBezTo>
                    <a:pt x="123" y="10"/>
                    <a:pt x="123" y="10"/>
                    <a:pt x="123" y="10"/>
                  </a:cubicBezTo>
                  <a:cubicBezTo>
                    <a:pt x="123" y="9"/>
                    <a:pt x="123" y="9"/>
                    <a:pt x="123" y="9"/>
                  </a:cubicBezTo>
                  <a:cubicBezTo>
                    <a:pt x="122" y="9"/>
                    <a:pt x="122" y="9"/>
                    <a:pt x="122" y="9"/>
                  </a:cubicBezTo>
                  <a:cubicBezTo>
                    <a:pt x="121" y="8"/>
                    <a:pt x="121" y="8"/>
                    <a:pt x="121" y="8"/>
                  </a:cubicBezTo>
                  <a:cubicBezTo>
                    <a:pt x="120" y="7"/>
                    <a:pt x="120" y="7"/>
                    <a:pt x="120" y="7"/>
                  </a:cubicBezTo>
                  <a:cubicBezTo>
                    <a:pt x="120" y="6"/>
                    <a:pt x="120" y="6"/>
                    <a:pt x="120" y="6"/>
                  </a:cubicBezTo>
                  <a:cubicBezTo>
                    <a:pt x="120" y="5"/>
                    <a:pt x="120" y="5"/>
                    <a:pt x="120" y="5"/>
                  </a:cubicBezTo>
                  <a:cubicBezTo>
                    <a:pt x="121" y="5"/>
                    <a:pt x="121" y="5"/>
                    <a:pt x="121" y="5"/>
                  </a:cubicBezTo>
                  <a:cubicBezTo>
                    <a:pt x="122" y="5"/>
                    <a:pt x="122" y="5"/>
                    <a:pt x="122" y="5"/>
                  </a:cubicBezTo>
                  <a:cubicBezTo>
                    <a:pt x="123" y="6"/>
                    <a:pt x="123" y="6"/>
                    <a:pt x="123" y="6"/>
                  </a:cubicBezTo>
                  <a:cubicBezTo>
                    <a:pt x="124" y="6"/>
                    <a:pt x="124" y="6"/>
                    <a:pt x="124" y="6"/>
                  </a:cubicBezTo>
                  <a:cubicBezTo>
                    <a:pt x="124" y="5"/>
                    <a:pt x="124" y="5"/>
                    <a:pt x="124" y="5"/>
                  </a:cubicBezTo>
                  <a:cubicBezTo>
                    <a:pt x="124" y="5"/>
                    <a:pt x="124" y="5"/>
                    <a:pt x="124" y="5"/>
                  </a:cubicBezTo>
                  <a:cubicBezTo>
                    <a:pt x="124" y="5"/>
                    <a:pt x="124" y="5"/>
                    <a:pt x="124" y="5"/>
                  </a:cubicBezTo>
                  <a:cubicBezTo>
                    <a:pt x="124" y="5"/>
                    <a:pt x="124" y="5"/>
                    <a:pt x="124" y="5"/>
                  </a:cubicBezTo>
                  <a:cubicBezTo>
                    <a:pt x="124" y="4"/>
                    <a:pt x="124" y="4"/>
                    <a:pt x="124" y="4"/>
                  </a:cubicBezTo>
                  <a:cubicBezTo>
                    <a:pt x="125" y="3"/>
                    <a:pt x="125" y="3"/>
                    <a:pt x="125" y="3"/>
                  </a:cubicBezTo>
                  <a:cubicBezTo>
                    <a:pt x="125" y="3"/>
                    <a:pt x="125" y="3"/>
                    <a:pt x="125" y="3"/>
                  </a:cubicBezTo>
                  <a:cubicBezTo>
                    <a:pt x="124" y="2"/>
                    <a:pt x="124" y="2"/>
                    <a:pt x="124" y="2"/>
                  </a:cubicBezTo>
                  <a:cubicBezTo>
                    <a:pt x="125" y="2"/>
                    <a:pt x="125" y="2"/>
                    <a:pt x="125" y="2"/>
                  </a:cubicBezTo>
                  <a:cubicBezTo>
                    <a:pt x="125" y="1"/>
                    <a:pt x="125" y="1"/>
                    <a:pt x="125" y="1"/>
                  </a:cubicBezTo>
                  <a:cubicBezTo>
                    <a:pt x="126" y="2"/>
                    <a:pt x="126" y="2"/>
                    <a:pt x="126" y="2"/>
                  </a:cubicBezTo>
                  <a:cubicBezTo>
                    <a:pt x="126" y="1"/>
                    <a:pt x="126" y="1"/>
                    <a:pt x="126" y="1"/>
                  </a:cubicBezTo>
                  <a:cubicBezTo>
                    <a:pt x="126" y="0"/>
                    <a:pt x="126" y="0"/>
                    <a:pt x="126" y="0"/>
                  </a:cubicBezTo>
                  <a:cubicBezTo>
                    <a:pt x="127" y="0"/>
                    <a:pt x="127" y="0"/>
                    <a:pt x="127" y="0"/>
                  </a:cubicBezTo>
                  <a:cubicBezTo>
                    <a:pt x="127" y="0"/>
                    <a:pt x="127" y="0"/>
                    <a:pt x="127" y="0"/>
                  </a:cubicBezTo>
                  <a:cubicBezTo>
                    <a:pt x="127" y="1"/>
                    <a:pt x="127" y="1"/>
                    <a:pt x="127" y="1"/>
                  </a:cubicBezTo>
                  <a:cubicBezTo>
                    <a:pt x="128" y="1"/>
                    <a:pt x="128" y="1"/>
                    <a:pt x="128" y="1"/>
                  </a:cubicBezTo>
                  <a:cubicBezTo>
                    <a:pt x="128" y="1"/>
                    <a:pt x="128" y="1"/>
                    <a:pt x="128" y="1"/>
                  </a:cubicBezTo>
                  <a:cubicBezTo>
                    <a:pt x="128" y="2"/>
                    <a:pt x="128" y="2"/>
                    <a:pt x="128" y="2"/>
                  </a:cubicBezTo>
                  <a:cubicBezTo>
                    <a:pt x="129" y="2"/>
                    <a:pt x="129" y="2"/>
                    <a:pt x="129" y="2"/>
                  </a:cubicBezTo>
                  <a:cubicBezTo>
                    <a:pt x="129" y="2"/>
                    <a:pt x="129" y="2"/>
                    <a:pt x="129" y="2"/>
                  </a:cubicBezTo>
                  <a:cubicBezTo>
                    <a:pt x="129" y="2"/>
                    <a:pt x="129" y="2"/>
                    <a:pt x="129" y="2"/>
                  </a:cubicBezTo>
                  <a:cubicBezTo>
                    <a:pt x="129" y="1"/>
                    <a:pt x="129" y="1"/>
                    <a:pt x="129" y="1"/>
                  </a:cubicBezTo>
                  <a:cubicBezTo>
                    <a:pt x="129" y="0"/>
                    <a:pt x="129" y="0"/>
                    <a:pt x="129" y="0"/>
                  </a:cubicBezTo>
                  <a:cubicBezTo>
                    <a:pt x="129" y="0"/>
                    <a:pt x="129" y="0"/>
                    <a:pt x="129" y="0"/>
                  </a:cubicBezTo>
                  <a:cubicBezTo>
                    <a:pt x="130" y="0"/>
                    <a:pt x="130" y="0"/>
                    <a:pt x="130" y="0"/>
                  </a:cubicBezTo>
                  <a:cubicBezTo>
                    <a:pt x="131" y="0"/>
                    <a:pt x="131" y="0"/>
                    <a:pt x="131" y="0"/>
                  </a:cubicBezTo>
                  <a:cubicBezTo>
                    <a:pt x="132" y="0"/>
                    <a:pt x="132" y="0"/>
                    <a:pt x="132" y="0"/>
                  </a:cubicBezTo>
                  <a:cubicBezTo>
                    <a:pt x="133" y="0"/>
                    <a:pt x="133" y="0"/>
                    <a:pt x="133" y="0"/>
                  </a:cubicBezTo>
                  <a:cubicBezTo>
                    <a:pt x="133" y="1"/>
                    <a:pt x="133" y="1"/>
                    <a:pt x="133" y="1"/>
                  </a:cubicBezTo>
                  <a:cubicBezTo>
                    <a:pt x="134" y="1"/>
                    <a:pt x="134" y="1"/>
                    <a:pt x="134" y="1"/>
                  </a:cubicBezTo>
                  <a:cubicBezTo>
                    <a:pt x="134" y="0"/>
                    <a:pt x="134" y="0"/>
                    <a:pt x="134" y="0"/>
                  </a:cubicBezTo>
                  <a:cubicBezTo>
                    <a:pt x="135" y="0"/>
                    <a:pt x="135" y="0"/>
                    <a:pt x="135" y="0"/>
                  </a:cubicBezTo>
                  <a:cubicBezTo>
                    <a:pt x="136" y="1"/>
                    <a:pt x="136" y="1"/>
                    <a:pt x="136" y="1"/>
                  </a:cubicBezTo>
                  <a:cubicBezTo>
                    <a:pt x="137" y="1"/>
                    <a:pt x="137" y="1"/>
                    <a:pt x="137" y="1"/>
                  </a:cubicBezTo>
                  <a:cubicBezTo>
                    <a:pt x="137" y="1"/>
                    <a:pt x="137" y="1"/>
                    <a:pt x="137" y="1"/>
                  </a:cubicBezTo>
                  <a:cubicBezTo>
                    <a:pt x="138" y="1"/>
                    <a:pt x="138" y="1"/>
                    <a:pt x="138" y="1"/>
                  </a:cubicBezTo>
                  <a:cubicBezTo>
                    <a:pt x="139" y="1"/>
                    <a:pt x="139" y="1"/>
                    <a:pt x="139" y="1"/>
                  </a:cubicBezTo>
                  <a:cubicBezTo>
                    <a:pt x="139" y="1"/>
                    <a:pt x="139" y="1"/>
                    <a:pt x="139" y="1"/>
                  </a:cubicBezTo>
                  <a:cubicBezTo>
                    <a:pt x="140" y="2"/>
                    <a:pt x="140" y="2"/>
                    <a:pt x="140" y="2"/>
                  </a:cubicBezTo>
                  <a:cubicBezTo>
                    <a:pt x="140" y="2"/>
                    <a:pt x="140" y="2"/>
                    <a:pt x="140" y="2"/>
                  </a:cubicBezTo>
                  <a:cubicBezTo>
                    <a:pt x="140" y="2"/>
                    <a:pt x="140" y="2"/>
                    <a:pt x="140" y="2"/>
                  </a:cubicBezTo>
                  <a:cubicBezTo>
                    <a:pt x="141" y="2"/>
                    <a:pt x="141" y="2"/>
                    <a:pt x="141" y="2"/>
                  </a:cubicBezTo>
                  <a:cubicBezTo>
                    <a:pt x="142" y="2"/>
                    <a:pt x="142" y="2"/>
                    <a:pt x="142" y="2"/>
                  </a:cubicBezTo>
                  <a:cubicBezTo>
                    <a:pt x="143" y="2"/>
                    <a:pt x="143" y="2"/>
                    <a:pt x="143" y="2"/>
                  </a:cubicBezTo>
                  <a:cubicBezTo>
                    <a:pt x="144" y="3"/>
                    <a:pt x="144" y="3"/>
                    <a:pt x="144" y="3"/>
                  </a:cubicBezTo>
                  <a:cubicBezTo>
                    <a:pt x="146" y="3"/>
                    <a:pt x="146" y="3"/>
                    <a:pt x="146" y="3"/>
                  </a:cubicBezTo>
                  <a:cubicBezTo>
                    <a:pt x="146" y="4"/>
                    <a:pt x="146" y="4"/>
                    <a:pt x="146" y="4"/>
                  </a:cubicBezTo>
                  <a:cubicBezTo>
                    <a:pt x="147" y="3"/>
                    <a:pt x="147" y="3"/>
                    <a:pt x="147" y="3"/>
                  </a:cubicBezTo>
                  <a:cubicBezTo>
                    <a:pt x="147" y="4"/>
                    <a:pt x="147" y="4"/>
                    <a:pt x="147" y="4"/>
                  </a:cubicBezTo>
                  <a:cubicBezTo>
                    <a:pt x="148" y="4"/>
                    <a:pt x="148" y="4"/>
                    <a:pt x="148" y="4"/>
                  </a:cubicBezTo>
                  <a:cubicBezTo>
                    <a:pt x="148" y="4"/>
                    <a:pt x="148" y="4"/>
                    <a:pt x="148" y="4"/>
                  </a:cubicBezTo>
                  <a:cubicBezTo>
                    <a:pt x="149" y="4"/>
                    <a:pt x="149" y="4"/>
                    <a:pt x="149" y="4"/>
                  </a:cubicBezTo>
                  <a:cubicBezTo>
                    <a:pt x="150" y="5"/>
                    <a:pt x="150" y="5"/>
                    <a:pt x="150" y="5"/>
                  </a:cubicBezTo>
                  <a:cubicBezTo>
                    <a:pt x="151" y="5"/>
                    <a:pt x="151" y="5"/>
                    <a:pt x="151" y="5"/>
                  </a:cubicBezTo>
                  <a:cubicBezTo>
                    <a:pt x="152" y="6"/>
                    <a:pt x="152" y="6"/>
                    <a:pt x="152" y="6"/>
                  </a:cubicBezTo>
                  <a:cubicBezTo>
                    <a:pt x="153" y="6"/>
                    <a:pt x="153" y="6"/>
                    <a:pt x="153" y="6"/>
                  </a:cubicBezTo>
                  <a:cubicBezTo>
                    <a:pt x="153" y="7"/>
                    <a:pt x="153" y="7"/>
                    <a:pt x="153" y="7"/>
                  </a:cubicBezTo>
                  <a:cubicBezTo>
                    <a:pt x="154" y="7"/>
                    <a:pt x="154" y="7"/>
                    <a:pt x="154" y="7"/>
                  </a:cubicBezTo>
                  <a:cubicBezTo>
                    <a:pt x="154" y="8"/>
                    <a:pt x="154" y="8"/>
                    <a:pt x="154" y="8"/>
                  </a:cubicBezTo>
                  <a:cubicBezTo>
                    <a:pt x="154" y="8"/>
                    <a:pt x="154" y="8"/>
                    <a:pt x="154" y="8"/>
                  </a:cubicBezTo>
                  <a:cubicBezTo>
                    <a:pt x="153" y="8"/>
                    <a:pt x="153" y="8"/>
                    <a:pt x="153" y="8"/>
                  </a:cubicBezTo>
                  <a:cubicBezTo>
                    <a:pt x="152" y="8"/>
                    <a:pt x="152" y="8"/>
                    <a:pt x="152" y="8"/>
                  </a:cubicBezTo>
                  <a:cubicBezTo>
                    <a:pt x="152" y="9"/>
                    <a:pt x="152" y="9"/>
                    <a:pt x="152" y="9"/>
                  </a:cubicBezTo>
                  <a:cubicBezTo>
                    <a:pt x="151" y="9"/>
                    <a:pt x="151" y="9"/>
                    <a:pt x="151" y="9"/>
                  </a:cubicBezTo>
                  <a:cubicBezTo>
                    <a:pt x="151" y="9"/>
                    <a:pt x="151" y="9"/>
                    <a:pt x="151" y="9"/>
                  </a:cubicBezTo>
                  <a:cubicBezTo>
                    <a:pt x="150" y="9"/>
                    <a:pt x="150" y="9"/>
                    <a:pt x="150" y="9"/>
                  </a:cubicBezTo>
                  <a:cubicBezTo>
                    <a:pt x="150" y="9"/>
                    <a:pt x="150" y="9"/>
                    <a:pt x="150" y="9"/>
                  </a:cubicBezTo>
                  <a:cubicBezTo>
                    <a:pt x="149" y="9"/>
                    <a:pt x="149" y="9"/>
                    <a:pt x="149" y="9"/>
                  </a:cubicBezTo>
                  <a:cubicBezTo>
                    <a:pt x="147" y="8"/>
                    <a:pt x="147" y="8"/>
                    <a:pt x="147" y="8"/>
                  </a:cubicBezTo>
                  <a:cubicBezTo>
                    <a:pt x="146" y="8"/>
                    <a:pt x="146" y="8"/>
                    <a:pt x="146" y="8"/>
                  </a:cubicBezTo>
                  <a:cubicBezTo>
                    <a:pt x="146" y="8"/>
                    <a:pt x="146" y="8"/>
                    <a:pt x="146" y="8"/>
                  </a:cubicBezTo>
                  <a:cubicBezTo>
                    <a:pt x="145" y="8"/>
                    <a:pt x="145" y="8"/>
                    <a:pt x="145" y="8"/>
                  </a:cubicBezTo>
                  <a:cubicBezTo>
                    <a:pt x="144" y="8"/>
                    <a:pt x="144" y="8"/>
                    <a:pt x="144" y="8"/>
                  </a:cubicBezTo>
                  <a:cubicBezTo>
                    <a:pt x="143" y="8"/>
                    <a:pt x="143" y="8"/>
                    <a:pt x="143" y="8"/>
                  </a:cubicBezTo>
                  <a:cubicBezTo>
                    <a:pt x="143" y="8"/>
                    <a:pt x="143" y="8"/>
                    <a:pt x="143" y="8"/>
                  </a:cubicBezTo>
                  <a:cubicBezTo>
                    <a:pt x="143" y="8"/>
                    <a:pt x="143" y="8"/>
                    <a:pt x="143" y="8"/>
                  </a:cubicBezTo>
                  <a:cubicBezTo>
                    <a:pt x="142" y="8"/>
                    <a:pt x="142" y="8"/>
                    <a:pt x="142" y="8"/>
                  </a:cubicBezTo>
                  <a:cubicBezTo>
                    <a:pt x="140" y="9"/>
                    <a:pt x="140" y="9"/>
                    <a:pt x="140" y="9"/>
                  </a:cubicBezTo>
                  <a:cubicBezTo>
                    <a:pt x="140" y="9"/>
                    <a:pt x="140" y="9"/>
                    <a:pt x="140" y="9"/>
                  </a:cubicBezTo>
                  <a:cubicBezTo>
                    <a:pt x="139" y="9"/>
                    <a:pt x="139" y="9"/>
                    <a:pt x="139" y="9"/>
                  </a:cubicBezTo>
                  <a:cubicBezTo>
                    <a:pt x="138" y="9"/>
                    <a:pt x="138" y="9"/>
                    <a:pt x="138" y="9"/>
                  </a:cubicBezTo>
                  <a:cubicBezTo>
                    <a:pt x="137" y="9"/>
                    <a:pt x="137" y="9"/>
                    <a:pt x="137" y="9"/>
                  </a:cubicBezTo>
                  <a:cubicBezTo>
                    <a:pt x="136" y="9"/>
                    <a:pt x="136" y="9"/>
                    <a:pt x="136" y="9"/>
                  </a:cubicBezTo>
                  <a:cubicBezTo>
                    <a:pt x="136" y="8"/>
                    <a:pt x="136" y="8"/>
                    <a:pt x="136" y="8"/>
                  </a:cubicBezTo>
                  <a:cubicBezTo>
                    <a:pt x="135" y="8"/>
                    <a:pt x="135" y="8"/>
                    <a:pt x="135" y="8"/>
                  </a:cubicBezTo>
                  <a:cubicBezTo>
                    <a:pt x="136" y="7"/>
                    <a:pt x="136" y="7"/>
                    <a:pt x="136" y="7"/>
                  </a:cubicBezTo>
                  <a:cubicBezTo>
                    <a:pt x="136" y="7"/>
                    <a:pt x="136" y="7"/>
                    <a:pt x="136" y="7"/>
                  </a:cubicBezTo>
                  <a:cubicBezTo>
                    <a:pt x="137" y="7"/>
                    <a:pt x="137" y="7"/>
                    <a:pt x="137" y="7"/>
                  </a:cubicBezTo>
                  <a:cubicBezTo>
                    <a:pt x="136" y="7"/>
                    <a:pt x="136" y="7"/>
                    <a:pt x="136" y="7"/>
                  </a:cubicBezTo>
                  <a:cubicBezTo>
                    <a:pt x="136" y="6"/>
                    <a:pt x="136" y="6"/>
                    <a:pt x="136" y="6"/>
                  </a:cubicBezTo>
                  <a:cubicBezTo>
                    <a:pt x="135" y="7"/>
                    <a:pt x="135" y="7"/>
                    <a:pt x="135" y="7"/>
                  </a:cubicBezTo>
                  <a:cubicBezTo>
                    <a:pt x="134" y="7"/>
                    <a:pt x="134" y="7"/>
                    <a:pt x="134" y="7"/>
                  </a:cubicBezTo>
                  <a:cubicBezTo>
                    <a:pt x="134" y="8"/>
                    <a:pt x="134" y="8"/>
                    <a:pt x="134" y="8"/>
                  </a:cubicBezTo>
                  <a:cubicBezTo>
                    <a:pt x="135" y="9"/>
                    <a:pt x="135" y="9"/>
                    <a:pt x="135" y="9"/>
                  </a:cubicBezTo>
                  <a:cubicBezTo>
                    <a:pt x="135" y="9"/>
                    <a:pt x="135" y="9"/>
                    <a:pt x="135" y="9"/>
                  </a:cubicBezTo>
                  <a:cubicBezTo>
                    <a:pt x="135" y="9"/>
                    <a:pt x="135" y="9"/>
                    <a:pt x="135" y="9"/>
                  </a:cubicBezTo>
                  <a:cubicBezTo>
                    <a:pt x="134" y="9"/>
                    <a:pt x="134" y="9"/>
                    <a:pt x="134" y="9"/>
                  </a:cubicBezTo>
                  <a:cubicBezTo>
                    <a:pt x="134" y="9"/>
                    <a:pt x="134" y="9"/>
                    <a:pt x="134" y="9"/>
                  </a:cubicBezTo>
                  <a:cubicBezTo>
                    <a:pt x="133" y="9"/>
                    <a:pt x="133" y="9"/>
                    <a:pt x="133" y="9"/>
                  </a:cubicBezTo>
                  <a:cubicBezTo>
                    <a:pt x="132" y="9"/>
                    <a:pt x="132" y="9"/>
                    <a:pt x="132" y="9"/>
                  </a:cubicBezTo>
                  <a:cubicBezTo>
                    <a:pt x="132" y="10"/>
                    <a:pt x="132" y="10"/>
                    <a:pt x="132" y="10"/>
                  </a:cubicBezTo>
                  <a:cubicBezTo>
                    <a:pt x="131" y="10"/>
                    <a:pt x="131" y="10"/>
                    <a:pt x="131" y="10"/>
                  </a:cubicBezTo>
                  <a:cubicBezTo>
                    <a:pt x="130" y="9"/>
                    <a:pt x="130" y="9"/>
                    <a:pt x="130" y="9"/>
                  </a:cubicBezTo>
                  <a:cubicBezTo>
                    <a:pt x="129" y="9"/>
                    <a:pt x="129" y="9"/>
                    <a:pt x="129" y="9"/>
                  </a:cubicBezTo>
                  <a:cubicBezTo>
                    <a:pt x="128" y="10"/>
                    <a:pt x="128" y="10"/>
                    <a:pt x="128" y="10"/>
                  </a:cubicBezTo>
                  <a:cubicBezTo>
                    <a:pt x="126" y="11"/>
                    <a:pt x="126" y="11"/>
                    <a:pt x="126" y="11"/>
                  </a:cubicBezTo>
                  <a:cubicBezTo>
                    <a:pt x="126" y="11"/>
                    <a:pt x="126" y="11"/>
                    <a:pt x="126" y="11"/>
                  </a:cubicBezTo>
                  <a:cubicBezTo>
                    <a:pt x="126" y="13"/>
                    <a:pt x="126" y="13"/>
                    <a:pt x="126" y="13"/>
                  </a:cubicBezTo>
                  <a:cubicBezTo>
                    <a:pt x="126" y="13"/>
                    <a:pt x="126" y="13"/>
                    <a:pt x="126" y="13"/>
                  </a:cubicBezTo>
                  <a:cubicBezTo>
                    <a:pt x="126" y="14"/>
                    <a:pt x="126" y="14"/>
                    <a:pt x="126" y="14"/>
                  </a:cubicBezTo>
                  <a:cubicBezTo>
                    <a:pt x="126" y="14"/>
                    <a:pt x="126" y="14"/>
                    <a:pt x="126" y="14"/>
                  </a:cubicBezTo>
                  <a:cubicBezTo>
                    <a:pt x="127" y="14"/>
                    <a:pt x="127" y="14"/>
                    <a:pt x="127" y="14"/>
                  </a:cubicBezTo>
                  <a:cubicBezTo>
                    <a:pt x="127" y="13"/>
                    <a:pt x="127" y="13"/>
                    <a:pt x="127" y="13"/>
                  </a:cubicBezTo>
                  <a:cubicBezTo>
                    <a:pt x="127" y="12"/>
                    <a:pt x="127" y="12"/>
                    <a:pt x="127" y="12"/>
                  </a:cubicBezTo>
                  <a:cubicBezTo>
                    <a:pt x="127" y="12"/>
                    <a:pt x="127" y="12"/>
                    <a:pt x="127" y="12"/>
                  </a:cubicBezTo>
                  <a:cubicBezTo>
                    <a:pt x="128" y="12"/>
                    <a:pt x="128" y="12"/>
                    <a:pt x="128" y="12"/>
                  </a:cubicBezTo>
                  <a:cubicBezTo>
                    <a:pt x="128" y="12"/>
                    <a:pt x="128" y="12"/>
                    <a:pt x="128" y="12"/>
                  </a:cubicBezTo>
                  <a:cubicBezTo>
                    <a:pt x="129" y="12"/>
                    <a:pt x="129" y="12"/>
                    <a:pt x="129" y="12"/>
                  </a:cubicBezTo>
                  <a:cubicBezTo>
                    <a:pt x="129" y="12"/>
                    <a:pt x="129" y="12"/>
                    <a:pt x="129" y="12"/>
                  </a:cubicBezTo>
                  <a:cubicBezTo>
                    <a:pt x="129" y="12"/>
                    <a:pt x="129" y="12"/>
                    <a:pt x="129" y="12"/>
                  </a:cubicBezTo>
                  <a:cubicBezTo>
                    <a:pt x="129" y="13"/>
                    <a:pt x="129" y="13"/>
                    <a:pt x="129" y="13"/>
                  </a:cubicBezTo>
                  <a:cubicBezTo>
                    <a:pt x="129" y="13"/>
                    <a:pt x="129" y="13"/>
                    <a:pt x="129" y="13"/>
                  </a:cubicBezTo>
                  <a:cubicBezTo>
                    <a:pt x="129" y="13"/>
                    <a:pt x="129" y="13"/>
                    <a:pt x="129" y="13"/>
                  </a:cubicBezTo>
                  <a:cubicBezTo>
                    <a:pt x="129" y="13"/>
                    <a:pt x="129" y="13"/>
                    <a:pt x="129" y="13"/>
                  </a:cubicBezTo>
                  <a:cubicBezTo>
                    <a:pt x="130" y="12"/>
                    <a:pt x="130" y="12"/>
                    <a:pt x="130" y="12"/>
                  </a:cubicBezTo>
                  <a:cubicBezTo>
                    <a:pt x="130" y="12"/>
                    <a:pt x="130" y="11"/>
                    <a:pt x="130" y="11"/>
                  </a:cubicBezTo>
                  <a:cubicBezTo>
                    <a:pt x="130" y="11"/>
                    <a:pt x="131" y="11"/>
                    <a:pt x="131" y="11"/>
                  </a:cubicBezTo>
                  <a:cubicBezTo>
                    <a:pt x="132" y="11"/>
                    <a:pt x="132" y="11"/>
                    <a:pt x="132" y="11"/>
                  </a:cubicBezTo>
                  <a:cubicBezTo>
                    <a:pt x="133" y="11"/>
                    <a:pt x="133" y="11"/>
                    <a:pt x="133" y="11"/>
                  </a:cubicBezTo>
                  <a:cubicBezTo>
                    <a:pt x="134" y="10"/>
                    <a:pt x="134" y="10"/>
                    <a:pt x="134" y="10"/>
                  </a:cubicBezTo>
                  <a:cubicBezTo>
                    <a:pt x="134" y="10"/>
                    <a:pt x="134" y="10"/>
                    <a:pt x="134" y="10"/>
                  </a:cubicBezTo>
                  <a:cubicBezTo>
                    <a:pt x="135" y="10"/>
                    <a:pt x="135" y="10"/>
                    <a:pt x="135" y="10"/>
                  </a:cubicBezTo>
                  <a:cubicBezTo>
                    <a:pt x="135" y="11"/>
                    <a:pt x="135" y="11"/>
                    <a:pt x="135" y="11"/>
                  </a:cubicBezTo>
                  <a:cubicBezTo>
                    <a:pt x="135" y="12"/>
                    <a:pt x="135" y="12"/>
                    <a:pt x="135" y="12"/>
                  </a:cubicBezTo>
                  <a:cubicBezTo>
                    <a:pt x="136" y="12"/>
                    <a:pt x="136" y="12"/>
                    <a:pt x="136" y="12"/>
                  </a:cubicBezTo>
                  <a:cubicBezTo>
                    <a:pt x="136" y="12"/>
                    <a:pt x="136" y="12"/>
                    <a:pt x="136" y="12"/>
                  </a:cubicBezTo>
                  <a:cubicBezTo>
                    <a:pt x="136" y="12"/>
                    <a:pt x="136" y="12"/>
                    <a:pt x="136" y="12"/>
                  </a:cubicBezTo>
                  <a:cubicBezTo>
                    <a:pt x="136" y="11"/>
                    <a:pt x="136" y="11"/>
                    <a:pt x="136" y="11"/>
                  </a:cubicBezTo>
                  <a:cubicBezTo>
                    <a:pt x="136" y="10"/>
                    <a:pt x="136" y="10"/>
                    <a:pt x="136" y="10"/>
                  </a:cubicBezTo>
                  <a:cubicBezTo>
                    <a:pt x="137" y="10"/>
                    <a:pt x="137" y="10"/>
                    <a:pt x="137" y="10"/>
                  </a:cubicBezTo>
                  <a:cubicBezTo>
                    <a:pt x="138" y="10"/>
                    <a:pt x="138" y="10"/>
                    <a:pt x="138" y="10"/>
                  </a:cubicBezTo>
                  <a:cubicBezTo>
                    <a:pt x="139" y="10"/>
                    <a:pt x="139" y="10"/>
                    <a:pt x="139" y="10"/>
                  </a:cubicBezTo>
                  <a:cubicBezTo>
                    <a:pt x="140" y="10"/>
                    <a:pt x="140" y="10"/>
                    <a:pt x="140" y="10"/>
                  </a:cubicBezTo>
                  <a:cubicBezTo>
                    <a:pt x="141" y="10"/>
                    <a:pt x="141" y="10"/>
                    <a:pt x="141" y="10"/>
                  </a:cubicBezTo>
                  <a:cubicBezTo>
                    <a:pt x="142" y="9"/>
                    <a:pt x="142" y="9"/>
                    <a:pt x="142" y="9"/>
                  </a:cubicBezTo>
                  <a:cubicBezTo>
                    <a:pt x="144" y="9"/>
                    <a:pt x="144" y="9"/>
                    <a:pt x="144" y="9"/>
                  </a:cubicBezTo>
                  <a:cubicBezTo>
                    <a:pt x="145" y="10"/>
                    <a:pt x="145" y="10"/>
                    <a:pt x="145" y="10"/>
                  </a:cubicBezTo>
                  <a:cubicBezTo>
                    <a:pt x="146" y="10"/>
                    <a:pt x="146" y="10"/>
                    <a:pt x="146" y="10"/>
                  </a:cubicBezTo>
                  <a:cubicBezTo>
                    <a:pt x="146" y="10"/>
                    <a:pt x="146" y="10"/>
                    <a:pt x="146" y="10"/>
                  </a:cubicBezTo>
                  <a:cubicBezTo>
                    <a:pt x="147" y="11"/>
                    <a:pt x="147" y="11"/>
                    <a:pt x="147" y="11"/>
                  </a:cubicBezTo>
                  <a:cubicBezTo>
                    <a:pt x="148" y="11"/>
                    <a:pt x="148" y="11"/>
                    <a:pt x="148" y="11"/>
                  </a:cubicBezTo>
                  <a:cubicBezTo>
                    <a:pt x="148" y="11"/>
                    <a:pt x="148" y="11"/>
                    <a:pt x="148" y="11"/>
                  </a:cubicBezTo>
                  <a:cubicBezTo>
                    <a:pt x="149" y="11"/>
                    <a:pt x="149" y="11"/>
                    <a:pt x="149" y="11"/>
                  </a:cubicBezTo>
                  <a:cubicBezTo>
                    <a:pt x="150" y="11"/>
                    <a:pt x="150" y="11"/>
                    <a:pt x="150" y="11"/>
                  </a:cubicBezTo>
                  <a:cubicBezTo>
                    <a:pt x="150" y="11"/>
                    <a:pt x="150" y="11"/>
                    <a:pt x="150" y="11"/>
                  </a:cubicBezTo>
                  <a:cubicBezTo>
                    <a:pt x="151" y="11"/>
                    <a:pt x="151" y="11"/>
                    <a:pt x="151" y="11"/>
                  </a:cubicBezTo>
                  <a:cubicBezTo>
                    <a:pt x="151" y="12"/>
                    <a:pt x="151" y="12"/>
                    <a:pt x="151" y="12"/>
                  </a:cubicBezTo>
                  <a:cubicBezTo>
                    <a:pt x="151" y="12"/>
                    <a:pt x="151" y="12"/>
                    <a:pt x="151" y="12"/>
                  </a:cubicBezTo>
                  <a:cubicBezTo>
                    <a:pt x="152" y="11"/>
                    <a:pt x="152" y="11"/>
                    <a:pt x="152" y="11"/>
                  </a:cubicBezTo>
                  <a:cubicBezTo>
                    <a:pt x="153" y="11"/>
                    <a:pt x="153" y="11"/>
                    <a:pt x="153" y="11"/>
                  </a:cubicBezTo>
                  <a:cubicBezTo>
                    <a:pt x="153" y="11"/>
                    <a:pt x="153" y="11"/>
                    <a:pt x="153" y="11"/>
                  </a:cubicBezTo>
                  <a:cubicBezTo>
                    <a:pt x="155" y="10"/>
                    <a:pt x="155" y="10"/>
                    <a:pt x="155" y="10"/>
                  </a:cubicBezTo>
                  <a:cubicBezTo>
                    <a:pt x="155" y="10"/>
                    <a:pt x="155" y="10"/>
                    <a:pt x="155" y="10"/>
                  </a:cubicBezTo>
                  <a:cubicBezTo>
                    <a:pt x="156" y="10"/>
                    <a:pt x="156" y="10"/>
                    <a:pt x="156" y="10"/>
                  </a:cubicBezTo>
                  <a:cubicBezTo>
                    <a:pt x="156" y="10"/>
                    <a:pt x="156" y="10"/>
                    <a:pt x="156" y="10"/>
                  </a:cubicBezTo>
                  <a:cubicBezTo>
                    <a:pt x="157" y="11"/>
                    <a:pt x="157" y="11"/>
                    <a:pt x="157" y="11"/>
                  </a:cubicBezTo>
                  <a:cubicBezTo>
                    <a:pt x="157" y="11"/>
                    <a:pt x="157" y="11"/>
                    <a:pt x="157" y="11"/>
                  </a:cubicBezTo>
                  <a:cubicBezTo>
                    <a:pt x="157" y="11"/>
                    <a:pt x="157" y="11"/>
                    <a:pt x="157" y="11"/>
                  </a:cubicBezTo>
                  <a:cubicBezTo>
                    <a:pt x="157" y="12"/>
                    <a:pt x="157" y="12"/>
                    <a:pt x="157" y="12"/>
                  </a:cubicBezTo>
                  <a:cubicBezTo>
                    <a:pt x="157" y="12"/>
                    <a:pt x="157" y="12"/>
                    <a:pt x="157" y="12"/>
                  </a:cubicBezTo>
                  <a:cubicBezTo>
                    <a:pt x="157" y="12"/>
                    <a:pt x="157" y="12"/>
                    <a:pt x="157" y="12"/>
                  </a:cubicBezTo>
                  <a:cubicBezTo>
                    <a:pt x="158" y="13"/>
                    <a:pt x="158" y="13"/>
                    <a:pt x="158" y="13"/>
                  </a:cubicBezTo>
                  <a:cubicBezTo>
                    <a:pt x="158" y="13"/>
                    <a:pt x="158" y="13"/>
                    <a:pt x="158" y="13"/>
                  </a:cubicBezTo>
                  <a:cubicBezTo>
                    <a:pt x="156" y="14"/>
                    <a:pt x="156" y="14"/>
                    <a:pt x="156" y="14"/>
                  </a:cubicBezTo>
                  <a:cubicBezTo>
                    <a:pt x="155" y="14"/>
                    <a:pt x="155" y="14"/>
                    <a:pt x="155" y="14"/>
                  </a:cubicBezTo>
                  <a:cubicBezTo>
                    <a:pt x="154" y="14"/>
                    <a:pt x="154" y="14"/>
                    <a:pt x="154" y="14"/>
                  </a:cubicBezTo>
                  <a:cubicBezTo>
                    <a:pt x="154" y="14"/>
                    <a:pt x="154" y="14"/>
                    <a:pt x="154" y="14"/>
                  </a:cubicBezTo>
                  <a:cubicBezTo>
                    <a:pt x="153" y="13"/>
                    <a:pt x="153" y="13"/>
                    <a:pt x="153" y="13"/>
                  </a:cubicBezTo>
                  <a:cubicBezTo>
                    <a:pt x="153" y="14"/>
                    <a:pt x="153" y="14"/>
                    <a:pt x="153" y="14"/>
                  </a:cubicBezTo>
                  <a:cubicBezTo>
                    <a:pt x="153" y="14"/>
                    <a:pt x="153" y="14"/>
                    <a:pt x="153" y="14"/>
                  </a:cubicBezTo>
                  <a:cubicBezTo>
                    <a:pt x="154" y="15"/>
                    <a:pt x="154" y="15"/>
                    <a:pt x="154" y="15"/>
                  </a:cubicBezTo>
                  <a:cubicBezTo>
                    <a:pt x="154" y="15"/>
                    <a:pt x="154" y="15"/>
                    <a:pt x="154" y="15"/>
                  </a:cubicBezTo>
                  <a:cubicBezTo>
                    <a:pt x="154" y="15"/>
                    <a:pt x="154" y="15"/>
                    <a:pt x="154" y="15"/>
                  </a:cubicBezTo>
                  <a:cubicBezTo>
                    <a:pt x="153" y="15"/>
                    <a:pt x="153" y="15"/>
                    <a:pt x="153" y="15"/>
                  </a:cubicBezTo>
                  <a:cubicBezTo>
                    <a:pt x="152" y="15"/>
                    <a:pt x="152" y="15"/>
                    <a:pt x="152" y="15"/>
                  </a:cubicBezTo>
                  <a:cubicBezTo>
                    <a:pt x="152" y="15"/>
                    <a:pt x="152" y="15"/>
                    <a:pt x="152" y="15"/>
                  </a:cubicBezTo>
                  <a:cubicBezTo>
                    <a:pt x="152" y="15"/>
                    <a:pt x="152" y="15"/>
                    <a:pt x="152" y="15"/>
                  </a:cubicBezTo>
                  <a:cubicBezTo>
                    <a:pt x="152" y="15"/>
                    <a:pt x="152" y="15"/>
                    <a:pt x="152" y="15"/>
                  </a:cubicBezTo>
                  <a:cubicBezTo>
                    <a:pt x="153" y="16"/>
                    <a:pt x="153" y="16"/>
                    <a:pt x="153" y="16"/>
                  </a:cubicBezTo>
                  <a:cubicBezTo>
                    <a:pt x="154" y="16"/>
                    <a:pt x="154" y="16"/>
                    <a:pt x="154" y="16"/>
                  </a:cubicBezTo>
                  <a:cubicBezTo>
                    <a:pt x="155" y="16"/>
                    <a:pt x="155" y="16"/>
                    <a:pt x="155" y="16"/>
                  </a:cubicBezTo>
                  <a:cubicBezTo>
                    <a:pt x="155" y="16"/>
                    <a:pt x="155" y="16"/>
                    <a:pt x="155" y="16"/>
                  </a:cubicBezTo>
                  <a:cubicBezTo>
                    <a:pt x="157" y="15"/>
                    <a:pt x="157" y="15"/>
                    <a:pt x="157" y="15"/>
                  </a:cubicBezTo>
                  <a:cubicBezTo>
                    <a:pt x="157" y="15"/>
                    <a:pt x="157" y="15"/>
                    <a:pt x="157" y="15"/>
                  </a:cubicBezTo>
                  <a:cubicBezTo>
                    <a:pt x="157" y="16"/>
                    <a:pt x="157" y="16"/>
                    <a:pt x="157" y="16"/>
                  </a:cubicBezTo>
                  <a:cubicBezTo>
                    <a:pt x="157" y="15"/>
                    <a:pt x="157" y="15"/>
                    <a:pt x="157" y="15"/>
                  </a:cubicBezTo>
                  <a:cubicBezTo>
                    <a:pt x="157" y="15"/>
                    <a:pt x="157" y="15"/>
                    <a:pt x="157" y="15"/>
                  </a:cubicBezTo>
                  <a:cubicBezTo>
                    <a:pt x="158" y="15"/>
                    <a:pt x="158" y="15"/>
                    <a:pt x="158" y="15"/>
                  </a:cubicBezTo>
                  <a:cubicBezTo>
                    <a:pt x="160" y="15"/>
                    <a:pt x="160" y="15"/>
                    <a:pt x="160" y="15"/>
                  </a:cubicBezTo>
                  <a:cubicBezTo>
                    <a:pt x="160" y="15"/>
                    <a:pt x="160" y="15"/>
                    <a:pt x="160" y="15"/>
                  </a:cubicBezTo>
                  <a:cubicBezTo>
                    <a:pt x="161" y="16"/>
                    <a:pt x="161" y="16"/>
                    <a:pt x="161" y="16"/>
                  </a:cubicBezTo>
                  <a:cubicBezTo>
                    <a:pt x="161" y="16"/>
                    <a:pt x="161" y="16"/>
                    <a:pt x="161" y="16"/>
                  </a:cubicBezTo>
                  <a:cubicBezTo>
                    <a:pt x="161" y="16"/>
                    <a:pt x="161" y="16"/>
                    <a:pt x="161" y="16"/>
                  </a:cubicBezTo>
                  <a:cubicBezTo>
                    <a:pt x="162" y="15"/>
                    <a:pt x="162" y="15"/>
                    <a:pt x="162" y="15"/>
                  </a:cubicBezTo>
                  <a:cubicBezTo>
                    <a:pt x="162" y="16"/>
                    <a:pt x="162" y="16"/>
                    <a:pt x="162" y="16"/>
                  </a:cubicBezTo>
                  <a:cubicBezTo>
                    <a:pt x="162" y="16"/>
                    <a:pt x="162" y="16"/>
                    <a:pt x="162" y="16"/>
                  </a:cubicBezTo>
                  <a:cubicBezTo>
                    <a:pt x="163" y="17"/>
                    <a:pt x="163" y="17"/>
                    <a:pt x="163" y="17"/>
                  </a:cubicBezTo>
                  <a:cubicBezTo>
                    <a:pt x="164" y="17"/>
                    <a:pt x="164" y="17"/>
                    <a:pt x="164" y="17"/>
                  </a:cubicBezTo>
                  <a:cubicBezTo>
                    <a:pt x="165" y="17"/>
                    <a:pt x="165" y="17"/>
                    <a:pt x="165" y="17"/>
                  </a:cubicBezTo>
                  <a:cubicBezTo>
                    <a:pt x="165" y="18"/>
                    <a:pt x="165" y="18"/>
                    <a:pt x="165" y="18"/>
                  </a:cubicBezTo>
                  <a:cubicBezTo>
                    <a:pt x="165" y="18"/>
                    <a:pt x="165" y="18"/>
                    <a:pt x="165" y="18"/>
                  </a:cubicBezTo>
                  <a:cubicBezTo>
                    <a:pt x="167" y="19"/>
                    <a:pt x="167" y="19"/>
                    <a:pt x="167" y="19"/>
                  </a:cubicBezTo>
                  <a:cubicBezTo>
                    <a:pt x="167" y="19"/>
                    <a:pt x="167" y="19"/>
                    <a:pt x="167" y="19"/>
                  </a:cubicBezTo>
                  <a:cubicBezTo>
                    <a:pt x="167" y="20"/>
                    <a:pt x="167" y="20"/>
                    <a:pt x="167" y="20"/>
                  </a:cubicBezTo>
                  <a:cubicBezTo>
                    <a:pt x="167" y="20"/>
                    <a:pt x="167" y="20"/>
                    <a:pt x="167" y="20"/>
                  </a:cubicBezTo>
                  <a:cubicBezTo>
                    <a:pt x="167" y="21"/>
                    <a:pt x="167" y="21"/>
                    <a:pt x="167" y="21"/>
                  </a:cubicBezTo>
                  <a:cubicBezTo>
                    <a:pt x="167" y="21"/>
                    <a:pt x="167" y="21"/>
                    <a:pt x="167" y="21"/>
                  </a:cubicBezTo>
                  <a:cubicBezTo>
                    <a:pt x="167" y="22"/>
                    <a:pt x="167" y="22"/>
                    <a:pt x="167" y="22"/>
                  </a:cubicBezTo>
                  <a:cubicBezTo>
                    <a:pt x="166" y="22"/>
                    <a:pt x="166" y="22"/>
                    <a:pt x="166" y="22"/>
                  </a:cubicBezTo>
                  <a:cubicBezTo>
                    <a:pt x="166" y="22"/>
                    <a:pt x="166" y="22"/>
                    <a:pt x="166" y="22"/>
                  </a:cubicBezTo>
                  <a:cubicBezTo>
                    <a:pt x="165" y="23"/>
                    <a:pt x="165" y="23"/>
                    <a:pt x="165" y="23"/>
                  </a:cubicBezTo>
                  <a:cubicBezTo>
                    <a:pt x="165" y="22"/>
                    <a:pt x="165" y="22"/>
                    <a:pt x="165" y="22"/>
                  </a:cubicBezTo>
                  <a:cubicBezTo>
                    <a:pt x="164" y="23"/>
                    <a:pt x="164" y="23"/>
                    <a:pt x="164" y="23"/>
                  </a:cubicBezTo>
                  <a:cubicBezTo>
                    <a:pt x="164" y="23"/>
                    <a:pt x="164" y="23"/>
                    <a:pt x="164" y="23"/>
                  </a:cubicBezTo>
                  <a:cubicBezTo>
                    <a:pt x="164" y="23"/>
                    <a:pt x="164" y="23"/>
                    <a:pt x="164" y="23"/>
                  </a:cubicBezTo>
                  <a:cubicBezTo>
                    <a:pt x="163" y="24"/>
                    <a:pt x="163" y="24"/>
                    <a:pt x="163" y="24"/>
                  </a:cubicBezTo>
                  <a:cubicBezTo>
                    <a:pt x="162" y="24"/>
                    <a:pt x="162" y="24"/>
                    <a:pt x="162" y="24"/>
                  </a:cubicBezTo>
                  <a:cubicBezTo>
                    <a:pt x="161" y="24"/>
                    <a:pt x="161" y="24"/>
                    <a:pt x="161" y="24"/>
                  </a:cubicBezTo>
                  <a:cubicBezTo>
                    <a:pt x="160" y="24"/>
                    <a:pt x="160" y="24"/>
                    <a:pt x="160" y="24"/>
                  </a:cubicBezTo>
                  <a:cubicBezTo>
                    <a:pt x="160" y="24"/>
                    <a:pt x="160" y="24"/>
                    <a:pt x="160"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5"/>
                    <a:pt x="159" y="25"/>
                    <a:pt x="159" y="25"/>
                  </a:cubicBezTo>
                  <a:cubicBezTo>
                    <a:pt x="158" y="25"/>
                    <a:pt x="158" y="25"/>
                    <a:pt x="158" y="25"/>
                  </a:cubicBezTo>
                  <a:cubicBezTo>
                    <a:pt x="157" y="25"/>
                    <a:pt x="157" y="25"/>
                    <a:pt x="157" y="25"/>
                  </a:cubicBezTo>
                  <a:cubicBezTo>
                    <a:pt x="157" y="25"/>
                    <a:pt x="157" y="25"/>
                    <a:pt x="157" y="25"/>
                  </a:cubicBezTo>
                  <a:cubicBezTo>
                    <a:pt x="156" y="25"/>
                    <a:pt x="156" y="25"/>
                    <a:pt x="156" y="25"/>
                  </a:cubicBezTo>
                  <a:cubicBezTo>
                    <a:pt x="156" y="25"/>
                    <a:pt x="156" y="25"/>
                    <a:pt x="156" y="25"/>
                  </a:cubicBezTo>
                  <a:cubicBezTo>
                    <a:pt x="155" y="25"/>
                    <a:pt x="155" y="25"/>
                    <a:pt x="155" y="25"/>
                  </a:cubicBezTo>
                  <a:cubicBezTo>
                    <a:pt x="154" y="25"/>
                    <a:pt x="154" y="25"/>
                    <a:pt x="154" y="25"/>
                  </a:cubicBezTo>
                  <a:cubicBezTo>
                    <a:pt x="153" y="25"/>
                    <a:pt x="153" y="25"/>
                    <a:pt x="153" y="25"/>
                  </a:cubicBezTo>
                  <a:cubicBezTo>
                    <a:pt x="153" y="25"/>
                    <a:pt x="153" y="25"/>
                    <a:pt x="153" y="25"/>
                  </a:cubicBezTo>
                  <a:cubicBezTo>
                    <a:pt x="152" y="25"/>
                    <a:pt x="152" y="25"/>
                    <a:pt x="152" y="25"/>
                  </a:cubicBezTo>
                  <a:cubicBezTo>
                    <a:pt x="152" y="25"/>
                    <a:pt x="152" y="25"/>
                    <a:pt x="152" y="25"/>
                  </a:cubicBezTo>
                  <a:cubicBezTo>
                    <a:pt x="151" y="25"/>
                    <a:pt x="151" y="25"/>
                    <a:pt x="151" y="25"/>
                  </a:cubicBezTo>
                  <a:cubicBezTo>
                    <a:pt x="150" y="25"/>
                    <a:pt x="150" y="25"/>
                    <a:pt x="150" y="25"/>
                  </a:cubicBezTo>
                  <a:cubicBezTo>
                    <a:pt x="150" y="25"/>
                    <a:pt x="150" y="25"/>
                    <a:pt x="150" y="25"/>
                  </a:cubicBezTo>
                  <a:cubicBezTo>
                    <a:pt x="149" y="25"/>
                    <a:pt x="149" y="25"/>
                    <a:pt x="149" y="25"/>
                  </a:cubicBezTo>
                  <a:cubicBezTo>
                    <a:pt x="148" y="25"/>
                    <a:pt x="148" y="25"/>
                    <a:pt x="148" y="25"/>
                  </a:cubicBezTo>
                  <a:cubicBezTo>
                    <a:pt x="147" y="24"/>
                    <a:pt x="147" y="24"/>
                    <a:pt x="147" y="24"/>
                  </a:cubicBezTo>
                  <a:cubicBezTo>
                    <a:pt x="147" y="24"/>
                    <a:pt x="147" y="24"/>
                    <a:pt x="147" y="24"/>
                  </a:cubicBezTo>
                  <a:cubicBezTo>
                    <a:pt x="147" y="24"/>
                    <a:pt x="147" y="24"/>
                    <a:pt x="147" y="24"/>
                  </a:cubicBezTo>
                  <a:cubicBezTo>
                    <a:pt x="145" y="24"/>
                    <a:pt x="145" y="24"/>
                    <a:pt x="145" y="24"/>
                  </a:cubicBezTo>
                  <a:cubicBezTo>
                    <a:pt x="145" y="24"/>
                    <a:pt x="145" y="24"/>
                    <a:pt x="145" y="24"/>
                  </a:cubicBezTo>
                  <a:cubicBezTo>
                    <a:pt x="144" y="24"/>
                    <a:pt x="144" y="24"/>
                    <a:pt x="144" y="24"/>
                  </a:cubicBezTo>
                  <a:cubicBezTo>
                    <a:pt x="143" y="24"/>
                    <a:pt x="143" y="24"/>
                    <a:pt x="143" y="24"/>
                  </a:cubicBezTo>
                  <a:cubicBezTo>
                    <a:pt x="143" y="24"/>
                    <a:pt x="143" y="24"/>
                    <a:pt x="143" y="24"/>
                  </a:cubicBezTo>
                  <a:cubicBezTo>
                    <a:pt x="142" y="24"/>
                    <a:pt x="142" y="24"/>
                    <a:pt x="142" y="24"/>
                  </a:cubicBezTo>
                  <a:cubicBezTo>
                    <a:pt x="141" y="24"/>
                    <a:pt x="141" y="24"/>
                    <a:pt x="141" y="24"/>
                  </a:cubicBezTo>
                  <a:cubicBezTo>
                    <a:pt x="141" y="24"/>
                    <a:pt x="141" y="24"/>
                    <a:pt x="141" y="24"/>
                  </a:cubicBezTo>
                  <a:cubicBezTo>
                    <a:pt x="140" y="24"/>
                    <a:pt x="140" y="24"/>
                    <a:pt x="140" y="24"/>
                  </a:cubicBezTo>
                  <a:cubicBezTo>
                    <a:pt x="139" y="24"/>
                    <a:pt x="139" y="24"/>
                    <a:pt x="139" y="24"/>
                  </a:cubicBezTo>
                  <a:cubicBezTo>
                    <a:pt x="138" y="25"/>
                    <a:pt x="138" y="25"/>
                    <a:pt x="138" y="25"/>
                  </a:cubicBezTo>
                  <a:cubicBezTo>
                    <a:pt x="138" y="25"/>
                    <a:pt x="138" y="25"/>
                    <a:pt x="138" y="25"/>
                  </a:cubicBezTo>
                  <a:cubicBezTo>
                    <a:pt x="138" y="25"/>
                    <a:pt x="138" y="25"/>
                    <a:pt x="138" y="25"/>
                  </a:cubicBezTo>
                  <a:cubicBezTo>
                    <a:pt x="138" y="24"/>
                    <a:pt x="138" y="24"/>
                    <a:pt x="138" y="24"/>
                  </a:cubicBezTo>
                  <a:cubicBezTo>
                    <a:pt x="137" y="24"/>
                    <a:pt x="137" y="24"/>
                    <a:pt x="137" y="24"/>
                  </a:cubicBezTo>
                  <a:cubicBezTo>
                    <a:pt x="137" y="24"/>
                    <a:pt x="137" y="24"/>
                    <a:pt x="137"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7" y="24"/>
                    <a:pt x="137" y="24"/>
                    <a:pt x="137" y="24"/>
                  </a:cubicBezTo>
                  <a:cubicBezTo>
                    <a:pt x="137" y="25"/>
                    <a:pt x="137" y="25"/>
                    <a:pt x="137" y="25"/>
                  </a:cubicBezTo>
                  <a:cubicBezTo>
                    <a:pt x="138" y="25"/>
                    <a:pt x="138" y="25"/>
                    <a:pt x="138" y="25"/>
                  </a:cubicBezTo>
                  <a:cubicBezTo>
                    <a:pt x="137" y="25"/>
                    <a:pt x="137" y="25"/>
                    <a:pt x="137" y="25"/>
                  </a:cubicBezTo>
                  <a:cubicBezTo>
                    <a:pt x="137" y="26"/>
                    <a:pt x="137" y="26"/>
                    <a:pt x="137" y="26"/>
                  </a:cubicBezTo>
                  <a:cubicBezTo>
                    <a:pt x="136" y="26"/>
                    <a:pt x="136" y="26"/>
                    <a:pt x="136" y="26"/>
                  </a:cubicBezTo>
                  <a:cubicBezTo>
                    <a:pt x="136" y="26"/>
                    <a:pt x="136" y="26"/>
                    <a:pt x="136" y="26"/>
                  </a:cubicBezTo>
                  <a:cubicBezTo>
                    <a:pt x="135" y="26"/>
                    <a:pt x="135" y="26"/>
                    <a:pt x="135" y="26"/>
                  </a:cubicBezTo>
                  <a:cubicBezTo>
                    <a:pt x="134" y="26"/>
                    <a:pt x="134" y="26"/>
                    <a:pt x="134" y="26"/>
                  </a:cubicBezTo>
                  <a:cubicBezTo>
                    <a:pt x="133" y="27"/>
                    <a:pt x="133" y="27"/>
                    <a:pt x="133" y="27"/>
                  </a:cubicBezTo>
                  <a:cubicBezTo>
                    <a:pt x="132" y="27"/>
                    <a:pt x="132" y="27"/>
                    <a:pt x="132" y="27"/>
                  </a:cubicBezTo>
                  <a:cubicBezTo>
                    <a:pt x="132" y="27"/>
                    <a:pt x="132" y="27"/>
                    <a:pt x="132" y="27"/>
                  </a:cubicBezTo>
                  <a:cubicBezTo>
                    <a:pt x="131" y="27"/>
                    <a:pt x="131" y="27"/>
                    <a:pt x="131" y="27"/>
                  </a:cubicBezTo>
                  <a:cubicBezTo>
                    <a:pt x="131" y="27"/>
                    <a:pt x="131" y="27"/>
                    <a:pt x="131" y="27"/>
                  </a:cubicBezTo>
                  <a:cubicBezTo>
                    <a:pt x="130" y="28"/>
                    <a:pt x="130" y="28"/>
                    <a:pt x="130" y="28"/>
                  </a:cubicBezTo>
                  <a:cubicBezTo>
                    <a:pt x="129" y="28"/>
                    <a:pt x="129" y="28"/>
                    <a:pt x="129" y="28"/>
                  </a:cubicBezTo>
                  <a:cubicBezTo>
                    <a:pt x="129" y="28"/>
                    <a:pt x="129" y="28"/>
                    <a:pt x="129" y="28"/>
                  </a:cubicBezTo>
                  <a:cubicBezTo>
                    <a:pt x="129" y="29"/>
                    <a:pt x="129" y="29"/>
                    <a:pt x="129" y="29"/>
                  </a:cubicBezTo>
                  <a:cubicBezTo>
                    <a:pt x="129" y="29"/>
                    <a:pt x="129" y="29"/>
                    <a:pt x="129" y="29"/>
                  </a:cubicBezTo>
                  <a:cubicBezTo>
                    <a:pt x="129" y="30"/>
                    <a:pt x="129" y="30"/>
                    <a:pt x="129" y="30"/>
                  </a:cubicBezTo>
                  <a:cubicBezTo>
                    <a:pt x="129" y="31"/>
                    <a:pt x="129" y="31"/>
                    <a:pt x="129" y="31"/>
                  </a:cubicBezTo>
                  <a:cubicBezTo>
                    <a:pt x="130" y="31"/>
                    <a:pt x="130" y="31"/>
                    <a:pt x="130" y="31"/>
                  </a:cubicBezTo>
                  <a:cubicBezTo>
                    <a:pt x="130" y="31"/>
                    <a:pt x="130" y="31"/>
                    <a:pt x="130" y="31"/>
                  </a:cubicBezTo>
                  <a:cubicBezTo>
                    <a:pt x="130" y="31"/>
                    <a:pt x="130" y="31"/>
                    <a:pt x="130" y="31"/>
                  </a:cubicBezTo>
                  <a:cubicBezTo>
                    <a:pt x="130" y="30"/>
                    <a:pt x="130" y="30"/>
                    <a:pt x="130" y="30"/>
                  </a:cubicBezTo>
                  <a:cubicBezTo>
                    <a:pt x="131" y="29"/>
                    <a:pt x="131" y="29"/>
                    <a:pt x="131" y="29"/>
                  </a:cubicBezTo>
                  <a:cubicBezTo>
                    <a:pt x="132" y="29"/>
                    <a:pt x="132" y="29"/>
                    <a:pt x="132" y="29"/>
                  </a:cubicBezTo>
                  <a:cubicBezTo>
                    <a:pt x="132" y="29"/>
                    <a:pt x="132" y="29"/>
                    <a:pt x="132" y="29"/>
                  </a:cubicBezTo>
                  <a:cubicBezTo>
                    <a:pt x="133" y="29"/>
                    <a:pt x="133" y="29"/>
                    <a:pt x="133" y="29"/>
                  </a:cubicBezTo>
                  <a:cubicBezTo>
                    <a:pt x="134" y="29"/>
                    <a:pt x="134" y="29"/>
                    <a:pt x="134" y="29"/>
                  </a:cubicBezTo>
                  <a:cubicBezTo>
                    <a:pt x="134" y="29"/>
                    <a:pt x="134" y="29"/>
                    <a:pt x="134" y="29"/>
                  </a:cubicBezTo>
                  <a:cubicBezTo>
                    <a:pt x="135" y="28"/>
                    <a:pt x="135" y="28"/>
                    <a:pt x="135" y="28"/>
                  </a:cubicBezTo>
                  <a:cubicBezTo>
                    <a:pt x="136" y="28"/>
                    <a:pt x="136" y="28"/>
                    <a:pt x="136" y="28"/>
                  </a:cubicBezTo>
                  <a:cubicBezTo>
                    <a:pt x="138" y="27"/>
                    <a:pt x="138" y="27"/>
                    <a:pt x="138" y="27"/>
                  </a:cubicBezTo>
                  <a:cubicBezTo>
                    <a:pt x="138" y="27"/>
                    <a:pt x="138" y="27"/>
                    <a:pt x="138" y="27"/>
                  </a:cubicBezTo>
                  <a:cubicBezTo>
                    <a:pt x="138" y="27"/>
                    <a:pt x="138" y="27"/>
                    <a:pt x="138" y="27"/>
                  </a:cubicBezTo>
                  <a:cubicBezTo>
                    <a:pt x="138" y="28"/>
                    <a:pt x="138" y="28"/>
                    <a:pt x="138" y="28"/>
                  </a:cubicBezTo>
                  <a:cubicBezTo>
                    <a:pt x="138" y="28"/>
                    <a:pt x="138" y="28"/>
                    <a:pt x="138" y="28"/>
                  </a:cubicBezTo>
                  <a:cubicBezTo>
                    <a:pt x="139" y="28"/>
                    <a:pt x="139" y="28"/>
                    <a:pt x="139" y="28"/>
                  </a:cubicBezTo>
                  <a:cubicBezTo>
                    <a:pt x="139" y="27"/>
                    <a:pt x="139" y="27"/>
                    <a:pt x="139" y="27"/>
                  </a:cubicBezTo>
                  <a:cubicBezTo>
                    <a:pt x="140" y="26"/>
                    <a:pt x="140" y="26"/>
                    <a:pt x="140" y="26"/>
                  </a:cubicBezTo>
                  <a:cubicBezTo>
                    <a:pt x="140" y="26"/>
                    <a:pt x="140" y="26"/>
                    <a:pt x="140" y="26"/>
                  </a:cubicBezTo>
                  <a:cubicBezTo>
                    <a:pt x="141" y="26"/>
                    <a:pt x="141" y="26"/>
                    <a:pt x="141" y="26"/>
                  </a:cubicBezTo>
                  <a:cubicBezTo>
                    <a:pt x="141" y="26"/>
                    <a:pt x="141" y="26"/>
                    <a:pt x="141" y="26"/>
                  </a:cubicBezTo>
                  <a:cubicBezTo>
                    <a:pt x="142" y="26"/>
                    <a:pt x="142" y="26"/>
                    <a:pt x="142" y="26"/>
                  </a:cubicBezTo>
                  <a:cubicBezTo>
                    <a:pt x="143" y="26"/>
                    <a:pt x="143" y="26"/>
                    <a:pt x="143" y="26"/>
                  </a:cubicBezTo>
                  <a:cubicBezTo>
                    <a:pt x="144" y="27"/>
                    <a:pt x="144" y="27"/>
                    <a:pt x="144" y="27"/>
                  </a:cubicBezTo>
                  <a:cubicBezTo>
                    <a:pt x="145" y="27"/>
                    <a:pt x="145" y="27"/>
                    <a:pt x="145" y="27"/>
                  </a:cubicBezTo>
                  <a:cubicBezTo>
                    <a:pt x="147" y="27"/>
                    <a:pt x="147" y="27"/>
                    <a:pt x="147" y="27"/>
                  </a:cubicBezTo>
                  <a:cubicBezTo>
                    <a:pt x="148" y="27"/>
                    <a:pt x="148" y="27"/>
                    <a:pt x="148" y="27"/>
                  </a:cubicBezTo>
                  <a:cubicBezTo>
                    <a:pt x="149" y="27"/>
                    <a:pt x="149" y="27"/>
                    <a:pt x="149" y="27"/>
                  </a:cubicBezTo>
                  <a:cubicBezTo>
                    <a:pt x="150" y="27"/>
                    <a:pt x="150" y="27"/>
                    <a:pt x="150" y="27"/>
                  </a:cubicBezTo>
                  <a:cubicBezTo>
                    <a:pt x="152" y="28"/>
                    <a:pt x="152" y="28"/>
                    <a:pt x="152" y="28"/>
                  </a:cubicBezTo>
                  <a:cubicBezTo>
                    <a:pt x="152" y="27"/>
                    <a:pt x="152" y="27"/>
                    <a:pt x="152" y="27"/>
                  </a:cubicBezTo>
                  <a:cubicBezTo>
                    <a:pt x="153" y="28"/>
                    <a:pt x="153" y="28"/>
                    <a:pt x="153" y="28"/>
                  </a:cubicBezTo>
                  <a:cubicBezTo>
                    <a:pt x="153" y="28"/>
                    <a:pt x="153" y="28"/>
                    <a:pt x="153" y="28"/>
                  </a:cubicBezTo>
                  <a:cubicBezTo>
                    <a:pt x="153" y="29"/>
                    <a:pt x="153" y="29"/>
                    <a:pt x="153" y="29"/>
                  </a:cubicBezTo>
                  <a:cubicBezTo>
                    <a:pt x="152" y="29"/>
                    <a:pt x="152" y="29"/>
                    <a:pt x="152" y="29"/>
                  </a:cubicBezTo>
                  <a:cubicBezTo>
                    <a:pt x="152" y="30"/>
                    <a:pt x="152" y="30"/>
                    <a:pt x="152" y="30"/>
                  </a:cubicBezTo>
                  <a:cubicBezTo>
                    <a:pt x="152" y="30"/>
                    <a:pt x="152" y="30"/>
                    <a:pt x="152" y="30"/>
                  </a:cubicBezTo>
                  <a:cubicBezTo>
                    <a:pt x="151" y="31"/>
                    <a:pt x="151" y="31"/>
                    <a:pt x="151" y="31"/>
                  </a:cubicBezTo>
                  <a:cubicBezTo>
                    <a:pt x="149" y="31"/>
                    <a:pt x="149" y="31"/>
                    <a:pt x="149" y="31"/>
                  </a:cubicBezTo>
                  <a:cubicBezTo>
                    <a:pt x="148" y="31"/>
                    <a:pt x="148" y="31"/>
                    <a:pt x="148" y="31"/>
                  </a:cubicBezTo>
                  <a:cubicBezTo>
                    <a:pt x="148" y="31"/>
                    <a:pt x="148" y="31"/>
                    <a:pt x="148" y="31"/>
                  </a:cubicBezTo>
                  <a:cubicBezTo>
                    <a:pt x="147" y="31"/>
                    <a:pt x="147" y="31"/>
                    <a:pt x="147" y="31"/>
                  </a:cubicBezTo>
                  <a:cubicBezTo>
                    <a:pt x="147" y="31"/>
                    <a:pt x="147" y="31"/>
                    <a:pt x="147" y="31"/>
                  </a:cubicBezTo>
                  <a:cubicBezTo>
                    <a:pt x="147" y="32"/>
                    <a:pt x="147" y="32"/>
                    <a:pt x="147" y="32"/>
                  </a:cubicBezTo>
                  <a:cubicBezTo>
                    <a:pt x="147" y="32"/>
                    <a:pt x="147" y="32"/>
                    <a:pt x="147" y="32"/>
                  </a:cubicBezTo>
                  <a:cubicBezTo>
                    <a:pt x="147" y="33"/>
                    <a:pt x="147" y="33"/>
                    <a:pt x="147" y="33"/>
                  </a:cubicBezTo>
                  <a:cubicBezTo>
                    <a:pt x="147" y="33"/>
                    <a:pt x="147" y="33"/>
                    <a:pt x="147" y="33"/>
                  </a:cubicBezTo>
                  <a:cubicBezTo>
                    <a:pt x="147" y="33"/>
                    <a:pt x="147" y="33"/>
                    <a:pt x="147" y="33"/>
                  </a:cubicBezTo>
                  <a:cubicBezTo>
                    <a:pt x="148" y="33"/>
                    <a:pt x="148" y="33"/>
                    <a:pt x="148" y="33"/>
                  </a:cubicBezTo>
                  <a:cubicBezTo>
                    <a:pt x="149" y="33"/>
                    <a:pt x="149" y="33"/>
                    <a:pt x="149" y="33"/>
                  </a:cubicBezTo>
                  <a:cubicBezTo>
                    <a:pt x="150" y="32"/>
                    <a:pt x="150" y="32"/>
                    <a:pt x="150" y="32"/>
                  </a:cubicBezTo>
                  <a:cubicBezTo>
                    <a:pt x="150" y="32"/>
                    <a:pt x="152" y="32"/>
                    <a:pt x="152" y="32"/>
                  </a:cubicBezTo>
                  <a:cubicBezTo>
                    <a:pt x="152" y="32"/>
                    <a:pt x="153" y="33"/>
                    <a:pt x="153" y="33"/>
                  </a:cubicBezTo>
                  <a:cubicBezTo>
                    <a:pt x="154" y="33"/>
                    <a:pt x="154" y="33"/>
                    <a:pt x="154" y="33"/>
                  </a:cubicBezTo>
                  <a:cubicBezTo>
                    <a:pt x="154" y="33"/>
                    <a:pt x="154" y="33"/>
                    <a:pt x="154" y="33"/>
                  </a:cubicBezTo>
                  <a:cubicBezTo>
                    <a:pt x="155" y="33"/>
                    <a:pt x="155" y="33"/>
                    <a:pt x="155" y="33"/>
                  </a:cubicBezTo>
                  <a:cubicBezTo>
                    <a:pt x="155" y="33"/>
                    <a:pt x="155" y="33"/>
                    <a:pt x="155" y="33"/>
                  </a:cubicBezTo>
                  <a:cubicBezTo>
                    <a:pt x="155" y="33"/>
                    <a:pt x="155" y="33"/>
                    <a:pt x="155" y="33"/>
                  </a:cubicBezTo>
                  <a:cubicBezTo>
                    <a:pt x="156" y="33"/>
                    <a:pt x="156" y="33"/>
                    <a:pt x="156" y="33"/>
                  </a:cubicBezTo>
                  <a:cubicBezTo>
                    <a:pt x="156" y="33"/>
                    <a:pt x="156" y="33"/>
                    <a:pt x="156" y="33"/>
                  </a:cubicBezTo>
                  <a:cubicBezTo>
                    <a:pt x="157" y="32"/>
                    <a:pt x="157" y="32"/>
                    <a:pt x="157" y="32"/>
                  </a:cubicBezTo>
                  <a:cubicBezTo>
                    <a:pt x="157" y="31"/>
                    <a:pt x="157" y="31"/>
                    <a:pt x="157" y="31"/>
                  </a:cubicBezTo>
                  <a:cubicBezTo>
                    <a:pt x="157" y="30"/>
                    <a:pt x="157" y="30"/>
                    <a:pt x="157" y="30"/>
                  </a:cubicBezTo>
                  <a:cubicBezTo>
                    <a:pt x="158" y="29"/>
                    <a:pt x="158" y="29"/>
                    <a:pt x="158" y="29"/>
                  </a:cubicBezTo>
                  <a:cubicBezTo>
                    <a:pt x="157" y="29"/>
                    <a:pt x="157" y="29"/>
                    <a:pt x="157" y="29"/>
                  </a:cubicBezTo>
                  <a:cubicBezTo>
                    <a:pt x="157" y="29"/>
                    <a:pt x="157" y="29"/>
                    <a:pt x="157" y="29"/>
                  </a:cubicBezTo>
                  <a:cubicBezTo>
                    <a:pt x="158" y="28"/>
                    <a:pt x="158" y="28"/>
                    <a:pt x="158" y="28"/>
                  </a:cubicBezTo>
                  <a:cubicBezTo>
                    <a:pt x="159" y="28"/>
                    <a:pt x="159" y="28"/>
                    <a:pt x="159" y="28"/>
                  </a:cubicBezTo>
                  <a:cubicBezTo>
                    <a:pt x="160" y="28"/>
                    <a:pt x="160" y="28"/>
                    <a:pt x="160" y="28"/>
                  </a:cubicBezTo>
                  <a:cubicBezTo>
                    <a:pt x="161" y="28"/>
                    <a:pt x="161" y="28"/>
                    <a:pt x="161" y="28"/>
                  </a:cubicBezTo>
                  <a:cubicBezTo>
                    <a:pt x="162" y="28"/>
                    <a:pt x="162" y="28"/>
                    <a:pt x="162" y="28"/>
                  </a:cubicBezTo>
                  <a:cubicBezTo>
                    <a:pt x="163" y="28"/>
                    <a:pt x="163" y="28"/>
                    <a:pt x="163" y="28"/>
                  </a:cubicBezTo>
                  <a:cubicBezTo>
                    <a:pt x="163" y="29"/>
                    <a:pt x="163" y="29"/>
                    <a:pt x="163" y="29"/>
                  </a:cubicBezTo>
                  <a:cubicBezTo>
                    <a:pt x="163" y="30"/>
                    <a:pt x="163" y="30"/>
                    <a:pt x="163" y="30"/>
                  </a:cubicBezTo>
                  <a:cubicBezTo>
                    <a:pt x="163" y="31"/>
                    <a:pt x="163" y="31"/>
                    <a:pt x="163" y="31"/>
                  </a:cubicBezTo>
                  <a:cubicBezTo>
                    <a:pt x="162" y="32"/>
                    <a:pt x="162" y="32"/>
                    <a:pt x="162" y="32"/>
                  </a:cubicBezTo>
                  <a:cubicBezTo>
                    <a:pt x="161" y="34"/>
                    <a:pt x="161" y="34"/>
                    <a:pt x="161" y="34"/>
                  </a:cubicBezTo>
                  <a:cubicBezTo>
                    <a:pt x="161" y="35"/>
                    <a:pt x="161" y="35"/>
                    <a:pt x="161" y="35"/>
                  </a:cubicBezTo>
                  <a:cubicBezTo>
                    <a:pt x="161" y="35"/>
                    <a:pt x="161" y="35"/>
                    <a:pt x="161" y="35"/>
                  </a:cubicBezTo>
                  <a:cubicBezTo>
                    <a:pt x="158" y="37"/>
                    <a:pt x="158" y="37"/>
                    <a:pt x="158" y="37"/>
                  </a:cubicBezTo>
                  <a:cubicBezTo>
                    <a:pt x="158" y="37"/>
                    <a:pt x="158" y="37"/>
                    <a:pt x="158" y="37"/>
                  </a:cubicBezTo>
                  <a:cubicBezTo>
                    <a:pt x="158" y="37"/>
                    <a:pt x="158" y="37"/>
                    <a:pt x="158" y="37"/>
                  </a:cubicBezTo>
                  <a:cubicBezTo>
                    <a:pt x="157" y="37"/>
                    <a:pt x="157" y="37"/>
                    <a:pt x="157" y="37"/>
                  </a:cubicBezTo>
                  <a:cubicBezTo>
                    <a:pt x="156" y="38"/>
                    <a:pt x="156" y="38"/>
                    <a:pt x="156" y="38"/>
                  </a:cubicBezTo>
                  <a:cubicBezTo>
                    <a:pt x="156" y="38"/>
                    <a:pt x="156" y="38"/>
                    <a:pt x="156" y="38"/>
                  </a:cubicBezTo>
                  <a:cubicBezTo>
                    <a:pt x="156" y="38"/>
                    <a:pt x="156" y="38"/>
                    <a:pt x="156" y="38"/>
                  </a:cubicBezTo>
                  <a:cubicBezTo>
                    <a:pt x="155" y="39"/>
                    <a:pt x="155" y="39"/>
                    <a:pt x="155" y="39"/>
                  </a:cubicBezTo>
                  <a:cubicBezTo>
                    <a:pt x="155" y="39"/>
                    <a:pt x="155" y="39"/>
                    <a:pt x="155" y="39"/>
                  </a:cubicBezTo>
                  <a:cubicBezTo>
                    <a:pt x="154" y="40"/>
                    <a:pt x="154" y="40"/>
                    <a:pt x="154" y="40"/>
                  </a:cubicBezTo>
                  <a:cubicBezTo>
                    <a:pt x="154" y="40"/>
                    <a:pt x="154" y="40"/>
                    <a:pt x="154" y="40"/>
                  </a:cubicBezTo>
                  <a:cubicBezTo>
                    <a:pt x="153" y="40"/>
                    <a:pt x="153" y="40"/>
                    <a:pt x="153" y="40"/>
                  </a:cubicBezTo>
                  <a:cubicBezTo>
                    <a:pt x="153" y="40"/>
                    <a:pt x="153" y="40"/>
                    <a:pt x="153" y="40"/>
                  </a:cubicBezTo>
                  <a:cubicBezTo>
                    <a:pt x="153" y="40"/>
                    <a:pt x="153" y="40"/>
                    <a:pt x="153" y="40"/>
                  </a:cubicBezTo>
                  <a:cubicBezTo>
                    <a:pt x="153" y="41"/>
                    <a:pt x="153" y="41"/>
                    <a:pt x="153" y="41"/>
                  </a:cubicBezTo>
                  <a:cubicBezTo>
                    <a:pt x="153" y="41"/>
                    <a:pt x="153" y="41"/>
                    <a:pt x="153" y="41"/>
                  </a:cubicBezTo>
                  <a:cubicBezTo>
                    <a:pt x="152" y="42"/>
                    <a:pt x="152" y="42"/>
                    <a:pt x="152" y="42"/>
                  </a:cubicBezTo>
                  <a:cubicBezTo>
                    <a:pt x="151" y="43"/>
                    <a:pt x="151" y="43"/>
                    <a:pt x="151" y="43"/>
                  </a:cubicBezTo>
                  <a:cubicBezTo>
                    <a:pt x="151" y="43"/>
                    <a:pt x="151" y="43"/>
                    <a:pt x="151" y="43"/>
                  </a:cubicBezTo>
                  <a:cubicBezTo>
                    <a:pt x="150" y="44"/>
                    <a:pt x="150" y="44"/>
                    <a:pt x="150" y="44"/>
                  </a:cubicBezTo>
                  <a:cubicBezTo>
                    <a:pt x="149" y="45"/>
                    <a:pt x="149" y="45"/>
                    <a:pt x="149" y="45"/>
                  </a:cubicBezTo>
                  <a:cubicBezTo>
                    <a:pt x="148" y="45"/>
                    <a:pt x="148" y="45"/>
                    <a:pt x="148" y="45"/>
                  </a:cubicBezTo>
                  <a:cubicBezTo>
                    <a:pt x="147" y="46"/>
                    <a:pt x="147" y="46"/>
                    <a:pt x="147" y="46"/>
                  </a:cubicBezTo>
                  <a:cubicBezTo>
                    <a:pt x="147" y="46"/>
                    <a:pt x="147" y="46"/>
                    <a:pt x="147" y="46"/>
                  </a:cubicBezTo>
                  <a:cubicBezTo>
                    <a:pt x="146" y="46"/>
                    <a:pt x="146" y="46"/>
                    <a:pt x="146" y="46"/>
                  </a:cubicBezTo>
                  <a:cubicBezTo>
                    <a:pt x="146" y="47"/>
                    <a:pt x="146" y="47"/>
                    <a:pt x="146" y="47"/>
                  </a:cubicBezTo>
                  <a:cubicBezTo>
                    <a:pt x="146" y="47"/>
                    <a:pt x="146" y="47"/>
                    <a:pt x="146" y="47"/>
                  </a:cubicBezTo>
                  <a:cubicBezTo>
                    <a:pt x="146" y="48"/>
                    <a:pt x="146" y="48"/>
                    <a:pt x="146" y="48"/>
                  </a:cubicBezTo>
                  <a:cubicBezTo>
                    <a:pt x="146" y="49"/>
                    <a:pt x="146" y="49"/>
                    <a:pt x="146" y="49"/>
                  </a:cubicBezTo>
                  <a:cubicBezTo>
                    <a:pt x="146" y="48"/>
                    <a:pt x="146" y="48"/>
                    <a:pt x="146" y="48"/>
                  </a:cubicBezTo>
                  <a:cubicBezTo>
                    <a:pt x="146" y="48"/>
                    <a:pt x="146" y="48"/>
                    <a:pt x="146" y="48"/>
                  </a:cubicBezTo>
                  <a:cubicBezTo>
                    <a:pt x="147" y="47"/>
                    <a:pt x="147" y="47"/>
                    <a:pt x="147" y="47"/>
                  </a:cubicBezTo>
                  <a:cubicBezTo>
                    <a:pt x="148" y="46"/>
                    <a:pt x="148" y="46"/>
                    <a:pt x="148" y="46"/>
                  </a:cubicBezTo>
                  <a:cubicBezTo>
                    <a:pt x="149" y="45"/>
                    <a:pt x="149" y="45"/>
                    <a:pt x="149" y="45"/>
                  </a:cubicBezTo>
                  <a:cubicBezTo>
                    <a:pt x="149" y="45"/>
                    <a:pt x="149" y="45"/>
                    <a:pt x="149" y="45"/>
                  </a:cubicBezTo>
                  <a:cubicBezTo>
                    <a:pt x="149" y="46"/>
                    <a:pt x="149" y="46"/>
                    <a:pt x="149" y="46"/>
                  </a:cubicBezTo>
                  <a:cubicBezTo>
                    <a:pt x="150" y="45"/>
                    <a:pt x="150" y="45"/>
                    <a:pt x="150" y="45"/>
                  </a:cubicBezTo>
                  <a:cubicBezTo>
                    <a:pt x="151" y="44"/>
                    <a:pt x="151" y="44"/>
                    <a:pt x="151" y="44"/>
                  </a:cubicBezTo>
                  <a:cubicBezTo>
                    <a:pt x="152" y="44"/>
                    <a:pt x="152" y="44"/>
                    <a:pt x="152" y="44"/>
                  </a:cubicBezTo>
                  <a:cubicBezTo>
                    <a:pt x="152" y="43"/>
                    <a:pt x="152" y="43"/>
                    <a:pt x="152" y="43"/>
                  </a:cubicBezTo>
                  <a:cubicBezTo>
                    <a:pt x="153" y="42"/>
                    <a:pt x="153" y="42"/>
                    <a:pt x="153" y="42"/>
                  </a:cubicBezTo>
                  <a:cubicBezTo>
                    <a:pt x="154" y="41"/>
                    <a:pt x="154" y="41"/>
                    <a:pt x="154" y="41"/>
                  </a:cubicBezTo>
                  <a:cubicBezTo>
                    <a:pt x="155" y="41"/>
                    <a:pt x="155" y="41"/>
                    <a:pt x="155" y="41"/>
                  </a:cubicBezTo>
                  <a:cubicBezTo>
                    <a:pt x="156" y="41"/>
                    <a:pt x="156" y="41"/>
                    <a:pt x="156" y="41"/>
                  </a:cubicBezTo>
                  <a:cubicBezTo>
                    <a:pt x="156" y="41"/>
                    <a:pt x="156" y="41"/>
                    <a:pt x="156" y="41"/>
                  </a:cubicBezTo>
                  <a:cubicBezTo>
                    <a:pt x="157" y="40"/>
                    <a:pt x="157" y="40"/>
                    <a:pt x="157" y="40"/>
                  </a:cubicBezTo>
                  <a:cubicBezTo>
                    <a:pt x="157" y="40"/>
                    <a:pt x="157" y="40"/>
                    <a:pt x="157" y="40"/>
                  </a:cubicBezTo>
                  <a:cubicBezTo>
                    <a:pt x="158" y="40"/>
                    <a:pt x="158" y="40"/>
                    <a:pt x="158" y="40"/>
                  </a:cubicBezTo>
                  <a:cubicBezTo>
                    <a:pt x="159" y="40"/>
                    <a:pt x="159" y="40"/>
                    <a:pt x="159" y="40"/>
                  </a:cubicBezTo>
                  <a:cubicBezTo>
                    <a:pt x="160" y="40"/>
                    <a:pt x="160" y="40"/>
                    <a:pt x="160" y="40"/>
                  </a:cubicBezTo>
                  <a:cubicBezTo>
                    <a:pt x="161" y="39"/>
                    <a:pt x="161" y="39"/>
                    <a:pt x="161" y="39"/>
                  </a:cubicBezTo>
                  <a:cubicBezTo>
                    <a:pt x="162" y="39"/>
                    <a:pt x="162" y="39"/>
                    <a:pt x="162" y="39"/>
                  </a:cubicBezTo>
                  <a:cubicBezTo>
                    <a:pt x="163" y="38"/>
                    <a:pt x="163" y="38"/>
                    <a:pt x="163" y="38"/>
                  </a:cubicBezTo>
                  <a:cubicBezTo>
                    <a:pt x="163" y="38"/>
                    <a:pt x="163" y="38"/>
                    <a:pt x="163" y="38"/>
                  </a:cubicBezTo>
                  <a:cubicBezTo>
                    <a:pt x="164" y="38"/>
                    <a:pt x="164" y="38"/>
                    <a:pt x="164" y="38"/>
                  </a:cubicBezTo>
                  <a:cubicBezTo>
                    <a:pt x="164" y="37"/>
                    <a:pt x="164" y="37"/>
                    <a:pt x="164" y="37"/>
                  </a:cubicBezTo>
                  <a:cubicBezTo>
                    <a:pt x="165" y="36"/>
                    <a:pt x="165" y="36"/>
                    <a:pt x="165" y="36"/>
                  </a:cubicBezTo>
                  <a:cubicBezTo>
                    <a:pt x="166" y="35"/>
                    <a:pt x="166" y="35"/>
                    <a:pt x="166" y="35"/>
                  </a:cubicBezTo>
                  <a:cubicBezTo>
                    <a:pt x="166" y="35"/>
                    <a:pt x="166" y="35"/>
                    <a:pt x="166" y="35"/>
                  </a:cubicBezTo>
                  <a:cubicBezTo>
                    <a:pt x="166" y="34"/>
                    <a:pt x="166" y="34"/>
                    <a:pt x="166" y="34"/>
                  </a:cubicBezTo>
                  <a:cubicBezTo>
                    <a:pt x="167" y="34"/>
                    <a:pt x="167" y="34"/>
                    <a:pt x="167" y="34"/>
                  </a:cubicBezTo>
                  <a:cubicBezTo>
                    <a:pt x="167" y="34"/>
                    <a:pt x="167" y="34"/>
                    <a:pt x="167" y="34"/>
                  </a:cubicBezTo>
                  <a:cubicBezTo>
                    <a:pt x="167" y="34"/>
                    <a:pt x="167" y="34"/>
                    <a:pt x="167" y="34"/>
                  </a:cubicBezTo>
                  <a:cubicBezTo>
                    <a:pt x="167" y="35"/>
                    <a:pt x="167" y="35"/>
                    <a:pt x="167" y="35"/>
                  </a:cubicBezTo>
                  <a:cubicBezTo>
                    <a:pt x="167" y="35"/>
                    <a:pt x="167" y="35"/>
                    <a:pt x="167" y="35"/>
                  </a:cubicBezTo>
                  <a:cubicBezTo>
                    <a:pt x="167" y="36"/>
                    <a:pt x="167" y="36"/>
                    <a:pt x="167" y="36"/>
                  </a:cubicBezTo>
                  <a:cubicBezTo>
                    <a:pt x="167" y="36"/>
                    <a:pt x="167" y="36"/>
                    <a:pt x="167" y="36"/>
                  </a:cubicBezTo>
                  <a:cubicBezTo>
                    <a:pt x="168" y="37"/>
                    <a:pt x="168" y="37"/>
                    <a:pt x="168" y="37"/>
                  </a:cubicBezTo>
                  <a:cubicBezTo>
                    <a:pt x="167" y="38"/>
                    <a:pt x="167" y="38"/>
                    <a:pt x="167" y="38"/>
                  </a:cubicBezTo>
                  <a:cubicBezTo>
                    <a:pt x="167" y="38"/>
                    <a:pt x="167" y="38"/>
                    <a:pt x="167" y="38"/>
                  </a:cubicBezTo>
                  <a:cubicBezTo>
                    <a:pt x="168" y="38"/>
                    <a:pt x="168" y="38"/>
                    <a:pt x="168" y="38"/>
                  </a:cubicBezTo>
                  <a:cubicBezTo>
                    <a:pt x="168" y="37"/>
                    <a:pt x="168" y="37"/>
                    <a:pt x="168" y="37"/>
                  </a:cubicBezTo>
                  <a:cubicBezTo>
                    <a:pt x="168" y="36"/>
                    <a:pt x="168" y="36"/>
                    <a:pt x="168" y="36"/>
                  </a:cubicBezTo>
                  <a:cubicBezTo>
                    <a:pt x="168" y="36"/>
                    <a:pt x="168" y="36"/>
                    <a:pt x="168" y="36"/>
                  </a:cubicBezTo>
                  <a:cubicBezTo>
                    <a:pt x="168" y="35"/>
                    <a:pt x="168" y="35"/>
                    <a:pt x="168" y="35"/>
                  </a:cubicBezTo>
                  <a:cubicBezTo>
                    <a:pt x="168" y="35"/>
                    <a:pt x="168" y="35"/>
                    <a:pt x="168" y="35"/>
                  </a:cubicBezTo>
                  <a:cubicBezTo>
                    <a:pt x="169" y="35"/>
                    <a:pt x="169" y="35"/>
                    <a:pt x="169" y="35"/>
                  </a:cubicBezTo>
                  <a:cubicBezTo>
                    <a:pt x="169" y="36"/>
                    <a:pt x="169" y="36"/>
                    <a:pt x="169" y="36"/>
                  </a:cubicBezTo>
                  <a:cubicBezTo>
                    <a:pt x="169" y="36"/>
                    <a:pt x="169" y="36"/>
                    <a:pt x="169" y="36"/>
                  </a:cubicBezTo>
                  <a:cubicBezTo>
                    <a:pt x="170" y="36"/>
                    <a:pt x="170" y="36"/>
                    <a:pt x="170" y="36"/>
                  </a:cubicBezTo>
                  <a:cubicBezTo>
                    <a:pt x="171" y="36"/>
                    <a:pt x="171" y="36"/>
                    <a:pt x="171" y="36"/>
                  </a:cubicBezTo>
                  <a:cubicBezTo>
                    <a:pt x="171" y="36"/>
                    <a:pt x="171" y="36"/>
                    <a:pt x="171" y="36"/>
                  </a:cubicBezTo>
                  <a:cubicBezTo>
                    <a:pt x="171" y="35"/>
                    <a:pt x="171" y="35"/>
                    <a:pt x="171" y="35"/>
                  </a:cubicBezTo>
                  <a:cubicBezTo>
                    <a:pt x="171" y="35"/>
                    <a:pt x="171" y="35"/>
                    <a:pt x="171" y="35"/>
                  </a:cubicBezTo>
                  <a:cubicBezTo>
                    <a:pt x="171" y="35"/>
                    <a:pt x="171" y="35"/>
                    <a:pt x="171" y="35"/>
                  </a:cubicBezTo>
                  <a:cubicBezTo>
                    <a:pt x="172" y="34"/>
                    <a:pt x="172" y="34"/>
                    <a:pt x="172" y="34"/>
                  </a:cubicBezTo>
                  <a:cubicBezTo>
                    <a:pt x="172" y="34"/>
                    <a:pt x="172" y="34"/>
                    <a:pt x="172" y="34"/>
                  </a:cubicBezTo>
                  <a:cubicBezTo>
                    <a:pt x="172" y="33"/>
                    <a:pt x="172" y="33"/>
                    <a:pt x="172" y="33"/>
                  </a:cubicBezTo>
                  <a:cubicBezTo>
                    <a:pt x="172" y="32"/>
                    <a:pt x="172" y="32"/>
                    <a:pt x="172" y="32"/>
                  </a:cubicBezTo>
                  <a:cubicBezTo>
                    <a:pt x="172" y="32"/>
                    <a:pt x="172" y="32"/>
                    <a:pt x="172" y="32"/>
                  </a:cubicBezTo>
                  <a:cubicBezTo>
                    <a:pt x="173" y="33"/>
                    <a:pt x="173" y="33"/>
                    <a:pt x="173" y="33"/>
                  </a:cubicBezTo>
                  <a:cubicBezTo>
                    <a:pt x="173" y="33"/>
                    <a:pt x="173" y="33"/>
                    <a:pt x="173" y="33"/>
                  </a:cubicBezTo>
                  <a:cubicBezTo>
                    <a:pt x="174" y="33"/>
                    <a:pt x="174" y="33"/>
                    <a:pt x="174" y="33"/>
                  </a:cubicBezTo>
                  <a:cubicBezTo>
                    <a:pt x="175" y="32"/>
                    <a:pt x="175" y="32"/>
                    <a:pt x="175" y="32"/>
                  </a:cubicBezTo>
                  <a:cubicBezTo>
                    <a:pt x="176" y="32"/>
                    <a:pt x="176" y="32"/>
                    <a:pt x="176" y="32"/>
                  </a:cubicBezTo>
                  <a:cubicBezTo>
                    <a:pt x="177" y="32"/>
                    <a:pt x="177" y="32"/>
                    <a:pt x="177" y="32"/>
                  </a:cubicBezTo>
                  <a:cubicBezTo>
                    <a:pt x="177" y="32"/>
                    <a:pt x="177" y="32"/>
                    <a:pt x="177" y="32"/>
                  </a:cubicBezTo>
                  <a:cubicBezTo>
                    <a:pt x="179" y="32"/>
                    <a:pt x="179" y="32"/>
                    <a:pt x="179" y="32"/>
                  </a:cubicBezTo>
                  <a:cubicBezTo>
                    <a:pt x="180" y="32"/>
                    <a:pt x="180" y="32"/>
                    <a:pt x="180" y="32"/>
                  </a:cubicBezTo>
                  <a:cubicBezTo>
                    <a:pt x="181" y="33"/>
                    <a:pt x="181" y="33"/>
                    <a:pt x="181" y="33"/>
                  </a:cubicBezTo>
                  <a:cubicBezTo>
                    <a:pt x="182" y="33"/>
                    <a:pt x="182" y="33"/>
                    <a:pt x="182" y="33"/>
                  </a:cubicBezTo>
                  <a:cubicBezTo>
                    <a:pt x="183" y="33"/>
                    <a:pt x="183" y="33"/>
                    <a:pt x="183" y="33"/>
                  </a:cubicBezTo>
                  <a:cubicBezTo>
                    <a:pt x="183" y="34"/>
                    <a:pt x="183" y="34"/>
                    <a:pt x="183" y="34"/>
                  </a:cubicBezTo>
                  <a:cubicBezTo>
                    <a:pt x="184" y="34"/>
                    <a:pt x="184" y="34"/>
                    <a:pt x="184" y="34"/>
                  </a:cubicBezTo>
                  <a:cubicBezTo>
                    <a:pt x="184" y="34"/>
                    <a:pt x="184" y="34"/>
                    <a:pt x="184" y="34"/>
                  </a:cubicBezTo>
                  <a:cubicBezTo>
                    <a:pt x="185" y="35"/>
                    <a:pt x="185" y="35"/>
                    <a:pt x="185" y="35"/>
                  </a:cubicBezTo>
                  <a:cubicBezTo>
                    <a:pt x="185" y="35"/>
                    <a:pt x="185" y="35"/>
                    <a:pt x="185" y="35"/>
                  </a:cubicBezTo>
                  <a:cubicBezTo>
                    <a:pt x="186" y="36"/>
                    <a:pt x="186" y="36"/>
                    <a:pt x="186" y="36"/>
                  </a:cubicBezTo>
                  <a:cubicBezTo>
                    <a:pt x="186" y="37"/>
                    <a:pt x="186" y="37"/>
                    <a:pt x="186" y="37"/>
                  </a:cubicBezTo>
                  <a:cubicBezTo>
                    <a:pt x="187" y="37"/>
                    <a:pt x="187" y="37"/>
                    <a:pt x="187" y="37"/>
                  </a:cubicBezTo>
                  <a:cubicBezTo>
                    <a:pt x="187" y="38"/>
                    <a:pt x="187" y="38"/>
                    <a:pt x="187" y="38"/>
                  </a:cubicBezTo>
                  <a:cubicBezTo>
                    <a:pt x="187" y="39"/>
                    <a:pt x="187" y="39"/>
                    <a:pt x="187" y="39"/>
                  </a:cubicBezTo>
                  <a:cubicBezTo>
                    <a:pt x="187" y="40"/>
                    <a:pt x="187" y="40"/>
                    <a:pt x="187" y="40"/>
                  </a:cubicBezTo>
                  <a:cubicBezTo>
                    <a:pt x="186" y="40"/>
                    <a:pt x="186" y="40"/>
                    <a:pt x="186" y="40"/>
                  </a:cubicBezTo>
                  <a:cubicBezTo>
                    <a:pt x="185" y="40"/>
                    <a:pt x="185" y="40"/>
                    <a:pt x="185" y="40"/>
                  </a:cubicBezTo>
                  <a:cubicBezTo>
                    <a:pt x="185" y="41"/>
                    <a:pt x="185" y="41"/>
                    <a:pt x="185" y="41"/>
                  </a:cubicBezTo>
                  <a:cubicBezTo>
                    <a:pt x="185" y="41"/>
                    <a:pt x="185" y="41"/>
                    <a:pt x="185" y="41"/>
                  </a:cubicBezTo>
                  <a:cubicBezTo>
                    <a:pt x="184" y="41"/>
                    <a:pt x="184" y="41"/>
                    <a:pt x="184" y="41"/>
                  </a:cubicBezTo>
                  <a:cubicBezTo>
                    <a:pt x="183" y="43"/>
                    <a:pt x="183" y="43"/>
                    <a:pt x="183" y="43"/>
                  </a:cubicBezTo>
                  <a:cubicBezTo>
                    <a:pt x="183" y="43"/>
                    <a:pt x="183" y="43"/>
                    <a:pt x="183" y="43"/>
                  </a:cubicBezTo>
                  <a:cubicBezTo>
                    <a:pt x="182" y="43"/>
                    <a:pt x="182" y="43"/>
                    <a:pt x="182" y="43"/>
                  </a:cubicBezTo>
                  <a:cubicBezTo>
                    <a:pt x="182" y="43"/>
                    <a:pt x="182" y="43"/>
                    <a:pt x="182" y="43"/>
                  </a:cubicBezTo>
                  <a:cubicBezTo>
                    <a:pt x="180" y="42"/>
                    <a:pt x="180" y="42"/>
                    <a:pt x="180" y="42"/>
                  </a:cubicBezTo>
                  <a:cubicBezTo>
                    <a:pt x="180" y="42"/>
                    <a:pt x="180" y="42"/>
                    <a:pt x="180" y="42"/>
                  </a:cubicBezTo>
                  <a:cubicBezTo>
                    <a:pt x="179" y="43"/>
                    <a:pt x="179" y="43"/>
                    <a:pt x="179" y="43"/>
                  </a:cubicBezTo>
                  <a:cubicBezTo>
                    <a:pt x="179" y="44"/>
                    <a:pt x="179" y="44"/>
                    <a:pt x="179" y="44"/>
                  </a:cubicBezTo>
                  <a:cubicBezTo>
                    <a:pt x="179" y="44"/>
                    <a:pt x="179" y="44"/>
                    <a:pt x="179" y="44"/>
                  </a:cubicBezTo>
                  <a:cubicBezTo>
                    <a:pt x="179" y="44"/>
                    <a:pt x="179" y="44"/>
                    <a:pt x="179" y="44"/>
                  </a:cubicBezTo>
                  <a:cubicBezTo>
                    <a:pt x="179" y="45"/>
                    <a:pt x="179" y="45"/>
                    <a:pt x="179" y="45"/>
                  </a:cubicBezTo>
                  <a:cubicBezTo>
                    <a:pt x="180" y="45"/>
                    <a:pt x="180" y="45"/>
                    <a:pt x="180" y="45"/>
                  </a:cubicBezTo>
                  <a:cubicBezTo>
                    <a:pt x="180" y="45"/>
                    <a:pt x="180" y="45"/>
                    <a:pt x="180" y="45"/>
                  </a:cubicBezTo>
                  <a:cubicBezTo>
                    <a:pt x="180" y="46"/>
                    <a:pt x="180" y="46"/>
                    <a:pt x="180" y="46"/>
                  </a:cubicBezTo>
                  <a:cubicBezTo>
                    <a:pt x="180" y="46"/>
                    <a:pt x="180" y="46"/>
                    <a:pt x="180" y="46"/>
                  </a:cubicBezTo>
                  <a:cubicBezTo>
                    <a:pt x="179" y="46"/>
                    <a:pt x="179" y="46"/>
                    <a:pt x="179" y="46"/>
                  </a:cubicBezTo>
                  <a:cubicBezTo>
                    <a:pt x="178" y="46"/>
                    <a:pt x="178" y="46"/>
                    <a:pt x="178" y="46"/>
                  </a:cubicBezTo>
                  <a:cubicBezTo>
                    <a:pt x="177" y="47"/>
                    <a:pt x="177" y="47"/>
                    <a:pt x="177" y="47"/>
                  </a:cubicBezTo>
                  <a:cubicBezTo>
                    <a:pt x="176" y="47"/>
                    <a:pt x="176" y="47"/>
                    <a:pt x="176" y="47"/>
                  </a:cubicBezTo>
                  <a:cubicBezTo>
                    <a:pt x="176" y="47"/>
                    <a:pt x="176" y="47"/>
                    <a:pt x="176" y="47"/>
                  </a:cubicBezTo>
                  <a:cubicBezTo>
                    <a:pt x="175" y="48"/>
                    <a:pt x="175" y="48"/>
                    <a:pt x="175" y="48"/>
                  </a:cubicBezTo>
                  <a:cubicBezTo>
                    <a:pt x="174" y="47"/>
                    <a:pt x="174" y="47"/>
                    <a:pt x="174" y="47"/>
                  </a:cubicBezTo>
                  <a:cubicBezTo>
                    <a:pt x="174" y="47"/>
                    <a:pt x="174" y="47"/>
                    <a:pt x="174" y="47"/>
                  </a:cubicBezTo>
                  <a:cubicBezTo>
                    <a:pt x="173" y="47"/>
                    <a:pt x="173" y="47"/>
                    <a:pt x="173" y="47"/>
                  </a:cubicBezTo>
                  <a:cubicBezTo>
                    <a:pt x="173" y="47"/>
                    <a:pt x="173" y="47"/>
                    <a:pt x="173" y="47"/>
                  </a:cubicBezTo>
                  <a:cubicBezTo>
                    <a:pt x="172" y="47"/>
                    <a:pt x="172" y="47"/>
                    <a:pt x="172" y="47"/>
                  </a:cubicBezTo>
                  <a:cubicBezTo>
                    <a:pt x="172" y="46"/>
                    <a:pt x="172" y="46"/>
                    <a:pt x="172" y="46"/>
                  </a:cubicBezTo>
                  <a:cubicBezTo>
                    <a:pt x="172" y="46"/>
                    <a:pt x="172" y="46"/>
                    <a:pt x="172" y="46"/>
                  </a:cubicBezTo>
                  <a:cubicBezTo>
                    <a:pt x="171" y="47"/>
                    <a:pt x="171" y="47"/>
                    <a:pt x="171" y="47"/>
                  </a:cubicBezTo>
                  <a:cubicBezTo>
                    <a:pt x="171" y="47"/>
                    <a:pt x="171" y="47"/>
                    <a:pt x="171" y="47"/>
                  </a:cubicBezTo>
                  <a:cubicBezTo>
                    <a:pt x="171" y="47"/>
                    <a:pt x="171" y="47"/>
                    <a:pt x="171" y="47"/>
                  </a:cubicBezTo>
                  <a:cubicBezTo>
                    <a:pt x="170" y="47"/>
                    <a:pt x="170" y="47"/>
                    <a:pt x="170" y="47"/>
                  </a:cubicBezTo>
                  <a:cubicBezTo>
                    <a:pt x="170" y="47"/>
                    <a:pt x="170" y="47"/>
                    <a:pt x="170" y="47"/>
                  </a:cubicBezTo>
                  <a:cubicBezTo>
                    <a:pt x="170" y="47"/>
                    <a:pt x="170" y="47"/>
                    <a:pt x="170" y="47"/>
                  </a:cubicBezTo>
                  <a:cubicBezTo>
                    <a:pt x="169" y="47"/>
                    <a:pt x="169" y="47"/>
                    <a:pt x="169" y="47"/>
                  </a:cubicBezTo>
                  <a:cubicBezTo>
                    <a:pt x="169" y="47"/>
                    <a:pt x="169" y="47"/>
                    <a:pt x="169" y="47"/>
                  </a:cubicBezTo>
                  <a:cubicBezTo>
                    <a:pt x="168" y="48"/>
                    <a:pt x="168" y="48"/>
                    <a:pt x="168" y="48"/>
                  </a:cubicBezTo>
                  <a:cubicBezTo>
                    <a:pt x="168" y="48"/>
                    <a:pt x="168" y="48"/>
                    <a:pt x="168" y="48"/>
                  </a:cubicBezTo>
                  <a:cubicBezTo>
                    <a:pt x="167" y="48"/>
                    <a:pt x="167" y="48"/>
                    <a:pt x="167" y="48"/>
                  </a:cubicBezTo>
                  <a:cubicBezTo>
                    <a:pt x="166" y="47"/>
                    <a:pt x="166" y="47"/>
                    <a:pt x="166" y="47"/>
                  </a:cubicBezTo>
                  <a:cubicBezTo>
                    <a:pt x="165" y="48"/>
                    <a:pt x="165" y="48"/>
                    <a:pt x="165" y="48"/>
                  </a:cubicBezTo>
                  <a:cubicBezTo>
                    <a:pt x="165" y="48"/>
                    <a:pt x="165" y="48"/>
                    <a:pt x="165" y="48"/>
                  </a:cubicBezTo>
                  <a:cubicBezTo>
                    <a:pt x="164" y="48"/>
                    <a:pt x="164" y="48"/>
                    <a:pt x="164" y="48"/>
                  </a:cubicBezTo>
                  <a:cubicBezTo>
                    <a:pt x="163" y="48"/>
                    <a:pt x="163" y="48"/>
                    <a:pt x="163" y="48"/>
                  </a:cubicBezTo>
                  <a:cubicBezTo>
                    <a:pt x="164" y="48"/>
                    <a:pt x="164" y="48"/>
                    <a:pt x="164" y="48"/>
                  </a:cubicBezTo>
                  <a:cubicBezTo>
                    <a:pt x="165" y="48"/>
                    <a:pt x="165" y="48"/>
                    <a:pt x="165" y="48"/>
                  </a:cubicBezTo>
                  <a:cubicBezTo>
                    <a:pt x="166" y="48"/>
                    <a:pt x="166" y="48"/>
                    <a:pt x="166" y="48"/>
                  </a:cubicBezTo>
                  <a:cubicBezTo>
                    <a:pt x="167" y="48"/>
                    <a:pt x="167" y="48"/>
                    <a:pt x="167" y="48"/>
                  </a:cubicBezTo>
                  <a:cubicBezTo>
                    <a:pt x="168" y="48"/>
                    <a:pt x="168" y="48"/>
                    <a:pt x="168" y="48"/>
                  </a:cubicBezTo>
                  <a:cubicBezTo>
                    <a:pt x="168" y="48"/>
                    <a:pt x="168" y="48"/>
                    <a:pt x="168" y="48"/>
                  </a:cubicBezTo>
                  <a:cubicBezTo>
                    <a:pt x="169" y="48"/>
                    <a:pt x="169" y="48"/>
                    <a:pt x="169" y="48"/>
                  </a:cubicBezTo>
                  <a:cubicBezTo>
                    <a:pt x="171" y="48"/>
                    <a:pt x="171" y="48"/>
                    <a:pt x="171" y="48"/>
                  </a:cubicBezTo>
                  <a:cubicBezTo>
                    <a:pt x="172" y="49"/>
                    <a:pt x="172" y="49"/>
                    <a:pt x="172" y="49"/>
                  </a:cubicBezTo>
                  <a:cubicBezTo>
                    <a:pt x="172" y="49"/>
                    <a:pt x="172" y="49"/>
                    <a:pt x="172" y="49"/>
                  </a:cubicBezTo>
                  <a:cubicBezTo>
                    <a:pt x="173" y="48"/>
                    <a:pt x="173" y="48"/>
                    <a:pt x="173" y="48"/>
                  </a:cubicBezTo>
                  <a:cubicBezTo>
                    <a:pt x="173" y="48"/>
                    <a:pt x="173" y="48"/>
                    <a:pt x="173" y="48"/>
                  </a:cubicBezTo>
                  <a:cubicBezTo>
                    <a:pt x="174" y="48"/>
                    <a:pt x="174" y="48"/>
                    <a:pt x="174" y="48"/>
                  </a:cubicBezTo>
                  <a:cubicBezTo>
                    <a:pt x="174" y="49"/>
                    <a:pt x="174" y="49"/>
                    <a:pt x="174" y="49"/>
                  </a:cubicBezTo>
                  <a:cubicBezTo>
                    <a:pt x="175" y="49"/>
                    <a:pt x="175" y="49"/>
                    <a:pt x="175" y="49"/>
                  </a:cubicBezTo>
                  <a:cubicBezTo>
                    <a:pt x="175" y="50"/>
                    <a:pt x="175" y="50"/>
                    <a:pt x="175" y="50"/>
                  </a:cubicBezTo>
                  <a:cubicBezTo>
                    <a:pt x="175" y="50"/>
                    <a:pt x="175" y="50"/>
                    <a:pt x="175" y="50"/>
                  </a:cubicBezTo>
                  <a:cubicBezTo>
                    <a:pt x="175" y="51"/>
                    <a:pt x="175" y="51"/>
                    <a:pt x="175"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3" y="52"/>
                    <a:pt x="173" y="52"/>
                    <a:pt x="173" y="52"/>
                  </a:cubicBezTo>
                  <a:cubicBezTo>
                    <a:pt x="171" y="53"/>
                    <a:pt x="171" y="53"/>
                    <a:pt x="171" y="53"/>
                  </a:cubicBezTo>
                  <a:cubicBezTo>
                    <a:pt x="171" y="52"/>
                    <a:pt x="171" y="52"/>
                    <a:pt x="171" y="52"/>
                  </a:cubicBezTo>
                  <a:cubicBezTo>
                    <a:pt x="170" y="53"/>
                    <a:pt x="170" y="53"/>
                    <a:pt x="170" y="53"/>
                  </a:cubicBezTo>
                  <a:cubicBezTo>
                    <a:pt x="168" y="53"/>
                    <a:pt x="168" y="53"/>
                    <a:pt x="168" y="53"/>
                  </a:cubicBezTo>
                  <a:cubicBezTo>
                    <a:pt x="168" y="52"/>
                    <a:pt x="168" y="52"/>
                    <a:pt x="168" y="52"/>
                  </a:cubicBezTo>
                  <a:cubicBezTo>
                    <a:pt x="166" y="51"/>
                    <a:pt x="166" y="51"/>
                    <a:pt x="166" y="51"/>
                  </a:cubicBezTo>
                  <a:cubicBezTo>
                    <a:pt x="165" y="51"/>
                    <a:pt x="165" y="51"/>
                    <a:pt x="165" y="51"/>
                  </a:cubicBezTo>
                  <a:cubicBezTo>
                    <a:pt x="164" y="51"/>
                    <a:pt x="164" y="51"/>
                    <a:pt x="164" y="51"/>
                  </a:cubicBezTo>
                  <a:cubicBezTo>
                    <a:pt x="164" y="51"/>
                    <a:pt x="164" y="51"/>
                    <a:pt x="164" y="51"/>
                  </a:cubicBezTo>
                  <a:cubicBezTo>
                    <a:pt x="163" y="52"/>
                    <a:pt x="163" y="52"/>
                    <a:pt x="163" y="52"/>
                  </a:cubicBezTo>
                  <a:cubicBezTo>
                    <a:pt x="162" y="53"/>
                    <a:pt x="162" y="53"/>
                    <a:pt x="162" y="53"/>
                  </a:cubicBezTo>
                  <a:cubicBezTo>
                    <a:pt x="162" y="53"/>
                    <a:pt x="162" y="53"/>
                    <a:pt x="162" y="53"/>
                  </a:cubicBezTo>
                  <a:cubicBezTo>
                    <a:pt x="161" y="53"/>
                    <a:pt x="161" y="53"/>
                    <a:pt x="161" y="53"/>
                  </a:cubicBezTo>
                  <a:cubicBezTo>
                    <a:pt x="162" y="54"/>
                    <a:pt x="162" y="54"/>
                    <a:pt x="162" y="54"/>
                  </a:cubicBezTo>
                  <a:cubicBezTo>
                    <a:pt x="162" y="54"/>
                    <a:pt x="162" y="54"/>
                    <a:pt x="162" y="54"/>
                  </a:cubicBezTo>
                  <a:cubicBezTo>
                    <a:pt x="162" y="54"/>
                    <a:pt x="162" y="54"/>
                    <a:pt x="162" y="54"/>
                  </a:cubicBezTo>
                  <a:cubicBezTo>
                    <a:pt x="162" y="55"/>
                    <a:pt x="162" y="55"/>
                    <a:pt x="162" y="55"/>
                  </a:cubicBezTo>
                  <a:cubicBezTo>
                    <a:pt x="162" y="55"/>
                    <a:pt x="162" y="55"/>
                    <a:pt x="162" y="55"/>
                  </a:cubicBezTo>
                  <a:cubicBezTo>
                    <a:pt x="161" y="55"/>
                    <a:pt x="161" y="55"/>
                    <a:pt x="161" y="55"/>
                  </a:cubicBezTo>
                  <a:cubicBezTo>
                    <a:pt x="161" y="55"/>
                    <a:pt x="161" y="55"/>
                    <a:pt x="161" y="55"/>
                  </a:cubicBezTo>
                  <a:cubicBezTo>
                    <a:pt x="162" y="56"/>
                    <a:pt x="162" y="56"/>
                    <a:pt x="162" y="56"/>
                  </a:cubicBezTo>
                  <a:cubicBezTo>
                    <a:pt x="163" y="56"/>
                    <a:pt x="163" y="56"/>
                    <a:pt x="163" y="56"/>
                  </a:cubicBezTo>
                  <a:cubicBezTo>
                    <a:pt x="163" y="56"/>
                    <a:pt x="163" y="56"/>
                    <a:pt x="163" y="56"/>
                  </a:cubicBezTo>
                  <a:cubicBezTo>
                    <a:pt x="163" y="56"/>
                    <a:pt x="163" y="56"/>
                    <a:pt x="163" y="56"/>
                  </a:cubicBezTo>
                  <a:cubicBezTo>
                    <a:pt x="164" y="55"/>
                    <a:pt x="164" y="55"/>
                    <a:pt x="164" y="55"/>
                  </a:cubicBezTo>
                  <a:cubicBezTo>
                    <a:pt x="165" y="54"/>
                    <a:pt x="165" y="54"/>
                    <a:pt x="165" y="54"/>
                  </a:cubicBezTo>
                  <a:cubicBezTo>
                    <a:pt x="166" y="54"/>
                    <a:pt x="166" y="54"/>
                    <a:pt x="166" y="54"/>
                  </a:cubicBezTo>
                  <a:cubicBezTo>
                    <a:pt x="167" y="54"/>
                    <a:pt x="167" y="54"/>
                    <a:pt x="167" y="54"/>
                  </a:cubicBezTo>
                  <a:cubicBezTo>
                    <a:pt x="168" y="53"/>
                    <a:pt x="168" y="53"/>
                    <a:pt x="168" y="53"/>
                  </a:cubicBezTo>
                  <a:cubicBezTo>
                    <a:pt x="169" y="53"/>
                    <a:pt x="169" y="53"/>
                    <a:pt x="169" y="53"/>
                  </a:cubicBezTo>
                  <a:cubicBezTo>
                    <a:pt x="169" y="54"/>
                    <a:pt x="169" y="54"/>
                    <a:pt x="169" y="54"/>
                  </a:cubicBezTo>
                  <a:cubicBezTo>
                    <a:pt x="170" y="54"/>
                    <a:pt x="170" y="54"/>
                    <a:pt x="170" y="54"/>
                  </a:cubicBezTo>
                  <a:cubicBezTo>
                    <a:pt x="170" y="54"/>
                    <a:pt x="170" y="54"/>
                    <a:pt x="170" y="54"/>
                  </a:cubicBezTo>
                  <a:cubicBezTo>
                    <a:pt x="171" y="54"/>
                    <a:pt x="171" y="54"/>
                    <a:pt x="171" y="54"/>
                  </a:cubicBezTo>
                  <a:cubicBezTo>
                    <a:pt x="171" y="55"/>
                    <a:pt x="171" y="55"/>
                    <a:pt x="171" y="55"/>
                  </a:cubicBezTo>
                  <a:cubicBezTo>
                    <a:pt x="171" y="55"/>
                    <a:pt x="171" y="55"/>
                    <a:pt x="171" y="55"/>
                  </a:cubicBezTo>
                  <a:cubicBezTo>
                    <a:pt x="170" y="56"/>
                    <a:pt x="170" y="56"/>
                    <a:pt x="170" y="56"/>
                  </a:cubicBezTo>
                  <a:cubicBezTo>
                    <a:pt x="169" y="57"/>
                    <a:pt x="169" y="57"/>
                    <a:pt x="169" y="57"/>
                  </a:cubicBezTo>
                  <a:cubicBezTo>
                    <a:pt x="169" y="57"/>
                    <a:pt x="169" y="57"/>
                    <a:pt x="169" y="57"/>
                  </a:cubicBezTo>
                  <a:cubicBezTo>
                    <a:pt x="168" y="58"/>
                    <a:pt x="168" y="58"/>
                    <a:pt x="168" y="58"/>
                  </a:cubicBezTo>
                  <a:cubicBezTo>
                    <a:pt x="167" y="59"/>
                    <a:pt x="167" y="59"/>
                    <a:pt x="167" y="59"/>
                  </a:cubicBezTo>
                  <a:cubicBezTo>
                    <a:pt x="166" y="60"/>
                    <a:pt x="166" y="60"/>
                    <a:pt x="166" y="60"/>
                  </a:cubicBezTo>
                  <a:cubicBezTo>
                    <a:pt x="165" y="62"/>
                    <a:pt x="165" y="62"/>
                    <a:pt x="165" y="62"/>
                  </a:cubicBezTo>
                  <a:cubicBezTo>
                    <a:pt x="165" y="63"/>
                    <a:pt x="165" y="63"/>
                    <a:pt x="165" y="63"/>
                  </a:cubicBezTo>
                  <a:cubicBezTo>
                    <a:pt x="164" y="63"/>
                    <a:pt x="164" y="63"/>
                    <a:pt x="164" y="63"/>
                  </a:cubicBezTo>
                  <a:cubicBezTo>
                    <a:pt x="164" y="64"/>
                    <a:pt x="164" y="64"/>
                    <a:pt x="164" y="64"/>
                  </a:cubicBezTo>
                  <a:cubicBezTo>
                    <a:pt x="164" y="65"/>
                    <a:pt x="164" y="65"/>
                    <a:pt x="164" y="65"/>
                  </a:cubicBezTo>
                  <a:cubicBezTo>
                    <a:pt x="164" y="65"/>
                    <a:pt x="164" y="65"/>
                    <a:pt x="164" y="65"/>
                  </a:cubicBezTo>
                  <a:cubicBezTo>
                    <a:pt x="163" y="66"/>
                    <a:pt x="163" y="66"/>
                    <a:pt x="163" y="66"/>
                  </a:cubicBezTo>
                  <a:cubicBezTo>
                    <a:pt x="163" y="67"/>
                    <a:pt x="163" y="67"/>
                    <a:pt x="163" y="67"/>
                  </a:cubicBezTo>
                  <a:cubicBezTo>
                    <a:pt x="163" y="68"/>
                    <a:pt x="163" y="68"/>
                    <a:pt x="163" y="68"/>
                  </a:cubicBezTo>
                  <a:cubicBezTo>
                    <a:pt x="162" y="70"/>
                    <a:pt x="162" y="70"/>
                    <a:pt x="162" y="70"/>
                  </a:cubicBezTo>
                  <a:cubicBezTo>
                    <a:pt x="163" y="70"/>
                    <a:pt x="163" y="70"/>
                    <a:pt x="163" y="70"/>
                  </a:cubicBezTo>
                  <a:cubicBezTo>
                    <a:pt x="163" y="71"/>
                    <a:pt x="163" y="71"/>
                    <a:pt x="163" y="71"/>
                  </a:cubicBezTo>
                  <a:cubicBezTo>
                    <a:pt x="162" y="72"/>
                    <a:pt x="162" y="72"/>
                    <a:pt x="162" y="72"/>
                  </a:cubicBezTo>
                  <a:cubicBezTo>
                    <a:pt x="162" y="72"/>
                    <a:pt x="162" y="72"/>
                    <a:pt x="162" y="72"/>
                  </a:cubicBezTo>
                  <a:cubicBezTo>
                    <a:pt x="161" y="73"/>
                    <a:pt x="161" y="73"/>
                    <a:pt x="161" y="73"/>
                  </a:cubicBezTo>
                  <a:cubicBezTo>
                    <a:pt x="162" y="74"/>
                    <a:pt x="162" y="74"/>
                    <a:pt x="162" y="74"/>
                  </a:cubicBezTo>
                  <a:cubicBezTo>
                    <a:pt x="161" y="74"/>
                    <a:pt x="161" y="74"/>
                    <a:pt x="161" y="74"/>
                  </a:cubicBezTo>
                  <a:cubicBezTo>
                    <a:pt x="161" y="75"/>
                    <a:pt x="161" y="75"/>
                    <a:pt x="161" y="75"/>
                  </a:cubicBezTo>
                  <a:cubicBezTo>
                    <a:pt x="161" y="76"/>
                    <a:pt x="161" y="76"/>
                    <a:pt x="161" y="76"/>
                  </a:cubicBezTo>
                  <a:cubicBezTo>
                    <a:pt x="160" y="77"/>
                    <a:pt x="160" y="77"/>
                    <a:pt x="160" y="77"/>
                  </a:cubicBezTo>
                  <a:cubicBezTo>
                    <a:pt x="160" y="77"/>
                    <a:pt x="160" y="77"/>
                    <a:pt x="160" y="77"/>
                  </a:cubicBezTo>
                  <a:cubicBezTo>
                    <a:pt x="159" y="77"/>
                    <a:pt x="159" y="77"/>
                    <a:pt x="159" y="77"/>
                  </a:cubicBezTo>
                  <a:cubicBezTo>
                    <a:pt x="159" y="77"/>
                    <a:pt x="159" y="77"/>
                    <a:pt x="159" y="77"/>
                  </a:cubicBezTo>
                  <a:cubicBezTo>
                    <a:pt x="159" y="76"/>
                    <a:pt x="159" y="76"/>
                    <a:pt x="159" y="76"/>
                  </a:cubicBezTo>
                  <a:cubicBezTo>
                    <a:pt x="158" y="76"/>
                    <a:pt x="158" y="76"/>
                    <a:pt x="158" y="76"/>
                  </a:cubicBezTo>
                  <a:cubicBezTo>
                    <a:pt x="158" y="76"/>
                    <a:pt x="158" y="76"/>
                    <a:pt x="158" y="76"/>
                  </a:cubicBezTo>
                  <a:cubicBezTo>
                    <a:pt x="159" y="75"/>
                    <a:pt x="159" y="75"/>
                    <a:pt x="159" y="75"/>
                  </a:cubicBezTo>
                  <a:cubicBezTo>
                    <a:pt x="158" y="75"/>
                    <a:pt x="158" y="75"/>
                    <a:pt x="158" y="75"/>
                  </a:cubicBezTo>
                  <a:cubicBezTo>
                    <a:pt x="158" y="75"/>
                    <a:pt x="158" y="75"/>
                    <a:pt x="158" y="75"/>
                  </a:cubicBezTo>
                  <a:cubicBezTo>
                    <a:pt x="157" y="75"/>
                    <a:pt x="157" y="75"/>
                    <a:pt x="157" y="75"/>
                  </a:cubicBezTo>
                  <a:cubicBezTo>
                    <a:pt x="157" y="75"/>
                    <a:pt x="157" y="75"/>
                    <a:pt x="157" y="75"/>
                  </a:cubicBezTo>
                  <a:cubicBezTo>
                    <a:pt x="157" y="75"/>
                    <a:pt x="157" y="75"/>
                    <a:pt x="157" y="75"/>
                  </a:cubicBezTo>
                  <a:cubicBezTo>
                    <a:pt x="157" y="76"/>
                    <a:pt x="157" y="76"/>
                    <a:pt x="157" y="76"/>
                  </a:cubicBezTo>
                  <a:cubicBezTo>
                    <a:pt x="157" y="76"/>
                    <a:pt x="157" y="76"/>
                    <a:pt x="157" y="76"/>
                  </a:cubicBezTo>
                  <a:cubicBezTo>
                    <a:pt x="157" y="76"/>
                    <a:pt x="157" y="76"/>
                    <a:pt x="157" y="76"/>
                  </a:cubicBezTo>
                  <a:cubicBezTo>
                    <a:pt x="157" y="77"/>
                    <a:pt x="157" y="77"/>
                    <a:pt x="157" y="77"/>
                  </a:cubicBezTo>
                  <a:cubicBezTo>
                    <a:pt x="157" y="77"/>
                    <a:pt x="157" y="77"/>
                    <a:pt x="157" y="77"/>
                  </a:cubicBezTo>
                  <a:cubicBezTo>
                    <a:pt x="157" y="78"/>
                    <a:pt x="157" y="78"/>
                    <a:pt x="157" y="78"/>
                  </a:cubicBezTo>
                  <a:cubicBezTo>
                    <a:pt x="158" y="78"/>
                    <a:pt x="158" y="78"/>
                    <a:pt x="158" y="78"/>
                  </a:cubicBezTo>
                  <a:cubicBezTo>
                    <a:pt x="158" y="78"/>
                    <a:pt x="158" y="78"/>
                    <a:pt x="158" y="78"/>
                  </a:cubicBezTo>
                  <a:cubicBezTo>
                    <a:pt x="159" y="79"/>
                    <a:pt x="159" y="79"/>
                    <a:pt x="159" y="79"/>
                  </a:cubicBezTo>
                  <a:cubicBezTo>
                    <a:pt x="159" y="80"/>
                    <a:pt x="159" y="80"/>
                    <a:pt x="159" y="80"/>
                  </a:cubicBezTo>
                  <a:cubicBezTo>
                    <a:pt x="160" y="80"/>
                    <a:pt x="160" y="80"/>
                    <a:pt x="160" y="80"/>
                  </a:cubicBezTo>
                  <a:cubicBezTo>
                    <a:pt x="160" y="80"/>
                    <a:pt x="160" y="80"/>
                    <a:pt x="160" y="80"/>
                  </a:cubicBezTo>
                  <a:cubicBezTo>
                    <a:pt x="161" y="81"/>
                    <a:pt x="161" y="81"/>
                    <a:pt x="161" y="81"/>
                  </a:cubicBezTo>
                  <a:cubicBezTo>
                    <a:pt x="162" y="82"/>
                    <a:pt x="162" y="82"/>
                    <a:pt x="162" y="82"/>
                  </a:cubicBezTo>
                  <a:cubicBezTo>
                    <a:pt x="161" y="82"/>
                    <a:pt x="161" y="82"/>
                    <a:pt x="161" y="82"/>
                  </a:cubicBezTo>
                  <a:cubicBezTo>
                    <a:pt x="161" y="83"/>
                    <a:pt x="161" y="83"/>
                    <a:pt x="161" y="83"/>
                  </a:cubicBezTo>
                  <a:cubicBezTo>
                    <a:pt x="160" y="82"/>
                    <a:pt x="160" y="82"/>
                    <a:pt x="160" y="82"/>
                  </a:cubicBezTo>
                  <a:cubicBezTo>
                    <a:pt x="159" y="81"/>
                    <a:pt x="159" y="81"/>
                    <a:pt x="159" y="81"/>
                  </a:cubicBezTo>
                  <a:cubicBezTo>
                    <a:pt x="159" y="81"/>
                    <a:pt x="159" y="81"/>
                    <a:pt x="159" y="81"/>
                  </a:cubicBezTo>
                  <a:cubicBezTo>
                    <a:pt x="159" y="81"/>
                    <a:pt x="159" y="81"/>
                    <a:pt x="159" y="81"/>
                  </a:cubicBezTo>
                  <a:cubicBezTo>
                    <a:pt x="158" y="80"/>
                    <a:pt x="158" y="80"/>
                    <a:pt x="158" y="80"/>
                  </a:cubicBezTo>
                  <a:cubicBezTo>
                    <a:pt x="158" y="81"/>
                    <a:pt x="158" y="81"/>
                    <a:pt x="158" y="81"/>
                  </a:cubicBezTo>
                  <a:cubicBezTo>
                    <a:pt x="158" y="81"/>
                    <a:pt x="158" y="81"/>
                    <a:pt x="158" y="81"/>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7" y="82"/>
                    <a:pt x="157" y="82"/>
                    <a:pt x="157" y="82"/>
                  </a:cubicBezTo>
                  <a:cubicBezTo>
                    <a:pt x="158" y="83"/>
                    <a:pt x="158" y="83"/>
                    <a:pt x="158" y="83"/>
                  </a:cubicBezTo>
                  <a:cubicBezTo>
                    <a:pt x="158" y="83"/>
                    <a:pt x="158" y="83"/>
                    <a:pt x="158" y="83"/>
                  </a:cubicBezTo>
                  <a:cubicBezTo>
                    <a:pt x="158" y="83"/>
                    <a:pt x="158" y="83"/>
                    <a:pt x="158" y="83"/>
                  </a:cubicBezTo>
                  <a:cubicBezTo>
                    <a:pt x="158" y="84"/>
                    <a:pt x="158" y="84"/>
                    <a:pt x="158" y="84"/>
                  </a:cubicBezTo>
                  <a:cubicBezTo>
                    <a:pt x="158" y="84"/>
                    <a:pt x="158" y="84"/>
                    <a:pt x="158" y="84"/>
                  </a:cubicBezTo>
                  <a:cubicBezTo>
                    <a:pt x="159" y="84"/>
                    <a:pt x="159" y="84"/>
                    <a:pt x="159" y="84"/>
                  </a:cubicBezTo>
                  <a:cubicBezTo>
                    <a:pt x="159" y="84"/>
                    <a:pt x="159" y="84"/>
                    <a:pt x="159" y="84"/>
                  </a:cubicBezTo>
                  <a:cubicBezTo>
                    <a:pt x="160" y="84"/>
                    <a:pt x="160" y="84"/>
                    <a:pt x="160" y="84"/>
                  </a:cubicBezTo>
                  <a:cubicBezTo>
                    <a:pt x="160" y="85"/>
                    <a:pt x="160" y="85"/>
                    <a:pt x="160" y="85"/>
                  </a:cubicBezTo>
                  <a:cubicBezTo>
                    <a:pt x="160" y="85"/>
                    <a:pt x="160" y="85"/>
                    <a:pt x="160" y="85"/>
                  </a:cubicBezTo>
                  <a:cubicBezTo>
                    <a:pt x="160" y="85"/>
                    <a:pt x="160" y="85"/>
                    <a:pt x="160" y="85"/>
                  </a:cubicBezTo>
                  <a:cubicBezTo>
                    <a:pt x="160" y="85"/>
                    <a:pt x="160" y="85"/>
                    <a:pt x="160" y="85"/>
                  </a:cubicBezTo>
                  <a:cubicBezTo>
                    <a:pt x="161" y="84"/>
                    <a:pt x="161" y="84"/>
                    <a:pt x="161" y="84"/>
                  </a:cubicBezTo>
                  <a:cubicBezTo>
                    <a:pt x="162" y="84"/>
                    <a:pt x="162" y="84"/>
                    <a:pt x="162" y="84"/>
                  </a:cubicBezTo>
                  <a:cubicBezTo>
                    <a:pt x="162" y="84"/>
                    <a:pt x="162" y="84"/>
                    <a:pt x="162" y="84"/>
                  </a:cubicBezTo>
                  <a:cubicBezTo>
                    <a:pt x="162" y="84"/>
                    <a:pt x="162" y="84"/>
                    <a:pt x="162" y="84"/>
                  </a:cubicBezTo>
                  <a:cubicBezTo>
                    <a:pt x="162" y="84"/>
                    <a:pt x="162" y="84"/>
                    <a:pt x="162" y="84"/>
                  </a:cubicBezTo>
                  <a:cubicBezTo>
                    <a:pt x="163" y="84"/>
                    <a:pt x="163" y="84"/>
                    <a:pt x="163" y="84"/>
                  </a:cubicBezTo>
                  <a:cubicBezTo>
                    <a:pt x="163" y="85"/>
                    <a:pt x="163" y="85"/>
                    <a:pt x="163" y="85"/>
                  </a:cubicBezTo>
                  <a:cubicBezTo>
                    <a:pt x="164" y="85"/>
                    <a:pt x="164" y="85"/>
                    <a:pt x="164" y="85"/>
                  </a:cubicBezTo>
                  <a:cubicBezTo>
                    <a:pt x="164" y="86"/>
                    <a:pt x="164" y="86"/>
                    <a:pt x="164" y="86"/>
                  </a:cubicBezTo>
                  <a:cubicBezTo>
                    <a:pt x="164" y="86"/>
                    <a:pt x="164" y="86"/>
                    <a:pt x="164" y="86"/>
                  </a:cubicBezTo>
                  <a:cubicBezTo>
                    <a:pt x="164" y="87"/>
                    <a:pt x="164" y="87"/>
                    <a:pt x="164" y="87"/>
                  </a:cubicBezTo>
                  <a:cubicBezTo>
                    <a:pt x="163" y="88"/>
                    <a:pt x="163" y="88"/>
                    <a:pt x="163" y="88"/>
                  </a:cubicBezTo>
                  <a:cubicBezTo>
                    <a:pt x="163" y="89"/>
                    <a:pt x="163" y="89"/>
                    <a:pt x="163" y="89"/>
                  </a:cubicBezTo>
                  <a:cubicBezTo>
                    <a:pt x="163" y="89"/>
                    <a:pt x="163" y="89"/>
                    <a:pt x="163" y="89"/>
                  </a:cubicBezTo>
                  <a:cubicBezTo>
                    <a:pt x="163" y="90"/>
                    <a:pt x="163" y="90"/>
                    <a:pt x="163" y="90"/>
                  </a:cubicBezTo>
                  <a:cubicBezTo>
                    <a:pt x="163" y="91"/>
                    <a:pt x="163" y="91"/>
                    <a:pt x="163" y="91"/>
                  </a:cubicBezTo>
                  <a:cubicBezTo>
                    <a:pt x="163" y="91"/>
                    <a:pt x="163" y="91"/>
                    <a:pt x="163" y="91"/>
                  </a:cubicBezTo>
                  <a:cubicBezTo>
                    <a:pt x="162" y="92"/>
                    <a:pt x="162" y="92"/>
                    <a:pt x="162" y="92"/>
                  </a:cubicBezTo>
                  <a:cubicBezTo>
                    <a:pt x="162" y="91"/>
                    <a:pt x="162" y="91"/>
                    <a:pt x="162" y="91"/>
                  </a:cubicBezTo>
                  <a:cubicBezTo>
                    <a:pt x="162" y="91"/>
                    <a:pt x="162" y="91"/>
                    <a:pt x="162" y="91"/>
                  </a:cubicBezTo>
                  <a:cubicBezTo>
                    <a:pt x="161" y="91"/>
                    <a:pt x="161" y="91"/>
                    <a:pt x="161" y="91"/>
                  </a:cubicBezTo>
                  <a:cubicBezTo>
                    <a:pt x="160" y="90"/>
                    <a:pt x="160" y="90"/>
                    <a:pt x="160" y="90"/>
                  </a:cubicBezTo>
                  <a:cubicBezTo>
                    <a:pt x="160" y="90"/>
                    <a:pt x="160" y="90"/>
                    <a:pt x="160" y="90"/>
                  </a:cubicBezTo>
                  <a:cubicBezTo>
                    <a:pt x="160" y="90"/>
                    <a:pt x="160" y="90"/>
                    <a:pt x="160" y="90"/>
                  </a:cubicBezTo>
                  <a:cubicBezTo>
                    <a:pt x="159" y="90"/>
                    <a:pt x="159" y="90"/>
                    <a:pt x="159" y="90"/>
                  </a:cubicBezTo>
                  <a:cubicBezTo>
                    <a:pt x="159" y="90"/>
                    <a:pt x="159" y="90"/>
                    <a:pt x="159" y="90"/>
                  </a:cubicBezTo>
                  <a:cubicBezTo>
                    <a:pt x="159" y="89"/>
                    <a:pt x="159" y="89"/>
                    <a:pt x="159" y="89"/>
                  </a:cubicBezTo>
                  <a:cubicBezTo>
                    <a:pt x="158" y="88"/>
                    <a:pt x="158" y="88"/>
                    <a:pt x="158" y="88"/>
                  </a:cubicBezTo>
                  <a:cubicBezTo>
                    <a:pt x="158" y="88"/>
                    <a:pt x="158" y="88"/>
                    <a:pt x="158" y="88"/>
                  </a:cubicBezTo>
                  <a:cubicBezTo>
                    <a:pt x="158" y="89"/>
                    <a:pt x="158" y="89"/>
                    <a:pt x="158" y="89"/>
                  </a:cubicBezTo>
                  <a:cubicBezTo>
                    <a:pt x="157" y="88"/>
                    <a:pt x="157" y="88"/>
                    <a:pt x="157" y="88"/>
                  </a:cubicBezTo>
                  <a:cubicBezTo>
                    <a:pt x="157" y="88"/>
                    <a:pt x="157" y="88"/>
                    <a:pt x="157" y="88"/>
                  </a:cubicBezTo>
                  <a:cubicBezTo>
                    <a:pt x="156" y="88"/>
                    <a:pt x="156" y="88"/>
                    <a:pt x="156" y="88"/>
                  </a:cubicBezTo>
                  <a:cubicBezTo>
                    <a:pt x="155" y="88"/>
                    <a:pt x="155" y="88"/>
                    <a:pt x="155" y="88"/>
                  </a:cubicBezTo>
                  <a:cubicBezTo>
                    <a:pt x="156" y="88"/>
                    <a:pt x="156" y="88"/>
                    <a:pt x="156" y="88"/>
                  </a:cubicBezTo>
                  <a:cubicBezTo>
                    <a:pt x="156" y="89"/>
                    <a:pt x="156" y="89"/>
                    <a:pt x="156" y="89"/>
                  </a:cubicBezTo>
                  <a:cubicBezTo>
                    <a:pt x="155" y="89"/>
                    <a:pt x="155" y="89"/>
                    <a:pt x="155" y="89"/>
                  </a:cubicBezTo>
                  <a:cubicBezTo>
                    <a:pt x="155" y="89"/>
                    <a:pt x="155" y="89"/>
                    <a:pt x="155" y="89"/>
                  </a:cubicBezTo>
                  <a:cubicBezTo>
                    <a:pt x="154" y="88"/>
                    <a:pt x="154" y="88"/>
                    <a:pt x="154" y="88"/>
                  </a:cubicBezTo>
                  <a:cubicBezTo>
                    <a:pt x="153" y="89"/>
                    <a:pt x="153" y="89"/>
                    <a:pt x="153" y="89"/>
                  </a:cubicBezTo>
                  <a:cubicBezTo>
                    <a:pt x="154" y="89"/>
                    <a:pt x="154" y="89"/>
                    <a:pt x="154" y="89"/>
                  </a:cubicBezTo>
                  <a:cubicBezTo>
                    <a:pt x="154" y="89"/>
                    <a:pt x="154" y="89"/>
                    <a:pt x="154" y="89"/>
                  </a:cubicBezTo>
                  <a:cubicBezTo>
                    <a:pt x="155" y="89"/>
                    <a:pt x="155" y="89"/>
                    <a:pt x="155" y="89"/>
                  </a:cubicBezTo>
                  <a:cubicBezTo>
                    <a:pt x="155" y="89"/>
                    <a:pt x="155" y="89"/>
                    <a:pt x="155" y="89"/>
                  </a:cubicBezTo>
                  <a:cubicBezTo>
                    <a:pt x="155" y="90"/>
                    <a:pt x="155" y="90"/>
                    <a:pt x="155" y="90"/>
                  </a:cubicBezTo>
                  <a:cubicBezTo>
                    <a:pt x="155" y="90"/>
                    <a:pt x="155" y="90"/>
                    <a:pt x="155" y="90"/>
                  </a:cubicBezTo>
                  <a:cubicBezTo>
                    <a:pt x="154" y="91"/>
                    <a:pt x="154" y="91"/>
                    <a:pt x="154" y="91"/>
                  </a:cubicBezTo>
                  <a:cubicBezTo>
                    <a:pt x="153" y="91"/>
                    <a:pt x="153" y="91"/>
                    <a:pt x="153" y="91"/>
                  </a:cubicBezTo>
                  <a:cubicBezTo>
                    <a:pt x="152" y="91"/>
                    <a:pt x="152" y="91"/>
                    <a:pt x="152" y="91"/>
                  </a:cubicBezTo>
                  <a:cubicBezTo>
                    <a:pt x="152" y="90"/>
                    <a:pt x="152" y="90"/>
                    <a:pt x="152" y="90"/>
                  </a:cubicBezTo>
                  <a:cubicBezTo>
                    <a:pt x="152" y="90"/>
                    <a:pt x="152" y="90"/>
                    <a:pt x="152" y="90"/>
                  </a:cubicBezTo>
                  <a:cubicBezTo>
                    <a:pt x="152" y="90"/>
                    <a:pt x="152" y="90"/>
                    <a:pt x="152" y="90"/>
                  </a:cubicBezTo>
                  <a:cubicBezTo>
                    <a:pt x="151" y="90"/>
                    <a:pt x="151" y="90"/>
                    <a:pt x="151" y="90"/>
                  </a:cubicBezTo>
                  <a:cubicBezTo>
                    <a:pt x="152" y="91"/>
                    <a:pt x="152" y="91"/>
                    <a:pt x="152" y="91"/>
                  </a:cubicBezTo>
                  <a:cubicBezTo>
                    <a:pt x="152" y="91"/>
                    <a:pt x="152" y="91"/>
                    <a:pt x="152" y="91"/>
                  </a:cubicBezTo>
                  <a:cubicBezTo>
                    <a:pt x="151" y="91"/>
                    <a:pt x="151" y="91"/>
                    <a:pt x="151" y="91"/>
                  </a:cubicBezTo>
                  <a:cubicBezTo>
                    <a:pt x="152" y="92"/>
                    <a:pt x="152" y="92"/>
                    <a:pt x="152" y="92"/>
                  </a:cubicBezTo>
                  <a:cubicBezTo>
                    <a:pt x="152" y="92"/>
                    <a:pt x="152" y="92"/>
                    <a:pt x="152" y="92"/>
                  </a:cubicBezTo>
                  <a:cubicBezTo>
                    <a:pt x="151" y="92"/>
                    <a:pt x="151" y="92"/>
                    <a:pt x="151" y="92"/>
                  </a:cubicBezTo>
                  <a:cubicBezTo>
                    <a:pt x="152" y="93"/>
                    <a:pt x="152" y="93"/>
                    <a:pt x="152" y="93"/>
                  </a:cubicBezTo>
                  <a:cubicBezTo>
                    <a:pt x="152" y="93"/>
                    <a:pt x="152" y="93"/>
                    <a:pt x="152" y="93"/>
                  </a:cubicBezTo>
                  <a:cubicBezTo>
                    <a:pt x="151" y="93"/>
                    <a:pt x="151" y="93"/>
                    <a:pt x="151" y="93"/>
                  </a:cubicBezTo>
                  <a:cubicBezTo>
                    <a:pt x="151" y="93"/>
                    <a:pt x="151" y="93"/>
                    <a:pt x="151" y="93"/>
                  </a:cubicBezTo>
                  <a:cubicBezTo>
                    <a:pt x="150" y="93"/>
                    <a:pt x="150" y="93"/>
                    <a:pt x="150" y="93"/>
                  </a:cubicBezTo>
                  <a:cubicBezTo>
                    <a:pt x="150" y="93"/>
                    <a:pt x="150" y="93"/>
                    <a:pt x="150" y="93"/>
                  </a:cubicBezTo>
                  <a:cubicBezTo>
                    <a:pt x="150" y="94"/>
                    <a:pt x="150" y="94"/>
                    <a:pt x="150" y="94"/>
                  </a:cubicBezTo>
                  <a:cubicBezTo>
                    <a:pt x="151" y="94"/>
                    <a:pt x="151" y="94"/>
                    <a:pt x="151" y="94"/>
                  </a:cubicBezTo>
                  <a:cubicBezTo>
                    <a:pt x="152" y="94"/>
                    <a:pt x="152" y="94"/>
                    <a:pt x="152" y="94"/>
                  </a:cubicBezTo>
                  <a:cubicBezTo>
                    <a:pt x="152" y="94"/>
                    <a:pt x="152" y="94"/>
                    <a:pt x="152" y="94"/>
                  </a:cubicBezTo>
                  <a:cubicBezTo>
                    <a:pt x="152" y="95"/>
                    <a:pt x="152" y="95"/>
                    <a:pt x="152" y="95"/>
                  </a:cubicBezTo>
                  <a:cubicBezTo>
                    <a:pt x="152" y="95"/>
                    <a:pt x="152" y="95"/>
                    <a:pt x="152" y="95"/>
                  </a:cubicBezTo>
                  <a:cubicBezTo>
                    <a:pt x="152" y="95"/>
                    <a:pt x="152" y="95"/>
                    <a:pt x="152" y="95"/>
                  </a:cubicBezTo>
                  <a:cubicBezTo>
                    <a:pt x="153" y="95"/>
                    <a:pt x="153" y="95"/>
                    <a:pt x="153" y="95"/>
                  </a:cubicBezTo>
                  <a:cubicBezTo>
                    <a:pt x="153" y="95"/>
                    <a:pt x="153" y="95"/>
                    <a:pt x="153" y="95"/>
                  </a:cubicBezTo>
                  <a:cubicBezTo>
                    <a:pt x="154" y="95"/>
                    <a:pt x="154" y="95"/>
                    <a:pt x="154" y="95"/>
                  </a:cubicBezTo>
                  <a:cubicBezTo>
                    <a:pt x="155" y="95"/>
                    <a:pt x="155" y="95"/>
                    <a:pt x="155" y="95"/>
                  </a:cubicBezTo>
                  <a:cubicBezTo>
                    <a:pt x="156" y="95"/>
                    <a:pt x="156" y="95"/>
                    <a:pt x="156" y="95"/>
                  </a:cubicBezTo>
                  <a:cubicBezTo>
                    <a:pt x="156" y="96"/>
                    <a:pt x="156" y="96"/>
                    <a:pt x="156" y="96"/>
                  </a:cubicBezTo>
                  <a:cubicBezTo>
                    <a:pt x="157" y="95"/>
                    <a:pt x="157" y="95"/>
                    <a:pt x="157" y="95"/>
                  </a:cubicBezTo>
                  <a:cubicBezTo>
                    <a:pt x="157" y="95"/>
                    <a:pt x="157" y="95"/>
                    <a:pt x="157" y="95"/>
                  </a:cubicBezTo>
                  <a:cubicBezTo>
                    <a:pt x="157" y="95"/>
                    <a:pt x="157" y="95"/>
                    <a:pt x="157" y="95"/>
                  </a:cubicBezTo>
                  <a:cubicBezTo>
                    <a:pt x="157" y="96"/>
                    <a:pt x="157" y="96"/>
                    <a:pt x="157" y="96"/>
                  </a:cubicBezTo>
                  <a:cubicBezTo>
                    <a:pt x="157" y="96"/>
                    <a:pt x="157" y="96"/>
                    <a:pt x="157" y="96"/>
                  </a:cubicBezTo>
                  <a:cubicBezTo>
                    <a:pt x="158" y="97"/>
                    <a:pt x="158" y="97"/>
                    <a:pt x="158" y="97"/>
                  </a:cubicBezTo>
                  <a:cubicBezTo>
                    <a:pt x="157" y="97"/>
                    <a:pt x="157" y="97"/>
                    <a:pt x="157" y="97"/>
                  </a:cubicBezTo>
                  <a:cubicBezTo>
                    <a:pt x="157" y="97"/>
                    <a:pt x="157" y="97"/>
                    <a:pt x="157" y="97"/>
                  </a:cubicBezTo>
                  <a:cubicBezTo>
                    <a:pt x="157" y="97"/>
                    <a:pt x="157" y="97"/>
                    <a:pt x="157" y="97"/>
                  </a:cubicBezTo>
                  <a:cubicBezTo>
                    <a:pt x="156" y="97"/>
                    <a:pt x="156" y="97"/>
                    <a:pt x="156" y="97"/>
                  </a:cubicBezTo>
                  <a:cubicBezTo>
                    <a:pt x="155" y="97"/>
                    <a:pt x="155" y="97"/>
                    <a:pt x="155" y="97"/>
                  </a:cubicBezTo>
                  <a:cubicBezTo>
                    <a:pt x="155" y="97"/>
                    <a:pt x="155" y="97"/>
                    <a:pt x="155" y="97"/>
                  </a:cubicBezTo>
                  <a:cubicBezTo>
                    <a:pt x="154" y="97"/>
                    <a:pt x="154" y="97"/>
                    <a:pt x="154" y="97"/>
                  </a:cubicBezTo>
                  <a:cubicBezTo>
                    <a:pt x="153" y="97"/>
                    <a:pt x="153" y="97"/>
                    <a:pt x="153" y="97"/>
                  </a:cubicBezTo>
                  <a:cubicBezTo>
                    <a:pt x="152" y="97"/>
                    <a:pt x="152" y="97"/>
                    <a:pt x="152" y="97"/>
                  </a:cubicBezTo>
                  <a:cubicBezTo>
                    <a:pt x="152" y="97"/>
                    <a:pt x="152" y="97"/>
                    <a:pt x="152" y="97"/>
                  </a:cubicBezTo>
                  <a:cubicBezTo>
                    <a:pt x="152" y="97"/>
                    <a:pt x="152" y="97"/>
                    <a:pt x="152" y="97"/>
                  </a:cubicBezTo>
                  <a:cubicBezTo>
                    <a:pt x="152" y="97"/>
                    <a:pt x="152" y="97"/>
                    <a:pt x="152" y="97"/>
                  </a:cubicBezTo>
                  <a:cubicBezTo>
                    <a:pt x="152" y="98"/>
                    <a:pt x="152" y="98"/>
                    <a:pt x="152" y="98"/>
                  </a:cubicBezTo>
                  <a:cubicBezTo>
                    <a:pt x="152" y="98"/>
                    <a:pt x="152" y="98"/>
                    <a:pt x="152" y="98"/>
                  </a:cubicBezTo>
                  <a:cubicBezTo>
                    <a:pt x="152" y="98"/>
                    <a:pt x="152" y="98"/>
                    <a:pt x="152" y="98"/>
                  </a:cubicBezTo>
                  <a:cubicBezTo>
                    <a:pt x="153" y="98"/>
                    <a:pt x="153" y="98"/>
                    <a:pt x="153" y="98"/>
                  </a:cubicBezTo>
                  <a:cubicBezTo>
                    <a:pt x="155" y="98"/>
                    <a:pt x="155" y="98"/>
                    <a:pt x="155" y="98"/>
                  </a:cubicBezTo>
                  <a:cubicBezTo>
                    <a:pt x="155" y="98"/>
                    <a:pt x="155" y="98"/>
                    <a:pt x="155" y="98"/>
                  </a:cubicBezTo>
                  <a:cubicBezTo>
                    <a:pt x="156" y="98"/>
                    <a:pt x="156" y="98"/>
                    <a:pt x="156" y="98"/>
                  </a:cubicBezTo>
                  <a:cubicBezTo>
                    <a:pt x="156" y="98"/>
                    <a:pt x="156" y="98"/>
                    <a:pt x="156" y="98"/>
                  </a:cubicBezTo>
                  <a:cubicBezTo>
                    <a:pt x="157" y="99"/>
                    <a:pt x="157" y="99"/>
                    <a:pt x="157" y="99"/>
                  </a:cubicBezTo>
                  <a:cubicBezTo>
                    <a:pt x="157" y="99"/>
                    <a:pt x="157" y="99"/>
                    <a:pt x="157" y="99"/>
                  </a:cubicBezTo>
                  <a:cubicBezTo>
                    <a:pt x="158" y="100"/>
                    <a:pt x="158" y="100"/>
                    <a:pt x="158" y="100"/>
                  </a:cubicBezTo>
                  <a:cubicBezTo>
                    <a:pt x="158" y="100"/>
                    <a:pt x="158" y="100"/>
                    <a:pt x="158" y="100"/>
                  </a:cubicBezTo>
                  <a:cubicBezTo>
                    <a:pt x="158" y="101"/>
                    <a:pt x="158" y="101"/>
                    <a:pt x="158" y="101"/>
                  </a:cubicBezTo>
                  <a:cubicBezTo>
                    <a:pt x="158" y="101"/>
                    <a:pt x="158" y="101"/>
                    <a:pt x="158" y="101"/>
                  </a:cubicBezTo>
                  <a:cubicBezTo>
                    <a:pt x="158" y="101"/>
                    <a:pt x="158" y="101"/>
                    <a:pt x="158" y="101"/>
                  </a:cubicBezTo>
                  <a:cubicBezTo>
                    <a:pt x="157" y="100"/>
                    <a:pt x="157" y="100"/>
                    <a:pt x="157" y="100"/>
                  </a:cubicBezTo>
                  <a:cubicBezTo>
                    <a:pt x="157" y="101"/>
                    <a:pt x="157" y="101"/>
                    <a:pt x="157" y="101"/>
                  </a:cubicBezTo>
                  <a:cubicBezTo>
                    <a:pt x="157" y="101"/>
                    <a:pt x="157" y="101"/>
                    <a:pt x="157" y="101"/>
                  </a:cubicBezTo>
                  <a:cubicBezTo>
                    <a:pt x="158" y="102"/>
                    <a:pt x="158" y="102"/>
                    <a:pt x="158" y="102"/>
                  </a:cubicBezTo>
                  <a:cubicBezTo>
                    <a:pt x="158" y="103"/>
                    <a:pt x="158" y="103"/>
                    <a:pt x="158" y="103"/>
                  </a:cubicBezTo>
                  <a:cubicBezTo>
                    <a:pt x="158" y="103"/>
                    <a:pt x="158" y="103"/>
                    <a:pt x="158" y="103"/>
                  </a:cubicBezTo>
                  <a:cubicBezTo>
                    <a:pt x="158" y="104"/>
                    <a:pt x="158" y="104"/>
                    <a:pt x="158" y="104"/>
                  </a:cubicBezTo>
                  <a:cubicBezTo>
                    <a:pt x="158" y="104"/>
                    <a:pt x="158" y="104"/>
                    <a:pt x="158" y="104"/>
                  </a:cubicBezTo>
                  <a:cubicBezTo>
                    <a:pt x="157" y="105"/>
                    <a:pt x="157" y="105"/>
                    <a:pt x="157" y="105"/>
                  </a:cubicBezTo>
                  <a:cubicBezTo>
                    <a:pt x="157" y="106"/>
                    <a:pt x="157" y="106"/>
                    <a:pt x="157" y="106"/>
                  </a:cubicBezTo>
                  <a:cubicBezTo>
                    <a:pt x="156" y="106"/>
                    <a:pt x="156" y="106"/>
                    <a:pt x="156" y="106"/>
                  </a:cubicBezTo>
                  <a:cubicBezTo>
                    <a:pt x="156" y="106"/>
                    <a:pt x="156" y="106"/>
                    <a:pt x="156" y="106"/>
                  </a:cubicBezTo>
                  <a:cubicBezTo>
                    <a:pt x="155" y="106"/>
                    <a:pt x="155" y="106"/>
                    <a:pt x="155" y="106"/>
                  </a:cubicBezTo>
                  <a:cubicBezTo>
                    <a:pt x="155" y="105"/>
                    <a:pt x="155" y="105"/>
                    <a:pt x="155" y="105"/>
                  </a:cubicBezTo>
                  <a:cubicBezTo>
                    <a:pt x="156" y="105"/>
                    <a:pt x="156" y="105"/>
                    <a:pt x="156" y="105"/>
                  </a:cubicBezTo>
                  <a:cubicBezTo>
                    <a:pt x="155" y="105"/>
                    <a:pt x="155" y="105"/>
                    <a:pt x="155" y="105"/>
                  </a:cubicBezTo>
                  <a:cubicBezTo>
                    <a:pt x="155" y="104"/>
                    <a:pt x="155" y="104"/>
                    <a:pt x="155" y="104"/>
                  </a:cubicBezTo>
                  <a:cubicBezTo>
                    <a:pt x="155" y="105"/>
                    <a:pt x="155" y="105"/>
                    <a:pt x="155" y="105"/>
                  </a:cubicBezTo>
                  <a:cubicBezTo>
                    <a:pt x="154" y="105"/>
                    <a:pt x="154" y="105"/>
                    <a:pt x="154" y="105"/>
                  </a:cubicBezTo>
                  <a:cubicBezTo>
                    <a:pt x="153" y="103"/>
                    <a:pt x="153" y="103"/>
                    <a:pt x="153" y="103"/>
                  </a:cubicBezTo>
                  <a:cubicBezTo>
                    <a:pt x="152" y="103"/>
                    <a:pt x="152" y="103"/>
                    <a:pt x="152" y="103"/>
                  </a:cubicBezTo>
                  <a:cubicBezTo>
                    <a:pt x="152" y="102"/>
                    <a:pt x="152" y="102"/>
                    <a:pt x="152" y="102"/>
                  </a:cubicBezTo>
                  <a:cubicBezTo>
                    <a:pt x="152" y="102"/>
                    <a:pt x="152" y="102"/>
                    <a:pt x="152" y="102"/>
                  </a:cubicBezTo>
                  <a:cubicBezTo>
                    <a:pt x="151" y="101"/>
                    <a:pt x="151" y="101"/>
                    <a:pt x="151" y="101"/>
                  </a:cubicBezTo>
                  <a:cubicBezTo>
                    <a:pt x="150" y="100"/>
                    <a:pt x="150" y="100"/>
                    <a:pt x="150" y="100"/>
                  </a:cubicBezTo>
                  <a:cubicBezTo>
                    <a:pt x="150" y="100"/>
                    <a:pt x="150" y="100"/>
                    <a:pt x="150" y="100"/>
                  </a:cubicBezTo>
                  <a:cubicBezTo>
                    <a:pt x="150" y="100"/>
                    <a:pt x="150" y="100"/>
                    <a:pt x="150" y="100"/>
                  </a:cubicBezTo>
                  <a:cubicBezTo>
                    <a:pt x="150" y="100"/>
                    <a:pt x="150" y="100"/>
                    <a:pt x="150" y="100"/>
                  </a:cubicBezTo>
                  <a:cubicBezTo>
                    <a:pt x="150" y="101"/>
                    <a:pt x="150" y="101"/>
                    <a:pt x="150" y="101"/>
                  </a:cubicBezTo>
                  <a:cubicBezTo>
                    <a:pt x="151" y="101"/>
                    <a:pt x="151" y="101"/>
                    <a:pt x="151" y="101"/>
                  </a:cubicBezTo>
                  <a:cubicBezTo>
                    <a:pt x="151" y="102"/>
                    <a:pt x="151" y="102"/>
                    <a:pt x="151" y="102"/>
                  </a:cubicBezTo>
                  <a:cubicBezTo>
                    <a:pt x="150" y="102"/>
                    <a:pt x="150" y="102"/>
                    <a:pt x="150" y="102"/>
                  </a:cubicBezTo>
                  <a:cubicBezTo>
                    <a:pt x="149" y="102"/>
                    <a:pt x="149" y="102"/>
                    <a:pt x="149" y="102"/>
                  </a:cubicBezTo>
                  <a:cubicBezTo>
                    <a:pt x="149" y="102"/>
                    <a:pt x="149" y="102"/>
                    <a:pt x="149" y="102"/>
                  </a:cubicBezTo>
                  <a:cubicBezTo>
                    <a:pt x="148" y="101"/>
                    <a:pt x="148" y="101"/>
                    <a:pt x="148" y="101"/>
                  </a:cubicBezTo>
                  <a:cubicBezTo>
                    <a:pt x="148" y="100"/>
                    <a:pt x="148" y="100"/>
                    <a:pt x="148" y="100"/>
                  </a:cubicBezTo>
                  <a:cubicBezTo>
                    <a:pt x="148" y="101"/>
                    <a:pt x="148" y="101"/>
                    <a:pt x="148" y="101"/>
                  </a:cubicBezTo>
                  <a:cubicBezTo>
                    <a:pt x="148" y="101"/>
                    <a:pt x="148" y="101"/>
                    <a:pt x="148" y="101"/>
                  </a:cubicBezTo>
                  <a:cubicBezTo>
                    <a:pt x="149" y="102"/>
                    <a:pt x="149" y="102"/>
                    <a:pt x="149" y="102"/>
                  </a:cubicBezTo>
                  <a:cubicBezTo>
                    <a:pt x="150" y="103"/>
                    <a:pt x="150" y="103"/>
                    <a:pt x="150" y="103"/>
                  </a:cubicBezTo>
                  <a:cubicBezTo>
                    <a:pt x="151" y="103"/>
                    <a:pt x="151" y="103"/>
                    <a:pt x="151" y="103"/>
                  </a:cubicBezTo>
                  <a:cubicBezTo>
                    <a:pt x="152" y="103"/>
                    <a:pt x="152" y="103"/>
                    <a:pt x="152" y="103"/>
                  </a:cubicBezTo>
                  <a:cubicBezTo>
                    <a:pt x="154" y="105"/>
                    <a:pt x="154" y="105"/>
                    <a:pt x="154" y="105"/>
                  </a:cubicBezTo>
                  <a:cubicBezTo>
                    <a:pt x="154" y="105"/>
                    <a:pt x="154" y="105"/>
                    <a:pt x="154" y="105"/>
                  </a:cubicBezTo>
                  <a:cubicBezTo>
                    <a:pt x="154" y="106"/>
                    <a:pt x="154" y="106"/>
                    <a:pt x="154" y="106"/>
                  </a:cubicBezTo>
                  <a:cubicBezTo>
                    <a:pt x="153" y="106"/>
                    <a:pt x="153" y="106"/>
                    <a:pt x="153" y="106"/>
                  </a:cubicBezTo>
                  <a:cubicBezTo>
                    <a:pt x="153" y="105"/>
                    <a:pt x="153" y="105"/>
                    <a:pt x="153" y="105"/>
                  </a:cubicBezTo>
                  <a:cubicBezTo>
                    <a:pt x="152" y="105"/>
                    <a:pt x="152" y="105"/>
                    <a:pt x="152" y="105"/>
                  </a:cubicBezTo>
                  <a:cubicBezTo>
                    <a:pt x="152" y="106"/>
                    <a:pt x="152" y="106"/>
                    <a:pt x="152" y="106"/>
                  </a:cubicBezTo>
                  <a:cubicBezTo>
                    <a:pt x="151" y="106"/>
                    <a:pt x="151" y="106"/>
                    <a:pt x="151" y="106"/>
                  </a:cubicBezTo>
                  <a:cubicBezTo>
                    <a:pt x="150" y="106"/>
                    <a:pt x="150" y="106"/>
                    <a:pt x="150" y="106"/>
                  </a:cubicBezTo>
                  <a:cubicBezTo>
                    <a:pt x="150" y="106"/>
                    <a:pt x="150" y="106"/>
                    <a:pt x="150" y="106"/>
                  </a:cubicBezTo>
                  <a:cubicBezTo>
                    <a:pt x="149" y="106"/>
                    <a:pt x="149" y="106"/>
                    <a:pt x="149" y="106"/>
                  </a:cubicBezTo>
                  <a:cubicBezTo>
                    <a:pt x="150" y="105"/>
                    <a:pt x="150" y="105"/>
                    <a:pt x="150" y="105"/>
                  </a:cubicBezTo>
                  <a:cubicBezTo>
                    <a:pt x="149" y="105"/>
                    <a:pt x="149" y="105"/>
                    <a:pt x="149" y="105"/>
                  </a:cubicBezTo>
                  <a:cubicBezTo>
                    <a:pt x="149" y="105"/>
                    <a:pt x="149" y="105"/>
                    <a:pt x="149" y="105"/>
                  </a:cubicBezTo>
                  <a:cubicBezTo>
                    <a:pt x="149" y="105"/>
                    <a:pt x="149" y="105"/>
                    <a:pt x="149" y="105"/>
                  </a:cubicBezTo>
                  <a:cubicBezTo>
                    <a:pt x="149" y="106"/>
                    <a:pt x="149" y="106"/>
                    <a:pt x="149" y="106"/>
                  </a:cubicBezTo>
                  <a:cubicBezTo>
                    <a:pt x="149" y="106"/>
                    <a:pt x="149" y="106"/>
                    <a:pt x="149" y="106"/>
                  </a:cubicBezTo>
                  <a:cubicBezTo>
                    <a:pt x="150" y="107"/>
                    <a:pt x="150" y="107"/>
                    <a:pt x="150" y="107"/>
                  </a:cubicBezTo>
                  <a:cubicBezTo>
                    <a:pt x="150" y="107"/>
                    <a:pt x="150" y="107"/>
                    <a:pt x="150" y="107"/>
                  </a:cubicBezTo>
                  <a:cubicBezTo>
                    <a:pt x="151" y="107"/>
                    <a:pt x="151" y="107"/>
                    <a:pt x="151" y="107"/>
                  </a:cubicBezTo>
                  <a:cubicBezTo>
                    <a:pt x="152" y="106"/>
                    <a:pt x="152" y="106"/>
                    <a:pt x="152" y="106"/>
                  </a:cubicBezTo>
                  <a:cubicBezTo>
                    <a:pt x="152" y="106"/>
                    <a:pt x="152" y="106"/>
                    <a:pt x="152" y="106"/>
                  </a:cubicBezTo>
                  <a:cubicBezTo>
                    <a:pt x="153" y="106"/>
                    <a:pt x="153" y="106"/>
                    <a:pt x="153" y="106"/>
                  </a:cubicBezTo>
                  <a:cubicBezTo>
                    <a:pt x="153" y="107"/>
                    <a:pt x="153" y="107"/>
                    <a:pt x="153" y="107"/>
                  </a:cubicBezTo>
                  <a:cubicBezTo>
                    <a:pt x="153" y="107"/>
                    <a:pt x="153" y="107"/>
                    <a:pt x="153" y="107"/>
                  </a:cubicBezTo>
                  <a:cubicBezTo>
                    <a:pt x="153" y="108"/>
                    <a:pt x="153" y="108"/>
                    <a:pt x="153" y="108"/>
                  </a:cubicBezTo>
                  <a:cubicBezTo>
                    <a:pt x="153" y="109"/>
                    <a:pt x="153" y="109"/>
                    <a:pt x="153" y="109"/>
                  </a:cubicBezTo>
                  <a:cubicBezTo>
                    <a:pt x="152" y="109"/>
                    <a:pt x="152" y="109"/>
                    <a:pt x="152" y="109"/>
                  </a:cubicBezTo>
                  <a:cubicBezTo>
                    <a:pt x="152" y="109"/>
                    <a:pt x="152" y="109"/>
                    <a:pt x="152" y="109"/>
                  </a:cubicBezTo>
                  <a:cubicBezTo>
                    <a:pt x="153" y="110"/>
                    <a:pt x="153" y="110"/>
                    <a:pt x="153" y="110"/>
                  </a:cubicBezTo>
                  <a:cubicBezTo>
                    <a:pt x="153" y="109"/>
                    <a:pt x="153" y="109"/>
                    <a:pt x="153" y="109"/>
                  </a:cubicBezTo>
                  <a:cubicBezTo>
                    <a:pt x="154" y="110"/>
                    <a:pt x="154" y="110"/>
                    <a:pt x="154" y="110"/>
                  </a:cubicBezTo>
                  <a:cubicBezTo>
                    <a:pt x="155" y="110"/>
                    <a:pt x="155" y="110"/>
                    <a:pt x="155" y="110"/>
                  </a:cubicBezTo>
                  <a:cubicBezTo>
                    <a:pt x="156" y="111"/>
                    <a:pt x="156" y="111"/>
                    <a:pt x="156" y="111"/>
                  </a:cubicBezTo>
                  <a:cubicBezTo>
                    <a:pt x="156" y="110"/>
                    <a:pt x="156" y="110"/>
                    <a:pt x="156" y="110"/>
                  </a:cubicBezTo>
                  <a:cubicBezTo>
                    <a:pt x="157" y="110"/>
                    <a:pt x="157" y="110"/>
                    <a:pt x="157" y="110"/>
                  </a:cubicBezTo>
                  <a:cubicBezTo>
                    <a:pt x="157" y="110"/>
                    <a:pt x="157" y="110"/>
                    <a:pt x="157" y="110"/>
                  </a:cubicBezTo>
                  <a:cubicBezTo>
                    <a:pt x="157" y="111"/>
                    <a:pt x="157" y="111"/>
                    <a:pt x="157" y="111"/>
                  </a:cubicBezTo>
                  <a:cubicBezTo>
                    <a:pt x="157" y="111"/>
                    <a:pt x="157" y="111"/>
                    <a:pt x="157" y="111"/>
                  </a:cubicBezTo>
                  <a:cubicBezTo>
                    <a:pt x="157" y="112"/>
                    <a:pt x="157" y="112"/>
                    <a:pt x="157" y="112"/>
                  </a:cubicBezTo>
                  <a:cubicBezTo>
                    <a:pt x="158" y="112"/>
                    <a:pt x="158" y="112"/>
                    <a:pt x="158" y="112"/>
                  </a:cubicBezTo>
                  <a:cubicBezTo>
                    <a:pt x="157" y="113"/>
                    <a:pt x="157" y="113"/>
                    <a:pt x="157" y="113"/>
                  </a:cubicBezTo>
                  <a:cubicBezTo>
                    <a:pt x="157" y="114"/>
                    <a:pt x="157" y="114"/>
                    <a:pt x="157" y="114"/>
                  </a:cubicBezTo>
                  <a:cubicBezTo>
                    <a:pt x="156" y="114"/>
                    <a:pt x="156" y="114"/>
                    <a:pt x="156" y="114"/>
                  </a:cubicBezTo>
                  <a:cubicBezTo>
                    <a:pt x="155" y="114"/>
                    <a:pt x="155" y="114"/>
                    <a:pt x="155" y="114"/>
                  </a:cubicBezTo>
                  <a:cubicBezTo>
                    <a:pt x="155" y="114"/>
                    <a:pt x="155" y="114"/>
                    <a:pt x="155" y="114"/>
                  </a:cubicBezTo>
                  <a:cubicBezTo>
                    <a:pt x="154" y="113"/>
                    <a:pt x="154" y="113"/>
                    <a:pt x="154" y="113"/>
                  </a:cubicBezTo>
                  <a:cubicBezTo>
                    <a:pt x="154" y="113"/>
                    <a:pt x="154" y="113"/>
                    <a:pt x="154" y="113"/>
                  </a:cubicBezTo>
                  <a:cubicBezTo>
                    <a:pt x="154" y="112"/>
                    <a:pt x="154" y="112"/>
                    <a:pt x="154" y="112"/>
                  </a:cubicBezTo>
                  <a:cubicBezTo>
                    <a:pt x="153" y="112"/>
                    <a:pt x="153" y="112"/>
                    <a:pt x="153" y="112"/>
                  </a:cubicBezTo>
                  <a:cubicBezTo>
                    <a:pt x="153" y="111"/>
                    <a:pt x="153" y="111"/>
                    <a:pt x="153" y="111"/>
                  </a:cubicBezTo>
                  <a:cubicBezTo>
                    <a:pt x="152" y="111"/>
                    <a:pt x="152" y="111"/>
                    <a:pt x="152" y="111"/>
                  </a:cubicBezTo>
                  <a:cubicBezTo>
                    <a:pt x="151" y="111"/>
                    <a:pt x="151" y="111"/>
                    <a:pt x="151" y="111"/>
                  </a:cubicBezTo>
                  <a:cubicBezTo>
                    <a:pt x="151" y="111"/>
                    <a:pt x="151" y="111"/>
                    <a:pt x="151" y="111"/>
                  </a:cubicBezTo>
                  <a:cubicBezTo>
                    <a:pt x="150" y="111"/>
                    <a:pt x="150" y="111"/>
                    <a:pt x="150" y="111"/>
                  </a:cubicBezTo>
                  <a:cubicBezTo>
                    <a:pt x="150" y="111"/>
                    <a:pt x="150" y="111"/>
                    <a:pt x="150" y="111"/>
                  </a:cubicBezTo>
                  <a:cubicBezTo>
                    <a:pt x="149" y="110"/>
                    <a:pt x="149" y="110"/>
                    <a:pt x="149" y="110"/>
                  </a:cubicBezTo>
                  <a:cubicBezTo>
                    <a:pt x="149" y="110"/>
                    <a:pt x="149" y="110"/>
                    <a:pt x="149" y="110"/>
                  </a:cubicBezTo>
                  <a:cubicBezTo>
                    <a:pt x="149" y="110"/>
                    <a:pt x="149" y="110"/>
                    <a:pt x="149" y="110"/>
                  </a:cubicBezTo>
                  <a:cubicBezTo>
                    <a:pt x="149" y="110"/>
                    <a:pt x="149" y="110"/>
                    <a:pt x="149" y="110"/>
                  </a:cubicBezTo>
                  <a:cubicBezTo>
                    <a:pt x="149" y="111"/>
                    <a:pt x="149" y="111"/>
                    <a:pt x="149" y="111"/>
                  </a:cubicBezTo>
                  <a:cubicBezTo>
                    <a:pt x="149" y="112"/>
                    <a:pt x="149" y="112"/>
                    <a:pt x="149" y="112"/>
                  </a:cubicBezTo>
                  <a:cubicBezTo>
                    <a:pt x="149" y="112"/>
                    <a:pt x="149" y="112"/>
                    <a:pt x="149" y="112"/>
                  </a:cubicBezTo>
                  <a:cubicBezTo>
                    <a:pt x="148" y="112"/>
                    <a:pt x="148" y="112"/>
                    <a:pt x="148" y="112"/>
                  </a:cubicBezTo>
                  <a:cubicBezTo>
                    <a:pt x="148" y="112"/>
                    <a:pt x="148" y="112"/>
                    <a:pt x="148" y="112"/>
                  </a:cubicBezTo>
                  <a:cubicBezTo>
                    <a:pt x="147" y="113"/>
                    <a:pt x="147" y="113"/>
                    <a:pt x="147" y="113"/>
                  </a:cubicBezTo>
                  <a:cubicBezTo>
                    <a:pt x="148" y="113"/>
                    <a:pt x="148" y="113"/>
                    <a:pt x="148" y="113"/>
                  </a:cubicBezTo>
                  <a:cubicBezTo>
                    <a:pt x="148" y="113"/>
                    <a:pt x="148" y="113"/>
                    <a:pt x="148" y="113"/>
                  </a:cubicBezTo>
                  <a:cubicBezTo>
                    <a:pt x="148" y="114"/>
                    <a:pt x="148" y="114"/>
                    <a:pt x="148" y="114"/>
                  </a:cubicBezTo>
                  <a:cubicBezTo>
                    <a:pt x="147" y="114"/>
                    <a:pt x="147" y="114"/>
                    <a:pt x="147" y="114"/>
                  </a:cubicBezTo>
                  <a:cubicBezTo>
                    <a:pt x="147" y="115"/>
                    <a:pt x="147" y="115"/>
                    <a:pt x="147" y="115"/>
                  </a:cubicBezTo>
                  <a:cubicBezTo>
                    <a:pt x="147" y="115"/>
                    <a:pt x="147" y="115"/>
                    <a:pt x="147" y="115"/>
                  </a:cubicBezTo>
                  <a:cubicBezTo>
                    <a:pt x="147" y="115"/>
                    <a:pt x="147" y="115"/>
                    <a:pt x="147" y="115"/>
                  </a:cubicBezTo>
                  <a:cubicBezTo>
                    <a:pt x="147" y="115"/>
                    <a:pt x="147" y="115"/>
                    <a:pt x="147" y="115"/>
                  </a:cubicBezTo>
                  <a:cubicBezTo>
                    <a:pt x="148" y="116"/>
                    <a:pt x="148" y="116"/>
                    <a:pt x="148" y="116"/>
                  </a:cubicBezTo>
                  <a:cubicBezTo>
                    <a:pt x="148" y="116"/>
                    <a:pt x="148" y="116"/>
                    <a:pt x="148" y="116"/>
                  </a:cubicBezTo>
                  <a:cubicBezTo>
                    <a:pt x="148" y="117"/>
                    <a:pt x="148" y="117"/>
                    <a:pt x="148" y="117"/>
                  </a:cubicBezTo>
                  <a:cubicBezTo>
                    <a:pt x="148" y="118"/>
                    <a:pt x="148" y="118"/>
                    <a:pt x="148" y="118"/>
                  </a:cubicBezTo>
                  <a:cubicBezTo>
                    <a:pt x="148" y="118"/>
                    <a:pt x="148" y="118"/>
                    <a:pt x="148" y="118"/>
                  </a:cubicBezTo>
                  <a:cubicBezTo>
                    <a:pt x="149" y="118"/>
                    <a:pt x="149" y="118"/>
                    <a:pt x="149" y="118"/>
                  </a:cubicBezTo>
                  <a:cubicBezTo>
                    <a:pt x="149" y="117"/>
                    <a:pt x="149" y="117"/>
                    <a:pt x="149" y="117"/>
                  </a:cubicBezTo>
                  <a:cubicBezTo>
                    <a:pt x="149" y="117"/>
                    <a:pt x="149" y="117"/>
                    <a:pt x="149" y="117"/>
                  </a:cubicBezTo>
                  <a:cubicBezTo>
                    <a:pt x="148" y="116"/>
                    <a:pt x="148" y="116"/>
                    <a:pt x="148" y="116"/>
                  </a:cubicBezTo>
                  <a:cubicBezTo>
                    <a:pt x="149" y="116"/>
                    <a:pt x="149" y="116"/>
                    <a:pt x="149" y="116"/>
                  </a:cubicBezTo>
                  <a:cubicBezTo>
                    <a:pt x="149" y="115"/>
                    <a:pt x="149" y="115"/>
                    <a:pt x="149" y="115"/>
                  </a:cubicBezTo>
                  <a:cubicBezTo>
                    <a:pt x="149" y="115"/>
                    <a:pt x="149" y="115"/>
                    <a:pt x="149" y="115"/>
                  </a:cubicBezTo>
                  <a:cubicBezTo>
                    <a:pt x="149" y="116"/>
                    <a:pt x="149" y="116"/>
                    <a:pt x="149" y="116"/>
                  </a:cubicBezTo>
                  <a:cubicBezTo>
                    <a:pt x="150" y="116"/>
                    <a:pt x="150" y="116"/>
                    <a:pt x="150" y="116"/>
                  </a:cubicBezTo>
                  <a:cubicBezTo>
                    <a:pt x="150" y="117"/>
                    <a:pt x="150" y="117"/>
                    <a:pt x="150" y="117"/>
                  </a:cubicBezTo>
                  <a:cubicBezTo>
                    <a:pt x="151" y="117"/>
                    <a:pt x="151" y="117"/>
                    <a:pt x="151" y="117"/>
                  </a:cubicBezTo>
                  <a:cubicBezTo>
                    <a:pt x="151" y="117"/>
                    <a:pt x="151" y="117"/>
                    <a:pt x="151" y="117"/>
                  </a:cubicBezTo>
                  <a:cubicBezTo>
                    <a:pt x="151" y="117"/>
                    <a:pt x="151" y="117"/>
                    <a:pt x="151" y="117"/>
                  </a:cubicBezTo>
                  <a:cubicBezTo>
                    <a:pt x="152" y="117"/>
                    <a:pt x="152" y="117"/>
                    <a:pt x="152" y="117"/>
                  </a:cubicBezTo>
                  <a:cubicBezTo>
                    <a:pt x="152" y="117"/>
                    <a:pt x="152" y="117"/>
                    <a:pt x="152" y="117"/>
                  </a:cubicBezTo>
                  <a:cubicBezTo>
                    <a:pt x="153" y="117"/>
                    <a:pt x="153" y="117"/>
                    <a:pt x="153" y="117"/>
                  </a:cubicBezTo>
                  <a:cubicBezTo>
                    <a:pt x="153" y="117"/>
                    <a:pt x="153" y="117"/>
                    <a:pt x="153" y="117"/>
                  </a:cubicBezTo>
                  <a:cubicBezTo>
                    <a:pt x="153" y="117"/>
                    <a:pt x="153" y="117"/>
                    <a:pt x="153" y="117"/>
                  </a:cubicBezTo>
                  <a:cubicBezTo>
                    <a:pt x="153" y="118"/>
                    <a:pt x="153" y="118"/>
                    <a:pt x="153" y="118"/>
                  </a:cubicBezTo>
                  <a:cubicBezTo>
                    <a:pt x="153" y="118"/>
                    <a:pt x="153" y="118"/>
                    <a:pt x="153" y="118"/>
                  </a:cubicBezTo>
                  <a:cubicBezTo>
                    <a:pt x="152" y="119"/>
                    <a:pt x="152" y="119"/>
                    <a:pt x="152" y="119"/>
                  </a:cubicBezTo>
                  <a:cubicBezTo>
                    <a:pt x="152" y="120"/>
                    <a:pt x="152" y="120"/>
                    <a:pt x="152" y="120"/>
                  </a:cubicBezTo>
                  <a:cubicBezTo>
                    <a:pt x="152" y="121"/>
                    <a:pt x="152" y="121"/>
                    <a:pt x="152" y="121"/>
                  </a:cubicBezTo>
                  <a:cubicBezTo>
                    <a:pt x="152" y="121"/>
                    <a:pt x="152" y="121"/>
                    <a:pt x="152" y="121"/>
                  </a:cubicBezTo>
                  <a:cubicBezTo>
                    <a:pt x="151" y="121"/>
                    <a:pt x="151" y="121"/>
                    <a:pt x="151" y="121"/>
                  </a:cubicBezTo>
                  <a:cubicBezTo>
                    <a:pt x="151" y="121"/>
                    <a:pt x="151" y="121"/>
                    <a:pt x="151" y="121"/>
                  </a:cubicBezTo>
                  <a:cubicBezTo>
                    <a:pt x="150" y="121"/>
                    <a:pt x="150" y="121"/>
                    <a:pt x="150" y="121"/>
                  </a:cubicBezTo>
                  <a:cubicBezTo>
                    <a:pt x="149" y="121"/>
                    <a:pt x="149" y="121"/>
                    <a:pt x="149" y="121"/>
                  </a:cubicBezTo>
                  <a:cubicBezTo>
                    <a:pt x="149" y="121"/>
                    <a:pt x="149" y="121"/>
                    <a:pt x="149" y="121"/>
                  </a:cubicBezTo>
                  <a:cubicBezTo>
                    <a:pt x="148" y="121"/>
                    <a:pt x="148" y="121"/>
                    <a:pt x="148" y="121"/>
                  </a:cubicBezTo>
                  <a:cubicBezTo>
                    <a:pt x="148" y="122"/>
                    <a:pt x="148" y="122"/>
                    <a:pt x="148" y="122"/>
                  </a:cubicBezTo>
                  <a:cubicBezTo>
                    <a:pt x="148" y="122"/>
                    <a:pt x="148" y="122"/>
                    <a:pt x="148" y="122"/>
                  </a:cubicBezTo>
                  <a:cubicBezTo>
                    <a:pt x="147" y="122"/>
                    <a:pt x="147" y="122"/>
                    <a:pt x="147" y="122"/>
                  </a:cubicBezTo>
                  <a:cubicBezTo>
                    <a:pt x="147" y="122"/>
                    <a:pt x="147" y="122"/>
                    <a:pt x="147" y="122"/>
                  </a:cubicBezTo>
                  <a:cubicBezTo>
                    <a:pt x="147" y="122"/>
                    <a:pt x="147" y="122"/>
                    <a:pt x="147" y="122"/>
                  </a:cubicBezTo>
                  <a:cubicBezTo>
                    <a:pt x="147" y="123"/>
                    <a:pt x="147" y="123"/>
                    <a:pt x="147" y="123"/>
                  </a:cubicBezTo>
                  <a:cubicBezTo>
                    <a:pt x="146" y="123"/>
                    <a:pt x="146" y="123"/>
                    <a:pt x="146" y="123"/>
                  </a:cubicBezTo>
                  <a:cubicBezTo>
                    <a:pt x="146" y="123"/>
                    <a:pt x="146" y="123"/>
                    <a:pt x="146" y="123"/>
                  </a:cubicBezTo>
                  <a:cubicBezTo>
                    <a:pt x="145" y="122"/>
                    <a:pt x="145" y="122"/>
                    <a:pt x="145" y="122"/>
                  </a:cubicBezTo>
                  <a:cubicBezTo>
                    <a:pt x="144" y="122"/>
                    <a:pt x="144" y="122"/>
                    <a:pt x="144" y="122"/>
                  </a:cubicBezTo>
                  <a:cubicBezTo>
                    <a:pt x="143" y="121"/>
                    <a:pt x="143" y="121"/>
                    <a:pt x="143" y="121"/>
                  </a:cubicBezTo>
                  <a:cubicBezTo>
                    <a:pt x="141" y="119"/>
                    <a:pt x="141" y="119"/>
                    <a:pt x="141" y="119"/>
                  </a:cubicBezTo>
                  <a:cubicBezTo>
                    <a:pt x="141" y="119"/>
                    <a:pt x="141" y="119"/>
                    <a:pt x="141" y="119"/>
                  </a:cubicBezTo>
                  <a:cubicBezTo>
                    <a:pt x="141" y="118"/>
                    <a:pt x="141" y="118"/>
                    <a:pt x="141" y="118"/>
                  </a:cubicBezTo>
                  <a:cubicBezTo>
                    <a:pt x="141" y="118"/>
                    <a:pt x="141" y="118"/>
                    <a:pt x="141" y="118"/>
                  </a:cubicBezTo>
                  <a:cubicBezTo>
                    <a:pt x="142" y="118"/>
                    <a:pt x="142" y="118"/>
                    <a:pt x="142" y="118"/>
                  </a:cubicBezTo>
                  <a:cubicBezTo>
                    <a:pt x="142" y="118"/>
                    <a:pt x="142" y="118"/>
                    <a:pt x="142" y="118"/>
                  </a:cubicBezTo>
                  <a:cubicBezTo>
                    <a:pt x="142" y="119"/>
                    <a:pt x="142" y="119"/>
                    <a:pt x="142" y="119"/>
                  </a:cubicBezTo>
                  <a:cubicBezTo>
                    <a:pt x="144" y="119"/>
                    <a:pt x="144" y="119"/>
                    <a:pt x="144" y="119"/>
                  </a:cubicBezTo>
                  <a:cubicBezTo>
                    <a:pt x="145" y="120"/>
                    <a:pt x="145" y="120"/>
                    <a:pt x="145" y="120"/>
                  </a:cubicBezTo>
                  <a:cubicBezTo>
                    <a:pt x="145" y="120"/>
                    <a:pt x="145" y="120"/>
                    <a:pt x="145" y="120"/>
                  </a:cubicBezTo>
                  <a:cubicBezTo>
                    <a:pt x="146" y="120"/>
                    <a:pt x="146" y="120"/>
                    <a:pt x="146" y="120"/>
                  </a:cubicBezTo>
                  <a:cubicBezTo>
                    <a:pt x="146" y="119"/>
                    <a:pt x="146" y="119"/>
                    <a:pt x="146" y="119"/>
                  </a:cubicBezTo>
                  <a:cubicBezTo>
                    <a:pt x="146" y="119"/>
                    <a:pt x="146" y="119"/>
                    <a:pt x="146" y="119"/>
                  </a:cubicBezTo>
                  <a:cubicBezTo>
                    <a:pt x="145" y="119"/>
                    <a:pt x="145" y="119"/>
                    <a:pt x="145" y="119"/>
                  </a:cubicBezTo>
                  <a:cubicBezTo>
                    <a:pt x="145" y="119"/>
                    <a:pt x="145" y="119"/>
                    <a:pt x="145" y="119"/>
                  </a:cubicBezTo>
                  <a:cubicBezTo>
                    <a:pt x="144" y="119"/>
                    <a:pt x="144" y="119"/>
                    <a:pt x="144" y="119"/>
                  </a:cubicBezTo>
                  <a:cubicBezTo>
                    <a:pt x="143" y="118"/>
                    <a:pt x="143" y="118"/>
                    <a:pt x="143" y="118"/>
                  </a:cubicBezTo>
                  <a:cubicBezTo>
                    <a:pt x="142" y="118"/>
                    <a:pt x="142" y="118"/>
                    <a:pt x="142" y="118"/>
                  </a:cubicBezTo>
                  <a:cubicBezTo>
                    <a:pt x="141" y="118"/>
                    <a:pt x="141" y="118"/>
                    <a:pt x="141" y="118"/>
                  </a:cubicBezTo>
                  <a:cubicBezTo>
                    <a:pt x="141" y="117"/>
                    <a:pt x="141" y="117"/>
                    <a:pt x="141" y="117"/>
                  </a:cubicBezTo>
                  <a:cubicBezTo>
                    <a:pt x="141" y="117"/>
                    <a:pt x="141" y="117"/>
                    <a:pt x="141" y="117"/>
                  </a:cubicBezTo>
                  <a:cubicBezTo>
                    <a:pt x="140" y="117"/>
                    <a:pt x="140" y="117"/>
                    <a:pt x="140" y="117"/>
                  </a:cubicBezTo>
                  <a:cubicBezTo>
                    <a:pt x="140" y="117"/>
                    <a:pt x="140" y="117"/>
                    <a:pt x="140" y="117"/>
                  </a:cubicBezTo>
                  <a:cubicBezTo>
                    <a:pt x="140" y="117"/>
                    <a:pt x="140" y="117"/>
                    <a:pt x="140" y="117"/>
                  </a:cubicBezTo>
                  <a:cubicBezTo>
                    <a:pt x="140" y="118"/>
                    <a:pt x="140" y="118"/>
                    <a:pt x="140" y="118"/>
                  </a:cubicBezTo>
                  <a:cubicBezTo>
                    <a:pt x="140" y="119"/>
                    <a:pt x="140" y="119"/>
                    <a:pt x="140" y="119"/>
                  </a:cubicBezTo>
                  <a:cubicBezTo>
                    <a:pt x="140" y="120"/>
                    <a:pt x="140" y="120"/>
                    <a:pt x="140" y="120"/>
                  </a:cubicBezTo>
                  <a:cubicBezTo>
                    <a:pt x="139" y="120"/>
                    <a:pt x="139" y="120"/>
                    <a:pt x="139" y="120"/>
                  </a:cubicBezTo>
                  <a:cubicBezTo>
                    <a:pt x="139" y="120"/>
                    <a:pt x="139" y="120"/>
                    <a:pt x="139" y="120"/>
                  </a:cubicBezTo>
                  <a:cubicBezTo>
                    <a:pt x="138" y="118"/>
                    <a:pt x="138" y="118"/>
                    <a:pt x="138" y="118"/>
                  </a:cubicBezTo>
                  <a:cubicBezTo>
                    <a:pt x="137" y="117"/>
                    <a:pt x="137" y="117"/>
                    <a:pt x="137" y="117"/>
                  </a:cubicBezTo>
                  <a:cubicBezTo>
                    <a:pt x="137" y="116"/>
                    <a:pt x="137" y="116"/>
                    <a:pt x="137"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7"/>
                    <a:pt x="136" y="117"/>
                    <a:pt x="136" y="117"/>
                  </a:cubicBezTo>
                  <a:cubicBezTo>
                    <a:pt x="137" y="118"/>
                    <a:pt x="137" y="118"/>
                    <a:pt x="137" y="118"/>
                  </a:cubicBezTo>
                  <a:cubicBezTo>
                    <a:pt x="137" y="119"/>
                    <a:pt x="137" y="119"/>
                    <a:pt x="137" y="119"/>
                  </a:cubicBezTo>
                  <a:cubicBezTo>
                    <a:pt x="138" y="119"/>
                    <a:pt x="138" y="119"/>
                    <a:pt x="138" y="119"/>
                  </a:cubicBezTo>
                  <a:cubicBezTo>
                    <a:pt x="138" y="119"/>
                    <a:pt x="138" y="119"/>
                    <a:pt x="138" y="119"/>
                  </a:cubicBezTo>
                  <a:cubicBezTo>
                    <a:pt x="138" y="120"/>
                    <a:pt x="138" y="120"/>
                    <a:pt x="138" y="120"/>
                  </a:cubicBezTo>
                  <a:cubicBezTo>
                    <a:pt x="138" y="120"/>
                    <a:pt x="138" y="120"/>
                    <a:pt x="138" y="120"/>
                  </a:cubicBezTo>
                  <a:cubicBezTo>
                    <a:pt x="137" y="120"/>
                    <a:pt x="137" y="120"/>
                    <a:pt x="137" y="120"/>
                  </a:cubicBezTo>
                  <a:cubicBezTo>
                    <a:pt x="136" y="120"/>
                    <a:pt x="136" y="120"/>
                    <a:pt x="136" y="120"/>
                  </a:cubicBezTo>
                  <a:cubicBezTo>
                    <a:pt x="136" y="121"/>
                    <a:pt x="136" y="121"/>
                    <a:pt x="136" y="121"/>
                  </a:cubicBezTo>
                  <a:cubicBezTo>
                    <a:pt x="135" y="121"/>
                    <a:pt x="135" y="121"/>
                    <a:pt x="135" y="121"/>
                  </a:cubicBezTo>
                  <a:cubicBezTo>
                    <a:pt x="135" y="121"/>
                    <a:pt x="135" y="121"/>
                    <a:pt x="135" y="121"/>
                  </a:cubicBezTo>
                  <a:cubicBezTo>
                    <a:pt x="134" y="122"/>
                    <a:pt x="134" y="122"/>
                    <a:pt x="134" y="122"/>
                  </a:cubicBezTo>
                  <a:cubicBezTo>
                    <a:pt x="134" y="122"/>
                    <a:pt x="134" y="122"/>
                    <a:pt x="134" y="122"/>
                  </a:cubicBezTo>
                  <a:cubicBezTo>
                    <a:pt x="133" y="121"/>
                    <a:pt x="133" y="121"/>
                    <a:pt x="133" y="121"/>
                  </a:cubicBezTo>
                  <a:cubicBezTo>
                    <a:pt x="133" y="121"/>
                    <a:pt x="133" y="121"/>
                    <a:pt x="133" y="121"/>
                  </a:cubicBezTo>
                  <a:cubicBezTo>
                    <a:pt x="132" y="121"/>
                    <a:pt x="132" y="121"/>
                    <a:pt x="132" y="121"/>
                  </a:cubicBezTo>
                  <a:cubicBezTo>
                    <a:pt x="132" y="120"/>
                    <a:pt x="132" y="120"/>
                    <a:pt x="132" y="120"/>
                  </a:cubicBezTo>
                  <a:cubicBezTo>
                    <a:pt x="131" y="120"/>
                    <a:pt x="131" y="120"/>
                    <a:pt x="131" y="120"/>
                  </a:cubicBezTo>
                  <a:cubicBezTo>
                    <a:pt x="131" y="120"/>
                    <a:pt x="131" y="120"/>
                    <a:pt x="131" y="120"/>
                  </a:cubicBezTo>
                  <a:cubicBezTo>
                    <a:pt x="131" y="119"/>
                    <a:pt x="131" y="119"/>
                    <a:pt x="131" y="119"/>
                  </a:cubicBezTo>
                  <a:cubicBezTo>
                    <a:pt x="130" y="119"/>
                    <a:pt x="130" y="119"/>
                    <a:pt x="130" y="119"/>
                  </a:cubicBezTo>
                  <a:cubicBezTo>
                    <a:pt x="130" y="119"/>
                    <a:pt x="130" y="119"/>
                    <a:pt x="130" y="119"/>
                  </a:cubicBezTo>
                  <a:cubicBezTo>
                    <a:pt x="130" y="119"/>
                    <a:pt x="130" y="119"/>
                    <a:pt x="130" y="119"/>
                  </a:cubicBezTo>
                  <a:cubicBezTo>
                    <a:pt x="130" y="119"/>
                    <a:pt x="130" y="119"/>
                    <a:pt x="130" y="119"/>
                  </a:cubicBezTo>
                  <a:cubicBezTo>
                    <a:pt x="130" y="120"/>
                    <a:pt x="130" y="120"/>
                    <a:pt x="130" y="120"/>
                  </a:cubicBezTo>
                  <a:cubicBezTo>
                    <a:pt x="131" y="120"/>
                    <a:pt x="131" y="120"/>
                    <a:pt x="131" y="120"/>
                  </a:cubicBezTo>
                  <a:cubicBezTo>
                    <a:pt x="132" y="121"/>
                    <a:pt x="132" y="121"/>
                    <a:pt x="132" y="121"/>
                  </a:cubicBezTo>
                  <a:cubicBezTo>
                    <a:pt x="132" y="121"/>
                    <a:pt x="132" y="121"/>
                    <a:pt x="132" y="121"/>
                  </a:cubicBezTo>
                  <a:cubicBezTo>
                    <a:pt x="132" y="122"/>
                    <a:pt x="132" y="122"/>
                    <a:pt x="132" y="122"/>
                  </a:cubicBezTo>
                  <a:cubicBezTo>
                    <a:pt x="132" y="122"/>
                    <a:pt x="132" y="122"/>
                    <a:pt x="132" y="122"/>
                  </a:cubicBezTo>
                  <a:cubicBezTo>
                    <a:pt x="130" y="122"/>
                    <a:pt x="130" y="122"/>
                    <a:pt x="130" y="122"/>
                  </a:cubicBezTo>
                  <a:cubicBezTo>
                    <a:pt x="129" y="122"/>
                    <a:pt x="129" y="122"/>
                    <a:pt x="129" y="122"/>
                  </a:cubicBezTo>
                  <a:cubicBezTo>
                    <a:pt x="129" y="122"/>
                    <a:pt x="129" y="122"/>
                    <a:pt x="129" y="122"/>
                  </a:cubicBezTo>
                  <a:cubicBezTo>
                    <a:pt x="128" y="123"/>
                    <a:pt x="128" y="123"/>
                    <a:pt x="128" y="123"/>
                  </a:cubicBezTo>
                  <a:cubicBezTo>
                    <a:pt x="128" y="123"/>
                    <a:pt x="128" y="123"/>
                    <a:pt x="128" y="123"/>
                  </a:cubicBezTo>
                  <a:cubicBezTo>
                    <a:pt x="129" y="123"/>
                    <a:pt x="129" y="123"/>
                    <a:pt x="129" y="123"/>
                  </a:cubicBezTo>
                  <a:cubicBezTo>
                    <a:pt x="129" y="123"/>
                    <a:pt x="129" y="123"/>
                    <a:pt x="129" y="123"/>
                  </a:cubicBezTo>
                  <a:cubicBezTo>
                    <a:pt x="129" y="123"/>
                    <a:pt x="129" y="123"/>
                    <a:pt x="129" y="123"/>
                  </a:cubicBezTo>
                  <a:cubicBezTo>
                    <a:pt x="130" y="123"/>
                    <a:pt x="130" y="123"/>
                    <a:pt x="130" y="123"/>
                  </a:cubicBezTo>
                  <a:cubicBezTo>
                    <a:pt x="130" y="123"/>
                    <a:pt x="130" y="123"/>
                    <a:pt x="130" y="123"/>
                  </a:cubicBezTo>
                  <a:cubicBezTo>
                    <a:pt x="130" y="123"/>
                    <a:pt x="130" y="123"/>
                    <a:pt x="130" y="123"/>
                  </a:cubicBezTo>
                  <a:cubicBezTo>
                    <a:pt x="130" y="123"/>
                    <a:pt x="131" y="123"/>
                    <a:pt x="131" y="123"/>
                  </a:cubicBezTo>
                  <a:cubicBezTo>
                    <a:pt x="131" y="123"/>
                    <a:pt x="132" y="123"/>
                    <a:pt x="132" y="123"/>
                  </a:cubicBezTo>
                  <a:cubicBezTo>
                    <a:pt x="132" y="123"/>
                    <a:pt x="132" y="123"/>
                    <a:pt x="132" y="123"/>
                  </a:cubicBezTo>
                  <a:cubicBezTo>
                    <a:pt x="132" y="122"/>
                    <a:pt x="132" y="122"/>
                    <a:pt x="132" y="122"/>
                  </a:cubicBezTo>
                  <a:cubicBezTo>
                    <a:pt x="133" y="122"/>
                    <a:pt x="133" y="122"/>
                    <a:pt x="133" y="122"/>
                  </a:cubicBezTo>
                  <a:cubicBezTo>
                    <a:pt x="134" y="122"/>
                    <a:pt x="134" y="122"/>
                    <a:pt x="134" y="122"/>
                  </a:cubicBezTo>
                  <a:cubicBezTo>
                    <a:pt x="135" y="122"/>
                    <a:pt x="135" y="122"/>
                    <a:pt x="135" y="122"/>
                  </a:cubicBezTo>
                  <a:cubicBezTo>
                    <a:pt x="135" y="122"/>
                    <a:pt x="135" y="122"/>
                    <a:pt x="135" y="122"/>
                  </a:cubicBezTo>
                  <a:cubicBezTo>
                    <a:pt x="135" y="123"/>
                    <a:pt x="135" y="123"/>
                    <a:pt x="135" y="123"/>
                  </a:cubicBezTo>
                  <a:cubicBezTo>
                    <a:pt x="136" y="123"/>
                    <a:pt x="136" y="123"/>
                    <a:pt x="136" y="123"/>
                  </a:cubicBezTo>
                  <a:cubicBezTo>
                    <a:pt x="137" y="123"/>
                    <a:pt x="137" y="123"/>
                    <a:pt x="137" y="123"/>
                  </a:cubicBezTo>
                  <a:cubicBezTo>
                    <a:pt x="137" y="124"/>
                    <a:pt x="137" y="124"/>
                    <a:pt x="137" y="124"/>
                  </a:cubicBezTo>
                  <a:cubicBezTo>
                    <a:pt x="137" y="124"/>
                    <a:pt x="137" y="124"/>
                    <a:pt x="137" y="124"/>
                  </a:cubicBezTo>
                  <a:cubicBezTo>
                    <a:pt x="137" y="124"/>
                    <a:pt x="137" y="124"/>
                    <a:pt x="137" y="124"/>
                  </a:cubicBezTo>
                  <a:cubicBezTo>
                    <a:pt x="136" y="125"/>
                    <a:pt x="136" y="125"/>
                    <a:pt x="136" y="125"/>
                  </a:cubicBezTo>
                  <a:cubicBezTo>
                    <a:pt x="135" y="125"/>
                    <a:pt x="135" y="125"/>
                    <a:pt x="135" y="125"/>
                  </a:cubicBezTo>
                  <a:cubicBezTo>
                    <a:pt x="135" y="125"/>
                    <a:pt x="135" y="125"/>
                    <a:pt x="135" y="125"/>
                  </a:cubicBezTo>
                  <a:cubicBezTo>
                    <a:pt x="134" y="125"/>
                    <a:pt x="134" y="125"/>
                    <a:pt x="134" y="125"/>
                  </a:cubicBezTo>
                  <a:cubicBezTo>
                    <a:pt x="133" y="126"/>
                    <a:pt x="133" y="126"/>
                    <a:pt x="133" y="126"/>
                  </a:cubicBezTo>
                  <a:cubicBezTo>
                    <a:pt x="133" y="126"/>
                    <a:pt x="133" y="126"/>
                    <a:pt x="133" y="126"/>
                  </a:cubicBezTo>
                  <a:cubicBezTo>
                    <a:pt x="132" y="125"/>
                    <a:pt x="132" y="125"/>
                    <a:pt x="132" y="125"/>
                  </a:cubicBezTo>
                  <a:cubicBezTo>
                    <a:pt x="132" y="125"/>
                    <a:pt x="132" y="125"/>
                    <a:pt x="132" y="125"/>
                  </a:cubicBezTo>
                  <a:cubicBezTo>
                    <a:pt x="131" y="125"/>
                    <a:pt x="131" y="125"/>
                    <a:pt x="131" y="125"/>
                  </a:cubicBezTo>
                  <a:cubicBezTo>
                    <a:pt x="131" y="125"/>
                    <a:pt x="131" y="125"/>
                    <a:pt x="131"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1" y="125"/>
                    <a:pt x="131" y="125"/>
                    <a:pt x="131" y="125"/>
                  </a:cubicBezTo>
                  <a:cubicBezTo>
                    <a:pt x="131" y="125"/>
                    <a:pt x="131" y="125"/>
                    <a:pt x="131" y="125"/>
                  </a:cubicBezTo>
                  <a:cubicBezTo>
                    <a:pt x="132" y="125"/>
                    <a:pt x="132" y="125"/>
                    <a:pt x="132" y="125"/>
                  </a:cubicBezTo>
                  <a:cubicBezTo>
                    <a:pt x="132" y="126"/>
                    <a:pt x="132" y="126"/>
                    <a:pt x="132" y="126"/>
                  </a:cubicBezTo>
                  <a:cubicBezTo>
                    <a:pt x="132" y="126"/>
                    <a:pt x="132" y="126"/>
                    <a:pt x="132" y="126"/>
                  </a:cubicBezTo>
                  <a:cubicBezTo>
                    <a:pt x="131" y="126"/>
                    <a:pt x="131" y="126"/>
                    <a:pt x="131" y="126"/>
                  </a:cubicBezTo>
                  <a:cubicBezTo>
                    <a:pt x="130" y="126"/>
                    <a:pt x="130" y="126"/>
                    <a:pt x="130" y="126"/>
                  </a:cubicBezTo>
                  <a:cubicBezTo>
                    <a:pt x="130" y="127"/>
                    <a:pt x="130" y="127"/>
                    <a:pt x="130" y="127"/>
                  </a:cubicBezTo>
                  <a:cubicBezTo>
                    <a:pt x="130" y="127"/>
                    <a:pt x="130" y="127"/>
                    <a:pt x="130" y="127"/>
                  </a:cubicBezTo>
                  <a:cubicBezTo>
                    <a:pt x="131" y="126"/>
                    <a:pt x="131" y="126"/>
                    <a:pt x="131" y="126"/>
                  </a:cubicBezTo>
                  <a:cubicBezTo>
                    <a:pt x="132" y="126"/>
                    <a:pt x="132" y="126"/>
                    <a:pt x="132" y="126"/>
                  </a:cubicBezTo>
                  <a:cubicBezTo>
                    <a:pt x="132" y="126"/>
                    <a:pt x="132" y="126"/>
                    <a:pt x="132" y="126"/>
                  </a:cubicBezTo>
                  <a:cubicBezTo>
                    <a:pt x="132" y="127"/>
                    <a:pt x="132" y="127"/>
                    <a:pt x="132" y="127"/>
                  </a:cubicBezTo>
                  <a:cubicBezTo>
                    <a:pt x="132" y="127"/>
                    <a:pt x="132" y="127"/>
                    <a:pt x="132" y="127"/>
                  </a:cubicBezTo>
                  <a:cubicBezTo>
                    <a:pt x="133" y="127"/>
                    <a:pt x="133" y="127"/>
                    <a:pt x="133" y="127"/>
                  </a:cubicBezTo>
                  <a:cubicBezTo>
                    <a:pt x="133" y="126"/>
                    <a:pt x="133" y="126"/>
                    <a:pt x="133" y="126"/>
                  </a:cubicBezTo>
                  <a:cubicBezTo>
                    <a:pt x="134" y="126"/>
                    <a:pt x="134" y="126"/>
                    <a:pt x="134" y="126"/>
                  </a:cubicBezTo>
                  <a:cubicBezTo>
                    <a:pt x="134" y="126"/>
                    <a:pt x="134" y="126"/>
                    <a:pt x="134" y="126"/>
                  </a:cubicBezTo>
                  <a:cubicBezTo>
                    <a:pt x="135" y="126"/>
                    <a:pt x="135" y="126"/>
                    <a:pt x="135" y="126"/>
                  </a:cubicBezTo>
                  <a:cubicBezTo>
                    <a:pt x="135" y="126"/>
                    <a:pt x="135" y="126"/>
                    <a:pt x="135" y="126"/>
                  </a:cubicBezTo>
                  <a:cubicBezTo>
                    <a:pt x="135" y="126"/>
                    <a:pt x="135" y="126"/>
                    <a:pt x="135" y="126"/>
                  </a:cubicBezTo>
                  <a:cubicBezTo>
                    <a:pt x="137" y="127"/>
                    <a:pt x="137" y="127"/>
                    <a:pt x="137" y="127"/>
                  </a:cubicBezTo>
                  <a:cubicBezTo>
                    <a:pt x="137" y="127"/>
                    <a:pt x="137" y="127"/>
                    <a:pt x="137" y="127"/>
                  </a:cubicBezTo>
                  <a:cubicBezTo>
                    <a:pt x="137" y="127"/>
                    <a:pt x="137" y="127"/>
                    <a:pt x="137" y="127"/>
                  </a:cubicBezTo>
                  <a:cubicBezTo>
                    <a:pt x="137" y="127"/>
                    <a:pt x="137" y="127"/>
                    <a:pt x="137" y="127"/>
                  </a:cubicBezTo>
                  <a:cubicBezTo>
                    <a:pt x="137" y="128"/>
                    <a:pt x="137" y="128"/>
                    <a:pt x="137" y="128"/>
                  </a:cubicBezTo>
                  <a:cubicBezTo>
                    <a:pt x="137" y="129"/>
                    <a:pt x="137" y="129"/>
                    <a:pt x="137" y="129"/>
                  </a:cubicBezTo>
                  <a:cubicBezTo>
                    <a:pt x="136" y="129"/>
                    <a:pt x="136" y="129"/>
                    <a:pt x="136" y="129"/>
                  </a:cubicBezTo>
                  <a:cubicBezTo>
                    <a:pt x="135" y="129"/>
                    <a:pt x="135" y="129"/>
                    <a:pt x="135" y="129"/>
                  </a:cubicBezTo>
                  <a:cubicBezTo>
                    <a:pt x="134" y="129"/>
                    <a:pt x="134" y="129"/>
                    <a:pt x="134" y="129"/>
                  </a:cubicBezTo>
                  <a:cubicBezTo>
                    <a:pt x="133" y="129"/>
                    <a:pt x="133" y="129"/>
                    <a:pt x="133" y="129"/>
                  </a:cubicBezTo>
                  <a:cubicBezTo>
                    <a:pt x="133" y="129"/>
                    <a:pt x="133" y="129"/>
                    <a:pt x="133" y="129"/>
                  </a:cubicBezTo>
                  <a:cubicBezTo>
                    <a:pt x="132" y="129"/>
                    <a:pt x="132" y="129"/>
                    <a:pt x="132" y="129"/>
                  </a:cubicBezTo>
                  <a:cubicBezTo>
                    <a:pt x="132" y="129"/>
                    <a:pt x="132" y="129"/>
                    <a:pt x="132" y="129"/>
                  </a:cubicBezTo>
                  <a:cubicBezTo>
                    <a:pt x="133" y="129"/>
                    <a:pt x="133" y="129"/>
                    <a:pt x="133" y="129"/>
                  </a:cubicBezTo>
                  <a:cubicBezTo>
                    <a:pt x="134" y="129"/>
                    <a:pt x="134" y="129"/>
                    <a:pt x="134" y="129"/>
                  </a:cubicBezTo>
                  <a:cubicBezTo>
                    <a:pt x="135" y="130"/>
                    <a:pt x="135" y="130"/>
                    <a:pt x="135" y="130"/>
                  </a:cubicBezTo>
                  <a:cubicBezTo>
                    <a:pt x="135" y="130"/>
                    <a:pt x="135" y="130"/>
                    <a:pt x="135" y="130"/>
                  </a:cubicBezTo>
                  <a:cubicBezTo>
                    <a:pt x="135" y="130"/>
                    <a:pt x="135" y="130"/>
                    <a:pt x="135" y="130"/>
                  </a:cubicBezTo>
                  <a:cubicBezTo>
                    <a:pt x="136" y="130"/>
                    <a:pt x="136" y="130"/>
                    <a:pt x="136" y="130"/>
                  </a:cubicBezTo>
                  <a:cubicBezTo>
                    <a:pt x="137" y="130"/>
                    <a:pt x="137" y="130"/>
                    <a:pt x="137" y="130"/>
                  </a:cubicBezTo>
                  <a:cubicBezTo>
                    <a:pt x="138" y="130"/>
                    <a:pt x="138" y="130"/>
                    <a:pt x="138" y="130"/>
                  </a:cubicBezTo>
                  <a:cubicBezTo>
                    <a:pt x="138" y="130"/>
                    <a:pt x="138" y="130"/>
                    <a:pt x="138" y="130"/>
                  </a:cubicBezTo>
                  <a:cubicBezTo>
                    <a:pt x="139" y="130"/>
                    <a:pt x="139" y="130"/>
                    <a:pt x="139" y="130"/>
                  </a:cubicBezTo>
                  <a:cubicBezTo>
                    <a:pt x="140" y="131"/>
                    <a:pt x="140" y="131"/>
                    <a:pt x="140" y="131"/>
                  </a:cubicBezTo>
                  <a:cubicBezTo>
                    <a:pt x="140" y="131"/>
                    <a:pt x="140" y="131"/>
                    <a:pt x="140" y="131"/>
                  </a:cubicBezTo>
                  <a:cubicBezTo>
                    <a:pt x="140" y="132"/>
                    <a:pt x="140" y="132"/>
                    <a:pt x="140" y="132"/>
                  </a:cubicBezTo>
                  <a:cubicBezTo>
                    <a:pt x="141" y="132"/>
                    <a:pt x="141" y="132"/>
                    <a:pt x="141" y="132"/>
                  </a:cubicBezTo>
                  <a:cubicBezTo>
                    <a:pt x="141" y="132"/>
                    <a:pt x="141" y="132"/>
                    <a:pt x="141" y="132"/>
                  </a:cubicBezTo>
                  <a:cubicBezTo>
                    <a:pt x="141" y="132"/>
                    <a:pt x="141" y="132"/>
                    <a:pt x="141" y="132"/>
                  </a:cubicBezTo>
                  <a:cubicBezTo>
                    <a:pt x="142" y="133"/>
                    <a:pt x="142" y="133"/>
                    <a:pt x="142" y="133"/>
                  </a:cubicBezTo>
                  <a:cubicBezTo>
                    <a:pt x="142" y="133"/>
                    <a:pt x="142" y="133"/>
                    <a:pt x="142" y="133"/>
                  </a:cubicBezTo>
                  <a:cubicBezTo>
                    <a:pt x="143" y="133"/>
                    <a:pt x="143" y="133"/>
                    <a:pt x="143" y="133"/>
                  </a:cubicBezTo>
                  <a:cubicBezTo>
                    <a:pt x="143" y="134"/>
                    <a:pt x="143" y="134"/>
                    <a:pt x="143" y="134"/>
                  </a:cubicBezTo>
                  <a:cubicBezTo>
                    <a:pt x="143" y="134"/>
                    <a:pt x="143" y="134"/>
                    <a:pt x="143" y="134"/>
                  </a:cubicBezTo>
                  <a:cubicBezTo>
                    <a:pt x="144" y="134"/>
                    <a:pt x="144" y="134"/>
                    <a:pt x="144" y="134"/>
                  </a:cubicBezTo>
                  <a:cubicBezTo>
                    <a:pt x="144" y="134"/>
                    <a:pt x="144" y="134"/>
                    <a:pt x="144" y="134"/>
                  </a:cubicBezTo>
                  <a:cubicBezTo>
                    <a:pt x="144" y="135"/>
                    <a:pt x="144" y="135"/>
                    <a:pt x="144" y="135"/>
                  </a:cubicBezTo>
                  <a:cubicBezTo>
                    <a:pt x="143" y="135"/>
                    <a:pt x="143" y="135"/>
                    <a:pt x="143" y="135"/>
                  </a:cubicBezTo>
                  <a:cubicBezTo>
                    <a:pt x="143" y="136"/>
                    <a:pt x="143" y="136"/>
                    <a:pt x="143" y="136"/>
                  </a:cubicBezTo>
                  <a:cubicBezTo>
                    <a:pt x="143" y="136"/>
                    <a:pt x="143" y="136"/>
                    <a:pt x="143" y="136"/>
                  </a:cubicBezTo>
                  <a:cubicBezTo>
                    <a:pt x="142" y="137"/>
                    <a:pt x="142" y="137"/>
                    <a:pt x="142" y="137"/>
                  </a:cubicBezTo>
                  <a:cubicBezTo>
                    <a:pt x="143" y="137"/>
                    <a:pt x="143" y="137"/>
                    <a:pt x="143" y="137"/>
                  </a:cubicBezTo>
                  <a:cubicBezTo>
                    <a:pt x="143" y="136"/>
                    <a:pt x="143" y="136"/>
                    <a:pt x="143" y="136"/>
                  </a:cubicBezTo>
                  <a:cubicBezTo>
                    <a:pt x="144" y="136"/>
                    <a:pt x="144" y="136"/>
                    <a:pt x="144" y="136"/>
                  </a:cubicBezTo>
                  <a:cubicBezTo>
                    <a:pt x="144" y="135"/>
                    <a:pt x="144" y="135"/>
                    <a:pt x="144" y="135"/>
                  </a:cubicBezTo>
                  <a:cubicBezTo>
                    <a:pt x="144" y="136"/>
                    <a:pt x="144" y="136"/>
                    <a:pt x="144" y="136"/>
                  </a:cubicBezTo>
                  <a:cubicBezTo>
                    <a:pt x="144" y="136"/>
                    <a:pt x="144" y="136"/>
                    <a:pt x="144" y="136"/>
                  </a:cubicBezTo>
                  <a:cubicBezTo>
                    <a:pt x="144" y="137"/>
                    <a:pt x="144" y="137"/>
                    <a:pt x="144" y="137"/>
                  </a:cubicBezTo>
                  <a:cubicBezTo>
                    <a:pt x="144" y="136"/>
                    <a:pt x="144" y="136"/>
                    <a:pt x="144" y="136"/>
                  </a:cubicBezTo>
                  <a:cubicBezTo>
                    <a:pt x="144" y="136"/>
                    <a:pt x="144" y="136"/>
                    <a:pt x="144" y="136"/>
                  </a:cubicBezTo>
                  <a:cubicBezTo>
                    <a:pt x="145" y="136"/>
                    <a:pt x="145" y="136"/>
                    <a:pt x="145" y="136"/>
                  </a:cubicBezTo>
                  <a:cubicBezTo>
                    <a:pt x="145" y="136"/>
                    <a:pt x="145" y="136"/>
                    <a:pt x="145" y="136"/>
                  </a:cubicBezTo>
                  <a:cubicBezTo>
                    <a:pt x="146" y="136"/>
                    <a:pt x="146" y="136"/>
                    <a:pt x="146" y="136"/>
                  </a:cubicBezTo>
                  <a:cubicBezTo>
                    <a:pt x="145" y="137"/>
                    <a:pt x="145" y="137"/>
                    <a:pt x="145" y="137"/>
                  </a:cubicBezTo>
                  <a:cubicBezTo>
                    <a:pt x="145" y="137"/>
                    <a:pt x="145" y="137"/>
                    <a:pt x="145" y="137"/>
                  </a:cubicBezTo>
                  <a:cubicBezTo>
                    <a:pt x="144" y="138"/>
                    <a:pt x="144" y="138"/>
                    <a:pt x="144" y="138"/>
                  </a:cubicBezTo>
                  <a:cubicBezTo>
                    <a:pt x="144" y="138"/>
                    <a:pt x="144" y="138"/>
                    <a:pt x="144" y="138"/>
                  </a:cubicBezTo>
                  <a:cubicBezTo>
                    <a:pt x="144" y="139"/>
                    <a:pt x="144" y="139"/>
                    <a:pt x="144" y="139"/>
                  </a:cubicBezTo>
                  <a:cubicBezTo>
                    <a:pt x="144" y="139"/>
                    <a:pt x="144" y="139"/>
                    <a:pt x="144" y="139"/>
                  </a:cubicBezTo>
                  <a:cubicBezTo>
                    <a:pt x="144" y="139"/>
                    <a:pt x="144" y="139"/>
                    <a:pt x="144" y="139"/>
                  </a:cubicBezTo>
                  <a:cubicBezTo>
                    <a:pt x="144" y="140"/>
                    <a:pt x="144" y="140"/>
                    <a:pt x="144" y="140"/>
                  </a:cubicBezTo>
                  <a:cubicBezTo>
                    <a:pt x="144" y="140"/>
                    <a:pt x="144" y="140"/>
                    <a:pt x="144" y="140"/>
                  </a:cubicBezTo>
                  <a:cubicBezTo>
                    <a:pt x="144" y="140"/>
                    <a:pt x="144" y="140"/>
                    <a:pt x="144" y="140"/>
                  </a:cubicBezTo>
                  <a:cubicBezTo>
                    <a:pt x="145" y="139"/>
                    <a:pt x="145" y="139"/>
                    <a:pt x="145" y="139"/>
                  </a:cubicBezTo>
                  <a:cubicBezTo>
                    <a:pt x="145" y="138"/>
                    <a:pt x="145" y="138"/>
                    <a:pt x="145" y="138"/>
                  </a:cubicBezTo>
                  <a:cubicBezTo>
                    <a:pt x="146" y="138"/>
                    <a:pt x="146" y="138"/>
                    <a:pt x="146" y="138"/>
                  </a:cubicBezTo>
                  <a:cubicBezTo>
                    <a:pt x="146" y="138"/>
                    <a:pt x="146" y="138"/>
                    <a:pt x="146" y="138"/>
                  </a:cubicBezTo>
                  <a:cubicBezTo>
                    <a:pt x="146" y="138"/>
                    <a:pt x="146" y="138"/>
                    <a:pt x="146" y="138"/>
                  </a:cubicBezTo>
                  <a:cubicBezTo>
                    <a:pt x="146" y="139"/>
                    <a:pt x="146" y="139"/>
                    <a:pt x="146" y="139"/>
                  </a:cubicBezTo>
                  <a:cubicBezTo>
                    <a:pt x="145" y="140"/>
                    <a:pt x="145" y="140"/>
                    <a:pt x="145" y="140"/>
                  </a:cubicBezTo>
                  <a:cubicBezTo>
                    <a:pt x="146" y="140"/>
                    <a:pt x="146" y="140"/>
                    <a:pt x="146" y="140"/>
                  </a:cubicBezTo>
                  <a:cubicBezTo>
                    <a:pt x="146" y="140"/>
                    <a:pt x="146" y="140"/>
                    <a:pt x="146" y="140"/>
                  </a:cubicBezTo>
                  <a:cubicBezTo>
                    <a:pt x="146" y="140"/>
                    <a:pt x="146" y="140"/>
                    <a:pt x="146" y="140"/>
                  </a:cubicBezTo>
                  <a:cubicBezTo>
                    <a:pt x="146" y="141"/>
                    <a:pt x="146" y="141"/>
                    <a:pt x="146" y="141"/>
                  </a:cubicBezTo>
                  <a:cubicBezTo>
                    <a:pt x="146" y="141"/>
                    <a:pt x="146" y="141"/>
                    <a:pt x="146" y="141"/>
                  </a:cubicBezTo>
                  <a:cubicBezTo>
                    <a:pt x="145" y="141"/>
                    <a:pt x="145" y="141"/>
                    <a:pt x="145" y="141"/>
                  </a:cubicBezTo>
                  <a:cubicBezTo>
                    <a:pt x="145" y="142"/>
                    <a:pt x="145" y="142"/>
                    <a:pt x="145" y="142"/>
                  </a:cubicBezTo>
                  <a:cubicBezTo>
                    <a:pt x="145" y="142"/>
                    <a:pt x="145" y="142"/>
                    <a:pt x="145" y="142"/>
                  </a:cubicBezTo>
                  <a:cubicBezTo>
                    <a:pt x="146" y="142"/>
                    <a:pt x="146" y="142"/>
                    <a:pt x="146" y="142"/>
                  </a:cubicBezTo>
                  <a:cubicBezTo>
                    <a:pt x="146" y="142"/>
                    <a:pt x="146" y="142"/>
                    <a:pt x="146" y="142"/>
                  </a:cubicBezTo>
                  <a:cubicBezTo>
                    <a:pt x="146" y="142"/>
                    <a:pt x="146" y="142"/>
                    <a:pt x="146" y="142"/>
                  </a:cubicBezTo>
                  <a:cubicBezTo>
                    <a:pt x="146" y="143"/>
                    <a:pt x="146" y="143"/>
                    <a:pt x="146" y="143"/>
                  </a:cubicBezTo>
                  <a:cubicBezTo>
                    <a:pt x="146" y="143"/>
                    <a:pt x="146" y="143"/>
                    <a:pt x="146" y="143"/>
                  </a:cubicBezTo>
                  <a:cubicBezTo>
                    <a:pt x="146" y="143"/>
                    <a:pt x="146" y="143"/>
                    <a:pt x="146" y="143"/>
                  </a:cubicBezTo>
                  <a:cubicBezTo>
                    <a:pt x="146" y="144"/>
                    <a:pt x="146" y="144"/>
                    <a:pt x="146" y="144"/>
                  </a:cubicBezTo>
                  <a:cubicBezTo>
                    <a:pt x="146" y="144"/>
                    <a:pt x="146" y="144"/>
                    <a:pt x="146" y="144"/>
                  </a:cubicBezTo>
                  <a:cubicBezTo>
                    <a:pt x="146" y="145"/>
                    <a:pt x="146" y="145"/>
                    <a:pt x="146" y="145"/>
                  </a:cubicBezTo>
                  <a:cubicBezTo>
                    <a:pt x="146" y="146"/>
                    <a:pt x="146" y="146"/>
                    <a:pt x="146" y="146"/>
                  </a:cubicBezTo>
                  <a:cubicBezTo>
                    <a:pt x="146" y="146"/>
                    <a:pt x="146" y="146"/>
                    <a:pt x="146" y="146"/>
                  </a:cubicBezTo>
                  <a:cubicBezTo>
                    <a:pt x="146" y="147"/>
                    <a:pt x="146" y="147"/>
                    <a:pt x="146" y="147"/>
                  </a:cubicBezTo>
                  <a:cubicBezTo>
                    <a:pt x="145" y="147"/>
                    <a:pt x="145" y="147"/>
                    <a:pt x="145" y="147"/>
                  </a:cubicBezTo>
                  <a:cubicBezTo>
                    <a:pt x="145" y="147"/>
                    <a:pt x="145" y="147"/>
                    <a:pt x="145" y="147"/>
                  </a:cubicBezTo>
                  <a:cubicBezTo>
                    <a:pt x="145" y="147"/>
                    <a:pt x="145" y="147"/>
                    <a:pt x="145" y="147"/>
                  </a:cubicBezTo>
                  <a:cubicBezTo>
                    <a:pt x="144" y="147"/>
                    <a:pt x="144" y="147"/>
                    <a:pt x="144" y="147"/>
                  </a:cubicBezTo>
                  <a:cubicBezTo>
                    <a:pt x="145" y="147"/>
                    <a:pt x="145" y="147"/>
                    <a:pt x="145" y="147"/>
                  </a:cubicBezTo>
                  <a:cubicBezTo>
                    <a:pt x="144" y="146"/>
                    <a:pt x="144" y="146"/>
                    <a:pt x="144" y="146"/>
                  </a:cubicBezTo>
                  <a:cubicBezTo>
                    <a:pt x="144" y="146"/>
                    <a:pt x="144" y="146"/>
                    <a:pt x="144" y="146"/>
                  </a:cubicBezTo>
                  <a:cubicBezTo>
                    <a:pt x="144" y="146"/>
                    <a:pt x="144" y="146"/>
                    <a:pt x="144" y="146"/>
                  </a:cubicBezTo>
                  <a:cubicBezTo>
                    <a:pt x="143" y="147"/>
                    <a:pt x="143" y="147"/>
                    <a:pt x="143" y="147"/>
                  </a:cubicBezTo>
                  <a:cubicBezTo>
                    <a:pt x="143" y="146"/>
                    <a:pt x="143" y="146"/>
                    <a:pt x="143" y="146"/>
                  </a:cubicBezTo>
                  <a:cubicBezTo>
                    <a:pt x="143" y="146"/>
                    <a:pt x="143" y="146"/>
                    <a:pt x="143" y="146"/>
                  </a:cubicBezTo>
                  <a:cubicBezTo>
                    <a:pt x="143" y="145"/>
                    <a:pt x="143" y="145"/>
                    <a:pt x="143" y="145"/>
                  </a:cubicBezTo>
                  <a:cubicBezTo>
                    <a:pt x="143" y="145"/>
                    <a:pt x="143" y="145"/>
                    <a:pt x="143" y="145"/>
                  </a:cubicBezTo>
                  <a:cubicBezTo>
                    <a:pt x="143" y="144"/>
                    <a:pt x="143" y="144"/>
                    <a:pt x="143" y="144"/>
                  </a:cubicBezTo>
                  <a:cubicBezTo>
                    <a:pt x="143" y="143"/>
                    <a:pt x="143" y="143"/>
                    <a:pt x="143" y="143"/>
                  </a:cubicBezTo>
                  <a:cubicBezTo>
                    <a:pt x="143" y="143"/>
                    <a:pt x="143" y="143"/>
                    <a:pt x="143" y="143"/>
                  </a:cubicBezTo>
                  <a:cubicBezTo>
                    <a:pt x="143" y="143"/>
                    <a:pt x="143" y="143"/>
                    <a:pt x="143" y="143"/>
                  </a:cubicBezTo>
                  <a:cubicBezTo>
                    <a:pt x="142" y="143"/>
                    <a:pt x="142" y="143"/>
                    <a:pt x="142" y="143"/>
                  </a:cubicBezTo>
                  <a:cubicBezTo>
                    <a:pt x="142" y="144"/>
                    <a:pt x="142" y="144"/>
                    <a:pt x="142" y="144"/>
                  </a:cubicBezTo>
                  <a:cubicBezTo>
                    <a:pt x="142" y="145"/>
                    <a:pt x="142" y="145"/>
                    <a:pt x="142" y="145"/>
                  </a:cubicBezTo>
                  <a:cubicBezTo>
                    <a:pt x="142" y="146"/>
                    <a:pt x="142" y="146"/>
                    <a:pt x="142" y="146"/>
                  </a:cubicBezTo>
                  <a:cubicBezTo>
                    <a:pt x="142" y="147"/>
                    <a:pt x="142" y="147"/>
                    <a:pt x="142" y="147"/>
                  </a:cubicBezTo>
                  <a:cubicBezTo>
                    <a:pt x="142" y="147"/>
                    <a:pt x="142" y="147"/>
                    <a:pt x="142" y="147"/>
                  </a:cubicBezTo>
                  <a:cubicBezTo>
                    <a:pt x="141" y="147"/>
                    <a:pt x="141" y="147"/>
                    <a:pt x="141" y="147"/>
                  </a:cubicBezTo>
                  <a:cubicBezTo>
                    <a:pt x="141" y="147"/>
                    <a:pt x="141" y="147"/>
                    <a:pt x="141" y="147"/>
                  </a:cubicBezTo>
                  <a:cubicBezTo>
                    <a:pt x="140" y="147"/>
                    <a:pt x="140" y="147"/>
                    <a:pt x="140" y="147"/>
                  </a:cubicBezTo>
                  <a:cubicBezTo>
                    <a:pt x="140" y="147"/>
                    <a:pt x="140" y="147"/>
                    <a:pt x="140" y="147"/>
                  </a:cubicBezTo>
                  <a:cubicBezTo>
                    <a:pt x="139" y="146"/>
                    <a:pt x="139" y="146"/>
                    <a:pt x="139" y="146"/>
                  </a:cubicBezTo>
                  <a:cubicBezTo>
                    <a:pt x="138" y="145"/>
                    <a:pt x="138" y="145"/>
                    <a:pt x="138" y="145"/>
                  </a:cubicBezTo>
                  <a:cubicBezTo>
                    <a:pt x="137" y="144"/>
                    <a:pt x="137" y="144"/>
                    <a:pt x="137" y="144"/>
                  </a:cubicBezTo>
                  <a:cubicBezTo>
                    <a:pt x="137" y="144"/>
                    <a:pt x="137" y="144"/>
                    <a:pt x="137" y="144"/>
                  </a:cubicBezTo>
                  <a:cubicBezTo>
                    <a:pt x="137" y="142"/>
                    <a:pt x="137" y="142"/>
                    <a:pt x="137" y="142"/>
                  </a:cubicBezTo>
                  <a:cubicBezTo>
                    <a:pt x="136" y="142"/>
                    <a:pt x="136" y="142"/>
                    <a:pt x="136" y="142"/>
                  </a:cubicBezTo>
                  <a:cubicBezTo>
                    <a:pt x="136" y="141"/>
                    <a:pt x="136" y="141"/>
                    <a:pt x="136" y="141"/>
                  </a:cubicBezTo>
                  <a:cubicBezTo>
                    <a:pt x="136" y="140"/>
                    <a:pt x="136" y="140"/>
                    <a:pt x="136" y="140"/>
                  </a:cubicBezTo>
                  <a:cubicBezTo>
                    <a:pt x="136" y="140"/>
                    <a:pt x="136" y="140"/>
                    <a:pt x="136" y="140"/>
                  </a:cubicBezTo>
                  <a:cubicBezTo>
                    <a:pt x="136" y="139"/>
                    <a:pt x="136" y="139"/>
                    <a:pt x="136" y="139"/>
                  </a:cubicBezTo>
                  <a:cubicBezTo>
                    <a:pt x="136" y="139"/>
                    <a:pt x="136" y="139"/>
                    <a:pt x="136" y="139"/>
                  </a:cubicBezTo>
                  <a:cubicBezTo>
                    <a:pt x="136" y="139"/>
                    <a:pt x="136" y="139"/>
                    <a:pt x="136" y="139"/>
                  </a:cubicBezTo>
                  <a:cubicBezTo>
                    <a:pt x="135" y="139"/>
                    <a:pt x="135" y="139"/>
                    <a:pt x="135" y="139"/>
                  </a:cubicBezTo>
                  <a:cubicBezTo>
                    <a:pt x="135" y="139"/>
                    <a:pt x="135" y="139"/>
                    <a:pt x="135" y="139"/>
                  </a:cubicBezTo>
                  <a:cubicBezTo>
                    <a:pt x="134" y="139"/>
                    <a:pt x="134" y="139"/>
                    <a:pt x="134" y="139"/>
                  </a:cubicBezTo>
                  <a:cubicBezTo>
                    <a:pt x="133" y="137"/>
                    <a:pt x="133" y="137"/>
                    <a:pt x="133" y="137"/>
                  </a:cubicBezTo>
                  <a:cubicBezTo>
                    <a:pt x="132" y="137"/>
                    <a:pt x="132" y="137"/>
                    <a:pt x="132" y="137"/>
                  </a:cubicBezTo>
                  <a:cubicBezTo>
                    <a:pt x="132" y="136"/>
                    <a:pt x="132" y="136"/>
                    <a:pt x="132" y="136"/>
                  </a:cubicBezTo>
                  <a:cubicBezTo>
                    <a:pt x="132" y="136"/>
                    <a:pt x="132" y="136"/>
                    <a:pt x="132" y="136"/>
                  </a:cubicBezTo>
                  <a:cubicBezTo>
                    <a:pt x="131" y="137"/>
                    <a:pt x="131" y="137"/>
                    <a:pt x="131" y="137"/>
                  </a:cubicBezTo>
                  <a:cubicBezTo>
                    <a:pt x="130" y="136"/>
                    <a:pt x="130" y="136"/>
                    <a:pt x="130" y="136"/>
                  </a:cubicBezTo>
                  <a:cubicBezTo>
                    <a:pt x="130" y="136"/>
                    <a:pt x="130" y="136"/>
                    <a:pt x="130" y="136"/>
                  </a:cubicBezTo>
                  <a:cubicBezTo>
                    <a:pt x="129" y="137"/>
                    <a:pt x="129" y="137"/>
                    <a:pt x="129" y="137"/>
                  </a:cubicBezTo>
                  <a:cubicBezTo>
                    <a:pt x="129" y="136"/>
                    <a:pt x="129" y="136"/>
                    <a:pt x="129" y="136"/>
                  </a:cubicBezTo>
                  <a:cubicBezTo>
                    <a:pt x="128" y="136"/>
                    <a:pt x="128" y="136"/>
                    <a:pt x="128" y="136"/>
                  </a:cubicBezTo>
                  <a:cubicBezTo>
                    <a:pt x="128" y="135"/>
                    <a:pt x="128" y="135"/>
                    <a:pt x="128" y="135"/>
                  </a:cubicBezTo>
                  <a:cubicBezTo>
                    <a:pt x="127" y="135"/>
                    <a:pt x="127" y="135"/>
                    <a:pt x="127" y="135"/>
                  </a:cubicBezTo>
                  <a:cubicBezTo>
                    <a:pt x="127" y="134"/>
                    <a:pt x="127" y="134"/>
                    <a:pt x="127" y="134"/>
                  </a:cubicBezTo>
                  <a:cubicBezTo>
                    <a:pt x="127" y="134"/>
                    <a:pt x="127" y="134"/>
                    <a:pt x="127" y="134"/>
                  </a:cubicBezTo>
                  <a:cubicBezTo>
                    <a:pt x="127" y="133"/>
                    <a:pt x="127" y="133"/>
                    <a:pt x="127" y="133"/>
                  </a:cubicBezTo>
                  <a:cubicBezTo>
                    <a:pt x="126" y="132"/>
                    <a:pt x="126" y="132"/>
                    <a:pt x="126" y="132"/>
                  </a:cubicBezTo>
                  <a:cubicBezTo>
                    <a:pt x="126" y="133"/>
                    <a:pt x="126" y="133"/>
                    <a:pt x="126" y="133"/>
                  </a:cubicBezTo>
                  <a:cubicBezTo>
                    <a:pt x="126" y="134"/>
                    <a:pt x="126" y="134"/>
                    <a:pt x="126" y="134"/>
                  </a:cubicBezTo>
                  <a:cubicBezTo>
                    <a:pt x="126" y="134"/>
                    <a:pt x="126" y="134"/>
                    <a:pt x="126" y="134"/>
                  </a:cubicBezTo>
                  <a:cubicBezTo>
                    <a:pt x="125" y="134"/>
                    <a:pt x="125" y="134"/>
                    <a:pt x="125" y="134"/>
                  </a:cubicBezTo>
                  <a:cubicBezTo>
                    <a:pt x="125" y="134"/>
                    <a:pt x="125" y="134"/>
                    <a:pt x="125" y="134"/>
                  </a:cubicBezTo>
                  <a:cubicBezTo>
                    <a:pt x="126" y="135"/>
                    <a:pt x="126" y="135"/>
                    <a:pt x="126" y="135"/>
                  </a:cubicBezTo>
                  <a:cubicBezTo>
                    <a:pt x="126" y="135"/>
                    <a:pt x="126" y="135"/>
                    <a:pt x="126" y="135"/>
                  </a:cubicBezTo>
                  <a:cubicBezTo>
                    <a:pt x="127" y="136"/>
                    <a:pt x="127" y="136"/>
                    <a:pt x="127" y="136"/>
                  </a:cubicBezTo>
                  <a:cubicBezTo>
                    <a:pt x="127" y="136"/>
                    <a:pt x="127" y="136"/>
                    <a:pt x="127" y="136"/>
                  </a:cubicBezTo>
                  <a:cubicBezTo>
                    <a:pt x="127" y="136"/>
                    <a:pt x="127" y="136"/>
                    <a:pt x="127" y="136"/>
                  </a:cubicBezTo>
                  <a:cubicBezTo>
                    <a:pt x="126" y="136"/>
                    <a:pt x="126" y="136"/>
                    <a:pt x="126" y="136"/>
                  </a:cubicBezTo>
                  <a:cubicBezTo>
                    <a:pt x="126" y="137"/>
                    <a:pt x="126" y="137"/>
                    <a:pt x="126" y="137"/>
                  </a:cubicBezTo>
                  <a:cubicBezTo>
                    <a:pt x="125" y="137"/>
                    <a:pt x="125" y="137"/>
                    <a:pt x="125" y="137"/>
                  </a:cubicBezTo>
                  <a:cubicBezTo>
                    <a:pt x="124" y="137"/>
                    <a:pt x="124" y="137"/>
                    <a:pt x="124" y="137"/>
                  </a:cubicBezTo>
                  <a:cubicBezTo>
                    <a:pt x="124" y="137"/>
                    <a:pt x="124" y="137"/>
                    <a:pt x="124" y="137"/>
                  </a:cubicBezTo>
                  <a:cubicBezTo>
                    <a:pt x="125" y="137"/>
                    <a:pt x="125" y="137"/>
                    <a:pt x="125" y="137"/>
                  </a:cubicBezTo>
                  <a:cubicBezTo>
                    <a:pt x="126" y="137"/>
                    <a:pt x="126" y="137"/>
                    <a:pt x="126" y="137"/>
                  </a:cubicBezTo>
                  <a:cubicBezTo>
                    <a:pt x="126" y="137"/>
                    <a:pt x="126" y="137"/>
                    <a:pt x="126" y="137"/>
                  </a:cubicBezTo>
                  <a:cubicBezTo>
                    <a:pt x="127" y="137"/>
                    <a:pt x="127" y="137"/>
                    <a:pt x="127" y="137"/>
                  </a:cubicBezTo>
                  <a:cubicBezTo>
                    <a:pt x="128" y="136"/>
                    <a:pt x="128" y="136"/>
                    <a:pt x="128" y="136"/>
                  </a:cubicBezTo>
                  <a:cubicBezTo>
                    <a:pt x="128" y="137"/>
                    <a:pt x="128" y="137"/>
                    <a:pt x="128" y="137"/>
                  </a:cubicBezTo>
                  <a:cubicBezTo>
                    <a:pt x="128" y="137"/>
                    <a:pt x="128" y="137"/>
                    <a:pt x="128" y="137"/>
                  </a:cubicBezTo>
                  <a:cubicBezTo>
                    <a:pt x="128" y="138"/>
                    <a:pt x="128" y="138"/>
                    <a:pt x="128" y="138"/>
                  </a:cubicBezTo>
                  <a:cubicBezTo>
                    <a:pt x="129" y="137"/>
                    <a:pt x="129" y="137"/>
                    <a:pt x="129" y="137"/>
                  </a:cubicBezTo>
                  <a:cubicBezTo>
                    <a:pt x="130" y="137"/>
                    <a:pt x="130" y="137"/>
                    <a:pt x="130" y="137"/>
                  </a:cubicBezTo>
                  <a:cubicBezTo>
                    <a:pt x="132" y="138"/>
                    <a:pt x="132" y="138"/>
                    <a:pt x="132" y="138"/>
                  </a:cubicBezTo>
                  <a:cubicBezTo>
                    <a:pt x="132" y="138"/>
                    <a:pt x="132" y="138"/>
                    <a:pt x="132" y="138"/>
                  </a:cubicBezTo>
                  <a:cubicBezTo>
                    <a:pt x="133" y="138"/>
                    <a:pt x="133" y="138"/>
                    <a:pt x="133" y="138"/>
                  </a:cubicBezTo>
                  <a:cubicBezTo>
                    <a:pt x="133" y="139"/>
                    <a:pt x="133" y="139"/>
                    <a:pt x="133" y="139"/>
                  </a:cubicBezTo>
                  <a:cubicBezTo>
                    <a:pt x="133" y="139"/>
                    <a:pt x="133" y="139"/>
                    <a:pt x="133" y="139"/>
                  </a:cubicBezTo>
                  <a:cubicBezTo>
                    <a:pt x="133" y="140"/>
                    <a:pt x="133" y="140"/>
                    <a:pt x="133" y="140"/>
                  </a:cubicBezTo>
                  <a:cubicBezTo>
                    <a:pt x="132" y="140"/>
                    <a:pt x="132" y="140"/>
                    <a:pt x="132" y="140"/>
                  </a:cubicBezTo>
                  <a:cubicBezTo>
                    <a:pt x="132" y="141"/>
                    <a:pt x="132" y="141"/>
                    <a:pt x="132" y="141"/>
                  </a:cubicBezTo>
                  <a:cubicBezTo>
                    <a:pt x="132" y="141"/>
                    <a:pt x="132" y="141"/>
                    <a:pt x="132" y="141"/>
                  </a:cubicBezTo>
                  <a:cubicBezTo>
                    <a:pt x="131" y="141"/>
                    <a:pt x="131" y="141"/>
                    <a:pt x="131" y="141"/>
                  </a:cubicBezTo>
                  <a:cubicBezTo>
                    <a:pt x="129" y="142"/>
                    <a:pt x="129" y="142"/>
                    <a:pt x="129" y="142"/>
                  </a:cubicBezTo>
                  <a:cubicBezTo>
                    <a:pt x="128" y="142"/>
                    <a:pt x="128" y="142"/>
                    <a:pt x="128" y="142"/>
                  </a:cubicBezTo>
                  <a:cubicBezTo>
                    <a:pt x="127" y="142"/>
                    <a:pt x="127" y="142"/>
                    <a:pt x="127" y="142"/>
                  </a:cubicBezTo>
                  <a:cubicBezTo>
                    <a:pt x="126" y="142"/>
                    <a:pt x="126" y="142"/>
                    <a:pt x="126" y="142"/>
                  </a:cubicBezTo>
                  <a:cubicBezTo>
                    <a:pt x="126" y="141"/>
                    <a:pt x="126" y="141"/>
                    <a:pt x="126" y="141"/>
                  </a:cubicBezTo>
                  <a:cubicBezTo>
                    <a:pt x="126" y="141"/>
                    <a:pt x="126" y="141"/>
                    <a:pt x="126" y="141"/>
                  </a:cubicBezTo>
                  <a:cubicBezTo>
                    <a:pt x="126" y="140"/>
                    <a:pt x="126" y="140"/>
                    <a:pt x="126" y="140"/>
                  </a:cubicBezTo>
                  <a:cubicBezTo>
                    <a:pt x="125" y="140"/>
                    <a:pt x="125" y="140"/>
                    <a:pt x="125" y="140"/>
                  </a:cubicBezTo>
                  <a:cubicBezTo>
                    <a:pt x="125" y="141"/>
                    <a:pt x="125" y="141"/>
                    <a:pt x="125" y="141"/>
                  </a:cubicBezTo>
                  <a:cubicBezTo>
                    <a:pt x="125" y="141"/>
                    <a:pt x="125" y="141"/>
                    <a:pt x="125" y="141"/>
                  </a:cubicBezTo>
                  <a:cubicBezTo>
                    <a:pt x="125" y="142"/>
                    <a:pt x="125" y="142"/>
                    <a:pt x="125" y="142"/>
                  </a:cubicBezTo>
                  <a:cubicBezTo>
                    <a:pt x="125" y="142"/>
                    <a:pt x="125" y="142"/>
                    <a:pt x="125" y="142"/>
                  </a:cubicBezTo>
                  <a:cubicBezTo>
                    <a:pt x="125" y="142"/>
                    <a:pt x="125" y="142"/>
                    <a:pt x="125"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5" y="143"/>
                    <a:pt x="125" y="143"/>
                    <a:pt x="125" y="143"/>
                  </a:cubicBezTo>
                  <a:cubicBezTo>
                    <a:pt x="125" y="143"/>
                    <a:pt x="125" y="143"/>
                    <a:pt x="125" y="143"/>
                  </a:cubicBezTo>
                  <a:cubicBezTo>
                    <a:pt x="124" y="144"/>
                    <a:pt x="124" y="144"/>
                    <a:pt x="124" y="144"/>
                  </a:cubicBezTo>
                  <a:cubicBezTo>
                    <a:pt x="124" y="144"/>
                    <a:pt x="124" y="144"/>
                    <a:pt x="124" y="144"/>
                  </a:cubicBezTo>
                  <a:cubicBezTo>
                    <a:pt x="124" y="144"/>
                    <a:pt x="124" y="144"/>
                    <a:pt x="124" y="144"/>
                  </a:cubicBezTo>
                  <a:cubicBezTo>
                    <a:pt x="123" y="144"/>
                    <a:pt x="123" y="144"/>
                    <a:pt x="123" y="144"/>
                  </a:cubicBezTo>
                  <a:cubicBezTo>
                    <a:pt x="123" y="145"/>
                    <a:pt x="123" y="145"/>
                    <a:pt x="123" y="145"/>
                  </a:cubicBezTo>
                  <a:cubicBezTo>
                    <a:pt x="123" y="145"/>
                    <a:pt x="123" y="145"/>
                    <a:pt x="123" y="145"/>
                  </a:cubicBezTo>
                  <a:cubicBezTo>
                    <a:pt x="121" y="146"/>
                    <a:pt x="121" y="146"/>
                    <a:pt x="121" y="146"/>
                  </a:cubicBezTo>
                  <a:cubicBezTo>
                    <a:pt x="121" y="145"/>
                    <a:pt x="121" y="145"/>
                    <a:pt x="121" y="145"/>
                  </a:cubicBezTo>
                  <a:cubicBezTo>
                    <a:pt x="120" y="145"/>
                    <a:pt x="120" y="145"/>
                    <a:pt x="120" y="145"/>
                  </a:cubicBezTo>
                  <a:cubicBezTo>
                    <a:pt x="119" y="146"/>
                    <a:pt x="119" y="146"/>
                    <a:pt x="119" y="146"/>
                  </a:cubicBezTo>
                  <a:cubicBezTo>
                    <a:pt x="119" y="147"/>
                    <a:pt x="119" y="147"/>
                    <a:pt x="119" y="147"/>
                  </a:cubicBezTo>
                  <a:cubicBezTo>
                    <a:pt x="119" y="147"/>
                    <a:pt x="119" y="147"/>
                    <a:pt x="119" y="147"/>
                  </a:cubicBezTo>
                  <a:cubicBezTo>
                    <a:pt x="121" y="146"/>
                    <a:pt x="121" y="146"/>
                    <a:pt x="121" y="146"/>
                  </a:cubicBezTo>
                  <a:cubicBezTo>
                    <a:pt x="122" y="146"/>
                    <a:pt x="122" y="146"/>
                    <a:pt x="122" y="146"/>
                  </a:cubicBezTo>
                  <a:cubicBezTo>
                    <a:pt x="122" y="146"/>
                    <a:pt x="122" y="146"/>
                    <a:pt x="122" y="146"/>
                  </a:cubicBezTo>
                  <a:cubicBezTo>
                    <a:pt x="123" y="146"/>
                    <a:pt x="123" y="146"/>
                    <a:pt x="123" y="146"/>
                  </a:cubicBezTo>
                  <a:cubicBezTo>
                    <a:pt x="123" y="146"/>
                    <a:pt x="123" y="146"/>
                    <a:pt x="123" y="146"/>
                  </a:cubicBezTo>
                  <a:cubicBezTo>
                    <a:pt x="124" y="147"/>
                    <a:pt x="124" y="147"/>
                    <a:pt x="124" y="147"/>
                  </a:cubicBezTo>
                  <a:cubicBezTo>
                    <a:pt x="125" y="147"/>
                    <a:pt x="125" y="147"/>
                    <a:pt x="125" y="147"/>
                  </a:cubicBezTo>
                  <a:cubicBezTo>
                    <a:pt x="126" y="146"/>
                    <a:pt x="126" y="146"/>
                    <a:pt x="126" y="146"/>
                  </a:cubicBezTo>
                  <a:cubicBezTo>
                    <a:pt x="127" y="146"/>
                    <a:pt x="127" y="146"/>
                    <a:pt x="127" y="146"/>
                  </a:cubicBezTo>
                  <a:cubicBezTo>
                    <a:pt x="128" y="147"/>
                    <a:pt x="128" y="147"/>
                    <a:pt x="128" y="147"/>
                  </a:cubicBezTo>
                  <a:cubicBezTo>
                    <a:pt x="128" y="146"/>
                    <a:pt x="128" y="146"/>
                    <a:pt x="128" y="146"/>
                  </a:cubicBezTo>
                  <a:cubicBezTo>
                    <a:pt x="129" y="147"/>
                    <a:pt x="129" y="147"/>
                    <a:pt x="129" y="147"/>
                  </a:cubicBezTo>
                  <a:cubicBezTo>
                    <a:pt x="129" y="147"/>
                    <a:pt x="129" y="147"/>
                    <a:pt x="129" y="147"/>
                  </a:cubicBezTo>
                  <a:cubicBezTo>
                    <a:pt x="129" y="147"/>
                    <a:pt x="129" y="147"/>
                    <a:pt x="129" y="147"/>
                  </a:cubicBezTo>
                  <a:cubicBezTo>
                    <a:pt x="130" y="147"/>
                    <a:pt x="130" y="147"/>
                    <a:pt x="130" y="147"/>
                  </a:cubicBezTo>
                  <a:cubicBezTo>
                    <a:pt x="129" y="148"/>
                    <a:pt x="129" y="148"/>
                    <a:pt x="129" y="148"/>
                  </a:cubicBezTo>
                  <a:cubicBezTo>
                    <a:pt x="129" y="148"/>
                    <a:pt x="129" y="148"/>
                    <a:pt x="129" y="148"/>
                  </a:cubicBezTo>
                  <a:cubicBezTo>
                    <a:pt x="128" y="148"/>
                    <a:pt x="128" y="148"/>
                    <a:pt x="128" y="148"/>
                  </a:cubicBezTo>
                  <a:cubicBezTo>
                    <a:pt x="127" y="148"/>
                    <a:pt x="127" y="148"/>
                    <a:pt x="127" y="148"/>
                  </a:cubicBezTo>
                  <a:cubicBezTo>
                    <a:pt x="126" y="148"/>
                    <a:pt x="126" y="148"/>
                    <a:pt x="126" y="148"/>
                  </a:cubicBezTo>
                  <a:cubicBezTo>
                    <a:pt x="125" y="148"/>
                    <a:pt x="125" y="148"/>
                    <a:pt x="125" y="148"/>
                  </a:cubicBezTo>
                  <a:cubicBezTo>
                    <a:pt x="125" y="149"/>
                    <a:pt x="125" y="149"/>
                    <a:pt x="125" y="149"/>
                  </a:cubicBezTo>
                  <a:cubicBezTo>
                    <a:pt x="124" y="148"/>
                    <a:pt x="124" y="148"/>
                    <a:pt x="124" y="148"/>
                  </a:cubicBezTo>
                  <a:cubicBezTo>
                    <a:pt x="124" y="148"/>
                    <a:pt x="124" y="148"/>
                    <a:pt x="124" y="148"/>
                  </a:cubicBezTo>
                  <a:cubicBezTo>
                    <a:pt x="123" y="148"/>
                    <a:pt x="123" y="148"/>
                    <a:pt x="123" y="148"/>
                  </a:cubicBezTo>
                  <a:cubicBezTo>
                    <a:pt x="122" y="149"/>
                    <a:pt x="122" y="149"/>
                    <a:pt x="122" y="149"/>
                  </a:cubicBezTo>
                  <a:cubicBezTo>
                    <a:pt x="123" y="149"/>
                    <a:pt x="123" y="149"/>
                    <a:pt x="123" y="149"/>
                  </a:cubicBezTo>
                  <a:cubicBezTo>
                    <a:pt x="123" y="149"/>
                    <a:pt x="123" y="149"/>
                    <a:pt x="123" y="149"/>
                  </a:cubicBezTo>
                  <a:cubicBezTo>
                    <a:pt x="124" y="149"/>
                    <a:pt x="124" y="149"/>
                    <a:pt x="124" y="149"/>
                  </a:cubicBezTo>
                  <a:cubicBezTo>
                    <a:pt x="125" y="149"/>
                    <a:pt x="125" y="149"/>
                    <a:pt x="125" y="149"/>
                  </a:cubicBezTo>
                  <a:cubicBezTo>
                    <a:pt x="126" y="149"/>
                    <a:pt x="126" y="149"/>
                    <a:pt x="126" y="149"/>
                  </a:cubicBezTo>
                  <a:cubicBezTo>
                    <a:pt x="126" y="150"/>
                    <a:pt x="126" y="150"/>
                    <a:pt x="126" y="150"/>
                  </a:cubicBezTo>
                  <a:cubicBezTo>
                    <a:pt x="126" y="149"/>
                    <a:pt x="126" y="149"/>
                    <a:pt x="126" y="149"/>
                  </a:cubicBezTo>
                  <a:cubicBezTo>
                    <a:pt x="127" y="148"/>
                    <a:pt x="127" y="148"/>
                    <a:pt x="127" y="148"/>
                  </a:cubicBezTo>
                  <a:cubicBezTo>
                    <a:pt x="127" y="148"/>
                    <a:pt x="128" y="148"/>
                    <a:pt x="128" y="148"/>
                  </a:cubicBezTo>
                  <a:cubicBezTo>
                    <a:pt x="128" y="148"/>
                    <a:pt x="129" y="148"/>
                    <a:pt x="129" y="148"/>
                  </a:cubicBezTo>
                  <a:cubicBezTo>
                    <a:pt x="129" y="148"/>
                    <a:pt x="129" y="148"/>
                    <a:pt x="129" y="148"/>
                  </a:cubicBezTo>
                  <a:cubicBezTo>
                    <a:pt x="129" y="149"/>
                    <a:pt x="129" y="149"/>
                    <a:pt x="129" y="149"/>
                  </a:cubicBezTo>
                  <a:cubicBezTo>
                    <a:pt x="130" y="148"/>
                    <a:pt x="130" y="148"/>
                    <a:pt x="130" y="148"/>
                  </a:cubicBezTo>
                  <a:cubicBezTo>
                    <a:pt x="131" y="148"/>
                    <a:pt x="131" y="148"/>
                    <a:pt x="131" y="148"/>
                  </a:cubicBezTo>
                  <a:cubicBezTo>
                    <a:pt x="132" y="148"/>
                    <a:pt x="132" y="148"/>
                    <a:pt x="132" y="148"/>
                  </a:cubicBezTo>
                  <a:cubicBezTo>
                    <a:pt x="133" y="147"/>
                    <a:pt x="133" y="147"/>
                    <a:pt x="133" y="147"/>
                  </a:cubicBezTo>
                  <a:cubicBezTo>
                    <a:pt x="133" y="147"/>
                    <a:pt x="133" y="147"/>
                    <a:pt x="133" y="147"/>
                  </a:cubicBezTo>
                  <a:cubicBezTo>
                    <a:pt x="133" y="147"/>
                    <a:pt x="133" y="147"/>
                    <a:pt x="133" y="147"/>
                  </a:cubicBezTo>
                  <a:cubicBezTo>
                    <a:pt x="133" y="147"/>
                    <a:pt x="133" y="147"/>
                    <a:pt x="133" y="147"/>
                  </a:cubicBezTo>
                  <a:cubicBezTo>
                    <a:pt x="133" y="148"/>
                    <a:pt x="133" y="148"/>
                    <a:pt x="133" y="148"/>
                  </a:cubicBezTo>
                  <a:cubicBezTo>
                    <a:pt x="134" y="147"/>
                    <a:pt x="134" y="147"/>
                    <a:pt x="134" y="147"/>
                  </a:cubicBezTo>
                  <a:cubicBezTo>
                    <a:pt x="134" y="147"/>
                    <a:pt x="134" y="147"/>
                    <a:pt x="134" y="147"/>
                  </a:cubicBezTo>
                  <a:cubicBezTo>
                    <a:pt x="135" y="148"/>
                    <a:pt x="135" y="148"/>
                    <a:pt x="135" y="148"/>
                  </a:cubicBezTo>
                  <a:cubicBezTo>
                    <a:pt x="136" y="148"/>
                    <a:pt x="136" y="148"/>
                    <a:pt x="136" y="148"/>
                  </a:cubicBezTo>
                  <a:cubicBezTo>
                    <a:pt x="137" y="149"/>
                    <a:pt x="137" y="149"/>
                    <a:pt x="137" y="149"/>
                  </a:cubicBezTo>
                  <a:cubicBezTo>
                    <a:pt x="138" y="149"/>
                    <a:pt x="138" y="149"/>
                    <a:pt x="138" y="149"/>
                  </a:cubicBezTo>
                  <a:cubicBezTo>
                    <a:pt x="139" y="149"/>
                    <a:pt x="139" y="149"/>
                    <a:pt x="139" y="149"/>
                  </a:cubicBezTo>
                  <a:cubicBezTo>
                    <a:pt x="140" y="149"/>
                    <a:pt x="140" y="149"/>
                    <a:pt x="140" y="149"/>
                  </a:cubicBezTo>
                  <a:cubicBezTo>
                    <a:pt x="141" y="149"/>
                    <a:pt x="141" y="149"/>
                    <a:pt x="141" y="149"/>
                  </a:cubicBezTo>
                  <a:cubicBezTo>
                    <a:pt x="141" y="149"/>
                    <a:pt x="141" y="149"/>
                    <a:pt x="141" y="149"/>
                  </a:cubicBezTo>
                  <a:cubicBezTo>
                    <a:pt x="142" y="149"/>
                    <a:pt x="142" y="149"/>
                    <a:pt x="142" y="149"/>
                  </a:cubicBezTo>
                  <a:cubicBezTo>
                    <a:pt x="143" y="149"/>
                    <a:pt x="143" y="149"/>
                    <a:pt x="143" y="149"/>
                  </a:cubicBezTo>
                  <a:cubicBezTo>
                    <a:pt x="143" y="149"/>
                    <a:pt x="143" y="149"/>
                    <a:pt x="143" y="149"/>
                  </a:cubicBezTo>
                  <a:cubicBezTo>
                    <a:pt x="143" y="150"/>
                    <a:pt x="143" y="150"/>
                    <a:pt x="143" y="150"/>
                  </a:cubicBezTo>
                  <a:cubicBezTo>
                    <a:pt x="142" y="150"/>
                    <a:pt x="142" y="150"/>
                    <a:pt x="142" y="150"/>
                  </a:cubicBezTo>
                  <a:cubicBezTo>
                    <a:pt x="141" y="151"/>
                    <a:pt x="141" y="151"/>
                    <a:pt x="141" y="151"/>
                  </a:cubicBezTo>
                  <a:cubicBezTo>
                    <a:pt x="141" y="151"/>
                    <a:pt x="141" y="151"/>
                    <a:pt x="141" y="151"/>
                  </a:cubicBezTo>
                  <a:cubicBezTo>
                    <a:pt x="140" y="151"/>
                    <a:pt x="140" y="151"/>
                    <a:pt x="140" y="151"/>
                  </a:cubicBezTo>
                  <a:cubicBezTo>
                    <a:pt x="140" y="151"/>
                    <a:pt x="140" y="151"/>
                    <a:pt x="140" y="151"/>
                  </a:cubicBezTo>
                  <a:cubicBezTo>
                    <a:pt x="141" y="152"/>
                    <a:pt x="141" y="152"/>
                    <a:pt x="141" y="152"/>
                  </a:cubicBezTo>
                  <a:cubicBezTo>
                    <a:pt x="141" y="152"/>
                    <a:pt x="141" y="152"/>
                    <a:pt x="141" y="152"/>
                  </a:cubicBezTo>
                  <a:cubicBezTo>
                    <a:pt x="140" y="152"/>
                    <a:pt x="140" y="152"/>
                    <a:pt x="140" y="152"/>
                  </a:cubicBezTo>
                  <a:cubicBezTo>
                    <a:pt x="140" y="152"/>
                    <a:pt x="140" y="152"/>
                    <a:pt x="140" y="152"/>
                  </a:cubicBezTo>
                  <a:cubicBezTo>
                    <a:pt x="140" y="152"/>
                    <a:pt x="140" y="152"/>
                    <a:pt x="140" y="152"/>
                  </a:cubicBezTo>
                  <a:cubicBezTo>
                    <a:pt x="139" y="152"/>
                    <a:pt x="139" y="152"/>
                    <a:pt x="139" y="152"/>
                  </a:cubicBezTo>
                  <a:cubicBezTo>
                    <a:pt x="139" y="152"/>
                    <a:pt x="139" y="152"/>
                    <a:pt x="139" y="152"/>
                  </a:cubicBezTo>
                  <a:cubicBezTo>
                    <a:pt x="139" y="152"/>
                    <a:pt x="139" y="152"/>
                    <a:pt x="139" y="152"/>
                  </a:cubicBezTo>
                  <a:cubicBezTo>
                    <a:pt x="139" y="152"/>
                    <a:pt x="139" y="152"/>
                    <a:pt x="139" y="152"/>
                  </a:cubicBezTo>
                  <a:cubicBezTo>
                    <a:pt x="138" y="152"/>
                    <a:pt x="138" y="152"/>
                    <a:pt x="138" y="152"/>
                  </a:cubicBezTo>
                  <a:cubicBezTo>
                    <a:pt x="138" y="152"/>
                    <a:pt x="138" y="152"/>
                    <a:pt x="138" y="152"/>
                  </a:cubicBezTo>
                  <a:cubicBezTo>
                    <a:pt x="138" y="153"/>
                    <a:pt x="138" y="153"/>
                    <a:pt x="138" y="153"/>
                  </a:cubicBezTo>
                  <a:cubicBezTo>
                    <a:pt x="138" y="153"/>
                    <a:pt x="138" y="153"/>
                    <a:pt x="138" y="153"/>
                  </a:cubicBezTo>
                  <a:cubicBezTo>
                    <a:pt x="138" y="153"/>
                    <a:pt x="138" y="153"/>
                    <a:pt x="138" y="153"/>
                  </a:cubicBezTo>
                  <a:cubicBezTo>
                    <a:pt x="137" y="154"/>
                    <a:pt x="137" y="154"/>
                    <a:pt x="137" y="154"/>
                  </a:cubicBezTo>
                  <a:cubicBezTo>
                    <a:pt x="137" y="154"/>
                    <a:pt x="137" y="154"/>
                    <a:pt x="137" y="154"/>
                  </a:cubicBezTo>
                  <a:cubicBezTo>
                    <a:pt x="137" y="154"/>
                    <a:pt x="137" y="154"/>
                    <a:pt x="137" y="154"/>
                  </a:cubicBezTo>
                  <a:cubicBezTo>
                    <a:pt x="136" y="153"/>
                    <a:pt x="136" y="153"/>
                    <a:pt x="136" y="153"/>
                  </a:cubicBezTo>
                  <a:cubicBezTo>
                    <a:pt x="136" y="154"/>
                    <a:pt x="136" y="154"/>
                    <a:pt x="136" y="154"/>
                  </a:cubicBezTo>
                  <a:cubicBezTo>
                    <a:pt x="136" y="154"/>
                    <a:pt x="136" y="154"/>
                    <a:pt x="136" y="154"/>
                  </a:cubicBezTo>
                  <a:cubicBezTo>
                    <a:pt x="136" y="154"/>
                    <a:pt x="136" y="154"/>
                    <a:pt x="136" y="154"/>
                  </a:cubicBezTo>
                  <a:cubicBezTo>
                    <a:pt x="136" y="154"/>
                    <a:pt x="136" y="154"/>
                    <a:pt x="136" y="154"/>
                  </a:cubicBezTo>
                  <a:cubicBezTo>
                    <a:pt x="135" y="155"/>
                    <a:pt x="135" y="155"/>
                    <a:pt x="135" y="155"/>
                  </a:cubicBezTo>
                  <a:cubicBezTo>
                    <a:pt x="135" y="155"/>
                    <a:pt x="135" y="155"/>
                    <a:pt x="135" y="155"/>
                  </a:cubicBezTo>
                  <a:cubicBezTo>
                    <a:pt x="134" y="155"/>
                    <a:pt x="134" y="155"/>
                    <a:pt x="134" y="155"/>
                  </a:cubicBezTo>
                  <a:cubicBezTo>
                    <a:pt x="134" y="154"/>
                    <a:pt x="134" y="154"/>
                    <a:pt x="134" y="154"/>
                  </a:cubicBezTo>
                  <a:cubicBezTo>
                    <a:pt x="134" y="154"/>
                    <a:pt x="134" y="154"/>
                    <a:pt x="134" y="154"/>
                  </a:cubicBezTo>
                  <a:cubicBezTo>
                    <a:pt x="134" y="155"/>
                    <a:pt x="134" y="155"/>
                    <a:pt x="134" y="155"/>
                  </a:cubicBezTo>
                  <a:cubicBezTo>
                    <a:pt x="134" y="156"/>
                    <a:pt x="134" y="156"/>
                    <a:pt x="134" y="156"/>
                  </a:cubicBezTo>
                  <a:cubicBezTo>
                    <a:pt x="134" y="156"/>
                    <a:pt x="134" y="156"/>
                    <a:pt x="134" y="156"/>
                  </a:cubicBezTo>
                  <a:cubicBezTo>
                    <a:pt x="133" y="156"/>
                    <a:pt x="133" y="156"/>
                    <a:pt x="133" y="156"/>
                  </a:cubicBezTo>
                  <a:cubicBezTo>
                    <a:pt x="133" y="155"/>
                    <a:pt x="133" y="155"/>
                    <a:pt x="133" y="155"/>
                  </a:cubicBezTo>
                  <a:cubicBezTo>
                    <a:pt x="132" y="156"/>
                    <a:pt x="132" y="156"/>
                    <a:pt x="132" y="156"/>
                  </a:cubicBezTo>
                  <a:cubicBezTo>
                    <a:pt x="132" y="156"/>
                    <a:pt x="132" y="156"/>
                    <a:pt x="132" y="156"/>
                  </a:cubicBezTo>
                  <a:cubicBezTo>
                    <a:pt x="133" y="156"/>
                    <a:pt x="133" y="156"/>
                    <a:pt x="133" y="156"/>
                  </a:cubicBezTo>
                  <a:cubicBezTo>
                    <a:pt x="133" y="157"/>
                    <a:pt x="133" y="157"/>
                    <a:pt x="133" y="157"/>
                  </a:cubicBezTo>
                  <a:cubicBezTo>
                    <a:pt x="132" y="157"/>
                    <a:pt x="132" y="157"/>
                    <a:pt x="132" y="157"/>
                  </a:cubicBezTo>
                  <a:cubicBezTo>
                    <a:pt x="131" y="157"/>
                    <a:pt x="131" y="157"/>
                    <a:pt x="131" y="157"/>
                  </a:cubicBezTo>
                  <a:cubicBezTo>
                    <a:pt x="131" y="157"/>
                    <a:pt x="131" y="157"/>
                    <a:pt x="131" y="157"/>
                  </a:cubicBezTo>
                  <a:cubicBezTo>
                    <a:pt x="131" y="157"/>
                    <a:pt x="131" y="157"/>
                    <a:pt x="131" y="157"/>
                  </a:cubicBezTo>
                  <a:cubicBezTo>
                    <a:pt x="130" y="157"/>
                    <a:pt x="130" y="157"/>
                    <a:pt x="130" y="157"/>
                  </a:cubicBezTo>
                  <a:cubicBezTo>
                    <a:pt x="130" y="157"/>
                    <a:pt x="130" y="157"/>
                    <a:pt x="130" y="157"/>
                  </a:cubicBezTo>
                  <a:cubicBezTo>
                    <a:pt x="131" y="158"/>
                    <a:pt x="131" y="158"/>
                    <a:pt x="131" y="158"/>
                  </a:cubicBezTo>
                  <a:cubicBezTo>
                    <a:pt x="131" y="158"/>
                    <a:pt x="131" y="158"/>
                    <a:pt x="131" y="158"/>
                  </a:cubicBezTo>
                  <a:cubicBezTo>
                    <a:pt x="130" y="158"/>
                    <a:pt x="130" y="158"/>
                    <a:pt x="130" y="158"/>
                  </a:cubicBezTo>
                  <a:cubicBezTo>
                    <a:pt x="129" y="158"/>
                    <a:pt x="129" y="158"/>
                    <a:pt x="129" y="158"/>
                  </a:cubicBezTo>
                  <a:cubicBezTo>
                    <a:pt x="129" y="159"/>
                    <a:pt x="129" y="159"/>
                    <a:pt x="129" y="159"/>
                  </a:cubicBezTo>
                  <a:cubicBezTo>
                    <a:pt x="128" y="159"/>
                    <a:pt x="128" y="159"/>
                    <a:pt x="128" y="159"/>
                  </a:cubicBezTo>
                  <a:cubicBezTo>
                    <a:pt x="128" y="159"/>
                    <a:pt x="128" y="159"/>
                    <a:pt x="128" y="159"/>
                  </a:cubicBezTo>
                  <a:cubicBezTo>
                    <a:pt x="127" y="160"/>
                    <a:pt x="127" y="160"/>
                    <a:pt x="127" y="160"/>
                  </a:cubicBezTo>
                  <a:cubicBezTo>
                    <a:pt x="127" y="160"/>
                    <a:pt x="127" y="160"/>
                    <a:pt x="127" y="160"/>
                  </a:cubicBezTo>
                  <a:cubicBezTo>
                    <a:pt x="127" y="159"/>
                    <a:pt x="127" y="159"/>
                    <a:pt x="127" y="159"/>
                  </a:cubicBezTo>
                  <a:cubicBezTo>
                    <a:pt x="126" y="159"/>
                    <a:pt x="126" y="159"/>
                    <a:pt x="126" y="159"/>
                  </a:cubicBezTo>
                  <a:cubicBezTo>
                    <a:pt x="126" y="160"/>
                    <a:pt x="126" y="160"/>
                    <a:pt x="126" y="160"/>
                  </a:cubicBezTo>
                  <a:cubicBezTo>
                    <a:pt x="125" y="160"/>
                    <a:pt x="125" y="160"/>
                    <a:pt x="125" y="160"/>
                  </a:cubicBezTo>
                  <a:cubicBezTo>
                    <a:pt x="125" y="160"/>
                    <a:pt x="125" y="160"/>
                    <a:pt x="125" y="160"/>
                  </a:cubicBezTo>
                  <a:cubicBezTo>
                    <a:pt x="124" y="160"/>
                    <a:pt x="124" y="160"/>
                    <a:pt x="124" y="160"/>
                  </a:cubicBezTo>
                  <a:cubicBezTo>
                    <a:pt x="124" y="160"/>
                    <a:pt x="124" y="160"/>
                    <a:pt x="124" y="160"/>
                  </a:cubicBezTo>
                  <a:cubicBezTo>
                    <a:pt x="123" y="160"/>
                    <a:pt x="123" y="160"/>
                    <a:pt x="123" y="160"/>
                  </a:cubicBezTo>
                  <a:cubicBezTo>
                    <a:pt x="123" y="160"/>
                    <a:pt x="123" y="160"/>
                    <a:pt x="123" y="160"/>
                  </a:cubicBezTo>
                  <a:cubicBezTo>
                    <a:pt x="123" y="160"/>
                    <a:pt x="123" y="160"/>
                    <a:pt x="123" y="160"/>
                  </a:cubicBezTo>
                  <a:cubicBezTo>
                    <a:pt x="122" y="161"/>
                    <a:pt x="122" y="161"/>
                    <a:pt x="122" y="161"/>
                  </a:cubicBezTo>
                  <a:cubicBezTo>
                    <a:pt x="122" y="161"/>
                    <a:pt x="122" y="161"/>
                    <a:pt x="122" y="161"/>
                  </a:cubicBezTo>
                  <a:cubicBezTo>
                    <a:pt x="122" y="160"/>
                    <a:pt x="122" y="160"/>
                    <a:pt x="122" y="160"/>
                  </a:cubicBezTo>
                  <a:cubicBezTo>
                    <a:pt x="122" y="160"/>
                    <a:pt x="122" y="160"/>
                    <a:pt x="122" y="160"/>
                  </a:cubicBezTo>
                  <a:cubicBezTo>
                    <a:pt x="121" y="161"/>
                    <a:pt x="121" y="161"/>
                    <a:pt x="121" y="161"/>
                  </a:cubicBezTo>
                  <a:cubicBezTo>
                    <a:pt x="121" y="161"/>
                    <a:pt x="121" y="161"/>
                    <a:pt x="121" y="161"/>
                  </a:cubicBezTo>
                  <a:cubicBezTo>
                    <a:pt x="121" y="161"/>
                    <a:pt x="121" y="161"/>
                    <a:pt x="121" y="161"/>
                  </a:cubicBezTo>
                  <a:cubicBezTo>
                    <a:pt x="120" y="160"/>
                    <a:pt x="120" y="160"/>
                    <a:pt x="120" y="160"/>
                  </a:cubicBezTo>
                  <a:cubicBezTo>
                    <a:pt x="120" y="160"/>
                    <a:pt x="120" y="160"/>
                    <a:pt x="120" y="160"/>
                  </a:cubicBezTo>
                  <a:cubicBezTo>
                    <a:pt x="120" y="161"/>
                    <a:pt x="120" y="161"/>
                    <a:pt x="120" y="161"/>
                  </a:cubicBezTo>
                  <a:cubicBezTo>
                    <a:pt x="120" y="161"/>
                    <a:pt x="120" y="161"/>
                    <a:pt x="120" y="161"/>
                  </a:cubicBezTo>
                  <a:cubicBezTo>
                    <a:pt x="119" y="161"/>
                    <a:pt x="119" y="161"/>
                    <a:pt x="119" y="161"/>
                  </a:cubicBezTo>
                  <a:cubicBezTo>
                    <a:pt x="119" y="161"/>
                    <a:pt x="119" y="161"/>
                    <a:pt x="119" y="161"/>
                  </a:cubicBezTo>
                  <a:cubicBezTo>
                    <a:pt x="119" y="161"/>
                    <a:pt x="119" y="161"/>
                    <a:pt x="119" y="161"/>
                  </a:cubicBezTo>
                  <a:cubicBezTo>
                    <a:pt x="119" y="162"/>
                    <a:pt x="119" y="162"/>
                    <a:pt x="119" y="162"/>
                  </a:cubicBezTo>
                  <a:cubicBezTo>
                    <a:pt x="118" y="162"/>
                    <a:pt x="118" y="162"/>
                    <a:pt x="118" y="162"/>
                  </a:cubicBezTo>
                  <a:cubicBezTo>
                    <a:pt x="118" y="161"/>
                    <a:pt x="118" y="161"/>
                    <a:pt x="118" y="161"/>
                  </a:cubicBezTo>
                  <a:cubicBezTo>
                    <a:pt x="118" y="162"/>
                    <a:pt x="118" y="162"/>
                    <a:pt x="118"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6" y="163"/>
                    <a:pt x="116" y="163"/>
                    <a:pt x="116" y="163"/>
                  </a:cubicBezTo>
                  <a:cubicBezTo>
                    <a:pt x="116" y="163"/>
                    <a:pt x="116" y="163"/>
                    <a:pt x="116" y="163"/>
                  </a:cubicBezTo>
                  <a:cubicBezTo>
                    <a:pt x="115" y="163"/>
                    <a:pt x="115" y="163"/>
                    <a:pt x="115" y="163"/>
                  </a:cubicBezTo>
                  <a:cubicBezTo>
                    <a:pt x="115" y="163"/>
                    <a:pt x="115" y="163"/>
                    <a:pt x="115" y="163"/>
                  </a:cubicBezTo>
                  <a:cubicBezTo>
                    <a:pt x="114" y="162"/>
                    <a:pt x="114" y="162"/>
                    <a:pt x="114" y="162"/>
                  </a:cubicBezTo>
                  <a:cubicBezTo>
                    <a:pt x="114" y="161"/>
                    <a:pt x="114" y="161"/>
                    <a:pt x="114" y="161"/>
                  </a:cubicBezTo>
                  <a:cubicBezTo>
                    <a:pt x="113" y="162"/>
                    <a:pt x="113" y="162"/>
                    <a:pt x="113" y="162"/>
                  </a:cubicBezTo>
                  <a:cubicBezTo>
                    <a:pt x="113" y="162"/>
                    <a:pt x="113" y="162"/>
                    <a:pt x="113" y="162"/>
                  </a:cubicBezTo>
                  <a:cubicBezTo>
                    <a:pt x="113" y="162"/>
                    <a:pt x="113" y="162"/>
                    <a:pt x="113" y="162"/>
                  </a:cubicBezTo>
                  <a:cubicBezTo>
                    <a:pt x="113" y="163"/>
                    <a:pt x="113" y="163"/>
                    <a:pt x="113" y="163"/>
                  </a:cubicBezTo>
                  <a:cubicBezTo>
                    <a:pt x="112" y="163"/>
                    <a:pt x="112" y="163"/>
                    <a:pt x="112" y="163"/>
                  </a:cubicBezTo>
                  <a:cubicBezTo>
                    <a:pt x="112" y="163"/>
                    <a:pt x="112" y="163"/>
                    <a:pt x="112" y="163"/>
                  </a:cubicBezTo>
                  <a:cubicBezTo>
                    <a:pt x="112" y="163"/>
                    <a:pt x="112" y="163"/>
                    <a:pt x="112" y="163"/>
                  </a:cubicBezTo>
                  <a:cubicBezTo>
                    <a:pt x="111" y="163"/>
                    <a:pt x="111" y="163"/>
                    <a:pt x="111" y="163"/>
                  </a:cubicBezTo>
                  <a:cubicBezTo>
                    <a:pt x="111" y="163"/>
                    <a:pt x="111" y="163"/>
                    <a:pt x="111" y="163"/>
                  </a:cubicBezTo>
                  <a:cubicBezTo>
                    <a:pt x="110" y="163"/>
                    <a:pt x="110" y="163"/>
                    <a:pt x="110" y="163"/>
                  </a:cubicBezTo>
                  <a:cubicBezTo>
                    <a:pt x="110" y="163"/>
                    <a:pt x="110" y="163"/>
                    <a:pt x="110" y="163"/>
                  </a:cubicBezTo>
                  <a:cubicBezTo>
                    <a:pt x="109" y="163"/>
                    <a:pt x="109" y="163"/>
                    <a:pt x="109" y="163"/>
                  </a:cubicBezTo>
                  <a:cubicBezTo>
                    <a:pt x="109" y="163"/>
                    <a:pt x="109" y="163"/>
                    <a:pt x="109" y="163"/>
                  </a:cubicBezTo>
                  <a:cubicBezTo>
                    <a:pt x="109" y="163"/>
                    <a:pt x="109" y="163"/>
                    <a:pt x="109" y="163"/>
                  </a:cubicBezTo>
                  <a:cubicBezTo>
                    <a:pt x="108" y="163"/>
                    <a:pt x="108" y="163"/>
                    <a:pt x="108" y="163"/>
                  </a:cubicBezTo>
                  <a:cubicBezTo>
                    <a:pt x="108" y="163"/>
                    <a:pt x="108" y="163"/>
                    <a:pt x="108" y="163"/>
                  </a:cubicBezTo>
                  <a:cubicBezTo>
                    <a:pt x="107" y="162"/>
                    <a:pt x="107" y="162"/>
                    <a:pt x="107" y="162"/>
                  </a:cubicBezTo>
                  <a:cubicBezTo>
                    <a:pt x="108" y="162"/>
                    <a:pt x="108" y="162"/>
                    <a:pt x="108" y="162"/>
                  </a:cubicBezTo>
                  <a:cubicBezTo>
                    <a:pt x="107" y="161"/>
                    <a:pt x="107" y="161"/>
                    <a:pt x="107" y="161"/>
                  </a:cubicBezTo>
                  <a:cubicBezTo>
                    <a:pt x="107" y="161"/>
                    <a:pt x="107" y="161"/>
                    <a:pt x="107" y="161"/>
                  </a:cubicBezTo>
                  <a:cubicBezTo>
                    <a:pt x="106" y="161"/>
                    <a:pt x="106" y="161"/>
                    <a:pt x="106" y="161"/>
                  </a:cubicBezTo>
                  <a:cubicBezTo>
                    <a:pt x="106" y="160"/>
                    <a:pt x="106" y="160"/>
                    <a:pt x="106" y="160"/>
                  </a:cubicBezTo>
                  <a:cubicBezTo>
                    <a:pt x="106" y="159"/>
                    <a:pt x="106" y="159"/>
                    <a:pt x="106" y="159"/>
                  </a:cubicBezTo>
                  <a:cubicBezTo>
                    <a:pt x="106" y="159"/>
                    <a:pt x="106" y="159"/>
                    <a:pt x="106" y="159"/>
                  </a:cubicBezTo>
                  <a:cubicBezTo>
                    <a:pt x="105" y="158"/>
                    <a:pt x="105" y="158"/>
                    <a:pt x="105" y="158"/>
                  </a:cubicBezTo>
                  <a:cubicBezTo>
                    <a:pt x="105" y="159"/>
                    <a:pt x="105" y="159"/>
                    <a:pt x="105" y="159"/>
                  </a:cubicBezTo>
                  <a:cubicBezTo>
                    <a:pt x="105" y="159"/>
                    <a:pt x="105" y="159"/>
                    <a:pt x="105" y="159"/>
                  </a:cubicBezTo>
                  <a:cubicBezTo>
                    <a:pt x="105" y="159"/>
                    <a:pt x="105" y="159"/>
                    <a:pt x="105" y="159"/>
                  </a:cubicBezTo>
                  <a:cubicBezTo>
                    <a:pt x="106" y="160"/>
                    <a:pt x="106" y="160"/>
                    <a:pt x="106" y="160"/>
                  </a:cubicBezTo>
                  <a:cubicBezTo>
                    <a:pt x="106" y="160"/>
                    <a:pt x="106" y="160"/>
                    <a:pt x="106" y="160"/>
                  </a:cubicBezTo>
                  <a:cubicBezTo>
                    <a:pt x="106" y="161"/>
                    <a:pt x="106" y="161"/>
                    <a:pt x="106" y="161"/>
                  </a:cubicBezTo>
                  <a:cubicBezTo>
                    <a:pt x="106" y="162"/>
                    <a:pt x="106" y="162"/>
                    <a:pt x="106" y="162"/>
                  </a:cubicBezTo>
                  <a:cubicBezTo>
                    <a:pt x="106" y="162"/>
                    <a:pt x="106" y="162"/>
                    <a:pt x="106" y="162"/>
                  </a:cubicBezTo>
                  <a:cubicBezTo>
                    <a:pt x="106" y="162"/>
                    <a:pt x="106" y="162"/>
                    <a:pt x="106" y="162"/>
                  </a:cubicBezTo>
                  <a:cubicBezTo>
                    <a:pt x="107" y="162"/>
                    <a:pt x="107" y="162"/>
                    <a:pt x="107" y="162"/>
                  </a:cubicBezTo>
                  <a:cubicBezTo>
                    <a:pt x="107" y="163"/>
                    <a:pt x="107" y="163"/>
                    <a:pt x="107" y="163"/>
                  </a:cubicBezTo>
                  <a:cubicBezTo>
                    <a:pt x="107" y="164"/>
                    <a:pt x="107" y="164"/>
                    <a:pt x="107" y="164"/>
                  </a:cubicBezTo>
                  <a:cubicBezTo>
                    <a:pt x="106" y="165"/>
                    <a:pt x="106" y="165"/>
                    <a:pt x="106" y="165"/>
                  </a:cubicBezTo>
                  <a:cubicBezTo>
                    <a:pt x="106" y="165"/>
                    <a:pt x="106" y="165"/>
                    <a:pt x="106" y="165"/>
                  </a:cubicBezTo>
                  <a:cubicBezTo>
                    <a:pt x="105" y="165"/>
                    <a:pt x="105" y="165"/>
                    <a:pt x="105" y="165"/>
                  </a:cubicBezTo>
                  <a:cubicBezTo>
                    <a:pt x="105" y="165"/>
                    <a:pt x="105" y="165"/>
                    <a:pt x="105" y="165"/>
                  </a:cubicBezTo>
                  <a:cubicBezTo>
                    <a:pt x="104" y="165"/>
                    <a:pt x="104" y="165"/>
                    <a:pt x="104" y="165"/>
                  </a:cubicBezTo>
                  <a:cubicBezTo>
                    <a:pt x="104" y="166"/>
                    <a:pt x="104" y="166"/>
                    <a:pt x="104" y="166"/>
                  </a:cubicBezTo>
                  <a:cubicBezTo>
                    <a:pt x="103" y="166"/>
                    <a:pt x="103" y="166"/>
                    <a:pt x="103" y="166"/>
                  </a:cubicBezTo>
                  <a:cubicBezTo>
                    <a:pt x="103" y="166"/>
                    <a:pt x="103" y="166"/>
                    <a:pt x="103" y="166"/>
                  </a:cubicBezTo>
                  <a:cubicBezTo>
                    <a:pt x="103" y="166"/>
                    <a:pt x="103" y="166"/>
                    <a:pt x="103" y="166"/>
                  </a:cubicBezTo>
                  <a:cubicBezTo>
                    <a:pt x="103" y="166"/>
                    <a:pt x="103" y="166"/>
                    <a:pt x="103" y="166"/>
                  </a:cubicBezTo>
                  <a:cubicBezTo>
                    <a:pt x="103" y="167"/>
                    <a:pt x="103" y="167"/>
                    <a:pt x="103" y="167"/>
                  </a:cubicBezTo>
                  <a:cubicBezTo>
                    <a:pt x="102" y="167"/>
                    <a:pt x="102" y="167"/>
                    <a:pt x="102" y="167"/>
                  </a:cubicBezTo>
                  <a:cubicBezTo>
                    <a:pt x="102" y="167"/>
                    <a:pt x="102" y="167"/>
                    <a:pt x="102" y="167"/>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9"/>
                    <a:pt x="101" y="169"/>
                    <a:pt x="101" y="169"/>
                  </a:cubicBezTo>
                  <a:cubicBezTo>
                    <a:pt x="101" y="169"/>
                    <a:pt x="101" y="169"/>
                    <a:pt x="101"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70"/>
                    <a:pt x="100" y="170"/>
                    <a:pt x="100" y="170"/>
                  </a:cubicBezTo>
                  <a:cubicBezTo>
                    <a:pt x="100" y="170"/>
                    <a:pt x="100" y="170"/>
                    <a:pt x="100" y="170"/>
                  </a:cubicBezTo>
                  <a:cubicBezTo>
                    <a:pt x="99" y="170"/>
                    <a:pt x="99" y="170"/>
                    <a:pt x="99" y="170"/>
                  </a:cubicBezTo>
                  <a:cubicBezTo>
                    <a:pt x="98" y="171"/>
                    <a:pt x="98" y="171"/>
                    <a:pt x="98" y="171"/>
                  </a:cubicBezTo>
                  <a:cubicBezTo>
                    <a:pt x="98" y="172"/>
                    <a:pt x="98" y="172"/>
                    <a:pt x="98" y="172"/>
                  </a:cubicBezTo>
                  <a:cubicBezTo>
                    <a:pt x="98" y="172"/>
                    <a:pt x="98" y="172"/>
                    <a:pt x="98" y="172"/>
                  </a:cubicBezTo>
                  <a:cubicBezTo>
                    <a:pt x="98" y="173"/>
                    <a:pt x="98" y="173"/>
                    <a:pt x="98" y="173"/>
                  </a:cubicBezTo>
                  <a:cubicBezTo>
                    <a:pt x="97" y="174"/>
                    <a:pt x="97" y="174"/>
                    <a:pt x="97" y="174"/>
                  </a:cubicBezTo>
                  <a:cubicBezTo>
                    <a:pt x="97" y="174"/>
                    <a:pt x="97" y="174"/>
                    <a:pt x="97" y="174"/>
                  </a:cubicBezTo>
                  <a:cubicBezTo>
                    <a:pt x="96" y="174"/>
                    <a:pt x="96" y="174"/>
                    <a:pt x="96" y="174"/>
                  </a:cubicBezTo>
                  <a:cubicBezTo>
                    <a:pt x="96" y="173"/>
                    <a:pt x="96" y="173"/>
                    <a:pt x="96" y="173"/>
                  </a:cubicBezTo>
                  <a:cubicBezTo>
                    <a:pt x="96" y="173"/>
                    <a:pt x="96" y="173"/>
                    <a:pt x="96" y="173"/>
                  </a:cubicBezTo>
                  <a:cubicBezTo>
                    <a:pt x="96" y="173"/>
                    <a:pt x="96" y="173"/>
                    <a:pt x="96" y="173"/>
                  </a:cubicBezTo>
                  <a:cubicBezTo>
                    <a:pt x="96" y="173"/>
                    <a:pt x="96" y="173"/>
                    <a:pt x="96" y="173"/>
                  </a:cubicBezTo>
                  <a:cubicBezTo>
                    <a:pt x="96" y="174"/>
                    <a:pt x="96" y="174"/>
                    <a:pt x="96" y="174"/>
                  </a:cubicBezTo>
                  <a:cubicBezTo>
                    <a:pt x="96" y="174"/>
                    <a:pt x="96" y="174"/>
                    <a:pt x="96" y="174"/>
                  </a:cubicBezTo>
                  <a:cubicBezTo>
                    <a:pt x="95" y="174"/>
                    <a:pt x="95" y="174"/>
                    <a:pt x="95" y="174"/>
                  </a:cubicBezTo>
                  <a:cubicBezTo>
                    <a:pt x="94" y="175"/>
                    <a:pt x="94" y="175"/>
                    <a:pt x="94" y="175"/>
                  </a:cubicBezTo>
                  <a:cubicBezTo>
                    <a:pt x="94" y="176"/>
                    <a:pt x="94" y="176"/>
                    <a:pt x="94" y="176"/>
                  </a:cubicBezTo>
                  <a:cubicBezTo>
                    <a:pt x="94" y="175"/>
                    <a:pt x="94" y="175"/>
                    <a:pt x="94" y="175"/>
                  </a:cubicBezTo>
                  <a:cubicBezTo>
                    <a:pt x="94" y="175"/>
                    <a:pt x="94" y="175"/>
                    <a:pt x="94" y="175"/>
                  </a:cubicBezTo>
                  <a:cubicBezTo>
                    <a:pt x="93" y="175"/>
                    <a:pt x="93" y="175"/>
                    <a:pt x="93" y="175"/>
                  </a:cubicBezTo>
                  <a:cubicBezTo>
                    <a:pt x="93" y="175"/>
                    <a:pt x="93" y="175"/>
                    <a:pt x="93" y="175"/>
                  </a:cubicBezTo>
                  <a:cubicBezTo>
                    <a:pt x="93" y="175"/>
                    <a:pt x="93" y="175"/>
                    <a:pt x="93" y="175"/>
                  </a:cubicBezTo>
                  <a:cubicBezTo>
                    <a:pt x="93" y="175"/>
                    <a:pt x="93" y="175"/>
                    <a:pt x="93" y="175"/>
                  </a:cubicBezTo>
                  <a:cubicBezTo>
                    <a:pt x="92" y="175"/>
                    <a:pt x="92" y="175"/>
                    <a:pt x="92" y="175"/>
                  </a:cubicBezTo>
                  <a:cubicBezTo>
                    <a:pt x="92" y="174"/>
                    <a:pt x="92" y="174"/>
                    <a:pt x="92" y="174"/>
                  </a:cubicBezTo>
                  <a:cubicBezTo>
                    <a:pt x="91" y="174"/>
                    <a:pt x="91" y="174"/>
                    <a:pt x="91" y="174"/>
                  </a:cubicBezTo>
                  <a:cubicBezTo>
                    <a:pt x="91" y="175"/>
                    <a:pt x="91" y="175"/>
                    <a:pt x="91" y="175"/>
                  </a:cubicBezTo>
                  <a:cubicBezTo>
                    <a:pt x="91" y="175"/>
                    <a:pt x="91" y="175"/>
                    <a:pt x="91" y="175"/>
                  </a:cubicBezTo>
                  <a:cubicBezTo>
                    <a:pt x="92" y="175"/>
                    <a:pt x="92" y="175"/>
                    <a:pt x="92" y="175"/>
                  </a:cubicBezTo>
                  <a:cubicBezTo>
                    <a:pt x="92" y="176"/>
                    <a:pt x="92" y="176"/>
                    <a:pt x="92" y="176"/>
                  </a:cubicBezTo>
                  <a:cubicBezTo>
                    <a:pt x="92" y="176"/>
                    <a:pt x="92" y="176"/>
                    <a:pt x="92" y="176"/>
                  </a:cubicBezTo>
                  <a:cubicBezTo>
                    <a:pt x="92" y="177"/>
                    <a:pt x="92" y="177"/>
                    <a:pt x="92" y="177"/>
                  </a:cubicBezTo>
                  <a:cubicBezTo>
                    <a:pt x="91" y="177"/>
                    <a:pt x="91" y="177"/>
                    <a:pt x="91" y="177"/>
                  </a:cubicBezTo>
                  <a:cubicBezTo>
                    <a:pt x="90" y="177"/>
                    <a:pt x="90" y="177"/>
                    <a:pt x="90" y="177"/>
                  </a:cubicBezTo>
                  <a:cubicBezTo>
                    <a:pt x="89" y="178"/>
                    <a:pt x="89" y="178"/>
                    <a:pt x="89" y="178"/>
                  </a:cubicBezTo>
                  <a:cubicBezTo>
                    <a:pt x="89" y="178"/>
                    <a:pt x="89" y="178"/>
                    <a:pt x="89" y="178"/>
                  </a:cubicBezTo>
                  <a:cubicBezTo>
                    <a:pt x="88" y="178"/>
                    <a:pt x="88" y="178"/>
                    <a:pt x="88" y="178"/>
                  </a:cubicBezTo>
                  <a:cubicBezTo>
                    <a:pt x="88" y="177"/>
                    <a:pt x="88" y="177"/>
                    <a:pt x="88" y="177"/>
                  </a:cubicBezTo>
                  <a:cubicBezTo>
                    <a:pt x="89" y="177"/>
                    <a:pt x="89" y="177"/>
                    <a:pt x="89" y="177"/>
                  </a:cubicBezTo>
                  <a:cubicBezTo>
                    <a:pt x="88" y="177"/>
                    <a:pt x="88" y="177"/>
                    <a:pt x="88" y="177"/>
                  </a:cubicBezTo>
                  <a:cubicBezTo>
                    <a:pt x="88" y="177"/>
                    <a:pt x="88" y="177"/>
                    <a:pt x="88" y="177"/>
                  </a:cubicBezTo>
                  <a:cubicBezTo>
                    <a:pt x="88" y="177"/>
                    <a:pt x="88" y="177"/>
                    <a:pt x="88" y="177"/>
                  </a:cubicBezTo>
                  <a:cubicBezTo>
                    <a:pt x="88" y="177"/>
                    <a:pt x="88" y="177"/>
                    <a:pt x="88" y="177"/>
                  </a:cubicBezTo>
                  <a:cubicBezTo>
                    <a:pt x="88" y="178"/>
                    <a:pt x="88" y="178"/>
                    <a:pt x="88" y="178"/>
                  </a:cubicBezTo>
                  <a:cubicBezTo>
                    <a:pt x="87" y="178"/>
                    <a:pt x="87" y="178"/>
                    <a:pt x="87" y="178"/>
                  </a:cubicBezTo>
                  <a:cubicBezTo>
                    <a:pt x="87" y="178"/>
                    <a:pt x="87" y="178"/>
                    <a:pt x="87" y="178"/>
                  </a:cubicBezTo>
                  <a:cubicBezTo>
                    <a:pt x="86" y="178"/>
                    <a:pt x="86" y="178"/>
                    <a:pt x="86" y="178"/>
                  </a:cubicBezTo>
                  <a:cubicBezTo>
                    <a:pt x="86" y="177"/>
                    <a:pt x="86" y="177"/>
                    <a:pt x="86" y="177"/>
                  </a:cubicBezTo>
                  <a:cubicBezTo>
                    <a:pt x="86" y="177"/>
                    <a:pt x="86" y="177"/>
                    <a:pt x="86" y="177"/>
                  </a:cubicBezTo>
                  <a:cubicBezTo>
                    <a:pt x="86" y="176"/>
                    <a:pt x="86" y="176"/>
                    <a:pt x="86" y="176"/>
                  </a:cubicBezTo>
                  <a:cubicBezTo>
                    <a:pt x="86" y="176"/>
                    <a:pt x="86" y="176"/>
                    <a:pt x="86" y="176"/>
                  </a:cubicBezTo>
                  <a:cubicBezTo>
                    <a:pt x="85" y="176"/>
                    <a:pt x="85" y="176"/>
                    <a:pt x="85" y="176"/>
                  </a:cubicBezTo>
                  <a:cubicBezTo>
                    <a:pt x="85" y="177"/>
                    <a:pt x="85" y="177"/>
                    <a:pt x="85" y="177"/>
                  </a:cubicBezTo>
                  <a:cubicBezTo>
                    <a:pt x="85" y="177"/>
                    <a:pt x="85" y="177"/>
                    <a:pt x="85" y="177"/>
                  </a:cubicBezTo>
                  <a:cubicBezTo>
                    <a:pt x="85" y="178"/>
                    <a:pt x="85" y="178"/>
                    <a:pt x="85" y="178"/>
                  </a:cubicBezTo>
                  <a:cubicBezTo>
                    <a:pt x="85" y="178"/>
                    <a:pt x="85" y="178"/>
                    <a:pt x="85" y="178"/>
                  </a:cubicBezTo>
                  <a:cubicBezTo>
                    <a:pt x="85" y="178"/>
                    <a:pt x="85" y="178"/>
                    <a:pt x="85" y="178"/>
                  </a:cubicBezTo>
                  <a:cubicBezTo>
                    <a:pt x="84" y="177"/>
                    <a:pt x="84" y="177"/>
                    <a:pt x="84" y="177"/>
                  </a:cubicBezTo>
                  <a:cubicBezTo>
                    <a:pt x="84" y="176"/>
                    <a:pt x="84" y="176"/>
                    <a:pt x="84" y="176"/>
                  </a:cubicBezTo>
                  <a:cubicBezTo>
                    <a:pt x="84" y="176"/>
                    <a:pt x="84" y="176"/>
                    <a:pt x="84" y="176"/>
                  </a:cubicBezTo>
                  <a:cubicBezTo>
                    <a:pt x="85" y="175"/>
                    <a:pt x="85" y="175"/>
                    <a:pt x="85" y="175"/>
                  </a:cubicBezTo>
                  <a:cubicBezTo>
                    <a:pt x="85" y="175"/>
                    <a:pt x="85" y="175"/>
                    <a:pt x="85" y="175"/>
                  </a:cubicBezTo>
                  <a:cubicBezTo>
                    <a:pt x="85" y="175"/>
                    <a:pt x="85" y="175"/>
                    <a:pt x="85" y="175"/>
                  </a:cubicBezTo>
                  <a:cubicBezTo>
                    <a:pt x="84" y="174"/>
                    <a:pt x="84" y="174"/>
                    <a:pt x="84"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5"/>
                    <a:pt x="83" y="175"/>
                    <a:pt x="83" y="175"/>
                  </a:cubicBezTo>
                  <a:cubicBezTo>
                    <a:pt x="83" y="175"/>
                    <a:pt x="83" y="175"/>
                    <a:pt x="83" y="175"/>
                  </a:cubicBezTo>
                  <a:cubicBezTo>
                    <a:pt x="83" y="175"/>
                    <a:pt x="83" y="175"/>
                    <a:pt x="83" y="175"/>
                  </a:cubicBezTo>
                  <a:cubicBezTo>
                    <a:pt x="83" y="176"/>
                    <a:pt x="83" y="176"/>
                    <a:pt x="83" y="176"/>
                  </a:cubicBezTo>
                  <a:cubicBezTo>
                    <a:pt x="83" y="177"/>
                    <a:pt x="83" y="177"/>
                    <a:pt x="83" y="177"/>
                  </a:cubicBezTo>
                  <a:cubicBezTo>
                    <a:pt x="82" y="177"/>
                    <a:pt x="82" y="177"/>
                    <a:pt x="82" y="177"/>
                  </a:cubicBezTo>
                  <a:cubicBezTo>
                    <a:pt x="82" y="177"/>
                    <a:pt x="82" y="177"/>
                    <a:pt x="82" y="177"/>
                  </a:cubicBezTo>
                  <a:cubicBezTo>
                    <a:pt x="81" y="176"/>
                    <a:pt x="81" y="176"/>
                    <a:pt x="81" y="176"/>
                  </a:cubicBezTo>
                  <a:cubicBezTo>
                    <a:pt x="81" y="176"/>
                    <a:pt x="81" y="176"/>
                    <a:pt x="81" y="176"/>
                  </a:cubicBezTo>
                  <a:cubicBezTo>
                    <a:pt x="81" y="177"/>
                    <a:pt x="81" y="177"/>
                    <a:pt x="81" y="177"/>
                  </a:cubicBezTo>
                  <a:cubicBezTo>
                    <a:pt x="81" y="177"/>
                    <a:pt x="81" y="177"/>
                    <a:pt x="81" y="177"/>
                  </a:cubicBezTo>
                  <a:cubicBezTo>
                    <a:pt x="81" y="178"/>
                    <a:pt x="81" y="178"/>
                    <a:pt x="81" y="178"/>
                  </a:cubicBezTo>
                  <a:cubicBezTo>
                    <a:pt x="82" y="179"/>
                    <a:pt x="82" y="179"/>
                    <a:pt x="82" y="179"/>
                  </a:cubicBezTo>
                  <a:cubicBezTo>
                    <a:pt x="82" y="179"/>
                    <a:pt x="82" y="179"/>
                    <a:pt x="82" y="179"/>
                  </a:cubicBezTo>
                  <a:cubicBezTo>
                    <a:pt x="81" y="179"/>
                    <a:pt x="81" y="179"/>
                    <a:pt x="81" y="179"/>
                  </a:cubicBezTo>
                  <a:cubicBezTo>
                    <a:pt x="81" y="179"/>
                    <a:pt x="81" y="179"/>
                    <a:pt x="81" y="179"/>
                  </a:cubicBezTo>
                  <a:cubicBezTo>
                    <a:pt x="81" y="180"/>
                    <a:pt x="81" y="180"/>
                    <a:pt x="81" y="180"/>
                  </a:cubicBezTo>
                  <a:cubicBezTo>
                    <a:pt x="80" y="180"/>
                    <a:pt x="80" y="180"/>
                    <a:pt x="80" y="180"/>
                  </a:cubicBezTo>
                  <a:cubicBezTo>
                    <a:pt x="80" y="179"/>
                    <a:pt x="80" y="179"/>
                    <a:pt x="80" y="179"/>
                  </a:cubicBezTo>
                  <a:cubicBezTo>
                    <a:pt x="79" y="180"/>
                    <a:pt x="79" y="180"/>
                    <a:pt x="79" y="180"/>
                  </a:cubicBezTo>
                  <a:cubicBezTo>
                    <a:pt x="79" y="180"/>
                    <a:pt x="79" y="180"/>
                    <a:pt x="79" y="180"/>
                  </a:cubicBezTo>
                  <a:cubicBezTo>
                    <a:pt x="78" y="180"/>
                    <a:pt x="78" y="180"/>
                    <a:pt x="78" y="180"/>
                  </a:cubicBezTo>
                  <a:cubicBezTo>
                    <a:pt x="78" y="180"/>
                    <a:pt x="78" y="180"/>
                    <a:pt x="78" y="180"/>
                  </a:cubicBezTo>
                  <a:cubicBezTo>
                    <a:pt x="78" y="179"/>
                    <a:pt x="78" y="179"/>
                    <a:pt x="78" y="179"/>
                  </a:cubicBezTo>
                  <a:cubicBezTo>
                    <a:pt x="77" y="179"/>
                    <a:pt x="77" y="179"/>
                    <a:pt x="77" y="179"/>
                  </a:cubicBezTo>
                  <a:cubicBezTo>
                    <a:pt x="77" y="179"/>
                    <a:pt x="77" y="179"/>
                    <a:pt x="77" y="179"/>
                  </a:cubicBezTo>
                  <a:cubicBezTo>
                    <a:pt x="77" y="179"/>
                    <a:pt x="77" y="179"/>
                    <a:pt x="77" y="179"/>
                  </a:cubicBezTo>
                  <a:cubicBezTo>
                    <a:pt x="77" y="180"/>
                    <a:pt x="77" y="180"/>
                    <a:pt x="77" y="180"/>
                  </a:cubicBezTo>
                  <a:cubicBezTo>
                    <a:pt x="77" y="180"/>
                    <a:pt x="77" y="180"/>
                    <a:pt x="77" y="180"/>
                  </a:cubicBezTo>
                  <a:cubicBezTo>
                    <a:pt x="76" y="180"/>
                    <a:pt x="76" y="180"/>
                    <a:pt x="76" y="180"/>
                  </a:cubicBezTo>
                  <a:cubicBezTo>
                    <a:pt x="76" y="179"/>
                    <a:pt x="76" y="179"/>
                    <a:pt x="76" y="179"/>
                  </a:cubicBezTo>
                  <a:cubicBezTo>
                    <a:pt x="76" y="179"/>
                    <a:pt x="76" y="179"/>
                    <a:pt x="76" y="179"/>
                  </a:cubicBezTo>
                  <a:cubicBezTo>
                    <a:pt x="75" y="179"/>
                    <a:pt x="75" y="179"/>
                    <a:pt x="75" y="179"/>
                  </a:cubicBezTo>
                  <a:cubicBezTo>
                    <a:pt x="75" y="179"/>
                    <a:pt x="75" y="179"/>
                    <a:pt x="75" y="179"/>
                  </a:cubicBezTo>
                  <a:cubicBezTo>
                    <a:pt x="75" y="179"/>
                    <a:pt x="75" y="179"/>
                    <a:pt x="75" y="179"/>
                  </a:cubicBezTo>
                  <a:cubicBezTo>
                    <a:pt x="74" y="180"/>
                    <a:pt x="74" y="180"/>
                    <a:pt x="74" y="180"/>
                  </a:cubicBezTo>
                  <a:cubicBezTo>
                    <a:pt x="74" y="180"/>
                    <a:pt x="74" y="180"/>
                    <a:pt x="74" y="180"/>
                  </a:cubicBezTo>
                  <a:cubicBezTo>
                    <a:pt x="75" y="180"/>
                    <a:pt x="75" y="180"/>
                    <a:pt x="75" y="180"/>
                  </a:cubicBezTo>
                  <a:cubicBezTo>
                    <a:pt x="75" y="181"/>
                    <a:pt x="75" y="181"/>
                    <a:pt x="75" y="181"/>
                  </a:cubicBezTo>
                  <a:cubicBezTo>
                    <a:pt x="74" y="182"/>
                    <a:pt x="74" y="182"/>
                    <a:pt x="74" y="182"/>
                  </a:cubicBezTo>
                  <a:cubicBezTo>
                    <a:pt x="73" y="183"/>
                    <a:pt x="73" y="183"/>
                    <a:pt x="73" y="183"/>
                  </a:cubicBezTo>
                  <a:cubicBezTo>
                    <a:pt x="73" y="183"/>
                    <a:pt x="73" y="183"/>
                    <a:pt x="73" y="183"/>
                  </a:cubicBezTo>
                  <a:cubicBezTo>
                    <a:pt x="72" y="183"/>
                    <a:pt x="72" y="183"/>
                    <a:pt x="72" y="183"/>
                  </a:cubicBezTo>
                  <a:cubicBezTo>
                    <a:pt x="72" y="182"/>
                    <a:pt x="72" y="182"/>
                    <a:pt x="72" y="182"/>
                  </a:cubicBezTo>
                  <a:cubicBezTo>
                    <a:pt x="72" y="182"/>
                    <a:pt x="72" y="182"/>
                    <a:pt x="72" y="182"/>
                  </a:cubicBezTo>
                  <a:cubicBezTo>
                    <a:pt x="71" y="182"/>
                    <a:pt x="71" y="182"/>
                    <a:pt x="71" y="182"/>
                  </a:cubicBezTo>
                  <a:cubicBezTo>
                    <a:pt x="71" y="182"/>
                    <a:pt x="71" y="182"/>
                    <a:pt x="71" y="182"/>
                  </a:cubicBezTo>
                  <a:cubicBezTo>
                    <a:pt x="71" y="182"/>
                    <a:pt x="71" y="182"/>
                    <a:pt x="71" y="182"/>
                  </a:cubicBezTo>
                  <a:cubicBezTo>
                    <a:pt x="70" y="182"/>
                    <a:pt x="70" y="182"/>
                    <a:pt x="70" y="182"/>
                  </a:cubicBezTo>
                  <a:cubicBezTo>
                    <a:pt x="70" y="182"/>
                    <a:pt x="70" y="182"/>
                    <a:pt x="70" y="182"/>
                  </a:cubicBezTo>
                  <a:cubicBezTo>
                    <a:pt x="70" y="182"/>
                    <a:pt x="70" y="182"/>
                    <a:pt x="70" y="182"/>
                  </a:cubicBezTo>
                  <a:cubicBezTo>
                    <a:pt x="70" y="182"/>
                    <a:pt x="70" y="182"/>
                    <a:pt x="70" y="182"/>
                  </a:cubicBezTo>
                  <a:cubicBezTo>
                    <a:pt x="70" y="183"/>
                    <a:pt x="70" y="183"/>
                    <a:pt x="70" y="183"/>
                  </a:cubicBezTo>
                  <a:cubicBezTo>
                    <a:pt x="70" y="183"/>
                    <a:pt x="70" y="183"/>
                    <a:pt x="70" y="183"/>
                  </a:cubicBezTo>
                  <a:cubicBezTo>
                    <a:pt x="70" y="184"/>
                    <a:pt x="70" y="184"/>
                    <a:pt x="70" y="184"/>
                  </a:cubicBezTo>
                  <a:cubicBezTo>
                    <a:pt x="70" y="184"/>
                    <a:pt x="70" y="184"/>
                    <a:pt x="70" y="184"/>
                  </a:cubicBezTo>
                  <a:cubicBezTo>
                    <a:pt x="71" y="184"/>
                    <a:pt x="71" y="184"/>
                    <a:pt x="71" y="184"/>
                  </a:cubicBezTo>
                  <a:cubicBezTo>
                    <a:pt x="71" y="185"/>
                    <a:pt x="71" y="185"/>
                    <a:pt x="71" y="185"/>
                  </a:cubicBezTo>
                  <a:cubicBezTo>
                    <a:pt x="71" y="186"/>
                    <a:pt x="71" y="186"/>
                    <a:pt x="71" y="186"/>
                  </a:cubicBezTo>
                  <a:cubicBezTo>
                    <a:pt x="71" y="187"/>
                    <a:pt x="71" y="187"/>
                    <a:pt x="71" y="187"/>
                  </a:cubicBezTo>
                  <a:cubicBezTo>
                    <a:pt x="70" y="187"/>
                    <a:pt x="70" y="187"/>
                    <a:pt x="70" y="187"/>
                  </a:cubicBezTo>
                  <a:cubicBezTo>
                    <a:pt x="70" y="187"/>
                    <a:pt x="70" y="187"/>
                    <a:pt x="70" y="187"/>
                  </a:cubicBezTo>
                  <a:cubicBezTo>
                    <a:pt x="70" y="187"/>
                    <a:pt x="70" y="187"/>
                    <a:pt x="70" y="187"/>
                  </a:cubicBezTo>
                  <a:cubicBezTo>
                    <a:pt x="69" y="187"/>
                    <a:pt x="69" y="187"/>
                    <a:pt x="69" y="187"/>
                  </a:cubicBezTo>
                  <a:cubicBezTo>
                    <a:pt x="68" y="187"/>
                    <a:pt x="68" y="187"/>
                    <a:pt x="68" y="187"/>
                  </a:cubicBezTo>
                  <a:cubicBezTo>
                    <a:pt x="67" y="187"/>
                    <a:pt x="67" y="187"/>
                    <a:pt x="67" y="187"/>
                  </a:cubicBezTo>
                  <a:cubicBezTo>
                    <a:pt x="67" y="187"/>
                    <a:pt x="67" y="187"/>
                    <a:pt x="67" y="187"/>
                  </a:cubicBezTo>
                  <a:cubicBezTo>
                    <a:pt x="67" y="188"/>
                    <a:pt x="67" y="188"/>
                    <a:pt x="67" y="188"/>
                  </a:cubicBezTo>
                  <a:cubicBezTo>
                    <a:pt x="68" y="188"/>
                    <a:pt x="68" y="188"/>
                    <a:pt x="68" y="188"/>
                  </a:cubicBezTo>
                  <a:cubicBezTo>
                    <a:pt x="69" y="188"/>
                    <a:pt x="69" y="188"/>
                    <a:pt x="69" y="188"/>
                  </a:cubicBezTo>
                  <a:cubicBezTo>
                    <a:pt x="69" y="189"/>
                    <a:pt x="69" y="189"/>
                    <a:pt x="69" y="189"/>
                  </a:cubicBezTo>
                  <a:cubicBezTo>
                    <a:pt x="70" y="189"/>
                    <a:pt x="70" y="189"/>
                    <a:pt x="70" y="189"/>
                  </a:cubicBezTo>
                  <a:cubicBezTo>
                    <a:pt x="70" y="189"/>
                    <a:pt x="70" y="189"/>
                    <a:pt x="70" y="189"/>
                  </a:cubicBezTo>
                  <a:cubicBezTo>
                    <a:pt x="70" y="189"/>
                    <a:pt x="70" y="189"/>
                    <a:pt x="70" y="189"/>
                  </a:cubicBezTo>
                  <a:cubicBezTo>
                    <a:pt x="70" y="189"/>
                    <a:pt x="70" y="189"/>
                    <a:pt x="70" y="189"/>
                  </a:cubicBezTo>
                  <a:cubicBezTo>
                    <a:pt x="70" y="190"/>
                    <a:pt x="70" y="190"/>
                    <a:pt x="70" y="190"/>
                  </a:cubicBezTo>
                  <a:cubicBezTo>
                    <a:pt x="70" y="190"/>
                    <a:pt x="70" y="190"/>
                    <a:pt x="70" y="190"/>
                  </a:cubicBezTo>
                  <a:cubicBezTo>
                    <a:pt x="69" y="190"/>
                    <a:pt x="69" y="190"/>
                    <a:pt x="69" y="190"/>
                  </a:cubicBezTo>
                  <a:cubicBezTo>
                    <a:pt x="69" y="190"/>
                    <a:pt x="69" y="190"/>
                    <a:pt x="69" y="190"/>
                  </a:cubicBezTo>
                  <a:cubicBezTo>
                    <a:pt x="70" y="190"/>
                    <a:pt x="70" y="190"/>
                    <a:pt x="70" y="190"/>
                  </a:cubicBezTo>
                  <a:cubicBezTo>
                    <a:pt x="70" y="191"/>
                    <a:pt x="70" y="191"/>
                    <a:pt x="70" y="191"/>
                  </a:cubicBezTo>
                  <a:cubicBezTo>
                    <a:pt x="70" y="191"/>
                    <a:pt x="70" y="191"/>
                    <a:pt x="70" y="191"/>
                  </a:cubicBezTo>
                  <a:cubicBezTo>
                    <a:pt x="70" y="192"/>
                    <a:pt x="70" y="192"/>
                    <a:pt x="70" y="192"/>
                  </a:cubicBezTo>
                  <a:cubicBezTo>
                    <a:pt x="70" y="192"/>
                    <a:pt x="70" y="192"/>
                    <a:pt x="70" y="192"/>
                  </a:cubicBezTo>
                  <a:cubicBezTo>
                    <a:pt x="69" y="192"/>
                    <a:pt x="69" y="192"/>
                    <a:pt x="69" y="192"/>
                  </a:cubicBezTo>
                  <a:cubicBezTo>
                    <a:pt x="69" y="192"/>
                    <a:pt x="69" y="192"/>
                    <a:pt x="69" y="192"/>
                  </a:cubicBezTo>
                  <a:cubicBezTo>
                    <a:pt x="68" y="191"/>
                    <a:pt x="68" y="191"/>
                    <a:pt x="68" y="191"/>
                  </a:cubicBezTo>
                  <a:cubicBezTo>
                    <a:pt x="68" y="191"/>
                    <a:pt x="68" y="191"/>
                    <a:pt x="68" y="191"/>
                  </a:cubicBezTo>
                  <a:cubicBezTo>
                    <a:pt x="67" y="191"/>
                    <a:pt x="67" y="191"/>
                    <a:pt x="67" y="191"/>
                  </a:cubicBezTo>
                  <a:cubicBezTo>
                    <a:pt x="67" y="191"/>
                    <a:pt x="67" y="191"/>
                    <a:pt x="67" y="191"/>
                  </a:cubicBezTo>
                  <a:cubicBezTo>
                    <a:pt x="66" y="190"/>
                    <a:pt x="66" y="190"/>
                    <a:pt x="66" y="190"/>
                  </a:cubicBezTo>
                  <a:cubicBezTo>
                    <a:pt x="66" y="191"/>
                    <a:pt x="66" y="191"/>
                    <a:pt x="66" y="191"/>
                  </a:cubicBezTo>
                  <a:cubicBezTo>
                    <a:pt x="66" y="191"/>
                    <a:pt x="66" y="191"/>
                    <a:pt x="66" y="191"/>
                  </a:cubicBezTo>
                  <a:cubicBezTo>
                    <a:pt x="67" y="191"/>
                    <a:pt x="67" y="191"/>
                    <a:pt x="67" y="191"/>
                  </a:cubicBezTo>
                  <a:cubicBezTo>
                    <a:pt x="67" y="191"/>
                    <a:pt x="67" y="191"/>
                    <a:pt x="67" y="191"/>
                  </a:cubicBezTo>
                  <a:cubicBezTo>
                    <a:pt x="68" y="192"/>
                    <a:pt x="68" y="192"/>
                    <a:pt x="68" y="192"/>
                  </a:cubicBezTo>
                  <a:cubicBezTo>
                    <a:pt x="69" y="192"/>
                    <a:pt x="69" y="192"/>
                    <a:pt x="69" y="192"/>
                  </a:cubicBezTo>
                  <a:cubicBezTo>
                    <a:pt x="69" y="192"/>
                    <a:pt x="69" y="192"/>
                    <a:pt x="69" y="192"/>
                  </a:cubicBezTo>
                  <a:cubicBezTo>
                    <a:pt x="69" y="193"/>
                    <a:pt x="69" y="193"/>
                    <a:pt x="69" y="193"/>
                  </a:cubicBezTo>
                  <a:cubicBezTo>
                    <a:pt x="69" y="193"/>
                    <a:pt x="69" y="193"/>
                    <a:pt x="69" y="193"/>
                  </a:cubicBezTo>
                  <a:cubicBezTo>
                    <a:pt x="68" y="193"/>
                    <a:pt x="68" y="193"/>
                    <a:pt x="68" y="193"/>
                  </a:cubicBezTo>
                  <a:cubicBezTo>
                    <a:pt x="68" y="193"/>
                    <a:pt x="68" y="193"/>
                    <a:pt x="68" y="193"/>
                  </a:cubicBezTo>
                  <a:cubicBezTo>
                    <a:pt x="68" y="194"/>
                    <a:pt x="68" y="194"/>
                    <a:pt x="68" y="194"/>
                  </a:cubicBezTo>
                  <a:cubicBezTo>
                    <a:pt x="67" y="193"/>
                    <a:pt x="67" y="193"/>
                    <a:pt x="67" y="193"/>
                  </a:cubicBezTo>
                  <a:cubicBezTo>
                    <a:pt x="66" y="193"/>
                    <a:pt x="66" y="193"/>
                    <a:pt x="66" y="193"/>
                  </a:cubicBezTo>
                  <a:cubicBezTo>
                    <a:pt x="66" y="192"/>
                    <a:pt x="66" y="192"/>
                    <a:pt x="66" y="192"/>
                  </a:cubicBezTo>
                  <a:cubicBezTo>
                    <a:pt x="65" y="192"/>
                    <a:pt x="65" y="192"/>
                    <a:pt x="65" y="192"/>
                  </a:cubicBezTo>
                  <a:cubicBezTo>
                    <a:pt x="65" y="193"/>
                    <a:pt x="65" y="193"/>
                    <a:pt x="65" y="193"/>
                  </a:cubicBezTo>
                  <a:cubicBezTo>
                    <a:pt x="65" y="193"/>
                    <a:pt x="65" y="193"/>
                    <a:pt x="65" y="193"/>
                  </a:cubicBezTo>
                  <a:cubicBezTo>
                    <a:pt x="65" y="194"/>
                    <a:pt x="65" y="194"/>
                    <a:pt x="65" y="194"/>
                  </a:cubicBezTo>
                  <a:cubicBezTo>
                    <a:pt x="65" y="194"/>
                    <a:pt x="65" y="194"/>
                    <a:pt x="65" y="194"/>
                  </a:cubicBezTo>
                  <a:cubicBezTo>
                    <a:pt x="66" y="194"/>
                    <a:pt x="66" y="194"/>
                    <a:pt x="66" y="194"/>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5" y="195"/>
                    <a:pt x="65" y="195"/>
                    <a:pt x="65" y="195"/>
                  </a:cubicBezTo>
                  <a:cubicBezTo>
                    <a:pt x="64" y="194"/>
                    <a:pt x="64" y="194"/>
                    <a:pt x="64" y="194"/>
                  </a:cubicBezTo>
                  <a:cubicBezTo>
                    <a:pt x="64" y="194"/>
                    <a:pt x="64" y="194"/>
                    <a:pt x="64" y="194"/>
                  </a:cubicBezTo>
                  <a:cubicBezTo>
                    <a:pt x="64" y="194"/>
                    <a:pt x="64" y="194"/>
                    <a:pt x="64" y="194"/>
                  </a:cubicBezTo>
                  <a:cubicBezTo>
                    <a:pt x="64" y="195"/>
                    <a:pt x="64" y="195"/>
                    <a:pt x="64" y="195"/>
                  </a:cubicBezTo>
                  <a:cubicBezTo>
                    <a:pt x="65" y="195"/>
                    <a:pt x="65" y="195"/>
                    <a:pt x="65" y="195"/>
                  </a:cubicBezTo>
                  <a:cubicBezTo>
                    <a:pt x="65" y="195"/>
                    <a:pt x="65" y="195"/>
                    <a:pt x="65" y="195"/>
                  </a:cubicBezTo>
                  <a:cubicBezTo>
                    <a:pt x="66" y="196"/>
                    <a:pt x="66" y="196"/>
                    <a:pt x="66" y="196"/>
                  </a:cubicBezTo>
                  <a:cubicBezTo>
                    <a:pt x="66" y="196"/>
                    <a:pt x="66" y="196"/>
                    <a:pt x="66" y="196"/>
                  </a:cubicBezTo>
                  <a:cubicBezTo>
                    <a:pt x="65" y="196"/>
                    <a:pt x="65" y="196"/>
                    <a:pt x="65" y="196"/>
                  </a:cubicBezTo>
                  <a:cubicBezTo>
                    <a:pt x="64" y="196"/>
                    <a:pt x="64" y="196"/>
                    <a:pt x="64" y="196"/>
                  </a:cubicBezTo>
                  <a:cubicBezTo>
                    <a:pt x="64" y="196"/>
                    <a:pt x="64" y="196"/>
                    <a:pt x="64" y="196"/>
                  </a:cubicBezTo>
                  <a:cubicBezTo>
                    <a:pt x="64" y="195"/>
                    <a:pt x="64" y="195"/>
                    <a:pt x="64" y="195"/>
                  </a:cubicBezTo>
                  <a:cubicBezTo>
                    <a:pt x="63" y="195"/>
                    <a:pt x="63" y="195"/>
                    <a:pt x="63" y="195"/>
                  </a:cubicBezTo>
                  <a:cubicBezTo>
                    <a:pt x="63" y="195"/>
                    <a:pt x="63" y="195"/>
                    <a:pt x="63" y="195"/>
                  </a:cubicBezTo>
                  <a:cubicBezTo>
                    <a:pt x="63" y="195"/>
                    <a:pt x="63" y="195"/>
                    <a:pt x="63" y="195"/>
                  </a:cubicBezTo>
                  <a:cubicBezTo>
                    <a:pt x="63" y="195"/>
                    <a:pt x="63" y="195"/>
                    <a:pt x="63" y="195"/>
                  </a:cubicBezTo>
                  <a:cubicBezTo>
                    <a:pt x="63" y="196"/>
                    <a:pt x="63" y="196"/>
                    <a:pt x="63" y="196"/>
                  </a:cubicBezTo>
                  <a:cubicBezTo>
                    <a:pt x="63" y="196"/>
                    <a:pt x="63" y="196"/>
                    <a:pt x="63" y="196"/>
                  </a:cubicBezTo>
                  <a:cubicBezTo>
                    <a:pt x="63" y="197"/>
                    <a:pt x="63" y="197"/>
                    <a:pt x="63" y="197"/>
                  </a:cubicBezTo>
                  <a:cubicBezTo>
                    <a:pt x="63" y="197"/>
                    <a:pt x="63" y="197"/>
                    <a:pt x="63" y="197"/>
                  </a:cubicBezTo>
                  <a:cubicBezTo>
                    <a:pt x="65" y="197"/>
                    <a:pt x="65" y="197"/>
                    <a:pt x="65" y="197"/>
                  </a:cubicBezTo>
                  <a:cubicBezTo>
                    <a:pt x="65" y="197"/>
                    <a:pt x="65" y="197"/>
                    <a:pt x="65" y="197"/>
                  </a:cubicBezTo>
                  <a:cubicBezTo>
                    <a:pt x="65" y="197"/>
                    <a:pt x="65" y="197"/>
                    <a:pt x="65" y="197"/>
                  </a:cubicBezTo>
                  <a:cubicBezTo>
                    <a:pt x="65" y="198"/>
                    <a:pt x="65" y="198"/>
                    <a:pt x="65" y="198"/>
                  </a:cubicBezTo>
                  <a:cubicBezTo>
                    <a:pt x="65" y="198"/>
                    <a:pt x="65" y="198"/>
                    <a:pt x="65" y="198"/>
                  </a:cubicBezTo>
                  <a:cubicBezTo>
                    <a:pt x="65" y="198"/>
                    <a:pt x="65" y="198"/>
                    <a:pt x="65" y="198"/>
                  </a:cubicBezTo>
                  <a:cubicBezTo>
                    <a:pt x="64" y="198"/>
                    <a:pt x="64" y="198"/>
                    <a:pt x="64" y="198"/>
                  </a:cubicBezTo>
                  <a:cubicBezTo>
                    <a:pt x="64" y="198"/>
                    <a:pt x="64" y="198"/>
                    <a:pt x="64" y="198"/>
                  </a:cubicBezTo>
                  <a:cubicBezTo>
                    <a:pt x="63" y="198"/>
                    <a:pt x="63" y="198"/>
                    <a:pt x="63" y="198"/>
                  </a:cubicBezTo>
                  <a:cubicBezTo>
                    <a:pt x="62" y="198"/>
                    <a:pt x="62" y="198"/>
                    <a:pt x="62" y="198"/>
                  </a:cubicBezTo>
                  <a:cubicBezTo>
                    <a:pt x="62" y="197"/>
                    <a:pt x="62" y="197"/>
                    <a:pt x="62" y="197"/>
                  </a:cubicBezTo>
                  <a:cubicBezTo>
                    <a:pt x="62" y="197"/>
                    <a:pt x="62" y="197"/>
                    <a:pt x="62" y="197"/>
                  </a:cubicBezTo>
                  <a:cubicBezTo>
                    <a:pt x="62" y="197"/>
                    <a:pt x="62" y="197"/>
                    <a:pt x="62" y="197"/>
                  </a:cubicBezTo>
                  <a:cubicBezTo>
                    <a:pt x="62" y="197"/>
                    <a:pt x="62" y="197"/>
                    <a:pt x="62" y="197"/>
                  </a:cubicBezTo>
                  <a:cubicBezTo>
                    <a:pt x="62" y="198"/>
                    <a:pt x="62" y="198"/>
                    <a:pt x="62" y="198"/>
                  </a:cubicBezTo>
                  <a:cubicBezTo>
                    <a:pt x="61" y="198"/>
                    <a:pt x="61" y="198"/>
                    <a:pt x="61" y="198"/>
                  </a:cubicBezTo>
                  <a:cubicBezTo>
                    <a:pt x="61" y="198"/>
                    <a:pt x="61" y="198"/>
                    <a:pt x="61" y="198"/>
                  </a:cubicBezTo>
                  <a:cubicBezTo>
                    <a:pt x="60" y="198"/>
                    <a:pt x="60" y="198"/>
                    <a:pt x="60" y="198"/>
                  </a:cubicBezTo>
                  <a:cubicBezTo>
                    <a:pt x="60" y="198"/>
                    <a:pt x="60" y="198"/>
                    <a:pt x="60" y="198"/>
                  </a:cubicBezTo>
                  <a:cubicBezTo>
                    <a:pt x="60" y="198"/>
                    <a:pt x="60" y="198"/>
                    <a:pt x="60" y="198"/>
                  </a:cubicBezTo>
                  <a:cubicBezTo>
                    <a:pt x="59" y="198"/>
                    <a:pt x="59" y="198"/>
                    <a:pt x="59" y="198"/>
                  </a:cubicBezTo>
                  <a:cubicBezTo>
                    <a:pt x="59" y="198"/>
                    <a:pt x="59" y="198"/>
                    <a:pt x="59" y="198"/>
                  </a:cubicBezTo>
                  <a:cubicBezTo>
                    <a:pt x="59" y="199"/>
                    <a:pt x="59" y="199"/>
                    <a:pt x="59" y="199"/>
                  </a:cubicBezTo>
                  <a:cubicBezTo>
                    <a:pt x="61" y="199"/>
                    <a:pt x="61" y="199"/>
                    <a:pt x="61" y="199"/>
                  </a:cubicBezTo>
                  <a:cubicBezTo>
                    <a:pt x="62" y="199"/>
                    <a:pt x="62" y="199"/>
                    <a:pt x="62" y="199"/>
                  </a:cubicBezTo>
                  <a:cubicBezTo>
                    <a:pt x="62" y="200"/>
                    <a:pt x="62" y="200"/>
                    <a:pt x="62" y="200"/>
                  </a:cubicBezTo>
                  <a:cubicBezTo>
                    <a:pt x="62" y="201"/>
                    <a:pt x="62" y="201"/>
                    <a:pt x="62" y="201"/>
                  </a:cubicBezTo>
                  <a:cubicBezTo>
                    <a:pt x="62" y="201"/>
                    <a:pt x="62" y="201"/>
                    <a:pt x="62" y="201"/>
                  </a:cubicBezTo>
                  <a:cubicBezTo>
                    <a:pt x="62" y="201"/>
                    <a:pt x="62" y="201"/>
                    <a:pt x="62" y="201"/>
                  </a:cubicBezTo>
                  <a:cubicBezTo>
                    <a:pt x="61" y="201"/>
                    <a:pt x="61" y="201"/>
                    <a:pt x="61" y="201"/>
                  </a:cubicBezTo>
                  <a:cubicBezTo>
                    <a:pt x="60" y="200"/>
                    <a:pt x="60" y="200"/>
                    <a:pt x="60" y="200"/>
                  </a:cubicBezTo>
                  <a:cubicBezTo>
                    <a:pt x="60" y="200"/>
                    <a:pt x="60" y="200"/>
                    <a:pt x="60" y="200"/>
                  </a:cubicBezTo>
                  <a:cubicBezTo>
                    <a:pt x="59" y="200"/>
                    <a:pt x="59" y="200"/>
                    <a:pt x="59" y="200"/>
                  </a:cubicBezTo>
                  <a:cubicBezTo>
                    <a:pt x="59" y="200"/>
                    <a:pt x="59" y="200"/>
                    <a:pt x="59" y="200"/>
                  </a:cubicBezTo>
                  <a:cubicBezTo>
                    <a:pt x="60" y="200"/>
                    <a:pt x="60" y="200"/>
                    <a:pt x="60" y="200"/>
                  </a:cubicBezTo>
                  <a:cubicBezTo>
                    <a:pt x="60" y="200"/>
                    <a:pt x="60" y="200"/>
                    <a:pt x="60" y="200"/>
                  </a:cubicBezTo>
                  <a:cubicBezTo>
                    <a:pt x="61" y="201"/>
                    <a:pt x="61" y="201"/>
                    <a:pt x="61" y="201"/>
                  </a:cubicBezTo>
                  <a:cubicBezTo>
                    <a:pt x="62" y="202"/>
                    <a:pt x="62" y="202"/>
                    <a:pt x="62" y="202"/>
                  </a:cubicBezTo>
                  <a:cubicBezTo>
                    <a:pt x="62" y="202"/>
                    <a:pt x="62" y="202"/>
                    <a:pt x="62" y="202"/>
                  </a:cubicBezTo>
                  <a:cubicBezTo>
                    <a:pt x="61" y="203"/>
                    <a:pt x="61" y="203"/>
                    <a:pt x="61" y="203"/>
                  </a:cubicBezTo>
                  <a:cubicBezTo>
                    <a:pt x="62" y="203"/>
                    <a:pt x="62" y="203"/>
                    <a:pt x="62" y="203"/>
                  </a:cubicBezTo>
                  <a:cubicBezTo>
                    <a:pt x="62" y="203"/>
                    <a:pt x="62" y="203"/>
                    <a:pt x="62" y="203"/>
                  </a:cubicBezTo>
                  <a:cubicBezTo>
                    <a:pt x="61" y="204"/>
                    <a:pt x="61" y="204"/>
                    <a:pt x="61" y="204"/>
                  </a:cubicBezTo>
                  <a:cubicBezTo>
                    <a:pt x="61" y="204"/>
                    <a:pt x="61" y="204"/>
                    <a:pt x="61" y="204"/>
                  </a:cubicBezTo>
                  <a:cubicBezTo>
                    <a:pt x="61" y="205"/>
                    <a:pt x="61" y="205"/>
                    <a:pt x="61" y="205"/>
                  </a:cubicBezTo>
                  <a:cubicBezTo>
                    <a:pt x="60" y="205"/>
                    <a:pt x="60" y="205"/>
                    <a:pt x="60" y="205"/>
                  </a:cubicBezTo>
                  <a:cubicBezTo>
                    <a:pt x="60" y="205"/>
                    <a:pt x="60" y="205"/>
                    <a:pt x="60" y="205"/>
                  </a:cubicBezTo>
                  <a:cubicBezTo>
                    <a:pt x="59" y="204"/>
                    <a:pt x="59" y="204"/>
                    <a:pt x="59" y="204"/>
                  </a:cubicBezTo>
                  <a:cubicBezTo>
                    <a:pt x="59" y="204"/>
                    <a:pt x="59" y="204"/>
                    <a:pt x="59" y="204"/>
                  </a:cubicBezTo>
                  <a:cubicBezTo>
                    <a:pt x="58" y="204"/>
                    <a:pt x="58" y="204"/>
                    <a:pt x="58" y="204"/>
                  </a:cubicBezTo>
                  <a:cubicBezTo>
                    <a:pt x="59" y="204"/>
                    <a:pt x="59" y="204"/>
                    <a:pt x="59" y="204"/>
                  </a:cubicBezTo>
                  <a:cubicBezTo>
                    <a:pt x="59" y="205"/>
                    <a:pt x="59" y="205"/>
                    <a:pt x="59" y="205"/>
                  </a:cubicBezTo>
                  <a:cubicBezTo>
                    <a:pt x="60" y="205"/>
                    <a:pt x="60" y="205"/>
                    <a:pt x="60" y="205"/>
                  </a:cubicBezTo>
                  <a:cubicBezTo>
                    <a:pt x="60" y="205"/>
                    <a:pt x="60" y="205"/>
                    <a:pt x="60" y="205"/>
                  </a:cubicBezTo>
                  <a:cubicBezTo>
                    <a:pt x="60" y="206"/>
                    <a:pt x="60" y="206"/>
                    <a:pt x="60" y="206"/>
                  </a:cubicBezTo>
                  <a:cubicBezTo>
                    <a:pt x="59" y="206"/>
                    <a:pt x="59" y="206"/>
                    <a:pt x="59" y="206"/>
                  </a:cubicBezTo>
                  <a:cubicBezTo>
                    <a:pt x="59" y="205"/>
                    <a:pt x="59" y="205"/>
                    <a:pt x="59" y="205"/>
                  </a:cubicBezTo>
                  <a:cubicBezTo>
                    <a:pt x="59" y="205"/>
                    <a:pt x="59" y="205"/>
                    <a:pt x="59" y="205"/>
                  </a:cubicBezTo>
                  <a:cubicBezTo>
                    <a:pt x="58" y="206"/>
                    <a:pt x="58" y="206"/>
                    <a:pt x="58" y="206"/>
                  </a:cubicBezTo>
                  <a:cubicBezTo>
                    <a:pt x="59" y="206"/>
                    <a:pt x="59" y="206"/>
                    <a:pt x="59" y="206"/>
                  </a:cubicBezTo>
                  <a:cubicBezTo>
                    <a:pt x="59" y="206"/>
                    <a:pt x="59" y="206"/>
                    <a:pt x="59" y="206"/>
                  </a:cubicBezTo>
                  <a:cubicBezTo>
                    <a:pt x="59" y="207"/>
                    <a:pt x="59" y="207"/>
                    <a:pt x="59" y="207"/>
                  </a:cubicBezTo>
                  <a:cubicBezTo>
                    <a:pt x="59" y="207"/>
                    <a:pt x="59" y="207"/>
                    <a:pt x="59" y="207"/>
                  </a:cubicBezTo>
                  <a:cubicBezTo>
                    <a:pt x="58" y="207"/>
                    <a:pt x="58" y="207"/>
                    <a:pt x="58" y="207"/>
                  </a:cubicBezTo>
                  <a:cubicBezTo>
                    <a:pt x="58" y="207"/>
                    <a:pt x="58" y="207"/>
                    <a:pt x="58" y="207"/>
                  </a:cubicBezTo>
                  <a:cubicBezTo>
                    <a:pt x="58" y="207"/>
                    <a:pt x="58" y="207"/>
                    <a:pt x="58" y="207"/>
                  </a:cubicBezTo>
                  <a:cubicBezTo>
                    <a:pt x="57" y="207"/>
                    <a:pt x="57" y="207"/>
                    <a:pt x="57" y="207"/>
                  </a:cubicBezTo>
                  <a:cubicBezTo>
                    <a:pt x="57" y="207"/>
                    <a:pt x="57" y="207"/>
                    <a:pt x="57" y="207"/>
                  </a:cubicBezTo>
                  <a:cubicBezTo>
                    <a:pt x="58" y="207"/>
                    <a:pt x="58" y="207"/>
                    <a:pt x="58" y="207"/>
                  </a:cubicBezTo>
                  <a:cubicBezTo>
                    <a:pt x="58" y="208"/>
                    <a:pt x="58" y="208"/>
                    <a:pt x="58" y="208"/>
                  </a:cubicBezTo>
                  <a:cubicBezTo>
                    <a:pt x="58" y="208"/>
                    <a:pt x="58" y="208"/>
                    <a:pt x="58" y="208"/>
                  </a:cubicBezTo>
                  <a:cubicBezTo>
                    <a:pt x="58" y="208"/>
                    <a:pt x="58" y="208"/>
                    <a:pt x="58" y="208"/>
                  </a:cubicBezTo>
                  <a:cubicBezTo>
                    <a:pt x="57" y="208"/>
                    <a:pt x="57" y="208"/>
                    <a:pt x="57" y="208"/>
                  </a:cubicBezTo>
                  <a:cubicBezTo>
                    <a:pt x="56" y="208"/>
                    <a:pt x="56" y="208"/>
                    <a:pt x="56" y="208"/>
                  </a:cubicBezTo>
                  <a:cubicBezTo>
                    <a:pt x="56" y="208"/>
                    <a:pt x="56" y="208"/>
                    <a:pt x="56" y="208"/>
                  </a:cubicBezTo>
                  <a:cubicBezTo>
                    <a:pt x="56" y="208"/>
                    <a:pt x="56" y="208"/>
                    <a:pt x="56" y="208"/>
                  </a:cubicBezTo>
                  <a:cubicBezTo>
                    <a:pt x="57" y="209"/>
                    <a:pt x="57" y="209"/>
                    <a:pt x="57" y="209"/>
                  </a:cubicBezTo>
                  <a:cubicBezTo>
                    <a:pt x="58" y="209"/>
                    <a:pt x="58" y="209"/>
                    <a:pt x="58" y="209"/>
                  </a:cubicBezTo>
                  <a:cubicBezTo>
                    <a:pt x="59" y="209"/>
                    <a:pt x="59" y="209"/>
                    <a:pt x="59" y="209"/>
                  </a:cubicBezTo>
                  <a:cubicBezTo>
                    <a:pt x="59" y="209"/>
                    <a:pt x="59" y="209"/>
                    <a:pt x="59" y="209"/>
                  </a:cubicBezTo>
                  <a:cubicBezTo>
                    <a:pt x="59" y="210"/>
                    <a:pt x="59" y="210"/>
                    <a:pt x="59" y="210"/>
                  </a:cubicBezTo>
                  <a:cubicBezTo>
                    <a:pt x="58" y="210"/>
                    <a:pt x="58" y="210"/>
                    <a:pt x="58" y="210"/>
                  </a:cubicBezTo>
                  <a:cubicBezTo>
                    <a:pt x="57" y="210"/>
                    <a:pt x="57" y="210"/>
                    <a:pt x="57" y="210"/>
                  </a:cubicBezTo>
                  <a:cubicBezTo>
                    <a:pt x="56" y="210"/>
                    <a:pt x="56" y="210"/>
                    <a:pt x="56" y="210"/>
                  </a:cubicBezTo>
                  <a:cubicBezTo>
                    <a:pt x="56" y="210"/>
                    <a:pt x="56" y="210"/>
                    <a:pt x="56" y="210"/>
                  </a:cubicBezTo>
                  <a:cubicBezTo>
                    <a:pt x="55" y="210"/>
                    <a:pt x="55" y="210"/>
                    <a:pt x="55" y="210"/>
                  </a:cubicBezTo>
                  <a:cubicBezTo>
                    <a:pt x="56" y="210"/>
                    <a:pt x="56" y="210"/>
                    <a:pt x="56" y="210"/>
                  </a:cubicBezTo>
                  <a:cubicBezTo>
                    <a:pt x="57" y="210"/>
                    <a:pt x="57" y="210"/>
                    <a:pt x="57" y="210"/>
                  </a:cubicBezTo>
                  <a:cubicBezTo>
                    <a:pt x="57" y="211"/>
                    <a:pt x="57" y="211"/>
                    <a:pt x="57" y="211"/>
                  </a:cubicBezTo>
                  <a:cubicBezTo>
                    <a:pt x="57" y="211"/>
                    <a:pt x="57" y="211"/>
                    <a:pt x="57" y="211"/>
                  </a:cubicBezTo>
                  <a:cubicBezTo>
                    <a:pt x="56" y="211"/>
                    <a:pt x="56" y="211"/>
                    <a:pt x="56" y="211"/>
                  </a:cubicBezTo>
                  <a:cubicBezTo>
                    <a:pt x="56" y="211"/>
                    <a:pt x="56" y="211"/>
                    <a:pt x="56" y="211"/>
                  </a:cubicBezTo>
                  <a:cubicBezTo>
                    <a:pt x="57" y="211"/>
                    <a:pt x="57" y="211"/>
                    <a:pt x="57" y="211"/>
                  </a:cubicBezTo>
                  <a:cubicBezTo>
                    <a:pt x="58" y="211"/>
                    <a:pt x="58" y="211"/>
                    <a:pt x="58" y="211"/>
                  </a:cubicBezTo>
                  <a:cubicBezTo>
                    <a:pt x="58" y="212"/>
                    <a:pt x="58" y="212"/>
                    <a:pt x="58" y="212"/>
                  </a:cubicBezTo>
                  <a:cubicBezTo>
                    <a:pt x="57" y="212"/>
                    <a:pt x="57" y="212"/>
                    <a:pt x="57" y="212"/>
                  </a:cubicBezTo>
                  <a:cubicBezTo>
                    <a:pt x="56" y="212"/>
                    <a:pt x="56" y="212"/>
                    <a:pt x="56" y="212"/>
                  </a:cubicBezTo>
                  <a:cubicBezTo>
                    <a:pt x="56" y="212"/>
                    <a:pt x="56" y="212"/>
                    <a:pt x="56" y="212"/>
                  </a:cubicBezTo>
                  <a:cubicBezTo>
                    <a:pt x="56" y="212"/>
                    <a:pt x="56" y="212"/>
                    <a:pt x="56" y="212"/>
                  </a:cubicBezTo>
                  <a:cubicBezTo>
                    <a:pt x="56" y="212"/>
                    <a:pt x="56" y="212"/>
                    <a:pt x="56" y="212"/>
                  </a:cubicBezTo>
                  <a:cubicBezTo>
                    <a:pt x="57" y="212"/>
                    <a:pt x="57" y="212"/>
                    <a:pt x="57" y="212"/>
                  </a:cubicBezTo>
                  <a:cubicBezTo>
                    <a:pt x="58" y="212"/>
                    <a:pt x="58" y="212"/>
                    <a:pt x="58" y="212"/>
                  </a:cubicBezTo>
                  <a:cubicBezTo>
                    <a:pt x="58" y="213"/>
                    <a:pt x="58" y="213"/>
                    <a:pt x="58" y="213"/>
                  </a:cubicBezTo>
                  <a:cubicBezTo>
                    <a:pt x="57" y="213"/>
                    <a:pt x="57" y="213"/>
                    <a:pt x="57" y="213"/>
                  </a:cubicBezTo>
                  <a:cubicBezTo>
                    <a:pt x="56" y="213"/>
                    <a:pt x="56" y="213"/>
                    <a:pt x="56" y="213"/>
                  </a:cubicBezTo>
                  <a:cubicBezTo>
                    <a:pt x="56" y="213"/>
                    <a:pt x="56" y="213"/>
                    <a:pt x="56" y="213"/>
                  </a:cubicBezTo>
                  <a:cubicBezTo>
                    <a:pt x="55" y="213"/>
                    <a:pt x="55" y="213"/>
                    <a:pt x="55" y="213"/>
                  </a:cubicBezTo>
                  <a:cubicBezTo>
                    <a:pt x="55" y="212"/>
                    <a:pt x="55" y="212"/>
                    <a:pt x="55" y="212"/>
                  </a:cubicBezTo>
                  <a:cubicBezTo>
                    <a:pt x="54" y="212"/>
                    <a:pt x="54" y="212"/>
                    <a:pt x="54" y="212"/>
                  </a:cubicBezTo>
                  <a:cubicBezTo>
                    <a:pt x="54" y="212"/>
                    <a:pt x="54" y="212"/>
                    <a:pt x="54" y="212"/>
                  </a:cubicBezTo>
                  <a:cubicBezTo>
                    <a:pt x="54" y="212"/>
                    <a:pt x="54" y="212"/>
                    <a:pt x="54" y="212"/>
                  </a:cubicBezTo>
                  <a:cubicBezTo>
                    <a:pt x="53" y="212"/>
                    <a:pt x="53" y="212"/>
                    <a:pt x="53" y="212"/>
                  </a:cubicBezTo>
                  <a:cubicBezTo>
                    <a:pt x="53" y="212"/>
                    <a:pt x="53" y="212"/>
                    <a:pt x="53" y="212"/>
                  </a:cubicBezTo>
                  <a:cubicBezTo>
                    <a:pt x="53" y="213"/>
                    <a:pt x="53" y="213"/>
                    <a:pt x="53" y="213"/>
                  </a:cubicBezTo>
                  <a:cubicBezTo>
                    <a:pt x="55" y="213"/>
                    <a:pt x="55" y="213"/>
                    <a:pt x="55" y="213"/>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6" y="214"/>
                    <a:pt x="56" y="214"/>
                    <a:pt x="56" y="214"/>
                  </a:cubicBezTo>
                  <a:cubicBezTo>
                    <a:pt x="56" y="215"/>
                    <a:pt x="56" y="215"/>
                    <a:pt x="56" y="215"/>
                  </a:cubicBezTo>
                  <a:cubicBezTo>
                    <a:pt x="57" y="215"/>
                    <a:pt x="57" y="215"/>
                    <a:pt x="57" y="215"/>
                  </a:cubicBezTo>
                  <a:cubicBezTo>
                    <a:pt x="57" y="215"/>
                    <a:pt x="57" y="215"/>
                    <a:pt x="57" y="215"/>
                  </a:cubicBezTo>
                  <a:cubicBezTo>
                    <a:pt x="56" y="215"/>
                    <a:pt x="56" y="215"/>
                    <a:pt x="56" y="215"/>
                  </a:cubicBezTo>
                  <a:cubicBezTo>
                    <a:pt x="56" y="215"/>
                    <a:pt x="56" y="215"/>
                    <a:pt x="56" y="215"/>
                  </a:cubicBezTo>
                  <a:cubicBezTo>
                    <a:pt x="56" y="216"/>
                    <a:pt x="56" y="216"/>
                    <a:pt x="56" y="216"/>
                  </a:cubicBezTo>
                  <a:cubicBezTo>
                    <a:pt x="55" y="216"/>
                    <a:pt x="55" y="216"/>
                    <a:pt x="55" y="216"/>
                  </a:cubicBezTo>
                  <a:close/>
                  <a:moveTo>
                    <a:pt x="54" y="216"/>
                  </a:moveTo>
                  <a:cubicBezTo>
                    <a:pt x="53" y="215"/>
                    <a:pt x="53" y="215"/>
                    <a:pt x="53" y="215"/>
                  </a:cubicBezTo>
                  <a:cubicBezTo>
                    <a:pt x="52" y="215"/>
                    <a:pt x="52" y="215"/>
                    <a:pt x="52" y="215"/>
                  </a:cubicBezTo>
                  <a:cubicBezTo>
                    <a:pt x="52" y="215"/>
                    <a:pt x="52" y="215"/>
                    <a:pt x="52" y="215"/>
                  </a:cubicBezTo>
                  <a:cubicBezTo>
                    <a:pt x="53" y="216"/>
                    <a:pt x="53" y="216"/>
                    <a:pt x="53" y="216"/>
                  </a:cubicBezTo>
                  <a:cubicBezTo>
                    <a:pt x="54" y="216"/>
                    <a:pt x="54" y="216"/>
                    <a:pt x="54" y="216"/>
                  </a:cubicBezTo>
                  <a:cubicBezTo>
                    <a:pt x="54" y="216"/>
                    <a:pt x="54" y="216"/>
                    <a:pt x="54" y="216"/>
                  </a:cubicBezTo>
                  <a:close/>
                  <a:moveTo>
                    <a:pt x="124" y="146"/>
                  </a:moveTo>
                  <a:cubicBezTo>
                    <a:pt x="124" y="146"/>
                    <a:pt x="124" y="146"/>
                    <a:pt x="124" y="146"/>
                  </a:cubicBezTo>
                  <a:cubicBezTo>
                    <a:pt x="125" y="146"/>
                    <a:pt x="125" y="146"/>
                    <a:pt x="125" y="146"/>
                  </a:cubicBezTo>
                  <a:cubicBezTo>
                    <a:pt x="127" y="146"/>
                    <a:pt x="127" y="146"/>
                    <a:pt x="127" y="146"/>
                  </a:cubicBezTo>
                  <a:cubicBezTo>
                    <a:pt x="129" y="146"/>
                    <a:pt x="129" y="146"/>
                    <a:pt x="129" y="146"/>
                  </a:cubicBezTo>
                  <a:cubicBezTo>
                    <a:pt x="129" y="145"/>
                    <a:pt x="129" y="145"/>
                    <a:pt x="129" y="145"/>
                  </a:cubicBezTo>
                  <a:cubicBezTo>
                    <a:pt x="130" y="145"/>
                    <a:pt x="130" y="145"/>
                    <a:pt x="130" y="145"/>
                  </a:cubicBezTo>
                  <a:cubicBezTo>
                    <a:pt x="131" y="146"/>
                    <a:pt x="131" y="146"/>
                    <a:pt x="131" y="146"/>
                  </a:cubicBezTo>
                  <a:cubicBezTo>
                    <a:pt x="132" y="145"/>
                    <a:pt x="132" y="145"/>
                    <a:pt x="132" y="145"/>
                  </a:cubicBezTo>
                  <a:cubicBezTo>
                    <a:pt x="133" y="146"/>
                    <a:pt x="133" y="146"/>
                    <a:pt x="133" y="146"/>
                  </a:cubicBezTo>
                  <a:cubicBezTo>
                    <a:pt x="134" y="145"/>
                    <a:pt x="134" y="145"/>
                    <a:pt x="134" y="145"/>
                  </a:cubicBezTo>
                  <a:cubicBezTo>
                    <a:pt x="134" y="143"/>
                    <a:pt x="134" y="143"/>
                    <a:pt x="134" y="143"/>
                  </a:cubicBezTo>
                  <a:cubicBezTo>
                    <a:pt x="133" y="142"/>
                    <a:pt x="133" y="142"/>
                    <a:pt x="133" y="142"/>
                  </a:cubicBezTo>
                  <a:cubicBezTo>
                    <a:pt x="133" y="141"/>
                    <a:pt x="133" y="141"/>
                    <a:pt x="133" y="141"/>
                  </a:cubicBezTo>
                  <a:cubicBezTo>
                    <a:pt x="132" y="141"/>
                    <a:pt x="132" y="141"/>
                    <a:pt x="132" y="141"/>
                  </a:cubicBezTo>
                  <a:cubicBezTo>
                    <a:pt x="130" y="142"/>
                    <a:pt x="130" y="142"/>
                    <a:pt x="130" y="142"/>
                  </a:cubicBezTo>
                  <a:cubicBezTo>
                    <a:pt x="127" y="143"/>
                    <a:pt x="127" y="143"/>
                    <a:pt x="127" y="143"/>
                  </a:cubicBezTo>
                  <a:cubicBezTo>
                    <a:pt x="127" y="143"/>
                    <a:pt x="127" y="143"/>
                    <a:pt x="127" y="143"/>
                  </a:cubicBezTo>
                  <a:cubicBezTo>
                    <a:pt x="126" y="144"/>
                    <a:pt x="126" y="144"/>
                    <a:pt x="126" y="144"/>
                  </a:cubicBezTo>
                  <a:cubicBezTo>
                    <a:pt x="125" y="145"/>
                    <a:pt x="125" y="145"/>
                    <a:pt x="125" y="145"/>
                  </a:cubicBezTo>
                  <a:cubicBezTo>
                    <a:pt x="124" y="145"/>
                    <a:pt x="124" y="145"/>
                    <a:pt x="124" y="145"/>
                  </a:cubicBezTo>
                  <a:cubicBezTo>
                    <a:pt x="124" y="145"/>
                    <a:pt x="124" y="145"/>
                    <a:pt x="124" y="145"/>
                  </a:cubicBezTo>
                  <a:cubicBezTo>
                    <a:pt x="124" y="146"/>
                    <a:pt x="124" y="146"/>
                    <a:pt x="124" y="146"/>
                  </a:cubicBezTo>
                  <a:close/>
                  <a:moveTo>
                    <a:pt x="57" y="211"/>
                  </a:moveTo>
                  <a:cubicBezTo>
                    <a:pt x="58" y="211"/>
                    <a:pt x="58" y="211"/>
                    <a:pt x="58" y="211"/>
                  </a:cubicBezTo>
                  <a:cubicBezTo>
                    <a:pt x="58" y="211"/>
                    <a:pt x="58" y="211"/>
                    <a:pt x="58" y="211"/>
                  </a:cubicBezTo>
                  <a:cubicBezTo>
                    <a:pt x="58" y="210"/>
                    <a:pt x="58" y="210"/>
                    <a:pt x="58" y="210"/>
                  </a:cubicBezTo>
                  <a:cubicBezTo>
                    <a:pt x="58" y="210"/>
                    <a:pt x="58" y="210"/>
                    <a:pt x="58" y="210"/>
                  </a:cubicBezTo>
                  <a:cubicBezTo>
                    <a:pt x="57" y="211"/>
                    <a:pt x="57" y="211"/>
                    <a:pt x="57" y="211"/>
                  </a:cubicBezTo>
                  <a:close/>
                  <a:moveTo>
                    <a:pt x="62" y="203"/>
                  </a:moveTo>
                  <a:cubicBezTo>
                    <a:pt x="62" y="203"/>
                    <a:pt x="62" y="203"/>
                    <a:pt x="62" y="203"/>
                  </a:cubicBezTo>
                  <a:cubicBezTo>
                    <a:pt x="62" y="202"/>
                    <a:pt x="62" y="202"/>
                    <a:pt x="62" y="202"/>
                  </a:cubicBezTo>
                  <a:cubicBezTo>
                    <a:pt x="62" y="203"/>
                    <a:pt x="62" y="203"/>
                    <a:pt x="62" y="203"/>
                  </a:cubicBezTo>
                  <a:close/>
                  <a:moveTo>
                    <a:pt x="62" y="202"/>
                  </a:moveTo>
                  <a:cubicBezTo>
                    <a:pt x="62" y="202"/>
                    <a:pt x="62" y="202"/>
                    <a:pt x="62" y="202"/>
                  </a:cubicBezTo>
                  <a:cubicBezTo>
                    <a:pt x="63" y="202"/>
                    <a:pt x="63" y="202"/>
                    <a:pt x="63" y="202"/>
                  </a:cubicBezTo>
                  <a:cubicBezTo>
                    <a:pt x="63" y="201"/>
                    <a:pt x="63" y="201"/>
                    <a:pt x="63" y="201"/>
                  </a:cubicBezTo>
                  <a:cubicBezTo>
                    <a:pt x="62" y="202"/>
                    <a:pt x="62" y="202"/>
                    <a:pt x="62" y="202"/>
                  </a:cubicBezTo>
                  <a:close/>
                  <a:moveTo>
                    <a:pt x="63" y="200"/>
                  </a:moveTo>
                  <a:cubicBezTo>
                    <a:pt x="63" y="200"/>
                    <a:pt x="63" y="200"/>
                    <a:pt x="63" y="200"/>
                  </a:cubicBezTo>
                  <a:cubicBezTo>
                    <a:pt x="63" y="200"/>
                    <a:pt x="63" y="200"/>
                    <a:pt x="63" y="200"/>
                  </a:cubicBezTo>
                  <a:cubicBezTo>
                    <a:pt x="63" y="200"/>
                    <a:pt x="63" y="200"/>
                    <a:pt x="63" y="200"/>
                  </a:cubicBezTo>
                  <a:cubicBezTo>
                    <a:pt x="63" y="200"/>
                    <a:pt x="63" y="200"/>
                    <a:pt x="63" y="200"/>
                  </a:cubicBezTo>
                  <a:cubicBezTo>
                    <a:pt x="63" y="200"/>
                    <a:pt x="63" y="200"/>
                    <a:pt x="63" y="200"/>
                  </a:cubicBezTo>
                  <a:close/>
                  <a:moveTo>
                    <a:pt x="62" y="198"/>
                  </a:moveTo>
                  <a:cubicBezTo>
                    <a:pt x="62" y="199"/>
                    <a:pt x="62" y="199"/>
                    <a:pt x="62" y="199"/>
                  </a:cubicBezTo>
                  <a:cubicBezTo>
                    <a:pt x="63" y="199"/>
                    <a:pt x="63" y="199"/>
                    <a:pt x="63" y="199"/>
                  </a:cubicBezTo>
                  <a:cubicBezTo>
                    <a:pt x="63" y="199"/>
                    <a:pt x="63" y="199"/>
                    <a:pt x="63" y="199"/>
                  </a:cubicBezTo>
                  <a:cubicBezTo>
                    <a:pt x="64" y="199"/>
                    <a:pt x="64" y="199"/>
                    <a:pt x="64" y="199"/>
                  </a:cubicBezTo>
                  <a:cubicBezTo>
                    <a:pt x="64" y="199"/>
                    <a:pt x="64" y="199"/>
                    <a:pt x="64" y="199"/>
                  </a:cubicBezTo>
                  <a:cubicBezTo>
                    <a:pt x="64" y="199"/>
                    <a:pt x="64" y="199"/>
                    <a:pt x="64" y="199"/>
                  </a:cubicBezTo>
                  <a:cubicBezTo>
                    <a:pt x="63" y="199"/>
                    <a:pt x="63" y="199"/>
                    <a:pt x="63" y="199"/>
                  </a:cubicBezTo>
                  <a:cubicBezTo>
                    <a:pt x="62" y="198"/>
                    <a:pt x="62" y="198"/>
                    <a:pt x="62" y="198"/>
                  </a:cubicBezTo>
                  <a:cubicBezTo>
                    <a:pt x="62" y="198"/>
                    <a:pt x="62" y="198"/>
                    <a:pt x="62" y="198"/>
                  </a:cubicBezTo>
                  <a:close/>
                  <a:moveTo>
                    <a:pt x="66" y="198"/>
                  </a:moveTo>
                  <a:cubicBezTo>
                    <a:pt x="66" y="198"/>
                    <a:pt x="66" y="198"/>
                    <a:pt x="66" y="198"/>
                  </a:cubicBezTo>
                  <a:cubicBezTo>
                    <a:pt x="66" y="197"/>
                    <a:pt x="66" y="197"/>
                    <a:pt x="66" y="197"/>
                  </a:cubicBezTo>
                  <a:cubicBezTo>
                    <a:pt x="66" y="197"/>
                    <a:pt x="66" y="197"/>
                    <a:pt x="66" y="197"/>
                  </a:cubicBezTo>
                  <a:cubicBezTo>
                    <a:pt x="66" y="198"/>
                    <a:pt x="66" y="198"/>
                    <a:pt x="66" y="198"/>
                  </a:cubicBezTo>
                  <a:close/>
                  <a:moveTo>
                    <a:pt x="65" y="193"/>
                  </a:moveTo>
                  <a:cubicBezTo>
                    <a:pt x="65" y="193"/>
                    <a:pt x="65" y="193"/>
                    <a:pt x="65" y="193"/>
                  </a:cubicBezTo>
                  <a:cubicBezTo>
                    <a:pt x="66" y="194"/>
                    <a:pt x="66" y="194"/>
                    <a:pt x="66" y="194"/>
                  </a:cubicBezTo>
                  <a:cubicBezTo>
                    <a:pt x="67" y="194"/>
                    <a:pt x="67" y="194"/>
                    <a:pt x="67" y="194"/>
                  </a:cubicBezTo>
                  <a:cubicBezTo>
                    <a:pt x="67" y="195"/>
                    <a:pt x="67" y="195"/>
                    <a:pt x="67" y="195"/>
                  </a:cubicBezTo>
                  <a:cubicBezTo>
                    <a:pt x="67" y="194"/>
                    <a:pt x="67" y="194"/>
                    <a:pt x="67" y="194"/>
                  </a:cubicBezTo>
                  <a:cubicBezTo>
                    <a:pt x="67" y="194"/>
                    <a:pt x="67" y="194"/>
                    <a:pt x="67" y="194"/>
                  </a:cubicBezTo>
                  <a:cubicBezTo>
                    <a:pt x="66" y="194"/>
                    <a:pt x="66" y="194"/>
                    <a:pt x="66" y="194"/>
                  </a:cubicBezTo>
                  <a:cubicBezTo>
                    <a:pt x="66" y="193"/>
                    <a:pt x="66" y="193"/>
                    <a:pt x="66" y="193"/>
                  </a:cubicBezTo>
                  <a:cubicBezTo>
                    <a:pt x="65" y="193"/>
                    <a:pt x="65" y="193"/>
                    <a:pt x="65" y="193"/>
                  </a:cubicBezTo>
                  <a:close/>
                  <a:moveTo>
                    <a:pt x="71" y="184"/>
                  </a:moveTo>
                  <a:cubicBezTo>
                    <a:pt x="71" y="185"/>
                    <a:pt x="71" y="185"/>
                    <a:pt x="71" y="185"/>
                  </a:cubicBezTo>
                  <a:cubicBezTo>
                    <a:pt x="72" y="185"/>
                    <a:pt x="72" y="185"/>
                    <a:pt x="72" y="185"/>
                  </a:cubicBezTo>
                  <a:cubicBezTo>
                    <a:pt x="71" y="186"/>
                    <a:pt x="71" y="186"/>
                    <a:pt x="71" y="186"/>
                  </a:cubicBezTo>
                  <a:cubicBezTo>
                    <a:pt x="72" y="187"/>
                    <a:pt x="72" y="187"/>
                    <a:pt x="72" y="187"/>
                  </a:cubicBezTo>
                  <a:cubicBezTo>
                    <a:pt x="72" y="187"/>
                    <a:pt x="72" y="187"/>
                    <a:pt x="72" y="187"/>
                  </a:cubicBezTo>
                  <a:cubicBezTo>
                    <a:pt x="72" y="186"/>
                    <a:pt x="72" y="186"/>
                    <a:pt x="72" y="186"/>
                  </a:cubicBezTo>
                  <a:cubicBezTo>
                    <a:pt x="72" y="185"/>
                    <a:pt x="72" y="185"/>
                    <a:pt x="72" y="185"/>
                  </a:cubicBezTo>
                  <a:cubicBezTo>
                    <a:pt x="72" y="185"/>
                    <a:pt x="72" y="185"/>
                    <a:pt x="72" y="185"/>
                  </a:cubicBezTo>
                  <a:cubicBezTo>
                    <a:pt x="71" y="184"/>
                    <a:pt x="71" y="184"/>
                    <a:pt x="71" y="184"/>
                  </a:cubicBezTo>
                  <a:cubicBezTo>
                    <a:pt x="71" y="184"/>
                    <a:pt x="71" y="184"/>
                    <a:pt x="71" y="184"/>
                  </a:cubicBezTo>
                  <a:cubicBezTo>
                    <a:pt x="71" y="184"/>
                    <a:pt x="71" y="184"/>
                    <a:pt x="71" y="184"/>
                  </a:cubicBezTo>
                  <a:close/>
                  <a:moveTo>
                    <a:pt x="75" y="181"/>
                  </a:moveTo>
                  <a:cubicBezTo>
                    <a:pt x="75" y="182"/>
                    <a:pt x="75" y="182"/>
                    <a:pt x="75" y="182"/>
                  </a:cubicBezTo>
                  <a:cubicBezTo>
                    <a:pt x="76" y="182"/>
                    <a:pt x="76" y="182"/>
                    <a:pt x="76" y="182"/>
                  </a:cubicBezTo>
                  <a:cubicBezTo>
                    <a:pt x="76" y="182"/>
                    <a:pt x="76" y="182"/>
                    <a:pt x="76" y="182"/>
                  </a:cubicBezTo>
                  <a:cubicBezTo>
                    <a:pt x="76" y="181"/>
                    <a:pt x="76" y="181"/>
                    <a:pt x="76" y="181"/>
                  </a:cubicBezTo>
                  <a:cubicBezTo>
                    <a:pt x="75" y="181"/>
                    <a:pt x="75" y="181"/>
                    <a:pt x="75" y="181"/>
                  </a:cubicBezTo>
                  <a:close/>
                  <a:moveTo>
                    <a:pt x="76" y="181"/>
                  </a:moveTo>
                  <a:cubicBezTo>
                    <a:pt x="77" y="181"/>
                    <a:pt x="77" y="181"/>
                    <a:pt x="77" y="181"/>
                  </a:cubicBezTo>
                  <a:cubicBezTo>
                    <a:pt x="77" y="181"/>
                    <a:pt x="77" y="181"/>
                    <a:pt x="77" y="181"/>
                  </a:cubicBezTo>
                  <a:cubicBezTo>
                    <a:pt x="76" y="180"/>
                    <a:pt x="76" y="180"/>
                    <a:pt x="76" y="180"/>
                  </a:cubicBezTo>
                  <a:cubicBezTo>
                    <a:pt x="76" y="181"/>
                    <a:pt x="76" y="181"/>
                    <a:pt x="76" y="181"/>
                  </a:cubicBezTo>
                  <a:close/>
                  <a:moveTo>
                    <a:pt x="83" y="180"/>
                  </a:moveTo>
                  <a:cubicBezTo>
                    <a:pt x="84" y="180"/>
                    <a:pt x="84" y="180"/>
                    <a:pt x="84" y="180"/>
                  </a:cubicBezTo>
                  <a:cubicBezTo>
                    <a:pt x="85" y="180"/>
                    <a:pt x="85" y="180"/>
                    <a:pt x="85" y="180"/>
                  </a:cubicBezTo>
                  <a:cubicBezTo>
                    <a:pt x="85" y="179"/>
                    <a:pt x="85" y="179"/>
                    <a:pt x="85" y="179"/>
                  </a:cubicBezTo>
                  <a:cubicBezTo>
                    <a:pt x="84" y="178"/>
                    <a:pt x="84" y="178"/>
                    <a:pt x="84" y="178"/>
                  </a:cubicBezTo>
                  <a:cubicBezTo>
                    <a:pt x="84" y="178"/>
                    <a:pt x="84" y="178"/>
                    <a:pt x="84" y="178"/>
                  </a:cubicBezTo>
                  <a:cubicBezTo>
                    <a:pt x="84" y="178"/>
                    <a:pt x="84" y="178"/>
                    <a:pt x="84" y="178"/>
                  </a:cubicBezTo>
                  <a:cubicBezTo>
                    <a:pt x="83" y="178"/>
                    <a:pt x="83" y="178"/>
                    <a:pt x="83" y="178"/>
                  </a:cubicBezTo>
                  <a:cubicBezTo>
                    <a:pt x="83" y="178"/>
                    <a:pt x="83" y="178"/>
                    <a:pt x="83" y="178"/>
                  </a:cubicBezTo>
                  <a:cubicBezTo>
                    <a:pt x="83" y="179"/>
                    <a:pt x="83" y="179"/>
                    <a:pt x="83" y="179"/>
                  </a:cubicBezTo>
                  <a:cubicBezTo>
                    <a:pt x="82" y="179"/>
                    <a:pt x="82" y="179"/>
                    <a:pt x="82" y="179"/>
                  </a:cubicBezTo>
                  <a:cubicBezTo>
                    <a:pt x="83" y="180"/>
                    <a:pt x="83" y="180"/>
                    <a:pt x="83" y="180"/>
                  </a:cubicBezTo>
                  <a:cubicBezTo>
                    <a:pt x="83" y="180"/>
                    <a:pt x="83" y="180"/>
                    <a:pt x="83" y="180"/>
                  </a:cubicBezTo>
                  <a:cubicBezTo>
                    <a:pt x="83" y="180"/>
                    <a:pt x="83" y="180"/>
                    <a:pt x="83" y="180"/>
                  </a:cubicBezTo>
                  <a:close/>
                  <a:moveTo>
                    <a:pt x="86" y="180"/>
                  </a:moveTo>
                  <a:cubicBezTo>
                    <a:pt x="86" y="179"/>
                    <a:pt x="86" y="179"/>
                    <a:pt x="86" y="179"/>
                  </a:cubicBezTo>
                  <a:cubicBezTo>
                    <a:pt x="86" y="179"/>
                    <a:pt x="86" y="179"/>
                    <a:pt x="86" y="179"/>
                  </a:cubicBezTo>
                  <a:cubicBezTo>
                    <a:pt x="86" y="179"/>
                    <a:pt x="86" y="179"/>
                    <a:pt x="86" y="179"/>
                  </a:cubicBezTo>
                  <a:cubicBezTo>
                    <a:pt x="86" y="179"/>
                    <a:pt x="86" y="179"/>
                    <a:pt x="86" y="179"/>
                  </a:cubicBezTo>
                  <a:cubicBezTo>
                    <a:pt x="86" y="180"/>
                    <a:pt x="86" y="180"/>
                    <a:pt x="86" y="180"/>
                  </a:cubicBezTo>
                  <a:cubicBezTo>
                    <a:pt x="86" y="180"/>
                    <a:pt x="86" y="180"/>
                    <a:pt x="86" y="180"/>
                  </a:cubicBezTo>
                  <a:close/>
                  <a:moveTo>
                    <a:pt x="139" y="153"/>
                  </a:moveTo>
                  <a:cubicBezTo>
                    <a:pt x="139" y="153"/>
                    <a:pt x="139" y="153"/>
                    <a:pt x="139" y="153"/>
                  </a:cubicBezTo>
                  <a:cubicBezTo>
                    <a:pt x="139" y="153"/>
                    <a:pt x="139" y="153"/>
                    <a:pt x="139" y="153"/>
                  </a:cubicBezTo>
                  <a:cubicBezTo>
                    <a:pt x="139" y="153"/>
                    <a:pt x="139" y="153"/>
                    <a:pt x="139" y="153"/>
                  </a:cubicBezTo>
                  <a:cubicBezTo>
                    <a:pt x="139" y="153"/>
                    <a:pt x="139" y="153"/>
                    <a:pt x="139" y="153"/>
                  </a:cubicBezTo>
                  <a:cubicBezTo>
                    <a:pt x="139" y="153"/>
                    <a:pt x="139" y="153"/>
                    <a:pt x="139" y="153"/>
                  </a:cubicBezTo>
                  <a:close/>
                  <a:moveTo>
                    <a:pt x="129" y="146"/>
                  </a:moveTo>
                  <a:cubicBezTo>
                    <a:pt x="130" y="146"/>
                    <a:pt x="130" y="146"/>
                    <a:pt x="130" y="146"/>
                  </a:cubicBezTo>
                  <a:cubicBezTo>
                    <a:pt x="130" y="146"/>
                    <a:pt x="130" y="146"/>
                    <a:pt x="130" y="146"/>
                  </a:cubicBezTo>
                  <a:cubicBezTo>
                    <a:pt x="130" y="146"/>
                    <a:pt x="130" y="146"/>
                    <a:pt x="130" y="146"/>
                  </a:cubicBezTo>
                  <a:cubicBezTo>
                    <a:pt x="130" y="146"/>
                    <a:pt x="130" y="146"/>
                    <a:pt x="130" y="146"/>
                  </a:cubicBezTo>
                  <a:cubicBezTo>
                    <a:pt x="130" y="146"/>
                    <a:pt x="129" y="146"/>
                    <a:pt x="129" y="146"/>
                  </a:cubicBezTo>
                  <a:close/>
                  <a:moveTo>
                    <a:pt x="125" y="143"/>
                  </a:moveTo>
                  <a:cubicBezTo>
                    <a:pt x="126" y="143"/>
                    <a:pt x="126" y="143"/>
                    <a:pt x="126" y="143"/>
                  </a:cubicBezTo>
                  <a:cubicBezTo>
                    <a:pt x="126" y="143"/>
                    <a:pt x="126" y="143"/>
                    <a:pt x="126" y="143"/>
                  </a:cubicBezTo>
                  <a:cubicBezTo>
                    <a:pt x="126" y="143"/>
                    <a:pt x="126" y="143"/>
                    <a:pt x="126" y="143"/>
                  </a:cubicBezTo>
                  <a:cubicBezTo>
                    <a:pt x="126" y="143"/>
                    <a:pt x="126" y="143"/>
                    <a:pt x="126" y="143"/>
                  </a:cubicBezTo>
                  <a:cubicBezTo>
                    <a:pt x="125" y="143"/>
                    <a:pt x="125" y="143"/>
                    <a:pt x="125" y="143"/>
                  </a:cubicBezTo>
                  <a:close/>
                  <a:moveTo>
                    <a:pt x="133" y="141"/>
                  </a:moveTo>
                  <a:cubicBezTo>
                    <a:pt x="133" y="141"/>
                    <a:pt x="133" y="141"/>
                    <a:pt x="133" y="141"/>
                  </a:cubicBezTo>
                  <a:cubicBezTo>
                    <a:pt x="134" y="142"/>
                    <a:pt x="134" y="142"/>
                    <a:pt x="134" y="142"/>
                  </a:cubicBezTo>
                  <a:cubicBezTo>
                    <a:pt x="134" y="141"/>
                    <a:pt x="134" y="141"/>
                    <a:pt x="134" y="141"/>
                  </a:cubicBezTo>
                  <a:cubicBezTo>
                    <a:pt x="134" y="141"/>
                    <a:pt x="134" y="141"/>
                    <a:pt x="134" y="141"/>
                  </a:cubicBezTo>
                  <a:cubicBezTo>
                    <a:pt x="134" y="141"/>
                    <a:pt x="134" y="141"/>
                    <a:pt x="134" y="141"/>
                  </a:cubicBezTo>
                  <a:cubicBezTo>
                    <a:pt x="133" y="141"/>
                    <a:pt x="133" y="141"/>
                    <a:pt x="133" y="141"/>
                  </a:cubicBezTo>
                  <a:close/>
                  <a:moveTo>
                    <a:pt x="139" y="126"/>
                  </a:moveTo>
                  <a:cubicBezTo>
                    <a:pt x="139" y="126"/>
                    <a:pt x="139" y="126"/>
                    <a:pt x="139" y="126"/>
                  </a:cubicBezTo>
                  <a:cubicBezTo>
                    <a:pt x="139" y="127"/>
                    <a:pt x="139" y="127"/>
                    <a:pt x="139" y="127"/>
                  </a:cubicBezTo>
                  <a:cubicBezTo>
                    <a:pt x="139" y="127"/>
                    <a:pt x="139" y="127"/>
                    <a:pt x="139" y="127"/>
                  </a:cubicBezTo>
                  <a:cubicBezTo>
                    <a:pt x="140" y="128"/>
                    <a:pt x="140" y="128"/>
                    <a:pt x="140" y="128"/>
                  </a:cubicBezTo>
                  <a:cubicBezTo>
                    <a:pt x="140" y="129"/>
                    <a:pt x="140" y="129"/>
                    <a:pt x="140" y="129"/>
                  </a:cubicBezTo>
                  <a:cubicBezTo>
                    <a:pt x="141" y="129"/>
                    <a:pt x="141" y="129"/>
                    <a:pt x="141" y="129"/>
                  </a:cubicBezTo>
                  <a:cubicBezTo>
                    <a:pt x="142" y="130"/>
                    <a:pt x="142" y="130"/>
                    <a:pt x="142" y="130"/>
                  </a:cubicBezTo>
                  <a:cubicBezTo>
                    <a:pt x="143" y="131"/>
                    <a:pt x="143" y="131"/>
                    <a:pt x="143" y="131"/>
                  </a:cubicBezTo>
                  <a:cubicBezTo>
                    <a:pt x="144" y="131"/>
                    <a:pt x="144" y="131"/>
                    <a:pt x="144" y="131"/>
                  </a:cubicBezTo>
                  <a:cubicBezTo>
                    <a:pt x="144" y="131"/>
                    <a:pt x="144" y="131"/>
                    <a:pt x="144" y="131"/>
                  </a:cubicBezTo>
                  <a:cubicBezTo>
                    <a:pt x="144" y="132"/>
                    <a:pt x="144" y="132"/>
                    <a:pt x="144" y="132"/>
                  </a:cubicBezTo>
                  <a:cubicBezTo>
                    <a:pt x="145" y="132"/>
                    <a:pt x="145" y="132"/>
                    <a:pt x="145" y="132"/>
                  </a:cubicBezTo>
                  <a:cubicBezTo>
                    <a:pt x="145" y="132"/>
                    <a:pt x="145" y="132"/>
                    <a:pt x="145" y="132"/>
                  </a:cubicBezTo>
                  <a:cubicBezTo>
                    <a:pt x="145" y="131"/>
                    <a:pt x="145" y="131"/>
                    <a:pt x="145" y="131"/>
                  </a:cubicBezTo>
                  <a:cubicBezTo>
                    <a:pt x="146" y="131"/>
                    <a:pt x="146" y="131"/>
                    <a:pt x="146" y="131"/>
                  </a:cubicBezTo>
                  <a:cubicBezTo>
                    <a:pt x="145" y="130"/>
                    <a:pt x="145" y="130"/>
                    <a:pt x="145" y="130"/>
                  </a:cubicBezTo>
                  <a:cubicBezTo>
                    <a:pt x="144" y="130"/>
                    <a:pt x="144" y="130"/>
                    <a:pt x="144" y="130"/>
                  </a:cubicBezTo>
                  <a:cubicBezTo>
                    <a:pt x="144" y="130"/>
                    <a:pt x="144" y="130"/>
                    <a:pt x="144" y="130"/>
                  </a:cubicBezTo>
                  <a:cubicBezTo>
                    <a:pt x="143" y="129"/>
                    <a:pt x="143" y="129"/>
                    <a:pt x="143" y="129"/>
                  </a:cubicBezTo>
                  <a:cubicBezTo>
                    <a:pt x="144" y="129"/>
                    <a:pt x="144" y="129"/>
                    <a:pt x="144" y="129"/>
                  </a:cubicBezTo>
                  <a:cubicBezTo>
                    <a:pt x="144" y="129"/>
                    <a:pt x="144" y="129"/>
                    <a:pt x="144" y="129"/>
                  </a:cubicBezTo>
                  <a:cubicBezTo>
                    <a:pt x="145" y="129"/>
                    <a:pt x="145" y="129"/>
                    <a:pt x="145" y="129"/>
                  </a:cubicBezTo>
                  <a:cubicBezTo>
                    <a:pt x="145" y="129"/>
                    <a:pt x="145" y="129"/>
                    <a:pt x="145" y="129"/>
                  </a:cubicBezTo>
                  <a:cubicBezTo>
                    <a:pt x="146" y="129"/>
                    <a:pt x="146" y="129"/>
                    <a:pt x="146" y="129"/>
                  </a:cubicBezTo>
                  <a:cubicBezTo>
                    <a:pt x="146" y="130"/>
                    <a:pt x="146" y="130"/>
                    <a:pt x="146" y="130"/>
                  </a:cubicBezTo>
                  <a:cubicBezTo>
                    <a:pt x="147" y="129"/>
                    <a:pt x="147" y="129"/>
                    <a:pt x="147" y="129"/>
                  </a:cubicBezTo>
                  <a:cubicBezTo>
                    <a:pt x="146" y="129"/>
                    <a:pt x="146" y="129"/>
                    <a:pt x="146" y="129"/>
                  </a:cubicBezTo>
                  <a:cubicBezTo>
                    <a:pt x="144" y="128"/>
                    <a:pt x="144" y="128"/>
                    <a:pt x="144" y="128"/>
                  </a:cubicBezTo>
                  <a:cubicBezTo>
                    <a:pt x="143" y="127"/>
                    <a:pt x="143" y="127"/>
                    <a:pt x="143" y="127"/>
                  </a:cubicBezTo>
                  <a:cubicBezTo>
                    <a:pt x="143" y="126"/>
                    <a:pt x="143" y="126"/>
                    <a:pt x="143" y="126"/>
                  </a:cubicBezTo>
                  <a:cubicBezTo>
                    <a:pt x="142" y="126"/>
                    <a:pt x="142" y="126"/>
                    <a:pt x="142" y="126"/>
                  </a:cubicBezTo>
                  <a:cubicBezTo>
                    <a:pt x="141" y="126"/>
                    <a:pt x="141" y="126"/>
                    <a:pt x="141" y="126"/>
                  </a:cubicBezTo>
                  <a:cubicBezTo>
                    <a:pt x="141" y="126"/>
                    <a:pt x="141" y="126"/>
                    <a:pt x="141" y="126"/>
                  </a:cubicBezTo>
                  <a:cubicBezTo>
                    <a:pt x="140" y="126"/>
                    <a:pt x="140" y="126"/>
                    <a:pt x="140" y="126"/>
                  </a:cubicBezTo>
                  <a:cubicBezTo>
                    <a:pt x="139" y="125"/>
                    <a:pt x="139" y="125"/>
                    <a:pt x="139" y="125"/>
                  </a:cubicBezTo>
                  <a:cubicBezTo>
                    <a:pt x="139" y="126"/>
                    <a:pt x="139" y="126"/>
                    <a:pt x="139" y="126"/>
                  </a:cubicBezTo>
                  <a:close/>
                  <a:moveTo>
                    <a:pt x="137" y="126"/>
                  </a:moveTo>
                  <a:cubicBezTo>
                    <a:pt x="137" y="126"/>
                    <a:pt x="137" y="126"/>
                    <a:pt x="137" y="126"/>
                  </a:cubicBezTo>
                  <a:cubicBezTo>
                    <a:pt x="137" y="125"/>
                    <a:pt x="137" y="125"/>
                    <a:pt x="137" y="125"/>
                  </a:cubicBezTo>
                  <a:cubicBezTo>
                    <a:pt x="138" y="125"/>
                    <a:pt x="138" y="125"/>
                    <a:pt x="138" y="125"/>
                  </a:cubicBezTo>
                  <a:cubicBezTo>
                    <a:pt x="136" y="125"/>
                    <a:pt x="136" y="125"/>
                    <a:pt x="136" y="125"/>
                  </a:cubicBezTo>
                  <a:cubicBezTo>
                    <a:pt x="136" y="126"/>
                    <a:pt x="136" y="126"/>
                    <a:pt x="136" y="126"/>
                  </a:cubicBezTo>
                  <a:cubicBezTo>
                    <a:pt x="137" y="126"/>
                    <a:pt x="137" y="126"/>
                    <a:pt x="137" y="126"/>
                  </a:cubicBezTo>
                  <a:close/>
                  <a:moveTo>
                    <a:pt x="139" y="125"/>
                  </a:moveTo>
                  <a:cubicBezTo>
                    <a:pt x="139" y="125"/>
                    <a:pt x="139" y="125"/>
                    <a:pt x="139" y="125"/>
                  </a:cubicBezTo>
                  <a:cubicBezTo>
                    <a:pt x="141" y="125"/>
                    <a:pt x="141" y="125"/>
                    <a:pt x="141" y="125"/>
                  </a:cubicBezTo>
                  <a:cubicBezTo>
                    <a:pt x="141" y="126"/>
                    <a:pt x="141" y="126"/>
                    <a:pt x="141" y="126"/>
                  </a:cubicBezTo>
                  <a:cubicBezTo>
                    <a:pt x="143" y="126"/>
                    <a:pt x="143" y="126"/>
                    <a:pt x="143" y="126"/>
                  </a:cubicBezTo>
                  <a:cubicBezTo>
                    <a:pt x="144" y="126"/>
                    <a:pt x="144" y="126"/>
                    <a:pt x="144" y="126"/>
                  </a:cubicBezTo>
                  <a:cubicBezTo>
                    <a:pt x="144" y="126"/>
                    <a:pt x="144" y="126"/>
                    <a:pt x="144" y="126"/>
                  </a:cubicBezTo>
                  <a:cubicBezTo>
                    <a:pt x="145" y="126"/>
                    <a:pt x="145" y="126"/>
                    <a:pt x="145" y="126"/>
                  </a:cubicBezTo>
                  <a:cubicBezTo>
                    <a:pt x="145" y="127"/>
                    <a:pt x="145" y="127"/>
                    <a:pt x="145" y="127"/>
                  </a:cubicBezTo>
                  <a:cubicBezTo>
                    <a:pt x="145" y="127"/>
                    <a:pt x="145" y="127"/>
                    <a:pt x="145" y="127"/>
                  </a:cubicBezTo>
                  <a:cubicBezTo>
                    <a:pt x="146" y="127"/>
                    <a:pt x="146" y="127"/>
                    <a:pt x="146" y="127"/>
                  </a:cubicBezTo>
                  <a:cubicBezTo>
                    <a:pt x="146" y="127"/>
                    <a:pt x="146" y="127"/>
                    <a:pt x="146" y="127"/>
                  </a:cubicBezTo>
                  <a:cubicBezTo>
                    <a:pt x="147" y="127"/>
                    <a:pt x="147" y="127"/>
                    <a:pt x="147" y="127"/>
                  </a:cubicBezTo>
                  <a:cubicBezTo>
                    <a:pt x="147" y="127"/>
                    <a:pt x="147" y="127"/>
                    <a:pt x="147" y="127"/>
                  </a:cubicBezTo>
                  <a:cubicBezTo>
                    <a:pt x="147" y="126"/>
                    <a:pt x="147" y="126"/>
                    <a:pt x="147" y="126"/>
                  </a:cubicBezTo>
                  <a:cubicBezTo>
                    <a:pt x="147" y="126"/>
                    <a:pt x="147" y="126"/>
                    <a:pt x="147" y="126"/>
                  </a:cubicBezTo>
                  <a:cubicBezTo>
                    <a:pt x="147" y="126"/>
                    <a:pt x="147" y="126"/>
                    <a:pt x="147" y="126"/>
                  </a:cubicBezTo>
                  <a:cubicBezTo>
                    <a:pt x="146" y="125"/>
                    <a:pt x="146" y="125"/>
                    <a:pt x="146" y="125"/>
                  </a:cubicBezTo>
                  <a:cubicBezTo>
                    <a:pt x="146" y="125"/>
                    <a:pt x="146" y="125"/>
                    <a:pt x="146" y="125"/>
                  </a:cubicBezTo>
                  <a:cubicBezTo>
                    <a:pt x="145" y="124"/>
                    <a:pt x="145" y="124"/>
                    <a:pt x="145" y="124"/>
                  </a:cubicBezTo>
                  <a:cubicBezTo>
                    <a:pt x="144" y="124"/>
                    <a:pt x="144" y="124"/>
                    <a:pt x="144" y="124"/>
                  </a:cubicBezTo>
                  <a:cubicBezTo>
                    <a:pt x="142" y="125"/>
                    <a:pt x="142" y="125"/>
                    <a:pt x="142" y="125"/>
                  </a:cubicBezTo>
                  <a:cubicBezTo>
                    <a:pt x="141" y="124"/>
                    <a:pt x="141" y="124"/>
                    <a:pt x="141" y="124"/>
                  </a:cubicBezTo>
                  <a:cubicBezTo>
                    <a:pt x="140" y="124"/>
                    <a:pt x="140" y="124"/>
                    <a:pt x="140" y="124"/>
                  </a:cubicBezTo>
                  <a:cubicBezTo>
                    <a:pt x="139" y="124"/>
                    <a:pt x="139" y="124"/>
                    <a:pt x="139" y="124"/>
                  </a:cubicBezTo>
                  <a:cubicBezTo>
                    <a:pt x="139" y="124"/>
                    <a:pt x="139" y="125"/>
                    <a:pt x="139" y="125"/>
                  </a:cubicBezTo>
                  <a:close/>
                  <a:moveTo>
                    <a:pt x="135" y="122"/>
                  </a:moveTo>
                  <a:cubicBezTo>
                    <a:pt x="136" y="122"/>
                    <a:pt x="136" y="122"/>
                    <a:pt x="136" y="122"/>
                  </a:cubicBezTo>
                  <a:cubicBezTo>
                    <a:pt x="137" y="123"/>
                    <a:pt x="137" y="123"/>
                    <a:pt x="137" y="123"/>
                  </a:cubicBezTo>
                  <a:cubicBezTo>
                    <a:pt x="138" y="124"/>
                    <a:pt x="138" y="124"/>
                    <a:pt x="138" y="124"/>
                  </a:cubicBezTo>
                  <a:cubicBezTo>
                    <a:pt x="139" y="124"/>
                    <a:pt x="139" y="124"/>
                    <a:pt x="139" y="124"/>
                  </a:cubicBezTo>
                  <a:cubicBezTo>
                    <a:pt x="141" y="124"/>
                    <a:pt x="141" y="124"/>
                    <a:pt x="141" y="124"/>
                  </a:cubicBezTo>
                  <a:cubicBezTo>
                    <a:pt x="143" y="124"/>
                    <a:pt x="143" y="124"/>
                    <a:pt x="143" y="124"/>
                  </a:cubicBezTo>
                  <a:cubicBezTo>
                    <a:pt x="145" y="124"/>
                    <a:pt x="145" y="124"/>
                    <a:pt x="145" y="124"/>
                  </a:cubicBezTo>
                  <a:cubicBezTo>
                    <a:pt x="144" y="123"/>
                    <a:pt x="144" y="123"/>
                    <a:pt x="144" y="123"/>
                  </a:cubicBezTo>
                  <a:cubicBezTo>
                    <a:pt x="143" y="123"/>
                    <a:pt x="143" y="123"/>
                    <a:pt x="143" y="123"/>
                  </a:cubicBezTo>
                  <a:cubicBezTo>
                    <a:pt x="141" y="123"/>
                    <a:pt x="141" y="123"/>
                    <a:pt x="141" y="123"/>
                  </a:cubicBezTo>
                  <a:cubicBezTo>
                    <a:pt x="141" y="123"/>
                    <a:pt x="141" y="123"/>
                    <a:pt x="141" y="123"/>
                  </a:cubicBezTo>
                  <a:cubicBezTo>
                    <a:pt x="139" y="122"/>
                    <a:pt x="139" y="122"/>
                    <a:pt x="139" y="122"/>
                  </a:cubicBezTo>
                  <a:cubicBezTo>
                    <a:pt x="138" y="122"/>
                    <a:pt x="138" y="122"/>
                    <a:pt x="138" y="122"/>
                  </a:cubicBezTo>
                  <a:cubicBezTo>
                    <a:pt x="138" y="122"/>
                    <a:pt x="138" y="122"/>
                    <a:pt x="138" y="122"/>
                  </a:cubicBezTo>
                  <a:cubicBezTo>
                    <a:pt x="138" y="122"/>
                    <a:pt x="138" y="122"/>
                    <a:pt x="138" y="122"/>
                  </a:cubicBezTo>
                  <a:cubicBezTo>
                    <a:pt x="139" y="122"/>
                    <a:pt x="139" y="122"/>
                    <a:pt x="139" y="122"/>
                  </a:cubicBezTo>
                  <a:cubicBezTo>
                    <a:pt x="140" y="122"/>
                    <a:pt x="140" y="122"/>
                    <a:pt x="140" y="122"/>
                  </a:cubicBezTo>
                  <a:cubicBezTo>
                    <a:pt x="142" y="123"/>
                    <a:pt x="142" y="123"/>
                    <a:pt x="142" y="123"/>
                  </a:cubicBezTo>
                  <a:cubicBezTo>
                    <a:pt x="142" y="123"/>
                    <a:pt x="142" y="123"/>
                    <a:pt x="142" y="123"/>
                  </a:cubicBezTo>
                  <a:cubicBezTo>
                    <a:pt x="142" y="122"/>
                    <a:pt x="142" y="122"/>
                    <a:pt x="142" y="122"/>
                  </a:cubicBezTo>
                  <a:cubicBezTo>
                    <a:pt x="140" y="121"/>
                    <a:pt x="140" y="121"/>
                    <a:pt x="140" y="121"/>
                  </a:cubicBezTo>
                  <a:cubicBezTo>
                    <a:pt x="138" y="121"/>
                    <a:pt x="138" y="121"/>
                    <a:pt x="138" y="121"/>
                  </a:cubicBezTo>
                  <a:cubicBezTo>
                    <a:pt x="137" y="121"/>
                    <a:pt x="137" y="121"/>
                    <a:pt x="137" y="121"/>
                  </a:cubicBezTo>
                  <a:cubicBezTo>
                    <a:pt x="137" y="121"/>
                    <a:pt x="137" y="121"/>
                    <a:pt x="137" y="121"/>
                  </a:cubicBezTo>
                  <a:cubicBezTo>
                    <a:pt x="136" y="122"/>
                    <a:pt x="136" y="122"/>
                    <a:pt x="136" y="122"/>
                  </a:cubicBezTo>
                  <a:cubicBezTo>
                    <a:pt x="135" y="122"/>
                    <a:pt x="135" y="122"/>
                    <a:pt x="135" y="122"/>
                  </a:cubicBezTo>
                  <a:close/>
                  <a:moveTo>
                    <a:pt x="149" y="124"/>
                  </a:moveTo>
                  <a:cubicBezTo>
                    <a:pt x="149" y="124"/>
                    <a:pt x="149" y="124"/>
                    <a:pt x="149" y="124"/>
                  </a:cubicBezTo>
                  <a:cubicBezTo>
                    <a:pt x="150" y="124"/>
                    <a:pt x="150" y="124"/>
                    <a:pt x="150" y="124"/>
                  </a:cubicBezTo>
                  <a:cubicBezTo>
                    <a:pt x="150" y="123"/>
                    <a:pt x="150" y="123"/>
                    <a:pt x="150" y="123"/>
                  </a:cubicBezTo>
                  <a:cubicBezTo>
                    <a:pt x="149" y="124"/>
                    <a:pt x="149" y="124"/>
                    <a:pt x="149" y="124"/>
                  </a:cubicBezTo>
                  <a:cubicBezTo>
                    <a:pt x="149" y="124"/>
                    <a:pt x="149" y="124"/>
                    <a:pt x="149" y="124"/>
                  </a:cubicBezTo>
                  <a:close/>
                  <a:moveTo>
                    <a:pt x="150" y="112"/>
                  </a:moveTo>
                  <a:cubicBezTo>
                    <a:pt x="149" y="113"/>
                    <a:pt x="149" y="113"/>
                    <a:pt x="149" y="113"/>
                  </a:cubicBezTo>
                  <a:cubicBezTo>
                    <a:pt x="149" y="114"/>
                    <a:pt x="149" y="114"/>
                    <a:pt x="149" y="114"/>
                  </a:cubicBezTo>
                  <a:cubicBezTo>
                    <a:pt x="149" y="114"/>
                    <a:pt x="149" y="114"/>
                    <a:pt x="149" y="114"/>
                  </a:cubicBezTo>
                  <a:cubicBezTo>
                    <a:pt x="150" y="114"/>
                    <a:pt x="150" y="114"/>
                    <a:pt x="150" y="114"/>
                  </a:cubicBezTo>
                  <a:cubicBezTo>
                    <a:pt x="151" y="115"/>
                    <a:pt x="151" y="115"/>
                    <a:pt x="151" y="115"/>
                  </a:cubicBezTo>
                  <a:cubicBezTo>
                    <a:pt x="152" y="115"/>
                    <a:pt x="152" y="115"/>
                    <a:pt x="152" y="115"/>
                  </a:cubicBezTo>
                  <a:cubicBezTo>
                    <a:pt x="153" y="115"/>
                    <a:pt x="153" y="115"/>
                    <a:pt x="153" y="115"/>
                  </a:cubicBezTo>
                  <a:cubicBezTo>
                    <a:pt x="153" y="115"/>
                    <a:pt x="153" y="115"/>
                    <a:pt x="153" y="115"/>
                  </a:cubicBezTo>
                  <a:cubicBezTo>
                    <a:pt x="153" y="114"/>
                    <a:pt x="153" y="114"/>
                    <a:pt x="153" y="114"/>
                  </a:cubicBezTo>
                  <a:cubicBezTo>
                    <a:pt x="154" y="114"/>
                    <a:pt x="154" y="114"/>
                    <a:pt x="154" y="114"/>
                  </a:cubicBezTo>
                  <a:cubicBezTo>
                    <a:pt x="154" y="113"/>
                    <a:pt x="154" y="113"/>
                    <a:pt x="154" y="113"/>
                  </a:cubicBezTo>
                  <a:cubicBezTo>
                    <a:pt x="152" y="112"/>
                    <a:pt x="152" y="112"/>
                    <a:pt x="152" y="112"/>
                  </a:cubicBezTo>
                  <a:cubicBezTo>
                    <a:pt x="151" y="112"/>
                    <a:pt x="151" y="112"/>
                    <a:pt x="151" y="112"/>
                  </a:cubicBezTo>
                  <a:cubicBezTo>
                    <a:pt x="150" y="112"/>
                    <a:pt x="150" y="112"/>
                    <a:pt x="150" y="112"/>
                  </a:cubicBezTo>
                  <a:close/>
                  <a:moveTo>
                    <a:pt x="158" y="111"/>
                  </a:moveTo>
                  <a:cubicBezTo>
                    <a:pt x="158" y="111"/>
                    <a:pt x="158" y="111"/>
                    <a:pt x="158" y="111"/>
                  </a:cubicBezTo>
                  <a:cubicBezTo>
                    <a:pt x="159" y="111"/>
                    <a:pt x="159" y="111"/>
                    <a:pt x="159" y="111"/>
                  </a:cubicBezTo>
                  <a:cubicBezTo>
                    <a:pt x="159" y="110"/>
                    <a:pt x="159" y="110"/>
                    <a:pt x="159" y="110"/>
                  </a:cubicBezTo>
                  <a:cubicBezTo>
                    <a:pt x="158" y="110"/>
                    <a:pt x="158" y="110"/>
                    <a:pt x="158" y="110"/>
                  </a:cubicBezTo>
                  <a:cubicBezTo>
                    <a:pt x="158" y="111"/>
                    <a:pt x="158" y="111"/>
                    <a:pt x="158" y="111"/>
                  </a:cubicBezTo>
                  <a:cubicBezTo>
                    <a:pt x="158" y="111"/>
                    <a:pt x="158" y="111"/>
                    <a:pt x="158" y="111"/>
                  </a:cubicBezTo>
                  <a:close/>
                  <a:moveTo>
                    <a:pt x="154" y="107"/>
                  </a:moveTo>
                  <a:cubicBezTo>
                    <a:pt x="154" y="107"/>
                    <a:pt x="154" y="107"/>
                    <a:pt x="154" y="107"/>
                  </a:cubicBezTo>
                  <a:cubicBezTo>
                    <a:pt x="154" y="108"/>
                    <a:pt x="154" y="108"/>
                    <a:pt x="154" y="108"/>
                  </a:cubicBezTo>
                  <a:cubicBezTo>
                    <a:pt x="154" y="109"/>
                    <a:pt x="154" y="109"/>
                    <a:pt x="154" y="109"/>
                  </a:cubicBezTo>
                  <a:cubicBezTo>
                    <a:pt x="155" y="109"/>
                    <a:pt x="155" y="109"/>
                    <a:pt x="155" y="109"/>
                  </a:cubicBezTo>
                  <a:cubicBezTo>
                    <a:pt x="155" y="109"/>
                    <a:pt x="155" y="109"/>
                    <a:pt x="155" y="109"/>
                  </a:cubicBezTo>
                  <a:cubicBezTo>
                    <a:pt x="155" y="109"/>
                    <a:pt x="155" y="109"/>
                    <a:pt x="155" y="109"/>
                  </a:cubicBezTo>
                  <a:cubicBezTo>
                    <a:pt x="156" y="108"/>
                    <a:pt x="156" y="108"/>
                    <a:pt x="156" y="108"/>
                  </a:cubicBezTo>
                  <a:cubicBezTo>
                    <a:pt x="156" y="107"/>
                    <a:pt x="156" y="107"/>
                    <a:pt x="156" y="107"/>
                  </a:cubicBezTo>
                  <a:cubicBezTo>
                    <a:pt x="155" y="107"/>
                    <a:pt x="155" y="107"/>
                    <a:pt x="155" y="107"/>
                  </a:cubicBezTo>
                  <a:cubicBezTo>
                    <a:pt x="154" y="107"/>
                    <a:pt x="154" y="107"/>
                    <a:pt x="154" y="107"/>
                  </a:cubicBezTo>
                  <a:close/>
                  <a:moveTo>
                    <a:pt x="160" y="104"/>
                  </a:moveTo>
                  <a:cubicBezTo>
                    <a:pt x="160" y="105"/>
                    <a:pt x="160" y="105"/>
                    <a:pt x="160" y="105"/>
                  </a:cubicBezTo>
                  <a:cubicBezTo>
                    <a:pt x="159" y="106"/>
                    <a:pt x="159" y="106"/>
                    <a:pt x="159" y="106"/>
                  </a:cubicBezTo>
                  <a:cubicBezTo>
                    <a:pt x="160" y="107"/>
                    <a:pt x="160" y="107"/>
                    <a:pt x="160" y="107"/>
                  </a:cubicBezTo>
                  <a:cubicBezTo>
                    <a:pt x="160" y="108"/>
                    <a:pt x="160" y="108"/>
                    <a:pt x="160" y="108"/>
                  </a:cubicBezTo>
                  <a:cubicBezTo>
                    <a:pt x="161" y="107"/>
                    <a:pt x="161" y="107"/>
                    <a:pt x="161" y="107"/>
                  </a:cubicBezTo>
                  <a:cubicBezTo>
                    <a:pt x="162" y="107"/>
                    <a:pt x="162" y="107"/>
                    <a:pt x="162" y="107"/>
                  </a:cubicBezTo>
                  <a:cubicBezTo>
                    <a:pt x="163" y="107"/>
                    <a:pt x="163" y="107"/>
                    <a:pt x="163" y="107"/>
                  </a:cubicBezTo>
                  <a:cubicBezTo>
                    <a:pt x="163" y="108"/>
                    <a:pt x="163" y="108"/>
                    <a:pt x="163" y="108"/>
                  </a:cubicBezTo>
                  <a:cubicBezTo>
                    <a:pt x="163" y="108"/>
                    <a:pt x="163" y="108"/>
                    <a:pt x="163" y="108"/>
                  </a:cubicBezTo>
                  <a:cubicBezTo>
                    <a:pt x="164" y="107"/>
                    <a:pt x="164" y="107"/>
                    <a:pt x="164" y="107"/>
                  </a:cubicBezTo>
                  <a:cubicBezTo>
                    <a:pt x="164" y="107"/>
                    <a:pt x="164" y="107"/>
                    <a:pt x="164" y="107"/>
                  </a:cubicBezTo>
                  <a:cubicBezTo>
                    <a:pt x="164" y="106"/>
                    <a:pt x="164" y="106"/>
                    <a:pt x="164" y="106"/>
                  </a:cubicBezTo>
                  <a:cubicBezTo>
                    <a:pt x="164" y="105"/>
                    <a:pt x="164" y="105"/>
                    <a:pt x="164" y="105"/>
                  </a:cubicBezTo>
                  <a:cubicBezTo>
                    <a:pt x="163" y="106"/>
                    <a:pt x="163" y="106"/>
                    <a:pt x="163" y="106"/>
                  </a:cubicBezTo>
                  <a:cubicBezTo>
                    <a:pt x="163" y="106"/>
                    <a:pt x="163" y="106"/>
                    <a:pt x="163" y="106"/>
                  </a:cubicBezTo>
                  <a:cubicBezTo>
                    <a:pt x="163" y="106"/>
                    <a:pt x="163" y="106"/>
                    <a:pt x="163" y="106"/>
                  </a:cubicBezTo>
                  <a:cubicBezTo>
                    <a:pt x="162" y="105"/>
                    <a:pt x="162" y="105"/>
                    <a:pt x="162" y="105"/>
                  </a:cubicBezTo>
                  <a:cubicBezTo>
                    <a:pt x="162" y="105"/>
                    <a:pt x="162" y="105"/>
                    <a:pt x="162" y="105"/>
                  </a:cubicBezTo>
                  <a:cubicBezTo>
                    <a:pt x="162" y="104"/>
                    <a:pt x="162" y="104"/>
                    <a:pt x="162" y="104"/>
                  </a:cubicBezTo>
                  <a:cubicBezTo>
                    <a:pt x="162" y="104"/>
                    <a:pt x="162" y="104"/>
                    <a:pt x="162" y="104"/>
                  </a:cubicBezTo>
                  <a:cubicBezTo>
                    <a:pt x="163" y="104"/>
                    <a:pt x="163" y="104"/>
                    <a:pt x="163" y="104"/>
                  </a:cubicBezTo>
                  <a:cubicBezTo>
                    <a:pt x="163" y="103"/>
                    <a:pt x="163" y="103"/>
                    <a:pt x="163" y="103"/>
                  </a:cubicBezTo>
                  <a:cubicBezTo>
                    <a:pt x="162" y="103"/>
                    <a:pt x="162" y="103"/>
                    <a:pt x="162" y="103"/>
                  </a:cubicBezTo>
                  <a:cubicBezTo>
                    <a:pt x="161" y="104"/>
                    <a:pt x="161" y="104"/>
                    <a:pt x="161" y="104"/>
                  </a:cubicBezTo>
                  <a:cubicBezTo>
                    <a:pt x="161" y="103"/>
                    <a:pt x="161" y="103"/>
                    <a:pt x="161" y="103"/>
                  </a:cubicBezTo>
                  <a:cubicBezTo>
                    <a:pt x="160" y="104"/>
                    <a:pt x="160" y="104"/>
                    <a:pt x="160" y="104"/>
                  </a:cubicBezTo>
                  <a:cubicBezTo>
                    <a:pt x="160" y="104"/>
                    <a:pt x="160" y="104"/>
                    <a:pt x="160" y="104"/>
                  </a:cubicBezTo>
                  <a:close/>
                  <a:moveTo>
                    <a:pt x="161" y="91"/>
                  </a:moveTo>
                  <a:cubicBezTo>
                    <a:pt x="160" y="91"/>
                    <a:pt x="160" y="91"/>
                    <a:pt x="160" y="91"/>
                  </a:cubicBezTo>
                  <a:cubicBezTo>
                    <a:pt x="160" y="92"/>
                    <a:pt x="160" y="92"/>
                    <a:pt x="160" y="92"/>
                  </a:cubicBezTo>
                  <a:cubicBezTo>
                    <a:pt x="161" y="92"/>
                    <a:pt x="161" y="92"/>
                    <a:pt x="161" y="92"/>
                  </a:cubicBezTo>
                  <a:cubicBezTo>
                    <a:pt x="161" y="93"/>
                    <a:pt x="161" y="93"/>
                    <a:pt x="161" y="93"/>
                  </a:cubicBezTo>
                  <a:cubicBezTo>
                    <a:pt x="160" y="93"/>
                    <a:pt x="160" y="93"/>
                    <a:pt x="160" y="93"/>
                  </a:cubicBezTo>
                  <a:cubicBezTo>
                    <a:pt x="160" y="94"/>
                    <a:pt x="160" y="94"/>
                    <a:pt x="160" y="94"/>
                  </a:cubicBezTo>
                  <a:cubicBezTo>
                    <a:pt x="161" y="95"/>
                    <a:pt x="161" y="95"/>
                    <a:pt x="161" y="95"/>
                  </a:cubicBezTo>
                  <a:cubicBezTo>
                    <a:pt x="161" y="96"/>
                    <a:pt x="161" y="96"/>
                    <a:pt x="161" y="96"/>
                  </a:cubicBezTo>
                  <a:cubicBezTo>
                    <a:pt x="161" y="97"/>
                    <a:pt x="161" y="97"/>
                    <a:pt x="161" y="97"/>
                  </a:cubicBezTo>
                  <a:cubicBezTo>
                    <a:pt x="161" y="98"/>
                    <a:pt x="161" y="98"/>
                    <a:pt x="161" y="98"/>
                  </a:cubicBezTo>
                  <a:cubicBezTo>
                    <a:pt x="161" y="98"/>
                    <a:pt x="161" y="98"/>
                    <a:pt x="161" y="98"/>
                  </a:cubicBezTo>
                  <a:cubicBezTo>
                    <a:pt x="161" y="98"/>
                    <a:pt x="161" y="98"/>
                    <a:pt x="161" y="98"/>
                  </a:cubicBezTo>
                  <a:cubicBezTo>
                    <a:pt x="161" y="97"/>
                    <a:pt x="161" y="97"/>
                    <a:pt x="161" y="97"/>
                  </a:cubicBezTo>
                  <a:cubicBezTo>
                    <a:pt x="162" y="96"/>
                    <a:pt x="162" y="96"/>
                    <a:pt x="162" y="96"/>
                  </a:cubicBezTo>
                  <a:cubicBezTo>
                    <a:pt x="162" y="95"/>
                    <a:pt x="162" y="95"/>
                    <a:pt x="162" y="95"/>
                  </a:cubicBezTo>
                  <a:cubicBezTo>
                    <a:pt x="161" y="94"/>
                    <a:pt x="161" y="94"/>
                    <a:pt x="161" y="94"/>
                  </a:cubicBezTo>
                  <a:cubicBezTo>
                    <a:pt x="161" y="93"/>
                    <a:pt x="161" y="93"/>
                    <a:pt x="161" y="93"/>
                  </a:cubicBezTo>
                  <a:cubicBezTo>
                    <a:pt x="161" y="92"/>
                    <a:pt x="161" y="92"/>
                    <a:pt x="161" y="92"/>
                  </a:cubicBezTo>
                  <a:cubicBezTo>
                    <a:pt x="161" y="91"/>
                    <a:pt x="161" y="91"/>
                    <a:pt x="161" y="91"/>
                  </a:cubicBezTo>
                  <a:cubicBezTo>
                    <a:pt x="161" y="91"/>
                    <a:pt x="161" y="91"/>
                    <a:pt x="161" y="91"/>
                  </a:cubicBezTo>
                  <a:close/>
                  <a:moveTo>
                    <a:pt x="154" y="93"/>
                  </a:moveTo>
                  <a:cubicBezTo>
                    <a:pt x="154" y="94"/>
                    <a:pt x="154" y="94"/>
                    <a:pt x="154" y="94"/>
                  </a:cubicBezTo>
                  <a:cubicBezTo>
                    <a:pt x="154" y="94"/>
                    <a:pt x="154" y="94"/>
                    <a:pt x="154" y="94"/>
                  </a:cubicBezTo>
                  <a:cubicBezTo>
                    <a:pt x="155" y="94"/>
                    <a:pt x="155" y="94"/>
                    <a:pt x="155" y="94"/>
                  </a:cubicBezTo>
                  <a:cubicBezTo>
                    <a:pt x="156" y="93"/>
                    <a:pt x="156" y="93"/>
                    <a:pt x="156" y="93"/>
                  </a:cubicBezTo>
                  <a:cubicBezTo>
                    <a:pt x="155" y="93"/>
                    <a:pt x="155" y="93"/>
                    <a:pt x="155" y="93"/>
                  </a:cubicBezTo>
                  <a:cubicBezTo>
                    <a:pt x="154" y="93"/>
                    <a:pt x="154" y="93"/>
                    <a:pt x="154" y="93"/>
                  </a:cubicBezTo>
                  <a:cubicBezTo>
                    <a:pt x="154" y="93"/>
                    <a:pt x="154" y="93"/>
                    <a:pt x="154" y="93"/>
                  </a:cubicBezTo>
                  <a:close/>
                  <a:moveTo>
                    <a:pt x="153" y="92"/>
                  </a:moveTo>
                  <a:cubicBezTo>
                    <a:pt x="153" y="92"/>
                    <a:pt x="153" y="92"/>
                    <a:pt x="153" y="92"/>
                  </a:cubicBezTo>
                  <a:cubicBezTo>
                    <a:pt x="154" y="92"/>
                    <a:pt x="154" y="92"/>
                    <a:pt x="154" y="92"/>
                  </a:cubicBezTo>
                  <a:cubicBezTo>
                    <a:pt x="154" y="91"/>
                    <a:pt x="154" y="91"/>
                    <a:pt x="154" y="91"/>
                  </a:cubicBezTo>
                  <a:cubicBezTo>
                    <a:pt x="153" y="91"/>
                    <a:pt x="153" y="91"/>
                    <a:pt x="153" y="91"/>
                  </a:cubicBezTo>
                  <a:cubicBezTo>
                    <a:pt x="153" y="92"/>
                    <a:pt x="153" y="92"/>
                    <a:pt x="153" y="92"/>
                  </a:cubicBezTo>
                  <a:close/>
                  <a:moveTo>
                    <a:pt x="159" y="78"/>
                  </a:moveTo>
                  <a:cubicBezTo>
                    <a:pt x="159" y="79"/>
                    <a:pt x="159" y="79"/>
                    <a:pt x="159" y="79"/>
                  </a:cubicBezTo>
                  <a:cubicBezTo>
                    <a:pt x="160" y="80"/>
                    <a:pt x="160" y="80"/>
                    <a:pt x="160" y="80"/>
                  </a:cubicBezTo>
                  <a:cubicBezTo>
                    <a:pt x="161" y="80"/>
                    <a:pt x="161" y="80"/>
                    <a:pt x="161" y="80"/>
                  </a:cubicBezTo>
                  <a:cubicBezTo>
                    <a:pt x="161" y="79"/>
                    <a:pt x="161" y="79"/>
                    <a:pt x="161" y="79"/>
                  </a:cubicBezTo>
                  <a:cubicBezTo>
                    <a:pt x="160" y="79"/>
                    <a:pt x="160" y="79"/>
                    <a:pt x="160" y="79"/>
                  </a:cubicBezTo>
                  <a:cubicBezTo>
                    <a:pt x="159" y="78"/>
                    <a:pt x="159" y="78"/>
                    <a:pt x="159" y="78"/>
                  </a:cubicBezTo>
                  <a:cubicBezTo>
                    <a:pt x="159" y="78"/>
                    <a:pt x="159" y="78"/>
                    <a:pt x="159" y="78"/>
                  </a:cubicBezTo>
                  <a:cubicBezTo>
                    <a:pt x="159" y="78"/>
                    <a:pt x="159" y="78"/>
                    <a:pt x="159" y="78"/>
                  </a:cubicBezTo>
                  <a:close/>
                  <a:moveTo>
                    <a:pt x="164" y="82"/>
                  </a:moveTo>
                  <a:cubicBezTo>
                    <a:pt x="164" y="82"/>
                    <a:pt x="165" y="82"/>
                    <a:pt x="165" y="82"/>
                  </a:cubicBezTo>
                  <a:cubicBezTo>
                    <a:pt x="165" y="82"/>
                    <a:pt x="165" y="82"/>
                    <a:pt x="165" y="82"/>
                  </a:cubicBezTo>
                  <a:cubicBezTo>
                    <a:pt x="165" y="82"/>
                    <a:pt x="165" y="82"/>
                    <a:pt x="165" y="82"/>
                  </a:cubicBezTo>
                  <a:cubicBezTo>
                    <a:pt x="165" y="81"/>
                    <a:pt x="165" y="81"/>
                    <a:pt x="165" y="81"/>
                  </a:cubicBezTo>
                  <a:cubicBezTo>
                    <a:pt x="165" y="80"/>
                    <a:pt x="165" y="80"/>
                    <a:pt x="165" y="80"/>
                  </a:cubicBezTo>
                  <a:cubicBezTo>
                    <a:pt x="166" y="80"/>
                    <a:pt x="166" y="80"/>
                    <a:pt x="166" y="80"/>
                  </a:cubicBezTo>
                  <a:cubicBezTo>
                    <a:pt x="166" y="79"/>
                    <a:pt x="166" y="79"/>
                    <a:pt x="166" y="79"/>
                  </a:cubicBezTo>
                  <a:cubicBezTo>
                    <a:pt x="165" y="80"/>
                    <a:pt x="165" y="80"/>
                    <a:pt x="165" y="80"/>
                  </a:cubicBezTo>
                  <a:cubicBezTo>
                    <a:pt x="165" y="81"/>
                    <a:pt x="165" y="81"/>
                    <a:pt x="165" y="81"/>
                  </a:cubicBezTo>
                  <a:cubicBezTo>
                    <a:pt x="164" y="82"/>
                    <a:pt x="164" y="82"/>
                    <a:pt x="164" y="82"/>
                  </a:cubicBezTo>
                  <a:close/>
                  <a:moveTo>
                    <a:pt x="162" y="77"/>
                  </a:moveTo>
                  <a:cubicBezTo>
                    <a:pt x="162" y="77"/>
                    <a:pt x="162" y="77"/>
                    <a:pt x="162" y="77"/>
                  </a:cubicBezTo>
                  <a:cubicBezTo>
                    <a:pt x="162" y="77"/>
                    <a:pt x="162" y="77"/>
                    <a:pt x="162" y="77"/>
                  </a:cubicBezTo>
                  <a:cubicBezTo>
                    <a:pt x="163" y="76"/>
                    <a:pt x="163" y="76"/>
                    <a:pt x="163" y="76"/>
                  </a:cubicBezTo>
                  <a:cubicBezTo>
                    <a:pt x="163" y="76"/>
                    <a:pt x="163" y="76"/>
                    <a:pt x="163" y="76"/>
                  </a:cubicBezTo>
                  <a:cubicBezTo>
                    <a:pt x="162" y="76"/>
                    <a:pt x="162" y="76"/>
                    <a:pt x="162" y="76"/>
                  </a:cubicBezTo>
                  <a:cubicBezTo>
                    <a:pt x="162" y="77"/>
                    <a:pt x="162" y="77"/>
                    <a:pt x="162" y="77"/>
                  </a:cubicBezTo>
                  <a:close/>
                  <a:moveTo>
                    <a:pt x="162" y="74"/>
                  </a:moveTo>
                  <a:cubicBezTo>
                    <a:pt x="162" y="74"/>
                    <a:pt x="162" y="74"/>
                    <a:pt x="162" y="74"/>
                  </a:cubicBezTo>
                  <a:cubicBezTo>
                    <a:pt x="163" y="75"/>
                    <a:pt x="163" y="75"/>
                    <a:pt x="163" y="75"/>
                  </a:cubicBezTo>
                  <a:cubicBezTo>
                    <a:pt x="163" y="74"/>
                    <a:pt x="163" y="74"/>
                    <a:pt x="163" y="74"/>
                  </a:cubicBezTo>
                  <a:cubicBezTo>
                    <a:pt x="163" y="74"/>
                    <a:pt x="163" y="74"/>
                    <a:pt x="163" y="74"/>
                  </a:cubicBezTo>
                  <a:cubicBezTo>
                    <a:pt x="162" y="74"/>
                    <a:pt x="162" y="74"/>
                    <a:pt x="162" y="74"/>
                  </a:cubicBezTo>
                  <a:close/>
                  <a:moveTo>
                    <a:pt x="166" y="65"/>
                  </a:moveTo>
                  <a:cubicBezTo>
                    <a:pt x="167" y="66"/>
                    <a:pt x="167" y="66"/>
                    <a:pt x="167" y="66"/>
                  </a:cubicBezTo>
                  <a:cubicBezTo>
                    <a:pt x="167" y="67"/>
                    <a:pt x="167" y="67"/>
                    <a:pt x="167" y="67"/>
                  </a:cubicBezTo>
                  <a:cubicBezTo>
                    <a:pt x="167" y="66"/>
                    <a:pt x="167" y="66"/>
                    <a:pt x="167" y="66"/>
                  </a:cubicBezTo>
                  <a:cubicBezTo>
                    <a:pt x="168" y="65"/>
                    <a:pt x="168" y="65"/>
                    <a:pt x="168" y="65"/>
                  </a:cubicBezTo>
                  <a:cubicBezTo>
                    <a:pt x="168" y="64"/>
                    <a:pt x="168" y="64"/>
                    <a:pt x="168" y="64"/>
                  </a:cubicBezTo>
                  <a:cubicBezTo>
                    <a:pt x="168" y="64"/>
                    <a:pt x="168" y="64"/>
                    <a:pt x="168" y="64"/>
                  </a:cubicBezTo>
                  <a:cubicBezTo>
                    <a:pt x="168" y="63"/>
                    <a:pt x="168" y="63"/>
                    <a:pt x="168" y="63"/>
                  </a:cubicBezTo>
                  <a:cubicBezTo>
                    <a:pt x="167" y="64"/>
                    <a:pt x="167" y="64"/>
                    <a:pt x="167" y="64"/>
                  </a:cubicBezTo>
                  <a:cubicBezTo>
                    <a:pt x="167" y="64"/>
                    <a:pt x="167" y="64"/>
                    <a:pt x="167" y="64"/>
                  </a:cubicBezTo>
                  <a:cubicBezTo>
                    <a:pt x="166" y="65"/>
                    <a:pt x="166" y="65"/>
                    <a:pt x="166" y="65"/>
                  </a:cubicBezTo>
                  <a:close/>
                  <a:moveTo>
                    <a:pt x="164" y="54"/>
                  </a:moveTo>
                  <a:cubicBezTo>
                    <a:pt x="164" y="54"/>
                    <a:pt x="164" y="54"/>
                    <a:pt x="164" y="54"/>
                  </a:cubicBezTo>
                  <a:cubicBezTo>
                    <a:pt x="164" y="53"/>
                    <a:pt x="164" y="53"/>
                    <a:pt x="164" y="53"/>
                  </a:cubicBezTo>
                  <a:cubicBezTo>
                    <a:pt x="165" y="53"/>
                    <a:pt x="165" y="53"/>
                    <a:pt x="165" y="53"/>
                  </a:cubicBezTo>
                  <a:cubicBezTo>
                    <a:pt x="166" y="53"/>
                    <a:pt x="166" y="53"/>
                    <a:pt x="166" y="53"/>
                  </a:cubicBezTo>
                  <a:cubicBezTo>
                    <a:pt x="166" y="52"/>
                    <a:pt x="166" y="52"/>
                    <a:pt x="166" y="52"/>
                  </a:cubicBezTo>
                  <a:cubicBezTo>
                    <a:pt x="165" y="51"/>
                    <a:pt x="165" y="51"/>
                    <a:pt x="165" y="51"/>
                  </a:cubicBezTo>
                  <a:cubicBezTo>
                    <a:pt x="164" y="52"/>
                    <a:pt x="164" y="52"/>
                    <a:pt x="164" y="52"/>
                  </a:cubicBezTo>
                  <a:cubicBezTo>
                    <a:pt x="164" y="53"/>
                    <a:pt x="164" y="53"/>
                    <a:pt x="164" y="53"/>
                  </a:cubicBezTo>
                  <a:cubicBezTo>
                    <a:pt x="164" y="54"/>
                    <a:pt x="164" y="54"/>
                    <a:pt x="164" y="54"/>
                  </a:cubicBezTo>
                  <a:close/>
                  <a:moveTo>
                    <a:pt x="173" y="32"/>
                  </a:moveTo>
                  <a:cubicBezTo>
                    <a:pt x="173" y="31"/>
                    <a:pt x="173" y="31"/>
                    <a:pt x="173" y="31"/>
                  </a:cubicBezTo>
                  <a:cubicBezTo>
                    <a:pt x="173" y="30"/>
                    <a:pt x="173" y="30"/>
                    <a:pt x="173" y="30"/>
                  </a:cubicBezTo>
                  <a:cubicBezTo>
                    <a:pt x="173" y="29"/>
                    <a:pt x="173" y="29"/>
                    <a:pt x="173" y="29"/>
                  </a:cubicBezTo>
                  <a:cubicBezTo>
                    <a:pt x="173" y="29"/>
                    <a:pt x="173" y="29"/>
                    <a:pt x="173" y="29"/>
                  </a:cubicBezTo>
                  <a:cubicBezTo>
                    <a:pt x="173" y="28"/>
                    <a:pt x="173" y="28"/>
                    <a:pt x="173" y="28"/>
                  </a:cubicBezTo>
                  <a:cubicBezTo>
                    <a:pt x="172" y="28"/>
                    <a:pt x="172" y="28"/>
                    <a:pt x="172" y="28"/>
                  </a:cubicBezTo>
                  <a:cubicBezTo>
                    <a:pt x="172" y="29"/>
                    <a:pt x="172" y="29"/>
                    <a:pt x="172" y="29"/>
                  </a:cubicBezTo>
                  <a:cubicBezTo>
                    <a:pt x="173" y="29"/>
                    <a:pt x="173" y="29"/>
                    <a:pt x="173" y="29"/>
                  </a:cubicBezTo>
                  <a:cubicBezTo>
                    <a:pt x="173" y="30"/>
                    <a:pt x="173" y="30"/>
                    <a:pt x="173" y="30"/>
                  </a:cubicBezTo>
                  <a:cubicBezTo>
                    <a:pt x="172" y="30"/>
                    <a:pt x="172" y="30"/>
                    <a:pt x="172" y="30"/>
                  </a:cubicBezTo>
                  <a:cubicBezTo>
                    <a:pt x="173" y="32"/>
                    <a:pt x="173" y="32"/>
                    <a:pt x="173" y="32"/>
                  </a:cubicBezTo>
                  <a:close/>
                  <a:moveTo>
                    <a:pt x="170" y="34"/>
                  </a:moveTo>
                  <a:cubicBezTo>
                    <a:pt x="170" y="34"/>
                    <a:pt x="170" y="34"/>
                    <a:pt x="170" y="34"/>
                  </a:cubicBezTo>
                  <a:cubicBezTo>
                    <a:pt x="171" y="34"/>
                    <a:pt x="171" y="34"/>
                    <a:pt x="171" y="34"/>
                  </a:cubicBezTo>
                  <a:cubicBezTo>
                    <a:pt x="171" y="32"/>
                    <a:pt x="171" y="32"/>
                    <a:pt x="171" y="32"/>
                  </a:cubicBezTo>
                  <a:cubicBezTo>
                    <a:pt x="170" y="32"/>
                    <a:pt x="170" y="32"/>
                    <a:pt x="170" y="32"/>
                  </a:cubicBezTo>
                  <a:cubicBezTo>
                    <a:pt x="170" y="32"/>
                    <a:pt x="170" y="32"/>
                    <a:pt x="170" y="32"/>
                  </a:cubicBezTo>
                  <a:cubicBezTo>
                    <a:pt x="170" y="33"/>
                    <a:pt x="170" y="33"/>
                    <a:pt x="170" y="33"/>
                  </a:cubicBezTo>
                  <a:cubicBezTo>
                    <a:pt x="170" y="34"/>
                    <a:pt x="170" y="34"/>
                    <a:pt x="170" y="34"/>
                  </a:cubicBezTo>
                  <a:close/>
                  <a:moveTo>
                    <a:pt x="169" y="32"/>
                  </a:moveTo>
                  <a:cubicBezTo>
                    <a:pt x="169" y="32"/>
                    <a:pt x="169" y="32"/>
                    <a:pt x="169" y="32"/>
                  </a:cubicBezTo>
                  <a:cubicBezTo>
                    <a:pt x="169" y="32"/>
                    <a:pt x="169" y="32"/>
                    <a:pt x="169" y="32"/>
                  </a:cubicBezTo>
                  <a:cubicBezTo>
                    <a:pt x="170" y="31"/>
                    <a:pt x="170" y="31"/>
                    <a:pt x="170" y="31"/>
                  </a:cubicBezTo>
                  <a:cubicBezTo>
                    <a:pt x="170" y="30"/>
                    <a:pt x="170" y="30"/>
                    <a:pt x="170" y="30"/>
                  </a:cubicBezTo>
                  <a:cubicBezTo>
                    <a:pt x="170" y="30"/>
                    <a:pt x="170" y="30"/>
                    <a:pt x="170" y="30"/>
                  </a:cubicBezTo>
                  <a:cubicBezTo>
                    <a:pt x="170" y="29"/>
                    <a:pt x="170" y="29"/>
                    <a:pt x="170" y="29"/>
                  </a:cubicBezTo>
                  <a:cubicBezTo>
                    <a:pt x="169" y="30"/>
                    <a:pt x="169" y="30"/>
                    <a:pt x="169" y="30"/>
                  </a:cubicBezTo>
                  <a:cubicBezTo>
                    <a:pt x="168" y="30"/>
                    <a:pt x="168" y="30"/>
                    <a:pt x="168" y="30"/>
                  </a:cubicBezTo>
                  <a:cubicBezTo>
                    <a:pt x="169" y="31"/>
                    <a:pt x="169" y="31"/>
                    <a:pt x="169" y="31"/>
                  </a:cubicBezTo>
                  <a:cubicBezTo>
                    <a:pt x="169" y="32"/>
                    <a:pt x="169" y="32"/>
                    <a:pt x="169" y="32"/>
                  </a:cubicBezTo>
                  <a:close/>
                  <a:moveTo>
                    <a:pt x="122" y="2"/>
                  </a:moveTo>
                  <a:cubicBezTo>
                    <a:pt x="122" y="2"/>
                    <a:pt x="122" y="2"/>
                    <a:pt x="122" y="2"/>
                  </a:cubicBezTo>
                  <a:cubicBezTo>
                    <a:pt x="123" y="2"/>
                    <a:pt x="123" y="2"/>
                    <a:pt x="123" y="2"/>
                  </a:cubicBezTo>
                  <a:cubicBezTo>
                    <a:pt x="123" y="1"/>
                    <a:pt x="123" y="1"/>
                    <a:pt x="123" y="1"/>
                  </a:cubicBezTo>
                  <a:cubicBezTo>
                    <a:pt x="122" y="1"/>
                    <a:pt x="122" y="1"/>
                    <a:pt x="122" y="1"/>
                  </a:cubicBezTo>
                  <a:cubicBezTo>
                    <a:pt x="122" y="1"/>
                    <a:pt x="122" y="1"/>
                    <a:pt x="122" y="1"/>
                  </a:cubicBezTo>
                  <a:cubicBezTo>
                    <a:pt x="122" y="2"/>
                    <a:pt x="122" y="2"/>
                    <a:pt x="122" y="2"/>
                  </a:cubicBezTo>
                  <a:cubicBezTo>
                    <a:pt x="122" y="2"/>
                    <a:pt x="122" y="2"/>
                    <a:pt x="122" y="2"/>
                  </a:cubicBezTo>
                  <a:close/>
                  <a:moveTo>
                    <a:pt x="122" y="4"/>
                  </a:moveTo>
                  <a:cubicBezTo>
                    <a:pt x="122" y="4"/>
                    <a:pt x="122" y="4"/>
                    <a:pt x="122" y="4"/>
                  </a:cubicBezTo>
                  <a:cubicBezTo>
                    <a:pt x="123" y="4"/>
                    <a:pt x="123" y="4"/>
                    <a:pt x="123" y="4"/>
                  </a:cubicBezTo>
                  <a:cubicBezTo>
                    <a:pt x="123" y="4"/>
                    <a:pt x="123" y="4"/>
                    <a:pt x="123" y="4"/>
                  </a:cubicBezTo>
                  <a:cubicBezTo>
                    <a:pt x="123" y="3"/>
                    <a:pt x="123" y="3"/>
                    <a:pt x="123" y="3"/>
                  </a:cubicBezTo>
                  <a:cubicBezTo>
                    <a:pt x="123" y="3"/>
                    <a:pt x="123" y="3"/>
                    <a:pt x="123" y="3"/>
                  </a:cubicBezTo>
                  <a:cubicBezTo>
                    <a:pt x="122" y="3"/>
                    <a:pt x="122" y="3"/>
                    <a:pt x="122" y="3"/>
                  </a:cubicBezTo>
                  <a:cubicBezTo>
                    <a:pt x="122" y="4"/>
                    <a:pt x="122" y="4"/>
                    <a:pt x="122" y="4"/>
                  </a:cubicBezTo>
                  <a:close/>
                  <a:moveTo>
                    <a:pt x="118" y="4"/>
                  </a:moveTo>
                  <a:cubicBezTo>
                    <a:pt x="119" y="5"/>
                    <a:pt x="119" y="5"/>
                    <a:pt x="119" y="5"/>
                  </a:cubicBezTo>
                  <a:cubicBezTo>
                    <a:pt x="119" y="5"/>
                    <a:pt x="119" y="5"/>
                    <a:pt x="119" y="5"/>
                  </a:cubicBezTo>
                  <a:cubicBezTo>
                    <a:pt x="120" y="5"/>
                    <a:pt x="120" y="5"/>
                    <a:pt x="120" y="5"/>
                  </a:cubicBezTo>
                  <a:cubicBezTo>
                    <a:pt x="120" y="5"/>
                    <a:pt x="120" y="5"/>
                    <a:pt x="120" y="5"/>
                  </a:cubicBezTo>
                  <a:cubicBezTo>
                    <a:pt x="121" y="4"/>
                    <a:pt x="121" y="4"/>
                    <a:pt x="121" y="4"/>
                  </a:cubicBezTo>
                  <a:cubicBezTo>
                    <a:pt x="119" y="4"/>
                    <a:pt x="119" y="4"/>
                    <a:pt x="119" y="4"/>
                  </a:cubicBezTo>
                  <a:cubicBezTo>
                    <a:pt x="119" y="3"/>
                    <a:pt x="119" y="3"/>
                    <a:pt x="119" y="3"/>
                  </a:cubicBezTo>
                  <a:cubicBezTo>
                    <a:pt x="119" y="2"/>
                    <a:pt x="119" y="2"/>
                    <a:pt x="119" y="2"/>
                  </a:cubicBezTo>
                  <a:cubicBezTo>
                    <a:pt x="119" y="3"/>
                    <a:pt x="119" y="3"/>
                    <a:pt x="119" y="3"/>
                  </a:cubicBezTo>
                  <a:cubicBezTo>
                    <a:pt x="118" y="3"/>
                    <a:pt x="118" y="3"/>
                    <a:pt x="118" y="3"/>
                  </a:cubicBezTo>
                  <a:cubicBezTo>
                    <a:pt x="118" y="3"/>
                    <a:pt x="118" y="3"/>
                    <a:pt x="118" y="3"/>
                  </a:cubicBezTo>
                  <a:cubicBezTo>
                    <a:pt x="118" y="4"/>
                    <a:pt x="118" y="4"/>
                    <a:pt x="118" y="4"/>
                  </a:cubicBezTo>
                  <a:close/>
                  <a:moveTo>
                    <a:pt x="116" y="5"/>
                  </a:moveTo>
                  <a:cubicBezTo>
                    <a:pt x="116" y="5"/>
                    <a:pt x="116" y="5"/>
                    <a:pt x="116" y="5"/>
                  </a:cubicBezTo>
                  <a:cubicBezTo>
                    <a:pt x="117" y="5"/>
                    <a:pt x="117" y="5"/>
                    <a:pt x="117" y="5"/>
                  </a:cubicBezTo>
                  <a:cubicBezTo>
                    <a:pt x="117" y="5"/>
                    <a:pt x="117" y="5"/>
                    <a:pt x="117" y="5"/>
                  </a:cubicBezTo>
                  <a:cubicBezTo>
                    <a:pt x="117" y="5"/>
                    <a:pt x="117" y="5"/>
                    <a:pt x="117" y="5"/>
                  </a:cubicBezTo>
                  <a:cubicBezTo>
                    <a:pt x="116" y="4"/>
                    <a:pt x="116" y="4"/>
                    <a:pt x="116" y="4"/>
                  </a:cubicBezTo>
                  <a:cubicBezTo>
                    <a:pt x="116" y="5"/>
                    <a:pt x="116" y="5"/>
                    <a:pt x="116" y="5"/>
                  </a:cubicBezTo>
                  <a:close/>
                  <a:moveTo>
                    <a:pt x="103" y="8"/>
                  </a:moveTo>
                  <a:cubicBezTo>
                    <a:pt x="103" y="9"/>
                    <a:pt x="103" y="9"/>
                    <a:pt x="103" y="9"/>
                  </a:cubicBezTo>
                  <a:cubicBezTo>
                    <a:pt x="104" y="9"/>
                    <a:pt x="104" y="9"/>
                    <a:pt x="104" y="9"/>
                  </a:cubicBezTo>
                  <a:cubicBezTo>
                    <a:pt x="105" y="10"/>
                    <a:pt x="105" y="10"/>
                    <a:pt x="105" y="10"/>
                  </a:cubicBezTo>
                  <a:cubicBezTo>
                    <a:pt x="106" y="10"/>
                    <a:pt x="106" y="10"/>
                    <a:pt x="106" y="10"/>
                  </a:cubicBezTo>
                  <a:cubicBezTo>
                    <a:pt x="106" y="9"/>
                    <a:pt x="106" y="9"/>
                    <a:pt x="106" y="9"/>
                  </a:cubicBezTo>
                  <a:cubicBezTo>
                    <a:pt x="106" y="8"/>
                    <a:pt x="106" y="8"/>
                    <a:pt x="106" y="8"/>
                  </a:cubicBezTo>
                  <a:cubicBezTo>
                    <a:pt x="106" y="8"/>
                    <a:pt x="106" y="8"/>
                    <a:pt x="106" y="8"/>
                  </a:cubicBezTo>
                  <a:cubicBezTo>
                    <a:pt x="106" y="8"/>
                    <a:pt x="106" y="8"/>
                    <a:pt x="106" y="8"/>
                  </a:cubicBezTo>
                  <a:cubicBezTo>
                    <a:pt x="106" y="7"/>
                    <a:pt x="106" y="7"/>
                    <a:pt x="106" y="7"/>
                  </a:cubicBezTo>
                  <a:cubicBezTo>
                    <a:pt x="105" y="7"/>
                    <a:pt x="105" y="7"/>
                    <a:pt x="105" y="7"/>
                  </a:cubicBezTo>
                  <a:cubicBezTo>
                    <a:pt x="104" y="6"/>
                    <a:pt x="104" y="6"/>
                    <a:pt x="104" y="6"/>
                  </a:cubicBezTo>
                  <a:cubicBezTo>
                    <a:pt x="104" y="7"/>
                    <a:pt x="104" y="7"/>
                    <a:pt x="104" y="7"/>
                  </a:cubicBezTo>
                  <a:cubicBezTo>
                    <a:pt x="104" y="8"/>
                    <a:pt x="104" y="8"/>
                    <a:pt x="104" y="8"/>
                  </a:cubicBezTo>
                  <a:cubicBezTo>
                    <a:pt x="104" y="8"/>
                    <a:pt x="104" y="8"/>
                    <a:pt x="104" y="8"/>
                  </a:cubicBezTo>
                  <a:cubicBezTo>
                    <a:pt x="104" y="8"/>
                    <a:pt x="104" y="8"/>
                    <a:pt x="104" y="8"/>
                  </a:cubicBezTo>
                  <a:cubicBezTo>
                    <a:pt x="103" y="8"/>
                    <a:pt x="103" y="8"/>
                    <a:pt x="103" y="8"/>
                  </a:cubicBezTo>
                  <a:cubicBezTo>
                    <a:pt x="103" y="8"/>
                    <a:pt x="103" y="8"/>
                    <a:pt x="103" y="8"/>
                  </a:cubicBezTo>
                  <a:close/>
                  <a:moveTo>
                    <a:pt x="102" y="9"/>
                  </a:moveTo>
                  <a:cubicBezTo>
                    <a:pt x="103" y="10"/>
                    <a:pt x="103" y="10"/>
                    <a:pt x="103" y="10"/>
                  </a:cubicBezTo>
                  <a:cubicBezTo>
                    <a:pt x="103" y="10"/>
                    <a:pt x="103" y="10"/>
                    <a:pt x="103" y="10"/>
                  </a:cubicBezTo>
                  <a:cubicBezTo>
                    <a:pt x="103" y="9"/>
                    <a:pt x="103" y="9"/>
                    <a:pt x="103" y="9"/>
                  </a:cubicBezTo>
                  <a:cubicBezTo>
                    <a:pt x="102" y="8"/>
                    <a:pt x="102" y="8"/>
                    <a:pt x="102" y="8"/>
                  </a:cubicBezTo>
                  <a:cubicBezTo>
                    <a:pt x="102" y="9"/>
                    <a:pt x="102" y="9"/>
                    <a:pt x="102" y="9"/>
                  </a:cubicBezTo>
                  <a:close/>
                  <a:moveTo>
                    <a:pt x="98" y="8"/>
                  </a:moveTo>
                  <a:cubicBezTo>
                    <a:pt x="98" y="9"/>
                    <a:pt x="98" y="9"/>
                    <a:pt x="98" y="9"/>
                  </a:cubicBezTo>
                  <a:cubicBezTo>
                    <a:pt x="99" y="9"/>
                    <a:pt x="99" y="9"/>
                    <a:pt x="99" y="9"/>
                  </a:cubicBezTo>
                  <a:cubicBezTo>
                    <a:pt x="99" y="9"/>
                    <a:pt x="99" y="9"/>
                    <a:pt x="99" y="9"/>
                  </a:cubicBezTo>
                  <a:cubicBezTo>
                    <a:pt x="100" y="9"/>
                    <a:pt x="100" y="9"/>
                    <a:pt x="100" y="9"/>
                  </a:cubicBezTo>
                  <a:cubicBezTo>
                    <a:pt x="100" y="9"/>
                    <a:pt x="100" y="9"/>
                    <a:pt x="100" y="9"/>
                  </a:cubicBezTo>
                  <a:cubicBezTo>
                    <a:pt x="99" y="9"/>
                    <a:pt x="99" y="9"/>
                    <a:pt x="99" y="9"/>
                  </a:cubicBezTo>
                  <a:cubicBezTo>
                    <a:pt x="99" y="8"/>
                    <a:pt x="99" y="8"/>
                    <a:pt x="99" y="8"/>
                  </a:cubicBezTo>
                  <a:cubicBezTo>
                    <a:pt x="99" y="8"/>
                    <a:pt x="99" y="8"/>
                    <a:pt x="99" y="8"/>
                  </a:cubicBezTo>
                  <a:cubicBezTo>
                    <a:pt x="98" y="7"/>
                    <a:pt x="98" y="7"/>
                    <a:pt x="98" y="7"/>
                  </a:cubicBezTo>
                  <a:cubicBezTo>
                    <a:pt x="98" y="8"/>
                    <a:pt x="98" y="8"/>
                    <a:pt x="98" y="8"/>
                  </a:cubicBezTo>
                  <a:cubicBezTo>
                    <a:pt x="98" y="8"/>
                    <a:pt x="98" y="8"/>
                    <a:pt x="98" y="8"/>
                  </a:cubicBezTo>
                  <a:close/>
                  <a:moveTo>
                    <a:pt x="95" y="16"/>
                  </a:moveTo>
                  <a:cubicBezTo>
                    <a:pt x="95" y="16"/>
                    <a:pt x="95" y="16"/>
                    <a:pt x="95" y="16"/>
                  </a:cubicBezTo>
                  <a:cubicBezTo>
                    <a:pt x="96" y="16"/>
                    <a:pt x="96" y="16"/>
                    <a:pt x="96" y="16"/>
                  </a:cubicBezTo>
                  <a:cubicBezTo>
                    <a:pt x="96" y="15"/>
                    <a:pt x="96" y="15"/>
                    <a:pt x="96" y="15"/>
                  </a:cubicBezTo>
                  <a:cubicBezTo>
                    <a:pt x="96" y="15"/>
                    <a:pt x="96" y="15"/>
                    <a:pt x="96" y="15"/>
                  </a:cubicBezTo>
                  <a:cubicBezTo>
                    <a:pt x="95" y="14"/>
                    <a:pt x="95" y="14"/>
                    <a:pt x="95" y="14"/>
                  </a:cubicBezTo>
                  <a:cubicBezTo>
                    <a:pt x="95" y="13"/>
                    <a:pt x="95" y="13"/>
                    <a:pt x="95" y="13"/>
                  </a:cubicBezTo>
                  <a:cubicBezTo>
                    <a:pt x="94" y="13"/>
                    <a:pt x="94" y="13"/>
                    <a:pt x="94" y="13"/>
                  </a:cubicBezTo>
                  <a:cubicBezTo>
                    <a:pt x="94" y="14"/>
                    <a:pt x="94" y="14"/>
                    <a:pt x="94" y="14"/>
                  </a:cubicBezTo>
                  <a:cubicBezTo>
                    <a:pt x="95" y="14"/>
                    <a:pt x="95" y="14"/>
                    <a:pt x="95" y="14"/>
                  </a:cubicBezTo>
                  <a:cubicBezTo>
                    <a:pt x="95" y="15"/>
                    <a:pt x="95" y="15"/>
                    <a:pt x="95" y="15"/>
                  </a:cubicBezTo>
                  <a:cubicBezTo>
                    <a:pt x="95" y="16"/>
                    <a:pt x="95" y="16"/>
                    <a:pt x="95" y="16"/>
                  </a:cubicBezTo>
                  <a:close/>
                  <a:moveTo>
                    <a:pt x="96" y="23"/>
                  </a:moveTo>
                  <a:cubicBezTo>
                    <a:pt x="97" y="23"/>
                    <a:pt x="97" y="23"/>
                    <a:pt x="97" y="23"/>
                  </a:cubicBezTo>
                  <a:cubicBezTo>
                    <a:pt x="98" y="23"/>
                    <a:pt x="98" y="23"/>
                    <a:pt x="98" y="23"/>
                  </a:cubicBezTo>
                  <a:cubicBezTo>
                    <a:pt x="98" y="22"/>
                    <a:pt x="98" y="22"/>
                    <a:pt x="98" y="22"/>
                  </a:cubicBezTo>
                  <a:cubicBezTo>
                    <a:pt x="97" y="22"/>
                    <a:pt x="97" y="22"/>
                    <a:pt x="97" y="22"/>
                  </a:cubicBezTo>
                  <a:cubicBezTo>
                    <a:pt x="97" y="21"/>
                    <a:pt x="97" y="21"/>
                    <a:pt x="97" y="21"/>
                  </a:cubicBezTo>
                  <a:cubicBezTo>
                    <a:pt x="97" y="21"/>
                    <a:pt x="97" y="21"/>
                    <a:pt x="97" y="21"/>
                  </a:cubicBezTo>
                  <a:cubicBezTo>
                    <a:pt x="96" y="21"/>
                    <a:pt x="96" y="21"/>
                    <a:pt x="96" y="21"/>
                  </a:cubicBezTo>
                  <a:cubicBezTo>
                    <a:pt x="95" y="22"/>
                    <a:pt x="95" y="22"/>
                    <a:pt x="95" y="22"/>
                  </a:cubicBezTo>
                  <a:cubicBezTo>
                    <a:pt x="95" y="23"/>
                    <a:pt x="95" y="23"/>
                    <a:pt x="95" y="23"/>
                  </a:cubicBezTo>
                  <a:cubicBezTo>
                    <a:pt x="96" y="23"/>
                    <a:pt x="96" y="23"/>
                    <a:pt x="96" y="23"/>
                  </a:cubicBezTo>
                  <a:cubicBezTo>
                    <a:pt x="96" y="23"/>
                    <a:pt x="96" y="23"/>
                    <a:pt x="96" y="23"/>
                  </a:cubicBezTo>
                  <a:close/>
                  <a:moveTo>
                    <a:pt x="96" y="24"/>
                  </a:moveTo>
                  <a:cubicBezTo>
                    <a:pt x="96" y="25"/>
                    <a:pt x="96" y="25"/>
                    <a:pt x="96" y="25"/>
                  </a:cubicBezTo>
                  <a:cubicBezTo>
                    <a:pt x="96" y="26"/>
                    <a:pt x="96" y="26"/>
                    <a:pt x="96" y="26"/>
                  </a:cubicBezTo>
                  <a:cubicBezTo>
                    <a:pt x="96" y="26"/>
                    <a:pt x="96" y="26"/>
                    <a:pt x="96" y="26"/>
                  </a:cubicBezTo>
                  <a:cubicBezTo>
                    <a:pt x="98" y="27"/>
                    <a:pt x="98" y="27"/>
                    <a:pt x="98" y="27"/>
                  </a:cubicBezTo>
                  <a:cubicBezTo>
                    <a:pt x="98" y="27"/>
                    <a:pt x="98" y="27"/>
                    <a:pt x="98" y="27"/>
                  </a:cubicBezTo>
                  <a:cubicBezTo>
                    <a:pt x="98" y="25"/>
                    <a:pt x="98" y="25"/>
                    <a:pt x="98" y="25"/>
                  </a:cubicBezTo>
                  <a:cubicBezTo>
                    <a:pt x="97" y="24"/>
                    <a:pt x="97" y="24"/>
                    <a:pt x="97" y="24"/>
                  </a:cubicBezTo>
                  <a:cubicBezTo>
                    <a:pt x="97" y="24"/>
                    <a:pt x="97" y="24"/>
                    <a:pt x="97" y="24"/>
                  </a:cubicBezTo>
                  <a:cubicBezTo>
                    <a:pt x="96" y="24"/>
                    <a:pt x="96" y="24"/>
                    <a:pt x="96" y="24"/>
                  </a:cubicBezTo>
                  <a:close/>
                  <a:moveTo>
                    <a:pt x="84" y="17"/>
                  </a:moveTo>
                  <a:cubicBezTo>
                    <a:pt x="84" y="16"/>
                    <a:pt x="84" y="16"/>
                    <a:pt x="84" y="16"/>
                  </a:cubicBezTo>
                  <a:cubicBezTo>
                    <a:pt x="84" y="16"/>
                    <a:pt x="84" y="16"/>
                    <a:pt x="84" y="16"/>
                  </a:cubicBezTo>
                  <a:cubicBezTo>
                    <a:pt x="84" y="16"/>
                    <a:pt x="84" y="16"/>
                    <a:pt x="84" y="16"/>
                  </a:cubicBezTo>
                  <a:cubicBezTo>
                    <a:pt x="84" y="15"/>
                    <a:pt x="84" y="15"/>
                    <a:pt x="84" y="15"/>
                  </a:cubicBezTo>
                  <a:cubicBezTo>
                    <a:pt x="83" y="15"/>
                    <a:pt x="83" y="15"/>
                    <a:pt x="83" y="15"/>
                  </a:cubicBezTo>
                  <a:cubicBezTo>
                    <a:pt x="83" y="16"/>
                    <a:pt x="83" y="16"/>
                    <a:pt x="83" y="16"/>
                  </a:cubicBezTo>
                  <a:cubicBezTo>
                    <a:pt x="84" y="17"/>
                    <a:pt x="84" y="17"/>
                    <a:pt x="84" y="17"/>
                  </a:cubicBezTo>
                  <a:close/>
                  <a:moveTo>
                    <a:pt x="82" y="22"/>
                  </a:moveTo>
                  <a:cubicBezTo>
                    <a:pt x="82" y="22"/>
                    <a:pt x="82" y="22"/>
                    <a:pt x="82" y="22"/>
                  </a:cubicBezTo>
                  <a:cubicBezTo>
                    <a:pt x="83" y="21"/>
                    <a:pt x="83" y="21"/>
                    <a:pt x="83" y="21"/>
                  </a:cubicBezTo>
                  <a:cubicBezTo>
                    <a:pt x="83" y="20"/>
                    <a:pt x="83" y="20"/>
                    <a:pt x="83" y="20"/>
                  </a:cubicBezTo>
                  <a:cubicBezTo>
                    <a:pt x="82" y="19"/>
                    <a:pt x="82" y="19"/>
                    <a:pt x="82" y="19"/>
                  </a:cubicBezTo>
                  <a:cubicBezTo>
                    <a:pt x="82" y="18"/>
                    <a:pt x="82" y="18"/>
                    <a:pt x="82" y="18"/>
                  </a:cubicBezTo>
                  <a:cubicBezTo>
                    <a:pt x="82" y="17"/>
                    <a:pt x="82" y="17"/>
                    <a:pt x="82" y="17"/>
                  </a:cubicBezTo>
                  <a:cubicBezTo>
                    <a:pt x="82" y="16"/>
                    <a:pt x="82" y="16"/>
                    <a:pt x="82" y="16"/>
                  </a:cubicBezTo>
                  <a:cubicBezTo>
                    <a:pt x="82" y="15"/>
                    <a:pt x="82" y="15"/>
                    <a:pt x="82" y="15"/>
                  </a:cubicBezTo>
                  <a:cubicBezTo>
                    <a:pt x="82" y="14"/>
                    <a:pt x="82" y="14"/>
                    <a:pt x="82" y="14"/>
                  </a:cubicBezTo>
                  <a:cubicBezTo>
                    <a:pt x="81" y="13"/>
                    <a:pt x="81" y="13"/>
                    <a:pt x="81" y="13"/>
                  </a:cubicBezTo>
                  <a:cubicBezTo>
                    <a:pt x="81" y="14"/>
                    <a:pt x="81" y="14"/>
                    <a:pt x="81" y="14"/>
                  </a:cubicBezTo>
                  <a:cubicBezTo>
                    <a:pt x="81" y="16"/>
                    <a:pt x="81" y="16"/>
                    <a:pt x="81" y="16"/>
                  </a:cubicBezTo>
                  <a:cubicBezTo>
                    <a:pt x="80" y="17"/>
                    <a:pt x="80" y="17"/>
                    <a:pt x="80" y="17"/>
                  </a:cubicBezTo>
                  <a:cubicBezTo>
                    <a:pt x="80" y="18"/>
                    <a:pt x="80" y="18"/>
                    <a:pt x="80" y="18"/>
                  </a:cubicBezTo>
                  <a:cubicBezTo>
                    <a:pt x="81" y="19"/>
                    <a:pt x="81" y="19"/>
                    <a:pt x="81" y="19"/>
                  </a:cubicBezTo>
                  <a:cubicBezTo>
                    <a:pt x="81" y="20"/>
                    <a:pt x="81" y="20"/>
                    <a:pt x="81" y="20"/>
                  </a:cubicBezTo>
                  <a:cubicBezTo>
                    <a:pt x="82" y="22"/>
                    <a:pt x="82" y="22"/>
                    <a:pt x="82" y="22"/>
                  </a:cubicBezTo>
                  <a:close/>
                  <a:moveTo>
                    <a:pt x="34" y="28"/>
                  </a:moveTo>
                  <a:cubicBezTo>
                    <a:pt x="35" y="29"/>
                    <a:pt x="35" y="29"/>
                    <a:pt x="35" y="29"/>
                  </a:cubicBezTo>
                  <a:cubicBezTo>
                    <a:pt x="35" y="29"/>
                    <a:pt x="35" y="29"/>
                    <a:pt x="35" y="29"/>
                  </a:cubicBezTo>
                  <a:cubicBezTo>
                    <a:pt x="35" y="30"/>
                    <a:pt x="35" y="30"/>
                    <a:pt x="35" y="30"/>
                  </a:cubicBezTo>
                  <a:cubicBezTo>
                    <a:pt x="36" y="29"/>
                    <a:pt x="36" y="29"/>
                    <a:pt x="36" y="29"/>
                  </a:cubicBezTo>
                  <a:cubicBezTo>
                    <a:pt x="35" y="28"/>
                    <a:pt x="35" y="28"/>
                    <a:pt x="35" y="28"/>
                  </a:cubicBezTo>
                  <a:cubicBezTo>
                    <a:pt x="34" y="28"/>
                    <a:pt x="34" y="28"/>
                    <a:pt x="34" y="28"/>
                  </a:cubicBezTo>
                  <a:close/>
                  <a:moveTo>
                    <a:pt x="4" y="63"/>
                  </a:moveTo>
                  <a:cubicBezTo>
                    <a:pt x="5" y="64"/>
                    <a:pt x="5" y="64"/>
                    <a:pt x="5" y="64"/>
                  </a:cubicBezTo>
                  <a:cubicBezTo>
                    <a:pt x="6" y="64"/>
                    <a:pt x="6" y="64"/>
                    <a:pt x="6" y="64"/>
                  </a:cubicBezTo>
                  <a:cubicBezTo>
                    <a:pt x="6" y="64"/>
                    <a:pt x="6" y="64"/>
                    <a:pt x="6" y="64"/>
                  </a:cubicBezTo>
                  <a:cubicBezTo>
                    <a:pt x="7" y="64"/>
                    <a:pt x="7" y="64"/>
                    <a:pt x="7" y="64"/>
                  </a:cubicBezTo>
                  <a:cubicBezTo>
                    <a:pt x="7" y="64"/>
                    <a:pt x="7" y="64"/>
                    <a:pt x="7" y="64"/>
                  </a:cubicBezTo>
                  <a:cubicBezTo>
                    <a:pt x="6" y="64"/>
                    <a:pt x="6" y="64"/>
                    <a:pt x="6" y="64"/>
                  </a:cubicBezTo>
                  <a:cubicBezTo>
                    <a:pt x="5" y="63"/>
                    <a:pt x="5" y="63"/>
                    <a:pt x="5" y="63"/>
                  </a:cubicBezTo>
                  <a:cubicBezTo>
                    <a:pt x="5" y="63"/>
                    <a:pt x="5" y="63"/>
                    <a:pt x="5" y="63"/>
                  </a:cubicBezTo>
                  <a:cubicBezTo>
                    <a:pt x="4" y="63"/>
                    <a:pt x="4" y="63"/>
                    <a:pt x="4" y="63"/>
                  </a:cubicBezTo>
                  <a:cubicBezTo>
                    <a:pt x="4" y="63"/>
                    <a:pt x="4" y="63"/>
                    <a:pt x="4" y="63"/>
                  </a:cubicBezTo>
                  <a:close/>
                  <a:moveTo>
                    <a:pt x="0" y="63"/>
                  </a:moveTo>
                  <a:cubicBezTo>
                    <a:pt x="1" y="64"/>
                    <a:pt x="1" y="64"/>
                    <a:pt x="1" y="64"/>
                  </a:cubicBezTo>
                  <a:cubicBezTo>
                    <a:pt x="2" y="64"/>
                    <a:pt x="2" y="64"/>
                    <a:pt x="2" y="64"/>
                  </a:cubicBezTo>
                  <a:cubicBezTo>
                    <a:pt x="2" y="65"/>
                    <a:pt x="2" y="65"/>
                    <a:pt x="2" y="65"/>
                  </a:cubicBezTo>
                  <a:cubicBezTo>
                    <a:pt x="3" y="64"/>
                    <a:pt x="3" y="64"/>
                    <a:pt x="3" y="64"/>
                  </a:cubicBezTo>
                  <a:cubicBezTo>
                    <a:pt x="2" y="63"/>
                    <a:pt x="2" y="63"/>
                    <a:pt x="2" y="63"/>
                  </a:cubicBezTo>
                  <a:cubicBezTo>
                    <a:pt x="1" y="63"/>
                    <a:pt x="1" y="63"/>
                    <a:pt x="1" y="63"/>
                  </a:cubicBezTo>
                  <a:cubicBezTo>
                    <a:pt x="0" y="63"/>
                    <a:pt x="0" y="63"/>
                    <a:pt x="0" y="63"/>
                  </a:cubicBezTo>
                  <a:cubicBezTo>
                    <a:pt x="0" y="63"/>
                    <a:pt x="0" y="63"/>
                    <a:pt x="0" y="63"/>
                  </a:cubicBezTo>
                  <a:close/>
                  <a:moveTo>
                    <a:pt x="34" y="97"/>
                  </a:moveTo>
                  <a:cubicBezTo>
                    <a:pt x="33" y="97"/>
                    <a:pt x="33" y="97"/>
                    <a:pt x="33" y="97"/>
                  </a:cubicBezTo>
                  <a:cubicBezTo>
                    <a:pt x="34" y="97"/>
                    <a:pt x="34" y="97"/>
                    <a:pt x="34" y="97"/>
                  </a:cubicBezTo>
                  <a:cubicBezTo>
                    <a:pt x="34" y="97"/>
                    <a:pt x="34" y="97"/>
                    <a:pt x="34" y="97"/>
                  </a:cubicBezTo>
                  <a:cubicBezTo>
                    <a:pt x="34" y="96"/>
                    <a:pt x="34" y="96"/>
                    <a:pt x="34" y="96"/>
                  </a:cubicBezTo>
                  <a:cubicBezTo>
                    <a:pt x="34" y="97"/>
                    <a:pt x="34" y="97"/>
                    <a:pt x="34" y="97"/>
                  </a:cubicBezTo>
                  <a:close/>
                  <a:moveTo>
                    <a:pt x="34" y="100"/>
                  </a:moveTo>
                  <a:cubicBezTo>
                    <a:pt x="34" y="100"/>
                    <a:pt x="34" y="100"/>
                    <a:pt x="34" y="100"/>
                  </a:cubicBezTo>
                  <a:cubicBezTo>
                    <a:pt x="35" y="100"/>
                    <a:pt x="35" y="100"/>
                    <a:pt x="35" y="100"/>
                  </a:cubicBezTo>
                  <a:cubicBezTo>
                    <a:pt x="36" y="100"/>
                    <a:pt x="36" y="100"/>
                    <a:pt x="36" y="100"/>
                  </a:cubicBezTo>
                  <a:cubicBezTo>
                    <a:pt x="37" y="101"/>
                    <a:pt x="37" y="101"/>
                    <a:pt x="37" y="101"/>
                  </a:cubicBezTo>
                  <a:cubicBezTo>
                    <a:pt x="37" y="101"/>
                    <a:pt x="37" y="101"/>
                    <a:pt x="37" y="101"/>
                  </a:cubicBezTo>
                  <a:cubicBezTo>
                    <a:pt x="37" y="100"/>
                    <a:pt x="37" y="100"/>
                    <a:pt x="37" y="100"/>
                  </a:cubicBezTo>
                  <a:cubicBezTo>
                    <a:pt x="37" y="100"/>
                    <a:pt x="37" y="100"/>
                    <a:pt x="37" y="100"/>
                  </a:cubicBezTo>
                  <a:cubicBezTo>
                    <a:pt x="36" y="100"/>
                    <a:pt x="36" y="100"/>
                    <a:pt x="36" y="100"/>
                  </a:cubicBezTo>
                  <a:cubicBezTo>
                    <a:pt x="35" y="100"/>
                    <a:pt x="35" y="100"/>
                    <a:pt x="35" y="100"/>
                  </a:cubicBezTo>
                  <a:cubicBezTo>
                    <a:pt x="34" y="99"/>
                    <a:pt x="34" y="99"/>
                    <a:pt x="34" y="99"/>
                  </a:cubicBezTo>
                  <a:cubicBezTo>
                    <a:pt x="34" y="99"/>
                    <a:pt x="34" y="99"/>
                    <a:pt x="34" y="99"/>
                  </a:cubicBezTo>
                  <a:cubicBezTo>
                    <a:pt x="34" y="100"/>
                    <a:pt x="34" y="100"/>
                    <a:pt x="34" y="100"/>
                  </a:cubicBezTo>
                  <a:cubicBezTo>
                    <a:pt x="34" y="100"/>
                    <a:pt x="34" y="100"/>
                    <a:pt x="34" y="100"/>
                  </a:cubicBezTo>
                  <a:close/>
                  <a:moveTo>
                    <a:pt x="35" y="101"/>
                  </a:moveTo>
                  <a:cubicBezTo>
                    <a:pt x="35" y="101"/>
                    <a:pt x="35" y="101"/>
                    <a:pt x="35" y="101"/>
                  </a:cubicBezTo>
                  <a:cubicBezTo>
                    <a:pt x="35" y="101"/>
                    <a:pt x="35" y="101"/>
                    <a:pt x="35" y="101"/>
                  </a:cubicBezTo>
                  <a:cubicBezTo>
                    <a:pt x="35" y="101"/>
                    <a:pt x="35" y="101"/>
                    <a:pt x="35" y="101"/>
                  </a:cubicBezTo>
                  <a:cubicBezTo>
                    <a:pt x="35" y="101"/>
                    <a:pt x="35" y="101"/>
                    <a:pt x="35" y="101"/>
                  </a:cubicBezTo>
                  <a:close/>
                  <a:moveTo>
                    <a:pt x="35" y="106"/>
                  </a:moveTo>
                  <a:cubicBezTo>
                    <a:pt x="35" y="107"/>
                    <a:pt x="35" y="107"/>
                    <a:pt x="35" y="107"/>
                  </a:cubicBezTo>
                  <a:cubicBezTo>
                    <a:pt x="36" y="107"/>
                    <a:pt x="36" y="107"/>
                    <a:pt x="36" y="107"/>
                  </a:cubicBezTo>
                  <a:cubicBezTo>
                    <a:pt x="36" y="107"/>
                    <a:pt x="36" y="107"/>
                    <a:pt x="36" y="107"/>
                  </a:cubicBezTo>
                  <a:cubicBezTo>
                    <a:pt x="37" y="107"/>
                    <a:pt x="37" y="107"/>
                    <a:pt x="37" y="107"/>
                  </a:cubicBezTo>
                  <a:cubicBezTo>
                    <a:pt x="37" y="106"/>
                    <a:pt x="37" y="106"/>
                    <a:pt x="37" y="106"/>
                  </a:cubicBezTo>
                  <a:cubicBezTo>
                    <a:pt x="36" y="106"/>
                    <a:pt x="36" y="106"/>
                    <a:pt x="36" y="106"/>
                  </a:cubicBezTo>
                  <a:cubicBezTo>
                    <a:pt x="35" y="106"/>
                    <a:pt x="35" y="106"/>
                    <a:pt x="35" y="106"/>
                  </a:cubicBezTo>
                  <a:cubicBezTo>
                    <a:pt x="35" y="106"/>
                    <a:pt x="35" y="106"/>
                    <a:pt x="35" y="106"/>
                  </a:cubicBezTo>
                  <a:close/>
                  <a:moveTo>
                    <a:pt x="34" y="108"/>
                  </a:moveTo>
                  <a:cubicBezTo>
                    <a:pt x="34" y="109"/>
                    <a:pt x="34" y="109"/>
                    <a:pt x="34" y="109"/>
                  </a:cubicBezTo>
                  <a:cubicBezTo>
                    <a:pt x="35" y="109"/>
                    <a:pt x="35" y="109"/>
                    <a:pt x="35" y="109"/>
                  </a:cubicBezTo>
                  <a:cubicBezTo>
                    <a:pt x="36" y="108"/>
                    <a:pt x="36" y="108"/>
                    <a:pt x="36" y="108"/>
                  </a:cubicBezTo>
                  <a:cubicBezTo>
                    <a:pt x="35" y="108"/>
                    <a:pt x="35" y="108"/>
                    <a:pt x="35" y="108"/>
                  </a:cubicBezTo>
                  <a:cubicBezTo>
                    <a:pt x="34" y="108"/>
                    <a:pt x="34" y="108"/>
                    <a:pt x="34" y="108"/>
                  </a:cubicBezTo>
                  <a:cubicBezTo>
                    <a:pt x="34" y="108"/>
                    <a:pt x="34" y="108"/>
                    <a:pt x="34" y="108"/>
                  </a:cubicBezTo>
                  <a:close/>
                  <a:moveTo>
                    <a:pt x="35" y="111"/>
                  </a:moveTo>
                  <a:cubicBezTo>
                    <a:pt x="36" y="111"/>
                    <a:pt x="36" y="111"/>
                    <a:pt x="36" y="111"/>
                  </a:cubicBezTo>
                  <a:cubicBezTo>
                    <a:pt x="36" y="111"/>
                    <a:pt x="36" y="111"/>
                    <a:pt x="36" y="111"/>
                  </a:cubicBezTo>
                  <a:cubicBezTo>
                    <a:pt x="36" y="111"/>
                    <a:pt x="36" y="111"/>
                    <a:pt x="36" y="111"/>
                  </a:cubicBezTo>
                  <a:cubicBezTo>
                    <a:pt x="36" y="110"/>
                    <a:pt x="36" y="110"/>
                    <a:pt x="36" y="110"/>
                  </a:cubicBezTo>
                  <a:cubicBezTo>
                    <a:pt x="35" y="111"/>
                    <a:pt x="35" y="111"/>
                    <a:pt x="35" y="111"/>
                  </a:cubicBezTo>
                  <a:cubicBezTo>
                    <a:pt x="35" y="111"/>
                    <a:pt x="35" y="111"/>
                    <a:pt x="35" y="111"/>
                  </a:cubicBezTo>
                  <a:close/>
                  <a:moveTo>
                    <a:pt x="37" y="112"/>
                  </a:moveTo>
                  <a:cubicBezTo>
                    <a:pt x="37" y="113"/>
                    <a:pt x="37" y="113"/>
                    <a:pt x="37" y="113"/>
                  </a:cubicBezTo>
                  <a:cubicBezTo>
                    <a:pt x="37" y="113"/>
                    <a:pt x="37" y="113"/>
                    <a:pt x="37" y="113"/>
                  </a:cubicBezTo>
                  <a:cubicBezTo>
                    <a:pt x="37" y="112"/>
                    <a:pt x="37" y="112"/>
                    <a:pt x="37" y="112"/>
                  </a:cubicBezTo>
                  <a:cubicBezTo>
                    <a:pt x="37" y="112"/>
                    <a:pt x="37" y="112"/>
                    <a:pt x="37" y="112"/>
                  </a:cubicBezTo>
                  <a:close/>
                  <a:moveTo>
                    <a:pt x="34" y="113"/>
                  </a:moveTo>
                  <a:cubicBezTo>
                    <a:pt x="34" y="113"/>
                    <a:pt x="34" y="113"/>
                    <a:pt x="34" y="113"/>
                  </a:cubicBezTo>
                  <a:cubicBezTo>
                    <a:pt x="34" y="112"/>
                    <a:pt x="34" y="112"/>
                    <a:pt x="34" y="112"/>
                  </a:cubicBezTo>
                  <a:cubicBezTo>
                    <a:pt x="34" y="113"/>
                    <a:pt x="34" y="113"/>
                    <a:pt x="34" y="113"/>
                  </a:cubicBezTo>
                  <a:cubicBezTo>
                    <a:pt x="34" y="113"/>
                    <a:pt x="34" y="113"/>
                    <a:pt x="34" y="113"/>
                  </a:cubicBezTo>
                  <a:close/>
                  <a:moveTo>
                    <a:pt x="35" y="113"/>
                  </a:moveTo>
                  <a:cubicBezTo>
                    <a:pt x="35" y="113"/>
                    <a:pt x="35" y="113"/>
                    <a:pt x="35" y="113"/>
                  </a:cubicBezTo>
                  <a:cubicBezTo>
                    <a:pt x="36" y="112"/>
                    <a:pt x="36" y="112"/>
                    <a:pt x="36" y="112"/>
                  </a:cubicBezTo>
                  <a:cubicBezTo>
                    <a:pt x="35" y="112"/>
                    <a:pt x="35" y="112"/>
                    <a:pt x="35" y="112"/>
                  </a:cubicBezTo>
                  <a:cubicBezTo>
                    <a:pt x="35" y="113"/>
                    <a:pt x="35" y="113"/>
                    <a:pt x="35" y="113"/>
                  </a:cubicBezTo>
                  <a:close/>
                  <a:moveTo>
                    <a:pt x="35" y="114"/>
                  </a:moveTo>
                  <a:cubicBezTo>
                    <a:pt x="35" y="113"/>
                    <a:pt x="35" y="113"/>
                    <a:pt x="35" y="113"/>
                  </a:cubicBezTo>
                  <a:cubicBezTo>
                    <a:pt x="35" y="113"/>
                    <a:pt x="35" y="113"/>
                    <a:pt x="35" y="113"/>
                  </a:cubicBezTo>
                  <a:cubicBezTo>
                    <a:pt x="35" y="113"/>
                    <a:pt x="35" y="113"/>
                    <a:pt x="35" y="113"/>
                  </a:cubicBezTo>
                  <a:cubicBezTo>
                    <a:pt x="35" y="114"/>
                    <a:pt x="35" y="114"/>
                    <a:pt x="35" y="114"/>
                  </a:cubicBezTo>
                  <a:close/>
                  <a:moveTo>
                    <a:pt x="35" y="115"/>
                  </a:moveTo>
                  <a:cubicBezTo>
                    <a:pt x="36" y="115"/>
                    <a:pt x="36" y="115"/>
                    <a:pt x="36" y="115"/>
                  </a:cubicBezTo>
                  <a:cubicBezTo>
                    <a:pt x="35" y="115"/>
                    <a:pt x="35" y="115"/>
                    <a:pt x="35" y="115"/>
                  </a:cubicBezTo>
                  <a:cubicBezTo>
                    <a:pt x="35" y="115"/>
                    <a:pt x="35" y="115"/>
                    <a:pt x="35" y="115"/>
                  </a:cubicBezTo>
                  <a:cubicBezTo>
                    <a:pt x="35" y="115"/>
                    <a:pt x="35" y="115"/>
                    <a:pt x="35" y="115"/>
                  </a:cubicBezTo>
                  <a:cubicBezTo>
                    <a:pt x="35" y="115"/>
                    <a:pt x="35" y="115"/>
                    <a:pt x="35" y="115"/>
                  </a:cubicBezTo>
                  <a:close/>
                  <a:moveTo>
                    <a:pt x="36" y="116"/>
                  </a:moveTo>
                  <a:cubicBezTo>
                    <a:pt x="37" y="116"/>
                    <a:pt x="37" y="116"/>
                    <a:pt x="37" y="116"/>
                  </a:cubicBezTo>
                  <a:cubicBezTo>
                    <a:pt x="37" y="115"/>
                    <a:pt x="37" y="115"/>
                    <a:pt x="37" y="115"/>
                  </a:cubicBezTo>
                  <a:cubicBezTo>
                    <a:pt x="36" y="115"/>
                    <a:pt x="36" y="115"/>
                    <a:pt x="36" y="115"/>
                  </a:cubicBezTo>
                  <a:cubicBezTo>
                    <a:pt x="36" y="115"/>
                    <a:pt x="36" y="115"/>
                    <a:pt x="36" y="115"/>
                  </a:cubicBezTo>
                  <a:cubicBezTo>
                    <a:pt x="36" y="115"/>
                    <a:pt x="36" y="116"/>
                    <a:pt x="36" y="116"/>
                  </a:cubicBezTo>
                  <a:close/>
                  <a:moveTo>
                    <a:pt x="33" y="118"/>
                  </a:moveTo>
                  <a:cubicBezTo>
                    <a:pt x="34" y="117"/>
                    <a:pt x="34" y="117"/>
                    <a:pt x="34" y="117"/>
                  </a:cubicBezTo>
                  <a:cubicBezTo>
                    <a:pt x="34" y="117"/>
                    <a:pt x="34" y="117"/>
                    <a:pt x="34" y="117"/>
                  </a:cubicBezTo>
                  <a:cubicBezTo>
                    <a:pt x="34" y="117"/>
                    <a:pt x="34" y="117"/>
                    <a:pt x="34" y="117"/>
                  </a:cubicBezTo>
                  <a:cubicBezTo>
                    <a:pt x="33" y="117"/>
                    <a:pt x="33" y="117"/>
                    <a:pt x="33" y="117"/>
                  </a:cubicBezTo>
                  <a:cubicBezTo>
                    <a:pt x="33" y="117"/>
                    <a:pt x="33" y="117"/>
                    <a:pt x="33" y="117"/>
                  </a:cubicBezTo>
                  <a:cubicBezTo>
                    <a:pt x="33" y="118"/>
                    <a:pt x="33" y="118"/>
                    <a:pt x="33" y="118"/>
                  </a:cubicBezTo>
                  <a:close/>
                  <a:moveTo>
                    <a:pt x="35" y="119"/>
                  </a:moveTo>
                  <a:cubicBezTo>
                    <a:pt x="36" y="118"/>
                    <a:pt x="36" y="118"/>
                    <a:pt x="36" y="118"/>
                  </a:cubicBezTo>
                  <a:cubicBezTo>
                    <a:pt x="37" y="117"/>
                    <a:pt x="37" y="117"/>
                    <a:pt x="37" y="117"/>
                  </a:cubicBezTo>
                  <a:cubicBezTo>
                    <a:pt x="37" y="117"/>
                    <a:pt x="37" y="117"/>
                    <a:pt x="37" y="117"/>
                  </a:cubicBezTo>
                  <a:cubicBezTo>
                    <a:pt x="36" y="117"/>
                    <a:pt x="36" y="117"/>
                    <a:pt x="36" y="117"/>
                  </a:cubicBezTo>
                  <a:cubicBezTo>
                    <a:pt x="35" y="117"/>
                    <a:pt x="35" y="117"/>
                    <a:pt x="35" y="117"/>
                  </a:cubicBezTo>
                  <a:cubicBezTo>
                    <a:pt x="35" y="118"/>
                    <a:pt x="35" y="118"/>
                    <a:pt x="35" y="118"/>
                  </a:cubicBezTo>
                  <a:cubicBezTo>
                    <a:pt x="35" y="118"/>
                    <a:pt x="35" y="118"/>
                    <a:pt x="35" y="118"/>
                  </a:cubicBezTo>
                  <a:cubicBezTo>
                    <a:pt x="34" y="118"/>
                    <a:pt x="34" y="118"/>
                    <a:pt x="34" y="118"/>
                  </a:cubicBezTo>
                  <a:cubicBezTo>
                    <a:pt x="34" y="119"/>
                    <a:pt x="34" y="119"/>
                    <a:pt x="34" y="119"/>
                  </a:cubicBezTo>
                  <a:cubicBezTo>
                    <a:pt x="34" y="119"/>
                    <a:pt x="34" y="119"/>
                    <a:pt x="34" y="119"/>
                  </a:cubicBezTo>
                  <a:cubicBezTo>
                    <a:pt x="35" y="119"/>
                    <a:pt x="35" y="119"/>
                    <a:pt x="35" y="119"/>
                  </a:cubicBezTo>
                  <a:cubicBezTo>
                    <a:pt x="35" y="119"/>
                    <a:pt x="35" y="119"/>
                    <a:pt x="35" y="119"/>
                  </a:cubicBezTo>
                  <a:close/>
                  <a:moveTo>
                    <a:pt x="36" y="119"/>
                  </a:moveTo>
                  <a:cubicBezTo>
                    <a:pt x="36" y="119"/>
                    <a:pt x="36" y="119"/>
                    <a:pt x="36" y="119"/>
                  </a:cubicBezTo>
                  <a:cubicBezTo>
                    <a:pt x="37" y="118"/>
                    <a:pt x="37" y="118"/>
                    <a:pt x="37" y="118"/>
                  </a:cubicBezTo>
                  <a:cubicBezTo>
                    <a:pt x="37" y="118"/>
                    <a:pt x="37" y="118"/>
                    <a:pt x="37" y="118"/>
                  </a:cubicBezTo>
                  <a:cubicBezTo>
                    <a:pt x="36" y="119"/>
                    <a:pt x="36" y="119"/>
                    <a:pt x="36" y="119"/>
                  </a:cubicBezTo>
                  <a:close/>
                  <a:moveTo>
                    <a:pt x="36" y="120"/>
                  </a:moveTo>
                  <a:cubicBezTo>
                    <a:pt x="36" y="119"/>
                    <a:pt x="36" y="119"/>
                    <a:pt x="36" y="119"/>
                  </a:cubicBezTo>
                  <a:cubicBezTo>
                    <a:pt x="36" y="119"/>
                    <a:pt x="36" y="119"/>
                    <a:pt x="36" y="119"/>
                  </a:cubicBezTo>
                  <a:cubicBezTo>
                    <a:pt x="36" y="119"/>
                    <a:pt x="36" y="119"/>
                    <a:pt x="36" y="119"/>
                  </a:cubicBezTo>
                  <a:cubicBezTo>
                    <a:pt x="36" y="120"/>
                    <a:pt x="36" y="120"/>
                    <a:pt x="36" y="120"/>
                  </a:cubicBezTo>
                  <a:close/>
                  <a:moveTo>
                    <a:pt x="34" y="120"/>
                  </a:moveTo>
                  <a:cubicBezTo>
                    <a:pt x="35" y="120"/>
                    <a:pt x="35" y="120"/>
                    <a:pt x="35" y="120"/>
                  </a:cubicBezTo>
                  <a:cubicBezTo>
                    <a:pt x="34" y="119"/>
                    <a:pt x="34" y="119"/>
                    <a:pt x="34" y="119"/>
                  </a:cubicBezTo>
                  <a:cubicBezTo>
                    <a:pt x="34" y="119"/>
                    <a:pt x="34" y="119"/>
                    <a:pt x="34" y="119"/>
                  </a:cubicBezTo>
                  <a:cubicBezTo>
                    <a:pt x="34" y="120"/>
                    <a:pt x="34" y="120"/>
                    <a:pt x="34" y="120"/>
                  </a:cubicBezTo>
                  <a:cubicBezTo>
                    <a:pt x="34" y="120"/>
                    <a:pt x="34" y="120"/>
                    <a:pt x="34" y="120"/>
                  </a:cubicBezTo>
                  <a:close/>
                  <a:moveTo>
                    <a:pt x="33" y="123"/>
                  </a:moveTo>
                  <a:cubicBezTo>
                    <a:pt x="33" y="123"/>
                    <a:pt x="33" y="123"/>
                    <a:pt x="33" y="123"/>
                  </a:cubicBezTo>
                  <a:cubicBezTo>
                    <a:pt x="33" y="123"/>
                    <a:pt x="33" y="123"/>
                    <a:pt x="33" y="123"/>
                  </a:cubicBezTo>
                  <a:cubicBezTo>
                    <a:pt x="34" y="122"/>
                    <a:pt x="34" y="122"/>
                    <a:pt x="34" y="122"/>
                  </a:cubicBezTo>
                  <a:cubicBezTo>
                    <a:pt x="35" y="122"/>
                    <a:pt x="35" y="122"/>
                    <a:pt x="35" y="122"/>
                  </a:cubicBezTo>
                  <a:cubicBezTo>
                    <a:pt x="35" y="122"/>
                    <a:pt x="35" y="122"/>
                    <a:pt x="35" y="122"/>
                  </a:cubicBezTo>
                  <a:cubicBezTo>
                    <a:pt x="35" y="122"/>
                    <a:pt x="35" y="122"/>
                    <a:pt x="35" y="122"/>
                  </a:cubicBezTo>
                  <a:cubicBezTo>
                    <a:pt x="34" y="122"/>
                    <a:pt x="34" y="122"/>
                    <a:pt x="34" y="122"/>
                  </a:cubicBezTo>
                  <a:cubicBezTo>
                    <a:pt x="33" y="122"/>
                    <a:pt x="33" y="122"/>
                    <a:pt x="33" y="122"/>
                  </a:cubicBezTo>
                  <a:cubicBezTo>
                    <a:pt x="33" y="122"/>
                    <a:pt x="33" y="122"/>
                    <a:pt x="33" y="122"/>
                  </a:cubicBezTo>
                  <a:cubicBezTo>
                    <a:pt x="33" y="122"/>
                    <a:pt x="33" y="123"/>
                    <a:pt x="33" y="123"/>
                  </a:cubicBezTo>
                  <a:close/>
                  <a:moveTo>
                    <a:pt x="32" y="125"/>
                  </a:moveTo>
                  <a:cubicBezTo>
                    <a:pt x="32" y="126"/>
                    <a:pt x="32" y="126"/>
                    <a:pt x="32" y="126"/>
                  </a:cubicBezTo>
                  <a:cubicBezTo>
                    <a:pt x="33" y="126"/>
                    <a:pt x="33" y="126"/>
                    <a:pt x="33" y="126"/>
                  </a:cubicBezTo>
                  <a:cubicBezTo>
                    <a:pt x="33" y="125"/>
                    <a:pt x="33" y="125"/>
                    <a:pt x="33" y="125"/>
                  </a:cubicBezTo>
                  <a:cubicBezTo>
                    <a:pt x="33" y="125"/>
                    <a:pt x="33" y="125"/>
                    <a:pt x="33" y="125"/>
                  </a:cubicBezTo>
                  <a:cubicBezTo>
                    <a:pt x="32" y="125"/>
                    <a:pt x="32" y="125"/>
                    <a:pt x="32" y="125"/>
                  </a:cubicBezTo>
                  <a:close/>
                  <a:moveTo>
                    <a:pt x="52" y="218"/>
                  </a:moveTo>
                  <a:cubicBezTo>
                    <a:pt x="52" y="217"/>
                    <a:pt x="52" y="217"/>
                    <a:pt x="52" y="217"/>
                  </a:cubicBezTo>
                  <a:cubicBezTo>
                    <a:pt x="53" y="217"/>
                    <a:pt x="53" y="217"/>
                    <a:pt x="53" y="217"/>
                  </a:cubicBezTo>
                  <a:cubicBezTo>
                    <a:pt x="53" y="217"/>
                    <a:pt x="53" y="217"/>
                    <a:pt x="53" y="217"/>
                  </a:cubicBezTo>
                  <a:cubicBezTo>
                    <a:pt x="53" y="218"/>
                    <a:pt x="53" y="218"/>
                    <a:pt x="53" y="218"/>
                  </a:cubicBezTo>
                  <a:cubicBezTo>
                    <a:pt x="52" y="218"/>
                    <a:pt x="52" y="218"/>
                    <a:pt x="52" y="218"/>
                  </a:cubicBezTo>
                  <a:cubicBezTo>
                    <a:pt x="52" y="218"/>
                    <a:pt x="52" y="218"/>
                    <a:pt x="52" y="218"/>
                  </a:cubicBezTo>
                  <a:cubicBezTo>
                    <a:pt x="52" y="218"/>
                    <a:pt x="52" y="218"/>
                    <a:pt x="52" y="218"/>
                  </a:cubicBezTo>
                  <a:close/>
                  <a:moveTo>
                    <a:pt x="47" y="215"/>
                  </a:moveTo>
                  <a:cubicBezTo>
                    <a:pt x="47" y="215"/>
                    <a:pt x="47" y="215"/>
                    <a:pt x="47" y="215"/>
                  </a:cubicBezTo>
                  <a:cubicBezTo>
                    <a:pt x="47" y="215"/>
                    <a:pt x="47" y="215"/>
                    <a:pt x="47" y="215"/>
                  </a:cubicBezTo>
                  <a:cubicBezTo>
                    <a:pt x="48" y="214"/>
                    <a:pt x="48" y="214"/>
                    <a:pt x="48" y="214"/>
                  </a:cubicBezTo>
                  <a:cubicBezTo>
                    <a:pt x="48" y="214"/>
                    <a:pt x="48" y="214"/>
                    <a:pt x="48" y="214"/>
                  </a:cubicBezTo>
                  <a:cubicBezTo>
                    <a:pt x="47" y="214"/>
                    <a:pt x="47" y="214"/>
                    <a:pt x="47" y="214"/>
                  </a:cubicBezTo>
                  <a:cubicBezTo>
                    <a:pt x="47" y="214"/>
                    <a:pt x="47" y="214"/>
                    <a:pt x="47" y="214"/>
                  </a:cubicBezTo>
                  <a:cubicBezTo>
                    <a:pt x="47" y="214"/>
                    <a:pt x="47" y="214"/>
                    <a:pt x="47" y="214"/>
                  </a:cubicBezTo>
                  <a:cubicBezTo>
                    <a:pt x="47" y="215"/>
                    <a:pt x="47" y="215"/>
                    <a:pt x="47" y="215"/>
                  </a:cubicBezTo>
                  <a:close/>
                  <a:moveTo>
                    <a:pt x="44" y="210"/>
                  </a:moveTo>
                  <a:cubicBezTo>
                    <a:pt x="44" y="210"/>
                    <a:pt x="44" y="210"/>
                    <a:pt x="44" y="210"/>
                  </a:cubicBezTo>
                  <a:cubicBezTo>
                    <a:pt x="44" y="210"/>
                    <a:pt x="44" y="210"/>
                    <a:pt x="44" y="210"/>
                  </a:cubicBezTo>
                  <a:cubicBezTo>
                    <a:pt x="45" y="210"/>
                    <a:pt x="45" y="210"/>
                    <a:pt x="45" y="210"/>
                  </a:cubicBezTo>
                  <a:cubicBezTo>
                    <a:pt x="45" y="209"/>
                    <a:pt x="45" y="209"/>
                    <a:pt x="45" y="209"/>
                  </a:cubicBezTo>
                  <a:cubicBezTo>
                    <a:pt x="44" y="209"/>
                    <a:pt x="44" y="209"/>
                    <a:pt x="44" y="209"/>
                  </a:cubicBezTo>
                  <a:cubicBezTo>
                    <a:pt x="44" y="210"/>
                    <a:pt x="44" y="210"/>
                    <a:pt x="44" y="210"/>
                  </a:cubicBezTo>
                  <a:close/>
                  <a:moveTo>
                    <a:pt x="42" y="210"/>
                  </a:moveTo>
                  <a:cubicBezTo>
                    <a:pt x="42" y="210"/>
                    <a:pt x="42" y="210"/>
                    <a:pt x="42" y="210"/>
                  </a:cubicBezTo>
                  <a:cubicBezTo>
                    <a:pt x="43" y="210"/>
                    <a:pt x="43" y="210"/>
                    <a:pt x="43" y="210"/>
                  </a:cubicBezTo>
                  <a:cubicBezTo>
                    <a:pt x="43" y="210"/>
                    <a:pt x="43" y="210"/>
                    <a:pt x="43" y="210"/>
                  </a:cubicBezTo>
                  <a:cubicBezTo>
                    <a:pt x="42" y="209"/>
                    <a:pt x="42" y="209"/>
                    <a:pt x="42" y="209"/>
                  </a:cubicBezTo>
                  <a:cubicBezTo>
                    <a:pt x="42" y="210"/>
                    <a:pt x="42" y="210"/>
                    <a:pt x="42" y="210"/>
                  </a:cubicBezTo>
                  <a:close/>
                  <a:moveTo>
                    <a:pt x="37" y="210"/>
                  </a:moveTo>
                  <a:cubicBezTo>
                    <a:pt x="37" y="210"/>
                    <a:pt x="37" y="210"/>
                    <a:pt x="37" y="210"/>
                  </a:cubicBezTo>
                  <a:cubicBezTo>
                    <a:pt x="38" y="210"/>
                    <a:pt x="38" y="210"/>
                    <a:pt x="38" y="210"/>
                  </a:cubicBezTo>
                  <a:cubicBezTo>
                    <a:pt x="38" y="211"/>
                    <a:pt x="38" y="211"/>
                    <a:pt x="38" y="211"/>
                  </a:cubicBezTo>
                  <a:cubicBezTo>
                    <a:pt x="39" y="211"/>
                    <a:pt x="39" y="211"/>
                    <a:pt x="39" y="211"/>
                  </a:cubicBezTo>
                  <a:cubicBezTo>
                    <a:pt x="38" y="210"/>
                    <a:pt x="38" y="210"/>
                    <a:pt x="38" y="210"/>
                  </a:cubicBezTo>
                  <a:cubicBezTo>
                    <a:pt x="38" y="210"/>
                    <a:pt x="38" y="210"/>
                    <a:pt x="38" y="210"/>
                  </a:cubicBezTo>
                  <a:cubicBezTo>
                    <a:pt x="37" y="210"/>
                    <a:pt x="37" y="210"/>
                    <a:pt x="37" y="210"/>
                  </a:cubicBezTo>
                  <a:close/>
                  <a:moveTo>
                    <a:pt x="31" y="186"/>
                  </a:moveTo>
                  <a:cubicBezTo>
                    <a:pt x="31" y="186"/>
                    <a:pt x="31" y="186"/>
                    <a:pt x="31" y="186"/>
                  </a:cubicBezTo>
                  <a:cubicBezTo>
                    <a:pt x="32" y="185"/>
                    <a:pt x="32" y="185"/>
                    <a:pt x="32" y="185"/>
                  </a:cubicBezTo>
                  <a:cubicBezTo>
                    <a:pt x="33" y="184"/>
                    <a:pt x="33" y="184"/>
                    <a:pt x="33" y="184"/>
                  </a:cubicBezTo>
                  <a:cubicBezTo>
                    <a:pt x="32" y="184"/>
                    <a:pt x="32" y="184"/>
                    <a:pt x="32" y="184"/>
                  </a:cubicBezTo>
                  <a:cubicBezTo>
                    <a:pt x="32" y="185"/>
                    <a:pt x="32" y="185"/>
                    <a:pt x="32" y="185"/>
                  </a:cubicBezTo>
                  <a:cubicBezTo>
                    <a:pt x="31" y="186"/>
                    <a:pt x="31" y="186"/>
                    <a:pt x="31" y="186"/>
                  </a:cubicBezTo>
                  <a:close/>
                  <a:moveTo>
                    <a:pt x="31" y="185"/>
                  </a:moveTo>
                  <a:cubicBezTo>
                    <a:pt x="31" y="185"/>
                    <a:pt x="31" y="185"/>
                    <a:pt x="31" y="185"/>
                  </a:cubicBezTo>
                  <a:cubicBezTo>
                    <a:pt x="31" y="185"/>
                    <a:pt x="31" y="185"/>
                    <a:pt x="31" y="185"/>
                  </a:cubicBezTo>
                  <a:cubicBezTo>
                    <a:pt x="32" y="185"/>
                    <a:pt x="32" y="185"/>
                    <a:pt x="32" y="185"/>
                  </a:cubicBezTo>
                  <a:cubicBezTo>
                    <a:pt x="32" y="184"/>
                    <a:pt x="32" y="184"/>
                    <a:pt x="32" y="184"/>
                  </a:cubicBezTo>
                  <a:cubicBezTo>
                    <a:pt x="32" y="184"/>
                    <a:pt x="32" y="184"/>
                    <a:pt x="32" y="184"/>
                  </a:cubicBezTo>
                  <a:cubicBezTo>
                    <a:pt x="31" y="185"/>
                    <a:pt x="31" y="185"/>
                    <a:pt x="31" y="185"/>
                  </a:cubicBezTo>
                  <a:close/>
                  <a:moveTo>
                    <a:pt x="27" y="177"/>
                  </a:moveTo>
                  <a:cubicBezTo>
                    <a:pt x="27" y="177"/>
                    <a:pt x="27" y="177"/>
                    <a:pt x="27" y="177"/>
                  </a:cubicBezTo>
                  <a:cubicBezTo>
                    <a:pt x="27" y="177"/>
                    <a:pt x="27" y="177"/>
                    <a:pt x="27" y="177"/>
                  </a:cubicBezTo>
                  <a:cubicBezTo>
                    <a:pt x="28" y="177"/>
                    <a:pt x="28" y="177"/>
                    <a:pt x="28" y="177"/>
                  </a:cubicBezTo>
                  <a:cubicBezTo>
                    <a:pt x="28" y="177"/>
                    <a:pt x="28" y="177"/>
                    <a:pt x="28" y="177"/>
                  </a:cubicBezTo>
                  <a:cubicBezTo>
                    <a:pt x="28" y="176"/>
                    <a:pt x="28" y="176"/>
                    <a:pt x="28" y="176"/>
                  </a:cubicBezTo>
                  <a:cubicBezTo>
                    <a:pt x="27" y="177"/>
                    <a:pt x="27" y="177"/>
                    <a:pt x="27" y="177"/>
                  </a:cubicBezTo>
                  <a:close/>
                  <a:moveTo>
                    <a:pt x="27" y="176"/>
                  </a:moveTo>
                  <a:cubicBezTo>
                    <a:pt x="27" y="176"/>
                    <a:pt x="27" y="176"/>
                    <a:pt x="27" y="176"/>
                  </a:cubicBezTo>
                  <a:cubicBezTo>
                    <a:pt x="28" y="176"/>
                    <a:pt x="28" y="176"/>
                    <a:pt x="28" y="176"/>
                  </a:cubicBezTo>
                  <a:cubicBezTo>
                    <a:pt x="28" y="175"/>
                    <a:pt x="28" y="175"/>
                    <a:pt x="28" y="175"/>
                  </a:cubicBezTo>
                  <a:cubicBezTo>
                    <a:pt x="27" y="175"/>
                    <a:pt x="27" y="175"/>
                    <a:pt x="27" y="175"/>
                  </a:cubicBezTo>
                  <a:cubicBezTo>
                    <a:pt x="27" y="176"/>
                    <a:pt x="27" y="176"/>
                    <a:pt x="27" y="176"/>
                  </a:cubicBezTo>
                  <a:close/>
                  <a:moveTo>
                    <a:pt x="27" y="168"/>
                  </a:moveTo>
                  <a:cubicBezTo>
                    <a:pt x="28" y="168"/>
                    <a:pt x="28" y="168"/>
                    <a:pt x="28" y="168"/>
                  </a:cubicBezTo>
                  <a:cubicBezTo>
                    <a:pt x="29" y="168"/>
                    <a:pt x="29" y="168"/>
                    <a:pt x="29" y="168"/>
                  </a:cubicBezTo>
                  <a:cubicBezTo>
                    <a:pt x="28" y="167"/>
                    <a:pt x="28" y="167"/>
                    <a:pt x="28" y="167"/>
                  </a:cubicBezTo>
                  <a:cubicBezTo>
                    <a:pt x="27" y="168"/>
                    <a:pt x="27" y="168"/>
                    <a:pt x="27" y="168"/>
                  </a:cubicBezTo>
                  <a:close/>
                  <a:moveTo>
                    <a:pt x="28" y="167"/>
                  </a:moveTo>
                  <a:cubicBezTo>
                    <a:pt x="28" y="167"/>
                    <a:pt x="28" y="167"/>
                    <a:pt x="28" y="167"/>
                  </a:cubicBezTo>
                  <a:cubicBezTo>
                    <a:pt x="29" y="167"/>
                    <a:pt x="29" y="167"/>
                    <a:pt x="29" y="167"/>
                  </a:cubicBezTo>
                  <a:cubicBezTo>
                    <a:pt x="29" y="167"/>
                    <a:pt x="29" y="167"/>
                    <a:pt x="29" y="167"/>
                  </a:cubicBezTo>
                  <a:cubicBezTo>
                    <a:pt x="29" y="167"/>
                    <a:pt x="29" y="167"/>
                    <a:pt x="29" y="167"/>
                  </a:cubicBezTo>
                  <a:cubicBezTo>
                    <a:pt x="28" y="167"/>
                    <a:pt x="28" y="167"/>
                    <a:pt x="28" y="167"/>
                  </a:cubicBezTo>
                  <a:cubicBezTo>
                    <a:pt x="28" y="167"/>
                    <a:pt x="28" y="167"/>
                    <a:pt x="28" y="167"/>
                  </a:cubicBezTo>
                  <a:close/>
                  <a:moveTo>
                    <a:pt x="26" y="167"/>
                  </a:moveTo>
                  <a:cubicBezTo>
                    <a:pt x="26" y="167"/>
                    <a:pt x="26" y="167"/>
                    <a:pt x="26" y="167"/>
                  </a:cubicBezTo>
                  <a:cubicBezTo>
                    <a:pt x="27" y="167"/>
                    <a:pt x="27" y="167"/>
                    <a:pt x="27" y="167"/>
                  </a:cubicBezTo>
                  <a:cubicBezTo>
                    <a:pt x="27" y="167"/>
                    <a:pt x="27" y="167"/>
                    <a:pt x="27" y="167"/>
                  </a:cubicBezTo>
                  <a:cubicBezTo>
                    <a:pt x="26" y="167"/>
                    <a:pt x="26" y="167"/>
                    <a:pt x="26" y="167"/>
                  </a:cubicBezTo>
                  <a:cubicBezTo>
                    <a:pt x="26" y="167"/>
                    <a:pt x="26" y="167"/>
                    <a:pt x="26" y="167"/>
                  </a:cubicBezTo>
                  <a:close/>
                  <a:moveTo>
                    <a:pt x="29" y="160"/>
                  </a:moveTo>
                  <a:cubicBezTo>
                    <a:pt x="28" y="160"/>
                    <a:pt x="28" y="160"/>
                    <a:pt x="28" y="160"/>
                  </a:cubicBezTo>
                  <a:cubicBezTo>
                    <a:pt x="29" y="160"/>
                    <a:pt x="29" y="160"/>
                    <a:pt x="29" y="160"/>
                  </a:cubicBezTo>
                  <a:cubicBezTo>
                    <a:pt x="29" y="160"/>
                    <a:pt x="29" y="160"/>
                    <a:pt x="29" y="160"/>
                  </a:cubicBezTo>
                  <a:cubicBezTo>
                    <a:pt x="29" y="160"/>
                    <a:pt x="29" y="160"/>
                    <a:pt x="29" y="160"/>
                  </a:cubicBezTo>
                  <a:cubicBezTo>
                    <a:pt x="30" y="159"/>
                    <a:pt x="30" y="159"/>
                    <a:pt x="30" y="159"/>
                  </a:cubicBezTo>
                  <a:cubicBezTo>
                    <a:pt x="29" y="159"/>
                    <a:pt x="29" y="159"/>
                    <a:pt x="29" y="159"/>
                  </a:cubicBezTo>
                  <a:cubicBezTo>
                    <a:pt x="29" y="160"/>
                    <a:pt x="29" y="160"/>
                    <a:pt x="29" y="160"/>
                  </a:cubicBezTo>
                  <a:close/>
                  <a:moveTo>
                    <a:pt x="36" y="157"/>
                  </a:moveTo>
                  <a:cubicBezTo>
                    <a:pt x="36" y="157"/>
                    <a:pt x="36" y="157"/>
                    <a:pt x="36" y="157"/>
                  </a:cubicBezTo>
                  <a:cubicBezTo>
                    <a:pt x="37" y="157"/>
                    <a:pt x="37" y="157"/>
                    <a:pt x="37" y="157"/>
                  </a:cubicBezTo>
                  <a:cubicBezTo>
                    <a:pt x="37" y="157"/>
                    <a:pt x="37" y="157"/>
                    <a:pt x="37" y="157"/>
                  </a:cubicBezTo>
                  <a:cubicBezTo>
                    <a:pt x="36" y="157"/>
                    <a:pt x="36" y="157"/>
                    <a:pt x="36" y="157"/>
                  </a:cubicBezTo>
                  <a:cubicBezTo>
                    <a:pt x="36" y="157"/>
                    <a:pt x="36" y="157"/>
                    <a:pt x="36" y="157"/>
                  </a:cubicBezTo>
                  <a:cubicBezTo>
                    <a:pt x="36" y="157"/>
                    <a:pt x="36" y="157"/>
                    <a:pt x="36" y="157"/>
                  </a:cubicBezTo>
                  <a:close/>
                  <a:moveTo>
                    <a:pt x="33" y="153"/>
                  </a:moveTo>
                  <a:cubicBezTo>
                    <a:pt x="33" y="154"/>
                    <a:pt x="33" y="154"/>
                    <a:pt x="33" y="154"/>
                  </a:cubicBezTo>
                  <a:cubicBezTo>
                    <a:pt x="33" y="154"/>
                    <a:pt x="33" y="154"/>
                    <a:pt x="33" y="154"/>
                  </a:cubicBezTo>
                  <a:cubicBezTo>
                    <a:pt x="34" y="154"/>
                    <a:pt x="34" y="154"/>
                    <a:pt x="34" y="154"/>
                  </a:cubicBezTo>
                  <a:cubicBezTo>
                    <a:pt x="34" y="153"/>
                    <a:pt x="34" y="153"/>
                    <a:pt x="34" y="153"/>
                  </a:cubicBezTo>
                  <a:cubicBezTo>
                    <a:pt x="33" y="153"/>
                    <a:pt x="33" y="153"/>
                    <a:pt x="33" y="153"/>
                  </a:cubicBezTo>
                  <a:cubicBezTo>
                    <a:pt x="33" y="153"/>
                    <a:pt x="33" y="153"/>
                    <a:pt x="33" y="153"/>
                  </a:cubicBezTo>
                  <a:close/>
                  <a:moveTo>
                    <a:pt x="36" y="153"/>
                  </a:moveTo>
                  <a:cubicBezTo>
                    <a:pt x="37" y="153"/>
                    <a:pt x="37" y="153"/>
                    <a:pt x="37" y="153"/>
                  </a:cubicBezTo>
                  <a:cubicBezTo>
                    <a:pt x="37" y="153"/>
                    <a:pt x="37" y="153"/>
                    <a:pt x="37" y="153"/>
                  </a:cubicBezTo>
                  <a:cubicBezTo>
                    <a:pt x="38" y="153"/>
                    <a:pt x="38" y="153"/>
                    <a:pt x="38" y="153"/>
                  </a:cubicBezTo>
                  <a:cubicBezTo>
                    <a:pt x="37" y="153"/>
                    <a:pt x="37" y="153"/>
                    <a:pt x="37" y="153"/>
                  </a:cubicBezTo>
                  <a:cubicBezTo>
                    <a:pt x="36" y="153"/>
                    <a:pt x="36" y="153"/>
                    <a:pt x="36" y="153"/>
                  </a:cubicBezTo>
                  <a:close/>
                  <a:moveTo>
                    <a:pt x="34" y="153"/>
                  </a:moveTo>
                  <a:cubicBezTo>
                    <a:pt x="35" y="153"/>
                    <a:pt x="35" y="153"/>
                    <a:pt x="35" y="153"/>
                  </a:cubicBezTo>
                  <a:cubicBezTo>
                    <a:pt x="36" y="153"/>
                    <a:pt x="36" y="153"/>
                    <a:pt x="36" y="153"/>
                  </a:cubicBezTo>
                  <a:cubicBezTo>
                    <a:pt x="37" y="152"/>
                    <a:pt x="37" y="152"/>
                    <a:pt x="37" y="152"/>
                  </a:cubicBezTo>
                  <a:cubicBezTo>
                    <a:pt x="36" y="152"/>
                    <a:pt x="36" y="152"/>
                    <a:pt x="36" y="152"/>
                  </a:cubicBezTo>
                  <a:cubicBezTo>
                    <a:pt x="35" y="152"/>
                    <a:pt x="35" y="152"/>
                    <a:pt x="35" y="152"/>
                  </a:cubicBezTo>
                  <a:cubicBezTo>
                    <a:pt x="34" y="152"/>
                    <a:pt x="34" y="152"/>
                    <a:pt x="34" y="152"/>
                  </a:cubicBezTo>
                  <a:cubicBezTo>
                    <a:pt x="34" y="153"/>
                    <a:pt x="34" y="153"/>
                    <a:pt x="34" y="153"/>
                  </a:cubicBezTo>
                  <a:close/>
                  <a:moveTo>
                    <a:pt x="42" y="137"/>
                  </a:moveTo>
                  <a:cubicBezTo>
                    <a:pt x="42" y="138"/>
                    <a:pt x="42" y="138"/>
                    <a:pt x="42" y="138"/>
                  </a:cubicBezTo>
                  <a:cubicBezTo>
                    <a:pt x="43" y="138"/>
                    <a:pt x="43" y="138"/>
                    <a:pt x="43" y="138"/>
                  </a:cubicBezTo>
                  <a:cubicBezTo>
                    <a:pt x="43" y="137"/>
                    <a:pt x="43" y="137"/>
                    <a:pt x="43" y="137"/>
                  </a:cubicBezTo>
                  <a:cubicBezTo>
                    <a:pt x="43" y="137"/>
                    <a:pt x="43" y="137"/>
                    <a:pt x="43" y="137"/>
                  </a:cubicBezTo>
                  <a:cubicBezTo>
                    <a:pt x="42" y="137"/>
                    <a:pt x="42" y="137"/>
                    <a:pt x="42" y="137"/>
                  </a:cubicBezTo>
                  <a:close/>
                  <a:moveTo>
                    <a:pt x="42" y="135"/>
                  </a:moveTo>
                  <a:cubicBezTo>
                    <a:pt x="41" y="135"/>
                    <a:pt x="41" y="135"/>
                    <a:pt x="41" y="135"/>
                  </a:cubicBezTo>
                  <a:cubicBezTo>
                    <a:pt x="42" y="136"/>
                    <a:pt x="42" y="136"/>
                    <a:pt x="42" y="136"/>
                  </a:cubicBezTo>
                  <a:cubicBezTo>
                    <a:pt x="43" y="136"/>
                    <a:pt x="43" y="136"/>
                    <a:pt x="43" y="136"/>
                  </a:cubicBezTo>
                  <a:cubicBezTo>
                    <a:pt x="42" y="135"/>
                    <a:pt x="42" y="135"/>
                    <a:pt x="42" y="135"/>
                  </a:cubicBezTo>
                  <a:cubicBezTo>
                    <a:pt x="42" y="135"/>
                    <a:pt x="42" y="135"/>
                    <a:pt x="42" y="135"/>
                  </a:cubicBezTo>
                  <a:close/>
                  <a:moveTo>
                    <a:pt x="39" y="130"/>
                  </a:moveTo>
                  <a:cubicBezTo>
                    <a:pt x="40" y="130"/>
                    <a:pt x="40" y="130"/>
                    <a:pt x="40" y="130"/>
                  </a:cubicBezTo>
                  <a:cubicBezTo>
                    <a:pt x="40" y="129"/>
                    <a:pt x="40" y="129"/>
                    <a:pt x="40" y="129"/>
                  </a:cubicBezTo>
                  <a:cubicBezTo>
                    <a:pt x="41" y="129"/>
                    <a:pt x="41" y="129"/>
                    <a:pt x="41" y="129"/>
                  </a:cubicBezTo>
                  <a:cubicBezTo>
                    <a:pt x="41" y="129"/>
                    <a:pt x="41" y="129"/>
                    <a:pt x="41" y="129"/>
                  </a:cubicBezTo>
                  <a:cubicBezTo>
                    <a:pt x="40" y="129"/>
                    <a:pt x="40" y="129"/>
                    <a:pt x="40" y="129"/>
                  </a:cubicBezTo>
                  <a:cubicBezTo>
                    <a:pt x="40" y="128"/>
                    <a:pt x="40" y="128"/>
                    <a:pt x="40" y="128"/>
                  </a:cubicBezTo>
                  <a:cubicBezTo>
                    <a:pt x="39" y="129"/>
                    <a:pt x="39" y="129"/>
                    <a:pt x="39" y="129"/>
                  </a:cubicBezTo>
                  <a:cubicBezTo>
                    <a:pt x="39" y="129"/>
                    <a:pt x="39" y="129"/>
                    <a:pt x="39" y="129"/>
                  </a:cubicBezTo>
                  <a:cubicBezTo>
                    <a:pt x="39" y="130"/>
                    <a:pt x="39" y="130"/>
                    <a:pt x="39" y="130"/>
                  </a:cubicBezTo>
                  <a:close/>
                  <a:moveTo>
                    <a:pt x="39" y="133"/>
                  </a:moveTo>
                  <a:cubicBezTo>
                    <a:pt x="40" y="133"/>
                    <a:pt x="40" y="133"/>
                    <a:pt x="40" y="133"/>
                  </a:cubicBezTo>
                  <a:cubicBezTo>
                    <a:pt x="40" y="133"/>
                    <a:pt x="40" y="133"/>
                    <a:pt x="40" y="133"/>
                  </a:cubicBezTo>
                  <a:cubicBezTo>
                    <a:pt x="41" y="132"/>
                    <a:pt x="41" y="132"/>
                    <a:pt x="41" y="132"/>
                  </a:cubicBezTo>
                  <a:cubicBezTo>
                    <a:pt x="41" y="131"/>
                    <a:pt x="41" y="131"/>
                    <a:pt x="41" y="131"/>
                  </a:cubicBezTo>
                  <a:cubicBezTo>
                    <a:pt x="40" y="131"/>
                    <a:pt x="40" y="131"/>
                    <a:pt x="40" y="131"/>
                  </a:cubicBezTo>
                  <a:cubicBezTo>
                    <a:pt x="40" y="131"/>
                    <a:pt x="40" y="131"/>
                    <a:pt x="40" y="131"/>
                  </a:cubicBezTo>
                  <a:cubicBezTo>
                    <a:pt x="39" y="133"/>
                    <a:pt x="39" y="133"/>
                    <a:pt x="39" y="133"/>
                  </a:cubicBezTo>
                  <a:close/>
                  <a:moveTo>
                    <a:pt x="36" y="133"/>
                  </a:moveTo>
                  <a:cubicBezTo>
                    <a:pt x="37" y="133"/>
                    <a:pt x="37" y="133"/>
                    <a:pt x="37" y="133"/>
                  </a:cubicBezTo>
                  <a:cubicBezTo>
                    <a:pt x="38" y="133"/>
                    <a:pt x="38" y="133"/>
                    <a:pt x="38" y="133"/>
                  </a:cubicBezTo>
                  <a:cubicBezTo>
                    <a:pt x="38" y="132"/>
                    <a:pt x="38" y="132"/>
                    <a:pt x="38" y="132"/>
                  </a:cubicBezTo>
                  <a:cubicBezTo>
                    <a:pt x="38" y="131"/>
                    <a:pt x="38" y="131"/>
                    <a:pt x="38" y="131"/>
                  </a:cubicBezTo>
                  <a:cubicBezTo>
                    <a:pt x="37" y="132"/>
                    <a:pt x="37" y="132"/>
                    <a:pt x="37" y="132"/>
                  </a:cubicBezTo>
                  <a:cubicBezTo>
                    <a:pt x="36" y="132"/>
                    <a:pt x="36" y="132"/>
                    <a:pt x="36" y="132"/>
                  </a:cubicBezTo>
                  <a:cubicBezTo>
                    <a:pt x="36" y="133"/>
                    <a:pt x="36" y="133"/>
                    <a:pt x="36" y="133"/>
                  </a:cubicBezTo>
                  <a:close/>
                  <a:moveTo>
                    <a:pt x="31" y="137"/>
                  </a:moveTo>
                  <a:cubicBezTo>
                    <a:pt x="31" y="137"/>
                    <a:pt x="31" y="137"/>
                    <a:pt x="31" y="137"/>
                  </a:cubicBezTo>
                  <a:cubicBezTo>
                    <a:pt x="31" y="138"/>
                    <a:pt x="31" y="138"/>
                    <a:pt x="31" y="138"/>
                  </a:cubicBezTo>
                  <a:cubicBezTo>
                    <a:pt x="32" y="138"/>
                    <a:pt x="32" y="138"/>
                    <a:pt x="32" y="138"/>
                  </a:cubicBezTo>
                  <a:cubicBezTo>
                    <a:pt x="32" y="137"/>
                    <a:pt x="32" y="137"/>
                    <a:pt x="32" y="137"/>
                  </a:cubicBezTo>
                  <a:cubicBezTo>
                    <a:pt x="32" y="137"/>
                    <a:pt x="32" y="137"/>
                    <a:pt x="32" y="137"/>
                  </a:cubicBezTo>
                  <a:cubicBezTo>
                    <a:pt x="31" y="137"/>
                    <a:pt x="31" y="137"/>
                    <a:pt x="31" y="137"/>
                  </a:cubicBezTo>
                  <a:close/>
                  <a:moveTo>
                    <a:pt x="41" y="144"/>
                  </a:moveTo>
                  <a:cubicBezTo>
                    <a:pt x="41" y="145"/>
                    <a:pt x="41" y="145"/>
                    <a:pt x="41" y="145"/>
                  </a:cubicBezTo>
                  <a:cubicBezTo>
                    <a:pt x="42" y="144"/>
                    <a:pt x="42" y="144"/>
                    <a:pt x="42" y="144"/>
                  </a:cubicBezTo>
                  <a:cubicBezTo>
                    <a:pt x="42" y="145"/>
                    <a:pt x="42" y="145"/>
                    <a:pt x="42" y="145"/>
                  </a:cubicBezTo>
                  <a:cubicBezTo>
                    <a:pt x="42" y="146"/>
                    <a:pt x="42" y="146"/>
                    <a:pt x="42" y="146"/>
                  </a:cubicBezTo>
                  <a:cubicBezTo>
                    <a:pt x="42" y="146"/>
                    <a:pt x="42" y="146"/>
                    <a:pt x="42" y="146"/>
                  </a:cubicBezTo>
                  <a:cubicBezTo>
                    <a:pt x="43" y="146"/>
                    <a:pt x="43" y="146"/>
                    <a:pt x="43" y="146"/>
                  </a:cubicBezTo>
                  <a:cubicBezTo>
                    <a:pt x="43" y="145"/>
                    <a:pt x="43" y="145"/>
                    <a:pt x="43" y="145"/>
                  </a:cubicBezTo>
                  <a:cubicBezTo>
                    <a:pt x="44" y="144"/>
                    <a:pt x="44" y="144"/>
                    <a:pt x="44" y="144"/>
                  </a:cubicBezTo>
                  <a:cubicBezTo>
                    <a:pt x="43" y="144"/>
                    <a:pt x="43" y="144"/>
                    <a:pt x="43" y="144"/>
                  </a:cubicBezTo>
                  <a:cubicBezTo>
                    <a:pt x="43" y="144"/>
                    <a:pt x="43" y="144"/>
                    <a:pt x="43" y="144"/>
                  </a:cubicBezTo>
                  <a:cubicBezTo>
                    <a:pt x="42" y="144"/>
                    <a:pt x="42" y="144"/>
                    <a:pt x="42" y="144"/>
                  </a:cubicBezTo>
                  <a:cubicBezTo>
                    <a:pt x="41" y="144"/>
                    <a:pt x="41" y="144"/>
                    <a:pt x="41" y="144"/>
                  </a:cubicBezTo>
                  <a:close/>
                  <a:moveTo>
                    <a:pt x="31" y="147"/>
                  </a:moveTo>
                  <a:cubicBezTo>
                    <a:pt x="31" y="147"/>
                    <a:pt x="31" y="147"/>
                    <a:pt x="31" y="147"/>
                  </a:cubicBezTo>
                  <a:cubicBezTo>
                    <a:pt x="33" y="147"/>
                    <a:pt x="33" y="147"/>
                    <a:pt x="33" y="147"/>
                  </a:cubicBezTo>
                  <a:cubicBezTo>
                    <a:pt x="33" y="148"/>
                    <a:pt x="33" y="148"/>
                    <a:pt x="33" y="148"/>
                  </a:cubicBezTo>
                  <a:cubicBezTo>
                    <a:pt x="34" y="148"/>
                    <a:pt x="34" y="148"/>
                    <a:pt x="34" y="148"/>
                  </a:cubicBezTo>
                  <a:cubicBezTo>
                    <a:pt x="34" y="148"/>
                    <a:pt x="34" y="148"/>
                    <a:pt x="34" y="148"/>
                  </a:cubicBezTo>
                  <a:cubicBezTo>
                    <a:pt x="37" y="147"/>
                    <a:pt x="37" y="147"/>
                    <a:pt x="37" y="147"/>
                  </a:cubicBezTo>
                  <a:cubicBezTo>
                    <a:pt x="38" y="147"/>
                    <a:pt x="38" y="147"/>
                    <a:pt x="38" y="147"/>
                  </a:cubicBezTo>
                  <a:cubicBezTo>
                    <a:pt x="40" y="146"/>
                    <a:pt x="40" y="146"/>
                    <a:pt x="40" y="146"/>
                  </a:cubicBezTo>
                  <a:cubicBezTo>
                    <a:pt x="39" y="145"/>
                    <a:pt x="39" y="145"/>
                    <a:pt x="39" y="145"/>
                  </a:cubicBezTo>
                  <a:cubicBezTo>
                    <a:pt x="39" y="144"/>
                    <a:pt x="39" y="144"/>
                    <a:pt x="39" y="144"/>
                  </a:cubicBezTo>
                  <a:cubicBezTo>
                    <a:pt x="38" y="144"/>
                    <a:pt x="38" y="144"/>
                    <a:pt x="38" y="144"/>
                  </a:cubicBezTo>
                  <a:cubicBezTo>
                    <a:pt x="37" y="144"/>
                    <a:pt x="37" y="144"/>
                    <a:pt x="37" y="144"/>
                  </a:cubicBezTo>
                  <a:cubicBezTo>
                    <a:pt x="37" y="142"/>
                    <a:pt x="37" y="142"/>
                    <a:pt x="37" y="142"/>
                  </a:cubicBezTo>
                  <a:cubicBezTo>
                    <a:pt x="36" y="140"/>
                    <a:pt x="36" y="140"/>
                    <a:pt x="36" y="140"/>
                  </a:cubicBezTo>
                  <a:cubicBezTo>
                    <a:pt x="34" y="140"/>
                    <a:pt x="34" y="140"/>
                    <a:pt x="34" y="140"/>
                  </a:cubicBezTo>
                  <a:cubicBezTo>
                    <a:pt x="34" y="139"/>
                    <a:pt x="34" y="139"/>
                    <a:pt x="34" y="139"/>
                  </a:cubicBezTo>
                  <a:cubicBezTo>
                    <a:pt x="32" y="139"/>
                    <a:pt x="32" y="139"/>
                    <a:pt x="32" y="139"/>
                  </a:cubicBezTo>
                  <a:cubicBezTo>
                    <a:pt x="31" y="139"/>
                    <a:pt x="31" y="139"/>
                    <a:pt x="31" y="139"/>
                  </a:cubicBezTo>
                  <a:cubicBezTo>
                    <a:pt x="31" y="139"/>
                    <a:pt x="31" y="139"/>
                    <a:pt x="31" y="139"/>
                  </a:cubicBezTo>
                  <a:cubicBezTo>
                    <a:pt x="30" y="140"/>
                    <a:pt x="30" y="140"/>
                    <a:pt x="30" y="140"/>
                  </a:cubicBezTo>
                  <a:cubicBezTo>
                    <a:pt x="30" y="141"/>
                    <a:pt x="30" y="141"/>
                    <a:pt x="30" y="141"/>
                  </a:cubicBezTo>
                  <a:cubicBezTo>
                    <a:pt x="31" y="142"/>
                    <a:pt x="31" y="142"/>
                    <a:pt x="31" y="142"/>
                  </a:cubicBezTo>
                  <a:cubicBezTo>
                    <a:pt x="32" y="142"/>
                    <a:pt x="32" y="142"/>
                    <a:pt x="32" y="142"/>
                  </a:cubicBezTo>
                  <a:cubicBezTo>
                    <a:pt x="31" y="142"/>
                    <a:pt x="31" y="142"/>
                    <a:pt x="31" y="142"/>
                  </a:cubicBezTo>
                  <a:cubicBezTo>
                    <a:pt x="30" y="142"/>
                    <a:pt x="30" y="142"/>
                    <a:pt x="30" y="142"/>
                  </a:cubicBezTo>
                  <a:cubicBezTo>
                    <a:pt x="30" y="143"/>
                    <a:pt x="30" y="143"/>
                    <a:pt x="30" y="143"/>
                  </a:cubicBezTo>
                  <a:cubicBezTo>
                    <a:pt x="30" y="143"/>
                    <a:pt x="30" y="143"/>
                    <a:pt x="30" y="143"/>
                  </a:cubicBezTo>
                  <a:cubicBezTo>
                    <a:pt x="31" y="144"/>
                    <a:pt x="31" y="144"/>
                    <a:pt x="31" y="144"/>
                  </a:cubicBezTo>
                  <a:cubicBezTo>
                    <a:pt x="30" y="144"/>
                    <a:pt x="30" y="144"/>
                    <a:pt x="30" y="144"/>
                  </a:cubicBezTo>
                  <a:cubicBezTo>
                    <a:pt x="30" y="144"/>
                    <a:pt x="30" y="144"/>
                    <a:pt x="30" y="144"/>
                  </a:cubicBezTo>
                  <a:cubicBezTo>
                    <a:pt x="30" y="145"/>
                    <a:pt x="30" y="145"/>
                    <a:pt x="30" y="145"/>
                  </a:cubicBezTo>
                  <a:cubicBezTo>
                    <a:pt x="32" y="146"/>
                    <a:pt x="32" y="146"/>
                    <a:pt x="32" y="146"/>
                  </a:cubicBezTo>
                  <a:cubicBezTo>
                    <a:pt x="33" y="146"/>
                    <a:pt x="33" y="146"/>
                    <a:pt x="33" y="146"/>
                  </a:cubicBezTo>
                  <a:cubicBezTo>
                    <a:pt x="33" y="146"/>
                    <a:pt x="33" y="146"/>
                    <a:pt x="33" y="146"/>
                  </a:cubicBezTo>
                  <a:cubicBezTo>
                    <a:pt x="35" y="145"/>
                    <a:pt x="35" y="145"/>
                    <a:pt x="35" y="145"/>
                  </a:cubicBezTo>
                  <a:cubicBezTo>
                    <a:pt x="34" y="146"/>
                    <a:pt x="34" y="146"/>
                    <a:pt x="34" y="146"/>
                  </a:cubicBezTo>
                  <a:cubicBezTo>
                    <a:pt x="33" y="147"/>
                    <a:pt x="33" y="147"/>
                    <a:pt x="33" y="147"/>
                  </a:cubicBezTo>
                  <a:cubicBezTo>
                    <a:pt x="32" y="146"/>
                    <a:pt x="32" y="146"/>
                    <a:pt x="32" y="146"/>
                  </a:cubicBezTo>
                  <a:cubicBezTo>
                    <a:pt x="31" y="146"/>
                    <a:pt x="31" y="146"/>
                    <a:pt x="31" y="146"/>
                  </a:cubicBezTo>
                  <a:lnTo>
                    <a:pt x="31" y="14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5" name="Freeform 161"/>
            <p:cNvSpPr>
              <a:spLocks noEditPoints="1"/>
            </p:cNvSpPr>
            <p:nvPr/>
          </p:nvSpPr>
          <p:spPr bwMode="auto">
            <a:xfrm>
              <a:off x="1705606" y="742950"/>
              <a:ext cx="1834736" cy="1541384"/>
            </a:xfrm>
            <a:custGeom>
              <a:avLst/>
              <a:gdLst>
                <a:gd name="T0" fmla="*/ 282 w 385"/>
                <a:gd name="T1" fmla="*/ 23 h 323"/>
                <a:gd name="T2" fmla="*/ 282 w 385"/>
                <a:gd name="T3" fmla="*/ 55 h 323"/>
                <a:gd name="T4" fmla="*/ 281 w 385"/>
                <a:gd name="T5" fmla="*/ 61 h 323"/>
                <a:gd name="T6" fmla="*/ 300 w 385"/>
                <a:gd name="T7" fmla="*/ 38 h 323"/>
                <a:gd name="T8" fmla="*/ 301 w 385"/>
                <a:gd name="T9" fmla="*/ 22 h 323"/>
                <a:gd name="T10" fmla="*/ 325 w 385"/>
                <a:gd name="T11" fmla="*/ 10 h 323"/>
                <a:gd name="T12" fmla="*/ 379 w 385"/>
                <a:gd name="T13" fmla="*/ 12 h 323"/>
                <a:gd name="T14" fmla="*/ 330 w 385"/>
                <a:gd name="T15" fmla="*/ 46 h 323"/>
                <a:gd name="T16" fmla="*/ 296 w 385"/>
                <a:gd name="T17" fmla="*/ 67 h 323"/>
                <a:gd name="T18" fmla="*/ 308 w 385"/>
                <a:gd name="T19" fmla="*/ 151 h 323"/>
                <a:gd name="T20" fmla="*/ 270 w 385"/>
                <a:gd name="T21" fmla="*/ 63 h 323"/>
                <a:gd name="T22" fmla="*/ 241 w 385"/>
                <a:gd name="T23" fmla="*/ 43 h 323"/>
                <a:gd name="T24" fmla="*/ 201 w 385"/>
                <a:gd name="T25" fmla="*/ 40 h 323"/>
                <a:gd name="T26" fmla="*/ 263 w 385"/>
                <a:gd name="T27" fmla="*/ 71 h 323"/>
                <a:gd name="T28" fmla="*/ 273 w 385"/>
                <a:gd name="T29" fmla="*/ 98 h 323"/>
                <a:gd name="T30" fmla="*/ 165 w 385"/>
                <a:gd name="T31" fmla="*/ 52 h 323"/>
                <a:gd name="T32" fmla="*/ 239 w 385"/>
                <a:gd name="T33" fmla="*/ 81 h 323"/>
                <a:gd name="T34" fmla="*/ 222 w 385"/>
                <a:gd name="T35" fmla="*/ 71 h 323"/>
                <a:gd name="T36" fmla="*/ 213 w 385"/>
                <a:gd name="T37" fmla="*/ 74 h 323"/>
                <a:gd name="T38" fmla="*/ 201 w 385"/>
                <a:gd name="T39" fmla="*/ 63 h 323"/>
                <a:gd name="T40" fmla="*/ 145 w 385"/>
                <a:gd name="T41" fmla="*/ 70 h 323"/>
                <a:gd name="T42" fmla="*/ 207 w 385"/>
                <a:gd name="T43" fmla="*/ 101 h 323"/>
                <a:gd name="T44" fmla="*/ 221 w 385"/>
                <a:gd name="T45" fmla="*/ 106 h 323"/>
                <a:gd name="T46" fmla="*/ 277 w 385"/>
                <a:gd name="T47" fmla="*/ 112 h 323"/>
                <a:gd name="T48" fmla="*/ 266 w 385"/>
                <a:gd name="T49" fmla="*/ 145 h 323"/>
                <a:gd name="T50" fmla="*/ 191 w 385"/>
                <a:gd name="T51" fmla="*/ 148 h 323"/>
                <a:gd name="T52" fmla="*/ 188 w 385"/>
                <a:gd name="T53" fmla="*/ 109 h 323"/>
                <a:gd name="T54" fmla="*/ 162 w 385"/>
                <a:gd name="T55" fmla="*/ 87 h 323"/>
                <a:gd name="T56" fmla="*/ 142 w 385"/>
                <a:gd name="T57" fmla="*/ 130 h 323"/>
                <a:gd name="T58" fmla="*/ 182 w 385"/>
                <a:gd name="T59" fmla="*/ 139 h 323"/>
                <a:gd name="T60" fmla="*/ 277 w 385"/>
                <a:gd name="T61" fmla="*/ 194 h 323"/>
                <a:gd name="T62" fmla="*/ 280 w 385"/>
                <a:gd name="T63" fmla="*/ 154 h 323"/>
                <a:gd name="T64" fmla="*/ 242 w 385"/>
                <a:gd name="T65" fmla="*/ 135 h 323"/>
                <a:gd name="T66" fmla="*/ 258 w 385"/>
                <a:gd name="T67" fmla="*/ 120 h 323"/>
                <a:gd name="T68" fmla="*/ 287 w 385"/>
                <a:gd name="T69" fmla="*/ 120 h 323"/>
                <a:gd name="T70" fmla="*/ 296 w 385"/>
                <a:gd name="T71" fmla="*/ 143 h 323"/>
                <a:gd name="T72" fmla="*/ 305 w 385"/>
                <a:gd name="T73" fmla="*/ 158 h 323"/>
                <a:gd name="T74" fmla="*/ 320 w 385"/>
                <a:gd name="T75" fmla="*/ 177 h 323"/>
                <a:gd name="T76" fmla="*/ 306 w 385"/>
                <a:gd name="T77" fmla="*/ 178 h 323"/>
                <a:gd name="T78" fmla="*/ 298 w 385"/>
                <a:gd name="T79" fmla="*/ 202 h 323"/>
                <a:gd name="T80" fmla="*/ 241 w 385"/>
                <a:gd name="T81" fmla="*/ 185 h 323"/>
                <a:gd name="T82" fmla="*/ 283 w 385"/>
                <a:gd name="T83" fmla="*/ 220 h 323"/>
                <a:gd name="T84" fmla="*/ 229 w 385"/>
                <a:gd name="T85" fmla="*/ 245 h 323"/>
                <a:gd name="T86" fmla="*/ 305 w 385"/>
                <a:gd name="T87" fmla="*/ 297 h 323"/>
                <a:gd name="T88" fmla="*/ 326 w 385"/>
                <a:gd name="T89" fmla="*/ 297 h 323"/>
                <a:gd name="T90" fmla="*/ 318 w 385"/>
                <a:gd name="T91" fmla="*/ 278 h 323"/>
                <a:gd name="T92" fmla="*/ 35 w 385"/>
                <a:gd name="T93" fmla="*/ 268 h 323"/>
                <a:gd name="T94" fmla="*/ 20 w 385"/>
                <a:gd name="T95" fmla="*/ 240 h 323"/>
                <a:gd name="T96" fmla="*/ 65 w 385"/>
                <a:gd name="T97" fmla="*/ 112 h 323"/>
                <a:gd name="T98" fmla="*/ 28 w 385"/>
                <a:gd name="T99" fmla="*/ 245 h 323"/>
                <a:gd name="T100" fmla="*/ 68 w 385"/>
                <a:gd name="T101" fmla="*/ 116 h 323"/>
                <a:gd name="T102" fmla="*/ 112 w 385"/>
                <a:gd name="T103" fmla="*/ 117 h 323"/>
                <a:gd name="T104" fmla="*/ 169 w 385"/>
                <a:gd name="T105" fmla="*/ 137 h 323"/>
                <a:gd name="T106" fmla="*/ 201 w 385"/>
                <a:gd name="T107" fmla="*/ 156 h 323"/>
                <a:gd name="T108" fmla="*/ 225 w 385"/>
                <a:gd name="T109" fmla="*/ 132 h 323"/>
                <a:gd name="T110" fmla="*/ 258 w 385"/>
                <a:gd name="T111" fmla="*/ 148 h 323"/>
                <a:gd name="T112" fmla="*/ 216 w 385"/>
                <a:gd name="T113" fmla="*/ 185 h 323"/>
                <a:gd name="T114" fmla="*/ 178 w 385"/>
                <a:gd name="T115" fmla="*/ 234 h 323"/>
                <a:gd name="T116" fmla="*/ 246 w 385"/>
                <a:gd name="T117" fmla="*/ 222 h 323"/>
                <a:gd name="T118" fmla="*/ 293 w 385"/>
                <a:gd name="T119" fmla="*/ 224 h 323"/>
                <a:gd name="T120" fmla="*/ 312 w 385"/>
                <a:gd name="T121" fmla="*/ 258 h 323"/>
                <a:gd name="T122" fmla="*/ 275 w 385"/>
                <a:gd name="T123" fmla="*/ 281 h 323"/>
                <a:gd name="T124" fmla="*/ 281 w 385"/>
                <a:gd name="T125" fmla="*/ 30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 h="323">
                  <a:moveTo>
                    <a:pt x="278" y="57"/>
                  </a:moveTo>
                  <a:cubicBezTo>
                    <a:pt x="279" y="56"/>
                    <a:pt x="279" y="56"/>
                    <a:pt x="279" y="56"/>
                  </a:cubicBezTo>
                  <a:cubicBezTo>
                    <a:pt x="280" y="56"/>
                    <a:pt x="280" y="56"/>
                    <a:pt x="280" y="56"/>
                  </a:cubicBezTo>
                  <a:cubicBezTo>
                    <a:pt x="281" y="54"/>
                    <a:pt x="281" y="54"/>
                    <a:pt x="281" y="54"/>
                  </a:cubicBezTo>
                  <a:cubicBezTo>
                    <a:pt x="282" y="52"/>
                    <a:pt x="282" y="52"/>
                    <a:pt x="282" y="52"/>
                  </a:cubicBezTo>
                  <a:cubicBezTo>
                    <a:pt x="282" y="52"/>
                    <a:pt x="282" y="52"/>
                    <a:pt x="282" y="52"/>
                  </a:cubicBezTo>
                  <a:cubicBezTo>
                    <a:pt x="282" y="53"/>
                    <a:pt x="282" y="53"/>
                    <a:pt x="282" y="53"/>
                  </a:cubicBezTo>
                  <a:cubicBezTo>
                    <a:pt x="282" y="54"/>
                    <a:pt x="282" y="54"/>
                    <a:pt x="282" y="54"/>
                  </a:cubicBezTo>
                  <a:cubicBezTo>
                    <a:pt x="282" y="54"/>
                    <a:pt x="282" y="54"/>
                    <a:pt x="282" y="54"/>
                  </a:cubicBezTo>
                  <a:cubicBezTo>
                    <a:pt x="283" y="54"/>
                    <a:pt x="283" y="54"/>
                    <a:pt x="283" y="54"/>
                  </a:cubicBezTo>
                  <a:cubicBezTo>
                    <a:pt x="283" y="53"/>
                    <a:pt x="283" y="53"/>
                    <a:pt x="283" y="53"/>
                  </a:cubicBezTo>
                  <a:cubicBezTo>
                    <a:pt x="284" y="53"/>
                    <a:pt x="284" y="53"/>
                    <a:pt x="284" y="53"/>
                  </a:cubicBezTo>
                  <a:cubicBezTo>
                    <a:pt x="284" y="52"/>
                    <a:pt x="284" y="52"/>
                    <a:pt x="284" y="52"/>
                  </a:cubicBezTo>
                  <a:cubicBezTo>
                    <a:pt x="283" y="52"/>
                    <a:pt x="283" y="52"/>
                    <a:pt x="283" y="52"/>
                  </a:cubicBezTo>
                  <a:cubicBezTo>
                    <a:pt x="283" y="52"/>
                    <a:pt x="283" y="52"/>
                    <a:pt x="283" y="52"/>
                  </a:cubicBezTo>
                  <a:cubicBezTo>
                    <a:pt x="284" y="51"/>
                    <a:pt x="284" y="51"/>
                    <a:pt x="284" y="51"/>
                  </a:cubicBezTo>
                  <a:cubicBezTo>
                    <a:pt x="284" y="50"/>
                    <a:pt x="284" y="50"/>
                    <a:pt x="284" y="50"/>
                  </a:cubicBezTo>
                  <a:cubicBezTo>
                    <a:pt x="284" y="50"/>
                    <a:pt x="284" y="50"/>
                    <a:pt x="284" y="50"/>
                  </a:cubicBezTo>
                  <a:cubicBezTo>
                    <a:pt x="284" y="49"/>
                    <a:pt x="284" y="49"/>
                    <a:pt x="284" y="49"/>
                  </a:cubicBezTo>
                  <a:cubicBezTo>
                    <a:pt x="285" y="48"/>
                    <a:pt x="285" y="48"/>
                    <a:pt x="285" y="48"/>
                  </a:cubicBezTo>
                  <a:cubicBezTo>
                    <a:pt x="285" y="47"/>
                    <a:pt x="285" y="47"/>
                    <a:pt x="285" y="47"/>
                  </a:cubicBezTo>
                  <a:cubicBezTo>
                    <a:pt x="286" y="47"/>
                    <a:pt x="286" y="47"/>
                    <a:pt x="286" y="47"/>
                  </a:cubicBezTo>
                  <a:cubicBezTo>
                    <a:pt x="287" y="46"/>
                    <a:pt x="287" y="46"/>
                    <a:pt x="287" y="46"/>
                  </a:cubicBezTo>
                  <a:cubicBezTo>
                    <a:pt x="287" y="47"/>
                    <a:pt x="287" y="47"/>
                    <a:pt x="287" y="47"/>
                  </a:cubicBezTo>
                  <a:cubicBezTo>
                    <a:pt x="287" y="47"/>
                    <a:pt x="287" y="47"/>
                    <a:pt x="287" y="47"/>
                  </a:cubicBezTo>
                  <a:cubicBezTo>
                    <a:pt x="286" y="47"/>
                    <a:pt x="286" y="47"/>
                    <a:pt x="286" y="47"/>
                  </a:cubicBezTo>
                  <a:cubicBezTo>
                    <a:pt x="286" y="49"/>
                    <a:pt x="286" y="49"/>
                    <a:pt x="286" y="49"/>
                  </a:cubicBezTo>
                  <a:cubicBezTo>
                    <a:pt x="285" y="50"/>
                    <a:pt x="285" y="50"/>
                    <a:pt x="285" y="50"/>
                  </a:cubicBezTo>
                  <a:cubicBezTo>
                    <a:pt x="285" y="51"/>
                    <a:pt x="285" y="51"/>
                    <a:pt x="285" y="51"/>
                  </a:cubicBezTo>
                  <a:cubicBezTo>
                    <a:pt x="285" y="51"/>
                    <a:pt x="285" y="51"/>
                    <a:pt x="285" y="51"/>
                  </a:cubicBezTo>
                  <a:cubicBezTo>
                    <a:pt x="285" y="52"/>
                    <a:pt x="285" y="52"/>
                    <a:pt x="285" y="52"/>
                  </a:cubicBezTo>
                  <a:cubicBezTo>
                    <a:pt x="286" y="52"/>
                    <a:pt x="286" y="52"/>
                    <a:pt x="286" y="52"/>
                  </a:cubicBezTo>
                  <a:cubicBezTo>
                    <a:pt x="287" y="51"/>
                    <a:pt x="287" y="51"/>
                    <a:pt x="287" y="51"/>
                  </a:cubicBezTo>
                  <a:cubicBezTo>
                    <a:pt x="288" y="49"/>
                    <a:pt x="288" y="49"/>
                    <a:pt x="288" y="49"/>
                  </a:cubicBezTo>
                  <a:cubicBezTo>
                    <a:pt x="289" y="48"/>
                    <a:pt x="289" y="48"/>
                    <a:pt x="289" y="48"/>
                  </a:cubicBezTo>
                  <a:cubicBezTo>
                    <a:pt x="289" y="47"/>
                    <a:pt x="289" y="47"/>
                    <a:pt x="289" y="47"/>
                  </a:cubicBezTo>
                  <a:cubicBezTo>
                    <a:pt x="289" y="47"/>
                    <a:pt x="289" y="47"/>
                    <a:pt x="289" y="47"/>
                  </a:cubicBezTo>
                  <a:cubicBezTo>
                    <a:pt x="290" y="46"/>
                    <a:pt x="290" y="46"/>
                    <a:pt x="290" y="46"/>
                  </a:cubicBezTo>
                  <a:cubicBezTo>
                    <a:pt x="290" y="47"/>
                    <a:pt x="290" y="47"/>
                    <a:pt x="290" y="47"/>
                  </a:cubicBezTo>
                  <a:cubicBezTo>
                    <a:pt x="290" y="47"/>
                    <a:pt x="290" y="47"/>
                    <a:pt x="290" y="47"/>
                  </a:cubicBezTo>
                  <a:cubicBezTo>
                    <a:pt x="290" y="48"/>
                    <a:pt x="290" y="48"/>
                    <a:pt x="290" y="48"/>
                  </a:cubicBezTo>
                  <a:cubicBezTo>
                    <a:pt x="290" y="48"/>
                    <a:pt x="290" y="48"/>
                    <a:pt x="290" y="48"/>
                  </a:cubicBezTo>
                  <a:cubicBezTo>
                    <a:pt x="291" y="47"/>
                    <a:pt x="291" y="47"/>
                    <a:pt x="291" y="47"/>
                  </a:cubicBezTo>
                  <a:cubicBezTo>
                    <a:pt x="292" y="47"/>
                    <a:pt x="292" y="47"/>
                    <a:pt x="292" y="47"/>
                  </a:cubicBezTo>
                  <a:cubicBezTo>
                    <a:pt x="293" y="47"/>
                    <a:pt x="293" y="47"/>
                    <a:pt x="293" y="47"/>
                  </a:cubicBezTo>
                  <a:cubicBezTo>
                    <a:pt x="295" y="46"/>
                    <a:pt x="295" y="46"/>
                    <a:pt x="295" y="46"/>
                  </a:cubicBezTo>
                  <a:cubicBezTo>
                    <a:pt x="296" y="46"/>
                    <a:pt x="296" y="46"/>
                    <a:pt x="296" y="46"/>
                  </a:cubicBezTo>
                  <a:cubicBezTo>
                    <a:pt x="296" y="46"/>
                    <a:pt x="296" y="46"/>
                    <a:pt x="296" y="46"/>
                  </a:cubicBezTo>
                  <a:cubicBezTo>
                    <a:pt x="297" y="46"/>
                    <a:pt x="297" y="46"/>
                    <a:pt x="297" y="46"/>
                  </a:cubicBezTo>
                  <a:cubicBezTo>
                    <a:pt x="297" y="45"/>
                    <a:pt x="297" y="45"/>
                    <a:pt x="297" y="45"/>
                  </a:cubicBezTo>
                  <a:cubicBezTo>
                    <a:pt x="297" y="44"/>
                    <a:pt x="297" y="44"/>
                    <a:pt x="297" y="44"/>
                  </a:cubicBezTo>
                  <a:cubicBezTo>
                    <a:pt x="298" y="44"/>
                    <a:pt x="298" y="44"/>
                    <a:pt x="298" y="44"/>
                  </a:cubicBezTo>
                  <a:cubicBezTo>
                    <a:pt x="297" y="43"/>
                    <a:pt x="297" y="43"/>
                    <a:pt x="297" y="43"/>
                  </a:cubicBezTo>
                  <a:cubicBezTo>
                    <a:pt x="297" y="42"/>
                    <a:pt x="297" y="42"/>
                    <a:pt x="297" y="42"/>
                  </a:cubicBezTo>
                  <a:cubicBezTo>
                    <a:pt x="297" y="40"/>
                    <a:pt x="297" y="40"/>
                    <a:pt x="297" y="40"/>
                  </a:cubicBezTo>
                  <a:cubicBezTo>
                    <a:pt x="297" y="40"/>
                    <a:pt x="297" y="40"/>
                    <a:pt x="297" y="40"/>
                  </a:cubicBezTo>
                  <a:cubicBezTo>
                    <a:pt x="296" y="41"/>
                    <a:pt x="296" y="41"/>
                    <a:pt x="296" y="41"/>
                  </a:cubicBezTo>
                  <a:cubicBezTo>
                    <a:pt x="295" y="43"/>
                    <a:pt x="295" y="43"/>
                    <a:pt x="295" y="43"/>
                  </a:cubicBezTo>
                  <a:cubicBezTo>
                    <a:pt x="295" y="43"/>
                    <a:pt x="295" y="43"/>
                    <a:pt x="295" y="43"/>
                  </a:cubicBezTo>
                  <a:cubicBezTo>
                    <a:pt x="295" y="42"/>
                    <a:pt x="295" y="42"/>
                    <a:pt x="295" y="42"/>
                  </a:cubicBezTo>
                  <a:cubicBezTo>
                    <a:pt x="296" y="41"/>
                    <a:pt x="296" y="41"/>
                    <a:pt x="296" y="41"/>
                  </a:cubicBezTo>
                  <a:cubicBezTo>
                    <a:pt x="297" y="41"/>
                    <a:pt x="297" y="41"/>
                    <a:pt x="297" y="41"/>
                  </a:cubicBezTo>
                  <a:cubicBezTo>
                    <a:pt x="297" y="40"/>
                    <a:pt x="297" y="40"/>
                    <a:pt x="297" y="40"/>
                  </a:cubicBezTo>
                  <a:cubicBezTo>
                    <a:pt x="296" y="39"/>
                    <a:pt x="296" y="39"/>
                    <a:pt x="296" y="39"/>
                  </a:cubicBezTo>
                  <a:cubicBezTo>
                    <a:pt x="295" y="39"/>
                    <a:pt x="295" y="39"/>
                    <a:pt x="295" y="39"/>
                  </a:cubicBezTo>
                  <a:cubicBezTo>
                    <a:pt x="295" y="39"/>
                    <a:pt x="295" y="39"/>
                    <a:pt x="295" y="39"/>
                  </a:cubicBezTo>
                  <a:cubicBezTo>
                    <a:pt x="295" y="39"/>
                    <a:pt x="295" y="39"/>
                    <a:pt x="295" y="39"/>
                  </a:cubicBezTo>
                  <a:cubicBezTo>
                    <a:pt x="294" y="39"/>
                    <a:pt x="294" y="39"/>
                    <a:pt x="294" y="39"/>
                  </a:cubicBezTo>
                  <a:cubicBezTo>
                    <a:pt x="294" y="39"/>
                    <a:pt x="294" y="39"/>
                    <a:pt x="294" y="39"/>
                  </a:cubicBezTo>
                  <a:cubicBezTo>
                    <a:pt x="293" y="39"/>
                    <a:pt x="293" y="39"/>
                    <a:pt x="293" y="39"/>
                  </a:cubicBezTo>
                  <a:cubicBezTo>
                    <a:pt x="292" y="40"/>
                    <a:pt x="292" y="40"/>
                    <a:pt x="292" y="40"/>
                  </a:cubicBezTo>
                  <a:cubicBezTo>
                    <a:pt x="292" y="39"/>
                    <a:pt x="292" y="39"/>
                    <a:pt x="292" y="39"/>
                  </a:cubicBezTo>
                  <a:cubicBezTo>
                    <a:pt x="292" y="39"/>
                    <a:pt x="292" y="39"/>
                    <a:pt x="292" y="39"/>
                  </a:cubicBezTo>
                  <a:cubicBezTo>
                    <a:pt x="294" y="38"/>
                    <a:pt x="294" y="38"/>
                    <a:pt x="294" y="38"/>
                  </a:cubicBezTo>
                  <a:cubicBezTo>
                    <a:pt x="295" y="38"/>
                    <a:pt x="295" y="38"/>
                    <a:pt x="295" y="38"/>
                  </a:cubicBezTo>
                  <a:cubicBezTo>
                    <a:pt x="296" y="37"/>
                    <a:pt x="296" y="37"/>
                    <a:pt x="296" y="37"/>
                  </a:cubicBezTo>
                  <a:cubicBezTo>
                    <a:pt x="297" y="36"/>
                    <a:pt x="297" y="36"/>
                    <a:pt x="297" y="36"/>
                  </a:cubicBezTo>
                  <a:cubicBezTo>
                    <a:pt x="298" y="35"/>
                    <a:pt x="298" y="35"/>
                    <a:pt x="298" y="35"/>
                  </a:cubicBezTo>
                  <a:cubicBezTo>
                    <a:pt x="298" y="33"/>
                    <a:pt x="298" y="33"/>
                    <a:pt x="298" y="33"/>
                  </a:cubicBezTo>
                  <a:cubicBezTo>
                    <a:pt x="298" y="33"/>
                    <a:pt x="298" y="33"/>
                    <a:pt x="298" y="33"/>
                  </a:cubicBezTo>
                  <a:cubicBezTo>
                    <a:pt x="297" y="33"/>
                    <a:pt x="297" y="33"/>
                    <a:pt x="297" y="33"/>
                  </a:cubicBezTo>
                  <a:cubicBezTo>
                    <a:pt x="297" y="34"/>
                    <a:pt x="297" y="34"/>
                    <a:pt x="297" y="34"/>
                  </a:cubicBezTo>
                  <a:cubicBezTo>
                    <a:pt x="296" y="33"/>
                    <a:pt x="296" y="33"/>
                    <a:pt x="296" y="33"/>
                  </a:cubicBezTo>
                  <a:cubicBezTo>
                    <a:pt x="297" y="33"/>
                    <a:pt x="297" y="33"/>
                    <a:pt x="297" y="33"/>
                  </a:cubicBezTo>
                  <a:cubicBezTo>
                    <a:pt x="297" y="33"/>
                    <a:pt x="297" y="33"/>
                    <a:pt x="297" y="33"/>
                  </a:cubicBezTo>
                  <a:cubicBezTo>
                    <a:pt x="298" y="33"/>
                    <a:pt x="298" y="33"/>
                    <a:pt x="298" y="33"/>
                  </a:cubicBezTo>
                  <a:cubicBezTo>
                    <a:pt x="298" y="32"/>
                    <a:pt x="298" y="32"/>
                    <a:pt x="298" y="32"/>
                  </a:cubicBezTo>
                  <a:cubicBezTo>
                    <a:pt x="298" y="31"/>
                    <a:pt x="298" y="31"/>
                    <a:pt x="298" y="31"/>
                  </a:cubicBezTo>
                  <a:cubicBezTo>
                    <a:pt x="299" y="30"/>
                    <a:pt x="299" y="30"/>
                    <a:pt x="299" y="30"/>
                  </a:cubicBezTo>
                  <a:cubicBezTo>
                    <a:pt x="299" y="30"/>
                    <a:pt x="299" y="30"/>
                    <a:pt x="299" y="30"/>
                  </a:cubicBezTo>
                  <a:cubicBezTo>
                    <a:pt x="299" y="29"/>
                    <a:pt x="299" y="29"/>
                    <a:pt x="299" y="29"/>
                  </a:cubicBezTo>
                  <a:cubicBezTo>
                    <a:pt x="299" y="29"/>
                    <a:pt x="299" y="29"/>
                    <a:pt x="299" y="29"/>
                  </a:cubicBezTo>
                  <a:cubicBezTo>
                    <a:pt x="298" y="28"/>
                    <a:pt x="298" y="28"/>
                    <a:pt x="298" y="28"/>
                  </a:cubicBezTo>
                  <a:cubicBezTo>
                    <a:pt x="297" y="29"/>
                    <a:pt x="297" y="29"/>
                    <a:pt x="297" y="29"/>
                  </a:cubicBezTo>
                  <a:cubicBezTo>
                    <a:pt x="296" y="30"/>
                    <a:pt x="296" y="30"/>
                    <a:pt x="296" y="30"/>
                  </a:cubicBezTo>
                  <a:cubicBezTo>
                    <a:pt x="296" y="31"/>
                    <a:pt x="296" y="31"/>
                    <a:pt x="296" y="31"/>
                  </a:cubicBezTo>
                  <a:cubicBezTo>
                    <a:pt x="297" y="32"/>
                    <a:pt x="297" y="32"/>
                    <a:pt x="297" y="32"/>
                  </a:cubicBezTo>
                  <a:cubicBezTo>
                    <a:pt x="296" y="33"/>
                    <a:pt x="296" y="33"/>
                    <a:pt x="296" y="33"/>
                  </a:cubicBezTo>
                  <a:cubicBezTo>
                    <a:pt x="296" y="33"/>
                    <a:pt x="296" y="33"/>
                    <a:pt x="296" y="33"/>
                  </a:cubicBezTo>
                  <a:cubicBezTo>
                    <a:pt x="295" y="33"/>
                    <a:pt x="295" y="33"/>
                    <a:pt x="295" y="33"/>
                  </a:cubicBezTo>
                  <a:cubicBezTo>
                    <a:pt x="295" y="32"/>
                    <a:pt x="295" y="32"/>
                    <a:pt x="295" y="32"/>
                  </a:cubicBezTo>
                  <a:cubicBezTo>
                    <a:pt x="295" y="32"/>
                    <a:pt x="295" y="32"/>
                    <a:pt x="295" y="32"/>
                  </a:cubicBezTo>
                  <a:cubicBezTo>
                    <a:pt x="295" y="31"/>
                    <a:pt x="295" y="31"/>
                    <a:pt x="295" y="31"/>
                  </a:cubicBezTo>
                  <a:cubicBezTo>
                    <a:pt x="296" y="30"/>
                    <a:pt x="296" y="30"/>
                    <a:pt x="296" y="30"/>
                  </a:cubicBezTo>
                  <a:cubicBezTo>
                    <a:pt x="296" y="29"/>
                    <a:pt x="296" y="29"/>
                    <a:pt x="296" y="29"/>
                  </a:cubicBezTo>
                  <a:cubicBezTo>
                    <a:pt x="296" y="29"/>
                    <a:pt x="296" y="29"/>
                    <a:pt x="296" y="29"/>
                  </a:cubicBezTo>
                  <a:cubicBezTo>
                    <a:pt x="296" y="29"/>
                    <a:pt x="296" y="29"/>
                    <a:pt x="296" y="29"/>
                  </a:cubicBezTo>
                  <a:cubicBezTo>
                    <a:pt x="297" y="29"/>
                    <a:pt x="297" y="29"/>
                    <a:pt x="297" y="29"/>
                  </a:cubicBezTo>
                  <a:cubicBezTo>
                    <a:pt x="296" y="28"/>
                    <a:pt x="296" y="28"/>
                    <a:pt x="296" y="28"/>
                  </a:cubicBezTo>
                  <a:cubicBezTo>
                    <a:pt x="296" y="27"/>
                    <a:pt x="296" y="27"/>
                    <a:pt x="296" y="27"/>
                  </a:cubicBezTo>
                  <a:cubicBezTo>
                    <a:pt x="295" y="27"/>
                    <a:pt x="295" y="27"/>
                    <a:pt x="295" y="27"/>
                  </a:cubicBezTo>
                  <a:cubicBezTo>
                    <a:pt x="294" y="27"/>
                    <a:pt x="294" y="27"/>
                    <a:pt x="294" y="27"/>
                  </a:cubicBezTo>
                  <a:cubicBezTo>
                    <a:pt x="294" y="28"/>
                    <a:pt x="294" y="28"/>
                    <a:pt x="294" y="28"/>
                  </a:cubicBezTo>
                  <a:cubicBezTo>
                    <a:pt x="293" y="27"/>
                    <a:pt x="293" y="27"/>
                    <a:pt x="293" y="27"/>
                  </a:cubicBezTo>
                  <a:cubicBezTo>
                    <a:pt x="293" y="27"/>
                    <a:pt x="293" y="27"/>
                    <a:pt x="293" y="27"/>
                  </a:cubicBezTo>
                  <a:cubicBezTo>
                    <a:pt x="293" y="26"/>
                    <a:pt x="293" y="26"/>
                    <a:pt x="293" y="26"/>
                  </a:cubicBezTo>
                  <a:cubicBezTo>
                    <a:pt x="293" y="25"/>
                    <a:pt x="293" y="25"/>
                    <a:pt x="293" y="25"/>
                  </a:cubicBezTo>
                  <a:cubicBezTo>
                    <a:pt x="293" y="23"/>
                    <a:pt x="293" y="23"/>
                    <a:pt x="293" y="23"/>
                  </a:cubicBezTo>
                  <a:cubicBezTo>
                    <a:pt x="293" y="22"/>
                    <a:pt x="293" y="22"/>
                    <a:pt x="293" y="22"/>
                  </a:cubicBezTo>
                  <a:cubicBezTo>
                    <a:pt x="293" y="21"/>
                    <a:pt x="293" y="21"/>
                    <a:pt x="293" y="21"/>
                  </a:cubicBezTo>
                  <a:cubicBezTo>
                    <a:pt x="294" y="20"/>
                    <a:pt x="294" y="20"/>
                    <a:pt x="294" y="20"/>
                  </a:cubicBezTo>
                  <a:cubicBezTo>
                    <a:pt x="293" y="19"/>
                    <a:pt x="293" y="19"/>
                    <a:pt x="293" y="19"/>
                  </a:cubicBezTo>
                  <a:cubicBezTo>
                    <a:pt x="294" y="17"/>
                    <a:pt x="294" y="17"/>
                    <a:pt x="294" y="17"/>
                  </a:cubicBezTo>
                  <a:cubicBezTo>
                    <a:pt x="294" y="16"/>
                    <a:pt x="294" y="16"/>
                    <a:pt x="294" y="16"/>
                  </a:cubicBezTo>
                  <a:cubicBezTo>
                    <a:pt x="293" y="16"/>
                    <a:pt x="293" y="16"/>
                    <a:pt x="293" y="16"/>
                  </a:cubicBezTo>
                  <a:cubicBezTo>
                    <a:pt x="293" y="15"/>
                    <a:pt x="293" y="15"/>
                    <a:pt x="293" y="15"/>
                  </a:cubicBezTo>
                  <a:cubicBezTo>
                    <a:pt x="292" y="14"/>
                    <a:pt x="292" y="14"/>
                    <a:pt x="292" y="14"/>
                  </a:cubicBezTo>
                  <a:cubicBezTo>
                    <a:pt x="292" y="13"/>
                    <a:pt x="292" y="13"/>
                    <a:pt x="292" y="13"/>
                  </a:cubicBezTo>
                  <a:cubicBezTo>
                    <a:pt x="290" y="13"/>
                    <a:pt x="290" y="13"/>
                    <a:pt x="290" y="13"/>
                  </a:cubicBezTo>
                  <a:cubicBezTo>
                    <a:pt x="290" y="13"/>
                    <a:pt x="290" y="13"/>
                    <a:pt x="290" y="13"/>
                  </a:cubicBezTo>
                  <a:cubicBezTo>
                    <a:pt x="290" y="13"/>
                    <a:pt x="290" y="13"/>
                    <a:pt x="290" y="13"/>
                  </a:cubicBezTo>
                  <a:cubicBezTo>
                    <a:pt x="290" y="14"/>
                    <a:pt x="290" y="14"/>
                    <a:pt x="290" y="14"/>
                  </a:cubicBezTo>
                  <a:cubicBezTo>
                    <a:pt x="289" y="13"/>
                    <a:pt x="289" y="13"/>
                    <a:pt x="289" y="13"/>
                  </a:cubicBezTo>
                  <a:cubicBezTo>
                    <a:pt x="288" y="13"/>
                    <a:pt x="288" y="13"/>
                    <a:pt x="288" y="13"/>
                  </a:cubicBezTo>
                  <a:cubicBezTo>
                    <a:pt x="288" y="14"/>
                    <a:pt x="288" y="14"/>
                    <a:pt x="288" y="14"/>
                  </a:cubicBezTo>
                  <a:cubicBezTo>
                    <a:pt x="287" y="15"/>
                    <a:pt x="287" y="15"/>
                    <a:pt x="287" y="15"/>
                  </a:cubicBezTo>
                  <a:cubicBezTo>
                    <a:pt x="288" y="15"/>
                    <a:pt x="288" y="15"/>
                    <a:pt x="288" y="15"/>
                  </a:cubicBezTo>
                  <a:cubicBezTo>
                    <a:pt x="288" y="15"/>
                    <a:pt x="288" y="15"/>
                    <a:pt x="288" y="15"/>
                  </a:cubicBezTo>
                  <a:cubicBezTo>
                    <a:pt x="289" y="15"/>
                    <a:pt x="289" y="15"/>
                    <a:pt x="289" y="15"/>
                  </a:cubicBezTo>
                  <a:cubicBezTo>
                    <a:pt x="290" y="15"/>
                    <a:pt x="290" y="15"/>
                    <a:pt x="290" y="15"/>
                  </a:cubicBezTo>
                  <a:cubicBezTo>
                    <a:pt x="291" y="16"/>
                    <a:pt x="291" y="16"/>
                    <a:pt x="291" y="16"/>
                  </a:cubicBezTo>
                  <a:cubicBezTo>
                    <a:pt x="291" y="16"/>
                    <a:pt x="291" y="16"/>
                    <a:pt x="291" y="16"/>
                  </a:cubicBezTo>
                  <a:cubicBezTo>
                    <a:pt x="291" y="17"/>
                    <a:pt x="291" y="17"/>
                    <a:pt x="291" y="17"/>
                  </a:cubicBezTo>
                  <a:cubicBezTo>
                    <a:pt x="290" y="18"/>
                    <a:pt x="290" y="18"/>
                    <a:pt x="290" y="18"/>
                  </a:cubicBezTo>
                  <a:cubicBezTo>
                    <a:pt x="289" y="18"/>
                    <a:pt x="289" y="18"/>
                    <a:pt x="289" y="18"/>
                  </a:cubicBezTo>
                  <a:cubicBezTo>
                    <a:pt x="288" y="17"/>
                    <a:pt x="288" y="17"/>
                    <a:pt x="288" y="17"/>
                  </a:cubicBezTo>
                  <a:cubicBezTo>
                    <a:pt x="288" y="17"/>
                    <a:pt x="288" y="17"/>
                    <a:pt x="288" y="17"/>
                  </a:cubicBezTo>
                  <a:cubicBezTo>
                    <a:pt x="287" y="17"/>
                    <a:pt x="287" y="17"/>
                    <a:pt x="287" y="17"/>
                  </a:cubicBezTo>
                  <a:cubicBezTo>
                    <a:pt x="287" y="18"/>
                    <a:pt x="287" y="18"/>
                    <a:pt x="287" y="18"/>
                  </a:cubicBezTo>
                  <a:cubicBezTo>
                    <a:pt x="288" y="18"/>
                    <a:pt x="288" y="18"/>
                    <a:pt x="288" y="18"/>
                  </a:cubicBezTo>
                  <a:cubicBezTo>
                    <a:pt x="287" y="19"/>
                    <a:pt x="287" y="19"/>
                    <a:pt x="287" y="19"/>
                  </a:cubicBezTo>
                  <a:cubicBezTo>
                    <a:pt x="286" y="19"/>
                    <a:pt x="286" y="19"/>
                    <a:pt x="286" y="19"/>
                  </a:cubicBezTo>
                  <a:cubicBezTo>
                    <a:pt x="285" y="18"/>
                    <a:pt x="285" y="18"/>
                    <a:pt x="285" y="18"/>
                  </a:cubicBezTo>
                  <a:cubicBezTo>
                    <a:pt x="284" y="18"/>
                    <a:pt x="284" y="18"/>
                    <a:pt x="284" y="18"/>
                  </a:cubicBezTo>
                  <a:cubicBezTo>
                    <a:pt x="283" y="19"/>
                    <a:pt x="283" y="19"/>
                    <a:pt x="283" y="19"/>
                  </a:cubicBezTo>
                  <a:cubicBezTo>
                    <a:pt x="283" y="20"/>
                    <a:pt x="283" y="20"/>
                    <a:pt x="283" y="20"/>
                  </a:cubicBezTo>
                  <a:cubicBezTo>
                    <a:pt x="283" y="20"/>
                    <a:pt x="283" y="20"/>
                    <a:pt x="283" y="20"/>
                  </a:cubicBezTo>
                  <a:cubicBezTo>
                    <a:pt x="284" y="20"/>
                    <a:pt x="284" y="20"/>
                    <a:pt x="284" y="20"/>
                  </a:cubicBezTo>
                  <a:cubicBezTo>
                    <a:pt x="284" y="21"/>
                    <a:pt x="284" y="21"/>
                    <a:pt x="284" y="21"/>
                  </a:cubicBezTo>
                  <a:cubicBezTo>
                    <a:pt x="285" y="22"/>
                    <a:pt x="285" y="22"/>
                    <a:pt x="285" y="22"/>
                  </a:cubicBezTo>
                  <a:cubicBezTo>
                    <a:pt x="285" y="22"/>
                    <a:pt x="285" y="22"/>
                    <a:pt x="285" y="22"/>
                  </a:cubicBezTo>
                  <a:cubicBezTo>
                    <a:pt x="284" y="22"/>
                    <a:pt x="284" y="22"/>
                    <a:pt x="284" y="22"/>
                  </a:cubicBezTo>
                  <a:cubicBezTo>
                    <a:pt x="284" y="23"/>
                    <a:pt x="284" y="23"/>
                    <a:pt x="284" y="23"/>
                  </a:cubicBezTo>
                  <a:cubicBezTo>
                    <a:pt x="285" y="23"/>
                    <a:pt x="285" y="23"/>
                    <a:pt x="285" y="23"/>
                  </a:cubicBezTo>
                  <a:cubicBezTo>
                    <a:pt x="285" y="24"/>
                    <a:pt x="285" y="24"/>
                    <a:pt x="285" y="24"/>
                  </a:cubicBezTo>
                  <a:cubicBezTo>
                    <a:pt x="284" y="24"/>
                    <a:pt x="284" y="24"/>
                    <a:pt x="284" y="24"/>
                  </a:cubicBezTo>
                  <a:cubicBezTo>
                    <a:pt x="283" y="23"/>
                    <a:pt x="283" y="23"/>
                    <a:pt x="283" y="23"/>
                  </a:cubicBezTo>
                  <a:cubicBezTo>
                    <a:pt x="282" y="23"/>
                    <a:pt x="282" y="23"/>
                    <a:pt x="282" y="23"/>
                  </a:cubicBezTo>
                  <a:cubicBezTo>
                    <a:pt x="282" y="23"/>
                    <a:pt x="282" y="23"/>
                    <a:pt x="282" y="23"/>
                  </a:cubicBezTo>
                  <a:cubicBezTo>
                    <a:pt x="281" y="23"/>
                    <a:pt x="281" y="23"/>
                    <a:pt x="281" y="23"/>
                  </a:cubicBezTo>
                  <a:cubicBezTo>
                    <a:pt x="280" y="23"/>
                    <a:pt x="280" y="23"/>
                    <a:pt x="280" y="23"/>
                  </a:cubicBezTo>
                  <a:cubicBezTo>
                    <a:pt x="280" y="24"/>
                    <a:pt x="280" y="24"/>
                    <a:pt x="280" y="24"/>
                  </a:cubicBezTo>
                  <a:cubicBezTo>
                    <a:pt x="280" y="24"/>
                    <a:pt x="280" y="24"/>
                    <a:pt x="280" y="24"/>
                  </a:cubicBezTo>
                  <a:cubicBezTo>
                    <a:pt x="280" y="25"/>
                    <a:pt x="280" y="25"/>
                    <a:pt x="280" y="25"/>
                  </a:cubicBezTo>
                  <a:cubicBezTo>
                    <a:pt x="280" y="25"/>
                    <a:pt x="280" y="25"/>
                    <a:pt x="280" y="25"/>
                  </a:cubicBezTo>
                  <a:cubicBezTo>
                    <a:pt x="280" y="24"/>
                    <a:pt x="280" y="24"/>
                    <a:pt x="280" y="24"/>
                  </a:cubicBezTo>
                  <a:cubicBezTo>
                    <a:pt x="279" y="24"/>
                    <a:pt x="279" y="24"/>
                    <a:pt x="279" y="24"/>
                  </a:cubicBezTo>
                  <a:cubicBezTo>
                    <a:pt x="278" y="24"/>
                    <a:pt x="278" y="24"/>
                    <a:pt x="278" y="24"/>
                  </a:cubicBezTo>
                  <a:cubicBezTo>
                    <a:pt x="278" y="24"/>
                    <a:pt x="278" y="24"/>
                    <a:pt x="278" y="24"/>
                  </a:cubicBezTo>
                  <a:cubicBezTo>
                    <a:pt x="277" y="23"/>
                    <a:pt x="277" y="23"/>
                    <a:pt x="277" y="23"/>
                  </a:cubicBezTo>
                  <a:cubicBezTo>
                    <a:pt x="277" y="23"/>
                    <a:pt x="277" y="23"/>
                    <a:pt x="277" y="23"/>
                  </a:cubicBezTo>
                  <a:cubicBezTo>
                    <a:pt x="276" y="23"/>
                    <a:pt x="276" y="23"/>
                    <a:pt x="276" y="23"/>
                  </a:cubicBezTo>
                  <a:cubicBezTo>
                    <a:pt x="277" y="24"/>
                    <a:pt x="277" y="24"/>
                    <a:pt x="277" y="24"/>
                  </a:cubicBezTo>
                  <a:cubicBezTo>
                    <a:pt x="277" y="25"/>
                    <a:pt x="277" y="25"/>
                    <a:pt x="277" y="25"/>
                  </a:cubicBezTo>
                  <a:cubicBezTo>
                    <a:pt x="277" y="26"/>
                    <a:pt x="277" y="26"/>
                    <a:pt x="277" y="26"/>
                  </a:cubicBezTo>
                  <a:cubicBezTo>
                    <a:pt x="278" y="27"/>
                    <a:pt x="278" y="27"/>
                    <a:pt x="278" y="27"/>
                  </a:cubicBezTo>
                  <a:cubicBezTo>
                    <a:pt x="279" y="27"/>
                    <a:pt x="279" y="27"/>
                    <a:pt x="279" y="27"/>
                  </a:cubicBezTo>
                  <a:cubicBezTo>
                    <a:pt x="279" y="27"/>
                    <a:pt x="279" y="27"/>
                    <a:pt x="279" y="27"/>
                  </a:cubicBezTo>
                  <a:cubicBezTo>
                    <a:pt x="279" y="27"/>
                    <a:pt x="279" y="27"/>
                    <a:pt x="279" y="27"/>
                  </a:cubicBezTo>
                  <a:cubicBezTo>
                    <a:pt x="278" y="27"/>
                    <a:pt x="278" y="27"/>
                    <a:pt x="278" y="27"/>
                  </a:cubicBezTo>
                  <a:cubicBezTo>
                    <a:pt x="279" y="28"/>
                    <a:pt x="279" y="28"/>
                    <a:pt x="279" y="28"/>
                  </a:cubicBezTo>
                  <a:cubicBezTo>
                    <a:pt x="279" y="29"/>
                    <a:pt x="279" y="29"/>
                    <a:pt x="279" y="29"/>
                  </a:cubicBezTo>
                  <a:cubicBezTo>
                    <a:pt x="280" y="29"/>
                    <a:pt x="280" y="29"/>
                    <a:pt x="280" y="29"/>
                  </a:cubicBezTo>
                  <a:cubicBezTo>
                    <a:pt x="281" y="29"/>
                    <a:pt x="281" y="29"/>
                    <a:pt x="281" y="29"/>
                  </a:cubicBezTo>
                  <a:cubicBezTo>
                    <a:pt x="282" y="28"/>
                    <a:pt x="282" y="28"/>
                    <a:pt x="282" y="28"/>
                  </a:cubicBezTo>
                  <a:cubicBezTo>
                    <a:pt x="282" y="29"/>
                    <a:pt x="282" y="29"/>
                    <a:pt x="282" y="29"/>
                  </a:cubicBezTo>
                  <a:cubicBezTo>
                    <a:pt x="282" y="29"/>
                    <a:pt x="282" y="29"/>
                    <a:pt x="282" y="29"/>
                  </a:cubicBezTo>
                  <a:cubicBezTo>
                    <a:pt x="282" y="30"/>
                    <a:pt x="282" y="30"/>
                    <a:pt x="282" y="30"/>
                  </a:cubicBezTo>
                  <a:cubicBezTo>
                    <a:pt x="281" y="31"/>
                    <a:pt x="281" y="31"/>
                    <a:pt x="281" y="31"/>
                  </a:cubicBezTo>
                  <a:cubicBezTo>
                    <a:pt x="281" y="31"/>
                    <a:pt x="281" y="31"/>
                    <a:pt x="281" y="31"/>
                  </a:cubicBezTo>
                  <a:cubicBezTo>
                    <a:pt x="280" y="30"/>
                    <a:pt x="280" y="30"/>
                    <a:pt x="280" y="30"/>
                  </a:cubicBezTo>
                  <a:cubicBezTo>
                    <a:pt x="277" y="30"/>
                    <a:pt x="277" y="30"/>
                    <a:pt x="277" y="30"/>
                  </a:cubicBezTo>
                  <a:cubicBezTo>
                    <a:pt x="276" y="28"/>
                    <a:pt x="276" y="28"/>
                    <a:pt x="276" y="28"/>
                  </a:cubicBezTo>
                  <a:cubicBezTo>
                    <a:pt x="276" y="28"/>
                    <a:pt x="276" y="28"/>
                    <a:pt x="276" y="28"/>
                  </a:cubicBezTo>
                  <a:cubicBezTo>
                    <a:pt x="275" y="28"/>
                    <a:pt x="275" y="28"/>
                    <a:pt x="275" y="28"/>
                  </a:cubicBezTo>
                  <a:cubicBezTo>
                    <a:pt x="275" y="28"/>
                    <a:pt x="275" y="28"/>
                    <a:pt x="275" y="28"/>
                  </a:cubicBezTo>
                  <a:cubicBezTo>
                    <a:pt x="275" y="29"/>
                    <a:pt x="275" y="29"/>
                    <a:pt x="275" y="29"/>
                  </a:cubicBezTo>
                  <a:cubicBezTo>
                    <a:pt x="275" y="29"/>
                    <a:pt x="275" y="29"/>
                    <a:pt x="275" y="29"/>
                  </a:cubicBezTo>
                  <a:cubicBezTo>
                    <a:pt x="274" y="29"/>
                    <a:pt x="274" y="29"/>
                    <a:pt x="274" y="29"/>
                  </a:cubicBezTo>
                  <a:cubicBezTo>
                    <a:pt x="275" y="31"/>
                    <a:pt x="275" y="31"/>
                    <a:pt x="275" y="31"/>
                  </a:cubicBezTo>
                  <a:cubicBezTo>
                    <a:pt x="274" y="31"/>
                    <a:pt x="274" y="31"/>
                    <a:pt x="274" y="31"/>
                  </a:cubicBezTo>
                  <a:cubicBezTo>
                    <a:pt x="274" y="31"/>
                    <a:pt x="274" y="31"/>
                    <a:pt x="274" y="31"/>
                  </a:cubicBezTo>
                  <a:cubicBezTo>
                    <a:pt x="274" y="32"/>
                    <a:pt x="274" y="32"/>
                    <a:pt x="274" y="32"/>
                  </a:cubicBezTo>
                  <a:cubicBezTo>
                    <a:pt x="273" y="32"/>
                    <a:pt x="273" y="32"/>
                    <a:pt x="273" y="32"/>
                  </a:cubicBezTo>
                  <a:cubicBezTo>
                    <a:pt x="273" y="34"/>
                    <a:pt x="273" y="34"/>
                    <a:pt x="273" y="34"/>
                  </a:cubicBezTo>
                  <a:cubicBezTo>
                    <a:pt x="274" y="34"/>
                    <a:pt x="274" y="34"/>
                    <a:pt x="274" y="34"/>
                  </a:cubicBezTo>
                  <a:cubicBezTo>
                    <a:pt x="275" y="34"/>
                    <a:pt x="275" y="34"/>
                    <a:pt x="275" y="34"/>
                  </a:cubicBezTo>
                  <a:cubicBezTo>
                    <a:pt x="276" y="35"/>
                    <a:pt x="276" y="35"/>
                    <a:pt x="276" y="35"/>
                  </a:cubicBezTo>
                  <a:cubicBezTo>
                    <a:pt x="277" y="35"/>
                    <a:pt x="277" y="35"/>
                    <a:pt x="277" y="35"/>
                  </a:cubicBezTo>
                  <a:cubicBezTo>
                    <a:pt x="277" y="35"/>
                    <a:pt x="277" y="35"/>
                    <a:pt x="277" y="35"/>
                  </a:cubicBezTo>
                  <a:cubicBezTo>
                    <a:pt x="276" y="35"/>
                    <a:pt x="276" y="35"/>
                    <a:pt x="276" y="35"/>
                  </a:cubicBezTo>
                  <a:cubicBezTo>
                    <a:pt x="275" y="35"/>
                    <a:pt x="275" y="35"/>
                    <a:pt x="275" y="35"/>
                  </a:cubicBezTo>
                  <a:cubicBezTo>
                    <a:pt x="274" y="35"/>
                    <a:pt x="274" y="35"/>
                    <a:pt x="274" y="35"/>
                  </a:cubicBezTo>
                  <a:cubicBezTo>
                    <a:pt x="273" y="35"/>
                    <a:pt x="273" y="35"/>
                    <a:pt x="273" y="35"/>
                  </a:cubicBezTo>
                  <a:cubicBezTo>
                    <a:pt x="272" y="35"/>
                    <a:pt x="272" y="35"/>
                    <a:pt x="272" y="35"/>
                  </a:cubicBezTo>
                  <a:cubicBezTo>
                    <a:pt x="271" y="36"/>
                    <a:pt x="271" y="36"/>
                    <a:pt x="271" y="36"/>
                  </a:cubicBezTo>
                  <a:cubicBezTo>
                    <a:pt x="271" y="37"/>
                    <a:pt x="271" y="37"/>
                    <a:pt x="271" y="37"/>
                  </a:cubicBezTo>
                  <a:cubicBezTo>
                    <a:pt x="272" y="37"/>
                    <a:pt x="272" y="37"/>
                    <a:pt x="272" y="37"/>
                  </a:cubicBezTo>
                  <a:cubicBezTo>
                    <a:pt x="271" y="38"/>
                    <a:pt x="271" y="38"/>
                    <a:pt x="271" y="38"/>
                  </a:cubicBezTo>
                  <a:cubicBezTo>
                    <a:pt x="271" y="38"/>
                    <a:pt x="271" y="38"/>
                    <a:pt x="271" y="38"/>
                  </a:cubicBezTo>
                  <a:cubicBezTo>
                    <a:pt x="271" y="39"/>
                    <a:pt x="271" y="39"/>
                    <a:pt x="271" y="39"/>
                  </a:cubicBezTo>
                  <a:cubicBezTo>
                    <a:pt x="271" y="39"/>
                    <a:pt x="271" y="39"/>
                    <a:pt x="271" y="39"/>
                  </a:cubicBezTo>
                  <a:cubicBezTo>
                    <a:pt x="272" y="39"/>
                    <a:pt x="272" y="39"/>
                    <a:pt x="272" y="39"/>
                  </a:cubicBezTo>
                  <a:cubicBezTo>
                    <a:pt x="273" y="39"/>
                    <a:pt x="273" y="39"/>
                    <a:pt x="273" y="39"/>
                  </a:cubicBezTo>
                  <a:cubicBezTo>
                    <a:pt x="274" y="38"/>
                    <a:pt x="274" y="38"/>
                    <a:pt x="274" y="38"/>
                  </a:cubicBezTo>
                  <a:cubicBezTo>
                    <a:pt x="274" y="38"/>
                    <a:pt x="274" y="38"/>
                    <a:pt x="274" y="38"/>
                  </a:cubicBezTo>
                  <a:cubicBezTo>
                    <a:pt x="274" y="39"/>
                    <a:pt x="274" y="39"/>
                    <a:pt x="274" y="39"/>
                  </a:cubicBezTo>
                  <a:cubicBezTo>
                    <a:pt x="273" y="39"/>
                    <a:pt x="273" y="39"/>
                    <a:pt x="273" y="39"/>
                  </a:cubicBezTo>
                  <a:cubicBezTo>
                    <a:pt x="273" y="40"/>
                    <a:pt x="273" y="40"/>
                    <a:pt x="273" y="40"/>
                  </a:cubicBezTo>
                  <a:cubicBezTo>
                    <a:pt x="273" y="40"/>
                    <a:pt x="273" y="40"/>
                    <a:pt x="273" y="40"/>
                  </a:cubicBezTo>
                  <a:cubicBezTo>
                    <a:pt x="274" y="40"/>
                    <a:pt x="274" y="40"/>
                    <a:pt x="274" y="40"/>
                  </a:cubicBezTo>
                  <a:cubicBezTo>
                    <a:pt x="275" y="40"/>
                    <a:pt x="275" y="40"/>
                    <a:pt x="275" y="40"/>
                  </a:cubicBezTo>
                  <a:cubicBezTo>
                    <a:pt x="275" y="40"/>
                    <a:pt x="275" y="40"/>
                    <a:pt x="275" y="40"/>
                  </a:cubicBezTo>
                  <a:cubicBezTo>
                    <a:pt x="276" y="39"/>
                    <a:pt x="276" y="39"/>
                    <a:pt x="276" y="39"/>
                  </a:cubicBezTo>
                  <a:cubicBezTo>
                    <a:pt x="276" y="40"/>
                    <a:pt x="276" y="40"/>
                    <a:pt x="276" y="40"/>
                  </a:cubicBezTo>
                  <a:cubicBezTo>
                    <a:pt x="275" y="40"/>
                    <a:pt x="275" y="40"/>
                    <a:pt x="275" y="40"/>
                  </a:cubicBezTo>
                  <a:cubicBezTo>
                    <a:pt x="276" y="40"/>
                    <a:pt x="276" y="40"/>
                    <a:pt x="276" y="40"/>
                  </a:cubicBezTo>
                  <a:cubicBezTo>
                    <a:pt x="277" y="40"/>
                    <a:pt x="277" y="40"/>
                    <a:pt x="277" y="40"/>
                  </a:cubicBezTo>
                  <a:cubicBezTo>
                    <a:pt x="278" y="41"/>
                    <a:pt x="278" y="41"/>
                    <a:pt x="278" y="41"/>
                  </a:cubicBezTo>
                  <a:cubicBezTo>
                    <a:pt x="277" y="41"/>
                    <a:pt x="277" y="41"/>
                    <a:pt x="277" y="41"/>
                  </a:cubicBezTo>
                  <a:cubicBezTo>
                    <a:pt x="277" y="41"/>
                    <a:pt x="277" y="41"/>
                    <a:pt x="277" y="41"/>
                  </a:cubicBezTo>
                  <a:cubicBezTo>
                    <a:pt x="277" y="42"/>
                    <a:pt x="277" y="42"/>
                    <a:pt x="277" y="42"/>
                  </a:cubicBezTo>
                  <a:cubicBezTo>
                    <a:pt x="278" y="41"/>
                    <a:pt x="278" y="41"/>
                    <a:pt x="278" y="41"/>
                  </a:cubicBezTo>
                  <a:cubicBezTo>
                    <a:pt x="279" y="42"/>
                    <a:pt x="279" y="42"/>
                    <a:pt x="279" y="42"/>
                  </a:cubicBezTo>
                  <a:cubicBezTo>
                    <a:pt x="282" y="42"/>
                    <a:pt x="282" y="42"/>
                    <a:pt x="282" y="42"/>
                  </a:cubicBezTo>
                  <a:cubicBezTo>
                    <a:pt x="282" y="43"/>
                    <a:pt x="282" y="43"/>
                    <a:pt x="282" y="43"/>
                  </a:cubicBezTo>
                  <a:cubicBezTo>
                    <a:pt x="280" y="43"/>
                    <a:pt x="280" y="43"/>
                    <a:pt x="280" y="43"/>
                  </a:cubicBezTo>
                  <a:cubicBezTo>
                    <a:pt x="279" y="43"/>
                    <a:pt x="279" y="43"/>
                    <a:pt x="279" y="43"/>
                  </a:cubicBezTo>
                  <a:cubicBezTo>
                    <a:pt x="278" y="42"/>
                    <a:pt x="278" y="42"/>
                    <a:pt x="278" y="42"/>
                  </a:cubicBezTo>
                  <a:cubicBezTo>
                    <a:pt x="277" y="42"/>
                    <a:pt x="277" y="42"/>
                    <a:pt x="277" y="42"/>
                  </a:cubicBezTo>
                  <a:cubicBezTo>
                    <a:pt x="277" y="43"/>
                    <a:pt x="277" y="43"/>
                    <a:pt x="277" y="43"/>
                  </a:cubicBezTo>
                  <a:cubicBezTo>
                    <a:pt x="278" y="43"/>
                    <a:pt x="278" y="43"/>
                    <a:pt x="278" y="43"/>
                  </a:cubicBezTo>
                  <a:cubicBezTo>
                    <a:pt x="280" y="44"/>
                    <a:pt x="280" y="44"/>
                    <a:pt x="280" y="44"/>
                  </a:cubicBezTo>
                  <a:cubicBezTo>
                    <a:pt x="281" y="44"/>
                    <a:pt x="281" y="44"/>
                    <a:pt x="281" y="44"/>
                  </a:cubicBezTo>
                  <a:cubicBezTo>
                    <a:pt x="282" y="44"/>
                    <a:pt x="282" y="44"/>
                    <a:pt x="282" y="44"/>
                  </a:cubicBezTo>
                  <a:cubicBezTo>
                    <a:pt x="280" y="44"/>
                    <a:pt x="280" y="44"/>
                    <a:pt x="280" y="44"/>
                  </a:cubicBezTo>
                  <a:cubicBezTo>
                    <a:pt x="279" y="44"/>
                    <a:pt x="279" y="44"/>
                    <a:pt x="279" y="44"/>
                  </a:cubicBezTo>
                  <a:cubicBezTo>
                    <a:pt x="278" y="44"/>
                    <a:pt x="278" y="44"/>
                    <a:pt x="278" y="44"/>
                  </a:cubicBezTo>
                  <a:cubicBezTo>
                    <a:pt x="277" y="44"/>
                    <a:pt x="277" y="44"/>
                    <a:pt x="277" y="44"/>
                  </a:cubicBezTo>
                  <a:cubicBezTo>
                    <a:pt x="276" y="43"/>
                    <a:pt x="276" y="43"/>
                    <a:pt x="276" y="43"/>
                  </a:cubicBezTo>
                  <a:cubicBezTo>
                    <a:pt x="275" y="43"/>
                    <a:pt x="275" y="43"/>
                    <a:pt x="275" y="43"/>
                  </a:cubicBezTo>
                  <a:cubicBezTo>
                    <a:pt x="274" y="42"/>
                    <a:pt x="274" y="42"/>
                    <a:pt x="274" y="42"/>
                  </a:cubicBezTo>
                  <a:cubicBezTo>
                    <a:pt x="273" y="42"/>
                    <a:pt x="273" y="42"/>
                    <a:pt x="273" y="42"/>
                  </a:cubicBezTo>
                  <a:cubicBezTo>
                    <a:pt x="273" y="43"/>
                    <a:pt x="273" y="43"/>
                    <a:pt x="273" y="43"/>
                  </a:cubicBezTo>
                  <a:cubicBezTo>
                    <a:pt x="272" y="43"/>
                    <a:pt x="272" y="43"/>
                    <a:pt x="272" y="43"/>
                  </a:cubicBezTo>
                  <a:cubicBezTo>
                    <a:pt x="271" y="43"/>
                    <a:pt x="271" y="43"/>
                    <a:pt x="271" y="43"/>
                  </a:cubicBezTo>
                  <a:cubicBezTo>
                    <a:pt x="271" y="45"/>
                    <a:pt x="271" y="45"/>
                    <a:pt x="271" y="45"/>
                  </a:cubicBezTo>
                  <a:cubicBezTo>
                    <a:pt x="272" y="46"/>
                    <a:pt x="272" y="46"/>
                    <a:pt x="272" y="46"/>
                  </a:cubicBezTo>
                  <a:cubicBezTo>
                    <a:pt x="272" y="47"/>
                    <a:pt x="272" y="47"/>
                    <a:pt x="272" y="47"/>
                  </a:cubicBezTo>
                  <a:cubicBezTo>
                    <a:pt x="271" y="47"/>
                    <a:pt x="271" y="47"/>
                    <a:pt x="271" y="47"/>
                  </a:cubicBezTo>
                  <a:cubicBezTo>
                    <a:pt x="271" y="46"/>
                    <a:pt x="271" y="46"/>
                    <a:pt x="271" y="46"/>
                  </a:cubicBezTo>
                  <a:cubicBezTo>
                    <a:pt x="270" y="46"/>
                    <a:pt x="270" y="46"/>
                    <a:pt x="270" y="46"/>
                  </a:cubicBezTo>
                  <a:cubicBezTo>
                    <a:pt x="270" y="47"/>
                    <a:pt x="270" y="47"/>
                    <a:pt x="270" y="47"/>
                  </a:cubicBezTo>
                  <a:cubicBezTo>
                    <a:pt x="270" y="48"/>
                    <a:pt x="270" y="48"/>
                    <a:pt x="270" y="48"/>
                  </a:cubicBezTo>
                  <a:cubicBezTo>
                    <a:pt x="270" y="49"/>
                    <a:pt x="270" y="49"/>
                    <a:pt x="270" y="49"/>
                  </a:cubicBezTo>
                  <a:cubicBezTo>
                    <a:pt x="271" y="48"/>
                    <a:pt x="271" y="48"/>
                    <a:pt x="271" y="48"/>
                  </a:cubicBezTo>
                  <a:cubicBezTo>
                    <a:pt x="271" y="48"/>
                    <a:pt x="271" y="48"/>
                    <a:pt x="271" y="48"/>
                  </a:cubicBezTo>
                  <a:cubicBezTo>
                    <a:pt x="272" y="49"/>
                    <a:pt x="272" y="49"/>
                    <a:pt x="272" y="49"/>
                  </a:cubicBezTo>
                  <a:cubicBezTo>
                    <a:pt x="273" y="49"/>
                    <a:pt x="273" y="49"/>
                    <a:pt x="273" y="49"/>
                  </a:cubicBezTo>
                  <a:cubicBezTo>
                    <a:pt x="272" y="50"/>
                    <a:pt x="272" y="50"/>
                    <a:pt x="272" y="50"/>
                  </a:cubicBezTo>
                  <a:cubicBezTo>
                    <a:pt x="271" y="50"/>
                    <a:pt x="271" y="50"/>
                    <a:pt x="271" y="50"/>
                  </a:cubicBezTo>
                  <a:cubicBezTo>
                    <a:pt x="271" y="49"/>
                    <a:pt x="271" y="49"/>
                    <a:pt x="271" y="49"/>
                  </a:cubicBezTo>
                  <a:cubicBezTo>
                    <a:pt x="269" y="49"/>
                    <a:pt x="269" y="49"/>
                    <a:pt x="269" y="49"/>
                  </a:cubicBezTo>
                  <a:cubicBezTo>
                    <a:pt x="269" y="51"/>
                    <a:pt x="269" y="51"/>
                    <a:pt x="269" y="51"/>
                  </a:cubicBezTo>
                  <a:cubicBezTo>
                    <a:pt x="270" y="51"/>
                    <a:pt x="270" y="51"/>
                    <a:pt x="270" y="51"/>
                  </a:cubicBezTo>
                  <a:cubicBezTo>
                    <a:pt x="270" y="51"/>
                    <a:pt x="270" y="51"/>
                    <a:pt x="270" y="51"/>
                  </a:cubicBezTo>
                  <a:cubicBezTo>
                    <a:pt x="270" y="51"/>
                    <a:pt x="270" y="51"/>
                    <a:pt x="270" y="51"/>
                  </a:cubicBezTo>
                  <a:cubicBezTo>
                    <a:pt x="270" y="53"/>
                    <a:pt x="270" y="53"/>
                    <a:pt x="270" y="53"/>
                  </a:cubicBezTo>
                  <a:cubicBezTo>
                    <a:pt x="270" y="53"/>
                    <a:pt x="270" y="53"/>
                    <a:pt x="270" y="53"/>
                  </a:cubicBezTo>
                  <a:cubicBezTo>
                    <a:pt x="271" y="53"/>
                    <a:pt x="271" y="53"/>
                    <a:pt x="271" y="53"/>
                  </a:cubicBezTo>
                  <a:cubicBezTo>
                    <a:pt x="271" y="54"/>
                    <a:pt x="271" y="54"/>
                    <a:pt x="271" y="54"/>
                  </a:cubicBezTo>
                  <a:cubicBezTo>
                    <a:pt x="272" y="54"/>
                    <a:pt x="272" y="54"/>
                    <a:pt x="272" y="54"/>
                  </a:cubicBezTo>
                  <a:cubicBezTo>
                    <a:pt x="274" y="56"/>
                    <a:pt x="274" y="56"/>
                    <a:pt x="274" y="56"/>
                  </a:cubicBezTo>
                  <a:cubicBezTo>
                    <a:pt x="275" y="55"/>
                    <a:pt x="275" y="55"/>
                    <a:pt x="275" y="55"/>
                  </a:cubicBezTo>
                  <a:cubicBezTo>
                    <a:pt x="275" y="55"/>
                    <a:pt x="275" y="55"/>
                    <a:pt x="275" y="55"/>
                  </a:cubicBezTo>
                  <a:cubicBezTo>
                    <a:pt x="275" y="54"/>
                    <a:pt x="275" y="54"/>
                    <a:pt x="275" y="54"/>
                  </a:cubicBezTo>
                  <a:cubicBezTo>
                    <a:pt x="276" y="54"/>
                    <a:pt x="276" y="54"/>
                    <a:pt x="276" y="54"/>
                  </a:cubicBezTo>
                  <a:cubicBezTo>
                    <a:pt x="277" y="55"/>
                    <a:pt x="277" y="55"/>
                    <a:pt x="277" y="55"/>
                  </a:cubicBezTo>
                  <a:cubicBezTo>
                    <a:pt x="276" y="55"/>
                    <a:pt x="276" y="55"/>
                    <a:pt x="276" y="55"/>
                  </a:cubicBezTo>
                  <a:cubicBezTo>
                    <a:pt x="276" y="56"/>
                    <a:pt x="276" y="56"/>
                    <a:pt x="276" y="56"/>
                  </a:cubicBezTo>
                  <a:cubicBezTo>
                    <a:pt x="277" y="56"/>
                    <a:pt x="277" y="56"/>
                    <a:pt x="277" y="56"/>
                  </a:cubicBezTo>
                  <a:cubicBezTo>
                    <a:pt x="278" y="54"/>
                    <a:pt x="278" y="54"/>
                    <a:pt x="278" y="54"/>
                  </a:cubicBezTo>
                  <a:cubicBezTo>
                    <a:pt x="278" y="52"/>
                    <a:pt x="278" y="52"/>
                    <a:pt x="278" y="52"/>
                  </a:cubicBezTo>
                  <a:cubicBezTo>
                    <a:pt x="278" y="51"/>
                    <a:pt x="278" y="51"/>
                    <a:pt x="278" y="51"/>
                  </a:cubicBezTo>
                  <a:cubicBezTo>
                    <a:pt x="279" y="50"/>
                    <a:pt x="279" y="50"/>
                    <a:pt x="279" y="50"/>
                  </a:cubicBezTo>
                  <a:cubicBezTo>
                    <a:pt x="279" y="50"/>
                    <a:pt x="279" y="50"/>
                    <a:pt x="279" y="50"/>
                  </a:cubicBezTo>
                  <a:cubicBezTo>
                    <a:pt x="279" y="51"/>
                    <a:pt x="279" y="51"/>
                    <a:pt x="279" y="51"/>
                  </a:cubicBezTo>
                  <a:cubicBezTo>
                    <a:pt x="278" y="52"/>
                    <a:pt x="278" y="52"/>
                    <a:pt x="278" y="52"/>
                  </a:cubicBezTo>
                  <a:cubicBezTo>
                    <a:pt x="278" y="53"/>
                    <a:pt x="278" y="53"/>
                    <a:pt x="278" y="53"/>
                  </a:cubicBezTo>
                  <a:cubicBezTo>
                    <a:pt x="278" y="54"/>
                    <a:pt x="278" y="54"/>
                    <a:pt x="278" y="54"/>
                  </a:cubicBezTo>
                  <a:cubicBezTo>
                    <a:pt x="278" y="55"/>
                    <a:pt x="278" y="55"/>
                    <a:pt x="278" y="55"/>
                  </a:cubicBezTo>
                  <a:cubicBezTo>
                    <a:pt x="278" y="56"/>
                    <a:pt x="278" y="56"/>
                    <a:pt x="278" y="56"/>
                  </a:cubicBezTo>
                  <a:cubicBezTo>
                    <a:pt x="278" y="57"/>
                    <a:pt x="278" y="57"/>
                    <a:pt x="278" y="57"/>
                  </a:cubicBezTo>
                  <a:cubicBezTo>
                    <a:pt x="278" y="57"/>
                    <a:pt x="278" y="57"/>
                    <a:pt x="278" y="57"/>
                  </a:cubicBezTo>
                  <a:close/>
                  <a:moveTo>
                    <a:pt x="281" y="22"/>
                  </a:moveTo>
                  <a:cubicBezTo>
                    <a:pt x="281" y="21"/>
                    <a:pt x="281" y="21"/>
                    <a:pt x="281" y="21"/>
                  </a:cubicBezTo>
                  <a:cubicBezTo>
                    <a:pt x="281" y="21"/>
                    <a:pt x="281" y="21"/>
                    <a:pt x="281" y="21"/>
                  </a:cubicBezTo>
                  <a:cubicBezTo>
                    <a:pt x="282" y="22"/>
                    <a:pt x="282" y="22"/>
                    <a:pt x="282" y="22"/>
                  </a:cubicBezTo>
                  <a:cubicBezTo>
                    <a:pt x="282" y="22"/>
                    <a:pt x="282" y="22"/>
                    <a:pt x="282" y="22"/>
                  </a:cubicBezTo>
                  <a:cubicBezTo>
                    <a:pt x="283" y="22"/>
                    <a:pt x="283" y="22"/>
                    <a:pt x="283" y="22"/>
                  </a:cubicBezTo>
                  <a:cubicBezTo>
                    <a:pt x="282" y="22"/>
                    <a:pt x="282" y="22"/>
                    <a:pt x="282" y="22"/>
                  </a:cubicBezTo>
                  <a:cubicBezTo>
                    <a:pt x="282" y="22"/>
                    <a:pt x="282" y="22"/>
                    <a:pt x="282" y="22"/>
                  </a:cubicBezTo>
                  <a:cubicBezTo>
                    <a:pt x="281" y="22"/>
                    <a:pt x="281" y="22"/>
                    <a:pt x="281" y="22"/>
                  </a:cubicBezTo>
                  <a:cubicBezTo>
                    <a:pt x="281" y="22"/>
                    <a:pt x="281" y="22"/>
                    <a:pt x="281" y="22"/>
                  </a:cubicBezTo>
                  <a:close/>
                  <a:moveTo>
                    <a:pt x="281" y="57"/>
                  </a:moveTo>
                  <a:cubicBezTo>
                    <a:pt x="281" y="56"/>
                    <a:pt x="281" y="56"/>
                    <a:pt x="281" y="56"/>
                  </a:cubicBezTo>
                  <a:cubicBezTo>
                    <a:pt x="282" y="55"/>
                    <a:pt x="282" y="55"/>
                    <a:pt x="282" y="55"/>
                  </a:cubicBezTo>
                  <a:cubicBezTo>
                    <a:pt x="282" y="55"/>
                    <a:pt x="282" y="55"/>
                    <a:pt x="282" y="55"/>
                  </a:cubicBezTo>
                  <a:cubicBezTo>
                    <a:pt x="283" y="55"/>
                    <a:pt x="283" y="55"/>
                    <a:pt x="283" y="55"/>
                  </a:cubicBezTo>
                  <a:cubicBezTo>
                    <a:pt x="283" y="55"/>
                    <a:pt x="283" y="55"/>
                    <a:pt x="283" y="55"/>
                  </a:cubicBezTo>
                  <a:cubicBezTo>
                    <a:pt x="283" y="55"/>
                    <a:pt x="283" y="55"/>
                    <a:pt x="283" y="55"/>
                  </a:cubicBezTo>
                  <a:cubicBezTo>
                    <a:pt x="282" y="56"/>
                    <a:pt x="282" y="56"/>
                    <a:pt x="282" y="56"/>
                  </a:cubicBezTo>
                  <a:cubicBezTo>
                    <a:pt x="282" y="57"/>
                    <a:pt x="282" y="57"/>
                    <a:pt x="282" y="57"/>
                  </a:cubicBezTo>
                  <a:cubicBezTo>
                    <a:pt x="281" y="57"/>
                    <a:pt x="281" y="57"/>
                    <a:pt x="281" y="57"/>
                  </a:cubicBezTo>
                  <a:close/>
                  <a:moveTo>
                    <a:pt x="290" y="49"/>
                  </a:moveTo>
                  <a:cubicBezTo>
                    <a:pt x="291" y="48"/>
                    <a:pt x="291" y="48"/>
                    <a:pt x="291" y="48"/>
                  </a:cubicBezTo>
                  <a:cubicBezTo>
                    <a:pt x="292" y="48"/>
                    <a:pt x="292" y="48"/>
                    <a:pt x="292" y="48"/>
                  </a:cubicBezTo>
                  <a:cubicBezTo>
                    <a:pt x="293" y="47"/>
                    <a:pt x="293" y="47"/>
                    <a:pt x="293" y="47"/>
                  </a:cubicBezTo>
                  <a:cubicBezTo>
                    <a:pt x="294" y="48"/>
                    <a:pt x="294" y="48"/>
                    <a:pt x="294" y="48"/>
                  </a:cubicBezTo>
                  <a:cubicBezTo>
                    <a:pt x="295" y="48"/>
                    <a:pt x="295" y="48"/>
                    <a:pt x="295" y="48"/>
                  </a:cubicBezTo>
                  <a:cubicBezTo>
                    <a:pt x="294" y="49"/>
                    <a:pt x="294" y="49"/>
                    <a:pt x="294" y="49"/>
                  </a:cubicBezTo>
                  <a:cubicBezTo>
                    <a:pt x="293" y="49"/>
                    <a:pt x="293" y="49"/>
                    <a:pt x="293" y="49"/>
                  </a:cubicBezTo>
                  <a:cubicBezTo>
                    <a:pt x="292" y="49"/>
                    <a:pt x="292" y="49"/>
                    <a:pt x="292" y="49"/>
                  </a:cubicBezTo>
                  <a:cubicBezTo>
                    <a:pt x="291" y="50"/>
                    <a:pt x="291" y="50"/>
                    <a:pt x="291" y="50"/>
                  </a:cubicBezTo>
                  <a:cubicBezTo>
                    <a:pt x="291" y="49"/>
                    <a:pt x="291" y="49"/>
                    <a:pt x="291" y="49"/>
                  </a:cubicBezTo>
                  <a:cubicBezTo>
                    <a:pt x="290" y="49"/>
                    <a:pt x="290" y="49"/>
                    <a:pt x="290" y="49"/>
                  </a:cubicBezTo>
                  <a:close/>
                  <a:moveTo>
                    <a:pt x="357" y="2"/>
                  </a:moveTo>
                  <a:cubicBezTo>
                    <a:pt x="357" y="1"/>
                    <a:pt x="357" y="1"/>
                    <a:pt x="357" y="1"/>
                  </a:cubicBezTo>
                  <a:cubicBezTo>
                    <a:pt x="358" y="1"/>
                    <a:pt x="358" y="1"/>
                    <a:pt x="358" y="1"/>
                  </a:cubicBezTo>
                  <a:cubicBezTo>
                    <a:pt x="358" y="2"/>
                    <a:pt x="358" y="2"/>
                    <a:pt x="358" y="2"/>
                  </a:cubicBezTo>
                  <a:cubicBezTo>
                    <a:pt x="358" y="2"/>
                    <a:pt x="358" y="2"/>
                    <a:pt x="358" y="2"/>
                  </a:cubicBezTo>
                  <a:cubicBezTo>
                    <a:pt x="357" y="2"/>
                    <a:pt x="357" y="2"/>
                    <a:pt x="357" y="2"/>
                  </a:cubicBezTo>
                  <a:close/>
                  <a:moveTo>
                    <a:pt x="325" y="58"/>
                  </a:moveTo>
                  <a:cubicBezTo>
                    <a:pt x="325" y="59"/>
                    <a:pt x="325" y="59"/>
                    <a:pt x="325" y="59"/>
                  </a:cubicBezTo>
                  <a:cubicBezTo>
                    <a:pt x="325" y="59"/>
                    <a:pt x="325" y="59"/>
                    <a:pt x="325" y="59"/>
                  </a:cubicBezTo>
                  <a:cubicBezTo>
                    <a:pt x="326" y="59"/>
                    <a:pt x="326" y="59"/>
                    <a:pt x="326" y="59"/>
                  </a:cubicBezTo>
                  <a:cubicBezTo>
                    <a:pt x="326" y="59"/>
                    <a:pt x="326" y="59"/>
                    <a:pt x="326" y="59"/>
                  </a:cubicBezTo>
                  <a:cubicBezTo>
                    <a:pt x="325" y="58"/>
                    <a:pt x="325" y="58"/>
                    <a:pt x="325" y="58"/>
                  </a:cubicBezTo>
                  <a:cubicBezTo>
                    <a:pt x="325" y="58"/>
                    <a:pt x="325" y="58"/>
                    <a:pt x="325" y="58"/>
                  </a:cubicBezTo>
                  <a:close/>
                  <a:moveTo>
                    <a:pt x="309" y="67"/>
                  </a:moveTo>
                  <a:cubicBezTo>
                    <a:pt x="309" y="68"/>
                    <a:pt x="309" y="68"/>
                    <a:pt x="309" y="68"/>
                  </a:cubicBezTo>
                  <a:cubicBezTo>
                    <a:pt x="310" y="68"/>
                    <a:pt x="310" y="68"/>
                    <a:pt x="310" y="68"/>
                  </a:cubicBezTo>
                  <a:cubicBezTo>
                    <a:pt x="310" y="67"/>
                    <a:pt x="310" y="67"/>
                    <a:pt x="310" y="67"/>
                  </a:cubicBezTo>
                  <a:cubicBezTo>
                    <a:pt x="309" y="67"/>
                    <a:pt x="309" y="67"/>
                    <a:pt x="309" y="67"/>
                  </a:cubicBezTo>
                  <a:close/>
                  <a:moveTo>
                    <a:pt x="287" y="67"/>
                  </a:moveTo>
                  <a:cubicBezTo>
                    <a:pt x="286" y="66"/>
                    <a:pt x="286" y="66"/>
                    <a:pt x="286" y="66"/>
                  </a:cubicBezTo>
                  <a:cubicBezTo>
                    <a:pt x="286" y="65"/>
                    <a:pt x="286" y="65"/>
                    <a:pt x="286" y="65"/>
                  </a:cubicBezTo>
                  <a:cubicBezTo>
                    <a:pt x="287" y="65"/>
                    <a:pt x="287" y="65"/>
                    <a:pt x="287" y="65"/>
                  </a:cubicBezTo>
                  <a:cubicBezTo>
                    <a:pt x="287" y="66"/>
                    <a:pt x="287" y="66"/>
                    <a:pt x="287" y="66"/>
                  </a:cubicBezTo>
                  <a:cubicBezTo>
                    <a:pt x="287" y="67"/>
                    <a:pt x="287" y="67"/>
                    <a:pt x="287" y="67"/>
                  </a:cubicBezTo>
                  <a:cubicBezTo>
                    <a:pt x="287" y="67"/>
                    <a:pt x="287" y="67"/>
                    <a:pt x="287" y="67"/>
                  </a:cubicBezTo>
                  <a:cubicBezTo>
                    <a:pt x="287" y="67"/>
                    <a:pt x="287" y="67"/>
                    <a:pt x="287" y="67"/>
                  </a:cubicBezTo>
                  <a:close/>
                  <a:moveTo>
                    <a:pt x="280" y="79"/>
                  </a:moveTo>
                  <a:cubicBezTo>
                    <a:pt x="280" y="78"/>
                    <a:pt x="280" y="78"/>
                    <a:pt x="280" y="78"/>
                  </a:cubicBezTo>
                  <a:cubicBezTo>
                    <a:pt x="280" y="78"/>
                    <a:pt x="280" y="78"/>
                    <a:pt x="280" y="78"/>
                  </a:cubicBezTo>
                  <a:cubicBezTo>
                    <a:pt x="280" y="77"/>
                    <a:pt x="280" y="77"/>
                    <a:pt x="280" y="77"/>
                  </a:cubicBezTo>
                  <a:cubicBezTo>
                    <a:pt x="280" y="77"/>
                    <a:pt x="280" y="77"/>
                    <a:pt x="280" y="77"/>
                  </a:cubicBezTo>
                  <a:cubicBezTo>
                    <a:pt x="279" y="77"/>
                    <a:pt x="279" y="77"/>
                    <a:pt x="279" y="77"/>
                  </a:cubicBezTo>
                  <a:cubicBezTo>
                    <a:pt x="279" y="78"/>
                    <a:pt x="279" y="78"/>
                    <a:pt x="279" y="78"/>
                  </a:cubicBezTo>
                  <a:cubicBezTo>
                    <a:pt x="279" y="79"/>
                    <a:pt x="279" y="79"/>
                    <a:pt x="279" y="79"/>
                  </a:cubicBezTo>
                  <a:cubicBezTo>
                    <a:pt x="280" y="80"/>
                    <a:pt x="280" y="80"/>
                    <a:pt x="280" y="80"/>
                  </a:cubicBezTo>
                  <a:cubicBezTo>
                    <a:pt x="280" y="81"/>
                    <a:pt x="280" y="81"/>
                    <a:pt x="280" y="81"/>
                  </a:cubicBezTo>
                  <a:cubicBezTo>
                    <a:pt x="279" y="81"/>
                    <a:pt x="279" y="81"/>
                    <a:pt x="279" y="81"/>
                  </a:cubicBezTo>
                  <a:cubicBezTo>
                    <a:pt x="279" y="80"/>
                    <a:pt x="279" y="80"/>
                    <a:pt x="279" y="80"/>
                  </a:cubicBezTo>
                  <a:cubicBezTo>
                    <a:pt x="277" y="80"/>
                    <a:pt x="277" y="80"/>
                    <a:pt x="277" y="80"/>
                  </a:cubicBezTo>
                  <a:cubicBezTo>
                    <a:pt x="277" y="80"/>
                    <a:pt x="277" y="80"/>
                    <a:pt x="277" y="80"/>
                  </a:cubicBezTo>
                  <a:cubicBezTo>
                    <a:pt x="276" y="80"/>
                    <a:pt x="276" y="80"/>
                    <a:pt x="276" y="80"/>
                  </a:cubicBezTo>
                  <a:cubicBezTo>
                    <a:pt x="275" y="79"/>
                    <a:pt x="275" y="79"/>
                    <a:pt x="275" y="79"/>
                  </a:cubicBezTo>
                  <a:cubicBezTo>
                    <a:pt x="275" y="79"/>
                    <a:pt x="275" y="79"/>
                    <a:pt x="275" y="79"/>
                  </a:cubicBezTo>
                  <a:cubicBezTo>
                    <a:pt x="274" y="79"/>
                    <a:pt x="274" y="79"/>
                    <a:pt x="274" y="79"/>
                  </a:cubicBezTo>
                  <a:cubicBezTo>
                    <a:pt x="274" y="78"/>
                    <a:pt x="274" y="78"/>
                    <a:pt x="274" y="78"/>
                  </a:cubicBezTo>
                  <a:cubicBezTo>
                    <a:pt x="274" y="78"/>
                    <a:pt x="274" y="78"/>
                    <a:pt x="274" y="78"/>
                  </a:cubicBezTo>
                  <a:cubicBezTo>
                    <a:pt x="274" y="78"/>
                    <a:pt x="274" y="78"/>
                    <a:pt x="274" y="78"/>
                  </a:cubicBezTo>
                  <a:cubicBezTo>
                    <a:pt x="274" y="77"/>
                    <a:pt x="274" y="77"/>
                    <a:pt x="274" y="77"/>
                  </a:cubicBezTo>
                  <a:cubicBezTo>
                    <a:pt x="274" y="77"/>
                    <a:pt x="274" y="77"/>
                    <a:pt x="274" y="77"/>
                  </a:cubicBezTo>
                  <a:cubicBezTo>
                    <a:pt x="275" y="77"/>
                    <a:pt x="275" y="77"/>
                    <a:pt x="275" y="77"/>
                  </a:cubicBezTo>
                  <a:cubicBezTo>
                    <a:pt x="275" y="76"/>
                    <a:pt x="275" y="76"/>
                    <a:pt x="275" y="76"/>
                  </a:cubicBezTo>
                  <a:cubicBezTo>
                    <a:pt x="274" y="75"/>
                    <a:pt x="274" y="75"/>
                    <a:pt x="274" y="75"/>
                  </a:cubicBezTo>
                  <a:cubicBezTo>
                    <a:pt x="274" y="75"/>
                    <a:pt x="274" y="75"/>
                    <a:pt x="274" y="75"/>
                  </a:cubicBezTo>
                  <a:cubicBezTo>
                    <a:pt x="274" y="75"/>
                    <a:pt x="274" y="75"/>
                    <a:pt x="274" y="75"/>
                  </a:cubicBezTo>
                  <a:cubicBezTo>
                    <a:pt x="274" y="76"/>
                    <a:pt x="274" y="76"/>
                    <a:pt x="274" y="76"/>
                  </a:cubicBezTo>
                  <a:cubicBezTo>
                    <a:pt x="274" y="76"/>
                    <a:pt x="274" y="76"/>
                    <a:pt x="274" y="76"/>
                  </a:cubicBezTo>
                  <a:cubicBezTo>
                    <a:pt x="274" y="77"/>
                    <a:pt x="274" y="77"/>
                    <a:pt x="274" y="77"/>
                  </a:cubicBezTo>
                  <a:cubicBezTo>
                    <a:pt x="273" y="77"/>
                    <a:pt x="273" y="77"/>
                    <a:pt x="273" y="77"/>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2" y="78"/>
                    <a:pt x="272" y="78"/>
                    <a:pt x="272" y="78"/>
                  </a:cubicBezTo>
                  <a:cubicBezTo>
                    <a:pt x="272" y="77"/>
                    <a:pt x="272" y="77"/>
                    <a:pt x="272" y="77"/>
                  </a:cubicBezTo>
                  <a:cubicBezTo>
                    <a:pt x="272" y="77"/>
                    <a:pt x="272" y="77"/>
                    <a:pt x="272" y="77"/>
                  </a:cubicBezTo>
                  <a:cubicBezTo>
                    <a:pt x="272" y="76"/>
                    <a:pt x="272" y="76"/>
                    <a:pt x="272" y="76"/>
                  </a:cubicBezTo>
                  <a:cubicBezTo>
                    <a:pt x="272" y="75"/>
                    <a:pt x="272" y="75"/>
                    <a:pt x="272" y="75"/>
                  </a:cubicBezTo>
                  <a:cubicBezTo>
                    <a:pt x="272" y="75"/>
                    <a:pt x="272" y="75"/>
                    <a:pt x="272" y="75"/>
                  </a:cubicBezTo>
                  <a:cubicBezTo>
                    <a:pt x="272" y="74"/>
                    <a:pt x="272" y="74"/>
                    <a:pt x="272" y="74"/>
                  </a:cubicBezTo>
                  <a:cubicBezTo>
                    <a:pt x="272" y="75"/>
                    <a:pt x="272" y="75"/>
                    <a:pt x="272" y="75"/>
                  </a:cubicBezTo>
                  <a:cubicBezTo>
                    <a:pt x="271" y="75"/>
                    <a:pt x="271" y="75"/>
                    <a:pt x="271" y="75"/>
                  </a:cubicBezTo>
                  <a:cubicBezTo>
                    <a:pt x="271" y="76"/>
                    <a:pt x="271" y="76"/>
                    <a:pt x="271" y="76"/>
                  </a:cubicBezTo>
                  <a:cubicBezTo>
                    <a:pt x="271" y="76"/>
                    <a:pt x="271" y="76"/>
                    <a:pt x="271" y="76"/>
                  </a:cubicBezTo>
                  <a:cubicBezTo>
                    <a:pt x="271" y="77"/>
                    <a:pt x="271" y="77"/>
                    <a:pt x="271" y="77"/>
                  </a:cubicBezTo>
                  <a:cubicBezTo>
                    <a:pt x="270" y="77"/>
                    <a:pt x="270" y="77"/>
                    <a:pt x="270" y="77"/>
                  </a:cubicBezTo>
                  <a:cubicBezTo>
                    <a:pt x="269" y="77"/>
                    <a:pt x="269" y="77"/>
                    <a:pt x="269" y="77"/>
                  </a:cubicBezTo>
                  <a:cubicBezTo>
                    <a:pt x="269" y="77"/>
                    <a:pt x="269" y="77"/>
                    <a:pt x="269" y="77"/>
                  </a:cubicBezTo>
                  <a:cubicBezTo>
                    <a:pt x="269" y="76"/>
                    <a:pt x="269" y="76"/>
                    <a:pt x="269" y="76"/>
                  </a:cubicBezTo>
                  <a:cubicBezTo>
                    <a:pt x="269" y="76"/>
                    <a:pt x="269" y="76"/>
                    <a:pt x="269" y="76"/>
                  </a:cubicBezTo>
                  <a:cubicBezTo>
                    <a:pt x="269" y="75"/>
                    <a:pt x="269" y="75"/>
                    <a:pt x="269" y="75"/>
                  </a:cubicBezTo>
                  <a:cubicBezTo>
                    <a:pt x="269" y="74"/>
                    <a:pt x="269" y="74"/>
                    <a:pt x="269" y="74"/>
                  </a:cubicBezTo>
                  <a:cubicBezTo>
                    <a:pt x="269" y="74"/>
                    <a:pt x="269" y="74"/>
                    <a:pt x="269" y="74"/>
                  </a:cubicBezTo>
                  <a:cubicBezTo>
                    <a:pt x="270" y="72"/>
                    <a:pt x="270" y="72"/>
                    <a:pt x="270" y="72"/>
                  </a:cubicBezTo>
                  <a:cubicBezTo>
                    <a:pt x="270" y="72"/>
                    <a:pt x="270" y="72"/>
                    <a:pt x="270" y="72"/>
                  </a:cubicBezTo>
                  <a:cubicBezTo>
                    <a:pt x="269" y="73"/>
                    <a:pt x="269" y="73"/>
                    <a:pt x="269" y="73"/>
                  </a:cubicBezTo>
                  <a:cubicBezTo>
                    <a:pt x="269" y="74"/>
                    <a:pt x="269" y="74"/>
                    <a:pt x="269" y="74"/>
                  </a:cubicBezTo>
                  <a:cubicBezTo>
                    <a:pt x="269" y="75"/>
                    <a:pt x="269" y="75"/>
                    <a:pt x="269" y="75"/>
                  </a:cubicBezTo>
                  <a:cubicBezTo>
                    <a:pt x="268" y="76"/>
                    <a:pt x="268" y="76"/>
                    <a:pt x="268" y="76"/>
                  </a:cubicBezTo>
                  <a:cubicBezTo>
                    <a:pt x="268" y="76"/>
                    <a:pt x="268" y="76"/>
                    <a:pt x="268" y="76"/>
                  </a:cubicBezTo>
                  <a:cubicBezTo>
                    <a:pt x="268" y="75"/>
                    <a:pt x="268" y="75"/>
                    <a:pt x="268" y="75"/>
                  </a:cubicBezTo>
                  <a:cubicBezTo>
                    <a:pt x="268" y="75"/>
                    <a:pt x="268" y="75"/>
                    <a:pt x="268" y="75"/>
                  </a:cubicBezTo>
                  <a:cubicBezTo>
                    <a:pt x="268" y="75"/>
                    <a:pt x="268" y="75"/>
                    <a:pt x="268" y="75"/>
                  </a:cubicBezTo>
                  <a:cubicBezTo>
                    <a:pt x="268" y="76"/>
                    <a:pt x="268" y="76"/>
                    <a:pt x="268" y="76"/>
                  </a:cubicBezTo>
                  <a:cubicBezTo>
                    <a:pt x="267" y="76"/>
                    <a:pt x="267" y="76"/>
                    <a:pt x="267" y="76"/>
                  </a:cubicBezTo>
                  <a:cubicBezTo>
                    <a:pt x="266" y="75"/>
                    <a:pt x="266" y="75"/>
                    <a:pt x="266" y="75"/>
                  </a:cubicBezTo>
                  <a:cubicBezTo>
                    <a:pt x="266" y="74"/>
                    <a:pt x="266" y="74"/>
                    <a:pt x="266" y="74"/>
                  </a:cubicBezTo>
                  <a:cubicBezTo>
                    <a:pt x="266" y="74"/>
                    <a:pt x="266" y="74"/>
                    <a:pt x="266" y="74"/>
                  </a:cubicBezTo>
                  <a:cubicBezTo>
                    <a:pt x="266" y="73"/>
                    <a:pt x="266" y="73"/>
                    <a:pt x="266" y="73"/>
                  </a:cubicBezTo>
                  <a:cubicBezTo>
                    <a:pt x="267" y="73"/>
                    <a:pt x="267" y="73"/>
                    <a:pt x="267" y="73"/>
                  </a:cubicBezTo>
                  <a:cubicBezTo>
                    <a:pt x="268" y="72"/>
                    <a:pt x="268" y="72"/>
                    <a:pt x="268" y="72"/>
                  </a:cubicBezTo>
                  <a:cubicBezTo>
                    <a:pt x="267" y="72"/>
                    <a:pt x="267" y="72"/>
                    <a:pt x="267" y="72"/>
                  </a:cubicBezTo>
                  <a:cubicBezTo>
                    <a:pt x="268" y="71"/>
                    <a:pt x="268" y="71"/>
                    <a:pt x="268" y="71"/>
                  </a:cubicBezTo>
                  <a:cubicBezTo>
                    <a:pt x="268" y="70"/>
                    <a:pt x="268" y="70"/>
                    <a:pt x="268" y="70"/>
                  </a:cubicBezTo>
                  <a:cubicBezTo>
                    <a:pt x="269" y="70"/>
                    <a:pt x="269" y="70"/>
                    <a:pt x="269" y="70"/>
                  </a:cubicBezTo>
                  <a:cubicBezTo>
                    <a:pt x="269" y="70"/>
                    <a:pt x="269" y="70"/>
                    <a:pt x="269" y="70"/>
                  </a:cubicBezTo>
                  <a:cubicBezTo>
                    <a:pt x="271" y="70"/>
                    <a:pt x="271" y="70"/>
                    <a:pt x="271" y="70"/>
                  </a:cubicBezTo>
                  <a:cubicBezTo>
                    <a:pt x="271" y="69"/>
                    <a:pt x="271" y="69"/>
                    <a:pt x="271" y="69"/>
                  </a:cubicBezTo>
                  <a:cubicBezTo>
                    <a:pt x="272" y="69"/>
                    <a:pt x="272" y="69"/>
                    <a:pt x="272" y="69"/>
                  </a:cubicBezTo>
                  <a:cubicBezTo>
                    <a:pt x="272" y="69"/>
                    <a:pt x="272" y="69"/>
                    <a:pt x="272" y="69"/>
                  </a:cubicBezTo>
                  <a:cubicBezTo>
                    <a:pt x="272" y="69"/>
                    <a:pt x="272" y="69"/>
                    <a:pt x="272" y="69"/>
                  </a:cubicBezTo>
                  <a:cubicBezTo>
                    <a:pt x="273" y="68"/>
                    <a:pt x="273" y="68"/>
                    <a:pt x="273" y="68"/>
                  </a:cubicBezTo>
                  <a:cubicBezTo>
                    <a:pt x="274" y="68"/>
                    <a:pt x="274" y="68"/>
                    <a:pt x="274" y="68"/>
                  </a:cubicBezTo>
                  <a:cubicBezTo>
                    <a:pt x="275" y="69"/>
                    <a:pt x="275" y="69"/>
                    <a:pt x="275" y="69"/>
                  </a:cubicBezTo>
                  <a:cubicBezTo>
                    <a:pt x="276" y="69"/>
                    <a:pt x="276" y="69"/>
                    <a:pt x="276" y="69"/>
                  </a:cubicBezTo>
                  <a:cubicBezTo>
                    <a:pt x="277" y="68"/>
                    <a:pt x="277" y="68"/>
                    <a:pt x="277" y="68"/>
                  </a:cubicBezTo>
                  <a:cubicBezTo>
                    <a:pt x="277" y="69"/>
                    <a:pt x="277" y="69"/>
                    <a:pt x="277" y="69"/>
                  </a:cubicBezTo>
                  <a:cubicBezTo>
                    <a:pt x="278" y="69"/>
                    <a:pt x="278" y="69"/>
                    <a:pt x="278" y="69"/>
                  </a:cubicBezTo>
                  <a:cubicBezTo>
                    <a:pt x="278" y="69"/>
                    <a:pt x="278" y="69"/>
                    <a:pt x="278" y="69"/>
                  </a:cubicBezTo>
                  <a:cubicBezTo>
                    <a:pt x="278" y="69"/>
                    <a:pt x="278" y="69"/>
                    <a:pt x="278" y="69"/>
                  </a:cubicBezTo>
                  <a:cubicBezTo>
                    <a:pt x="279" y="69"/>
                    <a:pt x="279" y="69"/>
                    <a:pt x="279" y="69"/>
                  </a:cubicBezTo>
                  <a:cubicBezTo>
                    <a:pt x="280" y="69"/>
                    <a:pt x="280" y="69"/>
                    <a:pt x="280" y="69"/>
                  </a:cubicBezTo>
                  <a:cubicBezTo>
                    <a:pt x="280" y="69"/>
                    <a:pt x="280" y="69"/>
                    <a:pt x="280" y="69"/>
                  </a:cubicBezTo>
                  <a:cubicBezTo>
                    <a:pt x="281" y="69"/>
                    <a:pt x="281" y="69"/>
                    <a:pt x="281" y="69"/>
                  </a:cubicBezTo>
                  <a:cubicBezTo>
                    <a:pt x="281" y="69"/>
                    <a:pt x="281" y="69"/>
                    <a:pt x="281" y="69"/>
                  </a:cubicBezTo>
                  <a:cubicBezTo>
                    <a:pt x="281" y="69"/>
                    <a:pt x="281" y="69"/>
                    <a:pt x="281" y="69"/>
                  </a:cubicBezTo>
                  <a:cubicBezTo>
                    <a:pt x="280" y="69"/>
                    <a:pt x="280" y="69"/>
                    <a:pt x="280" y="69"/>
                  </a:cubicBezTo>
                  <a:cubicBezTo>
                    <a:pt x="280" y="68"/>
                    <a:pt x="280" y="68"/>
                    <a:pt x="280" y="68"/>
                  </a:cubicBezTo>
                  <a:cubicBezTo>
                    <a:pt x="279" y="68"/>
                    <a:pt x="279" y="68"/>
                    <a:pt x="279" y="68"/>
                  </a:cubicBezTo>
                  <a:cubicBezTo>
                    <a:pt x="280" y="68"/>
                    <a:pt x="280" y="68"/>
                    <a:pt x="280" y="68"/>
                  </a:cubicBezTo>
                  <a:cubicBezTo>
                    <a:pt x="280" y="68"/>
                    <a:pt x="280" y="68"/>
                    <a:pt x="280" y="68"/>
                  </a:cubicBezTo>
                  <a:cubicBezTo>
                    <a:pt x="280" y="67"/>
                    <a:pt x="280" y="67"/>
                    <a:pt x="280" y="67"/>
                  </a:cubicBezTo>
                  <a:cubicBezTo>
                    <a:pt x="279" y="67"/>
                    <a:pt x="279" y="67"/>
                    <a:pt x="279" y="67"/>
                  </a:cubicBezTo>
                  <a:cubicBezTo>
                    <a:pt x="280" y="67"/>
                    <a:pt x="280" y="67"/>
                    <a:pt x="280" y="67"/>
                  </a:cubicBezTo>
                  <a:cubicBezTo>
                    <a:pt x="280" y="67"/>
                    <a:pt x="280" y="67"/>
                    <a:pt x="280" y="67"/>
                  </a:cubicBezTo>
                  <a:cubicBezTo>
                    <a:pt x="281" y="67"/>
                    <a:pt x="281" y="67"/>
                    <a:pt x="281" y="67"/>
                  </a:cubicBezTo>
                  <a:cubicBezTo>
                    <a:pt x="280" y="66"/>
                    <a:pt x="280" y="66"/>
                    <a:pt x="280" y="66"/>
                  </a:cubicBezTo>
                  <a:cubicBezTo>
                    <a:pt x="279" y="66"/>
                    <a:pt x="279" y="66"/>
                    <a:pt x="279" y="66"/>
                  </a:cubicBezTo>
                  <a:cubicBezTo>
                    <a:pt x="279" y="67"/>
                    <a:pt x="279" y="67"/>
                    <a:pt x="279" y="67"/>
                  </a:cubicBezTo>
                  <a:cubicBezTo>
                    <a:pt x="278" y="66"/>
                    <a:pt x="278" y="66"/>
                    <a:pt x="278" y="66"/>
                  </a:cubicBezTo>
                  <a:cubicBezTo>
                    <a:pt x="279" y="65"/>
                    <a:pt x="279" y="65"/>
                    <a:pt x="279" y="65"/>
                  </a:cubicBezTo>
                  <a:cubicBezTo>
                    <a:pt x="279" y="65"/>
                    <a:pt x="279" y="65"/>
                    <a:pt x="279" y="65"/>
                  </a:cubicBezTo>
                  <a:cubicBezTo>
                    <a:pt x="279" y="64"/>
                    <a:pt x="279" y="64"/>
                    <a:pt x="279" y="64"/>
                  </a:cubicBezTo>
                  <a:cubicBezTo>
                    <a:pt x="279" y="64"/>
                    <a:pt x="279" y="64"/>
                    <a:pt x="279" y="64"/>
                  </a:cubicBezTo>
                  <a:cubicBezTo>
                    <a:pt x="279" y="64"/>
                    <a:pt x="279" y="64"/>
                    <a:pt x="279" y="64"/>
                  </a:cubicBezTo>
                  <a:cubicBezTo>
                    <a:pt x="279" y="62"/>
                    <a:pt x="279" y="62"/>
                    <a:pt x="279" y="62"/>
                  </a:cubicBezTo>
                  <a:cubicBezTo>
                    <a:pt x="279" y="62"/>
                    <a:pt x="279" y="62"/>
                    <a:pt x="279" y="62"/>
                  </a:cubicBezTo>
                  <a:cubicBezTo>
                    <a:pt x="279" y="61"/>
                    <a:pt x="279" y="61"/>
                    <a:pt x="279" y="61"/>
                  </a:cubicBezTo>
                  <a:cubicBezTo>
                    <a:pt x="279" y="61"/>
                    <a:pt x="279" y="61"/>
                    <a:pt x="279" y="61"/>
                  </a:cubicBezTo>
                  <a:cubicBezTo>
                    <a:pt x="279" y="61"/>
                    <a:pt x="279" y="61"/>
                    <a:pt x="279" y="61"/>
                  </a:cubicBezTo>
                  <a:cubicBezTo>
                    <a:pt x="280" y="60"/>
                    <a:pt x="280" y="60"/>
                    <a:pt x="280" y="60"/>
                  </a:cubicBezTo>
                  <a:cubicBezTo>
                    <a:pt x="281" y="61"/>
                    <a:pt x="281" y="61"/>
                    <a:pt x="281" y="61"/>
                  </a:cubicBezTo>
                  <a:cubicBezTo>
                    <a:pt x="282" y="60"/>
                    <a:pt x="282" y="60"/>
                    <a:pt x="282" y="60"/>
                  </a:cubicBezTo>
                  <a:cubicBezTo>
                    <a:pt x="283" y="61"/>
                    <a:pt x="283" y="61"/>
                    <a:pt x="283" y="61"/>
                  </a:cubicBezTo>
                  <a:cubicBezTo>
                    <a:pt x="283" y="61"/>
                    <a:pt x="283" y="61"/>
                    <a:pt x="283" y="61"/>
                  </a:cubicBezTo>
                  <a:cubicBezTo>
                    <a:pt x="284" y="62"/>
                    <a:pt x="284" y="62"/>
                    <a:pt x="284" y="62"/>
                  </a:cubicBezTo>
                  <a:cubicBezTo>
                    <a:pt x="285" y="63"/>
                    <a:pt x="285" y="63"/>
                    <a:pt x="285" y="63"/>
                  </a:cubicBezTo>
                  <a:cubicBezTo>
                    <a:pt x="285" y="66"/>
                    <a:pt x="285" y="66"/>
                    <a:pt x="285" y="66"/>
                  </a:cubicBezTo>
                  <a:cubicBezTo>
                    <a:pt x="284" y="67"/>
                    <a:pt x="284" y="67"/>
                    <a:pt x="284" y="67"/>
                  </a:cubicBezTo>
                  <a:cubicBezTo>
                    <a:pt x="285" y="67"/>
                    <a:pt x="285" y="67"/>
                    <a:pt x="285" y="67"/>
                  </a:cubicBezTo>
                  <a:cubicBezTo>
                    <a:pt x="285" y="67"/>
                    <a:pt x="285" y="67"/>
                    <a:pt x="285" y="67"/>
                  </a:cubicBezTo>
                  <a:cubicBezTo>
                    <a:pt x="287" y="67"/>
                    <a:pt x="287" y="67"/>
                    <a:pt x="287" y="67"/>
                  </a:cubicBezTo>
                  <a:cubicBezTo>
                    <a:pt x="287" y="68"/>
                    <a:pt x="287" y="68"/>
                    <a:pt x="287" y="68"/>
                  </a:cubicBezTo>
                  <a:cubicBezTo>
                    <a:pt x="288" y="69"/>
                    <a:pt x="288" y="69"/>
                    <a:pt x="288" y="69"/>
                  </a:cubicBezTo>
                  <a:cubicBezTo>
                    <a:pt x="288" y="68"/>
                    <a:pt x="288" y="68"/>
                    <a:pt x="288" y="68"/>
                  </a:cubicBezTo>
                  <a:cubicBezTo>
                    <a:pt x="290" y="68"/>
                    <a:pt x="290" y="68"/>
                    <a:pt x="290" y="68"/>
                  </a:cubicBezTo>
                  <a:cubicBezTo>
                    <a:pt x="291" y="69"/>
                    <a:pt x="291" y="69"/>
                    <a:pt x="291" y="69"/>
                  </a:cubicBezTo>
                  <a:cubicBezTo>
                    <a:pt x="291" y="69"/>
                    <a:pt x="291" y="69"/>
                    <a:pt x="291" y="69"/>
                  </a:cubicBezTo>
                  <a:cubicBezTo>
                    <a:pt x="291" y="68"/>
                    <a:pt x="291" y="68"/>
                    <a:pt x="291" y="68"/>
                  </a:cubicBezTo>
                  <a:cubicBezTo>
                    <a:pt x="292" y="68"/>
                    <a:pt x="292" y="68"/>
                    <a:pt x="292" y="68"/>
                  </a:cubicBezTo>
                  <a:cubicBezTo>
                    <a:pt x="293" y="67"/>
                    <a:pt x="293" y="67"/>
                    <a:pt x="293" y="67"/>
                  </a:cubicBezTo>
                  <a:cubicBezTo>
                    <a:pt x="294" y="66"/>
                    <a:pt x="294" y="66"/>
                    <a:pt x="294" y="66"/>
                  </a:cubicBezTo>
                  <a:cubicBezTo>
                    <a:pt x="295" y="65"/>
                    <a:pt x="295" y="65"/>
                    <a:pt x="295" y="65"/>
                  </a:cubicBezTo>
                  <a:cubicBezTo>
                    <a:pt x="297" y="64"/>
                    <a:pt x="297" y="64"/>
                    <a:pt x="297" y="64"/>
                  </a:cubicBezTo>
                  <a:cubicBezTo>
                    <a:pt x="297" y="63"/>
                    <a:pt x="297" y="63"/>
                    <a:pt x="297" y="63"/>
                  </a:cubicBezTo>
                  <a:cubicBezTo>
                    <a:pt x="298" y="62"/>
                    <a:pt x="298" y="62"/>
                    <a:pt x="298" y="62"/>
                  </a:cubicBezTo>
                  <a:cubicBezTo>
                    <a:pt x="297" y="62"/>
                    <a:pt x="297" y="62"/>
                    <a:pt x="297" y="62"/>
                  </a:cubicBezTo>
                  <a:cubicBezTo>
                    <a:pt x="296" y="63"/>
                    <a:pt x="296" y="63"/>
                    <a:pt x="296" y="63"/>
                  </a:cubicBezTo>
                  <a:cubicBezTo>
                    <a:pt x="296" y="63"/>
                    <a:pt x="296" y="63"/>
                    <a:pt x="296" y="63"/>
                  </a:cubicBezTo>
                  <a:cubicBezTo>
                    <a:pt x="295" y="65"/>
                    <a:pt x="295" y="65"/>
                    <a:pt x="295" y="65"/>
                  </a:cubicBezTo>
                  <a:cubicBezTo>
                    <a:pt x="294" y="65"/>
                    <a:pt x="294" y="65"/>
                    <a:pt x="294" y="65"/>
                  </a:cubicBezTo>
                  <a:cubicBezTo>
                    <a:pt x="294" y="66"/>
                    <a:pt x="294" y="66"/>
                    <a:pt x="294" y="66"/>
                  </a:cubicBezTo>
                  <a:cubicBezTo>
                    <a:pt x="293" y="67"/>
                    <a:pt x="293" y="67"/>
                    <a:pt x="293" y="67"/>
                  </a:cubicBezTo>
                  <a:cubicBezTo>
                    <a:pt x="291" y="67"/>
                    <a:pt x="291" y="67"/>
                    <a:pt x="291" y="67"/>
                  </a:cubicBezTo>
                  <a:cubicBezTo>
                    <a:pt x="291" y="67"/>
                    <a:pt x="291" y="67"/>
                    <a:pt x="291" y="67"/>
                  </a:cubicBezTo>
                  <a:cubicBezTo>
                    <a:pt x="290" y="67"/>
                    <a:pt x="290" y="67"/>
                    <a:pt x="290" y="67"/>
                  </a:cubicBezTo>
                  <a:cubicBezTo>
                    <a:pt x="290" y="67"/>
                    <a:pt x="290" y="67"/>
                    <a:pt x="290" y="67"/>
                  </a:cubicBezTo>
                  <a:cubicBezTo>
                    <a:pt x="289" y="67"/>
                    <a:pt x="289" y="67"/>
                    <a:pt x="289" y="67"/>
                  </a:cubicBezTo>
                  <a:cubicBezTo>
                    <a:pt x="288" y="66"/>
                    <a:pt x="288" y="66"/>
                    <a:pt x="288" y="66"/>
                  </a:cubicBezTo>
                  <a:cubicBezTo>
                    <a:pt x="288" y="66"/>
                    <a:pt x="288" y="66"/>
                    <a:pt x="288" y="66"/>
                  </a:cubicBezTo>
                  <a:cubicBezTo>
                    <a:pt x="289" y="65"/>
                    <a:pt x="289" y="65"/>
                    <a:pt x="289" y="65"/>
                  </a:cubicBezTo>
                  <a:cubicBezTo>
                    <a:pt x="289" y="65"/>
                    <a:pt x="289" y="65"/>
                    <a:pt x="289" y="65"/>
                  </a:cubicBezTo>
                  <a:cubicBezTo>
                    <a:pt x="290" y="64"/>
                    <a:pt x="290" y="64"/>
                    <a:pt x="290" y="64"/>
                  </a:cubicBezTo>
                  <a:cubicBezTo>
                    <a:pt x="289" y="65"/>
                    <a:pt x="289" y="65"/>
                    <a:pt x="289" y="65"/>
                  </a:cubicBezTo>
                  <a:cubicBezTo>
                    <a:pt x="288" y="65"/>
                    <a:pt x="288" y="65"/>
                    <a:pt x="288" y="65"/>
                  </a:cubicBezTo>
                  <a:cubicBezTo>
                    <a:pt x="287" y="65"/>
                    <a:pt x="287" y="65"/>
                    <a:pt x="287" y="65"/>
                  </a:cubicBezTo>
                  <a:cubicBezTo>
                    <a:pt x="287" y="64"/>
                    <a:pt x="287" y="64"/>
                    <a:pt x="287" y="64"/>
                  </a:cubicBezTo>
                  <a:cubicBezTo>
                    <a:pt x="287" y="64"/>
                    <a:pt x="287" y="64"/>
                    <a:pt x="287" y="64"/>
                  </a:cubicBezTo>
                  <a:cubicBezTo>
                    <a:pt x="288" y="64"/>
                    <a:pt x="288" y="64"/>
                    <a:pt x="288" y="64"/>
                  </a:cubicBezTo>
                  <a:cubicBezTo>
                    <a:pt x="288" y="64"/>
                    <a:pt x="288" y="64"/>
                    <a:pt x="288" y="64"/>
                  </a:cubicBezTo>
                  <a:cubicBezTo>
                    <a:pt x="288" y="63"/>
                    <a:pt x="288" y="63"/>
                    <a:pt x="288" y="63"/>
                  </a:cubicBezTo>
                  <a:cubicBezTo>
                    <a:pt x="288" y="63"/>
                    <a:pt x="288" y="63"/>
                    <a:pt x="288" y="63"/>
                  </a:cubicBezTo>
                  <a:cubicBezTo>
                    <a:pt x="288" y="63"/>
                    <a:pt x="288" y="63"/>
                    <a:pt x="288" y="63"/>
                  </a:cubicBezTo>
                  <a:cubicBezTo>
                    <a:pt x="288" y="63"/>
                    <a:pt x="288" y="63"/>
                    <a:pt x="288" y="63"/>
                  </a:cubicBezTo>
                  <a:cubicBezTo>
                    <a:pt x="289" y="63"/>
                    <a:pt x="289" y="63"/>
                    <a:pt x="289" y="63"/>
                  </a:cubicBezTo>
                  <a:cubicBezTo>
                    <a:pt x="289" y="63"/>
                    <a:pt x="289" y="63"/>
                    <a:pt x="289" y="63"/>
                  </a:cubicBezTo>
                  <a:cubicBezTo>
                    <a:pt x="289" y="62"/>
                    <a:pt x="289" y="62"/>
                    <a:pt x="289" y="62"/>
                  </a:cubicBezTo>
                  <a:cubicBezTo>
                    <a:pt x="289" y="62"/>
                    <a:pt x="289" y="62"/>
                    <a:pt x="289" y="62"/>
                  </a:cubicBezTo>
                  <a:cubicBezTo>
                    <a:pt x="288" y="62"/>
                    <a:pt x="288" y="62"/>
                    <a:pt x="288" y="62"/>
                  </a:cubicBezTo>
                  <a:cubicBezTo>
                    <a:pt x="288" y="62"/>
                    <a:pt x="288" y="62"/>
                    <a:pt x="288" y="62"/>
                  </a:cubicBezTo>
                  <a:cubicBezTo>
                    <a:pt x="287" y="62"/>
                    <a:pt x="287" y="62"/>
                    <a:pt x="287" y="62"/>
                  </a:cubicBezTo>
                  <a:cubicBezTo>
                    <a:pt x="287" y="62"/>
                    <a:pt x="287" y="62"/>
                    <a:pt x="287" y="62"/>
                  </a:cubicBezTo>
                  <a:cubicBezTo>
                    <a:pt x="287" y="61"/>
                    <a:pt x="287" y="61"/>
                    <a:pt x="287" y="61"/>
                  </a:cubicBezTo>
                  <a:cubicBezTo>
                    <a:pt x="288" y="61"/>
                    <a:pt x="288" y="61"/>
                    <a:pt x="288" y="61"/>
                  </a:cubicBezTo>
                  <a:cubicBezTo>
                    <a:pt x="288" y="61"/>
                    <a:pt x="288" y="61"/>
                    <a:pt x="288" y="61"/>
                  </a:cubicBezTo>
                  <a:cubicBezTo>
                    <a:pt x="289" y="61"/>
                    <a:pt x="289" y="61"/>
                    <a:pt x="289" y="61"/>
                  </a:cubicBezTo>
                  <a:cubicBezTo>
                    <a:pt x="290" y="61"/>
                    <a:pt x="290" y="61"/>
                    <a:pt x="290" y="61"/>
                  </a:cubicBezTo>
                  <a:cubicBezTo>
                    <a:pt x="291" y="61"/>
                    <a:pt x="291" y="61"/>
                    <a:pt x="291" y="61"/>
                  </a:cubicBezTo>
                  <a:cubicBezTo>
                    <a:pt x="290" y="61"/>
                    <a:pt x="290" y="61"/>
                    <a:pt x="290" y="61"/>
                  </a:cubicBezTo>
                  <a:cubicBezTo>
                    <a:pt x="290" y="60"/>
                    <a:pt x="290" y="60"/>
                    <a:pt x="290" y="60"/>
                  </a:cubicBezTo>
                  <a:cubicBezTo>
                    <a:pt x="290" y="60"/>
                    <a:pt x="290" y="60"/>
                    <a:pt x="290" y="60"/>
                  </a:cubicBezTo>
                  <a:cubicBezTo>
                    <a:pt x="291" y="60"/>
                    <a:pt x="291" y="60"/>
                    <a:pt x="291" y="60"/>
                  </a:cubicBezTo>
                  <a:cubicBezTo>
                    <a:pt x="291" y="59"/>
                    <a:pt x="291" y="59"/>
                    <a:pt x="291" y="59"/>
                  </a:cubicBezTo>
                  <a:cubicBezTo>
                    <a:pt x="291" y="59"/>
                    <a:pt x="291" y="59"/>
                    <a:pt x="291" y="59"/>
                  </a:cubicBezTo>
                  <a:cubicBezTo>
                    <a:pt x="291" y="59"/>
                    <a:pt x="291" y="59"/>
                    <a:pt x="291" y="59"/>
                  </a:cubicBezTo>
                  <a:cubicBezTo>
                    <a:pt x="291" y="58"/>
                    <a:pt x="291" y="58"/>
                    <a:pt x="291" y="58"/>
                  </a:cubicBezTo>
                  <a:cubicBezTo>
                    <a:pt x="292" y="58"/>
                    <a:pt x="292" y="58"/>
                    <a:pt x="292" y="58"/>
                  </a:cubicBezTo>
                  <a:cubicBezTo>
                    <a:pt x="292" y="57"/>
                    <a:pt x="292" y="57"/>
                    <a:pt x="292" y="57"/>
                  </a:cubicBezTo>
                  <a:cubicBezTo>
                    <a:pt x="293" y="56"/>
                    <a:pt x="293" y="56"/>
                    <a:pt x="293" y="56"/>
                  </a:cubicBezTo>
                  <a:cubicBezTo>
                    <a:pt x="293" y="56"/>
                    <a:pt x="293" y="56"/>
                    <a:pt x="293" y="56"/>
                  </a:cubicBezTo>
                  <a:cubicBezTo>
                    <a:pt x="294" y="55"/>
                    <a:pt x="294" y="55"/>
                    <a:pt x="294" y="55"/>
                  </a:cubicBezTo>
                  <a:cubicBezTo>
                    <a:pt x="293" y="55"/>
                    <a:pt x="293" y="55"/>
                    <a:pt x="293" y="55"/>
                  </a:cubicBezTo>
                  <a:cubicBezTo>
                    <a:pt x="292" y="57"/>
                    <a:pt x="292" y="57"/>
                    <a:pt x="292" y="57"/>
                  </a:cubicBezTo>
                  <a:cubicBezTo>
                    <a:pt x="291" y="58"/>
                    <a:pt x="291" y="58"/>
                    <a:pt x="291" y="58"/>
                  </a:cubicBezTo>
                  <a:cubicBezTo>
                    <a:pt x="289" y="59"/>
                    <a:pt x="289" y="59"/>
                    <a:pt x="289" y="59"/>
                  </a:cubicBezTo>
                  <a:cubicBezTo>
                    <a:pt x="288" y="60"/>
                    <a:pt x="288" y="60"/>
                    <a:pt x="288" y="60"/>
                  </a:cubicBezTo>
                  <a:cubicBezTo>
                    <a:pt x="288" y="60"/>
                    <a:pt x="288" y="60"/>
                    <a:pt x="288" y="60"/>
                  </a:cubicBezTo>
                  <a:cubicBezTo>
                    <a:pt x="286" y="60"/>
                    <a:pt x="286" y="60"/>
                    <a:pt x="286" y="60"/>
                  </a:cubicBezTo>
                  <a:cubicBezTo>
                    <a:pt x="286" y="59"/>
                    <a:pt x="286" y="59"/>
                    <a:pt x="286" y="59"/>
                  </a:cubicBezTo>
                  <a:cubicBezTo>
                    <a:pt x="287" y="59"/>
                    <a:pt x="287" y="59"/>
                    <a:pt x="287" y="59"/>
                  </a:cubicBezTo>
                  <a:cubicBezTo>
                    <a:pt x="288" y="58"/>
                    <a:pt x="288" y="58"/>
                    <a:pt x="288" y="58"/>
                  </a:cubicBezTo>
                  <a:cubicBezTo>
                    <a:pt x="288" y="57"/>
                    <a:pt x="288" y="57"/>
                    <a:pt x="288" y="57"/>
                  </a:cubicBezTo>
                  <a:cubicBezTo>
                    <a:pt x="287" y="58"/>
                    <a:pt x="287" y="58"/>
                    <a:pt x="287" y="58"/>
                  </a:cubicBezTo>
                  <a:cubicBezTo>
                    <a:pt x="285" y="58"/>
                    <a:pt x="285" y="58"/>
                    <a:pt x="285" y="58"/>
                  </a:cubicBezTo>
                  <a:cubicBezTo>
                    <a:pt x="285" y="59"/>
                    <a:pt x="285" y="59"/>
                    <a:pt x="285" y="59"/>
                  </a:cubicBezTo>
                  <a:cubicBezTo>
                    <a:pt x="285" y="59"/>
                    <a:pt x="285" y="59"/>
                    <a:pt x="285" y="59"/>
                  </a:cubicBezTo>
                  <a:cubicBezTo>
                    <a:pt x="284" y="59"/>
                    <a:pt x="284" y="59"/>
                    <a:pt x="284" y="59"/>
                  </a:cubicBezTo>
                  <a:cubicBezTo>
                    <a:pt x="282" y="58"/>
                    <a:pt x="282" y="58"/>
                    <a:pt x="282" y="58"/>
                  </a:cubicBezTo>
                  <a:cubicBezTo>
                    <a:pt x="283" y="58"/>
                    <a:pt x="283" y="58"/>
                    <a:pt x="283" y="58"/>
                  </a:cubicBezTo>
                  <a:cubicBezTo>
                    <a:pt x="284" y="58"/>
                    <a:pt x="284" y="58"/>
                    <a:pt x="284" y="58"/>
                  </a:cubicBezTo>
                  <a:cubicBezTo>
                    <a:pt x="284" y="57"/>
                    <a:pt x="284" y="57"/>
                    <a:pt x="284" y="57"/>
                  </a:cubicBezTo>
                  <a:cubicBezTo>
                    <a:pt x="283" y="57"/>
                    <a:pt x="283" y="57"/>
                    <a:pt x="283" y="57"/>
                  </a:cubicBezTo>
                  <a:cubicBezTo>
                    <a:pt x="283" y="56"/>
                    <a:pt x="283" y="56"/>
                    <a:pt x="283" y="56"/>
                  </a:cubicBezTo>
                  <a:cubicBezTo>
                    <a:pt x="284" y="56"/>
                    <a:pt x="284" y="56"/>
                    <a:pt x="284" y="56"/>
                  </a:cubicBezTo>
                  <a:cubicBezTo>
                    <a:pt x="284" y="55"/>
                    <a:pt x="284" y="55"/>
                    <a:pt x="284" y="55"/>
                  </a:cubicBezTo>
                  <a:cubicBezTo>
                    <a:pt x="285" y="55"/>
                    <a:pt x="285" y="55"/>
                    <a:pt x="285" y="55"/>
                  </a:cubicBezTo>
                  <a:cubicBezTo>
                    <a:pt x="286" y="54"/>
                    <a:pt x="286" y="54"/>
                    <a:pt x="286" y="54"/>
                  </a:cubicBezTo>
                  <a:cubicBezTo>
                    <a:pt x="287" y="54"/>
                    <a:pt x="287" y="54"/>
                    <a:pt x="287" y="54"/>
                  </a:cubicBezTo>
                  <a:cubicBezTo>
                    <a:pt x="287" y="53"/>
                    <a:pt x="287" y="53"/>
                    <a:pt x="287" y="53"/>
                  </a:cubicBezTo>
                  <a:cubicBezTo>
                    <a:pt x="288" y="52"/>
                    <a:pt x="288" y="52"/>
                    <a:pt x="288" y="52"/>
                  </a:cubicBezTo>
                  <a:cubicBezTo>
                    <a:pt x="289" y="51"/>
                    <a:pt x="289" y="51"/>
                    <a:pt x="289" y="51"/>
                  </a:cubicBezTo>
                  <a:cubicBezTo>
                    <a:pt x="290" y="51"/>
                    <a:pt x="290" y="51"/>
                    <a:pt x="290" y="51"/>
                  </a:cubicBezTo>
                  <a:cubicBezTo>
                    <a:pt x="291" y="51"/>
                    <a:pt x="291" y="51"/>
                    <a:pt x="291" y="51"/>
                  </a:cubicBezTo>
                  <a:cubicBezTo>
                    <a:pt x="293" y="51"/>
                    <a:pt x="293" y="51"/>
                    <a:pt x="293" y="51"/>
                  </a:cubicBezTo>
                  <a:cubicBezTo>
                    <a:pt x="293" y="51"/>
                    <a:pt x="293" y="51"/>
                    <a:pt x="293" y="51"/>
                  </a:cubicBezTo>
                  <a:cubicBezTo>
                    <a:pt x="294" y="51"/>
                    <a:pt x="294" y="51"/>
                    <a:pt x="294" y="51"/>
                  </a:cubicBezTo>
                  <a:cubicBezTo>
                    <a:pt x="295" y="50"/>
                    <a:pt x="295" y="50"/>
                    <a:pt x="295" y="50"/>
                  </a:cubicBezTo>
                  <a:cubicBezTo>
                    <a:pt x="296" y="50"/>
                    <a:pt x="296" y="50"/>
                    <a:pt x="296" y="50"/>
                  </a:cubicBezTo>
                  <a:cubicBezTo>
                    <a:pt x="296" y="50"/>
                    <a:pt x="296" y="50"/>
                    <a:pt x="296" y="50"/>
                  </a:cubicBezTo>
                  <a:cubicBezTo>
                    <a:pt x="297" y="51"/>
                    <a:pt x="297" y="51"/>
                    <a:pt x="297" y="51"/>
                  </a:cubicBezTo>
                  <a:cubicBezTo>
                    <a:pt x="297" y="51"/>
                    <a:pt x="297" y="51"/>
                    <a:pt x="297" y="51"/>
                  </a:cubicBezTo>
                  <a:cubicBezTo>
                    <a:pt x="299" y="52"/>
                    <a:pt x="299" y="52"/>
                    <a:pt x="299" y="52"/>
                  </a:cubicBezTo>
                  <a:cubicBezTo>
                    <a:pt x="300" y="53"/>
                    <a:pt x="300" y="53"/>
                    <a:pt x="300" y="53"/>
                  </a:cubicBezTo>
                  <a:cubicBezTo>
                    <a:pt x="300" y="54"/>
                    <a:pt x="300" y="54"/>
                    <a:pt x="300" y="54"/>
                  </a:cubicBezTo>
                  <a:cubicBezTo>
                    <a:pt x="301" y="54"/>
                    <a:pt x="301" y="54"/>
                    <a:pt x="301" y="54"/>
                  </a:cubicBezTo>
                  <a:cubicBezTo>
                    <a:pt x="302" y="55"/>
                    <a:pt x="302" y="55"/>
                    <a:pt x="302" y="55"/>
                  </a:cubicBezTo>
                  <a:cubicBezTo>
                    <a:pt x="302" y="54"/>
                    <a:pt x="302" y="54"/>
                    <a:pt x="302" y="54"/>
                  </a:cubicBezTo>
                  <a:cubicBezTo>
                    <a:pt x="303" y="54"/>
                    <a:pt x="303" y="54"/>
                    <a:pt x="303" y="54"/>
                  </a:cubicBezTo>
                  <a:cubicBezTo>
                    <a:pt x="302" y="54"/>
                    <a:pt x="302" y="54"/>
                    <a:pt x="302" y="54"/>
                  </a:cubicBezTo>
                  <a:cubicBezTo>
                    <a:pt x="301" y="54"/>
                    <a:pt x="301" y="54"/>
                    <a:pt x="301" y="54"/>
                  </a:cubicBezTo>
                  <a:cubicBezTo>
                    <a:pt x="301" y="53"/>
                    <a:pt x="301" y="53"/>
                    <a:pt x="301" y="53"/>
                  </a:cubicBezTo>
                  <a:cubicBezTo>
                    <a:pt x="301" y="53"/>
                    <a:pt x="301" y="53"/>
                    <a:pt x="301" y="53"/>
                  </a:cubicBezTo>
                  <a:cubicBezTo>
                    <a:pt x="302" y="52"/>
                    <a:pt x="302" y="52"/>
                    <a:pt x="302" y="52"/>
                  </a:cubicBezTo>
                  <a:cubicBezTo>
                    <a:pt x="304" y="52"/>
                    <a:pt x="304" y="52"/>
                    <a:pt x="304" y="52"/>
                  </a:cubicBezTo>
                  <a:cubicBezTo>
                    <a:pt x="305" y="53"/>
                    <a:pt x="305" y="53"/>
                    <a:pt x="305" y="53"/>
                  </a:cubicBezTo>
                  <a:cubicBezTo>
                    <a:pt x="305" y="53"/>
                    <a:pt x="305" y="53"/>
                    <a:pt x="305" y="53"/>
                  </a:cubicBezTo>
                  <a:cubicBezTo>
                    <a:pt x="305" y="52"/>
                    <a:pt x="305" y="52"/>
                    <a:pt x="305" y="52"/>
                  </a:cubicBezTo>
                  <a:cubicBezTo>
                    <a:pt x="305" y="51"/>
                    <a:pt x="305" y="51"/>
                    <a:pt x="305" y="51"/>
                  </a:cubicBezTo>
                  <a:cubicBezTo>
                    <a:pt x="305" y="50"/>
                    <a:pt x="305" y="50"/>
                    <a:pt x="305" y="50"/>
                  </a:cubicBezTo>
                  <a:cubicBezTo>
                    <a:pt x="305" y="50"/>
                    <a:pt x="305" y="50"/>
                    <a:pt x="305" y="50"/>
                  </a:cubicBezTo>
                  <a:cubicBezTo>
                    <a:pt x="305" y="51"/>
                    <a:pt x="305" y="51"/>
                    <a:pt x="305" y="51"/>
                  </a:cubicBezTo>
                  <a:cubicBezTo>
                    <a:pt x="304" y="52"/>
                    <a:pt x="304" y="52"/>
                    <a:pt x="304" y="52"/>
                  </a:cubicBezTo>
                  <a:cubicBezTo>
                    <a:pt x="303" y="52"/>
                    <a:pt x="303" y="52"/>
                    <a:pt x="303" y="52"/>
                  </a:cubicBezTo>
                  <a:cubicBezTo>
                    <a:pt x="301" y="52"/>
                    <a:pt x="301" y="52"/>
                    <a:pt x="301" y="52"/>
                  </a:cubicBezTo>
                  <a:cubicBezTo>
                    <a:pt x="300" y="52"/>
                    <a:pt x="300" y="52"/>
                    <a:pt x="300" y="52"/>
                  </a:cubicBezTo>
                  <a:cubicBezTo>
                    <a:pt x="300" y="51"/>
                    <a:pt x="300" y="51"/>
                    <a:pt x="300" y="51"/>
                  </a:cubicBezTo>
                  <a:cubicBezTo>
                    <a:pt x="299" y="51"/>
                    <a:pt x="299" y="51"/>
                    <a:pt x="299" y="51"/>
                  </a:cubicBezTo>
                  <a:cubicBezTo>
                    <a:pt x="298" y="51"/>
                    <a:pt x="298" y="51"/>
                    <a:pt x="298" y="51"/>
                  </a:cubicBezTo>
                  <a:cubicBezTo>
                    <a:pt x="297" y="49"/>
                    <a:pt x="297" y="49"/>
                    <a:pt x="297" y="49"/>
                  </a:cubicBezTo>
                  <a:cubicBezTo>
                    <a:pt x="296" y="48"/>
                    <a:pt x="296" y="48"/>
                    <a:pt x="296" y="48"/>
                  </a:cubicBezTo>
                  <a:cubicBezTo>
                    <a:pt x="297" y="47"/>
                    <a:pt x="297" y="47"/>
                    <a:pt x="297" y="47"/>
                  </a:cubicBezTo>
                  <a:cubicBezTo>
                    <a:pt x="298" y="48"/>
                    <a:pt x="298" y="48"/>
                    <a:pt x="298" y="48"/>
                  </a:cubicBezTo>
                  <a:cubicBezTo>
                    <a:pt x="298" y="49"/>
                    <a:pt x="298" y="49"/>
                    <a:pt x="298" y="49"/>
                  </a:cubicBezTo>
                  <a:cubicBezTo>
                    <a:pt x="298" y="49"/>
                    <a:pt x="298" y="49"/>
                    <a:pt x="298" y="49"/>
                  </a:cubicBezTo>
                  <a:cubicBezTo>
                    <a:pt x="299" y="48"/>
                    <a:pt x="299" y="48"/>
                    <a:pt x="299" y="48"/>
                  </a:cubicBezTo>
                  <a:cubicBezTo>
                    <a:pt x="299" y="47"/>
                    <a:pt x="299" y="47"/>
                    <a:pt x="299" y="47"/>
                  </a:cubicBezTo>
                  <a:cubicBezTo>
                    <a:pt x="299" y="47"/>
                    <a:pt x="299" y="47"/>
                    <a:pt x="299" y="47"/>
                  </a:cubicBezTo>
                  <a:cubicBezTo>
                    <a:pt x="298" y="47"/>
                    <a:pt x="298" y="47"/>
                    <a:pt x="298" y="47"/>
                  </a:cubicBezTo>
                  <a:cubicBezTo>
                    <a:pt x="298" y="46"/>
                    <a:pt x="298" y="46"/>
                    <a:pt x="298" y="46"/>
                  </a:cubicBezTo>
                  <a:cubicBezTo>
                    <a:pt x="299" y="45"/>
                    <a:pt x="299" y="45"/>
                    <a:pt x="299" y="45"/>
                  </a:cubicBezTo>
                  <a:cubicBezTo>
                    <a:pt x="299" y="44"/>
                    <a:pt x="299" y="44"/>
                    <a:pt x="299" y="44"/>
                  </a:cubicBezTo>
                  <a:cubicBezTo>
                    <a:pt x="300" y="43"/>
                    <a:pt x="300" y="43"/>
                    <a:pt x="300" y="43"/>
                  </a:cubicBezTo>
                  <a:cubicBezTo>
                    <a:pt x="299" y="40"/>
                    <a:pt x="299" y="40"/>
                    <a:pt x="299" y="40"/>
                  </a:cubicBezTo>
                  <a:cubicBezTo>
                    <a:pt x="299" y="39"/>
                    <a:pt x="299" y="39"/>
                    <a:pt x="299" y="39"/>
                  </a:cubicBezTo>
                  <a:cubicBezTo>
                    <a:pt x="298" y="39"/>
                    <a:pt x="298" y="39"/>
                    <a:pt x="298" y="39"/>
                  </a:cubicBezTo>
                  <a:cubicBezTo>
                    <a:pt x="298" y="38"/>
                    <a:pt x="298" y="38"/>
                    <a:pt x="298" y="38"/>
                  </a:cubicBezTo>
                  <a:cubicBezTo>
                    <a:pt x="298" y="38"/>
                    <a:pt x="298" y="38"/>
                    <a:pt x="298" y="38"/>
                  </a:cubicBezTo>
                  <a:cubicBezTo>
                    <a:pt x="299" y="37"/>
                    <a:pt x="299" y="37"/>
                    <a:pt x="299" y="37"/>
                  </a:cubicBezTo>
                  <a:cubicBezTo>
                    <a:pt x="299" y="37"/>
                    <a:pt x="299" y="37"/>
                    <a:pt x="299" y="37"/>
                  </a:cubicBezTo>
                  <a:cubicBezTo>
                    <a:pt x="300" y="38"/>
                    <a:pt x="300" y="38"/>
                    <a:pt x="300" y="38"/>
                  </a:cubicBezTo>
                  <a:cubicBezTo>
                    <a:pt x="300" y="38"/>
                    <a:pt x="300" y="38"/>
                    <a:pt x="300" y="38"/>
                  </a:cubicBezTo>
                  <a:cubicBezTo>
                    <a:pt x="301" y="39"/>
                    <a:pt x="301" y="39"/>
                    <a:pt x="301" y="39"/>
                  </a:cubicBezTo>
                  <a:cubicBezTo>
                    <a:pt x="301" y="39"/>
                    <a:pt x="301" y="39"/>
                    <a:pt x="301" y="39"/>
                  </a:cubicBezTo>
                  <a:cubicBezTo>
                    <a:pt x="301" y="38"/>
                    <a:pt x="301" y="38"/>
                    <a:pt x="301" y="38"/>
                  </a:cubicBezTo>
                  <a:cubicBezTo>
                    <a:pt x="301" y="37"/>
                    <a:pt x="301" y="37"/>
                    <a:pt x="301" y="37"/>
                  </a:cubicBezTo>
                  <a:cubicBezTo>
                    <a:pt x="300" y="37"/>
                    <a:pt x="300" y="37"/>
                    <a:pt x="300" y="37"/>
                  </a:cubicBezTo>
                  <a:cubicBezTo>
                    <a:pt x="299" y="36"/>
                    <a:pt x="299" y="36"/>
                    <a:pt x="299" y="36"/>
                  </a:cubicBezTo>
                  <a:cubicBezTo>
                    <a:pt x="299" y="36"/>
                    <a:pt x="299" y="36"/>
                    <a:pt x="299" y="36"/>
                  </a:cubicBezTo>
                  <a:cubicBezTo>
                    <a:pt x="300" y="35"/>
                    <a:pt x="300" y="35"/>
                    <a:pt x="300" y="35"/>
                  </a:cubicBezTo>
                  <a:cubicBezTo>
                    <a:pt x="302" y="32"/>
                    <a:pt x="302" y="32"/>
                    <a:pt x="302" y="32"/>
                  </a:cubicBezTo>
                  <a:cubicBezTo>
                    <a:pt x="304" y="32"/>
                    <a:pt x="304" y="32"/>
                    <a:pt x="304" y="32"/>
                  </a:cubicBezTo>
                  <a:cubicBezTo>
                    <a:pt x="304" y="32"/>
                    <a:pt x="304" y="32"/>
                    <a:pt x="304" y="32"/>
                  </a:cubicBezTo>
                  <a:cubicBezTo>
                    <a:pt x="305" y="33"/>
                    <a:pt x="305" y="33"/>
                    <a:pt x="305" y="33"/>
                  </a:cubicBezTo>
                  <a:cubicBezTo>
                    <a:pt x="306" y="33"/>
                    <a:pt x="306" y="33"/>
                    <a:pt x="306" y="33"/>
                  </a:cubicBezTo>
                  <a:cubicBezTo>
                    <a:pt x="307" y="33"/>
                    <a:pt x="307" y="33"/>
                    <a:pt x="307" y="33"/>
                  </a:cubicBezTo>
                  <a:cubicBezTo>
                    <a:pt x="308" y="35"/>
                    <a:pt x="308" y="35"/>
                    <a:pt x="308" y="35"/>
                  </a:cubicBezTo>
                  <a:cubicBezTo>
                    <a:pt x="308" y="35"/>
                    <a:pt x="308" y="35"/>
                    <a:pt x="308" y="35"/>
                  </a:cubicBezTo>
                  <a:cubicBezTo>
                    <a:pt x="309" y="37"/>
                    <a:pt x="309" y="37"/>
                    <a:pt x="309" y="37"/>
                  </a:cubicBezTo>
                  <a:cubicBezTo>
                    <a:pt x="310" y="38"/>
                    <a:pt x="310" y="38"/>
                    <a:pt x="310" y="38"/>
                  </a:cubicBezTo>
                  <a:cubicBezTo>
                    <a:pt x="310" y="40"/>
                    <a:pt x="310" y="40"/>
                    <a:pt x="310" y="40"/>
                  </a:cubicBezTo>
                  <a:cubicBezTo>
                    <a:pt x="310" y="41"/>
                    <a:pt x="310" y="41"/>
                    <a:pt x="310" y="41"/>
                  </a:cubicBezTo>
                  <a:cubicBezTo>
                    <a:pt x="311" y="42"/>
                    <a:pt x="311" y="42"/>
                    <a:pt x="311" y="42"/>
                  </a:cubicBezTo>
                  <a:cubicBezTo>
                    <a:pt x="311" y="42"/>
                    <a:pt x="311" y="42"/>
                    <a:pt x="311" y="42"/>
                  </a:cubicBezTo>
                  <a:cubicBezTo>
                    <a:pt x="311" y="42"/>
                    <a:pt x="311" y="42"/>
                    <a:pt x="311" y="42"/>
                  </a:cubicBezTo>
                  <a:cubicBezTo>
                    <a:pt x="312" y="42"/>
                    <a:pt x="312" y="42"/>
                    <a:pt x="312" y="42"/>
                  </a:cubicBezTo>
                  <a:cubicBezTo>
                    <a:pt x="312" y="43"/>
                    <a:pt x="312" y="43"/>
                    <a:pt x="312" y="43"/>
                  </a:cubicBezTo>
                  <a:cubicBezTo>
                    <a:pt x="313" y="42"/>
                    <a:pt x="313" y="42"/>
                    <a:pt x="313" y="42"/>
                  </a:cubicBezTo>
                  <a:cubicBezTo>
                    <a:pt x="313" y="42"/>
                    <a:pt x="313" y="42"/>
                    <a:pt x="313" y="42"/>
                  </a:cubicBezTo>
                  <a:cubicBezTo>
                    <a:pt x="314" y="42"/>
                    <a:pt x="314" y="42"/>
                    <a:pt x="314" y="42"/>
                  </a:cubicBezTo>
                  <a:cubicBezTo>
                    <a:pt x="313" y="42"/>
                    <a:pt x="313" y="42"/>
                    <a:pt x="313" y="42"/>
                  </a:cubicBezTo>
                  <a:cubicBezTo>
                    <a:pt x="312" y="42"/>
                    <a:pt x="312" y="42"/>
                    <a:pt x="312" y="42"/>
                  </a:cubicBezTo>
                  <a:cubicBezTo>
                    <a:pt x="312" y="41"/>
                    <a:pt x="312" y="41"/>
                    <a:pt x="312" y="41"/>
                  </a:cubicBezTo>
                  <a:cubicBezTo>
                    <a:pt x="311" y="41"/>
                    <a:pt x="311" y="41"/>
                    <a:pt x="311" y="41"/>
                  </a:cubicBezTo>
                  <a:cubicBezTo>
                    <a:pt x="311" y="40"/>
                    <a:pt x="311" y="40"/>
                    <a:pt x="311" y="40"/>
                  </a:cubicBezTo>
                  <a:cubicBezTo>
                    <a:pt x="312" y="39"/>
                    <a:pt x="312" y="39"/>
                    <a:pt x="312" y="39"/>
                  </a:cubicBezTo>
                  <a:cubicBezTo>
                    <a:pt x="312" y="39"/>
                    <a:pt x="312" y="39"/>
                    <a:pt x="312" y="39"/>
                  </a:cubicBezTo>
                  <a:cubicBezTo>
                    <a:pt x="312" y="36"/>
                    <a:pt x="312" y="36"/>
                    <a:pt x="312" y="36"/>
                  </a:cubicBezTo>
                  <a:cubicBezTo>
                    <a:pt x="311" y="35"/>
                    <a:pt x="311" y="35"/>
                    <a:pt x="311" y="35"/>
                  </a:cubicBezTo>
                  <a:cubicBezTo>
                    <a:pt x="312" y="34"/>
                    <a:pt x="312" y="34"/>
                    <a:pt x="312" y="34"/>
                  </a:cubicBezTo>
                  <a:cubicBezTo>
                    <a:pt x="313" y="34"/>
                    <a:pt x="313" y="34"/>
                    <a:pt x="313" y="34"/>
                  </a:cubicBezTo>
                  <a:cubicBezTo>
                    <a:pt x="314" y="34"/>
                    <a:pt x="314" y="34"/>
                    <a:pt x="314" y="34"/>
                  </a:cubicBezTo>
                  <a:cubicBezTo>
                    <a:pt x="315" y="35"/>
                    <a:pt x="315" y="35"/>
                    <a:pt x="315" y="35"/>
                  </a:cubicBezTo>
                  <a:cubicBezTo>
                    <a:pt x="316" y="35"/>
                    <a:pt x="316" y="35"/>
                    <a:pt x="316" y="35"/>
                  </a:cubicBezTo>
                  <a:cubicBezTo>
                    <a:pt x="318" y="35"/>
                    <a:pt x="318" y="35"/>
                    <a:pt x="318" y="35"/>
                  </a:cubicBezTo>
                  <a:cubicBezTo>
                    <a:pt x="320" y="35"/>
                    <a:pt x="320" y="35"/>
                    <a:pt x="320" y="35"/>
                  </a:cubicBezTo>
                  <a:cubicBezTo>
                    <a:pt x="321" y="35"/>
                    <a:pt x="321" y="35"/>
                    <a:pt x="321" y="35"/>
                  </a:cubicBezTo>
                  <a:cubicBezTo>
                    <a:pt x="322" y="35"/>
                    <a:pt x="322" y="35"/>
                    <a:pt x="322" y="35"/>
                  </a:cubicBezTo>
                  <a:cubicBezTo>
                    <a:pt x="323" y="35"/>
                    <a:pt x="323" y="35"/>
                    <a:pt x="323" y="35"/>
                  </a:cubicBezTo>
                  <a:cubicBezTo>
                    <a:pt x="324" y="36"/>
                    <a:pt x="324" y="36"/>
                    <a:pt x="324" y="36"/>
                  </a:cubicBezTo>
                  <a:cubicBezTo>
                    <a:pt x="325" y="36"/>
                    <a:pt x="325" y="36"/>
                    <a:pt x="325" y="36"/>
                  </a:cubicBezTo>
                  <a:cubicBezTo>
                    <a:pt x="326" y="36"/>
                    <a:pt x="326" y="36"/>
                    <a:pt x="326" y="36"/>
                  </a:cubicBezTo>
                  <a:cubicBezTo>
                    <a:pt x="326" y="35"/>
                    <a:pt x="326" y="35"/>
                    <a:pt x="326" y="35"/>
                  </a:cubicBezTo>
                  <a:cubicBezTo>
                    <a:pt x="325" y="35"/>
                    <a:pt x="325" y="35"/>
                    <a:pt x="325" y="35"/>
                  </a:cubicBezTo>
                  <a:cubicBezTo>
                    <a:pt x="324" y="35"/>
                    <a:pt x="324" y="35"/>
                    <a:pt x="324" y="35"/>
                  </a:cubicBezTo>
                  <a:cubicBezTo>
                    <a:pt x="323" y="35"/>
                    <a:pt x="323" y="35"/>
                    <a:pt x="323" y="35"/>
                  </a:cubicBezTo>
                  <a:cubicBezTo>
                    <a:pt x="322" y="34"/>
                    <a:pt x="322" y="34"/>
                    <a:pt x="322" y="34"/>
                  </a:cubicBezTo>
                  <a:cubicBezTo>
                    <a:pt x="322" y="34"/>
                    <a:pt x="322" y="34"/>
                    <a:pt x="322" y="34"/>
                  </a:cubicBezTo>
                  <a:cubicBezTo>
                    <a:pt x="323" y="34"/>
                    <a:pt x="323" y="34"/>
                    <a:pt x="323" y="34"/>
                  </a:cubicBezTo>
                  <a:cubicBezTo>
                    <a:pt x="324" y="34"/>
                    <a:pt x="324" y="34"/>
                    <a:pt x="324" y="34"/>
                  </a:cubicBezTo>
                  <a:cubicBezTo>
                    <a:pt x="327" y="33"/>
                    <a:pt x="327" y="33"/>
                    <a:pt x="327" y="33"/>
                  </a:cubicBezTo>
                  <a:cubicBezTo>
                    <a:pt x="329" y="33"/>
                    <a:pt x="329" y="33"/>
                    <a:pt x="329" y="33"/>
                  </a:cubicBezTo>
                  <a:cubicBezTo>
                    <a:pt x="331" y="34"/>
                    <a:pt x="331" y="34"/>
                    <a:pt x="331" y="34"/>
                  </a:cubicBezTo>
                  <a:cubicBezTo>
                    <a:pt x="332" y="34"/>
                    <a:pt x="332" y="34"/>
                    <a:pt x="332" y="34"/>
                  </a:cubicBezTo>
                  <a:cubicBezTo>
                    <a:pt x="333" y="34"/>
                    <a:pt x="333" y="34"/>
                    <a:pt x="333" y="34"/>
                  </a:cubicBezTo>
                  <a:cubicBezTo>
                    <a:pt x="334" y="34"/>
                    <a:pt x="334" y="34"/>
                    <a:pt x="334" y="34"/>
                  </a:cubicBezTo>
                  <a:cubicBezTo>
                    <a:pt x="333" y="33"/>
                    <a:pt x="333" y="33"/>
                    <a:pt x="333" y="33"/>
                  </a:cubicBezTo>
                  <a:cubicBezTo>
                    <a:pt x="333" y="33"/>
                    <a:pt x="333" y="33"/>
                    <a:pt x="333" y="33"/>
                  </a:cubicBezTo>
                  <a:cubicBezTo>
                    <a:pt x="332" y="33"/>
                    <a:pt x="332" y="33"/>
                    <a:pt x="332" y="33"/>
                  </a:cubicBezTo>
                  <a:cubicBezTo>
                    <a:pt x="332" y="33"/>
                    <a:pt x="332" y="33"/>
                    <a:pt x="332" y="33"/>
                  </a:cubicBezTo>
                  <a:cubicBezTo>
                    <a:pt x="331" y="32"/>
                    <a:pt x="331" y="32"/>
                    <a:pt x="331" y="32"/>
                  </a:cubicBezTo>
                  <a:cubicBezTo>
                    <a:pt x="330" y="32"/>
                    <a:pt x="330" y="32"/>
                    <a:pt x="330" y="32"/>
                  </a:cubicBezTo>
                  <a:cubicBezTo>
                    <a:pt x="330" y="32"/>
                    <a:pt x="330" y="32"/>
                    <a:pt x="330" y="32"/>
                  </a:cubicBezTo>
                  <a:cubicBezTo>
                    <a:pt x="327" y="32"/>
                    <a:pt x="327" y="32"/>
                    <a:pt x="327" y="32"/>
                  </a:cubicBezTo>
                  <a:cubicBezTo>
                    <a:pt x="327" y="32"/>
                    <a:pt x="327" y="32"/>
                    <a:pt x="327" y="32"/>
                  </a:cubicBezTo>
                  <a:cubicBezTo>
                    <a:pt x="328" y="31"/>
                    <a:pt x="328" y="31"/>
                    <a:pt x="328" y="31"/>
                  </a:cubicBezTo>
                  <a:cubicBezTo>
                    <a:pt x="328" y="30"/>
                    <a:pt x="328" y="30"/>
                    <a:pt x="328" y="30"/>
                  </a:cubicBezTo>
                  <a:cubicBezTo>
                    <a:pt x="329" y="30"/>
                    <a:pt x="329" y="30"/>
                    <a:pt x="329" y="30"/>
                  </a:cubicBezTo>
                  <a:cubicBezTo>
                    <a:pt x="330" y="29"/>
                    <a:pt x="330" y="29"/>
                    <a:pt x="330" y="29"/>
                  </a:cubicBezTo>
                  <a:cubicBezTo>
                    <a:pt x="331" y="28"/>
                    <a:pt x="331" y="28"/>
                    <a:pt x="331" y="28"/>
                  </a:cubicBezTo>
                  <a:cubicBezTo>
                    <a:pt x="333" y="27"/>
                    <a:pt x="333" y="27"/>
                    <a:pt x="333" y="27"/>
                  </a:cubicBezTo>
                  <a:cubicBezTo>
                    <a:pt x="334" y="27"/>
                    <a:pt x="334" y="27"/>
                    <a:pt x="334" y="27"/>
                  </a:cubicBezTo>
                  <a:cubicBezTo>
                    <a:pt x="336" y="26"/>
                    <a:pt x="336" y="26"/>
                    <a:pt x="336" y="26"/>
                  </a:cubicBezTo>
                  <a:cubicBezTo>
                    <a:pt x="336" y="26"/>
                    <a:pt x="336" y="26"/>
                    <a:pt x="336" y="26"/>
                  </a:cubicBezTo>
                  <a:cubicBezTo>
                    <a:pt x="334" y="26"/>
                    <a:pt x="334" y="26"/>
                    <a:pt x="334" y="26"/>
                  </a:cubicBezTo>
                  <a:cubicBezTo>
                    <a:pt x="332" y="27"/>
                    <a:pt x="332" y="27"/>
                    <a:pt x="332" y="27"/>
                  </a:cubicBezTo>
                  <a:cubicBezTo>
                    <a:pt x="330" y="28"/>
                    <a:pt x="330" y="28"/>
                    <a:pt x="330" y="28"/>
                  </a:cubicBezTo>
                  <a:cubicBezTo>
                    <a:pt x="330" y="29"/>
                    <a:pt x="330" y="29"/>
                    <a:pt x="330" y="29"/>
                  </a:cubicBezTo>
                  <a:cubicBezTo>
                    <a:pt x="329" y="29"/>
                    <a:pt x="329" y="29"/>
                    <a:pt x="329" y="29"/>
                  </a:cubicBezTo>
                  <a:cubicBezTo>
                    <a:pt x="329" y="28"/>
                    <a:pt x="329" y="28"/>
                    <a:pt x="329" y="28"/>
                  </a:cubicBezTo>
                  <a:cubicBezTo>
                    <a:pt x="329" y="28"/>
                    <a:pt x="329" y="28"/>
                    <a:pt x="329" y="28"/>
                  </a:cubicBezTo>
                  <a:cubicBezTo>
                    <a:pt x="328" y="29"/>
                    <a:pt x="328" y="29"/>
                    <a:pt x="328" y="29"/>
                  </a:cubicBezTo>
                  <a:cubicBezTo>
                    <a:pt x="327" y="29"/>
                    <a:pt x="327" y="29"/>
                    <a:pt x="327" y="29"/>
                  </a:cubicBezTo>
                  <a:cubicBezTo>
                    <a:pt x="326" y="30"/>
                    <a:pt x="326" y="30"/>
                    <a:pt x="326" y="30"/>
                  </a:cubicBezTo>
                  <a:cubicBezTo>
                    <a:pt x="327" y="30"/>
                    <a:pt x="327" y="30"/>
                    <a:pt x="327" y="30"/>
                  </a:cubicBezTo>
                  <a:cubicBezTo>
                    <a:pt x="327" y="31"/>
                    <a:pt x="327" y="31"/>
                    <a:pt x="327" y="31"/>
                  </a:cubicBezTo>
                  <a:cubicBezTo>
                    <a:pt x="325" y="32"/>
                    <a:pt x="325" y="32"/>
                    <a:pt x="325" y="32"/>
                  </a:cubicBezTo>
                  <a:cubicBezTo>
                    <a:pt x="324" y="32"/>
                    <a:pt x="324" y="32"/>
                    <a:pt x="324" y="32"/>
                  </a:cubicBezTo>
                  <a:cubicBezTo>
                    <a:pt x="321" y="33"/>
                    <a:pt x="321" y="33"/>
                    <a:pt x="321" y="33"/>
                  </a:cubicBezTo>
                  <a:cubicBezTo>
                    <a:pt x="320" y="33"/>
                    <a:pt x="320" y="33"/>
                    <a:pt x="320" y="33"/>
                  </a:cubicBezTo>
                  <a:cubicBezTo>
                    <a:pt x="319" y="33"/>
                    <a:pt x="319" y="33"/>
                    <a:pt x="319" y="33"/>
                  </a:cubicBezTo>
                  <a:cubicBezTo>
                    <a:pt x="317" y="33"/>
                    <a:pt x="317" y="33"/>
                    <a:pt x="317" y="33"/>
                  </a:cubicBezTo>
                  <a:cubicBezTo>
                    <a:pt x="316" y="32"/>
                    <a:pt x="316" y="32"/>
                    <a:pt x="316" y="32"/>
                  </a:cubicBezTo>
                  <a:cubicBezTo>
                    <a:pt x="314" y="32"/>
                    <a:pt x="314" y="32"/>
                    <a:pt x="314" y="32"/>
                  </a:cubicBezTo>
                  <a:cubicBezTo>
                    <a:pt x="314" y="32"/>
                    <a:pt x="314" y="32"/>
                    <a:pt x="314" y="32"/>
                  </a:cubicBezTo>
                  <a:cubicBezTo>
                    <a:pt x="314" y="32"/>
                    <a:pt x="314" y="32"/>
                    <a:pt x="314" y="32"/>
                  </a:cubicBezTo>
                  <a:cubicBezTo>
                    <a:pt x="315" y="31"/>
                    <a:pt x="315" y="31"/>
                    <a:pt x="315" y="31"/>
                  </a:cubicBezTo>
                  <a:cubicBezTo>
                    <a:pt x="316" y="31"/>
                    <a:pt x="316" y="31"/>
                    <a:pt x="316" y="31"/>
                  </a:cubicBezTo>
                  <a:cubicBezTo>
                    <a:pt x="317" y="30"/>
                    <a:pt x="317" y="30"/>
                    <a:pt x="317" y="30"/>
                  </a:cubicBezTo>
                  <a:cubicBezTo>
                    <a:pt x="318" y="30"/>
                    <a:pt x="318" y="30"/>
                    <a:pt x="318" y="30"/>
                  </a:cubicBezTo>
                  <a:cubicBezTo>
                    <a:pt x="319" y="29"/>
                    <a:pt x="319" y="29"/>
                    <a:pt x="319" y="29"/>
                  </a:cubicBezTo>
                  <a:cubicBezTo>
                    <a:pt x="318" y="29"/>
                    <a:pt x="318" y="29"/>
                    <a:pt x="318" y="29"/>
                  </a:cubicBezTo>
                  <a:cubicBezTo>
                    <a:pt x="317" y="30"/>
                    <a:pt x="317" y="30"/>
                    <a:pt x="317" y="30"/>
                  </a:cubicBezTo>
                  <a:cubicBezTo>
                    <a:pt x="316" y="30"/>
                    <a:pt x="316" y="30"/>
                    <a:pt x="316" y="30"/>
                  </a:cubicBezTo>
                  <a:cubicBezTo>
                    <a:pt x="315" y="30"/>
                    <a:pt x="315" y="30"/>
                    <a:pt x="315" y="30"/>
                  </a:cubicBezTo>
                  <a:cubicBezTo>
                    <a:pt x="314" y="30"/>
                    <a:pt x="314" y="30"/>
                    <a:pt x="314" y="30"/>
                  </a:cubicBezTo>
                  <a:cubicBezTo>
                    <a:pt x="314" y="29"/>
                    <a:pt x="314" y="29"/>
                    <a:pt x="314" y="29"/>
                  </a:cubicBezTo>
                  <a:cubicBezTo>
                    <a:pt x="315" y="29"/>
                    <a:pt x="315" y="29"/>
                    <a:pt x="315" y="29"/>
                  </a:cubicBezTo>
                  <a:cubicBezTo>
                    <a:pt x="315" y="29"/>
                    <a:pt x="315" y="29"/>
                    <a:pt x="315" y="29"/>
                  </a:cubicBezTo>
                  <a:cubicBezTo>
                    <a:pt x="313" y="29"/>
                    <a:pt x="313" y="29"/>
                    <a:pt x="313" y="29"/>
                  </a:cubicBezTo>
                  <a:cubicBezTo>
                    <a:pt x="313" y="30"/>
                    <a:pt x="313" y="30"/>
                    <a:pt x="313" y="30"/>
                  </a:cubicBezTo>
                  <a:cubicBezTo>
                    <a:pt x="312" y="31"/>
                    <a:pt x="312" y="31"/>
                    <a:pt x="312" y="31"/>
                  </a:cubicBezTo>
                  <a:cubicBezTo>
                    <a:pt x="310" y="31"/>
                    <a:pt x="310" y="31"/>
                    <a:pt x="310" y="31"/>
                  </a:cubicBezTo>
                  <a:cubicBezTo>
                    <a:pt x="309" y="31"/>
                    <a:pt x="309" y="31"/>
                    <a:pt x="309" y="31"/>
                  </a:cubicBezTo>
                  <a:cubicBezTo>
                    <a:pt x="307" y="31"/>
                    <a:pt x="307" y="31"/>
                    <a:pt x="307" y="31"/>
                  </a:cubicBezTo>
                  <a:cubicBezTo>
                    <a:pt x="306" y="30"/>
                    <a:pt x="306" y="30"/>
                    <a:pt x="306" y="30"/>
                  </a:cubicBezTo>
                  <a:cubicBezTo>
                    <a:pt x="306" y="29"/>
                    <a:pt x="306" y="29"/>
                    <a:pt x="306" y="29"/>
                  </a:cubicBezTo>
                  <a:cubicBezTo>
                    <a:pt x="305" y="29"/>
                    <a:pt x="305" y="29"/>
                    <a:pt x="305" y="29"/>
                  </a:cubicBezTo>
                  <a:cubicBezTo>
                    <a:pt x="304" y="29"/>
                    <a:pt x="304" y="29"/>
                    <a:pt x="304" y="29"/>
                  </a:cubicBezTo>
                  <a:cubicBezTo>
                    <a:pt x="304" y="28"/>
                    <a:pt x="304" y="28"/>
                    <a:pt x="304" y="28"/>
                  </a:cubicBezTo>
                  <a:cubicBezTo>
                    <a:pt x="305" y="28"/>
                    <a:pt x="305" y="28"/>
                    <a:pt x="305" y="28"/>
                  </a:cubicBezTo>
                  <a:cubicBezTo>
                    <a:pt x="306" y="27"/>
                    <a:pt x="306" y="27"/>
                    <a:pt x="306" y="27"/>
                  </a:cubicBezTo>
                  <a:cubicBezTo>
                    <a:pt x="307" y="26"/>
                    <a:pt x="307" y="26"/>
                    <a:pt x="307" y="26"/>
                  </a:cubicBezTo>
                  <a:cubicBezTo>
                    <a:pt x="308" y="25"/>
                    <a:pt x="308" y="25"/>
                    <a:pt x="308" y="25"/>
                  </a:cubicBezTo>
                  <a:cubicBezTo>
                    <a:pt x="309" y="24"/>
                    <a:pt x="309" y="24"/>
                    <a:pt x="309" y="24"/>
                  </a:cubicBezTo>
                  <a:cubicBezTo>
                    <a:pt x="309" y="24"/>
                    <a:pt x="309" y="24"/>
                    <a:pt x="309" y="24"/>
                  </a:cubicBezTo>
                  <a:cubicBezTo>
                    <a:pt x="310" y="24"/>
                    <a:pt x="310" y="24"/>
                    <a:pt x="310" y="24"/>
                  </a:cubicBezTo>
                  <a:cubicBezTo>
                    <a:pt x="312" y="24"/>
                    <a:pt x="312" y="24"/>
                    <a:pt x="312" y="24"/>
                  </a:cubicBezTo>
                  <a:cubicBezTo>
                    <a:pt x="313" y="24"/>
                    <a:pt x="313" y="24"/>
                    <a:pt x="313" y="24"/>
                  </a:cubicBezTo>
                  <a:cubicBezTo>
                    <a:pt x="313" y="24"/>
                    <a:pt x="313" y="24"/>
                    <a:pt x="313" y="24"/>
                  </a:cubicBezTo>
                  <a:cubicBezTo>
                    <a:pt x="315" y="25"/>
                    <a:pt x="315" y="25"/>
                    <a:pt x="315" y="25"/>
                  </a:cubicBezTo>
                  <a:cubicBezTo>
                    <a:pt x="317" y="25"/>
                    <a:pt x="317" y="25"/>
                    <a:pt x="317" y="25"/>
                  </a:cubicBezTo>
                  <a:cubicBezTo>
                    <a:pt x="317" y="25"/>
                    <a:pt x="317" y="25"/>
                    <a:pt x="317" y="25"/>
                  </a:cubicBezTo>
                  <a:cubicBezTo>
                    <a:pt x="319" y="25"/>
                    <a:pt x="319" y="25"/>
                    <a:pt x="319" y="25"/>
                  </a:cubicBezTo>
                  <a:cubicBezTo>
                    <a:pt x="319" y="25"/>
                    <a:pt x="319" y="25"/>
                    <a:pt x="319" y="25"/>
                  </a:cubicBezTo>
                  <a:cubicBezTo>
                    <a:pt x="318" y="24"/>
                    <a:pt x="318" y="24"/>
                    <a:pt x="318" y="24"/>
                  </a:cubicBezTo>
                  <a:cubicBezTo>
                    <a:pt x="317" y="25"/>
                    <a:pt x="317" y="25"/>
                    <a:pt x="317" y="25"/>
                  </a:cubicBezTo>
                  <a:cubicBezTo>
                    <a:pt x="315" y="24"/>
                    <a:pt x="315" y="24"/>
                    <a:pt x="315" y="24"/>
                  </a:cubicBezTo>
                  <a:cubicBezTo>
                    <a:pt x="314" y="24"/>
                    <a:pt x="314" y="24"/>
                    <a:pt x="314" y="24"/>
                  </a:cubicBezTo>
                  <a:cubicBezTo>
                    <a:pt x="313" y="24"/>
                    <a:pt x="313" y="24"/>
                    <a:pt x="313" y="24"/>
                  </a:cubicBezTo>
                  <a:cubicBezTo>
                    <a:pt x="311" y="24"/>
                    <a:pt x="311" y="24"/>
                    <a:pt x="311" y="24"/>
                  </a:cubicBezTo>
                  <a:cubicBezTo>
                    <a:pt x="309" y="23"/>
                    <a:pt x="309" y="23"/>
                    <a:pt x="309" y="23"/>
                  </a:cubicBezTo>
                  <a:cubicBezTo>
                    <a:pt x="308" y="23"/>
                    <a:pt x="308" y="23"/>
                    <a:pt x="308" y="23"/>
                  </a:cubicBezTo>
                  <a:cubicBezTo>
                    <a:pt x="308" y="24"/>
                    <a:pt x="308" y="24"/>
                    <a:pt x="308" y="24"/>
                  </a:cubicBezTo>
                  <a:cubicBezTo>
                    <a:pt x="307" y="25"/>
                    <a:pt x="307" y="25"/>
                    <a:pt x="307" y="25"/>
                  </a:cubicBezTo>
                  <a:cubicBezTo>
                    <a:pt x="306" y="26"/>
                    <a:pt x="306" y="26"/>
                    <a:pt x="306" y="26"/>
                  </a:cubicBezTo>
                  <a:cubicBezTo>
                    <a:pt x="304" y="26"/>
                    <a:pt x="304" y="26"/>
                    <a:pt x="304" y="26"/>
                  </a:cubicBezTo>
                  <a:cubicBezTo>
                    <a:pt x="303" y="28"/>
                    <a:pt x="303" y="28"/>
                    <a:pt x="303" y="28"/>
                  </a:cubicBezTo>
                  <a:cubicBezTo>
                    <a:pt x="303" y="28"/>
                    <a:pt x="303" y="28"/>
                    <a:pt x="303" y="28"/>
                  </a:cubicBezTo>
                  <a:cubicBezTo>
                    <a:pt x="302" y="27"/>
                    <a:pt x="302" y="27"/>
                    <a:pt x="302" y="27"/>
                  </a:cubicBezTo>
                  <a:cubicBezTo>
                    <a:pt x="301" y="26"/>
                    <a:pt x="301" y="26"/>
                    <a:pt x="301" y="26"/>
                  </a:cubicBezTo>
                  <a:cubicBezTo>
                    <a:pt x="300" y="26"/>
                    <a:pt x="300" y="26"/>
                    <a:pt x="300" y="26"/>
                  </a:cubicBezTo>
                  <a:cubicBezTo>
                    <a:pt x="300" y="25"/>
                    <a:pt x="300" y="25"/>
                    <a:pt x="300" y="25"/>
                  </a:cubicBezTo>
                  <a:cubicBezTo>
                    <a:pt x="299" y="24"/>
                    <a:pt x="299" y="24"/>
                    <a:pt x="299" y="24"/>
                  </a:cubicBezTo>
                  <a:cubicBezTo>
                    <a:pt x="299" y="23"/>
                    <a:pt x="299" y="23"/>
                    <a:pt x="299" y="23"/>
                  </a:cubicBezTo>
                  <a:cubicBezTo>
                    <a:pt x="299" y="23"/>
                    <a:pt x="299" y="23"/>
                    <a:pt x="299" y="23"/>
                  </a:cubicBezTo>
                  <a:cubicBezTo>
                    <a:pt x="299" y="22"/>
                    <a:pt x="299" y="22"/>
                    <a:pt x="299" y="22"/>
                  </a:cubicBezTo>
                  <a:cubicBezTo>
                    <a:pt x="299" y="21"/>
                    <a:pt x="299" y="21"/>
                    <a:pt x="299" y="21"/>
                  </a:cubicBezTo>
                  <a:cubicBezTo>
                    <a:pt x="300" y="22"/>
                    <a:pt x="300" y="22"/>
                    <a:pt x="300" y="22"/>
                  </a:cubicBezTo>
                  <a:cubicBezTo>
                    <a:pt x="301" y="21"/>
                    <a:pt x="301" y="21"/>
                    <a:pt x="301" y="21"/>
                  </a:cubicBezTo>
                  <a:cubicBezTo>
                    <a:pt x="301" y="22"/>
                    <a:pt x="301" y="22"/>
                    <a:pt x="301" y="22"/>
                  </a:cubicBezTo>
                  <a:cubicBezTo>
                    <a:pt x="304" y="22"/>
                    <a:pt x="304" y="22"/>
                    <a:pt x="304" y="22"/>
                  </a:cubicBezTo>
                  <a:cubicBezTo>
                    <a:pt x="305" y="23"/>
                    <a:pt x="305" y="23"/>
                    <a:pt x="305" y="23"/>
                  </a:cubicBezTo>
                  <a:cubicBezTo>
                    <a:pt x="306" y="23"/>
                    <a:pt x="306" y="23"/>
                    <a:pt x="306" y="23"/>
                  </a:cubicBezTo>
                  <a:cubicBezTo>
                    <a:pt x="306" y="23"/>
                    <a:pt x="306" y="23"/>
                    <a:pt x="306" y="23"/>
                  </a:cubicBezTo>
                  <a:cubicBezTo>
                    <a:pt x="307" y="23"/>
                    <a:pt x="307" y="23"/>
                    <a:pt x="307" y="23"/>
                  </a:cubicBezTo>
                  <a:cubicBezTo>
                    <a:pt x="308" y="22"/>
                    <a:pt x="308" y="22"/>
                    <a:pt x="308" y="22"/>
                  </a:cubicBezTo>
                  <a:cubicBezTo>
                    <a:pt x="309" y="23"/>
                    <a:pt x="309" y="23"/>
                    <a:pt x="309" y="23"/>
                  </a:cubicBezTo>
                  <a:cubicBezTo>
                    <a:pt x="310" y="22"/>
                    <a:pt x="310" y="22"/>
                    <a:pt x="310" y="22"/>
                  </a:cubicBezTo>
                  <a:cubicBezTo>
                    <a:pt x="311" y="22"/>
                    <a:pt x="311" y="22"/>
                    <a:pt x="311" y="22"/>
                  </a:cubicBezTo>
                  <a:cubicBezTo>
                    <a:pt x="311" y="22"/>
                    <a:pt x="311" y="22"/>
                    <a:pt x="311" y="22"/>
                  </a:cubicBezTo>
                  <a:cubicBezTo>
                    <a:pt x="313" y="22"/>
                    <a:pt x="313" y="22"/>
                    <a:pt x="313" y="22"/>
                  </a:cubicBezTo>
                  <a:cubicBezTo>
                    <a:pt x="315" y="21"/>
                    <a:pt x="315" y="21"/>
                    <a:pt x="315" y="21"/>
                  </a:cubicBezTo>
                  <a:cubicBezTo>
                    <a:pt x="315" y="21"/>
                    <a:pt x="315" y="21"/>
                    <a:pt x="315" y="21"/>
                  </a:cubicBezTo>
                  <a:cubicBezTo>
                    <a:pt x="315" y="20"/>
                    <a:pt x="315" y="20"/>
                    <a:pt x="315" y="20"/>
                  </a:cubicBezTo>
                  <a:cubicBezTo>
                    <a:pt x="314" y="21"/>
                    <a:pt x="314" y="21"/>
                    <a:pt x="314" y="21"/>
                  </a:cubicBezTo>
                  <a:cubicBezTo>
                    <a:pt x="314" y="21"/>
                    <a:pt x="314" y="21"/>
                    <a:pt x="314" y="21"/>
                  </a:cubicBezTo>
                  <a:cubicBezTo>
                    <a:pt x="313" y="21"/>
                    <a:pt x="313" y="21"/>
                    <a:pt x="313" y="21"/>
                  </a:cubicBezTo>
                  <a:cubicBezTo>
                    <a:pt x="312" y="21"/>
                    <a:pt x="312" y="21"/>
                    <a:pt x="312" y="21"/>
                  </a:cubicBezTo>
                  <a:cubicBezTo>
                    <a:pt x="310" y="21"/>
                    <a:pt x="310" y="21"/>
                    <a:pt x="310" y="21"/>
                  </a:cubicBezTo>
                  <a:cubicBezTo>
                    <a:pt x="309" y="22"/>
                    <a:pt x="309" y="22"/>
                    <a:pt x="309" y="22"/>
                  </a:cubicBezTo>
                  <a:cubicBezTo>
                    <a:pt x="308" y="22"/>
                    <a:pt x="308" y="22"/>
                    <a:pt x="308" y="22"/>
                  </a:cubicBezTo>
                  <a:cubicBezTo>
                    <a:pt x="307" y="22"/>
                    <a:pt x="307" y="22"/>
                    <a:pt x="307" y="22"/>
                  </a:cubicBezTo>
                  <a:cubicBezTo>
                    <a:pt x="307" y="22"/>
                    <a:pt x="307" y="22"/>
                    <a:pt x="307" y="22"/>
                  </a:cubicBezTo>
                  <a:cubicBezTo>
                    <a:pt x="306" y="22"/>
                    <a:pt x="306" y="22"/>
                    <a:pt x="306" y="22"/>
                  </a:cubicBezTo>
                  <a:cubicBezTo>
                    <a:pt x="305" y="21"/>
                    <a:pt x="305" y="21"/>
                    <a:pt x="305" y="21"/>
                  </a:cubicBezTo>
                  <a:cubicBezTo>
                    <a:pt x="304" y="21"/>
                    <a:pt x="304" y="21"/>
                    <a:pt x="304" y="21"/>
                  </a:cubicBezTo>
                  <a:cubicBezTo>
                    <a:pt x="304" y="21"/>
                    <a:pt x="304" y="21"/>
                    <a:pt x="304" y="21"/>
                  </a:cubicBezTo>
                  <a:cubicBezTo>
                    <a:pt x="303" y="21"/>
                    <a:pt x="303" y="21"/>
                    <a:pt x="303" y="21"/>
                  </a:cubicBezTo>
                  <a:cubicBezTo>
                    <a:pt x="301" y="20"/>
                    <a:pt x="301" y="20"/>
                    <a:pt x="301" y="20"/>
                  </a:cubicBezTo>
                  <a:cubicBezTo>
                    <a:pt x="300" y="21"/>
                    <a:pt x="300" y="21"/>
                    <a:pt x="300" y="21"/>
                  </a:cubicBezTo>
                  <a:cubicBezTo>
                    <a:pt x="299" y="20"/>
                    <a:pt x="299" y="20"/>
                    <a:pt x="299" y="20"/>
                  </a:cubicBezTo>
                  <a:cubicBezTo>
                    <a:pt x="299" y="20"/>
                    <a:pt x="299" y="20"/>
                    <a:pt x="299" y="20"/>
                  </a:cubicBezTo>
                  <a:cubicBezTo>
                    <a:pt x="300" y="19"/>
                    <a:pt x="300" y="19"/>
                    <a:pt x="300" y="19"/>
                  </a:cubicBezTo>
                  <a:cubicBezTo>
                    <a:pt x="300" y="18"/>
                    <a:pt x="300" y="18"/>
                    <a:pt x="300" y="18"/>
                  </a:cubicBezTo>
                  <a:cubicBezTo>
                    <a:pt x="300" y="18"/>
                    <a:pt x="300" y="18"/>
                    <a:pt x="300" y="18"/>
                  </a:cubicBezTo>
                  <a:cubicBezTo>
                    <a:pt x="301" y="18"/>
                    <a:pt x="301" y="18"/>
                    <a:pt x="301" y="18"/>
                  </a:cubicBezTo>
                  <a:cubicBezTo>
                    <a:pt x="301" y="19"/>
                    <a:pt x="301" y="19"/>
                    <a:pt x="301" y="19"/>
                  </a:cubicBezTo>
                  <a:cubicBezTo>
                    <a:pt x="303" y="18"/>
                    <a:pt x="303" y="18"/>
                    <a:pt x="303" y="18"/>
                  </a:cubicBezTo>
                  <a:cubicBezTo>
                    <a:pt x="303" y="18"/>
                    <a:pt x="303" y="18"/>
                    <a:pt x="303" y="18"/>
                  </a:cubicBezTo>
                  <a:cubicBezTo>
                    <a:pt x="302" y="18"/>
                    <a:pt x="302" y="18"/>
                    <a:pt x="302" y="18"/>
                  </a:cubicBezTo>
                  <a:cubicBezTo>
                    <a:pt x="302" y="18"/>
                    <a:pt x="302" y="18"/>
                    <a:pt x="302" y="18"/>
                  </a:cubicBezTo>
                  <a:cubicBezTo>
                    <a:pt x="301" y="17"/>
                    <a:pt x="301" y="17"/>
                    <a:pt x="301" y="17"/>
                  </a:cubicBezTo>
                  <a:cubicBezTo>
                    <a:pt x="301" y="17"/>
                    <a:pt x="301" y="17"/>
                    <a:pt x="301" y="17"/>
                  </a:cubicBezTo>
                  <a:cubicBezTo>
                    <a:pt x="303" y="17"/>
                    <a:pt x="303" y="17"/>
                    <a:pt x="303" y="17"/>
                  </a:cubicBezTo>
                  <a:cubicBezTo>
                    <a:pt x="304" y="16"/>
                    <a:pt x="304" y="16"/>
                    <a:pt x="304" y="16"/>
                  </a:cubicBezTo>
                  <a:cubicBezTo>
                    <a:pt x="305" y="16"/>
                    <a:pt x="305" y="16"/>
                    <a:pt x="305" y="16"/>
                  </a:cubicBezTo>
                  <a:cubicBezTo>
                    <a:pt x="306" y="15"/>
                    <a:pt x="306" y="15"/>
                    <a:pt x="306" y="15"/>
                  </a:cubicBezTo>
                  <a:cubicBezTo>
                    <a:pt x="307" y="15"/>
                    <a:pt x="307" y="15"/>
                    <a:pt x="307" y="15"/>
                  </a:cubicBezTo>
                  <a:cubicBezTo>
                    <a:pt x="307" y="16"/>
                    <a:pt x="307" y="16"/>
                    <a:pt x="307" y="16"/>
                  </a:cubicBezTo>
                  <a:cubicBezTo>
                    <a:pt x="308" y="15"/>
                    <a:pt x="308" y="15"/>
                    <a:pt x="308" y="15"/>
                  </a:cubicBezTo>
                  <a:cubicBezTo>
                    <a:pt x="308" y="15"/>
                    <a:pt x="308" y="15"/>
                    <a:pt x="308" y="15"/>
                  </a:cubicBezTo>
                  <a:cubicBezTo>
                    <a:pt x="308" y="15"/>
                    <a:pt x="308" y="15"/>
                    <a:pt x="308" y="15"/>
                  </a:cubicBezTo>
                  <a:cubicBezTo>
                    <a:pt x="306" y="15"/>
                    <a:pt x="306" y="15"/>
                    <a:pt x="306" y="15"/>
                  </a:cubicBezTo>
                  <a:cubicBezTo>
                    <a:pt x="304" y="15"/>
                    <a:pt x="304" y="15"/>
                    <a:pt x="304" y="15"/>
                  </a:cubicBezTo>
                  <a:cubicBezTo>
                    <a:pt x="303" y="15"/>
                    <a:pt x="303" y="15"/>
                    <a:pt x="303" y="15"/>
                  </a:cubicBezTo>
                  <a:cubicBezTo>
                    <a:pt x="302" y="15"/>
                    <a:pt x="302" y="15"/>
                    <a:pt x="302" y="15"/>
                  </a:cubicBezTo>
                  <a:cubicBezTo>
                    <a:pt x="302" y="16"/>
                    <a:pt x="302" y="16"/>
                    <a:pt x="302" y="16"/>
                  </a:cubicBezTo>
                  <a:cubicBezTo>
                    <a:pt x="301" y="16"/>
                    <a:pt x="301" y="16"/>
                    <a:pt x="301" y="16"/>
                  </a:cubicBezTo>
                  <a:cubicBezTo>
                    <a:pt x="301" y="15"/>
                    <a:pt x="301" y="15"/>
                    <a:pt x="301" y="15"/>
                  </a:cubicBezTo>
                  <a:cubicBezTo>
                    <a:pt x="301" y="15"/>
                    <a:pt x="301" y="15"/>
                    <a:pt x="301" y="15"/>
                  </a:cubicBezTo>
                  <a:cubicBezTo>
                    <a:pt x="302" y="14"/>
                    <a:pt x="302" y="14"/>
                    <a:pt x="302" y="14"/>
                  </a:cubicBezTo>
                  <a:cubicBezTo>
                    <a:pt x="303" y="13"/>
                    <a:pt x="303" y="13"/>
                    <a:pt x="303" y="13"/>
                  </a:cubicBezTo>
                  <a:cubicBezTo>
                    <a:pt x="304" y="13"/>
                    <a:pt x="304" y="13"/>
                    <a:pt x="304" y="13"/>
                  </a:cubicBezTo>
                  <a:cubicBezTo>
                    <a:pt x="305" y="13"/>
                    <a:pt x="305" y="13"/>
                    <a:pt x="305" y="13"/>
                  </a:cubicBezTo>
                  <a:cubicBezTo>
                    <a:pt x="304" y="13"/>
                    <a:pt x="304" y="13"/>
                    <a:pt x="304" y="13"/>
                  </a:cubicBezTo>
                  <a:cubicBezTo>
                    <a:pt x="304" y="13"/>
                    <a:pt x="304" y="13"/>
                    <a:pt x="304" y="13"/>
                  </a:cubicBezTo>
                  <a:cubicBezTo>
                    <a:pt x="304" y="11"/>
                    <a:pt x="304" y="11"/>
                    <a:pt x="304" y="11"/>
                  </a:cubicBezTo>
                  <a:cubicBezTo>
                    <a:pt x="303" y="12"/>
                    <a:pt x="303" y="12"/>
                    <a:pt x="303" y="12"/>
                  </a:cubicBezTo>
                  <a:cubicBezTo>
                    <a:pt x="303" y="12"/>
                    <a:pt x="303" y="12"/>
                    <a:pt x="303" y="12"/>
                  </a:cubicBezTo>
                  <a:cubicBezTo>
                    <a:pt x="303" y="13"/>
                    <a:pt x="303" y="13"/>
                    <a:pt x="303" y="13"/>
                  </a:cubicBezTo>
                  <a:cubicBezTo>
                    <a:pt x="303" y="12"/>
                    <a:pt x="303" y="12"/>
                    <a:pt x="303" y="12"/>
                  </a:cubicBezTo>
                  <a:cubicBezTo>
                    <a:pt x="302" y="12"/>
                    <a:pt x="302" y="12"/>
                    <a:pt x="302" y="12"/>
                  </a:cubicBezTo>
                  <a:cubicBezTo>
                    <a:pt x="302" y="12"/>
                    <a:pt x="302" y="12"/>
                    <a:pt x="302" y="12"/>
                  </a:cubicBezTo>
                  <a:cubicBezTo>
                    <a:pt x="301" y="12"/>
                    <a:pt x="301" y="12"/>
                    <a:pt x="301" y="12"/>
                  </a:cubicBezTo>
                  <a:cubicBezTo>
                    <a:pt x="301" y="13"/>
                    <a:pt x="301" y="13"/>
                    <a:pt x="301" y="13"/>
                  </a:cubicBezTo>
                  <a:cubicBezTo>
                    <a:pt x="300" y="14"/>
                    <a:pt x="300" y="14"/>
                    <a:pt x="300" y="14"/>
                  </a:cubicBezTo>
                  <a:cubicBezTo>
                    <a:pt x="299" y="14"/>
                    <a:pt x="299" y="14"/>
                    <a:pt x="299" y="14"/>
                  </a:cubicBezTo>
                  <a:cubicBezTo>
                    <a:pt x="299" y="13"/>
                    <a:pt x="299" y="13"/>
                    <a:pt x="299" y="13"/>
                  </a:cubicBezTo>
                  <a:cubicBezTo>
                    <a:pt x="299" y="12"/>
                    <a:pt x="299" y="12"/>
                    <a:pt x="299" y="12"/>
                  </a:cubicBezTo>
                  <a:cubicBezTo>
                    <a:pt x="299" y="12"/>
                    <a:pt x="299" y="12"/>
                    <a:pt x="299" y="12"/>
                  </a:cubicBezTo>
                  <a:cubicBezTo>
                    <a:pt x="299" y="11"/>
                    <a:pt x="299" y="11"/>
                    <a:pt x="299" y="11"/>
                  </a:cubicBezTo>
                  <a:cubicBezTo>
                    <a:pt x="299" y="11"/>
                    <a:pt x="299" y="11"/>
                    <a:pt x="299" y="11"/>
                  </a:cubicBezTo>
                  <a:cubicBezTo>
                    <a:pt x="300" y="12"/>
                    <a:pt x="300" y="12"/>
                    <a:pt x="300" y="12"/>
                  </a:cubicBezTo>
                  <a:cubicBezTo>
                    <a:pt x="300" y="11"/>
                    <a:pt x="300" y="11"/>
                    <a:pt x="300" y="11"/>
                  </a:cubicBezTo>
                  <a:cubicBezTo>
                    <a:pt x="300" y="10"/>
                    <a:pt x="300" y="10"/>
                    <a:pt x="300" y="10"/>
                  </a:cubicBezTo>
                  <a:cubicBezTo>
                    <a:pt x="301" y="10"/>
                    <a:pt x="301" y="10"/>
                    <a:pt x="301" y="10"/>
                  </a:cubicBezTo>
                  <a:cubicBezTo>
                    <a:pt x="302" y="10"/>
                    <a:pt x="302" y="10"/>
                    <a:pt x="302" y="10"/>
                  </a:cubicBezTo>
                  <a:cubicBezTo>
                    <a:pt x="303" y="9"/>
                    <a:pt x="303" y="9"/>
                    <a:pt x="303" y="9"/>
                  </a:cubicBezTo>
                  <a:cubicBezTo>
                    <a:pt x="304" y="9"/>
                    <a:pt x="304" y="9"/>
                    <a:pt x="304" y="9"/>
                  </a:cubicBezTo>
                  <a:cubicBezTo>
                    <a:pt x="305" y="9"/>
                    <a:pt x="305" y="9"/>
                    <a:pt x="305" y="9"/>
                  </a:cubicBezTo>
                  <a:cubicBezTo>
                    <a:pt x="307" y="8"/>
                    <a:pt x="307" y="8"/>
                    <a:pt x="307" y="8"/>
                  </a:cubicBezTo>
                  <a:cubicBezTo>
                    <a:pt x="307" y="8"/>
                    <a:pt x="307" y="8"/>
                    <a:pt x="307" y="8"/>
                  </a:cubicBezTo>
                  <a:cubicBezTo>
                    <a:pt x="308" y="8"/>
                    <a:pt x="308" y="8"/>
                    <a:pt x="308" y="8"/>
                  </a:cubicBezTo>
                  <a:cubicBezTo>
                    <a:pt x="308" y="9"/>
                    <a:pt x="308" y="9"/>
                    <a:pt x="308" y="9"/>
                  </a:cubicBezTo>
                  <a:cubicBezTo>
                    <a:pt x="308" y="9"/>
                    <a:pt x="308" y="9"/>
                    <a:pt x="308" y="9"/>
                  </a:cubicBezTo>
                  <a:cubicBezTo>
                    <a:pt x="308" y="11"/>
                    <a:pt x="308" y="11"/>
                    <a:pt x="308" y="11"/>
                  </a:cubicBezTo>
                  <a:cubicBezTo>
                    <a:pt x="308" y="11"/>
                    <a:pt x="308" y="11"/>
                    <a:pt x="308" y="11"/>
                  </a:cubicBezTo>
                  <a:cubicBezTo>
                    <a:pt x="309" y="10"/>
                    <a:pt x="309" y="10"/>
                    <a:pt x="309" y="10"/>
                  </a:cubicBezTo>
                  <a:cubicBezTo>
                    <a:pt x="309" y="9"/>
                    <a:pt x="309" y="9"/>
                    <a:pt x="309" y="9"/>
                  </a:cubicBezTo>
                  <a:cubicBezTo>
                    <a:pt x="310" y="10"/>
                    <a:pt x="310" y="10"/>
                    <a:pt x="310" y="10"/>
                  </a:cubicBezTo>
                  <a:cubicBezTo>
                    <a:pt x="309" y="10"/>
                    <a:pt x="309" y="10"/>
                    <a:pt x="309" y="10"/>
                  </a:cubicBezTo>
                  <a:cubicBezTo>
                    <a:pt x="309" y="11"/>
                    <a:pt x="309" y="11"/>
                    <a:pt x="309" y="11"/>
                  </a:cubicBezTo>
                  <a:cubicBezTo>
                    <a:pt x="310" y="10"/>
                    <a:pt x="310" y="10"/>
                    <a:pt x="310" y="10"/>
                  </a:cubicBezTo>
                  <a:cubicBezTo>
                    <a:pt x="310" y="10"/>
                    <a:pt x="310" y="10"/>
                    <a:pt x="310" y="10"/>
                  </a:cubicBezTo>
                  <a:cubicBezTo>
                    <a:pt x="310" y="9"/>
                    <a:pt x="310" y="9"/>
                    <a:pt x="310" y="9"/>
                  </a:cubicBezTo>
                  <a:cubicBezTo>
                    <a:pt x="310" y="9"/>
                    <a:pt x="310" y="9"/>
                    <a:pt x="310" y="9"/>
                  </a:cubicBezTo>
                  <a:cubicBezTo>
                    <a:pt x="310" y="8"/>
                    <a:pt x="310" y="8"/>
                    <a:pt x="310" y="8"/>
                  </a:cubicBezTo>
                  <a:cubicBezTo>
                    <a:pt x="311" y="8"/>
                    <a:pt x="311" y="8"/>
                    <a:pt x="311" y="8"/>
                  </a:cubicBezTo>
                  <a:cubicBezTo>
                    <a:pt x="312" y="7"/>
                    <a:pt x="312" y="7"/>
                    <a:pt x="312" y="7"/>
                  </a:cubicBezTo>
                  <a:cubicBezTo>
                    <a:pt x="312" y="7"/>
                    <a:pt x="312" y="7"/>
                    <a:pt x="312" y="7"/>
                  </a:cubicBezTo>
                  <a:cubicBezTo>
                    <a:pt x="312" y="8"/>
                    <a:pt x="312" y="8"/>
                    <a:pt x="312" y="8"/>
                  </a:cubicBezTo>
                  <a:cubicBezTo>
                    <a:pt x="312" y="9"/>
                    <a:pt x="312" y="9"/>
                    <a:pt x="312" y="9"/>
                  </a:cubicBezTo>
                  <a:cubicBezTo>
                    <a:pt x="313" y="9"/>
                    <a:pt x="313" y="9"/>
                    <a:pt x="313" y="9"/>
                  </a:cubicBezTo>
                  <a:cubicBezTo>
                    <a:pt x="313" y="10"/>
                    <a:pt x="313" y="10"/>
                    <a:pt x="313" y="10"/>
                  </a:cubicBezTo>
                  <a:cubicBezTo>
                    <a:pt x="313" y="11"/>
                    <a:pt x="313" y="11"/>
                    <a:pt x="313" y="11"/>
                  </a:cubicBezTo>
                  <a:cubicBezTo>
                    <a:pt x="313" y="11"/>
                    <a:pt x="313" y="11"/>
                    <a:pt x="313" y="11"/>
                  </a:cubicBezTo>
                  <a:cubicBezTo>
                    <a:pt x="313" y="12"/>
                    <a:pt x="313" y="12"/>
                    <a:pt x="313" y="12"/>
                  </a:cubicBezTo>
                  <a:cubicBezTo>
                    <a:pt x="314" y="12"/>
                    <a:pt x="314" y="12"/>
                    <a:pt x="314" y="12"/>
                  </a:cubicBezTo>
                  <a:cubicBezTo>
                    <a:pt x="314" y="12"/>
                    <a:pt x="314" y="12"/>
                    <a:pt x="314" y="12"/>
                  </a:cubicBezTo>
                  <a:cubicBezTo>
                    <a:pt x="314" y="11"/>
                    <a:pt x="314" y="11"/>
                    <a:pt x="314" y="11"/>
                  </a:cubicBezTo>
                  <a:cubicBezTo>
                    <a:pt x="314" y="10"/>
                    <a:pt x="314" y="10"/>
                    <a:pt x="314" y="10"/>
                  </a:cubicBezTo>
                  <a:cubicBezTo>
                    <a:pt x="314" y="10"/>
                    <a:pt x="314" y="10"/>
                    <a:pt x="314" y="10"/>
                  </a:cubicBezTo>
                  <a:cubicBezTo>
                    <a:pt x="315" y="9"/>
                    <a:pt x="315" y="9"/>
                    <a:pt x="315" y="9"/>
                  </a:cubicBezTo>
                  <a:cubicBezTo>
                    <a:pt x="316" y="9"/>
                    <a:pt x="316" y="9"/>
                    <a:pt x="316" y="9"/>
                  </a:cubicBezTo>
                  <a:cubicBezTo>
                    <a:pt x="317" y="10"/>
                    <a:pt x="317" y="10"/>
                    <a:pt x="317" y="10"/>
                  </a:cubicBezTo>
                  <a:cubicBezTo>
                    <a:pt x="317" y="11"/>
                    <a:pt x="317" y="11"/>
                    <a:pt x="317" y="11"/>
                  </a:cubicBezTo>
                  <a:cubicBezTo>
                    <a:pt x="316" y="12"/>
                    <a:pt x="316" y="12"/>
                    <a:pt x="316" y="12"/>
                  </a:cubicBezTo>
                  <a:cubicBezTo>
                    <a:pt x="317" y="12"/>
                    <a:pt x="317" y="12"/>
                    <a:pt x="317" y="12"/>
                  </a:cubicBezTo>
                  <a:cubicBezTo>
                    <a:pt x="317" y="13"/>
                    <a:pt x="317" y="13"/>
                    <a:pt x="317" y="13"/>
                  </a:cubicBezTo>
                  <a:cubicBezTo>
                    <a:pt x="317" y="12"/>
                    <a:pt x="317" y="12"/>
                    <a:pt x="317" y="12"/>
                  </a:cubicBezTo>
                  <a:cubicBezTo>
                    <a:pt x="317" y="11"/>
                    <a:pt x="317" y="11"/>
                    <a:pt x="317" y="11"/>
                  </a:cubicBezTo>
                  <a:cubicBezTo>
                    <a:pt x="318" y="11"/>
                    <a:pt x="318" y="11"/>
                    <a:pt x="318" y="11"/>
                  </a:cubicBezTo>
                  <a:cubicBezTo>
                    <a:pt x="318" y="11"/>
                    <a:pt x="318" y="11"/>
                    <a:pt x="318" y="11"/>
                  </a:cubicBezTo>
                  <a:cubicBezTo>
                    <a:pt x="319" y="11"/>
                    <a:pt x="319" y="11"/>
                    <a:pt x="319" y="11"/>
                  </a:cubicBezTo>
                  <a:cubicBezTo>
                    <a:pt x="318" y="12"/>
                    <a:pt x="318" y="12"/>
                    <a:pt x="318" y="12"/>
                  </a:cubicBezTo>
                  <a:cubicBezTo>
                    <a:pt x="318" y="12"/>
                    <a:pt x="318" y="12"/>
                    <a:pt x="318" y="12"/>
                  </a:cubicBezTo>
                  <a:cubicBezTo>
                    <a:pt x="319" y="13"/>
                    <a:pt x="319" y="13"/>
                    <a:pt x="319" y="13"/>
                  </a:cubicBezTo>
                  <a:cubicBezTo>
                    <a:pt x="319" y="12"/>
                    <a:pt x="319" y="12"/>
                    <a:pt x="319" y="12"/>
                  </a:cubicBezTo>
                  <a:cubicBezTo>
                    <a:pt x="320" y="12"/>
                    <a:pt x="320" y="12"/>
                    <a:pt x="320" y="12"/>
                  </a:cubicBezTo>
                  <a:cubicBezTo>
                    <a:pt x="320" y="13"/>
                    <a:pt x="320" y="13"/>
                    <a:pt x="320" y="13"/>
                  </a:cubicBezTo>
                  <a:cubicBezTo>
                    <a:pt x="320" y="12"/>
                    <a:pt x="320" y="12"/>
                    <a:pt x="320" y="12"/>
                  </a:cubicBezTo>
                  <a:cubicBezTo>
                    <a:pt x="320" y="11"/>
                    <a:pt x="320" y="11"/>
                    <a:pt x="320" y="11"/>
                  </a:cubicBezTo>
                  <a:cubicBezTo>
                    <a:pt x="319" y="10"/>
                    <a:pt x="319" y="10"/>
                    <a:pt x="319" y="10"/>
                  </a:cubicBezTo>
                  <a:cubicBezTo>
                    <a:pt x="319" y="10"/>
                    <a:pt x="319" y="10"/>
                    <a:pt x="319" y="10"/>
                  </a:cubicBezTo>
                  <a:cubicBezTo>
                    <a:pt x="319" y="10"/>
                    <a:pt x="319" y="10"/>
                    <a:pt x="319" y="10"/>
                  </a:cubicBezTo>
                  <a:cubicBezTo>
                    <a:pt x="319" y="9"/>
                    <a:pt x="319" y="9"/>
                    <a:pt x="319" y="9"/>
                  </a:cubicBezTo>
                  <a:cubicBezTo>
                    <a:pt x="318" y="8"/>
                    <a:pt x="318" y="8"/>
                    <a:pt x="318" y="8"/>
                  </a:cubicBezTo>
                  <a:cubicBezTo>
                    <a:pt x="318" y="8"/>
                    <a:pt x="318" y="8"/>
                    <a:pt x="318" y="8"/>
                  </a:cubicBezTo>
                  <a:cubicBezTo>
                    <a:pt x="317" y="7"/>
                    <a:pt x="317" y="7"/>
                    <a:pt x="317" y="7"/>
                  </a:cubicBezTo>
                  <a:cubicBezTo>
                    <a:pt x="317" y="6"/>
                    <a:pt x="317" y="6"/>
                    <a:pt x="317" y="6"/>
                  </a:cubicBezTo>
                  <a:cubicBezTo>
                    <a:pt x="318" y="6"/>
                    <a:pt x="318" y="6"/>
                    <a:pt x="318" y="6"/>
                  </a:cubicBezTo>
                  <a:cubicBezTo>
                    <a:pt x="319" y="7"/>
                    <a:pt x="319" y="7"/>
                    <a:pt x="319" y="7"/>
                  </a:cubicBezTo>
                  <a:cubicBezTo>
                    <a:pt x="320" y="7"/>
                    <a:pt x="320" y="7"/>
                    <a:pt x="320" y="7"/>
                  </a:cubicBezTo>
                  <a:cubicBezTo>
                    <a:pt x="321" y="7"/>
                    <a:pt x="321" y="7"/>
                    <a:pt x="321" y="7"/>
                  </a:cubicBezTo>
                  <a:cubicBezTo>
                    <a:pt x="321" y="6"/>
                    <a:pt x="321" y="6"/>
                    <a:pt x="321" y="6"/>
                  </a:cubicBezTo>
                  <a:cubicBezTo>
                    <a:pt x="321" y="5"/>
                    <a:pt x="321" y="5"/>
                    <a:pt x="321" y="5"/>
                  </a:cubicBezTo>
                  <a:cubicBezTo>
                    <a:pt x="320" y="4"/>
                    <a:pt x="320" y="4"/>
                    <a:pt x="320" y="4"/>
                  </a:cubicBezTo>
                  <a:cubicBezTo>
                    <a:pt x="321" y="4"/>
                    <a:pt x="321" y="4"/>
                    <a:pt x="321" y="4"/>
                  </a:cubicBezTo>
                  <a:cubicBezTo>
                    <a:pt x="322" y="3"/>
                    <a:pt x="322" y="3"/>
                    <a:pt x="322" y="3"/>
                  </a:cubicBezTo>
                  <a:cubicBezTo>
                    <a:pt x="322" y="4"/>
                    <a:pt x="322" y="4"/>
                    <a:pt x="322" y="4"/>
                  </a:cubicBezTo>
                  <a:cubicBezTo>
                    <a:pt x="324" y="4"/>
                    <a:pt x="324" y="4"/>
                    <a:pt x="324" y="4"/>
                  </a:cubicBezTo>
                  <a:cubicBezTo>
                    <a:pt x="324" y="4"/>
                    <a:pt x="324" y="4"/>
                    <a:pt x="324" y="4"/>
                  </a:cubicBezTo>
                  <a:cubicBezTo>
                    <a:pt x="324" y="5"/>
                    <a:pt x="324" y="5"/>
                    <a:pt x="324" y="5"/>
                  </a:cubicBezTo>
                  <a:cubicBezTo>
                    <a:pt x="324" y="5"/>
                    <a:pt x="324" y="5"/>
                    <a:pt x="324" y="5"/>
                  </a:cubicBezTo>
                  <a:cubicBezTo>
                    <a:pt x="324" y="6"/>
                    <a:pt x="324" y="6"/>
                    <a:pt x="324" y="6"/>
                  </a:cubicBezTo>
                  <a:cubicBezTo>
                    <a:pt x="325" y="6"/>
                    <a:pt x="325" y="6"/>
                    <a:pt x="325" y="6"/>
                  </a:cubicBezTo>
                  <a:cubicBezTo>
                    <a:pt x="325" y="7"/>
                    <a:pt x="325" y="7"/>
                    <a:pt x="325" y="7"/>
                  </a:cubicBezTo>
                  <a:cubicBezTo>
                    <a:pt x="325" y="8"/>
                    <a:pt x="325" y="8"/>
                    <a:pt x="325" y="8"/>
                  </a:cubicBezTo>
                  <a:cubicBezTo>
                    <a:pt x="325" y="10"/>
                    <a:pt x="325" y="10"/>
                    <a:pt x="325" y="10"/>
                  </a:cubicBezTo>
                  <a:cubicBezTo>
                    <a:pt x="326" y="9"/>
                    <a:pt x="326" y="9"/>
                    <a:pt x="326" y="9"/>
                  </a:cubicBezTo>
                  <a:cubicBezTo>
                    <a:pt x="327" y="9"/>
                    <a:pt x="327" y="9"/>
                    <a:pt x="327" y="9"/>
                  </a:cubicBezTo>
                  <a:cubicBezTo>
                    <a:pt x="327" y="9"/>
                    <a:pt x="327" y="9"/>
                    <a:pt x="327" y="9"/>
                  </a:cubicBezTo>
                  <a:cubicBezTo>
                    <a:pt x="327" y="9"/>
                    <a:pt x="327" y="9"/>
                    <a:pt x="327" y="9"/>
                  </a:cubicBezTo>
                  <a:cubicBezTo>
                    <a:pt x="327" y="10"/>
                    <a:pt x="327" y="10"/>
                    <a:pt x="327" y="10"/>
                  </a:cubicBezTo>
                  <a:cubicBezTo>
                    <a:pt x="328" y="9"/>
                    <a:pt x="328" y="9"/>
                    <a:pt x="328" y="9"/>
                  </a:cubicBezTo>
                  <a:cubicBezTo>
                    <a:pt x="328" y="9"/>
                    <a:pt x="328" y="9"/>
                    <a:pt x="328" y="9"/>
                  </a:cubicBezTo>
                  <a:cubicBezTo>
                    <a:pt x="329" y="8"/>
                    <a:pt x="329" y="8"/>
                    <a:pt x="329" y="8"/>
                  </a:cubicBezTo>
                  <a:cubicBezTo>
                    <a:pt x="330" y="8"/>
                    <a:pt x="330" y="8"/>
                    <a:pt x="330" y="8"/>
                  </a:cubicBezTo>
                  <a:cubicBezTo>
                    <a:pt x="329" y="6"/>
                    <a:pt x="329" y="6"/>
                    <a:pt x="329" y="6"/>
                  </a:cubicBezTo>
                  <a:cubicBezTo>
                    <a:pt x="330" y="6"/>
                    <a:pt x="330" y="6"/>
                    <a:pt x="330" y="6"/>
                  </a:cubicBezTo>
                  <a:cubicBezTo>
                    <a:pt x="330" y="6"/>
                    <a:pt x="330" y="6"/>
                    <a:pt x="330" y="6"/>
                  </a:cubicBezTo>
                  <a:cubicBezTo>
                    <a:pt x="331" y="6"/>
                    <a:pt x="331" y="6"/>
                    <a:pt x="331" y="6"/>
                  </a:cubicBezTo>
                  <a:cubicBezTo>
                    <a:pt x="332" y="6"/>
                    <a:pt x="332" y="6"/>
                    <a:pt x="332" y="6"/>
                  </a:cubicBezTo>
                  <a:cubicBezTo>
                    <a:pt x="332" y="6"/>
                    <a:pt x="332" y="6"/>
                    <a:pt x="332" y="6"/>
                  </a:cubicBezTo>
                  <a:cubicBezTo>
                    <a:pt x="331" y="5"/>
                    <a:pt x="331" y="5"/>
                    <a:pt x="331" y="5"/>
                  </a:cubicBezTo>
                  <a:cubicBezTo>
                    <a:pt x="330" y="4"/>
                    <a:pt x="330" y="4"/>
                    <a:pt x="330" y="4"/>
                  </a:cubicBezTo>
                  <a:cubicBezTo>
                    <a:pt x="331" y="3"/>
                    <a:pt x="331" y="3"/>
                    <a:pt x="331" y="3"/>
                  </a:cubicBezTo>
                  <a:cubicBezTo>
                    <a:pt x="331" y="3"/>
                    <a:pt x="331" y="3"/>
                    <a:pt x="331" y="3"/>
                  </a:cubicBezTo>
                  <a:cubicBezTo>
                    <a:pt x="331" y="3"/>
                    <a:pt x="331" y="3"/>
                    <a:pt x="331" y="3"/>
                  </a:cubicBezTo>
                  <a:cubicBezTo>
                    <a:pt x="333" y="3"/>
                    <a:pt x="333" y="3"/>
                    <a:pt x="333" y="3"/>
                  </a:cubicBezTo>
                  <a:cubicBezTo>
                    <a:pt x="333" y="5"/>
                    <a:pt x="333" y="5"/>
                    <a:pt x="333" y="5"/>
                  </a:cubicBezTo>
                  <a:cubicBezTo>
                    <a:pt x="334" y="5"/>
                    <a:pt x="334" y="5"/>
                    <a:pt x="334" y="5"/>
                  </a:cubicBezTo>
                  <a:cubicBezTo>
                    <a:pt x="333" y="6"/>
                    <a:pt x="333" y="6"/>
                    <a:pt x="333" y="6"/>
                  </a:cubicBezTo>
                  <a:cubicBezTo>
                    <a:pt x="334" y="7"/>
                    <a:pt x="334" y="7"/>
                    <a:pt x="334" y="7"/>
                  </a:cubicBezTo>
                  <a:cubicBezTo>
                    <a:pt x="334" y="8"/>
                    <a:pt x="334" y="8"/>
                    <a:pt x="334" y="8"/>
                  </a:cubicBezTo>
                  <a:cubicBezTo>
                    <a:pt x="334" y="9"/>
                    <a:pt x="334" y="9"/>
                    <a:pt x="334" y="9"/>
                  </a:cubicBezTo>
                  <a:cubicBezTo>
                    <a:pt x="335" y="8"/>
                    <a:pt x="335" y="8"/>
                    <a:pt x="335" y="8"/>
                  </a:cubicBezTo>
                  <a:cubicBezTo>
                    <a:pt x="335" y="7"/>
                    <a:pt x="335" y="7"/>
                    <a:pt x="335" y="7"/>
                  </a:cubicBezTo>
                  <a:cubicBezTo>
                    <a:pt x="335" y="7"/>
                    <a:pt x="335" y="7"/>
                    <a:pt x="335" y="7"/>
                  </a:cubicBezTo>
                  <a:cubicBezTo>
                    <a:pt x="335" y="6"/>
                    <a:pt x="335" y="6"/>
                    <a:pt x="335" y="6"/>
                  </a:cubicBezTo>
                  <a:cubicBezTo>
                    <a:pt x="334" y="5"/>
                    <a:pt x="334" y="5"/>
                    <a:pt x="334" y="5"/>
                  </a:cubicBezTo>
                  <a:cubicBezTo>
                    <a:pt x="334" y="3"/>
                    <a:pt x="334" y="3"/>
                    <a:pt x="334" y="3"/>
                  </a:cubicBezTo>
                  <a:cubicBezTo>
                    <a:pt x="334" y="2"/>
                    <a:pt x="334" y="2"/>
                    <a:pt x="334" y="2"/>
                  </a:cubicBezTo>
                  <a:cubicBezTo>
                    <a:pt x="335" y="1"/>
                    <a:pt x="335" y="1"/>
                    <a:pt x="335" y="1"/>
                  </a:cubicBezTo>
                  <a:cubicBezTo>
                    <a:pt x="335" y="1"/>
                    <a:pt x="335" y="1"/>
                    <a:pt x="335" y="1"/>
                  </a:cubicBezTo>
                  <a:cubicBezTo>
                    <a:pt x="336" y="2"/>
                    <a:pt x="336" y="2"/>
                    <a:pt x="336" y="2"/>
                  </a:cubicBezTo>
                  <a:cubicBezTo>
                    <a:pt x="337" y="2"/>
                    <a:pt x="337" y="2"/>
                    <a:pt x="337" y="2"/>
                  </a:cubicBezTo>
                  <a:cubicBezTo>
                    <a:pt x="337" y="2"/>
                    <a:pt x="337" y="2"/>
                    <a:pt x="337" y="2"/>
                  </a:cubicBezTo>
                  <a:cubicBezTo>
                    <a:pt x="337" y="3"/>
                    <a:pt x="337" y="3"/>
                    <a:pt x="337" y="3"/>
                  </a:cubicBezTo>
                  <a:cubicBezTo>
                    <a:pt x="337" y="4"/>
                    <a:pt x="337" y="4"/>
                    <a:pt x="337" y="4"/>
                  </a:cubicBezTo>
                  <a:cubicBezTo>
                    <a:pt x="337" y="5"/>
                    <a:pt x="337" y="5"/>
                    <a:pt x="337" y="5"/>
                  </a:cubicBezTo>
                  <a:cubicBezTo>
                    <a:pt x="337" y="6"/>
                    <a:pt x="337" y="6"/>
                    <a:pt x="337" y="6"/>
                  </a:cubicBezTo>
                  <a:cubicBezTo>
                    <a:pt x="338" y="6"/>
                    <a:pt x="338" y="6"/>
                    <a:pt x="338" y="6"/>
                  </a:cubicBezTo>
                  <a:cubicBezTo>
                    <a:pt x="338" y="6"/>
                    <a:pt x="338" y="6"/>
                    <a:pt x="338" y="6"/>
                  </a:cubicBezTo>
                  <a:cubicBezTo>
                    <a:pt x="338" y="5"/>
                    <a:pt x="338" y="5"/>
                    <a:pt x="338" y="5"/>
                  </a:cubicBezTo>
                  <a:cubicBezTo>
                    <a:pt x="338" y="5"/>
                    <a:pt x="338" y="5"/>
                    <a:pt x="338" y="5"/>
                  </a:cubicBezTo>
                  <a:cubicBezTo>
                    <a:pt x="340" y="7"/>
                    <a:pt x="340" y="7"/>
                    <a:pt x="340" y="7"/>
                  </a:cubicBezTo>
                  <a:cubicBezTo>
                    <a:pt x="340" y="6"/>
                    <a:pt x="340" y="6"/>
                    <a:pt x="340" y="6"/>
                  </a:cubicBezTo>
                  <a:cubicBezTo>
                    <a:pt x="341" y="6"/>
                    <a:pt x="341" y="6"/>
                    <a:pt x="341" y="6"/>
                  </a:cubicBezTo>
                  <a:cubicBezTo>
                    <a:pt x="341" y="6"/>
                    <a:pt x="341" y="6"/>
                    <a:pt x="341" y="6"/>
                  </a:cubicBezTo>
                  <a:cubicBezTo>
                    <a:pt x="340" y="6"/>
                    <a:pt x="340" y="6"/>
                    <a:pt x="340" y="6"/>
                  </a:cubicBezTo>
                  <a:cubicBezTo>
                    <a:pt x="340" y="5"/>
                    <a:pt x="340" y="5"/>
                    <a:pt x="340" y="5"/>
                  </a:cubicBezTo>
                  <a:cubicBezTo>
                    <a:pt x="340" y="4"/>
                    <a:pt x="340" y="4"/>
                    <a:pt x="340" y="4"/>
                  </a:cubicBezTo>
                  <a:cubicBezTo>
                    <a:pt x="340" y="4"/>
                    <a:pt x="340" y="4"/>
                    <a:pt x="340" y="4"/>
                  </a:cubicBezTo>
                  <a:cubicBezTo>
                    <a:pt x="339" y="3"/>
                    <a:pt x="339" y="3"/>
                    <a:pt x="339" y="3"/>
                  </a:cubicBezTo>
                  <a:cubicBezTo>
                    <a:pt x="339" y="3"/>
                    <a:pt x="339" y="3"/>
                    <a:pt x="339" y="3"/>
                  </a:cubicBezTo>
                  <a:cubicBezTo>
                    <a:pt x="339" y="2"/>
                    <a:pt x="339" y="2"/>
                    <a:pt x="339" y="2"/>
                  </a:cubicBezTo>
                  <a:cubicBezTo>
                    <a:pt x="340" y="2"/>
                    <a:pt x="340" y="2"/>
                    <a:pt x="340" y="2"/>
                  </a:cubicBezTo>
                  <a:cubicBezTo>
                    <a:pt x="339" y="2"/>
                    <a:pt x="339" y="2"/>
                    <a:pt x="339" y="2"/>
                  </a:cubicBezTo>
                  <a:cubicBezTo>
                    <a:pt x="339" y="2"/>
                    <a:pt x="339" y="2"/>
                    <a:pt x="339" y="2"/>
                  </a:cubicBezTo>
                  <a:cubicBezTo>
                    <a:pt x="338" y="1"/>
                    <a:pt x="338" y="1"/>
                    <a:pt x="338" y="1"/>
                  </a:cubicBezTo>
                  <a:cubicBezTo>
                    <a:pt x="339" y="1"/>
                    <a:pt x="339" y="1"/>
                    <a:pt x="339" y="1"/>
                  </a:cubicBezTo>
                  <a:cubicBezTo>
                    <a:pt x="339" y="1"/>
                    <a:pt x="339" y="1"/>
                    <a:pt x="339" y="1"/>
                  </a:cubicBezTo>
                  <a:cubicBezTo>
                    <a:pt x="340" y="0"/>
                    <a:pt x="340" y="0"/>
                    <a:pt x="340" y="0"/>
                  </a:cubicBezTo>
                  <a:cubicBezTo>
                    <a:pt x="342" y="0"/>
                    <a:pt x="342" y="0"/>
                    <a:pt x="342" y="0"/>
                  </a:cubicBezTo>
                  <a:cubicBezTo>
                    <a:pt x="343" y="1"/>
                    <a:pt x="343" y="1"/>
                    <a:pt x="343" y="1"/>
                  </a:cubicBezTo>
                  <a:cubicBezTo>
                    <a:pt x="343" y="2"/>
                    <a:pt x="343" y="2"/>
                    <a:pt x="343" y="2"/>
                  </a:cubicBezTo>
                  <a:cubicBezTo>
                    <a:pt x="342" y="2"/>
                    <a:pt x="342" y="2"/>
                    <a:pt x="342" y="2"/>
                  </a:cubicBezTo>
                  <a:cubicBezTo>
                    <a:pt x="342" y="3"/>
                    <a:pt x="342" y="3"/>
                    <a:pt x="342" y="3"/>
                  </a:cubicBezTo>
                  <a:cubicBezTo>
                    <a:pt x="343" y="3"/>
                    <a:pt x="343" y="3"/>
                    <a:pt x="343" y="3"/>
                  </a:cubicBezTo>
                  <a:cubicBezTo>
                    <a:pt x="343" y="2"/>
                    <a:pt x="343" y="2"/>
                    <a:pt x="343" y="2"/>
                  </a:cubicBezTo>
                  <a:cubicBezTo>
                    <a:pt x="344" y="2"/>
                    <a:pt x="344" y="2"/>
                    <a:pt x="344" y="2"/>
                  </a:cubicBezTo>
                  <a:cubicBezTo>
                    <a:pt x="344" y="2"/>
                    <a:pt x="344" y="2"/>
                    <a:pt x="344" y="2"/>
                  </a:cubicBezTo>
                  <a:cubicBezTo>
                    <a:pt x="344" y="3"/>
                    <a:pt x="344" y="3"/>
                    <a:pt x="344" y="3"/>
                  </a:cubicBezTo>
                  <a:cubicBezTo>
                    <a:pt x="344" y="3"/>
                    <a:pt x="344" y="3"/>
                    <a:pt x="344" y="3"/>
                  </a:cubicBezTo>
                  <a:cubicBezTo>
                    <a:pt x="345" y="3"/>
                    <a:pt x="345" y="3"/>
                    <a:pt x="345" y="3"/>
                  </a:cubicBezTo>
                  <a:cubicBezTo>
                    <a:pt x="345" y="3"/>
                    <a:pt x="345" y="3"/>
                    <a:pt x="345" y="3"/>
                  </a:cubicBezTo>
                  <a:cubicBezTo>
                    <a:pt x="346" y="2"/>
                    <a:pt x="346" y="2"/>
                    <a:pt x="346" y="2"/>
                  </a:cubicBezTo>
                  <a:cubicBezTo>
                    <a:pt x="346" y="2"/>
                    <a:pt x="346" y="2"/>
                    <a:pt x="346" y="2"/>
                  </a:cubicBezTo>
                  <a:cubicBezTo>
                    <a:pt x="346" y="3"/>
                    <a:pt x="346" y="3"/>
                    <a:pt x="346" y="3"/>
                  </a:cubicBezTo>
                  <a:cubicBezTo>
                    <a:pt x="346" y="4"/>
                    <a:pt x="346" y="4"/>
                    <a:pt x="346" y="4"/>
                  </a:cubicBezTo>
                  <a:cubicBezTo>
                    <a:pt x="346" y="5"/>
                    <a:pt x="346" y="5"/>
                    <a:pt x="346" y="5"/>
                  </a:cubicBezTo>
                  <a:cubicBezTo>
                    <a:pt x="346" y="6"/>
                    <a:pt x="346" y="6"/>
                    <a:pt x="346" y="6"/>
                  </a:cubicBezTo>
                  <a:cubicBezTo>
                    <a:pt x="346" y="6"/>
                    <a:pt x="346" y="6"/>
                    <a:pt x="346" y="6"/>
                  </a:cubicBezTo>
                  <a:cubicBezTo>
                    <a:pt x="347" y="6"/>
                    <a:pt x="347" y="6"/>
                    <a:pt x="347" y="6"/>
                  </a:cubicBezTo>
                  <a:cubicBezTo>
                    <a:pt x="348" y="6"/>
                    <a:pt x="348" y="6"/>
                    <a:pt x="348" y="6"/>
                  </a:cubicBezTo>
                  <a:cubicBezTo>
                    <a:pt x="348" y="6"/>
                    <a:pt x="348" y="6"/>
                    <a:pt x="348" y="6"/>
                  </a:cubicBezTo>
                  <a:cubicBezTo>
                    <a:pt x="348" y="5"/>
                    <a:pt x="348" y="5"/>
                    <a:pt x="348" y="5"/>
                  </a:cubicBezTo>
                  <a:cubicBezTo>
                    <a:pt x="349" y="3"/>
                    <a:pt x="349" y="3"/>
                    <a:pt x="349" y="3"/>
                  </a:cubicBezTo>
                  <a:cubicBezTo>
                    <a:pt x="348" y="2"/>
                    <a:pt x="348" y="2"/>
                    <a:pt x="348" y="2"/>
                  </a:cubicBezTo>
                  <a:cubicBezTo>
                    <a:pt x="348" y="0"/>
                    <a:pt x="348" y="0"/>
                    <a:pt x="348" y="0"/>
                  </a:cubicBezTo>
                  <a:cubicBezTo>
                    <a:pt x="349" y="0"/>
                    <a:pt x="349" y="0"/>
                    <a:pt x="349" y="0"/>
                  </a:cubicBezTo>
                  <a:cubicBezTo>
                    <a:pt x="349" y="1"/>
                    <a:pt x="349" y="1"/>
                    <a:pt x="349" y="1"/>
                  </a:cubicBezTo>
                  <a:cubicBezTo>
                    <a:pt x="350" y="1"/>
                    <a:pt x="350" y="1"/>
                    <a:pt x="350" y="1"/>
                  </a:cubicBezTo>
                  <a:cubicBezTo>
                    <a:pt x="351" y="1"/>
                    <a:pt x="351" y="1"/>
                    <a:pt x="351" y="1"/>
                  </a:cubicBezTo>
                  <a:cubicBezTo>
                    <a:pt x="352" y="0"/>
                    <a:pt x="352" y="0"/>
                    <a:pt x="352" y="0"/>
                  </a:cubicBezTo>
                  <a:cubicBezTo>
                    <a:pt x="353" y="1"/>
                    <a:pt x="353" y="1"/>
                    <a:pt x="353" y="1"/>
                  </a:cubicBezTo>
                  <a:cubicBezTo>
                    <a:pt x="353" y="1"/>
                    <a:pt x="353" y="1"/>
                    <a:pt x="353" y="1"/>
                  </a:cubicBezTo>
                  <a:cubicBezTo>
                    <a:pt x="354" y="2"/>
                    <a:pt x="354" y="2"/>
                    <a:pt x="354" y="2"/>
                  </a:cubicBezTo>
                  <a:cubicBezTo>
                    <a:pt x="355" y="1"/>
                    <a:pt x="355" y="1"/>
                    <a:pt x="355" y="1"/>
                  </a:cubicBezTo>
                  <a:cubicBezTo>
                    <a:pt x="357" y="2"/>
                    <a:pt x="357" y="2"/>
                    <a:pt x="357" y="2"/>
                  </a:cubicBezTo>
                  <a:cubicBezTo>
                    <a:pt x="357" y="3"/>
                    <a:pt x="357" y="3"/>
                    <a:pt x="357" y="3"/>
                  </a:cubicBezTo>
                  <a:cubicBezTo>
                    <a:pt x="357" y="3"/>
                    <a:pt x="357" y="3"/>
                    <a:pt x="357" y="3"/>
                  </a:cubicBezTo>
                  <a:cubicBezTo>
                    <a:pt x="357" y="4"/>
                    <a:pt x="357" y="4"/>
                    <a:pt x="357" y="4"/>
                  </a:cubicBezTo>
                  <a:cubicBezTo>
                    <a:pt x="357" y="5"/>
                    <a:pt x="357" y="5"/>
                    <a:pt x="357" y="5"/>
                  </a:cubicBezTo>
                  <a:cubicBezTo>
                    <a:pt x="357" y="5"/>
                    <a:pt x="357" y="5"/>
                    <a:pt x="357" y="5"/>
                  </a:cubicBezTo>
                  <a:cubicBezTo>
                    <a:pt x="358" y="5"/>
                    <a:pt x="358" y="5"/>
                    <a:pt x="358" y="5"/>
                  </a:cubicBezTo>
                  <a:cubicBezTo>
                    <a:pt x="359" y="4"/>
                    <a:pt x="359" y="4"/>
                    <a:pt x="359" y="4"/>
                  </a:cubicBezTo>
                  <a:cubicBezTo>
                    <a:pt x="360" y="3"/>
                    <a:pt x="360" y="3"/>
                    <a:pt x="360" y="3"/>
                  </a:cubicBezTo>
                  <a:cubicBezTo>
                    <a:pt x="361" y="3"/>
                    <a:pt x="361" y="3"/>
                    <a:pt x="361" y="3"/>
                  </a:cubicBezTo>
                  <a:cubicBezTo>
                    <a:pt x="361" y="3"/>
                    <a:pt x="361" y="3"/>
                    <a:pt x="361" y="3"/>
                  </a:cubicBezTo>
                  <a:cubicBezTo>
                    <a:pt x="362" y="3"/>
                    <a:pt x="362" y="3"/>
                    <a:pt x="362" y="3"/>
                  </a:cubicBezTo>
                  <a:cubicBezTo>
                    <a:pt x="364" y="3"/>
                    <a:pt x="364" y="3"/>
                    <a:pt x="364" y="3"/>
                  </a:cubicBezTo>
                  <a:cubicBezTo>
                    <a:pt x="363" y="4"/>
                    <a:pt x="363" y="4"/>
                    <a:pt x="363" y="4"/>
                  </a:cubicBezTo>
                  <a:cubicBezTo>
                    <a:pt x="362" y="5"/>
                    <a:pt x="362" y="5"/>
                    <a:pt x="362" y="5"/>
                  </a:cubicBezTo>
                  <a:cubicBezTo>
                    <a:pt x="363" y="5"/>
                    <a:pt x="363" y="5"/>
                    <a:pt x="363" y="5"/>
                  </a:cubicBezTo>
                  <a:cubicBezTo>
                    <a:pt x="363" y="5"/>
                    <a:pt x="363" y="5"/>
                    <a:pt x="363" y="5"/>
                  </a:cubicBezTo>
                  <a:cubicBezTo>
                    <a:pt x="364" y="4"/>
                    <a:pt x="364" y="4"/>
                    <a:pt x="364" y="4"/>
                  </a:cubicBezTo>
                  <a:cubicBezTo>
                    <a:pt x="365" y="4"/>
                    <a:pt x="365" y="4"/>
                    <a:pt x="365" y="4"/>
                  </a:cubicBezTo>
                  <a:cubicBezTo>
                    <a:pt x="365" y="4"/>
                    <a:pt x="365" y="4"/>
                    <a:pt x="365" y="4"/>
                  </a:cubicBezTo>
                  <a:cubicBezTo>
                    <a:pt x="367" y="4"/>
                    <a:pt x="367" y="4"/>
                    <a:pt x="367" y="4"/>
                  </a:cubicBezTo>
                  <a:cubicBezTo>
                    <a:pt x="368" y="4"/>
                    <a:pt x="368" y="4"/>
                    <a:pt x="368" y="4"/>
                  </a:cubicBezTo>
                  <a:cubicBezTo>
                    <a:pt x="369" y="5"/>
                    <a:pt x="369" y="5"/>
                    <a:pt x="369" y="5"/>
                  </a:cubicBezTo>
                  <a:cubicBezTo>
                    <a:pt x="369" y="5"/>
                    <a:pt x="369" y="5"/>
                    <a:pt x="369" y="5"/>
                  </a:cubicBezTo>
                  <a:cubicBezTo>
                    <a:pt x="368" y="5"/>
                    <a:pt x="368" y="5"/>
                    <a:pt x="368" y="5"/>
                  </a:cubicBezTo>
                  <a:cubicBezTo>
                    <a:pt x="368" y="6"/>
                    <a:pt x="368" y="6"/>
                    <a:pt x="368" y="6"/>
                  </a:cubicBezTo>
                  <a:cubicBezTo>
                    <a:pt x="368" y="6"/>
                    <a:pt x="368" y="6"/>
                    <a:pt x="368" y="6"/>
                  </a:cubicBezTo>
                  <a:cubicBezTo>
                    <a:pt x="368" y="7"/>
                    <a:pt x="368" y="7"/>
                    <a:pt x="368" y="7"/>
                  </a:cubicBezTo>
                  <a:cubicBezTo>
                    <a:pt x="369" y="7"/>
                    <a:pt x="369" y="7"/>
                    <a:pt x="369" y="7"/>
                  </a:cubicBezTo>
                  <a:cubicBezTo>
                    <a:pt x="370" y="6"/>
                    <a:pt x="370" y="6"/>
                    <a:pt x="370" y="6"/>
                  </a:cubicBezTo>
                  <a:cubicBezTo>
                    <a:pt x="370" y="7"/>
                    <a:pt x="370" y="7"/>
                    <a:pt x="370" y="7"/>
                  </a:cubicBezTo>
                  <a:cubicBezTo>
                    <a:pt x="370" y="7"/>
                    <a:pt x="370" y="7"/>
                    <a:pt x="370" y="7"/>
                  </a:cubicBezTo>
                  <a:cubicBezTo>
                    <a:pt x="371" y="7"/>
                    <a:pt x="371" y="7"/>
                    <a:pt x="371" y="7"/>
                  </a:cubicBezTo>
                  <a:cubicBezTo>
                    <a:pt x="372" y="6"/>
                    <a:pt x="372" y="6"/>
                    <a:pt x="372" y="6"/>
                  </a:cubicBezTo>
                  <a:cubicBezTo>
                    <a:pt x="372" y="7"/>
                    <a:pt x="372" y="7"/>
                    <a:pt x="372" y="7"/>
                  </a:cubicBezTo>
                  <a:cubicBezTo>
                    <a:pt x="372" y="8"/>
                    <a:pt x="372" y="8"/>
                    <a:pt x="372" y="8"/>
                  </a:cubicBezTo>
                  <a:cubicBezTo>
                    <a:pt x="372" y="8"/>
                    <a:pt x="372" y="8"/>
                    <a:pt x="372" y="8"/>
                  </a:cubicBezTo>
                  <a:cubicBezTo>
                    <a:pt x="373" y="8"/>
                    <a:pt x="373" y="8"/>
                    <a:pt x="373" y="8"/>
                  </a:cubicBezTo>
                  <a:cubicBezTo>
                    <a:pt x="373" y="8"/>
                    <a:pt x="373" y="8"/>
                    <a:pt x="373" y="8"/>
                  </a:cubicBezTo>
                  <a:cubicBezTo>
                    <a:pt x="374" y="7"/>
                    <a:pt x="374" y="7"/>
                    <a:pt x="374" y="7"/>
                  </a:cubicBezTo>
                  <a:cubicBezTo>
                    <a:pt x="374" y="7"/>
                    <a:pt x="374" y="7"/>
                    <a:pt x="374" y="7"/>
                  </a:cubicBezTo>
                  <a:cubicBezTo>
                    <a:pt x="374" y="8"/>
                    <a:pt x="374" y="8"/>
                    <a:pt x="374" y="8"/>
                  </a:cubicBezTo>
                  <a:cubicBezTo>
                    <a:pt x="376" y="9"/>
                    <a:pt x="376" y="9"/>
                    <a:pt x="376" y="9"/>
                  </a:cubicBezTo>
                  <a:cubicBezTo>
                    <a:pt x="377" y="9"/>
                    <a:pt x="377" y="9"/>
                    <a:pt x="377" y="9"/>
                  </a:cubicBezTo>
                  <a:cubicBezTo>
                    <a:pt x="377" y="9"/>
                    <a:pt x="377" y="9"/>
                    <a:pt x="377" y="9"/>
                  </a:cubicBezTo>
                  <a:cubicBezTo>
                    <a:pt x="377" y="10"/>
                    <a:pt x="377" y="10"/>
                    <a:pt x="377" y="10"/>
                  </a:cubicBezTo>
                  <a:cubicBezTo>
                    <a:pt x="375" y="10"/>
                    <a:pt x="375" y="10"/>
                    <a:pt x="375" y="10"/>
                  </a:cubicBezTo>
                  <a:cubicBezTo>
                    <a:pt x="374" y="11"/>
                    <a:pt x="374" y="11"/>
                    <a:pt x="374" y="11"/>
                  </a:cubicBezTo>
                  <a:cubicBezTo>
                    <a:pt x="373" y="12"/>
                    <a:pt x="373" y="12"/>
                    <a:pt x="373" y="12"/>
                  </a:cubicBezTo>
                  <a:cubicBezTo>
                    <a:pt x="372" y="12"/>
                    <a:pt x="372" y="12"/>
                    <a:pt x="372" y="12"/>
                  </a:cubicBezTo>
                  <a:cubicBezTo>
                    <a:pt x="371" y="12"/>
                    <a:pt x="371" y="12"/>
                    <a:pt x="371" y="12"/>
                  </a:cubicBezTo>
                  <a:cubicBezTo>
                    <a:pt x="370" y="12"/>
                    <a:pt x="370" y="12"/>
                    <a:pt x="370" y="12"/>
                  </a:cubicBezTo>
                  <a:cubicBezTo>
                    <a:pt x="370" y="12"/>
                    <a:pt x="370" y="12"/>
                    <a:pt x="370" y="12"/>
                  </a:cubicBezTo>
                  <a:cubicBezTo>
                    <a:pt x="369" y="13"/>
                    <a:pt x="369" y="13"/>
                    <a:pt x="369" y="13"/>
                  </a:cubicBezTo>
                  <a:cubicBezTo>
                    <a:pt x="371" y="13"/>
                    <a:pt x="371" y="13"/>
                    <a:pt x="371" y="13"/>
                  </a:cubicBezTo>
                  <a:cubicBezTo>
                    <a:pt x="372" y="13"/>
                    <a:pt x="372" y="13"/>
                    <a:pt x="372" y="13"/>
                  </a:cubicBezTo>
                  <a:cubicBezTo>
                    <a:pt x="373" y="13"/>
                    <a:pt x="373" y="13"/>
                    <a:pt x="373" y="13"/>
                  </a:cubicBezTo>
                  <a:cubicBezTo>
                    <a:pt x="374" y="13"/>
                    <a:pt x="374" y="13"/>
                    <a:pt x="374" y="13"/>
                  </a:cubicBezTo>
                  <a:cubicBezTo>
                    <a:pt x="374" y="12"/>
                    <a:pt x="374" y="12"/>
                    <a:pt x="374" y="12"/>
                  </a:cubicBezTo>
                  <a:cubicBezTo>
                    <a:pt x="375" y="12"/>
                    <a:pt x="375" y="12"/>
                    <a:pt x="375" y="12"/>
                  </a:cubicBezTo>
                  <a:cubicBezTo>
                    <a:pt x="375" y="12"/>
                    <a:pt x="375" y="12"/>
                    <a:pt x="375" y="12"/>
                  </a:cubicBezTo>
                  <a:cubicBezTo>
                    <a:pt x="376" y="11"/>
                    <a:pt x="376" y="11"/>
                    <a:pt x="376" y="11"/>
                  </a:cubicBezTo>
                  <a:cubicBezTo>
                    <a:pt x="377" y="11"/>
                    <a:pt x="377" y="11"/>
                    <a:pt x="377" y="11"/>
                  </a:cubicBezTo>
                  <a:cubicBezTo>
                    <a:pt x="378" y="11"/>
                    <a:pt x="378" y="11"/>
                    <a:pt x="378" y="11"/>
                  </a:cubicBezTo>
                  <a:cubicBezTo>
                    <a:pt x="378" y="11"/>
                    <a:pt x="378" y="11"/>
                    <a:pt x="378" y="11"/>
                  </a:cubicBezTo>
                  <a:cubicBezTo>
                    <a:pt x="378" y="12"/>
                    <a:pt x="378" y="12"/>
                    <a:pt x="378" y="12"/>
                  </a:cubicBezTo>
                  <a:cubicBezTo>
                    <a:pt x="378" y="13"/>
                    <a:pt x="378" y="13"/>
                    <a:pt x="378" y="13"/>
                  </a:cubicBezTo>
                  <a:cubicBezTo>
                    <a:pt x="379" y="12"/>
                    <a:pt x="379" y="12"/>
                    <a:pt x="379" y="12"/>
                  </a:cubicBezTo>
                  <a:cubicBezTo>
                    <a:pt x="379" y="12"/>
                    <a:pt x="379" y="12"/>
                    <a:pt x="379" y="12"/>
                  </a:cubicBezTo>
                  <a:cubicBezTo>
                    <a:pt x="380" y="11"/>
                    <a:pt x="380" y="11"/>
                    <a:pt x="380" y="11"/>
                  </a:cubicBezTo>
                  <a:cubicBezTo>
                    <a:pt x="380" y="11"/>
                    <a:pt x="380" y="11"/>
                    <a:pt x="380" y="11"/>
                  </a:cubicBezTo>
                  <a:cubicBezTo>
                    <a:pt x="380" y="12"/>
                    <a:pt x="380" y="12"/>
                    <a:pt x="380" y="12"/>
                  </a:cubicBezTo>
                  <a:cubicBezTo>
                    <a:pt x="380" y="12"/>
                    <a:pt x="380" y="12"/>
                    <a:pt x="380" y="12"/>
                  </a:cubicBezTo>
                  <a:cubicBezTo>
                    <a:pt x="380" y="13"/>
                    <a:pt x="380" y="13"/>
                    <a:pt x="380" y="13"/>
                  </a:cubicBezTo>
                  <a:cubicBezTo>
                    <a:pt x="380" y="13"/>
                    <a:pt x="380" y="13"/>
                    <a:pt x="380" y="13"/>
                  </a:cubicBezTo>
                  <a:cubicBezTo>
                    <a:pt x="381" y="13"/>
                    <a:pt x="381" y="13"/>
                    <a:pt x="381" y="13"/>
                  </a:cubicBezTo>
                  <a:cubicBezTo>
                    <a:pt x="381" y="13"/>
                    <a:pt x="381" y="13"/>
                    <a:pt x="381" y="13"/>
                  </a:cubicBezTo>
                  <a:cubicBezTo>
                    <a:pt x="381" y="12"/>
                    <a:pt x="381" y="12"/>
                    <a:pt x="381" y="12"/>
                  </a:cubicBezTo>
                  <a:cubicBezTo>
                    <a:pt x="382" y="12"/>
                    <a:pt x="382" y="12"/>
                    <a:pt x="382" y="12"/>
                  </a:cubicBezTo>
                  <a:cubicBezTo>
                    <a:pt x="383" y="12"/>
                    <a:pt x="383" y="12"/>
                    <a:pt x="383" y="12"/>
                  </a:cubicBezTo>
                  <a:cubicBezTo>
                    <a:pt x="382" y="14"/>
                    <a:pt x="382" y="14"/>
                    <a:pt x="382" y="14"/>
                  </a:cubicBezTo>
                  <a:cubicBezTo>
                    <a:pt x="382" y="14"/>
                    <a:pt x="382" y="14"/>
                    <a:pt x="382" y="14"/>
                  </a:cubicBezTo>
                  <a:cubicBezTo>
                    <a:pt x="382" y="14"/>
                    <a:pt x="382" y="14"/>
                    <a:pt x="382" y="14"/>
                  </a:cubicBezTo>
                  <a:cubicBezTo>
                    <a:pt x="382" y="15"/>
                    <a:pt x="382" y="15"/>
                    <a:pt x="382" y="15"/>
                  </a:cubicBezTo>
                  <a:cubicBezTo>
                    <a:pt x="382" y="16"/>
                    <a:pt x="382" y="16"/>
                    <a:pt x="382" y="16"/>
                  </a:cubicBezTo>
                  <a:cubicBezTo>
                    <a:pt x="382" y="17"/>
                    <a:pt x="382" y="17"/>
                    <a:pt x="382" y="17"/>
                  </a:cubicBezTo>
                  <a:cubicBezTo>
                    <a:pt x="381" y="17"/>
                    <a:pt x="381" y="17"/>
                    <a:pt x="381" y="17"/>
                  </a:cubicBezTo>
                  <a:cubicBezTo>
                    <a:pt x="380" y="18"/>
                    <a:pt x="380" y="18"/>
                    <a:pt x="380" y="18"/>
                  </a:cubicBezTo>
                  <a:cubicBezTo>
                    <a:pt x="381" y="19"/>
                    <a:pt x="381" y="19"/>
                    <a:pt x="381" y="19"/>
                  </a:cubicBezTo>
                  <a:cubicBezTo>
                    <a:pt x="381" y="19"/>
                    <a:pt x="381" y="19"/>
                    <a:pt x="381" y="19"/>
                  </a:cubicBezTo>
                  <a:cubicBezTo>
                    <a:pt x="382" y="18"/>
                    <a:pt x="382" y="18"/>
                    <a:pt x="382" y="18"/>
                  </a:cubicBezTo>
                  <a:cubicBezTo>
                    <a:pt x="383" y="18"/>
                    <a:pt x="383" y="18"/>
                    <a:pt x="383" y="18"/>
                  </a:cubicBezTo>
                  <a:cubicBezTo>
                    <a:pt x="383" y="18"/>
                    <a:pt x="383" y="18"/>
                    <a:pt x="383" y="18"/>
                  </a:cubicBezTo>
                  <a:cubicBezTo>
                    <a:pt x="383" y="18"/>
                    <a:pt x="383" y="18"/>
                    <a:pt x="383" y="18"/>
                  </a:cubicBezTo>
                  <a:cubicBezTo>
                    <a:pt x="384" y="18"/>
                    <a:pt x="384" y="18"/>
                    <a:pt x="384" y="18"/>
                  </a:cubicBezTo>
                  <a:cubicBezTo>
                    <a:pt x="385" y="19"/>
                    <a:pt x="385" y="19"/>
                    <a:pt x="385" y="19"/>
                  </a:cubicBezTo>
                  <a:cubicBezTo>
                    <a:pt x="385" y="20"/>
                    <a:pt x="385" y="20"/>
                    <a:pt x="385" y="20"/>
                  </a:cubicBezTo>
                  <a:cubicBezTo>
                    <a:pt x="385" y="22"/>
                    <a:pt x="385" y="22"/>
                    <a:pt x="385" y="22"/>
                  </a:cubicBezTo>
                  <a:cubicBezTo>
                    <a:pt x="384" y="24"/>
                    <a:pt x="384" y="24"/>
                    <a:pt x="384" y="24"/>
                  </a:cubicBezTo>
                  <a:cubicBezTo>
                    <a:pt x="382" y="25"/>
                    <a:pt x="382" y="25"/>
                    <a:pt x="382" y="25"/>
                  </a:cubicBezTo>
                  <a:cubicBezTo>
                    <a:pt x="382" y="25"/>
                    <a:pt x="382" y="25"/>
                    <a:pt x="382" y="25"/>
                  </a:cubicBezTo>
                  <a:cubicBezTo>
                    <a:pt x="381" y="25"/>
                    <a:pt x="381" y="25"/>
                    <a:pt x="381" y="25"/>
                  </a:cubicBezTo>
                  <a:cubicBezTo>
                    <a:pt x="380" y="25"/>
                    <a:pt x="380" y="25"/>
                    <a:pt x="380" y="25"/>
                  </a:cubicBezTo>
                  <a:cubicBezTo>
                    <a:pt x="380" y="26"/>
                    <a:pt x="380" y="26"/>
                    <a:pt x="380" y="26"/>
                  </a:cubicBezTo>
                  <a:cubicBezTo>
                    <a:pt x="379" y="26"/>
                    <a:pt x="379" y="26"/>
                    <a:pt x="379" y="26"/>
                  </a:cubicBezTo>
                  <a:cubicBezTo>
                    <a:pt x="377" y="27"/>
                    <a:pt x="377" y="27"/>
                    <a:pt x="377" y="27"/>
                  </a:cubicBezTo>
                  <a:cubicBezTo>
                    <a:pt x="376" y="28"/>
                    <a:pt x="376" y="28"/>
                    <a:pt x="376" y="28"/>
                  </a:cubicBezTo>
                  <a:cubicBezTo>
                    <a:pt x="375" y="28"/>
                    <a:pt x="375" y="28"/>
                    <a:pt x="375" y="28"/>
                  </a:cubicBezTo>
                  <a:cubicBezTo>
                    <a:pt x="374" y="29"/>
                    <a:pt x="374" y="29"/>
                    <a:pt x="374" y="29"/>
                  </a:cubicBezTo>
                  <a:cubicBezTo>
                    <a:pt x="372" y="29"/>
                    <a:pt x="372" y="29"/>
                    <a:pt x="372" y="29"/>
                  </a:cubicBezTo>
                  <a:cubicBezTo>
                    <a:pt x="372" y="28"/>
                    <a:pt x="372" y="28"/>
                    <a:pt x="372" y="28"/>
                  </a:cubicBezTo>
                  <a:cubicBezTo>
                    <a:pt x="371" y="29"/>
                    <a:pt x="371" y="29"/>
                    <a:pt x="371" y="29"/>
                  </a:cubicBezTo>
                  <a:cubicBezTo>
                    <a:pt x="371" y="29"/>
                    <a:pt x="371" y="29"/>
                    <a:pt x="371" y="29"/>
                  </a:cubicBezTo>
                  <a:cubicBezTo>
                    <a:pt x="370" y="28"/>
                    <a:pt x="370" y="28"/>
                    <a:pt x="370" y="28"/>
                  </a:cubicBezTo>
                  <a:cubicBezTo>
                    <a:pt x="369" y="28"/>
                    <a:pt x="369" y="28"/>
                    <a:pt x="369" y="28"/>
                  </a:cubicBezTo>
                  <a:cubicBezTo>
                    <a:pt x="368" y="28"/>
                    <a:pt x="368" y="28"/>
                    <a:pt x="368" y="28"/>
                  </a:cubicBezTo>
                  <a:cubicBezTo>
                    <a:pt x="368" y="28"/>
                    <a:pt x="368" y="28"/>
                    <a:pt x="368" y="28"/>
                  </a:cubicBezTo>
                  <a:cubicBezTo>
                    <a:pt x="369" y="28"/>
                    <a:pt x="369" y="28"/>
                    <a:pt x="369" y="28"/>
                  </a:cubicBezTo>
                  <a:cubicBezTo>
                    <a:pt x="369" y="29"/>
                    <a:pt x="369" y="29"/>
                    <a:pt x="369" y="29"/>
                  </a:cubicBezTo>
                  <a:cubicBezTo>
                    <a:pt x="368" y="29"/>
                    <a:pt x="368" y="29"/>
                    <a:pt x="368" y="29"/>
                  </a:cubicBezTo>
                  <a:cubicBezTo>
                    <a:pt x="367" y="29"/>
                    <a:pt x="367" y="29"/>
                    <a:pt x="367" y="29"/>
                  </a:cubicBezTo>
                  <a:cubicBezTo>
                    <a:pt x="367" y="29"/>
                    <a:pt x="367" y="29"/>
                    <a:pt x="367" y="29"/>
                  </a:cubicBezTo>
                  <a:cubicBezTo>
                    <a:pt x="366" y="29"/>
                    <a:pt x="366" y="29"/>
                    <a:pt x="366" y="29"/>
                  </a:cubicBezTo>
                  <a:cubicBezTo>
                    <a:pt x="364" y="28"/>
                    <a:pt x="364" y="28"/>
                    <a:pt x="364" y="28"/>
                  </a:cubicBezTo>
                  <a:cubicBezTo>
                    <a:pt x="364" y="28"/>
                    <a:pt x="364" y="28"/>
                    <a:pt x="364" y="28"/>
                  </a:cubicBezTo>
                  <a:cubicBezTo>
                    <a:pt x="363" y="28"/>
                    <a:pt x="363" y="28"/>
                    <a:pt x="363" y="28"/>
                  </a:cubicBezTo>
                  <a:cubicBezTo>
                    <a:pt x="363" y="28"/>
                    <a:pt x="363" y="28"/>
                    <a:pt x="363" y="28"/>
                  </a:cubicBezTo>
                  <a:cubicBezTo>
                    <a:pt x="362" y="27"/>
                    <a:pt x="362" y="27"/>
                    <a:pt x="362" y="27"/>
                  </a:cubicBezTo>
                  <a:cubicBezTo>
                    <a:pt x="361" y="26"/>
                    <a:pt x="361" y="26"/>
                    <a:pt x="361" y="26"/>
                  </a:cubicBezTo>
                  <a:cubicBezTo>
                    <a:pt x="361" y="27"/>
                    <a:pt x="361" y="27"/>
                    <a:pt x="361" y="27"/>
                  </a:cubicBezTo>
                  <a:cubicBezTo>
                    <a:pt x="362" y="28"/>
                    <a:pt x="362" y="28"/>
                    <a:pt x="362" y="28"/>
                  </a:cubicBezTo>
                  <a:cubicBezTo>
                    <a:pt x="362" y="28"/>
                    <a:pt x="362" y="28"/>
                    <a:pt x="362" y="28"/>
                  </a:cubicBezTo>
                  <a:cubicBezTo>
                    <a:pt x="361" y="28"/>
                    <a:pt x="361" y="28"/>
                    <a:pt x="361" y="28"/>
                  </a:cubicBezTo>
                  <a:cubicBezTo>
                    <a:pt x="360" y="28"/>
                    <a:pt x="360" y="28"/>
                    <a:pt x="360" y="28"/>
                  </a:cubicBezTo>
                  <a:cubicBezTo>
                    <a:pt x="361" y="28"/>
                    <a:pt x="361" y="28"/>
                    <a:pt x="361" y="28"/>
                  </a:cubicBezTo>
                  <a:cubicBezTo>
                    <a:pt x="363" y="29"/>
                    <a:pt x="363" y="29"/>
                    <a:pt x="363" y="29"/>
                  </a:cubicBezTo>
                  <a:cubicBezTo>
                    <a:pt x="365" y="29"/>
                    <a:pt x="365" y="29"/>
                    <a:pt x="365" y="29"/>
                  </a:cubicBezTo>
                  <a:cubicBezTo>
                    <a:pt x="366" y="30"/>
                    <a:pt x="366" y="30"/>
                    <a:pt x="366" y="30"/>
                  </a:cubicBezTo>
                  <a:cubicBezTo>
                    <a:pt x="365" y="30"/>
                    <a:pt x="365" y="30"/>
                    <a:pt x="365" y="30"/>
                  </a:cubicBezTo>
                  <a:cubicBezTo>
                    <a:pt x="361" y="32"/>
                    <a:pt x="361" y="32"/>
                    <a:pt x="361" y="32"/>
                  </a:cubicBezTo>
                  <a:cubicBezTo>
                    <a:pt x="359" y="32"/>
                    <a:pt x="359" y="32"/>
                    <a:pt x="359" y="32"/>
                  </a:cubicBezTo>
                  <a:cubicBezTo>
                    <a:pt x="358" y="32"/>
                    <a:pt x="358" y="32"/>
                    <a:pt x="358" y="32"/>
                  </a:cubicBezTo>
                  <a:cubicBezTo>
                    <a:pt x="356" y="32"/>
                    <a:pt x="356" y="32"/>
                    <a:pt x="356" y="32"/>
                  </a:cubicBezTo>
                  <a:cubicBezTo>
                    <a:pt x="355" y="32"/>
                    <a:pt x="355" y="32"/>
                    <a:pt x="355" y="32"/>
                  </a:cubicBezTo>
                  <a:cubicBezTo>
                    <a:pt x="355" y="32"/>
                    <a:pt x="355" y="32"/>
                    <a:pt x="355" y="32"/>
                  </a:cubicBezTo>
                  <a:cubicBezTo>
                    <a:pt x="354" y="32"/>
                    <a:pt x="354" y="32"/>
                    <a:pt x="354" y="32"/>
                  </a:cubicBezTo>
                  <a:cubicBezTo>
                    <a:pt x="354" y="32"/>
                    <a:pt x="354" y="32"/>
                    <a:pt x="354" y="32"/>
                  </a:cubicBezTo>
                  <a:cubicBezTo>
                    <a:pt x="353" y="32"/>
                    <a:pt x="353" y="32"/>
                    <a:pt x="353" y="32"/>
                  </a:cubicBezTo>
                  <a:cubicBezTo>
                    <a:pt x="352" y="33"/>
                    <a:pt x="352" y="33"/>
                    <a:pt x="352" y="33"/>
                  </a:cubicBezTo>
                  <a:cubicBezTo>
                    <a:pt x="353" y="32"/>
                    <a:pt x="353" y="32"/>
                    <a:pt x="353" y="32"/>
                  </a:cubicBezTo>
                  <a:cubicBezTo>
                    <a:pt x="353" y="33"/>
                    <a:pt x="353" y="33"/>
                    <a:pt x="353" y="33"/>
                  </a:cubicBezTo>
                  <a:cubicBezTo>
                    <a:pt x="354" y="33"/>
                    <a:pt x="354" y="33"/>
                    <a:pt x="354" y="33"/>
                  </a:cubicBezTo>
                  <a:cubicBezTo>
                    <a:pt x="357" y="33"/>
                    <a:pt x="357" y="33"/>
                    <a:pt x="357" y="33"/>
                  </a:cubicBezTo>
                  <a:cubicBezTo>
                    <a:pt x="358" y="33"/>
                    <a:pt x="358" y="33"/>
                    <a:pt x="358" y="33"/>
                  </a:cubicBezTo>
                  <a:cubicBezTo>
                    <a:pt x="361" y="33"/>
                    <a:pt x="361" y="33"/>
                    <a:pt x="361" y="33"/>
                  </a:cubicBezTo>
                  <a:cubicBezTo>
                    <a:pt x="364" y="32"/>
                    <a:pt x="364" y="32"/>
                    <a:pt x="364" y="32"/>
                  </a:cubicBezTo>
                  <a:cubicBezTo>
                    <a:pt x="365" y="31"/>
                    <a:pt x="365" y="31"/>
                    <a:pt x="365" y="31"/>
                  </a:cubicBezTo>
                  <a:cubicBezTo>
                    <a:pt x="366" y="31"/>
                    <a:pt x="366" y="31"/>
                    <a:pt x="366" y="31"/>
                  </a:cubicBezTo>
                  <a:cubicBezTo>
                    <a:pt x="367" y="31"/>
                    <a:pt x="367" y="31"/>
                    <a:pt x="367" y="31"/>
                  </a:cubicBezTo>
                  <a:cubicBezTo>
                    <a:pt x="368" y="31"/>
                    <a:pt x="368" y="31"/>
                    <a:pt x="368" y="31"/>
                  </a:cubicBezTo>
                  <a:cubicBezTo>
                    <a:pt x="369" y="31"/>
                    <a:pt x="369" y="31"/>
                    <a:pt x="369" y="31"/>
                  </a:cubicBezTo>
                  <a:cubicBezTo>
                    <a:pt x="369" y="32"/>
                    <a:pt x="369" y="32"/>
                    <a:pt x="369" y="32"/>
                  </a:cubicBezTo>
                  <a:cubicBezTo>
                    <a:pt x="368" y="33"/>
                    <a:pt x="368" y="33"/>
                    <a:pt x="368" y="33"/>
                  </a:cubicBezTo>
                  <a:cubicBezTo>
                    <a:pt x="366" y="34"/>
                    <a:pt x="366" y="34"/>
                    <a:pt x="366" y="34"/>
                  </a:cubicBezTo>
                  <a:cubicBezTo>
                    <a:pt x="366" y="34"/>
                    <a:pt x="366" y="34"/>
                    <a:pt x="366" y="34"/>
                  </a:cubicBezTo>
                  <a:cubicBezTo>
                    <a:pt x="364" y="35"/>
                    <a:pt x="364" y="35"/>
                    <a:pt x="364" y="35"/>
                  </a:cubicBezTo>
                  <a:cubicBezTo>
                    <a:pt x="364" y="35"/>
                    <a:pt x="364" y="35"/>
                    <a:pt x="364" y="35"/>
                  </a:cubicBezTo>
                  <a:cubicBezTo>
                    <a:pt x="363" y="36"/>
                    <a:pt x="363" y="36"/>
                    <a:pt x="363" y="36"/>
                  </a:cubicBezTo>
                  <a:cubicBezTo>
                    <a:pt x="362" y="36"/>
                    <a:pt x="362" y="36"/>
                    <a:pt x="362" y="36"/>
                  </a:cubicBezTo>
                  <a:cubicBezTo>
                    <a:pt x="361" y="37"/>
                    <a:pt x="361" y="37"/>
                    <a:pt x="361" y="37"/>
                  </a:cubicBezTo>
                  <a:cubicBezTo>
                    <a:pt x="360" y="37"/>
                    <a:pt x="360" y="37"/>
                    <a:pt x="360" y="37"/>
                  </a:cubicBezTo>
                  <a:cubicBezTo>
                    <a:pt x="359" y="37"/>
                    <a:pt x="359" y="37"/>
                    <a:pt x="359" y="37"/>
                  </a:cubicBezTo>
                  <a:cubicBezTo>
                    <a:pt x="358" y="37"/>
                    <a:pt x="358" y="37"/>
                    <a:pt x="358" y="37"/>
                  </a:cubicBezTo>
                  <a:cubicBezTo>
                    <a:pt x="357" y="38"/>
                    <a:pt x="357" y="38"/>
                    <a:pt x="357" y="38"/>
                  </a:cubicBezTo>
                  <a:cubicBezTo>
                    <a:pt x="356" y="38"/>
                    <a:pt x="356" y="38"/>
                    <a:pt x="356" y="38"/>
                  </a:cubicBezTo>
                  <a:cubicBezTo>
                    <a:pt x="355" y="39"/>
                    <a:pt x="355" y="39"/>
                    <a:pt x="355" y="39"/>
                  </a:cubicBezTo>
                  <a:cubicBezTo>
                    <a:pt x="353" y="39"/>
                    <a:pt x="353" y="39"/>
                    <a:pt x="353" y="39"/>
                  </a:cubicBezTo>
                  <a:cubicBezTo>
                    <a:pt x="352" y="40"/>
                    <a:pt x="352" y="40"/>
                    <a:pt x="352" y="40"/>
                  </a:cubicBezTo>
                  <a:cubicBezTo>
                    <a:pt x="352" y="39"/>
                    <a:pt x="352" y="39"/>
                    <a:pt x="352" y="39"/>
                  </a:cubicBezTo>
                  <a:cubicBezTo>
                    <a:pt x="351" y="40"/>
                    <a:pt x="351" y="40"/>
                    <a:pt x="351" y="40"/>
                  </a:cubicBezTo>
                  <a:cubicBezTo>
                    <a:pt x="350" y="40"/>
                    <a:pt x="350" y="40"/>
                    <a:pt x="350" y="40"/>
                  </a:cubicBezTo>
                  <a:cubicBezTo>
                    <a:pt x="350" y="40"/>
                    <a:pt x="350" y="40"/>
                    <a:pt x="350" y="40"/>
                  </a:cubicBezTo>
                  <a:cubicBezTo>
                    <a:pt x="350" y="41"/>
                    <a:pt x="350" y="41"/>
                    <a:pt x="350" y="41"/>
                  </a:cubicBezTo>
                  <a:cubicBezTo>
                    <a:pt x="349" y="42"/>
                    <a:pt x="349" y="42"/>
                    <a:pt x="349" y="42"/>
                  </a:cubicBezTo>
                  <a:cubicBezTo>
                    <a:pt x="349" y="43"/>
                    <a:pt x="349" y="43"/>
                    <a:pt x="349" y="43"/>
                  </a:cubicBezTo>
                  <a:cubicBezTo>
                    <a:pt x="347" y="43"/>
                    <a:pt x="347" y="43"/>
                    <a:pt x="347" y="43"/>
                  </a:cubicBezTo>
                  <a:cubicBezTo>
                    <a:pt x="346" y="43"/>
                    <a:pt x="346" y="43"/>
                    <a:pt x="346" y="43"/>
                  </a:cubicBezTo>
                  <a:cubicBezTo>
                    <a:pt x="345" y="43"/>
                    <a:pt x="345" y="43"/>
                    <a:pt x="345" y="43"/>
                  </a:cubicBezTo>
                  <a:cubicBezTo>
                    <a:pt x="345" y="42"/>
                    <a:pt x="345" y="42"/>
                    <a:pt x="345" y="42"/>
                  </a:cubicBezTo>
                  <a:cubicBezTo>
                    <a:pt x="346" y="42"/>
                    <a:pt x="346" y="42"/>
                    <a:pt x="346" y="42"/>
                  </a:cubicBezTo>
                  <a:cubicBezTo>
                    <a:pt x="346" y="41"/>
                    <a:pt x="346" y="41"/>
                    <a:pt x="346" y="41"/>
                  </a:cubicBezTo>
                  <a:cubicBezTo>
                    <a:pt x="345" y="41"/>
                    <a:pt x="345" y="41"/>
                    <a:pt x="345" y="41"/>
                  </a:cubicBezTo>
                  <a:cubicBezTo>
                    <a:pt x="345" y="42"/>
                    <a:pt x="345" y="42"/>
                    <a:pt x="345" y="42"/>
                  </a:cubicBezTo>
                  <a:cubicBezTo>
                    <a:pt x="345" y="42"/>
                    <a:pt x="345" y="42"/>
                    <a:pt x="345" y="42"/>
                  </a:cubicBezTo>
                  <a:cubicBezTo>
                    <a:pt x="344" y="43"/>
                    <a:pt x="344" y="43"/>
                    <a:pt x="344" y="43"/>
                  </a:cubicBezTo>
                  <a:cubicBezTo>
                    <a:pt x="345" y="43"/>
                    <a:pt x="345" y="43"/>
                    <a:pt x="345" y="43"/>
                  </a:cubicBezTo>
                  <a:cubicBezTo>
                    <a:pt x="346" y="44"/>
                    <a:pt x="346" y="44"/>
                    <a:pt x="346" y="44"/>
                  </a:cubicBezTo>
                  <a:cubicBezTo>
                    <a:pt x="345" y="45"/>
                    <a:pt x="345" y="45"/>
                    <a:pt x="345" y="45"/>
                  </a:cubicBezTo>
                  <a:cubicBezTo>
                    <a:pt x="344" y="45"/>
                    <a:pt x="344" y="45"/>
                    <a:pt x="344" y="45"/>
                  </a:cubicBezTo>
                  <a:cubicBezTo>
                    <a:pt x="343" y="44"/>
                    <a:pt x="343" y="44"/>
                    <a:pt x="343" y="44"/>
                  </a:cubicBezTo>
                  <a:cubicBezTo>
                    <a:pt x="343" y="45"/>
                    <a:pt x="343" y="45"/>
                    <a:pt x="343" y="45"/>
                  </a:cubicBezTo>
                  <a:cubicBezTo>
                    <a:pt x="341" y="44"/>
                    <a:pt x="341" y="44"/>
                    <a:pt x="341" y="44"/>
                  </a:cubicBezTo>
                  <a:cubicBezTo>
                    <a:pt x="341" y="44"/>
                    <a:pt x="341" y="44"/>
                    <a:pt x="341" y="44"/>
                  </a:cubicBezTo>
                  <a:cubicBezTo>
                    <a:pt x="340" y="45"/>
                    <a:pt x="340" y="45"/>
                    <a:pt x="340" y="45"/>
                  </a:cubicBezTo>
                  <a:cubicBezTo>
                    <a:pt x="340" y="44"/>
                    <a:pt x="340" y="44"/>
                    <a:pt x="340" y="44"/>
                  </a:cubicBezTo>
                  <a:cubicBezTo>
                    <a:pt x="340" y="44"/>
                    <a:pt x="340" y="44"/>
                    <a:pt x="340" y="44"/>
                  </a:cubicBezTo>
                  <a:cubicBezTo>
                    <a:pt x="339" y="44"/>
                    <a:pt x="339" y="44"/>
                    <a:pt x="339" y="44"/>
                  </a:cubicBezTo>
                  <a:cubicBezTo>
                    <a:pt x="339" y="44"/>
                    <a:pt x="339" y="44"/>
                    <a:pt x="339" y="44"/>
                  </a:cubicBezTo>
                  <a:cubicBezTo>
                    <a:pt x="339" y="45"/>
                    <a:pt x="339" y="45"/>
                    <a:pt x="339" y="45"/>
                  </a:cubicBezTo>
                  <a:cubicBezTo>
                    <a:pt x="340" y="45"/>
                    <a:pt x="340" y="45"/>
                    <a:pt x="340" y="45"/>
                  </a:cubicBezTo>
                  <a:cubicBezTo>
                    <a:pt x="343" y="45"/>
                    <a:pt x="343" y="45"/>
                    <a:pt x="343" y="45"/>
                  </a:cubicBezTo>
                  <a:cubicBezTo>
                    <a:pt x="343" y="46"/>
                    <a:pt x="343" y="46"/>
                    <a:pt x="343" y="46"/>
                  </a:cubicBezTo>
                  <a:cubicBezTo>
                    <a:pt x="343" y="46"/>
                    <a:pt x="343" y="46"/>
                    <a:pt x="343" y="46"/>
                  </a:cubicBezTo>
                  <a:cubicBezTo>
                    <a:pt x="342" y="47"/>
                    <a:pt x="342" y="47"/>
                    <a:pt x="342" y="47"/>
                  </a:cubicBezTo>
                  <a:cubicBezTo>
                    <a:pt x="341" y="47"/>
                    <a:pt x="341" y="47"/>
                    <a:pt x="341" y="47"/>
                  </a:cubicBezTo>
                  <a:cubicBezTo>
                    <a:pt x="340" y="47"/>
                    <a:pt x="340" y="47"/>
                    <a:pt x="340" y="47"/>
                  </a:cubicBezTo>
                  <a:cubicBezTo>
                    <a:pt x="339" y="47"/>
                    <a:pt x="339" y="47"/>
                    <a:pt x="339" y="47"/>
                  </a:cubicBezTo>
                  <a:cubicBezTo>
                    <a:pt x="340" y="48"/>
                    <a:pt x="340" y="48"/>
                    <a:pt x="340" y="48"/>
                  </a:cubicBezTo>
                  <a:cubicBezTo>
                    <a:pt x="340" y="47"/>
                    <a:pt x="340" y="47"/>
                    <a:pt x="340" y="47"/>
                  </a:cubicBezTo>
                  <a:cubicBezTo>
                    <a:pt x="341" y="48"/>
                    <a:pt x="341" y="48"/>
                    <a:pt x="341" y="48"/>
                  </a:cubicBezTo>
                  <a:cubicBezTo>
                    <a:pt x="341" y="48"/>
                    <a:pt x="341" y="48"/>
                    <a:pt x="341" y="48"/>
                  </a:cubicBezTo>
                  <a:cubicBezTo>
                    <a:pt x="339" y="50"/>
                    <a:pt x="339" y="50"/>
                    <a:pt x="339" y="50"/>
                  </a:cubicBezTo>
                  <a:cubicBezTo>
                    <a:pt x="338" y="50"/>
                    <a:pt x="338" y="50"/>
                    <a:pt x="338" y="50"/>
                  </a:cubicBezTo>
                  <a:cubicBezTo>
                    <a:pt x="336" y="49"/>
                    <a:pt x="336" y="49"/>
                    <a:pt x="336" y="49"/>
                  </a:cubicBezTo>
                  <a:cubicBezTo>
                    <a:pt x="336" y="49"/>
                    <a:pt x="336" y="49"/>
                    <a:pt x="336" y="49"/>
                  </a:cubicBezTo>
                  <a:cubicBezTo>
                    <a:pt x="335" y="49"/>
                    <a:pt x="335" y="49"/>
                    <a:pt x="335" y="49"/>
                  </a:cubicBezTo>
                  <a:cubicBezTo>
                    <a:pt x="334" y="49"/>
                    <a:pt x="334" y="49"/>
                    <a:pt x="334" y="49"/>
                  </a:cubicBezTo>
                  <a:cubicBezTo>
                    <a:pt x="334" y="47"/>
                    <a:pt x="334" y="47"/>
                    <a:pt x="334" y="47"/>
                  </a:cubicBezTo>
                  <a:cubicBezTo>
                    <a:pt x="333" y="47"/>
                    <a:pt x="333" y="47"/>
                    <a:pt x="333" y="47"/>
                  </a:cubicBezTo>
                  <a:cubicBezTo>
                    <a:pt x="333" y="47"/>
                    <a:pt x="333" y="47"/>
                    <a:pt x="333" y="47"/>
                  </a:cubicBezTo>
                  <a:cubicBezTo>
                    <a:pt x="333" y="46"/>
                    <a:pt x="333" y="46"/>
                    <a:pt x="333" y="46"/>
                  </a:cubicBezTo>
                  <a:cubicBezTo>
                    <a:pt x="332" y="46"/>
                    <a:pt x="332" y="46"/>
                    <a:pt x="332" y="46"/>
                  </a:cubicBezTo>
                  <a:cubicBezTo>
                    <a:pt x="332" y="46"/>
                    <a:pt x="332" y="46"/>
                    <a:pt x="332" y="46"/>
                  </a:cubicBezTo>
                  <a:cubicBezTo>
                    <a:pt x="331" y="46"/>
                    <a:pt x="331" y="46"/>
                    <a:pt x="331" y="46"/>
                  </a:cubicBezTo>
                  <a:cubicBezTo>
                    <a:pt x="330" y="46"/>
                    <a:pt x="330" y="46"/>
                    <a:pt x="330" y="46"/>
                  </a:cubicBezTo>
                  <a:cubicBezTo>
                    <a:pt x="329" y="46"/>
                    <a:pt x="329" y="46"/>
                    <a:pt x="329" y="46"/>
                  </a:cubicBezTo>
                  <a:cubicBezTo>
                    <a:pt x="330" y="46"/>
                    <a:pt x="330" y="46"/>
                    <a:pt x="330" y="46"/>
                  </a:cubicBezTo>
                  <a:cubicBezTo>
                    <a:pt x="330" y="46"/>
                    <a:pt x="330" y="46"/>
                    <a:pt x="330" y="46"/>
                  </a:cubicBezTo>
                  <a:cubicBezTo>
                    <a:pt x="331" y="46"/>
                    <a:pt x="331" y="46"/>
                    <a:pt x="331" y="46"/>
                  </a:cubicBezTo>
                  <a:cubicBezTo>
                    <a:pt x="333" y="48"/>
                    <a:pt x="333" y="48"/>
                    <a:pt x="333" y="48"/>
                  </a:cubicBezTo>
                  <a:cubicBezTo>
                    <a:pt x="333" y="50"/>
                    <a:pt x="333" y="50"/>
                    <a:pt x="333" y="50"/>
                  </a:cubicBezTo>
                  <a:cubicBezTo>
                    <a:pt x="333" y="51"/>
                    <a:pt x="333" y="51"/>
                    <a:pt x="333" y="51"/>
                  </a:cubicBezTo>
                  <a:cubicBezTo>
                    <a:pt x="332" y="50"/>
                    <a:pt x="332" y="50"/>
                    <a:pt x="332" y="50"/>
                  </a:cubicBezTo>
                  <a:cubicBezTo>
                    <a:pt x="331" y="50"/>
                    <a:pt x="331" y="50"/>
                    <a:pt x="331" y="50"/>
                  </a:cubicBezTo>
                  <a:cubicBezTo>
                    <a:pt x="330" y="50"/>
                    <a:pt x="330" y="50"/>
                    <a:pt x="330" y="50"/>
                  </a:cubicBezTo>
                  <a:cubicBezTo>
                    <a:pt x="330" y="50"/>
                    <a:pt x="330" y="50"/>
                    <a:pt x="330" y="50"/>
                  </a:cubicBezTo>
                  <a:cubicBezTo>
                    <a:pt x="330" y="51"/>
                    <a:pt x="330" y="51"/>
                    <a:pt x="330" y="51"/>
                  </a:cubicBezTo>
                  <a:cubicBezTo>
                    <a:pt x="329" y="50"/>
                    <a:pt x="329" y="50"/>
                    <a:pt x="329" y="50"/>
                  </a:cubicBezTo>
                  <a:cubicBezTo>
                    <a:pt x="328" y="50"/>
                    <a:pt x="328" y="50"/>
                    <a:pt x="328" y="50"/>
                  </a:cubicBezTo>
                  <a:cubicBezTo>
                    <a:pt x="328" y="51"/>
                    <a:pt x="328" y="51"/>
                    <a:pt x="328" y="51"/>
                  </a:cubicBezTo>
                  <a:cubicBezTo>
                    <a:pt x="327" y="51"/>
                    <a:pt x="327" y="51"/>
                    <a:pt x="327" y="51"/>
                  </a:cubicBezTo>
                  <a:cubicBezTo>
                    <a:pt x="327" y="50"/>
                    <a:pt x="327" y="50"/>
                    <a:pt x="327" y="50"/>
                  </a:cubicBezTo>
                  <a:cubicBezTo>
                    <a:pt x="326" y="50"/>
                    <a:pt x="326" y="50"/>
                    <a:pt x="326" y="50"/>
                  </a:cubicBezTo>
                  <a:cubicBezTo>
                    <a:pt x="326" y="49"/>
                    <a:pt x="326" y="49"/>
                    <a:pt x="326" y="49"/>
                  </a:cubicBezTo>
                  <a:cubicBezTo>
                    <a:pt x="325" y="49"/>
                    <a:pt x="325" y="49"/>
                    <a:pt x="325" y="49"/>
                  </a:cubicBezTo>
                  <a:cubicBezTo>
                    <a:pt x="325" y="48"/>
                    <a:pt x="325" y="48"/>
                    <a:pt x="325" y="48"/>
                  </a:cubicBezTo>
                  <a:cubicBezTo>
                    <a:pt x="324" y="48"/>
                    <a:pt x="324" y="48"/>
                    <a:pt x="324" y="48"/>
                  </a:cubicBezTo>
                  <a:cubicBezTo>
                    <a:pt x="323" y="48"/>
                    <a:pt x="323" y="48"/>
                    <a:pt x="323" y="48"/>
                  </a:cubicBezTo>
                  <a:cubicBezTo>
                    <a:pt x="323" y="47"/>
                    <a:pt x="323" y="47"/>
                    <a:pt x="323" y="47"/>
                  </a:cubicBezTo>
                  <a:cubicBezTo>
                    <a:pt x="322" y="48"/>
                    <a:pt x="322" y="48"/>
                    <a:pt x="322" y="48"/>
                  </a:cubicBezTo>
                  <a:cubicBezTo>
                    <a:pt x="322" y="48"/>
                    <a:pt x="322" y="48"/>
                    <a:pt x="322" y="48"/>
                  </a:cubicBezTo>
                  <a:cubicBezTo>
                    <a:pt x="323" y="49"/>
                    <a:pt x="323" y="49"/>
                    <a:pt x="323" y="49"/>
                  </a:cubicBezTo>
                  <a:cubicBezTo>
                    <a:pt x="324" y="49"/>
                    <a:pt x="324" y="49"/>
                    <a:pt x="324" y="49"/>
                  </a:cubicBezTo>
                  <a:cubicBezTo>
                    <a:pt x="325" y="50"/>
                    <a:pt x="325" y="50"/>
                    <a:pt x="325" y="50"/>
                  </a:cubicBezTo>
                  <a:cubicBezTo>
                    <a:pt x="325" y="51"/>
                    <a:pt x="325" y="51"/>
                    <a:pt x="325" y="51"/>
                  </a:cubicBezTo>
                  <a:cubicBezTo>
                    <a:pt x="323" y="50"/>
                    <a:pt x="323" y="50"/>
                    <a:pt x="323" y="50"/>
                  </a:cubicBezTo>
                  <a:cubicBezTo>
                    <a:pt x="322" y="50"/>
                    <a:pt x="322" y="50"/>
                    <a:pt x="322" y="50"/>
                  </a:cubicBezTo>
                  <a:cubicBezTo>
                    <a:pt x="322" y="49"/>
                    <a:pt x="322" y="49"/>
                    <a:pt x="322" y="49"/>
                  </a:cubicBezTo>
                  <a:cubicBezTo>
                    <a:pt x="321" y="49"/>
                    <a:pt x="321" y="49"/>
                    <a:pt x="321" y="49"/>
                  </a:cubicBezTo>
                  <a:cubicBezTo>
                    <a:pt x="321" y="49"/>
                    <a:pt x="321" y="49"/>
                    <a:pt x="321" y="49"/>
                  </a:cubicBezTo>
                  <a:cubicBezTo>
                    <a:pt x="321" y="49"/>
                    <a:pt x="321" y="49"/>
                    <a:pt x="321" y="49"/>
                  </a:cubicBezTo>
                  <a:cubicBezTo>
                    <a:pt x="321" y="50"/>
                    <a:pt x="321" y="50"/>
                    <a:pt x="321" y="50"/>
                  </a:cubicBezTo>
                  <a:cubicBezTo>
                    <a:pt x="320" y="50"/>
                    <a:pt x="320" y="50"/>
                    <a:pt x="320" y="50"/>
                  </a:cubicBezTo>
                  <a:cubicBezTo>
                    <a:pt x="320" y="49"/>
                    <a:pt x="320" y="49"/>
                    <a:pt x="320" y="49"/>
                  </a:cubicBezTo>
                  <a:cubicBezTo>
                    <a:pt x="319" y="49"/>
                    <a:pt x="319" y="49"/>
                    <a:pt x="319" y="49"/>
                  </a:cubicBezTo>
                  <a:cubicBezTo>
                    <a:pt x="319" y="50"/>
                    <a:pt x="319" y="50"/>
                    <a:pt x="319" y="50"/>
                  </a:cubicBezTo>
                  <a:cubicBezTo>
                    <a:pt x="320" y="50"/>
                    <a:pt x="320" y="50"/>
                    <a:pt x="320" y="50"/>
                  </a:cubicBezTo>
                  <a:cubicBezTo>
                    <a:pt x="320" y="51"/>
                    <a:pt x="320" y="51"/>
                    <a:pt x="320" y="51"/>
                  </a:cubicBezTo>
                  <a:cubicBezTo>
                    <a:pt x="321" y="51"/>
                    <a:pt x="321" y="51"/>
                    <a:pt x="321" y="51"/>
                  </a:cubicBezTo>
                  <a:cubicBezTo>
                    <a:pt x="321" y="51"/>
                    <a:pt x="321" y="51"/>
                    <a:pt x="321" y="51"/>
                  </a:cubicBezTo>
                  <a:cubicBezTo>
                    <a:pt x="322" y="51"/>
                    <a:pt x="322" y="51"/>
                    <a:pt x="322" y="51"/>
                  </a:cubicBezTo>
                  <a:cubicBezTo>
                    <a:pt x="322" y="51"/>
                    <a:pt x="322" y="51"/>
                    <a:pt x="322" y="51"/>
                  </a:cubicBezTo>
                  <a:cubicBezTo>
                    <a:pt x="323" y="52"/>
                    <a:pt x="323" y="52"/>
                    <a:pt x="323" y="52"/>
                  </a:cubicBezTo>
                  <a:cubicBezTo>
                    <a:pt x="324" y="52"/>
                    <a:pt x="324" y="52"/>
                    <a:pt x="324" y="52"/>
                  </a:cubicBezTo>
                  <a:cubicBezTo>
                    <a:pt x="324" y="52"/>
                    <a:pt x="324" y="52"/>
                    <a:pt x="324" y="52"/>
                  </a:cubicBezTo>
                  <a:cubicBezTo>
                    <a:pt x="325" y="52"/>
                    <a:pt x="325" y="52"/>
                    <a:pt x="325" y="52"/>
                  </a:cubicBezTo>
                  <a:cubicBezTo>
                    <a:pt x="328" y="53"/>
                    <a:pt x="328" y="53"/>
                    <a:pt x="328" y="53"/>
                  </a:cubicBezTo>
                  <a:cubicBezTo>
                    <a:pt x="328" y="53"/>
                    <a:pt x="328" y="53"/>
                    <a:pt x="328" y="53"/>
                  </a:cubicBezTo>
                  <a:cubicBezTo>
                    <a:pt x="327" y="54"/>
                    <a:pt x="327" y="54"/>
                    <a:pt x="327" y="54"/>
                  </a:cubicBezTo>
                  <a:cubicBezTo>
                    <a:pt x="328" y="54"/>
                    <a:pt x="328" y="54"/>
                    <a:pt x="328" y="54"/>
                  </a:cubicBezTo>
                  <a:cubicBezTo>
                    <a:pt x="327" y="55"/>
                    <a:pt x="327" y="55"/>
                    <a:pt x="327" y="55"/>
                  </a:cubicBezTo>
                  <a:cubicBezTo>
                    <a:pt x="328" y="56"/>
                    <a:pt x="328" y="56"/>
                    <a:pt x="328" y="56"/>
                  </a:cubicBezTo>
                  <a:cubicBezTo>
                    <a:pt x="327" y="56"/>
                    <a:pt x="327" y="56"/>
                    <a:pt x="327" y="56"/>
                  </a:cubicBezTo>
                  <a:cubicBezTo>
                    <a:pt x="327" y="56"/>
                    <a:pt x="327" y="56"/>
                    <a:pt x="327" y="56"/>
                  </a:cubicBezTo>
                  <a:cubicBezTo>
                    <a:pt x="326" y="55"/>
                    <a:pt x="326" y="55"/>
                    <a:pt x="326" y="55"/>
                  </a:cubicBezTo>
                  <a:cubicBezTo>
                    <a:pt x="325" y="55"/>
                    <a:pt x="325" y="55"/>
                    <a:pt x="325" y="55"/>
                  </a:cubicBezTo>
                  <a:cubicBezTo>
                    <a:pt x="324" y="54"/>
                    <a:pt x="324" y="54"/>
                    <a:pt x="324" y="54"/>
                  </a:cubicBezTo>
                  <a:cubicBezTo>
                    <a:pt x="324" y="54"/>
                    <a:pt x="324" y="54"/>
                    <a:pt x="324" y="54"/>
                  </a:cubicBezTo>
                  <a:cubicBezTo>
                    <a:pt x="324" y="53"/>
                    <a:pt x="324" y="53"/>
                    <a:pt x="324" y="53"/>
                  </a:cubicBezTo>
                  <a:cubicBezTo>
                    <a:pt x="323" y="52"/>
                    <a:pt x="323" y="52"/>
                    <a:pt x="323" y="52"/>
                  </a:cubicBezTo>
                  <a:cubicBezTo>
                    <a:pt x="322" y="52"/>
                    <a:pt x="322" y="52"/>
                    <a:pt x="322" y="52"/>
                  </a:cubicBezTo>
                  <a:cubicBezTo>
                    <a:pt x="320" y="52"/>
                    <a:pt x="320" y="52"/>
                    <a:pt x="320" y="52"/>
                  </a:cubicBezTo>
                  <a:cubicBezTo>
                    <a:pt x="319" y="51"/>
                    <a:pt x="319" y="51"/>
                    <a:pt x="319" y="51"/>
                  </a:cubicBezTo>
                  <a:cubicBezTo>
                    <a:pt x="318" y="51"/>
                    <a:pt x="318" y="51"/>
                    <a:pt x="318" y="51"/>
                  </a:cubicBezTo>
                  <a:cubicBezTo>
                    <a:pt x="318" y="52"/>
                    <a:pt x="318" y="52"/>
                    <a:pt x="318" y="52"/>
                  </a:cubicBezTo>
                  <a:cubicBezTo>
                    <a:pt x="319" y="52"/>
                    <a:pt x="319" y="52"/>
                    <a:pt x="319" y="52"/>
                  </a:cubicBezTo>
                  <a:cubicBezTo>
                    <a:pt x="321" y="52"/>
                    <a:pt x="321" y="52"/>
                    <a:pt x="321" y="52"/>
                  </a:cubicBezTo>
                  <a:cubicBezTo>
                    <a:pt x="323" y="53"/>
                    <a:pt x="323" y="53"/>
                    <a:pt x="323" y="53"/>
                  </a:cubicBezTo>
                  <a:cubicBezTo>
                    <a:pt x="323" y="54"/>
                    <a:pt x="323" y="54"/>
                    <a:pt x="323" y="54"/>
                  </a:cubicBezTo>
                  <a:cubicBezTo>
                    <a:pt x="323" y="54"/>
                    <a:pt x="323" y="54"/>
                    <a:pt x="323" y="54"/>
                  </a:cubicBezTo>
                  <a:cubicBezTo>
                    <a:pt x="322" y="53"/>
                    <a:pt x="322" y="53"/>
                    <a:pt x="322" y="53"/>
                  </a:cubicBezTo>
                  <a:cubicBezTo>
                    <a:pt x="320" y="53"/>
                    <a:pt x="320" y="53"/>
                    <a:pt x="320" y="53"/>
                  </a:cubicBezTo>
                  <a:cubicBezTo>
                    <a:pt x="319" y="54"/>
                    <a:pt x="319" y="54"/>
                    <a:pt x="319" y="54"/>
                  </a:cubicBezTo>
                  <a:cubicBezTo>
                    <a:pt x="319" y="53"/>
                    <a:pt x="319" y="53"/>
                    <a:pt x="319" y="53"/>
                  </a:cubicBezTo>
                  <a:cubicBezTo>
                    <a:pt x="318" y="53"/>
                    <a:pt x="318" y="53"/>
                    <a:pt x="318" y="53"/>
                  </a:cubicBezTo>
                  <a:cubicBezTo>
                    <a:pt x="317" y="52"/>
                    <a:pt x="317" y="52"/>
                    <a:pt x="317" y="52"/>
                  </a:cubicBezTo>
                  <a:cubicBezTo>
                    <a:pt x="316" y="52"/>
                    <a:pt x="316" y="52"/>
                    <a:pt x="316" y="52"/>
                  </a:cubicBezTo>
                  <a:cubicBezTo>
                    <a:pt x="316" y="53"/>
                    <a:pt x="316" y="53"/>
                    <a:pt x="316" y="53"/>
                  </a:cubicBezTo>
                  <a:cubicBezTo>
                    <a:pt x="318" y="53"/>
                    <a:pt x="318" y="53"/>
                    <a:pt x="318" y="53"/>
                  </a:cubicBezTo>
                  <a:cubicBezTo>
                    <a:pt x="318" y="54"/>
                    <a:pt x="318" y="54"/>
                    <a:pt x="318" y="54"/>
                  </a:cubicBezTo>
                  <a:cubicBezTo>
                    <a:pt x="318" y="54"/>
                    <a:pt x="318" y="54"/>
                    <a:pt x="318" y="54"/>
                  </a:cubicBezTo>
                  <a:cubicBezTo>
                    <a:pt x="318" y="54"/>
                    <a:pt x="318" y="54"/>
                    <a:pt x="318" y="54"/>
                  </a:cubicBezTo>
                  <a:cubicBezTo>
                    <a:pt x="318" y="54"/>
                    <a:pt x="318" y="54"/>
                    <a:pt x="318" y="54"/>
                  </a:cubicBezTo>
                  <a:cubicBezTo>
                    <a:pt x="319" y="54"/>
                    <a:pt x="319" y="54"/>
                    <a:pt x="319" y="54"/>
                  </a:cubicBezTo>
                  <a:cubicBezTo>
                    <a:pt x="320" y="54"/>
                    <a:pt x="320" y="54"/>
                    <a:pt x="320" y="54"/>
                  </a:cubicBezTo>
                  <a:cubicBezTo>
                    <a:pt x="320" y="54"/>
                    <a:pt x="320" y="54"/>
                    <a:pt x="320" y="54"/>
                  </a:cubicBezTo>
                  <a:cubicBezTo>
                    <a:pt x="320" y="54"/>
                    <a:pt x="320" y="54"/>
                    <a:pt x="320" y="54"/>
                  </a:cubicBezTo>
                  <a:cubicBezTo>
                    <a:pt x="321" y="54"/>
                    <a:pt x="321" y="54"/>
                    <a:pt x="321" y="54"/>
                  </a:cubicBezTo>
                  <a:cubicBezTo>
                    <a:pt x="322" y="54"/>
                    <a:pt x="322" y="54"/>
                    <a:pt x="322" y="54"/>
                  </a:cubicBezTo>
                  <a:cubicBezTo>
                    <a:pt x="323" y="55"/>
                    <a:pt x="323" y="55"/>
                    <a:pt x="323" y="55"/>
                  </a:cubicBezTo>
                  <a:cubicBezTo>
                    <a:pt x="323" y="56"/>
                    <a:pt x="323" y="56"/>
                    <a:pt x="323" y="56"/>
                  </a:cubicBezTo>
                  <a:cubicBezTo>
                    <a:pt x="322" y="56"/>
                    <a:pt x="322" y="56"/>
                    <a:pt x="322" y="56"/>
                  </a:cubicBezTo>
                  <a:cubicBezTo>
                    <a:pt x="321" y="56"/>
                    <a:pt x="321" y="56"/>
                    <a:pt x="321" y="56"/>
                  </a:cubicBezTo>
                  <a:cubicBezTo>
                    <a:pt x="321" y="56"/>
                    <a:pt x="321" y="56"/>
                    <a:pt x="321" y="56"/>
                  </a:cubicBezTo>
                  <a:cubicBezTo>
                    <a:pt x="322" y="56"/>
                    <a:pt x="322" y="56"/>
                    <a:pt x="322" y="56"/>
                  </a:cubicBezTo>
                  <a:cubicBezTo>
                    <a:pt x="322" y="56"/>
                    <a:pt x="322" y="56"/>
                    <a:pt x="322" y="56"/>
                  </a:cubicBezTo>
                  <a:cubicBezTo>
                    <a:pt x="323" y="56"/>
                    <a:pt x="323" y="56"/>
                    <a:pt x="323" y="56"/>
                  </a:cubicBezTo>
                  <a:cubicBezTo>
                    <a:pt x="324" y="57"/>
                    <a:pt x="324" y="57"/>
                    <a:pt x="324" y="57"/>
                  </a:cubicBezTo>
                  <a:cubicBezTo>
                    <a:pt x="325" y="57"/>
                    <a:pt x="325" y="57"/>
                    <a:pt x="325" y="57"/>
                  </a:cubicBezTo>
                  <a:cubicBezTo>
                    <a:pt x="325" y="58"/>
                    <a:pt x="325" y="58"/>
                    <a:pt x="325" y="58"/>
                  </a:cubicBezTo>
                  <a:cubicBezTo>
                    <a:pt x="324" y="59"/>
                    <a:pt x="324" y="59"/>
                    <a:pt x="324" y="59"/>
                  </a:cubicBezTo>
                  <a:cubicBezTo>
                    <a:pt x="323" y="61"/>
                    <a:pt x="323" y="61"/>
                    <a:pt x="323" y="61"/>
                  </a:cubicBezTo>
                  <a:cubicBezTo>
                    <a:pt x="323" y="61"/>
                    <a:pt x="323" y="61"/>
                    <a:pt x="323" y="61"/>
                  </a:cubicBezTo>
                  <a:cubicBezTo>
                    <a:pt x="322" y="62"/>
                    <a:pt x="322" y="62"/>
                    <a:pt x="322" y="62"/>
                  </a:cubicBezTo>
                  <a:cubicBezTo>
                    <a:pt x="321" y="61"/>
                    <a:pt x="321" y="61"/>
                    <a:pt x="321" y="61"/>
                  </a:cubicBezTo>
                  <a:cubicBezTo>
                    <a:pt x="320" y="61"/>
                    <a:pt x="320" y="61"/>
                    <a:pt x="320" y="61"/>
                  </a:cubicBezTo>
                  <a:cubicBezTo>
                    <a:pt x="320" y="61"/>
                    <a:pt x="320" y="61"/>
                    <a:pt x="320" y="61"/>
                  </a:cubicBezTo>
                  <a:cubicBezTo>
                    <a:pt x="320" y="61"/>
                    <a:pt x="320" y="61"/>
                    <a:pt x="320" y="61"/>
                  </a:cubicBezTo>
                  <a:cubicBezTo>
                    <a:pt x="319" y="60"/>
                    <a:pt x="319" y="60"/>
                    <a:pt x="319" y="60"/>
                  </a:cubicBezTo>
                  <a:cubicBezTo>
                    <a:pt x="318" y="60"/>
                    <a:pt x="318" y="60"/>
                    <a:pt x="318" y="60"/>
                  </a:cubicBezTo>
                  <a:cubicBezTo>
                    <a:pt x="318" y="61"/>
                    <a:pt x="318" y="61"/>
                    <a:pt x="318" y="61"/>
                  </a:cubicBezTo>
                  <a:cubicBezTo>
                    <a:pt x="319" y="61"/>
                    <a:pt x="319" y="61"/>
                    <a:pt x="319" y="61"/>
                  </a:cubicBezTo>
                  <a:cubicBezTo>
                    <a:pt x="319" y="61"/>
                    <a:pt x="319" y="61"/>
                    <a:pt x="319" y="61"/>
                  </a:cubicBezTo>
                  <a:cubicBezTo>
                    <a:pt x="320" y="61"/>
                    <a:pt x="320" y="61"/>
                    <a:pt x="320" y="61"/>
                  </a:cubicBezTo>
                  <a:cubicBezTo>
                    <a:pt x="321" y="62"/>
                    <a:pt x="321" y="62"/>
                    <a:pt x="321" y="62"/>
                  </a:cubicBezTo>
                  <a:cubicBezTo>
                    <a:pt x="321" y="63"/>
                    <a:pt x="321" y="63"/>
                    <a:pt x="321" y="63"/>
                  </a:cubicBezTo>
                  <a:cubicBezTo>
                    <a:pt x="321" y="64"/>
                    <a:pt x="321" y="64"/>
                    <a:pt x="321" y="64"/>
                  </a:cubicBezTo>
                  <a:cubicBezTo>
                    <a:pt x="320" y="64"/>
                    <a:pt x="320" y="64"/>
                    <a:pt x="320" y="64"/>
                  </a:cubicBezTo>
                  <a:cubicBezTo>
                    <a:pt x="319" y="64"/>
                    <a:pt x="319" y="64"/>
                    <a:pt x="319" y="64"/>
                  </a:cubicBezTo>
                  <a:cubicBezTo>
                    <a:pt x="318" y="65"/>
                    <a:pt x="318" y="65"/>
                    <a:pt x="318" y="65"/>
                  </a:cubicBezTo>
                  <a:cubicBezTo>
                    <a:pt x="317" y="64"/>
                    <a:pt x="317" y="64"/>
                    <a:pt x="317" y="64"/>
                  </a:cubicBezTo>
                  <a:cubicBezTo>
                    <a:pt x="316" y="64"/>
                    <a:pt x="316" y="64"/>
                    <a:pt x="316" y="64"/>
                  </a:cubicBezTo>
                  <a:cubicBezTo>
                    <a:pt x="316" y="63"/>
                    <a:pt x="316" y="63"/>
                    <a:pt x="316" y="63"/>
                  </a:cubicBezTo>
                  <a:cubicBezTo>
                    <a:pt x="315" y="63"/>
                    <a:pt x="315" y="63"/>
                    <a:pt x="315" y="63"/>
                  </a:cubicBezTo>
                  <a:cubicBezTo>
                    <a:pt x="314" y="64"/>
                    <a:pt x="314" y="64"/>
                    <a:pt x="314" y="64"/>
                  </a:cubicBezTo>
                  <a:cubicBezTo>
                    <a:pt x="315" y="64"/>
                    <a:pt x="315" y="64"/>
                    <a:pt x="315" y="64"/>
                  </a:cubicBezTo>
                  <a:cubicBezTo>
                    <a:pt x="317" y="65"/>
                    <a:pt x="317" y="65"/>
                    <a:pt x="317" y="65"/>
                  </a:cubicBezTo>
                  <a:cubicBezTo>
                    <a:pt x="318" y="65"/>
                    <a:pt x="318" y="65"/>
                    <a:pt x="318" y="65"/>
                  </a:cubicBezTo>
                  <a:cubicBezTo>
                    <a:pt x="318" y="66"/>
                    <a:pt x="318" y="66"/>
                    <a:pt x="318" y="66"/>
                  </a:cubicBezTo>
                  <a:cubicBezTo>
                    <a:pt x="317" y="66"/>
                    <a:pt x="317" y="66"/>
                    <a:pt x="317" y="66"/>
                  </a:cubicBezTo>
                  <a:cubicBezTo>
                    <a:pt x="317" y="67"/>
                    <a:pt x="317" y="67"/>
                    <a:pt x="317" y="67"/>
                  </a:cubicBezTo>
                  <a:cubicBezTo>
                    <a:pt x="316" y="67"/>
                    <a:pt x="316" y="67"/>
                    <a:pt x="316" y="67"/>
                  </a:cubicBezTo>
                  <a:cubicBezTo>
                    <a:pt x="315" y="66"/>
                    <a:pt x="315" y="66"/>
                    <a:pt x="315" y="66"/>
                  </a:cubicBezTo>
                  <a:cubicBezTo>
                    <a:pt x="315" y="67"/>
                    <a:pt x="315" y="67"/>
                    <a:pt x="315" y="67"/>
                  </a:cubicBezTo>
                  <a:cubicBezTo>
                    <a:pt x="314" y="67"/>
                    <a:pt x="314" y="67"/>
                    <a:pt x="314" y="67"/>
                  </a:cubicBezTo>
                  <a:cubicBezTo>
                    <a:pt x="312" y="67"/>
                    <a:pt x="312" y="67"/>
                    <a:pt x="312" y="67"/>
                  </a:cubicBezTo>
                  <a:cubicBezTo>
                    <a:pt x="312" y="66"/>
                    <a:pt x="312" y="66"/>
                    <a:pt x="312" y="66"/>
                  </a:cubicBezTo>
                  <a:cubicBezTo>
                    <a:pt x="310" y="66"/>
                    <a:pt x="310" y="66"/>
                    <a:pt x="310" y="66"/>
                  </a:cubicBezTo>
                  <a:cubicBezTo>
                    <a:pt x="309" y="66"/>
                    <a:pt x="309" y="66"/>
                    <a:pt x="309" y="66"/>
                  </a:cubicBezTo>
                  <a:cubicBezTo>
                    <a:pt x="309" y="68"/>
                    <a:pt x="309" y="68"/>
                    <a:pt x="309" y="68"/>
                  </a:cubicBezTo>
                  <a:cubicBezTo>
                    <a:pt x="308" y="69"/>
                    <a:pt x="308" y="69"/>
                    <a:pt x="308" y="69"/>
                  </a:cubicBezTo>
                  <a:cubicBezTo>
                    <a:pt x="309" y="68"/>
                    <a:pt x="309" y="68"/>
                    <a:pt x="309" y="68"/>
                  </a:cubicBezTo>
                  <a:cubicBezTo>
                    <a:pt x="309" y="69"/>
                    <a:pt x="309" y="69"/>
                    <a:pt x="309" y="69"/>
                  </a:cubicBezTo>
                  <a:cubicBezTo>
                    <a:pt x="309" y="69"/>
                    <a:pt x="309" y="69"/>
                    <a:pt x="309" y="69"/>
                  </a:cubicBezTo>
                  <a:cubicBezTo>
                    <a:pt x="308" y="70"/>
                    <a:pt x="308" y="70"/>
                    <a:pt x="308" y="70"/>
                  </a:cubicBezTo>
                  <a:cubicBezTo>
                    <a:pt x="308" y="71"/>
                    <a:pt x="308" y="71"/>
                    <a:pt x="308" y="71"/>
                  </a:cubicBezTo>
                  <a:cubicBezTo>
                    <a:pt x="307" y="71"/>
                    <a:pt x="307" y="71"/>
                    <a:pt x="307" y="71"/>
                  </a:cubicBezTo>
                  <a:cubicBezTo>
                    <a:pt x="306" y="71"/>
                    <a:pt x="306" y="71"/>
                    <a:pt x="306" y="71"/>
                  </a:cubicBezTo>
                  <a:cubicBezTo>
                    <a:pt x="306" y="71"/>
                    <a:pt x="306" y="71"/>
                    <a:pt x="306" y="71"/>
                  </a:cubicBezTo>
                  <a:cubicBezTo>
                    <a:pt x="306" y="72"/>
                    <a:pt x="306" y="72"/>
                    <a:pt x="306" y="72"/>
                  </a:cubicBezTo>
                  <a:cubicBezTo>
                    <a:pt x="305" y="72"/>
                    <a:pt x="305" y="72"/>
                    <a:pt x="305" y="72"/>
                  </a:cubicBezTo>
                  <a:cubicBezTo>
                    <a:pt x="304" y="72"/>
                    <a:pt x="304" y="72"/>
                    <a:pt x="304" y="72"/>
                  </a:cubicBezTo>
                  <a:cubicBezTo>
                    <a:pt x="305" y="72"/>
                    <a:pt x="305" y="72"/>
                    <a:pt x="305" y="72"/>
                  </a:cubicBezTo>
                  <a:cubicBezTo>
                    <a:pt x="304" y="72"/>
                    <a:pt x="304" y="72"/>
                    <a:pt x="304" y="72"/>
                  </a:cubicBezTo>
                  <a:cubicBezTo>
                    <a:pt x="304" y="72"/>
                    <a:pt x="304" y="72"/>
                    <a:pt x="304" y="72"/>
                  </a:cubicBezTo>
                  <a:cubicBezTo>
                    <a:pt x="303" y="73"/>
                    <a:pt x="303" y="73"/>
                    <a:pt x="303" y="73"/>
                  </a:cubicBezTo>
                  <a:cubicBezTo>
                    <a:pt x="303" y="73"/>
                    <a:pt x="303" y="73"/>
                    <a:pt x="303" y="73"/>
                  </a:cubicBezTo>
                  <a:cubicBezTo>
                    <a:pt x="301" y="72"/>
                    <a:pt x="301" y="72"/>
                    <a:pt x="301" y="72"/>
                  </a:cubicBezTo>
                  <a:cubicBezTo>
                    <a:pt x="300" y="72"/>
                    <a:pt x="300" y="72"/>
                    <a:pt x="300" y="72"/>
                  </a:cubicBezTo>
                  <a:cubicBezTo>
                    <a:pt x="299" y="73"/>
                    <a:pt x="299" y="73"/>
                    <a:pt x="299" y="73"/>
                  </a:cubicBezTo>
                  <a:cubicBezTo>
                    <a:pt x="298" y="73"/>
                    <a:pt x="298" y="73"/>
                    <a:pt x="298" y="73"/>
                  </a:cubicBezTo>
                  <a:cubicBezTo>
                    <a:pt x="296" y="71"/>
                    <a:pt x="296" y="71"/>
                    <a:pt x="296" y="71"/>
                  </a:cubicBezTo>
                  <a:cubicBezTo>
                    <a:pt x="296" y="69"/>
                    <a:pt x="296" y="69"/>
                    <a:pt x="296" y="69"/>
                  </a:cubicBezTo>
                  <a:cubicBezTo>
                    <a:pt x="297" y="68"/>
                    <a:pt x="297" y="68"/>
                    <a:pt x="297" y="68"/>
                  </a:cubicBezTo>
                  <a:cubicBezTo>
                    <a:pt x="297" y="68"/>
                    <a:pt x="297" y="68"/>
                    <a:pt x="297" y="68"/>
                  </a:cubicBezTo>
                  <a:cubicBezTo>
                    <a:pt x="296" y="67"/>
                    <a:pt x="296" y="67"/>
                    <a:pt x="296" y="67"/>
                  </a:cubicBezTo>
                  <a:cubicBezTo>
                    <a:pt x="296" y="67"/>
                    <a:pt x="296" y="67"/>
                    <a:pt x="296" y="67"/>
                  </a:cubicBezTo>
                  <a:cubicBezTo>
                    <a:pt x="296" y="68"/>
                    <a:pt x="296" y="68"/>
                    <a:pt x="296" y="68"/>
                  </a:cubicBezTo>
                  <a:cubicBezTo>
                    <a:pt x="296" y="68"/>
                    <a:pt x="296" y="68"/>
                    <a:pt x="296" y="68"/>
                  </a:cubicBezTo>
                  <a:cubicBezTo>
                    <a:pt x="295" y="69"/>
                    <a:pt x="295" y="69"/>
                    <a:pt x="295" y="69"/>
                  </a:cubicBezTo>
                  <a:cubicBezTo>
                    <a:pt x="295" y="70"/>
                    <a:pt x="295" y="70"/>
                    <a:pt x="295" y="70"/>
                  </a:cubicBezTo>
                  <a:cubicBezTo>
                    <a:pt x="296" y="71"/>
                    <a:pt x="296" y="71"/>
                    <a:pt x="296" y="71"/>
                  </a:cubicBezTo>
                  <a:cubicBezTo>
                    <a:pt x="295" y="71"/>
                    <a:pt x="295" y="71"/>
                    <a:pt x="295" y="71"/>
                  </a:cubicBezTo>
                  <a:cubicBezTo>
                    <a:pt x="295" y="71"/>
                    <a:pt x="295" y="71"/>
                    <a:pt x="295" y="71"/>
                  </a:cubicBezTo>
                  <a:cubicBezTo>
                    <a:pt x="294" y="71"/>
                    <a:pt x="294" y="71"/>
                    <a:pt x="294" y="71"/>
                  </a:cubicBezTo>
                  <a:cubicBezTo>
                    <a:pt x="294" y="71"/>
                    <a:pt x="294" y="71"/>
                    <a:pt x="294" y="71"/>
                  </a:cubicBezTo>
                  <a:cubicBezTo>
                    <a:pt x="293" y="71"/>
                    <a:pt x="293" y="71"/>
                    <a:pt x="293" y="71"/>
                  </a:cubicBezTo>
                  <a:cubicBezTo>
                    <a:pt x="294" y="72"/>
                    <a:pt x="294" y="72"/>
                    <a:pt x="294" y="72"/>
                  </a:cubicBezTo>
                  <a:cubicBezTo>
                    <a:pt x="293" y="73"/>
                    <a:pt x="293" y="73"/>
                    <a:pt x="293" y="73"/>
                  </a:cubicBezTo>
                  <a:cubicBezTo>
                    <a:pt x="294" y="73"/>
                    <a:pt x="294" y="73"/>
                    <a:pt x="294" y="73"/>
                  </a:cubicBezTo>
                  <a:cubicBezTo>
                    <a:pt x="295" y="72"/>
                    <a:pt x="295" y="72"/>
                    <a:pt x="295" y="72"/>
                  </a:cubicBezTo>
                  <a:cubicBezTo>
                    <a:pt x="295" y="72"/>
                    <a:pt x="295" y="72"/>
                    <a:pt x="295" y="72"/>
                  </a:cubicBezTo>
                  <a:cubicBezTo>
                    <a:pt x="296" y="72"/>
                    <a:pt x="296" y="72"/>
                    <a:pt x="296" y="72"/>
                  </a:cubicBezTo>
                  <a:cubicBezTo>
                    <a:pt x="296" y="72"/>
                    <a:pt x="296" y="72"/>
                    <a:pt x="296" y="72"/>
                  </a:cubicBezTo>
                  <a:cubicBezTo>
                    <a:pt x="297" y="72"/>
                    <a:pt x="297" y="72"/>
                    <a:pt x="297" y="72"/>
                  </a:cubicBezTo>
                  <a:cubicBezTo>
                    <a:pt x="298" y="73"/>
                    <a:pt x="298" y="73"/>
                    <a:pt x="298" y="73"/>
                  </a:cubicBezTo>
                  <a:cubicBezTo>
                    <a:pt x="297" y="74"/>
                    <a:pt x="297" y="74"/>
                    <a:pt x="297" y="74"/>
                  </a:cubicBezTo>
                  <a:cubicBezTo>
                    <a:pt x="298" y="73"/>
                    <a:pt x="298" y="73"/>
                    <a:pt x="298" y="73"/>
                  </a:cubicBezTo>
                  <a:cubicBezTo>
                    <a:pt x="300" y="73"/>
                    <a:pt x="300" y="73"/>
                    <a:pt x="300" y="73"/>
                  </a:cubicBezTo>
                  <a:cubicBezTo>
                    <a:pt x="301" y="73"/>
                    <a:pt x="301" y="73"/>
                    <a:pt x="301" y="73"/>
                  </a:cubicBezTo>
                  <a:cubicBezTo>
                    <a:pt x="301" y="74"/>
                    <a:pt x="301" y="74"/>
                    <a:pt x="301" y="74"/>
                  </a:cubicBezTo>
                  <a:cubicBezTo>
                    <a:pt x="301" y="75"/>
                    <a:pt x="301" y="75"/>
                    <a:pt x="301" y="75"/>
                  </a:cubicBezTo>
                  <a:cubicBezTo>
                    <a:pt x="300" y="76"/>
                    <a:pt x="300" y="76"/>
                    <a:pt x="300" y="76"/>
                  </a:cubicBezTo>
                  <a:cubicBezTo>
                    <a:pt x="300" y="76"/>
                    <a:pt x="300" y="76"/>
                    <a:pt x="300" y="76"/>
                  </a:cubicBezTo>
                  <a:cubicBezTo>
                    <a:pt x="300" y="77"/>
                    <a:pt x="300" y="77"/>
                    <a:pt x="300" y="77"/>
                  </a:cubicBezTo>
                  <a:cubicBezTo>
                    <a:pt x="300" y="77"/>
                    <a:pt x="300" y="77"/>
                    <a:pt x="300" y="77"/>
                  </a:cubicBezTo>
                  <a:cubicBezTo>
                    <a:pt x="301" y="77"/>
                    <a:pt x="301" y="77"/>
                    <a:pt x="301" y="77"/>
                  </a:cubicBezTo>
                  <a:cubicBezTo>
                    <a:pt x="301" y="77"/>
                    <a:pt x="301" y="77"/>
                    <a:pt x="301" y="77"/>
                  </a:cubicBezTo>
                  <a:cubicBezTo>
                    <a:pt x="300" y="78"/>
                    <a:pt x="300" y="78"/>
                    <a:pt x="300" y="78"/>
                  </a:cubicBezTo>
                  <a:cubicBezTo>
                    <a:pt x="301" y="78"/>
                    <a:pt x="301" y="78"/>
                    <a:pt x="301" y="78"/>
                  </a:cubicBezTo>
                  <a:cubicBezTo>
                    <a:pt x="301" y="77"/>
                    <a:pt x="301" y="77"/>
                    <a:pt x="301" y="77"/>
                  </a:cubicBezTo>
                  <a:cubicBezTo>
                    <a:pt x="302" y="77"/>
                    <a:pt x="302" y="77"/>
                    <a:pt x="302" y="77"/>
                  </a:cubicBezTo>
                  <a:cubicBezTo>
                    <a:pt x="303" y="77"/>
                    <a:pt x="303" y="77"/>
                    <a:pt x="303" y="77"/>
                  </a:cubicBezTo>
                  <a:cubicBezTo>
                    <a:pt x="303" y="77"/>
                    <a:pt x="303" y="77"/>
                    <a:pt x="303" y="77"/>
                  </a:cubicBezTo>
                  <a:cubicBezTo>
                    <a:pt x="304" y="77"/>
                    <a:pt x="304" y="77"/>
                    <a:pt x="304" y="77"/>
                  </a:cubicBezTo>
                  <a:cubicBezTo>
                    <a:pt x="303" y="78"/>
                    <a:pt x="303" y="78"/>
                    <a:pt x="303" y="78"/>
                  </a:cubicBezTo>
                  <a:cubicBezTo>
                    <a:pt x="304" y="78"/>
                    <a:pt x="304" y="78"/>
                    <a:pt x="304" y="78"/>
                  </a:cubicBezTo>
                  <a:cubicBezTo>
                    <a:pt x="303" y="80"/>
                    <a:pt x="303" y="80"/>
                    <a:pt x="303" y="80"/>
                  </a:cubicBezTo>
                  <a:cubicBezTo>
                    <a:pt x="302" y="81"/>
                    <a:pt x="302" y="81"/>
                    <a:pt x="302" y="81"/>
                  </a:cubicBezTo>
                  <a:cubicBezTo>
                    <a:pt x="302" y="81"/>
                    <a:pt x="302" y="81"/>
                    <a:pt x="302" y="81"/>
                  </a:cubicBezTo>
                  <a:cubicBezTo>
                    <a:pt x="301" y="82"/>
                    <a:pt x="301" y="82"/>
                    <a:pt x="301" y="82"/>
                  </a:cubicBezTo>
                  <a:cubicBezTo>
                    <a:pt x="300" y="82"/>
                    <a:pt x="300" y="82"/>
                    <a:pt x="300" y="82"/>
                  </a:cubicBezTo>
                  <a:cubicBezTo>
                    <a:pt x="299" y="83"/>
                    <a:pt x="299" y="83"/>
                    <a:pt x="299" y="83"/>
                  </a:cubicBezTo>
                  <a:cubicBezTo>
                    <a:pt x="299" y="83"/>
                    <a:pt x="299" y="83"/>
                    <a:pt x="299" y="83"/>
                  </a:cubicBezTo>
                  <a:cubicBezTo>
                    <a:pt x="299" y="82"/>
                    <a:pt x="299" y="82"/>
                    <a:pt x="299" y="82"/>
                  </a:cubicBezTo>
                  <a:cubicBezTo>
                    <a:pt x="299" y="81"/>
                    <a:pt x="299" y="81"/>
                    <a:pt x="299" y="81"/>
                  </a:cubicBezTo>
                  <a:cubicBezTo>
                    <a:pt x="299" y="81"/>
                    <a:pt x="299" y="81"/>
                    <a:pt x="299" y="81"/>
                  </a:cubicBezTo>
                  <a:cubicBezTo>
                    <a:pt x="299" y="81"/>
                    <a:pt x="299" y="81"/>
                    <a:pt x="299" y="81"/>
                  </a:cubicBezTo>
                  <a:cubicBezTo>
                    <a:pt x="298" y="82"/>
                    <a:pt x="298" y="82"/>
                    <a:pt x="298" y="82"/>
                  </a:cubicBezTo>
                  <a:cubicBezTo>
                    <a:pt x="297" y="82"/>
                    <a:pt x="297" y="82"/>
                    <a:pt x="297" y="82"/>
                  </a:cubicBezTo>
                  <a:cubicBezTo>
                    <a:pt x="296" y="83"/>
                    <a:pt x="296" y="83"/>
                    <a:pt x="296" y="83"/>
                  </a:cubicBezTo>
                  <a:cubicBezTo>
                    <a:pt x="296" y="83"/>
                    <a:pt x="296" y="83"/>
                    <a:pt x="296" y="83"/>
                  </a:cubicBezTo>
                  <a:cubicBezTo>
                    <a:pt x="295" y="83"/>
                    <a:pt x="295" y="83"/>
                    <a:pt x="295" y="83"/>
                  </a:cubicBezTo>
                  <a:cubicBezTo>
                    <a:pt x="293" y="84"/>
                    <a:pt x="293" y="84"/>
                    <a:pt x="293" y="84"/>
                  </a:cubicBezTo>
                  <a:cubicBezTo>
                    <a:pt x="293" y="84"/>
                    <a:pt x="293" y="84"/>
                    <a:pt x="293" y="84"/>
                  </a:cubicBezTo>
                  <a:cubicBezTo>
                    <a:pt x="292" y="84"/>
                    <a:pt x="292" y="84"/>
                    <a:pt x="292" y="84"/>
                  </a:cubicBezTo>
                  <a:cubicBezTo>
                    <a:pt x="291" y="84"/>
                    <a:pt x="291" y="84"/>
                    <a:pt x="291" y="84"/>
                  </a:cubicBezTo>
                  <a:cubicBezTo>
                    <a:pt x="291" y="84"/>
                    <a:pt x="291" y="84"/>
                    <a:pt x="291" y="84"/>
                  </a:cubicBezTo>
                  <a:cubicBezTo>
                    <a:pt x="291" y="83"/>
                    <a:pt x="291" y="83"/>
                    <a:pt x="291" y="83"/>
                  </a:cubicBezTo>
                  <a:cubicBezTo>
                    <a:pt x="291" y="83"/>
                    <a:pt x="291" y="83"/>
                    <a:pt x="291" y="83"/>
                  </a:cubicBezTo>
                  <a:cubicBezTo>
                    <a:pt x="292" y="82"/>
                    <a:pt x="292" y="82"/>
                    <a:pt x="292" y="82"/>
                  </a:cubicBezTo>
                  <a:cubicBezTo>
                    <a:pt x="292" y="81"/>
                    <a:pt x="292" y="81"/>
                    <a:pt x="292" y="81"/>
                  </a:cubicBezTo>
                  <a:cubicBezTo>
                    <a:pt x="291" y="80"/>
                    <a:pt x="291" y="80"/>
                    <a:pt x="291" y="80"/>
                  </a:cubicBezTo>
                  <a:cubicBezTo>
                    <a:pt x="291" y="81"/>
                    <a:pt x="291" y="81"/>
                    <a:pt x="291" y="81"/>
                  </a:cubicBezTo>
                  <a:cubicBezTo>
                    <a:pt x="289" y="80"/>
                    <a:pt x="289" y="80"/>
                    <a:pt x="289" y="80"/>
                  </a:cubicBezTo>
                  <a:cubicBezTo>
                    <a:pt x="289" y="80"/>
                    <a:pt x="289" y="80"/>
                    <a:pt x="289" y="80"/>
                  </a:cubicBezTo>
                  <a:cubicBezTo>
                    <a:pt x="290" y="79"/>
                    <a:pt x="290" y="79"/>
                    <a:pt x="290" y="79"/>
                  </a:cubicBezTo>
                  <a:cubicBezTo>
                    <a:pt x="290" y="79"/>
                    <a:pt x="290" y="79"/>
                    <a:pt x="290" y="79"/>
                  </a:cubicBezTo>
                  <a:cubicBezTo>
                    <a:pt x="290" y="79"/>
                    <a:pt x="290" y="79"/>
                    <a:pt x="290" y="79"/>
                  </a:cubicBezTo>
                  <a:cubicBezTo>
                    <a:pt x="289" y="78"/>
                    <a:pt x="289" y="78"/>
                    <a:pt x="289" y="78"/>
                  </a:cubicBezTo>
                  <a:cubicBezTo>
                    <a:pt x="289" y="77"/>
                    <a:pt x="289" y="77"/>
                    <a:pt x="289" y="77"/>
                  </a:cubicBezTo>
                  <a:cubicBezTo>
                    <a:pt x="289" y="77"/>
                    <a:pt x="289" y="77"/>
                    <a:pt x="289" y="77"/>
                  </a:cubicBezTo>
                  <a:cubicBezTo>
                    <a:pt x="289" y="76"/>
                    <a:pt x="289" y="76"/>
                    <a:pt x="289" y="76"/>
                  </a:cubicBezTo>
                  <a:cubicBezTo>
                    <a:pt x="289" y="75"/>
                    <a:pt x="289" y="75"/>
                    <a:pt x="289" y="75"/>
                  </a:cubicBezTo>
                  <a:cubicBezTo>
                    <a:pt x="289" y="76"/>
                    <a:pt x="289" y="76"/>
                    <a:pt x="289" y="76"/>
                  </a:cubicBezTo>
                  <a:cubicBezTo>
                    <a:pt x="288" y="77"/>
                    <a:pt x="288" y="77"/>
                    <a:pt x="288" y="77"/>
                  </a:cubicBezTo>
                  <a:cubicBezTo>
                    <a:pt x="289" y="79"/>
                    <a:pt x="289" y="79"/>
                    <a:pt x="289" y="79"/>
                  </a:cubicBezTo>
                  <a:cubicBezTo>
                    <a:pt x="289" y="79"/>
                    <a:pt x="289" y="79"/>
                    <a:pt x="289" y="79"/>
                  </a:cubicBezTo>
                  <a:cubicBezTo>
                    <a:pt x="288" y="80"/>
                    <a:pt x="288" y="80"/>
                    <a:pt x="288" y="80"/>
                  </a:cubicBezTo>
                  <a:cubicBezTo>
                    <a:pt x="288" y="80"/>
                    <a:pt x="288" y="80"/>
                    <a:pt x="288" y="80"/>
                  </a:cubicBezTo>
                  <a:cubicBezTo>
                    <a:pt x="288" y="81"/>
                    <a:pt x="288" y="81"/>
                    <a:pt x="288" y="81"/>
                  </a:cubicBezTo>
                  <a:cubicBezTo>
                    <a:pt x="287" y="81"/>
                    <a:pt x="287" y="81"/>
                    <a:pt x="287" y="81"/>
                  </a:cubicBezTo>
                  <a:cubicBezTo>
                    <a:pt x="286" y="81"/>
                    <a:pt x="286" y="81"/>
                    <a:pt x="286" y="81"/>
                  </a:cubicBezTo>
                  <a:cubicBezTo>
                    <a:pt x="286" y="80"/>
                    <a:pt x="286" y="80"/>
                    <a:pt x="286" y="80"/>
                  </a:cubicBezTo>
                  <a:cubicBezTo>
                    <a:pt x="285" y="80"/>
                    <a:pt x="285" y="80"/>
                    <a:pt x="285" y="80"/>
                  </a:cubicBezTo>
                  <a:cubicBezTo>
                    <a:pt x="286" y="78"/>
                    <a:pt x="286" y="78"/>
                    <a:pt x="286" y="78"/>
                  </a:cubicBezTo>
                  <a:cubicBezTo>
                    <a:pt x="286" y="77"/>
                    <a:pt x="286" y="77"/>
                    <a:pt x="286" y="77"/>
                  </a:cubicBezTo>
                  <a:cubicBezTo>
                    <a:pt x="286" y="77"/>
                    <a:pt x="286" y="77"/>
                    <a:pt x="286" y="77"/>
                  </a:cubicBezTo>
                  <a:cubicBezTo>
                    <a:pt x="287" y="76"/>
                    <a:pt x="287" y="76"/>
                    <a:pt x="287" y="76"/>
                  </a:cubicBezTo>
                  <a:cubicBezTo>
                    <a:pt x="286" y="76"/>
                    <a:pt x="286" y="76"/>
                    <a:pt x="286" y="76"/>
                  </a:cubicBezTo>
                  <a:cubicBezTo>
                    <a:pt x="285" y="77"/>
                    <a:pt x="285" y="77"/>
                    <a:pt x="285" y="77"/>
                  </a:cubicBezTo>
                  <a:cubicBezTo>
                    <a:pt x="285" y="78"/>
                    <a:pt x="285" y="78"/>
                    <a:pt x="285" y="78"/>
                  </a:cubicBezTo>
                  <a:cubicBezTo>
                    <a:pt x="285" y="78"/>
                    <a:pt x="285" y="78"/>
                    <a:pt x="285" y="78"/>
                  </a:cubicBezTo>
                  <a:cubicBezTo>
                    <a:pt x="285" y="80"/>
                    <a:pt x="285" y="80"/>
                    <a:pt x="285" y="80"/>
                  </a:cubicBezTo>
                  <a:cubicBezTo>
                    <a:pt x="284" y="80"/>
                    <a:pt x="284" y="80"/>
                    <a:pt x="284" y="80"/>
                  </a:cubicBezTo>
                  <a:cubicBezTo>
                    <a:pt x="283" y="79"/>
                    <a:pt x="283" y="79"/>
                    <a:pt x="283" y="79"/>
                  </a:cubicBezTo>
                  <a:cubicBezTo>
                    <a:pt x="283" y="79"/>
                    <a:pt x="283" y="79"/>
                    <a:pt x="283" y="79"/>
                  </a:cubicBezTo>
                  <a:cubicBezTo>
                    <a:pt x="283" y="78"/>
                    <a:pt x="283" y="78"/>
                    <a:pt x="283" y="78"/>
                  </a:cubicBezTo>
                  <a:cubicBezTo>
                    <a:pt x="283" y="78"/>
                    <a:pt x="283" y="78"/>
                    <a:pt x="283" y="78"/>
                  </a:cubicBezTo>
                  <a:cubicBezTo>
                    <a:pt x="283" y="77"/>
                    <a:pt x="283" y="77"/>
                    <a:pt x="283" y="77"/>
                  </a:cubicBezTo>
                  <a:cubicBezTo>
                    <a:pt x="283" y="77"/>
                    <a:pt x="283" y="77"/>
                    <a:pt x="283" y="77"/>
                  </a:cubicBezTo>
                  <a:cubicBezTo>
                    <a:pt x="283" y="76"/>
                    <a:pt x="283" y="76"/>
                    <a:pt x="283" y="76"/>
                  </a:cubicBezTo>
                  <a:cubicBezTo>
                    <a:pt x="283" y="76"/>
                    <a:pt x="283" y="76"/>
                    <a:pt x="283" y="76"/>
                  </a:cubicBezTo>
                  <a:cubicBezTo>
                    <a:pt x="283" y="76"/>
                    <a:pt x="283" y="76"/>
                    <a:pt x="283" y="76"/>
                  </a:cubicBezTo>
                  <a:cubicBezTo>
                    <a:pt x="283" y="77"/>
                    <a:pt x="283" y="77"/>
                    <a:pt x="283" y="77"/>
                  </a:cubicBezTo>
                  <a:cubicBezTo>
                    <a:pt x="282" y="78"/>
                    <a:pt x="282" y="78"/>
                    <a:pt x="282" y="78"/>
                  </a:cubicBezTo>
                  <a:cubicBezTo>
                    <a:pt x="282" y="78"/>
                    <a:pt x="282" y="78"/>
                    <a:pt x="282" y="78"/>
                  </a:cubicBezTo>
                  <a:cubicBezTo>
                    <a:pt x="282" y="79"/>
                    <a:pt x="282" y="79"/>
                    <a:pt x="282" y="79"/>
                  </a:cubicBezTo>
                  <a:cubicBezTo>
                    <a:pt x="281" y="79"/>
                    <a:pt x="281" y="79"/>
                    <a:pt x="281" y="79"/>
                  </a:cubicBezTo>
                  <a:cubicBezTo>
                    <a:pt x="281" y="79"/>
                    <a:pt x="281" y="79"/>
                    <a:pt x="281" y="79"/>
                  </a:cubicBezTo>
                  <a:cubicBezTo>
                    <a:pt x="280" y="79"/>
                    <a:pt x="280" y="79"/>
                    <a:pt x="280" y="79"/>
                  </a:cubicBezTo>
                  <a:close/>
                  <a:moveTo>
                    <a:pt x="304" y="198"/>
                  </a:moveTo>
                  <a:cubicBezTo>
                    <a:pt x="304" y="199"/>
                    <a:pt x="304" y="199"/>
                    <a:pt x="304" y="199"/>
                  </a:cubicBezTo>
                  <a:cubicBezTo>
                    <a:pt x="304" y="200"/>
                    <a:pt x="304" y="200"/>
                    <a:pt x="304" y="200"/>
                  </a:cubicBezTo>
                  <a:cubicBezTo>
                    <a:pt x="304" y="201"/>
                    <a:pt x="304" y="201"/>
                    <a:pt x="304" y="201"/>
                  </a:cubicBezTo>
                  <a:cubicBezTo>
                    <a:pt x="305" y="200"/>
                    <a:pt x="305" y="200"/>
                    <a:pt x="305" y="200"/>
                  </a:cubicBezTo>
                  <a:cubicBezTo>
                    <a:pt x="304" y="200"/>
                    <a:pt x="304" y="200"/>
                    <a:pt x="304" y="200"/>
                  </a:cubicBezTo>
                  <a:cubicBezTo>
                    <a:pt x="305" y="199"/>
                    <a:pt x="305" y="199"/>
                    <a:pt x="305" y="199"/>
                  </a:cubicBezTo>
                  <a:cubicBezTo>
                    <a:pt x="305" y="198"/>
                    <a:pt x="305" y="198"/>
                    <a:pt x="305" y="198"/>
                  </a:cubicBezTo>
                  <a:cubicBezTo>
                    <a:pt x="304" y="198"/>
                    <a:pt x="304" y="198"/>
                    <a:pt x="304" y="198"/>
                  </a:cubicBezTo>
                  <a:close/>
                  <a:moveTo>
                    <a:pt x="303" y="194"/>
                  </a:moveTo>
                  <a:cubicBezTo>
                    <a:pt x="303" y="193"/>
                    <a:pt x="303" y="193"/>
                    <a:pt x="303" y="193"/>
                  </a:cubicBezTo>
                  <a:cubicBezTo>
                    <a:pt x="304" y="193"/>
                    <a:pt x="304" y="193"/>
                    <a:pt x="304" y="193"/>
                  </a:cubicBezTo>
                  <a:cubicBezTo>
                    <a:pt x="304" y="193"/>
                    <a:pt x="304" y="193"/>
                    <a:pt x="304" y="193"/>
                  </a:cubicBezTo>
                  <a:cubicBezTo>
                    <a:pt x="304" y="194"/>
                    <a:pt x="304" y="194"/>
                    <a:pt x="304" y="194"/>
                  </a:cubicBezTo>
                  <a:cubicBezTo>
                    <a:pt x="303" y="194"/>
                    <a:pt x="303" y="194"/>
                    <a:pt x="303" y="194"/>
                  </a:cubicBezTo>
                  <a:close/>
                  <a:moveTo>
                    <a:pt x="302" y="191"/>
                  </a:moveTo>
                  <a:cubicBezTo>
                    <a:pt x="303" y="190"/>
                    <a:pt x="303" y="190"/>
                    <a:pt x="303" y="190"/>
                  </a:cubicBezTo>
                  <a:cubicBezTo>
                    <a:pt x="303" y="190"/>
                    <a:pt x="303" y="190"/>
                    <a:pt x="303" y="190"/>
                  </a:cubicBezTo>
                  <a:cubicBezTo>
                    <a:pt x="304" y="190"/>
                    <a:pt x="304" y="190"/>
                    <a:pt x="304" y="190"/>
                  </a:cubicBezTo>
                  <a:cubicBezTo>
                    <a:pt x="303" y="191"/>
                    <a:pt x="303" y="191"/>
                    <a:pt x="303" y="191"/>
                  </a:cubicBezTo>
                  <a:cubicBezTo>
                    <a:pt x="303" y="191"/>
                    <a:pt x="303" y="191"/>
                    <a:pt x="303" y="191"/>
                  </a:cubicBezTo>
                  <a:cubicBezTo>
                    <a:pt x="302" y="191"/>
                    <a:pt x="302" y="191"/>
                    <a:pt x="302" y="191"/>
                  </a:cubicBezTo>
                  <a:close/>
                  <a:moveTo>
                    <a:pt x="295" y="131"/>
                  </a:moveTo>
                  <a:cubicBezTo>
                    <a:pt x="295" y="131"/>
                    <a:pt x="295" y="131"/>
                    <a:pt x="295" y="131"/>
                  </a:cubicBezTo>
                  <a:cubicBezTo>
                    <a:pt x="295" y="130"/>
                    <a:pt x="295" y="130"/>
                    <a:pt x="295" y="130"/>
                  </a:cubicBezTo>
                  <a:cubicBezTo>
                    <a:pt x="295" y="131"/>
                    <a:pt x="295" y="131"/>
                    <a:pt x="295" y="131"/>
                  </a:cubicBezTo>
                  <a:cubicBezTo>
                    <a:pt x="295" y="131"/>
                    <a:pt x="295" y="131"/>
                    <a:pt x="295" y="131"/>
                  </a:cubicBezTo>
                  <a:close/>
                  <a:moveTo>
                    <a:pt x="296" y="132"/>
                  </a:moveTo>
                  <a:cubicBezTo>
                    <a:pt x="296" y="131"/>
                    <a:pt x="296" y="131"/>
                    <a:pt x="296" y="131"/>
                  </a:cubicBezTo>
                  <a:cubicBezTo>
                    <a:pt x="296" y="131"/>
                    <a:pt x="296" y="131"/>
                    <a:pt x="296" y="131"/>
                  </a:cubicBezTo>
                  <a:cubicBezTo>
                    <a:pt x="297" y="131"/>
                    <a:pt x="297" y="131"/>
                    <a:pt x="297" y="131"/>
                  </a:cubicBezTo>
                  <a:cubicBezTo>
                    <a:pt x="297" y="131"/>
                    <a:pt x="297" y="131"/>
                    <a:pt x="297" y="131"/>
                  </a:cubicBezTo>
                  <a:cubicBezTo>
                    <a:pt x="297" y="132"/>
                    <a:pt x="297" y="132"/>
                    <a:pt x="297" y="132"/>
                  </a:cubicBezTo>
                  <a:cubicBezTo>
                    <a:pt x="296" y="132"/>
                    <a:pt x="296" y="132"/>
                    <a:pt x="296" y="132"/>
                  </a:cubicBezTo>
                  <a:close/>
                  <a:moveTo>
                    <a:pt x="295" y="134"/>
                  </a:moveTo>
                  <a:cubicBezTo>
                    <a:pt x="295" y="133"/>
                    <a:pt x="295" y="133"/>
                    <a:pt x="295" y="133"/>
                  </a:cubicBezTo>
                  <a:cubicBezTo>
                    <a:pt x="295" y="133"/>
                    <a:pt x="295" y="133"/>
                    <a:pt x="295" y="133"/>
                  </a:cubicBezTo>
                  <a:cubicBezTo>
                    <a:pt x="295" y="132"/>
                    <a:pt x="295" y="132"/>
                    <a:pt x="295" y="132"/>
                  </a:cubicBezTo>
                  <a:cubicBezTo>
                    <a:pt x="295" y="132"/>
                    <a:pt x="295" y="132"/>
                    <a:pt x="295" y="132"/>
                  </a:cubicBezTo>
                  <a:cubicBezTo>
                    <a:pt x="295" y="132"/>
                    <a:pt x="295" y="132"/>
                    <a:pt x="295" y="132"/>
                  </a:cubicBezTo>
                  <a:cubicBezTo>
                    <a:pt x="296" y="132"/>
                    <a:pt x="296" y="132"/>
                    <a:pt x="296" y="132"/>
                  </a:cubicBezTo>
                  <a:cubicBezTo>
                    <a:pt x="296" y="133"/>
                    <a:pt x="296" y="133"/>
                    <a:pt x="296" y="133"/>
                  </a:cubicBezTo>
                  <a:cubicBezTo>
                    <a:pt x="295" y="133"/>
                    <a:pt x="295" y="133"/>
                    <a:pt x="295" y="133"/>
                  </a:cubicBezTo>
                  <a:cubicBezTo>
                    <a:pt x="295" y="134"/>
                    <a:pt x="295" y="134"/>
                    <a:pt x="295" y="134"/>
                  </a:cubicBezTo>
                  <a:cubicBezTo>
                    <a:pt x="295" y="134"/>
                    <a:pt x="295" y="134"/>
                    <a:pt x="295" y="134"/>
                  </a:cubicBezTo>
                  <a:close/>
                  <a:moveTo>
                    <a:pt x="308" y="152"/>
                  </a:moveTo>
                  <a:cubicBezTo>
                    <a:pt x="309" y="151"/>
                    <a:pt x="309" y="151"/>
                    <a:pt x="309" y="151"/>
                  </a:cubicBezTo>
                  <a:cubicBezTo>
                    <a:pt x="309" y="152"/>
                    <a:pt x="309" y="152"/>
                    <a:pt x="309" y="152"/>
                  </a:cubicBezTo>
                  <a:cubicBezTo>
                    <a:pt x="309" y="152"/>
                    <a:pt x="309" y="152"/>
                    <a:pt x="309" y="152"/>
                  </a:cubicBezTo>
                  <a:cubicBezTo>
                    <a:pt x="308" y="152"/>
                    <a:pt x="308" y="152"/>
                    <a:pt x="308" y="152"/>
                  </a:cubicBezTo>
                  <a:cubicBezTo>
                    <a:pt x="308" y="152"/>
                    <a:pt x="308" y="152"/>
                    <a:pt x="308" y="152"/>
                  </a:cubicBezTo>
                  <a:close/>
                  <a:moveTo>
                    <a:pt x="307" y="152"/>
                  </a:moveTo>
                  <a:cubicBezTo>
                    <a:pt x="307" y="151"/>
                    <a:pt x="307" y="151"/>
                    <a:pt x="307" y="151"/>
                  </a:cubicBezTo>
                  <a:cubicBezTo>
                    <a:pt x="308" y="151"/>
                    <a:pt x="308" y="151"/>
                    <a:pt x="308" y="151"/>
                  </a:cubicBezTo>
                  <a:cubicBezTo>
                    <a:pt x="308" y="151"/>
                    <a:pt x="308" y="151"/>
                    <a:pt x="308" y="151"/>
                  </a:cubicBezTo>
                  <a:cubicBezTo>
                    <a:pt x="308" y="151"/>
                    <a:pt x="308" y="151"/>
                    <a:pt x="308" y="151"/>
                  </a:cubicBezTo>
                  <a:cubicBezTo>
                    <a:pt x="307" y="152"/>
                    <a:pt x="307" y="152"/>
                    <a:pt x="307" y="152"/>
                  </a:cubicBezTo>
                  <a:cubicBezTo>
                    <a:pt x="307" y="152"/>
                    <a:pt x="307" y="152"/>
                    <a:pt x="307" y="152"/>
                  </a:cubicBezTo>
                  <a:cubicBezTo>
                    <a:pt x="307" y="152"/>
                    <a:pt x="307" y="152"/>
                    <a:pt x="307" y="152"/>
                  </a:cubicBezTo>
                  <a:close/>
                  <a:moveTo>
                    <a:pt x="304" y="160"/>
                  </a:moveTo>
                  <a:cubicBezTo>
                    <a:pt x="305" y="160"/>
                    <a:pt x="305" y="160"/>
                    <a:pt x="305" y="160"/>
                  </a:cubicBezTo>
                  <a:cubicBezTo>
                    <a:pt x="305" y="160"/>
                    <a:pt x="305" y="160"/>
                    <a:pt x="305" y="160"/>
                  </a:cubicBezTo>
                  <a:cubicBezTo>
                    <a:pt x="305" y="160"/>
                    <a:pt x="305" y="160"/>
                    <a:pt x="305" y="160"/>
                  </a:cubicBezTo>
                  <a:cubicBezTo>
                    <a:pt x="304" y="160"/>
                    <a:pt x="304" y="160"/>
                    <a:pt x="304" y="160"/>
                  </a:cubicBezTo>
                  <a:close/>
                  <a:moveTo>
                    <a:pt x="308" y="163"/>
                  </a:moveTo>
                  <a:cubicBezTo>
                    <a:pt x="308" y="164"/>
                    <a:pt x="308" y="164"/>
                    <a:pt x="308" y="164"/>
                  </a:cubicBezTo>
                  <a:cubicBezTo>
                    <a:pt x="309" y="164"/>
                    <a:pt x="309" y="164"/>
                    <a:pt x="309" y="164"/>
                  </a:cubicBezTo>
                  <a:cubicBezTo>
                    <a:pt x="309" y="163"/>
                    <a:pt x="309" y="163"/>
                    <a:pt x="309" y="163"/>
                  </a:cubicBezTo>
                  <a:cubicBezTo>
                    <a:pt x="308" y="163"/>
                    <a:pt x="308" y="163"/>
                    <a:pt x="308" y="163"/>
                  </a:cubicBezTo>
                  <a:cubicBezTo>
                    <a:pt x="308" y="163"/>
                    <a:pt x="308" y="163"/>
                    <a:pt x="308" y="163"/>
                  </a:cubicBezTo>
                  <a:close/>
                  <a:moveTo>
                    <a:pt x="315" y="170"/>
                  </a:moveTo>
                  <a:cubicBezTo>
                    <a:pt x="314" y="169"/>
                    <a:pt x="314" y="169"/>
                    <a:pt x="314" y="169"/>
                  </a:cubicBezTo>
                  <a:cubicBezTo>
                    <a:pt x="315" y="168"/>
                    <a:pt x="315" y="168"/>
                    <a:pt x="315" y="168"/>
                  </a:cubicBezTo>
                  <a:cubicBezTo>
                    <a:pt x="315" y="169"/>
                    <a:pt x="315" y="169"/>
                    <a:pt x="315" y="169"/>
                  </a:cubicBezTo>
                  <a:cubicBezTo>
                    <a:pt x="315" y="169"/>
                    <a:pt x="315" y="169"/>
                    <a:pt x="315" y="169"/>
                  </a:cubicBezTo>
                  <a:cubicBezTo>
                    <a:pt x="315" y="170"/>
                    <a:pt x="315" y="170"/>
                    <a:pt x="315" y="170"/>
                  </a:cubicBezTo>
                  <a:cubicBezTo>
                    <a:pt x="315" y="170"/>
                    <a:pt x="315" y="170"/>
                    <a:pt x="315" y="170"/>
                  </a:cubicBezTo>
                  <a:close/>
                  <a:moveTo>
                    <a:pt x="318" y="173"/>
                  </a:moveTo>
                  <a:cubicBezTo>
                    <a:pt x="318" y="173"/>
                    <a:pt x="318" y="173"/>
                    <a:pt x="318" y="173"/>
                  </a:cubicBezTo>
                  <a:cubicBezTo>
                    <a:pt x="319" y="172"/>
                    <a:pt x="319" y="172"/>
                    <a:pt x="319" y="172"/>
                  </a:cubicBezTo>
                  <a:cubicBezTo>
                    <a:pt x="319" y="172"/>
                    <a:pt x="319" y="172"/>
                    <a:pt x="319" y="172"/>
                  </a:cubicBezTo>
                  <a:cubicBezTo>
                    <a:pt x="319" y="172"/>
                    <a:pt x="319" y="172"/>
                    <a:pt x="319" y="172"/>
                  </a:cubicBezTo>
                  <a:cubicBezTo>
                    <a:pt x="319" y="173"/>
                    <a:pt x="319" y="173"/>
                    <a:pt x="319" y="173"/>
                  </a:cubicBezTo>
                  <a:cubicBezTo>
                    <a:pt x="318" y="173"/>
                    <a:pt x="318" y="173"/>
                    <a:pt x="318" y="173"/>
                  </a:cubicBezTo>
                  <a:cubicBezTo>
                    <a:pt x="318" y="173"/>
                    <a:pt x="318" y="173"/>
                    <a:pt x="318" y="173"/>
                  </a:cubicBezTo>
                  <a:close/>
                  <a:moveTo>
                    <a:pt x="293" y="88"/>
                  </a:moveTo>
                  <a:cubicBezTo>
                    <a:pt x="293" y="87"/>
                    <a:pt x="293" y="87"/>
                    <a:pt x="293" y="87"/>
                  </a:cubicBezTo>
                  <a:cubicBezTo>
                    <a:pt x="294" y="87"/>
                    <a:pt x="294" y="87"/>
                    <a:pt x="294" y="87"/>
                  </a:cubicBezTo>
                  <a:cubicBezTo>
                    <a:pt x="294" y="86"/>
                    <a:pt x="294" y="86"/>
                    <a:pt x="294" y="86"/>
                  </a:cubicBezTo>
                  <a:cubicBezTo>
                    <a:pt x="296" y="85"/>
                    <a:pt x="296" y="85"/>
                    <a:pt x="296" y="85"/>
                  </a:cubicBezTo>
                  <a:cubicBezTo>
                    <a:pt x="297" y="85"/>
                    <a:pt x="297" y="85"/>
                    <a:pt x="297" y="85"/>
                  </a:cubicBezTo>
                  <a:cubicBezTo>
                    <a:pt x="297" y="85"/>
                    <a:pt x="297" y="85"/>
                    <a:pt x="297" y="85"/>
                  </a:cubicBezTo>
                  <a:cubicBezTo>
                    <a:pt x="295" y="86"/>
                    <a:pt x="295" y="86"/>
                    <a:pt x="295" y="86"/>
                  </a:cubicBezTo>
                  <a:cubicBezTo>
                    <a:pt x="295" y="87"/>
                    <a:pt x="295" y="87"/>
                    <a:pt x="295" y="87"/>
                  </a:cubicBezTo>
                  <a:cubicBezTo>
                    <a:pt x="295" y="87"/>
                    <a:pt x="295" y="87"/>
                    <a:pt x="295" y="87"/>
                  </a:cubicBezTo>
                  <a:cubicBezTo>
                    <a:pt x="295" y="88"/>
                    <a:pt x="295" y="88"/>
                    <a:pt x="295" y="88"/>
                  </a:cubicBezTo>
                  <a:cubicBezTo>
                    <a:pt x="295" y="88"/>
                    <a:pt x="295" y="88"/>
                    <a:pt x="295" y="88"/>
                  </a:cubicBezTo>
                  <a:cubicBezTo>
                    <a:pt x="295" y="87"/>
                    <a:pt x="295" y="87"/>
                    <a:pt x="295" y="87"/>
                  </a:cubicBezTo>
                  <a:cubicBezTo>
                    <a:pt x="294" y="87"/>
                    <a:pt x="294" y="87"/>
                    <a:pt x="294" y="87"/>
                  </a:cubicBezTo>
                  <a:cubicBezTo>
                    <a:pt x="294" y="88"/>
                    <a:pt x="294" y="88"/>
                    <a:pt x="294" y="88"/>
                  </a:cubicBezTo>
                  <a:cubicBezTo>
                    <a:pt x="293" y="88"/>
                    <a:pt x="293" y="88"/>
                    <a:pt x="293" y="88"/>
                  </a:cubicBezTo>
                  <a:close/>
                  <a:moveTo>
                    <a:pt x="289" y="84"/>
                  </a:moveTo>
                  <a:cubicBezTo>
                    <a:pt x="289" y="84"/>
                    <a:pt x="289" y="84"/>
                    <a:pt x="289" y="84"/>
                  </a:cubicBezTo>
                  <a:cubicBezTo>
                    <a:pt x="290" y="84"/>
                    <a:pt x="290" y="84"/>
                    <a:pt x="290" y="84"/>
                  </a:cubicBezTo>
                  <a:cubicBezTo>
                    <a:pt x="290" y="84"/>
                    <a:pt x="290" y="84"/>
                    <a:pt x="290" y="84"/>
                  </a:cubicBezTo>
                  <a:cubicBezTo>
                    <a:pt x="290" y="84"/>
                    <a:pt x="290" y="84"/>
                    <a:pt x="290" y="84"/>
                  </a:cubicBezTo>
                  <a:cubicBezTo>
                    <a:pt x="289" y="84"/>
                    <a:pt x="289" y="84"/>
                    <a:pt x="289" y="84"/>
                  </a:cubicBezTo>
                  <a:close/>
                  <a:moveTo>
                    <a:pt x="265" y="74"/>
                  </a:moveTo>
                  <a:cubicBezTo>
                    <a:pt x="264" y="74"/>
                    <a:pt x="264" y="74"/>
                    <a:pt x="264" y="74"/>
                  </a:cubicBezTo>
                  <a:cubicBezTo>
                    <a:pt x="264" y="73"/>
                    <a:pt x="264" y="73"/>
                    <a:pt x="264" y="73"/>
                  </a:cubicBezTo>
                  <a:cubicBezTo>
                    <a:pt x="264" y="72"/>
                    <a:pt x="264" y="72"/>
                    <a:pt x="264" y="72"/>
                  </a:cubicBezTo>
                  <a:cubicBezTo>
                    <a:pt x="264" y="71"/>
                    <a:pt x="264" y="71"/>
                    <a:pt x="264" y="71"/>
                  </a:cubicBezTo>
                  <a:cubicBezTo>
                    <a:pt x="264" y="70"/>
                    <a:pt x="264" y="70"/>
                    <a:pt x="264" y="70"/>
                  </a:cubicBezTo>
                  <a:cubicBezTo>
                    <a:pt x="264" y="70"/>
                    <a:pt x="264" y="70"/>
                    <a:pt x="264" y="70"/>
                  </a:cubicBezTo>
                  <a:cubicBezTo>
                    <a:pt x="265" y="70"/>
                    <a:pt x="265" y="70"/>
                    <a:pt x="265" y="70"/>
                  </a:cubicBezTo>
                  <a:cubicBezTo>
                    <a:pt x="266" y="70"/>
                    <a:pt x="266" y="70"/>
                    <a:pt x="266" y="70"/>
                  </a:cubicBezTo>
                  <a:cubicBezTo>
                    <a:pt x="266" y="71"/>
                    <a:pt x="266" y="71"/>
                    <a:pt x="266" y="71"/>
                  </a:cubicBezTo>
                  <a:cubicBezTo>
                    <a:pt x="265" y="73"/>
                    <a:pt x="265" y="73"/>
                    <a:pt x="265" y="73"/>
                  </a:cubicBezTo>
                  <a:cubicBezTo>
                    <a:pt x="265" y="73"/>
                    <a:pt x="265" y="73"/>
                    <a:pt x="265" y="73"/>
                  </a:cubicBezTo>
                  <a:cubicBezTo>
                    <a:pt x="265" y="74"/>
                    <a:pt x="265" y="74"/>
                    <a:pt x="265" y="74"/>
                  </a:cubicBezTo>
                  <a:cubicBezTo>
                    <a:pt x="266" y="74"/>
                    <a:pt x="266" y="74"/>
                    <a:pt x="266" y="74"/>
                  </a:cubicBezTo>
                  <a:cubicBezTo>
                    <a:pt x="265" y="74"/>
                    <a:pt x="265" y="74"/>
                    <a:pt x="265" y="74"/>
                  </a:cubicBezTo>
                  <a:close/>
                  <a:moveTo>
                    <a:pt x="265" y="30"/>
                  </a:moveTo>
                  <a:cubicBezTo>
                    <a:pt x="266" y="29"/>
                    <a:pt x="266" y="29"/>
                    <a:pt x="266" y="29"/>
                  </a:cubicBezTo>
                  <a:cubicBezTo>
                    <a:pt x="266" y="28"/>
                    <a:pt x="266" y="28"/>
                    <a:pt x="266" y="28"/>
                  </a:cubicBezTo>
                  <a:cubicBezTo>
                    <a:pt x="266" y="27"/>
                    <a:pt x="266" y="27"/>
                    <a:pt x="266" y="27"/>
                  </a:cubicBezTo>
                  <a:cubicBezTo>
                    <a:pt x="268" y="27"/>
                    <a:pt x="268" y="27"/>
                    <a:pt x="268" y="27"/>
                  </a:cubicBezTo>
                  <a:cubicBezTo>
                    <a:pt x="268" y="26"/>
                    <a:pt x="268" y="26"/>
                    <a:pt x="268" y="26"/>
                  </a:cubicBezTo>
                  <a:cubicBezTo>
                    <a:pt x="268" y="25"/>
                    <a:pt x="268" y="25"/>
                    <a:pt x="268" y="25"/>
                  </a:cubicBezTo>
                  <a:cubicBezTo>
                    <a:pt x="267" y="25"/>
                    <a:pt x="267" y="25"/>
                    <a:pt x="267" y="25"/>
                  </a:cubicBezTo>
                  <a:cubicBezTo>
                    <a:pt x="266" y="25"/>
                    <a:pt x="266" y="25"/>
                    <a:pt x="266" y="25"/>
                  </a:cubicBezTo>
                  <a:cubicBezTo>
                    <a:pt x="267" y="24"/>
                    <a:pt x="267" y="24"/>
                    <a:pt x="267" y="24"/>
                  </a:cubicBezTo>
                  <a:cubicBezTo>
                    <a:pt x="266" y="24"/>
                    <a:pt x="266" y="24"/>
                    <a:pt x="266" y="24"/>
                  </a:cubicBezTo>
                  <a:cubicBezTo>
                    <a:pt x="265" y="25"/>
                    <a:pt x="265" y="25"/>
                    <a:pt x="265" y="25"/>
                  </a:cubicBezTo>
                  <a:cubicBezTo>
                    <a:pt x="264" y="25"/>
                    <a:pt x="264" y="25"/>
                    <a:pt x="264" y="25"/>
                  </a:cubicBezTo>
                  <a:cubicBezTo>
                    <a:pt x="264" y="26"/>
                    <a:pt x="264" y="26"/>
                    <a:pt x="264" y="26"/>
                  </a:cubicBezTo>
                  <a:cubicBezTo>
                    <a:pt x="263" y="26"/>
                    <a:pt x="263" y="26"/>
                    <a:pt x="263" y="26"/>
                  </a:cubicBezTo>
                  <a:cubicBezTo>
                    <a:pt x="263" y="27"/>
                    <a:pt x="263" y="27"/>
                    <a:pt x="263" y="27"/>
                  </a:cubicBezTo>
                  <a:cubicBezTo>
                    <a:pt x="264" y="27"/>
                    <a:pt x="264" y="27"/>
                    <a:pt x="264" y="27"/>
                  </a:cubicBezTo>
                  <a:cubicBezTo>
                    <a:pt x="265" y="27"/>
                    <a:pt x="265" y="27"/>
                    <a:pt x="265" y="27"/>
                  </a:cubicBezTo>
                  <a:cubicBezTo>
                    <a:pt x="265" y="28"/>
                    <a:pt x="265" y="28"/>
                    <a:pt x="265" y="28"/>
                  </a:cubicBezTo>
                  <a:cubicBezTo>
                    <a:pt x="264" y="28"/>
                    <a:pt x="264" y="28"/>
                    <a:pt x="264" y="28"/>
                  </a:cubicBezTo>
                  <a:cubicBezTo>
                    <a:pt x="264" y="29"/>
                    <a:pt x="264" y="29"/>
                    <a:pt x="264" y="29"/>
                  </a:cubicBezTo>
                  <a:cubicBezTo>
                    <a:pt x="265" y="29"/>
                    <a:pt x="265" y="29"/>
                    <a:pt x="265" y="29"/>
                  </a:cubicBezTo>
                  <a:cubicBezTo>
                    <a:pt x="265" y="30"/>
                    <a:pt x="265" y="30"/>
                    <a:pt x="265" y="30"/>
                  </a:cubicBezTo>
                  <a:close/>
                  <a:moveTo>
                    <a:pt x="253" y="54"/>
                  </a:moveTo>
                  <a:cubicBezTo>
                    <a:pt x="253" y="53"/>
                    <a:pt x="253" y="53"/>
                    <a:pt x="253" y="53"/>
                  </a:cubicBezTo>
                  <a:cubicBezTo>
                    <a:pt x="254" y="53"/>
                    <a:pt x="254" y="53"/>
                    <a:pt x="254" y="53"/>
                  </a:cubicBezTo>
                  <a:cubicBezTo>
                    <a:pt x="253" y="52"/>
                    <a:pt x="253" y="52"/>
                    <a:pt x="253" y="52"/>
                  </a:cubicBezTo>
                  <a:cubicBezTo>
                    <a:pt x="253" y="51"/>
                    <a:pt x="253" y="51"/>
                    <a:pt x="253" y="51"/>
                  </a:cubicBezTo>
                  <a:cubicBezTo>
                    <a:pt x="253" y="51"/>
                    <a:pt x="253" y="51"/>
                    <a:pt x="253" y="51"/>
                  </a:cubicBezTo>
                  <a:cubicBezTo>
                    <a:pt x="253" y="50"/>
                    <a:pt x="253" y="50"/>
                    <a:pt x="253" y="50"/>
                  </a:cubicBezTo>
                  <a:cubicBezTo>
                    <a:pt x="253" y="50"/>
                    <a:pt x="253" y="50"/>
                    <a:pt x="253" y="50"/>
                  </a:cubicBezTo>
                  <a:cubicBezTo>
                    <a:pt x="254" y="50"/>
                    <a:pt x="254" y="50"/>
                    <a:pt x="254" y="50"/>
                  </a:cubicBezTo>
                  <a:cubicBezTo>
                    <a:pt x="255" y="50"/>
                    <a:pt x="255" y="50"/>
                    <a:pt x="255" y="50"/>
                  </a:cubicBezTo>
                  <a:cubicBezTo>
                    <a:pt x="255" y="50"/>
                    <a:pt x="255" y="50"/>
                    <a:pt x="255" y="50"/>
                  </a:cubicBezTo>
                  <a:cubicBezTo>
                    <a:pt x="256" y="50"/>
                    <a:pt x="256" y="50"/>
                    <a:pt x="256" y="50"/>
                  </a:cubicBezTo>
                  <a:cubicBezTo>
                    <a:pt x="255" y="49"/>
                    <a:pt x="255" y="49"/>
                    <a:pt x="255" y="49"/>
                  </a:cubicBezTo>
                  <a:cubicBezTo>
                    <a:pt x="254" y="48"/>
                    <a:pt x="254" y="48"/>
                    <a:pt x="254" y="48"/>
                  </a:cubicBezTo>
                  <a:cubicBezTo>
                    <a:pt x="254" y="48"/>
                    <a:pt x="254" y="48"/>
                    <a:pt x="254" y="48"/>
                  </a:cubicBezTo>
                  <a:cubicBezTo>
                    <a:pt x="255" y="48"/>
                    <a:pt x="255" y="48"/>
                    <a:pt x="255" y="48"/>
                  </a:cubicBezTo>
                  <a:cubicBezTo>
                    <a:pt x="254" y="47"/>
                    <a:pt x="254" y="47"/>
                    <a:pt x="254" y="47"/>
                  </a:cubicBezTo>
                  <a:cubicBezTo>
                    <a:pt x="255" y="46"/>
                    <a:pt x="255" y="46"/>
                    <a:pt x="255" y="46"/>
                  </a:cubicBezTo>
                  <a:cubicBezTo>
                    <a:pt x="255" y="45"/>
                    <a:pt x="255" y="45"/>
                    <a:pt x="255" y="45"/>
                  </a:cubicBezTo>
                  <a:cubicBezTo>
                    <a:pt x="255" y="44"/>
                    <a:pt x="255" y="44"/>
                    <a:pt x="255" y="44"/>
                  </a:cubicBezTo>
                  <a:cubicBezTo>
                    <a:pt x="256" y="44"/>
                    <a:pt x="256" y="44"/>
                    <a:pt x="256" y="44"/>
                  </a:cubicBezTo>
                  <a:cubicBezTo>
                    <a:pt x="256" y="44"/>
                    <a:pt x="256" y="44"/>
                    <a:pt x="256" y="44"/>
                  </a:cubicBezTo>
                  <a:cubicBezTo>
                    <a:pt x="256" y="42"/>
                    <a:pt x="256" y="42"/>
                    <a:pt x="256" y="42"/>
                  </a:cubicBezTo>
                  <a:cubicBezTo>
                    <a:pt x="257" y="42"/>
                    <a:pt x="257" y="42"/>
                    <a:pt x="257" y="42"/>
                  </a:cubicBezTo>
                  <a:cubicBezTo>
                    <a:pt x="258" y="41"/>
                    <a:pt x="258" y="41"/>
                    <a:pt x="258" y="41"/>
                  </a:cubicBezTo>
                  <a:cubicBezTo>
                    <a:pt x="259" y="41"/>
                    <a:pt x="259" y="41"/>
                    <a:pt x="259" y="41"/>
                  </a:cubicBezTo>
                  <a:cubicBezTo>
                    <a:pt x="260" y="42"/>
                    <a:pt x="260" y="42"/>
                    <a:pt x="260" y="42"/>
                  </a:cubicBezTo>
                  <a:cubicBezTo>
                    <a:pt x="260" y="43"/>
                    <a:pt x="260" y="43"/>
                    <a:pt x="260" y="43"/>
                  </a:cubicBezTo>
                  <a:cubicBezTo>
                    <a:pt x="260" y="44"/>
                    <a:pt x="260" y="44"/>
                    <a:pt x="260" y="44"/>
                  </a:cubicBezTo>
                  <a:cubicBezTo>
                    <a:pt x="261" y="44"/>
                    <a:pt x="261" y="44"/>
                    <a:pt x="261" y="44"/>
                  </a:cubicBezTo>
                  <a:cubicBezTo>
                    <a:pt x="261" y="44"/>
                    <a:pt x="261" y="44"/>
                    <a:pt x="261" y="44"/>
                  </a:cubicBezTo>
                  <a:cubicBezTo>
                    <a:pt x="261" y="45"/>
                    <a:pt x="261" y="45"/>
                    <a:pt x="261" y="45"/>
                  </a:cubicBezTo>
                  <a:cubicBezTo>
                    <a:pt x="262" y="46"/>
                    <a:pt x="262" y="46"/>
                    <a:pt x="262" y="46"/>
                  </a:cubicBezTo>
                  <a:cubicBezTo>
                    <a:pt x="262" y="46"/>
                    <a:pt x="262" y="46"/>
                    <a:pt x="262" y="46"/>
                  </a:cubicBezTo>
                  <a:cubicBezTo>
                    <a:pt x="262" y="47"/>
                    <a:pt x="262" y="47"/>
                    <a:pt x="262" y="47"/>
                  </a:cubicBezTo>
                  <a:cubicBezTo>
                    <a:pt x="263" y="47"/>
                    <a:pt x="263" y="47"/>
                    <a:pt x="263" y="47"/>
                  </a:cubicBezTo>
                  <a:cubicBezTo>
                    <a:pt x="263" y="47"/>
                    <a:pt x="263" y="47"/>
                    <a:pt x="263" y="47"/>
                  </a:cubicBezTo>
                  <a:cubicBezTo>
                    <a:pt x="263" y="48"/>
                    <a:pt x="263" y="48"/>
                    <a:pt x="263" y="48"/>
                  </a:cubicBezTo>
                  <a:cubicBezTo>
                    <a:pt x="264" y="50"/>
                    <a:pt x="264" y="50"/>
                    <a:pt x="264" y="50"/>
                  </a:cubicBezTo>
                  <a:cubicBezTo>
                    <a:pt x="263" y="50"/>
                    <a:pt x="263" y="50"/>
                    <a:pt x="263" y="50"/>
                  </a:cubicBezTo>
                  <a:cubicBezTo>
                    <a:pt x="262" y="51"/>
                    <a:pt x="262" y="51"/>
                    <a:pt x="262" y="51"/>
                  </a:cubicBezTo>
                  <a:cubicBezTo>
                    <a:pt x="262" y="51"/>
                    <a:pt x="262" y="51"/>
                    <a:pt x="262" y="51"/>
                  </a:cubicBezTo>
                  <a:cubicBezTo>
                    <a:pt x="261" y="51"/>
                    <a:pt x="261" y="51"/>
                    <a:pt x="261" y="51"/>
                  </a:cubicBezTo>
                  <a:cubicBezTo>
                    <a:pt x="261" y="51"/>
                    <a:pt x="261" y="51"/>
                    <a:pt x="261" y="51"/>
                  </a:cubicBezTo>
                  <a:cubicBezTo>
                    <a:pt x="262" y="51"/>
                    <a:pt x="262" y="51"/>
                    <a:pt x="262" y="51"/>
                  </a:cubicBezTo>
                  <a:cubicBezTo>
                    <a:pt x="262" y="52"/>
                    <a:pt x="262" y="52"/>
                    <a:pt x="262" y="52"/>
                  </a:cubicBezTo>
                  <a:cubicBezTo>
                    <a:pt x="262" y="53"/>
                    <a:pt x="262" y="53"/>
                    <a:pt x="262" y="53"/>
                  </a:cubicBezTo>
                  <a:cubicBezTo>
                    <a:pt x="260" y="54"/>
                    <a:pt x="260" y="54"/>
                    <a:pt x="260" y="54"/>
                  </a:cubicBezTo>
                  <a:cubicBezTo>
                    <a:pt x="260" y="55"/>
                    <a:pt x="260" y="55"/>
                    <a:pt x="260" y="55"/>
                  </a:cubicBezTo>
                  <a:cubicBezTo>
                    <a:pt x="259" y="54"/>
                    <a:pt x="259" y="54"/>
                    <a:pt x="259" y="54"/>
                  </a:cubicBezTo>
                  <a:cubicBezTo>
                    <a:pt x="259" y="54"/>
                    <a:pt x="259" y="54"/>
                    <a:pt x="259" y="54"/>
                  </a:cubicBezTo>
                  <a:cubicBezTo>
                    <a:pt x="259" y="53"/>
                    <a:pt x="259" y="53"/>
                    <a:pt x="259" y="53"/>
                  </a:cubicBezTo>
                  <a:cubicBezTo>
                    <a:pt x="258" y="54"/>
                    <a:pt x="258" y="54"/>
                    <a:pt x="258" y="54"/>
                  </a:cubicBezTo>
                  <a:cubicBezTo>
                    <a:pt x="257" y="54"/>
                    <a:pt x="257" y="54"/>
                    <a:pt x="257" y="54"/>
                  </a:cubicBezTo>
                  <a:cubicBezTo>
                    <a:pt x="256" y="54"/>
                    <a:pt x="256" y="54"/>
                    <a:pt x="256" y="54"/>
                  </a:cubicBezTo>
                  <a:cubicBezTo>
                    <a:pt x="255" y="54"/>
                    <a:pt x="255" y="54"/>
                    <a:pt x="255" y="54"/>
                  </a:cubicBezTo>
                  <a:cubicBezTo>
                    <a:pt x="255" y="53"/>
                    <a:pt x="255" y="53"/>
                    <a:pt x="255" y="53"/>
                  </a:cubicBezTo>
                  <a:cubicBezTo>
                    <a:pt x="255" y="53"/>
                    <a:pt x="255" y="53"/>
                    <a:pt x="255" y="53"/>
                  </a:cubicBezTo>
                  <a:cubicBezTo>
                    <a:pt x="254" y="54"/>
                    <a:pt x="254" y="54"/>
                    <a:pt x="254" y="54"/>
                  </a:cubicBezTo>
                  <a:cubicBezTo>
                    <a:pt x="253" y="54"/>
                    <a:pt x="253" y="54"/>
                    <a:pt x="253" y="54"/>
                  </a:cubicBezTo>
                  <a:close/>
                  <a:moveTo>
                    <a:pt x="264" y="53"/>
                  </a:moveTo>
                  <a:cubicBezTo>
                    <a:pt x="264" y="53"/>
                    <a:pt x="264" y="53"/>
                    <a:pt x="264" y="53"/>
                  </a:cubicBezTo>
                  <a:cubicBezTo>
                    <a:pt x="264" y="52"/>
                    <a:pt x="264" y="52"/>
                    <a:pt x="264" y="52"/>
                  </a:cubicBezTo>
                  <a:cubicBezTo>
                    <a:pt x="264" y="51"/>
                    <a:pt x="264" y="51"/>
                    <a:pt x="264" y="51"/>
                  </a:cubicBezTo>
                  <a:cubicBezTo>
                    <a:pt x="264" y="51"/>
                    <a:pt x="264" y="51"/>
                    <a:pt x="264" y="51"/>
                  </a:cubicBezTo>
                  <a:cubicBezTo>
                    <a:pt x="263" y="51"/>
                    <a:pt x="263" y="51"/>
                    <a:pt x="263" y="51"/>
                  </a:cubicBezTo>
                  <a:cubicBezTo>
                    <a:pt x="263" y="52"/>
                    <a:pt x="263" y="52"/>
                    <a:pt x="263" y="52"/>
                  </a:cubicBezTo>
                  <a:cubicBezTo>
                    <a:pt x="264" y="53"/>
                    <a:pt x="264" y="53"/>
                    <a:pt x="264" y="53"/>
                  </a:cubicBezTo>
                  <a:close/>
                  <a:moveTo>
                    <a:pt x="267" y="65"/>
                  </a:moveTo>
                  <a:cubicBezTo>
                    <a:pt x="267" y="66"/>
                    <a:pt x="267" y="66"/>
                    <a:pt x="267" y="66"/>
                  </a:cubicBezTo>
                  <a:cubicBezTo>
                    <a:pt x="268" y="66"/>
                    <a:pt x="268" y="66"/>
                    <a:pt x="268" y="66"/>
                  </a:cubicBezTo>
                  <a:cubicBezTo>
                    <a:pt x="269" y="66"/>
                    <a:pt x="269" y="66"/>
                    <a:pt x="269" y="66"/>
                  </a:cubicBezTo>
                  <a:cubicBezTo>
                    <a:pt x="270" y="66"/>
                    <a:pt x="270" y="66"/>
                    <a:pt x="270" y="66"/>
                  </a:cubicBezTo>
                  <a:cubicBezTo>
                    <a:pt x="270" y="65"/>
                    <a:pt x="270" y="65"/>
                    <a:pt x="270" y="65"/>
                  </a:cubicBezTo>
                  <a:cubicBezTo>
                    <a:pt x="271" y="64"/>
                    <a:pt x="271" y="64"/>
                    <a:pt x="271" y="64"/>
                  </a:cubicBezTo>
                  <a:cubicBezTo>
                    <a:pt x="270" y="64"/>
                    <a:pt x="270" y="64"/>
                    <a:pt x="270" y="64"/>
                  </a:cubicBezTo>
                  <a:cubicBezTo>
                    <a:pt x="270" y="63"/>
                    <a:pt x="270" y="63"/>
                    <a:pt x="270" y="63"/>
                  </a:cubicBezTo>
                  <a:cubicBezTo>
                    <a:pt x="270" y="63"/>
                    <a:pt x="270" y="63"/>
                    <a:pt x="270" y="63"/>
                  </a:cubicBezTo>
                  <a:cubicBezTo>
                    <a:pt x="269" y="63"/>
                    <a:pt x="269" y="63"/>
                    <a:pt x="269" y="63"/>
                  </a:cubicBezTo>
                  <a:cubicBezTo>
                    <a:pt x="269" y="62"/>
                    <a:pt x="269" y="62"/>
                    <a:pt x="269" y="62"/>
                  </a:cubicBezTo>
                  <a:cubicBezTo>
                    <a:pt x="268" y="62"/>
                    <a:pt x="268" y="62"/>
                    <a:pt x="268" y="62"/>
                  </a:cubicBezTo>
                  <a:cubicBezTo>
                    <a:pt x="267" y="63"/>
                    <a:pt x="267" y="63"/>
                    <a:pt x="267" y="63"/>
                  </a:cubicBezTo>
                  <a:cubicBezTo>
                    <a:pt x="267" y="63"/>
                    <a:pt x="267" y="63"/>
                    <a:pt x="267" y="63"/>
                  </a:cubicBezTo>
                  <a:cubicBezTo>
                    <a:pt x="267" y="64"/>
                    <a:pt x="267" y="64"/>
                    <a:pt x="267" y="64"/>
                  </a:cubicBezTo>
                  <a:cubicBezTo>
                    <a:pt x="267" y="65"/>
                    <a:pt x="267" y="65"/>
                    <a:pt x="267" y="65"/>
                  </a:cubicBezTo>
                  <a:close/>
                  <a:moveTo>
                    <a:pt x="266" y="65"/>
                  </a:moveTo>
                  <a:cubicBezTo>
                    <a:pt x="266" y="66"/>
                    <a:pt x="266" y="66"/>
                    <a:pt x="266" y="66"/>
                  </a:cubicBezTo>
                  <a:cubicBezTo>
                    <a:pt x="266" y="66"/>
                    <a:pt x="266" y="66"/>
                    <a:pt x="266" y="66"/>
                  </a:cubicBezTo>
                  <a:cubicBezTo>
                    <a:pt x="266" y="67"/>
                    <a:pt x="266" y="67"/>
                    <a:pt x="266" y="67"/>
                  </a:cubicBezTo>
                  <a:cubicBezTo>
                    <a:pt x="267" y="66"/>
                    <a:pt x="267" y="66"/>
                    <a:pt x="267" y="66"/>
                  </a:cubicBezTo>
                  <a:cubicBezTo>
                    <a:pt x="266" y="66"/>
                    <a:pt x="266" y="66"/>
                    <a:pt x="266" y="66"/>
                  </a:cubicBezTo>
                  <a:cubicBezTo>
                    <a:pt x="266" y="66"/>
                    <a:pt x="266" y="66"/>
                    <a:pt x="266" y="66"/>
                  </a:cubicBezTo>
                  <a:cubicBezTo>
                    <a:pt x="266" y="65"/>
                    <a:pt x="266" y="65"/>
                    <a:pt x="266" y="65"/>
                  </a:cubicBezTo>
                  <a:cubicBezTo>
                    <a:pt x="266" y="65"/>
                    <a:pt x="266" y="65"/>
                    <a:pt x="266" y="65"/>
                  </a:cubicBezTo>
                  <a:close/>
                  <a:moveTo>
                    <a:pt x="253" y="59"/>
                  </a:moveTo>
                  <a:cubicBezTo>
                    <a:pt x="253" y="58"/>
                    <a:pt x="253" y="58"/>
                    <a:pt x="253" y="58"/>
                  </a:cubicBezTo>
                  <a:cubicBezTo>
                    <a:pt x="253" y="57"/>
                    <a:pt x="253" y="57"/>
                    <a:pt x="253" y="57"/>
                  </a:cubicBezTo>
                  <a:cubicBezTo>
                    <a:pt x="254" y="56"/>
                    <a:pt x="254" y="56"/>
                    <a:pt x="254" y="56"/>
                  </a:cubicBezTo>
                  <a:cubicBezTo>
                    <a:pt x="255" y="56"/>
                    <a:pt x="255" y="56"/>
                    <a:pt x="255" y="56"/>
                  </a:cubicBezTo>
                  <a:cubicBezTo>
                    <a:pt x="255" y="56"/>
                    <a:pt x="255" y="56"/>
                    <a:pt x="255" y="56"/>
                  </a:cubicBezTo>
                  <a:cubicBezTo>
                    <a:pt x="256" y="56"/>
                    <a:pt x="256" y="56"/>
                    <a:pt x="256" y="56"/>
                  </a:cubicBezTo>
                  <a:cubicBezTo>
                    <a:pt x="257" y="56"/>
                    <a:pt x="257" y="56"/>
                    <a:pt x="257" y="56"/>
                  </a:cubicBezTo>
                  <a:cubicBezTo>
                    <a:pt x="257" y="56"/>
                    <a:pt x="257" y="56"/>
                    <a:pt x="257" y="56"/>
                  </a:cubicBezTo>
                  <a:cubicBezTo>
                    <a:pt x="257" y="57"/>
                    <a:pt x="257" y="57"/>
                    <a:pt x="257" y="57"/>
                  </a:cubicBezTo>
                  <a:cubicBezTo>
                    <a:pt x="258" y="57"/>
                    <a:pt x="258" y="57"/>
                    <a:pt x="258" y="57"/>
                  </a:cubicBezTo>
                  <a:cubicBezTo>
                    <a:pt x="258" y="56"/>
                    <a:pt x="258" y="56"/>
                    <a:pt x="258" y="56"/>
                  </a:cubicBezTo>
                  <a:cubicBezTo>
                    <a:pt x="259" y="57"/>
                    <a:pt x="259" y="57"/>
                    <a:pt x="259" y="57"/>
                  </a:cubicBezTo>
                  <a:cubicBezTo>
                    <a:pt x="260" y="57"/>
                    <a:pt x="260" y="57"/>
                    <a:pt x="260" y="57"/>
                  </a:cubicBezTo>
                  <a:cubicBezTo>
                    <a:pt x="260" y="58"/>
                    <a:pt x="260" y="58"/>
                    <a:pt x="260" y="58"/>
                  </a:cubicBezTo>
                  <a:cubicBezTo>
                    <a:pt x="261" y="58"/>
                    <a:pt x="261" y="58"/>
                    <a:pt x="261" y="58"/>
                  </a:cubicBezTo>
                  <a:cubicBezTo>
                    <a:pt x="261" y="58"/>
                    <a:pt x="261" y="58"/>
                    <a:pt x="261" y="58"/>
                  </a:cubicBezTo>
                  <a:cubicBezTo>
                    <a:pt x="261" y="59"/>
                    <a:pt x="261" y="59"/>
                    <a:pt x="261" y="59"/>
                  </a:cubicBezTo>
                  <a:cubicBezTo>
                    <a:pt x="262" y="59"/>
                    <a:pt x="262" y="59"/>
                    <a:pt x="262" y="59"/>
                  </a:cubicBezTo>
                  <a:cubicBezTo>
                    <a:pt x="262" y="58"/>
                    <a:pt x="262" y="58"/>
                    <a:pt x="262" y="58"/>
                  </a:cubicBezTo>
                  <a:cubicBezTo>
                    <a:pt x="263" y="59"/>
                    <a:pt x="263" y="59"/>
                    <a:pt x="263" y="59"/>
                  </a:cubicBezTo>
                  <a:cubicBezTo>
                    <a:pt x="263" y="60"/>
                    <a:pt x="263" y="60"/>
                    <a:pt x="263" y="60"/>
                  </a:cubicBezTo>
                  <a:cubicBezTo>
                    <a:pt x="263" y="60"/>
                    <a:pt x="263" y="60"/>
                    <a:pt x="263" y="60"/>
                  </a:cubicBezTo>
                  <a:cubicBezTo>
                    <a:pt x="263" y="60"/>
                    <a:pt x="263" y="60"/>
                    <a:pt x="263" y="60"/>
                  </a:cubicBezTo>
                  <a:cubicBezTo>
                    <a:pt x="263" y="61"/>
                    <a:pt x="263" y="61"/>
                    <a:pt x="263" y="61"/>
                  </a:cubicBezTo>
                  <a:cubicBezTo>
                    <a:pt x="262" y="61"/>
                    <a:pt x="262" y="61"/>
                    <a:pt x="262" y="61"/>
                  </a:cubicBezTo>
                  <a:cubicBezTo>
                    <a:pt x="261" y="61"/>
                    <a:pt x="261" y="61"/>
                    <a:pt x="261" y="61"/>
                  </a:cubicBezTo>
                  <a:cubicBezTo>
                    <a:pt x="260" y="62"/>
                    <a:pt x="260" y="62"/>
                    <a:pt x="260" y="62"/>
                  </a:cubicBezTo>
                  <a:cubicBezTo>
                    <a:pt x="259" y="61"/>
                    <a:pt x="259" y="61"/>
                    <a:pt x="259" y="61"/>
                  </a:cubicBezTo>
                  <a:cubicBezTo>
                    <a:pt x="258" y="61"/>
                    <a:pt x="258" y="61"/>
                    <a:pt x="258" y="61"/>
                  </a:cubicBezTo>
                  <a:cubicBezTo>
                    <a:pt x="257" y="60"/>
                    <a:pt x="257" y="60"/>
                    <a:pt x="257" y="60"/>
                  </a:cubicBezTo>
                  <a:cubicBezTo>
                    <a:pt x="256" y="60"/>
                    <a:pt x="256" y="60"/>
                    <a:pt x="256" y="60"/>
                  </a:cubicBezTo>
                  <a:cubicBezTo>
                    <a:pt x="255" y="60"/>
                    <a:pt x="255" y="60"/>
                    <a:pt x="255" y="60"/>
                  </a:cubicBezTo>
                  <a:cubicBezTo>
                    <a:pt x="254" y="59"/>
                    <a:pt x="254" y="59"/>
                    <a:pt x="254" y="59"/>
                  </a:cubicBezTo>
                  <a:cubicBezTo>
                    <a:pt x="253" y="59"/>
                    <a:pt x="253" y="59"/>
                    <a:pt x="253" y="59"/>
                  </a:cubicBezTo>
                  <a:cubicBezTo>
                    <a:pt x="253" y="59"/>
                    <a:pt x="253" y="59"/>
                    <a:pt x="253" y="59"/>
                  </a:cubicBezTo>
                  <a:close/>
                  <a:moveTo>
                    <a:pt x="242" y="46"/>
                  </a:moveTo>
                  <a:cubicBezTo>
                    <a:pt x="242" y="45"/>
                    <a:pt x="242" y="45"/>
                    <a:pt x="242" y="45"/>
                  </a:cubicBezTo>
                  <a:cubicBezTo>
                    <a:pt x="243" y="45"/>
                    <a:pt x="243" y="45"/>
                    <a:pt x="243" y="45"/>
                  </a:cubicBezTo>
                  <a:cubicBezTo>
                    <a:pt x="243" y="45"/>
                    <a:pt x="243" y="45"/>
                    <a:pt x="243" y="45"/>
                  </a:cubicBezTo>
                  <a:cubicBezTo>
                    <a:pt x="243" y="46"/>
                    <a:pt x="243" y="46"/>
                    <a:pt x="243" y="46"/>
                  </a:cubicBezTo>
                  <a:cubicBezTo>
                    <a:pt x="242" y="46"/>
                    <a:pt x="242" y="46"/>
                    <a:pt x="242" y="46"/>
                  </a:cubicBezTo>
                  <a:cubicBezTo>
                    <a:pt x="242" y="46"/>
                    <a:pt x="242" y="46"/>
                    <a:pt x="242" y="46"/>
                  </a:cubicBezTo>
                  <a:close/>
                  <a:moveTo>
                    <a:pt x="243" y="50"/>
                  </a:moveTo>
                  <a:cubicBezTo>
                    <a:pt x="243" y="52"/>
                    <a:pt x="243" y="52"/>
                    <a:pt x="243" y="52"/>
                  </a:cubicBezTo>
                  <a:cubicBezTo>
                    <a:pt x="244" y="52"/>
                    <a:pt x="244" y="52"/>
                    <a:pt x="244" y="52"/>
                  </a:cubicBezTo>
                  <a:cubicBezTo>
                    <a:pt x="244" y="52"/>
                    <a:pt x="244" y="52"/>
                    <a:pt x="244" y="52"/>
                  </a:cubicBezTo>
                  <a:cubicBezTo>
                    <a:pt x="245" y="52"/>
                    <a:pt x="245" y="52"/>
                    <a:pt x="245" y="52"/>
                  </a:cubicBezTo>
                  <a:cubicBezTo>
                    <a:pt x="245" y="53"/>
                    <a:pt x="245" y="53"/>
                    <a:pt x="245" y="53"/>
                  </a:cubicBezTo>
                  <a:cubicBezTo>
                    <a:pt x="246" y="53"/>
                    <a:pt x="246" y="53"/>
                    <a:pt x="246" y="53"/>
                  </a:cubicBezTo>
                  <a:cubicBezTo>
                    <a:pt x="247" y="52"/>
                    <a:pt x="247" y="52"/>
                    <a:pt x="247" y="52"/>
                  </a:cubicBezTo>
                  <a:cubicBezTo>
                    <a:pt x="247" y="51"/>
                    <a:pt x="247" y="51"/>
                    <a:pt x="247" y="51"/>
                  </a:cubicBezTo>
                  <a:cubicBezTo>
                    <a:pt x="248" y="51"/>
                    <a:pt x="248" y="51"/>
                    <a:pt x="248" y="51"/>
                  </a:cubicBezTo>
                  <a:cubicBezTo>
                    <a:pt x="249" y="50"/>
                    <a:pt x="249" y="50"/>
                    <a:pt x="249" y="50"/>
                  </a:cubicBezTo>
                  <a:cubicBezTo>
                    <a:pt x="249" y="49"/>
                    <a:pt x="249" y="49"/>
                    <a:pt x="249" y="49"/>
                  </a:cubicBezTo>
                  <a:cubicBezTo>
                    <a:pt x="249" y="48"/>
                    <a:pt x="249" y="48"/>
                    <a:pt x="249" y="48"/>
                  </a:cubicBezTo>
                  <a:cubicBezTo>
                    <a:pt x="250" y="47"/>
                    <a:pt x="250" y="47"/>
                    <a:pt x="250" y="47"/>
                  </a:cubicBezTo>
                  <a:cubicBezTo>
                    <a:pt x="249" y="46"/>
                    <a:pt x="249" y="46"/>
                    <a:pt x="249" y="46"/>
                  </a:cubicBezTo>
                  <a:cubicBezTo>
                    <a:pt x="249" y="46"/>
                    <a:pt x="249" y="46"/>
                    <a:pt x="249" y="46"/>
                  </a:cubicBezTo>
                  <a:cubicBezTo>
                    <a:pt x="250" y="46"/>
                    <a:pt x="250" y="46"/>
                    <a:pt x="250" y="46"/>
                  </a:cubicBezTo>
                  <a:cubicBezTo>
                    <a:pt x="250" y="45"/>
                    <a:pt x="250" y="45"/>
                    <a:pt x="250" y="45"/>
                  </a:cubicBezTo>
                  <a:cubicBezTo>
                    <a:pt x="251" y="44"/>
                    <a:pt x="251" y="44"/>
                    <a:pt x="251" y="44"/>
                  </a:cubicBezTo>
                  <a:cubicBezTo>
                    <a:pt x="252" y="44"/>
                    <a:pt x="252" y="44"/>
                    <a:pt x="252" y="44"/>
                  </a:cubicBezTo>
                  <a:cubicBezTo>
                    <a:pt x="253" y="43"/>
                    <a:pt x="253" y="43"/>
                    <a:pt x="253" y="43"/>
                  </a:cubicBezTo>
                  <a:cubicBezTo>
                    <a:pt x="253" y="42"/>
                    <a:pt x="253" y="42"/>
                    <a:pt x="253" y="42"/>
                  </a:cubicBezTo>
                  <a:cubicBezTo>
                    <a:pt x="253" y="41"/>
                    <a:pt x="253" y="41"/>
                    <a:pt x="253" y="41"/>
                  </a:cubicBezTo>
                  <a:cubicBezTo>
                    <a:pt x="253" y="41"/>
                    <a:pt x="253" y="41"/>
                    <a:pt x="253" y="41"/>
                  </a:cubicBezTo>
                  <a:cubicBezTo>
                    <a:pt x="254" y="40"/>
                    <a:pt x="254" y="40"/>
                    <a:pt x="254" y="40"/>
                  </a:cubicBezTo>
                  <a:cubicBezTo>
                    <a:pt x="253" y="40"/>
                    <a:pt x="253" y="40"/>
                    <a:pt x="253" y="40"/>
                  </a:cubicBezTo>
                  <a:cubicBezTo>
                    <a:pt x="253" y="39"/>
                    <a:pt x="253" y="39"/>
                    <a:pt x="253" y="39"/>
                  </a:cubicBezTo>
                  <a:cubicBezTo>
                    <a:pt x="253" y="39"/>
                    <a:pt x="253" y="39"/>
                    <a:pt x="253" y="39"/>
                  </a:cubicBezTo>
                  <a:cubicBezTo>
                    <a:pt x="252" y="38"/>
                    <a:pt x="252" y="38"/>
                    <a:pt x="252" y="38"/>
                  </a:cubicBezTo>
                  <a:cubicBezTo>
                    <a:pt x="251" y="38"/>
                    <a:pt x="251" y="38"/>
                    <a:pt x="251" y="38"/>
                  </a:cubicBezTo>
                  <a:cubicBezTo>
                    <a:pt x="250" y="38"/>
                    <a:pt x="250" y="38"/>
                    <a:pt x="250" y="38"/>
                  </a:cubicBezTo>
                  <a:cubicBezTo>
                    <a:pt x="251" y="37"/>
                    <a:pt x="251" y="37"/>
                    <a:pt x="251" y="37"/>
                  </a:cubicBezTo>
                  <a:cubicBezTo>
                    <a:pt x="252" y="37"/>
                    <a:pt x="252" y="37"/>
                    <a:pt x="252" y="37"/>
                  </a:cubicBezTo>
                  <a:cubicBezTo>
                    <a:pt x="252" y="36"/>
                    <a:pt x="252" y="36"/>
                    <a:pt x="252" y="36"/>
                  </a:cubicBezTo>
                  <a:cubicBezTo>
                    <a:pt x="252" y="36"/>
                    <a:pt x="252" y="36"/>
                    <a:pt x="252" y="36"/>
                  </a:cubicBezTo>
                  <a:cubicBezTo>
                    <a:pt x="252" y="35"/>
                    <a:pt x="252" y="35"/>
                    <a:pt x="252" y="35"/>
                  </a:cubicBezTo>
                  <a:cubicBezTo>
                    <a:pt x="252" y="34"/>
                    <a:pt x="252" y="34"/>
                    <a:pt x="252" y="34"/>
                  </a:cubicBezTo>
                  <a:cubicBezTo>
                    <a:pt x="251" y="33"/>
                    <a:pt x="251" y="33"/>
                    <a:pt x="251" y="33"/>
                  </a:cubicBezTo>
                  <a:cubicBezTo>
                    <a:pt x="251" y="33"/>
                    <a:pt x="251" y="33"/>
                    <a:pt x="251" y="33"/>
                  </a:cubicBezTo>
                  <a:cubicBezTo>
                    <a:pt x="249" y="34"/>
                    <a:pt x="249" y="34"/>
                    <a:pt x="249" y="34"/>
                  </a:cubicBezTo>
                  <a:cubicBezTo>
                    <a:pt x="248" y="34"/>
                    <a:pt x="248" y="34"/>
                    <a:pt x="248" y="34"/>
                  </a:cubicBezTo>
                  <a:cubicBezTo>
                    <a:pt x="248" y="35"/>
                    <a:pt x="248" y="35"/>
                    <a:pt x="248" y="35"/>
                  </a:cubicBezTo>
                  <a:cubicBezTo>
                    <a:pt x="247" y="36"/>
                    <a:pt x="247" y="36"/>
                    <a:pt x="247" y="36"/>
                  </a:cubicBezTo>
                  <a:cubicBezTo>
                    <a:pt x="247" y="35"/>
                    <a:pt x="247" y="35"/>
                    <a:pt x="247" y="35"/>
                  </a:cubicBezTo>
                  <a:cubicBezTo>
                    <a:pt x="247" y="35"/>
                    <a:pt x="247" y="35"/>
                    <a:pt x="247" y="35"/>
                  </a:cubicBezTo>
                  <a:cubicBezTo>
                    <a:pt x="247" y="34"/>
                    <a:pt x="247" y="34"/>
                    <a:pt x="247" y="34"/>
                  </a:cubicBezTo>
                  <a:cubicBezTo>
                    <a:pt x="248" y="34"/>
                    <a:pt x="248" y="34"/>
                    <a:pt x="248" y="34"/>
                  </a:cubicBezTo>
                  <a:cubicBezTo>
                    <a:pt x="248" y="33"/>
                    <a:pt x="248" y="33"/>
                    <a:pt x="248" y="33"/>
                  </a:cubicBezTo>
                  <a:cubicBezTo>
                    <a:pt x="248" y="31"/>
                    <a:pt x="248" y="31"/>
                    <a:pt x="248" y="31"/>
                  </a:cubicBezTo>
                  <a:cubicBezTo>
                    <a:pt x="248" y="30"/>
                    <a:pt x="248" y="30"/>
                    <a:pt x="248" y="30"/>
                  </a:cubicBezTo>
                  <a:cubicBezTo>
                    <a:pt x="247" y="30"/>
                    <a:pt x="247" y="30"/>
                    <a:pt x="247" y="30"/>
                  </a:cubicBezTo>
                  <a:cubicBezTo>
                    <a:pt x="247" y="29"/>
                    <a:pt x="247" y="29"/>
                    <a:pt x="247" y="29"/>
                  </a:cubicBezTo>
                  <a:cubicBezTo>
                    <a:pt x="246" y="29"/>
                    <a:pt x="246" y="29"/>
                    <a:pt x="246" y="29"/>
                  </a:cubicBezTo>
                  <a:cubicBezTo>
                    <a:pt x="245" y="29"/>
                    <a:pt x="245" y="29"/>
                    <a:pt x="245" y="29"/>
                  </a:cubicBezTo>
                  <a:cubicBezTo>
                    <a:pt x="244" y="29"/>
                    <a:pt x="244" y="29"/>
                    <a:pt x="244" y="29"/>
                  </a:cubicBezTo>
                  <a:cubicBezTo>
                    <a:pt x="243" y="30"/>
                    <a:pt x="243" y="30"/>
                    <a:pt x="243" y="30"/>
                  </a:cubicBezTo>
                  <a:cubicBezTo>
                    <a:pt x="243" y="29"/>
                    <a:pt x="243" y="29"/>
                    <a:pt x="243" y="29"/>
                  </a:cubicBezTo>
                  <a:cubicBezTo>
                    <a:pt x="242" y="28"/>
                    <a:pt x="242" y="28"/>
                    <a:pt x="242" y="28"/>
                  </a:cubicBezTo>
                  <a:cubicBezTo>
                    <a:pt x="242" y="28"/>
                    <a:pt x="242" y="28"/>
                    <a:pt x="242" y="28"/>
                  </a:cubicBezTo>
                  <a:cubicBezTo>
                    <a:pt x="242" y="28"/>
                    <a:pt x="242" y="28"/>
                    <a:pt x="242" y="28"/>
                  </a:cubicBezTo>
                  <a:cubicBezTo>
                    <a:pt x="241" y="29"/>
                    <a:pt x="241" y="29"/>
                    <a:pt x="241" y="29"/>
                  </a:cubicBezTo>
                  <a:cubicBezTo>
                    <a:pt x="240" y="30"/>
                    <a:pt x="240" y="30"/>
                    <a:pt x="240" y="30"/>
                  </a:cubicBezTo>
                  <a:cubicBezTo>
                    <a:pt x="240" y="30"/>
                    <a:pt x="240" y="30"/>
                    <a:pt x="240" y="30"/>
                  </a:cubicBezTo>
                  <a:cubicBezTo>
                    <a:pt x="239" y="31"/>
                    <a:pt x="239" y="31"/>
                    <a:pt x="239" y="31"/>
                  </a:cubicBezTo>
                  <a:cubicBezTo>
                    <a:pt x="239" y="32"/>
                    <a:pt x="239" y="32"/>
                    <a:pt x="239" y="32"/>
                  </a:cubicBezTo>
                  <a:cubicBezTo>
                    <a:pt x="240" y="33"/>
                    <a:pt x="240" y="33"/>
                    <a:pt x="240" y="33"/>
                  </a:cubicBezTo>
                  <a:cubicBezTo>
                    <a:pt x="240" y="32"/>
                    <a:pt x="240" y="32"/>
                    <a:pt x="240" y="32"/>
                  </a:cubicBezTo>
                  <a:cubicBezTo>
                    <a:pt x="241" y="32"/>
                    <a:pt x="241" y="32"/>
                    <a:pt x="241" y="32"/>
                  </a:cubicBezTo>
                  <a:cubicBezTo>
                    <a:pt x="242" y="32"/>
                    <a:pt x="242" y="32"/>
                    <a:pt x="242" y="32"/>
                  </a:cubicBezTo>
                  <a:cubicBezTo>
                    <a:pt x="241" y="33"/>
                    <a:pt x="241" y="33"/>
                    <a:pt x="241" y="33"/>
                  </a:cubicBezTo>
                  <a:cubicBezTo>
                    <a:pt x="239" y="34"/>
                    <a:pt x="239" y="34"/>
                    <a:pt x="239" y="34"/>
                  </a:cubicBezTo>
                  <a:cubicBezTo>
                    <a:pt x="239" y="35"/>
                    <a:pt x="239" y="35"/>
                    <a:pt x="239" y="35"/>
                  </a:cubicBezTo>
                  <a:cubicBezTo>
                    <a:pt x="239" y="35"/>
                    <a:pt x="239" y="35"/>
                    <a:pt x="239" y="35"/>
                  </a:cubicBezTo>
                  <a:cubicBezTo>
                    <a:pt x="240" y="35"/>
                    <a:pt x="240" y="35"/>
                    <a:pt x="240" y="35"/>
                  </a:cubicBezTo>
                  <a:cubicBezTo>
                    <a:pt x="241" y="34"/>
                    <a:pt x="241" y="34"/>
                    <a:pt x="241" y="34"/>
                  </a:cubicBezTo>
                  <a:cubicBezTo>
                    <a:pt x="242" y="34"/>
                    <a:pt x="242" y="34"/>
                    <a:pt x="242" y="34"/>
                  </a:cubicBezTo>
                  <a:cubicBezTo>
                    <a:pt x="242" y="33"/>
                    <a:pt x="242" y="33"/>
                    <a:pt x="242" y="33"/>
                  </a:cubicBezTo>
                  <a:cubicBezTo>
                    <a:pt x="243" y="34"/>
                    <a:pt x="243" y="34"/>
                    <a:pt x="243" y="34"/>
                  </a:cubicBezTo>
                  <a:cubicBezTo>
                    <a:pt x="242" y="35"/>
                    <a:pt x="242" y="35"/>
                    <a:pt x="242" y="35"/>
                  </a:cubicBezTo>
                  <a:cubicBezTo>
                    <a:pt x="242" y="35"/>
                    <a:pt x="242" y="35"/>
                    <a:pt x="242" y="35"/>
                  </a:cubicBezTo>
                  <a:cubicBezTo>
                    <a:pt x="241" y="36"/>
                    <a:pt x="241" y="36"/>
                    <a:pt x="241" y="36"/>
                  </a:cubicBezTo>
                  <a:cubicBezTo>
                    <a:pt x="241" y="36"/>
                    <a:pt x="241" y="36"/>
                    <a:pt x="241" y="36"/>
                  </a:cubicBezTo>
                  <a:cubicBezTo>
                    <a:pt x="241" y="37"/>
                    <a:pt x="241" y="37"/>
                    <a:pt x="241" y="37"/>
                  </a:cubicBezTo>
                  <a:cubicBezTo>
                    <a:pt x="242" y="37"/>
                    <a:pt x="242" y="37"/>
                    <a:pt x="242" y="37"/>
                  </a:cubicBezTo>
                  <a:cubicBezTo>
                    <a:pt x="243" y="37"/>
                    <a:pt x="243" y="37"/>
                    <a:pt x="243" y="37"/>
                  </a:cubicBezTo>
                  <a:cubicBezTo>
                    <a:pt x="242" y="38"/>
                    <a:pt x="242" y="38"/>
                    <a:pt x="242" y="38"/>
                  </a:cubicBezTo>
                  <a:cubicBezTo>
                    <a:pt x="241" y="38"/>
                    <a:pt x="241" y="38"/>
                    <a:pt x="241" y="38"/>
                  </a:cubicBezTo>
                  <a:cubicBezTo>
                    <a:pt x="240" y="38"/>
                    <a:pt x="240" y="38"/>
                    <a:pt x="240" y="38"/>
                  </a:cubicBezTo>
                  <a:cubicBezTo>
                    <a:pt x="240" y="38"/>
                    <a:pt x="240" y="38"/>
                    <a:pt x="240" y="38"/>
                  </a:cubicBezTo>
                  <a:cubicBezTo>
                    <a:pt x="241" y="39"/>
                    <a:pt x="241" y="39"/>
                    <a:pt x="241" y="39"/>
                  </a:cubicBezTo>
                  <a:cubicBezTo>
                    <a:pt x="241" y="39"/>
                    <a:pt x="241" y="39"/>
                    <a:pt x="241" y="39"/>
                  </a:cubicBezTo>
                  <a:cubicBezTo>
                    <a:pt x="239" y="40"/>
                    <a:pt x="239" y="40"/>
                    <a:pt x="239" y="40"/>
                  </a:cubicBezTo>
                  <a:cubicBezTo>
                    <a:pt x="239" y="40"/>
                    <a:pt x="239" y="40"/>
                    <a:pt x="239" y="40"/>
                  </a:cubicBezTo>
                  <a:cubicBezTo>
                    <a:pt x="239" y="39"/>
                    <a:pt x="239" y="39"/>
                    <a:pt x="239" y="39"/>
                  </a:cubicBezTo>
                  <a:cubicBezTo>
                    <a:pt x="238" y="39"/>
                    <a:pt x="238" y="39"/>
                    <a:pt x="238" y="39"/>
                  </a:cubicBezTo>
                  <a:cubicBezTo>
                    <a:pt x="237" y="38"/>
                    <a:pt x="237" y="38"/>
                    <a:pt x="237" y="38"/>
                  </a:cubicBezTo>
                  <a:cubicBezTo>
                    <a:pt x="235" y="39"/>
                    <a:pt x="235" y="39"/>
                    <a:pt x="235" y="39"/>
                  </a:cubicBezTo>
                  <a:cubicBezTo>
                    <a:pt x="235" y="39"/>
                    <a:pt x="235" y="39"/>
                    <a:pt x="235" y="39"/>
                  </a:cubicBezTo>
                  <a:cubicBezTo>
                    <a:pt x="235" y="40"/>
                    <a:pt x="235" y="40"/>
                    <a:pt x="235" y="40"/>
                  </a:cubicBezTo>
                  <a:cubicBezTo>
                    <a:pt x="235" y="41"/>
                    <a:pt x="235" y="41"/>
                    <a:pt x="235" y="41"/>
                  </a:cubicBezTo>
                  <a:cubicBezTo>
                    <a:pt x="235" y="42"/>
                    <a:pt x="235" y="42"/>
                    <a:pt x="235" y="42"/>
                  </a:cubicBezTo>
                  <a:cubicBezTo>
                    <a:pt x="236" y="43"/>
                    <a:pt x="236" y="43"/>
                    <a:pt x="236" y="43"/>
                  </a:cubicBezTo>
                  <a:cubicBezTo>
                    <a:pt x="237" y="42"/>
                    <a:pt x="237" y="42"/>
                    <a:pt x="237" y="42"/>
                  </a:cubicBezTo>
                  <a:cubicBezTo>
                    <a:pt x="237" y="42"/>
                    <a:pt x="237" y="42"/>
                    <a:pt x="237" y="42"/>
                  </a:cubicBezTo>
                  <a:cubicBezTo>
                    <a:pt x="239" y="42"/>
                    <a:pt x="239" y="42"/>
                    <a:pt x="239" y="42"/>
                  </a:cubicBezTo>
                  <a:cubicBezTo>
                    <a:pt x="240" y="42"/>
                    <a:pt x="240" y="42"/>
                    <a:pt x="240" y="42"/>
                  </a:cubicBezTo>
                  <a:cubicBezTo>
                    <a:pt x="240" y="43"/>
                    <a:pt x="240" y="43"/>
                    <a:pt x="240" y="43"/>
                  </a:cubicBezTo>
                  <a:cubicBezTo>
                    <a:pt x="242" y="42"/>
                    <a:pt x="242" y="42"/>
                    <a:pt x="242" y="42"/>
                  </a:cubicBezTo>
                  <a:cubicBezTo>
                    <a:pt x="242" y="43"/>
                    <a:pt x="242" y="43"/>
                    <a:pt x="242" y="43"/>
                  </a:cubicBezTo>
                  <a:cubicBezTo>
                    <a:pt x="241" y="43"/>
                    <a:pt x="241" y="43"/>
                    <a:pt x="241" y="43"/>
                  </a:cubicBezTo>
                  <a:cubicBezTo>
                    <a:pt x="241" y="44"/>
                    <a:pt x="241" y="44"/>
                    <a:pt x="241" y="44"/>
                  </a:cubicBezTo>
                  <a:cubicBezTo>
                    <a:pt x="241" y="44"/>
                    <a:pt x="241" y="44"/>
                    <a:pt x="241" y="44"/>
                  </a:cubicBezTo>
                  <a:cubicBezTo>
                    <a:pt x="242" y="44"/>
                    <a:pt x="242" y="44"/>
                    <a:pt x="242" y="44"/>
                  </a:cubicBezTo>
                  <a:cubicBezTo>
                    <a:pt x="243" y="45"/>
                    <a:pt x="243" y="45"/>
                    <a:pt x="243" y="45"/>
                  </a:cubicBezTo>
                  <a:cubicBezTo>
                    <a:pt x="243" y="46"/>
                    <a:pt x="243" y="46"/>
                    <a:pt x="243" y="46"/>
                  </a:cubicBezTo>
                  <a:cubicBezTo>
                    <a:pt x="244" y="46"/>
                    <a:pt x="244" y="46"/>
                    <a:pt x="244" y="46"/>
                  </a:cubicBezTo>
                  <a:cubicBezTo>
                    <a:pt x="244" y="46"/>
                    <a:pt x="244" y="46"/>
                    <a:pt x="244" y="46"/>
                  </a:cubicBezTo>
                  <a:cubicBezTo>
                    <a:pt x="244" y="47"/>
                    <a:pt x="244" y="47"/>
                    <a:pt x="244" y="47"/>
                  </a:cubicBezTo>
                  <a:cubicBezTo>
                    <a:pt x="244" y="48"/>
                    <a:pt x="244" y="48"/>
                    <a:pt x="244" y="48"/>
                  </a:cubicBezTo>
                  <a:cubicBezTo>
                    <a:pt x="243" y="50"/>
                    <a:pt x="243" y="50"/>
                    <a:pt x="243" y="50"/>
                  </a:cubicBezTo>
                  <a:close/>
                  <a:moveTo>
                    <a:pt x="238" y="44"/>
                  </a:moveTo>
                  <a:cubicBezTo>
                    <a:pt x="238" y="44"/>
                    <a:pt x="238" y="44"/>
                    <a:pt x="238" y="44"/>
                  </a:cubicBezTo>
                  <a:cubicBezTo>
                    <a:pt x="239" y="43"/>
                    <a:pt x="239" y="43"/>
                    <a:pt x="239" y="43"/>
                  </a:cubicBezTo>
                  <a:cubicBezTo>
                    <a:pt x="240" y="43"/>
                    <a:pt x="240" y="43"/>
                    <a:pt x="240" y="43"/>
                  </a:cubicBezTo>
                  <a:cubicBezTo>
                    <a:pt x="240" y="44"/>
                    <a:pt x="240" y="44"/>
                    <a:pt x="240" y="44"/>
                  </a:cubicBezTo>
                  <a:cubicBezTo>
                    <a:pt x="239" y="44"/>
                    <a:pt x="239" y="44"/>
                    <a:pt x="239" y="44"/>
                  </a:cubicBezTo>
                  <a:cubicBezTo>
                    <a:pt x="238" y="45"/>
                    <a:pt x="238" y="45"/>
                    <a:pt x="238" y="45"/>
                  </a:cubicBezTo>
                  <a:cubicBezTo>
                    <a:pt x="238" y="44"/>
                    <a:pt x="238" y="44"/>
                    <a:pt x="238" y="44"/>
                  </a:cubicBezTo>
                  <a:close/>
                  <a:moveTo>
                    <a:pt x="236" y="49"/>
                  </a:moveTo>
                  <a:cubicBezTo>
                    <a:pt x="237" y="48"/>
                    <a:pt x="237" y="48"/>
                    <a:pt x="237" y="48"/>
                  </a:cubicBezTo>
                  <a:cubicBezTo>
                    <a:pt x="238" y="48"/>
                    <a:pt x="238" y="48"/>
                    <a:pt x="238" y="48"/>
                  </a:cubicBezTo>
                  <a:cubicBezTo>
                    <a:pt x="239" y="48"/>
                    <a:pt x="239" y="48"/>
                    <a:pt x="239" y="48"/>
                  </a:cubicBezTo>
                  <a:cubicBezTo>
                    <a:pt x="241" y="50"/>
                    <a:pt x="241" y="50"/>
                    <a:pt x="241" y="50"/>
                  </a:cubicBezTo>
                  <a:cubicBezTo>
                    <a:pt x="240" y="50"/>
                    <a:pt x="240" y="50"/>
                    <a:pt x="240" y="50"/>
                  </a:cubicBezTo>
                  <a:cubicBezTo>
                    <a:pt x="241" y="52"/>
                    <a:pt x="241" y="52"/>
                    <a:pt x="241" y="52"/>
                  </a:cubicBezTo>
                  <a:cubicBezTo>
                    <a:pt x="240" y="52"/>
                    <a:pt x="240" y="52"/>
                    <a:pt x="240" y="52"/>
                  </a:cubicBezTo>
                  <a:cubicBezTo>
                    <a:pt x="239" y="51"/>
                    <a:pt x="239" y="51"/>
                    <a:pt x="239" y="51"/>
                  </a:cubicBezTo>
                  <a:cubicBezTo>
                    <a:pt x="238" y="52"/>
                    <a:pt x="238" y="52"/>
                    <a:pt x="238" y="52"/>
                  </a:cubicBezTo>
                  <a:cubicBezTo>
                    <a:pt x="238" y="52"/>
                    <a:pt x="238" y="52"/>
                    <a:pt x="238" y="52"/>
                  </a:cubicBezTo>
                  <a:cubicBezTo>
                    <a:pt x="237" y="51"/>
                    <a:pt x="237" y="51"/>
                    <a:pt x="237" y="51"/>
                  </a:cubicBezTo>
                  <a:cubicBezTo>
                    <a:pt x="236" y="50"/>
                    <a:pt x="236" y="50"/>
                    <a:pt x="236" y="50"/>
                  </a:cubicBezTo>
                  <a:cubicBezTo>
                    <a:pt x="236" y="49"/>
                    <a:pt x="236" y="49"/>
                    <a:pt x="236" y="49"/>
                  </a:cubicBezTo>
                  <a:close/>
                  <a:moveTo>
                    <a:pt x="225" y="56"/>
                  </a:moveTo>
                  <a:cubicBezTo>
                    <a:pt x="226" y="55"/>
                    <a:pt x="226" y="55"/>
                    <a:pt x="226" y="55"/>
                  </a:cubicBezTo>
                  <a:cubicBezTo>
                    <a:pt x="227" y="55"/>
                    <a:pt x="227" y="55"/>
                    <a:pt x="227" y="55"/>
                  </a:cubicBezTo>
                  <a:cubicBezTo>
                    <a:pt x="227" y="56"/>
                    <a:pt x="227" y="56"/>
                    <a:pt x="227" y="56"/>
                  </a:cubicBezTo>
                  <a:cubicBezTo>
                    <a:pt x="226" y="56"/>
                    <a:pt x="226" y="56"/>
                    <a:pt x="226" y="56"/>
                  </a:cubicBezTo>
                  <a:cubicBezTo>
                    <a:pt x="225" y="56"/>
                    <a:pt x="225" y="56"/>
                    <a:pt x="225" y="56"/>
                  </a:cubicBezTo>
                  <a:close/>
                  <a:moveTo>
                    <a:pt x="224" y="55"/>
                  </a:moveTo>
                  <a:cubicBezTo>
                    <a:pt x="224" y="54"/>
                    <a:pt x="224" y="54"/>
                    <a:pt x="224" y="54"/>
                  </a:cubicBezTo>
                  <a:cubicBezTo>
                    <a:pt x="224" y="53"/>
                    <a:pt x="224" y="53"/>
                    <a:pt x="224" y="53"/>
                  </a:cubicBezTo>
                  <a:cubicBezTo>
                    <a:pt x="224" y="52"/>
                    <a:pt x="224" y="52"/>
                    <a:pt x="224" y="52"/>
                  </a:cubicBezTo>
                  <a:cubicBezTo>
                    <a:pt x="224" y="51"/>
                    <a:pt x="224" y="51"/>
                    <a:pt x="224" y="51"/>
                  </a:cubicBezTo>
                  <a:cubicBezTo>
                    <a:pt x="225" y="50"/>
                    <a:pt x="225" y="50"/>
                    <a:pt x="225" y="50"/>
                  </a:cubicBezTo>
                  <a:cubicBezTo>
                    <a:pt x="225" y="50"/>
                    <a:pt x="225" y="50"/>
                    <a:pt x="225" y="50"/>
                  </a:cubicBezTo>
                  <a:cubicBezTo>
                    <a:pt x="226" y="50"/>
                    <a:pt x="226" y="50"/>
                    <a:pt x="226" y="50"/>
                  </a:cubicBezTo>
                  <a:cubicBezTo>
                    <a:pt x="226" y="49"/>
                    <a:pt x="226" y="49"/>
                    <a:pt x="226" y="49"/>
                  </a:cubicBezTo>
                  <a:cubicBezTo>
                    <a:pt x="226" y="48"/>
                    <a:pt x="226" y="48"/>
                    <a:pt x="226" y="48"/>
                  </a:cubicBezTo>
                  <a:cubicBezTo>
                    <a:pt x="226" y="47"/>
                    <a:pt x="226" y="47"/>
                    <a:pt x="226" y="47"/>
                  </a:cubicBezTo>
                  <a:cubicBezTo>
                    <a:pt x="227" y="47"/>
                    <a:pt x="227" y="47"/>
                    <a:pt x="227" y="47"/>
                  </a:cubicBezTo>
                  <a:cubicBezTo>
                    <a:pt x="227" y="47"/>
                    <a:pt x="227" y="47"/>
                    <a:pt x="227" y="47"/>
                  </a:cubicBezTo>
                  <a:cubicBezTo>
                    <a:pt x="228" y="48"/>
                    <a:pt x="228" y="48"/>
                    <a:pt x="228" y="48"/>
                  </a:cubicBezTo>
                  <a:cubicBezTo>
                    <a:pt x="228" y="49"/>
                    <a:pt x="228" y="49"/>
                    <a:pt x="228" y="49"/>
                  </a:cubicBezTo>
                  <a:cubicBezTo>
                    <a:pt x="227" y="50"/>
                    <a:pt x="227" y="50"/>
                    <a:pt x="227" y="50"/>
                  </a:cubicBezTo>
                  <a:cubicBezTo>
                    <a:pt x="227" y="51"/>
                    <a:pt x="227" y="51"/>
                    <a:pt x="227" y="51"/>
                  </a:cubicBezTo>
                  <a:cubicBezTo>
                    <a:pt x="227" y="52"/>
                    <a:pt x="227" y="52"/>
                    <a:pt x="227" y="52"/>
                  </a:cubicBezTo>
                  <a:cubicBezTo>
                    <a:pt x="227" y="52"/>
                    <a:pt x="227" y="52"/>
                    <a:pt x="227" y="52"/>
                  </a:cubicBezTo>
                  <a:cubicBezTo>
                    <a:pt x="227" y="54"/>
                    <a:pt x="227" y="54"/>
                    <a:pt x="227" y="54"/>
                  </a:cubicBezTo>
                  <a:cubicBezTo>
                    <a:pt x="225" y="55"/>
                    <a:pt x="225" y="55"/>
                    <a:pt x="225" y="55"/>
                  </a:cubicBezTo>
                  <a:cubicBezTo>
                    <a:pt x="224" y="55"/>
                    <a:pt x="224" y="55"/>
                    <a:pt x="224" y="55"/>
                  </a:cubicBezTo>
                  <a:close/>
                  <a:moveTo>
                    <a:pt x="214" y="36"/>
                  </a:moveTo>
                  <a:cubicBezTo>
                    <a:pt x="214" y="36"/>
                    <a:pt x="214" y="36"/>
                    <a:pt x="214" y="36"/>
                  </a:cubicBezTo>
                  <a:cubicBezTo>
                    <a:pt x="213" y="35"/>
                    <a:pt x="213" y="35"/>
                    <a:pt x="213" y="35"/>
                  </a:cubicBezTo>
                  <a:cubicBezTo>
                    <a:pt x="214" y="34"/>
                    <a:pt x="214" y="34"/>
                    <a:pt x="214" y="34"/>
                  </a:cubicBezTo>
                  <a:cubicBezTo>
                    <a:pt x="213" y="34"/>
                    <a:pt x="213" y="34"/>
                    <a:pt x="213" y="34"/>
                  </a:cubicBezTo>
                  <a:cubicBezTo>
                    <a:pt x="212" y="34"/>
                    <a:pt x="212" y="34"/>
                    <a:pt x="212" y="34"/>
                  </a:cubicBezTo>
                  <a:cubicBezTo>
                    <a:pt x="212" y="34"/>
                    <a:pt x="212" y="34"/>
                    <a:pt x="212" y="34"/>
                  </a:cubicBezTo>
                  <a:cubicBezTo>
                    <a:pt x="211" y="34"/>
                    <a:pt x="211" y="34"/>
                    <a:pt x="211" y="34"/>
                  </a:cubicBezTo>
                  <a:cubicBezTo>
                    <a:pt x="210" y="34"/>
                    <a:pt x="210" y="34"/>
                    <a:pt x="210" y="34"/>
                  </a:cubicBezTo>
                  <a:cubicBezTo>
                    <a:pt x="210" y="34"/>
                    <a:pt x="210" y="34"/>
                    <a:pt x="210" y="34"/>
                  </a:cubicBezTo>
                  <a:cubicBezTo>
                    <a:pt x="210" y="33"/>
                    <a:pt x="210" y="33"/>
                    <a:pt x="210" y="33"/>
                  </a:cubicBezTo>
                  <a:cubicBezTo>
                    <a:pt x="210" y="33"/>
                    <a:pt x="210" y="33"/>
                    <a:pt x="210" y="33"/>
                  </a:cubicBezTo>
                  <a:cubicBezTo>
                    <a:pt x="211" y="32"/>
                    <a:pt x="211" y="32"/>
                    <a:pt x="211" y="32"/>
                  </a:cubicBezTo>
                  <a:cubicBezTo>
                    <a:pt x="211" y="32"/>
                    <a:pt x="211" y="32"/>
                    <a:pt x="211" y="32"/>
                  </a:cubicBezTo>
                  <a:cubicBezTo>
                    <a:pt x="212" y="32"/>
                    <a:pt x="212" y="32"/>
                    <a:pt x="212" y="32"/>
                  </a:cubicBezTo>
                  <a:cubicBezTo>
                    <a:pt x="215" y="31"/>
                    <a:pt x="215" y="31"/>
                    <a:pt x="215" y="31"/>
                  </a:cubicBezTo>
                  <a:cubicBezTo>
                    <a:pt x="216" y="31"/>
                    <a:pt x="216" y="31"/>
                    <a:pt x="216" y="31"/>
                  </a:cubicBezTo>
                  <a:cubicBezTo>
                    <a:pt x="217" y="32"/>
                    <a:pt x="217" y="32"/>
                    <a:pt x="217" y="32"/>
                  </a:cubicBezTo>
                  <a:cubicBezTo>
                    <a:pt x="217" y="32"/>
                    <a:pt x="217" y="32"/>
                    <a:pt x="217" y="32"/>
                  </a:cubicBezTo>
                  <a:cubicBezTo>
                    <a:pt x="218" y="32"/>
                    <a:pt x="218" y="32"/>
                    <a:pt x="218" y="32"/>
                  </a:cubicBezTo>
                  <a:cubicBezTo>
                    <a:pt x="219" y="31"/>
                    <a:pt x="219" y="31"/>
                    <a:pt x="219" y="31"/>
                  </a:cubicBezTo>
                  <a:cubicBezTo>
                    <a:pt x="221" y="31"/>
                    <a:pt x="221" y="31"/>
                    <a:pt x="221" y="31"/>
                  </a:cubicBezTo>
                  <a:cubicBezTo>
                    <a:pt x="221" y="31"/>
                    <a:pt x="221" y="31"/>
                    <a:pt x="221" y="31"/>
                  </a:cubicBezTo>
                  <a:cubicBezTo>
                    <a:pt x="221" y="31"/>
                    <a:pt x="221" y="31"/>
                    <a:pt x="221" y="31"/>
                  </a:cubicBezTo>
                  <a:cubicBezTo>
                    <a:pt x="222" y="31"/>
                    <a:pt x="222" y="31"/>
                    <a:pt x="222" y="31"/>
                  </a:cubicBezTo>
                  <a:cubicBezTo>
                    <a:pt x="222" y="32"/>
                    <a:pt x="222" y="32"/>
                    <a:pt x="222" y="32"/>
                  </a:cubicBezTo>
                  <a:cubicBezTo>
                    <a:pt x="223" y="32"/>
                    <a:pt x="223" y="32"/>
                    <a:pt x="223" y="32"/>
                  </a:cubicBezTo>
                  <a:cubicBezTo>
                    <a:pt x="223" y="33"/>
                    <a:pt x="223" y="33"/>
                    <a:pt x="223" y="33"/>
                  </a:cubicBezTo>
                  <a:cubicBezTo>
                    <a:pt x="222" y="34"/>
                    <a:pt x="222" y="34"/>
                    <a:pt x="222" y="34"/>
                  </a:cubicBezTo>
                  <a:cubicBezTo>
                    <a:pt x="222" y="35"/>
                    <a:pt x="222" y="35"/>
                    <a:pt x="222" y="35"/>
                  </a:cubicBezTo>
                  <a:cubicBezTo>
                    <a:pt x="222" y="37"/>
                    <a:pt x="222" y="37"/>
                    <a:pt x="222" y="37"/>
                  </a:cubicBezTo>
                  <a:cubicBezTo>
                    <a:pt x="221" y="37"/>
                    <a:pt x="221" y="37"/>
                    <a:pt x="221" y="37"/>
                  </a:cubicBezTo>
                  <a:cubicBezTo>
                    <a:pt x="220" y="38"/>
                    <a:pt x="220" y="38"/>
                    <a:pt x="220" y="38"/>
                  </a:cubicBezTo>
                  <a:cubicBezTo>
                    <a:pt x="219" y="38"/>
                    <a:pt x="219" y="38"/>
                    <a:pt x="219" y="38"/>
                  </a:cubicBezTo>
                  <a:cubicBezTo>
                    <a:pt x="218" y="38"/>
                    <a:pt x="218" y="38"/>
                    <a:pt x="218" y="38"/>
                  </a:cubicBezTo>
                  <a:cubicBezTo>
                    <a:pt x="218" y="37"/>
                    <a:pt x="218" y="37"/>
                    <a:pt x="218" y="37"/>
                  </a:cubicBezTo>
                  <a:cubicBezTo>
                    <a:pt x="217" y="38"/>
                    <a:pt x="217" y="38"/>
                    <a:pt x="217" y="38"/>
                  </a:cubicBezTo>
                  <a:cubicBezTo>
                    <a:pt x="216" y="36"/>
                    <a:pt x="216" y="36"/>
                    <a:pt x="216" y="36"/>
                  </a:cubicBezTo>
                  <a:cubicBezTo>
                    <a:pt x="216" y="36"/>
                    <a:pt x="216" y="36"/>
                    <a:pt x="216" y="36"/>
                  </a:cubicBezTo>
                  <a:cubicBezTo>
                    <a:pt x="215" y="35"/>
                    <a:pt x="215" y="35"/>
                    <a:pt x="215" y="35"/>
                  </a:cubicBezTo>
                  <a:cubicBezTo>
                    <a:pt x="215" y="35"/>
                    <a:pt x="215" y="35"/>
                    <a:pt x="215" y="35"/>
                  </a:cubicBezTo>
                  <a:cubicBezTo>
                    <a:pt x="215" y="36"/>
                    <a:pt x="215" y="36"/>
                    <a:pt x="215" y="36"/>
                  </a:cubicBezTo>
                  <a:cubicBezTo>
                    <a:pt x="214" y="36"/>
                    <a:pt x="214" y="36"/>
                    <a:pt x="214" y="36"/>
                  </a:cubicBezTo>
                  <a:close/>
                  <a:moveTo>
                    <a:pt x="202" y="42"/>
                  </a:moveTo>
                  <a:cubicBezTo>
                    <a:pt x="203" y="42"/>
                    <a:pt x="203" y="42"/>
                    <a:pt x="203" y="42"/>
                  </a:cubicBezTo>
                  <a:cubicBezTo>
                    <a:pt x="203" y="41"/>
                    <a:pt x="203" y="41"/>
                    <a:pt x="203" y="41"/>
                  </a:cubicBezTo>
                  <a:cubicBezTo>
                    <a:pt x="204" y="40"/>
                    <a:pt x="204" y="40"/>
                    <a:pt x="204" y="40"/>
                  </a:cubicBezTo>
                  <a:cubicBezTo>
                    <a:pt x="204" y="39"/>
                    <a:pt x="204" y="39"/>
                    <a:pt x="204" y="39"/>
                  </a:cubicBezTo>
                  <a:cubicBezTo>
                    <a:pt x="205" y="39"/>
                    <a:pt x="205" y="39"/>
                    <a:pt x="205" y="39"/>
                  </a:cubicBezTo>
                  <a:cubicBezTo>
                    <a:pt x="206" y="39"/>
                    <a:pt x="206" y="39"/>
                    <a:pt x="206" y="39"/>
                  </a:cubicBezTo>
                  <a:cubicBezTo>
                    <a:pt x="206" y="39"/>
                    <a:pt x="206" y="39"/>
                    <a:pt x="206" y="39"/>
                  </a:cubicBezTo>
                  <a:cubicBezTo>
                    <a:pt x="208" y="38"/>
                    <a:pt x="208" y="38"/>
                    <a:pt x="208" y="38"/>
                  </a:cubicBezTo>
                  <a:cubicBezTo>
                    <a:pt x="209" y="38"/>
                    <a:pt x="209" y="38"/>
                    <a:pt x="209" y="38"/>
                  </a:cubicBezTo>
                  <a:cubicBezTo>
                    <a:pt x="210" y="38"/>
                    <a:pt x="210" y="38"/>
                    <a:pt x="210" y="38"/>
                  </a:cubicBezTo>
                  <a:cubicBezTo>
                    <a:pt x="210" y="39"/>
                    <a:pt x="210" y="39"/>
                    <a:pt x="210" y="39"/>
                  </a:cubicBezTo>
                  <a:cubicBezTo>
                    <a:pt x="211" y="39"/>
                    <a:pt x="211" y="39"/>
                    <a:pt x="211" y="39"/>
                  </a:cubicBezTo>
                  <a:cubicBezTo>
                    <a:pt x="212" y="39"/>
                    <a:pt x="212" y="39"/>
                    <a:pt x="212" y="39"/>
                  </a:cubicBezTo>
                  <a:cubicBezTo>
                    <a:pt x="213" y="39"/>
                    <a:pt x="213" y="39"/>
                    <a:pt x="213" y="39"/>
                  </a:cubicBezTo>
                  <a:cubicBezTo>
                    <a:pt x="213" y="39"/>
                    <a:pt x="213" y="39"/>
                    <a:pt x="213" y="39"/>
                  </a:cubicBezTo>
                  <a:cubicBezTo>
                    <a:pt x="214" y="39"/>
                    <a:pt x="214" y="39"/>
                    <a:pt x="214" y="39"/>
                  </a:cubicBezTo>
                  <a:cubicBezTo>
                    <a:pt x="215" y="39"/>
                    <a:pt x="215" y="39"/>
                    <a:pt x="215" y="39"/>
                  </a:cubicBezTo>
                  <a:cubicBezTo>
                    <a:pt x="216" y="40"/>
                    <a:pt x="216" y="40"/>
                    <a:pt x="216" y="40"/>
                  </a:cubicBezTo>
                  <a:cubicBezTo>
                    <a:pt x="217" y="40"/>
                    <a:pt x="217" y="40"/>
                    <a:pt x="217" y="40"/>
                  </a:cubicBezTo>
                  <a:cubicBezTo>
                    <a:pt x="217" y="40"/>
                    <a:pt x="217" y="40"/>
                    <a:pt x="217" y="40"/>
                  </a:cubicBezTo>
                  <a:cubicBezTo>
                    <a:pt x="216" y="41"/>
                    <a:pt x="216" y="41"/>
                    <a:pt x="216" y="41"/>
                  </a:cubicBezTo>
                  <a:cubicBezTo>
                    <a:pt x="215" y="41"/>
                    <a:pt x="215" y="41"/>
                    <a:pt x="215" y="41"/>
                  </a:cubicBezTo>
                  <a:cubicBezTo>
                    <a:pt x="213" y="42"/>
                    <a:pt x="213" y="42"/>
                    <a:pt x="213" y="42"/>
                  </a:cubicBezTo>
                  <a:cubicBezTo>
                    <a:pt x="213" y="42"/>
                    <a:pt x="213" y="42"/>
                    <a:pt x="213" y="42"/>
                  </a:cubicBezTo>
                  <a:cubicBezTo>
                    <a:pt x="211" y="43"/>
                    <a:pt x="211" y="43"/>
                    <a:pt x="211" y="43"/>
                  </a:cubicBezTo>
                  <a:cubicBezTo>
                    <a:pt x="211" y="43"/>
                    <a:pt x="211" y="43"/>
                    <a:pt x="211" y="43"/>
                  </a:cubicBezTo>
                  <a:cubicBezTo>
                    <a:pt x="212" y="43"/>
                    <a:pt x="212" y="43"/>
                    <a:pt x="212" y="43"/>
                  </a:cubicBezTo>
                  <a:cubicBezTo>
                    <a:pt x="213" y="43"/>
                    <a:pt x="213" y="43"/>
                    <a:pt x="213" y="43"/>
                  </a:cubicBezTo>
                  <a:cubicBezTo>
                    <a:pt x="213" y="44"/>
                    <a:pt x="213" y="44"/>
                    <a:pt x="213" y="44"/>
                  </a:cubicBezTo>
                  <a:cubicBezTo>
                    <a:pt x="212" y="45"/>
                    <a:pt x="212" y="45"/>
                    <a:pt x="212" y="45"/>
                  </a:cubicBezTo>
                  <a:cubicBezTo>
                    <a:pt x="212" y="46"/>
                    <a:pt x="212" y="46"/>
                    <a:pt x="212" y="46"/>
                  </a:cubicBezTo>
                  <a:cubicBezTo>
                    <a:pt x="211" y="46"/>
                    <a:pt x="211" y="46"/>
                    <a:pt x="211" y="46"/>
                  </a:cubicBezTo>
                  <a:cubicBezTo>
                    <a:pt x="211" y="46"/>
                    <a:pt x="211" y="46"/>
                    <a:pt x="211" y="46"/>
                  </a:cubicBezTo>
                  <a:cubicBezTo>
                    <a:pt x="210" y="47"/>
                    <a:pt x="210" y="47"/>
                    <a:pt x="210" y="47"/>
                  </a:cubicBezTo>
                  <a:cubicBezTo>
                    <a:pt x="209" y="47"/>
                    <a:pt x="209" y="47"/>
                    <a:pt x="209" y="47"/>
                  </a:cubicBezTo>
                  <a:cubicBezTo>
                    <a:pt x="208" y="47"/>
                    <a:pt x="208" y="47"/>
                    <a:pt x="208" y="47"/>
                  </a:cubicBezTo>
                  <a:cubicBezTo>
                    <a:pt x="207" y="47"/>
                    <a:pt x="207" y="47"/>
                    <a:pt x="207" y="47"/>
                  </a:cubicBezTo>
                  <a:cubicBezTo>
                    <a:pt x="207" y="47"/>
                    <a:pt x="207" y="47"/>
                    <a:pt x="207" y="47"/>
                  </a:cubicBezTo>
                  <a:cubicBezTo>
                    <a:pt x="206" y="47"/>
                    <a:pt x="206" y="47"/>
                    <a:pt x="206" y="47"/>
                  </a:cubicBezTo>
                  <a:cubicBezTo>
                    <a:pt x="205" y="47"/>
                    <a:pt x="205" y="47"/>
                    <a:pt x="205" y="47"/>
                  </a:cubicBezTo>
                  <a:cubicBezTo>
                    <a:pt x="204" y="47"/>
                    <a:pt x="204" y="47"/>
                    <a:pt x="204" y="47"/>
                  </a:cubicBezTo>
                  <a:cubicBezTo>
                    <a:pt x="204" y="46"/>
                    <a:pt x="204" y="46"/>
                    <a:pt x="204" y="46"/>
                  </a:cubicBezTo>
                  <a:cubicBezTo>
                    <a:pt x="204" y="46"/>
                    <a:pt x="204" y="46"/>
                    <a:pt x="204" y="46"/>
                  </a:cubicBezTo>
                  <a:cubicBezTo>
                    <a:pt x="204" y="45"/>
                    <a:pt x="204" y="45"/>
                    <a:pt x="204" y="45"/>
                  </a:cubicBezTo>
                  <a:cubicBezTo>
                    <a:pt x="203" y="44"/>
                    <a:pt x="203" y="44"/>
                    <a:pt x="203" y="44"/>
                  </a:cubicBezTo>
                  <a:cubicBezTo>
                    <a:pt x="202" y="44"/>
                    <a:pt x="202" y="44"/>
                    <a:pt x="202" y="44"/>
                  </a:cubicBezTo>
                  <a:cubicBezTo>
                    <a:pt x="202" y="43"/>
                    <a:pt x="202" y="43"/>
                    <a:pt x="202" y="43"/>
                  </a:cubicBezTo>
                  <a:cubicBezTo>
                    <a:pt x="202" y="42"/>
                    <a:pt x="202" y="42"/>
                    <a:pt x="202" y="42"/>
                  </a:cubicBezTo>
                  <a:close/>
                  <a:moveTo>
                    <a:pt x="201" y="40"/>
                  </a:moveTo>
                  <a:cubicBezTo>
                    <a:pt x="201" y="40"/>
                    <a:pt x="201" y="40"/>
                    <a:pt x="201" y="40"/>
                  </a:cubicBezTo>
                  <a:cubicBezTo>
                    <a:pt x="203" y="40"/>
                    <a:pt x="203" y="40"/>
                    <a:pt x="203" y="40"/>
                  </a:cubicBezTo>
                  <a:cubicBezTo>
                    <a:pt x="203" y="39"/>
                    <a:pt x="203" y="39"/>
                    <a:pt x="203" y="39"/>
                  </a:cubicBezTo>
                  <a:cubicBezTo>
                    <a:pt x="203" y="38"/>
                    <a:pt x="203" y="38"/>
                    <a:pt x="203" y="38"/>
                  </a:cubicBezTo>
                  <a:cubicBezTo>
                    <a:pt x="204" y="37"/>
                    <a:pt x="204" y="37"/>
                    <a:pt x="204" y="37"/>
                  </a:cubicBezTo>
                  <a:cubicBezTo>
                    <a:pt x="203" y="37"/>
                    <a:pt x="203" y="37"/>
                    <a:pt x="203" y="37"/>
                  </a:cubicBezTo>
                  <a:cubicBezTo>
                    <a:pt x="204" y="36"/>
                    <a:pt x="204" y="36"/>
                    <a:pt x="204" y="36"/>
                  </a:cubicBezTo>
                  <a:cubicBezTo>
                    <a:pt x="203" y="36"/>
                    <a:pt x="203" y="36"/>
                    <a:pt x="203" y="36"/>
                  </a:cubicBezTo>
                  <a:cubicBezTo>
                    <a:pt x="203" y="36"/>
                    <a:pt x="203" y="36"/>
                    <a:pt x="203" y="36"/>
                  </a:cubicBezTo>
                  <a:cubicBezTo>
                    <a:pt x="202" y="35"/>
                    <a:pt x="202" y="35"/>
                    <a:pt x="202" y="35"/>
                  </a:cubicBezTo>
                  <a:cubicBezTo>
                    <a:pt x="201" y="36"/>
                    <a:pt x="201" y="36"/>
                    <a:pt x="201" y="36"/>
                  </a:cubicBezTo>
                  <a:cubicBezTo>
                    <a:pt x="201" y="36"/>
                    <a:pt x="201" y="36"/>
                    <a:pt x="201" y="36"/>
                  </a:cubicBezTo>
                  <a:cubicBezTo>
                    <a:pt x="200" y="37"/>
                    <a:pt x="200" y="37"/>
                    <a:pt x="200" y="37"/>
                  </a:cubicBezTo>
                  <a:cubicBezTo>
                    <a:pt x="200" y="38"/>
                    <a:pt x="200" y="38"/>
                    <a:pt x="200" y="38"/>
                  </a:cubicBezTo>
                  <a:cubicBezTo>
                    <a:pt x="200" y="38"/>
                    <a:pt x="200" y="38"/>
                    <a:pt x="200" y="38"/>
                  </a:cubicBezTo>
                  <a:cubicBezTo>
                    <a:pt x="201" y="40"/>
                    <a:pt x="201" y="40"/>
                    <a:pt x="201" y="40"/>
                  </a:cubicBezTo>
                  <a:close/>
                  <a:moveTo>
                    <a:pt x="276" y="99"/>
                  </a:moveTo>
                  <a:cubicBezTo>
                    <a:pt x="277" y="99"/>
                    <a:pt x="277" y="99"/>
                    <a:pt x="277" y="99"/>
                  </a:cubicBezTo>
                  <a:cubicBezTo>
                    <a:pt x="277" y="99"/>
                    <a:pt x="277" y="99"/>
                    <a:pt x="277" y="99"/>
                  </a:cubicBezTo>
                  <a:cubicBezTo>
                    <a:pt x="278" y="99"/>
                    <a:pt x="278" y="99"/>
                    <a:pt x="278" y="99"/>
                  </a:cubicBezTo>
                  <a:cubicBezTo>
                    <a:pt x="278" y="99"/>
                    <a:pt x="278" y="99"/>
                    <a:pt x="278" y="99"/>
                  </a:cubicBezTo>
                  <a:cubicBezTo>
                    <a:pt x="279" y="100"/>
                    <a:pt x="279" y="100"/>
                    <a:pt x="279" y="100"/>
                  </a:cubicBezTo>
                  <a:cubicBezTo>
                    <a:pt x="279" y="100"/>
                    <a:pt x="279" y="100"/>
                    <a:pt x="279" y="100"/>
                  </a:cubicBezTo>
                  <a:cubicBezTo>
                    <a:pt x="281" y="99"/>
                    <a:pt x="281" y="99"/>
                    <a:pt x="281" y="99"/>
                  </a:cubicBezTo>
                  <a:cubicBezTo>
                    <a:pt x="282" y="99"/>
                    <a:pt x="282" y="99"/>
                    <a:pt x="282" y="99"/>
                  </a:cubicBezTo>
                  <a:cubicBezTo>
                    <a:pt x="283" y="99"/>
                    <a:pt x="283" y="99"/>
                    <a:pt x="283" y="99"/>
                  </a:cubicBezTo>
                  <a:cubicBezTo>
                    <a:pt x="284" y="99"/>
                    <a:pt x="284" y="99"/>
                    <a:pt x="284" y="99"/>
                  </a:cubicBezTo>
                  <a:cubicBezTo>
                    <a:pt x="284" y="100"/>
                    <a:pt x="284" y="100"/>
                    <a:pt x="284" y="100"/>
                  </a:cubicBezTo>
                  <a:cubicBezTo>
                    <a:pt x="285" y="99"/>
                    <a:pt x="285" y="99"/>
                    <a:pt x="285" y="99"/>
                  </a:cubicBezTo>
                  <a:cubicBezTo>
                    <a:pt x="285" y="99"/>
                    <a:pt x="285" y="99"/>
                    <a:pt x="285" y="99"/>
                  </a:cubicBezTo>
                  <a:cubicBezTo>
                    <a:pt x="285" y="98"/>
                    <a:pt x="285" y="98"/>
                    <a:pt x="285" y="98"/>
                  </a:cubicBezTo>
                  <a:cubicBezTo>
                    <a:pt x="286" y="98"/>
                    <a:pt x="286" y="98"/>
                    <a:pt x="286" y="98"/>
                  </a:cubicBezTo>
                  <a:cubicBezTo>
                    <a:pt x="286" y="97"/>
                    <a:pt x="286" y="97"/>
                    <a:pt x="286" y="97"/>
                  </a:cubicBezTo>
                  <a:cubicBezTo>
                    <a:pt x="285" y="96"/>
                    <a:pt x="285" y="96"/>
                    <a:pt x="285" y="96"/>
                  </a:cubicBezTo>
                  <a:cubicBezTo>
                    <a:pt x="285" y="95"/>
                    <a:pt x="285" y="95"/>
                    <a:pt x="285" y="95"/>
                  </a:cubicBezTo>
                  <a:cubicBezTo>
                    <a:pt x="286" y="96"/>
                    <a:pt x="286" y="96"/>
                    <a:pt x="286" y="96"/>
                  </a:cubicBezTo>
                  <a:cubicBezTo>
                    <a:pt x="286" y="96"/>
                    <a:pt x="286" y="96"/>
                    <a:pt x="286" y="96"/>
                  </a:cubicBezTo>
                  <a:cubicBezTo>
                    <a:pt x="287" y="97"/>
                    <a:pt x="287" y="97"/>
                    <a:pt x="287" y="97"/>
                  </a:cubicBezTo>
                  <a:cubicBezTo>
                    <a:pt x="287" y="97"/>
                    <a:pt x="287" y="97"/>
                    <a:pt x="287" y="97"/>
                  </a:cubicBezTo>
                  <a:cubicBezTo>
                    <a:pt x="288" y="97"/>
                    <a:pt x="288" y="97"/>
                    <a:pt x="288" y="97"/>
                  </a:cubicBezTo>
                  <a:cubicBezTo>
                    <a:pt x="288" y="97"/>
                    <a:pt x="288" y="97"/>
                    <a:pt x="288" y="97"/>
                  </a:cubicBezTo>
                  <a:cubicBezTo>
                    <a:pt x="289" y="97"/>
                    <a:pt x="289" y="97"/>
                    <a:pt x="289" y="97"/>
                  </a:cubicBezTo>
                  <a:cubicBezTo>
                    <a:pt x="289" y="97"/>
                    <a:pt x="289" y="97"/>
                    <a:pt x="289" y="97"/>
                  </a:cubicBezTo>
                  <a:cubicBezTo>
                    <a:pt x="289" y="96"/>
                    <a:pt x="289" y="96"/>
                    <a:pt x="289" y="96"/>
                  </a:cubicBezTo>
                  <a:cubicBezTo>
                    <a:pt x="289" y="95"/>
                    <a:pt x="289" y="95"/>
                    <a:pt x="289" y="95"/>
                  </a:cubicBezTo>
                  <a:cubicBezTo>
                    <a:pt x="288" y="95"/>
                    <a:pt x="288" y="95"/>
                    <a:pt x="288" y="95"/>
                  </a:cubicBezTo>
                  <a:cubicBezTo>
                    <a:pt x="287" y="95"/>
                    <a:pt x="287" y="95"/>
                    <a:pt x="287" y="95"/>
                  </a:cubicBezTo>
                  <a:cubicBezTo>
                    <a:pt x="286" y="95"/>
                    <a:pt x="286" y="95"/>
                    <a:pt x="286" y="95"/>
                  </a:cubicBezTo>
                  <a:cubicBezTo>
                    <a:pt x="286" y="95"/>
                    <a:pt x="286" y="95"/>
                    <a:pt x="286" y="95"/>
                  </a:cubicBezTo>
                  <a:cubicBezTo>
                    <a:pt x="286" y="94"/>
                    <a:pt x="286" y="94"/>
                    <a:pt x="286" y="94"/>
                  </a:cubicBezTo>
                  <a:cubicBezTo>
                    <a:pt x="287" y="94"/>
                    <a:pt x="287" y="94"/>
                    <a:pt x="287" y="94"/>
                  </a:cubicBezTo>
                  <a:cubicBezTo>
                    <a:pt x="288" y="94"/>
                    <a:pt x="288" y="94"/>
                    <a:pt x="288" y="94"/>
                  </a:cubicBezTo>
                  <a:cubicBezTo>
                    <a:pt x="288" y="93"/>
                    <a:pt x="288" y="93"/>
                    <a:pt x="288" y="93"/>
                  </a:cubicBezTo>
                  <a:cubicBezTo>
                    <a:pt x="289" y="94"/>
                    <a:pt x="289" y="94"/>
                    <a:pt x="289" y="94"/>
                  </a:cubicBezTo>
                  <a:cubicBezTo>
                    <a:pt x="289" y="94"/>
                    <a:pt x="289" y="94"/>
                    <a:pt x="289" y="94"/>
                  </a:cubicBezTo>
                  <a:cubicBezTo>
                    <a:pt x="290" y="93"/>
                    <a:pt x="290" y="93"/>
                    <a:pt x="290" y="93"/>
                  </a:cubicBezTo>
                  <a:cubicBezTo>
                    <a:pt x="290" y="93"/>
                    <a:pt x="290" y="93"/>
                    <a:pt x="290" y="93"/>
                  </a:cubicBezTo>
                  <a:cubicBezTo>
                    <a:pt x="290" y="92"/>
                    <a:pt x="290" y="92"/>
                    <a:pt x="290" y="92"/>
                  </a:cubicBezTo>
                  <a:cubicBezTo>
                    <a:pt x="290" y="91"/>
                    <a:pt x="290" y="91"/>
                    <a:pt x="290" y="91"/>
                  </a:cubicBezTo>
                  <a:cubicBezTo>
                    <a:pt x="290" y="91"/>
                    <a:pt x="290" y="91"/>
                    <a:pt x="290" y="91"/>
                  </a:cubicBezTo>
                  <a:cubicBezTo>
                    <a:pt x="291" y="91"/>
                    <a:pt x="291" y="91"/>
                    <a:pt x="291" y="91"/>
                  </a:cubicBezTo>
                  <a:cubicBezTo>
                    <a:pt x="289" y="91"/>
                    <a:pt x="289" y="91"/>
                    <a:pt x="289" y="91"/>
                  </a:cubicBezTo>
                  <a:cubicBezTo>
                    <a:pt x="289" y="91"/>
                    <a:pt x="289" y="91"/>
                    <a:pt x="289" y="91"/>
                  </a:cubicBezTo>
                  <a:cubicBezTo>
                    <a:pt x="289" y="90"/>
                    <a:pt x="289" y="90"/>
                    <a:pt x="289" y="90"/>
                  </a:cubicBezTo>
                  <a:cubicBezTo>
                    <a:pt x="289" y="90"/>
                    <a:pt x="289" y="90"/>
                    <a:pt x="289" y="90"/>
                  </a:cubicBezTo>
                  <a:cubicBezTo>
                    <a:pt x="290" y="89"/>
                    <a:pt x="290" y="89"/>
                    <a:pt x="290" y="89"/>
                  </a:cubicBezTo>
                  <a:cubicBezTo>
                    <a:pt x="289" y="89"/>
                    <a:pt x="289" y="89"/>
                    <a:pt x="289" y="89"/>
                  </a:cubicBezTo>
                  <a:cubicBezTo>
                    <a:pt x="287" y="89"/>
                    <a:pt x="287" y="89"/>
                    <a:pt x="287" y="89"/>
                  </a:cubicBezTo>
                  <a:cubicBezTo>
                    <a:pt x="287" y="88"/>
                    <a:pt x="287" y="88"/>
                    <a:pt x="287" y="88"/>
                  </a:cubicBezTo>
                  <a:cubicBezTo>
                    <a:pt x="287" y="88"/>
                    <a:pt x="287" y="88"/>
                    <a:pt x="287" y="88"/>
                  </a:cubicBezTo>
                  <a:cubicBezTo>
                    <a:pt x="287" y="88"/>
                    <a:pt x="287" y="88"/>
                    <a:pt x="287" y="88"/>
                  </a:cubicBezTo>
                  <a:cubicBezTo>
                    <a:pt x="287" y="87"/>
                    <a:pt x="287" y="87"/>
                    <a:pt x="287" y="87"/>
                  </a:cubicBezTo>
                  <a:cubicBezTo>
                    <a:pt x="286" y="86"/>
                    <a:pt x="286" y="86"/>
                    <a:pt x="286" y="86"/>
                  </a:cubicBezTo>
                  <a:cubicBezTo>
                    <a:pt x="285" y="86"/>
                    <a:pt x="285" y="86"/>
                    <a:pt x="285" y="86"/>
                  </a:cubicBezTo>
                  <a:cubicBezTo>
                    <a:pt x="284" y="86"/>
                    <a:pt x="284" y="86"/>
                    <a:pt x="284" y="86"/>
                  </a:cubicBezTo>
                  <a:cubicBezTo>
                    <a:pt x="283" y="86"/>
                    <a:pt x="283" y="86"/>
                    <a:pt x="283" y="86"/>
                  </a:cubicBezTo>
                  <a:cubicBezTo>
                    <a:pt x="282" y="87"/>
                    <a:pt x="282" y="87"/>
                    <a:pt x="282" y="87"/>
                  </a:cubicBezTo>
                  <a:cubicBezTo>
                    <a:pt x="280" y="86"/>
                    <a:pt x="280" y="86"/>
                    <a:pt x="280" y="86"/>
                  </a:cubicBezTo>
                  <a:cubicBezTo>
                    <a:pt x="280" y="85"/>
                    <a:pt x="280" y="85"/>
                    <a:pt x="280" y="85"/>
                  </a:cubicBezTo>
                  <a:cubicBezTo>
                    <a:pt x="279" y="85"/>
                    <a:pt x="279" y="85"/>
                    <a:pt x="279" y="85"/>
                  </a:cubicBezTo>
                  <a:cubicBezTo>
                    <a:pt x="279" y="85"/>
                    <a:pt x="279" y="85"/>
                    <a:pt x="279" y="85"/>
                  </a:cubicBezTo>
                  <a:cubicBezTo>
                    <a:pt x="278" y="85"/>
                    <a:pt x="278" y="85"/>
                    <a:pt x="278" y="85"/>
                  </a:cubicBezTo>
                  <a:cubicBezTo>
                    <a:pt x="278" y="85"/>
                    <a:pt x="278" y="85"/>
                    <a:pt x="278" y="85"/>
                  </a:cubicBezTo>
                  <a:cubicBezTo>
                    <a:pt x="277" y="85"/>
                    <a:pt x="277" y="85"/>
                    <a:pt x="277" y="85"/>
                  </a:cubicBezTo>
                  <a:cubicBezTo>
                    <a:pt x="276" y="86"/>
                    <a:pt x="276" y="86"/>
                    <a:pt x="276" y="86"/>
                  </a:cubicBezTo>
                  <a:cubicBezTo>
                    <a:pt x="276" y="86"/>
                    <a:pt x="276" y="86"/>
                    <a:pt x="276" y="86"/>
                  </a:cubicBezTo>
                  <a:cubicBezTo>
                    <a:pt x="275" y="85"/>
                    <a:pt x="275" y="85"/>
                    <a:pt x="275" y="85"/>
                  </a:cubicBezTo>
                  <a:cubicBezTo>
                    <a:pt x="274" y="86"/>
                    <a:pt x="274" y="86"/>
                    <a:pt x="274" y="86"/>
                  </a:cubicBezTo>
                  <a:cubicBezTo>
                    <a:pt x="273" y="86"/>
                    <a:pt x="273" y="86"/>
                    <a:pt x="273" y="86"/>
                  </a:cubicBezTo>
                  <a:cubicBezTo>
                    <a:pt x="273" y="86"/>
                    <a:pt x="273" y="86"/>
                    <a:pt x="273" y="86"/>
                  </a:cubicBezTo>
                  <a:cubicBezTo>
                    <a:pt x="273" y="87"/>
                    <a:pt x="273" y="87"/>
                    <a:pt x="273" y="87"/>
                  </a:cubicBezTo>
                  <a:cubicBezTo>
                    <a:pt x="273" y="86"/>
                    <a:pt x="273" y="86"/>
                    <a:pt x="273" y="86"/>
                  </a:cubicBezTo>
                  <a:cubicBezTo>
                    <a:pt x="273" y="86"/>
                    <a:pt x="273" y="86"/>
                    <a:pt x="273" y="86"/>
                  </a:cubicBezTo>
                  <a:cubicBezTo>
                    <a:pt x="272" y="86"/>
                    <a:pt x="272" y="86"/>
                    <a:pt x="272" y="86"/>
                  </a:cubicBezTo>
                  <a:cubicBezTo>
                    <a:pt x="270" y="86"/>
                    <a:pt x="270" y="86"/>
                    <a:pt x="270" y="86"/>
                  </a:cubicBezTo>
                  <a:cubicBezTo>
                    <a:pt x="270" y="86"/>
                    <a:pt x="270" y="86"/>
                    <a:pt x="270" y="86"/>
                  </a:cubicBezTo>
                  <a:cubicBezTo>
                    <a:pt x="270" y="86"/>
                    <a:pt x="270" y="86"/>
                    <a:pt x="270" y="86"/>
                  </a:cubicBezTo>
                  <a:cubicBezTo>
                    <a:pt x="270" y="87"/>
                    <a:pt x="270" y="87"/>
                    <a:pt x="270" y="87"/>
                  </a:cubicBezTo>
                  <a:cubicBezTo>
                    <a:pt x="271" y="88"/>
                    <a:pt x="271" y="88"/>
                    <a:pt x="271" y="88"/>
                  </a:cubicBezTo>
                  <a:cubicBezTo>
                    <a:pt x="270" y="87"/>
                    <a:pt x="270" y="87"/>
                    <a:pt x="270" y="87"/>
                  </a:cubicBezTo>
                  <a:cubicBezTo>
                    <a:pt x="270" y="87"/>
                    <a:pt x="270" y="87"/>
                    <a:pt x="270" y="87"/>
                  </a:cubicBezTo>
                  <a:cubicBezTo>
                    <a:pt x="269" y="87"/>
                    <a:pt x="269" y="87"/>
                    <a:pt x="269" y="87"/>
                  </a:cubicBezTo>
                  <a:cubicBezTo>
                    <a:pt x="268" y="87"/>
                    <a:pt x="268" y="87"/>
                    <a:pt x="268" y="87"/>
                  </a:cubicBezTo>
                  <a:cubicBezTo>
                    <a:pt x="267" y="87"/>
                    <a:pt x="267" y="87"/>
                    <a:pt x="267" y="87"/>
                  </a:cubicBezTo>
                  <a:cubicBezTo>
                    <a:pt x="268" y="86"/>
                    <a:pt x="268" y="86"/>
                    <a:pt x="268" y="86"/>
                  </a:cubicBezTo>
                  <a:cubicBezTo>
                    <a:pt x="268" y="86"/>
                    <a:pt x="268" y="86"/>
                    <a:pt x="268" y="86"/>
                  </a:cubicBezTo>
                  <a:cubicBezTo>
                    <a:pt x="267" y="85"/>
                    <a:pt x="267" y="85"/>
                    <a:pt x="267" y="85"/>
                  </a:cubicBezTo>
                  <a:cubicBezTo>
                    <a:pt x="267" y="84"/>
                    <a:pt x="267" y="84"/>
                    <a:pt x="267" y="84"/>
                  </a:cubicBezTo>
                  <a:cubicBezTo>
                    <a:pt x="267" y="84"/>
                    <a:pt x="267" y="84"/>
                    <a:pt x="267" y="84"/>
                  </a:cubicBezTo>
                  <a:cubicBezTo>
                    <a:pt x="266" y="84"/>
                    <a:pt x="266" y="84"/>
                    <a:pt x="266" y="84"/>
                  </a:cubicBezTo>
                  <a:cubicBezTo>
                    <a:pt x="266" y="85"/>
                    <a:pt x="266" y="85"/>
                    <a:pt x="266" y="85"/>
                  </a:cubicBezTo>
                  <a:cubicBezTo>
                    <a:pt x="266" y="85"/>
                    <a:pt x="266" y="85"/>
                    <a:pt x="266" y="85"/>
                  </a:cubicBezTo>
                  <a:cubicBezTo>
                    <a:pt x="265" y="85"/>
                    <a:pt x="265" y="85"/>
                    <a:pt x="265" y="85"/>
                  </a:cubicBezTo>
                  <a:cubicBezTo>
                    <a:pt x="266" y="85"/>
                    <a:pt x="266" y="85"/>
                    <a:pt x="266" y="85"/>
                  </a:cubicBezTo>
                  <a:cubicBezTo>
                    <a:pt x="266" y="84"/>
                    <a:pt x="266" y="84"/>
                    <a:pt x="266" y="84"/>
                  </a:cubicBezTo>
                  <a:cubicBezTo>
                    <a:pt x="265" y="84"/>
                    <a:pt x="265" y="84"/>
                    <a:pt x="265" y="84"/>
                  </a:cubicBezTo>
                  <a:cubicBezTo>
                    <a:pt x="264" y="84"/>
                    <a:pt x="264" y="84"/>
                    <a:pt x="264" y="84"/>
                  </a:cubicBezTo>
                  <a:cubicBezTo>
                    <a:pt x="264" y="84"/>
                    <a:pt x="264" y="84"/>
                    <a:pt x="264" y="84"/>
                  </a:cubicBezTo>
                  <a:cubicBezTo>
                    <a:pt x="264" y="84"/>
                    <a:pt x="264" y="84"/>
                    <a:pt x="264" y="84"/>
                  </a:cubicBezTo>
                  <a:cubicBezTo>
                    <a:pt x="264" y="83"/>
                    <a:pt x="264" y="83"/>
                    <a:pt x="264" y="83"/>
                  </a:cubicBezTo>
                  <a:cubicBezTo>
                    <a:pt x="264" y="82"/>
                    <a:pt x="264" y="82"/>
                    <a:pt x="264" y="82"/>
                  </a:cubicBezTo>
                  <a:cubicBezTo>
                    <a:pt x="263" y="83"/>
                    <a:pt x="263" y="83"/>
                    <a:pt x="263" y="83"/>
                  </a:cubicBezTo>
                  <a:cubicBezTo>
                    <a:pt x="262" y="84"/>
                    <a:pt x="262" y="84"/>
                    <a:pt x="262" y="84"/>
                  </a:cubicBezTo>
                  <a:cubicBezTo>
                    <a:pt x="262" y="85"/>
                    <a:pt x="262" y="85"/>
                    <a:pt x="262" y="85"/>
                  </a:cubicBezTo>
                  <a:cubicBezTo>
                    <a:pt x="261" y="85"/>
                    <a:pt x="261" y="85"/>
                    <a:pt x="261" y="85"/>
                  </a:cubicBezTo>
                  <a:cubicBezTo>
                    <a:pt x="261" y="84"/>
                    <a:pt x="261" y="84"/>
                    <a:pt x="261" y="84"/>
                  </a:cubicBezTo>
                  <a:cubicBezTo>
                    <a:pt x="261" y="83"/>
                    <a:pt x="261" y="83"/>
                    <a:pt x="261" y="83"/>
                  </a:cubicBezTo>
                  <a:cubicBezTo>
                    <a:pt x="261" y="83"/>
                    <a:pt x="261" y="83"/>
                    <a:pt x="261" y="83"/>
                  </a:cubicBezTo>
                  <a:cubicBezTo>
                    <a:pt x="262" y="82"/>
                    <a:pt x="262" y="82"/>
                    <a:pt x="262" y="82"/>
                  </a:cubicBezTo>
                  <a:cubicBezTo>
                    <a:pt x="261" y="81"/>
                    <a:pt x="261" y="81"/>
                    <a:pt x="261" y="81"/>
                  </a:cubicBezTo>
                  <a:cubicBezTo>
                    <a:pt x="260" y="81"/>
                    <a:pt x="260" y="81"/>
                    <a:pt x="260" y="81"/>
                  </a:cubicBezTo>
                  <a:cubicBezTo>
                    <a:pt x="260" y="81"/>
                    <a:pt x="260" y="81"/>
                    <a:pt x="260" y="81"/>
                  </a:cubicBezTo>
                  <a:cubicBezTo>
                    <a:pt x="261" y="81"/>
                    <a:pt x="261" y="81"/>
                    <a:pt x="261" y="81"/>
                  </a:cubicBezTo>
                  <a:cubicBezTo>
                    <a:pt x="261" y="80"/>
                    <a:pt x="261" y="80"/>
                    <a:pt x="261" y="80"/>
                  </a:cubicBezTo>
                  <a:cubicBezTo>
                    <a:pt x="261" y="79"/>
                    <a:pt x="261" y="79"/>
                    <a:pt x="261" y="79"/>
                  </a:cubicBezTo>
                  <a:cubicBezTo>
                    <a:pt x="261" y="79"/>
                    <a:pt x="261" y="79"/>
                    <a:pt x="261" y="79"/>
                  </a:cubicBezTo>
                  <a:cubicBezTo>
                    <a:pt x="260" y="79"/>
                    <a:pt x="260" y="79"/>
                    <a:pt x="260" y="79"/>
                  </a:cubicBezTo>
                  <a:cubicBezTo>
                    <a:pt x="260" y="79"/>
                    <a:pt x="260" y="79"/>
                    <a:pt x="260" y="79"/>
                  </a:cubicBezTo>
                  <a:cubicBezTo>
                    <a:pt x="259" y="79"/>
                    <a:pt x="259" y="79"/>
                    <a:pt x="259" y="79"/>
                  </a:cubicBezTo>
                  <a:cubicBezTo>
                    <a:pt x="259" y="79"/>
                    <a:pt x="259" y="79"/>
                    <a:pt x="259" y="79"/>
                  </a:cubicBezTo>
                  <a:cubicBezTo>
                    <a:pt x="259" y="79"/>
                    <a:pt x="259" y="79"/>
                    <a:pt x="259" y="79"/>
                  </a:cubicBezTo>
                  <a:cubicBezTo>
                    <a:pt x="258" y="79"/>
                    <a:pt x="258" y="79"/>
                    <a:pt x="258" y="79"/>
                  </a:cubicBezTo>
                  <a:cubicBezTo>
                    <a:pt x="258" y="79"/>
                    <a:pt x="258" y="79"/>
                    <a:pt x="258" y="79"/>
                  </a:cubicBezTo>
                  <a:cubicBezTo>
                    <a:pt x="257" y="79"/>
                    <a:pt x="257" y="79"/>
                    <a:pt x="257" y="79"/>
                  </a:cubicBezTo>
                  <a:cubicBezTo>
                    <a:pt x="257" y="79"/>
                    <a:pt x="257" y="79"/>
                    <a:pt x="257" y="79"/>
                  </a:cubicBezTo>
                  <a:cubicBezTo>
                    <a:pt x="257" y="79"/>
                    <a:pt x="257" y="79"/>
                    <a:pt x="257" y="79"/>
                  </a:cubicBezTo>
                  <a:cubicBezTo>
                    <a:pt x="258" y="78"/>
                    <a:pt x="258" y="78"/>
                    <a:pt x="258" y="78"/>
                  </a:cubicBezTo>
                  <a:cubicBezTo>
                    <a:pt x="258" y="77"/>
                    <a:pt x="258" y="77"/>
                    <a:pt x="258" y="77"/>
                  </a:cubicBezTo>
                  <a:cubicBezTo>
                    <a:pt x="259" y="77"/>
                    <a:pt x="259" y="77"/>
                    <a:pt x="259" y="77"/>
                  </a:cubicBezTo>
                  <a:cubicBezTo>
                    <a:pt x="259" y="78"/>
                    <a:pt x="259" y="78"/>
                    <a:pt x="259" y="78"/>
                  </a:cubicBezTo>
                  <a:cubicBezTo>
                    <a:pt x="261" y="78"/>
                    <a:pt x="261" y="78"/>
                    <a:pt x="261" y="78"/>
                  </a:cubicBezTo>
                  <a:cubicBezTo>
                    <a:pt x="260" y="78"/>
                    <a:pt x="260" y="78"/>
                    <a:pt x="260" y="78"/>
                  </a:cubicBezTo>
                  <a:cubicBezTo>
                    <a:pt x="260" y="77"/>
                    <a:pt x="260" y="77"/>
                    <a:pt x="260" y="77"/>
                  </a:cubicBezTo>
                  <a:cubicBezTo>
                    <a:pt x="259" y="77"/>
                    <a:pt x="259" y="77"/>
                    <a:pt x="259" y="77"/>
                  </a:cubicBezTo>
                  <a:cubicBezTo>
                    <a:pt x="259" y="77"/>
                    <a:pt x="259" y="77"/>
                    <a:pt x="259" y="77"/>
                  </a:cubicBezTo>
                  <a:cubicBezTo>
                    <a:pt x="258" y="76"/>
                    <a:pt x="258" y="76"/>
                    <a:pt x="258" y="76"/>
                  </a:cubicBezTo>
                  <a:cubicBezTo>
                    <a:pt x="257" y="75"/>
                    <a:pt x="257" y="75"/>
                    <a:pt x="257" y="75"/>
                  </a:cubicBezTo>
                  <a:cubicBezTo>
                    <a:pt x="258" y="75"/>
                    <a:pt x="258" y="75"/>
                    <a:pt x="258" y="75"/>
                  </a:cubicBezTo>
                  <a:cubicBezTo>
                    <a:pt x="258" y="75"/>
                    <a:pt x="258" y="75"/>
                    <a:pt x="258" y="75"/>
                  </a:cubicBezTo>
                  <a:cubicBezTo>
                    <a:pt x="258" y="75"/>
                    <a:pt x="258" y="75"/>
                    <a:pt x="258" y="75"/>
                  </a:cubicBezTo>
                  <a:cubicBezTo>
                    <a:pt x="259" y="75"/>
                    <a:pt x="259" y="75"/>
                    <a:pt x="259" y="75"/>
                  </a:cubicBezTo>
                  <a:cubicBezTo>
                    <a:pt x="260" y="76"/>
                    <a:pt x="260" y="76"/>
                    <a:pt x="260" y="76"/>
                  </a:cubicBezTo>
                  <a:cubicBezTo>
                    <a:pt x="261" y="76"/>
                    <a:pt x="261" y="76"/>
                    <a:pt x="261" y="76"/>
                  </a:cubicBezTo>
                  <a:cubicBezTo>
                    <a:pt x="261" y="77"/>
                    <a:pt x="261" y="77"/>
                    <a:pt x="261" y="77"/>
                  </a:cubicBezTo>
                  <a:cubicBezTo>
                    <a:pt x="262" y="77"/>
                    <a:pt x="262" y="77"/>
                    <a:pt x="262" y="77"/>
                  </a:cubicBezTo>
                  <a:cubicBezTo>
                    <a:pt x="262" y="77"/>
                    <a:pt x="262" y="77"/>
                    <a:pt x="262" y="77"/>
                  </a:cubicBezTo>
                  <a:cubicBezTo>
                    <a:pt x="264" y="77"/>
                    <a:pt x="264" y="77"/>
                    <a:pt x="264" y="77"/>
                  </a:cubicBezTo>
                  <a:cubicBezTo>
                    <a:pt x="265" y="77"/>
                    <a:pt x="265" y="77"/>
                    <a:pt x="265" y="77"/>
                  </a:cubicBezTo>
                  <a:cubicBezTo>
                    <a:pt x="265" y="77"/>
                    <a:pt x="265" y="77"/>
                    <a:pt x="265" y="77"/>
                  </a:cubicBezTo>
                  <a:cubicBezTo>
                    <a:pt x="265" y="76"/>
                    <a:pt x="265" y="76"/>
                    <a:pt x="265" y="76"/>
                  </a:cubicBezTo>
                  <a:cubicBezTo>
                    <a:pt x="263" y="75"/>
                    <a:pt x="263" y="75"/>
                    <a:pt x="263" y="75"/>
                  </a:cubicBezTo>
                  <a:cubicBezTo>
                    <a:pt x="262" y="74"/>
                    <a:pt x="262" y="74"/>
                    <a:pt x="262" y="74"/>
                  </a:cubicBezTo>
                  <a:cubicBezTo>
                    <a:pt x="262" y="74"/>
                    <a:pt x="262" y="74"/>
                    <a:pt x="262" y="74"/>
                  </a:cubicBezTo>
                  <a:cubicBezTo>
                    <a:pt x="261" y="73"/>
                    <a:pt x="261" y="73"/>
                    <a:pt x="261" y="73"/>
                  </a:cubicBezTo>
                  <a:cubicBezTo>
                    <a:pt x="261" y="73"/>
                    <a:pt x="261" y="73"/>
                    <a:pt x="261" y="73"/>
                  </a:cubicBezTo>
                  <a:cubicBezTo>
                    <a:pt x="260" y="73"/>
                    <a:pt x="260" y="73"/>
                    <a:pt x="260" y="73"/>
                  </a:cubicBezTo>
                  <a:cubicBezTo>
                    <a:pt x="260" y="72"/>
                    <a:pt x="260" y="72"/>
                    <a:pt x="260" y="72"/>
                  </a:cubicBezTo>
                  <a:cubicBezTo>
                    <a:pt x="260" y="72"/>
                    <a:pt x="260" y="72"/>
                    <a:pt x="260" y="72"/>
                  </a:cubicBezTo>
                  <a:cubicBezTo>
                    <a:pt x="261" y="72"/>
                    <a:pt x="261" y="72"/>
                    <a:pt x="261" y="72"/>
                  </a:cubicBezTo>
                  <a:cubicBezTo>
                    <a:pt x="261" y="73"/>
                    <a:pt x="261" y="73"/>
                    <a:pt x="261" y="73"/>
                  </a:cubicBezTo>
                  <a:cubicBezTo>
                    <a:pt x="262" y="73"/>
                    <a:pt x="262" y="73"/>
                    <a:pt x="262" y="73"/>
                  </a:cubicBezTo>
                  <a:cubicBezTo>
                    <a:pt x="262" y="73"/>
                    <a:pt x="262" y="73"/>
                    <a:pt x="262" y="73"/>
                  </a:cubicBezTo>
                  <a:cubicBezTo>
                    <a:pt x="263" y="73"/>
                    <a:pt x="263" y="73"/>
                    <a:pt x="263" y="73"/>
                  </a:cubicBezTo>
                  <a:cubicBezTo>
                    <a:pt x="263" y="73"/>
                    <a:pt x="263" y="73"/>
                    <a:pt x="263" y="73"/>
                  </a:cubicBezTo>
                  <a:cubicBezTo>
                    <a:pt x="263" y="71"/>
                    <a:pt x="263" y="71"/>
                    <a:pt x="263" y="71"/>
                  </a:cubicBezTo>
                  <a:cubicBezTo>
                    <a:pt x="262" y="70"/>
                    <a:pt x="262" y="70"/>
                    <a:pt x="262" y="70"/>
                  </a:cubicBezTo>
                  <a:cubicBezTo>
                    <a:pt x="261" y="70"/>
                    <a:pt x="261" y="70"/>
                    <a:pt x="261" y="70"/>
                  </a:cubicBezTo>
                  <a:cubicBezTo>
                    <a:pt x="261" y="70"/>
                    <a:pt x="261" y="70"/>
                    <a:pt x="261" y="70"/>
                  </a:cubicBezTo>
                  <a:cubicBezTo>
                    <a:pt x="260" y="70"/>
                    <a:pt x="260" y="70"/>
                    <a:pt x="260" y="70"/>
                  </a:cubicBezTo>
                  <a:cubicBezTo>
                    <a:pt x="259" y="71"/>
                    <a:pt x="259" y="71"/>
                    <a:pt x="259" y="71"/>
                  </a:cubicBezTo>
                  <a:cubicBezTo>
                    <a:pt x="258" y="71"/>
                    <a:pt x="258" y="71"/>
                    <a:pt x="258" y="71"/>
                  </a:cubicBezTo>
                  <a:cubicBezTo>
                    <a:pt x="257" y="70"/>
                    <a:pt x="257" y="70"/>
                    <a:pt x="257" y="70"/>
                  </a:cubicBezTo>
                  <a:cubicBezTo>
                    <a:pt x="257" y="70"/>
                    <a:pt x="257" y="70"/>
                    <a:pt x="257" y="70"/>
                  </a:cubicBezTo>
                  <a:cubicBezTo>
                    <a:pt x="256" y="70"/>
                    <a:pt x="256" y="70"/>
                    <a:pt x="256" y="70"/>
                  </a:cubicBezTo>
                  <a:cubicBezTo>
                    <a:pt x="255" y="71"/>
                    <a:pt x="255" y="71"/>
                    <a:pt x="255" y="71"/>
                  </a:cubicBezTo>
                  <a:cubicBezTo>
                    <a:pt x="254" y="71"/>
                    <a:pt x="254" y="71"/>
                    <a:pt x="254" y="71"/>
                  </a:cubicBezTo>
                  <a:cubicBezTo>
                    <a:pt x="254" y="72"/>
                    <a:pt x="254" y="72"/>
                    <a:pt x="254" y="72"/>
                  </a:cubicBezTo>
                  <a:cubicBezTo>
                    <a:pt x="253" y="72"/>
                    <a:pt x="253" y="72"/>
                    <a:pt x="253" y="72"/>
                  </a:cubicBezTo>
                  <a:cubicBezTo>
                    <a:pt x="253" y="72"/>
                    <a:pt x="253" y="72"/>
                    <a:pt x="253" y="72"/>
                  </a:cubicBezTo>
                  <a:cubicBezTo>
                    <a:pt x="254" y="71"/>
                    <a:pt x="254" y="71"/>
                    <a:pt x="254" y="71"/>
                  </a:cubicBezTo>
                  <a:cubicBezTo>
                    <a:pt x="254" y="71"/>
                    <a:pt x="254" y="71"/>
                    <a:pt x="254" y="71"/>
                  </a:cubicBezTo>
                  <a:cubicBezTo>
                    <a:pt x="256" y="69"/>
                    <a:pt x="256" y="69"/>
                    <a:pt x="256" y="69"/>
                  </a:cubicBezTo>
                  <a:cubicBezTo>
                    <a:pt x="256" y="69"/>
                    <a:pt x="256" y="69"/>
                    <a:pt x="256" y="69"/>
                  </a:cubicBezTo>
                  <a:cubicBezTo>
                    <a:pt x="256" y="68"/>
                    <a:pt x="256" y="68"/>
                    <a:pt x="256" y="68"/>
                  </a:cubicBezTo>
                  <a:cubicBezTo>
                    <a:pt x="256" y="66"/>
                    <a:pt x="256" y="66"/>
                    <a:pt x="256" y="66"/>
                  </a:cubicBezTo>
                  <a:cubicBezTo>
                    <a:pt x="256" y="66"/>
                    <a:pt x="256" y="66"/>
                    <a:pt x="256" y="66"/>
                  </a:cubicBezTo>
                  <a:cubicBezTo>
                    <a:pt x="255" y="65"/>
                    <a:pt x="255" y="65"/>
                    <a:pt x="255" y="65"/>
                  </a:cubicBezTo>
                  <a:cubicBezTo>
                    <a:pt x="255" y="66"/>
                    <a:pt x="255" y="66"/>
                    <a:pt x="255" y="66"/>
                  </a:cubicBezTo>
                  <a:cubicBezTo>
                    <a:pt x="254" y="66"/>
                    <a:pt x="254" y="66"/>
                    <a:pt x="254" y="66"/>
                  </a:cubicBezTo>
                  <a:cubicBezTo>
                    <a:pt x="254" y="65"/>
                    <a:pt x="254" y="65"/>
                    <a:pt x="254" y="65"/>
                  </a:cubicBezTo>
                  <a:cubicBezTo>
                    <a:pt x="254" y="65"/>
                    <a:pt x="254" y="65"/>
                    <a:pt x="254" y="65"/>
                  </a:cubicBezTo>
                  <a:cubicBezTo>
                    <a:pt x="253" y="64"/>
                    <a:pt x="253" y="64"/>
                    <a:pt x="253" y="64"/>
                  </a:cubicBezTo>
                  <a:cubicBezTo>
                    <a:pt x="252" y="64"/>
                    <a:pt x="252" y="64"/>
                    <a:pt x="252" y="64"/>
                  </a:cubicBezTo>
                  <a:cubicBezTo>
                    <a:pt x="251" y="63"/>
                    <a:pt x="251" y="63"/>
                    <a:pt x="251" y="63"/>
                  </a:cubicBezTo>
                  <a:cubicBezTo>
                    <a:pt x="250" y="63"/>
                    <a:pt x="250" y="63"/>
                    <a:pt x="250" y="63"/>
                  </a:cubicBezTo>
                  <a:cubicBezTo>
                    <a:pt x="250" y="63"/>
                    <a:pt x="250" y="63"/>
                    <a:pt x="250" y="63"/>
                  </a:cubicBezTo>
                  <a:cubicBezTo>
                    <a:pt x="249" y="63"/>
                    <a:pt x="249" y="63"/>
                    <a:pt x="249" y="63"/>
                  </a:cubicBezTo>
                  <a:cubicBezTo>
                    <a:pt x="248" y="63"/>
                    <a:pt x="248" y="63"/>
                    <a:pt x="248" y="63"/>
                  </a:cubicBezTo>
                  <a:cubicBezTo>
                    <a:pt x="247" y="63"/>
                    <a:pt x="247" y="63"/>
                    <a:pt x="247" y="63"/>
                  </a:cubicBezTo>
                  <a:cubicBezTo>
                    <a:pt x="247" y="63"/>
                    <a:pt x="247" y="63"/>
                    <a:pt x="247" y="63"/>
                  </a:cubicBezTo>
                  <a:cubicBezTo>
                    <a:pt x="247" y="64"/>
                    <a:pt x="247" y="64"/>
                    <a:pt x="247" y="64"/>
                  </a:cubicBezTo>
                  <a:cubicBezTo>
                    <a:pt x="247" y="65"/>
                    <a:pt x="247" y="65"/>
                    <a:pt x="247" y="65"/>
                  </a:cubicBezTo>
                  <a:cubicBezTo>
                    <a:pt x="247" y="66"/>
                    <a:pt x="247" y="66"/>
                    <a:pt x="247" y="66"/>
                  </a:cubicBezTo>
                  <a:cubicBezTo>
                    <a:pt x="247" y="66"/>
                    <a:pt x="247" y="66"/>
                    <a:pt x="247" y="66"/>
                  </a:cubicBezTo>
                  <a:cubicBezTo>
                    <a:pt x="246" y="64"/>
                    <a:pt x="246" y="64"/>
                    <a:pt x="246" y="64"/>
                  </a:cubicBezTo>
                  <a:cubicBezTo>
                    <a:pt x="246" y="65"/>
                    <a:pt x="246" y="65"/>
                    <a:pt x="246" y="65"/>
                  </a:cubicBezTo>
                  <a:cubicBezTo>
                    <a:pt x="246" y="66"/>
                    <a:pt x="246" y="66"/>
                    <a:pt x="246" y="66"/>
                  </a:cubicBezTo>
                  <a:cubicBezTo>
                    <a:pt x="247" y="66"/>
                    <a:pt x="247" y="66"/>
                    <a:pt x="247" y="66"/>
                  </a:cubicBezTo>
                  <a:cubicBezTo>
                    <a:pt x="248" y="68"/>
                    <a:pt x="248" y="68"/>
                    <a:pt x="248" y="68"/>
                  </a:cubicBezTo>
                  <a:cubicBezTo>
                    <a:pt x="249" y="68"/>
                    <a:pt x="249" y="68"/>
                    <a:pt x="249" y="68"/>
                  </a:cubicBezTo>
                  <a:cubicBezTo>
                    <a:pt x="248" y="68"/>
                    <a:pt x="248" y="68"/>
                    <a:pt x="248" y="68"/>
                  </a:cubicBezTo>
                  <a:cubicBezTo>
                    <a:pt x="247" y="68"/>
                    <a:pt x="247" y="68"/>
                    <a:pt x="247" y="68"/>
                  </a:cubicBezTo>
                  <a:cubicBezTo>
                    <a:pt x="247" y="69"/>
                    <a:pt x="247" y="69"/>
                    <a:pt x="247" y="69"/>
                  </a:cubicBezTo>
                  <a:cubicBezTo>
                    <a:pt x="248" y="70"/>
                    <a:pt x="248" y="70"/>
                    <a:pt x="248" y="70"/>
                  </a:cubicBezTo>
                  <a:cubicBezTo>
                    <a:pt x="249" y="70"/>
                    <a:pt x="249" y="70"/>
                    <a:pt x="249" y="70"/>
                  </a:cubicBezTo>
                  <a:cubicBezTo>
                    <a:pt x="249" y="71"/>
                    <a:pt x="249" y="71"/>
                    <a:pt x="249" y="71"/>
                  </a:cubicBezTo>
                  <a:cubicBezTo>
                    <a:pt x="249" y="71"/>
                    <a:pt x="249" y="71"/>
                    <a:pt x="249" y="71"/>
                  </a:cubicBezTo>
                  <a:cubicBezTo>
                    <a:pt x="247" y="71"/>
                    <a:pt x="247" y="71"/>
                    <a:pt x="247" y="71"/>
                  </a:cubicBezTo>
                  <a:cubicBezTo>
                    <a:pt x="247" y="71"/>
                    <a:pt x="247" y="71"/>
                    <a:pt x="247" y="71"/>
                  </a:cubicBezTo>
                  <a:cubicBezTo>
                    <a:pt x="247" y="71"/>
                    <a:pt x="247" y="71"/>
                    <a:pt x="247" y="71"/>
                  </a:cubicBezTo>
                  <a:cubicBezTo>
                    <a:pt x="247" y="72"/>
                    <a:pt x="247" y="72"/>
                    <a:pt x="247" y="72"/>
                  </a:cubicBezTo>
                  <a:cubicBezTo>
                    <a:pt x="248" y="71"/>
                    <a:pt x="248" y="71"/>
                    <a:pt x="248" y="71"/>
                  </a:cubicBezTo>
                  <a:cubicBezTo>
                    <a:pt x="248" y="72"/>
                    <a:pt x="248" y="72"/>
                    <a:pt x="248" y="72"/>
                  </a:cubicBezTo>
                  <a:cubicBezTo>
                    <a:pt x="250" y="71"/>
                    <a:pt x="250" y="71"/>
                    <a:pt x="250" y="71"/>
                  </a:cubicBezTo>
                  <a:cubicBezTo>
                    <a:pt x="250" y="72"/>
                    <a:pt x="250" y="72"/>
                    <a:pt x="250" y="72"/>
                  </a:cubicBezTo>
                  <a:cubicBezTo>
                    <a:pt x="251" y="72"/>
                    <a:pt x="251" y="72"/>
                    <a:pt x="251" y="72"/>
                  </a:cubicBezTo>
                  <a:cubicBezTo>
                    <a:pt x="251" y="73"/>
                    <a:pt x="251" y="73"/>
                    <a:pt x="251" y="73"/>
                  </a:cubicBezTo>
                  <a:cubicBezTo>
                    <a:pt x="252" y="74"/>
                    <a:pt x="252" y="74"/>
                    <a:pt x="252" y="74"/>
                  </a:cubicBezTo>
                  <a:cubicBezTo>
                    <a:pt x="253" y="74"/>
                    <a:pt x="253" y="74"/>
                    <a:pt x="253" y="74"/>
                  </a:cubicBezTo>
                  <a:cubicBezTo>
                    <a:pt x="253" y="73"/>
                    <a:pt x="253" y="73"/>
                    <a:pt x="253" y="73"/>
                  </a:cubicBezTo>
                  <a:cubicBezTo>
                    <a:pt x="253" y="73"/>
                    <a:pt x="253" y="73"/>
                    <a:pt x="253" y="73"/>
                  </a:cubicBezTo>
                  <a:cubicBezTo>
                    <a:pt x="254" y="73"/>
                    <a:pt x="254" y="73"/>
                    <a:pt x="254" y="73"/>
                  </a:cubicBezTo>
                  <a:cubicBezTo>
                    <a:pt x="254" y="73"/>
                    <a:pt x="254" y="73"/>
                    <a:pt x="254" y="73"/>
                  </a:cubicBezTo>
                  <a:cubicBezTo>
                    <a:pt x="255" y="74"/>
                    <a:pt x="255" y="74"/>
                    <a:pt x="255" y="74"/>
                  </a:cubicBezTo>
                  <a:cubicBezTo>
                    <a:pt x="254" y="74"/>
                    <a:pt x="254" y="74"/>
                    <a:pt x="254" y="74"/>
                  </a:cubicBezTo>
                  <a:cubicBezTo>
                    <a:pt x="254" y="76"/>
                    <a:pt x="254" y="76"/>
                    <a:pt x="254" y="76"/>
                  </a:cubicBezTo>
                  <a:cubicBezTo>
                    <a:pt x="254" y="77"/>
                    <a:pt x="254" y="77"/>
                    <a:pt x="254" y="77"/>
                  </a:cubicBezTo>
                  <a:cubicBezTo>
                    <a:pt x="254" y="77"/>
                    <a:pt x="254" y="77"/>
                    <a:pt x="254" y="77"/>
                  </a:cubicBezTo>
                  <a:cubicBezTo>
                    <a:pt x="255" y="78"/>
                    <a:pt x="255" y="78"/>
                    <a:pt x="255" y="78"/>
                  </a:cubicBezTo>
                  <a:cubicBezTo>
                    <a:pt x="254" y="79"/>
                    <a:pt x="254" y="79"/>
                    <a:pt x="254" y="79"/>
                  </a:cubicBezTo>
                  <a:cubicBezTo>
                    <a:pt x="254" y="80"/>
                    <a:pt x="254" y="80"/>
                    <a:pt x="254" y="80"/>
                  </a:cubicBezTo>
                  <a:cubicBezTo>
                    <a:pt x="254" y="81"/>
                    <a:pt x="254" y="81"/>
                    <a:pt x="254" y="81"/>
                  </a:cubicBezTo>
                  <a:cubicBezTo>
                    <a:pt x="253" y="81"/>
                    <a:pt x="253" y="81"/>
                    <a:pt x="253" y="81"/>
                  </a:cubicBezTo>
                  <a:cubicBezTo>
                    <a:pt x="252" y="82"/>
                    <a:pt x="252" y="82"/>
                    <a:pt x="252" y="82"/>
                  </a:cubicBezTo>
                  <a:cubicBezTo>
                    <a:pt x="251" y="82"/>
                    <a:pt x="251" y="82"/>
                    <a:pt x="251" y="82"/>
                  </a:cubicBezTo>
                  <a:cubicBezTo>
                    <a:pt x="250" y="83"/>
                    <a:pt x="250" y="83"/>
                    <a:pt x="250" y="83"/>
                  </a:cubicBezTo>
                  <a:cubicBezTo>
                    <a:pt x="251" y="84"/>
                    <a:pt x="251" y="84"/>
                    <a:pt x="251" y="84"/>
                  </a:cubicBezTo>
                  <a:cubicBezTo>
                    <a:pt x="250" y="84"/>
                    <a:pt x="250" y="84"/>
                    <a:pt x="250" y="84"/>
                  </a:cubicBezTo>
                  <a:cubicBezTo>
                    <a:pt x="249" y="85"/>
                    <a:pt x="249" y="85"/>
                    <a:pt x="249" y="85"/>
                  </a:cubicBezTo>
                  <a:cubicBezTo>
                    <a:pt x="249" y="86"/>
                    <a:pt x="249" y="86"/>
                    <a:pt x="249" y="86"/>
                  </a:cubicBezTo>
                  <a:cubicBezTo>
                    <a:pt x="250" y="86"/>
                    <a:pt x="250" y="86"/>
                    <a:pt x="250" y="86"/>
                  </a:cubicBezTo>
                  <a:cubicBezTo>
                    <a:pt x="250" y="86"/>
                    <a:pt x="250" y="86"/>
                    <a:pt x="250" y="86"/>
                  </a:cubicBezTo>
                  <a:cubicBezTo>
                    <a:pt x="249" y="87"/>
                    <a:pt x="249" y="87"/>
                    <a:pt x="249" y="87"/>
                  </a:cubicBezTo>
                  <a:cubicBezTo>
                    <a:pt x="249" y="87"/>
                    <a:pt x="249" y="87"/>
                    <a:pt x="249" y="87"/>
                  </a:cubicBezTo>
                  <a:cubicBezTo>
                    <a:pt x="249" y="88"/>
                    <a:pt x="249" y="88"/>
                    <a:pt x="249" y="88"/>
                  </a:cubicBezTo>
                  <a:cubicBezTo>
                    <a:pt x="249" y="88"/>
                    <a:pt x="249" y="88"/>
                    <a:pt x="249" y="88"/>
                  </a:cubicBezTo>
                  <a:cubicBezTo>
                    <a:pt x="249" y="89"/>
                    <a:pt x="249" y="89"/>
                    <a:pt x="249" y="89"/>
                  </a:cubicBezTo>
                  <a:cubicBezTo>
                    <a:pt x="249" y="90"/>
                    <a:pt x="249" y="90"/>
                    <a:pt x="249" y="90"/>
                  </a:cubicBezTo>
                  <a:cubicBezTo>
                    <a:pt x="249" y="90"/>
                    <a:pt x="249" y="90"/>
                    <a:pt x="249" y="90"/>
                  </a:cubicBezTo>
                  <a:cubicBezTo>
                    <a:pt x="249" y="91"/>
                    <a:pt x="249" y="91"/>
                    <a:pt x="249" y="91"/>
                  </a:cubicBezTo>
                  <a:cubicBezTo>
                    <a:pt x="250" y="91"/>
                    <a:pt x="250" y="91"/>
                    <a:pt x="250" y="91"/>
                  </a:cubicBezTo>
                  <a:cubicBezTo>
                    <a:pt x="251" y="91"/>
                    <a:pt x="251" y="91"/>
                    <a:pt x="251" y="91"/>
                  </a:cubicBezTo>
                  <a:cubicBezTo>
                    <a:pt x="251" y="90"/>
                    <a:pt x="251" y="90"/>
                    <a:pt x="251" y="90"/>
                  </a:cubicBezTo>
                  <a:cubicBezTo>
                    <a:pt x="251" y="90"/>
                    <a:pt x="251" y="90"/>
                    <a:pt x="251" y="90"/>
                  </a:cubicBezTo>
                  <a:cubicBezTo>
                    <a:pt x="251" y="90"/>
                    <a:pt x="251" y="90"/>
                    <a:pt x="251" y="90"/>
                  </a:cubicBezTo>
                  <a:cubicBezTo>
                    <a:pt x="252" y="90"/>
                    <a:pt x="252" y="90"/>
                    <a:pt x="252" y="90"/>
                  </a:cubicBezTo>
                  <a:cubicBezTo>
                    <a:pt x="253" y="89"/>
                    <a:pt x="253" y="89"/>
                    <a:pt x="253" y="89"/>
                  </a:cubicBezTo>
                  <a:cubicBezTo>
                    <a:pt x="253" y="90"/>
                    <a:pt x="253" y="90"/>
                    <a:pt x="253" y="90"/>
                  </a:cubicBezTo>
                  <a:cubicBezTo>
                    <a:pt x="252" y="91"/>
                    <a:pt x="252" y="91"/>
                    <a:pt x="252" y="91"/>
                  </a:cubicBezTo>
                  <a:cubicBezTo>
                    <a:pt x="252" y="91"/>
                    <a:pt x="252" y="91"/>
                    <a:pt x="252" y="91"/>
                  </a:cubicBezTo>
                  <a:cubicBezTo>
                    <a:pt x="252" y="91"/>
                    <a:pt x="252" y="91"/>
                    <a:pt x="252" y="91"/>
                  </a:cubicBezTo>
                  <a:cubicBezTo>
                    <a:pt x="252" y="92"/>
                    <a:pt x="252" y="92"/>
                    <a:pt x="252" y="92"/>
                  </a:cubicBezTo>
                  <a:cubicBezTo>
                    <a:pt x="252" y="92"/>
                    <a:pt x="252" y="92"/>
                    <a:pt x="252" y="92"/>
                  </a:cubicBezTo>
                  <a:cubicBezTo>
                    <a:pt x="253" y="93"/>
                    <a:pt x="253" y="93"/>
                    <a:pt x="253" y="93"/>
                  </a:cubicBezTo>
                  <a:cubicBezTo>
                    <a:pt x="254" y="93"/>
                    <a:pt x="254" y="93"/>
                    <a:pt x="254" y="93"/>
                  </a:cubicBezTo>
                  <a:cubicBezTo>
                    <a:pt x="254" y="93"/>
                    <a:pt x="254" y="93"/>
                    <a:pt x="254" y="93"/>
                  </a:cubicBezTo>
                  <a:cubicBezTo>
                    <a:pt x="255" y="93"/>
                    <a:pt x="255" y="93"/>
                    <a:pt x="255" y="93"/>
                  </a:cubicBezTo>
                  <a:cubicBezTo>
                    <a:pt x="255" y="93"/>
                    <a:pt x="255" y="93"/>
                    <a:pt x="255" y="93"/>
                  </a:cubicBezTo>
                  <a:cubicBezTo>
                    <a:pt x="256" y="92"/>
                    <a:pt x="256" y="92"/>
                    <a:pt x="256" y="92"/>
                  </a:cubicBezTo>
                  <a:cubicBezTo>
                    <a:pt x="256" y="92"/>
                    <a:pt x="256" y="92"/>
                    <a:pt x="256" y="92"/>
                  </a:cubicBezTo>
                  <a:cubicBezTo>
                    <a:pt x="257" y="91"/>
                    <a:pt x="257" y="91"/>
                    <a:pt x="257" y="91"/>
                  </a:cubicBezTo>
                  <a:cubicBezTo>
                    <a:pt x="257" y="91"/>
                    <a:pt x="257" y="91"/>
                    <a:pt x="257" y="91"/>
                  </a:cubicBezTo>
                  <a:cubicBezTo>
                    <a:pt x="257" y="92"/>
                    <a:pt x="257" y="92"/>
                    <a:pt x="257" y="92"/>
                  </a:cubicBezTo>
                  <a:cubicBezTo>
                    <a:pt x="257" y="92"/>
                    <a:pt x="257" y="92"/>
                    <a:pt x="257" y="92"/>
                  </a:cubicBezTo>
                  <a:cubicBezTo>
                    <a:pt x="257" y="92"/>
                    <a:pt x="257" y="92"/>
                    <a:pt x="257" y="92"/>
                  </a:cubicBezTo>
                  <a:cubicBezTo>
                    <a:pt x="258" y="92"/>
                    <a:pt x="258" y="92"/>
                    <a:pt x="258" y="92"/>
                  </a:cubicBezTo>
                  <a:cubicBezTo>
                    <a:pt x="258" y="91"/>
                    <a:pt x="258" y="91"/>
                    <a:pt x="258" y="91"/>
                  </a:cubicBezTo>
                  <a:cubicBezTo>
                    <a:pt x="259" y="91"/>
                    <a:pt x="259" y="91"/>
                    <a:pt x="259" y="91"/>
                  </a:cubicBezTo>
                  <a:cubicBezTo>
                    <a:pt x="259" y="91"/>
                    <a:pt x="259" y="91"/>
                    <a:pt x="259" y="91"/>
                  </a:cubicBezTo>
                  <a:cubicBezTo>
                    <a:pt x="259" y="92"/>
                    <a:pt x="259" y="92"/>
                    <a:pt x="259" y="92"/>
                  </a:cubicBezTo>
                  <a:cubicBezTo>
                    <a:pt x="258" y="94"/>
                    <a:pt x="258" y="94"/>
                    <a:pt x="258" y="94"/>
                  </a:cubicBezTo>
                  <a:cubicBezTo>
                    <a:pt x="257" y="94"/>
                    <a:pt x="257" y="94"/>
                    <a:pt x="257" y="94"/>
                  </a:cubicBezTo>
                  <a:cubicBezTo>
                    <a:pt x="257" y="95"/>
                    <a:pt x="257" y="95"/>
                    <a:pt x="257" y="95"/>
                  </a:cubicBezTo>
                  <a:cubicBezTo>
                    <a:pt x="258" y="95"/>
                    <a:pt x="258" y="95"/>
                    <a:pt x="258" y="95"/>
                  </a:cubicBezTo>
                  <a:cubicBezTo>
                    <a:pt x="259" y="95"/>
                    <a:pt x="259" y="95"/>
                    <a:pt x="259" y="95"/>
                  </a:cubicBezTo>
                  <a:cubicBezTo>
                    <a:pt x="260" y="95"/>
                    <a:pt x="260" y="95"/>
                    <a:pt x="260" y="95"/>
                  </a:cubicBezTo>
                  <a:cubicBezTo>
                    <a:pt x="260" y="96"/>
                    <a:pt x="260" y="96"/>
                    <a:pt x="260" y="96"/>
                  </a:cubicBezTo>
                  <a:cubicBezTo>
                    <a:pt x="261" y="96"/>
                    <a:pt x="261" y="96"/>
                    <a:pt x="261" y="96"/>
                  </a:cubicBezTo>
                  <a:cubicBezTo>
                    <a:pt x="261" y="95"/>
                    <a:pt x="261" y="95"/>
                    <a:pt x="261" y="95"/>
                  </a:cubicBezTo>
                  <a:cubicBezTo>
                    <a:pt x="262" y="95"/>
                    <a:pt x="262" y="95"/>
                    <a:pt x="262" y="95"/>
                  </a:cubicBezTo>
                  <a:cubicBezTo>
                    <a:pt x="262" y="96"/>
                    <a:pt x="262" y="96"/>
                    <a:pt x="262" y="96"/>
                  </a:cubicBezTo>
                  <a:cubicBezTo>
                    <a:pt x="262" y="96"/>
                    <a:pt x="262" y="96"/>
                    <a:pt x="262" y="96"/>
                  </a:cubicBezTo>
                  <a:cubicBezTo>
                    <a:pt x="262" y="96"/>
                    <a:pt x="262" y="96"/>
                    <a:pt x="262" y="96"/>
                  </a:cubicBezTo>
                  <a:cubicBezTo>
                    <a:pt x="263" y="97"/>
                    <a:pt x="263" y="97"/>
                    <a:pt x="263" y="97"/>
                  </a:cubicBezTo>
                  <a:cubicBezTo>
                    <a:pt x="264" y="96"/>
                    <a:pt x="264" y="96"/>
                    <a:pt x="264" y="96"/>
                  </a:cubicBezTo>
                  <a:cubicBezTo>
                    <a:pt x="263" y="96"/>
                    <a:pt x="263" y="96"/>
                    <a:pt x="263" y="96"/>
                  </a:cubicBezTo>
                  <a:cubicBezTo>
                    <a:pt x="263" y="95"/>
                    <a:pt x="263" y="95"/>
                    <a:pt x="263" y="95"/>
                  </a:cubicBezTo>
                  <a:cubicBezTo>
                    <a:pt x="264" y="95"/>
                    <a:pt x="264" y="95"/>
                    <a:pt x="264" y="95"/>
                  </a:cubicBezTo>
                  <a:cubicBezTo>
                    <a:pt x="264" y="95"/>
                    <a:pt x="264" y="95"/>
                    <a:pt x="264" y="95"/>
                  </a:cubicBezTo>
                  <a:cubicBezTo>
                    <a:pt x="264" y="96"/>
                    <a:pt x="264" y="96"/>
                    <a:pt x="264" y="96"/>
                  </a:cubicBezTo>
                  <a:cubicBezTo>
                    <a:pt x="264" y="97"/>
                    <a:pt x="264" y="97"/>
                    <a:pt x="264" y="97"/>
                  </a:cubicBezTo>
                  <a:cubicBezTo>
                    <a:pt x="265" y="97"/>
                    <a:pt x="265" y="97"/>
                    <a:pt x="265" y="97"/>
                  </a:cubicBezTo>
                  <a:cubicBezTo>
                    <a:pt x="265" y="96"/>
                    <a:pt x="265" y="96"/>
                    <a:pt x="265" y="96"/>
                  </a:cubicBezTo>
                  <a:cubicBezTo>
                    <a:pt x="265" y="95"/>
                    <a:pt x="265" y="95"/>
                    <a:pt x="265" y="95"/>
                  </a:cubicBezTo>
                  <a:cubicBezTo>
                    <a:pt x="266" y="95"/>
                    <a:pt x="266" y="95"/>
                    <a:pt x="266" y="95"/>
                  </a:cubicBezTo>
                  <a:cubicBezTo>
                    <a:pt x="266" y="96"/>
                    <a:pt x="266" y="96"/>
                    <a:pt x="266" y="96"/>
                  </a:cubicBezTo>
                  <a:cubicBezTo>
                    <a:pt x="265" y="96"/>
                    <a:pt x="265" y="96"/>
                    <a:pt x="265" y="96"/>
                  </a:cubicBezTo>
                  <a:cubicBezTo>
                    <a:pt x="265" y="97"/>
                    <a:pt x="265" y="97"/>
                    <a:pt x="265" y="97"/>
                  </a:cubicBezTo>
                  <a:cubicBezTo>
                    <a:pt x="267" y="97"/>
                    <a:pt x="267" y="97"/>
                    <a:pt x="267" y="97"/>
                  </a:cubicBezTo>
                  <a:cubicBezTo>
                    <a:pt x="267" y="96"/>
                    <a:pt x="267" y="96"/>
                    <a:pt x="267" y="96"/>
                  </a:cubicBezTo>
                  <a:cubicBezTo>
                    <a:pt x="268" y="95"/>
                    <a:pt x="268" y="95"/>
                    <a:pt x="268" y="95"/>
                  </a:cubicBezTo>
                  <a:cubicBezTo>
                    <a:pt x="268" y="96"/>
                    <a:pt x="268" y="96"/>
                    <a:pt x="268" y="96"/>
                  </a:cubicBezTo>
                  <a:cubicBezTo>
                    <a:pt x="268" y="96"/>
                    <a:pt x="268" y="96"/>
                    <a:pt x="268" y="96"/>
                  </a:cubicBezTo>
                  <a:cubicBezTo>
                    <a:pt x="268" y="97"/>
                    <a:pt x="268" y="97"/>
                    <a:pt x="268" y="97"/>
                  </a:cubicBezTo>
                  <a:cubicBezTo>
                    <a:pt x="269" y="97"/>
                    <a:pt x="269" y="97"/>
                    <a:pt x="269" y="97"/>
                  </a:cubicBezTo>
                  <a:cubicBezTo>
                    <a:pt x="269" y="96"/>
                    <a:pt x="269" y="96"/>
                    <a:pt x="269" y="96"/>
                  </a:cubicBezTo>
                  <a:cubicBezTo>
                    <a:pt x="269" y="95"/>
                    <a:pt x="269" y="95"/>
                    <a:pt x="269" y="95"/>
                  </a:cubicBezTo>
                  <a:cubicBezTo>
                    <a:pt x="269" y="97"/>
                    <a:pt x="269" y="97"/>
                    <a:pt x="269" y="97"/>
                  </a:cubicBezTo>
                  <a:cubicBezTo>
                    <a:pt x="269" y="97"/>
                    <a:pt x="269" y="97"/>
                    <a:pt x="269" y="97"/>
                  </a:cubicBezTo>
                  <a:cubicBezTo>
                    <a:pt x="270" y="97"/>
                    <a:pt x="270" y="97"/>
                    <a:pt x="270" y="97"/>
                  </a:cubicBezTo>
                  <a:cubicBezTo>
                    <a:pt x="271" y="98"/>
                    <a:pt x="271" y="98"/>
                    <a:pt x="271" y="98"/>
                  </a:cubicBezTo>
                  <a:cubicBezTo>
                    <a:pt x="272" y="98"/>
                    <a:pt x="272" y="98"/>
                    <a:pt x="272" y="98"/>
                  </a:cubicBezTo>
                  <a:cubicBezTo>
                    <a:pt x="273" y="98"/>
                    <a:pt x="273" y="98"/>
                    <a:pt x="273" y="98"/>
                  </a:cubicBezTo>
                  <a:cubicBezTo>
                    <a:pt x="273" y="98"/>
                    <a:pt x="273" y="98"/>
                    <a:pt x="273" y="98"/>
                  </a:cubicBezTo>
                  <a:cubicBezTo>
                    <a:pt x="274" y="98"/>
                    <a:pt x="274" y="98"/>
                    <a:pt x="274" y="98"/>
                  </a:cubicBezTo>
                  <a:cubicBezTo>
                    <a:pt x="274" y="97"/>
                    <a:pt x="274" y="97"/>
                    <a:pt x="274" y="97"/>
                  </a:cubicBezTo>
                  <a:cubicBezTo>
                    <a:pt x="274" y="97"/>
                    <a:pt x="274" y="97"/>
                    <a:pt x="274" y="97"/>
                  </a:cubicBezTo>
                  <a:cubicBezTo>
                    <a:pt x="275" y="96"/>
                    <a:pt x="275" y="96"/>
                    <a:pt x="275" y="96"/>
                  </a:cubicBezTo>
                  <a:cubicBezTo>
                    <a:pt x="276" y="95"/>
                    <a:pt x="276" y="95"/>
                    <a:pt x="276" y="95"/>
                  </a:cubicBezTo>
                  <a:cubicBezTo>
                    <a:pt x="275" y="95"/>
                    <a:pt x="275" y="95"/>
                    <a:pt x="275" y="95"/>
                  </a:cubicBezTo>
                  <a:cubicBezTo>
                    <a:pt x="276" y="94"/>
                    <a:pt x="276" y="94"/>
                    <a:pt x="276" y="94"/>
                  </a:cubicBezTo>
                  <a:cubicBezTo>
                    <a:pt x="276" y="94"/>
                    <a:pt x="276" y="94"/>
                    <a:pt x="276" y="94"/>
                  </a:cubicBezTo>
                  <a:cubicBezTo>
                    <a:pt x="276" y="95"/>
                    <a:pt x="276" y="95"/>
                    <a:pt x="276" y="95"/>
                  </a:cubicBezTo>
                  <a:cubicBezTo>
                    <a:pt x="277" y="95"/>
                    <a:pt x="277" y="95"/>
                    <a:pt x="277" y="95"/>
                  </a:cubicBezTo>
                  <a:cubicBezTo>
                    <a:pt x="277" y="95"/>
                    <a:pt x="277" y="95"/>
                    <a:pt x="277" y="95"/>
                  </a:cubicBezTo>
                  <a:cubicBezTo>
                    <a:pt x="276" y="96"/>
                    <a:pt x="276" y="96"/>
                    <a:pt x="276" y="96"/>
                  </a:cubicBezTo>
                  <a:cubicBezTo>
                    <a:pt x="276" y="97"/>
                    <a:pt x="276" y="97"/>
                    <a:pt x="276" y="97"/>
                  </a:cubicBezTo>
                  <a:cubicBezTo>
                    <a:pt x="276" y="99"/>
                    <a:pt x="276" y="99"/>
                    <a:pt x="276" y="99"/>
                  </a:cubicBezTo>
                  <a:close/>
                  <a:moveTo>
                    <a:pt x="245" y="62"/>
                  </a:moveTo>
                  <a:cubicBezTo>
                    <a:pt x="246" y="62"/>
                    <a:pt x="246" y="62"/>
                    <a:pt x="246" y="62"/>
                  </a:cubicBezTo>
                  <a:cubicBezTo>
                    <a:pt x="246" y="62"/>
                    <a:pt x="246" y="62"/>
                    <a:pt x="246" y="62"/>
                  </a:cubicBezTo>
                  <a:cubicBezTo>
                    <a:pt x="245" y="62"/>
                    <a:pt x="245" y="62"/>
                    <a:pt x="245" y="62"/>
                  </a:cubicBezTo>
                  <a:cubicBezTo>
                    <a:pt x="245" y="62"/>
                    <a:pt x="245" y="62"/>
                    <a:pt x="245" y="62"/>
                  </a:cubicBezTo>
                  <a:cubicBezTo>
                    <a:pt x="245" y="62"/>
                    <a:pt x="245" y="62"/>
                    <a:pt x="245" y="62"/>
                  </a:cubicBezTo>
                  <a:close/>
                  <a:moveTo>
                    <a:pt x="244" y="67"/>
                  </a:moveTo>
                  <a:cubicBezTo>
                    <a:pt x="244" y="67"/>
                    <a:pt x="244" y="67"/>
                    <a:pt x="244" y="67"/>
                  </a:cubicBezTo>
                  <a:cubicBezTo>
                    <a:pt x="244" y="66"/>
                    <a:pt x="244" y="66"/>
                    <a:pt x="244" y="66"/>
                  </a:cubicBezTo>
                  <a:cubicBezTo>
                    <a:pt x="245" y="67"/>
                    <a:pt x="245" y="67"/>
                    <a:pt x="245" y="67"/>
                  </a:cubicBezTo>
                  <a:cubicBezTo>
                    <a:pt x="244" y="67"/>
                    <a:pt x="244" y="67"/>
                    <a:pt x="244" y="67"/>
                  </a:cubicBezTo>
                  <a:cubicBezTo>
                    <a:pt x="244" y="67"/>
                    <a:pt x="244" y="67"/>
                    <a:pt x="244" y="67"/>
                  </a:cubicBezTo>
                  <a:close/>
                  <a:moveTo>
                    <a:pt x="222" y="74"/>
                  </a:moveTo>
                  <a:cubicBezTo>
                    <a:pt x="222" y="75"/>
                    <a:pt x="222" y="75"/>
                    <a:pt x="222" y="75"/>
                  </a:cubicBezTo>
                  <a:cubicBezTo>
                    <a:pt x="223" y="75"/>
                    <a:pt x="223" y="75"/>
                    <a:pt x="223" y="75"/>
                  </a:cubicBezTo>
                  <a:cubicBezTo>
                    <a:pt x="223" y="75"/>
                    <a:pt x="223" y="75"/>
                    <a:pt x="223" y="75"/>
                  </a:cubicBezTo>
                  <a:cubicBezTo>
                    <a:pt x="222" y="74"/>
                    <a:pt x="222" y="74"/>
                    <a:pt x="222" y="74"/>
                  </a:cubicBezTo>
                  <a:close/>
                  <a:moveTo>
                    <a:pt x="236" y="62"/>
                  </a:moveTo>
                  <a:cubicBezTo>
                    <a:pt x="236" y="62"/>
                    <a:pt x="236" y="62"/>
                    <a:pt x="236" y="62"/>
                  </a:cubicBezTo>
                  <a:cubicBezTo>
                    <a:pt x="237" y="63"/>
                    <a:pt x="237" y="63"/>
                    <a:pt x="237" y="63"/>
                  </a:cubicBezTo>
                  <a:cubicBezTo>
                    <a:pt x="237" y="64"/>
                    <a:pt x="237" y="64"/>
                    <a:pt x="237" y="64"/>
                  </a:cubicBezTo>
                  <a:cubicBezTo>
                    <a:pt x="237" y="63"/>
                    <a:pt x="237" y="63"/>
                    <a:pt x="237" y="63"/>
                  </a:cubicBezTo>
                  <a:cubicBezTo>
                    <a:pt x="237" y="63"/>
                    <a:pt x="237" y="63"/>
                    <a:pt x="237" y="63"/>
                  </a:cubicBezTo>
                  <a:cubicBezTo>
                    <a:pt x="237" y="62"/>
                    <a:pt x="237" y="62"/>
                    <a:pt x="237" y="62"/>
                  </a:cubicBezTo>
                  <a:cubicBezTo>
                    <a:pt x="236" y="62"/>
                    <a:pt x="236" y="62"/>
                    <a:pt x="236" y="62"/>
                  </a:cubicBezTo>
                  <a:close/>
                  <a:moveTo>
                    <a:pt x="230" y="62"/>
                  </a:moveTo>
                  <a:cubicBezTo>
                    <a:pt x="230" y="63"/>
                    <a:pt x="230" y="63"/>
                    <a:pt x="230" y="63"/>
                  </a:cubicBezTo>
                  <a:cubicBezTo>
                    <a:pt x="230" y="63"/>
                    <a:pt x="230" y="63"/>
                    <a:pt x="230" y="63"/>
                  </a:cubicBezTo>
                  <a:cubicBezTo>
                    <a:pt x="231" y="63"/>
                    <a:pt x="231" y="63"/>
                    <a:pt x="231" y="63"/>
                  </a:cubicBezTo>
                  <a:cubicBezTo>
                    <a:pt x="231" y="63"/>
                    <a:pt x="231" y="63"/>
                    <a:pt x="231" y="63"/>
                  </a:cubicBezTo>
                  <a:cubicBezTo>
                    <a:pt x="232" y="63"/>
                    <a:pt x="232" y="63"/>
                    <a:pt x="232" y="63"/>
                  </a:cubicBezTo>
                  <a:cubicBezTo>
                    <a:pt x="233" y="62"/>
                    <a:pt x="233" y="62"/>
                    <a:pt x="233" y="62"/>
                  </a:cubicBezTo>
                  <a:cubicBezTo>
                    <a:pt x="234" y="62"/>
                    <a:pt x="234" y="62"/>
                    <a:pt x="234" y="62"/>
                  </a:cubicBezTo>
                  <a:cubicBezTo>
                    <a:pt x="235" y="62"/>
                    <a:pt x="235" y="62"/>
                    <a:pt x="235" y="62"/>
                  </a:cubicBezTo>
                  <a:cubicBezTo>
                    <a:pt x="235" y="62"/>
                    <a:pt x="235" y="62"/>
                    <a:pt x="235" y="62"/>
                  </a:cubicBezTo>
                  <a:cubicBezTo>
                    <a:pt x="233" y="61"/>
                    <a:pt x="233" y="61"/>
                    <a:pt x="233" y="61"/>
                  </a:cubicBezTo>
                  <a:cubicBezTo>
                    <a:pt x="232" y="62"/>
                    <a:pt x="232" y="62"/>
                    <a:pt x="232" y="62"/>
                  </a:cubicBezTo>
                  <a:cubicBezTo>
                    <a:pt x="232" y="62"/>
                    <a:pt x="232" y="62"/>
                    <a:pt x="232" y="62"/>
                  </a:cubicBezTo>
                  <a:cubicBezTo>
                    <a:pt x="231" y="62"/>
                    <a:pt x="231" y="62"/>
                    <a:pt x="231" y="62"/>
                  </a:cubicBezTo>
                  <a:cubicBezTo>
                    <a:pt x="230" y="62"/>
                    <a:pt x="230" y="62"/>
                    <a:pt x="230" y="62"/>
                  </a:cubicBezTo>
                  <a:cubicBezTo>
                    <a:pt x="230" y="62"/>
                    <a:pt x="230" y="62"/>
                    <a:pt x="230" y="62"/>
                  </a:cubicBezTo>
                  <a:close/>
                  <a:moveTo>
                    <a:pt x="223" y="65"/>
                  </a:moveTo>
                  <a:cubicBezTo>
                    <a:pt x="222" y="64"/>
                    <a:pt x="222" y="64"/>
                    <a:pt x="222" y="64"/>
                  </a:cubicBezTo>
                  <a:cubicBezTo>
                    <a:pt x="221" y="64"/>
                    <a:pt x="221" y="64"/>
                    <a:pt x="221" y="64"/>
                  </a:cubicBezTo>
                  <a:cubicBezTo>
                    <a:pt x="220" y="64"/>
                    <a:pt x="220" y="64"/>
                    <a:pt x="220" y="64"/>
                  </a:cubicBezTo>
                  <a:cubicBezTo>
                    <a:pt x="220" y="63"/>
                    <a:pt x="220" y="63"/>
                    <a:pt x="220" y="63"/>
                  </a:cubicBezTo>
                  <a:cubicBezTo>
                    <a:pt x="221" y="62"/>
                    <a:pt x="221" y="62"/>
                    <a:pt x="221" y="62"/>
                  </a:cubicBezTo>
                  <a:cubicBezTo>
                    <a:pt x="221" y="62"/>
                    <a:pt x="221" y="62"/>
                    <a:pt x="221" y="62"/>
                  </a:cubicBezTo>
                  <a:cubicBezTo>
                    <a:pt x="221" y="61"/>
                    <a:pt x="221" y="61"/>
                    <a:pt x="221" y="61"/>
                  </a:cubicBezTo>
                  <a:cubicBezTo>
                    <a:pt x="221" y="60"/>
                    <a:pt x="221" y="60"/>
                    <a:pt x="221" y="60"/>
                  </a:cubicBezTo>
                  <a:cubicBezTo>
                    <a:pt x="221" y="60"/>
                    <a:pt x="221" y="60"/>
                    <a:pt x="221" y="60"/>
                  </a:cubicBezTo>
                  <a:cubicBezTo>
                    <a:pt x="222" y="60"/>
                    <a:pt x="222" y="60"/>
                    <a:pt x="222" y="60"/>
                  </a:cubicBezTo>
                  <a:cubicBezTo>
                    <a:pt x="223" y="60"/>
                    <a:pt x="223" y="60"/>
                    <a:pt x="223" y="60"/>
                  </a:cubicBezTo>
                  <a:cubicBezTo>
                    <a:pt x="223" y="60"/>
                    <a:pt x="223" y="60"/>
                    <a:pt x="223" y="60"/>
                  </a:cubicBezTo>
                  <a:cubicBezTo>
                    <a:pt x="223" y="61"/>
                    <a:pt x="223" y="61"/>
                    <a:pt x="223" y="61"/>
                  </a:cubicBezTo>
                  <a:cubicBezTo>
                    <a:pt x="223" y="61"/>
                    <a:pt x="223" y="61"/>
                    <a:pt x="223" y="61"/>
                  </a:cubicBezTo>
                  <a:cubicBezTo>
                    <a:pt x="222" y="61"/>
                    <a:pt x="222" y="61"/>
                    <a:pt x="222" y="61"/>
                  </a:cubicBezTo>
                  <a:cubicBezTo>
                    <a:pt x="223" y="62"/>
                    <a:pt x="223" y="62"/>
                    <a:pt x="223" y="62"/>
                  </a:cubicBezTo>
                  <a:cubicBezTo>
                    <a:pt x="224" y="62"/>
                    <a:pt x="224" y="62"/>
                    <a:pt x="224" y="62"/>
                  </a:cubicBezTo>
                  <a:cubicBezTo>
                    <a:pt x="224" y="62"/>
                    <a:pt x="224" y="62"/>
                    <a:pt x="224" y="62"/>
                  </a:cubicBezTo>
                  <a:cubicBezTo>
                    <a:pt x="223" y="62"/>
                    <a:pt x="223" y="62"/>
                    <a:pt x="223" y="62"/>
                  </a:cubicBezTo>
                  <a:cubicBezTo>
                    <a:pt x="224" y="63"/>
                    <a:pt x="224" y="63"/>
                    <a:pt x="224" y="63"/>
                  </a:cubicBezTo>
                  <a:cubicBezTo>
                    <a:pt x="224" y="64"/>
                    <a:pt x="224" y="64"/>
                    <a:pt x="224" y="64"/>
                  </a:cubicBezTo>
                  <a:cubicBezTo>
                    <a:pt x="223" y="64"/>
                    <a:pt x="223" y="64"/>
                    <a:pt x="223" y="64"/>
                  </a:cubicBezTo>
                  <a:cubicBezTo>
                    <a:pt x="223" y="65"/>
                    <a:pt x="223" y="65"/>
                    <a:pt x="223" y="65"/>
                  </a:cubicBezTo>
                  <a:close/>
                  <a:moveTo>
                    <a:pt x="222" y="67"/>
                  </a:moveTo>
                  <a:cubicBezTo>
                    <a:pt x="223" y="68"/>
                    <a:pt x="223" y="68"/>
                    <a:pt x="223" y="68"/>
                  </a:cubicBezTo>
                  <a:cubicBezTo>
                    <a:pt x="224" y="67"/>
                    <a:pt x="224" y="67"/>
                    <a:pt x="224" y="67"/>
                  </a:cubicBezTo>
                  <a:cubicBezTo>
                    <a:pt x="225" y="66"/>
                    <a:pt x="225" y="66"/>
                    <a:pt x="225" y="66"/>
                  </a:cubicBezTo>
                  <a:cubicBezTo>
                    <a:pt x="224" y="65"/>
                    <a:pt x="224" y="65"/>
                    <a:pt x="224" y="65"/>
                  </a:cubicBezTo>
                  <a:cubicBezTo>
                    <a:pt x="223" y="65"/>
                    <a:pt x="223" y="65"/>
                    <a:pt x="223" y="65"/>
                  </a:cubicBezTo>
                  <a:cubicBezTo>
                    <a:pt x="222" y="65"/>
                    <a:pt x="222" y="65"/>
                    <a:pt x="222" y="65"/>
                  </a:cubicBezTo>
                  <a:cubicBezTo>
                    <a:pt x="221" y="65"/>
                    <a:pt x="221" y="65"/>
                    <a:pt x="221" y="65"/>
                  </a:cubicBezTo>
                  <a:cubicBezTo>
                    <a:pt x="220" y="65"/>
                    <a:pt x="220" y="65"/>
                    <a:pt x="220" y="65"/>
                  </a:cubicBezTo>
                  <a:cubicBezTo>
                    <a:pt x="220" y="65"/>
                    <a:pt x="220" y="65"/>
                    <a:pt x="220" y="65"/>
                  </a:cubicBezTo>
                  <a:cubicBezTo>
                    <a:pt x="219" y="65"/>
                    <a:pt x="219" y="65"/>
                    <a:pt x="219" y="65"/>
                  </a:cubicBezTo>
                  <a:cubicBezTo>
                    <a:pt x="219" y="65"/>
                    <a:pt x="219" y="65"/>
                    <a:pt x="219" y="65"/>
                  </a:cubicBezTo>
                  <a:cubicBezTo>
                    <a:pt x="218" y="66"/>
                    <a:pt x="218" y="66"/>
                    <a:pt x="218" y="66"/>
                  </a:cubicBezTo>
                  <a:cubicBezTo>
                    <a:pt x="219" y="66"/>
                    <a:pt x="219" y="66"/>
                    <a:pt x="219" y="66"/>
                  </a:cubicBezTo>
                  <a:cubicBezTo>
                    <a:pt x="219" y="66"/>
                    <a:pt x="219" y="66"/>
                    <a:pt x="219" y="66"/>
                  </a:cubicBezTo>
                  <a:cubicBezTo>
                    <a:pt x="219" y="67"/>
                    <a:pt x="219" y="67"/>
                    <a:pt x="219" y="67"/>
                  </a:cubicBezTo>
                  <a:cubicBezTo>
                    <a:pt x="220" y="67"/>
                    <a:pt x="220" y="67"/>
                    <a:pt x="220" y="67"/>
                  </a:cubicBezTo>
                  <a:cubicBezTo>
                    <a:pt x="221" y="67"/>
                    <a:pt x="221" y="67"/>
                    <a:pt x="221" y="67"/>
                  </a:cubicBezTo>
                  <a:cubicBezTo>
                    <a:pt x="222" y="67"/>
                    <a:pt x="222" y="67"/>
                    <a:pt x="222" y="67"/>
                  </a:cubicBezTo>
                  <a:close/>
                  <a:moveTo>
                    <a:pt x="218" y="69"/>
                  </a:moveTo>
                  <a:cubicBezTo>
                    <a:pt x="220" y="69"/>
                    <a:pt x="220" y="69"/>
                    <a:pt x="220" y="69"/>
                  </a:cubicBezTo>
                  <a:cubicBezTo>
                    <a:pt x="221" y="69"/>
                    <a:pt x="221" y="69"/>
                    <a:pt x="221" y="69"/>
                  </a:cubicBezTo>
                  <a:cubicBezTo>
                    <a:pt x="222" y="69"/>
                    <a:pt x="222" y="69"/>
                    <a:pt x="222" y="69"/>
                  </a:cubicBezTo>
                  <a:cubicBezTo>
                    <a:pt x="222" y="69"/>
                    <a:pt x="222" y="69"/>
                    <a:pt x="222" y="69"/>
                  </a:cubicBezTo>
                  <a:cubicBezTo>
                    <a:pt x="223" y="69"/>
                    <a:pt x="223" y="69"/>
                    <a:pt x="223" y="69"/>
                  </a:cubicBezTo>
                  <a:cubicBezTo>
                    <a:pt x="224" y="69"/>
                    <a:pt x="224" y="69"/>
                    <a:pt x="224" y="69"/>
                  </a:cubicBezTo>
                  <a:cubicBezTo>
                    <a:pt x="224" y="68"/>
                    <a:pt x="224" y="68"/>
                    <a:pt x="224" y="68"/>
                  </a:cubicBezTo>
                  <a:cubicBezTo>
                    <a:pt x="223" y="68"/>
                    <a:pt x="223" y="68"/>
                    <a:pt x="223" y="68"/>
                  </a:cubicBezTo>
                  <a:cubicBezTo>
                    <a:pt x="221" y="68"/>
                    <a:pt x="221" y="68"/>
                    <a:pt x="221" y="68"/>
                  </a:cubicBezTo>
                  <a:cubicBezTo>
                    <a:pt x="220" y="68"/>
                    <a:pt x="220" y="68"/>
                    <a:pt x="220" y="68"/>
                  </a:cubicBezTo>
                  <a:cubicBezTo>
                    <a:pt x="220" y="68"/>
                    <a:pt x="220" y="68"/>
                    <a:pt x="220" y="68"/>
                  </a:cubicBezTo>
                  <a:cubicBezTo>
                    <a:pt x="219" y="68"/>
                    <a:pt x="219" y="68"/>
                    <a:pt x="219" y="68"/>
                  </a:cubicBezTo>
                  <a:cubicBezTo>
                    <a:pt x="218" y="68"/>
                    <a:pt x="218" y="68"/>
                    <a:pt x="218" y="68"/>
                  </a:cubicBezTo>
                  <a:cubicBezTo>
                    <a:pt x="218" y="69"/>
                    <a:pt x="218" y="69"/>
                    <a:pt x="218" y="69"/>
                  </a:cubicBezTo>
                  <a:close/>
                  <a:moveTo>
                    <a:pt x="218" y="71"/>
                  </a:moveTo>
                  <a:cubicBezTo>
                    <a:pt x="219" y="70"/>
                    <a:pt x="219" y="70"/>
                    <a:pt x="219" y="70"/>
                  </a:cubicBezTo>
                  <a:cubicBezTo>
                    <a:pt x="219" y="70"/>
                    <a:pt x="219" y="70"/>
                    <a:pt x="219" y="70"/>
                  </a:cubicBezTo>
                  <a:cubicBezTo>
                    <a:pt x="220" y="70"/>
                    <a:pt x="220" y="70"/>
                    <a:pt x="220" y="70"/>
                  </a:cubicBezTo>
                  <a:cubicBezTo>
                    <a:pt x="222" y="69"/>
                    <a:pt x="222" y="69"/>
                    <a:pt x="222" y="69"/>
                  </a:cubicBezTo>
                  <a:cubicBezTo>
                    <a:pt x="223" y="70"/>
                    <a:pt x="223" y="70"/>
                    <a:pt x="223" y="70"/>
                  </a:cubicBezTo>
                  <a:cubicBezTo>
                    <a:pt x="223" y="69"/>
                    <a:pt x="223" y="69"/>
                    <a:pt x="223" y="69"/>
                  </a:cubicBezTo>
                  <a:cubicBezTo>
                    <a:pt x="224" y="69"/>
                    <a:pt x="224" y="69"/>
                    <a:pt x="224" y="69"/>
                  </a:cubicBezTo>
                  <a:cubicBezTo>
                    <a:pt x="224" y="70"/>
                    <a:pt x="224" y="70"/>
                    <a:pt x="224" y="70"/>
                  </a:cubicBezTo>
                  <a:cubicBezTo>
                    <a:pt x="223" y="70"/>
                    <a:pt x="223" y="70"/>
                    <a:pt x="223" y="70"/>
                  </a:cubicBezTo>
                  <a:cubicBezTo>
                    <a:pt x="222" y="70"/>
                    <a:pt x="222" y="70"/>
                    <a:pt x="222" y="70"/>
                  </a:cubicBezTo>
                  <a:cubicBezTo>
                    <a:pt x="221" y="70"/>
                    <a:pt x="221" y="70"/>
                    <a:pt x="221" y="70"/>
                  </a:cubicBezTo>
                  <a:cubicBezTo>
                    <a:pt x="221" y="71"/>
                    <a:pt x="221" y="71"/>
                    <a:pt x="221" y="71"/>
                  </a:cubicBezTo>
                  <a:cubicBezTo>
                    <a:pt x="220" y="71"/>
                    <a:pt x="220" y="71"/>
                    <a:pt x="220" y="71"/>
                  </a:cubicBezTo>
                  <a:cubicBezTo>
                    <a:pt x="219" y="71"/>
                    <a:pt x="219" y="71"/>
                    <a:pt x="219" y="71"/>
                  </a:cubicBezTo>
                  <a:cubicBezTo>
                    <a:pt x="219" y="71"/>
                    <a:pt x="219" y="71"/>
                    <a:pt x="219" y="71"/>
                  </a:cubicBezTo>
                  <a:cubicBezTo>
                    <a:pt x="218" y="71"/>
                    <a:pt x="218" y="71"/>
                    <a:pt x="218" y="71"/>
                  </a:cubicBezTo>
                  <a:cubicBezTo>
                    <a:pt x="218" y="71"/>
                    <a:pt x="218" y="71"/>
                    <a:pt x="218" y="71"/>
                  </a:cubicBezTo>
                  <a:cubicBezTo>
                    <a:pt x="218" y="71"/>
                    <a:pt x="218" y="71"/>
                    <a:pt x="218" y="71"/>
                  </a:cubicBezTo>
                  <a:close/>
                  <a:moveTo>
                    <a:pt x="197" y="47"/>
                  </a:moveTo>
                  <a:cubicBezTo>
                    <a:pt x="197" y="46"/>
                    <a:pt x="197" y="46"/>
                    <a:pt x="197" y="46"/>
                  </a:cubicBezTo>
                  <a:cubicBezTo>
                    <a:pt x="197" y="46"/>
                    <a:pt x="197" y="46"/>
                    <a:pt x="197" y="46"/>
                  </a:cubicBezTo>
                  <a:cubicBezTo>
                    <a:pt x="198" y="46"/>
                    <a:pt x="198" y="46"/>
                    <a:pt x="198" y="46"/>
                  </a:cubicBezTo>
                  <a:cubicBezTo>
                    <a:pt x="198" y="46"/>
                    <a:pt x="198" y="46"/>
                    <a:pt x="198" y="46"/>
                  </a:cubicBezTo>
                  <a:cubicBezTo>
                    <a:pt x="197" y="47"/>
                    <a:pt x="197" y="47"/>
                    <a:pt x="197" y="47"/>
                  </a:cubicBezTo>
                  <a:close/>
                  <a:moveTo>
                    <a:pt x="191" y="49"/>
                  </a:moveTo>
                  <a:cubicBezTo>
                    <a:pt x="192" y="49"/>
                    <a:pt x="192" y="49"/>
                    <a:pt x="192" y="49"/>
                  </a:cubicBezTo>
                  <a:cubicBezTo>
                    <a:pt x="192" y="48"/>
                    <a:pt x="192" y="48"/>
                    <a:pt x="192" y="48"/>
                  </a:cubicBezTo>
                  <a:cubicBezTo>
                    <a:pt x="194" y="49"/>
                    <a:pt x="194" y="49"/>
                    <a:pt x="194" y="49"/>
                  </a:cubicBezTo>
                  <a:cubicBezTo>
                    <a:pt x="194" y="49"/>
                    <a:pt x="194" y="49"/>
                    <a:pt x="194" y="49"/>
                  </a:cubicBezTo>
                  <a:cubicBezTo>
                    <a:pt x="195" y="49"/>
                    <a:pt x="195" y="49"/>
                    <a:pt x="195" y="49"/>
                  </a:cubicBezTo>
                  <a:cubicBezTo>
                    <a:pt x="195" y="50"/>
                    <a:pt x="195" y="50"/>
                    <a:pt x="195" y="50"/>
                  </a:cubicBezTo>
                  <a:cubicBezTo>
                    <a:pt x="195" y="50"/>
                    <a:pt x="195" y="50"/>
                    <a:pt x="195" y="50"/>
                  </a:cubicBezTo>
                  <a:cubicBezTo>
                    <a:pt x="195" y="51"/>
                    <a:pt x="195" y="51"/>
                    <a:pt x="195" y="51"/>
                  </a:cubicBezTo>
                  <a:cubicBezTo>
                    <a:pt x="194" y="51"/>
                    <a:pt x="194" y="51"/>
                    <a:pt x="194" y="51"/>
                  </a:cubicBezTo>
                  <a:cubicBezTo>
                    <a:pt x="193" y="51"/>
                    <a:pt x="193" y="51"/>
                    <a:pt x="193" y="51"/>
                  </a:cubicBezTo>
                  <a:cubicBezTo>
                    <a:pt x="193" y="51"/>
                    <a:pt x="193" y="51"/>
                    <a:pt x="193" y="51"/>
                  </a:cubicBezTo>
                  <a:cubicBezTo>
                    <a:pt x="192" y="50"/>
                    <a:pt x="192" y="50"/>
                    <a:pt x="192" y="50"/>
                  </a:cubicBezTo>
                  <a:cubicBezTo>
                    <a:pt x="192" y="49"/>
                    <a:pt x="192" y="49"/>
                    <a:pt x="192" y="49"/>
                  </a:cubicBezTo>
                  <a:cubicBezTo>
                    <a:pt x="191" y="49"/>
                    <a:pt x="191" y="49"/>
                    <a:pt x="191" y="49"/>
                  </a:cubicBezTo>
                  <a:cubicBezTo>
                    <a:pt x="191" y="49"/>
                    <a:pt x="191" y="49"/>
                    <a:pt x="191" y="49"/>
                  </a:cubicBezTo>
                  <a:close/>
                  <a:moveTo>
                    <a:pt x="160" y="50"/>
                  </a:moveTo>
                  <a:cubicBezTo>
                    <a:pt x="159" y="50"/>
                    <a:pt x="159" y="50"/>
                    <a:pt x="159" y="50"/>
                  </a:cubicBezTo>
                  <a:cubicBezTo>
                    <a:pt x="159" y="50"/>
                    <a:pt x="159" y="50"/>
                    <a:pt x="159" y="50"/>
                  </a:cubicBezTo>
                  <a:cubicBezTo>
                    <a:pt x="159" y="50"/>
                    <a:pt x="159" y="50"/>
                    <a:pt x="159" y="50"/>
                  </a:cubicBezTo>
                  <a:cubicBezTo>
                    <a:pt x="160" y="50"/>
                    <a:pt x="160" y="50"/>
                    <a:pt x="160" y="50"/>
                  </a:cubicBezTo>
                  <a:cubicBezTo>
                    <a:pt x="160" y="50"/>
                    <a:pt x="160" y="50"/>
                    <a:pt x="160" y="50"/>
                  </a:cubicBezTo>
                  <a:cubicBezTo>
                    <a:pt x="160" y="50"/>
                    <a:pt x="160" y="50"/>
                    <a:pt x="160" y="50"/>
                  </a:cubicBezTo>
                  <a:close/>
                  <a:moveTo>
                    <a:pt x="163" y="54"/>
                  </a:moveTo>
                  <a:cubicBezTo>
                    <a:pt x="164" y="54"/>
                    <a:pt x="164" y="54"/>
                    <a:pt x="164" y="54"/>
                  </a:cubicBezTo>
                  <a:cubicBezTo>
                    <a:pt x="164" y="54"/>
                    <a:pt x="164" y="54"/>
                    <a:pt x="164" y="54"/>
                  </a:cubicBezTo>
                  <a:cubicBezTo>
                    <a:pt x="163" y="55"/>
                    <a:pt x="163" y="55"/>
                    <a:pt x="163" y="55"/>
                  </a:cubicBezTo>
                  <a:cubicBezTo>
                    <a:pt x="163" y="55"/>
                    <a:pt x="163" y="54"/>
                    <a:pt x="163" y="54"/>
                  </a:cubicBezTo>
                  <a:close/>
                  <a:moveTo>
                    <a:pt x="165" y="53"/>
                  </a:moveTo>
                  <a:cubicBezTo>
                    <a:pt x="165" y="53"/>
                    <a:pt x="165" y="53"/>
                    <a:pt x="165" y="53"/>
                  </a:cubicBezTo>
                  <a:cubicBezTo>
                    <a:pt x="165" y="52"/>
                    <a:pt x="165" y="52"/>
                    <a:pt x="165" y="52"/>
                  </a:cubicBezTo>
                  <a:cubicBezTo>
                    <a:pt x="166" y="52"/>
                    <a:pt x="166" y="52"/>
                    <a:pt x="166" y="52"/>
                  </a:cubicBezTo>
                  <a:cubicBezTo>
                    <a:pt x="166" y="51"/>
                    <a:pt x="166" y="51"/>
                    <a:pt x="166" y="51"/>
                  </a:cubicBezTo>
                  <a:cubicBezTo>
                    <a:pt x="167" y="51"/>
                    <a:pt x="167" y="51"/>
                    <a:pt x="167" y="51"/>
                  </a:cubicBezTo>
                  <a:cubicBezTo>
                    <a:pt x="168" y="50"/>
                    <a:pt x="168" y="50"/>
                    <a:pt x="168" y="50"/>
                  </a:cubicBezTo>
                  <a:cubicBezTo>
                    <a:pt x="168" y="51"/>
                    <a:pt x="168" y="51"/>
                    <a:pt x="168" y="51"/>
                  </a:cubicBezTo>
                  <a:cubicBezTo>
                    <a:pt x="168" y="51"/>
                    <a:pt x="168" y="51"/>
                    <a:pt x="168" y="51"/>
                  </a:cubicBezTo>
                  <a:cubicBezTo>
                    <a:pt x="167" y="52"/>
                    <a:pt x="167" y="52"/>
                    <a:pt x="167" y="52"/>
                  </a:cubicBezTo>
                  <a:cubicBezTo>
                    <a:pt x="167" y="53"/>
                    <a:pt x="167" y="53"/>
                    <a:pt x="167" y="53"/>
                  </a:cubicBezTo>
                  <a:cubicBezTo>
                    <a:pt x="167" y="53"/>
                    <a:pt x="167" y="53"/>
                    <a:pt x="167" y="53"/>
                  </a:cubicBezTo>
                  <a:cubicBezTo>
                    <a:pt x="166" y="54"/>
                    <a:pt x="166" y="54"/>
                    <a:pt x="166" y="54"/>
                  </a:cubicBezTo>
                  <a:cubicBezTo>
                    <a:pt x="166" y="54"/>
                    <a:pt x="166" y="54"/>
                    <a:pt x="166" y="54"/>
                  </a:cubicBezTo>
                  <a:cubicBezTo>
                    <a:pt x="167" y="55"/>
                    <a:pt x="167" y="55"/>
                    <a:pt x="167" y="55"/>
                  </a:cubicBezTo>
                  <a:cubicBezTo>
                    <a:pt x="167" y="54"/>
                    <a:pt x="167" y="54"/>
                    <a:pt x="167" y="54"/>
                  </a:cubicBezTo>
                  <a:cubicBezTo>
                    <a:pt x="168" y="54"/>
                    <a:pt x="168" y="54"/>
                    <a:pt x="168" y="54"/>
                  </a:cubicBezTo>
                  <a:cubicBezTo>
                    <a:pt x="168" y="55"/>
                    <a:pt x="168" y="55"/>
                    <a:pt x="168" y="55"/>
                  </a:cubicBezTo>
                  <a:cubicBezTo>
                    <a:pt x="168" y="55"/>
                    <a:pt x="168" y="55"/>
                    <a:pt x="168" y="55"/>
                  </a:cubicBezTo>
                  <a:cubicBezTo>
                    <a:pt x="169" y="54"/>
                    <a:pt x="169" y="54"/>
                    <a:pt x="169" y="54"/>
                  </a:cubicBezTo>
                  <a:cubicBezTo>
                    <a:pt x="170" y="54"/>
                    <a:pt x="170" y="54"/>
                    <a:pt x="170" y="54"/>
                  </a:cubicBezTo>
                  <a:cubicBezTo>
                    <a:pt x="170" y="54"/>
                    <a:pt x="170" y="54"/>
                    <a:pt x="170" y="54"/>
                  </a:cubicBezTo>
                  <a:cubicBezTo>
                    <a:pt x="171" y="53"/>
                    <a:pt x="171" y="53"/>
                    <a:pt x="171" y="53"/>
                  </a:cubicBezTo>
                  <a:cubicBezTo>
                    <a:pt x="171" y="52"/>
                    <a:pt x="171" y="52"/>
                    <a:pt x="171" y="52"/>
                  </a:cubicBezTo>
                  <a:cubicBezTo>
                    <a:pt x="171" y="52"/>
                    <a:pt x="171" y="52"/>
                    <a:pt x="171" y="52"/>
                  </a:cubicBezTo>
                  <a:cubicBezTo>
                    <a:pt x="172" y="51"/>
                    <a:pt x="172" y="51"/>
                    <a:pt x="172" y="51"/>
                  </a:cubicBezTo>
                  <a:cubicBezTo>
                    <a:pt x="172" y="50"/>
                    <a:pt x="172" y="50"/>
                    <a:pt x="172" y="50"/>
                  </a:cubicBezTo>
                  <a:cubicBezTo>
                    <a:pt x="172" y="50"/>
                    <a:pt x="172" y="50"/>
                    <a:pt x="172" y="50"/>
                  </a:cubicBezTo>
                  <a:cubicBezTo>
                    <a:pt x="173" y="50"/>
                    <a:pt x="173" y="50"/>
                    <a:pt x="173" y="50"/>
                  </a:cubicBezTo>
                  <a:cubicBezTo>
                    <a:pt x="173" y="51"/>
                    <a:pt x="173" y="51"/>
                    <a:pt x="173" y="51"/>
                  </a:cubicBezTo>
                  <a:cubicBezTo>
                    <a:pt x="173" y="52"/>
                    <a:pt x="173" y="52"/>
                    <a:pt x="173" y="52"/>
                  </a:cubicBezTo>
                  <a:cubicBezTo>
                    <a:pt x="172" y="53"/>
                    <a:pt x="172" y="53"/>
                    <a:pt x="172" y="53"/>
                  </a:cubicBezTo>
                  <a:cubicBezTo>
                    <a:pt x="173" y="53"/>
                    <a:pt x="173" y="53"/>
                    <a:pt x="173" y="53"/>
                  </a:cubicBezTo>
                  <a:cubicBezTo>
                    <a:pt x="173" y="53"/>
                    <a:pt x="173" y="53"/>
                    <a:pt x="173" y="53"/>
                  </a:cubicBezTo>
                  <a:cubicBezTo>
                    <a:pt x="174" y="52"/>
                    <a:pt x="174" y="52"/>
                    <a:pt x="174" y="52"/>
                  </a:cubicBezTo>
                  <a:cubicBezTo>
                    <a:pt x="174" y="52"/>
                    <a:pt x="174" y="52"/>
                    <a:pt x="174" y="52"/>
                  </a:cubicBezTo>
                  <a:cubicBezTo>
                    <a:pt x="174" y="51"/>
                    <a:pt x="174" y="51"/>
                    <a:pt x="174" y="51"/>
                  </a:cubicBezTo>
                  <a:cubicBezTo>
                    <a:pt x="175" y="51"/>
                    <a:pt x="175" y="51"/>
                    <a:pt x="175" y="51"/>
                  </a:cubicBezTo>
                  <a:cubicBezTo>
                    <a:pt x="176" y="50"/>
                    <a:pt x="176" y="50"/>
                    <a:pt x="176" y="50"/>
                  </a:cubicBezTo>
                  <a:cubicBezTo>
                    <a:pt x="176" y="49"/>
                    <a:pt x="176" y="49"/>
                    <a:pt x="176" y="49"/>
                  </a:cubicBezTo>
                  <a:cubicBezTo>
                    <a:pt x="176" y="48"/>
                    <a:pt x="176" y="48"/>
                    <a:pt x="176" y="48"/>
                  </a:cubicBezTo>
                  <a:cubicBezTo>
                    <a:pt x="176" y="48"/>
                    <a:pt x="176" y="48"/>
                    <a:pt x="176" y="48"/>
                  </a:cubicBezTo>
                  <a:cubicBezTo>
                    <a:pt x="177" y="48"/>
                    <a:pt x="177" y="48"/>
                    <a:pt x="177" y="48"/>
                  </a:cubicBezTo>
                  <a:cubicBezTo>
                    <a:pt x="178" y="48"/>
                    <a:pt x="178" y="48"/>
                    <a:pt x="178" y="48"/>
                  </a:cubicBezTo>
                  <a:cubicBezTo>
                    <a:pt x="179" y="47"/>
                    <a:pt x="179" y="47"/>
                    <a:pt x="179" y="47"/>
                  </a:cubicBezTo>
                  <a:cubicBezTo>
                    <a:pt x="179" y="46"/>
                    <a:pt x="179" y="46"/>
                    <a:pt x="179" y="46"/>
                  </a:cubicBezTo>
                  <a:cubicBezTo>
                    <a:pt x="180" y="46"/>
                    <a:pt x="180" y="46"/>
                    <a:pt x="180" y="46"/>
                  </a:cubicBezTo>
                  <a:cubicBezTo>
                    <a:pt x="180" y="45"/>
                    <a:pt x="180" y="45"/>
                    <a:pt x="180" y="45"/>
                  </a:cubicBezTo>
                  <a:cubicBezTo>
                    <a:pt x="181" y="46"/>
                    <a:pt x="181" y="46"/>
                    <a:pt x="181" y="46"/>
                  </a:cubicBezTo>
                  <a:cubicBezTo>
                    <a:pt x="181" y="45"/>
                    <a:pt x="181" y="45"/>
                    <a:pt x="181" y="45"/>
                  </a:cubicBezTo>
                  <a:cubicBezTo>
                    <a:pt x="182" y="45"/>
                    <a:pt x="182" y="45"/>
                    <a:pt x="182" y="45"/>
                  </a:cubicBezTo>
                  <a:cubicBezTo>
                    <a:pt x="181" y="47"/>
                    <a:pt x="181" y="47"/>
                    <a:pt x="181" y="47"/>
                  </a:cubicBezTo>
                  <a:cubicBezTo>
                    <a:pt x="180" y="48"/>
                    <a:pt x="180" y="48"/>
                    <a:pt x="180" y="48"/>
                  </a:cubicBezTo>
                  <a:cubicBezTo>
                    <a:pt x="180" y="49"/>
                    <a:pt x="180" y="49"/>
                    <a:pt x="180" y="49"/>
                  </a:cubicBezTo>
                  <a:cubicBezTo>
                    <a:pt x="180" y="49"/>
                    <a:pt x="180" y="49"/>
                    <a:pt x="180" y="49"/>
                  </a:cubicBezTo>
                  <a:cubicBezTo>
                    <a:pt x="180" y="50"/>
                    <a:pt x="180" y="50"/>
                    <a:pt x="180" y="50"/>
                  </a:cubicBezTo>
                  <a:cubicBezTo>
                    <a:pt x="179" y="50"/>
                    <a:pt x="179" y="50"/>
                    <a:pt x="179" y="50"/>
                  </a:cubicBezTo>
                  <a:cubicBezTo>
                    <a:pt x="178" y="52"/>
                    <a:pt x="178" y="52"/>
                    <a:pt x="178" y="52"/>
                  </a:cubicBezTo>
                  <a:cubicBezTo>
                    <a:pt x="178" y="52"/>
                    <a:pt x="178" y="52"/>
                    <a:pt x="178" y="52"/>
                  </a:cubicBezTo>
                  <a:cubicBezTo>
                    <a:pt x="178" y="53"/>
                    <a:pt x="178" y="53"/>
                    <a:pt x="178" y="53"/>
                  </a:cubicBezTo>
                  <a:cubicBezTo>
                    <a:pt x="178" y="53"/>
                    <a:pt x="178" y="53"/>
                    <a:pt x="178" y="53"/>
                  </a:cubicBezTo>
                  <a:cubicBezTo>
                    <a:pt x="179" y="54"/>
                    <a:pt x="179" y="54"/>
                    <a:pt x="179" y="54"/>
                  </a:cubicBezTo>
                  <a:cubicBezTo>
                    <a:pt x="179" y="54"/>
                    <a:pt x="179" y="54"/>
                    <a:pt x="179" y="54"/>
                  </a:cubicBezTo>
                  <a:cubicBezTo>
                    <a:pt x="180" y="53"/>
                    <a:pt x="180" y="53"/>
                    <a:pt x="180" y="53"/>
                  </a:cubicBezTo>
                  <a:cubicBezTo>
                    <a:pt x="181" y="53"/>
                    <a:pt x="181" y="53"/>
                    <a:pt x="181" y="53"/>
                  </a:cubicBezTo>
                  <a:cubicBezTo>
                    <a:pt x="181" y="52"/>
                    <a:pt x="181" y="52"/>
                    <a:pt x="181" y="52"/>
                  </a:cubicBezTo>
                  <a:cubicBezTo>
                    <a:pt x="181" y="52"/>
                    <a:pt x="181" y="52"/>
                    <a:pt x="181" y="52"/>
                  </a:cubicBezTo>
                  <a:cubicBezTo>
                    <a:pt x="182" y="51"/>
                    <a:pt x="182" y="51"/>
                    <a:pt x="182" y="51"/>
                  </a:cubicBezTo>
                  <a:cubicBezTo>
                    <a:pt x="182" y="50"/>
                    <a:pt x="182" y="50"/>
                    <a:pt x="182" y="50"/>
                  </a:cubicBezTo>
                  <a:cubicBezTo>
                    <a:pt x="183" y="50"/>
                    <a:pt x="183" y="50"/>
                    <a:pt x="183" y="50"/>
                  </a:cubicBezTo>
                  <a:cubicBezTo>
                    <a:pt x="183" y="50"/>
                    <a:pt x="183" y="50"/>
                    <a:pt x="183" y="50"/>
                  </a:cubicBezTo>
                  <a:cubicBezTo>
                    <a:pt x="183" y="51"/>
                    <a:pt x="183" y="51"/>
                    <a:pt x="183" y="51"/>
                  </a:cubicBezTo>
                  <a:cubicBezTo>
                    <a:pt x="184" y="51"/>
                    <a:pt x="184" y="51"/>
                    <a:pt x="184" y="51"/>
                  </a:cubicBezTo>
                  <a:cubicBezTo>
                    <a:pt x="185" y="50"/>
                    <a:pt x="185" y="50"/>
                    <a:pt x="185" y="50"/>
                  </a:cubicBezTo>
                  <a:cubicBezTo>
                    <a:pt x="186" y="50"/>
                    <a:pt x="186" y="50"/>
                    <a:pt x="186" y="50"/>
                  </a:cubicBezTo>
                  <a:cubicBezTo>
                    <a:pt x="187" y="49"/>
                    <a:pt x="187" y="49"/>
                    <a:pt x="187" y="49"/>
                  </a:cubicBezTo>
                  <a:cubicBezTo>
                    <a:pt x="187" y="48"/>
                    <a:pt x="187" y="48"/>
                    <a:pt x="187" y="48"/>
                  </a:cubicBezTo>
                  <a:cubicBezTo>
                    <a:pt x="188" y="47"/>
                    <a:pt x="188" y="47"/>
                    <a:pt x="188" y="47"/>
                  </a:cubicBezTo>
                  <a:cubicBezTo>
                    <a:pt x="188" y="46"/>
                    <a:pt x="188" y="46"/>
                    <a:pt x="188" y="46"/>
                  </a:cubicBezTo>
                  <a:cubicBezTo>
                    <a:pt x="188" y="46"/>
                    <a:pt x="188" y="46"/>
                    <a:pt x="188" y="46"/>
                  </a:cubicBezTo>
                  <a:cubicBezTo>
                    <a:pt x="189" y="47"/>
                    <a:pt x="189" y="47"/>
                    <a:pt x="189" y="47"/>
                  </a:cubicBezTo>
                  <a:cubicBezTo>
                    <a:pt x="190" y="47"/>
                    <a:pt x="190" y="47"/>
                    <a:pt x="190" y="47"/>
                  </a:cubicBezTo>
                  <a:cubicBezTo>
                    <a:pt x="190" y="46"/>
                    <a:pt x="190" y="46"/>
                    <a:pt x="190" y="46"/>
                  </a:cubicBezTo>
                  <a:cubicBezTo>
                    <a:pt x="190" y="46"/>
                    <a:pt x="190" y="46"/>
                    <a:pt x="190" y="46"/>
                  </a:cubicBezTo>
                  <a:cubicBezTo>
                    <a:pt x="189" y="45"/>
                    <a:pt x="189" y="45"/>
                    <a:pt x="189" y="45"/>
                  </a:cubicBezTo>
                  <a:cubicBezTo>
                    <a:pt x="189" y="44"/>
                    <a:pt x="189" y="44"/>
                    <a:pt x="189" y="44"/>
                  </a:cubicBezTo>
                  <a:cubicBezTo>
                    <a:pt x="190" y="44"/>
                    <a:pt x="190" y="44"/>
                    <a:pt x="190" y="44"/>
                  </a:cubicBezTo>
                  <a:cubicBezTo>
                    <a:pt x="191" y="43"/>
                    <a:pt x="191" y="43"/>
                    <a:pt x="191" y="43"/>
                  </a:cubicBezTo>
                  <a:cubicBezTo>
                    <a:pt x="192" y="43"/>
                    <a:pt x="192" y="43"/>
                    <a:pt x="192" y="43"/>
                  </a:cubicBezTo>
                  <a:cubicBezTo>
                    <a:pt x="192" y="43"/>
                    <a:pt x="192" y="43"/>
                    <a:pt x="192" y="43"/>
                  </a:cubicBezTo>
                  <a:cubicBezTo>
                    <a:pt x="193" y="43"/>
                    <a:pt x="193" y="43"/>
                    <a:pt x="193" y="43"/>
                  </a:cubicBezTo>
                  <a:cubicBezTo>
                    <a:pt x="194" y="42"/>
                    <a:pt x="194" y="42"/>
                    <a:pt x="194" y="42"/>
                  </a:cubicBezTo>
                  <a:cubicBezTo>
                    <a:pt x="193" y="42"/>
                    <a:pt x="193" y="42"/>
                    <a:pt x="193" y="42"/>
                  </a:cubicBezTo>
                  <a:cubicBezTo>
                    <a:pt x="193" y="40"/>
                    <a:pt x="193" y="40"/>
                    <a:pt x="193" y="40"/>
                  </a:cubicBezTo>
                  <a:cubicBezTo>
                    <a:pt x="194" y="40"/>
                    <a:pt x="194" y="40"/>
                    <a:pt x="194" y="40"/>
                  </a:cubicBezTo>
                  <a:cubicBezTo>
                    <a:pt x="193" y="39"/>
                    <a:pt x="193" y="39"/>
                    <a:pt x="193" y="39"/>
                  </a:cubicBezTo>
                  <a:cubicBezTo>
                    <a:pt x="193" y="38"/>
                    <a:pt x="193" y="38"/>
                    <a:pt x="193" y="38"/>
                  </a:cubicBezTo>
                  <a:cubicBezTo>
                    <a:pt x="193" y="38"/>
                    <a:pt x="193" y="38"/>
                    <a:pt x="193" y="38"/>
                  </a:cubicBezTo>
                  <a:cubicBezTo>
                    <a:pt x="192" y="38"/>
                    <a:pt x="192" y="38"/>
                    <a:pt x="192" y="38"/>
                  </a:cubicBezTo>
                  <a:cubicBezTo>
                    <a:pt x="191" y="39"/>
                    <a:pt x="191" y="39"/>
                    <a:pt x="191" y="39"/>
                  </a:cubicBezTo>
                  <a:cubicBezTo>
                    <a:pt x="191" y="40"/>
                    <a:pt x="191" y="40"/>
                    <a:pt x="191" y="40"/>
                  </a:cubicBezTo>
                  <a:cubicBezTo>
                    <a:pt x="191" y="40"/>
                    <a:pt x="191" y="40"/>
                    <a:pt x="191" y="40"/>
                  </a:cubicBezTo>
                  <a:cubicBezTo>
                    <a:pt x="191" y="41"/>
                    <a:pt x="191" y="41"/>
                    <a:pt x="191" y="41"/>
                  </a:cubicBezTo>
                  <a:cubicBezTo>
                    <a:pt x="190" y="41"/>
                    <a:pt x="190" y="41"/>
                    <a:pt x="190" y="41"/>
                  </a:cubicBezTo>
                  <a:cubicBezTo>
                    <a:pt x="190" y="40"/>
                    <a:pt x="190" y="40"/>
                    <a:pt x="190" y="40"/>
                  </a:cubicBezTo>
                  <a:cubicBezTo>
                    <a:pt x="190" y="40"/>
                    <a:pt x="190" y="40"/>
                    <a:pt x="190" y="40"/>
                  </a:cubicBezTo>
                  <a:cubicBezTo>
                    <a:pt x="190" y="41"/>
                    <a:pt x="190" y="41"/>
                    <a:pt x="190" y="41"/>
                  </a:cubicBezTo>
                  <a:cubicBezTo>
                    <a:pt x="189" y="41"/>
                    <a:pt x="189" y="41"/>
                    <a:pt x="189" y="41"/>
                  </a:cubicBezTo>
                  <a:cubicBezTo>
                    <a:pt x="189" y="41"/>
                    <a:pt x="189" y="41"/>
                    <a:pt x="189" y="41"/>
                  </a:cubicBezTo>
                  <a:cubicBezTo>
                    <a:pt x="189" y="39"/>
                    <a:pt x="189" y="39"/>
                    <a:pt x="189" y="39"/>
                  </a:cubicBezTo>
                  <a:cubicBezTo>
                    <a:pt x="188" y="39"/>
                    <a:pt x="188" y="39"/>
                    <a:pt x="188" y="39"/>
                  </a:cubicBezTo>
                  <a:cubicBezTo>
                    <a:pt x="187" y="39"/>
                    <a:pt x="187" y="39"/>
                    <a:pt x="187" y="39"/>
                  </a:cubicBezTo>
                  <a:cubicBezTo>
                    <a:pt x="187" y="39"/>
                    <a:pt x="187" y="39"/>
                    <a:pt x="187" y="39"/>
                  </a:cubicBezTo>
                  <a:cubicBezTo>
                    <a:pt x="186" y="39"/>
                    <a:pt x="186" y="39"/>
                    <a:pt x="186" y="39"/>
                  </a:cubicBezTo>
                  <a:cubicBezTo>
                    <a:pt x="185" y="39"/>
                    <a:pt x="185" y="39"/>
                    <a:pt x="185" y="39"/>
                  </a:cubicBezTo>
                  <a:cubicBezTo>
                    <a:pt x="185" y="39"/>
                    <a:pt x="185" y="39"/>
                    <a:pt x="185" y="39"/>
                  </a:cubicBezTo>
                  <a:cubicBezTo>
                    <a:pt x="183" y="39"/>
                    <a:pt x="183" y="39"/>
                    <a:pt x="183" y="39"/>
                  </a:cubicBezTo>
                  <a:cubicBezTo>
                    <a:pt x="182" y="39"/>
                    <a:pt x="182" y="39"/>
                    <a:pt x="182" y="39"/>
                  </a:cubicBezTo>
                  <a:cubicBezTo>
                    <a:pt x="181" y="40"/>
                    <a:pt x="181" y="40"/>
                    <a:pt x="181" y="40"/>
                  </a:cubicBezTo>
                  <a:cubicBezTo>
                    <a:pt x="181" y="40"/>
                    <a:pt x="181" y="40"/>
                    <a:pt x="181" y="40"/>
                  </a:cubicBezTo>
                  <a:cubicBezTo>
                    <a:pt x="181" y="40"/>
                    <a:pt x="181" y="40"/>
                    <a:pt x="181" y="40"/>
                  </a:cubicBezTo>
                  <a:cubicBezTo>
                    <a:pt x="180" y="40"/>
                    <a:pt x="180" y="40"/>
                    <a:pt x="180" y="40"/>
                  </a:cubicBezTo>
                  <a:cubicBezTo>
                    <a:pt x="178" y="42"/>
                    <a:pt x="178" y="42"/>
                    <a:pt x="178" y="42"/>
                  </a:cubicBezTo>
                  <a:cubicBezTo>
                    <a:pt x="177" y="42"/>
                    <a:pt x="177" y="42"/>
                    <a:pt x="177" y="42"/>
                  </a:cubicBezTo>
                  <a:cubicBezTo>
                    <a:pt x="177" y="42"/>
                    <a:pt x="177" y="42"/>
                    <a:pt x="177" y="42"/>
                  </a:cubicBezTo>
                  <a:cubicBezTo>
                    <a:pt x="176" y="43"/>
                    <a:pt x="176" y="43"/>
                    <a:pt x="176" y="43"/>
                  </a:cubicBezTo>
                  <a:cubicBezTo>
                    <a:pt x="175" y="43"/>
                    <a:pt x="175" y="43"/>
                    <a:pt x="175" y="43"/>
                  </a:cubicBezTo>
                  <a:cubicBezTo>
                    <a:pt x="174" y="44"/>
                    <a:pt x="174" y="44"/>
                    <a:pt x="174" y="44"/>
                  </a:cubicBezTo>
                  <a:cubicBezTo>
                    <a:pt x="174" y="44"/>
                    <a:pt x="174" y="44"/>
                    <a:pt x="174" y="44"/>
                  </a:cubicBezTo>
                  <a:cubicBezTo>
                    <a:pt x="172" y="44"/>
                    <a:pt x="172" y="44"/>
                    <a:pt x="172" y="44"/>
                  </a:cubicBezTo>
                  <a:cubicBezTo>
                    <a:pt x="172" y="44"/>
                    <a:pt x="172" y="44"/>
                    <a:pt x="172" y="44"/>
                  </a:cubicBezTo>
                  <a:cubicBezTo>
                    <a:pt x="171" y="44"/>
                    <a:pt x="171" y="44"/>
                    <a:pt x="171" y="44"/>
                  </a:cubicBezTo>
                  <a:cubicBezTo>
                    <a:pt x="171" y="45"/>
                    <a:pt x="171" y="45"/>
                    <a:pt x="171" y="45"/>
                  </a:cubicBezTo>
                  <a:cubicBezTo>
                    <a:pt x="170" y="45"/>
                    <a:pt x="170" y="45"/>
                    <a:pt x="170" y="45"/>
                  </a:cubicBezTo>
                  <a:cubicBezTo>
                    <a:pt x="169" y="46"/>
                    <a:pt x="169" y="46"/>
                    <a:pt x="169" y="46"/>
                  </a:cubicBezTo>
                  <a:cubicBezTo>
                    <a:pt x="168" y="46"/>
                    <a:pt x="168" y="46"/>
                    <a:pt x="168" y="46"/>
                  </a:cubicBezTo>
                  <a:cubicBezTo>
                    <a:pt x="167" y="46"/>
                    <a:pt x="167" y="46"/>
                    <a:pt x="167" y="46"/>
                  </a:cubicBezTo>
                  <a:cubicBezTo>
                    <a:pt x="166" y="46"/>
                    <a:pt x="166" y="46"/>
                    <a:pt x="166" y="46"/>
                  </a:cubicBezTo>
                  <a:cubicBezTo>
                    <a:pt x="164" y="46"/>
                    <a:pt x="164" y="46"/>
                    <a:pt x="164" y="46"/>
                  </a:cubicBezTo>
                  <a:cubicBezTo>
                    <a:pt x="163" y="48"/>
                    <a:pt x="163" y="48"/>
                    <a:pt x="163" y="48"/>
                  </a:cubicBezTo>
                  <a:cubicBezTo>
                    <a:pt x="162" y="48"/>
                    <a:pt x="162" y="48"/>
                    <a:pt x="162" y="48"/>
                  </a:cubicBezTo>
                  <a:cubicBezTo>
                    <a:pt x="161" y="48"/>
                    <a:pt x="161" y="48"/>
                    <a:pt x="161" y="48"/>
                  </a:cubicBezTo>
                  <a:cubicBezTo>
                    <a:pt x="161" y="49"/>
                    <a:pt x="161" y="49"/>
                    <a:pt x="161" y="49"/>
                  </a:cubicBezTo>
                  <a:cubicBezTo>
                    <a:pt x="161" y="49"/>
                    <a:pt x="161" y="49"/>
                    <a:pt x="161" y="49"/>
                  </a:cubicBezTo>
                  <a:cubicBezTo>
                    <a:pt x="162" y="49"/>
                    <a:pt x="162" y="49"/>
                    <a:pt x="162" y="49"/>
                  </a:cubicBezTo>
                  <a:cubicBezTo>
                    <a:pt x="161" y="49"/>
                    <a:pt x="161" y="49"/>
                    <a:pt x="161" y="49"/>
                  </a:cubicBezTo>
                  <a:cubicBezTo>
                    <a:pt x="161" y="50"/>
                    <a:pt x="161" y="50"/>
                    <a:pt x="161" y="50"/>
                  </a:cubicBezTo>
                  <a:cubicBezTo>
                    <a:pt x="161" y="50"/>
                    <a:pt x="161" y="50"/>
                    <a:pt x="161" y="50"/>
                  </a:cubicBezTo>
                  <a:cubicBezTo>
                    <a:pt x="161" y="51"/>
                    <a:pt x="161" y="51"/>
                    <a:pt x="161" y="51"/>
                  </a:cubicBezTo>
                  <a:cubicBezTo>
                    <a:pt x="160" y="51"/>
                    <a:pt x="160" y="51"/>
                    <a:pt x="160" y="51"/>
                  </a:cubicBezTo>
                  <a:cubicBezTo>
                    <a:pt x="160" y="51"/>
                    <a:pt x="160" y="51"/>
                    <a:pt x="160" y="51"/>
                  </a:cubicBezTo>
                  <a:cubicBezTo>
                    <a:pt x="161" y="52"/>
                    <a:pt x="161" y="52"/>
                    <a:pt x="161" y="52"/>
                  </a:cubicBezTo>
                  <a:cubicBezTo>
                    <a:pt x="162" y="51"/>
                    <a:pt x="162" y="51"/>
                    <a:pt x="162" y="51"/>
                  </a:cubicBezTo>
                  <a:cubicBezTo>
                    <a:pt x="162" y="51"/>
                    <a:pt x="162" y="51"/>
                    <a:pt x="162" y="51"/>
                  </a:cubicBezTo>
                  <a:cubicBezTo>
                    <a:pt x="163" y="51"/>
                    <a:pt x="163" y="51"/>
                    <a:pt x="163" y="51"/>
                  </a:cubicBezTo>
                  <a:cubicBezTo>
                    <a:pt x="164" y="51"/>
                    <a:pt x="164" y="51"/>
                    <a:pt x="164" y="51"/>
                  </a:cubicBezTo>
                  <a:cubicBezTo>
                    <a:pt x="164" y="52"/>
                    <a:pt x="164" y="52"/>
                    <a:pt x="164" y="52"/>
                  </a:cubicBezTo>
                  <a:cubicBezTo>
                    <a:pt x="164" y="53"/>
                    <a:pt x="164" y="53"/>
                    <a:pt x="164" y="53"/>
                  </a:cubicBezTo>
                  <a:cubicBezTo>
                    <a:pt x="165" y="53"/>
                    <a:pt x="165" y="53"/>
                    <a:pt x="165" y="53"/>
                  </a:cubicBezTo>
                  <a:close/>
                  <a:moveTo>
                    <a:pt x="250" y="98"/>
                  </a:moveTo>
                  <a:cubicBezTo>
                    <a:pt x="250" y="98"/>
                    <a:pt x="250" y="98"/>
                    <a:pt x="250" y="98"/>
                  </a:cubicBezTo>
                  <a:cubicBezTo>
                    <a:pt x="251" y="98"/>
                    <a:pt x="251" y="98"/>
                    <a:pt x="251" y="98"/>
                  </a:cubicBezTo>
                  <a:cubicBezTo>
                    <a:pt x="251" y="98"/>
                    <a:pt x="251" y="98"/>
                    <a:pt x="251" y="98"/>
                  </a:cubicBezTo>
                  <a:cubicBezTo>
                    <a:pt x="250" y="99"/>
                    <a:pt x="250" y="99"/>
                    <a:pt x="250" y="99"/>
                  </a:cubicBezTo>
                  <a:cubicBezTo>
                    <a:pt x="250" y="99"/>
                    <a:pt x="250" y="99"/>
                    <a:pt x="250" y="99"/>
                  </a:cubicBezTo>
                  <a:cubicBezTo>
                    <a:pt x="250" y="98"/>
                    <a:pt x="250" y="98"/>
                    <a:pt x="250" y="98"/>
                  </a:cubicBezTo>
                  <a:close/>
                  <a:moveTo>
                    <a:pt x="240" y="81"/>
                  </a:moveTo>
                  <a:cubicBezTo>
                    <a:pt x="239" y="80"/>
                    <a:pt x="239" y="80"/>
                    <a:pt x="239" y="80"/>
                  </a:cubicBezTo>
                  <a:cubicBezTo>
                    <a:pt x="238" y="80"/>
                    <a:pt x="238" y="80"/>
                    <a:pt x="238" y="80"/>
                  </a:cubicBezTo>
                  <a:cubicBezTo>
                    <a:pt x="238" y="80"/>
                    <a:pt x="238" y="80"/>
                    <a:pt x="238" y="80"/>
                  </a:cubicBezTo>
                  <a:cubicBezTo>
                    <a:pt x="239" y="80"/>
                    <a:pt x="239" y="80"/>
                    <a:pt x="239" y="80"/>
                  </a:cubicBezTo>
                  <a:cubicBezTo>
                    <a:pt x="239" y="81"/>
                    <a:pt x="239" y="81"/>
                    <a:pt x="239" y="81"/>
                  </a:cubicBezTo>
                  <a:cubicBezTo>
                    <a:pt x="239" y="81"/>
                    <a:pt x="239" y="81"/>
                    <a:pt x="239" y="81"/>
                  </a:cubicBezTo>
                  <a:cubicBezTo>
                    <a:pt x="238" y="81"/>
                    <a:pt x="238" y="81"/>
                    <a:pt x="238" y="81"/>
                  </a:cubicBezTo>
                  <a:cubicBezTo>
                    <a:pt x="237" y="81"/>
                    <a:pt x="237" y="81"/>
                    <a:pt x="237" y="81"/>
                  </a:cubicBezTo>
                  <a:cubicBezTo>
                    <a:pt x="238" y="82"/>
                    <a:pt x="238" y="82"/>
                    <a:pt x="238" y="82"/>
                  </a:cubicBezTo>
                  <a:cubicBezTo>
                    <a:pt x="238" y="82"/>
                    <a:pt x="238" y="82"/>
                    <a:pt x="238" y="82"/>
                  </a:cubicBezTo>
                  <a:cubicBezTo>
                    <a:pt x="238" y="83"/>
                    <a:pt x="238" y="83"/>
                    <a:pt x="238" y="83"/>
                  </a:cubicBezTo>
                  <a:cubicBezTo>
                    <a:pt x="237" y="82"/>
                    <a:pt x="237" y="82"/>
                    <a:pt x="237" y="82"/>
                  </a:cubicBezTo>
                  <a:cubicBezTo>
                    <a:pt x="236" y="83"/>
                    <a:pt x="236" y="83"/>
                    <a:pt x="236" y="83"/>
                  </a:cubicBezTo>
                  <a:cubicBezTo>
                    <a:pt x="235" y="83"/>
                    <a:pt x="235" y="83"/>
                    <a:pt x="235" y="83"/>
                  </a:cubicBezTo>
                  <a:cubicBezTo>
                    <a:pt x="235" y="84"/>
                    <a:pt x="235" y="84"/>
                    <a:pt x="235" y="84"/>
                  </a:cubicBezTo>
                  <a:cubicBezTo>
                    <a:pt x="235" y="84"/>
                    <a:pt x="235" y="84"/>
                    <a:pt x="235" y="84"/>
                  </a:cubicBezTo>
                  <a:cubicBezTo>
                    <a:pt x="235" y="84"/>
                    <a:pt x="235" y="84"/>
                    <a:pt x="235" y="84"/>
                  </a:cubicBezTo>
                  <a:cubicBezTo>
                    <a:pt x="235" y="84"/>
                    <a:pt x="235" y="84"/>
                    <a:pt x="235" y="84"/>
                  </a:cubicBezTo>
                  <a:cubicBezTo>
                    <a:pt x="235" y="85"/>
                    <a:pt x="235" y="85"/>
                    <a:pt x="235" y="85"/>
                  </a:cubicBezTo>
                  <a:cubicBezTo>
                    <a:pt x="235" y="85"/>
                    <a:pt x="235" y="85"/>
                    <a:pt x="235" y="85"/>
                  </a:cubicBezTo>
                  <a:cubicBezTo>
                    <a:pt x="235" y="85"/>
                    <a:pt x="235" y="85"/>
                    <a:pt x="235" y="85"/>
                  </a:cubicBezTo>
                  <a:cubicBezTo>
                    <a:pt x="236" y="85"/>
                    <a:pt x="236" y="85"/>
                    <a:pt x="236" y="85"/>
                  </a:cubicBezTo>
                  <a:cubicBezTo>
                    <a:pt x="236" y="85"/>
                    <a:pt x="236" y="85"/>
                    <a:pt x="236" y="85"/>
                  </a:cubicBezTo>
                  <a:cubicBezTo>
                    <a:pt x="236" y="86"/>
                    <a:pt x="236" y="86"/>
                    <a:pt x="236" y="86"/>
                  </a:cubicBezTo>
                  <a:cubicBezTo>
                    <a:pt x="236" y="86"/>
                    <a:pt x="236" y="86"/>
                    <a:pt x="236" y="86"/>
                  </a:cubicBezTo>
                  <a:cubicBezTo>
                    <a:pt x="236" y="86"/>
                    <a:pt x="236" y="86"/>
                    <a:pt x="236" y="86"/>
                  </a:cubicBezTo>
                  <a:cubicBezTo>
                    <a:pt x="237" y="86"/>
                    <a:pt x="237" y="86"/>
                    <a:pt x="237" y="86"/>
                  </a:cubicBezTo>
                  <a:cubicBezTo>
                    <a:pt x="237" y="86"/>
                    <a:pt x="237" y="86"/>
                    <a:pt x="237" y="86"/>
                  </a:cubicBezTo>
                  <a:cubicBezTo>
                    <a:pt x="237" y="87"/>
                    <a:pt x="237" y="87"/>
                    <a:pt x="237" y="87"/>
                  </a:cubicBezTo>
                  <a:cubicBezTo>
                    <a:pt x="237" y="87"/>
                    <a:pt x="237" y="87"/>
                    <a:pt x="237" y="87"/>
                  </a:cubicBezTo>
                  <a:cubicBezTo>
                    <a:pt x="238" y="87"/>
                    <a:pt x="238" y="87"/>
                    <a:pt x="238" y="87"/>
                  </a:cubicBezTo>
                  <a:cubicBezTo>
                    <a:pt x="238" y="87"/>
                    <a:pt x="238" y="87"/>
                    <a:pt x="238" y="87"/>
                  </a:cubicBezTo>
                  <a:cubicBezTo>
                    <a:pt x="238" y="88"/>
                    <a:pt x="238" y="88"/>
                    <a:pt x="238" y="88"/>
                  </a:cubicBezTo>
                  <a:cubicBezTo>
                    <a:pt x="238" y="88"/>
                    <a:pt x="238" y="88"/>
                    <a:pt x="238" y="88"/>
                  </a:cubicBezTo>
                  <a:cubicBezTo>
                    <a:pt x="239" y="88"/>
                    <a:pt x="239" y="88"/>
                    <a:pt x="239" y="88"/>
                  </a:cubicBezTo>
                  <a:cubicBezTo>
                    <a:pt x="239" y="89"/>
                    <a:pt x="239" y="89"/>
                    <a:pt x="239" y="89"/>
                  </a:cubicBezTo>
                  <a:cubicBezTo>
                    <a:pt x="240" y="89"/>
                    <a:pt x="240" y="89"/>
                    <a:pt x="240" y="89"/>
                  </a:cubicBezTo>
                  <a:cubicBezTo>
                    <a:pt x="241" y="89"/>
                    <a:pt x="241" y="89"/>
                    <a:pt x="241" y="89"/>
                  </a:cubicBezTo>
                  <a:cubicBezTo>
                    <a:pt x="242" y="89"/>
                    <a:pt x="242" y="89"/>
                    <a:pt x="242" y="89"/>
                  </a:cubicBezTo>
                  <a:cubicBezTo>
                    <a:pt x="242" y="90"/>
                    <a:pt x="242" y="90"/>
                    <a:pt x="242" y="90"/>
                  </a:cubicBezTo>
                  <a:cubicBezTo>
                    <a:pt x="243" y="89"/>
                    <a:pt x="243" y="89"/>
                    <a:pt x="243" y="89"/>
                  </a:cubicBezTo>
                  <a:cubicBezTo>
                    <a:pt x="242" y="89"/>
                    <a:pt x="242" y="89"/>
                    <a:pt x="242" y="89"/>
                  </a:cubicBezTo>
                  <a:cubicBezTo>
                    <a:pt x="243" y="89"/>
                    <a:pt x="243" y="89"/>
                    <a:pt x="243" y="89"/>
                  </a:cubicBezTo>
                  <a:cubicBezTo>
                    <a:pt x="244" y="88"/>
                    <a:pt x="244" y="88"/>
                    <a:pt x="244" y="88"/>
                  </a:cubicBezTo>
                  <a:cubicBezTo>
                    <a:pt x="243" y="87"/>
                    <a:pt x="243" y="87"/>
                    <a:pt x="243" y="87"/>
                  </a:cubicBezTo>
                  <a:cubicBezTo>
                    <a:pt x="244" y="86"/>
                    <a:pt x="244" y="86"/>
                    <a:pt x="244" y="86"/>
                  </a:cubicBezTo>
                  <a:cubicBezTo>
                    <a:pt x="244" y="85"/>
                    <a:pt x="244" y="85"/>
                    <a:pt x="244" y="85"/>
                  </a:cubicBezTo>
                  <a:cubicBezTo>
                    <a:pt x="245" y="84"/>
                    <a:pt x="245" y="84"/>
                    <a:pt x="245" y="84"/>
                  </a:cubicBezTo>
                  <a:cubicBezTo>
                    <a:pt x="245" y="83"/>
                    <a:pt x="245" y="83"/>
                    <a:pt x="245" y="83"/>
                  </a:cubicBezTo>
                  <a:cubicBezTo>
                    <a:pt x="245" y="83"/>
                    <a:pt x="245" y="83"/>
                    <a:pt x="245" y="83"/>
                  </a:cubicBezTo>
                  <a:cubicBezTo>
                    <a:pt x="245" y="82"/>
                    <a:pt x="245" y="82"/>
                    <a:pt x="245" y="82"/>
                  </a:cubicBezTo>
                  <a:cubicBezTo>
                    <a:pt x="244" y="81"/>
                    <a:pt x="244" y="81"/>
                    <a:pt x="244" y="81"/>
                  </a:cubicBezTo>
                  <a:cubicBezTo>
                    <a:pt x="244" y="81"/>
                    <a:pt x="244" y="81"/>
                    <a:pt x="244" y="81"/>
                  </a:cubicBezTo>
                  <a:cubicBezTo>
                    <a:pt x="244" y="80"/>
                    <a:pt x="244" y="80"/>
                    <a:pt x="244" y="80"/>
                  </a:cubicBezTo>
                  <a:cubicBezTo>
                    <a:pt x="244" y="80"/>
                    <a:pt x="244" y="80"/>
                    <a:pt x="244" y="80"/>
                  </a:cubicBezTo>
                  <a:cubicBezTo>
                    <a:pt x="243" y="79"/>
                    <a:pt x="243" y="79"/>
                    <a:pt x="243" y="79"/>
                  </a:cubicBezTo>
                  <a:cubicBezTo>
                    <a:pt x="242" y="79"/>
                    <a:pt x="242" y="79"/>
                    <a:pt x="242" y="79"/>
                  </a:cubicBezTo>
                  <a:cubicBezTo>
                    <a:pt x="241" y="79"/>
                    <a:pt x="241" y="79"/>
                    <a:pt x="241" y="79"/>
                  </a:cubicBezTo>
                  <a:cubicBezTo>
                    <a:pt x="240" y="79"/>
                    <a:pt x="240" y="79"/>
                    <a:pt x="240" y="79"/>
                  </a:cubicBezTo>
                  <a:cubicBezTo>
                    <a:pt x="240" y="80"/>
                    <a:pt x="240" y="80"/>
                    <a:pt x="240" y="80"/>
                  </a:cubicBezTo>
                  <a:cubicBezTo>
                    <a:pt x="240" y="80"/>
                    <a:pt x="240" y="80"/>
                    <a:pt x="240" y="80"/>
                  </a:cubicBezTo>
                  <a:cubicBezTo>
                    <a:pt x="240" y="81"/>
                    <a:pt x="240" y="81"/>
                    <a:pt x="240" y="81"/>
                  </a:cubicBezTo>
                  <a:cubicBezTo>
                    <a:pt x="240" y="81"/>
                    <a:pt x="240" y="81"/>
                    <a:pt x="240" y="81"/>
                  </a:cubicBezTo>
                  <a:close/>
                  <a:moveTo>
                    <a:pt x="245" y="74"/>
                  </a:moveTo>
                  <a:cubicBezTo>
                    <a:pt x="245" y="74"/>
                    <a:pt x="245" y="74"/>
                    <a:pt x="245" y="74"/>
                  </a:cubicBezTo>
                  <a:cubicBezTo>
                    <a:pt x="245" y="74"/>
                    <a:pt x="245" y="74"/>
                    <a:pt x="245" y="74"/>
                  </a:cubicBezTo>
                  <a:cubicBezTo>
                    <a:pt x="246" y="74"/>
                    <a:pt x="246" y="74"/>
                    <a:pt x="246" y="74"/>
                  </a:cubicBezTo>
                  <a:cubicBezTo>
                    <a:pt x="246" y="74"/>
                    <a:pt x="246" y="74"/>
                    <a:pt x="245" y="74"/>
                  </a:cubicBezTo>
                  <a:close/>
                  <a:moveTo>
                    <a:pt x="244" y="78"/>
                  </a:moveTo>
                  <a:cubicBezTo>
                    <a:pt x="244" y="78"/>
                    <a:pt x="244" y="78"/>
                    <a:pt x="244" y="78"/>
                  </a:cubicBezTo>
                  <a:cubicBezTo>
                    <a:pt x="244" y="78"/>
                    <a:pt x="244" y="78"/>
                    <a:pt x="244" y="78"/>
                  </a:cubicBezTo>
                  <a:cubicBezTo>
                    <a:pt x="244" y="77"/>
                    <a:pt x="244" y="77"/>
                    <a:pt x="244" y="77"/>
                  </a:cubicBezTo>
                  <a:cubicBezTo>
                    <a:pt x="244" y="77"/>
                    <a:pt x="244" y="77"/>
                    <a:pt x="244" y="77"/>
                  </a:cubicBezTo>
                  <a:cubicBezTo>
                    <a:pt x="244" y="76"/>
                    <a:pt x="244" y="76"/>
                    <a:pt x="244" y="76"/>
                  </a:cubicBezTo>
                  <a:cubicBezTo>
                    <a:pt x="244" y="76"/>
                    <a:pt x="244" y="76"/>
                    <a:pt x="244" y="76"/>
                  </a:cubicBezTo>
                  <a:cubicBezTo>
                    <a:pt x="246" y="76"/>
                    <a:pt x="246" y="76"/>
                    <a:pt x="246" y="76"/>
                  </a:cubicBezTo>
                  <a:cubicBezTo>
                    <a:pt x="245" y="77"/>
                    <a:pt x="245" y="77"/>
                    <a:pt x="245" y="77"/>
                  </a:cubicBezTo>
                  <a:cubicBezTo>
                    <a:pt x="245" y="78"/>
                    <a:pt x="245" y="78"/>
                    <a:pt x="245" y="78"/>
                  </a:cubicBezTo>
                  <a:cubicBezTo>
                    <a:pt x="245" y="78"/>
                    <a:pt x="244" y="78"/>
                    <a:pt x="244" y="78"/>
                  </a:cubicBezTo>
                  <a:close/>
                  <a:moveTo>
                    <a:pt x="238" y="77"/>
                  </a:moveTo>
                  <a:cubicBezTo>
                    <a:pt x="238" y="76"/>
                    <a:pt x="238" y="76"/>
                    <a:pt x="238" y="76"/>
                  </a:cubicBezTo>
                  <a:cubicBezTo>
                    <a:pt x="238" y="76"/>
                    <a:pt x="238" y="76"/>
                    <a:pt x="238" y="76"/>
                  </a:cubicBezTo>
                  <a:cubicBezTo>
                    <a:pt x="239" y="76"/>
                    <a:pt x="239" y="76"/>
                    <a:pt x="239" y="76"/>
                  </a:cubicBezTo>
                  <a:cubicBezTo>
                    <a:pt x="239" y="76"/>
                    <a:pt x="239" y="76"/>
                    <a:pt x="239" y="76"/>
                  </a:cubicBezTo>
                  <a:cubicBezTo>
                    <a:pt x="239" y="76"/>
                    <a:pt x="239" y="76"/>
                    <a:pt x="239" y="76"/>
                  </a:cubicBezTo>
                  <a:cubicBezTo>
                    <a:pt x="239" y="77"/>
                    <a:pt x="239" y="77"/>
                    <a:pt x="239" y="77"/>
                  </a:cubicBezTo>
                  <a:cubicBezTo>
                    <a:pt x="238" y="77"/>
                    <a:pt x="238" y="77"/>
                    <a:pt x="238" y="77"/>
                  </a:cubicBezTo>
                  <a:close/>
                  <a:moveTo>
                    <a:pt x="237" y="78"/>
                  </a:moveTo>
                  <a:cubicBezTo>
                    <a:pt x="237" y="77"/>
                    <a:pt x="237" y="77"/>
                    <a:pt x="237" y="77"/>
                  </a:cubicBezTo>
                  <a:cubicBezTo>
                    <a:pt x="237" y="77"/>
                    <a:pt x="237" y="77"/>
                    <a:pt x="237" y="77"/>
                  </a:cubicBezTo>
                  <a:cubicBezTo>
                    <a:pt x="237" y="77"/>
                    <a:pt x="237" y="77"/>
                    <a:pt x="237" y="77"/>
                  </a:cubicBezTo>
                  <a:cubicBezTo>
                    <a:pt x="237" y="77"/>
                    <a:pt x="237" y="77"/>
                    <a:pt x="237" y="77"/>
                  </a:cubicBezTo>
                  <a:cubicBezTo>
                    <a:pt x="237" y="78"/>
                    <a:pt x="237" y="78"/>
                    <a:pt x="237" y="78"/>
                  </a:cubicBezTo>
                  <a:close/>
                  <a:moveTo>
                    <a:pt x="238" y="79"/>
                  </a:moveTo>
                  <a:cubicBezTo>
                    <a:pt x="238" y="79"/>
                    <a:pt x="238" y="79"/>
                    <a:pt x="238" y="79"/>
                  </a:cubicBezTo>
                  <a:cubicBezTo>
                    <a:pt x="238" y="79"/>
                    <a:pt x="238" y="79"/>
                    <a:pt x="238" y="79"/>
                  </a:cubicBezTo>
                  <a:cubicBezTo>
                    <a:pt x="238" y="78"/>
                    <a:pt x="238" y="78"/>
                    <a:pt x="238" y="78"/>
                  </a:cubicBezTo>
                  <a:cubicBezTo>
                    <a:pt x="238" y="78"/>
                    <a:pt x="238" y="78"/>
                    <a:pt x="238" y="78"/>
                  </a:cubicBezTo>
                  <a:cubicBezTo>
                    <a:pt x="239" y="78"/>
                    <a:pt x="239" y="78"/>
                    <a:pt x="239" y="78"/>
                  </a:cubicBezTo>
                  <a:cubicBezTo>
                    <a:pt x="239" y="79"/>
                    <a:pt x="239" y="79"/>
                    <a:pt x="239" y="79"/>
                  </a:cubicBezTo>
                  <a:cubicBezTo>
                    <a:pt x="238" y="79"/>
                    <a:pt x="238" y="79"/>
                    <a:pt x="238" y="79"/>
                  </a:cubicBezTo>
                  <a:cubicBezTo>
                    <a:pt x="238" y="79"/>
                    <a:pt x="238" y="79"/>
                    <a:pt x="238" y="79"/>
                  </a:cubicBezTo>
                  <a:close/>
                  <a:moveTo>
                    <a:pt x="236" y="80"/>
                  </a:moveTo>
                  <a:cubicBezTo>
                    <a:pt x="236" y="80"/>
                    <a:pt x="236" y="80"/>
                    <a:pt x="236" y="80"/>
                  </a:cubicBezTo>
                  <a:cubicBezTo>
                    <a:pt x="235" y="79"/>
                    <a:pt x="235" y="79"/>
                    <a:pt x="235" y="79"/>
                  </a:cubicBezTo>
                  <a:cubicBezTo>
                    <a:pt x="236" y="79"/>
                    <a:pt x="236" y="79"/>
                    <a:pt x="236" y="79"/>
                  </a:cubicBezTo>
                  <a:cubicBezTo>
                    <a:pt x="236" y="78"/>
                    <a:pt x="236" y="78"/>
                    <a:pt x="236" y="78"/>
                  </a:cubicBezTo>
                  <a:cubicBezTo>
                    <a:pt x="237" y="78"/>
                    <a:pt x="237" y="78"/>
                    <a:pt x="237" y="78"/>
                  </a:cubicBezTo>
                  <a:cubicBezTo>
                    <a:pt x="237" y="78"/>
                    <a:pt x="237" y="78"/>
                    <a:pt x="237" y="78"/>
                  </a:cubicBezTo>
                  <a:cubicBezTo>
                    <a:pt x="237" y="79"/>
                    <a:pt x="237" y="79"/>
                    <a:pt x="237" y="79"/>
                  </a:cubicBezTo>
                  <a:cubicBezTo>
                    <a:pt x="237" y="79"/>
                    <a:pt x="237" y="79"/>
                    <a:pt x="237" y="79"/>
                  </a:cubicBezTo>
                  <a:cubicBezTo>
                    <a:pt x="237" y="80"/>
                    <a:pt x="237" y="80"/>
                    <a:pt x="237" y="80"/>
                  </a:cubicBezTo>
                  <a:cubicBezTo>
                    <a:pt x="237" y="80"/>
                    <a:pt x="237" y="80"/>
                    <a:pt x="237" y="80"/>
                  </a:cubicBezTo>
                  <a:cubicBezTo>
                    <a:pt x="236" y="80"/>
                    <a:pt x="236" y="80"/>
                    <a:pt x="236" y="80"/>
                  </a:cubicBezTo>
                  <a:cubicBezTo>
                    <a:pt x="236" y="80"/>
                    <a:pt x="236" y="80"/>
                    <a:pt x="236" y="80"/>
                  </a:cubicBezTo>
                  <a:close/>
                  <a:moveTo>
                    <a:pt x="234" y="81"/>
                  </a:moveTo>
                  <a:cubicBezTo>
                    <a:pt x="234" y="80"/>
                    <a:pt x="234" y="80"/>
                    <a:pt x="234" y="80"/>
                  </a:cubicBezTo>
                  <a:cubicBezTo>
                    <a:pt x="234" y="80"/>
                    <a:pt x="234" y="80"/>
                    <a:pt x="234" y="80"/>
                  </a:cubicBezTo>
                  <a:cubicBezTo>
                    <a:pt x="234" y="80"/>
                    <a:pt x="234" y="80"/>
                    <a:pt x="234" y="80"/>
                  </a:cubicBezTo>
                  <a:cubicBezTo>
                    <a:pt x="234" y="80"/>
                    <a:pt x="234" y="80"/>
                    <a:pt x="234" y="80"/>
                  </a:cubicBezTo>
                  <a:cubicBezTo>
                    <a:pt x="234" y="81"/>
                    <a:pt x="234" y="81"/>
                    <a:pt x="234" y="81"/>
                  </a:cubicBezTo>
                  <a:close/>
                  <a:moveTo>
                    <a:pt x="225" y="82"/>
                  </a:moveTo>
                  <a:cubicBezTo>
                    <a:pt x="224" y="81"/>
                    <a:pt x="224" y="81"/>
                    <a:pt x="224" y="81"/>
                  </a:cubicBezTo>
                  <a:cubicBezTo>
                    <a:pt x="223" y="81"/>
                    <a:pt x="223" y="81"/>
                    <a:pt x="223" y="81"/>
                  </a:cubicBezTo>
                  <a:cubicBezTo>
                    <a:pt x="223" y="81"/>
                    <a:pt x="223" y="81"/>
                    <a:pt x="223" y="81"/>
                  </a:cubicBezTo>
                  <a:cubicBezTo>
                    <a:pt x="223" y="80"/>
                    <a:pt x="223" y="80"/>
                    <a:pt x="223" y="80"/>
                  </a:cubicBezTo>
                  <a:cubicBezTo>
                    <a:pt x="223" y="80"/>
                    <a:pt x="223" y="80"/>
                    <a:pt x="223" y="80"/>
                  </a:cubicBezTo>
                  <a:cubicBezTo>
                    <a:pt x="223" y="79"/>
                    <a:pt x="223" y="79"/>
                    <a:pt x="223" y="79"/>
                  </a:cubicBezTo>
                  <a:cubicBezTo>
                    <a:pt x="224" y="78"/>
                    <a:pt x="224" y="78"/>
                    <a:pt x="224" y="78"/>
                  </a:cubicBezTo>
                  <a:cubicBezTo>
                    <a:pt x="224" y="79"/>
                    <a:pt x="224" y="79"/>
                    <a:pt x="224" y="79"/>
                  </a:cubicBezTo>
                  <a:cubicBezTo>
                    <a:pt x="224" y="79"/>
                    <a:pt x="224" y="79"/>
                    <a:pt x="224" y="79"/>
                  </a:cubicBezTo>
                  <a:cubicBezTo>
                    <a:pt x="225" y="79"/>
                    <a:pt x="225" y="79"/>
                    <a:pt x="225" y="79"/>
                  </a:cubicBezTo>
                  <a:cubicBezTo>
                    <a:pt x="224" y="78"/>
                    <a:pt x="224" y="78"/>
                    <a:pt x="224" y="78"/>
                  </a:cubicBezTo>
                  <a:cubicBezTo>
                    <a:pt x="224" y="78"/>
                    <a:pt x="224" y="78"/>
                    <a:pt x="224" y="78"/>
                  </a:cubicBezTo>
                  <a:cubicBezTo>
                    <a:pt x="224" y="78"/>
                    <a:pt x="224" y="78"/>
                    <a:pt x="224" y="78"/>
                  </a:cubicBezTo>
                  <a:cubicBezTo>
                    <a:pt x="223" y="77"/>
                    <a:pt x="223" y="77"/>
                    <a:pt x="223" y="77"/>
                  </a:cubicBezTo>
                  <a:cubicBezTo>
                    <a:pt x="223" y="77"/>
                    <a:pt x="223" y="77"/>
                    <a:pt x="223" y="77"/>
                  </a:cubicBezTo>
                  <a:cubicBezTo>
                    <a:pt x="223" y="77"/>
                    <a:pt x="223" y="77"/>
                    <a:pt x="223" y="77"/>
                  </a:cubicBezTo>
                  <a:cubicBezTo>
                    <a:pt x="223" y="77"/>
                    <a:pt x="223" y="77"/>
                    <a:pt x="223" y="77"/>
                  </a:cubicBezTo>
                  <a:cubicBezTo>
                    <a:pt x="224" y="77"/>
                    <a:pt x="224" y="77"/>
                    <a:pt x="224" y="77"/>
                  </a:cubicBezTo>
                  <a:cubicBezTo>
                    <a:pt x="224" y="77"/>
                    <a:pt x="224" y="77"/>
                    <a:pt x="224" y="77"/>
                  </a:cubicBezTo>
                  <a:cubicBezTo>
                    <a:pt x="224" y="76"/>
                    <a:pt x="224" y="76"/>
                    <a:pt x="224" y="76"/>
                  </a:cubicBezTo>
                  <a:cubicBezTo>
                    <a:pt x="225" y="76"/>
                    <a:pt x="225" y="76"/>
                    <a:pt x="225" y="76"/>
                  </a:cubicBezTo>
                  <a:cubicBezTo>
                    <a:pt x="225" y="76"/>
                    <a:pt x="225" y="76"/>
                    <a:pt x="225" y="76"/>
                  </a:cubicBezTo>
                  <a:cubicBezTo>
                    <a:pt x="227" y="77"/>
                    <a:pt x="227" y="77"/>
                    <a:pt x="227" y="77"/>
                  </a:cubicBezTo>
                  <a:cubicBezTo>
                    <a:pt x="227" y="76"/>
                    <a:pt x="227" y="76"/>
                    <a:pt x="227" y="76"/>
                  </a:cubicBezTo>
                  <a:cubicBezTo>
                    <a:pt x="227" y="76"/>
                    <a:pt x="227" y="76"/>
                    <a:pt x="227" y="76"/>
                  </a:cubicBezTo>
                  <a:cubicBezTo>
                    <a:pt x="226" y="76"/>
                    <a:pt x="226" y="76"/>
                    <a:pt x="226" y="76"/>
                  </a:cubicBezTo>
                  <a:cubicBezTo>
                    <a:pt x="226" y="76"/>
                    <a:pt x="226" y="76"/>
                    <a:pt x="226" y="76"/>
                  </a:cubicBezTo>
                  <a:cubicBezTo>
                    <a:pt x="228" y="76"/>
                    <a:pt x="228" y="76"/>
                    <a:pt x="228" y="76"/>
                  </a:cubicBezTo>
                  <a:cubicBezTo>
                    <a:pt x="228" y="75"/>
                    <a:pt x="228" y="75"/>
                    <a:pt x="228" y="75"/>
                  </a:cubicBezTo>
                  <a:cubicBezTo>
                    <a:pt x="230" y="75"/>
                    <a:pt x="230" y="75"/>
                    <a:pt x="230" y="75"/>
                  </a:cubicBezTo>
                  <a:cubicBezTo>
                    <a:pt x="230" y="75"/>
                    <a:pt x="230" y="75"/>
                    <a:pt x="230" y="75"/>
                  </a:cubicBezTo>
                  <a:cubicBezTo>
                    <a:pt x="231" y="75"/>
                    <a:pt x="231" y="75"/>
                    <a:pt x="231" y="75"/>
                  </a:cubicBezTo>
                  <a:cubicBezTo>
                    <a:pt x="231" y="75"/>
                    <a:pt x="231" y="75"/>
                    <a:pt x="231" y="75"/>
                  </a:cubicBezTo>
                  <a:cubicBezTo>
                    <a:pt x="227" y="74"/>
                    <a:pt x="227" y="74"/>
                    <a:pt x="227" y="74"/>
                  </a:cubicBezTo>
                  <a:cubicBezTo>
                    <a:pt x="226" y="74"/>
                    <a:pt x="226" y="74"/>
                    <a:pt x="226" y="74"/>
                  </a:cubicBezTo>
                  <a:cubicBezTo>
                    <a:pt x="226" y="74"/>
                    <a:pt x="226" y="74"/>
                    <a:pt x="226" y="74"/>
                  </a:cubicBezTo>
                  <a:cubicBezTo>
                    <a:pt x="224" y="74"/>
                    <a:pt x="224" y="74"/>
                    <a:pt x="224" y="74"/>
                  </a:cubicBezTo>
                  <a:cubicBezTo>
                    <a:pt x="223" y="74"/>
                    <a:pt x="223" y="74"/>
                    <a:pt x="223" y="74"/>
                  </a:cubicBezTo>
                  <a:cubicBezTo>
                    <a:pt x="223" y="74"/>
                    <a:pt x="223" y="74"/>
                    <a:pt x="223" y="74"/>
                  </a:cubicBezTo>
                  <a:cubicBezTo>
                    <a:pt x="222" y="73"/>
                    <a:pt x="222" y="73"/>
                    <a:pt x="222" y="73"/>
                  </a:cubicBezTo>
                  <a:cubicBezTo>
                    <a:pt x="221" y="73"/>
                    <a:pt x="221" y="73"/>
                    <a:pt x="221" y="73"/>
                  </a:cubicBezTo>
                  <a:cubicBezTo>
                    <a:pt x="221" y="74"/>
                    <a:pt x="221" y="74"/>
                    <a:pt x="221" y="74"/>
                  </a:cubicBezTo>
                  <a:cubicBezTo>
                    <a:pt x="221" y="74"/>
                    <a:pt x="221" y="74"/>
                    <a:pt x="221" y="74"/>
                  </a:cubicBezTo>
                  <a:cubicBezTo>
                    <a:pt x="220" y="74"/>
                    <a:pt x="220" y="74"/>
                    <a:pt x="220" y="74"/>
                  </a:cubicBezTo>
                  <a:cubicBezTo>
                    <a:pt x="220" y="73"/>
                    <a:pt x="220" y="73"/>
                    <a:pt x="220" y="73"/>
                  </a:cubicBezTo>
                  <a:cubicBezTo>
                    <a:pt x="220" y="72"/>
                    <a:pt x="220" y="72"/>
                    <a:pt x="220" y="72"/>
                  </a:cubicBezTo>
                  <a:cubicBezTo>
                    <a:pt x="220" y="73"/>
                    <a:pt x="220" y="73"/>
                    <a:pt x="220" y="73"/>
                  </a:cubicBezTo>
                  <a:cubicBezTo>
                    <a:pt x="221" y="72"/>
                    <a:pt x="221" y="72"/>
                    <a:pt x="221" y="72"/>
                  </a:cubicBezTo>
                  <a:cubicBezTo>
                    <a:pt x="221" y="72"/>
                    <a:pt x="221" y="72"/>
                    <a:pt x="221" y="72"/>
                  </a:cubicBezTo>
                  <a:cubicBezTo>
                    <a:pt x="222" y="72"/>
                    <a:pt x="222" y="72"/>
                    <a:pt x="222" y="72"/>
                  </a:cubicBezTo>
                  <a:cubicBezTo>
                    <a:pt x="222" y="72"/>
                    <a:pt x="222" y="72"/>
                    <a:pt x="222" y="72"/>
                  </a:cubicBezTo>
                  <a:cubicBezTo>
                    <a:pt x="222" y="71"/>
                    <a:pt x="222" y="71"/>
                    <a:pt x="222" y="71"/>
                  </a:cubicBezTo>
                  <a:cubicBezTo>
                    <a:pt x="222" y="71"/>
                    <a:pt x="222" y="71"/>
                    <a:pt x="222" y="71"/>
                  </a:cubicBezTo>
                  <a:cubicBezTo>
                    <a:pt x="223" y="71"/>
                    <a:pt x="223" y="71"/>
                    <a:pt x="223" y="71"/>
                  </a:cubicBezTo>
                  <a:cubicBezTo>
                    <a:pt x="224" y="71"/>
                    <a:pt x="224" y="71"/>
                    <a:pt x="224" y="71"/>
                  </a:cubicBezTo>
                  <a:cubicBezTo>
                    <a:pt x="224" y="71"/>
                    <a:pt x="224" y="71"/>
                    <a:pt x="224" y="71"/>
                  </a:cubicBezTo>
                  <a:cubicBezTo>
                    <a:pt x="224" y="72"/>
                    <a:pt x="224" y="72"/>
                    <a:pt x="224" y="72"/>
                  </a:cubicBezTo>
                  <a:cubicBezTo>
                    <a:pt x="224" y="73"/>
                    <a:pt x="224" y="73"/>
                    <a:pt x="224" y="73"/>
                  </a:cubicBezTo>
                  <a:cubicBezTo>
                    <a:pt x="225" y="73"/>
                    <a:pt x="225" y="73"/>
                    <a:pt x="225" y="73"/>
                  </a:cubicBezTo>
                  <a:cubicBezTo>
                    <a:pt x="225" y="72"/>
                    <a:pt x="225" y="72"/>
                    <a:pt x="225" y="72"/>
                  </a:cubicBezTo>
                  <a:cubicBezTo>
                    <a:pt x="225" y="72"/>
                    <a:pt x="225" y="72"/>
                    <a:pt x="225" y="72"/>
                  </a:cubicBezTo>
                  <a:cubicBezTo>
                    <a:pt x="224" y="71"/>
                    <a:pt x="224" y="71"/>
                    <a:pt x="224" y="71"/>
                  </a:cubicBezTo>
                  <a:cubicBezTo>
                    <a:pt x="225" y="70"/>
                    <a:pt x="225" y="70"/>
                    <a:pt x="225" y="70"/>
                  </a:cubicBezTo>
                  <a:cubicBezTo>
                    <a:pt x="226" y="70"/>
                    <a:pt x="226" y="70"/>
                    <a:pt x="226" y="70"/>
                  </a:cubicBezTo>
                  <a:cubicBezTo>
                    <a:pt x="226" y="70"/>
                    <a:pt x="226" y="70"/>
                    <a:pt x="226" y="70"/>
                  </a:cubicBezTo>
                  <a:cubicBezTo>
                    <a:pt x="225" y="69"/>
                    <a:pt x="225" y="69"/>
                    <a:pt x="225" y="69"/>
                  </a:cubicBezTo>
                  <a:cubicBezTo>
                    <a:pt x="225" y="68"/>
                    <a:pt x="225" y="68"/>
                    <a:pt x="225" y="68"/>
                  </a:cubicBezTo>
                  <a:cubicBezTo>
                    <a:pt x="226" y="68"/>
                    <a:pt x="226" y="68"/>
                    <a:pt x="226" y="68"/>
                  </a:cubicBezTo>
                  <a:cubicBezTo>
                    <a:pt x="226" y="68"/>
                    <a:pt x="226" y="68"/>
                    <a:pt x="226" y="68"/>
                  </a:cubicBezTo>
                  <a:cubicBezTo>
                    <a:pt x="227" y="67"/>
                    <a:pt x="227" y="67"/>
                    <a:pt x="227" y="67"/>
                  </a:cubicBezTo>
                  <a:cubicBezTo>
                    <a:pt x="227" y="67"/>
                    <a:pt x="227" y="67"/>
                    <a:pt x="227" y="67"/>
                  </a:cubicBezTo>
                  <a:cubicBezTo>
                    <a:pt x="226" y="67"/>
                    <a:pt x="226" y="67"/>
                    <a:pt x="226" y="67"/>
                  </a:cubicBezTo>
                  <a:cubicBezTo>
                    <a:pt x="226" y="67"/>
                    <a:pt x="226" y="67"/>
                    <a:pt x="226" y="67"/>
                  </a:cubicBezTo>
                  <a:cubicBezTo>
                    <a:pt x="226" y="66"/>
                    <a:pt x="226" y="66"/>
                    <a:pt x="226" y="66"/>
                  </a:cubicBezTo>
                  <a:cubicBezTo>
                    <a:pt x="227" y="66"/>
                    <a:pt x="227" y="66"/>
                    <a:pt x="227" y="66"/>
                  </a:cubicBezTo>
                  <a:cubicBezTo>
                    <a:pt x="227" y="65"/>
                    <a:pt x="227" y="65"/>
                    <a:pt x="227" y="65"/>
                  </a:cubicBezTo>
                  <a:cubicBezTo>
                    <a:pt x="228" y="65"/>
                    <a:pt x="228" y="65"/>
                    <a:pt x="228" y="65"/>
                  </a:cubicBezTo>
                  <a:cubicBezTo>
                    <a:pt x="228" y="65"/>
                    <a:pt x="228" y="65"/>
                    <a:pt x="228" y="65"/>
                  </a:cubicBezTo>
                  <a:cubicBezTo>
                    <a:pt x="228" y="66"/>
                    <a:pt x="228" y="66"/>
                    <a:pt x="228" y="66"/>
                  </a:cubicBezTo>
                  <a:cubicBezTo>
                    <a:pt x="229" y="66"/>
                    <a:pt x="229" y="66"/>
                    <a:pt x="229" y="66"/>
                  </a:cubicBezTo>
                  <a:cubicBezTo>
                    <a:pt x="229" y="67"/>
                    <a:pt x="229" y="67"/>
                    <a:pt x="229" y="67"/>
                  </a:cubicBezTo>
                  <a:cubicBezTo>
                    <a:pt x="229" y="67"/>
                    <a:pt x="229" y="67"/>
                    <a:pt x="229" y="67"/>
                  </a:cubicBezTo>
                  <a:cubicBezTo>
                    <a:pt x="229" y="68"/>
                    <a:pt x="229" y="68"/>
                    <a:pt x="229" y="68"/>
                  </a:cubicBezTo>
                  <a:cubicBezTo>
                    <a:pt x="229" y="68"/>
                    <a:pt x="229" y="68"/>
                    <a:pt x="229" y="68"/>
                  </a:cubicBezTo>
                  <a:cubicBezTo>
                    <a:pt x="230" y="71"/>
                    <a:pt x="230" y="71"/>
                    <a:pt x="230" y="71"/>
                  </a:cubicBezTo>
                  <a:cubicBezTo>
                    <a:pt x="229" y="71"/>
                    <a:pt x="229" y="71"/>
                    <a:pt x="229" y="71"/>
                  </a:cubicBezTo>
                  <a:cubicBezTo>
                    <a:pt x="229" y="72"/>
                    <a:pt x="229" y="72"/>
                    <a:pt x="229" y="72"/>
                  </a:cubicBezTo>
                  <a:cubicBezTo>
                    <a:pt x="230" y="72"/>
                    <a:pt x="230" y="72"/>
                    <a:pt x="230" y="72"/>
                  </a:cubicBezTo>
                  <a:cubicBezTo>
                    <a:pt x="231" y="72"/>
                    <a:pt x="231" y="72"/>
                    <a:pt x="231" y="72"/>
                  </a:cubicBezTo>
                  <a:cubicBezTo>
                    <a:pt x="231" y="71"/>
                    <a:pt x="231" y="71"/>
                    <a:pt x="231" y="71"/>
                  </a:cubicBezTo>
                  <a:cubicBezTo>
                    <a:pt x="231" y="70"/>
                    <a:pt x="231" y="70"/>
                    <a:pt x="231" y="70"/>
                  </a:cubicBezTo>
                  <a:cubicBezTo>
                    <a:pt x="232" y="70"/>
                    <a:pt x="232" y="70"/>
                    <a:pt x="232" y="70"/>
                  </a:cubicBezTo>
                  <a:cubicBezTo>
                    <a:pt x="232" y="69"/>
                    <a:pt x="232" y="69"/>
                    <a:pt x="232" y="69"/>
                  </a:cubicBezTo>
                  <a:cubicBezTo>
                    <a:pt x="230" y="68"/>
                    <a:pt x="230" y="68"/>
                    <a:pt x="230" y="68"/>
                  </a:cubicBezTo>
                  <a:cubicBezTo>
                    <a:pt x="230" y="68"/>
                    <a:pt x="230" y="68"/>
                    <a:pt x="230" y="68"/>
                  </a:cubicBezTo>
                  <a:cubicBezTo>
                    <a:pt x="231" y="68"/>
                    <a:pt x="231" y="68"/>
                    <a:pt x="231" y="68"/>
                  </a:cubicBezTo>
                  <a:cubicBezTo>
                    <a:pt x="232" y="68"/>
                    <a:pt x="232" y="68"/>
                    <a:pt x="232" y="68"/>
                  </a:cubicBezTo>
                  <a:cubicBezTo>
                    <a:pt x="232" y="68"/>
                    <a:pt x="232" y="68"/>
                    <a:pt x="232" y="68"/>
                  </a:cubicBezTo>
                  <a:cubicBezTo>
                    <a:pt x="231" y="67"/>
                    <a:pt x="231" y="67"/>
                    <a:pt x="231" y="67"/>
                  </a:cubicBezTo>
                  <a:cubicBezTo>
                    <a:pt x="231" y="66"/>
                    <a:pt x="231" y="66"/>
                    <a:pt x="231" y="66"/>
                  </a:cubicBezTo>
                  <a:cubicBezTo>
                    <a:pt x="231" y="65"/>
                    <a:pt x="231" y="65"/>
                    <a:pt x="231" y="65"/>
                  </a:cubicBezTo>
                  <a:cubicBezTo>
                    <a:pt x="231" y="64"/>
                    <a:pt x="231" y="64"/>
                    <a:pt x="231" y="64"/>
                  </a:cubicBezTo>
                  <a:cubicBezTo>
                    <a:pt x="232" y="64"/>
                    <a:pt x="232" y="64"/>
                    <a:pt x="232" y="64"/>
                  </a:cubicBezTo>
                  <a:cubicBezTo>
                    <a:pt x="232" y="64"/>
                    <a:pt x="232" y="64"/>
                    <a:pt x="232" y="64"/>
                  </a:cubicBezTo>
                  <a:cubicBezTo>
                    <a:pt x="233" y="64"/>
                    <a:pt x="233" y="64"/>
                    <a:pt x="233" y="64"/>
                  </a:cubicBezTo>
                  <a:cubicBezTo>
                    <a:pt x="233" y="64"/>
                    <a:pt x="233" y="64"/>
                    <a:pt x="233" y="64"/>
                  </a:cubicBezTo>
                  <a:cubicBezTo>
                    <a:pt x="233" y="64"/>
                    <a:pt x="234" y="63"/>
                    <a:pt x="234" y="63"/>
                  </a:cubicBezTo>
                  <a:cubicBezTo>
                    <a:pt x="234" y="63"/>
                    <a:pt x="235" y="63"/>
                    <a:pt x="235" y="63"/>
                  </a:cubicBezTo>
                  <a:cubicBezTo>
                    <a:pt x="235" y="64"/>
                    <a:pt x="235" y="64"/>
                    <a:pt x="235" y="64"/>
                  </a:cubicBezTo>
                  <a:cubicBezTo>
                    <a:pt x="236" y="64"/>
                    <a:pt x="236" y="64"/>
                    <a:pt x="236" y="64"/>
                  </a:cubicBezTo>
                  <a:cubicBezTo>
                    <a:pt x="236" y="64"/>
                    <a:pt x="236" y="64"/>
                    <a:pt x="236" y="64"/>
                  </a:cubicBezTo>
                  <a:cubicBezTo>
                    <a:pt x="237" y="64"/>
                    <a:pt x="237" y="64"/>
                    <a:pt x="237" y="64"/>
                  </a:cubicBezTo>
                  <a:cubicBezTo>
                    <a:pt x="237" y="66"/>
                    <a:pt x="237" y="66"/>
                    <a:pt x="237" y="66"/>
                  </a:cubicBezTo>
                  <a:cubicBezTo>
                    <a:pt x="236" y="67"/>
                    <a:pt x="236" y="67"/>
                    <a:pt x="236" y="67"/>
                  </a:cubicBezTo>
                  <a:cubicBezTo>
                    <a:pt x="236" y="67"/>
                    <a:pt x="236" y="67"/>
                    <a:pt x="236" y="67"/>
                  </a:cubicBezTo>
                  <a:cubicBezTo>
                    <a:pt x="237" y="67"/>
                    <a:pt x="237" y="67"/>
                    <a:pt x="237" y="67"/>
                  </a:cubicBezTo>
                  <a:cubicBezTo>
                    <a:pt x="237" y="67"/>
                    <a:pt x="237" y="67"/>
                    <a:pt x="237" y="67"/>
                  </a:cubicBezTo>
                  <a:cubicBezTo>
                    <a:pt x="237" y="67"/>
                    <a:pt x="237" y="67"/>
                    <a:pt x="237" y="67"/>
                  </a:cubicBezTo>
                  <a:cubicBezTo>
                    <a:pt x="238" y="66"/>
                    <a:pt x="238" y="66"/>
                    <a:pt x="238" y="66"/>
                  </a:cubicBezTo>
                  <a:cubicBezTo>
                    <a:pt x="238" y="65"/>
                    <a:pt x="238" y="65"/>
                    <a:pt x="238" y="65"/>
                  </a:cubicBezTo>
                  <a:cubicBezTo>
                    <a:pt x="238" y="65"/>
                    <a:pt x="238" y="65"/>
                    <a:pt x="238" y="65"/>
                  </a:cubicBezTo>
                  <a:cubicBezTo>
                    <a:pt x="239" y="65"/>
                    <a:pt x="239" y="65"/>
                    <a:pt x="239" y="65"/>
                  </a:cubicBezTo>
                  <a:cubicBezTo>
                    <a:pt x="240" y="65"/>
                    <a:pt x="240" y="65"/>
                    <a:pt x="240" y="65"/>
                  </a:cubicBezTo>
                  <a:cubicBezTo>
                    <a:pt x="240" y="64"/>
                    <a:pt x="240" y="64"/>
                    <a:pt x="240" y="64"/>
                  </a:cubicBezTo>
                  <a:cubicBezTo>
                    <a:pt x="239" y="64"/>
                    <a:pt x="239" y="64"/>
                    <a:pt x="239" y="64"/>
                  </a:cubicBezTo>
                  <a:cubicBezTo>
                    <a:pt x="240" y="64"/>
                    <a:pt x="240" y="64"/>
                    <a:pt x="240" y="64"/>
                  </a:cubicBezTo>
                  <a:cubicBezTo>
                    <a:pt x="240" y="65"/>
                    <a:pt x="240" y="65"/>
                    <a:pt x="240" y="65"/>
                  </a:cubicBezTo>
                  <a:cubicBezTo>
                    <a:pt x="240" y="65"/>
                    <a:pt x="240" y="65"/>
                    <a:pt x="240" y="65"/>
                  </a:cubicBezTo>
                  <a:cubicBezTo>
                    <a:pt x="240" y="65"/>
                    <a:pt x="240" y="65"/>
                    <a:pt x="240" y="65"/>
                  </a:cubicBezTo>
                  <a:cubicBezTo>
                    <a:pt x="240" y="66"/>
                    <a:pt x="240" y="66"/>
                    <a:pt x="240" y="66"/>
                  </a:cubicBezTo>
                  <a:cubicBezTo>
                    <a:pt x="240" y="66"/>
                    <a:pt x="240" y="66"/>
                    <a:pt x="240" y="66"/>
                  </a:cubicBezTo>
                  <a:cubicBezTo>
                    <a:pt x="240" y="66"/>
                    <a:pt x="240" y="66"/>
                    <a:pt x="240" y="66"/>
                  </a:cubicBezTo>
                  <a:cubicBezTo>
                    <a:pt x="241" y="67"/>
                    <a:pt x="241" y="67"/>
                    <a:pt x="241" y="67"/>
                  </a:cubicBezTo>
                  <a:cubicBezTo>
                    <a:pt x="241" y="67"/>
                    <a:pt x="241" y="67"/>
                    <a:pt x="241" y="67"/>
                  </a:cubicBezTo>
                  <a:cubicBezTo>
                    <a:pt x="241" y="68"/>
                    <a:pt x="241" y="68"/>
                    <a:pt x="241" y="68"/>
                  </a:cubicBezTo>
                  <a:cubicBezTo>
                    <a:pt x="240" y="69"/>
                    <a:pt x="240" y="69"/>
                    <a:pt x="240" y="69"/>
                  </a:cubicBezTo>
                  <a:cubicBezTo>
                    <a:pt x="240" y="70"/>
                    <a:pt x="240" y="70"/>
                    <a:pt x="240" y="70"/>
                  </a:cubicBezTo>
                  <a:cubicBezTo>
                    <a:pt x="240" y="71"/>
                    <a:pt x="240" y="71"/>
                    <a:pt x="240" y="71"/>
                  </a:cubicBezTo>
                  <a:cubicBezTo>
                    <a:pt x="239" y="71"/>
                    <a:pt x="239" y="71"/>
                    <a:pt x="239" y="71"/>
                  </a:cubicBezTo>
                  <a:cubicBezTo>
                    <a:pt x="239" y="72"/>
                    <a:pt x="239" y="72"/>
                    <a:pt x="239" y="72"/>
                  </a:cubicBezTo>
                  <a:cubicBezTo>
                    <a:pt x="238" y="73"/>
                    <a:pt x="238" y="73"/>
                    <a:pt x="238" y="73"/>
                  </a:cubicBezTo>
                  <a:cubicBezTo>
                    <a:pt x="237" y="73"/>
                    <a:pt x="237" y="73"/>
                    <a:pt x="237" y="73"/>
                  </a:cubicBezTo>
                  <a:cubicBezTo>
                    <a:pt x="237" y="74"/>
                    <a:pt x="237" y="74"/>
                    <a:pt x="237" y="74"/>
                  </a:cubicBezTo>
                  <a:cubicBezTo>
                    <a:pt x="237" y="74"/>
                    <a:pt x="237" y="74"/>
                    <a:pt x="237" y="74"/>
                  </a:cubicBezTo>
                  <a:cubicBezTo>
                    <a:pt x="236" y="75"/>
                    <a:pt x="236" y="75"/>
                    <a:pt x="236" y="75"/>
                  </a:cubicBezTo>
                  <a:cubicBezTo>
                    <a:pt x="236" y="75"/>
                    <a:pt x="236" y="75"/>
                    <a:pt x="236" y="75"/>
                  </a:cubicBezTo>
                  <a:cubicBezTo>
                    <a:pt x="235" y="75"/>
                    <a:pt x="235" y="75"/>
                    <a:pt x="235" y="75"/>
                  </a:cubicBezTo>
                  <a:cubicBezTo>
                    <a:pt x="235" y="75"/>
                    <a:pt x="235" y="75"/>
                    <a:pt x="235" y="75"/>
                  </a:cubicBezTo>
                  <a:cubicBezTo>
                    <a:pt x="235" y="76"/>
                    <a:pt x="235" y="76"/>
                    <a:pt x="235" y="76"/>
                  </a:cubicBezTo>
                  <a:cubicBezTo>
                    <a:pt x="236" y="76"/>
                    <a:pt x="236" y="76"/>
                    <a:pt x="236" y="76"/>
                  </a:cubicBezTo>
                  <a:cubicBezTo>
                    <a:pt x="236" y="77"/>
                    <a:pt x="236" y="77"/>
                    <a:pt x="236" y="77"/>
                  </a:cubicBezTo>
                  <a:cubicBezTo>
                    <a:pt x="235" y="78"/>
                    <a:pt x="235" y="78"/>
                    <a:pt x="235" y="78"/>
                  </a:cubicBezTo>
                  <a:cubicBezTo>
                    <a:pt x="234" y="78"/>
                    <a:pt x="234" y="78"/>
                    <a:pt x="234" y="78"/>
                  </a:cubicBezTo>
                  <a:cubicBezTo>
                    <a:pt x="234" y="78"/>
                    <a:pt x="234" y="78"/>
                    <a:pt x="234" y="78"/>
                  </a:cubicBezTo>
                  <a:cubicBezTo>
                    <a:pt x="234" y="77"/>
                    <a:pt x="234" y="77"/>
                    <a:pt x="234" y="77"/>
                  </a:cubicBezTo>
                  <a:cubicBezTo>
                    <a:pt x="234" y="77"/>
                    <a:pt x="234" y="77"/>
                    <a:pt x="234" y="77"/>
                  </a:cubicBezTo>
                  <a:cubicBezTo>
                    <a:pt x="233" y="77"/>
                    <a:pt x="233" y="77"/>
                    <a:pt x="233" y="77"/>
                  </a:cubicBezTo>
                  <a:cubicBezTo>
                    <a:pt x="233" y="78"/>
                    <a:pt x="233" y="78"/>
                    <a:pt x="233" y="78"/>
                  </a:cubicBezTo>
                  <a:cubicBezTo>
                    <a:pt x="233" y="78"/>
                    <a:pt x="233" y="78"/>
                    <a:pt x="233" y="78"/>
                  </a:cubicBezTo>
                  <a:cubicBezTo>
                    <a:pt x="232" y="79"/>
                    <a:pt x="232" y="79"/>
                    <a:pt x="232" y="79"/>
                  </a:cubicBezTo>
                  <a:cubicBezTo>
                    <a:pt x="231" y="79"/>
                    <a:pt x="231" y="79"/>
                    <a:pt x="231" y="79"/>
                  </a:cubicBezTo>
                  <a:cubicBezTo>
                    <a:pt x="231" y="80"/>
                    <a:pt x="231" y="80"/>
                    <a:pt x="231" y="80"/>
                  </a:cubicBezTo>
                  <a:cubicBezTo>
                    <a:pt x="232" y="80"/>
                    <a:pt x="232" y="80"/>
                    <a:pt x="232" y="80"/>
                  </a:cubicBezTo>
                  <a:cubicBezTo>
                    <a:pt x="232" y="80"/>
                    <a:pt x="232" y="80"/>
                    <a:pt x="232" y="80"/>
                  </a:cubicBezTo>
                  <a:cubicBezTo>
                    <a:pt x="232" y="80"/>
                    <a:pt x="232" y="80"/>
                    <a:pt x="232" y="80"/>
                  </a:cubicBezTo>
                  <a:cubicBezTo>
                    <a:pt x="232" y="81"/>
                    <a:pt x="232" y="81"/>
                    <a:pt x="232" y="81"/>
                  </a:cubicBezTo>
                  <a:cubicBezTo>
                    <a:pt x="232" y="81"/>
                    <a:pt x="232" y="81"/>
                    <a:pt x="232" y="81"/>
                  </a:cubicBezTo>
                  <a:cubicBezTo>
                    <a:pt x="232" y="82"/>
                    <a:pt x="232" y="82"/>
                    <a:pt x="232" y="82"/>
                  </a:cubicBezTo>
                  <a:cubicBezTo>
                    <a:pt x="232" y="82"/>
                    <a:pt x="232" y="82"/>
                    <a:pt x="232" y="82"/>
                  </a:cubicBezTo>
                  <a:cubicBezTo>
                    <a:pt x="231" y="81"/>
                    <a:pt x="231" y="81"/>
                    <a:pt x="231" y="81"/>
                  </a:cubicBezTo>
                  <a:cubicBezTo>
                    <a:pt x="231" y="80"/>
                    <a:pt x="231" y="80"/>
                    <a:pt x="231" y="80"/>
                  </a:cubicBezTo>
                  <a:cubicBezTo>
                    <a:pt x="231" y="80"/>
                    <a:pt x="231" y="80"/>
                    <a:pt x="231" y="80"/>
                  </a:cubicBezTo>
                  <a:cubicBezTo>
                    <a:pt x="230" y="80"/>
                    <a:pt x="230" y="80"/>
                    <a:pt x="230" y="80"/>
                  </a:cubicBezTo>
                  <a:cubicBezTo>
                    <a:pt x="230" y="81"/>
                    <a:pt x="230" y="81"/>
                    <a:pt x="230" y="81"/>
                  </a:cubicBezTo>
                  <a:cubicBezTo>
                    <a:pt x="231" y="82"/>
                    <a:pt x="231" y="82"/>
                    <a:pt x="231" y="82"/>
                  </a:cubicBezTo>
                  <a:cubicBezTo>
                    <a:pt x="230" y="82"/>
                    <a:pt x="230" y="82"/>
                    <a:pt x="230" y="82"/>
                  </a:cubicBezTo>
                  <a:cubicBezTo>
                    <a:pt x="228" y="82"/>
                    <a:pt x="228" y="82"/>
                    <a:pt x="228" y="82"/>
                  </a:cubicBezTo>
                  <a:cubicBezTo>
                    <a:pt x="227" y="82"/>
                    <a:pt x="227" y="82"/>
                    <a:pt x="227" y="82"/>
                  </a:cubicBezTo>
                  <a:cubicBezTo>
                    <a:pt x="227" y="81"/>
                    <a:pt x="227" y="81"/>
                    <a:pt x="227" y="81"/>
                  </a:cubicBezTo>
                  <a:cubicBezTo>
                    <a:pt x="227" y="82"/>
                    <a:pt x="227" y="82"/>
                    <a:pt x="227" y="82"/>
                  </a:cubicBezTo>
                  <a:cubicBezTo>
                    <a:pt x="226" y="82"/>
                    <a:pt x="226" y="82"/>
                    <a:pt x="226" y="82"/>
                  </a:cubicBezTo>
                  <a:cubicBezTo>
                    <a:pt x="226" y="81"/>
                    <a:pt x="226" y="81"/>
                    <a:pt x="226" y="81"/>
                  </a:cubicBezTo>
                  <a:cubicBezTo>
                    <a:pt x="226" y="80"/>
                    <a:pt x="226" y="80"/>
                    <a:pt x="226" y="80"/>
                  </a:cubicBezTo>
                  <a:cubicBezTo>
                    <a:pt x="225" y="81"/>
                    <a:pt x="225" y="81"/>
                    <a:pt x="225" y="81"/>
                  </a:cubicBezTo>
                  <a:cubicBezTo>
                    <a:pt x="225" y="81"/>
                    <a:pt x="225" y="81"/>
                    <a:pt x="225" y="81"/>
                  </a:cubicBezTo>
                  <a:cubicBezTo>
                    <a:pt x="225" y="82"/>
                    <a:pt x="225" y="82"/>
                    <a:pt x="225" y="82"/>
                  </a:cubicBezTo>
                  <a:close/>
                  <a:moveTo>
                    <a:pt x="167" y="60"/>
                  </a:moveTo>
                  <a:cubicBezTo>
                    <a:pt x="167" y="59"/>
                    <a:pt x="167" y="59"/>
                    <a:pt x="167" y="59"/>
                  </a:cubicBezTo>
                  <a:cubicBezTo>
                    <a:pt x="167" y="58"/>
                    <a:pt x="167" y="58"/>
                    <a:pt x="167" y="58"/>
                  </a:cubicBezTo>
                  <a:cubicBezTo>
                    <a:pt x="169" y="57"/>
                    <a:pt x="169" y="57"/>
                    <a:pt x="169" y="57"/>
                  </a:cubicBezTo>
                  <a:cubicBezTo>
                    <a:pt x="170" y="57"/>
                    <a:pt x="170" y="57"/>
                    <a:pt x="170" y="57"/>
                  </a:cubicBezTo>
                  <a:cubicBezTo>
                    <a:pt x="171" y="56"/>
                    <a:pt x="171" y="56"/>
                    <a:pt x="171" y="56"/>
                  </a:cubicBezTo>
                  <a:cubicBezTo>
                    <a:pt x="171" y="56"/>
                    <a:pt x="171" y="56"/>
                    <a:pt x="171" y="56"/>
                  </a:cubicBezTo>
                  <a:cubicBezTo>
                    <a:pt x="173" y="55"/>
                    <a:pt x="173" y="55"/>
                    <a:pt x="173" y="55"/>
                  </a:cubicBezTo>
                  <a:cubicBezTo>
                    <a:pt x="174" y="55"/>
                    <a:pt x="174" y="55"/>
                    <a:pt x="174" y="55"/>
                  </a:cubicBezTo>
                  <a:cubicBezTo>
                    <a:pt x="175" y="55"/>
                    <a:pt x="175" y="55"/>
                    <a:pt x="175" y="55"/>
                  </a:cubicBezTo>
                  <a:cubicBezTo>
                    <a:pt x="175" y="55"/>
                    <a:pt x="175" y="55"/>
                    <a:pt x="175" y="55"/>
                  </a:cubicBezTo>
                  <a:cubicBezTo>
                    <a:pt x="177" y="55"/>
                    <a:pt x="177" y="55"/>
                    <a:pt x="177" y="55"/>
                  </a:cubicBezTo>
                  <a:cubicBezTo>
                    <a:pt x="177" y="55"/>
                    <a:pt x="177" y="55"/>
                    <a:pt x="177" y="55"/>
                  </a:cubicBezTo>
                  <a:cubicBezTo>
                    <a:pt x="177" y="55"/>
                    <a:pt x="177" y="55"/>
                    <a:pt x="177" y="55"/>
                  </a:cubicBezTo>
                  <a:cubicBezTo>
                    <a:pt x="175" y="56"/>
                    <a:pt x="175" y="56"/>
                    <a:pt x="175" y="56"/>
                  </a:cubicBezTo>
                  <a:cubicBezTo>
                    <a:pt x="174" y="57"/>
                    <a:pt x="174" y="57"/>
                    <a:pt x="174" y="57"/>
                  </a:cubicBezTo>
                  <a:cubicBezTo>
                    <a:pt x="171" y="59"/>
                    <a:pt x="171" y="59"/>
                    <a:pt x="171" y="59"/>
                  </a:cubicBezTo>
                  <a:cubicBezTo>
                    <a:pt x="170" y="60"/>
                    <a:pt x="170" y="60"/>
                    <a:pt x="170" y="60"/>
                  </a:cubicBezTo>
                  <a:cubicBezTo>
                    <a:pt x="170" y="60"/>
                    <a:pt x="170" y="60"/>
                    <a:pt x="170" y="60"/>
                  </a:cubicBezTo>
                  <a:cubicBezTo>
                    <a:pt x="169" y="60"/>
                    <a:pt x="169" y="60"/>
                    <a:pt x="169" y="60"/>
                  </a:cubicBezTo>
                  <a:cubicBezTo>
                    <a:pt x="169" y="60"/>
                    <a:pt x="169" y="60"/>
                    <a:pt x="169" y="60"/>
                  </a:cubicBezTo>
                  <a:cubicBezTo>
                    <a:pt x="168" y="61"/>
                    <a:pt x="168" y="61"/>
                    <a:pt x="168" y="61"/>
                  </a:cubicBezTo>
                  <a:cubicBezTo>
                    <a:pt x="168" y="60"/>
                    <a:pt x="168" y="60"/>
                    <a:pt x="168" y="60"/>
                  </a:cubicBezTo>
                  <a:cubicBezTo>
                    <a:pt x="168" y="60"/>
                    <a:pt x="168" y="60"/>
                    <a:pt x="168" y="60"/>
                  </a:cubicBezTo>
                  <a:cubicBezTo>
                    <a:pt x="167" y="60"/>
                    <a:pt x="167" y="60"/>
                    <a:pt x="167" y="60"/>
                  </a:cubicBezTo>
                  <a:close/>
                  <a:moveTo>
                    <a:pt x="210" y="76"/>
                  </a:moveTo>
                  <a:cubicBezTo>
                    <a:pt x="210" y="76"/>
                    <a:pt x="210" y="76"/>
                    <a:pt x="210" y="76"/>
                  </a:cubicBezTo>
                  <a:cubicBezTo>
                    <a:pt x="210" y="75"/>
                    <a:pt x="210" y="75"/>
                    <a:pt x="210" y="75"/>
                  </a:cubicBezTo>
                  <a:cubicBezTo>
                    <a:pt x="211" y="75"/>
                    <a:pt x="211" y="75"/>
                    <a:pt x="211" y="75"/>
                  </a:cubicBezTo>
                  <a:cubicBezTo>
                    <a:pt x="211" y="75"/>
                    <a:pt x="211" y="75"/>
                    <a:pt x="211" y="75"/>
                  </a:cubicBezTo>
                  <a:cubicBezTo>
                    <a:pt x="211" y="74"/>
                    <a:pt x="211" y="74"/>
                    <a:pt x="211" y="74"/>
                  </a:cubicBezTo>
                  <a:cubicBezTo>
                    <a:pt x="212" y="74"/>
                    <a:pt x="212" y="74"/>
                    <a:pt x="212" y="74"/>
                  </a:cubicBezTo>
                  <a:cubicBezTo>
                    <a:pt x="213" y="73"/>
                    <a:pt x="213" y="73"/>
                    <a:pt x="213" y="73"/>
                  </a:cubicBezTo>
                  <a:cubicBezTo>
                    <a:pt x="213" y="73"/>
                    <a:pt x="213" y="73"/>
                    <a:pt x="213" y="73"/>
                  </a:cubicBezTo>
                  <a:cubicBezTo>
                    <a:pt x="213" y="74"/>
                    <a:pt x="213" y="74"/>
                    <a:pt x="213" y="74"/>
                  </a:cubicBezTo>
                  <a:cubicBezTo>
                    <a:pt x="214" y="74"/>
                    <a:pt x="214" y="74"/>
                    <a:pt x="214" y="74"/>
                  </a:cubicBezTo>
                  <a:cubicBezTo>
                    <a:pt x="214" y="75"/>
                    <a:pt x="214" y="75"/>
                    <a:pt x="214" y="75"/>
                  </a:cubicBezTo>
                  <a:cubicBezTo>
                    <a:pt x="213" y="76"/>
                    <a:pt x="213" y="76"/>
                    <a:pt x="213" y="76"/>
                  </a:cubicBezTo>
                  <a:cubicBezTo>
                    <a:pt x="213" y="77"/>
                    <a:pt x="213" y="77"/>
                    <a:pt x="213" y="77"/>
                  </a:cubicBezTo>
                  <a:cubicBezTo>
                    <a:pt x="212" y="77"/>
                    <a:pt x="212" y="77"/>
                    <a:pt x="212" y="77"/>
                  </a:cubicBezTo>
                  <a:cubicBezTo>
                    <a:pt x="211" y="77"/>
                    <a:pt x="211" y="77"/>
                    <a:pt x="211" y="77"/>
                  </a:cubicBezTo>
                  <a:cubicBezTo>
                    <a:pt x="211" y="77"/>
                    <a:pt x="211" y="77"/>
                    <a:pt x="211" y="77"/>
                  </a:cubicBezTo>
                  <a:cubicBezTo>
                    <a:pt x="210" y="76"/>
                    <a:pt x="210" y="76"/>
                    <a:pt x="210" y="76"/>
                  </a:cubicBezTo>
                  <a:cubicBezTo>
                    <a:pt x="210" y="76"/>
                    <a:pt x="210" y="76"/>
                    <a:pt x="210" y="76"/>
                  </a:cubicBezTo>
                  <a:close/>
                  <a:moveTo>
                    <a:pt x="176" y="75"/>
                  </a:moveTo>
                  <a:cubicBezTo>
                    <a:pt x="176" y="74"/>
                    <a:pt x="176" y="74"/>
                    <a:pt x="176" y="74"/>
                  </a:cubicBezTo>
                  <a:cubicBezTo>
                    <a:pt x="176" y="73"/>
                    <a:pt x="176" y="73"/>
                    <a:pt x="176" y="73"/>
                  </a:cubicBezTo>
                  <a:cubicBezTo>
                    <a:pt x="176" y="72"/>
                    <a:pt x="176" y="72"/>
                    <a:pt x="176" y="72"/>
                  </a:cubicBezTo>
                  <a:cubicBezTo>
                    <a:pt x="177" y="72"/>
                    <a:pt x="177" y="72"/>
                    <a:pt x="177" y="72"/>
                  </a:cubicBezTo>
                  <a:cubicBezTo>
                    <a:pt x="179" y="72"/>
                    <a:pt x="179" y="72"/>
                    <a:pt x="179" y="72"/>
                  </a:cubicBezTo>
                  <a:cubicBezTo>
                    <a:pt x="179" y="72"/>
                    <a:pt x="179" y="72"/>
                    <a:pt x="179" y="72"/>
                  </a:cubicBezTo>
                  <a:cubicBezTo>
                    <a:pt x="180" y="72"/>
                    <a:pt x="180" y="72"/>
                    <a:pt x="180" y="72"/>
                  </a:cubicBezTo>
                  <a:cubicBezTo>
                    <a:pt x="181" y="72"/>
                    <a:pt x="181" y="72"/>
                    <a:pt x="181" y="72"/>
                  </a:cubicBezTo>
                  <a:cubicBezTo>
                    <a:pt x="182" y="71"/>
                    <a:pt x="182" y="71"/>
                    <a:pt x="182" y="71"/>
                  </a:cubicBezTo>
                  <a:cubicBezTo>
                    <a:pt x="184" y="71"/>
                    <a:pt x="184" y="71"/>
                    <a:pt x="184" y="71"/>
                  </a:cubicBezTo>
                  <a:cubicBezTo>
                    <a:pt x="185" y="72"/>
                    <a:pt x="185" y="72"/>
                    <a:pt x="185" y="72"/>
                  </a:cubicBezTo>
                  <a:cubicBezTo>
                    <a:pt x="186" y="72"/>
                    <a:pt x="186" y="72"/>
                    <a:pt x="186" y="72"/>
                  </a:cubicBezTo>
                  <a:cubicBezTo>
                    <a:pt x="187" y="72"/>
                    <a:pt x="187" y="72"/>
                    <a:pt x="187" y="72"/>
                  </a:cubicBezTo>
                  <a:cubicBezTo>
                    <a:pt x="187" y="71"/>
                    <a:pt x="187" y="71"/>
                    <a:pt x="187" y="71"/>
                  </a:cubicBezTo>
                  <a:cubicBezTo>
                    <a:pt x="189" y="71"/>
                    <a:pt x="189" y="71"/>
                    <a:pt x="189" y="71"/>
                  </a:cubicBezTo>
                  <a:cubicBezTo>
                    <a:pt x="190" y="71"/>
                    <a:pt x="190" y="71"/>
                    <a:pt x="190" y="71"/>
                  </a:cubicBezTo>
                  <a:cubicBezTo>
                    <a:pt x="190" y="70"/>
                    <a:pt x="190" y="70"/>
                    <a:pt x="190" y="70"/>
                  </a:cubicBezTo>
                  <a:cubicBezTo>
                    <a:pt x="190" y="70"/>
                    <a:pt x="190" y="70"/>
                    <a:pt x="190" y="70"/>
                  </a:cubicBezTo>
                  <a:cubicBezTo>
                    <a:pt x="189" y="71"/>
                    <a:pt x="189" y="71"/>
                    <a:pt x="189" y="71"/>
                  </a:cubicBezTo>
                  <a:cubicBezTo>
                    <a:pt x="188" y="71"/>
                    <a:pt x="188" y="71"/>
                    <a:pt x="188" y="71"/>
                  </a:cubicBezTo>
                  <a:cubicBezTo>
                    <a:pt x="188" y="70"/>
                    <a:pt x="188" y="70"/>
                    <a:pt x="188" y="70"/>
                  </a:cubicBezTo>
                  <a:cubicBezTo>
                    <a:pt x="187" y="71"/>
                    <a:pt x="187" y="71"/>
                    <a:pt x="187" y="71"/>
                  </a:cubicBezTo>
                  <a:cubicBezTo>
                    <a:pt x="186" y="71"/>
                    <a:pt x="186" y="71"/>
                    <a:pt x="186" y="71"/>
                  </a:cubicBezTo>
                  <a:cubicBezTo>
                    <a:pt x="186" y="70"/>
                    <a:pt x="186" y="70"/>
                    <a:pt x="186" y="70"/>
                  </a:cubicBezTo>
                  <a:cubicBezTo>
                    <a:pt x="185" y="70"/>
                    <a:pt x="185" y="70"/>
                    <a:pt x="185" y="70"/>
                  </a:cubicBezTo>
                  <a:cubicBezTo>
                    <a:pt x="184" y="70"/>
                    <a:pt x="184" y="70"/>
                    <a:pt x="184" y="70"/>
                  </a:cubicBezTo>
                  <a:cubicBezTo>
                    <a:pt x="183" y="70"/>
                    <a:pt x="183" y="70"/>
                    <a:pt x="183" y="70"/>
                  </a:cubicBezTo>
                  <a:cubicBezTo>
                    <a:pt x="183" y="70"/>
                    <a:pt x="183" y="70"/>
                    <a:pt x="183" y="70"/>
                  </a:cubicBezTo>
                  <a:cubicBezTo>
                    <a:pt x="182" y="70"/>
                    <a:pt x="182" y="70"/>
                    <a:pt x="182" y="70"/>
                  </a:cubicBezTo>
                  <a:cubicBezTo>
                    <a:pt x="181" y="70"/>
                    <a:pt x="181" y="70"/>
                    <a:pt x="181" y="70"/>
                  </a:cubicBezTo>
                  <a:cubicBezTo>
                    <a:pt x="180" y="70"/>
                    <a:pt x="180" y="70"/>
                    <a:pt x="180" y="70"/>
                  </a:cubicBezTo>
                  <a:cubicBezTo>
                    <a:pt x="180" y="69"/>
                    <a:pt x="180" y="69"/>
                    <a:pt x="180" y="69"/>
                  </a:cubicBezTo>
                  <a:cubicBezTo>
                    <a:pt x="181" y="69"/>
                    <a:pt x="181" y="69"/>
                    <a:pt x="181" y="69"/>
                  </a:cubicBezTo>
                  <a:cubicBezTo>
                    <a:pt x="182" y="68"/>
                    <a:pt x="182" y="68"/>
                    <a:pt x="182" y="68"/>
                  </a:cubicBezTo>
                  <a:cubicBezTo>
                    <a:pt x="182" y="68"/>
                    <a:pt x="182" y="68"/>
                    <a:pt x="182" y="68"/>
                  </a:cubicBezTo>
                  <a:cubicBezTo>
                    <a:pt x="181" y="68"/>
                    <a:pt x="181" y="68"/>
                    <a:pt x="181" y="68"/>
                  </a:cubicBezTo>
                  <a:cubicBezTo>
                    <a:pt x="180" y="69"/>
                    <a:pt x="180" y="69"/>
                    <a:pt x="180" y="69"/>
                  </a:cubicBezTo>
                  <a:cubicBezTo>
                    <a:pt x="180" y="68"/>
                    <a:pt x="180" y="68"/>
                    <a:pt x="180" y="68"/>
                  </a:cubicBezTo>
                  <a:cubicBezTo>
                    <a:pt x="179" y="68"/>
                    <a:pt x="179" y="68"/>
                    <a:pt x="179" y="68"/>
                  </a:cubicBezTo>
                  <a:cubicBezTo>
                    <a:pt x="179" y="69"/>
                    <a:pt x="179" y="69"/>
                    <a:pt x="179" y="69"/>
                  </a:cubicBezTo>
                  <a:cubicBezTo>
                    <a:pt x="178" y="70"/>
                    <a:pt x="178" y="70"/>
                    <a:pt x="178" y="70"/>
                  </a:cubicBezTo>
                  <a:cubicBezTo>
                    <a:pt x="178" y="70"/>
                    <a:pt x="178" y="70"/>
                    <a:pt x="178" y="70"/>
                  </a:cubicBezTo>
                  <a:cubicBezTo>
                    <a:pt x="177" y="70"/>
                    <a:pt x="177" y="70"/>
                    <a:pt x="177" y="70"/>
                  </a:cubicBezTo>
                  <a:cubicBezTo>
                    <a:pt x="176" y="70"/>
                    <a:pt x="176" y="70"/>
                    <a:pt x="176" y="70"/>
                  </a:cubicBezTo>
                  <a:cubicBezTo>
                    <a:pt x="176" y="69"/>
                    <a:pt x="176" y="69"/>
                    <a:pt x="176" y="69"/>
                  </a:cubicBezTo>
                  <a:cubicBezTo>
                    <a:pt x="176" y="69"/>
                    <a:pt x="176" y="69"/>
                    <a:pt x="176" y="69"/>
                  </a:cubicBezTo>
                  <a:cubicBezTo>
                    <a:pt x="176" y="69"/>
                    <a:pt x="176" y="69"/>
                    <a:pt x="176" y="69"/>
                  </a:cubicBezTo>
                  <a:cubicBezTo>
                    <a:pt x="175" y="68"/>
                    <a:pt x="175" y="68"/>
                    <a:pt x="175" y="68"/>
                  </a:cubicBezTo>
                  <a:cubicBezTo>
                    <a:pt x="175" y="69"/>
                    <a:pt x="175" y="69"/>
                    <a:pt x="175" y="69"/>
                  </a:cubicBezTo>
                  <a:cubicBezTo>
                    <a:pt x="175" y="70"/>
                    <a:pt x="175" y="70"/>
                    <a:pt x="175" y="70"/>
                  </a:cubicBezTo>
                  <a:cubicBezTo>
                    <a:pt x="174" y="69"/>
                    <a:pt x="174" y="69"/>
                    <a:pt x="174" y="69"/>
                  </a:cubicBezTo>
                  <a:cubicBezTo>
                    <a:pt x="174" y="68"/>
                    <a:pt x="174" y="68"/>
                    <a:pt x="174" y="68"/>
                  </a:cubicBezTo>
                  <a:cubicBezTo>
                    <a:pt x="173" y="68"/>
                    <a:pt x="173" y="68"/>
                    <a:pt x="173" y="68"/>
                  </a:cubicBezTo>
                  <a:cubicBezTo>
                    <a:pt x="173" y="67"/>
                    <a:pt x="173" y="67"/>
                    <a:pt x="173" y="67"/>
                  </a:cubicBezTo>
                  <a:cubicBezTo>
                    <a:pt x="173" y="67"/>
                    <a:pt x="173" y="67"/>
                    <a:pt x="173" y="67"/>
                  </a:cubicBezTo>
                  <a:cubicBezTo>
                    <a:pt x="172" y="68"/>
                    <a:pt x="172" y="68"/>
                    <a:pt x="172" y="68"/>
                  </a:cubicBezTo>
                  <a:cubicBezTo>
                    <a:pt x="172" y="68"/>
                    <a:pt x="172" y="68"/>
                    <a:pt x="172" y="68"/>
                  </a:cubicBezTo>
                  <a:cubicBezTo>
                    <a:pt x="171" y="67"/>
                    <a:pt x="171" y="67"/>
                    <a:pt x="171" y="67"/>
                  </a:cubicBezTo>
                  <a:cubicBezTo>
                    <a:pt x="169" y="66"/>
                    <a:pt x="169" y="66"/>
                    <a:pt x="169" y="66"/>
                  </a:cubicBezTo>
                  <a:cubicBezTo>
                    <a:pt x="169" y="65"/>
                    <a:pt x="169" y="65"/>
                    <a:pt x="169" y="65"/>
                  </a:cubicBezTo>
                  <a:cubicBezTo>
                    <a:pt x="170" y="65"/>
                    <a:pt x="170" y="65"/>
                    <a:pt x="170" y="65"/>
                  </a:cubicBezTo>
                  <a:cubicBezTo>
                    <a:pt x="170" y="65"/>
                    <a:pt x="170" y="65"/>
                    <a:pt x="170" y="65"/>
                  </a:cubicBezTo>
                  <a:cubicBezTo>
                    <a:pt x="170" y="64"/>
                    <a:pt x="170" y="64"/>
                    <a:pt x="170" y="64"/>
                  </a:cubicBezTo>
                  <a:cubicBezTo>
                    <a:pt x="172" y="63"/>
                    <a:pt x="172" y="63"/>
                    <a:pt x="172" y="63"/>
                  </a:cubicBezTo>
                  <a:cubicBezTo>
                    <a:pt x="173" y="63"/>
                    <a:pt x="173" y="63"/>
                    <a:pt x="173" y="63"/>
                  </a:cubicBezTo>
                  <a:cubicBezTo>
                    <a:pt x="173" y="63"/>
                    <a:pt x="173" y="63"/>
                    <a:pt x="173" y="63"/>
                  </a:cubicBezTo>
                  <a:cubicBezTo>
                    <a:pt x="175" y="63"/>
                    <a:pt x="175" y="63"/>
                    <a:pt x="175" y="63"/>
                  </a:cubicBezTo>
                  <a:cubicBezTo>
                    <a:pt x="176" y="64"/>
                    <a:pt x="176" y="64"/>
                    <a:pt x="176" y="64"/>
                  </a:cubicBezTo>
                  <a:cubicBezTo>
                    <a:pt x="177" y="64"/>
                    <a:pt x="177" y="64"/>
                    <a:pt x="177" y="64"/>
                  </a:cubicBezTo>
                  <a:cubicBezTo>
                    <a:pt x="178" y="63"/>
                    <a:pt x="178" y="63"/>
                    <a:pt x="178" y="63"/>
                  </a:cubicBezTo>
                  <a:cubicBezTo>
                    <a:pt x="179" y="63"/>
                    <a:pt x="179" y="63"/>
                    <a:pt x="179" y="63"/>
                  </a:cubicBezTo>
                  <a:cubicBezTo>
                    <a:pt x="180" y="63"/>
                    <a:pt x="180" y="63"/>
                    <a:pt x="180" y="63"/>
                  </a:cubicBezTo>
                  <a:cubicBezTo>
                    <a:pt x="179" y="62"/>
                    <a:pt x="179" y="62"/>
                    <a:pt x="179" y="62"/>
                  </a:cubicBezTo>
                  <a:cubicBezTo>
                    <a:pt x="179" y="62"/>
                    <a:pt x="179" y="62"/>
                    <a:pt x="179" y="62"/>
                  </a:cubicBezTo>
                  <a:cubicBezTo>
                    <a:pt x="178" y="62"/>
                    <a:pt x="178" y="62"/>
                    <a:pt x="178" y="62"/>
                  </a:cubicBezTo>
                  <a:cubicBezTo>
                    <a:pt x="177" y="62"/>
                    <a:pt x="177" y="62"/>
                    <a:pt x="177" y="62"/>
                  </a:cubicBezTo>
                  <a:cubicBezTo>
                    <a:pt x="175" y="62"/>
                    <a:pt x="175" y="62"/>
                    <a:pt x="175" y="62"/>
                  </a:cubicBezTo>
                  <a:cubicBezTo>
                    <a:pt x="174" y="62"/>
                    <a:pt x="174" y="62"/>
                    <a:pt x="174" y="62"/>
                  </a:cubicBezTo>
                  <a:cubicBezTo>
                    <a:pt x="174" y="61"/>
                    <a:pt x="174" y="61"/>
                    <a:pt x="174" y="61"/>
                  </a:cubicBezTo>
                  <a:cubicBezTo>
                    <a:pt x="175" y="60"/>
                    <a:pt x="175" y="60"/>
                    <a:pt x="175" y="60"/>
                  </a:cubicBezTo>
                  <a:cubicBezTo>
                    <a:pt x="176" y="59"/>
                    <a:pt x="176" y="59"/>
                    <a:pt x="176" y="59"/>
                  </a:cubicBezTo>
                  <a:cubicBezTo>
                    <a:pt x="177" y="59"/>
                    <a:pt x="177" y="59"/>
                    <a:pt x="177" y="59"/>
                  </a:cubicBezTo>
                  <a:cubicBezTo>
                    <a:pt x="178" y="59"/>
                    <a:pt x="178" y="59"/>
                    <a:pt x="178" y="59"/>
                  </a:cubicBezTo>
                  <a:cubicBezTo>
                    <a:pt x="180" y="59"/>
                    <a:pt x="180" y="59"/>
                    <a:pt x="180" y="59"/>
                  </a:cubicBezTo>
                  <a:cubicBezTo>
                    <a:pt x="181" y="59"/>
                    <a:pt x="181" y="59"/>
                    <a:pt x="181" y="59"/>
                  </a:cubicBezTo>
                  <a:cubicBezTo>
                    <a:pt x="183" y="59"/>
                    <a:pt x="183" y="59"/>
                    <a:pt x="183" y="59"/>
                  </a:cubicBezTo>
                  <a:cubicBezTo>
                    <a:pt x="183" y="59"/>
                    <a:pt x="183" y="59"/>
                    <a:pt x="183" y="59"/>
                  </a:cubicBezTo>
                  <a:cubicBezTo>
                    <a:pt x="183" y="59"/>
                    <a:pt x="183" y="59"/>
                    <a:pt x="183" y="59"/>
                  </a:cubicBezTo>
                  <a:cubicBezTo>
                    <a:pt x="182" y="59"/>
                    <a:pt x="182" y="59"/>
                    <a:pt x="182" y="59"/>
                  </a:cubicBezTo>
                  <a:cubicBezTo>
                    <a:pt x="181" y="58"/>
                    <a:pt x="181" y="58"/>
                    <a:pt x="181" y="58"/>
                  </a:cubicBezTo>
                  <a:cubicBezTo>
                    <a:pt x="180" y="58"/>
                    <a:pt x="180" y="58"/>
                    <a:pt x="180" y="58"/>
                  </a:cubicBezTo>
                  <a:cubicBezTo>
                    <a:pt x="179" y="58"/>
                    <a:pt x="179" y="58"/>
                    <a:pt x="179" y="58"/>
                  </a:cubicBezTo>
                  <a:cubicBezTo>
                    <a:pt x="178" y="57"/>
                    <a:pt x="178" y="57"/>
                    <a:pt x="178" y="57"/>
                  </a:cubicBezTo>
                  <a:cubicBezTo>
                    <a:pt x="179" y="56"/>
                    <a:pt x="179" y="56"/>
                    <a:pt x="179" y="56"/>
                  </a:cubicBezTo>
                  <a:cubicBezTo>
                    <a:pt x="180" y="56"/>
                    <a:pt x="180" y="56"/>
                    <a:pt x="180" y="56"/>
                  </a:cubicBezTo>
                  <a:cubicBezTo>
                    <a:pt x="180" y="55"/>
                    <a:pt x="180" y="55"/>
                    <a:pt x="180" y="55"/>
                  </a:cubicBezTo>
                  <a:cubicBezTo>
                    <a:pt x="181" y="55"/>
                    <a:pt x="181" y="55"/>
                    <a:pt x="181" y="55"/>
                  </a:cubicBezTo>
                  <a:cubicBezTo>
                    <a:pt x="182" y="55"/>
                    <a:pt x="182" y="55"/>
                    <a:pt x="182" y="55"/>
                  </a:cubicBezTo>
                  <a:cubicBezTo>
                    <a:pt x="183" y="55"/>
                    <a:pt x="183" y="55"/>
                    <a:pt x="183" y="55"/>
                  </a:cubicBezTo>
                  <a:cubicBezTo>
                    <a:pt x="183" y="55"/>
                    <a:pt x="183" y="55"/>
                    <a:pt x="183" y="55"/>
                  </a:cubicBezTo>
                  <a:cubicBezTo>
                    <a:pt x="184" y="55"/>
                    <a:pt x="184" y="55"/>
                    <a:pt x="184" y="55"/>
                  </a:cubicBezTo>
                  <a:cubicBezTo>
                    <a:pt x="185" y="56"/>
                    <a:pt x="185" y="56"/>
                    <a:pt x="185" y="56"/>
                  </a:cubicBezTo>
                  <a:cubicBezTo>
                    <a:pt x="185" y="56"/>
                    <a:pt x="185" y="56"/>
                    <a:pt x="185" y="56"/>
                  </a:cubicBezTo>
                  <a:cubicBezTo>
                    <a:pt x="185" y="55"/>
                    <a:pt x="185" y="55"/>
                    <a:pt x="185" y="55"/>
                  </a:cubicBezTo>
                  <a:cubicBezTo>
                    <a:pt x="184" y="55"/>
                    <a:pt x="184" y="55"/>
                    <a:pt x="184" y="55"/>
                  </a:cubicBezTo>
                  <a:cubicBezTo>
                    <a:pt x="184" y="54"/>
                    <a:pt x="184" y="54"/>
                    <a:pt x="184" y="54"/>
                  </a:cubicBezTo>
                  <a:cubicBezTo>
                    <a:pt x="183" y="54"/>
                    <a:pt x="183" y="54"/>
                    <a:pt x="183" y="54"/>
                  </a:cubicBezTo>
                  <a:cubicBezTo>
                    <a:pt x="184" y="53"/>
                    <a:pt x="184" y="53"/>
                    <a:pt x="184" y="53"/>
                  </a:cubicBezTo>
                  <a:cubicBezTo>
                    <a:pt x="186" y="53"/>
                    <a:pt x="186" y="53"/>
                    <a:pt x="186" y="53"/>
                  </a:cubicBezTo>
                  <a:cubicBezTo>
                    <a:pt x="187" y="53"/>
                    <a:pt x="187" y="53"/>
                    <a:pt x="187" y="53"/>
                  </a:cubicBezTo>
                  <a:cubicBezTo>
                    <a:pt x="188" y="53"/>
                    <a:pt x="188" y="53"/>
                    <a:pt x="188" y="53"/>
                  </a:cubicBezTo>
                  <a:cubicBezTo>
                    <a:pt x="189" y="54"/>
                    <a:pt x="189" y="54"/>
                    <a:pt x="189" y="54"/>
                  </a:cubicBezTo>
                  <a:cubicBezTo>
                    <a:pt x="190" y="55"/>
                    <a:pt x="190" y="55"/>
                    <a:pt x="190" y="55"/>
                  </a:cubicBezTo>
                  <a:cubicBezTo>
                    <a:pt x="189" y="55"/>
                    <a:pt x="189" y="55"/>
                    <a:pt x="189" y="55"/>
                  </a:cubicBezTo>
                  <a:cubicBezTo>
                    <a:pt x="188" y="56"/>
                    <a:pt x="188" y="56"/>
                    <a:pt x="188" y="56"/>
                  </a:cubicBezTo>
                  <a:cubicBezTo>
                    <a:pt x="189" y="57"/>
                    <a:pt x="189" y="57"/>
                    <a:pt x="189" y="57"/>
                  </a:cubicBezTo>
                  <a:cubicBezTo>
                    <a:pt x="190" y="57"/>
                    <a:pt x="190" y="57"/>
                    <a:pt x="190" y="57"/>
                  </a:cubicBezTo>
                  <a:cubicBezTo>
                    <a:pt x="191" y="57"/>
                    <a:pt x="191" y="57"/>
                    <a:pt x="191" y="57"/>
                  </a:cubicBezTo>
                  <a:cubicBezTo>
                    <a:pt x="191" y="57"/>
                    <a:pt x="191" y="57"/>
                    <a:pt x="191" y="57"/>
                  </a:cubicBezTo>
                  <a:cubicBezTo>
                    <a:pt x="192" y="57"/>
                    <a:pt x="192" y="57"/>
                    <a:pt x="192" y="57"/>
                  </a:cubicBezTo>
                  <a:cubicBezTo>
                    <a:pt x="192" y="57"/>
                    <a:pt x="192" y="57"/>
                    <a:pt x="192" y="57"/>
                  </a:cubicBezTo>
                  <a:cubicBezTo>
                    <a:pt x="192" y="58"/>
                    <a:pt x="192" y="58"/>
                    <a:pt x="192" y="58"/>
                  </a:cubicBezTo>
                  <a:cubicBezTo>
                    <a:pt x="193" y="58"/>
                    <a:pt x="193" y="58"/>
                    <a:pt x="193" y="58"/>
                  </a:cubicBezTo>
                  <a:cubicBezTo>
                    <a:pt x="193" y="59"/>
                    <a:pt x="193" y="59"/>
                    <a:pt x="193" y="59"/>
                  </a:cubicBezTo>
                  <a:cubicBezTo>
                    <a:pt x="192" y="59"/>
                    <a:pt x="192" y="59"/>
                    <a:pt x="192" y="59"/>
                  </a:cubicBezTo>
                  <a:cubicBezTo>
                    <a:pt x="192" y="60"/>
                    <a:pt x="192" y="60"/>
                    <a:pt x="192" y="60"/>
                  </a:cubicBezTo>
                  <a:cubicBezTo>
                    <a:pt x="193" y="61"/>
                    <a:pt x="193" y="61"/>
                    <a:pt x="193" y="61"/>
                  </a:cubicBezTo>
                  <a:cubicBezTo>
                    <a:pt x="193" y="62"/>
                    <a:pt x="193" y="62"/>
                    <a:pt x="193" y="62"/>
                  </a:cubicBezTo>
                  <a:cubicBezTo>
                    <a:pt x="192" y="63"/>
                    <a:pt x="192" y="63"/>
                    <a:pt x="192" y="63"/>
                  </a:cubicBezTo>
                  <a:cubicBezTo>
                    <a:pt x="192" y="62"/>
                    <a:pt x="192" y="62"/>
                    <a:pt x="192" y="62"/>
                  </a:cubicBezTo>
                  <a:cubicBezTo>
                    <a:pt x="191" y="63"/>
                    <a:pt x="191" y="63"/>
                    <a:pt x="191" y="63"/>
                  </a:cubicBezTo>
                  <a:cubicBezTo>
                    <a:pt x="191" y="63"/>
                    <a:pt x="191" y="63"/>
                    <a:pt x="191" y="63"/>
                  </a:cubicBezTo>
                  <a:cubicBezTo>
                    <a:pt x="192" y="63"/>
                    <a:pt x="192" y="63"/>
                    <a:pt x="192" y="63"/>
                  </a:cubicBezTo>
                  <a:cubicBezTo>
                    <a:pt x="193" y="63"/>
                    <a:pt x="193" y="63"/>
                    <a:pt x="193" y="63"/>
                  </a:cubicBezTo>
                  <a:cubicBezTo>
                    <a:pt x="193" y="63"/>
                    <a:pt x="193" y="63"/>
                    <a:pt x="193" y="63"/>
                  </a:cubicBezTo>
                  <a:cubicBezTo>
                    <a:pt x="193" y="65"/>
                    <a:pt x="193" y="65"/>
                    <a:pt x="193" y="65"/>
                  </a:cubicBezTo>
                  <a:cubicBezTo>
                    <a:pt x="192" y="66"/>
                    <a:pt x="192" y="66"/>
                    <a:pt x="192" y="66"/>
                  </a:cubicBezTo>
                  <a:cubicBezTo>
                    <a:pt x="192" y="67"/>
                    <a:pt x="192" y="67"/>
                    <a:pt x="192" y="67"/>
                  </a:cubicBezTo>
                  <a:cubicBezTo>
                    <a:pt x="192" y="67"/>
                    <a:pt x="192" y="67"/>
                    <a:pt x="192" y="67"/>
                  </a:cubicBezTo>
                  <a:cubicBezTo>
                    <a:pt x="193" y="67"/>
                    <a:pt x="193" y="67"/>
                    <a:pt x="193" y="67"/>
                  </a:cubicBezTo>
                  <a:cubicBezTo>
                    <a:pt x="194" y="67"/>
                    <a:pt x="194" y="67"/>
                    <a:pt x="194" y="67"/>
                  </a:cubicBezTo>
                  <a:cubicBezTo>
                    <a:pt x="194" y="67"/>
                    <a:pt x="194" y="67"/>
                    <a:pt x="194" y="67"/>
                  </a:cubicBezTo>
                  <a:cubicBezTo>
                    <a:pt x="195" y="67"/>
                    <a:pt x="195" y="67"/>
                    <a:pt x="195" y="67"/>
                  </a:cubicBezTo>
                  <a:cubicBezTo>
                    <a:pt x="196" y="68"/>
                    <a:pt x="196" y="68"/>
                    <a:pt x="196" y="68"/>
                  </a:cubicBezTo>
                  <a:cubicBezTo>
                    <a:pt x="196" y="67"/>
                    <a:pt x="196" y="67"/>
                    <a:pt x="196" y="67"/>
                  </a:cubicBezTo>
                  <a:cubicBezTo>
                    <a:pt x="198" y="68"/>
                    <a:pt x="198" y="68"/>
                    <a:pt x="198" y="68"/>
                  </a:cubicBezTo>
                  <a:cubicBezTo>
                    <a:pt x="198" y="69"/>
                    <a:pt x="198" y="69"/>
                    <a:pt x="198" y="69"/>
                  </a:cubicBezTo>
                  <a:cubicBezTo>
                    <a:pt x="199" y="69"/>
                    <a:pt x="199" y="69"/>
                    <a:pt x="199" y="69"/>
                  </a:cubicBezTo>
                  <a:cubicBezTo>
                    <a:pt x="199" y="68"/>
                    <a:pt x="199" y="68"/>
                    <a:pt x="199" y="68"/>
                  </a:cubicBezTo>
                  <a:cubicBezTo>
                    <a:pt x="198" y="68"/>
                    <a:pt x="198" y="68"/>
                    <a:pt x="198" y="68"/>
                  </a:cubicBezTo>
                  <a:cubicBezTo>
                    <a:pt x="200" y="67"/>
                    <a:pt x="200" y="67"/>
                    <a:pt x="200" y="67"/>
                  </a:cubicBezTo>
                  <a:cubicBezTo>
                    <a:pt x="199" y="66"/>
                    <a:pt x="199" y="66"/>
                    <a:pt x="199" y="66"/>
                  </a:cubicBezTo>
                  <a:cubicBezTo>
                    <a:pt x="199" y="65"/>
                    <a:pt x="199" y="65"/>
                    <a:pt x="199" y="65"/>
                  </a:cubicBezTo>
                  <a:cubicBezTo>
                    <a:pt x="199" y="65"/>
                    <a:pt x="199" y="65"/>
                    <a:pt x="199" y="65"/>
                  </a:cubicBezTo>
                  <a:cubicBezTo>
                    <a:pt x="198" y="64"/>
                    <a:pt x="198" y="64"/>
                    <a:pt x="198" y="64"/>
                  </a:cubicBezTo>
                  <a:cubicBezTo>
                    <a:pt x="199" y="63"/>
                    <a:pt x="199" y="63"/>
                    <a:pt x="199" y="63"/>
                  </a:cubicBezTo>
                  <a:cubicBezTo>
                    <a:pt x="199" y="63"/>
                    <a:pt x="199" y="63"/>
                    <a:pt x="199" y="63"/>
                  </a:cubicBezTo>
                  <a:cubicBezTo>
                    <a:pt x="200" y="63"/>
                    <a:pt x="200" y="63"/>
                    <a:pt x="200" y="63"/>
                  </a:cubicBezTo>
                  <a:cubicBezTo>
                    <a:pt x="201" y="63"/>
                    <a:pt x="201" y="63"/>
                    <a:pt x="201" y="63"/>
                  </a:cubicBezTo>
                  <a:cubicBezTo>
                    <a:pt x="202" y="62"/>
                    <a:pt x="202" y="62"/>
                    <a:pt x="202" y="62"/>
                  </a:cubicBezTo>
                  <a:cubicBezTo>
                    <a:pt x="201" y="61"/>
                    <a:pt x="201" y="61"/>
                    <a:pt x="201" y="61"/>
                  </a:cubicBezTo>
                  <a:cubicBezTo>
                    <a:pt x="201" y="60"/>
                    <a:pt x="201" y="60"/>
                    <a:pt x="201" y="60"/>
                  </a:cubicBezTo>
                  <a:cubicBezTo>
                    <a:pt x="201" y="59"/>
                    <a:pt x="201" y="59"/>
                    <a:pt x="201" y="59"/>
                  </a:cubicBezTo>
                  <a:cubicBezTo>
                    <a:pt x="200" y="58"/>
                    <a:pt x="200" y="58"/>
                    <a:pt x="200" y="58"/>
                  </a:cubicBezTo>
                  <a:cubicBezTo>
                    <a:pt x="201" y="57"/>
                    <a:pt x="201" y="57"/>
                    <a:pt x="201" y="57"/>
                  </a:cubicBezTo>
                  <a:cubicBezTo>
                    <a:pt x="202" y="57"/>
                    <a:pt x="202" y="57"/>
                    <a:pt x="202" y="57"/>
                  </a:cubicBezTo>
                  <a:cubicBezTo>
                    <a:pt x="202" y="57"/>
                    <a:pt x="202" y="57"/>
                    <a:pt x="202" y="57"/>
                  </a:cubicBezTo>
                  <a:cubicBezTo>
                    <a:pt x="203" y="57"/>
                    <a:pt x="203" y="57"/>
                    <a:pt x="203" y="57"/>
                  </a:cubicBezTo>
                  <a:cubicBezTo>
                    <a:pt x="203" y="57"/>
                    <a:pt x="203" y="57"/>
                    <a:pt x="203" y="57"/>
                  </a:cubicBezTo>
                  <a:cubicBezTo>
                    <a:pt x="203" y="56"/>
                    <a:pt x="203" y="56"/>
                    <a:pt x="203" y="56"/>
                  </a:cubicBezTo>
                  <a:cubicBezTo>
                    <a:pt x="204" y="56"/>
                    <a:pt x="204" y="56"/>
                    <a:pt x="204" y="56"/>
                  </a:cubicBezTo>
                  <a:cubicBezTo>
                    <a:pt x="206" y="54"/>
                    <a:pt x="206" y="54"/>
                    <a:pt x="206" y="54"/>
                  </a:cubicBezTo>
                  <a:cubicBezTo>
                    <a:pt x="207" y="54"/>
                    <a:pt x="207" y="54"/>
                    <a:pt x="207" y="54"/>
                  </a:cubicBezTo>
                  <a:cubicBezTo>
                    <a:pt x="208" y="55"/>
                    <a:pt x="208" y="55"/>
                    <a:pt x="208" y="55"/>
                  </a:cubicBezTo>
                  <a:cubicBezTo>
                    <a:pt x="208" y="55"/>
                    <a:pt x="208" y="55"/>
                    <a:pt x="208" y="55"/>
                  </a:cubicBezTo>
                  <a:cubicBezTo>
                    <a:pt x="208" y="56"/>
                    <a:pt x="208" y="56"/>
                    <a:pt x="208" y="56"/>
                  </a:cubicBezTo>
                  <a:cubicBezTo>
                    <a:pt x="208" y="56"/>
                    <a:pt x="208" y="56"/>
                    <a:pt x="208" y="56"/>
                  </a:cubicBezTo>
                  <a:cubicBezTo>
                    <a:pt x="207" y="56"/>
                    <a:pt x="207" y="56"/>
                    <a:pt x="207" y="56"/>
                  </a:cubicBezTo>
                  <a:cubicBezTo>
                    <a:pt x="207" y="57"/>
                    <a:pt x="207" y="57"/>
                    <a:pt x="207" y="57"/>
                  </a:cubicBezTo>
                  <a:cubicBezTo>
                    <a:pt x="207" y="57"/>
                    <a:pt x="207" y="57"/>
                    <a:pt x="207" y="57"/>
                  </a:cubicBezTo>
                  <a:cubicBezTo>
                    <a:pt x="207" y="58"/>
                    <a:pt x="207" y="58"/>
                    <a:pt x="207" y="58"/>
                  </a:cubicBezTo>
                  <a:cubicBezTo>
                    <a:pt x="207" y="59"/>
                    <a:pt x="207" y="59"/>
                    <a:pt x="207" y="59"/>
                  </a:cubicBezTo>
                  <a:cubicBezTo>
                    <a:pt x="207" y="59"/>
                    <a:pt x="207" y="59"/>
                    <a:pt x="207" y="59"/>
                  </a:cubicBezTo>
                  <a:cubicBezTo>
                    <a:pt x="207" y="61"/>
                    <a:pt x="207" y="61"/>
                    <a:pt x="207" y="61"/>
                  </a:cubicBezTo>
                  <a:cubicBezTo>
                    <a:pt x="206" y="62"/>
                    <a:pt x="206" y="62"/>
                    <a:pt x="206" y="62"/>
                  </a:cubicBezTo>
                  <a:cubicBezTo>
                    <a:pt x="206" y="62"/>
                    <a:pt x="206" y="62"/>
                    <a:pt x="206" y="62"/>
                  </a:cubicBezTo>
                  <a:cubicBezTo>
                    <a:pt x="205" y="63"/>
                    <a:pt x="205" y="63"/>
                    <a:pt x="205" y="63"/>
                  </a:cubicBezTo>
                  <a:cubicBezTo>
                    <a:pt x="204" y="63"/>
                    <a:pt x="204" y="63"/>
                    <a:pt x="204" y="63"/>
                  </a:cubicBezTo>
                  <a:cubicBezTo>
                    <a:pt x="204" y="64"/>
                    <a:pt x="204" y="64"/>
                    <a:pt x="204" y="64"/>
                  </a:cubicBezTo>
                  <a:cubicBezTo>
                    <a:pt x="205" y="64"/>
                    <a:pt x="205" y="64"/>
                    <a:pt x="205" y="64"/>
                  </a:cubicBezTo>
                  <a:cubicBezTo>
                    <a:pt x="205" y="63"/>
                    <a:pt x="205" y="63"/>
                    <a:pt x="205" y="63"/>
                  </a:cubicBezTo>
                  <a:cubicBezTo>
                    <a:pt x="207" y="63"/>
                    <a:pt x="207" y="63"/>
                    <a:pt x="207" y="63"/>
                  </a:cubicBezTo>
                  <a:cubicBezTo>
                    <a:pt x="207" y="64"/>
                    <a:pt x="207" y="64"/>
                    <a:pt x="207" y="64"/>
                  </a:cubicBezTo>
                  <a:cubicBezTo>
                    <a:pt x="206" y="65"/>
                    <a:pt x="206" y="65"/>
                    <a:pt x="206" y="65"/>
                  </a:cubicBezTo>
                  <a:cubicBezTo>
                    <a:pt x="205" y="65"/>
                    <a:pt x="205" y="65"/>
                    <a:pt x="205" y="65"/>
                  </a:cubicBezTo>
                  <a:cubicBezTo>
                    <a:pt x="204" y="66"/>
                    <a:pt x="204" y="66"/>
                    <a:pt x="204" y="66"/>
                  </a:cubicBezTo>
                  <a:cubicBezTo>
                    <a:pt x="203" y="67"/>
                    <a:pt x="203" y="67"/>
                    <a:pt x="203" y="67"/>
                  </a:cubicBezTo>
                  <a:cubicBezTo>
                    <a:pt x="204" y="68"/>
                    <a:pt x="204" y="68"/>
                    <a:pt x="204" y="68"/>
                  </a:cubicBezTo>
                  <a:cubicBezTo>
                    <a:pt x="204" y="67"/>
                    <a:pt x="204" y="67"/>
                    <a:pt x="204" y="67"/>
                  </a:cubicBezTo>
                  <a:cubicBezTo>
                    <a:pt x="206" y="66"/>
                    <a:pt x="206" y="66"/>
                    <a:pt x="206" y="66"/>
                  </a:cubicBezTo>
                  <a:cubicBezTo>
                    <a:pt x="206" y="66"/>
                    <a:pt x="206" y="66"/>
                    <a:pt x="206" y="66"/>
                  </a:cubicBezTo>
                  <a:cubicBezTo>
                    <a:pt x="207" y="65"/>
                    <a:pt x="207" y="65"/>
                    <a:pt x="207" y="65"/>
                  </a:cubicBezTo>
                  <a:cubicBezTo>
                    <a:pt x="208" y="66"/>
                    <a:pt x="208" y="66"/>
                    <a:pt x="208" y="66"/>
                  </a:cubicBezTo>
                  <a:cubicBezTo>
                    <a:pt x="208" y="67"/>
                    <a:pt x="208" y="67"/>
                    <a:pt x="208" y="67"/>
                  </a:cubicBezTo>
                  <a:cubicBezTo>
                    <a:pt x="207" y="68"/>
                    <a:pt x="207" y="68"/>
                    <a:pt x="207" y="68"/>
                  </a:cubicBezTo>
                  <a:cubicBezTo>
                    <a:pt x="207" y="69"/>
                    <a:pt x="207" y="69"/>
                    <a:pt x="207" y="69"/>
                  </a:cubicBezTo>
                  <a:cubicBezTo>
                    <a:pt x="208" y="68"/>
                    <a:pt x="208" y="68"/>
                    <a:pt x="208" y="68"/>
                  </a:cubicBezTo>
                  <a:cubicBezTo>
                    <a:pt x="209" y="68"/>
                    <a:pt x="209" y="68"/>
                    <a:pt x="209" y="68"/>
                  </a:cubicBezTo>
                  <a:cubicBezTo>
                    <a:pt x="209" y="67"/>
                    <a:pt x="209" y="67"/>
                    <a:pt x="209" y="67"/>
                  </a:cubicBezTo>
                  <a:cubicBezTo>
                    <a:pt x="209" y="67"/>
                    <a:pt x="209" y="67"/>
                    <a:pt x="209" y="67"/>
                  </a:cubicBezTo>
                  <a:cubicBezTo>
                    <a:pt x="209" y="66"/>
                    <a:pt x="209" y="66"/>
                    <a:pt x="209" y="66"/>
                  </a:cubicBezTo>
                  <a:cubicBezTo>
                    <a:pt x="209" y="66"/>
                    <a:pt x="209" y="66"/>
                    <a:pt x="209" y="66"/>
                  </a:cubicBezTo>
                  <a:cubicBezTo>
                    <a:pt x="211" y="65"/>
                    <a:pt x="211" y="65"/>
                    <a:pt x="211" y="65"/>
                  </a:cubicBezTo>
                  <a:cubicBezTo>
                    <a:pt x="211" y="65"/>
                    <a:pt x="211" y="65"/>
                    <a:pt x="211" y="65"/>
                  </a:cubicBezTo>
                  <a:cubicBezTo>
                    <a:pt x="212" y="65"/>
                    <a:pt x="212" y="65"/>
                    <a:pt x="212" y="65"/>
                  </a:cubicBezTo>
                  <a:cubicBezTo>
                    <a:pt x="213" y="67"/>
                    <a:pt x="213" y="67"/>
                    <a:pt x="213" y="67"/>
                  </a:cubicBezTo>
                  <a:cubicBezTo>
                    <a:pt x="213" y="67"/>
                    <a:pt x="213" y="67"/>
                    <a:pt x="213" y="67"/>
                  </a:cubicBezTo>
                  <a:cubicBezTo>
                    <a:pt x="213" y="68"/>
                    <a:pt x="213" y="68"/>
                    <a:pt x="213" y="68"/>
                  </a:cubicBezTo>
                  <a:cubicBezTo>
                    <a:pt x="212" y="70"/>
                    <a:pt x="212" y="70"/>
                    <a:pt x="212" y="70"/>
                  </a:cubicBezTo>
                  <a:cubicBezTo>
                    <a:pt x="211" y="71"/>
                    <a:pt x="211" y="71"/>
                    <a:pt x="211" y="71"/>
                  </a:cubicBezTo>
                  <a:cubicBezTo>
                    <a:pt x="210" y="71"/>
                    <a:pt x="210" y="71"/>
                    <a:pt x="210" y="71"/>
                  </a:cubicBezTo>
                  <a:cubicBezTo>
                    <a:pt x="209" y="71"/>
                    <a:pt x="209" y="71"/>
                    <a:pt x="209" y="71"/>
                  </a:cubicBezTo>
                  <a:cubicBezTo>
                    <a:pt x="209" y="72"/>
                    <a:pt x="209" y="72"/>
                    <a:pt x="209" y="72"/>
                  </a:cubicBezTo>
                  <a:cubicBezTo>
                    <a:pt x="209" y="72"/>
                    <a:pt x="209" y="72"/>
                    <a:pt x="209" y="72"/>
                  </a:cubicBezTo>
                  <a:cubicBezTo>
                    <a:pt x="208" y="74"/>
                    <a:pt x="208" y="74"/>
                    <a:pt x="208" y="74"/>
                  </a:cubicBezTo>
                  <a:cubicBezTo>
                    <a:pt x="208" y="74"/>
                    <a:pt x="208" y="74"/>
                    <a:pt x="208" y="74"/>
                  </a:cubicBezTo>
                  <a:cubicBezTo>
                    <a:pt x="207" y="74"/>
                    <a:pt x="207" y="74"/>
                    <a:pt x="207" y="74"/>
                  </a:cubicBezTo>
                  <a:cubicBezTo>
                    <a:pt x="207" y="75"/>
                    <a:pt x="207" y="75"/>
                    <a:pt x="207" y="75"/>
                  </a:cubicBezTo>
                  <a:cubicBezTo>
                    <a:pt x="207" y="75"/>
                    <a:pt x="207" y="75"/>
                    <a:pt x="207" y="75"/>
                  </a:cubicBezTo>
                  <a:cubicBezTo>
                    <a:pt x="206" y="75"/>
                    <a:pt x="206" y="75"/>
                    <a:pt x="206" y="75"/>
                  </a:cubicBezTo>
                  <a:cubicBezTo>
                    <a:pt x="206" y="75"/>
                    <a:pt x="206" y="75"/>
                    <a:pt x="206" y="75"/>
                  </a:cubicBezTo>
                  <a:cubicBezTo>
                    <a:pt x="206" y="76"/>
                    <a:pt x="206" y="76"/>
                    <a:pt x="206" y="76"/>
                  </a:cubicBezTo>
                  <a:cubicBezTo>
                    <a:pt x="205" y="76"/>
                    <a:pt x="205" y="76"/>
                    <a:pt x="205" y="76"/>
                  </a:cubicBezTo>
                  <a:cubicBezTo>
                    <a:pt x="205" y="76"/>
                    <a:pt x="205" y="76"/>
                    <a:pt x="205" y="76"/>
                  </a:cubicBezTo>
                  <a:cubicBezTo>
                    <a:pt x="204" y="76"/>
                    <a:pt x="204" y="76"/>
                    <a:pt x="204" y="76"/>
                  </a:cubicBezTo>
                  <a:cubicBezTo>
                    <a:pt x="203" y="76"/>
                    <a:pt x="203" y="76"/>
                    <a:pt x="203" y="76"/>
                  </a:cubicBezTo>
                  <a:cubicBezTo>
                    <a:pt x="202" y="76"/>
                    <a:pt x="202" y="76"/>
                    <a:pt x="202" y="76"/>
                  </a:cubicBezTo>
                  <a:cubicBezTo>
                    <a:pt x="201" y="77"/>
                    <a:pt x="201" y="77"/>
                    <a:pt x="201" y="77"/>
                  </a:cubicBezTo>
                  <a:cubicBezTo>
                    <a:pt x="199" y="76"/>
                    <a:pt x="199" y="76"/>
                    <a:pt x="199" y="76"/>
                  </a:cubicBezTo>
                  <a:cubicBezTo>
                    <a:pt x="199" y="76"/>
                    <a:pt x="199" y="76"/>
                    <a:pt x="199" y="76"/>
                  </a:cubicBezTo>
                  <a:cubicBezTo>
                    <a:pt x="200" y="75"/>
                    <a:pt x="200" y="75"/>
                    <a:pt x="200" y="75"/>
                  </a:cubicBezTo>
                  <a:cubicBezTo>
                    <a:pt x="200" y="75"/>
                    <a:pt x="200" y="75"/>
                    <a:pt x="200" y="75"/>
                  </a:cubicBezTo>
                  <a:cubicBezTo>
                    <a:pt x="199" y="74"/>
                    <a:pt x="199" y="74"/>
                    <a:pt x="199" y="74"/>
                  </a:cubicBezTo>
                  <a:cubicBezTo>
                    <a:pt x="198" y="75"/>
                    <a:pt x="198" y="75"/>
                    <a:pt x="198" y="75"/>
                  </a:cubicBezTo>
                  <a:cubicBezTo>
                    <a:pt x="198" y="75"/>
                    <a:pt x="198" y="75"/>
                    <a:pt x="198" y="75"/>
                  </a:cubicBezTo>
                  <a:cubicBezTo>
                    <a:pt x="198" y="76"/>
                    <a:pt x="198" y="76"/>
                    <a:pt x="198" y="76"/>
                  </a:cubicBezTo>
                  <a:cubicBezTo>
                    <a:pt x="196" y="75"/>
                    <a:pt x="196" y="75"/>
                    <a:pt x="196" y="75"/>
                  </a:cubicBezTo>
                  <a:cubicBezTo>
                    <a:pt x="196" y="75"/>
                    <a:pt x="196" y="75"/>
                    <a:pt x="196" y="75"/>
                  </a:cubicBezTo>
                  <a:cubicBezTo>
                    <a:pt x="197" y="74"/>
                    <a:pt x="197" y="74"/>
                    <a:pt x="197" y="74"/>
                  </a:cubicBezTo>
                  <a:cubicBezTo>
                    <a:pt x="197" y="74"/>
                    <a:pt x="197" y="74"/>
                    <a:pt x="197" y="74"/>
                  </a:cubicBezTo>
                  <a:cubicBezTo>
                    <a:pt x="196" y="74"/>
                    <a:pt x="196" y="74"/>
                    <a:pt x="196" y="74"/>
                  </a:cubicBezTo>
                  <a:cubicBezTo>
                    <a:pt x="196" y="74"/>
                    <a:pt x="196" y="74"/>
                    <a:pt x="196" y="74"/>
                  </a:cubicBezTo>
                  <a:cubicBezTo>
                    <a:pt x="195" y="74"/>
                    <a:pt x="195" y="74"/>
                    <a:pt x="195" y="74"/>
                  </a:cubicBezTo>
                  <a:cubicBezTo>
                    <a:pt x="195" y="74"/>
                    <a:pt x="195" y="74"/>
                    <a:pt x="195" y="74"/>
                  </a:cubicBezTo>
                  <a:cubicBezTo>
                    <a:pt x="193" y="75"/>
                    <a:pt x="193" y="75"/>
                    <a:pt x="193" y="75"/>
                  </a:cubicBezTo>
                  <a:cubicBezTo>
                    <a:pt x="193" y="75"/>
                    <a:pt x="193" y="75"/>
                    <a:pt x="193" y="75"/>
                  </a:cubicBezTo>
                  <a:cubicBezTo>
                    <a:pt x="192" y="75"/>
                    <a:pt x="192" y="75"/>
                    <a:pt x="192" y="75"/>
                  </a:cubicBezTo>
                  <a:cubicBezTo>
                    <a:pt x="192" y="75"/>
                    <a:pt x="192" y="75"/>
                    <a:pt x="192" y="75"/>
                  </a:cubicBezTo>
                  <a:cubicBezTo>
                    <a:pt x="191" y="75"/>
                    <a:pt x="191" y="75"/>
                    <a:pt x="191" y="75"/>
                  </a:cubicBezTo>
                  <a:cubicBezTo>
                    <a:pt x="190" y="75"/>
                    <a:pt x="190" y="75"/>
                    <a:pt x="190" y="75"/>
                  </a:cubicBezTo>
                  <a:cubicBezTo>
                    <a:pt x="190" y="75"/>
                    <a:pt x="190" y="75"/>
                    <a:pt x="190" y="75"/>
                  </a:cubicBezTo>
                  <a:cubicBezTo>
                    <a:pt x="189" y="75"/>
                    <a:pt x="189" y="75"/>
                    <a:pt x="189" y="75"/>
                  </a:cubicBezTo>
                  <a:cubicBezTo>
                    <a:pt x="188" y="75"/>
                    <a:pt x="188" y="75"/>
                    <a:pt x="188" y="75"/>
                  </a:cubicBezTo>
                  <a:cubicBezTo>
                    <a:pt x="188" y="76"/>
                    <a:pt x="188" y="76"/>
                    <a:pt x="188" y="76"/>
                  </a:cubicBezTo>
                  <a:cubicBezTo>
                    <a:pt x="188" y="76"/>
                    <a:pt x="188" y="76"/>
                    <a:pt x="188" y="76"/>
                  </a:cubicBezTo>
                  <a:cubicBezTo>
                    <a:pt x="187" y="76"/>
                    <a:pt x="187" y="76"/>
                    <a:pt x="187" y="76"/>
                  </a:cubicBezTo>
                  <a:cubicBezTo>
                    <a:pt x="187" y="77"/>
                    <a:pt x="187" y="77"/>
                    <a:pt x="187" y="77"/>
                  </a:cubicBezTo>
                  <a:cubicBezTo>
                    <a:pt x="186" y="77"/>
                    <a:pt x="186" y="77"/>
                    <a:pt x="186" y="77"/>
                  </a:cubicBezTo>
                  <a:cubicBezTo>
                    <a:pt x="185" y="77"/>
                    <a:pt x="185" y="77"/>
                    <a:pt x="185" y="77"/>
                  </a:cubicBezTo>
                  <a:cubicBezTo>
                    <a:pt x="184" y="77"/>
                    <a:pt x="184" y="77"/>
                    <a:pt x="184" y="77"/>
                  </a:cubicBezTo>
                  <a:cubicBezTo>
                    <a:pt x="183" y="77"/>
                    <a:pt x="183" y="77"/>
                    <a:pt x="183" y="77"/>
                  </a:cubicBezTo>
                  <a:cubicBezTo>
                    <a:pt x="183" y="77"/>
                    <a:pt x="183" y="77"/>
                    <a:pt x="183" y="77"/>
                  </a:cubicBezTo>
                  <a:cubicBezTo>
                    <a:pt x="182" y="77"/>
                    <a:pt x="182" y="77"/>
                    <a:pt x="182" y="77"/>
                  </a:cubicBezTo>
                  <a:cubicBezTo>
                    <a:pt x="181" y="77"/>
                    <a:pt x="181" y="77"/>
                    <a:pt x="181" y="77"/>
                  </a:cubicBezTo>
                  <a:cubicBezTo>
                    <a:pt x="179" y="77"/>
                    <a:pt x="179" y="77"/>
                    <a:pt x="179" y="77"/>
                  </a:cubicBezTo>
                  <a:cubicBezTo>
                    <a:pt x="178" y="77"/>
                    <a:pt x="178" y="77"/>
                    <a:pt x="178" y="77"/>
                  </a:cubicBezTo>
                  <a:cubicBezTo>
                    <a:pt x="177" y="76"/>
                    <a:pt x="177" y="76"/>
                    <a:pt x="177" y="76"/>
                  </a:cubicBezTo>
                  <a:cubicBezTo>
                    <a:pt x="176" y="76"/>
                    <a:pt x="176" y="76"/>
                    <a:pt x="176" y="76"/>
                  </a:cubicBezTo>
                  <a:cubicBezTo>
                    <a:pt x="176" y="75"/>
                    <a:pt x="176" y="75"/>
                    <a:pt x="176" y="75"/>
                  </a:cubicBezTo>
                  <a:close/>
                  <a:moveTo>
                    <a:pt x="123" y="100"/>
                  </a:moveTo>
                  <a:cubicBezTo>
                    <a:pt x="123" y="98"/>
                    <a:pt x="123" y="98"/>
                    <a:pt x="123" y="98"/>
                  </a:cubicBezTo>
                  <a:cubicBezTo>
                    <a:pt x="124" y="97"/>
                    <a:pt x="124" y="97"/>
                    <a:pt x="124" y="97"/>
                  </a:cubicBezTo>
                  <a:cubicBezTo>
                    <a:pt x="123" y="96"/>
                    <a:pt x="123" y="96"/>
                    <a:pt x="123" y="96"/>
                  </a:cubicBezTo>
                  <a:cubicBezTo>
                    <a:pt x="124" y="95"/>
                    <a:pt x="124" y="95"/>
                    <a:pt x="124" y="95"/>
                  </a:cubicBezTo>
                  <a:cubicBezTo>
                    <a:pt x="124" y="94"/>
                    <a:pt x="124" y="94"/>
                    <a:pt x="124" y="94"/>
                  </a:cubicBezTo>
                  <a:cubicBezTo>
                    <a:pt x="123" y="94"/>
                    <a:pt x="123" y="94"/>
                    <a:pt x="123" y="94"/>
                  </a:cubicBezTo>
                  <a:cubicBezTo>
                    <a:pt x="122" y="92"/>
                    <a:pt x="122" y="92"/>
                    <a:pt x="122" y="92"/>
                  </a:cubicBezTo>
                  <a:cubicBezTo>
                    <a:pt x="123" y="92"/>
                    <a:pt x="123" y="92"/>
                    <a:pt x="123" y="92"/>
                  </a:cubicBezTo>
                  <a:cubicBezTo>
                    <a:pt x="123" y="91"/>
                    <a:pt x="123" y="91"/>
                    <a:pt x="123" y="91"/>
                  </a:cubicBezTo>
                  <a:cubicBezTo>
                    <a:pt x="122" y="91"/>
                    <a:pt x="122" y="91"/>
                    <a:pt x="122" y="91"/>
                  </a:cubicBezTo>
                  <a:cubicBezTo>
                    <a:pt x="120" y="91"/>
                    <a:pt x="120" y="91"/>
                    <a:pt x="120" y="91"/>
                  </a:cubicBezTo>
                  <a:cubicBezTo>
                    <a:pt x="120" y="90"/>
                    <a:pt x="120" y="90"/>
                    <a:pt x="120" y="90"/>
                  </a:cubicBezTo>
                  <a:cubicBezTo>
                    <a:pt x="121" y="90"/>
                    <a:pt x="121" y="90"/>
                    <a:pt x="121" y="90"/>
                  </a:cubicBezTo>
                  <a:cubicBezTo>
                    <a:pt x="122" y="90"/>
                    <a:pt x="122" y="90"/>
                    <a:pt x="122" y="90"/>
                  </a:cubicBezTo>
                  <a:cubicBezTo>
                    <a:pt x="123" y="89"/>
                    <a:pt x="123" y="89"/>
                    <a:pt x="123" y="89"/>
                  </a:cubicBezTo>
                  <a:cubicBezTo>
                    <a:pt x="123" y="88"/>
                    <a:pt x="123" y="88"/>
                    <a:pt x="123" y="88"/>
                  </a:cubicBezTo>
                  <a:cubicBezTo>
                    <a:pt x="124" y="88"/>
                    <a:pt x="124" y="88"/>
                    <a:pt x="124" y="88"/>
                  </a:cubicBezTo>
                  <a:cubicBezTo>
                    <a:pt x="124" y="88"/>
                    <a:pt x="124" y="88"/>
                    <a:pt x="124" y="88"/>
                  </a:cubicBezTo>
                  <a:cubicBezTo>
                    <a:pt x="125" y="88"/>
                    <a:pt x="125" y="88"/>
                    <a:pt x="125" y="88"/>
                  </a:cubicBezTo>
                  <a:cubicBezTo>
                    <a:pt x="126" y="86"/>
                    <a:pt x="126" y="86"/>
                    <a:pt x="126" y="86"/>
                  </a:cubicBezTo>
                  <a:cubicBezTo>
                    <a:pt x="127" y="86"/>
                    <a:pt x="127" y="86"/>
                    <a:pt x="127" y="86"/>
                  </a:cubicBezTo>
                  <a:cubicBezTo>
                    <a:pt x="127" y="86"/>
                    <a:pt x="127" y="86"/>
                    <a:pt x="127" y="86"/>
                  </a:cubicBezTo>
                  <a:cubicBezTo>
                    <a:pt x="128" y="85"/>
                    <a:pt x="128" y="85"/>
                    <a:pt x="128" y="85"/>
                  </a:cubicBezTo>
                  <a:cubicBezTo>
                    <a:pt x="129" y="84"/>
                    <a:pt x="129" y="84"/>
                    <a:pt x="129" y="84"/>
                  </a:cubicBezTo>
                  <a:cubicBezTo>
                    <a:pt x="129" y="83"/>
                    <a:pt x="129" y="83"/>
                    <a:pt x="129" y="83"/>
                  </a:cubicBezTo>
                  <a:cubicBezTo>
                    <a:pt x="129" y="84"/>
                    <a:pt x="129" y="84"/>
                    <a:pt x="129" y="84"/>
                  </a:cubicBezTo>
                  <a:cubicBezTo>
                    <a:pt x="132" y="84"/>
                    <a:pt x="132" y="84"/>
                    <a:pt x="132" y="84"/>
                  </a:cubicBezTo>
                  <a:cubicBezTo>
                    <a:pt x="132" y="83"/>
                    <a:pt x="132" y="83"/>
                    <a:pt x="132" y="83"/>
                  </a:cubicBezTo>
                  <a:cubicBezTo>
                    <a:pt x="131" y="82"/>
                    <a:pt x="131" y="82"/>
                    <a:pt x="131" y="82"/>
                  </a:cubicBezTo>
                  <a:cubicBezTo>
                    <a:pt x="131" y="81"/>
                    <a:pt x="131" y="81"/>
                    <a:pt x="131" y="81"/>
                  </a:cubicBezTo>
                  <a:cubicBezTo>
                    <a:pt x="132" y="81"/>
                    <a:pt x="132" y="81"/>
                    <a:pt x="132" y="81"/>
                  </a:cubicBezTo>
                  <a:cubicBezTo>
                    <a:pt x="134" y="79"/>
                    <a:pt x="134" y="79"/>
                    <a:pt x="134" y="79"/>
                  </a:cubicBezTo>
                  <a:cubicBezTo>
                    <a:pt x="135" y="78"/>
                    <a:pt x="135" y="78"/>
                    <a:pt x="135" y="78"/>
                  </a:cubicBezTo>
                  <a:cubicBezTo>
                    <a:pt x="137" y="78"/>
                    <a:pt x="137" y="78"/>
                    <a:pt x="137" y="78"/>
                  </a:cubicBezTo>
                  <a:cubicBezTo>
                    <a:pt x="137" y="77"/>
                    <a:pt x="137" y="77"/>
                    <a:pt x="137" y="77"/>
                  </a:cubicBezTo>
                  <a:cubicBezTo>
                    <a:pt x="138" y="76"/>
                    <a:pt x="138" y="76"/>
                    <a:pt x="138" y="76"/>
                  </a:cubicBezTo>
                  <a:cubicBezTo>
                    <a:pt x="139" y="76"/>
                    <a:pt x="139" y="76"/>
                    <a:pt x="139" y="76"/>
                  </a:cubicBezTo>
                  <a:cubicBezTo>
                    <a:pt x="140" y="75"/>
                    <a:pt x="140" y="75"/>
                    <a:pt x="140" y="75"/>
                  </a:cubicBezTo>
                  <a:cubicBezTo>
                    <a:pt x="139" y="75"/>
                    <a:pt x="139" y="75"/>
                    <a:pt x="139" y="75"/>
                  </a:cubicBezTo>
                  <a:cubicBezTo>
                    <a:pt x="139" y="73"/>
                    <a:pt x="139" y="73"/>
                    <a:pt x="139" y="73"/>
                  </a:cubicBezTo>
                  <a:cubicBezTo>
                    <a:pt x="139" y="72"/>
                    <a:pt x="139" y="72"/>
                    <a:pt x="139" y="72"/>
                  </a:cubicBezTo>
                  <a:cubicBezTo>
                    <a:pt x="140" y="71"/>
                    <a:pt x="140" y="71"/>
                    <a:pt x="140" y="71"/>
                  </a:cubicBezTo>
                  <a:cubicBezTo>
                    <a:pt x="140" y="71"/>
                    <a:pt x="140" y="71"/>
                    <a:pt x="140" y="71"/>
                  </a:cubicBezTo>
                  <a:cubicBezTo>
                    <a:pt x="140" y="70"/>
                    <a:pt x="140" y="70"/>
                    <a:pt x="140" y="70"/>
                  </a:cubicBezTo>
                  <a:cubicBezTo>
                    <a:pt x="141" y="70"/>
                    <a:pt x="141" y="70"/>
                    <a:pt x="141" y="70"/>
                  </a:cubicBezTo>
                  <a:cubicBezTo>
                    <a:pt x="142" y="70"/>
                    <a:pt x="142" y="70"/>
                    <a:pt x="142" y="70"/>
                  </a:cubicBezTo>
                  <a:cubicBezTo>
                    <a:pt x="145" y="70"/>
                    <a:pt x="145" y="70"/>
                    <a:pt x="145" y="70"/>
                  </a:cubicBezTo>
                  <a:cubicBezTo>
                    <a:pt x="145" y="70"/>
                    <a:pt x="145" y="70"/>
                    <a:pt x="145" y="70"/>
                  </a:cubicBezTo>
                  <a:cubicBezTo>
                    <a:pt x="148" y="70"/>
                    <a:pt x="148" y="70"/>
                    <a:pt x="148" y="70"/>
                  </a:cubicBezTo>
                  <a:cubicBezTo>
                    <a:pt x="150" y="69"/>
                    <a:pt x="150" y="69"/>
                    <a:pt x="150" y="69"/>
                  </a:cubicBezTo>
                  <a:cubicBezTo>
                    <a:pt x="153" y="70"/>
                    <a:pt x="153" y="70"/>
                    <a:pt x="153" y="70"/>
                  </a:cubicBezTo>
                  <a:cubicBezTo>
                    <a:pt x="152" y="71"/>
                    <a:pt x="152" y="71"/>
                    <a:pt x="152" y="71"/>
                  </a:cubicBezTo>
                  <a:cubicBezTo>
                    <a:pt x="153" y="71"/>
                    <a:pt x="153" y="71"/>
                    <a:pt x="153" y="71"/>
                  </a:cubicBezTo>
                  <a:cubicBezTo>
                    <a:pt x="154" y="72"/>
                    <a:pt x="154" y="72"/>
                    <a:pt x="154" y="72"/>
                  </a:cubicBezTo>
                  <a:cubicBezTo>
                    <a:pt x="156" y="73"/>
                    <a:pt x="156" y="73"/>
                    <a:pt x="156" y="73"/>
                  </a:cubicBezTo>
                  <a:cubicBezTo>
                    <a:pt x="156" y="74"/>
                    <a:pt x="156" y="74"/>
                    <a:pt x="156" y="74"/>
                  </a:cubicBezTo>
                  <a:cubicBezTo>
                    <a:pt x="155" y="74"/>
                    <a:pt x="155" y="74"/>
                    <a:pt x="155" y="74"/>
                  </a:cubicBezTo>
                  <a:cubicBezTo>
                    <a:pt x="156" y="74"/>
                    <a:pt x="156" y="74"/>
                    <a:pt x="156" y="74"/>
                  </a:cubicBezTo>
                  <a:cubicBezTo>
                    <a:pt x="157" y="74"/>
                    <a:pt x="157" y="74"/>
                    <a:pt x="157" y="74"/>
                  </a:cubicBezTo>
                  <a:cubicBezTo>
                    <a:pt x="158" y="74"/>
                    <a:pt x="158" y="74"/>
                    <a:pt x="158" y="74"/>
                  </a:cubicBezTo>
                  <a:cubicBezTo>
                    <a:pt x="157" y="75"/>
                    <a:pt x="157" y="75"/>
                    <a:pt x="157" y="75"/>
                  </a:cubicBezTo>
                  <a:cubicBezTo>
                    <a:pt x="156" y="76"/>
                    <a:pt x="156" y="76"/>
                    <a:pt x="156" y="76"/>
                  </a:cubicBezTo>
                  <a:cubicBezTo>
                    <a:pt x="156" y="77"/>
                    <a:pt x="156" y="77"/>
                    <a:pt x="156" y="77"/>
                  </a:cubicBezTo>
                  <a:cubicBezTo>
                    <a:pt x="158" y="76"/>
                    <a:pt x="158" y="76"/>
                    <a:pt x="158" y="76"/>
                  </a:cubicBezTo>
                  <a:cubicBezTo>
                    <a:pt x="158" y="75"/>
                    <a:pt x="158" y="75"/>
                    <a:pt x="158" y="75"/>
                  </a:cubicBezTo>
                  <a:cubicBezTo>
                    <a:pt x="159" y="74"/>
                    <a:pt x="159" y="74"/>
                    <a:pt x="159" y="74"/>
                  </a:cubicBezTo>
                  <a:cubicBezTo>
                    <a:pt x="160" y="75"/>
                    <a:pt x="160" y="75"/>
                    <a:pt x="160" y="75"/>
                  </a:cubicBezTo>
                  <a:cubicBezTo>
                    <a:pt x="161" y="74"/>
                    <a:pt x="161" y="74"/>
                    <a:pt x="161" y="74"/>
                  </a:cubicBezTo>
                  <a:cubicBezTo>
                    <a:pt x="162" y="74"/>
                    <a:pt x="162" y="74"/>
                    <a:pt x="162" y="74"/>
                  </a:cubicBezTo>
                  <a:cubicBezTo>
                    <a:pt x="162" y="75"/>
                    <a:pt x="162" y="75"/>
                    <a:pt x="162" y="75"/>
                  </a:cubicBezTo>
                  <a:cubicBezTo>
                    <a:pt x="163" y="77"/>
                    <a:pt x="163" y="77"/>
                    <a:pt x="163" y="77"/>
                  </a:cubicBezTo>
                  <a:cubicBezTo>
                    <a:pt x="164" y="79"/>
                    <a:pt x="164" y="79"/>
                    <a:pt x="164" y="79"/>
                  </a:cubicBezTo>
                  <a:cubicBezTo>
                    <a:pt x="163" y="79"/>
                    <a:pt x="163" y="79"/>
                    <a:pt x="163" y="79"/>
                  </a:cubicBezTo>
                  <a:cubicBezTo>
                    <a:pt x="164" y="81"/>
                    <a:pt x="164" y="81"/>
                    <a:pt x="164" y="81"/>
                  </a:cubicBezTo>
                  <a:cubicBezTo>
                    <a:pt x="164" y="82"/>
                    <a:pt x="164" y="82"/>
                    <a:pt x="164" y="82"/>
                  </a:cubicBezTo>
                  <a:cubicBezTo>
                    <a:pt x="164" y="82"/>
                    <a:pt x="164" y="82"/>
                    <a:pt x="164" y="82"/>
                  </a:cubicBezTo>
                  <a:cubicBezTo>
                    <a:pt x="164" y="83"/>
                    <a:pt x="164" y="83"/>
                    <a:pt x="164" y="83"/>
                  </a:cubicBezTo>
                  <a:cubicBezTo>
                    <a:pt x="164" y="84"/>
                    <a:pt x="164" y="84"/>
                    <a:pt x="164" y="84"/>
                  </a:cubicBezTo>
                  <a:cubicBezTo>
                    <a:pt x="164" y="84"/>
                    <a:pt x="164" y="84"/>
                    <a:pt x="164" y="84"/>
                  </a:cubicBezTo>
                  <a:cubicBezTo>
                    <a:pt x="163" y="85"/>
                    <a:pt x="163" y="85"/>
                    <a:pt x="163" y="85"/>
                  </a:cubicBezTo>
                  <a:cubicBezTo>
                    <a:pt x="162" y="86"/>
                    <a:pt x="162" y="86"/>
                    <a:pt x="162" y="86"/>
                  </a:cubicBezTo>
                  <a:cubicBezTo>
                    <a:pt x="161" y="86"/>
                    <a:pt x="161" y="86"/>
                    <a:pt x="161" y="86"/>
                  </a:cubicBezTo>
                  <a:cubicBezTo>
                    <a:pt x="159" y="86"/>
                    <a:pt x="159" y="86"/>
                    <a:pt x="159" y="86"/>
                  </a:cubicBezTo>
                  <a:cubicBezTo>
                    <a:pt x="158" y="86"/>
                    <a:pt x="158" y="86"/>
                    <a:pt x="158" y="86"/>
                  </a:cubicBezTo>
                  <a:cubicBezTo>
                    <a:pt x="155" y="87"/>
                    <a:pt x="155" y="87"/>
                    <a:pt x="155" y="87"/>
                  </a:cubicBezTo>
                  <a:cubicBezTo>
                    <a:pt x="154" y="87"/>
                    <a:pt x="154" y="87"/>
                    <a:pt x="154" y="87"/>
                  </a:cubicBezTo>
                  <a:cubicBezTo>
                    <a:pt x="152" y="88"/>
                    <a:pt x="152" y="88"/>
                    <a:pt x="152" y="88"/>
                  </a:cubicBezTo>
                  <a:cubicBezTo>
                    <a:pt x="151" y="88"/>
                    <a:pt x="151" y="88"/>
                    <a:pt x="151" y="88"/>
                  </a:cubicBezTo>
                  <a:cubicBezTo>
                    <a:pt x="150" y="89"/>
                    <a:pt x="150" y="89"/>
                    <a:pt x="150" y="89"/>
                  </a:cubicBezTo>
                  <a:cubicBezTo>
                    <a:pt x="149" y="89"/>
                    <a:pt x="149" y="89"/>
                    <a:pt x="149" y="89"/>
                  </a:cubicBezTo>
                  <a:cubicBezTo>
                    <a:pt x="148" y="89"/>
                    <a:pt x="148" y="89"/>
                    <a:pt x="148" y="89"/>
                  </a:cubicBezTo>
                  <a:cubicBezTo>
                    <a:pt x="148" y="89"/>
                    <a:pt x="148" y="89"/>
                    <a:pt x="148" y="89"/>
                  </a:cubicBezTo>
                  <a:cubicBezTo>
                    <a:pt x="147" y="89"/>
                    <a:pt x="147" y="89"/>
                    <a:pt x="147" y="89"/>
                  </a:cubicBezTo>
                  <a:cubicBezTo>
                    <a:pt x="146" y="89"/>
                    <a:pt x="146" y="89"/>
                    <a:pt x="146" y="89"/>
                  </a:cubicBezTo>
                  <a:cubicBezTo>
                    <a:pt x="145" y="90"/>
                    <a:pt x="145" y="90"/>
                    <a:pt x="145" y="90"/>
                  </a:cubicBezTo>
                  <a:cubicBezTo>
                    <a:pt x="144" y="91"/>
                    <a:pt x="144" y="91"/>
                    <a:pt x="144" y="91"/>
                  </a:cubicBezTo>
                  <a:cubicBezTo>
                    <a:pt x="144" y="91"/>
                    <a:pt x="144" y="91"/>
                    <a:pt x="144" y="91"/>
                  </a:cubicBezTo>
                  <a:cubicBezTo>
                    <a:pt x="144" y="92"/>
                    <a:pt x="144" y="92"/>
                    <a:pt x="144" y="92"/>
                  </a:cubicBezTo>
                  <a:cubicBezTo>
                    <a:pt x="142" y="92"/>
                    <a:pt x="142" y="92"/>
                    <a:pt x="142" y="92"/>
                  </a:cubicBezTo>
                  <a:cubicBezTo>
                    <a:pt x="141" y="93"/>
                    <a:pt x="141" y="93"/>
                    <a:pt x="141" y="93"/>
                  </a:cubicBezTo>
                  <a:cubicBezTo>
                    <a:pt x="140" y="93"/>
                    <a:pt x="140" y="93"/>
                    <a:pt x="140" y="93"/>
                  </a:cubicBezTo>
                  <a:cubicBezTo>
                    <a:pt x="139" y="92"/>
                    <a:pt x="139" y="92"/>
                    <a:pt x="139" y="92"/>
                  </a:cubicBezTo>
                  <a:cubicBezTo>
                    <a:pt x="139" y="93"/>
                    <a:pt x="139" y="93"/>
                    <a:pt x="139" y="93"/>
                  </a:cubicBezTo>
                  <a:cubicBezTo>
                    <a:pt x="139" y="94"/>
                    <a:pt x="139" y="94"/>
                    <a:pt x="139" y="94"/>
                  </a:cubicBezTo>
                  <a:cubicBezTo>
                    <a:pt x="138" y="94"/>
                    <a:pt x="138" y="94"/>
                    <a:pt x="138" y="94"/>
                  </a:cubicBezTo>
                  <a:cubicBezTo>
                    <a:pt x="137" y="95"/>
                    <a:pt x="137" y="95"/>
                    <a:pt x="137" y="95"/>
                  </a:cubicBezTo>
                  <a:cubicBezTo>
                    <a:pt x="136" y="96"/>
                    <a:pt x="136" y="96"/>
                    <a:pt x="136" y="96"/>
                  </a:cubicBezTo>
                  <a:cubicBezTo>
                    <a:pt x="135" y="97"/>
                    <a:pt x="135" y="97"/>
                    <a:pt x="135" y="97"/>
                  </a:cubicBezTo>
                  <a:cubicBezTo>
                    <a:pt x="136" y="97"/>
                    <a:pt x="136" y="97"/>
                    <a:pt x="136" y="97"/>
                  </a:cubicBezTo>
                  <a:cubicBezTo>
                    <a:pt x="134" y="99"/>
                    <a:pt x="134" y="99"/>
                    <a:pt x="134" y="99"/>
                  </a:cubicBezTo>
                  <a:cubicBezTo>
                    <a:pt x="134" y="99"/>
                    <a:pt x="134" y="99"/>
                    <a:pt x="134" y="99"/>
                  </a:cubicBezTo>
                  <a:cubicBezTo>
                    <a:pt x="132" y="99"/>
                    <a:pt x="132" y="99"/>
                    <a:pt x="132" y="99"/>
                  </a:cubicBezTo>
                  <a:cubicBezTo>
                    <a:pt x="131" y="100"/>
                    <a:pt x="131" y="100"/>
                    <a:pt x="131" y="100"/>
                  </a:cubicBezTo>
                  <a:cubicBezTo>
                    <a:pt x="130" y="100"/>
                    <a:pt x="130" y="100"/>
                    <a:pt x="130" y="100"/>
                  </a:cubicBezTo>
                  <a:cubicBezTo>
                    <a:pt x="130" y="99"/>
                    <a:pt x="130" y="99"/>
                    <a:pt x="130" y="99"/>
                  </a:cubicBezTo>
                  <a:cubicBezTo>
                    <a:pt x="130" y="99"/>
                    <a:pt x="130" y="99"/>
                    <a:pt x="130" y="99"/>
                  </a:cubicBezTo>
                  <a:cubicBezTo>
                    <a:pt x="130" y="98"/>
                    <a:pt x="130" y="98"/>
                    <a:pt x="130" y="98"/>
                  </a:cubicBezTo>
                  <a:cubicBezTo>
                    <a:pt x="130" y="97"/>
                    <a:pt x="130" y="97"/>
                    <a:pt x="130" y="97"/>
                  </a:cubicBezTo>
                  <a:cubicBezTo>
                    <a:pt x="129" y="98"/>
                    <a:pt x="129" y="98"/>
                    <a:pt x="129" y="98"/>
                  </a:cubicBezTo>
                  <a:cubicBezTo>
                    <a:pt x="129" y="98"/>
                    <a:pt x="129" y="98"/>
                    <a:pt x="129" y="98"/>
                  </a:cubicBezTo>
                  <a:cubicBezTo>
                    <a:pt x="129" y="98"/>
                    <a:pt x="129" y="98"/>
                    <a:pt x="129" y="98"/>
                  </a:cubicBezTo>
                  <a:cubicBezTo>
                    <a:pt x="127" y="100"/>
                    <a:pt x="127" y="100"/>
                    <a:pt x="127" y="100"/>
                  </a:cubicBezTo>
                  <a:cubicBezTo>
                    <a:pt x="126" y="100"/>
                    <a:pt x="126" y="100"/>
                    <a:pt x="126" y="100"/>
                  </a:cubicBezTo>
                  <a:cubicBezTo>
                    <a:pt x="125" y="100"/>
                    <a:pt x="125" y="100"/>
                    <a:pt x="125" y="100"/>
                  </a:cubicBezTo>
                  <a:cubicBezTo>
                    <a:pt x="125" y="100"/>
                    <a:pt x="125" y="100"/>
                    <a:pt x="125" y="100"/>
                  </a:cubicBezTo>
                  <a:cubicBezTo>
                    <a:pt x="124" y="100"/>
                    <a:pt x="124" y="100"/>
                    <a:pt x="124" y="100"/>
                  </a:cubicBezTo>
                  <a:cubicBezTo>
                    <a:pt x="123" y="100"/>
                    <a:pt x="123" y="100"/>
                    <a:pt x="123" y="100"/>
                  </a:cubicBezTo>
                  <a:cubicBezTo>
                    <a:pt x="123" y="100"/>
                    <a:pt x="123" y="100"/>
                    <a:pt x="123" y="100"/>
                  </a:cubicBezTo>
                  <a:cubicBezTo>
                    <a:pt x="123" y="100"/>
                    <a:pt x="123" y="100"/>
                    <a:pt x="123" y="100"/>
                  </a:cubicBezTo>
                  <a:close/>
                  <a:moveTo>
                    <a:pt x="236" y="88"/>
                  </a:moveTo>
                  <a:cubicBezTo>
                    <a:pt x="236" y="88"/>
                    <a:pt x="236" y="88"/>
                    <a:pt x="236" y="88"/>
                  </a:cubicBezTo>
                  <a:cubicBezTo>
                    <a:pt x="236" y="89"/>
                    <a:pt x="236" y="89"/>
                    <a:pt x="236" y="89"/>
                  </a:cubicBezTo>
                  <a:cubicBezTo>
                    <a:pt x="236" y="89"/>
                    <a:pt x="236" y="89"/>
                    <a:pt x="236" y="89"/>
                  </a:cubicBezTo>
                  <a:cubicBezTo>
                    <a:pt x="236" y="90"/>
                    <a:pt x="236" y="90"/>
                    <a:pt x="236" y="90"/>
                  </a:cubicBezTo>
                  <a:cubicBezTo>
                    <a:pt x="235" y="89"/>
                    <a:pt x="235" y="89"/>
                    <a:pt x="235" y="89"/>
                  </a:cubicBezTo>
                  <a:cubicBezTo>
                    <a:pt x="235" y="88"/>
                    <a:pt x="235" y="88"/>
                    <a:pt x="235" y="88"/>
                  </a:cubicBezTo>
                  <a:cubicBezTo>
                    <a:pt x="236" y="88"/>
                    <a:pt x="236" y="88"/>
                    <a:pt x="236" y="88"/>
                  </a:cubicBezTo>
                  <a:close/>
                  <a:moveTo>
                    <a:pt x="227" y="88"/>
                  </a:moveTo>
                  <a:cubicBezTo>
                    <a:pt x="227" y="87"/>
                    <a:pt x="227" y="87"/>
                    <a:pt x="227" y="87"/>
                  </a:cubicBezTo>
                  <a:cubicBezTo>
                    <a:pt x="229" y="87"/>
                    <a:pt x="229" y="87"/>
                    <a:pt x="229" y="87"/>
                  </a:cubicBezTo>
                  <a:cubicBezTo>
                    <a:pt x="229" y="87"/>
                    <a:pt x="229" y="87"/>
                    <a:pt x="229" y="87"/>
                  </a:cubicBezTo>
                  <a:cubicBezTo>
                    <a:pt x="229" y="88"/>
                    <a:pt x="229" y="88"/>
                    <a:pt x="229" y="88"/>
                  </a:cubicBezTo>
                  <a:cubicBezTo>
                    <a:pt x="228" y="88"/>
                    <a:pt x="228" y="88"/>
                    <a:pt x="228" y="88"/>
                  </a:cubicBezTo>
                  <a:cubicBezTo>
                    <a:pt x="228" y="88"/>
                    <a:pt x="228" y="88"/>
                    <a:pt x="228" y="88"/>
                  </a:cubicBezTo>
                  <a:cubicBezTo>
                    <a:pt x="227" y="88"/>
                    <a:pt x="227" y="88"/>
                    <a:pt x="227" y="88"/>
                  </a:cubicBezTo>
                  <a:close/>
                  <a:moveTo>
                    <a:pt x="218" y="92"/>
                  </a:moveTo>
                  <a:cubicBezTo>
                    <a:pt x="219" y="93"/>
                    <a:pt x="219" y="93"/>
                    <a:pt x="219" y="93"/>
                  </a:cubicBezTo>
                  <a:cubicBezTo>
                    <a:pt x="220" y="93"/>
                    <a:pt x="220" y="93"/>
                    <a:pt x="220" y="93"/>
                  </a:cubicBezTo>
                  <a:cubicBezTo>
                    <a:pt x="221" y="94"/>
                    <a:pt x="221" y="94"/>
                    <a:pt x="221" y="94"/>
                  </a:cubicBezTo>
                  <a:cubicBezTo>
                    <a:pt x="221" y="94"/>
                    <a:pt x="221" y="94"/>
                    <a:pt x="221" y="94"/>
                  </a:cubicBezTo>
                  <a:cubicBezTo>
                    <a:pt x="222" y="94"/>
                    <a:pt x="222" y="94"/>
                    <a:pt x="222" y="94"/>
                  </a:cubicBezTo>
                  <a:cubicBezTo>
                    <a:pt x="223" y="93"/>
                    <a:pt x="223" y="93"/>
                    <a:pt x="223" y="93"/>
                  </a:cubicBezTo>
                  <a:cubicBezTo>
                    <a:pt x="224" y="94"/>
                    <a:pt x="224" y="94"/>
                    <a:pt x="224" y="94"/>
                  </a:cubicBezTo>
                  <a:cubicBezTo>
                    <a:pt x="225" y="93"/>
                    <a:pt x="225" y="93"/>
                    <a:pt x="225" y="93"/>
                  </a:cubicBezTo>
                  <a:cubicBezTo>
                    <a:pt x="225" y="93"/>
                    <a:pt x="225" y="93"/>
                    <a:pt x="225" y="93"/>
                  </a:cubicBezTo>
                  <a:cubicBezTo>
                    <a:pt x="226" y="93"/>
                    <a:pt x="226" y="93"/>
                    <a:pt x="226" y="93"/>
                  </a:cubicBezTo>
                  <a:cubicBezTo>
                    <a:pt x="226" y="92"/>
                    <a:pt x="226" y="92"/>
                    <a:pt x="226" y="92"/>
                  </a:cubicBezTo>
                  <a:cubicBezTo>
                    <a:pt x="225" y="92"/>
                    <a:pt x="225" y="92"/>
                    <a:pt x="225" y="92"/>
                  </a:cubicBezTo>
                  <a:cubicBezTo>
                    <a:pt x="224" y="92"/>
                    <a:pt x="224" y="92"/>
                    <a:pt x="224" y="92"/>
                  </a:cubicBezTo>
                  <a:cubicBezTo>
                    <a:pt x="223" y="92"/>
                    <a:pt x="223" y="92"/>
                    <a:pt x="223" y="92"/>
                  </a:cubicBezTo>
                  <a:cubicBezTo>
                    <a:pt x="223" y="92"/>
                    <a:pt x="223" y="92"/>
                    <a:pt x="223" y="92"/>
                  </a:cubicBezTo>
                  <a:cubicBezTo>
                    <a:pt x="222" y="92"/>
                    <a:pt x="222" y="92"/>
                    <a:pt x="222" y="92"/>
                  </a:cubicBezTo>
                  <a:cubicBezTo>
                    <a:pt x="221" y="92"/>
                    <a:pt x="221" y="92"/>
                    <a:pt x="221" y="92"/>
                  </a:cubicBezTo>
                  <a:cubicBezTo>
                    <a:pt x="220" y="92"/>
                    <a:pt x="220" y="92"/>
                    <a:pt x="220" y="92"/>
                  </a:cubicBezTo>
                  <a:cubicBezTo>
                    <a:pt x="219" y="92"/>
                    <a:pt x="219" y="92"/>
                    <a:pt x="219" y="92"/>
                  </a:cubicBezTo>
                  <a:cubicBezTo>
                    <a:pt x="218" y="92"/>
                    <a:pt x="218" y="92"/>
                    <a:pt x="218" y="92"/>
                  </a:cubicBezTo>
                  <a:close/>
                  <a:moveTo>
                    <a:pt x="214" y="120"/>
                  </a:moveTo>
                  <a:cubicBezTo>
                    <a:pt x="213" y="120"/>
                    <a:pt x="213" y="120"/>
                    <a:pt x="213" y="120"/>
                  </a:cubicBezTo>
                  <a:cubicBezTo>
                    <a:pt x="213" y="120"/>
                    <a:pt x="213" y="120"/>
                    <a:pt x="213" y="120"/>
                  </a:cubicBezTo>
                  <a:cubicBezTo>
                    <a:pt x="214" y="120"/>
                    <a:pt x="214" y="120"/>
                    <a:pt x="214" y="120"/>
                  </a:cubicBezTo>
                  <a:cubicBezTo>
                    <a:pt x="214" y="120"/>
                    <a:pt x="214" y="120"/>
                    <a:pt x="214" y="120"/>
                  </a:cubicBezTo>
                  <a:cubicBezTo>
                    <a:pt x="214" y="120"/>
                    <a:pt x="214" y="120"/>
                    <a:pt x="214" y="120"/>
                  </a:cubicBezTo>
                  <a:close/>
                  <a:moveTo>
                    <a:pt x="208" y="120"/>
                  </a:moveTo>
                  <a:cubicBezTo>
                    <a:pt x="208" y="119"/>
                    <a:pt x="208" y="119"/>
                    <a:pt x="208" y="119"/>
                  </a:cubicBezTo>
                  <a:cubicBezTo>
                    <a:pt x="208" y="118"/>
                    <a:pt x="208" y="118"/>
                    <a:pt x="208" y="118"/>
                  </a:cubicBezTo>
                  <a:cubicBezTo>
                    <a:pt x="207" y="118"/>
                    <a:pt x="207" y="118"/>
                    <a:pt x="207" y="118"/>
                  </a:cubicBezTo>
                  <a:cubicBezTo>
                    <a:pt x="207" y="118"/>
                    <a:pt x="207" y="118"/>
                    <a:pt x="207" y="118"/>
                  </a:cubicBezTo>
                  <a:cubicBezTo>
                    <a:pt x="207" y="118"/>
                    <a:pt x="207" y="118"/>
                    <a:pt x="207" y="118"/>
                  </a:cubicBezTo>
                  <a:cubicBezTo>
                    <a:pt x="207" y="117"/>
                    <a:pt x="207" y="117"/>
                    <a:pt x="207" y="117"/>
                  </a:cubicBezTo>
                  <a:cubicBezTo>
                    <a:pt x="207" y="116"/>
                    <a:pt x="207" y="116"/>
                    <a:pt x="207" y="116"/>
                  </a:cubicBezTo>
                  <a:cubicBezTo>
                    <a:pt x="206" y="116"/>
                    <a:pt x="206" y="116"/>
                    <a:pt x="206" y="116"/>
                  </a:cubicBezTo>
                  <a:cubicBezTo>
                    <a:pt x="207" y="115"/>
                    <a:pt x="207" y="115"/>
                    <a:pt x="207" y="115"/>
                  </a:cubicBezTo>
                  <a:cubicBezTo>
                    <a:pt x="206" y="114"/>
                    <a:pt x="206" y="114"/>
                    <a:pt x="206" y="114"/>
                  </a:cubicBezTo>
                  <a:cubicBezTo>
                    <a:pt x="207" y="113"/>
                    <a:pt x="207" y="113"/>
                    <a:pt x="207" y="113"/>
                  </a:cubicBezTo>
                  <a:cubicBezTo>
                    <a:pt x="206" y="113"/>
                    <a:pt x="206" y="113"/>
                    <a:pt x="206" y="113"/>
                  </a:cubicBezTo>
                  <a:cubicBezTo>
                    <a:pt x="206" y="112"/>
                    <a:pt x="206" y="112"/>
                    <a:pt x="206" y="112"/>
                  </a:cubicBezTo>
                  <a:cubicBezTo>
                    <a:pt x="206" y="112"/>
                    <a:pt x="206" y="112"/>
                    <a:pt x="206" y="112"/>
                  </a:cubicBezTo>
                  <a:cubicBezTo>
                    <a:pt x="205" y="111"/>
                    <a:pt x="205" y="111"/>
                    <a:pt x="205" y="111"/>
                  </a:cubicBezTo>
                  <a:cubicBezTo>
                    <a:pt x="205" y="110"/>
                    <a:pt x="205" y="110"/>
                    <a:pt x="205" y="110"/>
                  </a:cubicBezTo>
                  <a:cubicBezTo>
                    <a:pt x="204" y="109"/>
                    <a:pt x="204" y="109"/>
                    <a:pt x="204" y="109"/>
                  </a:cubicBezTo>
                  <a:cubicBezTo>
                    <a:pt x="204" y="109"/>
                    <a:pt x="204" y="109"/>
                    <a:pt x="204" y="109"/>
                  </a:cubicBezTo>
                  <a:cubicBezTo>
                    <a:pt x="204" y="108"/>
                    <a:pt x="204" y="108"/>
                    <a:pt x="204" y="108"/>
                  </a:cubicBezTo>
                  <a:cubicBezTo>
                    <a:pt x="204" y="107"/>
                    <a:pt x="204" y="107"/>
                    <a:pt x="204" y="107"/>
                  </a:cubicBezTo>
                  <a:cubicBezTo>
                    <a:pt x="203" y="107"/>
                    <a:pt x="203" y="107"/>
                    <a:pt x="203" y="107"/>
                  </a:cubicBezTo>
                  <a:cubicBezTo>
                    <a:pt x="203" y="107"/>
                    <a:pt x="203" y="107"/>
                    <a:pt x="203" y="107"/>
                  </a:cubicBezTo>
                  <a:cubicBezTo>
                    <a:pt x="202" y="107"/>
                    <a:pt x="202" y="107"/>
                    <a:pt x="202" y="107"/>
                  </a:cubicBezTo>
                  <a:cubicBezTo>
                    <a:pt x="202" y="107"/>
                    <a:pt x="202" y="107"/>
                    <a:pt x="202" y="107"/>
                  </a:cubicBezTo>
                  <a:cubicBezTo>
                    <a:pt x="201" y="107"/>
                    <a:pt x="201" y="107"/>
                    <a:pt x="201" y="107"/>
                  </a:cubicBezTo>
                  <a:cubicBezTo>
                    <a:pt x="201" y="106"/>
                    <a:pt x="201" y="106"/>
                    <a:pt x="201" y="106"/>
                  </a:cubicBezTo>
                  <a:cubicBezTo>
                    <a:pt x="202" y="106"/>
                    <a:pt x="202" y="106"/>
                    <a:pt x="202" y="106"/>
                  </a:cubicBezTo>
                  <a:cubicBezTo>
                    <a:pt x="202" y="104"/>
                    <a:pt x="202" y="104"/>
                    <a:pt x="202" y="104"/>
                  </a:cubicBezTo>
                  <a:cubicBezTo>
                    <a:pt x="202" y="104"/>
                    <a:pt x="202" y="104"/>
                    <a:pt x="202" y="104"/>
                  </a:cubicBezTo>
                  <a:cubicBezTo>
                    <a:pt x="202" y="103"/>
                    <a:pt x="202" y="103"/>
                    <a:pt x="202" y="103"/>
                  </a:cubicBezTo>
                  <a:cubicBezTo>
                    <a:pt x="202" y="102"/>
                    <a:pt x="202" y="102"/>
                    <a:pt x="202" y="102"/>
                  </a:cubicBezTo>
                  <a:cubicBezTo>
                    <a:pt x="202" y="102"/>
                    <a:pt x="202" y="102"/>
                    <a:pt x="202" y="102"/>
                  </a:cubicBezTo>
                  <a:cubicBezTo>
                    <a:pt x="203" y="100"/>
                    <a:pt x="203" y="100"/>
                    <a:pt x="203" y="100"/>
                  </a:cubicBezTo>
                  <a:cubicBezTo>
                    <a:pt x="204" y="100"/>
                    <a:pt x="204" y="100"/>
                    <a:pt x="204" y="100"/>
                  </a:cubicBezTo>
                  <a:cubicBezTo>
                    <a:pt x="204" y="100"/>
                    <a:pt x="204" y="100"/>
                    <a:pt x="204" y="100"/>
                  </a:cubicBezTo>
                  <a:cubicBezTo>
                    <a:pt x="204" y="99"/>
                    <a:pt x="204" y="99"/>
                    <a:pt x="204" y="99"/>
                  </a:cubicBezTo>
                  <a:cubicBezTo>
                    <a:pt x="205" y="100"/>
                    <a:pt x="205" y="100"/>
                    <a:pt x="205" y="100"/>
                  </a:cubicBezTo>
                  <a:cubicBezTo>
                    <a:pt x="206" y="99"/>
                    <a:pt x="206" y="99"/>
                    <a:pt x="206" y="99"/>
                  </a:cubicBezTo>
                  <a:cubicBezTo>
                    <a:pt x="207" y="100"/>
                    <a:pt x="207" y="100"/>
                    <a:pt x="207" y="100"/>
                  </a:cubicBezTo>
                  <a:cubicBezTo>
                    <a:pt x="207" y="100"/>
                    <a:pt x="207" y="100"/>
                    <a:pt x="207" y="100"/>
                  </a:cubicBezTo>
                  <a:cubicBezTo>
                    <a:pt x="207" y="100"/>
                    <a:pt x="207" y="100"/>
                    <a:pt x="207" y="100"/>
                  </a:cubicBezTo>
                  <a:cubicBezTo>
                    <a:pt x="206" y="101"/>
                    <a:pt x="206" y="101"/>
                    <a:pt x="206" y="101"/>
                  </a:cubicBezTo>
                  <a:cubicBezTo>
                    <a:pt x="206" y="101"/>
                    <a:pt x="206" y="101"/>
                    <a:pt x="206" y="101"/>
                  </a:cubicBezTo>
                  <a:cubicBezTo>
                    <a:pt x="207" y="101"/>
                    <a:pt x="207" y="101"/>
                    <a:pt x="207" y="101"/>
                  </a:cubicBezTo>
                  <a:cubicBezTo>
                    <a:pt x="207" y="102"/>
                    <a:pt x="207" y="102"/>
                    <a:pt x="207" y="102"/>
                  </a:cubicBezTo>
                  <a:cubicBezTo>
                    <a:pt x="207" y="102"/>
                    <a:pt x="207" y="102"/>
                    <a:pt x="207" y="102"/>
                  </a:cubicBezTo>
                  <a:cubicBezTo>
                    <a:pt x="208" y="103"/>
                    <a:pt x="208" y="103"/>
                    <a:pt x="208" y="103"/>
                  </a:cubicBezTo>
                  <a:cubicBezTo>
                    <a:pt x="208" y="104"/>
                    <a:pt x="208" y="104"/>
                    <a:pt x="208" y="104"/>
                  </a:cubicBezTo>
                  <a:cubicBezTo>
                    <a:pt x="209" y="105"/>
                    <a:pt x="209" y="105"/>
                    <a:pt x="209" y="105"/>
                  </a:cubicBezTo>
                  <a:cubicBezTo>
                    <a:pt x="210" y="105"/>
                    <a:pt x="210" y="105"/>
                    <a:pt x="210" y="105"/>
                  </a:cubicBezTo>
                  <a:cubicBezTo>
                    <a:pt x="210" y="104"/>
                    <a:pt x="210" y="104"/>
                    <a:pt x="210" y="104"/>
                  </a:cubicBezTo>
                  <a:cubicBezTo>
                    <a:pt x="210" y="104"/>
                    <a:pt x="210" y="104"/>
                    <a:pt x="210" y="104"/>
                  </a:cubicBezTo>
                  <a:cubicBezTo>
                    <a:pt x="210" y="104"/>
                    <a:pt x="210" y="104"/>
                    <a:pt x="210" y="104"/>
                  </a:cubicBezTo>
                  <a:cubicBezTo>
                    <a:pt x="211" y="103"/>
                    <a:pt x="211" y="103"/>
                    <a:pt x="211" y="103"/>
                  </a:cubicBezTo>
                  <a:cubicBezTo>
                    <a:pt x="211" y="102"/>
                    <a:pt x="211" y="102"/>
                    <a:pt x="211" y="102"/>
                  </a:cubicBezTo>
                  <a:cubicBezTo>
                    <a:pt x="211" y="102"/>
                    <a:pt x="211" y="102"/>
                    <a:pt x="211" y="102"/>
                  </a:cubicBezTo>
                  <a:cubicBezTo>
                    <a:pt x="211" y="101"/>
                    <a:pt x="211" y="101"/>
                    <a:pt x="211" y="101"/>
                  </a:cubicBezTo>
                  <a:cubicBezTo>
                    <a:pt x="211" y="100"/>
                    <a:pt x="211" y="100"/>
                    <a:pt x="211" y="100"/>
                  </a:cubicBezTo>
                  <a:cubicBezTo>
                    <a:pt x="211" y="100"/>
                    <a:pt x="211" y="100"/>
                    <a:pt x="211" y="100"/>
                  </a:cubicBezTo>
                  <a:cubicBezTo>
                    <a:pt x="212" y="100"/>
                    <a:pt x="212" y="100"/>
                    <a:pt x="212" y="100"/>
                  </a:cubicBezTo>
                  <a:cubicBezTo>
                    <a:pt x="213" y="100"/>
                    <a:pt x="213" y="100"/>
                    <a:pt x="213" y="100"/>
                  </a:cubicBezTo>
                  <a:cubicBezTo>
                    <a:pt x="213" y="101"/>
                    <a:pt x="213" y="101"/>
                    <a:pt x="213" y="101"/>
                  </a:cubicBezTo>
                  <a:cubicBezTo>
                    <a:pt x="214" y="101"/>
                    <a:pt x="214" y="101"/>
                    <a:pt x="214" y="101"/>
                  </a:cubicBezTo>
                  <a:cubicBezTo>
                    <a:pt x="214" y="100"/>
                    <a:pt x="214" y="100"/>
                    <a:pt x="214" y="100"/>
                  </a:cubicBezTo>
                  <a:cubicBezTo>
                    <a:pt x="213" y="99"/>
                    <a:pt x="213" y="99"/>
                    <a:pt x="213" y="99"/>
                  </a:cubicBezTo>
                  <a:cubicBezTo>
                    <a:pt x="213" y="99"/>
                    <a:pt x="213" y="99"/>
                    <a:pt x="213" y="99"/>
                  </a:cubicBezTo>
                  <a:cubicBezTo>
                    <a:pt x="213" y="99"/>
                    <a:pt x="213" y="99"/>
                    <a:pt x="213" y="99"/>
                  </a:cubicBezTo>
                  <a:cubicBezTo>
                    <a:pt x="212" y="99"/>
                    <a:pt x="212" y="99"/>
                    <a:pt x="212" y="99"/>
                  </a:cubicBezTo>
                  <a:cubicBezTo>
                    <a:pt x="211" y="99"/>
                    <a:pt x="211" y="99"/>
                    <a:pt x="211" y="99"/>
                  </a:cubicBezTo>
                  <a:cubicBezTo>
                    <a:pt x="210" y="98"/>
                    <a:pt x="210" y="98"/>
                    <a:pt x="210" y="98"/>
                  </a:cubicBezTo>
                  <a:cubicBezTo>
                    <a:pt x="210" y="98"/>
                    <a:pt x="210" y="98"/>
                    <a:pt x="210" y="98"/>
                  </a:cubicBezTo>
                  <a:cubicBezTo>
                    <a:pt x="210" y="97"/>
                    <a:pt x="210" y="97"/>
                    <a:pt x="210" y="97"/>
                  </a:cubicBezTo>
                  <a:cubicBezTo>
                    <a:pt x="210" y="96"/>
                    <a:pt x="210" y="96"/>
                    <a:pt x="210" y="96"/>
                  </a:cubicBezTo>
                  <a:cubicBezTo>
                    <a:pt x="210" y="96"/>
                    <a:pt x="210" y="96"/>
                    <a:pt x="210" y="96"/>
                  </a:cubicBezTo>
                  <a:cubicBezTo>
                    <a:pt x="211" y="96"/>
                    <a:pt x="211" y="96"/>
                    <a:pt x="211" y="96"/>
                  </a:cubicBezTo>
                  <a:cubicBezTo>
                    <a:pt x="211" y="95"/>
                    <a:pt x="211" y="95"/>
                    <a:pt x="211" y="95"/>
                  </a:cubicBezTo>
                  <a:cubicBezTo>
                    <a:pt x="212" y="96"/>
                    <a:pt x="212" y="96"/>
                    <a:pt x="212" y="96"/>
                  </a:cubicBezTo>
                  <a:cubicBezTo>
                    <a:pt x="212" y="96"/>
                    <a:pt x="212" y="96"/>
                    <a:pt x="212" y="96"/>
                  </a:cubicBezTo>
                  <a:cubicBezTo>
                    <a:pt x="213" y="98"/>
                    <a:pt x="213" y="98"/>
                    <a:pt x="213" y="98"/>
                  </a:cubicBezTo>
                  <a:cubicBezTo>
                    <a:pt x="213" y="98"/>
                    <a:pt x="213" y="98"/>
                    <a:pt x="213" y="98"/>
                  </a:cubicBezTo>
                  <a:cubicBezTo>
                    <a:pt x="213" y="97"/>
                    <a:pt x="213" y="97"/>
                    <a:pt x="213" y="97"/>
                  </a:cubicBezTo>
                  <a:cubicBezTo>
                    <a:pt x="213" y="97"/>
                    <a:pt x="213" y="97"/>
                    <a:pt x="213" y="97"/>
                  </a:cubicBezTo>
                  <a:cubicBezTo>
                    <a:pt x="213" y="96"/>
                    <a:pt x="213" y="96"/>
                    <a:pt x="213" y="96"/>
                  </a:cubicBezTo>
                  <a:cubicBezTo>
                    <a:pt x="213" y="95"/>
                    <a:pt x="213" y="95"/>
                    <a:pt x="213" y="95"/>
                  </a:cubicBezTo>
                  <a:cubicBezTo>
                    <a:pt x="212" y="95"/>
                    <a:pt x="212" y="95"/>
                    <a:pt x="212" y="95"/>
                  </a:cubicBezTo>
                  <a:cubicBezTo>
                    <a:pt x="212" y="94"/>
                    <a:pt x="212" y="94"/>
                    <a:pt x="212" y="94"/>
                  </a:cubicBezTo>
                  <a:cubicBezTo>
                    <a:pt x="213" y="94"/>
                    <a:pt x="213" y="94"/>
                    <a:pt x="213" y="94"/>
                  </a:cubicBezTo>
                  <a:cubicBezTo>
                    <a:pt x="213" y="93"/>
                    <a:pt x="213" y="93"/>
                    <a:pt x="213" y="93"/>
                  </a:cubicBezTo>
                  <a:cubicBezTo>
                    <a:pt x="214" y="93"/>
                    <a:pt x="214" y="93"/>
                    <a:pt x="214" y="93"/>
                  </a:cubicBezTo>
                  <a:cubicBezTo>
                    <a:pt x="214" y="93"/>
                    <a:pt x="214" y="93"/>
                    <a:pt x="214" y="93"/>
                  </a:cubicBezTo>
                  <a:cubicBezTo>
                    <a:pt x="215" y="93"/>
                    <a:pt x="215" y="93"/>
                    <a:pt x="215" y="93"/>
                  </a:cubicBezTo>
                  <a:cubicBezTo>
                    <a:pt x="215" y="94"/>
                    <a:pt x="215" y="94"/>
                    <a:pt x="215" y="94"/>
                  </a:cubicBezTo>
                  <a:cubicBezTo>
                    <a:pt x="216" y="94"/>
                    <a:pt x="216" y="94"/>
                    <a:pt x="216" y="94"/>
                  </a:cubicBezTo>
                  <a:cubicBezTo>
                    <a:pt x="217" y="93"/>
                    <a:pt x="217" y="93"/>
                    <a:pt x="217" y="93"/>
                  </a:cubicBezTo>
                  <a:cubicBezTo>
                    <a:pt x="216" y="93"/>
                    <a:pt x="216" y="93"/>
                    <a:pt x="216" y="93"/>
                  </a:cubicBezTo>
                  <a:cubicBezTo>
                    <a:pt x="215" y="93"/>
                    <a:pt x="215" y="93"/>
                    <a:pt x="215" y="93"/>
                  </a:cubicBezTo>
                  <a:cubicBezTo>
                    <a:pt x="216" y="92"/>
                    <a:pt x="216" y="92"/>
                    <a:pt x="216" y="92"/>
                  </a:cubicBezTo>
                  <a:cubicBezTo>
                    <a:pt x="217" y="92"/>
                    <a:pt x="217" y="92"/>
                    <a:pt x="217" y="92"/>
                  </a:cubicBezTo>
                  <a:cubicBezTo>
                    <a:pt x="218" y="92"/>
                    <a:pt x="218" y="92"/>
                    <a:pt x="218" y="92"/>
                  </a:cubicBezTo>
                  <a:cubicBezTo>
                    <a:pt x="218" y="93"/>
                    <a:pt x="218" y="93"/>
                    <a:pt x="218" y="93"/>
                  </a:cubicBezTo>
                  <a:cubicBezTo>
                    <a:pt x="218" y="93"/>
                    <a:pt x="218" y="93"/>
                    <a:pt x="218" y="93"/>
                  </a:cubicBezTo>
                  <a:cubicBezTo>
                    <a:pt x="218" y="93"/>
                    <a:pt x="218" y="93"/>
                    <a:pt x="218" y="93"/>
                  </a:cubicBezTo>
                  <a:cubicBezTo>
                    <a:pt x="218" y="94"/>
                    <a:pt x="218" y="94"/>
                    <a:pt x="218" y="94"/>
                  </a:cubicBezTo>
                  <a:cubicBezTo>
                    <a:pt x="219" y="95"/>
                    <a:pt x="219" y="95"/>
                    <a:pt x="219" y="95"/>
                  </a:cubicBezTo>
                  <a:cubicBezTo>
                    <a:pt x="219" y="94"/>
                    <a:pt x="219" y="94"/>
                    <a:pt x="219" y="94"/>
                  </a:cubicBezTo>
                  <a:cubicBezTo>
                    <a:pt x="220" y="95"/>
                    <a:pt x="220" y="95"/>
                    <a:pt x="220" y="95"/>
                  </a:cubicBezTo>
                  <a:cubicBezTo>
                    <a:pt x="221" y="95"/>
                    <a:pt x="221" y="95"/>
                    <a:pt x="221" y="95"/>
                  </a:cubicBezTo>
                  <a:cubicBezTo>
                    <a:pt x="222" y="94"/>
                    <a:pt x="222" y="94"/>
                    <a:pt x="222" y="94"/>
                  </a:cubicBezTo>
                  <a:cubicBezTo>
                    <a:pt x="223" y="94"/>
                    <a:pt x="223" y="94"/>
                    <a:pt x="223" y="94"/>
                  </a:cubicBezTo>
                  <a:cubicBezTo>
                    <a:pt x="225" y="94"/>
                    <a:pt x="225" y="94"/>
                    <a:pt x="225" y="94"/>
                  </a:cubicBezTo>
                  <a:cubicBezTo>
                    <a:pt x="225" y="95"/>
                    <a:pt x="225" y="95"/>
                    <a:pt x="225" y="95"/>
                  </a:cubicBezTo>
                  <a:cubicBezTo>
                    <a:pt x="226" y="95"/>
                    <a:pt x="226" y="95"/>
                    <a:pt x="226" y="95"/>
                  </a:cubicBezTo>
                  <a:cubicBezTo>
                    <a:pt x="226" y="95"/>
                    <a:pt x="226" y="95"/>
                    <a:pt x="226" y="95"/>
                  </a:cubicBezTo>
                  <a:cubicBezTo>
                    <a:pt x="226" y="96"/>
                    <a:pt x="226" y="96"/>
                    <a:pt x="226" y="96"/>
                  </a:cubicBezTo>
                  <a:cubicBezTo>
                    <a:pt x="226" y="96"/>
                    <a:pt x="226" y="96"/>
                    <a:pt x="226" y="96"/>
                  </a:cubicBezTo>
                  <a:cubicBezTo>
                    <a:pt x="226" y="97"/>
                    <a:pt x="226" y="97"/>
                    <a:pt x="226" y="97"/>
                  </a:cubicBezTo>
                  <a:cubicBezTo>
                    <a:pt x="225" y="98"/>
                    <a:pt x="225" y="98"/>
                    <a:pt x="225" y="98"/>
                  </a:cubicBezTo>
                  <a:cubicBezTo>
                    <a:pt x="224" y="97"/>
                    <a:pt x="224" y="97"/>
                    <a:pt x="224" y="97"/>
                  </a:cubicBezTo>
                  <a:cubicBezTo>
                    <a:pt x="224" y="97"/>
                    <a:pt x="224" y="97"/>
                    <a:pt x="224" y="97"/>
                  </a:cubicBezTo>
                  <a:cubicBezTo>
                    <a:pt x="223" y="98"/>
                    <a:pt x="223" y="98"/>
                    <a:pt x="223" y="98"/>
                  </a:cubicBezTo>
                  <a:cubicBezTo>
                    <a:pt x="223" y="98"/>
                    <a:pt x="223" y="98"/>
                    <a:pt x="223" y="98"/>
                  </a:cubicBezTo>
                  <a:cubicBezTo>
                    <a:pt x="223" y="98"/>
                    <a:pt x="223" y="98"/>
                    <a:pt x="223" y="98"/>
                  </a:cubicBezTo>
                  <a:cubicBezTo>
                    <a:pt x="224" y="99"/>
                    <a:pt x="224" y="99"/>
                    <a:pt x="224" y="99"/>
                  </a:cubicBezTo>
                  <a:cubicBezTo>
                    <a:pt x="224" y="99"/>
                    <a:pt x="224" y="99"/>
                    <a:pt x="224" y="99"/>
                  </a:cubicBezTo>
                  <a:cubicBezTo>
                    <a:pt x="223" y="100"/>
                    <a:pt x="223" y="100"/>
                    <a:pt x="223" y="100"/>
                  </a:cubicBezTo>
                  <a:cubicBezTo>
                    <a:pt x="223" y="100"/>
                    <a:pt x="223" y="100"/>
                    <a:pt x="223" y="100"/>
                  </a:cubicBezTo>
                  <a:cubicBezTo>
                    <a:pt x="223" y="100"/>
                    <a:pt x="223" y="100"/>
                    <a:pt x="223" y="100"/>
                  </a:cubicBezTo>
                  <a:cubicBezTo>
                    <a:pt x="222" y="100"/>
                    <a:pt x="222" y="100"/>
                    <a:pt x="222" y="100"/>
                  </a:cubicBezTo>
                  <a:cubicBezTo>
                    <a:pt x="221" y="100"/>
                    <a:pt x="221" y="100"/>
                    <a:pt x="221" y="100"/>
                  </a:cubicBezTo>
                  <a:cubicBezTo>
                    <a:pt x="221" y="101"/>
                    <a:pt x="221" y="101"/>
                    <a:pt x="221" y="101"/>
                  </a:cubicBezTo>
                  <a:cubicBezTo>
                    <a:pt x="219" y="101"/>
                    <a:pt x="219" y="101"/>
                    <a:pt x="219" y="101"/>
                  </a:cubicBezTo>
                  <a:cubicBezTo>
                    <a:pt x="218" y="102"/>
                    <a:pt x="218" y="102"/>
                    <a:pt x="218" y="102"/>
                  </a:cubicBezTo>
                  <a:cubicBezTo>
                    <a:pt x="218" y="102"/>
                    <a:pt x="218" y="102"/>
                    <a:pt x="218" y="102"/>
                  </a:cubicBezTo>
                  <a:cubicBezTo>
                    <a:pt x="217" y="103"/>
                    <a:pt x="217" y="103"/>
                    <a:pt x="217" y="103"/>
                  </a:cubicBezTo>
                  <a:cubicBezTo>
                    <a:pt x="217" y="103"/>
                    <a:pt x="217" y="103"/>
                    <a:pt x="217" y="103"/>
                  </a:cubicBezTo>
                  <a:cubicBezTo>
                    <a:pt x="217" y="103"/>
                    <a:pt x="217" y="103"/>
                    <a:pt x="217" y="103"/>
                  </a:cubicBezTo>
                  <a:cubicBezTo>
                    <a:pt x="218" y="103"/>
                    <a:pt x="218" y="103"/>
                    <a:pt x="218" y="103"/>
                  </a:cubicBezTo>
                  <a:cubicBezTo>
                    <a:pt x="219" y="103"/>
                    <a:pt x="219" y="103"/>
                    <a:pt x="219" y="103"/>
                  </a:cubicBezTo>
                  <a:cubicBezTo>
                    <a:pt x="219" y="103"/>
                    <a:pt x="219" y="103"/>
                    <a:pt x="219" y="103"/>
                  </a:cubicBezTo>
                  <a:cubicBezTo>
                    <a:pt x="221" y="103"/>
                    <a:pt x="221" y="103"/>
                    <a:pt x="221" y="103"/>
                  </a:cubicBezTo>
                  <a:cubicBezTo>
                    <a:pt x="221" y="104"/>
                    <a:pt x="221" y="104"/>
                    <a:pt x="221" y="104"/>
                  </a:cubicBezTo>
                  <a:cubicBezTo>
                    <a:pt x="221" y="104"/>
                    <a:pt x="221" y="104"/>
                    <a:pt x="221" y="104"/>
                  </a:cubicBezTo>
                  <a:cubicBezTo>
                    <a:pt x="220" y="104"/>
                    <a:pt x="220" y="104"/>
                    <a:pt x="220" y="104"/>
                  </a:cubicBezTo>
                  <a:cubicBezTo>
                    <a:pt x="221" y="105"/>
                    <a:pt x="221" y="105"/>
                    <a:pt x="221" y="105"/>
                  </a:cubicBezTo>
                  <a:cubicBezTo>
                    <a:pt x="221" y="105"/>
                    <a:pt x="221" y="105"/>
                    <a:pt x="221" y="105"/>
                  </a:cubicBezTo>
                  <a:cubicBezTo>
                    <a:pt x="221" y="106"/>
                    <a:pt x="221" y="106"/>
                    <a:pt x="221" y="106"/>
                  </a:cubicBezTo>
                  <a:cubicBezTo>
                    <a:pt x="220" y="106"/>
                    <a:pt x="220" y="106"/>
                    <a:pt x="220" y="106"/>
                  </a:cubicBezTo>
                  <a:cubicBezTo>
                    <a:pt x="220" y="107"/>
                    <a:pt x="220" y="107"/>
                    <a:pt x="220" y="107"/>
                  </a:cubicBezTo>
                  <a:cubicBezTo>
                    <a:pt x="220" y="108"/>
                    <a:pt x="220" y="108"/>
                    <a:pt x="220" y="108"/>
                  </a:cubicBezTo>
                  <a:cubicBezTo>
                    <a:pt x="221" y="107"/>
                    <a:pt x="221" y="107"/>
                    <a:pt x="221" y="107"/>
                  </a:cubicBezTo>
                  <a:cubicBezTo>
                    <a:pt x="222" y="106"/>
                    <a:pt x="222" y="106"/>
                    <a:pt x="222" y="106"/>
                  </a:cubicBezTo>
                  <a:cubicBezTo>
                    <a:pt x="222" y="106"/>
                    <a:pt x="222" y="106"/>
                    <a:pt x="222" y="106"/>
                  </a:cubicBezTo>
                  <a:cubicBezTo>
                    <a:pt x="223" y="106"/>
                    <a:pt x="223" y="106"/>
                    <a:pt x="223" y="106"/>
                  </a:cubicBezTo>
                  <a:cubicBezTo>
                    <a:pt x="222" y="107"/>
                    <a:pt x="222" y="107"/>
                    <a:pt x="222" y="107"/>
                  </a:cubicBezTo>
                  <a:cubicBezTo>
                    <a:pt x="222" y="108"/>
                    <a:pt x="222" y="108"/>
                    <a:pt x="222" y="108"/>
                  </a:cubicBezTo>
                  <a:cubicBezTo>
                    <a:pt x="222" y="109"/>
                    <a:pt x="222" y="109"/>
                    <a:pt x="222" y="109"/>
                  </a:cubicBezTo>
                  <a:cubicBezTo>
                    <a:pt x="222" y="110"/>
                    <a:pt x="222" y="110"/>
                    <a:pt x="222" y="110"/>
                  </a:cubicBezTo>
                  <a:cubicBezTo>
                    <a:pt x="220" y="110"/>
                    <a:pt x="220" y="110"/>
                    <a:pt x="220" y="110"/>
                  </a:cubicBezTo>
                  <a:cubicBezTo>
                    <a:pt x="220" y="111"/>
                    <a:pt x="220" y="111"/>
                    <a:pt x="220" y="111"/>
                  </a:cubicBezTo>
                  <a:cubicBezTo>
                    <a:pt x="219" y="111"/>
                    <a:pt x="219" y="111"/>
                    <a:pt x="219" y="111"/>
                  </a:cubicBezTo>
                  <a:cubicBezTo>
                    <a:pt x="220" y="111"/>
                    <a:pt x="220" y="111"/>
                    <a:pt x="220" y="111"/>
                  </a:cubicBezTo>
                  <a:cubicBezTo>
                    <a:pt x="219" y="112"/>
                    <a:pt x="219" y="112"/>
                    <a:pt x="219" y="112"/>
                  </a:cubicBezTo>
                  <a:cubicBezTo>
                    <a:pt x="219" y="112"/>
                    <a:pt x="219" y="112"/>
                    <a:pt x="219" y="112"/>
                  </a:cubicBezTo>
                  <a:cubicBezTo>
                    <a:pt x="219" y="112"/>
                    <a:pt x="219" y="112"/>
                    <a:pt x="219" y="112"/>
                  </a:cubicBezTo>
                  <a:cubicBezTo>
                    <a:pt x="218" y="112"/>
                    <a:pt x="218" y="112"/>
                    <a:pt x="218" y="112"/>
                  </a:cubicBezTo>
                  <a:cubicBezTo>
                    <a:pt x="218" y="113"/>
                    <a:pt x="218" y="113"/>
                    <a:pt x="218" y="113"/>
                  </a:cubicBezTo>
                  <a:cubicBezTo>
                    <a:pt x="219" y="113"/>
                    <a:pt x="219" y="113"/>
                    <a:pt x="219" y="113"/>
                  </a:cubicBezTo>
                  <a:cubicBezTo>
                    <a:pt x="219" y="114"/>
                    <a:pt x="219" y="114"/>
                    <a:pt x="219" y="114"/>
                  </a:cubicBezTo>
                  <a:cubicBezTo>
                    <a:pt x="218" y="114"/>
                    <a:pt x="218" y="114"/>
                    <a:pt x="218" y="114"/>
                  </a:cubicBezTo>
                  <a:cubicBezTo>
                    <a:pt x="219" y="115"/>
                    <a:pt x="219" y="115"/>
                    <a:pt x="219" y="115"/>
                  </a:cubicBezTo>
                  <a:cubicBezTo>
                    <a:pt x="218" y="115"/>
                    <a:pt x="218" y="115"/>
                    <a:pt x="218" y="115"/>
                  </a:cubicBezTo>
                  <a:cubicBezTo>
                    <a:pt x="217" y="115"/>
                    <a:pt x="217" y="115"/>
                    <a:pt x="217" y="115"/>
                  </a:cubicBezTo>
                  <a:cubicBezTo>
                    <a:pt x="217" y="115"/>
                    <a:pt x="217" y="115"/>
                    <a:pt x="217" y="115"/>
                  </a:cubicBezTo>
                  <a:cubicBezTo>
                    <a:pt x="216" y="115"/>
                    <a:pt x="216" y="115"/>
                    <a:pt x="216" y="115"/>
                  </a:cubicBezTo>
                  <a:cubicBezTo>
                    <a:pt x="215" y="116"/>
                    <a:pt x="215" y="116"/>
                    <a:pt x="215" y="116"/>
                  </a:cubicBezTo>
                  <a:cubicBezTo>
                    <a:pt x="215" y="116"/>
                    <a:pt x="215" y="116"/>
                    <a:pt x="215" y="116"/>
                  </a:cubicBezTo>
                  <a:cubicBezTo>
                    <a:pt x="214" y="117"/>
                    <a:pt x="214" y="117"/>
                    <a:pt x="214" y="117"/>
                  </a:cubicBezTo>
                  <a:cubicBezTo>
                    <a:pt x="213" y="116"/>
                    <a:pt x="213" y="116"/>
                    <a:pt x="213" y="116"/>
                  </a:cubicBezTo>
                  <a:cubicBezTo>
                    <a:pt x="212" y="117"/>
                    <a:pt x="212" y="117"/>
                    <a:pt x="212" y="117"/>
                  </a:cubicBezTo>
                  <a:cubicBezTo>
                    <a:pt x="211" y="116"/>
                    <a:pt x="211" y="116"/>
                    <a:pt x="211" y="116"/>
                  </a:cubicBezTo>
                  <a:cubicBezTo>
                    <a:pt x="211" y="115"/>
                    <a:pt x="211" y="115"/>
                    <a:pt x="211" y="115"/>
                  </a:cubicBezTo>
                  <a:cubicBezTo>
                    <a:pt x="212" y="114"/>
                    <a:pt x="212" y="114"/>
                    <a:pt x="212" y="114"/>
                  </a:cubicBezTo>
                  <a:cubicBezTo>
                    <a:pt x="212" y="113"/>
                    <a:pt x="212" y="113"/>
                    <a:pt x="212" y="113"/>
                  </a:cubicBezTo>
                  <a:cubicBezTo>
                    <a:pt x="210" y="114"/>
                    <a:pt x="210" y="114"/>
                    <a:pt x="210" y="114"/>
                  </a:cubicBezTo>
                  <a:cubicBezTo>
                    <a:pt x="210" y="115"/>
                    <a:pt x="210" y="115"/>
                    <a:pt x="210" y="115"/>
                  </a:cubicBezTo>
                  <a:cubicBezTo>
                    <a:pt x="211" y="117"/>
                    <a:pt x="211" y="117"/>
                    <a:pt x="211" y="117"/>
                  </a:cubicBezTo>
                  <a:cubicBezTo>
                    <a:pt x="211" y="117"/>
                    <a:pt x="211" y="117"/>
                    <a:pt x="211" y="117"/>
                  </a:cubicBezTo>
                  <a:cubicBezTo>
                    <a:pt x="211" y="118"/>
                    <a:pt x="211" y="118"/>
                    <a:pt x="211" y="118"/>
                  </a:cubicBezTo>
                  <a:cubicBezTo>
                    <a:pt x="210" y="118"/>
                    <a:pt x="210" y="118"/>
                    <a:pt x="210" y="118"/>
                  </a:cubicBezTo>
                  <a:cubicBezTo>
                    <a:pt x="209" y="119"/>
                    <a:pt x="209" y="119"/>
                    <a:pt x="209" y="119"/>
                  </a:cubicBezTo>
                  <a:cubicBezTo>
                    <a:pt x="209" y="119"/>
                    <a:pt x="208" y="120"/>
                    <a:pt x="208" y="120"/>
                  </a:cubicBezTo>
                  <a:close/>
                  <a:moveTo>
                    <a:pt x="223" y="101"/>
                  </a:moveTo>
                  <a:cubicBezTo>
                    <a:pt x="223" y="101"/>
                    <a:pt x="223" y="101"/>
                    <a:pt x="223" y="101"/>
                  </a:cubicBezTo>
                  <a:cubicBezTo>
                    <a:pt x="223" y="101"/>
                    <a:pt x="223" y="101"/>
                    <a:pt x="223" y="101"/>
                  </a:cubicBezTo>
                  <a:cubicBezTo>
                    <a:pt x="224" y="101"/>
                    <a:pt x="224" y="101"/>
                    <a:pt x="224" y="101"/>
                  </a:cubicBezTo>
                  <a:cubicBezTo>
                    <a:pt x="223" y="101"/>
                    <a:pt x="223" y="101"/>
                    <a:pt x="223" y="101"/>
                  </a:cubicBezTo>
                  <a:close/>
                  <a:moveTo>
                    <a:pt x="222" y="104"/>
                  </a:moveTo>
                  <a:cubicBezTo>
                    <a:pt x="223" y="104"/>
                    <a:pt x="223" y="104"/>
                    <a:pt x="223" y="104"/>
                  </a:cubicBezTo>
                  <a:cubicBezTo>
                    <a:pt x="224" y="103"/>
                    <a:pt x="224" y="103"/>
                    <a:pt x="224" y="103"/>
                  </a:cubicBezTo>
                  <a:cubicBezTo>
                    <a:pt x="224" y="103"/>
                    <a:pt x="224" y="103"/>
                    <a:pt x="224" y="103"/>
                  </a:cubicBezTo>
                  <a:cubicBezTo>
                    <a:pt x="223" y="102"/>
                    <a:pt x="223" y="102"/>
                    <a:pt x="223" y="102"/>
                  </a:cubicBezTo>
                  <a:cubicBezTo>
                    <a:pt x="223" y="102"/>
                    <a:pt x="223" y="102"/>
                    <a:pt x="223" y="102"/>
                  </a:cubicBezTo>
                  <a:cubicBezTo>
                    <a:pt x="223" y="102"/>
                    <a:pt x="223" y="102"/>
                    <a:pt x="223" y="102"/>
                  </a:cubicBezTo>
                  <a:cubicBezTo>
                    <a:pt x="222" y="103"/>
                    <a:pt x="222" y="103"/>
                    <a:pt x="222" y="103"/>
                  </a:cubicBezTo>
                  <a:cubicBezTo>
                    <a:pt x="222" y="103"/>
                    <a:pt x="222" y="103"/>
                    <a:pt x="222" y="103"/>
                  </a:cubicBezTo>
                  <a:cubicBezTo>
                    <a:pt x="222" y="104"/>
                    <a:pt x="222" y="104"/>
                    <a:pt x="222" y="104"/>
                  </a:cubicBezTo>
                  <a:cubicBezTo>
                    <a:pt x="222" y="104"/>
                    <a:pt x="222" y="104"/>
                    <a:pt x="222" y="104"/>
                  </a:cubicBezTo>
                  <a:close/>
                  <a:moveTo>
                    <a:pt x="222" y="106"/>
                  </a:moveTo>
                  <a:cubicBezTo>
                    <a:pt x="222" y="106"/>
                    <a:pt x="222" y="106"/>
                    <a:pt x="222" y="106"/>
                  </a:cubicBezTo>
                  <a:cubicBezTo>
                    <a:pt x="223" y="105"/>
                    <a:pt x="223" y="105"/>
                    <a:pt x="223" y="105"/>
                  </a:cubicBezTo>
                  <a:cubicBezTo>
                    <a:pt x="222" y="105"/>
                    <a:pt x="222" y="105"/>
                    <a:pt x="222" y="105"/>
                  </a:cubicBezTo>
                  <a:cubicBezTo>
                    <a:pt x="221" y="105"/>
                    <a:pt x="221" y="105"/>
                    <a:pt x="221" y="105"/>
                  </a:cubicBezTo>
                  <a:cubicBezTo>
                    <a:pt x="221" y="106"/>
                    <a:pt x="221" y="106"/>
                    <a:pt x="221" y="106"/>
                  </a:cubicBezTo>
                  <a:cubicBezTo>
                    <a:pt x="222" y="106"/>
                    <a:pt x="222" y="106"/>
                    <a:pt x="222" y="106"/>
                  </a:cubicBezTo>
                  <a:close/>
                  <a:moveTo>
                    <a:pt x="188" y="89"/>
                  </a:moveTo>
                  <a:cubicBezTo>
                    <a:pt x="188" y="89"/>
                    <a:pt x="188" y="89"/>
                    <a:pt x="188" y="89"/>
                  </a:cubicBezTo>
                  <a:cubicBezTo>
                    <a:pt x="188" y="90"/>
                    <a:pt x="188" y="90"/>
                    <a:pt x="188" y="90"/>
                  </a:cubicBezTo>
                  <a:cubicBezTo>
                    <a:pt x="189" y="89"/>
                    <a:pt x="189" y="89"/>
                    <a:pt x="189" y="89"/>
                  </a:cubicBezTo>
                  <a:cubicBezTo>
                    <a:pt x="190" y="90"/>
                    <a:pt x="190" y="90"/>
                    <a:pt x="190" y="90"/>
                  </a:cubicBezTo>
                  <a:cubicBezTo>
                    <a:pt x="190" y="89"/>
                    <a:pt x="190" y="89"/>
                    <a:pt x="190" y="89"/>
                  </a:cubicBezTo>
                  <a:cubicBezTo>
                    <a:pt x="189" y="89"/>
                    <a:pt x="189" y="89"/>
                    <a:pt x="189" y="89"/>
                  </a:cubicBezTo>
                  <a:cubicBezTo>
                    <a:pt x="188" y="89"/>
                    <a:pt x="188" y="89"/>
                    <a:pt x="188" y="89"/>
                  </a:cubicBezTo>
                  <a:cubicBezTo>
                    <a:pt x="188" y="89"/>
                    <a:pt x="188" y="89"/>
                    <a:pt x="188" y="89"/>
                  </a:cubicBezTo>
                  <a:close/>
                  <a:moveTo>
                    <a:pt x="194" y="99"/>
                  </a:moveTo>
                  <a:cubicBezTo>
                    <a:pt x="193" y="98"/>
                    <a:pt x="193" y="98"/>
                    <a:pt x="193" y="98"/>
                  </a:cubicBezTo>
                  <a:cubicBezTo>
                    <a:pt x="193" y="96"/>
                    <a:pt x="193" y="96"/>
                    <a:pt x="193" y="96"/>
                  </a:cubicBezTo>
                  <a:cubicBezTo>
                    <a:pt x="193" y="96"/>
                    <a:pt x="193" y="96"/>
                    <a:pt x="193" y="96"/>
                  </a:cubicBezTo>
                  <a:cubicBezTo>
                    <a:pt x="193" y="95"/>
                    <a:pt x="193" y="95"/>
                    <a:pt x="193" y="95"/>
                  </a:cubicBezTo>
                  <a:cubicBezTo>
                    <a:pt x="193" y="95"/>
                    <a:pt x="193" y="95"/>
                    <a:pt x="193" y="95"/>
                  </a:cubicBezTo>
                  <a:cubicBezTo>
                    <a:pt x="192" y="94"/>
                    <a:pt x="192" y="94"/>
                    <a:pt x="192" y="94"/>
                  </a:cubicBezTo>
                  <a:cubicBezTo>
                    <a:pt x="192" y="93"/>
                    <a:pt x="192" y="93"/>
                    <a:pt x="192" y="93"/>
                  </a:cubicBezTo>
                  <a:cubicBezTo>
                    <a:pt x="192" y="92"/>
                    <a:pt x="192" y="92"/>
                    <a:pt x="192" y="92"/>
                  </a:cubicBezTo>
                  <a:cubicBezTo>
                    <a:pt x="191" y="91"/>
                    <a:pt x="191" y="91"/>
                    <a:pt x="191" y="91"/>
                  </a:cubicBezTo>
                  <a:cubicBezTo>
                    <a:pt x="191" y="91"/>
                    <a:pt x="191" y="91"/>
                    <a:pt x="191" y="91"/>
                  </a:cubicBezTo>
                  <a:cubicBezTo>
                    <a:pt x="192" y="90"/>
                    <a:pt x="192" y="90"/>
                    <a:pt x="192" y="90"/>
                  </a:cubicBezTo>
                  <a:cubicBezTo>
                    <a:pt x="193" y="90"/>
                    <a:pt x="193" y="90"/>
                    <a:pt x="193" y="90"/>
                  </a:cubicBezTo>
                  <a:cubicBezTo>
                    <a:pt x="194" y="89"/>
                    <a:pt x="194" y="89"/>
                    <a:pt x="194" y="89"/>
                  </a:cubicBezTo>
                  <a:cubicBezTo>
                    <a:pt x="195" y="89"/>
                    <a:pt x="195" y="89"/>
                    <a:pt x="195" y="89"/>
                  </a:cubicBezTo>
                  <a:cubicBezTo>
                    <a:pt x="196" y="89"/>
                    <a:pt x="196" y="89"/>
                    <a:pt x="196" y="89"/>
                  </a:cubicBezTo>
                  <a:cubicBezTo>
                    <a:pt x="196" y="89"/>
                    <a:pt x="196" y="89"/>
                    <a:pt x="196" y="89"/>
                  </a:cubicBezTo>
                  <a:cubicBezTo>
                    <a:pt x="197" y="90"/>
                    <a:pt x="197" y="90"/>
                    <a:pt x="197" y="90"/>
                  </a:cubicBezTo>
                  <a:cubicBezTo>
                    <a:pt x="198" y="90"/>
                    <a:pt x="198" y="90"/>
                    <a:pt x="198" y="90"/>
                  </a:cubicBezTo>
                  <a:cubicBezTo>
                    <a:pt x="198" y="90"/>
                    <a:pt x="198" y="90"/>
                    <a:pt x="198" y="90"/>
                  </a:cubicBezTo>
                  <a:cubicBezTo>
                    <a:pt x="199" y="90"/>
                    <a:pt x="199" y="90"/>
                    <a:pt x="199" y="90"/>
                  </a:cubicBezTo>
                  <a:cubicBezTo>
                    <a:pt x="200" y="90"/>
                    <a:pt x="200" y="90"/>
                    <a:pt x="200" y="90"/>
                  </a:cubicBezTo>
                  <a:cubicBezTo>
                    <a:pt x="200" y="91"/>
                    <a:pt x="200" y="91"/>
                    <a:pt x="200" y="91"/>
                  </a:cubicBezTo>
                  <a:cubicBezTo>
                    <a:pt x="200" y="91"/>
                    <a:pt x="200" y="91"/>
                    <a:pt x="200" y="91"/>
                  </a:cubicBezTo>
                  <a:cubicBezTo>
                    <a:pt x="200" y="92"/>
                    <a:pt x="200" y="92"/>
                    <a:pt x="200" y="92"/>
                  </a:cubicBezTo>
                  <a:cubicBezTo>
                    <a:pt x="201" y="92"/>
                    <a:pt x="201" y="92"/>
                    <a:pt x="201" y="92"/>
                  </a:cubicBezTo>
                  <a:cubicBezTo>
                    <a:pt x="201" y="93"/>
                    <a:pt x="201" y="93"/>
                    <a:pt x="201" y="93"/>
                  </a:cubicBezTo>
                  <a:cubicBezTo>
                    <a:pt x="200" y="93"/>
                    <a:pt x="200" y="93"/>
                    <a:pt x="200" y="93"/>
                  </a:cubicBezTo>
                  <a:cubicBezTo>
                    <a:pt x="200" y="94"/>
                    <a:pt x="200" y="94"/>
                    <a:pt x="200" y="94"/>
                  </a:cubicBezTo>
                  <a:cubicBezTo>
                    <a:pt x="199" y="95"/>
                    <a:pt x="199" y="95"/>
                    <a:pt x="199" y="95"/>
                  </a:cubicBezTo>
                  <a:cubicBezTo>
                    <a:pt x="199" y="95"/>
                    <a:pt x="199" y="95"/>
                    <a:pt x="199" y="95"/>
                  </a:cubicBezTo>
                  <a:cubicBezTo>
                    <a:pt x="198" y="96"/>
                    <a:pt x="198" y="96"/>
                    <a:pt x="198" y="96"/>
                  </a:cubicBezTo>
                  <a:cubicBezTo>
                    <a:pt x="196" y="97"/>
                    <a:pt x="196" y="97"/>
                    <a:pt x="196" y="97"/>
                  </a:cubicBezTo>
                  <a:cubicBezTo>
                    <a:pt x="195" y="98"/>
                    <a:pt x="195" y="98"/>
                    <a:pt x="195" y="98"/>
                  </a:cubicBezTo>
                  <a:cubicBezTo>
                    <a:pt x="195" y="98"/>
                    <a:pt x="195" y="98"/>
                    <a:pt x="195" y="98"/>
                  </a:cubicBezTo>
                  <a:cubicBezTo>
                    <a:pt x="194" y="98"/>
                    <a:pt x="194" y="98"/>
                    <a:pt x="194" y="98"/>
                  </a:cubicBezTo>
                  <a:cubicBezTo>
                    <a:pt x="194" y="99"/>
                    <a:pt x="194" y="99"/>
                    <a:pt x="194" y="99"/>
                  </a:cubicBezTo>
                  <a:cubicBezTo>
                    <a:pt x="194" y="99"/>
                    <a:pt x="194" y="99"/>
                    <a:pt x="194" y="99"/>
                  </a:cubicBezTo>
                  <a:close/>
                  <a:moveTo>
                    <a:pt x="226" y="115"/>
                  </a:moveTo>
                  <a:cubicBezTo>
                    <a:pt x="224" y="114"/>
                    <a:pt x="224" y="114"/>
                    <a:pt x="224" y="114"/>
                  </a:cubicBezTo>
                  <a:cubicBezTo>
                    <a:pt x="224" y="114"/>
                    <a:pt x="224" y="114"/>
                    <a:pt x="224" y="114"/>
                  </a:cubicBezTo>
                  <a:cubicBezTo>
                    <a:pt x="222" y="114"/>
                    <a:pt x="222" y="114"/>
                    <a:pt x="222" y="114"/>
                  </a:cubicBezTo>
                  <a:cubicBezTo>
                    <a:pt x="223" y="113"/>
                    <a:pt x="223" y="113"/>
                    <a:pt x="223" y="113"/>
                  </a:cubicBezTo>
                  <a:cubicBezTo>
                    <a:pt x="223" y="113"/>
                    <a:pt x="223" y="113"/>
                    <a:pt x="223" y="113"/>
                  </a:cubicBezTo>
                  <a:cubicBezTo>
                    <a:pt x="224" y="113"/>
                    <a:pt x="224" y="113"/>
                    <a:pt x="224" y="113"/>
                  </a:cubicBezTo>
                  <a:cubicBezTo>
                    <a:pt x="224" y="113"/>
                    <a:pt x="224" y="113"/>
                    <a:pt x="224" y="113"/>
                  </a:cubicBezTo>
                  <a:cubicBezTo>
                    <a:pt x="224" y="113"/>
                    <a:pt x="224" y="113"/>
                    <a:pt x="224" y="113"/>
                  </a:cubicBezTo>
                  <a:cubicBezTo>
                    <a:pt x="223" y="113"/>
                    <a:pt x="223" y="113"/>
                    <a:pt x="223" y="113"/>
                  </a:cubicBezTo>
                  <a:cubicBezTo>
                    <a:pt x="223" y="112"/>
                    <a:pt x="223" y="112"/>
                    <a:pt x="223" y="112"/>
                  </a:cubicBezTo>
                  <a:cubicBezTo>
                    <a:pt x="224" y="111"/>
                    <a:pt x="224" y="111"/>
                    <a:pt x="224" y="111"/>
                  </a:cubicBezTo>
                  <a:cubicBezTo>
                    <a:pt x="225" y="110"/>
                    <a:pt x="225" y="110"/>
                    <a:pt x="225" y="110"/>
                  </a:cubicBezTo>
                  <a:cubicBezTo>
                    <a:pt x="225" y="109"/>
                    <a:pt x="225" y="109"/>
                    <a:pt x="225" y="109"/>
                  </a:cubicBezTo>
                  <a:cubicBezTo>
                    <a:pt x="225" y="109"/>
                    <a:pt x="225" y="109"/>
                    <a:pt x="225" y="109"/>
                  </a:cubicBezTo>
                  <a:cubicBezTo>
                    <a:pt x="225" y="108"/>
                    <a:pt x="225" y="108"/>
                    <a:pt x="225" y="108"/>
                  </a:cubicBezTo>
                  <a:cubicBezTo>
                    <a:pt x="224" y="108"/>
                    <a:pt x="224" y="108"/>
                    <a:pt x="224" y="108"/>
                  </a:cubicBezTo>
                  <a:cubicBezTo>
                    <a:pt x="225" y="107"/>
                    <a:pt x="225" y="107"/>
                    <a:pt x="225" y="107"/>
                  </a:cubicBezTo>
                  <a:cubicBezTo>
                    <a:pt x="225" y="106"/>
                    <a:pt x="225" y="106"/>
                    <a:pt x="225" y="106"/>
                  </a:cubicBezTo>
                  <a:cubicBezTo>
                    <a:pt x="226" y="105"/>
                    <a:pt x="226" y="105"/>
                    <a:pt x="226" y="105"/>
                  </a:cubicBezTo>
                  <a:cubicBezTo>
                    <a:pt x="226" y="104"/>
                    <a:pt x="226" y="104"/>
                    <a:pt x="226" y="104"/>
                  </a:cubicBezTo>
                  <a:cubicBezTo>
                    <a:pt x="226" y="104"/>
                    <a:pt x="226" y="104"/>
                    <a:pt x="226" y="104"/>
                  </a:cubicBezTo>
                  <a:cubicBezTo>
                    <a:pt x="227" y="103"/>
                    <a:pt x="227" y="103"/>
                    <a:pt x="227" y="103"/>
                  </a:cubicBezTo>
                  <a:cubicBezTo>
                    <a:pt x="227" y="102"/>
                    <a:pt x="227" y="102"/>
                    <a:pt x="227" y="102"/>
                  </a:cubicBezTo>
                  <a:cubicBezTo>
                    <a:pt x="228" y="102"/>
                    <a:pt x="228" y="102"/>
                    <a:pt x="228" y="102"/>
                  </a:cubicBezTo>
                  <a:cubicBezTo>
                    <a:pt x="228" y="101"/>
                    <a:pt x="228" y="101"/>
                    <a:pt x="228" y="101"/>
                  </a:cubicBezTo>
                  <a:cubicBezTo>
                    <a:pt x="229" y="100"/>
                    <a:pt x="229" y="100"/>
                    <a:pt x="229" y="100"/>
                  </a:cubicBezTo>
                  <a:cubicBezTo>
                    <a:pt x="229" y="99"/>
                    <a:pt x="229" y="99"/>
                    <a:pt x="229" y="99"/>
                  </a:cubicBezTo>
                  <a:cubicBezTo>
                    <a:pt x="230" y="99"/>
                    <a:pt x="230" y="99"/>
                    <a:pt x="230" y="99"/>
                  </a:cubicBezTo>
                  <a:cubicBezTo>
                    <a:pt x="230" y="98"/>
                    <a:pt x="230" y="98"/>
                    <a:pt x="230" y="98"/>
                  </a:cubicBezTo>
                  <a:cubicBezTo>
                    <a:pt x="230" y="98"/>
                    <a:pt x="230" y="98"/>
                    <a:pt x="230" y="98"/>
                  </a:cubicBezTo>
                  <a:cubicBezTo>
                    <a:pt x="230" y="97"/>
                    <a:pt x="230" y="97"/>
                    <a:pt x="230" y="97"/>
                  </a:cubicBezTo>
                  <a:cubicBezTo>
                    <a:pt x="231" y="97"/>
                    <a:pt x="231" y="97"/>
                    <a:pt x="231" y="97"/>
                  </a:cubicBezTo>
                  <a:cubicBezTo>
                    <a:pt x="232" y="98"/>
                    <a:pt x="232" y="98"/>
                    <a:pt x="232" y="98"/>
                  </a:cubicBezTo>
                  <a:cubicBezTo>
                    <a:pt x="232" y="99"/>
                    <a:pt x="232" y="99"/>
                    <a:pt x="232" y="99"/>
                  </a:cubicBezTo>
                  <a:cubicBezTo>
                    <a:pt x="233" y="99"/>
                    <a:pt x="233" y="99"/>
                    <a:pt x="233" y="99"/>
                  </a:cubicBezTo>
                  <a:cubicBezTo>
                    <a:pt x="233" y="98"/>
                    <a:pt x="233" y="98"/>
                    <a:pt x="233" y="98"/>
                  </a:cubicBezTo>
                  <a:cubicBezTo>
                    <a:pt x="232" y="97"/>
                    <a:pt x="232" y="97"/>
                    <a:pt x="232" y="97"/>
                  </a:cubicBezTo>
                  <a:cubicBezTo>
                    <a:pt x="232" y="97"/>
                    <a:pt x="232" y="97"/>
                    <a:pt x="232" y="97"/>
                  </a:cubicBezTo>
                  <a:cubicBezTo>
                    <a:pt x="233" y="97"/>
                    <a:pt x="233" y="97"/>
                    <a:pt x="233" y="97"/>
                  </a:cubicBezTo>
                  <a:cubicBezTo>
                    <a:pt x="232" y="96"/>
                    <a:pt x="232" y="96"/>
                    <a:pt x="232" y="96"/>
                  </a:cubicBezTo>
                  <a:cubicBezTo>
                    <a:pt x="233" y="95"/>
                    <a:pt x="233" y="95"/>
                    <a:pt x="233" y="95"/>
                  </a:cubicBezTo>
                  <a:cubicBezTo>
                    <a:pt x="235" y="94"/>
                    <a:pt x="235" y="94"/>
                    <a:pt x="235" y="94"/>
                  </a:cubicBezTo>
                  <a:cubicBezTo>
                    <a:pt x="236" y="94"/>
                    <a:pt x="236" y="94"/>
                    <a:pt x="236" y="94"/>
                  </a:cubicBezTo>
                  <a:cubicBezTo>
                    <a:pt x="237" y="94"/>
                    <a:pt x="237" y="94"/>
                    <a:pt x="237" y="94"/>
                  </a:cubicBezTo>
                  <a:cubicBezTo>
                    <a:pt x="237" y="95"/>
                    <a:pt x="237" y="95"/>
                    <a:pt x="237" y="95"/>
                  </a:cubicBezTo>
                  <a:cubicBezTo>
                    <a:pt x="238" y="94"/>
                    <a:pt x="238" y="94"/>
                    <a:pt x="238" y="94"/>
                  </a:cubicBezTo>
                  <a:cubicBezTo>
                    <a:pt x="238" y="95"/>
                    <a:pt x="238" y="95"/>
                    <a:pt x="238" y="95"/>
                  </a:cubicBezTo>
                  <a:cubicBezTo>
                    <a:pt x="239" y="95"/>
                    <a:pt x="239" y="95"/>
                    <a:pt x="239" y="95"/>
                  </a:cubicBezTo>
                  <a:cubicBezTo>
                    <a:pt x="240" y="95"/>
                    <a:pt x="240" y="95"/>
                    <a:pt x="240" y="95"/>
                  </a:cubicBezTo>
                  <a:cubicBezTo>
                    <a:pt x="241" y="95"/>
                    <a:pt x="241" y="95"/>
                    <a:pt x="241" y="95"/>
                  </a:cubicBezTo>
                  <a:cubicBezTo>
                    <a:pt x="241" y="96"/>
                    <a:pt x="241" y="96"/>
                    <a:pt x="241" y="96"/>
                  </a:cubicBezTo>
                  <a:cubicBezTo>
                    <a:pt x="242" y="96"/>
                    <a:pt x="242" y="96"/>
                    <a:pt x="242" y="96"/>
                  </a:cubicBezTo>
                  <a:cubicBezTo>
                    <a:pt x="242" y="96"/>
                    <a:pt x="242" y="96"/>
                    <a:pt x="242" y="96"/>
                  </a:cubicBezTo>
                  <a:cubicBezTo>
                    <a:pt x="243" y="97"/>
                    <a:pt x="243" y="97"/>
                    <a:pt x="243" y="97"/>
                  </a:cubicBezTo>
                  <a:cubicBezTo>
                    <a:pt x="242" y="97"/>
                    <a:pt x="242" y="97"/>
                    <a:pt x="242" y="97"/>
                  </a:cubicBezTo>
                  <a:cubicBezTo>
                    <a:pt x="243" y="98"/>
                    <a:pt x="243" y="98"/>
                    <a:pt x="243" y="98"/>
                  </a:cubicBezTo>
                  <a:cubicBezTo>
                    <a:pt x="243" y="97"/>
                    <a:pt x="243" y="97"/>
                    <a:pt x="243" y="97"/>
                  </a:cubicBezTo>
                  <a:cubicBezTo>
                    <a:pt x="245" y="97"/>
                    <a:pt x="245" y="97"/>
                    <a:pt x="245" y="97"/>
                  </a:cubicBezTo>
                  <a:cubicBezTo>
                    <a:pt x="247" y="98"/>
                    <a:pt x="247" y="98"/>
                    <a:pt x="247" y="98"/>
                  </a:cubicBezTo>
                  <a:cubicBezTo>
                    <a:pt x="248" y="98"/>
                    <a:pt x="248" y="98"/>
                    <a:pt x="248" y="98"/>
                  </a:cubicBezTo>
                  <a:cubicBezTo>
                    <a:pt x="248" y="99"/>
                    <a:pt x="248" y="99"/>
                    <a:pt x="248" y="99"/>
                  </a:cubicBezTo>
                  <a:cubicBezTo>
                    <a:pt x="248" y="99"/>
                    <a:pt x="248" y="99"/>
                    <a:pt x="248" y="99"/>
                  </a:cubicBezTo>
                  <a:cubicBezTo>
                    <a:pt x="249" y="100"/>
                    <a:pt x="249" y="100"/>
                    <a:pt x="249" y="100"/>
                  </a:cubicBezTo>
                  <a:cubicBezTo>
                    <a:pt x="248" y="100"/>
                    <a:pt x="248" y="100"/>
                    <a:pt x="248" y="100"/>
                  </a:cubicBezTo>
                  <a:cubicBezTo>
                    <a:pt x="248" y="100"/>
                    <a:pt x="248" y="100"/>
                    <a:pt x="248" y="100"/>
                  </a:cubicBezTo>
                  <a:cubicBezTo>
                    <a:pt x="247" y="101"/>
                    <a:pt x="247" y="101"/>
                    <a:pt x="247" y="101"/>
                  </a:cubicBezTo>
                  <a:cubicBezTo>
                    <a:pt x="246" y="102"/>
                    <a:pt x="246" y="102"/>
                    <a:pt x="246" y="102"/>
                  </a:cubicBezTo>
                  <a:cubicBezTo>
                    <a:pt x="246" y="103"/>
                    <a:pt x="246" y="103"/>
                    <a:pt x="246" y="103"/>
                  </a:cubicBezTo>
                  <a:cubicBezTo>
                    <a:pt x="245" y="103"/>
                    <a:pt x="245" y="103"/>
                    <a:pt x="245" y="103"/>
                  </a:cubicBezTo>
                  <a:cubicBezTo>
                    <a:pt x="245" y="103"/>
                    <a:pt x="245" y="103"/>
                    <a:pt x="245" y="103"/>
                  </a:cubicBezTo>
                  <a:cubicBezTo>
                    <a:pt x="243" y="104"/>
                    <a:pt x="243" y="104"/>
                    <a:pt x="243" y="104"/>
                  </a:cubicBezTo>
                  <a:cubicBezTo>
                    <a:pt x="242" y="106"/>
                    <a:pt x="242" y="106"/>
                    <a:pt x="242" y="106"/>
                  </a:cubicBezTo>
                  <a:cubicBezTo>
                    <a:pt x="241" y="106"/>
                    <a:pt x="241" y="106"/>
                    <a:pt x="241" y="106"/>
                  </a:cubicBezTo>
                  <a:cubicBezTo>
                    <a:pt x="241" y="106"/>
                    <a:pt x="241" y="106"/>
                    <a:pt x="241" y="106"/>
                  </a:cubicBezTo>
                  <a:cubicBezTo>
                    <a:pt x="241" y="106"/>
                    <a:pt x="241" y="106"/>
                    <a:pt x="241" y="106"/>
                  </a:cubicBezTo>
                  <a:cubicBezTo>
                    <a:pt x="241" y="107"/>
                    <a:pt x="241" y="107"/>
                    <a:pt x="241" y="107"/>
                  </a:cubicBezTo>
                  <a:cubicBezTo>
                    <a:pt x="239" y="108"/>
                    <a:pt x="239" y="108"/>
                    <a:pt x="239" y="108"/>
                  </a:cubicBezTo>
                  <a:cubicBezTo>
                    <a:pt x="238" y="109"/>
                    <a:pt x="238" y="109"/>
                    <a:pt x="238" y="109"/>
                  </a:cubicBezTo>
                  <a:cubicBezTo>
                    <a:pt x="237" y="110"/>
                    <a:pt x="237" y="110"/>
                    <a:pt x="237" y="110"/>
                  </a:cubicBezTo>
                  <a:cubicBezTo>
                    <a:pt x="236" y="110"/>
                    <a:pt x="236" y="110"/>
                    <a:pt x="236" y="110"/>
                  </a:cubicBezTo>
                  <a:cubicBezTo>
                    <a:pt x="235" y="110"/>
                    <a:pt x="235" y="110"/>
                    <a:pt x="235" y="110"/>
                  </a:cubicBezTo>
                  <a:cubicBezTo>
                    <a:pt x="235" y="109"/>
                    <a:pt x="235" y="109"/>
                    <a:pt x="235" y="109"/>
                  </a:cubicBezTo>
                  <a:cubicBezTo>
                    <a:pt x="234" y="110"/>
                    <a:pt x="234" y="110"/>
                    <a:pt x="234" y="110"/>
                  </a:cubicBezTo>
                  <a:cubicBezTo>
                    <a:pt x="233" y="109"/>
                    <a:pt x="233" y="109"/>
                    <a:pt x="233" y="109"/>
                  </a:cubicBezTo>
                  <a:cubicBezTo>
                    <a:pt x="233" y="108"/>
                    <a:pt x="233" y="108"/>
                    <a:pt x="233" y="108"/>
                  </a:cubicBezTo>
                  <a:cubicBezTo>
                    <a:pt x="233" y="108"/>
                    <a:pt x="233" y="108"/>
                    <a:pt x="233" y="108"/>
                  </a:cubicBezTo>
                  <a:cubicBezTo>
                    <a:pt x="232" y="108"/>
                    <a:pt x="232" y="108"/>
                    <a:pt x="232" y="108"/>
                  </a:cubicBezTo>
                  <a:cubicBezTo>
                    <a:pt x="231" y="108"/>
                    <a:pt x="231" y="108"/>
                    <a:pt x="231" y="108"/>
                  </a:cubicBezTo>
                  <a:cubicBezTo>
                    <a:pt x="230" y="108"/>
                    <a:pt x="230" y="108"/>
                    <a:pt x="230" y="108"/>
                  </a:cubicBezTo>
                  <a:cubicBezTo>
                    <a:pt x="230" y="108"/>
                    <a:pt x="230" y="108"/>
                    <a:pt x="230" y="108"/>
                  </a:cubicBezTo>
                  <a:cubicBezTo>
                    <a:pt x="229" y="108"/>
                    <a:pt x="229" y="108"/>
                    <a:pt x="229" y="108"/>
                  </a:cubicBezTo>
                  <a:cubicBezTo>
                    <a:pt x="229" y="108"/>
                    <a:pt x="229" y="108"/>
                    <a:pt x="229" y="108"/>
                  </a:cubicBezTo>
                  <a:cubicBezTo>
                    <a:pt x="229" y="108"/>
                    <a:pt x="229" y="108"/>
                    <a:pt x="229" y="108"/>
                  </a:cubicBezTo>
                  <a:cubicBezTo>
                    <a:pt x="231" y="108"/>
                    <a:pt x="231" y="108"/>
                    <a:pt x="231" y="108"/>
                  </a:cubicBezTo>
                  <a:cubicBezTo>
                    <a:pt x="231" y="109"/>
                    <a:pt x="231" y="109"/>
                    <a:pt x="231" y="109"/>
                  </a:cubicBezTo>
                  <a:cubicBezTo>
                    <a:pt x="230" y="110"/>
                    <a:pt x="230" y="110"/>
                    <a:pt x="230" y="110"/>
                  </a:cubicBezTo>
                  <a:cubicBezTo>
                    <a:pt x="231" y="110"/>
                    <a:pt x="231" y="110"/>
                    <a:pt x="231" y="110"/>
                  </a:cubicBezTo>
                  <a:cubicBezTo>
                    <a:pt x="231" y="111"/>
                    <a:pt x="231" y="111"/>
                    <a:pt x="231" y="111"/>
                  </a:cubicBezTo>
                  <a:cubicBezTo>
                    <a:pt x="230" y="112"/>
                    <a:pt x="230" y="112"/>
                    <a:pt x="230" y="112"/>
                  </a:cubicBezTo>
                  <a:cubicBezTo>
                    <a:pt x="230" y="112"/>
                    <a:pt x="230" y="112"/>
                    <a:pt x="230" y="112"/>
                  </a:cubicBezTo>
                  <a:cubicBezTo>
                    <a:pt x="229" y="113"/>
                    <a:pt x="229" y="113"/>
                    <a:pt x="229" y="113"/>
                  </a:cubicBezTo>
                  <a:cubicBezTo>
                    <a:pt x="228" y="113"/>
                    <a:pt x="228" y="113"/>
                    <a:pt x="228" y="113"/>
                  </a:cubicBezTo>
                  <a:cubicBezTo>
                    <a:pt x="228" y="113"/>
                    <a:pt x="228" y="113"/>
                    <a:pt x="228" y="113"/>
                  </a:cubicBezTo>
                  <a:cubicBezTo>
                    <a:pt x="227" y="114"/>
                    <a:pt x="227" y="114"/>
                    <a:pt x="227" y="114"/>
                  </a:cubicBezTo>
                  <a:cubicBezTo>
                    <a:pt x="227" y="114"/>
                    <a:pt x="227" y="114"/>
                    <a:pt x="227" y="114"/>
                  </a:cubicBezTo>
                  <a:cubicBezTo>
                    <a:pt x="226" y="114"/>
                    <a:pt x="226" y="114"/>
                    <a:pt x="226" y="114"/>
                  </a:cubicBezTo>
                  <a:cubicBezTo>
                    <a:pt x="226" y="115"/>
                    <a:pt x="226" y="115"/>
                    <a:pt x="226" y="115"/>
                  </a:cubicBezTo>
                  <a:cubicBezTo>
                    <a:pt x="226" y="115"/>
                    <a:pt x="226" y="115"/>
                    <a:pt x="226" y="115"/>
                  </a:cubicBezTo>
                  <a:close/>
                  <a:moveTo>
                    <a:pt x="280" y="119"/>
                  </a:moveTo>
                  <a:cubicBezTo>
                    <a:pt x="279" y="118"/>
                    <a:pt x="279" y="118"/>
                    <a:pt x="279" y="118"/>
                  </a:cubicBezTo>
                  <a:cubicBezTo>
                    <a:pt x="278" y="118"/>
                    <a:pt x="278" y="118"/>
                    <a:pt x="278" y="118"/>
                  </a:cubicBezTo>
                  <a:cubicBezTo>
                    <a:pt x="278" y="117"/>
                    <a:pt x="278" y="117"/>
                    <a:pt x="278" y="117"/>
                  </a:cubicBezTo>
                  <a:cubicBezTo>
                    <a:pt x="277" y="117"/>
                    <a:pt x="277" y="117"/>
                    <a:pt x="277" y="117"/>
                  </a:cubicBezTo>
                  <a:cubicBezTo>
                    <a:pt x="277" y="116"/>
                    <a:pt x="277" y="116"/>
                    <a:pt x="277" y="116"/>
                  </a:cubicBezTo>
                  <a:cubicBezTo>
                    <a:pt x="277" y="115"/>
                    <a:pt x="277" y="115"/>
                    <a:pt x="277" y="115"/>
                  </a:cubicBezTo>
                  <a:cubicBezTo>
                    <a:pt x="278" y="114"/>
                    <a:pt x="278" y="114"/>
                    <a:pt x="278" y="114"/>
                  </a:cubicBezTo>
                  <a:cubicBezTo>
                    <a:pt x="278" y="114"/>
                    <a:pt x="278" y="114"/>
                    <a:pt x="278" y="114"/>
                  </a:cubicBezTo>
                  <a:cubicBezTo>
                    <a:pt x="278" y="113"/>
                    <a:pt x="278" y="113"/>
                    <a:pt x="278" y="113"/>
                  </a:cubicBezTo>
                  <a:cubicBezTo>
                    <a:pt x="278" y="113"/>
                    <a:pt x="278" y="113"/>
                    <a:pt x="278" y="113"/>
                  </a:cubicBezTo>
                  <a:cubicBezTo>
                    <a:pt x="277" y="112"/>
                    <a:pt x="277" y="112"/>
                    <a:pt x="277" y="112"/>
                  </a:cubicBezTo>
                  <a:cubicBezTo>
                    <a:pt x="277" y="112"/>
                    <a:pt x="277" y="112"/>
                    <a:pt x="277" y="112"/>
                  </a:cubicBezTo>
                  <a:cubicBezTo>
                    <a:pt x="277" y="110"/>
                    <a:pt x="277" y="110"/>
                    <a:pt x="277" y="110"/>
                  </a:cubicBezTo>
                  <a:cubicBezTo>
                    <a:pt x="278" y="110"/>
                    <a:pt x="278" y="110"/>
                    <a:pt x="278" y="110"/>
                  </a:cubicBezTo>
                  <a:cubicBezTo>
                    <a:pt x="278" y="110"/>
                    <a:pt x="278" y="110"/>
                    <a:pt x="278" y="110"/>
                  </a:cubicBezTo>
                  <a:cubicBezTo>
                    <a:pt x="278" y="109"/>
                    <a:pt x="278" y="109"/>
                    <a:pt x="278" y="109"/>
                  </a:cubicBezTo>
                  <a:cubicBezTo>
                    <a:pt x="279" y="108"/>
                    <a:pt x="279" y="108"/>
                    <a:pt x="279" y="108"/>
                  </a:cubicBezTo>
                  <a:cubicBezTo>
                    <a:pt x="279" y="107"/>
                    <a:pt x="279" y="107"/>
                    <a:pt x="279" y="107"/>
                  </a:cubicBezTo>
                  <a:cubicBezTo>
                    <a:pt x="280" y="107"/>
                    <a:pt x="280" y="107"/>
                    <a:pt x="280" y="107"/>
                  </a:cubicBezTo>
                  <a:cubicBezTo>
                    <a:pt x="280" y="108"/>
                    <a:pt x="280" y="108"/>
                    <a:pt x="280" y="108"/>
                  </a:cubicBezTo>
                  <a:cubicBezTo>
                    <a:pt x="280" y="108"/>
                    <a:pt x="280" y="108"/>
                    <a:pt x="280" y="108"/>
                  </a:cubicBezTo>
                  <a:cubicBezTo>
                    <a:pt x="282" y="109"/>
                    <a:pt x="282" y="109"/>
                    <a:pt x="282" y="109"/>
                  </a:cubicBezTo>
                  <a:cubicBezTo>
                    <a:pt x="283" y="109"/>
                    <a:pt x="283" y="109"/>
                    <a:pt x="283" y="109"/>
                  </a:cubicBezTo>
                  <a:cubicBezTo>
                    <a:pt x="284" y="110"/>
                    <a:pt x="284" y="110"/>
                    <a:pt x="284" y="110"/>
                  </a:cubicBezTo>
                  <a:cubicBezTo>
                    <a:pt x="284" y="109"/>
                    <a:pt x="284" y="109"/>
                    <a:pt x="284" y="109"/>
                  </a:cubicBezTo>
                  <a:cubicBezTo>
                    <a:pt x="286" y="110"/>
                    <a:pt x="286" y="110"/>
                    <a:pt x="286" y="110"/>
                  </a:cubicBezTo>
                  <a:cubicBezTo>
                    <a:pt x="287" y="110"/>
                    <a:pt x="287" y="110"/>
                    <a:pt x="287" y="110"/>
                  </a:cubicBezTo>
                  <a:cubicBezTo>
                    <a:pt x="287" y="110"/>
                    <a:pt x="287" y="110"/>
                    <a:pt x="287" y="110"/>
                  </a:cubicBezTo>
                  <a:cubicBezTo>
                    <a:pt x="288" y="111"/>
                    <a:pt x="288" y="111"/>
                    <a:pt x="288" y="111"/>
                  </a:cubicBezTo>
                  <a:cubicBezTo>
                    <a:pt x="289" y="112"/>
                    <a:pt x="289" y="112"/>
                    <a:pt x="289" y="112"/>
                  </a:cubicBezTo>
                  <a:cubicBezTo>
                    <a:pt x="289" y="112"/>
                    <a:pt x="289" y="112"/>
                    <a:pt x="289" y="112"/>
                  </a:cubicBezTo>
                  <a:cubicBezTo>
                    <a:pt x="289" y="113"/>
                    <a:pt x="289" y="113"/>
                    <a:pt x="289" y="113"/>
                  </a:cubicBezTo>
                  <a:cubicBezTo>
                    <a:pt x="289" y="114"/>
                    <a:pt x="289" y="114"/>
                    <a:pt x="289" y="114"/>
                  </a:cubicBezTo>
                  <a:cubicBezTo>
                    <a:pt x="290" y="114"/>
                    <a:pt x="290" y="114"/>
                    <a:pt x="290" y="114"/>
                  </a:cubicBezTo>
                  <a:cubicBezTo>
                    <a:pt x="290" y="115"/>
                    <a:pt x="290" y="115"/>
                    <a:pt x="290" y="115"/>
                  </a:cubicBezTo>
                  <a:cubicBezTo>
                    <a:pt x="290" y="115"/>
                    <a:pt x="290" y="115"/>
                    <a:pt x="290" y="115"/>
                  </a:cubicBezTo>
                  <a:cubicBezTo>
                    <a:pt x="290" y="116"/>
                    <a:pt x="290" y="116"/>
                    <a:pt x="290" y="116"/>
                  </a:cubicBezTo>
                  <a:cubicBezTo>
                    <a:pt x="290" y="117"/>
                    <a:pt x="290" y="117"/>
                    <a:pt x="290" y="117"/>
                  </a:cubicBezTo>
                  <a:cubicBezTo>
                    <a:pt x="290" y="117"/>
                    <a:pt x="290" y="117"/>
                    <a:pt x="290" y="117"/>
                  </a:cubicBezTo>
                  <a:cubicBezTo>
                    <a:pt x="290" y="118"/>
                    <a:pt x="290" y="118"/>
                    <a:pt x="290" y="118"/>
                  </a:cubicBezTo>
                  <a:cubicBezTo>
                    <a:pt x="291" y="118"/>
                    <a:pt x="291" y="118"/>
                    <a:pt x="291" y="118"/>
                  </a:cubicBezTo>
                  <a:cubicBezTo>
                    <a:pt x="291" y="119"/>
                    <a:pt x="291" y="119"/>
                    <a:pt x="291" y="119"/>
                  </a:cubicBezTo>
                  <a:cubicBezTo>
                    <a:pt x="290" y="119"/>
                    <a:pt x="290" y="119"/>
                    <a:pt x="290" y="119"/>
                  </a:cubicBezTo>
                  <a:cubicBezTo>
                    <a:pt x="290" y="119"/>
                    <a:pt x="290" y="119"/>
                    <a:pt x="290" y="119"/>
                  </a:cubicBezTo>
                  <a:cubicBezTo>
                    <a:pt x="288" y="119"/>
                    <a:pt x="288" y="119"/>
                    <a:pt x="288" y="119"/>
                  </a:cubicBezTo>
                  <a:cubicBezTo>
                    <a:pt x="288" y="119"/>
                    <a:pt x="288" y="119"/>
                    <a:pt x="288" y="119"/>
                  </a:cubicBezTo>
                  <a:cubicBezTo>
                    <a:pt x="286" y="118"/>
                    <a:pt x="286" y="118"/>
                    <a:pt x="286" y="118"/>
                  </a:cubicBezTo>
                  <a:cubicBezTo>
                    <a:pt x="286" y="118"/>
                    <a:pt x="286" y="118"/>
                    <a:pt x="286" y="118"/>
                  </a:cubicBezTo>
                  <a:cubicBezTo>
                    <a:pt x="285" y="118"/>
                    <a:pt x="285" y="118"/>
                    <a:pt x="285" y="118"/>
                  </a:cubicBezTo>
                  <a:cubicBezTo>
                    <a:pt x="284" y="118"/>
                    <a:pt x="284" y="118"/>
                    <a:pt x="284" y="118"/>
                  </a:cubicBezTo>
                  <a:cubicBezTo>
                    <a:pt x="284" y="117"/>
                    <a:pt x="284" y="117"/>
                    <a:pt x="284" y="117"/>
                  </a:cubicBezTo>
                  <a:cubicBezTo>
                    <a:pt x="282" y="118"/>
                    <a:pt x="282" y="118"/>
                    <a:pt x="282" y="118"/>
                  </a:cubicBezTo>
                  <a:cubicBezTo>
                    <a:pt x="282" y="118"/>
                    <a:pt x="282" y="118"/>
                    <a:pt x="282" y="118"/>
                  </a:cubicBezTo>
                  <a:cubicBezTo>
                    <a:pt x="281" y="119"/>
                    <a:pt x="281" y="119"/>
                    <a:pt x="281" y="119"/>
                  </a:cubicBezTo>
                  <a:cubicBezTo>
                    <a:pt x="280" y="119"/>
                    <a:pt x="280" y="119"/>
                    <a:pt x="280" y="119"/>
                  </a:cubicBezTo>
                  <a:close/>
                  <a:moveTo>
                    <a:pt x="275" y="120"/>
                  </a:moveTo>
                  <a:cubicBezTo>
                    <a:pt x="275" y="119"/>
                    <a:pt x="275" y="119"/>
                    <a:pt x="275" y="119"/>
                  </a:cubicBezTo>
                  <a:cubicBezTo>
                    <a:pt x="275" y="119"/>
                    <a:pt x="275" y="119"/>
                    <a:pt x="275" y="119"/>
                  </a:cubicBezTo>
                  <a:cubicBezTo>
                    <a:pt x="276" y="119"/>
                    <a:pt x="276" y="119"/>
                    <a:pt x="276" y="119"/>
                  </a:cubicBezTo>
                  <a:cubicBezTo>
                    <a:pt x="276" y="119"/>
                    <a:pt x="276" y="119"/>
                    <a:pt x="276" y="119"/>
                  </a:cubicBezTo>
                  <a:cubicBezTo>
                    <a:pt x="275" y="120"/>
                    <a:pt x="275" y="120"/>
                    <a:pt x="275" y="120"/>
                  </a:cubicBezTo>
                  <a:close/>
                  <a:moveTo>
                    <a:pt x="276" y="121"/>
                  </a:moveTo>
                  <a:cubicBezTo>
                    <a:pt x="276" y="120"/>
                    <a:pt x="276" y="120"/>
                    <a:pt x="276" y="120"/>
                  </a:cubicBezTo>
                  <a:cubicBezTo>
                    <a:pt x="276" y="120"/>
                    <a:pt x="276" y="120"/>
                    <a:pt x="276" y="120"/>
                  </a:cubicBezTo>
                  <a:cubicBezTo>
                    <a:pt x="277" y="120"/>
                    <a:pt x="277" y="120"/>
                    <a:pt x="277" y="120"/>
                  </a:cubicBezTo>
                  <a:cubicBezTo>
                    <a:pt x="277" y="120"/>
                    <a:pt x="277" y="120"/>
                    <a:pt x="277" y="120"/>
                  </a:cubicBezTo>
                  <a:cubicBezTo>
                    <a:pt x="276" y="121"/>
                    <a:pt x="276" y="121"/>
                    <a:pt x="276" y="121"/>
                  </a:cubicBezTo>
                  <a:close/>
                  <a:moveTo>
                    <a:pt x="279" y="121"/>
                  </a:moveTo>
                  <a:cubicBezTo>
                    <a:pt x="278" y="120"/>
                    <a:pt x="278" y="120"/>
                    <a:pt x="278" y="120"/>
                  </a:cubicBezTo>
                  <a:cubicBezTo>
                    <a:pt x="278" y="120"/>
                    <a:pt x="278" y="120"/>
                    <a:pt x="278" y="120"/>
                  </a:cubicBezTo>
                  <a:cubicBezTo>
                    <a:pt x="278" y="120"/>
                    <a:pt x="278" y="120"/>
                    <a:pt x="278" y="120"/>
                  </a:cubicBezTo>
                  <a:cubicBezTo>
                    <a:pt x="279" y="120"/>
                    <a:pt x="279" y="120"/>
                    <a:pt x="279" y="120"/>
                  </a:cubicBezTo>
                  <a:cubicBezTo>
                    <a:pt x="279" y="121"/>
                    <a:pt x="279" y="121"/>
                    <a:pt x="279" y="121"/>
                  </a:cubicBezTo>
                  <a:close/>
                  <a:moveTo>
                    <a:pt x="224" y="138"/>
                  </a:moveTo>
                  <a:cubicBezTo>
                    <a:pt x="224" y="137"/>
                    <a:pt x="224" y="137"/>
                    <a:pt x="224" y="137"/>
                  </a:cubicBezTo>
                  <a:cubicBezTo>
                    <a:pt x="224" y="137"/>
                    <a:pt x="224" y="137"/>
                    <a:pt x="224" y="137"/>
                  </a:cubicBezTo>
                  <a:cubicBezTo>
                    <a:pt x="224" y="137"/>
                    <a:pt x="224" y="137"/>
                    <a:pt x="224" y="137"/>
                  </a:cubicBezTo>
                  <a:cubicBezTo>
                    <a:pt x="225" y="137"/>
                    <a:pt x="225" y="137"/>
                    <a:pt x="225" y="137"/>
                  </a:cubicBezTo>
                  <a:cubicBezTo>
                    <a:pt x="225" y="137"/>
                    <a:pt x="225" y="137"/>
                    <a:pt x="225" y="137"/>
                  </a:cubicBezTo>
                  <a:cubicBezTo>
                    <a:pt x="224" y="137"/>
                    <a:pt x="224" y="137"/>
                    <a:pt x="224" y="137"/>
                  </a:cubicBezTo>
                  <a:cubicBezTo>
                    <a:pt x="224" y="138"/>
                    <a:pt x="224" y="138"/>
                    <a:pt x="224" y="138"/>
                  </a:cubicBezTo>
                  <a:close/>
                  <a:moveTo>
                    <a:pt x="226" y="142"/>
                  </a:moveTo>
                  <a:cubicBezTo>
                    <a:pt x="226" y="143"/>
                    <a:pt x="226" y="143"/>
                    <a:pt x="226" y="143"/>
                  </a:cubicBezTo>
                  <a:cubicBezTo>
                    <a:pt x="227" y="142"/>
                    <a:pt x="227" y="142"/>
                    <a:pt x="227" y="142"/>
                  </a:cubicBezTo>
                  <a:cubicBezTo>
                    <a:pt x="227" y="142"/>
                    <a:pt x="227" y="142"/>
                    <a:pt x="227" y="142"/>
                  </a:cubicBezTo>
                  <a:cubicBezTo>
                    <a:pt x="227" y="141"/>
                    <a:pt x="227" y="141"/>
                    <a:pt x="227" y="141"/>
                  </a:cubicBezTo>
                  <a:cubicBezTo>
                    <a:pt x="227" y="141"/>
                    <a:pt x="227" y="141"/>
                    <a:pt x="227" y="141"/>
                  </a:cubicBezTo>
                  <a:cubicBezTo>
                    <a:pt x="226" y="142"/>
                    <a:pt x="226" y="142"/>
                    <a:pt x="226" y="142"/>
                  </a:cubicBezTo>
                  <a:close/>
                  <a:moveTo>
                    <a:pt x="226" y="142"/>
                  </a:moveTo>
                  <a:cubicBezTo>
                    <a:pt x="225" y="142"/>
                    <a:pt x="225" y="142"/>
                    <a:pt x="225" y="142"/>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2"/>
                    <a:pt x="226" y="142"/>
                    <a:pt x="226" y="142"/>
                  </a:cubicBezTo>
                  <a:cubicBezTo>
                    <a:pt x="226" y="141"/>
                    <a:pt x="226" y="141"/>
                    <a:pt x="226" y="141"/>
                  </a:cubicBezTo>
                  <a:cubicBezTo>
                    <a:pt x="226" y="142"/>
                    <a:pt x="226" y="142"/>
                    <a:pt x="226" y="142"/>
                  </a:cubicBezTo>
                  <a:close/>
                  <a:moveTo>
                    <a:pt x="243" y="139"/>
                  </a:moveTo>
                  <a:cubicBezTo>
                    <a:pt x="242" y="139"/>
                    <a:pt x="242" y="139"/>
                    <a:pt x="242" y="139"/>
                  </a:cubicBezTo>
                  <a:cubicBezTo>
                    <a:pt x="242" y="138"/>
                    <a:pt x="242" y="138"/>
                    <a:pt x="242" y="138"/>
                  </a:cubicBezTo>
                  <a:cubicBezTo>
                    <a:pt x="241" y="138"/>
                    <a:pt x="241" y="138"/>
                    <a:pt x="241" y="138"/>
                  </a:cubicBezTo>
                  <a:cubicBezTo>
                    <a:pt x="241" y="138"/>
                    <a:pt x="241" y="138"/>
                    <a:pt x="241" y="138"/>
                  </a:cubicBezTo>
                  <a:cubicBezTo>
                    <a:pt x="241" y="138"/>
                    <a:pt x="241" y="138"/>
                    <a:pt x="241" y="138"/>
                  </a:cubicBezTo>
                  <a:cubicBezTo>
                    <a:pt x="240" y="138"/>
                    <a:pt x="240" y="138"/>
                    <a:pt x="240" y="138"/>
                  </a:cubicBezTo>
                  <a:cubicBezTo>
                    <a:pt x="240" y="137"/>
                    <a:pt x="240" y="137"/>
                    <a:pt x="240" y="137"/>
                  </a:cubicBezTo>
                  <a:cubicBezTo>
                    <a:pt x="241" y="137"/>
                    <a:pt x="241" y="137"/>
                    <a:pt x="241" y="137"/>
                  </a:cubicBezTo>
                  <a:cubicBezTo>
                    <a:pt x="241" y="137"/>
                    <a:pt x="241" y="137"/>
                    <a:pt x="241" y="137"/>
                  </a:cubicBezTo>
                  <a:cubicBezTo>
                    <a:pt x="242" y="137"/>
                    <a:pt x="242" y="137"/>
                    <a:pt x="242" y="137"/>
                  </a:cubicBezTo>
                  <a:cubicBezTo>
                    <a:pt x="242" y="137"/>
                    <a:pt x="242" y="137"/>
                    <a:pt x="242" y="137"/>
                  </a:cubicBezTo>
                  <a:cubicBezTo>
                    <a:pt x="243" y="138"/>
                    <a:pt x="243" y="138"/>
                    <a:pt x="243" y="138"/>
                  </a:cubicBezTo>
                  <a:cubicBezTo>
                    <a:pt x="243" y="138"/>
                    <a:pt x="243" y="138"/>
                    <a:pt x="243" y="138"/>
                  </a:cubicBezTo>
                  <a:cubicBezTo>
                    <a:pt x="243" y="139"/>
                    <a:pt x="243" y="139"/>
                    <a:pt x="243" y="139"/>
                  </a:cubicBezTo>
                  <a:cubicBezTo>
                    <a:pt x="243" y="139"/>
                    <a:pt x="243" y="139"/>
                    <a:pt x="243" y="139"/>
                  </a:cubicBezTo>
                  <a:close/>
                  <a:moveTo>
                    <a:pt x="252" y="142"/>
                  </a:moveTo>
                  <a:cubicBezTo>
                    <a:pt x="252" y="142"/>
                    <a:pt x="252" y="142"/>
                    <a:pt x="252" y="142"/>
                  </a:cubicBezTo>
                  <a:cubicBezTo>
                    <a:pt x="251" y="142"/>
                    <a:pt x="251" y="142"/>
                    <a:pt x="251" y="142"/>
                  </a:cubicBezTo>
                  <a:cubicBezTo>
                    <a:pt x="252" y="142"/>
                    <a:pt x="252" y="142"/>
                    <a:pt x="252" y="142"/>
                  </a:cubicBezTo>
                  <a:cubicBezTo>
                    <a:pt x="252" y="142"/>
                    <a:pt x="252" y="142"/>
                    <a:pt x="252" y="142"/>
                  </a:cubicBezTo>
                  <a:cubicBezTo>
                    <a:pt x="253" y="142"/>
                    <a:pt x="253" y="142"/>
                    <a:pt x="253" y="142"/>
                  </a:cubicBezTo>
                  <a:cubicBezTo>
                    <a:pt x="252" y="142"/>
                    <a:pt x="252" y="142"/>
                    <a:pt x="252" y="142"/>
                  </a:cubicBezTo>
                  <a:close/>
                  <a:moveTo>
                    <a:pt x="253" y="142"/>
                  </a:moveTo>
                  <a:cubicBezTo>
                    <a:pt x="254" y="143"/>
                    <a:pt x="254" y="143"/>
                    <a:pt x="254" y="143"/>
                  </a:cubicBezTo>
                  <a:cubicBezTo>
                    <a:pt x="254" y="142"/>
                    <a:pt x="254" y="142"/>
                    <a:pt x="254" y="142"/>
                  </a:cubicBezTo>
                  <a:cubicBezTo>
                    <a:pt x="253" y="142"/>
                    <a:pt x="253" y="142"/>
                    <a:pt x="253" y="142"/>
                  </a:cubicBezTo>
                  <a:close/>
                  <a:moveTo>
                    <a:pt x="255" y="143"/>
                  </a:moveTo>
                  <a:cubicBezTo>
                    <a:pt x="255" y="143"/>
                    <a:pt x="255" y="143"/>
                    <a:pt x="255" y="143"/>
                  </a:cubicBezTo>
                  <a:cubicBezTo>
                    <a:pt x="256" y="143"/>
                    <a:pt x="256" y="143"/>
                    <a:pt x="256" y="143"/>
                  </a:cubicBezTo>
                  <a:cubicBezTo>
                    <a:pt x="256" y="143"/>
                    <a:pt x="256" y="143"/>
                    <a:pt x="256" y="143"/>
                  </a:cubicBezTo>
                  <a:cubicBezTo>
                    <a:pt x="256" y="143"/>
                    <a:pt x="256" y="143"/>
                    <a:pt x="256" y="143"/>
                  </a:cubicBezTo>
                  <a:cubicBezTo>
                    <a:pt x="255" y="143"/>
                    <a:pt x="255" y="143"/>
                    <a:pt x="255" y="143"/>
                  </a:cubicBezTo>
                  <a:cubicBezTo>
                    <a:pt x="255" y="142"/>
                    <a:pt x="255" y="142"/>
                    <a:pt x="255" y="142"/>
                  </a:cubicBezTo>
                  <a:cubicBezTo>
                    <a:pt x="255" y="142"/>
                    <a:pt x="255" y="142"/>
                    <a:pt x="255" y="142"/>
                  </a:cubicBezTo>
                  <a:cubicBezTo>
                    <a:pt x="254" y="143"/>
                    <a:pt x="254" y="143"/>
                    <a:pt x="254" y="143"/>
                  </a:cubicBezTo>
                  <a:cubicBezTo>
                    <a:pt x="255" y="143"/>
                    <a:pt x="255" y="143"/>
                    <a:pt x="255" y="143"/>
                  </a:cubicBezTo>
                  <a:close/>
                  <a:moveTo>
                    <a:pt x="265" y="155"/>
                  </a:moveTo>
                  <a:cubicBezTo>
                    <a:pt x="265" y="155"/>
                    <a:pt x="265" y="155"/>
                    <a:pt x="265" y="155"/>
                  </a:cubicBezTo>
                  <a:cubicBezTo>
                    <a:pt x="265" y="155"/>
                    <a:pt x="265" y="155"/>
                    <a:pt x="265" y="155"/>
                  </a:cubicBezTo>
                  <a:cubicBezTo>
                    <a:pt x="265" y="154"/>
                    <a:pt x="265" y="154"/>
                    <a:pt x="265" y="154"/>
                  </a:cubicBezTo>
                  <a:cubicBezTo>
                    <a:pt x="265" y="154"/>
                    <a:pt x="265" y="154"/>
                    <a:pt x="265" y="154"/>
                  </a:cubicBezTo>
                  <a:cubicBezTo>
                    <a:pt x="266" y="154"/>
                    <a:pt x="266" y="154"/>
                    <a:pt x="266" y="154"/>
                  </a:cubicBezTo>
                  <a:cubicBezTo>
                    <a:pt x="266" y="155"/>
                    <a:pt x="266" y="155"/>
                    <a:pt x="266" y="155"/>
                  </a:cubicBezTo>
                  <a:cubicBezTo>
                    <a:pt x="266" y="155"/>
                    <a:pt x="266" y="155"/>
                    <a:pt x="266" y="155"/>
                  </a:cubicBezTo>
                  <a:cubicBezTo>
                    <a:pt x="265" y="155"/>
                    <a:pt x="265" y="155"/>
                    <a:pt x="265" y="155"/>
                  </a:cubicBezTo>
                  <a:close/>
                  <a:moveTo>
                    <a:pt x="264" y="158"/>
                  </a:moveTo>
                  <a:cubicBezTo>
                    <a:pt x="264" y="157"/>
                    <a:pt x="264" y="157"/>
                    <a:pt x="264" y="157"/>
                  </a:cubicBezTo>
                  <a:cubicBezTo>
                    <a:pt x="264" y="156"/>
                    <a:pt x="264" y="156"/>
                    <a:pt x="264" y="156"/>
                  </a:cubicBezTo>
                  <a:cubicBezTo>
                    <a:pt x="264" y="156"/>
                    <a:pt x="264" y="156"/>
                    <a:pt x="264" y="156"/>
                  </a:cubicBezTo>
                  <a:cubicBezTo>
                    <a:pt x="265" y="156"/>
                    <a:pt x="265" y="156"/>
                    <a:pt x="265" y="156"/>
                  </a:cubicBezTo>
                  <a:cubicBezTo>
                    <a:pt x="265" y="157"/>
                    <a:pt x="265" y="157"/>
                    <a:pt x="265" y="157"/>
                  </a:cubicBezTo>
                  <a:cubicBezTo>
                    <a:pt x="265" y="157"/>
                    <a:pt x="265" y="157"/>
                    <a:pt x="265" y="157"/>
                  </a:cubicBezTo>
                  <a:cubicBezTo>
                    <a:pt x="264" y="158"/>
                    <a:pt x="264" y="158"/>
                    <a:pt x="264" y="158"/>
                  </a:cubicBezTo>
                  <a:cubicBezTo>
                    <a:pt x="264" y="158"/>
                    <a:pt x="264" y="158"/>
                    <a:pt x="264" y="158"/>
                  </a:cubicBezTo>
                  <a:close/>
                  <a:moveTo>
                    <a:pt x="258" y="146"/>
                  </a:moveTo>
                  <a:cubicBezTo>
                    <a:pt x="258" y="145"/>
                    <a:pt x="258" y="145"/>
                    <a:pt x="258" y="145"/>
                  </a:cubicBezTo>
                  <a:cubicBezTo>
                    <a:pt x="258" y="145"/>
                    <a:pt x="258" y="145"/>
                    <a:pt x="258" y="145"/>
                  </a:cubicBezTo>
                  <a:cubicBezTo>
                    <a:pt x="258" y="146"/>
                    <a:pt x="258" y="146"/>
                    <a:pt x="258" y="146"/>
                  </a:cubicBezTo>
                  <a:close/>
                  <a:moveTo>
                    <a:pt x="257" y="146"/>
                  </a:moveTo>
                  <a:cubicBezTo>
                    <a:pt x="256" y="145"/>
                    <a:pt x="256" y="145"/>
                    <a:pt x="256" y="145"/>
                  </a:cubicBezTo>
                  <a:cubicBezTo>
                    <a:pt x="257" y="145"/>
                    <a:pt x="257" y="145"/>
                    <a:pt x="257" y="145"/>
                  </a:cubicBezTo>
                  <a:cubicBezTo>
                    <a:pt x="257" y="146"/>
                    <a:pt x="257" y="146"/>
                    <a:pt x="257" y="146"/>
                  </a:cubicBezTo>
                  <a:cubicBezTo>
                    <a:pt x="257" y="146"/>
                    <a:pt x="257" y="146"/>
                    <a:pt x="257" y="146"/>
                  </a:cubicBezTo>
                  <a:close/>
                  <a:moveTo>
                    <a:pt x="257" y="146"/>
                  </a:moveTo>
                  <a:cubicBezTo>
                    <a:pt x="257" y="147"/>
                    <a:pt x="257" y="147"/>
                    <a:pt x="257" y="147"/>
                  </a:cubicBezTo>
                  <a:cubicBezTo>
                    <a:pt x="258" y="147"/>
                    <a:pt x="258" y="147"/>
                    <a:pt x="258" y="147"/>
                  </a:cubicBezTo>
                  <a:cubicBezTo>
                    <a:pt x="258" y="147"/>
                    <a:pt x="258" y="147"/>
                    <a:pt x="258" y="147"/>
                  </a:cubicBezTo>
                  <a:cubicBezTo>
                    <a:pt x="258" y="146"/>
                    <a:pt x="258" y="146"/>
                    <a:pt x="258" y="146"/>
                  </a:cubicBezTo>
                  <a:cubicBezTo>
                    <a:pt x="258" y="146"/>
                    <a:pt x="258" y="146"/>
                    <a:pt x="258" y="146"/>
                  </a:cubicBezTo>
                  <a:cubicBezTo>
                    <a:pt x="257" y="146"/>
                    <a:pt x="257" y="146"/>
                    <a:pt x="257" y="146"/>
                  </a:cubicBezTo>
                  <a:cubicBezTo>
                    <a:pt x="257" y="146"/>
                    <a:pt x="257" y="146"/>
                    <a:pt x="257" y="146"/>
                  </a:cubicBezTo>
                  <a:close/>
                  <a:moveTo>
                    <a:pt x="263" y="144"/>
                  </a:moveTo>
                  <a:cubicBezTo>
                    <a:pt x="263" y="144"/>
                    <a:pt x="263" y="144"/>
                    <a:pt x="263" y="144"/>
                  </a:cubicBezTo>
                  <a:cubicBezTo>
                    <a:pt x="264" y="145"/>
                    <a:pt x="264" y="145"/>
                    <a:pt x="264" y="145"/>
                  </a:cubicBezTo>
                  <a:cubicBezTo>
                    <a:pt x="264" y="145"/>
                    <a:pt x="264" y="145"/>
                    <a:pt x="264" y="145"/>
                  </a:cubicBezTo>
                  <a:cubicBezTo>
                    <a:pt x="264" y="145"/>
                    <a:pt x="264" y="145"/>
                    <a:pt x="264" y="145"/>
                  </a:cubicBezTo>
                  <a:cubicBezTo>
                    <a:pt x="264" y="146"/>
                    <a:pt x="264" y="146"/>
                    <a:pt x="264" y="146"/>
                  </a:cubicBezTo>
                  <a:cubicBezTo>
                    <a:pt x="264" y="146"/>
                    <a:pt x="264" y="146"/>
                    <a:pt x="264" y="146"/>
                  </a:cubicBezTo>
                  <a:cubicBezTo>
                    <a:pt x="264" y="145"/>
                    <a:pt x="264" y="145"/>
                    <a:pt x="264" y="145"/>
                  </a:cubicBezTo>
                  <a:cubicBezTo>
                    <a:pt x="265" y="145"/>
                    <a:pt x="265" y="145"/>
                    <a:pt x="265" y="145"/>
                  </a:cubicBezTo>
                  <a:cubicBezTo>
                    <a:pt x="266" y="145"/>
                    <a:pt x="266" y="145"/>
                    <a:pt x="266" y="145"/>
                  </a:cubicBezTo>
                  <a:cubicBezTo>
                    <a:pt x="266" y="145"/>
                    <a:pt x="266" y="145"/>
                    <a:pt x="266" y="145"/>
                  </a:cubicBezTo>
                  <a:cubicBezTo>
                    <a:pt x="266" y="145"/>
                    <a:pt x="266" y="145"/>
                    <a:pt x="266" y="145"/>
                  </a:cubicBezTo>
                  <a:cubicBezTo>
                    <a:pt x="266" y="144"/>
                    <a:pt x="266" y="144"/>
                    <a:pt x="266" y="144"/>
                  </a:cubicBezTo>
                  <a:cubicBezTo>
                    <a:pt x="265" y="144"/>
                    <a:pt x="265" y="144"/>
                    <a:pt x="265" y="144"/>
                  </a:cubicBezTo>
                  <a:cubicBezTo>
                    <a:pt x="264" y="144"/>
                    <a:pt x="264" y="144"/>
                    <a:pt x="264" y="144"/>
                  </a:cubicBezTo>
                  <a:cubicBezTo>
                    <a:pt x="264" y="143"/>
                    <a:pt x="264" y="143"/>
                    <a:pt x="264" y="143"/>
                  </a:cubicBezTo>
                  <a:cubicBezTo>
                    <a:pt x="263" y="144"/>
                    <a:pt x="263" y="144"/>
                    <a:pt x="263" y="144"/>
                  </a:cubicBezTo>
                  <a:cubicBezTo>
                    <a:pt x="263" y="144"/>
                    <a:pt x="263" y="144"/>
                    <a:pt x="263" y="144"/>
                  </a:cubicBezTo>
                  <a:close/>
                  <a:moveTo>
                    <a:pt x="273" y="144"/>
                  </a:moveTo>
                  <a:cubicBezTo>
                    <a:pt x="273" y="143"/>
                    <a:pt x="273" y="143"/>
                    <a:pt x="273" y="143"/>
                  </a:cubicBezTo>
                  <a:cubicBezTo>
                    <a:pt x="273" y="143"/>
                    <a:pt x="273" y="143"/>
                    <a:pt x="273" y="143"/>
                  </a:cubicBezTo>
                  <a:cubicBezTo>
                    <a:pt x="273" y="144"/>
                    <a:pt x="273" y="144"/>
                    <a:pt x="273" y="144"/>
                  </a:cubicBezTo>
                  <a:cubicBezTo>
                    <a:pt x="273" y="144"/>
                    <a:pt x="273" y="144"/>
                    <a:pt x="273" y="144"/>
                  </a:cubicBezTo>
                  <a:close/>
                  <a:moveTo>
                    <a:pt x="269" y="147"/>
                  </a:moveTo>
                  <a:cubicBezTo>
                    <a:pt x="270" y="147"/>
                    <a:pt x="270" y="147"/>
                    <a:pt x="270" y="147"/>
                  </a:cubicBezTo>
                  <a:cubicBezTo>
                    <a:pt x="270" y="146"/>
                    <a:pt x="270" y="146"/>
                    <a:pt x="270" y="146"/>
                  </a:cubicBezTo>
                  <a:cubicBezTo>
                    <a:pt x="271" y="146"/>
                    <a:pt x="271" y="146"/>
                    <a:pt x="271" y="146"/>
                  </a:cubicBezTo>
                  <a:cubicBezTo>
                    <a:pt x="271" y="146"/>
                    <a:pt x="271" y="146"/>
                    <a:pt x="271" y="146"/>
                  </a:cubicBezTo>
                  <a:cubicBezTo>
                    <a:pt x="272" y="146"/>
                    <a:pt x="272" y="146"/>
                    <a:pt x="272" y="146"/>
                  </a:cubicBezTo>
                  <a:cubicBezTo>
                    <a:pt x="272" y="146"/>
                    <a:pt x="272" y="146"/>
                    <a:pt x="272" y="146"/>
                  </a:cubicBezTo>
                  <a:cubicBezTo>
                    <a:pt x="272" y="146"/>
                    <a:pt x="272" y="146"/>
                    <a:pt x="272" y="146"/>
                  </a:cubicBezTo>
                  <a:cubicBezTo>
                    <a:pt x="271" y="147"/>
                    <a:pt x="271" y="147"/>
                    <a:pt x="271" y="147"/>
                  </a:cubicBezTo>
                  <a:cubicBezTo>
                    <a:pt x="270" y="147"/>
                    <a:pt x="270" y="147"/>
                    <a:pt x="270" y="147"/>
                  </a:cubicBezTo>
                  <a:cubicBezTo>
                    <a:pt x="270" y="147"/>
                    <a:pt x="270" y="147"/>
                    <a:pt x="270" y="147"/>
                  </a:cubicBezTo>
                  <a:cubicBezTo>
                    <a:pt x="269" y="147"/>
                    <a:pt x="269" y="147"/>
                    <a:pt x="269" y="147"/>
                  </a:cubicBezTo>
                  <a:close/>
                  <a:moveTo>
                    <a:pt x="266" y="152"/>
                  </a:moveTo>
                  <a:cubicBezTo>
                    <a:pt x="268" y="151"/>
                    <a:pt x="268" y="151"/>
                    <a:pt x="268" y="151"/>
                  </a:cubicBezTo>
                  <a:cubicBezTo>
                    <a:pt x="268" y="150"/>
                    <a:pt x="268" y="150"/>
                    <a:pt x="268" y="150"/>
                  </a:cubicBezTo>
                  <a:cubicBezTo>
                    <a:pt x="268" y="150"/>
                    <a:pt x="268" y="150"/>
                    <a:pt x="268" y="150"/>
                  </a:cubicBezTo>
                  <a:cubicBezTo>
                    <a:pt x="269" y="150"/>
                    <a:pt x="269" y="150"/>
                    <a:pt x="269" y="150"/>
                  </a:cubicBezTo>
                  <a:cubicBezTo>
                    <a:pt x="270" y="149"/>
                    <a:pt x="270" y="149"/>
                    <a:pt x="270" y="149"/>
                  </a:cubicBezTo>
                  <a:cubicBezTo>
                    <a:pt x="270" y="148"/>
                    <a:pt x="270" y="148"/>
                    <a:pt x="270" y="148"/>
                  </a:cubicBezTo>
                  <a:cubicBezTo>
                    <a:pt x="269" y="148"/>
                    <a:pt x="269" y="148"/>
                    <a:pt x="269" y="148"/>
                  </a:cubicBezTo>
                  <a:cubicBezTo>
                    <a:pt x="269" y="148"/>
                    <a:pt x="269" y="148"/>
                    <a:pt x="269" y="148"/>
                  </a:cubicBezTo>
                  <a:cubicBezTo>
                    <a:pt x="269" y="149"/>
                    <a:pt x="269" y="149"/>
                    <a:pt x="269" y="149"/>
                  </a:cubicBezTo>
                  <a:cubicBezTo>
                    <a:pt x="268" y="149"/>
                    <a:pt x="268" y="149"/>
                    <a:pt x="268" y="149"/>
                  </a:cubicBezTo>
                  <a:cubicBezTo>
                    <a:pt x="267" y="150"/>
                    <a:pt x="267" y="150"/>
                    <a:pt x="267" y="150"/>
                  </a:cubicBezTo>
                  <a:cubicBezTo>
                    <a:pt x="267" y="150"/>
                    <a:pt x="267" y="150"/>
                    <a:pt x="267" y="150"/>
                  </a:cubicBezTo>
                  <a:cubicBezTo>
                    <a:pt x="266" y="150"/>
                    <a:pt x="266" y="150"/>
                    <a:pt x="266" y="150"/>
                  </a:cubicBezTo>
                  <a:cubicBezTo>
                    <a:pt x="265" y="150"/>
                    <a:pt x="265" y="150"/>
                    <a:pt x="265" y="150"/>
                  </a:cubicBezTo>
                  <a:cubicBezTo>
                    <a:pt x="265" y="151"/>
                    <a:pt x="265" y="151"/>
                    <a:pt x="265" y="151"/>
                  </a:cubicBezTo>
                  <a:cubicBezTo>
                    <a:pt x="264" y="151"/>
                    <a:pt x="264" y="151"/>
                    <a:pt x="264" y="151"/>
                  </a:cubicBezTo>
                  <a:cubicBezTo>
                    <a:pt x="264" y="152"/>
                    <a:pt x="264" y="152"/>
                    <a:pt x="264" y="152"/>
                  </a:cubicBezTo>
                  <a:cubicBezTo>
                    <a:pt x="265" y="152"/>
                    <a:pt x="265" y="152"/>
                    <a:pt x="265" y="152"/>
                  </a:cubicBezTo>
                  <a:cubicBezTo>
                    <a:pt x="265" y="152"/>
                    <a:pt x="265" y="152"/>
                    <a:pt x="265" y="152"/>
                  </a:cubicBezTo>
                  <a:cubicBezTo>
                    <a:pt x="266" y="152"/>
                    <a:pt x="266" y="152"/>
                    <a:pt x="266" y="152"/>
                  </a:cubicBezTo>
                  <a:close/>
                  <a:moveTo>
                    <a:pt x="273" y="152"/>
                  </a:moveTo>
                  <a:cubicBezTo>
                    <a:pt x="273" y="150"/>
                    <a:pt x="273" y="150"/>
                    <a:pt x="273" y="150"/>
                  </a:cubicBezTo>
                  <a:cubicBezTo>
                    <a:pt x="273" y="150"/>
                    <a:pt x="273" y="150"/>
                    <a:pt x="273" y="150"/>
                  </a:cubicBezTo>
                  <a:cubicBezTo>
                    <a:pt x="274" y="149"/>
                    <a:pt x="274" y="149"/>
                    <a:pt x="274" y="149"/>
                  </a:cubicBezTo>
                  <a:cubicBezTo>
                    <a:pt x="274" y="149"/>
                    <a:pt x="274" y="149"/>
                    <a:pt x="274" y="149"/>
                  </a:cubicBezTo>
                  <a:cubicBezTo>
                    <a:pt x="275" y="149"/>
                    <a:pt x="275" y="149"/>
                    <a:pt x="275" y="149"/>
                  </a:cubicBezTo>
                  <a:cubicBezTo>
                    <a:pt x="275" y="150"/>
                    <a:pt x="275" y="150"/>
                    <a:pt x="275" y="150"/>
                  </a:cubicBezTo>
                  <a:cubicBezTo>
                    <a:pt x="275" y="151"/>
                    <a:pt x="275" y="151"/>
                    <a:pt x="275" y="151"/>
                  </a:cubicBezTo>
                  <a:cubicBezTo>
                    <a:pt x="274" y="151"/>
                    <a:pt x="274" y="151"/>
                    <a:pt x="274" y="151"/>
                  </a:cubicBezTo>
                  <a:cubicBezTo>
                    <a:pt x="274" y="152"/>
                    <a:pt x="274" y="152"/>
                    <a:pt x="274" y="152"/>
                  </a:cubicBezTo>
                  <a:cubicBezTo>
                    <a:pt x="273" y="152"/>
                    <a:pt x="273" y="152"/>
                    <a:pt x="273" y="152"/>
                  </a:cubicBezTo>
                  <a:close/>
                  <a:moveTo>
                    <a:pt x="279" y="158"/>
                  </a:moveTo>
                  <a:cubicBezTo>
                    <a:pt x="279" y="157"/>
                    <a:pt x="279" y="157"/>
                    <a:pt x="279" y="157"/>
                  </a:cubicBezTo>
                  <a:cubicBezTo>
                    <a:pt x="279" y="156"/>
                    <a:pt x="279" y="156"/>
                    <a:pt x="279" y="156"/>
                  </a:cubicBezTo>
                  <a:cubicBezTo>
                    <a:pt x="278" y="155"/>
                    <a:pt x="278" y="155"/>
                    <a:pt x="278" y="155"/>
                  </a:cubicBezTo>
                  <a:cubicBezTo>
                    <a:pt x="278" y="155"/>
                    <a:pt x="278" y="155"/>
                    <a:pt x="278" y="155"/>
                  </a:cubicBezTo>
                  <a:cubicBezTo>
                    <a:pt x="278" y="156"/>
                    <a:pt x="278" y="156"/>
                    <a:pt x="278" y="156"/>
                  </a:cubicBezTo>
                  <a:cubicBezTo>
                    <a:pt x="278" y="157"/>
                    <a:pt x="278" y="157"/>
                    <a:pt x="278" y="157"/>
                  </a:cubicBezTo>
                  <a:cubicBezTo>
                    <a:pt x="278" y="158"/>
                    <a:pt x="278" y="158"/>
                    <a:pt x="278" y="158"/>
                  </a:cubicBezTo>
                  <a:cubicBezTo>
                    <a:pt x="278" y="158"/>
                    <a:pt x="278" y="158"/>
                    <a:pt x="278" y="158"/>
                  </a:cubicBezTo>
                  <a:cubicBezTo>
                    <a:pt x="278" y="158"/>
                    <a:pt x="278" y="158"/>
                    <a:pt x="278" y="158"/>
                  </a:cubicBezTo>
                  <a:cubicBezTo>
                    <a:pt x="279" y="158"/>
                    <a:pt x="279" y="158"/>
                    <a:pt x="279" y="158"/>
                  </a:cubicBezTo>
                  <a:cubicBezTo>
                    <a:pt x="279" y="158"/>
                    <a:pt x="279" y="158"/>
                    <a:pt x="279" y="158"/>
                  </a:cubicBezTo>
                  <a:close/>
                  <a:moveTo>
                    <a:pt x="280" y="157"/>
                  </a:moveTo>
                  <a:cubicBezTo>
                    <a:pt x="279" y="157"/>
                    <a:pt x="279" y="157"/>
                    <a:pt x="279" y="157"/>
                  </a:cubicBezTo>
                  <a:cubicBezTo>
                    <a:pt x="280" y="156"/>
                    <a:pt x="280" y="156"/>
                    <a:pt x="280" y="156"/>
                  </a:cubicBezTo>
                  <a:cubicBezTo>
                    <a:pt x="280" y="157"/>
                    <a:pt x="280" y="157"/>
                    <a:pt x="280" y="157"/>
                  </a:cubicBezTo>
                  <a:cubicBezTo>
                    <a:pt x="280" y="157"/>
                    <a:pt x="280" y="157"/>
                    <a:pt x="280" y="157"/>
                  </a:cubicBezTo>
                  <a:cubicBezTo>
                    <a:pt x="280" y="158"/>
                    <a:pt x="280" y="158"/>
                    <a:pt x="280" y="158"/>
                  </a:cubicBezTo>
                  <a:cubicBezTo>
                    <a:pt x="280" y="157"/>
                    <a:pt x="280" y="157"/>
                    <a:pt x="280" y="157"/>
                  </a:cubicBezTo>
                  <a:close/>
                  <a:moveTo>
                    <a:pt x="281" y="159"/>
                  </a:moveTo>
                  <a:cubicBezTo>
                    <a:pt x="280" y="159"/>
                    <a:pt x="280" y="159"/>
                    <a:pt x="280" y="159"/>
                  </a:cubicBezTo>
                  <a:cubicBezTo>
                    <a:pt x="281" y="158"/>
                    <a:pt x="281" y="158"/>
                    <a:pt x="281" y="158"/>
                  </a:cubicBezTo>
                  <a:cubicBezTo>
                    <a:pt x="281" y="158"/>
                    <a:pt x="281" y="158"/>
                    <a:pt x="281" y="158"/>
                  </a:cubicBezTo>
                  <a:cubicBezTo>
                    <a:pt x="281" y="159"/>
                    <a:pt x="281" y="159"/>
                    <a:pt x="281" y="159"/>
                  </a:cubicBezTo>
                  <a:cubicBezTo>
                    <a:pt x="281" y="159"/>
                    <a:pt x="281" y="159"/>
                    <a:pt x="281" y="159"/>
                  </a:cubicBezTo>
                  <a:close/>
                  <a:moveTo>
                    <a:pt x="278" y="161"/>
                  </a:moveTo>
                  <a:cubicBezTo>
                    <a:pt x="278" y="161"/>
                    <a:pt x="278" y="161"/>
                    <a:pt x="278" y="161"/>
                  </a:cubicBezTo>
                  <a:cubicBezTo>
                    <a:pt x="278" y="162"/>
                    <a:pt x="278" y="162"/>
                    <a:pt x="278" y="162"/>
                  </a:cubicBezTo>
                  <a:cubicBezTo>
                    <a:pt x="278" y="163"/>
                    <a:pt x="278" y="163"/>
                    <a:pt x="278" y="163"/>
                  </a:cubicBezTo>
                  <a:cubicBezTo>
                    <a:pt x="278" y="163"/>
                    <a:pt x="278" y="163"/>
                    <a:pt x="278" y="163"/>
                  </a:cubicBezTo>
                  <a:cubicBezTo>
                    <a:pt x="279" y="163"/>
                    <a:pt x="279" y="163"/>
                    <a:pt x="279" y="163"/>
                  </a:cubicBezTo>
                  <a:cubicBezTo>
                    <a:pt x="280" y="163"/>
                    <a:pt x="280" y="163"/>
                    <a:pt x="280" y="163"/>
                  </a:cubicBezTo>
                  <a:cubicBezTo>
                    <a:pt x="280" y="163"/>
                    <a:pt x="280" y="163"/>
                    <a:pt x="280" y="163"/>
                  </a:cubicBezTo>
                  <a:cubicBezTo>
                    <a:pt x="281" y="163"/>
                    <a:pt x="281" y="163"/>
                    <a:pt x="281" y="163"/>
                  </a:cubicBezTo>
                  <a:cubicBezTo>
                    <a:pt x="282" y="163"/>
                    <a:pt x="282" y="163"/>
                    <a:pt x="282" y="163"/>
                  </a:cubicBezTo>
                  <a:cubicBezTo>
                    <a:pt x="282" y="163"/>
                    <a:pt x="282" y="163"/>
                    <a:pt x="282" y="163"/>
                  </a:cubicBezTo>
                  <a:cubicBezTo>
                    <a:pt x="282" y="162"/>
                    <a:pt x="282" y="162"/>
                    <a:pt x="282" y="162"/>
                  </a:cubicBezTo>
                  <a:cubicBezTo>
                    <a:pt x="282" y="162"/>
                    <a:pt x="282" y="162"/>
                    <a:pt x="282" y="162"/>
                  </a:cubicBezTo>
                  <a:cubicBezTo>
                    <a:pt x="281" y="161"/>
                    <a:pt x="281" y="161"/>
                    <a:pt x="281" y="161"/>
                  </a:cubicBezTo>
                  <a:cubicBezTo>
                    <a:pt x="281" y="161"/>
                    <a:pt x="281" y="161"/>
                    <a:pt x="281" y="161"/>
                  </a:cubicBezTo>
                  <a:cubicBezTo>
                    <a:pt x="280" y="161"/>
                    <a:pt x="280" y="161"/>
                    <a:pt x="280" y="161"/>
                  </a:cubicBezTo>
                  <a:cubicBezTo>
                    <a:pt x="280" y="161"/>
                    <a:pt x="280" y="161"/>
                    <a:pt x="280" y="161"/>
                  </a:cubicBezTo>
                  <a:cubicBezTo>
                    <a:pt x="280" y="161"/>
                    <a:pt x="280" y="161"/>
                    <a:pt x="280" y="161"/>
                  </a:cubicBezTo>
                  <a:cubicBezTo>
                    <a:pt x="280" y="160"/>
                    <a:pt x="280" y="160"/>
                    <a:pt x="280" y="160"/>
                  </a:cubicBezTo>
                  <a:cubicBezTo>
                    <a:pt x="279" y="160"/>
                    <a:pt x="279" y="160"/>
                    <a:pt x="279" y="160"/>
                  </a:cubicBezTo>
                  <a:cubicBezTo>
                    <a:pt x="279" y="161"/>
                    <a:pt x="279" y="161"/>
                    <a:pt x="279" y="161"/>
                  </a:cubicBezTo>
                  <a:cubicBezTo>
                    <a:pt x="278" y="161"/>
                    <a:pt x="278" y="161"/>
                    <a:pt x="278" y="161"/>
                  </a:cubicBezTo>
                  <a:cubicBezTo>
                    <a:pt x="278" y="161"/>
                    <a:pt x="278" y="161"/>
                    <a:pt x="278" y="161"/>
                  </a:cubicBezTo>
                  <a:close/>
                  <a:moveTo>
                    <a:pt x="255" y="190"/>
                  </a:moveTo>
                  <a:cubicBezTo>
                    <a:pt x="256" y="190"/>
                    <a:pt x="256" y="190"/>
                    <a:pt x="256" y="190"/>
                  </a:cubicBezTo>
                  <a:cubicBezTo>
                    <a:pt x="256" y="190"/>
                    <a:pt x="256" y="190"/>
                    <a:pt x="256" y="190"/>
                  </a:cubicBezTo>
                  <a:cubicBezTo>
                    <a:pt x="256" y="190"/>
                    <a:pt x="256" y="190"/>
                    <a:pt x="256" y="190"/>
                  </a:cubicBezTo>
                  <a:cubicBezTo>
                    <a:pt x="255" y="190"/>
                    <a:pt x="255" y="190"/>
                    <a:pt x="255" y="190"/>
                  </a:cubicBezTo>
                  <a:cubicBezTo>
                    <a:pt x="255" y="190"/>
                    <a:pt x="255" y="190"/>
                    <a:pt x="255" y="190"/>
                  </a:cubicBezTo>
                  <a:close/>
                  <a:moveTo>
                    <a:pt x="242" y="171"/>
                  </a:moveTo>
                  <a:cubicBezTo>
                    <a:pt x="242" y="171"/>
                    <a:pt x="242" y="171"/>
                    <a:pt x="242" y="171"/>
                  </a:cubicBezTo>
                  <a:cubicBezTo>
                    <a:pt x="243" y="171"/>
                    <a:pt x="243" y="171"/>
                    <a:pt x="243" y="171"/>
                  </a:cubicBezTo>
                  <a:cubicBezTo>
                    <a:pt x="243" y="171"/>
                    <a:pt x="243" y="171"/>
                    <a:pt x="243" y="171"/>
                  </a:cubicBezTo>
                  <a:cubicBezTo>
                    <a:pt x="242" y="171"/>
                    <a:pt x="242" y="171"/>
                    <a:pt x="242" y="171"/>
                  </a:cubicBezTo>
                  <a:cubicBezTo>
                    <a:pt x="242" y="171"/>
                    <a:pt x="242" y="171"/>
                    <a:pt x="242" y="171"/>
                  </a:cubicBezTo>
                  <a:cubicBezTo>
                    <a:pt x="242" y="171"/>
                    <a:pt x="242" y="171"/>
                    <a:pt x="242" y="171"/>
                  </a:cubicBezTo>
                  <a:close/>
                  <a:moveTo>
                    <a:pt x="239" y="175"/>
                  </a:moveTo>
                  <a:cubicBezTo>
                    <a:pt x="239" y="175"/>
                    <a:pt x="239" y="175"/>
                    <a:pt x="239" y="175"/>
                  </a:cubicBezTo>
                  <a:cubicBezTo>
                    <a:pt x="238" y="174"/>
                    <a:pt x="238" y="174"/>
                    <a:pt x="238" y="174"/>
                  </a:cubicBezTo>
                  <a:cubicBezTo>
                    <a:pt x="237" y="174"/>
                    <a:pt x="237" y="174"/>
                    <a:pt x="237" y="174"/>
                  </a:cubicBezTo>
                  <a:cubicBezTo>
                    <a:pt x="238" y="173"/>
                    <a:pt x="238" y="173"/>
                    <a:pt x="238" y="173"/>
                  </a:cubicBezTo>
                  <a:cubicBezTo>
                    <a:pt x="237" y="173"/>
                    <a:pt x="237" y="173"/>
                    <a:pt x="237" y="173"/>
                  </a:cubicBezTo>
                  <a:cubicBezTo>
                    <a:pt x="237" y="172"/>
                    <a:pt x="237" y="172"/>
                    <a:pt x="237" y="172"/>
                  </a:cubicBezTo>
                  <a:cubicBezTo>
                    <a:pt x="237" y="171"/>
                    <a:pt x="237" y="171"/>
                    <a:pt x="237" y="171"/>
                  </a:cubicBezTo>
                  <a:cubicBezTo>
                    <a:pt x="237" y="171"/>
                    <a:pt x="237" y="171"/>
                    <a:pt x="237" y="171"/>
                  </a:cubicBezTo>
                  <a:cubicBezTo>
                    <a:pt x="237" y="172"/>
                    <a:pt x="237" y="172"/>
                    <a:pt x="237" y="172"/>
                  </a:cubicBezTo>
                  <a:cubicBezTo>
                    <a:pt x="238" y="172"/>
                    <a:pt x="238" y="172"/>
                    <a:pt x="238" y="172"/>
                  </a:cubicBezTo>
                  <a:cubicBezTo>
                    <a:pt x="238" y="172"/>
                    <a:pt x="238" y="172"/>
                    <a:pt x="238" y="172"/>
                  </a:cubicBezTo>
                  <a:cubicBezTo>
                    <a:pt x="239" y="173"/>
                    <a:pt x="239" y="173"/>
                    <a:pt x="239" y="173"/>
                  </a:cubicBezTo>
                  <a:cubicBezTo>
                    <a:pt x="239" y="174"/>
                    <a:pt x="239" y="174"/>
                    <a:pt x="239" y="174"/>
                  </a:cubicBezTo>
                  <a:cubicBezTo>
                    <a:pt x="240" y="174"/>
                    <a:pt x="240" y="174"/>
                    <a:pt x="240" y="174"/>
                  </a:cubicBezTo>
                  <a:cubicBezTo>
                    <a:pt x="240" y="174"/>
                    <a:pt x="240" y="174"/>
                    <a:pt x="240" y="174"/>
                  </a:cubicBezTo>
                  <a:cubicBezTo>
                    <a:pt x="240" y="175"/>
                    <a:pt x="240" y="175"/>
                    <a:pt x="240" y="175"/>
                  </a:cubicBezTo>
                  <a:cubicBezTo>
                    <a:pt x="239" y="175"/>
                    <a:pt x="239" y="175"/>
                    <a:pt x="239" y="175"/>
                  </a:cubicBezTo>
                  <a:cubicBezTo>
                    <a:pt x="239" y="175"/>
                    <a:pt x="239" y="175"/>
                    <a:pt x="239" y="175"/>
                  </a:cubicBezTo>
                  <a:close/>
                  <a:moveTo>
                    <a:pt x="234" y="175"/>
                  </a:moveTo>
                  <a:cubicBezTo>
                    <a:pt x="234" y="174"/>
                    <a:pt x="234" y="174"/>
                    <a:pt x="234" y="174"/>
                  </a:cubicBezTo>
                  <a:cubicBezTo>
                    <a:pt x="234" y="174"/>
                    <a:pt x="234" y="174"/>
                    <a:pt x="234" y="174"/>
                  </a:cubicBezTo>
                  <a:cubicBezTo>
                    <a:pt x="234" y="173"/>
                    <a:pt x="234" y="173"/>
                    <a:pt x="234" y="173"/>
                  </a:cubicBezTo>
                  <a:cubicBezTo>
                    <a:pt x="234" y="172"/>
                    <a:pt x="234" y="172"/>
                    <a:pt x="234" y="172"/>
                  </a:cubicBezTo>
                  <a:cubicBezTo>
                    <a:pt x="234" y="171"/>
                    <a:pt x="234" y="171"/>
                    <a:pt x="234" y="171"/>
                  </a:cubicBezTo>
                  <a:cubicBezTo>
                    <a:pt x="234" y="171"/>
                    <a:pt x="234" y="171"/>
                    <a:pt x="234" y="171"/>
                  </a:cubicBezTo>
                  <a:cubicBezTo>
                    <a:pt x="235" y="172"/>
                    <a:pt x="235" y="172"/>
                    <a:pt x="235" y="172"/>
                  </a:cubicBezTo>
                  <a:cubicBezTo>
                    <a:pt x="234" y="172"/>
                    <a:pt x="234" y="172"/>
                    <a:pt x="234" y="172"/>
                  </a:cubicBezTo>
                  <a:cubicBezTo>
                    <a:pt x="234" y="173"/>
                    <a:pt x="234" y="173"/>
                    <a:pt x="234" y="173"/>
                  </a:cubicBezTo>
                  <a:cubicBezTo>
                    <a:pt x="235" y="173"/>
                    <a:pt x="235" y="173"/>
                    <a:pt x="235" y="173"/>
                  </a:cubicBezTo>
                  <a:cubicBezTo>
                    <a:pt x="234" y="175"/>
                    <a:pt x="234" y="175"/>
                    <a:pt x="234" y="175"/>
                  </a:cubicBezTo>
                  <a:cubicBezTo>
                    <a:pt x="234" y="175"/>
                    <a:pt x="234" y="175"/>
                    <a:pt x="234" y="175"/>
                  </a:cubicBezTo>
                  <a:close/>
                  <a:moveTo>
                    <a:pt x="233" y="156"/>
                  </a:moveTo>
                  <a:cubicBezTo>
                    <a:pt x="233" y="157"/>
                    <a:pt x="233" y="157"/>
                    <a:pt x="233" y="157"/>
                  </a:cubicBezTo>
                  <a:cubicBezTo>
                    <a:pt x="233" y="157"/>
                    <a:pt x="233" y="157"/>
                    <a:pt x="233" y="157"/>
                  </a:cubicBezTo>
                  <a:cubicBezTo>
                    <a:pt x="234" y="157"/>
                    <a:pt x="234" y="157"/>
                    <a:pt x="234" y="157"/>
                  </a:cubicBezTo>
                  <a:cubicBezTo>
                    <a:pt x="235" y="156"/>
                    <a:pt x="235" y="156"/>
                    <a:pt x="235" y="156"/>
                  </a:cubicBezTo>
                  <a:cubicBezTo>
                    <a:pt x="235" y="156"/>
                    <a:pt x="235" y="156"/>
                    <a:pt x="235" y="156"/>
                  </a:cubicBezTo>
                  <a:cubicBezTo>
                    <a:pt x="234" y="156"/>
                    <a:pt x="234" y="156"/>
                    <a:pt x="234" y="156"/>
                  </a:cubicBezTo>
                  <a:cubicBezTo>
                    <a:pt x="233" y="156"/>
                    <a:pt x="233" y="156"/>
                    <a:pt x="233" y="156"/>
                  </a:cubicBezTo>
                  <a:close/>
                  <a:moveTo>
                    <a:pt x="233" y="156"/>
                  </a:moveTo>
                  <a:cubicBezTo>
                    <a:pt x="234" y="155"/>
                    <a:pt x="234" y="155"/>
                    <a:pt x="234" y="155"/>
                  </a:cubicBezTo>
                  <a:cubicBezTo>
                    <a:pt x="234" y="154"/>
                    <a:pt x="234" y="154"/>
                    <a:pt x="234" y="154"/>
                  </a:cubicBezTo>
                  <a:cubicBezTo>
                    <a:pt x="235" y="153"/>
                    <a:pt x="235" y="153"/>
                    <a:pt x="235" y="153"/>
                  </a:cubicBezTo>
                  <a:cubicBezTo>
                    <a:pt x="235" y="153"/>
                    <a:pt x="235" y="153"/>
                    <a:pt x="235" y="153"/>
                  </a:cubicBezTo>
                  <a:cubicBezTo>
                    <a:pt x="236" y="153"/>
                    <a:pt x="236" y="153"/>
                    <a:pt x="236" y="153"/>
                  </a:cubicBezTo>
                  <a:cubicBezTo>
                    <a:pt x="236" y="154"/>
                    <a:pt x="236" y="154"/>
                    <a:pt x="236" y="154"/>
                  </a:cubicBezTo>
                  <a:cubicBezTo>
                    <a:pt x="235" y="155"/>
                    <a:pt x="235" y="155"/>
                    <a:pt x="235" y="155"/>
                  </a:cubicBezTo>
                  <a:cubicBezTo>
                    <a:pt x="235" y="155"/>
                    <a:pt x="235" y="155"/>
                    <a:pt x="235" y="155"/>
                  </a:cubicBezTo>
                  <a:cubicBezTo>
                    <a:pt x="235" y="156"/>
                    <a:pt x="235" y="156"/>
                    <a:pt x="235" y="156"/>
                  </a:cubicBezTo>
                  <a:cubicBezTo>
                    <a:pt x="233" y="156"/>
                    <a:pt x="233" y="156"/>
                    <a:pt x="233" y="156"/>
                  </a:cubicBezTo>
                  <a:close/>
                  <a:moveTo>
                    <a:pt x="191" y="148"/>
                  </a:moveTo>
                  <a:cubicBezTo>
                    <a:pt x="191" y="147"/>
                    <a:pt x="191" y="147"/>
                    <a:pt x="191" y="147"/>
                  </a:cubicBezTo>
                  <a:cubicBezTo>
                    <a:pt x="191" y="147"/>
                    <a:pt x="191" y="147"/>
                    <a:pt x="191" y="147"/>
                  </a:cubicBezTo>
                  <a:cubicBezTo>
                    <a:pt x="191" y="147"/>
                    <a:pt x="191" y="147"/>
                    <a:pt x="191" y="147"/>
                  </a:cubicBezTo>
                  <a:cubicBezTo>
                    <a:pt x="191" y="147"/>
                    <a:pt x="191" y="147"/>
                    <a:pt x="191" y="147"/>
                  </a:cubicBezTo>
                  <a:cubicBezTo>
                    <a:pt x="191" y="148"/>
                    <a:pt x="191" y="148"/>
                    <a:pt x="191" y="148"/>
                  </a:cubicBezTo>
                  <a:close/>
                  <a:moveTo>
                    <a:pt x="155" y="138"/>
                  </a:moveTo>
                  <a:cubicBezTo>
                    <a:pt x="155" y="138"/>
                    <a:pt x="155" y="138"/>
                    <a:pt x="155" y="138"/>
                  </a:cubicBezTo>
                  <a:cubicBezTo>
                    <a:pt x="156" y="138"/>
                    <a:pt x="156" y="138"/>
                    <a:pt x="156" y="138"/>
                  </a:cubicBezTo>
                  <a:cubicBezTo>
                    <a:pt x="155" y="138"/>
                    <a:pt x="155" y="138"/>
                    <a:pt x="155" y="138"/>
                  </a:cubicBezTo>
                  <a:cubicBezTo>
                    <a:pt x="155" y="138"/>
                    <a:pt x="155" y="138"/>
                    <a:pt x="155" y="138"/>
                  </a:cubicBezTo>
                  <a:close/>
                  <a:moveTo>
                    <a:pt x="152" y="140"/>
                  </a:moveTo>
                  <a:cubicBezTo>
                    <a:pt x="153" y="140"/>
                    <a:pt x="153" y="140"/>
                    <a:pt x="153" y="140"/>
                  </a:cubicBezTo>
                  <a:cubicBezTo>
                    <a:pt x="152" y="139"/>
                    <a:pt x="152" y="139"/>
                    <a:pt x="152" y="139"/>
                  </a:cubicBezTo>
                  <a:cubicBezTo>
                    <a:pt x="152" y="139"/>
                    <a:pt x="152" y="139"/>
                    <a:pt x="152" y="139"/>
                  </a:cubicBezTo>
                  <a:cubicBezTo>
                    <a:pt x="152" y="140"/>
                    <a:pt x="152" y="140"/>
                    <a:pt x="152" y="140"/>
                  </a:cubicBezTo>
                  <a:close/>
                  <a:moveTo>
                    <a:pt x="153" y="142"/>
                  </a:moveTo>
                  <a:cubicBezTo>
                    <a:pt x="153" y="142"/>
                    <a:pt x="153" y="142"/>
                    <a:pt x="153" y="142"/>
                  </a:cubicBezTo>
                  <a:cubicBezTo>
                    <a:pt x="153" y="142"/>
                    <a:pt x="153" y="142"/>
                    <a:pt x="153" y="142"/>
                  </a:cubicBezTo>
                  <a:cubicBezTo>
                    <a:pt x="153" y="142"/>
                    <a:pt x="153" y="142"/>
                    <a:pt x="153" y="142"/>
                  </a:cubicBezTo>
                  <a:cubicBezTo>
                    <a:pt x="153" y="142"/>
                    <a:pt x="153" y="142"/>
                    <a:pt x="153" y="142"/>
                  </a:cubicBezTo>
                  <a:close/>
                  <a:moveTo>
                    <a:pt x="153" y="143"/>
                  </a:moveTo>
                  <a:cubicBezTo>
                    <a:pt x="152" y="142"/>
                    <a:pt x="152" y="142"/>
                    <a:pt x="152" y="142"/>
                  </a:cubicBezTo>
                  <a:cubicBezTo>
                    <a:pt x="152" y="142"/>
                    <a:pt x="152" y="142"/>
                    <a:pt x="152" y="142"/>
                  </a:cubicBezTo>
                  <a:cubicBezTo>
                    <a:pt x="152" y="143"/>
                    <a:pt x="152" y="143"/>
                    <a:pt x="152" y="143"/>
                  </a:cubicBezTo>
                  <a:cubicBezTo>
                    <a:pt x="153" y="143"/>
                    <a:pt x="153" y="143"/>
                    <a:pt x="153" y="143"/>
                  </a:cubicBezTo>
                  <a:close/>
                  <a:moveTo>
                    <a:pt x="154" y="145"/>
                  </a:moveTo>
                  <a:cubicBezTo>
                    <a:pt x="155" y="146"/>
                    <a:pt x="155" y="146"/>
                    <a:pt x="155" y="146"/>
                  </a:cubicBezTo>
                  <a:cubicBezTo>
                    <a:pt x="155" y="146"/>
                    <a:pt x="155" y="146"/>
                    <a:pt x="155" y="146"/>
                  </a:cubicBezTo>
                  <a:cubicBezTo>
                    <a:pt x="156" y="145"/>
                    <a:pt x="156" y="145"/>
                    <a:pt x="156" y="145"/>
                  </a:cubicBezTo>
                  <a:cubicBezTo>
                    <a:pt x="155" y="145"/>
                    <a:pt x="155" y="145"/>
                    <a:pt x="155" y="145"/>
                  </a:cubicBezTo>
                  <a:cubicBezTo>
                    <a:pt x="156" y="144"/>
                    <a:pt x="156" y="144"/>
                    <a:pt x="156" y="144"/>
                  </a:cubicBezTo>
                  <a:cubicBezTo>
                    <a:pt x="155" y="144"/>
                    <a:pt x="155" y="144"/>
                    <a:pt x="155" y="144"/>
                  </a:cubicBezTo>
                  <a:cubicBezTo>
                    <a:pt x="155" y="145"/>
                    <a:pt x="155" y="145"/>
                    <a:pt x="155" y="145"/>
                  </a:cubicBezTo>
                  <a:cubicBezTo>
                    <a:pt x="155" y="145"/>
                    <a:pt x="155" y="145"/>
                    <a:pt x="155" y="145"/>
                  </a:cubicBezTo>
                  <a:cubicBezTo>
                    <a:pt x="154" y="145"/>
                    <a:pt x="154" y="145"/>
                    <a:pt x="154" y="145"/>
                  </a:cubicBezTo>
                  <a:close/>
                  <a:moveTo>
                    <a:pt x="153" y="149"/>
                  </a:moveTo>
                  <a:cubicBezTo>
                    <a:pt x="153" y="148"/>
                    <a:pt x="153" y="148"/>
                    <a:pt x="153" y="148"/>
                  </a:cubicBezTo>
                  <a:cubicBezTo>
                    <a:pt x="153" y="148"/>
                    <a:pt x="153" y="148"/>
                    <a:pt x="153" y="148"/>
                  </a:cubicBezTo>
                  <a:cubicBezTo>
                    <a:pt x="153" y="147"/>
                    <a:pt x="153" y="147"/>
                    <a:pt x="153" y="147"/>
                  </a:cubicBezTo>
                  <a:cubicBezTo>
                    <a:pt x="154" y="146"/>
                    <a:pt x="154" y="146"/>
                    <a:pt x="154" y="146"/>
                  </a:cubicBezTo>
                  <a:cubicBezTo>
                    <a:pt x="154" y="147"/>
                    <a:pt x="154" y="147"/>
                    <a:pt x="154" y="147"/>
                  </a:cubicBezTo>
                  <a:cubicBezTo>
                    <a:pt x="154" y="147"/>
                    <a:pt x="154" y="147"/>
                    <a:pt x="154" y="147"/>
                  </a:cubicBezTo>
                  <a:cubicBezTo>
                    <a:pt x="154" y="148"/>
                    <a:pt x="154" y="148"/>
                    <a:pt x="154" y="148"/>
                  </a:cubicBezTo>
                  <a:cubicBezTo>
                    <a:pt x="154" y="148"/>
                    <a:pt x="154" y="148"/>
                    <a:pt x="154" y="148"/>
                  </a:cubicBezTo>
                  <a:cubicBezTo>
                    <a:pt x="154" y="149"/>
                    <a:pt x="154" y="149"/>
                    <a:pt x="154" y="149"/>
                  </a:cubicBezTo>
                  <a:cubicBezTo>
                    <a:pt x="154" y="149"/>
                    <a:pt x="154" y="149"/>
                    <a:pt x="154" y="149"/>
                  </a:cubicBezTo>
                  <a:cubicBezTo>
                    <a:pt x="154" y="149"/>
                    <a:pt x="154" y="149"/>
                    <a:pt x="154" y="149"/>
                  </a:cubicBezTo>
                  <a:cubicBezTo>
                    <a:pt x="153" y="149"/>
                    <a:pt x="153" y="149"/>
                    <a:pt x="153" y="149"/>
                  </a:cubicBezTo>
                  <a:close/>
                  <a:moveTo>
                    <a:pt x="186" y="131"/>
                  </a:moveTo>
                  <a:cubicBezTo>
                    <a:pt x="186" y="131"/>
                    <a:pt x="186" y="131"/>
                    <a:pt x="186" y="131"/>
                  </a:cubicBezTo>
                  <a:cubicBezTo>
                    <a:pt x="186" y="131"/>
                    <a:pt x="186" y="131"/>
                    <a:pt x="186" y="131"/>
                  </a:cubicBezTo>
                  <a:cubicBezTo>
                    <a:pt x="187" y="131"/>
                    <a:pt x="187" y="131"/>
                    <a:pt x="187" y="131"/>
                  </a:cubicBezTo>
                  <a:cubicBezTo>
                    <a:pt x="186" y="131"/>
                    <a:pt x="186" y="131"/>
                    <a:pt x="186" y="131"/>
                  </a:cubicBezTo>
                  <a:cubicBezTo>
                    <a:pt x="186" y="131"/>
                    <a:pt x="186" y="131"/>
                    <a:pt x="186" y="131"/>
                  </a:cubicBezTo>
                  <a:close/>
                  <a:moveTo>
                    <a:pt x="197" y="125"/>
                  </a:moveTo>
                  <a:cubicBezTo>
                    <a:pt x="197" y="124"/>
                    <a:pt x="197" y="124"/>
                    <a:pt x="197" y="124"/>
                  </a:cubicBezTo>
                  <a:cubicBezTo>
                    <a:pt x="197" y="124"/>
                    <a:pt x="197" y="124"/>
                    <a:pt x="197" y="124"/>
                  </a:cubicBezTo>
                  <a:cubicBezTo>
                    <a:pt x="197" y="123"/>
                    <a:pt x="197" y="123"/>
                    <a:pt x="197" y="123"/>
                  </a:cubicBezTo>
                  <a:cubicBezTo>
                    <a:pt x="197" y="123"/>
                    <a:pt x="197" y="123"/>
                    <a:pt x="197" y="123"/>
                  </a:cubicBezTo>
                  <a:cubicBezTo>
                    <a:pt x="198" y="123"/>
                    <a:pt x="198" y="123"/>
                    <a:pt x="198" y="123"/>
                  </a:cubicBezTo>
                  <a:cubicBezTo>
                    <a:pt x="198" y="123"/>
                    <a:pt x="198" y="123"/>
                    <a:pt x="198" y="123"/>
                  </a:cubicBezTo>
                  <a:cubicBezTo>
                    <a:pt x="198" y="124"/>
                    <a:pt x="198" y="124"/>
                    <a:pt x="198" y="124"/>
                  </a:cubicBezTo>
                  <a:cubicBezTo>
                    <a:pt x="198" y="124"/>
                    <a:pt x="198" y="124"/>
                    <a:pt x="198" y="124"/>
                  </a:cubicBezTo>
                  <a:cubicBezTo>
                    <a:pt x="197" y="125"/>
                    <a:pt x="197" y="125"/>
                    <a:pt x="197" y="125"/>
                  </a:cubicBezTo>
                  <a:cubicBezTo>
                    <a:pt x="197" y="125"/>
                    <a:pt x="197" y="125"/>
                    <a:pt x="197" y="125"/>
                  </a:cubicBezTo>
                  <a:close/>
                  <a:moveTo>
                    <a:pt x="185" y="137"/>
                  </a:moveTo>
                  <a:cubicBezTo>
                    <a:pt x="185" y="137"/>
                    <a:pt x="185" y="137"/>
                    <a:pt x="185" y="137"/>
                  </a:cubicBezTo>
                  <a:cubicBezTo>
                    <a:pt x="185" y="136"/>
                    <a:pt x="185" y="136"/>
                    <a:pt x="185" y="136"/>
                  </a:cubicBezTo>
                  <a:cubicBezTo>
                    <a:pt x="185" y="136"/>
                    <a:pt x="185" y="136"/>
                    <a:pt x="185" y="136"/>
                  </a:cubicBezTo>
                  <a:cubicBezTo>
                    <a:pt x="185" y="136"/>
                    <a:pt x="185" y="136"/>
                    <a:pt x="185" y="136"/>
                  </a:cubicBezTo>
                  <a:cubicBezTo>
                    <a:pt x="186" y="135"/>
                    <a:pt x="186" y="135"/>
                    <a:pt x="186" y="135"/>
                  </a:cubicBezTo>
                  <a:cubicBezTo>
                    <a:pt x="186" y="135"/>
                    <a:pt x="186" y="135"/>
                    <a:pt x="186" y="135"/>
                  </a:cubicBezTo>
                  <a:cubicBezTo>
                    <a:pt x="185" y="135"/>
                    <a:pt x="185" y="135"/>
                    <a:pt x="185" y="135"/>
                  </a:cubicBezTo>
                  <a:cubicBezTo>
                    <a:pt x="185" y="134"/>
                    <a:pt x="185" y="134"/>
                    <a:pt x="185" y="134"/>
                  </a:cubicBezTo>
                  <a:cubicBezTo>
                    <a:pt x="185" y="133"/>
                    <a:pt x="185" y="133"/>
                    <a:pt x="185" y="133"/>
                  </a:cubicBezTo>
                  <a:cubicBezTo>
                    <a:pt x="186" y="133"/>
                    <a:pt x="186" y="133"/>
                    <a:pt x="186" y="133"/>
                  </a:cubicBezTo>
                  <a:cubicBezTo>
                    <a:pt x="186" y="133"/>
                    <a:pt x="186" y="133"/>
                    <a:pt x="186" y="133"/>
                  </a:cubicBezTo>
                  <a:cubicBezTo>
                    <a:pt x="185" y="132"/>
                    <a:pt x="185" y="132"/>
                    <a:pt x="185" y="132"/>
                  </a:cubicBezTo>
                  <a:cubicBezTo>
                    <a:pt x="184" y="132"/>
                    <a:pt x="184" y="132"/>
                    <a:pt x="184" y="132"/>
                  </a:cubicBezTo>
                  <a:cubicBezTo>
                    <a:pt x="184" y="133"/>
                    <a:pt x="184" y="133"/>
                    <a:pt x="184" y="133"/>
                  </a:cubicBezTo>
                  <a:cubicBezTo>
                    <a:pt x="184" y="133"/>
                    <a:pt x="184" y="133"/>
                    <a:pt x="184" y="133"/>
                  </a:cubicBezTo>
                  <a:cubicBezTo>
                    <a:pt x="183" y="133"/>
                    <a:pt x="183" y="133"/>
                    <a:pt x="183" y="133"/>
                  </a:cubicBezTo>
                  <a:cubicBezTo>
                    <a:pt x="182" y="133"/>
                    <a:pt x="182" y="133"/>
                    <a:pt x="182" y="133"/>
                  </a:cubicBezTo>
                  <a:cubicBezTo>
                    <a:pt x="181" y="134"/>
                    <a:pt x="181" y="134"/>
                    <a:pt x="181" y="134"/>
                  </a:cubicBezTo>
                  <a:cubicBezTo>
                    <a:pt x="180" y="134"/>
                    <a:pt x="180" y="134"/>
                    <a:pt x="180" y="134"/>
                  </a:cubicBezTo>
                  <a:cubicBezTo>
                    <a:pt x="180" y="134"/>
                    <a:pt x="180" y="134"/>
                    <a:pt x="180" y="134"/>
                  </a:cubicBezTo>
                  <a:cubicBezTo>
                    <a:pt x="181" y="133"/>
                    <a:pt x="181" y="133"/>
                    <a:pt x="181" y="133"/>
                  </a:cubicBezTo>
                  <a:cubicBezTo>
                    <a:pt x="182" y="133"/>
                    <a:pt x="182" y="133"/>
                    <a:pt x="182" y="133"/>
                  </a:cubicBezTo>
                  <a:cubicBezTo>
                    <a:pt x="182" y="132"/>
                    <a:pt x="182" y="132"/>
                    <a:pt x="182" y="132"/>
                  </a:cubicBezTo>
                  <a:cubicBezTo>
                    <a:pt x="182" y="132"/>
                    <a:pt x="182" y="132"/>
                    <a:pt x="182" y="132"/>
                  </a:cubicBezTo>
                  <a:cubicBezTo>
                    <a:pt x="181" y="132"/>
                    <a:pt x="181" y="132"/>
                    <a:pt x="181" y="132"/>
                  </a:cubicBezTo>
                  <a:cubicBezTo>
                    <a:pt x="181" y="132"/>
                    <a:pt x="181" y="132"/>
                    <a:pt x="181" y="132"/>
                  </a:cubicBezTo>
                  <a:cubicBezTo>
                    <a:pt x="182" y="131"/>
                    <a:pt x="182" y="131"/>
                    <a:pt x="182" y="131"/>
                  </a:cubicBezTo>
                  <a:cubicBezTo>
                    <a:pt x="181" y="130"/>
                    <a:pt x="181" y="130"/>
                    <a:pt x="181" y="130"/>
                  </a:cubicBezTo>
                  <a:cubicBezTo>
                    <a:pt x="182" y="130"/>
                    <a:pt x="182" y="130"/>
                    <a:pt x="182" y="130"/>
                  </a:cubicBezTo>
                  <a:cubicBezTo>
                    <a:pt x="182" y="130"/>
                    <a:pt x="182" y="130"/>
                    <a:pt x="182" y="130"/>
                  </a:cubicBezTo>
                  <a:cubicBezTo>
                    <a:pt x="182" y="130"/>
                    <a:pt x="182" y="130"/>
                    <a:pt x="182" y="130"/>
                  </a:cubicBezTo>
                  <a:cubicBezTo>
                    <a:pt x="183" y="131"/>
                    <a:pt x="183" y="131"/>
                    <a:pt x="183" y="131"/>
                  </a:cubicBezTo>
                  <a:cubicBezTo>
                    <a:pt x="183" y="132"/>
                    <a:pt x="183" y="132"/>
                    <a:pt x="183" y="132"/>
                  </a:cubicBezTo>
                  <a:cubicBezTo>
                    <a:pt x="184" y="131"/>
                    <a:pt x="184" y="131"/>
                    <a:pt x="184" y="131"/>
                  </a:cubicBezTo>
                  <a:cubicBezTo>
                    <a:pt x="185" y="131"/>
                    <a:pt x="185" y="131"/>
                    <a:pt x="185" y="131"/>
                  </a:cubicBezTo>
                  <a:cubicBezTo>
                    <a:pt x="185" y="131"/>
                    <a:pt x="185" y="131"/>
                    <a:pt x="185" y="131"/>
                  </a:cubicBezTo>
                  <a:cubicBezTo>
                    <a:pt x="184" y="130"/>
                    <a:pt x="184" y="130"/>
                    <a:pt x="184" y="130"/>
                  </a:cubicBezTo>
                  <a:cubicBezTo>
                    <a:pt x="185" y="130"/>
                    <a:pt x="185" y="130"/>
                    <a:pt x="185" y="130"/>
                  </a:cubicBezTo>
                  <a:cubicBezTo>
                    <a:pt x="185" y="130"/>
                    <a:pt x="185" y="130"/>
                    <a:pt x="185" y="130"/>
                  </a:cubicBezTo>
                  <a:cubicBezTo>
                    <a:pt x="185" y="130"/>
                    <a:pt x="185" y="130"/>
                    <a:pt x="185" y="130"/>
                  </a:cubicBezTo>
                  <a:cubicBezTo>
                    <a:pt x="186" y="130"/>
                    <a:pt x="186" y="130"/>
                    <a:pt x="186" y="130"/>
                  </a:cubicBezTo>
                  <a:cubicBezTo>
                    <a:pt x="187" y="129"/>
                    <a:pt x="187" y="129"/>
                    <a:pt x="187" y="129"/>
                  </a:cubicBezTo>
                  <a:cubicBezTo>
                    <a:pt x="187" y="129"/>
                    <a:pt x="187" y="129"/>
                    <a:pt x="187" y="129"/>
                  </a:cubicBezTo>
                  <a:cubicBezTo>
                    <a:pt x="187" y="129"/>
                    <a:pt x="187" y="129"/>
                    <a:pt x="187" y="129"/>
                  </a:cubicBezTo>
                  <a:cubicBezTo>
                    <a:pt x="187" y="129"/>
                    <a:pt x="187" y="129"/>
                    <a:pt x="187" y="129"/>
                  </a:cubicBezTo>
                  <a:cubicBezTo>
                    <a:pt x="188" y="129"/>
                    <a:pt x="188" y="129"/>
                    <a:pt x="188" y="129"/>
                  </a:cubicBezTo>
                  <a:cubicBezTo>
                    <a:pt x="187" y="130"/>
                    <a:pt x="187" y="130"/>
                    <a:pt x="187" y="130"/>
                  </a:cubicBezTo>
                  <a:cubicBezTo>
                    <a:pt x="187" y="131"/>
                    <a:pt x="187" y="131"/>
                    <a:pt x="187" y="131"/>
                  </a:cubicBezTo>
                  <a:cubicBezTo>
                    <a:pt x="188" y="131"/>
                    <a:pt x="188" y="131"/>
                    <a:pt x="188" y="131"/>
                  </a:cubicBezTo>
                  <a:cubicBezTo>
                    <a:pt x="188" y="131"/>
                    <a:pt x="188" y="131"/>
                    <a:pt x="188" y="131"/>
                  </a:cubicBezTo>
                  <a:cubicBezTo>
                    <a:pt x="188" y="132"/>
                    <a:pt x="188" y="132"/>
                    <a:pt x="188" y="132"/>
                  </a:cubicBezTo>
                  <a:cubicBezTo>
                    <a:pt x="188" y="132"/>
                    <a:pt x="188" y="132"/>
                    <a:pt x="188" y="132"/>
                  </a:cubicBezTo>
                  <a:cubicBezTo>
                    <a:pt x="189" y="131"/>
                    <a:pt x="189" y="131"/>
                    <a:pt x="189" y="131"/>
                  </a:cubicBezTo>
                  <a:cubicBezTo>
                    <a:pt x="189" y="130"/>
                    <a:pt x="189" y="130"/>
                    <a:pt x="189" y="130"/>
                  </a:cubicBezTo>
                  <a:cubicBezTo>
                    <a:pt x="190" y="129"/>
                    <a:pt x="190" y="129"/>
                    <a:pt x="190" y="129"/>
                  </a:cubicBezTo>
                  <a:cubicBezTo>
                    <a:pt x="190" y="129"/>
                    <a:pt x="190" y="129"/>
                    <a:pt x="190" y="129"/>
                  </a:cubicBezTo>
                  <a:cubicBezTo>
                    <a:pt x="190" y="130"/>
                    <a:pt x="190" y="130"/>
                    <a:pt x="190" y="130"/>
                  </a:cubicBezTo>
                  <a:cubicBezTo>
                    <a:pt x="190" y="131"/>
                    <a:pt x="190" y="131"/>
                    <a:pt x="190" y="131"/>
                  </a:cubicBezTo>
                  <a:cubicBezTo>
                    <a:pt x="190" y="132"/>
                    <a:pt x="190" y="132"/>
                    <a:pt x="190" y="132"/>
                  </a:cubicBezTo>
                  <a:cubicBezTo>
                    <a:pt x="190" y="132"/>
                    <a:pt x="190" y="132"/>
                    <a:pt x="190" y="132"/>
                  </a:cubicBezTo>
                  <a:cubicBezTo>
                    <a:pt x="191" y="132"/>
                    <a:pt x="191" y="132"/>
                    <a:pt x="191" y="132"/>
                  </a:cubicBezTo>
                  <a:cubicBezTo>
                    <a:pt x="191" y="132"/>
                    <a:pt x="191" y="132"/>
                    <a:pt x="191" y="132"/>
                  </a:cubicBezTo>
                  <a:cubicBezTo>
                    <a:pt x="192" y="131"/>
                    <a:pt x="192" y="131"/>
                    <a:pt x="192" y="131"/>
                  </a:cubicBezTo>
                  <a:cubicBezTo>
                    <a:pt x="193" y="130"/>
                    <a:pt x="193" y="130"/>
                    <a:pt x="193" y="130"/>
                  </a:cubicBezTo>
                  <a:cubicBezTo>
                    <a:pt x="193" y="129"/>
                    <a:pt x="193" y="129"/>
                    <a:pt x="193" y="129"/>
                  </a:cubicBezTo>
                  <a:cubicBezTo>
                    <a:pt x="193" y="128"/>
                    <a:pt x="193" y="128"/>
                    <a:pt x="193" y="128"/>
                  </a:cubicBezTo>
                  <a:cubicBezTo>
                    <a:pt x="193" y="128"/>
                    <a:pt x="193" y="128"/>
                    <a:pt x="193" y="128"/>
                  </a:cubicBezTo>
                  <a:cubicBezTo>
                    <a:pt x="193" y="127"/>
                    <a:pt x="193" y="127"/>
                    <a:pt x="193" y="127"/>
                  </a:cubicBezTo>
                  <a:cubicBezTo>
                    <a:pt x="192" y="127"/>
                    <a:pt x="192" y="127"/>
                    <a:pt x="192" y="127"/>
                  </a:cubicBezTo>
                  <a:cubicBezTo>
                    <a:pt x="192" y="127"/>
                    <a:pt x="192" y="127"/>
                    <a:pt x="192" y="127"/>
                  </a:cubicBezTo>
                  <a:cubicBezTo>
                    <a:pt x="191" y="127"/>
                    <a:pt x="191" y="127"/>
                    <a:pt x="191" y="127"/>
                  </a:cubicBezTo>
                  <a:cubicBezTo>
                    <a:pt x="191" y="127"/>
                    <a:pt x="191" y="127"/>
                    <a:pt x="191" y="127"/>
                  </a:cubicBezTo>
                  <a:cubicBezTo>
                    <a:pt x="192" y="126"/>
                    <a:pt x="192" y="126"/>
                    <a:pt x="192" y="126"/>
                  </a:cubicBezTo>
                  <a:cubicBezTo>
                    <a:pt x="192" y="126"/>
                    <a:pt x="192" y="126"/>
                    <a:pt x="192" y="126"/>
                  </a:cubicBezTo>
                  <a:cubicBezTo>
                    <a:pt x="191" y="126"/>
                    <a:pt x="191" y="126"/>
                    <a:pt x="191" y="126"/>
                  </a:cubicBezTo>
                  <a:cubicBezTo>
                    <a:pt x="191" y="126"/>
                    <a:pt x="191" y="126"/>
                    <a:pt x="191" y="126"/>
                  </a:cubicBezTo>
                  <a:cubicBezTo>
                    <a:pt x="190" y="125"/>
                    <a:pt x="190" y="125"/>
                    <a:pt x="190" y="125"/>
                  </a:cubicBezTo>
                  <a:cubicBezTo>
                    <a:pt x="190" y="125"/>
                    <a:pt x="190" y="125"/>
                    <a:pt x="190" y="125"/>
                  </a:cubicBezTo>
                  <a:cubicBezTo>
                    <a:pt x="189" y="123"/>
                    <a:pt x="189" y="123"/>
                    <a:pt x="189" y="123"/>
                  </a:cubicBezTo>
                  <a:cubicBezTo>
                    <a:pt x="189" y="122"/>
                    <a:pt x="189" y="122"/>
                    <a:pt x="189" y="122"/>
                  </a:cubicBezTo>
                  <a:cubicBezTo>
                    <a:pt x="190" y="121"/>
                    <a:pt x="190" y="121"/>
                    <a:pt x="190" y="121"/>
                  </a:cubicBezTo>
                  <a:cubicBezTo>
                    <a:pt x="189" y="120"/>
                    <a:pt x="189" y="120"/>
                    <a:pt x="189" y="120"/>
                  </a:cubicBezTo>
                  <a:cubicBezTo>
                    <a:pt x="189" y="121"/>
                    <a:pt x="189" y="121"/>
                    <a:pt x="189" y="121"/>
                  </a:cubicBezTo>
                  <a:cubicBezTo>
                    <a:pt x="189" y="122"/>
                    <a:pt x="189" y="122"/>
                    <a:pt x="189" y="122"/>
                  </a:cubicBezTo>
                  <a:cubicBezTo>
                    <a:pt x="188" y="121"/>
                    <a:pt x="188" y="121"/>
                    <a:pt x="188" y="121"/>
                  </a:cubicBezTo>
                  <a:cubicBezTo>
                    <a:pt x="187" y="121"/>
                    <a:pt x="187" y="121"/>
                    <a:pt x="187" y="121"/>
                  </a:cubicBezTo>
                  <a:cubicBezTo>
                    <a:pt x="187" y="119"/>
                    <a:pt x="187" y="119"/>
                    <a:pt x="187" y="119"/>
                  </a:cubicBezTo>
                  <a:cubicBezTo>
                    <a:pt x="186" y="119"/>
                    <a:pt x="186" y="119"/>
                    <a:pt x="186" y="119"/>
                  </a:cubicBezTo>
                  <a:cubicBezTo>
                    <a:pt x="186" y="117"/>
                    <a:pt x="186" y="117"/>
                    <a:pt x="186" y="117"/>
                  </a:cubicBezTo>
                  <a:cubicBezTo>
                    <a:pt x="185" y="117"/>
                    <a:pt x="185" y="117"/>
                    <a:pt x="185" y="117"/>
                  </a:cubicBezTo>
                  <a:cubicBezTo>
                    <a:pt x="185" y="116"/>
                    <a:pt x="185" y="116"/>
                    <a:pt x="185" y="116"/>
                  </a:cubicBezTo>
                  <a:cubicBezTo>
                    <a:pt x="185" y="115"/>
                    <a:pt x="185" y="115"/>
                    <a:pt x="185" y="115"/>
                  </a:cubicBezTo>
                  <a:cubicBezTo>
                    <a:pt x="185" y="115"/>
                    <a:pt x="185" y="115"/>
                    <a:pt x="185" y="115"/>
                  </a:cubicBezTo>
                  <a:cubicBezTo>
                    <a:pt x="186" y="115"/>
                    <a:pt x="186" y="115"/>
                    <a:pt x="186" y="115"/>
                  </a:cubicBezTo>
                  <a:cubicBezTo>
                    <a:pt x="186" y="114"/>
                    <a:pt x="186" y="114"/>
                    <a:pt x="186" y="114"/>
                  </a:cubicBezTo>
                  <a:cubicBezTo>
                    <a:pt x="187" y="114"/>
                    <a:pt x="187" y="114"/>
                    <a:pt x="187" y="114"/>
                  </a:cubicBezTo>
                  <a:cubicBezTo>
                    <a:pt x="187" y="114"/>
                    <a:pt x="187" y="114"/>
                    <a:pt x="187" y="114"/>
                  </a:cubicBezTo>
                  <a:cubicBezTo>
                    <a:pt x="188" y="114"/>
                    <a:pt x="188" y="114"/>
                    <a:pt x="188" y="114"/>
                  </a:cubicBezTo>
                  <a:cubicBezTo>
                    <a:pt x="188" y="113"/>
                    <a:pt x="188" y="113"/>
                    <a:pt x="188" y="113"/>
                  </a:cubicBezTo>
                  <a:cubicBezTo>
                    <a:pt x="188" y="112"/>
                    <a:pt x="188" y="112"/>
                    <a:pt x="188" y="112"/>
                  </a:cubicBezTo>
                  <a:cubicBezTo>
                    <a:pt x="188" y="111"/>
                    <a:pt x="188" y="111"/>
                    <a:pt x="188" y="111"/>
                  </a:cubicBezTo>
                  <a:cubicBezTo>
                    <a:pt x="189" y="110"/>
                    <a:pt x="189" y="110"/>
                    <a:pt x="189" y="110"/>
                  </a:cubicBezTo>
                  <a:cubicBezTo>
                    <a:pt x="188" y="109"/>
                    <a:pt x="188" y="109"/>
                    <a:pt x="188" y="109"/>
                  </a:cubicBezTo>
                  <a:cubicBezTo>
                    <a:pt x="188" y="108"/>
                    <a:pt x="188" y="108"/>
                    <a:pt x="188" y="108"/>
                  </a:cubicBezTo>
                  <a:cubicBezTo>
                    <a:pt x="189" y="108"/>
                    <a:pt x="189" y="108"/>
                    <a:pt x="189" y="108"/>
                  </a:cubicBezTo>
                  <a:cubicBezTo>
                    <a:pt x="189" y="107"/>
                    <a:pt x="189" y="107"/>
                    <a:pt x="189" y="107"/>
                  </a:cubicBezTo>
                  <a:cubicBezTo>
                    <a:pt x="190" y="106"/>
                    <a:pt x="190" y="106"/>
                    <a:pt x="190" y="106"/>
                  </a:cubicBezTo>
                  <a:cubicBezTo>
                    <a:pt x="190" y="105"/>
                    <a:pt x="190" y="105"/>
                    <a:pt x="190" y="105"/>
                  </a:cubicBezTo>
                  <a:cubicBezTo>
                    <a:pt x="190" y="104"/>
                    <a:pt x="190" y="104"/>
                    <a:pt x="190" y="104"/>
                  </a:cubicBezTo>
                  <a:cubicBezTo>
                    <a:pt x="190" y="103"/>
                    <a:pt x="190" y="103"/>
                    <a:pt x="190" y="103"/>
                  </a:cubicBezTo>
                  <a:cubicBezTo>
                    <a:pt x="191" y="103"/>
                    <a:pt x="191" y="103"/>
                    <a:pt x="191" y="103"/>
                  </a:cubicBezTo>
                  <a:cubicBezTo>
                    <a:pt x="191" y="102"/>
                    <a:pt x="191" y="102"/>
                    <a:pt x="191" y="102"/>
                  </a:cubicBezTo>
                  <a:cubicBezTo>
                    <a:pt x="192" y="101"/>
                    <a:pt x="192" y="101"/>
                    <a:pt x="192" y="101"/>
                  </a:cubicBezTo>
                  <a:cubicBezTo>
                    <a:pt x="192" y="100"/>
                    <a:pt x="192" y="100"/>
                    <a:pt x="192" y="100"/>
                  </a:cubicBezTo>
                  <a:cubicBezTo>
                    <a:pt x="192" y="100"/>
                    <a:pt x="192" y="100"/>
                    <a:pt x="192" y="100"/>
                  </a:cubicBezTo>
                  <a:cubicBezTo>
                    <a:pt x="192" y="99"/>
                    <a:pt x="192" y="99"/>
                    <a:pt x="192" y="99"/>
                  </a:cubicBezTo>
                  <a:cubicBezTo>
                    <a:pt x="193" y="99"/>
                    <a:pt x="193" y="99"/>
                    <a:pt x="193" y="99"/>
                  </a:cubicBezTo>
                  <a:cubicBezTo>
                    <a:pt x="192" y="98"/>
                    <a:pt x="192" y="98"/>
                    <a:pt x="192" y="98"/>
                  </a:cubicBezTo>
                  <a:cubicBezTo>
                    <a:pt x="192" y="97"/>
                    <a:pt x="192" y="97"/>
                    <a:pt x="192" y="97"/>
                  </a:cubicBezTo>
                  <a:cubicBezTo>
                    <a:pt x="192" y="97"/>
                    <a:pt x="192" y="97"/>
                    <a:pt x="192" y="97"/>
                  </a:cubicBezTo>
                  <a:cubicBezTo>
                    <a:pt x="191" y="96"/>
                    <a:pt x="191" y="96"/>
                    <a:pt x="191" y="96"/>
                  </a:cubicBezTo>
                  <a:cubicBezTo>
                    <a:pt x="191" y="95"/>
                    <a:pt x="191" y="95"/>
                    <a:pt x="191" y="95"/>
                  </a:cubicBezTo>
                  <a:cubicBezTo>
                    <a:pt x="191" y="95"/>
                    <a:pt x="191" y="95"/>
                    <a:pt x="191" y="95"/>
                  </a:cubicBezTo>
                  <a:cubicBezTo>
                    <a:pt x="191" y="93"/>
                    <a:pt x="191" y="93"/>
                    <a:pt x="191" y="93"/>
                  </a:cubicBezTo>
                  <a:cubicBezTo>
                    <a:pt x="190" y="93"/>
                    <a:pt x="190" y="93"/>
                    <a:pt x="190" y="93"/>
                  </a:cubicBezTo>
                  <a:cubicBezTo>
                    <a:pt x="190" y="93"/>
                    <a:pt x="190" y="93"/>
                    <a:pt x="190" y="93"/>
                  </a:cubicBezTo>
                  <a:cubicBezTo>
                    <a:pt x="189" y="93"/>
                    <a:pt x="189" y="93"/>
                    <a:pt x="189" y="93"/>
                  </a:cubicBezTo>
                  <a:cubicBezTo>
                    <a:pt x="189" y="94"/>
                    <a:pt x="189" y="94"/>
                    <a:pt x="189" y="94"/>
                  </a:cubicBezTo>
                  <a:cubicBezTo>
                    <a:pt x="189" y="94"/>
                    <a:pt x="189" y="94"/>
                    <a:pt x="189" y="94"/>
                  </a:cubicBezTo>
                  <a:cubicBezTo>
                    <a:pt x="188" y="92"/>
                    <a:pt x="188" y="92"/>
                    <a:pt x="188" y="92"/>
                  </a:cubicBezTo>
                  <a:cubicBezTo>
                    <a:pt x="187" y="92"/>
                    <a:pt x="187" y="92"/>
                    <a:pt x="187" y="92"/>
                  </a:cubicBezTo>
                  <a:cubicBezTo>
                    <a:pt x="187" y="92"/>
                    <a:pt x="187" y="92"/>
                    <a:pt x="187" y="92"/>
                  </a:cubicBezTo>
                  <a:cubicBezTo>
                    <a:pt x="186" y="92"/>
                    <a:pt x="186" y="92"/>
                    <a:pt x="186" y="92"/>
                  </a:cubicBezTo>
                  <a:cubicBezTo>
                    <a:pt x="186" y="93"/>
                    <a:pt x="186" y="93"/>
                    <a:pt x="186" y="93"/>
                  </a:cubicBezTo>
                  <a:cubicBezTo>
                    <a:pt x="186" y="93"/>
                    <a:pt x="186" y="93"/>
                    <a:pt x="186" y="93"/>
                  </a:cubicBezTo>
                  <a:cubicBezTo>
                    <a:pt x="185" y="93"/>
                    <a:pt x="185" y="93"/>
                    <a:pt x="185" y="93"/>
                  </a:cubicBezTo>
                  <a:cubicBezTo>
                    <a:pt x="185" y="94"/>
                    <a:pt x="185" y="94"/>
                    <a:pt x="185" y="94"/>
                  </a:cubicBezTo>
                  <a:cubicBezTo>
                    <a:pt x="185" y="95"/>
                    <a:pt x="185" y="95"/>
                    <a:pt x="185" y="95"/>
                  </a:cubicBezTo>
                  <a:cubicBezTo>
                    <a:pt x="184" y="95"/>
                    <a:pt x="184" y="95"/>
                    <a:pt x="184" y="95"/>
                  </a:cubicBezTo>
                  <a:cubicBezTo>
                    <a:pt x="184" y="97"/>
                    <a:pt x="184" y="97"/>
                    <a:pt x="184" y="97"/>
                  </a:cubicBezTo>
                  <a:cubicBezTo>
                    <a:pt x="184" y="98"/>
                    <a:pt x="184" y="98"/>
                    <a:pt x="184" y="98"/>
                  </a:cubicBezTo>
                  <a:cubicBezTo>
                    <a:pt x="183" y="98"/>
                    <a:pt x="183" y="98"/>
                    <a:pt x="183" y="98"/>
                  </a:cubicBezTo>
                  <a:cubicBezTo>
                    <a:pt x="183" y="99"/>
                    <a:pt x="183" y="99"/>
                    <a:pt x="183" y="99"/>
                  </a:cubicBezTo>
                  <a:cubicBezTo>
                    <a:pt x="183" y="99"/>
                    <a:pt x="183" y="99"/>
                    <a:pt x="183" y="99"/>
                  </a:cubicBezTo>
                  <a:cubicBezTo>
                    <a:pt x="183" y="100"/>
                    <a:pt x="183" y="100"/>
                    <a:pt x="183" y="100"/>
                  </a:cubicBezTo>
                  <a:cubicBezTo>
                    <a:pt x="182" y="100"/>
                    <a:pt x="182" y="100"/>
                    <a:pt x="182" y="100"/>
                  </a:cubicBezTo>
                  <a:cubicBezTo>
                    <a:pt x="182" y="102"/>
                    <a:pt x="182" y="102"/>
                    <a:pt x="182" y="102"/>
                  </a:cubicBezTo>
                  <a:cubicBezTo>
                    <a:pt x="181" y="102"/>
                    <a:pt x="181" y="102"/>
                    <a:pt x="181" y="102"/>
                  </a:cubicBezTo>
                  <a:cubicBezTo>
                    <a:pt x="181" y="102"/>
                    <a:pt x="181" y="102"/>
                    <a:pt x="181" y="102"/>
                  </a:cubicBezTo>
                  <a:cubicBezTo>
                    <a:pt x="180" y="104"/>
                    <a:pt x="180" y="104"/>
                    <a:pt x="180" y="104"/>
                  </a:cubicBezTo>
                  <a:cubicBezTo>
                    <a:pt x="181" y="104"/>
                    <a:pt x="181" y="104"/>
                    <a:pt x="181" y="104"/>
                  </a:cubicBezTo>
                  <a:cubicBezTo>
                    <a:pt x="180" y="105"/>
                    <a:pt x="180" y="105"/>
                    <a:pt x="180" y="105"/>
                  </a:cubicBezTo>
                  <a:cubicBezTo>
                    <a:pt x="180" y="106"/>
                    <a:pt x="180" y="106"/>
                    <a:pt x="180" y="106"/>
                  </a:cubicBezTo>
                  <a:cubicBezTo>
                    <a:pt x="180" y="106"/>
                    <a:pt x="180" y="106"/>
                    <a:pt x="180" y="106"/>
                  </a:cubicBezTo>
                  <a:cubicBezTo>
                    <a:pt x="180" y="107"/>
                    <a:pt x="180" y="107"/>
                    <a:pt x="180" y="107"/>
                  </a:cubicBezTo>
                  <a:cubicBezTo>
                    <a:pt x="180" y="108"/>
                    <a:pt x="180" y="108"/>
                    <a:pt x="180" y="108"/>
                  </a:cubicBezTo>
                  <a:cubicBezTo>
                    <a:pt x="179" y="108"/>
                    <a:pt x="179" y="108"/>
                    <a:pt x="179" y="108"/>
                  </a:cubicBezTo>
                  <a:cubicBezTo>
                    <a:pt x="179" y="108"/>
                    <a:pt x="179" y="108"/>
                    <a:pt x="179" y="108"/>
                  </a:cubicBezTo>
                  <a:cubicBezTo>
                    <a:pt x="180" y="108"/>
                    <a:pt x="180" y="108"/>
                    <a:pt x="180" y="108"/>
                  </a:cubicBezTo>
                  <a:cubicBezTo>
                    <a:pt x="180" y="109"/>
                    <a:pt x="180" y="109"/>
                    <a:pt x="180" y="109"/>
                  </a:cubicBezTo>
                  <a:cubicBezTo>
                    <a:pt x="180" y="109"/>
                    <a:pt x="180" y="109"/>
                    <a:pt x="180" y="109"/>
                  </a:cubicBezTo>
                  <a:cubicBezTo>
                    <a:pt x="179" y="109"/>
                    <a:pt x="179" y="109"/>
                    <a:pt x="179" y="109"/>
                  </a:cubicBezTo>
                  <a:cubicBezTo>
                    <a:pt x="178" y="109"/>
                    <a:pt x="178" y="109"/>
                    <a:pt x="178" y="109"/>
                  </a:cubicBezTo>
                  <a:cubicBezTo>
                    <a:pt x="178" y="109"/>
                    <a:pt x="178" y="109"/>
                    <a:pt x="178" y="109"/>
                  </a:cubicBezTo>
                  <a:cubicBezTo>
                    <a:pt x="177" y="109"/>
                    <a:pt x="177" y="109"/>
                    <a:pt x="177" y="109"/>
                  </a:cubicBezTo>
                  <a:cubicBezTo>
                    <a:pt x="177" y="110"/>
                    <a:pt x="177" y="110"/>
                    <a:pt x="177" y="110"/>
                  </a:cubicBezTo>
                  <a:cubicBezTo>
                    <a:pt x="177" y="111"/>
                    <a:pt x="177" y="111"/>
                    <a:pt x="177" y="111"/>
                  </a:cubicBezTo>
                  <a:cubicBezTo>
                    <a:pt x="176" y="110"/>
                    <a:pt x="176" y="110"/>
                    <a:pt x="176" y="110"/>
                  </a:cubicBezTo>
                  <a:cubicBezTo>
                    <a:pt x="176" y="109"/>
                    <a:pt x="176" y="109"/>
                    <a:pt x="176" y="109"/>
                  </a:cubicBezTo>
                  <a:cubicBezTo>
                    <a:pt x="177" y="109"/>
                    <a:pt x="177" y="109"/>
                    <a:pt x="177" y="109"/>
                  </a:cubicBezTo>
                  <a:cubicBezTo>
                    <a:pt x="176" y="108"/>
                    <a:pt x="176" y="108"/>
                    <a:pt x="176" y="108"/>
                  </a:cubicBezTo>
                  <a:cubicBezTo>
                    <a:pt x="176" y="107"/>
                    <a:pt x="176" y="107"/>
                    <a:pt x="176" y="107"/>
                  </a:cubicBezTo>
                  <a:cubicBezTo>
                    <a:pt x="177" y="106"/>
                    <a:pt x="177" y="106"/>
                    <a:pt x="177" y="106"/>
                  </a:cubicBezTo>
                  <a:cubicBezTo>
                    <a:pt x="177" y="105"/>
                    <a:pt x="177" y="105"/>
                    <a:pt x="177" y="105"/>
                  </a:cubicBezTo>
                  <a:cubicBezTo>
                    <a:pt x="177" y="105"/>
                    <a:pt x="177" y="105"/>
                    <a:pt x="177" y="105"/>
                  </a:cubicBezTo>
                  <a:cubicBezTo>
                    <a:pt x="178" y="104"/>
                    <a:pt x="178" y="104"/>
                    <a:pt x="178" y="104"/>
                  </a:cubicBezTo>
                  <a:cubicBezTo>
                    <a:pt x="178" y="103"/>
                    <a:pt x="178" y="103"/>
                    <a:pt x="178" y="103"/>
                  </a:cubicBezTo>
                  <a:cubicBezTo>
                    <a:pt x="178" y="102"/>
                    <a:pt x="178" y="102"/>
                    <a:pt x="178" y="102"/>
                  </a:cubicBezTo>
                  <a:cubicBezTo>
                    <a:pt x="179" y="101"/>
                    <a:pt x="179" y="101"/>
                    <a:pt x="179" y="101"/>
                  </a:cubicBezTo>
                  <a:cubicBezTo>
                    <a:pt x="179" y="100"/>
                    <a:pt x="179" y="100"/>
                    <a:pt x="179" y="100"/>
                  </a:cubicBezTo>
                  <a:cubicBezTo>
                    <a:pt x="179" y="100"/>
                    <a:pt x="179" y="100"/>
                    <a:pt x="179" y="100"/>
                  </a:cubicBezTo>
                  <a:cubicBezTo>
                    <a:pt x="178" y="100"/>
                    <a:pt x="178" y="100"/>
                    <a:pt x="178" y="100"/>
                  </a:cubicBezTo>
                  <a:cubicBezTo>
                    <a:pt x="178" y="100"/>
                    <a:pt x="178" y="100"/>
                    <a:pt x="178" y="100"/>
                  </a:cubicBezTo>
                  <a:cubicBezTo>
                    <a:pt x="179" y="99"/>
                    <a:pt x="179" y="99"/>
                    <a:pt x="179" y="99"/>
                  </a:cubicBezTo>
                  <a:cubicBezTo>
                    <a:pt x="179" y="97"/>
                    <a:pt x="179" y="97"/>
                    <a:pt x="179" y="97"/>
                  </a:cubicBezTo>
                  <a:cubicBezTo>
                    <a:pt x="179" y="97"/>
                    <a:pt x="179" y="97"/>
                    <a:pt x="179" y="97"/>
                  </a:cubicBezTo>
                  <a:cubicBezTo>
                    <a:pt x="178" y="96"/>
                    <a:pt x="178" y="96"/>
                    <a:pt x="178" y="96"/>
                  </a:cubicBezTo>
                  <a:cubicBezTo>
                    <a:pt x="179" y="96"/>
                    <a:pt x="179" y="96"/>
                    <a:pt x="179" y="96"/>
                  </a:cubicBezTo>
                  <a:cubicBezTo>
                    <a:pt x="179" y="95"/>
                    <a:pt x="179" y="95"/>
                    <a:pt x="179" y="95"/>
                  </a:cubicBezTo>
                  <a:cubicBezTo>
                    <a:pt x="178" y="95"/>
                    <a:pt x="178" y="95"/>
                    <a:pt x="178" y="95"/>
                  </a:cubicBezTo>
                  <a:cubicBezTo>
                    <a:pt x="177" y="94"/>
                    <a:pt x="177" y="94"/>
                    <a:pt x="177" y="94"/>
                  </a:cubicBezTo>
                  <a:cubicBezTo>
                    <a:pt x="176" y="94"/>
                    <a:pt x="176" y="94"/>
                    <a:pt x="176" y="94"/>
                  </a:cubicBezTo>
                  <a:cubicBezTo>
                    <a:pt x="176" y="95"/>
                    <a:pt x="176" y="95"/>
                    <a:pt x="176" y="95"/>
                  </a:cubicBezTo>
                  <a:cubicBezTo>
                    <a:pt x="177" y="96"/>
                    <a:pt x="177" y="96"/>
                    <a:pt x="177" y="96"/>
                  </a:cubicBezTo>
                  <a:cubicBezTo>
                    <a:pt x="177" y="96"/>
                    <a:pt x="177" y="96"/>
                    <a:pt x="177" y="96"/>
                  </a:cubicBezTo>
                  <a:cubicBezTo>
                    <a:pt x="177" y="97"/>
                    <a:pt x="177" y="97"/>
                    <a:pt x="177" y="97"/>
                  </a:cubicBezTo>
                  <a:cubicBezTo>
                    <a:pt x="177" y="97"/>
                    <a:pt x="177" y="97"/>
                    <a:pt x="177" y="97"/>
                  </a:cubicBezTo>
                  <a:cubicBezTo>
                    <a:pt x="176" y="97"/>
                    <a:pt x="176" y="97"/>
                    <a:pt x="176" y="97"/>
                  </a:cubicBezTo>
                  <a:cubicBezTo>
                    <a:pt x="176" y="97"/>
                    <a:pt x="176" y="97"/>
                    <a:pt x="176" y="97"/>
                  </a:cubicBezTo>
                  <a:cubicBezTo>
                    <a:pt x="175" y="97"/>
                    <a:pt x="175" y="97"/>
                    <a:pt x="175" y="97"/>
                  </a:cubicBezTo>
                  <a:cubicBezTo>
                    <a:pt x="175" y="98"/>
                    <a:pt x="175" y="98"/>
                    <a:pt x="175" y="98"/>
                  </a:cubicBezTo>
                  <a:cubicBezTo>
                    <a:pt x="176" y="98"/>
                    <a:pt x="176" y="98"/>
                    <a:pt x="176" y="98"/>
                  </a:cubicBezTo>
                  <a:cubicBezTo>
                    <a:pt x="176" y="98"/>
                    <a:pt x="176" y="98"/>
                    <a:pt x="176" y="98"/>
                  </a:cubicBezTo>
                  <a:cubicBezTo>
                    <a:pt x="176" y="99"/>
                    <a:pt x="176" y="99"/>
                    <a:pt x="176" y="99"/>
                  </a:cubicBezTo>
                  <a:cubicBezTo>
                    <a:pt x="176" y="100"/>
                    <a:pt x="176" y="100"/>
                    <a:pt x="176" y="100"/>
                  </a:cubicBezTo>
                  <a:cubicBezTo>
                    <a:pt x="176" y="99"/>
                    <a:pt x="176" y="99"/>
                    <a:pt x="176" y="99"/>
                  </a:cubicBezTo>
                  <a:cubicBezTo>
                    <a:pt x="175" y="99"/>
                    <a:pt x="175" y="99"/>
                    <a:pt x="175" y="99"/>
                  </a:cubicBezTo>
                  <a:cubicBezTo>
                    <a:pt x="175" y="100"/>
                    <a:pt x="175" y="100"/>
                    <a:pt x="175" y="100"/>
                  </a:cubicBezTo>
                  <a:cubicBezTo>
                    <a:pt x="174" y="99"/>
                    <a:pt x="174" y="99"/>
                    <a:pt x="174" y="99"/>
                  </a:cubicBezTo>
                  <a:cubicBezTo>
                    <a:pt x="174" y="99"/>
                    <a:pt x="174" y="99"/>
                    <a:pt x="174" y="99"/>
                  </a:cubicBezTo>
                  <a:cubicBezTo>
                    <a:pt x="174" y="99"/>
                    <a:pt x="174" y="99"/>
                    <a:pt x="174" y="99"/>
                  </a:cubicBezTo>
                  <a:cubicBezTo>
                    <a:pt x="173" y="100"/>
                    <a:pt x="173" y="100"/>
                    <a:pt x="173" y="100"/>
                  </a:cubicBezTo>
                  <a:cubicBezTo>
                    <a:pt x="173" y="99"/>
                    <a:pt x="173" y="99"/>
                    <a:pt x="173" y="99"/>
                  </a:cubicBezTo>
                  <a:cubicBezTo>
                    <a:pt x="173" y="99"/>
                    <a:pt x="173" y="99"/>
                    <a:pt x="173" y="99"/>
                  </a:cubicBezTo>
                  <a:cubicBezTo>
                    <a:pt x="173" y="98"/>
                    <a:pt x="173" y="98"/>
                    <a:pt x="173" y="98"/>
                  </a:cubicBezTo>
                  <a:cubicBezTo>
                    <a:pt x="173" y="98"/>
                    <a:pt x="173" y="98"/>
                    <a:pt x="173" y="98"/>
                  </a:cubicBezTo>
                  <a:cubicBezTo>
                    <a:pt x="172" y="98"/>
                    <a:pt x="172" y="98"/>
                    <a:pt x="172" y="98"/>
                  </a:cubicBezTo>
                  <a:cubicBezTo>
                    <a:pt x="171" y="99"/>
                    <a:pt x="171" y="99"/>
                    <a:pt x="171" y="99"/>
                  </a:cubicBezTo>
                  <a:cubicBezTo>
                    <a:pt x="170" y="98"/>
                    <a:pt x="170" y="98"/>
                    <a:pt x="170" y="98"/>
                  </a:cubicBezTo>
                  <a:cubicBezTo>
                    <a:pt x="170" y="98"/>
                    <a:pt x="170" y="98"/>
                    <a:pt x="170" y="98"/>
                  </a:cubicBezTo>
                  <a:cubicBezTo>
                    <a:pt x="169" y="99"/>
                    <a:pt x="169" y="99"/>
                    <a:pt x="169" y="99"/>
                  </a:cubicBezTo>
                  <a:cubicBezTo>
                    <a:pt x="168" y="99"/>
                    <a:pt x="168" y="99"/>
                    <a:pt x="168" y="99"/>
                  </a:cubicBezTo>
                  <a:cubicBezTo>
                    <a:pt x="168" y="98"/>
                    <a:pt x="168" y="98"/>
                    <a:pt x="168" y="98"/>
                  </a:cubicBezTo>
                  <a:cubicBezTo>
                    <a:pt x="167" y="99"/>
                    <a:pt x="167" y="99"/>
                    <a:pt x="167" y="99"/>
                  </a:cubicBezTo>
                  <a:cubicBezTo>
                    <a:pt x="167" y="98"/>
                    <a:pt x="167" y="98"/>
                    <a:pt x="167" y="98"/>
                  </a:cubicBezTo>
                  <a:cubicBezTo>
                    <a:pt x="167" y="98"/>
                    <a:pt x="167" y="98"/>
                    <a:pt x="167" y="98"/>
                  </a:cubicBezTo>
                  <a:cubicBezTo>
                    <a:pt x="168" y="98"/>
                    <a:pt x="168" y="98"/>
                    <a:pt x="168" y="98"/>
                  </a:cubicBezTo>
                  <a:cubicBezTo>
                    <a:pt x="169" y="98"/>
                    <a:pt x="169" y="98"/>
                    <a:pt x="169" y="98"/>
                  </a:cubicBezTo>
                  <a:cubicBezTo>
                    <a:pt x="170" y="97"/>
                    <a:pt x="170" y="97"/>
                    <a:pt x="170" y="97"/>
                  </a:cubicBezTo>
                  <a:cubicBezTo>
                    <a:pt x="170" y="97"/>
                    <a:pt x="170" y="97"/>
                    <a:pt x="170" y="97"/>
                  </a:cubicBezTo>
                  <a:cubicBezTo>
                    <a:pt x="171" y="97"/>
                    <a:pt x="171" y="97"/>
                    <a:pt x="171" y="97"/>
                  </a:cubicBezTo>
                  <a:cubicBezTo>
                    <a:pt x="171" y="97"/>
                    <a:pt x="171" y="97"/>
                    <a:pt x="171" y="97"/>
                  </a:cubicBezTo>
                  <a:cubicBezTo>
                    <a:pt x="172" y="96"/>
                    <a:pt x="172" y="96"/>
                    <a:pt x="172" y="96"/>
                  </a:cubicBezTo>
                  <a:cubicBezTo>
                    <a:pt x="172" y="96"/>
                    <a:pt x="172" y="96"/>
                    <a:pt x="172" y="96"/>
                  </a:cubicBezTo>
                  <a:cubicBezTo>
                    <a:pt x="172" y="95"/>
                    <a:pt x="172" y="95"/>
                    <a:pt x="172" y="95"/>
                  </a:cubicBezTo>
                  <a:cubicBezTo>
                    <a:pt x="172" y="95"/>
                    <a:pt x="172" y="95"/>
                    <a:pt x="172" y="95"/>
                  </a:cubicBezTo>
                  <a:cubicBezTo>
                    <a:pt x="171" y="93"/>
                    <a:pt x="171" y="93"/>
                    <a:pt x="171" y="93"/>
                  </a:cubicBezTo>
                  <a:cubicBezTo>
                    <a:pt x="170" y="93"/>
                    <a:pt x="170" y="93"/>
                    <a:pt x="170" y="93"/>
                  </a:cubicBezTo>
                  <a:cubicBezTo>
                    <a:pt x="170" y="93"/>
                    <a:pt x="170" y="93"/>
                    <a:pt x="170" y="93"/>
                  </a:cubicBezTo>
                  <a:cubicBezTo>
                    <a:pt x="169" y="91"/>
                    <a:pt x="169" y="91"/>
                    <a:pt x="169" y="91"/>
                  </a:cubicBezTo>
                  <a:cubicBezTo>
                    <a:pt x="168" y="91"/>
                    <a:pt x="168" y="91"/>
                    <a:pt x="168" y="91"/>
                  </a:cubicBezTo>
                  <a:cubicBezTo>
                    <a:pt x="168" y="91"/>
                    <a:pt x="168" y="91"/>
                    <a:pt x="168" y="91"/>
                  </a:cubicBezTo>
                  <a:cubicBezTo>
                    <a:pt x="167" y="92"/>
                    <a:pt x="167" y="92"/>
                    <a:pt x="167" y="92"/>
                  </a:cubicBezTo>
                  <a:cubicBezTo>
                    <a:pt x="166" y="92"/>
                    <a:pt x="166" y="92"/>
                    <a:pt x="166" y="92"/>
                  </a:cubicBezTo>
                  <a:cubicBezTo>
                    <a:pt x="165" y="93"/>
                    <a:pt x="165" y="93"/>
                    <a:pt x="165" y="93"/>
                  </a:cubicBezTo>
                  <a:cubicBezTo>
                    <a:pt x="165" y="93"/>
                    <a:pt x="165" y="93"/>
                    <a:pt x="165" y="93"/>
                  </a:cubicBezTo>
                  <a:cubicBezTo>
                    <a:pt x="165" y="94"/>
                    <a:pt x="165" y="94"/>
                    <a:pt x="165" y="94"/>
                  </a:cubicBezTo>
                  <a:cubicBezTo>
                    <a:pt x="164" y="94"/>
                    <a:pt x="164" y="94"/>
                    <a:pt x="164" y="94"/>
                  </a:cubicBezTo>
                  <a:cubicBezTo>
                    <a:pt x="164" y="94"/>
                    <a:pt x="164" y="94"/>
                    <a:pt x="164" y="94"/>
                  </a:cubicBezTo>
                  <a:cubicBezTo>
                    <a:pt x="164" y="94"/>
                    <a:pt x="164" y="94"/>
                    <a:pt x="164" y="94"/>
                  </a:cubicBezTo>
                  <a:cubicBezTo>
                    <a:pt x="163" y="94"/>
                    <a:pt x="163" y="94"/>
                    <a:pt x="163" y="94"/>
                  </a:cubicBezTo>
                  <a:cubicBezTo>
                    <a:pt x="162" y="94"/>
                    <a:pt x="162" y="94"/>
                    <a:pt x="162" y="94"/>
                  </a:cubicBezTo>
                  <a:cubicBezTo>
                    <a:pt x="162" y="94"/>
                    <a:pt x="162" y="94"/>
                    <a:pt x="162" y="94"/>
                  </a:cubicBezTo>
                  <a:cubicBezTo>
                    <a:pt x="161" y="94"/>
                    <a:pt x="161" y="94"/>
                    <a:pt x="161" y="94"/>
                  </a:cubicBezTo>
                  <a:cubicBezTo>
                    <a:pt x="160" y="94"/>
                    <a:pt x="160" y="94"/>
                    <a:pt x="160" y="94"/>
                  </a:cubicBezTo>
                  <a:cubicBezTo>
                    <a:pt x="160" y="94"/>
                    <a:pt x="160" y="94"/>
                    <a:pt x="160" y="94"/>
                  </a:cubicBezTo>
                  <a:cubicBezTo>
                    <a:pt x="160" y="93"/>
                    <a:pt x="160" y="93"/>
                    <a:pt x="160" y="93"/>
                  </a:cubicBezTo>
                  <a:cubicBezTo>
                    <a:pt x="162" y="93"/>
                    <a:pt x="162" y="93"/>
                    <a:pt x="162" y="93"/>
                  </a:cubicBezTo>
                  <a:cubicBezTo>
                    <a:pt x="162" y="92"/>
                    <a:pt x="162" y="92"/>
                    <a:pt x="162" y="92"/>
                  </a:cubicBezTo>
                  <a:cubicBezTo>
                    <a:pt x="163" y="92"/>
                    <a:pt x="163" y="92"/>
                    <a:pt x="163" y="92"/>
                  </a:cubicBezTo>
                  <a:cubicBezTo>
                    <a:pt x="163" y="92"/>
                    <a:pt x="163" y="92"/>
                    <a:pt x="163" y="92"/>
                  </a:cubicBezTo>
                  <a:cubicBezTo>
                    <a:pt x="164" y="91"/>
                    <a:pt x="164" y="91"/>
                    <a:pt x="164" y="91"/>
                  </a:cubicBezTo>
                  <a:cubicBezTo>
                    <a:pt x="164" y="91"/>
                    <a:pt x="164" y="91"/>
                    <a:pt x="164" y="91"/>
                  </a:cubicBezTo>
                  <a:cubicBezTo>
                    <a:pt x="164" y="90"/>
                    <a:pt x="164" y="90"/>
                    <a:pt x="164" y="90"/>
                  </a:cubicBezTo>
                  <a:cubicBezTo>
                    <a:pt x="165" y="90"/>
                    <a:pt x="165" y="90"/>
                    <a:pt x="165" y="90"/>
                  </a:cubicBezTo>
                  <a:cubicBezTo>
                    <a:pt x="166" y="89"/>
                    <a:pt x="166" y="89"/>
                    <a:pt x="166" y="89"/>
                  </a:cubicBezTo>
                  <a:cubicBezTo>
                    <a:pt x="166" y="88"/>
                    <a:pt x="166" y="88"/>
                    <a:pt x="166" y="88"/>
                  </a:cubicBezTo>
                  <a:cubicBezTo>
                    <a:pt x="166" y="87"/>
                    <a:pt x="166" y="87"/>
                    <a:pt x="166" y="87"/>
                  </a:cubicBezTo>
                  <a:cubicBezTo>
                    <a:pt x="165" y="86"/>
                    <a:pt x="165" y="86"/>
                    <a:pt x="165" y="86"/>
                  </a:cubicBezTo>
                  <a:cubicBezTo>
                    <a:pt x="165" y="86"/>
                    <a:pt x="165" y="86"/>
                    <a:pt x="165" y="86"/>
                  </a:cubicBezTo>
                  <a:cubicBezTo>
                    <a:pt x="163" y="87"/>
                    <a:pt x="163" y="87"/>
                    <a:pt x="163" y="87"/>
                  </a:cubicBezTo>
                  <a:cubicBezTo>
                    <a:pt x="162" y="87"/>
                    <a:pt x="162" y="87"/>
                    <a:pt x="162" y="87"/>
                  </a:cubicBezTo>
                  <a:cubicBezTo>
                    <a:pt x="160" y="88"/>
                    <a:pt x="160" y="88"/>
                    <a:pt x="160" y="88"/>
                  </a:cubicBezTo>
                  <a:cubicBezTo>
                    <a:pt x="157" y="88"/>
                    <a:pt x="157" y="88"/>
                    <a:pt x="157" y="88"/>
                  </a:cubicBezTo>
                  <a:cubicBezTo>
                    <a:pt x="153" y="90"/>
                    <a:pt x="153" y="90"/>
                    <a:pt x="153" y="90"/>
                  </a:cubicBezTo>
                  <a:cubicBezTo>
                    <a:pt x="152" y="90"/>
                    <a:pt x="152" y="90"/>
                    <a:pt x="152" y="90"/>
                  </a:cubicBezTo>
                  <a:cubicBezTo>
                    <a:pt x="149" y="91"/>
                    <a:pt x="149" y="91"/>
                    <a:pt x="149" y="91"/>
                  </a:cubicBezTo>
                  <a:cubicBezTo>
                    <a:pt x="146" y="92"/>
                    <a:pt x="146" y="92"/>
                    <a:pt x="146" y="92"/>
                  </a:cubicBezTo>
                  <a:cubicBezTo>
                    <a:pt x="145" y="93"/>
                    <a:pt x="145" y="93"/>
                    <a:pt x="145" y="93"/>
                  </a:cubicBezTo>
                  <a:cubicBezTo>
                    <a:pt x="145" y="94"/>
                    <a:pt x="145" y="94"/>
                    <a:pt x="145" y="94"/>
                  </a:cubicBezTo>
                  <a:cubicBezTo>
                    <a:pt x="146" y="94"/>
                    <a:pt x="146" y="94"/>
                    <a:pt x="146" y="94"/>
                  </a:cubicBezTo>
                  <a:cubicBezTo>
                    <a:pt x="146" y="94"/>
                    <a:pt x="146" y="94"/>
                    <a:pt x="146" y="94"/>
                  </a:cubicBezTo>
                  <a:cubicBezTo>
                    <a:pt x="145" y="95"/>
                    <a:pt x="145" y="95"/>
                    <a:pt x="145" y="95"/>
                  </a:cubicBezTo>
                  <a:cubicBezTo>
                    <a:pt x="144" y="95"/>
                    <a:pt x="144" y="95"/>
                    <a:pt x="144" y="95"/>
                  </a:cubicBezTo>
                  <a:cubicBezTo>
                    <a:pt x="143" y="96"/>
                    <a:pt x="143" y="96"/>
                    <a:pt x="143" y="96"/>
                  </a:cubicBezTo>
                  <a:cubicBezTo>
                    <a:pt x="142" y="96"/>
                    <a:pt x="142" y="96"/>
                    <a:pt x="142" y="96"/>
                  </a:cubicBezTo>
                  <a:cubicBezTo>
                    <a:pt x="141" y="96"/>
                    <a:pt x="141" y="96"/>
                    <a:pt x="141" y="96"/>
                  </a:cubicBezTo>
                  <a:cubicBezTo>
                    <a:pt x="141" y="97"/>
                    <a:pt x="141" y="97"/>
                    <a:pt x="141" y="97"/>
                  </a:cubicBezTo>
                  <a:cubicBezTo>
                    <a:pt x="140" y="98"/>
                    <a:pt x="140" y="98"/>
                    <a:pt x="140" y="98"/>
                  </a:cubicBezTo>
                  <a:cubicBezTo>
                    <a:pt x="139" y="99"/>
                    <a:pt x="139" y="99"/>
                    <a:pt x="139" y="99"/>
                  </a:cubicBezTo>
                  <a:cubicBezTo>
                    <a:pt x="139" y="100"/>
                    <a:pt x="139" y="100"/>
                    <a:pt x="139" y="100"/>
                  </a:cubicBezTo>
                  <a:cubicBezTo>
                    <a:pt x="140" y="99"/>
                    <a:pt x="140" y="99"/>
                    <a:pt x="140" y="99"/>
                  </a:cubicBezTo>
                  <a:cubicBezTo>
                    <a:pt x="140" y="100"/>
                    <a:pt x="140" y="100"/>
                    <a:pt x="140" y="100"/>
                  </a:cubicBezTo>
                  <a:cubicBezTo>
                    <a:pt x="140" y="100"/>
                    <a:pt x="140" y="100"/>
                    <a:pt x="140" y="100"/>
                  </a:cubicBezTo>
                  <a:cubicBezTo>
                    <a:pt x="140" y="100"/>
                    <a:pt x="140" y="100"/>
                    <a:pt x="140" y="100"/>
                  </a:cubicBezTo>
                  <a:cubicBezTo>
                    <a:pt x="141" y="100"/>
                    <a:pt x="141" y="100"/>
                    <a:pt x="141" y="100"/>
                  </a:cubicBezTo>
                  <a:cubicBezTo>
                    <a:pt x="142" y="100"/>
                    <a:pt x="142" y="100"/>
                    <a:pt x="142" y="100"/>
                  </a:cubicBezTo>
                  <a:cubicBezTo>
                    <a:pt x="143" y="100"/>
                    <a:pt x="143" y="100"/>
                    <a:pt x="143" y="100"/>
                  </a:cubicBezTo>
                  <a:cubicBezTo>
                    <a:pt x="143" y="100"/>
                    <a:pt x="143" y="100"/>
                    <a:pt x="143" y="100"/>
                  </a:cubicBezTo>
                  <a:cubicBezTo>
                    <a:pt x="143" y="101"/>
                    <a:pt x="143" y="101"/>
                    <a:pt x="143" y="101"/>
                  </a:cubicBezTo>
                  <a:cubicBezTo>
                    <a:pt x="142" y="101"/>
                    <a:pt x="142" y="101"/>
                    <a:pt x="142" y="101"/>
                  </a:cubicBezTo>
                  <a:cubicBezTo>
                    <a:pt x="141" y="101"/>
                    <a:pt x="141" y="101"/>
                    <a:pt x="141" y="101"/>
                  </a:cubicBezTo>
                  <a:cubicBezTo>
                    <a:pt x="140" y="101"/>
                    <a:pt x="140" y="101"/>
                    <a:pt x="140" y="101"/>
                  </a:cubicBezTo>
                  <a:cubicBezTo>
                    <a:pt x="140" y="102"/>
                    <a:pt x="140" y="102"/>
                    <a:pt x="140" y="102"/>
                  </a:cubicBezTo>
                  <a:cubicBezTo>
                    <a:pt x="142" y="103"/>
                    <a:pt x="142" y="103"/>
                    <a:pt x="142" y="103"/>
                  </a:cubicBezTo>
                  <a:cubicBezTo>
                    <a:pt x="143" y="102"/>
                    <a:pt x="143" y="102"/>
                    <a:pt x="143" y="102"/>
                  </a:cubicBezTo>
                  <a:cubicBezTo>
                    <a:pt x="143" y="102"/>
                    <a:pt x="143" y="102"/>
                    <a:pt x="143" y="102"/>
                  </a:cubicBezTo>
                  <a:cubicBezTo>
                    <a:pt x="143" y="102"/>
                    <a:pt x="143" y="102"/>
                    <a:pt x="143" y="102"/>
                  </a:cubicBezTo>
                  <a:cubicBezTo>
                    <a:pt x="143" y="102"/>
                    <a:pt x="143" y="102"/>
                    <a:pt x="143" y="102"/>
                  </a:cubicBezTo>
                  <a:cubicBezTo>
                    <a:pt x="143" y="103"/>
                    <a:pt x="143" y="103"/>
                    <a:pt x="143" y="103"/>
                  </a:cubicBezTo>
                  <a:cubicBezTo>
                    <a:pt x="144" y="103"/>
                    <a:pt x="144" y="103"/>
                    <a:pt x="144" y="103"/>
                  </a:cubicBezTo>
                  <a:cubicBezTo>
                    <a:pt x="145" y="103"/>
                    <a:pt x="145" y="103"/>
                    <a:pt x="145" y="103"/>
                  </a:cubicBezTo>
                  <a:cubicBezTo>
                    <a:pt x="147" y="102"/>
                    <a:pt x="147" y="102"/>
                    <a:pt x="147" y="102"/>
                  </a:cubicBezTo>
                  <a:cubicBezTo>
                    <a:pt x="148" y="102"/>
                    <a:pt x="148" y="102"/>
                    <a:pt x="148" y="102"/>
                  </a:cubicBezTo>
                  <a:cubicBezTo>
                    <a:pt x="149" y="103"/>
                    <a:pt x="149" y="103"/>
                    <a:pt x="149" y="103"/>
                  </a:cubicBezTo>
                  <a:cubicBezTo>
                    <a:pt x="150" y="103"/>
                    <a:pt x="150" y="103"/>
                    <a:pt x="150" y="103"/>
                  </a:cubicBezTo>
                  <a:cubicBezTo>
                    <a:pt x="151" y="103"/>
                    <a:pt x="151" y="103"/>
                    <a:pt x="151" y="103"/>
                  </a:cubicBezTo>
                  <a:cubicBezTo>
                    <a:pt x="151" y="104"/>
                    <a:pt x="151" y="104"/>
                    <a:pt x="151" y="104"/>
                  </a:cubicBezTo>
                  <a:cubicBezTo>
                    <a:pt x="152" y="104"/>
                    <a:pt x="152" y="104"/>
                    <a:pt x="152" y="104"/>
                  </a:cubicBezTo>
                  <a:cubicBezTo>
                    <a:pt x="151" y="104"/>
                    <a:pt x="151" y="104"/>
                    <a:pt x="151" y="104"/>
                  </a:cubicBezTo>
                  <a:cubicBezTo>
                    <a:pt x="151" y="104"/>
                    <a:pt x="151" y="104"/>
                    <a:pt x="151" y="104"/>
                  </a:cubicBezTo>
                  <a:cubicBezTo>
                    <a:pt x="150" y="104"/>
                    <a:pt x="150" y="104"/>
                    <a:pt x="150" y="104"/>
                  </a:cubicBezTo>
                  <a:cubicBezTo>
                    <a:pt x="148" y="104"/>
                    <a:pt x="148" y="104"/>
                    <a:pt x="148" y="104"/>
                  </a:cubicBezTo>
                  <a:cubicBezTo>
                    <a:pt x="148" y="104"/>
                    <a:pt x="148" y="104"/>
                    <a:pt x="148" y="104"/>
                  </a:cubicBezTo>
                  <a:cubicBezTo>
                    <a:pt x="149" y="104"/>
                    <a:pt x="149" y="104"/>
                    <a:pt x="149" y="104"/>
                  </a:cubicBezTo>
                  <a:cubicBezTo>
                    <a:pt x="149" y="105"/>
                    <a:pt x="149" y="105"/>
                    <a:pt x="149" y="105"/>
                  </a:cubicBezTo>
                  <a:cubicBezTo>
                    <a:pt x="148" y="105"/>
                    <a:pt x="148" y="105"/>
                    <a:pt x="148" y="105"/>
                  </a:cubicBezTo>
                  <a:cubicBezTo>
                    <a:pt x="147" y="104"/>
                    <a:pt x="147" y="104"/>
                    <a:pt x="147" y="104"/>
                  </a:cubicBezTo>
                  <a:cubicBezTo>
                    <a:pt x="145" y="104"/>
                    <a:pt x="145" y="104"/>
                    <a:pt x="145" y="104"/>
                  </a:cubicBezTo>
                  <a:cubicBezTo>
                    <a:pt x="144" y="105"/>
                    <a:pt x="144" y="105"/>
                    <a:pt x="144" y="105"/>
                  </a:cubicBezTo>
                  <a:cubicBezTo>
                    <a:pt x="144" y="104"/>
                    <a:pt x="144" y="104"/>
                    <a:pt x="144" y="104"/>
                  </a:cubicBezTo>
                  <a:cubicBezTo>
                    <a:pt x="143" y="104"/>
                    <a:pt x="143" y="104"/>
                    <a:pt x="143" y="104"/>
                  </a:cubicBezTo>
                  <a:cubicBezTo>
                    <a:pt x="143" y="105"/>
                    <a:pt x="143" y="105"/>
                    <a:pt x="143" y="105"/>
                  </a:cubicBezTo>
                  <a:cubicBezTo>
                    <a:pt x="142" y="105"/>
                    <a:pt x="142" y="105"/>
                    <a:pt x="142" y="105"/>
                  </a:cubicBezTo>
                  <a:cubicBezTo>
                    <a:pt x="140" y="105"/>
                    <a:pt x="140" y="105"/>
                    <a:pt x="140" y="105"/>
                  </a:cubicBezTo>
                  <a:cubicBezTo>
                    <a:pt x="140" y="105"/>
                    <a:pt x="140" y="105"/>
                    <a:pt x="140" y="105"/>
                  </a:cubicBezTo>
                  <a:cubicBezTo>
                    <a:pt x="138" y="105"/>
                    <a:pt x="138" y="105"/>
                    <a:pt x="138" y="105"/>
                  </a:cubicBezTo>
                  <a:cubicBezTo>
                    <a:pt x="138" y="106"/>
                    <a:pt x="138" y="106"/>
                    <a:pt x="138" y="106"/>
                  </a:cubicBezTo>
                  <a:cubicBezTo>
                    <a:pt x="138" y="108"/>
                    <a:pt x="138" y="108"/>
                    <a:pt x="138" y="108"/>
                  </a:cubicBezTo>
                  <a:cubicBezTo>
                    <a:pt x="138" y="109"/>
                    <a:pt x="138" y="109"/>
                    <a:pt x="138" y="109"/>
                  </a:cubicBezTo>
                  <a:cubicBezTo>
                    <a:pt x="138" y="110"/>
                    <a:pt x="138" y="110"/>
                    <a:pt x="138" y="110"/>
                  </a:cubicBezTo>
                  <a:cubicBezTo>
                    <a:pt x="138" y="110"/>
                    <a:pt x="138" y="110"/>
                    <a:pt x="138" y="110"/>
                  </a:cubicBezTo>
                  <a:cubicBezTo>
                    <a:pt x="138" y="110"/>
                    <a:pt x="138" y="110"/>
                    <a:pt x="138" y="110"/>
                  </a:cubicBezTo>
                  <a:cubicBezTo>
                    <a:pt x="138" y="111"/>
                    <a:pt x="138" y="111"/>
                    <a:pt x="138" y="111"/>
                  </a:cubicBezTo>
                  <a:cubicBezTo>
                    <a:pt x="139" y="111"/>
                    <a:pt x="139" y="111"/>
                    <a:pt x="139" y="111"/>
                  </a:cubicBezTo>
                  <a:cubicBezTo>
                    <a:pt x="139" y="111"/>
                    <a:pt x="139" y="111"/>
                    <a:pt x="139" y="111"/>
                  </a:cubicBezTo>
                  <a:cubicBezTo>
                    <a:pt x="140" y="111"/>
                    <a:pt x="140" y="111"/>
                    <a:pt x="140" y="111"/>
                  </a:cubicBezTo>
                  <a:cubicBezTo>
                    <a:pt x="141" y="111"/>
                    <a:pt x="141" y="111"/>
                    <a:pt x="141" y="111"/>
                  </a:cubicBezTo>
                  <a:cubicBezTo>
                    <a:pt x="141" y="111"/>
                    <a:pt x="141" y="111"/>
                    <a:pt x="141" y="111"/>
                  </a:cubicBezTo>
                  <a:cubicBezTo>
                    <a:pt x="141" y="110"/>
                    <a:pt x="141" y="110"/>
                    <a:pt x="141" y="110"/>
                  </a:cubicBezTo>
                  <a:cubicBezTo>
                    <a:pt x="142" y="111"/>
                    <a:pt x="142" y="111"/>
                    <a:pt x="142" y="111"/>
                  </a:cubicBezTo>
                  <a:cubicBezTo>
                    <a:pt x="142" y="111"/>
                    <a:pt x="142" y="111"/>
                    <a:pt x="142" y="111"/>
                  </a:cubicBezTo>
                  <a:cubicBezTo>
                    <a:pt x="142" y="111"/>
                    <a:pt x="142" y="111"/>
                    <a:pt x="142" y="111"/>
                  </a:cubicBezTo>
                  <a:cubicBezTo>
                    <a:pt x="143" y="111"/>
                    <a:pt x="143" y="111"/>
                    <a:pt x="143" y="111"/>
                  </a:cubicBezTo>
                  <a:cubicBezTo>
                    <a:pt x="143" y="112"/>
                    <a:pt x="143" y="112"/>
                    <a:pt x="143" y="112"/>
                  </a:cubicBezTo>
                  <a:cubicBezTo>
                    <a:pt x="144" y="112"/>
                    <a:pt x="144" y="112"/>
                    <a:pt x="144" y="112"/>
                  </a:cubicBezTo>
                  <a:cubicBezTo>
                    <a:pt x="144" y="112"/>
                    <a:pt x="144" y="112"/>
                    <a:pt x="144" y="112"/>
                  </a:cubicBezTo>
                  <a:cubicBezTo>
                    <a:pt x="145" y="112"/>
                    <a:pt x="145" y="112"/>
                    <a:pt x="145" y="112"/>
                  </a:cubicBezTo>
                  <a:cubicBezTo>
                    <a:pt x="145" y="112"/>
                    <a:pt x="145" y="112"/>
                    <a:pt x="145" y="112"/>
                  </a:cubicBezTo>
                  <a:cubicBezTo>
                    <a:pt x="146" y="112"/>
                    <a:pt x="146" y="112"/>
                    <a:pt x="146" y="112"/>
                  </a:cubicBezTo>
                  <a:cubicBezTo>
                    <a:pt x="147" y="112"/>
                    <a:pt x="147" y="112"/>
                    <a:pt x="147" y="112"/>
                  </a:cubicBezTo>
                  <a:cubicBezTo>
                    <a:pt x="148" y="112"/>
                    <a:pt x="148" y="112"/>
                    <a:pt x="148" y="112"/>
                  </a:cubicBezTo>
                  <a:cubicBezTo>
                    <a:pt x="148" y="112"/>
                    <a:pt x="148" y="112"/>
                    <a:pt x="148" y="112"/>
                  </a:cubicBezTo>
                  <a:cubicBezTo>
                    <a:pt x="149" y="112"/>
                    <a:pt x="149" y="112"/>
                    <a:pt x="149" y="112"/>
                  </a:cubicBezTo>
                  <a:cubicBezTo>
                    <a:pt x="150" y="112"/>
                    <a:pt x="150" y="112"/>
                    <a:pt x="150" y="112"/>
                  </a:cubicBezTo>
                  <a:cubicBezTo>
                    <a:pt x="151" y="112"/>
                    <a:pt x="151" y="112"/>
                    <a:pt x="151" y="112"/>
                  </a:cubicBezTo>
                  <a:cubicBezTo>
                    <a:pt x="151" y="112"/>
                    <a:pt x="151" y="112"/>
                    <a:pt x="151" y="112"/>
                  </a:cubicBezTo>
                  <a:cubicBezTo>
                    <a:pt x="152" y="113"/>
                    <a:pt x="152" y="113"/>
                    <a:pt x="152" y="113"/>
                  </a:cubicBezTo>
                  <a:cubicBezTo>
                    <a:pt x="152" y="113"/>
                    <a:pt x="152" y="113"/>
                    <a:pt x="152" y="113"/>
                  </a:cubicBezTo>
                  <a:cubicBezTo>
                    <a:pt x="152" y="113"/>
                    <a:pt x="152" y="113"/>
                    <a:pt x="152" y="113"/>
                  </a:cubicBezTo>
                  <a:cubicBezTo>
                    <a:pt x="153" y="114"/>
                    <a:pt x="153" y="114"/>
                    <a:pt x="153" y="114"/>
                  </a:cubicBezTo>
                  <a:cubicBezTo>
                    <a:pt x="153" y="114"/>
                    <a:pt x="153" y="114"/>
                    <a:pt x="153" y="114"/>
                  </a:cubicBezTo>
                  <a:cubicBezTo>
                    <a:pt x="153" y="114"/>
                    <a:pt x="153" y="114"/>
                    <a:pt x="153" y="114"/>
                  </a:cubicBezTo>
                  <a:cubicBezTo>
                    <a:pt x="154" y="114"/>
                    <a:pt x="154" y="114"/>
                    <a:pt x="154" y="114"/>
                  </a:cubicBezTo>
                  <a:cubicBezTo>
                    <a:pt x="155" y="115"/>
                    <a:pt x="155" y="115"/>
                    <a:pt x="155" y="115"/>
                  </a:cubicBezTo>
                  <a:cubicBezTo>
                    <a:pt x="155" y="115"/>
                    <a:pt x="155" y="115"/>
                    <a:pt x="155" y="115"/>
                  </a:cubicBezTo>
                  <a:cubicBezTo>
                    <a:pt x="155" y="115"/>
                    <a:pt x="155" y="115"/>
                    <a:pt x="155" y="115"/>
                  </a:cubicBezTo>
                  <a:cubicBezTo>
                    <a:pt x="156" y="116"/>
                    <a:pt x="156" y="116"/>
                    <a:pt x="156" y="116"/>
                  </a:cubicBezTo>
                  <a:cubicBezTo>
                    <a:pt x="156" y="116"/>
                    <a:pt x="156" y="116"/>
                    <a:pt x="156" y="116"/>
                  </a:cubicBezTo>
                  <a:cubicBezTo>
                    <a:pt x="156" y="117"/>
                    <a:pt x="156" y="117"/>
                    <a:pt x="156" y="117"/>
                  </a:cubicBezTo>
                  <a:cubicBezTo>
                    <a:pt x="157" y="117"/>
                    <a:pt x="157" y="117"/>
                    <a:pt x="157" y="117"/>
                  </a:cubicBezTo>
                  <a:cubicBezTo>
                    <a:pt x="158" y="118"/>
                    <a:pt x="158" y="118"/>
                    <a:pt x="158" y="118"/>
                  </a:cubicBezTo>
                  <a:cubicBezTo>
                    <a:pt x="158" y="119"/>
                    <a:pt x="158" y="119"/>
                    <a:pt x="158" y="119"/>
                  </a:cubicBezTo>
                  <a:cubicBezTo>
                    <a:pt x="158" y="119"/>
                    <a:pt x="158" y="119"/>
                    <a:pt x="158" y="119"/>
                  </a:cubicBezTo>
                  <a:cubicBezTo>
                    <a:pt x="158" y="119"/>
                    <a:pt x="158" y="119"/>
                    <a:pt x="158" y="119"/>
                  </a:cubicBezTo>
                  <a:cubicBezTo>
                    <a:pt x="157" y="119"/>
                    <a:pt x="157" y="119"/>
                    <a:pt x="157" y="119"/>
                  </a:cubicBezTo>
                  <a:cubicBezTo>
                    <a:pt x="156" y="119"/>
                    <a:pt x="156" y="119"/>
                    <a:pt x="156" y="119"/>
                  </a:cubicBezTo>
                  <a:cubicBezTo>
                    <a:pt x="154" y="118"/>
                    <a:pt x="154" y="118"/>
                    <a:pt x="154" y="118"/>
                  </a:cubicBezTo>
                  <a:cubicBezTo>
                    <a:pt x="154" y="119"/>
                    <a:pt x="154" y="119"/>
                    <a:pt x="154" y="119"/>
                  </a:cubicBezTo>
                  <a:cubicBezTo>
                    <a:pt x="153" y="118"/>
                    <a:pt x="153" y="118"/>
                    <a:pt x="153" y="118"/>
                  </a:cubicBezTo>
                  <a:cubicBezTo>
                    <a:pt x="153" y="119"/>
                    <a:pt x="153" y="119"/>
                    <a:pt x="153" y="119"/>
                  </a:cubicBezTo>
                  <a:cubicBezTo>
                    <a:pt x="152" y="119"/>
                    <a:pt x="152" y="119"/>
                    <a:pt x="152" y="119"/>
                  </a:cubicBezTo>
                  <a:cubicBezTo>
                    <a:pt x="152" y="118"/>
                    <a:pt x="152" y="118"/>
                    <a:pt x="152" y="118"/>
                  </a:cubicBezTo>
                  <a:cubicBezTo>
                    <a:pt x="151" y="118"/>
                    <a:pt x="151" y="118"/>
                    <a:pt x="151" y="118"/>
                  </a:cubicBezTo>
                  <a:cubicBezTo>
                    <a:pt x="151" y="117"/>
                    <a:pt x="151" y="117"/>
                    <a:pt x="151" y="117"/>
                  </a:cubicBezTo>
                  <a:cubicBezTo>
                    <a:pt x="150" y="117"/>
                    <a:pt x="150" y="117"/>
                    <a:pt x="150" y="117"/>
                  </a:cubicBezTo>
                  <a:cubicBezTo>
                    <a:pt x="149" y="117"/>
                    <a:pt x="149" y="117"/>
                    <a:pt x="149" y="117"/>
                  </a:cubicBezTo>
                  <a:cubicBezTo>
                    <a:pt x="149" y="117"/>
                    <a:pt x="149" y="117"/>
                    <a:pt x="149" y="117"/>
                  </a:cubicBezTo>
                  <a:cubicBezTo>
                    <a:pt x="148" y="117"/>
                    <a:pt x="148" y="117"/>
                    <a:pt x="148" y="117"/>
                  </a:cubicBezTo>
                  <a:cubicBezTo>
                    <a:pt x="147" y="116"/>
                    <a:pt x="147" y="116"/>
                    <a:pt x="147" y="116"/>
                  </a:cubicBezTo>
                  <a:cubicBezTo>
                    <a:pt x="147" y="116"/>
                    <a:pt x="147" y="116"/>
                    <a:pt x="147" y="116"/>
                  </a:cubicBezTo>
                  <a:cubicBezTo>
                    <a:pt x="147" y="116"/>
                    <a:pt x="147" y="116"/>
                    <a:pt x="147" y="116"/>
                  </a:cubicBezTo>
                  <a:cubicBezTo>
                    <a:pt x="146" y="116"/>
                    <a:pt x="146" y="116"/>
                    <a:pt x="146" y="116"/>
                  </a:cubicBezTo>
                  <a:cubicBezTo>
                    <a:pt x="146" y="116"/>
                    <a:pt x="146" y="116"/>
                    <a:pt x="146" y="116"/>
                  </a:cubicBezTo>
                  <a:cubicBezTo>
                    <a:pt x="145" y="115"/>
                    <a:pt x="145" y="115"/>
                    <a:pt x="145" y="115"/>
                  </a:cubicBezTo>
                  <a:cubicBezTo>
                    <a:pt x="143" y="115"/>
                    <a:pt x="143" y="115"/>
                    <a:pt x="143" y="115"/>
                  </a:cubicBezTo>
                  <a:cubicBezTo>
                    <a:pt x="142" y="115"/>
                    <a:pt x="142" y="115"/>
                    <a:pt x="142" y="115"/>
                  </a:cubicBezTo>
                  <a:cubicBezTo>
                    <a:pt x="141" y="115"/>
                    <a:pt x="141" y="115"/>
                    <a:pt x="141" y="115"/>
                  </a:cubicBezTo>
                  <a:cubicBezTo>
                    <a:pt x="138" y="115"/>
                    <a:pt x="138" y="115"/>
                    <a:pt x="138" y="115"/>
                  </a:cubicBezTo>
                  <a:cubicBezTo>
                    <a:pt x="137" y="115"/>
                    <a:pt x="137" y="115"/>
                    <a:pt x="137" y="115"/>
                  </a:cubicBezTo>
                  <a:cubicBezTo>
                    <a:pt x="136" y="116"/>
                    <a:pt x="136" y="116"/>
                    <a:pt x="136" y="116"/>
                  </a:cubicBezTo>
                  <a:cubicBezTo>
                    <a:pt x="136" y="116"/>
                    <a:pt x="136" y="116"/>
                    <a:pt x="136" y="116"/>
                  </a:cubicBezTo>
                  <a:cubicBezTo>
                    <a:pt x="135" y="117"/>
                    <a:pt x="135" y="117"/>
                    <a:pt x="135" y="117"/>
                  </a:cubicBezTo>
                  <a:cubicBezTo>
                    <a:pt x="135" y="118"/>
                    <a:pt x="135" y="118"/>
                    <a:pt x="135" y="118"/>
                  </a:cubicBezTo>
                  <a:cubicBezTo>
                    <a:pt x="135" y="120"/>
                    <a:pt x="135" y="120"/>
                    <a:pt x="135" y="120"/>
                  </a:cubicBezTo>
                  <a:cubicBezTo>
                    <a:pt x="135" y="120"/>
                    <a:pt x="135" y="120"/>
                    <a:pt x="135" y="120"/>
                  </a:cubicBezTo>
                  <a:cubicBezTo>
                    <a:pt x="135" y="121"/>
                    <a:pt x="135" y="121"/>
                    <a:pt x="135" y="121"/>
                  </a:cubicBezTo>
                  <a:cubicBezTo>
                    <a:pt x="135" y="121"/>
                    <a:pt x="135" y="121"/>
                    <a:pt x="135" y="121"/>
                  </a:cubicBezTo>
                  <a:cubicBezTo>
                    <a:pt x="135" y="121"/>
                    <a:pt x="135" y="121"/>
                    <a:pt x="135" y="121"/>
                  </a:cubicBezTo>
                  <a:cubicBezTo>
                    <a:pt x="135" y="121"/>
                    <a:pt x="135" y="121"/>
                    <a:pt x="135" y="121"/>
                  </a:cubicBezTo>
                  <a:cubicBezTo>
                    <a:pt x="136" y="123"/>
                    <a:pt x="136" y="123"/>
                    <a:pt x="136" y="123"/>
                  </a:cubicBezTo>
                  <a:cubicBezTo>
                    <a:pt x="136" y="124"/>
                    <a:pt x="136" y="124"/>
                    <a:pt x="136" y="124"/>
                  </a:cubicBezTo>
                  <a:cubicBezTo>
                    <a:pt x="136" y="124"/>
                    <a:pt x="136" y="124"/>
                    <a:pt x="136" y="124"/>
                  </a:cubicBezTo>
                  <a:cubicBezTo>
                    <a:pt x="138" y="125"/>
                    <a:pt x="138" y="125"/>
                    <a:pt x="138" y="125"/>
                  </a:cubicBezTo>
                  <a:cubicBezTo>
                    <a:pt x="138" y="125"/>
                    <a:pt x="138" y="125"/>
                    <a:pt x="138" y="125"/>
                  </a:cubicBezTo>
                  <a:cubicBezTo>
                    <a:pt x="139" y="125"/>
                    <a:pt x="139" y="125"/>
                    <a:pt x="139" y="125"/>
                  </a:cubicBezTo>
                  <a:cubicBezTo>
                    <a:pt x="139" y="125"/>
                    <a:pt x="139" y="125"/>
                    <a:pt x="139" y="125"/>
                  </a:cubicBezTo>
                  <a:cubicBezTo>
                    <a:pt x="140" y="125"/>
                    <a:pt x="140" y="125"/>
                    <a:pt x="140" y="125"/>
                  </a:cubicBezTo>
                  <a:cubicBezTo>
                    <a:pt x="141" y="125"/>
                    <a:pt x="141" y="125"/>
                    <a:pt x="141" y="125"/>
                  </a:cubicBezTo>
                  <a:cubicBezTo>
                    <a:pt x="141" y="125"/>
                    <a:pt x="141" y="125"/>
                    <a:pt x="141" y="125"/>
                  </a:cubicBezTo>
                  <a:cubicBezTo>
                    <a:pt x="142" y="126"/>
                    <a:pt x="142" y="126"/>
                    <a:pt x="142" y="126"/>
                  </a:cubicBezTo>
                  <a:cubicBezTo>
                    <a:pt x="143" y="126"/>
                    <a:pt x="143" y="126"/>
                    <a:pt x="143" y="126"/>
                  </a:cubicBezTo>
                  <a:cubicBezTo>
                    <a:pt x="143" y="127"/>
                    <a:pt x="143" y="127"/>
                    <a:pt x="143" y="127"/>
                  </a:cubicBezTo>
                  <a:cubicBezTo>
                    <a:pt x="144" y="127"/>
                    <a:pt x="144" y="127"/>
                    <a:pt x="144" y="127"/>
                  </a:cubicBezTo>
                  <a:cubicBezTo>
                    <a:pt x="144" y="127"/>
                    <a:pt x="144" y="127"/>
                    <a:pt x="144" y="127"/>
                  </a:cubicBezTo>
                  <a:cubicBezTo>
                    <a:pt x="143" y="127"/>
                    <a:pt x="143" y="127"/>
                    <a:pt x="143" y="127"/>
                  </a:cubicBezTo>
                  <a:cubicBezTo>
                    <a:pt x="143" y="128"/>
                    <a:pt x="143" y="128"/>
                    <a:pt x="143" y="128"/>
                  </a:cubicBezTo>
                  <a:cubicBezTo>
                    <a:pt x="143" y="128"/>
                    <a:pt x="143" y="128"/>
                    <a:pt x="143" y="128"/>
                  </a:cubicBezTo>
                  <a:cubicBezTo>
                    <a:pt x="143" y="129"/>
                    <a:pt x="143" y="129"/>
                    <a:pt x="143" y="129"/>
                  </a:cubicBezTo>
                  <a:cubicBezTo>
                    <a:pt x="143" y="129"/>
                    <a:pt x="143" y="129"/>
                    <a:pt x="143" y="129"/>
                  </a:cubicBezTo>
                  <a:cubicBezTo>
                    <a:pt x="142" y="130"/>
                    <a:pt x="142" y="130"/>
                    <a:pt x="142" y="130"/>
                  </a:cubicBezTo>
                  <a:cubicBezTo>
                    <a:pt x="142" y="130"/>
                    <a:pt x="142" y="130"/>
                    <a:pt x="142" y="130"/>
                  </a:cubicBezTo>
                  <a:cubicBezTo>
                    <a:pt x="141" y="131"/>
                    <a:pt x="141" y="131"/>
                    <a:pt x="141" y="131"/>
                  </a:cubicBezTo>
                  <a:cubicBezTo>
                    <a:pt x="142" y="131"/>
                    <a:pt x="142" y="131"/>
                    <a:pt x="142" y="131"/>
                  </a:cubicBezTo>
                  <a:cubicBezTo>
                    <a:pt x="142" y="132"/>
                    <a:pt x="142" y="132"/>
                    <a:pt x="142" y="132"/>
                  </a:cubicBezTo>
                  <a:cubicBezTo>
                    <a:pt x="142" y="133"/>
                    <a:pt x="142" y="133"/>
                    <a:pt x="142" y="133"/>
                  </a:cubicBezTo>
                  <a:cubicBezTo>
                    <a:pt x="142" y="133"/>
                    <a:pt x="142" y="133"/>
                    <a:pt x="142" y="133"/>
                  </a:cubicBezTo>
                  <a:cubicBezTo>
                    <a:pt x="141" y="134"/>
                    <a:pt x="141" y="134"/>
                    <a:pt x="141" y="134"/>
                  </a:cubicBezTo>
                  <a:cubicBezTo>
                    <a:pt x="142" y="134"/>
                    <a:pt x="142" y="134"/>
                    <a:pt x="142" y="134"/>
                  </a:cubicBezTo>
                  <a:cubicBezTo>
                    <a:pt x="143" y="134"/>
                    <a:pt x="143" y="134"/>
                    <a:pt x="143" y="134"/>
                  </a:cubicBezTo>
                  <a:cubicBezTo>
                    <a:pt x="144" y="134"/>
                    <a:pt x="144" y="134"/>
                    <a:pt x="144" y="134"/>
                  </a:cubicBezTo>
                  <a:cubicBezTo>
                    <a:pt x="144" y="134"/>
                    <a:pt x="144" y="134"/>
                    <a:pt x="144" y="134"/>
                  </a:cubicBezTo>
                  <a:cubicBezTo>
                    <a:pt x="144" y="134"/>
                    <a:pt x="144" y="134"/>
                    <a:pt x="144" y="134"/>
                  </a:cubicBezTo>
                  <a:cubicBezTo>
                    <a:pt x="145" y="134"/>
                    <a:pt x="145" y="134"/>
                    <a:pt x="145" y="134"/>
                  </a:cubicBezTo>
                  <a:cubicBezTo>
                    <a:pt x="145" y="134"/>
                    <a:pt x="145" y="134"/>
                    <a:pt x="145" y="134"/>
                  </a:cubicBezTo>
                  <a:cubicBezTo>
                    <a:pt x="146" y="134"/>
                    <a:pt x="146" y="134"/>
                    <a:pt x="146" y="134"/>
                  </a:cubicBezTo>
                  <a:cubicBezTo>
                    <a:pt x="147" y="134"/>
                    <a:pt x="147" y="134"/>
                    <a:pt x="147" y="134"/>
                  </a:cubicBezTo>
                  <a:cubicBezTo>
                    <a:pt x="148" y="135"/>
                    <a:pt x="148" y="135"/>
                    <a:pt x="148" y="135"/>
                  </a:cubicBezTo>
                  <a:cubicBezTo>
                    <a:pt x="149" y="134"/>
                    <a:pt x="149" y="134"/>
                    <a:pt x="149" y="134"/>
                  </a:cubicBezTo>
                  <a:cubicBezTo>
                    <a:pt x="150" y="134"/>
                    <a:pt x="150" y="134"/>
                    <a:pt x="150" y="134"/>
                  </a:cubicBezTo>
                  <a:cubicBezTo>
                    <a:pt x="150" y="135"/>
                    <a:pt x="150" y="135"/>
                    <a:pt x="150" y="135"/>
                  </a:cubicBezTo>
                  <a:cubicBezTo>
                    <a:pt x="150" y="135"/>
                    <a:pt x="150" y="135"/>
                    <a:pt x="150" y="135"/>
                  </a:cubicBezTo>
                  <a:cubicBezTo>
                    <a:pt x="151" y="134"/>
                    <a:pt x="151" y="134"/>
                    <a:pt x="151" y="134"/>
                  </a:cubicBezTo>
                  <a:cubicBezTo>
                    <a:pt x="151" y="134"/>
                    <a:pt x="151" y="134"/>
                    <a:pt x="151" y="134"/>
                  </a:cubicBezTo>
                  <a:cubicBezTo>
                    <a:pt x="152" y="134"/>
                    <a:pt x="152" y="134"/>
                    <a:pt x="152" y="134"/>
                  </a:cubicBezTo>
                  <a:cubicBezTo>
                    <a:pt x="152" y="135"/>
                    <a:pt x="152" y="135"/>
                    <a:pt x="152" y="135"/>
                  </a:cubicBezTo>
                  <a:cubicBezTo>
                    <a:pt x="152" y="135"/>
                    <a:pt x="152" y="135"/>
                    <a:pt x="152" y="135"/>
                  </a:cubicBezTo>
                  <a:cubicBezTo>
                    <a:pt x="152" y="135"/>
                    <a:pt x="152" y="135"/>
                    <a:pt x="152" y="135"/>
                  </a:cubicBezTo>
                  <a:cubicBezTo>
                    <a:pt x="153" y="135"/>
                    <a:pt x="153" y="135"/>
                    <a:pt x="153" y="135"/>
                  </a:cubicBezTo>
                  <a:cubicBezTo>
                    <a:pt x="153" y="135"/>
                    <a:pt x="153" y="135"/>
                    <a:pt x="153" y="135"/>
                  </a:cubicBezTo>
                  <a:cubicBezTo>
                    <a:pt x="154" y="135"/>
                    <a:pt x="154" y="135"/>
                    <a:pt x="154" y="135"/>
                  </a:cubicBezTo>
                  <a:cubicBezTo>
                    <a:pt x="154" y="135"/>
                    <a:pt x="154" y="135"/>
                    <a:pt x="154" y="135"/>
                  </a:cubicBezTo>
                  <a:cubicBezTo>
                    <a:pt x="155" y="135"/>
                    <a:pt x="155" y="135"/>
                    <a:pt x="155" y="135"/>
                  </a:cubicBezTo>
                  <a:cubicBezTo>
                    <a:pt x="155" y="134"/>
                    <a:pt x="155" y="134"/>
                    <a:pt x="155" y="134"/>
                  </a:cubicBezTo>
                  <a:cubicBezTo>
                    <a:pt x="156" y="134"/>
                    <a:pt x="156" y="134"/>
                    <a:pt x="156" y="134"/>
                  </a:cubicBezTo>
                  <a:cubicBezTo>
                    <a:pt x="157" y="134"/>
                    <a:pt x="157" y="134"/>
                    <a:pt x="157" y="134"/>
                  </a:cubicBezTo>
                  <a:cubicBezTo>
                    <a:pt x="158" y="133"/>
                    <a:pt x="158" y="133"/>
                    <a:pt x="158" y="133"/>
                  </a:cubicBezTo>
                  <a:cubicBezTo>
                    <a:pt x="159" y="133"/>
                    <a:pt x="159" y="133"/>
                    <a:pt x="159" y="133"/>
                  </a:cubicBezTo>
                  <a:cubicBezTo>
                    <a:pt x="160" y="133"/>
                    <a:pt x="160" y="133"/>
                    <a:pt x="160" y="133"/>
                  </a:cubicBezTo>
                  <a:cubicBezTo>
                    <a:pt x="160" y="133"/>
                    <a:pt x="160" y="133"/>
                    <a:pt x="160" y="133"/>
                  </a:cubicBezTo>
                  <a:cubicBezTo>
                    <a:pt x="160" y="133"/>
                    <a:pt x="160" y="133"/>
                    <a:pt x="160" y="133"/>
                  </a:cubicBezTo>
                  <a:cubicBezTo>
                    <a:pt x="161" y="133"/>
                    <a:pt x="161" y="133"/>
                    <a:pt x="161" y="133"/>
                  </a:cubicBezTo>
                  <a:cubicBezTo>
                    <a:pt x="162" y="133"/>
                    <a:pt x="162" y="133"/>
                    <a:pt x="162" y="133"/>
                  </a:cubicBezTo>
                  <a:cubicBezTo>
                    <a:pt x="162" y="133"/>
                    <a:pt x="162" y="133"/>
                    <a:pt x="162" y="133"/>
                  </a:cubicBezTo>
                  <a:cubicBezTo>
                    <a:pt x="164" y="133"/>
                    <a:pt x="164" y="133"/>
                    <a:pt x="164" y="133"/>
                  </a:cubicBezTo>
                  <a:cubicBezTo>
                    <a:pt x="166" y="132"/>
                    <a:pt x="166" y="132"/>
                    <a:pt x="166" y="132"/>
                  </a:cubicBezTo>
                  <a:cubicBezTo>
                    <a:pt x="166" y="131"/>
                    <a:pt x="166" y="131"/>
                    <a:pt x="166" y="131"/>
                  </a:cubicBezTo>
                  <a:cubicBezTo>
                    <a:pt x="166" y="131"/>
                    <a:pt x="166" y="131"/>
                    <a:pt x="166" y="131"/>
                  </a:cubicBezTo>
                  <a:cubicBezTo>
                    <a:pt x="167" y="132"/>
                    <a:pt x="167" y="132"/>
                    <a:pt x="167" y="132"/>
                  </a:cubicBezTo>
                  <a:cubicBezTo>
                    <a:pt x="167" y="131"/>
                    <a:pt x="167" y="131"/>
                    <a:pt x="167" y="131"/>
                  </a:cubicBezTo>
                  <a:cubicBezTo>
                    <a:pt x="168" y="131"/>
                    <a:pt x="168" y="131"/>
                    <a:pt x="168" y="131"/>
                  </a:cubicBezTo>
                  <a:cubicBezTo>
                    <a:pt x="168" y="130"/>
                    <a:pt x="168" y="130"/>
                    <a:pt x="168" y="130"/>
                  </a:cubicBezTo>
                  <a:cubicBezTo>
                    <a:pt x="168" y="130"/>
                    <a:pt x="168" y="130"/>
                    <a:pt x="168" y="130"/>
                  </a:cubicBezTo>
                  <a:cubicBezTo>
                    <a:pt x="168" y="130"/>
                    <a:pt x="168" y="130"/>
                    <a:pt x="168" y="130"/>
                  </a:cubicBezTo>
                  <a:cubicBezTo>
                    <a:pt x="169" y="130"/>
                    <a:pt x="169" y="130"/>
                    <a:pt x="169" y="130"/>
                  </a:cubicBezTo>
                  <a:cubicBezTo>
                    <a:pt x="169" y="130"/>
                    <a:pt x="169" y="130"/>
                    <a:pt x="169" y="130"/>
                  </a:cubicBezTo>
                  <a:cubicBezTo>
                    <a:pt x="169" y="129"/>
                    <a:pt x="169" y="129"/>
                    <a:pt x="169" y="129"/>
                  </a:cubicBezTo>
                  <a:cubicBezTo>
                    <a:pt x="169" y="129"/>
                    <a:pt x="169" y="129"/>
                    <a:pt x="169" y="129"/>
                  </a:cubicBezTo>
                  <a:cubicBezTo>
                    <a:pt x="170" y="129"/>
                    <a:pt x="170" y="129"/>
                    <a:pt x="170" y="129"/>
                  </a:cubicBezTo>
                  <a:cubicBezTo>
                    <a:pt x="170" y="130"/>
                    <a:pt x="170" y="130"/>
                    <a:pt x="170" y="130"/>
                  </a:cubicBezTo>
                  <a:cubicBezTo>
                    <a:pt x="170" y="130"/>
                    <a:pt x="170" y="130"/>
                    <a:pt x="170" y="130"/>
                  </a:cubicBezTo>
                  <a:cubicBezTo>
                    <a:pt x="170" y="131"/>
                    <a:pt x="170" y="131"/>
                    <a:pt x="170" y="131"/>
                  </a:cubicBezTo>
                  <a:cubicBezTo>
                    <a:pt x="170" y="131"/>
                    <a:pt x="170" y="131"/>
                    <a:pt x="170" y="131"/>
                  </a:cubicBezTo>
                  <a:cubicBezTo>
                    <a:pt x="170" y="131"/>
                    <a:pt x="170" y="131"/>
                    <a:pt x="170" y="131"/>
                  </a:cubicBezTo>
                  <a:cubicBezTo>
                    <a:pt x="169" y="132"/>
                    <a:pt x="169" y="132"/>
                    <a:pt x="169" y="132"/>
                  </a:cubicBezTo>
                  <a:cubicBezTo>
                    <a:pt x="169" y="132"/>
                    <a:pt x="169" y="132"/>
                    <a:pt x="169" y="132"/>
                  </a:cubicBezTo>
                  <a:cubicBezTo>
                    <a:pt x="169" y="132"/>
                    <a:pt x="169" y="132"/>
                    <a:pt x="169" y="132"/>
                  </a:cubicBezTo>
                  <a:cubicBezTo>
                    <a:pt x="170" y="133"/>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ubicBezTo>
                    <a:pt x="172" y="134"/>
                    <a:pt x="172" y="134"/>
                    <a:pt x="172" y="134"/>
                  </a:cubicBezTo>
                  <a:cubicBezTo>
                    <a:pt x="172" y="134"/>
                    <a:pt x="172" y="134"/>
                    <a:pt x="172" y="134"/>
                  </a:cubicBezTo>
                  <a:cubicBezTo>
                    <a:pt x="172" y="134"/>
                    <a:pt x="172" y="134"/>
                    <a:pt x="172" y="134"/>
                  </a:cubicBezTo>
                  <a:cubicBezTo>
                    <a:pt x="173" y="134"/>
                    <a:pt x="173" y="134"/>
                    <a:pt x="173" y="134"/>
                  </a:cubicBezTo>
                  <a:cubicBezTo>
                    <a:pt x="173" y="134"/>
                    <a:pt x="173" y="134"/>
                    <a:pt x="173" y="134"/>
                  </a:cubicBezTo>
                  <a:cubicBezTo>
                    <a:pt x="173" y="134"/>
                    <a:pt x="173" y="134"/>
                    <a:pt x="173" y="134"/>
                  </a:cubicBezTo>
                  <a:cubicBezTo>
                    <a:pt x="173" y="135"/>
                    <a:pt x="173" y="135"/>
                    <a:pt x="173" y="135"/>
                  </a:cubicBezTo>
                  <a:cubicBezTo>
                    <a:pt x="172" y="135"/>
                    <a:pt x="172" y="135"/>
                    <a:pt x="172" y="135"/>
                  </a:cubicBezTo>
                  <a:cubicBezTo>
                    <a:pt x="172" y="135"/>
                    <a:pt x="172" y="135"/>
                    <a:pt x="172" y="135"/>
                  </a:cubicBezTo>
                  <a:cubicBezTo>
                    <a:pt x="172" y="136"/>
                    <a:pt x="172" y="136"/>
                    <a:pt x="172" y="136"/>
                  </a:cubicBezTo>
                  <a:cubicBezTo>
                    <a:pt x="172" y="136"/>
                    <a:pt x="172" y="136"/>
                    <a:pt x="172" y="136"/>
                  </a:cubicBezTo>
                  <a:cubicBezTo>
                    <a:pt x="173" y="136"/>
                    <a:pt x="173" y="136"/>
                    <a:pt x="173" y="136"/>
                  </a:cubicBezTo>
                  <a:cubicBezTo>
                    <a:pt x="173" y="136"/>
                    <a:pt x="173" y="136"/>
                    <a:pt x="173" y="136"/>
                  </a:cubicBezTo>
                  <a:cubicBezTo>
                    <a:pt x="174" y="136"/>
                    <a:pt x="174" y="136"/>
                    <a:pt x="174" y="136"/>
                  </a:cubicBezTo>
                  <a:cubicBezTo>
                    <a:pt x="175" y="135"/>
                    <a:pt x="175" y="135"/>
                    <a:pt x="175" y="135"/>
                  </a:cubicBezTo>
                  <a:cubicBezTo>
                    <a:pt x="175" y="135"/>
                    <a:pt x="175" y="135"/>
                    <a:pt x="175" y="135"/>
                  </a:cubicBezTo>
                  <a:cubicBezTo>
                    <a:pt x="175" y="136"/>
                    <a:pt x="175" y="136"/>
                    <a:pt x="175" y="136"/>
                  </a:cubicBezTo>
                  <a:cubicBezTo>
                    <a:pt x="175" y="137"/>
                    <a:pt x="175" y="137"/>
                    <a:pt x="175" y="137"/>
                  </a:cubicBezTo>
                  <a:cubicBezTo>
                    <a:pt x="176" y="137"/>
                    <a:pt x="176" y="137"/>
                    <a:pt x="176" y="137"/>
                  </a:cubicBezTo>
                  <a:cubicBezTo>
                    <a:pt x="176" y="137"/>
                    <a:pt x="176" y="137"/>
                    <a:pt x="176" y="137"/>
                  </a:cubicBezTo>
                  <a:cubicBezTo>
                    <a:pt x="177" y="137"/>
                    <a:pt x="177" y="137"/>
                    <a:pt x="177" y="137"/>
                  </a:cubicBezTo>
                  <a:cubicBezTo>
                    <a:pt x="177" y="137"/>
                    <a:pt x="177" y="137"/>
                    <a:pt x="177" y="137"/>
                  </a:cubicBezTo>
                  <a:cubicBezTo>
                    <a:pt x="178" y="137"/>
                    <a:pt x="178" y="137"/>
                    <a:pt x="178" y="137"/>
                  </a:cubicBezTo>
                  <a:cubicBezTo>
                    <a:pt x="178" y="138"/>
                    <a:pt x="178" y="138"/>
                    <a:pt x="178" y="138"/>
                  </a:cubicBezTo>
                  <a:cubicBezTo>
                    <a:pt x="179" y="138"/>
                    <a:pt x="179" y="138"/>
                    <a:pt x="179" y="138"/>
                  </a:cubicBezTo>
                  <a:cubicBezTo>
                    <a:pt x="179" y="137"/>
                    <a:pt x="179" y="137"/>
                    <a:pt x="179" y="137"/>
                  </a:cubicBezTo>
                  <a:cubicBezTo>
                    <a:pt x="179" y="137"/>
                    <a:pt x="179" y="137"/>
                    <a:pt x="179" y="137"/>
                  </a:cubicBezTo>
                  <a:cubicBezTo>
                    <a:pt x="180" y="137"/>
                    <a:pt x="180" y="137"/>
                    <a:pt x="180" y="137"/>
                  </a:cubicBezTo>
                  <a:cubicBezTo>
                    <a:pt x="180" y="137"/>
                    <a:pt x="180" y="137"/>
                    <a:pt x="180" y="137"/>
                  </a:cubicBezTo>
                  <a:cubicBezTo>
                    <a:pt x="180" y="138"/>
                    <a:pt x="180" y="138"/>
                    <a:pt x="180" y="138"/>
                  </a:cubicBezTo>
                  <a:cubicBezTo>
                    <a:pt x="180" y="138"/>
                    <a:pt x="180" y="138"/>
                    <a:pt x="180" y="138"/>
                  </a:cubicBezTo>
                  <a:cubicBezTo>
                    <a:pt x="181" y="138"/>
                    <a:pt x="181" y="138"/>
                    <a:pt x="181" y="138"/>
                  </a:cubicBezTo>
                  <a:cubicBezTo>
                    <a:pt x="181" y="137"/>
                    <a:pt x="181" y="137"/>
                    <a:pt x="181" y="137"/>
                  </a:cubicBezTo>
                  <a:cubicBezTo>
                    <a:pt x="182" y="137"/>
                    <a:pt x="182" y="137"/>
                    <a:pt x="182" y="137"/>
                  </a:cubicBezTo>
                  <a:cubicBezTo>
                    <a:pt x="182" y="138"/>
                    <a:pt x="182" y="138"/>
                    <a:pt x="182" y="138"/>
                  </a:cubicBezTo>
                  <a:cubicBezTo>
                    <a:pt x="182" y="138"/>
                    <a:pt x="182" y="138"/>
                    <a:pt x="182" y="138"/>
                  </a:cubicBezTo>
                  <a:cubicBezTo>
                    <a:pt x="183" y="137"/>
                    <a:pt x="183" y="137"/>
                    <a:pt x="183" y="137"/>
                  </a:cubicBezTo>
                  <a:cubicBezTo>
                    <a:pt x="183" y="137"/>
                    <a:pt x="183" y="137"/>
                    <a:pt x="183" y="137"/>
                  </a:cubicBezTo>
                  <a:cubicBezTo>
                    <a:pt x="183" y="137"/>
                    <a:pt x="183" y="137"/>
                    <a:pt x="183" y="137"/>
                  </a:cubicBezTo>
                  <a:cubicBezTo>
                    <a:pt x="184" y="137"/>
                    <a:pt x="184" y="137"/>
                    <a:pt x="184" y="137"/>
                  </a:cubicBezTo>
                  <a:cubicBezTo>
                    <a:pt x="184" y="137"/>
                    <a:pt x="184" y="137"/>
                    <a:pt x="184" y="137"/>
                  </a:cubicBezTo>
                  <a:cubicBezTo>
                    <a:pt x="184" y="137"/>
                    <a:pt x="184" y="137"/>
                    <a:pt x="184" y="137"/>
                  </a:cubicBezTo>
                  <a:cubicBezTo>
                    <a:pt x="185" y="137"/>
                    <a:pt x="185" y="137"/>
                    <a:pt x="185" y="137"/>
                  </a:cubicBezTo>
                  <a:close/>
                  <a:moveTo>
                    <a:pt x="267" y="165"/>
                  </a:moveTo>
                  <a:cubicBezTo>
                    <a:pt x="268" y="165"/>
                    <a:pt x="268" y="165"/>
                    <a:pt x="268" y="165"/>
                  </a:cubicBezTo>
                  <a:cubicBezTo>
                    <a:pt x="268" y="164"/>
                    <a:pt x="268" y="164"/>
                    <a:pt x="268" y="164"/>
                  </a:cubicBezTo>
                  <a:cubicBezTo>
                    <a:pt x="268" y="163"/>
                    <a:pt x="268" y="163"/>
                    <a:pt x="268" y="163"/>
                  </a:cubicBezTo>
                  <a:cubicBezTo>
                    <a:pt x="268" y="162"/>
                    <a:pt x="268" y="162"/>
                    <a:pt x="268" y="162"/>
                  </a:cubicBezTo>
                  <a:cubicBezTo>
                    <a:pt x="269" y="161"/>
                    <a:pt x="269" y="161"/>
                    <a:pt x="269" y="161"/>
                  </a:cubicBezTo>
                  <a:cubicBezTo>
                    <a:pt x="269" y="161"/>
                    <a:pt x="269" y="161"/>
                    <a:pt x="269" y="161"/>
                  </a:cubicBezTo>
                  <a:cubicBezTo>
                    <a:pt x="270" y="160"/>
                    <a:pt x="270" y="160"/>
                    <a:pt x="270" y="160"/>
                  </a:cubicBezTo>
                  <a:cubicBezTo>
                    <a:pt x="271" y="158"/>
                    <a:pt x="271" y="158"/>
                    <a:pt x="271" y="158"/>
                  </a:cubicBezTo>
                  <a:cubicBezTo>
                    <a:pt x="272" y="158"/>
                    <a:pt x="272" y="158"/>
                    <a:pt x="272" y="158"/>
                  </a:cubicBezTo>
                  <a:cubicBezTo>
                    <a:pt x="273" y="158"/>
                    <a:pt x="273" y="158"/>
                    <a:pt x="273" y="158"/>
                  </a:cubicBezTo>
                  <a:cubicBezTo>
                    <a:pt x="273" y="158"/>
                    <a:pt x="273" y="158"/>
                    <a:pt x="273" y="158"/>
                  </a:cubicBezTo>
                  <a:cubicBezTo>
                    <a:pt x="273" y="158"/>
                    <a:pt x="273" y="158"/>
                    <a:pt x="273" y="158"/>
                  </a:cubicBezTo>
                  <a:cubicBezTo>
                    <a:pt x="274" y="157"/>
                    <a:pt x="274" y="157"/>
                    <a:pt x="274" y="157"/>
                  </a:cubicBezTo>
                  <a:cubicBezTo>
                    <a:pt x="275" y="158"/>
                    <a:pt x="275" y="158"/>
                    <a:pt x="275" y="158"/>
                  </a:cubicBezTo>
                  <a:cubicBezTo>
                    <a:pt x="276" y="158"/>
                    <a:pt x="276" y="158"/>
                    <a:pt x="276" y="158"/>
                  </a:cubicBezTo>
                  <a:cubicBezTo>
                    <a:pt x="276" y="158"/>
                    <a:pt x="276" y="158"/>
                    <a:pt x="276" y="158"/>
                  </a:cubicBezTo>
                  <a:cubicBezTo>
                    <a:pt x="277" y="159"/>
                    <a:pt x="277" y="159"/>
                    <a:pt x="277" y="159"/>
                  </a:cubicBezTo>
                  <a:cubicBezTo>
                    <a:pt x="277" y="160"/>
                    <a:pt x="277" y="160"/>
                    <a:pt x="277" y="160"/>
                  </a:cubicBezTo>
                  <a:cubicBezTo>
                    <a:pt x="277" y="160"/>
                    <a:pt x="277" y="160"/>
                    <a:pt x="277" y="160"/>
                  </a:cubicBezTo>
                  <a:cubicBezTo>
                    <a:pt x="276" y="161"/>
                    <a:pt x="276" y="161"/>
                    <a:pt x="276" y="161"/>
                  </a:cubicBezTo>
                  <a:cubicBezTo>
                    <a:pt x="276" y="162"/>
                    <a:pt x="276" y="162"/>
                    <a:pt x="276" y="162"/>
                  </a:cubicBezTo>
                  <a:cubicBezTo>
                    <a:pt x="276" y="162"/>
                    <a:pt x="276" y="162"/>
                    <a:pt x="276" y="162"/>
                  </a:cubicBezTo>
                  <a:cubicBezTo>
                    <a:pt x="275" y="164"/>
                    <a:pt x="275" y="164"/>
                    <a:pt x="275" y="164"/>
                  </a:cubicBezTo>
                  <a:cubicBezTo>
                    <a:pt x="274" y="165"/>
                    <a:pt x="274" y="165"/>
                    <a:pt x="274" y="165"/>
                  </a:cubicBezTo>
                  <a:cubicBezTo>
                    <a:pt x="274" y="165"/>
                    <a:pt x="274" y="165"/>
                    <a:pt x="274" y="165"/>
                  </a:cubicBezTo>
                  <a:cubicBezTo>
                    <a:pt x="272" y="165"/>
                    <a:pt x="272" y="165"/>
                    <a:pt x="272" y="165"/>
                  </a:cubicBezTo>
                  <a:cubicBezTo>
                    <a:pt x="272" y="166"/>
                    <a:pt x="272" y="166"/>
                    <a:pt x="272" y="166"/>
                  </a:cubicBezTo>
                  <a:cubicBezTo>
                    <a:pt x="272" y="166"/>
                    <a:pt x="272" y="166"/>
                    <a:pt x="272" y="166"/>
                  </a:cubicBezTo>
                  <a:cubicBezTo>
                    <a:pt x="271" y="166"/>
                    <a:pt x="271" y="166"/>
                    <a:pt x="271" y="166"/>
                  </a:cubicBezTo>
                  <a:cubicBezTo>
                    <a:pt x="270" y="166"/>
                    <a:pt x="270" y="166"/>
                    <a:pt x="270" y="166"/>
                  </a:cubicBezTo>
                  <a:cubicBezTo>
                    <a:pt x="269" y="166"/>
                    <a:pt x="269" y="166"/>
                    <a:pt x="269" y="166"/>
                  </a:cubicBezTo>
                  <a:cubicBezTo>
                    <a:pt x="268" y="166"/>
                    <a:pt x="268" y="166"/>
                    <a:pt x="268" y="166"/>
                  </a:cubicBezTo>
                  <a:cubicBezTo>
                    <a:pt x="268" y="166"/>
                    <a:pt x="268" y="166"/>
                    <a:pt x="268" y="166"/>
                  </a:cubicBezTo>
                  <a:cubicBezTo>
                    <a:pt x="267" y="165"/>
                    <a:pt x="267" y="165"/>
                    <a:pt x="267" y="165"/>
                  </a:cubicBezTo>
                  <a:close/>
                  <a:moveTo>
                    <a:pt x="189" y="135"/>
                  </a:moveTo>
                  <a:cubicBezTo>
                    <a:pt x="189" y="134"/>
                    <a:pt x="189" y="134"/>
                    <a:pt x="189" y="134"/>
                  </a:cubicBezTo>
                  <a:cubicBezTo>
                    <a:pt x="189" y="134"/>
                    <a:pt x="189" y="134"/>
                    <a:pt x="189" y="134"/>
                  </a:cubicBezTo>
                  <a:cubicBezTo>
                    <a:pt x="189" y="134"/>
                    <a:pt x="189" y="134"/>
                    <a:pt x="189" y="134"/>
                  </a:cubicBezTo>
                  <a:cubicBezTo>
                    <a:pt x="189" y="133"/>
                    <a:pt x="189" y="133"/>
                    <a:pt x="189" y="133"/>
                  </a:cubicBezTo>
                  <a:cubicBezTo>
                    <a:pt x="189" y="133"/>
                    <a:pt x="189" y="133"/>
                    <a:pt x="189" y="133"/>
                  </a:cubicBezTo>
                  <a:cubicBezTo>
                    <a:pt x="190" y="133"/>
                    <a:pt x="190" y="133"/>
                    <a:pt x="190" y="133"/>
                  </a:cubicBezTo>
                  <a:cubicBezTo>
                    <a:pt x="190" y="133"/>
                    <a:pt x="190" y="133"/>
                    <a:pt x="190" y="133"/>
                  </a:cubicBezTo>
                  <a:cubicBezTo>
                    <a:pt x="190" y="133"/>
                    <a:pt x="190" y="133"/>
                    <a:pt x="190" y="133"/>
                  </a:cubicBezTo>
                  <a:cubicBezTo>
                    <a:pt x="190" y="134"/>
                    <a:pt x="190" y="134"/>
                    <a:pt x="190" y="134"/>
                  </a:cubicBezTo>
                  <a:cubicBezTo>
                    <a:pt x="190" y="134"/>
                    <a:pt x="190" y="134"/>
                    <a:pt x="190" y="134"/>
                  </a:cubicBezTo>
                  <a:cubicBezTo>
                    <a:pt x="189" y="134"/>
                    <a:pt x="189" y="134"/>
                    <a:pt x="189" y="134"/>
                  </a:cubicBezTo>
                  <a:cubicBezTo>
                    <a:pt x="189" y="135"/>
                    <a:pt x="189" y="135"/>
                    <a:pt x="189" y="135"/>
                  </a:cubicBezTo>
                  <a:cubicBezTo>
                    <a:pt x="189" y="135"/>
                    <a:pt x="189" y="135"/>
                    <a:pt x="189" y="135"/>
                  </a:cubicBezTo>
                  <a:close/>
                  <a:moveTo>
                    <a:pt x="181" y="141"/>
                  </a:moveTo>
                  <a:cubicBezTo>
                    <a:pt x="182" y="141"/>
                    <a:pt x="182" y="141"/>
                    <a:pt x="182" y="141"/>
                  </a:cubicBezTo>
                  <a:cubicBezTo>
                    <a:pt x="182" y="140"/>
                    <a:pt x="182" y="140"/>
                    <a:pt x="182" y="140"/>
                  </a:cubicBezTo>
                  <a:cubicBezTo>
                    <a:pt x="182" y="140"/>
                    <a:pt x="182" y="140"/>
                    <a:pt x="182" y="140"/>
                  </a:cubicBezTo>
                  <a:cubicBezTo>
                    <a:pt x="182" y="139"/>
                    <a:pt x="182" y="139"/>
                    <a:pt x="182" y="139"/>
                  </a:cubicBezTo>
                  <a:cubicBezTo>
                    <a:pt x="182" y="139"/>
                    <a:pt x="182" y="139"/>
                    <a:pt x="182" y="139"/>
                  </a:cubicBezTo>
                  <a:cubicBezTo>
                    <a:pt x="182" y="139"/>
                    <a:pt x="182" y="139"/>
                    <a:pt x="182" y="139"/>
                  </a:cubicBezTo>
                  <a:cubicBezTo>
                    <a:pt x="181" y="140"/>
                    <a:pt x="181" y="140"/>
                    <a:pt x="181" y="140"/>
                  </a:cubicBezTo>
                  <a:cubicBezTo>
                    <a:pt x="181" y="140"/>
                    <a:pt x="181" y="140"/>
                    <a:pt x="181" y="140"/>
                  </a:cubicBezTo>
                  <a:cubicBezTo>
                    <a:pt x="180" y="140"/>
                    <a:pt x="180" y="140"/>
                    <a:pt x="180" y="140"/>
                  </a:cubicBezTo>
                  <a:cubicBezTo>
                    <a:pt x="181" y="141"/>
                    <a:pt x="181" y="141"/>
                    <a:pt x="181" y="141"/>
                  </a:cubicBezTo>
                  <a:cubicBezTo>
                    <a:pt x="181" y="141"/>
                    <a:pt x="181" y="141"/>
                    <a:pt x="181" y="141"/>
                  </a:cubicBezTo>
                  <a:close/>
                  <a:moveTo>
                    <a:pt x="190" y="140"/>
                  </a:moveTo>
                  <a:cubicBezTo>
                    <a:pt x="189" y="140"/>
                    <a:pt x="189" y="140"/>
                    <a:pt x="189" y="140"/>
                  </a:cubicBezTo>
                  <a:cubicBezTo>
                    <a:pt x="189" y="140"/>
                    <a:pt x="189" y="140"/>
                    <a:pt x="189" y="140"/>
                  </a:cubicBezTo>
                  <a:cubicBezTo>
                    <a:pt x="189" y="141"/>
                    <a:pt x="189" y="141"/>
                    <a:pt x="189" y="141"/>
                  </a:cubicBezTo>
                  <a:cubicBezTo>
                    <a:pt x="188" y="140"/>
                    <a:pt x="188" y="140"/>
                    <a:pt x="188" y="140"/>
                  </a:cubicBezTo>
                  <a:cubicBezTo>
                    <a:pt x="188" y="140"/>
                    <a:pt x="188" y="140"/>
                    <a:pt x="188" y="140"/>
                  </a:cubicBezTo>
                  <a:cubicBezTo>
                    <a:pt x="189" y="139"/>
                    <a:pt x="189" y="139"/>
                    <a:pt x="189" y="139"/>
                  </a:cubicBezTo>
                  <a:cubicBezTo>
                    <a:pt x="189" y="138"/>
                    <a:pt x="189" y="138"/>
                    <a:pt x="189" y="138"/>
                  </a:cubicBezTo>
                  <a:cubicBezTo>
                    <a:pt x="190" y="138"/>
                    <a:pt x="190" y="138"/>
                    <a:pt x="190" y="138"/>
                  </a:cubicBezTo>
                  <a:cubicBezTo>
                    <a:pt x="190" y="138"/>
                    <a:pt x="190" y="138"/>
                    <a:pt x="190" y="138"/>
                  </a:cubicBezTo>
                  <a:cubicBezTo>
                    <a:pt x="190" y="138"/>
                    <a:pt x="190" y="138"/>
                    <a:pt x="190" y="138"/>
                  </a:cubicBezTo>
                  <a:cubicBezTo>
                    <a:pt x="191" y="139"/>
                    <a:pt x="191" y="139"/>
                    <a:pt x="191" y="139"/>
                  </a:cubicBezTo>
                  <a:cubicBezTo>
                    <a:pt x="190" y="140"/>
                    <a:pt x="190" y="140"/>
                    <a:pt x="190" y="140"/>
                  </a:cubicBezTo>
                  <a:close/>
                  <a:moveTo>
                    <a:pt x="191" y="139"/>
                  </a:moveTo>
                  <a:cubicBezTo>
                    <a:pt x="191" y="138"/>
                    <a:pt x="191" y="138"/>
                    <a:pt x="191" y="138"/>
                  </a:cubicBezTo>
                  <a:cubicBezTo>
                    <a:pt x="191" y="138"/>
                    <a:pt x="191" y="138"/>
                    <a:pt x="191" y="138"/>
                  </a:cubicBezTo>
                  <a:cubicBezTo>
                    <a:pt x="191" y="137"/>
                    <a:pt x="191" y="137"/>
                    <a:pt x="191" y="137"/>
                  </a:cubicBezTo>
                  <a:cubicBezTo>
                    <a:pt x="192" y="137"/>
                    <a:pt x="192" y="137"/>
                    <a:pt x="192" y="137"/>
                  </a:cubicBezTo>
                  <a:cubicBezTo>
                    <a:pt x="192" y="137"/>
                    <a:pt x="192" y="137"/>
                    <a:pt x="192" y="137"/>
                  </a:cubicBezTo>
                  <a:cubicBezTo>
                    <a:pt x="192" y="138"/>
                    <a:pt x="192" y="138"/>
                    <a:pt x="192" y="138"/>
                  </a:cubicBezTo>
                  <a:cubicBezTo>
                    <a:pt x="192" y="138"/>
                    <a:pt x="192" y="138"/>
                    <a:pt x="192" y="138"/>
                  </a:cubicBezTo>
                  <a:cubicBezTo>
                    <a:pt x="192" y="138"/>
                    <a:pt x="191" y="139"/>
                    <a:pt x="191" y="139"/>
                  </a:cubicBezTo>
                  <a:close/>
                  <a:moveTo>
                    <a:pt x="208" y="139"/>
                  </a:moveTo>
                  <a:cubicBezTo>
                    <a:pt x="208" y="137"/>
                    <a:pt x="208" y="137"/>
                    <a:pt x="208" y="137"/>
                  </a:cubicBezTo>
                  <a:cubicBezTo>
                    <a:pt x="209" y="137"/>
                    <a:pt x="209" y="137"/>
                    <a:pt x="209" y="137"/>
                  </a:cubicBezTo>
                  <a:cubicBezTo>
                    <a:pt x="210" y="137"/>
                    <a:pt x="210" y="137"/>
                    <a:pt x="210" y="137"/>
                  </a:cubicBezTo>
                  <a:cubicBezTo>
                    <a:pt x="210" y="138"/>
                    <a:pt x="210" y="138"/>
                    <a:pt x="210" y="138"/>
                  </a:cubicBezTo>
                  <a:cubicBezTo>
                    <a:pt x="209" y="139"/>
                    <a:pt x="209" y="139"/>
                    <a:pt x="209" y="139"/>
                  </a:cubicBezTo>
                  <a:cubicBezTo>
                    <a:pt x="209" y="139"/>
                    <a:pt x="209" y="139"/>
                    <a:pt x="209" y="139"/>
                  </a:cubicBezTo>
                  <a:cubicBezTo>
                    <a:pt x="209" y="139"/>
                    <a:pt x="209" y="139"/>
                    <a:pt x="209" y="139"/>
                  </a:cubicBezTo>
                  <a:cubicBezTo>
                    <a:pt x="209" y="138"/>
                    <a:pt x="209" y="138"/>
                    <a:pt x="209" y="138"/>
                  </a:cubicBezTo>
                  <a:cubicBezTo>
                    <a:pt x="208" y="138"/>
                    <a:pt x="208" y="138"/>
                    <a:pt x="208" y="138"/>
                  </a:cubicBezTo>
                  <a:cubicBezTo>
                    <a:pt x="208" y="139"/>
                    <a:pt x="208" y="139"/>
                    <a:pt x="208" y="139"/>
                  </a:cubicBezTo>
                  <a:cubicBezTo>
                    <a:pt x="208" y="139"/>
                    <a:pt x="208" y="139"/>
                    <a:pt x="208" y="139"/>
                  </a:cubicBezTo>
                  <a:close/>
                  <a:moveTo>
                    <a:pt x="207" y="138"/>
                  </a:moveTo>
                  <a:cubicBezTo>
                    <a:pt x="207" y="138"/>
                    <a:pt x="207" y="138"/>
                    <a:pt x="207" y="138"/>
                  </a:cubicBezTo>
                  <a:cubicBezTo>
                    <a:pt x="208" y="137"/>
                    <a:pt x="208" y="137"/>
                    <a:pt x="208" y="137"/>
                  </a:cubicBezTo>
                  <a:cubicBezTo>
                    <a:pt x="207" y="136"/>
                    <a:pt x="207" y="136"/>
                    <a:pt x="207" y="136"/>
                  </a:cubicBezTo>
                  <a:cubicBezTo>
                    <a:pt x="207" y="137"/>
                    <a:pt x="207" y="137"/>
                    <a:pt x="207" y="137"/>
                  </a:cubicBezTo>
                  <a:cubicBezTo>
                    <a:pt x="207" y="138"/>
                    <a:pt x="207" y="138"/>
                    <a:pt x="207" y="138"/>
                  </a:cubicBezTo>
                  <a:close/>
                  <a:moveTo>
                    <a:pt x="206" y="145"/>
                  </a:moveTo>
                  <a:cubicBezTo>
                    <a:pt x="207" y="144"/>
                    <a:pt x="207" y="144"/>
                    <a:pt x="207" y="144"/>
                  </a:cubicBezTo>
                  <a:cubicBezTo>
                    <a:pt x="208" y="144"/>
                    <a:pt x="208" y="144"/>
                    <a:pt x="208" y="144"/>
                  </a:cubicBezTo>
                  <a:cubicBezTo>
                    <a:pt x="208" y="143"/>
                    <a:pt x="208" y="143"/>
                    <a:pt x="208" y="143"/>
                  </a:cubicBezTo>
                  <a:cubicBezTo>
                    <a:pt x="207" y="143"/>
                    <a:pt x="207" y="143"/>
                    <a:pt x="207" y="143"/>
                  </a:cubicBezTo>
                  <a:cubicBezTo>
                    <a:pt x="207" y="143"/>
                    <a:pt x="207" y="143"/>
                    <a:pt x="207" y="143"/>
                  </a:cubicBezTo>
                  <a:cubicBezTo>
                    <a:pt x="207" y="141"/>
                    <a:pt x="207" y="141"/>
                    <a:pt x="207" y="141"/>
                  </a:cubicBezTo>
                  <a:cubicBezTo>
                    <a:pt x="208" y="140"/>
                    <a:pt x="208" y="140"/>
                    <a:pt x="208" y="140"/>
                  </a:cubicBezTo>
                  <a:cubicBezTo>
                    <a:pt x="207" y="141"/>
                    <a:pt x="207" y="141"/>
                    <a:pt x="207" y="141"/>
                  </a:cubicBezTo>
                  <a:cubicBezTo>
                    <a:pt x="206" y="142"/>
                    <a:pt x="206" y="142"/>
                    <a:pt x="206" y="142"/>
                  </a:cubicBezTo>
                  <a:cubicBezTo>
                    <a:pt x="206" y="141"/>
                    <a:pt x="206" y="141"/>
                    <a:pt x="206" y="141"/>
                  </a:cubicBezTo>
                  <a:cubicBezTo>
                    <a:pt x="207" y="139"/>
                    <a:pt x="207" y="139"/>
                    <a:pt x="207" y="139"/>
                  </a:cubicBezTo>
                  <a:cubicBezTo>
                    <a:pt x="206" y="137"/>
                    <a:pt x="206" y="137"/>
                    <a:pt x="206" y="137"/>
                  </a:cubicBezTo>
                  <a:cubicBezTo>
                    <a:pt x="205" y="136"/>
                    <a:pt x="205" y="136"/>
                    <a:pt x="205" y="136"/>
                  </a:cubicBezTo>
                  <a:cubicBezTo>
                    <a:pt x="205" y="135"/>
                    <a:pt x="205" y="135"/>
                    <a:pt x="205" y="135"/>
                  </a:cubicBezTo>
                  <a:cubicBezTo>
                    <a:pt x="204" y="135"/>
                    <a:pt x="204" y="135"/>
                    <a:pt x="204" y="135"/>
                  </a:cubicBezTo>
                  <a:cubicBezTo>
                    <a:pt x="204" y="136"/>
                    <a:pt x="204" y="136"/>
                    <a:pt x="204" y="136"/>
                  </a:cubicBezTo>
                  <a:cubicBezTo>
                    <a:pt x="204" y="135"/>
                    <a:pt x="204" y="135"/>
                    <a:pt x="204" y="135"/>
                  </a:cubicBezTo>
                  <a:cubicBezTo>
                    <a:pt x="204" y="134"/>
                    <a:pt x="204" y="134"/>
                    <a:pt x="204" y="134"/>
                  </a:cubicBezTo>
                  <a:cubicBezTo>
                    <a:pt x="204" y="134"/>
                    <a:pt x="204" y="134"/>
                    <a:pt x="204" y="134"/>
                  </a:cubicBezTo>
                  <a:cubicBezTo>
                    <a:pt x="204" y="133"/>
                    <a:pt x="204" y="133"/>
                    <a:pt x="204" y="133"/>
                  </a:cubicBezTo>
                  <a:cubicBezTo>
                    <a:pt x="204" y="132"/>
                    <a:pt x="204" y="132"/>
                    <a:pt x="204" y="132"/>
                  </a:cubicBezTo>
                  <a:cubicBezTo>
                    <a:pt x="203" y="132"/>
                    <a:pt x="203" y="132"/>
                    <a:pt x="203" y="132"/>
                  </a:cubicBezTo>
                  <a:cubicBezTo>
                    <a:pt x="202" y="133"/>
                    <a:pt x="202" y="133"/>
                    <a:pt x="202" y="133"/>
                  </a:cubicBezTo>
                  <a:cubicBezTo>
                    <a:pt x="201" y="135"/>
                    <a:pt x="201" y="135"/>
                    <a:pt x="201" y="135"/>
                  </a:cubicBezTo>
                  <a:cubicBezTo>
                    <a:pt x="201" y="136"/>
                    <a:pt x="201" y="136"/>
                    <a:pt x="201" y="136"/>
                  </a:cubicBezTo>
                  <a:cubicBezTo>
                    <a:pt x="201" y="136"/>
                    <a:pt x="201" y="136"/>
                    <a:pt x="201" y="136"/>
                  </a:cubicBezTo>
                  <a:cubicBezTo>
                    <a:pt x="200" y="135"/>
                    <a:pt x="200" y="135"/>
                    <a:pt x="200" y="135"/>
                  </a:cubicBezTo>
                  <a:cubicBezTo>
                    <a:pt x="200" y="135"/>
                    <a:pt x="200" y="135"/>
                    <a:pt x="200" y="135"/>
                  </a:cubicBezTo>
                  <a:cubicBezTo>
                    <a:pt x="200" y="136"/>
                    <a:pt x="200" y="136"/>
                    <a:pt x="200" y="136"/>
                  </a:cubicBezTo>
                  <a:cubicBezTo>
                    <a:pt x="199" y="136"/>
                    <a:pt x="199" y="136"/>
                    <a:pt x="199" y="136"/>
                  </a:cubicBezTo>
                  <a:cubicBezTo>
                    <a:pt x="200" y="136"/>
                    <a:pt x="200" y="136"/>
                    <a:pt x="200" y="136"/>
                  </a:cubicBezTo>
                  <a:cubicBezTo>
                    <a:pt x="199" y="137"/>
                    <a:pt x="199" y="137"/>
                    <a:pt x="199" y="137"/>
                  </a:cubicBezTo>
                  <a:cubicBezTo>
                    <a:pt x="198" y="137"/>
                    <a:pt x="198" y="137"/>
                    <a:pt x="198" y="137"/>
                  </a:cubicBezTo>
                  <a:cubicBezTo>
                    <a:pt x="198" y="138"/>
                    <a:pt x="198" y="138"/>
                    <a:pt x="198" y="138"/>
                  </a:cubicBezTo>
                  <a:cubicBezTo>
                    <a:pt x="196" y="138"/>
                    <a:pt x="196" y="138"/>
                    <a:pt x="196" y="138"/>
                  </a:cubicBezTo>
                  <a:cubicBezTo>
                    <a:pt x="196" y="138"/>
                    <a:pt x="196" y="138"/>
                    <a:pt x="196" y="138"/>
                  </a:cubicBezTo>
                  <a:cubicBezTo>
                    <a:pt x="195" y="138"/>
                    <a:pt x="195" y="138"/>
                    <a:pt x="195" y="138"/>
                  </a:cubicBezTo>
                  <a:cubicBezTo>
                    <a:pt x="193" y="139"/>
                    <a:pt x="193" y="139"/>
                    <a:pt x="193" y="139"/>
                  </a:cubicBezTo>
                  <a:cubicBezTo>
                    <a:pt x="193" y="140"/>
                    <a:pt x="193" y="140"/>
                    <a:pt x="193" y="140"/>
                  </a:cubicBezTo>
                  <a:cubicBezTo>
                    <a:pt x="194" y="141"/>
                    <a:pt x="194" y="141"/>
                    <a:pt x="194" y="141"/>
                  </a:cubicBezTo>
                  <a:cubicBezTo>
                    <a:pt x="195" y="140"/>
                    <a:pt x="195" y="140"/>
                    <a:pt x="195" y="140"/>
                  </a:cubicBezTo>
                  <a:cubicBezTo>
                    <a:pt x="195" y="140"/>
                    <a:pt x="195" y="140"/>
                    <a:pt x="195" y="140"/>
                  </a:cubicBezTo>
                  <a:cubicBezTo>
                    <a:pt x="195" y="139"/>
                    <a:pt x="195" y="139"/>
                    <a:pt x="195" y="139"/>
                  </a:cubicBezTo>
                  <a:cubicBezTo>
                    <a:pt x="196" y="140"/>
                    <a:pt x="196" y="140"/>
                    <a:pt x="196" y="140"/>
                  </a:cubicBezTo>
                  <a:cubicBezTo>
                    <a:pt x="196" y="141"/>
                    <a:pt x="196" y="141"/>
                    <a:pt x="196" y="141"/>
                  </a:cubicBezTo>
                  <a:cubicBezTo>
                    <a:pt x="197" y="142"/>
                    <a:pt x="197" y="142"/>
                    <a:pt x="197" y="142"/>
                  </a:cubicBezTo>
                  <a:cubicBezTo>
                    <a:pt x="197" y="141"/>
                    <a:pt x="197" y="141"/>
                    <a:pt x="197" y="141"/>
                  </a:cubicBezTo>
                  <a:cubicBezTo>
                    <a:pt x="197" y="141"/>
                    <a:pt x="197" y="141"/>
                    <a:pt x="197" y="141"/>
                  </a:cubicBezTo>
                  <a:cubicBezTo>
                    <a:pt x="197" y="142"/>
                    <a:pt x="197" y="142"/>
                    <a:pt x="197" y="142"/>
                  </a:cubicBezTo>
                  <a:cubicBezTo>
                    <a:pt x="198" y="143"/>
                    <a:pt x="198" y="143"/>
                    <a:pt x="198" y="143"/>
                  </a:cubicBezTo>
                  <a:cubicBezTo>
                    <a:pt x="199" y="143"/>
                    <a:pt x="199" y="143"/>
                    <a:pt x="199" y="143"/>
                  </a:cubicBezTo>
                  <a:cubicBezTo>
                    <a:pt x="199" y="145"/>
                    <a:pt x="199" y="145"/>
                    <a:pt x="199" y="145"/>
                  </a:cubicBezTo>
                  <a:cubicBezTo>
                    <a:pt x="200" y="145"/>
                    <a:pt x="200" y="145"/>
                    <a:pt x="200" y="145"/>
                  </a:cubicBezTo>
                  <a:cubicBezTo>
                    <a:pt x="201" y="144"/>
                    <a:pt x="201" y="144"/>
                    <a:pt x="201" y="144"/>
                  </a:cubicBezTo>
                  <a:cubicBezTo>
                    <a:pt x="201" y="145"/>
                    <a:pt x="201" y="145"/>
                    <a:pt x="201" y="145"/>
                  </a:cubicBezTo>
                  <a:cubicBezTo>
                    <a:pt x="202" y="146"/>
                    <a:pt x="202" y="146"/>
                    <a:pt x="202" y="146"/>
                  </a:cubicBezTo>
                  <a:cubicBezTo>
                    <a:pt x="203" y="146"/>
                    <a:pt x="203" y="146"/>
                    <a:pt x="203" y="146"/>
                  </a:cubicBezTo>
                  <a:cubicBezTo>
                    <a:pt x="203" y="146"/>
                    <a:pt x="203" y="146"/>
                    <a:pt x="203" y="146"/>
                  </a:cubicBezTo>
                  <a:cubicBezTo>
                    <a:pt x="204" y="145"/>
                    <a:pt x="204" y="145"/>
                    <a:pt x="204" y="145"/>
                  </a:cubicBezTo>
                  <a:cubicBezTo>
                    <a:pt x="205" y="145"/>
                    <a:pt x="205" y="145"/>
                    <a:pt x="205" y="145"/>
                  </a:cubicBezTo>
                  <a:cubicBezTo>
                    <a:pt x="206" y="144"/>
                    <a:pt x="206" y="144"/>
                    <a:pt x="206" y="144"/>
                  </a:cubicBezTo>
                  <a:cubicBezTo>
                    <a:pt x="206" y="145"/>
                    <a:pt x="206" y="145"/>
                    <a:pt x="206" y="145"/>
                  </a:cubicBezTo>
                  <a:close/>
                  <a:moveTo>
                    <a:pt x="297" y="139"/>
                  </a:moveTo>
                  <a:cubicBezTo>
                    <a:pt x="297" y="139"/>
                    <a:pt x="297" y="139"/>
                    <a:pt x="297" y="139"/>
                  </a:cubicBezTo>
                  <a:cubicBezTo>
                    <a:pt x="297" y="138"/>
                    <a:pt x="297" y="138"/>
                    <a:pt x="297" y="138"/>
                  </a:cubicBezTo>
                  <a:cubicBezTo>
                    <a:pt x="297" y="137"/>
                    <a:pt x="297" y="137"/>
                    <a:pt x="297" y="137"/>
                  </a:cubicBezTo>
                  <a:cubicBezTo>
                    <a:pt x="298" y="137"/>
                    <a:pt x="298" y="137"/>
                    <a:pt x="298" y="137"/>
                  </a:cubicBezTo>
                  <a:cubicBezTo>
                    <a:pt x="299" y="137"/>
                    <a:pt x="299" y="137"/>
                    <a:pt x="299" y="137"/>
                  </a:cubicBezTo>
                  <a:cubicBezTo>
                    <a:pt x="299" y="138"/>
                    <a:pt x="299" y="138"/>
                    <a:pt x="299" y="138"/>
                  </a:cubicBezTo>
                  <a:cubicBezTo>
                    <a:pt x="299" y="138"/>
                    <a:pt x="299" y="138"/>
                    <a:pt x="299" y="138"/>
                  </a:cubicBezTo>
                  <a:cubicBezTo>
                    <a:pt x="300" y="138"/>
                    <a:pt x="300" y="138"/>
                    <a:pt x="300" y="138"/>
                  </a:cubicBezTo>
                  <a:cubicBezTo>
                    <a:pt x="299" y="139"/>
                    <a:pt x="299" y="139"/>
                    <a:pt x="299" y="139"/>
                  </a:cubicBezTo>
                  <a:cubicBezTo>
                    <a:pt x="298" y="139"/>
                    <a:pt x="298" y="139"/>
                    <a:pt x="298" y="139"/>
                  </a:cubicBezTo>
                  <a:cubicBezTo>
                    <a:pt x="298" y="139"/>
                    <a:pt x="298" y="139"/>
                    <a:pt x="298" y="139"/>
                  </a:cubicBezTo>
                  <a:cubicBezTo>
                    <a:pt x="298" y="139"/>
                    <a:pt x="298" y="139"/>
                    <a:pt x="298" y="139"/>
                  </a:cubicBezTo>
                  <a:cubicBezTo>
                    <a:pt x="297" y="139"/>
                    <a:pt x="297" y="139"/>
                    <a:pt x="297" y="139"/>
                  </a:cubicBezTo>
                  <a:cubicBezTo>
                    <a:pt x="297" y="139"/>
                    <a:pt x="297" y="139"/>
                    <a:pt x="297" y="139"/>
                  </a:cubicBezTo>
                  <a:close/>
                  <a:moveTo>
                    <a:pt x="295" y="209"/>
                  </a:moveTo>
                  <a:cubicBezTo>
                    <a:pt x="294" y="209"/>
                    <a:pt x="294" y="209"/>
                    <a:pt x="294" y="209"/>
                  </a:cubicBezTo>
                  <a:cubicBezTo>
                    <a:pt x="293" y="209"/>
                    <a:pt x="293" y="209"/>
                    <a:pt x="293" y="209"/>
                  </a:cubicBezTo>
                  <a:cubicBezTo>
                    <a:pt x="292" y="209"/>
                    <a:pt x="292" y="209"/>
                    <a:pt x="292" y="209"/>
                  </a:cubicBezTo>
                  <a:cubicBezTo>
                    <a:pt x="291" y="208"/>
                    <a:pt x="291" y="208"/>
                    <a:pt x="291" y="208"/>
                  </a:cubicBezTo>
                  <a:cubicBezTo>
                    <a:pt x="291" y="208"/>
                    <a:pt x="291" y="208"/>
                    <a:pt x="291" y="208"/>
                  </a:cubicBezTo>
                  <a:cubicBezTo>
                    <a:pt x="290" y="207"/>
                    <a:pt x="290" y="207"/>
                    <a:pt x="290" y="207"/>
                  </a:cubicBezTo>
                  <a:cubicBezTo>
                    <a:pt x="289" y="207"/>
                    <a:pt x="289" y="207"/>
                    <a:pt x="289" y="207"/>
                  </a:cubicBezTo>
                  <a:cubicBezTo>
                    <a:pt x="289" y="206"/>
                    <a:pt x="289" y="206"/>
                    <a:pt x="289" y="206"/>
                  </a:cubicBezTo>
                  <a:cubicBezTo>
                    <a:pt x="288" y="206"/>
                    <a:pt x="288" y="206"/>
                    <a:pt x="288" y="206"/>
                  </a:cubicBezTo>
                  <a:cubicBezTo>
                    <a:pt x="288" y="206"/>
                    <a:pt x="288" y="206"/>
                    <a:pt x="288" y="206"/>
                  </a:cubicBezTo>
                  <a:cubicBezTo>
                    <a:pt x="287" y="206"/>
                    <a:pt x="287" y="206"/>
                    <a:pt x="287" y="206"/>
                  </a:cubicBezTo>
                  <a:cubicBezTo>
                    <a:pt x="286" y="206"/>
                    <a:pt x="286" y="206"/>
                    <a:pt x="286" y="206"/>
                  </a:cubicBezTo>
                  <a:cubicBezTo>
                    <a:pt x="286" y="205"/>
                    <a:pt x="286" y="205"/>
                    <a:pt x="286" y="205"/>
                  </a:cubicBezTo>
                  <a:cubicBezTo>
                    <a:pt x="285" y="205"/>
                    <a:pt x="285" y="205"/>
                    <a:pt x="285" y="205"/>
                  </a:cubicBezTo>
                  <a:cubicBezTo>
                    <a:pt x="285" y="205"/>
                    <a:pt x="285" y="205"/>
                    <a:pt x="285" y="205"/>
                  </a:cubicBezTo>
                  <a:cubicBezTo>
                    <a:pt x="284" y="204"/>
                    <a:pt x="284" y="204"/>
                    <a:pt x="284" y="204"/>
                  </a:cubicBezTo>
                  <a:cubicBezTo>
                    <a:pt x="284" y="204"/>
                    <a:pt x="284" y="204"/>
                    <a:pt x="284" y="204"/>
                  </a:cubicBezTo>
                  <a:cubicBezTo>
                    <a:pt x="284" y="204"/>
                    <a:pt x="284" y="204"/>
                    <a:pt x="284" y="204"/>
                  </a:cubicBezTo>
                  <a:cubicBezTo>
                    <a:pt x="283" y="203"/>
                    <a:pt x="283" y="203"/>
                    <a:pt x="283" y="203"/>
                  </a:cubicBezTo>
                  <a:cubicBezTo>
                    <a:pt x="283" y="203"/>
                    <a:pt x="283" y="203"/>
                    <a:pt x="283" y="203"/>
                  </a:cubicBezTo>
                  <a:cubicBezTo>
                    <a:pt x="283" y="202"/>
                    <a:pt x="283" y="202"/>
                    <a:pt x="283" y="202"/>
                  </a:cubicBezTo>
                  <a:cubicBezTo>
                    <a:pt x="283" y="202"/>
                    <a:pt x="283" y="202"/>
                    <a:pt x="283" y="202"/>
                  </a:cubicBezTo>
                  <a:cubicBezTo>
                    <a:pt x="283" y="202"/>
                    <a:pt x="283" y="202"/>
                    <a:pt x="283" y="202"/>
                  </a:cubicBezTo>
                  <a:cubicBezTo>
                    <a:pt x="282" y="202"/>
                    <a:pt x="282" y="202"/>
                    <a:pt x="282" y="202"/>
                  </a:cubicBezTo>
                  <a:cubicBezTo>
                    <a:pt x="282" y="202"/>
                    <a:pt x="282" y="202"/>
                    <a:pt x="282" y="202"/>
                  </a:cubicBezTo>
                  <a:cubicBezTo>
                    <a:pt x="282" y="202"/>
                    <a:pt x="282" y="202"/>
                    <a:pt x="282" y="202"/>
                  </a:cubicBezTo>
                  <a:cubicBezTo>
                    <a:pt x="282" y="202"/>
                    <a:pt x="282" y="202"/>
                    <a:pt x="282" y="202"/>
                  </a:cubicBezTo>
                  <a:cubicBezTo>
                    <a:pt x="281" y="202"/>
                    <a:pt x="281" y="202"/>
                    <a:pt x="281" y="202"/>
                  </a:cubicBezTo>
                  <a:cubicBezTo>
                    <a:pt x="280" y="201"/>
                    <a:pt x="280" y="201"/>
                    <a:pt x="280" y="201"/>
                  </a:cubicBezTo>
                  <a:cubicBezTo>
                    <a:pt x="279" y="201"/>
                    <a:pt x="279" y="201"/>
                    <a:pt x="279" y="201"/>
                  </a:cubicBezTo>
                  <a:cubicBezTo>
                    <a:pt x="279" y="200"/>
                    <a:pt x="279" y="200"/>
                    <a:pt x="279" y="200"/>
                  </a:cubicBezTo>
                  <a:cubicBezTo>
                    <a:pt x="278" y="200"/>
                    <a:pt x="278" y="200"/>
                    <a:pt x="278" y="200"/>
                  </a:cubicBezTo>
                  <a:cubicBezTo>
                    <a:pt x="278" y="199"/>
                    <a:pt x="278" y="199"/>
                    <a:pt x="278" y="199"/>
                  </a:cubicBezTo>
                  <a:cubicBezTo>
                    <a:pt x="277" y="199"/>
                    <a:pt x="277" y="199"/>
                    <a:pt x="277" y="199"/>
                  </a:cubicBezTo>
                  <a:cubicBezTo>
                    <a:pt x="277" y="199"/>
                    <a:pt x="277" y="199"/>
                    <a:pt x="277" y="199"/>
                  </a:cubicBezTo>
                  <a:cubicBezTo>
                    <a:pt x="276" y="198"/>
                    <a:pt x="276" y="198"/>
                    <a:pt x="276" y="198"/>
                  </a:cubicBezTo>
                  <a:cubicBezTo>
                    <a:pt x="276" y="197"/>
                    <a:pt x="276" y="197"/>
                    <a:pt x="276" y="197"/>
                  </a:cubicBezTo>
                  <a:cubicBezTo>
                    <a:pt x="275" y="197"/>
                    <a:pt x="275" y="197"/>
                    <a:pt x="275" y="197"/>
                  </a:cubicBezTo>
                  <a:cubicBezTo>
                    <a:pt x="276" y="196"/>
                    <a:pt x="276" y="196"/>
                    <a:pt x="276" y="196"/>
                  </a:cubicBezTo>
                  <a:cubicBezTo>
                    <a:pt x="277" y="197"/>
                    <a:pt x="277" y="197"/>
                    <a:pt x="277" y="197"/>
                  </a:cubicBezTo>
                  <a:cubicBezTo>
                    <a:pt x="278" y="196"/>
                    <a:pt x="278" y="196"/>
                    <a:pt x="278" y="196"/>
                  </a:cubicBezTo>
                  <a:cubicBezTo>
                    <a:pt x="279" y="195"/>
                    <a:pt x="279" y="195"/>
                    <a:pt x="279" y="195"/>
                  </a:cubicBezTo>
                  <a:cubicBezTo>
                    <a:pt x="277" y="195"/>
                    <a:pt x="277" y="195"/>
                    <a:pt x="277" y="195"/>
                  </a:cubicBezTo>
                  <a:cubicBezTo>
                    <a:pt x="277" y="194"/>
                    <a:pt x="277" y="194"/>
                    <a:pt x="277" y="194"/>
                  </a:cubicBezTo>
                  <a:cubicBezTo>
                    <a:pt x="277" y="194"/>
                    <a:pt x="277" y="194"/>
                    <a:pt x="277" y="194"/>
                  </a:cubicBezTo>
                  <a:cubicBezTo>
                    <a:pt x="277" y="193"/>
                    <a:pt x="277" y="193"/>
                    <a:pt x="277" y="193"/>
                  </a:cubicBezTo>
                  <a:cubicBezTo>
                    <a:pt x="276" y="193"/>
                    <a:pt x="276" y="193"/>
                    <a:pt x="276" y="193"/>
                  </a:cubicBezTo>
                  <a:cubicBezTo>
                    <a:pt x="276" y="194"/>
                    <a:pt x="276" y="194"/>
                    <a:pt x="276" y="194"/>
                  </a:cubicBezTo>
                  <a:cubicBezTo>
                    <a:pt x="276" y="195"/>
                    <a:pt x="276" y="195"/>
                    <a:pt x="276" y="195"/>
                  </a:cubicBezTo>
                  <a:cubicBezTo>
                    <a:pt x="275" y="194"/>
                    <a:pt x="275" y="194"/>
                    <a:pt x="275" y="194"/>
                  </a:cubicBezTo>
                  <a:cubicBezTo>
                    <a:pt x="276" y="193"/>
                    <a:pt x="276" y="193"/>
                    <a:pt x="276" y="193"/>
                  </a:cubicBezTo>
                  <a:cubicBezTo>
                    <a:pt x="276" y="192"/>
                    <a:pt x="276" y="192"/>
                    <a:pt x="276" y="192"/>
                  </a:cubicBezTo>
                  <a:cubicBezTo>
                    <a:pt x="275" y="193"/>
                    <a:pt x="275" y="193"/>
                    <a:pt x="275" y="193"/>
                  </a:cubicBezTo>
                  <a:cubicBezTo>
                    <a:pt x="275" y="193"/>
                    <a:pt x="275" y="193"/>
                    <a:pt x="275" y="193"/>
                  </a:cubicBezTo>
                  <a:cubicBezTo>
                    <a:pt x="275" y="192"/>
                    <a:pt x="275" y="192"/>
                    <a:pt x="275" y="192"/>
                  </a:cubicBezTo>
                  <a:cubicBezTo>
                    <a:pt x="274" y="192"/>
                    <a:pt x="274" y="192"/>
                    <a:pt x="274" y="192"/>
                  </a:cubicBezTo>
                  <a:cubicBezTo>
                    <a:pt x="274" y="191"/>
                    <a:pt x="274" y="191"/>
                    <a:pt x="274" y="191"/>
                  </a:cubicBezTo>
                  <a:cubicBezTo>
                    <a:pt x="274" y="191"/>
                    <a:pt x="274" y="191"/>
                    <a:pt x="274" y="191"/>
                  </a:cubicBezTo>
                  <a:cubicBezTo>
                    <a:pt x="274" y="190"/>
                    <a:pt x="274" y="190"/>
                    <a:pt x="274" y="190"/>
                  </a:cubicBezTo>
                  <a:cubicBezTo>
                    <a:pt x="273" y="189"/>
                    <a:pt x="273" y="189"/>
                    <a:pt x="273" y="189"/>
                  </a:cubicBezTo>
                  <a:cubicBezTo>
                    <a:pt x="273" y="189"/>
                    <a:pt x="273" y="189"/>
                    <a:pt x="273" y="189"/>
                  </a:cubicBezTo>
                  <a:cubicBezTo>
                    <a:pt x="274" y="188"/>
                    <a:pt x="274" y="188"/>
                    <a:pt x="274" y="188"/>
                  </a:cubicBezTo>
                  <a:cubicBezTo>
                    <a:pt x="274" y="187"/>
                    <a:pt x="274" y="187"/>
                    <a:pt x="274" y="187"/>
                  </a:cubicBezTo>
                  <a:cubicBezTo>
                    <a:pt x="272" y="189"/>
                    <a:pt x="272" y="189"/>
                    <a:pt x="272" y="189"/>
                  </a:cubicBezTo>
                  <a:cubicBezTo>
                    <a:pt x="272" y="189"/>
                    <a:pt x="272" y="189"/>
                    <a:pt x="272" y="189"/>
                  </a:cubicBezTo>
                  <a:cubicBezTo>
                    <a:pt x="272" y="189"/>
                    <a:pt x="272" y="189"/>
                    <a:pt x="272" y="189"/>
                  </a:cubicBezTo>
                  <a:cubicBezTo>
                    <a:pt x="272" y="188"/>
                    <a:pt x="272" y="188"/>
                    <a:pt x="272" y="188"/>
                  </a:cubicBezTo>
                  <a:cubicBezTo>
                    <a:pt x="272" y="188"/>
                    <a:pt x="272" y="188"/>
                    <a:pt x="272" y="188"/>
                  </a:cubicBezTo>
                  <a:cubicBezTo>
                    <a:pt x="271" y="188"/>
                    <a:pt x="271" y="188"/>
                    <a:pt x="271" y="188"/>
                  </a:cubicBezTo>
                  <a:cubicBezTo>
                    <a:pt x="271" y="188"/>
                    <a:pt x="271" y="188"/>
                    <a:pt x="271" y="188"/>
                  </a:cubicBezTo>
                  <a:cubicBezTo>
                    <a:pt x="270" y="189"/>
                    <a:pt x="270" y="189"/>
                    <a:pt x="270" y="189"/>
                  </a:cubicBezTo>
                  <a:cubicBezTo>
                    <a:pt x="270" y="189"/>
                    <a:pt x="270" y="189"/>
                    <a:pt x="270" y="189"/>
                  </a:cubicBezTo>
                  <a:cubicBezTo>
                    <a:pt x="270" y="189"/>
                    <a:pt x="270" y="189"/>
                    <a:pt x="270" y="189"/>
                  </a:cubicBezTo>
                  <a:cubicBezTo>
                    <a:pt x="270" y="188"/>
                    <a:pt x="270" y="188"/>
                    <a:pt x="270" y="188"/>
                  </a:cubicBezTo>
                  <a:cubicBezTo>
                    <a:pt x="270" y="187"/>
                    <a:pt x="270" y="187"/>
                    <a:pt x="270" y="187"/>
                  </a:cubicBezTo>
                  <a:cubicBezTo>
                    <a:pt x="270" y="187"/>
                    <a:pt x="270" y="187"/>
                    <a:pt x="270" y="187"/>
                  </a:cubicBezTo>
                  <a:cubicBezTo>
                    <a:pt x="270" y="187"/>
                    <a:pt x="270" y="187"/>
                    <a:pt x="270" y="187"/>
                  </a:cubicBezTo>
                  <a:cubicBezTo>
                    <a:pt x="269" y="187"/>
                    <a:pt x="269" y="187"/>
                    <a:pt x="269" y="187"/>
                  </a:cubicBezTo>
                  <a:cubicBezTo>
                    <a:pt x="269" y="187"/>
                    <a:pt x="269" y="187"/>
                    <a:pt x="269" y="187"/>
                  </a:cubicBezTo>
                  <a:cubicBezTo>
                    <a:pt x="268" y="188"/>
                    <a:pt x="268" y="188"/>
                    <a:pt x="268" y="188"/>
                  </a:cubicBezTo>
                  <a:cubicBezTo>
                    <a:pt x="268" y="189"/>
                    <a:pt x="268" y="189"/>
                    <a:pt x="268" y="189"/>
                  </a:cubicBezTo>
                  <a:cubicBezTo>
                    <a:pt x="267" y="188"/>
                    <a:pt x="267" y="188"/>
                    <a:pt x="267" y="188"/>
                  </a:cubicBezTo>
                  <a:cubicBezTo>
                    <a:pt x="266" y="188"/>
                    <a:pt x="266" y="188"/>
                    <a:pt x="266" y="188"/>
                  </a:cubicBezTo>
                  <a:cubicBezTo>
                    <a:pt x="266" y="188"/>
                    <a:pt x="266" y="188"/>
                    <a:pt x="266" y="188"/>
                  </a:cubicBezTo>
                  <a:cubicBezTo>
                    <a:pt x="265" y="187"/>
                    <a:pt x="265" y="187"/>
                    <a:pt x="265" y="187"/>
                  </a:cubicBezTo>
                  <a:cubicBezTo>
                    <a:pt x="264" y="186"/>
                    <a:pt x="264" y="186"/>
                    <a:pt x="264" y="186"/>
                  </a:cubicBezTo>
                  <a:cubicBezTo>
                    <a:pt x="264" y="187"/>
                    <a:pt x="264" y="187"/>
                    <a:pt x="264" y="187"/>
                  </a:cubicBezTo>
                  <a:cubicBezTo>
                    <a:pt x="264" y="188"/>
                    <a:pt x="264" y="188"/>
                    <a:pt x="264" y="188"/>
                  </a:cubicBezTo>
                  <a:cubicBezTo>
                    <a:pt x="264" y="188"/>
                    <a:pt x="264" y="188"/>
                    <a:pt x="264" y="188"/>
                  </a:cubicBezTo>
                  <a:cubicBezTo>
                    <a:pt x="263" y="188"/>
                    <a:pt x="263" y="188"/>
                    <a:pt x="263" y="188"/>
                  </a:cubicBezTo>
                  <a:cubicBezTo>
                    <a:pt x="262" y="188"/>
                    <a:pt x="262" y="188"/>
                    <a:pt x="262" y="188"/>
                  </a:cubicBezTo>
                  <a:cubicBezTo>
                    <a:pt x="261" y="188"/>
                    <a:pt x="261" y="188"/>
                    <a:pt x="261" y="188"/>
                  </a:cubicBezTo>
                  <a:cubicBezTo>
                    <a:pt x="261" y="189"/>
                    <a:pt x="261" y="189"/>
                    <a:pt x="261" y="189"/>
                  </a:cubicBezTo>
                  <a:cubicBezTo>
                    <a:pt x="260" y="189"/>
                    <a:pt x="260" y="189"/>
                    <a:pt x="260" y="189"/>
                  </a:cubicBezTo>
                  <a:cubicBezTo>
                    <a:pt x="260" y="189"/>
                    <a:pt x="260" y="189"/>
                    <a:pt x="260" y="189"/>
                  </a:cubicBezTo>
                  <a:cubicBezTo>
                    <a:pt x="259" y="189"/>
                    <a:pt x="259" y="189"/>
                    <a:pt x="259" y="189"/>
                  </a:cubicBezTo>
                  <a:cubicBezTo>
                    <a:pt x="258" y="189"/>
                    <a:pt x="258" y="189"/>
                    <a:pt x="258" y="189"/>
                  </a:cubicBezTo>
                  <a:cubicBezTo>
                    <a:pt x="258" y="188"/>
                    <a:pt x="258" y="188"/>
                    <a:pt x="258" y="188"/>
                  </a:cubicBezTo>
                  <a:cubicBezTo>
                    <a:pt x="257" y="187"/>
                    <a:pt x="257" y="187"/>
                    <a:pt x="257" y="187"/>
                  </a:cubicBezTo>
                  <a:cubicBezTo>
                    <a:pt x="257" y="187"/>
                    <a:pt x="257" y="187"/>
                    <a:pt x="257" y="187"/>
                  </a:cubicBezTo>
                  <a:cubicBezTo>
                    <a:pt x="256" y="187"/>
                    <a:pt x="256" y="187"/>
                    <a:pt x="256" y="187"/>
                  </a:cubicBezTo>
                  <a:cubicBezTo>
                    <a:pt x="255" y="185"/>
                    <a:pt x="255" y="185"/>
                    <a:pt x="255" y="185"/>
                  </a:cubicBezTo>
                  <a:cubicBezTo>
                    <a:pt x="256" y="184"/>
                    <a:pt x="256" y="184"/>
                    <a:pt x="256" y="184"/>
                  </a:cubicBezTo>
                  <a:cubicBezTo>
                    <a:pt x="256" y="184"/>
                    <a:pt x="256" y="184"/>
                    <a:pt x="256" y="184"/>
                  </a:cubicBezTo>
                  <a:cubicBezTo>
                    <a:pt x="256" y="183"/>
                    <a:pt x="256" y="183"/>
                    <a:pt x="256" y="183"/>
                  </a:cubicBezTo>
                  <a:cubicBezTo>
                    <a:pt x="257" y="183"/>
                    <a:pt x="257" y="183"/>
                    <a:pt x="257" y="183"/>
                  </a:cubicBezTo>
                  <a:cubicBezTo>
                    <a:pt x="258" y="182"/>
                    <a:pt x="258" y="182"/>
                    <a:pt x="258" y="182"/>
                  </a:cubicBezTo>
                  <a:cubicBezTo>
                    <a:pt x="258" y="182"/>
                    <a:pt x="258" y="182"/>
                    <a:pt x="258" y="182"/>
                  </a:cubicBezTo>
                  <a:cubicBezTo>
                    <a:pt x="259" y="182"/>
                    <a:pt x="259" y="182"/>
                    <a:pt x="259" y="182"/>
                  </a:cubicBezTo>
                  <a:cubicBezTo>
                    <a:pt x="260" y="182"/>
                    <a:pt x="260" y="182"/>
                    <a:pt x="260" y="182"/>
                  </a:cubicBezTo>
                  <a:cubicBezTo>
                    <a:pt x="260" y="181"/>
                    <a:pt x="260" y="181"/>
                    <a:pt x="260" y="181"/>
                  </a:cubicBezTo>
                  <a:cubicBezTo>
                    <a:pt x="259" y="181"/>
                    <a:pt x="259" y="181"/>
                    <a:pt x="259" y="181"/>
                  </a:cubicBezTo>
                  <a:cubicBezTo>
                    <a:pt x="259" y="180"/>
                    <a:pt x="259" y="180"/>
                    <a:pt x="259" y="180"/>
                  </a:cubicBezTo>
                  <a:cubicBezTo>
                    <a:pt x="260" y="180"/>
                    <a:pt x="260" y="180"/>
                    <a:pt x="260" y="180"/>
                  </a:cubicBezTo>
                  <a:cubicBezTo>
                    <a:pt x="260" y="180"/>
                    <a:pt x="260" y="180"/>
                    <a:pt x="260" y="180"/>
                  </a:cubicBezTo>
                  <a:cubicBezTo>
                    <a:pt x="260" y="180"/>
                    <a:pt x="260" y="180"/>
                    <a:pt x="260" y="180"/>
                  </a:cubicBezTo>
                  <a:cubicBezTo>
                    <a:pt x="260" y="179"/>
                    <a:pt x="260" y="179"/>
                    <a:pt x="260" y="179"/>
                  </a:cubicBezTo>
                  <a:cubicBezTo>
                    <a:pt x="260" y="179"/>
                    <a:pt x="260" y="179"/>
                    <a:pt x="260" y="179"/>
                  </a:cubicBezTo>
                  <a:cubicBezTo>
                    <a:pt x="261" y="180"/>
                    <a:pt x="261" y="180"/>
                    <a:pt x="261" y="180"/>
                  </a:cubicBezTo>
                  <a:cubicBezTo>
                    <a:pt x="262" y="180"/>
                    <a:pt x="262" y="180"/>
                    <a:pt x="262" y="180"/>
                  </a:cubicBezTo>
                  <a:cubicBezTo>
                    <a:pt x="263" y="181"/>
                    <a:pt x="263" y="181"/>
                    <a:pt x="263" y="181"/>
                  </a:cubicBezTo>
                  <a:cubicBezTo>
                    <a:pt x="264" y="182"/>
                    <a:pt x="264" y="182"/>
                    <a:pt x="264" y="182"/>
                  </a:cubicBezTo>
                  <a:cubicBezTo>
                    <a:pt x="264" y="182"/>
                    <a:pt x="264" y="182"/>
                    <a:pt x="264" y="182"/>
                  </a:cubicBezTo>
                  <a:cubicBezTo>
                    <a:pt x="265" y="182"/>
                    <a:pt x="265" y="182"/>
                    <a:pt x="265" y="182"/>
                  </a:cubicBezTo>
                  <a:cubicBezTo>
                    <a:pt x="266" y="182"/>
                    <a:pt x="266" y="182"/>
                    <a:pt x="266" y="182"/>
                  </a:cubicBezTo>
                  <a:cubicBezTo>
                    <a:pt x="266" y="182"/>
                    <a:pt x="266" y="182"/>
                    <a:pt x="266" y="182"/>
                  </a:cubicBezTo>
                  <a:cubicBezTo>
                    <a:pt x="267" y="182"/>
                    <a:pt x="267" y="182"/>
                    <a:pt x="267" y="182"/>
                  </a:cubicBezTo>
                  <a:cubicBezTo>
                    <a:pt x="267" y="182"/>
                    <a:pt x="267" y="182"/>
                    <a:pt x="267" y="182"/>
                  </a:cubicBezTo>
                  <a:cubicBezTo>
                    <a:pt x="268" y="182"/>
                    <a:pt x="268" y="182"/>
                    <a:pt x="268" y="182"/>
                  </a:cubicBezTo>
                  <a:cubicBezTo>
                    <a:pt x="269" y="182"/>
                    <a:pt x="269" y="182"/>
                    <a:pt x="269" y="182"/>
                  </a:cubicBezTo>
                  <a:cubicBezTo>
                    <a:pt x="269" y="181"/>
                    <a:pt x="269" y="181"/>
                    <a:pt x="269" y="181"/>
                  </a:cubicBezTo>
                  <a:cubicBezTo>
                    <a:pt x="270" y="181"/>
                    <a:pt x="270" y="181"/>
                    <a:pt x="270" y="181"/>
                  </a:cubicBezTo>
                  <a:cubicBezTo>
                    <a:pt x="270" y="181"/>
                    <a:pt x="270" y="181"/>
                    <a:pt x="270" y="181"/>
                  </a:cubicBezTo>
                  <a:cubicBezTo>
                    <a:pt x="270" y="182"/>
                    <a:pt x="270" y="182"/>
                    <a:pt x="270" y="182"/>
                  </a:cubicBezTo>
                  <a:cubicBezTo>
                    <a:pt x="271" y="182"/>
                    <a:pt x="271" y="182"/>
                    <a:pt x="271" y="182"/>
                  </a:cubicBezTo>
                  <a:cubicBezTo>
                    <a:pt x="272" y="181"/>
                    <a:pt x="272" y="181"/>
                    <a:pt x="272" y="181"/>
                  </a:cubicBezTo>
                  <a:cubicBezTo>
                    <a:pt x="272" y="181"/>
                    <a:pt x="272" y="181"/>
                    <a:pt x="272" y="181"/>
                  </a:cubicBezTo>
                  <a:cubicBezTo>
                    <a:pt x="273" y="180"/>
                    <a:pt x="273" y="180"/>
                    <a:pt x="273" y="180"/>
                  </a:cubicBezTo>
                  <a:cubicBezTo>
                    <a:pt x="273" y="181"/>
                    <a:pt x="273" y="181"/>
                    <a:pt x="273" y="181"/>
                  </a:cubicBezTo>
                  <a:cubicBezTo>
                    <a:pt x="273" y="182"/>
                    <a:pt x="273" y="182"/>
                    <a:pt x="273" y="182"/>
                  </a:cubicBezTo>
                  <a:cubicBezTo>
                    <a:pt x="273" y="182"/>
                    <a:pt x="273" y="182"/>
                    <a:pt x="273" y="182"/>
                  </a:cubicBezTo>
                  <a:cubicBezTo>
                    <a:pt x="274" y="182"/>
                    <a:pt x="274" y="182"/>
                    <a:pt x="274" y="182"/>
                  </a:cubicBezTo>
                  <a:cubicBezTo>
                    <a:pt x="274" y="181"/>
                    <a:pt x="274" y="181"/>
                    <a:pt x="274" y="181"/>
                  </a:cubicBezTo>
                  <a:cubicBezTo>
                    <a:pt x="275" y="182"/>
                    <a:pt x="275" y="182"/>
                    <a:pt x="275" y="182"/>
                  </a:cubicBezTo>
                  <a:cubicBezTo>
                    <a:pt x="275" y="181"/>
                    <a:pt x="275" y="181"/>
                    <a:pt x="275" y="181"/>
                  </a:cubicBezTo>
                  <a:cubicBezTo>
                    <a:pt x="275" y="179"/>
                    <a:pt x="275" y="179"/>
                    <a:pt x="275" y="179"/>
                  </a:cubicBezTo>
                  <a:cubicBezTo>
                    <a:pt x="274" y="178"/>
                    <a:pt x="274" y="178"/>
                    <a:pt x="274" y="178"/>
                  </a:cubicBezTo>
                  <a:cubicBezTo>
                    <a:pt x="274" y="177"/>
                    <a:pt x="274" y="177"/>
                    <a:pt x="274" y="177"/>
                  </a:cubicBezTo>
                  <a:cubicBezTo>
                    <a:pt x="273" y="177"/>
                    <a:pt x="273" y="177"/>
                    <a:pt x="273" y="177"/>
                  </a:cubicBezTo>
                  <a:cubicBezTo>
                    <a:pt x="274" y="176"/>
                    <a:pt x="274" y="176"/>
                    <a:pt x="274" y="176"/>
                  </a:cubicBezTo>
                  <a:cubicBezTo>
                    <a:pt x="274" y="175"/>
                    <a:pt x="274" y="175"/>
                    <a:pt x="274" y="175"/>
                  </a:cubicBezTo>
                  <a:cubicBezTo>
                    <a:pt x="274" y="175"/>
                    <a:pt x="274" y="175"/>
                    <a:pt x="274" y="175"/>
                  </a:cubicBezTo>
                  <a:cubicBezTo>
                    <a:pt x="276" y="175"/>
                    <a:pt x="276" y="175"/>
                    <a:pt x="276" y="175"/>
                  </a:cubicBezTo>
                  <a:cubicBezTo>
                    <a:pt x="277" y="174"/>
                    <a:pt x="277" y="174"/>
                    <a:pt x="277" y="174"/>
                  </a:cubicBezTo>
                  <a:cubicBezTo>
                    <a:pt x="278" y="173"/>
                    <a:pt x="278" y="173"/>
                    <a:pt x="278" y="173"/>
                  </a:cubicBezTo>
                  <a:cubicBezTo>
                    <a:pt x="279" y="172"/>
                    <a:pt x="279" y="172"/>
                    <a:pt x="279" y="172"/>
                  </a:cubicBezTo>
                  <a:cubicBezTo>
                    <a:pt x="279" y="172"/>
                    <a:pt x="279" y="172"/>
                    <a:pt x="279" y="172"/>
                  </a:cubicBezTo>
                  <a:cubicBezTo>
                    <a:pt x="280" y="173"/>
                    <a:pt x="280" y="173"/>
                    <a:pt x="280" y="173"/>
                  </a:cubicBezTo>
                  <a:cubicBezTo>
                    <a:pt x="281" y="173"/>
                    <a:pt x="281" y="173"/>
                    <a:pt x="281" y="173"/>
                  </a:cubicBezTo>
                  <a:cubicBezTo>
                    <a:pt x="281" y="173"/>
                    <a:pt x="281" y="173"/>
                    <a:pt x="281" y="173"/>
                  </a:cubicBezTo>
                  <a:cubicBezTo>
                    <a:pt x="280" y="172"/>
                    <a:pt x="280" y="172"/>
                    <a:pt x="280" y="172"/>
                  </a:cubicBezTo>
                  <a:cubicBezTo>
                    <a:pt x="280" y="171"/>
                    <a:pt x="280" y="171"/>
                    <a:pt x="280" y="171"/>
                  </a:cubicBezTo>
                  <a:cubicBezTo>
                    <a:pt x="281" y="170"/>
                    <a:pt x="281" y="170"/>
                    <a:pt x="281" y="170"/>
                  </a:cubicBezTo>
                  <a:cubicBezTo>
                    <a:pt x="282" y="170"/>
                    <a:pt x="282" y="170"/>
                    <a:pt x="282" y="170"/>
                  </a:cubicBezTo>
                  <a:cubicBezTo>
                    <a:pt x="282" y="169"/>
                    <a:pt x="282" y="169"/>
                    <a:pt x="282" y="169"/>
                  </a:cubicBezTo>
                  <a:cubicBezTo>
                    <a:pt x="283" y="170"/>
                    <a:pt x="283" y="170"/>
                    <a:pt x="283" y="170"/>
                  </a:cubicBezTo>
                  <a:cubicBezTo>
                    <a:pt x="285" y="169"/>
                    <a:pt x="285" y="169"/>
                    <a:pt x="285" y="169"/>
                  </a:cubicBezTo>
                  <a:cubicBezTo>
                    <a:pt x="285" y="169"/>
                    <a:pt x="285" y="169"/>
                    <a:pt x="285" y="169"/>
                  </a:cubicBezTo>
                  <a:cubicBezTo>
                    <a:pt x="284" y="168"/>
                    <a:pt x="284" y="168"/>
                    <a:pt x="284" y="168"/>
                  </a:cubicBezTo>
                  <a:cubicBezTo>
                    <a:pt x="285" y="167"/>
                    <a:pt x="285" y="167"/>
                    <a:pt x="285" y="167"/>
                  </a:cubicBezTo>
                  <a:cubicBezTo>
                    <a:pt x="285" y="166"/>
                    <a:pt x="285" y="166"/>
                    <a:pt x="285" y="166"/>
                  </a:cubicBezTo>
                  <a:cubicBezTo>
                    <a:pt x="285" y="166"/>
                    <a:pt x="285" y="166"/>
                    <a:pt x="285" y="166"/>
                  </a:cubicBezTo>
                  <a:cubicBezTo>
                    <a:pt x="285" y="165"/>
                    <a:pt x="285" y="165"/>
                    <a:pt x="285" y="165"/>
                  </a:cubicBezTo>
                  <a:cubicBezTo>
                    <a:pt x="285" y="165"/>
                    <a:pt x="285" y="165"/>
                    <a:pt x="285" y="165"/>
                  </a:cubicBezTo>
                  <a:cubicBezTo>
                    <a:pt x="285" y="164"/>
                    <a:pt x="285" y="164"/>
                    <a:pt x="285" y="164"/>
                  </a:cubicBezTo>
                  <a:cubicBezTo>
                    <a:pt x="285" y="163"/>
                    <a:pt x="285" y="163"/>
                    <a:pt x="285" y="163"/>
                  </a:cubicBezTo>
                  <a:cubicBezTo>
                    <a:pt x="285" y="163"/>
                    <a:pt x="285" y="163"/>
                    <a:pt x="285" y="163"/>
                  </a:cubicBezTo>
                  <a:cubicBezTo>
                    <a:pt x="285" y="163"/>
                    <a:pt x="285" y="163"/>
                    <a:pt x="285" y="163"/>
                  </a:cubicBezTo>
                  <a:cubicBezTo>
                    <a:pt x="285" y="162"/>
                    <a:pt x="285" y="162"/>
                    <a:pt x="285" y="162"/>
                  </a:cubicBezTo>
                  <a:cubicBezTo>
                    <a:pt x="286" y="162"/>
                    <a:pt x="286" y="162"/>
                    <a:pt x="286" y="162"/>
                  </a:cubicBezTo>
                  <a:cubicBezTo>
                    <a:pt x="286" y="161"/>
                    <a:pt x="286" y="161"/>
                    <a:pt x="286" y="161"/>
                  </a:cubicBezTo>
                  <a:cubicBezTo>
                    <a:pt x="286" y="160"/>
                    <a:pt x="286" y="160"/>
                    <a:pt x="286" y="160"/>
                  </a:cubicBezTo>
                  <a:cubicBezTo>
                    <a:pt x="286" y="160"/>
                    <a:pt x="286" y="160"/>
                    <a:pt x="286" y="160"/>
                  </a:cubicBezTo>
                  <a:cubicBezTo>
                    <a:pt x="286" y="160"/>
                    <a:pt x="286" y="160"/>
                    <a:pt x="286" y="160"/>
                  </a:cubicBezTo>
                  <a:cubicBezTo>
                    <a:pt x="285" y="160"/>
                    <a:pt x="285" y="160"/>
                    <a:pt x="285" y="160"/>
                  </a:cubicBezTo>
                  <a:cubicBezTo>
                    <a:pt x="285" y="161"/>
                    <a:pt x="285" y="161"/>
                    <a:pt x="285" y="161"/>
                  </a:cubicBezTo>
                  <a:cubicBezTo>
                    <a:pt x="285" y="161"/>
                    <a:pt x="285" y="161"/>
                    <a:pt x="285" y="161"/>
                  </a:cubicBezTo>
                  <a:cubicBezTo>
                    <a:pt x="285" y="161"/>
                    <a:pt x="285" y="161"/>
                    <a:pt x="285" y="161"/>
                  </a:cubicBezTo>
                  <a:cubicBezTo>
                    <a:pt x="285" y="160"/>
                    <a:pt x="285" y="160"/>
                    <a:pt x="285" y="160"/>
                  </a:cubicBezTo>
                  <a:cubicBezTo>
                    <a:pt x="284" y="160"/>
                    <a:pt x="284" y="160"/>
                    <a:pt x="284" y="160"/>
                  </a:cubicBezTo>
                  <a:cubicBezTo>
                    <a:pt x="283" y="160"/>
                    <a:pt x="283" y="160"/>
                    <a:pt x="283" y="160"/>
                  </a:cubicBezTo>
                  <a:cubicBezTo>
                    <a:pt x="282" y="159"/>
                    <a:pt x="282" y="159"/>
                    <a:pt x="282" y="159"/>
                  </a:cubicBezTo>
                  <a:cubicBezTo>
                    <a:pt x="282" y="159"/>
                    <a:pt x="282" y="159"/>
                    <a:pt x="282" y="159"/>
                  </a:cubicBezTo>
                  <a:cubicBezTo>
                    <a:pt x="284" y="158"/>
                    <a:pt x="284" y="158"/>
                    <a:pt x="284" y="158"/>
                  </a:cubicBezTo>
                  <a:cubicBezTo>
                    <a:pt x="283" y="158"/>
                    <a:pt x="283" y="158"/>
                    <a:pt x="283" y="158"/>
                  </a:cubicBezTo>
                  <a:cubicBezTo>
                    <a:pt x="283" y="158"/>
                    <a:pt x="283" y="158"/>
                    <a:pt x="283" y="158"/>
                  </a:cubicBezTo>
                  <a:cubicBezTo>
                    <a:pt x="283" y="157"/>
                    <a:pt x="283" y="157"/>
                    <a:pt x="283" y="157"/>
                  </a:cubicBezTo>
                  <a:cubicBezTo>
                    <a:pt x="283" y="156"/>
                    <a:pt x="283" y="156"/>
                    <a:pt x="283" y="156"/>
                  </a:cubicBezTo>
                  <a:cubicBezTo>
                    <a:pt x="282" y="156"/>
                    <a:pt x="282" y="156"/>
                    <a:pt x="282" y="156"/>
                  </a:cubicBezTo>
                  <a:cubicBezTo>
                    <a:pt x="282" y="156"/>
                    <a:pt x="282" y="156"/>
                    <a:pt x="282" y="156"/>
                  </a:cubicBezTo>
                  <a:cubicBezTo>
                    <a:pt x="282" y="156"/>
                    <a:pt x="282" y="156"/>
                    <a:pt x="282" y="156"/>
                  </a:cubicBezTo>
                  <a:cubicBezTo>
                    <a:pt x="282" y="157"/>
                    <a:pt x="282" y="157"/>
                    <a:pt x="282" y="157"/>
                  </a:cubicBezTo>
                  <a:cubicBezTo>
                    <a:pt x="282" y="157"/>
                    <a:pt x="282" y="157"/>
                    <a:pt x="282" y="157"/>
                  </a:cubicBezTo>
                  <a:cubicBezTo>
                    <a:pt x="281" y="157"/>
                    <a:pt x="281" y="157"/>
                    <a:pt x="281" y="157"/>
                  </a:cubicBezTo>
                  <a:cubicBezTo>
                    <a:pt x="281" y="157"/>
                    <a:pt x="281" y="157"/>
                    <a:pt x="281" y="157"/>
                  </a:cubicBezTo>
                  <a:cubicBezTo>
                    <a:pt x="280" y="157"/>
                    <a:pt x="280" y="157"/>
                    <a:pt x="280" y="157"/>
                  </a:cubicBezTo>
                  <a:cubicBezTo>
                    <a:pt x="280" y="156"/>
                    <a:pt x="280" y="156"/>
                    <a:pt x="280" y="156"/>
                  </a:cubicBezTo>
                  <a:cubicBezTo>
                    <a:pt x="281" y="155"/>
                    <a:pt x="281" y="155"/>
                    <a:pt x="281" y="155"/>
                  </a:cubicBezTo>
                  <a:cubicBezTo>
                    <a:pt x="281" y="155"/>
                    <a:pt x="281" y="155"/>
                    <a:pt x="281" y="155"/>
                  </a:cubicBezTo>
                  <a:cubicBezTo>
                    <a:pt x="279" y="155"/>
                    <a:pt x="279" y="155"/>
                    <a:pt x="279" y="155"/>
                  </a:cubicBezTo>
                  <a:cubicBezTo>
                    <a:pt x="279" y="154"/>
                    <a:pt x="279" y="154"/>
                    <a:pt x="279" y="154"/>
                  </a:cubicBezTo>
                  <a:cubicBezTo>
                    <a:pt x="280" y="154"/>
                    <a:pt x="280" y="154"/>
                    <a:pt x="280" y="154"/>
                  </a:cubicBezTo>
                  <a:cubicBezTo>
                    <a:pt x="280" y="154"/>
                    <a:pt x="280" y="154"/>
                    <a:pt x="280" y="154"/>
                  </a:cubicBezTo>
                  <a:cubicBezTo>
                    <a:pt x="280" y="154"/>
                    <a:pt x="280" y="154"/>
                    <a:pt x="280" y="154"/>
                  </a:cubicBezTo>
                  <a:cubicBezTo>
                    <a:pt x="280" y="153"/>
                    <a:pt x="280" y="153"/>
                    <a:pt x="280" y="153"/>
                  </a:cubicBezTo>
                  <a:cubicBezTo>
                    <a:pt x="281" y="153"/>
                    <a:pt x="281" y="153"/>
                    <a:pt x="281" y="153"/>
                  </a:cubicBezTo>
                  <a:cubicBezTo>
                    <a:pt x="281" y="153"/>
                    <a:pt x="281" y="153"/>
                    <a:pt x="281" y="153"/>
                  </a:cubicBezTo>
                  <a:cubicBezTo>
                    <a:pt x="281" y="152"/>
                    <a:pt x="281" y="152"/>
                    <a:pt x="281" y="152"/>
                  </a:cubicBezTo>
                  <a:cubicBezTo>
                    <a:pt x="280" y="153"/>
                    <a:pt x="280" y="153"/>
                    <a:pt x="280" y="153"/>
                  </a:cubicBezTo>
                  <a:cubicBezTo>
                    <a:pt x="279" y="154"/>
                    <a:pt x="279" y="154"/>
                    <a:pt x="279" y="154"/>
                  </a:cubicBezTo>
                  <a:cubicBezTo>
                    <a:pt x="279" y="154"/>
                    <a:pt x="279" y="154"/>
                    <a:pt x="279" y="154"/>
                  </a:cubicBezTo>
                  <a:cubicBezTo>
                    <a:pt x="278" y="154"/>
                    <a:pt x="278" y="154"/>
                    <a:pt x="278" y="154"/>
                  </a:cubicBezTo>
                  <a:cubicBezTo>
                    <a:pt x="278" y="153"/>
                    <a:pt x="278" y="153"/>
                    <a:pt x="278" y="153"/>
                  </a:cubicBezTo>
                  <a:cubicBezTo>
                    <a:pt x="278" y="153"/>
                    <a:pt x="278" y="153"/>
                    <a:pt x="278" y="153"/>
                  </a:cubicBezTo>
                  <a:cubicBezTo>
                    <a:pt x="277" y="154"/>
                    <a:pt x="277" y="154"/>
                    <a:pt x="277" y="154"/>
                  </a:cubicBezTo>
                  <a:cubicBezTo>
                    <a:pt x="277" y="154"/>
                    <a:pt x="277" y="154"/>
                    <a:pt x="277" y="154"/>
                  </a:cubicBezTo>
                  <a:cubicBezTo>
                    <a:pt x="276" y="154"/>
                    <a:pt x="276" y="154"/>
                    <a:pt x="276" y="154"/>
                  </a:cubicBezTo>
                  <a:cubicBezTo>
                    <a:pt x="275" y="154"/>
                    <a:pt x="275" y="154"/>
                    <a:pt x="275" y="154"/>
                  </a:cubicBezTo>
                  <a:cubicBezTo>
                    <a:pt x="275" y="154"/>
                    <a:pt x="275" y="154"/>
                    <a:pt x="275" y="154"/>
                  </a:cubicBezTo>
                  <a:cubicBezTo>
                    <a:pt x="275" y="155"/>
                    <a:pt x="275" y="155"/>
                    <a:pt x="275" y="155"/>
                  </a:cubicBezTo>
                  <a:cubicBezTo>
                    <a:pt x="274" y="155"/>
                    <a:pt x="274" y="155"/>
                    <a:pt x="274" y="155"/>
                  </a:cubicBezTo>
                  <a:cubicBezTo>
                    <a:pt x="274" y="154"/>
                    <a:pt x="274" y="154"/>
                    <a:pt x="274" y="154"/>
                  </a:cubicBezTo>
                  <a:cubicBezTo>
                    <a:pt x="275" y="154"/>
                    <a:pt x="275" y="154"/>
                    <a:pt x="275" y="154"/>
                  </a:cubicBezTo>
                  <a:cubicBezTo>
                    <a:pt x="275" y="153"/>
                    <a:pt x="275" y="153"/>
                    <a:pt x="275" y="153"/>
                  </a:cubicBezTo>
                  <a:cubicBezTo>
                    <a:pt x="274" y="153"/>
                    <a:pt x="274" y="153"/>
                    <a:pt x="274" y="153"/>
                  </a:cubicBezTo>
                  <a:cubicBezTo>
                    <a:pt x="275" y="152"/>
                    <a:pt x="275" y="152"/>
                    <a:pt x="275" y="152"/>
                  </a:cubicBezTo>
                  <a:cubicBezTo>
                    <a:pt x="275" y="152"/>
                    <a:pt x="275" y="152"/>
                    <a:pt x="275" y="152"/>
                  </a:cubicBezTo>
                  <a:cubicBezTo>
                    <a:pt x="276" y="152"/>
                    <a:pt x="276" y="152"/>
                    <a:pt x="276" y="152"/>
                  </a:cubicBezTo>
                  <a:cubicBezTo>
                    <a:pt x="276" y="153"/>
                    <a:pt x="276" y="153"/>
                    <a:pt x="276" y="153"/>
                  </a:cubicBezTo>
                  <a:cubicBezTo>
                    <a:pt x="277" y="153"/>
                    <a:pt x="277" y="153"/>
                    <a:pt x="277" y="153"/>
                  </a:cubicBezTo>
                  <a:cubicBezTo>
                    <a:pt x="277" y="152"/>
                    <a:pt x="277" y="152"/>
                    <a:pt x="277" y="152"/>
                  </a:cubicBezTo>
                  <a:cubicBezTo>
                    <a:pt x="278" y="152"/>
                    <a:pt x="278" y="152"/>
                    <a:pt x="278" y="152"/>
                  </a:cubicBezTo>
                  <a:cubicBezTo>
                    <a:pt x="278" y="151"/>
                    <a:pt x="278" y="151"/>
                    <a:pt x="278" y="151"/>
                  </a:cubicBezTo>
                  <a:cubicBezTo>
                    <a:pt x="278" y="151"/>
                    <a:pt x="278" y="151"/>
                    <a:pt x="278" y="151"/>
                  </a:cubicBezTo>
                  <a:cubicBezTo>
                    <a:pt x="277" y="150"/>
                    <a:pt x="277" y="150"/>
                    <a:pt x="277" y="150"/>
                  </a:cubicBezTo>
                  <a:cubicBezTo>
                    <a:pt x="277" y="150"/>
                    <a:pt x="277" y="150"/>
                    <a:pt x="277" y="150"/>
                  </a:cubicBezTo>
                  <a:cubicBezTo>
                    <a:pt x="276" y="149"/>
                    <a:pt x="276" y="149"/>
                    <a:pt x="276" y="149"/>
                  </a:cubicBezTo>
                  <a:cubicBezTo>
                    <a:pt x="276" y="149"/>
                    <a:pt x="276" y="149"/>
                    <a:pt x="276" y="149"/>
                  </a:cubicBezTo>
                  <a:cubicBezTo>
                    <a:pt x="276" y="149"/>
                    <a:pt x="276" y="149"/>
                    <a:pt x="276" y="149"/>
                  </a:cubicBezTo>
                  <a:cubicBezTo>
                    <a:pt x="276" y="148"/>
                    <a:pt x="276" y="148"/>
                    <a:pt x="276" y="148"/>
                  </a:cubicBezTo>
                  <a:cubicBezTo>
                    <a:pt x="275" y="148"/>
                    <a:pt x="275" y="148"/>
                    <a:pt x="275" y="148"/>
                  </a:cubicBezTo>
                  <a:cubicBezTo>
                    <a:pt x="275" y="148"/>
                    <a:pt x="275" y="148"/>
                    <a:pt x="275" y="148"/>
                  </a:cubicBezTo>
                  <a:cubicBezTo>
                    <a:pt x="274" y="148"/>
                    <a:pt x="274" y="148"/>
                    <a:pt x="274" y="148"/>
                  </a:cubicBezTo>
                  <a:cubicBezTo>
                    <a:pt x="274" y="147"/>
                    <a:pt x="274" y="147"/>
                    <a:pt x="274" y="147"/>
                  </a:cubicBezTo>
                  <a:cubicBezTo>
                    <a:pt x="275" y="147"/>
                    <a:pt x="275" y="147"/>
                    <a:pt x="275" y="147"/>
                  </a:cubicBezTo>
                  <a:cubicBezTo>
                    <a:pt x="275" y="147"/>
                    <a:pt x="275" y="147"/>
                    <a:pt x="275" y="147"/>
                  </a:cubicBezTo>
                  <a:cubicBezTo>
                    <a:pt x="276" y="147"/>
                    <a:pt x="276" y="147"/>
                    <a:pt x="276" y="147"/>
                  </a:cubicBezTo>
                  <a:cubicBezTo>
                    <a:pt x="276" y="147"/>
                    <a:pt x="276" y="147"/>
                    <a:pt x="276" y="147"/>
                  </a:cubicBezTo>
                  <a:cubicBezTo>
                    <a:pt x="276" y="146"/>
                    <a:pt x="276" y="146"/>
                    <a:pt x="276" y="146"/>
                  </a:cubicBezTo>
                  <a:cubicBezTo>
                    <a:pt x="275" y="146"/>
                    <a:pt x="275" y="146"/>
                    <a:pt x="275" y="146"/>
                  </a:cubicBezTo>
                  <a:cubicBezTo>
                    <a:pt x="275" y="145"/>
                    <a:pt x="275" y="145"/>
                    <a:pt x="275" y="145"/>
                  </a:cubicBezTo>
                  <a:cubicBezTo>
                    <a:pt x="274" y="145"/>
                    <a:pt x="274" y="145"/>
                    <a:pt x="274" y="145"/>
                  </a:cubicBezTo>
                  <a:cubicBezTo>
                    <a:pt x="274" y="145"/>
                    <a:pt x="274" y="145"/>
                    <a:pt x="274" y="145"/>
                  </a:cubicBezTo>
                  <a:cubicBezTo>
                    <a:pt x="274" y="145"/>
                    <a:pt x="274" y="145"/>
                    <a:pt x="274" y="145"/>
                  </a:cubicBezTo>
                  <a:cubicBezTo>
                    <a:pt x="273" y="146"/>
                    <a:pt x="273" y="146"/>
                    <a:pt x="273" y="146"/>
                  </a:cubicBezTo>
                  <a:cubicBezTo>
                    <a:pt x="273" y="146"/>
                    <a:pt x="273" y="146"/>
                    <a:pt x="273" y="146"/>
                  </a:cubicBezTo>
                  <a:cubicBezTo>
                    <a:pt x="273" y="145"/>
                    <a:pt x="273" y="145"/>
                    <a:pt x="273" y="145"/>
                  </a:cubicBezTo>
                  <a:cubicBezTo>
                    <a:pt x="274" y="144"/>
                    <a:pt x="274" y="144"/>
                    <a:pt x="274" y="144"/>
                  </a:cubicBezTo>
                  <a:cubicBezTo>
                    <a:pt x="274" y="143"/>
                    <a:pt x="274" y="143"/>
                    <a:pt x="274" y="143"/>
                  </a:cubicBezTo>
                  <a:cubicBezTo>
                    <a:pt x="274" y="143"/>
                    <a:pt x="274" y="143"/>
                    <a:pt x="274" y="143"/>
                  </a:cubicBezTo>
                  <a:cubicBezTo>
                    <a:pt x="275" y="142"/>
                    <a:pt x="275" y="142"/>
                    <a:pt x="275" y="142"/>
                  </a:cubicBezTo>
                  <a:cubicBezTo>
                    <a:pt x="275" y="141"/>
                    <a:pt x="275" y="141"/>
                    <a:pt x="275" y="141"/>
                  </a:cubicBezTo>
                  <a:cubicBezTo>
                    <a:pt x="275" y="140"/>
                    <a:pt x="275" y="140"/>
                    <a:pt x="275" y="140"/>
                  </a:cubicBezTo>
                  <a:cubicBezTo>
                    <a:pt x="275" y="140"/>
                    <a:pt x="275" y="140"/>
                    <a:pt x="275" y="140"/>
                  </a:cubicBezTo>
                  <a:cubicBezTo>
                    <a:pt x="274" y="140"/>
                    <a:pt x="274" y="140"/>
                    <a:pt x="274" y="140"/>
                  </a:cubicBezTo>
                  <a:cubicBezTo>
                    <a:pt x="274" y="140"/>
                    <a:pt x="274" y="140"/>
                    <a:pt x="274" y="140"/>
                  </a:cubicBezTo>
                  <a:cubicBezTo>
                    <a:pt x="273" y="140"/>
                    <a:pt x="273" y="140"/>
                    <a:pt x="273" y="140"/>
                  </a:cubicBezTo>
                  <a:cubicBezTo>
                    <a:pt x="273" y="141"/>
                    <a:pt x="273" y="141"/>
                    <a:pt x="273" y="141"/>
                  </a:cubicBezTo>
                  <a:cubicBezTo>
                    <a:pt x="273" y="141"/>
                    <a:pt x="273" y="141"/>
                    <a:pt x="273" y="141"/>
                  </a:cubicBezTo>
                  <a:cubicBezTo>
                    <a:pt x="272" y="140"/>
                    <a:pt x="272" y="140"/>
                    <a:pt x="272" y="140"/>
                  </a:cubicBezTo>
                  <a:cubicBezTo>
                    <a:pt x="272" y="139"/>
                    <a:pt x="272" y="139"/>
                    <a:pt x="272" y="139"/>
                  </a:cubicBezTo>
                  <a:cubicBezTo>
                    <a:pt x="271" y="139"/>
                    <a:pt x="271" y="139"/>
                    <a:pt x="271" y="139"/>
                  </a:cubicBezTo>
                  <a:cubicBezTo>
                    <a:pt x="271" y="138"/>
                    <a:pt x="271" y="138"/>
                    <a:pt x="271" y="138"/>
                  </a:cubicBezTo>
                  <a:cubicBezTo>
                    <a:pt x="271" y="137"/>
                    <a:pt x="271" y="137"/>
                    <a:pt x="271" y="137"/>
                  </a:cubicBezTo>
                  <a:cubicBezTo>
                    <a:pt x="272" y="137"/>
                    <a:pt x="272" y="137"/>
                    <a:pt x="272" y="137"/>
                  </a:cubicBezTo>
                  <a:cubicBezTo>
                    <a:pt x="272" y="137"/>
                    <a:pt x="272" y="137"/>
                    <a:pt x="272" y="137"/>
                  </a:cubicBezTo>
                  <a:cubicBezTo>
                    <a:pt x="272" y="136"/>
                    <a:pt x="272" y="136"/>
                    <a:pt x="272" y="136"/>
                  </a:cubicBezTo>
                  <a:cubicBezTo>
                    <a:pt x="272" y="136"/>
                    <a:pt x="272" y="136"/>
                    <a:pt x="272" y="136"/>
                  </a:cubicBezTo>
                  <a:cubicBezTo>
                    <a:pt x="271" y="136"/>
                    <a:pt x="271" y="136"/>
                    <a:pt x="271" y="136"/>
                  </a:cubicBezTo>
                  <a:cubicBezTo>
                    <a:pt x="271" y="136"/>
                    <a:pt x="271" y="136"/>
                    <a:pt x="271" y="136"/>
                  </a:cubicBezTo>
                  <a:cubicBezTo>
                    <a:pt x="271" y="137"/>
                    <a:pt x="271" y="137"/>
                    <a:pt x="271" y="137"/>
                  </a:cubicBezTo>
                  <a:cubicBezTo>
                    <a:pt x="270" y="138"/>
                    <a:pt x="270" y="138"/>
                    <a:pt x="270" y="138"/>
                  </a:cubicBezTo>
                  <a:cubicBezTo>
                    <a:pt x="270" y="137"/>
                    <a:pt x="270" y="137"/>
                    <a:pt x="270" y="137"/>
                  </a:cubicBezTo>
                  <a:cubicBezTo>
                    <a:pt x="269" y="137"/>
                    <a:pt x="269" y="137"/>
                    <a:pt x="269" y="137"/>
                  </a:cubicBezTo>
                  <a:cubicBezTo>
                    <a:pt x="269" y="137"/>
                    <a:pt x="269" y="137"/>
                    <a:pt x="269" y="137"/>
                  </a:cubicBezTo>
                  <a:cubicBezTo>
                    <a:pt x="269" y="138"/>
                    <a:pt x="269" y="138"/>
                    <a:pt x="269" y="138"/>
                  </a:cubicBezTo>
                  <a:cubicBezTo>
                    <a:pt x="269" y="138"/>
                    <a:pt x="269" y="138"/>
                    <a:pt x="269" y="138"/>
                  </a:cubicBezTo>
                  <a:cubicBezTo>
                    <a:pt x="269" y="139"/>
                    <a:pt x="269" y="139"/>
                    <a:pt x="269" y="139"/>
                  </a:cubicBezTo>
                  <a:cubicBezTo>
                    <a:pt x="269" y="139"/>
                    <a:pt x="269" y="139"/>
                    <a:pt x="269" y="139"/>
                  </a:cubicBezTo>
                  <a:cubicBezTo>
                    <a:pt x="270" y="139"/>
                    <a:pt x="270" y="139"/>
                    <a:pt x="270" y="139"/>
                  </a:cubicBezTo>
                  <a:cubicBezTo>
                    <a:pt x="270" y="141"/>
                    <a:pt x="270" y="141"/>
                    <a:pt x="270" y="141"/>
                  </a:cubicBezTo>
                  <a:cubicBezTo>
                    <a:pt x="271" y="141"/>
                    <a:pt x="271" y="141"/>
                    <a:pt x="271" y="141"/>
                  </a:cubicBezTo>
                  <a:cubicBezTo>
                    <a:pt x="271" y="142"/>
                    <a:pt x="271" y="142"/>
                    <a:pt x="271" y="142"/>
                  </a:cubicBezTo>
                  <a:cubicBezTo>
                    <a:pt x="271" y="143"/>
                    <a:pt x="271" y="143"/>
                    <a:pt x="271" y="143"/>
                  </a:cubicBezTo>
                  <a:cubicBezTo>
                    <a:pt x="270" y="143"/>
                    <a:pt x="270" y="143"/>
                    <a:pt x="270" y="143"/>
                  </a:cubicBezTo>
                  <a:cubicBezTo>
                    <a:pt x="269" y="144"/>
                    <a:pt x="269" y="144"/>
                    <a:pt x="269" y="144"/>
                  </a:cubicBezTo>
                  <a:cubicBezTo>
                    <a:pt x="267" y="144"/>
                    <a:pt x="267" y="144"/>
                    <a:pt x="267" y="144"/>
                  </a:cubicBezTo>
                  <a:cubicBezTo>
                    <a:pt x="267" y="144"/>
                    <a:pt x="267" y="144"/>
                    <a:pt x="267" y="144"/>
                  </a:cubicBezTo>
                  <a:cubicBezTo>
                    <a:pt x="266" y="144"/>
                    <a:pt x="266" y="144"/>
                    <a:pt x="266" y="144"/>
                  </a:cubicBezTo>
                  <a:cubicBezTo>
                    <a:pt x="266" y="143"/>
                    <a:pt x="266" y="143"/>
                    <a:pt x="266" y="143"/>
                  </a:cubicBezTo>
                  <a:cubicBezTo>
                    <a:pt x="266" y="143"/>
                    <a:pt x="266" y="143"/>
                    <a:pt x="266" y="143"/>
                  </a:cubicBezTo>
                  <a:cubicBezTo>
                    <a:pt x="266" y="142"/>
                    <a:pt x="266" y="142"/>
                    <a:pt x="266" y="142"/>
                  </a:cubicBezTo>
                  <a:cubicBezTo>
                    <a:pt x="264" y="142"/>
                    <a:pt x="264" y="142"/>
                    <a:pt x="264" y="142"/>
                  </a:cubicBezTo>
                  <a:cubicBezTo>
                    <a:pt x="263" y="141"/>
                    <a:pt x="263" y="141"/>
                    <a:pt x="263" y="141"/>
                  </a:cubicBezTo>
                  <a:cubicBezTo>
                    <a:pt x="262" y="141"/>
                    <a:pt x="262" y="141"/>
                    <a:pt x="262" y="141"/>
                  </a:cubicBezTo>
                  <a:cubicBezTo>
                    <a:pt x="262" y="143"/>
                    <a:pt x="262" y="143"/>
                    <a:pt x="262" y="143"/>
                  </a:cubicBezTo>
                  <a:cubicBezTo>
                    <a:pt x="263" y="144"/>
                    <a:pt x="263" y="144"/>
                    <a:pt x="263" y="144"/>
                  </a:cubicBezTo>
                  <a:cubicBezTo>
                    <a:pt x="262" y="144"/>
                    <a:pt x="262" y="144"/>
                    <a:pt x="262" y="144"/>
                  </a:cubicBezTo>
                  <a:cubicBezTo>
                    <a:pt x="262" y="144"/>
                    <a:pt x="262" y="144"/>
                    <a:pt x="262" y="144"/>
                  </a:cubicBezTo>
                  <a:cubicBezTo>
                    <a:pt x="261" y="143"/>
                    <a:pt x="261" y="143"/>
                    <a:pt x="261" y="143"/>
                  </a:cubicBezTo>
                  <a:cubicBezTo>
                    <a:pt x="261" y="142"/>
                    <a:pt x="261" y="142"/>
                    <a:pt x="261" y="142"/>
                  </a:cubicBezTo>
                  <a:cubicBezTo>
                    <a:pt x="260" y="142"/>
                    <a:pt x="260" y="142"/>
                    <a:pt x="260" y="142"/>
                  </a:cubicBezTo>
                  <a:cubicBezTo>
                    <a:pt x="260" y="142"/>
                    <a:pt x="260" y="142"/>
                    <a:pt x="260" y="142"/>
                  </a:cubicBezTo>
                  <a:cubicBezTo>
                    <a:pt x="259" y="141"/>
                    <a:pt x="259" y="141"/>
                    <a:pt x="259" y="141"/>
                  </a:cubicBezTo>
                  <a:cubicBezTo>
                    <a:pt x="259" y="140"/>
                    <a:pt x="259" y="140"/>
                    <a:pt x="259" y="140"/>
                  </a:cubicBezTo>
                  <a:cubicBezTo>
                    <a:pt x="259" y="140"/>
                    <a:pt x="259" y="140"/>
                    <a:pt x="259" y="140"/>
                  </a:cubicBezTo>
                  <a:cubicBezTo>
                    <a:pt x="258" y="140"/>
                    <a:pt x="258" y="140"/>
                    <a:pt x="258" y="140"/>
                  </a:cubicBezTo>
                  <a:cubicBezTo>
                    <a:pt x="257" y="139"/>
                    <a:pt x="257" y="139"/>
                    <a:pt x="257" y="139"/>
                  </a:cubicBezTo>
                  <a:cubicBezTo>
                    <a:pt x="257" y="139"/>
                    <a:pt x="257" y="139"/>
                    <a:pt x="257" y="139"/>
                  </a:cubicBezTo>
                  <a:cubicBezTo>
                    <a:pt x="256" y="138"/>
                    <a:pt x="256" y="138"/>
                    <a:pt x="256" y="138"/>
                  </a:cubicBezTo>
                  <a:cubicBezTo>
                    <a:pt x="256" y="138"/>
                    <a:pt x="256" y="138"/>
                    <a:pt x="256" y="138"/>
                  </a:cubicBezTo>
                  <a:cubicBezTo>
                    <a:pt x="256" y="138"/>
                    <a:pt x="256" y="138"/>
                    <a:pt x="256" y="138"/>
                  </a:cubicBezTo>
                  <a:cubicBezTo>
                    <a:pt x="258" y="140"/>
                    <a:pt x="258" y="140"/>
                    <a:pt x="258" y="140"/>
                  </a:cubicBezTo>
                  <a:cubicBezTo>
                    <a:pt x="258" y="140"/>
                    <a:pt x="258" y="140"/>
                    <a:pt x="258" y="140"/>
                  </a:cubicBezTo>
                  <a:cubicBezTo>
                    <a:pt x="259" y="141"/>
                    <a:pt x="259" y="141"/>
                    <a:pt x="259" y="141"/>
                  </a:cubicBezTo>
                  <a:cubicBezTo>
                    <a:pt x="259" y="141"/>
                    <a:pt x="259" y="141"/>
                    <a:pt x="259" y="141"/>
                  </a:cubicBezTo>
                  <a:cubicBezTo>
                    <a:pt x="259" y="142"/>
                    <a:pt x="259" y="142"/>
                    <a:pt x="259" y="142"/>
                  </a:cubicBezTo>
                  <a:cubicBezTo>
                    <a:pt x="259" y="142"/>
                    <a:pt x="259" y="142"/>
                    <a:pt x="259" y="142"/>
                  </a:cubicBezTo>
                  <a:cubicBezTo>
                    <a:pt x="259" y="142"/>
                    <a:pt x="259" y="142"/>
                    <a:pt x="259" y="142"/>
                  </a:cubicBezTo>
                  <a:cubicBezTo>
                    <a:pt x="258" y="143"/>
                    <a:pt x="258" y="143"/>
                    <a:pt x="258" y="143"/>
                  </a:cubicBezTo>
                  <a:cubicBezTo>
                    <a:pt x="257" y="142"/>
                    <a:pt x="257" y="142"/>
                    <a:pt x="257" y="142"/>
                  </a:cubicBezTo>
                  <a:cubicBezTo>
                    <a:pt x="256" y="142"/>
                    <a:pt x="256" y="142"/>
                    <a:pt x="256" y="142"/>
                  </a:cubicBezTo>
                  <a:cubicBezTo>
                    <a:pt x="256" y="141"/>
                    <a:pt x="256" y="141"/>
                    <a:pt x="256" y="141"/>
                  </a:cubicBezTo>
                  <a:cubicBezTo>
                    <a:pt x="255" y="141"/>
                    <a:pt x="255" y="141"/>
                    <a:pt x="255" y="141"/>
                  </a:cubicBezTo>
                  <a:cubicBezTo>
                    <a:pt x="255" y="140"/>
                    <a:pt x="255" y="140"/>
                    <a:pt x="255" y="140"/>
                  </a:cubicBezTo>
                  <a:cubicBezTo>
                    <a:pt x="254" y="141"/>
                    <a:pt x="254" y="141"/>
                    <a:pt x="254" y="141"/>
                  </a:cubicBezTo>
                  <a:cubicBezTo>
                    <a:pt x="253" y="141"/>
                    <a:pt x="253" y="141"/>
                    <a:pt x="253" y="141"/>
                  </a:cubicBezTo>
                  <a:cubicBezTo>
                    <a:pt x="252" y="141"/>
                    <a:pt x="252" y="141"/>
                    <a:pt x="252" y="141"/>
                  </a:cubicBezTo>
                  <a:cubicBezTo>
                    <a:pt x="251" y="140"/>
                    <a:pt x="251" y="140"/>
                    <a:pt x="251" y="140"/>
                  </a:cubicBezTo>
                  <a:cubicBezTo>
                    <a:pt x="250" y="140"/>
                    <a:pt x="250" y="140"/>
                    <a:pt x="250" y="140"/>
                  </a:cubicBezTo>
                  <a:cubicBezTo>
                    <a:pt x="250" y="140"/>
                    <a:pt x="250" y="140"/>
                    <a:pt x="250" y="140"/>
                  </a:cubicBezTo>
                  <a:cubicBezTo>
                    <a:pt x="249" y="139"/>
                    <a:pt x="249" y="139"/>
                    <a:pt x="249" y="139"/>
                  </a:cubicBezTo>
                  <a:cubicBezTo>
                    <a:pt x="249" y="139"/>
                    <a:pt x="249" y="139"/>
                    <a:pt x="249" y="139"/>
                  </a:cubicBezTo>
                  <a:cubicBezTo>
                    <a:pt x="250" y="138"/>
                    <a:pt x="250" y="138"/>
                    <a:pt x="250" y="138"/>
                  </a:cubicBezTo>
                  <a:cubicBezTo>
                    <a:pt x="251" y="137"/>
                    <a:pt x="251" y="137"/>
                    <a:pt x="251" y="137"/>
                  </a:cubicBezTo>
                  <a:cubicBezTo>
                    <a:pt x="251" y="137"/>
                    <a:pt x="251" y="137"/>
                    <a:pt x="251" y="137"/>
                  </a:cubicBezTo>
                  <a:cubicBezTo>
                    <a:pt x="250" y="137"/>
                    <a:pt x="250" y="137"/>
                    <a:pt x="250" y="137"/>
                  </a:cubicBezTo>
                  <a:cubicBezTo>
                    <a:pt x="249" y="138"/>
                    <a:pt x="249" y="138"/>
                    <a:pt x="249" y="138"/>
                  </a:cubicBezTo>
                  <a:cubicBezTo>
                    <a:pt x="249" y="139"/>
                    <a:pt x="249" y="139"/>
                    <a:pt x="249" y="139"/>
                  </a:cubicBezTo>
                  <a:cubicBezTo>
                    <a:pt x="248" y="139"/>
                    <a:pt x="248" y="139"/>
                    <a:pt x="248" y="139"/>
                  </a:cubicBezTo>
                  <a:cubicBezTo>
                    <a:pt x="248" y="138"/>
                    <a:pt x="248" y="138"/>
                    <a:pt x="248" y="138"/>
                  </a:cubicBezTo>
                  <a:cubicBezTo>
                    <a:pt x="247" y="138"/>
                    <a:pt x="247" y="138"/>
                    <a:pt x="247" y="138"/>
                  </a:cubicBezTo>
                  <a:cubicBezTo>
                    <a:pt x="246" y="138"/>
                    <a:pt x="246" y="138"/>
                    <a:pt x="246" y="138"/>
                  </a:cubicBezTo>
                  <a:cubicBezTo>
                    <a:pt x="247" y="139"/>
                    <a:pt x="247" y="139"/>
                    <a:pt x="247" y="139"/>
                  </a:cubicBezTo>
                  <a:cubicBezTo>
                    <a:pt x="247" y="139"/>
                    <a:pt x="247" y="139"/>
                    <a:pt x="247" y="139"/>
                  </a:cubicBezTo>
                  <a:cubicBezTo>
                    <a:pt x="246" y="139"/>
                    <a:pt x="246" y="139"/>
                    <a:pt x="246" y="139"/>
                  </a:cubicBezTo>
                  <a:cubicBezTo>
                    <a:pt x="244" y="138"/>
                    <a:pt x="244" y="138"/>
                    <a:pt x="244" y="138"/>
                  </a:cubicBezTo>
                  <a:cubicBezTo>
                    <a:pt x="244" y="137"/>
                    <a:pt x="244" y="137"/>
                    <a:pt x="244" y="137"/>
                  </a:cubicBezTo>
                  <a:cubicBezTo>
                    <a:pt x="243" y="136"/>
                    <a:pt x="243" y="136"/>
                    <a:pt x="243" y="136"/>
                  </a:cubicBezTo>
                  <a:cubicBezTo>
                    <a:pt x="244" y="136"/>
                    <a:pt x="244" y="136"/>
                    <a:pt x="244" y="136"/>
                  </a:cubicBezTo>
                  <a:cubicBezTo>
                    <a:pt x="245" y="135"/>
                    <a:pt x="245" y="135"/>
                    <a:pt x="245" y="135"/>
                  </a:cubicBezTo>
                  <a:cubicBezTo>
                    <a:pt x="245" y="135"/>
                    <a:pt x="245" y="135"/>
                    <a:pt x="245" y="135"/>
                  </a:cubicBezTo>
                  <a:cubicBezTo>
                    <a:pt x="245" y="134"/>
                    <a:pt x="245" y="134"/>
                    <a:pt x="245" y="134"/>
                  </a:cubicBezTo>
                  <a:cubicBezTo>
                    <a:pt x="245" y="135"/>
                    <a:pt x="245" y="135"/>
                    <a:pt x="245" y="135"/>
                  </a:cubicBezTo>
                  <a:cubicBezTo>
                    <a:pt x="243" y="135"/>
                    <a:pt x="243" y="135"/>
                    <a:pt x="243" y="135"/>
                  </a:cubicBezTo>
                  <a:cubicBezTo>
                    <a:pt x="243" y="136"/>
                    <a:pt x="243" y="136"/>
                    <a:pt x="243" y="136"/>
                  </a:cubicBezTo>
                  <a:cubicBezTo>
                    <a:pt x="243" y="136"/>
                    <a:pt x="243" y="136"/>
                    <a:pt x="243" y="136"/>
                  </a:cubicBezTo>
                  <a:cubicBezTo>
                    <a:pt x="242" y="135"/>
                    <a:pt x="242" y="135"/>
                    <a:pt x="242" y="135"/>
                  </a:cubicBezTo>
                  <a:cubicBezTo>
                    <a:pt x="243" y="135"/>
                    <a:pt x="243" y="135"/>
                    <a:pt x="243" y="135"/>
                  </a:cubicBezTo>
                  <a:cubicBezTo>
                    <a:pt x="242" y="134"/>
                    <a:pt x="242" y="134"/>
                    <a:pt x="242" y="134"/>
                  </a:cubicBezTo>
                  <a:cubicBezTo>
                    <a:pt x="242" y="134"/>
                    <a:pt x="242" y="134"/>
                    <a:pt x="242" y="134"/>
                  </a:cubicBezTo>
                  <a:cubicBezTo>
                    <a:pt x="242" y="135"/>
                    <a:pt x="242" y="135"/>
                    <a:pt x="242" y="135"/>
                  </a:cubicBezTo>
                  <a:cubicBezTo>
                    <a:pt x="242" y="135"/>
                    <a:pt x="242" y="135"/>
                    <a:pt x="242" y="135"/>
                  </a:cubicBezTo>
                  <a:cubicBezTo>
                    <a:pt x="242" y="136"/>
                    <a:pt x="242" y="136"/>
                    <a:pt x="242" y="136"/>
                  </a:cubicBezTo>
                  <a:cubicBezTo>
                    <a:pt x="241" y="136"/>
                    <a:pt x="241" y="136"/>
                    <a:pt x="241" y="136"/>
                  </a:cubicBezTo>
                  <a:cubicBezTo>
                    <a:pt x="240" y="135"/>
                    <a:pt x="240" y="135"/>
                    <a:pt x="240" y="135"/>
                  </a:cubicBezTo>
                  <a:cubicBezTo>
                    <a:pt x="240" y="135"/>
                    <a:pt x="240" y="135"/>
                    <a:pt x="240" y="135"/>
                  </a:cubicBezTo>
                  <a:cubicBezTo>
                    <a:pt x="239" y="135"/>
                    <a:pt x="239" y="135"/>
                    <a:pt x="239" y="135"/>
                  </a:cubicBezTo>
                  <a:cubicBezTo>
                    <a:pt x="239" y="136"/>
                    <a:pt x="239" y="136"/>
                    <a:pt x="239" y="136"/>
                  </a:cubicBezTo>
                  <a:cubicBezTo>
                    <a:pt x="239" y="136"/>
                    <a:pt x="239" y="136"/>
                    <a:pt x="239" y="136"/>
                  </a:cubicBezTo>
                  <a:cubicBezTo>
                    <a:pt x="238" y="135"/>
                    <a:pt x="238" y="135"/>
                    <a:pt x="238" y="135"/>
                  </a:cubicBezTo>
                  <a:cubicBezTo>
                    <a:pt x="238" y="134"/>
                    <a:pt x="238" y="134"/>
                    <a:pt x="238" y="134"/>
                  </a:cubicBezTo>
                  <a:cubicBezTo>
                    <a:pt x="238" y="134"/>
                    <a:pt x="238" y="134"/>
                    <a:pt x="238" y="134"/>
                  </a:cubicBezTo>
                  <a:cubicBezTo>
                    <a:pt x="239" y="135"/>
                    <a:pt x="239" y="135"/>
                    <a:pt x="239" y="135"/>
                  </a:cubicBezTo>
                  <a:cubicBezTo>
                    <a:pt x="238" y="134"/>
                    <a:pt x="238" y="134"/>
                    <a:pt x="238" y="134"/>
                  </a:cubicBezTo>
                  <a:cubicBezTo>
                    <a:pt x="238" y="134"/>
                    <a:pt x="238" y="134"/>
                    <a:pt x="238" y="134"/>
                  </a:cubicBezTo>
                  <a:cubicBezTo>
                    <a:pt x="237" y="133"/>
                    <a:pt x="237" y="133"/>
                    <a:pt x="237" y="133"/>
                  </a:cubicBezTo>
                  <a:cubicBezTo>
                    <a:pt x="236" y="132"/>
                    <a:pt x="236" y="132"/>
                    <a:pt x="236" y="132"/>
                  </a:cubicBezTo>
                  <a:cubicBezTo>
                    <a:pt x="237" y="132"/>
                    <a:pt x="237" y="132"/>
                    <a:pt x="237" y="132"/>
                  </a:cubicBezTo>
                  <a:cubicBezTo>
                    <a:pt x="237" y="131"/>
                    <a:pt x="237" y="131"/>
                    <a:pt x="237" y="131"/>
                  </a:cubicBezTo>
                  <a:cubicBezTo>
                    <a:pt x="236" y="129"/>
                    <a:pt x="236" y="129"/>
                    <a:pt x="236" y="129"/>
                  </a:cubicBezTo>
                  <a:cubicBezTo>
                    <a:pt x="236" y="129"/>
                    <a:pt x="236" y="129"/>
                    <a:pt x="236" y="129"/>
                  </a:cubicBezTo>
                  <a:cubicBezTo>
                    <a:pt x="237" y="129"/>
                    <a:pt x="237" y="129"/>
                    <a:pt x="237" y="129"/>
                  </a:cubicBezTo>
                  <a:cubicBezTo>
                    <a:pt x="237" y="128"/>
                    <a:pt x="237" y="128"/>
                    <a:pt x="237" y="128"/>
                  </a:cubicBezTo>
                  <a:cubicBezTo>
                    <a:pt x="237" y="127"/>
                    <a:pt x="237" y="127"/>
                    <a:pt x="237" y="127"/>
                  </a:cubicBezTo>
                  <a:cubicBezTo>
                    <a:pt x="237" y="127"/>
                    <a:pt x="237" y="127"/>
                    <a:pt x="237" y="127"/>
                  </a:cubicBezTo>
                  <a:cubicBezTo>
                    <a:pt x="238" y="127"/>
                    <a:pt x="238" y="127"/>
                    <a:pt x="238" y="127"/>
                  </a:cubicBezTo>
                  <a:cubicBezTo>
                    <a:pt x="238" y="128"/>
                    <a:pt x="238" y="128"/>
                    <a:pt x="238" y="128"/>
                  </a:cubicBezTo>
                  <a:cubicBezTo>
                    <a:pt x="239" y="128"/>
                    <a:pt x="239" y="128"/>
                    <a:pt x="239" y="128"/>
                  </a:cubicBezTo>
                  <a:cubicBezTo>
                    <a:pt x="240" y="128"/>
                    <a:pt x="240" y="128"/>
                    <a:pt x="240" y="128"/>
                  </a:cubicBezTo>
                  <a:cubicBezTo>
                    <a:pt x="240" y="129"/>
                    <a:pt x="240" y="129"/>
                    <a:pt x="240" y="129"/>
                  </a:cubicBezTo>
                  <a:cubicBezTo>
                    <a:pt x="242" y="130"/>
                    <a:pt x="242" y="130"/>
                    <a:pt x="242" y="130"/>
                  </a:cubicBezTo>
                  <a:cubicBezTo>
                    <a:pt x="243" y="130"/>
                    <a:pt x="243" y="130"/>
                    <a:pt x="243" y="130"/>
                  </a:cubicBezTo>
                  <a:cubicBezTo>
                    <a:pt x="244" y="129"/>
                    <a:pt x="244" y="129"/>
                    <a:pt x="244" y="129"/>
                  </a:cubicBezTo>
                  <a:cubicBezTo>
                    <a:pt x="245" y="129"/>
                    <a:pt x="245" y="129"/>
                    <a:pt x="245" y="129"/>
                  </a:cubicBezTo>
                  <a:cubicBezTo>
                    <a:pt x="244" y="129"/>
                    <a:pt x="244" y="129"/>
                    <a:pt x="244" y="129"/>
                  </a:cubicBezTo>
                  <a:cubicBezTo>
                    <a:pt x="244" y="128"/>
                    <a:pt x="244" y="128"/>
                    <a:pt x="244" y="128"/>
                  </a:cubicBezTo>
                  <a:cubicBezTo>
                    <a:pt x="243" y="128"/>
                    <a:pt x="243" y="128"/>
                    <a:pt x="243" y="128"/>
                  </a:cubicBezTo>
                  <a:cubicBezTo>
                    <a:pt x="243" y="127"/>
                    <a:pt x="243" y="127"/>
                    <a:pt x="243" y="127"/>
                  </a:cubicBezTo>
                  <a:cubicBezTo>
                    <a:pt x="242" y="127"/>
                    <a:pt x="242" y="127"/>
                    <a:pt x="242" y="127"/>
                  </a:cubicBezTo>
                  <a:cubicBezTo>
                    <a:pt x="241" y="126"/>
                    <a:pt x="241" y="126"/>
                    <a:pt x="241" y="126"/>
                  </a:cubicBezTo>
                  <a:cubicBezTo>
                    <a:pt x="240" y="126"/>
                    <a:pt x="240" y="126"/>
                    <a:pt x="240" y="126"/>
                  </a:cubicBezTo>
                  <a:cubicBezTo>
                    <a:pt x="239" y="126"/>
                    <a:pt x="239" y="126"/>
                    <a:pt x="239" y="126"/>
                  </a:cubicBezTo>
                  <a:cubicBezTo>
                    <a:pt x="238" y="126"/>
                    <a:pt x="238" y="126"/>
                    <a:pt x="238" y="126"/>
                  </a:cubicBezTo>
                  <a:cubicBezTo>
                    <a:pt x="237" y="125"/>
                    <a:pt x="237" y="125"/>
                    <a:pt x="237" y="125"/>
                  </a:cubicBezTo>
                  <a:cubicBezTo>
                    <a:pt x="236" y="124"/>
                    <a:pt x="236" y="124"/>
                    <a:pt x="236" y="124"/>
                  </a:cubicBezTo>
                  <a:cubicBezTo>
                    <a:pt x="237" y="123"/>
                    <a:pt x="237" y="123"/>
                    <a:pt x="237" y="123"/>
                  </a:cubicBezTo>
                  <a:cubicBezTo>
                    <a:pt x="237" y="122"/>
                    <a:pt x="237" y="122"/>
                    <a:pt x="237" y="122"/>
                  </a:cubicBezTo>
                  <a:cubicBezTo>
                    <a:pt x="237" y="122"/>
                    <a:pt x="237" y="122"/>
                    <a:pt x="237" y="122"/>
                  </a:cubicBezTo>
                  <a:cubicBezTo>
                    <a:pt x="238" y="121"/>
                    <a:pt x="238" y="121"/>
                    <a:pt x="238" y="121"/>
                  </a:cubicBezTo>
                  <a:cubicBezTo>
                    <a:pt x="238" y="121"/>
                    <a:pt x="238" y="121"/>
                    <a:pt x="238" y="121"/>
                  </a:cubicBezTo>
                  <a:cubicBezTo>
                    <a:pt x="239" y="120"/>
                    <a:pt x="239" y="120"/>
                    <a:pt x="239" y="120"/>
                  </a:cubicBezTo>
                  <a:cubicBezTo>
                    <a:pt x="239" y="119"/>
                    <a:pt x="239" y="119"/>
                    <a:pt x="239" y="119"/>
                  </a:cubicBezTo>
                  <a:cubicBezTo>
                    <a:pt x="239" y="118"/>
                    <a:pt x="239" y="118"/>
                    <a:pt x="239" y="118"/>
                  </a:cubicBezTo>
                  <a:cubicBezTo>
                    <a:pt x="240" y="118"/>
                    <a:pt x="240" y="118"/>
                    <a:pt x="240" y="118"/>
                  </a:cubicBezTo>
                  <a:cubicBezTo>
                    <a:pt x="240" y="117"/>
                    <a:pt x="240" y="117"/>
                    <a:pt x="240" y="117"/>
                  </a:cubicBezTo>
                  <a:cubicBezTo>
                    <a:pt x="241" y="117"/>
                    <a:pt x="241" y="117"/>
                    <a:pt x="241" y="117"/>
                  </a:cubicBezTo>
                  <a:cubicBezTo>
                    <a:pt x="242" y="117"/>
                    <a:pt x="242" y="117"/>
                    <a:pt x="242" y="117"/>
                  </a:cubicBezTo>
                  <a:cubicBezTo>
                    <a:pt x="242" y="116"/>
                    <a:pt x="242" y="116"/>
                    <a:pt x="242" y="116"/>
                  </a:cubicBezTo>
                  <a:cubicBezTo>
                    <a:pt x="242" y="116"/>
                    <a:pt x="242" y="116"/>
                    <a:pt x="242" y="116"/>
                  </a:cubicBezTo>
                  <a:cubicBezTo>
                    <a:pt x="241" y="116"/>
                    <a:pt x="241" y="116"/>
                    <a:pt x="241" y="116"/>
                  </a:cubicBezTo>
                  <a:cubicBezTo>
                    <a:pt x="241" y="116"/>
                    <a:pt x="241" y="116"/>
                    <a:pt x="241" y="116"/>
                  </a:cubicBezTo>
                  <a:cubicBezTo>
                    <a:pt x="242" y="114"/>
                    <a:pt x="242" y="114"/>
                    <a:pt x="242" y="114"/>
                  </a:cubicBezTo>
                  <a:cubicBezTo>
                    <a:pt x="243" y="113"/>
                    <a:pt x="243" y="113"/>
                    <a:pt x="243" y="113"/>
                  </a:cubicBezTo>
                  <a:cubicBezTo>
                    <a:pt x="243" y="113"/>
                    <a:pt x="243" y="113"/>
                    <a:pt x="243" y="113"/>
                  </a:cubicBezTo>
                  <a:cubicBezTo>
                    <a:pt x="244" y="112"/>
                    <a:pt x="244" y="112"/>
                    <a:pt x="244" y="112"/>
                  </a:cubicBezTo>
                  <a:cubicBezTo>
                    <a:pt x="244" y="112"/>
                    <a:pt x="244" y="112"/>
                    <a:pt x="244" y="112"/>
                  </a:cubicBezTo>
                  <a:cubicBezTo>
                    <a:pt x="245" y="112"/>
                    <a:pt x="245" y="112"/>
                    <a:pt x="245" y="112"/>
                  </a:cubicBezTo>
                  <a:cubicBezTo>
                    <a:pt x="245" y="111"/>
                    <a:pt x="245" y="111"/>
                    <a:pt x="245" y="111"/>
                  </a:cubicBezTo>
                  <a:cubicBezTo>
                    <a:pt x="246" y="111"/>
                    <a:pt x="246" y="111"/>
                    <a:pt x="246" y="111"/>
                  </a:cubicBezTo>
                  <a:cubicBezTo>
                    <a:pt x="246" y="112"/>
                    <a:pt x="246" y="112"/>
                    <a:pt x="246" y="112"/>
                  </a:cubicBezTo>
                  <a:cubicBezTo>
                    <a:pt x="246" y="111"/>
                    <a:pt x="246" y="111"/>
                    <a:pt x="246" y="111"/>
                  </a:cubicBezTo>
                  <a:cubicBezTo>
                    <a:pt x="246" y="111"/>
                    <a:pt x="246" y="111"/>
                    <a:pt x="246" y="111"/>
                  </a:cubicBezTo>
                  <a:cubicBezTo>
                    <a:pt x="247" y="109"/>
                    <a:pt x="247" y="109"/>
                    <a:pt x="247" y="109"/>
                  </a:cubicBezTo>
                  <a:cubicBezTo>
                    <a:pt x="248" y="109"/>
                    <a:pt x="248" y="109"/>
                    <a:pt x="248" y="109"/>
                  </a:cubicBezTo>
                  <a:cubicBezTo>
                    <a:pt x="248" y="109"/>
                    <a:pt x="248" y="109"/>
                    <a:pt x="248" y="109"/>
                  </a:cubicBezTo>
                  <a:cubicBezTo>
                    <a:pt x="248" y="108"/>
                    <a:pt x="248" y="108"/>
                    <a:pt x="248" y="108"/>
                  </a:cubicBezTo>
                  <a:cubicBezTo>
                    <a:pt x="249" y="108"/>
                    <a:pt x="249" y="108"/>
                    <a:pt x="249" y="108"/>
                  </a:cubicBezTo>
                  <a:cubicBezTo>
                    <a:pt x="250" y="107"/>
                    <a:pt x="250" y="107"/>
                    <a:pt x="250" y="107"/>
                  </a:cubicBezTo>
                  <a:cubicBezTo>
                    <a:pt x="250" y="107"/>
                    <a:pt x="250" y="107"/>
                    <a:pt x="250" y="107"/>
                  </a:cubicBezTo>
                  <a:cubicBezTo>
                    <a:pt x="251" y="107"/>
                    <a:pt x="251" y="107"/>
                    <a:pt x="251" y="107"/>
                  </a:cubicBezTo>
                  <a:cubicBezTo>
                    <a:pt x="251" y="106"/>
                    <a:pt x="251" y="106"/>
                    <a:pt x="251" y="106"/>
                  </a:cubicBezTo>
                  <a:cubicBezTo>
                    <a:pt x="251" y="106"/>
                    <a:pt x="251" y="106"/>
                    <a:pt x="251" y="106"/>
                  </a:cubicBezTo>
                  <a:cubicBezTo>
                    <a:pt x="253" y="105"/>
                    <a:pt x="253" y="105"/>
                    <a:pt x="253" y="105"/>
                  </a:cubicBezTo>
                  <a:cubicBezTo>
                    <a:pt x="254" y="104"/>
                    <a:pt x="254" y="104"/>
                    <a:pt x="254" y="104"/>
                  </a:cubicBezTo>
                  <a:cubicBezTo>
                    <a:pt x="256" y="103"/>
                    <a:pt x="256" y="103"/>
                    <a:pt x="256" y="103"/>
                  </a:cubicBezTo>
                  <a:cubicBezTo>
                    <a:pt x="258" y="103"/>
                    <a:pt x="258" y="103"/>
                    <a:pt x="258" y="103"/>
                  </a:cubicBezTo>
                  <a:cubicBezTo>
                    <a:pt x="259" y="103"/>
                    <a:pt x="259" y="103"/>
                    <a:pt x="259" y="103"/>
                  </a:cubicBezTo>
                  <a:cubicBezTo>
                    <a:pt x="260" y="103"/>
                    <a:pt x="260" y="103"/>
                    <a:pt x="260" y="103"/>
                  </a:cubicBezTo>
                  <a:cubicBezTo>
                    <a:pt x="261" y="103"/>
                    <a:pt x="261" y="103"/>
                    <a:pt x="261" y="103"/>
                  </a:cubicBezTo>
                  <a:cubicBezTo>
                    <a:pt x="261" y="103"/>
                    <a:pt x="261" y="103"/>
                    <a:pt x="261" y="103"/>
                  </a:cubicBezTo>
                  <a:cubicBezTo>
                    <a:pt x="262" y="103"/>
                    <a:pt x="262" y="103"/>
                    <a:pt x="262" y="103"/>
                  </a:cubicBezTo>
                  <a:cubicBezTo>
                    <a:pt x="263" y="104"/>
                    <a:pt x="263" y="104"/>
                    <a:pt x="263" y="104"/>
                  </a:cubicBezTo>
                  <a:cubicBezTo>
                    <a:pt x="265" y="104"/>
                    <a:pt x="265" y="104"/>
                    <a:pt x="265" y="104"/>
                  </a:cubicBezTo>
                  <a:cubicBezTo>
                    <a:pt x="265" y="105"/>
                    <a:pt x="265" y="105"/>
                    <a:pt x="265" y="105"/>
                  </a:cubicBezTo>
                  <a:cubicBezTo>
                    <a:pt x="265" y="106"/>
                    <a:pt x="265" y="106"/>
                    <a:pt x="265" y="106"/>
                  </a:cubicBezTo>
                  <a:cubicBezTo>
                    <a:pt x="264" y="106"/>
                    <a:pt x="264" y="106"/>
                    <a:pt x="264" y="106"/>
                  </a:cubicBezTo>
                  <a:cubicBezTo>
                    <a:pt x="263" y="106"/>
                    <a:pt x="263" y="106"/>
                    <a:pt x="263" y="106"/>
                  </a:cubicBezTo>
                  <a:cubicBezTo>
                    <a:pt x="262" y="106"/>
                    <a:pt x="262" y="106"/>
                    <a:pt x="262" y="106"/>
                  </a:cubicBezTo>
                  <a:cubicBezTo>
                    <a:pt x="261" y="107"/>
                    <a:pt x="261" y="107"/>
                    <a:pt x="261" y="107"/>
                  </a:cubicBezTo>
                  <a:cubicBezTo>
                    <a:pt x="261" y="108"/>
                    <a:pt x="261" y="108"/>
                    <a:pt x="261" y="108"/>
                  </a:cubicBezTo>
                  <a:cubicBezTo>
                    <a:pt x="260" y="108"/>
                    <a:pt x="260" y="108"/>
                    <a:pt x="260" y="108"/>
                  </a:cubicBezTo>
                  <a:cubicBezTo>
                    <a:pt x="258" y="110"/>
                    <a:pt x="258" y="110"/>
                    <a:pt x="258" y="110"/>
                  </a:cubicBezTo>
                  <a:cubicBezTo>
                    <a:pt x="256" y="111"/>
                    <a:pt x="256" y="111"/>
                    <a:pt x="256" y="111"/>
                  </a:cubicBezTo>
                  <a:cubicBezTo>
                    <a:pt x="255" y="112"/>
                    <a:pt x="255" y="112"/>
                    <a:pt x="255" y="112"/>
                  </a:cubicBezTo>
                  <a:cubicBezTo>
                    <a:pt x="255" y="112"/>
                    <a:pt x="255" y="112"/>
                    <a:pt x="255" y="112"/>
                  </a:cubicBezTo>
                  <a:cubicBezTo>
                    <a:pt x="254" y="114"/>
                    <a:pt x="254" y="114"/>
                    <a:pt x="254" y="114"/>
                  </a:cubicBezTo>
                  <a:cubicBezTo>
                    <a:pt x="254" y="115"/>
                    <a:pt x="254" y="115"/>
                    <a:pt x="254" y="115"/>
                  </a:cubicBezTo>
                  <a:cubicBezTo>
                    <a:pt x="254" y="116"/>
                    <a:pt x="254" y="116"/>
                    <a:pt x="254" y="116"/>
                  </a:cubicBezTo>
                  <a:cubicBezTo>
                    <a:pt x="254" y="116"/>
                    <a:pt x="254" y="116"/>
                    <a:pt x="254" y="116"/>
                  </a:cubicBezTo>
                  <a:cubicBezTo>
                    <a:pt x="254" y="117"/>
                    <a:pt x="254" y="117"/>
                    <a:pt x="254" y="117"/>
                  </a:cubicBezTo>
                  <a:cubicBezTo>
                    <a:pt x="254" y="117"/>
                    <a:pt x="254" y="117"/>
                    <a:pt x="254" y="117"/>
                  </a:cubicBezTo>
                  <a:cubicBezTo>
                    <a:pt x="253" y="118"/>
                    <a:pt x="253" y="118"/>
                    <a:pt x="253" y="118"/>
                  </a:cubicBezTo>
                  <a:cubicBezTo>
                    <a:pt x="252" y="119"/>
                    <a:pt x="252" y="119"/>
                    <a:pt x="252" y="119"/>
                  </a:cubicBezTo>
                  <a:cubicBezTo>
                    <a:pt x="252" y="120"/>
                    <a:pt x="252" y="120"/>
                    <a:pt x="252" y="120"/>
                  </a:cubicBezTo>
                  <a:cubicBezTo>
                    <a:pt x="252" y="121"/>
                    <a:pt x="252" y="121"/>
                    <a:pt x="252" y="121"/>
                  </a:cubicBezTo>
                  <a:cubicBezTo>
                    <a:pt x="251" y="121"/>
                    <a:pt x="251" y="121"/>
                    <a:pt x="251" y="121"/>
                  </a:cubicBezTo>
                  <a:cubicBezTo>
                    <a:pt x="251" y="121"/>
                    <a:pt x="251" y="121"/>
                    <a:pt x="251" y="121"/>
                  </a:cubicBezTo>
                  <a:cubicBezTo>
                    <a:pt x="252" y="122"/>
                    <a:pt x="252" y="122"/>
                    <a:pt x="252" y="122"/>
                  </a:cubicBezTo>
                  <a:cubicBezTo>
                    <a:pt x="252" y="123"/>
                    <a:pt x="252" y="123"/>
                    <a:pt x="252" y="123"/>
                  </a:cubicBezTo>
                  <a:cubicBezTo>
                    <a:pt x="252" y="124"/>
                    <a:pt x="252" y="124"/>
                    <a:pt x="252" y="124"/>
                  </a:cubicBezTo>
                  <a:cubicBezTo>
                    <a:pt x="252" y="125"/>
                    <a:pt x="252" y="125"/>
                    <a:pt x="252" y="125"/>
                  </a:cubicBezTo>
                  <a:cubicBezTo>
                    <a:pt x="253" y="126"/>
                    <a:pt x="253" y="126"/>
                    <a:pt x="253" y="126"/>
                  </a:cubicBezTo>
                  <a:cubicBezTo>
                    <a:pt x="253" y="126"/>
                    <a:pt x="253" y="126"/>
                    <a:pt x="253" y="126"/>
                  </a:cubicBezTo>
                  <a:cubicBezTo>
                    <a:pt x="254" y="127"/>
                    <a:pt x="254" y="127"/>
                    <a:pt x="254" y="127"/>
                  </a:cubicBezTo>
                  <a:cubicBezTo>
                    <a:pt x="254" y="127"/>
                    <a:pt x="254" y="127"/>
                    <a:pt x="254" y="127"/>
                  </a:cubicBezTo>
                  <a:cubicBezTo>
                    <a:pt x="253" y="128"/>
                    <a:pt x="253" y="128"/>
                    <a:pt x="253" y="128"/>
                  </a:cubicBezTo>
                  <a:cubicBezTo>
                    <a:pt x="253" y="127"/>
                    <a:pt x="253" y="127"/>
                    <a:pt x="253" y="127"/>
                  </a:cubicBezTo>
                  <a:cubicBezTo>
                    <a:pt x="253" y="127"/>
                    <a:pt x="253" y="127"/>
                    <a:pt x="253" y="127"/>
                  </a:cubicBezTo>
                  <a:cubicBezTo>
                    <a:pt x="253" y="128"/>
                    <a:pt x="253" y="128"/>
                    <a:pt x="253" y="128"/>
                  </a:cubicBezTo>
                  <a:cubicBezTo>
                    <a:pt x="252" y="128"/>
                    <a:pt x="252" y="128"/>
                    <a:pt x="252" y="128"/>
                  </a:cubicBezTo>
                  <a:cubicBezTo>
                    <a:pt x="252" y="128"/>
                    <a:pt x="252" y="128"/>
                    <a:pt x="252" y="128"/>
                  </a:cubicBezTo>
                  <a:cubicBezTo>
                    <a:pt x="251" y="128"/>
                    <a:pt x="251" y="128"/>
                    <a:pt x="251" y="128"/>
                  </a:cubicBezTo>
                  <a:cubicBezTo>
                    <a:pt x="251" y="128"/>
                    <a:pt x="251" y="128"/>
                    <a:pt x="251" y="128"/>
                  </a:cubicBezTo>
                  <a:cubicBezTo>
                    <a:pt x="252" y="129"/>
                    <a:pt x="252" y="129"/>
                    <a:pt x="252" y="129"/>
                  </a:cubicBezTo>
                  <a:cubicBezTo>
                    <a:pt x="253" y="129"/>
                    <a:pt x="253" y="129"/>
                    <a:pt x="253" y="129"/>
                  </a:cubicBezTo>
                  <a:cubicBezTo>
                    <a:pt x="253" y="129"/>
                    <a:pt x="253" y="129"/>
                    <a:pt x="253" y="129"/>
                  </a:cubicBezTo>
                  <a:cubicBezTo>
                    <a:pt x="253" y="129"/>
                    <a:pt x="253" y="129"/>
                    <a:pt x="253" y="129"/>
                  </a:cubicBezTo>
                  <a:cubicBezTo>
                    <a:pt x="252" y="130"/>
                    <a:pt x="252" y="130"/>
                    <a:pt x="252" y="130"/>
                  </a:cubicBezTo>
                  <a:cubicBezTo>
                    <a:pt x="252" y="131"/>
                    <a:pt x="252" y="131"/>
                    <a:pt x="252" y="131"/>
                  </a:cubicBezTo>
                  <a:cubicBezTo>
                    <a:pt x="252" y="132"/>
                    <a:pt x="252" y="132"/>
                    <a:pt x="252" y="132"/>
                  </a:cubicBezTo>
                  <a:cubicBezTo>
                    <a:pt x="252" y="132"/>
                    <a:pt x="252" y="132"/>
                    <a:pt x="252" y="132"/>
                  </a:cubicBezTo>
                  <a:cubicBezTo>
                    <a:pt x="253" y="131"/>
                    <a:pt x="253" y="131"/>
                    <a:pt x="253" y="131"/>
                  </a:cubicBezTo>
                  <a:cubicBezTo>
                    <a:pt x="253" y="131"/>
                    <a:pt x="253" y="131"/>
                    <a:pt x="253" y="131"/>
                  </a:cubicBezTo>
                  <a:cubicBezTo>
                    <a:pt x="254" y="129"/>
                    <a:pt x="254" y="129"/>
                    <a:pt x="254" y="129"/>
                  </a:cubicBezTo>
                  <a:cubicBezTo>
                    <a:pt x="254" y="129"/>
                    <a:pt x="254" y="129"/>
                    <a:pt x="254" y="129"/>
                  </a:cubicBezTo>
                  <a:cubicBezTo>
                    <a:pt x="255" y="127"/>
                    <a:pt x="255" y="127"/>
                    <a:pt x="255" y="127"/>
                  </a:cubicBezTo>
                  <a:cubicBezTo>
                    <a:pt x="255" y="127"/>
                    <a:pt x="255" y="127"/>
                    <a:pt x="255" y="127"/>
                  </a:cubicBezTo>
                  <a:cubicBezTo>
                    <a:pt x="256" y="126"/>
                    <a:pt x="256" y="126"/>
                    <a:pt x="256" y="126"/>
                  </a:cubicBezTo>
                  <a:cubicBezTo>
                    <a:pt x="256" y="126"/>
                    <a:pt x="256" y="126"/>
                    <a:pt x="256" y="126"/>
                  </a:cubicBezTo>
                  <a:cubicBezTo>
                    <a:pt x="255" y="125"/>
                    <a:pt x="255" y="125"/>
                    <a:pt x="255" y="125"/>
                  </a:cubicBezTo>
                  <a:cubicBezTo>
                    <a:pt x="256" y="125"/>
                    <a:pt x="256" y="125"/>
                    <a:pt x="256" y="125"/>
                  </a:cubicBezTo>
                  <a:cubicBezTo>
                    <a:pt x="255" y="124"/>
                    <a:pt x="255" y="124"/>
                    <a:pt x="255" y="124"/>
                  </a:cubicBezTo>
                  <a:cubicBezTo>
                    <a:pt x="254" y="124"/>
                    <a:pt x="254" y="124"/>
                    <a:pt x="254" y="124"/>
                  </a:cubicBezTo>
                  <a:cubicBezTo>
                    <a:pt x="254" y="123"/>
                    <a:pt x="254" y="123"/>
                    <a:pt x="254" y="123"/>
                  </a:cubicBezTo>
                  <a:cubicBezTo>
                    <a:pt x="254" y="123"/>
                    <a:pt x="254" y="123"/>
                    <a:pt x="254" y="123"/>
                  </a:cubicBezTo>
                  <a:cubicBezTo>
                    <a:pt x="254" y="122"/>
                    <a:pt x="254" y="122"/>
                    <a:pt x="254" y="122"/>
                  </a:cubicBezTo>
                  <a:cubicBezTo>
                    <a:pt x="254" y="121"/>
                    <a:pt x="254" y="121"/>
                    <a:pt x="254" y="121"/>
                  </a:cubicBezTo>
                  <a:cubicBezTo>
                    <a:pt x="254" y="120"/>
                    <a:pt x="254" y="120"/>
                    <a:pt x="254" y="120"/>
                  </a:cubicBezTo>
                  <a:cubicBezTo>
                    <a:pt x="254" y="120"/>
                    <a:pt x="254" y="120"/>
                    <a:pt x="254" y="120"/>
                  </a:cubicBezTo>
                  <a:cubicBezTo>
                    <a:pt x="254" y="121"/>
                    <a:pt x="254" y="121"/>
                    <a:pt x="254" y="121"/>
                  </a:cubicBezTo>
                  <a:cubicBezTo>
                    <a:pt x="255" y="120"/>
                    <a:pt x="255" y="120"/>
                    <a:pt x="255" y="120"/>
                  </a:cubicBezTo>
                  <a:cubicBezTo>
                    <a:pt x="256" y="120"/>
                    <a:pt x="256" y="120"/>
                    <a:pt x="256" y="120"/>
                  </a:cubicBezTo>
                  <a:cubicBezTo>
                    <a:pt x="256" y="119"/>
                    <a:pt x="256" y="119"/>
                    <a:pt x="256" y="119"/>
                  </a:cubicBezTo>
                  <a:cubicBezTo>
                    <a:pt x="256" y="119"/>
                    <a:pt x="256" y="119"/>
                    <a:pt x="256" y="119"/>
                  </a:cubicBezTo>
                  <a:cubicBezTo>
                    <a:pt x="256" y="118"/>
                    <a:pt x="256" y="118"/>
                    <a:pt x="256" y="118"/>
                  </a:cubicBezTo>
                  <a:cubicBezTo>
                    <a:pt x="257" y="119"/>
                    <a:pt x="257" y="119"/>
                    <a:pt x="257" y="119"/>
                  </a:cubicBezTo>
                  <a:cubicBezTo>
                    <a:pt x="258" y="120"/>
                    <a:pt x="258" y="120"/>
                    <a:pt x="258" y="120"/>
                  </a:cubicBezTo>
                  <a:cubicBezTo>
                    <a:pt x="257" y="120"/>
                    <a:pt x="257" y="120"/>
                    <a:pt x="257" y="120"/>
                  </a:cubicBezTo>
                  <a:cubicBezTo>
                    <a:pt x="258" y="120"/>
                    <a:pt x="258" y="120"/>
                    <a:pt x="258" y="120"/>
                  </a:cubicBezTo>
                  <a:cubicBezTo>
                    <a:pt x="258" y="120"/>
                    <a:pt x="258" y="120"/>
                    <a:pt x="258" y="120"/>
                  </a:cubicBezTo>
                  <a:cubicBezTo>
                    <a:pt x="258" y="119"/>
                    <a:pt x="258" y="119"/>
                    <a:pt x="258" y="119"/>
                  </a:cubicBezTo>
                  <a:cubicBezTo>
                    <a:pt x="259" y="118"/>
                    <a:pt x="259" y="118"/>
                    <a:pt x="259" y="118"/>
                  </a:cubicBezTo>
                  <a:cubicBezTo>
                    <a:pt x="259" y="118"/>
                    <a:pt x="259" y="118"/>
                    <a:pt x="259" y="118"/>
                  </a:cubicBezTo>
                  <a:cubicBezTo>
                    <a:pt x="259" y="118"/>
                    <a:pt x="259" y="118"/>
                    <a:pt x="259" y="118"/>
                  </a:cubicBezTo>
                  <a:cubicBezTo>
                    <a:pt x="260" y="118"/>
                    <a:pt x="260" y="118"/>
                    <a:pt x="260" y="118"/>
                  </a:cubicBezTo>
                  <a:cubicBezTo>
                    <a:pt x="261" y="117"/>
                    <a:pt x="261" y="117"/>
                    <a:pt x="261" y="117"/>
                  </a:cubicBezTo>
                  <a:cubicBezTo>
                    <a:pt x="260" y="117"/>
                    <a:pt x="260" y="117"/>
                    <a:pt x="260" y="117"/>
                  </a:cubicBezTo>
                  <a:cubicBezTo>
                    <a:pt x="260" y="117"/>
                    <a:pt x="260" y="117"/>
                    <a:pt x="260" y="117"/>
                  </a:cubicBezTo>
                  <a:cubicBezTo>
                    <a:pt x="258" y="118"/>
                    <a:pt x="258" y="118"/>
                    <a:pt x="258" y="118"/>
                  </a:cubicBezTo>
                  <a:cubicBezTo>
                    <a:pt x="258" y="118"/>
                    <a:pt x="258" y="118"/>
                    <a:pt x="258" y="118"/>
                  </a:cubicBezTo>
                  <a:cubicBezTo>
                    <a:pt x="257" y="117"/>
                    <a:pt x="257" y="117"/>
                    <a:pt x="257" y="117"/>
                  </a:cubicBezTo>
                  <a:cubicBezTo>
                    <a:pt x="257" y="117"/>
                    <a:pt x="257" y="117"/>
                    <a:pt x="257" y="117"/>
                  </a:cubicBezTo>
                  <a:cubicBezTo>
                    <a:pt x="257" y="116"/>
                    <a:pt x="257" y="116"/>
                    <a:pt x="257" y="116"/>
                  </a:cubicBezTo>
                  <a:cubicBezTo>
                    <a:pt x="258" y="116"/>
                    <a:pt x="258" y="116"/>
                    <a:pt x="258" y="116"/>
                  </a:cubicBezTo>
                  <a:cubicBezTo>
                    <a:pt x="257" y="115"/>
                    <a:pt x="257" y="115"/>
                    <a:pt x="257" y="115"/>
                  </a:cubicBezTo>
                  <a:cubicBezTo>
                    <a:pt x="258" y="114"/>
                    <a:pt x="258" y="114"/>
                    <a:pt x="258" y="114"/>
                  </a:cubicBezTo>
                  <a:cubicBezTo>
                    <a:pt x="258" y="113"/>
                    <a:pt x="258" y="113"/>
                    <a:pt x="258" y="113"/>
                  </a:cubicBezTo>
                  <a:cubicBezTo>
                    <a:pt x="258" y="112"/>
                    <a:pt x="258" y="112"/>
                    <a:pt x="258" y="112"/>
                  </a:cubicBezTo>
                  <a:cubicBezTo>
                    <a:pt x="259" y="112"/>
                    <a:pt x="259" y="112"/>
                    <a:pt x="259" y="112"/>
                  </a:cubicBezTo>
                  <a:cubicBezTo>
                    <a:pt x="260" y="112"/>
                    <a:pt x="260" y="112"/>
                    <a:pt x="260" y="112"/>
                  </a:cubicBezTo>
                  <a:cubicBezTo>
                    <a:pt x="261" y="113"/>
                    <a:pt x="261" y="113"/>
                    <a:pt x="261" y="113"/>
                  </a:cubicBezTo>
                  <a:cubicBezTo>
                    <a:pt x="261" y="113"/>
                    <a:pt x="261" y="113"/>
                    <a:pt x="261" y="113"/>
                  </a:cubicBezTo>
                  <a:cubicBezTo>
                    <a:pt x="262" y="114"/>
                    <a:pt x="262" y="114"/>
                    <a:pt x="262" y="114"/>
                  </a:cubicBezTo>
                  <a:cubicBezTo>
                    <a:pt x="263" y="114"/>
                    <a:pt x="263" y="114"/>
                    <a:pt x="263" y="114"/>
                  </a:cubicBezTo>
                  <a:cubicBezTo>
                    <a:pt x="263" y="114"/>
                    <a:pt x="263" y="114"/>
                    <a:pt x="263" y="114"/>
                  </a:cubicBezTo>
                  <a:cubicBezTo>
                    <a:pt x="263" y="114"/>
                    <a:pt x="263" y="114"/>
                    <a:pt x="263" y="114"/>
                  </a:cubicBezTo>
                  <a:cubicBezTo>
                    <a:pt x="263" y="113"/>
                    <a:pt x="263" y="113"/>
                    <a:pt x="263" y="113"/>
                  </a:cubicBezTo>
                  <a:cubicBezTo>
                    <a:pt x="261" y="113"/>
                    <a:pt x="261" y="113"/>
                    <a:pt x="261" y="113"/>
                  </a:cubicBezTo>
                  <a:cubicBezTo>
                    <a:pt x="261" y="112"/>
                    <a:pt x="261" y="112"/>
                    <a:pt x="261" y="112"/>
                  </a:cubicBezTo>
                  <a:cubicBezTo>
                    <a:pt x="261" y="111"/>
                    <a:pt x="261" y="111"/>
                    <a:pt x="261" y="111"/>
                  </a:cubicBezTo>
                  <a:cubicBezTo>
                    <a:pt x="260" y="111"/>
                    <a:pt x="260" y="111"/>
                    <a:pt x="260" y="111"/>
                  </a:cubicBezTo>
                  <a:cubicBezTo>
                    <a:pt x="260" y="111"/>
                    <a:pt x="260" y="111"/>
                    <a:pt x="260" y="111"/>
                  </a:cubicBezTo>
                  <a:cubicBezTo>
                    <a:pt x="260" y="111"/>
                    <a:pt x="260" y="111"/>
                    <a:pt x="260" y="111"/>
                  </a:cubicBezTo>
                  <a:cubicBezTo>
                    <a:pt x="261" y="111"/>
                    <a:pt x="261" y="111"/>
                    <a:pt x="261" y="111"/>
                  </a:cubicBezTo>
                  <a:cubicBezTo>
                    <a:pt x="262" y="110"/>
                    <a:pt x="262" y="110"/>
                    <a:pt x="262" y="110"/>
                  </a:cubicBezTo>
                  <a:cubicBezTo>
                    <a:pt x="262" y="110"/>
                    <a:pt x="262" y="110"/>
                    <a:pt x="262" y="110"/>
                  </a:cubicBezTo>
                  <a:cubicBezTo>
                    <a:pt x="263" y="112"/>
                    <a:pt x="263" y="112"/>
                    <a:pt x="263" y="112"/>
                  </a:cubicBezTo>
                  <a:cubicBezTo>
                    <a:pt x="265" y="112"/>
                    <a:pt x="265" y="112"/>
                    <a:pt x="265" y="112"/>
                  </a:cubicBezTo>
                  <a:cubicBezTo>
                    <a:pt x="265" y="112"/>
                    <a:pt x="265" y="112"/>
                    <a:pt x="265" y="112"/>
                  </a:cubicBezTo>
                  <a:cubicBezTo>
                    <a:pt x="264" y="112"/>
                    <a:pt x="264" y="112"/>
                    <a:pt x="264" y="112"/>
                  </a:cubicBezTo>
                  <a:cubicBezTo>
                    <a:pt x="263" y="111"/>
                    <a:pt x="263" y="111"/>
                    <a:pt x="263" y="111"/>
                  </a:cubicBezTo>
                  <a:cubicBezTo>
                    <a:pt x="262" y="110"/>
                    <a:pt x="262" y="110"/>
                    <a:pt x="262" y="110"/>
                  </a:cubicBezTo>
                  <a:cubicBezTo>
                    <a:pt x="262" y="109"/>
                    <a:pt x="262" y="109"/>
                    <a:pt x="262" y="109"/>
                  </a:cubicBezTo>
                  <a:cubicBezTo>
                    <a:pt x="263" y="109"/>
                    <a:pt x="263" y="109"/>
                    <a:pt x="263" y="109"/>
                  </a:cubicBezTo>
                  <a:cubicBezTo>
                    <a:pt x="264" y="109"/>
                    <a:pt x="264" y="109"/>
                    <a:pt x="264" y="109"/>
                  </a:cubicBezTo>
                  <a:cubicBezTo>
                    <a:pt x="264" y="109"/>
                    <a:pt x="264" y="109"/>
                    <a:pt x="264" y="109"/>
                  </a:cubicBezTo>
                  <a:cubicBezTo>
                    <a:pt x="264" y="109"/>
                    <a:pt x="264" y="109"/>
                    <a:pt x="264" y="109"/>
                  </a:cubicBezTo>
                  <a:cubicBezTo>
                    <a:pt x="264" y="110"/>
                    <a:pt x="264" y="110"/>
                    <a:pt x="264" y="110"/>
                  </a:cubicBezTo>
                  <a:cubicBezTo>
                    <a:pt x="265" y="110"/>
                    <a:pt x="265" y="110"/>
                    <a:pt x="265" y="110"/>
                  </a:cubicBezTo>
                  <a:cubicBezTo>
                    <a:pt x="265" y="109"/>
                    <a:pt x="265" y="109"/>
                    <a:pt x="265" y="109"/>
                  </a:cubicBezTo>
                  <a:cubicBezTo>
                    <a:pt x="265" y="108"/>
                    <a:pt x="265" y="108"/>
                    <a:pt x="265" y="108"/>
                  </a:cubicBezTo>
                  <a:cubicBezTo>
                    <a:pt x="266" y="108"/>
                    <a:pt x="266" y="108"/>
                    <a:pt x="266" y="108"/>
                  </a:cubicBezTo>
                  <a:cubicBezTo>
                    <a:pt x="267" y="109"/>
                    <a:pt x="267" y="109"/>
                    <a:pt x="267" y="109"/>
                  </a:cubicBezTo>
                  <a:cubicBezTo>
                    <a:pt x="267" y="110"/>
                    <a:pt x="267" y="110"/>
                    <a:pt x="267" y="110"/>
                  </a:cubicBezTo>
                  <a:cubicBezTo>
                    <a:pt x="267" y="111"/>
                    <a:pt x="267" y="111"/>
                    <a:pt x="267" y="111"/>
                  </a:cubicBezTo>
                  <a:cubicBezTo>
                    <a:pt x="268" y="110"/>
                    <a:pt x="268" y="110"/>
                    <a:pt x="268" y="110"/>
                  </a:cubicBezTo>
                  <a:cubicBezTo>
                    <a:pt x="268" y="110"/>
                    <a:pt x="268" y="110"/>
                    <a:pt x="268" y="110"/>
                  </a:cubicBezTo>
                  <a:cubicBezTo>
                    <a:pt x="267" y="109"/>
                    <a:pt x="267" y="109"/>
                    <a:pt x="267" y="109"/>
                  </a:cubicBezTo>
                  <a:cubicBezTo>
                    <a:pt x="267" y="108"/>
                    <a:pt x="267" y="108"/>
                    <a:pt x="267" y="108"/>
                  </a:cubicBezTo>
                  <a:cubicBezTo>
                    <a:pt x="269" y="108"/>
                    <a:pt x="269" y="108"/>
                    <a:pt x="269" y="108"/>
                  </a:cubicBezTo>
                  <a:cubicBezTo>
                    <a:pt x="271" y="107"/>
                    <a:pt x="271" y="107"/>
                    <a:pt x="271" y="107"/>
                  </a:cubicBezTo>
                  <a:cubicBezTo>
                    <a:pt x="272" y="107"/>
                    <a:pt x="272" y="107"/>
                    <a:pt x="272" y="107"/>
                  </a:cubicBezTo>
                  <a:cubicBezTo>
                    <a:pt x="273" y="107"/>
                    <a:pt x="273" y="107"/>
                    <a:pt x="273" y="107"/>
                  </a:cubicBezTo>
                  <a:cubicBezTo>
                    <a:pt x="274" y="107"/>
                    <a:pt x="274" y="107"/>
                    <a:pt x="274" y="107"/>
                  </a:cubicBezTo>
                  <a:cubicBezTo>
                    <a:pt x="275" y="107"/>
                    <a:pt x="275" y="107"/>
                    <a:pt x="275" y="107"/>
                  </a:cubicBezTo>
                  <a:cubicBezTo>
                    <a:pt x="277" y="107"/>
                    <a:pt x="277" y="107"/>
                    <a:pt x="277" y="107"/>
                  </a:cubicBezTo>
                  <a:cubicBezTo>
                    <a:pt x="277" y="108"/>
                    <a:pt x="277" y="108"/>
                    <a:pt x="277" y="108"/>
                  </a:cubicBezTo>
                  <a:cubicBezTo>
                    <a:pt x="277" y="108"/>
                    <a:pt x="277" y="108"/>
                    <a:pt x="277" y="108"/>
                  </a:cubicBezTo>
                  <a:cubicBezTo>
                    <a:pt x="276" y="110"/>
                    <a:pt x="276" y="110"/>
                    <a:pt x="276" y="110"/>
                  </a:cubicBezTo>
                  <a:cubicBezTo>
                    <a:pt x="276" y="110"/>
                    <a:pt x="276" y="110"/>
                    <a:pt x="276" y="110"/>
                  </a:cubicBezTo>
                  <a:cubicBezTo>
                    <a:pt x="276" y="111"/>
                    <a:pt x="276" y="111"/>
                    <a:pt x="276" y="111"/>
                  </a:cubicBezTo>
                  <a:cubicBezTo>
                    <a:pt x="275" y="112"/>
                    <a:pt x="275" y="112"/>
                    <a:pt x="275" y="112"/>
                  </a:cubicBezTo>
                  <a:cubicBezTo>
                    <a:pt x="275" y="112"/>
                    <a:pt x="275" y="112"/>
                    <a:pt x="275" y="112"/>
                  </a:cubicBezTo>
                  <a:cubicBezTo>
                    <a:pt x="276" y="113"/>
                    <a:pt x="276" y="113"/>
                    <a:pt x="276" y="113"/>
                  </a:cubicBezTo>
                  <a:cubicBezTo>
                    <a:pt x="276" y="113"/>
                    <a:pt x="276" y="113"/>
                    <a:pt x="276" y="113"/>
                  </a:cubicBezTo>
                  <a:cubicBezTo>
                    <a:pt x="276" y="114"/>
                    <a:pt x="276" y="114"/>
                    <a:pt x="276" y="114"/>
                  </a:cubicBezTo>
                  <a:cubicBezTo>
                    <a:pt x="275" y="115"/>
                    <a:pt x="275" y="115"/>
                    <a:pt x="275" y="115"/>
                  </a:cubicBezTo>
                  <a:cubicBezTo>
                    <a:pt x="275" y="115"/>
                    <a:pt x="275" y="115"/>
                    <a:pt x="275" y="115"/>
                  </a:cubicBezTo>
                  <a:cubicBezTo>
                    <a:pt x="275" y="116"/>
                    <a:pt x="275" y="116"/>
                    <a:pt x="275" y="116"/>
                  </a:cubicBezTo>
                  <a:cubicBezTo>
                    <a:pt x="275" y="117"/>
                    <a:pt x="275" y="117"/>
                    <a:pt x="275" y="117"/>
                  </a:cubicBezTo>
                  <a:cubicBezTo>
                    <a:pt x="275" y="117"/>
                    <a:pt x="275" y="117"/>
                    <a:pt x="275" y="117"/>
                  </a:cubicBezTo>
                  <a:cubicBezTo>
                    <a:pt x="275" y="118"/>
                    <a:pt x="275" y="118"/>
                    <a:pt x="275" y="118"/>
                  </a:cubicBezTo>
                  <a:cubicBezTo>
                    <a:pt x="274" y="118"/>
                    <a:pt x="274" y="118"/>
                    <a:pt x="274" y="118"/>
                  </a:cubicBezTo>
                  <a:cubicBezTo>
                    <a:pt x="273" y="119"/>
                    <a:pt x="273" y="119"/>
                    <a:pt x="273" y="119"/>
                  </a:cubicBezTo>
                  <a:cubicBezTo>
                    <a:pt x="273" y="119"/>
                    <a:pt x="273" y="119"/>
                    <a:pt x="273" y="119"/>
                  </a:cubicBezTo>
                  <a:cubicBezTo>
                    <a:pt x="272" y="119"/>
                    <a:pt x="272" y="119"/>
                    <a:pt x="272" y="119"/>
                  </a:cubicBezTo>
                  <a:cubicBezTo>
                    <a:pt x="272" y="120"/>
                    <a:pt x="272" y="120"/>
                    <a:pt x="272" y="120"/>
                  </a:cubicBezTo>
                  <a:cubicBezTo>
                    <a:pt x="271" y="121"/>
                    <a:pt x="271" y="121"/>
                    <a:pt x="271" y="121"/>
                  </a:cubicBezTo>
                  <a:cubicBezTo>
                    <a:pt x="272" y="121"/>
                    <a:pt x="272" y="121"/>
                    <a:pt x="272" y="121"/>
                  </a:cubicBezTo>
                  <a:cubicBezTo>
                    <a:pt x="273" y="120"/>
                    <a:pt x="273" y="120"/>
                    <a:pt x="273" y="120"/>
                  </a:cubicBezTo>
                  <a:cubicBezTo>
                    <a:pt x="274" y="119"/>
                    <a:pt x="274" y="119"/>
                    <a:pt x="274" y="119"/>
                  </a:cubicBezTo>
                  <a:cubicBezTo>
                    <a:pt x="274" y="119"/>
                    <a:pt x="274" y="119"/>
                    <a:pt x="274" y="119"/>
                  </a:cubicBezTo>
                  <a:cubicBezTo>
                    <a:pt x="274" y="119"/>
                    <a:pt x="274" y="119"/>
                    <a:pt x="274" y="119"/>
                  </a:cubicBezTo>
                  <a:cubicBezTo>
                    <a:pt x="274" y="120"/>
                    <a:pt x="274" y="120"/>
                    <a:pt x="274" y="120"/>
                  </a:cubicBezTo>
                  <a:cubicBezTo>
                    <a:pt x="274" y="120"/>
                    <a:pt x="274" y="120"/>
                    <a:pt x="274" y="120"/>
                  </a:cubicBezTo>
                  <a:cubicBezTo>
                    <a:pt x="272" y="121"/>
                    <a:pt x="272" y="121"/>
                    <a:pt x="272" y="121"/>
                  </a:cubicBezTo>
                  <a:cubicBezTo>
                    <a:pt x="272" y="122"/>
                    <a:pt x="272" y="122"/>
                    <a:pt x="272" y="122"/>
                  </a:cubicBezTo>
                  <a:cubicBezTo>
                    <a:pt x="272" y="122"/>
                    <a:pt x="272" y="122"/>
                    <a:pt x="272" y="122"/>
                  </a:cubicBezTo>
                  <a:cubicBezTo>
                    <a:pt x="272" y="122"/>
                    <a:pt x="272" y="122"/>
                    <a:pt x="272" y="122"/>
                  </a:cubicBezTo>
                  <a:cubicBezTo>
                    <a:pt x="271" y="123"/>
                    <a:pt x="271" y="123"/>
                    <a:pt x="271" y="123"/>
                  </a:cubicBezTo>
                  <a:cubicBezTo>
                    <a:pt x="271" y="122"/>
                    <a:pt x="271" y="122"/>
                    <a:pt x="271" y="122"/>
                  </a:cubicBezTo>
                  <a:cubicBezTo>
                    <a:pt x="270" y="122"/>
                    <a:pt x="270" y="122"/>
                    <a:pt x="270" y="122"/>
                  </a:cubicBezTo>
                  <a:cubicBezTo>
                    <a:pt x="270" y="123"/>
                    <a:pt x="270" y="123"/>
                    <a:pt x="270" y="123"/>
                  </a:cubicBezTo>
                  <a:cubicBezTo>
                    <a:pt x="271" y="123"/>
                    <a:pt x="271" y="123"/>
                    <a:pt x="271" y="123"/>
                  </a:cubicBezTo>
                  <a:cubicBezTo>
                    <a:pt x="271" y="123"/>
                    <a:pt x="271" y="123"/>
                    <a:pt x="271" y="123"/>
                  </a:cubicBezTo>
                  <a:cubicBezTo>
                    <a:pt x="271" y="124"/>
                    <a:pt x="271" y="124"/>
                    <a:pt x="271" y="124"/>
                  </a:cubicBezTo>
                  <a:cubicBezTo>
                    <a:pt x="270" y="124"/>
                    <a:pt x="270" y="124"/>
                    <a:pt x="270" y="124"/>
                  </a:cubicBezTo>
                  <a:cubicBezTo>
                    <a:pt x="271" y="124"/>
                    <a:pt x="271" y="124"/>
                    <a:pt x="271" y="124"/>
                  </a:cubicBezTo>
                  <a:cubicBezTo>
                    <a:pt x="272" y="124"/>
                    <a:pt x="272" y="124"/>
                    <a:pt x="272" y="124"/>
                  </a:cubicBezTo>
                  <a:cubicBezTo>
                    <a:pt x="272" y="124"/>
                    <a:pt x="272" y="124"/>
                    <a:pt x="272" y="124"/>
                  </a:cubicBezTo>
                  <a:cubicBezTo>
                    <a:pt x="273" y="123"/>
                    <a:pt x="273" y="123"/>
                    <a:pt x="273" y="123"/>
                  </a:cubicBezTo>
                  <a:cubicBezTo>
                    <a:pt x="273" y="122"/>
                    <a:pt x="273" y="122"/>
                    <a:pt x="273" y="122"/>
                  </a:cubicBezTo>
                  <a:cubicBezTo>
                    <a:pt x="274" y="122"/>
                    <a:pt x="274" y="122"/>
                    <a:pt x="274" y="122"/>
                  </a:cubicBezTo>
                  <a:cubicBezTo>
                    <a:pt x="274" y="121"/>
                    <a:pt x="274" y="121"/>
                    <a:pt x="274" y="121"/>
                  </a:cubicBezTo>
                  <a:cubicBezTo>
                    <a:pt x="274" y="122"/>
                    <a:pt x="274" y="122"/>
                    <a:pt x="274" y="122"/>
                  </a:cubicBezTo>
                  <a:cubicBezTo>
                    <a:pt x="274" y="123"/>
                    <a:pt x="274" y="123"/>
                    <a:pt x="274" y="123"/>
                  </a:cubicBezTo>
                  <a:cubicBezTo>
                    <a:pt x="275" y="123"/>
                    <a:pt x="275" y="123"/>
                    <a:pt x="275" y="123"/>
                  </a:cubicBezTo>
                  <a:cubicBezTo>
                    <a:pt x="275" y="122"/>
                    <a:pt x="275" y="122"/>
                    <a:pt x="275" y="122"/>
                  </a:cubicBezTo>
                  <a:cubicBezTo>
                    <a:pt x="274" y="121"/>
                    <a:pt x="274" y="121"/>
                    <a:pt x="274" y="121"/>
                  </a:cubicBezTo>
                  <a:cubicBezTo>
                    <a:pt x="275" y="121"/>
                    <a:pt x="275" y="121"/>
                    <a:pt x="275" y="121"/>
                  </a:cubicBezTo>
                  <a:cubicBezTo>
                    <a:pt x="275" y="120"/>
                    <a:pt x="275" y="120"/>
                    <a:pt x="275" y="120"/>
                  </a:cubicBezTo>
                  <a:cubicBezTo>
                    <a:pt x="276" y="121"/>
                    <a:pt x="276" y="121"/>
                    <a:pt x="276" y="121"/>
                  </a:cubicBezTo>
                  <a:cubicBezTo>
                    <a:pt x="276" y="121"/>
                    <a:pt x="276" y="121"/>
                    <a:pt x="276" y="121"/>
                  </a:cubicBezTo>
                  <a:cubicBezTo>
                    <a:pt x="276" y="122"/>
                    <a:pt x="276" y="122"/>
                    <a:pt x="276" y="122"/>
                  </a:cubicBezTo>
                  <a:cubicBezTo>
                    <a:pt x="276" y="121"/>
                    <a:pt x="276" y="121"/>
                    <a:pt x="276" y="121"/>
                  </a:cubicBezTo>
                  <a:cubicBezTo>
                    <a:pt x="277" y="121"/>
                    <a:pt x="277" y="121"/>
                    <a:pt x="277" y="121"/>
                  </a:cubicBezTo>
                  <a:cubicBezTo>
                    <a:pt x="278" y="121"/>
                    <a:pt x="278" y="121"/>
                    <a:pt x="278" y="121"/>
                  </a:cubicBezTo>
                  <a:cubicBezTo>
                    <a:pt x="278" y="122"/>
                    <a:pt x="278" y="122"/>
                    <a:pt x="278" y="122"/>
                  </a:cubicBezTo>
                  <a:cubicBezTo>
                    <a:pt x="278" y="123"/>
                    <a:pt x="278" y="123"/>
                    <a:pt x="278" y="123"/>
                  </a:cubicBezTo>
                  <a:cubicBezTo>
                    <a:pt x="277" y="124"/>
                    <a:pt x="277" y="124"/>
                    <a:pt x="277" y="124"/>
                  </a:cubicBezTo>
                  <a:cubicBezTo>
                    <a:pt x="276" y="125"/>
                    <a:pt x="276" y="125"/>
                    <a:pt x="276" y="125"/>
                  </a:cubicBezTo>
                  <a:cubicBezTo>
                    <a:pt x="276" y="125"/>
                    <a:pt x="276" y="125"/>
                    <a:pt x="276" y="125"/>
                  </a:cubicBezTo>
                  <a:cubicBezTo>
                    <a:pt x="276" y="125"/>
                    <a:pt x="276" y="125"/>
                    <a:pt x="276" y="125"/>
                  </a:cubicBezTo>
                  <a:cubicBezTo>
                    <a:pt x="277" y="126"/>
                    <a:pt x="277" y="126"/>
                    <a:pt x="277" y="126"/>
                  </a:cubicBezTo>
                  <a:cubicBezTo>
                    <a:pt x="278" y="125"/>
                    <a:pt x="278" y="125"/>
                    <a:pt x="278" y="125"/>
                  </a:cubicBezTo>
                  <a:cubicBezTo>
                    <a:pt x="277" y="125"/>
                    <a:pt x="277" y="125"/>
                    <a:pt x="277" y="125"/>
                  </a:cubicBezTo>
                  <a:cubicBezTo>
                    <a:pt x="278" y="124"/>
                    <a:pt x="278" y="124"/>
                    <a:pt x="278" y="124"/>
                  </a:cubicBezTo>
                  <a:cubicBezTo>
                    <a:pt x="278" y="123"/>
                    <a:pt x="278" y="123"/>
                    <a:pt x="278" y="123"/>
                  </a:cubicBezTo>
                  <a:cubicBezTo>
                    <a:pt x="279" y="124"/>
                    <a:pt x="279" y="124"/>
                    <a:pt x="279" y="124"/>
                  </a:cubicBezTo>
                  <a:cubicBezTo>
                    <a:pt x="279" y="125"/>
                    <a:pt x="279" y="125"/>
                    <a:pt x="279" y="125"/>
                  </a:cubicBezTo>
                  <a:cubicBezTo>
                    <a:pt x="279" y="124"/>
                    <a:pt x="279" y="124"/>
                    <a:pt x="279" y="124"/>
                  </a:cubicBezTo>
                  <a:cubicBezTo>
                    <a:pt x="279" y="123"/>
                    <a:pt x="279" y="123"/>
                    <a:pt x="279" y="123"/>
                  </a:cubicBezTo>
                  <a:cubicBezTo>
                    <a:pt x="279" y="123"/>
                    <a:pt x="279" y="123"/>
                    <a:pt x="279" y="123"/>
                  </a:cubicBezTo>
                  <a:cubicBezTo>
                    <a:pt x="279" y="121"/>
                    <a:pt x="279" y="121"/>
                    <a:pt x="279" y="121"/>
                  </a:cubicBezTo>
                  <a:cubicBezTo>
                    <a:pt x="279" y="121"/>
                    <a:pt x="279" y="121"/>
                    <a:pt x="279" y="121"/>
                  </a:cubicBezTo>
                  <a:cubicBezTo>
                    <a:pt x="280" y="121"/>
                    <a:pt x="280" y="121"/>
                    <a:pt x="280" y="121"/>
                  </a:cubicBezTo>
                  <a:cubicBezTo>
                    <a:pt x="280" y="122"/>
                    <a:pt x="280" y="122"/>
                    <a:pt x="280" y="122"/>
                  </a:cubicBezTo>
                  <a:cubicBezTo>
                    <a:pt x="279" y="123"/>
                    <a:pt x="279" y="123"/>
                    <a:pt x="279" y="123"/>
                  </a:cubicBezTo>
                  <a:cubicBezTo>
                    <a:pt x="280" y="123"/>
                    <a:pt x="280" y="123"/>
                    <a:pt x="280" y="123"/>
                  </a:cubicBezTo>
                  <a:cubicBezTo>
                    <a:pt x="281" y="122"/>
                    <a:pt x="281" y="122"/>
                    <a:pt x="281" y="122"/>
                  </a:cubicBezTo>
                  <a:cubicBezTo>
                    <a:pt x="282" y="124"/>
                    <a:pt x="282" y="124"/>
                    <a:pt x="282" y="124"/>
                  </a:cubicBezTo>
                  <a:cubicBezTo>
                    <a:pt x="282" y="124"/>
                    <a:pt x="282" y="124"/>
                    <a:pt x="282" y="124"/>
                  </a:cubicBezTo>
                  <a:cubicBezTo>
                    <a:pt x="283" y="124"/>
                    <a:pt x="283" y="124"/>
                    <a:pt x="283" y="124"/>
                  </a:cubicBezTo>
                  <a:cubicBezTo>
                    <a:pt x="284" y="125"/>
                    <a:pt x="284" y="125"/>
                    <a:pt x="284" y="125"/>
                  </a:cubicBezTo>
                  <a:cubicBezTo>
                    <a:pt x="284" y="125"/>
                    <a:pt x="284" y="125"/>
                    <a:pt x="284" y="125"/>
                  </a:cubicBezTo>
                  <a:cubicBezTo>
                    <a:pt x="284" y="124"/>
                    <a:pt x="284" y="124"/>
                    <a:pt x="284" y="124"/>
                  </a:cubicBezTo>
                  <a:cubicBezTo>
                    <a:pt x="283" y="124"/>
                    <a:pt x="283" y="124"/>
                    <a:pt x="283" y="124"/>
                  </a:cubicBezTo>
                  <a:cubicBezTo>
                    <a:pt x="283" y="123"/>
                    <a:pt x="283" y="123"/>
                    <a:pt x="283" y="123"/>
                  </a:cubicBezTo>
                  <a:cubicBezTo>
                    <a:pt x="281" y="122"/>
                    <a:pt x="281" y="122"/>
                    <a:pt x="281" y="122"/>
                  </a:cubicBezTo>
                  <a:cubicBezTo>
                    <a:pt x="281" y="122"/>
                    <a:pt x="281" y="122"/>
                    <a:pt x="281" y="122"/>
                  </a:cubicBezTo>
                  <a:cubicBezTo>
                    <a:pt x="280" y="121"/>
                    <a:pt x="280" y="121"/>
                    <a:pt x="280" y="121"/>
                  </a:cubicBezTo>
                  <a:cubicBezTo>
                    <a:pt x="281" y="120"/>
                    <a:pt x="281" y="120"/>
                    <a:pt x="281" y="120"/>
                  </a:cubicBezTo>
                  <a:cubicBezTo>
                    <a:pt x="282" y="120"/>
                    <a:pt x="282" y="120"/>
                    <a:pt x="282" y="120"/>
                  </a:cubicBezTo>
                  <a:cubicBezTo>
                    <a:pt x="283" y="119"/>
                    <a:pt x="283" y="119"/>
                    <a:pt x="283" y="119"/>
                  </a:cubicBezTo>
                  <a:cubicBezTo>
                    <a:pt x="284" y="119"/>
                    <a:pt x="284" y="119"/>
                    <a:pt x="284" y="119"/>
                  </a:cubicBezTo>
                  <a:cubicBezTo>
                    <a:pt x="285" y="119"/>
                    <a:pt x="285" y="119"/>
                    <a:pt x="285" y="119"/>
                  </a:cubicBezTo>
                  <a:cubicBezTo>
                    <a:pt x="286" y="120"/>
                    <a:pt x="286" y="120"/>
                    <a:pt x="286" y="120"/>
                  </a:cubicBezTo>
                  <a:cubicBezTo>
                    <a:pt x="286" y="120"/>
                    <a:pt x="286" y="120"/>
                    <a:pt x="286" y="120"/>
                  </a:cubicBezTo>
                  <a:cubicBezTo>
                    <a:pt x="287" y="120"/>
                    <a:pt x="287" y="120"/>
                    <a:pt x="287" y="120"/>
                  </a:cubicBezTo>
                  <a:cubicBezTo>
                    <a:pt x="287" y="121"/>
                    <a:pt x="287" y="121"/>
                    <a:pt x="287" y="121"/>
                  </a:cubicBezTo>
                  <a:cubicBezTo>
                    <a:pt x="288" y="121"/>
                    <a:pt x="288" y="121"/>
                    <a:pt x="288" y="121"/>
                  </a:cubicBezTo>
                  <a:cubicBezTo>
                    <a:pt x="289" y="121"/>
                    <a:pt x="289" y="121"/>
                    <a:pt x="289" y="121"/>
                  </a:cubicBezTo>
                  <a:cubicBezTo>
                    <a:pt x="289" y="122"/>
                    <a:pt x="289" y="122"/>
                    <a:pt x="289" y="122"/>
                  </a:cubicBezTo>
                  <a:cubicBezTo>
                    <a:pt x="289" y="122"/>
                    <a:pt x="289" y="122"/>
                    <a:pt x="289" y="122"/>
                  </a:cubicBezTo>
                  <a:cubicBezTo>
                    <a:pt x="289" y="122"/>
                    <a:pt x="289" y="122"/>
                    <a:pt x="289" y="122"/>
                  </a:cubicBezTo>
                  <a:cubicBezTo>
                    <a:pt x="290" y="122"/>
                    <a:pt x="290" y="122"/>
                    <a:pt x="290" y="122"/>
                  </a:cubicBezTo>
                  <a:cubicBezTo>
                    <a:pt x="290" y="122"/>
                    <a:pt x="290" y="122"/>
                    <a:pt x="290" y="122"/>
                  </a:cubicBezTo>
                  <a:cubicBezTo>
                    <a:pt x="291" y="123"/>
                    <a:pt x="291" y="123"/>
                    <a:pt x="291" y="123"/>
                  </a:cubicBezTo>
                  <a:cubicBezTo>
                    <a:pt x="291" y="123"/>
                    <a:pt x="291" y="123"/>
                    <a:pt x="291" y="123"/>
                  </a:cubicBezTo>
                  <a:cubicBezTo>
                    <a:pt x="291" y="124"/>
                    <a:pt x="291" y="124"/>
                    <a:pt x="291" y="124"/>
                  </a:cubicBezTo>
                  <a:cubicBezTo>
                    <a:pt x="292" y="124"/>
                    <a:pt x="292" y="124"/>
                    <a:pt x="292" y="124"/>
                  </a:cubicBezTo>
                  <a:cubicBezTo>
                    <a:pt x="292" y="125"/>
                    <a:pt x="292" y="125"/>
                    <a:pt x="292" y="125"/>
                  </a:cubicBezTo>
                  <a:cubicBezTo>
                    <a:pt x="291" y="126"/>
                    <a:pt x="291" y="126"/>
                    <a:pt x="291" y="126"/>
                  </a:cubicBezTo>
                  <a:cubicBezTo>
                    <a:pt x="290" y="126"/>
                    <a:pt x="290" y="126"/>
                    <a:pt x="290" y="126"/>
                  </a:cubicBezTo>
                  <a:cubicBezTo>
                    <a:pt x="289" y="125"/>
                    <a:pt x="289" y="125"/>
                    <a:pt x="289" y="125"/>
                  </a:cubicBezTo>
                  <a:cubicBezTo>
                    <a:pt x="288" y="126"/>
                    <a:pt x="288" y="126"/>
                    <a:pt x="288" y="126"/>
                  </a:cubicBezTo>
                  <a:cubicBezTo>
                    <a:pt x="287" y="127"/>
                    <a:pt x="287" y="127"/>
                    <a:pt x="287" y="127"/>
                  </a:cubicBezTo>
                  <a:cubicBezTo>
                    <a:pt x="288" y="126"/>
                    <a:pt x="288" y="126"/>
                    <a:pt x="288" y="126"/>
                  </a:cubicBezTo>
                  <a:cubicBezTo>
                    <a:pt x="290" y="126"/>
                    <a:pt x="290" y="126"/>
                    <a:pt x="290" y="126"/>
                  </a:cubicBezTo>
                  <a:cubicBezTo>
                    <a:pt x="290" y="126"/>
                    <a:pt x="290" y="126"/>
                    <a:pt x="290" y="126"/>
                  </a:cubicBezTo>
                  <a:cubicBezTo>
                    <a:pt x="289" y="127"/>
                    <a:pt x="289" y="127"/>
                    <a:pt x="289" y="127"/>
                  </a:cubicBezTo>
                  <a:cubicBezTo>
                    <a:pt x="289" y="127"/>
                    <a:pt x="289" y="127"/>
                    <a:pt x="289" y="127"/>
                  </a:cubicBezTo>
                  <a:cubicBezTo>
                    <a:pt x="288" y="129"/>
                    <a:pt x="288" y="129"/>
                    <a:pt x="288" y="129"/>
                  </a:cubicBezTo>
                  <a:cubicBezTo>
                    <a:pt x="287" y="129"/>
                    <a:pt x="287" y="129"/>
                    <a:pt x="287" y="129"/>
                  </a:cubicBezTo>
                  <a:cubicBezTo>
                    <a:pt x="286" y="129"/>
                    <a:pt x="286" y="129"/>
                    <a:pt x="286" y="129"/>
                  </a:cubicBezTo>
                  <a:cubicBezTo>
                    <a:pt x="286" y="130"/>
                    <a:pt x="286" y="130"/>
                    <a:pt x="286" y="130"/>
                  </a:cubicBezTo>
                  <a:cubicBezTo>
                    <a:pt x="287" y="130"/>
                    <a:pt x="287" y="130"/>
                    <a:pt x="287" y="130"/>
                  </a:cubicBezTo>
                  <a:cubicBezTo>
                    <a:pt x="288" y="128"/>
                    <a:pt x="288" y="128"/>
                    <a:pt x="288" y="128"/>
                  </a:cubicBezTo>
                  <a:cubicBezTo>
                    <a:pt x="289" y="127"/>
                    <a:pt x="289" y="127"/>
                    <a:pt x="289" y="127"/>
                  </a:cubicBezTo>
                  <a:cubicBezTo>
                    <a:pt x="290" y="127"/>
                    <a:pt x="290" y="127"/>
                    <a:pt x="290" y="127"/>
                  </a:cubicBezTo>
                  <a:cubicBezTo>
                    <a:pt x="291" y="126"/>
                    <a:pt x="291" y="126"/>
                    <a:pt x="291" y="126"/>
                  </a:cubicBezTo>
                  <a:cubicBezTo>
                    <a:pt x="292" y="127"/>
                    <a:pt x="292" y="127"/>
                    <a:pt x="292" y="127"/>
                  </a:cubicBezTo>
                  <a:cubicBezTo>
                    <a:pt x="292" y="127"/>
                    <a:pt x="292" y="127"/>
                    <a:pt x="292" y="127"/>
                  </a:cubicBezTo>
                  <a:cubicBezTo>
                    <a:pt x="293" y="127"/>
                    <a:pt x="293" y="127"/>
                    <a:pt x="293" y="127"/>
                  </a:cubicBezTo>
                  <a:cubicBezTo>
                    <a:pt x="293" y="128"/>
                    <a:pt x="293" y="128"/>
                    <a:pt x="293" y="128"/>
                  </a:cubicBezTo>
                  <a:cubicBezTo>
                    <a:pt x="293" y="128"/>
                    <a:pt x="293" y="128"/>
                    <a:pt x="293" y="128"/>
                  </a:cubicBezTo>
                  <a:cubicBezTo>
                    <a:pt x="293" y="129"/>
                    <a:pt x="293" y="129"/>
                    <a:pt x="293" y="129"/>
                  </a:cubicBezTo>
                  <a:cubicBezTo>
                    <a:pt x="292" y="129"/>
                    <a:pt x="292" y="129"/>
                    <a:pt x="292" y="129"/>
                  </a:cubicBezTo>
                  <a:cubicBezTo>
                    <a:pt x="291" y="130"/>
                    <a:pt x="291" y="130"/>
                    <a:pt x="291" y="130"/>
                  </a:cubicBezTo>
                  <a:cubicBezTo>
                    <a:pt x="290" y="130"/>
                    <a:pt x="290" y="130"/>
                    <a:pt x="290" y="130"/>
                  </a:cubicBezTo>
                  <a:cubicBezTo>
                    <a:pt x="290" y="130"/>
                    <a:pt x="290" y="130"/>
                    <a:pt x="290" y="130"/>
                  </a:cubicBezTo>
                  <a:cubicBezTo>
                    <a:pt x="289" y="130"/>
                    <a:pt x="289" y="130"/>
                    <a:pt x="289" y="130"/>
                  </a:cubicBezTo>
                  <a:cubicBezTo>
                    <a:pt x="289" y="130"/>
                    <a:pt x="289" y="130"/>
                    <a:pt x="289" y="130"/>
                  </a:cubicBezTo>
                  <a:cubicBezTo>
                    <a:pt x="290" y="130"/>
                    <a:pt x="290" y="130"/>
                    <a:pt x="290" y="130"/>
                  </a:cubicBezTo>
                  <a:cubicBezTo>
                    <a:pt x="290" y="131"/>
                    <a:pt x="290" y="131"/>
                    <a:pt x="290" y="131"/>
                  </a:cubicBezTo>
                  <a:cubicBezTo>
                    <a:pt x="288" y="131"/>
                    <a:pt x="288" y="131"/>
                    <a:pt x="288" y="131"/>
                  </a:cubicBezTo>
                  <a:cubicBezTo>
                    <a:pt x="289" y="131"/>
                    <a:pt x="289" y="131"/>
                    <a:pt x="289" y="131"/>
                  </a:cubicBezTo>
                  <a:cubicBezTo>
                    <a:pt x="289" y="131"/>
                    <a:pt x="289" y="131"/>
                    <a:pt x="289" y="131"/>
                  </a:cubicBezTo>
                  <a:cubicBezTo>
                    <a:pt x="290" y="131"/>
                    <a:pt x="290" y="131"/>
                    <a:pt x="290" y="131"/>
                  </a:cubicBezTo>
                  <a:cubicBezTo>
                    <a:pt x="291" y="130"/>
                    <a:pt x="291" y="130"/>
                    <a:pt x="291" y="130"/>
                  </a:cubicBezTo>
                  <a:cubicBezTo>
                    <a:pt x="291" y="131"/>
                    <a:pt x="291" y="131"/>
                    <a:pt x="291" y="131"/>
                  </a:cubicBezTo>
                  <a:cubicBezTo>
                    <a:pt x="291" y="131"/>
                    <a:pt x="291" y="131"/>
                    <a:pt x="291" y="131"/>
                  </a:cubicBezTo>
                  <a:cubicBezTo>
                    <a:pt x="290" y="131"/>
                    <a:pt x="290" y="131"/>
                    <a:pt x="290" y="131"/>
                  </a:cubicBezTo>
                  <a:cubicBezTo>
                    <a:pt x="289" y="132"/>
                    <a:pt x="289" y="132"/>
                    <a:pt x="289" y="132"/>
                  </a:cubicBezTo>
                  <a:cubicBezTo>
                    <a:pt x="289" y="132"/>
                    <a:pt x="289" y="132"/>
                    <a:pt x="289" y="132"/>
                  </a:cubicBezTo>
                  <a:cubicBezTo>
                    <a:pt x="290" y="132"/>
                    <a:pt x="290" y="132"/>
                    <a:pt x="290" y="132"/>
                  </a:cubicBezTo>
                  <a:cubicBezTo>
                    <a:pt x="289" y="133"/>
                    <a:pt x="289" y="133"/>
                    <a:pt x="289" y="133"/>
                  </a:cubicBezTo>
                  <a:cubicBezTo>
                    <a:pt x="288" y="134"/>
                    <a:pt x="288" y="134"/>
                    <a:pt x="288" y="134"/>
                  </a:cubicBezTo>
                  <a:cubicBezTo>
                    <a:pt x="288" y="134"/>
                    <a:pt x="288" y="134"/>
                    <a:pt x="288" y="134"/>
                  </a:cubicBezTo>
                  <a:cubicBezTo>
                    <a:pt x="288" y="134"/>
                    <a:pt x="288" y="134"/>
                    <a:pt x="288" y="134"/>
                  </a:cubicBezTo>
                  <a:cubicBezTo>
                    <a:pt x="289" y="133"/>
                    <a:pt x="289" y="133"/>
                    <a:pt x="289" y="133"/>
                  </a:cubicBezTo>
                  <a:cubicBezTo>
                    <a:pt x="290" y="132"/>
                    <a:pt x="290" y="132"/>
                    <a:pt x="290" y="132"/>
                  </a:cubicBezTo>
                  <a:cubicBezTo>
                    <a:pt x="290" y="132"/>
                    <a:pt x="290" y="132"/>
                    <a:pt x="290" y="132"/>
                  </a:cubicBezTo>
                  <a:cubicBezTo>
                    <a:pt x="292" y="131"/>
                    <a:pt x="292" y="131"/>
                    <a:pt x="292" y="131"/>
                  </a:cubicBezTo>
                  <a:cubicBezTo>
                    <a:pt x="292" y="131"/>
                    <a:pt x="292" y="131"/>
                    <a:pt x="292" y="131"/>
                  </a:cubicBezTo>
                  <a:cubicBezTo>
                    <a:pt x="292" y="131"/>
                    <a:pt x="292" y="131"/>
                    <a:pt x="292" y="131"/>
                  </a:cubicBezTo>
                  <a:cubicBezTo>
                    <a:pt x="293" y="131"/>
                    <a:pt x="293" y="131"/>
                    <a:pt x="293" y="131"/>
                  </a:cubicBezTo>
                  <a:cubicBezTo>
                    <a:pt x="293" y="131"/>
                    <a:pt x="293" y="131"/>
                    <a:pt x="293" y="131"/>
                  </a:cubicBezTo>
                  <a:cubicBezTo>
                    <a:pt x="294" y="130"/>
                    <a:pt x="294" y="130"/>
                    <a:pt x="294" y="130"/>
                  </a:cubicBezTo>
                  <a:cubicBezTo>
                    <a:pt x="295" y="130"/>
                    <a:pt x="295" y="130"/>
                    <a:pt x="295" y="130"/>
                  </a:cubicBezTo>
                  <a:cubicBezTo>
                    <a:pt x="295" y="130"/>
                    <a:pt x="295" y="130"/>
                    <a:pt x="295" y="130"/>
                  </a:cubicBezTo>
                  <a:cubicBezTo>
                    <a:pt x="293" y="132"/>
                    <a:pt x="293" y="132"/>
                    <a:pt x="293" y="132"/>
                  </a:cubicBezTo>
                  <a:cubicBezTo>
                    <a:pt x="292" y="132"/>
                    <a:pt x="292" y="132"/>
                    <a:pt x="292" y="132"/>
                  </a:cubicBezTo>
                  <a:cubicBezTo>
                    <a:pt x="291" y="133"/>
                    <a:pt x="291" y="133"/>
                    <a:pt x="291" y="133"/>
                  </a:cubicBezTo>
                  <a:cubicBezTo>
                    <a:pt x="291" y="133"/>
                    <a:pt x="291" y="133"/>
                    <a:pt x="291" y="133"/>
                  </a:cubicBezTo>
                  <a:cubicBezTo>
                    <a:pt x="291" y="133"/>
                    <a:pt x="291" y="133"/>
                    <a:pt x="291" y="133"/>
                  </a:cubicBezTo>
                  <a:cubicBezTo>
                    <a:pt x="291" y="134"/>
                    <a:pt x="291" y="134"/>
                    <a:pt x="291" y="134"/>
                  </a:cubicBezTo>
                  <a:cubicBezTo>
                    <a:pt x="291" y="134"/>
                    <a:pt x="291" y="134"/>
                    <a:pt x="291" y="134"/>
                  </a:cubicBezTo>
                  <a:cubicBezTo>
                    <a:pt x="291" y="135"/>
                    <a:pt x="291" y="135"/>
                    <a:pt x="291" y="135"/>
                  </a:cubicBezTo>
                  <a:cubicBezTo>
                    <a:pt x="292" y="134"/>
                    <a:pt x="292" y="134"/>
                    <a:pt x="292" y="134"/>
                  </a:cubicBezTo>
                  <a:cubicBezTo>
                    <a:pt x="292" y="133"/>
                    <a:pt x="292" y="133"/>
                    <a:pt x="292" y="133"/>
                  </a:cubicBezTo>
                  <a:cubicBezTo>
                    <a:pt x="293" y="132"/>
                    <a:pt x="293" y="132"/>
                    <a:pt x="293" y="132"/>
                  </a:cubicBezTo>
                  <a:cubicBezTo>
                    <a:pt x="294" y="132"/>
                    <a:pt x="294" y="132"/>
                    <a:pt x="294" y="132"/>
                  </a:cubicBezTo>
                  <a:cubicBezTo>
                    <a:pt x="294" y="132"/>
                    <a:pt x="294" y="132"/>
                    <a:pt x="294" y="132"/>
                  </a:cubicBezTo>
                  <a:cubicBezTo>
                    <a:pt x="294" y="133"/>
                    <a:pt x="294" y="133"/>
                    <a:pt x="294" y="133"/>
                  </a:cubicBezTo>
                  <a:cubicBezTo>
                    <a:pt x="294" y="133"/>
                    <a:pt x="294" y="133"/>
                    <a:pt x="294" y="133"/>
                  </a:cubicBezTo>
                  <a:cubicBezTo>
                    <a:pt x="292" y="134"/>
                    <a:pt x="292" y="134"/>
                    <a:pt x="292" y="134"/>
                  </a:cubicBezTo>
                  <a:cubicBezTo>
                    <a:pt x="292" y="135"/>
                    <a:pt x="292" y="135"/>
                    <a:pt x="292" y="135"/>
                  </a:cubicBezTo>
                  <a:cubicBezTo>
                    <a:pt x="292" y="136"/>
                    <a:pt x="292" y="136"/>
                    <a:pt x="292" y="136"/>
                  </a:cubicBezTo>
                  <a:cubicBezTo>
                    <a:pt x="291" y="136"/>
                    <a:pt x="291" y="136"/>
                    <a:pt x="291" y="136"/>
                  </a:cubicBezTo>
                  <a:cubicBezTo>
                    <a:pt x="291" y="136"/>
                    <a:pt x="291" y="136"/>
                    <a:pt x="291" y="136"/>
                  </a:cubicBezTo>
                  <a:cubicBezTo>
                    <a:pt x="292" y="136"/>
                    <a:pt x="292" y="136"/>
                    <a:pt x="292" y="136"/>
                  </a:cubicBezTo>
                  <a:cubicBezTo>
                    <a:pt x="292" y="136"/>
                    <a:pt x="292" y="136"/>
                    <a:pt x="292" y="136"/>
                  </a:cubicBezTo>
                  <a:cubicBezTo>
                    <a:pt x="293" y="134"/>
                    <a:pt x="293" y="134"/>
                    <a:pt x="293" y="134"/>
                  </a:cubicBezTo>
                  <a:cubicBezTo>
                    <a:pt x="294" y="134"/>
                    <a:pt x="294" y="134"/>
                    <a:pt x="294" y="134"/>
                  </a:cubicBezTo>
                  <a:cubicBezTo>
                    <a:pt x="295" y="134"/>
                    <a:pt x="295" y="134"/>
                    <a:pt x="295" y="134"/>
                  </a:cubicBezTo>
                  <a:cubicBezTo>
                    <a:pt x="295" y="135"/>
                    <a:pt x="295" y="135"/>
                    <a:pt x="295" y="135"/>
                  </a:cubicBezTo>
                  <a:cubicBezTo>
                    <a:pt x="295" y="135"/>
                    <a:pt x="295" y="135"/>
                    <a:pt x="295" y="135"/>
                  </a:cubicBezTo>
                  <a:cubicBezTo>
                    <a:pt x="294" y="135"/>
                    <a:pt x="294" y="135"/>
                    <a:pt x="294" y="135"/>
                  </a:cubicBezTo>
                  <a:cubicBezTo>
                    <a:pt x="293" y="136"/>
                    <a:pt x="293" y="136"/>
                    <a:pt x="293" y="136"/>
                  </a:cubicBezTo>
                  <a:cubicBezTo>
                    <a:pt x="293" y="137"/>
                    <a:pt x="293" y="137"/>
                    <a:pt x="293" y="137"/>
                  </a:cubicBezTo>
                  <a:cubicBezTo>
                    <a:pt x="293" y="137"/>
                    <a:pt x="293" y="137"/>
                    <a:pt x="293" y="137"/>
                  </a:cubicBezTo>
                  <a:cubicBezTo>
                    <a:pt x="294" y="137"/>
                    <a:pt x="294" y="137"/>
                    <a:pt x="294" y="137"/>
                  </a:cubicBezTo>
                  <a:cubicBezTo>
                    <a:pt x="294" y="136"/>
                    <a:pt x="294" y="136"/>
                    <a:pt x="294" y="136"/>
                  </a:cubicBezTo>
                  <a:cubicBezTo>
                    <a:pt x="295" y="135"/>
                    <a:pt x="295" y="135"/>
                    <a:pt x="295" y="135"/>
                  </a:cubicBezTo>
                  <a:cubicBezTo>
                    <a:pt x="295" y="135"/>
                    <a:pt x="295" y="135"/>
                    <a:pt x="295" y="135"/>
                  </a:cubicBezTo>
                  <a:cubicBezTo>
                    <a:pt x="295" y="134"/>
                    <a:pt x="295" y="134"/>
                    <a:pt x="295" y="134"/>
                  </a:cubicBezTo>
                  <a:cubicBezTo>
                    <a:pt x="296" y="134"/>
                    <a:pt x="296" y="134"/>
                    <a:pt x="296" y="134"/>
                  </a:cubicBezTo>
                  <a:cubicBezTo>
                    <a:pt x="296" y="133"/>
                    <a:pt x="296" y="133"/>
                    <a:pt x="296" y="133"/>
                  </a:cubicBezTo>
                  <a:cubicBezTo>
                    <a:pt x="297" y="133"/>
                    <a:pt x="297" y="133"/>
                    <a:pt x="297" y="133"/>
                  </a:cubicBezTo>
                  <a:cubicBezTo>
                    <a:pt x="297" y="132"/>
                    <a:pt x="297" y="132"/>
                    <a:pt x="297" y="132"/>
                  </a:cubicBezTo>
                  <a:cubicBezTo>
                    <a:pt x="297" y="132"/>
                    <a:pt x="297" y="132"/>
                    <a:pt x="297" y="132"/>
                  </a:cubicBezTo>
                  <a:cubicBezTo>
                    <a:pt x="298" y="132"/>
                    <a:pt x="298" y="132"/>
                    <a:pt x="298" y="132"/>
                  </a:cubicBezTo>
                  <a:cubicBezTo>
                    <a:pt x="298" y="131"/>
                    <a:pt x="298" y="131"/>
                    <a:pt x="298" y="131"/>
                  </a:cubicBezTo>
                  <a:cubicBezTo>
                    <a:pt x="298" y="131"/>
                    <a:pt x="298" y="131"/>
                    <a:pt x="298" y="131"/>
                  </a:cubicBezTo>
                  <a:cubicBezTo>
                    <a:pt x="299" y="132"/>
                    <a:pt x="299" y="132"/>
                    <a:pt x="299" y="132"/>
                  </a:cubicBezTo>
                  <a:cubicBezTo>
                    <a:pt x="299" y="133"/>
                    <a:pt x="299" y="133"/>
                    <a:pt x="299" y="133"/>
                  </a:cubicBezTo>
                  <a:cubicBezTo>
                    <a:pt x="300" y="133"/>
                    <a:pt x="300" y="133"/>
                    <a:pt x="300" y="133"/>
                  </a:cubicBezTo>
                  <a:cubicBezTo>
                    <a:pt x="300" y="134"/>
                    <a:pt x="300" y="134"/>
                    <a:pt x="300" y="134"/>
                  </a:cubicBezTo>
                  <a:cubicBezTo>
                    <a:pt x="300" y="135"/>
                    <a:pt x="300" y="135"/>
                    <a:pt x="300" y="135"/>
                  </a:cubicBezTo>
                  <a:cubicBezTo>
                    <a:pt x="301" y="136"/>
                    <a:pt x="301" y="136"/>
                    <a:pt x="301" y="136"/>
                  </a:cubicBezTo>
                  <a:cubicBezTo>
                    <a:pt x="301" y="136"/>
                    <a:pt x="301" y="136"/>
                    <a:pt x="301" y="136"/>
                  </a:cubicBezTo>
                  <a:cubicBezTo>
                    <a:pt x="301" y="136"/>
                    <a:pt x="301" y="136"/>
                    <a:pt x="301" y="136"/>
                  </a:cubicBezTo>
                  <a:cubicBezTo>
                    <a:pt x="300" y="137"/>
                    <a:pt x="300" y="137"/>
                    <a:pt x="300" y="137"/>
                  </a:cubicBezTo>
                  <a:cubicBezTo>
                    <a:pt x="299" y="137"/>
                    <a:pt x="299" y="137"/>
                    <a:pt x="299" y="137"/>
                  </a:cubicBezTo>
                  <a:cubicBezTo>
                    <a:pt x="299" y="137"/>
                    <a:pt x="299" y="137"/>
                    <a:pt x="299" y="137"/>
                  </a:cubicBezTo>
                  <a:cubicBezTo>
                    <a:pt x="298" y="136"/>
                    <a:pt x="298" y="136"/>
                    <a:pt x="298" y="136"/>
                  </a:cubicBezTo>
                  <a:cubicBezTo>
                    <a:pt x="298" y="136"/>
                    <a:pt x="298" y="136"/>
                    <a:pt x="298" y="136"/>
                  </a:cubicBezTo>
                  <a:cubicBezTo>
                    <a:pt x="297" y="137"/>
                    <a:pt x="297" y="137"/>
                    <a:pt x="297" y="137"/>
                  </a:cubicBezTo>
                  <a:cubicBezTo>
                    <a:pt x="297" y="137"/>
                    <a:pt x="297" y="137"/>
                    <a:pt x="297" y="137"/>
                  </a:cubicBezTo>
                  <a:cubicBezTo>
                    <a:pt x="296" y="138"/>
                    <a:pt x="296" y="138"/>
                    <a:pt x="296" y="138"/>
                  </a:cubicBezTo>
                  <a:cubicBezTo>
                    <a:pt x="296" y="138"/>
                    <a:pt x="296" y="138"/>
                    <a:pt x="296" y="138"/>
                  </a:cubicBezTo>
                  <a:cubicBezTo>
                    <a:pt x="295" y="138"/>
                    <a:pt x="295" y="138"/>
                    <a:pt x="295" y="138"/>
                  </a:cubicBezTo>
                  <a:cubicBezTo>
                    <a:pt x="295" y="138"/>
                    <a:pt x="295" y="138"/>
                    <a:pt x="295" y="138"/>
                  </a:cubicBezTo>
                  <a:cubicBezTo>
                    <a:pt x="296" y="138"/>
                    <a:pt x="296" y="138"/>
                    <a:pt x="296" y="138"/>
                  </a:cubicBezTo>
                  <a:cubicBezTo>
                    <a:pt x="296" y="138"/>
                    <a:pt x="296" y="138"/>
                    <a:pt x="296" y="138"/>
                  </a:cubicBezTo>
                  <a:cubicBezTo>
                    <a:pt x="296" y="139"/>
                    <a:pt x="296" y="139"/>
                    <a:pt x="296" y="139"/>
                  </a:cubicBezTo>
                  <a:cubicBezTo>
                    <a:pt x="296" y="139"/>
                    <a:pt x="296" y="139"/>
                    <a:pt x="296" y="139"/>
                  </a:cubicBezTo>
                  <a:cubicBezTo>
                    <a:pt x="295" y="140"/>
                    <a:pt x="295" y="140"/>
                    <a:pt x="295" y="140"/>
                  </a:cubicBezTo>
                  <a:cubicBezTo>
                    <a:pt x="294" y="140"/>
                    <a:pt x="294" y="140"/>
                    <a:pt x="294" y="140"/>
                  </a:cubicBezTo>
                  <a:cubicBezTo>
                    <a:pt x="295" y="140"/>
                    <a:pt x="295" y="140"/>
                    <a:pt x="295" y="140"/>
                  </a:cubicBezTo>
                  <a:cubicBezTo>
                    <a:pt x="296" y="140"/>
                    <a:pt x="296" y="140"/>
                    <a:pt x="296" y="140"/>
                  </a:cubicBezTo>
                  <a:cubicBezTo>
                    <a:pt x="297" y="140"/>
                    <a:pt x="297" y="140"/>
                    <a:pt x="297" y="140"/>
                  </a:cubicBezTo>
                  <a:cubicBezTo>
                    <a:pt x="298" y="140"/>
                    <a:pt x="298" y="140"/>
                    <a:pt x="298" y="140"/>
                  </a:cubicBezTo>
                  <a:cubicBezTo>
                    <a:pt x="298" y="139"/>
                    <a:pt x="298" y="139"/>
                    <a:pt x="298" y="139"/>
                  </a:cubicBezTo>
                  <a:cubicBezTo>
                    <a:pt x="299" y="139"/>
                    <a:pt x="299" y="139"/>
                    <a:pt x="299" y="139"/>
                  </a:cubicBezTo>
                  <a:cubicBezTo>
                    <a:pt x="300" y="140"/>
                    <a:pt x="300" y="140"/>
                    <a:pt x="300" y="140"/>
                  </a:cubicBezTo>
                  <a:cubicBezTo>
                    <a:pt x="300" y="140"/>
                    <a:pt x="300" y="140"/>
                    <a:pt x="300" y="140"/>
                  </a:cubicBezTo>
                  <a:cubicBezTo>
                    <a:pt x="300" y="140"/>
                    <a:pt x="300" y="140"/>
                    <a:pt x="300" y="140"/>
                  </a:cubicBezTo>
                  <a:cubicBezTo>
                    <a:pt x="300" y="140"/>
                    <a:pt x="300" y="140"/>
                    <a:pt x="300" y="140"/>
                  </a:cubicBezTo>
                  <a:cubicBezTo>
                    <a:pt x="300" y="139"/>
                    <a:pt x="300" y="139"/>
                    <a:pt x="300" y="139"/>
                  </a:cubicBezTo>
                  <a:cubicBezTo>
                    <a:pt x="300" y="138"/>
                    <a:pt x="300" y="138"/>
                    <a:pt x="300" y="138"/>
                  </a:cubicBezTo>
                  <a:cubicBezTo>
                    <a:pt x="301" y="138"/>
                    <a:pt x="301" y="138"/>
                    <a:pt x="301" y="138"/>
                  </a:cubicBezTo>
                  <a:cubicBezTo>
                    <a:pt x="302" y="137"/>
                    <a:pt x="302" y="137"/>
                    <a:pt x="302" y="137"/>
                  </a:cubicBezTo>
                  <a:cubicBezTo>
                    <a:pt x="302" y="138"/>
                    <a:pt x="302" y="138"/>
                    <a:pt x="302" y="138"/>
                  </a:cubicBezTo>
                  <a:cubicBezTo>
                    <a:pt x="302" y="138"/>
                    <a:pt x="302" y="138"/>
                    <a:pt x="302" y="138"/>
                  </a:cubicBezTo>
                  <a:cubicBezTo>
                    <a:pt x="302" y="139"/>
                    <a:pt x="302" y="139"/>
                    <a:pt x="302" y="139"/>
                  </a:cubicBezTo>
                  <a:cubicBezTo>
                    <a:pt x="302" y="139"/>
                    <a:pt x="302" y="139"/>
                    <a:pt x="302" y="139"/>
                  </a:cubicBezTo>
                  <a:cubicBezTo>
                    <a:pt x="301" y="140"/>
                    <a:pt x="301" y="140"/>
                    <a:pt x="301" y="140"/>
                  </a:cubicBezTo>
                  <a:cubicBezTo>
                    <a:pt x="300" y="141"/>
                    <a:pt x="300" y="141"/>
                    <a:pt x="300" y="141"/>
                  </a:cubicBezTo>
                  <a:cubicBezTo>
                    <a:pt x="300" y="141"/>
                    <a:pt x="300" y="141"/>
                    <a:pt x="300" y="141"/>
                  </a:cubicBezTo>
                  <a:cubicBezTo>
                    <a:pt x="299" y="141"/>
                    <a:pt x="299" y="141"/>
                    <a:pt x="299" y="141"/>
                  </a:cubicBezTo>
                  <a:cubicBezTo>
                    <a:pt x="299" y="141"/>
                    <a:pt x="299" y="141"/>
                    <a:pt x="299" y="141"/>
                  </a:cubicBezTo>
                  <a:cubicBezTo>
                    <a:pt x="298" y="141"/>
                    <a:pt x="298" y="141"/>
                    <a:pt x="298" y="141"/>
                  </a:cubicBezTo>
                  <a:cubicBezTo>
                    <a:pt x="298" y="141"/>
                    <a:pt x="298" y="141"/>
                    <a:pt x="298" y="141"/>
                  </a:cubicBezTo>
                  <a:cubicBezTo>
                    <a:pt x="297" y="142"/>
                    <a:pt x="297" y="142"/>
                    <a:pt x="297" y="142"/>
                  </a:cubicBezTo>
                  <a:cubicBezTo>
                    <a:pt x="297" y="142"/>
                    <a:pt x="297" y="142"/>
                    <a:pt x="297" y="142"/>
                  </a:cubicBezTo>
                  <a:cubicBezTo>
                    <a:pt x="296" y="143"/>
                    <a:pt x="296" y="143"/>
                    <a:pt x="296" y="143"/>
                  </a:cubicBezTo>
                  <a:cubicBezTo>
                    <a:pt x="296" y="144"/>
                    <a:pt x="296" y="144"/>
                    <a:pt x="296" y="144"/>
                  </a:cubicBezTo>
                  <a:cubicBezTo>
                    <a:pt x="296" y="144"/>
                    <a:pt x="296" y="144"/>
                    <a:pt x="296" y="144"/>
                  </a:cubicBezTo>
                  <a:cubicBezTo>
                    <a:pt x="296" y="144"/>
                    <a:pt x="296" y="144"/>
                    <a:pt x="296" y="144"/>
                  </a:cubicBezTo>
                  <a:cubicBezTo>
                    <a:pt x="297" y="143"/>
                    <a:pt x="297" y="143"/>
                    <a:pt x="297" y="143"/>
                  </a:cubicBezTo>
                  <a:cubicBezTo>
                    <a:pt x="298" y="142"/>
                    <a:pt x="298" y="142"/>
                    <a:pt x="298" y="142"/>
                  </a:cubicBezTo>
                  <a:cubicBezTo>
                    <a:pt x="298" y="142"/>
                    <a:pt x="298" y="142"/>
                    <a:pt x="298" y="142"/>
                  </a:cubicBezTo>
                  <a:cubicBezTo>
                    <a:pt x="299" y="142"/>
                    <a:pt x="299" y="142"/>
                    <a:pt x="299" y="142"/>
                  </a:cubicBezTo>
                  <a:cubicBezTo>
                    <a:pt x="299" y="142"/>
                    <a:pt x="299" y="142"/>
                    <a:pt x="299" y="142"/>
                  </a:cubicBezTo>
                  <a:cubicBezTo>
                    <a:pt x="299" y="142"/>
                    <a:pt x="299" y="142"/>
                    <a:pt x="299" y="142"/>
                  </a:cubicBezTo>
                  <a:cubicBezTo>
                    <a:pt x="299" y="143"/>
                    <a:pt x="299" y="143"/>
                    <a:pt x="299" y="143"/>
                  </a:cubicBezTo>
                  <a:cubicBezTo>
                    <a:pt x="298" y="144"/>
                    <a:pt x="298" y="144"/>
                    <a:pt x="298" y="144"/>
                  </a:cubicBezTo>
                  <a:cubicBezTo>
                    <a:pt x="297" y="145"/>
                    <a:pt x="297" y="145"/>
                    <a:pt x="297" y="145"/>
                  </a:cubicBezTo>
                  <a:cubicBezTo>
                    <a:pt x="296" y="145"/>
                    <a:pt x="296" y="145"/>
                    <a:pt x="296" y="145"/>
                  </a:cubicBezTo>
                  <a:cubicBezTo>
                    <a:pt x="296" y="145"/>
                    <a:pt x="296" y="145"/>
                    <a:pt x="296" y="145"/>
                  </a:cubicBezTo>
                  <a:cubicBezTo>
                    <a:pt x="298" y="145"/>
                    <a:pt x="298" y="145"/>
                    <a:pt x="298" y="145"/>
                  </a:cubicBezTo>
                  <a:cubicBezTo>
                    <a:pt x="299" y="143"/>
                    <a:pt x="299" y="143"/>
                    <a:pt x="299" y="143"/>
                  </a:cubicBezTo>
                  <a:cubicBezTo>
                    <a:pt x="300" y="142"/>
                    <a:pt x="300" y="142"/>
                    <a:pt x="300" y="142"/>
                  </a:cubicBezTo>
                  <a:cubicBezTo>
                    <a:pt x="300" y="141"/>
                    <a:pt x="300" y="141"/>
                    <a:pt x="300" y="141"/>
                  </a:cubicBezTo>
                  <a:cubicBezTo>
                    <a:pt x="300" y="141"/>
                    <a:pt x="300" y="141"/>
                    <a:pt x="300" y="141"/>
                  </a:cubicBezTo>
                  <a:cubicBezTo>
                    <a:pt x="301" y="141"/>
                    <a:pt x="301" y="141"/>
                    <a:pt x="301" y="141"/>
                  </a:cubicBezTo>
                  <a:cubicBezTo>
                    <a:pt x="302" y="140"/>
                    <a:pt x="302" y="140"/>
                    <a:pt x="302" y="140"/>
                  </a:cubicBezTo>
                  <a:cubicBezTo>
                    <a:pt x="303" y="140"/>
                    <a:pt x="303" y="140"/>
                    <a:pt x="303" y="140"/>
                  </a:cubicBezTo>
                  <a:cubicBezTo>
                    <a:pt x="304" y="140"/>
                    <a:pt x="304" y="140"/>
                    <a:pt x="304" y="140"/>
                  </a:cubicBezTo>
                  <a:cubicBezTo>
                    <a:pt x="304" y="140"/>
                    <a:pt x="304" y="140"/>
                    <a:pt x="304" y="140"/>
                  </a:cubicBezTo>
                  <a:cubicBezTo>
                    <a:pt x="304" y="140"/>
                    <a:pt x="304" y="140"/>
                    <a:pt x="304" y="140"/>
                  </a:cubicBezTo>
                  <a:cubicBezTo>
                    <a:pt x="303" y="141"/>
                    <a:pt x="303" y="141"/>
                    <a:pt x="303" y="141"/>
                  </a:cubicBezTo>
                  <a:cubicBezTo>
                    <a:pt x="302" y="141"/>
                    <a:pt x="302" y="141"/>
                    <a:pt x="302" y="141"/>
                  </a:cubicBezTo>
                  <a:cubicBezTo>
                    <a:pt x="301" y="142"/>
                    <a:pt x="301" y="142"/>
                    <a:pt x="301" y="142"/>
                  </a:cubicBezTo>
                  <a:cubicBezTo>
                    <a:pt x="301" y="142"/>
                    <a:pt x="301" y="142"/>
                    <a:pt x="301" y="142"/>
                  </a:cubicBezTo>
                  <a:cubicBezTo>
                    <a:pt x="301" y="142"/>
                    <a:pt x="301" y="142"/>
                    <a:pt x="301" y="142"/>
                  </a:cubicBezTo>
                  <a:cubicBezTo>
                    <a:pt x="302" y="142"/>
                    <a:pt x="302" y="142"/>
                    <a:pt x="302" y="142"/>
                  </a:cubicBezTo>
                  <a:cubicBezTo>
                    <a:pt x="303" y="142"/>
                    <a:pt x="303" y="142"/>
                    <a:pt x="303" y="142"/>
                  </a:cubicBezTo>
                  <a:cubicBezTo>
                    <a:pt x="304" y="141"/>
                    <a:pt x="304" y="141"/>
                    <a:pt x="304" y="141"/>
                  </a:cubicBezTo>
                  <a:cubicBezTo>
                    <a:pt x="304" y="141"/>
                    <a:pt x="304" y="141"/>
                    <a:pt x="304" y="141"/>
                  </a:cubicBezTo>
                  <a:cubicBezTo>
                    <a:pt x="305" y="141"/>
                    <a:pt x="305" y="141"/>
                    <a:pt x="305" y="141"/>
                  </a:cubicBezTo>
                  <a:cubicBezTo>
                    <a:pt x="305" y="140"/>
                    <a:pt x="305" y="140"/>
                    <a:pt x="305" y="140"/>
                  </a:cubicBezTo>
                  <a:cubicBezTo>
                    <a:pt x="306" y="140"/>
                    <a:pt x="306" y="140"/>
                    <a:pt x="306" y="140"/>
                  </a:cubicBezTo>
                  <a:cubicBezTo>
                    <a:pt x="306" y="141"/>
                    <a:pt x="306" y="141"/>
                    <a:pt x="306" y="141"/>
                  </a:cubicBezTo>
                  <a:cubicBezTo>
                    <a:pt x="307" y="142"/>
                    <a:pt x="307" y="142"/>
                    <a:pt x="307" y="142"/>
                  </a:cubicBezTo>
                  <a:cubicBezTo>
                    <a:pt x="308" y="143"/>
                    <a:pt x="308" y="143"/>
                    <a:pt x="308" y="143"/>
                  </a:cubicBezTo>
                  <a:cubicBezTo>
                    <a:pt x="308" y="143"/>
                    <a:pt x="308" y="143"/>
                    <a:pt x="308" y="143"/>
                  </a:cubicBezTo>
                  <a:cubicBezTo>
                    <a:pt x="309" y="144"/>
                    <a:pt x="309" y="144"/>
                    <a:pt x="309" y="144"/>
                  </a:cubicBezTo>
                  <a:cubicBezTo>
                    <a:pt x="308" y="144"/>
                    <a:pt x="308" y="144"/>
                    <a:pt x="308" y="144"/>
                  </a:cubicBezTo>
                  <a:cubicBezTo>
                    <a:pt x="308" y="145"/>
                    <a:pt x="308" y="145"/>
                    <a:pt x="308" y="145"/>
                  </a:cubicBezTo>
                  <a:cubicBezTo>
                    <a:pt x="307" y="145"/>
                    <a:pt x="307" y="145"/>
                    <a:pt x="307" y="145"/>
                  </a:cubicBezTo>
                  <a:cubicBezTo>
                    <a:pt x="307" y="144"/>
                    <a:pt x="307" y="144"/>
                    <a:pt x="307" y="144"/>
                  </a:cubicBezTo>
                  <a:cubicBezTo>
                    <a:pt x="307" y="144"/>
                    <a:pt x="307" y="144"/>
                    <a:pt x="307" y="144"/>
                  </a:cubicBezTo>
                  <a:cubicBezTo>
                    <a:pt x="307" y="144"/>
                    <a:pt x="307" y="144"/>
                    <a:pt x="307" y="144"/>
                  </a:cubicBezTo>
                  <a:cubicBezTo>
                    <a:pt x="306" y="145"/>
                    <a:pt x="306" y="145"/>
                    <a:pt x="306" y="145"/>
                  </a:cubicBezTo>
                  <a:cubicBezTo>
                    <a:pt x="306" y="145"/>
                    <a:pt x="306" y="145"/>
                    <a:pt x="306" y="145"/>
                  </a:cubicBezTo>
                  <a:cubicBezTo>
                    <a:pt x="304" y="145"/>
                    <a:pt x="304" y="145"/>
                    <a:pt x="304" y="145"/>
                  </a:cubicBezTo>
                  <a:cubicBezTo>
                    <a:pt x="304" y="146"/>
                    <a:pt x="304" y="146"/>
                    <a:pt x="304" y="146"/>
                  </a:cubicBezTo>
                  <a:cubicBezTo>
                    <a:pt x="303" y="146"/>
                    <a:pt x="303" y="146"/>
                    <a:pt x="303" y="146"/>
                  </a:cubicBezTo>
                  <a:cubicBezTo>
                    <a:pt x="302" y="146"/>
                    <a:pt x="302" y="146"/>
                    <a:pt x="302" y="146"/>
                  </a:cubicBezTo>
                  <a:cubicBezTo>
                    <a:pt x="301" y="146"/>
                    <a:pt x="301" y="146"/>
                    <a:pt x="301" y="146"/>
                  </a:cubicBezTo>
                  <a:cubicBezTo>
                    <a:pt x="300" y="147"/>
                    <a:pt x="300" y="147"/>
                    <a:pt x="300" y="147"/>
                  </a:cubicBezTo>
                  <a:cubicBezTo>
                    <a:pt x="300" y="147"/>
                    <a:pt x="300" y="147"/>
                    <a:pt x="300" y="147"/>
                  </a:cubicBezTo>
                  <a:cubicBezTo>
                    <a:pt x="301" y="147"/>
                    <a:pt x="301" y="147"/>
                    <a:pt x="301" y="147"/>
                  </a:cubicBezTo>
                  <a:cubicBezTo>
                    <a:pt x="301" y="148"/>
                    <a:pt x="301" y="148"/>
                    <a:pt x="301" y="148"/>
                  </a:cubicBezTo>
                  <a:cubicBezTo>
                    <a:pt x="299" y="148"/>
                    <a:pt x="299" y="148"/>
                    <a:pt x="299" y="148"/>
                  </a:cubicBezTo>
                  <a:cubicBezTo>
                    <a:pt x="299" y="148"/>
                    <a:pt x="299" y="148"/>
                    <a:pt x="299" y="148"/>
                  </a:cubicBezTo>
                  <a:cubicBezTo>
                    <a:pt x="301" y="148"/>
                    <a:pt x="301" y="148"/>
                    <a:pt x="301" y="148"/>
                  </a:cubicBezTo>
                  <a:cubicBezTo>
                    <a:pt x="301" y="147"/>
                    <a:pt x="301" y="147"/>
                    <a:pt x="301" y="147"/>
                  </a:cubicBezTo>
                  <a:cubicBezTo>
                    <a:pt x="303" y="146"/>
                    <a:pt x="303" y="146"/>
                    <a:pt x="303" y="146"/>
                  </a:cubicBezTo>
                  <a:cubicBezTo>
                    <a:pt x="304" y="146"/>
                    <a:pt x="304" y="146"/>
                    <a:pt x="304" y="146"/>
                  </a:cubicBezTo>
                  <a:cubicBezTo>
                    <a:pt x="304" y="146"/>
                    <a:pt x="304" y="146"/>
                    <a:pt x="304" y="146"/>
                  </a:cubicBezTo>
                  <a:cubicBezTo>
                    <a:pt x="305" y="146"/>
                    <a:pt x="305" y="146"/>
                    <a:pt x="305" y="146"/>
                  </a:cubicBezTo>
                  <a:cubicBezTo>
                    <a:pt x="306" y="146"/>
                    <a:pt x="306" y="146"/>
                    <a:pt x="306" y="146"/>
                  </a:cubicBezTo>
                  <a:cubicBezTo>
                    <a:pt x="306" y="146"/>
                    <a:pt x="306" y="146"/>
                    <a:pt x="306" y="146"/>
                  </a:cubicBezTo>
                  <a:cubicBezTo>
                    <a:pt x="305" y="147"/>
                    <a:pt x="305" y="147"/>
                    <a:pt x="305" y="147"/>
                  </a:cubicBezTo>
                  <a:cubicBezTo>
                    <a:pt x="305" y="148"/>
                    <a:pt x="305" y="148"/>
                    <a:pt x="305" y="148"/>
                  </a:cubicBezTo>
                  <a:cubicBezTo>
                    <a:pt x="304" y="148"/>
                    <a:pt x="304" y="148"/>
                    <a:pt x="304" y="148"/>
                  </a:cubicBezTo>
                  <a:cubicBezTo>
                    <a:pt x="304" y="148"/>
                    <a:pt x="304" y="148"/>
                    <a:pt x="304" y="148"/>
                  </a:cubicBezTo>
                  <a:cubicBezTo>
                    <a:pt x="303" y="148"/>
                    <a:pt x="303" y="148"/>
                    <a:pt x="303" y="148"/>
                  </a:cubicBezTo>
                  <a:cubicBezTo>
                    <a:pt x="302" y="149"/>
                    <a:pt x="302" y="149"/>
                    <a:pt x="302" y="149"/>
                  </a:cubicBezTo>
                  <a:cubicBezTo>
                    <a:pt x="302" y="149"/>
                    <a:pt x="302" y="149"/>
                    <a:pt x="302" y="149"/>
                  </a:cubicBezTo>
                  <a:cubicBezTo>
                    <a:pt x="301" y="149"/>
                    <a:pt x="301" y="149"/>
                    <a:pt x="301" y="149"/>
                  </a:cubicBezTo>
                  <a:cubicBezTo>
                    <a:pt x="301" y="149"/>
                    <a:pt x="301" y="149"/>
                    <a:pt x="301" y="149"/>
                  </a:cubicBezTo>
                  <a:cubicBezTo>
                    <a:pt x="300" y="150"/>
                    <a:pt x="300" y="150"/>
                    <a:pt x="300" y="150"/>
                  </a:cubicBezTo>
                  <a:cubicBezTo>
                    <a:pt x="300" y="150"/>
                    <a:pt x="300" y="150"/>
                    <a:pt x="300" y="150"/>
                  </a:cubicBezTo>
                  <a:cubicBezTo>
                    <a:pt x="301" y="149"/>
                    <a:pt x="301" y="149"/>
                    <a:pt x="301" y="149"/>
                  </a:cubicBezTo>
                  <a:cubicBezTo>
                    <a:pt x="302" y="150"/>
                    <a:pt x="302" y="150"/>
                    <a:pt x="302" y="150"/>
                  </a:cubicBezTo>
                  <a:cubicBezTo>
                    <a:pt x="302" y="150"/>
                    <a:pt x="302" y="150"/>
                    <a:pt x="302" y="150"/>
                  </a:cubicBezTo>
                  <a:cubicBezTo>
                    <a:pt x="303" y="149"/>
                    <a:pt x="303" y="149"/>
                    <a:pt x="303" y="149"/>
                  </a:cubicBezTo>
                  <a:cubicBezTo>
                    <a:pt x="304" y="148"/>
                    <a:pt x="304" y="148"/>
                    <a:pt x="304" y="148"/>
                  </a:cubicBezTo>
                  <a:cubicBezTo>
                    <a:pt x="304" y="148"/>
                    <a:pt x="304" y="148"/>
                    <a:pt x="304" y="148"/>
                  </a:cubicBezTo>
                  <a:cubicBezTo>
                    <a:pt x="305" y="148"/>
                    <a:pt x="305" y="148"/>
                    <a:pt x="305" y="148"/>
                  </a:cubicBezTo>
                  <a:cubicBezTo>
                    <a:pt x="306" y="149"/>
                    <a:pt x="306" y="149"/>
                    <a:pt x="306" y="149"/>
                  </a:cubicBezTo>
                  <a:cubicBezTo>
                    <a:pt x="306" y="148"/>
                    <a:pt x="306" y="148"/>
                    <a:pt x="306" y="148"/>
                  </a:cubicBezTo>
                  <a:cubicBezTo>
                    <a:pt x="307" y="148"/>
                    <a:pt x="307" y="148"/>
                    <a:pt x="307" y="148"/>
                  </a:cubicBezTo>
                  <a:cubicBezTo>
                    <a:pt x="307" y="147"/>
                    <a:pt x="307" y="147"/>
                    <a:pt x="307" y="147"/>
                  </a:cubicBezTo>
                  <a:cubicBezTo>
                    <a:pt x="307" y="147"/>
                    <a:pt x="307" y="147"/>
                    <a:pt x="307" y="147"/>
                  </a:cubicBezTo>
                  <a:cubicBezTo>
                    <a:pt x="307" y="147"/>
                    <a:pt x="307" y="147"/>
                    <a:pt x="307" y="147"/>
                  </a:cubicBezTo>
                  <a:cubicBezTo>
                    <a:pt x="308" y="146"/>
                    <a:pt x="308" y="146"/>
                    <a:pt x="308" y="146"/>
                  </a:cubicBezTo>
                  <a:cubicBezTo>
                    <a:pt x="308" y="146"/>
                    <a:pt x="308" y="146"/>
                    <a:pt x="308" y="146"/>
                  </a:cubicBezTo>
                  <a:cubicBezTo>
                    <a:pt x="308" y="145"/>
                    <a:pt x="308" y="145"/>
                    <a:pt x="308" y="145"/>
                  </a:cubicBezTo>
                  <a:cubicBezTo>
                    <a:pt x="308" y="146"/>
                    <a:pt x="308" y="146"/>
                    <a:pt x="308" y="146"/>
                  </a:cubicBezTo>
                  <a:cubicBezTo>
                    <a:pt x="309" y="146"/>
                    <a:pt x="309" y="146"/>
                    <a:pt x="309" y="146"/>
                  </a:cubicBezTo>
                  <a:cubicBezTo>
                    <a:pt x="309" y="146"/>
                    <a:pt x="309" y="146"/>
                    <a:pt x="309" y="146"/>
                  </a:cubicBezTo>
                  <a:cubicBezTo>
                    <a:pt x="310" y="148"/>
                    <a:pt x="310" y="148"/>
                    <a:pt x="310" y="148"/>
                  </a:cubicBezTo>
                  <a:cubicBezTo>
                    <a:pt x="310" y="149"/>
                    <a:pt x="310" y="149"/>
                    <a:pt x="310" y="149"/>
                  </a:cubicBezTo>
                  <a:cubicBezTo>
                    <a:pt x="310" y="150"/>
                    <a:pt x="310" y="150"/>
                    <a:pt x="310" y="150"/>
                  </a:cubicBezTo>
                  <a:cubicBezTo>
                    <a:pt x="310" y="150"/>
                    <a:pt x="310" y="150"/>
                    <a:pt x="310" y="150"/>
                  </a:cubicBezTo>
                  <a:cubicBezTo>
                    <a:pt x="310" y="151"/>
                    <a:pt x="310" y="151"/>
                    <a:pt x="310" y="151"/>
                  </a:cubicBezTo>
                  <a:cubicBezTo>
                    <a:pt x="309" y="151"/>
                    <a:pt x="309" y="151"/>
                    <a:pt x="309" y="151"/>
                  </a:cubicBezTo>
                  <a:cubicBezTo>
                    <a:pt x="308" y="150"/>
                    <a:pt x="308" y="150"/>
                    <a:pt x="308" y="150"/>
                  </a:cubicBezTo>
                  <a:cubicBezTo>
                    <a:pt x="307" y="150"/>
                    <a:pt x="307" y="150"/>
                    <a:pt x="307" y="150"/>
                  </a:cubicBezTo>
                  <a:cubicBezTo>
                    <a:pt x="307" y="150"/>
                    <a:pt x="307" y="150"/>
                    <a:pt x="307" y="150"/>
                  </a:cubicBezTo>
                  <a:cubicBezTo>
                    <a:pt x="306" y="151"/>
                    <a:pt x="306" y="151"/>
                    <a:pt x="306" y="151"/>
                  </a:cubicBezTo>
                  <a:cubicBezTo>
                    <a:pt x="305" y="151"/>
                    <a:pt x="305" y="151"/>
                    <a:pt x="305" y="151"/>
                  </a:cubicBezTo>
                  <a:cubicBezTo>
                    <a:pt x="305" y="151"/>
                    <a:pt x="305" y="151"/>
                    <a:pt x="305" y="151"/>
                  </a:cubicBezTo>
                  <a:cubicBezTo>
                    <a:pt x="304" y="151"/>
                    <a:pt x="304" y="151"/>
                    <a:pt x="304" y="151"/>
                  </a:cubicBezTo>
                  <a:cubicBezTo>
                    <a:pt x="304" y="151"/>
                    <a:pt x="304" y="151"/>
                    <a:pt x="304" y="151"/>
                  </a:cubicBezTo>
                  <a:cubicBezTo>
                    <a:pt x="303" y="151"/>
                    <a:pt x="303" y="151"/>
                    <a:pt x="303" y="151"/>
                  </a:cubicBezTo>
                  <a:cubicBezTo>
                    <a:pt x="303" y="152"/>
                    <a:pt x="303" y="152"/>
                    <a:pt x="303" y="152"/>
                  </a:cubicBezTo>
                  <a:cubicBezTo>
                    <a:pt x="305" y="151"/>
                    <a:pt x="305" y="151"/>
                    <a:pt x="305" y="151"/>
                  </a:cubicBezTo>
                  <a:cubicBezTo>
                    <a:pt x="305" y="152"/>
                    <a:pt x="305" y="152"/>
                    <a:pt x="305" y="152"/>
                  </a:cubicBezTo>
                  <a:cubicBezTo>
                    <a:pt x="307" y="153"/>
                    <a:pt x="307" y="153"/>
                    <a:pt x="307" y="153"/>
                  </a:cubicBezTo>
                  <a:cubicBezTo>
                    <a:pt x="307" y="153"/>
                    <a:pt x="307" y="153"/>
                    <a:pt x="307" y="153"/>
                  </a:cubicBezTo>
                  <a:cubicBezTo>
                    <a:pt x="308" y="153"/>
                    <a:pt x="308" y="153"/>
                    <a:pt x="308" y="153"/>
                  </a:cubicBezTo>
                  <a:cubicBezTo>
                    <a:pt x="308" y="153"/>
                    <a:pt x="308" y="153"/>
                    <a:pt x="308" y="153"/>
                  </a:cubicBezTo>
                  <a:cubicBezTo>
                    <a:pt x="309" y="153"/>
                    <a:pt x="309" y="153"/>
                    <a:pt x="309" y="153"/>
                  </a:cubicBezTo>
                  <a:cubicBezTo>
                    <a:pt x="309" y="153"/>
                    <a:pt x="309" y="153"/>
                    <a:pt x="309" y="153"/>
                  </a:cubicBezTo>
                  <a:cubicBezTo>
                    <a:pt x="310" y="154"/>
                    <a:pt x="310" y="154"/>
                    <a:pt x="310" y="154"/>
                  </a:cubicBezTo>
                  <a:cubicBezTo>
                    <a:pt x="310" y="154"/>
                    <a:pt x="310" y="154"/>
                    <a:pt x="310" y="154"/>
                  </a:cubicBezTo>
                  <a:cubicBezTo>
                    <a:pt x="311" y="155"/>
                    <a:pt x="311" y="155"/>
                    <a:pt x="311" y="155"/>
                  </a:cubicBezTo>
                  <a:cubicBezTo>
                    <a:pt x="311" y="156"/>
                    <a:pt x="311" y="156"/>
                    <a:pt x="311" y="156"/>
                  </a:cubicBezTo>
                  <a:cubicBezTo>
                    <a:pt x="310" y="156"/>
                    <a:pt x="310" y="156"/>
                    <a:pt x="310" y="156"/>
                  </a:cubicBezTo>
                  <a:cubicBezTo>
                    <a:pt x="310" y="156"/>
                    <a:pt x="310" y="156"/>
                    <a:pt x="310" y="156"/>
                  </a:cubicBezTo>
                  <a:cubicBezTo>
                    <a:pt x="309" y="155"/>
                    <a:pt x="309" y="155"/>
                    <a:pt x="309" y="155"/>
                  </a:cubicBezTo>
                  <a:cubicBezTo>
                    <a:pt x="309" y="155"/>
                    <a:pt x="309" y="155"/>
                    <a:pt x="309" y="155"/>
                  </a:cubicBezTo>
                  <a:cubicBezTo>
                    <a:pt x="309" y="156"/>
                    <a:pt x="309" y="156"/>
                    <a:pt x="309" y="156"/>
                  </a:cubicBezTo>
                  <a:cubicBezTo>
                    <a:pt x="308" y="156"/>
                    <a:pt x="308" y="156"/>
                    <a:pt x="308" y="156"/>
                  </a:cubicBezTo>
                  <a:cubicBezTo>
                    <a:pt x="308" y="155"/>
                    <a:pt x="308" y="155"/>
                    <a:pt x="308" y="155"/>
                  </a:cubicBezTo>
                  <a:cubicBezTo>
                    <a:pt x="308" y="155"/>
                    <a:pt x="308" y="155"/>
                    <a:pt x="308" y="155"/>
                  </a:cubicBezTo>
                  <a:cubicBezTo>
                    <a:pt x="307" y="155"/>
                    <a:pt x="307" y="155"/>
                    <a:pt x="307" y="155"/>
                  </a:cubicBezTo>
                  <a:cubicBezTo>
                    <a:pt x="306" y="154"/>
                    <a:pt x="306" y="154"/>
                    <a:pt x="306" y="154"/>
                  </a:cubicBezTo>
                  <a:cubicBezTo>
                    <a:pt x="306" y="154"/>
                    <a:pt x="306" y="154"/>
                    <a:pt x="306" y="154"/>
                  </a:cubicBezTo>
                  <a:cubicBezTo>
                    <a:pt x="305" y="154"/>
                    <a:pt x="305" y="154"/>
                    <a:pt x="305" y="154"/>
                  </a:cubicBezTo>
                  <a:cubicBezTo>
                    <a:pt x="304" y="154"/>
                    <a:pt x="304" y="154"/>
                    <a:pt x="304" y="154"/>
                  </a:cubicBezTo>
                  <a:cubicBezTo>
                    <a:pt x="304" y="154"/>
                    <a:pt x="304" y="154"/>
                    <a:pt x="304" y="154"/>
                  </a:cubicBezTo>
                  <a:cubicBezTo>
                    <a:pt x="304" y="154"/>
                    <a:pt x="304" y="154"/>
                    <a:pt x="304" y="154"/>
                  </a:cubicBezTo>
                  <a:cubicBezTo>
                    <a:pt x="305" y="154"/>
                    <a:pt x="305" y="154"/>
                    <a:pt x="305" y="154"/>
                  </a:cubicBezTo>
                  <a:cubicBezTo>
                    <a:pt x="305" y="155"/>
                    <a:pt x="305" y="155"/>
                    <a:pt x="305" y="155"/>
                  </a:cubicBezTo>
                  <a:cubicBezTo>
                    <a:pt x="305" y="155"/>
                    <a:pt x="305" y="155"/>
                    <a:pt x="305" y="155"/>
                  </a:cubicBezTo>
                  <a:cubicBezTo>
                    <a:pt x="304" y="155"/>
                    <a:pt x="304" y="155"/>
                    <a:pt x="304" y="155"/>
                  </a:cubicBezTo>
                  <a:cubicBezTo>
                    <a:pt x="304" y="155"/>
                    <a:pt x="304" y="155"/>
                    <a:pt x="304" y="155"/>
                  </a:cubicBezTo>
                  <a:cubicBezTo>
                    <a:pt x="303" y="155"/>
                    <a:pt x="303" y="155"/>
                    <a:pt x="303" y="155"/>
                  </a:cubicBezTo>
                  <a:cubicBezTo>
                    <a:pt x="302" y="156"/>
                    <a:pt x="302" y="156"/>
                    <a:pt x="302" y="156"/>
                  </a:cubicBezTo>
                  <a:cubicBezTo>
                    <a:pt x="302" y="156"/>
                    <a:pt x="302" y="156"/>
                    <a:pt x="302" y="156"/>
                  </a:cubicBezTo>
                  <a:cubicBezTo>
                    <a:pt x="303" y="156"/>
                    <a:pt x="303" y="156"/>
                    <a:pt x="303" y="156"/>
                  </a:cubicBezTo>
                  <a:cubicBezTo>
                    <a:pt x="303" y="156"/>
                    <a:pt x="303" y="156"/>
                    <a:pt x="303" y="156"/>
                  </a:cubicBezTo>
                  <a:cubicBezTo>
                    <a:pt x="304" y="156"/>
                    <a:pt x="304" y="156"/>
                    <a:pt x="304" y="156"/>
                  </a:cubicBezTo>
                  <a:cubicBezTo>
                    <a:pt x="304" y="155"/>
                    <a:pt x="304" y="155"/>
                    <a:pt x="304" y="155"/>
                  </a:cubicBezTo>
                  <a:cubicBezTo>
                    <a:pt x="305" y="155"/>
                    <a:pt x="305" y="155"/>
                    <a:pt x="305" y="155"/>
                  </a:cubicBezTo>
                  <a:cubicBezTo>
                    <a:pt x="306" y="156"/>
                    <a:pt x="306" y="156"/>
                    <a:pt x="306" y="156"/>
                  </a:cubicBezTo>
                  <a:cubicBezTo>
                    <a:pt x="306" y="156"/>
                    <a:pt x="306" y="156"/>
                    <a:pt x="306" y="156"/>
                  </a:cubicBezTo>
                  <a:cubicBezTo>
                    <a:pt x="306" y="156"/>
                    <a:pt x="306" y="156"/>
                    <a:pt x="306" y="156"/>
                  </a:cubicBezTo>
                  <a:cubicBezTo>
                    <a:pt x="306" y="157"/>
                    <a:pt x="306" y="157"/>
                    <a:pt x="306" y="157"/>
                  </a:cubicBezTo>
                  <a:cubicBezTo>
                    <a:pt x="306" y="157"/>
                    <a:pt x="306" y="157"/>
                    <a:pt x="306" y="157"/>
                  </a:cubicBezTo>
                  <a:cubicBezTo>
                    <a:pt x="305" y="157"/>
                    <a:pt x="305" y="157"/>
                    <a:pt x="305" y="157"/>
                  </a:cubicBezTo>
                  <a:cubicBezTo>
                    <a:pt x="305" y="157"/>
                    <a:pt x="305" y="157"/>
                    <a:pt x="305" y="157"/>
                  </a:cubicBezTo>
                  <a:cubicBezTo>
                    <a:pt x="304" y="157"/>
                    <a:pt x="304" y="157"/>
                    <a:pt x="304" y="157"/>
                  </a:cubicBezTo>
                  <a:cubicBezTo>
                    <a:pt x="304" y="156"/>
                    <a:pt x="304" y="156"/>
                    <a:pt x="304" y="156"/>
                  </a:cubicBezTo>
                  <a:cubicBezTo>
                    <a:pt x="304" y="157"/>
                    <a:pt x="304" y="157"/>
                    <a:pt x="304" y="157"/>
                  </a:cubicBezTo>
                  <a:cubicBezTo>
                    <a:pt x="304" y="157"/>
                    <a:pt x="304" y="157"/>
                    <a:pt x="304" y="157"/>
                  </a:cubicBezTo>
                  <a:cubicBezTo>
                    <a:pt x="304" y="157"/>
                    <a:pt x="304" y="157"/>
                    <a:pt x="304" y="157"/>
                  </a:cubicBezTo>
                  <a:cubicBezTo>
                    <a:pt x="305" y="157"/>
                    <a:pt x="305" y="157"/>
                    <a:pt x="305" y="157"/>
                  </a:cubicBezTo>
                  <a:cubicBezTo>
                    <a:pt x="305" y="158"/>
                    <a:pt x="305" y="158"/>
                    <a:pt x="305" y="158"/>
                  </a:cubicBezTo>
                  <a:cubicBezTo>
                    <a:pt x="305" y="158"/>
                    <a:pt x="305" y="158"/>
                    <a:pt x="305" y="158"/>
                  </a:cubicBezTo>
                  <a:cubicBezTo>
                    <a:pt x="305" y="159"/>
                    <a:pt x="305" y="159"/>
                    <a:pt x="305" y="159"/>
                  </a:cubicBezTo>
                  <a:cubicBezTo>
                    <a:pt x="305" y="159"/>
                    <a:pt x="305" y="159"/>
                    <a:pt x="305" y="159"/>
                  </a:cubicBezTo>
                  <a:cubicBezTo>
                    <a:pt x="303" y="158"/>
                    <a:pt x="303" y="158"/>
                    <a:pt x="303" y="158"/>
                  </a:cubicBezTo>
                  <a:cubicBezTo>
                    <a:pt x="302" y="158"/>
                    <a:pt x="302" y="158"/>
                    <a:pt x="302" y="158"/>
                  </a:cubicBezTo>
                  <a:cubicBezTo>
                    <a:pt x="301" y="158"/>
                    <a:pt x="301" y="158"/>
                    <a:pt x="301" y="158"/>
                  </a:cubicBezTo>
                  <a:cubicBezTo>
                    <a:pt x="300" y="158"/>
                    <a:pt x="300" y="158"/>
                    <a:pt x="300" y="158"/>
                  </a:cubicBezTo>
                  <a:cubicBezTo>
                    <a:pt x="300" y="158"/>
                    <a:pt x="300" y="158"/>
                    <a:pt x="300" y="158"/>
                  </a:cubicBezTo>
                  <a:cubicBezTo>
                    <a:pt x="301" y="158"/>
                    <a:pt x="301" y="158"/>
                    <a:pt x="301" y="158"/>
                  </a:cubicBezTo>
                  <a:cubicBezTo>
                    <a:pt x="303" y="159"/>
                    <a:pt x="303" y="159"/>
                    <a:pt x="303" y="159"/>
                  </a:cubicBezTo>
                  <a:cubicBezTo>
                    <a:pt x="303" y="160"/>
                    <a:pt x="303" y="160"/>
                    <a:pt x="303" y="160"/>
                  </a:cubicBezTo>
                  <a:cubicBezTo>
                    <a:pt x="303" y="160"/>
                    <a:pt x="303" y="160"/>
                    <a:pt x="303" y="160"/>
                  </a:cubicBezTo>
                  <a:cubicBezTo>
                    <a:pt x="302" y="159"/>
                    <a:pt x="302" y="159"/>
                    <a:pt x="302" y="159"/>
                  </a:cubicBezTo>
                  <a:cubicBezTo>
                    <a:pt x="301" y="159"/>
                    <a:pt x="301" y="159"/>
                    <a:pt x="301" y="159"/>
                  </a:cubicBezTo>
                  <a:cubicBezTo>
                    <a:pt x="301" y="160"/>
                    <a:pt x="301" y="160"/>
                    <a:pt x="301" y="160"/>
                  </a:cubicBezTo>
                  <a:cubicBezTo>
                    <a:pt x="301" y="160"/>
                    <a:pt x="301" y="160"/>
                    <a:pt x="301" y="160"/>
                  </a:cubicBezTo>
                  <a:cubicBezTo>
                    <a:pt x="302" y="160"/>
                    <a:pt x="302" y="160"/>
                    <a:pt x="302" y="160"/>
                  </a:cubicBezTo>
                  <a:cubicBezTo>
                    <a:pt x="302" y="160"/>
                    <a:pt x="302" y="160"/>
                    <a:pt x="302" y="160"/>
                  </a:cubicBezTo>
                  <a:cubicBezTo>
                    <a:pt x="303" y="160"/>
                    <a:pt x="303" y="160"/>
                    <a:pt x="303" y="160"/>
                  </a:cubicBezTo>
                  <a:cubicBezTo>
                    <a:pt x="303" y="160"/>
                    <a:pt x="303" y="160"/>
                    <a:pt x="303" y="160"/>
                  </a:cubicBezTo>
                  <a:cubicBezTo>
                    <a:pt x="303" y="161"/>
                    <a:pt x="303" y="161"/>
                    <a:pt x="303" y="161"/>
                  </a:cubicBezTo>
                  <a:cubicBezTo>
                    <a:pt x="303" y="161"/>
                    <a:pt x="303" y="161"/>
                    <a:pt x="303"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2"/>
                    <a:pt x="304" y="162"/>
                    <a:pt x="304" y="162"/>
                  </a:cubicBezTo>
                  <a:cubicBezTo>
                    <a:pt x="305" y="162"/>
                    <a:pt x="305" y="162"/>
                    <a:pt x="305" y="162"/>
                  </a:cubicBezTo>
                  <a:cubicBezTo>
                    <a:pt x="305" y="161"/>
                    <a:pt x="305" y="161"/>
                    <a:pt x="305" y="161"/>
                  </a:cubicBezTo>
                  <a:cubicBezTo>
                    <a:pt x="305" y="161"/>
                    <a:pt x="305" y="161"/>
                    <a:pt x="305" y="161"/>
                  </a:cubicBezTo>
                  <a:cubicBezTo>
                    <a:pt x="306" y="161"/>
                    <a:pt x="306" y="161"/>
                    <a:pt x="306" y="161"/>
                  </a:cubicBezTo>
                  <a:cubicBezTo>
                    <a:pt x="307" y="161"/>
                    <a:pt x="307" y="161"/>
                    <a:pt x="307" y="161"/>
                  </a:cubicBezTo>
                  <a:cubicBezTo>
                    <a:pt x="308" y="161"/>
                    <a:pt x="308" y="161"/>
                    <a:pt x="308" y="161"/>
                  </a:cubicBezTo>
                  <a:cubicBezTo>
                    <a:pt x="307" y="162"/>
                    <a:pt x="307" y="162"/>
                    <a:pt x="307" y="162"/>
                  </a:cubicBezTo>
                  <a:cubicBezTo>
                    <a:pt x="307" y="162"/>
                    <a:pt x="307" y="162"/>
                    <a:pt x="307" y="162"/>
                  </a:cubicBezTo>
                  <a:cubicBezTo>
                    <a:pt x="306" y="162"/>
                    <a:pt x="306" y="162"/>
                    <a:pt x="306" y="162"/>
                  </a:cubicBezTo>
                  <a:cubicBezTo>
                    <a:pt x="306" y="162"/>
                    <a:pt x="306" y="162"/>
                    <a:pt x="306" y="162"/>
                  </a:cubicBezTo>
                  <a:cubicBezTo>
                    <a:pt x="305" y="162"/>
                    <a:pt x="305" y="162"/>
                    <a:pt x="305" y="162"/>
                  </a:cubicBezTo>
                  <a:cubicBezTo>
                    <a:pt x="304" y="163"/>
                    <a:pt x="304" y="163"/>
                    <a:pt x="304" y="163"/>
                  </a:cubicBezTo>
                  <a:cubicBezTo>
                    <a:pt x="304" y="163"/>
                    <a:pt x="304" y="163"/>
                    <a:pt x="304" y="163"/>
                  </a:cubicBezTo>
                  <a:cubicBezTo>
                    <a:pt x="304" y="163"/>
                    <a:pt x="304" y="163"/>
                    <a:pt x="304" y="163"/>
                  </a:cubicBezTo>
                  <a:cubicBezTo>
                    <a:pt x="305" y="163"/>
                    <a:pt x="305" y="163"/>
                    <a:pt x="305" y="163"/>
                  </a:cubicBezTo>
                  <a:cubicBezTo>
                    <a:pt x="306" y="163"/>
                    <a:pt x="306" y="163"/>
                    <a:pt x="306" y="163"/>
                  </a:cubicBezTo>
                  <a:cubicBezTo>
                    <a:pt x="305" y="163"/>
                    <a:pt x="305" y="163"/>
                    <a:pt x="305" y="163"/>
                  </a:cubicBezTo>
                  <a:cubicBezTo>
                    <a:pt x="305" y="163"/>
                    <a:pt x="305" y="163"/>
                    <a:pt x="305" y="163"/>
                  </a:cubicBezTo>
                  <a:cubicBezTo>
                    <a:pt x="305" y="163"/>
                    <a:pt x="305" y="163"/>
                    <a:pt x="305" y="163"/>
                  </a:cubicBezTo>
                  <a:cubicBezTo>
                    <a:pt x="307" y="163"/>
                    <a:pt x="307" y="163"/>
                    <a:pt x="307" y="163"/>
                  </a:cubicBezTo>
                  <a:cubicBezTo>
                    <a:pt x="307" y="164"/>
                    <a:pt x="307" y="164"/>
                    <a:pt x="307" y="164"/>
                  </a:cubicBezTo>
                  <a:cubicBezTo>
                    <a:pt x="307" y="164"/>
                    <a:pt x="307" y="164"/>
                    <a:pt x="307" y="164"/>
                  </a:cubicBezTo>
                  <a:cubicBezTo>
                    <a:pt x="307" y="164"/>
                    <a:pt x="307" y="164"/>
                    <a:pt x="307" y="164"/>
                  </a:cubicBezTo>
                  <a:cubicBezTo>
                    <a:pt x="308" y="165"/>
                    <a:pt x="308" y="165"/>
                    <a:pt x="308" y="165"/>
                  </a:cubicBezTo>
                  <a:cubicBezTo>
                    <a:pt x="308" y="165"/>
                    <a:pt x="308" y="165"/>
                    <a:pt x="308" y="165"/>
                  </a:cubicBezTo>
                  <a:cubicBezTo>
                    <a:pt x="307" y="166"/>
                    <a:pt x="307" y="166"/>
                    <a:pt x="307" y="166"/>
                  </a:cubicBezTo>
                  <a:cubicBezTo>
                    <a:pt x="307" y="166"/>
                    <a:pt x="307" y="166"/>
                    <a:pt x="307" y="166"/>
                  </a:cubicBezTo>
                  <a:cubicBezTo>
                    <a:pt x="308" y="166"/>
                    <a:pt x="308" y="166"/>
                    <a:pt x="308" y="166"/>
                  </a:cubicBezTo>
                  <a:cubicBezTo>
                    <a:pt x="308" y="166"/>
                    <a:pt x="308" y="166"/>
                    <a:pt x="308" y="166"/>
                  </a:cubicBezTo>
                  <a:cubicBezTo>
                    <a:pt x="308" y="165"/>
                    <a:pt x="308" y="165"/>
                    <a:pt x="308" y="165"/>
                  </a:cubicBezTo>
                  <a:cubicBezTo>
                    <a:pt x="309" y="165"/>
                    <a:pt x="309" y="165"/>
                    <a:pt x="309" y="165"/>
                  </a:cubicBezTo>
                  <a:cubicBezTo>
                    <a:pt x="309" y="166"/>
                    <a:pt x="309" y="166"/>
                    <a:pt x="309" y="166"/>
                  </a:cubicBezTo>
                  <a:cubicBezTo>
                    <a:pt x="309" y="166"/>
                    <a:pt x="309" y="166"/>
                    <a:pt x="309" y="166"/>
                  </a:cubicBezTo>
                  <a:cubicBezTo>
                    <a:pt x="308" y="167"/>
                    <a:pt x="308" y="167"/>
                    <a:pt x="308" y="167"/>
                  </a:cubicBezTo>
                  <a:cubicBezTo>
                    <a:pt x="307" y="168"/>
                    <a:pt x="307" y="168"/>
                    <a:pt x="307" y="168"/>
                  </a:cubicBezTo>
                  <a:cubicBezTo>
                    <a:pt x="307" y="169"/>
                    <a:pt x="307" y="169"/>
                    <a:pt x="307" y="169"/>
                  </a:cubicBezTo>
                  <a:cubicBezTo>
                    <a:pt x="308" y="168"/>
                    <a:pt x="308" y="168"/>
                    <a:pt x="308" y="168"/>
                  </a:cubicBezTo>
                  <a:cubicBezTo>
                    <a:pt x="308" y="167"/>
                    <a:pt x="308" y="167"/>
                    <a:pt x="308" y="167"/>
                  </a:cubicBezTo>
                  <a:cubicBezTo>
                    <a:pt x="308" y="167"/>
                    <a:pt x="308" y="167"/>
                    <a:pt x="308" y="167"/>
                  </a:cubicBezTo>
                  <a:cubicBezTo>
                    <a:pt x="309" y="166"/>
                    <a:pt x="309" y="166"/>
                    <a:pt x="309" y="166"/>
                  </a:cubicBezTo>
                  <a:cubicBezTo>
                    <a:pt x="310" y="166"/>
                    <a:pt x="310" y="166"/>
                    <a:pt x="310" y="166"/>
                  </a:cubicBezTo>
                  <a:cubicBezTo>
                    <a:pt x="310" y="166"/>
                    <a:pt x="310" y="166"/>
                    <a:pt x="310" y="166"/>
                  </a:cubicBezTo>
                  <a:cubicBezTo>
                    <a:pt x="310" y="165"/>
                    <a:pt x="310" y="165"/>
                    <a:pt x="310" y="165"/>
                  </a:cubicBezTo>
                  <a:cubicBezTo>
                    <a:pt x="311" y="165"/>
                    <a:pt x="311" y="165"/>
                    <a:pt x="311" y="165"/>
                  </a:cubicBezTo>
                  <a:cubicBezTo>
                    <a:pt x="311" y="165"/>
                    <a:pt x="311" y="165"/>
                    <a:pt x="311" y="165"/>
                  </a:cubicBezTo>
                  <a:cubicBezTo>
                    <a:pt x="311" y="166"/>
                    <a:pt x="311" y="166"/>
                    <a:pt x="311" y="166"/>
                  </a:cubicBezTo>
                  <a:cubicBezTo>
                    <a:pt x="310" y="167"/>
                    <a:pt x="310" y="167"/>
                    <a:pt x="310" y="167"/>
                  </a:cubicBezTo>
                  <a:cubicBezTo>
                    <a:pt x="309" y="167"/>
                    <a:pt x="309" y="167"/>
                    <a:pt x="309" y="167"/>
                  </a:cubicBezTo>
                  <a:cubicBezTo>
                    <a:pt x="309" y="168"/>
                    <a:pt x="309" y="168"/>
                    <a:pt x="309" y="168"/>
                  </a:cubicBezTo>
                  <a:cubicBezTo>
                    <a:pt x="309" y="169"/>
                    <a:pt x="309" y="169"/>
                    <a:pt x="309" y="169"/>
                  </a:cubicBezTo>
                  <a:cubicBezTo>
                    <a:pt x="310" y="168"/>
                    <a:pt x="310" y="168"/>
                    <a:pt x="310" y="168"/>
                  </a:cubicBezTo>
                  <a:cubicBezTo>
                    <a:pt x="310" y="168"/>
                    <a:pt x="310" y="168"/>
                    <a:pt x="310" y="168"/>
                  </a:cubicBezTo>
                  <a:cubicBezTo>
                    <a:pt x="310" y="167"/>
                    <a:pt x="310" y="167"/>
                    <a:pt x="310" y="167"/>
                  </a:cubicBezTo>
                  <a:cubicBezTo>
                    <a:pt x="310" y="167"/>
                    <a:pt x="310" y="167"/>
                    <a:pt x="310" y="167"/>
                  </a:cubicBezTo>
                  <a:cubicBezTo>
                    <a:pt x="311" y="166"/>
                    <a:pt x="311" y="166"/>
                    <a:pt x="311" y="166"/>
                  </a:cubicBezTo>
                  <a:cubicBezTo>
                    <a:pt x="312" y="166"/>
                    <a:pt x="312" y="166"/>
                    <a:pt x="312" y="166"/>
                  </a:cubicBezTo>
                  <a:cubicBezTo>
                    <a:pt x="313" y="165"/>
                    <a:pt x="313" y="165"/>
                    <a:pt x="313" y="165"/>
                  </a:cubicBezTo>
                  <a:cubicBezTo>
                    <a:pt x="313" y="165"/>
                    <a:pt x="313" y="165"/>
                    <a:pt x="313" y="165"/>
                  </a:cubicBezTo>
                  <a:cubicBezTo>
                    <a:pt x="313" y="166"/>
                    <a:pt x="313" y="166"/>
                    <a:pt x="313" y="166"/>
                  </a:cubicBezTo>
                  <a:cubicBezTo>
                    <a:pt x="312" y="167"/>
                    <a:pt x="312" y="167"/>
                    <a:pt x="312" y="167"/>
                  </a:cubicBezTo>
                  <a:cubicBezTo>
                    <a:pt x="311" y="167"/>
                    <a:pt x="311" y="167"/>
                    <a:pt x="311" y="167"/>
                  </a:cubicBezTo>
                  <a:cubicBezTo>
                    <a:pt x="311" y="167"/>
                    <a:pt x="311" y="167"/>
                    <a:pt x="311" y="167"/>
                  </a:cubicBezTo>
                  <a:cubicBezTo>
                    <a:pt x="311" y="168"/>
                    <a:pt x="311" y="168"/>
                    <a:pt x="311" y="168"/>
                  </a:cubicBezTo>
                  <a:cubicBezTo>
                    <a:pt x="311" y="168"/>
                    <a:pt x="311" y="168"/>
                    <a:pt x="311" y="168"/>
                  </a:cubicBezTo>
                  <a:cubicBezTo>
                    <a:pt x="311" y="168"/>
                    <a:pt x="311" y="168"/>
                    <a:pt x="311" y="168"/>
                  </a:cubicBezTo>
                  <a:cubicBezTo>
                    <a:pt x="312" y="168"/>
                    <a:pt x="312" y="168"/>
                    <a:pt x="312" y="168"/>
                  </a:cubicBezTo>
                  <a:cubicBezTo>
                    <a:pt x="312" y="168"/>
                    <a:pt x="312" y="168"/>
                    <a:pt x="312" y="168"/>
                  </a:cubicBezTo>
                  <a:cubicBezTo>
                    <a:pt x="313" y="168"/>
                    <a:pt x="313" y="168"/>
                    <a:pt x="313" y="168"/>
                  </a:cubicBezTo>
                  <a:cubicBezTo>
                    <a:pt x="314" y="168"/>
                    <a:pt x="314" y="168"/>
                    <a:pt x="314" y="168"/>
                  </a:cubicBezTo>
                  <a:cubicBezTo>
                    <a:pt x="314" y="169"/>
                    <a:pt x="314" y="169"/>
                    <a:pt x="314" y="169"/>
                  </a:cubicBezTo>
                  <a:cubicBezTo>
                    <a:pt x="314" y="169"/>
                    <a:pt x="314" y="169"/>
                    <a:pt x="314" y="169"/>
                  </a:cubicBezTo>
                  <a:cubicBezTo>
                    <a:pt x="313" y="170"/>
                    <a:pt x="313" y="170"/>
                    <a:pt x="313" y="170"/>
                  </a:cubicBezTo>
                  <a:cubicBezTo>
                    <a:pt x="313" y="170"/>
                    <a:pt x="313" y="170"/>
                    <a:pt x="313" y="170"/>
                  </a:cubicBezTo>
                  <a:cubicBezTo>
                    <a:pt x="314" y="170"/>
                    <a:pt x="314" y="170"/>
                    <a:pt x="314" y="170"/>
                  </a:cubicBezTo>
                  <a:cubicBezTo>
                    <a:pt x="314" y="171"/>
                    <a:pt x="314" y="171"/>
                    <a:pt x="314" y="171"/>
                  </a:cubicBezTo>
                  <a:cubicBezTo>
                    <a:pt x="313" y="171"/>
                    <a:pt x="313" y="171"/>
                    <a:pt x="313" y="171"/>
                  </a:cubicBezTo>
                  <a:cubicBezTo>
                    <a:pt x="313" y="171"/>
                    <a:pt x="313" y="171"/>
                    <a:pt x="313" y="171"/>
                  </a:cubicBezTo>
                  <a:cubicBezTo>
                    <a:pt x="313" y="171"/>
                    <a:pt x="313" y="171"/>
                    <a:pt x="313" y="171"/>
                  </a:cubicBezTo>
                  <a:cubicBezTo>
                    <a:pt x="314" y="171"/>
                    <a:pt x="314" y="171"/>
                    <a:pt x="314" y="171"/>
                  </a:cubicBezTo>
                  <a:cubicBezTo>
                    <a:pt x="312" y="172"/>
                    <a:pt x="312" y="172"/>
                    <a:pt x="312" y="172"/>
                  </a:cubicBezTo>
                  <a:cubicBezTo>
                    <a:pt x="312" y="172"/>
                    <a:pt x="312" y="172"/>
                    <a:pt x="312" y="172"/>
                  </a:cubicBezTo>
                  <a:cubicBezTo>
                    <a:pt x="312" y="172"/>
                    <a:pt x="312" y="172"/>
                    <a:pt x="312" y="172"/>
                  </a:cubicBezTo>
                  <a:cubicBezTo>
                    <a:pt x="313" y="172"/>
                    <a:pt x="313" y="172"/>
                    <a:pt x="313" y="172"/>
                  </a:cubicBezTo>
                  <a:cubicBezTo>
                    <a:pt x="314" y="172"/>
                    <a:pt x="314" y="172"/>
                    <a:pt x="314" y="172"/>
                  </a:cubicBezTo>
                  <a:cubicBezTo>
                    <a:pt x="314" y="172"/>
                    <a:pt x="314" y="172"/>
                    <a:pt x="314" y="172"/>
                  </a:cubicBezTo>
                  <a:cubicBezTo>
                    <a:pt x="315" y="172"/>
                    <a:pt x="315" y="172"/>
                    <a:pt x="315" y="172"/>
                  </a:cubicBezTo>
                  <a:cubicBezTo>
                    <a:pt x="315" y="172"/>
                    <a:pt x="315" y="172"/>
                    <a:pt x="315" y="172"/>
                  </a:cubicBezTo>
                  <a:cubicBezTo>
                    <a:pt x="315" y="173"/>
                    <a:pt x="315" y="173"/>
                    <a:pt x="315" y="173"/>
                  </a:cubicBezTo>
                  <a:cubicBezTo>
                    <a:pt x="314" y="173"/>
                    <a:pt x="314" y="173"/>
                    <a:pt x="314" y="173"/>
                  </a:cubicBezTo>
                  <a:cubicBezTo>
                    <a:pt x="315" y="173"/>
                    <a:pt x="315" y="173"/>
                    <a:pt x="315" y="173"/>
                  </a:cubicBezTo>
                  <a:cubicBezTo>
                    <a:pt x="316" y="172"/>
                    <a:pt x="316" y="172"/>
                    <a:pt x="316" y="172"/>
                  </a:cubicBezTo>
                  <a:cubicBezTo>
                    <a:pt x="316" y="172"/>
                    <a:pt x="316" y="172"/>
                    <a:pt x="316" y="172"/>
                  </a:cubicBezTo>
                  <a:cubicBezTo>
                    <a:pt x="317" y="171"/>
                    <a:pt x="317" y="171"/>
                    <a:pt x="317" y="171"/>
                  </a:cubicBezTo>
                  <a:cubicBezTo>
                    <a:pt x="318" y="172"/>
                    <a:pt x="318" y="172"/>
                    <a:pt x="318" y="172"/>
                  </a:cubicBezTo>
                  <a:cubicBezTo>
                    <a:pt x="318" y="172"/>
                    <a:pt x="318" y="172"/>
                    <a:pt x="318" y="172"/>
                  </a:cubicBezTo>
                  <a:cubicBezTo>
                    <a:pt x="317" y="172"/>
                    <a:pt x="317" y="172"/>
                    <a:pt x="317" y="172"/>
                  </a:cubicBezTo>
                  <a:cubicBezTo>
                    <a:pt x="317" y="172"/>
                    <a:pt x="317" y="172"/>
                    <a:pt x="317" y="172"/>
                  </a:cubicBezTo>
                  <a:cubicBezTo>
                    <a:pt x="316" y="173"/>
                    <a:pt x="316" y="173"/>
                    <a:pt x="316" y="173"/>
                  </a:cubicBezTo>
                  <a:cubicBezTo>
                    <a:pt x="316" y="174"/>
                    <a:pt x="316" y="174"/>
                    <a:pt x="316" y="174"/>
                  </a:cubicBezTo>
                  <a:cubicBezTo>
                    <a:pt x="315" y="174"/>
                    <a:pt x="315" y="174"/>
                    <a:pt x="315" y="174"/>
                  </a:cubicBezTo>
                  <a:cubicBezTo>
                    <a:pt x="315" y="175"/>
                    <a:pt x="315" y="175"/>
                    <a:pt x="315" y="175"/>
                  </a:cubicBezTo>
                  <a:cubicBezTo>
                    <a:pt x="315" y="175"/>
                    <a:pt x="315" y="175"/>
                    <a:pt x="315" y="175"/>
                  </a:cubicBezTo>
                  <a:cubicBezTo>
                    <a:pt x="315" y="175"/>
                    <a:pt x="315" y="175"/>
                    <a:pt x="315" y="175"/>
                  </a:cubicBezTo>
                  <a:cubicBezTo>
                    <a:pt x="316" y="175"/>
                    <a:pt x="316" y="175"/>
                    <a:pt x="316" y="175"/>
                  </a:cubicBezTo>
                  <a:cubicBezTo>
                    <a:pt x="316" y="175"/>
                    <a:pt x="316" y="175"/>
                    <a:pt x="316" y="175"/>
                  </a:cubicBezTo>
                  <a:cubicBezTo>
                    <a:pt x="317" y="174"/>
                    <a:pt x="317" y="174"/>
                    <a:pt x="317" y="174"/>
                  </a:cubicBezTo>
                  <a:cubicBezTo>
                    <a:pt x="317" y="173"/>
                    <a:pt x="317" y="173"/>
                    <a:pt x="317" y="173"/>
                  </a:cubicBezTo>
                  <a:cubicBezTo>
                    <a:pt x="317" y="174"/>
                    <a:pt x="317" y="174"/>
                    <a:pt x="317" y="174"/>
                  </a:cubicBezTo>
                  <a:cubicBezTo>
                    <a:pt x="317" y="175"/>
                    <a:pt x="317" y="175"/>
                    <a:pt x="317" y="175"/>
                  </a:cubicBezTo>
                  <a:cubicBezTo>
                    <a:pt x="317" y="176"/>
                    <a:pt x="317" y="176"/>
                    <a:pt x="317" y="176"/>
                  </a:cubicBezTo>
                  <a:cubicBezTo>
                    <a:pt x="316" y="176"/>
                    <a:pt x="316" y="176"/>
                    <a:pt x="316" y="176"/>
                  </a:cubicBezTo>
                  <a:cubicBezTo>
                    <a:pt x="317" y="176"/>
                    <a:pt x="317" y="176"/>
                    <a:pt x="317" y="176"/>
                  </a:cubicBezTo>
                  <a:cubicBezTo>
                    <a:pt x="317" y="175"/>
                    <a:pt x="317" y="175"/>
                    <a:pt x="317" y="175"/>
                  </a:cubicBezTo>
                  <a:cubicBezTo>
                    <a:pt x="317" y="174"/>
                    <a:pt x="317" y="174"/>
                    <a:pt x="317" y="174"/>
                  </a:cubicBezTo>
                  <a:cubicBezTo>
                    <a:pt x="318" y="174"/>
                    <a:pt x="318" y="174"/>
                    <a:pt x="318" y="174"/>
                  </a:cubicBezTo>
                  <a:cubicBezTo>
                    <a:pt x="318" y="174"/>
                    <a:pt x="318" y="174"/>
                    <a:pt x="318" y="174"/>
                  </a:cubicBezTo>
                  <a:cubicBezTo>
                    <a:pt x="318" y="175"/>
                    <a:pt x="318" y="175"/>
                    <a:pt x="318" y="175"/>
                  </a:cubicBezTo>
                  <a:cubicBezTo>
                    <a:pt x="319" y="176"/>
                    <a:pt x="319" y="176"/>
                    <a:pt x="319" y="176"/>
                  </a:cubicBezTo>
                  <a:cubicBezTo>
                    <a:pt x="319" y="176"/>
                    <a:pt x="319" y="176"/>
                    <a:pt x="319" y="176"/>
                  </a:cubicBezTo>
                  <a:cubicBezTo>
                    <a:pt x="319" y="175"/>
                    <a:pt x="319" y="175"/>
                    <a:pt x="319" y="175"/>
                  </a:cubicBezTo>
                  <a:cubicBezTo>
                    <a:pt x="319" y="174"/>
                    <a:pt x="319" y="174"/>
                    <a:pt x="319" y="174"/>
                  </a:cubicBezTo>
                  <a:cubicBezTo>
                    <a:pt x="320" y="174"/>
                    <a:pt x="320" y="174"/>
                    <a:pt x="320" y="174"/>
                  </a:cubicBezTo>
                  <a:cubicBezTo>
                    <a:pt x="320" y="174"/>
                    <a:pt x="320" y="174"/>
                    <a:pt x="320" y="174"/>
                  </a:cubicBezTo>
                  <a:cubicBezTo>
                    <a:pt x="320" y="175"/>
                    <a:pt x="320" y="175"/>
                    <a:pt x="320" y="175"/>
                  </a:cubicBezTo>
                  <a:cubicBezTo>
                    <a:pt x="320" y="175"/>
                    <a:pt x="320" y="175"/>
                    <a:pt x="320" y="175"/>
                  </a:cubicBezTo>
                  <a:cubicBezTo>
                    <a:pt x="321" y="175"/>
                    <a:pt x="321" y="175"/>
                    <a:pt x="321" y="175"/>
                  </a:cubicBezTo>
                  <a:cubicBezTo>
                    <a:pt x="321" y="175"/>
                    <a:pt x="321" y="175"/>
                    <a:pt x="321" y="175"/>
                  </a:cubicBezTo>
                  <a:cubicBezTo>
                    <a:pt x="321" y="176"/>
                    <a:pt x="321" y="176"/>
                    <a:pt x="321" y="176"/>
                  </a:cubicBezTo>
                  <a:cubicBezTo>
                    <a:pt x="322" y="176"/>
                    <a:pt x="322" y="176"/>
                    <a:pt x="322" y="176"/>
                  </a:cubicBezTo>
                  <a:cubicBezTo>
                    <a:pt x="322" y="176"/>
                    <a:pt x="322" y="176"/>
                    <a:pt x="322" y="176"/>
                  </a:cubicBezTo>
                  <a:cubicBezTo>
                    <a:pt x="322" y="177"/>
                    <a:pt x="322" y="177"/>
                    <a:pt x="322" y="177"/>
                  </a:cubicBezTo>
                  <a:cubicBezTo>
                    <a:pt x="323" y="177"/>
                    <a:pt x="323" y="177"/>
                    <a:pt x="323" y="177"/>
                  </a:cubicBezTo>
                  <a:cubicBezTo>
                    <a:pt x="323" y="178"/>
                    <a:pt x="323" y="178"/>
                    <a:pt x="323" y="178"/>
                  </a:cubicBezTo>
                  <a:cubicBezTo>
                    <a:pt x="323" y="178"/>
                    <a:pt x="323" y="178"/>
                    <a:pt x="323" y="178"/>
                  </a:cubicBezTo>
                  <a:cubicBezTo>
                    <a:pt x="322" y="178"/>
                    <a:pt x="322" y="178"/>
                    <a:pt x="322" y="178"/>
                  </a:cubicBezTo>
                  <a:cubicBezTo>
                    <a:pt x="321" y="178"/>
                    <a:pt x="321" y="178"/>
                    <a:pt x="321" y="178"/>
                  </a:cubicBezTo>
                  <a:cubicBezTo>
                    <a:pt x="321" y="178"/>
                    <a:pt x="321" y="178"/>
                    <a:pt x="321" y="178"/>
                  </a:cubicBezTo>
                  <a:cubicBezTo>
                    <a:pt x="321" y="177"/>
                    <a:pt x="321" y="177"/>
                    <a:pt x="321" y="177"/>
                  </a:cubicBezTo>
                  <a:cubicBezTo>
                    <a:pt x="320" y="177"/>
                    <a:pt x="320" y="177"/>
                    <a:pt x="320" y="177"/>
                  </a:cubicBezTo>
                  <a:cubicBezTo>
                    <a:pt x="320" y="177"/>
                    <a:pt x="320" y="177"/>
                    <a:pt x="320" y="177"/>
                  </a:cubicBezTo>
                  <a:cubicBezTo>
                    <a:pt x="320" y="177"/>
                    <a:pt x="320" y="177"/>
                    <a:pt x="320" y="177"/>
                  </a:cubicBezTo>
                  <a:cubicBezTo>
                    <a:pt x="319" y="178"/>
                    <a:pt x="319" y="178"/>
                    <a:pt x="319" y="178"/>
                  </a:cubicBezTo>
                  <a:cubicBezTo>
                    <a:pt x="320" y="177"/>
                    <a:pt x="320" y="177"/>
                    <a:pt x="320" y="177"/>
                  </a:cubicBezTo>
                  <a:cubicBezTo>
                    <a:pt x="320" y="177"/>
                    <a:pt x="320" y="177"/>
                    <a:pt x="320" y="177"/>
                  </a:cubicBezTo>
                  <a:cubicBezTo>
                    <a:pt x="321" y="178"/>
                    <a:pt x="321" y="178"/>
                    <a:pt x="321" y="178"/>
                  </a:cubicBezTo>
                  <a:cubicBezTo>
                    <a:pt x="320" y="178"/>
                    <a:pt x="320" y="178"/>
                    <a:pt x="320" y="178"/>
                  </a:cubicBezTo>
                  <a:cubicBezTo>
                    <a:pt x="321" y="178"/>
                    <a:pt x="321" y="178"/>
                    <a:pt x="321" y="178"/>
                  </a:cubicBezTo>
                  <a:cubicBezTo>
                    <a:pt x="321" y="179"/>
                    <a:pt x="321" y="179"/>
                    <a:pt x="321" y="179"/>
                  </a:cubicBezTo>
                  <a:cubicBezTo>
                    <a:pt x="321" y="179"/>
                    <a:pt x="321" y="179"/>
                    <a:pt x="321" y="179"/>
                  </a:cubicBezTo>
                  <a:cubicBezTo>
                    <a:pt x="320" y="179"/>
                    <a:pt x="320" y="179"/>
                    <a:pt x="320" y="179"/>
                  </a:cubicBezTo>
                  <a:cubicBezTo>
                    <a:pt x="319" y="179"/>
                    <a:pt x="319" y="179"/>
                    <a:pt x="319" y="179"/>
                  </a:cubicBezTo>
                  <a:cubicBezTo>
                    <a:pt x="320" y="179"/>
                    <a:pt x="320" y="179"/>
                    <a:pt x="320" y="179"/>
                  </a:cubicBezTo>
                  <a:cubicBezTo>
                    <a:pt x="321" y="179"/>
                    <a:pt x="321" y="179"/>
                    <a:pt x="321" y="179"/>
                  </a:cubicBezTo>
                  <a:cubicBezTo>
                    <a:pt x="321" y="179"/>
                    <a:pt x="321" y="179"/>
                    <a:pt x="321" y="179"/>
                  </a:cubicBezTo>
                  <a:cubicBezTo>
                    <a:pt x="321" y="179"/>
                    <a:pt x="321" y="179"/>
                    <a:pt x="321" y="179"/>
                  </a:cubicBezTo>
                  <a:cubicBezTo>
                    <a:pt x="321" y="180"/>
                    <a:pt x="321" y="180"/>
                    <a:pt x="321" y="180"/>
                  </a:cubicBezTo>
                  <a:cubicBezTo>
                    <a:pt x="320" y="180"/>
                    <a:pt x="320" y="180"/>
                    <a:pt x="320" y="180"/>
                  </a:cubicBezTo>
                  <a:cubicBezTo>
                    <a:pt x="320" y="180"/>
                    <a:pt x="320" y="180"/>
                    <a:pt x="320" y="180"/>
                  </a:cubicBezTo>
                  <a:cubicBezTo>
                    <a:pt x="319" y="180"/>
                    <a:pt x="319" y="180"/>
                    <a:pt x="319" y="180"/>
                  </a:cubicBezTo>
                  <a:cubicBezTo>
                    <a:pt x="318" y="180"/>
                    <a:pt x="318" y="180"/>
                    <a:pt x="318" y="180"/>
                  </a:cubicBezTo>
                  <a:cubicBezTo>
                    <a:pt x="318" y="179"/>
                    <a:pt x="318" y="179"/>
                    <a:pt x="318" y="179"/>
                  </a:cubicBezTo>
                  <a:cubicBezTo>
                    <a:pt x="318" y="179"/>
                    <a:pt x="318" y="179"/>
                    <a:pt x="318" y="179"/>
                  </a:cubicBezTo>
                  <a:cubicBezTo>
                    <a:pt x="318" y="178"/>
                    <a:pt x="318" y="178"/>
                    <a:pt x="318" y="178"/>
                  </a:cubicBezTo>
                  <a:cubicBezTo>
                    <a:pt x="317" y="178"/>
                    <a:pt x="317" y="178"/>
                    <a:pt x="317" y="178"/>
                  </a:cubicBezTo>
                  <a:cubicBezTo>
                    <a:pt x="317" y="178"/>
                    <a:pt x="317" y="178"/>
                    <a:pt x="317" y="178"/>
                  </a:cubicBezTo>
                  <a:cubicBezTo>
                    <a:pt x="317" y="179"/>
                    <a:pt x="317" y="179"/>
                    <a:pt x="317" y="179"/>
                  </a:cubicBezTo>
                  <a:cubicBezTo>
                    <a:pt x="317" y="179"/>
                    <a:pt x="317" y="179"/>
                    <a:pt x="317" y="179"/>
                  </a:cubicBezTo>
                  <a:cubicBezTo>
                    <a:pt x="318" y="180"/>
                    <a:pt x="318" y="180"/>
                    <a:pt x="318" y="180"/>
                  </a:cubicBezTo>
                  <a:cubicBezTo>
                    <a:pt x="318" y="180"/>
                    <a:pt x="318" y="180"/>
                    <a:pt x="318" y="180"/>
                  </a:cubicBezTo>
                  <a:cubicBezTo>
                    <a:pt x="317" y="180"/>
                    <a:pt x="317" y="180"/>
                    <a:pt x="317" y="180"/>
                  </a:cubicBezTo>
                  <a:cubicBezTo>
                    <a:pt x="316" y="180"/>
                    <a:pt x="316" y="180"/>
                    <a:pt x="316" y="180"/>
                  </a:cubicBezTo>
                  <a:cubicBezTo>
                    <a:pt x="316" y="179"/>
                    <a:pt x="316" y="179"/>
                    <a:pt x="316" y="179"/>
                  </a:cubicBezTo>
                  <a:cubicBezTo>
                    <a:pt x="316" y="180"/>
                    <a:pt x="316" y="180"/>
                    <a:pt x="316" y="180"/>
                  </a:cubicBezTo>
                  <a:cubicBezTo>
                    <a:pt x="316" y="180"/>
                    <a:pt x="316" y="180"/>
                    <a:pt x="316" y="180"/>
                  </a:cubicBezTo>
                  <a:cubicBezTo>
                    <a:pt x="317" y="180"/>
                    <a:pt x="317" y="180"/>
                    <a:pt x="317" y="180"/>
                  </a:cubicBezTo>
                  <a:cubicBezTo>
                    <a:pt x="318" y="181"/>
                    <a:pt x="318" y="181"/>
                    <a:pt x="318" y="181"/>
                  </a:cubicBezTo>
                  <a:cubicBezTo>
                    <a:pt x="318" y="181"/>
                    <a:pt x="318" y="181"/>
                    <a:pt x="318" y="181"/>
                  </a:cubicBezTo>
                  <a:cubicBezTo>
                    <a:pt x="318" y="181"/>
                    <a:pt x="318" y="181"/>
                    <a:pt x="318" y="181"/>
                  </a:cubicBezTo>
                  <a:cubicBezTo>
                    <a:pt x="318" y="182"/>
                    <a:pt x="318" y="182"/>
                    <a:pt x="318" y="182"/>
                  </a:cubicBezTo>
                  <a:cubicBezTo>
                    <a:pt x="317" y="182"/>
                    <a:pt x="317" y="182"/>
                    <a:pt x="317" y="182"/>
                  </a:cubicBezTo>
                  <a:cubicBezTo>
                    <a:pt x="317" y="181"/>
                    <a:pt x="317" y="181"/>
                    <a:pt x="317" y="181"/>
                  </a:cubicBezTo>
                  <a:cubicBezTo>
                    <a:pt x="316" y="181"/>
                    <a:pt x="316" y="181"/>
                    <a:pt x="316" y="181"/>
                  </a:cubicBezTo>
                  <a:cubicBezTo>
                    <a:pt x="315" y="181"/>
                    <a:pt x="315" y="181"/>
                    <a:pt x="315" y="181"/>
                  </a:cubicBezTo>
                  <a:cubicBezTo>
                    <a:pt x="315" y="181"/>
                    <a:pt x="315" y="181"/>
                    <a:pt x="315" y="181"/>
                  </a:cubicBezTo>
                  <a:cubicBezTo>
                    <a:pt x="315" y="181"/>
                    <a:pt x="315" y="181"/>
                    <a:pt x="315" y="181"/>
                  </a:cubicBezTo>
                  <a:cubicBezTo>
                    <a:pt x="316" y="181"/>
                    <a:pt x="316" y="181"/>
                    <a:pt x="316" y="181"/>
                  </a:cubicBezTo>
                  <a:cubicBezTo>
                    <a:pt x="317" y="182"/>
                    <a:pt x="317" y="182"/>
                    <a:pt x="317" y="182"/>
                  </a:cubicBezTo>
                  <a:cubicBezTo>
                    <a:pt x="317" y="183"/>
                    <a:pt x="317" y="183"/>
                    <a:pt x="317" y="183"/>
                  </a:cubicBezTo>
                  <a:cubicBezTo>
                    <a:pt x="316" y="183"/>
                    <a:pt x="316" y="183"/>
                    <a:pt x="316" y="183"/>
                  </a:cubicBezTo>
                  <a:cubicBezTo>
                    <a:pt x="316" y="183"/>
                    <a:pt x="316" y="183"/>
                    <a:pt x="316" y="183"/>
                  </a:cubicBezTo>
                  <a:cubicBezTo>
                    <a:pt x="316" y="183"/>
                    <a:pt x="316" y="183"/>
                    <a:pt x="316" y="183"/>
                  </a:cubicBezTo>
                  <a:cubicBezTo>
                    <a:pt x="315" y="182"/>
                    <a:pt x="315" y="182"/>
                    <a:pt x="315" y="182"/>
                  </a:cubicBezTo>
                  <a:cubicBezTo>
                    <a:pt x="315" y="182"/>
                    <a:pt x="315" y="182"/>
                    <a:pt x="315" y="182"/>
                  </a:cubicBezTo>
                  <a:cubicBezTo>
                    <a:pt x="315" y="182"/>
                    <a:pt x="315" y="182"/>
                    <a:pt x="315" y="182"/>
                  </a:cubicBezTo>
                  <a:cubicBezTo>
                    <a:pt x="315" y="183"/>
                    <a:pt x="315" y="183"/>
                    <a:pt x="315" y="183"/>
                  </a:cubicBezTo>
                  <a:cubicBezTo>
                    <a:pt x="315" y="183"/>
                    <a:pt x="315" y="183"/>
                    <a:pt x="315" y="183"/>
                  </a:cubicBezTo>
                  <a:cubicBezTo>
                    <a:pt x="315" y="184"/>
                    <a:pt x="315" y="184"/>
                    <a:pt x="315" y="184"/>
                  </a:cubicBezTo>
                  <a:cubicBezTo>
                    <a:pt x="315" y="184"/>
                    <a:pt x="315" y="184"/>
                    <a:pt x="315"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3" y="184"/>
                    <a:pt x="313" y="184"/>
                    <a:pt x="313" y="184"/>
                  </a:cubicBezTo>
                  <a:cubicBezTo>
                    <a:pt x="313" y="184"/>
                    <a:pt x="313" y="184"/>
                    <a:pt x="313" y="184"/>
                  </a:cubicBezTo>
                  <a:cubicBezTo>
                    <a:pt x="313" y="184"/>
                    <a:pt x="313" y="184"/>
                    <a:pt x="313" y="184"/>
                  </a:cubicBezTo>
                  <a:cubicBezTo>
                    <a:pt x="313" y="183"/>
                    <a:pt x="313" y="183"/>
                    <a:pt x="313" y="183"/>
                  </a:cubicBezTo>
                  <a:cubicBezTo>
                    <a:pt x="312" y="182"/>
                    <a:pt x="312" y="182"/>
                    <a:pt x="312" y="182"/>
                  </a:cubicBezTo>
                  <a:cubicBezTo>
                    <a:pt x="312" y="182"/>
                    <a:pt x="312" y="182"/>
                    <a:pt x="312" y="182"/>
                  </a:cubicBezTo>
                  <a:cubicBezTo>
                    <a:pt x="312" y="182"/>
                    <a:pt x="312" y="182"/>
                    <a:pt x="312" y="182"/>
                  </a:cubicBezTo>
                  <a:cubicBezTo>
                    <a:pt x="312" y="184"/>
                    <a:pt x="312" y="184"/>
                    <a:pt x="312" y="184"/>
                  </a:cubicBezTo>
                  <a:cubicBezTo>
                    <a:pt x="312" y="184"/>
                    <a:pt x="312" y="184"/>
                    <a:pt x="312" y="184"/>
                  </a:cubicBezTo>
                  <a:cubicBezTo>
                    <a:pt x="311" y="184"/>
                    <a:pt x="311" y="184"/>
                    <a:pt x="311" y="184"/>
                  </a:cubicBezTo>
                  <a:cubicBezTo>
                    <a:pt x="311" y="184"/>
                    <a:pt x="311" y="184"/>
                    <a:pt x="311" y="184"/>
                  </a:cubicBezTo>
                  <a:cubicBezTo>
                    <a:pt x="312" y="184"/>
                    <a:pt x="312" y="184"/>
                    <a:pt x="312" y="184"/>
                  </a:cubicBezTo>
                  <a:cubicBezTo>
                    <a:pt x="312" y="184"/>
                    <a:pt x="312" y="184"/>
                    <a:pt x="312" y="184"/>
                  </a:cubicBezTo>
                  <a:cubicBezTo>
                    <a:pt x="312" y="185"/>
                    <a:pt x="312" y="185"/>
                    <a:pt x="312" y="185"/>
                  </a:cubicBezTo>
                  <a:cubicBezTo>
                    <a:pt x="311" y="185"/>
                    <a:pt x="311" y="185"/>
                    <a:pt x="311" y="185"/>
                  </a:cubicBezTo>
                  <a:cubicBezTo>
                    <a:pt x="311" y="185"/>
                    <a:pt x="311" y="185"/>
                    <a:pt x="311" y="185"/>
                  </a:cubicBezTo>
                  <a:cubicBezTo>
                    <a:pt x="311" y="185"/>
                    <a:pt x="311" y="185"/>
                    <a:pt x="311" y="185"/>
                  </a:cubicBezTo>
                  <a:cubicBezTo>
                    <a:pt x="311" y="185"/>
                    <a:pt x="311" y="185"/>
                    <a:pt x="311" y="185"/>
                  </a:cubicBezTo>
                  <a:cubicBezTo>
                    <a:pt x="312" y="185"/>
                    <a:pt x="312" y="185"/>
                    <a:pt x="312" y="185"/>
                  </a:cubicBezTo>
                  <a:cubicBezTo>
                    <a:pt x="312" y="186"/>
                    <a:pt x="312" y="186"/>
                    <a:pt x="312" y="186"/>
                  </a:cubicBezTo>
                  <a:cubicBezTo>
                    <a:pt x="312" y="186"/>
                    <a:pt x="312" y="186"/>
                    <a:pt x="312" y="186"/>
                  </a:cubicBezTo>
                  <a:cubicBezTo>
                    <a:pt x="311" y="186"/>
                    <a:pt x="311" y="186"/>
                    <a:pt x="311" y="186"/>
                  </a:cubicBezTo>
                  <a:cubicBezTo>
                    <a:pt x="311" y="186"/>
                    <a:pt x="311" y="186"/>
                    <a:pt x="311" y="186"/>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8"/>
                    <a:pt x="311" y="188"/>
                    <a:pt x="311" y="188"/>
                  </a:cubicBezTo>
                  <a:cubicBezTo>
                    <a:pt x="311" y="188"/>
                    <a:pt x="311" y="188"/>
                    <a:pt x="311" y="188"/>
                  </a:cubicBezTo>
                  <a:cubicBezTo>
                    <a:pt x="311" y="189"/>
                    <a:pt x="311" y="189"/>
                    <a:pt x="311"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09" y="188"/>
                    <a:pt x="309" y="188"/>
                    <a:pt x="309" y="188"/>
                  </a:cubicBezTo>
                  <a:cubicBezTo>
                    <a:pt x="309" y="188"/>
                    <a:pt x="309" y="188"/>
                    <a:pt x="309" y="188"/>
                  </a:cubicBezTo>
                  <a:cubicBezTo>
                    <a:pt x="309" y="188"/>
                    <a:pt x="309" y="188"/>
                    <a:pt x="309" y="188"/>
                  </a:cubicBezTo>
                  <a:cubicBezTo>
                    <a:pt x="309" y="187"/>
                    <a:pt x="309" y="187"/>
                    <a:pt x="309" y="187"/>
                  </a:cubicBezTo>
                  <a:cubicBezTo>
                    <a:pt x="309" y="187"/>
                    <a:pt x="309" y="187"/>
                    <a:pt x="309" y="187"/>
                  </a:cubicBezTo>
                  <a:cubicBezTo>
                    <a:pt x="308" y="188"/>
                    <a:pt x="308" y="188"/>
                    <a:pt x="308" y="188"/>
                  </a:cubicBezTo>
                  <a:cubicBezTo>
                    <a:pt x="308" y="188"/>
                    <a:pt x="308" y="188"/>
                    <a:pt x="308" y="188"/>
                  </a:cubicBezTo>
                  <a:cubicBezTo>
                    <a:pt x="308" y="188"/>
                    <a:pt x="308" y="188"/>
                    <a:pt x="308" y="188"/>
                  </a:cubicBezTo>
                  <a:cubicBezTo>
                    <a:pt x="308" y="188"/>
                    <a:pt x="308" y="188"/>
                    <a:pt x="308" y="188"/>
                  </a:cubicBezTo>
                  <a:cubicBezTo>
                    <a:pt x="308" y="187"/>
                    <a:pt x="308" y="187"/>
                    <a:pt x="308" y="187"/>
                  </a:cubicBezTo>
                  <a:cubicBezTo>
                    <a:pt x="308" y="187"/>
                    <a:pt x="308" y="187"/>
                    <a:pt x="308" y="187"/>
                  </a:cubicBezTo>
                  <a:cubicBezTo>
                    <a:pt x="308" y="187"/>
                    <a:pt x="308" y="187"/>
                    <a:pt x="308" y="187"/>
                  </a:cubicBezTo>
                  <a:cubicBezTo>
                    <a:pt x="308" y="186"/>
                    <a:pt x="308" y="186"/>
                    <a:pt x="308" y="186"/>
                  </a:cubicBezTo>
                  <a:cubicBezTo>
                    <a:pt x="308" y="186"/>
                    <a:pt x="308" y="186"/>
                    <a:pt x="308" y="186"/>
                  </a:cubicBezTo>
                  <a:cubicBezTo>
                    <a:pt x="308" y="186"/>
                    <a:pt x="308" y="186"/>
                    <a:pt x="308" y="186"/>
                  </a:cubicBezTo>
                  <a:cubicBezTo>
                    <a:pt x="308" y="186"/>
                    <a:pt x="308" y="186"/>
                    <a:pt x="308" y="186"/>
                  </a:cubicBezTo>
                  <a:cubicBezTo>
                    <a:pt x="307" y="186"/>
                    <a:pt x="307" y="186"/>
                    <a:pt x="307" y="186"/>
                  </a:cubicBezTo>
                  <a:cubicBezTo>
                    <a:pt x="307" y="187"/>
                    <a:pt x="307" y="187"/>
                    <a:pt x="307" y="187"/>
                  </a:cubicBezTo>
                  <a:cubicBezTo>
                    <a:pt x="307" y="187"/>
                    <a:pt x="307" y="187"/>
                    <a:pt x="307" y="187"/>
                  </a:cubicBezTo>
                  <a:cubicBezTo>
                    <a:pt x="306" y="187"/>
                    <a:pt x="306" y="187"/>
                    <a:pt x="306" y="187"/>
                  </a:cubicBezTo>
                  <a:cubicBezTo>
                    <a:pt x="306" y="187"/>
                    <a:pt x="306" y="187"/>
                    <a:pt x="306" y="187"/>
                  </a:cubicBezTo>
                  <a:cubicBezTo>
                    <a:pt x="306" y="186"/>
                    <a:pt x="306" y="186"/>
                    <a:pt x="306" y="186"/>
                  </a:cubicBezTo>
                  <a:cubicBezTo>
                    <a:pt x="306" y="186"/>
                    <a:pt x="306" y="186"/>
                    <a:pt x="306" y="186"/>
                  </a:cubicBezTo>
                  <a:cubicBezTo>
                    <a:pt x="306" y="185"/>
                    <a:pt x="306" y="185"/>
                    <a:pt x="306"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6" y="185"/>
                    <a:pt x="306" y="185"/>
                    <a:pt x="306" y="185"/>
                  </a:cubicBezTo>
                  <a:cubicBezTo>
                    <a:pt x="306" y="185"/>
                    <a:pt x="306" y="185"/>
                    <a:pt x="306" y="185"/>
                  </a:cubicBezTo>
                  <a:cubicBezTo>
                    <a:pt x="305" y="184"/>
                    <a:pt x="305" y="184"/>
                    <a:pt x="305" y="184"/>
                  </a:cubicBezTo>
                  <a:cubicBezTo>
                    <a:pt x="306" y="184"/>
                    <a:pt x="306" y="184"/>
                    <a:pt x="306" y="184"/>
                  </a:cubicBezTo>
                  <a:cubicBezTo>
                    <a:pt x="306" y="184"/>
                    <a:pt x="306" y="184"/>
                    <a:pt x="306" y="184"/>
                  </a:cubicBezTo>
                  <a:cubicBezTo>
                    <a:pt x="307" y="183"/>
                    <a:pt x="307" y="183"/>
                    <a:pt x="307" y="183"/>
                  </a:cubicBezTo>
                  <a:cubicBezTo>
                    <a:pt x="306" y="183"/>
                    <a:pt x="306" y="183"/>
                    <a:pt x="306" y="183"/>
                  </a:cubicBezTo>
                  <a:cubicBezTo>
                    <a:pt x="306" y="183"/>
                    <a:pt x="306" y="183"/>
                    <a:pt x="306" y="183"/>
                  </a:cubicBezTo>
                  <a:cubicBezTo>
                    <a:pt x="306" y="183"/>
                    <a:pt x="306" y="183"/>
                    <a:pt x="306" y="183"/>
                  </a:cubicBezTo>
                  <a:cubicBezTo>
                    <a:pt x="305" y="183"/>
                    <a:pt x="305" y="183"/>
                    <a:pt x="305" y="183"/>
                  </a:cubicBezTo>
                  <a:cubicBezTo>
                    <a:pt x="306" y="183"/>
                    <a:pt x="306" y="183"/>
                    <a:pt x="306" y="183"/>
                  </a:cubicBezTo>
                  <a:cubicBezTo>
                    <a:pt x="306" y="182"/>
                    <a:pt x="306" y="182"/>
                    <a:pt x="306" y="182"/>
                  </a:cubicBezTo>
                  <a:cubicBezTo>
                    <a:pt x="307" y="182"/>
                    <a:pt x="307" y="182"/>
                    <a:pt x="307" y="182"/>
                  </a:cubicBezTo>
                  <a:cubicBezTo>
                    <a:pt x="307" y="182"/>
                    <a:pt x="307" y="182"/>
                    <a:pt x="307" y="182"/>
                  </a:cubicBezTo>
                  <a:cubicBezTo>
                    <a:pt x="306" y="182"/>
                    <a:pt x="306" y="182"/>
                    <a:pt x="306" y="182"/>
                  </a:cubicBezTo>
                  <a:cubicBezTo>
                    <a:pt x="305" y="182"/>
                    <a:pt x="305" y="182"/>
                    <a:pt x="305" y="182"/>
                  </a:cubicBezTo>
                  <a:cubicBezTo>
                    <a:pt x="305" y="182"/>
                    <a:pt x="305" y="182"/>
                    <a:pt x="305" y="182"/>
                  </a:cubicBezTo>
                  <a:cubicBezTo>
                    <a:pt x="305" y="182"/>
                    <a:pt x="305" y="182"/>
                    <a:pt x="305" y="182"/>
                  </a:cubicBezTo>
                  <a:cubicBezTo>
                    <a:pt x="306" y="181"/>
                    <a:pt x="306" y="181"/>
                    <a:pt x="306" y="181"/>
                  </a:cubicBezTo>
                  <a:cubicBezTo>
                    <a:pt x="306" y="181"/>
                    <a:pt x="306" y="181"/>
                    <a:pt x="306" y="181"/>
                  </a:cubicBezTo>
                  <a:cubicBezTo>
                    <a:pt x="307" y="181"/>
                    <a:pt x="307" y="181"/>
                    <a:pt x="307" y="181"/>
                  </a:cubicBezTo>
                  <a:cubicBezTo>
                    <a:pt x="308" y="180"/>
                    <a:pt x="308" y="180"/>
                    <a:pt x="308" y="180"/>
                  </a:cubicBezTo>
                  <a:cubicBezTo>
                    <a:pt x="308" y="180"/>
                    <a:pt x="308" y="180"/>
                    <a:pt x="308" y="180"/>
                  </a:cubicBezTo>
                  <a:cubicBezTo>
                    <a:pt x="309" y="179"/>
                    <a:pt x="309" y="179"/>
                    <a:pt x="309" y="179"/>
                  </a:cubicBezTo>
                  <a:cubicBezTo>
                    <a:pt x="309" y="179"/>
                    <a:pt x="309" y="179"/>
                    <a:pt x="309" y="179"/>
                  </a:cubicBezTo>
                  <a:cubicBezTo>
                    <a:pt x="310" y="178"/>
                    <a:pt x="310" y="178"/>
                    <a:pt x="310" y="178"/>
                  </a:cubicBezTo>
                  <a:cubicBezTo>
                    <a:pt x="310" y="178"/>
                    <a:pt x="310" y="178"/>
                    <a:pt x="310" y="178"/>
                  </a:cubicBezTo>
                  <a:cubicBezTo>
                    <a:pt x="309" y="178"/>
                    <a:pt x="309" y="178"/>
                    <a:pt x="309" y="178"/>
                  </a:cubicBezTo>
                  <a:cubicBezTo>
                    <a:pt x="309" y="179"/>
                    <a:pt x="309" y="179"/>
                    <a:pt x="309" y="179"/>
                  </a:cubicBezTo>
                  <a:cubicBezTo>
                    <a:pt x="308" y="179"/>
                    <a:pt x="308" y="179"/>
                    <a:pt x="308" y="179"/>
                  </a:cubicBezTo>
                  <a:cubicBezTo>
                    <a:pt x="308" y="180"/>
                    <a:pt x="308" y="180"/>
                    <a:pt x="308" y="180"/>
                  </a:cubicBezTo>
                  <a:cubicBezTo>
                    <a:pt x="307" y="180"/>
                    <a:pt x="307" y="180"/>
                    <a:pt x="307" y="180"/>
                  </a:cubicBezTo>
                  <a:cubicBezTo>
                    <a:pt x="306" y="180"/>
                    <a:pt x="306" y="180"/>
                    <a:pt x="306" y="180"/>
                  </a:cubicBezTo>
                  <a:cubicBezTo>
                    <a:pt x="305" y="181"/>
                    <a:pt x="305" y="181"/>
                    <a:pt x="305" y="181"/>
                  </a:cubicBezTo>
                  <a:cubicBezTo>
                    <a:pt x="304" y="181"/>
                    <a:pt x="304" y="181"/>
                    <a:pt x="304" y="181"/>
                  </a:cubicBezTo>
                  <a:cubicBezTo>
                    <a:pt x="304" y="181"/>
                    <a:pt x="304" y="181"/>
                    <a:pt x="304" y="181"/>
                  </a:cubicBezTo>
                  <a:cubicBezTo>
                    <a:pt x="304" y="180"/>
                    <a:pt x="304" y="180"/>
                    <a:pt x="304" y="180"/>
                  </a:cubicBezTo>
                  <a:cubicBezTo>
                    <a:pt x="305" y="179"/>
                    <a:pt x="305" y="179"/>
                    <a:pt x="305" y="179"/>
                  </a:cubicBezTo>
                  <a:cubicBezTo>
                    <a:pt x="306" y="179"/>
                    <a:pt x="306" y="179"/>
                    <a:pt x="306" y="179"/>
                  </a:cubicBezTo>
                  <a:cubicBezTo>
                    <a:pt x="306" y="178"/>
                    <a:pt x="306" y="178"/>
                    <a:pt x="306" y="178"/>
                  </a:cubicBezTo>
                  <a:cubicBezTo>
                    <a:pt x="306" y="178"/>
                    <a:pt x="306" y="178"/>
                    <a:pt x="306" y="178"/>
                  </a:cubicBezTo>
                  <a:cubicBezTo>
                    <a:pt x="306" y="178"/>
                    <a:pt x="306" y="178"/>
                    <a:pt x="306" y="178"/>
                  </a:cubicBezTo>
                  <a:cubicBezTo>
                    <a:pt x="306" y="178"/>
                    <a:pt x="306" y="178"/>
                    <a:pt x="306" y="178"/>
                  </a:cubicBezTo>
                  <a:cubicBezTo>
                    <a:pt x="304" y="179"/>
                    <a:pt x="304" y="179"/>
                    <a:pt x="304" y="179"/>
                  </a:cubicBezTo>
                  <a:cubicBezTo>
                    <a:pt x="303" y="180"/>
                    <a:pt x="303" y="180"/>
                    <a:pt x="303" y="180"/>
                  </a:cubicBezTo>
                  <a:cubicBezTo>
                    <a:pt x="303" y="179"/>
                    <a:pt x="303" y="179"/>
                    <a:pt x="303" y="179"/>
                  </a:cubicBezTo>
                  <a:cubicBezTo>
                    <a:pt x="303" y="179"/>
                    <a:pt x="303" y="179"/>
                    <a:pt x="303" y="179"/>
                  </a:cubicBezTo>
                  <a:cubicBezTo>
                    <a:pt x="303" y="179"/>
                    <a:pt x="303" y="179"/>
                    <a:pt x="303" y="179"/>
                  </a:cubicBezTo>
                  <a:cubicBezTo>
                    <a:pt x="303" y="178"/>
                    <a:pt x="303" y="178"/>
                    <a:pt x="303" y="178"/>
                  </a:cubicBezTo>
                  <a:cubicBezTo>
                    <a:pt x="302" y="178"/>
                    <a:pt x="302" y="178"/>
                    <a:pt x="302" y="178"/>
                  </a:cubicBezTo>
                  <a:cubicBezTo>
                    <a:pt x="302" y="178"/>
                    <a:pt x="302" y="178"/>
                    <a:pt x="302" y="178"/>
                  </a:cubicBezTo>
                  <a:cubicBezTo>
                    <a:pt x="302" y="178"/>
                    <a:pt x="302" y="178"/>
                    <a:pt x="302" y="178"/>
                  </a:cubicBezTo>
                  <a:cubicBezTo>
                    <a:pt x="302" y="178"/>
                    <a:pt x="302" y="178"/>
                    <a:pt x="302" y="178"/>
                  </a:cubicBezTo>
                  <a:cubicBezTo>
                    <a:pt x="302" y="177"/>
                    <a:pt x="302" y="177"/>
                    <a:pt x="302" y="177"/>
                  </a:cubicBezTo>
                  <a:cubicBezTo>
                    <a:pt x="302" y="177"/>
                    <a:pt x="302" y="177"/>
                    <a:pt x="302" y="177"/>
                  </a:cubicBezTo>
                  <a:cubicBezTo>
                    <a:pt x="302" y="177"/>
                    <a:pt x="302" y="177"/>
                    <a:pt x="302" y="177"/>
                  </a:cubicBezTo>
                  <a:cubicBezTo>
                    <a:pt x="302" y="177"/>
                    <a:pt x="302" y="177"/>
                    <a:pt x="302" y="177"/>
                  </a:cubicBezTo>
                  <a:cubicBezTo>
                    <a:pt x="302" y="176"/>
                    <a:pt x="302" y="176"/>
                    <a:pt x="302" y="176"/>
                  </a:cubicBezTo>
                  <a:cubicBezTo>
                    <a:pt x="302" y="176"/>
                    <a:pt x="302" y="176"/>
                    <a:pt x="302" y="176"/>
                  </a:cubicBezTo>
                  <a:cubicBezTo>
                    <a:pt x="302" y="176"/>
                    <a:pt x="302" y="176"/>
                    <a:pt x="302" y="176"/>
                  </a:cubicBezTo>
                  <a:cubicBezTo>
                    <a:pt x="302" y="175"/>
                    <a:pt x="302" y="175"/>
                    <a:pt x="302" y="175"/>
                  </a:cubicBezTo>
                  <a:cubicBezTo>
                    <a:pt x="301" y="175"/>
                    <a:pt x="301" y="175"/>
                    <a:pt x="301" y="175"/>
                  </a:cubicBezTo>
                  <a:cubicBezTo>
                    <a:pt x="301" y="175"/>
                    <a:pt x="301" y="175"/>
                    <a:pt x="301" y="175"/>
                  </a:cubicBezTo>
                  <a:cubicBezTo>
                    <a:pt x="301" y="176"/>
                    <a:pt x="301" y="176"/>
                    <a:pt x="301" y="176"/>
                  </a:cubicBezTo>
                  <a:cubicBezTo>
                    <a:pt x="301" y="176"/>
                    <a:pt x="301" y="176"/>
                    <a:pt x="301" y="176"/>
                  </a:cubicBezTo>
                  <a:cubicBezTo>
                    <a:pt x="301" y="176"/>
                    <a:pt x="301" y="176"/>
                    <a:pt x="301" y="176"/>
                  </a:cubicBezTo>
                  <a:cubicBezTo>
                    <a:pt x="300" y="176"/>
                    <a:pt x="300" y="176"/>
                    <a:pt x="300" y="176"/>
                  </a:cubicBezTo>
                  <a:cubicBezTo>
                    <a:pt x="300" y="175"/>
                    <a:pt x="300" y="175"/>
                    <a:pt x="300" y="175"/>
                  </a:cubicBezTo>
                  <a:cubicBezTo>
                    <a:pt x="299" y="175"/>
                    <a:pt x="299" y="175"/>
                    <a:pt x="299" y="175"/>
                  </a:cubicBezTo>
                  <a:cubicBezTo>
                    <a:pt x="300" y="176"/>
                    <a:pt x="300" y="176"/>
                    <a:pt x="300" y="176"/>
                  </a:cubicBezTo>
                  <a:cubicBezTo>
                    <a:pt x="300" y="177"/>
                    <a:pt x="300" y="177"/>
                    <a:pt x="300" y="177"/>
                  </a:cubicBezTo>
                  <a:cubicBezTo>
                    <a:pt x="300" y="177"/>
                    <a:pt x="300" y="177"/>
                    <a:pt x="300" y="177"/>
                  </a:cubicBezTo>
                  <a:cubicBezTo>
                    <a:pt x="300" y="177"/>
                    <a:pt x="300" y="177"/>
                    <a:pt x="300" y="177"/>
                  </a:cubicBezTo>
                  <a:cubicBezTo>
                    <a:pt x="300" y="177"/>
                    <a:pt x="300" y="177"/>
                    <a:pt x="300" y="177"/>
                  </a:cubicBezTo>
                  <a:cubicBezTo>
                    <a:pt x="300" y="178"/>
                    <a:pt x="300" y="178"/>
                    <a:pt x="300" y="178"/>
                  </a:cubicBezTo>
                  <a:cubicBezTo>
                    <a:pt x="299" y="178"/>
                    <a:pt x="299" y="178"/>
                    <a:pt x="299" y="178"/>
                  </a:cubicBezTo>
                  <a:cubicBezTo>
                    <a:pt x="299" y="177"/>
                    <a:pt x="299" y="177"/>
                    <a:pt x="299" y="177"/>
                  </a:cubicBezTo>
                  <a:cubicBezTo>
                    <a:pt x="299" y="177"/>
                    <a:pt x="299" y="177"/>
                    <a:pt x="299" y="177"/>
                  </a:cubicBezTo>
                  <a:cubicBezTo>
                    <a:pt x="298" y="176"/>
                    <a:pt x="298" y="176"/>
                    <a:pt x="298" y="176"/>
                  </a:cubicBezTo>
                  <a:cubicBezTo>
                    <a:pt x="298" y="177"/>
                    <a:pt x="298" y="177"/>
                    <a:pt x="298" y="177"/>
                  </a:cubicBezTo>
                  <a:cubicBezTo>
                    <a:pt x="298" y="177"/>
                    <a:pt x="298" y="177"/>
                    <a:pt x="298" y="177"/>
                  </a:cubicBezTo>
                  <a:cubicBezTo>
                    <a:pt x="298" y="177"/>
                    <a:pt x="298" y="177"/>
                    <a:pt x="298" y="177"/>
                  </a:cubicBezTo>
                  <a:cubicBezTo>
                    <a:pt x="298" y="178"/>
                    <a:pt x="298" y="178"/>
                    <a:pt x="298" y="178"/>
                  </a:cubicBezTo>
                  <a:cubicBezTo>
                    <a:pt x="299" y="178"/>
                    <a:pt x="299" y="178"/>
                    <a:pt x="299" y="178"/>
                  </a:cubicBezTo>
                  <a:cubicBezTo>
                    <a:pt x="299" y="179"/>
                    <a:pt x="299" y="179"/>
                    <a:pt x="299" y="179"/>
                  </a:cubicBezTo>
                  <a:cubicBezTo>
                    <a:pt x="300" y="179"/>
                    <a:pt x="300" y="179"/>
                    <a:pt x="300" y="179"/>
                  </a:cubicBezTo>
                  <a:cubicBezTo>
                    <a:pt x="299" y="180"/>
                    <a:pt x="299" y="180"/>
                    <a:pt x="299" y="180"/>
                  </a:cubicBezTo>
                  <a:cubicBezTo>
                    <a:pt x="300" y="180"/>
                    <a:pt x="300" y="180"/>
                    <a:pt x="300" y="180"/>
                  </a:cubicBezTo>
                  <a:cubicBezTo>
                    <a:pt x="300" y="180"/>
                    <a:pt x="300" y="180"/>
                    <a:pt x="300" y="180"/>
                  </a:cubicBezTo>
                  <a:cubicBezTo>
                    <a:pt x="299" y="181"/>
                    <a:pt x="299" y="181"/>
                    <a:pt x="299" y="181"/>
                  </a:cubicBezTo>
                  <a:cubicBezTo>
                    <a:pt x="298" y="180"/>
                    <a:pt x="298" y="180"/>
                    <a:pt x="298" y="180"/>
                  </a:cubicBezTo>
                  <a:cubicBezTo>
                    <a:pt x="298" y="180"/>
                    <a:pt x="298" y="180"/>
                    <a:pt x="298" y="180"/>
                  </a:cubicBezTo>
                  <a:cubicBezTo>
                    <a:pt x="298" y="181"/>
                    <a:pt x="298" y="181"/>
                    <a:pt x="298" y="181"/>
                  </a:cubicBezTo>
                  <a:cubicBezTo>
                    <a:pt x="297" y="181"/>
                    <a:pt x="297" y="181"/>
                    <a:pt x="297" y="181"/>
                  </a:cubicBezTo>
                  <a:cubicBezTo>
                    <a:pt x="297" y="180"/>
                    <a:pt x="297" y="180"/>
                    <a:pt x="297" y="180"/>
                  </a:cubicBezTo>
                  <a:cubicBezTo>
                    <a:pt x="297" y="179"/>
                    <a:pt x="297" y="179"/>
                    <a:pt x="297" y="179"/>
                  </a:cubicBezTo>
                  <a:cubicBezTo>
                    <a:pt x="297" y="179"/>
                    <a:pt x="297" y="179"/>
                    <a:pt x="297" y="179"/>
                  </a:cubicBezTo>
                  <a:cubicBezTo>
                    <a:pt x="297" y="178"/>
                    <a:pt x="297" y="178"/>
                    <a:pt x="297" y="178"/>
                  </a:cubicBezTo>
                  <a:cubicBezTo>
                    <a:pt x="296" y="178"/>
                    <a:pt x="296" y="178"/>
                    <a:pt x="296" y="178"/>
                  </a:cubicBezTo>
                  <a:cubicBezTo>
                    <a:pt x="295" y="178"/>
                    <a:pt x="295" y="178"/>
                    <a:pt x="295" y="178"/>
                  </a:cubicBezTo>
                  <a:cubicBezTo>
                    <a:pt x="295" y="178"/>
                    <a:pt x="295" y="178"/>
                    <a:pt x="295" y="178"/>
                  </a:cubicBezTo>
                  <a:cubicBezTo>
                    <a:pt x="295" y="177"/>
                    <a:pt x="295" y="177"/>
                    <a:pt x="295" y="177"/>
                  </a:cubicBezTo>
                  <a:cubicBezTo>
                    <a:pt x="294" y="177"/>
                    <a:pt x="294" y="177"/>
                    <a:pt x="294" y="177"/>
                  </a:cubicBezTo>
                  <a:cubicBezTo>
                    <a:pt x="294" y="177"/>
                    <a:pt x="294" y="177"/>
                    <a:pt x="294" y="177"/>
                  </a:cubicBezTo>
                  <a:cubicBezTo>
                    <a:pt x="293" y="177"/>
                    <a:pt x="293" y="177"/>
                    <a:pt x="293" y="177"/>
                  </a:cubicBezTo>
                  <a:cubicBezTo>
                    <a:pt x="293" y="178"/>
                    <a:pt x="293" y="178"/>
                    <a:pt x="293" y="178"/>
                  </a:cubicBezTo>
                  <a:cubicBezTo>
                    <a:pt x="294" y="178"/>
                    <a:pt x="294" y="178"/>
                    <a:pt x="294" y="178"/>
                  </a:cubicBezTo>
                  <a:cubicBezTo>
                    <a:pt x="295" y="178"/>
                    <a:pt x="295" y="178"/>
                    <a:pt x="295" y="178"/>
                  </a:cubicBezTo>
                  <a:cubicBezTo>
                    <a:pt x="296" y="178"/>
                    <a:pt x="296" y="178"/>
                    <a:pt x="296" y="178"/>
                  </a:cubicBezTo>
                  <a:cubicBezTo>
                    <a:pt x="296" y="179"/>
                    <a:pt x="296" y="179"/>
                    <a:pt x="296" y="179"/>
                  </a:cubicBezTo>
                  <a:cubicBezTo>
                    <a:pt x="295" y="180"/>
                    <a:pt x="295" y="180"/>
                    <a:pt x="295" y="180"/>
                  </a:cubicBezTo>
                  <a:cubicBezTo>
                    <a:pt x="295" y="180"/>
                    <a:pt x="295" y="180"/>
                    <a:pt x="295" y="180"/>
                  </a:cubicBezTo>
                  <a:cubicBezTo>
                    <a:pt x="296" y="180"/>
                    <a:pt x="296" y="180"/>
                    <a:pt x="296" y="180"/>
                  </a:cubicBezTo>
                  <a:cubicBezTo>
                    <a:pt x="296" y="180"/>
                    <a:pt x="296" y="180"/>
                    <a:pt x="296" y="180"/>
                  </a:cubicBezTo>
                  <a:cubicBezTo>
                    <a:pt x="296" y="181"/>
                    <a:pt x="296" y="181"/>
                    <a:pt x="296" y="181"/>
                  </a:cubicBezTo>
                  <a:cubicBezTo>
                    <a:pt x="296" y="181"/>
                    <a:pt x="296" y="181"/>
                    <a:pt x="296" y="181"/>
                  </a:cubicBezTo>
                  <a:cubicBezTo>
                    <a:pt x="297" y="181"/>
                    <a:pt x="297" y="181"/>
                    <a:pt x="297" y="181"/>
                  </a:cubicBezTo>
                  <a:cubicBezTo>
                    <a:pt x="297" y="181"/>
                    <a:pt x="297" y="181"/>
                    <a:pt x="297" y="181"/>
                  </a:cubicBezTo>
                  <a:cubicBezTo>
                    <a:pt x="296" y="182"/>
                    <a:pt x="296" y="182"/>
                    <a:pt x="296" y="182"/>
                  </a:cubicBezTo>
                  <a:cubicBezTo>
                    <a:pt x="295" y="183"/>
                    <a:pt x="295" y="183"/>
                    <a:pt x="295" y="183"/>
                  </a:cubicBezTo>
                  <a:cubicBezTo>
                    <a:pt x="294" y="184"/>
                    <a:pt x="294" y="184"/>
                    <a:pt x="294" y="184"/>
                  </a:cubicBezTo>
                  <a:cubicBezTo>
                    <a:pt x="296" y="183"/>
                    <a:pt x="296" y="183"/>
                    <a:pt x="296" y="183"/>
                  </a:cubicBezTo>
                  <a:cubicBezTo>
                    <a:pt x="296" y="183"/>
                    <a:pt x="296" y="183"/>
                    <a:pt x="296" y="183"/>
                  </a:cubicBezTo>
                  <a:cubicBezTo>
                    <a:pt x="297" y="182"/>
                    <a:pt x="297" y="182"/>
                    <a:pt x="297" y="182"/>
                  </a:cubicBezTo>
                  <a:cubicBezTo>
                    <a:pt x="298" y="182"/>
                    <a:pt x="298" y="182"/>
                    <a:pt x="298" y="182"/>
                  </a:cubicBezTo>
                  <a:cubicBezTo>
                    <a:pt x="298" y="183"/>
                    <a:pt x="298" y="183"/>
                    <a:pt x="298" y="183"/>
                  </a:cubicBezTo>
                  <a:cubicBezTo>
                    <a:pt x="298" y="183"/>
                    <a:pt x="298" y="183"/>
                    <a:pt x="298" y="183"/>
                  </a:cubicBezTo>
                  <a:cubicBezTo>
                    <a:pt x="297" y="183"/>
                    <a:pt x="297" y="183"/>
                    <a:pt x="297" y="183"/>
                  </a:cubicBezTo>
                  <a:cubicBezTo>
                    <a:pt x="297" y="184"/>
                    <a:pt x="297" y="184"/>
                    <a:pt x="297" y="184"/>
                  </a:cubicBezTo>
                  <a:cubicBezTo>
                    <a:pt x="297" y="184"/>
                    <a:pt x="297" y="184"/>
                    <a:pt x="297" y="184"/>
                  </a:cubicBezTo>
                  <a:cubicBezTo>
                    <a:pt x="298" y="184"/>
                    <a:pt x="298" y="184"/>
                    <a:pt x="298" y="184"/>
                  </a:cubicBezTo>
                  <a:cubicBezTo>
                    <a:pt x="299" y="185"/>
                    <a:pt x="299" y="185"/>
                    <a:pt x="299" y="185"/>
                  </a:cubicBezTo>
                  <a:cubicBezTo>
                    <a:pt x="298" y="185"/>
                    <a:pt x="298" y="185"/>
                    <a:pt x="298" y="185"/>
                  </a:cubicBezTo>
                  <a:cubicBezTo>
                    <a:pt x="297" y="185"/>
                    <a:pt x="297" y="185"/>
                    <a:pt x="297" y="185"/>
                  </a:cubicBezTo>
                  <a:cubicBezTo>
                    <a:pt x="297" y="185"/>
                    <a:pt x="297" y="185"/>
                    <a:pt x="297" y="185"/>
                  </a:cubicBezTo>
                  <a:cubicBezTo>
                    <a:pt x="298" y="185"/>
                    <a:pt x="298" y="185"/>
                    <a:pt x="298" y="185"/>
                  </a:cubicBezTo>
                  <a:cubicBezTo>
                    <a:pt x="298" y="186"/>
                    <a:pt x="298" y="186"/>
                    <a:pt x="298" y="186"/>
                  </a:cubicBezTo>
                  <a:cubicBezTo>
                    <a:pt x="298" y="186"/>
                    <a:pt x="298" y="186"/>
                    <a:pt x="298" y="186"/>
                  </a:cubicBezTo>
                  <a:cubicBezTo>
                    <a:pt x="298" y="186"/>
                    <a:pt x="298" y="186"/>
                    <a:pt x="298" y="186"/>
                  </a:cubicBezTo>
                  <a:cubicBezTo>
                    <a:pt x="298" y="186"/>
                    <a:pt x="298" y="186"/>
                    <a:pt x="298" y="186"/>
                  </a:cubicBezTo>
                  <a:cubicBezTo>
                    <a:pt x="298" y="187"/>
                    <a:pt x="298" y="187"/>
                    <a:pt x="298" y="187"/>
                  </a:cubicBezTo>
                  <a:cubicBezTo>
                    <a:pt x="298" y="187"/>
                    <a:pt x="298" y="187"/>
                    <a:pt x="298" y="187"/>
                  </a:cubicBezTo>
                  <a:cubicBezTo>
                    <a:pt x="298" y="187"/>
                    <a:pt x="298" y="187"/>
                    <a:pt x="298" y="187"/>
                  </a:cubicBezTo>
                  <a:cubicBezTo>
                    <a:pt x="298" y="188"/>
                    <a:pt x="298" y="188"/>
                    <a:pt x="298" y="188"/>
                  </a:cubicBezTo>
                  <a:cubicBezTo>
                    <a:pt x="299" y="189"/>
                    <a:pt x="299" y="189"/>
                    <a:pt x="299" y="189"/>
                  </a:cubicBezTo>
                  <a:cubicBezTo>
                    <a:pt x="299" y="188"/>
                    <a:pt x="299" y="188"/>
                    <a:pt x="299" y="188"/>
                  </a:cubicBezTo>
                  <a:cubicBezTo>
                    <a:pt x="299" y="187"/>
                    <a:pt x="299" y="187"/>
                    <a:pt x="299" y="187"/>
                  </a:cubicBezTo>
                  <a:cubicBezTo>
                    <a:pt x="299" y="187"/>
                    <a:pt x="299" y="187"/>
                    <a:pt x="299" y="187"/>
                  </a:cubicBezTo>
                  <a:cubicBezTo>
                    <a:pt x="300" y="188"/>
                    <a:pt x="300" y="188"/>
                    <a:pt x="300" y="188"/>
                  </a:cubicBezTo>
                  <a:cubicBezTo>
                    <a:pt x="300" y="188"/>
                    <a:pt x="300" y="188"/>
                    <a:pt x="300" y="188"/>
                  </a:cubicBezTo>
                  <a:cubicBezTo>
                    <a:pt x="300" y="189"/>
                    <a:pt x="300" y="189"/>
                    <a:pt x="300" y="189"/>
                  </a:cubicBezTo>
                  <a:cubicBezTo>
                    <a:pt x="300" y="189"/>
                    <a:pt x="300" y="189"/>
                    <a:pt x="300" y="189"/>
                  </a:cubicBezTo>
                  <a:cubicBezTo>
                    <a:pt x="300" y="189"/>
                    <a:pt x="300" y="189"/>
                    <a:pt x="300" y="189"/>
                  </a:cubicBezTo>
                  <a:cubicBezTo>
                    <a:pt x="300" y="190"/>
                    <a:pt x="300" y="190"/>
                    <a:pt x="300" y="190"/>
                  </a:cubicBezTo>
                  <a:cubicBezTo>
                    <a:pt x="301" y="190"/>
                    <a:pt x="301" y="190"/>
                    <a:pt x="301" y="190"/>
                  </a:cubicBezTo>
                  <a:cubicBezTo>
                    <a:pt x="301" y="189"/>
                    <a:pt x="301" y="189"/>
                    <a:pt x="301" y="189"/>
                  </a:cubicBezTo>
                  <a:cubicBezTo>
                    <a:pt x="301" y="190"/>
                    <a:pt x="301" y="190"/>
                    <a:pt x="301" y="190"/>
                  </a:cubicBezTo>
                  <a:cubicBezTo>
                    <a:pt x="301" y="189"/>
                    <a:pt x="301" y="189"/>
                    <a:pt x="301" y="189"/>
                  </a:cubicBezTo>
                  <a:cubicBezTo>
                    <a:pt x="301" y="189"/>
                    <a:pt x="301" y="189"/>
                    <a:pt x="301" y="189"/>
                  </a:cubicBezTo>
                  <a:cubicBezTo>
                    <a:pt x="302" y="189"/>
                    <a:pt x="302" y="189"/>
                    <a:pt x="302" y="189"/>
                  </a:cubicBezTo>
                  <a:cubicBezTo>
                    <a:pt x="302" y="190"/>
                    <a:pt x="302" y="190"/>
                    <a:pt x="302" y="190"/>
                  </a:cubicBezTo>
                  <a:cubicBezTo>
                    <a:pt x="302" y="190"/>
                    <a:pt x="302" y="190"/>
                    <a:pt x="302" y="190"/>
                  </a:cubicBezTo>
                  <a:cubicBezTo>
                    <a:pt x="302" y="191"/>
                    <a:pt x="302" y="191"/>
                    <a:pt x="302" y="191"/>
                  </a:cubicBezTo>
                  <a:cubicBezTo>
                    <a:pt x="301" y="191"/>
                    <a:pt x="301" y="191"/>
                    <a:pt x="301" y="191"/>
                  </a:cubicBezTo>
                  <a:cubicBezTo>
                    <a:pt x="301" y="191"/>
                    <a:pt x="301" y="191"/>
                    <a:pt x="301" y="191"/>
                  </a:cubicBezTo>
                  <a:cubicBezTo>
                    <a:pt x="302" y="192"/>
                    <a:pt x="302" y="192"/>
                    <a:pt x="302" y="192"/>
                  </a:cubicBezTo>
                  <a:cubicBezTo>
                    <a:pt x="303" y="192"/>
                    <a:pt x="303" y="192"/>
                    <a:pt x="303" y="192"/>
                  </a:cubicBezTo>
                  <a:cubicBezTo>
                    <a:pt x="303" y="191"/>
                    <a:pt x="303" y="191"/>
                    <a:pt x="303" y="191"/>
                  </a:cubicBezTo>
                  <a:cubicBezTo>
                    <a:pt x="304" y="192"/>
                    <a:pt x="304" y="192"/>
                    <a:pt x="304" y="192"/>
                  </a:cubicBezTo>
                  <a:cubicBezTo>
                    <a:pt x="303" y="192"/>
                    <a:pt x="303" y="192"/>
                    <a:pt x="303" y="192"/>
                  </a:cubicBezTo>
                  <a:cubicBezTo>
                    <a:pt x="303" y="192"/>
                    <a:pt x="303" y="192"/>
                    <a:pt x="303" y="192"/>
                  </a:cubicBezTo>
                  <a:cubicBezTo>
                    <a:pt x="302" y="193"/>
                    <a:pt x="302" y="193"/>
                    <a:pt x="302" y="193"/>
                  </a:cubicBezTo>
                  <a:cubicBezTo>
                    <a:pt x="302" y="193"/>
                    <a:pt x="302" y="193"/>
                    <a:pt x="302" y="193"/>
                  </a:cubicBezTo>
                  <a:cubicBezTo>
                    <a:pt x="303" y="194"/>
                    <a:pt x="303" y="194"/>
                    <a:pt x="303" y="194"/>
                  </a:cubicBezTo>
                  <a:cubicBezTo>
                    <a:pt x="303" y="195"/>
                    <a:pt x="303" y="195"/>
                    <a:pt x="303" y="195"/>
                  </a:cubicBezTo>
                  <a:cubicBezTo>
                    <a:pt x="303" y="195"/>
                    <a:pt x="303" y="195"/>
                    <a:pt x="303" y="195"/>
                  </a:cubicBezTo>
                  <a:cubicBezTo>
                    <a:pt x="303" y="196"/>
                    <a:pt x="303" y="196"/>
                    <a:pt x="303" y="196"/>
                  </a:cubicBezTo>
                  <a:cubicBezTo>
                    <a:pt x="304" y="197"/>
                    <a:pt x="304" y="197"/>
                    <a:pt x="304" y="197"/>
                  </a:cubicBezTo>
                  <a:cubicBezTo>
                    <a:pt x="304" y="197"/>
                    <a:pt x="304" y="197"/>
                    <a:pt x="304" y="197"/>
                  </a:cubicBezTo>
                  <a:cubicBezTo>
                    <a:pt x="304" y="198"/>
                    <a:pt x="304" y="198"/>
                    <a:pt x="304" y="198"/>
                  </a:cubicBezTo>
                  <a:cubicBezTo>
                    <a:pt x="304" y="199"/>
                    <a:pt x="304" y="199"/>
                    <a:pt x="304" y="199"/>
                  </a:cubicBezTo>
                  <a:cubicBezTo>
                    <a:pt x="303" y="199"/>
                    <a:pt x="303" y="199"/>
                    <a:pt x="303" y="199"/>
                  </a:cubicBezTo>
                  <a:cubicBezTo>
                    <a:pt x="304" y="200"/>
                    <a:pt x="304" y="200"/>
                    <a:pt x="304" y="200"/>
                  </a:cubicBezTo>
                  <a:cubicBezTo>
                    <a:pt x="303" y="201"/>
                    <a:pt x="303" y="201"/>
                    <a:pt x="303" y="201"/>
                  </a:cubicBezTo>
                  <a:cubicBezTo>
                    <a:pt x="302" y="199"/>
                    <a:pt x="302" y="199"/>
                    <a:pt x="302" y="199"/>
                  </a:cubicBezTo>
                  <a:cubicBezTo>
                    <a:pt x="302" y="199"/>
                    <a:pt x="302" y="199"/>
                    <a:pt x="302" y="199"/>
                  </a:cubicBezTo>
                  <a:cubicBezTo>
                    <a:pt x="302" y="198"/>
                    <a:pt x="302" y="198"/>
                    <a:pt x="302" y="198"/>
                  </a:cubicBezTo>
                  <a:cubicBezTo>
                    <a:pt x="302" y="197"/>
                    <a:pt x="302" y="197"/>
                    <a:pt x="302" y="197"/>
                  </a:cubicBezTo>
                  <a:cubicBezTo>
                    <a:pt x="302" y="198"/>
                    <a:pt x="302" y="198"/>
                    <a:pt x="302" y="198"/>
                  </a:cubicBezTo>
                  <a:cubicBezTo>
                    <a:pt x="302" y="199"/>
                    <a:pt x="302" y="199"/>
                    <a:pt x="302" y="199"/>
                  </a:cubicBezTo>
                  <a:cubicBezTo>
                    <a:pt x="302" y="200"/>
                    <a:pt x="302" y="200"/>
                    <a:pt x="302" y="200"/>
                  </a:cubicBezTo>
                  <a:cubicBezTo>
                    <a:pt x="302" y="201"/>
                    <a:pt x="302" y="201"/>
                    <a:pt x="302" y="201"/>
                  </a:cubicBezTo>
                  <a:cubicBezTo>
                    <a:pt x="302" y="202"/>
                    <a:pt x="302" y="202"/>
                    <a:pt x="302" y="202"/>
                  </a:cubicBezTo>
                  <a:cubicBezTo>
                    <a:pt x="302" y="203"/>
                    <a:pt x="302" y="203"/>
                    <a:pt x="302" y="203"/>
                  </a:cubicBezTo>
                  <a:cubicBezTo>
                    <a:pt x="302" y="203"/>
                    <a:pt x="302" y="203"/>
                    <a:pt x="302" y="203"/>
                  </a:cubicBezTo>
                  <a:cubicBezTo>
                    <a:pt x="301" y="203"/>
                    <a:pt x="301" y="203"/>
                    <a:pt x="301" y="203"/>
                  </a:cubicBezTo>
                  <a:cubicBezTo>
                    <a:pt x="301" y="202"/>
                    <a:pt x="301" y="202"/>
                    <a:pt x="301" y="202"/>
                  </a:cubicBezTo>
                  <a:cubicBezTo>
                    <a:pt x="300" y="202"/>
                    <a:pt x="300" y="202"/>
                    <a:pt x="300" y="202"/>
                  </a:cubicBezTo>
                  <a:cubicBezTo>
                    <a:pt x="301" y="204"/>
                    <a:pt x="301" y="204"/>
                    <a:pt x="301" y="204"/>
                  </a:cubicBezTo>
                  <a:cubicBezTo>
                    <a:pt x="300" y="205"/>
                    <a:pt x="300" y="205"/>
                    <a:pt x="300" y="205"/>
                  </a:cubicBezTo>
                  <a:cubicBezTo>
                    <a:pt x="301" y="205"/>
                    <a:pt x="301" y="205"/>
                    <a:pt x="301" y="205"/>
                  </a:cubicBezTo>
                  <a:cubicBezTo>
                    <a:pt x="301" y="205"/>
                    <a:pt x="301" y="205"/>
                    <a:pt x="301" y="205"/>
                  </a:cubicBezTo>
                  <a:cubicBezTo>
                    <a:pt x="300" y="205"/>
                    <a:pt x="300" y="205"/>
                    <a:pt x="300" y="205"/>
                  </a:cubicBezTo>
                  <a:cubicBezTo>
                    <a:pt x="299" y="205"/>
                    <a:pt x="299" y="205"/>
                    <a:pt x="299" y="205"/>
                  </a:cubicBezTo>
                  <a:cubicBezTo>
                    <a:pt x="299" y="204"/>
                    <a:pt x="299" y="204"/>
                    <a:pt x="299" y="204"/>
                  </a:cubicBezTo>
                  <a:cubicBezTo>
                    <a:pt x="299" y="203"/>
                    <a:pt x="299" y="203"/>
                    <a:pt x="299" y="203"/>
                  </a:cubicBezTo>
                  <a:cubicBezTo>
                    <a:pt x="299" y="202"/>
                    <a:pt x="299" y="202"/>
                    <a:pt x="299" y="202"/>
                  </a:cubicBezTo>
                  <a:cubicBezTo>
                    <a:pt x="299" y="203"/>
                    <a:pt x="299" y="203"/>
                    <a:pt x="299" y="203"/>
                  </a:cubicBezTo>
                  <a:cubicBezTo>
                    <a:pt x="298" y="203"/>
                    <a:pt x="298" y="203"/>
                    <a:pt x="298" y="203"/>
                  </a:cubicBezTo>
                  <a:cubicBezTo>
                    <a:pt x="298" y="202"/>
                    <a:pt x="298" y="202"/>
                    <a:pt x="298" y="202"/>
                  </a:cubicBezTo>
                  <a:cubicBezTo>
                    <a:pt x="298" y="201"/>
                    <a:pt x="298" y="201"/>
                    <a:pt x="298" y="201"/>
                  </a:cubicBezTo>
                  <a:cubicBezTo>
                    <a:pt x="298" y="202"/>
                    <a:pt x="298" y="202"/>
                    <a:pt x="298" y="202"/>
                  </a:cubicBezTo>
                  <a:cubicBezTo>
                    <a:pt x="298" y="202"/>
                    <a:pt x="298" y="202"/>
                    <a:pt x="298" y="202"/>
                  </a:cubicBezTo>
                  <a:cubicBezTo>
                    <a:pt x="297" y="202"/>
                    <a:pt x="297" y="202"/>
                    <a:pt x="297" y="202"/>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2"/>
                    <a:pt x="297" y="202"/>
                    <a:pt x="297" y="202"/>
                  </a:cubicBezTo>
                  <a:cubicBezTo>
                    <a:pt x="296" y="201"/>
                    <a:pt x="296" y="201"/>
                    <a:pt x="296" y="201"/>
                  </a:cubicBezTo>
                  <a:cubicBezTo>
                    <a:pt x="296" y="201"/>
                    <a:pt x="296" y="201"/>
                    <a:pt x="296" y="201"/>
                  </a:cubicBezTo>
                  <a:cubicBezTo>
                    <a:pt x="296" y="201"/>
                    <a:pt x="296" y="201"/>
                    <a:pt x="296" y="201"/>
                  </a:cubicBezTo>
                  <a:cubicBezTo>
                    <a:pt x="296" y="200"/>
                    <a:pt x="296" y="200"/>
                    <a:pt x="296" y="200"/>
                  </a:cubicBezTo>
                  <a:cubicBezTo>
                    <a:pt x="295" y="199"/>
                    <a:pt x="295" y="199"/>
                    <a:pt x="295" y="199"/>
                  </a:cubicBezTo>
                  <a:cubicBezTo>
                    <a:pt x="295" y="198"/>
                    <a:pt x="295" y="198"/>
                    <a:pt x="295" y="198"/>
                  </a:cubicBezTo>
                  <a:cubicBezTo>
                    <a:pt x="295" y="199"/>
                    <a:pt x="295" y="199"/>
                    <a:pt x="295" y="199"/>
                  </a:cubicBezTo>
                  <a:cubicBezTo>
                    <a:pt x="295" y="200"/>
                    <a:pt x="295" y="200"/>
                    <a:pt x="295" y="200"/>
                  </a:cubicBezTo>
                  <a:cubicBezTo>
                    <a:pt x="295" y="201"/>
                    <a:pt x="295" y="201"/>
                    <a:pt x="295" y="201"/>
                  </a:cubicBezTo>
                  <a:cubicBezTo>
                    <a:pt x="295" y="201"/>
                    <a:pt x="295" y="201"/>
                    <a:pt x="295" y="201"/>
                  </a:cubicBezTo>
                  <a:cubicBezTo>
                    <a:pt x="294" y="200"/>
                    <a:pt x="294" y="200"/>
                    <a:pt x="294" y="200"/>
                  </a:cubicBezTo>
                  <a:cubicBezTo>
                    <a:pt x="294" y="199"/>
                    <a:pt x="294" y="199"/>
                    <a:pt x="294" y="199"/>
                  </a:cubicBezTo>
                  <a:cubicBezTo>
                    <a:pt x="294" y="199"/>
                    <a:pt x="294" y="199"/>
                    <a:pt x="294" y="199"/>
                  </a:cubicBezTo>
                  <a:cubicBezTo>
                    <a:pt x="293" y="199"/>
                    <a:pt x="293" y="199"/>
                    <a:pt x="293" y="199"/>
                  </a:cubicBezTo>
                  <a:cubicBezTo>
                    <a:pt x="293" y="198"/>
                    <a:pt x="293" y="198"/>
                    <a:pt x="293" y="198"/>
                  </a:cubicBezTo>
                  <a:cubicBezTo>
                    <a:pt x="292" y="197"/>
                    <a:pt x="292" y="197"/>
                    <a:pt x="292" y="197"/>
                  </a:cubicBezTo>
                  <a:cubicBezTo>
                    <a:pt x="292" y="197"/>
                    <a:pt x="292" y="197"/>
                    <a:pt x="292" y="197"/>
                  </a:cubicBezTo>
                  <a:cubicBezTo>
                    <a:pt x="292" y="196"/>
                    <a:pt x="292" y="196"/>
                    <a:pt x="292" y="196"/>
                  </a:cubicBezTo>
                  <a:cubicBezTo>
                    <a:pt x="291" y="197"/>
                    <a:pt x="291" y="197"/>
                    <a:pt x="291" y="197"/>
                  </a:cubicBezTo>
                  <a:cubicBezTo>
                    <a:pt x="291" y="197"/>
                    <a:pt x="291" y="197"/>
                    <a:pt x="291" y="197"/>
                  </a:cubicBezTo>
                  <a:cubicBezTo>
                    <a:pt x="292" y="198"/>
                    <a:pt x="292" y="198"/>
                    <a:pt x="292" y="198"/>
                  </a:cubicBezTo>
                  <a:cubicBezTo>
                    <a:pt x="292" y="199"/>
                    <a:pt x="292" y="199"/>
                    <a:pt x="292" y="199"/>
                  </a:cubicBezTo>
                  <a:cubicBezTo>
                    <a:pt x="291" y="198"/>
                    <a:pt x="291" y="198"/>
                    <a:pt x="291" y="198"/>
                  </a:cubicBezTo>
                  <a:cubicBezTo>
                    <a:pt x="291" y="198"/>
                    <a:pt x="291" y="198"/>
                    <a:pt x="291" y="198"/>
                  </a:cubicBezTo>
                  <a:cubicBezTo>
                    <a:pt x="291" y="197"/>
                    <a:pt x="291" y="197"/>
                    <a:pt x="291" y="197"/>
                  </a:cubicBezTo>
                  <a:cubicBezTo>
                    <a:pt x="290" y="197"/>
                    <a:pt x="290" y="197"/>
                    <a:pt x="290" y="197"/>
                  </a:cubicBezTo>
                  <a:cubicBezTo>
                    <a:pt x="289" y="196"/>
                    <a:pt x="289" y="196"/>
                    <a:pt x="289" y="196"/>
                  </a:cubicBezTo>
                  <a:cubicBezTo>
                    <a:pt x="289" y="195"/>
                    <a:pt x="289" y="195"/>
                    <a:pt x="289" y="195"/>
                  </a:cubicBezTo>
                  <a:cubicBezTo>
                    <a:pt x="288" y="195"/>
                    <a:pt x="288" y="195"/>
                    <a:pt x="288" y="195"/>
                  </a:cubicBezTo>
                  <a:cubicBezTo>
                    <a:pt x="288" y="196"/>
                    <a:pt x="288" y="196"/>
                    <a:pt x="288" y="196"/>
                  </a:cubicBezTo>
                  <a:cubicBezTo>
                    <a:pt x="287" y="195"/>
                    <a:pt x="287" y="195"/>
                    <a:pt x="287" y="195"/>
                  </a:cubicBezTo>
                  <a:cubicBezTo>
                    <a:pt x="287" y="196"/>
                    <a:pt x="287" y="196"/>
                    <a:pt x="287" y="196"/>
                  </a:cubicBezTo>
                  <a:cubicBezTo>
                    <a:pt x="288" y="197"/>
                    <a:pt x="288" y="197"/>
                    <a:pt x="288" y="197"/>
                  </a:cubicBezTo>
                  <a:cubicBezTo>
                    <a:pt x="289" y="198"/>
                    <a:pt x="289" y="198"/>
                    <a:pt x="289" y="198"/>
                  </a:cubicBezTo>
                  <a:cubicBezTo>
                    <a:pt x="289" y="198"/>
                    <a:pt x="289" y="198"/>
                    <a:pt x="289" y="198"/>
                  </a:cubicBezTo>
                  <a:cubicBezTo>
                    <a:pt x="289" y="199"/>
                    <a:pt x="289" y="199"/>
                    <a:pt x="289" y="199"/>
                  </a:cubicBezTo>
                  <a:cubicBezTo>
                    <a:pt x="289" y="200"/>
                    <a:pt x="289" y="200"/>
                    <a:pt x="289" y="200"/>
                  </a:cubicBezTo>
                  <a:cubicBezTo>
                    <a:pt x="289" y="200"/>
                    <a:pt x="289" y="200"/>
                    <a:pt x="289" y="200"/>
                  </a:cubicBezTo>
                  <a:cubicBezTo>
                    <a:pt x="290" y="200"/>
                    <a:pt x="290" y="200"/>
                    <a:pt x="290" y="200"/>
                  </a:cubicBezTo>
                  <a:cubicBezTo>
                    <a:pt x="291" y="200"/>
                    <a:pt x="291" y="200"/>
                    <a:pt x="291" y="200"/>
                  </a:cubicBezTo>
                  <a:cubicBezTo>
                    <a:pt x="291" y="201"/>
                    <a:pt x="291" y="201"/>
                    <a:pt x="291" y="201"/>
                  </a:cubicBezTo>
                  <a:cubicBezTo>
                    <a:pt x="291" y="201"/>
                    <a:pt x="291" y="201"/>
                    <a:pt x="291" y="201"/>
                  </a:cubicBezTo>
                  <a:cubicBezTo>
                    <a:pt x="292" y="201"/>
                    <a:pt x="292" y="201"/>
                    <a:pt x="292" y="201"/>
                  </a:cubicBezTo>
                  <a:cubicBezTo>
                    <a:pt x="291" y="202"/>
                    <a:pt x="291" y="202"/>
                    <a:pt x="291" y="202"/>
                  </a:cubicBezTo>
                  <a:cubicBezTo>
                    <a:pt x="292" y="202"/>
                    <a:pt x="292" y="202"/>
                    <a:pt x="292" y="202"/>
                  </a:cubicBezTo>
                  <a:cubicBezTo>
                    <a:pt x="292" y="202"/>
                    <a:pt x="292" y="202"/>
                    <a:pt x="292" y="202"/>
                  </a:cubicBezTo>
                  <a:cubicBezTo>
                    <a:pt x="293" y="203"/>
                    <a:pt x="293" y="203"/>
                    <a:pt x="293" y="203"/>
                  </a:cubicBezTo>
                  <a:cubicBezTo>
                    <a:pt x="293" y="203"/>
                    <a:pt x="293" y="203"/>
                    <a:pt x="293" y="203"/>
                  </a:cubicBezTo>
                  <a:cubicBezTo>
                    <a:pt x="293" y="203"/>
                    <a:pt x="293" y="203"/>
                    <a:pt x="293" y="203"/>
                  </a:cubicBezTo>
                  <a:cubicBezTo>
                    <a:pt x="294" y="204"/>
                    <a:pt x="294" y="204"/>
                    <a:pt x="294" y="204"/>
                  </a:cubicBezTo>
                  <a:cubicBezTo>
                    <a:pt x="294" y="204"/>
                    <a:pt x="294" y="204"/>
                    <a:pt x="294" y="204"/>
                  </a:cubicBezTo>
                  <a:cubicBezTo>
                    <a:pt x="293" y="205"/>
                    <a:pt x="293" y="205"/>
                    <a:pt x="293" y="205"/>
                  </a:cubicBezTo>
                  <a:cubicBezTo>
                    <a:pt x="294" y="205"/>
                    <a:pt x="294" y="205"/>
                    <a:pt x="294" y="205"/>
                  </a:cubicBezTo>
                  <a:cubicBezTo>
                    <a:pt x="294" y="206"/>
                    <a:pt x="294" y="206"/>
                    <a:pt x="294" y="206"/>
                  </a:cubicBezTo>
                  <a:cubicBezTo>
                    <a:pt x="294" y="206"/>
                    <a:pt x="294" y="206"/>
                    <a:pt x="294" y="206"/>
                  </a:cubicBezTo>
                  <a:cubicBezTo>
                    <a:pt x="295" y="205"/>
                    <a:pt x="295" y="205"/>
                    <a:pt x="295" y="205"/>
                  </a:cubicBezTo>
                  <a:cubicBezTo>
                    <a:pt x="295" y="206"/>
                    <a:pt x="295" y="206"/>
                    <a:pt x="295" y="206"/>
                  </a:cubicBezTo>
                  <a:cubicBezTo>
                    <a:pt x="295" y="206"/>
                    <a:pt x="295" y="206"/>
                    <a:pt x="295" y="206"/>
                  </a:cubicBezTo>
                  <a:cubicBezTo>
                    <a:pt x="295" y="207"/>
                    <a:pt x="295" y="207"/>
                    <a:pt x="295" y="207"/>
                  </a:cubicBezTo>
                  <a:cubicBezTo>
                    <a:pt x="295" y="207"/>
                    <a:pt x="295" y="207"/>
                    <a:pt x="295" y="207"/>
                  </a:cubicBezTo>
                  <a:cubicBezTo>
                    <a:pt x="296" y="207"/>
                    <a:pt x="296" y="207"/>
                    <a:pt x="296" y="207"/>
                  </a:cubicBezTo>
                  <a:cubicBezTo>
                    <a:pt x="295" y="208"/>
                    <a:pt x="295" y="208"/>
                    <a:pt x="295" y="208"/>
                  </a:cubicBezTo>
                  <a:cubicBezTo>
                    <a:pt x="295" y="207"/>
                    <a:pt x="295" y="207"/>
                    <a:pt x="295" y="207"/>
                  </a:cubicBezTo>
                  <a:cubicBezTo>
                    <a:pt x="294" y="208"/>
                    <a:pt x="294" y="208"/>
                    <a:pt x="294" y="208"/>
                  </a:cubicBezTo>
                  <a:cubicBezTo>
                    <a:pt x="295" y="208"/>
                    <a:pt x="295" y="208"/>
                    <a:pt x="295" y="208"/>
                  </a:cubicBezTo>
                  <a:cubicBezTo>
                    <a:pt x="295" y="209"/>
                    <a:pt x="295" y="209"/>
                    <a:pt x="295" y="209"/>
                  </a:cubicBezTo>
                  <a:cubicBezTo>
                    <a:pt x="295" y="209"/>
                    <a:pt x="295" y="209"/>
                    <a:pt x="295" y="209"/>
                  </a:cubicBezTo>
                  <a:cubicBezTo>
                    <a:pt x="295" y="209"/>
                    <a:pt x="295" y="209"/>
                    <a:pt x="295" y="209"/>
                  </a:cubicBezTo>
                  <a:close/>
                  <a:moveTo>
                    <a:pt x="221" y="190"/>
                  </a:moveTo>
                  <a:cubicBezTo>
                    <a:pt x="221" y="190"/>
                    <a:pt x="221" y="190"/>
                    <a:pt x="221" y="190"/>
                  </a:cubicBezTo>
                  <a:cubicBezTo>
                    <a:pt x="222" y="189"/>
                    <a:pt x="222" y="189"/>
                    <a:pt x="222" y="189"/>
                  </a:cubicBezTo>
                  <a:cubicBezTo>
                    <a:pt x="222" y="189"/>
                    <a:pt x="222" y="189"/>
                    <a:pt x="222" y="189"/>
                  </a:cubicBezTo>
                  <a:cubicBezTo>
                    <a:pt x="222" y="189"/>
                    <a:pt x="222" y="189"/>
                    <a:pt x="222" y="189"/>
                  </a:cubicBezTo>
                  <a:cubicBezTo>
                    <a:pt x="223" y="189"/>
                    <a:pt x="223" y="189"/>
                    <a:pt x="223" y="189"/>
                  </a:cubicBezTo>
                  <a:cubicBezTo>
                    <a:pt x="223" y="189"/>
                    <a:pt x="223" y="189"/>
                    <a:pt x="223" y="189"/>
                  </a:cubicBezTo>
                  <a:cubicBezTo>
                    <a:pt x="224" y="189"/>
                    <a:pt x="224" y="189"/>
                    <a:pt x="224" y="189"/>
                  </a:cubicBezTo>
                  <a:cubicBezTo>
                    <a:pt x="224" y="189"/>
                    <a:pt x="224" y="189"/>
                    <a:pt x="224" y="189"/>
                  </a:cubicBezTo>
                  <a:cubicBezTo>
                    <a:pt x="225" y="189"/>
                    <a:pt x="225" y="189"/>
                    <a:pt x="225" y="189"/>
                  </a:cubicBezTo>
                  <a:cubicBezTo>
                    <a:pt x="225" y="190"/>
                    <a:pt x="225" y="190"/>
                    <a:pt x="225" y="190"/>
                  </a:cubicBezTo>
                  <a:cubicBezTo>
                    <a:pt x="224" y="191"/>
                    <a:pt x="224" y="191"/>
                    <a:pt x="224" y="191"/>
                  </a:cubicBezTo>
                  <a:cubicBezTo>
                    <a:pt x="224" y="191"/>
                    <a:pt x="224" y="191"/>
                    <a:pt x="224" y="191"/>
                  </a:cubicBezTo>
                  <a:cubicBezTo>
                    <a:pt x="224" y="192"/>
                    <a:pt x="224" y="192"/>
                    <a:pt x="224" y="192"/>
                  </a:cubicBezTo>
                  <a:cubicBezTo>
                    <a:pt x="224" y="193"/>
                    <a:pt x="224" y="193"/>
                    <a:pt x="224" y="193"/>
                  </a:cubicBezTo>
                  <a:cubicBezTo>
                    <a:pt x="224" y="193"/>
                    <a:pt x="224" y="193"/>
                    <a:pt x="224" y="193"/>
                  </a:cubicBezTo>
                  <a:cubicBezTo>
                    <a:pt x="225" y="193"/>
                    <a:pt x="225" y="193"/>
                    <a:pt x="225" y="193"/>
                  </a:cubicBezTo>
                  <a:cubicBezTo>
                    <a:pt x="225" y="193"/>
                    <a:pt x="225" y="193"/>
                    <a:pt x="225" y="193"/>
                  </a:cubicBezTo>
                  <a:cubicBezTo>
                    <a:pt x="225" y="193"/>
                    <a:pt x="225" y="193"/>
                    <a:pt x="225" y="193"/>
                  </a:cubicBezTo>
                  <a:cubicBezTo>
                    <a:pt x="226" y="193"/>
                    <a:pt x="226" y="193"/>
                    <a:pt x="226" y="193"/>
                  </a:cubicBezTo>
                  <a:cubicBezTo>
                    <a:pt x="227" y="193"/>
                    <a:pt x="227" y="193"/>
                    <a:pt x="227" y="193"/>
                  </a:cubicBezTo>
                  <a:cubicBezTo>
                    <a:pt x="227" y="193"/>
                    <a:pt x="227" y="193"/>
                    <a:pt x="227" y="193"/>
                  </a:cubicBezTo>
                  <a:cubicBezTo>
                    <a:pt x="228" y="192"/>
                    <a:pt x="228" y="192"/>
                    <a:pt x="228" y="192"/>
                  </a:cubicBezTo>
                  <a:cubicBezTo>
                    <a:pt x="228" y="192"/>
                    <a:pt x="228" y="192"/>
                    <a:pt x="228" y="192"/>
                  </a:cubicBezTo>
                  <a:cubicBezTo>
                    <a:pt x="229" y="192"/>
                    <a:pt x="229" y="192"/>
                    <a:pt x="229" y="192"/>
                  </a:cubicBezTo>
                  <a:cubicBezTo>
                    <a:pt x="229" y="191"/>
                    <a:pt x="229" y="191"/>
                    <a:pt x="229" y="191"/>
                  </a:cubicBezTo>
                  <a:cubicBezTo>
                    <a:pt x="230" y="190"/>
                    <a:pt x="230" y="190"/>
                    <a:pt x="230" y="190"/>
                  </a:cubicBezTo>
                  <a:cubicBezTo>
                    <a:pt x="230" y="190"/>
                    <a:pt x="230" y="190"/>
                    <a:pt x="230" y="190"/>
                  </a:cubicBezTo>
                  <a:cubicBezTo>
                    <a:pt x="230" y="190"/>
                    <a:pt x="230" y="190"/>
                    <a:pt x="230" y="190"/>
                  </a:cubicBezTo>
                  <a:cubicBezTo>
                    <a:pt x="231" y="190"/>
                    <a:pt x="231" y="190"/>
                    <a:pt x="231" y="190"/>
                  </a:cubicBezTo>
                  <a:cubicBezTo>
                    <a:pt x="232" y="190"/>
                    <a:pt x="232" y="190"/>
                    <a:pt x="232" y="190"/>
                  </a:cubicBezTo>
                  <a:cubicBezTo>
                    <a:pt x="232" y="190"/>
                    <a:pt x="232" y="190"/>
                    <a:pt x="232" y="190"/>
                  </a:cubicBezTo>
                  <a:cubicBezTo>
                    <a:pt x="232" y="190"/>
                    <a:pt x="232" y="190"/>
                    <a:pt x="232" y="190"/>
                  </a:cubicBezTo>
                  <a:cubicBezTo>
                    <a:pt x="233" y="189"/>
                    <a:pt x="233" y="189"/>
                    <a:pt x="233" y="189"/>
                  </a:cubicBezTo>
                  <a:cubicBezTo>
                    <a:pt x="233" y="188"/>
                    <a:pt x="233" y="188"/>
                    <a:pt x="233" y="188"/>
                  </a:cubicBezTo>
                  <a:cubicBezTo>
                    <a:pt x="233" y="187"/>
                    <a:pt x="233" y="187"/>
                    <a:pt x="233" y="187"/>
                  </a:cubicBezTo>
                  <a:cubicBezTo>
                    <a:pt x="234" y="187"/>
                    <a:pt x="234" y="187"/>
                    <a:pt x="234" y="187"/>
                  </a:cubicBezTo>
                  <a:cubicBezTo>
                    <a:pt x="234" y="187"/>
                    <a:pt x="234" y="187"/>
                    <a:pt x="234" y="187"/>
                  </a:cubicBezTo>
                  <a:cubicBezTo>
                    <a:pt x="235" y="187"/>
                    <a:pt x="235" y="187"/>
                    <a:pt x="235" y="187"/>
                  </a:cubicBezTo>
                  <a:cubicBezTo>
                    <a:pt x="235" y="187"/>
                    <a:pt x="235" y="187"/>
                    <a:pt x="235" y="187"/>
                  </a:cubicBezTo>
                  <a:cubicBezTo>
                    <a:pt x="236" y="186"/>
                    <a:pt x="236" y="186"/>
                    <a:pt x="236" y="186"/>
                  </a:cubicBezTo>
                  <a:cubicBezTo>
                    <a:pt x="236" y="187"/>
                    <a:pt x="236" y="187"/>
                    <a:pt x="236" y="187"/>
                  </a:cubicBezTo>
                  <a:cubicBezTo>
                    <a:pt x="236" y="187"/>
                    <a:pt x="236" y="187"/>
                    <a:pt x="236" y="187"/>
                  </a:cubicBezTo>
                  <a:cubicBezTo>
                    <a:pt x="236" y="188"/>
                    <a:pt x="236" y="188"/>
                    <a:pt x="236" y="188"/>
                  </a:cubicBezTo>
                  <a:cubicBezTo>
                    <a:pt x="235" y="188"/>
                    <a:pt x="235" y="188"/>
                    <a:pt x="235" y="188"/>
                  </a:cubicBezTo>
                  <a:cubicBezTo>
                    <a:pt x="236" y="188"/>
                    <a:pt x="236" y="188"/>
                    <a:pt x="236" y="188"/>
                  </a:cubicBezTo>
                  <a:cubicBezTo>
                    <a:pt x="237" y="188"/>
                    <a:pt x="237" y="188"/>
                    <a:pt x="237" y="188"/>
                  </a:cubicBezTo>
                  <a:cubicBezTo>
                    <a:pt x="238" y="189"/>
                    <a:pt x="238" y="189"/>
                    <a:pt x="238" y="189"/>
                  </a:cubicBezTo>
                  <a:cubicBezTo>
                    <a:pt x="238" y="189"/>
                    <a:pt x="238" y="189"/>
                    <a:pt x="238" y="189"/>
                  </a:cubicBezTo>
                  <a:cubicBezTo>
                    <a:pt x="237" y="190"/>
                    <a:pt x="237" y="190"/>
                    <a:pt x="237" y="190"/>
                  </a:cubicBezTo>
                  <a:cubicBezTo>
                    <a:pt x="237" y="190"/>
                    <a:pt x="237" y="190"/>
                    <a:pt x="237" y="190"/>
                  </a:cubicBezTo>
                  <a:cubicBezTo>
                    <a:pt x="237" y="191"/>
                    <a:pt x="237" y="191"/>
                    <a:pt x="237" y="191"/>
                  </a:cubicBezTo>
                  <a:cubicBezTo>
                    <a:pt x="237" y="191"/>
                    <a:pt x="237" y="191"/>
                    <a:pt x="237" y="191"/>
                  </a:cubicBezTo>
                  <a:cubicBezTo>
                    <a:pt x="238" y="191"/>
                    <a:pt x="238" y="191"/>
                    <a:pt x="238" y="191"/>
                  </a:cubicBezTo>
                  <a:cubicBezTo>
                    <a:pt x="238" y="191"/>
                    <a:pt x="238" y="191"/>
                    <a:pt x="238" y="191"/>
                  </a:cubicBezTo>
                  <a:cubicBezTo>
                    <a:pt x="239" y="191"/>
                    <a:pt x="239" y="191"/>
                    <a:pt x="239" y="191"/>
                  </a:cubicBezTo>
                  <a:cubicBezTo>
                    <a:pt x="239" y="191"/>
                    <a:pt x="239" y="191"/>
                    <a:pt x="239" y="191"/>
                  </a:cubicBezTo>
                  <a:cubicBezTo>
                    <a:pt x="239" y="192"/>
                    <a:pt x="239" y="192"/>
                    <a:pt x="239" y="192"/>
                  </a:cubicBezTo>
                  <a:cubicBezTo>
                    <a:pt x="240" y="192"/>
                    <a:pt x="240" y="192"/>
                    <a:pt x="240" y="192"/>
                  </a:cubicBezTo>
                  <a:cubicBezTo>
                    <a:pt x="241" y="192"/>
                    <a:pt x="241" y="192"/>
                    <a:pt x="241" y="192"/>
                  </a:cubicBezTo>
                  <a:cubicBezTo>
                    <a:pt x="241" y="192"/>
                    <a:pt x="241" y="192"/>
                    <a:pt x="241" y="192"/>
                  </a:cubicBezTo>
                  <a:cubicBezTo>
                    <a:pt x="242" y="193"/>
                    <a:pt x="242" y="193"/>
                    <a:pt x="242" y="193"/>
                  </a:cubicBezTo>
                  <a:cubicBezTo>
                    <a:pt x="243" y="193"/>
                    <a:pt x="243" y="193"/>
                    <a:pt x="243" y="193"/>
                  </a:cubicBezTo>
                  <a:cubicBezTo>
                    <a:pt x="243" y="192"/>
                    <a:pt x="243" y="192"/>
                    <a:pt x="243" y="192"/>
                  </a:cubicBezTo>
                  <a:cubicBezTo>
                    <a:pt x="244" y="191"/>
                    <a:pt x="244" y="191"/>
                    <a:pt x="244" y="191"/>
                  </a:cubicBezTo>
                  <a:cubicBezTo>
                    <a:pt x="244" y="191"/>
                    <a:pt x="244" y="191"/>
                    <a:pt x="244" y="191"/>
                  </a:cubicBezTo>
                  <a:cubicBezTo>
                    <a:pt x="245" y="191"/>
                    <a:pt x="245" y="191"/>
                    <a:pt x="245" y="191"/>
                  </a:cubicBezTo>
                  <a:cubicBezTo>
                    <a:pt x="245" y="190"/>
                    <a:pt x="245" y="190"/>
                    <a:pt x="245" y="190"/>
                  </a:cubicBezTo>
                  <a:cubicBezTo>
                    <a:pt x="245" y="190"/>
                    <a:pt x="245" y="190"/>
                    <a:pt x="245" y="190"/>
                  </a:cubicBezTo>
                  <a:cubicBezTo>
                    <a:pt x="244" y="190"/>
                    <a:pt x="244" y="190"/>
                    <a:pt x="244" y="190"/>
                  </a:cubicBezTo>
                  <a:cubicBezTo>
                    <a:pt x="245" y="190"/>
                    <a:pt x="245" y="190"/>
                    <a:pt x="245" y="190"/>
                  </a:cubicBezTo>
                  <a:cubicBezTo>
                    <a:pt x="245" y="189"/>
                    <a:pt x="245" y="189"/>
                    <a:pt x="245" y="189"/>
                  </a:cubicBezTo>
                  <a:cubicBezTo>
                    <a:pt x="244" y="189"/>
                    <a:pt x="244" y="189"/>
                    <a:pt x="244" y="189"/>
                  </a:cubicBezTo>
                  <a:cubicBezTo>
                    <a:pt x="244" y="188"/>
                    <a:pt x="244" y="188"/>
                    <a:pt x="244" y="188"/>
                  </a:cubicBezTo>
                  <a:cubicBezTo>
                    <a:pt x="244" y="188"/>
                    <a:pt x="244" y="188"/>
                    <a:pt x="244" y="188"/>
                  </a:cubicBezTo>
                  <a:cubicBezTo>
                    <a:pt x="244" y="189"/>
                    <a:pt x="244" y="189"/>
                    <a:pt x="244" y="189"/>
                  </a:cubicBezTo>
                  <a:cubicBezTo>
                    <a:pt x="244" y="189"/>
                    <a:pt x="244" y="189"/>
                    <a:pt x="244" y="189"/>
                  </a:cubicBezTo>
                  <a:cubicBezTo>
                    <a:pt x="243" y="189"/>
                    <a:pt x="243" y="189"/>
                    <a:pt x="243" y="189"/>
                  </a:cubicBezTo>
                  <a:cubicBezTo>
                    <a:pt x="242" y="189"/>
                    <a:pt x="242" y="189"/>
                    <a:pt x="242" y="189"/>
                  </a:cubicBezTo>
                  <a:cubicBezTo>
                    <a:pt x="242" y="188"/>
                    <a:pt x="242" y="188"/>
                    <a:pt x="242" y="188"/>
                  </a:cubicBezTo>
                  <a:cubicBezTo>
                    <a:pt x="242" y="188"/>
                    <a:pt x="242" y="188"/>
                    <a:pt x="242" y="188"/>
                  </a:cubicBezTo>
                  <a:cubicBezTo>
                    <a:pt x="241" y="189"/>
                    <a:pt x="241" y="189"/>
                    <a:pt x="241" y="189"/>
                  </a:cubicBezTo>
                  <a:cubicBezTo>
                    <a:pt x="240" y="189"/>
                    <a:pt x="240" y="189"/>
                    <a:pt x="240" y="189"/>
                  </a:cubicBezTo>
                  <a:cubicBezTo>
                    <a:pt x="240" y="188"/>
                    <a:pt x="240" y="188"/>
                    <a:pt x="240" y="188"/>
                  </a:cubicBezTo>
                  <a:cubicBezTo>
                    <a:pt x="240" y="188"/>
                    <a:pt x="240" y="188"/>
                    <a:pt x="240" y="188"/>
                  </a:cubicBezTo>
                  <a:cubicBezTo>
                    <a:pt x="241" y="188"/>
                    <a:pt x="241" y="188"/>
                    <a:pt x="241" y="188"/>
                  </a:cubicBezTo>
                  <a:cubicBezTo>
                    <a:pt x="242" y="187"/>
                    <a:pt x="242" y="187"/>
                    <a:pt x="242" y="187"/>
                  </a:cubicBezTo>
                  <a:cubicBezTo>
                    <a:pt x="242" y="187"/>
                    <a:pt x="242" y="187"/>
                    <a:pt x="242" y="187"/>
                  </a:cubicBezTo>
                  <a:cubicBezTo>
                    <a:pt x="241" y="187"/>
                    <a:pt x="241" y="187"/>
                    <a:pt x="241" y="187"/>
                  </a:cubicBezTo>
                  <a:cubicBezTo>
                    <a:pt x="241" y="186"/>
                    <a:pt x="241" y="186"/>
                    <a:pt x="241" y="186"/>
                  </a:cubicBezTo>
                  <a:cubicBezTo>
                    <a:pt x="241" y="185"/>
                    <a:pt x="241" y="185"/>
                    <a:pt x="241" y="185"/>
                  </a:cubicBezTo>
                  <a:cubicBezTo>
                    <a:pt x="241" y="185"/>
                    <a:pt x="241" y="185"/>
                    <a:pt x="241" y="185"/>
                  </a:cubicBezTo>
                  <a:cubicBezTo>
                    <a:pt x="241" y="184"/>
                    <a:pt x="241" y="184"/>
                    <a:pt x="241" y="184"/>
                  </a:cubicBezTo>
                  <a:cubicBezTo>
                    <a:pt x="241" y="184"/>
                    <a:pt x="241" y="184"/>
                    <a:pt x="241" y="184"/>
                  </a:cubicBezTo>
                  <a:cubicBezTo>
                    <a:pt x="240" y="183"/>
                    <a:pt x="240" y="183"/>
                    <a:pt x="240" y="183"/>
                  </a:cubicBezTo>
                  <a:cubicBezTo>
                    <a:pt x="239" y="182"/>
                    <a:pt x="239" y="182"/>
                    <a:pt x="239" y="182"/>
                  </a:cubicBezTo>
                  <a:cubicBezTo>
                    <a:pt x="239" y="182"/>
                    <a:pt x="239" y="182"/>
                    <a:pt x="239" y="182"/>
                  </a:cubicBezTo>
                  <a:cubicBezTo>
                    <a:pt x="238" y="181"/>
                    <a:pt x="238" y="181"/>
                    <a:pt x="238" y="181"/>
                  </a:cubicBezTo>
                  <a:cubicBezTo>
                    <a:pt x="238" y="181"/>
                    <a:pt x="238" y="181"/>
                    <a:pt x="238" y="181"/>
                  </a:cubicBezTo>
                  <a:cubicBezTo>
                    <a:pt x="238" y="181"/>
                    <a:pt x="238" y="181"/>
                    <a:pt x="238" y="181"/>
                  </a:cubicBezTo>
                  <a:cubicBezTo>
                    <a:pt x="238" y="180"/>
                    <a:pt x="238" y="180"/>
                    <a:pt x="238" y="180"/>
                  </a:cubicBezTo>
                  <a:cubicBezTo>
                    <a:pt x="237" y="179"/>
                    <a:pt x="237" y="179"/>
                    <a:pt x="237" y="179"/>
                  </a:cubicBezTo>
                  <a:cubicBezTo>
                    <a:pt x="236" y="179"/>
                    <a:pt x="236" y="179"/>
                    <a:pt x="236" y="179"/>
                  </a:cubicBezTo>
                  <a:cubicBezTo>
                    <a:pt x="235" y="179"/>
                    <a:pt x="235" y="179"/>
                    <a:pt x="235" y="179"/>
                  </a:cubicBezTo>
                  <a:cubicBezTo>
                    <a:pt x="234" y="178"/>
                    <a:pt x="234" y="178"/>
                    <a:pt x="234" y="178"/>
                  </a:cubicBezTo>
                  <a:cubicBezTo>
                    <a:pt x="235" y="177"/>
                    <a:pt x="235" y="177"/>
                    <a:pt x="235" y="177"/>
                  </a:cubicBezTo>
                  <a:cubicBezTo>
                    <a:pt x="235" y="177"/>
                    <a:pt x="235" y="177"/>
                    <a:pt x="235" y="177"/>
                  </a:cubicBezTo>
                  <a:cubicBezTo>
                    <a:pt x="234" y="177"/>
                    <a:pt x="234" y="177"/>
                    <a:pt x="234" y="177"/>
                  </a:cubicBezTo>
                  <a:cubicBezTo>
                    <a:pt x="234" y="176"/>
                    <a:pt x="234" y="176"/>
                    <a:pt x="234" y="176"/>
                  </a:cubicBezTo>
                  <a:cubicBezTo>
                    <a:pt x="234" y="176"/>
                    <a:pt x="234" y="176"/>
                    <a:pt x="234" y="176"/>
                  </a:cubicBezTo>
                  <a:cubicBezTo>
                    <a:pt x="233" y="177"/>
                    <a:pt x="233" y="177"/>
                    <a:pt x="233" y="177"/>
                  </a:cubicBezTo>
                  <a:cubicBezTo>
                    <a:pt x="233" y="178"/>
                    <a:pt x="233" y="178"/>
                    <a:pt x="233" y="178"/>
                  </a:cubicBezTo>
                  <a:cubicBezTo>
                    <a:pt x="232" y="178"/>
                    <a:pt x="232" y="178"/>
                    <a:pt x="232" y="178"/>
                  </a:cubicBezTo>
                  <a:cubicBezTo>
                    <a:pt x="232" y="178"/>
                    <a:pt x="232" y="178"/>
                    <a:pt x="232" y="178"/>
                  </a:cubicBezTo>
                  <a:cubicBezTo>
                    <a:pt x="232" y="177"/>
                    <a:pt x="232" y="177"/>
                    <a:pt x="232" y="177"/>
                  </a:cubicBezTo>
                  <a:cubicBezTo>
                    <a:pt x="232" y="176"/>
                    <a:pt x="232" y="176"/>
                    <a:pt x="232" y="176"/>
                  </a:cubicBezTo>
                  <a:cubicBezTo>
                    <a:pt x="232" y="175"/>
                    <a:pt x="232" y="175"/>
                    <a:pt x="232" y="175"/>
                  </a:cubicBezTo>
                  <a:cubicBezTo>
                    <a:pt x="232" y="175"/>
                    <a:pt x="232" y="175"/>
                    <a:pt x="232" y="175"/>
                  </a:cubicBezTo>
                  <a:cubicBezTo>
                    <a:pt x="233" y="175"/>
                    <a:pt x="233" y="175"/>
                    <a:pt x="233" y="175"/>
                  </a:cubicBezTo>
                  <a:cubicBezTo>
                    <a:pt x="233" y="175"/>
                    <a:pt x="233" y="175"/>
                    <a:pt x="233" y="175"/>
                  </a:cubicBezTo>
                  <a:cubicBezTo>
                    <a:pt x="233" y="174"/>
                    <a:pt x="233" y="174"/>
                    <a:pt x="233" y="174"/>
                  </a:cubicBezTo>
                  <a:cubicBezTo>
                    <a:pt x="232" y="174"/>
                    <a:pt x="232" y="174"/>
                    <a:pt x="232" y="174"/>
                  </a:cubicBezTo>
                  <a:cubicBezTo>
                    <a:pt x="232" y="174"/>
                    <a:pt x="232" y="174"/>
                    <a:pt x="232" y="174"/>
                  </a:cubicBezTo>
                  <a:cubicBezTo>
                    <a:pt x="232" y="173"/>
                    <a:pt x="232" y="173"/>
                    <a:pt x="232" y="173"/>
                  </a:cubicBezTo>
                  <a:cubicBezTo>
                    <a:pt x="232" y="172"/>
                    <a:pt x="232" y="172"/>
                    <a:pt x="232" y="172"/>
                  </a:cubicBezTo>
                  <a:cubicBezTo>
                    <a:pt x="232" y="172"/>
                    <a:pt x="232" y="172"/>
                    <a:pt x="232" y="172"/>
                  </a:cubicBezTo>
                  <a:cubicBezTo>
                    <a:pt x="230" y="173"/>
                    <a:pt x="230" y="173"/>
                    <a:pt x="230" y="173"/>
                  </a:cubicBezTo>
                  <a:cubicBezTo>
                    <a:pt x="229" y="174"/>
                    <a:pt x="229" y="174"/>
                    <a:pt x="229" y="174"/>
                  </a:cubicBezTo>
                  <a:cubicBezTo>
                    <a:pt x="229" y="175"/>
                    <a:pt x="229" y="175"/>
                    <a:pt x="229" y="175"/>
                  </a:cubicBezTo>
                  <a:cubicBezTo>
                    <a:pt x="228" y="176"/>
                    <a:pt x="228" y="176"/>
                    <a:pt x="228" y="176"/>
                  </a:cubicBezTo>
                  <a:cubicBezTo>
                    <a:pt x="228" y="177"/>
                    <a:pt x="228" y="177"/>
                    <a:pt x="228" y="177"/>
                  </a:cubicBezTo>
                  <a:cubicBezTo>
                    <a:pt x="227" y="177"/>
                    <a:pt x="227" y="177"/>
                    <a:pt x="227" y="177"/>
                  </a:cubicBezTo>
                  <a:cubicBezTo>
                    <a:pt x="227" y="178"/>
                    <a:pt x="227" y="178"/>
                    <a:pt x="227" y="178"/>
                  </a:cubicBezTo>
                  <a:cubicBezTo>
                    <a:pt x="226" y="179"/>
                    <a:pt x="226" y="179"/>
                    <a:pt x="226" y="179"/>
                  </a:cubicBezTo>
                  <a:cubicBezTo>
                    <a:pt x="227" y="180"/>
                    <a:pt x="227" y="180"/>
                    <a:pt x="227" y="180"/>
                  </a:cubicBezTo>
                  <a:cubicBezTo>
                    <a:pt x="226" y="180"/>
                    <a:pt x="226" y="180"/>
                    <a:pt x="226" y="180"/>
                  </a:cubicBezTo>
                  <a:cubicBezTo>
                    <a:pt x="226" y="181"/>
                    <a:pt x="226" y="181"/>
                    <a:pt x="226" y="181"/>
                  </a:cubicBezTo>
                  <a:cubicBezTo>
                    <a:pt x="226" y="181"/>
                    <a:pt x="226" y="181"/>
                    <a:pt x="226" y="181"/>
                  </a:cubicBezTo>
                  <a:cubicBezTo>
                    <a:pt x="225" y="182"/>
                    <a:pt x="225" y="182"/>
                    <a:pt x="225" y="182"/>
                  </a:cubicBezTo>
                  <a:cubicBezTo>
                    <a:pt x="224" y="183"/>
                    <a:pt x="224" y="183"/>
                    <a:pt x="224" y="183"/>
                  </a:cubicBezTo>
                  <a:cubicBezTo>
                    <a:pt x="224" y="184"/>
                    <a:pt x="224" y="184"/>
                    <a:pt x="224" y="184"/>
                  </a:cubicBezTo>
                  <a:cubicBezTo>
                    <a:pt x="224" y="184"/>
                    <a:pt x="224" y="184"/>
                    <a:pt x="224" y="184"/>
                  </a:cubicBezTo>
                  <a:cubicBezTo>
                    <a:pt x="224" y="186"/>
                    <a:pt x="224" y="186"/>
                    <a:pt x="224" y="186"/>
                  </a:cubicBezTo>
                  <a:cubicBezTo>
                    <a:pt x="224" y="186"/>
                    <a:pt x="224" y="186"/>
                    <a:pt x="224" y="186"/>
                  </a:cubicBezTo>
                  <a:cubicBezTo>
                    <a:pt x="223" y="186"/>
                    <a:pt x="223" y="186"/>
                    <a:pt x="223" y="186"/>
                  </a:cubicBezTo>
                  <a:cubicBezTo>
                    <a:pt x="221" y="187"/>
                    <a:pt x="221" y="187"/>
                    <a:pt x="221" y="187"/>
                  </a:cubicBezTo>
                  <a:cubicBezTo>
                    <a:pt x="221" y="187"/>
                    <a:pt x="221" y="187"/>
                    <a:pt x="221" y="187"/>
                  </a:cubicBezTo>
                  <a:cubicBezTo>
                    <a:pt x="221" y="189"/>
                    <a:pt x="221" y="189"/>
                    <a:pt x="221" y="189"/>
                  </a:cubicBezTo>
                  <a:cubicBezTo>
                    <a:pt x="221" y="190"/>
                    <a:pt x="221" y="190"/>
                    <a:pt x="221" y="190"/>
                  </a:cubicBezTo>
                  <a:close/>
                  <a:moveTo>
                    <a:pt x="228" y="201"/>
                  </a:moveTo>
                  <a:cubicBezTo>
                    <a:pt x="228" y="201"/>
                    <a:pt x="228" y="201"/>
                    <a:pt x="228" y="201"/>
                  </a:cubicBezTo>
                  <a:cubicBezTo>
                    <a:pt x="229" y="201"/>
                    <a:pt x="229" y="201"/>
                    <a:pt x="229" y="201"/>
                  </a:cubicBezTo>
                  <a:cubicBezTo>
                    <a:pt x="229" y="200"/>
                    <a:pt x="229" y="200"/>
                    <a:pt x="229" y="200"/>
                  </a:cubicBezTo>
                  <a:cubicBezTo>
                    <a:pt x="230" y="200"/>
                    <a:pt x="230" y="200"/>
                    <a:pt x="230" y="200"/>
                  </a:cubicBezTo>
                  <a:cubicBezTo>
                    <a:pt x="230" y="201"/>
                    <a:pt x="230" y="201"/>
                    <a:pt x="230" y="201"/>
                  </a:cubicBezTo>
                  <a:cubicBezTo>
                    <a:pt x="231" y="201"/>
                    <a:pt x="231" y="201"/>
                    <a:pt x="231" y="201"/>
                  </a:cubicBezTo>
                  <a:cubicBezTo>
                    <a:pt x="231" y="201"/>
                    <a:pt x="231" y="201"/>
                    <a:pt x="231" y="201"/>
                  </a:cubicBezTo>
                  <a:cubicBezTo>
                    <a:pt x="232" y="200"/>
                    <a:pt x="232" y="200"/>
                    <a:pt x="232" y="200"/>
                  </a:cubicBezTo>
                  <a:cubicBezTo>
                    <a:pt x="233" y="200"/>
                    <a:pt x="233" y="200"/>
                    <a:pt x="233" y="200"/>
                  </a:cubicBezTo>
                  <a:cubicBezTo>
                    <a:pt x="234" y="199"/>
                    <a:pt x="234" y="199"/>
                    <a:pt x="234" y="199"/>
                  </a:cubicBezTo>
                  <a:cubicBezTo>
                    <a:pt x="235" y="198"/>
                    <a:pt x="235" y="198"/>
                    <a:pt x="235" y="198"/>
                  </a:cubicBezTo>
                  <a:cubicBezTo>
                    <a:pt x="235" y="198"/>
                    <a:pt x="235" y="198"/>
                    <a:pt x="235" y="198"/>
                  </a:cubicBezTo>
                  <a:cubicBezTo>
                    <a:pt x="236" y="198"/>
                    <a:pt x="236" y="198"/>
                    <a:pt x="236" y="198"/>
                  </a:cubicBezTo>
                  <a:cubicBezTo>
                    <a:pt x="236" y="197"/>
                    <a:pt x="236" y="197"/>
                    <a:pt x="236" y="197"/>
                  </a:cubicBezTo>
                  <a:cubicBezTo>
                    <a:pt x="237" y="197"/>
                    <a:pt x="237" y="197"/>
                    <a:pt x="237" y="197"/>
                  </a:cubicBezTo>
                  <a:cubicBezTo>
                    <a:pt x="237" y="196"/>
                    <a:pt x="237" y="196"/>
                    <a:pt x="237" y="196"/>
                  </a:cubicBezTo>
                  <a:cubicBezTo>
                    <a:pt x="236" y="196"/>
                    <a:pt x="236" y="196"/>
                    <a:pt x="236" y="196"/>
                  </a:cubicBezTo>
                  <a:cubicBezTo>
                    <a:pt x="236" y="196"/>
                    <a:pt x="236" y="196"/>
                    <a:pt x="236" y="196"/>
                  </a:cubicBezTo>
                  <a:cubicBezTo>
                    <a:pt x="235" y="196"/>
                    <a:pt x="235" y="196"/>
                    <a:pt x="235" y="196"/>
                  </a:cubicBezTo>
                  <a:cubicBezTo>
                    <a:pt x="234" y="196"/>
                    <a:pt x="234" y="196"/>
                    <a:pt x="234" y="196"/>
                  </a:cubicBezTo>
                  <a:cubicBezTo>
                    <a:pt x="234" y="196"/>
                    <a:pt x="234" y="196"/>
                    <a:pt x="234" y="196"/>
                  </a:cubicBezTo>
                  <a:cubicBezTo>
                    <a:pt x="233" y="196"/>
                    <a:pt x="233" y="196"/>
                    <a:pt x="233" y="196"/>
                  </a:cubicBezTo>
                  <a:cubicBezTo>
                    <a:pt x="233" y="197"/>
                    <a:pt x="233" y="197"/>
                    <a:pt x="233" y="197"/>
                  </a:cubicBezTo>
                  <a:cubicBezTo>
                    <a:pt x="232" y="197"/>
                    <a:pt x="232" y="197"/>
                    <a:pt x="232" y="197"/>
                  </a:cubicBezTo>
                  <a:cubicBezTo>
                    <a:pt x="232" y="196"/>
                    <a:pt x="232" y="196"/>
                    <a:pt x="232" y="196"/>
                  </a:cubicBezTo>
                  <a:cubicBezTo>
                    <a:pt x="232" y="196"/>
                    <a:pt x="232" y="196"/>
                    <a:pt x="232" y="196"/>
                  </a:cubicBezTo>
                  <a:cubicBezTo>
                    <a:pt x="231" y="196"/>
                    <a:pt x="231" y="196"/>
                    <a:pt x="231" y="196"/>
                  </a:cubicBezTo>
                  <a:cubicBezTo>
                    <a:pt x="230" y="197"/>
                    <a:pt x="230" y="197"/>
                    <a:pt x="230" y="197"/>
                  </a:cubicBezTo>
                  <a:cubicBezTo>
                    <a:pt x="230" y="198"/>
                    <a:pt x="230" y="198"/>
                    <a:pt x="230" y="198"/>
                  </a:cubicBezTo>
                  <a:cubicBezTo>
                    <a:pt x="229" y="198"/>
                    <a:pt x="229" y="198"/>
                    <a:pt x="229" y="198"/>
                  </a:cubicBezTo>
                  <a:cubicBezTo>
                    <a:pt x="228" y="198"/>
                    <a:pt x="228" y="198"/>
                    <a:pt x="228" y="198"/>
                  </a:cubicBezTo>
                  <a:cubicBezTo>
                    <a:pt x="228" y="199"/>
                    <a:pt x="228" y="199"/>
                    <a:pt x="228" y="199"/>
                  </a:cubicBezTo>
                  <a:cubicBezTo>
                    <a:pt x="228" y="199"/>
                    <a:pt x="228" y="199"/>
                    <a:pt x="228" y="199"/>
                  </a:cubicBezTo>
                  <a:cubicBezTo>
                    <a:pt x="228" y="200"/>
                    <a:pt x="228" y="200"/>
                    <a:pt x="228" y="200"/>
                  </a:cubicBezTo>
                  <a:cubicBezTo>
                    <a:pt x="228" y="201"/>
                    <a:pt x="228" y="201"/>
                    <a:pt x="228" y="201"/>
                  </a:cubicBezTo>
                  <a:cubicBezTo>
                    <a:pt x="228" y="201"/>
                    <a:pt x="228" y="201"/>
                    <a:pt x="228" y="201"/>
                  </a:cubicBezTo>
                  <a:close/>
                  <a:moveTo>
                    <a:pt x="300" y="206"/>
                  </a:moveTo>
                  <a:cubicBezTo>
                    <a:pt x="300" y="207"/>
                    <a:pt x="300" y="207"/>
                    <a:pt x="300" y="207"/>
                  </a:cubicBezTo>
                  <a:cubicBezTo>
                    <a:pt x="301" y="207"/>
                    <a:pt x="301" y="207"/>
                    <a:pt x="301" y="207"/>
                  </a:cubicBezTo>
                  <a:cubicBezTo>
                    <a:pt x="301" y="207"/>
                    <a:pt x="301" y="207"/>
                    <a:pt x="301" y="207"/>
                  </a:cubicBezTo>
                  <a:cubicBezTo>
                    <a:pt x="302" y="207"/>
                    <a:pt x="302" y="207"/>
                    <a:pt x="302" y="207"/>
                  </a:cubicBezTo>
                  <a:cubicBezTo>
                    <a:pt x="302" y="207"/>
                    <a:pt x="302" y="207"/>
                    <a:pt x="302" y="207"/>
                  </a:cubicBezTo>
                  <a:cubicBezTo>
                    <a:pt x="302" y="206"/>
                    <a:pt x="302" y="206"/>
                    <a:pt x="302" y="206"/>
                  </a:cubicBezTo>
                  <a:cubicBezTo>
                    <a:pt x="302" y="206"/>
                    <a:pt x="302" y="206"/>
                    <a:pt x="302" y="206"/>
                  </a:cubicBezTo>
                  <a:cubicBezTo>
                    <a:pt x="302" y="206"/>
                    <a:pt x="302" y="206"/>
                    <a:pt x="302" y="206"/>
                  </a:cubicBezTo>
                  <a:cubicBezTo>
                    <a:pt x="301" y="206"/>
                    <a:pt x="301" y="206"/>
                    <a:pt x="301" y="206"/>
                  </a:cubicBezTo>
                  <a:cubicBezTo>
                    <a:pt x="300" y="206"/>
                    <a:pt x="300" y="206"/>
                    <a:pt x="300" y="206"/>
                  </a:cubicBezTo>
                  <a:cubicBezTo>
                    <a:pt x="300" y="206"/>
                    <a:pt x="300" y="206"/>
                    <a:pt x="300" y="206"/>
                  </a:cubicBezTo>
                  <a:close/>
                  <a:moveTo>
                    <a:pt x="277" y="201"/>
                  </a:moveTo>
                  <a:cubicBezTo>
                    <a:pt x="278" y="201"/>
                    <a:pt x="278" y="201"/>
                    <a:pt x="278" y="201"/>
                  </a:cubicBezTo>
                  <a:cubicBezTo>
                    <a:pt x="278" y="202"/>
                    <a:pt x="278" y="202"/>
                    <a:pt x="278" y="202"/>
                  </a:cubicBezTo>
                  <a:cubicBezTo>
                    <a:pt x="279" y="202"/>
                    <a:pt x="279" y="202"/>
                    <a:pt x="279" y="202"/>
                  </a:cubicBezTo>
                  <a:cubicBezTo>
                    <a:pt x="278" y="202"/>
                    <a:pt x="278" y="202"/>
                    <a:pt x="278" y="202"/>
                  </a:cubicBezTo>
                  <a:cubicBezTo>
                    <a:pt x="279" y="203"/>
                    <a:pt x="279" y="203"/>
                    <a:pt x="279" y="203"/>
                  </a:cubicBezTo>
                  <a:cubicBezTo>
                    <a:pt x="279" y="203"/>
                    <a:pt x="279" y="203"/>
                    <a:pt x="279" y="203"/>
                  </a:cubicBezTo>
                  <a:cubicBezTo>
                    <a:pt x="279" y="203"/>
                    <a:pt x="279" y="203"/>
                    <a:pt x="279" y="203"/>
                  </a:cubicBezTo>
                  <a:cubicBezTo>
                    <a:pt x="280" y="203"/>
                    <a:pt x="280" y="203"/>
                    <a:pt x="280" y="203"/>
                  </a:cubicBezTo>
                  <a:cubicBezTo>
                    <a:pt x="280" y="203"/>
                    <a:pt x="280" y="203"/>
                    <a:pt x="280" y="203"/>
                  </a:cubicBezTo>
                  <a:cubicBezTo>
                    <a:pt x="280" y="203"/>
                    <a:pt x="280" y="203"/>
                    <a:pt x="280" y="203"/>
                  </a:cubicBezTo>
                  <a:cubicBezTo>
                    <a:pt x="280" y="202"/>
                    <a:pt x="280" y="202"/>
                    <a:pt x="280" y="202"/>
                  </a:cubicBezTo>
                  <a:cubicBezTo>
                    <a:pt x="280" y="202"/>
                    <a:pt x="280" y="202"/>
                    <a:pt x="280" y="202"/>
                  </a:cubicBezTo>
                  <a:cubicBezTo>
                    <a:pt x="279" y="202"/>
                    <a:pt x="279" y="202"/>
                    <a:pt x="279" y="202"/>
                  </a:cubicBezTo>
                  <a:cubicBezTo>
                    <a:pt x="279" y="201"/>
                    <a:pt x="279" y="201"/>
                    <a:pt x="279" y="201"/>
                  </a:cubicBezTo>
                  <a:cubicBezTo>
                    <a:pt x="278" y="201"/>
                    <a:pt x="278" y="201"/>
                    <a:pt x="278" y="201"/>
                  </a:cubicBezTo>
                  <a:cubicBezTo>
                    <a:pt x="278" y="201"/>
                    <a:pt x="278" y="201"/>
                    <a:pt x="278" y="201"/>
                  </a:cubicBezTo>
                  <a:cubicBezTo>
                    <a:pt x="277" y="201"/>
                    <a:pt x="277" y="201"/>
                    <a:pt x="277" y="201"/>
                  </a:cubicBezTo>
                  <a:close/>
                  <a:moveTo>
                    <a:pt x="299" y="212"/>
                  </a:moveTo>
                  <a:cubicBezTo>
                    <a:pt x="298" y="211"/>
                    <a:pt x="298" y="211"/>
                    <a:pt x="298" y="211"/>
                  </a:cubicBezTo>
                  <a:cubicBezTo>
                    <a:pt x="298" y="211"/>
                    <a:pt x="298" y="211"/>
                    <a:pt x="298" y="211"/>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9" y="211"/>
                    <a:pt x="299" y="211"/>
                    <a:pt x="299" y="211"/>
                  </a:cubicBezTo>
                  <a:cubicBezTo>
                    <a:pt x="299" y="211"/>
                    <a:pt x="299" y="211"/>
                    <a:pt x="299" y="211"/>
                  </a:cubicBezTo>
                  <a:cubicBezTo>
                    <a:pt x="299" y="212"/>
                    <a:pt x="299" y="212"/>
                    <a:pt x="299" y="212"/>
                  </a:cubicBezTo>
                  <a:close/>
                  <a:moveTo>
                    <a:pt x="298" y="214"/>
                  </a:moveTo>
                  <a:cubicBezTo>
                    <a:pt x="298" y="214"/>
                    <a:pt x="298" y="214"/>
                    <a:pt x="298" y="214"/>
                  </a:cubicBezTo>
                  <a:cubicBezTo>
                    <a:pt x="298" y="213"/>
                    <a:pt x="298" y="213"/>
                    <a:pt x="298" y="213"/>
                  </a:cubicBezTo>
                  <a:cubicBezTo>
                    <a:pt x="297" y="213"/>
                    <a:pt x="297" y="213"/>
                    <a:pt x="297" y="213"/>
                  </a:cubicBezTo>
                  <a:cubicBezTo>
                    <a:pt x="297" y="213"/>
                    <a:pt x="297" y="213"/>
                    <a:pt x="297" y="213"/>
                  </a:cubicBezTo>
                  <a:cubicBezTo>
                    <a:pt x="296" y="212"/>
                    <a:pt x="296" y="212"/>
                    <a:pt x="296" y="212"/>
                  </a:cubicBezTo>
                  <a:cubicBezTo>
                    <a:pt x="296" y="212"/>
                    <a:pt x="296" y="212"/>
                    <a:pt x="296" y="212"/>
                  </a:cubicBezTo>
                  <a:cubicBezTo>
                    <a:pt x="297" y="212"/>
                    <a:pt x="297" y="212"/>
                    <a:pt x="297" y="212"/>
                  </a:cubicBezTo>
                  <a:cubicBezTo>
                    <a:pt x="297" y="212"/>
                    <a:pt x="297" y="212"/>
                    <a:pt x="297" y="212"/>
                  </a:cubicBezTo>
                  <a:cubicBezTo>
                    <a:pt x="298" y="212"/>
                    <a:pt x="298" y="212"/>
                    <a:pt x="298" y="212"/>
                  </a:cubicBezTo>
                  <a:cubicBezTo>
                    <a:pt x="299" y="212"/>
                    <a:pt x="299" y="212"/>
                    <a:pt x="299" y="212"/>
                  </a:cubicBezTo>
                  <a:cubicBezTo>
                    <a:pt x="299" y="213"/>
                    <a:pt x="299" y="213"/>
                    <a:pt x="299" y="213"/>
                  </a:cubicBezTo>
                  <a:cubicBezTo>
                    <a:pt x="299" y="213"/>
                    <a:pt x="299" y="213"/>
                    <a:pt x="299" y="213"/>
                  </a:cubicBezTo>
                  <a:cubicBezTo>
                    <a:pt x="299" y="213"/>
                    <a:pt x="299" y="213"/>
                    <a:pt x="299" y="213"/>
                  </a:cubicBezTo>
                  <a:cubicBezTo>
                    <a:pt x="298" y="214"/>
                    <a:pt x="298" y="214"/>
                    <a:pt x="298" y="214"/>
                  </a:cubicBezTo>
                  <a:cubicBezTo>
                    <a:pt x="298" y="214"/>
                    <a:pt x="298" y="214"/>
                    <a:pt x="298" y="214"/>
                  </a:cubicBezTo>
                  <a:cubicBezTo>
                    <a:pt x="298" y="214"/>
                    <a:pt x="298" y="214"/>
                    <a:pt x="298" y="214"/>
                  </a:cubicBezTo>
                  <a:close/>
                  <a:moveTo>
                    <a:pt x="276" y="226"/>
                  </a:moveTo>
                  <a:cubicBezTo>
                    <a:pt x="276" y="227"/>
                    <a:pt x="276" y="227"/>
                    <a:pt x="276" y="227"/>
                  </a:cubicBezTo>
                  <a:cubicBezTo>
                    <a:pt x="276" y="226"/>
                    <a:pt x="276" y="226"/>
                    <a:pt x="276" y="226"/>
                  </a:cubicBezTo>
                  <a:cubicBezTo>
                    <a:pt x="276" y="226"/>
                    <a:pt x="276" y="226"/>
                    <a:pt x="276" y="226"/>
                  </a:cubicBezTo>
                  <a:close/>
                  <a:moveTo>
                    <a:pt x="276" y="226"/>
                  </a:moveTo>
                  <a:cubicBezTo>
                    <a:pt x="276" y="227"/>
                    <a:pt x="276" y="227"/>
                    <a:pt x="276" y="227"/>
                  </a:cubicBezTo>
                  <a:cubicBezTo>
                    <a:pt x="276" y="227"/>
                    <a:pt x="276" y="227"/>
                    <a:pt x="276" y="227"/>
                  </a:cubicBezTo>
                  <a:cubicBezTo>
                    <a:pt x="276" y="226"/>
                    <a:pt x="276" y="226"/>
                    <a:pt x="276" y="226"/>
                  </a:cubicBezTo>
                  <a:close/>
                  <a:moveTo>
                    <a:pt x="277" y="226"/>
                  </a:moveTo>
                  <a:cubicBezTo>
                    <a:pt x="277" y="227"/>
                    <a:pt x="277" y="227"/>
                    <a:pt x="277" y="227"/>
                  </a:cubicBezTo>
                  <a:cubicBezTo>
                    <a:pt x="277" y="227"/>
                    <a:pt x="277" y="227"/>
                    <a:pt x="277" y="227"/>
                  </a:cubicBezTo>
                  <a:cubicBezTo>
                    <a:pt x="277" y="228"/>
                    <a:pt x="277" y="228"/>
                    <a:pt x="277" y="228"/>
                  </a:cubicBezTo>
                  <a:cubicBezTo>
                    <a:pt x="277" y="227"/>
                    <a:pt x="277" y="227"/>
                    <a:pt x="277" y="227"/>
                  </a:cubicBezTo>
                  <a:cubicBezTo>
                    <a:pt x="277" y="227"/>
                    <a:pt x="277" y="227"/>
                    <a:pt x="277" y="227"/>
                  </a:cubicBezTo>
                  <a:cubicBezTo>
                    <a:pt x="277" y="226"/>
                    <a:pt x="277" y="226"/>
                    <a:pt x="277" y="226"/>
                  </a:cubicBezTo>
                  <a:close/>
                  <a:moveTo>
                    <a:pt x="283" y="220"/>
                  </a:moveTo>
                  <a:cubicBezTo>
                    <a:pt x="283" y="220"/>
                    <a:pt x="283" y="220"/>
                    <a:pt x="283" y="220"/>
                  </a:cubicBezTo>
                  <a:cubicBezTo>
                    <a:pt x="283" y="219"/>
                    <a:pt x="283" y="219"/>
                    <a:pt x="283" y="219"/>
                  </a:cubicBezTo>
                  <a:cubicBezTo>
                    <a:pt x="283" y="219"/>
                    <a:pt x="283" y="219"/>
                    <a:pt x="283" y="219"/>
                  </a:cubicBezTo>
                  <a:cubicBezTo>
                    <a:pt x="283" y="218"/>
                    <a:pt x="283" y="218"/>
                    <a:pt x="283" y="218"/>
                  </a:cubicBezTo>
                  <a:cubicBezTo>
                    <a:pt x="284" y="218"/>
                    <a:pt x="284" y="218"/>
                    <a:pt x="284" y="218"/>
                  </a:cubicBezTo>
                  <a:cubicBezTo>
                    <a:pt x="285" y="217"/>
                    <a:pt x="285" y="217"/>
                    <a:pt x="285" y="217"/>
                  </a:cubicBezTo>
                  <a:cubicBezTo>
                    <a:pt x="285" y="218"/>
                    <a:pt x="285" y="218"/>
                    <a:pt x="285" y="218"/>
                  </a:cubicBezTo>
                  <a:cubicBezTo>
                    <a:pt x="285" y="218"/>
                    <a:pt x="285" y="218"/>
                    <a:pt x="285" y="218"/>
                  </a:cubicBezTo>
                  <a:cubicBezTo>
                    <a:pt x="285" y="218"/>
                    <a:pt x="285" y="218"/>
                    <a:pt x="285" y="218"/>
                  </a:cubicBezTo>
                  <a:cubicBezTo>
                    <a:pt x="285" y="219"/>
                    <a:pt x="285" y="219"/>
                    <a:pt x="285" y="219"/>
                  </a:cubicBezTo>
                  <a:cubicBezTo>
                    <a:pt x="285" y="219"/>
                    <a:pt x="285" y="219"/>
                    <a:pt x="285" y="219"/>
                  </a:cubicBezTo>
                  <a:cubicBezTo>
                    <a:pt x="284" y="220"/>
                    <a:pt x="284" y="220"/>
                    <a:pt x="284" y="220"/>
                  </a:cubicBezTo>
                  <a:cubicBezTo>
                    <a:pt x="284" y="220"/>
                    <a:pt x="284" y="220"/>
                    <a:pt x="284" y="220"/>
                  </a:cubicBezTo>
                  <a:cubicBezTo>
                    <a:pt x="283" y="220"/>
                    <a:pt x="283" y="220"/>
                    <a:pt x="283" y="220"/>
                  </a:cubicBezTo>
                  <a:cubicBezTo>
                    <a:pt x="283" y="220"/>
                    <a:pt x="283" y="220"/>
                    <a:pt x="283" y="220"/>
                  </a:cubicBezTo>
                  <a:close/>
                  <a:moveTo>
                    <a:pt x="263" y="200"/>
                  </a:moveTo>
                  <a:cubicBezTo>
                    <a:pt x="264" y="201"/>
                    <a:pt x="264" y="201"/>
                    <a:pt x="264" y="201"/>
                  </a:cubicBezTo>
                  <a:cubicBezTo>
                    <a:pt x="265" y="201"/>
                    <a:pt x="265" y="201"/>
                    <a:pt x="265" y="201"/>
                  </a:cubicBezTo>
                  <a:cubicBezTo>
                    <a:pt x="265" y="201"/>
                    <a:pt x="265" y="201"/>
                    <a:pt x="265" y="201"/>
                  </a:cubicBezTo>
                  <a:cubicBezTo>
                    <a:pt x="266" y="202"/>
                    <a:pt x="266" y="202"/>
                    <a:pt x="266" y="202"/>
                  </a:cubicBezTo>
                  <a:cubicBezTo>
                    <a:pt x="266" y="201"/>
                    <a:pt x="266" y="201"/>
                    <a:pt x="266" y="201"/>
                  </a:cubicBezTo>
                  <a:cubicBezTo>
                    <a:pt x="265" y="201"/>
                    <a:pt x="265" y="201"/>
                    <a:pt x="265" y="201"/>
                  </a:cubicBezTo>
                  <a:cubicBezTo>
                    <a:pt x="264" y="200"/>
                    <a:pt x="264" y="200"/>
                    <a:pt x="264" y="200"/>
                  </a:cubicBezTo>
                  <a:cubicBezTo>
                    <a:pt x="264" y="200"/>
                    <a:pt x="264" y="200"/>
                    <a:pt x="264" y="200"/>
                  </a:cubicBezTo>
                  <a:cubicBezTo>
                    <a:pt x="263" y="200"/>
                    <a:pt x="263" y="200"/>
                    <a:pt x="263" y="200"/>
                  </a:cubicBezTo>
                  <a:close/>
                  <a:moveTo>
                    <a:pt x="257" y="195"/>
                  </a:moveTo>
                  <a:cubicBezTo>
                    <a:pt x="257" y="195"/>
                    <a:pt x="257" y="195"/>
                    <a:pt x="257" y="195"/>
                  </a:cubicBezTo>
                  <a:cubicBezTo>
                    <a:pt x="257" y="195"/>
                    <a:pt x="257" y="195"/>
                    <a:pt x="257" y="195"/>
                  </a:cubicBezTo>
                  <a:cubicBezTo>
                    <a:pt x="258" y="195"/>
                    <a:pt x="258" y="195"/>
                    <a:pt x="258" y="195"/>
                  </a:cubicBezTo>
                  <a:cubicBezTo>
                    <a:pt x="258" y="195"/>
                    <a:pt x="258" y="195"/>
                    <a:pt x="258" y="195"/>
                  </a:cubicBezTo>
                  <a:cubicBezTo>
                    <a:pt x="258" y="195"/>
                    <a:pt x="258" y="195"/>
                    <a:pt x="258" y="195"/>
                  </a:cubicBezTo>
                  <a:cubicBezTo>
                    <a:pt x="259" y="195"/>
                    <a:pt x="259" y="195"/>
                    <a:pt x="259" y="195"/>
                  </a:cubicBezTo>
                  <a:cubicBezTo>
                    <a:pt x="259" y="194"/>
                    <a:pt x="259" y="194"/>
                    <a:pt x="259" y="194"/>
                  </a:cubicBezTo>
                  <a:cubicBezTo>
                    <a:pt x="258" y="194"/>
                    <a:pt x="258" y="194"/>
                    <a:pt x="258" y="194"/>
                  </a:cubicBezTo>
                  <a:cubicBezTo>
                    <a:pt x="259" y="194"/>
                    <a:pt x="259" y="194"/>
                    <a:pt x="259" y="194"/>
                  </a:cubicBezTo>
                  <a:cubicBezTo>
                    <a:pt x="259" y="194"/>
                    <a:pt x="259" y="194"/>
                    <a:pt x="259" y="194"/>
                  </a:cubicBezTo>
                  <a:cubicBezTo>
                    <a:pt x="258" y="193"/>
                    <a:pt x="258" y="193"/>
                    <a:pt x="258" y="193"/>
                  </a:cubicBezTo>
                  <a:cubicBezTo>
                    <a:pt x="257" y="193"/>
                    <a:pt x="257" y="193"/>
                    <a:pt x="257" y="193"/>
                  </a:cubicBezTo>
                  <a:cubicBezTo>
                    <a:pt x="257" y="193"/>
                    <a:pt x="257" y="193"/>
                    <a:pt x="257" y="193"/>
                  </a:cubicBezTo>
                  <a:cubicBezTo>
                    <a:pt x="257" y="193"/>
                    <a:pt x="257" y="193"/>
                    <a:pt x="257" y="193"/>
                  </a:cubicBezTo>
                  <a:cubicBezTo>
                    <a:pt x="256" y="193"/>
                    <a:pt x="256" y="193"/>
                    <a:pt x="256" y="193"/>
                  </a:cubicBezTo>
                  <a:cubicBezTo>
                    <a:pt x="256" y="192"/>
                    <a:pt x="256" y="192"/>
                    <a:pt x="256" y="192"/>
                  </a:cubicBezTo>
                  <a:cubicBezTo>
                    <a:pt x="255" y="193"/>
                    <a:pt x="255" y="193"/>
                    <a:pt x="255" y="193"/>
                  </a:cubicBezTo>
                  <a:cubicBezTo>
                    <a:pt x="255" y="193"/>
                    <a:pt x="255" y="193"/>
                    <a:pt x="255" y="193"/>
                  </a:cubicBezTo>
                  <a:cubicBezTo>
                    <a:pt x="255" y="193"/>
                    <a:pt x="255" y="193"/>
                    <a:pt x="255" y="193"/>
                  </a:cubicBezTo>
                  <a:cubicBezTo>
                    <a:pt x="256" y="193"/>
                    <a:pt x="256" y="193"/>
                    <a:pt x="256" y="193"/>
                  </a:cubicBezTo>
                  <a:cubicBezTo>
                    <a:pt x="256" y="194"/>
                    <a:pt x="256" y="194"/>
                    <a:pt x="256" y="194"/>
                  </a:cubicBezTo>
                  <a:cubicBezTo>
                    <a:pt x="256" y="194"/>
                    <a:pt x="256" y="194"/>
                    <a:pt x="256" y="194"/>
                  </a:cubicBezTo>
                  <a:cubicBezTo>
                    <a:pt x="257" y="194"/>
                    <a:pt x="257" y="194"/>
                    <a:pt x="257" y="194"/>
                  </a:cubicBezTo>
                  <a:cubicBezTo>
                    <a:pt x="257" y="195"/>
                    <a:pt x="257" y="195"/>
                    <a:pt x="257" y="195"/>
                  </a:cubicBezTo>
                  <a:close/>
                  <a:moveTo>
                    <a:pt x="252" y="197"/>
                  </a:moveTo>
                  <a:cubicBezTo>
                    <a:pt x="253" y="197"/>
                    <a:pt x="253" y="197"/>
                    <a:pt x="253" y="197"/>
                  </a:cubicBezTo>
                  <a:cubicBezTo>
                    <a:pt x="253" y="197"/>
                    <a:pt x="253" y="197"/>
                    <a:pt x="253" y="197"/>
                  </a:cubicBezTo>
                  <a:cubicBezTo>
                    <a:pt x="254" y="196"/>
                    <a:pt x="254" y="196"/>
                    <a:pt x="254" y="196"/>
                  </a:cubicBezTo>
                  <a:cubicBezTo>
                    <a:pt x="254" y="196"/>
                    <a:pt x="254" y="196"/>
                    <a:pt x="254" y="196"/>
                  </a:cubicBezTo>
                  <a:cubicBezTo>
                    <a:pt x="254" y="196"/>
                    <a:pt x="254" y="196"/>
                    <a:pt x="254" y="196"/>
                  </a:cubicBezTo>
                  <a:cubicBezTo>
                    <a:pt x="254" y="196"/>
                    <a:pt x="254" y="196"/>
                    <a:pt x="254" y="196"/>
                  </a:cubicBezTo>
                  <a:cubicBezTo>
                    <a:pt x="254" y="194"/>
                    <a:pt x="254" y="194"/>
                    <a:pt x="254" y="194"/>
                  </a:cubicBezTo>
                  <a:cubicBezTo>
                    <a:pt x="254" y="194"/>
                    <a:pt x="254" y="194"/>
                    <a:pt x="254" y="194"/>
                  </a:cubicBezTo>
                  <a:cubicBezTo>
                    <a:pt x="253" y="194"/>
                    <a:pt x="253" y="194"/>
                    <a:pt x="253" y="194"/>
                  </a:cubicBezTo>
                  <a:cubicBezTo>
                    <a:pt x="252" y="194"/>
                    <a:pt x="252" y="194"/>
                    <a:pt x="252" y="194"/>
                  </a:cubicBezTo>
                  <a:cubicBezTo>
                    <a:pt x="252" y="193"/>
                    <a:pt x="252" y="193"/>
                    <a:pt x="252" y="193"/>
                  </a:cubicBezTo>
                  <a:cubicBezTo>
                    <a:pt x="252" y="194"/>
                    <a:pt x="252" y="194"/>
                    <a:pt x="252" y="194"/>
                  </a:cubicBezTo>
                  <a:cubicBezTo>
                    <a:pt x="251" y="194"/>
                    <a:pt x="251" y="194"/>
                    <a:pt x="251" y="194"/>
                  </a:cubicBezTo>
                  <a:cubicBezTo>
                    <a:pt x="250" y="193"/>
                    <a:pt x="250" y="193"/>
                    <a:pt x="250" y="193"/>
                  </a:cubicBezTo>
                  <a:cubicBezTo>
                    <a:pt x="250" y="194"/>
                    <a:pt x="250" y="194"/>
                    <a:pt x="250" y="194"/>
                  </a:cubicBezTo>
                  <a:cubicBezTo>
                    <a:pt x="250" y="194"/>
                    <a:pt x="250" y="194"/>
                    <a:pt x="250" y="194"/>
                  </a:cubicBezTo>
                  <a:cubicBezTo>
                    <a:pt x="251" y="195"/>
                    <a:pt x="251" y="195"/>
                    <a:pt x="251" y="195"/>
                  </a:cubicBezTo>
                  <a:cubicBezTo>
                    <a:pt x="251" y="196"/>
                    <a:pt x="251" y="196"/>
                    <a:pt x="251" y="196"/>
                  </a:cubicBezTo>
                  <a:cubicBezTo>
                    <a:pt x="252" y="196"/>
                    <a:pt x="252" y="196"/>
                    <a:pt x="252" y="196"/>
                  </a:cubicBezTo>
                  <a:cubicBezTo>
                    <a:pt x="252" y="197"/>
                    <a:pt x="252" y="197"/>
                    <a:pt x="252" y="197"/>
                  </a:cubicBezTo>
                  <a:cubicBezTo>
                    <a:pt x="252" y="197"/>
                    <a:pt x="252" y="197"/>
                    <a:pt x="252" y="197"/>
                  </a:cubicBezTo>
                  <a:close/>
                  <a:moveTo>
                    <a:pt x="251" y="200"/>
                  </a:moveTo>
                  <a:cubicBezTo>
                    <a:pt x="251" y="200"/>
                    <a:pt x="252" y="200"/>
                    <a:pt x="252" y="200"/>
                  </a:cubicBezTo>
                  <a:cubicBezTo>
                    <a:pt x="251" y="200"/>
                    <a:pt x="251" y="200"/>
                    <a:pt x="251" y="200"/>
                  </a:cubicBezTo>
                  <a:cubicBezTo>
                    <a:pt x="250" y="200"/>
                    <a:pt x="250" y="200"/>
                    <a:pt x="250" y="200"/>
                  </a:cubicBezTo>
                  <a:cubicBezTo>
                    <a:pt x="251" y="200"/>
                    <a:pt x="251" y="200"/>
                    <a:pt x="251" y="200"/>
                  </a:cubicBezTo>
                  <a:cubicBezTo>
                    <a:pt x="251" y="200"/>
                    <a:pt x="251" y="200"/>
                    <a:pt x="251" y="200"/>
                  </a:cubicBezTo>
                  <a:close/>
                  <a:moveTo>
                    <a:pt x="242" y="207"/>
                  </a:moveTo>
                  <a:cubicBezTo>
                    <a:pt x="242" y="207"/>
                    <a:pt x="242" y="207"/>
                    <a:pt x="242" y="207"/>
                  </a:cubicBezTo>
                  <a:cubicBezTo>
                    <a:pt x="242" y="206"/>
                    <a:pt x="242" y="206"/>
                    <a:pt x="242" y="206"/>
                  </a:cubicBezTo>
                  <a:cubicBezTo>
                    <a:pt x="242" y="206"/>
                    <a:pt x="242" y="206"/>
                    <a:pt x="242" y="206"/>
                  </a:cubicBezTo>
                  <a:cubicBezTo>
                    <a:pt x="242" y="206"/>
                    <a:pt x="242" y="206"/>
                    <a:pt x="242" y="206"/>
                  </a:cubicBezTo>
                  <a:cubicBezTo>
                    <a:pt x="243" y="205"/>
                    <a:pt x="243" y="205"/>
                    <a:pt x="243" y="205"/>
                  </a:cubicBezTo>
                  <a:cubicBezTo>
                    <a:pt x="242" y="205"/>
                    <a:pt x="242" y="205"/>
                    <a:pt x="242" y="205"/>
                  </a:cubicBezTo>
                  <a:cubicBezTo>
                    <a:pt x="242" y="205"/>
                    <a:pt x="242" y="205"/>
                    <a:pt x="242" y="205"/>
                  </a:cubicBezTo>
                  <a:cubicBezTo>
                    <a:pt x="243" y="204"/>
                    <a:pt x="243" y="204"/>
                    <a:pt x="243" y="204"/>
                  </a:cubicBezTo>
                  <a:cubicBezTo>
                    <a:pt x="244" y="203"/>
                    <a:pt x="244" y="203"/>
                    <a:pt x="244" y="203"/>
                  </a:cubicBezTo>
                  <a:cubicBezTo>
                    <a:pt x="244" y="203"/>
                    <a:pt x="244" y="203"/>
                    <a:pt x="244" y="203"/>
                  </a:cubicBezTo>
                  <a:cubicBezTo>
                    <a:pt x="244" y="203"/>
                    <a:pt x="244" y="203"/>
                    <a:pt x="244" y="203"/>
                  </a:cubicBezTo>
                  <a:cubicBezTo>
                    <a:pt x="244" y="203"/>
                    <a:pt x="244" y="203"/>
                    <a:pt x="244" y="203"/>
                  </a:cubicBezTo>
                  <a:cubicBezTo>
                    <a:pt x="244" y="202"/>
                    <a:pt x="244" y="202"/>
                    <a:pt x="244" y="202"/>
                  </a:cubicBezTo>
                  <a:cubicBezTo>
                    <a:pt x="245" y="202"/>
                    <a:pt x="245" y="202"/>
                    <a:pt x="245" y="202"/>
                  </a:cubicBezTo>
                  <a:cubicBezTo>
                    <a:pt x="245" y="201"/>
                    <a:pt x="245" y="201"/>
                    <a:pt x="245" y="201"/>
                  </a:cubicBezTo>
                  <a:cubicBezTo>
                    <a:pt x="245" y="201"/>
                    <a:pt x="245" y="201"/>
                    <a:pt x="245" y="201"/>
                  </a:cubicBezTo>
                  <a:cubicBezTo>
                    <a:pt x="245" y="201"/>
                    <a:pt x="245" y="201"/>
                    <a:pt x="245" y="201"/>
                  </a:cubicBezTo>
                  <a:cubicBezTo>
                    <a:pt x="245" y="200"/>
                    <a:pt x="245" y="200"/>
                    <a:pt x="245" y="200"/>
                  </a:cubicBezTo>
                  <a:cubicBezTo>
                    <a:pt x="244" y="201"/>
                    <a:pt x="244" y="201"/>
                    <a:pt x="244" y="201"/>
                  </a:cubicBezTo>
                  <a:cubicBezTo>
                    <a:pt x="244" y="201"/>
                    <a:pt x="244" y="201"/>
                    <a:pt x="244" y="201"/>
                  </a:cubicBezTo>
                  <a:cubicBezTo>
                    <a:pt x="243" y="200"/>
                    <a:pt x="243" y="200"/>
                    <a:pt x="243" y="200"/>
                  </a:cubicBezTo>
                  <a:cubicBezTo>
                    <a:pt x="243" y="200"/>
                    <a:pt x="243" y="200"/>
                    <a:pt x="243" y="200"/>
                  </a:cubicBezTo>
                  <a:cubicBezTo>
                    <a:pt x="243" y="200"/>
                    <a:pt x="243" y="200"/>
                    <a:pt x="243" y="200"/>
                  </a:cubicBezTo>
                  <a:cubicBezTo>
                    <a:pt x="242" y="201"/>
                    <a:pt x="242" y="201"/>
                    <a:pt x="242" y="201"/>
                  </a:cubicBezTo>
                  <a:cubicBezTo>
                    <a:pt x="241" y="201"/>
                    <a:pt x="241" y="201"/>
                    <a:pt x="241" y="201"/>
                  </a:cubicBezTo>
                  <a:cubicBezTo>
                    <a:pt x="241" y="202"/>
                    <a:pt x="241" y="202"/>
                    <a:pt x="241" y="202"/>
                  </a:cubicBezTo>
                  <a:cubicBezTo>
                    <a:pt x="241" y="202"/>
                    <a:pt x="241" y="202"/>
                    <a:pt x="241" y="202"/>
                  </a:cubicBezTo>
                  <a:cubicBezTo>
                    <a:pt x="241" y="203"/>
                    <a:pt x="241" y="203"/>
                    <a:pt x="241" y="203"/>
                  </a:cubicBezTo>
                  <a:cubicBezTo>
                    <a:pt x="240" y="203"/>
                    <a:pt x="240" y="203"/>
                    <a:pt x="240" y="203"/>
                  </a:cubicBezTo>
                  <a:cubicBezTo>
                    <a:pt x="240" y="204"/>
                    <a:pt x="240" y="204"/>
                    <a:pt x="240" y="204"/>
                  </a:cubicBezTo>
                  <a:cubicBezTo>
                    <a:pt x="240" y="204"/>
                    <a:pt x="240" y="204"/>
                    <a:pt x="240" y="204"/>
                  </a:cubicBezTo>
                  <a:cubicBezTo>
                    <a:pt x="240" y="205"/>
                    <a:pt x="240" y="205"/>
                    <a:pt x="240" y="205"/>
                  </a:cubicBezTo>
                  <a:cubicBezTo>
                    <a:pt x="240" y="205"/>
                    <a:pt x="240" y="205"/>
                    <a:pt x="240" y="205"/>
                  </a:cubicBezTo>
                  <a:cubicBezTo>
                    <a:pt x="241" y="205"/>
                    <a:pt x="241" y="205"/>
                    <a:pt x="241" y="205"/>
                  </a:cubicBezTo>
                  <a:cubicBezTo>
                    <a:pt x="241" y="206"/>
                    <a:pt x="241" y="206"/>
                    <a:pt x="241" y="206"/>
                  </a:cubicBezTo>
                  <a:cubicBezTo>
                    <a:pt x="241" y="206"/>
                    <a:pt x="241" y="206"/>
                    <a:pt x="241" y="206"/>
                  </a:cubicBezTo>
                  <a:cubicBezTo>
                    <a:pt x="242" y="207"/>
                    <a:pt x="242" y="207"/>
                    <a:pt x="242" y="207"/>
                  </a:cubicBezTo>
                  <a:close/>
                  <a:moveTo>
                    <a:pt x="233" y="240"/>
                  </a:moveTo>
                  <a:cubicBezTo>
                    <a:pt x="233" y="240"/>
                    <a:pt x="233" y="240"/>
                    <a:pt x="233" y="240"/>
                  </a:cubicBezTo>
                  <a:cubicBezTo>
                    <a:pt x="233" y="240"/>
                    <a:pt x="233" y="240"/>
                    <a:pt x="233" y="240"/>
                  </a:cubicBezTo>
                  <a:cubicBezTo>
                    <a:pt x="233" y="240"/>
                    <a:pt x="233" y="240"/>
                    <a:pt x="233" y="240"/>
                  </a:cubicBezTo>
                  <a:cubicBezTo>
                    <a:pt x="233" y="240"/>
                    <a:pt x="233" y="240"/>
                    <a:pt x="233" y="240"/>
                  </a:cubicBezTo>
                  <a:close/>
                  <a:moveTo>
                    <a:pt x="233" y="243"/>
                  </a:moveTo>
                  <a:cubicBezTo>
                    <a:pt x="234" y="243"/>
                    <a:pt x="234" y="243"/>
                    <a:pt x="234" y="243"/>
                  </a:cubicBezTo>
                  <a:cubicBezTo>
                    <a:pt x="234" y="242"/>
                    <a:pt x="234" y="242"/>
                    <a:pt x="234" y="242"/>
                  </a:cubicBezTo>
                  <a:cubicBezTo>
                    <a:pt x="234" y="242"/>
                    <a:pt x="234" y="242"/>
                    <a:pt x="234" y="242"/>
                  </a:cubicBezTo>
                  <a:cubicBezTo>
                    <a:pt x="234" y="243"/>
                    <a:pt x="234" y="243"/>
                    <a:pt x="234" y="243"/>
                  </a:cubicBezTo>
                  <a:cubicBezTo>
                    <a:pt x="234" y="243"/>
                    <a:pt x="234" y="243"/>
                    <a:pt x="234" y="243"/>
                  </a:cubicBezTo>
                  <a:cubicBezTo>
                    <a:pt x="234" y="243"/>
                    <a:pt x="233" y="243"/>
                    <a:pt x="233" y="243"/>
                  </a:cubicBezTo>
                  <a:close/>
                  <a:moveTo>
                    <a:pt x="228" y="242"/>
                  </a:moveTo>
                  <a:cubicBezTo>
                    <a:pt x="228" y="242"/>
                    <a:pt x="228" y="242"/>
                    <a:pt x="228" y="242"/>
                  </a:cubicBezTo>
                  <a:cubicBezTo>
                    <a:pt x="229" y="242"/>
                    <a:pt x="229" y="242"/>
                    <a:pt x="229" y="242"/>
                  </a:cubicBezTo>
                  <a:cubicBezTo>
                    <a:pt x="229" y="241"/>
                    <a:pt x="229" y="241"/>
                    <a:pt x="229" y="241"/>
                  </a:cubicBezTo>
                  <a:cubicBezTo>
                    <a:pt x="230" y="241"/>
                    <a:pt x="230" y="241"/>
                    <a:pt x="230" y="241"/>
                  </a:cubicBezTo>
                  <a:cubicBezTo>
                    <a:pt x="230" y="241"/>
                    <a:pt x="230" y="241"/>
                    <a:pt x="230" y="241"/>
                  </a:cubicBezTo>
                  <a:cubicBezTo>
                    <a:pt x="231" y="241"/>
                    <a:pt x="231" y="241"/>
                    <a:pt x="231" y="241"/>
                  </a:cubicBezTo>
                  <a:cubicBezTo>
                    <a:pt x="230" y="242"/>
                    <a:pt x="230" y="242"/>
                    <a:pt x="230" y="242"/>
                  </a:cubicBezTo>
                  <a:cubicBezTo>
                    <a:pt x="229" y="242"/>
                    <a:pt x="229" y="242"/>
                    <a:pt x="229" y="242"/>
                  </a:cubicBezTo>
                  <a:cubicBezTo>
                    <a:pt x="228" y="243"/>
                    <a:pt x="228" y="243"/>
                    <a:pt x="228" y="243"/>
                  </a:cubicBezTo>
                  <a:cubicBezTo>
                    <a:pt x="228" y="242"/>
                    <a:pt x="228" y="242"/>
                    <a:pt x="228" y="242"/>
                  </a:cubicBezTo>
                  <a:close/>
                  <a:moveTo>
                    <a:pt x="232" y="244"/>
                  </a:moveTo>
                  <a:cubicBezTo>
                    <a:pt x="233" y="243"/>
                    <a:pt x="233" y="243"/>
                    <a:pt x="233" y="243"/>
                  </a:cubicBezTo>
                  <a:cubicBezTo>
                    <a:pt x="233" y="242"/>
                    <a:pt x="233" y="242"/>
                    <a:pt x="233" y="242"/>
                  </a:cubicBezTo>
                  <a:cubicBezTo>
                    <a:pt x="233" y="242"/>
                    <a:pt x="233" y="242"/>
                    <a:pt x="233" y="242"/>
                  </a:cubicBezTo>
                  <a:cubicBezTo>
                    <a:pt x="233" y="243"/>
                    <a:pt x="233" y="243"/>
                    <a:pt x="233" y="243"/>
                  </a:cubicBezTo>
                  <a:cubicBezTo>
                    <a:pt x="232" y="244"/>
                    <a:pt x="232" y="244"/>
                    <a:pt x="232" y="244"/>
                  </a:cubicBezTo>
                  <a:cubicBezTo>
                    <a:pt x="232" y="244"/>
                    <a:pt x="232" y="244"/>
                    <a:pt x="232" y="244"/>
                  </a:cubicBezTo>
                  <a:cubicBezTo>
                    <a:pt x="232" y="244"/>
                    <a:pt x="232" y="244"/>
                    <a:pt x="232" y="244"/>
                  </a:cubicBezTo>
                  <a:cubicBezTo>
                    <a:pt x="233" y="243"/>
                    <a:pt x="233" y="243"/>
                    <a:pt x="233" y="243"/>
                  </a:cubicBezTo>
                  <a:cubicBezTo>
                    <a:pt x="234" y="243"/>
                    <a:pt x="234" y="243"/>
                    <a:pt x="234" y="243"/>
                  </a:cubicBezTo>
                  <a:cubicBezTo>
                    <a:pt x="234" y="242"/>
                    <a:pt x="234" y="242"/>
                    <a:pt x="234" y="242"/>
                  </a:cubicBezTo>
                  <a:cubicBezTo>
                    <a:pt x="233" y="241"/>
                    <a:pt x="233" y="241"/>
                    <a:pt x="233" y="241"/>
                  </a:cubicBezTo>
                  <a:cubicBezTo>
                    <a:pt x="233" y="241"/>
                    <a:pt x="233" y="241"/>
                    <a:pt x="233" y="241"/>
                  </a:cubicBezTo>
                  <a:cubicBezTo>
                    <a:pt x="233" y="241"/>
                    <a:pt x="233" y="241"/>
                    <a:pt x="233" y="241"/>
                  </a:cubicBezTo>
                  <a:cubicBezTo>
                    <a:pt x="232" y="241"/>
                    <a:pt x="232" y="241"/>
                    <a:pt x="232" y="241"/>
                  </a:cubicBezTo>
                  <a:cubicBezTo>
                    <a:pt x="232" y="241"/>
                    <a:pt x="232" y="241"/>
                    <a:pt x="232" y="241"/>
                  </a:cubicBezTo>
                  <a:cubicBezTo>
                    <a:pt x="232" y="242"/>
                    <a:pt x="232" y="242"/>
                    <a:pt x="232" y="242"/>
                  </a:cubicBezTo>
                  <a:cubicBezTo>
                    <a:pt x="231" y="243"/>
                    <a:pt x="231" y="243"/>
                    <a:pt x="231" y="243"/>
                  </a:cubicBezTo>
                  <a:cubicBezTo>
                    <a:pt x="230" y="243"/>
                    <a:pt x="230" y="243"/>
                    <a:pt x="230" y="243"/>
                  </a:cubicBezTo>
                  <a:cubicBezTo>
                    <a:pt x="231" y="242"/>
                    <a:pt x="231" y="242"/>
                    <a:pt x="231" y="242"/>
                  </a:cubicBezTo>
                  <a:cubicBezTo>
                    <a:pt x="231" y="242"/>
                    <a:pt x="231" y="242"/>
                    <a:pt x="231" y="242"/>
                  </a:cubicBezTo>
                  <a:cubicBezTo>
                    <a:pt x="232" y="241"/>
                    <a:pt x="232" y="241"/>
                    <a:pt x="232" y="241"/>
                  </a:cubicBezTo>
                  <a:cubicBezTo>
                    <a:pt x="231" y="241"/>
                    <a:pt x="231" y="241"/>
                    <a:pt x="231" y="241"/>
                  </a:cubicBezTo>
                  <a:cubicBezTo>
                    <a:pt x="231" y="241"/>
                    <a:pt x="231" y="241"/>
                    <a:pt x="231" y="241"/>
                  </a:cubicBezTo>
                  <a:cubicBezTo>
                    <a:pt x="230" y="242"/>
                    <a:pt x="230" y="242"/>
                    <a:pt x="230" y="242"/>
                  </a:cubicBezTo>
                  <a:cubicBezTo>
                    <a:pt x="229" y="243"/>
                    <a:pt x="229" y="243"/>
                    <a:pt x="229" y="243"/>
                  </a:cubicBezTo>
                  <a:cubicBezTo>
                    <a:pt x="229" y="244"/>
                    <a:pt x="229" y="244"/>
                    <a:pt x="229" y="244"/>
                  </a:cubicBezTo>
                  <a:cubicBezTo>
                    <a:pt x="229" y="244"/>
                    <a:pt x="229" y="244"/>
                    <a:pt x="229" y="244"/>
                  </a:cubicBezTo>
                  <a:cubicBezTo>
                    <a:pt x="229" y="245"/>
                    <a:pt x="229" y="245"/>
                    <a:pt x="229" y="245"/>
                  </a:cubicBezTo>
                  <a:cubicBezTo>
                    <a:pt x="229" y="245"/>
                    <a:pt x="229" y="245"/>
                    <a:pt x="229" y="245"/>
                  </a:cubicBezTo>
                  <a:cubicBezTo>
                    <a:pt x="230" y="244"/>
                    <a:pt x="230" y="244"/>
                    <a:pt x="230" y="244"/>
                  </a:cubicBezTo>
                  <a:cubicBezTo>
                    <a:pt x="230" y="244"/>
                    <a:pt x="230" y="244"/>
                    <a:pt x="230" y="244"/>
                  </a:cubicBezTo>
                  <a:cubicBezTo>
                    <a:pt x="230" y="244"/>
                    <a:pt x="230" y="244"/>
                    <a:pt x="230" y="244"/>
                  </a:cubicBezTo>
                  <a:cubicBezTo>
                    <a:pt x="230" y="245"/>
                    <a:pt x="230" y="245"/>
                    <a:pt x="230" y="245"/>
                  </a:cubicBezTo>
                  <a:cubicBezTo>
                    <a:pt x="230" y="245"/>
                    <a:pt x="230" y="245"/>
                    <a:pt x="230" y="245"/>
                  </a:cubicBezTo>
                  <a:cubicBezTo>
                    <a:pt x="230" y="245"/>
                    <a:pt x="230" y="245"/>
                    <a:pt x="230" y="245"/>
                  </a:cubicBezTo>
                  <a:cubicBezTo>
                    <a:pt x="231" y="245"/>
                    <a:pt x="231" y="245"/>
                    <a:pt x="231" y="245"/>
                  </a:cubicBezTo>
                  <a:cubicBezTo>
                    <a:pt x="231" y="245"/>
                    <a:pt x="232" y="244"/>
                    <a:pt x="232" y="244"/>
                  </a:cubicBezTo>
                  <a:close/>
                  <a:moveTo>
                    <a:pt x="231" y="244"/>
                  </a:moveTo>
                  <a:cubicBezTo>
                    <a:pt x="231" y="243"/>
                    <a:pt x="231" y="243"/>
                    <a:pt x="231" y="243"/>
                  </a:cubicBezTo>
                  <a:cubicBezTo>
                    <a:pt x="232" y="242"/>
                    <a:pt x="232" y="242"/>
                    <a:pt x="232" y="242"/>
                  </a:cubicBezTo>
                  <a:cubicBezTo>
                    <a:pt x="232" y="243"/>
                    <a:pt x="232" y="243"/>
                    <a:pt x="232" y="243"/>
                  </a:cubicBezTo>
                  <a:cubicBezTo>
                    <a:pt x="231" y="244"/>
                    <a:pt x="231" y="244"/>
                    <a:pt x="231" y="244"/>
                  </a:cubicBezTo>
                  <a:cubicBezTo>
                    <a:pt x="231" y="244"/>
                    <a:pt x="231" y="244"/>
                    <a:pt x="231" y="244"/>
                  </a:cubicBezTo>
                  <a:close/>
                  <a:moveTo>
                    <a:pt x="291" y="299"/>
                  </a:moveTo>
                  <a:cubicBezTo>
                    <a:pt x="290" y="299"/>
                    <a:pt x="290" y="299"/>
                    <a:pt x="290" y="299"/>
                  </a:cubicBezTo>
                  <a:cubicBezTo>
                    <a:pt x="290" y="298"/>
                    <a:pt x="290" y="298"/>
                    <a:pt x="290" y="298"/>
                  </a:cubicBezTo>
                  <a:cubicBezTo>
                    <a:pt x="290" y="298"/>
                    <a:pt x="290" y="298"/>
                    <a:pt x="290" y="298"/>
                  </a:cubicBezTo>
                  <a:cubicBezTo>
                    <a:pt x="291" y="298"/>
                    <a:pt x="291" y="298"/>
                    <a:pt x="291" y="298"/>
                  </a:cubicBezTo>
                  <a:cubicBezTo>
                    <a:pt x="291" y="297"/>
                    <a:pt x="291" y="297"/>
                    <a:pt x="291" y="297"/>
                  </a:cubicBezTo>
                  <a:cubicBezTo>
                    <a:pt x="291" y="297"/>
                    <a:pt x="291" y="297"/>
                    <a:pt x="291" y="297"/>
                  </a:cubicBezTo>
                  <a:cubicBezTo>
                    <a:pt x="291" y="297"/>
                    <a:pt x="291" y="297"/>
                    <a:pt x="291" y="297"/>
                  </a:cubicBezTo>
                  <a:cubicBezTo>
                    <a:pt x="291" y="297"/>
                    <a:pt x="291" y="297"/>
                    <a:pt x="291" y="297"/>
                  </a:cubicBezTo>
                  <a:cubicBezTo>
                    <a:pt x="290" y="298"/>
                    <a:pt x="290" y="298"/>
                    <a:pt x="290" y="298"/>
                  </a:cubicBezTo>
                  <a:cubicBezTo>
                    <a:pt x="290" y="298"/>
                    <a:pt x="290" y="298"/>
                    <a:pt x="290" y="298"/>
                  </a:cubicBezTo>
                  <a:cubicBezTo>
                    <a:pt x="290" y="299"/>
                    <a:pt x="290" y="299"/>
                    <a:pt x="290" y="299"/>
                  </a:cubicBezTo>
                  <a:cubicBezTo>
                    <a:pt x="290" y="299"/>
                    <a:pt x="290" y="299"/>
                    <a:pt x="290" y="299"/>
                  </a:cubicBezTo>
                  <a:cubicBezTo>
                    <a:pt x="291" y="299"/>
                    <a:pt x="291" y="299"/>
                    <a:pt x="291" y="299"/>
                  </a:cubicBezTo>
                  <a:close/>
                  <a:moveTo>
                    <a:pt x="312" y="302"/>
                  </a:moveTo>
                  <a:cubicBezTo>
                    <a:pt x="312" y="302"/>
                    <a:pt x="312" y="302"/>
                    <a:pt x="312" y="302"/>
                  </a:cubicBezTo>
                  <a:cubicBezTo>
                    <a:pt x="312" y="301"/>
                    <a:pt x="312" y="301"/>
                    <a:pt x="312" y="301"/>
                  </a:cubicBezTo>
                  <a:cubicBezTo>
                    <a:pt x="312" y="301"/>
                    <a:pt x="312" y="301"/>
                    <a:pt x="312" y="301"/>
                  </a:cubicBezTo>
                  <a:cubicBezTo>
                    <a:pt x="312" y="300"/>
                    <a:pt x="312" y="300"/>
                    <a:pt x="312" y="300"/>
                  </a:cubicBezTo>
                  <a:cubicBezTo>
                    <a:pt x="312" y="300"/>
                    <a:pt x="312" y="300"/>
                    <a:pt x="312" y="300"/>
                  </a:cubicBezTo>
                  <a:cubicBezTo>
                    <a:pt x="313" y="300"/>
                    <a:pt x="313" y="300"/>
                    <a:pt x="313" y="300"/>
                  </a:cubicBezTo>
                  <a:cubicBezTo>
                    <a:pt x="313" y="300"/>
                    <a:pt x="313" y="300"/>
                    <a:pt x="313" y="300"/>
                  </a:cubicBezTo>
                  <a:cubicBezTo>
                    <a:pt x="313" y="300"/>
                    <a:pt x="313" y="300"/>
                    <a:pt x="313" y="300"/>
                  </a:cubicBezTo>
                  <a:cubicBezTo>
                    <a:pt x="313" y="301"/>
                    <a:pt x="313" y="301"/>
                    <a:pt x="313" y="301"/>
                  </a:cubicBezTo>
                  <a:cubicBezTo>
                    <a:pt x="312" y="301"/>
                    <a:pt x="312" y="301"/>
                    <a:pt x="312" y="301"/>
                  </a:cubicBezTo>
                  <a:cubicBezTo>
                    <a:pt x="312" y="301"/>
                    <a:pt x="312" y="301"/>
                    <a:pt x="312" y="301"/>
                  </a:cubicBezTo>
                  <a:cubicBezTo>
                    <a:pt x="313" y="302"/>
                    <a:pt x="313" y="302"/>
                    <a:pt x="313" y="302"/>
                  </a:cubicBezTo>
                  <a:cubicBezTo>
                    <a:pt x="313" y="302"/>
                    <a:pt x="313" y="302"/>
                    <a:pt x="313" y="302"/>
                  </a:cubicBezTo>
                  <a:cubicBezTo>
                    <a:pt x="313" y="302"/>
                    <a:pt x="313" y="302"/>
                    <a:pt x="313" y="302"/>
                  </a:cubicBezTo>
                  <a:cubicBezTo>
                    <a:pt x="312" y="302"/>
                    <a:pt x="312" y="302"/>
                    <a:pt x="312" y="302"/>
                  </a:cubicBezTo>
                  <a:close/>
                  <a:moveTo>
                    <a:pt x="313" y="303"/>
                  </a:moveTo>
                  <a:cubicBezTo>
                    <a:pt x="313" y="302"/>
                    <a:pt x="313" y="302"/>
                    <a:pt x="313" y="302"/>
                  </a:cubicBezTo>
                  <a:cubicBezTo>
                    <a:pt x="314" y="302"/>
                    <a:pt x="314" y="302"/>
                    <a:pt x="314" y="302"/>
                  </a:cubicBezTo>
                  <a:cubicBezTo>
                    <a:pt x="314" y="303"/>
                    <a:pt x="314" y="303"/>
                    <a:pt x="314" y="303"/>
                  </a:cubicBezTo>
                  <a:cubicBezTo>
                    <a:pt x="313" y="303"/>
                    <a:pt x="313" y="303"/>
                    <a:pt x="313" y="303"/>
                  </a:cubicBezTo>
                  <a:cubicBezTo>
                    <a:pt x="313" y="303"/>
                    <a:pt x="313" y="303"/>
                    <a:pt x="313" y="303"/>
                  </a:cubicBezTo>
                  <a:close/>
                  <a:moveTo>
                    <a:pt x="322" y="275"/>
                  </a:moveTo>
                  <a:cubicBezTo>
                    <a:pt x="322" y="274"/>
                    <a:pt x="322" y="274"/>
                    <a:pt x="322" y="274"/>
                  </a:cubicBezTo>
                  <a:cubicBezTo>
                    <a:pt x="323" y="273"/>
                    <a:pt x="323" y="273"/>
                    <a:pt x="323" y="273"/>
                  </a:cubicBezTo>
                  <a:cubicBezTo>
                    <a:pt x="323" y="274"/>
                    <a:pt x="323" y="274"/>
                    <a:pt x="323" y="274"/>
                  </a:cubicBezTo>
                  <a:cubicBezTo>
                    <a:pt x="322" y="275"/>
                    <a:pt x="322" y="275"/>
                    <a:pt x="322" y="275"/>
                  </a:cubicBezTo>
                  <a:cubicBezTo>
                    <a:pt x="322" y="275"/>
                    <a:pt x="322" y="275"/>
                    <a:pt x="322" y="275"/>
                  </a:cubicBezTo>
                  <a:cubicBezTo>
                    <a:pt x="322" y="275"/>
                    <a:pt x="322" y="275"/>
                    <a:pt x="322" y="275"/>
                  </a:cubicBezTo>
                  <a:close/>
                  <a:moveTo>
                    <a:pt x="319" y="280"/>
                  </a:moveTo>
                  <a:cubicBezTo>
                    <a:pt x="319" y="281"/>
                    <a:pt x="319" y="281"/>
                    <a:pt x="319" y="281"/>
                  </a:cubicBezTo>
                  <a:cubicBezTo>
                    <a:pt x="319" y="281"/>
                    <a:pt x="319" y="281"/>
                    <a:pt x="319" y="281"/>
                  </a:cubicBezTo>
                  <a:cubicBezTo>
                    <a:pt x="320" y="281"/>
                    <a:pt x="320" y="281"/>
                    <a:pt x="320" y="281"/>
                  </a:cubicBezTo>
                  <a:cubicBezTo>
                    <a:pt x="320" y="281"/>
                    <a:pt x="320" y="281"/>
                    <a:pt x="320" y="281"/>
                  </a:cubicBezTo>
                  <a:cubicBezTo>
                    <a:pt x="320" y="280"/>
                    <a:pt x="320" y="280"/>
                    <a:pt x="320" y="280"/>
                  </a:cubicBezTo>
                  <a:cubicBezTo>
                    <a:pt x="320" y="280"/>
                    <a:pt x="320" y="280"/>
                    <a:pt x="320" y="280"/>
                  </a:cubicBezTo>
                  <a:cubicBezTo>
                    <a:pt x="319" y="280"/>
                    <a:pt x="319" y="280"/>
                    <a:pt x="319" y="280"/>
                  </a:cubicBezTo>
                  <a:close/>
                  <a:moveTo>
                    <a:pt x="324" y="287"/>
                  </a:move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5" y="287"/>
                    <a:pt x="325" y="287"/>
                    <a:pt x="325" y="287"/>
                  </a:cubicBezTo>
                  <a:cubicBezTo>
                    <a:pt x="325" y="287"/>
                    <a:pt x="325" y="287"/>
                    <a:pt x="325" y="287"/>
                  </a:cubicBezTo>
                  <a:cubicBezTo>
                    <a:pt x="324" y="287"/>
                    <a:pt x="324" y="287"/>
                    <a:pt x="324" y="287"/>
                  </a:cubicBezTo>
                  <a:cubicBezTo>
                    <a:pt x="324" y="287"/>
                    <a:pt x="324" y="287"/>
                    <a:pt x="324" y="287"/>
                  </a:cubicBezTo>
                  <a:close/>
                  <a:moveTo>
                    <a:pt x="322" y="287"/>
                  </a:moveTo>
                  <a:cubicBezTo>
                    <a:pt x="322" y="287"/>
                    <a:pt x="322" y="287"/>
                    <a:pt x="322" y="287"/>
                  </a:cubicBezTo>
                  <a:cubicBezTo>
                    <a:pt x="322" y="287"/>
                    <a:pt x="322" y="287"/>
                    <a:pt x="322" y="287"/>
                  </a:cubicBezTo>
                  <a:cubicBezTo>
                    <a:pt x="323" y="287"/>
                    <a:pt x="323" y="287"/>
                    <a:pt x="323" y="287"/>
                  </a:cubicBezTo>
                  <a:cubicBezTo>
                    <a:pt x="322" y="286"/>
                    <a:pt x="322" y="286"/>
                    <a:pt x="322" y="286"/>
                  </a:cubicBezTo>
                  <a:cubicBezTo>
                    <a:pt x="323" y="286"/>
                    <a:pt x="323" y="286"/>
                    <a:pt x="323" y="286"/>
                  </a:cubicBezTo>
                  <a:cubicBezTo>
                    <a:pt x="323" y="287"/>
                    <a:pt x="323" y="287"/>
                    <a:pt x="323" y="287"/>
                  </a:cubicBezTo>
                  <a:cubicBezTo>
                    <a:pt x="322" y="287"/>
                    <a:pt x="322" y="287"/>
                    <a:pt x="322" y="287"/>
                  </a:cubicBezTo>
                  <a:cubicBezTo>
                    <a:pt x="322" y="288"/>
                    <a:pt x="322" y="288"/>
                    <a:pt x="322" y="288"/>
                  </a:cubicBezTo>
                  <a:cubicBezTo>
                    <a:pt x="321" y="288"/>
                    <a:pt x="321" y="288"/>
                    <a:pt x="321" y="288"/>
                  </a:cubicBezTo>
                  <a:cubicBezTo>
                    <a:pt x="321" y="287"/>
                    <a:pt x="321" y="287"/>
                    <a:pt x="321" y="287"/>
                  </a:cubicBezTo>
                  <a:cubicBezTo>
                    <a:pt x="322" y="287"/>
                    <a:pt x="322" y="287"/>
                    <a:pt x="322" y="287"/>
                  </a:cubicBezTo>
                  <a:close/>
                  <a:moveTo>
                    <a:pt x="315" y="297"/>
                  </a:moveTo>
                  <a:cubicBezTo>
                    <a:pt x="315" y="297"/>
                    <a:pt x="315" y="297"/>
                    <a:pt x="315" y="297"/>
                  </a:cubicBezTo>
                  <a:cubicBezTo>
                    <a:pt x="315" y="297"/>
                    <a:pt x="315" y="297"/>
                    <a:pt x="315" y="297"/>
                  </a:cubicBezTo>
                  <a:cubicBezTo>
                    <a:pt x="315" y="297"/>
                    <a:pt x="315" y="297"/>
                    <a:pt x="315" y="297"/>
                  </a:cubicBezTo>
                  <a:cubicBezTo>
                    <a:pt x="315" y="297"/>
                    <a:pt x="315" y="297"/>
                    <a:pt x="315" y="297"/>
                  </a:cubicBezTo>
                  <a:close/>
                  <a:moveTo>
                    <a:pt x="324" y="295"/>
                  </a:move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4" y="295"/>
                    <a:pt x="324" y="295"/>
                    <a:pt x="324" y="295"/>
                  </a:cubicBezTo>
                  <a:cubicBezTo>
                    <a:pt x="324" y="295"/>
                    <a:pt x="324" y="295"/>
                    <a:pt x="324" y="295"/>
                  </a:cubicBezTo>
                  <a:close/>
                  <a:moveTo>
                    <a:pt x="314" y="280"/>
                  </a:moveTo>
                  <a:cubicBezTo>
                    <a:pt x="313" y="280"/>
                    <a:pt x="313" y="280"/>
                    <a:pt x="313" y="280"/>
                  </a:cubicBezTo>
                  <a:cubicBezTo>
                    <a:pt x="313" y="281"/>
                    <a:pt x="313" y="281"/>
                    <a:pt x="313" y="281"/>
                  </a:cubicBezTo>
                  <a:cubicBezTo>
                    <a:pt x="312" y="281"/>
                    <a:pt x="312" y="281"/>
                    <a:pt x="312" y="281"/>
                  </a:cubicBezTo>
                  <a:cubicBezTo>
                    <a:pt x="312" y="281"/>
                    <a:pt x="312" y="281"/>
                    <a:pt x="312" y="281"/>
                  </a:cubicBezTo>
                  <a:cubicBezTo>
                    <a:pt x="312" y="281"/>
                    <a:pt x="312" y="281"/>
                    <a:pt x="312" y="281"/>
                  </a:cubicBezTo>
                  <a:cubicBezTo>
                    <a:pt x="312" y="281"/>
                    <a:pt x="312" y="281"/>
                    <a:pt x="312" y="281"/>
                  </a:cubicBezTo>
                  <a:cubicBezTo>
                    <a:pt x="312" y="282"/>
                    <a:pt x="312" y="282"/>
                    <a:pt x="312" y="282"/>
                  </a:cubicBezTo>
                  <a:cubicBezTo>
                    <a:pt x="312" y="282"/>
                    <a:pt x="312" y="282"/>
                    <a:pt x="312" y="282"/>
                  </a:cubicBezTo>
                  <a:cubicBezTo>
                    <a:pt x="312" y="282"/>
                    <a:pt x="312" y="282"/>
                    <a:pt x="312" y="282"/>
                  </a:cubicBezTo>
                  <a:cubicBezTo>
                    <a:pt x="311" y="282"/>
                    <a:pt x="311" y="282"/>
                    <a:pt x="311" y="282"/>
                  </a:cubicBezTo>
                  <a:cubicBezTo>
                    <a:pt x="311" y="283"/>
                    <a:pt x="311" y="283"/>
                    <a:pt x="311" y="283"/>
                  </a:cubicBezTo>
                  <a:cubicBezTo>
                    <a:pt x="311" y="283"/>
                    <a:pt x="311" y="283"/>
                    <a:pt x="311" y="283"/>
                  </a:cubicBezTo>
                  <a:cubicBezTo>
                    <a:pt x="311" y="283"/>
                    <a:pt x="311" y="283"/>
                    <a:pt x="311" y="283"/>
                  </a:cubicBezTo>
                  <a:cubicBezTo>
                    <a:pt x="311" y="283"/>
                    <a:pt x="311" y="283"/>
                    <a:pt x="311" y="283"/>
                  </a:cubicBezTo>
                  <a:cubicBezTo>
                    <a:pt x="311" y="284"/>
                    <a:pt x="311" y="284"/>
                    <a:pt x="311" y="284"/>
                  </a:cubicBezTo>
                  <a:cubicBezTo>
                    <a:pt x="310" y="284"/>
                    <a:pt x="310" y="284"/>
                    <a:pt x="310" y="284"/>
                  </a:cubicBezTo>
                  <a:cubicBezTo>
                    <a:pt x="310" y="284"/>
                    <a:pt x="310" y="284"/>
                    <a:pt x="310" y="284"/>
                  </a:cubicBezTo>
                  <a:cubicBezTo>
                    <a:pt x="310" y="285"/>
                    <a:pt x="310" y="285"/>
                    <a:pt x="310" y="285"/>
                  </a:cubicBezTo>
                  <a:cubicBezTo>
                    <a:pt x="309" y="286"/>
                    <a:pt x="309" y="286"/>
                    <a:pt x="309" y="286"/>
                  </a:cubicBezTo>
                  <a:cubicBezTo>
                    <a:pt x="309" y="286"/>
                    <a:pt x="309" y="286"/>
                    <a:pt x="309" y="286"/>
                  </a:cubicBezTo>
                  <a:cubicBezTo>
                    <a:pt x="309" y="287"/>
                    <a:pt x="309" y="287"/>
                    <a:pt x="309" y="287"/>
                  </a:cubicBezTo>
                  <a:cubicBezTo>
                    <a:pt x="309" y="287"/>
                    <a:pt x="309" y="287"/>
                    <a:pt x="309" y="287"/>
                  </a:cubicBezTo>
                  <a:cubicBezTo>
                    <a:pt x="309" y="287"/>
                    <a:pt x="309" y="287"/>
                    <a:pt x="309" y="287"/>
                  </a:cubicBezTo>
                  <a:cubicBezTo>
                    <a:pt x="309" y="287"/>
                    <a:pt x="309" y="287"/>
                    <a:pt x="309" y="287"/>
                  </a:cubicBezTo>
                  <a:cubicBezTo>
                    <a:pt x="308" y="287"/>
                    <a:pt x="308" y="287"/>
                    <a:pt x="308" y="287"/>
                  </a:cubicBezTo>
                  <a:cubicBezTo>
                    <a:pt x="308" y="287"/>
                    <a:pt x="308" y="287"/>
                    <a:pt x="308" y="287"/>
                  </a:cubicBezTo>
                  <a:cubicBezTo>
                    <a:pt x="307" y="288"/>
                    <a:pt x="307" y="288"/>
                    <a:pt x="307" y="288"/>
                  </a:cubicBezTo>
                  <a:cubicBezTo>
                    <a:pt x="307" y="288"/>
                    <a:pt x="307" y="288"/>
                    <a:pt x="307" y="288"/>
                  </a:cubicBezTo>
                  <a:cubicBezTo>
                    <a:pt x="308" y="288"/>
                    <a:pt x="308" y="288"/>
                    <a:pt x="308" y="288"/>
                  </a:cubicBezTo>
                  <a:cubicBezTo>
                    <a:pt x="308" y="289"/>
                    <a:pt x="308" y="289"/>
                    <a:pt x="308" y="289"/>
                  </a:cubicBezTo>
                  <a:cubicBezTo>
                    <a:pt x="308" y="289"/>
                    <a:pt x="308" y="289"/>
                    <a:pt x="308" y="289"/>
                  </a:cubicBezTo>
                  <a:cubicBezTo>
                    <a:pt x="308" y="289"/>
                    <a:pt x="308" y="289"/>
                    <a:pt x="308" y="289"/>
                  </a:cubicBezTo>
                  <a:cubicBezTo>
                    <a:pt x="307" y="290"/>
                    <a:pt x="307" y="290"/>
                    <a:pt x="307" y="290"/>
                  </a:cubicBezTo>
                  <a:cubicBezTo>
                    <a:pt x="306" y="289"/>
                    <a:pt x="306" y="289"/>
                    <a:pt x="306" y="289"/>
                  </a:cubicBezTo>
                  <a:cubicBezTo>
                    <a:pt x="306" y="290"/>
                    <a:pt x="306" y="290"/>
                    <a:pt x="306" y="290"/>
                  </a:cubicBezTo>
                  <a:cubicBezTo>
                    <a:pt x="306" y="290"/>
                    <a:pt x="306" y="290"/>
                    <a:pt x="306" y="290"/>
                  </a:cubicBezTo>
                  <a:cubicBezTo>
                    <a:pt x="306" y="290"/>
                    <a:pt x="306" y="290"/>
                    <a:pt x="306" y="290"/>
                  </a:cubicBezTo>
                  <a:cubicBezTo>
                    <a:pt x="305" y="291"/>
                    <a:pt x="305" y="291"/>
                    <a:pt x="305" y="291"/>
                  </a:cubicBezTo>
                  <a:cubicBezTo>
                    <a:pt x="305" y="292"/>
                    <a:pt x="305" y="292"/>
                    <a:pt x="305" y="292"/>
                  </a:cubicBezTo>
                  <a:cubicBezTo>
                    <a:pt x="304" y="292"/>
                    <a:pt x="304" y="292"/>
                    <a:pt x="304" y="292"/>
                  </a:cubicBezTo>
                  <a:cubicBezTo>
                    <a:pt x="304" y="291"/>
                    <a:pt x="304" y="291"/>
                    <a:pt x="304" y="291"/>
                  </a:cubicBezTo>
                  <a:cubicBezTo>
                    <a:pt x="304" y="292"/>
                    <a:pt x="304" y="292"/>
                    <a:pt x="304" y="292"/>
                  </a:cubicBezTo>
                  <a:cubicBezTo>
                    <a:pt x="304" y="291"/>
                    <a:pt x="304" y="291"/>
                    <a:pt x="304" y="291"/>
                  </a:cubicBezTo>
                  <a:cubicBezTo>
                    <a:pt x="304" y="291"/>
                    <a:pt x="304" y="291"/>
                    <a:pt x="304" y="291"/>
                  </a:cubicBezTo>
                  <a:cubicBezTo>
                    <a:pt x="304" y="290"/>
                    <a:pt x="304" y="290"/>
                    <a:pt x="304" y="290"/>
                  </a:cubicBezTo>
                  <a:cubicBezTo>
                    <a:pt x="305" y="290"/>
                    <a:pt x="305" y="290"/>
                    <a:pt x="305" y="290"/>
                  </a:cubicBezTo>
                  <a:cubicBezTo>
                    <a:pt x="304" y="290"/>
                    <a:pt x="304" y="290"/>
                    <a:pt x="304" y="290"/>
                  </a:cubicBezTo>
                  <a:cubicBezTo>
                    <a:pt x="304" y="291"/>
                    <a:pt x="304" y="291"/>
                    <a:pt x="304" y="291"/>
                  </a:cubicBezTo>
                  <a:cubicBezTo>
                    <a:pt x="303" y="291"/>
                    <a:pt x="303" y="291"/>
                    <a:pt x="303" y="291"/>
                  </a:cubicBezTo>
                  <a:cubicBezTo>
                    <a:pt x="302" y="292"/>
                    <a:pt x="302" y="292"/>
                    <a:pt x="302" y="292"/>
                  </a:cubicBezTo>
                  <a:cubicBezTo>
                    <a:pt x="303" y="292"/>
                    <a:pt x="303" y="292"/>
                    <a:pt x="303" y="292"/>
                  </a:cubicBezTo>
                  <a:cubicBezTo>
                    <a:pt x="303" y="292"/>
                    <a:pt x="303" y="292"/>
                    <a:pt x="303" y="292"/>
                  </a:cubicBezTo>
                  <a:cubicBezTo>
                    <a:pt x="304" y="292"/>
                    <a:pt x="304" y="292"/>
                    <a:pt x="304" y="292"/>
                  </a:cubicBezTo>
                  <a:cubicBezTo>
                    <a:pt x="305" y="292"/>
                    <a:pt x="305" y="292"/>
                    <a:pt x="305" y="292"/>
                  </a:cubicBezTo>
                  <a:cubicBezTo>
                    <a:pt x="305" y="292"/>
                    <a:pt x="305" y="292"/>
                    <a:pt x="305" y="292"/>
                  </a:cubicBezTo>
                  <a:cubicBezTo>
                    <a:pt x="304" y="293"/>
                    <a:pt x="304" y="293"/>
                    <a:pt x="304" y="293"/>
                  </a:cubicBezTo>
                  <a:cubicBezTo>
                    <a:pt x="303" y="294"/>
                    <a:pt x="303" y="294"/>
                    <a:pt x="303" y="294"/>
                  </a:cubicBezTo>
                  <a:cubicBezTo>
                    <a:pt x="302" y="295"/>
                    <a:pt x="302" y="295"/>
                    <a:pt x="302" y="295"/>
                  </a:cubicBezTo>
                  <a:cubicBezTo>
                    <a:pt x="302" y="295"/>
                    <a:pt x="302" y="295"/>
                    <a:pt x="302" y="295"/>
                  </a:cubicBezTo>
                  <a:cubicBezTo>
                    <a:pt x="301" y="295"/>
                    <a:pt x="301" y="295"/>
                    <a:pt x="301" y="295"/>
                  </a:cubicBezTo>
                  <a:cubicBezTo>
                    <a:pt x="301" y="296"/>
                    <a:pt x="301" y="296"/>
                    <a:pt x="301" y="296"/>
                  </a:cubicBezTo>
                  <a:cubicBezTo>
                    <a:pt x="301" y="296"/>
                    <a:pt x="301" y="296"/>
                    <a:pt x="301" y="296"/>
                  </a:cubicBezTo>
                  <a:cubicBezTo>
                    <a:pt x="301" y="297"/>
                    <a:pt x="301" y="297"/>
                    <a:pt x="301" y="297"/>
                  </a:cubicBezTo>
                  <a:cubicBezTo>
                    <a:pt x="301" y="297"/>
                    <a:pt x="301" y="297"/>
                    <a:pt x="301" y="297"/>
                  </a:cubicBezTo>
                  <a:cubicBezTo>
                    <a:pt x="302" y="297"/>
                    <a:pt x="302" y="297"/>
                    <a:pt x="302" y="297"/>
                  </a:cubicBezTo>
                  <a:cubicBezTo>
                    <a:pt x="302" y="297"/>
                    <a:pt x="302" y="297"/>
                    <a:pt x="302" y="297"/>
                  </a:cubicBezTo>
                  <a:cubicBezTo>
                    <a:pt x="303" y="297"/>
                    <a:pt x="303" y="297"/>
                    <a:pt x="303" y="297"/>
                  </a:cubicBezTo>
                  <a:cubicBezTo>
                    <a:pt x="304" y="297"/>
                    <a:pt x="304" y="297"/>
                    <a:pt x="304" y="297"/>
                  </a:cubicBezTo>
                  <a:cubicBezTo>
                    <a:pt x="305" y="297"/>
                    <a:pt x="305" y="297"/>
                    <a:pt x="305" y="297"/>
                  </a:cubicBezTo>
                  <a:cubicBezTo>
                    <a:pt x="305" y="296"/>
                    <a:pt x="305" y="296"/>
                    <a:pt x="305" y="296"/>
                  </a:cubicBezTo>
                  <a:cubicBezTo>
                    <a:pt x="305" y="296"/>
                    <a:pt x="305" y="296"/>
                    <a:pt x="305" y="296"/>
                  </a:cubicBezTo>
                  <a:cubicBezTo>
                    <a:pt x="306" y="296"/>
                    <a:pt x="306" y="296"/>
                    <a:pt x="306" y="296"/>
                  </a:cubicBezTo>
                  <a:cubicBezTo>
                    <a:pt x="305" y="297"/>
                    <a:pt x="305" y="297"/>
                    <a:pt x="305" y="297"/>
                  </a:cubicBezTo>
                  <a:cubicBezTo>
                    <a:pt x="306" y="297"/>
                    <a:pt x="306" y="297"/>
                    <a:pt x="306" y="297"/>
                  </a:cubicBezTo>
                  <a:cubicBezTo>
                    <a:pt x="307" y="297"/>
                    <a:pt x="307" y="297"/>
                    <a:pt x="307" y="297"/>
                  </a:cubicBezTo>
                  <a:cubicBezTo>
                    <a:pt x="307" y="297"/>
                    <a:pt x="307" y="297"/>
                    <a:pt x="307" y="297"/>
                  </a:cubicBezTo>
                  <a:cubicBezTo>
                    <a:pt x="308" y="297"/>
                    <a:pt x="308" y="297"/>
                    <a:pt x="308" y="297"/>
                  </a:cubicBezTo>
                  <a:cubicBezTo>
                    <a:pt x="309" y="297"/>
                    <a:pt x="309" y="297"/>
                    <a:pt x="309" y="297"/>
                  </a:cubicBezTo>
                  <a:cubicBezTo>
                    <a:pt x="309" y="297"/>
                    <a:pt x="309" y="297"/>
                    <a:pt x="309" y="297"/>
                  </a:cubicBezTo>
                  <a:cubicBezTo>
                    <a:pt x="309" y="297"/>
                    <a:pt x="309" y="297"/>
                    <a:pt x="309" y="297"/>
                  </a:cubicBezTo>
                  <a:cubicBezTo>
                    <a:pt x="310" y="298"/>
                    <a:pt x="310" y="298"/>
                    <a:pt x="310" y="298"/>
                  </a:cubicBezTo>
                  <a:cubicBezTo>
                    <a:pt x="310" y="297"/>
                    <a:pt x="310" y="297"/>
                    <a:pt x="310" y="297"/>
                  </a:cubicBezTo>
                  <a:cubicBezTo>
                    <a:pt x="311" y="298"/>
                    <a:pt x="311" y="298"/>
                    <a:pt x="311" y="298"/>
                  </a:cubicBezTo>
                  <a:cubicBezTo>
                    <a:pt x="311" y="298"/>
                    <a:pt x="311" y="298"/>
                    <a:pt x="311" y="298"/>
                  </a:cubicBezTo>
                  <a:cubicBezTo>
                    <a:pt x="311" y="297"/>
                    <a:pt x="311" y="297"/>
                    <a:pt x="311" y="297"/>
                  </a:cubicBezTo>
                  <a:cubicBezTo>
                    <a:pt x="311" y="297"/>
                    <a:pt x="311" y="297"/>
                    <a:pt x="311" y="297"/>
                  </a:cubicBezTo>
                  <a:cubicBezTo>
                    <a:pt x="312" y="297"/>
                    <a:pt x="312" y="297"/>
                    <a:pt x="312" y="297"/>
                  </a:cubicBezTo>
                  <a:cubicBezTo>
                    <a:pt x="312" y="297"/>
                    <a:pt x="312" y="297"/>
                    <a:pt x="312" y="297"/>
                  </a:cubicBezTo>
                  <a:cubicBezTo>
                    <a:pt x="313" y="297"/>
                    <a:pt x="313" y="297"/>
                    <a:pt x="313" y="297"/>
                  </a:cubicBezTo>
                  <a:cubicBezTo>
                    <a:pt x="313" y="297"/>
                    <a:pt x="313" y="297"/>
                    <a:pt x="313" y="297"/>
                  </a:cubicBezTo>
                  <a:cubicBezTo>
                    <a:pt x="313" y="297"/>
                    <a:pt x="313" y="297"/>
                    <a:pt x="313" y="297"/>
                  </a:cubicBezTo>
                  <a:cubicBezTo>
                    <a:pt x="314" y="297"/>
                    <a:pt x="314" y="297"/>
                    <a:pt x="314" y="297"/>
                  </a:cubicBezTo>
                  <a:cubicBezTo>
                    <a:pt x="314" y="297"/>
                    <a:pt x="314" y="297"/>
                    <a:pt x="314" y="297"/>
                  </a:cubicBezTo>
                  <a:cubicBezTo>
                    <a:pt x="314" y="297"/>
                    <a:pt x="314" y="297"/>
                    <a:pt x="314" y="297"/>
                  </a:cubicBezTo>
                  <a:cubicBezTo>
                    <a:pt x="314" y="296"/>
                    <a:pt x="314" y="296"/>
                    <a:pt x="314" y="296"/>
                  </a:cubicBezTo>
                  <a:cubicBezTo>
                    <a:pt x="314" y="296"/>
                    <a:pt x="314" y="296"/>
                    <a:pt x="314" y="296"/>
                  </a:cubicBezTo>
                  <a:cubicBezTo>
                    <a:pt x="315" y="296"/>
                    <a:pt x="315" y="296"/>
                    <a:pt x="315" y="296"/>
                  </a:cubicBezTo>
                  <a:cubicBezTo>
                    <a:pt x="315" y="296"/>
                    <a:pt x="315" y="296"/>
                    <a:pt x="315" y="296"/>
                  </a:cubicBezTo>
                  <a:cubicBezTo>
                    <a:pt x="315" y="296"/>
                    <a:pt x="315" y="296"/>
                    <a:pt x="315" y="296"/>
                  </a:cubicBezTo>
                  <a:cubicBezTo>
                    <a:pt x="314" y="297"/>
                    <a:pt x="314" y="297"/>
                    <a:pt x="314" y="297"/>
                  </a:cubicBezTo>
                  <a:cubicBezTo>
                    <a:pt x="315" y="297"/>
                    <a:pt x="315" y="297"/>
                    <a:pt x="315" y="297"/>
                  </a:cubicBezTo>
                  <a:cubicBezTo>
                    <a:pt x="315" y="296"/>
                    <a:pt x="315" y="296"/>
                    <a:pt x="315" y="296"/>
                  </a:cubicBezTo>
                  <a:cubicBezTo>
                    <a:pt x="315" y="296"/>
                    <a:pt x="315" y="296"/>
                    <a:pt x="315" y="296"/>
                  </a:cubicBezTo>
                  <a:cubicBezTo>
                    <a:pt x="315" y="296"/>
                    <a:pt x="315" y="296"/>
                    <a:pt x="315" y="296"/>
                  </a:cubicBezTo>
                  <a:cubicBezTo>
                    <a:pt x="315" y="296"/>
                    <a:pt x="315" y="296"/>
                    <a:pt x="315" y="296"/>
                  </a:cubicBezTo>
                  <a:cubicBezTo>
                    <a:pt x="315" y="297"/>
                    <a:pt x="315" y="297"/>
                    <a:pt x="315" y="297"/>
                  </a:cubicBezTo>
                  <a:cubicBezTo>
                    <a:pt x="315" y="297"/>
                    <a:pt x="315" y="297"/>
                    <a:pt x="315" y="297"/>
                  </a:cubicBezTo>
                  <a:cubicBezTo>
                    <a:pt x="316" y="297"/>
                    <a:pt x="316" y="297"/>
                    <a:pt x="316" y="297"/>
                  </a:cubicBezTo>
                  <a:cubicBezTo>
                    <a:pt x="316" y="297"/>
                    <a:pt x="316" y="297"/>
                    <a:pt x="316" y="297"/>
                  </a:cubicBezTo>
                  <a:cubicBezTo>
                    <a:pt x="316" y="297"/>
                    <a:pt x="316" y="297"/>
                    <a:pt x="316" y="297"/>
                  </a:cubicBezTo>
                  <a:cubicBezTo>
                    <a:pt x="315" y="298"/>
                    <a:pt x="315" y="298"/>
                    <a:pt x="315" y="298"/>
                  </a:cubicBezTo>
                  <a:cubicBezTo>
                    <a:pt x="314" y="298"/>
                    <a:pt x="314" y="298"/>
                    <a:pt x="314" y="298"/>
                  </a:cubicBezTo>
                  <a:cubicBezTo>
                    <a:pt x="314" y="298"/>
                    <a:pt x="314" y="298"/>
                    <a:pt x="314" y="298"/>
                  </a:cubicBezTo>
                  <a:cubicBezTo>
                    <a:pt x="315" y="298"/>
                    <a:pt x="315" y="298"/>
                    <a:pt x="315" y="298"/>
                  </a:cubicBezTo>
                  <a:cubicBezTo>
                    <a:pt x="315" y="298"/>
                    <a:pt x="315" y="298"/>
                    <a:pt x="315" y="298"/>
                  </a:cubicBezTo>
                  <a:cubicBezTo>
                    <a:pt x="315" y="298"/>
                    <a:pt x="315" y="298"/>
                    <a:pt x="315" y="298"/>
                  </a:cubicBezTo>
                  <a:cubicBezTo>
                    <a:pt x="316" y="298"/>
                    <a:pt x="316" y="298"/>
                    <a:pt x="316" y="298"/>
                  </a:cubicBezTo>
                  <a:cubicBezTo>
                    <a:pt x="316" y="298"/>
                    <a:pt x="316" y="298"/>
                    <a:pt x="316" y="298"/>
                  </a:cubicBezTo>
                  <a:cubicBezTo>
                    <a:pt x="316" y="298"/>
                    <a:pt x="316" y="298"/>
                    <a:pt x="316" y="298"/>
                  </a:cubicBezTo>
                  <a:cubicBezTo>
                    <a:pt x="317" y="298"/>
                    <a:pt x="317" y="298"/>
                    <a:pt x="317" y="298"/>
                  </a:cubicBezTo>
                  <a:cubicBezTo>
                    <a:pt x="317" y="298"/>
                    <a:pt x="317" y="298"/>
                    <a:pt x="317" y="298"/>
                  </a:cubicBezTo>
                  <a:cubicBezTo>
                    <a:pt x="317" y="297"/>
                    <a:pt x="317" y="297"/>
                    <a:pt x="317" y="297"/>
                  </a:cubicBezTo>
                  <a:cubicBezTo>
                    <a:pt x="317" y="297"/>
                    <a:pt x="317" y="297"/>
                    <a:pt x="317" y="297"/>
                  </a:cubicBezTo>
                  <a:cubicBezTo>
                    <a:pt x="318" y="297"/>
                    <a:pt x="318" y="297"/>
                    <a:pt x="318" y="297"/>
                  </a:cubicBezTo>
                  <a:cubicBezTo>
                    <a:pt x="318" y="298"/>
                    <a:pt x="318" y="298"/>
                    <a:pt x="318" y="298"/>
                  </a:cubicBezTo>
                  <a:cubicBezTo>
                    <a:pt x="319" y="298"/>
                    <a:pt x="319" y="298"/>
                    <a:pt x="319" y="298"/>
                  </a:cubicBezTo>
                  <a:cubicBezTo>
                    <a:pt x="319" y="297"/>
                    <a:pt x="319" y="297"/>
                    <a:pt x="319" y="297"/>
                  </a:cubicBezTo>
                  <a:cubicBezTo>
                    <a:pt x="320" y="297"/>
                    <a:pt x="320" y="297"/>
                    <a:pt x="320" y="297"/>
                  </a:cubicBezTo>
                  <a:cubicBezTo>
                    <a:pt x="319" y="298"/>
                    <a:pt x="319" y="298"/>
                    <a:pt x="319" y="298"/>
                  </a:cubicBezTo>
                  <a:cubicBezTo>
                    <a:pt x="319" y="298"/>
                    <a:pt x="319" y="298"/>
                    <a:pt x="319" y="298"/>
                  </a:cubicBezTo>
                  <a:cubicBezTo>
                    <a:pt x="319" y="298"/>
                    <a:pt x="319" y="298"/>
                    <a:pt x="319" y="298"/>
                  </a:cubicBezTo>
                  <a:cubicBezTo>
                    <a:pt x="318" y="298"/>
                    <a:pt x="318" y="298"/>
                    <a:pt x="318" y="298"/>
                  </a:cubicBezTo>
                  <a:cubicBezTo>
                    <a:pt x="317" y="299"/>
                    <a:pt x="317" y="299"/>
                    <a:pt x="317" y="299"/>
                  </a:cubicBezTo>
                  <a:cubicBezTo>
                    <a:pt x="317" y="299"/>
                    <a:pt x="317" y="299"/>
                    <a:pt x="317" y="299"/>
                  </a:cubicBezTo>
                  <a:cubicBezTo>
                    <a:pt x="317" y="299"/>
                    <a:pt x="317" y="299"/>
                    <a:pt x="317" y="299"/>
                  </a:cubicBezTo>
                  <a:cubicBezTo>
                    <a:pt x="317" y="300"/>
                    <a:pt x="317" y="300"/>
                    <a:pt x="317" y="300"/>
                  </a:cubicBezTo>
                  <a:cubicBezTo>
                    <a:pt x="317" y="300"/>
                    <a:pt x="317" y="300"/>
                    <a:pt x="317" y="300"/>
                  </a:cubicBezTo>
                  <a:cubicBezTo>
                    <a:pt x="316" y="300"/>
                    <a:pt x="316" y="300"/>
                    <a:pt x="316" y="300"/>
                  </a:cubicBezTo>
                  <a:cubicBezTo>
                    <a:pt x="316" y="300"/>
                    <a:pt x="316" y="300"/>
                    <a:pt x="316" y="300"/>
                  </a:cubicBezTo>
                  <a:cubicBezTo>
                    <a:pt x="316" y="300"/>
                    <a:pt x="316" y="300"/>
                    <a:pt x="316" y="300"/>
                  </a:cubicBezTo>
                  <a:cubicBezTo>
                    <a:pt x="315" y="300"/>
                    <a:pt x="315" y="300"/>
                    <a:pt x="315" y="300"/>
                  </a:cubicBezTo>
                  <a:cubicBezTo>
                    <a:pt x="314" y="301"/>
                    <a:pt x="314" y="301"/>
                    <a:pt x="314" y="301"/>
                  </a:cubicBezTo>
                  <a:cubicBezTo>
                    <a:pt x="314" y="301"/>
                    <a:pt x="314" y="301"/>
                    <a:pt x="314" y="301"/>
                  </a:cubicBezTo>
                  <a:cubicBezTo>
                    <a:pt x="314" y="301"/>
                    <a:pt x="314" y="301"/>
                    <a:pt x="314" y="301"/>
                  </a:cubicBezTo>
                  <a:cubicBezTo>
                    <a:pt x="315" y="302"/>
                    <a:pt x="315" y="302"/>
                    <a:pt x="315" y="302"/>
                  </a:cubicBezTo>
                  <a:cubicBezTo>
                    <a:pt x="315" y="302"/>
                    <a:pt x="315" y="302"/>
                    <a:pt x="315" y="302"/>
                  </a:cubicBezTo>
                  <a:cubicBezTo>
                    <a:pt x="315" y="301"/>
                    <a:pt x="315" y="301"/>
                    <a:pt x="315" y="301"/>
                  </a:cubicBezTo>
                  <a:cubicBezTo>
                    <a:pt x="316" y="301"/>
                    <a:pt x="316" y="301"/>
                    <a:pt x="316" y="301"/>
                  </a:cubicBezTo>
                  <a:cubicBezTo>
                    <a:pt x="316" y="301"/>
                    <a:pt x="316" y="301"/>
                    <a:pt x="316" y="301"/>
                  </a:cubicBezTo>
                  <a:cubicBezTo>
                    <a:pt x="316" y="301"/>
                    <a:pt x="316" y="301"/>
                    <a:pt x="316" y="301"/>
                  </a:cubicBezTo>
                  <a:cubicBezTo>
                    <a:pt x="316" y="302"/>
                    <a:pt x="316" y="302"/>
                    <a:pt x="316" y="302"/>
                  </a:cubicBezTo>
                  <a:cubicBezTo>
                    <a:pt x="317" y="301"/>
                    <a:pt x="317" y="301"/>
                    <a:pt x="317" y="301"/>
                  </a:cubicBezTo>
                  <a:cubicBezTo>
                    <a:pt x="317" y="301"/>
                    <a:pt x="317" y="301"/>
                    <a:pt x="317" y="301"/>
                  </a:cubicBezTo>
                  <a:cubicBezTo>
                    <a:pt x="318" y="301"/>
                    <a:pt x="318" y="301"/>
                    <a:pt x="318" y="301"/>
                  </a:cubicBezTo>
                  <a:cubicBezTo>
                    <a:pt x="318" y="301"/>
                    <a:pt x="318" y="301"/>
                    <a:pt x="318" y="301"/>
                  </a:cubicBezTo>
                  <a:cubicBezTo>
                    <a:pt x="318" y="300"/>
                    <a:pt x="318" y="300"/>
                    <a:pt x="318" y="300"/>
                  </a:cubicBezTo>
                  <a:cubicBezTo>
                    <a:pt x="318" y="300"/>
                    <a:pt x="318" y="300"/>
                    <a:pt x="318" y="300"/>
                  </a:cubicBezTo>
                  <a:cubicBezTo>
                    <a:pt x="318" y="300"/>
                    <a:pt x="318" y="300"/>
                    <a:pt x="318" y="300"/>
                  </a:cubicBezTo>
                  <a:cubicBezTo>
                    <a:pt x="319" y="299"/>
                    <a:pt x="319" y="299"/>
                    <a:pt x="319" y="299"/>
                  </a:cubicBezTo>
                  <a:cubicBezTo>
                    <a:pt x="319" y="299"/>
                    <a:pt x="319" y="299"/>
                    <a:pt x="319" y="299"/>
                  </a:cubicBezTo>
                  <a:cubicBezTo>
                    <a:pt x="320" y="299"/>
                    <a:pt x="320" y="299"/>
                    <a:pt x="320" y="299"/>
                  </a:cubicBezTo>
                  <a:cubicBezTo>
                    <a:pt x="320" y="299"/>
                    <a:pt x="320" y="299"/>
                    <a:pt x="320" y="299"/>
                  </a:cubicBezTo>
                  <a:cubicBezTo>
                    <a:pt x="320" y="299"/>
                    <a:pt x="320" y="299"/>
                    <a:pt x="320" y="299"/>
                  </a:cubicBezTo>
                  <a:cubicBezTo>
                    <a:pt x="320" y="299"/>
                    <a:pt x="320" y="299"/>
                    <a:pt x="320" y="299"/>
                  </a:cubicBezTo>
                  <a:cubicBezTo>
                    <a:pt x="321" y="299"/>
                    <a:pt x="321" y="299"/>
                    <a:pt x="321" y="299"/>
                  </a:cubicBezTo>
                  <a:cubicBezTo>
                    <a:pt x="321" y="298"/>
                    <a:pt x="321" y="298"/>
                    <a:pt x="321" y="298"/>
                  </a:cubicBezTo>
                  <a:cubicBezTo>
                    <a:pt x="322" y="297"/>
                    <a:pt x="322" y="297"/>
                    <a:pt x="322" y="297"/>
                  </a:cubicBezTo>
                  <a:cubicBezTo>
                    <a:pt x="322" y="296"/>
                    <a:pt x="322" y="296"/>
                    <a:pt x="322" y="296"/>
                  </a:cubicBezTo>
                  <a:cubicBezTo>
                    <a:pt x="322" y="296"/>
                    <a:pt x="322" y="296"/>
                    <a:pt x="322" y="296"/>
                  </a:cubicBezTo>
                  <a:cubicBezTo>
                    <a:pt x="322" y="296"/>
                    <a:pt x="322" y="296"/>
                    <a:pt x="322" y="296"/>
                  </a:cubicBezTo>
                  <a:cubicBezTo>
                    <a:pt x="322" y="296"/>
                    <a:pt x="322" y="296"/>
                    <a:pt x="322" y="296"/>
                  </a:cubicBezTo>
                  <a:cubicBezTo>
                    <a:pt x="323" y="296"/>
                    <a:pt x="323" y="296"/>
                    <a:pt x="323" y="296"/>
                  </a:cubicBezTo>
                  <a:cubicBezTo>
                    <a:pt x="323" y="297"/>
                    <a:pt x="323" y="297"/>
                    <a:pt x="323" y="297"/>
                  </a:cubicBezTo>
                  <a:cubicBezTo>
                    <a:pt x="323" y="298"/>
                    <a:pt x="323" y="298"/>
                    <a:pt x="323" y="298"/>
                  </a:cubicBezTo>
                  <a:cubicBezTo>
                    <a:pt x="323" y="298"/>
                    <a:pt x="323" y="298"/>
                    <a:pt x="323" y="298"/>
                  </a:cubicBezTo>
                  <a:cubicBezTo>
                    <a:pt x="323" y="299"/>
                    <a:pt x="323" y="299"/>
                    <a:pt x="323" y="299"/>
                  </a:cubicBezTo>
                  <a:cubicBezTo>
                    <a:pt x="323" y="299"/>
                    <a:pt x="323" y="299"/>
                    <a:pt x="323" y="299"/>
                  </a:cubicBezTo>
                  <a:cubicBezTo>
                    <a:pt x="323" y="299"/>
                    <a:pt x="323" y="299"/>
                    <a:pt x="323" y="299"/>
                  </a:cubicBezTo>
                  <a:cubicBezTo>
                    <a:pt x="322" y="300"/>
                    <a:pt x="322" y="300"/>
                    <a:pt x="322" y="300"/>
                  </a:cubicBezTo>
                  <a:cubicBezTo>
                    <a:pt x="322" y="301"/>
                    <a:pt x="322" y="301"/>
                    <a:pt x="322" y="301"/>
                  </a:cubicBezTo>
                  <a:cubicBezTo>
                    <a:pt x="322" y="302"/>
                    <a:pt x="322" y="302"/>
                    <a:pt x="322" y="302"/>
                  </a:cubicBezTo>
                  <a:cubicBezTo>
                    <a:pt x="321" y="302"/>
                    <a:pt x="321" y="302"/>
                    <a:pt x="321" y="302"/>
                  </a:cubicBezTo>
                  <a:cubicBezTo>
                    <a:pt x="321" y="302"/>
                    <a:pt x="321" y="302"/>
                    <a:pt x="321" y="302"/>
                  </a:cubicBezTo>
                  <a:cubicBezTo>
                    <a:pt x="322" y="302"/>
                    <a:pt x="322" y="302"/>
                    <a:pt x="322" y="302"/>
                  </a:cubicBezTo>
                  <a:cubicBezTo>
                    <a:pt x="322" y="302"/>
                    <a:pt x="322" y="302"/>
                    <a:pt x="322" y="302"/>
                  </a:cubicBezTo>
                  <a:cubicBezTo>
                    <a:pt x="323" y="301"/>
                    <a:pt x="323" y="301"/>
                    <a:pt x="323" y="301"/>
                  </a:cubicBezTo>
                  <a:cubicBezTo>
                    <a:pt x="323" y="301"/>
                    <a:pt x="323" y="301"/>
                    <a:pt x="323" y="301"/>
                  </a:cubicBezTo>
                  <a:cubicBezTo>
                    <a:pt x="324" y="300"/>
                    <a:pt x="324" y="300"/>
                    <a:pt x="324" y="300"/>
                  </a:cubicBezTo>
                  <a:cubicBezTo>
                    <a:pt x="324" y="300"/>
                    <a:pt x="324" y="300"/>
                    <a:pt x="324" y="300"/>
                  </a:cubicBezTo>
                  <a:cubicBezTo>
                    <a:pt x="324" y="300"/>
                    <a:pt x="324" y="300"/>
                    <a:pt x="324" y="300"/>
                  </a:cubicBezTo>
                  <a:cubicBezTo>
                    <a:pt x="325" y="300"/>
                    <a:pt x="325" y="300"/>
                    <a:pt x="325" y="300"/>
                  </a:cubicBezTo>
                  <a:cubicBezTo>
                    <a:pt x="325" y="300"/>
                    <a:pt x="325" y="300"/>
                    <a:pt x="325" y="300"/>
                  </a:cubicBezTo>
                  <a:cubicBezTo>
                    <a:pt x="325" y="300"/>
                    <a:pt x="325" y="300"/>
                    <a:pt x="325" y="300"/>
                  </a:cubicBezTo>
                  <a:cubicBezTo>
                    <a:pt x="324" y="301"/>
                    <a:pt x="324" y="301"/>
                    <a:pt x="324" y="301"/>
                  </a:cubicBezTo>
                  <a:cubicBezTo>
                    <a:pt x="324" y="302"/>
                    <a:pt x="324" y="302"/>
                    <a:pt x="324" y="302"/>
                  </a:cubicBezTo>
                  <a:cubicBezTo>
                    <a:pt x="324" y="302"/>
                    <a:pt x="324" y="302"/>
                    <a:pt x="324" y="302"/>
                  </a:cubicBezTo>
                  <a:cubicBezTo>
                    <a:pt x="324" y="302"/>
                    <a:pt x="324" y="302"/>
                    <a:pt x="324" y="302"/>
                  </a:cubicBezTo>
                  <a:cubicBezTo>
                    <a:pt x="324" y="303"/>
                    <a:pt x="324" y="303"/>
                    <a:pt x="324" y="303"/>
                  </a:cubicBezTo>
                  <a:cubicBezTo>
                    <a:pt x="324" y="304"/>
                    <a:pt x="324" y="304"/>
                    <a:pt x="324" y="304"/>
                  </a:cubicBezTo>
                  <a:cubicBezTo>
                    <a:pt x="324" y="303"/>
                    <a:pt x="324" y="303"/>
                    <a:pt x="324" y="303"/>
                  </a:cubicBezTo>
                  <a:cubicBezTo>
                    <a:pt x="325" y="303"/>
                    <a:pt x="325" y="303"/>
                    <a:pt x="325" y="303"/>
                  </a:cubicBezTo>
                  <a:cubicBezTo>
                    <a:pt x="325" y="303"/>
                    <a:pt x="325" y="303"/>
                    <a:pt x="325" y="303"/>
                  </a:cubicBezTo>
                  <a:cubicBezTo>
                    <a:pt x="325" y="303"/>
                    <a:pt x="326" y="303"/>
                    <a:pt x="326" y="303"/>
                  </a:cubicBezTo>
                  <a:cubicBezTo>
                    <a:pt x="326" y="303"/>
                    <a:pt x="326" y="303"/>
                    <a:pt x="326" y="303"/>
                  </a:cubicBezTo>
                  <a:cubicBezTo>
                    <a:pt x="327" y="303"/>
                    <a:pt x="327" y="303"/>
                    <a:pt x="327" y="303"/>
                  </a:cubicBezTo>
                  <a:cubicBezTo>
                    <a:pt x="327" y="302"/>
                    <a:pt x="327" y="302"/>
                    <a:pt x="327" y="302"/>
                  </a:cubicBezTo>
                  <a:cubicBezTo>
                    <a:pt x="327" y="302"/>
                    <a:pt x="327" y="302"/>
                    <a:pt x="327" y="302"/>
                  </a:cubicBezTo>
                  <a:cubicBezTo>
                    <a:pt x="327" y="302"/>
                    <a:pt x="327" y="302"/>
                    <a:pt x="327" y="302"/>
                  </a:cubicBezTo>
                  <a:cubicBezTo>
                    <a:pt x="327" y="302"/>
                    <a:pt x="327" y="302"/>
                    <a:pt x="327" y="302"/>
                  </a:cubicBezTo>
                  <a:cubicBezTo>
                    <a:pt x="327" y="301"/>
                    <a:pt x="327" y="301"/>
                    <a:pt x="327" y="301"/>
                  </a:cubicBezTo>
                  <a:cubicBezTo>
                    <a:pt x="327" y="301"/>
                    <a:pt x="327" y="301"/>
                    <a:pt x="327" y="301"/>
                  </a:cubicBezTo>
                  <a:cubicBezTo>
                    <a:pt x="327" y="301"/>
                    <a:pt x="327" y="301"/>
                    <a:pt x="327" y="301"/>
                  </a:cubicBezTo>
                  <a:cubicBezTo>
                    <a:pt x="327" y="300"/>
                    <a:pt x="327" y="300"/>
                    <a:pt x="327" y="300"/>
                  </a:cubicBezTo>
                  <a:cubicBezTo>
                    <a:pt x="328" y="299"/>
                    <a:pt x="328" y="299"/>
                    <a:pt x="328" y="299"/>
                  </a:cubicBezTo>
                  <a:cubicBezTo>
                    <a:pt x="329" y="299"/>
                    <a:pt x="329" y="299"/>
                    <a:pt x="329" y="299"/>
                  </a:cubicBezTo>
                  <a:cubicBezTo>
                    <a:pt x="328" y="297"/>
                    <a:pt x="328" y="297"/>
                    <a:pt x="328" y="297"/>
                  </a:cubicBezTo>
                  <a:cubicBezTo>
                    <a:pt x="328" y="297"/>
                    <a:pt x="328" y="297"/>
                    <a:pt x="328" y="297"/>
                  </a:cubicBezTo>
                  <a:cubicBezTo>
                    <a:pt x="328" y="297"/>
                    <a:pt x="328" y="297"/>
                    <a:pt x="328" y="297"/>
                  </a:cubicBezTo>
                  <a:cubicBezTo>
                    <a:pt x="328" y="297"/>
                    <a:pt x="328" y="297"/>
                    <a:pt x="328" y="297"/>
                  </a:cubicBezTo>
                  <a:cubicBezTo>
                    <a:pt x="328" y="298"/>
                    <a:pt x="328" y="298"/>
                    <a:pt x="328" y="298"/>
                  </a:cubicBezTo>
                  <a:cubicBezTo>
                    <a:pt x="327" y="298"/>
                    <a:pt x="327" y="298"/>
                    <a:pt x="327" y="298"/>
                  </a:cubicBezTo>
                  <a:cubicBezTo>
                    <a:pt x="327" y="299"/>
                    <a:pt x="327" y="299"/>
                    <a:pt x="327" y="299"/>
                  </a:cubicBezTo>
                  <a:cubicBezTo>
                    <a:pt x="326" y="299"/>
                    <a:pt x="326" y="299"/>
                    <a:pt x="326" y="299"/>
                  </a:cubicBezTo>
                  <a:cubicBezTo>
                    <a:pt x="326" y="298"/>
                    <a:pt x="326" y="298"/>
                    <a:pt x="326" y="298"/>
                  </a:cubicBezTo>
                  <a:cubicBezTo>
                    <a:pt x="326" y="298"/>
                    <a:pt x="326" y="298"/>
                    <a:pt x="326" y="298"/>
                  </a:cubicBezTo>
                  <a:cubicBezTo>
                    <a:pt x="326" y="297"/>
                    <a:pt x="326" y="297"/>
                    <a:pt x="326" y="297"/>
                  </a:cubicBezTo>
                  <a:cubicBezTo>
                    <a:pt x="327" y="297"/>
                    <a:pt x="327" y="297"/>
                    <a:pt x="327" y="297"/>
                  </a:cubicBezTo>
                  <a:cubicBezTo>
                    <a:pt x="327" y="296"/>
                    <a:pt x="327" y="296"/>
                    <a:pt x="327" y="296"/>
                  </a:cubicBezTo>
                  <a:cubicBezTo>
                    <a:pt x="328" y="296"/>
                    <a:pt x="328" y="296"/>
                    <a:pt x="328" y="296"/>
                  </a:cubicBezTo>
                  <a:cubicBezTo>
                    <a:pt x="328" y="296"/>
                    <a:pt x="328" y="296"/>
                    <a:pt x="328" y="296"/>
                  </a:cubicBezTo>
                  <a:cubicBezTo>
                    <a:pt x="328" y="296"/>
                    <a:pt x="328" y="296"/>
                    <a:pt x="328" y="296"/>
                  </a:cubicBezTo>
                  <a:cubicBezTo>
                    <a:pt x="328" y="295"/>
                    <a:pt x="328" y="295"/>
                    <a:pt x="328" y="295"/>
                  </a:cubicBezTo>
                  <a:cubicBezTo>
                    <a:pt x="328" y="296"/>
                    <a:pt x="328" y="296"/>
                    <a:pt x="328" y="296"/>
                  </a:cubicBezTo>
                  <a:cubicBezTo>
                    <a:pt x="327" y="296"/>
                    <a:pt x="327" y="296"/>
                    <a:pt x="327" y="296"/>
                  </a:cubicBezTo>
                  <a:cubicBezTo>
                    <a:pt x="327" y="296"/>
                    <a:pt x="327" y="296"/>
                    <a:pt x="327" y="296"/>
                  </a:cubicBezTo>
                  <a:cubicBezTo>
                    <a:pt x="326" y="296"/>
                    <a:pt x="326" y="296"/>
                    <a:pt x="326" y="296"/>
                  </a:cubicBezTo>
                  <a:cubicBezTo>
                    <a:pt x="326" y="296"/>
                    <a:pt x="326" y="296"/>
                    <a:pt x="326" y="296"/>
                  </a:cubicBezTo>
                  <a:cubicBezTo>
                    <a:pt x="326" y="297"/>
                    <a:pt x="326" y="297"/>
                    <a:pt x="326" y="297"/>
                  </a:cubicBezTo>
                  <a:cubicBezTo>
                    <a:pt x="325" y="297"/>
                    <a:pt x="325" y="297"/>
                    <a:pt x="325" y="297"/>
                  </a:cubicBezTo>
                  <a:cubicBezTo>
                    <a:pt x="325" y="298"/>
                    <a:pt x="325" y="298"/>
                    <a:pt x="325" y="298"/>
                  </a:cubicBezTo>
                  <a:cubicBezTo>
                    <a:pt x="324" y="298"/>
                    <a:pt x="324" y="298"/>
                    <a:pt x="324" y="298"/>
                  </a:cubicBezTo>
                  <a:cubicBezTo>
                    <a:pt x="324" y="298"/>
                    <a:pt x="324" y="298"/>
                    <a:pt x="324" y="298"/>
                  </a:cubicBezTo>
                  <a:cubicBezTo>
                    <a:pt x="324" y="297"/>
                    <a:pt x="324" y="297"/>
                    <a:pt x="324" y="297"/>
                  </a:cubicBezTo>
                  <a:cubicBezTo>
                    <a:pt x="323" y="297"/>
                    <a:pt x="323" y="297"/>
                    <a:pt x="323" y="297"/>
                  </a:cubicBezTo>
                  <a:cubicBezTo>
                    <a:pt x="323" y="296"/>
                    <a:pt x="323" y="296"/>
                    <a:pt x="323" y="296"/>
                  </a:cubicBezTo>
                  <a:cubicBezTo>
                    <a:pt x="324" y="297"/>
                    <a:pt x="324" y="297"/>
                    <a:pt x="324" y="297"/>
                  </a:cubicBezTo>
                  <a:cubicBezTo>
                    <a:pt x="324" y="297"/>
                    <a:pt x="324" y="297"/>
                    <a:pt x="324" y="297"/>
                  </a:cubicBezTo>
                  <a:cubicBezTo>
                    <a:pt x="324" y="296"/>
                    <a:pt x="324" y="296"/>
                    <a:pt x="324" y="296"/>
                  </a:cubicBezTo>
                  <a:cubicBezTo>
                    <a:pt x="324" y="296"/>
                    <a:pt x="324" y="296"/>
                    <a:pt x="324" y="296"/>
                  </a:cubicBezTo>
                  <a:cubicBezTo>
                    <a:pt x="324" y="296"/>
                    <a:pt x="324" y="296"/>
                    <a:pt x="324" y="296"/>
                  </a:cubicBezTo>
                  <a:cubicBezTo>
                    <a:pt x="324" y="296"/>
                    <a:pt x="324" y="296"/>
                    <a:pt x="324" y="296"/>
                  </a:cubicBezTo>
                  <a:cubicBezTo>
                    <a:pt x="325" y="296"/>
                    <a:pt x="325" y="296"/>
                    <a:pt x="325" y="296"/>
                  </a:cubicBezTo>
                  <a:cubicBezTo>
                    <a:pt x="324" y="296"/>
                    <a:pt x="324" y="296"/>
                    <a:pt x="324" y="296"/>
                  </a:cubicBezTo>
                  <a:cubicBezTo>
                    <a:pt x="324" y="295"/>
                    <a:pt x="324" y="295"/>
                    <a:pt x="324" y="295"/>
                  </a:cubicBez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5" y="294"/>
                    <a:pt x="325" y="294"/>
                    <a:pt x="325" y="294"/>
                  </a:cubicBezTo>
                  <a:cubicBezTo>
                    <a:pt x="326" y="293"/>
                    <a:pt x="326" y="293"/>
                    <a:pt x="326" y="293"/>
                  </a:cubicBezTo>
                  <a:cubicBezTo>
                    <a:pt x="326" y="293"/>
                    <a:pt x="326" y="293"/>
                    <a:pt x="326" y="293"/>
                  </a:cubicBezTo>
                  <a:cubicBezTo>
                    <a:pt x="327" y="294"/>
                    <a:pt x="327" y="294"/>
                    <a:pt x="327" y="294"/>
                  </a:cubicBezTo>
                  <a:cubicBezTo>
                    <a:pt x="327" y="293"/>
                    <a:pt x="327" y="293"/>
                    <a:pt x="327" y="293"/>
                  </a:cubicBezTo>
                  <a:cubicBezTo>
                    <a:pt x="328" y="293"/>
                    <a:pt x="328" y="293"/>
                    <a:pt x="328" y="293"/>
                  </a:cubicBezTo>
                  <a:cubicBezTo>
                    <a:pt x="328" y="292"/>
                    <a:pt x="328" y="292"/>
                    <a:pt x="328" y="292"/>
                  </a:cubicBezTo>
                  <a:cubicBezTo>
                    <a:pt x="327" y="292"/>
                    <a:pt x="327" y="292"/>
                    <a:pt x="327" y="292"/>
                  </a:cubicBezTo>
                  <a:cubicBezTo>
                    <a:pt x="327" y="292"/>
                    <a:pt x="327" y="292"/>
                    <a:pt x="327" y="292"/>
                  </a:cubicBezTo>
                  <a:cubicBezTo>
                    <a:pt x="326" y="293"/>
                    <a:pt x="326" y="293"/>
                    <a:pt x="326" y="293"/>
                  </a:cubicBezTo>
                  <a:cubicBezTo>
                    <a:pt x="326" y="292"/>
                    <a:pt x="326" y="292"/>
                    <a:pt x="326" y="292"/>
                  </a:cubicBezTo>
                  <a:cubicBezTo>
                    <a:pt x="326" y="292"/>
                    <a:pt x="326" y="292"/>
                    <a:pt x="326" y="292"/>
                  </a:cubicBezTo>
                  <a:cubicBezTo>
                    <a:pt x="326" y="293"/>
                    <a:pt x="326" y="293"/>
                    <a:pt x="326" y="293"/>
                  </a:cubicBezTo>
                  <a:cubicBezTo>
                    <a:pt x="326" y="293"/>
                    <a:pt x="326" y="293"/>
                    <a:pt x="326" y="293"/>
                  </a:cubicBezTo>
                  <a:cubicBezTo>
                    <a:pt x="325" y="293"/>
                    <a:pt x="325" y="293"/>
                    <a:pt x="325" y="293"/>
                  </a:cubicBezTo>
                  <a:cubicBezTo>
                    <a:pt x="325" y="293"/>
                    <a:pt x="325" y="293"/>
                    <a:pt x="325" y="293"/>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3" y="294"/>
                    <a:pt x="323" y="294"/>
                    <a:pt x="323" y="294"/>
                  </a:cubicBezTo>
                  <a:cubicBezTo>
                    <a:pt x="324" y="294"/>
                    <a:pt x="324" y="294"/>
                    <a:pt x="324" y="294"/>
                  </a:cubicBezTo>
                  <a:cubicBezTo>
                    <a:pt x="324" y="293"/>
                    <a:pt x="324" y="293"/>
                    <a:pt x="324" y="293"/>
                  </a:cubicBezTo>
                  <a:cubicBezTo>
                    <a:pt x="324" y="293"/>
                    <a:pt x="324" y="293"/>
                    <a:pt x="324" y="293"/>
                  </a:cubicBezTo>
                  <a:cubicBezTo>
                    <a:pt x="324" y="293"/>
                    <a:pt x="324" y="293"/>
                    <a:pt x="324" y="293"/>
                  </a:cubicBezTo>
                  <a:cubicBezTo>
                    <a:pt x="324" y="292"/>
                    <a:pt x="324" y="292"/>
                    <a:pt x="324" y="292"/>
                  </a:cubicBezTo>
                  <a:cubicBezTo>
                    <a:pt x="325" y="292"/>
                    <a:pt x="325" y="292"/>
                    <a:pt x="325" y="292"/>
                  </a:cubicBezTo>
                  <a:cubicBezTo>
                    <a:pt x="324" y="292"/>
                    <a:pt x="324" y="292"/>
                    <a:pt x="324" y="292"/>
                  </a:cubicBezTo>
                  <a:cubicBezTo>
                    <a:pt x="324" y="292"/>
                    <a:pt x="324" y="292"/>
                    <a:pt x="324" y="292"/>
                  </a:cubicBezTo>
                  <a:cubicBezTo>
                    <a:pt x="324" y="292"/>
                    <a:pt x="324" y="292"/>
                    <a:pt x="324" y="292"/>
                  </a:cubicBezTo>
                  <a:cubicBezTo>
                    <a:pt x="324" y="291"/>
                    <a:pt x="324" y="291"/>
                    <a:pt x="324" y="291"/>
                  </a:cubicBezTo>
                  <a:cubicBezTo>
                    <a:pt x="324" y="291"/>
                    <a:pt x="324" y="291"/>
                    <a:pt x="324" y="291"/>
                  </a:cubicBezTo>
                  <a:cubicBezTo>
                    <a:pt x="323" y="291"/>
                    <a:pt x="323" y="291"/>
                    <a:pt x="323" y="291"/>
                  </a:cubicBezTo>
                  <a:cubicBezTo>
                    <a:pt x="323" y="291"/>
                    <a:pt x="323" y="291"/>
                    <a:pt x="323" y="291"/>
                  </a:cubicBezTo>
                  <a:cubicBezTo>
                    <a:pt x="323" y="291"/>
                    <a:pt x="323" y="291"/>
                    <a:pt x="323" y="291"/>
                  </a:cubicBezTo>
                  <a:cubicBezTo>
                    <a:pt x="324" y="291"/>
                    <a:pt x="324" y="291"/>
                    <a:pt x="324" y="291"/>
                  </a:cubicBezTo>
                  <a:cubicBezTo>
                    <a:pt x="324" y="291"/>
                    <a:pt x="324" y="291"/>
                    <a:pt x="324" y="291"/>
                  </a:cubicBezTo>
                  <a:cubicBezTo>
                    <a:pt x="325" y="291"/>
                    <a:pt x="325" y="291"/>
                    <a:pt x="325" y="291"/>
                  </a:cubicBezTo>
                  <a:cubicBezTo>
                    <a:pt x="325" y="290"/>
                    <a:pt x="325" y="290"/>
                    <a:pt x="325" y="290"/>
                  </a:cubicBezTo>
                  <a:cubicBezTo>
                    <a:pt x="326" y="290"/>
                    <a:pt x="326" y="290"/>
                    <a:pt x="326" y="290"/>
                  </a:cubicBezTo>
                  <a:cubicBezTo>
                    <a:pt x="326" y="290"/>
                    <a:pt x="326" y="290"/>
                    <a:pt x="326" y="290"/>
                  </a:cubicBezTo>
                  <a:cubicBezTo>
                    <a:pt x="326" y="289"/>
                    <a:pt x="326" y="289"/>
                    <a:pt x="326" y="289"/>
                  </a:cubicBezTo>
                  <a:cubicBezTo>
                    <a:pt x="326" y="289"/>
                    <a:pt x="326" y="289"/>
                    <a:pt x="326" y="289"/>
                  </a:cubicBezTo>
                  <a:cubicBezTo>
                    <a:pt x="326" y="289"/>
                    <a:pt x="326" y="289"/>
                    <a:pt x="326" y="289"/>
                  </a:cubicBezTo>
                  <a:cubicBezTo>
                    <a:pt x="326" y="289"/>
                    <a:pt x="326" y="289"/>
                    <a:pt x="326" y="289"/>
                  </a:cubicBezTo>
                  <a:cubicBezTo>
                    <a:pt x="325" y="288"/>
                    <a:pt x="325" y="288"/>
                    <a:pt x="325" y="288"/>
                  </a:cubicBezTo>
                  <a:cubicBezTo>
                    <a:pt x="324" y="288"/>
                    <a:pt x="324" y="288"/>
                    <a:pt x="324" y="288"/>
                  </a:cubicBezTo>
                  <a:cubicBezTo>
                    <a:pt x="324" y="288"/>
                    <a:pt x="324" y="288"/>
                    <a:pt x="324" y="288"/>
                  </a:cubicBezTo>
                  <a:cubicBezTo>
                    <a:pt x="323" y="288"/>
                    <a:pt x="323" y="288"/>
                    <a:pt x="323" y="288"/>
                  </a:cubicBezTo>
                  <a:cubicBezTo>
                    <a:pt x="323" y="288"/>
                    <a:pt x="323" y="288"/>
                    <a:pt x="323" y="288"/>
                  </a:cubicBezTo>
                  <a:cubicBezTo>
                    <a:pt x="323" y="289"/>
                    <a:pt x="323" y="289"/>
                    <a:pt x="323" y="289"/>
                  </a:cubicBezTo>
                  <a:cubicBezTo>
                    <a:pt x="323" y="290"/>
                    <a:pt x="323" y="290"/>
                    <a:pt x="323" y="290"/>
                  </a:cubicBezTo>
                  <a:cubicBezTo>
                    <a:pt x="322" y="290"/>
                    <a:pt x="322" y="290"/>
                    <a:pt x="322" y="290"/>
                  </a:cubicBezTo>
                  <a:cubicBezTo>
                    <a:pt x="323" y="290"/>
                    <a:pt x="323" y="290"/>
                    <a:pt x="323" y="290"/>
                  </a:cubicBezTo>
                  <a:cubicBezTo>
                    <a:pt x="323" y="289"/>
                    <a:pt x="323" y="289"/>
                    <a:pt x="323" y="289"/>
                  </a:cubicBezTo>
                  <a:cubicBezTo>
                    <a:pt x="323" y="289"/>
                    <a:pt x="323" y="289"/>
                    <a:pt x="323" y="289"/>
                  </a:cubicBezTo>
                  <a:cubicBezTo>
                    <a:pt x="323" y="288"/>
                    <a:pt x="323" y="288"/>
                    <a:pt x="323" y="288"/>
                  </a:cubicBezTo>
                  <a:cubicBezTo>
                    <a:pt x="323" y="288"/>
                    <a:pt x="323" y="288"/>
                    <a:pt x="323" y="288"/>
                  </a:cubicBezTo>
                  <a:cubicBezTo>
                    <a:pt x="323" y="288"/>
                    <a:pt x="323" y="288"/>
                    <a:pt x="323" y="288"/>
                  </a:cubicBezTo>
                  <a:cubicBezTo>
                    <a:pt x="322" y="288"/>
                    <a:pt x="322" y="288"/>
                    <a:pt x="322" y="288"/>
                  </a:cubicBezTo>
                  <a:cubicBezTo>
                    <a:pt x="322" y="288"/>
                    <a:pt x="322" y="288"/>
                    <a:pt x="322" y="288"/>
                  </a:cubicBezTo>
                  <a:cubicBezTo>
                    <a:pt x="321" y="289"/>
                    <a:pt x="321" y="289"/>
                    <a:pt x="321" y="289"/>
                  </a:cubicBezTo>
                  <a:cubicBezTo>
                    <a:pt x="321" y="289"/>
                    <a:pt x="321" y="289"/>
                    <a:pt x="321" y="289"/>
                  </a:cubicBezTo>
                  <a:cubicBezTo>
                    <a:pt x="321" y="289"/>
                    <a:pt x="321" y="289"/>
                    <a:pt x="321" y="289"/>
                  </a:cubicBezTo>
                  <a:cubicBezTo>
                    <a:pt x="321" y="289"/>
                    <a:pt x="321" y="289"/>
                    <a:pt x="321" y="289"/>
                  </a:cubicBezTo>
                  <a:cubicBezTo>
                    <a:pt x="320" y="289"/>
                    <a:pt x="320" y="289"/>
                    <a:pt x="320" y="289"/>
                  </a:cubicBezTo>
                  <a:cubicBezTo>
                    <a:pt x="320" y="289"/>
                    <a:pt x="320" y="289"/>
                    <a:pt x="320" y="289"/>
                  </a:cubicBezTo>
                  <a:cubicBezTo>
                    <a:pt x="320" y="290"/>
                    <a:pt x="320" y="290"/>
                    <a:pt x="320" y="290"/>
                  </a:cubicBezTo>
                  <a:cubicBezTo>
                    <a:pt x="319" y="290"/>
                    <a:pt x="319" y="290"/>
                    <a:pt x="319" y="290"/>
                  </a:cubicBezTo>
                  <a:cubicBezTo>
                    <a:pt x="319" y="290"/>
                    <a:pt x="319" y="290"/>
                    <a:pt x="319" y="290"/>
                  </a:cubicBezTo>
                  <a:cubicBezTo>
                    <a:pt x="320" y="289"/>
                    <a:pt x="320" y="289"/>
                    <a:pt x="320" y="289"/>
                  </a:cubicBezTo>
                  <a:cubicBezTo>
                    <a:pt x="320" y="288"/>
                    <a:pt x="320" y="288"/>
                    <a:pt x="320" y="288"/>
                  </a:cubicBezTo>
                  <a:cubicBezTo>
                    <a:pt x="320" y="288"/>
                    <a:pt x="320" y="288"/>
                    <a:pt x="320" y="288"/>
                  </a:cubicBezTo>
                  <a:cubicBezTo>
                    <a:pt x="319" y="288"/>
                    <a:pt x="319" y="288"/>
                    <a:pt x="319" y="288"/>
                  </a:cubicBezTo>
                  <a:cubicBezTo>
                    <a:pt x="319" y="289"/>
                    <a:pt x="319" y="289"/>
                    <a:pt x="319" y="289"/>
                  </a:cubicBezTo>
                  <a:cubicBezTo>
                    <a:pt x="319" y="289"/>
                    <a:pt x="319" y="289"/>
                    <a:pt x="319" y="289"/>
                  </a:cubicBezTo>
                  <a:cubicBezTo>
                    <a:pt x="319" y="289"/>
                    <a:pt x="319" y="289"/>
                    <a:pt x="319" y="289"/>
                  </a:cubicBezTo>
                  <a:cubicBezTo>
                    <a:pt x="319" y="288"/>
                    <a:pt x="319" y="288"/>
                    <a:pt x="319" y="288"/>
                  </a:cubicBezTo>
                  <a:cubicBezTo>
                    <a:pt x="319" y="288"/>
                    <a:pt x="319" y="288"/>
                    <a:pt x="319" y="288"/>
                  </a:cubicBezTo>
                  <a:cubicBezTo>
                    <a:pt x="319" y="288"/>
                    <a:pt x="319" y="288"/>
                    <a:pt x="319" y="288"/>
                  </a:cubicBezTo>
                  <a:cubicBezTo>
                    <a:pt x="318" y="288"/>
                    <a:pt x="318" y="288"/>
                    <a:pt x="318" y="288"/>
                  </a:cubicBezTo>
                  <a:cubicBezTo>
                    <a:pt x="318" y="289"/>
                    <a:pt x="318" y="289"/>
                    <a:pt x="318" y="289"/>
                  </a:cubicBezTo>
                  <a:cubicBezTo>
                    <a:pt x="317" y="288"/>
                    <a:pt x="317" y="288"/>
                    <a:pt x="317" y="288"/>
                  </a:cubicBezTo>
                  <a:cubicBezTo>
                    <a:pt x="317" y="288"/>
                    <a:pt x="317" y="288"/>
                    <a:pt x="317" y="288"/>
                  </a:cubicBezTo>
                  <a:cubicBezTo>
                    <a:pt x="317" y="288"/>
                    <a:pt x="317" y="288"/>
                    <a:pt x="317" y="288"/>
                  </a:cubicBezTo>
                  <a:cubicBezTo>
                    <a:pt x="316" y="288"/>
                    <a:pt x="316" y="288"/>
                    <a:pt x="316" y="288"/>
                  </a:cubicBezTo>
                  <a:cubicBezTo>
                    <a:pt x="316" y="288"/>
                    <a:pt x="316" y="288"/>
                    <a:pt x="316" y="288"/>
                  </a:cubicBezTo>
                  <a:cubicBezTo>
                    <a:pt x="316" y="288"/>
                    <a:pt x="316" y="288"/>
                    <a:pt x="316" y="288"/>
                  </a:cubicBezTo>
                  <a:cubicBezTo>
                    <a:pt x="316" y="288"/>
                    <a:pt x="316" y="288"/>
                    <a:pt x="316" y="288"/>
                  </a:cubicBezTo>
                  <a:cubicBezTo>
                    <a:pt x="317" y="287"/>
                    <a:pt x="317" y="287"/>
                    <a:pt x="317" y="287"/>
                  </a:cubicBezTo>
                  <a:cubicBezTo>
                    <a:pt x="317" y="286"/>
                    <a:pt x="317" y="286"/>
                    <a:pt x="317" y="286"/>
                  </a:cubicBezTo>
                  <a:cubicBezTo>
                    <a:pt x="317" y="286"/>
                    <a:pt x="317" y="286"/>
                    <a:pt x="317" y="286"/>
                  </a:cubicBezTo>
                  <a:cubicBezTo>
                    <a:pt x="317" y="286"/>
                    <a:pt x="317" y="286"/>
                    <a:pt x="317" y="286"/>
                  </a:cubicBezTo>
                  <a:cubicBezTo>
                    <a:pt x="316" y="287"/>
                    <a:pt x="316" y="287"/>
                    <a:pt x="316" y="287"/>
                  </a:cubicBezTo>
                  <a:cubicBezTo>
                    <a:pt x="316" y="286"/>
                    <a:pt x="316" y="286"/>
                    <a:pt x="316" y="286"/>
                  </a:cubicBezTo>
                  <a:cubicBezTo>
                    <a:pt x="317" y="286"/>
                    <a:pt x="317" y="286"/>
                    <a:pt x="317" y="286"/>
                  </a:cubicBezTo>
                  <a:cubicBezTo>
                    <a:pt x="318" y="286"/>
                    <a:pt x="318" y="286"/>
                    <a:pt x="318" y="286"/>
                  </a:cubicBezTo>
                  <a:cubicBezTo>
                    <a:pt x="318" y="286"/>
                    <a:pt x="318" y="286"/>
                    <a:pt x="318" y="286"/>
                  </a:cubicBezTo>
                  <a:cubicBezTo>
                    <a:pt x="319" y="286"/>
                    <a:pt x="319" y="286"/>
                    <a:pt x="319" y="286"/>
                  </a:cubicBezTo>
                  <a:cubicBezTo>
                    <a:pt x="319" y="285"/>
                    <a:pt x="319" y="285"/>
                    <a:pt x="319" y="285"/>
                  </a:cubicBezTo>
                  <a:cubicBezTo>
                    <a:pt x="319" y="285"/>
                    <a:pt x="319" y="285"/>
                    <a:pt x="319" y="285"/>
                  </a:cubicBezTo>
                  <a:cubicBezTo>
                    <a:pt x="319" y="285"/>
                    <a:pt x="319" y="285"/>
                    <a:pt x="319" y="285"/>
                  </a:cubicBezTo>
                  <a:cubicBezTo>
                    <a:pt x="318" y="285"/>
                    <a:pt x="318" y="285"/>
                    <a:pt x="318" y="285"/>
                  </a:cubicBezTo>
                  <a:cubicBezTo>
                    <a:pt x="318" y="285"/>
                    <a:pt x="318" y="285"/>
                    <a:pt x="318" y="285"/>
                  </a:cubicBezTo>
                  <a:cubicBezTo>
                    <a:pt x="317" y="285"/>
                    <a:pt x="317" y="285"/>
                    <a:pt x="317" y="285"/>
                  </a:cubicBezTo>
                  <a:cubicBezTo>
                    <a:pt x="317" y="285"/>
                    <a:pt x="317" y="285"/>
                    <a:pt x="317" y="285"/>
                  </a:cubicBezTo>
                  <a:cubicBezTo>
                    <a:pt x="316" y="285"/>
                    <a:pt x="316" y="285"/>
                    <a:pt x="316" y="285"/>
                  </a:cubicBezTo>
                  <a:cubicBezTo>
                    <a:pt x="317" y="284"/>
                    <a:pt x="317" y="284"/>
                    <a:pt x="317" y="284"/>
                  </a:cubicBezTo>
                  <a:cubicBezTo>
                    <a:pt x="317" y="284"/>
                    <a:pt x="317" y="284"/>
                    <a:pt x="317" y="284"/>
                  </a:cubicBezTo>
                  <a:cubicBezTo>
                    <a:pt x="317" y="284"/>
                    <a:pt x="317" y="284"/>
                    <a:pt x="317" y="284"/>
                  </a:cubicBezTo>
                  <a:cubicBezTo>
                    <a:pt x="316" y="284"/>
                    <a:pt x="316" y="284"/>
                    <a:pt x="316" y="284"/>
                  </a:cubicBezTo>
                  <a:cubicBezTo>
                    <a:pt x="316" y="284"/>
                    <a:pt x="316" y="284"/>
                    <a:pt x="316" y="284"/>
                  </a:cubicBezTo>
                  <a:cubicBezTo>
                    <a:pt x="315" y="285"/>
                    <a:pt x="315" y="285"/>
                    <a:pt x="315" y="285"/>
                  </a:cubicBezTo>
                  <a:cubicBezTo>
                    <a:pt x="315" y="285"/>
                    <a:pt x="315" y="285"/>
                    <a:pt x="315" y="285"/>
                  </a:cubicBezTo>
                  <a:cubicBezTo>
                    <a:pt x="314" y="286"/>
                    <a:pt x="314" y="286"/>
                    <a:pt x="314" y="286"/>
                  </a:cubicBezTo>
                  <a:cubicBezTo>
                    <a:pt x="314" y="286"/>
                    <a:pt x="314" y="286"/>
                    <a:pt x="314" y="286"/>
                  </a:cubicBezTo>
                  <a:cubicBezTo>
                    <a:pt x="314" y="286"/>
                    <a:pt x="314" y="286"/>
                    <a:pt x="314" y="286"/>
                  </a:cubicBezTo>
                  <a:cubicBezTo>
                    <a:pt x="313" y="287"/>
                    <a:pt x="313" y="287"/>
                    <a:pt x="313" y="287"/>
                  </a:cubicBezTo>
                  <a:cubicBezTo>
                    <a:pt x="313" y="286"/>
                    <a:pt x="313" y="286"/>
                    <a:pt x="313" y="286"/>
                  </a:cubicBezTo>
                  <a:cubicBezTo>
                    <a:pt x="313" y="286"/>
                    <a:pt x="313" y="286"/>
                    <a:pt x="313" y="286"/>
                  </a:cubicBezTo>
                  <a:cubicBezTo>
                    <a:pt x="314" y="285"/>
                    <a:pt x="314" y="285"/>
                    <a:pt x="314" y="285"/>
                  </a:cubicBezTo>
                  <a:cubicBezTo>
                    <a:pt x="314" y="285"/>
                    <a:pt x="314" y="285"/>
                    <a:pt x="314" y="285"/>
                  </a:cubicBezTo>
                  <a:cubicBezTo>
                    <a:pt x="314" y="284"/>
                    <a:pt x="314" y="284"/>
                    <a:pt x="314" y="284"/>
                  </a:cubicBezTo>
                  <a:cubicBezTo>
                    <a:pt x="315" y="284"/>
                    <a:pt x="315" y="284"/>
                    <a:pt x="315" y="284"/>
                  </a:cubicBezTo>
                  <a:cubicBezTo>
                    <a:pt x="315" y="283"/>
                    <a:pt x="315" y="283"/>
                    <a:pt x="315" y="283"/>
                  </a:cubicBezTo>
                  <a:cubicBezTo>
                    <a:pt x="315" y="283"/>
                    <a:pt x="315" y="283"/>
                    <a:pt x="315" y="283"/>
                  </a:cubicBezTo>
                  <a:cubicBezTo>
                    <a:pt x="315" y="283"/>
                    <a:pt x="315" y="283"/>
                    <a:pt x="315" y="283"/>
                  </a:cubicBezTo>
                  <a:cubicBezTo>
                    <a:pt x="316" y="282"/>
                    <a:pt x="316" y="282"/>
                    <a:pt x="316" y="282"/>
                  </a:cubicBezTo>
                  <a:cubicBezTo>
                    <a:pt x="316" y="282"/>
                    <a:pt x="316" y="282"/>
                    <a:pt x="316" y="282"/>
                  </a:cubicBezTo>
                  <a:cubicBezTo>
                    <a:pt x="317" y="281"/>
                    <a:pt x="317" y="281"/>
                    <a:pt x="317" y="281"/>
                  </a:cubicBezTo>
                  <a:cubicBezTo>
                    <a:pt x="317" y="281"/>
                    <a:pt x="317" y="281"/>
                    <a:pt x="317" y="281"/>
                  </a:cubicBezTo>
                  <a:cubicBezTo>
                    <a:pt x="317" y="281"/>
                    <a:pt x="317" y="281"/>
                    <a:pt x="317" y="281"/>
                  </a:cubicBezTo>
                  <a:cubicBezTo>
                    <a:pt x="317" y="280"/>
                    <a:pt x="317" y="280"/>
                    <a:pt x="317" y="280"/>
                  </a:cubicBezTo>
                  <a:cubicBezTo>
                    <a:pt x="317" y="280"/>
                    <a:pt x="317" y="280"/>
                    <a:pt x="317" y="280"/>
                  </a:cubicBezTo>
                  <a:cubicBezTo>
                    <a:pt x="318" y="280"/>
                    <a:pt x="318" y="280"/>
                    <a:pt x="318" y="280"/>
                  </a:cubicBezTo>
                  <a:cubicBezTo>
                    <a:pt x="318" y="280"/>
                    <a:pt x="318" y="280"/>
                    <a:pt x="318" y="280"/>
                  </a:cubicBezTo>
                  <a:cubicBezTo>
                    <a:pt x="317" y="280"/>
                    <a:pt x="317" y="280"/>
                    <a:pt x="317" y="280"/>
                  </a:cubicBezTo>
                  <a:cubicBezTo>
                    <a:pt x="318" y="281"/>
                    <a:pt x="318" y="281"/>
                    <a:pt x="318" y="281"/>
                  </a:cubicBezTo>
                  <a:cubicBezTo>
                    <a:pt x="318" y="280"/>
                    <a:pt x="318" y="280"/>
                    <a:pt x="318" y="280"/>
                  </a:cubicBezTo>
                  <a:cubicBezTo>
                    <a:pt x="319" y="279"/>
                    <a:pt x="319" y="279"/>
                    <a:pt x="319" y="279"/>
                  </a:cubicBezTo>
                  <a:cubicBezTo>
                    <a:pt x="319" y="279"/>
                    <a:pt x="319" y="279"/>
                    <a:pt x="319" y="279"/>
                  </a:cubicBezTo>
                  <a:cubicBezTo>
                    <a:pt x="319" y="278"/>
                    <a:pt x="319" y="278"/>
                    <a:pt x="319" y="278"/>
                  </a:cubicBezTo>
                  <a:cubicBezTo>
                    <a:pt x="319" y="278"/>
                    <a:pt x="319" y="278"/>
                    <a:pt x="319" y="278"/>
                  </a:cubicBezTo>
                  <a:cubicBezTo>
                    <a:pt x="318" y="279"/>
                    <a:pt x="318" y="279"/>
                    <a:pt x="318" y="279"/>
                  </a:cubicBezTo>
                  <a:cubicBezTo>
                    <a:pt x="318" y="278"/>
                    <a:pt x="318" y="278"/>
                    <a:pt x="318" y="278"/>
                  </a:cubicBezTo>
                  <a:cubicBezTo>
                    <a:pt x="318" y="278"/>
                    <a:pt x="318" y="278"/>
                    <a:pt x="318" y="278"/>
                  </a:cubicBezTo>
                  <a:cubicBezTo>
                    <a:pt x="318" y="277"/>
                    <a:pt x="318" y="277"/>
                    <a:pt x="318" y="277"/>
                  </a:cubicBezTo>
                  <a:cubicBezTo>
                    <a:pt x="319" y="277"/>
                    <a:pt x="319" y="277"/>
                    <a:pt x="319" y="277"/>
                  </a:cubicBezTo>
                  <a:cubicBezTo>
                    <a:pt x="319" y="278"/>
                    <a:pt x="319" y="278"/>
                    <a:pt x="319" y="278"/>
                  </a:cubicBezTo>
                  <a:cubicBezTo>
                    <a:pt x="320" y="278"/>
                    <a:pt x="320" y="278"/>
                    <a:pt x="320" y="278"/>
                  </a:cubicBezTo>
                  <a:cubicBezTo>
                    <a:pt x="320" y="278"/>
                    <a:pt x="320" y="278"/>
                    <a:pt x="320" y="278"/>
                  </a:cubicBezTo>
                  <a:cubicBezTo>
                    <a:pt x="320" y="277"/>
                    <a:pt x="320" y="277"/>
                    <a:pt x="320" y="277"/>
                  </a:cubicBezTo>
                  <a:cubicBezTo>
                    <a:pt x="320" y="276"/>
                    <a:pt x="320" y="276"/>
                    <a:pt x="320" y="276"/>
                  </a:cubicBezTo>
                  <a:cubicBezTo>
                    <a:pt x="320" y="276"/>
                    <a:pt x="320" y="276"/>
                    <a:pt x="320" y="276"/>
                  </a:cubicBezTo>
                  <a:cubicBezTo>
                    <a:pt x="319" y="276"/>
                    <a:pt x="319" y="276"/>
                    <a:pt x="319" y="276"/>
                  </a:cubicBezTo>
                  <a:cubicBezTo>
                    <a:pt x="319" y="277"/>
                    <a:pt x="319" y="277"/>
                    <a:pt x="319" y="277"/>
                  </a:cubicBezTo>
                  <a:cubicBezTo>
                    <a:pt x="319" y="277"/>
                    <a:pt x="319" y="277"/>
                    <a:pt x="319" y="277"/>
                  </a:cubicBezTo>
                  <a:cubicBezTo>
                    <a:pt x="319" y="276"/>
                    <a:pt x="319" y="276"/>
                    <a:pt x="319" y="276"/>
                  </a:cubicBezTo>
                  <a:cubicBezTo>
                    <a:pt x="319" y="276"/>
                    <a:pt x="319" y="276"/>
                    <a:pt x="319" y="276"/>
                  </a:cubicBezTo>
                  <a:cubicBezTo>
                    <a:pt x="319" y="276"/>
                    <a:pt x="319" y="276"/>
                    <a:pt x="319" y="276"/>
                  </a:cubicBezTo>
                  <a:cubicBezTo>
                    <a:pt x="318" y="277"/>
                    <a:pt x="318" y="277"/>
                    <a:pt x="318" y="277"/>
                  </a:cubicBezTo>
                  <a:cubicBezTo>
                    <a:pt x="318" y="277"/>
                    <a:pt x="318" y="277"/>
                    <a:pt x="318" y="277"/>
                  </a:cubicBezTo>
                  <a:cubicBezTo>
                    <a:pt x="317" y="277"/>
                    <a:pt x="317" y="277"/>
                    <a:pt x="317" y="277"/>
                  </a:cubicBezTo>
                  <a:cubicBezTo>
                    <a:pt x="317" y="277"/>
                    <a:pt x="317" y="277"/>
                    <a:pt x="317" y="277"/>
                  </a:cubicBezTo>
                  <a:cubicBezTo>
                    <a:pt x="316" y="277"/>
                    <a:pt x="316" y="277"/>
                    <a:pt x="316" y="277"/>
                  </a:cubicBezTo>
                  <a:cubicBezTo>
                    <a:pt x="315" y="278"/>
                    <a:pt x="315" y="278"/>
                    <a:pt x="315" y="278"/>
                  </a:cubicBezTo>
                  <a:cubicBezTo>
                    <a:pt x="315" y="278"/>
                    <a:pt x="315" y="278"/>
                    <a:pt x="315" y="278"/>
                  </a:cubicBezTo>
                  <a:cubicBezTo>
                    <a:pt x="315" y="279"/>
                    <a:pt x="315" y="279"/>
                    <a:pt x="315" y="279"/>
                  </a:cubicBezTo>
                  <a:cubicBezTo>
                    <a:pt x="314" y="279"/>
                    <a:pt x="314" y="279"/>
                    <a:pt x="314" y="279"/>
                  </a:cubicBezTo>
                  <a:cubicBezTo>
                    <a:pt x="314" y="279"/>
                    <a:pt x="314" y="279"/>
                    <a:pt x="314" y="279"/>
                  </a:cubicBezTo>
                  <a:cubicBezTo>
                    <a:pt x="314" y="279"/>
                    <a:pt x="314" y="279"/>
                    <a:pt x="314" y="279"/>
                  </a:cubicBezTo>
                  <a:cubicBezTo>
                    <a:pt x="314" y="279"/>
                    <a:pt x="314" y="279"/>
                    <a:pt x="314" y="279"/>
                  </a:cubicBezTo>
                  <a:cubicBezTo>
                    <a:pt x="314" y="280"/>
                    <a:pt x="314" y="280"/>
                    <a:pt x="314" y="280"/>
                  </a:cubicBezTo>
                  <a:close/>
                  <a:moveTo>
                    <a:pt x="285" y="287"/>
                  </a:moveTo>
                  <a:cubicBezTo>
                    <a:pt x="286" y="287"/>
                    <a:pt x="286" y="287"/>
                    <a:pt x="286" y="287"/>
                  </a:cubicBezTo>
                  <a:cubicBezTo>
                    <a:pt x="288" y="288"/>
                    <a:pt x="288" y="288"/>
                    <a:pt x="288" y="288"/>
                  </a:cubicBezTo>
                  <a:cubicBezTo>
                    <a:pt x="289" y="288"/>
                    <a:pt x="289" y="288"/>
                    <a:pt x="289" y="288"/>
                  </a:cubicBezTo>
                  <a:cubicBezTo>
                    <a:pt x="290" y="288"/>
                    <a:pt x="290" y="288"/>
                    <a:pt x="290" y="288"/>
                  </a:cubicBezTo>
                  <a:cubicBezTo>
                    <a:pt x="290" y="289"/>
                    <a:pt x="290" y="289"/>
                    <a:pt x="290" y="289"/>
                  </a:cubicBezTo>
                  <a:cubicBezTo>
                    <a:pt x="291" y="289"/>
                    <a:pt x="291" y="289"/>
                    <a:pt x="291" y="289"/>
                  </a:cubicBezTo>
                  <a:cubicBezTo>
                    <a:pt x="292" y="289"/>
                    <a:pt x="292" y="289"/>
                    <a:pt x="292" y="289"/>
                  </a:cubicBezTo>
                  <a:cubicBezTo>
                    <a:pt x="293" y="289"/>
                    <a:pt x="293" y="289"/>
                    <a:pt x="293" y="289"/>
                  </a:cubicBezTo>
                  <a:cubicBezTo>
                    <a:pt x="293" y="289"/>
                    <a:pt x="293" y="289"/>
                    <a:pt x="293" y="289"/>
                  </a:cubicBezTo>
                  <a:cubicBezTo>
                    <a:pt x="292" y="288"/>
                    <a:pt x="292" y="288"/>
                    <a:pt x="292" y="288"/>
                  </a:cubicBezTo>
                  <a:cubicBezTo>
                    <a:pt x="292" y="288"/>
                    <a:pt x="292" y="288"/>
                    <a:pt x="292" y="288"/>
                  </a:cubicBezTo>
                  <a:cubicBezTo>
                    <a:pt x="292" y="287"/>
                    <a:pt x="292" y="287"/>
                    <a:pt x="292" y="287"/>
                  </a:cubicBezTo>
                  <a:cubicBezTo>
                    <a:pt x="291" y="287"/>
                    <a:pt x="291" y="287"/>
                    <a:pt x="291" y="287"/>
                  </a:cubicBezTo>
                  <a:cubicBezTo>
                    <a:pt x="290" y="286"/>
                    <a:pt x="290" y="286"/>
                    <a:pt x="290" y="286"/>
                  </a:cubicBezTo>
                  <a:cubicBezTo>
                    <a:pt x="289" y="286"/>
                    <a:pt x="289" y="286"/>
                    <a:pt x="289" y="286"/>
                  </a:cubicBezTo>
                  <a:cubicBezTo>
                    <a:pt x="289" y="286"/>
                    <a:pt x="289" y="286"/>
                    <a:pt x="289" y="286"/>
                  </a:cubicBezTo>
                  <a:cubicBezTo>
                    <a:pt x="288" y="285"/>
                    <a:pt x="288" y="285"/>
                    <a:pt x="288" y="285"/>
                  </a:cubicBezTo>
                  <a:cubicBezTo>
                    <a:pt x="287" y="285"/>
                    <a:pt x="287" y="285"/>
                    <a:pt x="287" y="285"/>
                  </a:cubicBezTo>
                  <a:cubicBezTo>
                    <a:pt x="286" y="284"/>
                    <a:pt x="286" y="284"/>
                    <a:pt x="286" y="284"/>
                  </a:cubicBezTo>
                  <a:cubicBezTo>
                    <a:pt x="284" y="284"/>
                    <a:pt x="284" y="284"/>
                    <a:pt x="284" y="284"/>
                  </a:cubicBezTo>
                  <a:cubicBezTo>
                    <a:pt x="283" y="284"/>
                    <a:pt x="283" y="284"/>
                    <a:pt x="283" y="284"/>
                  </a:cubicBezTo>
                  <a:cubicBezTo>
                    <a:pt x="282" y="284"/>
                    <a:pt x="282" y="284"/>
                    <a:pt x="282" y="284"/>
                  </a:cubicBezTo>
                  <a:cubicBezTo>
                    <a:pt x="283" y="285"/>
                    <a:pt x="283" y="285"/>
                    <a:pt x="283" y="285"/>
                  </a:cubicBezTo>
                  <a:cubicBezTo>
                    <a:pt x="284" y="285"/>
                    <a:pt x="284" y="285"/>
                    <a:pt x="284" y="285"/>
                  </a:cubicBezTo>
                  <a:cubicBezTo>
                    <a:pt x="285" y="286"/>
                    <a:pt x="285" y="286"/>
                    <a:pt x="285" y="286"/>
                  </a:cubicBezTo>
                  <a:cubicBezTo>
                    <a:pt x="285" y="287"/>
                    <a:pt x="285" y="287"/>
                    <a:pt x="285" y="287"/>
                  </a:cubicBezTo>
                  <a:cubicBezTo>
                    <a:pt x="285" y="287"/>
                    <a:pt x="285" y="287"/>
                    <a:pt x="285" y="287"/>
                  </a:cubicBezTo>
                  <a:close/>
                  <a:moveTo>
                    <a:pt x="286" y="305"/>
                  </a:moveTo>
                  <a:cubicBezTo>
                    <a:pt x="285" y="305"/>
                    <a:pt x="285" y="305"/>
                    <a:pt x="285" y="305"/>
                  </a:cubicBezTo>
                  <a:cubicBezTo>
                    <a:pt x="284" y="304"/>
                    <a:pt x="284" y="304"/>
                    <a:pt x="284" y="304"/>
                  </a:cubicBezTo>
                  <a:cubicBezTo>
                    <a:pt x="282" y="304"/>
                    <a:pt x="282" y="304"/>
                    <a:pt x="282" y="304"/>
                  </a:cubicBezTo>
                  <a:cubicBezTo>
                    <a:pt x="282" y="304"/>
                    <a:pt x="282" y="304"/>
                    <a:pt x="282" y="304"/>
                  </a:cubicBezTo>
                  <a:cubicBezTo>
                    <a:pt x="282" y="303"/>
                    <a:pt x="282" y="303"/>
                    <a:pt x="282" y="303"/>
                  </a:cubicBezTo>
                  <a:cubicBezTo>
                    <a:pt x="281" y="303"/>
                    <a:pt x="281" y="303"/>
                    <a:pt x="281" y="303"/>
                  </a:cubicBezTo>
                  <a:cubicBezTo>
                    <a:pt x="281" y="303"/>
                    <a:pt x="281" y="303"/>
                    <a:pt x="281" y="303"/>
                  </a:cubicBezTo>
                  <a:cubicBezTo>
                    <a:pt x="281" y="302"/>
                    <a:pt x="281" y="302"/>
                    <a:pt x="281" y="302"/>
                  </a:cubicBezTo>
                  <a:cubicBezTo>
                    <a:pt x="280" y="302"/>
                    <a:pt x="280" y="302"/>
                    <a:pt x="280" y="302"/>
                  </a:cubicBezTo>
                  <a:cubicBezTo>
                    <a:pt x="280" y="302"/>
                    <a:pt x="280" y="302"/>
                    <a:pt x="280" y="302"/>
                  </a:cubicBezTo>
                  <a:cubicBezTo>
                    <a:pt x="280" y="301"/>
                    <a:pt x="280" y="301"/>
                    <a:pt x="280" y="301"/>
                  </a:cubicBezTo>
                  <a:cubicBezTo>
                    <a:pt x="279" y="301"/>
                    <a:pt x="279" y="301"/>
                    <a:pt x="279" y="301"/>
                  </a:cubicBezTo>
                  <a:cubicBezTo>
                    <a:pt x="279" y="301"/>
                    <a:pt x="279" y="301"/>
                    <a:pt x="279" y="301"/>
                  </a:cubicBezTo>
                  <a:cubicBezTo>
                    <a:pt x="279" y="300"/>
                    <a:pt x="279" y="300"/>
                    <a:pt x="279" y="300"/>
                  </a:cubicBezTo>
                  <a:cubicBezTo>
                    <a:pt x="281" y="299"/>
                    <a:pt x="281" y="299"/>
                    <a:pt x="281" y="299"/>
                  </a:cubicBezTo>
                  <a:cubicBezTo>
                    <a:pt x="281" y="300"/>
                    <a:pt x="281" y="300"/>
                    <a:pt x="281" y="300"/>
                  </a:cubicBezTo>
                  <a:cubicBezTo>
                    <a:pt x="281" y="301"/>
                    <a:pt x="281" y="301"/>
                    <a:pt x="281" y="301"/>
                  </a:cubicBezTo>
                  <a:cubicBezTo>
                    <a:pt x="281" y="301"/>
                    <a:pt x="281" y="301"/>
                    <a:pt x="281" y="301"/>
                  </a:cubicBezTo>
                  <a:cubicBezTo>
                    <a:pt x="281" y="301"/>
                    <a:pt x="281" y="301"/>
                    <a:pt x="281" y="301"/>
                  </a:cubicBezTo>
                  <a:cubicBezTo>
                    <a:pt x="281" y="302"/>
                    <a:pt x="281" y="302"/>
                    <a:pt x="281" y="302"/>
                  </a:cubicBezTo>
                  <a:cubicBezTo>
                    <a:pt x="282" y="302"/>
                    <a:pt x="282" y="302"/>
                    <a:pt x="282" y="302"/>
                  </a:cubicBezTo>
                  <a:cubicBezTo>
                    <a:pt x="282" y="302"/>
                    <a:pt x="282" y="302"/>
                    <a:pt x="282" y="302"/>
                  </a:cubicBezTo>
                  <a:cubicBezTo>
                    <a:pt x="283" y="302"/>
                    <a:pt x="283" y="302"/>
                    <a:pt x="283" y="302"/>
                  </a:cubicBezTo>
                  <a:cubicBezTo>
                    <a:pt x="284" y="303"/>
                    <a:pt x="284" y="303"/>
                    <a:pt x="284" y="303"/>
                  </a:cubicBezTo>
                  <a:cubicBezTo>
                    <a:pt x="284" y="303"/>
                    <a:pt x="284" y="303"/>
                    <a:pt x="284" y="303"/>
                  </a:cubicBezTo>
                  <a:cubicBezTo>
                    <a:pt x="285" y="303"/>
                    <a:pt x="285" y="303"/>
                    <a:pt x="285" y="303"/>
                  </a:cubicBezTo>
                  <a:cubicBezTo>
                    <a:pt x="286" y="303"/>
                    <a:pt x="286" y="303"/>
                    <a:pt x="286" y="303"/>
                  </a:cubicBezTo>
                  <a:cubicBezTo>
                    <a:pt x="286" y="302"/>
                    <a:pt x="286" y="302"/>
                    <a:pt x="286" y="302"/>
                  </a:cubicBezTo>
                  <a:cubicBezTo>
                    <a:pt x="287" y="303"/>
                    <a:pt x="287" y="303"/>
                    <a:pt x="287" y="303"/>
                  </a:cubicBezTo>
                  <a:cubicBezTo>
                    <a:pt x="288" y="303"/>
                    <a:pt x="288" y="303"/>
                    <a:pt x="288" y="303"/>
                  </a:cubicBezTo>
                  <a:cubicBezTo>
                    <a:pt x="288" y="303"/>
                    <a:pt x="288" y="303"/>
                    <a:pt x="288" y="303"/>
                  </a:cubicBezTo>
                  <a:cubicBezTo>
                    <a:pt x="287" y="303"/>
                    <a:pt x="287" y="303"/>
                    <a:pt x="287" y="303"/>
                  </a:cubicBezTo>
                  <a:cubicBezTo>
                    <a:pt x="287" y="304"/>
                    <a:pt x="287" y="304"/>
                    <a:pt x="287" y="304"/>
                  </a:cubicBezTo>
                  <a:cubicBezTo>
                    <a:pt x="287" y="304"/>
                    <a:pt x="287" y="304"/>
                    <a:pt x="287" y="304"/>
                  </a:cubicBezTo>
                  <a:cubicBezTo>
                    <a:pt x="286" y="305"/>
                    <a:pt x="286" y="305"/>
                    <a:pt x="286" y="305"/>
                  </a:cubicBezTo>
                  <a:cubicBezTo>
                    <a:pt x="286" y="305"/>
                    <a:pt x="286" y="305"/>
                    <a:pt x="286" y="305"/>
                  </a:cubicBezTo>
                  <a:close/>
                  <a:moveTo>
                    <a:pt x="292" y="308"/>
                  </a:moveTo>
                  <a:cubicBezTo>
                    <a:pt x="292" y="308"/>
                    <a:pt x="292" y="308"/>
                    <a:pt x="292" y="308"/>
                  </a:cubicBezTo>
                  <a:cubicBezTo>
                    <a:pt x="290" y="307"/>
                    <a:pt x="290" y="307"/>
                    <a:pt x="290" y="307"/>
                  </a:cubicBezTo>
                  <a:cubicBezTo>
                    <a:pt x="290" y="306"/>
                    <a:pt x="290" y="306"/>
                    <a:pt x="290" y="306"/>
                  </a:cubicBezTo>
                  <a:cubicBezTo>
                    <a:pt x="290" y="305"/>
                    <a:pt x="290" y="305"/>
                    <a:pt x="290" y="305"/>
                  </a:cubicBezTo>
                  <a:cubicBezTo>
                    <a:pt x="290" y="305"/>
                    <a:pt x="290" y="305"/>
                    <a:pt x="290" y="305"/>
                  </a:cubicBezTo>
                  <a:cubicBezTo>
                    <a:pt x="292" y="304"/>
                    <a:pt x="292" y="304"/>
                    <a:pt x="292" y="304"/>
                  </a:cubicBezTo>
                  <a:cubicBezTo>
                    <a:pt x="293" y="303"/>
                    <a:pt x="293" y="303"/>
                    <a:pt x="293" y="303"/>
                  </a:cubicBezTo>
                  <a:cubicBezTo>
                    <a:pt x="293" y="302"/>
                    <a:pt x="293" y="302"/>
                    <a:pt x="293" y="302"/>
                  </a:cubicBezTo>
                  <a:cubicBezTo>
                    <a:pt x="293" y="302"/>
                    <a:pt x="293" y="302"/>
                    <a:pt x="293" y="302"/>
                  </a:cubicBezTo>
                  <a:cubicBezTo>
                    <a:pt x="294" y="301"/>
                    <a:pt x="294" y="301"/>
                    <a:pt x="294" y="301"/>
                  </a:cubicBezTo>
                  <a:cubicBezTo>
                    <a:pt x="295" y="300"/>
                    <a:pt x="295" y="300"/>
                    <a:pt x="295" y="300"/>
                  </a:cubicBezTo>
                  <a:cubicBezTo>
                    <a:pt x="296" y="300"/>
                    <a:pt x="296" y="300"/>
                    <a:pt x="296" y="300"/>
                  </a:cubicBezTo>
                  <a:cubicBezTo>
                    <a:pt x="296" y="301"/>
                    <a:pt x="296" y="301"/>
                    <a:pt x="296" y="301"/>
                  </a:cubicBezTo>
                  <a:cubicBezTo>
                    <a:pt x="295" y="301"/>
                    <a:pt x="295" y="301"/>
                    <a:pt x="295" y="301"/>
                  </a:cubicBezTo>
                  <a:cubicBezTo>
                    <a:pt x="296" y="301"/>
                    <a:pt x="296" y="301"/>
                    <a:pt x="296" y="301"/>
                  </a:cubicBezTo>
                  <a:cubicBezTo>
                    <a:pt x="296" y="302"/>
                    <a:pt x="296" y="302"/>
                    <a:pt x="296" y="302"/>
                  </a:cubicBezTo>
                  <a:cubicBezTo>
                    <a:pt x="295" y="303"/>
                    <a:pt x="295" y="303"/>
                    <a:pt x="295" y="303"/>
                  </a:cubicBezTo>
                  <a:cubicBezTo>
                    <a:pt x="294" y="304"/>
                    <a:pt x="294" y="304"/>
                    <a:pt x="294" y="304"/>
                  </a:cubicBezTo>
                  <a:cubicBezTo>
                    <a:pt x="295" y="304"/>
                    <a:pt x="295" y="304"/>
                    <a:pt x="295" y="304"/>
                  </a:cubicBezTo>
                  <a:cubicBezTo>
                    <a:pt x="296" y="305"/>
                    <a:pt x="296" y="305"/>
                    <a:pt x="296" y="305"/>
                  </a:cubicBezTo>
                  <a:cubicBezTo>
                    <a:pt x="295" y="305"/>
                    <a:pt x="295" y="305"/>
                    <a:pt x="295" y="305"/>
                  </a:cubicBezTo>
                  <a:cubicBezTo>
                    <a:pt x="296" y="305"/>
                    <a:pt x="296" y="305"/>
                    <a:pt x="296" y="305"/>
                  </a:cubicBezTo>
                  <a:cubicBezTo>
                    <a:pt x="296" y="305"/>
                    <a:pt x="296" y="305"/>
                    <a:pt x="296" y="305"/>
                  </a:cubicBezTo>
                  <a:cubicBezTo>
                    <a:pt x="296" y="304"/>
                    <a:pt x="296" y="304"/>
                    <a:pt x="296" y="304"/>
                  </a:cubicBezTo>
                  <a:cubicBezTo>
                    <a:pt x="297" y="304"/>
                    <a:pt x="297" y="304"/>
                    <a:pt x="297" y="304"/>
                  </a:cubicBezTo>
                  <a:cubicBezTo>
                    <a:pt x="298" y="305"/>
                    <a:pt x="298" y="305"/>
                    <a:pt x="298" y="305"/>
                  </a:cubicBezTo>
                  <a:cubicBezTo>
                    <a:pt x="298" y="306"/>
                    <a:pt x="298" y="306"/>
                    <a:pt x="298" y="306"/>
                  </a:cubicBezTo>
                  <a:cubicBezTo>
                    <a:pt x="298" y="306"/>
                    <a:pt x="298" y="306"/>
                    <a:pt x="298" y="306"/>
                  </a:cubicBezTo>
                  <a:cubicBezTo>
                    <a:pt x="297" y="306"/>
                    <a:pt x="297" y="306"/>
                    <a:pt x="297" y="306"/>
                  </a:cubicBezTo>
                  <a:cubicBezTo>
                    <a:pt x="297" y="306"/>
                    <a:pt x="297" y="306"/>
                    <a:pt x="297" y="306"/>
                  </a:cubicBezTo>
                  <a:cubicBezTo>
                    <a:pt x="295" y="307"/>
                    <a:pt x="295" y="307"/>
                    <a:pt x="295" y="307"/>
                  </a:cubicBezTo>
                  <a:cubicBezTo>
                    <a:pt x="294" y="307"/>
                    <a:pt x="294" y="307"/>
                    <a:pt x="294" y="307"/>
                  </a:cubicBezTo>
                  <a:cubicBezTo>
                    <a:pt x="293" y="307"/>
                    <a:pt x="293" y="307"/>
                    <a:pt x="293" y="307"/>
                  </a:cubicBezTo>
                  <a:cubicBezTo>
                    <a:pt x="293" y="307"/>
                    <a:pt x="293" y="307"/>
                    <a:pt x="293" y="307"/>
                  </a:cubicBezTo>
                  <a:cubicBezTo>
                    <a:pt x="293" y="307"/>
                    <a:pt x="293" y="307"/>
                    <a:pt x="293" y="307"/>
                  </a:cubicBezTo>
                  <a:cubicBezTo>
                    <a:pt x="292" y="308"/>
                    <a:pt x="292" y="308"/>
                    <a:pt x="292" y="308"/>
                  </a:cubicBezTo>
                  <a:cubicBezTo>
                    <a:pt x="292" y="308"/>
                    <a:pt x="292" y="308"/>
                    <a:pt x="292" y="308"/>
                  </a:cubicBezTo>
                  <a:close/>
                  <a:moveTo>
                    <a:pt x="224" y="260"/>
                  </a:moveTo>
                  <a:cubicBezTo>
                    <a:pt x="224" y="261"/>
                    <a:pt x="224" y="261"/>
                    <a:pt x="224" y="261"/>
                  </a:cubicBezTo>
                  <a:cubicBezTo>
                    <a:pt x="224" y="261"/>
                    <a:pt x="224" y="261"/>
                    <a:pt x="224" y="261"/>
                  </a:cubicBezTo>
                  <a:cubicBezTo>
                    <a:pt x="224" y="260"/>
                    <a:pt x="224" y="260"/>
                    <a:pt x="224" y="260"/>
                  </a:cubicBezTo>
                  <a:cubicBezTo>
                    <a:pt x="224" y="259"/>
                    <a:pt x="224" y="259"/>
                    <a:pt x="224" y="259"/>
                  </a:cubicBezTo>
                  <a:cubicBezTo>
                    <a:pt x="224" y="260"/>
                    <a:pt x="224" y="260"/>
                    <a:pt x="224" y="260"/>
                  </a:cubicBezTo>
                  <a:cubicBezTo>
                    <a:pt x="224" y="260"/>
                    <a:pt x="224" y="260"/>
                    <a:pt x="224" y="260"/>
                  </a:cubicBezTo>
                  <a:close/>
                  <a:moveTo>
                    <a:pt x="223" y="269"/>
                  </a:moveTo>
                  <a:cubicBezTo>
                    <a:pt x="224" y="268"/>
                    <a:pt x="224" y="268"/>
                    <a:pt x="224" y="268"/>
                  </a:cubicBezTo>
                  <a:cubicBezTo>
                    <a:pt x="224" y="268"/>
                    <a:pt x="224" y="268"/>
                    <a:pt x="224" y="268"/>
                  </a:cubicBezTo>
                  <a:cubicBezTo>
                    <a:pt x="225" y="268"/>
                    <a:pt x="225" y="268"/>
                    <a:pt x="225" y="268"/>
                  </a:cubicBezTo>
                  <a:cubicBezTo>
                    <a:pt x="225" y="268"/>
                    <a:pt x="225" y="268"/>
                    <a:pt x="225" y="268"/>
                  </a:cubicBezTo>
                  <a:cubicBezTo>
                    <a:pt x="224" y="269"/>
                    <a:pt x="224" y="269"/>
                    <a:pt x="224" y="269"/>
                  </a:cubicBezTo>
                  <a:cubicBezTo>
                    <a:pt x="223" y="269"/>
                    <a:pt x="223" y="269"/>
                    <a:pt x="223" y="269"/>
                  </a:cubicBezTo>
                  <a:close/>
                  <a:moveTo>
                    <a:pt x="215" y="262"/>
                  </a:moveTo>
                  <a:cubicBezTo>
                    <a:pt x="216" y="261"/>
                    <a:pt x="216" y="261"/>
                    <a:pt x="216" y="261"/>
                  </a:cubicBezTo>
                  <a:cubicBezTo>
                    <a:pt x="217" y="261"/>
                    <a:pt x="217" y="261"/>
                    <a:pt x="217" y="261"/>
                  </a:cubicBezTo>
                  <a:cubicBezTo>
                    <a:pt x="217" y="261"/>
                    <a:pt x="217" y="261"/>
                    <a:pt x="217" y="261"/>
                  </a:cubicBezTo>
                  <a:cubicBezTo>
                    <a:pt x="217" y="261"/>
                    <a:pt x="217" y="261"/>
                    <a:pt x="217" y="261"/>
                  </a:cubicBezTo>
                  <a:cubicBezTo>
                    <a:pt x="218" y="261"/>
                    <a:pt x="218" y="261"/>
                    <a:pt x="218" y="261"/>
                  </a:cubicBezTo>
                  <a:cubicBezTo>
                    <a:pt x="218" y="261"/>
                    <a:pt x="218" y="261"/>
                    <a:pt x="218" y="261"/>
                  </a:cubicBezTo>
                  <a:cubicBezTo>
                    <a:pt x="219" y="261"/>
                    <a:pt x="219" y="261"/>
                    <a:pt x="219" y="261"/>
                  </a:cubicBezTo>
                  <a:cubicBezTo>
                    <a:pt x="220" y="262"/>
                    <a:pt x="220" y="262"/>
                    <a:pt x="220" y="262"/>
                  </a:cubicBezTo>
                  <a:cubicBezTo>
                    <a:pt x="220" y="262"/>
                    <a:pt x="220" y="262"/>
                    <a:pt x="220" y="262"/>
                  </a:cubicBezTo>
                  <a:cubicBezTo>
                    <a:pt x="220" y="263"/>
                    <a:pt x="220" y="263"/>
                    <a:pt x="220" y="263"/>
                  </a:cubicBezTo>
                  <a:cubicBezTo>
                    <a:pt x="220" y="263"/>
                    <a:pt x="220" y="263"/>
                    <a:pt x="220" y="263"/>
                  </a:cubicBezTo>
                  <a:cubicBezTo>
                    <a:pt x="218" y="263"/>
                    <a:pt x="218" y="263"/>
                    <a:pt x="218" y="263"/>
                  </a:cubicBezTo>
                  <a:cubicBezTo>
                    <a:pt x="217" y="263"/>
                    <a:pt x="217" y="263"/>
                    <a:pt x="217" y="263"/>
                  </a:cubicBezTo>
                  <a:cubicBezTo>
                    <a:pt x="217" y="263"/>
                    <a:pt x="217" y="263"/>
                    <a:pt x="217" y="263"/>
                  </a:cubicBezTo>
                  <a:cubicBezTo>
                    <a:pt x="217" y="263"/>
                    <a:pt x="217" y="263"/>
                    <a:pt x="217" y="263"/>
                  </a:cubicBezTo>
                  <a:cubicBezTo>
                    <a:pt x="217" y="263"/>
                    <a:pt x="217" y="263"/>
                    <a:pt x="217" y="263"/>
                  </a:cubicBezTo>
                  <a:cubicBezTo>
                    <a:pt x="216" y="263"/>
                    <a:pt x="216" y="263"/>
                    <a:pt x="216" y="263"/>
                  </a:cubicBezTo>
                  <a:cubicBezTo>
                    <a:pt x="216" y="263"/>
                    <a:pt x="216" y="263"/>
                    <a:pt x="216" y="263"/>
                  </a:cubicBezTo>
                  <a:cubicBezTo>
                    <a:pt x="215" y="263"/>
                    <a:pt x="215" y="263"/>
                    <a:pt x="215" y="263"/>
                  </a:cubicBezTo>
                  <a:cubicBezTo>
                    <a:pt x="215" y="262"/>
                    <a:pt x="215" y="262"/>
                    <a:pt x="215" y="262"/>
                  </a:cubicBezTo>
                  <a:close/>
                  <a:moveTo>
                    <a:pt x="34" y="266"/>
                  </a:moveTo>
                  <a:cubicBezTo>
                    <a:pt x="35" y="266"/>
                    <a:pt x="35" y="266"/>
                    <a:pt x="35" y="266"/>
                  </a:cubicBezTo>
                  <a:cubicBezTo>
                    <a:pt x="35" y="267"/>
                    <a:pt x="35" y="267"/>
                    <a:pt x="35" y="267"/>
                  </a:cubicBezTo>
                  <a:cubicBezTo>
                    <a:pt x="35" y="268"/>
                    <a:pt x="35" y="268"/>
                    <a:pt x="35" y="268"/>
                  </a:cubicBezTo>
                  <a:cubicBezTo>
                    <a:pt x="34" y="267"/>
                    <a:pt x="34" y="267"/>
                    <a:pt x="34" y="267"/>
                  </a:cubicBezTo>
                  <a:cubicBezTo>
                    <a:pt x="34" y="266"/>
                    <a:pt x="34" y="266"/>
                    <a:pt x="34" y="266"/>
                  </a:cubicBezTo>
                  <a:close/>
                  <a:moveTo>
                    <a:pt x="32" y="264"/>
                  </a:moveTo>
                  <a:cubicBezTo>
                    <a:pt x="32" y="263"/>
                    <a:pt x="32" y="263"/>
                    <a:pt x="32" y="263"/>
                  </a:cubicBezTo>
                  <a:cubicBezTo>
                    <a:pt x="33" y="262"/>
                    <a:pt x="33" y="262"/>
                    <a:pt x="33" y="262"/>
                  </a:cubicBezTo>
                  <a:cubicBezTo>
                    <a:pt x="32" y="264"/>
                    <a:pt x="32" y="264"/>
                    <a:pt x="32" y="264"/>
                  </a:cubicBezTo>
                  <a:close/>
                  <a:moveTo>
                    <a:pt x="27" y="260"/>
                  </a:moveTo>
                  <a:cubicBezTo>
                    <a:pt x="28" y="260"/>
                    <a:pt x="28" y="260"/>
                    <a:pt x="28" y="260"/>
                  </a:cubicBezTo>
                  <a:cubicBezTo>
                    <a:pt x="28" y="260"/>
                    <a:pt x="28" y="260"/>
                    <a:pt x="28" y="260"/>
                  </a:cubicBezTo>
                  <a:cubicBezTo>
                    <a:pt x="27" y="260"/>
                    <a:pt x="27" y="260"/>
                    <a:pt x="27" y="260"/>
                  </a:cubicBezTo>
                  <a:close/>
                  <a:moveTo>
                    <a:pt x="20" y="257"/>
                  </a:moveTo>
                  <a:cubicBezTo>
                    <a:pt x="20" y="258"/>
                    <a:pt x="20" y="258"/>
                    <a:pt x="20" y="258"/>
                  </a:cubicBezTo>
                  <a:cubicBezTo>
                    <a:pt x="21" y="258"/>
                    <a:pt x="21" y="258"/>
                    <a:pt x="21" y="258"/>
                  </a:cubicBezTo>
                  <a:cubicBezTo>
                    <a:pt x="21" y="259"/>
                    <a:pt x="21" y="259"/>
                    <a:pt x="21" y="259"/>
                  </a:cubicBezTo>
                  <a:cubicBezTo>
                    <a:pt x="23" y="259"/>
                    <a:pt x="23" y="259"/>
                    <a:pt x="23" y="259"/>
                  </a:cubicBezTo>
                  <a:cubicBezTo>
                    <a:pt x="22" y="260"/>
                    <a:pt x="22" y="260"/>
                    <a:pt x="22" y="260"/>
                  </a:cubicBezTo>
                  <a:cubicBezTo>
                    <a:pt x="21" y="260"/>
                    <a:pt x="21" y="260"/>
                    <a:pt x="21" y="260"/>
                  </a:cubicBezTo>
                  <a:cubicBezTo>
                    <a:pt x="21" y="261"/>
                    <a:pt x="21" y="261"/>
                    <a:pt x="21" y="261"/>
                  </a:cubicBezTo>
                  <a:cubicBezTo>
                    <a:pt x="21" y="261"/>
                    <a:pt x="21" y="261"/>
                    <a:pt x="21" y="261"/>
                  </a:cubicBezTo>
                  <a:cubicBezTo>
                    <a:pt x="21" y="262"/>
                    <a:pt x="21" y="262"/>
                    <a:pt x="21" y="262"/>
                  </a:cubicBezTo>
                  <a:cubicBezTo>
                    <a:pt x="21" y="262"/>
                    <a:pt x="21" y="262"/>
                    <a:pt x="21" y="262"/>
                  </a:cubicBezTo>
                  <a:cubicBezTo>
                    <a:pt x="22" y="262"/>
                    <a:pt x="22" y="262"/>
                    <a:pt x="22" y="262"/>
                  </a:cubicBezTo>
                  <a:cubicBezTo>
                    <a:pt x="22" y="263"/>
                    <a:pt x="22" y="263"/>
                    <a:pt x="22" y="263"/>
                  </a:cubicBezTo>
                  <a:cubicBezTo>
                    <a:pt x="23" y="263"/>
                    <a:pt x="23" y="263"/>
                    <a:pt x="23" y="263"/>
                  </a:cubicBezTo>
                  <a:cubicBezTo>
                    <a:pt x="23" y="263"/>
                    <a:pt x="23" y="263"/>
                    <a:pt x="23" y="263"/>
                  </a:cubicBezTo>
                  <a:cubicBezTo>
                    <a:pt x="24" y="264"/>
                    <a:pt x="24" y="264"/>
                    <a:pt x="24" y="264"/>
                  </a:cubicBezTo>
                  <a:cubicBezTo>
                    <a:pt x="25" y="263"/>
                    <a:pt x="25" y="263"/>
                    <a:pt x="25" y="263"/>
                  </a:cubicBezTo>
                  <a:cubicBezTo>
                    <a:pt x="24" y="265"/>
                    <a:pt x="24" y="265"/>
                    <a:pt x="24" y="265"/>
                  </a:cubicBezTo>
                  <a:cubicBezTo>
                    <a:pt x="24" y="266"/>
                    <a:pt x="24" y="266"/>
                    <a:pt x="24" y="266"/>
                  </a:cubicBezTo>
                  <a:cubicBezTo>
                    <a:pt x="25" y="265"/>
                    <a:pt x="25" y="265"/>
                    <a:pt x="25" y="265"/>
                  </a:cubicBezTo>
                  <a:cubicBezTo>
                    <a:pt x="25" y="265"/>
                    <a:pt x="25" y="265"/>
                    <a:pt x="25" y="265"/>
                  </a:cubicBezTo>
                  <a:cubicBezTo>
                    <a:pt x="26" y="264"/>
                    <a:pt x="26" y="264"/>
                    <a:pt x="26" y="264"/>
                  </a:cubicBezTo>
                  <a:cubicBezTo>
                    <a:pt x="26" y="265"/>
                    <a:pt x="26" y="265"/>
                    <a:pt x="26" y="265"/>
                  </a:cubicBezTo>
                  <a:cubicBezTo>
                    <a:pt x="25" y="266"/>
                    <a:pt x="25" y="266"/>
                    <a:pt x="25" y="266"/>
                  </a:cubicBezTo>
                  <a:cubicBezTo>
                    <a:pt x="25" y="267"/>
                    <a:pt x="25" y="267"/>
                    <a:pt x="25" y="267"/>
                  </a:cubicBezTo>
                  <a:cubicBezTo>
                    <a:pt x="25" y="266"/>
                    <a:pt x="25" y="266"/>
                    <a:pt x="25" y="266"/>
                  </a:cubicBezTo>
                  <a:cubicBezTo>
                    <a:pt x="26" y="267"/>
                    <a:pt x="26" y="267"/>
                    <a:pt x="26" y="267"/>
                  </a:cubicBezTo>
                  <a:cubicBezTo>
                    <a:pt x="27" y="267"/>
                    <a:pt x="27" y="267"/>
                    <a:pt x="27" y="267"/>
                  </a:cubicBezTo>
                  <a:cubicBezTo>
                    <a:pt x="27" y="268"/>
                    <a:pt x="27" y="268"/>
                    <a:pt x="27" y="268"/>
                  </a:cubicBezTo>
                  <a:cubicBezTo>
                    <a:pt x="28" y="268"/>
                    <a:pt x="28" y="268"/>
                    <a:pt x="28" y="268"/>
                  </a:cubicBezTo>
                  <a:cubicBezTo>
                    <a:pt x="28" y="269"/>
                    <a:pt x="28" y="269"/>
                    <a:pt x="28" y="269"/>
                  </a:cubicBezTo>
                  <a:cubicBezTo>
                    <a:pt x="28" y="270"/>
                    <a:pt x="28" y="270"/>
                    <a:pt x="28" y="270"/>
                  </a:cubicBezTo>
                  <a:cubicBezTo>
                    <a:pt x="29" y="270"/>
                    <a:pt x="29" y="270"/>
                    <a:pt x="29" y="270"/>
                  </a:cubicBezTo>
                  <a:cubicBezTo>
                    <a:pt x="29" y="270"/>
                    <a:pt x="29" y="270"/>
                    <a:pt x="29" y="270"/>
                  </a:cubicBezTo>
                  <a:cubicBezTo>
                    <a:pt x="30" y="270"/>
                    <a:pt x="30" y="270"/>
                    <a:pt x="30" y="270"/>
                  </a:cubicBezTo>
                  <a:cubicBezTo>
                    <a:pt x="31" y="270"/>
                    <a:pt x="31" y="270"/>
                    <a:pt x="31" y="270"/>
                  </a:cubicBezTo>
                  <a:cubicBezTo>
                    <a:pt x="29" y="271"/>
                    <a:pt x="29" y="271"/>
                    <a:pt x="29" y="271"/>
                  </a:cubicBezTo>
                  <a:cubicBezTo>
                    <a:pt x="31" y="273"/>
                    <a:pt x="31" y="273"/>
                    <a:pt x="31" y="273"/>
                  </a:cubicBezTo>
                  <a:cubicBezTo>
                    <a:pt x="32" y="273"/>
                    <a:pt x="32" y="273"/>
                    <a:pt x="32" y="273"/>
                  </a:cubicBezTo>
                  <a:cubicBezTo>
                    <a:pt x="32" y="274"/>
                    <a:pt x="32" y="274"/>
                    <a:pt x="32" y="274"/>
                  </a:cubicBezTo>
                  <a:cubicBezTo>
                    <a:pt x="35" y="275"/>
                    <a:pt x="35" y="275"/>
                    <a:pt x="35" y="275"/>
                  </a:cubicBezTo>
                  <a:cubicBezTo>
                    <a:pt x="35" y="275"/>
                    <a:pt x="35" y="275"/>
                    <a:pt x="35" y="275"/>
                  </a:cubicBezTo>
                  <a:cubicBezTo>
                    <a:pt x="36" y="275"/>
                    <a:pt x="36" y="275"/>
                    <a:pt x="36" y="275"/>
                  </a:cubicBezTo>
                  <a:cubicBezTo>
                    <a:pt x="35" y="273"/>
                    <a:pt x="35" y="273"/>
                    <a:pt x="35" y="273"/>
                  </a:cubicBezTo>
                  <a:cubicBezTo>
                    <a:pt x="36" y="272"/>
                    <a:pt x="36" y="272"/>
                    <a:pt x="36" y="272"/>
                  </a:cubicBezTo>
                  <a:cubicBezTo>
                    <a:pt x="35" y="271"/>
                    <a:pt x="35" y="271"/>
                    <a:pt x="35" y="271"/>
                  </a:cubicBezTo>
                  <a:cubicBezTo>
                    <a:pt x="35" y="270"/>
                    <a:pt x="35" y="270"/>
                    <a:pt x="35" y="270"/>
                  </a:cubicBezTo>
                  <a:cubicBezTo>
                    <a:pt x="35" y="269"/>
                    <a:pt x="35" y="269"/>
                    <a:pt x="35" y="269"/>
                  </a:cubicBezTo>
                  <a:cubicBezTo>
                    <a:pt x="33" y="267"/>
                    <a:pt x="33" y="267"/>
                    <a:pt x="33" y="267"/>
                  </a:cubicBezTo>
                  <a:cubicBezTo>
                    <a:pt x="32" y="265"/>
                    <a:pt x="32" y="265"/>
                    <a:pt x="32" y="265"/>
                  </a:cubicBezTo>
                  <a:cubicBezTo>
                    <a:pt x="31" y="264"/>
                    <a:pt x="31" y="264"/>
                    <a:pt x="31" y="264"/>
                  </a:cubicBezTo>
                  <a:cubicBezTo>
                    <a:pt x="31" y="262"/>
                    <a:pt x="31" y="262"/>
                    <a:pt x="31" y="262"/>
                  </a:cubicBezTo>
                  <a:cubicBezTo>
                    <a:pt x="31" y="262"/>
                    <a:pt x="31" y="262"/>
                    <a:pt x="31" y="262"/>
                  </a:cubicBezTo>
                  <a:cubicBezTo>
                    <a:pt x="30" y="262"/>
                    <a:pt x="30" y="262"/>
                    <a:pt x="30" y="262"/>
                  </a:cubicBezTo>
                  <a:cubicBezTo>
                    <a:pt x="28" y="261"/>
                    <a:pt x="28" y="261"/>
                    <a:pt x="28" y="261"/>
                  </a:cubicBezTo>
                  <a:cubicBezTo>
                    <a:pt x="27" y="261"/>
                    <a:pt x="27" y="261"/>
                    <a:pt x="27" y="261"/>
                  </a:cubicBezTo>
                  <a:cubicBezTo>
                    <a:pt x="27" y="261"/>
                    <a:pt x="27" y="261"/>
                    <a:pt x="27" y="261"/>
                  </a:cubicBezTo>
                  <a:cubicBezTo>
                    <a:pt x="26" y="260"/>
                    <a:pt x="26" y="260"/>
                    <a:pt x="26" y="260"/>
                  </a:cubicBezTo>
                  <a:cubicBezTo>
                    <a:pt x="25" y="259"/>
                    <a:pt x="25" y="259"/>
                    <a:pt x="25" y="259"/>
                  </a:cubicBezTo>
                  <a:cubicBezTo>
                    <a:pt x="24" y="259"/>
                    <a:pt x="24" y="259"/>
                    <a:pt x="24" y="259"/>
                  </a:cubicBezTo>
                  <a:cubicBezTo>
                    <a:pt x="24" y="258"/>
                    <a:pt x="24" y="258"/>
                    <a:pt x="24" y="258"/>
                  </a:cubicBezTo>
                  <a:cubicBezTo>
                    <a:pt x="23" y="258"/>
                    <a:pt x="23" y="258"/>
                    <a:pt x="23" y="258"/>
                  </a:cubicBezTo>
                  <a:cubicBezTo>
                    <a:pt x="22" y="257"/>
                    <a:pt x="22" y="257"/>
                    <a:pt x="22" y="257"/>
                  </a:cubicBezTo>
                  <a:cubicBezTo>
                    <a:pt x="21" y="257"/>
                    <a:pt x="21" y="257"/>
                    <a:pt x="21" y="257"/>
                  </a:cubicBezTo>
                  <a:cubicBezTo>
                    <a:pt x="21" y="257"/>
                    <a:pt x="21" y="257"/>
                    <a:pt x="21" y="257"/>
                  </a:cubicBezTo>
                  <a:cubicBezTo>
                    <a:pt x="20" y="257"/>
                    <a:pt x="20" y="257"/>
                    <a:pt x="20" y="257"/>
                  </a:cubicBezTo>
                  <a:close/>
                  <a:moveTo>
                    <a:pt x="28" y="259"/>
                  </a:moveTo>
                  <a:cubicBezTo>
                    <a:pt x="28" y="259"/>
                    <a:pt x="28" y="259"/>
                    <a:pt x="28" y="259"/>
                  </a:cubicBezTo>
                  <a:cubicBezTo>
                    <a:pt x="29" y="258"/>
                    <a:pt x="29" y="258"/>
                    <a:pt x="29" y="258"/>
                  </a:cubicBezTo>
                  <a:cubicBezTo>
                    <a:pt x="29" y="259"/>
                    <a:pt x="29" y="259"/>
                    <a:pt x="29" y="259"/>
                  </a:cubicBezTo>
                  <a:cubicBezTo>
                    <a:pt x="29" y="259"/>
                    <a:pt x="29" y="259"/>
                    <a:pt x="29" y="259"/>
                  </a:cubicBezTo>
                  <a:cubicBezTo>
                    <a:pt x="28" y="259"/>
                    <a:pt x="28" y="259"/>
                    <a:pt x="28" y="259"/>
                  </a:cubicBezTo>
                  <a:cubicBezTo>
                    <a:pt x="28" y="259"/>
                    <a:pt x="28" y="259"/>
                    <a:pt x="28" y="259"/>
                  </a:cubicBezTo>
                  <a:close/>
                  <a:moveTo>
                    <a:pt x="27" y="258"/>
                  </a:moveTo>
                  <a:cubicBezTo>
                    <a:pt x="28" y="258"/>
                    <a:pt x="28" y="258"/>
                    <a:pt x="28" y="258"/>
                  </a:cubicBezTo>
                  <a:cubicBezTo>
                    <a:pt x="28" y="258"/>
                    <a:pt x="28" y="258"/>
                    <a:pt x="28" y="258"/>
                  </a:cubicBezTo>
                  <a:cubicBezTo>
                    <a:pt x="27" y="258"/>
                    <a:pt x="27" y="258"/>
                    <a:pt x="27" y="258"/>
                  </a:cubicBezTo>
                  <a:close/>
                  <a:moveTo>
                    <a:pt x="22" y="240"/>
                  </a:moveTo>
                  <a:cubicBezTo>
                    <a:pt x="22" y="241"/>
                    <a:pt x="22" y="241"/>
                    <a:pt x="22" y="241"/>
                  </a:cubicBezTo>
                  <a:cubicBezTo>
                    <a:pt x="22" y="241"/>
                    <a:pt x="22" y="241"/>
                    <a:pt x="22" y="241"/>
                  </a:cubicBezTo>
                  <a:cubicBezTo>
                    <a:pt x="22" y="240"/>
                    <a:pt x="22" y="240"/>
                    <a:pt x="22" y="240"/>
                  </a:cubicBezTo>
                  <a:close/>
                  <a:moveTo>
                    <a:pt x="24" y="249"/>
                  </a:moveTo>
                  <a:cubicBezTo>
                    <a:pt x="24" y="248"/>
                    <a:pt x="24" y="248"/>
                    <a:pt x="24" y="248"/>
                  </a:cubicBezTo>
                  <a:cubicBezTo>
                    <a:pt x="25" y="248"/>
                    <a:pt x="25" y="248"/>
                    <a:pt x="25" y="248"/>
                  </a:cubicBezTo>
                  <a:cubicBezTo>
                    <a:pt x="25" y="248"/>
                    <a:pt x="25" y="248"/>
                    <a:pt x="25" y="248"/>
                  </a:cubicBezTo>
                  <a:cubicBezTo>
                    <a:pt x="25" y="249"/>
                    <a:pt x="25" y="249"/>
                    <a:pt x="25" y="249"/>
                  </a:cubicBezTo>
                  <a:cubicBezTo>
                    <a:pt x="24" y="249"/>
                    <a:pt x="24" y="249"/>
                    <a:pt x="24" y="249"/>
                  </a:cubicBezTo>
                  <a:close/>
                  <a:moveTo>
                    <a:pt x="24" y="251"/>
                  </a:moveTo>
                  <a:cubicBezTo>
                    <a:pt x="23" y="252"/>
                    <a:pt x="23" y="252"/>
                    <a:pt x="23" y="252"/>
                  </a:cubicBezTo>
                  <a:cubicBezTo>
                    <a:pt x="24" y="253"/>
                    <a:pt x="24" y="253"/>
                    <a:pt x="24" y="253"/>
                  </a:cubicBezTo>
                  <a:cubicBezTo>
                    <a:pt x="24" y="253"/>
                    <a:pt x="24" y="253"/>
                    <a:pt x="24" y="253"/>
                  </a:cubicBezTo>
                  <a:cubicBezTo>
                    <a:pt x="24" y="252"/>
                    <a:pt x="24" y="252"/>
                    <a:pt x="24" y="252"/>
                  </a:cubicBezTo>
                  <a:cubicBezTo>
                    <a:pt x="24" y="251"/>
                    <a:pt x="24" y="251"/>
                    <a:pt x="24" y="251"/>
                  </a:cubicBezTo>
                  <a:close/>
                  <a:moveTo>
                    <a:pt x="25" y="250"/>
                  </a:moveTo>
                  <a:cubicBezTo>
                    <a:pt x="25" y="249"/>
                    <a:pt x="25" y="249"/>
                    <a:pt x="25" y="249"/>
                  </a:cubicBezTo>
                  <a:cubicBezTo>
                    <a:pt x="25" y="249"/>
                    <a:pt x="25" y="249"/>
                    <a:pt x="25" y="249"/>
                  </a:cubicBezTo>
                  <a:cubicBezTo>
                    <a:pt x="24" y="250"/>
                    <a:pt x="24" y="250"/>
                    <a:pt x="24" y="250"/>
                  </a:cubicBezTo>
                  <a:cubicBezTo>
                    <a:pt x="24" y="250"/>
                    <a:pt x="24" y="250"/>
                    <a:pt x="24" y="250"/>
                  </a:cubicBezTo>
                  <a:cubicBezTo>
                    <a:pt x="24" y="250"/>
                    <a:pt x="24" y="250"/>
                    <a:pt x="24" y="250"/>
                  </a:cubicBezTo>
                  <a:cubicBezTo>
                    <a:pt x="24" y="250"/>
                    <a:pt x="25" y="250"/>
                    <a:pt x="25" y="250"/>
                  </a:cubicBezTo>
                  <a:close/>
                  <a:moveTo>
                    <a:pt x="26" y="249"/>
                  </a:moveTo>
                  <a:cubicBezTo>
                    <a:pt x="27" y="248"/>
                    <a:pt x="27" y="248"/>
                    <a:pt x="27" y="248"/>
                  </a:cubicBezTo>
                  <a:cubicBezTo>
                    <a:pt x="27" y="248"/>
                    <a:pt x="27" y="248"/>
                    <a:pt x="27" y="248"/>
                  </a:cubicBezTo>
                  <a:cubicBezTo>
                    <a:pt x="28" y="247"/>
                    <a:pt x="28" y="247"/>
                    <a:pt x="28" y="247"/>
                  </a:cubicBezTo>
                  <a:cubicBezTo>
                    <a:pt x="29" y="247"/>
                    <a:pt x="29" y="247"/>
                    <a:pt x="29" y="247"/>
                  </a:cubicBezTo>
                  <a:cubicBezTo>
                    <a:pt x="29" y="247"/>
                    <a:pt x="29" y="247"/>
                    <a:pt x="29" y="247"/>
                  </a:cubicBezTo>
                  <a:cubicBezTo>
                    <a:pt x="28" y="249"/>
                    <a:pt x="28" y="249"/>
                    <a:pt x="28" y="249"/>
                  </a:cubicBezTo>
                  <a:cubicBezTo>
                    <a:pt x="27" y="249"/>
                    <a:pt x="27" y="249"/>
                    <a:pt x="27" y="249"/>
                  </a:cubicBezTo>
                  <a:cubicBezTo>
                    <a:pt x="26" y="249"/>
                    <a:pt x="26" y="249"/>
                    <a:pt x="26" y="249"/>
                  </a:cubicBezTo>
                  <a:cubicBezTo>
                    <a:pt x="26" y="249"/>
                    <a:pt x="26" y="249"/>
                    <a:pt x="26" y="249"/>
                  </a:cubicBezTo>
                  <a:close/>
                  <a:moveTo>
                    <a:pt x="25" y="245"/>
                  </a:moveTo>
                  <a:cubicBezTo>
                    <a:pt x="25" y="244"/>
                    <a:pt x="25" y="244"/>
                    <a:pt x="25" y="244"/>
                  </a:cubicBezTo>
                  <a:cubicBezTo>
                    <a:pt x="26" y="244"/>
                    <a:pt x="26" y="244"/>
                    <a:pt x="26" y="244"/>
                  </a:cubicBezTo>
                  <a:cubicBezTo>
                    <a:pt x="26" y="244"/>
                    <a:pt x="26" y="244"/>
                    <a:pt x="26" y="244"/>
                  </a:cubicBezTo>
                  <a:cubicBezTo>
                    <a:pt x="25" y="245"/>
                    <a:pt x="25" y="245"/>
                    <a:pt x="25" y="245"/>
                  </a:cubicBezTo>
                  <a:cubicBezTo>
                    <a:pt x="25" y="245"/>
                    <a:pt x="25" y="245"/>
                    <a:pt x="25" y="245"/>
                  </a:cubicBezTo>
                  <a:cubicBezTo>
                    <a:pt x="25" y="245"/>
                    <a:pt x="25" y="245"/>
                    <a:pt x="25" y="245"/>
                  </a:cubicBezTo>
                  <a:close/>
                  <a:moveTo>
                    <a:pt x="23" y="245"/>
                  </a:moveTo>
                  <a:cubicBezTo>
                    <a:pt x="24" y="245"/>
                    <a:pt x="24" y="245"/>
                    <a:pt x="24" y="245"/>
                  </a:cubicBezTo>
                  <a:cubicBezTo>
                    <a:pt x="24" y="245"/>
                    <a:pt x="24" y="245"/>
                    <a:pt x="24" y="245"/>
                  </a:cubicBezTo>
                  <a:cubicBezTo>
                    <a:pt x="24" y="244"/>
                    <a:pt x="24" y="244"/>
                    <a:pt x="24" y="244"/>
                  </a:cubicBezTo>
                  <a:cubicBezTo>
                    <a:pt x="23" y="245"/>
                    <a:pt x="23" y="245"/>
                    <a:pt x="23" y="245"/>
                  </a:cubicBezTo>
                  <a:close/>
                  <a:moveTo>
                    <a:pt x="22" y="243"/>
                  </a:moveTo>
                  <a:cubicBezTo>
                    <a:pt x="22" y="244"/>
                    <a:pt x="22" y="244"/>
                    <a:pt x="22" y="244"/>
                  </a:cubicBezTo>
                  <a:cubicBezTo>
                    <a:pt x="22" y="244"/>
                    <a:pt x="22" y="244"/>
                    <a:pt x="22" y="244"/>
                  </a:cubicBezTo>
                  <a:cubicBezTo>
                    <a:pt x="22" y="245"/>
                    <a:pt x="22" y="245"/>
                    <a:pt x="22" y="245"/>
                  </a:cubicBezTo>
                  <a:cubicBezTo>
                    <a:pt x="23" y="244"/>
                    <a:pt x="23" y="244"/>
                    <a:pt x="23" y="244"/>
                  </a:cubicBezTo>
                  <a:cubicBezTo>
                    <a:pt x="22" y="243"/>
                    <a:pt x="22" y="243"/>
                    <a:pt x="22" y="243"/>
                  </a:cubicBezTo>
                  <a:cubicBezTo>
                    <a:pt x="22" y="243"/>
                    <a:pt x="22" y="243"/>
                    <a:pt x="22" y="243"/>
                  </a:cubicBezTo>
                  <a:close/>
                  <a:moveTo>
                    <a:pt x="23" y="242"/>
                  </a:moveTo>
                  <a:cubicBezTo>
                    <a:pt x="23" y="242"/>
                    <a:pt x="23" y="242"/>
                    <a:pt x="23" y="242"/>
                  </a:cubicBezTo>
                  <a:cubicBezTo>
                    <a:pt x="23" y="242"/>
                    <a:pt x="23" y="242"/>
                    <a:pt x="23" y="242"/>
                  </a:cubicBezTo>
                  <a:cubicBezTo>
                    <a:pt x="23" y="243"/>
                    <a:pt x="23" y="243"/>
                    <a:pt x="23" y="243"/>
                  </a:cubicBezTo>
                  <a:cubicBezTo>
                    <a:pt x="24" y="243"/>
                    <a:pt x="24" y="243"/>
                    <a:pt x="24" y="243"/>
                  </a:cubicBezTo>
                  <a:cubicBezTo>
                    <a:pt x="25" y="242"/>
                    <a:pt x="25" y="242"/>
                    <a:pt x="25" y="242"/>
                  </a:cubicBezTo>
                  <a:cubicBezTo>
                    <a:pt x="24" y="243"/>
                    <a:pt x="24" y="243"/>
                    <a:pt x="24" y="243"/>
                  </a:cubicBezTo>
                  <a:cubicBezTo>
                    <a:pt x="24" y="244"/>
                    <a:pt x="24" y="244"/>
                    <a:pt x="24" y="244"/>
                  </a:cubicBezTo>
                  <a:cubicBezTo>
                    <a:pt x="25" y="243"/>
                    <a:pt x="25" y="243"/>
                    <a:pt x="25" y="243"/>
                  </a:cubicBezTo>
                  <a:cubicBezTo>
                    <a:pt x="25" y="241"/>
                    <a:pt x="25" y="241"/>
                    <a:pt x="25" y="241"/>
                  </a:cubicBezTo>
                  <a:cubicBezTo>
                    <a:pt x="24" y="241"/>
                    <a:pt x="24" y="241"/>
                    <a:pt x="24" y="241"/>
                  </a:cubicBezTo>
                  <a:cubicBezTo>
                    <a:pt x="23" y="241"/>
                    <a:pt x="23" y="241"/>
                    <a:pt x="23" y="241"/>
                  </a:cubicBezTo>
                  <a:cubicBezTo>
                    <a:pt x="23" y="242"/>
                    <a:pt x="23" y="242"/>
                    <a:pt x="23" y="242"/>
                  </a:cubicBezTo>
                  <a:close/>
                  <a:moveTo>
                    <a:pt x="23" y="240"/>
                  </a:moveTo>
                  <a:cubicBezTo>
                    <a:pt x="23" y="241"/>
                    <a:pt x="23" y="241"/>
                    <a:pt x="23" y="241"/>
                  </a:cubicBezTo>
                  <a:cubicBezTo>
                    <a:pt x="23" y="240"/>
                    <a:pt x="23" y="240"/>
                    <a:pt x="23" y="240"/>
                  </a:cubicBezTo>
                  <a:cubicBezTo>
                    <a:pt x="23" y="240"/>
                    <a:pt x="23" y="240"/>
                    <a:pt x="23" y="240"/>
                  </a:cubicBezTo>
                  <a:cubicBezTo>
                    <a:pt x="23" y="240"/>
                    <a:pt x="23" y="240"/>
                    <a:pt x="23" y="240"/>
                  </a:cubicBezTo>
                  <a:close/>
                  <a:moveTo>
                    <a:pt x="24" y="239"/>
                  </a:moveTo>
                  <a:cubicBezTo>
                    <a:pt x="25" y="238"/>
                    <a:pt x="25" y="238"/>
                    <a:pt x="25" y="238"/>
                  </a:cubicBezTo>
                  <a:cubicBezTo>
                    <a:pt x="25" y="237"/>
                    <a:pt x="25" y="237"/>
                    <a:pt x="25" y="237"/>
                  </a:cubicBezTo>
                  <a:cubicBezTo>
                    <a:pt x="26" y="237"/>
                    <a:pt x="26" y="237"/>
                    <a:pt x="26" y="237"/>
                  </a:cubicBezTo>
                  <a:cubicBezTo>
                    <a:pt x="26" y="238"/>
                    <a:pt x="26" y="238"/>
                    <a:pt x="26" y="238"/>
                  </a:cubicBezTo>
                  <a:cubicBezTo>
                    <a:pt x="25" y="238"/>
                    <a:pt x="25" y="238"/>
                    <a:pt x="25" y="238"/>
                  </a:cubicBezTo>
                  <a:cubicBezTo>
                    <a:pt x="24" y="239"/>
                    <a:pt x="24" y="239"/>
                    <a:pt x="24" y="239"/>
                  </a:cubicBezTo>
                  <a:close/>
                  <a:moveTo>
                    <a:pt x="19" y="236"/>
                  </a:moveTo>
                  <a:cubicBezTo>
                    <a:pt x="21" y="238"/>
                    <a:pt x="21" y="238"/>
                    <a:pt x="21" y="238"/>
                  </a:cubicBezTo>
                  <a:cubicBezTo>
                    <a:pt x="21" y="240"/>
                    <a:pt x="21" y="240"/>
                    <a:pt x="21" y="240"/>
                  </a:cubicBezTo>
                  <a:cubicBezTo>
                    <a:pt x="21" y="240"/>
                    <a:pt x="21" y="240"/>
                    <a:pt x="21" y="240"/>
                  </a:cubicBezTo>
                  <a:cubicBezTo>
                    <a:pt x="20" y="240"/>
                    <a:pt x="20" y="240"/>
                    <a:pt x="20" y="240"/>
                  </a:cubicBezTo>
                  <a:cubicBezTo>
                    <a:pt x="20" y="239"/>
                    <a:pt x="20" y="239"/>
                    <a:pt x="20" y="239"/>
                  </a:cubicBezTo>
                  <a:cubicBezTo>
                    <a:pt x="19" y="238"/>
                    <a:pt x="19" y="238"/>
                    <a:pt x="19" y="238"/>
                  </a:cubicBezTo>
                  <a:cubicBezTo>
                    <a:pt x="19" y="237"/>
                    <a:pt x="19" y="237"/>
                    <a:pt x="19" y="237"/>
                  </a:cubicBezTo>
                  <a:cubicBezTo>
                    <a:pt x="19" y="237"/>
                    <a:pt x="19" y="236"/>
                    <a:pt x="19" y="236"/>
                  </a:cubicBezTo>
                  <a:close/>
                  <a:moveTo>
                    <a:pt x="21" y="236"/>
                  </a:moveTo>
                  <a:cubicBezTo>
                    <a:pt x="21" y="237"/>
                    <a:pt x="21" y="237"/>
                    <a:pt x="21" y="237"/>
                  </a:cubicBezTo>
                  <a:cubicBezTo>
                    <a:pt x="21" y="238"/>
                    <a:pt x="21" y="238"/>
                    <a:pt x="21" y="238"/>
                  </a:cubicBezTo>
                  <a:cubicBezTo>
                    <a:pt x="21" y="239"/>
                    <a:pt x="21" y="239"/>
                    <a:pt x="21" y="239"/>
                  </a:cubicBezTo>
                  <a:cubicBezTo>
                    <a:pt x="22" y="239"/>
                    <a:pt x="22" y="239"/>
                    <a:pt x="22" y="239"/>
                  </a:cubicBezTo>
                  <a:cubicBezTo>
                    <a:pt x="22" y="238"/>
                    <a:pt x="22" y="238"/>
                    <a:pt x="22" y="238"/>
                  </a:cubicBezTo>
                  <a:cubicBezTo>
                    <a:pt x="22" y="237"/>
                    <a:pt x="22" y="237"/>
                    <a:pt x="22" y="237"/>
                  </a:cubicBezTo>
                  <a:cubicBezTo>
                    <a:pt x="21" y="236"/>
                    <a:pt x="21" y="236"/>
                    <a:pt x="21" y="236"/>
                  </a:cubicBezTo>
                  <a:cubicBezTo>
                    <a:pt x="21" y="235"/>
                    <a:pt x="21" y="235"/>
                    <a:pt x="21" y="235"/>
                  </a:cubicBezTo>
                  <a:cubicBezTo>
                    <a:pt x="21" y="236"/>
                    <a:pt x="21" y="236"/>
                    <a:pt x="21" y="236"/>
                  </a:cubicBezTo>
                  <a:close/>
                  <a:moveTo>
                    <a:pt x="19" y="235"/>
                  </a:moveTo>
                  <a:cubicBezTo>
                    <a:pt x="20" y="235"/>
                    <a:pt x="20" y="235"/>
                    <a:pt x="20" y="235"/>
                  </a:cubicBezTo>
                  <a:cubicBezTo>
                    <a:pt x="20" y="235"/>
                    <a:pt x="20" y="235"/>
                    <a:pt x="20" y="235"/>
                  </a:cubicBezTo>
                  <a:cubicBezTo>
                    <a:pt x="21" y="235"/>
                    <a:pt x="21" y="235"/>
                    <a:pt x="21" y="235"/>
                  </a:cubicBezTo>
                  <a:cubicBezTo>
                    <a:pt x="21" y="234"/>
                    <a:pt x="21" y="234"/>
                    <a:pt x="21" y="234"/>
                  </a:cubicBezTo>
                  <a:cubicBezTo>
                    <a:pt x="21" y="234"/>
                    <a:pt x="21" y="234"/>
                    <a:pt x="21" y="234"/>
                  </a:cubicBezTo>
                  <a:cubicBezTo>
                    <a:pt x="19" y="234"/>
                    <a:pt x="19" y="234"/>
                    <a:pt x="19" y="234"/>
                  </a:cubicBezTo>
                  <a:cubicBezTo>
                    <a:pt x="19" y="235"/>
                    <a:pt x="19" y="235"/>
                    <a:pt x="19" y="235"/>
                  </a:cubicBezTo>
                  <a:close/>
                  <a:moveTo>
                    <a:pt x="10" y="235"/>
                  </a:moveTo>
                  <a:cubicBezTo>
                    <a:pt x="9" y="234"/>
                    <a:pt x="9" y="234"/>
                    <a:pt x="9" y="234"/>
                  </a:cubicBezTo>
                  <a:cubicBezTo>
                    <a:pt x="11" y="232"/>
                    <a:pt x="11" y="232"/>
                    <a:pt x="11" y="232"/>
                  </a:cubicBezTo>
                  <a:cubicBezTo>
                    <a:pt x="12" y="232"/>
                    <a:pt x="12" y="232"/>
                    <a:pt x="12" y="232"/>
                  </a:cubicBezTo>
                  <a:cubicBezTo>
                    <a:pt x="12" y="233"/>
                    <a:pt x="12" y="233"/>
                    <a:pt x="12" y="233"/>
                  </a:cubicBezTo>
                  <a:cubicBezTo>
                    <a:pt x="12" y="233"/>
                    <a:pt x="12" y="233"/>
                    <a:pt x="12" y="233"/>
                  </a:cubicBezTo>
                  <a:cubicBezTo>
                    <a:pt x="13" y="232"/>
                    <a:pt x="13" y="232"/>
                    <a:pt x="13" y="232"/>
                  </a:cubicBezTo>
                  <a:cubicBezTo>
                    <a:pt x="14" y="233"/>
                    <a:pt x="14" y="233"/>
                    <a:pt x="14" y="233"/>
                  </a:cubicBezTo>
                  <a:cubicBezTo>
                    <a:pt x="14" y="233"/>
                    <a:pt x="14" y="233"/>
                    <a:pt x="14" y="233"/>
                  </a:cubicBezTo>
                  <a:cubicBezTo>
                    <a:pt x="14" y="234"/>
                    <a:pt x="14" y="234"/>
                    <a:pt x="14" y="234"/>
                  </a:cubicBezTo>
                  <a:cubicBezTo>
                    <a:pt x="13" y="235"/>
                    <a:pt x="13" y="235"/>
                    <a:pt x="13" y="235"/>
                  </a:cubicBezTo>
                  <a:cubicBezTo>
                    <a:pt x="11" y="235"/>
                    <a:pt x="11" y="235"/>
                    <a:pt x="11" y="235"/>
                  </a:cubicBezTo>
                  <a:cubicBezTo>
                    <a:pt x="12" y="236"/>
                    <a:pt x="12" y="236"/>
                    <a:pt x="12" y="236"/>
                  </a:cubicBezTo>
                  <a:cubicBezTo>
                    <a:pt x="12" y="236"/>
                    <a:pt x="12" y="236"/>
                    <a:pt x="12" y="236"/>
                  </a:cubicBezTo>
                  <a:cubicBezTo>
                    <a:pt x="13" y="236"/>
                    <a:pt x="13" y="236"/>
                    <a:pt x="13" y="236"/>
                  </a:cubicBezTo>
                  <a:cubicBezTo>
                    <a:pt x="13" y="235"/>
                    <a:pt x="13" y="235"/>
                    <a:pt x="13" y="235"/>
                  </a:cubicBezTo>
                  <a:cubicBezTo>
                    <a:pt x="14" y="233"/>
                    <a:pt x="14" y="233"/>
                    <a:pt x="14" y="233"/>
                  </a:cubicBezTo>
                  <a:cubicBezTo>
                    <a:pt x="16" y="233"/>
                    <a:pt x="16" y="233"/>
                    <a:pt x="16" y="233"/>
                  </a:cubicBezTo>
                  <a:cubicBezTo>
                    <a:pt x="16" y="233"/>
                    <a:pt x="16" y="233"/>
                    <a:pt x="16" y="233"/>
                  </a:cubicBezTo>
                  <a:cubicBezTo>
                    <a:pt x="15" y="234"/>
                    <a:pt x="15" y="234"/>
                    <a:pt x="15" y="234"/>
                  </a:cubicBezTo>
                  <a:cubicBezTo>
                    <a:pt x="14" y="236"/>
                    <a:pt x="14" y="236"/>
                    <a:pt x="14" y="236"/>
                  </a:cubicBezTo>
                  <a:cubicBezTo>
                    <a:pt x="14" y="237"/>
                    <a:pt x="14" y="237"/>
                    <a:pt x="14" y="237"/>
                  </a:cubicBezTo>
                  <a:cubicBezTo>
                    <a:pt x="13" y="238"/>
                    <a:pt x="13" y="238"/>
                    <a:pt x="13" y="238"/>
                  </a:cubicBezTo>
                  <a:cubicBezTo>
                    <a:pt x="12" y="239"/>
                    <a:pt x="12" y="239"/>
                    <a:pt x="12" y="239"/>
                  </a:cubicBezTo>
                  <a:cubicBezTo>
                    <a:pt x="12" y="239"/>
                    <a:pt x="12" y="239"/>
                    <a:pt x="12" y="239"/>
                  </a:cubicBezTo>
                  <a:cubicBezTo>
                    <a:pt x="11" y="239"/>
                    <a:pt x="11" y="239"/>
                    <a:pt x="11" y="239"/>
                  </a:cubicBezTo>
                  <a:cubicBezTo>
                    <a:pt x="12" y="239"/>
                    <a:pt x="12" y="239"/>
                    <a:pt x="12" y="239"/>
                  </a:cubicBezTo>
                  <a:cubicBezTo>
                    <a:pt x="12" y="239"/>
                    <a:pt x="12" y="239"/>
                    <a:pt x="12" y="239"/>
                  </a:cubicBezTo>
                  <a:cubicBezTo>
                    <a:pt x="13" y="239"/>
                    <a:pt x="13" y="239"/>
                    <a:pt x="13" y="239"/>
                  </a:cubicBezTo>
                  <a:cubicBezTo>
                    <a:pt x="13" y="240"/>
                    <a:pt x="13" y="240"/>
                    <a:pt x="13" y="240"/>
                  </a:cubicBezTo>
                  <a:cubicBezTo>
                    <a:pt x="12" y="240"/>
                    <a:pt x="12" y="240"/>
                    <a:pt x="12" y="240"/>
                  </a:cubicBezTo>
                  <a:cubicBezTo>
                    <a:pt x="12" y="241"/>
                    <a:pt x="12" y="241"/>
                    <a:pt x="12" y="241"/>
                  </a:cubicBezTo>
                  <a:cubicBezTo>
                    <a:pt x="12" y="242"/>
                    <a:pt x="12" y="242"/>
                    <a:pt x="12" y="242"/>
                  </a:cubicBezTo>
                  <a:cubicBezTo>
                    <a:pt x="12" y="243"/>
                    <a:pt x="12" y="243"/>
                    <a:pt x="12" y="243"/>
                  </a:cubicBezTo>
                  <a:cubicBezTo>
                    <a:pt x="12" y="244"/>
                    <a:pt x="12" y="244"/>
                    <a:pt x="12" y="244"/>
                  </a:cubicBezTo>
                  <a:cubicBezTo>
                    <a:pt x="12" y="245"/>
                    <a:pt x="12" y="245"/>
                    <a:pt x="12" y="245"/>
                  </a:cubicBezTo>
                  <a:cubicBezTo>
                    <a:pt x="13" y="245"/>
                    <a:pt x="13" y="245"/>
                    <a:pt x="13" y="245"/>
                  </a:cubicBezTo>
                  <a:cubicBezTo>
                    <a:pt x="14" y="246"/>
                    <a:pt x="14" y="246"/>
                    <a:pt x="14" y="246"/>
                  </a:cubicBezTo>
                  <a:cubicBezTo>
                    <a:pt x="13" y="247"/>
                    <a:pt x="13" y="247"/>
                    <a:pt x="13" y="247"/>
                  </a:cubicBezTo>
                  <a:cubicBezTo>
                    <a:pt x="12" y="246"/>
                    <a:pt x="12" y="246"/>
                    <a:pt x="12" y="246"/>
                  </a:cubicBezTo>
                  <a:cubicBezTo>
                    <a:pt x="11" y="244"/>
                    <a:pt x="11" y="244"/>
                    <a:pt x="11" y="244"/>
                  </a:cubicBezTo>
                  <a:cubicBezTo>
                    <a:pt x="10" y="243"/>
                    <a:pt x="10" y="243"/>
                    <a:pt x="10" y="243"/>
                  </a:cubicBezTo>
                  <a:cubicBezTo>
                    <a:pt x="11" y="242"/>
                    <a:pt x="11" y="242"/>
                    <a:pt x="11" y="242"/>
                  </a:cubicBezTo>
                  <a:cubicBezTo>
                    <a:pt x="10" y="242"/>
                    <a:pt x="10" y="242"/>
                    <a:pt x="10" y="242"/>
                  </a:cubicBezTo>
                  <a:cubicBezTo>
                    <a:pt x="9" y="241"/>
                    <a:pt x="9" y="241"/>
                    <a:pt x="9" y="241"/>
                  </a:cubicBezTo>
                  <a:cubicBezTo>
                    <a:pt x="10" y="241"/>
                    <a:pt x="10" y="241"/>
                    <a:pt x="10" y="241"/>
                  </a:cubicBezTo>
                  <a:cubicBezTo>
                    <a:pt x="11" y="241"/>
                    <a:pt x="11" y="241"/>
                    <a:pt x="11" y="241"/>
                  </a:cubicBezTo>
                  <a:cubicBezTo>
                    <a:pt x="10" y="240"/>
                    <a:pt x="10" y="240"/>
                    <a:pt x="10" y="240"/>
                  </a:cubicBezTo>
                  <a:cubicBezTo>
                    <a:pt x="9" y="240"/>
                    <a:pt x="9" y="240"/>
                    <a:pt x="9" y="240"/>
                  </a:cubicBezTo>
                  <a:cubicBezTo>
                    <a:pt x="10" y="239"/>
                    <a:pt x="10" y="239"/>
                    <a:pt x="10" y="239"/>
                  </a:cubicBezTo>
                  <a:cubicBezTo>
                    <a:pt x="9" y="238"/>
                    <a:pt x="9" y="238"/>
                    <a:pt x="9" y="238"/>
                  </a:cubicBezTo>
                  <a:cubicBezTo>
                    <a:pt x="9" y="238"/>
                    <a:pt x="9" y="238"/>
                    <a:pt x="9" y="238"/>
                  </a:cubicBezTo>
                  <a:cubicBezTo>
                    <a:pt x="10" y="238"/>
                    <a:pt x="10" y="238"/>
                    <a:pt x="10" y="238"/>
                  </a:cubicBezTo>
                  <a:cubicBezTo>
                    <a:pt x="11" y="238"/>
                    <a:pt x="11" y="238"/>
                    <a:pt x="11" y="238"/>
                  </a:cubicBezTo>
                  <a:cubicBezTo>
                    <a:pt x="11" y="237"/>
                    <a:pt x="11" y="237"/>
                    <a:pt x="11" y="237"/>
                  </a:cubicBezTo>
                  <a:cubicBezTo>
                    <a:pt x="10" y="237"/>
                    <a:pt x="10" y="237"/>
                    <a:pt x="10" y="237"/>
                  </a:cubicBezTo>
                  <a:cubicBezTo>
                    <a:pt x="9" y="237"/>
                    <a:pt x="9" y="237"/>
                    <a:pt x="9" y="237"/>
                  </a:cubicBezTo>
                  <a:cubicBezTo>
                    <a:pt x="9" y="236"/>
                    <a:pt x="9" y="236"/>
                    <a:pt x="9" y="236"/>
                  </a:cubicBezTo>
                  <a:cubicBezTo>
                    <a:pt x="10" y="235"/>
                    <a:pt x="10" y="235"/>
                    <a:pt x="10" y="235"/>
                  </a:cubicBezTo>
                  <a:close/>
                  <a:moveTo>
                    <a:pt x="20" y="231"/>
                  </a:moveTo>
                  <a:cubicBezTo>
                    <a:pt x="20" y="230"/>
                    <a:pt x="20" y="230"/>
                    <a:pt x="20" y="230"/>
                  </a:cubicBezTo>
                  <a:cubicBezTo>
                    <a:pt x="21" y="230"/>
                    <a:pt x="21" y="230"/>
                    <a:pt x="21" y="230"/>
                  </a:cubicBezTo>
                  <a:cubicBezTo>
                    <a:pt x="21" y="230"/>
                    <a:pt x="21" y="230"/>
                    <a:pt x="21" y="230"/>
                  </a:cubicBezTo>
                  <a:cubicBezTo>
                    <a:pt x="20" y="231"/>
                    <a:pt x="20" y="231"/>
                    <a:pt x="20" y="231"/>
                  </a:cubicBezTo>
                  <a:close/>
                  <a:moveTo>
                    <a:pt x="111" y="109"/>
                  </a:moveTo>
                  <a:cubicBezTo>
                    <a:pt x="111" y="109"/>
                    <a:pt x="111" y="109"/>
                    <a:pt x="111" y="109"/>
                  </a:cubicBezTo>
                  <a:cubicBezTo>
                    <a:pt x="112" y="109"/>
                    <a:pt x="112" y="109"/>
                    <a:pt x="112" y="109"/>
                  </a:cubicBezTo>
                  <a:cubicBezTo>
                    <a:pt x="112" y="109"/>
                    <a:pt x="112" y="109"/>
                    <a:pt x="112" y="109"/>
                  </a:cubicBezTo>
                  <a:cubicBezTo>
                    <a:pt x="112" y="108"/>
                    <a:pt x="112" y="108"/>
                    <a:pt x="112" y="108"/>
                  </a:cubicBezTo>
                  <a:cubicBezTo>
                    <a:pt x="111" y="108"/>
                    <a:pt x="111" y="108"/>
                    <a:pt x="111" y="108"/>
                  </a:cubicBezTo>
                  <a:cubicBezTo>
                    <a:pt x="111" y="109"/>
                    <a:pt x="111" y="109"/>
                    <a:pt x="111" y="109"/>
                  </a:cubicBezTo>
                  <a:close/>
                  <a:moveTo>
                    <a:pt x="102" y="101"/>
                  </a:moveTo>
                  <a:cubicBezTo>
                    <a:pt x="103" y="101"/>
                    <a:pt x="103" y="101"/>
                    <a:pt x="103" y="101"/>
                  </a:cubicBezTo>
                  <a:cubicBezTo>
                    <a:pt x="103" y="101"/>
                    <a:pt x="103" y="101"/>
                    <a:pt x="103" y="101"/>
                  </a:cubicBezTo>
                  <a:cubicBezTo>
                    <a:pt x="103" y="100"/>
                    <a:pt x="103" y="100"/>
                    <a:pt x="103" y="100"/>
                  </a:cubicBezTo>
                  <a:cubicBezTo>
                    <a:pt x="103" y="100"/>
                    <a:pt x="103" y="100"/>
                    <a:pt x="103" y="100"/>
                  </a:cubicBezTo>
                  <a:cubicBezTo>
                    <a:pt x="102" y="101"/>
                    <a:pt x="102" y="101"/>
                    <a:pt x="102" y="101"/>
                  </a:cubicBezTo>
                  <a:close/>
                  <a:moveTo>
                    <a:pt x="71" y="103"/>
                  </a:moveTo>
                  <a:cubicBezTo>
                    <a:pt x="71" y="104"/>
                    <a:pt x="71" y="104"/>
                    <a:pt x="71" y="104"/>
                  </a:cubicBezTo>
                  <a:cubicBezTo>
                    <a:pt x="72" y="103"/>
                    <a:pt x="72" y="103"/>
                    <a:pt x="72" y="103"/>
                  </a:cubicBezTo>
                  <a:cubicBezTo>
                    <a:pt x="71" y="103"/>
                    <a:pt x="71" y="103"/>
                    <a:pt x="71" y="103"/>
                  </a:cubicBezTo>
                  <a:cubicBezTo>
                    <a:pt x="71" y="103"/>
                    <a:pt x="71" y="103"/>
                    <a:pt x="71" y="103"/>
                  </a:cubicBezTo>
                  <a:close/>
                  <a:moveTo>
                    <a:pt x="71" y="105"/>
                  </a:moveTo>
                  <a:cubicBezTo>
                    <a:pt x="71" y="104"/>
                    <a:pt x="71" y="104"/>
                    <a:pt x="71" y="104"/>
                  </a:cubicBezTo>
                  <a:cubicBezTo>
                    <a:pt x="71" y="104"/>
                    <a:pt x="71" y="104"/>
                    <a:pt x="71" y="104"/>
                  </a:cubicBezTo>
                  <a:cubicBezTo>
                    <a:pt x="71" y="105"/>
                    <a:pt x="71" y="105"/>
                    <a:pt x="71" y="105"/>
                  </a:cubicBezTo>
                  <a:cubicBezTo>
                    <a:pt x="71" y="105"/>
                    <a:pt x="71" y="105"/>
                    <a:pt x="71" y="105"/>
                  </a:cubicBezTo>
                  <a:close/>
                  <a:moveTo>
                    <a:pt x="69" y="107"/>
                  </a:moveTo>
                  <a:cubicBezTo>
                    <a:pt x="69" y="108"/>
                    <a:pt x="69" y="108"/>
                    <a:pt x="69" y="108"/>
                  </a:cubicBezTo>
                  <a:cubicBezTo>
                    <a:pt x="69" y="109"/>
                    <a:pt x="69" y="109"/>
                    <a:pt x="69" y="109"/>
                  </a:cubicBezTo>
                  <a:cubicBezTo>
                    <a:pt x="69" y="110"/>
                    <a:pt x="69" y="110"/>
                    <a:pt x="69" y="110"/>
                  </a:cubicBezTo>
                  <a:cubicBezTo>
                    <a:pt x="70" y="110"/>
                    <a:pt x="70" y="110"/>
                    <a:pt x="70" y="110"/>
                  </a:cubicBezTo>
                  <a:cubicBezTo>
                    <a:pt x="70" y="109"/>
                    <a:pt x="70" y="109"/>
                    <a:pt x="70" y="109"/>
                  </a:cubicBezTo>
                  <a:cubicBezTo>
                    <a:pt x="71" y="109"/>
                    <a:pt x="71" y="109"/>
                    <a:pt x="71" y="109"/>
                  </a:cubicBezTo>
                  <a:cubicBezTo>
                    <a:pt x="74" y="107"/>
                    <a:pt x="74" y="107"/>
                    <a:pt x="74" y="107"/>
                  </a:cubicBezTo>
                  <a:cubicBezTo>
                    <a:pt x="75" y="106"/>
                    <a:pt x="75" y="106"/>
                    <a:pt x="75" y="106"/>
                  </a:cubicBezTo>
                  <a:cubicBezTo>
                    <a:pt x="76" y="105"/>
                    <a:pt x="76" y="105"/>
                    <a:pt x="76" y="105"/>
                  </a:cubicBezTo>
                  <a:cubicBezTo>
                    <a:pt x="75" y="106"/>
                    <a:pt x="75" y="106"/>
                    <a:pt x="75" y="106"/>
                  </a:cubicBezTo>
                  <a:cubicBezTo>
                    <a:pt x="75" y="105"/>
                    <a:pt x="75" y="105"/>
                    <a:pt x="75" y="105"/>
                  </a:cubicBezTo>
                  <a:cubicBezTo>
                    <a:pt x="75" y="104"/>
                    <a:pt x="75" y="104"/>
                    <a:pt x="75" y="104"/>
                  </a:cubicBezTo>
                  <a:cubicBezTo>
                    <a:pt x="74" y="104"/>
                    <a:pt x="74" y="104"/>
                    <a:pt x="74" y="104"/>
                  </a:cubicBezTo>
                  <a:cubicBezTo>
                    <a:pt x="74" y="105"/>
                    <a:pt x="74" y="105"/>
                    <a:pt x="74" y="105"/>
                  </a:cubicBezTo>
                  <a:cubicBezTo>
                    <a:pt x="73" y="105"/>
                    <a:pt x="73" y="105"/>
                    <a:pt x="73" y="105"/>
                  </a:cubicBezTo>
                  <a:cubicBezTo>
                    <a:pt x="73" y="106"/>
                    <a:pt x="73" y="106"/>
                    <a:pt x="73" y="106"/>
                  </a:cubicBezTo>
                  <a:cubicBezTo>
                    <a:pt x="72" y="106"/>
                    <a:pt x="72" y="106"/>
                    <a:pt x="72" y="106"/>
                  </a:cubicBezTo>
                  <a:cubicBezTo>
                    <a:pt x="72" y="106"/>
                    <a:pt x="72" y="106"/>
                    <a:pt x="72" y="106"/>
                  </a:cubicBezTo>
                  <a:cubicBezTo>
                    <a:pt x="72" y="107"/>
                    <a:pt x="72" y="107"/>
                    <a:pt x="72" y="107"/>
                  </a:cubicBezTo>
                  <a:cubicBezTo>
                    <a:pt x="71" y="106"/>
                    <a:pt x="71" y="106"/>
                    <a:pt x="71" y="106"/>
                  </a:cubicBezTo>
                  <a:cubicBezTo>
                    <a:pt x="71" y="106"/>
                    <a:pt x="71" y="106"/>
                    <a:pt x="71" y="106"/>
                  </a:cubicBezTo>
                  <a:cubicBezTo>
                    <a:pt x="71" y="105"/>
                    <a:pt x="71" y="105"/>
                    <a:pt x="71" y="105"/>
                  </a:cubicBezTo>
                  <a:cubicBezTo>
                    <a:pt x="70" y="106"/>
                    <a:pt x="70" y="106"/>
                    <a:pt x="70" y="106"/>
                  </a:cubicBezTo>
                  <a:cubicBezTo>
                    <a:pt x="70" y="106"/>
                    <a:pt x="70" y="106"/>
                    <a:pt x="70" y="106"/>
                  </a:cubicBezTo>
                  <a:cubicBezTo>
                    <a:pt x="70" y="107"/>
                    <a:pt x="70" y="107"/>
                    <a:pt x="70" y="107"/>
                  </a:cubicBezTo>
                  <a:cubicBezTo>
                    <a:pt x="69" y="107"/>
                    <a:pt x="69" y="107"/>
                    <a:pt x="69" y="107"/>
                  </a:cubicBezTo>
                  <a:close/>
                  <a:moveTo>
                    <a:pt x="66" y="110"/>
                  </a:moveTo>
                  <a:cubicBezTo>
                    <a:pt x="66" y="109"/>
                    <a:pt x="66" y="109"/>
                    <a:pt x="66" y="109"/>
                  </a:cubicBezTo>
                  <a:cubicBezTo>
                    <a:pt x="66" y="107"/>
                    <a:pt x="66" y="107"/>
                    <a:pt x="66" y="107"/>
                  </a:cubicBezTo>
                  <a:cubicBezTo>
                    <a:pt x="65" y="108"/>
                    <a:pt x="65" y="108"/>
                    <a:pt x="65" y="108"/>
                  </a:cubicBezTo>
                  <a:cubicBezTo>
                    <a:pt x="65" y="109"/>
                    <a:pt x="65" y="109"/>
                    <a:pt x="65" y="109"/>
                  </a:cubicBezTo>
                  <a:cubicBezTo>
                    <a:pt x="65" y="109"/>
                    <a:pt x="65" y="109"/>
                    <a:pt x="65" y="109"/>
                  </a:cubicBezTo>
                  <a:cubicBezTo>
                    <a:pt x="65" y="109"/>
                    <a:pt x="65" y="109"/>
                    <a:pt x="65" y="109"/>
                  </a:cubicBezTo>
                  <a:cubicBezTo>
                    <a:pt x="65" y="109"/>
                    <a:pt x="66" y="110"/>
                    <a:pt x="66" y="110"/>
                  </a:cubicBezTo>
                  <a:close/>
                  <a:moveTo>
                    <a:pt x="66" y="110"/>
                  </a:moveTo>
                  <a:cubicBezTo>
                    <a:pt x="67" y="110"/>
                    <a:pt x="67" y="110"/>
                    <a:pt x="67" y="110"/>
                  </a:cubicBezTo>
                  <a:cubicBezTo>
                    <a:pt x="67" y="109"/>
                    <a:pt x="67" y="109"/>
                    <a:pt x="67" y="109"/>
                  </a:cubicBezTo>
                  <a:cubicBezTo>
                    <a:pt x="67" y="109"/>
                    <a:pt x="67" y="109"/>
                    <a:pt x="67" y="109"/>
                  </a:cubicBezTo>
                  <a:cubicBezTo>
                    <a:pt x="67" y="107"/>
                    <a:pt x="67" y="107"/>
                    <a:pt x="67" y="107"/>
                  </a:cubicBezTo>
                  <a:cubicBezTo>
                    <a:pt x="67" y="107"/>
                    <a:pt x="67" y="107"/>
                    <a:pt x="67" y="107"/>
                  </a:cubicBezTo>
                  <a:cubicBezTo>
                    <a:pt x="68" y="107"/>
                    <a:pt x="68" y="107"/>
                    <a:pt x="68" y="107"/>
                  </a:cubicBezTo>
                  <a:cubicBezTo>
                    <a:pt x="68" y="106"/>
                    <a:pt x="68" y="106"/>
                    <a:pt x="68" y="106"/>
                  </a:cubicBezTo>
                  <a:cubicBezTo>
                    <a:pt x="68" y="106"/>
                    <a:pt x="68" y="106"/>
                    <a:pt x="68" y="106"/>
                  </a:cubicBezTo>
                  <a:cubicBezTo>
                    <a:pt x="69" y="107"/>
                    <a:pt x="69" y="107"/>
                    <a:pt x="69" y="107"/>
                  </a:cubicBezTo>
                  <a:cubicBezTo>
                    <a:pt x="68" y="109"/>
                    <a:pt x="68" y="109"/>
                    <a:pt x="68" y="109"/>
                  </a:cubicBezTo>
                  <a:cubicBezTo>
                    <a:pt x="68" y="110"/>
                    <a:pt x="68" y="110"/>
                    <a:pt x="68" y="110"/>
                  </a:cubicBezTo>
                  <a:cubicBezTo>
                    <a:pt x="68" y="110"/>
                    <a:pt x="68" y="110"/>
                    <a:pt x="68" y="110"/>
                  </a:cubicBezTo>
                  <a:cubicBezTo>
                    <a:pt x="67" y="111"/>
                    <a:pt x="67" y="111"/>
                    <a:pt x="67" y="111"/>
                  </a:cubicBezTo>
                  <a:cubicBezTo>
                    <a:pt x="66" y="110"/>
                    <a:pt x="66" y="110"/>
                    <a:pt x="66" y="110"/>
                  </a:cubicBezTo>
                  <a:close/>
                  <a:moveTo>
                    <a:pt x="68" y="114"/>
                  </a:moveTo>
                  <a:cubicBezTo>
                    <a:pt x="68" y="114"/>
                    <a:pt x="68" y="114"/>
                    <a:pt x="68" y="114"/>
                  </a:cubicBezTo>
                  <a:cubicBezTo>
                    <a:pt x="67" y="112"/>
                    <a:pt x="67" y="112"/>
                    <a:pt x="67" y="112"/>
                  </a:cubicBezTo>
                  <a:cubicBezTo>
                    <a:pt x="67" y="111"/>
                    <a:pt x="67" y="111"/>
                    <a:pt x="67" y="111"/>
                  </a:cubicBezTo>
                  <a:cubicBezTo>
                    <a:pt x="67" y="111"/>
                    <a:pt x="67" y="111"/>
                    <a:pt x="67" y="111"/>
                  </a:cubicBezTo>
                  <a:cubicBezTo>
                    <a:pt x="65" y="110"/>
                    <a:pt x="65" y="110"/>
                    <a:pt x="65" y="110"/>
                  </a:cubicBezTo>
                  <a:cubicBezTo>
                    <a:pt x="65" y="110"/>
                    <a:pt x="65" y="110"/>
                    <a:pt x="65" y="110"/>
                  </a:cubicBezTo>
                  <a:cubicBezTo>
                    <a:pt x="65" y="111"/>
                    <a:pt x="65" y="111"/>
                    <a:pt x="65" y="111"/>
                  </a:cubicBezTo>
                  <a:cubicBezTo>
                    <a:pt x="66" y="112"/>
                    <a:pt x="66" y="112"/>
                    <a:pt x="66" y="112"/>
                  </a:cubicBezTo>
                  <a:cubicBezTo>
                    <a:pt x="65" y="112"/>
                    <a:pt x="65" y="112"/>
                    <a:pt x="65" y="112"/>
                  </a:cubicBezTo>
                  <a:cubicBezTo>
                    <a:pt x="65" y="112"/>
                    <a:pt x="65" y="112"/>
                    <a:pt x="65" y="112"/>
                  </a:cubicBezTo>
                  <a:cubicBezTo>
                    <a:pt x="66" y="113"/>
                    <a:pt x="66" y="113"/>
                    <a:pt x="66" y="113"/>
                  </a:cubicBezTo>
                  <a:cubicBezTo>
                    <a:pt x="68" y="114"/>
                    <a:pt x="68" y="114"/>
                    <a:pt x="68" y="114"/>
                  </a:cubicBezTo>
                  <a:close/>
                  <a:moveTo>
                    <a:pt x="58" y="100"/>
                  </a:moveTo>
                  <a:cubicBezTo>
                    <a:pt x="58" y="101"/>
                    <a:pt x="58" y="101"/>
                    <a:pt x="58" y="101"/>
                  </a:cubicBezTo>
                  <a:cubicBezTo>
                    <a:pt x="59" y="101"/>
                    <a:pt x="59" y="101"/>
                    <a:pt x="59" y="101"/>
                  </a:cubicBezTo>
                  <a:cubicBezTo>
                    <a:pt x="60" y="101"/>
                    <a:pt x="60" y="101"/>
                    <a:pt x="60" y="101"/>
                  </a:cubicBezTo>
                  <a:cubicBezTo>
                    <a:pt x="60" y="101"/>
                    <a:pt x="60" y="101"/>
                    <a:pt x="60" y="101"/>
                  </a:cubicBezTo>
                  <a:cubicBezTo>
                    <a:pt x="59" y="100"/>
                    <a:pt x="59" y="100"/>
                    <a:pt x="59" y="100"/>
                  </a:cubicBezTo>
                  <a:cubicBezTo>
                    <a:pt x="58" y="99"/>
                    <a:pt x="58" y="99"/>
                    <a:pt x="58" y="99"/>
                  </a:cubicBezTo>
                  <a:cubicBezTo>
                    <a:pt x="58" y="100"/>
                    <a:pt x="58" y="100"/>
                    <a:pt x="58" y="100"/>
                  </a:cubicBezTo>
                  <a:close/>
                  <a:moveTo>
                    <a:pt x="39" y="271"/>
                  </a:moveTo>
                  <a:cubicBezTo>
                    <a:pt x="39" y="271"/>
                    <a:pt x="39" y="271"/>
                    <a:pt x="39" y="271"/>
                  </a:cubicBezTo>
                  <a:cubicBezTo>
                    <a:pt x="38" y="271"/>
                    <a:pt x="38" y="271"/>
                    <a:pt x="38" y="271"/>
                  </a:cubicBezTo>
                  <a:cubicBezTo>
                    <a:pt x="38" y="269"/>
                    <a:pt x="38" y="269"/>
                    <a:pt x="38" y="269"/>
                  </a:cubicBezTo>
                  <a:cubicBezTo>
                    <a:pt x="39" y="268"/>
                    <a:pt x="39" y="268"/>
                    <a:pt x="39" y="268"/>
                  </a:cubicBezTo>
                  <a:cubicBezTo>
                    <a:pt x="39" y="267"/>
                    <a:pt x="39" y="267"/>
                    <a:pt x="39" y="267"/>
                  </a:cubicBezTo>
                  <a:cubicBezTo>
                    <a:pt x="39" y="267"/>
                    <a:pt x="39" y="267"/>
                    <a:pt x="39" y="267"/>
                  </a:cubicBezTo>
                  <a:cubicBezTo>
                    <a:pt x="38" y="268"/>
                    <a:pt x="38" y="268"/>
                    <a:pt x="38" y="268"/>
                  </a:cubicBezTo>
                  <a:cubicBezTo>
                    <a:pt x="37" y="268"/>
                    <a:pt x="37" y="268"/>
                    <a:pt x="37" y="268"/>
                  </a:cubicBezTo>
                  <a:cubicBezTo>
                    <a:pt x="36" y="267"/>
                    <a:pt x="36" y="267"/>
                    <a:pt x="36" y="267"/>
                  </a:cubicBezTo>
                  <a:cubicBezTo>
                    <a:pt x="36" y="266"/>
                    <a:pt x="36" y="266"/>
                    <a:pt x="36" y="266"/>
                  </a:cubicBezTo>
                  <a:cubicBezTo>
                    <a:pt x="36" y="266"/>
                    <a:pt x="36" y="266"/>
                    <a:pt x="36" y="266"/>
                  </a:cubicBezTo>
                  <a:cubicBezTo>
                    <a:pt x="37" y="267"/>
                    <a:pt x="37" y="267"/>
                    <a:pt x="37" y="267"/>
                  </a:cubicBezTo>
                  <a:cubicBezTo>
                    <a:pt x="37" y="267"/>
                    <a:pt x="37" y="267"/>
                    <a:pt x="37" y="267"/>
                  </a:cubicBezTo>
                  <a:cubicBezTo>
                    <a:pt x="37" y="267"/>
                    <a:pt x="37" y="267"/>
                    <a:pt x="37" y="267"/>
                  </a:cubicBezTo>
                  <a:cubicBezTo>
                    <a:pt x="37" y="266"/>
                    <a:pt x="37" y="266"/>
                    <a:pt x="37" y="266"/>
                  </a:cubicBezTo>
                  <a:cubicBezTo>
                    <a:pt x="36" y="265"/>
                    <a:pt x="36" y="265"/>
                    <a:pt x="36" y="265"/>
                  </a:cubicBezTo>
                  <a:cubicBezTo>
                    <a:pt x="36" y="265"/>
                    <a:pt x="36" y="265"/>
                    <a:pt x="36" y="265"/>
                  </a:cubicBezTo>
                  <a:cubicBezTo>
                    <a:pt x="35" y="266"/>
                    <a:pt x="35" y="266"/>
                    <a:pt x="35" y="266"/>
                  </a:cubicBezTo>
                  <a:cubicBezTo>
                    <a:pt x="34" y="265"/>
                    <a:pt x="34" y="265"/>
                    <a:pt x="34" y="265"/>
                  </a:cubicBezTo>
                  <a:cubicBezTo>
                    <a:pt x="34" y="264"/>
                    <a:pt x="34" y="264"/>
                    <a:pt x="34" y="264"/>
                  </a:cubicBezTo>
                  <a:cubicBezTo>
                    <a:pt x="34" y="264"/>
                    <a:pt x="34" y="264"/>
                    <a:pt x="34" y="264"/>
                  </a:cubicBezTo>
                  <a:cubicBezTo>
                    <a:pt x="35" y="263"/>
                    <a:pt x="35" y="263"/>
                    <a:pt x="35" y="263"/>
                  </a:cubicBezTo>
                  <a:cubicBezTo>
                    <a:pt x="35" y="262"/>
                    <a:pt x="35" y="262"/>
                    <a:pt x="35" y="262"/>
                  </a:cubicBezTo>
                  <a:cubicBezTo>
                    <a:pt x="36" y="262"/>
                    <a:pt x="36" y="262"/>
                    <a:pt x="36" y="262"/>
                  </a:cubicBezTo>
                  <a:cubicBezTo>
                    <a:pt x="36" y="261"/>
                    <a:pt x="36" y="261"/>
                    <a:pt x="36" y="261"/>
                  </a:cubicBezTo>
                  <a:cubicBezTo>
                    <a:pt x="35" y="262"/>
                    <a:pt x="35" y="262"/>
                    <a:pt x="35" y="262"/>
                  </a:cubicBezTo>
                  <a:cubicBezTo>
                    <a:pt x="34" y="262"/>
                    <a:pt x="34" y="262"/>
                    <a:pt x="34" y="262"/>
                  </a:cubicBezTo>
                  <a:cubicBezTo>
                    <a:pt x="34" y="261"/>
                    <a:pt x="34" y="261"/>
                    <a:pt x="34" y="261"/>
                  </a:cubicBezTo>
                  <a:cubicBezTo>
                    <a:pt x="34" y="261"/>
                    <a:pt x="34" y="261"/>
                    <a:pt x="34" y="261"/>
                  </a:cubicBezTo>
                  <a:cubicBezTo>
                    <a:pt x="35" y="260"/>
                    <a:pt x="35" y="260"/>
                    <a:pt x="35" y="260"/>
                  </a:cubicBezTo>
                  <a:cubicBezTo>
                    <a:pt x="35" y="259"/>
                    <a:pt x="35" y="259"/>
                    <a:pt x="35" y="259"/>
                  </a:cubicBezTo>
                  <a:cubicBezTo>
                    <a:pt x="35" y="258"/>
                    <a:pt x="35" y="258"/>
                    <a:pt x="35" y="258"/>
                  </a:cubicBezTo>
                  <a:cubicBezTo>
                    <a:pt x="35" y="258"/>
                    <a:pt x="35" y="258"/>
                    <a:pt x="35" y="258"/>
                  </a:cubicBezTo>
                  <a:cubicBezTo>
                    <a:pt x="35" y="258"/>
                    <a:pt x="35" y="258"/>
                    <a:pt x="35" y="258"/>
                  </a:cubicBezTo>
                  <a:cubicBezTo>
                    <a:pt x="35" y="259"/>
                    <a:pt x="35" y="259"/>
                    <a:pt x="35" y="259"/>
                  </a:cubicBezTo>
                  <a:cubicBezTo>
                    <a:pt x="34" y="260"/>
                    <a:pt x="34" y="260"/>
                    <a:pt x="34" y="260"/>
                  </a:cubicBezTo>
                  <a:cubicBezTo>
                    <a:pt x="33" y="261"/>
                    <a:pt x="33" y="261"/>
                    <a:pt x="33" y="261"/>
                  </a:cubicBezTo>
                  <a:cubicBezTo>
                    <a:pt x="33" y="261"/>
                    <a:pt x="33" y="261"/>
                    <a:pt x="33" y="261"/>
                  </a:cubicBezTo>
                  <a:cubicBezTo>
                    <a:pt x="32" y="261"/>
                    <a:pt x="32" y="261"/>
                    <a:pt x="32" y="261"/>
                  </a:cubicBezTo>
                  <a:cubicBezTo>
                    <a:pt x="32" y="261"/>
                    <a:pt x="32" y="261"/>
                    <a:pt x="32" y="261"/>
                  </a:cubicBezTo>
                  <a:cubicBezTo>
                    <a:pt x="32" y="260"/>
                    <a:pt x="32" y="260"/>
                    <a:pt x="32" y="260"/>
                  </a:cubicBezTo>
                  <a:cubicBezTo>
                    <a:pt x="32" y="260"/>
                    <a:pt x="32" y="260"/>
                    <a:pt x="32" y="260"/>
                  </a:cubicBezTo>
                  <a:cubicBezTo>
                    <a:pt x="32" y="260"/>
                    <a:pt x="32" y="260"/>
                    <a:pt x="32" y="260"/>
                  </a:cubicBezTo>
                  <a:cubicBezTo>
                    <a:pt x="31" y="260"/>
                    <a:pt x="31" y="260"/>
                    <a:pt x="31" y="260"/>
                  </a:cubicBezTo>
                  <a:cubicBezTo>
                    <a:pt x="31" y="261"/>
                    <a:pt x="31" y="261"/>
                    <a:pt x="31" y="261"/>
                  </a:cubicBezTo>
                  <a:cubicBezTo>
                    <a:pt x="31" y="261"/>
                    <a:pt x="31" y="261"/>
                    <a:pt x="31" y="261"/>
                  </a:cubicBezTo>
                  <a:cubicBezTo>
                    <a:pt x="31" y="260"/>
                    <a:pt x="31" y="260"/>
                    <a:pt x="31" y="260"/>
                  </a:cubicBezTo>
                  <a:cubicBezTo>
                    <a:pt x="30" y="260"/>
                    <a:pt x="30" y="260"/>
                    <a:pt x="30" y="260"/>
                  </a:cubicBezTo>
                  <a:cubicBezTo>
                    <a:pt x="30" y="261"/>
                    <a:pt x="30" y="261"/>
                    <a:pt x="30" y="261"/>
                  </a:cubicBezTo>
                  <a:cubicBezTo>
                    <a:pt x="29" y="260"/>
                    <a:pt x="29" y="260"/>
                    <a:pt x="29" y="260"/>
                  </a:cubicBezTo>
                  <a:cubicBezTo>
                    <a:pt x="29" y="260"/>
                    <a:pt x="29" y="260"/>
                    <a:pt x="29" y="260"/>
                  </a:cubicBezTo>
                  <a:cubicBezTo>
                    <a:pt x="30" y="259"/>
                    <a:pt x="30" y="259"/>
                    <a:pt x="30" y="259"/>
                  </a:cubicBezTo>
                  <a:cubicBezTo>
                    <a:pt x="30" y="259"/>
                    <a:pt x="30" y="259"/>
                    <a:pt x="30" y="259"/>
                  </a:cubicBezTo>
                  <a:cubicBezTo>
                    <a:pt x="31" y="259"/>
                    <a:pt x="31" y="259"/>
                    <a:pt x="31" y="259"/>
                  </a:cubicBezTo>
                  <a:cubicBezTo>
                    <a:pt x="33" y="258"/>
                    <a:pt x="33" y="258"/>
                    <a:pt x="33" y="258"/>
                  </a:cubicBezTo>
                  <a:cubicBezTo>
                    <a:pt x="33" y="258"/>
                    <a:pt x="33" y="258"/>
                    <a:pt x="33" y="258"/>
                  </a:cubicBezTo>
                  <a:cubicBezTo>
                    <a:pt x="33" y="257"/>
                    <a:pt x="33" y="257"/>
                    <a:pt x="33" y="257"/>
                  </a:cubicBezTo>
                  <a:cubicBezTo>
                    <a:pt x="33" y="257"/>
                    <a:pt x="33" y="257"/>
                    <a:pt x="33" y="257"/>
                  </a:cubicBezTo>
                  <a:cubicBezTo>
                    <a:pt x="32" y="258"/>
                    <a:pt x="32" y="258"/>
                    <a:pt x="32" y="258"/>
                  </a:cubicBezTo>
                  <a:cubicBezTo>
                    <a:pt x="31" y="259"/>
                    <a:pt x="31" y="259"/>
                    <a:pt x="31" y="259"/>
                  </a:cubicBezTo>
                  <a:cubicBezTo>
                    <a:pt x="31" y="259"/>
                    <a:pt x="31" y="259"/>
                    <a:pt x="31" y="259"/>
                  </a:cubicBezTo>
                  <a:cubicBezTo>
                    <a:pt x="30" y="259"/>
                    <a:pt x="30" y="259"/>
                    <a:pt x="30" y="259"/>
                  </a:cubicBezTo>
                  <a:cubicBezTo>
                    <a:pt x="30" y="258"/>
                    <a:pt x="30" y="258"/>
                    <a:pt x="30" y="258"/>
                  </a:cubicBezTo>
                  <a:cubicBezTo>
                    <a:pt x="29" y="258"/>
                    <a:pt x="29" y="258"/>
                    <a:pt x="29" y="258"/>
                  </a:cubicBezTo>
                  <a:cubicBezTo>
                    <a:pt x="29" y="258"/>
                    <a:pt x="29" y="258"/>
                    <a:pt x="29" y="258"/>
                  </a:cubicBezTo>
                  <a:cubicBezTo>
                    <a:pt x="29" y="257"/>
                    <a:pt x="29" y="257"/>
                    <a:pt x="29" y="257"/>
                  </a:cubicBezTo>
                  <a:cubicBezTo>
                    <a:pt x="29" y="257"/>
                    <a:pt x="29" y="257"/>
                    <a:pt x="29" y="257"/>
                  </a:cubicBezTo>
                  <a:cubicBezTo>
                    <a:pt x="28" y="257"/>
                    <a:pt x="28" y="257"/>
                    <a:pt x="28" y="257"/>
                  </a:cubicBezTo>
                  <a:cubicBezTo>
                    <a:pt x="27" y="257"/>
                    <a:pt x="27" y="257"/>
                    <a:pt x="27" y="257"/>
                  </a:cubicBezTo>
                  <a:cubicBezTo>
                    <a:pt x="27" y="257"/>
                    <a:pt x="27" y="257"/>
                    <a:pt x="27" y="257"/>
                  </a:cubicBezTo>
                  <a:cubicBezTo>
                    <a:pt x="26" y="258"/>
                    <a:pt x="26" y="258"/>
                    <a:pt x="26" y="258"/>
                  </a:cubicBezTo>
                  <a:cubicBezTo>
                    <a:pt x="25" y="257"/>
                    <a:pt x="25" y="257"/>
                    <a:pt x="25" y="257"/>
                  </a:cubicBezTo>
                  <a:cubicBezTo>
                    <a:pt x="25" y="256"/>
                    <a:pt x="25" y="256"/>
                    <a:pt x="25" y="256"/>
                  </a:cubicBezTo>
                  <a:cubicBezTo>
                    <a:pt x="25" y="256"/>
                    <a:pt x="25" y="256"/>
                    <a:pt x="25" y="256"/>
                  </a:cubicBezTo>
                  <a:cubicBezTo>
                    <a:pt x="26" y="256"/>
                    <a:pt x="26" y="256"/>
                    <a:pt x="26" y="256"/>
                  </a:cubicBezTo>
                  <a:cubicBezTo>
                    <a:pt x="27" y="257"/>
                    <a:pt x="27" y="257"/>
                    <a:pt x="27" y="257"/>
                  </a:cubicBezTo>
                  <a:cubicBezTo>
                    <a:pt x="28" y="256"/>
                    <a:pt x="28" y="256"/>
                    <a:pt x="28" y="256"/>
                  </a:cubicBezTo>
                  <a:cubicBezTo>
                    <a:pt x="28" y="256"/>
                    <a:pt x="28" y="256"/>
                    <a:pt x="28" y="256"/>
                  </a:cubicBezTo>
                  <a:cubicBezTo>
                    <a:pt x="28" y="256"/>
                    <a:pt x="28" y="256"/>
                    <a:pt x="28" y="256"/>
                  </a:cubicBezTo>
                  <a:cubicBezTo>
                    <a:pt x="26" y="256"/>
                    <a:pt x="26" y="256"/>
                    <a:pt x="26" y="256"/>
                  </a:cubicBezTo>
                  <a:cubicBezTo>
                    <a:pt x="26" y="256"/>
                    <a:pt x="26" y="256"/>
                    <a:pt x="26" y="256"/>
                  </a:cubicBezTo>
                  <a:cubicBezTo>
                    <a:pt x="26" y="256"/>
                    <a:pt x="26" y="256"/>
                    <a:pt x="26" y="256"/>
                  </a:cubicBezTo>
                  <a:cubicBezTo>
                    <a:pt x="27" y="256"/>
                    <a:pt x="27" y="256"/>
                    <a:pt x="27" y="256"/>
                  </a:cubicBezTo>
                  <a:cubicBezTo>
                    <a:pt x="28" y="256"/>
                    <a:pt x="28" y="256"/>
                    <a:pt x="28" y="256"/>
                  </a:cubicBezTo>
                  <a:cubicBezTo>
                    <a:pt x="28" y="255"/>
                    <a:pt x="28" y="255"/>
                    <a:pt x="28" y="255"/>
                  </a:cubicBezTo>
                  <a:cubicBezTo>
                    <a:pt x="27" y="255"/>
                    <a:pt x="27" y="255"/>
                    <a:pt x="27" y="255"/>
                  </a:cubicBezTo>
                  <a:cubicBezTo>
                    <a:pt x="26" y="255"/>
                    <a:pt x="26" y="255"/>
                    <a:pt x="26" y="255"/>
                  </a:cubicBezTo>
                  <a:cubicBezTo>
                    <a:pt x="25" y="255"/>
                    <a:pt x="25" y="255"/>
                    <a:pt x="25" y="255"/>
                  </a:cubicBezTo>
                  <a:cubicBezTo>
                    <a:pt x="25" y="255"/>
                    <a:pt x="25" y="255"/>
                    <a:pt x="25" y="255"/>
                  </a:cubicBezTo>
                  <a:cubicBezTo>
                    <a:pt x="24" y="255"/>
                    <a:pt x="24" y="255"/>
                    <a:pt x="24" y="255"/>
                  </a:cubicBezTo>
                  <a:cubicBezTo>
                    <a:pt x="24" y="254"/>
                    <a:pt x="24" y="254"/>
                    <a:pt x="24" y="254"/>
                  </a:cubicBezTo>
                  <a:cubicBezTo>
                    <a:pt x="25" y="254"/>
                    <a:pt x="25" y="254"/>
                    <a:pt x="25" y="254"/>
                  </a:cubicBezTo>
                  <a:cubicBezTo>
                    <a:pt x="26" y="254"/>
                    <a:pt x="26" y="254"/>
                    <a:pt x="26" y="254"/>
                  </a:cubicBezTo>
                  <a:cubicBezTo>
                    <a:pt x="27" y="254"/>
                    <a:pt x="27" y="254"/>
                    <a:pt x="27" y="254"/>
                  </a:cubicBezTo>
                  <a:cubicBezTo>
                    <a:pt x="27" y="254"/>
                    <a:pt x="27" y="254"/>
                    <a:pt x="27" y="254"/>
                  </a:cubicBezTo>
                  <a:cubicBezTo>
                    <a:pt x="26" y="254"/>
                    <a:pt x="26" y="254"/>
                    <a:pt x="26" y="254"/>
                  </a:cubicBezTo>
                  <a:cubicBezTo>
                    <a:pt x="26" y="254"/>
                    <a:pt x="26" y="254"/>
                    <a:pt x="26" y="254"/>
                  </a:cubicBezTo>
                  <a:cubicBezTo>
                    <a:pt x="25" y="254"/>
                    <a:pt x="25" y="254"/>
                    <a:pt x="25" y="254"/>
                  </a:cubicBezTo>
                  <a:cubicBezTo>
                    <a:pt x="25" y="253"/>
                    <a:pt x="25" y="253"/>
                    <a:pt x="25" y="253"/>
                  </a:cubicBezTo>
                  <a:cubicBezTo>
                    <a:pt x="26" y="253"/>
                    <a:pt x="26" y="253"/>
                    <a:pt x="26" y="253"/>
                  </a:cubicBezTo>
                  <a:cubicBezTo>
                    <a:pt x="26" y="253"/>
                    <a:pt x="26" y="253"/>
                    <a:pt x="26" y="253"/>
                  </a:cubicBezTo>
                  <a:cubicBezTo>
                    <a:pt x="27" y="253"/>
                    <a:pt x="27" y="253"/>
                    <a:pt x="27" y="253"/>
                  </a:cubicBezTo>
                  <a:cubicBezTo>
                    <a:pt x="27" y="253"/>
                    <a:pt x="27" y="253"/>
                    <a:pt x="27" y="253"/>
                  </a:cubicBezTo>
                  <a:cubicBezTo>
                    <a:pt x="27" y="252"/>
                    <a:pt x="27" y="252"/>
                    <a:pt x="27" y="252"/>
                  </a:cubicBezTo>
                  <a:cubicBezTo>
                    <a:pt x="27" y="252"/>
                    <a:pt x="27" y="252"/>
                    <a:pt x="27" y="252"/>
                  </a:cubicBezTo>
                  <a:cubicBezTo>
                    <a:pt x="28" y="252"/>
                    <a:pt x="28" y="252"/>
                    <a:pt x="28" y="252"/>
                  </a:cubicBezTo>
                  <a:cubicBezTo>
                    <a:pt x="29" y="252"/>
                    <a:pt x="29" y="252"/>
                    <a:pt x="29" y="252"/>
                  </a:cubicBezTo>
                  <a:cubicBezTo>
                    <a:pt x="30" y="252"/>
                    <a:pt x="30" y="252"/>
                    <a:pt x="30" y="252"/>
                  </a:cubicBezTo>
                  <a:cubicBezTo>
                    <a:pt x="28" y="252"/>
                    <a:pt x="28" y="252"/>
                    <a:pt x="28" y="252"/>
                  </a:cubicBezTo>
                  <a:cubicBezTo>
                    <a:pt x="28" y="251"/>
                    <a:pt x="28" y="251"/>
                    <a:pt x="28" y="251"/>
                  </a:cubicBezTo>
                  <a:cubicBezTo>
                    <a:pt x="27" y="251"/>
                    <a:pt x="27" y="251"/>
                    <a:pt x="27" y="251"/>
                  </a:cubicBezTo>
                  <a:cubicBezTo>
                    <a:pt x="27" y="252"/>
                    <a:pt x="27" y="252"/>
                    <a:pt x="27" y="252"/>
                  </a:cubicBezTo>
                  <a:cubicBezTo>
                    <a:pt x="26" y="252"/>
                    <a:pt x="26" y="252"/>
                    <a:pt x="26" y="252"/>
                  </a:cubicBezTo>
                  <a:cubicBezTo>
                    <a:pt x="25" y="253"/>
                    <a:pt x="25" y="253"/>
                    <a:pt x="25" y="253"/>
                  </a:cubicBezTo>
                  <a:cubicBezTo>
                    <a:pt x="25" y="252"/>
                    <a:pt x="25" y="252"/>
                    <a:pt x="25" y="252"/>
                  </a:cubicBezTo>
                  <a:cubicBezTo>
                    <a:pt x="25" y="252"/>
                    <a:pt x="25" y="252"/>
                    <a:pt x="25" y="252"/>
                  </a:cubicBezTo>
                  <a:cubicBezTo>
                    <a:pt x="25" y="251"/>
                    <a:pt x="25" y="251"/>
                    <a:pt x="25" y="251"/>
                  </a:cubicBezTo>
                  <a:cubicBezTo>
                    <a:pt x="25" y="250"/>
                    <a:pt x="25" y="250"/>
                    <a:pt x="25" y="250"/>
                  </a:cubicBezTo>
                  <a:cubicBezTo>
                    <a:pt x="27" y="250"/>
                    <a:pt x="27" y="250"/>
                    <a:pt x="27" y="250"/>
                  </a:cubicBezTo>
                  <a:cubicBezTo>
                    <a:pt x="27" y="249"/>
                    <a:pt x="27" y="249"/>
                    <a:pt x="27" y="249"/>
                  </a:cubicBezTo>
                  <a:cubicBezTo>
                    <a:pt x="29" y="248"/>
                    <a:pt x="29" y="248"/>
                    <a:pt x="29" y="248"/>
                  </a:cubicBezTo>
                  <a:cubicBezTo>
                    <a:pt x="30" y="248"/>
                    <a:pt x="30" y="248"/>
                    <a:pt x="30" y="248"/>
                  </a:cubicBezTo>
                  <a:cubicBezTo>
                    <a:pt x="30" y="248"/>
                    <a:pt x="30" y="248"/>
                    <a:pt x="30" y="248"/>
                  </a:cubicBezTo>
                  <a:cubicBezTo>
                    <a:pt x="30" y="249"/>
                    <a:pt x="30" y="249"/>
                    <a:pt x="30" y="249"/>
                  </a:cubicBezTo>
                  <a:cubicBezTo>
                    <a:pt x="31" y="250"/>
                    <a:pt x="31" y="250"/>
                    <a:pt x="31" y="250"/>
                  </a:cubicBezTo>
                  <a:cubicBezTo>
                    <a:pt x="31" y="250"/>
                    <a:pt x="31" y="250"/>
                    <a:pt x="31" y="250"/>
                  </a:cubicBezTo>
                  <a:cubicBezTo>
                    <a:pt x="31" y="249"/>
                    <a:pt x="31" y="249"/>
                    <a:pt x="31" y="249"/>
                  </a:cubicBezTo>
                  <a:cubicBezTo>
                    <a:pt x="31" y="248"/>
                    <a:pt x="31" y="248"/>
                    <a:pt x="31" y="248"/>
                  </a:cubicBezTo>
                  <a:cubicBezTo>
                    <a:pt x="31" y="247"/>
                    <a:pt x="31" y="247"/>
                    <a:pt x="31" y="247"/>
                  </a:cubicBezTo>
                  <a:cubicBezTo>
                    <a:pt x="32" y="247"/>
                    <a:pt x="32" y="247"/>
                    <a:pt x="32" y="247"/>
                  </a:cubicBezTo>
                  <a:cubicBezTo>
                    <a:pt x="32" y="247"/>
                    <a:pt x="32" y="247"/>
                    <a:pt x="32" y="247"/>
                  </a:cubicBezTo>
                  <a:cubicBezTo>
                    <a:pt x="31" y="247"/>
                    <a:pt x="31" y="247"/>
                    <a:pt x="31" y="247"/>
                  </a:cubicBezTo>
                  <a:cubicBezTo>
                    <a:pt x="30" y="247"/>
                    <a:pt x="30" y="247"/>
                    <a:pt x="30" y="247"/>
                  </a:cubicBezTo>
                  <a:cubicBezTo>
                    <a:pt x="30" y="247"/>
                    <a:pt x="30" y="247"/>
                    <a:pt x="30" y="247"/>
                  </a:cubicBezTo>
                  <a:cubicBezTo>
                    <a:pt x="30" y="246"/>
                    <a:pt x="30" y="246"/>
                    <a:pt x="30" y="246"/>
                  </a:cubicBezTo>
                  <a:cubicBezTo>
                    <a:pt x="31" y="246"/>
                    <a:pt x="31" y="246"/>
                    <a:pt x="31" y="246"/>
                  </a:cubicBezTo>
                  <a:cubicBezTo>
                    <a:pt x="32" y="245"/>
                    <a:pt x="32" y="245"/>
                    <a:pt x="32" y="245"/>
                  </a:cubicBezTo>
                  <a:cubicBezTo>
                    <a:pt x="32" y="244"/>
                    <a:pt x="32" y="244"/>
                    <a:pt x="32" y="244"/>
                  </a:cubicBezTo>
                  <a:cubicBezTo>
                    <a:pt x="32" y="244"/>
                    <a:pt x="32" y="244"/>
                    <a:pt x="32" y="244"/>
                  </a:cubicBezTo>
                  <a:cubicBezTo>
                    <a:pt x="32" y="244"/>
                    <a:pt x="32" y="244"/>
                    <a:pt x="32" y="244"/>
                  </a:cubicBezTo>
                  <a:cubicBezTo>
                    <a:pt x="32" y="245"/>
                    <a:pt x="32" y="245"/>
                    <a:pt x="32" y="245"/>
                  </a:cubicBezTo>
                  <a:cubicBezTo>
                    <a:pt x="31" y="245"/>
                    <a:pt x="31" y="245"/>
                    <a:pt x="31" y="245"/>
                  </a:cubicBezTo>
                  <a:cubicBezTo>
                    <a:pt x="30" y="245"/>
                    <a:pt x="30" y="245"/>
                    <a:pt x="30" y="245"/>
                  </a:cubicBezTo>
                  <a:cubicBezTo>
                    <a:pt x="29" y="246"/>
                    <a:pt x="29" y="246"/>
                    <a:pt x="29" y="246"/>
                  </a:cubicBezTo>
                  <a:cubicBezTo>
                    <a:pt x="28" y="247"/>
                    <a:pt x="28" y="247"/>
                    <a:pt x="28" y="247"/>
                  </a:cubicBezTo>
                  <a:cubicBezTo>
                    <a:pt x="27" y="248"/>
                    <a:pt x="27" y="248"/>
                    <a:pt x="27" y="248"/>
                  </a:cubicBezTo>
                  <a:cubicBezTo>
                    <a:pt x="26" y="247"/>
                    <a:pt x="26" y="247"/>
                    <a:pt x="26" y="247"/>
                  </a:cubicBezTo>
                  <a:cubicBezTo>
                    <a:pt x="26" y="247"/>
                    <a:pt x="26" y="247"/>
                    <a:pt x="26" y="247"/>
                  </a:cubicBezTo>
                  <a:cubicBezTo>
                    <a:pt x="27" y="246"/>
                    <a:pt x="27" y="246"/>
                    <a:pt x="27" y="246"/>
                  </a:cubicBezTo>
                  <a:cubicBezTo>
                    <a:pt x="26" y="246"/>
                    <a:pt x="26" y="246"/>
                    <a:pt x="26" y="246"/>
                  </a:cubicBezTo>
                  <a:cubicBezTo>
                    <a:pt x="25" y="247"/>
                    <a:pt x="25" y="247"/>
                    <a:pt x="25" y="247"/>
                  </a:cubicBezTo>
                  <a:cubicBezTo>
                    <a:pt x="24" y="246"/>
                    <a:pt x="24" y="246"/>
                    <a:pt x="24" y="246"/>
                  </a:cubicBezTo>
                  <a:cubicBezTo>
                    <a:pt x="25" y="246"/>
                    <a:pt x="25" y="246"/>
                    <a:pt x="25" y="246"/>
                  </a:cubicBezTo>
                  <a:cubicBezTo>
                    <a:pt x="26" y="245"/>
                    <a:pt x="26" y="245"/>
                    <a:pt x="26" y="245"/>
                  </a:cubicBezTo>
                  <a:cubicBezTo>
                    <a:pt x="27" y="245"/>
                    <a:pt x="27" y="245"/>
                    <a:pt x="27" y="245"/>
                  </a:cubicBezTo>
                  <a:cubicBezTo>
                    <a:pt x="27" y="245"/>
                    <a:pt x="27" y="245"/>
                    <a:pt x="27" y="245"/>
                  </a:cubicBezTo>
                  <a:cubicBezTo>
                    <a:pt x="28" y="245"/>
                    <a:pt x="28" y="245"/>
                    <a:pt x="28" y="245"/>
                  </a:cubicBezTo>
                  <a:cubicBezTo>
                    <a:pt x="28" y="244"/>
                    <a:pt x="28" y="244"/>
                    <a:pt x="28" y="244"/>
                  </a:cubicBezTo>
                  <a:cubicBezTo>
                    <a:pt x="27" y="244"/>
                    <a:pt x="27" y="244"/>
                    <a:pt x="27" y="244"/>
                  </a:cubicBezTo>
                  <a:cubicBezTo>
                    <a:pt x="27" y="244"/>
                    <a:pt x="27" y="244"/>
                    <a:pt x="27" y="244"/>
                  </a:cubicBezTo>
                  <a:cubicBezTo>
                    <a:pt x="28" y="243"/>
                    <a:pt x="28" y="243"/>
                    <a:pt x="28" y="243"/>
                  </a:cubicBezTo>
                  <a:cubicBezTo>
                    <a:pt x="27" y="243"/>
                    <a:pt x="27" y="243"/>
                    <a:pt x="27" y="243"/>
                  </a:cubicBezTo>
                  <a:cubicBezTo>
                    <a:pt x="27" y="243"/>
                    <a:pt x="27" y="243"/>
                    <a:pt x="27" y="243"/>
                  </a:cubicBezTo>
                  <a:cubicBezTo>
                    <a:pt x="26" y="243"/>
                    <a:pt x="26" y="243"/>
                    <a:pt x="26" y="243"/>
                  </a:cubicBezTo>
                  <a:cubicBezTo>
                    <a:pt x="26" y="243"/>
                    <a:pt x="26" y="243"/>
                    <a:pt x="26" y="243"/>
                  </a:cubicBezTo>
                  <a:cubicBezTo>
                    <a:pt x="26" y="241"/>
                    <a:pt x="26" y="241"/>
                    <a:pt x="26" y="241"/>
                  </a:cubicBezTo>
                  <a:cubicBezTo>
                    <a:pt x="25" y="240"/>
                    <a:pt x="25" y="240"/>
                    <a:pt x="25" y="240"/>
                  </a:cubicBezTo>
                  <a:cubicBezTo>
                    <a:pt x="25" y="240"/>
                    <a:pt x="25" y="240"/>
                    <a:pt x="25" y="240"/>
                  </a:cubicBezTo>
                  <a:cubicBezTo>
                    <a:pt x="26" y="239"/>
                    <a:pt x="26" y="239"/>
                    <a:pt x="26" y="239"/>
                  </a:cubicBezTo>
                  <a:cubicBezTo>
                    <a:pt x="27" y="239"/>
                    <a:pt x="27" y="239"/>
                    <a:pt x="27" y="239"/>
                  </a:cubicBezTo>
                  <a:cubicBezTo>
                    <a:pt x="27" y="240"/>
                    <a:pt x="27" y="240"/>
                    <a:pt x="27" y="240"/>
                  </a:cubicBezTo>
                  <a:cubicBezTo>
                    <a:pt x="29" y="240"/>
                    <a:pt x="29" y="240"/>
                    <a:pt x="29" y="240"/>
                  </a:cubicBezTo>
                  <a:cubicBezTo>
                    <a:pt x="30" y="240"/>
                    <a:pt x="30" y="240"/>
                    <a:pt x="30" y="240"/>
                  </a:cubicBezTo>
                  <a:cubicBezTo>
                    <a:pt x="29" y="240"/>
                    <a:pt x="29" y="240"/>
                    <a:pt x="29" y="240"/>
                  </a:cubicBezTo>
                  <a:cubicBezTo>
                    <a:pt x="29" y="239"/>
                    <a:pt x="29" y="239"/>
                    <a:pt x="29" y="239"/>
                  </a:cubicBezTo>
                  <a:cubicBezTo>
                    <a:pt x="28" y="239"/>
                    <a:pt x="28" y="239"/>
                    <a:pt x="28" y="239"/>
                  </a:cubicBezTo>
                  <a:cubicBezTo>
                    <a:pt x="27" y="239"/>
                    <a:pt x="27" y="239"/>
                    <a:pt x="27" y="239"/>
                  </a:cubicBezTo>
                  <a:cubicBezTo>
                    <a:pt x="26" y="238"/>
                    <a:pt x="26" y="238"/>
                    <a:pt x="26" y="238"/>
                  </a:cubicBezTo>
                  <a:cubicBezTo>
                    <a:pt x="26" y="238"/>
                    <a:pt x="26" y="238"/>
                    <a:pt x="26" y="238"/>
                  </a:cubicBezTo>
                  <a:cubicBezTo>
                    <a:pt x="27" y="237"/>
                    <a:pt x="27" y="237"/>
                    <a:pt x="27" y="237"/>
                  </a:cubicBezTo>
                  <a:cubicBezTo>
                    <a:pt x="27" y="237"/>
                    <a:pt x="27" y="237"/>
                    <a:pt x="27" y="237"/>
                  </a:cubicBezTo>
                  <a:cubicBezTo>
                    <a:pt x="28" y="236"/>
                    <a:pt x="28" y="236"/>
                    <a:pt x="28" y="236"/>
                  </a:cubicBezTo>
                  <a:cubicBezTo>
                    <a:pt x="28" y="235"/>
                    <a:pt x="28" y="235"/>
                    <a:pt x="28" y="235"/>
                  </a:cubicBezTo>
                  <a:cubicBezTo>
                    <a:pt x="27" y="236"/>
                    <a:pt x="27" y="236"/>
                    <a:pt x="27" y="236"/>
                  </a:cubicBezTo>
                  <a:cubicBezTo>
                    <a:pt x="27" y="236"/>
                    <a:pt x="27" y="236"/>
                    <a:pt x="27" y="236"/>
                  </a:cubicBezTo>
                  <a:cubicBezTo>
                    <a:pt x="26" y="237"/>
                    <a:pt x="26" y="237"/>
                    <a:pt x="26" y="237"/>
                  </a:cubicBezTo>
                  <a:cubicBezTo>
                    <a:pt x="24" y="237"/>
                    <a:pt x="24" y="237"/>
                    <a:pt x="24" y="237"/>
                  </a:cubicBezTo>
                  <a:cubicBezTo>
                    <a:pt x="24" y="238"/>
                    <a:pt x="24" y="238"/>
                    <a:pt x="24" y="238"/>
                  </a:cubicBezTo>
                  <a:cubicBezTo>
                    <a:pt x="24" y="238"/>
                    <a:pt x="24" y="238"/>
                    <a:pt x="24" y="238"/>
                  </a:cubicBezTo>
                  <a:cubicBezTo>
                    <a:pt x="23" y="238"/>
                    <a:pt x="23" y="238"/>
                    <a:pt x="23" y="238"/>
                  </a:cubicBezTo>
                  <a:cubicBezTo>
                    <a:pt x="22" y="237"/>
                    <a:pt x="22" y="237"/>
                    <a:pt x="22" y="237"/>
                  </a:cubicBezTo>
                  <a:cubicBezTo>
                    <a:pt x="22" y="236"/>
                    <a:pt x="22" y="236"/>
                    <a:pt x="22" y="236"/>
                  </a:cubicBezTo>
                  <a:cubicBezTo>
                    <a:pt x="22" y="234"/>
                    <a:pt x="22" y="234"/>
                    <a:pt x="22" y="234"/>
                  </a:cubicBezTo>
                  <a:cubicBezTo>
                    <a:pt x="23" y="233"/>
                    <a:pt x="23" y="233"/>
                    <a:pt x="23" y="233"/>
                  </a:cubicBezTo>
                  <a:cubicBezTo>
                    <a:pt x="22" y="232"/>
                    <a:pt x="22" y="232"/>
                    <a:pt x="22" y="232"/>
                  </a:cubicBezTo>
                  <a:cubicBezTo>
                    <a:pt x="22" y="232"/>
                    <a:pt x="22" y="232"/>
                    <a:pt x="22" y="232"/>
                  </a:cubicBezTo>
                  <a:cubicBezTo>
                    <a:pt x="22" y="231"/>
                    <a:pt x="22" y="231"/>
                    <a:pt x="22" y="231"/>
                  </a:cubicBezTo>
                  <a:cubicBezTo>
                    <a:pt x="22" y="231"/>
                    <a:pt x="22" y="231"/>
                    <a:pt x="22" y="231"/>
                  </a:cubicBezTo>
                  <a:cubicBezTo>
                    <a:pt x="23" y="231"/>
                    <a:pt x="23" y="231"/>
                    <a:pt x="23" y="231"/>
                  </a:cubicBezTo>
                  <a:cubicBezTo>
                    <a:pt x="23" y="231"/>
                    <a:pt x="23" y="231"/>
                    <a:pt x="23" y="231"/>
                  </a:cubicBezTo>
                  <a:cubicBezTo>
                    <a:pt x="23" y="230"/>
                    <a:pt x="23" y="230"/>
                    <a:pt x="23" y="230"/>
                  </a:cubicBezTo>
                  <a:cubicBezTo>
                    <a:pt x="24" y="230"/>
                    <a:pt x="24" y="230"/>
                    <a:pt x="24" y="230"/>
                  </a:cubicBezTo>
                  <a:cubicBezTo>
                    <a:pt x="24" y="229"/>
                    <a:pt x="24" y="229"/>
                    <a:pt x="24" y="229"/>
                  </a:cubicBezTo>
                  <a:cubicBezTo>
                    <a:pt x="25" y="228"/>
                    <a:pt x="25" y="228"/>
                    <a:pt x="25" y="228"/>
                  </a:cubicBezTo>
                  <a:cubicBezTo>
                    <a:pt x="26" y="229"/>
                    <a:pt x="26" y="229"/>
                    <a:pt x="26" y="229"/>
                  </a:cubicBezTo>
                  <a:cubicBezTo>
                    <a:pt x="26" y="228"/>
                    <a:pt x="26" y="228"/>
                    <a:pt x="26" y="228"/>
                  </a:cubicBezTo>
                  <a:cubicBezTo>
                    <a:pt x="26" y="228"/>
                    <a:pt x="26" y="228"/>
                    <a:pt x="26" y="228"/>
                  </a:cubicBezTo>
                  <a:cubicBezTo>
                    <a:pt x="26" y="228"/>
                    <a:pt x="26" y="228"/>
                    <a:pt x="26" y="228"/>
                  </a:cubicBezTo>
                  <a:cubicBezTo>
                    <a:pt x="27" y="227"/>
                    <a:pt x="27" y="227"/>
                    <a:pt x="27" y="227"/>
                  </a:cubicBezTo>
                  <a:cubicBezTo>
                    <a:pt x="27" y="226"/>
                    <a:pt x="27" y="226"/>
                    <a:pt x="27" y="226"/>
                  </a:cubicBezTo>
                  <a:cubicBezTo>
                    <a:pt x="29" y="225"/>
                    <a:pt x="29" y="225"/>
                    <a:pt x="29" y="225"/>
                  </a:cubicBezTo>
                  <a:cubicBezTo>
                    <a:pt x="29" y="225"/>
                    <a:pt x="29" y="225"/>
                    <a:pt x="29" y="225"/>
                  </a:cubicBezTo>
                  <a:cubicBezTo>
                    <a:pt x="28" y="225"/>
                    <a:pt x="28" y="225"/>
                    <a:pt x="28" y="225"/>
                  </a:cubicBezTo>
                  <a:cubicBezTo>
                    <a:pt x="28" y="224"/>
                    <a:pt x="28" y="224"/>
                    <a:pt x="28" y="224"/>
                  </a:cubicBezTo>
                  <a:cubicBezTo>
                    <a:pt x="27" y="225"/>
                    <a:pt x="27" y="225"/>
                    <a:pt x="27" y="225"/>
                  </a:cubicBezTo>
                  <a:cubicBezTo>
                    <a:pt x="27" y="226"/>
                    <a:pt x="27" y="226"/>
                    <a:pt x="27" y="226"/>
                  </a:cubicBezTo>
                  <a:cubicBezTo>
                    <a:pt x="25" y="228"/>
                    <a:pt x="25" y="228"/>
                    <a:pt x="25" y="228"/>
                  </a:cubicBezTo>
                  <a:cubicBezTo>
                    <a:pt x="25" y="228"/>
                    <a:pt x="25" y="228"/>
                    <a:pt x="25" y="228"/>
                  </a:cubicBezTo>
                  <a:cubicBezTo>
                    <a:pt x="25" y="227"/>
                    <a:pt x="25" y="227"/>
                    <a:pt x="25" y="227"/>
                  </a:cubicBezTo>
                  <a:cubicBezTo>
                    <a:pt x="26" y="226"/>
                    <a:pt x="26" y="226"/>
                    <a:pt x="26" y="226"/>
                  </a:cubicBezTo>
                  <a:cubicBezTo>
                    <a:pt x="26" y="225"/>
                    <a:pt x="26" y="225"/>
                    <a:pt x="26" y="225"/>
                  </a:cubicBezTo>
                  <a:cubicBezTo>
                    <a:pt x="27" y="223"/>
                    <a:pt x="27" y="223"/>
                    <a:pt x="27" y="223"/>
                  </a:cubicBezTo>
                  <a:cubicBezTo>
                    <a:pt x="28" y="222"/>
                    <a:pt x="28" y="222"/>
                    <a:pt x="28" y="222"/>
                  </a:cubicBezTo>
                  <a:cubicBezTo>
                    <a:pt x="28" y="222"/>
                    <a:pt x="28" y="222"/>
                    <a:pt x="28" y="222"/>
                  </a:cubicBezTo>
                  <a:cubicBezTo>
                    <a:pt x="28" y="221"/>
                    <a:pt x="28" y="221"/>
                    <a:pt x="28" y="221"/>
                  </a:cubicBezTo>
                  <a:cubicBezTo>
                    <a:pt x="28" y="221"/>
                    <a:pt x="28" y="221"/>
                    <a:pt x="28" y="221"/>
                  </a:cubicBezTo>
                  <a:cubicBezTo>
                    <a:pt x="28" y="221"/>
                    <a:pt x="28" y="221"/>
                    <a:pt x="28" y="221"/>
                  </a:cubicBezTo>
                  <a:cubicBezTo>
                    <a:pt x="28" y="220"/>
                    <a:pt x="28" y="220"/>
                    <a:pt x="28" y="220"/>
                  </a:cubicBezTo>
                  <a:cubicBezTo>
                    <a:pt x="28" y="220"/>
                    <a:pt x="28" y="220"/>
                    <a:pt x="28" y="220"/>
                  </a:cubicBezTo>
                  <a:cubicBezTo>
                    <a:pt x="28" y="220"/>
                    <a:pt x="28" y="220"/>
                    <a:pt x="28" y="220"/>
                  </a:cubicBezTo>
                  <a:cubicBezTo>
                    <a:pt x="27" y="219"/>
                    <a:pt x="27" y="219"/>
                    <a:pt x="27" y="219"/>
                  </a:cubicBezTo>
                  <a:cubicBezTo>
                    <a:pt x="27" y="219"/>
                    <a:pt x="27" y="219"/>
                    <a:pt x="27" y="219"/>
                  </a:cubicBezTo>
                  <a:cubicBezTo>
                    <a:pt x="27" y="218"/>
                    <a:pt x="27" y="218"/>
                    <a:pt x="27" y="218"/>
                  </a:cubicBezTo>
                  <a:cubicBezTo>
                    <a:pt x="26" y="217"/>
                    <a:pt x="26" y="217"/>
                    <a:pt x="26" y="217"/>
                  </a:cubicBezTo>
                  <a:cubicBezTo>
                    <a:pt x="25" y="217"/>
                    <a:pt x="25" y="217"/>
                    <a:pt x="25" y="217"/>
                  </a:cubicBezTo>
                  <a:cubicBezTo>
                    <a:pt x="25" y="216"/>
                    <a:pt x="25" y="216"/>
                    <a:pt x="25" y="216"/>
                  </a:cubicBezTo>
                  <a:cubicBezTo>
                    <a:pt x="24" y="215"/>
                    <a:pt x="24" y="215"/>
                    <a:pt x="24" y="215"/>
                  </a:cubicBezTo>
                  <a:cubicBezTo>
                    <a:pt x="24" y="215"/>
                    <a:pt x="24" y="215"/>
                    <a:pt x="24" y="215"/>
                  </a:cubicBezTo>
                  <a:cubicBezTo>
                    <a:pt x="23" y="215"/>
                    <a:pt x="23" y="215"/>
                    <a:pt x="23" y="215"/>
                  </a:cubicBezTo>
                  <a:cubicBezTo>
                    <a:pt x="23" y="215"/>
                    <a:pt x="23" y="215"/>
                    <a:pt x="23" y="215"/>
                  </a:cubicBezTo>
                  <a:cubicBezTo>
                    <a:pt x="23" y="214"/>
                    <a:pt x="23" y="214"/>
                    <a:pt x="23" y="214"/>
                  </a:cubicBezTo>
                  <a:cubicBezTo>
                    <a:pt x="23" y="214"/>
                    <a:pt x="23" y="214"/>
                    <a:pt x="23" y="214"/>
                  </a:cubicBezTo>
                  <a:cubicBezTo>
                    <a:pt x="23" y="213"/>
                    <a:pt x="23" y="213"/>
                    <a:pt x="23" y="213"/>
                  </a:cubicBezTo>
                  <a:cubicBezTo>
                    <a:pt x="23" y="213"/>
                    <a:pt x="23" y="213"/>
                    <a:pt x="23" y="213"/>
                  </a:cubicBezTo>
                  <a:cubicBezTo>
                    <a:pt x="23" y="213"/>
                    <a:pt x="23" y="213"/>
                    <a:pt x="23" y="213"/>
                  </a:cubicBezTo>
                  <a:cubicBezTo>
                    <a:pt x="23" y="212"/>
                    <a:pt x="23" y="212"/>
                    <a:pt x="23" y="212"/>
                  </a:cubicBezTo>
                  <a:cubicBezTo>
                    <a:pt x="23" y="212"/>
                    <a:pt x="23" y="212"/>
                    <a:pt x="23" y="212"/>
                  </a:cubicBezTo>
                  <a:cubicBezTo>
                    <a:pt x="23" y="212"/>
                    <a:pt x="23" y="212"/>
                    <a:pt x="23" y="212"/>
                  </a:cubicBezTo>
                  <a:cubicBezTo>
                    <a:pt x="22" y="212"/>
                    <a:pt x="22" y="212"/>
                    <a:pt x="22" y="212"/>
                  </a:cubicBezTo>
                  <a:cubicBezTo>
                    <a:pt x="22" y="211"/>
                    <a:pt x="22" y="211"/>
                    <a:pt x="22" y="211"/>
                  </a:cubicBezTo>
                  <a:cubicBezTo>
                    <a:pt x="23" y="211"/>
                    <a:pt x="23" y="211"/>
                    <a:pt x="23" y="211"/>
                  </a:cubicBezTo>
                  <a:cubicBezTo>
                    <a:pt x="23" y="208"/>
                    <a:pt x="23" y="208"/>
                    <a:pt x="23" y="208"/>
                  </a:cubicBezTo>
                  <a:cubicBezTo>
                    <a:pt x="23" y="205"/>
                    <a:pt x="23" y="205"/>
                    <a:pt x="23" y="205"/>
                  </a:cubicBezTo>
                  <a:cubicBezTo>
                    <a:pt x="23" y="203"/>
                    <a:pt x="23" y="203"/>
                    <a:pt x="23" y="203"/>
                  </a:cubicBezTo>
                  <a:cubicBezTo>
                    <a:pt x="23" y="202"/>
                    <a:pt x="23" y="202"/>
                    <a:pt x="23" y="202"/>
                  </a:cubicBezTo>
                  <a:cubicBezTo>
                    <a:pt x="23" y="201"/>
                    <a:pt x="23" y="201"/>
                    <a:pt x="23" y="201"/>
                  </a:cubicBezTo>
                  <a:cubicBezTo>
                    <a:pt x="23" y="201"/>
                    <a:pt x="23" y="201"/>
                    <a:pt x="23" y="201"/>
                  </a:cubicBezTo>
                  <a:cubicBezTo>
                    <a:pt x="23" y="200"/>
                    <a:pt x="23" y="200"/>
                    <a:pt x="23" y="200"/>
                  </a:cubicBezTo>
                  <a:cubicBezTo>
                    <a:pt x="23" y="199"/>
                    <a:pt x="23" y="199"/>
                    <a:pt x="23" y="199"/>
                  </a:cubicBezTo>
                  <a:cubicBezTo>
                    <a:pt x="23" y="198"/>
                    <a:pt x="23" y="198"/>
                    <a:pt x="23" y="198"/>
                  </a:cubicBezTo>
                  <a:cubicBezTo>
                    <a:pt x="22" y="197"/>
                    <a:pt x="22" y="197"/>
                    <a:pt x="22" y="197"/>
                  </a:cubicBezTo>
                  <a:cubicBezTo>
                    <a:pt x="21" y="195"/>
                    <a:pt x="21" y="195"/>
                    <a:pt x="21" y="195"/>
                  </a:cubicBezTo>
                  <a:cubicBezTo>
                    <a:pt x="21" y="195"/>
                    <a:pt x="21" y="195"/>
                    <a:pt x="21" y="195"/>
                  </a:cubicBezTo>
                  <a:cubicBezTo>
                    <a:pt x="21" y="192"/>
                    <a:pt x="21" y="192"/>
                    <a:pt x="21" y="192"/>
                  </a:cubicBezTo>
                  <a:cubicBezTo>
                    <a:pt x="21" y="192"/>
                    <a:pt x="21" y="192"/>
                    <a:pt x="21" y="192"/>
                  </a:cubicBezTo>
                  <a:cubicBezTo>
                    <a:pt x="21" y="191"/>
                    <a:pt x="21" y="191"/>
                    <a:pt x="21" y="191"/>
                  </a:cubicBezTo>
                  <a:cubicBezTo>
                    <a:pt x="21" y="190"/>
                    <a:pt x="21" y="190"/>
                    <a:pt x="21" y="190"/>
                  </a:cubicBezTo>
                  <a:cubicBezTo>
                    <a:pt x="21" y="189"/>
                    <a:pt x="21" y="189"/>
                    <a:pt x="21" y="189"/>
                  </a:cubicBezTo>
                  <a:cubicBezTo>
                    <a:pt x="20" y="189"/>
                    <a:pt x="20" y="189"/>
                    <a:pt x="20" y="189"/>
                  </a:cubicBezTo>
                  <a:cubicBezTo>
                    <a:pt x="19" y="189"/>
                    <a:pt x="19" y="189"/>
                    <a:pt x="19" y="189"/>
                  </a:cubicBezTo>
                  <a:cubicBezTo>
                    <a:pt x="17" y="189"/>
                    <a:pt x="17" y="189"/>
                    <a:pt x="17" y="189"/>
                  </a:cubicBezTo>
                  <a:cubicBezTo>
                    <a:pt x="17" y="189"/>
                    <a:pt x="17" y="189"/>
                    <a:pt x="17" y="189"/>
                  </a:cubicBezTo>
                  <a:cubicBezTo>
                    <a:pt x="15" y="190"/>
                    <a:pt x="15" y="190"/>
                    <a:pt x="15" y="190"/>
                  </a:cubicBezTo>
                  <a:cubicBezTo>
                    <a:pt x="14" y="191"/>
                    <a:pt x="14" y="191"/>
                    <a:pt x="14" y="191"/>
                  </a:cubicBezTo>
                  <a:cubicBezTo>
                    <a:pt x="13" y="192"/>
                    <a:pt x="13" y="192"/>
                    <a:pt x="13" y="192"/>
                  </a:cubicBezTo>
                  <a:cubicBezTo>
                    <a:pt x="12" y="193"/>
                    <a:pt x="12" y="193"/>
                    <a:pt x="12" y="193"/>
                  </a:cubicBezTo>
                  <a:cubicBezTo>
                    <a:pt x="11" y="193"/>
                    <a:pt x="11" y="193"/>
                    <a:pt x="11" y="193"/>
                  </a:cubicBezTo>
                  <a:cubicBezTo>
                    <a:pt x="9" y="193"/>
                    <a:pt x="9" y="193"/>
                    <a:pt x="9" y="193"/>
                  </a:cubicBezTo>
                  <a:cubicBezTo>
                    <a:pt x="9" y="193"/>
                    <a:pt x="9" y="193"/>
                    <a:pt x="9" y="193"/>
                  </a:cubicBezTo>
                  <a:cubicBezTo>
                    <a:pt x="9" y="193"/>
                    <a:pt x="9" y="193"/>
                    <a:pt x="9" y="193"/>
                  </a:cubicBezTo>
                  <a:cubicBezTo>
                    <a:pt x="9" y="192"/>
                    <a:pt x="9" y="192"/>
                    <a:pt x="9" y="192"/>
                  </a:cubicBezTo>
                  <a:cubicBezTo>
                    <a:pt x="9" y="191"/>
                    <a:pt x="9" y="191"/>
                    <a:pt x="9" y="191"/>
                  </a:cubicBezTo>
                  <a:cubicBezTo>
                    <a:pt x="8" y="186"/>
                    <a:pt x="8" y="186"/>
                    <a:pt x="8" y="186"/>
                  </a:cubicBezTo>
                  <a:cubicBezTo>
                    <a:pt x="7" y="184"/>
                    <a:pt x="7" y="184"/>
                    <a:pt x="7" y="184"/>
                  </a:cubicBezTo>
                  <a:cubicBezTo>
                    <a:pt x="7" y="183"/>
                    <a:pt x="7" y="183"/>
                    <a:pt x="7" y="183"/>
                  </a:cubicBezTo>
                  <a:cubicBezTo>
                    <a:pt x="8" y="181"/>
                    <a:pt x="8" y="181"/>
                    <a:pt x="8" y="181"/>
                  </a:cubicBezTo>
                  <a:cubicBezTo>
                    <a:pt x="5" y="181"/>
                    <a:pt x="5" y="181"/>
                    <a:pt x="5" y="181"/>
                  </a:cubicBezTo>
                  <a:cubicBezTo>
                    <a:pt x="4" y="182"/>
                    <a:pt x="4" y="182"/>
                    <a:pt x="4" y="182"/>
                  </a:cubicBezTo>
                  <a:cubicBezTo>
                    <a:pt x="3" y="181"/>
                    <a:pt x="3" y="181"/>
                    <a:pt x="3" y="181"/>
                  </a:cubicBezTo>
                  <a:cubicBezTo>
                    <a:pt x="0" y="181"/>
                    <a:pt x="0" y="181"/>
                    <a:pt x="0" y="181"/>
                  </a:cubicBezTo>
                  <a:cubicBezTo>
                    <a:pt x="51" y="97"/>
                    <a:pt x="51" y="97"/>
                    <a:pt x="51" y="97"/>
                  </a:cubicBezTo>
                  <a:cubicBezTo>
                    <a:pt x="51" y="97"/>
                    <a:pt x="51" y="97"/>
                    <a:pt x="51" y="97"/>
                  </a:cubicBezTo>
                  <a:cubicBezTo>
                    <a:pt x="52" y="97"/>
                    <a:pt x="52" y="97"/>
                    <a:pt x="52" y="97"/>
                  </a:cubicBezTo>
                  <a:cubicBezTo>
                    <a:pt x="54" y="99"/>
                    <a:pt x="54" y="99"/>
                    <a:pt x="54" y="99"/>
                  </a:cubicBezTo>
                  <a:cubicBezTo>
                    <a:pt x="55" y="99"/>
                    <a:pt x="55" y="99"/>
                    <a:pt x="55" y="99"/>
                  </a:cubicBezTo>
                  <a:cubicBezTo>
                    <a:pt x="56" y="99"/>
                    <a:pt x="56" y="99"/>
                    <a:pt x="56" y="99"/>
                  </a:cubicBezTo>
                  <a:cubicBezTo>
                    <a:pt x="56" y="100"/>
                    <a:pt x="56" y="100"/>
                    <a:pt x="56" y="100"/>
                  </a:cubicBezTo>
                  <a:cubicBezTo>
                    <a:pt x="57" y="100"/>
                    <a:pt x="57" y="100"/>
                    <a:pt x="57" y="100"/>
                  </a:cubicBezTo>
                  <a:cubicBezTo>
                    <a:pt x="57" y="101"/>
                    <a:pt x="57" y="101"/>
                    <a:pt x="57" y="101"/>
                  </a:cubicBezTo>
                  <a:cubicBezTo>
                    <a:pt x="57" y="101"/>
                    <a:pt x="57" y="101"/>
                    <a:pt x="57" y="101"/>
                  </a:cubicBezTo>
                  <a:cubicBezTo>
                    <a:pt x="58" y="102"/>
                    <a:pt x="58" y="102"/>
                    <a:pt x="58" y="102"/>
                  </a:cubicBezTo>
                  <a:cubicBezTo>
                    <a:pt x="58" y="103"/>
                    <a:pt x="58" y="103"/>
                    <a:pt x="58" y="103"/>
                  </a:cubicBezTo>
                  <a:cubicBezTo>
                    <a:pt x="58" y="103"/>
                    <a:pt x="58" y="103"/>
                    <a:pt x="58" y="103"/>
                  </a:cubicBezTo>
                  <a:cubicBezTo>
                    <a:pt x="58" y="104"/>
                    <a:pt x="58" y="104"/>
                    <a:pt x="58" y="104"/>
                  </a:cubicBezTo>
                  <a:cubicBezTo>
                    <a:pt x="58" y="105"/>
                    <a:pt x="58" y="105"/>
                    <a:pt x="58" y="105"/>
                  </a:cubicBezTo>
                  <a:cubicBezTo>
                    <a:pt x="59" y="105"/>
                    <a:pt x="59" y="105"/>
                    <a:pt x="59" y="105"/>
                  </a:cubicBezTo>
                  <a:cubicBezTo>
                    <a:pt x="59" y="105"/>
                    <a:pt x="59" y="105"/>
                    <a:pt x="59" y="105"/>
                  </a:cubicBezTo>
                  <a:cubicBezTo>
                    <a:pt x="59" y="105"/>
                    <a:pt x="59" y="105"/>
                    <a:pt x="59" y="105"/>
                  </a:cubicBezTo>
                  <a:cubicBezTo>
                    <a:pt x="59" y="106"/>
                    <a:pt x="59" y="106"/>
                    <a:pt x="59" y="106"/>
                  </a:cubicBezTo>
                  <a:cubicBezTo>
                    <a:pt x="60" y="107"/>
                    <a:pt x="60" y="107"/>
                    <a:pt x="60" y="107"/>
                  </a:cubicBezTo>
                  <a:cubicBezTo>
                    <a:pt x="61" y="108"/>
                    <a:pt x="61" y="108"/>
                    <a:pt x="61" y="108"/>
                  </a:cubicBezTo>
                  <a:cubicBezTo>
                    <a:pt x="62" y="109"/>
                    <a:pt x="62" y="109"/>
                    <a:pt x="62" y="109"/>
                  </a:cubicBezTo>
                  <a:cubicBezTo>
                    <a:pt x="62" y="109"/>
                    <a:pt x="62" y="109"/>
                    <a:pt x="62" y="109"/>
                  </a:cubicBezTo>
                  <a:cubicBezTo>
                    <a:pt x="63" y="109"/>
                    <a:pt x="63" y="109"/>
                    <a:pt x="63" y="109"/>
                  </a:cubicBezTo>
                  <a:cubicBezTo>
                    <a:pt x="63" y="110"/>
                    <a:pt x="63" y="110"/>
                    <a:pt x="63" y="110"/>
                  </a:cubicBezTo>
                  <a:cubicBezTo>
                    <a:pt x="63" y="110"/>
                    <a:pt x="63" y="110"/>
                    <a:pt x="63" y="110"/>
                  </a:cubicBezTo>
                  <a:cubicBezTo>
                    <a:pt x="64" y="110"/>
                    <a:pt x="64" y="110"/>
                    <a:pt x="64" y="110"/>
                  </a:cubicBezTo>
                  <a:cubicBezTo>
                    <a:pt x="65" y="111"/>
                    <a:pt x="65" y="111"/>
                    <a:pt x="65" y="111"/>
                  </a:cubicBezTo>
                  <a:cubicBezTo>
                    <a:pt x="65" y="112"/>
                    <a:pt x="65" y="112"/>
                    <a:pt x="65" y="112"/>
                  </a:cubicBezTo>
                  <a:cubicBezTo>
                    <a:pt x="65" y="112"/>
                    <a:pt x="65" y="112"/>
                    <a:pt x="65" y="112"/>
                  </a:cubicBezTo>
                  <a:cubicBezTo>
                    <a:pt x="66" y="113"/>
                    <a:pt x="66" y="113"/>
                    <a:pt x="66" y="113"/>
                  </a:cubicBezTo>
                  <a:cubicBezTo>
                    <a:pt x="66" y="113"/>
                    <a:pt x="66" y="113"/>
                    <a:pt x="66" y="113"/>
                  </a:cubicBezTo>
                  <a:cubicBezTo>
                    <a:pt x="67" y="114"/>
                    <a:pt x="67" y="114"/>
                    <a:pt x="67" y="114"/>
                  </a:cubicBezTo>
                  <a:cubicBezTo>
                    <a:pt x="67" y="115"/>
                    <a:pt x="67" y="115"/>
                    <a:pt x="67" y="115"/>
                  </a:cubicBezTo>
                  <a:cubicBezTo>
                    <a:pt x="68" y="115"/>
                    <a:pt x="68" y="115"/>
                    <a:pt x="68" y="115"/>
                  </a:cubicBezTo>
                  <a:cubicBezTo>
                    <a:pt x="68" y="116"/>
                    <a:pt x="68" y="116"/>
                    <a:pt x="68" y="116"/>
                  </a:cubicBezTo>
                  <a:cubicBezTo>
                    <a:pt x="67" y="117"/>
                    <a:pt x="67" y="117"/>
                    <a:pt x="67" y="117"/>
                  </a:cubicBezTo>
                  <a:cubicBezTo>
                    <a:pt x="66" y="117"/>
                    <a:pt x="66" y="117"/>
                    <a:pt x="66" y="117"/>
                  </a:cubicBezTo>
                  <a:cubicBezTo>
                    <a:pt x="68" y="116"/>
                    <a:pt x="68" y="116"/>
                    <a:pt x="68" y="116"/>
                  </a:cubicBezTo>
                  <a:cubicBezTo>
                    <a:pt x="69" y="116"/>
                    <a:pt x="69" y="116"/>
                    <a:pt x="69" y="116"/>
                  </a:cubicBezTo>
                  <a:cubicBezTo>
                    <a:pt x="69" y="116"/>
                    <a:pt x="69" y="116"/>
                    <a:pt x="69" y="116"/>
                  </a:cubicBezTo>
                  <a:cubicBezTo>
                    <a:pt x="69" y="115"/>
                    <a:pt x="69" y="115"/>
                    <a:pt x="69" y="115"/>
                  </a:cubicBezTo>
                  <a:cubicBezTo>
                    <a:pt x="69" y="112"/>
                    <a:pt x="69" y="112"/>
                    <a:pt x="69" y="112"/>
                  </a:cubicBezTo>
                  <a:cubicBezTo>
                    <a:pt x="69" y="111"/>
                    <a:pt x="69" y="111"/>
                    <a:pt x="69" y="111"/>
                  </a:cubicBezTo>
                  <a:cubicBezTo>
                    <a:pt x="70" y="110"/>
                    <a:pt x="70" y="110"/>
                    <a:pt x="70" y="110"/>
                  </a:cubicBezTo>
                  <a:cubicBezTo>
                    <a:pt x="71" y="110"/>
                    <a:pt x="71" y="110"/>
                    <a:pt x="71" y="110"/>
                  </a:cubicBezTo>
                  <a:cubicBezTo>
                    <a:pt x="72" y="109"/>
                    <a:pt x="72" y="109"/>
                    <a:pt x="72" y="109"/>
                  </a:cubicBezTo>
                  <a:cubicBezTo>
                    <a:pt x="73" y="109"/>
                    <a:pt x="73" y="109"/>
                    <a:pt x="73" y="109"/>
                  </a:cubicBezTo>
                  <a:cubicBezTo>
                    <a:pt x="74" y="109"/>
                    <a:pt x="74" y="109"/>
                    <a:pt x="74" y="109"/>
                  </a:cubicBezTo>
                  <a:cubicBezTo>
                    <a:pt x="74" y="108"/>
                    <a:pt x="74" y="108"/>
                    <a:pt x="74" y="108"/>
                  </a:cubicBezTo>
                  <a:cubicBezTo>
                    <a:pt x="75" y="108"/>
                    <a:pt x="75" y="108"/>
                    <a:pt x="75" y="108"/>
                  </a:cubicBezTo>
                  <a:cubicBezTo>
                    <a:pt x="76" y="108"/>
                    <a:pt x="76" y="108"/>
                    <a:pt x="76" y="108"/>
                  </a:cubicBezTo>
                  <a:cubicBezTo>
                    <a:pt x="77" y="108"/>
                    <a:pt x="77" y="108"/>
                    <a:pt x="77" y="108"/>
                  </a:cubicBezTo>
                  <a:cubicBezTo>
                    <a:pt x="77" y="108"/>
                    <a:pt x="77" y="108"/>
                    <a:pt x="77" y="108"/>
                  </a:cubicBezTo>
                  <a:cubicBezTo>
                    <a:pt x="78" y="108"/>
                    <a:pt x="78" y="108"/>
                    <a:pt x="78" y="108"/>
                  </a:cubicBezTo>
                  <a:cubicBezTo>
                    <a:pt x="78" y="108"/>
                    <a:pt x="78" y="108"/>
                    <a:pt x="78" y="108"/>
                  </a:cubicBezTo>
                  <a:cubicBezTo>
                    <a:pt x="79" y="107"/>
                    <a:pt x="79" y="107"/>
                    <a:pt x="79" y="107"/>
                  </a:cubicBezTo>
                  <a:cubicBezTo>
                    <a:pt x="80" y="106"/>
                    <a:pt x="80" y="106"/>
                    <a:pt x="80" y="106"/>
                  </a:cubicBezTo>
                  <a:cubicBezTo>
                    <a:pt x="80" y="106"/>
                    <a:pt x="80" y="106"/>
                    <a:pt x="80" y="106"/>
                  </a:cubicBezTo>
                  <a:cubicBezTo>
                    <a:pt x="81" y="106"/>
                    <a:pt x="81" y="106"/>
                    <a:pt x="81" y="106"/>
                  </a:cubicBezTo>
                  <a:cubicBezTo>
                    <a:pt x="81" y="106"/>
                    <a:pt x="81" y="106"/>
                    <a:pt x="81" y="106"/>
                  </a:cubicBezTo>
                  <a:cubicBezTo>
                    <a:pt x="81" y="106"/>
                    <a:pt x="81" y="106"/>
                    <a:pt x="81" y="106"/>
                  </a:cubicBezTo>
                  <a:cubicBezTo>
                    <a:pt x="82" y="105"/>
                    <a:pt x="82" y="105"/>
                    <a:pt x="82" y="105"/>
                  </a:cubicBezTo>
                  <a:cubicBezTo>
                    <a:pt x="82" y="106"/>
                    <a:pt x="82" y="106"/>
                    <a:pt x="82" y="106"/>
                  </a:cubicBezTo>
                  <a:cubicBezTo>
                    <a:pt x="85" y="106"/>
                    <a:pt x="85" y="106"/>
                    <a:pt x="85" y="106"/>
                  </a:cubicBezTo>
                  <a:cubicBezTo>
                    <a:pt x="87" y="105"/>
                    <a:pt x="87" y="105"/>
                    <a:pt x="87" y="105"/>
                  </a:cubicBezTo>
                  <a:cubicBezTo>
                    <a:pt x="88" y="105"/>
                    <a:pt x="88" y="105"/>
                    <a:pt x="88" y="105"/>
                  </a:cubicBezTo>
                  <a:cubicBezTo>
                    <a:pt x="88" y="105"/>
                    <a:pt x="88" y="105"/>
                    <a:pt x="88" y="105"/>
                  </a:cubicBezTo>
                  <a:cubicBezTo>
                    <a:pt x="89" y="105"/>
                    <a:pt x="89" y="105"/>
                    <a:pt x="89" y="105"/>
                  </a:cubicBezTo>
                  <a:cubicBezTo>
                    <a:pt x="89" y="105"/>
                    <a:pt x="89" y="105"/>
                    <a:pt x="89" y="105"/>
                  </a:cubicBezTo>
                  <a:cubicBezTo>
                    <a:pt x="89" y="104"/>
                    <a:pt x="89" y="104"/>
                    <a:pt x="89" y="104"/>
                  </a:cubicBezTo>
                  <a:cubicBezTo>
                    <a:pt x="91" y="104"/>
                    <a:pt x="91" y="104"/>
                    <a:pt x="91" y="104"/>
                  </a:cubicBezTo>
                  <a:cubicBezTo>
                    <a:pt x="92" y="104"/>
                    <a:pt x="92" y="104"/>
                    <a:pt x="92" y="104"/>
                  </a:cubicBezTo>
                  <a:cubicBezTo>
                    <a:pt x="92" y="104"/>
                    <a:pt x="92" y="104"/>
                    <a:pt x="92" y="104"/>
                  </a:cubicBezTo>
                  <a:cubicBezTo>
                    <a:pt x="93" y="104"/>
                    <a:pt x="93" y="104"/>
                    <a:pt x="93" y="104"/>
                  </a:cubicBezTo>
                  <a:cubicBezTo>
                    <a:pt x="93" y="104"/>
                    <a:pt x="93" y="104"/>
                    <a:pt x="93" y="104"/>
                  </a:cubicBezTo>
                  <a:cubicBezTo>
                    <a:pt x="94" y="104"/>
                    <a:pt x="94" y="104"/>
                    <a:pt x="94" y="104"/>
                  </a:cubicBezTo>
                  <a:cubicBezTo>
                    <a:pt x="94" y="104"/>
                    <a:pt x="94" y="104"/>
                    <a:pt x="94" y="104"/>
                  </a:cubicBezTo>
                  <a:cubicBezTo>
                    <a:pt x="94" y="103"/>
                    <a:pt x="94" y="103"/>
                    <a:pt x="94" y="103"/>
                  </a:cubicBezTo>
                  <a:cubicBezTo>
                    <a:pt x="94" y="104"/>
                    <a:pt x="94" y="104"/>
                    <a:pt x="94" y="104"/>
                  </a:cubicBezTo>
                  <a:cubicBezTo>
                    <a:pt x="94" y="104"/>
                    <a:pt x="94" y="104"/>
                    <a:pt x="94" y="104"/>
                  </a:cubicBezTo>
                  <a:cubicBezTo>
                    <a:pt x="95" y="105"/>
                    <a:pt x="95" y="105"/>
                    <a:pt x="95" y="105"/>
                  </a:cubicBezTo>
                  <a:cubicBezTo>
                    <a:pt x="95" y="105"/>
                    <a:pt x="95" y="105"/>
                    <a:pt x="95" y="105"/>
                  </a:cubicBezTo>
                  <a:cubicBezTo>
                    <a:pt x="94" y="105"/>
                    <a:pt x="94" y="105"/>
                    <a:pt x="94" y="105"/>
                  </a:cubicBezTo>
                  <a:cubicBezTo>
                    <a:pt x="94" y="106"/>
                    <a:pt x="94" y="106"/>
                    <a:pt x="94" y="106"/>
                  </a:cubicBezTo>
                  <a:cubicBezTo>
                    <a:pt x="92" y="106"/>
                    <a:pt x="92" y="106"/>
                    <a:pt x="92" y="106"/>
                  </a:cubicBezTo>
                  <a:cubicBezTo>
                    <a:pt x="90" y="107"/>
                    <a:pt x="90" y="107"/>
                    <a:pt x="90" y="107"/>
                  </a:cubicBezTo>
                  <a:cubicBezTo>
                    <a:pt x="90" y="107"/>
                    <a:pt x="90" y="107"/>
                    <a:pt x="90" y="107"/>
                  </a:cubicBezTo>
                  <a:cubicBezTo>
                    <a:pt x="89" y="108"/>
                    <a:pt x="89" y="108"/>
                    <a:pt x="89" y="108"/>
                  </a:cubicBezTo>
                  <a:cubicBezTo>
                    <a:pt x="88" y="108"/>
                    <a:pt x="88" y="108"/>
                    <a:pt x="88" y="108"/>
                  </a:cubicBezTo>
                  <a:cubicBezTo>
                    <a:pt x="87" y="108"/>
                    <a:pt x="87" y="108"/>
                    <a:pt x="87" y="108"/>
                  </a:cubicBezTo>
                  <a:cubicBezTo>
                    <a:pt x="87" y="108"/>
                    <a:pt x="87" y="108"/>
                    <a:pt x="87" y="108"/>
                  </a:cubicBezTo>
                  <a:cubicBezTo>
                    <a:pt x="87" y="108"/>
                    <a:pt x="87" y="108"/>
                    <a:pt x="87" y="108"/>
                  </a:cubicBezTo>
                  <a:cubicBezTo>
                    <a:pt x="85" y="108"/>
                    <a:pt x="85" y="108"/>
                    <a:pt x="85" y="108"/>
                  </a:cubicBezTo>
                  <a:cubicBezTo>
                    <a:pt x="84" y="108"/>
                    <a:pt x="84" y="108"/>
                    <a:pt x="84" y="108"/>
                  </a:cubicBezTo>
                  <a:cubicBezTo>
                    <a:pt x="84" y="108"/>
                    <a:pt x="84" y="108"/>
                    <a:pt x="84" y="108"/>
                  </a:cubicBezTo>
                  <a:cubicBezTo>
                    <a:pt x="82" y="108"/>
                    <a:pt x="82" y="108"/>
                    <a:pt x="82" y="108"/>
                  </a:cubicBezTo>
                  <a:cubicBezTo>
                    <a:pt x="81" y="109"/>
                    <a:pt x="81" y="109"/>
                    <a:pt x="81" y="109"/>
                  </a:cubicBezTo>
                  <a:cubicBezTo>
                    <a:pt x="80" y="110"/>
                    <a:pt x="80" y="110"/>
                    <a:pt x="80" y="110"/>
                  </a:cubicBezTo>
                  <a:cubicBezTo>
                    <a:pt x="78" y="110"/>
                    <a:pt x="78" y="110"/>
                    <a:pt x="78" y="110"/>
                  </a:cubicBezTo>
                  <a:cubicBezTo>
                    <a:pt x="78" y="110"/>
                    <a:pt x="78" y="110"/>
                    <a:pt x="78" y="110"/>
                  </a:cubicBezTo>
                  <a:cubicBezTo>
                    <a:pt x="77" y="111"/>
                    <a:pt x="77" y="111"/>
                    <a:pt x="77" y="111"/>
                  </a:cubicBezTo>
                  <a:cubicBezTo>
                    <a:pt x="77" y="111"/>
                    <a:pt x="77" y="111"/>
                    <a:pt x="77" y="111"/>
                  </a:cubicBezTo>
                  <a:cubicBezTo>
                    <a:pt x="76" y="112"/>
                    <a:pt x="76" y="112"/>
                    <a:pt x="76" y="112"/>
                  </a:cubicBezTo>
                  <a:cubicBezTo>
                    <a:pt x="76" y="111"/>
                    <a:pt x="76" y="111"/>
                    <a:pt x="76" y="111"/>
                  </a:cubicBezTo>
                  <a:cubicBezTo>
                    <a:pt x="75" y="112"/>
                    <a:pt x="75" y="112"/>
                    <a:pt x="75" y="112"/>
                  </a:cubicBezTo>
                  <a:cubicBezTo>
                    <a:pt x="74" y="113"/>
                    <a:pt x="74" y="113"/>
                    <a:pt x="74" y="113"/>
                  </a:cubicBezTo>
                  <a:cubicBezTo>
                    <a:pt x="74" y="113"/>
                    <a:pt x="74" y="113"/>
                    <a:pt x="74" y="113"/>
                  </a:cubicBezTo>
                  <a:cubicBezTo>
                    <a:pt x="73" y="113"/>
                    <a:pt x="73" y="113"/>
                    <a:pt x="73" y="113"/>
                  </a:cubicBezTo>
                  <a:cubicBezTo>
                    <a:pt x="74" y="114"/>
                    <a:pt x="74" y="114"/>
                    <a:pt x="74" y="114"/>
                  </a:cubicBezTo>
                  <a:cubicBezTo>
                    <a:pt x="75" y="115"/>
                    <a:pt x="75" y="115"/>
                    <a:pt x="75" y="115"/>
                  </a:cubicBezTo>
                  <a:cubicBezTo>
                    <a:pt x="74" y="114"/>
                    <a:pt x="74" y="114"/>
                    <a:pt x="74" y="114"/>
                  </a:cubicBezTo>
                  <a:cubicBezTo>
                    <a:pt x="74" y="113"/>
                    <a:pt x="74" y="113"/>
                    <a:pt x="74" y="113"/>
                  </a:cubicBezTo>
                  <a:cubicBezTo>
                    <a:pt x="75" y="114"/>
                    <a:pt x="75" y="114"/>
                    <a:pt x="75" y="114"/>
                  </a:cubicBezTo>
                  <a:cubicBezTo>
                    <a:pt x="76" y="113"/>
                    <a:pt x="76" y="113"/>
                    <a:pt x="76" y="113"/>
                  </a:cubicBezTo>
                  <a:cubicBezTo>
                    <a:pt x="76" y="113"/>
                    <a:pt x="76" y="113"/>
                    <a:pt x="76" y="113"/>
                  </a:cubicBezTo>
                  <a:cubicBezTo>
                    <a:pt x="76" y="113"/>
                    <a:pt x="76" y="113"/>
                    <a:pt x="76" y="113"/>
                  </a:cubicBezTo>
                  <a:cubicBezTo>
                    <a:pt x="77" y="112"/>
                    <a:pt x="77" y="112"/>
                    <a:pt x="77" y="112"/>
                  </a:cubicBezTo>
                  <a:cubicBezTo>
                    <a:pt x="79" y="111"/>
                    <a:pt x="79" y="111"/>
                    <a:pt x="79" y="111"/>
                  </a:cubicBezTo>
                  <a:cubicBezTo>
                    <a:pt x="79" y="111"/>
                    <a:pt x="79" y="111"/>
                    <a:pt x="79" y="111"/>
                  </a:cubicBezTo>
                  <a:cubicBezTo>
                    <a:pt x="82" y="110"/>
                    <a:pt x="82" y="110"/>
                    <a:pt x="82" y="110"/>
                  </a:cubicBezTo>
                  <a:cubicBezTo>
                    <a:pt x="82" y="109"/>
                    <a:pt x="82" y="109"/>
                    <a:pt x="82" y="109"/>
                  </a:cubicBezTo>
                  <a:cubicBezTo>
                    <a:pt x="83" y="109"/>
                    <a:pt x="83" y="109"/>
                    <a:pt x="83" y="109"/>
                  </a:cubicBezTo>
                  <a:cubicBezTo>
                    <a:pt x="83" y="110"/>
                    <a:pt x="83" y="110"/>
                    <a:pt x="83" y="110"/>
                  </a:cubicBezTo>
                  <a:cubicBezTo>
                    <a:pt x="84" y="109"/>
                    <a:pt x="84" y="109"/>
                    <a:pt x="84" y="109"/>
                  </a:cubicBezTo>
                  <a:cubicBezTo>
                    <a:pt x="84" y="109"/>
                    <a:pt x="84" y="109"/>
                    <a:pt x="84" y="109"/>
                  </a:cubicBezTo>
                  <a:cubicBezTo>
                    <a:pt x="85" y="110"/>
                    <a:pt x="85" y="110"/>
                    <a:pt x="85" y="110"/>
                  </a:cubicBezTo>
                  <a:cubicBezTo>
                    <a:pt x="86" y="109"/>
                    <a:pt x="86" y="109"/>
                    <a:pt x="86" y="109"/>
                  </a:cubicBezTo>
                  <a:cubicBezTo>
                    <a:pt x="86" y="109"/>
                    <a:pt x="86" y="109"/>
                    <a:pt x="86" y="109"/>
                  </a:cubicBezTo>
                  <a:cubicBezTo>
                    <a:pt x="85" y="111"/>
                    <a:pt x="85" y="111"/>
                    <a:pt x="85" y="111"/>
                  </a:cubicBezTo>
                  <a:cubicBezTo>
                    <a:pt x="85" y="111"/>
                    <a:pt x="85" y="111"/>
                    <a:pt x="85" y="111"/>
                  </a:cubicBezTo>
                  <a:cubicBezTo>
                    <a:pt x="86" y="110"/>
                    <a:pt x="86" y="110"/>
                    <a:pt x="86" y="110"/>
                  </a:cubicBezTo>
                  <a:cubicBezTo>
                    <a:pt x="88" y="110"/>
                    <a:pt x="88" y="110"/>
                    <a:pt x="88" y="110"/>
                  </a:cubicBezTo>
                  <a:cubicBezTo>
                    <a:pt x="90" y="108"/>
                    <a:pt x="90" y="108"/>
                    <a:pt x="90" y="108"/>
                  </a:cubicBezTo>
                  <a:cubicBezTo>
                    <a:pt x="91" y="108"/>
                    <a:pt x="91" y="108"/>
                    <a:pt x="91" y="108"/>
                  </a:cubicBezTo>
                  <a:cubicBezTo>
                    <a:pt x="93" y="107"/>
                    <a:pt x="93" y="107"/>
                    <a:pt x="93" y="107"/>
                  </a:cubicBezTo>
                  <a:cubicBezTo>
                    <a:pt x="94" y="107"/>
                    <a:pt x="94" y="107"/>
                    <a:pt x="94" y="107"/>
                  </a:cubicBezTo>
                  <a:cubicBezTo>
                    <a:pt x="95" y="107"/>
                    <a:pt x="95" y="107"/>
                    <a:pt x="95" y="107"/>
                  </a:cubicBezTo>
                  <a:cubicBezTo>
                    <a:pt x="96" y="107"/>
                    <a:pt x="96" y="107"/>
                    <a:pt x="96" y="107"/>
                  </a:cubicBezTo>
                  <a:cubicBezTo>
                    <a:pt x="95" y="108"/>
                    <a:pt x="95" y="108"/>
                    <a:pt x="95" y="108"/>
                  </a:cubicBezTo>
                  <a:cubicBezTo>
                    <a:pt x="94" y="108"/>
                    <a:pt x="94" y="108"/>
                    <a:pt x="94" y="108"/>
                  </a:cubicBezTo>
                  <a:cubicBezTo>
                    <a:pt x="94" y="109"/>
                    <a:pt x="94" y="109"/>
                    <a:pt x="94" y="109"/>
                  </a:cubicBezTo>
                  <a:cubicBezTo>
                    <a:pt x="95" y="109"/>
                    <a:pt x="95" y="109"/>
                    <a:pt x="95" y="109"/>
                  </a:cubicBezTo>
                  <a:cubicBezTo>
                    <a:pt x="96" y="108"/>
                    <a:pt x="96" y="108"/>
                    <a:pt x="96" y="108"/>
                  </a:cubicBezTo>
                  <a:cubicBezTo>
                    <a:pt x="98" y="107"/>
                    <a:pt x="98" y="107"/>
                    <a:pt x="98" y="107"/>
                  </a:cubicBezTo>
                  <a:cubicBezTo>
                    <a:pt x="99" y="107"/>
                    <a:pt x="99" y="107"/>
                    <a:pt x="99" y="107"/>
                  </a:cubicBezTo>
                  <a:cubicBezTo>
                    <a:pt x="98" y="107"/>
                    <a:pt x="98" y="107"/>
                    <a:pt x="98" y="107"/>
                  </a:cubicBezTo>
                  <a:cubicBezTo>
                    <a:pt x="99" y="106"/>
                    <a:pt x="99" y="106"/>
                    <a:pt x="99" y="106"/>
                  </a:cubicBezTo>
                  <a:cubicBezTo>
                    <a:pt x="100" y="106"/>
                    <a:pt x="100" y="106"/>
                    <a:pt x="100" y="106"/>
                  </a:cubicBezTo>
                  <a:cubicBezTo>
                    <a:pt x="100" y="106"/>
                    <a:pt x="100" y="106"/>
                    <a:pt x="100" y="106"/>
                  </a:cubicBezTo>
                  <a:cubicBezTo>
                    <a:pt x="100" y="105"/>
                    <a:pt x="100" y="105"/>
                    <a:pt x="100" y="105"/>
                  </a:cubicBezTo>
                  <a:cubicBezTo>
                    <a:pt x="101" y="106"/>
                    <a:pt x="101" y="106"/>
                    <a:pt x="101" y="106"/>
                  </a:cubicBezTo>
                  <a:cubicBezTo>
                    <a:pt x="102" y="106"/>
                    <a:pt x="102" y="106"/>
                    <a:pt x="102" y="106"/>
                  </a:cubicBezTo>
                  <a:cubicBezTo>
                    <a:pt x="102" y="105"/>
                    <a:pt x="102" y="105"/>
                    <a:pt x="102" y="105"/>
                  </a:cubicBezTo>
                  <a:cubicBezTo>
                    <a:pt x="101" y="104"/>
                    <a:pt x="101" y="104"/>
                    <a:pt x="101" y="104"/>
                  </a:cubicBezTo>
                  <a:cubicBezTo>
                    <a:pt x="102" y="103"/>
                    <a:pt x="102" y="103"/>
                    <a:pt x="102" y="103"/>
                  </a:cubicBezTo>
                  <a:cubicBezTo>
                    <a:pt x="101" y="103"/>
                    <a:pt x="101" y="103"/>
                    <a:pt x="101" y="103"/>
                  </a:cubicBezTo>
                  <a:cubicBezTo>
                    <a:pt x="102" y="102"/>
                    <a:pt x="102" y="102"/>
                    <a:pt x="102" y="102"/>
                  </a:cubicBezTo>
                  <a:cubicBezTo>
                    <a:pt x="103" y="101"/>
                    <a:pt x="103" y="101"/>
                    <a:pt x="103" y="101"/>
                  </a:cubicBezTo>
                  <a:cubicBezTo>
                    <a:pt x="103" y="102"/>
                    <a:pt x="103" y="102"/>
                    <a:pt x="103" y="102"/>
                  </a:cubicBezTo>
                  <a:cubicBezTo>
                    <a:pt x="104" y="105"/>
                    <a:pt x="104" y="105"/>
                    <a:pt x="104" y="105"/>
                  </a:cubicBezTo>
                  <a:cubicBezTo>
                    <a:pt x="103" y="106"/>
                    <a:pt x="103" y="106"/>
                    <a:pt x="103" y="106"/>
                  </a:cubicBezTo>
                  <a:cubicBezTo>
                    <a:pt x="103" y="109"/>
                    <a:pt x="103" y="109"/>
                    <a:pt x="103" y="109"/>
                  </a:cubicBezTo>
                  <a:cubicBezTo>
                    <a:pt x="102" y="110"/>
                    <a:pt x="102" y="110"/>
                    <a:pt x="102" y="110"/>
                  </a:cubicBezTo>
                  <a:cubicBezTo>
                    <a:pt x="102" y="114"/>
                    <a:pt x="102" y="114"/>
                    <a:pt x="102" y="114"/>
                  </a:cubicBezTo>
                  <a:cubicBezTo>
                    <a:pt x="103" y="115"/>
                    <a:pt x="103" y="115"/>
                    <a:pt x="103" y="115"/>
                  </a:cubicBezTo>
                  <a:cubicBezTo>
                    <a:pt x="104" y="115"/>
                    <a:pt x="104" y="115"/>
                    <a:pt x="104" y="115"/>
                  </a:cubicBezTo>
                  <a:cubicBezTo>
                    <a:pt x="104" y="116"/>
                    <a:pt x="104" y="116"/>
                    <a:pt x="104" y="116"/>
                  </a:cubicBezTo>
                  <a:cubicBezTo>
                    <a:pt x="106" y="116"/>
                    <a:pt x="106" y="116"/>
                    <a:pt x="106" y="116"/>
                  </a:cubicBezTo>
                  <a:cubicBezTo>
                    <a:pt x="105" y="115"/>
                    <a:pt x="105" y="115"/>
                    <a:pt x="105" y="115"/>
                  </a:cubicBezTo>
                  <a:cubicBezTo>
                    <a:pt x="104" y="115"/>
                    <a:pt x="104" y="115"/>
                    <a:pt x="104" y="115"/>
                  </a:cubicBezTo>
                  <a:cubicBezTo>
                    <a:pt x="104" y="114"/>
                    <a:pt x="104" y="114"/>
                    <a:pt x="104" y="114"/>
                  </a:cubicBezTo>
                  <a:cubicBezTo>
                    <a:pt x="105" y="114"/>
                    <a:pt x="105" y="114"/>
                    <a:pt x="105" y="114"/>
                  </a:cubicBezTo>
                  <a:cubicBezTo>
                    <a:pt x="106" y="114"/>
                    <a:pt x="106" y="114"/>
                    <a:pt x="106" y="114"/>
                  </a:cubicBezTo>
                  <a:cubicBezTo>
                    <a:pt x="106" y="113"/>
                    <a:pt x="106" y="113"/>
                    <a:pt x="106" y="113"/>
                  </a:cubicBezTo>
                  <a:cubicBezTo>
                    <a:pt x="106" y="113"/>
                    <a:pt x="106" y="113"/>
                    <a:pt x="106" y="113"/>
                  </a:cubicBezTo>
                  <a:cubicBezTo>
                    <a:pt x="107" y="113"/>
                    <a:pt x="107" y="113"/>
                    <a:pt x="107" y="113"/>
                  </a:cubicBezTo>
                  <a:cubicBezTo>
                    <a:pt x="108" y="113"/>
                    <a:pt x="108" y="113"/>
                    <a:pt x="108" y="113"/>
                  </a:cubicBezTo>
                  <a:cubicBezTo>
                    <a:pt x="108" y="113"/>
                    <a:pt x="108" y="113"/>
                    <a:pt x="108" y="113"/>
                  </a:cubicBezTo>
                  <a:cubicBezTo>
                    <a:pt x="108" y="113"/>
                    <a:pt x="108" y="113"/>
                    <a:pt x="108" y="113"/>
                  </a:cubicBezTo>
                  <a:cubicBezTo>
                    <a:pt x="108" y="111"/>
                    <a:pt x="108" y="111"/>
                    <a:pt x="108" y="111"/>
                  </a:cubicBezTo>
                  <a:cubicBezTo>
                    <a:pt x="108" y="111"/>
                    <a:pt x="108" y="111"/>
                    <a:pt x="108" y="111"/>
                  </a:cubicBezTo>
                  <a:cubicBezTo>
                    <a:pt x="110" y="110"/>
                    <a:pt x="110" y="110"/>
                    <a:pt x="110" y="110"/>
                  </a:cubicBezTo>
                  <a:cubicBezTo>
                    <a:pt x="110" y="110"/>
                    <a:pt x="110" y="110"/>
                    <a:pt x="110" y="110"/>
                  </a:cubicBezTo>
                  <a:cubicBezTo>
                    <a:pt x="111" y="110"/>
                    <a:pt x="111" y="110"/>
                    <a:pt x="111" y="110"/>
                  </a:cubicBezTo>
                  <a:cubicBezTo>
                    <a:pt x="111" y="110"/>
                    <a:pt x="111" y="110"/>
                    <a:pt x="111" y="110"/>
                  </a:cubicBezTo>
                  <a:cubicBezTo>
                    <a:pt x="111" y="111"/>
                    <a:pt x="111" y="111"/>
                    <a:pt x="111" y="111"/>
                  </a:cubicBezTo>
                  <a:cubicBezTo>
                    <a:pt x="110" y="112"/>
                    <a:pt x="110" y="112"/>
                    <a:pt x="110" y="112"/>
                  </a:cubicBezTo>
                  <a:cubicBezTo>
                    <a:pt x="111" y="112"/>
                    <a:pt x="111" y="112"/>
                    <a:pt x="111" y="112"/>
                  </a:cubicBezTo>
                  <a:cubicBezTo>
                    <a:pt x="110" y="113"/>
                    <a:pt x="110" y="113"/>
                    <a:pt x="110" y="113"/>
                  </a:cubicBezTo>
                  <a:cubicBezTo>
                    <a:pt x="110" y="113"/>
                    <a:pt x="110" y="113"/>
                    <a:pt x="110" y="113"/>
                  </a:cubicBezTo>
                  <a:cubicBezTo>
                    <a:pt x="110" y="114"/>
                    <a:pt x="110" y="114"/>
                    <a:pt x="110" y="114"/>
                  </a:cubicBezTo>
                  <a:cubicBezTo>
                    <a:pt x="111" y="113"/>
                    <a:pt x="111" y="113"/>
                    <a:pt x="111" y="113"/>
                  </a:cubicBezTo>
                  <a:cubicBezTo>
                    <a:pt x="111" y="114"/>
                    <a:pt x="111" y="114"/>
                    <a:pt x="111" y="114"/>
                  </a:cubicBezTo>
                  <a:cubicBezTo>
                    <a:pt x="111" y="114"/>
                    <a:pt x="111" y="114"/>
                    <a:pt x="111" y="114"/>
                  </a:cubicBezTo>
                  <a:cubicBezTo>
                    <a:pt x="110" y="114"/>
                    <a:pt x="110" y="114"/>
                    <a:pt x="110" y="114"/>
                  </a:cubicBezTo>
                  <a:cubicBezTo>
                    <a:pt x="109" y="115"/>
                    <a:pt x="109" y="115"/>
                    <a:pt x="109" y="115"/>
                  </a:cubicBezTo>
                  <a:cubicBezTo>
                    <a:pt x="109" y="115"/>
                    <a:pt x="109" y="115"/>
                    <a:pt x="109" y="115"/>
                  </a:cubicBezTo>
                  <a:cubicBezTo>
                    <a:pt x="108" y="116"/>
                    <a:pt x="108" y="116"/>
                    <a:pt x="108" y="116"/>
                  </a:cubicBezTo>
                  <a:cubicBezTo>
                    <a:pt x="108" y="116"/>
                    <a:pt x="108" y="116"/>
                    <a:pt x="108" y="116"/>
                  </a:cubicBezTo>
                  <a:cubicBezTo>
                    <a:pt x="108" y="117"/>
                    <a:pt x="108" y="117"/>
                    <a:pt x="108" y="117"/>
                  </a:cubicBezTo>
                  <a:cubicBezTo>
                    <a:pt x="109" y="117"/>
                    <a:pt x="109" y="117"/>
                    <a:pt x="109" y="117"/>
                  </a:cubicBezTo>
                  <a:cubicBezTo>
                    <a:pt x="110" y="117"/>
                    <a:pt x="110" y="117"/>
                    <a:pt x="110" y="117"/>
                  </a:cubicBezTo>
                  <a:cubicBezTo>
                    <a:pt x="111" y="117"/>
                    <a:pt x="111" y="117"/>
                    <a:pt x="111" y="117"/>
                  </a:cubicBezTo>
                  <a:cubicBezTo>
                    <a:pt x="112" y="117"/>
                    <a:pt x="112" y="117"/>
                    <a:pt x="112" y="117"/>
                  </a:cubicBezTo>
                  <a:cubicBezTo>
                    <a:pt x="113" y="117"/>
                    <a:pt x="113" y="117"/>
                    <a:pt x="113" y="117"/>
                  </a:cubicBezTo>
                  <a:cubicBezTo>
                    <a:pt x="114" y="115"/>
                    <a:pt x="114" y="115"/>
                    <a:pt x="114" y="115"/>
                  </a:cubicBezTo>
                  <a:cubicBezTo>
                    <a:pt x="115" y="114"/>
                    <a:pt x="115" y="114"/>
                    <a:pt x="115" y="114"/>
                  </a:cubicBezTo>
                  <a:cubicBezTo>
                    <a:pt x="116" y="114"/>
                    <a:pt x="116" y="114"/>
                    <a:pt x="116" y="114"/>
                  </a:cubicBezTo>
                  <a:cubicBezTo>
                    <a:pt x="116" y="114"/>
                    <a:pt x="116" y="114"/>
                    <a:pt x="116" y="114"/>
                  </a:cubicBezTo>
                  <a:cubicBezTo>
                    <a:pt x="117" y="114"/>
                    <a:pt x="117" y="114"/>
                    <a:pt x="117" y="114"/>
                  </a:cubicBezTo>
                  <a:cubicBezTo>
                    <a:pt x="118" y="115"/>
                    <a:pt x="118" y="115"/>
                    <a:pt x="118" y="115"/>
                  </a:cubicBezTo>
                  <a:cubicBezTo>
                    <a:pt x="118" y="115"/>
                    <a:pt x="118" y="115"/>
                    <a:pt x="118" y="115"/>
                  </a:cubicBezTo>
                  <a:cubicBezTo>
                    <a:pt x="120" y="116"/>
                    <a:pt x="120" y="116"/>
                    <a:pt x="120" y="116"/>
                  </a:cubicBezTo>
                  <a:cubicBezTo>
                    <a:pt x="120" y="116"/>
                    <a:pt x="120" y="116"/>
                    <a:pt x="120" y="116"/>
                  </a:cubicBezTo>
                  <a:cubicBezTo>
                    <a:pt x="120" y="117"/>
                    <a:pt x="120" y="117"/>
                    <a:pt x="120" y="117"/>
                  </a:cubicBezTo>
                  <a:cubicBezTo>
                    <a:pt x="121" y="118"/>
                    <a:pt x="121" y="118"/>
                    <a:pt x="121" y="118"/>
                  </a:cubicBezTo>
                  <a:cubicBezTo>
                    <a:pt x="121" y="119"/>
                    <a:pt x="121" y="119"/>
                    <a:pt x="121" y="119"/>
                  </a:cubicBezTo>
                  <a:cubicBezTo>
                    <a:pt x="122" y="121"/>
                    <a:pt x="122" y="121"/>
                    <a:pt x="122" y="121"/>
                  </a:cubicBezTo>
                  <a:cubicBezTo>
                    <a:pt x="126" y="123"/>
                    <a:pt x="126" y="123"/>
                    <a:pt x="126" y="123"/>
                  </a:cubicBezTo>
                  <a:cubicBezTo>
                    <a:pt x="126" y="124"/>
                    <a:pt x="126" y="124"/>
                    <a:pt x="126" y="124"/>
                  </a:cubicBezTo>
                  <a:cubicBezTo>
                    <a:pt x="127" y="124"/>
                    <a:pt x="127" y="124"/>
                    <a:pt x="127" y="124"/>
                  </a:cubicBezTo>
                  <a:cubicBezTo>
                    <a:pt x="128" y="125"/>
                    <a:pt x="128" y="125"/>
                    <a:pt x="128" y="125"/>
                  </a:cubicBezTo>
                  <a:cubicBezTo>
                    <a:pt x="129" y="125"/>
                    <a:pt x="129" y="125"/>
                    <a:pt x="129" y="125"/>
                  </a:cubicBezTo>
                  <a:cubicBezTo>
                    <a:pt x="130" y="126"/>
                    <a:pt x="130" y="126"/>
                    <a:pt x="130" y="126"/>
                  </a:cubicBezTo>
                  <a:cubicBezTo>
                    <a:pt x="130" y="127"/>
                    <a:pt x="130" y="127"/>
                    <a:pt x="130" y="127"/>
                  </a:cubicBezTo>
                  <a:cubicBezTo>
                    <a:pt x="131" y="127"/>
                    <a:pt x="131" y="127"/>
                    <a:pt x="131" y="127"/>
                  </a:cubicBezTo>
                  <a:cubicBezTo>
                    <a:pt x="131" y="127"/>
                    <a:pt x="131" y="127"/>
                    <a:pt x="131" y="127"/>
                  </a:cubicBezTo>
                  <a:cubicBezTo>
                    <a:pt x="131" y="127"/>
                    <a:pt x="131" y="127"/>
                    <a:pt x="131" y="127"/>
                  </a:cubicBezTo>
                  <a:cubicBezTo>
                    <a:pt x="133" y="128"/>
                    <a:pt x="133" y="128"/>
                    <a:pt x="133" y="128"/>
                  </a:cubicBezTo>
                  <a:cubicBezTo>
                    <a:pt x="133" y="128"/>
                    <a:pt x="133" y="128"/>
                    <a:pt x="133" y="128"/>
                  </a:cubicBezTo>
                  <a:cubicBezTo>
                    <a:pt x="133" y="129"/>
                    <a:pt x="133" y="129"/>
                    <a:pt x="133" y="129"/>
                  </a:cubicBezTo>
                  <a:cubicBezTo>
                    <a:pt x="134" y="129"/>
                    <a:pt x="134" y="129"/>
                    <a:pt x="134" y="129"/>
                  </a:cubicBezTo>
                  <a:cubicBezTo>
                    <a:pt x="134" y="129"/>
                    <a:pt x="134" y="129"/>
                    <a:pt x="134" y="129"/>
                  </a:cubicBezTo>
                  <a:cubicBezTo>
                    <a:pt x="134" y="128"/>
                    <a:pt x="134" y="128"/>
                    <a:pt x="134" y="128"/>
                  </a:cubicBezTo>
                  <a:cubicBezTo>
                    <a:pt x="134" y="128"/>
                    <a:pt x="134" y="128"/>
                    <a:pt x="134" y="128"/>
                  </a:cubicBezTo>
                  <a:cubicBezTo>
                    <a:pt x="133" y="127"/>
                    <a:pt x="133" y="127"/>
                    <a:pt x="133" y="127"/>
                  </a:cubicBezTo>
                  <a:cubicBezTo>
                    <a:pt x="133" y="127"/>
                    <a:pt x="133" y="127"/>
                    <a:pt x="133" y="127"/>
                  </a:cubicBezTo>
                  <a:cubicBezTo>
                    <a:pt x="135" y="127"/>
                    <a:pt x="135" y="127"/>
                    <a:pt x="135" y="127"/>
                  </a:cubicBezTo>
                  <a:cubicBezTo>
                    <a:pt x="135" y="128"/>
                    <a:pt x="135" y="128"/>
                    <a:pt x="135" y="128"/>
                  </a:cubicBezTo>
                  <a:cubicBezTo>
                    <a:pt x="135" y="128"/>
                    <a:pt x="135" y="128"/>
                    <a:pt x="135" y="128"/>
                  </a:cubicBezTo>
                  <a:cubicBezTo>
                    <a:pt x="136" y="127"/>
                    <a:pt x="136" y="127"/>
                    <a:pt x="136" y="127"/>
                  </a:cubicBezTo>
                  <a:cubicBezTo>
                    <a:pt x="136" y="127"/>
                    <a:pt x="136" y="127"/>
                    <a:pt x="136" y="127"/>
                  </a:cubicBezTo>
                  <a:cubicBezTo>
                    <a:pt x="137" y="128"/>
                    <a:pt x="137" y="128"/>
                    <a:pt x="137" y="128"/>
                  </a:cubicBezTo>
                  <a:cubicBezTo>
                    <a:pt x="137" y="129"/>
                    <a:pt x="137" y="129"/>
                    <a:pt x="137" y="129"/>
                  </a:cubicBezTo>
                  <a:cubicBezTo>
                    <a:pt x="138" y="129"/>
                    <a:pt x="138" y="129"/>
                    <a:pt x="138" y="129"/>
                  </a:cubicBezTo>
                  <a:cubicBezTo>
                    <a:pt x="138" y="130"/>
                    <a:pt x="138" y="130"/>
                    <a:pt x="138" y="130"/>
                  </a:cubicBezTo>
                  <a:cubicBezTo>
                    <a:pt x="139" y="131"/>
                    <a:pt x="139" y="131"/>
                    <a:pt x="139" y="131"/>
                  </a:cubicBezTo>
                  <a:cubicBezTo>
                    <a:pt x="139" y="132"/>
                    <a:pt x="139" y="132"/>
                    <a:pt x="139" y="132"/>
                  </a:cubicBezTo>
                  <a:cubicBezTo>
                    <a:pt x="139" y="133"/>
                    <a:pt x="139" y="133"/>
                    <a:pt x="139" y="133"/>
                  </a:cubicBezTo>
                  <a:cubicBezTo>
                    <a:pt x="139" y="133"/>
                    <a:pt x="139" y="133"/>
                    <a:pt x="139" y="133"/>
                  </a:cubicBezTo>
                  <a:cubicBezTo>
                    <a:pt x="139" y="134"/>
                    <a:pt x="139" y="134"/>
                    <a:pt x="139" y="134"/>
                  </a:cubicBezTo>
                  <a:cubicBezTo>
                    <a:pt x="138" y="135"/>
                    <a:pt x="138" y="135"/>
                    <a:pt x="138" y="135"/>
                  </a:cubicBezTo>
                  <a:cubicBezTo>
                    <a:pt x="136" y="134"/>
                    <a:pt x="136" y="134"/>
                    <a:pt x="136" y="134"/>
                  </a:cubicBezTo>
                  <a:cubicBezTo>
                    <a:pt x="135" y="134"/>
                    <a:pt x="135" y="134"/>
                    <a:pt x="135" y="134"/>
                  </a:cubicBezTo>
                  <a:cubicBezTo>
                    <a:pt x="135" y="135"/>
                    <a:pt x="135" y="135"/>
                    <a:pt x="135" y="135"/>
                  </a:cubicBezTo>
                  <a:cubicBezTo>
                    <a:pt x="135" y="135"/>
                    <a:pt x="135" y="135"/>
                    <a:pt x="135" y="135"/>
                  </a:cubicBezTo>
                  <a:cubicBezTo>
                    <a:pt x="134" y="135"/>
                    <a:pt x="134" y="135"/>
                    <a:pt x="134" y="135"/>
                  </a:cubicBezTo>
                  <a:cubicBezTo>
                    <a:pt x="133" y="135"/>
                    <a:pt x="133" y="135"/>
                    <a:pt x="133" y="135"/>
                  </a:cubicBezTo>
                  <a:cubicBezTo>
                    <a:pt x="133" y="135"/>
                    <a:pt x="133" y="135"/>
                    <a:pt x="133" y="135"/>
                  </a:cubicBezTo>
                  <a:cubicBezTo>
                    <a:pt x="132" y="136"/>
                    <a:pt x="132" y="136"/>
                    <a:pt x="132" y="136"/>
                  </a:cubicBezTo>
                  <a:cubicBezTo>
                    <a:pt x="132" y="136"/>
                    <a:pt x="132" y="136"/>
                    <a:pt x="132" y="136"/>
                  </a:cubicBezTo>
                  <a:cubicBezTo>
                    <a:pt x="131" y="136"/>
                    <a:pt x="131" y="136"/>
                    <a:pt x="131" y="136"/>
                  </a:cubicBezTo>
                  <a:cubicBezTo>
                    <a:pt x="130" y="137"/>
                    <a:pt x="130" y="137"/>
                    <a:pt x="130" y="137"/>
                  </a:cubicBezTo>
                  <a:cubicBezTo>
                    <a:pt x="131" y="137"/>
                    <a:pt x="131" y="137"/>
                    <a:pt x="131" y="137"/>
                  </a:cubicBezTo>
                  <a:cubicBezTo>
                    <a:pt x="132" y="137"/>
                    <a:pt x="132" y="137"/>
                    <a:pt x="132" y="137"/>
                  </a:cubicBezTo>
                  <a:cubicBezTo>
                    <a:pt x="132" y="138"/>
                    <a:pt x="132" y="138"/>
                    <a:pt x="132" y="138"/>
                  </a:cubicBezTo>
                  <a:cubicBezTo>
                    <a:pt x="133" y="139"/>
                    <a:pt x="133" y="139"/>
                    <a:pt x="133" y="139"/>
                  </a:cubicBezTo>
                  <a:cubicBezTo>
                    <a:pt x="133" y="138"/>
                    <a:pt x="133" y="138"/>
                    <a:pt x="133" y="138"/>
                  </a:cubicBezTo>
                  <a:cubicBezTo>
                    <a:pt x="134" y="139"/>
                    <a:pt x="134" y="139"/>
                    <a:pt x="134" y="139"/>
                  </a:cubicBezTo>
                  <a:cubicBezTo>
                    <a:pt x="134" y="140"/>
                    <a:pt x="134" y="140"/>
                    <a:pt x="134" y="140"/>
                  </a:cubicBezTo>
                  <a:cubicBezTo>
                    <a:pt x="135" y="140"/>
                    <a:pt x="135" y="140"/>
                    <a:pt x="135" y="140"/>
                  </a:cubicBezTo>
                  <a:cubicBezTo>
                    <a:pt x="137" y="141"/>
                    <a:pt x="137" y="141"/>
                    <a:pt x="137" y="141"/>
                  </a:cubicBezTo>
                  <a:cubicBezTo>
                    <a:pt x="138" y="141"/>
                    <a:pt x="138" y="141"/>
                    <a:pt x="138" y="141"/>
                  </a:cubicBezTo>
                  <a:cubicBezTo>
                    <a:pt x="140" y="142"/>
                    <a:pt x="140" y="142"/>
                    <a:pt x="140" y="142"/>
                  </a:cubicBezTo>
                  <a:cubicBezTo>
                    <a:pt x="141" y="142"/>
                    <a:pt x="141" y="142"/>
                    <a:pt x="141" y="142"/>
                  </a:cubicBezTo>
                  <a:cubicBezTo>
                    <a:pt x="141" y="141"/>
                    <a:pt x="141" y="141"/>
                    <a:pt x="141" y="141"/>
                  </a:cubicBezTo>
                  <a:cubicBezTo>
                    <a:pt x="142" y="141"/>
                    <a:pt x="142" y="141"/>
                    <a:pt x="142" y="141"/>
                  </a:cubicBezTo>
                  <a:cubicBezTo>
                    <a:pt x="143" y="141"/>
                    <a:pt x="143" y="141"/>
                    <a:pt x="143" y="141"/>
                  </a:cubicBezTo>
                  <a:cubicBezTo>
                    <a:pt x="142" y="142"/>
                    <a:pt x="142" y="142"/>
                    <a:pt x="142" y="142"/>
                  </a:cubicBezTo>
                  <a:cubicBezTo>
                    <a:pt x="144" y="141"/>
                    <a:pt x="144" y="141"/>
                    <a:pt x="144" y="141"/>
                  </a:cubicBezTo>
                  <a:cubicBezTo>
                    <a:pt x="144" y="142"/>
                    <a:pt x="144" y="142"/>
                    <a:pt x="144" y="142"/>
                  </a:cubicBezTo>
                  <a:cubicBezTo>
                    <a:pt x="145" y="142"/>
                    <a:pt x="145" y="142"/>
                    <a:pt x="145" y="142"/>
                  </a:cubicBezTo>
                  <a:cubicBezTo>
                    <a:pt x="145" y="141"/>
                    <a:pt x="145" y="141"/>
                    <a:pt x="145" y="141"/>
                  </a:cubicBezTo>
                  <a:cubicBezTo>
                    <a:pt x="146" y="141"/>
                    <a:pt x="146" y="141"/>
                    <a:pt x="146" y="141"/>
                  </a:cubicBezTo>
                  <a:cubicBezTo>
                    <a:pt x="146" y="141"/>
                    <a:pt x="146" y="141"/>
                    <a:pt x="146" y="141"/>
                  </a:cubicBezTo>
                  <a:cubicBezTo>
                    <a:pt x="146" y="142"/>
                    <a:pt x="146" y="142"/>
                    <a:pt x="146" y="142"/>
                  </a:cubicBezTo>
                  <a:cubicBezTo>
                    <a:pt x="148" y="141"/>
                    <a:pt x="148" y="141"/>
                    <a:pt x="148" y="141"/>
                  </a:cubicBezTo>
                  <a:cubicBezTo>
                    <a:pt x="150" y="140"/>
                    <a:pt x="150" y="140"/>
                    <a:pt x="150" y="140"/>
                  </a:cubicBezTo>
                  <a:cubicBezTo>
                    <a:pt x="151" y="140"/>
                    <a:pt x="151" y="140"/>
                    <a:pt x="151" y="140"/>
                  </a:cubicBezTo>
                  <a:cubicBezTo>
                    <a:pt x="151" y="141"/>
                    <a:pt x="151" y="141"/>
                    <a:pt x="151" y="141"/>
                  </a:cubicBezTo>
                  <a:cubicBezTo>
                    <a:pt x="151" y="141"/>
                    <a:pt x="151" y="141"/>
                    <a:pt x="151" y="141"/>
                  </a:cubicBezTo>
                  <a:cubicBezTo>
                    <a:pt x="151" y="141"/>
                    <a:pt x="151" y="141"/>
                    <a:pt x="151" y="141"/>
                  </a:cubicBezTo>
                  <a:cubicBezTo>
                    <a:pt x="151" y="141"/>
                    <a:pt x="151" y="141"/>
                    <a:pt x="151" y="141"/>
                  </a:cubicBezTo>
                  <a:cubicBezTo>
                    <a:pt x="151" y="142"/>
                    <a:pt x="151" y="142"/>
                    <a:pt x="151" y="142"/>
                  </a:cubicBezTo>
                  <a:cubicBezTo>
                    <a:pt x="151" y="143"/>
                    <a:pt x="151" y="143"/>
                    <a:pt x="151" y="143"/>
                  </a:cubicBezTo>
                  <a:cubicBezTo>
                    <a:pt x="151" y="143"/>
                    <a:pt x="151" y="143"/>
                    <a:pt x="151" y="143"/>
                  </a:cubicBezTo>
                  <a:cubicBezTo>
                    <a:pt x="151" y="143"/>
                    <a:pt x="151" y="143"/>
                    <a:pt x="151" y="143"/>
                  </a:cubicBezTo>
                  <a:cubicBezTo>
                    <a:pt x="152" y="143"/>
                    <a:pt x="152" y="143"/>
                    <a:pt x="152" y="143"/>
                  </a:cubicBezTo>
                  <a:cubicBezTo>
                    <a:pt x="152" y="143"/>
                    <a:pt x="152" y="143"/>
                    <a:pt x="152" y="143"/>
                  </a:cubicBezTo>
                  <a:cubicBezTo>
                    <a:pt x="152" y="144"/>
                    <a:pt x="152" y="144"/>
                    <a:pt x="152" y="144"/>
                  </a:cubicBezTo>
                  <a:cubicBezTo>
                    <a:pt x="152" y="145"/>
                    <a:pt x="152" y="145"/>
                    <a:pt x="152" y="145"/>
                  </a:cubicBezTo>
                  <a:cubicBezTo>
                    <a:pt x="152" y="146"/>
                    <a:pt x="152" y="146"/>
                    <a:pt x="152" y="146"/>
                  </a:cubicBezTo>
                  <a:cubicBezTo>
                    <a:pt x="152" y="146"/>
                    <a:pt x="152" y="146"/>
                    <a:pt x="152" y="146"/>
                  </a:cubicBezTo>
                  <a:cubicBezTo>
                    <a:pt x="153" y="146"/>
                    <a:pt x="153" y="146"/>
                    <a:pt x="153" y="146"/>
                  </a:cubicBezTo>
                  <a:cubicBezTo>
                    <a:pt x="153" y="145"/>
                    <a:pt x="153" y="145"/>
                    <a:pt x="153" y="145"/>
                  </a:cubicBezTo>
                  <a:cubicBezTo>
                    <a:pt x="153" y="144"/>
                    <a:pt x="153" y="144"/>
                    <a:pt x="153" y="144"/>
                  </a:cubicBezTo>
                  <a:cubicBezTo>
                    <a:pt x="154" y="144"/>
                    <a:pt x="154" y="144"/>
                    <a:pt x="154" y="144"/>
                  </a:cubicBezTo>
                  <a:cubicBezTo>
                    <a:pt x="153" y="145"/>
                    <a:pt x="153" y="145"/>
                    <a:pt x="153" y="145"/>
                  </a:cubicBezTo>
                  <a:cubicBezTo>
                    <a:pt x="153" y="147"/>
                    <a:pt x="153" y="147"/>
                    <a:pt x="153" y="147"/>
                  </a:cubicBezTo>
                  <a:cubicBezTo>
                    <a:pt x="152" y="148"/>
                    <a:pt x="152" y="148"/>
                    <a:pt x="152" y="148"/>
                  </a:cubicBezTo>
                  <a:cubicBezTo>
                    <a:pt x="152" y="149"/>
                    <a:pt x="152" y="149"/>
                    <a:pt x="152" y="149"/>
                  </a:cubicBezTo>
                  <a:cubicBezTo>
                    <a:pt x="153" y="150"/>
                    <a:pt x="153" y="150"/>
                    <a:pt x="153" y="150"/>
                  </a:cubicBezTo>
                  <a:cubicBezTo>
                    <a:pt x="153" y="151"/>
                    <a:pt x="153" y="151"/>
                    <a:pt x="153" y="151"/>
                  </a:cubicBezTo>
                  <a:cubicBezTo>
                    <a:pt x="152" y="152"/>
                    <a:pt x="152" y="152"/>
                    <a:pt x="152" y="152"/>
                  </a:cubicBezTo>
                  <a:cubicBezTo>
                    <a:pt x="153" y="153"/>
                    <a:pt x="153" y="153"/>
                    <a:pt x="153" y="153"/>
                  </a:cubicBezTo>
                  <a:cubicBezTo>
                    <a:pt x="153" y="153"/>
                    <a:pt x="153" y="153"/>
                    <a:pt x="153" y="153"/>
                  </a:cubicBezTo>
                  <a:cubicBezTo>
                    <a:pt x="153" y="154"/>
                    <a:pt x="153" y="154"/>
                    <a:pt x="153" y="154"/>
                  </a:cubicBezTo>
                  <a:cubicBezTo>
                    <a:pt x="153" y="154"/>
                    <a:pt x="153" y="154"/>
                    <a:pt x="153" y="154"/>
                  </a:cubicBezTo>
                  <a:cubicBezTo>
                    <a:pt x="154" y="156"/>
                    <a:pt x="154" y="156"/>
                    <a:pt x="154" y="156"/>
                  </a:cubicBezTo>
                  <a:cubicBezTo>
                    <a:pt x="154" y="158"/>
                    <a:pt x="154" y="158"/>
                    <a:pt x="154" y="158"/>
                  </a:cubicBezTo>
                  <a:cubicBezTo>
                    <a:pt x="154" y="156"/>
                    <a:pt x="154" y="156"/>
                    <a:pt x="154" y="156"/>
                  </a:cubicBezTo>
                  <a:cubicBezTo>
                    <a:pt x="154" y="154"/>
                    <a:pt x="154" y="154"/>
                    <a:pt x="154" y="154"/>
                  </a:cubicBezTo>
                  <a:cubicBezTo>
                    <a:pt x="154" y="152"/>
                    <a:pt x="154" y="152"/>
                    <a:pt x="154" y="152"/>
                  </a:cubicBezTo>
                  <a:cubicBezTo>
                    <a:pt x="155" y="150"/>
                    <a:pt x="155" y="150"/>
                    <a:pt x="155" y="150"/>
                  </a:cubicBezTo>
                  <a:cubicBezTo>
                    <a:pt x="155" y="150"/>
                    <a:pt x="155" y="150"/>
                    <a:pt x="155" y="150"/>
                  </a:cubicBezTo>
                  <a:cubicBezTo>
                    <a:pt x="155" y="151"/>
                    <a:pt x="155" y="151"/>
                    <a:pt x="155" y="151"/>
                  </a:cubicBezTo>
                  <a:cubicBezTo>
                    <a:pt x="155" y="151"/>
                    <a:pt x="155" y="151"/>
                    <a:pt x="155" y="151"/>
                  </a:cubicBezTo>
                  <a:cubicBezTo>
                    <a:pt x="155" y="152"/>
                    <a:pt x="155" y="152"/>
                    <a:pt x="155" y="152"/>
                  </a:cubicBezTo>
                  <a:cubicBezTo>
                    <a:pt x="155" y="152"/>
                    <a:pt x="155" y="152"/>
                    <a:pt x="155" y="152"/>
                  </a:cubicBezTo>
                  <a:cubicBezTo>
                    <a:pt x="156" y="152"/>
                    <a:pt x="156" y="152"/>
                    <a:pt x="156" y="152"/>
                  </a:cubicBezTo>
                  <a:cubicBezTo>
                    <a:pt x="156" y="152"/>
                    <a:pt x="156" y="152"/>
                    <a:pt x="156" y="152"/>
                  </a:cubicBezTo>
                  <a:cubicBezTo>
                    <a:pt x="157" y="151"/>
                    <a:pt x="157" y="151"/>
                    <a:pt x="157" y="151"/>
                  </a:cubicBezTo>
                  <a:cubicBezTo>
                    <a:pt x="157" y="151"/>
                    <a:pt x="157" y="151"/>
                    <a:pt x="157" y="151"/>
                  </a:cubicBezTo>
                  <a:cubicBezTo>
                    <a:pt x="156" y="150"/>
                    <a:pt x="156" y="150"/>
                    <a:pt x="156" y="150"/>
                  </a:cubicBezTo>
                  <a:cubicBezTo>
                    <a:pt x="156" y="149"/>
                    <a:pt x="156" y="149"/>
                    <a:pt x="156" y="149"/>
                  </a:cubicBezTo>
                  <a:cubicBezTo>
                    <a:pt x="157" y="149"/>
                    <a:pt x="157" y="149"/>
                    <a:pt x="157" y="149"/>
                  </a:cubicBezTo>
                  <a:cubicBezTo>
                    <a:pt x="157" y="149"/>
                    <a:pt x="157" y="149"/>
                    <a:pt x="157" y="149"/>
                  </a:cubicBezTo>
                  <a:cubicBezTo>
                    <a:pt x="156" y="148"/>
                    <a:pt x="156" y="148"/>
                    <a:pt x="156" y="148"/>
                  </a:cubicBezTo>
                  <a:cubicBezTo>
                    <a:pt x="156" y="148"/>
                    <a:pt x="156" y="148"/>
                    <a:pt x="156" y="148"/>
                  </a:cubicBezTo>
                  <a:cubicBezTo>
                    <a:pt x="157" y="146"/>
                    <a:pt x="157" y="146"/>
                    <a:pt x="157" y="146"/>
                  </a:cubicBezTo>
                  <a:cubicBezTo>
                    <a:pt x="157" y="144"/>
                    <a:pt x="157" y="144"/>
                    <a:pt x="157" y="144"/>
                  </a:cubicBezTo>
                  <a:cubicBezTo>
                    <a:pt x="157" y="144"/>
                    <a:pt x="157" y="144"/>
                    <a:pt x="157" y="144"/>
                  </a:cubicBezTo>
                  <a:cubicBezTo>
                    <a:pt x="157" y="143"/>
                    <a:pt x="157" y="143"/>
                    <a:pt x="157" y="143"/>
                  </a:cubicBezTo>
                  <a:cubicBezTo>
                    <a:pt x="158" y="143"/>
                    <a:pt x="158" y="143"/>
                    <a:pt x="158" y="143"/>
                  </a:cubicBezTo>
                  <a:cubicBezTo>
                    <a:pt x="159" y="142"/>
                    <a:pt x="159" y="142"/>
                    <a:pt x="159" y="142"/>
                  </a:cubicBezTo>
                  <a:cubicBezTo>
                    <a:pt x="159" y="142"/>
                    <a:pt x="159" y="142"/>
                    <a:pt x="159" y="142"/>
                  </a:cubicBezTo>
                  <a:cubicBezTo>
                    <a:pt x="160" y="142"/>
                    <a:pt x="160" y="142"/>
                    <a:pt x="160" y="142"/>
                  </a:cubicBezTo>
                  <a:cubicBezTo>
                    <a:pt x="160" y="142"/>
                    <a:pt x="160" y="142"/>
                    <a:pt x="160" y="142"/>
                  </a:cubicBezTo>
                  <a:cubicBezTo>
                    <a:pt x="161" y="142"/>
                    <a:pt x="161" y="142"/>
                    <a:pt x="161" y="142"/>
                  </a:cubicBezTo>
                  <a:cubicBezTo>
                    <a:pt x="161" y="142"/>
                    <a:pt x="161" y="142"/>
                    <a:pt x="161" y="142"/>
                  </a:cubicBezTo>
                  <a:cubicBezTo>
                    <a:pt x="162" y="141"/>
                    <a:pt x="162" y="141"/>
                    <a:pt x="162" y="141"/>
                  </a:cubicBezTo>
                  <a:cubicBezTo>
                    <a:pt x="162" y="141"/>
                    <a:pt x="162" y="141"/>
                    <a:pt x="162" y="141"/>
                  </a:cubicBezTo>
                  <a:cubicBezTo>
                    <a:pt x="162" y="142"/>
                    <a:pt x="162" y="142"/>
                    <a:pt x="162" y="142"/>
                  </a:cubicBezTo>
                  <a:cubicBezTo>
                    <a:pt x="163" y="141"/>
                    <a:pt x="163" y="141"/>
                    <a:pt x="163" y="141"/>
                  </a:cubicBezTo>
                  <a:cubicBezTo>
                    <a:pt x="164" y="141"/>
                    <a:pt x="164" y="141"/>
                    <a:pt x="164" y="141"/>
                  </a:cubicBezTo>
                  <a:cubicBezTo>
                    <a:pt x="164" y="140"/>
                    <a:pt x="164" y="140"/>
                    <a:pt x="164" y="140"/>
                  </a:cubicBezTo>
                  <a:cubicBezTo>
                    <a:pt x="164" y="140"/>
                    <a:pt x="164" y="140"/>
                    <a:pt x="164" y="140"/>
                  </a:cubicBezTo>
                  <a:cubicBezTo>
                    <a:pt x="165" y="141"/>
                    <a:pt x="165" y="141"/>
                    <a:pt x="165" y="141"/>
                  </a:cubicBezTo>
                  <a:cubicBezTo>
                    <a:pt x="165" y="141"/>
                    <a:pt x="165" y="141"/>
                    <a:pt x="165" y="141"/>
                  </a:cubicBezTo>
                  <a:cubicBezTo>
                    <a:pt x="165" y="142"/>
                    <a:pt x="165" y="142"/>
                    <a:pt x="165" y="142"/>
                  </a:cubicBezTo>
                  <a:cubicBezTo>
                    <a:pt x="165" y="141"/>
                    <a:pt x="165" y="141"/>
                    <a:pt x="165" y="141"/>
                  </a:cubicBezTo>
                  <a:cubicBezTo>
                    <a:pt x="165" y="140"/>
                    <a:pt x="165" y="140"/>
                    <a:pt x="165" y="140"/>
                  </a:cubicBezTo>
                  <a:cubicBezTo>
                    <a:pt x="166" y="139"/>
                    <a:pt x="166" y="139"/>
                    <a:pt x="166" y="139"/>
                  </a:cubicBezTo>
                  <a:cubicBezTo>
                    <a:pt x="166" y="139"/>
                    <a:pt x="166" y="139"/>
                    <a:pt x="166" y="139"/>
                  </a:cubicBezTo>
                  <a:cubicBezTo>
                    <a:pt x="167" y="139"/>
                    <a:pt x="167" y="139"/>
                    <a:pt x="167" y="139"/>
                  </a:cubicBezTo>
                  <a:cubicBezTo>
                    <a:pt x="168" y="139"/>
                    <a:pt x="168" y="139"/>
                    <a:pt x="168" y="139"/>
                  </a:cubicBezTo>
                  <a:cubicBezTo>
                    <a:pt x="168" y="139"/>
                    <a:pt x="168" y="139"/>
                    <a:pt x="168" y="139"/>
                  </a:cubicBezTo>
                  <a:cubicBezTo>
                    <a:pt x="169" y="139"/>
                    <a:pt x="169" y="139"/>
                    <a:pt x="169" y="139"/>
                  </a:cubicBezTo>
                  <a:cubicBezTo>
                    <a:pt x="170" y="138"/>
                    <a:pt x="170" y="138"/>
                    <a:pt x="170" y="138"/>
                  </a:cubicBezTo>
                  <a:cubicBezTo>
                    <a:pt x="169" y="138"/>
                    <a:pt x="169" y="138"/>
                    <a:pt x="169" y="138"/>
                  </a:cubicBezTo>
                  <a:cubicBezTo>
                    <a:pt x="170" y="137"/>
                    <a:pt x="170" y="137"/>
                    <a:pt x="170" y="137"/>
                  </a:cubicBezTo>
                  <a:cubicBezTo>
                    <a:pt x="169" y="137"/>
                    <a:pt x="169" y="137"/>
                    <a:pt x="169" y="137"/>
                  </a:cubicBezTo>
                  <a:cubicBezTo>
                    <a:pt x="169" y="137"/>
                    <a:pt x="169" y="137"/>
                    <a:pt x="169" y="137"/>
                  </a:cubicBezTo>
                  <a:cubicBezTo>
                    <a:pt x="168" y="137"/>
                    <a:pt x="168" y="137"/>
                    <a:pt x="168" y="137"/>
                  </a:cubicBezTo>
                  <a:cubicBezTo>
                    <a:pt x="166" y="138"/>
                    <a:pt x="166" y="138"/>
                    <a:pt x="166" y="138"/>
                  </a:cubicBezTo>
                  <a:cubicBezTo>
                    <a:pt x="166" y="138"/>
                    <a:pt x="166" y="138"/>
                    <a:pt x="166" y="138"/>
                  </a:cubicBezTo>
                  <a:cubicBezTo>
                    <a:pt x="166" y="138"/>
                    <a:pt x="166" y="138"/>
                    <a:pt x="166" y="138"/>
                  </a:cubicBezTo>
                  <a:cubicBezTo>
                    <a:pt x="165" y="138"/>
                    <a:pt x="165" y="138"/>
                    <a:pt x="165" y="138"/>
                  </a:cubicBezTo>
                  <a:cubicBezTo>
                    <a:pt x="165" y="139"/>
                    <a:pt x="165" y="139"/>
                    <a:pt x="165" y="139"/>
                  </a:cubicBezTo>
                  <a:cubicBezTo>
                    <a:pt x="165" y="139"/>
                    <a:pt x="165" y="139"/>
                    <a:pt x="165" y="139"/>
                  </a:cubicBezTo>
                  <a:cubicBezTo>
                    <a:pt x="164" y="138"/>
                    <a:pt x="164" y="138"/>
                    <a:pt x="164" y="138"/>
                  </a:cubicBezTo>
                  <a:cubicBezTo>
                    <a:pt x="164" y="138"/>
                    <a:pt x="164" y="138"/>
                    <a:pt x="164" y="138"/>
                  </a:cubicBezTo>
                  <a:cubicBezTo>
                    <a:pt x="164" y="138"/>
                    <a:pt x="164" y="138"/>
                    <a:pt x="164" y="138"/>
                  </a:cubicBezTo>
                  <a:cubicBezTo>
                    <a:pt x="163" y="139"/>
                    <a:pt x="163" y="139"/>
                    <a:pt x="163" y="139"/>
                  </a:cubicBezTo>
                  <a:cubicBezTo>
                    <a:pt x="163" y="139"/>
                    <a:pt x="163" y="139"/>
                    <a:pt x="163" y="139"/>
                  </a:cubicBezTo>
                  <a:cubicBezTo>
                    <a:pt x="162" y="138"/>
                    <a:pt x="162" y="138"/>
                    <a:pt x="162" y="138"/>
                  </a:cubicBezTo>
                  <a:cubicBezTo>
                    <a:pt x="161" y="138"/>
                    <a:pt x="161" y="138"/>
                    <a:pt x="161" y="138"/>
                  </a:cubicBezTo>
                  <a:cubicBezTo>
                    <a:pt x="161" y="138"/>
                    <a:pt x="161" y="138"/>
                    <a:pt x="161" y="138"/>
                  </a:cubicBezTo>
                  <a:cubicBezTo>
                    <a:pt x="161" y="138"/>
                    <a:pt x="161" y="138"/>
                    <a:pt x="161" y="138"/>
                  </a:cubicBezTo>
                  <a:cubicBezTo>
                    <a:pt x="161" y="139"/>
                    <a:pt x="161" y="139"/>
                    <a:pt x="161" y="139"/>
                  </a:cubicBezTo>
                  <a:cubicBezTo>
                    <a:pt x="161" y="139"/>
                    <a:pt x="161" y="139"/>
                    <a:pt x="161" y="139"/>
                  </a:cubicBezTo>
                  <a:cubicBezTo>
                    <a:pt x="161" y="140"/>
                    <a:pt x="161" y="140"/>
                    <a:pt x="161" y="140"/>
                  </a:cubicBezTo>
                  <a:cubicBezTo>
                    <a:pt x="160" y="140"/>
                    <a:pt x="160" y="140"/>
                    <a:pt x="160" y="140"/>
                  </a:cubicBezTo>
                  <a:cubicBezTo>
                    <a:pt x="160" y="140"/>
                    <a:pt x="160" y="140"/>
                    <a:pt x="160" y="140"/>
                  </a:cubicBezTo>
                  <a:cubicBezTo>
                    <a:pt x="159" y="139"/>
                    <a:pt x="159" y="139"/>
                    <a:pt x="159" y="139"/>
                  </a:cubicBezTo>
                  <a:cubicBezTo>
                    <a:pt x="159" y="139"/>
                    <a:pt x="159" y="139"/>
                    <a:pt x="159" y="139"/>
                  </a:cubicBezTo>
                  <a:cubicBezTo>
                    <a:pt x="159" y="139"/>
                    <a:pt x="159" y="139"/>
                    <a:pt x="159" y="139"/>
                  </a:cubicBezTo>
                  <a:cubicBezTo>
                    <a:pt x="159" y="138"/>
                    <a:pt x="159" y="138"/>
                    <a:pt x="159" y="138"/>
                  </a:cubicBezTo>
                  <a:cubicBezTo>
                    <a:pt x="159" y="138"/>
                    <a:pt x="159" y="138"/>
                    <a:pt x="159" y="138"/>
                  </a:cubicBezTo>
                  <a:cubicBezTo>
                    <a:pt x="159" y="138"/>
                    <a:pt x="159" y="138"/>
                    <a:pt x="159" y="138"/>
                  </a:cubicBezTo>
                  <a:cubicBezTo>
                    <a:pt x="158" y="138"/>
                    <a:pt x="158" y="138"/>
                    <a:pt x="158" y="138"/>
                  </a:cubicBezTo>
                  <a:cubicBezTo>
                    <a:pt x="158" y="137"/>
                    <a:pt x="158" y="137"/>
                    <a:pt x="158" y="137"/>
                  </a:cubicBezTo>
                  <a:cubicBezTo>
                    <a:pt x="159" y="137"/>
                    <a:pt x="159" y="137"/>
                    <a:pt x="159" y="137"/>
                  </a:cubicBezTo>
                  <a:cubicBezTo>
                    <a:pt x="160" y="135"/>
                    <a:pt x="160" y="135"/>
                    <a:pt x="160" y="135"/>
                  </a:cubicBezTo>
                  <a:cubicBezTo>
                    <a:pt x="161" y="135"/>
                    <a:pt x="161" y="135"/>
                    <a:pt x="161" y="135"/>
                  </a:cubicBezTo>
                  <a:cubicBezTo>
                    <a:pt x="162" y="136"/>
                    <a:pt x="162" y="136"/>
                    <a:pt x="162" y="136"/>
                  </a:cubicBezTo>
                  <a:cubicBezTo>
                    <a:pt x="165" y="135"/>
                    <a:pt x="165" y="135"/>
                    <a:pt x="165" y="135"/>
                  </a:cubicBezTo>
                  <a:cubicBezTo>
                    <a:pt x="167" y="135"/>
                    <a:pt x="167" y="135"/>
                    <a:pt x="167" y="135"/>
                  </a:cubicBezTo>
                  <a:cubicBezTo>
                    <a:pt x="168" y="135"/>
                    <a:pt x="168" y="135"/>
                    <a:pt x="168" y="135"/>
                  </a:cubicBezTo>
                  <a:cubicBezTo>
                    <a:pt x="169" y="135"/>
                    <a:pt x="169" y="135"/>
                    <a:pt x="169" y="135"/>
                  </a:cubicBezTo>
                  <a:cubicBezTo>
                    <a:pt x="170" y="135"/>
                    <a:pt x="170" y="135"/>
                    <a:pt x="170" y="135"/>
                  </a:cubicBezTo>
                  <a:cubicBezTo>
                    <a:pt x="170" y="136"/>
                    <a:pt x="170" y="136"/>
                    <a:pt x="170" y="136"/>
                  </a:cubicBezTo>
                  <a:cubicBezTo>
                    <a:pt x="170" y="136"/>
                    <a:pt x="170" y="136"/>
                    <a:pt x="170" y="136"/>
                  </a:cubicBezTo>
                  <a:cubicBezTo>
                    <a:pt x="171" y="136"/>
                    <a:pt x="171" y="136"/>
                    <a:pt x="171" y="136"/>
                  </a:cubicBezTo>
                  <a:cubicBezTo>
                    <a:pt x="171" y="138"/>
                    <a:pt x="171" y="138"/>
                    <a:pt x="171" y="138"/>
                  </a:cubicBezTo>
                  <a:cubicBezTo>
                    <a:pt x="170" y="138"/>
                    <a:pt x="170" y="138"/>
                    <a:pt x="170" y="138"/>
                  </a:cubicBezTo>
                  <a:cubicBezTo>
                    <a:pt x="171" y="139"/>
                    <a:pt x="171" y="139"/>
                    <a:pt x="171" y="139"/>
                  </a:cubicBezTo>
                  <a:cubicBezTo>
                    <a:pt x="171" y="139"/>
                    <a:pt x="171" y="139"/>
                    <a:pt x="171" y="139"/>
                  </a:cubicBezTo>
                  <a:cubicBezTo>
                    <a:pt x="170" y="139"/>
                    <a:pt x="170" y="139"/>
                    <a:pt x="170" y="139"/>
                  </a:cubicBezTo>
                  <a:cubicBezTo>
                    <a:pt x="170" y="140"/>
                    <a:pt x="170" y="140"/>
                    <a:pt x="170" y="140"/>
                  </a:cubicBezTo>
                  <a:cubicBezTo>
                    <a:pt x="170" y="140"/>
                    <a:pt x="170" y="140"/>
                    <a:pt x="170" y="140"/>
                  </a:cubicBezTo>
                  <a:cubicBezTo>
                    <a:pt x="171" y="141"/>
                    <a:pt x="171" y="141"/>
                    <a:pt x="171" y="141"/>
                  </a:cubicBezTo>
                  <a:cubicBezTo>
                    <a:pt x="171" y="141"/>
                    <a:pt x="171" y="141"/>
                    <a:pt x="171" y="141"/>
                  </a:cubicBezTo>
                  <a:cubicBezTo>
                    <a:pt x="172" y="142"/>
                    <a:pt x="172" y="142"/>
                    <a:pt x="172" y="142"/>
                  </a:cubicBezTo>
                  <a:cubicBezTo>
                    <a:pt x="172" y="142"/>
                    <a:pt x="172" y="142"/>
                    <a:pt x="172" y="142"/>
                  </a:cubicBezTo>
                  <a:cubicBezTo>
                    <a:pt x="171" y="143"/>
                    <a:pt x="171" y="143"/>
                    <a:pt x="171" y="143"/>
                  </a:cubicBezTo>
                  <a:cubicBezTo>
                    <a:pt x="171" y="143"/>
                    <a:pt x="171" y="143"/>
                    <a:pt x="171" y="143"/>
                  </a:cubicBezTo>
                  <a:cubicBezTo>
                    <a:pt x="171" y="144"/>
                    <a:pt x="171" y="144"/>
                    <a:pt x="171" y="144"/>
                  </a:cubicBezTo>
                  <a:cubicBezTo>
                    <a:pt x="172" y="144"/>
                    <a:pt x="172" y="144"/>
                    <a:pt x="172" y="144"/>
                  </a:cubicBezTo>
                  <a:cubicBezTo>
                    <a:pt x="172" y="144"/>
                    <a:pt x="172" y="144"/>
                    <a:pt x="172" y="144"/>
                  </a:cubicBezTo>
                  <a:cubicBezTo>
                    <a:pt x="172" y="144"/>
                    <a:pt x="172" y="144"/>
                    <a:pt x="172" y="144"/>
                  </a:cubicBezTo>
                  <a:cubicBezTo>
                    <a:pt x="173" y="144"/>
                    <a:pt x="173" y="144"/>
                    <a:pt x="173" y="144"/>
                  </a:cubicBezTo>
                  <a:cubicBezTo>
                    <a:pt x="173" y="145"/>
                    <a:pt x="173" y="145"/>
                    <a:pt x="173" y="145"/>
                  </a:cubicBezTo>
                  <a:cubicBezTo>
                    <a:pt x="174" y="145"/>
                    <a:pt x="174" y="145"/>
                    <a:pt x="174" y="145"/>
                  </a:cubicBezTo>
                  <a:cubicBezTo>
                    <a:pt x="175" y="144"/>
                    <a:pt x="175" y="144"/>
                    <a:pt x="175" y="144"/>
                  </a:cubicBezTo>
                  <a:cubicBezTo>
                    <a:pt x="175" y="145"/>
                    <a:pt x="175" y="145"/>
                    <a:pt x="175" y="145"/>
                  </a:cubicBezTo>
                  <a:cubicBezTo>
                    <a:pt x="175" y="145"/>
                    <a:pt x="175" y="145"/>
                    <a:pt x="175" y="145"/>
                  </a:cubicBezTo>
                  <a:cubicBezTo>
                    <a:pt x="176" y="145"/>
                    <a:pt x="176" y="145"/>
                    <a:pt x="176" y="145"/>
                  </a:cubicBezTo>
                  <a:cubicBezTo>
                    <a:pt x="176" y="145"/>
                    <a:pt x="176" y="145"/>
                    <a:pt x="176" y="145"/>
                  </a:cubicBezTo>
                  <a:cubicBezTo>
                    <a:pt x="176" y="146"/>
                    <a:pt x="176" y="146"/>
                    <a:pt x="176" y="146"/>
                  </a:cubicBezTo>
                  <a:cubicBezTo>
                    <a:pt x="176" y="146"/>
                    <a:pt x="176" y="146"/>
                    <a:pt x="176" y="146"/>
                  </a:cubicBezTo>
                  <a:cubicBezTo>
                    <a:pt x="176" y="147"/>
                    <a:pt x="176" y="147"/>
                    <a:pt x="176" y="147"/>
                  </a:cubicBezTo>
                  <a:cubicBezTo>
                    <a:pt x="177" y="147"/>
                    <a:pt x="177" y="147"/>
                    <a:pt x="177" y="147"/>
                  </a:cubicBezTo>
                  <a:cubicBezTo>
                    <a:pt x="177" y="147"/>
                    <a:pt x="177" y="147"/>
                    <a:pt x="177" y="147"/>
                  </a:cubicBezTo>
                  <a:cubicBezTo>
                    <a:pt x="178" y="148"/>
                    <a:pt x="178" y="148"/>
                    <a:pt x="178" y="148"/>
                  </a:cubicBezTo>
                  <a:cubicBezTo>
                    <a:pt x="178" y="149"/>
                    <a:pt x="178" y="149"/>
                    <a:pt x="178" y="149"/>
                  </a:cubicBezTo>
                  <a:cubicBezTo>
                    <a:pt x="179" y="148"/>
                    <a:pt x="179" y="148"/>
                    <a:pt x="179" y="148"/>
                  </a:cubicBezTo>
                  <a:cubicBezTo>
                    <a:pt x="179" y="148"/>
                    <a:pt x="179" y="148"/>
                    <a:pt x="179" y="148"/>
                  </a:cubicBezTo>
                  <a:cubicBezTo>
                    <a:pt x="179" y="149"/>
                    <a:pt x="179" y="149"/>
                    <a:pt x="179" y="149"/>
                  </a:cubicBezTo>
                  <a:cubicBezTo>
                    <a:pt x="180" y="149"/>
                    <a:pt x="180" y="149"/>
                    <a:pt x="180" y="149"/>
                  </a:cubicBezTo>
                  <a:cubicBezTo>
                    <a:pt x="181" y="150"/>
                    <a:pt x="181" y="150"/>
                    <a:pt x="181" y="150"/>
                  </a:cubicBezTo>
                  <a:cubicBezTo>
                    <a:pt x="182" y="149"/>
                    <a:pt x="182" y="149"/>
                    <a:pt x="182" y="149"/>
                  </a:cubicBezTo>
                  <a:cubicBezTo>
                    <a:pt x="183" y="150"/>
                    <a:pt x="183" y="150"/>
                    <a:pt x="183" y="150"/>
                  </a:cubicBezTo>
                  <a:cubicBezTo>
                    <a:pt x="183" y="149"/>
                    <a:pt x="183" y="149"/>
                    <a:pt x="183" y="149"/>
                  </a:cubicBezTo>
                  <a:cubicBezTo>
                    <a:pt x="185" y="148"/>
                    <a:pt x="185" y="148"/>
                    <a:pt x="185" y="148"/>
                  </a:cubicBezTo>
                  <a:cubicBezTo>
                    <a:pt x="185" y="148"/>
                    <a:pt x="185" y="148"/>
                    <a:pt x="185" y="148"/>
                  </a:cubicBezTo>
                  <a:cubicBezTo>
                    <a:pt x="185" y="149"/>
                    <a:pt x="185" y="149"/>
                    <a:pt x="185" y="149"/>
                  </a:cubicBezTo>
                  <a:cubicBezTo>
                    <a:pt x="187" y="149"/>
                    <a:pt x="187" y="149"/>
                    <a:pt x="187" y="149"/>
                  </a:cubicBezTo>
                  <a:cubicBezTo>
                    <a:pt x="188" y="150"/>
                    <a:pt x="188" y="150"/>
                    <a:pt x="188" y="150"/>
                  </a:cubicBezTo>
                  <a:cubicBezTo>
                    <a:pt x="189" y="150"/>
                    <a:pt x="189" y="150"/>
                    <a:pt x="189" y="150"/>
                  </a:cubicBezTo>
                  <a:cubicBezTo>
                    <a:pt x="190" y="150"/>
                    <a:pt x="190" y="150"/>
                    <a:pt x="190" y="150"/>
                  </a:cubicBezTo>
                  <a:cubicBezTo>
                    <a:pt x="190" y="150"/>
                    <a:pt x="190" y="150"/>
                    <a:pt x="190" y="150"/>
                  </a:cubicBezTo>
                  <a:cubicBezTo>
                    <a:pt x="192" y="150"/>
                    <a:pt x="192" y="150"/>
                    <a:pt x="192" y="150"/>
                  </a:cubicBezTo>
                  <a:cubicBezTo>
                    <a:pt x="192" y="151"/>
                    <a:pt x="192" y="151"/>
                    <a:pt x="192" y="151"/>
                  </a:cubicBezTo>
                  <a:cubicBezTo>
                    <a:pt x="193" y="150"/>
                    <a:pt x="193" y="150"/>
                    <a:pt x="193" y="150"/>
                  </a:cubicBezTo>
                  <a:cubicBezTo>
                    <a:pt x="193" y="149"/>
                    <a:pt x="193" y="149"/>
                    <a:pt x="193" y="149"/>
                  </a:cubicBezTo>
                  <a:cubicBezTo>
                    <a:pt x="192" y="149"/>
                    <a:pt x="192" y="149"/>
                    <a:pt x="192" y="149"/>
                  </a:cubicBezTo>
                  <a:cubicBezTo>
                    <a:pt x="192" y="148"/>
                    <a:pt x="192" y="148"/>
                    <a:pt x="192" y="148"/>
                  </a:cubicBezTo>
                  <a:cubicBezTo>
                    <a:pt x="192" y="147"/>
                    <a:pt x="192" y="147"/>
                    <a:pt x="192" y="147"/>
                  </a:cubicBezTo>
                  <a:cubicBezTo>
                    <a:pt x="192" y="147"/>
                    <a:pt x="192" y="147"/>
                    <a:pt x="192" y="147"/>
                  </a:cubicBezTo>
                  <a:cubicBezTo>
                    <a:pt x="193" y="149"/>
                    <a:pt x="193" y="149"/>
                    <a:pt x="193" y="149"/>
                  </a:cubicBezTo>
                  <a:cubicBezTo>
                    <a:pt x="193" y="150"/>
                    <a:pt x="193" y="150"/>
                    <a:pt x="193" y="150"/>
                  </a:cubicBezTo>
                  <a:cubicBezTo>
                    <a:pt x="194" y="151"/>
                    <a:pt x="194" y="151"/>
                    <a:pt x="194" y="151"/>
                  </a:cubicBezTo>
                  <a:cubicBezTo>
                    <a:pt x="195" y="151"/>
                    <a:pt x="195" y="151"/>
                    <a:pt x="195" y="151"/>
                  </a:cubicBezTo>
                  <a:cubicBezTo>
                    <a:pt x="195" y="152"/>
                    <a:pt x="195" y="152"/>
                    <a:pt x="195" y="152"/>
                  </a:cubicBezTo>
                  <a:cubicBezTo>
                    <a:pt x="195" y="151"/>
                    <a:pt x="195" y="151"/>
                    <a:pt x="195" y="151"/>
                  </a:cubicBezTo>
                  <a:cubicBezTo>
                    <a:pt x="195" y="150"/>
                    <a:pt x="195" y="150"/>
                    <a:pt x="195" y="150"/>
                  </a:cubicBezTo>
                  <a:cubicBezTo>
                    <a:pt x="194" y="150"/>
                    <a:pt x="194" y="150"/>
                    <a:pt x="194" y="150"/>
                  </a:cubicBezTo>
                  <a:cubicBezTo>
                    <a:pt x="193" y="149"/>
                    <a:pt x="193" y="149"/>
                    <a:pt x="193" y="149"/>
                  </a:cubicBezTo>
                  <a:cubicBezTo>
                    <a:pt x="193" y="147"/>
                    <a:pt x="193" y="147"/>
                    <a:pt x="193" y="147"/>
                  </a:cubicBezTo>
                  <a:cubicBezTo>
                    <a:pt x="193" y="146"/>
                    <a:pt x="193" y="146"/>
                    <a:pt x="193" y="146"/>
                  </a:cubicBezTo>
                  <a:cubicBezTo>
                    <a:pt x="194" y="147"/>
                    <a:pt x="194" y="147"/>
                    <a:pt x="194" y="147"/>
                  </a:cubicBezTo>
                  <a:cubicBezTo>
                    <a:pt x="194" y="147"/>
                    <a:pt x="194" y="147"/>
                    <a:pt x="194" y="147"/>
                  </a:cubicBezTo>
                  <a:cubicBezTo>
                    <a:pt x="194" y="147"/>
                    <a:pt x="194" y="147"/>
                    <a:pt x="194" y="147"/>
                  </a:cubicBezTo>
                  <a:cubicBezTo>
                    <a:pt x="194" y="147"/>
                    <a:pt x="194" y="147"/>
                    <a:pt x="194" y="147"/>
                  </a:cubicBezTo>
                  <a:cubicBezTo>
                    <a:pt x="194" y="146"/>
                    <a:pt x="194" y="146"/>
                    <a:pt x="194" y="146"/>
                  </a:cubicBezTo>
                  <a:cubicBezTo>
                    <a:pt x="194" y="146"/>
                    <a:pt x="194" y="146"/>
                    <a:pt x="194" y="146"/>
                  </a:cubicBezTo>
                  <a:cubicBezTo>
                    <a:pt x="194" y="145"/>
                    <a:pt x="194" y="145"/>
                    <a:pt x="194" y="145"/>
                  </a:cubicBezTo>
                  <a:cubicBezTo>
                    <a:pt x="194" y="145"/>
                    <a:pt x="194" y="145"/>
                    <a:pt x="194" y="145"/>
                  </a:cubicBezTo>
                  <a:cubicBezTo>
                    <a:pt x="194" y="144"/>
                    <a:pt x="194" y="144"/>
                    <a:pt x="194" y="144"/>
                  </a:cubicBezTo>
                  <a:cubicBezTo>
                    <a:pt x="195" y="144"/>
                    <a:pt x="195" y="144"/>
                    <a:pt x="195" y="144"/>
                  </a:cubicBezTo>
                  <a:cubicBezTo>
                    <a:pt x="195" y="145"/>
                    <a:pt x="195" y="145"/>
                    <a:pt x="195" y="145"/>
                  </a:cubicBezTo>
                  <a:cubicBezTo>
                    <a:pt x="195" y="146"/>
                    <a:pt x="195" y="146"/>
                    <a:pt x="195" y="146"/>
                  </a:cubicBezTo>
                  <a:cubicBezTo>
                    <a:pt x="196" y="146"/>
                    <a:pt x="196" y="146"/>
                    <a:pt x="196" y="146"/>
                  </a:cubicBezTo>
                  <a:cubicBezTo>
                    <a:pt x="196" y="145"/>
                    <a:pt x="196" y="145"/>
                    <a:pt x="196" y="145"/>
                  </a:cubicBezTo>
                  <a:cubicBezTo>
                    <a:pt x="197" y="145"/>
                    <a:pt x="197" y="145"/>
                    <a:pt x="197" y="145"/>
                  </a:cubicBezTo>
                  <a:cubicBezTo>
                    <a:pt x="197" y="144"/>
                    <a:pt x="197" y="144"/>
                    <a:pt x="197" y="144"/>
                  </a:cubicBezTo>
                  <a:cubicBezTo>
                    <a:pt x="198" y="144"/>
                    <a:pt x="198" y="144"/>
                    <a:pt x="198" y="144"/>
                  </a:cubicBezTo>
                  <a:cubicBezTo>
                    <a:pt x="198" y="145"/>
                    <a:pt x="198" y="145"/>
                    <a:pt x="198" y="145"/>
                  </a:cubicBezTo>
                  <a:cubicBezTo>
                    <a:pt x="198" y="145"/>
                    <a:pt x="198" y="145"/>
                    <a:pt x="198" y="145"/>
                  </a:cubicBezTo>
                  <a:cubicBezTo>
                    <a:pt x="198" y="146"/>
                    <a:pt x="198" y="146"/>
                    <a:pt x="198" y="146"/>
                  </a:cubicBezTo>
                  <a:cubicBezTo>
                    <a:pt x="198" y="145"/>
                    <a:pt x="198" y="145"/>
                    <a:pt x="198" y="145"/>
                  </a:cubicBezTo>
                  <a:cubicBezTo>
                    <a:pt x="199" y="145"/>
                    <a:pt x="199" y="145"/>
                    <a:pt x="199" y="145"/>
                  </a:cubicBezTo>
                  <a:cubicBezTo>
                    <a:pt x="199" y="146"/>
                    <a:pt x="199" y="146"/>
                    <a:pt x="199" y="146"/>
                  </a:cubicBezTo>
                  <a:cubicBezTo>
                    <a:pt x="199" y="147"/>
                    <a:pt x="199" y="147"/>
                    <a:pt x="199" y="147"/>
                  </a:cubicBezTo>
                  <a:cubicBezTo>
                    <a:pt x="199" y="147"/>
                    <a:pt x="199" y="147"/>
                    <a:pt x="199" y="147"/>
                  </a:cubicBezTo>
                  <a:cubicBezTo>
                    <a:pt x="199" y="148"/>
                    <a:pt x="199" y="148"/>
                    <a:pt x="199" y="148"/>
                  </a:cubicBezTo>
                  <a:cubicBezTo>
                    <a:pt x="200" y="147"/>
                    <a:pt x="200" y="147"/>
                    <a:pt x="200" y="147"/>
                  </a:cubicBezTo>
                  <a:cubicBezTo>
                    <a:pt x="201" y="148"/>
                    <a:pt x="201" y="148"/>
                    <a:pt x="201" y="148"/>
                  </a:cubicBezTo>
                  <a:cubicBezTo>
                    <a:pt x="200" y="148"/>
                    <a:pt x="200" y="148"/>
                    <a:pt x="200" y="148"/>
                  </a:cubicBezTo>
                  <a:cubicBezTo>
                    <a:pt x="199" y="149"/>
                    <a:pt x="199" y="149"/>
                    <a:pt x="199" y="149"/>
                  </a:cubicBezTo>
                  <a:cubicBezTo>
                    <a:pt x="199" y="149"/>
                    <a:pt x="199" y="149"/>
                    <a:pt x="199" y="149"/>
                  </a:cubicBezTo>
                  <a:cubicBezTo>
                    <a:pt x="200" y="149"/>
                    <a:pt x="200" y="149"/>
                    <a:pt x="200" y="149"/>
                  </a:cubicBezTo>
                  <a:cubicBezTo>
                    <a:pt x="201" y="149"/>
                    <a:pt x="201" y="149"/>
                    <a:pt x="201" y="149"/>
                  </a:cubicBezTo>
                  <a:cubicBezTo>
                    <a:pt x="201" y="148"/>
                    <a:pt x="201" y="148"/>
                    <a:pt x="201" y="148"/>
                  </a:cubicBezTo>
                  <a:cubicBezTo>
                    <a:pt x="203" y="148"/>
                    <a:pt x="203" y="148"/>
                    <a:pt x="203" y="148"/>
                  </a:cubicBezTo>
                  <a:cubicBezTo>
                    <a:pt x="203" y="148"/>
                    <a:pt x="203" y="148"/>
                    <a:pt x="203" y="148"/>
                  </a:cubicBezTo>
                  <a:cubicBezTo>
                    <a:pt x="203" y="148"/>
                    <a:pt x="203" y="148"/>
                    <a:pt x="203" y="148"/>
                  </a:cubicBezTo>
                  <a:cubicBezTo>
                    <a:pt x="203" y="148"/>
                    <a:pt x="203" y="148"/>
                    <a:pt x="203" y="148"/>
                  </a:cubicBezTo>
                  <a:cubicBezTo>
                    <a:pt x="202" y="149"/>
                    <a:pt x="202" y="149"/>
                    <a:pt x="202" y="149"/>
                  </a:cubicBezTo>
                  <a:cubicBezTo>
                    <a:pt x="202" y="150"/>
                    <a:pt x="202" y="150"/>
                    <a:pt x="202" y="150"/>
                  </a:cubicBezTo>
                  <a:cubicBezTo>
                    <a:pt x="201" y="150"/>
                    <a:pt x="201" y="150"/>
                    <a:pt x="201" y="150"/>
                  </a:cubicBezTo>
                  <a:cubicBezTo>
                    <a:pt x="201" y="151"/>
                    <a:pt x="201" y="151"/>
                    <a:pt x="201" y="151"/>
                  </a:cubicBezTo>
                  <a:cubicBezTo>
                    <a:pt x="199" y="152"/>
                    <a:pt x="199" y="152"/>
                    <a:pt x="199" y="152"/>
                  </a:cubicBezTo>
                  <a:cubicBezTo>
                    <a:pt x="199" y="152"/>
                    <a:pt x="199" y="152"/>
                    <a:pt x="199" y="152"/>
                  </a:cubicBezTo>
                  <a:cubicBezTo>
                    <a:pt x="199" y="153"/>
                    <a:pt x="199" y="153"/>
                    <a:pt x="199" y="153"/>
                  </a:cubicBezTo>
                  <a:cubicBezTo>
                    <a:pt x="199" y="152"/>
                    <a:pt x="199" y="152"/>
                    <a:pt x="199" y="152"/>
                  </a:cubicBezTo>
                  <a:cubicBezTo>
                    <a:pt x="198" y="153"/>
                    <a:pt x="198" y="153"/>
                    <a:pt x="198" y="153"/>
                  </a:cubicBezTo>
                  <a:cubicBezTo>
                    <a:pt x="198" y="154"/>
                    <a:pt x="198" y="154"/>
                    <a:pt x="198" y="154"/>
                  </a:cubicBezTo>
                  <a:cubicBezTo>
                    <a:pt x="198" y="155"/>
                    <a:pt x="198" y="155"/>
                    <a:pt x="198" y="155"/>
                  </a:cubicBezTo>
                  <a:cubicBezTo>
                    <a:pt x="199" y="154"/>
                    <a:pt x="199" y="154"/>
                    <a:pt x="199" y="154"/>
                  </a:cubicBezTo>
                  <a:cubicBezTo>
                    <a:pt x="199" y="154"/>
                    <a:pt x="199" y="154"/>
                    <a:pt x="199" y="154"/>
                  </a:cubicBezTo>
                  <a:cubicBezTo>
                    <a:pt x="199" y="155"/>
                    <a:pt x="199" y="155"/>
                    <a:pt x="199" y="155"/>
                  </a:cubicBezTo>
                  <a:cubicBezTo>
                    <a:pt x="198" y="156"/>
                    <a:pt x="198" y="156"/>
                    <a:pt x="198" y="156"/>
                  </a:cubicBezTo>
                  <a:cubicBezTo>
                    <a:pt x="198" y="156"/>
                    <a:pt x="198" y="156"/>
                    <a:pt x="198" y="156"/>
                  </a:cubicBezTo>
                  <a:cubicBezTo>
                    <a:pt x="199" y="156"/>
                    <a:pt x="199" y="156"/>
                    <a:pt x="199" y="156"/>
                  </a:cubicBezTo>
                  <a:cubicBezTo>
                    <a:pt x="200" y="155"/>
                    <a:pt x="200" y="155"/>
                    <a:pt x="200" y="155"/>
                  </a:cubicBezTo>
                  <a:cubicBezTo>
                    <a:pt x="201" y="155"/>
                    <a:pt x="201" y="155"/>
                    <a:pt x="201" y="155"/>
                  </a:cubicBezTo>
                  <a:cubicBezTo>
                    <a:pt x="200" y="156"/>
                    <a:pt x="200" y="156"/>
                    <a:pt x="200" y="156"/>
                  </a:cubicBezTo>
                  <a:cubicBezTo>
                    <a:pt x="200" y="157"/>
                    <a:pt x="200" y="157"/>
                    <a:pt x="200" y="157"/>
                  </a:cubicBezTo>
                  <a:cubicBezTo>
                    <a:pt x="200" y="157"/>
                    <a:pt x="200" y="157"/>
                    <a:pt x="200" y="157"/>
                  </a:cubicBezTo>
                  <a:cubicBezTo>
                    <a:pt x="201" y="156"/>
                    <a:pt x="201" y="156"/>
                    <a:pt x="201" y="156"/>
                  </a:cubicBezTo>
                  <a:cubicBezTo>
                    <a:pt x="200" y="157"/>
                    <a:pt x="200" y="157"/>
                    <a:pt x="200" y="157"/>
                  </a:cubicBezTo>
                  <a:cubicBezTo>
                    <a:pt x="200" y="158"/>
                    <a:pt x="200" y="158"/>
                    <a:pt x="200" y="158"/>
                  </a:cubicBezTo>
                  <a:cubicBezTo>
                    <a:pt x="200" y="159"/>
                    <a:pt x="200" y="159"/>
                    <a:pt x="200" y="159"/>
                  </a:cubicBezTo>
                  <a:cubicBezTo>
                    <a:pt x="199" y="158"/>
                    <a:pt x="199" y="158"/>
                    <a:pt x="199" y="158"/>
                  </a:cubicBezTo>
                  <a:cubicBezTo>
                    <a:pt x="198" y="157"/>
                    <a:pt x="198" y="157"/>
                    <a:pt x="198" y="157"/>
                  </a:cubicBezTo>
                  <a:cubicBezTo>
                    <a:pt x="197" y="158"/>
                    <a:pt x="197" y="158"/>
                    <a:pt x="197" y="158"/>
                  </a:cubicBezTo>
                  <a:cubicBezTo>
                    <a:pt x="197" y="157"/>
                    <a:pt x="197" y="157"/>
                    <a:pt x="197" y="157"/>
                  </a:cubicBezTo>
                  <a:cubicBezTo>
                    <a:pt x="197" y="157"/>
                    <a:pt x="197" y="157"/>
                    <a:pt x="197" y="157"/>
                  </a:cubicBezTo>
                  <a:cubicBezTo>
                    <a:pt x="196" y="158"/>
                    <a:pt x="196" y="158"/>
                    <a:pt x="196" y="158"/>
                  </a:cubicBezTo>
                  <a:cubicBezTo>
                    <a:pt x="197" y="159"/>
                    <a:pt x="197" y="159"/>
                    <a:pt x="197" y="159"/>
                  </a:cubicBezTo>
                  <a:cubicBezTo>
                    <a:pt x="197" y="160"/>
                    <a:pt x="197" y="160"/>
                    <a:pt x="197" y="160"/>
                  </a:cubicBezTo>
                  <a:cubicBezTo>
                    <a:pt x="197" y="162"/>
                    <a:pt x="197" y="162"/>
                    <a:pt x="197" y="162"/>
                  </a:cubicBezTo>
                  <a:cubicBezTo>
                    <a:pt x="198" y="160"/>
                    <a:pt x="198" y="160"/>
                    <a:pt x="198" y="160"/>
                  </a:cubicBezTo>
                  <a:cubicBezTo>
                    <a:pt x="197" y="159"/>
                    <a:pt x="197" y="159"/>
                    <a:pt x="197" y="159"/>
                  </a:cubicBezTo>
                  <a:cubicBezTo>
                    <a:pt x="198" y="158"/>
                    <a:pt x="198" y="158"/>
                    <a:pt x="198" y="158"/>
                  </a:cubicBezTo>
                  <a:cubicBezTo>
                    <a:pt x="198" y="159"/>
                    <a:pt x="198" y="159"/>
                    <a:pt x="198" y="159"/>
                  </a:cubicBezTo>
                  <a:cubicBezTo>
                    <a:pt x="199" y="159"/>
                    <a:pt x="199" y="159"/>
                    <a:pt x="199" y="159"/>
                  </a:cubicBezTo>
                  <a:cubicBezTo>
                    <a:pt x="200" y="159"/>
                    <a:pt x="200" y="159"/>
                    <a:pt x="200" y="159"/>
                  </a:cubicBezTo>
                  <a:cubicBezTo>
                    <a:pt x="201" y="159"/>
                    <a:pt x="201" y="159"/>
                    <a:pt x="201" y="159"/>
                  </a:cubicBezTo>
                  <a:cubicBezTo>
                    <a:pt x="201" y="158"/>
                    <a:pt x="201" y="158"/>
                    <a:pt x="201" y="158"/>
                  </a:cubicBezTo>
                  <a:cubicBezTo>
                    <a:pt x="202" y="158"/>
                    <a:pt x="202" y="158"/>
                    <a:pt x="202" y="158"/>
                  </a:cubicBezTo>
                  <a:cubicBezTo>
                    <a:pt x="203" y="157"/>
                    <a:pt x="203" y="157"/>
                    <a:pt x="203" y="157"/>
                  </a:cubicBezTo>
                  <a:cubicBezTo>
                    <a:pt x="204" y="157"/>
                    <a:pt x="204" y="157"/>
                    <a:pt x="204" y="157"/>
                  </a:cubicBezTo>
                  <a:cubicBezTo>
                    <a:pt x="204" y="156"/>
                    <a:pt x="204" y="156"/>
                    <a:pt x="204" y="156"/>
                  </a:cubicBezTo>
                  <a:cubicBezTo>
                    <a:pt x="203" y="157"/>
                    <a:pt x="203" y="157"/>
                    <a:pt x="203" y="157"/>
                  </a:cubicBezTo>
                  <a:cubicBezTo>
                    <a:pt x="203" y="156"/>
                    <a:pt x="203" y="156"/>
                    <a:pt x="203" y="156"/>
                  </a:cubicBezTo>
                  <a:cubicBezTo>
                    <a:pt x="202" y="157"/>
                    <a:pt x="202" y="157"/>
                    <a:pt x="202" y="157"/>
                  </a:cubicBezTo>
                  <a:cubicBezTo>
                    <a:pt x="202" y="157"/>
                    <a:pt x="202" y="157"/>
                    <a:pt x="202" y="157"/>
                  </a:cubicBezTo>
                  <a:cubicBezTo>
                    <a:pt x="201" y="157"/>
                    <a:pt x="201" y="157"/>
                    <a:pt x="201" y="157"/>
                  </a:cubicBezTo>
                  <a:cubicBezTo>
                    <a:pt x="202" y="156"/>
                    <a:pt x="202" y="156"/>
                    <a:pt x="202" y="156"/>
                  </a:cubicBezTo>
                  <a:cubicBezTo>
                    <a:pt x="202" y="156"/>
                    <a:pt x="202" y="156"/>
                    <a:pt x="202" y="156"/>
                  </a:cubicBezTo>
                  <a:cubicBezTo>
                    <a:pt x="202" y="155"/>
                    <a:pt x="202" y="155"/>
                    <a:pt x="202" y="155"/>
                  </a:cubicBezTo>
                  <a:cubicBezTo>
                    <a:pt x="202" y="155"/>
                    <a:pt x="202" y="155"/>
                    <a:pt x="202" y="155"/>
                  </a:cubicBezTo>
                  <a:cubicBezTo>
                    <a:pt x="203" y="154"/>
                    <a:pt x="203" y="154"/>
                    <a:pt x="203" y="154"/>
                  </a:cubicBezTo>
                  <a:cubicBezTo>
                    <a:pt x="202" y="153"/>
                    <a:pt x="202" y="153"/>
                    <a:pt x="202" y="153"/>
                  </a:cubicBezTo>
                  <a:cubicBezTo>
                    <a:pt x="202" y="153"/>
                    <a:pt x="202" y="153"/>
                    <a:pt x="202" y="153"/>
                  </a:cubicBezTo>
                  <a:cubicBezTo>
                    <a:pt x="202" y="152"/>
                    <a:pt x="202" y="152"/>
                    <a:pt x="202" y="152"/>
                  </a:cubicBezTo>
                  <a:cubicBezTo>
                    <a:pt x="203" y="151"/>
                    <a:pt x="203" y="151"/>
                    <a:pt x="203" y="151"/>
                  </a:cubicBezTo>
                  <a:cubicBezTo>
                    <a:pt x="203" y="150"/>
                    <a:pt x="203" y="150"/>
                    <a:pt x="203" y="150"/>
                  </a:cubicBezTo>
                  <a:cubicBezTo>
                    <a:pt x="204" y="150"/>
                    <a:pt x="204" y="150"/>
                    <a:pt x="204" y="150"/>
                  </a:cubicBezTo>
                  <a:cubicBezTo>
                    <a:pt x="205" y="150"/>
                    <a:pt x="205" y="150"/>
                    <a:pt x="205" y="150"/>
                  </a:cubicBezTo>
                  <a:cubicBezTo>
                    <a:pt x="204" y="150"/>
                    <a:pt x="204" y="150"/>
                    <a:pt x="204" y="150"/>
                  </a:cubicBezTo>
                  <a:cubicBezTo>
                    <a:pt x="205" y="150"/>
                    <a:pt x="205" y="150"/>
                    <a:pt x="205" y="150"/>
                  </a:cubicBezTo>
                  <a:cubicBezTo>
                    <a:pt x="205" y="150"/>
                    <a:pt x="205" y="150"/>
                    <a:pt x="205" y="150"/>
                  </a:cubicBezTo>
                  <a:cubicBezTo>
                    <a:pt x="206" y="150"/>
                    <a:pt x="206" y="150"/>
                    <a:pt x="206" y="150"/>
                  </a:cubicBezTo>
                  <a:cubicBezTo>
                    <a:pt x="206" y="150"/>
                    <a:pt x="206" y="150"/>
                    <a:pt x="206" y="150"/>
                  </a:cubicBezTo>
                  <a:cubicBezTo>
                    <a:pt x="206" y="150"/>
                    <a:pt x="206" y="150"/>
                    <a:pt x="206" y="150"/>
                  </a:cubicBezTo>
                  <a:cubicBezTo>
                    <a:pt x="207" y="150"/>
                    <a:pt x="207" y="150"/>
                    <a:pt x="207" y="150"/>
                  </a:cubicBezTo>
                  <a:cubicBezTo>
                    <a:pt x="207" y="150"/>
                    <a:pt x="207" y="150"/>
                    <a:pt x="207" y="150"/>
                  </a:cubicBezTo>
                  <a:cubicBezTo>
                    <a:pt x="209" y="149"/>
                    <a:pt x="209" y="149"/>
                    <a:pt x="209" y="149"/>
                  </a:cubicBezTo>
                  <a:cubicBezTo>
                    <a:pt x="210" y="148"/>
                    <a:pt x="210" y="148"/>
                    <a:pt x="210" y="148"/>
                  </a:cubicBezTo>
                  <a:cubicBezTo>
                    <a:pt x="210" y="148"/>
                    <a:pt x="210" y="148"/>
                    <a:pt x="210" y="148"/>
                  </a:cubicBezTo>
                  <a:cubicBezTo>
                    <a:pt x="210" y="148"/>
                    <a:pt x="210" y="148"/>
                    <a:pt x="210" y="148"/>
                  </a:cubicBezTo>
                  <a:cubicBezTo>
                    <a:pt x="211" y="147"/>
                    <a:pt x="211" y="147"/>
                    <a:pt x="211" y="147"/>
                  </a:cubicBezTo>
                  <a:cubicBezTo>
                    <a:pt x="212" y="147"/>
                    <a:pt x="212" y="147"/>
                    <a:pt x="212" y="147"/>
                  </a:cubicBezTo>
                  <a:cubicBezTo>
                    <a:pt x="213" y="146"/>
                    <a:pt x="213" y="146"/>
                    <a:pt x="213" y="146"/>
                  </a:cubicBezTo>
                  <a:cubicBezTo>
                    <a:pt x="213" y="146"/>
                    <a:pt x="213" y="146"/>
                    <a:pt x="213" y="146"/>
                  </a:cubicBezTo>
                  <a:cubicBezTo>
                    <a:pt x="213" y="144"/>
                    <a:pt x="213" y="144"/>
                    <a:pt x="213" y="144"/>
                  </a:cubicBezTo>
                  <a:cubicBezTo>
                    <a:pt x="214" y="144"/>
                    <a:pt x="214" y="144"/>
                    <a:pt x="214" y="144"/>
                  </a:cubicBezTo>
                  <a:cubicBezTo>
                    <a:pt x="214" y="143"/>
                    <a:pt x="214" y="143"/>
                    <a:pt x="214" y="143"/>
                  </a:cubicBezTo>
                  <a:cubicBezTo>
                    <a:pt x="214" y="142"/>
                    <a:pt x="214" y="142"/>
                    <a:pt x="214" y="142"/>
                  </a:cubicBezTo>
                  <a:cubicBezTo>
                    <a:pt x="213" y="143"/>
                    <a:pt x="213" y="143"/>
                    <a:pt x="213" y="143"/>
                  </a:cubicBezTo>
                  <a:cubicBezTo>
                    <a:pt x="212" y="143"/>
                    <a:pt x="212" y="143"/>
                    <a:pt x="212" y="143"/>
                  </a:cubicBezTo>
                  <a:cubicBezTo>
                    <a:pt x="213" y="143"/>
                    <a:pt x="213" y="143"/>
                    <a:pt x="213" y="143"/>
                  </a:cubicBezTo>
                  <a:cubicBezTo>
                    <a:pt x="212" y="144"/>
                    <a:pt x="212" y="144"/>
                    <a:pt x="212" y="144"/>
                  </a:cubicBezTo>
                  <a:cubicBezTo>
                    <a:pt x="211" y="144"/>
                    <a:pt x="211" y="144"/>
                    <a:pt x="211" y="144"/>
                  </a:cubicBezTo>
                  <a:cubicBezTo>
                    <a:pt x="211" y="144"/>
                    <a:pt x="211" y="144"/>
                    <a:pt x="211" y="144"/>
                  </a:cubicBezTo>
                  <a:cubicBezTo>
                    <a:pt x="210" y="144"/>
                    <a:pt x="210" y="144"/>
                    <a:pt x="210" y="144"/>
                  </a:cubicBezTo>
                  <a:cubicBezTo>
                    <a:pt x="210" y="143"/>
                    <a:pt x="210" y="143"/>
                    <a:pt x="210" y="143"/>
                  </a:cubicBezTo>
                  <a:cubicBezTo>
                    <a:pt x="211" y="142"/>
                    <a:pt x="211" y="142"/>
                    <a:pt x="211" y="142"/>
                  </a:cubicBezTo>
                  <a:cubicBezTo>
                    <a:pt x="211" y="142"/>
                    <a:pt x="211" y="142"/>
                    <a:pt x="211" y="142"/>
                  </a:cubicBezTo>
                  <a:cubicBezTo>
                    <a:pt x="212" y="142"/>
                    <a:pt x="212" y="142"/>
                    <a:pt x="212" y="142"/>
                  </a:cubicBezTo>
                  <a:cubicBezTo>
                    <a:pt x="213" y="141"/>
                    <a:pt x="213" y="141"/>
                    <a:pt x="213" y="141"/>
                  </a:cubicBezTo>
                  <a:cubicBezTo>
                    <a:pt x="213" y="141"/>
                    <a:pt x="213" y="141"/>
                    <a:pt x="213" y="141"/>
                  </a:cubicBezTo>
                  <a:cubicBezTo>
                    <a:pt x="213" y="140"/>
                    <a:pt x="213" y="140"/>
                    <a:pt x="213" y="140"/>
                  </a:cubicBezTo>
                  <a:cubicBezTo>
                    <a:pt x="213" y="140"/>
                    <a:pt x="213" y="140"/>
                    <a:pt x="213" y="140"/>
                  </a:cubicBezTo>
                  <a:cubicBezTo>
                    <a:pt x="214" y="139"/>
                    <a:pt x="214" y="139"/>
                    <a:pt x="214" y="139"/>
                  </a:cubicBezTo>
                  <a:cubicBezTo>
                    <a:pt x="215" y="140"/>
                    <a:pt x="215" y="140"/>
                    <a:pt x="215" y="140"/>
                  </a:cubicBezTo>
                  <a:cubicBezTo>
                    <a:pt x="215" y="140"/>
                    <a:pt x="215" y="140"/>
                    <a:pt x="215" y="140"/>
                  </a:cubicBezTo>
                  <a:cubicBezTo>
                    <a:pt x="214" y="141"/>
                    <a:pt x="214" y="141"/>
                    <a:pt x="214" y="141"/>
                  </a:cubicBezTo>
                  <a:cubicBezTo>
                    <a:pt x="215" y="141"/>
                    <a:pt x="215" y="141"/>
                    <a:pt x="215" y="141"/>
                  </a:cubicBezTo>
                  <a:cubicBezTo>
                    <a:pt x="216" y="141"/>
                    <a:pt x="216" y="141"/>
                    <a:pt x="216" y="141"/>
                  </a:cubicBezTo>
                  <a:cubicBezTo>
                    <a:pt x="216" y="139"/>
                    <a:pt x="216" y="139"/>
                    <a:pt x="216" y="139"/>
                  </a:cubicBezTo>
                  <a:cubicBezTo>
                    <a:pt x="216" y="139"/>
                    <a:pt x="216" y="139"/>
                    <a:pt x="216" y="139"/>
                  </a:cubicBezTo>
                  <a:cubicBezTo>
                    <a:pt x="215" y="138"/>
                    <a:pt x="215" y="138"/>
                    <a:pt x="215" y="138"/>
                  </a:cubicBezTo>
                  <a:cubicBezTo>
                    <a:pt x="215" y="138"/>
                    <a:pt x="215" y="138"/>
                    <a:pt x="215" y="138"/>
                  </a:cubicBezTo>
                  <a:cubicBezTo>
                    <a:pt x="214" y="138"/>
                    <a:pt x="214" y="138"/>
                    <a:pt x="214" y="138"/>
                  </a:cubicBezTo>
                  <a:cubicBezTo>
                    <a:pt x="213" y="138"/>
                    <a:pt x="213" y="138"/>
                    <a:pt x="213" y="138"/>
                  </a:cubicBezTo>
                  <a:cubicBezTo>
                    <a:pt x="212" y="137"/>
                    <a:pt x="212" y="137"/>
                    <a:pt x="212" y="137"/>
                  </a:cubicBezTo>
                  <a:cubicBezTo>
                    <a:pt x="213" y="136"/>
                    <a:pt x="213" y="136"/>
                    <a:pt x="213" y="136"/>
                  </a:cubicBezTo>
                  <a:cubicBezTo>
                    <a:pt x="212" y="137"/>
                    <a:pt x="212" y="137"/>
                    <a:pt x="212" y="137"/>
                  </a:cubicBezTo>
                  <a:cubicBezTo>
                    <a:pt x="212" y="137"/>
                    <a:pt x="212" y="137"/>
                    <a:pt x="212" y="137"/>
                  </a:cubicBezTo>
                  <a:cubicBezTo>
                    <a:pt x="211" y="136"/>
                    <a:pt x="211" y="136"/>
                    <a:pt x="211" y="136"/>
                  </a:cubicBezTo>
                  <a:cubicBezTo>
                    <a:pt x="210" y="135"/>
                    <a:pt x="210" y="135"/>
                    <a:pt x="210" y="135"/>
                  </a:cubicBezTo>
                  <a:cubicBezTo>
                    <a:pt x="210" y="134"/>
                    <a:pt x="210" y="134"/>
                    <a:pt x="210" y="134"/>
                  </a:cubicBezTo>
                  <a:cubicBezTo>
                    <a:pt x="210" y="134"/>
                    <a:pt x="210" y="134"/>
                    <a:pt x="210" y="134"/>
                  </a:cubicBezTo>
                  <a:cubicBezTo>
                    <a:pt x="209" y="134"/>
                    <a:pt x="209" y="134"/>
                    <a:pt x="209" y="134"/>
                  </a:cubicBezTo>
                  <a:cubicBezTo>
                    <a:pt x="209" y="134"/>
                    <a:pt x="209" y="134"/>
                    <a:pt x="209" y="134"/>
                  </a:cubicBezTo>
                  <a:cubicBezTo>
                    <a:pt x="209" y="133"/>
                    <a:pt x="209" y="133"/>
                    <a:pt x="209" y="133"/>
                  </a:cubicBezTo>
                  <a:cubicBezTo>
                    <a:pt x="209" y="133"/>
                    <a:pt x="209" y="133"/>
                    <a:pt x="209" y="133"/>
                  </a:cubicBezTo>
                  <a:cubicBezTo>
                    <a:pt x="209" y="132"/>
                    <a:pt x="209" y="132"/>
                    <a:pt x="209" y="132"/>
                  </a:cubicBezTo>
                  <a:cubicBezTo>
                    <a:pt x="209" y="131"/>
                    <a:pt x="209" y="131"/>
                    <a:pt x="209" y="131"/>
                  </a:cubicBezTo>
                  <a:cubicBezTo>
                    <a:pt x="209" y="129"/>
                    <a:pt x="209" y="129"/>
                    <a:pt x="209" y="129"/>
                  </a:cubicBezTo>
                  <a:cubicBezTo>
                    <a:pt x="209" y="129"/>
                    <a:pt x="209" y="129"/>
                    <a:pt x="209" y="129"/>
                  </a:cubicBezTo>
                  <a:cubicBezTo>
                    <a:pt x="211" y="128"/>
                    <a:pt x="211" y="128"/>
                    <a:pt x="211" y="128"/>
                  </a:cubicBezTo>
                  <a:cubicBezTo>
                    <a:pt x="212" y="127"/>
                    <a:pt x="212" y="127"/>
                    <a:pt x="212" y="127"/>
                  </a:cubicBezTo>
                  <a:cubicBezTo>
                    <a:pt x="212" y="127"/>
                    <a:pt x="212" y="127"/>
                    <a:pt x="212" y="127"/>
                  </a:cubicBezTo>
                  <a:cubicBezTo>
                    <a:pt x="212" y="127"/>
                    <a:pt x="212" y="127"/>
                    <a:pt x="212" y="127"/>
                  </a:cubicBezTo>
                  <a:cubicBezTo>
                    <a:pt x="213" y="127"/>
                    <a:pt x="213" y="127"/>
                    <a:pt x="213" y="127"/>
                  </a:cubicBezTo>
                  <a:cubicBezTo>
                    <a:pt x="213" y="126"/>
                    <a:pt x="213" y="126"/>
                    <a:pt x="213" y="126"/>
                  </a:cubicBezTo>
                  <a:cubicBezTo>
                    <a:pt x="213" y="126"/>
                    <a:pt x="213" y="126"/>
                    <a:pt x="213" y="126"/>
                  </a:cubicBezTo>
                  <a:cubicBezTo>
                    <a:pt x="212" y="126"/>
                    <a:pt x="212" y="126"/>
                    <a:pt x="212" y="126"/>
                  </a:cubicBezTo>
                  <a:cubicBezTo>
                    <a:pt x="212" y="126"/>
                    <a:pt x="212" y="126"/>
                    <a:pt x="212" y="126"/>
                  </a:cubicBezTo>
                  <a:cubicBezTo>
                    <a:pt x="212" y="126"/>
                    <a:pt x="212" y="126"/>
                    <a:pt x="212" y="126"/>
                  </a:cubicBezTo>
                  <a:cubicBezTo>
                    <a:pt x="211" y="125"/>
                    <a:pt x="211" y="125"/>
                    <a:pt x="211" y="125"/>
                  </a:cubicBezTo>
                  <a:cubicBezTo>
                    <a:pt x="211" y="124"/>
                    <a:pt x="211" y="124"/>
                    <a:pt x="211" y="124"/>
                  </a:cubicBezTo>
                  <a:cubicBezTo>
                    <a:pt x="213" y="123"/>
                    <a:pt x="213" y="123"/>
                    <a:pt x="213" y="123"/>
                  </a:cubicBezTo>
                  <a:cubicBezTo>
                    <a:pt x="213" y="122"/>
                    <a:pt x="213" y="122"/>
                    <a:pt x="213" y="122"/>
                  </a:cubicBezTo>
                  <a:cubicBezTo>
                    <a:pt x="214" y="121"/>
                    <a:pt x="214" y="121"/>
                    <a:pt x="214" y="121"/>
                  </a:cubicBezTo>
                  <a:cubicBezTo>
                    <a:pt x="214" y="120"/>
                    <a:pt x="214" y="120"/>
                    <a:pt x="214" y="120"/>
                  </a:cubicBezTo>
                  <a:cubicBezTo>
                    <a:pt x="215" y="120"/>
                    <a:pt x="215" y="120"/>
                    <a:pt x="215" y="120"/>
                  </a:cubicBezTo>
                  <a:cubicBezTo>
                    <a:pt x="216" y="119"/>
                    <a:pt x="216" y="119"/>
                    <a:pt x="216" y="119"/>
                  </a:cubicBezTo>
                  <a:cubicBezTo>
                    <a:pt x="217" y="119"/>
                    <a:pt x="217" y="119"/>
                    <a:pt x="217" y="119"/>
                  </a:cubicBezTo>
                  <a:cubicBezTo>
                    <a:pt x="217" y="119"/>
                    <a:pt x="217" y="119"/>
                    <a:pt x="217" y="119"/>
                  </a:cubicBezTo>
                  <a:cubicBezTo>
                    <a:pt x="217" y="120"/>
                    <a:pt x="217" y="120"/>
                    <a:pt x="217" y="120"/>
                  </a:cubicBezTo>
                  <a:cubicBezTo>
                    <a:pt x="217" y="121"/>
                    <a:pt x="217" y="121"/>
                    <a:pt x="217" y="121"/>
                  </a:cubicBezTo>
                  <a:cubicBezTo>
                    <a:pt x="217" y="121"/>
                    <a:pt x="217" y="121"/>
                    <a:pt x="217" y="121"/>
                  </a:cubicBezTo>
                  <a:cubicBezTo>
                    <a:pt x="218" y="121"/>
                    <a:pt x="218" y="121"/>
                    <a:pt x="218" y="121"/>
                  </a:cubicBezTo>
                  <a:cubicBezTo>
                    <a:pt x="218" y="120"/>
                    <a:pt x="218" y="120"/>
                    <a:pt x="218" y="120"/>
                  </a:cubicBezTo>
                  <a:cubicBezTo>
                    <a:pt x="219" y="119"/>
                    <a:pt x="219" y="119"/>
                    <a:pt x="219" y="119"/>
                  </a:cubicBezTo>
                  <a:cubicBezTo>
                    <a:pt x="219" y="119"/>
                    <a:pt x="219" y="119"/>
                    <a:pt x="219" y="119"/>
                  </a:cubicBezTo>
                  <a:cubicBezTo>
                    <a:pt x="219" y="119"/>
                    <a:pt x="219" y="119"/>
                    <a:pt x="219" y="119"/>
                  </a:cubicBezTo>
                  <a:cubicBezTo>
                    <a:pt x="218" y="118"/>
                    <a:pt x="218" y="118"/>
                    <a:pt x="218" y="118"/>
                  </a:cubicBezTo>
                  <a:cubicBezTo>
                    <a:pt x="217" y="118"/>
                    <a:pt x="217" y="118"/>
                    <a:pt x="217" y="118"/>
                  </a:cubicBezTo>
                  <a:cubicBezTo>
                    <a:pt x="218" y="117"/>
                    <a:pt x="218" y="117"/>
                    <a:pt x="218" y="117"/>
                  </a:cubicBezTo>
                  <a:cubicBezTo>
                    <a:pt x="219" y="117"/>
                    <a:pt x="219" y="117"/>
                    <a:pt x="219" y="117"/>
                  </a:cubicBezTo>
                  <a:cubicBezTo>
                    <a:pt x="220" y="116"/>
                    <a:pt x="220" y="116"/>
                    <a:pt x="220" y="116"/>
                  </a:cubicBezTo>
                  <a:cubicBezTo>
                    <a:pt x="221" y="116"/>
                    <a:pt x="221" y="116"/>
                    <a:pt x="221" y="116"/>
                  </a:cubicBezTo>
                  <a:cubicBezTo>
                    <a:pt x="221" y="115"/>
                    <a:pt x="221" y="115"/>
                    <a:pt x="221" y="115"/>
                  </a:cubicBezTo>
                  <a:cubicBezTo>
                    <a:pt x="221" y="115"/>
                    <a:pt x="221" y="115"/>
                    <a:pt x="221" y="115"/>
                  </a:cubicBezTo>
                  <a:cubicBezTo>
                    <a:pt x="222" y="115"/>
                    <a:pt x="222" y="115"/>
                    <a:pt x="222" y="115"/>
                  </a:cubicBezTo>
                  <a:cubicBezTo>
                    <a:pt x="224" y="115"/>
                    <a:pt x="224" y="115"/>
                    <a:pt x="224" y="115"/>
                  </a:cubicBezTo>
                  <a:cubicBezTo>
                    <a:pt x="224" y="116"/>
                    <a:pt x="224" y="116"/>
                    <a:pt x="224" y="116"/>
                  </a:cubicBezTo>
                  <a:cubicBezTo>
                    <a:pt x="224" y="116"/>
                    <a:pt x="224" y="116"/>
                    <a:pt x="224" y="116"/>
                  </a:cubicBezTo>
                  <a:cubicBezTo>
                    <a:pt x="224" y="117"/>
                    <a:pt x="224" y="117"/>
                    <a:pt x="224" y="117"/>
                  </a:cubicBezTo>
                  <a:cubicBezTo>
                    <a:pt x="225" y="117"/>
                    <a:pt x="225" y="117"/>
                    <a:pt x="225" y="117"/>
                  </a:cubicBezTo>
                  <a:cubicBezTo>
                    <a:pt x="226" y="118"/>
                    <a:pt x="226" y="118"/>
                    <a:pt x="226" y="118"/>
                  </a:cubicBezTo>
                  <a:cubicBezTo>
                    <a:pt x="225" y="118"/>
                    <a:pt x="225" y="118"/>
                    <a:pt x="225" y="118"/>
                  </a:cubicBezTo>
                  <a:cubicBezTo>
                    <a:pt x="225" y="119"/>
                    <a:pt x="225" y="119"/>
                    <a:pt x="225" y="119"/>
                  </a:cubicBezTo>
                  <a:cubicBezTo>
                    <a:pt x="225" y="119"/>
                    <a:pt x="225" y="119"/>
                    <a:pt x="225" y="119"/>
                  </a:cubicBezTo>
                  <a:cubicBezTo>
                    <a:pt x="225" y="120"/>
                    <a:pt x="225" y="120"/>
                    <a:pt x="225" y="120"/>
                  </a:cubicBezTo>
                  <a:cubicBezTo>
                    <a:pt x="226" y="121"/>
                    <a:pt x="226" y="121"/>
                    <a:pt x="226" y="121"/>
                  </a:cubicBezTo>
                  <a:cubicBezTo>
                    <a:pt x="226" y="121"/>
                    <a:pt x="226" y="121"/>
                    <a:pt x="226" y="121"/>
                  </a:cubicBezTo>
                  <a:cubicBezTo>
                    <a:pt x="226" y="123"/>
                    <a:pt x="226" y="123"/>
                    <a:pt x="226" y="123"/>
                  </a:cubicBezTo>
                  <a:cubicBezTo>
                    <a:pt x="226" y="123"/>
                    <a:pt x="226" y="123"/>
                    <a:pt x="226" y="123"/>
                  </a:cubicBezTo>
                  <a:cubicBezTo>
                    <a:pt x="226" y="123"/>
                    <a:pt x="226" y="123"/>
                    <a:pt x="226" y="123"/>
                  </a:cubicBezTo>
                  <a:cubicBezTo>
                    <a:pt x="226" y="124"/>
                    <a:pt x="226" y="124"/>
                    <a:pt x="226" y="124"/>
                  </a:cubicBezTo>
                  <a:cubicBezTo>
                    <a:pt x="226" y="125"/>
                    <a:pt x="226" y="125"/>
                    <a:pt x="226" y="125"/>
                  </a:cubicBezTo>
                  <a:cubicBezTo>
                    <a:pt x="225" y="126"/>
                    <a:pt x="225" y="126"/>
                    <a:pt x="225" y="126"/>
                  </a:cubicBezTo>
                  <a:cubicBezTo>
                    <a:pt x="225" y="127"/>
                    <a:pt x="225" y="127"/>
                    <a:pt x="225" y="127"/>
                  </a:cubicBezTo>
                  <a:cubicBezTo>
                    <a:pt x="224" y="127"/>
                    <a:pt x="224" y="127"/>
                    <a:pt x="224" y="127"/>
                  </a:cubicBezTo>
                  <a:cubicBezTo>
                    <a:pt x="225" y="128"/>
                    <a:pt x="225" y="128"/>
                    <a:pt x="225" y="128"/>
                  </a:cubicBezTo>
                  <a:cubicBezTo>
                    <a:pt x="225" y="128"/>
                    <a:pt x="225" y="128"/>
                    <a:pt x="225" y="128"/>
                  </a:cubicBezTo>
                  <a:cubicBezTo>
                    <a:pt x="225" y="129"/>
                    <a:pt x="225" y="129"/>
                    <a:pt x="225" y="129"/>
                  </a:cubicBezTo>
                  <a:cubicBezTo>
                    <a:pt x="225" y="130"/>
                    <a:pt x="225" y="130"/>
                    <a:pt x="225" y="130"/>
                  </a:cubicBezTo>
                  <a:cubicBezTo>
                    <a:pt x="225" y="130"/>
                    <a:pt x="225" y="130"/>
                    <a:pt x="225" y="130"/>
                  </a:cubicBezTo>
                  <a:cubicBezTo>
                    <a:pt x="225" y="131"/>
                    <a:pt x="225" y="131"/>
                    <a:pt x="225" y="131"/>
                  </a:cubicBezTo>
                  <a:cubicBezTo>
                    <a:pt x="225" y="132"/>
                    <a:pt x="225" y="132"/>
                    <a:pt x="225" y="132"/>
                  </a:cubicBezTo>
                  <a:cubicBezTo>
                    <a:pt x="225" y="132"/>
                    <a:pt x="225" y="132"/>
                    <a:pt x="225" y="132"/>
                  </a:cubicBezTo>
                  <a:cubicBezTo>
                    <a:pt x="226" y="132"/>
                    <a:pt x="226" y="132"/>
                    <a:pt x="226" y="132"/>
                  </a:cubicBezTo>
                  <a:cubicBezTo>
                    <a:pt x="226" y="133"/>
                    <a:pt x="226" y="133"/>
                    <a:pt x="226" y="133"/>
                  </a:cubicBezTo>
                  <a:cubicBezTo>
                    <a:pt x="226" y="134"/>
                    <a:pt x="226" y="134"/>
                    <a:pt x="226" y="134"/>
                  </a:cubicBezTo>
                  <a:cubicBezTo>
                    <a:pt x="226" y="134"/>
                    <a:pt x="226" y="134"/>
                    <a:pt x="226" y="134"/>
                  </a:cubicBezTo>
                  <a:cubicBezTo>
                    <a:pt x="225" y="134"/>
                    <a:pt x="225" y="134"/>
                    <a:pt x="225" y="134"/>
                  </a:cubicBezTo>
                  <a:cubicBezTo>
                    <a:pt x="224" y="134"/>
                    <a:pt x="224" y="134"/>
                    <a:pt x="224" y="134"/>
                  </a:cubicBezTo>
                  <a:cubicBezTo>
                    <a:pt x="224" y="133"/>
                    <a:pt x="224" y="133"/>
                    <a:pt x="224" y="133"/>
                  </a:cubicBezTo>
                  <a:cubicBezTo>
                    <a:pt x="224" y="133"/>
                    <a:pt x="224" y="133"/>
                    <a:pt x="224" y="133"/>
                  </a:cubicBezTo>
                  <a:cubicBezTo>
                    <a:pt x="223" y="133"/>
                    <a:pt x="223" y="133"/>
                    <a:pt x="223" y="133"/>
                  </a:cubicBezTo>
                  <a:cubicBezTo>
                    <a:pt x="223" y="134"/>
                    <a:pt x="223" y="134"/>
                    <a:pt x="223" y="134"/>
                  </a:cubicBezTo>
                  <a:cubicBezTo>
                    <a:pt x="222" y="134"/>
                    <a:pt x="222" y="134"/>
                    <a:pt x="222" y="134"/>
                  </a:cubicBezTo>
                  <a:cubicBezTo>
                    <a:pt x="222" y="134"/>
                    <a:pt x="222" y="134"/>
                    <a:pt x="222" y="134"/>
                  </a:cubicBezTo>
                  <a:cubicBezTo>
                    <a:pt x="223" y="134"/>
                    <a:pt x="223" y="134"/>
                    <a:pt x="223" y="134"/>
                  </a:cubicBezTo>
                  <a:cubicBezTo>
                    <a:pt x="224" y="135"/>
                    <a:pt x="224" y="135"/>
                    <a:pt x="224" y="135"/>
                  </a:cubicBezTo>
                  <a:cubicBezTo>
                    <a:pt x="224" y="135"/>
                    <a:pt x="224" y="135"/>
                    <a:pt x="224" y="135"/>
                  </a:cubicBezTo>
                  <a:cubicBezTo>
                    <a:pt x="221" y="137"/>
                    <a:pt x="221" y="137"/>
                    <a:pt x="221" y="137"/>
                  </a:cubicBezTo>
                  <a:cubicBezTo>
                    <a:pt x="221" y="137"/>
                    <a:pt x="221" y="137"/>
                    <a:pt x="221" y="137"/>
                  </a:cubicBezTo>
                  <a:cubicBezTo>
                    <a:pt x="220" y="137"/>
                    <a:pt x="220" y="137"/>
                    <a:pt x="220" y="137"/>
                  </a:cubicBezTo>
                  <a:cubicBezTo>
                    <a:pt x="220" y="137"/>
                    <a:pt x="220" y="137"/>
                    <a:pt x="220" y="137"/>
                  </a:cubicBezTo>
                  <a:cubicBezTo>
                    <a:pt x="220" y="138"/>
                    <a:pt x="220" y="138"/>
                    <a:pt x="220" y="138"/>
                  </a:cubicBezTo>
                  <a:cubicBezTo>
                    <a:pt x="220" y="139"/>
                    <a:pt x="220" y="139"/>
                    <a:pt x="220" y="139"/>
                  </a:cubicBezTo>
                  <a:cubicBezTo>
                    <a:pt x="221" y="138"/>
                    <a:pt x="221" y="138"/>
                    <a:pt x="221" y="138"/>
                  </a:cubicBezTo>
                  <a:cubicBezTo>
                    <a:pt x="222" y="139"/>
                    <a:pt x="222" y="139"/>
                    <a:pt x="222" y="139"/>
                  </a:cubicBezTo>
                  <a:cubicBezTo>
                    <a:pt x="222" y="139"/>
                    <a:pt x="222" y="139"/>
                    <a:pt x="222" y="139"/>
                  </a:cubicBezTo>
                  <a:cubicBezTo>
                    <a:pt x="222" y="140"/>
                    <a:pt x="222" y="140"/>
                    <a:pt x="222" y="140"/>
                  </a:cubicBezTo>
                  <a:cubicBezTo>
                    <a:pt x="224" y="140"/>
                    <a:pt x="224" y="140"/>
                    <a:pt x="224" y="140"/>
                  </a:cubicBezTo>
                  <a:cubicBezTo>
                    <a:pt x="224" y="139"/>
                    <a:pt x="224" y="139"/>
                    <a:pt x="224" y="139"/>
                  </a:cubicBezTo>
                  <a:cubicBezTo>
                    <a:pt x="224" y="139"/>
                    <a:pt x="224" y="139"/>
                    <a:pt x="224" y="139"/>
                  </a:cubicBezTo>
                  <a:cubicBezTo>
                    <a:pt x="225" y="139"/>
                    <a:pt x="225" y="139"/>
                    <a:pt x="225" y="139"/>
                  </a:cubicBezTo>
                  <a:cubicBezTo>
                    <a:pt x="224" y="140"/>
                    <a:pt x="224" y="140"/>
                    <a:pt x="224" y="140"/>
                  </a:cubicBezTo>
                  <a:cubicBezTo>
                    <a:pt x="224" y="140"/>
                    <a:pt x="224" y="140"/>
                    <a:pt x="224" y="140"/>
                  </a:cubicBezTo>
                  <a:cubicBezTo>
                    <a:pt x="225" y="140"/>
                    <a:pt x="225" y="140"/>
                    <a:pt x="225" y="140"/>
                  </a:cubicBezTo>
                  <a:cubicBezTo>
                    <a:pt x="226" y="141"/>
                    <a:pt x="226" y="141"/>
                    <a:pt x="226" y="141"/>
                  </a:cubicBezTo>
                  <a:cubicBezTo>
                    <a:pt x="226" y="140"/>
                    <a:pt x="226" y="140"/>
                    <a:pt x="226" y="140"/>
                  </a:cubicBezTo>
                  <a:cubicBezTo>
                    <a:pt x="227" y="140"/>
                    <a:pt x="227" y="140"/>
                    <a:pt x="227" y="140"/>
                  </a:cubicBezTo>
                  <a:cubicBezTo>
                    <a:pt x="226" y="141"/>
                    <a:pt x="226" y="141"/>
                    <a:pt x="226" y="141"/>
                  </a:cubicBezTo>
                  <a:cubicBezTo>
                    <a:pt x="226" y="141"/>
                    <a:pt x="226" y="141"/>
                    <a:pt x="226" y="141"/>
                  </a:cubicBezTo>
                  <a:cubicBezTo>
                    <a:pt x="225" y="142"/>
                    <a:pt x="225" y="142"/>
                    <a:pt x="225" y="142"/>
                  </a:cubicBezTo>
                  <a:cubicBezTo>
                    <a:pt x="224" y="142"/>
                    <a:pt x="224" y="142"/>
                    <a:pt x="224" y="142"/>
                  </a:cubicBezTo>
                  <a:cubicBezTo>
                    <a:pt x="224" y="141"/>
                    <a:pt x="224" y="141"/>
                    <a:pt x="224" y="141"/>
                  </a:cubicBezTo>
                  <a:cubicBezTo>
                    <a:pt x="224" y="141"/>
                    <a:pt x="224" y="141"/>
                    <a:pt x="224" y="141"/>
                  </a:cubicBezTo>
                  <a:cubicBezTo>
                    <a:pt x="223" y="141"/>
                    <a:pt x="223" y="141"/>
                    <a:pt x="223" y="141"/>
                  </a:cubicBezTo>
                  <a:cubicBezTo>
                    <a:pt x="223" y="141"/>
                    <a:pt x="223" y="141"/>
                    <a:pt x="223" y="141"/>
                  </a:cubicBezTo>
                  <a:cubicBezTo>
                    <a:pt x="224" y="142"/>
                    <a:pt x="224" y="142"/>
                    <a:pt x="224" y="142"/>
                  </a:cubicBezTo>
                  <a:cubicBezTo>
                    <a:pt x="224" y="143"/>
                    <a:pt x="224" y="143"/>
                    <a:pt x="224" y="143"/>
                  </a:cubicBezTo>
                  <a:cubicBezTo>
                    <a:pt x="225" y="144"/>
                    <a:pt x="225" y="144"/>
                    <a:pt x="225" y="144"/>
                  </a:cubicBezTo>
                  <a:cubicBezTo>
                    <a:pt x="225" y="145"/>
                    <a:pt x="225" y="145"/>
                    <a:pt x="225" y="145"/>
                  </a:cubicBezTo>
                  <a:cubicBezTo>
                    <a:pt x="225" y="145"/>
                    <a:pt x="225" y="145"/>
                    <a:pt x="225" y="145"/>
                  </a:cubicBezTo>
                  <a:cubicBezTo>
                    <a:pt x="225" y="146"/>
                    <a:pt x="225" y="146"/>
                    <a:pt x="225" y="146"/>
                  </a:cubicBezTo>
                  <a:cubicBezTo>
                    <a:pt x="224" y="146"/>
                    <a:pt x="224" y="146"/>
                    <a:pt x="224" y="146"/>
                  </a:cubicBezTo>
                  <a:cubicBezTo>
                    <a:pt x="224" y="147"/>
                    <a:pt x="224" y="147"/>
                    <a:pt x="224" y="147"/>
                  </a:cubicBezTo>
                  <a:cubicBezTo>
                    <a:pt x="224" y="148"/>
                    <a:pt x="224" y="148"/>
                    <a:pt x="224" y="148"/>
                  </a:cubicBezTo>
                  <a:cubicBezTo>
                    <a:pt x="223" y="149"/>
                    <a:pt x="223" y="149"/>
                    <a:pt x="223" y="149"/>
                  </a:cubicBezTo>
                  <a:cubicBezTo>
                    <a:pt x="223" y="149"/>
                    <a:pt x="223" y="149"/>
                    <a:pt x="223" y="149"/>
                  </a:cubicBezTo>
                  <a:cubicBezTo>
                    <a:pt x="223" y="150"/>
                    <a:pt x="223" y="150"/>
                    <a:pt x="223" y="150"/>
                  </a:cubicBezTo>
                  <a:cubicBezTo>
                    <a:pt x="223" y="150"/>
                    <a:pt x="223" y="150"/>
                    <a:pt x="223" y="150"/>
                  </a:cubicBezTo>
                  <a:cubicBezTo>
                    <a:pt x="223" y="151"/>
                    <a:pt x="223" y="151"/>
                    <a:pt x="223" y="151"/>
                  </a:cubicBezTo>
                  <a:cubicBezTo>
                    <a:pt x="223" y="151"/>
                    <a:pt x="223" y="151"/>
                    <a:pt x="223" y="151"/>
                  </a:cubicBezTo>
                  <a:cubicBezTo>
                    <a:pt x="224" y="150"/>
                    <a:pt x="224" y="150"/>
                    <a:pt x="224" y="150"/>
                  </a:cubicBezTo>
                  <a:cubicBezTo>
                    <a:pt x="224" y="150"/>
                    <a:pt x="224" y="150"/>
                    <a:pt x="224" y="150"/>
                  </a:cubicBezTo>
                  <a:cubicBezTo>
                    <a:pt x="225" y="149"/>
                    <a:pt x="225" y="149"/>
                    <a:pt x="225" y="149"/>
                  </a:cubicBezTo>
                  <a:cubicBezTo>
                    <a:pt x="226" y="149"/>
                    <a:pt x="226" y="149"/>
                    <a:pt x="226" y="149"/>
                  </a:cubicBezTo>
                  <a:cubicBezTo>
                    <a:pt x="225" y="148"/>
                    <a:pt x="225" y="148"/>
                    <a:pt x="225" y="148"/>
                  </a:cubicBezTo>
                  <a:cubicBezTo>
                    <a:pt x="226" y="148"/>
                    <a:pt x="226" y="148"/>
                    <a:pt x="226" y="148"/>
                  </a:cubicBezTo>
                  <a:cubicBezTo>
                    <a:pt x="226" y="148"/>
                    <a:pt x="226" y="148"/>
                    <a:pt x="226" y="148"/>
                  </a:cubicBezTo>
                  <a:cubicBezTo>
                    <a:pt x="227" y="148"/>
                    <a:pt x="227" y="148"/>
                    <a:pt x="227" y="148"/>
                  </a:cubicBezTo>
                  <a:cubicBezTo>
                    <a:pt x="227" y="147"/>
                    <a:pt x="227" y="147"/>
                    <a:pt x="227" y="147"/>
                  </a:cubicBezTo>
                  <a:cubicBezTo>
                    <a:pt x="227" y="146"/>
                    <a:pt x="227" y="146"/>
                    <a:pt x="227" y="146"/>
                  </a:cubicBezTo>
                  <a:cubicBezTo>
                    <a:pt x="228" y="145"/>
                    <a:pt x="228" y="145"/>
                    <a:pt x="228" y="145"/>
                  </a:cubicBezTo>
                  <a:cubicBezTo>
                    <a:pt x="229" y="143"/>
                    <a:pt x="229" y="143"/>
                    <a:pt x="229" y="143"/>
                  </a:cubicBezTo>
                  <a:cubicBezTo>
                    <a:pt x="230" y="143"/>
                    <a:pt x="230" y="143"/>
                    <a:pt x="230" y="143"/>
                  </a:cubicBezTo>
                  <a:cubicBezTo>
                    <a:pt x="230" y="143"/>
                    <a:pt x="230" y="143"/>
                    <a:pt x="230" y="143"/>
                  </a:cubicBezTo>
                  <a:cubicBezTo>
                    <a:pt x="230" y="143"/>
                    <a:pt x="230" y="143"/>
                    <a:pt x="230" y="143"/>
                  </a:cubicBezTo>
                  <a:cubicBezTo>
                    <a:pt x="230" y="144"/>
                    <a:pt x="230" y="144"/>
                    <a:pt x="230" y="144"/>
                  </a:cubicBezTo>
                  <a:cubicBezTo>
                    <a:pt x="231" y="145"/>
                    <a:pt x="231" y="145"/>
                    <a:pt x="231" y="145"/>
                  </a:cubicBezTo>
                  <a:cubicBezTo>
                    <a:pt x="231" y="146"/>
                    <a:pt x="231" y="146"/>
                    <a:pt x="231" y="146"/>
                  </a:cubicBezTo>
                  <a:cubicBezTo>
                    <a:pt x="232" y="147"/>
                    <a:pt x="232" y="147"/>
                    <a:pt x="232" y="147"/>
                  </a:cubicBezTo>
                  <a:cubicBezTo>
                    <a:pt x="232" y="148"/>
                    <a:pt x="232" y="148"/>
                    <a:pt x="232" y="148"/>
                  </a:cubicBezTo>
                  <a:cubicBezTo>
                    <a:pt x="232" y="149"/>
                    <a:pt x="232" y="149"/>
                    <a:pt x="232" y="149"/>
                  </a:cubicBezTo>
                  <a:cubicBezTo>
                    <a:pt x="232" y="150"/>
                    <a:pt x="232" y="150"/>
                    <a:pt x="232" y="150"/>
                  </a:cubicBezTo>
                  <a:cubicBezTo>
                    <a:pt x="232" y="151"/>
                    <a:pt x="232" y="151"/>
                    <a:pt x="232" y="151"/>
                  </a:cubicBezTo>
                  <a:cubicBezTo>
                    <a:pt x="231" y="151"/>
                    <a:pt x="231" y="151"/>
                    <a:pt x="231" y="151"/>
                  </a:cubicBezTo>
                  <a:cubicBezTo>
                    <a:pt x="230" y="151"/>
                    <a:pt x="230" y="151"/>
                    <a:pt x="230" y="151"/>
                  </a:cubicBezTo>
                  <a:cubicBezTo>
                    <a:pt x="230" y="151"/>
                    <a:pt x="230" y="151"/>
                    <a:pt x="230" y="151"/>
                  </a:cubicBezTo>
                  <a:cubicBezTo>
                    <a:pt x="230" y="152"/>
                    <a:pt x="230" y="152"/>
                    <a:pt x="230" y="152"/>
                  </a:cubicBezTo>
                  <a:cubicBezTo>
                    <a:pt x="230" y="153"/>
                    <a:pt x="230" y="153"/>
                    <a:pt x="230" y="153"/>
                  </a:cubicBezTo>
                  <a:cubicBezTo>
                    <a:pt x="229" y="154"/>
                    <a:pt x="229" y="154"/>
                    <a:pt x="229" y="154"/>
                  </a:cubicBezTo>
                  <a:cubicBezTo>
                    <a:pt x="229" y="155"/>
                    <a:pt x="229" y="155"/>
                    <a:pt x="229" y="155"/>
                  </a:cubicBezTo>
                  <a:cubicBezTo>
                    <a:pt x="229" y="155"/>
                    <a:pt x="229" y="155"/>
                    <a:pt x="229" y="155"/>
                  </a:cubicBezTo>
                  <a:cubicBezTo>
                    <a:pt x="229" y="156"/>
                    <a:pt x="229" y="156"/>
                    <a:pt x="229" y="156"/>
                  </a:cubicBezTo>
                  <a:cubicBezTo>
                    <a:pt x="230" y="159"/>
                    <a:pt x="230" y="159"/>
                    <a:pt x="230" y="159"/>
                  </a:cubicBezTo>
                  <a:cubicBezTo>
                    <a:pt x="230" y="160"/>
                    <a:pt x="230" y="160"/>
                    <a:pt x="230" y="160"/>
                  </a:cubicBezTo>
                  <a:cubicBezTo>
                    <a:pt x="230" y="161"/>
                    <a:pt x="230" y="161"/>
                    <a:pt x="230" y="161"/>
                  </a:cubicBezTo>
                  <a:cubicBezTo>
                    <a:pt x="231" y="162"/>
                    <a:pt x="231" y="162"/>
                    <a:pt x="231" y="162"/>
                  </a:cubicBezTo>
                  <a:cubicBezTo>
                    <a:pt x="231" y="162"/>
                    <a:pt x="231" y="162"/>
                    <a:pt x="231" y="162"/>
                  </a:cubicBezTo>
                  <a:cubicBezTo>
                    <a:pt x="231" y="161"/>
                    <a:pt x="231" y="161"/>
                    <a:pt x="231" y="161"/>
                  </a:cubicBezTo>
                  <a:cubicBezTo>
                    <a:pt x="231" y="160"/>
                    <a:pt x="231" y="160"/>
                    <a:pt x="231" y="160"/>
                  </a:cubicBezTo>
                  <a:cubicBezTo>
                    <a:pt x="232" y="160"/>
                    <a:pt x="232" y="160"/>
                    <a:pt x="232" y="160"/>
                  </a:cubicBezTo>
                  <a:cubicBezTo>
                    <a:pt x="232" y="160"/>
                    <a:pt x="232" y="160"/>
                    <a:pt x="232" y="160"/>
                  </a:cubicBezTo>
                  <a:cubicBezTo>
                    <a:pt x="233" y="161"/>
                    <a:pt x="233" y="161"/>
                    <a:pt x="233" y="161"/>
                  </a:cubicBezTo>
                  <a:cubicBezTo>
                    <a:pt x="233" y="161"/>
                    <a:pt x="233" y="161"/>
                    <a:pt x="233" y="161"/>
                  </a:cubicBezTo>
                  <a:cubicBezTo>
                    <a:pt x="233" y="160"/>
                    <a:pt x="233" y="160"/>
                    <a:pt x="233" y="160"/>
                  </a:cubicBezTo>
                  <a:cubicBezTo>
                    <a:pt x="234" y="159"/>
                    <a:pt x="234" y="159"/>
                    <a:pt x="234" y="159"/>
                  </a:cubicBezTo>
                  <a:cubicBezTo>
                    <a:pt x="234" y="158"/>
                    <a:pt x="234" y="158"/>
                    <a:pt x="234" y="158"/>
                  </a:cubicBezTo>
                  <a:cubicBezTo>
                    <a:pt x="235" y="158"/>
                    <a:pt x="235" y="158"/>
                    <a:pt x="235" y="158"/>
                  </a:cubicBezTo>
                  <a:cubicBezTo>
                    <a:pt x="236" y="157"/>
                    <a:pt x="236" y="157"/>
                    <a:pt x="236" y="157"/>
                  </a:cubicBezTo>
                  <a:cubicBezTo>
                    <a:pt x="236" y="156"/>
                    <a:pt x="236" y="156"/>
                    <a:pt x="236" y="156"/>
                  </a:cubicBezTo>
                  <a:cubicBezTo>
                    <a:pt x="236" y="156"/>
                    <a:pt x="236" y="156"/>
                    <a:pt x="236" y="156"/>
                  </a:cubicBezTo>
                  <a:cubicBezTo>
                    <a:pt x="238" y="155"/>
                    <a:pt x="238" y="155"/>
                    <a:pt x="238" y="155"/>
                  </a:cubicBezTo>
                  <a:cubicBezTo>
                    <a:pt x="239" y="153"/>
                    <a:pt x="239" y="153"/>
                    <a:pt x="239" y="153"/>
                  </a:cubicBezTo>
                  <a:cubicBezTo>
                    <a:pt x="240" y="151"/>
                    <a:pt x="240" y="151"/>
                    <a:pt x="240" y="151"/>
                  </a:cubicBezTo>
                  <a:cubicBezTo>
                    <a:pt x="240" y="150"/>
                    <a:pt x="240" y="150"/>
                    <a:pt x="240" y="150"/>
                  </a:cubicBezTo>
                  <a:cubicBezTo>
                    <a:pt x="241" y="149"/>
                    <a:pt x="241" y="149"/>
                    <a:pt x="241" y="149"/>
                  </a:cubicBezTo>
                  <a:cubicBezTo>
                    <a:pt x="242" y="150"/>
                    <a:pt x="242" y="150"/>
                    <a:pt x="242" y="150"/>
                  </a:cubicBezTo>
                  <a:cubicBezTo>
                    <a:pt x="243" y="150"/>
                    <a:pt x="243" y="150"/>
                    <a:pt x="243" y="150"/>
                  </a:cubicBezTo>
                  <a:cubicBezTo>
                    <a:pt x="243" y="150"/>
                    <a:pt x="243" y="150"/>
                    <a:pt x="243" y="150"/>
                  </a:cubicBezTo>
                  <a:cubicBezTo>
                    <a:pt x="244" y="150"/>
                    <a:pt x="244" y="150"/>
                    <a:pt x="244" y="150"/>
                  </a:cubicBezTo>
                  <a:cubicBezTo>
                    <a:pt x="244" y="150"/>
                    <a:pt x="244" y="150"/>
                    <a:pt x="244" y="150"/>
                  </a:cubicBezTo>
                  <a:cubicBezTo>
                    <a:pt x="243" y="150"/>
                    <a:pt x="243" y="150"/>
                    <a:pt x="243" y="150"/>
                  </a:cubicBezTo>
                  <a:cubicBezTo>
                    <a:pt x="243" y="149"/>
                    <a:pt x="243" y="149"/>
                    <a:pt x="243" y="149"/>
                  </a:cubicBezTo>
                  <a:cubicBezTo>
                    <a:pt x="243" y="148"/>
                    <a:pt x="243" y="148"/>
                    <a:pt x="243" y="148"/>
                  </a:cubicBezTo>
                  <a:cubicBezTo>
                    <a:pt x="244" y="148"/>
                    <a:pt x="244" y="148"/>
                    <a:pt x="244" y="148"/>
                  </a:cubicBezTo>
                  <a:cubicBezTo>
                    <a:pt x="244" y="149"/>
                    <a:pt x="244" y="149"/>
                    <a:pt x="244" y="149"/>
                  </a:cubicBezTo>
                  <a:cubicBezTo>
                    <a:pt x="245" y="148"/>
                    <a:pt x="245" y="148"/>
                    <a:pt x="245" y="148"/>
                  </a:cubicBezTo>
                  <a:cubicBezTo>
                    <a:pt x="245" y="148"/>
                    <a:pt x="245" y="148"/>
                    <a:pt x="245" y="148"/>
                  </a:cubicBezTo>
                  <a:cubicBezTo>
                    <a:pt x="246" y="148"/>
                    <a:pt x="246" y="148"/>
                    <a:pt x="246" y="148"/>
                  </a:cubicBezTo>
                  <a:cubicBezTo>
                    <a:pt x="245" y="147"/>
                    <a:pt x="245" y="147"/>
                    <a:pt x="245" y="147"/>
                  </a:cubicBezTo>
                  <a:cubicBezTo>
                    <a:pt x="245" y="147"/>
                    <a:pt x="245" y="147"/>
                    <a:pt x="245" y="147"/>
                  </a:cubicBezTo>
                  <a:cubicBezTo>
                    <a:pt x="245" y="147"/>
                    <a:pt x="245" y="147"/>
                    <a:pt x="245" y="147"/>
                  </a:cubicBezTo>
                  <a:cubicBezTo>
                    <a:pt x="244" y="147"/>
                    <a:pt x="244" y="147"/>
                    <a:pt x="244" y="147"/>
                  </a:cubicBezTo>
                  <a:cubicBezTo>
                    <a:pt x="244" y="145"/>
                    <a:pt x="244" y="145"/>
                    <a:pt x="244" y="145"/>
                  </a:cubicBezTo>
                  <a:cubicBezTo>
                    <a:pt x="245" y="145"/>
                    <a:pt x="245" y="145"/>
                    <a:pt x="245" y="145"/>
                  </a:cubicBezTo>
                  <a:cubicBezTo>
                    <a:pt x="245" y="144"/>
                    <a:pt x="245" y="144"/>
                    <a:pt x="245" y="144"/>
                  </a:cubicBezTo>
                  <a:cubicBezTo>
                    <a:pt x="245" y="144"/>
                    <a:pt x="245" y="144"/>
                    <a:pt x="245" y="144"/>
                  </a:cubicBezTo>
                  <a:cubicBezTo>
                    <a:pt x="245" y="144"/>
                    <a:pt x="245" y="144"/>
                    <a:pt x="245" y="144"/>
                  </a:cubicBezTo>
                  <a:cubicBezTo>
                    <a:pt x="245" y="143"/>
                    <a:pt x="245" y="143"/>
                    <a:pt x="245" y="143"/>
                  </a:cubicBezTo>
                  <a:cubicBezTo>
                    <a:pt x="246" y="142"/>
                    <a:pt x="246" y="142"/>
                    <a:pt x="246" y="142"/>
                  </a:cubicBezTo>
                  <a:cubicBezTo>
                    <a:pt x="245" y="142"/>
                    <a:pt x="245" y="142"/>
                    <a:pt x="245" y="142"/>
                  </a:cubicBezTo>
                  <a:cubicBezTo>
                    <a:pt x="245" y="142"/>
                    <a:pt x="245" y="142"/>
                    <a:pt x="245" y="142"/>
                  </a:cubicBezTo>
                  <a:cubicBezTo>
                    <a:pt x="246" y="142"/>
                    <a:pt x="246" y="142"/>
                    <a:pt x="246" y="142"/>
                  </a:cubicBezTo>
                  <a:cubicBezTo>
                    <a:pt x="246" y="141"/>
                    <a:pt x="246" y="141"/>
                    <a:pt x="246" y="141"/>
                  </a:cubicBezTo>
                  <a:cubicBezTo>
                    <a:pt x="246" y="141"/>
                    <a:pt x="246" y="141"/>
                    <a:pt x="246" y="141"/>
                  </a:cubicBezTo>
                  <a:cubicBezTo>
                    <a:pt x="246" y="140"/>
                    <a:pt x="246" y="140"/>
                    <a:pt x="246" y="140"/>
                  </a:cubicBezTo>
                  <a:cubicBezTo>
                    <a:pt x="246" y="141"/>
                    <a:pt x="246" y="141"/>
                    <a:pt x="246" y="141"/>
                  </a:cubicBezTo>
                  <a:cubicBezTo>
                    <a:pt x="247" y="141"/>
                    <a:pt x="247" y="141"/>
                    <a:pt x="247" y="141"/>
                  </a:cubicBezTo>
                  <a:cubicBezTo>
                    <a:pt x="247" y="141"/>
                    <a:pt x="247" y="141"/>
                    <a:pt x="247" y="141"/>
                  </a:cubicBezTo>
                  <a:cubicBezTo>
                    <a:pt x="248" y="141"/>
                    <a:pt x="248" y="141"/>
                    <a:pt x="248" y="141"/>
                  </a:cubicBezTo>
                  <a:cubicBezTo>
                    <a:pt x="249" y="141"/>
                    <a:pt x="249" y="141"/>
                    <a:pt x="249" y="141"/>
                  </a:cubicBezTo>
                  <a:cubicBezTo>
                    <a:pt x="251" y="142"/>
                    <a:pt x="251" y="142"/>
                    <a:pt x="251" y="142"/>
                  </a:cubicBezTo>
                  <a:cubicBezTo>
                    <a:pt x="251" y="142"/>
                    <a:pt x="251" y="142"/>
                    <a:pt x="251" y="142"/>
                  </a:cubicBezTo>
                  <a:cubicBezTo>
                    <a:pt x="251" y="143"/>
                    <a:pt x="251" y="143"/>
                    <a:pt x="251" y="143"/>
                  </a:cubicBezTo>
                  <a:cubicBezTo>
                    <a:pt x="253" y="143"/>
                    <a:pt x="253" y="143"/>
                    <a:pt x="253" y="143"/>
                  </a:cubicBezTo>
                  <a:cubicBezTo>
                    <a:pt x="254" y="143"/>
                    <a:pt x="254" y="143"/>
                    <a:pt x="254" y="143"/>
                  </a:cubicBezTo>
                  <a:cubicBezTo>
                    <a:pt x="254" y="143"/>
                    <a:pt x="254" y="143"/>
                    <a:pt x="254" y="143"/>
                  </a:cubicBezTo>
                  <a:cubicBezTo>
                    <a:pt x="255" y="144"/>
                    <a:pt x="255" y="144"/>
                    <a:pt x="255" y="144"/>
                  </a:cubicBezTo>
                  <a:cubicBezTo>
                    <a:pt x="255" y="144"/>
                    <a:pt x="255" y="144"/>
                    <a:pt x="255" y="144"/>
                  </a:cubicBezTo>
                  <a:cubicBezTo>
                    <a:pt x="255" y="145"/>
                    <a:pt x="255" y="145"/>
                    <a:pt x="255" y="145"/>
                  </a:cubicBezTo>
                  <a:cubicBezTo>
                    <a:pt x="256" y="145"/>
                    <a:pt x="256" y="145"/>
                    <a:pt x="256" y="145"/>
                  </a:cubicBezTo>
                  <a:cubicBezTo>
                    <a:pt x="255" y="145"/>
                    <a:pt x="255" y="145"/>
                    <a:pt x="255" y="145"/>
                  </a:cubicBezTo>
                  <a:cubicBezTo>
                    <a:pt x="254" y="145"/>
                    <a:pt x="254" y="145"/>
                    <a:pt x="254" y="145"/>
                  </a:cubicBezTo>
                  <a:cubicBezTo>
                    <a:pt x="254" y="145"/>
                    <a:pt x="254" y="145"/>
                    <a:pt x="254" y="145"/>
                  </a:cubicBezTo>
                  <a:cubicBezTo>
                    <a:pt x="254" y="145"/>
                    <a:pt x="254" y="145"/>
                    <a:pt x="254" y="145"/>
                  </a:cubicBezTo>
                  <a:cubicBezTo>
                    <a:pt x="256" y="146"/>
                    <a:pt x="256" y="146"/>
                    <a:pt x="256" y="146"/>
                  </a:cubicBezTo>
                  <a:cubicBezTo>
                    <a:pt x="256" y="147"/>
                    <a:pt x="256" y="147"/>
                    <a:pt x="256" y="147"/>
                  </a:cubicBezTo>
                  <a:cubicBezTo>
                    <a:pt x="255" y="147"/>
                    <a:pt x="255" y="147"/>
                    <a:pt x="255" y="147"/>
                  </a:cubicBezTo>
                  <a:cubicBezTo>
                    <a:pt x="256" y="148"/>
                    <a:pt x="256" y="148"/>
                    <a:pt x="256" y="148"/>
                  </a:cubicBezTo>
                  <a:cubicBezTo>
                    <a:pt x="256" y="147"/>
                    <a:pt x="256" y="147"/>
                    <a:pt x="256" y="147"/>
                  </a:cubicBezTo>
                  <a:cubicBezTo>
                    <a:pt x="258" y="148"/>
                    <a:pt x="258" y="148"/>
                    <a:pt x="258" y="148"/>
                  </a:cubicBezTo>
                  <a:cubicBezTo>
                    <a:pt x="258" y="148"/>
                    <a:pt x="258" y="148"/>
                    <a:pt x="258" y="148"/>
                  </a:cubicBezTo>
                  <a:cubicBezTo>
                    <a:pt x="258" y="148"/>
                    <a:pt x="258" y="148"/>
                    <a:pt x="258" y="148"/>
                  </a:cubicBezTo>
                  <a:cubicBezTo>
                    <a:pt x="259" y="149"/>
                    <a:pt x="259" y="149"/>
                    <a:pt x="259" y="149"/>
                  </a:cubicBezTo>
                  <a:cubicBezTo>
                    <a:pt x="258" y="149"/>
                    <a:pt x="258" y="149"/>
                    <a:pt x="258" y="149"/>
                  </a:cubicBezTo>
                  <a:cubicBezTo>
                    <a:pt x="257" y="150"/>
                    <a:pt x="257" y="150"/>
                    <a:pt x="257" y="150"/>
                  </a:cubicBezTo>
                  <a:cubicBezTo>
                    <a:pt x="256" y="151"/>
                    <a:pt x="256" y="151"/>
                    <a:pt x="256" y="151"/>
                  </a:cubicBezTo>
                  <a:cubicBezTo>
                    <a:pt x="255" y="151"/>
                    <a:pt x="255" y="151"/>
                    <a:pt x="255" y="151"/>
                  </a:cubicBezTo>
                  <a:cubicBezTo>
                    <a:pt x="256" y="151"/>
                    <a:pt x="256" y="151"/>
                    <a:pt x="256" y="151"/>
                  </a:cubicBezTo>
                  <a:cubicBezTo>
                    <a:pt x="257" y="151"/>
                    <a:pt x="257" y="151"/>
                    <a:pt x="257" y="151"/>
                  </a:cubicBezTo>
                  <a:cubicBezTo>
                    <a:pt x="257" y="152"/>
                    <a:pt x="257" y="152"/>
                    <a:pt x="257" y="152"/>
                  </a:cubicBezTo>
                  <a:cubicBezTo>
                    <a:pt x="257" y="152"/>
                    <a:pt x="257" y="152"/>
                    <a:pt x="257" y="152"/>
                  </a:cubicBezTo>
                  <a:cubicBezTo>
                    <a:pt x="258" y="152"/>
                    <a:pt x="258" y="152"/>
                    <a:pt x="258" y="152"/>
                  </a:cubicBezTo>
                  <a:cubicBezTo>
                    <a:pt x="257" y="153"/>
                    <a:pt x="257" y="153"/>
                    <a:pt x="257" y="153"/>
                  </a:cubicBezTo>
                  <a:cubicBezTo>
                    <a:pt x="257" y="153"/>
                    <a:pt x="257" y="153"/>
                    <a:pt x="257" y="153"/>
                  </a:cubicBezTo>
                  <a:cubicBezTo>
                    <a:pt x="256" y="154"/>
                    <a:pt x="256" y="154"/>
                    <a:pt x="256" y="154"/>
                  </a:cubicBezTo>
                  <a:cubicBezTo>
                    <a:pt x="255" y="154"/>
                    <a:pt x="255" y="154"/>
                    <a:pt x="255" y="154"/>
                  </a:cubicBezTo>
                  <a:cubicBezTo>
                    <a:pt x="254" y="154"/>
                    <a:pt x="254" y="154"/>
                    <a:pt x="254" y="154"/>
                  </a:cubicBezTo>
                  <a:cubicBezTo>
                    <a:pt x="254" y="154"/>
                    <a:pt x="254" y="154"/>
                    <a:pt x="254" y="154"/>
                  </a:cubicBezTo>
                  <a:cubicBezTo>
                    <a:pt x="253" y="154"/>
                    <a:pt x="253" y="154"/>
                    <a:pt x="253" y="154"/>
                  </a:cubicBezTo>
                  <a:cubicBezTo>
                    <a:pt x="253" y="153"/>
                    <a:pt x="253" y="153"/>
                    <a:pt x="253" y="153"/>
                  </a:cubicBezTo>
                  <a:cubicBezTo>
                    <a:pt x="252" y="153"/>
                    <a:pt x="252" y="153"/>
                    <a:pt x="252" y="153"/>
                  </a:cubicBezTo>
                  <a:cubicBezTo>
                    <a:pt x="252" y="153"/>
                    <a:pt x="252" y="153"/>
                    <a:pt x="252" y="153"/>
                  </a:cubicBezTo>
                  <a:cubicBezTo>
                    <a:pt x="251" y="153"/>
                    <a:pt x="251" y="153"/>
                    <a:pt x="251" y="153"/>
                  </a:cubicBezTo>
                  <a:cubicBezTo>
                    <a:pt x="251" y="154"/>
                    <a:pt x="251" y="154"/>
                    <a:pt x="251" y="154"/>
                  </a:cubicBezTo>
                  <a:cubicBezTo>
                    <a:pt x="251" y="154"/>
                    <a:pt x="251" y="154"/>
                    <a:pt x="251" y="154"/>
                  </a:cubicBezTo>
                  <a:cubicBezTo>
                    <a:pt x="251" y="154"/>
                    <a:pt x="251" y="154"/>
                    <a:pt x="251" y="154"/>
                  </a:cubicBezTo>
                  <a:cubicBezTo>
                    <a:pt x="252" y="154"/>
                    <a:pt x="252" y="154"/>
                    <a:pt x="252" y="154"/>
                  </a:cubicBezTo>
                  <a:cubicBezTo>
                    <a:pt x="252" y="155"/>
                    <a:pt x="252" y="155"/>
                    <a:pt x="252" y="155"/>
                  </a:cubicBezTo>
                  <a:cubicBezTo>
                    <a:pt x="251" y="155"/>
                    <a:pt x="251" y="155"/>
                    <a:pt x="251" y="155"/>
                  </a:cubicBezTo>
                  <a:cubicBezTo>
                    <a:pt x="252" y="156"/>
                    <a:pt x="252" y="156"/>
                    <a:pt x="252" y="156"/>
                  </a:cubicBezTo>
                  <a:cubicBezTo>
                    <a:pt x="251" y="156"/>
                    <a:pt x="251" y="156"/>
                    <a:pt x="251" y="156"/>
                  </a:cubicBezTo>
                  <a:cubicBezTo>
                    <a:pt x="251" y="157"/>
                    <a:pt x="251" y="157"/>
                    <a:pt x="251" y="157"/>
                  </a:cubicBezTo>
                  <a:cubicBezTo>
                    <a:pt x="252" y="157"/>
                    <a:pt x="252" y="157"/>
                    <a:pt x="252" y="157"/>
                  </a:cubicBezTo>
                  <a:cubicBezTo>
                    <a:pt x="252" y="156"/>
                    <a:pt x="252" y="156"/>
                    <a:pt x="252" y="156"/>
                  </a:cubicBezTo>
                  <a:cubicBezTo>
                    <a:pt x="252" y="156"/>
                    <a:pt x="252" y="156"/>
                    <a:pt x="252" y="156"/>
                  </a:cubicBezTo>
                  <a:cubicBezTo>
                    <a:pt x="252" y="157"/>
                    <a:pt x="252" y="157"/>
                    <a:pt x="252" y="157"/>
                  </a:cubicBezTo>
                  <a:cubicBezTo>
                    <a:pt x="251" y="157"/>
                    <a:pt x="251" y="157"/>
                    <a:pt x="251" y="157"/>
                  </a:cubicBezTo>
                  <a:cubicBezTo>
                    <a:pt x="251" y="158"/>
                    <a:pt x="251" y="158"/>
                    <a:pt x="251" y="158"/>
                  </a:cubicBezTo>
                  <a:cubicBezTo>
                    <a:pt x="251" y="159"/>
                    <a:pt x="251" y="159"/>
                    <a:pt x="251" y="159"/>
                  </a:cubicBezTo>
                  <a:cubicBezTo>
                    <a:pt x="252" y="160"/>
                    <a:pt x="252" y="160"/>
                    <a:pt x="252" y="160"/>
                  </a:cubicBezTo>
                  <a:cubicBezTo>
                    <a:pt x="252" y="160"/>
                    <a:pt x="252" y="160"/>
                    <a:pt x="252" y="160"/>
                  </a:cubicBezTo>
                  <a:cubicBezTo>
                    <a:pt x="253" y="162"/>
                    <a:pt x="253" y="162"/>
                    <a:pt x="253" y="162"/>
                  </a:cubicBezTo>
                  <a:cubicBezTo>
                    <a:pt x="253" y="163"/>
                    <a:pt x="253" y="163"/>
                    <a:pt x="253" y="163"/>
                  </a:cubicBezTo>
                  <a:cubicBezTo>
                    <a:pt x="252" y="163"/>
                    <a:pt x="252" y="163"/>
                    <a:pt x="252" y="163"/>
                  </a:cubicBezTo>
                  <a:cubicBezTo>
                    <a:pt x="252" y="164"/>
                    <a:pt x="252" y="164"/>
                    <a:pt x="252" y="164"/>
                  </a:cubicBezTo>
                  <a:cubicBezTo>
                    <a:pt x="251" y="164"/>
                    <a:pt x="251" y="164"/>
                    <a:pt x="251" y="164"/>
                  </a:cubicBezTo>
                  <a:cubicBezTo>
                    <a:pt x="251" y="165"/>
                    <a:pt x="251" y="165"/>
                    <a:pt x="251" y="165"/>
                  </a:cubicBezTo>
                  <a:cubicBezTo>
                    <a:pt x="251" y="166"/>
                    <a:pt x="251" y="166"/>
                    <a:pt x="251" y="166"/>
                  </a:cubicBezTo>
                  <a:cubicBezTo>
                    <a:pt x="250" y="165"/>
                    <a:pt x="250" y="165"/>
                    <a:pt x="250" y="165"/>
                  </a:cubicBezTo>
                  <a:cubicBezTo>
                    <a:pt x="249" y="165"/>
                    <a:pt x="249" y="165"/>
                    <a:pt x="249" y="165"/>
                  </a:cubicBezTo>
                  <a:cubicBezTo>
                    <a:pt x="248" y="166"/>
                    <a:pt x="248" y="166"/>
                    <a:pt x="248" y="166"/>
                  </a:cubicBezTo>
                  <a:cubicBezTo>
                    <a:pt x="248" y="167"/>
                    <a:pt x="248" y="167"/>
                    <a:pt x="248" y="167"/>
                  </a:cubicBezTo>
                  <a:cubicBezTo>
                    <a:pt x="247" y="167"/>
                    <a:pt x="247" y="167"/>
                    <a:pt x="247" y="167"/>
                  </a:cubicBezTo>
                  <a:cubicBezTo>
                    <a:pt x="247" y="168"/>
                    <a:pt x="247" y="168"/>
                    <a:pt x="247" y="168"/>
                  </a:cubicBezTo>
                  <a:cubicBezTo>
                    <a:pt x="246" y="168"/>
                    <a:pt x="246" y="168"/>
                    <a:pt x="246" y="168"/>
                  </a:cubicBezTo>
                  <a:cubicBezTo>
                    <a:pt x="245" y="169"/>
                    <a:pt x="245" y="169"/>
                    <a:pt x="245" y="169"/>
                  </a:cubicBezTo>
                  <a:cubicBezTo>
                    <a:pt x="244" y="169"/>
                    <a:pt x="244" y="169"/>
                    <a:pt x="244" y="169"/>
                  </a:cubicBezTo>
                  <a:cubicBezTo>
                    <a:pt x="243" y="169"/>
                    <a:pt x="243" y="169"/>
                    <a:pt x="243" y="169"/>
                  </a:cubicBezTo>
                  <a:cubicBezTo>
                    <a:pt x="243" y="170"/>
                    <a:pt x="243" y="170"/>
                    <a:pt x="243" y="170"/>
                  </a:cubicBezTo>
                  <a:cubicBezTo>
                    <a:pt x="241" y="170"/>
                    <a:pt x="241" y="170"/>
                    <a:pt x="241" y="170"/>
                  </a:cubicBezTo>
                  <a:cubicBezTo>
                    <a:pt x="240" y="170"/>
                    <a:pt x="240" y="170"/>
                    <a:pt x="240" y="170"/>
                  </a:cubicBezTo>
                  <a:cubicBezTo>
                    <a:pt x="241" y="169"/>
                    <a:pt x="241" y="169"/>
                    <a:pt x="241" y="169"/>
                  </a:cubicBezTo>
                  <a:cubicBezTo>
                    <a:pt x="241" y="168"/>
                    <a:pt x="241" y="168"/>
                    <a:pt x="241" y="168"/>
                  </a:cubicBezTo>
                  <a:cubicBezTo>
                    <a:pt x="240" y="168"/>
                    <a:pt x="240" y="168"/>
                    <a:pt x="240" y="168"/>
                  </a:cubicBezTo>
                  <a:cubicBezTo>
                    <a:pt x="240" y="167"/>
                    <a:pt x="240" y="167"/>
                    <a:pt x="240" y="167"/>
                  </a:cubicBezTo>
                  <a:cubicBezTo>
                    <a:pt x="240" y="167"/>
                    <a:pt x="240" y="167"/>
                    <a:pt x="240" y="167"/>
                  </a:cubicBezTo>
                  <a:cubicBezTo>
                    <a:pt x="240" y="167"/>
                    <a:pt x="240" y="167"/>
                    <a:pt x="240" y="167"/>
                  </a:cubicBezTo>
                  <a:cubicBezTo>
                    <a:pt x="241" y="165"/>
                    <a:pt x="241" y="165"/>
                    <a:pt x="241" y="165"/>
                  </a:cubicBezTo>
                  <a:cubicBezTo>
                    <a:pt x="240" y="166"/>
                    <a:pt x="240" y="166"/>
                    <a:pt x="240" y="166"/>
                  </a:cubicBezTo>
                  <a:cubicBezTo>
                    <a:pt x="240" y="166"/>
                    <a:pt x="240" y="166"/>
                    <a:pt x="240" y="166"/>
                  </a:cubicBezTo>
                  <a:cubicBezTo>
                    <a:pt x="240" y="165"/>
                    <a:pt x="240" y="165"/>
                    <a:pt x="240" y="165"/>
                  </a:cubicBezTo>
                  <a:cubicBezTo>
                    <a:pt x="239" y="165"/>
                    <a:pt x="239" y="165"/>
                    <a:pt x="239" y="165"/>
                  </a:cubicBezTo>
                  <a:cubicBezTo>
                    <a:pt x="239" y="164"/>
                    <a:pt x="239" y="164"/>
                    <a:pt x="239" y="164"/>
                  </a:cubicBezTo>
                  <a:cubicBezTo>
                    <a:pt x="238" y="164"/>
                    <a:pt x="238" y="164"/>
                    <a:pt x="238" y="164"/>
                  </a:cubicBezTo>
                  <a:cubicBezTo>
                    <a:pt x="238" y="164"/>
                    <a:pt x="238" y="164"/>
                    <a:pt x="238" y="164"/>
                  </a:cubicBezTo>
                  <a:cubicBezTo>
                    <a:pt x="237" y="164"/>
                    <a:pt x="237" y="164"/>
                    <a:pt x="237" y="164"/>
                  </a:cubicBezTo>
                  <a:cubicBezTo>
                    <a:pt x="236" y="165"/>
                    <a:pt x="236" y="165"/>
                    <a:pt x="236" y="165"/>
                  </a:cubicBezTo>
                  <a:cubicBezTo>
                    <a:pt x="237" y="165"/>
                    <a:pt x="237" y="165"/>
                    <a:pt x="237" y="165"/>
                  </a:cubicBezTo>
                  <a:cubicBezTo>
                    <a:pt x="238" y="165"/>
                    <a:pt x="238" y="165"/>
                    <a:pt x="238" y="165"/>
                  </a:cubicBezTo>
                  <a:cubicBezTo>
                    <a:pt x="238" y="165"/>
                    <a:pt x="238" y="165"/>
                    <a:pt x="238" y="165"/>
                  </a:cubicBezTo>
                  <a:cubicBezTo>
                    <a:pt x="238" y="165"/>
                    <a:pt x="238" y="165"/>
                    <a:pt x="238" y="165"/>
                  </a:cubicBezTo>
                  <a:cubicBezTo>
                    <a:pt x="239" y="166"/>
                    <a:pt x="239" y="166"/>
                    <a:pt x="239" y="166"/>
                  </a:cubicBezTo>
                  <a:cubicBezTo>
                    <a:pt x="239" y="167"/>
                    <a:pt x="239" y="167"/>
                    <a:pt x="239" y="167"/>
                  </a:cubicBezTo>
                  <a:cubicBezTo>
                    <a:pt x="239" y="168"/>
                    <a:pt x="239" y="168"/>
                    <a:pt x="239" y="168"/>
                  </a:cubicBezTo>
                  <a:cubicBezTo>
                    <a:pt x="240" y="168"/>
                    <a:pt x="240" y="168"/>
                    <a:pt x="240" y="168"/>
                  </a:cubicBezTo>
                  <a:cubicBezTo>
                    <a:pt x="240" y="169"/>
                    <a:pt x="240" y="169"/>
                    <a:pt x="240" y="169"/>
                  </a:cubicBezTo>
                  <a:cubicBezTo>
                    <a:pt x="239" y="170"/>
                    <a:pt x="239" y="170"/>
                    <a:pt x="239" y="170"/>
                  </a:cubicBezTo>
                  <a:cubicBezTo>
                    <a:pt x="240" y="170"/>
                    <a:pt x="240" y="170"/>
                    <a:pt x="240" y="170"/>
                  </a:cubicBezTo>
                  <a:cubicBezTo>
                    <a:pt x="240" y="171"/>
                    <a:pt x="240" y="171"/>
                    <a:pt x="240" y="171"/>
                  </a:cubicBezTo>
                  <a:cubicBezTo>
                    <a:pt x="239" y="171"/>
                    <a:pt x="239" y="171"/>
                    <a:pt x="239" y="171"/>
                  </a:cubicBezTo>
                  <a:cubicBezTo>
                    <a:pt x="238" y="170"/>
                    <a:pt x="238" y="170"/>
                    <a:pt x="238" y="170"/>
                  </a:cubicBezTo>
                  <a:cubicBezTo>
                    <a:pt x="238" y="169"/>
                    <a:pt x="238" y="169"/>
                    <a:pt x="238" y="169"/>
                  </a:cubicBezTo>
                  <a:cubicBezTo>
                    <a:pt x="237" y="169"/>
                    <a:pt x="237" y="169"/>
                    <a:pt x="237" y="169"/>
                  </a:cubicBezTo>
                  <a:cubicBezTo>
                    <a:pt x="237" y="168"/>
                    <a:pt x="237" y="168"/>
                    <a:pt x="237" y="168"/>
                  </a:cubicBezTo>
                  <a:cubicBezTo>
                    <a:pt x="236" y="169"/>
                    <a:pt x="236" y="169"/>
                    <a:pt x="236" y="169"/>
                  </a:cubicBezTo>
                  <a:cubicBezTo>
                    <a:pt x="237" y="170"/>
                    <a:pt x="237" y="170"/>
                    <a:pt x="237" y="170"/>
                  </a:cubicBezTo>
                  <a:cubicBezTo>
                    <a:pt x="237" y="170"/>
                    <a:pt x="237" y="170"/>
                    <a:pt x="237" y="170"/>
                  </a:cubicBezTo>
                  <a:cubicBezTo>
                    <a:pt x="236" y="170"/>
                    <a:pt x="236" y="170"/>
                    <a:pt x="236" y="170"/>
                  </a:cubicBezTo>
                  <a:cubicBezTo>
                    <a:pt x="235" y="170"/>
                    <a:pt x="235" y="170"/>
                    <a:pt x="235" y="170"/>
                  </a:cubicBezTo>
                  <a:cubicBezTo>
                    <a:pt x="235" y="169"/>
                    <a:pt x="235" y="169"/>
                    <a:pt x="235" y="169"/>
                  </a:cubicBezTo>
                  <a:cubicBezTo>
                    <a:pt x="235" y="170"/>
                    <a:pt x="235" y="170"/>
                    <a:pt x="235" y="170"/>
                  </a:cubicBezTo>
                  <a:cubicBezTo>
                    <a:pt x="235" y="169"/>
                    <a:pt x="235" y="169"/>
                    <a:pt x="235" y="169"/>
                  </a:cubicBezTo>
                  <a:cubicBezTo>
                    <a:pt x="235" y="168"/>
                    <a:pt x="235" y="168"/>
                    <a:pt x="235" y="168"/>
                  </a:cubicBezTo>
                  <a:cubicBezTo>
                    <a:pt x="235" y="168"/>
                    <a:pt x="235" y="168"/>
                    <a:pt x="235" y="168"/>
                  </a:cubicBezTo>
                  <a:cubicBezTo>
                    <a:pt x="235" y="167"/>
                    <a:pt x="235" y="167"/>
                    <a:pt x="235" y="167"/>
                  </a:cubicBezTo>
                  <a:cubicBezTo>
                    <a:pt x="235" y="167"/>
                    <a:pt x="235" y="167"/>
                    <a:pt x="235" y="167"/>
                  </a:cubicBezTo>
                  <a:cubicBezTo>
                    <a:pt x="233" y="167"/>
                    <a:pt x="233" y="167"/>
                    <a:pt x="233" y="167"/>
                  </a:cubicBezTo>
                  <a:cubicBezTo>
                    <a:pt x="232" y="167"/>
                    <a:pt x="232" y="167"/>
                    <a:pt x="232" y="167"/>
                  </a:cubicBezTo>
                  <a:cubicBezTo>
                    <a:pt x="232" y="167"/>
                    <a:pt x="232" y="167"/>
                    <a:pt x="232" y="167"/>
                  </a:cubicBezTo>
                  <a:cubicBezTo>
                    <a:pt x="231" y="167"/>
                    <a:pt x="231" y="167"/>
                    <a:pt x="231" y="167"/>
                  </a:cubicBezTo>
                  <a:cubicBezTo>
                    <a:pt x="230" y="167"/>
                    <a:pt x="230" y="167"/>
                    <a:pt x="230" y="167"/>
                  </a:cubicBezTo>
                  <a:cubicBezTo>
                    <a:pt x="230" y="167"/>
                    <a:pt x="230" y="167"/>
                    <a:pt x="230" y="167"/>
                  </a:cubicBezTo>
                  <a:cubicBezTo>
                    <a:pt x="230" y="168"/>
                    <a:pt x="230" y="168"/>
                    <a:pt x="230" y="168"/>
                  </a:cubicBezTo>
                  <a:cubicBezTo>
                    <a:pt x="230" y="168"/>
                    <a:pt x="230" y="168"/>
                    <a:pt x="230" y="168"/>
                  </a:cubicBezTo>
                  <a:cubicBezTo>
                    <a:pt x="230" y="169"/>
                    <a:pt x="230" y="169"/>
                    <a:pt x="230" y="169"/>
                  </a:cubicBezTo>
                  <a:cubicBezTo>
                    <a:pt x="230" y="169"/>
                    <a:pt x="230" y="169"/>
                    <a:pt x="230" y="169"/>
                  </a:cubicBezTo>
                  <a:cubicBezTo>
                    <a:pt x="231" y="169"/>
                    <a:pt x="231" y="169"/>
                    <a:pt x="231" y="169"/>
                  </a:cubicBezTo>
                  <a:cubicBezTo>
                    <a:pt x="232" y="170"/>
                    <a:pt x="232" y="170"/>
                    <a:pt x="232" y="170"/>
                  </a:cubicBezTo>
                  <a:cubicBezTo>
                    <a:pt x="231" y="171"/>
                    <a:pt x="231" y="171"/>
                    <a:pt x="231" y="171"/>
                  </a:cubicBezTo>
                  <a:cubicBezTo>
                    <a:pt x="230" y="171"/>
                    <a:pt x="230" y="171"/>
                    <a:pt x="230" y="171"/>
                  </a:cubicBezTo>
                  <a:cubicBezTo>
                    <a:pt x="228" y="173"/>
                    <a:pt x="228" y="173"/>
                    <a:pt x="228" y="173"/>
                  </a:cubicBezTo>
                  <a:cubicBezTo>
                    <a:pt x="227" y="174"/>
                    <a:pt x="227" y="174"/>
                    <a:pt x="227" y="174"/>
                  </a:cubicBezTo>
                  <a:cubicBezTo>
                    <a:pt x="226" y="175"/>
                    <a:pt x="226" y="175"/>
                    <a:pt x="226" y="175"/>
                  </a:cubicBezTo>
                  <a:cubicBezTo>
                    <a:pt x="226" y="175"/>
                    <a:pt x="226" y="175"/>
                    <a:pt x="226" y="175"/>
                  </a:cubicBezTo>
                  <a:cubicBezTo>
                    <a:pt x="225" y="175"/>
                    <a:pt x="225" y="175"/>
                    <a:pt x="225" y="175"/>
                  </a:cubicBezTo>
                  <a:cubicBezTo>
                    <a:pt x="225" y="176"/>
                    <a:pt x="225" y="176"/>
                    <a:pt x="225" y="176"/>
                  </a:cubicBezTo>
                  <a:cubicBezTo>
                    <a:pt x="224" y="176"/>
                    <a:pt x="224" y="176"/>
                    <a:pt x="224" y="176"/>
                  </a:cubicBezTo>
                  <a:cubicBezTo>
                    <a:pt x="221" y="176"/>
                    <a:pt x="221" y="176"/>
                    <a:pt x="221" y="176"/>
                  </a:cubicBezTo>
                  <a:cubicBezTo>
                    <a:pt x="221" y="175"/>
                    <a:pt x="221" y="175"/>
                    <a:pt x="221" y="175"/>
                  </a:cubicBezTo>
                  <a:cubicBezTo>
                    <a:pt x="220" y="174"/>
                    <a:pt x="220" y="174"/>
                    <a:pt x="220" y="174"/>
                  </a:cubicBezTo>
                  <a:cubicBezTo>
                    <a:pt x="219" y="174"/>
                    <a:pt x="219" y="174"/>
                    <a:pt x="219" y="174"/>
                  </a:cubicBezTo>
                  <a:cubicBezTo>
                    <a:pt x="219" y="173"/>
                    <a:pt x="219" y="173"/>
                    <a:pt x="219" y="173"/>
                  </a:cubicBezTo>
                  <a:cubicBezTo>
                    <a:pt x="219" y="173"/>
                    <a:pt x="219" y="173"/>
                    <a:pt x="219" y="173"/>
                  </a:cubicBezTo>
                  <a:cubicBezTo>
                    <a:pt x="220" y="173"/>
                    <a:pt x="220" y="173"/>
                    <a:pt x="220" y="173"/>
                  </a:cubicBezTo>
                  <a:cubicBezTo>
                    <a:pt x="219" y="173"/>
                    <a:pt x="219" y="173"/>
                    <a:pt x="219" y="173"/>
                  </a:cubicBezTo>
                  <a:cubicBezTo>
                    <a:pt x="218" y="172"/>
                    <a:pt x="218" y="172"/>
                    <a:pt x="218" y="172"/>
                  </a:cubicBezTo>
                  <a:cubicBezTo>
                    <a:pt x="217" y="171"/>
                    <a:pt x="217" y="171"/>
                    <a:pt x="217" y="171"/>
                  </a:cubicBezTo>
                  <a:cubicBezTo>
                    <a:pt x="216" y="170"/>
                    <a:pt x="216" y="170"/>
                    <a:pt x="216" y="170"/>
                  </a:cubicBezTo>
                  <a:cubicBezTo>
                    <a:pt x="215" y="170"/>
                    <a:pt x="215" y="170"/>
                    <a:pt x="215" y="170"/>
                  </a:cubicBezTo>
                  <a:cubicBezTo>
                    <a:pt x="213" y="169"/>
                    <a:pt x="213" y="169"/>
                    <a:pt x="213" y="169"/>
                  </a:cubicBezTo>
                  <a:cubicBezTo>
                    <a:pt x="211" y="169"/>
                    <a:pt x="211" y="169"/>
                    <a:pt x="211" y="169"/>
                  </a:cubicBezTo>
                  <a:cubicBezTo>
                    <a:pt x="210" y="169"/>
                    <a:pt x="210" y="169"/>
                    <a:pt x="210" y="169"/>
                  </a:cubicBezTo>
                  <a:cubicBezTo>
                    <a:pt x="210" y="169"/>
                    <a:pt x="210" y="169"/>
                    <a:pt x="210" y="169"/>
                  </a:cubicBezTo>
                  <a:cubicBezTo>
                    <a:pt x="211" y="170"/>
                    <a:pt x="211" y="170"/>
                    <a:pt x="211" y="170"/>
                  </a:cubicBezTo>
                  <a:cubicBezTo>
                    <a:pt x="211" y="170"/>
                    <a:pt x="211" y="170"/>
                    <a:pt x="211" y="170"/>
                  </a:cubicBezTo>
                  <a:cubicBezTo>
                    <a:pt x="212" y="170"/>
                    <a:pt x="212" y="170"/>
                    <a:pt x="212" y="170"/>
                  </a:cubicBezTo>
                  <a:cubicBezTo>
                    <a:pt x="214" y="170"/>
                    <a:pt x="214" y="170"/>
                    <a:pt x="214" y="170"/>
                  </a:cubicBezTo>
                  <a:cubicBezTo>
                    <a:pt x="216" y="170"/>
                    <a:pt x="216" y="170"/>
                    <a:pt x="216" y="170"/>
                  </a:cubicBezTo>
                  <a:cubicBezTo>
                    <a:pt x="216" y="171"/>
                    <a:pt x="216" y="171"/>
                    <a:pt x="216" y="171"/>
                  </a:cubicBezTo>
                  <a:cubicBezTo>
                    <a:pt x="216" y="171"/>
                    <a:pt x="216" y="171"/>
                    <a:pt x="216" y="171"/>
                  </a:cubicBezTo>
                  <a:cubicBezTo>
                    <a:pt x="216" y="171"/>
                    <a:pt x="216" y="171"/>
                    <a:pt x="216" y="171"/>
                  </a:cubicBezTo>
                  <a:cubicBezTo>
                    <a:pt x="215" y="171"/>
                    <a:pt x="215" y="171"/>
                    <a:pt x="215" y="171"/>
                  </a:cubicBezTo>
                  <a:cubicBezTo>
                    <a:pt x="216" y="172"/>
                    <a:pt x="216" y="172"/>
                    <a:pt x="216" y="172"/>
                  </a:cubicBezTo>
                  <a:cubicBezTo>
                    <a:pt x="216" y="173"/>
                    <a:pt x="216" y="173"/>
                    <a:pt x="216" y="173"/>
                  </a:cubicBezTo>
                  <a:cubicBezTo>
                    <a:pt x="216" y="173"/>
                    <a:pt x="216" y="173"/>
                    <a:pt x="216" y="173"/>
                  </a:cubicBezTo>
                  <a:cubicBezTo>
                    <a:pt x="217" y="175"/>
                    <a:pt x="217" y="175"/>
                    <a:pt x="217" y="175"/>
                  </a:cubicBezTo>
                  <a:cubicBezTo>
                    <a:pt x="218" y="176"/>
                    <a:pt x="218" y="176"/>
                    <a:pt x="218" y="176"/>
                  </a:cubicBezTo>
                  <a:cubicBezTo>
                    <a:pt x="219" y="176"/>
                    <a:pt x="219" y="176"/>
                    <a:pt x="219" y="176"/>
                  </a:cubicBezTo>
                  <a:cubicBezTo>
                    <a:pt x="221" y="177"/>
                    <a:pt x="221" y="177"/>
                    <a:pt x="221" y="177"/>
                  </a:cubicBezTo>
                  <a:cubicBezTo>
                    <a:pt x="224" y="177"/>
                    <a:pt x="224" y="177"/>
                    <a:pt x="224" y="177"/>
                  </a:cubicBezTo>
                  <a:cubicBezTo>
                    <a:pt x="224" y="178"/>
                    <a:pt x="224" y="178"/>
                    <a:pt x="224" y="178"/>
                  </a:cubicBezTo>
                  <a:cubicBezTo>
                    <a:pt x="224" y="179"/>
                    <a:pt x="224" y="179"/>
                    <a:pt x="224" y="179"/>
                  </a:cubicBezTo>
                  <a:cubicBezTo>
                    <a:pt x="223" y="179"/>
                    <a:pt x="223" y="179"/>
                    <a:pt x="223" y="179"/>
                  </a:cubicBezTo>
                  <a:cubicBezTo>
                    <a:pt x="222" y="180"/>
                    <a:pt x="222" y="180"/>
                    <a:pt x="222" y="180"/>
                  </a:cubicBezTo>
                  <a:cubicBezTo>
                    <a:pt x="221" y="181"/>
                    <a:pt x="221" y="181"/>
                    <a:pt x="221" y="181"/>
                  </a:cubicBezTo>
                  <a:cubicBezTo>
                    <a:pt x="221" y="181"/>
                    <a:pt x="221" y="181"/>
                    <a:pt x="221" y="181"/>
                  </a:cubicBezTo>
                  <a:cubicBezTo>
                    <a:pt x="220" y="181"/>
                    <a:pt x="220" y="181"/>
                    <a:pt x="220" y="181"/>
                  </a:cubicBezTo>
                  <a:cubicBezTo>
                    <a:pt x="220" y="182"/>
                    <a:pt x="220" y="182"/>
                    <a:pt x="220" y="182"/>
                  </a:cubicBezTo>
                  <a:cubicBezTo>
                    <a:pt x="217" y="184"/>
                    <a:pt x="217" y="184"/>
                    <a:pt x="217" y="184"/>
                  </a:cubicBezTo>
                  <a:cubicBezTo>
                    <a:pt x="216" y="185"/>
                    <a:pt x="216" y="185"/>
                    <a:pt x="216" y="185"/>
                  </a:cubicBezTo>
                  <a:cubicBezTo>
                    <a:pt x="215" y="186"/>
                    <a:pt x="215" y="186"/>
                    <a:pt x="215" y="186"/>
                  </a:cubicBezTo>
                  <a:cubicBezTo>
                    <a:pt x="215" y="186"/>
                    <a:pt x="215" y="186"/>
                    <a:pt x="215" y="186"/>
                  </a:cubicBezTo>
                  <a:cubicBezTo>
                    <a:pt x="214" y="186"/>
                    <a:pt x="214" y="186"/>
                    <a:pt x="214" y="186"/>
                  </a:cubicBezTo>
                  <a:cubicBezTo>
                    <a:pt x="214" y="186"/>
                    <a:pt x="214" y="186"/>
                    <a:pt x="214" y="186"/>
                  </a:cubicBezTo>
                  <a:cubicBezTo>
                    <a:pt x="214" y="186"/>
                    <a:pt x="214" y="186"/>
                    <a:pt x="214" y="186"/>
                  </a:cubicBezTo>
                  <a:cubicBezTo>
                    <a:pt x="212" y="185"/>
                    <a:pt x="212" y="185"/>
                    <a:pt x="212" y="185"/>
                  </a:cubicBezTo>
                  <a:cubicBezTo>
                    <a:pt x="212" y="185"/>
                    <a:pt x="212" y="185"/>
                    <a:pt x="212" y="185"/>
                  </a:cubicBezTo>
                  <a:cubicBezTo>
                    <a:pt x="211" y="185"/>
                    <a:pt x="211" y="185"/>
                    <a:pt x="211" y="185"/>
                  </a:cubicBezTo>
                  <a:cubicBezTo>
                    <a:pt x="211" y="185"/>
                    <a:pt x="211" y="185"/>
                    <a:pt x="211" y="185"/>
                  </a:cubicBezTo>
                  <a:cubicBezTo>
                    <a:pt x="211" y="185"/>
                    <a:pt x="211" y="185"/>
                    <a:pt x="211" y="185"/>
                  </a:cubicBezTo>
                  <a:cubicBezTo>
                    <a:pt x="211" y="184"/>
                    <a:pt x="211" y="184"/>
                    <a:pt x="211" y="184"/>
                  </a:cubicBezTo>
                  <a:cubicBezTo>
                    <a:pt x="211" y="184"/>
                    <a:pt x="211" y="184"/>
                    <a:pt x="211" y="184"/>
                  </a:cubicBezTo>
                  <a:cubicBezTo>
                    <a:pt x="211" y="183"/>
                    <a:pt x="211" y="183"/>
                    <a:pt x="211" y="183"/>
                  </a:cubicBezTo>
                  <a:cubicBezTo>
                    <a:pt x="210" y="184"/>
                    <a:pt x="210" y="184"/>
                    <a:pt x="210" y="184"/>
                  </a:cubicBezTo>
                  <a:cubicBezTo>
                    <a:pt x="209" y="185"/>
                    <a:pt x="209" y="185"/>
                    <a:pt x="209" y="185"/>
                  </a:cubicBezTo>
                  <a:cubicBezTo>
                    <a:pt x="209" y="185"/>
                    <a:pt x="209" y="185"/>
                    <a:pt x="209" y="185"/>
                  </a:cubicBezTo>
                  <a:cubicBezTo>
                    <a:pt x="209" y="183"/>
                    <a:pt x="209" y="183"/>
                    <a:pt x="209" y="183"/>
                  </a:cubicBezTo>
                  <a:cubicBezTo>
                    <a:pt x="208" y="184"/>
                    <a:pt x="208" y="184"/>
                    <a:pt x="208" y="184"/>
                  </a:cubicBezTo>
                  <a:cubicBezTo>
                    <a:pt x="209" y="185"/>
                    <a:pt x="209" y="185"/>
                    <a:pt x="209" y="185"/>
                  </a:cubicBezTo>
                  <a:cubicBezTo>
                    <a:pt x="209" y="186"/>
                    <a:pt x="209" y="186"/>
                    <a:pt x="209" y="186"/>
                  </a:cubicBezTo>
                  <a:cubicBezTo>
                    <a:pt x="208" y="188"/>
                    <a:pt x="208" y="188"/>
                    <a:pt x="208" y="188"/>
                  </a:cubicBezTo>
                  <a:cubicBezTo>
                    <a:pt x="207" y="188"/>
                    <a:pt x="207" y="188"/>
                    <a:pt x="207" y="188"/>
                  </a:cubicBezTo>
                  <a:cubicBezTo>
                    <a:pt x="207" y="187"/>
                    <a:pt x="207" y="187"/>
                    <a:pt x="207" y="187"/>
                  </a:cubicBezTo>
                  <a:cubicBezTo>
                    <a:pt x="206" y="186"/>
                    <a:pt x="206" y="186"/>
                    <a:pt x="206" y="186"/>
                  </a:cubicBezTo>
                  <a:cubicBezTo>
                    <a:pt x="206" y="187"/>
                    <a:pt x="206" y="187"/>
                    <a:pt x="206" y="187"/>
                  </a:cubicBezTo>
                  <a:cubicBezTo>
                    <a:pt x="207" y="187"/>
                    <a:pt x="207" y="187"/>
                    <a:pt x="207" y="187"/>
                  </a:cubicBezTo>
                  <a:cubicBezTo>
                    <a:pt x="206" y="188"/>
                    <a:pt x="206" y="188"/>
                    <a:pt x="206" y="188"/>
                  </a:cubicBezTo>
                  <a:cubicBezTo>
                    <a:pt x="206" y="189"/>
                    <a:pt x="206" y="189"/>
                    <a:pt x="206" y="189"/>
                  </a:cubicBezTo>
                  <a:cubicBezTo>
                    <a:pt x="205" y="188"/>
                    <a:pt x="205" y="188"/>
                    <a:pt x="205" y="188"/>
                  </a:cubicBezTo>
                  <a:cubicBezTo>
                    <a:pt x="204" y="188"/>
                    <a:pt x="204" y="188"/>
                    <a:pt x="204" y="188"/>
                  </a:cubicBezTo>
                  <a:cubicBezTo>
                    <a:pt x="204" y="187"/>
                    <a:pt x="204" y="187"/>
                    <a:pt x="204" y="187"/>
                  </a:cubicBezTo>
                  <a:cubicBezTo>
                    <a:pt x="204" y="187"/>
                    <a:pt x="204" y="187"/>
                    <a:pt x="204" y="187"/>
                  </a:cubicBezTo>
                  <a:cubicBezTo>
                    <a:pt x="203" y="186"/>
                    <a:pt x="203" y="186"/>
                    <a:pt x="203" y="186"/>
                  </a:cubicBezTo>
                  <a:cubicBezTo>
                    <a:pt x="201" y="185"/>
                    <a:pt x="201" y="185"/>
                    <a:pt x="201" y="185"/>
                  </a:cubicBezTo>
                  <a:cubicBezTo>
                    <a:pt x="199" y="184"/>
                    <a:pt x="199" y="184"/>
                    <a:pt x="199" y="184"/>
                  </a:cubicBezTo>
                  <a:cubicBezTo>
                    <a:pt x="199" y="183"/>
                    <a:pt x="199" y="183"/>
                    <a:pt x="199" y="183"/>
                  </a:cubicBezTo>
                  <a:cubicBezTo>
                    <a:pt x="198" y="183"/>
                    <a:pt x="198" y="183"/>
                    <a:pt x="198" y="183"/>
                  </a:cubicBezTo>
                  <a:cubicBezTo>
                    <a:pt x="197" y="182"/>
                    <a:pt x="197" y="182"/>
                    <a:pt x="197" y="182"/>
                  </a:cubicBezTo>
                  <a:cubicBezTo>
                    <a:pt x="196" y="182"/>
                    <a:pt x="196" y="182"/>
                    <a:pt x="196" y="182"/>
                  </a:cubicBezTo>
                  <a:cubicBezTo>
                    <a:pt x="196" y="183"/>
                    <a:pt x="196" y="183"/>
                    <a:pt x="196" y="183"/>
                  </a:cubicBezTo>
                  <a:cubicBezTo>
                    <a:pt x="196" y="183"/>
                    <a:pt x="196" y="183"/>
                    <a:pt x="196" y="183"/>
                  </a:cubicBezTo>
                  <a:cubicBezTo>
                    <a:pt x="196" y="184"/>
                    <a:pt x="196" y="184"/>
                    <a:pt x="196" y="184"/>
                  </a:cubicBezTo>
                  <a:cubicBezTo>
                    <a:pt x="197" y="184"/>
                    <a:pt x="197" y="184"/>
                    <a:pt x="197" y="184"/>
                  </a:cubicBezTo>
                  <a:cubicBezTo>
                    <a:pt x="197" y="184"/>
                    <a:pt x="197" y="184"/>
                    <a:pt x="197" y="184"/>
                  </a:cubicBezTo>
                  <a:cubicBezTo>
                    <a:pt x="197" y="183"/>
                    <a:pt x="197" y="183"/>
                    <a:pt x="197" y="183"/>
                  </a:cubicBezTo>
                  <a:cubicBezTo>
                    <a:pt x="197" y="183"/>
                    <a:pt x="197" y="183"/>
                    <a:pt x="197" y="183"/>
                  </a:cubicBezTo>
                  <a:cubicBezTo>
                    <a:pt x="197" y="183"/>
                    <a:pt x="197" y="183"/>
                    <a:pt x="197" y="183"/>
                  </a:cubicBezTo>
                  <a:cubicBezTo>
                    <a:pt x="199" y="185"/>
                    <a:pt x="199" y="185"/>
                    <a:pt x="199" y="185"/>
                  </a:cubicBezTo>
                  <a:cubicBezTo>
                    <a:pt x="201" y="186"/>
                    <a:pt x="201" y="186"/>
                    <a:pt x="201" y="186"/>
                  </a:cubicBezTo>
                  <a:cubicBezTo>
                    <a:pt x="201" y="186"/>
                    <a:pt x="201" y="186"/>
                    <a:pt x="201" y="186"/>
                  </a:cubicBezTo>
                  <a:cubicBezTo>
                    <a:pt x="200" y="187"/>
                    <a:pt x="200" y="187"/>
                    <a:pt x="200" y="187"/>
                  </a:cubicBezTo>
                  <a:cubicBezTo>
                    <a:pt x="199" y="187"/>
                    <a:pt x="199" y="187"/>
                    <a:pt x="199" y="187"/>
                  </a:cubicBezTo>
                  <a:cubicBezTo>
                    <a:pt x="198" y="187"/>
                    <a:pt x="198" y="187"/>
                    <a:pt x="198" y="187"/>
                  </a:cubicBezTo>
                  <a:cubicBezTo>
                    <a:pt x="198" y="187"/>
                    <a:pt x="198" y="187"/>
                    <a:pt x="198" y="187"/>
                  </a:cubicBezTo>
                  <a:cubicBezTo>
                    <a:pt x="198" y="187"/>
                    <a:pt x="198" y="187"/>
                    <a:pt x="198" y="187"/>
                  </a:cubicBezTo>
                  <a:cubicBezTo>
                    <a:pt x="199" y="187"/>
                    <a:pt x="199" y="187"/>
                    <a:pt x="199" y="187"/>
                  </a:cubicBezTo>
                  <a:cubicBezTo>
                    <a:pt x="200" y="187"/>
                    <a:pt x="200" y="187"/>
                    <a:pt x="200" y="187"/>
                  </a:cubicBezTo>
                  <a:cubicBezTo>
                    <a:pt x="201" y="186"/>
                    <a:pt x="201" y="186"/>
                    <a:pt x="201" y="186"/>
                  </a:cubicBezTo>
                  <a:cubicBezTo>
                    <a:pt x="202" y="186"/>
                    <a:pt x="202" y="186"/>
                    <a:pt x="202" y="186"/>
                  </a:cubicBezTo>
                  <a:cubicBezTo>
                    <a:pt x="202" y="187"/>
                    <a:pt x="202" y="187"/>
                    <a:pt x="202" y="187"/>
                  </a:cubicBezTo>
                  <a:cubicBezTo>
                    <a:pt x="203" y="188"/>
                    <a:pt x="203" y="188"/>
                    <a:pt x="203" y="188"/>
                  </a:cubicBezTo>
                  <a:cubicBezTo>
                    <a:pt x="204" y="190"/>
                    <a:pt x="204" y="190"/>
                    <a:pt x="204" y="190"/>
                  </a:cubicBezTo>
                  <a:cubicBezTo>
                    <a:pt x="204" y="191"/>
                    <a:pt x="204" y="191"/>
                    <a:pt x="204" y="191"/>
                  </a:cubicBezTo>
                  <a:cubicBezTo>
                    <a:pt x="203" y="192"/>
                    <a:pt x="203" y="192"/>
                    <a:pt x="203" y="192"/>
                  </a:cubicBezTo>
                  <a:cubicBezTo>
                    <a:pt x="202" y="193"/>
                    <a:pt x="202" y="193"/>
                    <a:pt x="202" y="193"/>
                  </a:cubicBezTo>
                  <a:cubicBezTo>
                    <a:pt x="202" y="193"/>
                    <a:pt x="202" y="193"/>
                    <a:pt x="202" y="193"/>
                  </a:cubicBezTo>
                  <a:cubicBezTo>
                    <a:pt x="201" y="193"/>
                    <a:pt x="201" y="193"/>
                    <a:pt x="201" y="193"/>
                  </a:cubicBezTo>
                  <a:cubicBezTo>
                    <a:pt x="200" y="192"/>
                    <a:pt x="200" y="192"/>
                    <a:pt x="200" y="192"/>
                  </a:cubicBezTo>
                  <a:cubicBezTo>
                    <a:pt x="198" y="192"/>
                    <a:pt x="198" y="192"/>
                    <a:pt x="198" y="192"/>
                  </a:cubicBezTo>
                  <a:cubicBezTo>
                    <a:pt x="197" y="191"/>
                    <a:pt x="197" y="191"/>
                    <a:pt x="197" y="191"/>
                  </a:cubicBezTo>
                  <a:cubicBezTo>
                    <a:pt x="196" y="189"/>
                    <a:pt x="196" y="189"/>
                    <a:pt x="196" y="189"/>
                  </a:cubicBezTo>
                  <a:cubicBezTo>
                    <a:pt x="196" y="189"/>
                    <a:pt x="196" y="189"/>
                    <a:pt x="196" y="189"/>
                  </a:cubicBezTo>
                  <a:cubicBezTo>
                    <a:pt x="195" y="189"/>
                    <a:pt x="195" y="189"/>
                    <a:pt x="195" y="189"/>
                  </a:cubicBezTo>
                  <a:cubicBezTo>
                    <a:pt x="196" y="190"/>
                    <a:pt x="196" y="190"/>
                    <a:pt x="196" y="190"/>
                  </a:cubicBezTo>
                  <a:cubicBezTo>
                    <a:pt x="196" y="190"/>
                    <a:pt x="196" y="190"/>
                    <a:pt x="196" y="190"/>
                  </a:cubicBezTo>
                  <a:cubicBezTo>
                    <a:pt x="196" y="191"/>
                    <a:pt x="196" y="191"/>
                    <a:pt x="196" y="191"/>
                  </a:cubicBezTo>
                  <a:cubicBezTo>
                    <a:pt x="197" y="193"/>
                    <a:pt x="197" y="193"/>
                    <a:pt x="197" y="193"/>
                  </a:cubicBezTo>
                  <a:cubicBezTo>
                    <a:pt x="198" y="194"/>
                    <a:pt x="198" y="194"/>
                    <a:pt x="198" y="194"/>
                  </a:cubicBezTo>
                  <a:cubicBezTo>
                    <a:pt x="197" y="195"/>
                    <a:pt x="197" y="195"/>
                    <a:pt x="197" y="195"/>
                  </a:cubicBezTo>
                  <a:cubicBezTo>
                    <a:pt x="197" y="195"/>
                    <a:pt x="197" y="195"/>
                    <a:pt x="197" y="195"/>
                  </a:cubicBezTo>
                  <a:cubicBezTo>
                    <a:pt x="196" y="195"/>
                    <a:pt x="196" y="195"/>
                    <a:pt x="196" y="195"/>
                  </a:cubicBezTo>
                  <a:cubicBezTo>
                    <a:pt x="196" y="194"/>
                    <a:pt x="196" y="194"/>
                    <a:pt x="196" y="194"/>
                  </a:cubicBezTo>
                  <a:cubicBezTo>
                    <a:pt x="196" y="194"/>
                    <a:pt x="196" y="194"/>
                    <a:pt x="196" y="194"/>
                  </a:cubicBezTo>
                  <a:cubicBezTo>
                    <a:pt x="195" y="194"/>
                    <a:pt x="195" y="194"/>
                    <a:pt x="195" y="194"/>
                  </a:cubicBezTo>
                  <a:cubicBezTo>
                    <a:pt x="196" y="195"/>
                    <a:pt x="196" y="195"/>
                    <a:pt x="196" y="195"/>
                  </a:cubicBezTo>
                  <a:cubicBezTo>
                    <a:pt x="196" y="195"/>
                    <a:pt x="196" y="195"/>
                    <a:pt x="196" y="195"/>
                  </a:cubicBezTo>
                  <a:cubicBezTo>
                    <a:pt x="196" y="196"/>
                    <a:pt x="196" y="196"/>
                    <a:pt x="196" y="196"/>
                  </a:cubicBezTo>
                  <a:cubicBezTo>
                    <a:pt x="195" y="195"/>
                    <a:pt x="195" y="195"/>
                    <a:pt x="195" y="195"/>
                  </a:cubicBezTo>
                  <a:cubicBezTo>
                    <a:pt x="195" y="195"/>
                    <a:pt x="195" y="195"/>
                    <a:pt x="195" y="195"/>
                  </a:cubicBezTo>
                  <a:cubicBezTo>
                    <a:pt x="194" y="196"/>
                    <a:pt x="194" y="196"/>
                    <a:pt x="194" y="196"/>
                  </a:cubicBezTo>
                  <a:cubicBezTo>
                    <a:pt x="195" y="196"/>
                    <a:pt x="195" y="196"/>
                    <a:pt x="195" y="196"/>
                  </a:cubicBezTo>
                  <a:cubicBezTo>
                    <a:pt x="195" y="197"/>
                    <a:pt x="195" y="197"/>
                    <a:pt x="195" y="197"/>
                  </a:cubicBezTo>
                  <a:cubicBezTo>
                    <a:pt x="194" y="197"/>
                    <a:pt x="194" y="197"/>
                    <a:pt x="194" y="197"/>
                  </a:cubicBezTo>
                  <a:cubicBezTo>
                    <a:pt x="194" y="197"/>
                    <a:pt x="194" y="197"/>
                    <a:pt x="194" y="197"/>
                  </a:cubicBezTo>
                  <a:cubicBezTo>
                    <a:pt x="194" y="196"/>
                    <a:pt x="194" y="196"/>
                    <a:pt x="194" y="196"/>
                  </a:cubicBezTo>
                  <a:cubicBezTo>
                    <a:pt x="194" y="197"/>
                    <a:pt x="194" y="197"/>
                    <a:pt x="194" y="197"/>
                  </a:cubicBezTo>
                  <a:cubicBezTo>
                    <a:pt x="194" y="197"/>
                    <a:pt x="194" y="197"/>
                    <a:pt x="194" y="197"/>
                  </a:cubicBezTo>
                  <a:cubicBezTo>
                    <a:pt x="193" y="197"/>
                    <a:pt x="193" y="197"/>
                    <a:pt x="193" y="197"/>
                  </a:cubicBezTo>
                  <a:cubicBezTo>
                    <a:pt x="192" y="197"/>
                    <a:pt x="192" y="197"/>
                    <a:pt x="192" y="197"/>
                  </a:cubicBezTo>
                  <a:cubicBezTo>
                    <a:pt x="192" y="198"/>
                    <a:pt x="192" y="198"/>
                    <a:pt x="192" y="198"/>
                  </a:cubicBezTo>
                  <a:cubicBezTo>
                    <a:pt x="191" y="198"/>
                    <a:pt x="191" y="198"/>
                    <a:pt x="191" y="198"/>
                  </a:cubicBezTo>
                  <a:cubicBezTo>
                    <a:pt x="191" y="199"/>
                    <a:pt x="191" y="199"/>
                    <a:pt x="191" y="199"/>
                  </a:cubicBezTo>
                  <a:cubicBezTo>
                    <a:pt x="192" y="199"/>
                    <a:pt x="192" y="199"/>
                    <a:pt x="192" y="199"/>
                  </a:cubicBezTo>
                  <a:cubicBezTo>
                    <a:pt x="191" y="199"/>
                    <a:pt x="191" y="199"/>
                    <a:pt x="191" y="199"/>
                  </a:cubicBezTo>
                  <a:cubicBezTo>
                    <a:pt x="191" y="199"/>
                    <a:pt x="191" y="199"/>
                    <a:pt x="191" y="199"/>
                  </a:cubicBezTo>
                  <a:cubicBezTo>
                    <a:pt x="190" y="198"/>
                    <a:pt x="190" y="198"/>
                    <a:pt x="190" y="198"/>
                  </a:cubicBezTo>
                  <a:cubicBezTo>
                    <a:pt x="189" y="198"/>
                    <a:pt x="189" y="198"/>
                    <a:pt x="189" y="198"/>
                  </a:cubicBezTo>
                  <a:cubicBezTo>
                    <a:pt x="189" y="199"/>
                    <a:pt x="189" y="199"/>
                    <a:pt x="189" y="199"/>
                  </a:cubicBezTo>
                  <a:cubicBezTo>
                    <a:pt x="189" y="199"/>
                    <a:pt x="189" y="199"/>
                    <a:pt x="189" y="199"/>
                  </a:cubicBezTo>
                  <a:cubicBezTo>
                    <a:pt x="190" y="200"/>
                    <a:pt x="190" y="200"/>
                    <a:pt x="190" y="200"/>
                  </a:cubicBezTo>
                  <a:cubicBezTo>
                    <a:pt x="189" y="200"/>
                    <a:pt x="189" y="200"/>
                    <a:pt x="189" y="200"/>
                  </a:cubicBezTo>
                  <a:cubicBezTo>
                    <a:pt x="189" y="200"/>
                    <a:pt x="189" y="200"/>
                    <a:pt x="189" y="200"/>
                  </a:cubicBezTo>
                  <a:cubicBezTo>
                    <a:pt x="189" y="200"/>
                    <a:pt x="189" y="200"/>
                    <a:pt x="189" y="200"/>
                  </a:cubicBezTo>
                  <a:cubicBezTo>
                    <a:pt x="188" y="201"/>
                    <a:pt x="188" y="201"/>
                    <a:pt x="188" y="201"/>
                  </a:cubicBezTo>
                  <a:cubicBezTo>
                    <a:pt x="187" y="202"/>
                    <a:pt x="187" y="202"/>
                    <a:pt x="187" y="202"/>
                  </a:cubicBezTo>
                  <a:cubicBezTo>
                    <a:pt x="187" y="202"/>
                    <a:pt x="187" y="202"/>
                    <a:pt x="187" y="202"/>
                  </a:cubicBezTo>
                  <a:cubicBezTo>
                    <a:pt x="187" y="203"/>
                    <a:pt x="187" y="203"/>
                    <a:pt x="187" y="203"/>
                  </a:cubicBezTo>
                  <a:cubicBezTo>
                    <a:pt x="186" y="203"/>
                    <a:pt x="186" y="203"/>
                    <a:pt x="186" y="203"/>
                  </a:cubicBezTo>
                  <a:cubicBezTo>
                    <a:pt x="186" y="204"/>
                    <a:pt x="186" y="204"/>
                    <a:pt x="186" y="204"/>
                  </a:cubicBezTo>
                  <a:cubicBezTo>
                    <a:pt x="186" y="204"/>
                    <a:pt x="186" y="204"/>
                    <a:pt x="186" y="204"/>
                  </a:cubicBezTo>
                  <a:cubicBezTo>
                    <a:pt x="185" y="204"/>
                    <a:pt x="185" y="204"/>
                    <a:pt x="185" y="204"/>
                  </a:cubicBezTo>
                  <a:cubicBezTo>
                    <a:pt x="184" y="206"/>
                    <a:pt x="184" y="206"/>
                    <a:pt x="184" y="206"/>
                  </a:cubicBezTo>
                  <a:cubicBezTo>
                    <a:pt x="183" y="206"/>
                    <a:pt x="183" y="206"/>
                    <a:pt x="183" y="206"/>
                  </a:cubicBezTo>
                  <a:cubicBezTo>
                    <a:pt x="183" y="207"/>
                    <a:pt x="183" y="207"/>
                    <a:pt x="183" y="207"/>
                  </a:cubicBezTo>
                  <a:cubicBezTo>
                    <a:pt x="182" y="207"/>
                    <a:pt x="182" y="207"/>
                    <a:pt x="182" y="207"/>
                  </a:cubicBezTo>
                  <a:cubicBezTo>
                    <a:pt x="181" y="207"/>
                    <a:pt x="181" y="207"/>
                    <a:pt x="181" y="207"/>
                  </a:cubicBezTo>
                  <a:cubicBezTo>
                    <a:pt x="181" y="207"/>
                    <a:pt x="181" y="207"/>
                    <a:pt x="181" y="207"/>
                  </a:cubicBezTo>
                  <a:cubicBezTo>
                    <a:pt x="182" y="208"/>
                    <a:pt x="182" y="208"/>
                    <a:pt x="182" y="208"/>
                  </a:cubicBezTo>
                  <a:cubicBezTo>
                    <a:pt x="181" y="209"/>
                    <a:pt x="181" y="209"/>
                    <a:pt x="181" y="209"/>
                  </a:cubicBezTo>
                  <a:cubicBezTo>
                    <a:pt x="180" y="210"/>
                    <a:pt x="180" y="210"/>
                    <a:pt x="180" y="210"/>
                  </a:cubicBezTo>
                  <a:cubicBezTo>
                    <a:pt x="180" y="211"/>
                    <a:pt x="180" y="211"/>
                    <a:pt x="180" y="211"/>
                  </a:cubicBezTo>
                  <a:cubicBezTo>
                    <a:pt x="180" y="212"/>
                    <a:pt x="180" y="212"/>
                    <a:pt x="180" y="212"/>
                  </a:cubicBezTo>
                  <a:cubicBezTo>
                    <a:pt x="179" y="213"/>
                    <a:pt x="179" y="213"/>
                    <a:pt x="179" y="213"/>
                  </a:cubicBezTo>
                  <a:cubicBezTo>
                    <a:pt x="178" y="214"/>
                    <a:pt x="178" y="214"/>
                    <a:pt x="178" y="214"/>
                  </a:cubicBezTo>
                  <a:cubicBezTo>
                    <a:pt x="179" y="215"/>
                    <a:pt x="179" y="215"/>
                    <a:pt x="179" y="215"/>
                  </a:cubicBezTo>
                  <a:cubicBezTo>
                    <a:pt x="179" y="216"/>
                    <a:pt x="179" y="216"/>
                    <a:pt x="179" y="216"/>
                  </a:cubicBezTo>
                  <a:cubicBezTo>
                    <a:pt x="178" y="217"/>
                    <a:pt x="178" y="217"/>
                    <a:pt x="178" y="217"/>
                  </a:cubicBezTo>
                  <a:cubicBezTo>
                    <a:pt x="177" y="218"/>
                    <a:pt x="177" y="218"/>
                    <a:pt x="177" y="218"/>
                  </a:cubicBezTo>
                  <a:cubicBezTo>
                    <a:pt x="177" y="218"/>
                    <a:pt x="177" y="218"/>
                    <a:pt x="177" y="218"/>
                  </a:cubicBezTo>
                  <a:cubicBezTo>
                    <a:pt x="176" y="218"/>
                    <a:pt x="176" y="218"/>
                    <a:pt x="176" y="218"/>
                  </a:cubicBezTo>
                  <a:cubicBezTo>
                    <a:pt x="177" y="218"/>
                    <a:pt x="177" y="218"/>
                    <a:pt x="177" y="218"/>
                  </a:cubicBezTo>
                  <a:cubicBezTo>
                    <a:pt x="177" y="219"/>
                    <a:pt x="177" y="219"/>
                    <a:pt x="177" y="219"/>
                  </a:cubicBezTo>
                  <a:cubicBezTo>
                    <a:pt x="177" y="220"/>
                    <a:pt x="177" y="220"/>
                    <a:pt x="177" y="220"/>
                  </a:cubicBezTo>
                  <a:cubicBezTo>
                    <a:pt x="178" y="220"/>
                    <a:pt x="178" y="220"/>
                    <a:pt x="178" y="220"/>
                  </a:cubicBezTo>
                  <a:cubicBezTo>
                    <a:pt x="178" y="221"/>
                    <a:pt x="178" y="221"/>
                    <a:pt x="178" y="221"/>
                  </a:cubicBezTo>
                  <a:cubicBezTo>
                    <a:pt x="178" y="222"/>
                    <a:pt x="178" y="222"/>
                    <a:pt x="178" y="222"/>
                  </a:cubicBezTo>
                  <a:cubicBezTo>
                    <a:pt x="177" y="223"/>
                    <a:pt x="177" y="223"/>
                    <a:pt x="177" y="223"/>
                  </a:cubicBezTo>
                  <a:cubicBezTo>
                    <a:pt x="176" y="224"/>
                    <a:pt x="176" y="224"/>
                    <a:pt x="176" y="224"/>
                  </a:cubicBezTo>
                  <a:cubicBezTo>
                    <a:pt x="174" y="225"/>
                    <a:pt x="174" y="225"/>
                    <a:pt x="174" y="225"/>
                  </a:cubicBezTo>
                  <a:cubicBezTo>
                    <a:pt x="173" y="226"/>
                    <a:pt x="173" y="226"/>
                    <a:pt x="173" y="226"/>
                  </a:cubicBezTo>
                  <a:cubicBezTo>
                    <a:pt x="174" y="225"/>
                    <a:pt x="174" y="225"/>
                    <a:pt x="174" y="225"/>
                  </a:cubicBezTo>
                  <a:cubicBezTo>
                    <a:pt x="176" y="225"/>
                    <a:pt x="176" y="225"/>
                    <a:pt x="176" y="225"/>
                  </a:cubicBezTo>
                  <a:cubicBezTo>
                    <a:pt x="178" y="223"/>
                    <a:pt x="178" y="223"/>
                    <a:pt x="178" y="223"/>
                  </a:cubicBezTo>
                  <a:cubicBezTo>
                    <a:pt x="179" y="221"/>
                    <a:pt x="179" y="221"/>
                    <a:pt x="179" y="221"/>
                  </a:cubicBezTo>
                  <a:cubicBezTo>
                    <a:pt x="182" y="221"/>
                    <a:pt x="182" y="221"/>
                    <a:pt x="182" y="221"/>
                  </a:cubicBezTo>
                  <a:cubicBezTo>
                    <a:pt x="182" y="221"/>
                    <a:pt x="182" y="221"/>
                    <a:pt x="182" y="221"/>
                  </a:cubicBezTo>
                  <a:cubicBezTo>
                    <a:pt x="182" y="222"/>
                    <a:pt x="182" y="222"/>
                    <a:pt x="182" y="222"/>
                  </a:cubicBezTo>
                  <a:cubicBezTo>
                    <a:pt x="182" y="223"/>
                    <a:pt x="182" y="223"/>
                    <a:pt x="182" y="223"/>
                  </a:cubicBezTo>
                  <a:cubicBezTo>
                    <a:pt x="182" y="224"/>
                    <a:pt x="182" y="224"/>
                    <a:pt x="182" y="224"/>
                  </a:cubicBezTo>
                  <a:cubicBezTo>
                    <a:pt x="183" y="225"/>
                    <a:pt x="183" y="225"/>
                    <a:pt x="183" y="225"/>
                  </a:cubicBezTo>
                  <a:cubicBezTo>
                    <a:pt x="183" y="226"/>
                    <a:pt x="183" y="226"/>
                    <a:pt x="183" y="226"/>
                  </a:cubicBezTo>
                  <a:cubicBezTo>
                    <a:pt x="182" y="228"/>
                    <a:pt x="182" y="228"/>
                    <a:pt x="182" y="228"/>
                  </a:cubicBezTo>
                  <a:cubicBezTo>
                    <a:pt x="182" y="229"/>
                    <a:pt x="182" y="229"/>
                    <a:pt x="182" y="229"/>
                  </a:cubicBezTo>
                  <a:cubicBezTo>
                    <a:pt x="183" y="230"/>
                    <a:pt x="183" y="230"/>
                    <a:pt x="183" y="230"/>
                  </a:cubicBezTo>
                  <a:cubicBezTo>
                    <a:pt x="182" y="231"/>
                    <a:pt x="182" y="231"/>
                    <a:pt x="182" y="231"/>
                  </a:cubicBezTo>
                  <a:cubicBezTo>
                    <a:pt x="180" y="233"/>
                    <a:pt x="180" y="233"/>
                    <a:pt x="180" y="233"/>
                  </a:cubicBezTo>
                  <a:cubicBezTo>
                    <a:pt x="178" y="234"/>
                    <a:pt x="178" y="234"/>
                    <a:pt x="178" y="234"/>
                  </a:cubicBezTo>
                  <a:cubicBezTo>
                    <a:pt x="177" y="234"/>
                    <a:pt x="177" y="234"/>
                    <a:pt x="177" y="234"/>
                  </a:cubicBezTo>
                  <a:cubicBezTo>
                    <a:pt x="178" y="234"/>
                    <a:pt x="178" y="234"/>
                    <a:pt x="178" y="234"/>
                  </a:cubicBezTo>
                  <a:cubicBezTo>
                    <a:pt x="180" y="234"/>
                    <a:pt x="180" y="234"/>
                    <a:pt x="180" y="234"/>
                  </a:cubicBezTo>
                  <a:cubicBezTo>
                    <a:pt x="183" y="233"/>
                    <a:pt x="183" y="233"/>
                    <a:pt x="183" y="233"/>
                  </a:cubicBezTo>
                  <a:cubicBezTo>
                    <a:pt x="186" y="232"/>
                    <a:pt x="186" y="232"/>
                    <a:pt x="186" y="232"/>
                  </a:cubicBezTo>
                  <a:cubicBezTo>
                    <a:pt x="188" y="232"/>
                    <a:pt x="188" y="232"/>
                    <a:pt x="188" y="232"/>
                  </a:cubicBezTo>
                  <a:cubicBezTo>
                    <a:pt x="190" y="233"/>
                    <a:pt x="190" y="233"/>
                    <a:pt x="190" y="233"/>
                  </a:cubicBezTo>
                  <a:cubicBezTo>
                    <a:pt x="191" y="234"/>
                    <a:pt x="191" y="234"/>
                    <a:pt x="191" y="234"/>
                  </a:cubicBezTo>
                  <a:cubicBezTo>
                    <a:pt x="193" y="235"/>
                    <a:pt x="193" y="235"/>
                    <a:pt x="193" y="235"/>
                  </a:cubicBezTo>
                  <a:cubicBezTo>
                    <a:pt x="193" y="235"/>
                    <a:pt x="193" y="235"/>
                    <a:pt x="193" y="235"/>
                  </a:cubicBezTo>
                  <a:cubicBezTo>
                    <a:pt x="194" y="235"/>
                    <a:pt x="194" y="235"/>
                    <a:pt x="194" y="235"/>
                  </a:cubicBezTo>
                  <a:cubicBezTo>
                    <a:pt x="196" y="237"/>
                    <a:pt x="196" y="237"/>
                    <a:pt x="196" y="237"/>
                  </a:cubicBezTo>
                  <a:cubicBezTo>
                    <a:pt x="196" y="237"/>
                    <a:pt x="196" y="237"/>
                    <a:pt x="196" y="237"/>
                  </a:cubicBezTo>
                  <a:cubicBezTo>
                    <a:pt x="197" y="238"/>
                    <a:pt x="197" y="238"/>
                    <a:pt x="197" y="238"/>
                  </a:cubicBezTo>
                  <a:cubicBezTo>
                    <a:pt x="198" y="239"/>
                    <a:pt x="198" y="239"/>
                    <a:pt x="198" y="239"/>
                  </a:cubicBezTo>
                  <a:cubicBezTo>
                    <a:pt x="198" y="239"/>
                    <a:pt x="198" y="239"/>
                    <a:pt x="198" y="239"/>
                  </a:cubicBezTo>
                  <a:cubicBezTo>
                    <a:pt x="198" y="240"/>
                    <a:pt x="198" y="240"/>
                    <a:pt x="198" y="240"/>
                  </a:cubicBezTo>
                  <a:cubicBezTo>
                    <a:pt x="199" y="241"/>
                    <a:pt x="199" y="241"/>
                    <a:pt x="199" y="241"/>
                  </a:cubicBezTo>
                  <a:cubicBezTo>
                    <a:pt x="199" y="242"/>
                    <a:pt x="199" y="242"/>
                    <a:pt x="199" y="242"/>
                  </a:cubicBezTo>
                  <a:cubicBezTo>
                    <a:pt x="200" y="241"/>
                    <a:pt x="200" y="241"/>
                    <a:pt x="200" y="241"/>
                  </a:cubicBezTo>
                  <a:cubicBezTo>
                    <a:pt x="200" y="242"/>
                    <a:pt x="200" y="242"/>
                    <a:pt x="200" y="242"/>
                  </a:cubicBezTo>
                  <a:cubicBezTo>
                    <a:pt x="202" y="243"/>
                    <a:pt x="202" y="243"/>
                    <a:pt x="202" y="243"/>
                  </a:cubicBezTo>
                  <a:cubicBezTo>
                    <a:pt x="202" y="243"/>
                    <a:pt x="202" y="243"/>
                    <a:pt x="202" y="243"/>
                  </a:cubicBezTo>
                  <a:cubicBezTo>
                    <a:pt x="204" y="244"/>
                    <a:pt x="204" y="244"/>
                    <a:pt x="204" y="244"/>
                  </a:cubicBezTo>
                  <a:cubicBezTo>
                    <a:pt x="204" y="244"/>
                    <a:pt x="204" y="244"/>
                    <a:pt x="204" y="244"/>
                  </a:cubicBezTo>
                  <a:cubicBezTo>
                    <a:pt x="206" y="245"/>
                    <a:pt x="206" y="245"/>
                    <a:pt x="206" y="245"/>
                  </a:cubicBezTo>
                  <a:cubicBezTo>
                    <a:pt x="206" y="246"/>
                    <a:pt x="206" y="246"/>
                    <a:pt x="206" y="246"/>
                  </a:cubicBezTo>
                  <a:cubicBezTo>
                    <a:pt x="207" y="247"/>
                    <a:pt x="207" y="247"/>
                    <a:pt x="207" y="247"/>
                  </a:cubicBezTo>
                  <a:cubicBezTo>
                    <a:pt x="207" y="247"/>
                    <a:pt x="207" y="247"/>
                    <a:pt x="207" y="247"/>
                  </a:cubicBezTo>
                  <a:cubicBezTo>
                    <a:pt x="207" y="247"/>
                    <a:pt x="207" y="247"/>
                    <a:pt x="207" y="247"/>
                  </a:cubicBezTo>
                  <a:cubicBezTo>
                    <a:pt x="209" y="247"/>
                    <a:pt x="209" y="247"/>
                    <a:pt x="209" y="247"/>
                  </a:cubicBezTo>
                  <a:cubicBezTo>
                    <a:pt x="209" y="248"/>
                    <a:pt x="209" y="248"/>
                    <a:pt x="209" y="248"/>
                  </a:cubicBezTo>
                  <a:cubicBezTo>
                    <a:pt x="210" y="247"/>
                    <a:pt x="210" y="247"/>
                    <a:pt x="210" y="247"/>
                  </a:cubicBezTo>
                  <a:cubicBezTo>
                    <a:pt x="212" y="247"/>
                    <a:pt x="212" y="247"/>
                    <a:pt x="212" y="247"/>
                  </a:cubicBezTo>
                  <a:cubicBezTo>
                    <a:pt x="212" y="248"/>
                    <a:pt x="212" y="248"/>
                    <a:pt x="212" y="248"/>
                  </a:cubicBezTo>
                  <a:cubicBezTo>
                    <a:pt x="213" y="248"/>
                    <a:pt x="213" y="248"/>
                    <a:pt x="213" y="248"/>
                  </a:cubicBezTo>
                  <a:cubicBezTo>
                    <a:pt x="214" y="248"/>
                    <a:pt x="214" y="248"/>
                    <a:pt x="214" y="248"/>
                  </a:cubicBezTo>
                  <a:cubicBezTo>
                    <a:pt x="216" y="248"/>
                    <a:pt x="216" y="248"/>
                    <a:pt x="216" y="248"/>
                  </a:cubicBezTo>
                  <a:cubicBezTo>
                    <a:pt x="217" y="248"/>
                    <a:pt x="217" y="248"/>
                    <a:pt x="217" y="248"/>
                  </a:cubicBezTo>
                  <a:cubicBezTo>
                    <a:pt x="217" y="248"/>
                    <a:pt x="217" y="248"/>
                    <a:pt x="217" y="248"/>
                  </a:cubicBezTo>
                  <a:cubicBezTo>
                    <a:pt x="217" y="248"/>
                    <a:pt x="217" y="248"/>
                    <a:pt x="217" y="248"/>
                  </a:cubicBezTo>
                  <a:cubicBezTo>
                    <a:pt x="218" y="248"/>
                    <a:pt x="218" y="248"/>
                    <a:pt x="218" y="248"/>
                  </a:cubicBezTo>
                  <a:cubicBezTo>
                    <a:pt x="218" y="248"/>
                    <a:pt x="218" y="248"/>
                    <a:pt x="218" y="248"/>
                  </a:cubicBezTo>
                  <a:cubicBezTo>
                    <a:pt x="218" y="249"/>
                    <a:pt x="218" y="249"/>
                    <a:pt x="218" y="249"/>
                  </a:cubicBezTo>
                  <a:cubicBezTo>
                    <a:pt x="217" y="251"/>
                    <a:pt x="217" y="251"/>
                    <a:pt x="217" y="251"/>
                  </a:cubicBezTo>
                  <a:cubicBezTo>
                    <a:pt x="217" y="252"/>
                    <a:pt x="217" y="252"/>
                    <a:pt x="217" y="252"/>
                  </a:cubicBezTo>
                  <a:cubicBezTo>
                    <a:pt x="216" y="253"/>
                    <a:pt x="216" y="253"/>
                    <a:pt x="216" y="253"/>
                  </a:cubicBezTo>
                  <a:cubicBezTo>
                    <a:pt x="216" y="254"/>
                    <a:pt x="216" y="254"/>
                    <a:pt x="216" y="254"/>
                  </a:cubicBezTo>
                  <a:cubicBezTo>
                    <a:pt x="216" y="255"/>
                    <a:pt x="216" y="255"/>
                    <a:pt x="216" y="255"/>
                  </a:cubicBezTo>
                  <a:cubicBezTo>
                    <a:pt x="216" y="255"/>
                    <a:pt x="216" y="255"/>
                    <a:pt x="216" y="255"/>
                  </a:cubicBezTo>
                  <a:cubicBezTo>
                    <a:pt x="216" y="257"/>
                    <a:pt x="216" y="257"/>
                    <a:pt x="216" y="257"/>
                  </a:cubicBezTo>
                  <a:cubicBezTo>
                    <a:pt x="215" y="258"/>
                    <a:pt x="215" y="258"/>
                    <a:pt x="215" y="258"/>
                  </a:cubicBezTo>
                  <a:cubicBezTo>
                    <a:pt x="215" y="259"/>
                    <a:pt x="215" y="259"/>
                    <a:pt x="215" y="259"/>
                  </a:cubicBezTo>
                  <a:cubicBezTo>
                    <a:pt x="215" y="260"/>
                    <a:pt x="215" y="260"/>
                    <a:pt x="215" y="260"/>
                  </a:cubicBezTo>
                  <a:cubicBezTo>
                    <a:pt x="214" y="261"/>
                    <a:pt x="214" y="261"/>
                    <a:pt x="214" y="261"/>
                  </a:cubicBezTo>
                  <a:cubicBezTo>
                    <a:pt x="213" y="262"/>
                    <a:pt x="213" y="262"/>
                    <a:pt x="213" y="262"/>
                  </a:cubicBezTo>
                  <a:cubicBezTo>
                    <a:pt x="214" y="263"/>
                    <a:pt x="214" y="263"/>
                    <a:pt x="214" y="263"/>
                  </a:cubicBezTo>
                  <a:cubicBezTo>
                    <a:pt x="215" y="264"/>
                    <a:pt x="215" y="264"/>
                    <a:pt x="215" y="264"/>
                  </a:cubicBezTo>
                  <a:cubicBezTo>
                    <a:pt x="215" y="265"/>
                    <a:pt x="215" y="265"/>
                    <a:pt x="215" y="265"/>
                  </a:cubicBezTo>
                  <a:cubicBezTo>
                    <a:pt x="215" y="265"/>
                    <a:pt x="215" y="265"/>
                    <a:pt x="215" y="265"/>
                  </a:cubicBezTo>
                  <a:cubicBezTo>
                    <a:pt x="216" y="266"/>
                    <a:pt x="216" y="266"/>
                    <a:pt x="216" y="266"/>
                  </a:cubicBezTo>
                  <a:cubicBezTo>
                    <a:pt x="216" y="266"/>
                    <a:pt x="216" y="266"/>
                    <a:pt x="216" y="266"/>
                  </a:cubicBezTo>
                  <a:cubicBezTo>
                    <a:pt x="216" y="267"/>
                    <a:pt x="216" y="267"/>
                    <a:pt x="216" y="267"/>
                  </a:cubicBezTo>
                  <a:cubicBezTo>
                    <a:pt x="216" y="267"/>
                    <a:pt x="216" y="267"/>
                    <a:pt x="216" y="267"/>
                  </a:cubicBezTo>
                  <a:cubicBezTo>
                    <a:pt x="217" y="268"/>
                    <a:pt x="217" y="268"/>
                    <a:pt x="217" y="268"/>
                  </a:cubicBezTo>
                  <a:cubicBezTo>
                    <a:pt x="218" y="268"/>
                    <a:pt x="218" y="268"/>
                    <a:pt x="218" y="268"/>
                  </a:cubicBezTo>
                  <a:cubicBezTo>
                    <a:pt x="218" y="268"/>
                    <a:pt x="218" y="268"/>
                    <a:pt x="218" y="268"/>
                  </a:cubicBezTo>
                  <a:cubicBezTo>
                    <a:pt x="218" y="269"/>
                    <a:pt x="218" y="269"/>
                    <a:pt x="218" y="269"/>
                  </a:cubicBezTo>
                  <a:cubicBezTo>
                    <a:pt x="219" y="269"/>
                    <a:pt x="219" y="269"/>
                    <a:pt x="219" y="269"/>
                  </a:cubicBezTo>
                  <a:cubicBezTo>
                    <a:pt x="219" y="271"/>
                    <a:pt x="219" y="271"/>
                    <a:pt x="219" y="271"/>
                  </a:cubicBezTo>
                  <a:cubicBezTo>
                    <a:pt x="219" y="271"/>
                    <a:pt x="219" y="271"/>
                    <a:pt x="219" y="271"/>
                  </a:cubicBezTo>
                  <a:cubicBezTo>
                    <a:pt x="219" y="272"/>
                    <a:pt x="219" y="272"/>
                    <a:pt x="219" y="272"/>
                  </a:cubicBezTo>
                  <a:cubicBezTo>
                    <a:pt x="217" y="274"/>
                    <a:pt x="217" y="274"/>
                    <a:pt x="217" y="274"/>
                  </a:cubicBezTo>
                  <a:cubicBezTo>
                    <a:pt x="218" y="273"/>
                    <a:pt x="218" y="273"/>
                    <a:pt x="218" y="273"/>
                  </a:cubicBezTo>
                  <a:cubicBezTo>
                    <a:pt x="219" y="272"/>
                    <a:pt x="219" y="272"/>
                    <a:pt x="219" y="272"/>
                  </a:cubicBezTo>
                  <a:cubicBezTo>
                    <a:pt x="220" y="273"/>
                    <a:pt x="220" y="273"/>
                    <a:pt x="220" y="273"/>
                  </a:cubicBezTo>
                  <a:cubicBezTo>
                    <a:pt x="221" y="273"/>
                    <a:pt x="221" y="273"/>
                    <a:pt x="221" y="273"/>
                  </a:cubicBezTo>
                  <a:cubicBezTo>
                    <a:pt x="222" y="273"/>
                    <a:pt x="222" y="273"/>
                    <a:pt x="222" y="273"/>
                  </a:cubicBezTo>
                  <a:cubicBezTo>
                    <a:pt x="222" y="273"/>
                    <a:pt x="222" y="273"/>
                    <a:pt x="222" y="273"/>
                  </a:cubicBezTo>
                  <a:cubicBezTo>
                    <a:pt x="222" y="272"/>
                    <a:pt x="222" y="272"/>
                    <a:pt x="222" y="272"/>
                  </a:cubicBezTo>
                  <a:cubicBezTo>
                    <a:pt x="224" y="270"/>
                    <a:pt x="224" y="270"/>
                    <a:pt x="224" y="270"/>
                  </a:cubicBezTo>
                  <a:cubicBezTo>
                    <a:pt x="224" y="270"/>
                    <a:pt x="224" y="270"/>
                    <a:pt x="224" y="270"/>
                  </a:cubicBezTo>
                  <a:cubicBezTo>
                    <a:pt x="224" y="271"/>
                    <a:pt x="224" y="271"/>
                    <a:pt x="224" y="271"/>
                  </a:cubicBezTo>
                  <a:cubicBezTo>
                    <a:pt x="224" y="271"/>
                    <a:pt x="224" y="271"/>
                    <a:pt x="224" y="271"/>
                  </a:cubicBezTo>
                  <a:cubicBezTo>
                    <a:pt x="225" y="271"/>
                    <a:pt x="225" y="271"/>
                    <a:pt x="225" y="271"/>
                  </a:cubicBezTo>
                  <a:cubicBezTo>
                    <a:pt x="225" y="273"/>
                    <a:pt x="225" y="273"/>
                    <a:pt x="225" y="273"/>
                  </a:cubicBezTo>
                  <a:cubicBezTo>
                    <a:pt x="225" y="274"/>
                    <a:pt x="225" y="274"/>
                    <a:pt x="225" y="274"/>
                  </a:cubicBezTo>
                  <a:cubicBezTo>
                    <a:pt x="226" y="275"/>
                    <a:pt x="226" y="275"/>
                    <a:pt x="226" y="275"/>
                  </a:cubicBezTo>
                  <a:cubicBezTo>
                    <a:pt x="227" y="275"/>
                    <a:pt x="227" y="275"/>
                    <a:pt x="227" y="275"/>
                  </a:cubicBezTo>
                  <a:cubicBezTo>
                    <a:pt x="226" y="274"/>
                    <a:pt x="226" y="274"/>
                    <a:pt x="226" y="274"/>
                  </a:cubicBezTo>
                  <a:cubicBezTo>
                    <a:pt x="226" y="274"/>
                    <a:pt x="226" y="274"/>
                    <a:pt x="226" y="274"/>
                  </a:cubicBezTo>
                  <a:cubicBezTo>
                    <a:pt x="225" y="273"/>
                    <a:pt x="225" y="273"/>
                    <a:pt x="225" y="273"/>
                  </a:cubicBezTo>
                  <a:cubicBezTo>
                    <a:pt x="226" y="271"/>
                    <a:pt x="226" y="271"/>
                    <a:pt x="226" y="271"/>
                  </a:cubicBezTo>
                  <a:cubicBezTo>
                    <a:pt x="226" y="271"/>
                    <a:pt x="226" y="271"/>
                    <a:pt x="226" y="271"/>
                  </a:cubicBezTo>
                  <a:cubicBezTo>
                    <a:pt x="226" y="270"/>
                    <a:pt x="226" y="270"/>
                    <a:pt x="226" y="270"/>
                  </a:cubicBezTo>
                  <a:cubicBezTo>
                    <a:pt x="225" y="270"/>
                    <a:pt x="225" y="270"/>
                    <a:pt x="225" y="270"/>
                  </a:cubicBezTo>
                  <a:cubicBezTo>
                    <a:pt x="226" y="270"/>
                    <a:pt x="226" y="270"/>
                    <a:pt x="226" y="270"/>
                  </a:cubicBezTo>
                  <a:cubicBezTo>
                    <a:pt x="226" y="270"/>
                    <a:pt x="226" y="270"/>
                    <a:pt x="226" y="270"/>
                  </a:cubicBezTo>
                  <a:cubicBezTo>
                    <a:pt x="227" y="268"/>
                    <a:pt x="227" y="268"/>
                    <a:pt x="227" y="268"/>
                  </a:cubicBezTo>
                  <a:cubicBezTo>
                    <a:pt x="228" y="268"/>
                    <a:pt x="228" y="268"/>
                    <a:pt x="228" y="268"/>
                  </a:cubicBezTo>
                  <a:cubicBezTo>
                    <a:pt x="227" y="267"/>
                    <a:pt x="227" y="267"/>
                    <a:pt x="227" y="267"/>
                  </a:cubicBezTo>
                  <a:cubicBezTo>
                    <a:pt x="227" y="266"/>
                    <a:pt x="227" y="266"/>
                    <a:pt x="227" y="266"/>
                  </a:cubicBezTo>
                  <a:cubicBezTo>
                    <a:pt x="227" y="266"/>
                    <a:pt x="227" y="266"/>
                    <a:pt x="227" y="266"/>
                  </a:cubicBezTo>
                  <a:cubicBezTo>
                    <a:pt x="227" y="265"/>
                    <a:pt x="227" y="265"/>
                    <a:pt x="227" y="265"/>
                  </a:cubicBezTo>
                  <a:cubicBezTo>
                    <a:pt x="228" y="264"/>
                    <a:pt x="228" y="264"/>
                    <a:pt x="228" y="264"/>
                  </a:cubicBezTo>
                  <a:cubicBezTo>
                    <a:pt x="227" y="264"/>
                    <a:pt x="227" y="264"/>
                    <a:pt x="227" y="264"/>
                  </a:cubicBezTo>
                  <a:cubicBezTo>
                    <a:pt x="227" y="263"/>
                    <a:pt x="227" y="263"/>
                    <a:pt x="227" y="263"/>
                  </a:cubicBezTo>
                  <a:cubicBezTo>
                    <a:pt x="227" y="263"/>
                    <a:pt x="227" y="263"/>
                    <a:pt x="227" y="263"/>
                  </a:cubicBezTo>
                  <a:cubicBezTo>
                    <a:pt x="227" y="262"/>
                    <a:pt x="227" y="262"/>
                    <a:pt x="227" y="262"/>
                  </a:cubicBezTo>
                  <a:cubicBezTo>
                    <a:pt x="227" y="261"/>
                    <a:pt x="227" y="261"/>
                    <a:pt x="227" y="261"/>
                  </a:cubicBezTo>
                  <a:cubicBezTo>
                    <a:pt x="227" y="260"/>
                    <a:pt x="227" y="260"/>
                    <a:pt x="227" y="260"/>
                  </a:cubicBezTo>
                  <a:cubicBezTo>
                    <a:pt x="227" y="258"/>
                    <a:pt x="227" y="258"/>
                    <a:pt x="227" y="258"/>
                  </a:cubicBezTo>
                  <a:cubicBezTo>
                    <a:pt x="228" y="258"/>
                    <a:pt x="228" y="258"/>
                    <a:pt x="228" y="258"/>
                  </a:cubicBezTo>
                  <a:cubicBezTo>
                    <a:pt x="228" y="257"/>
                    <a:pt x="228" y="257"/>
                    <a:pt x="228" y="257"/>
                  </a:cubicBezTo>
                  <a:cubicBezTo>
                    <a:pt x="228" y="257"/>
                    <a:pt x="228" y="257"/>
                    <a:pt x="228" y="257"/>
                  </a:cubicBezTo>
                  <a:cubicBezTo>
                    <a:pt x="228" y="256"/>
                    <a:pt x="228" y="256"/>
                    <a:pt x="228" y="256"/>
                  </a:cubicBezTo>
                  <a:cubicBezTo>
                    <a:pt x="228" y="256"/>
                    <a:pt x="228" y="256"/>
                    <a:pt x="228" y="256"/>
                  </a:cubicBezTo>
                  <a:cubicBezTo>
                    <a:pt x="228" y="256"/>
                    <a:pt x="228" y="256"/>
                    <a:pt x="228" y="256"/>
                  </a:cubicBezTo>
                  <a:cubicBezTo>
                    <a:pt x="228" y="255"/>
                    <a:pt x="228" y="255"/>
                    <a:pt x="228" y="255"/>
                  </a:cubicBezTo>
                  <a:cubicBezTo>
                    <a:pt x="228" y="255"/>
                    <a:pt x="228" y="255"/>
                    <a:pt x="228" y="255"/>
                  </a:cubicBezTo>
                  <a:cubicBezTo>
                    <a:pt x="228" y="254"/>
                    <a:pt x="228" y="254"/>
                    <a:pt x="228" y="254"/>
                  </a:cubicBezTo>
                  <a:cubicBezTo>
                    <a:pt x="228" y="254"/>
                    <a:pt x="228" y="254"/>
                    <a:pt x="228" y="254"/>
                  </a:cubicBezTo>
                  <a:cubicBezTo>
                    <a:pt x="227" y="253"/>
                    <a:pt x="227" y="253"/>
                    <a:pt x="227" y="253"/>
                  </a:cubicBezTo>
                  <a:cubicBezTo>
                    <a:pt x="227" y="252"/>
                    <a:pt x="227" y="252"/>
                    <a:pt x="227" y="252"/>
                  </a:cubicBezTo>
                  <a:cubicBezTo>
                    <a:pt x="227" y="252"/>
                    <a:pt x="227" y="252"/>
                    <a:pt x="227" y="252"/>
                  </a:cubicBezTo>
                  <a:cubicBezTo>
                    <a:pt x="228" y="251"/>
                    <a:pt x="228" y="251"/>
                    <a:pt x="228" y="251"/>
                  </a:cubicBezTo>
                  <a:cubicBezTo>
                    <a:pt x="230" y="251"/>
                    <a:pt x="230" y="251"/>
                    <a:pt x="230" y="251"/>
                  </a:cubicBezTo>
                  <a:cubicBezTo>
                    <a:pt x="231" y="251"/>
                    <a:pt x="231" y="251"/>
                    <a:pt x="231" y="251"/>
                  </a:cubicBezTo>
                  <a:cubicBezTo>
                    <a:pt x="232" y="251"/>
                    <a:pt x="232" y="251"/>
                    <a:pt x="232" y="251"/>
                  </a:cubicBezTo>
                  <a:cubicBezTo>
                    <a:pt x="232" y="250"/>
                    <a:pt x="232" y="250"/>
                    <a:pt x="232" y="250"/>
                  </a:cubicBezTo>
                  <a:cubicBezTo>
                    <a:pt x="234" y="249"/>
                    <a:pt x="234" y="249"/>
                    <a:pt x="234" y="249"/>
                  </a:cubicBezTo>
                  <a:cubicBezTo>
                    <a:pt x="237" y="249"/>
                    <a:pt x="237" y="249"/>
                    <a:pt x="237" y="249"/>
                  </a:cubicBezTo>
                  <a:cubicBezTo>
                    <a:pt x="237" y="248"/>
                    <a:pt x="237" y="248"/>
                    <a:pt x="237" y="248"/>
                  </a:cubicBezTo>
                  <a:cubicBezTo>
                    <a:pt x="237" y="248"/>
                    <a:pt x="237" y="248"/>
                    <a:pt x="237" y="248"/>
                  </a:cubicBezTo>
                  <a:cubicBezTo>
                    <a:pt x="239" y="247"/>
                    <a:pt x="239" y="247"/>
                    <a:pt x="239" y="247"/>
                  </a:cubicBezTo>
                  <a:cubicBezTo>
                    <a:pt x="240" y="246"/>
                    <a:pt x="240" y="246"/>
                    <a:pt x="240" y="246"/>
                  </a:cubicBezTo>
                  <a:cubicBezTo>
                    <a:pt x="241" y="246"/>
                    <a:pt x="241" y="246"/>
                    <a:pt x="241" y="246"/>
                  </a:cubicBezTo>
                  <a:cubicBezTo>
                    <a:pt x="242" y="244"/>
                    <a:pt x="242" y="244"/>
                    <a:pt x="242" y="244"/>
                  </a:cubicBezTo>
                  <a:cubicBezTo>
                    <a:pt x="242" y="244"/>
                    <a:pt x="242" y="244"/>
                    <a:pt x="242" y="244"/>
                  </a:cubicBezTo>
                  <a:cubicBezTo>
                    <a:pt x="243" y="244"/>
                    <a:pt x="243" y="244"/>
                    <a:pt x="243" y="244"/>
                  </a:cubicBezTo>
                  <a:cubicBezTo>
                    <a:pt x="244" y="244"/>
                    <a:pt x="244" y="244"/>
                    <a:pt x="244" y="244"/>
                  </a:cubicBezTo>
                  <a:cubicBezTo>
                    <a:pt x="244" y="244"/>
                    <a:pt x="244" y="244"/>
                    <a:pt x="244" y="244"/>
                  </a:cubicBezTo>
                  <a:cubicBezTo>
                    <a:pt x="244" y="243"/>
                    <a:pt x="244" y="243"/>
                    <a:pt x="244" y="243"/>
                  </a:cubicBezTo>
                  <a:cubicBezTo>
                    <a:pt x="243" y="242"/>
                    <a:pt x="243" y="242"/>
                    <a:pt x="243" y="242"/>
                  </a:cubicBezTo>
                  <a:cubicBezTo>
                    <a:pt x="243" y="242"/>
                    <a:pt x="243" y="242"/>
                    <a:pt x="243" y="242"/>
                  </a:cubicBezTo>
                  <a:cubicBezTo>
                    <a:pt x="243" y="243"/>
                    <a:pt x="243" y="243"/>
                    <a:pt x="243" y="243"/>
                  </a:cubicBezTo>
                  <a:cubicBezTo>
                    <a:pt x="242" y="243"/>
                    <a:pt x="242" y="243"/>
                    <a:pt x="242" y="243"/>
                  </a:cubicBezTo>
                  <a:cubicBezTo>
                    <a:pt x="243" y="242"/>
                    <a:pt x="243" y="242"/>
                    <a:pt x="243" y="242"/>
                  </a:cubicBezTo>
                  <a:cubicBezTo>
                    <a:pt x="243" y="240"/>
                    <a:pt x="243" y="240"/>
                    <a:pt x="243" y="240"/>
                  </a:cubicBezTo>
                  <a:cubicBezTo>
                    <a:pt x="244" y="240"/>
                    <a:pt x="244" y="240"/>
                    <a:pt x="244" y="240"/>
                  </a:cubicBezTo>
                  <a:cubicBezTo>
                    <a:pt x="244" y="238"/>
                    <a:pt x="244" y="238"/>
                    <a:pt x="244" y="238"/>
                  </a:cubicBezTo>
                  <a:cubicBezTo>
                    <a:pt x="244" y="237"/>
                    <a:pt x="244" y="237"/>
                    <a:pt x="244" y="237"/>
                  </a:cubicBezTo>
                  <a:cubicBezTo>
                    <a:pt x="243" y="236"/>
                    <a:pt x="243" y="236"/>
                    <a:pt x="243" y="236"/>
                  </a:cubicBezTo>
                  <a:cubicBezTo>
                    <a:pt x="243" y="234"/>
                    <a:pt x="243" y="234"/>
                    <a:pt x="243" y="234"/>
                  </a:cubicBezTo>
                  <a:cubicBezTo>
                    <a:pt x="243" y="232"/>
                    <a:pt x="243" y="232"/>
                    <a:pt x="243" y="232"/>
                  </a:cubicBezTo>
                  <a:cubicBezTo>
                    <a:pt x="242" y="230"/>
                    <a:pt x="242" y="230"/>
                    <a:pt x="242" y="230"/>
                  </a:cubicBezTo>
                  <a:cubicBezTo>
                    <a:pt x="241" y="229"/>
                    <a:pt x="241" y="229"/>
                    <a:pt x="241" y="229"/>
                  </a:cubicBezTo>
                  <a:cubicBezTo>
                    <a:pt x="240" y="228"/>
                    <a:pt x="240" y="228"/>
                    <a:pt x="240" y="228"/>
                  </a:cubicBezTo>
                  <a:cubicBezTo>
                    <a:pt x="240" y="228"/>
                    <a:pt x="240" y="228"/>
                    <a:pt x="240" y="228"/>
                  </a:cubicBezTo>
                  <a:cubicBezTo>
                    <a:pt x="239" y="228"/>
                    <a:pt x="239" y="228"/>
                    <a:pt x="239" y="228"/>
                  </a:cubicBezTo>
                  <a:cubicBezTo>
                    <a:pt x="240" y="226"/>
                    <a:pt x="240" y="226"/>
                    <a:pt x="240" y="226"/>
                  </a:cubicBezTo>
                  <a:cubicBezTo>
                    <a:pt x="241" y="226"/>
                    <a:pt x="241" y="226"/>
                    <a:pt x="241" y="226"/>
                  </a:cubicBezTo>
                  <a:cubicBezTo>
                    <a:pt x="243" y="223"/>
                    <a:pt x="243" y="223"/>
                    <a:pt x="243" y="223"/>
                  </a:cubicBezTo>
                  <a:cubicBezTo>
                    <a:pt x="244" y="223"/>
                    <a:pt x="244" y="223"/>
                    <a:pt x="244" y="223"/>
                  </a:cubicBezTo>
                  <a:cubicBezTo>
                    <a:pt x="244" y="223"/>
                    <a:pt x="244" y="223"/>
                    <a:pt x="244" y="223"/>
                  </a:cubicBezTo>
                  <a:cubicBezTo>
                    <a:pt x="244" y="222"/>
                    <a:pt x="244" y="222"/>
                    <a:pt x="244" y="222"/>
                  </a:cubicBezTo>
                  <a:cubicBezTo>
                    <a:pt x="244" y="222"/>
                    <a:pt x="244" y="222"/>
                    <a:pt x="244" y="222"/>
                  </a:cubicBezTo>
                  <a:cubicBezTo>
                    <a:pt x="244" y="222"/>
                    <a:pt x="244" y="222"/>
                    <a:pt x="244" y="222"/>
                  </a:cubicBezTo>
                  <a:cubicBezTo>
                    <a:pt x="245" y="221"/>
                    <a:pt x="245" y="221"/>
                    <a:pt x="245" y="221"/>
                  </a:cubicBezTo>
                  <a:cubicBezTo>
                    <a:pt x="245" y="221"/>
                    <a:pt x="245" y="221"/>
                    <a:pt x="245" y="221"/>
                  </a:cubicBezTo>
                  <a:cubicBezTo>
                    <a:pt x="246" y="222"/>
                    <a:pt x="246" y="222"/>
                    <a:pt x="246" y="222"/>
                  </a:cubicBezTo>
                  <a:cubicBezTo>
                    <a:pt x="246" y="222"/>
                    <a:pt x="246" y="222"/>
                    <a:pt x="246" y="222"/>
                  </a:cubicBezTo>
                  <a:cubicBezTo>
                    <a:pt x="246" y="221"/>
                    <a:pt x="246" y="221"/>
                    <a:pt x="246" y="221"/>
                  </a:cubicBezTo>
                  <a:cubicBezTo>
                    <a:pt x="246" y="220"/>
                    <a:pt x="246" y="220"/>
                    <a:pt x="246" y="220"/>
                  </a:cubicBezTo>
                  <a:cubicBezTo>
                    <a:pt x="247" y="220"/>
                    <a:pt x="247" y="220"/>
                    <a:pt x="247" y="220"/>
                  </a:cubicBezTo>
                  <a:cubicBezTo>
                    <a:pt x="248" y="219"/>
                    <a:pt x="248" y="219"/>
                    <a:pt x="248" y="219"/>
                  </a:cubicBezTo>
                  <a:cubicBezTo>
                    <a:pt x="248" y="218"/>
                    <a:pt x="248" y="218"/>
                    <a:pt x="248" y="218"/>
                  </a:cubicBezTo>
                  <a:cubicBezTo>
                    <a:pt x="247" y="218"/>
                    <a:pt x="247" y="218"/>
                    <a:pt x="247" y="218"/>
                  </a:cubicBezTo>
                  <a:cubicBezTo>
                    <a:pt x="247" y="218"/>
                    <a:pt x="247" y="218"/>
                    <a:pt x="247" y="218"/>
                  </a:cubicBezTo>
                  <a:cubicBezTo>
                    <a:pt x="247" y="217"/>
                    <a:pt x="247" y="217"/>
                    <a:pt x="247" y="217"/>
                  </a:cubicBezTo>
                  <a:cubicBezTo>
                    <a:pt x="247" y="216"/>
                    <a:pt x="247" y="216"/>
                    <a:pt x="247" y="216"/>
                  </a:cubicBezTo>
                  <a:cubicBezTo>
                    <a:pt x="247" y="216"/>
                    <a:pt x="247" y="216"/>
                    <a:pt x="247" y="216"/>
                  </a:cubicBezTo>
                  <a:cubicBezTo>
                    <a:pt x="247" y="215"/>
                    <a:pt x="247" y="215"/>
                    <a:pt x="247" y="215"/>
                  </a:cubicBezTo>
                  <a:cubicBezTo>
                    <a:pt x="248" y="215"/>
                    <a:pt x="248" y="215"/>
                    <a:pt x="248" y="215"/>
                  </a:cubicBezTo>
                  <a:cubicBezTo>
                    <a:pt x="247" y="215"/>
                    <a:pt x="247" y="215"/>
                    <a:pt x="247" y="215"/>
                  </a:cubicBezTo>
                  <a:cubicBezTo>
                    <a:pt x="247" y="214"/>
                    <a:pt x="247" y="214"/>
                    <a:pt x="247" y="214"/>
                  </a:cubicBezTo>
                  <a:cubicBezTo>
                    <a:pt x="248" y="213"/>
                    <a:pt x="248" y="213"/>
                    <a:pt x="248" y="213"/>
                  </a:cubicBezTo>
                  <a:cubicBezTo>
                    <a:pt x="248" y="213"/>
                    <a:pt x="248" y="213"/>
                    <a:pt x="248" y="213"/>
                  </a:cubicBezTo>
                  <a:cubicBezTo>
                    <a:pt x="248" y="213"/>
                    <a:pt x="248" y="213"/>
                    <a:pt x="248" y="213"/>
                  </a:cubicBezTo>
                  <a:cubicBezTo>
                    <a:pt x="246" y="213"/>
                    <a:pt x="246" y="213"/>
                    <a:pt x="246" y="213"/>
                  </a:cubicBezTo>
                  <a:cubicBezTo>
                    <a:pt x="246" y="213"/>
                    <a:pt x="246" y="213"/>
                    <a:pt x="246" y="213"/>
                  </a:cubicBezTo>
                  <a:cubicBezTo>
                    <a:pt x="246" y="212"/>
                    <a:pt x="246" y="212"/>
                    <a:pt x="246" y="212"/>
                  </a:cubicBezTo>
                  <a:cubicBezTo>
                    <a:pt x="248" y="211"/>
                    <a:pt x="248" y="211"/>
                    <a:pt x="248" y="211"/>
                  </a:cubicBezTo>
                  <a:cubicBezTo>
                    <a:pt x="249" y="209"/>
                    <a:pt x="249" y="209"/>
                    <a:pt x="249" y="209"/>
                  </a:cubicBezTo>
                  <a:cubicBezTo>
                    <a:pt x="249" y="208"/>
                    <a:pt x="249" y="208"/>
                    <a:pt x="249" y="208"/>
                  </a:cubicBezTo>
                  <a:cubicBezTo>
                    <a:pt x="250" y="208"/>
                    <a:pt x="250" y="208"/>
                    <a:pt x="250" y="208"/>
                  </a:cubicBezTo>
                  <a:cubicBezTo>
                    <a:pt x="250" y="208"/>
                    <a:pt x="250" y="208"/>
                    <a:pt x="250" y="208"/>
                  </a:cubicBezTo>
                  <a:cubicBezTo>
                    <a:pt x="250" y="207"/>
                    <a:pt x="250" y="207"/>
                    <a:pt x="250" y="207"/>
                  </a:cubicBezTo>
                  <a:cubicBezTo>
                    <a:pt x="250" y="207"/>
                    <a:pt x="250" y="207"/>
                    <a:pt x="250" y="207"/>
                  </a:cubicBezTo>
                  <a:cubicBezTo>
                    <a:pt x="250" y="207"/>
                    <a:pt x="250" y="207"/>
                    <a:pt x="250" y="207"/>
                  </a:cubicBezTo>
                  <a:cubicBezTo>
                    <a:pt x="249" y="206"/>
                    <a:pt x="249" y="206"/>
                    <a:pt x="249" y="206"/>
                  </a:cubicBezTo>
                  <a:cubicBezTo>
                    <a:pt x="249" y="206"/>
                    <a:pt x="249" y="206"/>
                    <a:pt x="249" y="206"/>
                  </a:cubicBezTo>
                  <a:cubicBezTo>
                    <a:pt x="249" y="204"/>
                    <a:pt x="249" y="204"/>
                    <a:pt x="249" y="204"/>
                  </a:cubicBezTo>
                  <a:cubicBezTo>
                    <a:pt x="249" y="203"/>
                    <a:pt x="249" y="203"/>
                    <a:pt x="249" y="203"/>
                  </a:cubicBezTo>
                  <a:cubicBezTo>
                    <a:pt x="249" y="202"/>
                    <a:pt x="249" y="202"/>
                    <a:pt x="249" y="202"/>
                  </a:cubicBezTo>
                  <a:cubicBezTo>
                    <a:pt x="250" y="202"/>
                    <a:pt x="250" y="202"/>
                    <a:pt x="250" y="202"/>
                  </a:cubicBezTo>
                  <a:cubicBezTo>
                    <a:pt x="250" y="202"/>
                    <a:pt x="250" y="202"/>
                    <a:pt x="250" y="202"/>
                  </a:cubicBezTo>
                  <a:cubicBezTo>
                    <a:pt x="251" y="202"/>
                    <a:pt x="251" y="202"/>
                    <a:pt x="251" y="202"/>
                  </a:cubicBezTo>
                  <a:cubicBezTo>
                    <a:pt x="251" y="201"/>
                    <a:pt x="251" y="201"/>
                    <a:pt x="251" y="201"/>
                  </a:cubicBezTo>
                  <a:cubicBezTo>
                    <a:pt x="251" y="201"/>
                    <a:pt x="251" y="201"/>
                    <a:pt x="251" y="201"/>
                  </a:cubicBezTo>
                  <a:cubicBezTo>
                    <a:pt x="252" y="201"/>
                    <a:pt x="252" y="201"/>
                    <a:pt x="252" y="201"/>
                  </a:cubicBezTo>
                  <a:cubicBezTo>
                    <a:pt x="252" y="201"/>
                    <a:pt x="252" y="201"/>
                    <a:pt x="252" y="201"/>
                  </a:cubicBezTo>
                  <a:cubicBezTo>
                    <a:pt x="253" y="201"/>
                    <a:pt x="253" y="201"/>
                    <a:pt x="253" y="201"/>
                  </a:cubicBezTo>
                  <a:cubicBezTo>
                    <a:pt x="254" y="201"/>
                    <a:pt x="254" y="201"/>
                    <a:pt x="254" y="201"/>
                  </a:cubicBezTo>
                  <a:cubicBezTo>
                    <a:pt x="256" y="202"/>
                    <a:pt x="256" y="202"/>
                    <a:pt x="256" y="202"/>
                  </a:cubicBezTo>
                  <a:cubicBezTo>
                    <a:pt x="258" y="203"/>
                    <a:pt x="258" y="203"/>
                    <a:pt x="258" y="203"/>
                  </a:cubicBezTo>
                  <a:cubicBezTo>
                    <a:pt x="259" y="203"/>
                    <a:pt x="259" y="203"/>
                    <a:pt x="259" y="203"/>
                  </a:cubicBezTo>
                  <a:cubicBezTo>
                    <a:pt x="259" y="203"/>
                    <a:pt x="259" y="203"/>
                    <a:pt x="259" y="203"/>
                  </a:cubicBezTo>
                  <a:cubicBezTo>
                    <a:pt x="258" y="204"/>
                    <a:pt x="258" y="204"/>
                    <a:pt x="258" y="204"/>
                  </a:cubicBezTo>
                  <a:cubicBezTo>
                    <a:pt x="259" y="204"/>
                    <a:pt x="259" y="204"/>
                    <a:pt x="259" y="204"/>
                  </a:cubicBezTo>
                  <a:cubicBezTo>
                    <a:pt x="260" y="203"/>
                    <a:pt x="260" y="203"/>
                    <a:pt x="260" y="203"/>
                  </a:cubicBezTo>
                  <a:cubicBezTo>
                    <a:pt x="261" y="203"/>
                    <a:pt x="261" y="203"/>
                    <a:pt x="261" y="203"/>
                  </a:cubicBezTo>
                  <a:cubicBezTo>
                    <a:pt x="262" y="203"/>
                    <a:pt x="262" y="203"/>
                    <a:pt x="262" y="203"/>
                  </a:cubicBezTo>
                  <a:cubicBezTo>
                    <a:pt x="262" y="203"/>
                    <a:pt x="262" y="203"/>
                    <a:pt x="262" y="203"/>
                  </a:cubicBezTo>
                  <a:cubicBezTo>
                    <a:pt x="263" y="204"/>
                    <a:pt x="263" y="204"/>
                    <a:pt x="263" y="204"/>
                  </a:cubicBezTo>
                  <a:cubicBezTo>
                    <a:pt x="263" y="203"/>
                    <a:pt x="263" y="203"/>
                    <a:pt x="263" y="203"/>
                  </a:cubicBezTo>
                  <a:cubicBezTo>
                    <a:pt x="264" y="204"/>
                    <a:pt x="264" y="204"/>
                    <a:pt x="264" y="204"/>
                  </a:cubicBezTo>
                  <a:cubicBezTo>
                    <a:pt x="264" y="203"/>
                    <a:pt x="264" y="203"/>
                    <a:pt x="264" y="203"/>
                  </a:cubicBezTo>
                  <a:cubicBezTo>
                    <a:pt x="265" y="203"/>
                    <a:pt x="265" y="203"/>
                    <a:pt x="265" y="203"/>
                  </a:cubicBezTo>
                  <a:cubicBezTo>
                    <a:pt x="266" y="203"/>
                    <a:pt x="266" y="203"/>
                    <a:pt x="266" y="203"/>
                  </a:cubicBezTo>
                  <a:cubicBezTo>
                    <a:pt x="268" y="204"/>
                    <a:pt x="268" y="204"/>
                    <a:pt x="268" y="204"/>
                  </a:cubicBezTo>
                  <a:cubicBezTo>
                    <a:pt x="268" y="205"/>
                    <a:pt x="268" y="205"/>
                    <a:pt x="268" y="205"/>
                  </a:cubicBezTo>
                  <a:cubicBezTo>
                    <a:pt x="269" y="205"/>
                    <a:pt x="269" y="205"/>
                    <a:pt x="269" y="205"/>
                  </a:cubicBezTo>
                  <a:cubicBezTo>
                    <a:pt x="270" y="205"/>
                    <a:pt x="270" y="205"/>
                    <a:pt x="270" y="205"/>
                  </a:cubicBezTo>
                  <a:cubicBezTo>
                    <a:pt x="270" y="207"/>
                    <a:pt x="270" y="207"/>
                    <a:pt x="270" y="207"/>
                  </a:cubicBezTo>
                  <a:cubicBezTo>
                    <a:pt x="269" y="207"/>
                    <a:pt x="269" y="207"/>
                    <a:pt x="269" y="207"/>
                  </a:cubicBezTo>
                  <a:cubicBezTo>
                    <a:pt x="269" y="208"/>
                    <a:pt x="269" y="208"/>
                    <a:pt x="269" y="208"/>
                  </a:cubicBezTo>
                  <a:cubicBezTo>
                    <a:pt x="270" y="207"/>
                    <a:pt x="270" y="207"/>
                    <a:pt x="270" y="207"/>
                  </a:cubicBezTo>
                  <a:cubicBezTo>
                    <a:pt x="271" y="208"/>
                    <a:pt x="271" y="208"/>
                    <a:pt x="271" y="208"/>
                  </a:cubicBezTo>
                  <a:cubicBezTo>
                    <a:pt x="271" y="209"/>
                    <a:pt x="271" y="209"/>
                    <a:pt x="271" y="209"/>
                  </a:cubicBezTo>
                  <a:cubicBezTo>
                    <a:pt x="270" y="209"/>
                    <a:pt x="270" y="209"/>
                    <a:pt x="270" y="209"/>
                  </a:cubicBezTo>
                  <a:cubicBezTo>
                    <a:pt x="271" y="210"/>
                    <a:pt x="271" y="210"/>
                    <a:pt x="271" y="210"/>
                  </a:cubicBezTo>
                  <a:cubicBezTo>
                    <a:pt x="272" y="209"/>
                    <a:pt x="272" y="209"/>
                    <a:pt x="272" y="209"/>
                  </a:cubicBezTo>
                  <a:cubicBezTo>
                    <a:pt x="272" y="210"/>
                    <a:pt x="272" y="210"/>
                    <a:pt x="272" y="210"/>
                  </a:cubicBezTo>
                  <a:cubicBezTo>
                    <a:pt x="272" y="211"/>
                    <a:pt x="272" y="211"/>
                    <a:pt x="272" y="211"/>
                  </a:cubicBezTo>
                  <a:cubicBezTo>
                    <a:pt x="272" y="210"/>
                    <a:pt x="272" y="210"/>
                    <a:pt x="272" y="210"/>
                  </a:cubicBezTo>
                  <a:cubicBezTo>
                    <a:pt x="271" y="211"/>
                    <a:pt x="271" y="211"/>
                    <a:pt x="271" y="211"/>
                  </a:cubicBezTo>
                  <a:cubicBezTo>
                    <a:pt x="270" y="211"/>
                    <a:pt x="270" y="211"/>
                    <a:pt x="270" y="211"/>
                  </a:cubicBezTo>
                  <a:cubicBezTo>
                    <a:pt x="272" y="212"/>
                    <a:pt x="272" y="212"/>
                    <a:pt x="272" y="212"/>
                  </a:cubicBezTo>
                  <a:cubicBezTo>
                    <a:pt x="272" y="213"/>
                    <a:pt x="272" y="213"/>
                    <a:pt x="272" y="213"/>
                  </a:cubicBezTo>
                  <a:cubicBezTo>
                    <a:pt x="272" y="212"/>
                    <a:pt x="272" y="212"/>
                    <a:pt x="272" y="212"/>
                  </a:cubicBezTo>
                  <a:cubicBezTo>
                    <a:pt x="272" y="213"/>
                    <a:pt x="272" y="213"/>
                    <a:pt x="272" y="213"/>
                  </a:cubicBezTo>
                  <a:cubicBezTo>
                    <a:pt x="273" y="212"/>
                    <a:pt x="273" y="212"/>
                    <a:pt x="273" y="212"/>
                  </a:cubicBezTo>
                  <a:cubicBezTo>
                    <a:pt x="274" y="213"/>
                    <a:pt x="274" y="213"/>
                    <a:pt x="274" y="213"/>
                  </a:cubicBezTo>
                  <a:cubicBezTo>
                    <a:pt x="275" y="213"/>
                    <a:pt x="275" y="213"/>
                    <a:pt x="275" y="213"/>
                  </a:cubicBezTo>
                  <a:cubicBezTo>
                    <a:pt x="275" y="214"/>
                    <a:pt x="275" y="214"/>
                    <a:pt x="275" y="214"/>
                  </a:cubicBezTo>
                  <a:cubicBezTo>
                    <a:pt x="276" y="213"/>
                    <a:pt x="276" y="213"/>
                    <a:pt x="276" y="213"/>
                  </a:cubicBezTo>
                  <a:cubicBezTo>
                    <a:pt x="277" y="214"/>
                    <a:pt x="277" y="214"/>
                    <a:pt x="277" y="214"/>
                  </a:cubicBezTo>
                  <a:cubicBezTo>
                    <a:pt x="277" y="215"/>
                    <a:pt x="277" y="215"/>
                    <a:pt x="277" y="215"/>
                  </a:cubicBezTo>
                  <a:cubicBezTo>
                    <a:pt x="278" y="216"/>
                    <a:pt x="278" y="216"/>
                    <a:pt x="278" y="216"/>
                  </a:cubicBezTo>
                  <a:cubicBezTo>
                    <a:pt x="279" y="215"/>
                    <a:pt x="279" y="215"/>
                    <a:pt x="279" y="215"/>
                  </a:cubicBezTo>
                  <a:cubicBezTo>
                    <a:pt x="279" y="214"/>
                    <a:pt x="279" y="214"/>
                    <a:pt x="279" y="214"/>
                  </a:cubicBezTo>
                  <a:cubicBezTo>
                    <a:pt x="280" y="214"/>
                    <a:pt x="280" y="214"/>
                    <a:pt x="280" y="214"/>
                  </a:cubicBezTo>
                  <a:cubicBezTo>
                    <a:pt x="280" y="215"/>
                    <a:pt x="280" y="215"/>
                    <a:pt x="280" y="215"/>
                  </a:cubicBezTo>
                  <a:cubicBezTo>
                    <a:pt x="279" y="216"/>
                    <a:pt x="279" y="216"/>
                    <a:pt x="279" y="216"/>
                  </a:cubicBezTo>
                  <a:cubicBezTo>
                    <a:pt x="278" y="217"/>
                    <a:pt x="278" y="217"/>
                    <a:pt x="278" y="217"/>
                  </a:cubicBezTo>
                  <a:cubicBezTo>
                    <a:pt x="277" y="218"/>
                    <a:pt x="277" y="218"/>
                    <a:pt x="277" y="218"/>
                  </a:cubicBezTo>
                  <a:cubicBezTo>
                    <a:pt x="278" y="220"/>
                    <a:pt x="278" y="220"/>
                    <a:pt x="278" y="220"/>
                  </a:cubicBezTo>
                  <a:cubicBezTo>
                    <a:pt x="277" y="220"/>
                    <a:pt x="277" y="220"/>
                    <a:pt x="277" y="220"/>
                  </a:cubicBezTo>
                  <a:cubicBezTo>
                    <a:pt x="277" y="219"/>
                    <a:pt x="277" y="219"/>
                    <a:pt x="277" y="219"/>
                  </a:cubicBezTo>
                  <a:cubicBezTo>
                    <a:pt x="277" y="220"/>
                    <a:pt x="277" y="220"/>
                    <a:pt x="277" y="220"/>
                  </a:cubicBezTo>
                  <a:cubicBezTo>
                    <a:pt x="276" y="221"/>
                    <a:pt x="276" y="221"/>
                    <a:pt x="276" y="221"/>
                  </a:cubicBezTo>
                  <a:cubicBezTo>
                    <a:pt x="274" y="221"/>
                    <a:pt x="274" y="221"/>
                    <a:pt x="274" y="221"/>
                  </a:cubicBezTo>
                  <a:cubicBezTo>
                    <a:pt x="272" y="220"/>
                    <a:pt x="272" y="220"/>
                    <a:pt x="272" y="220"/>
                  </a:cubicBezTo>
                  <a:cubicBezTo>
                    <a:pt x="274" y="221"/>
                    <a:pt x="274" y="221"/>
                    <a:pt x="274" y="221"/>
                  </a:cubicBezTo>
                  <a:cubicBezTo>
                    <a:pt x="276" y="221"/>
                    <a:pt x="276" y="221"/>
                    <a:pt x="276" y="221"/>
                  </a:cubicBezTo>
                  <a:cubicBezTo>
                    <a:pt x="277" y="222"/>
                    <a:pt x="277" y="222"/>
                    <a:pt x="277" y="222"/>
                  </a:cubicBezTo>
                  <a:cubicBezTo>
                    <a:pt x="277" y="224"/>
                    <a:pt x="277" y="224"/>
                    <a:pt x="277" y="224"/>
                  </a:cubicBezTo>
                  <a:cubicBezTo>
                    <a:pt x="276" y="225"/>
                    <a:pt x="276" y="225"/>
                    <a:pt x="276" y="225"/>
                  </a:cubicBezTo>
                  <a:cubicBezTo>
                    <a:pt x="276" y="225"/>
                    <a:pt x="276" y="225"/>
                    <a:pt x="276" y="225"/>
                  </a:cubicBezTo>
                  <a:cubicBezTo>
                    <a:pt x="275" y="226"/>
                    <a:pt x="275" y="226"/>
                    <a:pt x="275" y="226"/>
                  </a:cubicBezTo>
                  <a:cubicBezTo>
                    <a:pt x="275" y="226"/>
                    <a:pt x="275" y="226"/>
                    <a:pt x="275" y="226"/>
                  </a:cubicBezTo>
                  <a:cubicBezTo>
                    <a:pt x="276" y="228"/>
                    <a:pt x="276" y="228"/>
                    <a:pt x="276" y="228"/>
                  </a:cubicBezTo>
                  <a:cubicBezTo>
                    <a:pt x="277" y="228"/>
                    <a:pt x="277" y="228"/>
                    <a:pt x="277" y="228"/>
                  </a:cubicBezTo>
                  <a:cubicBezTo>
                    <a:pt x="277" y="228"/>
                    <a:pt x="277" y="228"/>
                    <a:pt x="277" y="228"/>
                  </a:cubicBezTo>
                  <a:cubicBezTo>
                    <a:pt x="275" y="228"/>
                    <a:pt x="275" y="228"/>
                    <a:pt x="275" y="228"/>
                  </a:cubicBezTo>
                  <a:cubicBezTo>
                    <a:pt x="276" y="229"/>
                    <a:pt x="276" y="229"/>
                    <a:pt x="276" y="229"/>
                  </a:cubicBezTo>
                  <a:cubicBezTo>
                    <a:pt x="277" y="230"/>
                    <a:pt x="277" y="230"/>
                    <a:pt x="277" y="230"/>
                  </a:cubicBezTo>
                  <a:cubicBezTo>
                    <a:pt x="277" y="230"/>
                    <a:pt x="277" y="230"/>
                    <a:pt x="277" y="230"/>
                  </a:cubicBezTo>
                  <a:cubicBezTo>
                    <a:pt x="277" y="229"/>
                    <a:pt x="277" y="229"/>
                    <a:pt x="277" y="229"/>
                  </a:cubicBezTo>
                  <a:cubicBezTo>
                    <a:pt x="278" y="229"/>
                    <a:pt x="278" y="229"/>
                    <a:pt x="278" y="229"/>
                  </a:cubicBezTo>
                  <a:cubicBezTo>
                    <a:pt x="279" y="229"/>
                    <a:pt x="279" y="229"/>
                    <a:pt x="279" y="229"/>
                  </a:cubicBezTo>
                  <a:cubicBezTo>
                    <a:pt x="279" y="230"/>
                    <a:pt x="279" y="230"/>
                    <a:pt x="279" y="230"/>
                  </a:cubicBezTo>
                  <a:cubicBezTo>
                    <a:pt x="279" y="231"/>
                    <a:pt x="279" y="231"/>
                    <a:pt x="279" y="231"/>
                  </a:cubicBezTo>
                  <a:cubicBezTo>
                    <a:pt x="279" y="232"/>
                    <a:pt x="279" y="232"/>
                    <a:pt x="279" y="232"/>
                  </a:cubicBezTo>
                  <a:cubicBezTo>
                    <a:pt x="278" y="233"/>
                    <a:pt x="278" y="233"/>
                    <a:pt x="278" y="233"/>
                  </a:cubicBezTo>
                  <a:cubicBezTo>
                    <a:pt x="278" y="234"/>
                    <a:pt x="278" y="234"/>
                    <a:pt x="278" y="234"/>
                  </a:cubicBezTo>
                  <a:cubicBezTo>
                    <a:pt x="277" y="235"/>
                    <a:pt x="277" y="235"/>
                    <a:pt x="277" y="235"/>
                  </a:cubicBezTo>
                  <a:cubicBezTo>
                    <a:pt x="278" y="235"/>
                    <a:pt x="278" y="235"/>
                    <a:pt x="278" y="235"/>
                  </a:cubicBezTo>
                  <a:cubicBezTo>
                    <a:pt x="279" y="232"/>
                    <a:pt x="279" y="232"/>
                    <a:pt x="279" y="232"/>
                  </a:cubicBezTo>
                  <a:cubicBezTo>
                    <a:pt x="280" y="231"/>
                    <a:pt x="280" y="231"/>
                    <a:pt x="280" y="231"/>
                  </a:cubicBezTo>
                  <a:cubicBezTo>
                    <a:pt x="281" y="231"/>
                    <a:pt x="281" y="231"/>
                    <a:pt x="281" y="231"/>
                  </a:cubicBezTo>
                  <a:cubicBezTo>
                    <a:pt x="281" y="232"/>
                    <a:pt x="281" y="232"/>
                    <a:pt x="281" y="232"/>
                  </a:cubicBezTo>
                  <a:cubicBezTo>
                    <a:pt x="281" y="234"/>
                    <a:pt x="281" y="234"/>
                    <a:pt x="281" y="234"/>
                  </a:cubicBezTo>
                  <a:cubicBezTo>
                    <a:pt x="280" y="234"/>
                    <a:pt x="280" y="234"/>
                    <a:pt x="280" y="234"/>
                  </a:cubicBezTo>
                  <a:cubicBezTo>
                    <a:pt x="281" y="235"/>
                    <a:pt x="281" y="235"/>
                    <a:pt x="281" y="235"/>
                  </a:cubicBezTo>
                  <a:cubicBezTo>
                    <a:pt x="280" y="236"/>
                    <a:pt x="280" y="236"/>
                    <a:pt x="280" y="236"/>
                  </a:cubicBezTo>
                  <a:cubicBezTo>
                    <a:pt x="281" y="235"/>
                    <a:pt x="281" y="235"/>
                    <a:pt x="281" y="235"/>
                  </a:cubicBezTo>
                  <a:cubicBezTo>
                    <a:pt x="281" y="234"/>
                    <a:pt x="281" y="234"/>
                    <a:pt x="281" y="234"/>
                  </a:cubicBezTo>
                  <a:cubicBezTo>
                    <a:pt x="282" y="233"/>
                    <a:pt x="282" y="233"/>
                    <a:pt x="282" y="233"/>
                  </a:cubicBezTo>
                  <a:cubicBezTo>
                    <a:pt x="283" y="233"/>
                    <a:pt x="283" y="233"/>
                    <a:pt x="283" y="233"/>
                  </a:cubicBezTo>
                  <a:cubicBezTo>
                    <a:pt x="284" y="232"/>
                    <a:pt x="284" y="232"/>
                    <a:pt x="284" y="232"/>
                  </a:cubicBezTo>
                  <a:cubicBezTo>
                    <a:pt x="284" y="232"/>
                    <a:pt x="284" y="232"/>
                    <a:pt x="284" y="232"/>
                  </a:cubicBezTo>
                  <a:cubicBezTo>
                    <a:pt x="285" y="233"/>
                    <a:pt x="285" y="233"/>
                    <a:pt x="285" y="233"/>
                  </a:cubicBezTo>
                  <a:cubicBezTo>
                    <a:pt x="285" y="232"/>
                    <a:pt x="285" y="232"/>
                    <a:pt x="285" y="232"/>
                  </a:cubicBezTo>
                  <a:cubicBezTo>
                    <a:pt x="286" y="232"/>
                    <a:pt x="286" y="232"/>
                    <a:pt x="286" y="232"/>
                  </a:cubicBezTo>
                  <a:cubicBezTo>
                    <a:pt x="286" y="231"/>
                    <a:pt x="286" y="231"/>
                    <a:pt x="286" y="231"/>
                  </a:cubicBezTo>
                  <a:cubicBezTo>
                    <a:pt x="286" y="231"/>
                    <a:pt x="286" y="231"/>
                    <a:pt x="286" y="231"/>
                  </a:cubicBezTo>
                  <a:cubicBezTo>
                    <a:pt x="288" y="230"/>
                    <a:pt x="288" y="230"/>
                    <a:pt x="288" y="230"/>
                  </a:cubicBezTo>
                  <a:cubicBezTo>
                    <a:pt x="288" y="230"/>
                    <a:pt x="288" y="230"/>
                    <a:pt x="288" y="230"/>
                  </a:cubicBezTo>
                  <a:cubicBezTo>
                    <a:pt x="288" y="232"/>
                    <a:pt x="288" y="232"/>
                    <a:pt x="288" y="232"/>
                  </a:cubicBezTo>
                  <a:cubicBezTo>
                    <a:pt x="288" y="233"/>
                    <a:pt x="288" y="233"/>
                    <a:pt x="288" y="233"/>
                  </a:cubicBezTo>
                  <a:cubicBezTo>
                    <a:pt x="289" y="231"/>
                    <a:pt x="289" y="231"/>
                    <a:pt x="289" y="231"/>
                  </a:cubicBezTo>
                  <a:cubicBezTo>
                    <a:pt x="289" y="230"/>
                    <a:pt x="289" y="230"/>
                    <a:pt x="289" y="230"/>
                  </a:cubicBezTo>
                  <a:cubicBezTo>
                    <a:pt x="289" y="230"/>
                    <a:pt x="289" y="230"/>
                    <a:pt x="289" y="230"/>
                  </a:cubicBezTo>
                  <a:cubicBezTo>
                    <a:pt x="289" y="230"/>
                    <a:pt x="289" y="230"/>
                    <a:pt x="289" y="230"/>
                  </a:cubicBezTo>
                  <a:cubicBezTo>
                    <a:pt x="290" y="229"/>
                    <a:pt x="290" y="229"/>
                    <a:pt x="290" y="229"/>
                  </a:cubicBezTo>
                  <a:cubicBezTo>
                    <a:pt x="290" y="229"/>
                    <a:pt x="290" y="229"/>
                    <a:pt x="290" y="229"/>
                  </a:cubicBezTo>
                  <a:cubicBezTo>
                    <a:pt x="291" y="228"/>
                    <a:pt x="291" y="228"/>
                    <a:pt x="291" y="228"/>
                  </a:cubicBezTo>
                  <a:cubicBezTo>
                    <a:pt x="291" y="227"/>
                    <a:pt x="291" y="227"/>
                    <a:pt x="291" y="227"/>
                  </a:cubicBezTo>
                  <a:cubicBezTo>
                    <a:pt x="292" y="227"/>
                    <a:pt x="292" y="227"/>
                    <a:pt x="292" y="227"/>
                  </a:cubicBezTo>
                  <a:cubicBezTo>
                    <a:pt x="292" y="226"/>
                    <a:pt x="292" y="226"/>
                    <a:pt x="292" y="226"/>
                  </a:cubicBezTo>
                  <a:cubicBezTo>
                    <a:pt x="293" y="226"/>
                    <a:pt x="293" y="226"/>
                    <a:pt x="293" y="226"/>
                  </a:cubicBezTo>
                  <a:cubicBezTo>
                    <a:pt x="293" y="227"/>
                    <a:pt x="293" y="227"/>
                    <a:pt x="293" y="227"/>
                  </a:cubicBezTo>
                  <a:cubicBezTo>
                    <a:pt x="293" y="226"/>
                    <a:pt x="293" y="226"/>
                    <a:pt x="293" y="226"/>
                  </a:cubicBezTo>
                  <a:cubicBezTo>
                    <a:pt x="293" y="226"/>
                    <a:pt x="293" y="226"/>
                    <a:pt x="293" y="226"/>
                  </a:cubicBezTo>
                  <a:cubicBezTo>
                    <a:pt x="292" y="226"/>
                    <a:pt x="292" y="226"/>
                    <a:pt x="292" y="226"/>
                  </a:cubicBezTo>
                  <a:cubicBezTo>
                    <a:pt x="292" y="225"/>
                    <a:pt x="292" y="225"/>
                    <a:pt x="292" y="225"/>
                  </a:cubicBezTo>
                  <a:cubicBezTo>
                    <a:pt x="293" y="224"/>
                    <a:pt x="293" y="224"/>
                    <a:pt x="293" y="224"/>
                  </a:cubicBezTo>
                  <a:cubicBezTo>
                    <a:pt x="293" y="224"/>
                    <a:pt x="293" y="224"/>
                    <a:pt x="293" y="224"/>
                  </a:cubicBezTo>
                  <a:cubicBezTo>
                    <a:pt x="294" y="224"/>
                    <a:pt x="294" y="224"/>
                    <a:pt x="294" y="224"/>
                  </a:cubicBezTo>
                  <a:cubicBezTo>
                    <a:pt x="294" y="223"/>
                    <a:pt x="294" y="223"/>
                    <a:pt x="294" y="223"/>
                  </a:cubicBezTo>
                  <a:cubicBezTo>
                    <a:pt x="294" y="223"/>
                    <a:pt x="294" y="223"/>
                    <a:pt x="294" y="223"/>
                  </a:cubicBezTo>
                  <a:cubicBezTo>
                    <a:pt x="294" y="222"/>
                    <a:pt x="294" y="222"/>
                    <a:pt x="294" y="222"/>
                  </a:cubicBezTo>
                  <a:cubicBezTo>
                    <a:pt x="295" y="222"/>
                    <a:pt x="295" y="222"/>
                    <a:pt x="295" y="222"/>
                  </a:cubicBezTo>
                  <a:cubicBezTo>
                    <a:pt x="296" y="221"/>
                    <a:pt x="296" y="221"/>
                    <a:pt x="296" y="221"/>
                  </a:cubicBezTo>
                  <a:cubicBezTo>
                    <a:pt x="295" y="220"/>
                    <a:pt x="295" y="220"/>
                    <a:pt x="295" y="220"/>
                  </a:cubicBezTo>
                  <a:cubicBezTo>
                    <a:pt x="296" y="219"/>
                    <a:pt x="296" y="219"/>
                    <a:pt x="296" y="219"/>
                  </a:cubicBezTo>
                  <a:cubicBezTo>
                    <a:pt x="297" y="219"/>
                    <a:pt x="297" y="219"/>
                    <a:pt x="297" y="219"/>
                  </a:cubicBezTo>
                  <a:cubicBezTo>
                    <a:pt x="298" y="219"/>
                    <a:pt x="298" y="219"/>
                    <a:pt x="298" y="219"/>
                  </a:cubicBezTo>
                  <a:cubicBezTo>
                    <a:pt x="297" y="220"/>
                    <a:pt x="297" y="220"/>
                    <a:pt x="297" y="220"/>
                  </a:cubicBezTo>
                  <a:cubicBezTo>
                    <a:pt x="298" y="220"/>
                    <a:pt x="298" y="220"/>
                    <a:pt x="298" y="220"/>
                  </a:cubicBezTo>
                  <a:cubicBezTo>
                    <a:pt x="298" y="220"/>
                    <a:pt x="298" y="220"/>
                    <a:pt x="298" y="220"/>
                  </a:cubicBezTo>
                  <a:cubicBezTo>
                    <a:pt x="297" y="220"/>
                    <a:pt x="297" y="220"/>
                    <a:pt x="297" y="220"/>
                  </a:cubicBezTo>
                  <a:cubicBezTo>
                    <a:pt x="297" y="221"/>
                    <a:pt x="297" y="221"/>
                    <a:pt x="297" y="221"/>
                  </a:cubicBezTo>
                  <a:cubicBezTo>
                    <a:pt x="298" y="221"/>
                    <a:pt x="298" y="221"/>
                    <a:pt x="298" y="221"/>
                  </a:cubicBezTo>
                  <a:cubicBezTo>
                    <a:pt x="297" y="222"/>
                    <a:pt x="297" y="222"/>
                    <a:pt x="297" y="222"/>
                  </a:cubicBezTo>
                  <a:cubicBezTo>
                    <a:pt x="297" y="222"/>
                    <a:pt x="297" y="222"/>
                    <a:pt x="297" y="222"/>
                  </a:cubicBezTo>
                  <a:cubicBezTo>
                    <a:pt x="297" y="222"/>
                    <a:pt x="297" y="222"/>
                    <a:pt x="297" y="222"/>
                  </a:cubicBezTo>
                  <a:cubicBezTo>
                    <a:pt x="297" y="222"/>
                    <a:pt x="297" y="222"/>
                    <a:pt x="297" y="222"/>
                  </a:cubicBezTo>
                  <a:cubicBezTo>
                    <a:pt x="298" y="222"/>
                    <a:pt x="298" y="222"/>
                    <a:pt x="298" y="222"/>
                  </a:cubicBezTo>
                  <a:cubicBezTo>
                    <a:pt x="298" y="223"/>
                    <a:pt x="298" y="223"/>
                    <a:pt x="298" y="223"/>
                  </a:cubicBezTo>
                  <a:cubicBezTo>
                    <a:pt x="297" y="223"/>
                    <a:pt x="297" y="223"/>
                    <a:pt x="297" y="223"/>
                  </a:cubicBezTo>
                  <a:cubicBezTo>
                    <a:pt x="298" y="223"/>
                    <a:pt x="298" y="223"/>
                    <a:pt x="298" y="223"/>
                  </a:cubicBezTo>
                  <a:cubicBezTo>
                    <a:pt x="298" y="224"/>
                    <a:pt x="298" y="224"/>
                    <a:pt x="298" y="224"/>
                  </a:cubicBezTo>
                  <a:cubicBezTo>
                    <a:pt x="297" y="224"/>
                    <a:pt x="297" y="224"/>
                    <a:pt x="297" y="224"/>
                  </a:cubicBezTo>
                  <a:cubicBezTo>
                    <a:pt x="298" y="225"/>
                    <a:pt x="298" y="225"/>
                    <a:pt x="298" y="225"/>
                  </a:cubicBezTo>
                  <a:cubicBezTo>
                    <a:pt x="298" y="226"/>
                    <a:pt x="298" y="226"/>
                    <a:pt x="298" y="226"/>
                  </a:cubicBezTo>
                  <a:cubicBezTo>
                    <a:pt x="299" y="227"/>
                    <a:pt x="299" y="227"/>
                    <a:pt x="299" y="227"/>
                  </a:cubicBezTo>
                  <a:cubicBezTo>
                    <a:pt x="298" y="227"/>
                    <a:pt x="298" y="227"/>
                    <a:pt x="298" y="227"/>
                  </a:cubicBezTo>
                  <a:cubicBezTo>
                    <a:pt x="298" y="227"/>
                    <a:pt x="298" y="227"/>
                    <a:pt x="298" y="227"/>
                  </a:cubicBezTo>
                  <a:cubicBezTo>
                    <a:pt x="297" y="227"/>
                    <a:pt x="297" y="227"/>
                    <a:pt x="297" y="227"/>
                  </a:cubicBezTo>
                  <a:cubicBezTo>
                    <a:pt x="298" y="228"/>
                    <a:pt x="298" y="228"/>
                    <a:pt x="298" y="228"/>
                  </a:cubicBezTo>
                  <a:cubicBezTo>
                    <a:pt x="298" y="228"/>
                    <a:pt x="298" y="228"/>
                    <a:pt x="298" y="228"/>
                  </a:cubicBezTo>
                  <a:cubicBezTo>
                    <a:pt x="298" y="228"/>
                    <a:pt x="298" y="228"/>
                    <a:pt x="298" y="228"/>
                  </a:cubicBezTo>
                  <a:cubicBezTo>
                    <a:pt x="299" y="227"/>
                    <a:pt x="299" y="227"/>
                    <a:pt x="299" y="227"/>
                  </a:cubicBezTo>
                  <a:cubicBezTo>
                    <a:pt x="299" y="228"/>
                    <a:pt x="299" y="228"/>
                    <a:pt x="299" y="228"/>
                  </a:cubicBezTo>
                  <a:cubicBezTo>
                    <a:pt x="300" y="228"/>
                    <a:pt x="300" y="228"/>
                    <a:pt x="300" y="228"/>
                  </a:cubicBezTo>
                  <a:cubicBezTo>
                    <a:pt x="299" y="229"/>
                    <a:pt x="299" y="229"/>
                    <a:pt x="299" y="229"/>
                  </a:cubicBezTo>
                  <a:cubicBezTo>
                    <a:pt x="298" y="230"/>
                    <a:pt x="298" y="230"/>
                    <a:pt x="298" y="230"/>
                  </a:cubicBezTo>
                  <a:cubicBezTo>
                    <a:pt x="297" y="229"/>
                    <a:pt x="297" y="229"/>
                    <a:pt x="297" y="229"/>
                  </a:cubicBezTo>
                  <a:cubicBezTo>
                    <a:pt x="297" y="230"/>
                    <a:pt x="297" y="230"/>
                    <a:pt x="297" y="230"/>
                  </a:cubicBezTo>
                  <a:cubicBezTo>
                    <a:pt x="297" y="230"/>
                    <a:pt x="297" y="230"/>
                    <a:pt x="297" y="230"/>
                  </a:cubicBezTo>
                  <a:cubicBezTo>
                    <a:pt x="299" y="230"/>
                    <a:pt x="299" y="230"/>
                    <a:pt x="299" y="230"/>
                  </a:cubicBezTo>
                  <a:cubicBezTo>
                    <a:pt x="300" y="230"/>
                    <a:pt x="300" y="230"/>
                    <a:pt x="300" y="230"/>
                  </a:cubicBezTo>
                  <a:cubicBezTo>
                    <a:pt x="300" y="231"/>
                    <a:pt x="300" y="231"/>
                    <a:pt x="300" y="231"/>
                  </a:cubicBezTo>
                  <a:cubicBezTo>
                    <a:pt x="299" y="231"/>
                    <a:pt x="299" y="231"/>
                    <a:pt x="299" y="231"/>
                  </a:cubicBezTo>
                  <a:cubicBezTo>
                    <a:pt x="300" y="232"/>
                    <a:pt x="300" y="232"/>
                    <a:pt x="300" y="232"/>
                  </a:cubicBezTo>
                  <a:cubicBezTo>
                    <a:pt x="301" y="231"/>
                    <a:pt x="301" y="231"/>
                    <a:pt x="301" y="231"/>
                  </a:cubicBezTo>
                  <a:cubicBezTo>
                    <a:pt x="301" y="232"/>
                    <a:pt x="301" y="232"/>
                    <a:pt x="301" y="232"/>
                  </a:cubicBezTo>
                  <a:cubicBezTo>
                    <a:pt x="300" y="233"/>
                    <a:pt x="300" y="233"/>
                    <a:pt x="300" y="233"/>
                  </a:cubicBezTo>
                  <a:cubicBezTo>
                    <a:pt x="298" y="233"/>
                    <a:pt x="298" y="233"/>
                    <a:pt x="298" y="233"/>
                  </a:cubicBezTo>
                  <a:cubicBezTo>
                    <a:pt x="298" y="233"/>
                    <a:pt x="298" y="233"/>
                    <a:pt x="298" y="233"/>
                  </a:cubicBezTo>
                  <a:cubicBezTo>
                    <a:pt x="297" y="233"/>
                    <a:pt x="297" y="233"/>
                    <a:pt x="297" y="233"/>
                  </a:cubicBezTo>
                  <a:cubicBezTo>
                    <a:pt x="298" y="234"/>
                    <a:pt x="298" y="234"/>
                    <a:pt x="298" y="234"/>
                  </a:cubicBezTo>
                  <a:cubicBezTo>
                    <a:pt x="297" y="234"/>
                    <a:pt x="297" y="234"/>
                    <a:pt x="297" y="234"/>
                  </a:cubicBezTo>
                  <a:cubicBezTo>
                    <a:pt x="298" y="234"/>
                    <a:pt x="298" y="234"/>
                    <a:pt x="298" y="234"/>
                  </a:cubicBezTo>
                  <a:cubicBezTo>
                    <a:pt x="300" y="234"/>
                    <a:pt x="300" y="234"/>
                    <a:pt x="300" y="234"/>
                  </a:cubicBezTo>
                  <a:cubicBezTo>
                    <a:pt x="301" y="234"/>
                    <a:pt x="301" y="234"/>
                    <a:pt x="301" y="234"/>
                  </a:cubicBezTo>
                  <a:cubicBezTo>
                    <a:pt x="301" y="234"/>
                    <a:pt x="301" y="234"/>
                    <a:pt x="301" y="234"/>
                  </a:cubicBezTo>
                  <a:cubicBezTo>
                    <a:pt x="301" y="234"/>
                    <a:pt x="301" y="234"/>
                    <a:pt x="301" y="234"/>
                  </a:cubicBezTo>
                  <a:cubicBezTo>
                    <a:pt x="301" y="235"/>
                    <a:pt x="301" y="235"/>
                    <a:pt x="301" y="235"/>
                  </a:cubicBezTo>
                  <a:cubicBezTo>
                    <a:pt x="300" y="235"/>
                    <a:pt x="300" y="235"/>
                    <a:pt x="300" y="235"/>
                  </a:cubicBezTo>
                  <a:cubicBezTo>
                    <a:pt x="299" y="235"/>
                    <a:pt x="299" y="235"/>
                    <a:pt x="299" y="235"/>
                  </a:cubicBezTo>
                  <a:cubicBezTo>
                    <a:pt x="298" y="237"/>
                    <a:pt x="298" y="237"/>
                    <a:pt x="298" y="237"/>
                  </a:cubicBezTo>
                  <a:cubicBezTo>
                    <a:pt x="299" y="236"/>
                    <a:pt x="299" y="236"/>
                    <a:pt x="299" y="236"/>
                  </a:cubicBezTo>
                  <a:cubicBezTo>
                    <a:pt x="300" y="236"/>
                    <a:pt x="300" y="236"/>
                    <a:pt x="300" y="236"/>
                  </a:cubicBezTo>
                  <a:cubicBezTo>
                    <a:pt x="301" y="236"/>
                    <a:pt x="301" y="236"/>
                    <a:pt x="301" y="236"/>
                  </a:cubicBezTo>
                  <a:cubicBezTo>
                    <a:pt x="301" y="236"/>
                    <a:pt x="301" y="236"/>
                    <a:pt x="301" y="236"/>
                  </a:cubicBezTo>
                  <a:cubicBezTo>
                    <a:pt x="301" y="237"/>
                    <a:pt x="301" y="237"/>
                    <a:pt x="301" y="237"/>
                  </a:cubicBezTo>
                  <a:cubicBezTo>
                    <a:pt x="301" y="237"/>
                    <a:pt x="301" y="237"/>
                    <a:pt x="301" y="237"/>
                  </a:cubicBezTo>
                  <a:cubicBezTo>
                    <a:pt x="300" y="237"/>
                    <a:pt x="300" y="237"/>
                    <a:pt x="300" y="237"/>
                  </a:cubicBezTo>
                  <a:cubicBezTo>
                    <a:pt x="300" y="238"/>
                    <a:pt x="300" y="238"/>
                    <a:pt x="300" y="238"/>
                  </a:cubicBezTo>
                  <a:cubicBezTo>
                    <a:pt x="300" y="238"/>
                    <a:pt x="300" y="238"/>
                    <a:pt x="300" y="238"/>
                  </a:cubicBezTo>
                  <a:cubicBezTo>
                    <a:pt x="301" y="238"/>
                    <a:pt x="301" y="238"/>
                    <a:pt x="301" y="238"/>
                  </a:cubicBezTo>
                  <a:cubicBezTo>
                    <a:pt x="301" y="237"/>
                    <a:pt x="301" y="237"/>
                    <a:pt x="301" y="237"/>
                  </a:cubicBezTo>
                  <a:cubicBezTo>
                    <a:pt x="302" y="238"/>
                    <a:pt x="302" y="238"/>
                    <a:pt x="302" y="238"/>
                  </a:cubicBezTo>
                  <a:cubicBezTo>
                    <a:pt x="303" y="239"/>
                    <a:pt x="303" y="239"/>
                    <a:pt x="303" y="239"/>
                  </a:cubicBezTo>
                  <a:cubicBezTo>
                    <a:pt x="302" y="240"/>
                    <a:pt x="302" y="240"/>
                    <a:pt x="302" y="240"/>
                  </a:cubicBezTo>
                  <a:cubicBezTo>
                    <a:pt x="301" y="240"/>
                    <a:pt x="301" y="240"/>
                    <a:pt x="301" y="240"/>
                  </a:cubicBezTo>
                  <a:cubicBezTo>
                    <a:pt x="301" y="240"/>
                    <a:pt x="301" y="240"/>
                    <a:pt x="301" y="240"/>
                  </a:cubicBezTo>
                  <a:cubicBezTo>
                    <a:pt x="300" y="240"/>
                    <a:pt x="300" y="240"/>
                    <a:pt x="300" y="240"/>
                  </a:cubicBezTo>
                  <a:cubicBezTo>
                    <a:pt x="301" y="241"/>
                    <a:pt x="301" y="241"/>
                    <a:pt x="301" y="241"/>
                  </a:cubicBezTo>
                  <a:cubicBezTo>
                    <a:pt x="301" y="241"/>
                    <a:pt x="301" y="241"/>
                    <a:pt x="301" y="241"/>
                  </a:cubicBezTo>
                  <a:cubicBezTo>
                    <a:pt x="302" y="241"/>
                    <a:pt x="302" y="241"/>
                    <a:pt x="302" y="241"/>
                  </a:cubicBezTo>
                  <a:cubicBezTo>
                    <a:pt x="302" y="241"/>
                    <a:pt x="302" y="241"/>
                    <a:pt x="302" y="241"/>
                  </a:cubicBezTo>
                  <a:cubicBezTo>
                    <a:pt x="303" y="241"/>
                    <a:pt x="303" y="241"/>
                    <a:pt x="303" y="241"/>
                  </a:cubicBezTo>
                  <a:cubicBezTo>
                    <a:pt x="303" y="242"/>
                    <a:pt x="303" y="242"/>
                    <a:pt x="303" y="242"/>
                  </a:cubicBezTo>
                  <a:cubicBezTo>
                    <a:pt x="302" y="242"/>
                    <a:pt x="302" y="242"/>
                    <a:pt x="302" y="242"/>
                  </a:cubicBezTo>
                  <a:cubicBezTo>
                    <a:pt x="303" y="242"/>
                    <a:pt x="303" y="242"/>
                    <a:pt x="303" y="242"/>
                  </a:cubicBezTo>
                  <a:cubicBezTo>
                    <a:pt x="303" y="242"/>
                    <a:pt x="303" y="242"/>
                    <a:pt x="303" y="242"/>
                  </a:cubicBezTo>
                  <a:cubicBezTo>
                    <a:pt x="304" y="243"/>
                    <a:pt x="304" y="243"/>
                    <a:pt x="304" y="243"/>
                  </a:cubicBezTo>
                  <a:cubicBezTo>
                    <a:pt x="304" y="244"/>
                    <a:pt x="304" y="244"/>
                    <a:pt x="304" y="244"/>
                  </a:cubicBezTo>
                  <a:cubicBezTo>
                    <a:pt x="303" y="244"/>
                    <a:pt x="303" y="244"/>
                    <a:pt x="303" y="244"/>
                  </a:cubicBezTo>
                  <a:cubicBezTo>
                    <a:pt x="302" y="245"/>
                    <a:pt x="302" y="245"/>
                    <a:pt x="302" y="245"/>
                  </a:cubicBezTo>
                  <a:cubicBezTo>
                    <a:pt x="302" y="245"/>
                    <a:pt x="302" y="245"/>
                    <a:pt x="302" y="245"/>
                  </a:cubicBezTo>
                  <a:cubicBezTo>
                    <a:pt x="301" y="245"/>
                    <a:pt x="301" y="245"/>
                    <a:pt x="301" y="245"/>
                  </a:cubicBezTo>
                  <a:cubicBezTo>
                    <a:pt x="302" y="245"/>
                    <a:pt x="302" y="245"/>
                    <a:pt x="302" y="245"/>
                  </a:cubicBezTo>
                  <a:cubicBezTo>
                    <a:pt x="302" y="246"/>
                    <a:pt x="302" y="246"/>
                    <a:pt x="302" y="246"/>
                  </a:cubicBezTo>
                  <a:cubicBezTo>
                    <a:pt x="301" y="246"/>
                    <a:pt x="301" y="246"/>
                    <a:pt x="301" y="246"/>
                  </a:cubicBezTo>
                  <a:cubicBezTo>
                    <a:pt x="300" y="245"/>
                    <a:pt x="300" y="245"/>
                    <a:pt x="300" y="245"/>
                  </a:cubicBezTo>
                  <a:cubicBezTo>
                    <a:pt x="299" y="245"/>
                    <a:pt x="299" y="245"/>
                    <a:pt x="299" y="245"/>
                  </a:cubicBezTo>
                  <a:cubicBezTo>
                    <a:pt x="300" y="246"/>
                    <a:pt x="300" y="246"/>
                    <a:pt x="300" y="246"/>
                  </a:cubicBezTo>
                  <a:cubicBezTo>
                    <a:pt x="300" y="247"/>
                    <a:pt x="300" y="247"/>
                    <a:pt x="300" y="247"/>
                  </a:cubicBezTo>
                  <a:cubicBezTo>
                    <a:pt x="301" y="247"/>
                    <a:pt x="301" y="247"/>
                    <a:pt x="301" y="247"/>
                  </a:cubicBezTo>
                  <a:cubicBezTo>
                    <a:pt x="301" y="248"/>
                    <a:pt x="301" y="248"/>
                    <a:pt x="301" y="248"/>
                  </a:cubicBezTo>
                  <a:cubicBezTo>
                    <a:pt x="301" y="248"/>
                    <a:pt x="301" y="248"/>
                    <a:pt x="301" y="248"/>
                  </a:cubicBezTo>
                  <a:cubicBezTo>
                    <a:pt x="300" y="248"/>
                    <a:pt x="300" y="248"/>
                    <a:pt x="300" y="248"/>
                  </a:cubicBezTo>
                  <a:cubicBezTo>
                    <a:pt x="300" y="249"/>
                    <a:pt x="300" y="249"/>
                    <a:pt x="300" y="249"/>
                  </a:cubicBezTo>
                  <a:cubicBezTo>
                    <a:pt x="299" y="249"/>
                    <a:pt x="299" y="249"/>
                    <a:pt x="299" y="249"/>
                  </a:cubicBezTo>
                  <a:cubicBezTo>
                    <a:pt x="300" y="249"/>
                    <a:pt x="300" y="249"/>
                    <a:pt x="300" y="249"/>
                  </a:cubicBezTo>
                  <a:cubicBezTo>
                    <a:pt x="301" y="249"/>
                    <a:pt x="301" y="249"/>
                    <a:pt x="301" y="249"/>
                  </a:cubicBezTo>
                  <a:cubicBezTo>
                    <a:pt x="301" y="249"/>
                    <a:pt x="301" y="249"/>
                    <a:pt x="301" y="249"/>
                  </a:cubicBezTo>
                  <a:cubicBezTo>
                    <a:pt x="302" y="248"/>
                    <a:pt x="302" y="248"/>
                    <a:pt x="302" y="248"/>
                  </a:cubicBezTo>
                  <a:cubicBezTo>
                    <a:pt x="303" y="248"/>
                    <a:pt x="303" y="248"/>
                    <a:pt x="303" y="248"/>
                  </a:cubicBezTo>
                  <a:cubicBezTo>
                    <a:pt x="303" y="249"/>
                    <a:pt x="303" y="249"/>
                    <a:pt x="303" y="249"/>
                  </a:cubicBezTo>
                  <a:cubicBezTo>
                    <a:pt x="303" y="249"/>
                    <a:pt x="303" y="249"/>
                    <a:pt x="303" y="249"/>
                  </a:cubicBezTo>
                  <a:cubicBezTo>
                    <a:pt x="303" y="250"/>
                    <a:pt x="303" y="250"/>
                    <a:pt x="303" y="250"/>
                  </a:cubicBezTo>
                  <a:cubicBezTo>
                    <a:pt x="303" y="250"/>
                    <a:pt x="303" y="250"/>
                    <a:pt x="303" y="250"/>
                  </a:cubicBezTo>
                  <a:cubicBezTo>
                    <a:pt x="303" y="250"/>
                    <a:pt x="303" y="250"/>
                    <a:pt x="303" y="250"/>
                  </a:cubicBezTo>
                  <a:cubicBezTo>
                    <a:pt x="303" y="251"/>
                    <a:pt x="303" y="251"/>
                    <a:pt x="303" y="251"/>
                  </a:cubicBezTo>
                  <a:cubicBezTo>
                    <a:pt x="303" y="251"/>
                    <a:pt x="303" y="251"/>
                    <a:pt x="303" y="251"/>
                  </a:cubicBezTo>
                  <a:cubicBezTo>
                    <a:pt x="304" y="250"/>
                    <a:pt x="304" y="250"/>
                    <a:pt x="304" y="250"/>
                  </a:cubicBezTo>
                  <a:cubicBezTo>
                    <a:pt x="304" y="251"/>
                    <a:pt x="304" y="251"/>
                    <a:pt x="304" y="251"/>
                  </a:cubicBezTo>
                  <a:cubicBezTo>
                    <a:pt x="305" y="251"/>
                    <a:pt x="305" y="251"/>
                    <a:pt x="305" y="251"/>
                  </a:cubicBezTo>
                  <a:cubicBezTo>
                    <a:pt x="305" y="252"/>
                    <a:pt x="305" y="252"/>
                    <a:pt x="305" y="252"/>
                  </a:cubicBezTo>
                  <a:cubicBezTo>
                    <a:pt x="305" y="252"/>
                    <a:pt x="305" y="252"/>
                    <a:pt x="305" y="252"/>
                  </a:cubicBezTo>
                  <a:cubicBezTo>
                    <a:pt x="305" y="253"/>
                    <a:pt x="305" y="253"/>
                    <a:pt x="305" y="253"/>
                  </a:cubicBezTo>
                  <a:cubicBezTo>
                    <a:pt x="305" y="253"/>
                    <a:pt x="305" y="253"/>
                    <a:pt x="305" y="253"/>
                  </a:cubicBezTo>
                  <a:cubicBezTo>
                    <a:pt x="306" y="251"/>
                    <a:pt x="306" y="251"/>
                    <a:pt x="306" y="251"/>
                  </a:cubicBezTo>
                  <a:cubicBezTo>
                    <a:pt x="306" y="252"/>
                    <a:pt x="306" y="252"/>
                    <a:pt x="306" y="252"/>
                  </a:cubicBezTo>
                  <a:cubicBezTo>
                    <a:pt x="306" y="252"/>
                    <a:pt x="306" y="252"/>
                    <a:pt x="306" y="252"/>
                  </a:cubicBezTo>
                  <a:cubicBezTo>
                    <a:pt x="307" y="253"/>
                    <a:pt x="307" y="253"/>
                    <a:pt x="307" y="253"/>
                  </a:cubicBezTo>
                  <a:cubicBezTo>
                    <a:pt x="305" y="253"/>
                    <a:pt x="305" y="253"/>
                    <a:pt x="305" y="253"/>
                  </a:cubicBezTo>
                  <a:cubicBezTo>
                    <a:pt x="304" y="255"/>
                    <a:pt x="304" y="255"/>
                    <a:pt x="304" y="255"/>
                  </a:cubicBezTo>
                  <a:cubicBezTo>
                    <a:pt x="303" y="255"/>
                    <a:pt x="303" y="255"/>
                    <a:pt x="303" y="255"/>
                  </a:cubicBezTo>
                  <a:cubicBezTo>
                    <a:pt x="302" y="255"/>
                    <a:pt x="302" y="255"/>
                    <a:pt x="302" y="255"/>
                  </a:cubicBezTo>
                  <a:cubicBezTo>
                    <a:pt x="303" y="256"/>
                    <a:pt x="303" y="256"/>
                    <a:pt x="303" y="256"/>
                  </a:cubicBezTo>
                  <a:cubicBezTo>
                    <a:pt x="304" y="256"/>
                    <a:pt x="304" y="256"/>
                    <a:pt x="304" y="256"/>
                  </a:cubicBezTo>
                  <a:cubicBezTo>
                    <a:pt x="306" y="254"/>
                    <a:pt x="306" y="254"/>
                    <a:pt x="306" y="254"/>
                  </a:cubicBezTo>
                  <a:cubicBezTo>
                    <a:pt x="306" y="254"/>
                    <a:pt x="306" y="254"/>
                    <a:pt x="306" y="254"/>
                  </a:cubicBezTo>
                  <a:cubicBezTo>
                    <a:pt x="306" y="255"/>
                    <a:pt x="306" y="255"/>
                    <a:pt x="306" y="255"/>
                  </a:cubicBezTo>
                  <a:cubicBezTo>
                    <a:pt x="306" y="255"/>
                    <a:pt x="306" y="255"/>
                    <a:pt x="306" y="255"/>
                  </a:cubicBezTo>
                  <a:cubicBezTo>
                    <a:pt x="305" y="256"/>
                    <a:pt x="305" y="256"/>
                    <a:pt x="305" y="256"/>
                  </a:cubicBezTo>
                  <a:cubicBezTo>
                    <a:pt x="306" y="256"/>
                    <a:pt x="306" y="256"/>
                    <a:pt x="306" y="256"/>
                  </a:cubicBezTo>
                  <a:cubicBezTo>
                    <a:pt x="307" y="255"/>
                    <a:pt x="307" y="255"/>
                    <a:pt x="307" y="255"/>
                  </a:cubicBezTo>
                  <a:cubicBezTo>
                    <a:pt x="307" y="254"/>
                    <a:pt x="307" y="254"/>
                    <a:pt x="307" y="254"/>
                  </a:cubicBezTo>
                  <a:cubicBezTo>
                    <a:pt x="308" y="254"/>
                    <a:pt x="308" y="254"/>
                    <a:pt x="308" y="254"/>
                  </a:cubicBezTo>
                  <a:cubicBezTo>
                    <a:pt x="308" y="254"/>
                    <a:pt x="308" y="254"/>
                    <a:pt x="308" y="254"/>
                  </a:cubicBezTo>
                  <a:cubicBezTo>
                    <a:pt x="308" y="255"/>
                    <a:pt x="308" y="255"/>
                    <a:pt x="308" y="255"/>
                  </a:cubicBezTo>
                  <a:cubicBezTo>
                    <a:pt x="307" y="255"/>
                    <a:pt x="307" y="255"/>
                    <a:pt x="307" y="255"/>
                  </a:cubicBezTo>
                  <a:cubicBezTo>
                    <a:pt x="308" y="255"/>
                    <a:pt x="308" y="255"/>
                    <a:pt x="308" y="255"/>
                  </a:cubicBezTo>
                  <a:cubicBezTo>
                    <a:pt x="309" y="255"/>
                    <a:pt x="309" y="255"/>
                    <a:pt x="309" y="255"/>
                  </a:cubicBezTo>
                  <a:cubicBezTo>
                    <a:pt x="309" y="255"/>
                    <a:pt x="309" y="255"/>
                    <a:pt x="309" y="255"/>
                  </a:cubicBezTo>
                  <a:cubicBezTo>
                    <a:pt x="308" y="256"/>
                    <a:pt x="308" y="256"/>
                    <a:pt x="308" y="256"/>
                  </a:cubicBezTo>
                  <a:cubicBezTo>
                    <a:pt x="307" y="257"/>
                    <a:pt x="307" y="257"/>
                    <a:pt x="307" y="257"/>
                  </a:cubicBezTo>
                  <a:cubicBezTo>
                    <a:pt x="308" y="257"/>
                    <a:pt x="308" y="257"/>
                    <a:pt x="308" y="257"/>
                  </a:cubicBezTo>
                  <a:cubicBezTo>
                    <a:pt x="308" y="256"/>
                    <a:pt x="308" y="256"/>
                    <a:pt x="308" y="256"/>
                  </a:cubicBezTo>
                  <a:cubicBezTo>
                    <a:pt x="310" y="255"/>
                    <a:pt x="310" y="255"/>
                    <a:pt x="310" y="255"/>
                  </a:cubicBezTo>
                  <a:cubicBezTo>
                    <a:pt x="310" y="255"/>
                    <a:pt x="310" y="255"/>
                    <a:pt x="310" y="255"/>
                  </a:cubicBezTo>
                  <a:cubicBezTo>
                    <a:pt x="310" y="255"/>
                    <a:pt x="310" y="255"/>
                    <a:pt x="310" y="255"/>
                  </a:cubicBezTo>
                  <a:cubicBezTo>
                    <a:pt x="310" y="256"/>
                    <a:pt x="310" y="256"/>
                    <a:pt x="310" y="256"/>
                  </a:cubicBezTo>
                  <a:cubicBezTo>
                    <a:pt x="311" y="255"/>
                    <a:pt x="311" y="255"/>
                    <a:pt x="311" y="255"/>
                  </a:cubicBezTo>
                  <a:cubicBezTo>
                    <a:pt x="311" y="255"/>
                    <a:pt x="311" y="255"/>
                    <a:pt x="311" y="255"/>
                  </a:cubicBezTo>
                  <a:cubicBezTo>
                    <a:pt x="311" y="257"/>
                    <a:pt x="311" y="257"/>
                    <a:pt x="311" y="257"/>
                  </a:cubicBezTo>
                  <a:cubicBezTo>
                    <a:pt x="310" y="257"/>
                    <a:pt x="310" y="257"/>
                    <a:pt x="310" y="257"/>
                  </a:cubicBezTo>
                  <a:cubicBezTo>
                    <a:pt x="311" y="257"/>
                    <a:pt x="311" y="257"/>
                    <a:pt x="311" y="257"/>
                  </a:cubicBezTo>
                  <a:cubicBezTo>
                    <a:pt x="311" y="257"/>
                    <a:pt x="311" y="257"/>
                    <a:pt x="311" y="257"/>
                  </a:cubicBezTo>
                  <a:cubicBezTo>
                    <a:pt x="312" y="258"/>
                    <a:pt x="312" y="258"/>
                    <a:pt x="312" y="258"/>
                  </a:cubicBezTo>
                  <a:cubicBezTo>
                    <a:pt x="313" y="257"/>
                    <a:pt x="313" y="257"/>
                    <a:pt x="313" y="257"/>
                  </a:cubicBezTo>
                  <a:cubicBezTo>
                    <a:pt x="314" y="257"/>
                    <a:pt x="314" y="257"/>
                    <a:pt x="314" y="257"/>
                  </a:cubicBezTo>
                  <a:cubicBezTo>
                    <a:pt x="315" y="257"/>
                    <a:pt x="315" y="257"/>
                    <a:pt x="315" y="257"/>
                  </a:cubicBezTo>
                  <a:cubicBezTo>
                    <a:pt x="315" y="258"/>
                    <a:pt x="315" y="258"/>
                    <a:pt x="315" y="258"/>
                  </a:cubicBezTo>
                  <a:cubicBezTo>
                    <a:pt x="314" y="258"/>
                    <a:pt x="314" y="258"/>
                    <a:pt x="314" y="258"/>
                  </a:cubicBezTo>
                  <a:cubicBezTo>
                    <a:pt x="314" y="258"/>
                    <a:pt x="314" y="258"/>
                    <a:pt x="314" y="258"/>
                  </a:cubicBezTo>
                  <a:cubicBezTo>
                    <a:pt x="316" y="258"/>
                    <a:pt x="316" y="258"/>
                    <a:pt x="316" y="258"/>
                  </a:cubicBezTo>
                  <a:cubicBezTo>
                    <a:pt x="317" y="259"/>
                    <a:pt x="317" y="259"/>
                    <a:pt x="317" y="259"/>
                  </a:cubicBezTo>
                  <a:cubicBezTo>
                    <a:pt x="315" y="259"/>
                    <a:pt x="315" y="259"/>
                    <a:pt x="315" y="259"/>
                  </a:cubicBezTo>
                  <a:cubicBezTo>
                    <a:pt x="315" y="260"/>
                    <a:pt x="315" y="260"/>
                    <a:pt x="315" y="260"/>
                  </a:cubicBezTo>
                  <a:cubicBezTo>
                    <a:pt x="313" y="260"/>
                    <a:pt x="313" y="260"/>
                    <a:pt x="313" y="260"/>
                  </a:cubicBezTo>
                  <a:cubicBezTo>
                    <a:pt x="313" y="260"/>
                    <a:pt x="313" y="260"/>
                    <a:pt x="313" y="260"/>
                  </a:cubicBezTo>
                  <a:cubicBezTo>
                    <a:pt x="312" y="260"/>
                    <a:pt x="312" y="260"/>
                    <a:pt x="312" y="260"/>
                  </a:cubicBezTo>
                  <a:cubicBezTo>
                    <a:pt x="311" y="261"/>
                    <a:pt x="311" y="261"/>
                    <a:pt x="311" y="261"/>
                  </a:cubicBezTo>
                  <a:cubicBezTo>
                    <a:pt x="309" y="261"/>
                    <a:pt x="309" y="261"/>
                    <a:pt x="309" y="261"/>
                  </a:cubicBezTo>
                  <a:cubicBezTo>
                    <a:pt x="307" y="261"/>
                    <a:pt x="307" y="261"/>
                    <a:pt x="307" y="261"/>
                  </a:cubicBezTo>
                  <a:cubicBezTo>
                    <a:pt x="307" y="262"/>
                    <a:pt x="307" y="262"/>
                    <a:pt x="307" y="262"/>
                  </a:cubicBezTo>
                  <a:cubicBezTo>
                    <a:pt x="309" y="261"/>
                    <a:pt x="309" y="261"/>
                    <a:pt x="309" y="261"/>
                  </a:cubicBezTo>
                  <a:cubicBezTo>
                    <a:pt x="310" y="261"/>
                    <a:pt x="310" y="261"/>
                    <a:pt x="310" y="261"/>
                  </a:cubicBezTo>
                  <a:cubicBezTo>
                    <a:pt x="311" y="261"/>
                    <a:pt x="311" y="261"/>
                    <a:pt x="311" y="261"/>
                  </a:cubicBezTo>
                  <a:cubicBezTo>
                    <a:pt x="311" y="261"/>
                    <a:pt x="311" y="261"/>
                    <a:pt x="311" y="261"/>
                  </a:cubicBezTo>
                  <a:cubicBezTo>
                    <a:pt x="309" y="262"/>
                    <a:pt x="309" y="262"/>
                    <a:pt x="309" y="262"/>
                  </a:cubicBezTo>
                  <a:cubicBezTo>
                    <a:pt x="308" y="262"/>
                    <a:pt x="308" y="262"/>
                    <a:pt x="308" y="262"/>
                  </a:cubicBezTo>
                  <a:cubicBezTo>
                    <a:pt x="306" y="263"/>
                    <a:pt x="306" y="263"/>
                    <a:pt x="306" y="263"/>
                  </a:cubicBezTo>
                  <a:cubicBezTo>
                    <a:pt x="306" y="263"/>
                    <a:pt x="306" y="263"/>
                    <a:pt x="306" y="263"/>
                  </a:cubicBezTo>
                  <a:cubicBezTo>
                    <a:pt x="305" y="263"/>
                    <a:pt x="305" y="263"/>
                    <a:pt x="305" y="263"/>
                  </a:cubicBezTo>
                  <a:cubicBezTo>
                    <a:pt x="304" y="264"/>
                    <a:pt x="304" y="264"/>
                    <a:pt x="304" y="264"/>
                  </a:cubicBezTo>
                  <a:cubicBezTo>
                    <a:pt x="304" y="264"/>
                    <a:pt x="304" y="264"/>
                    <a:pt x="304" y="264"/>
                  </a:cubicBezTo>
                  <a:cubicBezTo>
                    <a:pt x="303" y="263"/>
                    <a:pt x="303" y="263"/>
                    <a:pt x="303" y="263"/>
                  </a:cubicBezTo>
                  <a:cubicBezTo>
                    <a:pt x="302" y="262"/>
                    <a:pt x="302" y="262"/>
                    <a:pt x="302" y="262"/>
                  </a:cubicBezTo>
                  <a:cubicBezTo>
                    <a:pt x="302" y="263"/>
                    <a:pt x="302" y="263"/>
                    <a:pt x="302" y="263"/>
                  </a:cubicBezTo>
                  <a:cubicBezTo>
                    <a:pt x="301" y="263"/>
                    <a:pt x="301" y="263"/>
                    <a:pt x="301" y="263"/>
                  </a:cubicBezTo>
                  <a:cubicBezTo>
                    <a:pt x="302" y="263"/>
                    <a:pt x="302" y="263"/>
                    <a:pt x="302" y="263"/>
                  </a:cubicBezTo>
                  <a:cubicBezTo>
                    <a:pt x="302" y="264"/>
                    <a:pt x="302" y="264"/>
                    <a:pt x="302" y="264"/>
                  </a:cubicBezTo>
                  <a:cubicBezTo>
                    <a:pt x="304" y="265"/>
                    <a:pt x="304" y="265"/>
                    <a:pt x="304" y="265"/>
                  </a:cubicBezTo>
                  <a:cubicBezTo>
                    <a:pt x="304" y="265"/>
                    <a:pt x="304" y="265"/>
                    <a:pt x="304" y="265"/>
                  </a:cubicBezTo>
                  <a:cubicBezTo>
                    <a:pt x="303" y="265"/>
                    <a:pt x="303" y="265"/>
                    <a:pt x="303" y="265"/>
                  </a:cubicBezTo>
                  <a:cubicBezTo>
                    <a:pt x="303" y="266"/>
                    <a:pt x="303" y="266"/>
                    <a:pt x="303" y="266"/>
                  </a:cubicBezTo>
                  <a:cubicBezTo>
                    <a:pt x="303" y="266"/>
                    <a:pt x="303" y="266"/>
                    <a:pt x="303" y="266"/>
                  </a:cubicBezTo>
                  <a:cubicBezTo>
                    <a:pt x="304" y="266"/>
                    <a:pt x="304" y="266"/>
                    <a:pt x="304" y="266"/>
                  </a:cubicBezTo>
                  <a:cubicBezTo>
                    <a:pt x="304" y="266"/>
                    <a:pt x="304" y="266"/>
                    <a:pt x="304" y="266"/>
                  </a:cubicBezTo>
                  <a:cubicBezTo>
                    <a:pt x="304" y="266"/>
                    <a:pt x="304" y="266"/>
                    <a:pt x="304" y="266"/>
                  </a:cubicBezTo>
                  <a:cubicBezTo>
                    <a:pt x="305" y="265"/>
                    <a:pt x="305" y="265"/>
                    <a:pt x="305" y="265"/>
                  </a:cubicBezTo>
                  <a:cubicBezTo>
                    <a:pt x="306" y="265"/>
                    <a:pt x="306" y="265"/>
                    <a:pt x="306" y="265"/>
                  </a:cubicBezTo>
                  <a:cubicBezTo>
                    <a:pt x="307" y="264"/>
                    <a:pt x="307" y="264"/>
                    <a:pt x="307" y="264"/>
                  </a:cubicBezTo>
                  <a:cubicBezTo>
                    <a:pt x="308" y="264"/>
                    <a:pt x="308" y="264"/>
                    <a:pt x="308" y="264"/>
                  </a:cubicBezTo>
                  <a:cubicBezTo>
                    <a:pt x="308" y="263"/>
                    <a:pt x="308" y="263"/>
                    <a:pt x="308" y="263"/>
                  </a:cubicBezTo>
                  <a:cubicBezTo>
                    <a:pt x="309" y="262"/>
                    <a:pt x="309" y="262"/>
                    <a:pt x="309" y="262"/>
                  </a:cubicBezTo>
                  <a:cubicBezTo>
                    <a:pt x="310" y="262"/>
                    <a:pt x="310" y="262"/>
                    <a:pt x="310" y="262"/>
                  </a:cubicBezTo>
                  <a:cubicBezTo>
                    <a:pt x="312" y="262"/>
                    <a:pt x="312" y="262"/>
                    <a:pt x="312" y="262"/>
                  </a:cubicBezTo>
                  <a:cubicBezTo>
                    <a:pt x="313" y="262"/>
                    <a:pt x="313" y="262"/>
                    <a:pt x="313" y="262"/>
                  </a:cubicBezTo>
                  <a:cubicBezTo>
                    <a:pt x="314" y="262"/>
                    <a:pt x="314" y="262"/>
                    <a:pt x="314" y="262"/>
                  </a:cubicBezTo>
                  <a:cubicBezTo>
                    <a:pt x="313" y="262"/>
                    <a:pt x="313" y="262"/>
                    <a:pt x="313" y="262"/>
                  </a:cubicBezTo>
                  <a:cubicBezTo>
                    <a:pt x="312" y="262"/>
                    <a:pt x="312" y="262"/>
                    <a:pt x="312" y="262"/>
                  </a:cubicBezTo>
                  <a:cubicBezTo>
                    <a:pt x="312" y="261"/>
                    <a:pt x="312" y="261"/>
                    <a:pt x="312" y="261"/>
                  </a:cubicBezTo>
                  <a:cubicBezTo>
                    <a:pt x="313" y="261"/>
                    <a:pt x="313" y="261"/>
                    <a:pt x="313" y="261"/>
                  </a:cubicBezTo>
                  <a:cubicBezTo>
                    <a:pt x="315" y="261"/>
                    <a:pt x="315" y="261"/>
                    <a:pt x="315" y="261"/>
                  </a:cubicBezTo>
                  <a:cubicBezTo>
                    <a:pt x="316" y="261"/>
                    <a:pt x="316" y="261"/>
                    <a:pt x="316" y="261"/>
                  </a:cubicBezTo>
                  <a:cubicBezTo>
                    <a:pt x="317" y="263"/>
                    <a:pt x="317" y="263"/>
                    <a:pt x="317" y="263"/>
                  </a:cubicBezTo>
                  <a:cubicBezTo>
                    <a:pt x="317" y="263"/>
                    <a:pt x="317" y="263"/>
                    <a:pt x="317" y="263"/>
                  </a:cubicBezTo>
                  <a:cubicBezTo>
                    <a:pt x="316" y="264"/>
                    <a:pt x="316" y="264"/>
                    <a:pt x="316" y="264"/>
                  </a:cubicBezTo>
                  <a:cubicBezTo>
                    <a:pt x="315" y="264"/>
                    <a:pt x="315" y="264"/>
                    <a:pt x="315" y="264"/>
                  </a:cubicBezTo>
                  <a:cubicBezTo>
                    <a:pt x="314" y="265"/>
                    <a:pt x="314" y="265"/>
                    <a:pt x="314" y="265"/>
                  </a:cubicBezTo>
                  <a:cubicBezTo>
                    <a:pt x="316" y="265"/>
                    <a:pt x="316" y="265"/>
                    <a:pt x="316" y="265"/>
                  </a:cubicBezTo>
                  <a:cubicBezTo>
                    <a:pt x="316" y="265"/>
                    <a:pt x="316" y="265"/>
                    <a:pt x="316" y="265"/>
                  </a:cubicBezTo>
                  <a:cubicBezTo>
                    <a:pt x="316" y="265"/>
                    <a:pt x="316" y="265"/>
                    <a:pt x="316" y="265"/>
                  </a:cubicBezTo>
                  <a:cubicBezTo>
                    <a:pt x="317" y="264"/>
                    <a:pt x="317" y="264"/>
                    <a:pt x="317" y="264"/>
                  </a:cubicBezTo>
                  <a:cubicBezTo>
                    <a:pt x="318" y="264"/>
                    <a:pt x="318" y="264"/>
                    <a:pt x="318" y="264"/>
                  </a:cubicBezTo>
                  <a:cubicBezTo>
                    <a:pt x="319" y="264"/>
                    <a:pt x="319" y="264"/>
                    <a:pt x="319" y="264"/>
                  </a:cubicBezTo>
                  <a:cubicBezTo>
                    <a:pt x="319" y="264"/>
                    <a:pt x="319" y="264"/>
                    <a:pt x="319" y="264"/>
                  </a:cubicBezTo>
                  <a:cubicBezTo>
                    <a:pt x="319" y="264"/>
                    <a:pt x="319" y="264"/>
                    <a:pt x="319" y="264"/>
                  </a:cubicBezTo>
                  <a:cubicBezTo>
                    <a:pt x="319" y="265"/>
                    <a:pt x="319" y="265"/>
                    <a:pt x="319" y="265"/>
                  </a:cubicBezTo>
                  <a:cubicBezTo>
                    <a:pt x="320" y="265"/>
                    <a:pt x="320" y="265"/>
                    <a:pt x="320" y="265"/>
                  </a:cubicBezTo>
                  <a:cubicBezTo>
                    <a:pt x="321" y="265"/>
                    <a:pt x="321" y="265"/>
                    <a:pt x="321" y="265"/>
                  </a:cubicBezTo>
                  <a:cubicBezTo>
                    <a:pt x="321" y="266"/>
                    <a:pt x="321" y="266"/>
                    <a:pt x="321" y="266"/>
                  </a:cubicBezTo>
                  <a:cubicBezTo>
                    <a:pt x="320" y="265"/>
                    <a:pt x="320" y="265"/>
                    <a:pt x="320" y="265"/>
                  </a:cubicBezTo>
                  <a:cubicBezTo>
                    <a:pt x="320" y="265"/>
                    <a:pt x="320" y="265"/>
                    <a:pt x="320" y="265"/>
                  </a:cubicBezTo>
                  <a:cubicBezTo>
                    <a:pt x="320" y="266"/>
                    <a:pt x="320" y="266"/>
                    <a:pt x="320" y="266"/>
                  </a:cubicBezTo>
                  <a:cubicBezTo>
                    <a:pt x="321" y="267"/>
                    <a:pt x="321" y="267"/>
                    <a:pt x="321" y="267"/>
                  </a:cubicBezTo>
                  <a:cubicBezTo>
                    <a:pt x="322" y="267"/>
                    <a:pt x="322" y="267"/>
                    <a:pt x="322" y="267"/>
                  </a:cubicBezTo>
                  <a:cubicBezTo>
                    <a:pt x="321" y="268"/>
                    <a:pt x="321" y="268"/>
                    <a:pt x="321" y="268"/>
                  </a:cubicBezTo>
                  <a:cubicBezTo>
                    <a:pt x="320" y="268"/>
                    <a:pt x="320" y="268"/>
                    <a:pt x="320" y="268"/>
                  </a:cubicBezTo>
                  <a:cubicBezTo>
                    <a:pt x="319" y="268"/>
                    <a:pt x="319" y="268"/>
                    <a:pt x="319" y="268"/>
                  </a:cubicBezTo>
                  <a:cubicBezTo>
                    <a:pt x="321" y="268"/>
                    <a:pt x="321" y="268"/>
                    <a:pt x="321" y="268"/>
                  </a:cubicBezTo>
                  <a:cubicBezTo>
                    <a:pt x="320" y="269"/>
                    <a:pt x="320" y="269"/>
                    <a:pt x="320" y="269"/>
                  </a:cubicBezTo>
                  <a:cubicBezTo>
                    <a:pt x="320" y="269"/>
                    <a:pt x="320" y="269"/>
                    <a:pt x="320" y="269"/>
                  </a:cubicBezTo>
                  <a:cubicBezTo>
                    <a:pt x="320" y="270"/>
                    <a:pt x="320" y="270"/>
                    <a:pt x="320" y="270"/>
                  </a:cubicBezTo>
                  <a:cubicBezTo>
                    <a:pt x="319" y="270"/>
                    <a:pt x="319" y="270"/>
                    <a:pt x="319" y="270"/>
                  </a:cubicBezTo>
                  <a:cubicBezTo>
                    <a:pt x="318" y="270"/>
                    <a:pt x="318" y="270"/>
                    <a:pt x="318" y="270"/>
                  </a:cubicBezTo>
                  <a:cubicBezTo>
                    <a:pt x="318" y="270"/>
                    <a:pt x="318" y="270"/>
                    <a:pt x="318" y="270"/>
                  </a:cubicBezTo>
                  <a:cubicBezTo>
                    <a:pt x="319" y="271"/>
                    <a:pt x="319" y="271"/>
                    <a:pt x="319" y="271"/>
                  </a:cubicBezTo>
                  <a:cubicBezTo>
                    <a:pt x="320" y="271"/>
                    <a:pt x="320" y="271"/>
                    <a:pt x="320" y="271"/>
                  </a:cubicBezTo>
                  <a:cubicBezTo>
                    <a:pt x="321" y="271"/>
                    <a:pt x="321" y="271"/>
                    <a:pt x="321" y="271"/>
                  </a:cubicBezTo>
                  <a:cubicBezTo>
                    <a:pt x="320" y="272"/>
                    <a:pt x="320" y="272"/>
                    <a:pt x="320" y="272"/>
                  </a:cubicBezTo>
                  <a:cubicBezTo>
                    <a:pt x="319" y="272"/>
                    <a:pt x="319" y="272"/>
                    <a:pt x="319" y="272"/>
                  </a:cubicBezTo>
                  <a:cubicBezTo>
                    <a:pt x="319" y="272"/>
                    <a:pt x="319" y="272"/>
                    <a:pt x="319" y="272"/>
                  </a:cubicBezTo>
                  <a:cubicBezTo>
                    <a:pt x="320" y="272"/>
                    <a:pt x="320" y="272"/>
                    <a:pt x="320" y="272"/>
                  </a:cubicBezTo>
                  <a:cubicBezTo>
                    <a:pt x="320" y="272"/>
                    <a:pt x="320" y="272"/>
                    <a:pt x="320" y="272"/>
                  </a:cubicBezTo>
                  <a:cubicBezTo>
                    <a:pt x="321" y="272"/>
                    <a:pt x="321" y="272"/>
                    <a:pt x="321" y="272"/>
                  </a:cubicBezTo>
                  <a:cubicBezTo>
                    <a:pt x="320" y="273"/>
                    <a:pt x="320" y="273"/>
                    <a:pt x="320" y="273"/>
                  </a:cubicBezTo>
                  <a:cubicBezTo>
                    <a:pt x="320" y="274"/>
                    <a:pt x="320" y="274"/>
                    <a:pt x="320" y="274"/>
                  </a:cubicBezTo>
                  <a:cubicBezTo>
                    <a:pt x="320" y="274"/>
                    <a:pt x="320" y="274"/>
                    <a:pt x="320" y="274"/>
                  </a:cubicBezTo>
                  <a:cubicBezTo>
                    <a:pt x="319" y="274"/>
                    <a:pt x="319" y="274"/>
                    <a:pt x="319" y="274"/>
                  </a:cubicBezTo>
                  <a:cubicBezTo>
                    <a:pt x="318" y="275"/>
                    <a:pt x="318" y="275"/>
                    <a:pt x="318" y="275"/>
                  </a:cubicBezTo>
                  <a:cubicBezTo>
                    <a:pt x="317" y="275"/>
                    <a:pt x="317" y="275"/>
                    <a:pt x="317" y="275"/>
                  </a:cubicBezTo>
                  <a:cubicBezTo>
                    <a:pt x="316" y="276"/>
                    <a:pt x="316" y="276"/>
                    <a:pt x="316" y="276"/>
                  </a:cubicBezTo>
                  <a:cubicBezTo>
                    <a:pt x="316" y="276"/>
                    <a:pt x="316" y="276"/>
                    <a:pt x="316" y="276"/>
                  </a:cubicBezTo>
                  <a:cubicBezTo>
                    <a:pt x="315" y="276"/>
                    <a:pt x="315" y="276"/>
                    <a:pt x="315" y="276"/>
                  </a:cubicBezTo>
                  <a:cubicBezTo>
                    <a:pt x="315" y="276"/>
                    <a:pt x="315" y="276"/>
                    <a:pt x="315" y="276"/>
                  </a:cubicBezTo>
                  <a:cubicBezTo>
                    <a:pt x="314" y="277"/>
                    <a:pt x="314" y="277"/>
                    <a:pt x="314" y="277"/>
                  </a:cubicBezTo>
                  <a:cubicBezTo>
                    <a:pt x="314" y="277"/>
                    <a:pt x="314" y="277"/>
                    <a:pt x="314" y="277"/>
                  </a:cubicBezTo>
                  <a:cubicBezTo>
                    <a:pt x="313" y="277"/>
                    <a:pt x="313" y="277"/>
                    <a:pt x="313" y="277"/>
                  </a:cubicBezTo>
                  <a:cubicBezTo>
                    <a:pt x="313" y="277"/>
                    <a:pt x="313" y="277"/>
                    <a:pt x="313" y="277"/>
                  </a:cubicBezTo>
                  <a:cubicBezTo>
                    <a:pt x="312" y="277"/>
                    <a:pt x="312" y="277"/>
                    <a:pt x="312" y="277"/>
                  </a:cubicBezTo>
                  <a:cubicBezTo>
                    <a:pt x="312" y="277"/>
                    <a:pt x="312" y="277"/>
                    <a:pt x="312" y="277"/>
                  </a:cubicBezTo>
                  <a:cubicBezTo>
                    <a:pt x="311" y="277"/>
                    <a:pt x="311" y="277"/>
                    <a:pt x="311" y="277"/>
                  </a:cubicBezTo>
                  <a:cubicBezTo>
                    <a:pt x="310" y="277"/>
                    <a:pt x="310" y="277"/>
                    <a:pt x="310" y="277"/>
                  </a:cubicBezTo>
                  <a:cubicBezTo>
                    <a:pt x="309" y="276"/>
                    <a:pt x="309" y="276"/>
                    <a:pt x="309" y="276"/>
                  </a:cubicBezTo>
                  <a:cubicBezTo>
                    <a:pt x="309" y="277"/>
                    <a:pt x="309" y="277"/>
                    <a:pt x="309" y="277"/>
                  </a:cubicBezTo>
                  <a:cubicBezTo>
                    <a:pt x="309" y="277"/>
                    <a:pt x="309" y="277"/>
                    <a:pt x="309" y="277"/>
                  </a:cubicBezTo>
                  <a:cubicBezTo>
                    <a:pt x="308" y="277"/>
                    <a:pt x="308" y="277"/>
                    <a:pt x="308" y="277"/>
                  </a:cubicBezTo>
                  <a:cubicBezTo>
                    <a:pt x="307" y="277"/>
                    <a:pt x="307" y="277"/>
                    <a:pt x="307" y="277"/>
                  </a:cubicBezTo>
                  <a:cubicBezTo>
                    <a:pt x="307" y="278"/>
                    <a:pt x="307" y="278"/>
                    <a:pt x="307" y="278"/>
                  </a:cubicBezTo>
                  <a:cubicBezTo>
                    <a:pt x="307" y="278"/>
                    <a:pt x="307" y="278"/>
                    <a:pt x="307" y="278"/>
                  </a:cubicBezTo>
                  <a:cubicBezTo>
                    <a:pt x="307" y="278"/>
                    <a:pt x="307" y="278"/>
                    <a:pt x="307" y="278"/>
                  </a:cubicBezTo>
                  <a:cubicBezTo>
                    <a:pt x="307" y="279"/>
                    <a:pt x="307" y="279"/>
                    <a:pt x="307" y="279"/>
                  </a:cubicBezTo>
                  <a:cubicBezTo>
                    <a:pt x="306" y="279"/>
                    <a:pt x="306" y="279"/>
                    <a:pt x="306" y="279"/>
                  </a:cubicBezTo>
                  <a:cubicBezTo>
                    <a:pt x="306" y="279"/>
                    <a:pt x="306" y="279"/>
                    <a:pt x="306" y="279"/>
                  </a:cubicBezTo>
                  <a:cubicBezTo>
                    <a:pt x="306" y="280"/>
                    <a:pt x="306" y="280"/>
                    <a:pt x="306" y="280"/>
                  </a:cubicBezTo>
                  <a:cubicBezTo>
                    <a:pt x="305" y="280"/>
                    <a:pt x="305" y="280"/>
                    <a:pt x="305" y="280"/>
                  </a:cubicBezTo>
                  <a:cubicBezTo>
                    <a:pt x="305" y="281"/>
                    <a:pt x="305" y="281"/>
                    <a:pt x="305" y="281"/>
                  </a:cubicBezTo>
                  <a:cubicBezTo>
                    <a:pt x="304" y="281"/>
                    <a:pt x="304" y="281"/>
                    <a:pt x="304" y="281"/>
                  </a:cubicBezTo>
                  <a:cubicBezTo>
                    <a:pt x="303" y="282"/>
                    <a:pt x="303" y="282"/>
                    <a:pt x="303" y="282"/>
                  </a:cubicBezTo>
                  <a:cubicBezTo>
                    <a:pt x="303" y="282"/>
                    <a:pt x="303" y="282"/>
                    <a:pt x="303" y="282"/>
                  </a:cubicBezTo>
                  <a:cubicBezTo>
                    <a:pt x="302" y="282"/>
                    <a:pt x="302" y="282"/>
                    <a:pt x="302" y="282"/>
                  </a:cubicBezTo>
                  <a:cubicBezTo>
                    <a:pt x="301" y="282"/>
                    <a:pt x="301" y="282"/>
                    <a:pt x="301" y="282"/>
                  </a:cubicBezTo>
                  <a:cubicBezTo>
                    <a:pt x="301" y="283"/>
                    <a:pt x="301" y="283"/>
                    <a:pt x="301" y="283"/>
                  </a:cubicBezTo>
                  <a:cubicBezTo>
                    <a:pt x="300" y="283"/>
                    <a:pt x="300" y="283"/>
                    <a:pt x="300" y="283"/>
                  </a:cubicBezTo>
                  <a:cubicBezTo>
                    <a:pt x="300" y="283"/>
                    <a:pt x="300" y="283"/>
                    <a:pt x="300" y="283"/>
                  </a:cubicBezTo>
                  <a:cubicBezTo>
                    <a:pt x="298" y="282"/>
                    <a:pt x="298" y="282"/>
                    <a:pt x="298" y="282"/>
                  </a:cubicBezTo>
                  <a:cubicBezTo>
                    <a:pt x="298" y="282"/>
                    <a:pt x="298" y="282"/>
                    <a:pt x="298" y="282"/>
                  </a:cubicBezTo>
                  <a:cubicBezTo>
                    <a:pt x="297" y="283"/>
                    <a:pt x="297" y="283"/>
                    <a:pt x="297" y="283"/>
                  </a:cubicBezTo>
                  <a:cubicBezTo>
                    <a:pt x="297" y="282"/>
                    <a:pt x="297" y="282"/>
                    <a:pt x="297" y="282"/>
                  </a:cubicBezTo>
                  <a:cubicBezTo>
                    <a:pt x="295" y="283"/>
                    <a:pt x="295" y="283"/>
                    <a:pt x="295" y="283"/>
                  </a:cubicBezTo>
                  <a:cubicBezTo>
                    <a:pt x="294" y="283"/>
                    <a:pt x="294" y="283"/>
                    <a:pt x="294" y="283"/>
                  </a:cubicBezTo>
                  <a:cubicBezTo>
                    <a:pt x="294" y="282"/>
                    <a:pt x="294" y="282"/>
                    <a:pt x="294" y="282"/>
                  </a:cubicBezTo>
                  <a:cubicBezTo>
                    <a:pt x="293" y="282"/>
                    <a:pt x="293" y="282"/>
                    <a:pt x="293" y="282"/>
                  </a:cubicBezTo>
                  <a:cubicBezTo>
                    <a:pt x="293" y="283"/>
                    <a:pt x="293" y="283"/>
                    <a:pt x="293" y="283"/>
                  </a:cubicBezTo>
                  <a:cubicBezTo>
                    <a:pt x="292" y="283"/>
                    <a:pt x="292" y="283"/>
                    <a:pt x="292" y="283"/>
                  </a:cubicBezTo>
                  <a:cubicBezTo>
                    <a:pt x="291" y="282"/>
                    <a:pt x="291" y="282"/>
                    <a:pt x="291" y="282"/>
                  </a:cubicBezTo>
                  <a:cubicBezTo>
                    <a:pt x="290" y="282"/>
                    <a:pt x="290" y="282"/>
                    <a:pt x="290" y="282"/>
                  </a:cubicBezTo>
                  <a:cubicBezTo>
                    <a:pt x="289" y="282"/>
                    <a:pt x="289" y="282"/>
                    <a:pt x="289" y="282"/>
                  </a:cubicBezTo>
                  <a:cubicBezTo>
                    <a:pt x="288" y="282"/>
                    <a:pt x="288" y="282"/>
                    <a:pt x="288" y="282"/>
                  </a:cubicBezTo>
                  <a:cubicBezTo>
                    <a:pt x="288" y="282"/>
                    <a:pt x="288" y="282"/>
                    <a:pt x="288" y="282"/>
                  </a:cubicBezTo>
                  <a:cubicBezTo>
                    <a:pt x="287" y="282"/>
                    <a:pt x="287" y="282"/>
                    <a:pt x="287" y="282"/>
                  </a:cubicBezTo>
                  <a:cubicBezTo>
                    <a:pt x="286" y="282"/>
                    <a:pt x="286" y="282"/>
                    <a:pt x="286" y="282"/>
                  </a:cubicBezTo>
                  <a:cubicBezTo>
                    <a:pt x="285" y="281"/>
                    <a:pt x="285" y="281"/>
                    <a:pt x="285" y="281"/>
                  </a:cubicBezTo>
                  <a:cubicBezTo>
                    <a:pt x="284" y="282"/>
                    <a:pt x="284" y="282"/>
                    <a:pt x="284" y="282"/>
                  </a:cubicBezTo>
                  <a:cubicBezTo>
                    <a:pt x="284" y="282"/>
                    <a:pt x="284" y="282"/>
                    <a:pt x="284" y="282"/>
                  </a:cubicBezTo>
                  <a:cubicBezTo>
                    <a:pt x="283" y="281"/>
                    <a:pt x="283" y="281"/>
                    <a:pt x="283" y="281"/>
                  </a:cubicBezTo>
                  <a:cubicBezTo>
                    <a:pt x="282" y="282"/>
                    <a:pt x="282" y="282"/>
                    <a:pt x="282" y="282"/>
                  </a:cubicBezTo>
                  <a:cubicBezTo>
                    <a:pt x="281" y="282"/>
                    <a:pt x="281" y="282"/>
                    <a:pt x="281" y="282"/>
                  </a:cubicBezTo>
                  <a:cubicBezTo>
                    <a:pt x="281" y="282"/>
                    <a:pt x="281" y="282"/>
                    <a:pt x="281" y="282"/>
                  </a:cubicBezTo>
                  <a:cubicBezTo>
                    <a:pt x="279" y="281"/>
                    <a:pt x="279" y="281"/>
                    <a:pt x="279" y="281"/>
                  </a:cubicBezTo>
                  <a:cubicBezTo>
                    <a:pt x="278" y="281"/>
                    <a:pt x="278" y="281"/>
                    <a:pt x="278" y="281"/>
                  </a:cubicBezTo>
                  <a:cubicBezTo>
                    <a:pt x="277" y="281"/>
                    <a:pt x="277" y="281"/>
                    <a:pt x="277" y="281"/>
                  </a:cubicBezTo>
                  <a:cubicBezTo>
                    <a:pt x="276" y="280"/>
                    <a:pt x="276" y="280"/>
                    <a:pt x="276" y="280"/>
                  </a:cubicBezTo>
                  <a:cubicBezTo>
                    <a:pt x="275" y="281"/>
                    <a:pt x="275" y="281"/>
                    <a:pt x="275" y="281"/>
                  </a:cubicBezTo>
                  <a:cubicBezTo>
                    <a:pt x="275" y="281"/>
                    <a:pt x="275" y="281"/>
                    <a:pt x="275" y="281"/>
                  </a:cubicBezTo>
                  <a:cubicBezTo>
                    <a:pt x="275" y="282"/>
                    <a:pt x="275" y="282"/>
                    <a:pt x="275" y="282"/>
                  </a:cubicBezTo>
                  <a:cubicBezTo>
                    <a:pt x="275" y="282"/>
                    <a:pt x="275" y="282"/>
                    <a:pt x="275" y="282"/>
                  </a:cubicBezTo>
                  <a:cubicBezTo>
                    <a:pt x="274" y="282"/>
                    <a:pt x="274" y="282"/>
                    <a:pt x="274" y="282"/>
                  </a:cubicBezTo>
                  <a:cubicBezTo>
                    <a:pt x="272" y="283"/>
                    <a:pt x="272" y="283"/>
                    <a:pt x="272" y="283"/>
                  </a:cubicBezTo>
                  <a:cubicBezTo>
                    <a:pt x="271" y="284"/>
                    <a:pt x="271" y="284"/>
                    <a:pt x="271" y="284"/>
                  </a:cubicBezTo>
                  <a:cubicBezTo>
                    <a:pt x="271" y="284"/>
                    <a:pt x="271" y="284"/>
                    <a:pt x="271" y="284"/>
                  </a:cubicBezTo>
                  <a:cubicBezTo>
                    <a:pt x="271" y="285"/>
                    <a:pt x="271" y="285"/>
                    <a:pt x="271" y="285"/>
                  </a:cubicBezTo>
                  <a:cubicBezTo>
                    <a:pt x="271" y="286"/>
                    <a:pt x="271" y="286"/>
                    <a:pt x="271" y="286"/>
                  </a:cubicBezTo>
                  <a:cubicBezTo>
                    <a:pt x="270" y="287"/>
                    <a:pt x="270" y="287"/>
                    <a:pt x="270" y="287"/>
                  </a:cubicBezTo>
                  <a:cubicBezTo>
                    <a:pt x="269" y="287"/>
                    <a:pt x="269" y="287"/>
                    <a:pt x="269" y="287"/>
                  </a:cubicBezTo>
                  <a:cubicBezTo>
                    <a:pt x="268" y="287"/>
                    <a:pt x="268" y="287"/>
                    <a:pt x="268" y="287"/>
                  </a:cubicBezTo>
                  <a:cubicBezTo>
                    <a:pt x="267" y="287"/>
                    <a:pt x="267" y="287"/>
                    <a:pt x="267" y="287"/>
                  </a:cubicBezTo>
                  <a:cubicBezTo>
                    <a:pt x="266" y="288"/>
                    <a:pt x="266" y="288"/>
                    <a:pt x="266" y="288"/>
                  </a:cubicBezTo>
                  <a:cubicBezTo>
                    <a:pt x="265" y="288"/>
                    <a:pt x="265" y="288"/>
                    <a:pt x="265" y="288"/>
                  </a:cubicBezTo>
                  <a:cubicBezTo>
                    <a:pt x="265" y="288"/>
                    <a:pt x="265" y="288"/>
                    <a:pt x="265" y="288"/>
                  </a:cubicBezTo>
                  <a:cubicBezTo>
                    <a:pt x="264" y="288"/>
                    <a:pt x="264" y="288"/>
                    <a:pt x="264" y="288"/>
                  </a:cubicBezTo>
                  <a:cubicBezTo>
                    <a:pt x="264" y="289"/>
                    <a:pt x="264" y="289"/>
                    <a:pt x="264" y="289"/>
                  </a:cubicBezTo>
                  <a:cubicBezTo>
                    <a:pt x="263" y="289"/>
                    <a:pt x="263" y="289"/>
                    <a:pt x="263" y="289"/>
                  </a:cubicBezTo>
                  <a:cubicBezTo>
                    <a:pt x="262" y="290"/>
                    <a:pt x="262" y="290"/>
                    <a:pt x="262" y="290"/>
                  </a:cubicBezTo>
                  <a:cubicBezTo>
                    <a:pt x="262" y="290"/>
                    <a:pt x="262" y="290"/>
                    <a:pt x="262" y="290"/>
                  </a:cubicBezTo>
                  <a:cubicBezTo>
                    <a:pt x="261" y="290"/>
                    <a:pt x="261" y="290"/>
                    <a:pt x="261" y="290"/>
                  </a:cubicBezTo>
                  <a:cubicBezTo>
                    <a:pt x="260" y="292"/>
                    <a:pt x="260" y="292"/>
                    <a:pt x="260" y="292"/>
                  </a:cubicBezTo>
                  <a:cubicBezTo>
                    <a:pt x="259" y="292"/>
                    <a:pt x="259" y="292"/>
                    <a:pt x="259" y="292"/>
                  </a:cubicBezTo>
                  <a:cubicBezTo>
                    <a:pt x="258" y="294"/>
                    <a:pt x="258" y="294"/>
                    <a:pt x="258" y="294"/>
                  </a:cubicBezTo>
                  <a:cubicBezTo>
                    <a:pt x="257" y="294"/>
                    <a:pt x="257" y="294"/>
                    <a:pt x="257" y="294"/>
                  </a:cubicBezTo>
                  <a:cubicBezTo>
                    <a:pt x="256" y="295"/>
                    <a:pt x="256" y="295"/>
                    <a:pt x="256" y="295"/>
                  </a:cubicBezTo>
                  <a:cubicBezTo>
                    <a:pt x="255" y="296"/>
                    <a:pt x="255" y="296"/>
                    <a:pt x="255" y="296"/>
                  </a:cubicBezTo>
                  <a:cubicBezTo>
                    <a:pt x="255" y="297"/>
                    <a:pt x="255" y="297"/>
                    <a:pt x="255" y="297"/>
                  </a:cubicBezTo>
                  <a:cubicBezTo>
                    <a:pt x="254" y="297"/>
                    <a:pt x="254" y="297"/>
                    <a:pt x="254" y="297"/>
                  </a:cubicBezTo>
                  <a:cubicBezTo>
                    <a:pt x="252" y="298"/>
                    <a:pt x="252" y="298"/>
                    <a:pt x="252" y="298"/>
                  </a:cubicBezTo>
                  <a:cubicBezTo>
                    <a:pt x="252" y="299"/>
                    <a:pt x="252" y="299"/>
                    <a:pt x="252" y="299"/>
                  </a:cubicBezTo>
                  <a:cubicBezTo>
                    <a:pt x="250" y="300"/>
                    <a:pt x="250" y="300"/>
                    <a:pt x="250" y="300"/>
                  </a:cubicBezTo>
                  <a:cubicBezTo>
                    <a:pt x="248" y="300"/>
                    <a:pt x="248" y="300"/>
                    <a:pt x="248" y="300"/>
                  </a:cubicBezTo>
                  <a:cubicBezTo>
                    <a:pt x="249" y="300"/>
                    <a:pt x="249" y="300"/>
                    <a:pt x="249" y="300"/>
                  </a:cubicBezTo>
                  <a:cubicBezTo>
                    <a:pt x="252" y="299"/>
                    <a:pt x="252" y="299"/>
                    <a:pt x="252" y="299"/>
                  </a:cubicBezTo>
                  <a:cubicBezTo>
                    <a:pt x="254" y="299"/>
                    <a:pt x="254" y="299"/>
                    <a:pt x="254" y="299"/>
                  </a:cubicBezTo>
                  <a:cubicBezTo>
                    <a:pt x="255" y="298"/>
                    <a:pt x="255" y="298"/>
                    <a:pt x="255" y="298"/>
                  </a:cubicBezTo>
                  <a:cubicBezTo>
                    <a:pt x="256" y="296"/>
                    <a:pt x="256" y="296"/>
                    <a:pt x="256" y="296"/>
                  </a:cubicBezTo>
                  <a:cubicBezTo>
                    <a:pt x="257" y="295"/>
                    <a:pt x="257" y="295"/>
                    <a:pt x="257" y="295"/>
                  </a:cubicBezTo>
                  <a:cubicBezTo>
                    <a:pt x="258" y="295"/>
                    <a:pt x="258" y="295"/>
                    <a:pt x="258" y="295"/>
                  </a:cubicBezTo>
                  <a:cubicBezTo>
                    <a:pt x="260" y="293"/>
                    <a:pt x="260" y="293"/>
                    <a:pt x="260" y="293"/>
                  </a:cubicBezTo>
                  <a:cubicBezTo>
                    <a:pt x="263" y="291"/>
                    <a:pt x="263" y="291"/>
                    <a:pt x="263" y="291"/>
                  </a:cubicBezTo>
                  <a:cubicBezTo>
                    <a:pt x="265" y="290"/>
                    <a:pt x="265" y="290"/>
                    <a:pt x="265" y="290"/>
                  </a:cubicBezTo>
                  <a:cubicBezTo>
                    <a:pt x="266" y="290"/>
                    <a:pt x="266" y="290"/>
                    <a:pt x="266" y="290"/>
                  </a:cubicBezTo>
                  <a:cubicBezTo>
                    <a:pt x="268" y="289"/>
                    <a:pt x="268" y="289"/>
                    <a:pt x="268" y="289"/>
                  </a:cubicBezTo>
                  <a:cubicBezTo>
                    <a:pt x="270" y="289"/>
                    <a:pt x="270" y="289"/>
                    <a:pt x="270" y="289"/>
                  </a:cubicBezTo>
                  <a:cubicBezTo>
                    <a:pt x="273" y="288"/>
                    <a:pt x="273" y="288"/>
                    <a:pt x="273" y="288"/>
                  </a:cubicBezTo>
                  <a:cubicBezTo>
                    <a:pt x="274" y="288"/>
                    <a:pt x="274" y="288"/>
                    <a:pt x="274" y="288"/>
                  </a:cubicBezTo>
                  <a:cubicBezTo>
                    <a:pt x="274" y="288"/>
                    <a:pt x="274" y="288"/>
                    <a:pt x="274" y="288"/>
                  </a:cubicBezTo>
                  <a:cubicBezTo>
                    <a:pt x="277" y="288"/>
                    <a:pt x="277" y="288"/>
                    <a:pt x="277" y="288"/>
                  </a:cubicBezTo>
                  <a:cubicBezTo>
                    <a:pt x="279" y="288"/>
                    <a:pt x="279" y="288"/>
                    <a:pt x="279" y="288"/>
                  </a:cubicBezTo>
                  <a:cubicBezTo>
                    <a:pt x="281" y="289"/>
                    <a:pt x="281" y="289"/>
                    <a:pt x="281" y="289"/>
                  </a:cubicBezTo>
                  <a:cubicBezTo>
                    <a:pt x="281" y="290"/>
                    <a:pt x="281" y="290"/>
                    <a:pt x="281" y="290"/>
                  </a:cubicBezTo>
                  <a:cubicBezTo>
                    <a:pt x="279" y="289"/>
                    <a:pt x="279" y="289"/>
                    <a:pt x="279" y="289"/>
                  </a:cubicBezTo>
                  <a:cubicBezTo>
                    <a:pt x="280" y="290"/>
                    <a:pt x="280" y="290"/>
                    <a:pt x="280" y="290"/>
                  </a:cubicBezTo>
                  <a:cubicBezTo>
                    <a:pt x="279" y="290"/>
                    <a:pt x="279" y="290"/>
                    <a:pt x="279" y="290"/>
                  </a:cubicBezTo>
                  <a:cubicBezTo>
                    <a:pt x="280" y="290"/>
                    <a:pt x="280" y="290"/>
                    <a:pt x="280" y="290"/>
                  </a:cubicBezTo>
                  <a:cubicBezTo>
                    <a:pt x="281" y="290"/>
                    <a:pt x="281" y="290"/>
                    <a:pt x="281" y="290"/>
                  </a:cubicBezTo>
                  <a:cubicBezTo>
                    <a:pt x="281" y="291"/>
                    <a:pt x="281" y="291"/>
                    <a:pt x="281" y="291"/>
                  </a:cubicBezTo>
                  <a:cubicBezTo>
                    <a:pt x="281" y="291"/>
                    <a:pt x="281" y="291"/>
                    <a:pt x="281" y="291"/>
                  </a:cubicBezTo>
                  <a:cubicBezTo>
                    <a:pt x="281" y="291"/>
                    <a:pt x="281" y="291"/>
                    <a:pt x="281" y="291"/>
                  </a:cubicBezTo>
                  <a:cubicBezTo>
                    <a:pt x="281" y="293"/>
                    <a:pt x="281" y="293"/>
                    <a:pt x="281" y="293"/>
                  </a:cubicBezTo>
                  <a:cubicBezTo>
                    <a:pt x="280" y="293"/>
                    <a:pt x="280" y="293"/>
                    <a:pt x="280" y="293"/>
                  </a:cubicBezTo>
                  <a:cubicBezTo>
                    <a:pt x="279" y="293"/>
                    <a:pt x="279" y="293"/>
                    <a:pt x="279" y="293"/>
                  </a:cubicBezTo>
                  <a:cubicBezTo>
                    <a:pt x="278" y="293"/>
                    <a:pt x="278" y="293"/>
                    <a:pt x="278" y="293"/>
                  </a:cubicBezTo>
                  <a:cubicBezTo>
                    <a:pt x="277" y="294"/>
                    <a:pt x="277" y="294"/>
                    <a:pt x="277" y="294"/>
                  </a:cubicBezTo>
                  <a:cubicBezTo>
                    <a:pt x="276" y="294"/>
                    <a:pt x="276" y="294"/>
                    <a:pt x="276" y="294"/>
                  </a:cubicBezTo>
                  <a:cubicBezTo>
                    <a:pt x="275" y="294"/>
                    <a:pt x="275" y="294"/>
                    <a:pt x="275" y="294"/>
                  </a:cubicBezTo>
                  <a:cubicBezTo>
                    <a:pt x="274" y="293"/>
                    <a:pt x="274" y="293"/>
                    <a:pt x="274" y="293"/>
                  </a:cubicBezTo>
                  <a:cubicBezTo>
                    <a:pt x="274" y="294"/>
                    <a:pt x="274" y="294"/>
                    <a:pt x="274" y="294"/>
                  </a:cubicBezTo>
                  <a:cubicBezTo>
                    <a:pt x="273" y="294"/>
                    <a:pt x="273" y="294"/>
                    <a:pt x="273" y="294"/>
                  </a:cubicBezTo>
                  <a:cubicBezTo>
                    <a:pt x="272" y="294"/>
                    <a:pt x="272" y="294"/>
                    <a:pt x="272" y="294"/>
                  </a:cubicBezTo>
                  <a:cubicBezTo>
                    <a:pt x="271" y="294"/>
                    <a:pt x="271" y="294"/>
                    <a:pt x="271" y="294"/>
                  </a:cubicBezTo>
                  <a:cubicBezTo>
                    <a:pt x="272" y="294"/>
                    <a:pt x="272" y="294"/>
                    <a:pt x="272" y="294"/>
                  </a:cubicBezTo>
                  <a:cubicBezTo>
                    <a:pt x="273" y="294"/>
                    <a:pt x="273" y="294"/>
                    <a:pt x="273" y="294"/>
                  </a:cubicBezTo>
                  <a:cubicBezTo>
                    <a:pt x="275" y="295"/>
                    <a:pt x="275" y="295"/>
                    <a:pt x="275" y="295"/>
                  </a:cubicBezTo>
                  <a:cubicBezTo>
                    <a:pt x="275" y="295"/>
                    <a:pt x="275" y="295"/>
                    <a:pt x="275" y="295"/>
                  </a:cubicBezTo>
                  <a:cubicBezTo>
                    <a:pt x="275" y="296"/>
                    <a:pt x="275" y="296"/>
                    <a:pt x="275" y="296"/>
                  </a:cubicBezTo>
                  <a:cubicBezTo>
                    <a:pt x="276" y="296"/>
                    <a:pt x="276" y="296"/>
                    <a:pt x="276" y="296"/>
                  </a:cubicBezTo>
                  <a:cubicBezTo>
                    <a:pt x="277" y="295"/>
                    <a:pt x="277" y="295"/>
                    <a:pt x="277" y="295"/>
                  </a:cubicBezTo>
                  <a:cubicBezTo>
                    <a:pt x="278" y="295"/>
                    <a:pt x="278" y="295"/>
                    <a:pt x="278" y="295"/>
                  </a:cubicBezTo>
                  <a:cubicBezTo>
                    <a:pt x="278" y="295"/>
                    <a:pt x="278" y="295"/>
                    <a:pt x="278" y="295"/>
                  </a:cubicBezTo>
                  <a:cubicBezTo>
                    <a:pt x="279" y="295"/>
                    <a:pt x="279" y="295"/>
                    <a:pt x="279" y="295"/>
                  </a:cubicBezTo>
                  <a:cubicBezTo>
                    <a:pt x="279" y="296"/>
                    <a:pt x="279" y="296"/>
                    <a:pt x="279" y="296"/>
                  </a:cubicBezTo>
                  <a:cubicBezTo>
                    <a:pt x="278" y="296"/>
                    <a:pt x="278" y="296"/>
                    <a:pt x="278" y="296"/>
                  </a:cubicBezTo>
                  <a:cubicBezTo>
                    <a:pt x="277" y="298"/>
                    <a:pt x="277" y="298"/>
                    <a:pt x="277" y="298"/>
                  </a:cubicBezTo>
                  <a:cubicBezTo>
                    <a:pt x="277" y="299"/>
                    <a:pt x="277" y="299"/>
                    <a:pt x="277" y="299"/>
                  </a:cubicBezTo>
                  <a:cubicBezTo>
                    <a:pt x="276" y="299"/>
                    <a:pt x="276" y="299"/>
                    <a:pt x="276" y="299"/>
                  </a:cubicBezTo>
                  <a:cubicBezTo>
                    <a:pt x="278" y="299"/>
                    <a:pt x="278" y="299"/>
                    <a:pt x="278" y="299"/>
                  </a:cubicBezTo>
                  <a:cubicBezTo>
                    <a:pt x="278" y="299"/>
                    <a:pt x="278" y="299"/>
                    <a:pt x="278" y="299"/>
                  </a:cubicBezTo>
                  <a:cubicBezTo>
                    <a:pt x="277" y="300"/>
                    <a:pt x="277" y="300"/>
                    <a:pt x="277" y="300"/>
                  </a:cubicBezTo>
                  <a:cubicBezTo>
                    <a:pt x="278" y="301"/>
                    <a:pt x="278" y="301"/>
                    <a:pt x="278" y="301"/>
                  </a:cubicBezTo>
                  <a:cubicBezTo>
                    <a:pt x="278" y="301"/>
                    <a:pt x="278" y="301"/>
                    <a:pt x="278" y="301"/>
                  </a:cubicBezTo>
                  <a:cubicBezTo>
                    <a:pt x="278" y="303"/>
                    <a:pt x="278" y="303"/>
                    <a:pt x="278" y="303"/>
                  </a:cubicBezTo>
                  <a:cubicBezTo>
                    <a:pt x="278" y="303"/>
                    <a:pt x="278" y="303"/>
                    <a:pt x="278" y="303"/>
                  </a:cubicBezTo>
                  <a:cubicBezTo>
                    <a:pt x="279" y="304"/>
                    <a:pt x="279" y="304"/>
                    <a:pt x="279" y="304"/>
                  </a:cubicBezTo>
                  <a:cubicBezTo>
                    <a:pt x="280" y="304"/>
                    <a:pt x="280" y="304"/>
                    <a:pt x="280" y="304"/>
                  </a:cubicBezTo>
                  <a:cubicBezTo>
                    <a:pt x="280" y="304"/>
                    <a:pt x="280" y="304"/>
                    <a:pt x="280" y="304"/>
                  </a:cubicBezTo>
                  <a:cubicBezTo>
                    <a:pt x="281" y="304"/>
                    <a:pt x="281" y="304"/>
                    <a:pt x="281" y="304"/>
                  </a:cubicBezTo>
                  <a:cubicBezTo>
                    <a:pt x="281" y="305"/>
                    <a:pt x="281" y="305"/>
                    <a:pt x="281" y="305"/>
                  </a:cubicBezTo>
                  <a:cubicBezTo>
                    <a:pt x="280" y="305"/>
                    <a:pt x="280" y="305"/>
                    <a:pt x="280" y="305"/>
                  </a:cubicBezTo>
                  <a:cubicBezTo>
                    <a:pt x="281" y="306"/>
                    <a:pt x="281" y="306"/>
                    <a:pt x="281" y="306"/>
                  </a:cubicBezTo>
                  <a:cubicBezTo>
                    <a:pt x="283" y="306"/>
                    <a:pt x="283" y="306"/>
                    <a:pt x="283" y="306"/>
                  </a:cubicBezTo>
                  <a:cubicBezTo>
                    <a:pt x="283" y="306"/>
                    <a:pt x="283" y="306"/>
                    <a:pt x="283" y="306"/>
                  </a:cubicBezTo>
                  <a:cubicBezTo>
                    <a:pt x="284" y="306"/>
                    <a:pt x="284" y="306"/>
                    <a:pt x="284" y="306"/>
                  </a:cubicBezTo>
                  <a:cubicBezTo>
                    <a:pt x="285" y="306"/>
                    <a:pt x="285" y="306"/>
                    <a:pt x="285" y="306"/>
                  </a:cubicBezTo>
                  <a:cubicBezTo>
                    <a:pt x="285" y="307"/>
                    <a:pt x="285" y="307"/>
                    <a:pt x="285" y="307"/>
                  </a:cubicBezTo>
                  <a:cubicBezTo>
                    <a:pt x="287" y="307"/>
                    <a:pt x="287" y="307"/>
                    <a:pt x="287" y="307"/>
                  </a:cubicBezTo>
                  <a:cubicBezTo>
                    <a:pt x="287" y="307"/>
                    <a:pt x="287" y="307"/>
                    <a:pt x="287" y="307"/>
                  </a:cubicBezTo>
                  <a:cubicBezTo>
                    <a:pt x="288" y="306"/>
                    <a:pt x="288" y="306"/>
                    <a:pt x="288" y="306"/>
                  </a:cubicBezTo>
                  <a:cubicBezTo>
                    <a:pt x="288" y="306"/>
                    <a:pt x="288" y="306"/>
                    <a:pt x="288" y="306"/>
                  </a:cubicBezTo>
                  <a:cubicBezTo>
                    <a:pt x="288" y="307"/>
                    <a:pt x="288" y="307"/>
                    <a:pt x="288" y="307"/>
                  </a:cubicBezTo>
                  <a:cubicBezTo>
                    <a:pt x="289" y="307"/>
                    <a:pt x="289" y="307"/>
                    <a:pt x="289" y="307"/>
                  </a:cubicBezTo>
                  <a:cubicBezTo>
                    <a:pt x="291" y="308"/>
                    <a:pt x="291" y="308"/>
                    <a:pt x="291" y="308"/>
                  </a:cubicBezTo>
                  <a:cubicBezTo>
                    <a:pt x="291" y="308"/>
                    <a:pt x="291" y="308"/>
                    <a:pt x="291" y="308"/>
                  </a:cubicBezTo>
                  <a:cubicBezTo>
                    <a:pt x="290" y="308"/>
                    <a:pt x="290" y="308"/>
                    <a:pt x="290" y="308"/>
                  </a:cubicBezTo>
                  <a:cubicBezTo>
                    <a:pt x="290" y="308"/>
                    <a:pt x="290" y="308"/>
                    <a:pt x="290" y="308"/>
                  </a:cubicBezTo>
                  <a:cubicBezTo>
                    <a:pt x="291" y="309"/>
                    <a:pt x="291" y="309"/>
                    <a:pt x="291" y="309"/>
                  </a:cubicBezTo>
                  <a:cubicBezTo>
                    <a:pt x="292" y="309"/>
                    <a:pt x="292" y="309"/>
                    <a:pt x="292" y="309"/>
                  </a:cubicBezTo>
                  <a:cubicBezTo>
                    <a:pt x="292" y="309"/>
                    <a:pt x="292" y="309"/>
                    <a:pt x="292" y="309"/>
                  </a:cubicBezTo>
                  <a:cubicBezTo>
                    <a:pt x="291" y="309"/>
                    <a:pt x="291" y="309"/>
                    <a:pt x="291" y="309"/>
                  </a:cubicBezTo>
                  <a:cubicBezTo>
                    <a:pt x="291" y="309"/>
                    <a:pt x="291" y="309"/>
                    <a:pt x="291" y="309"/>
                  </a:cubicBezTo>
                  <a:cubicBezTo>
                    <a:pt x="290" y="309"/>
                    <a:pt x="290" y="309"/>
                    <a:pt x="290" y="309"/>
                  </a:cubicBezTo>
                  <a:cubicBezTo>
                    <a:pt x="289" y="310"/>
                    <a:pt x="289" y="310"/>
                    <a:pt x="289" y="310"/>
                  </a:cubicBezTo>
                  <a:cubicBezTo>
                    <a:pt x="287" y="311"/>
                    <a:pt x="287" y="311"/>
                    <a:pt x="287" y="311"/>
                  </a:cubicBezTo>
                  <a:cubicBezTo>
                    <a:pt x="286" y="311"/>
                    <a:pt x="286" y="311"/>
                    <a:pt x="286" y="311"/>
                  </a:cubicBezTo>
                  <a:cubicBezTo>
                    <a:pt x="284" y="311"/>
                    <a:pt x="284" y="311"/>
                    <a:pt x="284" y="311"/>
                  </a:cubicBezTo>
                  <a:cubicBezTo>
                    <a:pt x="283" y="311"/>
                    <a:pt x="283" y="311"/>
                    <a:pt x="283" y="311"/>
                  </a:cubicBezTo>
                  <a:cubicBezTo>
                    <a:pt x="282" y="312"/>
                    <a:pt x="282" y="312"/>
                    <a:pt x="282" y="312"/>
                  </a:cubicBezTo>
                  <a:cubicBezTo>
                    <a:pt x="281" y="312"/>
                    <a:pt x="281" y="312"/>
                    <a:pt x="281" y="312"/>
                  </a:cubicBezTo>
                  <a:cubicBezTo>
                    <a:pt x="281" y="312"/>
                    <a:pt x="281" y="312"/>
                    <a:pt x="281" y="312"/>
                  </a:cubicBezTo>
                  <a:cubicBezTo>
                    <a:pt x="280" y="312"/>
                    <a:pt x="280" y="312"/>
                    <a:pt x="280" y="312"/>
                  </a:cubicBezTo>
                  <a:cubicBezTo>
                    <a:pt x="279" y="311"/>
                    <a:pt x="279" y="311"/>
                    <a:pt x="279" y="311"/>
                  </a:cubicBezTo>
                  <a:cubicBezTo>
                    <a:pt x="279" y="311"/>
                    <a:pt x="279" y="311"/>
                    <a:pt x="279" y="311"/>
                  </a:cubicBezTo>
                  <a:cubicBezTo>
                    <a:pt x="279" y="312"/>
                    <a:pt x="279" y="312"/>
                    <a:pt x="279" y="312"/>
                  </a:cubicBezTo>
                  <a:cubicBezTo>
                    <a:pt x="278" y="312"/>
                    <a:pt x="278" y="312"/>
                    <a:pt x="278" y="312"/>
                  </a:cubicBezTo>
                  <a:cubicBezTo>
                    <a:pt x="277" y="313"/>
                    <a:pt x="277" y="313"/>
                    <a:pt x="277" y="313"/>
                  </a:cubicBezTo>
                  <a:cubicBezTo>
                    <a:pt x="278" y="313"/>
                    <a:pt x="278" y="313"/>
                    <a:pt x="278" y="313"/>
                  </a:cubicBezTo>
                  <a:cubicBezTo>
                    <a:pt x="276" y="314"/>
                    <a:pt x="276" y="314"/>
                    <a:pt x="276" y="314"/>
                  </a:cubicBezTo>
                  <a:cubicBezTo>
                    <a:pt x="275" y="315"/>
                    <a:pt x="275" y="315"/>
                    <a:pt x="275" y="315"/>
                  </a:cubicBezTo>
                  <a:cubicBezTo>
                    <a:pt x="274" y="316"/>
                    <a:pt x="274" y="316"/>
                    <a:pt x="274" y="316"/>
                  </a:cubicBezTo>
                  <a:cubicBezTo>
                    <a:pt x="273" y="316"/>
                    <a:pt x="273" y="316"/>
                    <a:pt x="273" y="316"/>
                  </a:cubicBezTo>
                  <a:cubicBezTo>
                    <a:pt x="273" y="316"/>
                    <a:pt x="273" y="316"/>
                    <a:pt x="273" y="316"/>
                  </a:cubicBezTo>
                  <a:cubicBezTo>
                    <a:pt x="272" y="316"/>
                    <a:pt x="272" y="316"/>
                    <a:pt x="272" y="316"/>
                  </a:cubicBezTo>
                  <a:cubicBezTo>
                    <a:pt x="272" y="317"/>
                    <a:pt x="272" y="317"/>
                    <a:pt x="272" y="317"/>
                  </a:cubicBezTo>
                  <a:cubicBezTo>
                    <a:pt x="272" y="317"/>
                    <a:pt x="272" y="317"/>
                    <a:pt x="272" y="317"/>
                  </a:cubicBezTo>
                  <a:cubicBezTo>
                    <a:pt x="272" y="317"/>
                    <a:pt x="272" y="317"/>
                    <a:pt x="272" y="317"/>
                  </a:cubicBezTo>
                  <a:cubicBezTo>
                    <a:pt x="271" y="317"/>
                    <a:pt x="271" y="317"/>
                    <a:pt x="271" y="317"/>
                  </a:cubicBezTo>
                  <a:cubicBezTo>
                    <a:pt x="270" y="317"/>
                    <a:pt x="270" y="317"/>
                    <a:pt x="270" y="317"/>
                  </a:cubicBezTo>
                  <a:cubicBezTo>
                    <a:pt x="270" y="316"/>
                    <a:pt x="270" y="316"/>
                    <a:pt x="270" y="316"/>
                  </a:cubicBezTo>
                  <a:cubicBezTo>
                    <a:pt x="270" y="316"/>
                    <a:pt x="270" y="316"/>
                    <a:pt x="270" y="316"/>
                  </a:cubicBezTo>
                  <a:cubicBezTo>
                    <a:pt x="269" y="316"/>
                    <a:pt x="269" y="316"/>
                    <a:pt x="269" y="316"/>
                  </a:cubicBezTo>
                  <a:cubicBezTo>
                    <a:pt x="269" y="315"/>
                    <a:pt x="269" y="315"/>
                    <a:pt x="269" y="315"/>
                  </a:cubicBezTo>
                  <a:cubicBezTo>
                    <a:pt x="269" y="314"/>
                    <a:pt x="269" y="314"/>
                    <a:pt x="269" y="314"/>
                  </a:cubicBezTo>
                  <a:cubicBezTo>
                    <a:pt x="269" y="314"/>
                    <a:pt x="269" y="314"/>
                    <a:pt x="269" y="314"/>
                  </a:cubicBezTo>
                  <a:cubicBezTo>
                    <a:pt x="270" y="312"/>
                    <a:pt x="270" y="312"/>
                    <a:pt x="270" y="312"/>
                  </a:cubicBezTo>
                  <a:cubicBezTo>
                    <a:pt x="271" y="312"/>
                    <a:pt x="271" y="312"/>
                    <a:pt x="271" y="312"/>
                  </a:cubicBezTo>
                  <a:cubicBezTo>
                    <a:pt x="271" y="311"/>
                    <a:pt x="271" y="311"/>
                    <a:pt x="271" y="311"/>
                  </a:cubicBezTo>
                  <a:cubicBezTo>
                    <a:pt x="273" y="310"/>
                    <a:pt x="273" y="310"/>
                    <a:pt x="273" y="310"/>
                  </a:cubicBezTo>
                  <a:cubicBezTo>
                    <a:pt x="274" y="310"/>
                    <a:pt x="274" y="310"/>
                    <a:pt x="274" y="310"/>
                  </a:cubicBezTo>
                  <a:cubicBezTo>
                    <a:pt x="276" y="309"/>
                    <a:pt x="276" y="309"/>
                    <a:pt x="276" y="309"/>
                  </a:cubicBezTo>
                  <a:cubicBezTo>
                    <a:pt x="277" y="308"/>
                    <a:pt x="277" y="308"/>
                    <a:pt x="277" y="308"/>
                  </a:cubicBezTo>
                  <a:cubicBezTo>
                    <a:pt x="278" y="309"/>
                    <a:pt x="278" y="309"/>
                    <a:pt x="278" y="309"/>
                  </a:cubicBezTo>
                  <a:cubicBezTo>
                    <a:pt x="278" y="309"/>
                    <a:pt x="278" y="309"/>
                    <a:pt x="278" y="309"/>
                  </a:cubicBezTo>
                  <a:cubicBezTo>
                    <a:pt x="279" y="310"/>
                    <a:pt x="279" y="310"/>
                    <a:pt x="279" y="310"/>
                  </a:cubicBezTo>
                  <a:cubicBezTo>
                    <a:pt x="279" y="309"/>
                    <a:pt x="279" y="309"/>
                    <a:pt x="279" y="309"/>
                  </a:cubicBezTo>
                  <a:cubicBezTo>
                    <a:pt x="279" y="309"/>
                    <a:pt x="279" y="309"/>
                    <a:pt x="279" y="309"/>
                  </a:cubicBezTo>
                  <a:cubicBezTo>
                    <a:pt x="280" y="309"/>
                    <a:pt x="280" y="309"/>
                    <a:pt x="280" y="309"/>
                  </a:cubicBezTo>
                  <a:cubicBezTo>
                    <a:pt x="281" y="309"/>
                    <a:pt x="281" y="309"/>
                    <a:pt x="281" y="309"/>
                  </a:cubicBezTo>
                  <a:cubicBezTo>
                    <a:pt x="282" y="308"/>
                    <a:pt x="282" y="308"/>
                    <a:pt x="282" y="308"/>
                  </a:cubicBezTo>
                  <a:cubicBezTo>
                    <a:pt x="280" y="308"/>
                    <a:pt x="280" y="308"/>
                    <a:pt x="280" y="308"/>
                  </a:cubicBezTo>
                  <a:cubicBezTo>
                    <a:pt x="278" y="308"/>
                    <a:pt x="278" y="308"/>
                    <a:pt x="278" y="308"/>
                  </a:cubicBezTo>
                  <a:cubicBezTo>
                    <a:pt x="278" y="308"/>
                    <a:pt x="278" y="308"/>
                    <a:pt x="278" y="308"/>
                  </a:cubicBezTo>
                  <a:cubicBezTo>
                    <a:pt x="277" y="308"/>
                    <a:pt x="277" y="308"/>
                    <a:pt x="277" y="308"/>
                  </a:cubicBezTo>
                  <a:cubicBezTo>
                    <a:pt x="276" y="308"/>
                    <a:pt x="276" y="308"/>
                    <a:pt x="276" y="308"/>
                  </a:cubicBezTo>
                  <a:cubicBezTo>
                    <a:pt x="275" y="308"/>
                    <a:pt x="275" y="308"/>
                    <a:pt x="275" y="308"/>
                  </a:cubicBezTo>
                  <a:cubicBezTo>
                    <a:pt x="276" y="307"/>
                    <a:pt x="276" y="307"/>
                    <a:pt x="276" y="307"/>
                  </a:cubicBezTo>
                  <a:cubicBezTo>
                    <a:pt x="277" y="307"/>
                    <a:pt x="277" y="307"/>
                    <a:pt x="277" y="307"/>
                  </a:cubicBezTo>
                  <a:cubicBezTo>
                    <a:pt x="278" y="306"/>
                    <a:pt x="278" y="306"/>
                    <a:pt x="278" y="306"/>
                  </a:cubicBezTo>
                  <a:cubicBezTo>
                    <a:pt x="278" y="306"/>
                    <a:pt x="278" y="306"/>
                    <a:pt x="278" y="306"/>
                  </a:cubicBezTo>
                  <a:cubicBezTo>
                    <a:pt x="278" y="306"/>
                    <a:pt x="278" y="306"/>
                    <a:pt x="278" y="306"/>
                  </a:cubicBezTo>
                  <a:cubicBezTo>
                    <a:pt x="277" y="305"/>
                    <a:pt x="277" y="305"/>
                    <a:pt x="277" y="305"/>
                  </a:cubicBezTo>
                  <a:cubicBezTo>
                    <a:pt x="277" y="307"/>
                    <a:pt x="277" y="307"/>
                    <a:pt x="277" y="307"/>
                  </a:cubicBezTo>
                  <a:cubicBezTo>
                    <a:pt x="276" y="307"/>
                    <a:pt x="276" y="307"/>
                    <a:pt x="276" y="307"/>
                  </a:cubicBezTo>
                  <a:cubicBezTo>
                    <a:pt x="275" y="308"/>
                    <a:pt x="275" y="308"/>
                    <a:pt x="275" y="308"/>
                  </a:cubicBezTo>
                  <a:cubicBezTo>
                    <a:pt x="274" y="308"/>
                    <a:pt x="274" y="308"/>
                    <a:pt x="274" y="308"/>
                  </a:cubicBezTo>
                  <a:cubicBezTo>
                    <a:pt x="273" y="308"/>
                    <a:pt x="273" y="308"/>
                    <a:pt x="273" y="308"/>
                  </a:cubicBezTo>
                  <a:cubicBezTo>
                    <a:pt x="271" y="309"/>
                    <a:pt x="271" y="309"/>
                    <a:pt x="271" y="309"/>
                  </a:cubicBezTo>
                  <a:cubicBezTo>
                    <a:pt x="271" y="309"/>
                    <a:pt x="271" y="309"/>
                    <a:pt x="271" y="309"/>
                  </a:cubicBezTo>
                  <a:cubicBezTo>
                    <a:pt x="271" y="308"/>
                    <a:pt x="271" y="308"/>
                    <a:pt x="271" y="308"/>
                  </a:cubicBezTo>
                  <a:cubicBezTo>
                    <a:pt x="271" y="308"/>
                    <a:pt x="271" y="308"/>
                    <a:pt x="271" y="308"/>
                  </a:cubicBezTo>
                  <a:cubicBezTo>
                    <a:pt x="272" y="307"/>
                    <a:pt x="272" y="307"/>
                    <a:pt x="272" y="307"/>
                  </a:cubicBezTo>
                  <a:cubicBezTo>
                    <a:pt x="271" y="308"/>
                    <a:pt x="271" y="308"/>
                    <a:pt x="271" y="308"/>
                  </a:cubicBezTo>
                  <a:cubicBezTo>
                    <a:pt x="270" y="309"/>
                    <a:pt x="270" y="309"/>
                    <a:pt x="270" y="309"/>
                  </a:cubicBezTo>
                  <a:cubicBezTo>
                    <a:pt x="269" y="309"/>
                    <a:pt x="269" y="309"/>
                    <a:pt x="269" y="309"/>
                  </a:cubicBezTo>
                  <a:cubicBezTo>
                    <a:pt x="269" y="309"/>
                    <a:pt x="269" y="309"/>
                    <a:pt x="269" y="309"/>
                  </a:cubicBezTo>
                  <a:cubicBezTo>
                    <a:pt x="268" y="309"/>
                    <a:pt x="268" y="309"/>
                    <a:pt x="268" y="309"/>
                  </a:cubicBezTo>
                  <a:cubicBezTo>
                    <a:pt x="268" y="309"/>
                    <a:pt x="268" y="309"/>
                    <a:pt x="268" y="309"/>
                  </a:cubicBezTo>
                  <a:cubicBezTo>
                    <a:pt x="267" y="309"/>
                    <a:pt x="267" y="309"/>
                    <a:pt x="267" y="309"/>
                  </a:cubicBezTo>
                  <a:cubicBezTo>
                    <a:pt x="266" y="309"/>
                    <a:pt x="266" y="309"/>
                    <a:pt x="266" y="309"/>
                  </a:cubicBezTo>
                  <a:cubicBezTo>
                    <a:pt x="265" y="308"/>
                    <a:pt x="265" y="308"/>
                    <a:pt x="265" y="308"/>
                  </a:cubicBezTo>
                  <a:cubicBezTo>
                    <a:pt x="265" y="308"/>
                    <a:pt x="265" y="308"/>
                    <a:pt x="265" y="308"/>
                  </a:cubicBezTo>
                  <a:cubicBezTo>
                    <a:pt x="265" y="308"/>
                    <a:pt x="265" y="308"/>
                    <a:pt x="265" y="308"/>
                  </a:cubicBezTo>
                  <a:cubicBezTo>
                    <a:pt x="265" y="308"/>
                    <a:pt x="265" y="308"/>
                    <a:pt x="265" y="308"/>
                  </a:cubicBezTo>
                  <a:cubicBezTo>
                    <a:pt x="265" y="307"/>
                    <a:pt x="265" y="307"/>
                    <a:pt x="265" y="307"/>
                  </a:cubicBezTo>
                  <a:cubicBezTo>
                    <a:pt x="265" y="307"/>
                    <a:pt x="265" y="307"/>
                    <a:pt x="265" y="307"/>
                  </a:cubicBezTo>
                  <a:cubicBezTo>
                    <a:pt x="265" y="306"/>
                    <a:pt x="265" y="306"/>
                    <a:pt x="265" y="306"/>
                  </a:cubicBezTo>
                  <a:cubicBezTo>
                    <a:pt x="265" y="306"/>
                    <a:pt x="265" y="306"/>
                    <a:pt x="265" y="306"/>
                  </a:cubicBezTo>
                  <a:cubicBezTo>
                    <a:pt x="264" y="305"/>
                    <a:pt x="264" y="305"/>
                    <a:pt x="264" y="305"/>
                  </a:cubicBezTo>
                  <a:cubicBezTo>
                    <a:pt x="264" y="305"/>
                    <a:pt x="264" y="305"/>
                    <a:pt x="264" y="305"/>
                  </a:cubicBezTo>
                  <a:cubicBezTo>
                    <a:pt x="264" y="305"/>
                    <a:pt x="264" y="305"/>
                    <a:pt x="264" y="305"/>
                  </a:cubicBezTo>
                  <a:cubicBezTo>
                    <a:pt x="265" y="300"/>
                    <a:pt x="265" y="300"/>
                    <a:pt x="265" y="300"/>
                  </a:cubicBezTo>
                  <a:cubicBezTo>
                    <a:pt x="265" y="298"/>
                    <a:pt x="265" y="298"/>
                    <a:pt x="265" y="298"/>
                  </a:cubicBezTo>
                  <a:cubicBezTo>
                    <a:pt x="264" y="297"/>
                    <a:pt x="264" y="297"/>
                    <a:pt x="264" y="297"/>
                  </a:cubicBezTo>
                  <a:cubicBezTo>
                    <a:pt x="263" y="297"/>
                    <a:pt x="263" y="297"/>
                    <a:pt x="263" y="297"/>
                  </a:cubicBezTo>
                  <a:cubicBezTo>
                    <a:pt x="262" y="297"/>
                    <a:pt x="262" y="297"/>
                    <a:pt x="262" y="297"/>
                  </a:cubicBezTo>
                  <a:cubicBezTo>
                    <a:pt x="261" y="297"/>
                    <a:pt x="261" y="297"/>
                    <a:pt x="261" y="297"/>
                  </a:cubicBezTo>
                  <a:cubicBezTo>
                    <a:pt x="260" y="297"/>
                    <a:pt x="260" y="297"/>
                    <a:pt x="260" y="297"/>
                  </a:cubicBezTo>
                  <a:cubicBezTo>
                    <a:pt x="260" y="296"/>
                    <a:pt x="260" y="296"/>
                    <a:pt x="260" y="296"/>
                  </a:cubicBezTo>
                  <a:cubicBezTo>
                    <a:pt x="260" y="296"/>
                    <a:pt x="260" y="296"/>
                    <a:pt x="260" y="296"/>
                  </a:cubicBezTo>
                  <a:cubicBezTo>
                    <a:pt x="259" y="297"/>
                    <a:pt x="259" y="297"/>
                    <a:pt x="259" y="297"/>
                  </a:cubicBezTo>
                  <a:cubicBezTo>
                    <a:pt x="258" y="298"/>
                    <a:pt x="258" y="298"/>
                    <a:pt x="258" y="298"/>
                  </a:cubicBezTo>
                  <a:cubicBezTo>
                    <a:pt x="257" y="299"/>
                    <a:pt x="257" y="299"/>
                    <a:pt x="257" y="299"/>
                  </a:cubicBezTo>
                  <a:cubicBezTo>
                    <a:pt x="256" y="300"/>
                    <a:pt x="256" y="300"/>
                    <a:pt x="256" y="300"/>
                  </a:cubicBezTo>
                  <a:cubicBezTo>
                    <a:pt x="256" y="301"/>
                    <a:pt x="256" y="301"/>
                    <a:pt x="256" y="301"/>
                  </a:cubicBezTo>
                  <a:cubicBezTo>
                    <a:pt x="255" y="301"/>
                    <a:pt x="255" y="301"/>
                    <a:pt x="255" y="301"/>
                  </a:cubicBezTo>
                  <a:cubicBezTo>
                    <a:pt x="255" y="302"/>
                    <a:pt x="255" y="302"/>
                    <a:pt x="255" y="302"/>
                  </a:cubicBezTo>
                  <a:cubicBezTo>
                    <a:pt x="255" y="303"/>
                    <a:pt x="255" y="303"/>
                    <a:pt x="255" y="303"/>
                  </a:cubicBezTo>
                  <a:cubicBezTo>
                    <a:pt x="253" y="304"/>
                    <a:pt x="253" y="304"/>
                    <a:pt x="253" y="304"/>
                  </a:cubicBezTo>
                  <a:cubicBezTo>
                    <a:pt x="253" y="305"/>
                    <a:pt x="253" y="305"/>
                    <a:pt x="253" y="305"/>
                  </a:cubicBezTo>
                  <a:cubicBezTo>
                    <a:pt x="251" y="306"/>
                    <a:pt x="251" y="306"/>
                    <a:pt x="251" y="306"/>
                  </a:cubicBezTo>
                  <a:cubicBezTo>
                    <a:pt x="251" y="307"/>
                    <a:pt x="251" y="307"/>
                    <a:pt x="251" y="307"/>
                  </a:cubicBezTo>
                  <a:cubicBezTo>
                    <a:pt x="251" y="307"/>
                    <a:pt x="251" y="307"/>
                    <a:pt x="251" y="307"/>
                  </a:cubicBezTo>
                  <a:cubicBezTo>
                    <a:pt x="250" y="307"/>
                    <a:pt x="250" y="307"/>
                    <a:pt x="250" y="307"/>
                  </a:cubicBezTo>
                  <a:cubicBezTo>
                    <a:pt x="249" y="307"/>
                    <a:pt x="249" y="307"/>
                    <a:pt x="249" y="307"/>
                  </a:cubicBezTo>
                  <a:cubicBezTo>
                    <a:pt x="249" y="307"/>
                    <a:pt x="249" y="307"/>
                    <a:pt x="249" y="307"/>
                  </a:cubicBezTo>
                  <a:cubicBezTo>
                    <a:pt x="249" y="307"/>
                    <a:pt x="249" y="307"/>
                    <a:pt x="249" y="307"/>
                  </a:cubicBezTo>
                  <a:cubicBezTo>
                    <a:pt x="248" y="308"/>
                    <a:pt x="248" y="308"/>
                    <a:pt x="248" y="308"/>
                  </a:cubicBezTo>
                  <a:cubicBezTo>
                    <a:pt x="235" y="308"/>
                    <a:pt x="235" y="308"/>
                    <a:pt x="235" y="308"/>
                  </a:cubicBezTo>
                  <a:cubicBezTo>
                    <a:pt x="233" y="308"/>
                    <a:pt x="233" y="308"/>
                    <a:pt x="233" y="308"/>
                  </a:cubicBezTo>
                  <a:cubicBezTo>
                    <a:pt x="232" y="309"/>
                    <a:pt x="232" y="309"/>
                    <a:pt x="232" y="309"/>
                  </a:cubicBezTo>
                  <a:cubicBezTo>
                    <a:pt x="231" y="309"/>
                    <a:pt x="231" y="309"/>
                    <a:pt x="231" y="309"/>
                  </a:cubicBezTo>
                  <a:cubicBezTo>
                    <a:pt x="230" y="310"/>
                    <a:pt x="230" y="310"/>
                    <a:pt x="230" y="310"/>
                  </a:cubicBezTo>
                  <a:cubicBezTo>
                    <a:pt x="228" y="311"/>
                    <a:pt x="228" y="311"/>
                    <a:pt x="228" y="311"/>
                  </a:cubicBezTo>
                  <a:cubicBezTo>
                    <a:pt x="227" y="312"/>
                    <a:pt x="227" y="312"/>
                    <a:pt x="227" y="312"/>
                  </a:cubicBezTo>
                  <a:cubicBezTo>
                    <a:pt x="226" y="312"/>
                    <a:pt x="226" y="312"/>
                    <a:pt x="226" y="312"/>
                  </a:cubicBezTo>
                  <a:cubicBezTo>
                    <a:pt x="223" y="315"/>
                    <a:pt x="223" y="315"/>
                    <a:pt x="223" y="315"/>
                  </a:cubicBezTo>
                  <a:cubicBezTo>
                    <a:pt x="214" y="317"/>
                    <a:pt x="214" y="317"/>
                    <a:pt x="214" y="317"/>
                  </a:cubicBezTo>
                  <a:cubicBezTo>
                    <a:pt x="214" y="319"/>
                    <a:pt x="214" y="319"/>
                    <a:pt x="214" y="319"/>
                  </a:cubicBezTo>
                  <a:cubicBezTo>
                    <a:pt x="212" y="319"/>
                    <a:pt x="212" y="319"/>
                    <a:pt x="212" y="319"/>
                  </a:cubicBezTo>
                  <a:cubicBezTo>
                    <a:pt x="197" y="323"/>
                    <a:pt x="197" y="323"/>
                    <a:pt x="197" y="323"/>
                  </a:cubicBezTo>
                  <a:cubicBezTo>
                    <a:pt x="196" y="322"/>
                    <a:pt x="196" y="322"/>
                    <a:pt x="196" y="322"/>
                  </a:cubicBezTo>
                  <a:cubicBezTo>
                    <a:pt x="197" y="321"/>
                    <a:pt x="197" y="321"/>
                    <a:pt x="197" y="321"/>
                  </a:cubicBezTo>
                  <a:cubicBezTo>
                    <a:pt x="199" y="320"/>
                    <a:pt x="199" y="320"/>
                    <a:pt x="199" y="320"/>
                  </a:cubicBezTo>
                  <a:cubicBezTo>
                    <a:pt x="199" y="319"/>
                    <a:pt x="199" y="319"/>
                    <a:pt x="199" y="319"/>
                  </a:cubicBezTo>
                  <a:cubicBezTo>
                    <a:pt x="200" y="318"/>
                    <a:pt x="200" y="318"/>
                    <a:pt x="200" y="318"/>
                  </a:cubicBezTo>
                  <a:cubicBezTo>
                    <a:pt x="200" y="318"/>
                    <a:pt x="200" y="318"/>
                    <a:pt x="200" y="318"/>
                  </a:cubicBezTo>
                  <a:cubicBezTo>
                    <a:pt x="201" y="312"/>
                    <a:pt x="201" y="312"/>
                    <a:pt x="201" y="312"/>
                  </a:cubicBezTo>
                  <a:cubicBezTo>
                    <a:pt x="198" y="300"/>
                    <a:pt x="198" y="300"/>
                    <a:pt x="198" y="300"/>
                  </a:cubicBezTo>
                  <a:cubicBezTo>
                    <a:pt x="195" y="298"/>
                    <a:pt x="195" y="298"/>
                    <a:pt x="195" y="298"/>
                  </a:cubicBezTo>
                  <a:cubicBezTo>
                    <a:pt x="194" y="297"/>
                    <a:pt x="194" y="297"/>
                    <a:pt x="194" y="297"/>
                  </a:cubicBezTo>
                  <a:cubicBezTo>
                    <a:pt x="176" y="289"/>
                    <a:pt x="176" y="289"/>
                    <a:pt x="176" y="289"/>
                  </a:cubicBezTo>
                  <a:cubicBezTo>
                    <a:pt x="175" y="289"/>
                    <a:pt x="175" y="289"/>
                    <a:pt x="175" y="289"/>
                  </a:cubicBezTo>
                  <a:cubicBezTo>
                    <a:pt x="174" y="288"/>
                    <a:pt x="174" y="288"/>
                    <a:pt x="174" y="288"/>
                  </a:cubicBezTo>
                  <a:cubicBezTo>
                    <a:pt x="174" y="288"/>
                    <a:pt x="174" y="288"/>
                    <a:pt x="174" y="288"/>
                  </a:cubicBezTo>
                  <a:cubicBezTo>
                    <a:pt x="172" y="288"/>
                    <a:pt x="172" y="288"/>
                    <a:pt x="172" y="288"/>
                  </a:cubicBezTo>
                  <a:cubicBezTo>
                    <a:pt x="171" y="287"/>
                    <a:pt x="171" y="287"/>
                    <a:pt x="171" y="287"/>
                  </a:cubicBezTo>
                  <a:cubicBezTo>
                    <a:pt x="171" y="287"/>
                    <a:pt x="171" y="287"/>
                    <a:pt x="171" y="287"/>
                  </a:cubicBezTo>
                  <a:cubicBezTo>
                    <a:pt x="170" y="287"/>
                    <a:pt x="170" y="287"/>
                    <a:pt x="170" y="287"/>
                  </a:cubicBezTo>
                  <a:cubicBezTo>
                    <a:pt x="169" y="287"/>
                    <a:pt x="169" y="287"/>
                    <a:pt x="169" y="287"/>
                  </a:cubicBezTo>
                  <a:cubicBezTo>
                    <a:pt x="168" y="287"/>
                    <a:pt x="168" y="287"/>
                    <a:pt x="168" y="287"/>
                  </a:cubicBezTo>
                  <a:cubicBezTo>
                    <a:pt x="168" y="286"/>
                    <a:pt x="168" y="286"/>
                    <a:pt x="168" y="286"/>
                  </a:cubicBezTo>
                  <a:cubicBezTo>
                    <a:pt x="167" y="286"/>
                    <a:pt x="167" y="286"/>
                    <a:pt x="167" y="286"/>
                  </a:cubicBezTo>
                  <a:cubicBezTo>
                    <a:pt x="165" y="286"/>
                    <a:pt x="165" y="286"/>
                    <a:pt x="165" y="286"/>
                  </a:cubicBezTo>
                  <a:cubicBezTo>
                    <a:pt x="165" y="285"/>
                    <a:pt x="165" y="285"/>
                    <a:pt x="165" y="285"/>
                  </a:cubicBezTo>
                  <a:cubicBezTo>
                    <a:pt x="164" y="285"/>
                    <a:pt x="164" y="285"/>
                    <a:pt x="164" y="285"/>
                  </a:cubicBezTo>
                  <a:cubicBezTo>
                    <a:pt x="163" y="284"/>
                    <a:pt x="163" y="284"/>
                    <a:pt x="163" y="284"/>
                  </a:cubicBezTo>
                  <a:cubicBezTo>
                    <a:pt x="162" y="284"/>
                    <a:pt x="162" y="284"/>
                    <a:pt x="162" y="284"/>
                  </a:cubicBezTo>
                  <a:cubicBezTo>
                    <a:pt x="162" y="284"/>
                    <a:pt x="162" y="284"/>
                    <a:pt x="162" y="284"/>
                  </a:cubicBezTo>
                  <a:cubicBezTo>
                    <a:pt x="161" y="284"/>
                    <a:pt x="161" y="284"/>
                    <a:pt x="161" y="284"/>
                  </a:cubicBezTo>
                  <a:cubicBezTo>
                    <a:pt x="160" y="284"/>
                    <a:pt x="160" y="284"/>
                    <a:pt x="160" y="284"/>
                  </a:cubicBezTo>
                  <a:cubicBezTo>
                    <a:pt x="160" y="284"/>
                    <a:pt x="160" y="284"/>
                    <a:pt x="160" y="284"/>
                  </a:cubicBezTo>
                  <a:cubicBezTo>
                    <a:pt x="159" y="284"/>
                    <a:pt x="159" y="284"/>
                    <a:pt x="159" y="284"/>
                  </a:cubicBezTo>
                  <a:cubicBezTo>
                    <a:pt x="159" y="283"/>
                    <a:pt x="159" y="283"/>
                    <a:pt x="159" y="283"/>
                  </a:cubicBezTo>
                  <a:cubicBezTo>
                    <a:pt x="158" y="283"/>
                    <a:pt x="158" y="283"/>
                    <a:pt x="158" y="283"/>
                  </a:cubicBezTo>
                  <a:cubicBezTo>
                    <a:pt x="158" y="283"/>
                    <a:pt x="158" y="283"/>
                    <a:pt x="158" y="283"/>
                  </a:cubicBezTo>
                  <a:cubicBezTo>
                    <a:pt x="157" y="282"/>
                    <a:pt x="157" y="282"/>
                    <a:pt x="157" y="282"/>
                  </a:cubicBezTo>
                  <a:cubicBezTo>
                    <a:pt x="157" y="282"/>
                    <a:pt x="157" y="282"/>
                    <a:pt x="157" y="282"/>
                  </a:cubicBezTo>
                  <a:cubicBezTo>
                    <a:pt x="156" y="281"/>
                    <a:pt x="156" y="281"/>
                    <a:pt x="156" y="281"/>
                  </a:cubicBezTo>
                  <a:cubicBezTo>
                    <a:pt x="155" y="281"/>
                    <a:pt x="155" y="281"/>
                    <a:pt x="155" y="281"/>
                  </a:cubicBezTo>
                  <a:cubicBezTo>
                    <a:pt x="154" y="281"/>
                    <a:pt x="154" y="281"/>
                    <a:pt x="154" y="281"/>
                  </a:cubicBezTo>
                  <a:lnTo>
                    <a:pt x="39" y="27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6" name="Freeform 162"/>
            <p:cNvSpPr>
              <a:spLocks noEditPoints="1"/>
            </p:cNvSpPr>
            <p:nvPr/>
          </p:nvSpPr>
          <p:spPr bwMode="auto">
            <a:xfrm>
              <a:off x="815256" y="1047881"/>
              <a:ext cx="1133522" cy="787418"/>
            </a:xfrm>
            <a:custGeom>
              <a:avLst/>
              <a:gdLst>
                <a:gd name="T0" fmla="*/ 209 w 238"/>
                <a:gd name="T1" fmla="*/ 133 h 165"/>
                <a:gd name="T2" fmla="*/ 234 w 238"/>
                <a:gd name="T3" fmla="*/ 28 h 165"/>
                <a:gd name="T4" fmla="*/ 219 w 238"/>
                <a:gd name="T5" fmla="*/ 21 h 165"/>
                <a:gd name="T6" fmla="*/ 209 w 238"/>
                <a:gd name="T7" fmla="*/ 10 h 165"/>
                <a:gd name="T8" fmla="*/ 198 w 238"/>
                <a:gd name="T9" fmla="*/ 7 h 165"/>
                <a:gd name="T10" fmla="*/ 187 w 238"/>
                <a:gd name="T11" fmla="*/ 2 h 165"/>
                <a:gd name="T12" fmla="*/ 167 w 238"/>
                <a:gd name="T13" fmla="*/ 9 h 165"/>
                <a:gd name="T14" fmla="*/ 145 w 238"/>
                <a:gd name="T15" fmla="*/ 37 h 165"/>
                <a:gd name="T16" fmla="*/ 142 w 238"/>
                <a:gd name="T17" fmla="*/ 45 h 165"/>
                <a:gd name="T18" fmla="*/ 135 w 238"/>
                <a:gd name="T19" fmla="*/ 40 h 165"/>
                <a:gd name="T20" fmla="*/ 120 w 238"/>
                <a:gd name="T21" fmla="*/ 51 h 165"/>
                <a:gd name="T22" fmla="*/ 127 w 238"/>
                <a:gd name="T23" fmla="*/ 60 h 165"/>
                <a:gd name="T24" fmla="*/ 130 w 238"/>
                <a:gd name="T25" fmla="*/ 70 h 165"/>
                <a:gd name="T26" fmla="*/ 104 w 238"/>
                <a:gd name="T27" fmla="*/ 78 h 165"/>
                <a:gd name="T28" fmla="*/ 104 w 238"/>
                <a:gd name="T29" fmla="*/ 89 h 165"/>
                <a:gd name="T30" fmla="*/ 100 w 238"/>
                <a:gd name="T31" fmla="*/ 101 h 165"/>
                <a:gd name="T32" fmla="*/ 104 w 238"/>
                <a:gd name="T33" fmla="*/ 109 h 165"/>
                <a:gd name="T34" fmla="*/ 112 w 238"/>
                <a:gd name="T35" fmla="*/ 114 h 165"/>
                <a:gd name="T36" fmla="*/ 110 w 238"/>
                <a:gd name="T37" fmla="*/ 125 h 165"/>
                <a:gd name="T38" fmla="*/ 90 w 238"/>
                <a:gd name="T39" fmla="*/ 135 h 165"/>
                <a:gd name="T40" fmla="*/ 84 w 238"/>
                <a:gd name="T41" fmla="*/ 141 h 165"/>
                <a:gd name="T42" fmla="*/ 97 w 238"/>
                <a:gd name="T43" fmla="*/ 137 h 165"/>
                <a:gd name="T44" fmla="*/ 110 w 238"/>
                <a:gd name="T45" fmla="*/ 132 h 165"/>
                <a:gd name="T46" fmla="*/ 127 w 238"/>
                <a:gd name="T47" fmla="*/ 123 h 165"/>
                <a:gd name="T48" fmla="*/ 138 w 238"/>
                <a:gd name="T49" fmla="*/ 112 h 165"/>
                <a:gd name="T50" fmla="*/ 159 w 238"/>
                <a:gd name="T51" fmla="*/ 100 h 165"/>
                <a:gd name="T52" fmla="*/ 143 w 238"/>
                <a:gd name="T53" fmla="*/ 115 h 165"/>
                <a:gd name="T54" fmla="*/ 154 w 238"/>
                <a:gd name="T55" fmla="*/ 113 h 165"/>
                <a:gd name="T56" fmla="*/ 164 w 238"/>
                <a:gd name="T57" fmla="*/ 107 h 165"/>
                <a:gd name="T58" fmla="*/ 169 w 238"/>
                <a:gd name="T59" fmla="*/ 111 h 165"/>
                <a:gd name="T60" fmla="*/ 184 w 238"/>
                <a:gd name="T61" fmla="*/ 119 h 165"/>
                <a:gd name="T62" fmla="*/ 194 w 238"/>
                <a:gd name="T63" fmla="*/ 126 h 165"/>
                <a:gd name="T64" fmla="*/ 199 w 238"/>
                <a:gd name="T65" fmla="*/ 130 h 165"/>
                <a:gd name="T66" fmla="*/ 205 w 238"/>
                <a:gd name="T67" fmla="*/ 132 h 165"/>
                <a:gd name="T68" fmla="*/ 206 w 238"/>
                <a:gd name="T69" fmla="*/ 146 h 165"/>
                <a:gd name="T70" fmla="*/ 211 w 238"/>
                <a:gd name="T71" fmla="*/ 156 h 165"/>
                <a:gd name="T72" fmla="*/ 202 w 238"/>
                <a:gd name="T73" fmla="*/ 162 h 165"/>
                <a:gd name="T74" fmla="*/ 199 w 238"/>
                <a:gd name="T75" fmla="*/ 162 h 165"/>
                <a:gd name="T76" fmla="*/ 202 w 238"/>
                <a:gd name="T77" fmla="*/ 155 h 165"/>
                <a:gd name="T78" fmla="*/ 203 w 238"/>
                <a:gd name="T79" fmla="*/ 164 h 165"/>
                <a:gd name="T80" fmla="*/ 207 w 238"/>
                <a:gd name="T81" fmla="*/ 156 h 165"/>
                <a:gd name="T82" fmla="*/ 205 w 238"/>
                <a:gd name="T83" fmla="*/ 150 h 165"/>
                <a:gd name="T84" fmla="*/ 201 w 238"/>
                <a:gd name="T85" fmla="*/ 151 h 165"/>
                <a:gd name="T86" fmla="*/ 199 w 238"/>
                <a:gd name="T87" fmla="*/ 145 h 165"/>
                <a:gd name="T88" fmla="*/ 204 w 238"/>
                <a:gd name="T89" fmla="*/ 144 h 165"/>
                <a:gd name="T90" fmla="*/ 197 w 238"/>
                <a:gd name="T91" fmla="*/ 142 h 165"/>
                <a:gd name="T92" fmla="*/ 110 w 238"/>
                <a:gd name="T93" fmla="*/ 75 h 165"/>
                <a:gd name="T94" fmla="*/ 173 w 238"/>
                <a:gd name="T95" fmla="*/ 116 h 165"/>
                <a:gd name="T96" fmla="*/ 160 w 238"/>
                <a:gd name="T97" fmla="*/ 115 h 165"/>
                <a:gd name="T98" fmla="*/ 90 w 238"/>
                <a:gd name="T99" fmla="*/ 62 h 165"/>
                <a:gd name="T100" fmla="*/ 91 w 238"/>
                <a:gd name="T101" fmla="*/ 95 h 165"/>
                <a:gd name="T102" fmla="*/ 134 w 238"/>
                <a:gd name="T103" fmla="*/ 121 h 165"/>
                <a:gd name="T104" fmla="*/ 127 w 238"/>
                <a:gd name="T105" fmla="*/ 126 h 165"/>
                <a:gd name="T106" fmla="*/ 129 w 238"/>
                <a:gd name="T107" fmla="*/ 128 h 165"/>
                <a:gd name="T108" fmla="*/ 121 w 238"/>
                <a:gd name="T109" fmla="*/ 135 h 165"/>
                <a:gd name="T110" fmla="*/ 93 w 238"/>
                <a:gd name="T111" fmla="*/ 142 h 165"/>
                <a:gd name="T112" fmla="*/ 3 w 238"/>
                <a:gd name="T113" fmla="*/ 156 h 165"/>
                <a:gd name="T114" fmla="*/ 22 w 238"/>
                <a:gd name="T115" fmla="*/ 156 h 165"/>
                <a:gd name="T116" fmla="*/ 41 w 238"/>
                <a:gd name="T117" fmla="*/ 154 h 165"/>
                <a:gd name="T118" fmla="*/ 59 w 238"/>
                <a:gd name="T119" fmla="*/ 149 h 165"/>
                <a:gd name="T120" fmla="*/ 68 w 238"/>
                <a:gd name="T121" fmla="*/ 147 h 165"/>
                <a:gd name="T122" fmla="*/ 72 w 238"/>
                <a:gd name="T123" fmla="*/ 14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65">
                  <a:moveTo>
                    <a:pt x="215" y="158"/>
                  </a:moveTo>
                  <a:cubicBezTo>
                    <a:pt x="215" y="157"/>
                    <a:pt x="215" y="157"/>
                    <a:pt x="215" y="157"/>
                  </a:cubicBezTo>
                  <a:cubicBezTo>
                    <a:pt x="215" y="157"/>
                    <a:pt x="215" y="157"/>
                    <a:pt x="215" y="157"/>
                  </a:cubicBezTo>
                  <a:cubicBezTo>
                    <a:pt x="215" y="157"/>
                    <a:pt x="215" y="157"/>
                    <a:pt x="215" y="157"/>
                  </a:cubicBezTo>
                  <a:cubicBezTo>
                    <a:pt x="215" y="156"/>
                    <a:pt x="215" y="156"/>
                    <a:pt x="215" y="156"/>
                  </a:cubicBezTo>
                  <a:cubicBezTo>
                    <a:pt x="215" y="156"/>
                    <a:pt x="215" y="156"/>
                    <a:pt x="215" y="156"/>
                  </a:cubicBezTo>
                  <a:cubicBezTo>
                    <a:pt x="215" y="156"/>
                    <a:pt x="215" y="156"/>
                    <a:pt x="215" y="156"/>
                  </a:cubicBezTo>
                  <a:cubicBezTo>
                    <a:pt x="214" y="155"/>
                    <a:pt x="214" y="155"/>
                    <a:pt x="214" y="155"/>
                  </a:cubicBezTo>
                  <a:cubicBezTo>
                    <a:pt x="214" y="155"/>
                    <a:pt x="214" y="155"/>
                    <a:pt x="214" y="155"/>
                  </a:cubicBezTo>
                  <a:cubicBezTo>
                    <a:pt x="214" y="154"/>
                    <a:pt x="214" y="154"/>
                    <a:pt x="214" y="154"/>
                  </a:cubicBezTo>
                  <a:cubicBezTo>
                    <a:pt x="213" y="153"/>
                    <a:pt x="213" y="153"/>
                    <a:pt x="213" y="153"/>
                  </a:cubicBezTo>
                  <a:cubicBezTo>
                    <a:pt x="212" y="153"/>
                    <a:pt x="212" y="153"/>
                    <a:pt x="212" y="153"/>
                  </a:cubicBezTo>
                  <a:cubicBezTo>
                    <a:pt x="212" y="152"/>
                    <a:pt x="212" y="152"/>
                    <a:pt x="212" y="152"/>
                  </a:cubicBezTo>
                  <a:cubicBezTo>
                    <a:pt x="211" y="151"/>
                    <a:pt x="211" y="151"/>
                    <a:pt x="211" y="151"/>
                  </a:cubicBezTo>
                  <a:cubicBezTo>
                    <a:pt x="211" y="151"/>
                    <a:pt x="211" y="151"/>
                    <a:pt x="211" y="151"/>
                  </a:cubicBezTo>
                  <a:cubicBezTo>
                    <a:pt x="210" y="151"/>
                    <a:pt x="210" y="151"/>
                    <a:pt x="210" y="151"/>
                  </a:cubicBezTo>
                  <a:cubicBezTo>
                    <a:pt x="210" y="151"/>
                    <a:pt x="210" y="151"/>
                    <a:pt x="210" y="151"/>
                  </a:cubicBezTo>
                  <a:cubicBezTo>
                    <a:pt x="210" y="150"/>
                    <a:pt x="210" y="150"/>
                    <a:pt x="210" y="150"/>
                  </a:cubicBezTo>
                  <a:cubicBezTo>
                    <a:pt x="210" y="150"/>
                    <a:pt x="210" y="150"/>
                    <a:pt x="210" y="150"/>
                  </a:cubicBezTo>
                  <a:cubicBezTo>
                    <a:pt x="210" y="149"/>
                    <a:pt x="210" y="149"/>
                    <a:pt x="210" y="149"/>
                  </a:cubicBezTo>
                  <a:cubicBezTo>
                    <a:pt x="210" y="149"/>
                    <a:pt x="210" y="149"/>
                    <a:pt x="210" y="149"/>
                  </a:cubicBezTo>
                  <a:cubicBezTo>
                    <a:pt x="210" y="149"/>
                    <a:pt x="210" y="149"/>
                    <a:pt x="210" y="149"/>
                  </a:cubicBezTo>
                  <a:cubicBezTo>
                    <a:pt x="210" y="148"/>
                    <a:pt x="210" y="148"/>
                    <a:pt x="210" y="148"/>
                  </a:cubicBezTo>
                  <a:cubicBezTo>
                    <a:pt x="210" y="148"/>
                    <a:pt x="210" y="148"/>
                    <a:pt x="210" y="148"/>
                  </a:cubicBezTo>
                  <a:cubicBezTo>
                    <a:pt x="210" y="148"/>
                    <a:pt x="210" y="148"/>
                    <a:pt x="210" y="148"/>
                  </a:cubicBezTo>
                  <a:cubicBezTo>
                    <a:pt x="209" y="148"/>
                    <a:pt x="209" y="148"/>
                    <a:pt x="209" y="148"/>
                  </a:cubicBezTo>
                  <a:cubicBezTo>
                    <a:pt x="209" y="147"/>
                    <a:pt x="209" y="147"/>
                    <a:pt x="209" y="147"/>
                  </a:cubicBezTo>
                  <a:cubicBezTo>
                    <a:pt x="210" y="147"/>
                    <a:pt x="210" y="147"/>
                    <a:pt x="210" y="147"/>
                  </a:cubicBezTo>
                  <a:cubicBezTo>
                    <a:pt x="210" y="144"/>
                    <a:pt x="210" y="144"/>
                    <a:pt x="210" y="144"/>
                  </a:cubicBezTo>
                  <a:cubicBezTo>
                    <a:pt x="210" y="141"/>
                    <a:pt x="210" y="141"/>
                    <a:pt x="210" y="141"/>
                  </a:cubicBezTo>
                  <a:cubicBezTo>
                    <a:pt x="210" y="139"/>
                    <a:pt x="210" y="139"/>
                    <a:pt x="210" y="139"/>
                  </a:cubicBezTo>
                  <a:cubicBezTo>
                    <a:pt x="210" y="138"/>
                    <a:pt x="210" y="138"/>
                    <a:pt x="210" y="138"/>
                  </a:cubicBezTo>
                  <a:cubicBezTo>
                    <a:pt x="210" y="137"/>
                    <a:pt x="210" y="137"/>
                    <a:pt x="210" y="137"/>
                  </a:cubicBezTo>
                  <a:cubicBezTo>
                    <a:pt x="210" y="137"/>
                    <a:pt x="210" y="137"/>
                    <a:pt x="210" y="137"/>
                  </a:cubicBezTo>
                  <a:cubicBezTo>
                    <a:pt x="210" y="136"/>
                    <a:pt x="210" y="136"/>
                    <a:pt x="210" y="136"/>
                  </a:cubicBezTo>
                  <a:cubicBezTo>
                    <a:pt x="210" y="135"/>
                    <a:pt x="210" y="135"/>
                    <a:pt x="210" y="135"/>
                  </a:cubicBezTo>
                  <a:cubicBezTo>
                    <a:pt x="210" y="134"/>
                    <a:pt x="210" y="134"/>
                    <a:pt x="210" y="134"/>
                  </a:cubicBezTo>
                  <a:cubicBezTo>
                    <a:pt x="209" y="133"/>
                    <a:pt x="209" y="133"/>
                    <a:pt x="209" y="133"/>
                  </a:cubicBezTo>
                  <a:cubicBezTo>
                    <a:pt x="208" y="131"/>
                    <a:pt x="208" y="131"/>
                    <a:pt x="208" y="131"/>
                  </a:cubicBezTo>
                  <a:cubicBezTo>
                    <a:pt x="208" y="131"/>
                    <a:pt x="208" y="131"/>
                    <a:pt x="208" y="131"/>
                  </a:cubicBezTo>
                  <a:cubicBezTo>
                    <a:pt x="208" y="128"/>
                    <a:pt x="208" y="128"/>
                    <a:pt x="208" y="128"/>
                  </a:cubicBezTo>
                  <a:cubicBezTo>
                    <a:pt x="208" y="128"/>
                    <a:pt x="208" y="128"/>
                    <a:pt x="208" y="128"/>
                  </a:cubicBezTo>
                  <a:cubicBezTo>
                    <a:pt x="208" y="127"/>
                    <a:pt x="208" y="127"/>
                    <a:pt x="208" y="127"/>
                  </a:cubicBezTo>
                  <a:cubicBezTo>
                    <a:pt x="208" y="126"/>
                    <a:pt x="208" y="126"/>
                    <a:pt x="208" y="126"/>
                  </a:cubicBezTo>
                  <a:cubicBezTo>
                    <a:pt x="208" y="125"/>
                    <a:pt x="208" y="125"/>
                    <a:pt x="208" y="125"/>
                  </a:cubicBezTo>
                  <a:cubicBezTo>
                    <a:pt x="207" y="125"/>
                    <a:pt x="207" y="125"/>
                    <a:pt x="207" y="125"/>
                  </a:cubicBezTo>
                  <a:cubicBezTo>
                    <a:pt x="206" y="125"/>
                    <a:pt x="206" y="125"/>
                    <a:pt x="206" y="125"/>
                  </a:cubicBezTo>
                  <a:cubicBezTo>
                    <a:pt x="204" y="125"/>
                    <a:pt x="204" y="125"/>
                    <a:pt x="204" y="125"/>
                  </a:cubicBezTo>
                  <a:cubicBezTo>
                    <a:pt x="204" y="125"/>
                    <a:pt x="204" y="125"/>
                    <a:pt x="204" y="125"/>
                  </a:cubicBezTo>
                  <a:cubicBezTo>
                    <a:pt x="202" y="126"/>
                    <a:pt x="202" y="126"/>
                    <a:pt x="202" y="126"/>
                  </a:cubicBezTo>
                  <a:cubicBezTo>
                    <a:pt x="201" y="127"/>
                    <a:pt x="201" y="127"/>
                    <a:pt x="201" y="127"/>
                  </a:cubicBezTo>
                  <a:cubicBezTo>
                    <a:pt x="200" y="128"/>
                    <a:pt x="200" y="128"/>
                    <a:pt x="200" y="128"/>
                  </a:cubicBezTo>
                  <a:cubicBezTo>
                    <a:pt x="199" y="129"/>
                    <a:pt x="199" y="129"/>
                    <a:pt x="199" y="129"/>
                  </a:cubicBezTo>
                  <a:cubicBezTo>
                    <a:pt x="198" y="129"/>
                    <a:pt x="198" y="129"/>
                    <a:pt x="198" y="129"/>
                  </a:cubicBezTo>
                  <a:cubicBezTo>
                    <a:pt x="196" y="129"/>
                    <a:pt x="196" y="129"/>
                    <a:pt x="196" y="129"/>
                  </a:cubicBezTo>
                  <a:cubicBezTo>
                    <a:pt x="196" y="129"/>
                    <a:pt x="196" y="129"/>
                    <a:pt x="196" y="129"/>
                  </a:cubicBezTo>
                  <a:cubicBezTo>
                    <a:pt x="196" y="129"/>
                    <a:pt x="196" y="129"/>
                    <a:pt x="196" y="129"/>
                  </a:cubicBezTo>
                  <a:cubicBezTo>
                    <a:pt x="196" y="128"/>
                    <a:pt x="196" y="128"/>
                    <a:pt x="196" y="128"/>
                  </a:cubicBezTo>
                  <a:cubicBezTo>
                    <a:pt x="196" y="127"/>
                    <a:pt x="196" y="127"/>
                    <a:pt x="196" y="127"/>
                  </a:cubicBezTo>
                  <a:cubicBezTo>
                    <a:pt x="195" y="122"/>
                    <a:pt x="195" y="122"/>
                    <a:pt x="195" y="122"/>
                  </a:cubicBezTo>
                  <a:cubicBezTo>
                    <a:pt x="194" y="120"/>
                    <a:pt x="194" y="120"/>
                    <a:pt x="194" y="120"/>
                  </a:cubicBezTo>
                  <a:cubicBezTo>
                    <a:pt x="194" y="119"/>
                    <a:pt x="194" y="119"/>
                    <a:pt x="194" y="119"/>
                  </a:cubicBezTo>
                  <a:cubicBezTo>
                    <a:pt x="195" y="117"/>
                    <a:pt x="195" y="117"/>
                    <a:pt x="195" y="117"/>
                  </a:cubicBezTo>
                  <a:cubicBezTo>
                    <a:pt x="192" y="117"/>
                    <a:pt x="192" y="117"/>
                    <a:pt x="192" y="117"/>
                  </a:cubicBezTo>
                  <a:cubicBezTo>
                    <a:pt x="191" y="118"/>
                    <a:pt x="191" y="118"/>
                    <a:pt x="191" y="118"/>
                  </a:cubicBezTo>
                  <a:cubicBezTo>
                    <a:pt x="190" y="117"/>
                    <a:pt x="190" y="117"/>
                    <a:pt x="190" y="117"/>
                  </a:cubicBezTo>
                  <a:cubicBezTo>
                    <a:pt x="187" y="117"/>
                    <a:pt x="187" y="117"/>
                    <a:pt x="187" y="117"/>
                  </a:cubicBezTo>
                  <a:cubicBezTo>
                    <a:pt x="238" y="33"/>
                    <a:pt x="238" y="33"/>
                    <a:pt x="238" y="33"/>
                  </a:cubicBezTo>
                  <a:cubicBezTo>
                    <a:pt x="238" y="32"/>
                    <a:pt x="238" y="32"/>
                    <a:pt x="238" y="32"/>
                  </a:cubicBezTo>
                  <a:cubicBezTo>
                    <a:pt x="237" y="32"/>
                    <a:pt x="237" y="32"/>
                    <a:pt x="237" y="32"/>
                  </a:cubicBezTo>
                  <a:cubicBezTo>
                    <a:pt x="236" y="32"/>
                    <a:pt x="236" y="32"/>
                    <a:pt x="236" y="32"/>
                  </a:cubicBezTo>
                  <a:cubicBezTo>
                    <a:pt x="236" y="32"/>
                    <a:pt x="236" y="32"/>
                    <a:pt x="236" y="32"/>
                  </a:cubicBezTo>
                  <a:cubicBezTo>
                    <a:pt x="236" y="30"/>
                    <a:pt x="236" y="30"/>
                    <a:pt x="236" y="30"/>
                  </a:cubicBezTo>
                  <a:cubicBezTo>
                    <a:pt x="235" y="29"/>
                    <a:pt x="235" y="29"/>
                    <a:pt x="235" y="29"/>
                  </a:cubicBezTo>
                  <a:cubicBezTo>
                    <a:pt x="235" y="29"/>
                    <a:pt x="235" y="29"/>
                    <a:pt x="235" y="29"/>
                  </a:cubicBezTo>
                  <a:cubicBezTo>
                    <a:pt x="234" y="28"/>
                    <a:pt x="234" y="28"/>
                    <a:pt x="234" y="28"/>
                  </a:cubicBezTo>
                  <a:cubicBezTo>
                    <a:pt x="234" y="27"/>
                    <a:pt x="234" y="27"/>
                    <a:pt x="234" y="27"/>
                  </a:cubicBezTo>
                  <a:cubicBezTo>
                    <a:pt x="233" y="27"/>
                    <a:pt x="233" y="27"/>
                    <a:pt x="233" y="27"/>
                  </a:cubicBezTo>
                  <a:cubicBezTo>
                    <a:pt x="232" y="27"/>
                    <a:pt x="232" y="27"/>
                    <a:pt x="232" y="27"/>
                  </a:cubicBezTo>
                  <a:cubicBezTo>
                    <a:pt x="232" y="27"/>
                    <a:pt x="232" y="27"/>
                    <a:pt x="232" y="27"/>
                  </a:cubicBezTo>
                  <a:cubicBezTo>
                    <a:pt x="230" y="27"/>
                    <a:pt x="230" y="27"/>
                    <a:pt x="230" y="27"/>
                  </a:cubicBezTo>
                  <a:cubicBezTo>
                    <a:pt x="229" y="27"/>
                    <a:pt x="229" y="27"/>
                    <a:pt x="229" y="27"/>
                  </a:cubicBezTo>
                  <a:cubicBezTo>
                    <a:pt x="229" y="27"/>
                    <a:pt x="229" y="27"/>
                    <a:pt x="229" y="27"/>
                  </a:cubicBezTo>
                  <a:cubicBezTo>
                    <a:pt x="228" y="27"/>
                    <a:pt x="228" y="27"/>
                    <a:pt x="228" y="27"/>
                  </a:cubicBezTo>
                  <a:cubicBezTo>
                    <a:pt x="228" y="27"/>
                    <a:pt x="228" y="27"/>
                    <a:pt x="228" y="27"/>
                  </a:cubicBezTo>
                  <a:cubicBezTo>
                    <a:pt x="228" y="27"/>
                    <a:pt x="228" y="27"/>
                    <a:pt x="228" y="27"/>
                  </a:cubicBezTo>
                  <a:cubicBezTo>
                    <a:pt x="227" y="27"/>
                    <a:pt x="227" y="27"/>
                    <a:pt x="227" y="27"/>
                  </a:cubicBezTo>
                  <a:cubicBezTo>
                    <a:pt x="227" y="26"/>
                    <a:pt x="227" y="26"/>
                    <a:pt x="227" y="26"/>
                  </a:cubicBezTo>
                  <a:cubicBezTo>
                    <a:pt x="227" y="26"/>
                    <a:pt x="227" y="26"/>
                    <a:pt x="227" y="26"/>
                  </a:cubicBezTo>
                  <a:cubicBezTo>
                    <a:pt x="228" y="26"/>
                    <a:pt x="228" y="26"/>
                    <a:pt x="228" y="26"/>
                  </a:cubicBezTo>
                  <a:cubicBezTo>
                    <a:pt x="227" y="26"/>
                    <a:pt x="227" y="26"/>
                    <a:pt x="227" y="26"/>
                  </a:cubicBezTo>
                  <a:cubicBezTo>
                    <a:pt x="226" y="26"/>
                    <a:pt x="226" y="26"/>
                    <a:pt x="226" y="26"/>
                  </a:cubicBezTo>
                  <a:cubicBezTo>
                    <a:pt x="226" y="26"/>
                    <a:pt x="226" y="26"/>
                    <a:pt x="226" y="26"/>
                  </a:cubicBezTo>
                  <a:cubicBezTo>
                    <a:pt x="226" y="25"/>
                    <a:pt x="226" y="25"/>
                    <a:pt x="226" y="25"/>
                  </a:cubicBezTo>
                  <a:cubicBezTo>
                    <a:pt x="226" y="25"/>
                    <a:pt x="226" y="25"/>
                    <a:pt x="226" y="25"/>
                  </a:cubicBezTo>
                  <a:cubicBezTo>
                    <a:pt x="226" y="25"/>
                    <a:pt x="226" y="25"/>
                    <a:pt x="226" y="25"/>
                  </a:cubicBezTo>
                  <a:cubicBezTo>
                    <a:pt x="225" y="25"/>
                    <a:pt x="225" y="25"/>
                    <a:pt x="225" y="25"/>
                  </a:cubicBezTo>
                  <a:cubicBezTo>
                    <a:pt x="225" y="25"/>
                    <a:pt x="225" y="25"/>
                    <a:pt x="225" y="25"/>
                  </a:cubicBezTo>
                  <a:cubicBezTo>
                    <a:pt x="225" y="24"/>
                    <a:pt x="225" y="24"/>
                    <a:pt x="225" y="24"/>
                  </a:cubicBezTo>
                  <a:cubicBezTo>
                    <a:pt x="224" y="24"/>
                    <a:pt x="224" y="24"/>
                    <a:pt x="224" y="24"/>
                  </a:cubicBezTo>
                  <a:cubicBezTo>
                    <a:pt x="223" y="23"/>
                    <a:pt x="223" y="23"/>
                    <a:pt x="223" y="23"/>
                  </a:cubicBezTo>
                  <a:cubicBezTo>
                    <a:pt x="223" y="23"/>
                    <a:pt x="223" y="23"/>
                    <a:pt x="223" y="23"/>
                  </a:cubicBezTo>
                  <a:cubicBezTo>
                    <a:pt x="222" y="23"/>
                    <a:pt x="222" y="23"/>
                    <a:pt x="222" y="23"/>
                  </a:cubicBezTo>
                  <a:cubicBezTo>
                    <a:pt x="222" y="23"/>
                    <a:pt x="222" y="23"/>
                    <a:pt x="222" y="23"/>
                  </a:cubicBezTo>
                  <a:cubicBezTo>
                    <a:pt x="221" y="23"/>
                    <a:pt x="221" y="23"/>
                    <a:pt x="221" y="23"/>
                  </a:cubicBezTo>
                  <a:cubicBezTo>
                    <a:pt x="221" y="23"/>
                    <a:pt x="221" y="23"/>
                    <a:pt x="221" y="23"/>
                  </a:cubicBezTo>
                  <a:cubicBezTo>
                    <a:pt x="221" y="22"/>
                    <a:pt x="221" y="22"/>
                    <a:pt x="221" y="22"/>
                  </a:cubicBezTo>
                  <a:cubicBezTo>
                    <a:pt x="221" y="22"/>
                    <a:pt x="221" y="22"/>
                    <a:pt x="221" y="22"/>
                  </a:cubicBezTo>
                  <a:cubicBezTo>
                    <a:pt x="220" y="23"/>
                    <a:pt x="220" y="23"/>
                    <a:pt x="220" y="23"/>
                  </a:cubicBezTo>
                  <a:cubicBezTo>
                    <a:pt x="220" y="23"/>
                    <a:pt x="220" y="23"/>
                    <a:pt x="220" y="23"/>
                  </a:cubicBezTo>
                  <a:cubicBezTo>
                    <a:pt x="220" y="22"/>
                    <a:pt x="220" y="22"/>
                    <a:pt x="220" y="22"/>
                  </a:cubicBezTo>
                  <a:cubicBezTo>
                    <a:pt x="220" y="22"/>
                    <a:pt x="220" y="22"/>
                    <a:pt x="220" y="22"/>
                  </a:cubicBezTo>
                  <a:cubicBezTo>
                    <a:pt x="220" y="22"/>
                    <a:pt x="220" y="22"/>
                    <a:pt x="220" y="22"/>
                  </a:cubicBezTo>
                  <a:cubicBezTo>
                    <a:pt x="219" y="21"/>
                    <a:pt x="219" y="21"/>
                    <a:pt x="219" y="21"/>
                  </a:cubicBezTo>
                  <a:cubicBezTo>
                    <a:pt x="218" y="21"/>
                    <a:pt x="218" y="21"/>
                    <a:pt x="218" y="21"/>
                  </a:cubicBezTo>
                  <a:cubicBezTo>
                    <a:pt x="219" y="21"/>
                    <a:pt x="219" y="21"/>
                    <a:pt x="219" y="21"/>
                  </a:cubicBezTo>
                  <a:cubicBezTo>
                    <a:pt x="219" y="21"/>
                    <a:pt x="219" y="21"/>
                    <a:pt x="219" y="21"/>
                  </a:cubicBezTo>
                  <a:cubicBezTo>
                    <a:pt x="218" y="20"/>
                    <a:pt x="218" y="20"/>
                    <a:pt x="218" y="20"/>
                  </a:cubicBezTo>
                  <a:cubicBezTo>
                    <a:pt x="217" y="20"/>
                    <a:pt x="217" y="20"/>
                    <a:pt x="217" y="20"/>
                  </a:cubicBezTo>
                  <a:cubicBezTo>
                    <a:pt x="217" y="19"/>
                    <a:pt x="217" y="19"/>
                    <a:pt x="217" y="19"/>
                  </a:cubicBezTo>
                  <a:cubicBezTo>
                    <a:pt x="217" y="19"/>
                    <a:pt x="217" y="19"/>
                    <a:pt x="217" y="19"/>
                  </a:cubicBezTo>
                  <a:cubicBezTo>
                    <a:pt x="217" y="19"/>
                    <a:pt x="217" y="19"/>
                    <a:pt x="217" y="19"/>
                  </a:cubicBezTo>
                  <a:cubicBezTo>
                    <a:pt x="216" y="19"/>
                    <a:pt x="216" y="19"/>
                    <a:pt x="216" y="19"/>
                  </a:cubicBezTo>
                  <a:cubicBezTo>
                    <a:pt x="214" y="21"/>
                    <a:pt x="214" y="21"/>
                    <a:pt x="214" y="21"/>
                  </a:cubicBezTo>
                  <a:cubicBezTo>
                    <a:pt x="213" y="22"/>
                    <a:pt x="213" y="22"/>
                    <a:pt x="213" y="22"/>
                  </a:cubicBezTo>
                  <a:cubicBezTo>
                    <a:pt x="214" y="21"/>
                    <a:pt x="214" y="21"/>
                    <a:pt x="214" y="21"/>
                  </a:cubicBezTo>
                  <a:cubicBezTo>
                    <a:pt x="215" y="19"/>
                    <a:pt x="215" y="19"/>
                    <a:pt x="215" y="19"/>
                  </a:cubicBezTo>
                  <a:cubicBezTo>
                    <a:pt x="216" y="18"/>
                    <a:pt x="216" y="18"/>
                    <a:pt x="216" y="18"/>
                  </a:cubicBezTo>
                  <a:cubicBezTo>
                    <a:pt x="216" y="17"/>
                    <a:pt x="216" y="17"/>
                    <a:pt x="216" y="17"/>
                  </a:cubicBezTo>
                  <a:cubicBezTo>
                    <a:pt x="216" y="17"/>
                    <a:pt x="216" y="17"/>
                    <a:pt x="216" y="17"/>
                  </a:cubicBezTo>
                  <a:cubicBezTo>
                    <a:pt x="215" y="16"/>
                    <a:pt x="215" y="16"/>
                    <a:pt x="215" y="16"/>
                  </a:cubicBezTo>
                  <a:cubicBezTo>
                    <a:pt x="214" y="16"/>
                    <a:pt x="214" y="16"/>
                    <a:pt x="214" y="16"/>
                  </a:cubicBezTo>
                  <a:cubicBezTo>
                    <a:pt x="213" y="17"/>
                    <a:pt x="213" y="17"/>
                    <a:pt x="213" y="17"/>
                  </a:cubicBezTo>
                  <a:cubicBezTo>
                    <a:pt x="212" y="17"/>
                    <a:pt x="212" y="17"/>
                    <a:pt x="212" y="17"/>
                  </a:cubicBezTo>
                  <a:cubicBezTo>
                    <a:pt x="211" y="17"/>
                    <a:pt x="211" y="17"/>
                    <a:pt x="211" y="17"/>
                  </a:cubicBezTo>
                  <a:cubicBezTo>
                    <a:pt x="210" y="17"/>
                    <a:pt x="210" y="17"/>
                    <a:pt x="210" y="17"/>
                  </a:cubicBezTo>
                  <a:cubicBezTo>
                    <a:pt x="209" y="18"/>
                    <a:pt x="209" y="18"/>
                    <a:pt x="209" y="18"/>
                  </a:cubicBezTo>
                  <a:cubicBezTo>
                    <a:pt x="208" y="19"/>
                    <a:pt x="208" y="19"/>
                    <a:pt x="208" y="19"/>
                  </a:cubicBezTo>
                  <a:cubicBezTo>
                    <a:pt x="209" y="18"/>
                    <a:pt x="209" y="18"/>
                    <a:pt x="209" y="18"/>
                  </a:cubicBezTo>
                  <a:cubicBezTo>
                    <a:pt x="209" y="17"/>
                    <a:pt x="209" y="17"/>
                    <a:pt x="209" y="17"/>
                  </a:cubicBezTo>
                  <a:cubicBezTo>
                    <a:pt x="209" y="16"/>
                    <a:pt x="209" y="16"/>
                    <a:pt x="209" y="16"/>
                  </a:cubicBezTo>
                  <a:cubicBezTo>
                    <a:pt x="209" y="15"/>
                    <a:pt x="209" y="15"/>
                    <a:pt x="209" y="15"/>
                  </a:cubicBezTo>
                  <a:cubicBezTo>
                    <a:pt x="207" y="15"/>
                    <a:pt x="207" y="15"/>
                    <a:pt x="207" y="15"/>
                  </a:cubicBezTo>
                  <a:cubicBezTo>
                    <a:pt x="207" y="14"/>
                    <a:pt x="207" y="14"/>
                    <a:pt x="207" y="14"/>
                  </a:cubicBezTo>
                  <a:cubicBezTo>
                    <a:pt x="208" y="14"/>
                    <a:pt x="208" y="14"/>
                    <a:pt x="208" y="14"/>
                  </a:cubicBezTo>
                  <a:cubicBezTo>
                    <a:pt x="209" y="14"/>
                    <a:pt x="209" y="14"/>
                    <a:pt x="209" y="14"/>
                  </a:cubicBezTo>
                  <a:cubicBezTo>
                    <a:pt x="209" y="14"/>
                    <a:pt x="209" y="14"/>
                    <a:pt x="209" y="14"/>
                  </a:cubicBezTo>
                  <a:cubicBezTo>
                    <a:pt x="207" y="13"/>
                    <a:pt x="207" y="13"/>
                    <a:pt x="207" y="13"/>
                  </a:cubicBezTo>
                  <a:cubicBezTo>
                    <a:pt x="207" y="12"/>
                    <a:pt x="207" y="12"/>
                    <a:pt x="207" y="12"/>
                  </a:cubicBezTo>
                  <a:cubicBezTo>
                    <a:pt x="207" y="11"/>
                    <a:pt x="207" y="11"/>
                    <a:pt x="207" y="11"/>
                  </a:cubicBezTo>
                  <a:cubicBezTo>
                    <a:pt x="208" y="11"/>
                    <a:pt x="208" y="11"/>
                    <a:pt x="208" y="11"/>
                  </a:cubicBezTo>
                  <a:cubicBezTo>
                    <a:pt x="209" y="10"/>
                    <a:pt x="209" y="10"/>
                    <a:pt x="209" y="10"/>
                  </a:cubicBezTo>
                  <a:cubicBezTo>
                    <a:pt x="208" y="10"/>
                    <a:pt x="208" y="10"/>
                    <a:pt x="208" y="10"/>
                  </a:cubicBezTo>
                  <a:cubicBezTo>
                    <a:pt x="208" y="9"/>
                    <a:pt x="208" y="9"/>
                    <a:pt x="208" y="9"/>
                  </a:cubicBezTo>
                  <a:cubicBezTo>
                    <a:pt x="207" y="9"/>
                    <a:pt x="207" y="9"/>
                    <a:pt x="207" y="9"/>
                  </a:cubicBezTo>
                  <a:cubicBezTo>
                    <a:pt x="207" y="9"/>
                    <a:pt x="207" y="9"/>
                    <a:pt x="207" y="9"/>
                  </a:cubicBezTo>
                  <a:cubicBezTo>
                    <a:pt x="207" y="9"/>
                    <a:pt x="207" y="9"/>
                    <a:pt x="207" y="9"/>
                  </a:cubicBezTo>
                  <a:cubicBezTo>
                    <a:pt x="206" y="8"/>
                    <a:pt x="206" y="8"/>
                    <a:pt x="206" y="8"/>
                  </a:cubicBezTo>
                  <a:cubicBezTo>
                    <a:pt x="205" y="8"/>
                    <a:pt x="205" y="8"/>
                    <a:pt x="205" y="8"/>
                  </a:cubicBezTo>
                  <a:cubicBezTo>
                    <a:pt x="204" y="8"/>
                    <a:pt x="204" y="8"/>
                    <a:pt x="204" y="8"/>
                  </a:cubicBezTo>
                  <a:cubicBezTo>
                    <a:pt x="204" y="8"/>
                    <a:pt x="204" y="8"/>
                    <a:pt x="204" y="8"/>
                  </a:cubicBezTo>
                  <a:cubicBezTo>
                    <a:pt x="203" y="8"/>
                    <a:pt x="203" y="8"/>
                    <a:pt x="203" y="8"/>
                  </a:cubicBezTo>
                  <a:cubicBezTo>
                    <a:pt x="202" y="8"/>
                    <a:pt x="202" y="8"/>
                    <a:pt x="202" y="8"/>
                  </a:cubicBezTo>
                  <a:cubicBezTo>
                    <a:pt x="202" y="9"/>
                    <a:pt x="202" y="9"/>
                    <a:pt x="202" y="9"/>
                  </a:cubicBezTo>
                  <a:cubicBezTo>
                    <a:pt x="202" y="9"/>
                    <a:pt x="202" y="9"/>
                    <a:pt x="202" y="9"/>
                  </a:cubicBezTo>
                  <a:cubicBezTo>
                    <a:pt x="201" y="8"/>
                    <a:pt x="201" y="8"/>
                    <a:pt x="201" y="8"/>
                  </a:cubicBezTo>
                  <a:cubicBezTo>
                    <a:pt x="201" y="8"/>
                    <a:pt x="201" y="8"/>
                    <a:pt x="201" y="8"/>
                  </a:cubicBezTo>
                  <a:cubicBezTo>
                    <a:pt x="202" y="8"/>
                    <a:pt x="202" y="8"/>
                    <a:pt x="202" y="8"/>
                  </a:cubicBezTo>
                  <a:cubicBezTo>
                    <a:pt x="202" y="7"/>
                    <a:pt x="202" y="7"/>
                    <a:pt x="202" y="7"/>
                  </a:cubicBezTo>
                  <a:cubicBezTo>
                    <a:pt x="202" y="6"/>
                    <a:pt x="202" y="6"/>
                    <a:pt x="202" y="6"/>
                  </a:cubicBezTo>
                  <a:cubicBezTo>
                    <a:pt x="202" y="6"/>
                    <a:pt x="202" y="6"/>
                    <a:pt x="202" y="6"/>
                  </a:cubicBezTo>
                  <a:cubicBezTo>
                    <a:pt x="202" y="5"/>
                    <a:pt x="202" y="5"/>
                    <a:pt x="202" y="5"/>
                  </a:cubicBezTo>
                  <a:cubicBezTo>
                    <a:pt x="203" y="5"/>
                    <a:pt x="203" y="5"/>
                    <a:pt x="203" y="5"/>
                  </a:cubicBezTo>
                  <a:cubicBezTo>
                    <a:pt x="202" y="4"/>
                    <a:pt x="202" y="4"/>
                    <a:pt x="202" y="4"/>
                  </a:cubicBezTo>
                  <a:cubicBezTo>
                    <a:pt x="202" y="4"/>
                    <a:pt x="202" y="4"/>
                    <a:pt x="202" y="4"/>
                  </a:cubicBezTo>
                  <a:cubicBezTo>
                    <a:pt x="201" y="5"/>
                    <a:pt x="201" y="5"/>
                    <a:pt x="201" y="5"/>
                  </a:cubicBezTo>
                  <a:cubicBezTo>
                    <a:pt x="201" y="6"/>
                    <a:pt x="201" y="6"/>
                    <a:pt x="201" y="6"/>
                  </a:cubicBezTo>
                  <a:cubicBezTo>
                    <a:pt x="201" y="6"/>
                    <a:pt x="201" y="6"/>
                    <a:pt x="201" y="6"/>
                  </a:cubicBezTo>
                  <a:cubicBezTo>
                    <a:pt x="200" y="5"/>
                    <a:pt x="200" y="5"/>
                    <a:pt x="200" y="5"/>
                  </a:cubicBezTo>
                  <a:cubicBezTo>
                    <a:pt x="199" y="6"/>
                    <a:pt x="199" y="6"/>
                    <a:pt x="199" y="6"/>
                  </a:cubicBezTo>
                  <a:cubicBezTo>
                    <a:pt x="199" y="6"/>
                    <a:pt x="199" y="6"/>
                    <a:pt x="199" y="6"/>
                  </a:cubicBezTo>
                  <a:cubicBezTo>
                    <a:pt x="199" y="7"/>
                    <a:pt x="199" y="7"/>
                    <a:pt x="199" y="7"/>
                  </a:cubicBezTo>
                  <a:cubicBezTo>
                    <a:pt x="199" y="7"/>
                    <a:pt x="199" y="7"/>
                    <a:pt x="199" y="7"/>
                  </a:cubicBezTo>
                  <a:cubicBezTo>
                    <a:pt x="198" y="8"/>
                    <a:pt x="198" y="8"/>
                    <a:pt x="198" y="8"/>
                  </a:cubicBezTo>
                  <a:cubicBezTo>
                    <a:pt x="198" y="7"/>
                    <a:pt x="198" y="7"/>
                    <a:pt x="198" y="7"/>
                  </a:cubicBezTo>
                  <a:cubicBezTo>
                    <a:pt x="198" y="8"/>
                    <a:pt x="198" y="8"/>
                    <a:pt x="198" y="8"/>
                  </a:cubicBezTo>
                  <a:cubicBezTo>
                    <a:pt x="197" y="9"/>
                    <a:pt x="197" y="9"/>
                    <a:pt x="197" y="9"/>
                  </a:cubicBezTo>
                  <a:cubicBezTo>
                    <a:pt x="197" y="8"/>
                    <a:pt x="197" y="8"/>
                    <a:pt x="197" y="8"/>
                  </a:cubicBezTo>
                  <a:cubicBezTo>
                    <a:pt x="197" y="7"/>
                    <a:pt x="197" y="7"/>
                    <a:pt x="197" y="7"/>
                  </a:cubicBezTo>
                  <a:cubicBezTo>
                    <a:pt x="198" y="7"/>
                    <a:pt x="198" y="7"/>
                    <a:pt x="198" y="7"/>
                  </a:cubicBezTo>
                  <a:cubicBezTo>
                    <a:pt x="197" y="7"/>
                    <a:pt x="197" y="7"/>
                    <a:pt x="197" y="7"/>
                  </a:cubicBezTo>
                  <a:cubicBezTo>
                    <a:pt x="197" y="7"/>
                    <a:pt x="197" y="7"/>
                    <a:pt x="197" y="7"/>
                  </a:cubicBezTo>
                  <a:cubicBezTo>
                    <a:pt x="196" y="8"/>
                    <a:pt x="196" y="8"/>
                    <a:pt x="196" y="8"/>
                  </a:cubicBezTo>
                  <a:cubicBezTo>
                    <a:pt x="196" y="8"/>
                    <a:pt x="196" y="8"/>
                    <a:pt x="196" y="8"/>
                  </a:cubicBezTo>
                  <a:cubicBezTo>
                    <a:pt x="196" y="7"/>
                    <a:pt x="196" y="7"/>
                    <a:pt x="196" y="7"/>
                  </a:cubicBezTo>
                  <a:cubicBezTo>
                    <a:pt x="196" y="6"/>
                    <a:pt x="196" y="6"/>
                    <a:pt x="196" y="6"/>
                  </a:cubicBezTo>
                  <a:cubicBezTo>
                    <a:pt x="195" y="6"/>
                    <a:pt x="195" y="6"/>
                    <a:pt x="195" y="6"/>
                  </a:cubicBezTo>
                  <a:cubicBezTo>
                    <a:pt x="195" y="5"/>
                    <a:pt x="195" y="5"/>
                    <a:pt x="195" y="5"/>
                  </a:cubicBezTo>
                  <a:cubicBezTo>
                    <a:pt x="196" y="5"/>
                    <a:pt x="196" y="5"/>
                    <a:pt x="196" y="5"/>
                  </a:cubicBezTo>
                  <a:cubicBezTo>
                    <a:pt x="197" y="5"/>
                    <a:pt x="197" y="5"/>
                    <a:pt x="197" y="5"/>
                  </a:cubicBezTo>
                  <a:cubicBezTo>
                    <a:pt x="198" y="5"/>
                    <a:pt x="198" y="5"/>
                    <a:pt x="198" y="5"/>
                  </a:cubicBezTo>
                  <a:cubicBezTo>
                    <a:pt x="199" y="5"/>
                    <a:pt x="199" y="5"/>
                    <a:pt x="199" y="5"/>
                  </a:cubicBezTo>
                  <a:cubicBezTo>
                    <a:pt x="200" y="5"/>
                    <a:pt x="200" y="5"/>
                    <a:pt x="200" y="5"/>
                  </a:cubicBezTo>
                  <a:cubicBezTo>
                    <a:pt x="201" y="4"/>
                    <a:pt x="201" y="4"/>
                    <a:pt x="201" y="4"/>
                  </a:cubicBezTo>
                  <a:cubicBezTo>
                    <a:pt x="201" y="3"/>
                    <a:pt x="201" y="3"/>
                    <a:pt x="201" y="3"/>
                  </a:cubicBezTo>
                  <a:cubicBezTo>
                    <a:pt x="201" y="3"/>
                    <a:pt x="201" y="3"/>
                    <a:pt x="201" y="3"/>
                  </a:cubicBezTo>
                  <a:cubicBezTo>
                    <a:pt x="201" y="3"/>
                    <a:pt x="201" y="3"/>
                    <a:pt x="201" y="3"/>
                  </a:cubicBezTo>
                  <a:cubicBezTo>
                    <a:pt x="200" y="2"/>
                    <a:pt x="200" y="2"/>
                    <a:pt x="200" y="2"/>
                  </a:cubicBezTo>
                  <a:cubicBezTo>
                    <a:pt x="200" y="2"/>
                    <a:pt x="200" y="2"/>
                    <a:pt x="200" y="2"/>
                  </a:cubicBezTo>
                  <a:cubicBezTo>
                    <a:pt x="199" y="2"/>
                    <a:pt x="199" y="2"/>
                    <a:pt x="199" y="2"/>
                  </a:cubicBezTo>
                  <a:cubicBezTo>
                    <a:pt x="199" y="1"/>
                    <a:pt x="199" y="1"/>
                    <a:pt x="199" y="1"/>
                  </a:cubicBezTo>
                  <a:cubicBezTo>
                    <a:pt x="199" y="1"/>
                    <a:pt x="199" y="1"/>
                    <a:pt x="199" y="1"/>
                  </a:cubicBezTo>
                  <a:cubicBezTo>
                    <a:pt x="199" y="1"/>
                    <a:pt x="199" y="1"/>
                    <a:pt x="199" y="1"/>
                  </a:cubicBezTo>
                  <a:cubicBezTo>
                    <a:pt x="199" y="1"/>
                    <a:pt x="199" y="1"/>
                    <a:pt x="199" y="1"/>
                  </a:cubicBezTo>
                  <a:cubicBezTo>
                    <a:pt x="200" y="0"/>
                    <a:pt x="200" y="0"/>
                    <a:pt x="200" y="0"/>
                  </a:cubicBezTo>
                  <a:cubicBezTo>
                    <a:pt x="199" y="0"/>
                    <a:pt x="199" y="0"/>
                    <a:pt x="199" y="0"/>
                  </a:cubicBezTo>
                  <a:cubicBezTo>
                    <a:pt x="198" y="1"/>
                    <a:pt x="198" y="1"/>
                    <a:pt x="198" y="1"/>
                  </a:cubicBezTo>
                  <a:cubicBezTo>
                    <a:pt x="197" y="1"/>
                    <a:pt x="197" y="1"/>
                    <a:pt x="197" y="1"/>
                  </a:cubicBezTo>
                  <a:cubicBezTo>
                    <a:pt x="196" y="1"/>
                    <a:pt x="196" y="1"/>
                    <a:pt x="196" y="1"/>
                  </a:cubicBezTo>
                  <a:cubicBezTo>
                    <a:pt x="195" y="2"/>
                    <a:pt x="195" y="2"/>
                    <a:pt x="195" y="2"/>
                  </a:cubicBezTo>
                  <a:cubicBezTo>
                    <a:pt x="193" y="3"/>
                    <a:pt x="193" y="3"/>
                    <a:pt x="193" y="3"/>
                  </a:cubicBezTo>
                  <a:cubicBezTo>
                    <a:pt x="192" y="4"/>
                    <a:pt x="192" y="4"/>
                    <a:pt x="192" y="4"/>
                  </a:cubicBezTo>
                  <a:cubicBezTo>
                    <a:pt x="190" y="4"/>
                    <a:pt x="190" y="4"/>
                    <a:pt x="190" y="4"/>
                  </a:cubicBezTo>
                  <a:cubicBezTo>
                    <a:pt x="189" y="3"/>
                    <a:pt x="189" y="3"/>
                    <a:pt x="189" y="3"/>
                  </a:cubicBezTo>
                  <a:cubicBezTo>
                    <a:pt x="188" y="3"/>
                    <a:pt x="188" y="3"/>
                    <a:pt x="188" y="3"/>
                  </a:cubicBezTo>
                  <a:cubicBezTo>
                    <a:pt x="188" y="3"/>
                    <a:pt x="188" y="3"/>
                    <a:pt x="188" y="3"/>
                  </a:cubicBezTo>
                  <a:cubicBezTo>
                    <a:pt x="188" y="3"/>
                    <a:pt x="188" y="3"/>
                    <a:pt x="188" y="3"/>
                  </a:cubicBezTo>
                  <a:cubicBezTo>
                    <a:pt x="187" y="2"/>
                    <a:pt x="187" y="2"/>
                    <a:pt x="187" y="2"/>
                  </a:cubicBezTo>
                  <a:cubicBezTo>
                    <a:pt x="186" y="3"/>
                    <a:pt x="186" y="3"/>
                    <a:pt x="186" y="3"/>
                  </a:cubicBezTo>
                  <a:cubicBezTo>
                    <a:pt x="186" y="3"/>
                    <a:pt x="186" y="3"/>
                    <a:pt x="186" y="3"/>
                  </a:cubicBezTo>
                  <a:cubicBezTo>
                    <a:pt x="185" y="3"/>
                    <a:pt x="185" y="3"/>
                    <a:pt x="185" y="3"/>
                  </a:cubicBezTo>
                  <a:cubicBezTo>
                    <a:pt x="185" y="3"/>
                    <a:pt x="185" y="3"/>
                    <a:pt x="185" y="3"/>
                  </a:cubicBezTo>
                  <a:cubicBezTo>
                    <a:pt x="185" y="2"/>
                    <a:pt x="185" y="2"/>
                    <a:pt x="185" y="2"/>
                  </a:cubicBezTo>
                  <a:cubicBezTo>
                    <a:pt x="186" y="2"/>
                    <a:pt x="186" y="2"/>
                    <a:pt x="186" y="2"/>
                  </a:cubicBezTo>
                  <a:cubicBezTo>
                    <a:pt x="186" y="2"/>
                    <a:pt x="186" y="2"/>
                    <a:pt x="186" y="2"/>
                  </a:cubicBezTo>
                  <a:cubicBezTo>
                    <a:pt x="185" y="2"/>
                    <a:pt x="185" y="2"/>
                    <a:pt x="185" y="2"/>
                  </a:cubicBezTo>
                  <a:cubicBezTo>
                    <a:pt x="183" y="3"/>
                    <a:pt x="183" y="3"/>
                    <a:pt x="183" y="3"/>
                  </a:cubicBezTo>
                  <a:cubicBezTo>
                    <a:pt x="182" y="3"/>
                    <a:pt x="182" y="3"/>
                    <a:pt x="182" y="3"/>
                  </a:cubicBezTo>
                  <a:cubicBezTo>
                    <a:pt x="181" y="4"/>
                    <a:pt x="181" y="4"/>
                    <a:pt x="181" y="4"/>
                  </a:cubicBezTo>
                  <a:cubicBezTo>
                    <a:pt x="181" y="5"/>
                    <a:pt x="181" y="5"/>
                    <a:pt x="181" y="5"/>
                  </a:cubicBezTo>
                  <a:cubicBezTo>
                    <a:pt x="182" y="5"/>
                    <a:pt x="182" y="5"/>
                    <a:pt x="182" y="5"/>
                  </a:cubicBezTo>
                  <a:cubicBezTo>
                    <a:pt x="182" y="6"/>
                    <a:pt x="182" y="6"/>
                    <a:pt x="182" y="6"/>
                  </a:cubicBezTo>
                  <a:cubicBezTo>
                    <a:pt x="181" y="6"/>
                    <a:pt x="181" y="6"/>
                    <a:pt x="181" y="6"/>
                  </a:cubicBezTo>
                  <a:cubicBezTo>
                    <a:pt x="180" y="6"/>
                    <a:pt x="180" y="6"/>
                    <a:pt x="180" y="6"/>
                  </a:cubicBezTo>
                  <a:cubicBezTo>
                    <a:pt x="179" y="8"/>
                    <a:pt x="179" y="8"/>
                    <a:pt x="179" y="8"/>
                  </a:cubicBezTo>
                  <a:cubicBezTo>
                    <a:pt x="178" y="10"/>
                    <a:pt x="178" y="10"/>
                    <a:pt x="178" y="10"/>
                  </a:cubicBezTo>
                  <a:cubicBezTo>
                    <a:pt x="178" y="10"/>
                    <a:pt x="178" y="10"/>
                    <a:pt x="178" y="10"/>
                  </a:cubicBezTo>
                  <a:cubicBezTo>
                    <a:pt x="178" y="9"/>
                    <a:pt x="178" y="9"/>
                    <a:pt x="178" y="9"/>
                  </a:cubicBezTo>
                  <a:cubicBezTo>
                    <a:pt x="178" y="8"/>
                    <a:pt x="178" y="8"/>
                    <a:pt x="178" y="8"/>
                  </a:cubicBezTo>
                  <a:cubicBezTo>
                    <a:pt x="179" y="6"/>
                    <a:pt x="179" y="6"/>
                    <a:pt x="179" y="6"/>
                  </a:cubicBezTo>
                  <a:cubicBezTo>
                    <a:pt x="179" y="6"/>
                    <a:pt x="179" y="6"/>
                    <a:pt x="179" y="6"/>
                  </a:cubicBezTo>
                  <a:cubicBezTo>
                    <a:pt x="179" y="6"/>
                    <a:pt x="179" y="6"/>
                    <a:pt x="179" y="6"/>
                  </a:cubicBezTo>
                  <a:cubicBezTo>
                    <a:pt x="177" y="7"/>
                    <a:pt x="177" y="7"/>
                    <a:pt x="177" y="7"/>
                  </a:cubicBezTo>
                  <a:cubicBezTo>
                    <a:pt x="176" y="7"/>
                    <a:pt x="176" y="7"/>
                    <a:pt x="176" y="7"/>
                  </a:cubicBezTo>
                  <a:cubicBezTo>
                    <a:pt x="175" y="6"/>
                    <a:pt x="175" y="6"/>
                    <a:pt x="175" y="6"/>
                  </a:cubicBezTo>
                  <a:cubicBezTo>
                    <a:pt x="174" y="5"/>
                    <a:pt x="174" y="5"/>
                    <a:pt x="174" y="5"/>
                  </a:cubicBezTo>
                  <a:cubicBezTo>
                    <a:pt x="173" y="5"/>
                    <a:pt x="173" y="5"/>
                    <a:pt x="173" y="5"/>
                  </a:cubicBezTo>
                  <a:cubicBezTo>
                    <a:pt x="173" y="5"/>
                    <a:pt x="173" y="5"/>
                    <a:pt x="173" y="5"/>
                  </a:cubicBezTo>
                  <a:cubicBezTo>
                    <a:pt x="173" y="6"/>
                    <a:pt x="173" y="6"/>
                    <a:pt x="173" y="6"/>
                  </a:cubicBezTo>
                  <a:cubicBezTo>
                    <a:pt x="174" y="6"/>
                    <a:pt x="174" y="6"/>
                    <a:pt x="174" y="6"/>
                  </a:cubicBezTo>
                  <a:cubicBezTo>
                    <a:pt x="175" y="7"/>
                    <a:pt x="175" y="7"/>
                    <a:pt x="175" y="7"/>
                  </a:cubicBezTo>
                  <a:cubicBezTo>
                    <a:pt x="174" y="7"/>
                    <a:pt x="174" y="7"/>
                    <a:pt x="174" y="7"/>
                  </a:cubicBezTo>
                  <a:cubicBezTo>
                    <a:pt x="173" y="7"/>
                    <a:pt x="173" y="7"/>
                    <a:pt x="173" y="7"/>
                  </a:cubicBezTo>
                  <a:cubicBezTo>
                    <a:pt x="172" y="6"/>
                    <a:pt x="172" y="6"/>
                    <a:pt x="172" y="6"/>
                  </a:cubicBezTo>
                  <a:cubicBezTo>
                    <a:pt x="170" y="7"/>
                    <a:pt x="170" y="7"/>
                    <a:pt x="170" y="7"/>
                  </a:cubicBezTo>
                  <a:cubicBezTo>
                    <a:pt x="167" y="9"/>
                    <a:pt x="167" y="9"/>
                    <a:pt x="167" y="9"/>
                  </a:cubicBezTo>
                  <a:cubicBezTo>
                    <a:pt x="165" y="10"/>
                    <a:pt x="165" y="10"/>
                    <a:pt x="165" y="10"/>
                  </a:cubicBezTo>
                  <a:cubicBezTo>
                    <a:pt x="163" y="11"/>
                    <a:pt x="163" y="11"/>
                    <a:pt x="163" y="11"/>
                  </a:cubicBezTo>
                  <a:cubicBezTo>
                    <a:pt x="161" y="13"/>
                    <a:pt x="161" y="13"/>
                    <a:pt x="161" y="13"/>
                  </a:cubicBezTo>
                  <a:cubicBezTo>
                    <a:pt x="159" y="14"/>
                    <a:pt x="159" y="14"/>
                    <a:pt x="159" y="14"/>
                  </a:cubicBezTo>
                  <a:cubicBezTo>
                    <a:pt x="158" y="15"/>
                    <a:pt x="158" y="15"/>
                    <a:pt x="158" y="15"/>
                  </a:cubicBezTo>
                  <a:cubicBezTo>
                    <a:pt x="157" y="15"/>
                    <a:pt x="157" y="15"/>
                    <a:pt x="157" y="15"/>
                  </a:cubicBezTo>
                  <a:cubicBezTo>
                    <a:pt x="156" y="16"/>
                    <a:pt x="156" y="16"/>
                    <a:pt x="156" y="16"/>
                  </a:cubicBezTo>
                  <a:cubicBezTo>
                    <a:pt x="155" y="16"/>
                    <a:pt x="155" y="16"/>
                    <a:pt x="155" y="16"/>
                  </a:cubicBezTo>
                  <a:cubicBezTo>
                    <a:pt x="153" y="17"/>
                    <a:pt x="153" y="17"/>
                    <a:pt x="153" y="17"/>
                  </a:cubicBezTo>
                  <a:cubicBezTo>
                    <a:pt x="152" y="17"/>
                    <a:pt x="152" y="17"/>
                    <a:pt x="152" y="17"/>
                  </a:cubicBezTo>
                  <a:cubicBezTo>
                    <a:pt x="151" y="16"/>
                    <a:pt x="151" y="16"/>
                    <a:pt x="151" y="16"/>
                  </a:cubicBezTo>
                  <a:cubicBezTo>
                    <a:pt x="150" y="16"/>
                    <a:pt x="150" y="16"/>
                    <a:pt x="150" y="16"/>
                  </a:cubicBezTo>
                  <a:cubicBezTo>
                    <a:pt x="149" y="15"/>
                    <a:pt x="149" y="15"/>
                    <a:pt x="149" y="15"/>
                  </a:cubicBezTo>
                  <a:cubicBezTo>
                    <a:pt x="148" y="15"/>
                    <a:pt x="148" y="15"/>
                    <a:pt x="148" y="15"/>
                  </a:cubicBezTo>
                  <a:cubicBezTo>
                    <a:pt x="146" y="14"/>
                    <a:pt x="146" y="14"/>
                    <a:pt x="146" y="14"/>
                  </a:cubicBezTo>
                  <a:cubicBezTo>
                    <a:pt x="146" y="15"/>
                    <a:pt x="146" y="15"/>
                    <a:pt x="146" y="15"/>
                  </a:cubicBezTo>
                  <a:cubicBezTo>
                    <a:pt x="145" y="15"/>
                    <a:pt x="145" y="15"/>
                    <a:pt x="145" y="15"/>
                  </a:cubicBezTo>
                  <a:cubicBezTo>
                    <a:pt x="143" y="17"/>
                    <a:pt x="143" y="17"/>
                    <a:pt x="143" y="17"/>
                  </a:cubicBezTo>
                  <a:cubicBezTo>
                    <a:pt x="143" y="18"/>
                    <a:pt x="143" y="18"/>
                    <a:pt x="143" y="18"/>
                  </a:cubicBezTo>
                  <a:cubicBezTo>
                    <a:pt x="142" y="19"/>
                    <a:pt x="142" y="19"/>
                    <a:pt x="142" y="19"/>
                  </a:cubicBezTo>
                  <a:cubicBezTo>
                    <a:pt x="141" y="20"/>
                    <a:pt x="141" y="20"/>
                    <a:pt x="141" y="20"/>
                  </a:cubicBezTo>
                  <a:cubicBezTo>
                    <a:pt x="141" y="20"/>
                    <a:pt x="141" y="20"/>
                    <a:pt x="141" y="20"/>
                  </a:cubicBezTo>
                  <a:cubicBezTo>
                    <a:pt x="140" y="19"/>
                    <a:pt x="140" y="19"/>
                    <a:pt x="140" y="19"/>
                  </a:cubicBezTo>
                  <a:cubicBezTo>
                    <a:pt x="140" y="20"/>
                    <a:pt x="140" y="20"/>
                    <a:pt x="140" y="20"/>
                  </a:cubicBezTo>
                  <a:cubicBezTo>
                    <a:pt x="140" y="21"/>
                    <a:pt x="140" y="21"/>
                    <a:pt x="140" y="21"/>
                  </a:cubicBezTo>
                  <a:cubicBezTo>
                    <a:pt x="142" y="25"/>
                    <a:pt x="142" y="25"/>
                    <a:pt x="142" y="25"/>
                  </a:cubicBezTo>
                  <a:cubicBezTo>
                    <a:pt x="143" y="27"/>
                    <a:pt x="143" y="27"/>
                    <a:pt x="143" y="27"/>
                  </a:cubicBezTo>
                  <a:cubicBezTo>
                    <a:pt x="143" y="30"/>
                    <a:pt x="143" y="30"/>
                    <a:pt x="143" y="30"/>
                  </a:cubicBezTo>
                  <a:cubicBezTo>
                    <a:pt x="143" y="32"/>
                    <a:pt x="143" y="32"/>
                    <a:pt x="143" y="32"/>
                  </a:cubicBezTo>
                  <a:cubicBezTo>
                    <a:pt x="142" y="34"/>
                    <a:pt x="142" y="34"/>
                    <a:pt x="142" y="34"/>
                  </a:cubicBezTo>
                  <a:cubicBezTo>
                    <a:pt x="141" y="35"/>
                    <a:pt x="141" y="35"/>
                    <a:pt x="141" y="35"/>
                  </a:cubicBezTo>
                  <a:cubicBezTo>
                    <a:pt x="141" y="35"/>
                    <a:pt x="141" y="35"/>
                    <a:pt x="141" y="35"/>
                  </a:cubicBezTo>
                  <a:cubicBezTo>
                    <a:pt x="143" y="37"/>
                    <a:pt x="143" y="37"/>
                    <a:pt x="143" y="37"/>
                  </a:cubicBezTo>
                  <a:cubicBezTo>
                    <a:pt x="144" y="37"/>
                    <a:pt x="144" y="37"/>
                    <a:pt x="144" y="37"/>
                  </a:cubicBezTo>
                  <a:cubicBezTo>
                    <a:pt x="144" y="37"/>
                    <a:pt x="144" y="37"/>
                    <a:pt x="144" y="37"/>
                  </a:cubicBezTo>
                  <a:cubicBezTo>
                    <a:pt x="144" y="37"/>
                    <a:pt x="144" y="37"/>
                    <a:pt x="144" y="37"/>
                  </a:cubicBezTo>
                  <a:cubicBezTo>
                    <a:pt x="145" y="37"/>
                    <a:pt x="145" y="37"/>
                    <a:pt x="145" y="37"/>
                  </a:cubicBezTo>
                  <a:cubicBezTo>
                    <a:pt x="145" y="37"/>
                    <a:pt x="145" y="37"/>
                    <a:pt x="145" y="37"/>
                  </a:cubicBezTo>
                  <a:cubicBezTo>
                    <a:pt x="145" y="37"/>
                    <a:pt x="145" y="37"/>
                    <a:pt x="145" y="37"/>
                  </a:cubicBezTo>
                  <a:cubicBezTo>
                    <a:pt x="145" y="38"/>
                    <a:pt x="145" y="38"/>
                    <a:pt x="145" y="38"/>
                  </a:cubicBezTo>
                  <a:cubicBezTo>
                    <a:pt x="147" y="39"/>
                    <a:pt x="147" y="39"/>
                    <a:pt x="147" y="39"/>
                  </a:cubicBezTo>
                  <a:cubicBezTo>
                    <a:pt x="146" y="39"/>
                    <a:pt x="146" y="39"/>
                    <a:pt x="146" y="39"/>
                  </a:cubicBezTo>
                  <a:cubicBezTo>
                    <a:pt x="145" y="39"/>
                    <a:pt x="145" y="39"/>
                    <a:pt x="145" y="39"/>
                  </a:cubicBezTo>
                  <a:cubicBezTo>
                    <a:pt x="145" y="40"/>
                    <a:pt x="145" y="40"/>
                    <a:pt x="145" y="40"/>
                  </a:cubicBezTo>
                  <a:cubicBezTo>
                    <a:pt x="145" y="42"/>
                    <a:pt x="145" y="42"/>
                    <a:pt x="145" y="42"/>
                  </a:cubicBezTo>
                  <a:cubicBezTo>
                    <a:pt x="145" y="43"/>
                    <a:pt x="145" y="43"/>
                    <a:pt x="145" y="43"/>
                  </a:cubicBezTo>
                  <a:cubicBezTo>
                    <a:pt x="146" y="43"/>
                    <a:pt x="146" y="43"/>
                    <a:pt x="146" y="43"/>
                  </a:cubicBezTo>
                  <a:cubicBezTo>
                    <a:pt x="146" y="43"/>
                    <a:pt x="146" y="43"/>
                    <a:pt x="146" y="43"/>
                  </a:cubicBezTo>
                  <a:cubicBezTo>
                    <a:pt x="147" y="42"/>
                    <a:pt x="147" y="42"/>
                    <a:pt x="147" y="42"/>
                  </a:cubicBezTo>
                  <a:cubicBezTo>
                    <a:pt x="148" y="43"/>
                    <a:pt x="148" y="43"/>
                    <a:pt x="148" y="43"/>
                  </a:cubicBezTo>
                  <a:cubicBezTo>
                    <a:pt x="148" y="43"/>
                    <a:pt x="148" y="43"/>
                    <a:pt x="148" y="43"/>
                  </a:cubicBezTo>
                  <a:cubicBezTo>
                    <a:pt x="149" y="43"/>
                    <a:pt x="149" y="43"/>
                    <a:pt x="149" y="43"/>
                  </a:cubicBezTo>
                  <a:cubicBezTo>
                    <a:pt x="151" y="43"/>
                    <a:pt x="151" y="43"/>
                    <a:pt x="151" y="43"/>
                  </a:cubicBezTo>
                  <a:cubicBezTo>
                    <a:pt x="152" y="44"/>
                    <a:pt x="152" y="44"/>
                    <a:pt x="152" y="44"/>
                  </a:cubicBezTo>
                  <a:cubicBezTo>
                    <a:pt x="151" y="44"/>
                    <a:pt x="151" y="44"/>
                    <a:pt x="151" y="44"/>
                  </a:cubicBezTo>
                  <a:cubicBezTo>
                    <a:pt x="151" y="45"/>
                    <a:pt x="151" y="45"/>
                    <a:pt x="151" y="45"/>
                  </a:cubicBezTo>
                  <a:cubicBezTo>
                    <a:pt x="151" y="46"/>
                    <a:pt x="151" y="46"/>
                    <a:pt x="151" y="46"/>
                  </a:cubicBezTo>
                  <a:cubicBezTo>
                    <a:pt x="149" y="46"/>
                    <a:pt x="149" y="46"/>
                    <a:pt x="149" y="46"/>
                  </a:cubicBezTo>
                  <a:cubicBezTo>
                    <a:pt x="149" y="46"/>
                    <a:pt x="149" y="46"/>
                    <a:pt x="149" y="46"/>
                  </a:cubicBezTo>
                  <a:cubicBezTo>
                    <a:pt x="149" y="45"/>
                    <a:pt x="149" y="45"/>
                    <a:pt x="149" y="45"/>
                  </a:cubicBezTo>
                  <a:cubicBezTo>
                    <a:pt x="148" y="46"/>
                    <a:pt x="148" y="46"/>
                    <a:pt x="148" y="46"/>
                  </a:cubicBezTo>
                  <a:cubicBezTo>
                    <a:pt x="147" y="45"/>
                    <a:pt x="147" y="45"/>
                    <a:pt x="147" y="45"/>
                  </a:cubicBezTo>
                  <a:cubicBezTo>
                    <a:pt x="146" y="45"/>
                    <a:pt x="146" y="45"/>
                    <a:pt x="146" y="45"/>
                  </a:cubicBezTo>
                  <a:cubicBezTo>
                    <a:pt x="146" y="44"/>
                    <a:pt x="146" y="44"/>
                    <a:pt x="146" y="44"/>
                  </a:cubicBezTo>
                  <a:cubicBezTo>
                    <a:pt x="145" y="44"/>
                    <a:pt x="145" y="44"/>
                    <a:pt x="145" y="44"/>
                  </a:cubicBezTo>
                  <a:cubicBezTo>
                    <a:pt x="145" y="44"/>
                    <a:pt x="145" y="44"/>
                    <a:pt x="145" y="44"/>
                  </a:cubicBezTo>
                  <a:cubicBezTo>
                    <a:pt x="144" y="43"/>
                    <a:pt x="144" y="43"/>
                    <a:pt x="144" y="43"/>
                  </a:cubicBezTo>
                  <a:cubicBezTo>
                    <a:pt x="144" y="42"/>
                    <a:pt x="144" y="42"/>
                    <a:pt x="144" y="42"/>
                  </a:cubicBezTo>
                  <a:cubicBezTo>
                    <a:pt x="145" y="39"/>
                    <a:pt x="145" y="39"/>
                    <a:pt x="145" y="39"/>
                  </a:cubicBezTo>
                  <a:cubicBezTo>
                    <a:pt x="145" y="39"/>
                    <a:pt x="145" y="39"/>
                    <a:pt x="145" y="39"/>
                  </a:cubicBezTo>
                  <a:cubicBezTo>
                    <a:pt x="144" y="39"/>
                    <a:pt x="144" y="39"/>
                    <a:pt x="144" y="39"/>
                  </a:cubicBezTo>
                  <a:cubicBezTo>
                    <a:pt x="144" y="39"/>
                    <a:pt x="144" y="39"/>
                    <a:pt x="144" y="39"/>
                  </a:cubicBezTo>
                  <a:cubicBezTo>
                    <a:pt x="143" y="42"/>
                    <a:pt x="143" y="42"/>
                    <a:pt x="143" y="42"/>
                  </a:cubicBezTo>
                  <a:cubicBezTo>
                    <a:pt x="143" y="43"/>
                    <a:pt x="143" y="43"/>
                    <a:pt x="143" y="43"/>
                  </a:cubicBezTo>
                  <a:cubicBezTo>
                    <a:pt x="142" y="44"/>
                    <a:pt x="142" y="44"/>
                    <a:pt x="142" y="44"/>
                  </a:cubicBezTo>
                  <a:cubicBezTo>
                    <a:pt x="142" y="45"/>
                    <a:pt x="142" y="45"/>
                    <a:pt x="142" y="45"/>
                  </a:cubicBezTo>
                  <a:cubicBezTo>
                    <a:pt x="143" y="44"/>
                    <a:pt x="143" y="44"/>
                    <a:pt x="143" y="44"/>
                  </a:cubicBezTo>
                  <a:cubicBezTo>
                    <a:pt x="143" y="44"/>
                    <a:pt x="143" y="44"/>
                    <a:pt x="143" y="44"/>
                  </a:cubicBezTo>
                  <a:cubicBezTo>
                    <a:pt x="144" y="44"/>
                    <a:pt x="144" y="44"/>
                    <a:pt x="144" y="44"/>
                  </a:cubicBezTo>
                  <a:cubicBezTo>
                    <a:pt x="145" y="44"/>
                    <a:pt x="145" y="44"/>
                    <a:pt x="145" y="44"/>
                  </a:cubicBezTo>
                  <a:cubicBezTo>
                    <a:pt x="145" y="45"/>
                    <a:pt x="145" y="45"/>
                    <a:pt x="145" y="45"/>
                  </a:cubicBezTo>
                  <a:cubicBezTo>
                    <a:pt x="145" y="46"/>
                    <a:pt x="145" y="46"/>
                    <a:pt x="145" y="46"/>
                  </a:cubicBezTo>
                  <a:cubicBezTo>
                    <a:pt x="144" y="47"/>
                    <a:pt x="144" y="47"/>
                    <a:pt x="144" y="47"/>
                  </a:cubicBezTo>
                  <a:cubicBezTo>
                    <a:pt x="143" y="48"/>
                    <a:pt x="143" y="48"/>
                    <a:pt x="143" y="48"/>
                  </a:cubicBezTo>
                  <a:cubicBezTo>
                    <a:pt x="144" y="46"/>
                    <a:pt x="144" y="46"/>
                    <a:pt x="144" y="46"/>
                  </a:cubicBezTo>
                  <a:cubicBezTo>
                    <a:pt x="144" y="46"/>
                    <a:pt x="144" y="46"/>
                    <a:pt x="144" y="46"/>
                  </a:cubicBezTo>
                  <a:cubicBezTo>
                    <a:pt x="144" y="46"/>
                    <a:pt x="144" y="46"/>
                    <a:pt x="144" y="46"/>
                  </a:cubicBezTo>
                  <a:cubicBezTo>
                    <a:pt x="143" y="45"/>
                    <a:pt x="143" y="45"/>
                    <a:pt x="143" y="45"/>
                  </a:cubicBezTo>
                  <a:cubicBezTo>
                    <a:pt x="143" y="46"/>
                    <a:pt x="143" y="46"/>
                    <a:pt x="143" y="46"/>
                  </a:cubicBezTo>
                  <a:cubicBezTo>
                    <a:pt x="141" y="47"/>
                    <a:pt x="141" y="47"/>
                    <a:pt x="141" y="47"/>
                  </a:cubicBezTo>
                  <a:cubicBezTo>
                    <a:pt x="141" y="48"/>
                    <a:pt x="141" y="48"/>
                    <a:pt x="141" y="48"/>
                  </a:cubicBezTo>
                  <a:cubicBezTo>
                    <a:pt x="141" y="48"/>
                    <a:pt x="141" y="48"/>
                    <a:pt x="141" y="48"/>
                  </a:cubicBezTo>
                  <a:cubicBezTo>
                    <a:pt x="140" y="48"/>
                    <a:pt x="140" y="48"/>
                    <a:pt x="140" y="48"/>
                  </a:cubicBezTo>
                  <a:cubicBezTo>
                    <a:pt x="140" y="47"/>
                    <a:pt x="140" y="47"/>
                    <a:pt x="140" y="47"/>
                  </a:cubicBezTo>
                  <a:cubicBezTo>
                    <a:pt x="139" y="47"/>
                    <a:pt x="139" y="47"/>
                    <a:pt x="139" y="47"/>
                  </a:cubicBezTo>
                  <a:cubicBezTo>
                    <a:pt x="138" y="47"/>
                    <a:pt x="138" y="47"/>
                    <a:pt x="138" y="47"/>
                  </a:cubicBezTo>
                  <a:cubicBezTo>
                    <a:pt x="137" y="47"/>
                    <a:pt x="137" y="47"/>
                    <a:pt x="137" y="47"/>
                  </a:cubicBezTo>
                  <a:cubicBezTo>
                    <a:pt x="137" y="46"/>
                    <a:pt x="137" y="46"/>
                    <a:pt x="137" y="46"/>
                  </a:cubicBezTo>
                  <a:cubicBezTo>
                    <a:pt x="137" y="46"/>
                    <a:pt x="137" y="46"/>
                    <a:pt x="137" y="46"/>
                  </a:cubicBezTo>
                  <a:cubicBezTo>
                    <a:pt x="136" y="46"/>
                    <a:pt x="136" y="46"/>
                    <a:pt x="136" y="46"/>
                  </a:cubicBezTo>
                  <a:cubicBezTo>
                    <a:pt x="136" y="46"/>
                    <a:pt x="136" y="46"/>
                    <a:pt x="136" y="46"/>
                  </a:cubicBezTo>
                  <a:cubicBezTo>
                    <a:pt x="135" y="46"/>
                    <a:pt x="135" y="46"/>
                    <a:pt x="135" y="46"/>
                  </a:cubicBezTo>
                  <a:cubicBezTo>
                    <a:pt x="135" y="45"/>
                    <a:pt x="135" y="45"/>
                    <a:pt x="135" y="45"/>
                  </a:cubicBezTo>
                  <a:cubicBezTo>
                    <a:pt x="134" y="46"/>
                    <a:pt x="134" y="46"/>
                    <a:pt x="134" y="46"/>
                  </a:cubicBezTo>
                  <a:cubicBezTo>
                    <a:pt x="134" y="45"/>
                    <a:pt x="134" y="45"/>
                    <a:pt x="134" y="45"/>
                  </a:cubicBezTo>
                  <a:cubicBezTo>
                    <a:pt x="134" y="45"/>
                    <a:pt x="134" y="45"/>
                    <a:pt x="134" y="45"/>
                  </a:cubicBezTo>
                  <a:cubicBezTo>
                    <a:pt x="133" y="44"/>
                    <a:pt x="133" y="44"/>
                    <a:pt x="133" y="44"/>
                  </a:cubicBezTo>
                  <a:cubicBezTo>
                    <a:pt x="133" y="43"/>
                    <a:pt x="133" y="43"/>
                    <a:pt x="133" y="43"/>
                  </a:cubicBezTo>
                  <a:cubicBezTo>
                    <a:pt x="134" y="43"/>
                    <a:pt x="134" y="43"/>
                    <a:pt x="134" y="43"/>
                  </a:cubicBezTo>
                  <a:cubicBezTo>
                    <a:pt x="135" y="42"/>
                    <a:pt x="135" y="42"/>
                    <a:pt x="135" y="42"/>
                  </a:cubicBezTo>
                  <a:cubicBezTo>
                    <a:pt x="136" y="42"/>
                    <a:pt x="136" y="42"/>
                    <a:pt x="136" y="42"/>
                  </a:cubicBezTo>
                  <a:cubicBezTo>
                    <a:pt x="136" y="41"/>
                    <a:pt x="136" y="41"/>
                    <a:pt x="136" y="41"/>
                  </a:cubicBezTo>
                  <a:cubicBezTo>
                    <a:pt x="136" y="41"/>
                    <a:pt x="136" y="41"/>
                    <a:pt x="136" y="41"/>
                  </a:cubicBezTo>
                  <a:cubicBezTo>
                    <a:pt x="135" y="40"/>
                    <a:pt x="135" y="40"/>
                    <a:pt x="135" y="40"/>
                  </a:cubicBezTo>
                  <a:cubicBezTo>
                    <a:pt x="134" y="39"/>
                    <a:pt x="134" y="39"/>
                    <a:pt x="134" y="39"/>
                  </a:cubicBezTo>
                  <a:cubicBezTo>
                    <a:pt x="133" y="39"/>
                    <a:pt x="133" y="39"/>
                    <a:pt x="133" y="39"/>
                  </a:cubicBezTo>
                  <a:cubicBezTo>
                    <a:pt x="132" y="40"/>
                    <a:pt x="132" y="40"/>
                    <a:pt x="132" y="40"/>
                  </a:cubicBezTo>
                  <a:cubicBezTo>
                    <a:pt x="131" y="40"/>
                    <a:pt x="131" y="40"/>
                    <a:pt x="131" y="40"/>
                  </a:cubicBezTo>
                  <a:cubicBezTo>
                    <a:pt x="131" y="40"/>
                    <a:pt x="131" y="40"/>
                    <a:pt x="131" y="40"/>
                  </a:cubicBezTo>
                  <a:cubicBezTo>
                    <a:pt x="130" y="40"/>
                    <a:pt x="130" y="40"/>
                    <a:pt x="130" y="40"/>
                  </a:cubicBezTo>
                  <a:cubicBezTo>
                    <a:pt x="127" y="41"/>
                    <a:pt x="127" y="41"/>
                    <a:pt x="127" y="41"/>
                  </a:cubicBezTo>
                  <a:cubicBezTo>
                    <a:pt x="127" y="41"/>
                    <a:pt x="127" y="41"/>
                    <a:pt x="127" y="41"/>
                  </a:cubicBezTo>
                  <a:cubicBezTo>
                    <a:pt x="127" y="42"/>
                    <a:pt x="127" y="42"/>
                    <a:pt x="127" y="42"/>
                  </a:cubicBezTo>
                  <a:cubicBezTo>
                    <a:pt x="128" y="42"/>
                    <a:pt x="128" y="42"/>
                    <a:pt x="128" y="42"/>
                  </a:cubicBezTo>
                  <a:cubicBezTo>
                    <a:pt x="128" y="43"/>
                    <a:pt x="128" y="43"/>
                    <a:pt x="128" y="43"/>
                  </a:cubicBezTo>
                  <a:cubicBezTo>
                    <a:pt x="127" y="42"/>
                    <a:pt x="127" y="42"/>
                    <a:pt x="127" y="42"/>
                  </a:cubicBezTo>
                  <a:cubicBezTo>
                    <a:pt x="127" y="42"/>
                    <a:pt x="127" y="42"/>
                    <a:pt x="127" y="42"/>
                  </a:cubicBezTo>
                  <a:cubicBezTo>
                    <a:pt x="126" y="42"/>
                    <a:pt x="126" y="42"/>
                    <a:pt x="126" y="42"/>
                  </a:cubicBezTo>
                  <a:cubicBezTo>
                    <a:pt x="125" y="42"/>
                    <a:pt x="125" y="42"/>
                    <a:pt x="125" y="42"/>
                  </a:cubicBezTo>
                  <a:cubicBezTo>
                    <a:pt x="124" y="42"/>
                    <a:pt x="124" y="42"/>
                    <a:pt x="124" y="42"/>
                  </a:cubicBezTo>
                  <a:cubicBezTo>
                    <a:pt x="122" y="42"/>
                    <a:pt x="122" y="42"/>
                    <a:pt x="122" y="42"/>
                  </a:cubicBezTo>
                  <a:cubicBezTo>
                    <a:pt x="122" y="42"/>
                    <a:pt x="122" y="42"/>
                    <a:pt x="122" y="42"/>
                  </a:cubicBezTo>
                  <a:cubicBezTo>
                    <a:pt x="122" y="43"/>
                    <a:pt x="122" y="43"/>
                    <a:pt x="122" y="43"/>
                  </a:cubicBezTo>
                  <a:cubicBezTo>
                    <a:pt x="121" y="43"/>
                    <a:pt x="121" y="43"/>
                    <a:pt x="121" y="43"/>
                  </a:cubicBezTo>
                  <a:cubicBezTo>
                    <a:pt x="120" y="42"/>
                    <a:pt x="120" y="42"/>
                    <a:pt x="120" y="42"/>
                  </a:cubicBezTo>
                  <a:cubicBezTo>
                    <a:pt x="120" y="42"/>
                    <a:pt x="120" y="42"/>
                    <a:pt x="120" y="42"/>
                  </a:cubicBezTo>
                  <a:cubicBezTo>
                    <a:pt x="119" y="43"/>
                    <a:pt x="119" y="43"/>
                    <a:pt x="119" y="43"/>
                  </a:cubicBezTo>
                  <a:cubicBezTo>
                    <a:pt x="119" y="44"/>
                    <a:pt x="119" y="44"/>
                    <a:pt x="119" y="44"/>
                  </a:cubicBezTo>
                  <a:cubicBezTo>
                    <a:pt x="118" y="44"/>
                    <a:pt x="118" y="44"/>
                    <a:pt x="118" y="44"/>
                  </a:cubicBezTo>
                  <a:cubicBezTo>
                    <a:pt x="117" y="44"/>
                    <a:pt x="117" y="44"/>
                    <a:pt x="117" y="44"/>
                  </a:cubicBezTo>
                  <a:cubicBezTo>
                    <a:pt x="116" y="45"/>
                    <a:pt x="116" y="45"/>
                    <a:pt x="116" y="45"/>
                  </a:cubicBezTo>
                  <a:cubicBezTo>
                    <a:pt x="115" y="45"/>
                    <a:pt x="115" y="45"/>
                    <a:pt x="115" y="45"/>
                  </a:cubicBezTo>
                  <a:cubicBezTo>
                    <a:pt x="115" y="45"/>
                    <a:pt x="115" y="45"/>
                    <a:pt x="115" y="45"/>
                  </a:cubicBezTo>
                  <a:cubicBezTo>
                    <a:pt x="116" y="44"/>
                    <a:pt x="116" y="44"/>
                    <a:pt x="116" y="44"/>
                  </a:cubicBezTo>
                  <a:cubicBezTo>
                    <a:pt x="115" y="44"/>
                    <a:pt x="115" y="44"/>
                    <a:pt x="115" y="44"/>
                  </a:cubicBezTo>
                  <a:cubicBezTo>
                    <a:pt x="114" y="45"/>
                    <a:pt x="114" y="45"/>
                    <a:pt x="114" y="45"/>
                  </a:cubicBezTo>
                  <a:cubicBezTo>
                    <a:pt x="114" y="46"/>
                    <a:pt x="114" y="46"/>
                    <a:pt x="114" y="46"/>
                  </a:cubicBezTo>
                  <a:cubicBezTo>
                    <a:pt x="115" y="47"/>
                    <a:pt x="115" y="47"/>
                    <a:pt x="115" y="47"/>
                  </a:cubicBezTo>
                  <a:cubicBezTo>
                    <a:pt x="116" y="49"/>
                    <a:pt x="116" y="49"/>
                    <a:pt x="116" y="49"/>
                  </a:cubicBezTo>
                  <a:cubicBezTo>
                    <a:pt x="118" y="49"/>
                    <a:pt x="118" y="49"/>
                    <a:pt x="118" y="49"/>
                  </a:cubicBezTo>
                  <a:cubicBezTo>
                    <a:pt x="119" y="50"/>
                    <a:pt x="119" y="50"/>
                    <a:pt x="119" y="50"/>
                  </a:cubicBezTo>
                  <a:cubicBezTo>
                    <a:pt x="120" y="51"/>
                    <a:pt x="120" y="51"/>
                    <a:pt x="120" y="51"/>
                  </a:cubicBezTo>
                  <a:cubicBezTo>
                    <a:pt x="120" y="52"/>
                    <a:pt x="120" y="52"/>
                    <a:pt x="120" y="52"/>
                  </a:cubicBezTo>
                  <a:cubicBezTo>
                    <a:pt x="121" y="52"/>
                    <a:pt x="121" y="52"/>
                    <a:pt x="121" y="52"/>
                  </a:cubicBezTo>
                  <a:cubicBezTo>
                    <a:pt x="122" y="52"/>
                    <a:pt x="122" y="52"/>
                    <a:pt x="122" y="52"/>
                  </a:cubicBezTo>
                  <a:cubicBezTo>
                    <a:pt x="122" y="52"/>
                    <a:pt x="122" y="52"/>
                    <a:pt x="122" y="52"/>
                  </a:cubicBezTo>
                  <a:cubicBezTo>
                    <a:pt x="120" y="52"/>
                    <a:pt x="120" y="52"/>
                    <a:pt x="120" y="52"/>
                  </a:cubicBezTo>
                  <a:cubicBezTo>
                    <a:pt x="120" y="52"/>
                    <a:pt x="120" y="52"/>
                    <a:pt x="120" y="52"/>
                  </a:cubicBezTo>
                  <a:cubicBezTo>
                    <a:pt x="119" y="51"/>
                    <a:pt x="119" y="51"/>
                    <a:pt x="119" y="51"/>
                  </a:cubicBezTo>
                  <a:cubicBezTo>
                    <a:pt x="118" y="51"/>
                    <a:pt x="118" y="51"/>
                    <a:pt x="118" y="51"/>
                  </a:cubicBezTo>
                  <a:cubicBezTo>
                    <a:pt x="118" y="51"/>
                    <a:pt x="118" y="51"/>
                    <a:pt x="118" y="51"/>
                  </a:cubicBezTo>
                  <a:cubicBezTo>
                    <a:pt x="117" y="52"/>
                    <a:pt x="117" y="52"/>
                    <a:pt x="117" y="52"/>
                  </a:cubicBezTo>
                  <a:cubicBezTo>
                    <a:pt x="116" y="52"/>
                    <a:pt x="116" y="52"/>
                    <a:pt x="116" y="52"/>
                  </a:cubicBezTo>
                  <a:cubicBezTo>
                    <a:pt x="116" y="51"/>
                    <a:pt x="116" y="51"/>
                    <a:pt x="116" y="51"/>
                  </a:cubicBezTo>
                  <a:cubicBezTo>
                    <a:pt x="116" y="50"/>
                    <a:pt x="116" y="50"/>
                    <a:pt x="116" y="50"/>
                  </a:cubicBezTo>
                  <a:cubicBezTo>
                    <a:pt x="116" y="50"/>
                    <a:pt x="116" y="50"/>
                    <a:pt x="116" y="50"/>
                  </a:cubicBezTo>
                  <a:cubicBezTo>
                    <a:pt x="116" y="50"/>
                    <a:pt x="116" y="50"/>
                    <a:pt x="116" y="50"/>
                  </a:cubicBezTo>
                  <a:cubicBezTo>
                    <a:pt x="115" y="51"/>
                    <a:pt x="115" y="51"/>
                    <a:pt x="115" y="51"/>
                  </a:cubicBezTo>
                  <a:cubicBezTo>
                    <a:pt x="115" y="52"/>
                    <a:pt x="115" y="52"/>
                    <a:pt x="115" y="52"/>
                  </a:cubicBezTo>
                  <a:cubicBezTo>
                    <a:pt x="116" y="53"/>
                    <a:pt x="116" y="53"/>
                    <a:pt x="116" y="53"/>
                  </a:cubicBezTo>
                  <a:cubicBezTo>
                    <a:pt x="116" y="53"/>
                    <a:pt x="116" y="53"/>
                    <a:pt x="116" y="53"/>
                  </a:cubicBezTo>
                  <a:cubicBezTo>
                    <a:pt x="115" y="54"/>
                    <a:pt x="115" y="54"/>
                    <a:pt x="115" y="54"/>
                  </a:cubicBezTo>
                  <a:cubicBezTo>
                    <a:pt x="114" y="55"/>
                    <a:pt x="114" y="55"/>
                    <a:pt x="114" y="55"/>
                  </a:cubicBezTo>
                  <a:cubicBezTo>
                    <a:pt x="114" y="56"/>
                    <a:pt x="114" y="56"/>
                    <a:pt x="114" y="56"/>
                  </a:cubicBezTo>
                  <a:cubicBezTo>
                    <a:pt x="114" y="57"/>
                    <a:pt x="114" y="57"/>
                    <a:pt x="114" y="57"/>
                  </a:cubicBezTo>
                  <a:cubicBezTo>
                    <a:pt x="115" y="59"/>
                    <a:pt x="115" y="59"/>
                    <a:pt x="115" y="59"/>
                  </a:cubicBezTo>
                  <a:cubicBezTo>
                    <a:pt x="117" y="59"/>
                    <a:pt x="117" y="59"/>
                    <a:pt x="117" y="59"/>
                  </a:cubicBezTo>
                  <a:cubicBezTo>
                    <a:pt x="118" y="60"/>
                    <a:pt x="118" y="60"/>
                    <a:pt x="118" y="60"/>
                  </a:cubicBezTo>
                  <a:cubicBezTo>
                    <a:pt x="118" y="60"/>
                    <a:pt x="118" y="60"/>
                    <a:pt x="118" y="60"/>
                  </a:cubicBezTo>
                  <a:cubicBezTo>
                    <a:pt x="120" y="59"/>
                    <a:pt x="120" y="59"/>
                    <a:pt x="120" y="59"/>
                  </a:cubicBezTo>
                  <a:cubicBezTo>
                    <a:pt x="121" y="59"/>
                    <a:pt x="121" y="59"/>
                    <a:pt x="121" y="59"/>
                  </a:cubicBezTo>
                  <a:cubicBezTo>
                    <a:pt x="122" y="60"/>
                    <a:pt x="122" y="60"/>
                    <a:pt x="122" y="60"/>
                  </a:cubicBezTo>
                  <a:cubicBezTo>
                    <a:pt x="124" y="60"/>
                    <a:pt x="124" y="60"/>
                    <a:pt x="124" y="60"/>
                  </a:cubicBezTo>
                  <a:cubicBezTo>
                    <a:pt x="124" y="60"/>
                    <a:pt x="124" y="60"/>
                    <a:pt x="124" y="60"/>
                  </a:cubicBezTo>
                  <a:cubicBezTo>
                    <a:pt x="125" y="61"/>
                    <a:pt x="125" y="61"/>
                    <a:pt x="125" y="61"/>
                  </a:cubicBezTo>
                  <a:cubicBezTo>
                    <a:pt x="125" y="61"/>
                    <a:pt x="125" y="61"/>
                    <a:pt x="125" y="61"/>
                  </a:cubicBezTo>
                  <a:cubicBezTo>
                    <a:pt x="126" y="61"/>
                    <a:pt x="126" y="61"/>
                    <a:pt x="126" y="61"/>
                  </a:cubicBezTo>
                  <a:cubicBezTo>
                    <a:pt x="126" y="60"/>
                    <a:pt x="126" y="60"/>
                    <a:pt x="126" y="60"/>
                  </a:cubicBezTo>
                  <a:cubicBezTo>
                    <a:pt x="126" y="60"/>
                    <a:pt x="126" y="60"/>
                    <a:pt x="126" y="60"/>
                  </a:cubicBezTo>
                  <a:cubicBezTo>
                    <a:pt x="127" y="60"/>
                    <a:pt x="127" y="60"/>
                    <a:pt x="127" y="60"/>
                  </a:cubicBezTo>
                  <a:cubicBezTo>
                    <a:pt x="127" y="60"/>
                    <a:pt x="127" y="60"/>
                    <a:pt x="127" y="60"/>
                  </a:cubicBezTo>
                  <a:cubicBezTo>
                    <a:pt x="126" y="61"/>
                    <a:pt x="126" y="61"/>
                    <a:pt x="126" y="61"/>
                  </a:cubicBezTo>
                  <a:cubicBezTo>
                    <a:pt x="126" y="62"/>
                    <a:pt x="126" y="62"/>
                    <a:pt x="126" y="62"/>
                  </a:cubicBezTo>
                  <a:cubicBezTo>
                    <a:pt x="126" y="62"/>
                    <a:pt x="126" y="62"/>
                    <a:pt x="126" y="62"/>
                  </a:cubicBezTo>
                  <a:cubicBezTo>
                    <a:pt x="127" y="61"/>
                    <a:pt x="127" y="61"/>
                    <a:pt x="127" y="61"/>
                  </a:cubicBezTo>
                  <a:cubicBezTo>
                    <a:pt x="128" y="61"/>
                    <a:pt x="128" y="61"/>
                    <a:pt x="128" y="61"/>
                  </a:cubicBezTo>
                  <a:cubicBezTo>
                    <a:pt x="129" y="60"/>
                    <a:pt x="129" y="60"/>
                    <a:pt x="129" y="60"/>
                  </a:cubicBezTo>
                  <a:cubicBezTo>
                    <a:pt x="131" y="59"/>
                    <a:pt x="131" y="59"/>
                    <a:pt x="131" y="59"/>
                  </a:cubicBezTo>
                  <a:cubicBezTo>
                    <a:pt x="132" y="59"/>
                    <a:pt x="132" y="59"/>
                    <a:pt x="132" y="59"/>
                  </a:cubicBezTo>
                  <a:cubicBezTo>
                    <a:pt x="133" y="59"/>
                    <a:pt x="133" y="59"/>
                    <a:pt x="133" y="59"/>
                  </a:cubicBezTo>
                  <a:cubicBezTo>
                    <a:pt x="133" y="59"/>
                    <a:pt x="133" y="59"/>
                    <a:pt x="133" y="59"/>
                  </a:cubicBezTo>
                  <a:cubicBezTo>
                    <a:pt x="133" y="59"/>
                    <a:pt x="133" y="59"/>
                    <a:pt x="133" y="59"/>
                  </a:cubicBezTo>
                  <a:cubicBezTo>
                    <a:pt x="134" y="59"/>
                    <a:pt x="134" y="59"/>
                    <a:pt x="134" y="59"/>
                  </a:cubicBezTo>
                  <a:cubicBezTo>
                    <a:pt x="135" y="58"/>
                    <a:pt x="135" y="58"/>
                    <a:pt x="135" y="58"/>
                  </a:cubicBezTo>
                  <a:cubicBezTo>
                    <a:pt x="137" y="58"/>
                    <a:pt x="137" y="58"/>
                    <a:pt x="137" y="58"/>
                  </a:cubicBezTo>
                  <a:cubicBezTo>
                    <a:pt x="137" y="58"/>
                    <a:pt x="137" y="58"/>
                    <a:pt x="137" y="58"/>
                  </a:cubicBezTo>
                  <a:cubicBezTo>
                    <a:pt x="137" y="59"/>
                    <a:pt x="137" y="59"/>
                    <a:pt x="137" y="59"/>
                  </a:cubicBezTo>
                  <a:cubicBezTo>
                    <a:pt x="136" y="59"/>
                    <a:pt x="136" y="59"/>
                    <a:pt x="136" y="59"/>
                  </a:cubicBezTo>
                  <a:cubicBezTo>
                    <a:pt x="136" y="60"/>
                    <a:pt x="136" y="60"/>
                    <a:pt x="136" y="60"/>
                  </a:cubicBezTo>
                  <a:cubicBezTo>
                    <a:pt x="136" y="60"/>
                    <a:pt x="136" y="60"/>
                    <a:pt x="136" y="60"/>
                  </a:cubicBezTo>
                  <a:cubicBezTo>
                    <a:pt x="135" y="61"/>
                    <a:pt x="135" y="61"/>
                    <a:pt x="135" y="61"/>
                  </a:cubicBezTo>
                  <a:cubicBezTo>
                    <a:pt x="134" y="61"/>
                    <a:pt x="134" y="61"/>
                    <a:pt x="134" y="61"/>
                  </a:cubicBezTo>
                  <a:cubicBezTo>
                    <a:pt x="134" y="61"/>
                    <a:pt x="134" y="61"/>
                    <a:pt x="134" y="61"/>
                  </a:cubicBezTo>
                  <a:cubicBezTo>
                    <a:pt x="133" y="61"/>
                    <a:pt x="133" y="61"/>
                    <a:pt x="133" y="61"/>
                  </a:cubicBezTo>
                  <a:cubicBezTo>
                    <a:pt x="132" y="62"/>
                    <a:pt x="132" y="62"/>
                    <a:pt x="132" y="62"/>
                  </a:cubicBezTo>
                  <a:cubicBezTo>
                    <a:pt x="132" y="62"/>
                    <a:pt x="132" y="62"/>
                    <a:pt x="132" y="62"/>
                  </a:cubicBezTo>
                  <a:cubicBezTo>
                    <a:pt x="133" y="62"/>
                    <a:pt x="133" y="62"/>
                    <a:pt x="133" y="62"/>
                  </a:cubicBezTo>
                  <a:cubicBezTo>
                    <a:pt x="133" y="63"/>
                    <a:pt x="133" y="63"/>
                    <a:pt x="133" y="63"/>
                  </a:cubicBezTo>
                  <a:cubicBezTo>
                    <a:pt x="133" y="64"/>
                    <a:pt x="133" y="64"/>
                    <a:pt x="133" y="64"/>
                  </a:cubicBezTo>
                  <a:cubicBezTo>
                    <a:pt x="132" y="65"/>
                    <a:pt x="132" y="65"/>
                    <a:pt x="132" y="65"/>
                  </a:cubicBezTo>
                  <a:cubicBezTo>
                    <a:pt x="132" y="66"/>
                    <a:pt x="132" y="66"/>
                    <a:pt x="132" y="66"/>
                  </a:cubicBezTo>
                  <a:cubicBezTo>
                    <a:pt x="131" y="67"/>
                    <a:pt x="131" y="67"/>
                    <a:pt x="131" y="67"/>
                  </a:cubicBezTo>
                  <a:cubicBezTo>
                    <a:pt x="131" y="67"/>
                    <a:pt x="131" y="67"/>
                    <a:pt x="131" y="67"/>
                  </a:cubicBezTo>
                  <a:cubicBezTo>
                    <a:pt x="131" y="67"/>
                    <a:pt x="131" y="67"/>
                    <a:pt x="131" y="67"/>
                  </a:cubicBezTo>
                  <a:cubicBezTo>
                    <a:pt x="131" y="68"/>
                    <a:pt x="131" y="68"/>
                    <a:pt x="131" y="68"/>
                  </a:cubicBezTo>
                  <a:cubicBezTo>
                    <a:pt x="131" y="69"/>
                    <a:pt x="131" y="69"/>
                    <a:pt x="131" y="69"/>
                  </a:cubicBezTo>
                  <a:cubicBezTo>
                    <a:pt x="130" y="70"/>
                    <a:pt x="130" y="70"/>
                    <a:pt x="130" y="70"/>
                  </a:cubicBezTo>
                  <a:cubicBezTo>
                    <a:pt x="130" y="70"/>
                    <a:pt x="130" y="70"/>
                    <a:pt x="130" y="70"/>
                  </a:cubicBezTo>
                  <a:cubicBezTo>
                    <a:pt x="129" y="70"/>
                    <a:pt x="129" y="70"/>
                    <a:pt x="129" y="70"/>
                  </a:cubicBezTo>
                  <a:cubicBezTo>
                    <a:pt x="128" y="71"/>
                    <a:pt x="128" y="71"/>
                    <a:pt x="128" y="71"/>
                  </a:cubicBezTo>
                  <a:cubicBezTo>
                    <a:pt x="127" y="71"/>
                    <a:pt x="127" y="71"/>
                    <a:pt x="127" y="71"/>
                  </a:cubicBezTo>
                  <a:cubicBezTo>
                    <a:pt x="127" y="71"/>
                    <a:pt x="127" y="71"/>
                    <a:pt x="127" y="71"/>
                  </a:cubicBezTo>
                  <a:cubicBezTo>
                    <a:pt x="126" y="71"/>
                    <a:pt x="126" y="71"/>
                    <a:pt x="126" y="71"/>
                  </a:cubicBezTo>
                  <a:cubicBezTo>
                    <a:pt x="124" y="71"/>
                    <a:pt x="124" y="71"/>
                    <a:pt x="124" y="71"/>
                  </a:cubicBezTo>
                  <a:cubicBezTo>
                    <a:pt x="124" y="71"/>
                    <a:pt x="124" y="71"/>
                    <a:pt x="124" y="71"/>
                  </a:cubicBezTo>
                  <a:cubicBezTo>
                    <a:pt x="124" y="70"/>
                    <a:pt x="124" y="70"/>
                    <a:pt x="124" y="70"/>
                  </a:cubicBezTo>
                  <a:cubicBezTo>
                    <a:pt x="123" y="70"/>
                    <a:pt x="123" y="70"/>
                    <a:pt x="123" y="70"/>
                  </a:cubicBezTo>
                  <a:cubicBezTo>
                    <a:pt x="123" y="70"/>
                    <a:pt x="123" y="70"/>
                    <a:pt x="123" y="70"/>
                  </a:cubicBezTo>
                  <a:cubicBezTo>
                    <a:pt x="122" y="71"/>
                    <a:pt x="122" y="71"/>
                    <a:pt x="122" y="71"/>
                  </a:cubicBezTo>
                  <a:cubicBezTo>
                    <a:pt x="121" y="71"/>
                    <a:pt x="121" y="71"/>
                    <a:pt x="121" y="71"/>
                  </a:cubicBezTo>
                  <a:cubicBezTo>
                    <a:pt x="120" y="72"/>
                    <a:pt x="120" y="72"/>
                    <a:pt x="120" y="72"/>
                  </a:cubicBezTo>
                  <a:cubicBezTo>
                    <a:pt x="118" y="73"/>
                    <a:pt x="118" y="73"/>
                    <a:pt x="118" y="73"/>
                  </a:cubicBezTo>
                  <a:cubicBezTo>
                    <a:pt x="118" y="73"/>
                    <a:pt x="118" y="73"/>
                    <a:pt x="118" y="73"/>
                  </a:cubicBezTo>
                  <a:cubicBezTo>
                    <a:pt x="117" y="73"/>
                    <a:pt x="117" y="73"/>
                    <a:pt x="117" y="73"/>
                  </a:cubicBezTo>
                  <a:cubicBezTo>
                    <a:pt x="116" y="73"/>
                    <a:pt x="116" y="73"/>
                    <a:pt x="116" y="73"/>
                  </a:cubicBezTo>
                  <a:cubicBezTo>
                    <a:pt x="115" y="73"/>
                    <a:pt x="115" y="73"/>
                    <a:pt x="115" y="73"/>
                  </a:cubicBezTo>
                  <a:cubicBezTo>
                    <a:pt x="114" y="74"/>
                    <a:pt x="114" y="74"/>
                    <a:pt x="114" y="74"/>
                  </a:cubicBezTo>
                  <a:cubicBezTo>
                    <a:pt x="113" y="74"/>
                    <a:pt x="113" y="74"/>
                    <a:pt x="113" y="74"/>
                  </a:cubicBezTo>
                  <a:cubicBezTo>
                    <a:pt x="112" y="74"/>
                    <a:pt x="112" y="74"/>
                    <a:pt x="112" y="74"/>
                  </a:cubicBezTo>
                  <a:cubicBezTo>
                    <a:pt x="112" y="75"/>
                    <a:pt x="112" y="75"/>
                    <a:pt x="112" y="75"/>
                  </a:cubicBezTo>
                  <a:cubicBezTo>
                    <a:pt x="112" y="77"/>
                    <a:pt x="112" y="77"/>
                    <a:pt x="112" y="77"/>
                  </a:cubicBezTo>
                  <a:cubicBezTo>
                    <a:pt x="111" y="77"/>
                    <a:pt x="111" y="77"/>
                    <a:pt x="111" y="77"/>
                  </a:cubicBezTo>
                  <a:cubicBezTo>
                    <a:pt x="111" y="77"/>
                    <a:pt x="111" y="77"/>
                    <a:pt x="111" y="77"/>
                  </a:cubicBezTo>
                  <a:cubicBezTo>
                    <a:pt x="110" y="76"/>
                    <a:pt x="110" y="76"/>
                    <a:pt x="110" y="76"/>
                  </a:cubicBezTo>
                  <a:cubicBezTo>
                    <a:pt x="108" y="76"/>
                    <a:pt x="108" y="76"/>
                    <a:pt x="108" y="76"/>
                  </a:cubicBezTo>
                  <a:cubicBezTo>
                    <a:pt x="108" y="76"/>
                    <a:pt x="108" y="76"/>
                    <a:pt x="108" y="76"/>
                  </a:cubicBezTo>
                  <a:cubicBezTo>
                    <a:pt x="108" y="77"/>
                    <a:pt x="108" y="77"/>
                    <a:pt x="108" y="77"/>
                  </a:cubicBezTo>
                  <a:cubicBezTo>
                    <a:pt x="109" y="77"/>
                    <a:pt x="109" y="77"/>
                    <a:pt x="109" y="77"/>
                  </a:cubicBezTo>
                  <a:cubicBezTo>
                    <a:pt x="108" y="78"/>
                    <a:pt x="108" y="78"/>
                    <a:pt x="108" y="78"/>
                  </a:cubicBezTo>
                  <a:cubicBezTo>
                    <a:pt x="108" y="78"/>
                    <a:pt x="108" y="78"/>
                    <a:pt x="108" y="78"/>
                  </a:cubicBezTo>
                  <a:cubicBezTo>
                    <a:pt x="107" y="77"/>
                    <a:pt x="107" y="77"/>
                    <a:pt x="107" y="77"/>
                  </a:cubicBezTo>
                  <a:cubicBezTo>
                    <a:pt x="107" y="76"/>
                    <a:pt x="107" y="76"/>
                    <a:pt x="107" y="76"/>
                  </a:cubicBezTo>
                  <a:cubicBezTo>
                    <a:pt x="106" y="76"/>
                    <a:pt x="106" y="76"/>
                    <a:pt x="106" y="76"/>
                  </a:cubicBezTo>
                  <a:cubicBezTo>
                    <a:pt x="105" y="77"/>
                    <a:pt x="105" y="77"/>
                    <a:pt x="105" y="77"/>
                  </a:cubicBezTo>
                  <a:cubicBezTo>
                    <a:pt x="105" y="78"/>
                    <a:pt x="105" y="78"/>
                    <a:pt x="105" y="78"/>
                  </a:cubicBezTo>
                  <a:cubicBezTo>
                    <a:pt x="104" y="78"/>
                    <a:pt x="104" y="78"/>
                    <a:pt x="104" y="78"/>
                  </a:cubicBezTo>
                  <a:cubicBezTo>
                    <a:pt x="104" y="78"/>
                    <a:pt x="104" y="78"/>
                    <a:pt x="104" y="78"/>
                  </a:cubicBezTo>
                  <a:cubicBezTo>
                    <a:pt x="102" y="80"/>
                    <a:pt x="102" y="80"/>
                    <a:pt x="102" y="80"/>
                  </a:cubicBezTo>
                  <a:cubicBezTo>
                    <a:pt x="101" y="81"/>
                    <a:pt x="101" y="81"/>
                    <a:pt x="101" y="81"/>
                  </a:cubicBezTo>
                  <a:cubicBezTo>
                    <a:pt x="101" y="82"/>
                    <a:pt x="101" y="82"/>
                    <a:pt x="101" y="82"/>
                  </a:cubicBezTo>
                  <a:cubicBezTo>
                    <a:pt x="100" y="82"/>
                    <a:pt x="100" y="82"/>
                    <a:pt x="100" y="82"/>
                  </a:cubicBezTo>
                  <a:cubicBezTo>
                    <a:pt x="99" y="81"/>
                    <a:pt x="99" y="81"/>
                    <a:pt x="99" y="81"/>
                  </a:cubicBezTo>
                  <a:cubicBezTo>
                    <a:pt x="99" y="82"/>
                    <a:pt x="99" y="82"/>
                    <a:pt x="99" y="82"/>
                  </a:cubicBezTo>
                  <a:cubicBezTo>
                    <a:pt x="100" y="83"/>
                    <a:pt x="100" y="83"/>
                    <a:pt x="100" y="83"/>
                  </a:cubicBezTo>
                  <a:cubicBezTo>
                    <a:pt x="100" y="83"/>
                    <a:pt x="100" y="83"/>
                    <a:pt x="100" y="83"/>
                  </a:cubicBezTo>
                  <a:cubicBezTo>
                    <a:pt x="99" y="83"/>
                    <a:pt x="99" y="83"/>
                    <a:pt x="99" y="83"/>
                  </a:cubicBezTo>
                  <a:cubicBezTo>
                    <a:pt x="99" y="83"/>
                    <a:pt x="99" y="83"/>
                    <a:pt x="99" y="83"/>
                  </a:cubicBezTo>
                  <a:cubicBezTo>
                    <a:pt x="98" y="83"/>
                    <a:pt x="98" y="83"/>
                    <a:pt x="98" y="83"/>
                  </a:cubicBezTo>
                  <a:cubicBezTo>
                    <a:pt x="98" y="83"/>
                    <a:pt x="98" y="83"/>
                    <a:pt x="98" y="83"/>
                  </a:cubicBezTo>
                  <a:cubicBezTo>
                    <a:pt x="97" y="84"/>
                    <a:pt x="97" y="84"/>
                    <a:pt x="97" y="84"/>
                  </a:cubicBezTo>
                  <a:cubicBezTo>
                    <a:pt x="97" y="85"/>
                    <a:pt x="97" y="85"/>
                    <a:pt x="97" y="85"/>
                  </a:cubicBezTo>
                  <a:cubicBezTo>
                    <a:pt x="97" y="86"/>
                    <a:pt x="97" y="86"/>
                    <a:pt x="97" y="86"/>
                  </a:cubicBezTo>
                  <a:cubicBezTo>
                    <a:pt x="98" y="87"/>
                    <a:pt x="98" y="87"/>
                    <a:pt x="98" y="87"/>
                  </a:cubicBezTo>
                  <a:cubicBezTo>
                    <a:pt x="97" y="88"/>
                    <a:pt x="97" y="88"/>
                    <a:pt x="97" y="88"/>
                  </a:cubicBezTo>
                  <a:cubicBezTo>
                    <a:pt x="97" y="88"/>
                    <a:pt x="97" y="88"/>
                    <a:pt x="97" y="88"/>
                  </a:cubicBezTo>
                  <a:cubicBezTo>
                    <a:pt x="97" y="89"/>
                    <a:pt x="97" y="89"/>
                    <a:pt x="97" y="89"/>
                  </a:cubicBezTo>
                  <a:cubicBezTo>
                    <a:pt x="98" y="89"/>
                    <a:pt x="98" y="89"/>
                    <a:pt x="98" y="89"/>
                  </a:cubicBezTo>
                  <a:cubicBezTo>
                    <a:pt x="98" y="88"/>
                    <a:pt x="98" y="88"/>
                    <a:pt x="98" y="88"/>
                  </a:cubicBezTo>
                  <a:cubicBezTo>
                    <a:pt x="98" y="89"/>
                    <a:pt x="98" y="89"/>
                    <a:pt x="98" y="89"/>
                  </a:cubicBezTo>
                  <a:cubicBezTo>
                    <a:pt x="99" y="90"/>
                    <a:pt x="99" y="90"/>
                    <a:pt x="99" y="90"/>
                  </a:cubicBezTo>
                  <a:cubicBezTo>
                    <a:pt x="98" y="90"/>
                    <a:pt x="98" y="90"/>
                    <a:pt x="98" y="90"/>
                  </a:cubicBezTo>
                  <a:cubicBezTo>
                    <a:pt x="98" y="90"/>
                    <a:pt x="98" y="90"/>
                    <a:pt x="98" y="90"/>
                  </a:cubicBezTo>
                  <a:cubicBezTo>
                    <a:pt x="98" y="91"/>
                    <a:pt x="98" y="91"/>
                    <a:pt x="98" y="91"/>
                  </a:cubicBezTo>
                  <a:cubicBezTo>
                    <a:pt x="99" y="91"/>
                    <a:pt x="99" y="91"/>
                    <a:pt x="99" y="91"/>
                  </a:cubicBezTo>
                  <a:cubicBezTo>
                    <a:pt x="99" y="90"/>
                    <a:pt x="99" y="90"/>
                    <a:pt x="99" y="90"/>
                  </a:cubicBezTo>
                  <a:cubicBezTo>
                    <a:pt x="100" y="90"/>
                    <a:pt x="100" y="90"/>
                    <a:pt x="100" y="90"/>
                  </a:cubicBezTo>
                  <a:cubicBezTo>
                    <a:pt x="100" y="91"/>
                    <a:pt x="100" y="91"/>
                    <a:pt x="100" y="91"/>
                  </a:cubicBezTo>
                  <a:cubicBezTo>
                    <a:pt x="100" y="91"/>
                    <a:pt x="100" y="91"/>
                    <a:pt x="100" y="91"/>
                  </a:cubicBezTo>
                  <a:cubicBezTo>
                    <a:pt x="101" y="91"/>
                    <a:pt x="101" y="91"/>
                    <a:pt x="101" y="91"/>
                  </a:cubicBezTo>
                  <a:cubicBezTo>
                    <a:pt x="102" y="92"/>
                    <a:pt x="102" y="92"/>
                    <a:pt x="102" y="92"/>
                  </a:cubicBezTo>
                  <a:cubicBezTo>
                    <a:pt x="103" y="92"/>
                    <a:pt x="103" y="92"/>
                    <a:pt x="103" y="92"/>
                  </a:cubicBezTo>
                  <a:cubicBezTo>
                    <a:pt x="103" y="91"/>
                    <a:pt x="103" y="91"/>
                    <a:pt x="103" y="91"/>
                  </a:cubicBezTo>
                  <a:cubicBezTo>
                    <a:pt x="104" y="89"/>
                    <a:pt x="104" y="89"/>
                    <a:pt x="104" y="89"/>
                  </a:cubicBezTo>
                  <a:cubicBezTo>
                    <a:pt x="104" y="89"/>
                    <a:pt x="104" y="89"/>
                    <a:pt x="104" y="89"/>
                  </a:cubicBezTo>
                  <a:cubicBezTo>
                    <a:pt x="106" y="89"/>
                    <a:pt x="106" y="89"/>
                    <a:pt x="106" y="89"/>
                  </a:cubicBezTo>
                  <a:cubicBezTo>
                    <a:pt x="106" y="88"/>
                    <a:pt x="106" y="88"/>
                    <a:pt x="106" y="88"/>
                  </a:cubicBezTo>
                  <a:cubicBezTo>
                    <a:pt x="106" y="89"/>
                    <a:pt x="106" y="89"/>
                    <a:pt x="106" y="89"/>
                  </a:cubicBezTo>
                  <a:cubicBezTo>
                    <a:pt x="105" y="89"/>
                    <a:pt x="105" y="89"/>
                    <a:pt x="105" y="89"/>
                  </a:cubicBezTo>
                  <a:cubicBezTo>
                    <a:pt x="104" y="91"/>
                    <a:pt x="104" y="91"/>
                    <a:pt x="104" y="91"/>
                  </a:cubicBezTo>
                  <a:cubicBezTo>
                    <a:pt x="103" y="91"/>
                    <a:pt x="103" y="91"/>
                    <a:pt x="103" y="91"/>
                  </a:cubicBezTo>
                  <a:cubicBezTo>
                    <a:pt x="103" y="92"/>
                    <a:pt x="103" y="92"/>
                    <a:pt x="103" y="92"/>
                  </a:cubicBezTo>
                  <a:cubicBezTo>
                    <a:pt x="104" y="93"/>
                    <a:pt x="104" y="93"/>
                    <a:pt x="104" y="93"/>
                  </a:cubicBezTo>
                  <a:cubicBezTo>
                    <a:pt x="104" y="93"/>
                    <a:pt x="104" y="93"/>
                    <a:pt x="104" y="93"/>
                  </a:cubicBezTo>
                  <a:cubicBezTo>
                    <a:pt x="103" y="94"/>
                    <a:pt x="103" y="94"/>
                    <a:pt x="103" y="94"/>
                  </a:cubicBezTo>
                  <a:cubicBezTo>
                    <a:pt x="102" y="93"/>
                    <a:pt x="102" y="93"/>
                    <a:pt x="102" y="93"/>
                  </a:cubicBezTo>
                  <a:cubicBezTo>
                    <a:pt x="102" y="93"/>
                    <a:pt x="102" y="93"/>
                    <a:pt x="102" y="93"/>
                  </a:cubicBezTo>
                  <a:cubicBezTo>
                    <a:pt x="102" y="92"/>
                    <a:pt x="102" y="92"/>
                    <a:pt x="102" y="92"/>
                  </a:cubicBezTo>
                  <a:cubicBezTo>
                    <a:pt x="101" y="92"/>
                    <a:pt x="101" y="92"/>
                    <a:pt x="101" y="92"/>
                  </a:cubicBezTo>
                  <a:cubicBezTo>
                    <a:pt x="101" y="92"/>
                    <a:pt x="101" y="92"/>
                    <a:pt x="101" y="92"/>
                  </a:cubicBezTo>
                  <a:cubicBezTo>
                    <a:pt x="99" y="92"/>
                    <a:pt x="99" y="92"/>
                    <a:pt x="99" y="92"/>
                  </a:cubicBezTo>
                  <a:cubicBezTo>
                    <a:pt x="99" y="91"/>
                    <a:pt x="99" y="91"/>
                    <a:pt x="99" y="91"/>
                  </a:cubicBezTo>
                  <a:cubicBezTo>
                    <a:pt x="98" y="91"/>
                    <a:pt x="98" y="91"/>
                    <a:pt x="98" y="91"/>
                  </a:cubicBezTo>
                  <a:cubicBezTo>
                    <a:pt x="98" y="92"/>
                    <a:pt x="98" y="92"/>
                    <a:pt x="98" y="92"/>
                  </a:cubicBezTo>
                  <a:cubicBezTo>
                    <a:pt x="97" y="92"/>
                    <a:pt x="97" y="92"/>
                    <a:pt x="97" y="92"/>
                  </a:cubicBezTo>
                  <a:cubicBezTo>
                    <a:pt x="97" y="93"/>
                    <a:pt x="97" y="93"/>
                    <a:pt x="97" y="93"/>
                  </a:cubicBezTo>
                  <a:cubicBezTo>
                    <a:pt x="96" y="92"/>
                    <a:pt x="96" y="92"/>
                    <a:pt x="96" y="92"/>
                  </a:cubicBezTo>
                  <a:cubicBezTo>
                    <a:pt x="96" y="93"/>
                    <a:pt x="96" y="93"/>
                    <a:pt x="96" y="93"/>
                  </a:cubicBezTo>
                  <a:cubicBezTo>
                    <a:pt x="96" y="94"/>
                    <a:pt x="96" y="94"/>
                    <a:pt x="96" y="94"/>
                  </a:cubicBezTo>
                  <a:cubicBezTo>
                    <a:pt x="96" y="94"/>
                    <a:pt x="96" y="94"/>
                    <a:pt x="96" y="94"/>
                  </a:cubicBezTo>
                  <a:cubicBezTo>
                    <a:pt x="96" y="94"/>
                    <a:pt x="96" y="94"/>
                    <a:pt x="96" y="94"/>
                  </a:cubicBezTo>
                  <a:cubicBezTo>
                    <a:pt x="96" y="95"/>
                    <a:pt x="96" y="95"/>
                    <a:pt x="96" y="95"/>
                  </a:cubicBezTo>
                  <a:cubicBezTo>
                    <a:pt x="96" y="96"/>
                    <a:pt x="96" y="96"/>
                    <a:pt x="96" y="96"/>
                  </a:cubicBezTo>
                  <a:cubicBezTo>
                    <a:pt x="97" y="96"/>
                    <a:pt x="97" y="96"/>
                    <a:pt x="97" y="96"/>
                  </a:cubicBezTo>
                  <a:cubicBezTo>
                    <a:pt x="97" y="98"/>
                    <a:pt x="97" y="98"/>
                    <a:pt x="97" y="98"/>
                  </a:cubicBezTo>
                  <a:cubicBezTo>
                    <a:pt x="97" y="98"/>
                    <a:pt x="97" y="98"/>
                    <a:pt x="97" y="98"/>
                  </a:cubicBezTo>
                  <a:cubicBezTo>
                    <a:pt x="97" y="99"/>
                    <a:pt x="97" y="99"/>
                    <a:pt x="97" y="99"/>
                  </a:cubicBezTo>
                  <a:cubicBezTo>
                    <a:pt x="98" y="99"/>
                    <a:pt x="98" y="99"/>
                    <a:pt x="98" y="99"/>
                  </a:cubicBezTo>
                  <a:cubicBezTo>
                    <a:pt x="98" y="100"/>
                    <a:pt x="98" y="100"/>
                    <a:pt x="98" y="100"/>
                  </a:cubicBezTo>
                  <a:cubicBezTo>
                    <a:pt x="97" y="100"/>
                    <a:pt x="97" y="100"/>
                    <a:pt x="97" y="100"/>
                  </a:cubicBezTo>
                  <a:cubicBezTo>
                    <a:pt x="96" y="100"/>
                    <a:pt x="96" y="100"/>
                    <a:pt x="96" y="100"/>
                  </a:cubicBezTo>
                  <a:cubicBezTo>
                    <a:pt x="99" y="101"/>
                    <a:pt x="99" y="101"/>
                    <a:pt x="99" y="101"/>
                  </a:cubicBezTo>
                  <a:cubicBezTo>
                    <a:pt x="100" y="101"/>
                    <a:pt x="100" y="101"/>
                    <a:pt x="100" y="101"/>
                  </a:cubicBezTo>
                  <a:cubicBezTo>
                    <a:pt x="102" y="101"/>
                    <a:pt x="102" y="101"/>
                    <a:pt x="102" y="101"/>
                  </a:cubicBezTo>
                  <a:cubicBezTo>
                    <a:pt x="102" y="101"/>
                    <a:pt x="102" y="101"/>
                    <a:pt x="102" y="101"/>
                  </a:cubicBezTo>
                  <a:cubicBezTo>
                    <a:pt x="103" y="101"/>
                    <a:pt x="103" y="101"/>
                    <a:pt x="103" y="101"/>
                  </a:cubicBezTo>
                  <a:cubicBezTo>
                    <a:pt x="103" y="101"/>
                    <a:pt x="103" y="101"/>
                    <a:pt x="103" y="101"/>
                  </a:cubicBezTo>
                  <a:cubicBezTo>
                    <a:pt x="105" y="99"/>
                    <a:pt x="105" y="99"/>
                    <a:pt x="105" y="99"/>
                  </a:cubicBezTo>
                  <a:cubicBezTo>
                    <a:pt x="105" y="99"/>
                    <a:pt x="105" y="99"/>
                    <a:pt x="105" y="99"/>
                  </a:cubicBezTo>
                  <a:cubicBezTo>
                    <a:pt x="104" y="98"/>
                    <a:pt x="104" y="98"/>
                    <a:pt x="104" y="98"/>
                  </a:cubicBezTo>
                  <a:cubicBezTo>
                    <a:pt x="104" y="98"/>
                    <a:pt x="104" y="98"/>
                    <a:pt x="104" y="98"/>
                  </a:cubicBezTo>
                  <a:cubicBezTo>
                    <a:pt x="105" y="97"/>
                    <a:pt x="105" y="97"/>
                    <a:pt x="105" y="97"/>
                  </a:cubicBezTo>
                  <a:cubicBezTo>
                    <a:pt x="107" y="96"/>
                    <a:pt x="107" y="96"/>
                    <a:pt x="107" y="96"/>
                  </a:cubicBezTo>
                  <a:cubicBezTo>
                    <a:pt x="109" y="95"/>
                    <a:pt x="109" y="95"/>
                    <a:pt x="109" y="95"/>
                  </a:cubicBezTo>
                  <a:cubicBezTo>
                    <a:pt x="109" y="95"/>
                    <a:pt x="109" y="95"/>
                    <a:pt x="109" y="95"/>
                  </a:cubicBezTo>
                  <a:cubicBezTo>
                    <a:pt x="109" y="95"/>
                    <a:pt x="109" y="95"/>
                    <a:pt x="109" y="95"/>
                  </a:cubicBezTo>
                  <a:cubicBezTo>
                    <a:pt x="107" y="97"/>
                    <a:pt x="107" y="97"/>
                    <a:pt x="107" y="97"/>
                  </a:cubicBezTo>
                  <a:cubicBezTo>
                    <a:pt x="106" y="98"/>
                    <a:pt x="106" y="98"/>
                    <a:pt x="106" y="98"/>
                  </a:cubicBezTo>
                  <a:cubicBezTo>
                    <a:pt x="106" y="98"/>
                    <a:pt x="106" y="98"/>
                    <a:pt x="106" y="98"/>
                  </a:cubicBezTo>
                  <a:cubicBezTo>
                    <a:pt x="106" y="99"/>
                    <a:pt x="106" y="99"/>
                    <a:pt x="106" y="99"/>
                  </a:cubicBezTo>
                  <a:cubicBezTo>
                    <a:pt x="106" y="99"/>
                    <a:pt x="106" y="99"/>
                    <a:pt x="106" y="99"/>
                  </a:cubicBezTo>
                  <a:cubicBezTo>
                    <a:pt x="106" y="100"/>
                    <a:pt x="106" y="100"/>
                    <a:pt x="106" y="100"/>
                  </a:cubicBezTo>
                  <a:cubicBezTo>
                    <a:pt x="105" y="101"/>
                    <a:pt x="105" y="101"/>
                    <a:pt x="105" y="101"/>
                  </a:cubicBezTo>
                  <a:cubicBezTo>
                    <a:pt x="104" y="102"/>
                    <a:pt x="104" y="102"/>
                    <a:pt x="104" y="102"/>
                  </a:cubicBezTo>
                  <a:cubicBezTo>
                    <a:pt x="105" y="103"/>
                    <a:pt x="105" y="103"/>
                    <a:pt x="105" y="103"/>
                  </a:cubicBezTo>
                  <a:cubicBezTo>
                    <a:pt x="104" y="103"/>
                    <a:pt x="104" y="103"/>
                    <a:pt x="104" y="103"/>
                  </a:cubicBezTo>
                  <a:cubicBezTo>
                    <a:pt x="104" y="104"/>
                    <a:pt x="104" y="104"/>
                    <a:pt x="104" y="104"/>
                  </a:cubicBezTo>
                  <a:cubicBezTo>
                    <a:pt x="104" y="105"/>
                    <a:pt x="104" y="105"/>
                    <a:pt x="104" y="105"/>
                  </a:cubicBezTo>
                  <a:cubicBezTo>
                    <a:pt x="105" y="105"/>
                    <a:pt x="105" y="105"/>
                    <a:pt x="105" y="105"/>
                  </a:cubicBezTo>
                  <a:cubicBezTo>
                    <a:pt x="103" y="106"/>
                    <a:pt x="103" y="106"/>
                    <a:pt x="103" y="106"/>
                  </a:cubicBezTo>
                  <a:cubicBezTo>
                    <a:pt x="103" y="106"/>
                    <a:pt x="103" y="106"/>
                    <a:pt x="103" y="106"/>
                  </a:cubicBezTo>
                  <a:cubicBezTo>
                    <a:pt x="103" y="107"/>
                    <a:pt x="103" y="107"/>
                    <a:pt x="103" y="107"/>
                  </a:cubicBezTo>
                  <a:cubicBezTo>
                    <a:pt x="102" y="107"/>
                    <a:pt x="102" y="107"/>
                    <a:pt x="102" y="107"/>
                  </a:cubicBezTo>
                  <a:cubicBezTo>
                    <a:pt x="102" y="107"/>
                    <a:pt x="102" y="107"/>
                    <a:pt x="102" y="107"/>
                  </a:cubicBezTo>
                  <a:cubicBezTo>
                    <a:pt x="102" y="108"/>
                    <a:pt x="102" y="108"/>
                    <a:pt x="102" y="108"/>
                  </a:cubicBezTo>
                  <a:cubicBezTo>
                    <a:pt x="102" y="108"/>
                    <a:pt x="102" y="108"/>
                    <a:pt x="102" y="108"/>
                  </a:cubicBezTo>
                  <a:cubicBezTo>
                    <a:pt x="103" y="109"/>
                    <a:pt x="103" y="109"/>
                    <a:pt x="103" y="109"/>
                  </a:cubicBezTo>
                  <a:cubicBezTo>
                    <a:pt x="103" y="108"/>
                    <a:pt x="103" y="108"/>
                    <a:pt x="103" y="108"/>
                  </a:cubicBezTo>
                  <a:cubicBezTo>
                    <a:pt x="104" y="108"/>
                    <a:pt x="104" y="108"/>
                    <a:pt x="104" y="108"/>
                  </a:cubicBezTo>
                  <a:cubicBezTo>
                    <a:pt x="104" y="109"/>
                    <a:pt x="104" y="109"/>
                    <a:pt x="104" y="109"/>
                  </a:cubicBezTo>
                  <a:cubicBezTo>
                    <a:pt x="104" y="109"/>
                    <a:pt x="104" y="109"/>
                    <a:pt x="104" y="109"/>
                  </a:cubicBezTo>
                  <a:cubicBezTo>
                    <a:pt x="103" y="109"/>
                    <a:pt x="103" y="109"/>
                    <a:pt x="103" y="109"/>
                  </a:cubicBezTo>
                  <a:cubicBezTo>
                    <a:pt x="102" y="110"/>
                    <a:pt x="102" y="110"/>
                    <a:pt x="102" y="110"/>
                  </a:cubicBezTo>
                  <a:cubicBezTo>
                    <a:pt x="102" y="110"/>
                    <a:pt x="102" y="110"/>
                    <a:pt x="102" y="110"/>
                  </a:cubicBezTo>
                  <a:cubicBezTo>
                    <a:pt x="102" y="110"/>
                    <a:pt x="102" y="110"/>
                    <a:pt x="102" y="110"/>
                  </a:cubicBezTo>
                  <a:cubicBezTo>
                    <a:pt x="103" y="111"/>
                    <a:pt x="103" y="111"/>
                    <a:pt x="103" y="111"/>
                  </a:cubicBezTo>
                  <a:cubicBezTo>
                    <a:pt x="102" y="111"/>
                    <a:pt x="102" y="111"/>
                    <a:pt x="102" y="111"/>
                  </a:cubicBezTo>
                  <a:cubicBezTo>
                    <a:pt x="101" y="111"/>
                    <a:pt x="101" y="111"/>
                    <a:pt x="101" y="111"/>
                  </a:cubicBezTo>
                  <a:cubicBezTo>
                    <a:pt x="101" y="112"/>
                    <a:pt x="101" y="112"/>
                    <a:pt x="101" y="112"/>
                  </a:cubicBezTo>
                  <a:cubicBezTo>
                    <a:pt x="100" y="112"/>
                    <a:pt x="100" y="112"/>
                    <a:pt x="100" y="112"/>
                  </a:cubicBezTo>
                  <a:cubicBezTo>
                    <a:pt x="100" y="112"/>
                    <a:pt x="100" y="112"/>
                    <a:pt x="100" y="112"/>
                  </a:cubicBezTo>
                  <a:cubicBezTo>
                    <a:pt x="100" y="112"/>
                    <a:pt x="100" y="112"/>
                    <a:pt x="100" y="112"/>
                  </a:cubicBezTo>
                  <a:cubicBezTo>
                    <a:pt x="101" y="112"/>
                    <a:pt x="101" y="112"/>
                    <a:pt x="101" y="112"/>
                  </a:cubicBezTo>
                  <a:cubicBezTo>
                    <a:pt x="102" y="113"/>
                    <a:pt x="102" y="113"/>
                    <a:pt x="102" y="113"/>
                  </a:cubicBezTo>
                  <a:cubicBezTo>
                    <a:pt x="103" y="112"/>
                    <a:pt x="103" y="112"/>
                    <a:pt x="103" y="112"/>
                  </a:cubicBezTo>
                  <a:cubicBezTo>
                    <a:pt x="104" y="111"/>
                    <a:pt x="104" y="111"/>
                    <a:pt x="104" y="111"/>
                  </a:cubicBezTo>
                  <a:cubicBezTo>
                    <a:pt x="105" y="111"/>
                    <a:pt x="105" y="111"/>
                    <a:pt x="105" y="111"/>
                  </a:cubicBezTo>
                  <a:cubicBezTo>
                    <a:pt x="105" y="111"/>
                    <a:pt x="105" y="111"/>
                    <a:pt x="105" y="111"/>
                  </a:cubicBezTo>
                  <a:cubicBezTo>
                    <a:pt x="106" y="110"/>
                    <a:pt x="106" y="110"/>
                    <a:pt x="106" y="110"/>
                  </a:cubicBezTo>
                  <a:cubicBezTo>
                    <a:pt x="107" y="110"/>
                    <a:pt x="107" y="110"/>
                    <a:pt x="107" y="110"/>
                  </a:cubicBezTo>
                  <a:cubicBezTo>
                    <a:pt x="107" y="111"/>
                    <a:pt x="107" y="111"/>
                    <a:pt x="107" y="111"/>
                  </a:cubicBezTo>
                  <a:cubicBezTo>
                    <a:pt x="107" y="111"/>
                    <a:pt x="107" y="111"/>
                    <a:pt x="107" y="111"/>
                  </a:cubicBezTo>
                  <a:cubicBezTo>
                    <a:pt x="107" y="111"/>
                    <a:pt x="107" y="111"/>
                    <a:pt x="107" y="111"/>
                  </a:cubicBezTo>
                  <a:cubicBezTo>
                    <a:pt x="107" y="111"/>
                    <a:pt x="107" y="111"/>
                    <a:pt x="107" y="111"/>
                  </a:cubicBezTo>
                  <a:cubicBezTo>
                    <a:pt x="107" y="112"/>
                    <a:pt x="107" y="112"/>
                    <a:pt x="107" y="112"/>
                  </a:cubicBezTo>
                  <a:cubicBezTo>
                    <a:pt x="107" y="113"/>
                    <a:pt x="107" y="113"/>
                    <a:pt x="107" y="113"/>
                  </a:cubicBezTo>
                  <a:cubicBezTo>
                    <a:pt x="108" y="113"/>
                    <a:pt x="108" y="113"/>
                    <a:pt x="108" y="113"/>
                  </a:cubicBezTo>
                  <a:cubicBezTo>
                    <a:pt x="109" y="112"/>
                    <a:pt x="109" y="112"/>
                    <a:pt x="109" y="112"/>
                  </a:cubicBezTo>
                  <a:cubicBezTo>
                    <a:pt x="109" y="112"/>
                    <a:pt x="109" y="112"/>
                    <a:pt x="109" y="112"/>
                  </a:cubicBezTo>
                  <a:cubicBezTo>
                    <a:pt x="109" y="112"/>
                    <a:pt x="109" y="112"/>
                    <a:pt x="109" y="112"/>
                  </a:cubicBezTo>
                  <a:cubicBezTo>
                    <a:pt x="109" y="113"/>
                    <a:pt x="109" y="113"/>
                    <a:pt x="109" y="113"/>
                  </a:cubicBezTo>
                  <a:cubicBezTo>
                    <a:pt x="110" y="114"/>
                    <a:pt x="110" y="114"/>
                    <a:pt x="110" y="114"/>
                  </a:cubicBezTo>
                  <a:cubicBezTo>
                    <a:pt x="110" y="115"/>
                    <a:pt x="110" y="115"/>
                    <a:pt x="110" y="115"/>
                  </a:cubicBezTo>
                  <a:cubicBezTo>
                    <a:pt x="110" y="116"/>
                    <a:pt x="110" y="116"/>
                    <a:pt x="110" y="116"/>
                  </a:cubicBezTo>
                  <a:cubicBezTo>
                    <a:pt x="110" y="117"/>
                    <a:pt x="110" y="117"/>
                    <a:pt x="110" y="117"/>
                  </a:cubicBezTo>
                  <a:cubicBezTo>
                    <a:pt x="111" y="117"/>
                    <a:pt x="111" y="117"/>
                    <a:pt x="111" y="117"/>
                  </a:cubicBezTo>
                  <a:cubicBezTo>
                    <a:pt x="111" y="116"/>
                    <a:pt x="111" y="116"/>
                    <a:pt x="111" y="116"/>
                  </a:cubicBezTo>
                  <a:cubicBezTo>
                    <a:pt x="111" y="115"/>
                    <a:pt x="111" y="115"/>
                    <a:pt x="111" y="115"/>
                  </a:cubicBezTo>
                  <a:cubicBezTo>
                    <a:pt x="112" y="114"/>
                    <a:pt x="112" y="114"/>
                    <a:pt x="112" y="114"/>
                  </a:cubicBezTo>
                  <a:cubicBezTo>
                    <a:pt x="112" y="113"/>
                    <a:pt x="112" y="113"/>
                    <a:pt x="112" y="113"/>
                  </a:cubicBezTo>
                  <a:cubicBezTo>
                    <a:pt x="113" y="112"/>
                    <a:pt x="113" y="112"/>
                    <a:pt x="113" y="112"/>
                  </a:cubicBezTo>
                  <a:cubicBezTo>
                    <a:pt x="113" y="112"/>
                    <a:pt x="113" y="112"/>
                    <a:pt x="113" y="112"/>
                  </a:cubicBezTo>
                  <a:cubicBezTo>
                    <a:pt x="114" y="112"/>
                    <a:pt x="114" y="112"/>
                    <a:pt x="114" y="112"/>
                  </a:cubicBezTo>
                  <a:cubicBezTo>
                    <a:pt x="115" y="112"/>
                    <a:pt x="115" y="112"/>
                    <a:pt x="115" y="112"/>
                  </a:cubicBezTo>
                  <a:cubicBezTo>
                    <a:pt x="114" y="112"/>
                    <a:pt x="114" y="112"/>
                    <a:pt x="114" y="112"/>
                  </a:cubicBezTo>
                  <a:cubicBezTo>
                    <a:pt x="113" y="113"/>
                    <a:pt x="113" y="113"/>
                    <a:pt x="113" y="113"/>
                  </a:cubicBezTo>
                  <a:cubicBezTo>
                    <a:pt x="113" y="114"/>
                    <a:pt x="113" y="114"/>
                    <a:pt x="113" y="114"/>
                  </a:cubicBezTo>
                  <a:cubicBezTo>
                    <a:pt x="114" y="115"/>
                    <a:pt x="114" y="115"/>
                    <a:pt x="114" y="115"/>
                  </a:cubicBezTo>
                  <a:cubicBezTo>
                    <a:pt x="115" y="115"/>
                    <a:pt x="115" y="115"/>
                    <a:pt x="115" y="115"/>
                  </a:cubicBezTo>
                  <a:cubicBezTo>
                    <a:pt x="116" y="114"/>
                    <a:pt x="116" y="114"/>
                    <a:pt x="116" y="114"/>
                  </a:cubicBezTo>
                  <a:cubicBezTo>
                    <a:pt x="118" y="114"/>
                    <a:pt x="118" y="114"/>
                    <a:pt x="118" y="114"/>
                  </a:cubicBezTo>
                  <a:cubicBezTo>
                    <a:pt x="118" y="114"/>
                    <a:pt x="118" y="114"/>
                    <a:pt x="118" y="114"/>
                  </a:cubicBezTo>
                  <a:cubicBezTo>
                    <a:pt x="119" y="114"/>
                    <a:pt x="119" y="114"/>
                    <a:pt x="119" y="114"/>
                  </a:cubicBezTo>
                  <a:cubicBezTo>
                    <a:pt x="121" y="113"/>
                    <a:pt x="121" y="113"/>
                    <a:pt x="121" y="113"/>
                  </a:cubicBezTo>
                  <a:cubicBezTo>
                    <a:pt x="121" y="113"/>
                    <a:pt x="121" y="113"/>
                    <a:pt x="121" y="113"/>
                  </a:cubicBezTo>
                  <a:cubicBezTo>
                    <a:pt x="121" y="113"/>
                    <a:pt x="121" y="113"/>
                    <a:pt x="121" y="113"/>
                  </a:cubicBezTo>
                  <a:cubicBezTo>
                    <a:pt x="120" y="114"/>
                    <a:pt x="120" y="114"/>
                    <a:pt x="120" y="114"/>
                  </a:cubicBezTo>
                  <a:cubicBezTo>
                    <a:pt x="120" y="115"/>
                    <a:pt x="120" y="115"/>
                    <a:pt x="120" y="115"/>
                  </a:cubicBezTo>
                  <a:cubicBezTo>
                    <a:pt x="119" y="115"/>
                    <a:pt x="119" y="115"/>
                    <a:pt x="119" y="115"/>
                  </a:cubicBezTo>
                  <a:cubicBezTo>
                    <a:pt x="117" y="116"/>
                    <a:pt x="117" y="116"/>
                    <a:pt x="117" y="116"/>
                  </a:cubicBezTo>
                  <a:cubicBezTo>
                    <a:pt x="115" y="117"/>
                    <a:pt x="115" y="117"/>
                    <a:pt x="115" y="117"/>
                  </a:cubicBezTo>
                  <a:cubicBezTo>
                    <a:pt x="115" y="118"/>
                    <a:pt x="115" y="118"/>
                    <a:pt x="115" y="118"/>
                  </a:cubicBezTo>
                  <a:cubicBezTo>
                    <a:pt x="115" y="119"/>
                    <a:pt x="115" y="119"/>
                    <a:pt x="115" y="119"/>
                  </a:cubicBezTo>
                  <a:cubicBezTo>
                    <a:pt x="115" y="120"/>
                    <a:pt x="115" y="120"/>
                    <a:pt x="115" y="120"/>
                  </a:cubicBezTo>
                  <a:cubicBezTo>
                    <a:pt x="116" y="120"/>
                    <a:pt x="116" y="120"/>
                    <a:pt x="116" y="120"/>
                  </a:cubicBezTo>
                  <a:cubicBezTo>
                    <a:pt x="114" y="120"/>
                    <a:pt x="114" y="120"/>
                    <a:pt x="114" y="120"/>
                  </a:cubicBezTo>
                  <a:cubicBezTo>
                    <a:pt x="114" y="120"/>
                    <a:pt x="114" y="120"/>
                    <a:pt x="114" y="120"/>
                  </a:cubicBezTo>
                  <a:cubicBezTo>
                    <a:pt x="113" y="121"/>
                    <a:pt x="113" y="121"/>
                    <a:pt x="113" y="121"/>
                  </a:cubicBezTo>
                  <a:cubicBezTo>
                    <a:pt x="113" y="122"/>
                    <a:pt x="113" y="122"/>
                    <a:pt x="113" y="122"/>
                  </a:cubicBezTo>
                  <a:cubicBezTo>
                    <a:pt x="111" y="123"/>
                    <a:pt x="111" y="123"/>
                    <a:pt x="111" y="123"/>
                  </a:cubicBezTo>
                  <a:cubicBezTo>
                    <a:pt x="111" y="124"/>
                    <a:pt x="111" y="124"/>
                    <a:pt x="111" y="124"/>
                  </a:cubicBezTo>
                  <a:cubicBezTo>
                    <a:pt x="111" y="125"/>
                    <a:pt x="111" y="125"/>
                    <a:pt x="111" y="125"/>
                  </a:cubicBezTo>
                  <a:cubicBezTo>
                    <a:pt x="112" y="125"/>
                    <a:pt x="112" y="125"/>
                    <a:pt x="112" y="125"/>
                  </a:cubicBezTo>
                  <a:cubicBezTo>
                    <a:pt x="111" y="125"/>
                    <a:pt x="111" y="125"/>
                    <a:pt x="111" y="125"/>
                  </a:cubicBezTo>
                  <a:cubicBezTo>
                    <a:pt x="111" y="125"/>
                    <a:pt x="111" y="125"/>
                    <a:pt x="111" y="125"/>
                  </a:cubicBezTo>
                  <a:cubicBezTo>
                    <a:pt x="111" y="125"/>
                    <a:pt x="111" y="125"/>
                    <a:pt x="111" y="125"/>
                  </a:cubicBezTo>
                  <a:cubicBezTo>
                    <a:pt x="110" y="125"/>
                    <a:pt x="110" y="125"/>
                    <a:pt x="110" y="125"/>
                  </a:cubicBezTo>
                  <a:cubicBezTo>
                    <a:pt x="109" y="125"/>
                    <a:pt x="109" y="125"/>
                    <a:pt x="109" y="125"/>
                  </a:cubicBezTo>
                  <a:cubicBezTo>
                    <a:pt x="108" y="126"/>
                    <a:pt x="108" y="126"/>
                    <a:pt x="108" y="126"/>
                  </a:cubicBezTo>
                  <a:cubicBezTo>
                    <a:pt x="108" y="127"/>
                    <a:pt x="108" y="127"/>
                    <a:pt x="108"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5" y="128"/>
                    <a:pt x="105" y="128"/>
                    <a:pt x="105" y="128"/>
                  </a:cubicBezTo>
                  <a:cubicBezTo>
                    <a:pt x="104" y="129"/>
                    <a:pt x="104" y="129"/>
                    <a:pt x="104" y="129"/>
                  </a:cubicBezTo>
                  <a:cubicBezTo>
                    <a:pt x="104" y="130"/>
                    <a:pt x="104" y="130"/>
                    <a:pt x="104" y="130"/>
                  </a:cubicBezTo>
                  <a:cubicBezTo>
                    <a:pt x="104" y="130"/>
                    <a:pt x="104" y="130"/>
                    <a:pt x="104" y="130"/>
                  </a:cubicBezTo>
                  <a:cubicBezTo>
                    <a:pt x="103" y="130"/>
                    <a:pt x="103" y="130"/>
                    <a:pt x="103" y="130"/>
                  </a:cubicBezTo>
                  <a:cubicBezTo>
                    <a:pt x="103" y="129"/>
                    <a:pt x="103" y="129"/>
                    <a:pt x="103" y="129"/>
                  </a:cubicBezTo>
                  <a:cubicBezTo>
                    <a:pt x="102" y="129"/>
                    <a:pt x="102" y="129"/>
                    <a:pt x="102" y="129"/>
                  </a:cubicBezTo>
                  <a:cubicBezTo>
                    <a:pt x="101" y="130"/>
                    <a:pt x="101" y="130"/>
                    <a:pt x="101" y="130"/>
                  </a:cubicBezTo>
                  <a:cubicBezTo>
                    <a:pt x="100" y="130"/>
                    <a:pt x="100" y="130"/>
                    <a:pt x="100" y="130"/>
                  </a:cubicBezTo>
                  <a:cubicBezTo>
                    <a:pt x="100" y="131"/>
                    <a:pt x="100" y="131"/>
                    <a:pt x="100" y="131"/>
                  </a:cubicBezTo>
                  <a:cubicBezTo>
                    <a:pt x="100" y="131"/>
                    <a:pt x="100" y="131"/>
                    <a:pt x="100" y="131"/>
                  </a:cubicBezTo>
                  <a:cubicBezTo>
                    <a:pt x="98" y="131"/>
                    <a:pt x="98" y="131"/>
                    <a:pt x="98" y="131"/>
                  </a:cubicBezTo>
                  <a:cubicBezTo>
                    <a:pt x="97" y="132"/>
                    <a:pt x="97" y="132"/>
                    <a:pt x="97" y="132"/>
                  </a:cubicBezTo>
                  <a:cubicBezTo>
                    <a:pt x="95" y="133"/>
                    <a:pt x="95" y="133"/>
                    <a:pt x="95" y="133"/>
                  </a:cubicBezTo>
                  <a:cubicBezTo>
                    <a:pt x="94" y="134"/>
                    <a:pt x="94" y="134"/>
                    <a:pt x="94" y="134"/>
                  </a:cubicBezTo>
                  <a:cubicBezTo>
                    <a:pt x="93" y="135"/>
                    <a:pt x="93" y="135"/>
                    <a:pt x="93" y="135"/>
                  </a:cubicBezTo>
                  <a:cubicBezTo>
                    <a:pt x="93" y="135"/>
                    <a:pt x="93" y="135"/>
                    <a:pt x="93" y="135"/>
                  </a:cubicBezTo>
                  <a:cubicBezTo>
                    <a:pt x="93" y="136"/>
                    <a:pt x="93" y="136"/>
                    <a:pt x="93" y="136"/>
                  </a:cubicBezTo>
                  <a:cubicBezTo>
                    <a:pt x="93" y="137"/>
                    <a:pt x="93" y="137"/>
                    <a:pt x="93" y="137"/>
                  </a:cubicBezTo>
                  <a:cubicBezTo>
                    <a:pt x="93" y="137"/>
                    <a:pt x="93" y="137"/>
                    <a:pt x="93" y="137"/>
                  </a:cubicBezTo>
                  <a:cubicBezTo>
                    <a:pt x="93" y="136"/>
                    <a:pt x="93" y="136"/>
                    <a:pt x="93" y="136"/>
                  </a:cubicBezTo>
                  <a:cubicBezTo>
                    <a:pt x="92" y="136"/>
                    <a:pt x="92" y="136"/>
                    <a:pt x="92" y="136"/>
                  </a:cubicBezTo>
                  <a:cubicBezTo>
                    <a:pt x="92" y="136"/>
                    <a:pt x="92" y="136"/>
                    <a:pt x="92" y="136"/>
                  </a:cubicBezTo>
                  <a:cubicBezTo>
                    <a:pt x="92" y="137"/>
                    <a:pt x="92" y="137"/>
                    <a:pt x="92" y="137"/>
                  </a:cubicBezTo>
                  <a:cubicBezTo>
                    <a:pt x="92" y="137"/>
                    <a:pt x="92" y="137"/>
                    <a:pt x="92" y="137"/>
                  </a:cubicBezTo>
                  <a:cubicBezTo>
                    <a:pt x="91" y="137"/>
                    <a:pt x="91" y="137"/>
                    <a:pt x="91" y="137"/>
                  </a:cubicBezTo>
                  <a:cubicBezTo>
                    <a:pt x="91" y="136"/>
                    <a:pt x="91" y="136"/>
                    <a:pt x="91" y="136"/>
                  </a:cubicBezTo>
                  <a:cubicBezTo>
                    <a:pt x="91" y="135"/>
                    <a:pt x="91" y="135"/>
                    <a:pt x="91" y="135"/>
                  </a:cubicBezTo>
                  <a:cubicBezTo>
                    <a:pt x="91" y="135"/>
                    <a:pt x="91" y="135"/>
                    <a:pt x="91" y="135"/>
                  </a:cubicBezTo>
                  <a:cubicBezTo>
                    <a:pt x="90" y="135"/>
                    <a:pt x="90" y="135"/>
                    <a:pt x="90" y="135"/>
                  </a:cubicBezTo>
                  <a:cubicBezTo>
                    <a:pt x="90" y="135"/>
                    <a:pt x="90" y="135"/>
                    <a:pt x="90" y="135"/>
                  </a:cubicBezTo>
                  <a:cubicBezTo>
                    <a:pt x="89" y="135"/>
                    <a:pt x="89" y="135"/>
                    <a:pt x="89" y="135"/>
                  </a:cubicBezTo>
                  <a:cubicBezTo>
                    <a:pt x="87" y="135"/>
                    <a:pt x="87" y="135"/>
                    <a:pt x="87" y="135"/>
                  </a:cubicBezTo>
                  <a:cubicBezTo>
                    <a:pt x="87" y="136"/>
                    <a:pt x="87" y="136"/>
                    <a:pt x="87" y="136"/>
                  </a:cubicBezTo>
                  <a:cubicBezTo>
                    <a:pt x="86" y="136"/>
                    <a:pt x="86" y="136"/>
                    <a:pt x="86" y="136"/>
                  </a:cubicBezTo>
                  <a:cubicBezTo>
                    <a:pt x="85" y="137"/>
                    <a:pt x="85" y="137"/>
                    <a:pt x="85" y="137"/>
                  </a:cubicBezTo>
                  <a:cubicBezTo>
                    <a:pt x="84" y="137"/>
                    <a:pt x="84" y="137"/>
                    <a:pt x="84" y="137"/>
                  </a:cubicBezTo>
                  <a:cubicBezTo>
                    <a:pt x="83" y="138"/>
                    <a:pt x="83" y="138"/>
                    <a:pt x="83" y="138"/>
                  </a:cubicBezTo>
                  <a:cubicBezTo>
                    <a:pt x="83" y="139"/>
                    <a:pt x="83" y="139"/>
                    <a:pt x="83" y="139"/>
                  </a:cubicBezTo>
                  <a:cubicBezTo>
                    <a:pt x="83" y="139"/>
                    <a:pt x="83" y="139"/>
                    <a:pt x="83" y="139"/>
                  </a:cubicBezTo>
                  <a:cubicBezTo>
                    <a:pt x="82" y="139"/>
                    <a:pt x="82" y="139"/>
                    <a:pt x="82" y="139"/>
                  </a:cubicBezTo>
                  <a:cubicBezTo>
                    <a:pt x="81" y="139"/>
                    <a:pt x="81" y="139"/>
                    <a:pt x="81" y="139"/>
                  </a:cubicBezTo>
                  <a:cubicBezTo>
                    <a:pt x="81" y="140"/>
                    <a:pt x="81" y="140"/>
                    <a:pt x="81" y="140"/>
                  </a:cubicBezTo>
                  <a:cubicBezTo>
                    <a:pt x="81" y="140"/>
                    <a:pt x="81" y="140"/>
                    <a:pt x="81" y="140"/>
                  </a:cubicBezTo>
                  <a:cubicBezTo>
                    <a:pt x="80" y="140"/>
                    <a:pt x="80" y="140"/>
                    <a:pt x="80" y="140"/>
                  </a:cubicBezTo>
                  <a:cubicBezTo>
                    <a:pt x="79" y="140"/>
                    <a:pt x="79" y="140"/>
                    <a:pt x="79" y="140"/>
                  </a:cubicBezTo>
                  <a:cubicBezTo>
                    <a:pt x="79" y="140"/>
                    <a:pt x="79" y="140"/>
                    <a:pt x="79" y="140"/>
                  </a:cubicBezTo>
                  <a:cubicBezTo>
                    <a:pt x="78" y="141"/>
                    <a:pt x="78" y="141"/>
                    <a:pt x="78" y="141"/>
                  </a:cubicBezTo>
                  <a:cubicBezTo>
                    <a:pt x="78" y="142"/>
                    <a:pt x="78" y="142"/>
                    <a:pt x="78" y="142"/>
                  </a:cubicBezTo>
                  <a:cubicBezTo>
                    <a:pt x="78" y="142"/>
                    <a:pt x="78" y="142"/>
                    <a:pt x="78" y="142"/>
                  </a:cubicBezTo>
                  <a:cubicBezTo>
                    <a:pt x="79" y="142"/>
                    <a:pt x="79" y="142"/>
                    <a:pt x="79" y="142"/>
                  </a:cubicBezTo>
                  <a:cubicBezTo>
                    <a:pt x="79" y="142"/>
                    <a:pt x="79" y="142"/>
                    <a:pt x="79" y="142"/>
                  </a:cubicBezTo>
                  <a:cubicBezTo>
                    <a:pt x="79" y="141"/>
                    <a:pt x="79" y="141"/>
                    <a:pt x="79" y="141"/>
                  </a:cubicBezTo>
                  <a:cubicBezTo>
                    <a:pt x="80" y="141"/>
                    <a:pt x="80" y="141"/>
                    <a:pt x="80" y="141"/>
                  </a:cubicBezTo>
                  <a:cubicBezTo>
                    <a:pt x="80" y="141"/>
                    <a:pt x="80" y="141"/>
                    <a:pt x="80" y="141"/>
                  </a:cubicBezTo>
                  <a:cubicBezTo>
                    <a:pt x="80" y="142"/>
                    <a:pt x="80" y="142"/>
                    <a:pt x="80" y="142"/>
                  </a:cubicBezTo>
                  <a:cubicBezTo>
                    <a:pt x="80" y="142"/>
                    <a:pt x="80" y="142"/>
                    <a:pt x="80" y="142"/>
                  </a:cubicBezTo>
                  <a:cubicBezTo>
                    <a:pt x="81" y="142"/>
                    <a:pt x="81" y="142"/>
                    <a:pt x="81" y="142"/>
                  </a:cubicBezTo>
                  <a:cubicBezTo>
                    <a:pt x="81" y="141"/>
                    <a:pt x="81" y="141"/>
                    <a:pt x="81" y="141"/>
                  </a:cubicBezTo>
                  <a:cubicBezTo>
                    <a:pt x="82" y="140"/>
                    <a:pt x="82" y="140"/>
                    <a:pt x="82" y="140"/>
                  </a:cubicBezTo>
                  <a:cubicBezTo>
                    <a:pt x="82" y="141"/>
                    <a:pt x="82" y="141"/>
                    <a:pt x="82" y="141"/>
                  </a:cubicBezTo>
                  <a:cubicBezTo>
                    <a:pt x="82" y="141"/>
                    <a:pt x="82" y="141"/>
                    <a:pt x="82" y="141"/>
                  </a:cubicBezTo>
                  <a:cubicBezTo>
                    <a:pt x="82" y="142"/>
                    <a:pt x="82" y="142"/>
                    <a:pt x="82" y="142"/>
                  </a:cubicBezTo>
                  <a:cubicBezTo>
                    <a:pt x="83" y="142"/>
                    <a:pt x="83" y="142"/>
                    <a:pt x="83" y="142"/>
                  </a:cubicBezTo>
                  <a:cubicBezTo>
                    <a:pt x="83" y="141"/>
                    <a:pt x="83" y="141"/>
                    <a:pt x="83" y="141"/>
                  </a:cubicBezTo>
                  <a:cubicBezTo>
                    <a:pt x="83" y="141"/>
                    <a:pt x="83" y="141"/>
                    <a:pt x="83" y="141"/>
                  </a:cubicBezTo>
                  <a:cubicBezTo>
                    <a:pt x="84" y="141"/>
                    <a:pt x="84" y="141"/>
                    <a:pt x="84" y="141"/>
                  </a:cubicBezTo>
                  <a:cubicBezTo>
                    <a:pt x="84" y="141"/>
                    <a:pt x="84" y="141"/>
                    <a:pt x="84" y="141"/>
                  </a:cubicBezTo>
                  <a:cubicBezTo>
                    <a:pt x="84" y="141"/>
                    <a:pt x="84" y="141"/>
                    <a:pt x="84" y="141"/>
                  </a:cubicBezTo>
                  <a:cubicBezTo>
                    <a:pt x="85" y="141"/>
                    <a:pt x="85" y="141"/>
                    <a:pt x="85" y="141"/>
                  </a:cubicBezTo>
                  <a:cubicBezTo>
                    <a:pt x="86" y="140"/>
                    <a:pt x="86" y="140"/>
                    <a:pt x="86" y="140"/>
                  </a:cubicBezTo>
                  <a:cubicBezTo>
                    <a:pt x="87" y="139"/>
                    <a:pt x="87" y="139"/>
                    <a:pt x="87" y="139"/>
                  </a:cubicBezTo>
                  <a:cubicBezTo>
                    <a:pt x="86" y="139"/>
                    <a:pt x="86" y="139"/>
                    <a:pt x="86" y="139"/>
                  </a:cubicBezTo>
                  <a:cubicBezTo>
                    <a:pt x="87" y="138"/>
                    <a:pt x="87" y="138"/>
                    <a:pt x="87" y="138"/>
                  </a:cubicBezTo>
                  <a:cubicBezTo>
                    <a:pt x="88" y="137"/>
                    <a:pt x="88" y="137"/>
                    <a:pt x="88" y="137"/>
                  </a:cubicBezTo>
                  <a:cubicBezTo>
                    <a:pt x="88" y="137"/>
                    <a:pt x="88" y="137"/>
                    <a:pt x="88" y="137"/>
                  </a:cubicBezTo>
                  <a:cubicBezTo>
                    <a:pt x="89" y="138"/>
                    <a:pt x="89" y="138"/>
                    <a:pt x="89" y="138"/>
                  </a:cubicBezTo>
                  <a:cubicBezTo>
                    <a:pt x="89" y="138"/>
                    <a:pt x="89" y="138"/>
                    <a:pt x="89" y="138"/>
                  </a:cubicBezTo>
                  <a:cubicBezTo>
                    <a:pt x="88" y="139"/>
                    <a:pt x="88" y="139"/>
                    <a:pt x="88" y="139"/>
                  </a:cubicBezTo>
                  <a:cubicBezTo>
                    <a:pt x="88" y="139"/>
                    <a:pt x="88" y="139"/>
                    <a:pt x="88" y="139"/>
                  </a:cubicBezTo>
                  <a:cubicBezTo>
                    <a:pt x="88" y="140"/>
                    <a:pt x="88" y="140"/>
                    <a:pt x="88" y="140"/>
                  </a:cubicBezTo>
                  <a:cubicBezTo>
                    <a:pt x="88" y="140"/>
                    <a:pt x="88" y="140"/>
                    <a:pt x="88" y="140"/>
                  </a:cubicBezTo>
                  <a:cubicBezTo>
                    <a:pt x="89" y="139"/>
                    <a:pt x="89" y="139"/>
                    <a:pt x="89" y="139"/>
                  </a:cubicBezTo>
                  <a:cubicBezTo>
                    <a:pt x="90" y="139"/>
                    <a:pt x="90" y="139"/>
                    <a:pt x="90" y="139"/>
                  </a:cubicBezTo>
                  <a:cubicBezTo>
                    <a:pt x="90" y="139"/>
                    <a:pt x="90" y="139"/>
                    <a:pt x="90" y="139"/>
                  </a:cubicBezTo>
                  <a:cubicBezTo>
                    <a:pt x="90" y="139"/>
                    <a:pt x="90" y="139"/>
                    <a:pt x="90" y="139"/>
                  </a:cubicBezTo>
                  <a:cubicBezTo>
                    <a:pt x="90" y="138"/>
                    <a:pt x="90" y="138"/>
                    <a:pt x="90" y="138"/>
                  </a:cubicBezTo>
                  <a:cubicBezTo>
                    <a:pt x="91" y="138"/>
                    <a:pt x="91" y="138"/>
                    <a:pt x="91" y="138"/>
                  </a:cubicBezTo>
                  <a:cubicBezTo>
                    <a:pt x="91" y="139"/>
                    <a:pt x="91" y="139"/>
                    <a:pt x="91" y="139"/>
                  </a:cubicBezTo>
                  <a:cubicBezTo>
                    <a:pt x="91" y="140"/>
                    <a:pt x="91" y="140"/>
                    <a:pt x="91" y="140"/>
                  </a:cubicBezTo>
                  <a:cubicBezTo>
                    <a:pt x="91" y="140"/>
                    <a:pt x="91" y="140"/>
                    <a:pt x="91" y="140"/>
                  </a:cubicBezTo>
                  <a:cubicBezTo>
                    <a:pt x="92" y="139"/>
                    <a:pt x="92" y="139"/>
                    <a:pt x="92" y="139"/>
                  </a:cubicBezTo>
                  <a:cubicBezTo>
                    <a:pt x="92" y="139"/>
                    <a:pt x="92" y="139"/>
                    <a:pt x="92" y="139"/>
                  </a:cubicBezTo>
                  <a:cubicBezTo>
                    <a:pt x="93" y="138"/>
                    <a:pt x="93" y="138"/>
                    <a:pt x="93" y="138"/>
                  </a:cubicBezTo>
                  <a:cubicBezTo>
                    <a:pt x="94" y="138"/>
                    <a:pt x="94" y="138"/>
                    <a:pt x="94" y="138"/>
                  </a:cubicBezTo>
                  <a:cubicBezTo>
                    <a:pt x="95" y="137"/>
                    <a:pt x="95" y="137"/>
                    <a:pt x="95" y="137"/>
                  </a:cubicBezTo>
                  <a:cubicBezTo>
                    <a:pt x="95" y="137"/>
                    <a:pt x="95" y="137"/>
                    <a:pt x="95" y="137"/>
                  </a:cubicBezTo>
                  <a:cubicBezTo>
                    <a:pt x="96" y="137"/>
                    <a:pt x="96" y="137"/>
                    <a:pt x="96" y="137"/>
                  </a:cubicBezTo>
                  <a:cubicBezTo>
                    <a:pt x="96" y="138"/>
                    <a:pt x="96" y="138"/>
                    <a:pt x="96" y="138"/>
                  </a:cubicBezTo>
                  <a:cubicBezTo>
                    <a:pt x="95" y="138"/>
                    <a:pt x="95" y="138"/>
                    <a:pt x="95" y="138"/>
                  </a:cubicBezTo>
                  <a:cubicBezTo>
                    <a:pt x="95" y="139"/>
                    <a:pt x="95" y="139"/>
                    <a:pt x="95" y="139"/>
                  </a:cubicBezTo>
                  <a:cubicBezTo>
                    <a:pt x="95" y="139"/>
                    <a:pt x="95" y="139"/>
                    <a:pt x="95" y="139"/>
                  </a:cubicBezTo>
                  <a:cubicBezTo>
                    <a:pt x="95" y="139"/>
                    <a:pt x="95" y="139"/>
                    <a:pt x="95" y="139"/>
                  </a:cubicBezTo>
                  <a:cubicBezTo>
                    <a:pt x="97" y="138"/>
                    <a:pt x="97" y="138"/>
                    <a:pt x="97" y="138"/>
                  </a:cubicBezTo>
                  <a:cubicBezTo>
                    <a:pt x="97" y="137"/>
                    <a:pt x="97" y="137"/>
                    <a:pt x="97" y="137"/>
                  </a:cubicBezTo>
                  <a:cubicBezTo>
                    <a:pt x="97" y="137"/>
                    <a:pt x="97" y="137"/>
                    <a:pt x="97" y="137"/>
                  </a:cubicBezTo>
                  <a:cubicBezTo>
                    <a:pt x="97" y="137"/>
                    <a:pt x="97" y="137"/>
                    <a:pt x="97" y="137"/>
                  </a:cubicBezTo>
                  <a:cubicBezTo>
                    <a:pt x="98" y="137"/>
                    <a:pt x="98" y="137"/>
                    <a:pt x="98" y="137"/>
                  </a:cubicBezTo>
                  <a:cubicBezTo>
                    <a:pt x="98" y="137"/>
                    <a:pt x="98" y="137"/>
                    <a:pt x="98" y="137"/>
                  </a:cubicBezTo>
                  <a:cubicBezTo>
                    <a:pt x="99" y="137"/>
                    <a:pt x="99" y="137"/>
                    <a:pt x="99" y="137"/>
                  </a:cubicBezTo>
                  <a:cubicBezTo>
                    <a:pt x="100" y="136"/>
                    <a:pt x="100" y="136"/>
                    <a:pt x="100" y="136"/>
                  </a:cubicBezTo>
                  <a:cubicBezTo>
                    <a:pt x="100" y="136"/>
                    <a:pt x="100" y="136"/>
                    <a:pt x="100" y="136"/>
                  </a:cubicBezTo>
                  <a:cubicBezTo>
                    <a:pt x="101" y="136"/>
                    <a:pt x="101" y="136"/>
                    <a:pt x="101" y="136"/>
                  </a:cubicBezTo>
                  <a:cubicBezTo>
                    <a:pt x="101" y="136"/>
                    <a:pt x="101" y="136"/>
                    <a:pt x="101" y="136"/>
                  </a:cubicBezTo>
                  <a:cubicBezTo>
                    <a:pt x="102" y="135"/>
                    <a:pt x="102" y="135"/>
                    <a:pt x="102" y="135"/>
                  </a:cubicBezTo>
                  <a:cubicBezTo>
                    <a:pt x="102" y="135"/>
                    <a:pt x="102" y="135"/>
                    <a:pt x="102" y="135"/>
                  </a:cubicBezTo>
                  <a:cubicBezTo>
                    <a:pt x="102" y="136"/>
                    <a:pt x="102" y="136"/>
                    <a:pt x="102" y="136"/>
                  </a:cubicBezTo>
                  <a:cubicBezTo>
                    <a:pt x="102" y="137"/>
                    <a:pt x="102" y="137"/>
                    <a:pt x="102" y="137"/>
                  </a:cubicBezTo>
                  <a:cubicBezTo>
                    <a:pt x="102" y="136"/>
                    <a:pt x="102" y="136"/>
                    <a:pt x="102" y="136"/>
                  </a:cubicBezTo>
                  <a:cubicBezTo>
                    <a:pt x="103" y="136"/>
                    <a:pt x="103" y="136"/>
                    <a:pt x="103" y="136"/>
                  </a:cubicBezTo>
                  <a:cubicBezTo>
                    <a:pt x="102" y="136"/>
                    <a:pt x="102" y="136"/>
                    <a:pt x="102" y="136"/>
                  </a:cubicBezTo>
                  <a:cubicBezTo>
                    <a:pt x="103" y="135"/>
                    <a:pt x="103" y="135"/>
                    <a:pt x="103" y="135"/>
                  </a:cubicBezTo>
                  <a:cubicBezTo>
                    <a:pt x="103" y="135"/>
                    <a:pt x="103" y="135"/>
                    <a:pt x="103" y="135"/>
                  </a:cubicBezTo>
                  <a:cubicBezTo>
                    <a:pt x="102" y="135"/>
                    <a:pt x="102" y="135"/>
                    <a:pt x="102" y="135"/>
                  </a:cubicBezTo>
                  <a:cubicBezTo>
                    <a:pt x="101" y="135"/>
                    <a:pt x="101" y="135"/>
                    <a:pt x="101" y="135"/>
                  </a:cubicBezTo>
                  <a:cubicBezTo>
                    <a:pt x="102" y="134"/>
                    <a:pt x="102" y="134"/>
                    <a:pt x="102" y="134"/>
                  </a:cubicBezTo>
                  <a:cubicBezTo>
                    <a:pt x="104" y="134"/>
                    <a:pt x="104" y="134"/>
                    <a:pt x="104" y="134"/>
                  </a:cubicBezTo>
                  <a:cubicBezTo>
                    <a:pt x="106" y="134"/>
                    <a:pt x="106" y="134"/>
                    <a:pt x="106" y="134"/>
                  </a:cubicBezTo>
                  <a:cubicBezTo>
                    <a:pt x="106" y="133"/>
                    <a:pt x="106" y="133"/>
                    <a:pt x="106" y="133"/>
                  </a:cubicBezTo>
                  <a:cubicBezTo>
                    <a:pt x="106" y="133"/>
                    <a:pt x="106" y="133"/>
                    <a:pt x="106" y="133"/>
                  </a:cubicBezTo>
                  <a:cubicBezTo>
                    <a:pt x="106" y="133"/>
                    <a:pt x="106" y="133"/>
                    <a:pt x="106" y="133"/>
                  </a:cubicBezTo>
                  <a:cubicBezTo>
                    <a:pt x="106" y="132"/>
                    <a:pt x="106" y="132"/>
                    <a:pt x="106" y="132"/>
                  </a:cubicBezTo>
                  <a:cubicBezTo>
                    <a:pt x="107" y="132"/>
                    <a:pt x="107" y="132"/>
                    <a:pt x="107" y="132"/>
                  </a:cubicBezTo>
                  <a:cubicBezTo>
                    <a:pt x="107" y="132"/>
                    <a:pt x="107" y="132"/>
                    <a:pt x="107" y="132"/>
                  </a:cubicBezTo>
                  <a:cubicBezTo>
                    <a:pt x="108" y="132"/>
                    <a:pt x="108" y="132"/>
                    <a:pt x="108" y="132"/>
                  </a:cubicBezTo>
                  <a:cubicBezTo>
                    <a:pt x="108" y="133"/>
                    <a:pt x="108" y="133"/>
                    <a:pt x="108" y="133"/>
                  </a:cubicBezTo>
                  <a:cubicBezTo>
                    <a:pt x="108" y="133"/>
                    <a:pt x="108" y="133"/>
                    <a:pt x="108" y="133"/>
                  </a:cubicBezTo>
                  <a:cubicBezTo>
                    <a:pt x="109" y="132"/>
                    <a:pt x="109" y="132"/>
                    <a:pt x="109" y="132"/>
                  </a:cubicBezTo>
                  <a:cubicBezTo>
                    <a:pt x="108" y="132"/>
                    <a:pt x="108" y="132"/>
                    <a:pt x="108" y="132"/>
                  </a:cubicBezTo>
                  <a:cubicBezTo>
                    <a:pt x="109" y="131"/>
                    <a:pt x="109" y="131"/>
                    <a:pt x="109" y="131"/>
                  </a:cubicBezTo>
                  <a:cubicBezTo>
                    <a:pt x="109" y="131"/>
                    <a:pt x="109" y="131"/>
                    <a:pt x="109" y="131"/>
                  </a:cubicBezTo>
                  <a:cubicBezTo>
                    <a:pt x="109" y="130"/>
                    <a:pt x="109" y="130"/>
                    <a:pt x="109" y="130"/>
                  </a:cubicBezTo>
                  <a:cubicBezTo>
                    <a:pt x="110" y="131"/>
                    <a:pt x="110" y="131"/>
                    <a:pt x="110" y="131"/>
                  </a:cubicBezTo>
                  <a:cubicBezTo>
                    <a:pt x="110" y="131"/>
                    <a:pt x="110" y="131"/>
                    <a:pt x="110" y="131"/>
                  </a:cubicBezTo>
                  <a:cubicBezTo>
                    <a:pt x="110" y="132"/>
                    <a:pt x="110" y="132"/>
                    <a:pt x="110" y="132"/>
                  </a:cubicBezTo>
                  <a:cubicBezTo>
                    <a:pt x="111" y="131"/>
                    <a:pt x="111" y="131"/>
                    <a:pt x="111" y="131"/>
                  </a:cubicBezTo>
                  <a:cubicBezTo>
                    <a:pt x="112" y="130"/>
                    <a:pt x="112" y="130"/>
                    <a:pt x="112" y="130"/>
                  </a:cubicBezTo>
                  <a:cubicBezTo>
                    <a:pt x="112" y="130"/>
                    <a:pt x="112" y="130"/>
                    <a:pt x="112" y="130"/>
                  </a:cubicBezTo>
                  <a:cubicBezTo>
                    <a:pt x="113" y="130"/>
                    <a:pt x="113" y="130"/>
                    <a:pt x="113" y="130"/>
                  </a:cubicBezTo>
                  <a:cubicBezTo>
                    <a:pt x="113" y="129"/>
                    <a:pt x="113" y="129"/>
                    <a:pt x="113" y="129"/>
                  </a:cubicBezTo>
                  <a:cubicBezTo>
                    <a:pt x="114" y="130"/>
                    <a:pt x="114" y="130"/>
                    <a:pt x="114" y="130"/>
                  </a:cubicBezTo>
                  <a:cubicBezTo>
                    <a:pt x="114" y="130"/>
                    <a:pt x="114" y="130"/>
                    <a:pt x="114" y="130"/>
                  </a:cubicBezTo>
                  <a:cubicBezTo>
                    <a:pt x="115" y="129"/>
                    <a:pt x="115" y="129"/>
                    <a:pt x="115" y="129"/>
                  </a:cubicBezTo>
                  <a:cubicBezTo>
                    <a:pt x="115" y="128"/>
                    <a:pt x="115" y="128"/>
                    <a:pt x="115" y="128"/>
                  </a:cubicBezTo>
                  <a:cubicBezTo>
                    <a:pt x="115" y="128"/>
                    <a:pt x="115" y="128"/>
                    <a:pt x="115" y="128"/>
                  </a:cubicBezTo>
                  <a:cubicBezTo>
                    <a:pt x="114" y="128"/>
                    <a:pt x="114" y="128"/>
                    <a:pt x="114" y="128"/>
                  </a:cubicBezTo>
                  <a:cubicBezTo>
                    <a:pt x="114" y="128"/>
                    <a:pt x="114" y="128"/>
                    <a:pt x="114" y="128"/>
                  </a:cubicBezTo>
                  <a:cubicBezTo>
                    <a:pt x="115" y="127"/>
                    <a:pt x="115" y="127"/>
                    <a:pt x="115" y="127"/>
                  </a:cubicBezTo>
                  <a:cubicBezTo>
                    <a:pt x="116" y="127"/>
                    <a:pt x="116" y="127"/>
                    <a:pt x="116" y="127"/>
                  </a:cubicBezTo>
                  <a:cubicBezTo>
                    <a:pt x="117" y="126"/>
                    <a:pt x="117" y="126"/>
                    <a:pt x="117" y="126"/>
                  </a:cubicBezTo>
                  <a:cubicBezTo>
                    <a:pt x="117" y="126"/>
                    <a:pt x="117" y="126"/>
                    <a:pt x="117" y="126"/>
                  </a:cubicBezTo>
                  <a:cubicBezTo>
                    <a:pt x="117" y="127"/>
                    <a:pt x="117" y="127"/>
                    <a:pt x="117" y="127"/>
                  </a:cubicBezTo>
                  <a:cubicBezTo>
                    <a:pt x="118" y="126"/>
                    <a:pt x="118" y="126"/>
                    <a:pt x="118" y="126"/>
                  </a:cubicBezTo>
                  <a:cubicBezTo>
                    <a:pt x="119" y="125"/>
                    <a:pt x="119" y="125"/>
                    <a:pt x="119" y="125"/>
                  </a:cubicBezTo>
                  <a:cubicBezTo>
                    <a:pt x="119" y="125"/>
                    <a:pt x="119" y="125"/>
                    <a:pt x="119" y="125"/>
                  </a:cubicBezTo>
                  <a:cubicBezTo>
                    <a:pt x="120" y="125"/>
                    <a:pt x="120" y="125"/>
                    <a:pt x="120" y="125"/>
                  </a:cubicBezTo>
                  <a:cubicBezTo>
                    <a:pt x="120" y="124"/>
                    <a:pt x="120" y="124"/>
                    <a:pt x="120" y="124"/>
                  </a:cubicBezTo>
                  <a:cubicBezTo>
                    <a:pt x="121" y="124"/>
                    <a:pt x="121" y="124"/>
                    <a:pt x="121" y="124"/>
                  </a:cubicBezTo>
                  <a:cubicBezTo>
                    <a:pt x="121" y="125"/>
                    <a:pt x="121" y="125"/>
                    <a:pt x="121" y="125"/>
                  </a:cubicBezTo>
                  <a:cubicBezTo>
                    <a:pt x="121" y="125"/>
                    <a:pt x="121" y="125"/>
                    <a:pt x="121" y="125"/>
                  </a:cubicBezTo>
                  <a:cubicBezTo>
                    <a:pt x="122" y="124"/>
                    <a:pt x="122" y="124"/>
                    <a:pt x="122" y="124"/>
                  </a:cubicBezTo>
                  <a:cubicBezTo>
                    <a:pt x="122" y="124"/>
                    <a:pt x="122" y="124"/>
                    <a:pt x="122" y="124"/>
                  </a:cubicBezTo>
                  <a:cubicBezTo>
                    <a:pt x="123" y="124"/>
                    <a:pt x="123" y="124"/>
                    <a:pt x="123" y="124"/>
                  </a:cubicBezTo>
                  <a:cubicBezTo>
                    <a:pt x="123" y="124"/>
                    <a:pt x="123" y="124"/>
                    <a:pt x="123" y="124"/>
                  </a:cubicBezTo>
                  <a:cubicBezTo>
                    <a:pt x="124" y="123"/>
                    <a:pt x="124" y="123"/>
                    <a:pt x="124" y="123"/>
                  </a:cubicBezTo>
                  <a:cubicBezTo>
                    <a:pt x="124" y="123"/>
                    <a:pt x="124" y="123"/>
                    <a:pt x="124" y="123"/>
                  </a:cubicBezTo>
                  <a:cubicBezTo>
                    <a:pt x="124" y="123"/>
                    <a:pt x="124" y="123"/>
                    <a:pt x="124" y="123"/>
                  </a:cubicBezTo>
                  <a:cubicBezTo>
                    <a:pt x="125" y="123"/>
                    <a:pt x="125" y="123"/>
                    <a:pt x="125" y="123"/>
                  </a:cubicBezTo>
                  <a:cubicBezTo>
                    <a:pt x="126" y="123"/>
                    <a:pt x="126" y="123"/>
                    <a:pt x="126" y="123"/>
                  </a:cubicBezTo>
                  <a:cubicBezTo>
                    <a:pt x="126" y="123"/>
                    <a:pt x="126" y="123"/>
                    <a:pt x="126" y="123"/>
                  </a:cubicBezTo>
                  <a:cubicBezTo>
                    <a:pt x="126" y="123"/>
                    <a:pt x="126" y="123"/>
                    <a:pt x="126" y="123"/>
                  </a:cubicBezTo>
                  <a:cubicBezTo>
                    <a:pt x="126" y="123"/>
                    <a:pt x="126" y="123"/>
                    <a:pt x="126" y="123"/>
                  </a:cubicBezTo>
                  <a:cubicBezTo>
                    <a:pt x="127" y="123"/>
                    <a:pt x="127" y="123"/>
                    <a:pt x="127" y="123"/>
                  </a:cubicBezTo>
                  <a:cubicBezTo>
                    <a:pt x="127" y="123"/>
                    <a:pt x="127" y="123"/>
                    <a:pt x="127" y="123"/>
                  </a:cubicBezTo>
                  <a:cubicBezTo>
                    <a:pt x="127" y="123"/>
                    <a:pt x="127" y="123"/>
                    <a:pt x="127" y="123"/>
                  </a:cubicBezTo>
                  <a:cubicBezTo>
                    <a:pt x="128" y="122"/>
                    <a:pt x="128" y="122"/>
                    <a:pt x="128" y="122"/>
                  </a:cubicBezTo>
                  <a:cubicBezTo>
                    <a:pt x="127" y="122"/>
                    <a:pt x="127" y="122"/>
                    <a:pt x="127" y="122"/>
                  </a:cubicBezTo>
                  <a:cubicBezTo>
                    <a:pt x="127" y="122"/>
                    <a:pt x="127" y="122"/>
                    <a:pt x="127" y="122"/>
                  </a:cubicBezTo>
                  <a:cubicBezTo>
                    <a:pt x="127" y="121"/>
                    <a:pt x="127" y="121"/>
                    <a:pt x="127" y="121"/>
                  </a:cubicBezTo>
                  <a:cubicBezTo>
                    <a:pt x="128" y="121"/>
                    <a:pt x="128" y="121"/>
                    <a:pt x="128" y="121"/>
                  </a:cubicBezTo>
                  <a:cubicBezTo>
                    <a:pt x="129" y="121"/>
                    <a:pt x="129" y="121"/>
                    <a:pt x="129" y="121"/>
                  </a:cubicBezTo>
                  <a:cubicBezTo>
                    <a:pt x="129" y="121"/>
                    <a:pt x="129" y="121"/>
                    <a:pt x="129" y="121"/>
                  </a:cubicBezTo>
                  <a:cubicBezTo>
                    <a:pt x="129" y="121"/>
                    <a:pt x="129" y="121"/>
                    <a:pt x="129" y="121"/>
                  </a:cubicBezTo>
                  <a:cubicBezTo>
                    <a:pt x="129" y="120"/>
                    <a:pt x="129" y="120"/>
                    <a:pt x="129" y="120"/>
                  </a:cubicBezTo>
                  <a:cubicBezTo>
                    <a:pt x="128" y="120"/>
                    <a:pt x="128" y="120"/>
                    <a:pt x="128" y="120"/>
                  </a:cubicBezTo>
                  <a:cubicBezTo>
                    <a:pt x="129" y="120"/>
                    <a:pt x="129" y="120"/>
                    <a:pt x="129" y="120"/>
                  </a:cubicBezTo>
                  <a:cubicBezTo>
                    <a:pt x="130" y="120"/>
                    <a:pt x="130" y="120"/>
                    <a:pt x="130" y="120"/>
                  </a:cubicBezTo>
                  <a:cubicBezTo>
                    <a:pt x="130" y="119"/>
                    <a:pt x="130" y="119"/>
                    <a:pt x="130" y="119"/>
                  </a:cubicBezTo>
                  <a:cubicBezTo>
                    <a:pt x="132" y="119"/>
                    <a:pt x="132" y="119"/>
                    <a:pt x="132" y="119"/>
                  </a:cubicBezTo>
                  <a:cubicBezTo>
                    <a:pt x="132" y="118"/>
                    <a:pt x="132" y="118"/>
                    <a:pt x="132" y="118"/>
                  </a:cubicBezTo>
                  <a:cubicBezTo>
                    <a:pt x="133" y="118"/>
                    <a:pt x="133" y="118"/>
                    <a:pt x="133" y="118"/>
                  </a:cubicBezTo>
                  <a:cubicBezTo>
                    <a:pt x="134" y="117"/>
                    <a:pt x="134" y="117"/>
                    <a:pt x="134" y="117"/>
                  </a:cubicBezTo>
                  <a:cubicBezTo>
                    <a:pt x="134" y="116"/>
                    <a:pt x="134" y="116"/>
                    <a:pt x="134" y="116"/>
                  </a:cubicBezTo>
                  <a:cubicBezTo>
                    <a:pt x="134" y="116"/>
                    <a:pt x="134" y="116"/>
                    <a:pt x="134" y="116"/>
                  </a:cubicBezTo>
                  <a:cubicBezTo>
                    <a:pt x="133" y="116"/>
                    <a:pt x="133" y="116"/>
                    <a:pt x="133" y="116"/>
                  </a:cubicBezTo>
                  <a:cubicBezTo>
                    <a:pt x="133" y="115"/>
                    <a:pt x="133" y="115"/>
                    <a:pt x="133" y="115"/>
                  </a:cubicBezTo>
                  <a:cubicBezTo>
                    <a:pt x="133" y="115"/>
                    <a:pt x="133" y="115"/>
                    <a:pt x="133" y="115"/>
                  </a:cubicBezTo>
                  <a:cubicBezTo>
                    <a:pt x="132" y="115"/>
                    <a:pt x="132" y="115"/>
                    <a:pt x="132" y="115"/>
                  </a:cubicBezTo>
                  <a:cubicBezTo>
                    <a:pt x="132" y="114"/>
                    <a:pt x="132" y="114"/>
                    <a:pt x="132" y="114"/>
                  </a:cubicBezTo>
                  <a:cubicBezTo>
                    <a:pt x="132" y="113"/>
                    <a:pt x="132" y="113"/>
                    <a:pt x="132" y="113"/>
                  </a:cubicBezTo>
                  <a:cubicBezTo>
                    <a:pt x="133" y="113"/>
                    <a:pt x="133" y="113"/>
                    <a:pt x="133" y="113"/>
                  </a:cubicBezTo>
                  <a:cubicBezTo>
                    <a:pt x="133" y="113"/>
                    <a:pt x="133" y="113"/>
                    <a:pt x="133" y="113"/>
                  </a:cubicBezTo>
                  <a:cubicBezTo>
                    <a:pt x="134" y="112"/>
                    <a:pt x="134" y="112"/>
                    <a:pt x="134" y="112"/>
                  </a:cubicBezTo>
                  <a:cubicBezTo>
                    <a:pt x="134" y="112"/>
                    <a:pt x="134" y="112"/>
                    <a:pt x="134" y="112"/>
                  </a:cubicBezTo>
                  <a:cubicBezTo>
                    <a:pt x="134" y="112"/>
                    <a:pt x="134" y="112"/>
                    <a:pt x="134" y="112"/>
                  </a:cubicBezTo>
                  <a:cubicBezTo>
                    <a:pt x="134" y="112"/>
                    <a:pt x="134" y="112"/>
                    <a:pt x="134" y="112"/>
                  </a:cubicBezTo>
                  <a:cubicBezTo>
                    <a:pt x="135" y="112"/>
                    <a:pt x="135" y="112"/>
                    <a:pt x="135" y="112"/>
                  </a:cubicBezTo>
                  <a:cubicBezTo>
                    <a:pt x="136" y="111"/>
                    <a:pt x="136" y="111"/>
                    <a:pt x="136" y="111"/>
                  </a:cubicBezTo>
                  <a:cubicBezTo>
                    <a:pt x="137" y="112"/>
                    <a:pt x="137" y="112"/>
                    <a:pt x="137" y="112"/>
                  </a:cubicBezTo>
                  <a:cubicBezTo>
                    <a:pt x="138" y="111"/>
                    <a:pt x="138" y="111"/>
                    <a:pt x="138" y="111"/>
                  </a:cubicBezTo>
                  <a:cubicBezTo>
                    <a:pt x="138" y="112"/>
                    <a:pt x="138" y="112"/>
                    <a:pt x="138" y="112"/>
                  </a:cubicBezTo>
                  <a:cubicBezTo>
                    <a:pt x="138" y="112"/>
                    <a:pt x="138" y="112"/>
                    <a:pt x="138" y="112"/>
                  </a:cubicBezTo>
                  <a:cubicBezTo>
                    <a:pt x="139" y="112"/>
                    <a:pt x="139" y="112"/>
                    <a:pt x="139" y="112"/>
                  </a:cubicBezTo>
                  <a:cubicBezTo>
                    <a:pt x="140" y="111"/>
                    <a:pt x="140" y="111"/>
                    <a:pt x="140" y="111"/>
                  </a:cubicBezTo>
                  <a:cubicBezTo>
                    <a:pt x="139" y="111"/>
                    <a:pt x="139" y="111"/>
                    <a:pt x="139" y="111"/>
                  </a:cubicBezTo>
                  <a:cubicBezTo>
                    <a:pt x="139" y="111"/>
                    <a:pt x="139" y="111"/>
                    <a:pt x="139" y="111"/>
                  </a:cubicBezTo>
                  <a:cubicBezTo>
                    <a:pt x="139" y="110"/>
                    <a:pt x="139" y="110"/>
                    <a:pt x="139" y="110"/>
                  </a:cubicBezTo>
                  <a:cubicBezTo>
                    <a:pt x="139" y="110"/>
                    <a:pt x="139" y="110"/>
                    <a:pt x="139" y="110"/>
                  </a:cubicBezTo>
                  <a:cubicBezTo>
                    <a:pt x="140" y="110"/>
                    <a:pt x="140" y="110"/>
                    <a:pt x="140" y="110"/>
                  </a:cubicBezTo>
                  <a:cubicBezTo>
                    <a:pt x="142" y="110"/>
                    <a:pt x="142" y="110"/>
                    <a:pt x="142" y="110"/>
                  </a:cubicBezTo>
                  <a:cubicBezTo>
                    <a:pt x="142" y="109"/>
                    <a:pt x="142" y="109"/>
                    <a:pt x="142" y="109"/>
                  </a:cubicBezTo>
                  <a:cubicBezTo>
                    <a:pt x="142" y="108"/>
                    <a:pt x="142" y="108"/>
                    <a:pt x="142" y="108"/>
                  </a:cubicBezTo>
                  <a:cubicBezTo>
                    <a:pt x="140" y="107"/>
                    <a:pt x="140" y="107"/>
                    <a:pt x="140" y="107"/>
                  </a:cubicBezTo>
                  <a:cubicBezTo>
                    <a:pt x="140" y="107"/>
                    <a:pt x="140" y="107"/>
                    <a:pt x="140" y="107"/>
                  </a:cubicBezTo>
                  <a:cubicBezTo>
                    <a:pt x="139" y="108"/>
                    <a:pt x="139" y="108"/>
                    <a:pt x="139" y="108"/>
                  </a:cubicBezTo>
                  <a:cubicBezTo>
                    <a:pt x="139" y="107"/>
                    <a:pt x="139" y="107"/>
                    <a:pt x="139" y="107"/>
                  </a:cubicBezTo>
                  <a:cubicBezTo>
                    <a:pt x="140" y="107"/>
                    <a:pt x="140" y="107"/>
                    <a:pt x="140" y="107"/>
                  </a:cubicBezTo>
                  <a:cubicBezTo>
                    <a:pt x="141" y="107"/>
                    <a:pt x="141" y="107"/>
                    <a:pt x="141" y="107"/>
                  </a:cubicBezTo>
                  <a:cubicBezTo>
                    <a:pt x="142" y="107"/>
                    <a:pt x="142" y="107"/>
                    <a:pt x="142" y="107"/>
                  </a:cubicBezTo>
                  <a:cubicBezTo>
                    <a:pt x="143" y="107"/>
                    <a:pt x="143" y="107"/>
                    <a:pt x="143" y="107"/>
                  </a:cubicBezTo>
                  <a:cubicBezTo>
                    <a:pt x="144" y="107"/>
                    <a:pt x="144" y="107"/>
                    <a:pt x="144" y="107"/>
                  </a:cubicBezTo>
                  <a:cubicBezTo>
                    <a:pt x="144" y="106"/>
                    <a:pt x="144" y="106"/>
                    <a:pt x="144" y="106"/>
                  </a:cubicBezTo>
                  <a:cubicBezTo>
                    <a:pt x="146" y="105"/>
                    <a:pt x="146" y="105"/>
                    <a:pt x="146" y="105"/>
                  </a:cubicBezTo>
                  <a:cubicBezTo>
                    <a:pt x="147" y="104"/>
                    <a:pt x="147" y="104"/>
                    <a:pt x="147" y="104"/>
                  </a:cubicBezTo>
                  <a:cubicBezTo>
                    <a:pt x="148" y="104"/>
                    <a:pt x="148" y="104"/>
                    <a:pt x="148" y="104"/>
                  </a:cubicBezTo>
                  <a:cubicBezTo>
                    <a:pt x="148" y="104"/>
                    <a:pt x="148" y="104"/>
                    <a:pt x="148" y="104"/>
                  </a:cubicBezTo>
                  <a:cubicBezTo>
                    <a:pt x="148" y="103"/>
                    <a:pt x="148" y="103"/>
                    <a:pt x="148" y="103"/>
                  </a:cubicBezTo>
                  <a:cubicBezTo>
                    <a:pt x="150" y="102"/>
                    <a:pt x="150" y="102"/>
                    <a:pt x="150" y="102"/>
                  </a:cubicBezTo>
                  <a:cubicBezTo>
                    <a:pt x="152" y="102"/>
                    <a:pt x="152" y="102"/>
                    <a:pt x="152" y="102"/>
                  </a:cubicBezTo>
                  <a:cubicBezTo>
                    <a:pt x="153" y="101"/>
                    <a:pt x="153" y="101"/>
                    <a:pt x="153" y="101"/>
                  </a:cubicBezTo>
                  <a:cubicBezTo>
                    <a:pt x="155" y="100"/>
                    <a:pt x="155" y="100"/>
                    <a:pt x="155" y="100"/>
                  </a:cubicBezTo>
                  <a:cubicBezTo>
                    <a:pt x="156" y="99"/>
                    <a:pt x="156" y="99"/>
                    <a:pt x="156" y="99"/>
                  </a:cubicBezTo>
                  <a:cubicBezTo>
                    <a:pt x="156" y="100"/>
                    <a:pt x="156" y="100"/>
                    <a:pt x="156" y="100"/>
                  </a:cubicBezTo>
                  <a:cubicBezTo>
                    <a:pt x="156" y="101"/>
                    <a:pt x="156" y="101"/>
                    <a:pt x="156" y="101"/>
                  </a:cubicBezTo>
                  <a:cubicBezTo>
                    <a:pt x="156" y="101"/>
                    <a:pt x="156" y="101"/>
                    <a:pt x="156" y="101"/>
                  </a:cubicBezTo>
                  <a:cubicBezTo>
                    <a:pt x="157" y="101"/>
                    <a:pt x="157" y="101"/>
                    <a:pt x="157" y="101"/>
                  </a:cubicBezTo>
                  <a:cubicBezTo>
                    <a:pt x="157" y="101"/>
                    <a:pt x="157" y="101"/>
                    <a:pt x="157" y="101"/>
                  </a:cubicBezTo>
                  <a:cubicBezTo>
                    <a:pt x="158" y="100"/>
                    <a:pt x="158" y="100"/>
                    <a:pt x="158" y="100"/>
                  </a:cubicBezTo>
                  <a:cubicBezTo>
                    <a:pt x="159" y="100"/>
                    <a:pt x="159" y="100"/>
                    <a:pt x="159" y="100"/>
                  </a:cubicBezTo>
                  <a:cubicBezTo>
                    <a:pt x="161" y="99"/>
                    <a:pt x="161" y="99"/>
                    <a:pt x="161" y="99"/>
                  </a:cubicBezTo>
                  <a:cubicBezTo>
                    <a:pt x="161" y="99"/>
                    <a:pt x="161" y="99"/>
                    <a:pt x="161" y="99"/>
                  </a:cubicBezTo>
                  <a:cubicBezTo>
                    <a:pt x="161" y="100"/>
                    <a:pt x="161" y="100"/>
                    <a:pt x="161" y="100"/>
                  </a:cubicBezTo>
                  <a:cubicBezTo>
                    <a:pt x="160" y="100"/>
                    <a:pt x="160" y="100"/>
                    <a:pt x="160" y="100"/>
                  </a:cubicBezTo>
                  <a:cubicBezTo>
                    <a:pt x="159" y="101"/>
                    <a:pt x="159" y="101"/>
                    <a:pt x="159" y="101"/>
                  </a:cubicBezTo>
                  <a:cubicBezTo>
                    <a:pt x="157" y="102"/>
                    <a:pt x="157" y="102"/>
                    <a:pt x="157" y="102"/>
                  </a:cubicBezTo>
                  <a:cubicBezTo>
                    <a:pt x="157" y="103"/>
                    <a:pt x="157" y="103"/>
                    <a:pt x="157" y="103"/>
                  </a:cubicBezTo>
                  <a:cubicBezTo>
                    <a:pt x="158" y="104"/>
                    <a:pt x="158" y="104"/>
                    <a:pt x="158" y="104"/>
                  </a:cubicBezTo>
                  <a:cubicBezTo>
                    <a:pt x="158" y="105"/>
                    <a:pt x="158" y="105"/>
                    <a:pt x="158" y="105"/>
                  </a:cubicBezTo>
                  <a:cubicBezTo>
                    <a:pt x="157" y="105"/>
                    <a:pt x="157" y="105"/>
                    <a:pt x="157" y="105"/>
                  </a:cubicBezTo>
                  <a:cubicBezTo>
                    <a:pt x="156" y="104"/>
                    <a:pt x="156" y="104"/>
                    <a:pt x="156" y="104"/>
                  </a:cubicBezTo>
                  <a:cubicBezTo>
                    <a:pt x="156" y="105"/>
                    <a:pt x="156" y="105"/>
                    <a:pt x="156" y="105"/>
                  </a:cubicBezTo>
                  <a:cubicBezTo>
                    <a:pt x="155" y="105"/>
                    <a:pt x="155" y="105"/>
                    <a:pt x="155" y="105"/>
                  </a:cubicBezTo>
                  <a:cubicBezTo>
                    <a:pt x="154" y="104"/>
                    <a:pt x="154" y="104"/>
                    <a:pt x="154" y="104"/>
                  </a:cubicBezTo>
                  <a:cubicBezTo>
                    <a:pt x="154" y="103"/>
                    <a:pt x="154" y="103"/>
                    <a:pt x="154" y="103"/>
                  </a:cubicBezTo>
                  <a:cubicBezTo>
                    <a:pt x="153" y="104"/>
                    <a:pt x="153" y="104"/>
                    <a:pt x="153" y="104"/>
                  </a:cubicBezTo>
                  <a:cubicBezTo>
                    <a:pt x="152" y="104"/>
                    <a:pt x="152" y="104"/>
                    <a:pt x="152" y="104"/>
                  </a:cubicBezTo>
                  <a:cubicBezTo>
                    <a:pt x="151" y="105"/>
                    <a:pt x="151" y="105"/>
                    <a:pt x="151" y="105"/>
                  </a:cubicBezTo>
                  <a:cubicBezTo>
                    <a:pt x="149" y="105"/>
                    <a:pt x="149" y="105"/>
                    <a:pt x="149" y="105"/>
                  </a:cubicBezTo>
                  <a:cubicBezTo>
                    <a:pt x="149" y="105"/>
                    <a:pt x="149" y="105"/>
                    <a:pt x="149" y="105"/>
                  </a:cubicBezTo>
                  <a:cubicBezTo>
                    <a:pt x="148" y="106"/>
                    <a:pt x="148" y="106"/>
                    <a:pt x="148" y="106"/>
                  </a:cubicBezTo>
                  <a:cubicBezTo>
                    <a:pt x="149" y="106"/>
                    <a:pt x="149" y="106"/>
                    <a:pt x="149" y="106"/>
                  </a:cubicBezTo>
                  <a:cubicBezTo>
                    <a:pt x="148" y="108"/>
                    <a:pt x="148" y="108"/>
                    <a:pt x="148" y="108"/>
                  </a:cubicBezTo>
                  <a:cubicBezTo>
                    <a:pt x="147" y="108"/>
                    <a:pt x="147" y="108"/>
                    <a:pt x="147" y="108"/>
                  </a:cubicBezTo>
                  <a:cubicBezTo>
                    <a:pt x="147" y="109"/>
                    <a:pt x="147" y="109"/>
                    <a:pt x="147" y="109"/>
                  </a:cubicBezTo>
                  <a:cubicBezTo>
                    <a:pt x="144" y="111"/>
                    <a:pt x="144" y="111"/>
                    <a:pt x="144" y="111"/>
                  </a:cubicBezTo>
                  <a:cubicBezTo>
                    <a:pt x="143" y="112"/>
                    <a:pt x="143" y="112"/>
                    <a:pt x="143" y="112"/>
                  </a:cubicBezTo>
                  <a:cubicBezTo>
                    <a:pt x="143" y="113"/>
                    <a:pt x="143" y="113"/>
                    <a:pt x="143" y="113"/>
                  </a:cubicBezTo>
                  <a:cubicBezTo>
                    <a:pt x="144" y="114"/>
                    <a:pt x="144" y="114"/>
                    <a:pt x="144" y="114"/>
                  </a:cubicBezTo>
                  <a:cubicBezTo>
                    <a:pt x="145" y="113"/>
                    <a:pt x="145" y="113"/>
                    <a:pt x="145" y="113"/>
                  </a:cubicBezTo>
                  <a:cubicBezTo>
                    <a:pt x="145" y="113"/>
                    <a:pt x="145" y="113"/>
                    <a:pt x="145" y="113"/>
                  </a:cubicBezTo>
                  <a:cubicBezTo>
                    <a:pt x="146" y="113"/>
                    <a:pt x="146" y="113"/>
                    <a:pt x="146" y="113"/>
                  </a:cubicBezTo>
                  <a:cubicBezTo>
                    <a:pt x="147" y="113"/>
                    <a:pt x="147" y="113"/>
                    <a:pt x="147" y="113"/>
                  </a:cubicBezTo>
                  <a:cubicBezTo>
                    <a:pt x="147" y="113"/>
                    <a:pt x="147" y="113"/>
                    <a:pt x="147" y="113"/>
                  </a:cubicBezTo>
                  <a:cubicBezTo>
                    <a:pt x="145" y="114"/>
                    <a:pt x="145" y="114"/>
                    <a:pt x="145" y="114"/>
                  </a:cubicBezTo>
                  <a:cubicBezTo>
                    <a:pt x="144" y="114"/>
                    <a:pt x="144" y="114"/>
                    <a:pt x="144" y="114"/>
                  </a:cubicBezTo>
                  <a:cubicBezTo>
                    <a:pt x="144" y="115"/>
                    <a:pt x="144" y="115"/>
                    <a:pt x="144" y="115"/>
                  </a:cubicBezTo>
                  <a:cubicBezTo>
                    <a:pt x="143" y="115"/>
                    <a:pt x="143" y="115"/>
                    <a:pt x="143" y="115"/>
                  </a:cubicBezTo>
                  <a:cubicBezTo>
                    <a:pt x="142" y="115"/>
                    <a:pt x="142" y="115"/>
                    <a:pt x="142" y="115"/>
                  </a:cubicBezTo>
                  <a:cubicBezTo>
                    <a:pt x="142" y="115"/>
                    <a:pt x="142" y="115"/>
                    <a:pt x="142" y="115"/>
                  </a:cubicBezTo>
                  <a:cubicBezTo>
                    <a:pt x="142" y="116"/>
                    <a:pt x="142" y="116"/>
                    <a:pt x="142" y="116"/>
                  </a:cubicBezTo>
                  <a:cubicBezTo>
                    <a:pt x="141" y="116"/>
                    <a:pt x="141" y="116"/>
                    <a:pt x="141" y="116"/>
                  </a:cubicBezTo>
                  <a:cubicBezTo>
                    <a:pt x="141" y="116"/>
                    <a:pt x="141" y="116"/>
                    <a:pt x="141" y="116"/>
                  </a:cubicBezTo>
                  <a:cubicBezTo>
                    <a:pt x="141" y="117"/>
                    <a:pt x="141" y="117"/>
                    <a:pt x="141" y="117"/>
                  </a:cubicBezTo>
                  <a:cubicBezTo>
                    <a:pt x="142" y="118"/>
                    <a:pt x="142" y="118"/>
                    <a:pt x="142" y="118"/>
                  </a:cubicBezTo>
                  <a:cubicBezTo>
                    <a:pt x="142" y="118"/>
                    <a:pt x="142" y="118"/>
                    <a:pt x="142" y="118"/>
                  </a:cubicBezTo>
                  <a:cubicBezTo>
                    <a:pt x="143" y="117"/>
                    <a:pt x="143" y="117"/>
                    <a:pt x="143" y="117"/>
                  </a:cubicBezTo>
                  <a:cubicBezTo>
                    <a:pt x="143" y="118"/>
                    <a:pt x="143" y="118"/>
                    <a:pt x="143" y="118"/>
                  </a:cubicBezTo>
                  <a:cubicBezTo>
                    <a:pt x="143" y="117"/>
                    <a:pt x="143" y="117"/>
                    <a:pt x="143" y="117"/>
                  </a:cubicBezTo>
                  <a:cubicBezTo>
                    <a:pt x="144" y="117"/>
                    <a:pt x="144" y="117"/>
                    <a:pt x="144" y="117"/>
                  </a:cubicBezTo>
                  <a:cubicBezTo>
                    <a:pt x="144" y="117"/>
                    <a:pt x="144" y="117"/>
                    <a:pt x="144" y="117"/>
                  </a:cubicBezTo>
                  <a:cubicBezTo>
                    <a:pt x="145" y="117"/>
                    <a:pt x="145" y="117"/>
                    <a:pt x="145" y="117"/>
                  </a:cubicBezTo>
                  <a:cubicBezTo>
                    <a:pt x="145" y="117"/>
                    <a:pt x="145" y="117"/>
                    <a:pt x="145" y="117"/>
                  </a:cubicBezTo>
                  <a:cubicBezTo>
                    <a:pt x="145" y="116"/>
                    <a:pt x="145" y="116"/>
                    <a:pt x="145" y="116"/>
                  </a:cubicBezTo>
                  <a:cubicBezTo>
                    <a:pt x="146" y="116"/>
                    <a:pt x="146" y="116"/>
                    <a:pt x="146" y="116"/>
                  </a:cubicBezTo>
                  <a:cubicBezTo>
                    <a:pt x="146" y="115"/>
                    <a:pt x="146" y="115"/>
                    <a:pt x="146" y="115"/>
                  </a:cubicBezTo>
                  <a:cubicBezTo>
                    <a:pt x="147" y="114"/>
                    <a:pt x="147" y="114"/>
                    <a:pt x="147" y="114"/>
                  </a:cubicBezTo>
                  <a:cubicBezTo>
                    <a:pt x="147" y="115"/>
                    <a:pt x="147" y="115"/>
                    <a:pt x="147" y="115"/>
                  </a:cubicBezTo>
                  <a:cubicBezTo>
                    <a:pt x="147" y="115"/>
                    <a:pt x="147" y="115"/>
                    <a:pt x="147" y="115"/>
                  </a:cubicBezTo>
                  <a:cubicBezTo>
                    <a:pt x="147" y="116"/>
                    <a:pt x="147" y="116"/>
                    <a:pt x="147" y="116"/>
                  </a:cubicBezTo>
                  <a:cubicBezTo>
                    <a:pt x="148" y="116"/>
                    <a:pt x="148" y="116"/>
                    <a:pt x="148" y="116"/>
                  </a:cubicBezTo>
                  <a:cubicBezTo>
                    <a:pt x="149" y="115"/>
                    <a:pt x="149" y="115"/>
                    <a:pt x="149" y="115"/>
                  </a:cubicBezTo>
                  <a:cubicBezTo>
                    <a:pt x="150" y="115"/>
                    <a:pt x="150" y="115"/>
                    <a:pt x="150" y="115"/>
                  </a:cubicBezTo>
                  <a:cubicBezTo>
                    <a:pt x="151" y="115"/>
                    <a:pt x="151" y="115"/>
                    <a:pt x="151" y="115"/>
                  </a:cubicBezTo>
                  <a:cubicBezTo>
                    <a:pt x="151" y="115"/>
                    <a:pt x="151" y="115"/>
                    <a:pt x="151" y="115"/>
                  </a:cubicBezTo>
                  <a:cubicBezTo>
                    <a:pt x="152" y="113"/>
                    <a:pt x="152" y="113"/>
                    <a:pt x="152" y="113"/>
                  </a:cubicBezTo>
                  <a:cubicBezTo>
                    <a:pt x="153" y="113"/>
                    <a:pt x="153" y="113"/>
                    <a:pt x="153" y="113"/>
                  </a:cubicBezTo>
                  <a:cubicBezTo>
                    <a:pt x="153" y="113"/>
                    <a:pt x="153" y="113"/>
                    <a:pt x="153" y="113"/>
                  </a:cubicBezTo>
                  <a:cubicBezTo>
                    <a:pt x="152" y="114"/>
                    <a:pt x="152" y="114"/>
                    <a:pt x="152" y="114"/>
                  </a:cubicBezTo>
                  <a:cubicBezTo>
                    <a:pt x="152" y="114"/>
                    <a:pt x="152" y="114"/>
                    <a:pt x="152" y="114"/>
                  </a:cubicBezTo>
                  <a:cubicBezTo>
                    <a:pt x="152" y="114"/>
                    <a:pt x="152" y="114"/>
                    <a:pt x="152" y="114"/>
                  </a:cubicBezTo>
                  <a:cubicBezTo>
                    <a:pt x="153" y="113"/>
                    <a:pt x="153" y="113"/>
                    <a:pt x="153" y="113"/>
                  </a:cubicBezTo>
                  <a:cubicBezTo>
                    <a:pt x="154" y="112"/>
                    <a:pt x="154" y="112"/>
                    <a:pt x="154" y="112"/>
                  </a:cubicBezTo>
                  <a:cubicBezTo>
                    <a:pt x="155" y="111"/>
                    <a:pt x="155" y="111"/>
                    <a:pt x="155" y="111"/>
                  </a:cubicBezTo>
                  <a:cubicBezTo>
                    <a:pt x="155" y="112"/>
                    <a:pt x="155" y="112"/>
                    <a:pt x="155" y="112"/>
                  </a:cubicBezTo>
                  <a:cubicBezTo>
                    <a:pt x="154" y="113"/>
                    <a:pt x="154" y="113"/>
                    <a:pt x="154" y="113"/>
                  </a:cubicBezTo>
                  <a:cubicBezTo>
                    <a:pt x="154" y="113"/>
                    <a:pt x="154" y="113"/>
                    <a:pt x="154" y="113"/>
                  </a:cubicBezTo>
                  <a:cubicBezTo>
                    <a:pt x="155" y="112"/>
                    <a:pt x="155" y="112"/>
                    <a:pt x="155" y="112"/>
                  </a:cubicBezTo>
                  <a:cubicBezTo>
                    <a:pt x="155" y="113"/>
                    <a:pt x="155" y="113"/>
                    <a:pt x="155" y="113"/>
                  </a:cubicBezTo>
                  <a:cubicBezTo>
                    <a:pt x="155" y="113"/>
                    <a:pt x="155" y="113"/>
                    <a:pt x="155" y="113"/>
                  </a:cubicBezTo>
                  <a:cubicBezTo>
                    <a:pt x="156" y="113"/>
                    <a:pt x="156" y="113"/>
                    <a:pt x="156" y="113"/>
                  </a:cubicBezTo>
                  <a:cubicBezTo>
                    <a:pt x="157" y="114"/>
                    <a:pt x="157" y="114"/>
                    <a:pt x="157" y="114"/>
                  </a:cubicBezTo>
                  <a:cubicBezTo>
                    <a:pt x="157" y="113"/>
                    <a:pt x="157" y="113"/>
                    <a:pt x="157" y="113"/>
                  </a:cubicBezTo>
                  <a:cubicBezTo>
                    <a:pt x="158" y="112"/>
                    <a:pt x="158" y="112"/>
                    <a:pt x="158" y="112"/>
                  </a:cubicBezTo>
                  <a:cubicBezTo>
                    <a:pt x="159" y="112"/>
                    <a:pt x="159" y="112"/>
                    <a:pt x="159" y="112"/>
                  </a:cubicBezTo>
                  <a:cubicBezTo>
                    <a:pt x="160" y="112"/>
                    <a:pt x="160" y="112"/>
                    <a:pt x="160" y="112"/>
                  </a:cubicBezTo>
                  <a:cubicBezTo>
                    <a:pt x="159" y="111"/>
                    <a:pt x="159" y="111"/>
                    <a:pt x="159" y="111"/>
                  </a:cubicBezTo>
                  <a:cubicBezTo>
                    <a:pt x="159" y="111"/>
                    <a:pt x="159" y="111"/>
                    <a:pt x="159" y="111"/>
                  </a:cubicBezTo>
                  <a:cubicBezTo>
                    <a:pt x="161" y="110"/>
                    <a:pt x="161" y="110"/>
                    <a:pt x="161" y="110"/>
                  </a:cubicBezTo>
                  <a:cubicBezTo>
                    <a:pt x="161" y="109"/>
                    <a:pt x="161" y="109"/>
                    <a:pt x="161" y="109"/>
                  </a:cubicBezTo>
                  <a:cubicBezTo>
                    <a:pt x="161" y="109"/>
                    <a:pt x="161" y="109"/>
                    <a:pt x="161" y="109"/>
                  </a:cubicBezTo>
                  <a:cubicBezTo>
                    <a:pt x="161" y="109"/>
                    <a:pt x="161" y="109"/>
                    <a:pt x="161" y="109"/>
                  </a:cubicBezTo>
                  <a:cubicBezTo>
                    <a:pt x="160" y="108"/>
                    <a:pt x="160" y="108"/>
                    <a:pt x="160" y="108"/>
                  </a:cubicBezTo>
                  <a:cubicBezTo>
                    <a:pt x="159" y="108"/>
                    <a:pt x="159" y="108"/>
                    <a:pt x="159" y="108"/>
                  </a:cubicBezTo>
                  <a:cubicBezTo>
                    <a:pt x="159" y="108"/>
                    <a:pt x="159" y="108"/>
                    <a:pt x="159" y="108"/>
                  </a:cubicBezTo>
                  <a:cubicBezTo>
                    <a:pt x="160" y="108"/>
                    <a:pt x="160" y="108"/>
                    <a:pt x="160" y="108"/>
                  </a:cubicBezTo>
                  <a:cubicBezTo>
                    <a:pt x="161" y="108"/>
                    <a:pt x="161" y="108"/>
                    <a:pt x="161" y="108"/>
                  </a:cubicBezTo>
                  <a:cubicBezTo>
                    <a:pt x="161" y="108"/>
                    <a:pt x="161" y="108"/>
                    <a:pt x="161" y="108"/>
                  </a:cubicBezTo>
                  <a:cubicBezTo>
                    <a:pt x="161" y="107"/>
                    <a:pt x="161" y="107"/>
                    <a:pt x="161" y="107"/>
                  </a:cubicBezTo>
                  <a:cubicBezTo>
                    <a:pt x="160" y="107"/>
                    <a:pt x="160" y="107"/>
                    <a:pt x="160" y="107"/>
                  </a:cubicBezTo>
                  <a:cubicBezTo>
                    <a:pt x="160" y="107"/>
                    <a:pt x="160" y="107"/>
                    <a:pt x="160" y="107"/>
                  </a:cubicBezTo>
                  <a:cubicBezTo>
                    <a:pt x="160" y="106"/>
                    <a:pt x="160" y="106"/>
                    <a:pt x="160" y="106"/>
                  </a:cubicBezTo>
                  <a:cubicBezTo>
                    <a:pt x="161" y="106"/>
                    <a:pt x="161" y="106"/>
                    <a:pt x="161" y="106"/>
                  </a:cubicBezTo>
                  <a:cubicBezTo>
                    <a:pt x="161" y="106"/>
                    <a:pt x="161" y="106"/>
                    <a:pt x="161" y="106"/>
                  </a:cubicBezTo>
                  <a:cubicBezTo>
                    <a:pt x="162" y="106"/>
                    <a:pt x="162" y="106"/>
                    <a:pt x="162" y="106"/>
                  </a:cubicBezTo>
                  <a:cubicBezTo>
                    <a:pt x="162" y="105"/>
                    <a:pt x="162" y="105"/>
                    <a:pt x="162" y="105"/>
                  </a:cubicBezTo>
                  <a:cubicBezTo>
                    <a:pt x="161" y="105"/>
                    <a:pt x="161" y="105"/>
                    <a:pt x="161" y="105"/>
                  </a:cubicBezTo>
                  <a:cubicBezTo>
                    <a:pt x="163" y="104"/>
                    <a:pt x="163" y="104"/>
                    <a:pt x="163" y="104"/>
                  </a:cubicBezTo>
                  <a:cubicBezTo>
                    <a:pt x="164" y="105"/>
                    <a:pt x="164" y="105"/>
                    <a:pt x="164" y="105"/>
                  </a:cubicBezTo>
                  <a:cubicBezTo>
                    <a:pt x="164" y="104"/>
                    <a:pt x="164" y="104"/>
                    <a:pt x="164" y="104"/>
                  </a:cubicBezTo>
                  <a:cubicBezTo>
                    <a:pt x="165" y="104"/>
                    <a:pt x="165" y="104"/>
                    <a:pt x="165" y="104"/>
                  </a:cubicBezTo>
                  <a:cubicBezTo>
                    <a:pt x="164" y="105"/>
                    <a:pt x="164" y="105"/>
                    <a:pt x="164" y="105"/>
                  </a:cubicBezTo>
                  <a:cubicBezTo>
                    <a:pt x="164" y="106"/>
                    <a:pt x="164" y="106"/>
                    <a:pt x="164" y="106"/>
                  </a:cubicBezTo>
                  <a:cubicBezTo>
                    <a:pt x="164" y="107"/>
                    <a:pt x="164" y="107"/>
                    <a:pt x="164" y="107"/>
                  </a:cubicBezTo>
                  <a:cubicBezTo>
                    <a:pt x="164" y="107"/>
                    <a:pt x="164" y="107"/>
                    <a:pt x="164" y="107"/>
                  </a:cubicBezTo>
                  <a:cubicBezTo>
                    <a:pt x="165" y="106"/>
                    <a:pt x="165" y="106"/>
                    <a:pt x="165" y="106"/>
                  </a:cubicBezTo>
                  <a:cubicBezTo>
                    <a:pt x="166" y="105"/>
                    <a:pt x="166" y="105"/>
                    <a:pt x="166" y="105"/>
                  </a:cubicBezTo>
                  <a:cubicBezTo>
                    <a:pt x="166" y="105"/>
                    <a:pt x="166" y="105"/>
                    <a:pt x="166" y="105"/>
                  </a:cubicBezTo>
                  <a:cubicBezTo>
                    <a:pt x="166" y="106"/>
                    <a:pt x="166" y="106"/>
                    <a:pt x="166" y="106"/>
                  </a:cubicBezTo>
                  <a:cubicBezTo>
                    <a:pt x="165" y="106"/>
                    <a:pt x="165" y="106"/>
                    <a:pt x="165" y="106"/>
                  </a:cubicBezTo>
                  <a:cubicBezTo>
                    <a:pt x="166" y="107"/>
                    <a:pt x="166" y="107"/>
                    <a:pt x="166" y="107"/>
                  </a:cubicBezTo>
                  <a:cubicBezTo>
                    <a:pt x="167" y="106"/>
                    <a:pt x="167" y="106"/>
                    <a:pt x="167" y="106"/>
                  </a:cubicBezTo>
                  <a:cubicBezTo>
                    <a:pt x="167" y="106"/>
                    <a:pt x="167" y="106"/>
                    <a:pt x="167" y="106"/>
                  </a:cubicBezTo>
                  <a:cubicBezTo>
                    <a:pt x="167" y="106"/>
                    <a:pt x="167" y="106"/>
                    <a:pt x="167" y="106"/>
                  </a:cubicBezTo>
                  <a:cubicBezTo>
                    <a:pt x="168" y="106"/>
                    <a:pt x="168" y="106"/>
                    <a:pt x="168" y="106"/>
                  </a:cubicBezTo>
                  <a:cubicBezTo>
                    <a:pt x="169" y="106"/>
                    <a:pt x="169" y="106"/>
                    <a:pt x="169" y="106"/>
                  </a:cubicBezTo>
                  <a:cubicBezTo>
                    <a:pt x="170" y="105"/>
                    <a:pt x="170" y="105"/>
                    <a:pt x="170" y="105"/>
                  </a:cubicBezTo>
                  <a:cubicBezTo>
                    <a:pt x="171" y="105"/>
                    <a:pt x="171" y="105"/>
                    <a:pt x="171" y="105"/>
                  </a:cubicBezTo>
                  <a:cubicBezTo>
                    <a:pt x="171" y="105"/>
                    <a:pt x="171" y="105"/>
                    <a:pt x="171" y="105"/>
                  </a:cubicBezTo>
                  <a:cubicBezTo>
                    <a:pt x="171" y="105"/>
                    <a:pt x="171" y="105"/>
                    <a:pt x="171" y="105"/>
                  </a:cubicBezTo>
                  <a:cubicBezTo>
                    <a:pt x="170" y="105"/>
                    <a:pt x="170" y="105"/>
                    <a:pt x="170" y="105"/>
                  </a:cubicBezTo>
                  <a:cubicBezTo>
                    <a:pt x="169" y="106"/>
                    <a:pt x="169" y="106"/>
                    <a:pt x="169" y="106"/>
                  </a:cubicBezTo>
                  <a:cubicBezTo>
                    <a:pt x="169" y="106"/>
                    <a:pt x="169" y="106"/>
                    <a:pt x="169" y="106"/>
                  </a:cubicBezTo>
                  <a:cubicBezTo>
                    <a:pt x="168" y="107"/>
                    <a:pt x="168" y="107"/>
                    <a:pt x="168" y="107"/>
                  </a:cubicBezTo>
                  <a:cubicBezTo>
                    <a:pt x="169" y="107"/>
                    <a:pt x="169" y="107"/>
                    <a:pt x="169" y="107"/>
                  </a:cubicBezTo>
                  <a:cubicBezTo>
                    <a:pt x="170" y="108"/>
                    <a:pt x="170" y="108"/>
                    <a:pt x="170" y="108"/>
                  </a:cubicBezTo>
                  <a:cubicBezTo>
                    <a:pt x="171" y="108"/>
                    <a:pt x="171" y="108"/>
                    <a:pt x="171" y="108"/>
                  </a:cubicBezTo>
                  <a:cubicBezTo>
                    <a:pt x="171" y="109"/>
                    <a:pt x="171" y="109"/>
                    <a:pt x="171" y="109"/>
                  </a:cubicBezTo>
                  <a:cubicBezTo>
                    <a:pt x="170" y="108"/>
                    <a:pt x="170" y="108"/>
                    <a:pt x="170" y="108"/>
                  </a:cubicBezTo>
                  <a:cubicBezTo>
                    <a:pt x="169" y="108"/>
                    <a:pt x="169" y="108"/>
                    <a:pt x="169" y="108"/>
                  </a:cubicBezTo>
                  <a:cubicBezTo>
                    <a:pt x="168" y="108"/>
                    <a:pt x="168" y="108"/>
                    <a:pt x="168" y="108"/>
                  </a:cubicBezTo>
                  <a:cubicBezTo>
                    <a:pt x="168" y="109"/>
                    <a:pt x="168" y="109"/>
                    <a:pt x="168" y="109"/>
                  </a:cubicBezTo>
                  <a:cubicBezTo>
                    <a:pt x="168" y="109"/>
                    <a:pt x="168" y="109"/>
                    <a:pt x="168" y="109"/>
                  </a:cubicBezTo>
                  <a:cubicBezTo>
                    <a:pt x="169" y="109"/>
                    <a:pt x="169" y="109"/>
                    <a:pt x="169" y="109"/>
                  </a:cubicBezTo>
                  <a:cubicBezTo>
                    <a:pt x="170" y="109"/>
                    <a:pt x="170" y="109"/>
                    <a:pt x="170" y="109"/>
                  </a:cubicBezTo>
                  <a:cubicBezTo>
                    <a:pt x="169" y="109"/>
                    <a:pt x="169" y="109"/>
                    <a:pt x="169" y="109"/>
                  </a:cubicBezTo>
                  <a:cubicBezTo>
                    <a:pt x="168" y="109"/>
                    <a:pt x="168" y="109"/>
                    <a:pt x="168" y="109"/>
                  </a:cubicBezTo>
                  <a:cubicBezTo>
                    <a:pt x="169" y="110"/>
                    <a:pt x="169" y="110"/>
                    <a:pt x="169" y="110"/>
                  </a:cubicBezTo>
                  <a:cubicBezTo>
                    <a:pt x="170" y="110"/>
                    <a:pt x="170" y="110"/>
                    <a:pt x="170" y="110"/>
                  </a:cubicBezTo>
                  <a:cubicBezTo>
                    <a:pt x="170" y="111"/>
                    <a:pt x="170" y="111"/>
                    <a:pt x="170" y="111"/>
                  </a:cubicBezTo>
                  <a:cubicBezTo>
                    <a:pt x="170" y="111"/>
                    <a:pt x="170" y="111"/>
                    <a:pt x="170" y="111"/>
                  </a:cubicBezTo>
                  <a:cubicBezTo>
                    <a:pt x="169" y="111"/>
                    <a:pt x="169" y="111"/>
                    <a:pt x="169" y="111"/>
                  </a:cubicBezTo>
                  <a:cubicBezTo>
                    <a:pt x="169" y="111"/>
                    <a:pt x="169" y="111"/>
                    <a:pt x="169" y="111"/>
                  </a:cubicBezTo>
                  <a:cubicBezTo>
                    <a:pt x="170" y="111"/>
                    <a:pt x="170" y="111"/>
                    <a:pt x="170" y="111"/>
                  </a:cubicBezTo>
                  <a:cubicBezTo>
                    <a:pt x="171" y="111"/>
                    <a:pt x="171" y="111"/>
                    <a:pt x="171" y="111"/>
                  </a:cubicBezTo>
                  <a:cubicBezTo>
                    <a:pt x="171" y="112"/>
                    <a:pt x="171" y="112"/>
                    <a:pt x="171" y="112"/>
                  </a:cubicBezTo>
                  <a:cubicBezTo>
                    <a:pt x="172" y="112"/>
                    <a:pt x="172" y="112"/>
                    <a:pt x="172" y="112"/>
                  </a:cubicBezTo>
                  <a:cubicBezTo>
                    <a:pt x="173" y="112"/>
                    <a:pt x="173" y="112"/>
                    <a:pt x="173" y="112"/>
                  </a:cubicBezTo>
                  <a:cubicBezTo>
                    <a:pt x="174" y="112"/>
                    <a:pt x="174" y="112"/>
                    <a:pt x="174" y="112"/>
                  </a:cubicBezTo>
                  <a:cubicBezTo>
                    <a:pt x="174" y="112"/>
                    <a:pt x="174" y="112"/>
                    <a:pt x="174" y="112"/>
                  </a:cubicBezTo>
                  <a:cubicBezTo>
                    <a:pt x="173" y="113"/>
                    <a:pt x="173" y="113"/>
                    <a:pt x="173" y="113"/>
                  </a:cubicBezTo>
                  <a:cubicBezTo>
                    <a:pt x="173" y="113"/>
                    <a:pt x="173" y="113"/>
                    <a:pt x="173" y="113"/>
                  </a:cubicBezTo>
                  <a:cubicBezTo>
                    <a:pt x="174" y="113"/>
                    <a:pt x="174" y="113"/>
                    <a:pt x="174" y="113"/>
                  </a:cubicBezTo>
                  <a:cubicBezTo>
                    <a:pt x="174" y="114"/>
                    <a:pt x="174" y="114"/>
                    <a:pt x="174" y="114"/>
                  </a:cubicBezTo>
                  <a:cubicBezTo>
                    <a:pt x="175" y="114"/>
                    <a:pt x="175" y="114"/>
                    <a:pt x="175" y="114"/>
                  </a:cubicBezTo>
                  <a:cubicBezTo>
                    <a:pt x="175" y="113"/>
                    <a:pt x="175" y="113"/>
                    <a:pt x="175" y="113"/>
                  </a:cubicBezTo>
                  <a:cubicBezTo>
                    <a:pt x="175" y="113"/>
                    <a:pt x="175" y="113"/>
                    <a:pt x="175" y="113"/>
                  </a:cubicBezTo>
                  <a:cubicBezTo>
                    <a:pt x="175" y="113"/>
                    <a:pt x="175" y="113"/>
                    <a:pt x="175" y="113"/>
                  </a:cubicBezTo>
                  <a:cubicBezTo>
                    <a:pt x="176" y="113"/>
                    <a:pt x="176" y="113"/>
                    <a:pt x="176" y="113"/>
                  </a:cubicBezTo>
                  <a:cubicBezTo>
                    <a:pt x="176" y="113"/>
                    <a:pt x="176" y="113"/>
                    <a:pt x="176" y="113"/>
                  </a:cubicBezTo>
                  <a:cubicBezTo>
                    <a:pt x="176" y="114"/>
                    <a:pt x="176" y="114"/>
                    <a:pt x="176" y="114"/>
                  </a:cubicBezTo>
                  <a:cubicBezTo>
                    <a:pt x="175" y="115"/>
                    <a:pt x="175" y="115"/>
                    <a:pt x="175" y="115"/>
                  </a:cubicBezTo>
                  <a:cubicBezTo>
                    <a:pt x="175" y="116"/>
                    <a:pt x="175" y="116"/>
                    <a:pt x="175" y="116"/>
                  </a:cubicBezTo>
                  <a:cubicBezTo>
                    <a:pt x="175" y="116"/>
                    <a:pt x="175" y="116"/>
                    <a:pt x="175" y="116"/>
                  </a:cubicBezTo>
                  <a:cubicBezTo>
                    <a:pt x="175" y="116"/>
                    <a:pt x="175" y="116"/>
                    <a:pt x="175" y="116"/>
                  </a:cubicBezTo>
                  <a:cubicBezTo>
                    <a:pt x="174" y="116"/>
                    <a:pt x="174" y="116"/>
                    <a:pt x="174" y="116"/>
                  </a:cubicBezTo>
                  <a:cubicBezTo>
                    <a:pt x="174" y="116"/>
                    <a:pt x="174" y="116"/>
                    <a:pt x="174" y="116"/>
                  </a:cubicBezTo>
                  <a:cubicBezTo>
                    <a:pt x="176" y="117"/>
                    <a:pt x="176" y="117"/>
                    <a:pt x="176" y="117"/>
                  </a:cubicBezTo>
                  <a:cubicBezTo>
                    <a:pt x="177" y="117"/>
                    <a:pt x="177" y="117"/>
                    <a:pt x="177" y="117"/>
                  </a:cubicBezTo>
                  <a:cubicBezTo>
                    <a:pt x="178" y="117"/>
                    <a:pt x="178" y="117"/>
                    <a:pt x="178" y="117"/>
                  </a:cubicBezTo>
                  <a:cubicBezTo>
                    <a:pt x="179" y="117"/>
                    <a:pt x="179" y="117"/>
                    <a:pt x="179" y="117"/>
                  </a:cubicBezTo>
                  <a:cubicBezTo>
                    <a:pt x="180" y="117"/>
                    <a:pt x="180" y="117"/>
                    <a:pt x="180" y="117"/>
                  </a:cubicBezTo>
                  <a:cubicBezTo>
                    <a:pt x="181" y="116"/>
                    <a:pt x="181" y="116"/>
                    <a:pt x="181" y="116"/>
                  </a:cubicBezTo>
                  <a:cubicBezTo>
                    <a:pt x="181" y="117"/>
                    <a:pt x="181" y="117"/>
                    <a:pt x="181" y="117"/>
                  </a:cubicBezTo>
                  <a:cubicBezTo>
                    <a:pt x="181" y="117"/>
                    <a:pt x="181" y="117"/>
                    <a:pt x="181" y="117"/>
                  </a:cubicBezTo>
                  <a:cubicBezTo>
                    <a:pt x="182" y="117"/>
                    <a:pt x="182" y="117"/>
                    <a:pt x="182" y="117"/>
                  </a:cubicBezTo>
                  <a:cubicBezTo>
                    <a:pt x="182" y="118"/>
                    <a:pt x="182" y="118"/>
                    <a:pt x="182" y="118"/>
                  </a:cubicBezTo>
                  <a:cubicBezTo>
                    <a:pt x="183" y="118"/>
                    <a:pt x="183" y="118"/>
                    <a:pt x="183" y="118"/>
                  </a:cubicBezTo>
                  <a:cubicBezTo>
                    <a:pt x="183" y="119"/>
                    <a:pt x="183" y="119"/>
                    <a:pt x="183" y="119"/>
                  </a:cubicBezTo>
                  <a:cubicBezTo>
                    <a:pt x="184" y="119"/>
                    <a:pt x="184" y="119"/>
                    <a:pt x="184" y="119"/>
                  </a:cubicBezTo>
                  <a:cubicBezTo>
                    <a:pt x="185" y="118"/>
                    <a:pt x="185" y="118"/>
                    <a:pt x="185" y="118"/>
                  </a:cubicBezTo>
                  <a:cubicBezTo>
                    <a:pt x="185" y="118"/>
                    <a:pt x="185" y="118"/>
                    <a:pt x="185" y="118"/>
                  </a:cubicBezTo>
                  <a:cubicBezTo>
                    <a:pt x="186" y="118"/>
                    <a:pt x="186" y="118"/>
                    <a:pt x="186" y="118"/>
                  </a:cubicBezTo>
                  <a:cubicBezTo>
                    <a:pt x="186" y="119"/>
                    <a:pt x="186" y="119"/>
                    <a:pt x="186" y="119"/>
                  </a:cubicBezTo>
                  <a:cubicBezTo>
                    <a:pt x="185" y="119"/>
                    <a:pt x="185" y="119"/>
                    <a:pt x="185" y="119"/>
                  </a:cubicBezTo>
                  <a:cubicBezTo>
                    <a:pt x="184" y="119"/>
                    <a:pt x="184" y="119"/>
                    <a:pt x="184" y="119"/>
                  </a:cubicBezTo>
                  <a:cubicBezTo>
                    <a:pt x="184" y="120"/>
                    <a:pt x="184" y="120"/>
                    <a:pt x="184" y="120"/>
                  </a:cubicBezTo>
                  <a:cubicBezTo>
                    <a:pt x="186" y="120"/>
                    <a:pt x="186" y="120"/>
                    <a:pt x="186" y="120"/>
                  </a:cubicBezTo>
                  <a:cubicBezTo>
                    <a:pt x="186" y="121"/>
                    <a:pt x="186" y="121"/>
                    <a:pt x="186" y="121"/>
                  </a:cubicBezTo>
                  <a:cubicBezTo>
                    <a:pt x="186" y="121"/>
                    <a:pt x="186" y="121"/>
                    <a:pt x="186" y="121"/>
                  </a:cubicBezTo>
                  <a:cubicBezTo>
                    <a:pt x="188" y="122"/>
                    <a:pt x="188" y="122"/>
                    <a:pt x="188" y="122"/>
                  </a:cubicBezTo>
                  <a:cubicBezTo>
                    <a:pt x="189" y="121"/>
                    <a:pt x="189" y="121"/>
                    <a:pt x="189" y="121"/>
                  </a:cubicBezTo>
                  <a:cubicBezTo>
                    <a:pt x="190" y="121"/>
                    <a:pt x="190" y="121"/>
                    <a:pt x="190" y="121"/>
                  </a:cubicBezTo>
                  <a:cubicBezTo>
                    <a:pt x="190" y="121"/>
                    <a:pt x="190" y="121"/>
                    <a:pt x="190" y="121"/>
                  </a:cubicBezTo>
                  <a:cubicBezTo>
                    <a:pt x="191" y="121"/>
                    <a:pt x="191" y="121"/>
                    <a:pt x="191" y="121"/>
                  </a:cubicBezTo>
                  <a:cubicBezTo>
                    <a:pt x="192" y="120"/>
                    <a:pt x="192" y="120"/>
                    <a:pt x="192" y="120"/>
                  </a:cubicBezTo>
                  <a:cubicBezTo>
                    <a:pt x="192" y="120"/>
                    <a:pt x="192" y="120"/>
                    <a:pt x="192" y="120"/>
                  </a:cubicBezTo>
                  <a:cubicBezTo>
                    <a:pt x="192" y="121"/>
                    <a:pt x="192" y="121"/>
                    <a:pt x="192" y="121"/>
                  </a:cubicBezTo>
                  <a:cubicBezTo>
                    <a:pt x="191" y="121"/>
                    <a:pt x="191" y="121"/>
                    <a:pt x="191" y="121"/>
                  </a:cubicBezTo>
                  <a:cubicBezTo>
                    <a:pt x="191" y="123"/>
                    <a:pt x="191" y="123"/>
                    <a:pt x="191" y="123"/>
                  </a:cubicBezTo>
                  <a:cubicBezTo>
                    <a:pt x="191" y="123"/>
                    <a:pt x="191" y="123"/>
                    <a:pt x="191" y="123"/>
                  </a:cubicBezTo>
                  <a:cubicBezTo>
                    <a:pt x="190" y="124"/>
                    <a:pt x="190" y="124"/>
                    <a:pt x="190" y="124"/>
                  </a:cubicBezTo>
                  <a:cubicBezTo>
                    <a:pt x="189" y="123"/>
                    <a:pt x="189" y="123"/>
                    <a:pt x="189" y="123"/>
                  </a:cubicBezTo>
                  <a:cubicBezTo>
                    <a:pt x="189" y="123"/>
                    <a:pt x="189" y="123"/>
                    <a:pt x="189" y="123"/>
                  </a:cubicBezTo>
                  <a:cubicBezTo>
                    <a:pt x="189" y="124"/>
                    <a:pt x="189" y="124"/>
                    <a:pt x="189" y="124"/>
                  </a:cubicBezTo>
                  <a:cubicBezTo>
                    <a:pt x="190" y="125"/>
                    <a:pt x="190" y="125"/>
                    <a:pt x="190" y="125"/>
                  </a:cubicBezTo>
                  <a:cubicBezTo>
                    <a:pt x="190" y="125"/>
                    <a:pt x="190" y="125"/>
                    <a:pt x="190" y="125"/>
                  </a:cubicBezTo>
                  <a:cubicBezTo>
                    <a:pt x="191" y="125"/>
                    <a:pt x="191" y="125"/>
                    <a:pt x="191" y="125"/>
                  </a:cubicBezTo>
                  <a:cubicBezTo>
                    <a:pt x="192" y="125"/>
                    <a:pt x="192" y="125"/>
                    <a:pt x="192" y="125"/>
                  </a:cubicBezTo>
                  <a:cubicBezTo>
                    <a:pt x="191" y="126"/>
                    <a:pt x="191" y="126"/>
                    <a:pt x="191" y="126"/>
                  </a:cubicBezTo>
                  <a:cubicBezTo>
                    <a:pt x="191" y="126"/>
                    <a:pt x="191" y="126"/>
                    <a:pt x="191" y="126"/>
                  </a:cubicBezTo>
                  <a:cubicBezTo>
                    <a:pt x="191" y="126"/>
                    <a:pt x="191" y="126"/>
                    <a:pt x="191" y="126"/>
                  </a:cubicBezTo>
                  <a:cubicBezTo>
                    <a:pt x="192" y="127"/>
                    <a:pt x="192" y="127"/>
                    <a:pt x="192" y="127"/>
                  </a:cubicBezTo>
                  <a:cubicBezTo>
                    <a:pt x="192" y="127"/>
                    <a:pt x="192" y="127"/>
                    <a:pt x="192" y="127"/>
                  </a:cubicBezTo>
                  <a:cubicBezTo>
                    <a:pt x="193" y="127"/>
                    <a:pt x="193" y="127"/>
                    <a:pt x="193" y="127"/>
                  </a:cubicBezTo>
                  <a:cubicBezTo>
                    <a:pt x="194" y="126"/>
                    <a:pt x="194" y="126"/>
                    <a:pt x="194" y="126"/>
                  </a:cubicBezTo>
                  <a:cubicBezTo>
                    <a:pt x="195" y="125"/>
                    <a:pt x="195" y="125"/>
                    <a:pt x="195" y="125"/>
                  </a:cubicBezTo>
                  <a:cubicBezTo>
                    <a:pt x="194" y="126"/>
                    <a:pt x="194" y="126"/>
                    <a:pt x="194" y="126"/>
                  </a:cubicBezTo>
                  <a:cubicBezTo>
                    <a:pt x="194" y="127"/>
                    <a:pt x="194" y="127"/>
                    <a:pt x="194" y="127"/>
                  </a:cubicBezTo>
                  <a:cubicBezTo>
                    <a:pt x="194" y="127"/>
                    <a:pt x="194" y="127"/>
                    <a:pt x="194" y="127"/>
                  </a:cubicBezTo>
                  <a:cubicBezTo>
                    <a:pt x="194" y="128"/>
                    <a:pt x="194" y="128"/>
                    <a:pt x="194" y="128"/>
                  </a:cubicBezTo>
                  <a:cubicBezTo>
                    <a:pt x="193" y="128"/>
                    <a:pt x="193" y="128"/>
                    <a:pt x="193" y="128"/>
                  </a:cubicBezTo>
                  <a:cubicBezTo>
                    <a:pt x="193" y="129"/>
                    <a:pt x="193" y="129"/>
                    <a:pt x="193" y="129"/>
                  </a:cubicBezTo>
                  <a:cubicBezTo>
                    <a:pt x="194" y="129"/>
                    <a:pt x="194" y="129"/>
                    <a:pt x="194" y="129"/>
                  </a:cubicBezTo>
                  <a:cubicBezTo>
                    <a:pt x="194" y="130"/>
                    <a:pt x="194" y="130"/>
                    <a:pt x="194" y="130"/>
                  </a:cubicBezTo>
                  <a:cubicBezTo>
                    <a:pt x="194" y="131"/>
                    <a:pt x="194" y="131"/>
                    <a:pt x="194" y="131"/>
                  </a:cubicBezTo>
                  <a:cubicBezTo>
                    <a:pt x="194" y="132"/>
                    <a:pt x="194" y="132"/>
                    <a:pt x="194" y="132"/>
                  </a:cubicBezTo>
                  <a:cubicBezTo>
                    <a:pt x="195" y="132"/>
                    <a:pt x="195" y="132"/>
                    <a:pt x="195" y="132"/>
                  </a:cubicBezTo>
                  <a:cubicBezTo>
                    <a:pt x="194" y="133"/>
                    <a:pt x="194" y="133"/>
                    <a:pt x="194" y="133"/>
                  </a:cubicBezTo>
                  <a:cubicBezTo>
                    <a:pt x="195" y="133"/>
                    <a:pt x="195" y="133"/>
                    <a:pt x="195" y="133"/>
                  </a:cubicBezTo>
                  <a:cubicBezTo>
                    <a:pt x="196" y="135"/>
                    <a:pt x="196" y="135"/>
                    <a:pt x="196" y="135"/>
                  </a:cubicBezTo>
                  <a:cubicBezTo>
                    <a:pt x="196" y="135"/>
                    <a:pt x="196" y="135"/>
                    <a:pt x="196" y="135"/>
                  </a:cubicBezTo>
                  <a:cubicBezTo>
                    <a:pt x="196" y="135"/>
                    <a:pt x="196" y="135"/>
                    <a:pt x="196" y="135"/>
                  </a:cubicBezTo>
                  <a:cubicBezTo>
                    <a:pt x="197" y="135"/>
                    <a:pt x="197" y="135"/>
                    <a:pt x="197" y="135"/>
                  </a:cubicBezTo>
                  <a:cubicBezTo>
                    <a:pt x="197" y="135"/>
                    <a:pt x="197" y="135"/>
                    <a:pt x="197" y="135"/>
                  </a:cubicBezTo>
                  <a:cubicBezTo>
                    <a:pt x="198" y="135"/>
                    <a:pt x="198" y="135"/>
                    <a:pt x="198" y="135"/>
                  </a:cubicBezTo>
                  <a:cubicBezTo>
                    <a:pt x="198" y="135"/>
                    <a:pt x="198" y="135"/>
                    <a:pt x="198" y="135"/>
                  </a:cubicBezTo>
                  <a:cubicBezTo>
                    <a:pt x="198" y="135"/>
                    <a:pt x="198" y="135"/>
                    <a:pt x="198" y="135"/>
                  </a:cubicBezTo>
                  <a:cubicBezTo>
                    <a:pt x="198" y="135"/>
                    <a:pt x="198" y="135"/>
                    <a:pt x="198" y="135"/>
                  </a:cubicBezTo>
                  <a:cubicBezTo>
                    <a:pt x="199" y="135"/>
                    <a:pt x="199" y="135"/>
                    <a:pt x="199" y="135"/>
                  </a:cubicBezTo>
                  <a:cubicBezTo>
                    <a:pt x="199" y="134"/>
                    <a:pt x="199" y="134"/>
                    <a:pt x="199" y="134"/>
                  </a:cubicBezTo>
                  <a:cubicBezTo>
                    <a:pt x="199" y="133"/>
                    <a:pt x="199" y="133"/>
                    <a:pt x="199" y="133"/>
                  </a:cubicBezTo>
                  <a:cubicBezTo>
                    <a:pt x="198" y="133"/>
                    <a:pt x="198" y="133"/>
                    <a:pt x="198" y="133"/>
                  </a:cubicBezTo>
                  <a:cubicBezTo>
                    <a:pt x="198" y="134"/>
                    <a:pt x="198" y="134"/>
                    <a:pt x="198" y="134"/>
                  </a:cubicBezTo>
                  <a:cubicBezTo>
                    <a:pt x="198" y="133"/>
                    <a:pt x="198" y="133"/>
                    <a:pt x="198" y="133"/>
                  </a:cubicBezTo>
                  <a:cubicBezTo>
                    <a:pt x="198" y="133"/>
                    <a:pt x="198" y="133"/>
                    <a:pt x="198" y="133"/>
                  </a:cubicBezTo>
                  <a:cubicBezTo>
                    <a:pt x="198" y="132"/>
                    <a:pt x="198" y="132"/>
                    <a:pt x="198" y="132"/>
                  </a:cubicBezTo>
                  <a:cubicBezTo>
                    <a:pt x="198" y="131"/>
                    <a:pt x="198" y="131"/>
                    <a:pt x="198" y="131"/>
                  </a:cubicBezTo>
                  <a:cubicBezTo>
                    <a:pt x="197" y="131"/>
                    <a:pt x="197" y="131"/>
                    <a:pt x="197" y="131"/>
                  </a:cubicBezTo>
                  <a:cubicBezTo>
                    <a:pt x="197" y="131"/>
                    <a:pt x="197" y="131"/>
                    <a:pt x="197" y="131"/>
                  </a:cubicBezTo>
                  <a:cubicBezTo>
                    <a:pt x="198" y="130"/>
                    <a:pt x="198" y="130"/>
                    <a:pt x="198" y="130"/>
                  </a:cubicBezTo>
                  <a:cubicBezTo>
                    <a:pt x="198" y="130"/>
                    <a:pt x="198" y="130"/>
                    <a:pt x="198" y="130"/>
                  </a:cubicBezTo>
                  <a:cubicBezTo>
                    <a:pt x="198" y="130"/>
                    <a:pt x="198" y="130"/>
                    <a:pt x="198" y="130"/>
                  </a:cubicBezTo>
                  <a:cubicBezTo>
                    <a:pt x="198" y="130"/>
                    <a:pt x="198" y="130"/>
                    <a:pt x="198" y="130"/>
                  </a:cubicBezTo>
                  <a:cubicBezTo>
                    <a:pt x="199" y="131"/>
                    <a:pt x="199" y="131"/>
                    <a:pt x="199" y="131"/>
                  </a:cubicBezTo>
                  <a:cubicBezTo>
                    <a:pt x="199" y="130"/>
                    <a:pt x="199" y="130"/>
                    <a:pt x="199" y="130"/>
                  </a:cubicBezTo>
                  <a:cubicBezTo>
                    <a:pt x="199" y="131"/>
                    <a:pt x="199" y="131"/>
                    <a:pt x="199" y="131"/>
                  </a:cubicBezTo>
                  <a:cubicBezTo>
                    <a:pt x="200" y="131"/>
                    <a:pt x="200" y="131"/>
                    <a:pt x="200" y="131"/>
                  </a:cubicBezTo>
                  <a:cubicBezTo>
                    <a:pt x="199" y="132"/>
                    <a:pt x="199" y="132"/>
                    <a:pt x="199" y="132"/>
                  </a:cubicBezTo>
                  <a:cubicBezTo>
                    <a:pt x="200" y="133"/>
                    <a:pt x="200" y="133"/>
                    <a:pt x="200" y="133"/>
                  </a:cubicBezTo>
                  <a:cubicBezTo>
                    <a:pt x="200" y="133"/>
                    <a:pt x="200" y="133"/>
                    <a:pt x="200" y="133"/>
                  </a:cubicBezTo>
                  <a:cubicBezTo>
                    <a:pt x="201" y="132"/>
                    <a:pt x="201" y="132"/>
                    <a:pt x="201" y="132"/>
                  </a:cubicBezTo>
                  <a:cubicBezTo>
                    <a:pt x="201" y="132"/>
                    <a:pt x="201" y="132"/>
                    <a:pt x="201" y="132"/>
                  </a:cubicBezTo>
                  <a:cubicBezTo>
                    <a:pt x="201" y="133"/>
                    <a:pt x="201" y="133"/>
                    <a:pt x="201" y="133"/>
                  </a:cubicBezTo>
                  <a:cubicBezTo>
                    <a:pt x="200" y="133"/>
                    <a:pt x="200" y="133"/>
                    <a:pt x="200" y="133"/>
                  </a:cubicBezTo>
                  <a:cubicBezTo>
                    <a:pt x="200" y="134"/>
                    <a:pt x="200" y="134"/>
                    <a:pt x="200" y="134"/>
                  </a:cubicBezTo>
                  <a:cubicBezTo>
                    <a:pt x="201" y="134"/>
                    <a:pt x="201" y="134"/>
                    <a:pt x="201" y="134"/>
                  </a:cubicBezTo>
                  <a:cubicBezTo>
                    <a:pt x="200" y="135"/>
                    <a:pt x="200" y="135"/>
                    <a:pt x="200" y="135"/>
                  </a:cubicBezTo>
                  <a:cubicBezTo>
                    <a:pt x="200" y="136"/>
                    <a:pt x="200" y="136"/>
                    <a:pt x="200" y="136"/>
                  </a:cubicBezTo>
                  <a:cubicBezTo>
                    <a:pt x="201" y="136"/>
                    <a:pt x="201" y="136"/>
                    <a:pt x="201" y="136"/>
                  </a:cubicBezTo>
                  <a:cubicBezTo>
                    <a:pt x="202" y="136"/>
                    <a:pt x="202" y="136"/>
                    <a:pt x="202" y="136"/>
                  </a:cubicBezTo>
                  <a:cubicBezTo>
                    <a:pt x="202" y="135"/>
                    <a:pt x="202" y="135"/>
                    <a:pt x="202" y="135"/>
                  </a:cubicBezTo>
                  <a:cubicBezTo>
                    <a:pt x="202" y="135"/>
                    <a:pt x="202" y="135"/>
                    <a:pt x="202" y="135"/>
                  </a:cubicBezTo>
                  <a:cubicBezTo>
                    <a:pt x="202" y="136"/>
                    <a:pt x="202" y="136"/>
                    <a:pt x="202" y="136"/>
                  </a:cubicBezTo>
                  <a:cubicBezTo>
                    <a:pt x="202" y="137"/>
                    <a:pt x="202" y="137"/>
                    <a:pt x="202" y="137"/>
                  </a:cubicBezTo>
                  <a:cubicBezTo>
                    <a:pt x="203" y="137"/>
                    <a:pt x="203" y="137"/>
                    <a:pt x="203" y="137"/>
                  </a:cubicBezTo>
                  <a:cubicBezTo>
                    <a:pt x="203" y="136"/>
                    <a:pt x="203" y="136"/>
                    <a:pt x="203" y="136"/>
                  </a:cubicBezTo>
                  <a:cubicBezTo>
                    <a:pt x="204" y="135"/>
                    <a:pt x="204" y="135"/>
                    <a:pt x="204" y="135"/>
                  </a:cubicBezTo>
                  <a:cubicBezTo>
                    <a:pt x="204" y="134"/>
                    <a:pt x="204" y="134"/>
                    <a:pt x="204" y="134"/>
                  </a:cubicBezTo>
                  <a:cubicBezTo>
                    <a:pt x="204" y="132"/>
                    <a:pt x="204" y="132"/>
                    <a:pt x="204" y="132"/>
                  </a:cubicBezTo>
                  <a:cubicBezTo>
                    <a:pt x="205" y="131"/>
                    <a:pt x="205" y="131"/>
                    <a:pt x="205" y="131"/>
                  </a:cubicBezTo>
                  <a:cubicBezTo>
                    <a:pt x="205" y="129"/>
                    <a:pt x="205" y="129"/>
                    <a:pt x="205" y="129"/>
                  </a:cubicBezTo>
                  <a:cubicBezTo>
                    <a:pt x="204" y="128"/>
                    <a:pt x="204" y="128"/>
                    <a:pt x="204" y="128"/>
                  </a:cubicBezTo>
                  <a:cubicBezTo>
                    <a:pt x="204" y="127"/>
                    <a:pt x="204" y="127"/>
                    <a:pt x="204" y="127"/>
                  </a:cubicBezTo>
                  <a:cubicBezTo>
                    <a:pt x="204" y="127"/>
                    <a:pt x="204" y="127"/>
                    <a:pt x="204" y="127"/>
                  </a:cubicBezTo>
                  <a:cubicBezTo>
                    <a:pt x="205" y="127"/>
                    <a:pt x="205" y="127"/>
                    <a:pt x="205" y="127"/>
                  </a:cubicBezTo>
                  <a:cubicBezTo>
                    <a:pt x="205" y="128"/>
                    <a:pt x="205" y="128"/>
                    <a:pt x="205" y="128"/>
                  </a:cubicBezTo>
                  <a:cubicBezTo>
                    <a:pt x="205" y="128"/>
                    <a:pt x="205" y="128"/>
                    <a:pt x="205" y="128"/>
                  </a:cubicBezTo>
                  <a:cubicBezTo>
                    <a:pt x="206" y="127"/>
                    <a:pt x="206" y="127"/>
                    <a:pt x="206" y="127"/>
                  </a:cubicBezTo>
                  <a:cubicBezTo>
                    <a:pt x="207" y="127"/>
                    <a:pt x="207" y="127"/>
                    <a:pt x="207" y="127"/>
                  </a:cubicBezTo>
                  <a:cubicBezTo>
                    <a:pt x="206" y="128"/>
                    <a:pt x="206" y="128"/>
                    <a:pt x="206" y="128"/>
                  </a:cubicBezTo>
                  <a:cubicBezTo>
                    <a:pt x="206" y="129"/>
                    <a:pt x="206" y="129"/>
                    <a:pt x="206" y="129"/>
                  </a:cubicBezTo>
                  <a:cubicBezTo>
                    <a:pt x="206" y="130"/>
                    <a:pt x="206" y="130"/>
                    <a:pt x="206" y="130"/>
                  </a:cubicBezTo>
                  <a:cubicBezTo>
                    <a:pt x="205" y="132"/>
                    <a:pt x="205" y="132"/>
                    <a:pt x="205" y="132"/>
                  </a:cubicBezTo>
                  <a:cubicBezTo>
                    <a:pt x="205" y="133"/>
                    <a:pt x="205" y="133"/>
                    <a:pt x="205" y="133"/>
                  </a:cubicBezTo>
                  <a:cubicBezTo>
                    <a:pt x="205" y="133"/>
                    <a:pt x="205" y="133"/>
                    <a:pt x="205" y="133"/>
                  </a:cubicBezTo>
                  <a:cubicBezTo>
                    <a:pt x="205" y="134"/>
                    <a:pt x="205" y="134"/>
                    <a:pt x="205" y="134"/>
                  </a:cubicBezTo>
                  <a:cubicBezTo>
                    <a:pt x="205" y="135"/>
                    <a:pt x="205" y="135"/>
                    <a:pt x="205" y="135"/>
                  </a:cubicBezTo>
                  <a:cubicBezTo>
                    <a:pt x="205" y="136"/>
                    <a:pt x="205" y="136"/>
                    <a:pt x="205" y="136"/>
                  </a:cubicBezTo>
                  <a:cubicBezTo>
                    <a:pt x="205" y="136"/>
                    <a:pt x="205" y="136"/>
                    <a:pt x="205" y="136"/>
                  </a:cubicBezTo>
                  <a:cubicBezTo>
                    <a:pt x="206" y="137"/>
                    <a:pt x="206" y="137"/>
                    <a:pt x="206" y="137"/>
                  </a:cubicBezTo>
                  <a:cubicBezTo>
                    <a:pt x="206" y="138"/>
                    <a:pt x="206" y="138"/>
                    <a:pt x="206" y="138"/>
                  </a:cubicBezTo>
                  <a:cubicBezTo>
                    <a:pt x="206" y="138"/>
                    <a:pt x="206" y="138"/>
                    <a:pt x="206" y="138"/>
                  </a:cubicBezTo>
                  <a:cubicBezTo>
                    <a:pt x="207" y="139"/>
                    <a:pt x="207" y="139"/>
                    <a:pt x="207" y="139"/>
                  </a:cubicBezTo>
                  <a:cubicBezTo>
                    <a:pt x="207" y="139"/>
                    <a:pt x="207" y="139"/>
                    <a:pt x="207" y="139"/>
                  </a:cubicBezTo>
                  <a:cubicBezTo>
                    <a:pt x="208" y="139"/>
                    <a:pt x="208" y="139"/>
                    <a:pt x="208" y="139"/>
                  </a:cubicBezTo>
                  <a:cubicBezTo>
                    <a:pt x="208" y="139"/>
                    <a:pt x="208" y="139"/>
                    <a:pt x="208" y="139"/>
                  </a:cubicBezTo>
                  <a:cubicBezTo>
                    <a:pt x="209" y="139"/>
                    <a:pt x="209" y="139"/>
                    <a:pt x="209" y="139"/>
                  </a:cubicBezTo>
                  <a:cubicBezTo>
                    <a:pt x="210" y="139"/>
                    <a:pt x="210" y="139"/>
                    <a:pt x="210" y="139"/>
                  </a:cubicBezTo>
                  <a:cubicBezTo>
                    <a:pt x="210" y="139"/>
                    <a:pt x="210" y="139"/>
                    <a:pt x="210" y="139"/>
                  </a:cubicBezTo>
                  <a:cubicBezTo>
                    <a:pt x="209" y="140"/>
                    <a:pt x="209" y="140"/>
                    <a:pt x="209" y="140"/>
                  </a:cubicBezTo>
                  <a:cubicBezTo>
                    <a:pt x="208" y="140"/>
                    <a:pt x="208" y="140"/>
                    <a:pt x="208" y="140"/>
                  </a:cubicBezTo>
                  <a:cubicBezTo>
                    <a:pt x="208" y="140"/>
                    <a:pt x="208" y="140"/>
                    <a:pt x="208" y="140"/>
                  </a:cubicBezTo>
                  <a:cubicBezTo>
                    <a:pt x="209" y="141"/>
                    <a:pt x="209" y="141"/>
                    <a:pt x="209" y="141"/>
                  </a:cubicBezTo>
                  <a:cubicBezTo>
                    <a:pt x="208" y="141"/>
                    <a:pt x="208" y="141"/>
                    <a:pt x="208" y="141"/>
                  </a:cubicBezTo>
                  <a:cubicBezTo>
                    <a:pt x="208" y="141"/>
                    <a:pt x="208" y="141"/>
                    <a:pt x="208" y="141"/>
                  </a:cubicBezTo>
                  <a:cubicBezTo>
                    <a:pt x="208" y="142"/>
                    <a:pt x="208" y="142"/>
                    <a:pt x="208" y="142"/>
                  </a:cubicBezTo>
                  <a:cubicBezTo>
                    <a:pt x="208" y="143"/>
                    <a:pt x="208" y="143"/>
                    <a:pt x="208" y="143"/>
                  </a:cubicBezTo>
                  <a:cubicBezTo>
                    <a:pt x="208" y="143"/>
                    <a:pt x="208" y="143"/>
                    <a:pt x="208" y="143"/>
                  </a:cubicBezTo>
                  <a:cubicBezTo>
                    <a:pt x="208" y="143"/>
                    <a:pt x="208" y="143"/>
                    <a:pt x="208" y="143"/>
                  </a:cubicBezTo>
                  <a:cubicBezTo>
                    <a:pt x="207" y="143"/>
                    <a:pt x="207" y="143"/>
                    <a:pt x="207" y="143"/>
                  </a:cubicBezTo>
                  <a:cubicBezTo>
                    <a:pt x="207" y="142"/>
                    <a:pt x="207" y="142"/>
                    <a:pt x="207" y="142"/>
                  </a:cubicBezTo>
                  <a:cubicBezTo>
                    <a:pt x="207" y="143"/>
                    <a:pt x="207" y="143"/>
                    <a:pt x="207" y="143"/>
                  </a:cubicBezTo>
                  <a:cubicBezTo>
                    <a:pt x="207" y="143"/>
                    <a:pt x="207" y="143"/>
                    <a:pt x="207" y="143"/>
                  </a:cubicBezTo>
                  <a:cubicBezTo>
                    <a:pt x="207" y="144"/>
                    <a:pt x="207" y="144"/>
                    <a:pt x="207" y="144"/>
                  </a:cubicBezTo>
                  <a:cubicBezTo>
                    <a:pt x="207" y="145"/>
                    <a:pt x="207" y="145"/>
                    <a:pt x="207" y="145"/>
                  </a:cubicBezTo>
                  <a:cubicBezTo>
                    <a:pt x="207" y="145"/>
                    <a:pt x="207" y="145"/>
                    <a:pt x="207" y="145"/>
                  </a:cubicBezTo>
                  <a:cubicBezTo>
                    <a:pt x="207" y="145"/>
                    <a:pt x="207" y="145"/>
                    <a:pt x="207" y="145"/>
                  </a:cubicBezTo>
                  <a:cubicBezTo>
                    <a:pt x="206" y="145"/>
                    <a:pt x="206" y="145"/>
                    <a:pt x="206" y="145"/>
                  </a:cubicBezTo>
                  <a:cubicBezTo>
                    <a:pt x="206" y="146"/>
                    <a:pt x="206" y="146"/>
                    <a:pt x="206" y="146"/>
                  </a:cubicBezTo>
                  <a:cubicBezTo>
                    <a:pt x="206" y="146"/>
                    <a:pt x="206" y="146"/>
                    <a:pt x="206" y="146"/>
                  </a:cubicBezTo>
                  <a:cubicBezTo>
                    <a:pt x="206" y="146"/>
                    <a:pt x="206" y="146"/>
                    <a:pt x="206" y="146"/>
                  </a:cubicBezTo>
                  <a:cubicBezTo>
                    <a:pt x="207" y="146"/>
                    <a:pt x="207" y="146"/>
                    <a:pt x="207" y="146"/>
                  </a:cubicBezTo>
                  <a:cubicBezTo>
                    <a:pt x="207" y="147"/>
                    <a:pt x="207" y="147"/>
                    <a:pt x="207" y="147"/>
                  </a:cubicBezTo>
                  <a:cubicBezTo>
                    <a:pt x="208" y="147"/>
                    <a:pt x="208" y="147"/>
                    <a:pt x="208" y="147"/>
                  </a:cubicBezTo>
                  <a:cubicBezTo>
                    <a:pt x="208" y="147"/>
                    <a:pt x="208" y="147"/>
                    <a:pt x="208" y="147"/>
                  </a:cubicBezTo>
                  <a:cubicBezTo>
                    <a:pt x="209" y="148"/>
                    <a:pt x="209" y="148"/>
                    <a:pt x="209" y="148"/>
                  </a:cubicBezTo>
                  <a:cubicBezTo>
                    <a:pt x="209" y="148"/>
                    <a:pt x="209" y="148"/>
                    <a:pt x="209" y="148"/>
                  </a:cubicBezTo>
                  <a:cubicBezTo>
                    <a:pt x="208" y="148"/>
                    <a:pt x="208" y="148"/>
                    <a:pt x="208" y="148"/>
                  </a:cubicBezTo>
                  <a:cubicBezTo>
                    <a:pt x="208" y="148"/>
                    <a:pt x="208" y="148"/>
                    <a:pt x="208" y="148"/>
                  </a:cubicBezTo>
                  <a:cubicBezTo>
                    <a:pt x="208" y="149"/>
                    <a:pt x="208" y="149"/>
                    <a:pt x="208" y="149"/>
                  </a:cubicBezTo>
                  <a:cubicBezTo>
                    <a:pt x="208" y="149"/>
                    <a:pt x="208" y="149"/>
                    <a:pt x="208" y="149"/>
                  </a:cubicBezTo>
                  <a:cubicBezTo>
                    <a:pt x="209" y="150"/>
                    <a:pt x="209" y="150"/>
                    <a:pt x="209" y="150"/>
                  </a:cubicBezTo>
                  <a:cubicBezTo>
                    <a:pt x="209" y="150"/>
                    <a:pt x="209" y="150"/>
                    <a:pt x="209" y="150"/>
                  </a:cubicBezTo>
                  <a:cubicBezTo>
                    <a:pt x="210" y="150"/>
                    <a:pt x="210" y="150"/>
                    <a:pt x="210" y="150"/>
                  </a:cubicBezTo>
                  <a:cubicBezTo>
                    <a:pt x="209" y="150"/>
                    <a:pt x="209" y="150"/>
                    <a:pt x="209" y="150"/>
                  </a:cubicBezTo>
                  <a:cubicBezTo>
                    <a:pt x="209" y="150"/>
                    <a:pt x="209" y="150"/>
                    <a:pt x="209" y="150"/>
                  </a:cubicBezTo>
                  <a:cubicBezTo>
                    <a:pt x="208" y="151"/>
                    <a:pt x="208" y="151"/>
                    <a:pt x="208" y="151"/>
                  </a:cubicBezTo>
                  <a:cubicBezTo>
                    <a:pt x="208" y="152"/>
                    <a:pt x="208" y="152"/>
                    <a:pt x="208" y="152"/>
                  </a:cubicBezTo>
                  <a:cubicBezTo>
                    <a:pt x="209" y="153"/>
                    <a:pt x="209" y="153"/>
                    <a:pt x="209" y="153"/>
                  </a:cubicBezTo>
                  <a:cubicBezTo>
                    <a:pt x="210" y="154"/>
                    <a:pt x="210" y="154"/>
                    <a:pt x="210" y="154"/>
                  </a:cubicBezTo>
                  <a:cubicBezTo>
                    <a:pt x="211" y="154"/>
                    <a:pt x="211" y="154"/>
                    <a:pt x="211" y="154"/>
                  </a:cubicBezTo>
                  <a:cubicBezTo>
                    <a:pt x="211" y="154"/>
                    <a:pt x="211" y="154"/>
                    <a:pt x="211" y="154"/>
                  </a:cubicBezTo>
                  <a:cubicBezTo>
                    <a:pt x="210" y="154"/>
                    <a:pt x="210" y="154"/>
                    <a:pt x="210" y="154"/>
                  </a:cubicBezTo>
                  <a:cubicBezTo>
                    <a:pt x="209" y="154"/>
                    <a:pt x="209" y="154"/>
                    <a:pt x="209" y="154"/>
                  </a:cubicBezTo>
                  <a:cubicBezTo>
                    <a:pt x="209" y="154"/>
                    <a:pt x="209" y="154"/>
                    <a:pt x="209" y="154"/>
                  </a:cubicBezTo>
                  <a:cubicBezTo>
                    <a:pt x="208" y="155"/>
                    <a:pt x="208" y="155"/>
                    <a:pt x="208" y="155"/>
                  </a:cubicBezTo>
                  <a:cubicBezTo>
                    <a:pt x="207" y="156"/>
                    <a:pt x="207" y="156"/>
                    <a:pt x="207" y="156"/>
                  </a:cubicBezTo>
                  <a:cubicBezTo>
                    <a:pt x="206" y="157"/>
                    <a:pt x="206" y="157"/>
                    <a:pt x="206" y="157"/>
                  </a:cubicBezTo>
                  <a:cubicBezTo>
                    <a:pt x="206" y="158"/>
                    <a:pt x="206" y="158"/>
                    <a:pt x="206" y="158"/>
                  </a:cubicBezTo>
                  <a:cubicBezTo>
                    <a:pt x="206" y="159"/>
                    <a:pt x="206" y="159"/>
                    <a:pt x="206" y="159"/>
                  </a:cubicBezTo>
                  <a:cubicBezTo>
                    <a:pt x="207" y="158"/>
                    <a:pt x="207" y="158"/>
                    <a:pt x="207" y="158"/>
                  </a:cubicBezTo>
                  <a:cubicBezTo>
                    <a:pt x="208" y="157"/>
                    <a:pt x="208" y="157"/>
                    <a:pt x="208" y="157"/>
                  </a:cubicBezTo>
                  <a:cubicBezTo>
                    <a:pt x="208" y="157"/>
                    <a:pt x="208" y="157"/>
                    <a:pt x="208" y="157"/>
                  </a:cubicBezTo>
                  <a:cubicBezTo>
                    <a:pt x="208" y="156"/>
                    <a:pt x="208" y="156"/>
                    <a:pt x="208" y="156"/>
                  </a:cubicBezTo>
                  <a:cubicBezTo>
                    <a:pt x="210" y="155"/>
                    <a:pt x="210" y="155"/>
                    <a:pt x="210" y="155"/>
                  </a:cubicBezTo>
                  <a:cubicBezTo>
                    <a:pt x="210" y="156"/>
                    <a:pt x="210" y="156"/>
                    <a:pt x="210" y="156"/>
                  </a:cubicBezTo>
                  <a:cubicBezTo>
                    <a:pt x="210" y="156"/>
                    <a:pt x="210" y="156"/>
                    <a:pt x="210" y="156"/>
                  </a:cubicBezTo>
                  <a:cubicBezTo>
                    <a:pt x="211" y="156"/>
                    <a:pt x="211" y="156"/>
                    <a:pt x="211" y="156"/>
                  </a:cubicBezTo>
                  <a:cubicBezTo>
                    <a:pt x="211" y="156"/>
                    <a:pt x="211" y="156"/>
                    <a:pt x="211" y="156"/>
                  </a:cubicBezTo>
                  <a:cubicBezTo>
                    <a:pt x="211" y="157"/>
                    <a:pt x="211" y="157"/>
                    <a:pt x="211" y="157"/>
                  </a:cubicBezTo>
                  <a:cubicBezTo>
                    <a:pt x="212" y="157"/>
                    <a:pt x="212" y="157"/>
                    <a:pt x="212" y="157"/>
                  </a:cubicBezTo>
                  <a:cubicBezTo>
                    <a:pt x="212" y="157"/>
                    <a:pt x="212" y="157"/>
                    <a:pt x="212" y="157"/>
                  </a:cubicBezTo>
                  <a:cubicBezTo>
                    <a:pt x="211" y="158"/>
                    <a:pt x="211" y="158"/>
                    <a:pt x="211" y="158"/>
                  </a:cubicBezTo>
                  <a:cubicBezTo>
                    <a:pt x="211" y="158"/>
                    <a:pt x="211" y="158"/>
                    <a:pt x="211" y="158"/>
                  </a:cubicBezTo>
                  <a:cubicBezTo>
                    <a:pt x="211" y="159"/>
                    <a:pt x="211" y="159"/>
                    <a:pt x="211" y="159"/>
                  </a:cubicBezTo>
                  <a:cubicBezTo>
                    <a:pt x="211" y="160"/>
                    <a:pt x="211" y="160"/>
                    <a:pt x="211" y="160"/>
                  </a:cubicBezTo>
                  <a:cubicBezTo>
                    <a:pt x="210" y="160"/>
                    <a:pt x="210" y="160"/>
                    <a:pt x="210" y="160"/>
                  </a:cubicBezTo>
                  <a:cubicBezTo>
                    <a:pt x="211" y="161"/>
                    <a:pt x="211" y="161"/>
                    <a:pt x="211" y="161"/>
                  </a:cubicBezTo>
                  <a:cubicBezTo>
                    <a:pt x="211" y="161"/>
                    <a:pt x="211" y="161"/>
                    <a:pt x="211" y="161"/>
                  </a:cubicBezTo>
                  <a:cubicBezTo>
                    <a:pt x="210" y="161"/>
                    <a:pt x="210" y="161"/>
                    <a:pt x="210" y="161"/>
                  </a:cubicBezTo>
                  <a:cubicBezTo>
                    <a:pt x="209" y="161"/>
                    <a:pt x="209" y="161"/>
                    <a:pt x="209" y="161"/>
                  </a:cubicBezTo>
                  <a:cubicBezTo>
                    <a:pt x="209" y="162"/>
                    <a:pt x="209" y="162"/>
                    <a:pt x="209" y="162"/>
                  </a:cubicBezTo>
                  <a:cubicBezTo>
                    <a:pt x="209" y="162"/>
                    <a:pt x="209" y="162"/>
                    <a:pt x="209" y="162"/>
                  </a:cubicBezTo>
                  <a:cubicBezTo>
                    <a:pt x="209" y="162"/>
                    <a:pt x="209" y="162"/>
                    <a:pt x="209" y="162"/>
                  </a:cubicBezTo>
                  <a:cubicBezTo>
                    <a:pt x="210" y="162"/>
                    <a:pt x="210" y="162"/>
                    <a:pt x="210" y="162"/>
                  </a:cubicBezTo>
                  <a:cubicBezTo>
                    <a:pt x="211" y="162"/>
                    <a:pt x="211" y="162"/>
                    <a:pt x="211" y="162"/>
                  </a:cubicBezTo>
                  <a:cubicBezTo>
                    <a:pt x="211" y="162"/>
                    <a:pt x="211" y="162"/>
                    <a:pt x="211" y="162"/>
                  </a:cubicBezTo>
                  <a:cubicBezTo>
                    <a:pt x="210" y="163"/>
                    <a:pt x="210" y="163"/>
                    <a:pt x="210" y="163"/>
                  </a:cubicBezTo>
                  <a:cubicBezTo>
                    <a:pt x="209" y="163"/>
                    <a:pt x="209" y="163"/>
                    <a:pt x="209" y="163"/>
                  </a:cubicBezTo>
                  <a:cubicBezTo>
                    <a:pt x="209" y="163"/>
                    <a:pt x="209" y="163"/>
                    <a:pt x="209" y="163"/>
                  </a:cubicBezTo>
                  <a:cubicBezTo>
                    <a:pt x="209" y="163"/>
                    <a:pt x="209" y="163"/>
                    <a:pt x="209" y="163"/>
                  </a:cubicBezTo>
                  <a:cubicBezTo>
                    <a:pt x="208" y="164"/>
                    <a:pt x="208" y="164"/>
                    <a:pt x="208" y="164"/>
                  </a:cubicBezTo>
                  <a:cubicBezTo>
                    <a:pt x="209" y="165"/>
                    <a:pt x="209" y="165"/>
                    <a:pt x="209" y="165"/>
                  </a:cubicBezTo>
                  <a:cubicBezTo>
                    <a:pt x="209" y="165"/>
                    <a:pt x="209" y="165"/>
                    <a:pt x="209" y="165"/>
                  </a:cubicBezTo>
                  <a:cubicBezTo>
                    <a:pt x="209" y="164"/>
                    <a:pt x="209" y="164"/>
                    <a:pt x="209" y="164"/>
                  </a:cubicBezTo>
                  <a:cubicBezTo>
                    <a:pt x="210" y="164"/>
                    <a:pt x="210" y="164"/>
                    <a:pt x="210" y="164"/>
                  </a:cubicBezTo>
                  <a:cubicBezTo>
                    <a:pt x="211" y="164"/>
                    <a:pt x="211" y="164"/>
                    <a:pt x="211" y="164"/>
                  </a:cubicBezTo>
                  <a:cubicBezTo>
                    <a:pt x="212" y="163"/>
                    <a:pt x="212" y="163"/>
                    <a:pt x="212" y="163"/>
                  </a:cubicBezTo>
                  <a:cubicBezTo>
                    <a:pt x="213" y="161"/>
                    <a:pt x="213" y="161"/>
                    <a:pt x="213" y="161"/>
                  </a:cubicBezTo>
                  <a:cubicBezTo>
                    <a:pt x="213" y="160"/>
                    <a:pt x="213" y="160"/>
                    <a:pt x="213" y="160"/>
                  </a:cubicBezTo>
                  <a:cubicBezTo>
                    <a:pt x="214" y="158"/>
                    <a:pt x="214" y="158"/>
                    <a:pt x="214" y="158"/>
                  </a:cubicBezTo>
                  <a:cubicBezTo>
                    <a:pt x="215" y="158"/>
                    <a:pt x="215" y="158"/>
                    <a:pt x="215" y="158"/>
                  </a:cubicBezTo>
                  <a:cubicBezTo>
                    <a:pt x="215" y="158"/>
                    <a:pt x="215" y="158"/>
                    <a:pt x="215" y="158"/>
                  </a:cubicBezTo>
                  <a:close/>
                  <a:moveTo>
                    <a:pt x="201" y="162"/>
                  </a:moveTo>
                  <a:cubicBezTo>
                    <a:pt x="201" y="162"/>
                    <a:pt x="201" y="162"/>
                    <a:pt x="201" y="162"/>
                  </a:cubicBezTo>
                  <a:cubicBezTo>
                    <a:pt x="201" y="161"/>
                    <a:pt x="201" y="161"/>
                    <a:pt x="201" y="161"/>
                  </a:cubicBezTo>
                  <a:cubicBezTo>
                    <a:pt x="202" y="162"/>
                    <a:pt x="202" y="162"/>
                    <a:pt x="202" y="162"/>
                  </a:cubicBezTo>
                  <a:cubicBezTo>
                    <a:pt x="201" y="162"/>
                    <a:pt x="201" y="162"/>
                    <a:pt x="201" y="162"/>
                  </a:cubicBezTo>
                  <a:close/>
                  <a:moveTo>
                    <a:pt x="206" y="163"/>
                  </a:moveTo>
                  <a:cubicBezTo>
                    <a:pt x="207" y="163"/>
                    <a:pt x="207" y="163"/>
                    <a:pt x="207" y="163"/>
                  </a:cubicBezTo>
                  <a:cubicBezTo>
                    <a:pt x="208" y="163"/>
                    <a:pt x="208" y="163"/>
                    <a:pt x="208" y="163"/>
                  </a:cubicBezTo>
                  <a:cubicBezTo>
                    <a:pt x="207" y="164"/>
                    <a:pt x="207" y="164"/>
                    <a:pt x="207" y="164"/>
                  </a:cubicBezTo>
                  <a:cubicBezTo>
                    <a:pt x="206" y="163"/>
                    <a:pt x="206" y="163"/>
                    <a:pt x="206" y="163"/>
                  </a:cubicBezTo>
                  <a:close/>
                  <a:moveTo>
                    <a:pt x="207" y="161"/>
                  </a:moveTo>
                  <a:cubicBezTo>
                    <a:pt x="207" y="161"/>
                    <a:pt x="207" y="161"/>
                    <a:pt x="207" y="161"/>
                  </a:cubicBezTo>
                  <a:cubicBezTo>
                    <a:pt x="208" y="162"/>
                    <a:pt x="208" y="162"/>
                    <a:pt x="208" y="162"/>
                  </a:cubicBezTo>
                  <a:cubicBezTo>
                    <a:pt x="207" y="163"/>
                    <a:pt x="207" y="163"/>
                    <a:pt x="207" y="163"/>
                  </a:cubicBezTo>
                  <a:cubicBezTo>
                    <a:pt x="206" y="162"/>
                    <a:pt x="206" y="162"/>
                    <a:pt x="206" y="162"/>
                  </a:cubicBezTo>
                  <a:cubicBezTo>
                    <a:pt x="207" y="162"/>
                    <a:pt x="207" y="162"/>
                    <a:pt x="207" y="162"/>
                  </a:cubicBezTo>
                  <a:cubicBezTo>
                    <a:pt x="207" y="161"/>
                    <a:pt x="207" y="161"/>
                    <a:pt x="207" y="161"/>
                  </a:cubicBezTo>
                  <a:close/>
                  <a:moveTo>
                    <a:pt x="206" y="160"/>
                  </a:moveTo>
                  <a:cubicBezTo>
                    <a:pt x="207" y="160"/>
                    <a:pt x="207" y="160"/>
                    <a:pt x="207" y="160"/>
                  </a:cubicBezTo>
                  <a:cubicBezTo>
                    <a:pt x="206" y="161"/>
                    <a:pt x="206" y="161"/>
                    <a:pt x="206" y="161"/>
                  </a:cubicBezTo>
                  <a:cubicBezTo>
                    <a:pt x="206" y="160"/>
                    <a:pt x="206" y="160"/>
                    <a:pt x="206" y="160"/>
                  </a:cubicBezTo>
                  <a:cubicBezTo>
                    <a:pt x="206" y="160"/>
                    <a:pt x="206" y="160"/>
                    <a:pt x="206" y="160"/>
                  </a:cubicBezTo>
                  <a:cubicBezTo>
                    <a:pt x="206" y="160"/>
                    <a:pt x="206" y="160"/>
                    <a:pt x="206" y="160"/>
                  </a:cubicBezTo>
                  <a:close/>
                  <a:moveTo>
                    <a:pt x="207" y="159"/>
                  </a:moveTo>
                  <a:cubicBezTo>
                    <a:pt x="208" y="159"/>
                    <a:pt x="208" y="159"/>
                    <a:pt x="208" y="159"/>
                  </a:cubicBezTo>
                  <a:cubicBezTo>
                    <a:pt x="208" y="158"/>
                    <a:pt x="208" y="158"/>
                    <a:pt x="208" y="158"/>
                  </a:cubicBezTo>
                  <a:cubicBezTo>
                    <a:pt x="208" y="157"/>
                    <a:pt x="208" y="157"/>
                    <a:pt x="208" y="157"/>
                  </a:cubicBezTo>
                  <a:cubicBezTo>
                    <a:pt x="209" y="157"/>
                    <a:pt x="209" y="157"/>
                    <a:pt x="209" y="157"/>
                  </a:cubicBezTo>
                  <a:cubicBezTo>
                    <a:pt x="209" y="157"/>
                    <a:pt x="209" y="157"/>
                    <a:pt x="209" y="157"/>
                  </a:cubicBezTo>
                  <a:cubicBezTo>
                    <a:pt x="210" y="156"/>
                    <a:pt x="210" y="156"/>
                    <a:pt x="210" y="156"/>
                  </a:cubicBezTo>
                  <a:cubicBezTo>
                    <a:pt x="211" y="157"/>
                    <a:pt x="211" y="157"/>
                    <a:pt x="211" y="157"/>
                  </a:cubicBezTo>
                  <a:cubicBezTo>
                    <a:pt x="210" y="158"/>
                    <a:pt x="210" y="158"/>
                    <a:pt x="210" y="158"/>
                  </a:cubicBezTo>
                  <a:cubicBezTo>
                    <a:pt x="211" y="159"/>
                    <a:pt x="211" y="159"/>
                    <a:pt x="211" y="159"/>
                  </a:cubicBezTo>
                  <a:cubicBezTo>
                    <a:pt x="209" y="160"/>
                    <a:pt x="209" y="160"/>
                    <a:pt x="209" y="160"/>
                  </a:cubicBezTo>
                  <a:cubicBezTo>
                    <a:pt x="208" y="161"/>
                    <a:pt x="208" y="161"/>
                    <a:pt x="208" y="161"/>
                  </a:cubicBezTo>
                  <a:cubicBezTo>
                    <a:pt x="208" y="161"/>
                    <a:pt x="208" y="161"/>
                    <a:pt x="208" y="161"/>
                  </a:cubicBezTo>
                  <a:cubicBezTo>
                    <a:pt x="208" y="160"/>
                    <a:pt x="208" y="160"/>
                    <a:pt x="208" y="160"/>
                  </a:cubicBezTo>
                  <a:cubicBezTo>
                    <a:pt x="209" y="159"/>
                    <a:pt x="209" y="159"/>
                    <a:pt x="209" y="159"/>
                  </a:cubicBezTo>
                  <a:cubicBezTo>
                    <a:pt x="209" y="159"/>
                    <a:pt x="209" y="159"/>
                    <a:pt x="209" y="159"/>
                  </a:cubicBezTo>
                  <a:cubicBezTo>
                    <a:pt x="208" y="160"/>
                    <a:pt x="208" y="160"/>
                    <a:pt x="208" y="160"/>
                  </a:cubicBezTo>
                  <a:cubicBezTo>
                    <a:pt x="207" y="159"/>
                    <a:pt x="207" y="159"/>
                    <a:pt x="207" y="159"/>
                  </a:cubicBezTo>
                  <a:close/>
                  <a:moveTo>
                    <a:pt x="199" y="162"/>
                  </a:moveTo>
                  <a:cubicBezTo>
                    <a:pt x="200" y="162"/>
                    <a:pt x="200" y="162"/>
                    <a:pt x="200" y="162"/>
                  </a:cubicBezTo>
                  <a:cubicBezTo>
                    <a:pt x="200" y="162"/>
                    <a:pt x="200" y="162"/>
                    <a:pt x="200" y="162"/>
                  </a:cubicBezTo>
                  <a:cubicBezTo>
                    <a:pt x="200" y="163"/>
                    <a:pt x="200" y="163"/>
                    <a:pt x="200" y="163"/>
                  </a:cubicBezTo>
                  <a:cubicBezTo>
                    <a:pt x="201" y="164"/>
                    <a:pt x="201" y="164"/>
                    <a:pt x="201" y="164"/>
                  </a:cubicBezTo>
                  <a:cubicBezTo>
                    <a:pt x="200" y="165"/>
                    <a:pt x="200" y="165"/>
                    <a:pt x="200" y="165"/>
                  </a:cubicBezTo>
                  <a:cubicBezTo>
                    <a:pt x="200" y="164"/>
                    <a:pt x="200" y="164"/>
                    <a:pt x="200" y="164"/>
                  </a:cubicBezTo>
                  <a:cubicBezTo>
                    <a:pt x="200" y="163"/>
                    <a:pt x="200" y="163"/>
                    <a:pt x="200" y="163"/>
                  </a:cubicBezTo>
                  <a:cubicBezTo>
                    <a:pt x="199" y="162"/>
                    <a:pt x="199" y="162"/>
                    <a:pt x="199" y="162"/>
                  </a:cubicBezTo>
                  <a:cubicBezTo>
                    <a:pt x="199" y="162"/>
                    <a:pt x="199" y="162"/>
                    <a:pt x="199" y="162"/>
                  </a:cubicBezTo>
                  <a:close/>
                  <a:moveTo>
                    <a:pt x="200" y="161"/>
                  </a:moveTo>
                  <a:cubicBezTo>
                    <a:pt x="200" y="161"/>
                    <a:pt x="200" y="161"/>
                    <a:pt x="200" y="161"/>
                  </a:cubicBezTo>
                  <a:cubicBezTo>
                    <a:pt x="200" y="161"/>
                    <a:pt x="200" y="161"/>
                    <a:pt x="200" y="161"/>
                  </a:cubicBezTo>
                  <a:cubicBezTo>
                    <a:pt x="201" y="161"/>
                    <a:pt x="201" y="161"/>
                    <a:pt x="201" y="161"/>
                  </a:cubicBezTo>
                  <a:cubicBezTo>
                    <a:pt x="200" y="162"/>
                    <a:pt x="200" y="162"/>
                    <a:pt x="200" y="162"/>
                  </a:cubicBezTo>
                  <a:cubicBezTo>
                    <a:pt x="200" y="161"/>
                    <a:pt x="200" y="161"/>
                    <a:pt x="200" y="161"/>
                  </a:cubicBezTo>
                  <a:close/>
                  <a:moveTo>
                    <a:pt x="199" y="160"/>
                  </a:moveTo>
                  <a:cubicBezTo>
                    <a:pt x="200" y="159"/>
                    <a:pt x="200" y="159"/>
                    <a:pt x="200" y="159"/>
                  </a:cubicBezTo>
                  <a:cubicBezTo>
                    <a:pt x="200" y="160"/>
                    <a:pt x="200" y="160"/>
                    <a:pt x="200" y="160"/>
                  </a:cubicBezTo>
                  <a:cubicBezTo>
                    <a:pt x="199" y="160"/>
                    <a:pt x="199" y="160"/>
                    <a:pt x="199" y="160"/>
                  </a:cubicBezTo>
                  <a:close/>
                  <a:moveTo>
                    <a:pt x="199" y="159"/>
                  </a:moveTo>
                  <a:cubicBezTo>
                    <a:pt x="199" y="159"/>
                    <a:pt x="199" y="159"/>
                    <a:pt x="199" y="159"/>
                  </a:cubicBezTo>
                  <a:cubicBezTo>
                    <a:pt x="198" y="160"/>
                    <a:pt x="198" y="160"/>
                    <a:pt x="198" y="160"/>
                  </a:cubicBezTo>
                  <a:cubicBezTo>
                    <a:pt x="199" y="159"/>
                    <a:pt x="199" y="159"/>
                    <a:pt x="199" y="159"/>
                  </a:cubicBezTo>
                  <a:close/>
                  <a:moveTo>
                    <a:pt x="198" y="155"/>
                  </a:moveTo>
                  <a:cubicBezTo>
                    <a:pt x="198" y="154"/>
                    <a:pt x="198" y="154"/>
                    <a:pt x="198" y="154"/>
                  </a:cubicBezTo>
                  <a:cubicBezTo>
                    <a:pt x="199" y="155"/>
                    <a:pt x="199" y="155"/>
                    <a:pt x="199" y="155"/>
                  </a:cubicBezTo>
                  <a:cubicBezTo>
                    <a:pt x="198" y="155"/>
                    <a:pt x="198" y="155"/>
                    <a:pt x="198" y="155"/>
                  </a:cubicBezTo>
                  <a:close/>
                  <a:moveTo>
                    <a:pt x="200" y="156"/>
                  </a:moveTo>
                  <a:cubicBezTo>
                    <a:pt x="201" y="156"/>
                    <a:pt x="201" y="156"/>
                    <a:pt x="201" y="156"/>
                  </a:cubicBezTo>
                  <a:cubicBezTo>
                    <a:pt x="201" y="156"/>
                    <a:pt x="201" y="156"/>
                    <a:pt x="201" y="156"/>
                  </a:cubicBezTo>
                  <a:cubicBezTo>
                    <a:pt x="201" y="156"/>
                    <a:pt x="201" y="156"/>
                    <a:pt x="201" y="156"/>
                  </a:cubicBezTo>
                  <a:cubicBezTo>
                    <a:pt x="200" y="156"/>
                    <a:pt x="200" y="156"/>
                    <a:pt x="200" y="156"/>
                  </a:cubicBezTo>
                  <a:close/>
                  <a:moveTo>
                    <a:pt x="201" y="155"/>
                  </a:moveTo>
                  <a:cubicBezTo>
                    <a:pt x="201" y="154"/>
                    <a:pt x="201" y="154"/>
                    <a:pt x="201" y="154"/>
                  </a:cubicBezTo>
                  <a:cubicBezTo>
                    <a:pt x="202" y="154"/>
                    <a:pt x="202" y="154"/>
                    <a:pt x="202" y="154"/>
                  </a:cubicBezTo>
                  <a:cubicBezTo>
                    <a:pt x="203" y="154"/>
                    <a:pt x="203" y="154"/>
                    <a:pt x="203" y="154"/>
                  </a:cubicBezTo>
                  <a:cubicBezTo>
                    <a:pt x="202" y="155"/>
                    <a:pt x="202" y="155"/>
                    <a:pt x="202" y="155"/>
                  </a:cubicBezTo>
                  <a:cubicBezTo>
                    <a:pt x="202" y="155"/>
                    <a:pt x="202" y="155"/>
                    <a:pt x="202" y="155"/>
                  </a:cubicBezTo>
                  <a:cubicBezTo>
                    <a:pt x="201" y="155"/>
                    <a:pt x="201" y="155"/>
                    <a:pt x="201" y="155"/>
                  </a:cubicBezTo>
                  <a:cubicBezTo>
                    <a:pt x="201" y="155"/>
                    <a:pt x="201" y="155"/>
                    <a:pt x="201" y="155"/>
                  </a:cubicBezTo>
                  <a:close/>
                  <a:moveTo>
                    <a:pt x="203" y="155"/>
                  </a:moveTo>
                  <a:cubicBezTo>
                    <a:pt x="203" y="154"/>
                    <a:pt x="203" y="154"/>
                    <a:pt x="203" y="154"/>
                  </a:cubicBezTo>
                  <a:cubicBezTo>
                    <a:pt x="203" y="154"/>
                    <a:pt x="203" y="154"/>
                    <a:pt x="203" y="154"/>
                  </a:cubicBezTo>
                  <a:cubicBezTo>
                    <a:pt x="202" y="153"/>
                    <a:pt x="202" y="153"/>
                    <a:pt x="202" y="153"/>
                  </a:cubicBezTo>
                  <a:cubicBezTo>
                    <a:pt x="203" y="152"/>
                    <a:pt x="203" y="152"/>
                    <a:pt x="203" y="152"/>
                  </a:cubicBezTo>
                  <a:cubicBezTo>
                    <a:pt x="203" y="153"/>
                    <a:pt x="203" y="153"/>
                    <a:pt x="203" y="153"/>
                  </a:cubicBezTo>
                  <a:cubicBezTo>
                    <a:pt x="204" y="153"/>
                    <a:pt x="204" y="153"/>
                    <a:pt x="204" y="153"/>
                  </a:cubicBezTo>
                  <a:cubicBezTo>
                    <a:pt x="203" y="154"/>
                    <a:pt x="203" y="154"/>
                    <a:pt x="203" y="154"/>
                  </a:cubicBezTo>
                  <a:cubicBezTo>
                    <a:pt x="203" y="155"/>
                    <a:pt x="203" y="155"/>
                    <a:pt x="203" y="155"/>
                  </a:cubicBezTo>
                  <a:cubicBezTo>
                    <a:pt x="204" y="155"/>
                    <a:pt x="204" y="155"/>
                    <a:pt x="204" y="155"/>
                  </a:cubicBezTo>
                  <a:cubicBezTo>
                    <a:pt x="204" y="155"/>
                    <a:pt x="204" y="155"/>
                    <a:pt x="204" y="155"/>
                  </a:cubicBezTo>
                  <a:cubicBezTo>
                    <a:pt x="205" y="156"/>
                    <a:pt x="205" y="156"/>
                    <a:pt x="205" y="156"/>
                  </a:cubicBezTo>
                  <a:cubicBezTo>
                    <a:pt x="205" y="157"/>
                    <a:pt x="205" y="157"/>
                    <a:pt x="205" y="157"/>
                  </a:cubicBezTo>
                  <a:cubicBezTo>
                    <a:pt x="204" y="157"/>
                    <a:pt x="204" y="157"/>
                    <a:pt x="204" y="157"/>
                  </a:cubicBezTo>
                  <a:cubicBezTo>
                    <a:pt x="205" y="158"/>
                    <a:pt x="205" y="158"/>
                    <a:pt x="205" y="158"/>
                  </a:cubicBezTo>
                  <a:cubicBezTo>
                    <a:pt x="205" y="158"/>
                    <a:pt x="205" y="158"/>
                    <a:pt x="205" y="158"/>
                  </a:cubicBezTo>
                  <a:cubicBezTo>
                    <a:pt x="204" y="158"/>
                    <a:pt x="204" y="158"/>
                    <a:pt x="204" y="158"/>
                  </a:cubicBezTo>
                  <a:cubicBezTo>
                    <a:pt x="204" y="158"/>
                    <a:pt x="204" y="158"/>
                    <a:pt x="204" y="158"/>
                  </a:cubicBezTo>
                  <a:cubicBezTo>
                    <a:pt x="204" y="159"/>
                    <a:pt x="204" y="159"/>
                    <a:pt x="204" y="159"/>
                  </a:cubicBezTo>
                  <a:cubicBezTo>
                    <a:pt x="205" y="159"/>
                    <a:pt x="205" y="159"/>
                    <a:pt x="205" y="159"/>
                  </a:cubicBezTo>
                  <a:cubicBezTo>
                    <a:pt x="205" y="160"/>
                    <a:pt x="205" y="160"/>
                    <a:pt x="205" y="160"/>
                  </a:cubicBezTo>
                  <a:cubicBezTo>
                    <a:pt x="204" y="161"/>
                    <a:pt x="204" y="161"/>
                    <a:pt x="204" y="161"/>
                  </a:cubicBezTo>
                  <a:cubicBezTo>
                    <a:pt x="204" y="161"/>
                    <a:pt x="204" y="161"/>
                    <a:pt x="204" y="161"/>
                  </a:cubicBezTo>
                  <a:cubicBezTo>
                    <a:pt x="205" y="161"/>
                    <a:pt x="205" y="161"/>
                    <a:pt x="205" y="161"/>
                  </a:cubicBezTo>
                  <a:cubicBezTo>
                    <a:pt x="205" y="161"/>
                    <a:pt x="205" y="161"/>
                    <a:pt x="205" y="161"/>
                  </a:cubicBezTo>
                  <a:cubicBezTo>
                    <a:pt x="205" y="161"/>
                    <a:pt x="205" y="161"/>
                    <a:pt x="205" y="161"/>
                  </a:cubicBezTo>
                  <a:cubicBezTo>
                    <a:pt x="204" y="162"/>
                    <a:pt x="204" y="162"/>
                    <a:pt x="204" y="162"/>
                  </a:cubicBezTo>
                  <a:cubicBezTo>
                    <a:pt x="204" y="162"/>
                    <a:pt x="204" y="162"/>
                    <a:pt x="204" y="162"/>
                  </a:cubicBezTo>
                  <a:cubicBezTo>
                    <a:pt x="204" y="163"/>
                    <a:pt x="204" y="163"/>
                    <a:pt x="204" y="163"/>
                  </a:cubicBezTo>
                  <a:cubicBezTo>
                    <a:pt x="204" y="163"/>
                    <a:pt x="204" y="163"/>
                    <a:pt x="204" y="163"/>
                  </a:cubicBezTo>
                  <a:cubicBezTo>
                    <a:pt x="204" y="163"/>
                    <a:pt x="204" y="163"/>
                    <a:pt x="204" y="163"/>
                  </a:cubicBezTo>
                  <a:cubicBezTo>
                    <a:pt x="204" y="163"/>
                    <a:pt x="204" y="163"/>
                    <a:pt x="204" y="163"/>
                  </a:cubicBezTo>
                  <a:cubicBezTo>
                    <a:pt x="204" y="164"/>
                    <a:pt x="204" y="164"/>
                    <a:pt x="204" y="164"/>
                  </a:cubicBezTo>
                  <a:cubicBezTo>
                    <a:pt x="204" y="164"/>
                    <a:pt x="204" y="164"/>
                    <a:pt x="204" y="164"/>
                  </a:cubicBezTo>
                  <a:cubicBezTo>
                    <a:pt x="203" y="164"/>
                    <a:pt x="203" y="164"/>
                    <a:pt x="203" y="164"/>
                  </a:cubicBezTo>
                  <a:cubicBezTo>
                    <a:pt x="203" y="164"/>
                    <a:pt x="203" y="164"/>
                    <a:pt x="203" y="164"/>
                  </a:cubicBezTo>
                  <a:cubicBezTo>
                    <a:pt x="203" y="163"/>
                    <a:pt x="203" y="163"/>
                    <a:pt x="203" y="163"/>
                  </a:cubicBezTo>
                  <a:cubicBezTo>
                    <a:pt x="202" y="163"/>
                    <a:pt x="202" y="163"/>
                    <a:pt x="202" y="163"/>
                  </a:cubicBezTo>
                  <a:cubicBezTo>
                    <a:pt x="202" y="162"/>
                    <a:pt x="202" y="162"/>
                    <a:pt x="202" y="162"/>
                  </a:cubicBezTo>
                  <a:cubicBezTo>
                    <a:pt x="203" y="162"/>
                    <a:pt x="203" y="162"/>
                    <a:pt x="203" y="162"/>
                  </a:cubicBezTo>
                  <a:cubicBezTo>
                    <a:pt x="202" y="161"/>
                    <a:pt x="202" y="161"/>
                    <a:pt x="202" y="161"/>
                  </a:cubicBezTo>
                  <a:cubicBezTo>
                    <a:pt x="202" y="161"/>
                    <a:pt x="202" y="161"/>
                    <a:pt x="202" y="161"/>
                  </a:cubicBezTo>
                  <a:cubicBezTo>
                    <a:pt x="203" y="161"/>
                    <a:pt x="203" y="161"/>
                    <a:pt x="203" y="161"/>
                  </a:cubicBezTo>
                  <a:cubicBezTo>
                    <a:pt x="203" y="160"/>
                    <a:pt x="203" y="160"/>
                    <a:pt x="203" y="160"/>
                  </a:cubicBezTo>
                  <a:cubicBezTo>
                    <a:pt x="202" y="160"/>
                    <a:pt x="202" y="160"/>
                    <a:pt x="202" y="160"/>
                  </a:cubicBezTo>
                  <a:cubicBezTo>
                    <a:pt x="202" y="161"/>
                    <a:pt x="202" y="161"/>
                    <a:pt x="202" y="161"/>
                  </a:cubicBezTo>
                  <a:cubicBezTo>
                    <a:pt x="202" y="160"/>
                    <a:pt x="202" y="160"/>
                    <a:pt x="202" y="160"/>
                  </a:cubicBezTo>
                  <a:cubicBezTo>
                    <a:pt x="201" y="160"/>
                    <a:pt x="201" y="160"/>
                    <a:pt x="201" y="160"/>
                  </a:cubicBezTo>
                  <a:cubicBezTo>
                    <a:pt x="201" y="160"/>
                    <a:pt x="201" y="160"/>
                    <a:pt x="201" y="160"/>
                  </a:cubicBezTo>
                  <a:cubicBezTo>
                    <a:pt x="201" y="159"/>
                    <a:pt x="201" y="159"/>
                    <a:pt x="201" y="159"/>
                  </a:cubicBezTo>
                  <a:cubicBezTo>
                    <a:pt x="201" y="159"/>
                    <a:pt x="201" y="159"/>
                    <a:pt x="201" y="159"/>
                  </a:cubicBezTo>
                  <a:cubicBezTo>
                    <a:pt x="202" y="159"/>
                    <a:pt x="202" y="159"/>
                    <a:pt x="202" y="159"/>
                  </a:cubicBezTo>
                  <a:cubicBezTo>
                    <a:pt x="202" y="159"/>
                    <a:pt x="202" y="159"/>
                    <a:pt x="202" y="159"/>
                  </a:cubicBezTo>
                  <a:cubicBezTo>
                    <a:pt x="203" y="158"/>
                    <a:pt x="203" y="158"/>
                    <a:pt x="203" y="158"/>
                  </a:cubicBezTo>
                  <a:cubicBezTo>
                    <a:pt x="203" y="158"/>
                    <a:pt x="203" y="158"/>
                    <a:pt x="203" y="158"/>
                  </a:cubicBezTo>
                  <a:cubicBezTo>
                    <a:pt x="202" y="157"/>
                    <a:pt x="202" y="157"/>
                    <a:pt x="202" y="157"/>
                  </a:cubicBezTo>
                  <a:cubicBezTo>
                    <a:pt x="202" y="158"/>
                    <a:pt x="202" y="158"/>
                    <a:pt x="202" y="158"/>
                  </a:cubicBezTo>
                  <a:cubicBezTo>
                    <a:pt x="201" y="157"/>
                    <a:pt x="201" y="157"/>
                    <a:pt x="201" y="157"/>
                  </a:cubicBezTo>
                  <a:cubicBezTo>
                    <a:pt x="202" y="157"/>
                    <a:pt x="202" y="157"/>
                    <a:pt x="202" y="157"/>
                  </a:cubicBezTo>
                  <a:cubicBezTo>
                    <a:pt x="202" y="157"/>
                    <a:pt x="202" y="157"/>
                    <a:pt x="202" y="157"/>
                  </a:cubicBezTo>
                  <a:cubicBezTo>
                    <a:pt x="203" y="156"/>
                    <a:pt x="203" y="156"/>
                    <a:pt x="203" y="156"/>
                  </a:cubicBezTo>
                  <a:cubicBezTo>
                    <a:pt x="203" y="155"/>
                    <a:pt x="203" y="155"/>
                    <a:pt x="203" y="155"/>
                  </a:cubicBezTo>
                  <a:close/>
                  <a:moveTo>
                    <a:pt x="208" y="155"/>
                  </a:moveTo>
                  <a:cubicBezTo>
                    <a:pt x="207" y="154"/>
                    <a:pt x="207" y="154"/>
                    <a:pt x="207" y="154"/>
                  </a:cubicBezTo>
                  <a:cubicBezTo>
                    <a:pt x="208" y="154"/>
                    <a:pt x="208" y="154"/>
                    <a:pt x="208" y="154"/>
                  </a:cubicBezTo>
                  <a:cubicBezTo>
                    <a:pt x="208" y="153"/>
                    <a:pt x="208" y="153"/>
                    <a:pt x="208" y="153"/>
                  </a:cubicBezTo>
                  <a:cubicBezTo>
                    <a:pt x="208" y="153"/>
                    <a:pt x="208" y="153"/>
                    <a:pt x="208" y="153"/>
                  </a:cubicBezTo>
                  <a:cubicBezTo>
                    <a:pt x="208" y="154"/>
                    <a:pt x="208" y="154"/>
                    <a:pt x="208" y="154"/>
                  </a:cubicBezTo>
                  <a:cubicBezTo>
                    <a:pt x="208" y="155"/>
                    <a:pt x="208" y="155"/>
                    <a:pt x="208" y="155"/>
                  </a:cubicBezTo>
                  <a:close/>
                  <a:moveTo>
                    <a:pt x="206" y="156"/>
                  </a:moveTo>
                  <a:cubicBezTo>
                    <a:pt x="207" y="154"/>
                    <a:pt x="207" y="154"/>
                    <a:pt x="207" y="154"/>
                  </a:cubicBezTo>
                  <a:cubicBezTo>
                    <a:pt x="207" y="154"/>
                    <a:pt x="207" y="154"/>
                    <a:pt x="207" y="154"/>
                  </a:cubicBezTo>
                  <a:cubicBezTo>
                    <a:pt x="207" y="155"/>
                    <a:pt x="207" y="155"/>
                    <a:pt x="207" y="155"/>
                  </a:cubicBezTo>
                  <a:cubicBezTo>
                    <a:pt x="207" y="156"/>
                    <a:pt x="207" y="156"/>
                    <a:pt x="207" y="156"/>
                  </a:cubicBezTo>
                  <a:cubicBezTo>
                    <a:pt x="206" y="156"/>
                    <a:pt x="206" y="156"/>
                    <a:pt x="206" y="156"/>
                  </a:cubicBezTo>
                  <a:close/>
                  <a:moveTo>
                    <a:pt x="206" y="155"/>
                  </a:moveTo>
                  <a:cubicBezTo>
                    <a:pt x="206" y="154"/>
                    <a:pt x="206" y="154"/>
                    <a:pt x="206" y="154"/>
                  </a:cubicBezTo>
                  <a:cubicBezTo>
                    <a:pt x="207" y="153"/>
                    <a:pt x="207" y="153"/>
                    <a:pt x="207" y="153"/>
                  </a:cubicBezTo>
                  <a:cubicBezTo>
                    <a:pt x="207" y="154"/>
                    <a:pt x="207" y="154"/>
                    <a:pt x="207" y="154"/>
                  </a:cubicBezTo>
                  <a:cubicBezTo>
                    <a:pt x="207" y="154"/>
                    <a:pt x="207" y="154"/>
                    <a:pt x="207" y="154"/>
                  </a:cubicBezTo>
                  <a:cubicBezTo>
                    <a:pt x="206" y="155"/>
                    <a:pt x="206" y="155"/>
                    <a:pt x="206" y="155"/>
                  </a:cubicBezTo>
                  <a:cubicBezTo>
                    <a:pt x="206" y="155"/>
                    <a:pt x="206" y="155"/>
                    <a:pt x="206" y="155"/>
                  </a:cubicBezTo>
                  <a:close/>
                  <a:moveTo>
                    <a:pt x="205" y="153"/>
                  </a:moveTo>
                  <a:cubicBezTo>
                    <a:pt x="205" y="152"/>
                    <a:pt x="205" y="152"/>
                    <a:pt x="205" y="152"/>
                  </a:cubicBezTo>
                  <a:cubicBezTo>
                    <a:pt x="207" y="152"/>
                    <a:pt x="207" y="152"/>
                    <a:pt x="207" y="152"/>
                  </a:cubicBezTo>
                  <a:cubicBezTo>
                    <a:pt x="207" y="153"/>
                    <a:pt x="207" y="153"/>
                    <a:pt x="207" y="153"/>
                  </a:cubicBezTo>
                  <a:cubicBezTo>
                    <a:pt x="206" y="154"/>
                    <a:pt x="206" y="154"/>
                    <a:pt x="206" y="154"/>
                  </a:cubicBezTo>
                  <a:cubicBezTo>
                    <a:pt x="205" y="153"/>
                    <a:pt x="205" y="153"/>
                    <a:pt x="205" y="153"/>
                  </a:cubicBezTo>
                  <a:cubicBezTo>
                    <a:pt x="205" y="153"/>
                    <a:pt x="205" y="153"/>
                    <a:pt x="205" y="153"/>
                  </a:cubicBezTo>
                  <a:close/>
                  <a:moveTo>
                    <a:pt x="206" y="151"/>
                  </a:moveTo>
                  <a:cubicBezTo>
                    <a:pt x="207" y="150"/>
                    <a:pt x="207" y="150"/>
                    <a:pt x="207" y="150"/>
                  </a:cubicBezTo>
                  <a:cubicBezTo>
                    <a:pt x="207" y="149"/>
                    <a:pt x="207" y="149"/>
                    <a:pt x="207" y="149"/>
                  </a:cubicBezTo>
                  <a:cubicBezTo>
                    <a:pt x="208" y="151"/>
                    <a:pt x="208" y="151"/>
                    <a:pt x="208" y="151"/>
                  </a:cubicBezTo>
                  <a:cubicBezTo>
                    <a:pt x="207" y="151"/>
                    <a:pt x="207" y="151"/>
                    <a:pt x="207" y="151"/>
                  </a:cubicBezTo>
                  <a:cubicBezTo>
                    <a:pt x="206" y="152"/>
                    <a:pt x="206" y="152"/>
                    <a:pt x="206" y="152"/>
                  </a:cubicBezTo>
                  <a:cubicBezTo>
                    <a:pt x="206" y="151"/>
                    <a:pt x="206" y="151"/>
                    <a:pt x="206" y="151"/>
                  </a:cubicBezTo>
                  <a:cubicBezTo>
                    <a:pt x="206" y="151"/>
                    <a:pt x="206" y="151"/>
                    <a:pt x="206" y="151"/>
                  </a:cubicBezTo>
                  <a:close/>
                  <a:moveTo>
                    <a:pt x="203" y="152"/>
                  </a:moveTo>
                  <a:cubicBezTo>
                    <a:pt x="203" y="151"/>
                    <a:pt x="203" y="151"/>
                    <a:pt x="203" y="151"/>
                  </a:cubicBezTo>
                  <a:cubicBezTo>
                    <a:pt x="204" y="149"/>
                    <a:pt x="204" y="149"/>
                    <a:pt x="204" y="149"/>
                  </a:cubicBezTo>
                  <a:cubicBezTo>
                    <a:pt x="204" y="148"/>
                    <a:pt x="204" y="148"/>
                    <a:pt x="204" y="148"/>
                  </a:cubicBezTo>
                  <a:cubicBezTo>
                    <a:pt x="203" y="148"/>
                    <a:pt x="203" y="148"/>
                    <a:pt x="203" y="148"/>
                  </a:cubicBezTo>
                  <a:cubicBezTo>
                    <a:pt x="203" y="148"/>
                    <a:pt x="203" y="148"/>
                    <a:pt x="203" y="148"/>
                  </a:cubicBezTo>
                  <a:cubicBezTo>
                    <a:pt x="203" y="147"/>
                    <a:pt x="203" y="147"/>
                    <a:pt x="203" y="147"/>
                  </a:cubicBezTo>
                  <a:cubicBezTo>
                    <a:pt x="203" y="147"/>
                    <a:pt x="203" y="147"/>
                    <a:pt x="203" y="147"/>
                  </a:cubicBezTo>
                  <a:cubicBezTo>
                    <a:pt x="204" y="146"/>
                    <a:pt x="204" y="146"/>
                    <a:pt x="204" y="146"/>
                  </a:cubicBezTo>
                  <a:cubicBezTo>
                    <a:pt x="205" y="147"/>
                    <a:pt x="205" y="147"/>
                    <a:pt x="205" y="147"/>
                  </a:cubicBezTo>
                  <a:cubicBezTo>
                    <a:pt x="206" y="147"/>
                    <a:pt x="206" y="147"/>
                    <a:pt x="206" y="147"/>
                  </a:cubicBezTo>
                  <a:cubicBezTo>
                    <a:pt x="207" y="148"/>
                    <a:pt x="207" y="148"/>
                    <a:pt x="207" y="148"/>
                  </a:cubicBezTo>
                  <a:cubicBezTo>
                    <a:pt x="207" y="149"/>
                    <a:pt x="207" y="149"/>
                    <a:pt x="207" y="149"/>
                  </a:cubicBezTo>
                  <a:cubicBezTo>
                    <a:pt x="206" y="150"/>
                    <a:pt x="206" y="150"/>
                    <a:pt x="206" y="150"/>
                  </a:cubicBezTo>
                  <a:cubicBezTo>
                    <a:pt x="205" y="150"/>
                    <a:pt x="205" y="150"/>
                    <a:pt x="205" y="150"/>
                  </a:cubicBezTo>
                  <a:cubicBezTo>
                    <a:pt x="205" y="149"/>
                    <a:pt x="205" y="149"/>
                    <a:pt x="205" y="149"/>
                  </a:cubicBezTo>
                  <a:cubicBezTo>
                    <a:pt x="205" y="149"/>
                    <a:pt x="205" y="149"/>
                    <a:pt x="205" y="149"/>
                  </a:cubicBezTo>
                  <a:cubicBezTo>
                    <a:pt x="205" y="150"/>
                    <a:pt x="205" y="150"/>
                    <a:pt x="205" y="150"/>
                  </a:cubicBezTo>
                  <a:cubicBezTo>
                    <a:pt x="204" y="151"/>
                    <a:pt x="204" y="151"/>
                    <a:pt x="204" y="151"/>
                  </a:cubicBezTo>
                  <a:cubicBezTo>
                    <a:pt x="205" y="151"/>
                    <a:pt x="205" y="151"/>
                    <a:pt x="205" y="151"/>
                  </a:cubicBezTo>
                  <a:cubicBezTo>
                    <a:pt x="204" y="152"/>
                    <a:pt x="204" y="152"/>
                    <a:pt x="204" y="152"/>
                  </a:cubicBezTo>
                  <a:cubicBezTo>
                    <a:pt x="204" y="151"/>
                    <a:pt x="204" y="151"/>
                    <a:pt x="204" y="151"/>
                  </a:cubicBezTo>
                  <a:cubicBezTo>
                    <a:pt x="204" y="152"/>
                    <a:pt x="204" y="152"/>
                    <a:pt x="204" y="152"/>
                  </a:cubicBezTo>
                  <a:cubicBezTo>
                    <a:pt x="203" y="152"/>
                    <a:pt x="203" y="152"/>
                    <a:pt x="203" y="152"/>
                  </a:cubicBezTo>
                  <a:close/>
                  <a:moveTo>
                    <a:pt x="201" y="151"/>
                  </a:moveTo>
                  <a:cubicBezTo>
                    <a:pt x="200" y="150"/>
                    <a:pt x="200" y="150"/>
                    <a:pt x="200" y="150"/>
                  </a:cubicBezTo>
                  <a:cubicBezTo>
                    <a:pt x="201" y="149"/>
                    <a:pt x="201" y="149"/>
                    <a:pt x="201" y="149"/>
                  </a:cubicBezTo>
                  <a:cubicBezTo>
                    <a:pt x="200" y="149"/>
                    <a:pt x="200" y="149"/>
                    <a:pt x="200" y="149"/>
                  </a:cubicBezTo>
                  <a:cubicBezTo>
                    <a:pt x="200" y="148"/>
                    <a:pt x="200" y="148"/>
                    <a:pt x="200" y="148"/>
                  </a:cubicBezTo>
                  <a:cubicBezTo>
                    <a:pt x="201" y="148"/>
                    <a:pt x="201" y="148"/>
                    <a:pt x="201" y="148"/>
                  </a:cubicBezTo>
                  <a:cubicBezTo>
                    <a:pt x="201" y="148"/>
                    <a:pt x="201" y="148"/>
                    <a:pt x="201" y="148"/>
                  </a:cubicBezTo>
                  <a:cubicBezTo>
                    <a:pt x="201" y="147"/>
                    <a:pt x="201" y="147"/>
                    <a:pt x="201" y="147"/>
                  </a:cubicBezTo>
                  <a:cubicBezTo>
                    <a:pt x="202" y="147"/>
                    <a:pt x="202" y="147"/>
                    <a:pt x="202" y="147"/>
                  </a:cubicBezTo>
                  <a:cubicBezTo>
                    <a:pt x="203" y="148"/>
                    <a:pt x="203" y="148"/>
                    <a:pt x="203" y="148"/>
                  </a:cubicBezTo>
                  <a:cubicBezTo>
                    <a:pt x="202" y="149"/>
                    <a:pt x="202" y="149"/>
                    <a:pt x="202" y="149"/>
                  </a:cubicBezTo>
                  <a:cubicBezTo>
                    <a:pt x="202" y="149"/>
                    <a:pt x="202" y="149"/>
                    <a:pt x="202" y="149"/>
                  </a:cubicBezTo>
                  <a:cubicBezTo>
                    <a:pt x="203" y="149"/>
                    <a:pt x="203" y="149"/>
                    <a:pt x="203" y="149"/>
                  </a:cubicBezTo>
                  <a:cubicBezTo>
                    <a:pt x="203" y="149"/>
                    <a:pt x="203" y="149"/>
                    <a:pt x="203" y="149"/>
                  </a:cubicBezTo>
                  <a:cubicBezTo>
                    <a:pt x="202" y="151"/>
                    <a:pt x="202" y="151"/>
                    <a:pt x="202" y="151"/>
                  </a:cubicBezTo>
                  <a:cubicBezTo>
                    <a:pt x="201" y="152"/>
                    <a:pt x="201" y="152"/>
                    <a:pt x="201" y="152"/>
                  </a:cubicBezTo>
                  <a:cubicBezTo>
                    <a:pt x="201" y="153"/>
                    <a:pt x="201" y="153"/>
                    <a:pt x="201" y="153"/>
                  </a:cubicBezTo>
                  <a:cubicBezTo>
                    <a:pt x="201" y="153"/>
                    <a:pt x="201" y="153"/>
                    <a:pt x="201" y="153"/>
                  </a:cubicBezTo>
                  <a:cubicBezTo>
                    <a:pt x="200" y="154"/>
                    <a:pt x="200" y="154"/>
                    <a:pt x="200" y="154"/>
                  </a:cubicBezTo>
                  <a:cubicBezTo>
                    <a:pt x="200" y="153"/>
                    <a:pt x="200" y="153"/>
                    <a:pt x="200" y="153"/>
                  </a:cubicBezTo>
                  <a:cubicBezTo>
                    <a:pt x="200" y="152"/>
                    <a:pt x="200" y="152"/>
                    <a:pt x="200" y="152"/>
                  </a:cubicBezTo>
                  <a:cubicBezTo>
                    <a:pt x="199" y="154"/>
                    <a:pt x="199" y="154"/>
                    <a:pt x="199" y="154"/>
                  </a:cubicBezTo>
                  <a:cubicBezTo>
                    <a:pt x="199" y="153"/>
                    <a:pt x="199" y="153"/>
                    <a:pt x="199" y="153"/>
                  </a:cubicBezTo>
                  <a:cubicBezTo>
                    <a:pt x="199" y="153"/>
                    <a:pt x="199" y="153"/>
                    <a:pt x="199" y="153"/>
                  </a:cubicBezTo>
                  <a:cubicBezTo>
                    <a:pt x="199" y="152"/>
                    <a:pt x="199" y="152"/>
                    <a:pt x="199" y="152"/>
                  </a:cubicBezTo>
                  <a:cubicBezTo>
                    <a:pt x="199" y="152"/>
                    <a:pt x="199" y="152"/>
                    <a:pt x="199" y="152"/>
                  </a:cubicBezTo>
                  <a:cubicBezTo>
                    <a:pt x="200" y="151"/>
                    <a:pt x="200" y="151"/>
                    <a:pt x="200" y="151"/>
                  </a:cubicBezTo>
                  <a:cubicBezTo>
                    <a:pt x="200" y="152"/>
                    <a:pt x="200" y="152"/>
                    <a:pt x="200" y="152"/>
                  </a:cubicBezTo>
                  <a:cubicBezTo>
                    <a:pt x="201" y="151"/>
                    <a:pt x="201" y="151"/>
                    <a:pt x="201" y="151"/>
                  </a:cubicBezTo>
                  <a:cubicBezTo>
                    <a:pt x="201" y="151"/>
                    <a:pt x="201" y="151"/>
                    <a:pt x="201" y="151"/>
                  </a:cubicBezTo>
                  <a:close/>
                  <a:moveTo>
                    <a:pt x="200" y="144"/>
                  </a:moveTo>
                  <a:cubicBezTo>
                    <a:pt x="201" y="144"/>
                    <a:pt x="201" y="144"/>
                    <a:pt x="201" y="144"/>
                  </a:cubicBezTo>
                  <a:cubicBezTo>
                    <a:pt x="201" y="144"/>
                    <a:pt x="201" y="144"/>
                    <a:pt x="201" y="144"/>
                  </a:cubicBezTo>
                  <a:cubicBezTo>
                    <a:pt x="200" y="144"/>
                    <a:pt x="200" y="144"/>
                    <a:pt x="200" y="144"/>
                  </a:cubicBezTo>
                  <a:close/>
                  <a:moveTo>
                    <a:pt x="198" y="144"/>
                  </a:moveTo>
                  <a:cubicBezTo>
                    <a:pt x="199" y="144"/>
                    <a:pt x="199" y="144"/>
                    <a:pt x="199" y="144"/>
                  </a:cubicBezTo>
                  <a:cubicBezTo>
                    <a:pt x="199" y="143"/>
                    <a:pt x="199" y="143"/>
                    <a:pt x="199" y="143"/>
                  </a:cubicBezTo>
                  <a:cubicBezTo>
                    <a:pt x="200" y="143"/>
                    <a:pt x="200" y="143"/>
                    <a:pt x="200" y="143"/>
                  </a:cubicBezTo>
                  <a:cubicBezTo>
                    <a:pt x="200" y="144"/>
                    <a:pt x="200" y="144"/>
                    <a:pt x="200" y="144"/>
                  </a:cubicBezTo>
                  <a:cubicBezTo>
                    <a:pt x="200" y="146"/>
                    <a:pt x="200" y="146"/>
                    <a:pt x="200" y="146"/>
                  </a:cubicBezTo>
                  <a:cubicBezTo>
                    <a:pt x="200" y="147"/>
                    <a:pt x="200" y="147"/>
                    <a:pt x="200" y="147"/>
                  </a:cubicBezTo>
                  <a:cubicBezTo>
                    <a:pt x="199" y="147"/>
                    <a:pt x="199" y="147"/>
                    <a:pt x="199" y="147"/>
                  </a:cubicBezTo>
                  <a:cubicBezTo>
                    <a:pt x="199" y="149"/>
                    <a:pt x="199" y="149"/>
                    <a:pt x="199" y="149"/>
                  </a:cubicBezTo>
                  <a:cubicBezTo>
                    <a:pt x="199" y="149"/>
                    <a:pt x="199" y="149"/>
                    <a:pt x="199" y="149"/>
                  </a:cubicBezTo>
                  <a:cubicBezTo>
                    <a:pt x="198" y="150"/>
                    <a:pt x="198" y="150"/>
                    <a:pt x="198" y="150"/>
                  </a:cubicBezTo>
                  <a:cubicBezTo>
                    <a:pt x="198" y="151"/>
                    <a:pt x="198" y="151"/>
                    <a:pt x="198" y="151"/>
                  </a:cubicBezTo>
                  <a:cubicBezTo>
                    <a:pt x="198" y="152"/>
                    <a:pt x="198" y="152"/>
                    <a:pt x="198" y="152"/>
                  </a:cubicBezTo>
                  <a:cubicBezTo>
                    <a:pt x="198" y="152"/>
                    <a:pt x="198" y="152"/>
                    <a:pt x="198" y="152"/>
                  </a:cubicBezTo>
                  <a:cubicBezTo>
                    <a:pt x="198" y="152"/>
                    <a:pt x="198" y="152"/>
                    <a:pt x="198" y="152"/>
                  </a:cubicBezTo>
                  <a:cubicBezTo>
                    <a:pt x="198" y="151"/>
                    <a:pt x="198" y="151"/>
                    <a:pt x="198" y="151"/>
                  </a:cubicBezTo>
                  <a:cubicBezTo>
                    <a:pt x="197" y="151"/>
                    <a:pt x="197" y="151"/>
                    <a:pt x="197" y="151"/>
                  </a:cubicBezTo>
                  <a:cubicBezTo>
                    <a:pt x="197" y="150"/>
                    <a:pt x="197" y="150"/>
                    <a:pt x="197" y="150"/>
                  </a:cubicBezTo>
                  <a:cubicBezTo>
                    <a:pt x="197" y="149"/>
                    <a:pt x="197" y="149"/>
                    <a:pt x="197" y="149"/>
                  </a:cubicBezTo>
                  <a:cubicBezTo>
                    <a:pt x="198" y="149"/>
                    <a:pt x="198" y="149"/>
                    <a:pt x="198" y="149"/>
                  </a:cubicBezTo>
                  <a:cubicBezTo>
                    <a:pt x="198" y="149"/>
                    <a:pt x="198" y="149"/>
                    <a:pt x="198" y="149"/>
                  </a:cubicBezTo>
                  <a:cubicBezTo>
                    <a:pt x="198" y="148"/>
                    <a:pt x="198" y="148"/>
                    <a:pt x="198" y="148"/>
                  </a:cubicBezTo>
                  <a:cubicBezTo>
                    <a:pt x="198" y="149"/>
                    <a:pt x="198" y="149"/>
                    <a:pt x="198" y="149"/>
                  </a:cubicBezTo>
                  <a:cubicBezTo>
                    <a:pt x="197" y="149"/>
                    <a:pt x="197" y="149"/>
                    <a:pt x="197" y="149"/>
                  </a:cubicBezTo>
                  <a:cubicBezTo>
                    <a:pt x="197" y="148"/>
                    <a:pt x="197" y="148"/>
                    <a:pt x="197" y="148"/>
                  </a:cubicBezTo>
                  <a:cubicBezTo>
                    <a:pt x="198" y="148"/>
                    <a:pt x="198" y="148"/>
                    <a:pt x="198" y="148"/>
                  </a:cubicBezTo>
                  <a:cubicBezTo>
                    <a:pt x="198" y="147"/>
                    <a:pt x="198" y="147"/>
                    <a:pt x="198" y="147"/>
                  </a:cubicBezTo>
                  <a:cubicBezTo>
                    <a:pt x="197" y="147"/>
                    <a:pt x="197" y="147"/>
                    <a:pt x="197" y="147"/>
                  </a:cubicBezTo>
                  <a:cubicBezTo>
                    <a:pt x="197" y="147"/>
                    <a:pt x="197" y="147"/>
                    <a:pt x="197" y="147"/>
                  </a:cubicBezTo>
                  <a:cubicBezTo>
                    <a:pt x="198" y="147"/>
                    <a:pt x="198" y="147"/>
                    <a:pt x="198" y="147"/>
                  </a:cubicBezTo>
                  <a:cubicBezTo>
                    <a:pt x="198" y="146"/>
                    <a:pt x="198" y="146"/>
                    <a:pt x="198" y="146"/>
                  </a:cubicBezTo>
                  <a:cubicBezTo>
                    <a:pt x="198" y="145"/>
                    <a:pt x="198" y="145"/>
                    <a:pt x="198" y="145"/>
                  </a:cubicBezTo>
                  <a:cubicBezTo>
                    <a:pt x="199" y="145"/>
                    <a:pt x="199" y="145"/>
                    <a:pt x="199" y="145"/>
                  </a:cubicBezTo>
                  <a:cubicBezTo>
                    <a:pt x="198" y="144"/>
                    <a:pt x="198" y="144"/>
                    <a:pt x="198" y="144"/>
                  </a:cubicBezTo>
                  <a:cubicBezTo>
                    <a:pt x="198" y="144"/>
                    <a:pt x="198" y="144"/>
                    <a:pt x="198" y="144"/>
                  </a:cubicBezTo>
                  <a:close/>
                  <a:moveTo>
                    <a:pt x="196" y="144"/>
                  </a:moveTo>
                  <a:cubicBezTo>
                    <a:pt x="197" y="144"/>
                    <a:pt x="197" y="144"/>
                    <a:pt x="197" y="144"/>
                  </a:cubicBezTo>
                  <a:cubicBezTo>
                    <a:pt x="197" y="144"/>
                    <a:pt x="197" y="144"/>
                    <a:pt x="197" y="144"/>
                  </a:cubicBezTo>
                  <a:cubicBezTo>
                    <a:pt x="197" y="145"/>
                    <a:pt x="197" y="145"/>
                    <a:pt x="197" y="145"/>
                  </a:cubicBezTo>
                  <a:cubicBezTo>
                    <a:pt x="197" y="146"/>
                    <a:pt x="197" y="146"/>
                    <a:pt x="197" y="146"/>
                  </a:cubicBezTo>
                  <a:cubicBezTo>
                    <a:pt x="196" y="146"/>
                    <a:pt x="196" y="146"/>
                    <a:pt x="196" y="146"/>
                  </a:cubicBezTo>
                  <a:cubicBezTo>
                    <a:pt x="196" y="145"/>
                    <a:pt x="196" y="145"/>
                    <a:pt x="196" y="145"/>
                  </a:cubicBezTo>
                  <a:cubicBezTo>
                    <a:pt x="196" y="145"/>
                    <a:pt x="196" y="145"/>
                    <a:pt x="196" y="145"/>
                  </a:cubicBezTo>
                  <a:cubicBezTo>
                    <a:pt x="196" y="145"/>
                    <a:pt x="196" y="145"/>
                    <a:pt x="196" y="145"/>
                  </a:cubicBezTo>
                  <a:cubicBezTo>
                    <a:pt x="196" y="144"/>
                    <a:pt x="196" y="144"/>
                    <a:pt x="196" y="144"/>
                  </a:cubicBezTo>
                  <a:close/>
                  <a:moveTo>
                    <a:pt x="201" y="146"/>
                  </a:moveTo>
                  <a:cubicBezTo>
                    <a:pt x="201" y="145"/>
                    <a:pt x="201" y="145"/>
                    <a:pt x="201" y="145"/>
                  </a:cubicBezTo>
                  <a:cubicBezTo>
                    <a:pt x="201" y="144"/>
                    <a:pt x="201" y="144"/>
                    <a:pt x="201" y="144"/>
                  </a:cubicBezTo>
                  <a:cubicBezTo>
                    <a:pt x="202" y="144"/>
                    <a:pt x="202" y="144"/>
                    <a:pt x="202" y="144"/>
                  </a:cubicBezTo>
                  <a:cubicBezTo>
                    <a:pt x="203" y="144"/>
                    <a:pt x="203" y="144"/>
                    <a:pt x="203" y="144"/>
                  </a:cubicBezTo>
                  <a:cubicBezTo>
                    <a:pt x="202" y="143"/>
                    <a:pt x="202" y="143"/>
                    <a:pt x="202" y="143"/>
                  </a:cubicBezTo>
                  <a:cubicBezTo>
                    <a:pt x="203" y="143"/>
                    <a:pt x="203" y="143"/>
                    <a:pt x="203" y="143"/>
                  </a:cubicBezTo>
                  <a:cubicBezTo>
                    <a:pt x="202" y="142"/>
                    <a:pt x="202" y="142"/>
                    <a:pt x="202" y="142"/>
                  </a:cubicBezTo>
                  <a:cubicBezTo>
                    <a:pt x="202" y="141"/>
                    <a:pt x="202" y="141"/>
                    <a:pt x="202" y="141"/>
                  </a:cubicBezTo>
                  <a:cubicBezTo>
                    <a:pt x="203" y="140"/>
                    <a:pt x="203" y="140"/>
                    <a:pt x="203" y="140"/>
                  </a:cubicBezTo>
                  <a:cubicBezTo>
                    <a:pt x="203" y="138"/>
                    <a:pt x="203" y="138"/>
                    <a:pt x="203" y="138"/>
                  </a:cubicBezTo>
                  <a:cubicBezTo>
                    <a:pt x="204" y="136"/>
                    <a:pt x="204" y="136"/>
                    <a:pt x="204" y="136"/>
                  </a:cubicBezTo>
                  <a:cubicBezTo>
                    <a:pt x="204" y="137"/>
                    <a:pt x="204" y="137"/>
                    <a:pt x="204" y="137"/>
                  </a:cubicBezTo>
                  <a:cubicBezTo>
                    <a:pt x="204" y="138"/>
                    <a:pt x="204" y="138"/>
                    <a:pt x="204" y="138"/>
                  </a:cubicBezTo>
                  <a:cubicBezTo>
                    <a:pt x="205" y="138"/>
                    <a:pt x="205" y="138"/>
                    <a:pt x="205" y="138"/>
                  </a:cubicBezTo>
                  <a:cubicBezTo>
                    <a:pt x="206" y="139"/>
                    <a:pt x="206" y="139"/>
                    <a:pt x="206" y="139"/>
                  </a:cubicBezTo>
                  <a:cubicBezTo>
                    <a:pt x="206" y="142"/>
                    <a:pt x="206" y="142"/>
                    <a:pt x="206" y="142"/>
                  </a:cubicBezTo>
                  <a:cubicBezTo>
                    <a:pt x="206" y="143"/>
                    <a:pt x="206" y="143"/>
                    <a:pt x="206" y="143"/>
                  </a:cubicBezTo>
                  <a:cubicBezTo>
                    <a:pt x="205" y="143"/>
                    <a:pt x="205" y="143"/>
                    <a:pt x="205" y="143"/>
                  </a:cubicBezTo>
                  <a:cubicBezTo>
                    <a:pt x="205" y="141"/>
                    <a:pt x="205" y="141"/>
                    <a:pt x="205" y="141"/>
                  </a:cubicBezTo>
                  <a:cubicBezTo>
                    <a:pt x="205" y="139"/>
                    <a:pt x="205" y="139"/>
                    <a:pt x="205" y="139"/>
                  </a:cubicBezTo>
                  <a:cubicBezTo>
                    <a:pt x="205" y="140"/>
                    <a:pt x="205" y="140"/>
                    <a:pt x="205" y="140"/>
                  </a:cubicBezTo>
                  <a:cubicBezTo>
                    <a:pt x="205" y="143"/>
                    <a:pt x="205" y="143"/>
                    <a:pt x="205" y="143"/>
                  </a:cubicBezTo>
                  <a:cubicBezTo>
                    <a:pt x="204" y="143"/>
                    <a:pt x="204" y="143"/>
                    <a:pt x="204" y="143"/>
                  </a:cubicBezTo>
                  <a:cubicBezTo>
                    <a:pt x="204" y="144"/>
                    <a:pt x="204" y="144"/>
                    <a:pt x="204" y="144"/>
                  </a:cubicBezTo>
                  <a:cubicBezTo>
                    <a:pt x="204" y="144"/>
                    <a:pt x="204" y="144"/>
                    <a:pt x="204" y="144"/>
                  </a:cubicBezTo>
                  <a:cubicBezTo>
                    <a:pt x="203" y="144"/>
                    <a:pt x="203" y="144"/>
                    <a:pt x="203" y="144"/>
                  </a:cubicBezTo>
                  <a:cubicBezTo>
                    <a:pt x="203" y="145"/>
                    <a:pt x="203" y="145"/>
                    <a:pt x="203" y="145"/>
                  </a:cubicBezTo>
                  <a:cubicBezTo>
                    <a:pt x="202" y="146"/>
                    <a:pt x="202" y="146"/>
                    <a:pt x="202" y="146"/>
                  </a:cubicBezTo>
                  <a:cubicBezTo>
                    <a:pt x="201" y="147"/>
                    <a:pt x="201" y="147"/>
                    <a:pt x="201" y="147"/>
                  </a:cubicBezTo>
                  <a:cubicBezTo>
                    <a:pt x="201" y="146"/>
                    <a:pt x="201" y="146"/>
                    <a:pt x="201" y="146"/>
                  </a:cubicBezTo>
                  <a:close/>
                  <a:moveTo>
                    <a:pt x="198" y="137"/>
                  </a:moveTo>
                  <a:cubicBezTo>
                    <a:pt x="200" y="137"/>
                    <a:pt x="200" y="137"/>
                    <a:pt x="200" y="137"/>
                  </a:cubicBezTo>
                  <a:cubicBezTo>
                    <a:pt x="200" y="137"/>
                    <a:pt x="200" y="137"/>
                    <a:pt x="200" y="137"/>
                  </a:cubicBezTo>
                  <a:cubicBezTo>
                    <a:pt x="200" y="138"/>
                    <a:pt x="200" y="138"/>
                    <a:pt x="200" y="138"/>
                  </a:cubicBezTo>
                  <a:cubicBezTo>
                    <a:pt x="200" y="138"/>
                    <a:pt x="200" y="138"/>
                    <a:pt x="200" y="138"/>
                  </a:cubicBezTo>
                  <a:cubicBezTo>
                    <a:pt x="200" y="139"/>
                    <a:pt x="200" y="139"/>
                    <a:pt x="200" y="139"/>
                  </a:cubicBezTo>
                  <a:cubicBezTo>
                    <a:pt x="201" y="138"/>
                    <a:pt x="201" y="138"/>
                    <a:pt x="201" y="138"/>
                  </a:cubicBezTo>
                  <a:cubicBezTo>
                    <a:pt x="201" y="138"/>
                    <a:pt x="201" y="138"/>
                    <a:pt x="201" y="138"/>
                  </a:cubicBezTo>
                  <a:cubicBezTo>
                    <a:pt x="202" y="139"/>
                    <a:pt x="202" y="139"/>
                    <a:pt x="202" y="139"/>
                  </a:cubicBezTo>
                  <a:cubicBezTo>
                    <a:pt x="202" y="139"/>
                    <a:pt x="202" y="139"/>
                    <a:pt x="202" y="139"/>
                  </a:cubicBezTo>
                  <a:cubicBezTo>
                    <a:pt x="202" y="139"/>
                    <a:pt x="202" y="139"/>
                    <a:pt x="202" y="139"/>
                  </a:cubicBezTo>
                  <a:cubicBezTo>
                    <a:pt x="202" y="140"/>
                    <a:pt x="202" y="140"/>
                    <a:pt x="202" y="140"/>
                  </a:cubicBezTo>
                  <a:cubicBezTo>
                    <a:pt x="201" y="140"/>
                    <a:pt x="201" y="140"/>
                    <a:pt x="201" y="140"/>
                  </a:cubicBezTo>
                  <a:cubicBezTo>
                    <a:pt x="201" y="140"/>
                    <a:pt x="201" y="140"/>
                    <a:pt x="201" y="140"/>
                  </a:cubicBezTo>
                  <a:cubicBezTo>
                    <a:pt x="200" y="139"/>
                    <a:pt x="200" y="139"/>
                    <a:pt x="200" y="139"/>
                  </a:cubicBezTo>
                  <a:cubicBezTo>
                    <a:pt x="199" y="138"/>
                    <a:pt x="199" y="138"/>
                    <a:pt x="199" y="138"/>
                  </a:cubicBezTo>
                  <a:cubicBezTo>
                    <a:pt x="199" y="139"/>
                    <a:pt x="199" y="139"/>
                    <a:pt x="199" y="139"/>
                  </a:cubicBezTo>
                  <a:cubicBezTo>
                    <a:pt x="200" y="140"/>
                    <a:pt x="200" y="140"/>
                    <a:pt x="200" y="140"/>
                  </a:cubicBezTo>
                  <a:cubicBezTo>
                    <a:pt x="200" y="141"/>
                    <a:pt x="200" y="141"/>
                    <a:pt x="200" y="141"/>
                  </a:cubicBezTo>
                  <a:cubicBezTo>
                    <a:pt x="201" y="141"/>
                    <a:pt x="201" y="141"/>
                    <a:pt x="201" y="141"/>
                  </a:cubicBezTo>
                  <a:cubicBezTo>
                    <a:pt x="201" y="142"/>
                    <a:pt x="201" y="142"/>
                    <a:pt x="201" y="142"/>
                  </a:cubicBezTo>
                  <a:cubicBezTo>
                    <a:pt x="201" y="142"/>
                    <a:pt x="201" y="142"/>
                    <a:pt x="201" y="142"/>
                  </a:cubicBezTo>
                  <a:cubicBezTo>
                    <a:pt x="201" y="143"/>
                    <a:pt x="201" y="143"/>
                    <a:pt x="201" y="143"/>
                  </a:cubicBezTo>
                  <a:cubicBezTo>
                    <a:pt x="200" y="143"/>
                    <a:pt x="200" y="143"/>
                    <a:pt x="200" y="143"/>
                  </a:cubicBezTo>
                  <a:cubicBezTo>
                    <a:pt x="200" y="142"/>
                    <a:pt x="200" y="142"/>
                    <a:pt x="200" y="142"/>
                  </a:cubicBezTo>
                  <a:cubicBezTo>
                    <a:pt x="199" y="142"/>
                    <a:pt x="199" y="142"/>
                    <a:pt x="199" y="142"/>
                  </a:cubicBezTo>
                  <a:cubicBezTo>
                    <a:pt x="198" y="140"/>
                    <a:pt x="198" y="140"/>
                    <a:pt x="198" y="140"/>
                  </a:cubicBezTo>
                  <a:cubicBezTo>
                    <a:pt x="198" y="141"/>
                    <a:pt x="198" y="141"/>
                    <a:pt x="198" y="141"/>
                  </a:cubicBezTo>
                  <a:cubicBezTo>
                    <a:pt x="199" y="142"/>
                    <a:pt x="199" y="142"/>
                    <a:pt x="199" y="142"/>
                  </a:cubicBezTo>
                  <a:cubicBezTo>
                    <a:pt x="199" y="143"/>
                    <a:pt x="199" y="143"/>
                    <a:pt x="199" y="143"/>
                  </a:cubicBezTo>
                  <a:cubicBezTo>
                    <a:pt x="198" y="143"/>
                    <a:pt x="198" y="143"/>
                    <a:pt x="198" y="143"/>
                  </a:cubicBezTo>
                  <a:cubicBezTo>
                    <a:pt x="197" y="143"/>
                    <a:pt x="197" y="143"/>
                    <a:pt x="197" y="143"/>
                  </a:cubicBezTo>
                  <a:cubicBezTo>
                    <a:pt x="197" y="142"/>
                    <a:pt x="197" y="142"/>
                    <a:pt x="197" y="142"/>
                  </a:cubicBezTo>
                  <a:cubicBezTo>
                    <a:pt x="197" y="142"/>
                    <a:pt x="197" y="142"/>
                    <a:pt x="197" y="142"/>
                  </a:cubicBezTo>
                  <a:cubicBezTo>
                    <a:pt x="197" y="141"/>
                    <a:pt x="197" y="141"/>
                    <a:pt x="197" y="141"/>
                  </a:cubicBezTo>
                  <a:cubicBezTo>
                    <a:pt x="197" y="141"/>
                    <a:pt x="197" y="141"/>
                    <a:pt x="197" y="141"/>
                  </a:cubicBezTo>
                  <a:cubicBezTo>
                    <a:pt x="196" y="140"/>
                    <a:pt x="196" y="140"/>
                    <a:pt x="196" y="140"/>
                  </a:cubicBezTo>
                  <a:cubicBezTo>
                    <a:pt x="197" y="139"/>
                    <a:pt x="197" y="139"/>
                    <a:pt x="197" y="139"/>
                  </a:cubicBezTo>
                  <a:cubicBezTo>
                    <a:pt x="197" y="139"/>
                    <a:pt x="197" y="139"/>
                    <a:pt x="197" y="139"/>
                  </a:cubicBezTo>
                  <a:cubicBezTo>
                    <a:pt x="198" y="139"/>
                    <a:pt x="198" y="139"/>
                    <a:pt x="198" y="139"/>
                  </a:cubicBezTo>
                  <a:cubicBezTo>
                    <a:pt x="197" y="138"/>
                    <a:pt x="197" y="138"/>
                    <a:pt x="197" y="138"/>
                  </a:cubicBezTo>
                  <a:cubicBezTo>
                    <a:pt x="197" y="137"/>
                    <a:pt x="197" y="137"/>
                    <a:pt x="197" y="137"/>
                  </a:cubicBezTo>
                  <a:cubicBezTo>
                    <a:pt x="197" y="137"/>
                    <a:pt x="197" y="137"/>
                    <a:pt x="197" y="137"/>
                  </a:cubicBezTo>
                  <a:cubicBezTo>
                    <a:pt x="198" y="137"/>
                    <a:pt x="198" y="137"/>
                    <a:pt x="198" y="137"/>
                  </a:cubicBezTo>
                  <a:cubicBezTo>
                    <a:pt x="198" y="137"/>
                    <a:pt x="198" y="137"/>
                    <a:pt x="198" y="137"/>
                  </a:cubicBezTo>
                  <a:cubicBezTo>
                    <a:pt x="198" y="137"/>
                    <a:pt x="198" y="137"/>
                    <a:pt x="198" y="137"/>
                  </a:cubicBezTo>
                  <a:close/>
                  <a:moveTo>
                    <a:pt x="199" y="136"/>
                  </a:moveTo>
                  <a:cubicBezTo>
                    <a:pt x="199" y="135"/>
                    <a:pt x="199" y="135"/>
                    <a:pt x="199" y="135"/>
                  </a:cubicBezTo>
                  <a:cubicBezTo>
                    <a:pt x="200" y="136"/>
                    <a:pt x="200" y="136"/>
                    <a:pt x="200" y="136"/>
                  </a:cubicBezTo>
                  <a:cubicBezTo>
                    <a:pt x="199" y="136"/>
                    <a:pt x="199" y="136"/>
                    <a:pt x="199" y="136"/>
                  </a:cubicBezTo>
                  <a:cubicBezTo>
                    <a:pt x="199" y="136"/>
                    <a:pt x="199" y="136"/>
                    <a:pt x="199" y="136"/>
                  </a:cubicBezTo>
                  <a:close/>
                  <a:moveTo>
                    <a:pt x="66" y="86"/>
                  </a:moveTo>
                  <a:cubicBezTo>
                    <a:pt x="66" y="86"/>
                    <a:pt x="66" y="86"/>
                    <a:pt x="66" y="86"/>
                  </a:cubicBezTo>
                  <a:cubicBezTo>
                    <a:pt x="66" y="86"/>
                    <a:pt x="66" y="86"/>
                    <a:pt x="66" y="86"/>
                  </a:cubicBezTo>
                  <a:cubicBezTo>
                    <a:pt x="66" y="86"/>
                    <a:pt x="66" y="86"/>
                    <a:pt x="66" y="86"/>
                  </a:cubicBezTo>
                  <a:cubicBezTo>
                    <a:pt x="66" y="86"/>
                    <a:pt x="66" y="86"/>
                    <a:pt x="66" y="86"/>
                  </a:cubicBezTo>
                  <a:close/>
                  <a:moveTo>
                    <a:pt x="66" y="87"/>
                  </a:moveTo>
                  <a:cubicBezTo>
                    <a:pt x="66" y="87"/>
                    <a:pt x="66" y="87"/>
                    <a:pt x="66" y="87"/>
                  </a:cubicBezTo>
                  <a:cubicBezTo>
                    <a:pt x="66" y="88"/>
                    <a:pt x="66" y="88"/>
                    <a:pt x="66" y="88"/>
                  </a:cubicBezTo>
                  <a:cubicBezTo>
                    <a:pt x="68" y="89"/>
                    <a:pt x="68" y="89"/>
                    <a:pt x="68" y="89"/>
                  </a:cubicBezTo>
                  <a:cubicBezTo>
                    <a:pt x="67" y="90"/>
                    <a:pt x="67" y="90"/>
                    <a:pt x="67" y="90"/>
                  </a:cubicBezTo>
                  <a:cubicBezTo>
                    <a:pt x="66" y="89"/>
                    <a:pt x="66" y="89"/>
                    <a:pt x="66" y="89"/>
                  </a:cubicBezTo>
                  <a:cubicBezTo>
                    <a:pt x="66" y="88"/>
                    <a:pt x="66" y="88"/>
                    <a:pt x="66" y="88"/>
                  </a:cubicBezTo>
                  <a:cubicBezTo>
                    <a:pt x="65" y="87"/>
                    <a:pt x="65" y="87"/>
                    <a:pt x="65" y="87"/>
                  </a:cubicBezTo>
                  <a:cubicBezTo>
                    <a:pt x="65" y="87"/>
                    <a:pt x="66" y="87"/>
                    <a:pt x="66" y="87"/>
                  </a:cubicBezTo>
                  <a:close/>
                  <a:moveTo>
                    <a:pt x="112" y="73"/>
                  </a:moveTo>
                  <a:cubicBezTo>
                    <a:pt x="111" y="74"/>
                    <a:pt x="111" y="74"/>
                    <a:pt x="111" y="74"/>
                  </a:cubicBezTo>
                  <a:cubicBezTo>
                    <a:pt x="111" y="76"/>
                    <a:pt x="111" y="76"/>
                    <a:pt x="111" y="76"/>
                  </a:cubicBezTo>
                  <a:cubicBezTo>
                    <a:pt x="111" y="76"/>
                    <a:pt x="111" y="76"/>
                    <a:pt x="111" y="76"/>
                  </a:cubicBezTo>
                  <a:cubicBezTo>
                    <a:pt x="111" y="75"/>
                    <a:pt x="111" y="75"/>
                    <a:pt x="111" y="75"/>
                  </a:cubicBezTo>
                  <a:cubicBezTo>
                    <a:pt x="110" y="75"/>
                    <a:pt x="110" y="75"/>
                    <a:pt x="110" y="75"/>
                  </a:cubicBezTo>
                  <a:cubicBezTo>
                    <a:pt x="109" y="75"/>
                    <a:pt x="109" y="75"/>
                    <a:pt x="109" y="75"/>
                  </a:cubicBezTo>
                  <a:cubicBezTo>
                    <a:pt x="108" y="75"/>
                    <a:pt x="108" y="75"/>
                    <a:pt x="108" y="75"/>
                  </a:cubicBezTo>
                  <a:cubicBezTo>
                    <a:pt x="108" y="74"/>
                    <a:pt x="108" y="74"/>
                    <a:pt x="108" y="74"/>
                  </a:cubicBezTo>
                  <a:cubicBezTo>
                    <a:pt x="111" y="72"/>
                    <a:pt x="111" y="72"/>
                    <a:pt x="111" y="72"/>
                  </a:cubicBezTo>
                  <a:cubicBezTo>
                    <a:pt x="112" y="72"/>
                    <a:pt x="112" y="72"/>
                    <a:pt x="112" y="72"/>
                  </a:cubicBezTo>
                  <a:cubicBezTo>
                    <a:pt x="112" y="72"/>
                    <a:pt x="112" y="72"/>
                    <a:pt x="112" y="72"/>
                  </a:cubicBezTo>
                  <a:cubicBezTo>
                    <a:pt x="112" y="73"/>
                    <a:pt x="112" y="73"/>
                    <a:pt x="112" y="73"/>
                  </a:cubicBezTo>
                  <a:close/>
                  <a:moveTo>
                    <a:pt x="113" y="73"/>
                  </a:moveTo>
                  <a:cubicBezTo>
                    <a:pt x="113" y="73"/>
                    <a:pt x="113" y="73"/>
                    <a:pt x="113" y="73"/>
                  </a:cubicBezTo>
                  <a:cubicBezTo>
                    <a:pt x="113" y="73"/>
                    <a:pt x="113" y="73"/>
                    <a:pt x="113" y="73"/>
                  </a:cubicBezTo>
                  <a:cubicBezTo>
                    <a:pt x="113" y="72"/>
                    <a:pt x="113" y="72"/>
                    <a:pt x="113" y="72"/>
                  </a:cubicBezTo>
                  <a:cubicBezTo>
                    <a:pt x="113" y="71"/>
                    <a:pt x="113" y="71"/>
                    <a:pt x="113" y="71"/>
                  </a:cubicBezTo>
                  <a:cubicBezTo>
                    <a:pt x="112" y="71"/>
                    <a:pt x="112" y="71"/>
                    <a:pt x="112" y="71"/>
                  </a:cubicBezTo>
                  <a:cubicBezTo>
                    <a:pt x="113" y="70"/>
                    <a:pt x="113" y="70"/>
                    <a:pt x="113" y="70"/>
                  </a:cubicBezTo>
                  <a:cubicBezTo>
                    <a:pt x="114" y="70"/>
                    <a:pt x="114" y="70"/>
                    <a:pt x="114" y="70"/>
                  </a:cubicBezTo>
                  <a:cubicBezTo>
                    <a:pt x="116" y="71"/>
                    <a:pt x="116" y="71"/>
                    <a:pt x="116" y="71"/>
                  </a:cubicBezTo>
                  <a:cubicBezTo>
                    <a:pt x="116" y="72"/>
                    <a:pt x="116" y="72"/>
                    <a:pt x="116" y="72"/>
                  </a:cubicBezTo>
                  <a:cubicBezTo>
                    <a:pt x="115" y="72"/>
                    <a:pt x="115" y="72"/>
                    <a:pt x="115" y="72"/>
                  </a:cubicBezTo>
                  <a:cubicBezTo>
                    <a:pt x="113" y="74"/>
                    <a:pt x="113" y="74"/>
                    <a:pt x="113" y="74"/>
                  </a:cubicBezTo>
                  <a:cubicBezTo>
                    <a:pt x="113" y="73"/>
                    <a:pt x="113" y="73"/>
                    <a:pt x="113" y="73"/>
                  </a:cubicBezTo>
                  <a:close/>
                  <a:moveTo>
                    <a:pt x="121" y="68"/>
                  </a:moveTo>
                  <a:cubicBezTo>
                    <a:pt x="122" y="68"/>
                    <a:pt x="122" y="68"/>
                    <a:pt x="122" y="68"/>
                  </a:cubicBezTo>
                  <a:cubicBezTo>
                    <a:pt x="123" y="68"/>
                    <a:pt x="123" y="68"/>
                    <a:pt x="123" y="68"/>
                  </a:cubicBezTo>
                  <a:cubicBezTo>
                    <a:pt x="123" y="69"/>
                    <a:pt x="123" y="69"/>
                    <a:pt x="123" y="69"/>
                  </a:cubicBezTo>
                  <a:cubicBezTo>
                    <a:pt x="123" y="69"/>
                    <a:pt x="123" y="69"/>
                    <a:pt x="123" y="69"/>
                  </a:cubicBezTo>
                  <a:cubicBezTo>
                    <a:pt x="122" y="69"/>
                    <a:pt x="122" y="69"/>
                    <a:pt x="122" y="69"/>
                  </a:cubicBezTo>
                  <a:cubicBezTo>
                    <a:pt x="121" y="68"/>
                    <a:pt x="121" y="68"/>
                    <a:pt x="121" y="68"/>
                  </a:cubicBezTo>
                  <a:close/>
                  <a:moveTo>
                    <a:pt x="166" y="107"/>
                  </a:moveTo>
                  <a:cubicBezTo>
                    <a:pt x="167" y="107"/>
                    <a:pt x="167" y="107"/>
                    <a:pt x="167" y="107"/>
                  </a:cubicBezTo>
                  <a:cubicBezTo>
                    <a:pt x="167" y="107"/>
                    <a:pt x="167" y="107"/>
                    <a:pt x="167" y="107"/>
                  </a:cubicBezTo>
                  <a:cubicBezTo>
                    <a:pt x="167" y="107"/>
                    <a:pt x="167" y="107"/>
                    <a:pt x="167" y="107"/>
                  </a:cubicBezTo>
                  <a:cubicBezTo>
                    <a:pt x="166" y="107"/>
                    <a:pt x="166" y="107"/>
                    <a:pt x="166" y="107"/>
                  </a:cubicBezTo>
                  <a:close/>
                  <a:moveTo>
                    <a:pt x="162" y="119"/>
                  </a:moveTo>
                  <a:cubicBezTo>
                    <a:pt x="163" y="119"/>
                    <a:pt x="163" y="119"/>
                    <a:pt x="163" y="119"/>
                  </a:cubicBezTo>
                  <a:cubicBezTo>
                    <a:pt x="163" y="119"/>
                    <a:pt x="163" y="119"/>
                    <a:pt x="163" y="119"/>
                  </a:cubicBezTo>
                  <a:cubicBezTo>
                    <a:pt x="162" y="119"/>
                    <a:pt x="162" y="119"/>
                    <a:pt x="162" y="119"/>
                  </a:cubicBezTo>
                  <a:close/>
                  <a:moveTo>
                    <a:pt x="172" y="117"/>
                  </a:moveTo>
                  <a:cubicBezTo>
                    <a:pt x="173" y="116"/>
                    <a:pt x="173" y="116"/>
                    <a:pt x="173" y="116"/>
                  </a:cubicBezTo>
                  <a:cubicBezTo>
                    <a:pt x="173" y="116"/>
                    <a:pt x="173" y="116"/>
                    <a:pt x="173" y="116"/>
                  </a:cubicBezTo>
                  <a:cubicBezTo>
                    <a:pt x="173" y="117"/>
                    <a:pt x="173" y="117"/>
                    <a:pt x="173" y="117"/>
                  </a:cubicBezTo>
                  <a:cubicBezTo>
                    <a:pt x="172" y="118"/>
                    <a:pt x="172" y="118"/>
                    <a:pt x="172" y="118"/>
                  </a:cubicBezTo>
                  <a:cubicBezTo>
                    <a:pt x="172" y="117"/>
                    <a:pt x="172" y="117"/>
                    <a:pt x="172" y="117"/>
                  </a:cubicBezTo>
                  <a:close/>
                  <a:moveTo>
                    <a:pt x="165" y="109"/>
                  </a:moveTo>
                  <a:cubicBezTo>
                    <a:pt x="165" y="108"/>
                    <a:pt x="165" y="108"/>
                    <a:pt x="165" y="108"/>
                  </a:cubicBezTo>
                  <a:cubicBezTo>
                    <a:pt x="165" y="108"/>
                    <a:pt x="165" y="108"/>
                    <a:pt x="165" y="108"/>
                  </a:cubicBezTo>
                  <a:cubicBezTo>
                    <a:pt x="166" y="109"/>
                    <a:pt x="166" y="109"/>
                    <a:pt x="166" y="109"/>
                  </a:cubicBezTo>
                  <a:cubicBezTo>
                    <a:pt x="165" y="109"/>
                    <a:pt x="165" y="109"/>
                    <a:pt x="165" y="109"/>
                  </a:cubicBezTo>
                  <a:close/>
                  <a:moveTo>
                    <a:pt x="166" y="112"/>
                  </a:moveTo>
                  <a:cubicBezTo>
                    <a:pt x="166" y="111"/>
                    <a:pt x="166" y="111"/>
                    <a:pt x="166" y="111"/>
                  </a:cubicBezTo>
                  <a:cubicBezTo>
                    <a:pt x="166" y="110"/>
                    <a:pt x="166" y="110"/>
                    <a:pt x="166" y="110"/>
                  </a:cubicBezTo>
                  <a:cubicBezTo>
                    <a:pt x="167" y="110"/>
                    <a:pt x="167" y="110"/>
                    <a:pt x="167" y="110"/>
                  </a:cubicBezTo>
                  <a:cubicBezTo>
                    <a:pt x="167" y="111"/>
                    <a:pt x="167" y="111"/>
                    <a:pt x="167" y="111"/>
                  </a:cubicBezTo>
                  <a:cubicBezTo>
                    <a:pt x="168" y="111"/>
                    <a:pt x="168" y="111"/>
                    <a:pt x="168" y="111"/>
                  </a:cubicBezTo>
                  <a:cubicBezTo>
                    <a:pt x="168" y="112"/>
                    <a:pt x="168" y="112"/>
                    <a:pt x="168" y="112"/>
                  </a:cubicBezTo>
                  <a:cubicBezTo>
                    <a:pt x="167" y="112"/>
                    <a:pt x="167" y="112"/>
                    <a:pt x="167" y="112"/>
                  </a:cubicBezTo>
                  <a:cubicBezTo>
                    <a:pt x="166" y="112"/>
                    <a:pt x="166" y="112"/>
                    <a:pt x="166" y="112"/>
                  </a:cubicBezTo>
                  <a:close/>
                  <a:moveTo>
                    <a:pt x="159" y="115"/>
                  </a:moveTo>
                  <a:cubicBezTo>
                    <a:pt x="159" y="115"/>
                    <a:pt x="159" y="115"/>
                    <a:pt x="159" y="115"/>
                  </a:cubicBezTo>
                  <a:cubicBezTo>
                    <a:pt x="160" y="115"/>
                    <a:pt x="160" y="115"/>
                    <a:pt x="160" y="115"/>
                  </a:cubicBezTo>
                  <a:cubicBezTo>
                    <a:pt x="160" y="114"/>
                    <a:pt x="160" y="114"/>
                    <a:pt x="160" y="114"/>
                  </a:cubicBezTo>
                  <a:cubicBezTo>
                    <a:pt x="161" y="113"/>
                    <a:pt x="161" y="113"/>
                    <a:pt x="161" y="113"/>
                  </a:cubicBezTo>
                  <a:cubicBezTo>
                    <a:pt x="162" y="113"/>
                    <a:pt x="162" y="113"/>
                    <a:pt x="162" y="113"/>
                  </a:cubicBezTo>
                  <a:cubicBezTo>
                    <a:pt x="163" y="112"/>
                    <a:pt x="163" y="112"/>
                    <a:pt x="163" y="112"/>
                  </a:cubicBezTo>
                  <a:cubicBezTo>
                    <a:pt x="164" y="112"/>
                    <a:pt x="164" y="112"/>
                    <a:pt x="164" y="112"/>
                  </a:cubicBezTo>
                  <a:cubicBezTo>
                    <a:pt x="164" y="111"/>
                    <a:pt x="164" y="111"/>
                    <a:pt x="164" y="111"/>
                  </a:cubicBezTo>
                  <a:cubicBezTo>
                    <a:pt x="165" y="111"/>
                    <a:pt x="165" y="111"/>
                    <a:pt x="165" y="111"/>
                  </a:cubicBezTo>
                  <a:cubicBezTo>
                    <a:pt x="164" y="112"/>
                    <a:pt x="164" y="112"/>
                    <a:pt x="164" y="112"/>
                  </a:cubicBezTo>
                  <a:cubicBezTo>
                    <a:pt x="165" y="112"/>
                    <a:pt x="165" y="112"/>
                    <a:pt x="165" y="112"/>
                  </a:cubicBezTo>
                  <a:cubicBezTo>
                    <a:pt x="164" y="112"/>
                    <a:pt x="164" y="112"/>
                    <a:pt x="164" y="112"/>
                  </a:cubicBezTo>
                  <a:cubicBezTo>
                    <a:pt x="163" y="113"/>
                    <a:pt x="163" y="113"/>
                    <a:pt x="163" y="113"/>
                  </a:cubicBezTo>
                  <a:cubicBezTo>
                    <a:pt x="162" y="114"/>
                    <a:pt x="162" y="114"/>
                    <a:pt x="162" y="114"/>
                  </a:cubicBezTo>
                  <a:cubicBezTo>
                    <a:pt x="161" y="114"/>
                    <a:pt x="161" y="114"/>
                    <a:pt x="161" y="114"/>
                  </a:cubicBezTo>
                  <a:cubicBezTo>
                    <a:pt x="161" y="115"/>
                    <a:pt x="161" y="115"/>
                    <a:pt x="161" y="115"/>
                  </a:cubicBezTo>
                  <a:cubicBezTo>
                    <a:pt x="161" y="115"/>
                    <a:pt x="161" y="115"/>
                    <a:pt x="161" y="115"/>
                  </a:cubicBezTo>
                  <a:cubicBezTo>
                    <a:pt x="160" y="115"/>
                    <a:pt x="160" y="115"/>
                    <a:pt x="160" y="115"/>
                  </a:cubicBezTo>
                  <a:cubicBezTo>
                    <a:pt x="160" y="115"/>
                    <a:pt x="160" y="115"/>
                    <a:pt x="160" y="115"/>
                  </a:cubicBezTo>
                  <a:cubicBezTo>
                    <a:pt x="159" y="115"/>
                    <a:pt x="159" y="115"/>
                    <a:pt x="159" y="115"/>
                  </a:cubicBezTo>
                  <a:cubicBezTo>
                    <a:pt x="159" y="115"/>
                    <a:pt x="159" y="115"/>
                    <a:pt x="159" y="115"/>
                  </a:cubicBezTo>
                  <a:close/>
                  <a:moveTo>
                    <a:pt x="159" y="114"/>
                  </a:moveTo>
                  <a:cubicBezTo>
                    <a:pt x="160" y="113"/>
                    <a:pt x="160" y="113"/>
                    <a:pt x="160" y="113"/>
                  </a:cubicBezTo>
                  <a:cubicBezTo>
                    <a:pt x="160" y="113"/>
                    <a:pt x="160" y="113"/>
                    <a:pt x="160" y="113"/>
                  </a:cubicBezTo>
                  <a:cubicBezTo>
                    <a:pt x="159" y="114"/>
                    <a:pt x="159" y="114"/>
                    <a:pt x="159" y="114"/>
                  </a:cubicBezTo>
                  <a:cubicBezTo>
                    <a:pt x="159" y="114"/>
                    <a:pt x="159" y="114"/>
                    <a:pt x="159" y="114"/>
                  </a:cubicBezTo>
                  <a:close/>
                  <a:moveTo>
                    <a:pt x="161" y="112"/>
                  </a:moveTo>
                  <a:cubicBezTo>
                    <a:pt x="162" y="111"/>
                    <a:pt x="162" y="111"/>
                    <a:pt x="162" y="111"/>
                  </a:cubicBezTo>
                  <a:cubicBezTo>
                    <a:pt x="162" y="110"/>
                    <a:pt x="162" y="110"/>
                    <a:pt x="162" y="110"/>
                  </a:cubicBezTo>
                  <a:cubicBezTo>
                    <a:pt x="163" y="109"/>
                    <a:pt x="163" y="109"/>
                    <a:pt x="163" y="109"/>
                  </a:cubicBezTo>
                  <a:cubicBezTo>
                    <a:pt x="163" y="110"/>
                    <a:pt x="163" y="110"/>
                    <a:pt x="163" y="110"/>
                  </a:cubicBezTo>
                  <a:cubicBezTo>
                    <a:pt x="163" y="110"/>
                    <a:pt x="163" y="110"/>
                    <a:pt x="163" y="110"/>
                  </a:cubicBezTo>
                  <a:cubicBezTo>
                    <a:pt x="163" y="110"/>
                    <a:pt x="163" y="110"/>
                    <a:pt x="163" y="110"/>
                  </a:cubicBezTo>
                  <a:cubicBezTo>
                    <a:pt x="162" y="111"/>
                    <a:pt x="162" y="111"/>
                    <a:pt x="162" y="111"/>
                  </a:cubicBezTo>
                  <a:cubicBezTo>
                    <a:pt x="162" y="112"/>
                    <a:pt x="162" y="112"/>
                    <a:pt x="162" y="112"/>
                  </a:cubicBezTo>
                  <a:cubicBezTo>
                    <a:pt x="161" y="112"/>
                    <a:pt x="161" y="112"/>
                    <a:pt x="161" y="112"/>
                  </a:cubicBezTo>
                  <a:cubicBezTo>
                    <a:pt x="161" y="112"/>
                    <a:pt x="161" y="112"/>
                    <a:pt x="161" y="112"/>
                  </a:cubicBezTo>
                  <a:cubicBezTo>
                    <a:pt x="161" y="112"/>
                    <a:pt x="161" y="112"/>
                    <a:pt x="161" y="112"/>
                  </a:cubicBezTo>
                  <a:close/>
                  <a:moveTo>
                    <a:pt x="162" y="107"/>
                  </a:moveTo>
                  <a:cubicBezTo>
                    <a:pt x="163" y="106"/>
                    <a:pt x="163" y="106"/>
                    <a:pt x="163" y="106"/>
                  </a:cubicBezTo>
                  <a:cubicBezTo>
                    <a:pt x="163" y="106"/>
                    <a:pt x="163" y="106"/>
                    <a:pt x="163" y="106"/>
                  </a:cubicBezTo>
                  <a:cubicBezTo>
                    <a:pt x="163" y="107"/>
                    <a:pt x="163" y="107"/>
                    <a:pt x="163" y="107"/>
                  </a:cubicBezTo>
                  <a:cubicBezTo>
                    <a:pt x="163" y="107"/>
                    <a:pt x="163" y="107"/>
                    <a:pt x="163" y="107"/>
                  </a:cubicBezTo>
                  <a:cubicBezTo>
                    <a:pt x="163" y="107"/>
                    <a:pt x="163" y="107"/>
                    <a:pt x="163" y="107"/>
                  </a:cubicBezTo>
                  <a:cubicBezTo>
                    <a:pt x="162" y="107"/>
                    <a:pt x="162" y="107"/>
                    <a:pt x="162" y="107"/>
                  </a:cubicBezTo>
                  <a:close/>
                  <a:moveTo>
                    <a:pt x="109" y="51"/>
                  </a:moveTo>
                  <a:cubicBezTo>
                    <a:pt x="109" y="51"/>
                    <a:pt x="109" y="51"/>
                    <a:pt x="109" y="51"/>
                  </a:cubicBezTo>
                  <a:cubicBezTo>
                    <a:pt x="110" y="51"/>
                    <a:pt x="110" y="51"/>
                    <a:pt x="110" y="51"/>
                  </a:cubicBezTo>
                  <a:cubicBezTo>
                    <a:pt x="109" y="51"/>
                    <a:pt x="109" y="51"/>
                    <a:pt x="109" y="51"/>
                  </a:cubicBezTo>
                  <a:cubicBezTo>
                    <a:pt x="109" y="51"/>
                    <a:pt x="109" y="51"/>
                    <a:pt x="109" y="51"/>
                  </a:cubicBezTo>
                  <a:close/>
                  <a:moveTo>
                    <a:pt x="91" y="68"/>
                  </a:moveTo>
                  <a:cubicBezTo>
                    <a:pt x="92" y="66"/>
                    <a:pt x="92" y="66"/>
                    <a:pt x="92" y="66"/>
                  </a:cubicBezTo>
                  <a:cubicBezTo>
                    <a:pt x="92" y="66"/>
                    <a:pt x="92" y="66"/>
                    <a:pt x="92" y="66"/>
                  </a:cubicBezTo>
                  <a:cubicBezTo>
                    <a:pt x="91" y="65"/>
                    <a:pt x="91" y="65"/>
                    <a:pt x="91" y="65"/>
                  </a:cubicBezTo>
                  <a:cubicBezTo>
                    <a:pt x="91" y="64"/>
                    <a:pt x="91" y="64"/>
                    <a:pt x="91" y="64"/>
                  </a:cubicBezTo>
                  <a:cubicBezTo>
                    <a:pt x="91" y="63"/>
                    <a:pt x="91" y="63"/>
                    <a:pt x="91" y="63"/>
                  </a:cubicBezTo>
                  <a:cubicBezTo>
                    <a:pt x="90" y="62"/>
                    <a:pt x="90" y="62"/>
                    <a:pt x="90" y="62"/>
                  </a:cubicBezTo>
                  <a:cubicBezTo>
                    <a:pt x="89" y="62"/>
                    <a:pt x="89" y="62"/>
                    <a:pt x="89" y="62"/>
                  </a:cubicBezTo>
                  <a:cubicBezTo>
                    <a:pt x="88" y="63"/>
                    <a:pt x="88" y="63"/>
                    <a:pt x="88" y="63"/>
                  </a:cubicBezTo>
                  <a:cubicBezTo>
                    <a:pt x="87" y="63"/>
                    <a:pt x="87" y="63"/>
                    <a:pt x="87" y="63"/>
                  </a:cubicBezTo>
                  <a:cubicBezTo>
                    <a:pt x="86" y="62"/>
                    <a:pt x="86" y="62"/>
                    <a:pt x="86" y="62"/>
                  </a:cubicBezTo>
                  <a:cubicBezTo>
                    <a:pt x="86" y="61"/>
                    <a:pt x="86" y="61"/>
                    <a:pt x="86" y="61"/>
                  </a:cubicBezTo>
                  <a:cubicBezTo>
                    <a:pt x="88" y="59"/>
                    <a:pt x="88" y="59"/>
                    <a:pt x="88" y="59"/>
                  </a:cubicBezTo>
                  <a:cubicBezTo>
                    <a:pt x="89" y="57"/>
                    <a:pt x="89" y="57"/>
                    <a:pt x="89" y="57"/>
                  </a:cubicBezTo>
                  <a:cubicBezTo>
                    <a:pt x="90" y="57"/>
                    <a:pt x="90" y="57"/>
                    <a:pt x="90" y="57"/>
                  </a:cubicBezTo>
                  <a:cubicBezTo>
                    <a:pt x="90" y="59"/>
                    <a:pt x="90" y="59"/>
                    <a:pt x="90" y="59"/>
                  </a:cubicBezTo>
                  <a:cubicBezTo>
                    <a:pt x="89" y="60"/>
                    <a:pt x="89" y="60"/>
                    <a:pt x="89" y="60"/>
                  </a:cubicBezTo>
                  <a:cubicBezTo>
                    <a:pt x="90" y="60"/>
                    <a:pt x="90" y="60"/>
                    <a:pt x="90" y="60"/>
                  </a:cubicBezTo>
                  <a:cubicBezTo>
                    <a:pt x="90" y="60"/>
                    <a:pt x="90" y="60"/>
                    <a:pt x="90" y="60"/>
                  </a:cubicBezTo>
                  <a:cubicBezTo>
                    <a:pt x="91" y="61"/>
                    <a:pt x="91" y="61"/>
                    <a:pt x="91" y="61"/>
                  </a:cubicBezTo>
                  <a:cubicBezTo>
                    <a:pt x="92" y="60"/>
                    <a:pt x="92" y="60"/>
                    <a:pt x="92" y="60"/>
                  </a:cubicBezTo>
                  <a:cubicBezTo>
                    <a:pt x="94" y="60"/>
                    <a:pt x="94" y="60"/>
                    <a:pt x="94" y="60"/>
                  </a:cubicBezTo>
                  <a:cubicBezTo>
                    <a:pt x="94" y="61"/>
                    <a:pt x="94" y="61"/>
                    <a:pt x="94" y="61"/>
                  </a:cubicBezTo>
                  <a:cubicBezTo>
                    <a:pt x="94" y="62"/>
                    <a:pt x="94" y="62"/>
                    <a:pt x="94" y="62"/>
                  </a:cubicBezTo>
                  <a:cubicBezTo>
                    <a:pt x="94" y="62"/>
                    <a:pt x="94" y="62"/>
                    <a:pt x="94" y="62"/>
                  </a:cubicBezTo>
                  <a:cubicBezTo>
                    <a:pt x="94" y="63"/>
                    <a:pt x="94" y="63"/>
                    <a:pt x="94" y="63"/>
                  </a:cubicBezTo>
                  <a:cubicBezTo>
                    <a:pt x="95" y="64"/>
                    <a:pt x="95" y="64"/>
                    <a:pt x="95" y="64"/>
                  </a:cubicBezTo>
                  <a:cubicBezTo>
                    <a:pt x="95" y="64"/>
                    <a:pt x="95" y="64"/>
                    <a:pt x="95" y="64"/>
                  </a:cubicBezTo>
                  <a:cubicBezTo>
                    <a:pt x="97" y="66"/>
                    <a:pt x="97" y="66"/>
                    <a:pt x="97" y="66"/>
                  </a:cubicBezTo>
                  <a:cubicBezTo>
                    <a:pt x="97" y="67"/>
                    <a:pt x="97" y="67"/>
                    <a:pt x="97" y="67"/>
                  </a:cubicBezTo>
                  <a:cubicBezTo>
                    <a:pt x="96" y="67"/>
                    <a:pt x="96" y="67"/>
                    <a:pt x="96" y="67"/>
                  </a:cubicBezTo>
                  <a:cubicBezTo>
                    <a:pt x="95" y="66"/>
                    <a:pt x="95" y="66"/>
                    <a:pt x="95" y="66"/>
                  </a:cubicBezTo>
                  <a:cubicBezTo>
                    <a:pt x="95" y="66"/>
                    <a:pt x="95" y="66"/>
                    <a:pt x="95" y="66"/>
                  </a:cubicBezTo>
                  <a:cubicBezTo>
                    <a:pt x="94" y="67"/>
                    <a:pt x="94" y="67"/>
                    <a:pt x="94" y="67"/>
                  </a:cubicBezTo>
                  <a:cubicBezTo>
                    <a:pt x="93" y="67"/>
                    <a:pt x="93" y="67"/>
                    <a:pt x="93" y="67"/>
                  </a:cubicBezTo>
                  <a:cubicBezTo>
                    <a:pt x="92" y="68"/>
                    <a:pt x="92" y="68"/>
                    <a:pt x="92" y="68"/>
                  </a:cubicBezTo>
                  <a:cubicBezTo>
                    <a:pt x="91" y="68"/>
                    <a:pt x="91" y="68"/>
                    <a:pt x="91" y="68"/>
                  </a:cubicBezTo>
                  <a:close/>
                  <a:moveTo>
                    <a:pt x="86" y="95"/>
                  </a:moveTo>
                  <a:cubicBezTo>
                    <a:pt x="87" y="95"/>
                    <a:pt x="87" y="95"/>
                    <a:pt x="87" y="95"/>
                  </a:cubicBezTo>
                  <a:cubicBezTo>
                    <a:pt x="88" y="95"/>
                    <a:pt x="88" y="95"/>
                    <a:pt x="88" y="95"/>
                  </a:cubicBezTo>
                  <a:cubicBezTo>
                    <a:pt x="89" y="95"/>
                    <a:pt x="89" y="95"/>
                    <a:pt x="89" y="95"/>
                  </a:cubicBezTo>
                  <a:cubicBezTo>
                    <a:pt x="89" y="95"/>
                    <a:pt x="89" y="95"/>
                    <a:pt x="89" y="95"/>
                  </a:cubicBezTo>
                  <a:cubicBezTo>
                    <a:pt x="90" y="94"/>
                    <a:pt x="90" y="94"/>
                    <a:pt x="90" y="94"/>
                  </a:cubicBezTo>
                  <a:cubicBezTo>
                    <a:pt x="91" y="94"/>
                    <a:pt x="91" y="94"/>
                    <a:pt x="91" y="94"/>
                  </a:cubicBezTo>
                  <a:cubicBezTo>
                    <a:pt x="91" y="95"/>
                    <a:pt x="91" y="95"/>
                    <a:pt x="91" y="95"/>
                  </a:cubicBezTo>
                  <a:cubicBezTo>
                    <a:pt x="92" y="95"/>
                    <a:pt x="92" y="95"/>
                    <a:pt x="92" y="95"/>
                  </a:cubicBezTo>
                  <a:cubicBezTo>
                    <a:pt x="93" y="96"/>
                    <a:pt x="93" y="96"/>
                    <a:pt x="93" y="96"/>
                  </a:cubicBezTo>
                  <a:cubicBezTo>
                    <a:pt x="92" y="97"/>
                    <a:pt x="92" y="97"/>
                    <a:pt x="92" y="97"/>
                  </a:cubicBezTo>
                  <a:cubicBezTo>
                    <a:pt x="91" y="98"/>
                    <a:pt x="91" y="98"/>
                    <a:pt x="91" y="98"/>
                  </a:cubicBezTo>
                  <a:cubicBezTo>
                    <a:pt x="90" y="98"/>
                    <a:pt x="90" y="98"/>
                    <a:pt x="90" y="98"/>
                  </a:cubicBezTo>
                  <a:cubicBezTo>
                    <a:pt x="89" y="98"/>
                    <a:pt x="89" y="98"/>
                    <a:pt x="89" y="98"/>
                  </a:cubicBezTo>
                  <a:cubicBezTo>
                    <a:pt x="89" y="98"/>
                    <a:pt x="89" y="98"/>
                    <a:pt x="89" y="98"/>
                  </a:cubicBezTo>
                  <a:cubicBezTo>
                    <a:pt x="88" y="98"/>
                    <a:pt x="88" y="98"/>
                    <a:pt x="88" y="98"/>
                  </a:cubicBezTo>
                  <a:cubicBezTo>
                    <a:pt x="87" y="98"/>
                    <a:pt x="87" y="98"/>
                    <a:pt x="87" y="98"/>
                  </a:cubicBezTo>
                  <a:cubicBezTo>
                    <a:pt x="86" y="96"/>
                    <a:pt x="86" y="96"/>
                    <a:pt x="86" y="96"/>
                  </a:cubicBezTo>
                  <a:cubicBezTo>
                    <a:pt x="86" y="95"/>
                    <a:pt x="86" y="95"/>
                    <a:pt x="86" y="95"/>
                  </a:cubicBezTo>
                  <a:close/>
                  <a:moveTo>
                    <a:pt x="144" y="107"/>
                  </a:moveTo>
                  <a:cubicBezTo>
                    <a:pt x="146" y="106"/>
                    <a:pt x="146" y="106"/>
                    <a:pt x="146" y="106"/>
                  </a:cubicBezTo>
                  <a:cubicBezTo>
                    <a:pt x="146" y="106"/>
                    <a:pt x="146" y="106"/>
                    <a:pt x="146" y="106"/>
                  </a:cubicBezTo>
                  <a:cubicBezTo>
                    <a:pt x="146" y="106"/>
                    <a:pt x="146" y="106"/>
                    <a:pt x="146" y="106"/>
                  </a:cubicBezTo>
                  <a:cubicBezTo>
                    <a:pt x="145" y="107"/>
                    <a:pt x="145" y="107"/>
                    <a:pt x="145" y="107"/>
                  </a:cubicBezTo>
                  <a:cubicBezTo>
                    <a:pt x="144" y="107"/>
                    <a:pt x="144" y="107"/>
                    <a:pt x="144" y="107"/>
                  </a:cubicBezTo>
                  <a:close/>
                  <a:moveTo>
                    <a:pt x="135" y="113"/>
                  </a:moveTo>
                  <a:cubicBezTo>
                    <a:pt x="136" y="113"/>
                    <a:pt x="136" y="113"/>
                    <a:pt x="136" y="113"/>
                  </a:cubicBezTo>
                  <a:cubicBezTo>
                    <a:pt x="136" y="113"/>
                    <a:pt x="136" y="113"/>
                    <a:pt x="136" y="113"/>
                  </a:cubicBezTo>
                  <a:cubicBezTo>
                    <a:pt x="136" y="113"/>
                    <a:pt x="136" y="113"/>
                    <a:pt x="136" y="113"/>
                  </a:cubicBezTo>
                  <a:cubicBezTo>
                    <a:pt x="135" y="113"/>
                    <a:pt x="135" y="113"/>
                    <a:pt x="135" y="113"/>
                  </a:cubicBezTo>
                  <a:close/>
                  <a:moveTo>
                    <a:pt x="135" y="120"/>
                  </a:moveTo>
                  <a:cubicBezTo>
                    <a:pt x="136" y="119"/>
                    <a:pt x="136" y="119"/>
                    <a:pt x="136" y="119"/>
                  </a:cubicBezTo>
                  <a:cubicBezTo>
                    <a:pt x="136" y="120"/>
                    <a:pt x="136" y="120"/>
                    <a:pt x="136" y="120"/>
                  </a:cubicBezTo>
                  <a:cubicBezTo>
                    <a:pt x="136" y="120"/>
                    <a:pt x="136" y="120"/>
                    <a:pt x="136" y="120"/>
                  </a:cubicBezTo>
                  <a:cubicBezTo>
                    <a:pt x="135" y="121"/>
                    <a:pt x="135" y="121"/>
                    <a:pt x="135" y="121"/>
                  </a:cubicBezTo>
                  <a:cubicBezTo>
                    <a:pt x="135" y="120"/>
                    <a:pt x="135" y="120"/>
                    <a:pt x="135" y="120"/>
                  </a:cubicBezTo>
                  <a:cubicBezTo>
                    <a:pt x="135" y="120"/>
                    <a:pt x="135" y="120"/>
                    <a:pt x="135" y="120"/>
                  </a:cubicBezTo>
                  <a:close/>
                  <a:moveTo>
                    <a:pt x="132" y="123"/>
                  </a:moveTo>
                  <a:cubicBezTo>
                    <a:pt x="131" y="123"/>
                    <a:pt x="131" y="123"/>
                    <a:pt x="131" y="123"/>
                  </a:cubicBezTo>
                  <a:cubicBezTo>
                    <a:pt x="132" y="123"/>
                    <a:pt x="132" y="123"/>
                    <a:pt x="132" y="123"/>
                  </a:cubicBezTo>
                  <a:cubicBezTo>
                    <a:pt x="132" y="123"/>
                    <a:pt x="132" y="123"/>
                    <a:pt x="132" y="123"/>
                  </a:cubicBezTo>
                  <a:cubicBezTo>
                    <a:pt x="133" y="123"/>
                    <a:pt x="133" y="123"/>
                    <a:pt x="133" y="123"/>
                  </a:cubicBezTo>
                  <a:cubicBezTo>
                    <a:pt x="133" y="123"/>
                    <a:pt x="133" y="123"/>
                    <a:pt x="133" y="123"/>
                  </a:cubicBezTo>
                  <a:cubicBezTo>
                    <a:pt x="134" y="122"/>
                    <a:pt x="134" y="122"/>
                    <a:pt x="134" y="122"/>
                  </a:cubicBezTo>
                  <a:cubicBezTo>
                    <a:pt x="133" y="122"/>
                    <a:pt x="133" y="122"/>
                    <a:pt x="133" y="122"/>
                  </a:cubicBezTo>
                  <a:cubicBezTo>
                    <a:pt x="134" y="121"/>
                    <a:pt x="134" y="121"/>
                    <a:pt x="134" y="121"/>
                  </a:cubicBezTo>
                  <a:cubicBezTo>
                    <a:pt x="135" y="121"/>
                    <a:pt x="135" y="121"/>
                    <a:pt x="135" y="121"/>
                  </a:cubicBezTo>
                  <a:cubicBezTo>
                    <a:pt x="135" y="121"/>
                    <a:pt x="135" y="121"/>
                    <a:pt x="135" y="121"/>
                  </a:cubicBezTo>
                  <a:cubicBezTo>
                    <a:pt x="135" y="122"/>
                    <a:pt x="135" y="122"/>
                    <a:pt x="135" y="122"/>
                  </a:cubicBezTo>
                  <a:cubicBezTo>
                    <a:pt x="135" y="122"/>
                    <a:pt x="135" y="122"/>
                    <a:pt x="135" y="122"/>
                  </a:cubicBezTo>
                  <a:cubicBezTo>
                    <a:pt x="135" y="122"/>
                    <a:pt x="135" y="122"/>
                    <a:pt x="135" y="122"/>
                  </a:cubicBezTo>
                  <a:cubicBezTo>
                    <a:pt x="136" y="121"/>
                    <a:pt x="136" y="121"/>
                    <a:pt x="136" y="121"/>
                  </a:cubicBezTo>
                  <a:cubicBezTo>
                    <a:pt x="136" y="122"/>
                    <a:pt x="136" y="122"/>
                    <a:pt x="136" y="122"/>
                  </a:cubicBezTo>
                  <a:cubicBezTo>
                    <a:pt x="136" y="122"/>
                    <a:pt x="136" y="122"/>
                    <a:pt x="136" y="122"/>
                  </a:cubicBezTo>
                  <a:cubicBezTo>
                    <a:pt x="136" y="123"/>
                    <a:pt x="136" y="123"/>
                    <a:pt x="136" y="123"/>
                  </a:cubicBezTo>
                  <a:cubicBezTo>
                    <a:pt x="136" y="123"/>
                    <a:pt x="136" y="123"/>
                    <a:pt x="136" y="123"/>
                  </a:cubicBezTo>
                  <a:cubicBezTo>
                    <a:pt x="136" y="124"/>
                    <a:pt x="136" y="124"/>
                    <a:pt x="136" y="124"/>
                  </a:cubicBezTo>
                  <a:cubicBezTo>
                    <a:pt x="136" y="124"/>
                    <a:pt x="136" y="124"/>
                    <a:pt x="136" y="124"/>
                  </a:cubicBezTo>
                  <a:cubicBezTo>
                    <a:pt x="135" y="123"/>
                    <a:pt x="135" y="123"/>
                    <a:pt x="135" y="123"/>
                  </a:cubicBezTo>
                  <a:cubicBezTo>
                    <a:pt x="135" y="124"/>
                    <a:pt x="135" y="124"/>
                    <a:pt x="135" y="124"/>
                  </a:cubicBezTo>
                  <a:cubicBezTo>
                    <a:pt x="134" y="124"/>
                    <a:pt x="134" y="124"/>
                    <a:pt x="134" y="124"/>
                  </a:cubicBezTo>
                  <a:cubicBezTo>
                    <a:pt x="134" y="124"/>
                    <a:pt x="134" y="124"/>
                    <a:pt x="134" y="124"/>
                  </a:cubicBezTo>
                  <a:cubicBezTo>
                    <a:pt x="133" y="124"/>
                    <a:pt x="133" y="124"/>
                    <a:pt x="133" y="124"/>
                  </a:cubicBezTo>
                  <a:cubicBezTo>
                    <a:pt x="132" y="124"/>
                    <a:pt x="132" y="124"/>
                    <a:pt x="132" y="124"/>
                  </a:cubicBezTo>
                  <a:cubicBezTo>
                    <a:pt x="132" y="123"/>
                    <a:pt x="132" y="123"/>
                    <a:pt x="132" y="123"/>
                  </a:cubicBezTo>
                  <a:close/>
                  <a:moveTo>
                    <a:pt x="122" y="132"/>
                  </a:moveTo>
                  <a:cubicBezTo>
                    <a:pt x="122" y="132"/>
                    <a:pt x="122" y="132"/>
                    <a:pt x="122" y="132"/>
                  </a:cubicBezTo>
                  <a:cubicBezTo>
                    <a:pt x="122" y="132"/>
                    <a:pt x="122" y="132"/>
                    <a:pt x="122" y="132"/>
                  </a:cubicBezTo>
                  <a:cubicBezTo>
                    <a:pt x="121" y="132"/>
                    <a:pt x="121" y="132"/>
                    <a:pt x="121" y="132"/>
                  </a:cubicBezTo>
                  <a:cubicBezTo>
                    <a:pt x="121" y="131"/>
                    <a:pt x="121" y="131"/>
                    <a:pt x="121" y="131"/>
                  </a:cubicBezTo>
                  <a:cubicBezTo>
                    <a:pt x="121" y="131"/>
                    <a:pt x="121" y="131"/>
                    <a:pt x="121" y="131"/>
                  </a:cubicBezTo>
                  <a:cubicBezTo>
                    <a:pt x="122" y="130"/>
                    <a:pt x="122" y="130"/>
                    <a:pt x="122" y="130"/>
                  </a:cubicBezTo>
                  <a:cubicBezTo>
                    <a:pt x="121" y="129"/>
                    <a:pt x="121" y="129"/>
                    <a:pt x="121" y="129"/>
                  </a:cubicBezTo>
                  <a:cubicBezTo>
                    <a:pt x="121" y="129"/>
                    <a:pt x="121" y="129"/>
                    <a:pt x="121" y="129"/>
                  </a:cubicBezTo>
                  <a:cubicBezTo>
                    <a:pt x="121" y="128"/>
                    <a:pt x="121" y="128"/>
                    <a:pt x="121" y="128"/>
                  </a:cubicBezTo>
                  <a:cubicBezTo>
                    <a:pt x="123" y="127"/>
                    <a:pt x="123" y="127"/>
                    <a:pt x="123" y="127"/>
                  </a:cubicBezTo>
                  <a:cubicBezTo>
                    <a:pt x="125" y="126"/>
                    <a:pt x="125" y="126"/>
                    <a:pt x="125" y="126"/>
                  </a:cubicBezTo>
                  <a:cubicBezTo>
                    <a:pt x="126" y="126"/>
                    <a:pt x="126" y="126"/>
                    <a:pt x="126" y="126"/>
                  </a:cubicBezTo>
                  <a:cubicBezTo>
                    <a:pt x="126" y="126"/>
                    <a:pt x="126" y="126"/>
                    <a:pt x="126" y="126"/>
                  </a:cubicBezTo>
                  <a:cubicBezTo>
                    <a:pt x="126" y="128"/>
                    <a:pt x="126" y="128"/>
                    <a:pt x="126" y="128"/>
                  </a:cubicBezTo>
                  <a:cubicBezTo>
                    <a:pt x="126" y="128"/>
                    <a:pt x="126" y="128"/>
                    <a:pt x="126" y="128"/>
                  </a:cubicBezTo>
                  <a:cubicBezTo>
                    <a:pt x="127" y="127"/>
                    <a:pt x="127" y="127"/>
                    <a:pt x="127" y="127"/>
                  </a:cubicBezTo>
                  <a:cubicBezTo>
                    <a:pt x="127" y="127"/>
                    <a:pt x="127" y="127"/>
                    <a:pt x="127" y="127"/>
                  </a:cubicBezTo>
                  <a:cubicBezTo>
                    <a:pt x="127" y="126"/>
                    <a:pt x="127" y="126"/>
                    <a:pt x="127" y="126"/>
                  </a:cubicBezTo>
                  <a:cubicBezTo>
                    <a:pt x="128" y="127"/>
                    <a:pt x="128" y="127"/>
                    <a:pt x="128" y="127"/>
                  </a:cubicBezTo>
                  <a:cubicBezTo>
                    <a:pt x="128" y="126"/>
                    <a:pt x="128" y="126"/>
                    <a:pt x="128" y="126"/>
                  </a:cubicBezTo>
                  <a:cubicBezTo>
                    <a:pt x="127" y="126"/>
                    <a:pt x="127" y="126"/>
                    <a:pt x="127" y="126"/>
                  </a:cubicBezTo>
                  <a:cubicBezTo>
                    <a:pt x="127" y="125"/>
                    <a:pt x="127" y="125"/>
                    <a:pt x="127" y="125"/>
                  </a:cubicBezTo>
                  <a:cubicBezTo>
                    <a:pt x="128" y="125"/>
                    <a:pt x="128" y="125"/>
                    <a:pt x="128" y="125"/>
                  </a:cubicBezTo>
                  <a:cubicBezTo>
                    <a:pt x="128" y="124"/>
                    <a:pt x="128" y="124"/>
                    <a:pt x="128" y="124"/>
                  </a:cubicBezTo>
                  <a:cubicBezTo>
                    <a:pt x="129" y="125"/>
                    <a:pt x="129" y="125"/>
                    <a:pt x="129" y="125"/>
                  </a:cubicBezTo>
                  <a:cubicBezTo>
                    <a:pt x="129" y="126"/>
                    <a:pt x="129" y="126"/>
                    <a:pt x="129" y="126"/>
                  </a:cubicBezTo>
                  <a:cubicBezTo>
                    <a:pt x="129" y="126"/>
                    <a:pt x="129" y="126"/>
                    <a:pt x="129" y="126"/>
                  </a:cubicBezTo>
                  <a:cubicBezTo>
                    <a:pt x="129" y="127"/>
                    <a:pt x="129" y="127"/>
                    <a:pt x="129" y="127"/>
                  </a:cubicBezTo>
                  <a:cubicBezTo>
                    <a:pt x="129" y="126"/>
                    <a:pt x="129" y="126"/>
                    <a:pt x="129" y="126"/>
                  </a:cubicBezTo>
                  <a:cubicBezTo>
                    <a:pt x="129" y="126"/>
                    <a:pt x="129" y="126"/>
                    <a:pt x="129" y="126"/>
                  </a:cubicBezTo>
                  <a:cubicBezTo>
                    <a:pt x="130" y="126"/>
                    <a:pt x="130" y="126"/>
                    <a:pt x="130" y="126"/>
                  </a:cubicBezTo>
                  <a:cubicBezTo>
                    <a:pt x="130" y="126"/>
                    <a:pt x="130" y="126"/>
                    <a:pt x="130" y="126"/>
                  </a:cubicBezTo>
                  <a:cubicBezTo>
                    <a:pt x="130" y="125"/>
                    <a:pt x="130" y="125"/>
                    <a:pt x="130" y="125"/>
                  </a:cubicBezTo>
                  <a:cubicBezTo>
                    <a:pt x="130" y="125"/>
                    <a:pt x="130" y="125"/>
                    <a:pt x="130" y="125"/>
                  </a:cubicBezTo>
                  <a:cubicBezTo>
                    <a:pt x="131" y="124"/>
                    <a:pt x="131" y="124"/>
                    <a:pt x="131" y="124"/>
                  </a:cubicBezTo>
                  <a:cubicBezTo>
                    <a:pt x="131" y="125"/>
                    <a:pt x="131" y="125"/>
                    <a:pt x="131" y="125"/>
                  </a:cubicBezTo>
                  <a:cubicBezTo>
                    <a:pt x="131" y="125"/>
                    <a:pt x="131" y="125"/>
                    <a:pt x="131" y="125"/>
                  </a:cubicBezTo>
                  <a:cubicBezTo>
                    <a:pt x="131" y="126"/>
                    <a:pt x="131" y="126"/>
                    <a:pt x="131" y="126"/>
                  </a:cubicBezTo>
                  <a:cubicBezTo>
                    <a:pt x="131" y="126"/>
                    <a:pt x="131" y="126"/>
                    <a:pt x="131" y="126"/>
                  </a:cubicBezTo>
                  <a:cubicBezTo>
                    <a:pt x="131" y="126"/>
                    <a:pt x="131" y="126"/>
                    <a:pt x="131" y="126"/>
                  </a:cubicBezTo>
                  <a:cubicBezTo>
                    <a:pt x="132" y="125"/>
                    <a:pt x="132" y="125"/>
                    <a:pt x="132" y="125"/>
                  </a:cubicBezTo>
                  <a:cubicBezTo>
                    <a:pt x="133" y="125"/>
                    <a:pt x="133" y="125"/>
                    <a:pt x="133" y="125"/>
                  </a:cubicBezTo>
                  <a:cubicBezTo>
                    <a:pt x="134" y="125"/>
                    <a:pt x="134" y="125"/>
                    <a:pt x="134" y="125"/>
                  </a:cubicBezTo>
                  <a:cubicBezTo>
                    <a:pt x="134" y="126"/>
                    <a:pt x="134" y="126"/>
                    <a:pt x="134" y="126"/>
                  </a:cubicBezTo>
                  <a:cubicBezTo>
                    <a:pt x="133" y="126"/>
                    <a:pt x="133" y="126"/>
                    <a:pt x="133" y="126"/>
                  </a:cubicBezTo>
                  <a:cubicBezTo>
                    <a:pt x="132" y="126"/>
                    <a:pt x="132" y="126"/>
                    <a:pt x="132" y="126"/>
                  </a:cubicBezTo>
                  <a:cubicBezTo>
                    <a:pt x="132" y="127"/>
                    <a:pt x="132" y="127"/>
                    <a:pt x="132" y="127"/>
                  </a:cubicBezTo>
                  <a:cubicBezTo>
                    <a:pt x="133" y="127"/>
                    <a:pt x="133" y="127"/>
                    <a:pt x="133" y="127"/>
                  </a:cubicBezTo>
                  <a:cubicBezTo>
                    <a:pt x="133" y="128"/>
                    <a:pt x="133" y="128"/>
                    <a:pt x="133" y="128"/>
                  </a:cubicBezTo>
                  <a:cubicBezTo>
                    <a:pt x="132" y="128"/>
                    <a:pt x="132" y="128"/>
                    <a:pt x="132" y="128"/>
                  </a:cubicBezTo>
                  <a:cubicBezTo>
                    <a:pt x="132" y="128"/>
                    <a:pt x="132" y="128"/>
                    <a:pt x="132" y="128"/>
                  </a:cubicBezTo>
                  <a:cubicBezTo>
                    <a:pt x="132" y="128"/>
                    <a:pt x="132" y="128"/>
                    <a:pt x="132" y="128"/>
                  </a:cubicBezTo>
                  <a:cubicBezTo>
                    <a:pt x="131" y="128"/>
                    <a:pt x="131" y="128"/>
                    <a:pt x="131" y="128"/>
                  </a:cubicBezTo>
                  <a:cubicBezTo>
                    <a:pt x="130" y="128"/>
                    <a:pt x="130" y="128"/>
                    <a:pt x="130" y="128"/>
                  </a:cubicBezTo>
                  <a:cubicBezTo>
                    <a:pt x="130" y="128"/>
                    <a:pt x="130" y="128"/>
                    <a:pt x="130" y="128"/>
                  </a:cubicBezTo>
                  <a:cubicBezTo>
                    <a:pt x="129" y="128"/>
                    <a:pt x="129" y="128"/>
                    <a:pt x="129" y="128"/>
                  </a:cubicBezTo>
                  <a:cubicBezTo>
                    <a:pt x="130" y="129"/>
                    <a:pt x="130" y="129"/>
                    <a:pt x="130" y="129"/>
                  </a:cubicBezTo>
                  <a:cubicBezTo>
                    <a:pt x="131" y="129"/>
                    <a:pt x="131" y="129"/>
                    <a:pt x="131" y="129"/>
                  </a:cubicBezTo>
                  <a:cubicBezTo>
                    <a:pt x="130" y="130"/>
                    <a:pt x="130" y="130"/>
                    <a:pt x="130" y="130"/>
                  </a:cubicBezTo>
                  <a:cubicBezTo>
                    <a:pt x="129" y="130"/>
                    <a:pt x="129" y="130"/>
                    <a:pt x="129" y="130"/>
                  </a:cubicBezTo>
                  <a:cubicBezTo>
                    <a:pt x="129" y="129"/>
                    <a:pt x="129" y="129"/>
                    <a:pt x="129" y="129"/>
                  </a:cubicBezTo>
                  <a:cubicBezTo>
                    <a:pt x="128" y="129"/>
                    <a:pt x="128" y="129"/>
                    <a:pt x="128" y="129"/>
                  </a:cubicBezTo>
                  <a:cubicBezTo>
                    <a:pt x="127" y="129"/>
                    <a:pt x="127" y="129"/>
                    <a:pt x="127" y="129"/>
                  </a:cubicBezTo>
                  <a:cubicBezTo>
                    <a:pt x="128" y="130"/>
                    <a:pt x="128" y="130"/>
                    <a:pt x="128" y="130"/>
                  </a:cubicBezTo>
                  <a:cubicBezTo>
                    <a:pt x="128" y="130"/>
                    <a:pt x="128" y="130"/>
                    <a:pt x="128" y="130"/>
                  </a:cubicBezTo>
                  <a:cubicBezTo>
                    <a:pt x="128" y="131"/>
                    <a:pt x="128" y="131"/>
                    <a:pt x="128" y="131"/>
                  </a:cubicBezTo>
                  <a:cubicBezTo>
                    <a:pt x="127" y="130"/>
                    <a:pt x="127" y="130"/>
                    <a:pt x="127" y="130"/>
                  </a:cubicBezTo>
                  <a:cubicBezTo>
                    <a:pt x="126" y="131"/>
                    <a:pt x="126" y="131"/>
                    <a:pt x="126" y="131"/>
                  </a:cubicBezTo>
                  <a:cubicBezTo>
                    <a:pt x="126" y="131"/>
                    <a:pt x="126" y="131"/>
                    <a:pt x="126" y="131"/>
                  </a:cubicBezTo>
                  <a:cubicBezTo>
                    <a:pt x="125" y="131"/>
                    <a:pt x="125" y="131"/>
                    <a:pt x="125" y="131"/>
                  </a:cubicBezTo>
                  <a:cubicBezTo>
                    <a:pt x="125" y="131"/>
                    <a:pt x="125" y="131"/>
                    <a:pt x="125" y="131"/>
                  </a:cubicBezTo>
                  <a:cubicBezTo>
                    <a:pt x="125" y="132"/>
                    <a:pt x="125" y="132"/>
                    <a:pt x="125" y="132"/>
                  </a:cubicBezTo>
                  <a:cubicBezTo>
                    <a:pt x="125" y="132"/>
                    <a:pt x="125" y="132"/>
                    <a:pt x="125" y="132"/>
                  </a:cubicBezTo>
                  <a:cubicBezTo>
                    <a:pt x="124" y="133"/>
                    <a:pt x="124" y="133"/>
                    <a:pt x="124" y="133"/>
                  </a:cubicBezTo>
                  <a:cubicBezTo>
                    <a:pt x="124" y="133"/>
                    <a:pt x="124" y="133"/>
                    <a:pt x="124" y="133"/>
                  </a:cubicBezTo>
                  <a:cubicBezTo>
                    <a:pt x="123" y="134"/>
                    <a:pt x="123" y="134"/>
                    <a:pt x="123" y="134"/>
                  </a:cubicBezTo>
                  <a:cubicBezTo>
                    <a:pt x="123" y="134"/>
                    <a:pt x="123" y="134"/>
                    <a:pt x="123" y="134"/>
                  </a:cubicBezTo>
                  <a:cubicBezTo>
                    <a:pt x="122" y="134"/>
                    <a:pt x="122" y="134"/>
                    <a:pt x="122" y="134"/>
                  </a:cubicBezTo>
                  <a:cubicBezTo>
                    <a:pt x="122" y="133"/>
                    <a:pt x="122" y="133"/>
                    <a:pt x="122" y="133"/>
                  </a:cubicBezTo>
                  <a:cubicBezTo>
                    <a:pt x="124" y="132"/>
                    <a:pt x="124" y="132"/>
                    <a:pt x="124" y="132"/>
                  </a:cubicBezTo>
                  <a:cubicBezTo>
                    <a:pt x="124" y="132"/>
                    <a:pt x="124" y="132"/>
                    <a:pt x="124" y="132"/>
                  </a:cubicBezTo>
                  <a:cubicBezTo>
                    <a:pt x="124" y="131"/>
                    <a:pt x="124" y="131"/>
                    <a:pt x="124" y="131"/>
                  </a:cubicBezTo>
                  <a:cubicBezTo>
                    <a:pt x="124" y="131"/>
                    <a:pt x="124" y="131"/>
                    <a:pt x="124" y="131"/>
                  </a:cubicBezTo>
                  <a:cubicBezTo>
                    <a:pt x="123" y="132"/>
                    <a:pt x="123" y="132"/>
                    <a:pt x="123" y="132"/>
                  </a:cubicBezTo>
                  <a:cubicBezTo>
                    <a:pt x="123" y="131"/>
                    <a:pt x="123" y="131"/>
                    <a:pt x="123" y="131"/>
                  </a:cubicBezTo>
                  <a:cubicBezTo>
                    <a:pt x="123" y="131"/>
                    <a:pt x="123" y="131"/>
                    <a:pt x="123" y="131"/>
                  </a:cubicBezTo>
                  <a:cubicBezTo>
                    <a:pt x="122" y="131"/>
                    <a:pt x="122" y="131"/>
                    <a:pt x="122" y="131"/>
                  </a:cubicBezTo>
                  <a:cubicBezTo>
                    <a:pt x="122" y="131"/>
                    <a:pt x="122" y="131"/>
                    <a:pt x="122" y="131"/>
                  </a:cubicBezTo>
                  <a:cubicBezTo>
                    <a:pt x="122" y="131"/>
                    <a:pt x="122" y="131"/>
                    <a:pt x="122" y="131"/>
                  </a:cubicBezTo>
                  <a:cubicBezTo>
                    <a:pt x="122" y="132"/>
                    <a:pt x="122" y="132"/>
                    <a:pt x="122" y="132"/>
                  </a:cubicBezTo>
                  <a:close/>
                  <a:moveTo>
                    <a:pt x="121" y="135"/>
                  </a:moveTo>
                  <a:cubicBezTo>
                    <a:pt x="121" y="135"/>
                    <a:pt x="121" y="135"/>
                    <a:pt x="121" y="135"/>
                  </a:cubicBezTo>
                  <a:cubicBezTo>
                    <a:pt x="121" y="135"/>
                    <a:pt x="121" y="135"/>
                    <a:pt x="121" y="135"/>
                  </a:cubicBezTo>
                  <a:cubicBezTo>
                    <a:pt x="121" y="135"/>
                    <a:pt x="121" y="135"/>
                    <a:pt x="121" y="135"/>
                  </a:cubicBezTo>
                  <a:close/>
                  <a:moveTo>
                    <a:pt x="118" y="136"/>
                  </a:moveTo>
                  <a:cubicBezTo>
                    <a:pt x="119" y="135"/>
                    <a:pt x="119" y="135"/>
                    <a:pt x="119" y="135"/>
                  </a:cubicBezTo>
                  <a:cubicBezTo>
                    <a:pt x="120" y="134"/>
                    <a:pt x="120" y="134"/>
                    <a:pt x="120" y="134"/>
                  </a:cubicBezTo>
                  <a:cubicBezTo>
                    <a:pt x="119" y="136"/>
                    <a:pt x="119" y="136"/>
                    <a:pt x="119" y="136"/>
                  </a:cubicBezTo>
                  <a:cubicBezTo>
                    <a:pt x="118" y="136"/>
                    <a:pt x="118" y="136"/>
                    <a:pt x="118" y="136"/>
                  </a:cubicBezTo>
                  <a:close/>
                  <a:moveTo>
                    <a:pt x="112" y="140"/>
                  </a:moveTo>
                  <a:cubicBezTo>
                    <a:pt x="112" y="140"/>
                    <a:pt x="112" y="140"/>
                    <a:pt x="112" y="140"/>
                  </a:cubicBezTo>
                  <a:cubicBezTo>
                    <a:pt x="112" y="140"/>
                    <a:pt x="112" y="140"/>
                    <a:pt x="112" y="140"/>
                  </a:cubicBezTo>
                  <a:cubicBezTo>
                    <a:pt x="113" y="139"/>
                    <a:pt x="113" y="139"/>
                    <a:pt x="113" y="139"/>
                  </a:cubicBezTo>
                  <a:cubicBezTo>
                    <a:pt x="113" y="140"/>
                    <a:pt x="113" y="140"/>
                    <a:pt x="113" y="140"/>
                  </a:cubicBezTo>
                  <a:cubicBezTo>
                    <a:pt x="112" y="140"/>
                    <a:pt x="112" y="140"/>
                    <a:pt x="112" y="140"/>
                  </a:cubicBezTo>
                  <a:close/>
                  <a:moveTo>
                    <a:pt x="109" y="133"/>
                  </a:moveTo>
                  <a:cubicBezTo>
                    <a:pt x="110" y="133"/>
                    <a:pt x="110" y="133"/>
                    <a:pt x="110" y="133"/>
                  </a:cubicBezTo>
                  <a:cubicBezTo>
                    <a:pt x="110" y="134"/>
                    <a:pt x="110" y="134"/>
                    <a:pt x="110" y="134"/>
                  </a:cubicBezTo>
                  <a:cubicBezTo>
                    <a:pt x="109" y="134"/>
                    <a:pt x="109" y="134"/>
                    <a:pt x="109" y="134"/>
                  </a:cubicBezTo>
                  <a:cubicBezTo>
                    <a:pt x="109" y="133"/>
                    <a:pt x="109" y="133"/>
                    <a:pt x="109" y="133"/>
                  </a:cubicBezTo>
                  <a:close/>
                  <a:moveTo>
                    <a:pt x="92" y="140"/>
                  </a:moveTo>
                  <a:cubicBezTo>
                    <a:pt x="91" y="140"/>
                    <a:pt x="92" y="140"/>
                    <a:pt x="92" y="140"/>
                  </a:cubicBezTo>
                  <a:cubicBezTo>
                    <a:pt x="92" y="140"/>
                    <a:pt x="92" y="140"/>
                    <a:pt x="92" y="140"/>
                  </a:cubicBezTo>
                  <a:cubicBezTo>
                    <a:pt x="92" y="140"/>
                    <a:pt x="92" y="140"/>
                    <a:pt x="92" y="140"/>
                  </a:cubicBezTo>
                  <a:close/>
                  <a:moveTo>
                    <a:pt x="90" y="140"/>
                  </a:moveTo>
                  <a:cubicBezTo>
                    <a:pt x="91" y="141"/>
                    <a:pt x="91" y="141"/>
                    <a:pt x="91" y="141"/>
                  </a:cubicBezTo>
                  <a:cubicBezTo>
                    <a:pt x="91" y="141"/>
                    <a:pt x="91" y="141"/>
                    <a:pt x="91" y="141"/>
                  </a:cubicBezTo>
                  <a:cubicBezTo>
                    <a:pt x="90" y="140"/>
                    <a:pt x="90" y="140"/>
                    <a:pt x="90" y="140"/>
                  </a:cubicBezTo>
                  <a:close/>
                  <a:moveTo>
                    <a:pt x="94" y="143"/>
                  </a:moveTo>
                  <a:cubicBezTo>
                    <a:pt x="95" y="144"/>
                    <a:pt x="95" y="144"/>
                    <a:pt x="95" y="144"/>
                  </a:cubicBezTo>
                  <a:cubicBezTo>
                    <a:pt x="94" y="144"/>
                    <a:pt x="94" y="144"/>
                    <a:pt x="94" y="144"/>
                  </a:cubicBezTo>
                  <a:cubicBezTo>
                    <a:pt x="94" y="144"/>
                    <a:pt x="94" y="144"/>
                    <a:pt x="94" y="144"/>
                  </a:cubicBezTo>
                  <a:cubicBezTo>
                    <a:pt x="94" y="143"/>
                    <a:pt x="94" y="143"/>
                    <a:pt x="94" y="143"/>
                  </a:cubicBezTo>
                  <a:close/>
                  <a:moveTo>
                    <a:pt x="94" y="143"/>
                  </a:moveTo>
                  <a:cubicBezTo>
                    <a:pt x="94" y="142"/>
                    <a:pt x="94" y="142"/>
                    <a:pt x="94" y="142"/>
                  </a:cubicBezTo>
                  <a:cubicBezTo>
                    <a:pt x="94" y="143"/>
                    <a:pt x="94" y="143"/>
                    <a:pt x="94" y="143"/>
                  </a:cubicBezTo>
                  <a:cubicBezTo>
                    <a:pt x="94" y="143"/>
                    <a:pt x="94" y="143"/>
                    <a:pt x="94" y="143"/>
                  </a:cubicBezTo>
                  <a:close/>
                  <a:moveTo>
                    <a:pt x="90" y="144"/>
                  </a:moveTo>
                  <a:cubicBezTo>
                    <a:pt x="91" y="143"/>
                    <a:pt x="91" y="143"/>
                    <a:pt x="91" y="143"/>
                  </a:cubicBezTo>
                  <a:cubicBezTo>
                    <a:pt x="91" y="142"/>
                    <a:pt x="91" y="142"/>
                    <a:pt x="91" y="142"/>
                  </a:cubicBezTo>
                  <a:cubicBezTo>
                    <a:pt x="92" y="142"/>
                    <a:pt x="92" y="142"/>
                    <a:pt x="92" y="142"/>
                  </a:cubicBezTo>
                  <a:cubicBezTo>
                    <a:pt x="93" y="142"/>
                    <a:pt x="93" y="142"/>
                    <a:pt x="93" y="142"/>
                  </a:cubicBezTo>
                  <a:cubicBezTo>
                    <a:pt x="92" y="142"/>
                    <a:pt x="92" y="142"/>
                    <a:pt x="92" y="142"/>
                  </a:cubicBezTo>
                  <a:cubicBezTo>
                    <a:pt x="92" y="143"/>
                    <a:pt x="92" y="143"/>
                    <a:pt x="92" y="143"/>
                  </a:cubicBezTo>
                  <a:cubicBezTo>
                    <a:pt x="91" y="144"/>
                    <a:pt x="91" y="144"/>
                    <a:pt x="91" y="144"/>
                  </a:cubicBezTo>
                  <a:cubicBezTo>
                    <a:pt x="90" y="144"/>
                    <a:pt x="90" y="144"/>
                    <a:pt x="90" y="144"/>
                  </a:cubicBezTo>
                  <a:close/>
                  <a:moveTo>
                    <a:pt x="89" y="142"/>
                  </a:moveTo>
                  <a:cubicBezTo>
                    <a:pt x="88" y="141"/>
                    <a:pt x="88" y="141"/>
                    <a:pt x="88" y="141"/>
                  </a:cubicBezTo>
                  <a:cubicBezTo>
                    <a:pt x="89" y="140"/>
                    <a:pt x="89" y="140"/>
                    <a:pt x="89" y="140"/>
                  </a:cubicBezTo>
                  <a:cubicBezTo>
                    <a:pt x="89" y="140"/>
                    <a:pt x="89" y="140"/>
                    <a:pt x="89" y="140"/>
                  </a:cubicBezTo>
                  <a:cubicBezTo>
                    <a:pt x="90" y="141"/>
                    <a:pt x="90" y="141"/>
                    <a:pt x="90" y="141"/>
                  </a:cubicBezTo>
                  <a:cubicBezTo>
                    <a:pt x="90" y="141"/>
                    <a:pt x="90" y="141"/>
                    <a:pt x="90" y="141"/>
                  </a:cubicBezTo>
                  <a:cubicBezTo>
                    <a:pt x="89" y="142"/>
                    <a:pt x="89" y="142"/>
                    <a:pt x="89" y="142"/>
                  </a:cubicBezTo>
                  <a:cubicBezTo>
                    <a:pt x="89" y="142"/>
                    <a:pt x="89" y="142"/>
                    <a:pt x="89" y="142"/>
                  </a:cubicBezTo>
                  <a:close/>
                  <a:moveTo>
                    <a:pt x="84" y="141"/>
                  </a:moveTo>
                  <a:cubicBezTo>
                    <a:pt x="85" y="141"/>
                    <a:pt x="85" y="141"/>
                    <a:pt x="85" y="141"/>
                  </a:cubicBezTo>
                  <a:cubicBezTo>
                    <a:pt x="85" y="142"/>
                    <a:pt x="85" y="142"/>
                    <a:pt x="85" y="142"/>
                  </a:cubicBezTo>
                  <a:cubicBezTo>
                    <a:pt x="85" y="142"/>
                    <a:pt x="85" y="142"/>
                    <a:pt x="85" y="142"/>
                  </a:cubicBezTo>
                  <a:cubicBezTo>
                    <a:pt x="84" y="141"/>
                    <a:pt x="84" y="141"/>
                    <a:pt x="84" y="141"/>
                  </a:cubicBezTo>
                  <a:close/>
                  <a:moveTo>
                    <a:pt x="82" y="143"/>
                  </a:moveTo>
                  <a:cubicBezTo>
                    <a:pt x="81" y="143"/>
                    <a:pt x="81" y="143"/>
                    <a:pt x="81" y="143"/>
                  </a:cubicBezTo>
                  <a:cubicBezTo>
                    <a:pt x="82" y="142"/>
                    <a:pt x="82" y="142"/>
                    <a:pt x="82" y="142"/>
                  </a:cubicBezTo>
                  <a:cubicBezTo>
                    <a:pt x="82" y="143"/>
                    <a:pt x="82" y="143"/>
                    <a:pt x="82" y="143"/>
                  </a:cubicBezTo>
                  <a:cubicBezTo>
                    <a:pt x="82" y="143"/>
                    <a:pt x="82" y="143"/>
                    <a:pt x="82" y="143"/>
                  </a:cubicBezTo>
                  <a:close/>
                  <a:moveTo>
                    <a:pt x="78" y="145"/>
                  </a:moveTo>
                  <a:cubicBezTo>
                    <a:pt x="79" y="146"/>
                    <a:pt x="79" y="146"/>
                    <a:pt x="79" y="146"/>
                  </a:cubicBezTo>
                  <a:cubicBezTo>
                    <a:pt x="79" y="146"/>
                    <a:pt x="79" y="146"/>
                    <a:pt x="79" y="146"/>
                  </a:cubicBezTo>
                  <a:cubicBezTo>
                    <a:pt x="78" y="146"/>
                    <a:pt x="78" y="146"/>
                    <a:pt x="78" y="146"/>
                  </a:cubicBezTo>
                  <a:cubicBezTo>
                    <a:pt x="78" y="145"/>
                    <a:pt x="78" y="145"/>
                    <a:pt x="78" y="145"/>
                  </a:cubicBezTo>
                  <a:close/>
                  <a:moveTo>
                    <a:pt x="0" y="159"/>
                  </a:moveTo>
                  <a:cubicBezTo>
                    <a:pt x="0" y="160"/>
                    <a:pt x="0" y="160"/>
                    <a:pt x="0" y="160"/>
                  </a:cubicBezTo>
                  <a:cubicBezTo>
                    <a:pt x="1" y="159"/>
                    <a:pt x="1" y="159"/>
                    <a:pt x="1" y="159"/>
                  </a:cubicBezTo>
                  <a:cubicBezTo>
                    <a:pt x="0" y="159"/>
                    <a:pt x="0" y="159"/>
                    <a:pt x="0" y="159"/>
                  </a:cubicBezTo>
                  <a:close/>
                  <a:moveTo>
                    <a:pt x="1" y="157"/>
                  </a:moveTo>
                  <a:cubicBezTo>
                    <a:pt x="0" y="158"/>
                    <a:pt x="0" y="158"/>
                    <a:pt x="0" y="158"/>
                  </a:cubicBezTo>
                  <a:cubicBezTo>
                    <a:pt x="1" y="158"/>
                    <a:pt x="1" y="158"/>
                    <a:pt x="1" y="158"/>
                  </a:cubicBezTo>
                  <a:cubicBezTo>
                    <a:pt x="2" y="157"/>
                    <a:pt x="2" y="157"/>
                    <a:pt x="2" y="157"/>
                  </a:cubicBezTo>
                  <a:cubicBezTo>
                    <a:pt x="1" y="157"/>
                    <a:pt x="1" y="157"/>
                    <a:pt x="1" y="157"/>
                  </a:cubicBezTo>
                  <a:close/>
                  <a:moveTo>
                    <a:pt x="2" y="155"/>
                  </a:moveTo>
                  <a:cubicBezTo>
                    <a:pt x="3" y="156"/>
                    <a:pt x="3" y="156"/>
                    <a:pt x="3" y="156"/>
                  </a:cubicBezTo>
                  <a:cubicBezTo>
                    <a:pt x="3" y="155"/>
                    <a:pt x="3" y="155"/>
                    <a:pt x="3" y="155"/>
                  </a:cubicBezTo>
                  <a:cubicBezTo>
                    <a:pt x="2" y="155"/>
                    <a:pt x="2" y="155"/>
                    <a:pt x="2" y="155"/>
                  </a:cubicBezTo>
                  <a:close/>
                  <a:moveTo>
                    <a:pt x="8" y="156"/>
                  </a:moveTo>
                  <a:cubicBezTo>
                    <a:pt x="7" y="155"/>
                    <a:pt x="7" y="155"/>
                    <a:pt x="7" y="155"/>
                  </a:cubicBezTo>
                  <a:cubicBezTo>
                    <a:pt x="6" y="155"/>
                    <a:pt x="6" y="155"/>
                    <a:pt x="6" y="155"/>
                  </a:cubicBezTo>
                  <a:cubicBezTo>
                    <a:pt x="5" y="155"/>
                    <a:pt x="5" y="155"/>
                    <a:pt x="5" y="155"/>
                  </a:cubicBezTo>
                  <a:cubicBezTo>
                    <a:pt x="5" y="156"/>
                    <a:pt x="5" y="156"/>
                    <a:pt x="5" y="156"/>
                  </a:cubicBezTo>
                  <a:cubicBezTo>
                    <a:pt x="6" y="156"/>
                    <a:pt x="6" y="156"/>
                    <a:pt x="6" y="156"/>
                  </a:cubicBezTo>
                  <a:cubicBezTo>
                    <a:pt x="6" y="156"/>
                    <a:pt x="6" y="156"/>
                    <a:pt x="6" y="156"/>
                  </a:cubicBezTo>
                  <a:cubicBezTo>
                    <a:pt x="6" y="157"/>
                    <a:pt x="6" y="157"/>
                    <a:pt x="6" y="157"/>
                  </a:cubicBezTo>
                  <a:cubicBezTo>
                    <a:pt x="6" y="157"/>
                    <a:pt x="6" y="157"/>
                    <a:pt x="6" y="157"/>
                  </a:cubicBezTo>
                  <a:cubicBezTo>
                    <a:pt x="7" y="156"/>
                    <a:pt x="7" y="156"/>
                    <a:pt x="7" y="156"/>
                  </a:cubicBezTo>
                  <a:cubicBezTo>
                    <a:pt x="8" y="156"/>
                    <a:pt x="8" y="156"/>
                    <a:pt x="8" y="156"/>
                  </a:cubicBezTo>
                  <a:close/>
                  <a:moveTo>
                    <a:pt x="8" y="157"/>
                  </a:moveTo>
                  <a:cubicBezTo>
                    <a:pt x="9" y="158"/>
                    <a:pt x="9" y="158"/>
                    <a:pt x="9" y="158"/>
                  </a:cubicBezTo>
                  <a:cubicBezTo>
                    <a:pt x="10" y="157"/>
                    <a:pt x="10" y="157"/>
                    <a:pt x="10" y="157"/>
                  </a:cubicBezTo>
                  <a:cubicBezTo>
                    <a:pt x="10" y="156"/>
                    <a:pt x="10" y="156"/>
                    <a:pt x="10" y="156"/>
                  </a:cubicBezTo>
                  <a:cubicBezTo>
                    <a:pt x="10" y="156"/>
                    <a:pt x="10" y="156"/>
                    <a:pt x="10" y="156"/>
                  </a:cubicBezTo>
                  <a:cubicBezTo>
                    <a:pt x="10" y="156"/>
                    <a:pt x="10" y="156"/>
                    <a:pt x="10" y="156"/>
                  </a:cubicBezTo>
                  <a:cubicBezTo>
                    <a:pt x="9" y="156"/>
                    <a:pt x="9" y="156"/>
                    <a:pt x="9" y="156"/>
                  </a:cubicBezTo>
                  <a:cubicBezTo>
                    <a:pt x="9" y="157"/>
                    <a:pt x="9" y="157"/>
                    <a:pt x="9" y="157"/>
                  </a:cubicBezTo>
                  <a:cubicBezTo>
                    <a:pt x="8" y="157"/>
                    <a:pt x="8" y="157"/>
                    <a:pt x="8" y="157"/>
                  </a:cubicBezTo>
                  <a:close/>
                  <a:moveTo>
                    <a:pt x="13" y="157"/>
                  </a:moveTo>
                  <a:cubicBezTo>
                    <a:pt x="12" y="156"/>
                    <a:pt x="12" y="156"/>
                    <a:pt x="12" y="156"/>
                  </a:cubicBezTo>
                  <a:cubicBezTo>
                    <a:pt x="12" y="156"/>
                    <a:pt x="12" y="156"/>
                    <a:pt x="12" y="156"/>
                  </a:cubicBezTo>
                  <a:cubicBezTo>
                    <a:pt x="12" y="157"/>
                    <a:pt x="12" y="157"/>
                    <a:pt x="12" y="157"/>
                  </a:cubicBezTo>
                  <a:cubicBezTo>
                    <a:pt x="11" y="157"/>
                    <a:pt x="11" y="157"/>
                    <a:pt x="11" y="157"/>
                  </a:cubicBezTo>
                  <a:cubicBezTo>
                    <a:pt x="11" y="158"/>
                    <a:pt x="11" y="158"/>
                    <a:pt x="11" y="158"/>
                  </a:cubicBezTo>
                  <a:cubicBezTo>
                    <a:pt x="12" y="158"/>
                    <a:pt x="12" y="158"/>
                    <a:pt x="12" y="158"/>
                  </a:cubicBezTo>
                  <a:cubicBezTo>
                    <a:pt x="13" y="157"/>
                    <a:pt x="13" y="157"/>
                    <a:pt x="13" y="157"/>
                  </a:cubicBezTo>
                  <a:close/>
                  <a:moveTo>
                    <a:pt x="23" y="157"/>
                  </a:moveTo>
                  <a:cubicBezTo>
                    <a:pt x="23" y="156"/>
                    <a:pt x="23" y="156"/>
                    <a:pt x="23" y="156"/>
                  </a:cubicBezTo>
                  <a:cubicBezTo>
                    <a:pt x="24" y="155"/>
                    <a:pt x="24" y="155"/>
                    <a:pt x="24" y="155"/>
                  </a:cubicBezTo>
                  <a:cubicBezTo>
                    <a:pt x="24" y="155"/>
                    <a:pt x="24" y="155"/>
                    <a:pt x="24" y="155"/>
                  </a:cubicBezTo>
                  <a:cubicBezTo>
                    <a:pt x="23" y="154"/>
                    <a:pt x="23" y="154"/>
                    <a:pt x="23" y="154"/>
                  </a:cubicBezTo>
                  <a:cubicBezTo>
                    <a:pt x="22" y="155"/>
                    <a:pt x="22" y="155"/>
                    <a:pt x="22" y="155"/>
                  </a:cubicBezTo>
                  <a:cubicBezTo>
                    <a:pt x="22" y="156"/>
                    <a:pt x="22" y="156"/>
                    <a:pt x="22" y="156"/>
                  </a:cubicBezTo>
                  <a:cubicBezTo>
                    <a:pt x="22" y="156"/>
                    <a:pt x="22" y="156"/>
                    <a:pt x="22" y="156"/>
                  </a:cubicBezTo>
                  <a:cubicBezTo>
                    <a:pt x="21" y="156"/>
                    <a:pt x="21" y="156"/>
                    <a:pt x="21" y="156"/>
                  </a:cubicBezTo>
                  <a:cubicBezTo>
                    <a:pt x="21" y="156"/>
                    <a:pt x="21" y="156"/>
                    <a:pt x="21" y="156"/>
                  </a:cubicBezTo>
                  <a:cubicBezTo>
                    <a:pt x="20" y="156"/>
                    <a:pt x="20" y="156"/>
                    <a:pt x="20" y="156"/>
                  </a:cubicBezTo>
                  <a:cubicBezTo>
                    <a:pt x="19" y="156"/>
                    <a:pt x="19" y="156"/>
                    <a:pt x="19" y="156"/>
                  </a:cubicBezTo>
                  <a:cubicBezTo>
                    <a:pt x="19" y="156"/>
                    <a:pt x="19" y="156"/>
                    <a:pt x="19" y="156"/>
                  </a:cubicBezTo>
                  <a:cubicBezTo>
                    <a:pt x="20" y="157"/>
                    <a:pt x="20" y="157"/>
                    <a:pt x="20" y="157"/>
                  </a:cubicBezTo>
                  <a:cubicBezTo>
                    <a:pt x="20" y="157"/>
                    <a:pt x="20" y="157"/>
                    <a:pt x="20" y="157"/>
                  </a:cubicBezTo>
                  <a:cubicBezTo>
                    <a:pt x="21" y="157"/>
                    <a:pt x="21" y="157"/>
                    <a:pt x="21" y="157"/>
                  </a:cubicBezTo>
                  <a:cubicBezTo>
                    <a:pt x="22" y="156"/>
                    <a:pt x="22" y="156"/>
                    <a:pt x="22" y="156"/>
                  </a:cubicBezTo>
                  <a:cubicBezTo>
                    <a:pt x="23" y="157"/>
                    <a:pt x="23" y="157"/>
                    <a:pt x="23" y="157"/>
                  </a:cubicBezTo>
                  <a:close/>
                  <a:moveTo>
                    <a:pt x="25" y="157"/>
                  </a:moveTo>
                  <a:cubicBezTo>
                    <a:pt x="27" y="157"/>
                    <a:pt x="27" y="157"/>
                    <a:pt x="27" y="157"/>
                  </a:cubicBezTo>
                  <a:cubicBezTo>
                    <a:pt x="28" y="157"/>
                    <a:pt x="28" y="157"/>
                    <a:pt x="28" y="157"/>
                  </a:cubicBezTo>
                  <a:cubicBezTo>
                    <a:pt x="28" y="158"/>
                    <a:pt x="28" y="158"/>
                    <a:pt x="28" y="158"/>
                  </a:cubicBezTo>
                  <a:cubicBezTo>
                    <a:pt x="27" y="158"/>
                    <a:pt x="27" y="158"/>
                    <a:pt x="27" y="158"/>
                  </a:cubicBezTo>
                  <a:cubicBezTo>
                    <a:pt x="25" y="157"/>
                    <a:pt x="25" y="157"/>
                    <a:pt x="25" y="157"/>
                  </a:cubicBezTo>
                  <a:cubicBezTo>
                    <a:pt x="24" y="157"/>
                    <a:pt x="24" y="157"/>
                    <a:pt x="24" y="157"/>
                  </a:cubicBezTo>
                  <a:cubicBezTo>
                    <a:pt x="24" y="157"/>
                    <a:pt x="24" y="157"/>
                    <a:pt x="24" y="157"/>
                  </a:cubicBezTo>
                  <a:cubicBezTo>
                    <a:pt x="24" y="157"/>
                    <a:pt x="25" y="157"/>
                    <a:pt x="25" y="157"/>
                  </a:cubicBezTo>
                  <a:close/>
                  <a:moveTo>
                    <a:pt x="32" y="156"/>
                  </a:moveTo>
                  <a:cubicBezTo>
                    <a:pt x="31" y="155"/>
                    <a:pt x="31" y="155"/>
                    <a:pt x="31" y="155"/>
                  </a:cubicBezTo>
                  <a:cubicBezTo>
                    <a:pt x="30" y="155"/>
                    <a:pt x="30" y="155"/>
                    <a:pt x="30" y="155"/>
                  </a:cubicBezTo>
                  <a:cubicBezTo>
                    <a:pt x="30" y="156"/>
                    <a:pt x="30" y="156"/>
                    <a:pt x="30" y="156"/>
                  </a:cubicBezTo>
                  <a:cubicBezTo>
                    <a:pt x="31" y="156"/>
                    <a:pt x="31" y="156"/>
                    <a:pt x="31" y="156"/>
                  </a:cubicBezTo>
                  <a:cubicBezTo>
                    <a:pt x="32" y="156"/>
                    <a:pt x="32" y="156"/>
                    <a:pt x="32" y="156"/>
                  </a:cubicBezTo>
                  <a:close/>
                  <a:moveTo>
                    <a:pt x="37" y="156"/>
                  </a:moveTo>
                  <a:cubicBezTo>
                    <a:pt x="37" y="155"/>
                    <a:pt x="37" y="155"/>
                    <a:pt x="37" y="155"/>
                  </a:cubicBezTo>
                  <a:cubicBezTo>
                    <a:pt x="36" y="155"/>
                    <a:pt x="36" y="155"/>
                    <a:pt x="36" y="155"/>
                  </a:cubicBezTo>
                  <a:cubicBezTo>
                    <a:pt x="37" y="156"/>
                    <a:pt x="37" y="156"/>
                    <a:pt x="37" y="156"/>
                  </a:cubicBezTo>
                  <a:close/>
                  <a:moveTo>
                    <a:pt x="40" y="154"/>
                  </a:moveTo>
                  <a:cubicBezTo>
                    <a:pt x="39" y="154"/>
                    <a:pt x="39" y="154"/>
                    <a:pt x="39" y="154"/>
                  </a:cubicBezTo>
                  <a:cubicBezTo>
                    <a:pt x="39" y="154"/>
                    <a:pt x="39" y="154"/>
                    <a:pt x="39" y="154"/>
                  </a:cubicBezTo>
                  <a:cubicBezTo>
                    <a:pt x="39" y="155"/>
                    <a:pt x="39" y="155"/>
                    <a:pt x="39" y="155"/>
                  </a:cubicBezTo>
                  <a:cubicBezTo>
                    <a:pt x="40" y="154"/>
                    <a:pt x="40" y="154"/>
                    <a:pt x="40" y="154"/>
                  </a:cubicBezTo>
                  <a:cubicBezTo>
                    <a:pt x="40" y="154"/>
                    <a:pt x="40" y="154"/>
                    <a:pt x="40" y="154"/>
                  </a:cubicBezTo>
                  <a:close/>
                  <a:moveTo>
                    <a:pt x="43" y="154"/>
                  </a:moveTo>
                  <a:cubicBezTo>
                    <a:pt x="42" y="154"/>
                    <a:pt x="42" y="154"/>
                    <a:pt x="42" y="154"/>
                  </a:cubicBezTo>
                  <a:cubicBezTo>
                    <a:pt x="41" y="154"/>
                    <a:pt x="41" y="154"/>
                    <a:pt x="41" y="154"/>
                  </a:cubicBezTo>
                  <a:cubicBezTo>
                    <a:pt x="42" y="154"/>
                    <a:pt x="42" y="154"/>
                    <a:pt x="42" y="154"/>
                  </a:cubicBezTo>
                  <a:cubicBezTo>
                    <a:pt x="43" y="154"/>
                    <a:pt x="43" y="154"/>
                    <a:pt x="43" y="154"/>
                  </a:cubicBezTo>
                  <a:close/>
                  <a:moveTo>
                    <a:pt x="43" y="153"/>
                  </a:moveTo>
                  <a:cubicBezTo>
                    <a:pt x="43" y="152"/>
                    <a:pt x="43" y="152"/>
                    <a:pt x="43" y="152"/>
                  </a:cubicBezTo>
                  <a:cubicBezTo>
                    <a:pt x="42" y="153"/>
                    <a:pt x="42" y="153"/>
                    <a:pt x="42" y="153"/>
                  </a:cubicBezTo>
                  <a:cubicBezTo>
                    <a:pt x="43" y="153"/>
                    <a:pt x="43" y="153"/>
                    <a:pt x="43" y="153"/>
                  </a:cubicBezTo>
                  <a:close/>
                  <a:moveTo>
                    <a:pt x="43" y="153"/>
                  </a:moveTo>
                  <a:cubicBezTo>
                    <a:pt x="44" y="154"/>
                    <a:pt x="44" y="154"/>
                    <a:pt x="44" y="154"/>
                  </a:cubicBezTo>
                  <a:cubicBezTo>
                    <a:pt x="44" y="153"/>
                    <a:pt x="44" y="153"/>
                    <a:pt x="44" y="153"/>
                  </a:cubicBezTo>
                  <a:cubicBezTo>
                    <a:pt x="44" y="153"/>
                    <a:pt x="44" y="153"/>
                    <a:pt x="44" y="153"/>
                  </a:cubicBezTo>
                  <a:cubicBezTo>
                    <a:pt x="43" y="153"/>
                    <a:pt x="43" y="153"/>
                    <a:pt x="43" y="153"/>
                  </a:cubicBezTo>
                  <a:close/>
                  <a:moveTo>
                    <a:pt x="53" y="149"/>
                  </a:moveTo>
                  <a:cubicBezTo>
                    <a:pt x="54" y="150"/>
                    <a:pt x="54" y="150"/>
                    <a:pt x="54" y="150"/>
                  </a:cubicBezTo>
                  <a:cubicBezTo>
                    <a:pt x="54" y="150"/>
                    <a:pt x="54" y="150"/>
                    <a:pt x="54" y="150"/>
                  </a:cubicBezTo>
                  <a:cubicBezTo>
                    <a:pt x="53" y="150"/>
                    <a:pt x="53" y="150"/>
                    <a:pt x="53" y="150"/>
                  </a:cubicBezTo>
                  <a:cubicBezTo>
                    <a:pt x="53" y="151"/>
                    <a:pt x="53" y="151"/>
                    <a:pt x="53" y="151"/>
                  </a:cubicBezTo>
                  <a:cubicBezTo>
                    <a:pt x="52" y="152"/>
                    <a:pt x="52" y="152"/>
                    <a:pt x="52" y="152"/>
                  </a:cubicBezTo>
                  <a:cubicBezTo>
                    <a:pt x="50" y="153"/>
                    <a:pt x="50" y="153"/>
                    <a:pt x="50" y="153"/>
                  </a:cubicBezTo>
                  <a:cubicBezTo>
                    <a:pt x="49" y="153"/>
                    <a:pt x="49" y="153"/>
                    <a:pt x="49" y="153"/>
                  </a:cubicBezTo>
                  <a:cubicBezTo>
                    <a:pt x="48" y="154"/>
                    <a:pt x="48" y="154"/>
                    <a:pt x="48" y="154"/>
                  </a:cubicBezTo>
                  <a:cubicBezTo>
                    <a:pt x="46" y="154"/>
                    <a:pt x="46" y="154"/>
                    <a:pt x="46" y="154"/>
                  </a:cubicBezTo>
                  <a:cubicBezTo>
                    <a:pt x="47" y="153"/>
                    <a:pt x="47" y="153"/>
                    <a:pt x="47" y="153"/>
                  </a:cubicBezTo>
                  <a:cubicBezTo>
                    <a:pt x="48" y="153"/>
                    <a:pt x="48" y="153"/>
                    <a:pt x="48" y="153"/>
                  </a:cubicBezTo>
                  <a:cubicBezTo>
                    <a:pt x="48" y="152"/>
                    <a:pt x="48" y="152"/>
                    <a:pt x="48" y="152"/>
                  </a:cubicBezTo>
                  <a:cubicBezTo>
                    <a:pt x="49" y="152"/>
                    <a:pt x="49" y="152"/>
                    <a:pt x="49" y="152"/>
                  </a:cubicBezTo>
                  <a:cubicBezTo>
                    <a:pt x="49" y="152"/>
                    <a:pt x="49" y="152"/>
                    <a:pt x="49" y="152"/>
                  </a:cubicBezTo>
                  <a:cubicBezTo>
                    <a:pt x="50" y="151"/>
                    <a:pt x="50" y="151"/>
                    <a:pt x="50" y="151"/>
                  </a:cubicBezTo>
                  <a:cubicBezTo>
                    <a:pt x="51" y="151"/>
                    <a:pt x="51" y="151"/>
                    <a:pt x="51" y="151"/>
                  </a:cubicBezTo>
                  <a:cubicBezTo>
                    <a:pt x="51" y="150"/>
                    <a:pt x="51" y="150"/>
                    <a:pt x="51" y="150"/>
                  </a:cubicBezTo>
                  <a:cubicBezTo>
                    <a:pt x="51" y="150"/>
                    <a:pt x="51" y="150"/>
                    <a:pt x="51" y="150"/>
                  </a:cubicBezTo>
                  <a:cubicBezTo>
                    <a:pt x="52" y="149"/>
                    <a:pt x="52" y="149"/>
                    <a:pt x="52" y="149"/>
                  </a:cubicBezTo>
                  <a:cubicBezTo>
                    <a:pt x="52" y="149"/>
                    <a:pt x="53" y="149"/>
                    <a:pt x="53" y="149"/>
                  </a:cubicBezTo>
                  <a:close/>
                  <a:moveTo>
                    <a:pt x="61" y="146"/>
                  </a:moveTo>
                  <a:cubicBezTo>
                    <a:pt x="60" y="146"/>
                    <a:pt x="60" y="146"/>
                    <a:pt x="60" y="146"/>
                  </a:cubicBezTo>
                  <a:cubicBezTo>
                    <a:pt x="59" y="147"/>
                    <a:pt x="59" y="147"/>
                    <a:pt x="59" y="147"/>
                  </a:cubicBezTo>
                  <a:cubicBezTo>
                    <a:pt x="59" y="148"/>
                    <a:pt x="59" y="148"/>
                    <a:pt x="59" y="148"/>
                  </a:cubicBezTo>
                  <a:cubicBezTo>
                    <a:pt x="60" y="148"/>
                    <a:pt x="60" y="148"/>
                    <a:pt x="60" y="148"/>
                  </a:cubicBezTo>
                  <a:cubicBezTo>
                    <a:pt x="59" y="149"/>
                    <a:pt x="59" y="149"/>
                    <a:pt x="59" y="149"/>
                  </a:cubicBezTo>
                  <a:cubicBezTo>
                    <a:pt x="59" y="148"/>
                    <a:pt x="59" y="148"/>
                    <a:pt x="59" y="148"/>
                  </a:cubicBezTo>
                  <a:cubicBezTo>
                    <a:pt x="58" y="149"/>
                    <a:pt x="58" y="149"/>
                    <a:pt x="58" y="149"/>
                  </a:cubicBezTo>
                  <a:cubicBezTo>
                    <a:pt x="58" y="149"/>
                    <a:pt x="58" y="149"/>
                    <a:pt x="58" y="149"/>
                  </a:cubicBezTo>
                  <a:cubicBezTo>
                    <a:pt x="57" y="149"/>
                    <a:pt x="57" y="149"/>
                    <a:pt x="57" y="149"/>
                  </a:cubicBezTo>
                  <a:cubicBezTo>
                    <a:pt x="57" y="150"/>
                    <a:pt x="57" y="150"/>
                    <a:pt x="57" y="150"/>
                  </a:cubicBezTo>
                  <a:cubicBezTo>
                    <a:pt x="56" y="150"/>
                    <a:pt x="56" y="150"/>
                    <a:pt x="56" y="150"/>
                  </a:cubicBezTo>
                  <a:cubicBezTo>
                    <a:pt x="55" y="151"/>
                    <a:pt x="55" y="151"/>
                    <a:pt x="55" y="151"/>
                  </a:cubicBezTo>
                  <a:cubicBezTo>
                    <a:pt x="54" y="151"/>
                    <a:pt x="54" y="151"/>
                    <a:pt x="54" y="151"/>
                  </a:cubicBezTo>
                  <a:cubicBezTo>
                    <a:pt x="54" y="151"/>
                    <a:pt x="54" y="151"/>
                    <a:pt x="54" y="151"/>
                  </a:cubicBezTo>
                  <a:cubicBezTo>
                    <a:pt x="54" y="152"/>
                    <a:pt x="54" y="152"/>
                    <a:pt x="54" y="152"/>
                  </a:cubicBezTo>
                  <a:cubicBezTo>
                    <a:pt x="56" y="152"/>
                    <a:pt x="56" y="152"/>
                    <a:pt x="56" y="152"/>
                  </a:cubicBezTo>
                  <a:cubicBezTo>
                    <a:pt x="57" y="151"/>
                    <a:pt x="57" y="151"/>
                    <a:pt x="57" y="151"/>
                  </a:cubicBezTo>
                  <a:cubicBezTo>
                    <a:pt x="58" y="150"/>
                    <a:pt x="58" y="150"/>
                    <a:pt x="58" y="150"/>
                  </a:cubicBezTo>
                  <a:cubicBezTo>
                    <a:pt x="58" y="151"/>
                    <a:pt x="58" y="151"/>
                    <a:pt x="58" y="151"/>
                  </a:cubicBezTo>
                  <a:cubicBezTo>
                    <a:pt x="58" y="151"/>
                    <a:pt x="58" y="151"/>
                    <a:pt x="58" y="151"/>
                  </a:cubicBezTo>
                  <a:cubicBezTo>
                    <a:pt x="59" y="150"/>
                    <a:pt x="59" y="150"/>
                    <a:pt x="59" y="150"/>
                  </a:cubicBezTo>
                  <a:cubicBezTo>
                    <a:pt x="59" y="150"/>
                    <a:pt x="59" y="150"/>
                    <a:pt x="59" y="150"/>
                  </a:cubicBezTo>
                  <a:cubicBezTo>
                    <a:pt x="60" y="150"/>
                    <a:pt x="60" y="150"/>
                    <a:pt x="60" y="150"/>
                  </a:cubicBezTo>
                  <a:cubicBezTo>
                    <a:pt x="60" y="150"/>
                    <a:pt x="60" y="150"/>
                    <a:pt x="60" y="150"/>
                  </a:cubicBezTo>
                  <a:cubicBezTo>
                    <a:pt x="60" y="150"/>
                    <a:pt x="60" y="150"/>
                    <a:pt x="60" y="150"/>
                  </a:cubicBezTo>
                  <a:cubicBezTo>
                    <a:pt x="61" y="149"/>
                    <a:pt x="61" y="149"/>
                    <a:pt x="61" y="149"/>
                  </a:cubicBezTo>
                  <a:cubicBezTo>
                    <a:pt x="62" y="149"/>
                    <a:pt x="62" y="149"/>
                    <a:pt x="62" y="149"/>
                  </a:cubicBezTo>
                  <a:cubicBezTo>
                    <a:pt x="62" y="149"/>
                    <a:pt x="62" y="149"/>
                    <a:pt x="62" y="149"/>
                  </a:cubicBezTo>
                  <a:cubicBezTo>
                    <a:pt x="61" y="148"/>
                    <a:pt x="61" y="148"/>
                    <a:pt x="61" y="148"/>
                  </a:cubicBezTo>
                  <a:cubicBezTo>
                    <a:pt x="62" y="148"/>
                    <a:pt x="62" y="148"/>
                    <a:pt x="62" y="148"/>
                  </a:cubicBezTo>
                  <a:cubicBezTo>
                    <a:pt x="62" y="147"/>
                    <a:pt x="62" y="147"/>
                    <a:pt x="62" y="147"/>
                  </a:cubicBezTo>
                  <a:cubicBezTo>
                    <a:pt x="61" y="147"/>
                    <a:pt x="61" y="147"/>
                    <a:pt x="61" y="147"/>
                  </a:cubicBezTo>
                  <a:cubicBezTo>
                    <a:pt x="61" y="146"/>
                    <a:pt x="61" y="146"/>
                    <a:pt x="61" y="146"/>
                  </a:cubicBezTo>
                  <a:close/>
                  <a:moveTo>
                    <a:pt x="64" y="148"/>
                  </a:moveTo>
                  <a:cubicBezTo>
                    <a:pt x="63" y="147"/>
                    <a:pt x="63" y="147"/>
                    <a:pt x="63" y="147"/>
                  </a:cubicBezTo>
                  <a:cubicBezTo>
                    <a:pt x="63" y="147"/>
                    <a:pt x="63" y="147"/>
                    <a:pt x="63" y="147"/>
                  </a:cubicBezTo>
                  <a:cubicBezTo>
                    <a:pt x="63" y="147"/>
                    <a:pt x="63" y="147"/>
                    <a:pt x="63" y="147"/>
                  </a:cubicBezTo>
                  <a:cubicBezTo>
                    <a:pt x="64" y="148"/>
                    <a:pt x="64" y="148"/>
                    <a:pt x="64" y="148"/>
                  </a:cubicBezTo>
                  <a:close/>
                  <a:moveTo>
                    <a:pt x="68" y="147"/>
                  </a:moveTo>
                  <a:cubicBezTo>
                    <a:pt x="68" y="147"/>
                    <a:pt x="68" y="147"/>
                    <a:pt x="68" y="147"/>
                  </a:cubicBezTo>
                  <a:cubicBezTo>
                    <a:pt x="69" y="147"/>
                    <a:pt x="69" y="147"/>
                    <a:pt x="69" y="147"/>
                  </a:cubicBezTo>
                  <a:cubicBezTo>
                    <a:pt x="69" y="147"/>
                    <a:pt x="69" y="147"/>
                    <a:pt x="69" y="147"/>
                  </a:cubicBezTo>
                  <a:cubicBezTo>
                    <a:pt x="68" y="147"/>
                    <a:pt x="68" y="147"/>
                    <a:pt x="68" y="147"/>
                  </a:cubicBezTo>
                  <a:cubicBezTo>
                    <a:pt x="68" y="147"/>
                    <a:pt x="68" y="147"/>
                    <a:pt x="68" y="147"/>
                  </a:cubicBezTo>
                  <a:close/>
                  <a:moveTo>
                    <a:pt x="66" y="147"/>
                  </a:moveTo>
                  <a:cubicBezTo>
                    <a:pt x="67" y="147"/>
                    <a:pt x="67" y="147"/>
                    <a:pt x="67" y="147"/>
                  </a:cubicBezTo>
                  <a:cubicBezTo>
                    <a:pt x="67" y="147"/>
                    <a:pt x="67" y="147"/>
                    <a:pt x="67" y="147"/>
                  </a:cubicBezTo>
                  <a:cubicBezTo>
                    <a:pt x="66" y="147"/>
                    <a:pt x="66" y="147"/>
                    <a:pt x="66" y="147"/>
                  </a:cubicBezTo>
                  <a:close/>
                  <a:moveTo>
                    <a:pt x="66" y="146"/>
                  </a:moveTo>
                  <a:cubicBezTo>
                    <a:pt x="66" y="146"/>
                    <a:pt x="66" y="146"/>
                    <a:pt x="66" y="146"/>
                  </a:cubicBezTo>
                  <a:cubicBezTo>
                    <a:pt x="66" y="145"/>
                    <a:pt x="66" y="145"/>
                    <a:pt x="66" y="145"/>
                  </a:cubicBezTo>
                  <a:cubicBezTo>
                    <a:pt x="66" y="145"/>
                    <a:pt x="66" y="145"/>
                    <a:pt x="66" y="145"/>
                  </a:cubicBezTo>
                  <a:cubicBezTo>
                    <a:pt x="67" y="146"/>
                    <a:pt x="67" y="146"/>
                    <a:pt x="67" y="146"/>
                  </a:cubicBezTo>
                  <a:cubicBezTo>
                    <a:pt x="66" y="146"/>
                    <a:pt x="66" y="146"/>
                    <a:pt x="66" y="146"/>
                  </a:cubicBezTo>
                  <a:close/>
                  <a:moveTo>
                    <a:pt x="65" y="146"/>
                  </a:moveTo>
                  <a:cubicBezTo>
                    <a:pt x="64" y="146"/>
                    <a:pt x="64" y="146"/>
                    <a:pt x="64" y="146"/>
                  </a:cubicBezTo>
                  <a:cubicBezTo>
                    <a:pt x="64" y="146"/>
                    <a:pt x="64" y="146"/>
                    <a:pt x="64" y="146"/>
                  </a:cubicBezTo>
                  <a:cubicBezTo>
                    <a:pt x="64" y="147"/>
                    <a:pt x="64" y="147"/>
                    <a:pt x="64" y="147"/>
                  </a:cubicBezTo>
                  <a:cubicBezTo>
                    <a:pt x="65" y="147"/>
                    <a:pt x="65" y="147"/>
                    <a:pt x="65" y="147"/>
                  </a:cubicBezTo>
                  <a:cubicBezTo>
                    <a:pt x="65" y="146"/>
                    <a:pt x="65" y="146"/>
                    <a:pt x="65" y="146"/>
                  </a:cubicBezTo>
                  <a:cubicBezTo>
                    <a:pt x="65" y="146"/>
                    <a:pt x="65" y="146"/>
                    <a:pt x="65" y="146"/>
                  </a:cubicBezTo>
                  <a:cubicBezTo>
                    <a:pt x="65" y="146"/>
                    <a:pt x="65" y="146"/>
                    <a:pt x="65" y="146"/>
                  </a:cubicBezTo>
                  <a:close/>
                  <a:moveTo>
                    <a:pt x="105" y="113"/>
                  </a:moveTo>
                  <a:cubicBezTo>
                    <a:pt x="105" y="113"/>
                    <a:pt x="105" y="113"/>
                    <a:pt x="105" y="113"/>
                  </a:cubicBezTo>
                  <a:cubicBezTo>
                    <a:pt x="106" y="112"/>
                    <a:pt x="106" y="112"/>
                    <a:pt x="106" y="112"/>
                  </a:cubicBezTo>
                  <a:cubicBezTo>
                    <a:pt x="106" y="113"/>
                    <a:pt x="106" y="113"/>
                    <a:pt x="106" y="113"/>
                  </a:cubicBezTo>
                  <a:cubicBezTo>
                    <a:pt x="105" y="113"/>
                    <a:pt x="105" y="113"/>
                    <a:pt x="105" y="113"/>
                  </a:cubicBezTo>
                  <a:close/>
                  <a:moveTo>
                    <a:pt x="104" y="113"/>
                  </a:moveTo>
                  <a:cubicBezTo>
                    <a:pt x="103" y="113"/>
                    <a:pt x="103" y="113"/>
                    <a:pt x="103" y="113"/>
                  </a:cubicBezTo>
                  <a:cubicBezTo>
                    <a:pt x="103" y="112"/>
                    <a:pt x="103" y="112"/>
                    <a:pt x="103" y="112"/>
                  </a:cubicBezTo>
                  <a:cubicBezTo>
                    <a:pt x="104" y="112"/>
                    <a:pt x="104" y="112"/>
                    <a:pt x="104" y="112"/>
                  </a:cubicBezTo>
                  <a:cubicBezTo>
                    <a:pt x="105" y="111"/>
                    <a:pt x="105" y="111"/>
                    <a:pt x="105" y="111"/>
                  </a:cubicBezTo>
                  <a:cubicBezTo>
                    <a:pt x="105" y="112"/>
                    <a:pt x="105" y="112"/>
                    <a:pt x="105" y="112"/>
                  </a:cubicBezTo>
                  <a:cubicBezTo>
                    <a:pt x="104" y="113"/>
                    <a:pt x="104" y="113"/>
                    <a:pt x="104" y="113"/>
                  </a:cubicBezTo>
                  <a:cubicBezTo>
                    <a:pt x="104" y="113"/>
                    <a:pt x="104" y="113"/>
                    <a:pt x="104" y="113"/>
                  </a:cubicBezTo>
                  <a:close/>
                  <a:moveTo>
                    <a:pt x="70" y="144"/>
                  </a:moveTo>
                  <a:cubicBezTo>
                    <a:pt x="70" y="143"/>
                    <a:pt x="70" y="143"/>
                    <a:pt x="70" y="143"/>
                  </a:cubicBezTo>
                  <a:cubicBezTo>
                    <a:pt x="70" y="143"/>
                    <a:pt x="70" y="143"/>
                    <a:pt x="70" y="143"/>
                  </a:cubicBezTo>
                  <a:cubicBezTo>
                    <a:pt x="71" y="143"/>
                    <a:pt x="71" y="143"/>
                    <a:pt x="71" y="143"/>
                  </a:cubicBezTo>
                  <a:cubicBezTo>
                    <a:pt x="72" y="142"/>
                    <a:pt x="72" y="142"/>
                    <a:pt x="72" y="142"/>
                  </a:cubicBezTo>
                  <a:cubicBezTo>
                    <a:pt x="72" y="142"/>
                    <a:pt x="72" y="142"/>
                    <a:pt x="72" y="142"/>
                  </a:cubicBezTo>
                  <a:cubicBezTo>
                    <a:pt x="73" y="141"/>
                    <a:pt x="73" y="141"/>
                    <a:pt x="73" y="141"/>
                  </a:cubicBezTo>
                  <a:cubicBezTo>
                    <a:pt x="73" y="141"/>
                    <a:pt x="73" y="141"/>
                    <a:pt x="73" y="141"/>
                  </a:cubicBezTo>
                  <a:cubicBezTo>
                    <a:pt x="74" y="141"/>
                    <a:pt x="74" y="141"/>
                    <a:pt x="74" y="141"/>
                  </a:cubicBezTo>
                  <a:cubicBezTo>
                    <a:pt x="74" y="141"/>
                    <a:pt x="74" y="141"/>
                    <a:pt x="74" y="141"/>
                  </a:cubicBezTo>
                  <a:cubicBezTo>
                    <a:pt x="75" y="141"/>
                    <a:pt x="75" y="141"/>
                    <a:pt x="75" y="141"/>
                  </a:cubicBezTo>
                  <a:cubicBezTo>
                    <a:pt x="76" y="141"/>
                    <a:pt x="76" y="141"/>
                    <a:pt x="76" y="141"/>
                  </a:cubicBezTo>
                  <a:cubicBezTo>
                    <a:pt x="76" y="141"/>
                    <a:pt x="76" y="141"/>
                    <a:pt x="76" y="141"/>
                  </a:cubicBezTo>
                  <a:cubicBezTo>
                    <a:pt x="77" y="141"/>
                    <a:pt x="77" y="141"/>
                    <a:pt x="77" y="141"/>
                  </a:cubicBezTo>
                  <a:cubicBezTo>
                    <a:pt x="78" y="141"/>
                    <a:pt x="78" y="141"/>
                    <a:pt x="78" y="141"/>
                  </a:cubicBezTo>
                  <a:cubicBezTo>
                    <a:pt x="77" y="142"/>
                    <a:pt x="77" y="142"/>
                    <a:pt x="77" y="142"/>
                  </a:cubicBezTo>
                  <a:cubicBezTo>
                    <a:pt x="78" y="143"/>
                    <a:pt x="78" y="143"/>
                    <a:pt x="78" y="143"/>
                  </a:cubicBezTo>
                  <a:cubicBezTo>
                    <a:pt x="78" y="143"/>
                    <a:pt x="78" y="143"/>
                    <a:pt x="78" y="143"/>
                  </a:cubicBezTo>
                  <a:cubicBezTo>
                    <a:pt x="77" y="143"/>
                    <a:pt x="77" y="143"/>
                    <a:pt x="77" y="143"/>
                  </a:cubicBezTo>
                  <a:cubicBezTo>
                    <a:pt x="77" y="144"/>
                    <a:pt x="77" y="144"/>
                    <a:pt x="77" y="144"/>
                  </a:cubicBezTo>
                  <a:cubicBezTo>
                    <a:pt x="75" y="144"/>
                    <a:pt x="75" y="144"/>
                    <a:pt x="75" y="144"/>
                  </a:cubicBezTo>
                  <a:cubicBezTo>
                    <a:pt x="74" y="144"/>
                    <a:pt x="74" y="144"/>
                    <a:pt x="74" y="144"/>
                  </a:cubicBezTo>
                  <a:cubicBezTo>
                    <a:pt x="73" y="144"/>
                    <a:pt x="73" y="144"/>
                    <a:pt x="73" y="144"/>
                  </a:cubicBezTo>
                  <a:cubicBezTo>
                    <a:pt x="72" y="145"/>
                    <a:pt x="72" y="145"/>
                    <a:pt x="72" y="145"/>
                  </a:cubicBezTo>
                  <a:cubicBezTo>
                    <a:pt x="71" y="145"/>
                    <a:pt x="71" y="145"/>
                    <a:pt x="71" y="145"/>
                  </a:cubicBezTo>
                  <a:cubicBezTo>
                    <a:pt x="71" y="145"/>
                    <a:pt x="71" y="145"/>
                    <a:pt x="71" y="145"/>
                  </a:cubicBezTo>
                  <a:cubicBezTo>
                    <a:pt x="70" y="144"/>
                    <a:pt x="70" y="144"/>
                    <a:pt x="70" y="14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7" name="Rectangle 163"/>
            <p:cNvSpPr>
              <a:spLocks noChangeArrowheads="1"/>
            </p:cNvSpPr>
            <p:nvPr/>
          </p:nvSpPr>
          <p:spPr bwMode="auto">
            <a:xfrm>
              <a:off x="2602388" y="2795127"/>
              <a:ext cx="3860" cy="3860"/>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8" name="Freeform 164"/>
            <p:cNvSpPr>
              <a:spLocks/>
            </p:cNvSpPr>
            <p:nvPr/>
          </p:nvSpPr>
          <p:spPr bwMode="auto">
            <a:xfrm>
              <a:off x="2664145" y="2813139"/>
              <a:ext cx="47606" cy="19300"/>
            </a:xfrm>
            <a:custGeom>
              <a:avLst/>
              <a:gdLst>
                <a:gd name="T0" fmla="*/ 3 w 37"/>
                <a:gd name="T1" fmla="*/ 0 h 15"/>
                <a:gd name="T2" fmla="*/ 7 w 37"/>
                <a:gd name="T3" fmla="*/ 0 h 15"/>
                <a:gd name="T4" fmla="*/ 14 w 37"/>
                <a:gd name="T5" fmla="*/ 0 h 15"/>
                <a:gd name="T6" fmla="*/ 26 w 37"/>
                <a:gd name="T7" fmla="*/ 0 h 15"/>
                <a:gd name="T8" fmla="*/ 29 w 37"/>
                <a:gd name="T9" fmla="*/ 4 h 15"/>
                <a:gd name="T10" fmla="*/ 33 w 37"/>
                <a:gd name="T11" fmla="*/ 8 h 15"/>
                <a:gd name="T12" fmla="*/ 37 w 37"/>
                <a:gd name="T13" fmla="*/ 8 h 15"/>
                <a:gd name="T14" fmla="*/ 37 w 37"/>
                <a:gd name="T15" fmla="*/ 12 h 15"/>
                <a:gd name="T16" fmla="*/ 29 w 37"/>
                <a:gd name="T17" fmla="*/ 12 h 15"/>
                <a:gd name="T18" fmla="*/ 29 w 37"/>
                <a:gd name="T19" fmla="*/ 8 h 15"/>
                <a:gd name="T20" fmla="*/ 26 w 37"/>
                <a:gd name="T21" fmla="*/ 12 h 15"/>
                <a:gd name="T22" fmla="*/ 26 w 37"/>
                <a:gd name="T23" fmla="*/ 12 h 15"/>
                <a:gd name="T24" fmla="*/ 26 w 37"/>
                <a:gd name="T25" fmla="*/ 12 h 15"/>
                <a:gd name="T26" fmla="*/ 22 w 37"/>
                <a:gd name="T27" fmla="*/ 12 h 15"/>
                <a:gd name="T28" fmla="*/ 22 w 37"/>
                <a:gd name="T29" fmla="*/ 15 h 15"/>
                <a:gd name="T30" fmla="*/ 18 w 37"/>
                <a:gd name="T31" fmla="*/ 15 h 15"/>
                <a:gd name="T32" fmla="*/ 14 w 37"/>
                <a:gd name="T33" fmla="*/ 12 h 15"/>
                <a:gd name="T34" fmla="*/ 11 w 37"/>
                <a:gd name="T35" fmla="*/ 12 h 15"/>
                <a:gd name="T36" fmla="*/ 7 w 37"/>
                <a:gd name="T37" fmla="*/ 12 h 15"/>
                <a:gd name="T38" fmla="*/ 7 w 37"/>
                <a:gd name="T39" fmla="*/ 8 h 15"/>
                <a:gd name="T40" fmla="*/ 3 w 37"/>
                <a:gd name="T41" fmla="*/ 4 h 15"/>
                <a:gd name="T42" fmla="*/ 3 w 37"/>
                <a:gd name="T43" fmla="*/ 8 h 15"/>
                <a:gd name="T44" fmla="*/ 0 w 37"/>
                <a:gd name="T45" fmla="*/ 4 h 15"/>
                <a:gd name="T46" fmla="*/ 0 w 37"/>
                <a:gd name="T47" fmla="*/ 0 h 15"/>
                <a:gd name="T48" fmla="*/ 3 w 37"/>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5">
                  <a:moveTo>
                    <a:pt x="3" y="0"/>
                  </a:moveTo>
                  <a:lnTo>
                    <a:pt x="7" y="0"/>
                  </a:lnTo>
                  <a:lnTo>
                    <a:pt x="14" y="0"/>
                  </a:lnTo>
                  <a:lnTo>
                    <a:pt x="26" y="0"/>
                  </a:lnTo>
                  <a:lnTo>
                    <a:pt x="29" y="4"/>
                  </a:lnTo>
                  <a:lnTo>
                    <a:pt x="33" y="8"/>
                  </a:lnTo>
                  <a:lnTo>
                    <a:pt x="37" y="8"/>
                  </a:lnTo>
                  <a:lnTo>
                    <a:pt x="37" y="12"/>
                  </a:lnTo>
                  <a:lnTo>
                    <a:pt x="29" y="12"/>
                  </a:lnTo>
                  <a:lnTo>
                    <a:pt x="29" y="8"/>
                  </a:lnTo>
                  <a:lnTo>
                    <a:pt x="26" y="12"/>
                  </a:lnTo>
                  <a:lnTo>
                    <a:pt x="26" y="12"/>
                  </a:lnTo>
                  <a:lnTo>
                    <a:pt x="26" y="12"/>
                  </a:lnTo>
                  <a:lnTo>
                    <a:pt x="22" y="12"/>
                  </a:lnTo>
                  <a:lnTo>
                    <a:pt x="22" y="15"/>
                  </a:lnTo>
                  <a:lnTo>
                    <a:pt x="18" y="15"/>
                  </a:lnTo>
                  <a:lnTo>
                    <a:pt x="14" y="12"/>
                  </a:lnTo>
                  <a:lnTo>
                    <a:pt x="11" y="12"/>
                  </a:lnTo>
                  <a:lnTo>
                    <a:pt x="7" y="12"/>
                  </a:lnTo>
                  <a:lnTo>
                    <a:pt x="7" y="8"/>
                  </a:lnTo>
                  <a:lnTo>
                    <a:pt x="3" y="4"/>
                  </a:lnTo>
                  <a:lnTo>
                    <a:pt x="3" y="8"/>
                  </a:lnTo>
                  <a:lnTo>
                    <a:pt x="0" y="4"/>
                  </a:lnTo>
                  <a:lnTo>
                    <a:pt x="0" y="0"/>
                  </a:lnTo>
                  <a:lnTo>
                    <a:pt x="3"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9" name="Freeform 165"/>
            <p:cNvSpPr>
              <a:spLocks noEditPoints="1"/>
            </p:cNvSpPr>
            <p:nvPr/>
          </p:nvSpPr>
          <p:spPr bwMode="auto">
            <a:xfrm>
              <a:off x="2745202" y="2779687"/>
              <a:ext cx="61758" cy="43745"/>
            </a:xfrm>
            <a:custGeom>
              <a:avLst/>
              <a:gdLst>
                <a:gd name="T0" fmla="*/ 11 w 13"/>
                <a:gd name="T1" fmla="*/ 8 h 9"/>
                <a:gd name="T2" fmla="*/ 12 w 13"/>
                <a:gd name="T3" fmla="*/ 7 h 9"/>
                <a:gd name="T4" fmla="*/ 12 w 13"/>
                <a:gd name="T5" fmla="*/ 5 h 9"/>
                <a:gd name="T6" fmla="*/ 13 w 13"/>
                <a:gd name="T7" fmla="*/ 5 h 9"/>
                <a:gd name="T8" fmla="*/ 12 w 13"/>
                <a:gd name="T9" fmla="*/ 3 h 9"/>
                <a:gd name="T10" fmla="*/ 13 w 13"/>
                <a:gd name="T11" fmla="*/ 2 h 9"/>
                <a:gd name="T12" fmla="*/ 12 w 13"/>
                <a:gd name="T13" fmla="*/ 2 h 9"/>
                <a:gd name="T14" fmla="*/ 10 w 13"/>
                <a:gd name="T15" fmla="*/ 1 h 9"/>
                <a:gd name="T16" fmla="*/ 8 w 13"/>
                <a:gd name="T17" fmla="*/ 1 h 9"/>
                <a:gd name="T18" fmla="*/ 6 w 13"/>
                <a:gd name="T19" fmla="*/ 1 h 9"/>
                <a:gd name="T20" fmla="*/ 6 w 13"/>
                <a:gd name="T21" fmla="*/ 2 h 9"/>
                <a:gd name="T22" fmla="*/ 8 w 13"/>
                <a:gd name="T23" fmla="*/ 3 h 9"/>
                <a:gd name="T24" fmla="*/ 8 w 13"/>
                <a:gd name="T25" fmla="*/ 5 h 9"/>
                <a:gd name="T26" fmla="*/ 10 w 13"/>
                <a:gd name="T27" fmla="*/ 6 h 9"/>
                <a:gd name="T28" fmla="*/ 10 w 13"/>
                <a:gd name="T29" fmla="*/ 7 h 9"/>
                <a:gd name="T30" fmla="*/ 8 w 13"/>
                <a:gd name="T31" fmla="*/ 7 h 9"/>
                <a:gd name="T32" fmla="*/ 6 w 13"/>
                <a:gd name="T33" fmla="*/ 7 h 9"/>
                <a:gd name="T34" fmla="*/ 4 w 13"/>
                <a:gd name="T35" fmla="*/ 7 h 9"/>
                <a:gd name="T36" fmla="*/ 4 w 13"/>
                <a:gd name="T37" fmla="*/ 6 h 9"/>
                <a:gd name="T38" fmla="*/ 2 w 13"/>
                <a:gd name="T39" fmla="*/ 6 h 9"/>
                <a:gd name="T40" fmla="*/ 0 w 13"/>
                <a:gd name="T41" fmla="*/ 7 h 9"/>
                <a:gd name="T42" fmla="*/ 2 w 13"/>
                <a:gd name="T43" fmla="*/ 8 h 9"/>
                <a:gd name="T44" fmla="*/ 3 w 13"/>
                <a:gd name="T45" fmla="*/ 9 h 9"/>
                <a:gd name="T46" fmla="*/ 4 w 13"/>
                <a:gd name="T47" fmla="*/ 8 h 9"/>
                <a:gd name="T48" fmla="*/ 7 w 13"/>
                <a:gd name="T49" fmla="*/ 8 h 9"/>
                <a:gd name="T50" fmla="*/ 10 w 13"/>
                <a:gd name="T51" fmla="*/ 8 h 9"/>
                <a:gd name="T52" fmla="*/ 11 w 13"/>
                <a:gd name="T53" fmla="*/ 9 h 9"/>
                <a:gd name="T54" fmla="*/ 8 w 13"/>
                <a:gd name="T55" fmla="*/ 0 h 9"/>
                <a:gd name="T56" fmla="*/ 8 w 13"/>
                <a:gd name="T57" fmla="*/ 1 h 9"/>
                <a:gd name="T58" fmla="*/ 6 w 13"/>
                <a:gd name="T59" fmla="*/ 5 h 9"/>
                <a:gd name="T60" fmla="*/ 8 w 13"/>
                <a:gd name="T61" fmla="*/ 5 h 9"/>
                <a:gd name="T62" fmla="*/ 7 w 13"/>
                <a:gd name="T6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 h="9">
                  <a:moveTo>
                    <a:pt x="11" y="9"/>
                  </a:moveTo>
                  <a:cubicBezTo>
                    <a:pt x="11" y="8"/>
                    <a:pt x="11" y="8"/>
                    <a:pt x="11" y="8"/>
                  </a:cubicBezTo>
                  <a:cubicBezTo>
                    <a:pt x="12" y="7"/>
                    <a:pt x="12" y="7"/>
                    <a:pt x="12" y="7"/>
                  </a:cubicBezTo>
                  <a:cubicBezTo>
                    <a:pt x="12" y="7"/>
                    <a:pt x="12" y="7"/>
                    <a:pt x="12" y="7"/>
                  </a:cubicBezTo>
                  <a:cubicBezTo>
                    <a:pt x="12" y="6"/>
                    <a:pt x="12" y="6"/>
                    <a:pt x="12" y="6"/>
                  </a:cubicBezTo>
                  <a:cubicBezTo>
                    <a:pt x="12" y="5"/>
                    <a:pt x="12" y="5"/>
                    <a:pt x="12" y="5"/>
                  </a:cubicBezTo>
                  <a:cubicBezTo>
                    <a:pt x="12" y="5"/>
                    <a:pt x="12" y="5"/>
                    <a:pt x="12" y="5"/>
                  </a:cubicBezTo>
                  <a:cubicBezTo>
                    <a:pt x="13" y="5"/>
                    <a:pt x="13" y="5"/>
                    <a:pt x="13" y="5"/>
                  </a:cubicBezTo>
                  <a:cubicBezTo>
                    <a:pt x="13" y="4"/>
                    <a:pt x="13" y="4"/>
                    <a:pt x="13" y="4"/>
                  </a:cubicBezTo>
                  <a:cubicBezTo>
                    <a:pt x="12" y="3"/>
                    <a:pt x="12" y="3"/>
                    <a:pt x="12" y="3"/>
                  </a:cubicBezTo>
                  <a:cubicBezTo>
                    <a:pt x="13" y="2"/>
                    <a:pt x="13" y="2"/>
                    <a:pt x="13" y="2"/>
                  </a:cubicBezTo>
                  <a:cubicBezTo>
                    <a:pt x="13" y="2"/>
                    <a:pt x="13" y="2"/>
                    <a:pt x="13" y="2"/>
                  </a:cubicBezTo>
                  <a:cubicBezTo>
                    <a:pt x="13" y="2"/>
                    <a:pt x="13" y="2"/>
                    <a:pt x="13" y="2"/>
                  </a:cubicBezTo>
                  <a:cubicBezTo>
                    <a:pt x="12" y="2"/>
                    <a:pt x="12" y="2"/>
                    <a:pt x="12" y="2"/>
                  </a:cubicBezTo>
                  <a:cubicBezTo>
                    <a:pt x="11" y="2"/>
                    <a:pt x="11" y="2"/>
                    <a:pt x="11" y="2"/>
                  </a:cubicBezTo>
                  <a:cubicBezTo>
                    <a:pt x="10" y="1"/>
                    <a:pt x="10" y="1"/>
                    <a:pt x="10" y="1"/>
                  </a:cubicBezTo>
                  <a:cubicBezTo>
                    <a:pt x="9" y="1"/>
                    <a:pt x="9" y="1"/>
                    <a:pt x="9" y="1"/>
                  </a:cubicBezTo>
                  <a:cubicBezTo>
                    <a:pt x="8" y="1"/>
                    <a:pt x="8" y="1"/>
                    <a:pt x="8" y="1"/>
                  </a:cubicBezTo>
                  <a:cubicBezTo>
                    <a:pt x="7" y="1"/>
                    <a:pt x="7" y="1"/>
                    <a:pt x="7" y="1"/>
                  </a:cubicBezTo>
                  <a:cubicBezTo>
                    <a:pt x="6" y="1"/>
                    <a:pt x="6" y="1"/>
                    <a:pt x="6" y="1"/>
                  </a:cubicBezTo>
                  <a:cubicBezTo>
                    <a:pt x="5" y="1"/>
                    <a:pt x="5" y="1"/>
                    <a:pt x="5" y="1"/>
                  </a:cubicBezTo>
                  <a:cubicBezTo>
                    <a:pt x="5" y="1"/>
                    <a:pt x="6" y="2"/>
                    <a:pt x="6" y="2"/>
                  </a:cubicBezTo>
                  <a:cubicBezTo>
                    <a:pt x="9" y="3"/>
                    <a:pt x="9" y="3"/>
                    <a:pt x="9" y="3"/>
                  </a:cubicBezTo>
                  <a:cubicBezTo>
                    <a:pt x="8" y="3"/>
                    <a:pt x="8" y="3"/>
                    <a:pt x="8" y="3"/>
                  </a:cubicBezTo>
                  <a:cubicBezTo>
                    <a:pt x="9" y="4"/>
                    <a:pt x="9" y="4"/>
                    <a:pt x="9" y="4"/>
                  </a:cubicBezTo>
                  <a:cubicBezTo>
                    <a:pt x="8" y="5"/>
                    <a:pt x="8" y="5"/>
                    <a:pt x="8" y="5"/>
                  </a:cubicBezTo>
                  <a:cubicBezTo>
                    <a:pt x="9" y="5"/>
                    <a:pt x="9" y="5"/>
                    <a:pt x="9" y="5"/>
                  </a:cubicBezTo>
                  <a:cubicBezTo>
                    <a:pt x="10" y="6"/>
                    <a:pt x="10" y="6"/>
                    <a:pt x="10" y="6"/>
                  </a:cubicBezTo>
                  <a:cubicBezTo>
                    <a:pt x="11" y="6"/>
                    <a:pt x="11" y="6"/>
                    <a:pt x="11" y="6"/>
                  </a:cubicBezTo>
                  <a:cubicBezTo>
                    <a:pt x="10" y="7"/>
                    <a:pt x="10" y="7"/>
                    <a:pt x="10" y="7"/>
                  </a:cubicBezTo>
                  <a:cubicBezTo>
                    <a:pt x="8" y="7"/>
                    <a:pt x="8" y="7"/>
                    <a:pt x="8" y="7"/>
                  </a:cubicBezTo>
                  <a:cubicBezTo>
                    <a:pt x="8" y="7"/>
                    <a:pt x="8" y="7"/>
                    <a:pt x="8" y="7"/>
                  </a:cubicBezTo>
                  <a:cubicBezTo>
                    <a:pt x="7" y="7"/>
                    <a:pt x="7" y="7"/>
                    <a:pt x="7" y="7"/>
                  </a:cubicBezTo>
                  <a:cubicBezTo>
                    <a:pt x="6" y="7"/>
                    <a:pt x="6" y="7"/>
                    <a:pt x="6" y="7"/>
                  </a:cubicBezTo>
                  <a:cubicBezTo>
                    <a:pt x="5" y="7"/>
                    <a:pt x="5" y="7"/>
                    <a:pt x="5" y="7"/>
                  </a:cubicBezTo>
                  <a:cubicBezTo>
                    <a:pt x="4" y="7"/>
                    <a:pt x="4" y="7"/>
                    <a:pt x="4" y="7"/>
                  </a:cubicBezTo>
                  <a:cubicBezTo>
                    <a:pt x="4" y="7"/>
                    <a:pt x="4" y="7"/>
                    <a:pt x="4" y="7"/>
                  </a:cubicBezTo>
                  <a:cubicBezTo>
                    <a:pt x="4" y="6"/>
                    <a:pt x="4" y="6"/>
                    <a:pt x="4" y="6"/>
                  </a:cubicBezTo>
                  <a:cubicBezTo>
                    <a:pt x="2" y="7"/>
                    <a:pt x="2" y="7"/>
                    <a:pt x="2" y="7"/>
                  </a:cubicBezTo>
                  <a:cubicBezTo>
                    <a:pt x="2" y="6"/>
                    <a:pt x="2" y="6"/>
                    <a:pt x="2" y="6"/>
                  </a:cubicBezTo>
                  <a:cubicBezTo>
                    <a:pt x="1" y="7"/>
                    <a:pt x="1" y="7"/>
                    <a:pt x="1" y="7"/>
                  </a:cubicBezTo>
                  <a:cubicBezTo>
                    <a:pt x="0" y="7"/>
                    <a:pt x="0" y="7"/>
                    <a:pt x="0" y="7"/>
                  </a:cubicBezTo>
                  <a:cubicBezTo>
                    <a:pt x="1" y="8"/>
                    <a:pt x="1" y="8"/>
                    <a:pt x="1" y="8"/>
                  </a:cubicBezTo>
                  <a:cubicBezTo>
                    <a:pt x="2" y="8"/>
                    <a:pt x="2" y="8"/>
                    <a:pt x="2" y="8"/>
                  </a:cubicBezTo>
                  <a:cubicBezTo>
                    <a:pt x="3" y="9"/>
                    <a:pt x="3" y="9"/>
                    <a:pt x="3" y="9"/>
                  </a:cubicBezTo>
                  <a:cubicBezTo>
                    <a:pt x="3" y="9"/>
                    <a:pt x="3" y="9"/>
                    <a:pt x="3" y="9"/>
                  </a:cubicBezTo>
                  <a:cubicBezTo>
                    <a:pt x="4" y="8"/>
                    <a:pt x="4" y="8"/>
                    <a:pt x="4" y="8"/>
                  </a:cubicBezTo>
                  <a:cubicBezTo>
                    <a:pt x="4" y="8"/>
                    <a:pt x="4" y="8"/>
                    <a:pt x="4" y="8"/>
                  </a:cubicBezTo>
                  <a:cubicBezTo>
                    <a:pt x="6" y="8"/>
                    <a:pt x="6" y="8"/>
                    <a:pt x="6" y="8"/>
                  </a:cubicBezTo>
                  <a:cubicBezTo>
                    <a:pt x="7" y="8"/>
                    <a:pt x="7" y="8"/>
                    <a:pt x="7" y="8"/>
                  </a:cubicBezTo>
                  <a:cubicBezTo>
                    <a:pt x="9" y="9"/>
                    <a:pt x="9" y="9"/>
                    <a:pt x="9" y="9"/>
                  </a:cubicBezTo>
                  <a:cubicBezTo>
                    <a:pt x="10" y="8"/>
                    <a:pt x="10" y="8"/>
                    <a:pt x="10" y="8"/>
                  </a:cubicBezTo>
                  <a:cubicBezTo>
                    <a:pt x="10" y="9"/>
                    <a:pt x="10" y="9"/>
                    <a:pt x="10" y="9"/>
                  </a:cubicBezTo>
                  <a:cubicBezTo>
                    <a:pt x="11" y="9"/>
                    <a:pt x="11" y="9"/>
                    <a:pt x="11" y="9"/>
                  </a:cubicBezTo>
                  <a:close/>
                  <a:moveTo>
                    <a:pt x="8" y="0"/>
                  </a:moveTo>
                  <a:cubicBezTo>
                    <a:pt x="8" y="0"/>
                    <a:pt x="8" y="0"/>
                    <a:pt x="8" y="0"/>
                  </a:cubicBezTo>
                  <a:cubicBezTo>
                    <a:pt x="10" y="1"/>
                    <a:pt x="10" y="1"/>
                    <a:pt x="10" y="1"/>
                  </a:cubicBezTo>
                  <a:cubicBezTo>
                    <a:pt x="8" y="1"/>
                    <a:pt x="8" y="1"/>
                    <a:pt x="8" y="1"/>
                  </a:cubicBezTo>
                  <a:cubicBezTo>
                    <a:pt x="8" y="0"/>
                    <a:pt x="8" y="0"/>
                    <a:pt x="8" y="0"/>
                  </a:cubicBezTo>
                  <a:close/>
                  <a:moveTo>
                    <a:pt x="6" y="5"/>
                  </a:moveTo>
                  <a:cubicBezTo>
                    <a:pt x="7" y="5"/>
                    <a:pt x="7" y="5"/>
                    <a:pt x="7" y="5"/>
                  </a:cubicBezTo>
                  <a:cubicBezTo>
                    <a:pt x="8" y="5"/>
                    <a:pt x="8" y="5"/>
                    <a:pt x="8" y="5"/>
                  </a:cubicBezTo>
                  <a:cubicBezTo>
                    <a:pt x="8" y="6"/>
                    <a:pt x="8" y="6"/>
                    <a:pt x="8" y="6"/>
                  </a:cubicBezTo>
                  <a:cubicBezTo>
                    <a:pt x="7" y="6"/>
                    <a:pt x="7" y="6"/>
                    <a:pt x="7" y="6"/>
                  </a:cubicBezTo>
                  <a:lnTo>
                    <a:pt x="6" y="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0" name="Freeform 166"/>
            <p:cNvSpPr>
              <a:spLocks noEditPoints="1"/>
            </p:cNvSpPr>
            <p:nvPr/>
          </p:nvSpPr>
          <p:spPr bwMode="auto">
            <a:xfrm>
              <a:off x="2530337" y="2714068"/>
              <a:ext cx="223874" cy="75912"/>
            </a:xfrm>
            <a:custGeom>
              <a:avLst/>
              <a:gdLst>
                <a:gd name="T0" fmla="*/ 37 w 174"/>
                <a:gd name="T1" fmla="*/ 22 h 59"/>
                <a:gd name="T2" fmla="*/ 33 w 174"/>
                <a:gd name="T3" fmla="*/ 29 h 59"/>
                <a:gd name="T4" fmla="*/ 33 w 174"/>
                <a:gd name="T5" fmla="*/ 29 h 59"/>
                <a:gd name="T6" fmla="*/ 33 w 174"/>
                <a:gd name="T7" fmla="*/ 26 h 59"/>
                <a:gd name="T8" fmla="*/ 11 w 174"/>
                <a:gd name="T9" fmla="*/ 18 h 59"/>
                <a:gd name="T10" fmla="*/ 7 w 174"/>
                <a:gd name="T11" fmla="*/ 18 h 59"/>
                <a:gd name="T12" fmla="*/ 0 w 174"/>
                <a:gd name="T13" fmla="*/ 22 h 59"/>
                <a:gd name="T14" fmla="*/ 7 w 174"/>
                <a:gd name="T15" fmla="*/ 22 h 59"/>
                <a:gd name="T16" fmla="*/ 15 w 174"/>
                <a:gd name="T17" fmla="*/ 22 h 59"/>
                <a:gd name="T18" fmla="*/ 22 w 174"/>
                <a:gd name="T19" fmla="*/ 18 h 59"/>
                <a:gd name="T20" fmla="*/ 33 w 174"/>
                <a:gd name="T21" fmla="*/ 11 h 59"/>
                <a:gd name="T22" fmla="*/ 44 w 174"/>
                <a:gd name="T23" fmla="*/ 11 h 59"/>
                <a:gd name="T24" fmla="*/ 56 w 174"/>
                <a:gd name="T25" fmla="*/ 14 h 59"/>
                <a:gd name="T26" fmla="*/ 48 w 174"/>
                <a:gd name="T27" fmla="*/ 14 h 59"/>
                <a:gd name="T28" fmla="*/ 63 w 174"/>
                <a:gd name="T29" fmla="*/ 18 h 59"/>
                <a:gd name="T30" fmla="*/ 70 w 174"/>
                <a:gd name="T31" fmla="*/ 22 h 59"/>
                <a:gd name="T32" fmla="*/ 78 w 174"/>
                <a:gd name="T33" fmla="*/ 22 h 59"/>
                <a:gd name="T34" fmla="*/ 89 w 174"/>
                <a:gd name="T35" fmla="*/ 26 h 59"/>
                <a:gd name="T36" fmla="*/ 96 w 174"/>
                <a:gd name="T37" fmla="*/ 26 h 59"/>
                <a:gd name="T38" fmla="*/ 104 w 174"/>
                <a:gd name="T39" fmla="*/ 26 h 59"/>
                <a:gd name="T40" fmla="*/ 115 w 174"/>
                <a:gd name="T41" fmla="*/ 40 h 59"/>
                <a:gd name="T42" fmla="*/ 126 w 174"/>
                <a:gd name="T43" fmla="*/ 44 h 59"/>
                <a:gd name="T44" fmla="*/ 130 w 174"/>
                <a:gd name="T45" fmla="*/ 48 h 59"/>
                <a:gd name="T46" fmla="*/ 118 w 174"/>
                <a:gd name="T47" fmla="*/ 55 h 59"/>
                <a:gd name="T48" fmla="*/ 130 w 174"/>
                <a:gd name="T49" fmla="*/ 55 h 59"/>
                <a:gd name="T50" fmla="*/ 148 w 174"/>
                <a:gd name="T51" fmla="*/ 59 h 59"/>
                <a:gd name="T52" fmla="*/ 159 w 174"/>
                <a:gd name="T53" fmla="*/ 55 h 59"/>
                <a:gd name="T54" fmla="*/ 174 w 174"/>
                <a:gd name="T55" fmla="*/ 51 h 59"/>
                <a:gd name="T56" fmla="*/ 170 w 174"/>
                <a:gd name="T57" fmla="*/ 48 h 59"/>
                <a:gd name="T58" fmla="*/ 152 w 174"/>
                <a:gd name="T59" fmla="*/ 40 h 59"/>
                <a:gd name="T60" fmla="*/ 152 w 174"/>
                <a:gd name="T61" fmla="*/ 37 h 59"/>
                <a:gd name="T62" fmla="*/ 144 w 174"/>
                <a:gd name="T63" fmla="*/ 37 h 59"/>
                <a:gd name="T64" fmla="*/ 137 w 174"/>
                <a:gd name="T65" fmla="*/ 29 h 59"/>
                <a:gd name="T66" fmla="*/ 126 w 174"/>
                <a:gd name="T67" fmla="*/ 29 h 59"/>
                <a:gd name="T68" fmla="*/ 126 w 174"/>
                <a:gd name="T69" fmla="*/ 29 h 59"/>
                <a:gd name="T70" fmla="*/ 111 w 174"/>
                <a:gd name="T71" fmla="*/ 22 h 59"/>
                <a:gd name="T72" fmla="*/ 96 w 174"/>
                <a:gd name="T73" fmla="*/ 14 h 59"/>
                <a:gd name="T74" fmla="*/ 89 w 174"/>
                <a:gd name="T75" fmla="*/ 7 h 59"/>
                <a:gd name="T76" fmla="*/ 70 w 174"/>
                <a:gd name="T77" fmla="*/ 3 h 59"/>
                <a:gd name="T78" fmla="*/ 59 w 174"/>
                <a:gd name="T79" fmla="*/ 3 h 59"/>
                <a:gd name="T80" fmla="*/ 41 w 174"/>
                <a:gd name="T81" fmla="*/ 3 h 59"/>
                <a:gd name="T82" fmla="*/ 22 w 174"/>
                <a:gd name="T83" fmla="*/ 7 h 59"/>
                <a:gd name="T84" fmla="*/ 11 w 174"/>
                <a:gd name="T85" fmla="*/ 1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4" h="59">
                  <a:moveTo>
                    <a:pt x="33" y="26"/>
                  </a:moveTo>
                  <a:lnTo>
                    <a:pt x="33" y="22"/>
                  </a:lnTo>
                  <a:lnTo>
                    <a:pt x="37" y="22"/>
                  </a:lnTo>
                  <a:lnTo>
                    <a:pt x="41" y="26"/>
                  </a:lnTo>
                  <a:lnTo>
                    <a:pt x="41" y="29"/>
                  </a:lnTo>
                  <a:lnTo>
                    <a:pt x="33" y="29"/>
                  </a:lnTo>
                  <a:lnTo>
                    <a:pt x="30" y="29"/>
                  </a:lnTo>
                  <a:lnTo>
                    <a:pt x="30" y="26"/>
                  </a:lnTo>
                  <a:lnTo>
                    <a:pt x="33" y="29"/>
                  </a:lnTo>
                  <a:lnTo>
                    <a:pt x="33" y="29"/>
                  </a:lnTo>
                  <a:lnTo>
                    <a:pt x="37" y="26"/>
                  </a:lnTo>
                  <a:lnTo>
                    <a:pt x="33" y="26"/>
                  </a:lnTo>
                  <a:lnTo>
                    <a:pt x="33" y="26"/>
                  </a:lnTo>
                  <a:lnTo>
                    <a:pt x="33" y="26"/>
                  </a:lnTo>
                  <a:close/>
                  <a:moveTo>
                    <a:pt x="11" y="18"/>
                  </a:moveTo>
                  <a:lnTo>
                    <a:pt x="11" y="18"/>
                  </a:lnTo>
                  <a:lnTo>
                    <a:pt x="11" y="22"/>
                  </a:lnTo>
                  <a:lnTo>
                    <a:pt x="7" y="18"/>
                  </a:lnTo>
                  <a:lnTo>
                    <a:pt x="4" y="22"/>
                  </a:lnTo>
                  <a:lnTo>
                    <a:pt x="0" y="22"/>
                  </a:lnTo>
                  <a:lnTo>
                    <a:pt x="0" y="22"/>
                  </a:lnTo>
                  <a:lnTo>
                    <a:pt x="4" y="26"/>
                  </a:lnTo>
                  <a:lnTo>
                    <a:pt x="7" y="22"/>
                  </a:lnTo>
                  <a:lnTo>
                    <a:pt x="7" y="22"/>
                  </a:lnTo>
                  <a:lnTo>
                    <a:pt x="7" y="26"/>
                  </a:lnTo>
                  <a:lnTo>
                    <a:pt x="11" y="22"/>
                  </a:lnTo>
                  <a:lnTo>
                    <a:pt x="15" y="22"/>
                  </a:lnTo>
                  <a:lnTo>
                    <a:pt x="19" y="18"/>
                  </a:lnTo>
                  <a:lnTo>
                    <a:pt x="22" y="18"/>
                  </a:lnTo>
                  <a:lnTo>
                    <a:pt x="22" y="18"/>
                  </a:lnTo>
                  <a:lnTo>
                    <a:pt x="26" y="18"/>
                  </a:lnTo>
                  <a:lnTo>
                    <a:pt x="30" y="18"/>
                  </a:lnTo>
                  <a:lnTo>
                    <a:pt x="33" y="11"/>
                  </a:lnTo>
                  <a:lnTo>
                    <a:pt x="37" y="11"/>
                  </a:lnTo>
                  <a:lnTo>
                    <a:pt x="37" y="11"/>
                  </a:lnTo>
                  <a:lnTo>
                    <a:pt x="44" y="11"/>
                  </a:lnTo>
                  <a:lnTo>
                    <a:pt x="48" y="11"/>
                  </a:lnTo>
                  <a:lnTo>
                    <a:pt x="52" y="11"/>
                  </a:lnTo>
                  <a:lnTo>
                    <a:pt x="56" y="14"/>
                  </a:lnTo>
                  <a:lnTo>
                    <a:pt x="52" y="14"/>
                  </a:lnTo>
                  <a:lnTo>
                    <a:pt x="48" y="14"/>
                  </a:lnTo>
                  <a:lnTo>
                    <a:pt x="48" y="14"/>
                  </a:lnTo>
                  <a:lnTo>
                    <a:pt x="48" y="18"/>
                  </a:lnTo>
                  <a:lnTo>
                    <a:pt x="59" y="18"/>
                  </a:lnTo>
                  <a:lnTo>
                    <a:pt x="63" y="18"/>
                  </a:lnTo>
                  <a:lnTo>
                    <a:pt x="63" y="18"/>
                  </a:lnTo>
                  <a:lnTo>
                    <a:pt x="67" y="18"/>
                  </a:lnTo>
                  <a:lnTo>
                    <a:pt x="70" y="22"/>
                  </a:lnTo>
                  <a:lnTo>
                    <a:pt x="74" y="22"/>
                  </a:lnTo>
                  <a:lnTo>
                    <a:pt x="74" y="18"/>
                  </a:lnTo>
                  <a:lnTo>
                    <a:pt x="78" y="22"/>
                  </a:lnTo>
                  <a:lnTo>
                    <a:pt x="78" y="22"/>
                  </a:lnTo>
                  <a:lnTo>
                    <a:pt x="81" y="26"/>
                  </a:lnTo>
                  <a:lnTo>
                    <a:pt x="89" y="26"/>
                  </a:lnTo>
                  <a:lnTo>
                    <a:pt x="89" y="26"/>
                  </a:lnTo>
                  <a:lnTo>
                    <a:pt x="93" y="26"/>
                  </a:lnTo>
                  <a:lnTo>
                    <a:pt x="96" y="26"/>
                  </a:lnTo>
                  <a:lnTo>
                    <a:pt x="96" y="29"/>
                  </a:lnTo>
                  <a:lnTo>
                    <a:pt x="104" y="26"/>
                  </a:lnTo>
                  <a:lnTo>
                    <a:pt x="104" y="26"/>
                  </a:lnTo>
                  <a:lnTo>
                    <a:pt x="107" y="37"/>
                  </a:lnTo>
                  <a:lnTo>
                    <a:pt x="111" y="40"/>
                  </a:lnTo>
                  <a:lnTo>
                    <a:pt x="115" y="40"/>
                  </a:lnTo>
                  <a:lnTo>
                    <a:pt x="115" y="40"/>
                  </a:lnTo>
                  <a:lnTo>
                    <a:pt x="118" y="44"/>
                  </a:lnTo>
                  <a:lnTo>
                    <a:pt x="126" y="44"/>
                  </a:lnTo>
                  <a:lnTo>
                    <a:pt x="126" y="44"/>
                  </a:lnTo>
                  <a:lnTo>
                    <a:pt x="130" y="44"/>
                  </a:lnTo>
                  <a:lnTo>
                    <a:pt x="130" y="48"/>
                  </a:lnTo>
                  <a:lnTo>
                    <a:pt x="126" y="48"/>
                  </a:lnTo>
                  <a:lnTo>
                    <a:pt x="118" y="55"/>
                  </a:lnTo>
                  <a:lnTo>
                    <a:pt x="118" y="55"/>
                  </a:lnTo>
                  <a:lnTo>
                    <a:pt x="126" y="55"/>
                  </a:lnTo>
                  <a:lnTo>
                    <a:pt x="130" y="55"/>
                  </a:lnTo>
                  <a:lnTo>
                    <a:pt x="130" y="55"/>
                  </a:lnTo>
                  <a:lnTo>
                    <a:pt x="141" y="55"/>
                  </a:lnTo>
                  <a:lnTo>
                    <a:pt x="144" y="55"/>
                  </a:lnTo>
                  <a:lnTo>
                    <a:pt x="148" y="59"/>
                  </a:lnTo>
                  <a:lnTo>
                    <a:pt x="159" y="55"/>
                  </a:lnTo>
                  <a:lnTo>
                    <a:pt x="159" y="55"/>
                  </a:lnTo>
                  <a:lnTo>
                    <a:pt x="159" y="55"/>
                  </a:lnTo>
                  <a:lnTo>
                    <a:pt x="163" y="51"/>
                  </a:lnTo>
                  <a:lnTo>
                    <a:pt x="170" y="51"/>
                  </a:lnTo>
                  <a:lnTo>
                    <a:pt x="174" y="51"/>
                  </a:lnTo>
                  <a:lnTo>
                    <a:pt x="174" y="48"/>
                  </a:lnTo>
                  <a:lnTo>
                    <a:pt x="174" y="48"/>
                  </a:lnTo>
                  <a:lnTo>
                    <a:pt x="170" y="48"/>
                  </a:lnTo>
                  <a:lnTo>
                    <a:pt x="167" y="44"/>
                  </a:lnTo>
                  <a:lnTo>
                    <a:pt x="159" y="40"/>
                  </a:lnTo>
                  <a:lnTo>
                    <a:pt x="152" y="40"/>
                  </a:lnTo>
                  <a:lnTo>
                    <a:pt x="152" y="40"/>
                  </a:lnTo>
                  <a:lnTo>
                    <a:pt x="152" y="40"/>
                  </a:lnTo>
                  <a:lnTo>
                    <a:pt x="152" y="37"/>
                  </a:lnTo>
                  <a:lnTo>
                    <a:pt x="152" y="33"/>
                  </a:lnTo>
                  <a:lnTo>
                    <a:pt x="148" y="37"/>
                  </a:lnTo>
                  <a:lnTo>
                    <a:pt x="144" y="37"/>
                  </a:lnTo>
                  <a:lnTo>
                    <a:pt x="141" y="29"/>
                  </a:lnTo>
                  <a:lnTo>
                    <a:pt x="137" y="33"/>
                  </a:lnTo>
                  <a:lnTo>
                    <a:pt x="137" y="29"/>
                  </a:lnTo>
                  <a:lnTo>
                    <a:pt x="130" y="26"/>
                  </a:lnTo>
                  <a:lnTo>
                    <a:pt x="130" y="29"/>
                  </a:lnTo>
                  <a:lnTo>
                    <a:pt x="126" y="29"/>
                  </a:lnTo>
                  <a:lnTo>
                    <a:pt x="126" y="26"/>
                  </a:lnTo>
                  <a:lnTo>
                    <a:pt x="126" y="26"/>
                  </a:lnTo>
                  <a:lnTo>
                    <a:pt x="126" y="29"/>
                  </a:lnTo>
                  <a:lnTo>
                    <a:pt x="122" y="26"/>
                  </a:lnTo>
                  <a:lnTo>
                    <a:pt x="115" y="26"/>
                  </a:lnTo>
                  <a:lnTo>
                    <a:pt x="111" y="22"/>
                  </a:lnTo>
                  <a:lnTo>
                    <a:pt x="107" y="18"/>
                  </a:lnTo>
                  <a:lnTo>
                    <a:pt x="104" y="14"/>
                  </a:lnTo>
                  <a:lnTo>
                    <a:pt x="96" y="14"/>
                  </a:lnTo>
                  <a:lnTo>
                    <a:pt x="93" y="14"/>
                  </a:lnTo>
                  <a:lnTo>
                    <a:pt x="93" y="11"/>
                  </a:lnTo>
                  <a:lnTo>
                    <a:pt x="89" y="7"/>
                  </a:lnTo>
                  <a:lnTo>
                    <a:pt x="85" y="7"/>
                  </a:lnTo>
                  <a:lnTo>
                    <a:pt x="81" y="7"/>
                  </a:lnTo>
                  <a:lnTo>
                    <a:pt x="70" y="3"/>
                  </a:lnTo>
                  <a:lnTo>
                    <a:pt x="67" y="7"/>
                  </a:lnTo>
                  <a:lnTo>
                    <a:pt x="63" y="3"/>
                  </a:lnTo>
                  <a:lnTo>
                    <a:pt x="59" y="3"/>
                  </a:lnTo>
                  <a:lnTo>
                    <a:pt x="52" y="0"/>
                  </a:lnTo>
                  <a:lnTo>
                    <a:pt x="44" y="0"/>
                  </a:lnTo>
                  <a:lnTo>
                    <a:pt x="41" y="3"/>
                  </a:lnTo>
                  <a:lnTo>
                    <a:pt x="33" y="3"/>
                  </a:lnTo>
                  <a:lnTo>
                    <a:pt x="26" y="7"/>
                  </a:lnTo>
                  <a:lnTo>
                    <a:pt x="22" y="7"/>
                  </a:lnTo>
                  <a:lnTo>
                    <a:pt x="15" y="11"/>
                  </a:lnTo>
                  <a:lnTo>
                    <a:pt x="15" y="11"/>
                  </a:lnTo>
                  <a:lnTo>
                    <a:pt x="11" y="14"/>
                  </a:lnTo>
                  <a:lnTo>
                    <a:pt x="11"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1" name="Freeform 167"/>
            <p:cNvSpPr>
              <a:spLocks noEditPoints="1"/>
            </p:cNvSpPr>
            <p:nvPr/>
          </p:nvSpPr>
          <p:spPr bwMode="auto">
            <a:xfrm>
              <a:off x="2668005" y="2636870"/>
              <a:ext cx="119657" cy="128663"/>
            </a:xfrm>
            <a:custGeom>
              <a:avLst/>
              <a:gdLst>
                <a:gd name="T0" fmla="*/ 89 w 93"/>
                <a:gd name="T1" fmla="*/ 89 h 100"/>
                <a:gd name="T2" fmla="*/ 78 w 93"/>
                <a:gd name="T3" fmla="*/ 100 h 100"/>
                <a:gd name="T4" fmla="*/ 89 w 93"/>
                <a:gd name="T5" fmla="*/ 93 h 100"/>
                <a:gd name="T6" fmla="*/ 82 w 93"/>
                <a:gd name="T7" fmla="*/ 93 h 100"/>
                <a:gd name="T8" fmla="*/ 78 w 93"/>
                <a:gd name="T9" fmla="*/ 100 h 100"/>
                <a:gd name="T10" fmla="*/ 93 w 93"/>
                <a:gd name="T11" fmla="*/ 78 h 100"/>
                <a:gd name="T12" fmla="*/ 86 w 93"/>
                <a:gd name="T13" fmla="*/ 78 h 100"/>
                <a:gd name="T14" fmla="*/ 78 w 93"/>
                <a:gd name="T15" fmla="*/ 67 h 100"/>
                <a:gd name="T16" fmla="*/ 71 w 93"/>
                <a:gd name="T17" fmla="*/ 74 h 100"/>
                <a:gd name="T18" fmla="*/ 71 w 93"/>
                <a:gd name="T19" fmla="*/ 78 h 100"/>
                <a:gd name="T20" fmla="*/ 78 w 93"/>
                <a:gd name="T21" fmla="*/ 67 h 100"/>
                <a:gd name="T22" fmla="*/ 71 w 93"/>
                <a:gd name="T23" fmla="*/ 67 h 100"/>
                <a:gd name="T24" fmla="*/ 67 w 93"/>
                <a:gd name="T25" fmla="*/ 67 h 100"/>
                <a:gd name="T26" fmla="*/ 56 w 93"/>
                <a:gd name="T27" fmla="*/ 52 h 100"/>
                <a:gd name="T28" fmla="*/ 60 w 93"/>
                <a:gd name="T29" fmla="*/ 67 h 100"/>
                <a:gd name="T30" fmla="*/ 56 w 93"/>
                <a:gd name="T31" fmla="*/ 60 h 100"/>
                <a:gd name="T32" fmla="*/ 56 w 93"/>
                <a:gd name="T33" fmla="*/ 52 h 100"/>
                <a:gd name="T34" fmla="*/ 41 w 93"/>
                <a:gd name="T35" fmla="*/ 56 h 100"/>
                <a:gd name="T36" fmla="*/ 41 w 93"/>
                <a:gd name="T37" fmla="*/ 52 h 100"/>
                <a:gd name="T38" fmla="*/ 67 w 93"/>
                <a:gd name="T39" fmla="*/ 52 h 100"/>
                <a:gd name="T40" fmla="*/ 67 w 93"/>
                <a:gd name="T41" fmla="*/ 45 h 100"/>
                <a:gd name="T42" fmla="*/ 52 w 93"/>
                <a:gd name="T43" fmla="*/ 41 h 100"/>
                <a:gd name="T44" fmla="*/ 52 w 93"/>
                <a:gd name="T45" fmla="*/ 48 h 100"/>
                <a:gd name="T46" fmla="*/ 56 w 93"/>
                <a:gd name="T47" fmla="*/ 45 h 100"/>
                <a:gd name="T48" fmla="*/ 52 w 93"/>
                <a:gd name="T49" fmla="*/ 37 h 100"/>
                <a:gd name="T50" fmla="*/ 45 w 93"/>
                <a:gd name="T51" fmla="*/ 30 h 100"/>
                <a:gd name="T52" fmla="*/ 41 w 93"/>
                <a:gd name="T53" fmla="*/ 34 h 100"/>
                <a:gd name="T54" fmla="*/ 41 w 93"/>
                <a:gd name="T55" fmla="*/ 30 h 100"/>
                <a:gd name="T56" fmla="*/ 37 w 93"/>
                <a:gd name="T57" fmla="*/ 26 h 100"/>
                <a:gd name="T58" fmla="*/ 30 w 93"/>
                <a:gd name="T59" fmla="*/ 4 h 100"/>
                <a:gd name="T60" fmla="*/ 34 w 93"/>
                <a:gd name="T61" fmla="*/ 11 h 100"/>
                <a:gd name="T62" fmla="*/ 26 w 93"/>
                <a:gd name="T63" fmla="*/ 19 h 100"/>
                <a:gd name="T64" fmla="*/ 30 w 93"/>
                <a:gd name="T65" fmla="*/ 8 h 100"/>
                <a:gd name="T66" fmla="*/ 19 w 93"/>
                <a:gd name="T67" fmla="*/ 0 h 100"/>
                <a:gd name="T68" fmla="*/ 4 w 93"/>
                <a:gd name="T69" fmla="*/ 4 h 100"/>
                <a:gd name="T70" fmla="*/ 15 w 93"/>
                <a:gd name="T71" fmla="*/ 0 h 100"/>
                <a:gd name="T72" fmla="*/ 15 w 93"/>
                <a:gd name="T73" fmla="*/ 4 h 100"/>
                <a:gd name="T74" fmla="*/ 0 w 93"/>
                <a:gd name="T75" fmla="*/ 4 h 100"/>
                <a:gd name="T76" fmla="*/ 26 w 93"/>
                <a:gd name="T77" fmla="*/ 30 h 100"/>
                <a:gd name="T78" fmla="*/ 23 w 93"/>
                <a:gd name="T79" fmla="*/ 34 h 100"/>
                <a:gd name="T80" fmla="*/ 15 w 93"/>
                <a:gd name="T81" fmla="*/ 45 h 100"/>
                <a:gd name="T82" fmla="*/ 15 w 93"/>
                <a:gd name="T83" fmla="*/ 45 h 100"/>
                <a:gd name="T84" fmla="*/ 15 w 93"/>
                <a:gd name="T85" fmla="*/ 45 h 100"/>
                <a:gd name="T86" fmla="*/ 11 w 93"/>
                <a:gd name="T87" fmla="*/ 45 h 100"/>
                <a:gd name="T88" fmla="*/ 15 w 93"/>
                <a:gd name="T89" fmla="*/ 34 h 100"/>
                <a:gd name="T90" fmla="*/ 11 w 93"/>
                <a:gd name="T91" fmla="*/ 34 h 100"/>
                <a:gd name="T92" fmla="*/ 11 w 93"/>
                <a:gd name="T93" fmla="*/ 37 h 100"/>
                <a:gd name="T94" fmla="*/ 19 w 93"/>
                <a:gd name="T95" fmla="*/ 45 h 100"/>
                <a:gd name="T96" fmla="*/ 15 w 93"/>
                <a:gd name="T97" fmla="*/ 56 h 100"/>
                <a:gd name="T98" fmla="*/ 19 w 93"/>
                <a:gd name="T99" fmla="*/ 4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3" h="100">
                  <a:moveTo>
                    <a:pt x="89" y="89"/>
                  </a:moveTo>
                  <a:lnTo>
                    <a:pt x="89" y="89"/>
                  </a:lnTo>
                  <a:lnTo>
                    <a:pt x="89" y="89"/>
                  </a:lnTo>
                  <a:lnTo>
                    <a:pt x="89" y="89"/>
                  </a:lnTo>
                  <a:lnTo>
                    <a:pt x="89" y="89"/>
                  </a:lnTo>
                  <a:close/>
                  <a:moveTo>
                    <a:pt x="78" y="100"/>
                  </a:moveTo>
                  <a:lnTo>
                    <a:pt x="86" y="100"/>
                  </a:lnTo>
                  <a:lnTo>
                    <a:pt x="89" y="97"/>
                  </a:lnTo>
                  <a:lnTo>
                    <a:pt x="89" y="93"/>
                  </a:lnTo>
                  <a:lnTo>
                    <a:pt x="86" y="93"/>
                  </a:lnTo>
                  <a:lnTo>
                    <a:pt x="86" y="97"/>
                  </a:lnTo>
                  <a:lnTo>
                    <a:pt x="82" y="93"/>
                  </a:lnTo>
                  <a:lnTo>
                    <a:pt x="78" y="97"/>
                  </a:lnTo>
                  <a:lnTo>
                    <a:pt x="78" y="100"/>
                  </a:lnTo>
                  <a:lnTo>
                    <a:pt x="78" y="100"/>
                  </a:lnTo>
                  <a:close/>
                  <a:moveTo>
                    <a:pt x="86" y="74"/>
                  </a:moveTo>
                  <a:lnTo>
                    <a:pt x="89" y="74"/>
                  </a:lnTo>
                  <a:lnTo>
                    <a:pt x="93" y="78"/>
                  </a:lnTo>
                  <a:lnTo>
                    <a:pt x="93" y="78"/>
                  </a:lnTo>
                  <a:lnTo>
                    <a:pt x="89" y="78"/>
                  </a:lnTo>
                  <a:lnTo>
                    <a:pt x="86" y="78"/>
                  </a:lnTo>
                  <a:lnTo>
                    <a:pt x="86" y="74"/>
                  </a:lnTo>
                  <a:lnTo>
                    <a:pt x="86" y="74"/>
                  </a:lnTo>
                  <a:close/>
                  <a:moveTo>
                    <a:pt x="78" y="67"/>
                  </a:moveTo>
                  <a:lnTo>
                    <a:pt x="74" y="67"/>
                  </a:lnTo>
                  <a:lnTo>
                    <a:pt x="74" y="71"/>
                  </a:lnTo>
                  <a:lnTo>
                    <a:pt x="71" y="74"/>
                  </a:lnTo>
                  <a:lnTo>
                    <a:pt x="67" y="74"/>
                  </a:lnTo>
                  <a:lnTo>
                    <a:pt x="67" y="78"/>
                  </a:lnTo>
                  <a:lnTo>
                    <a:pt x="71" y="78"/>
                  </a:lnTo>
                  <a:lnTo>
                    <a:pt x="78" y="74"/>
                  </a:lnTo>
                  <a:lnTo>
                    <a:pt x="78" y="71"/>
                  </a:lnTo>
                  <a:lnTo>
                    <a:pt x="78" y="67"/>
                  </a:lnTo>
                  <a:lnTo>
                    <a:pt x="78" y="67"/>
                  </a:lnTo>
                  <a:close/>
                  <a:moveTo>
                    <a:pt x="67" y="67"/>
                  </a:moveTo>
                  <a:lnTo>
                    <a:pt x="71" y="67"/>
                  </a:lnTo>
                  <a:lnTo>
                    <a:pt x="71" y="71"/>
                  </a:lnTo>
                  <a:lnTo>
                    <a:pt x="71" y="71"/>
                  </a:lnTo>
                  <a:lnTo>
                    <a:pt x="67" y="67"/>
                  </a:lnTo>
                  <a:lnTo>
                    <a:pt x="67" y="67"/>
                  </a:lnTo>
                  <a:lnTo>
                    <a:pt x="67" y="67"/>
                  </a:lnTo>
                  <a:close/>
                  <a:moveTo>
                    <a:pt x="56" y="52"/>
                  </a:moveTo>
                  <a:lnTo>
                    <a:pt x="56" y="60"/>
                  </a:lnTo>
                  <a:lnTo>
                    <a:pt x="60" y="63"/>
                  </a:lnTo>
                  <a:lnTo>
                    <a:pt x="60" y="67"/>
                  </a:lnTo>
                  <a:lnTo>
                    <a:pt x="60" y="67"/>
                  </a:lnTo>
                  <a:lnTo>
                    <a:pt x="56" y="63"/>
                  </a:lnTo>
                  <a:lnTo>
                    <a:pt x="56" y="60"/>
                  </a:lnTo>
                  <a:lnTo>
                    <a:pt x="56" y="60"/>
                  </a:lnTo>
                  <a:lnTo>
                    <a:pt x="56" y="56"/>
                  </a:lnTo>
                  <a:lnTo>
                    <a:pt x="56" y="52"/>
                  </a:lnTo>
                  <a:lnTo>
                    <a:pt x="56" y="52"/>
                  </a:lnTo>
                  <a:close/>
                  <a:moveTo>
                    <a:pt x="41" y="52"/>
                  </a:moveTo>
                  <a:lnTo>
                    <a:pt x="41" y="56"/>
                  </a:lnTo>
                  <a:lnTo>
                    <a:pt x="45" y="56"/>
                  </a:lnTo>
                  <a:lnTo>
                    <a:pt x="41" y="52"/>
                  </a:lnTo>
                  <a:lnTo>
                    <a:pt x="41" y="52"/>
                  </a:lnTo>
                  <a:close/>
                  <a:moveTo>
                    <a:pt x="67" y="45"/>
                  </a:moveTo>
                  <a:lnTo>
                    <a:pt x="67" y="48"/>
                  </a:lnTo>
                  <a:lnTo>
                    <a:pt x="67" y="52"/>
                  </a:lnTo>
                  <a:lnTo>
                    <a:pt x="71" y="48"/>
                  </a:lnTo>
                  <a:lnTo>
                    <a:pt x="67" y="45"/>
                  </a:lnTo>
                  <a:lnTo>
                    <a:pt x="67" y="45"/>
                  </a:lnTo>
                  <a:close/>
                  <a:moveTo>
                    <a:pt x="52" y="37"/>
                  </a:moveTo>
                  <a:lnTo>
                    <a:pt x="49" y="41"/>
                  </a:lnTo>
                  <a:lnTo>
                    <a:pt x="52" y="41"/>
                  </a:lnTo>
                  <a:lnTo>
                    <a:pt x="52" y="45"/>
                  </a:lnTo>
                  <a:lnTo>
                    <a:pt x="52" y="48"/>
                  </a:lnTo>
                  <a:lnTo>
                    <a:pt x="52" y="48"/>
                  </a:lnTo>
                  <a:lnTo>
                    <a:pt x="56" y="48"/>
                  </a:lnTo>
                  <a:lnTo>
                    <a:pt x="56" y="48"/>
                  </a:lnTo>
                  <a:lnTo>
                    <a:pt x="56" y="45"/>
                  </a:lnTo>
                  <a:lnTo>
                    <a:pt x="52" y="41"/>
                  </a:lnTo>
                  <a:lnTo>
                    <a:pt x="52" y="37"/>
                  </a:lnTo>
                  <a:lnTo>
                    <a:pt x="52" y="37"/>
                  </a:lnTo>
                  <a:close/>
                  <a:moveTo>
                    <a:pt x="37" y="26"/>
                  </a:moveTo>
                  <a:lnTo>
                    <a:pt x="41" y="26"/>
                  </a:lnTo>
                  <a:lnTo>
                    <a:pt x="45" y="30"/>
                  </a:lnTo>
                  <a:lnTo>
                    <a:pt x="45" y="37"/>
                  </a:lnTo>
                  <a:lnTo>
                    <a:pt x="41" y="37"/>
                  </a:lnTo>
                  <a:lnTo>
                    <a:pt x="41" y="34"/>
                  </a:lnTo>
                  <a:lnTo>
                    <a:pt x="41" y="34"/>
                  </a:lnTo>
                  <a:lnTo>
                    <a:pt x="45" y="34"/>
                  </a:lnTo>
                  <a:lnTo>
                    <a:pt x="41" y="30"/>
                  </a:lnTo>
                  <a:lnTo>
                    <a:pt x="37" y="26"/>
                  </a:lnTo>
                  <a:lnTo>
                    <a:pt x="37" y="26"/>
                  </a:lnTo>
                  <a:lnTo>
                    <a:pt x="37" y="26"/>
                  </a:lnTo>
                  <a:close/>
                  <a:moveTo>
                    <a:pt x="19" y="0"/>
                  </a:moveTo>
                  <a:lnTo>
                    <a:pt x="26" y="0"/>
                  </a:lnTo>
                  <a:lnTo>
                    <a:pt x="30" y="4"/>
                  </a:lnTo>
                  <a:lnTo>
                    <a:pt x="30" y="4"/>
                  </a:lnTo>
                  <a:lnTo>
                    <a:pt x="34" y="8"/>
                  </a:lnTo>
                  <a:lnTo>
                    <a:pt x="34" y="11"/>
                  </a:lnTo>
                  <a:lnTo>
                    <a:pt x="30" y="11"/>
                  </a:lnTo>
                  <a:lnTo>
                    <a:pt x="30" y="15"/>
                  </a:lnTo>
                  <a:lnTo>
                    <a:pt x="26" y="19"/>
                  </a:lnTo>
                  <a:lnTo>
                    <a:pt x="30" y="11"/>
                  </a:lnTo>
                  <a:lnTo>
                    <a:pt x="26" y="11"/>
                  </a:lnTo>
                  <a:lnTo>
                    <a:pt x="30" y="8"/>
                  </a:lnTo>
                  <a:lnTo>
                    <a:pt x="26" y="4"/>
                  </a:lnTo>
                  <a:lnTo>
                    <a:pt x="26" y="0"/>
                  </a:lnTo>
                  <a:lnTo>
                    <a:pt x="19" y="0"/>
                  </a:lnTo>
                  <a:lnTo>
                    <a:pt x="19" y="0"/>
                  </a:lnTo>
                  <a:close/>
                  <a:moveTo>
                    <a:pt x="0" y="4"/>
                  </a:moveTo>
                  <a:lnTo>
                    <a:pt x="4" y="4"/>
                  </a:lnTo>
                  <a:lnTo>
                    <a:pt x="8" y="4"/>
                  </a:lnTo>
                  <a:lnTo>
                    <a:pt x="11" y="0"/>
                  </a:lnTo>
                  <a:lnTo>
                    <a:pt x="15" y="0"/>
                  </a:lnTo>
                  <a:lnTo>
                    <a:pt x="19" y="4"/>
                  </a:lnTo>
                  <a:lnTo>
                    <a:pt x="19" y="4"/>
                  </a:lnTo>
                  <a:lnTo>
                    <a:pt x="15" y="4"/>
                  </a:lnTo>
                  <a:lnTo>
                    <a:pt x="8" y="8"/>
                  </a:lnTo>
                  <a:lnTo>
                    <a:pt x="4" y="8"/>
                  </a:lnTo>
                  <a:lnTo>
                    <a:pt x="0" y="4"/>
                  </a:lnTo>
                  <a:lnTo>
                    <a:pt x="0" y="4"/>
                  </a:lnTo>
                  <a:close/>
                  <a:moveTo>
                    <a:pt x="19" y="30"/>
                  </a:moveTo>
                  <a:lnTo>
                    <a:pt x="26" y="30"/>
                  </a:lnTo>
                  <a:lnTo>
                    <a:pt x="30" y="30"/>
                  </a:lnTo>
                  <a:lnTo>
                    <a:pt x="26" y="34"/>
                  </a:lnTo>
                  <a:lnTo>
                    <a:pt x="23" y="34"/>
                  </a:lnTo>
                  <a:lnTo>
                    <a:pt x="19" y="30"/>
                  </a:lnTo>
                  <a:lnTo>
                    <a:pt x="19" y="30"/>
                  </a:lnTo>
                  <a:close/>
                  <a:moveTo>
                    <a:pt x="15" y="45"/>
                  </a:moveTo>
                  <a:lnTo>
                    <a:pt x="15" y="45"/>
                  </a:lnTo>
                  <a:lnTo>
                    <a:pt x="19" y="45"/>
                  </a:lnTo>
                  <a:lnTo>
                    <a:pt x="15" y="45"/>
                  </a:lnTo>
                  <a:lnTo>
                    <a:pt x="15" y="45"/>
                  </a:lnTo>
                  <a:close/>
                  <a:moveTo>
                    <a:pt x="11" y="45"/>
                  </a:moveTo>
                  <a:lnTo>
                    <a:pt x="15" y="45"/>
                  </a:lnTo>
                  <a:lnTo>
                    <a:pt x="15" y="48"/>
                  </a:lnTo>
                  <a:lnTo>
                    <a:pt x="11" y="45"/>
                  </a:lnTo>
                  <a:lnTo>
                    <a:pt x="11" y="45"/>
                  </a:lnTo>
                  <a:close/>
                  <a:moveTo>
                    <a:pt x="15" y="41"/>
                  </a:moveTo>
                  <a:lnTo>
                    <a:pt x="19" y="41"/>
                  </a:lnTo>
                  <a:lnTo>
                    <a:pt x="15" y="34"/>
                  </a:lnTo>
                  <a:lnTo>
                    <a:pt x="15" y="30"/>
                  </a:lnTo>
                  <a:lnTo>
                    <a:pt x="11" y="30"/>
                  </a:lnTo>
                  <a:lnTo>
                    <a:pt x="11" y="34"/>
                  </a:lnTo>
                  <a:lnTo>
                    <a:pt x="8" y="37"/>
                  </a:lnTo>
                  <a:lnTo>
                    <a:pt x="11" y="41"/>
                  </a:lnTo>
                  <a:lnTo>
                    <a:pt x="11" y="37"/>
                  </a:lnTo>
                  <a:lnTo>
                    <a:pt x="15" y="41"/>
                  </a:lnTo>
                  <a:lnTo>
                    <a:pt x="15" y="41"/>
                  </a:lnTo>
                  <a:close/>
                  <a:moveTo>
                    <a:pt x="19" y="45"/>
                  </a:moveTo>
                  <a:lnTo>
                    <a:pt x="15" y="48"/>
                  </a:lnTo>
                  <a:lnTo>
                    <a:pt x="15" y="52"/>
                  </a:lnTo>
                  <a:lnTo>
                    <a:pt x="15" y="56"/>
                  </a:lnTo>
                  <a:lnTo>
                    <a:pt x="19" y="52"/>
                  </a:lnTo>
                  <a:lnTo>
                    <a:pt x="19" y="52"/>
                  </a:lnTo>
                  <a:lnTo>
                    <a:pt x="19" y="48"/>
                  </a:lnTo>
                  <a:lnTo>
                    <a:pt x="19" y="48"/>
                  </a:lnTo>
                  <a:lnTo>
                    <a:pt x="19" y="4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2" name="Freeform 169"/>
            <p:cNvSpPr>
              <a:spLocks/>
            </p:cNvSpPr>
            <p:nvPr/>
          </p:nvSpPr>
          <p:spPr bwMode="auto">
            <a:xfrm>
              <a:off x="2558641" y="2990694"/>
              <a:ext cx="119657" cy="47606"/>
            </a:xfrm>
            <a:custGeom>
              <a:avLst/>
              <a:gdLst>
                <a:gd name="T0" fmla="*/ 82 w 93"/>
                <a:gd name="T1" fmla="*/ 33 h 37"/>
                <a:gd name="T2" fmla="*/ 74 w 93"/>
                <a:gd name="T3" fmla="*/ 26 h 37"/>
                <a:gd name="T4" fmla="*/ 78 w 93"/>
                <a:gd name="T5" fmla="*/ 18 h 37"/>
                <a:gd name="T6" fmla="*/ 82 w 93"/>
                <a:gd name="T7" fmla="*/ 18 h 37"/>
                <a:gd name="T8" fmla="*/ 78 w 93"/>
                <a:gd name="T9" fmla="*/ 15 h 37"/>
                <a:gd name="T10" fmla="*/ 78 w 93"/>
                <a:gd name="T11" fmla="*/ 18 h 37"/>
                <a:gd name="T12" fmla="*/ 74 w 93"/>
                <a:gd name="T13" fmla="*/ 15 h 37"/>
                <a:gd name="T14" fmla="*/ 67 w 93"/>
                <a:gd name="T15" fmla="*/ 11 h 37"/>
                <a:gd name="T16" fmla="*/ 63 w 93"/>
                <a:gd name="T17" fmla="*/ 7 h 37"/>
                <a:gd name="T18" fmla="*/ 56 w 93"/>
                <a:gd name="T19" fmla="*/ 11 h 37"/>
                <a:gd name="T20" fmla="*/ 56 w 93"/>
                <a:gd name="T21" fmla="*/ 15 h 37"/>
                <a:gd name="T22" fmla="*/ 52 w 93"/>
                <a:gd name="T23" fmla="*/ 18 h 37"/>
                <a:gd name="T24" fmla="*/ 41 w 93"/>
                <a:gd name="T25" fmla="*/ 22 h 37"/>
                <a:gd name="T26" fmla="*/ 45 w 93"/>
                <a:gd name="T27" fmla="*/ 26 h 37"/>
                <a:gd name="T28" fmla="*/ 48 w 93"/>
                <a:gd name="T29" fmla="*/ 29 h 37"/>
                <a:gd name="T30" fmla="*/ 48 w 93"/>
                <a:gd name="T31" fmla="*/ 33 h 37"/>
                <a:gd name="T32" fmla="*/ 41 w 93"/>
                <a:gd name="T33" fmla="*/ 33 h 37"/>
                <a:gd name="T34" fmla="*/ 34 w 93"/>
                <a:gd name="T35" fmla="*/ 37 h 37"/>
                <a:gd name="T36" fmla="*/ 34 w 93"/>
                <a:gd name="T37" fmla="*/ 33 h 37"/>
                <a:gd name="T38" fmla="*/ 34 w 93"/>
                <a:gd name="T39" fmla="*/ 29 h 37"/>
                <a:gd name="T40" fmla="*/ 30 w 93"/>
                <a:gd name="T41" fmla="*/ 26 h 37"/>
                <a:gd name="T42" fmla="*/ 30 w 93"/>
                <a:gd name="T43" fmla="*/ 29 h 37"/>
                <a:gd name="T44" fmla="*/ 26 w 93"/>
                <a:gd name="T45" fmla="*/ 29 h 37"/>
                <a:gd name="T46" fmla="*/ 22 w 93"/>
                <a:gd name="T47" fmla="*/ 26 h 37"/>
                <a:gd name="T48" fmla="*/ 15 w 93"/>
                <a:gd name="T49" fmla="*/ 22 h 37"/>
                <a:gd name="T50" fmla="*/ 15 w 93"/>
                <a:gd name="T51" fmla="*/ 18 h 37"/>
                <a:gd name="T52" fmla="*/ 11 w 93"/>
                <a:gd name="T53" fmla="*/ 18 h 37"/>
                <a:gd name="T54" fmla="*/ 4 w 93"/>
                <a:gd name="T55" fmla="*/ 18 h 37"/>
                <a:gd name="T56" fmla="*/ 4 w 93"/>
                <a:gd name="T57" fmla="*/ 18 h 37"/>
                <a:gd name="T58" fmla="*/ 4 w 93"/>
                <a:gd name="T59" fmla="*/ 15 h 37"/>
                <a:gd name="T60" fmla="*/ 4 w 93"/>
                <a:gd name="T61" fmla="*/ 11 h 37"/>
                <a:gd name="T62" fmla="*/ 0 w 93"/>
                <a:gd name="T63" fmla="*/ 7 h 37"/>
                <a:gd name="T64" fmla="*/ 4 w 93"/>
                <a:gd name="T65" fmla="*/ 3 h 37"/>
                <a:gd name="T66" fmla="*/ 8 w 93"/>
                <a:gd name="T67" fmla="*/ 0 h 37"/>
                <a:gd name="T68" fmla="*/ 11 w 93"/>
                <a:gd name="T69" fmla="*/ 3 h 37"/>
                <a:gd name="T70" fmla="*/ 15 w 93"/>
                <a:gd name="T71" fmla="*/ 7 h 37"/>
                <a:gd name="T72" fmla="*/ 15 w 93"/>
                <a:gd name="T73" fmla="*/ 7 h 37"/>
                <a:gd name="T74" fmla="*/ 15 w 93"/>
                <a:gd name="T75" fmla="*/ 7 h 37"/>
                <a:gd name="T76" fmla="*/ 19 w 93"/>
                <a:gd name="T77" fmla="*/ 11 h 37"/>
                <a:gd name="T78" fmla="*/ 19 w 93"/>
                <a:gd name="T79" fmla="*/ 7 h 37"/>
                <a:gd name="T80" fmla="*/ 22 w 93"/>
                <a:gd name="T81" fmla="*/ 7 h 37"/>
                <a:gd name="T82" fmla="*/ 34 w 93"/>
                <a:gd name="T83" fmla="*/ 11 h 37"/>
                <a:gd name="T84" fmla="*/ 37 w 93"/>
                <a:gd name="T85" fmla="*/ 7 h 37"/>
                <a:gd name="T86" fmla="*/ 56 w 93"/>
                <a:gd name="T87" fmla="*/ 3 h 37"/>
                <a:gd name="T88" fmla="*/ 59 w 93"/>
                <a:gd name="T89" fmla="*/ 0 h 37"/>
                <a:gd name="T90" fmla="*/ 63 w 93"/>
                <a:gd name="T91" fmla="*/ 3 h 37"/>
                <a:gd name="T92" fmla="*/ 74 w 93"/>
                <a:gd name="T93" fmla="*/ 3 h 37"/>
                <a:gd name="T94" fmla="*/ 85 w 93"/>
                <a:gd name="T95" fmla="*/ 7 h 37"/>
                <a:gd name="T96" fmla="*/ 89 w 93"/>
                <a:gd name="T97" fmla="*/ 11 h 37"/>
                <a:gd name="T98" fmla="*/ 93 w 93"/>
                <a:gd name="T99" fmla="*/ 15 h 37"/>
                <a:gd name="T100" fmla="*/ 93 w 93"/>
                <a:gd name="T101" fmla="*/ 18 h 37"/>
                <a:gd name="T102" fmla="*/ 89 w 93"/>
                <a:gd name="T103" fmla="*/ 26 h 37"/>
                <a:gd name="T104" fmla="*/ 85 w 93"/>
                <a:gd name="T105" fmla="*/ 29 h 37"/>
                <a:gd name="T106" fmla="*/ 82 w 93"/>
                <a:gd name="T10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3" h="37">
                  <a:moveTo>
                    <a:pt x="82" y="37"/>
                  </a:moveTo>
                  <a:lnTo>
                    <a:pt x="82" y="33"/>
                  </a:lnTo>
                  <a:lnTo>
                    <a:pt x="78" y="29"/>
                  </a:lnTo>
                  <a:lnTo>
                    <a:pt x="74" y="26"/>
                  </a:lnTo>
                  <a:lnTo>
                    <a:pt x="78" y="22"/>
                  </a:lnTo>
                  <a:lnTo>
                    <a:pt x="78" y="18"/>
                  </a:lnTo>
                  <a:lnTo>
                    <a:pt x="82" y="18"/>
                  </a:lnTo>
                  <a:lnTo>
                    <a:pt x="82" y="18"/>
                  </a:lnTo>
                  <a:lnTo>
                    <a:pt x="82" y="15"/>
                  </a:lnTo>
                  <a:lnTo>
                    <a:pt x="78" y="15"/>
                  </a:lnTo>
                  <a:lnTo>
                    <a:pt x="78" y="18"/>
                  </a:lnTo>
                  <a:lnTo>
                    <a:pt x="78" y="18"/>
                  </a:lnTo>
                  <a:lnTo>
                    <a:pt x="74" y="18"/>
                  </a:lnTo>
                  <a:lnTo>
                    <a:pt x="74" y="15"/>
                  </a:lnTo>
                  <a:lnTo>
                    <a:pt x="71" y="11"/>
                  </a:lnTo>
                  <a:lnTo>
                    <a:pt x="67" y="11"/>
                  </a:lnTo>
                  <a:lnTo>
                    <a:pt x="67" y="7"/>
                  </a:lnTo>
                  <a:lnTo>
                    <a:pt x="63" y="7"/>
                  </a:lnTo>
                  <a:lnTo>
                    <a:pt x="59" y="7"/>
                  </a:lnTo>
                  <a:lnTo>
                    <a:pt x="56" y="11"/>
                  </a:lnTo>
                  <a:lnTo>
                    <a:pt x="56" y="15"/>
                  </a:lnTo>
                  <a:lnTo>
                    <a:pt x="56" y="15"/>
                  </a:lnTo>
                  <a:lnTo>
                    <a:pt x="56" y="15"/>
                  </a:lnTo>
                  <a:lnTo>
                    <a:pt x="52" y="18"/>
                  </a:lnTo>
                  <a:lnTo>
                    <a:pt x="45" y="18"/>
                  </a:lnTo>
                  <a:lnTo>
                    <a:pt x="41" y="22"/>
                  </a:lnTo>
                  <a:lnTo>
                    <a:pt x="41" y="22"/>
                  </a:lnTo>
                  <a:lnTo>
                    <a:pt x="45" y="26"/>
                  </a:lnTo>
                  <a:lnTo>
                    <a:pt x="45" y="26"/>
                  </a:lnTo>
                  <a:lnTo>
                    <a:pt x="48" y="29"/>
                  </a:lnTo>
                  <a:lnTo>
                    <a:pt x="48" y="33"/>
                  </a:lnTo>
                  <a:lnTo>
                    <a:pt x="48" y="33"/>
                  </a:lnTo>
                  <a:lnTo>
                    <a:pt x="45" y="33"/>
                  </a:lnTo>
                  <a:lnTo>
                    <a:pt x="41" y="33"/>
                  </a:lnTo>
                  <a:lnTo>
                    <a:pt x="41" y="37"/>
                  </a:lnTo>
                  <a:lnTo>
                    <a:pt x="34" y="37"/>
                  </a:lnTo>
                  <a:lnTo>
                    <a:pt x="34" y="33"/>
                  </a:lnTo>
                  <a:lnTo>
                    <a:pt x="34" y="33"/>
                  </a:lnTo>
                  <a:lnTo>
                    <a:pt x="34" y="29"/>
                  </a:lnTo>
                  <a:lnTo>
                    <a:pt x="34" y="29"/>
                  </a:lnTo>
                  <a:lnTo>
                    <a:pt x="34" y="26"/>
                  </a:lnTo>
                  <a:lnTo>
                    <a:pt x="30" y="26"/>
                  </a:lnTo>
                  <a:lnTo>
                    <a:pt x="30" y="29"/>
                  </a:lnTo>
                  <a:lnTo>
                    <a:pt x="30" y="29"/>
                  </a:lnTo>
                  <a:lnTo>
                    <a:pt x="30" y="29"/>
                  </a:lnTo>
                  <a:lnTo>
                    <a:pt x="26" y="29"/>
                  </a:lnTo>
                  <a:lnTo>
                    <a:pt x="26" y="29"/>
                  </a:lnTo>
                  <a:lnTo>
                    <a:pt x="22" y="26"/>
                  </a:lnTo>
                  <a:lnTo>
                    <a:pt x="22" y="22"/>
                  </a:lnTo>
                  <a:lnTo>
                    <a:pt x="15" y="22"/>
                  </a:lnTo>
                  <a:lnTo>
                    <a:pt x="15" y="22"/>
                  </a:lnTo>
                  <a:lnTo>
                    <a:pt x="15" y="18"/>
                  </a:lnTo>
                  <a:lnTo>
                    <a:pt x="11" y="18"/>
                  </a:lnTo>
                  <a:lnTo>
                    <a:pt x="11" y="18"/>
                  </a:lnTo>
                  <a:lnTo>
                    <a:pt x="8" y="18"/>
                  </a:lnTo>
                  <a:lnTo>
                    <a:pt x="4" y="18"/>
                  </a:lnTo>
                  <a:lnTo>
                    <a:pt x="4" y="18"/>
                  </a:lnTo>
                  <a:lnTo>
                    <a:pt x="4" y="18"/>
                  </a:lnTo>
                  <a:lnTo>
                    <a:pt x="4" y="18"/>
                  </a:lnTo>
                  <a:lnTo>
                    <a:pt x="4" y="15"/>
                  </a:lnTo>
                  <a:lnTo>
                    <a:pt x="4" y="11"/>
                  </a:lnTo>
                  <a:lnTo>
                    <a:pt x="4" y="11"/>
                  </a:lnTo>
                  <a:lnTo>
                    <a:pt x="0" y="11"/>
                  </a:lnTo>
                  <a:lnTo>
                    <a:pt x="0" y="7"/>
                  </a:lnTo>
                  <a:lnTo>
                    <a:pt x="4" y="3"/>
                  </a:lnTo>
                  <a:lnTo>
                    <a:pt x="4" y="3"/>
                  </a:lnTo>
                  <a:lnTo>
                    <a:pt x="4" y="0"/>
                  </a:lnTo>
                  <a:lnTo>
                    <a:pt x="8" y="0"/>
                  </a:lnTo>
                  <a:lnTo>
                    <a:pt x="8" y="3"/>
                  </a:lnTo>
                  <a:lnTo>
                    <a:pt x="11" y="3"/>
                  </a:lnTo>
                  <a:lnTo>
                    <a:pt x="11" y="7"/>
                  </a:lnTo>
                  <a:lnTo>
                    <a:pt x="15" y="7"/>
                  </a:lnTo>
                  <a:lnTo>
                    <a:pt x="15" y="7"/>
                  </a:lnTo>
                  <a:lnTo>
                    <a:pt x="15" y="7"/>
                  </a:lnTo>
                  <a:lnTo>
                    <a:pt x="15" y="7"/>
                  </a:lnTo>
                  <a:lnTo>
                    <a:pt x="15" y="7"/>
                  </a:lnTo>
                  <a:lnTo>
                    <a:pt x="15" y="11"/>
                  </a:lnTo>
                  <a:lnTo>
                    <a:pt x="19" y="11"/>
                  </a:lnTo>
                  <a:lnTo>
                    <a:pt x="19" y="7"/>
                  </a:lnTo>
                  <a:lnTo>
                    <a:pt x="19" y="7"/>
                  </a:lnTo>
                  <a:lnTo>
                    <a:pt x="19" y="7"/>
                  </a:lnTo>
                  <a:lnTo>
                    <a:pt x="22" y="7"/>
                  </a:lnTo>
                  <a:lnTo>
                    <a:pt x="26" y="11"/>
                  </a:lnTo>
                  <a:lnTo>
                    <a:pt x="34" y="11"/>
                  </a:lnTo>
                  <a:lnTo>
                    <a:pt x="37" y="11"/>
                  </a:lnTo>
                  <a:lnTo>
                    <a:pt x="37" y="7"/>
                  </a:lnTo>
                  <a:lnTo>
                    <a:pt x="48" y="3"/>
                  </a:lnTo>
                  <a:lnTo>
                    <a:pt x="56" y="3"/>
                  </a:lnTo>
                  <a:lnTo>
                    <a:pt x="59" y="0"/>
                  </a:lnTo>
                  <a:lnTo>
                    <a:pt x="59" y="0"/>
                  </a:lnTo>
                  <a:lnTo>
                    <a:pt x="63" y="0"/>
                  </a:lnTo>
                  <a:lnTo>
                    <a:pt x="63" y="3"/>
                  </a:lnTo>
                  <a:lnTo>
                    <a:pt x="67" y="3"/>
                  </a:lnTo>
                  <a:lnTo>
                    <a:pt x="74" y="3"/>
                  </a:lnTo>
                  <a:lnTo>
                    <a:pt x="78" y="3"/>
                  </a:lnTo>
                  <a:lnTo>
                    <a:pt x="85" y="7"/>
                  </a:lnTo>
                  <a:lnTo>
                    <a:pt x="85" y="11"/>
                  </a:lnTo>
                  <a:lnTo>
                    <a:pt x="89" y="11"/>
                  </a:lnTo>
                  <a:lnTo>
                    <a:pt x="89" y="11"/>
                  </a:lnTo>
                  <a:lnTo>
                    <a:pt x="93" y="15"/>
                  </a:lnTo>
                  <a:lnTo>
                    <a:pt x="89" y="15"/>
                  </a:lnTo>
                  <a:lnTo>
                    <a:pt x="93" y="18"/>
                  </a:lnTo>
                  <a:lnTo>
                    <a:pt x="93" y="22"/>
                  </a:lnTo>
                  <a:lnTo>
                    <a:pt x="89" y="26"/>
                  </a:lnTo>
                  <a:lnTo>
                    <a:pt x="89" y="29"/>
                  </a:lnTo>
                  <a:lnTo>
                    <a:pt x="85" y="29"/>
                  </a:lnTo>
                  <a:lnTo>
                    <a:pt x="85" y="29"/>
                  </a:lnTo>
                  <a:lnTo>
                    <a:pt x="82" y="3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3" name="Freeform 170"/>
            <p:cNvSpPr>
              <a:spLocks/>
            </p:cNvSpPr>
            <p:nvPr/>
          </p:nvSpPr>
          <p:spPr bwMode="auto">
            <a:xfrm>
              <a:off x="2496883" y="2957241"/>
              <a:ext cx="72051" cy="61758"/>
            </a:xfrm>
            <a:custGeom>
              <a:avLst/>
              <a:gdLst>
                <a:gd name="T0" fmla="*/ 52 w 56"/>
                <a:gd name="T1" fmla="*/ 44 h 48"/>
                <a:gd name="T2" fmla="*/ 52 w 56"/>
                <a:gd name="T3" fmla="*/ 44 h 48"/>
                <a:gd name="T4" fmla="*/ 52 w 56"/>
                <a:gd name="T5" fmla="*/ 48 h 48"/>
                <a:gd name="T6" fmla="*/ 48 w 56"/>
                <a:gd name="T7" fmla="*/ 48 h 48"/>
                <a:gd name="T8" fmla="*/ 45 w 56"/>
                <a:gd name="T9" fmla="*/ 48 h 48"/>
                <a:gd name="T10" fmla="*/ 41 w 56"/>
                <a:gd name="T11" fmla="*/ 41 h 48"/>
                <a:gd name="T12" fmla="*/ 41 w 56"/>
                <a:gd name="T13" fmla="*/ 41 h 48"/>
                <a:gd name="T14" fmla="*/ 41 w 56"/>
                <a:gd name="T15" fmla="*/ 41 h 48"/>
                <a:gd name="T16" fmla="*/ 45 w 56"/>
                <a:gd name="T17" fmla="*/ 48 h 48"/>
                <a:gd name="T18" fmla="*/ 41 w 56"/>
                <a:gd name="T19" fmla="*/ 44 h 48"/>
                <a:gd name="T20" fmla="*/ 33 w 56"/>
                <a:gd name="T21" fmla="*/ 41 h 48"/>
                <a:gd name="T22" fmla="*/ 37 w 56"/>
                <a:gd name="T23" fmla="*/ 37 h 48"/>
                <a:gd name="T24" fmla="*/ 33 w 56"/>
                <a:gd name="T25" fmla="*/ 33 h 48"/>
                <a:gd name="T26" fmla="*/ 26 w 56"/>
                <a:gd name="T27" fmla="*/ 29 h 48"/>
                <a:gd name="T28" fmla="*/ 22 w 56"/>
                <a:gd name="T29" fmla="*/ 26 h 48"/>
                <a:gd name="T30" fmla="*/ 19 w 56"/>
                <a:gd name="T31" fmla="*/ 18 h 48"/>
                <a:gd name="T32" fmla="*/ 15 w 56"/>
                <a:gd name="T33" fmla="*/ 15 h 48"/>
                <a:gd name="T34" fmla="*/ 11 w 56"/>
                <a:gd name="T35" fmla="*/ 18 h 48"/>
                <a:gd name="T36" fmla="*/ 19 w 56"/>
                <a:gd name="T37" fmla="*/ 26 h 48"/>
                <a:gd name="T38" fmla="*/ 15 w 56"/>
                <a:gd name="T39" fmla="*/ 26 h 48"/>
                <a:gd name="T40" fmla="*/ 11 w 56"/>
                <a:gd name="T41" fmla="*/ 22 h 48"/>
                <a:gd name="T42" fmla="*/ 0 w 56"/>
                <a:gd name="T43" fmla="*/ 18 h 48"/>
                <a:gd name="T44" fmla="*/ 4 w 56"/>
                <a:gd name="T45" fmla="*/ 15 h 48"/>
                <a:gd name="T46" fmla="*/ 4 w 56"/>
                <a:gd name="T47" fmla="*/ 7 h 48"/>
                <a:gd name="T48" fmla="*/ 0 w 56"/>
                <a:gd name="T49" fmla="*/ 7 h 48"/>
                <a:gd name="T50" fmla="*/ 4 w 56"/>
                <a:gd name="T51" fmla="*/ 3 h 48"/>
                <a:gd name="T52" fmla="*/ 4 w 56"/>
                <a:gd name="T53" fmla="*/ 3 h 48"/>
                <a:gd name="T54" fmla="*/ 11 w 56"/>
                <a:gd name="T55" fmla="*/ 0 h 48"/>
                <a:gd name="T56" fmla="*/ 22 w 56"/>
                <a:gd name="T57" fmla="*/ 3 h 48"/>
                <a:gd name="T58" fmla="*/ 26 w 56"/>
                <a:gd name="T59" fmla="*/ 3 h 48"/>
                <a:gd name="T60" fmla="*/ 30 w 56"/>
                <a:gd name="T61" fmla="*/ 7 h 48"/>
                <a:gd name="T62" fmla="*/ 33 w 56"/>
                <a:gd name="T63" fmla="*/ 7 h 48"/>
                <a:gd name="T64" fmla="*/ 37 w 56"/>
                <a:gd name="T65" fmla="*/ 11 h 48"/>
                <a:gd name="T66" fmla="*/ 41 w 56"/>
                <a:gd name="T67" fmla="*/ 7 h 48"/>
                <a:gd name="T68" fmla="*/ 41 w 56"/>
                <a:gd name="T69" fmla="*/ 11 h 48"/>
                <a:gd name="T70" fmla="*/ 45 w 56"/>
                <a:gd name="T71" fmla="*/ 18 h 48"/>
                <a:gd name="T72" fmla="*/ 48 w 56"/>
                <a:gd name="T73" fmla="*/ 22 h 48"/>
                <a:gd name="T74" fmla="*/ 52 w 56"/>
                <a:gd name="T75" fmla="*/ 26 h 48"/>
                <a:gd name="T76" fmla="*/ 56 w 56"/>
                <a:gd name="T77" fmla="*/ 26 h 48"/>
                <a:gd name="T78" fmla="*/ 52 w 56"/>
                <a:gd name="T79" fmla="*/ 29 h 48"/>
                <a:gd name="T80" fmla="*/ 48 w 56"/>
                <a:gd name="T81" fmla="*/ 33 h 48"/>
                <a:gd name="T82" fmla="*/ 52 w 56"/>
                <a:gd name="T83" fmla="*/ 37 h 48"/>
                <a:gd name="T84" fmla="*/ 52 w 56"/>
                <a:gd name="T85" fmla="*/ 41 h 48"/>
                <a:gd name="T86" fmla="*/ 52 w 56"/>
                <a:gd name="T87" fmla="*/ 44 h 48"/>
                <a:gd name="T88" fmla="*/ 52 w 56"/>
                <a:gd name="T89"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48">
                  <a:moveTo>
                    <a:pt x="52" y="44"/>
                  </a:moveTo>
                  <a:lnTo>
                    <a:pt x="52" y="44"/>
                  </a:lnTo>
                  <a:lnTo>
                    <a:pt x="52" y="44"/>
                  </a:lnTo>
                  <a:lnTo>
                    <a:pt x="52" y="44"/>
                  </a:lnTo>
                  <a:lnTo>
                    <a:pt x="52" y="48"/>
                  </a:lnTo>
                  <a:lnTo>
                    <a:pt x="52" y="48"/>
                  </a:lnTo>
                  <a:lnTo>
                    <a:pt x="48" y="48"/>
                  </a:lnTo>
                  <a:lnTo>
                    <a:pt x="48" y="48"/>
                  </a:lnTo>
                  <a:lnTo>
                    <a:pt x="48" y="48"/>
                  </a:lnTo>
                  <a:lnTo>
                    <a:pt x="45" y="48"/>
                  </a:lnTo>
                  <a:lnTo>
                    <a:pt x="45" y="44"/>
                  </a:lnTo>
                  <a:lnTo>
                    <a:pt x="41" y="41"/>
                  </a:lnTo>
                  <a:lnTo>
                    <a:pt x="41" y="41"/>
                  </a:lnTo>
                  <a:lnTo>
                    <a:pt x="41" y="41"/>
                  </a:lnTo>
                  <a:lnTo>
                    <a:pt x="41" y="41"/>
                  </a:lnTo>
                  <a:lnTo>
                    <a:pt x="41" y="41"/>
                  </a:lnTo>
                  <a:lnTo>
                    <a:pt x="45" y="44"/>
                  </a:lnTo>
                  <a:lnTo>
                    <a:pt x="45" y="48"/>
                  </a:lnTo>
                  <a:lnTo>
                    <a:pt x="41" y="48"/>
                  </a:lnTo>
                  <a:lnTo>
                    <a:pt x="41" y="44"/>
                  </a:lnTo>
                  <a:lnTo>
                    <a:pt x="37" y="44"/>
                  </a:lnTo>
                  <a:lnTo>
                    <a:pt x="33" y="41"/>
                  </a:lnTo>
                  <a:lnTo>
                    <a:pt x="33" y="41"/>
                  </a:lnTo>
                  <a:lnTo>
                    <a:pt x="37" y="37"/>
                  </a:lnTo>
                  <a:lnTo>
                    <a:pt x="37" y="37"/>
                  </a:lnTo>
                  <a:lnTo>
                    <a:pt x="33" y="33"/>
                  </a:lnTo>
                  <a:lnTo>
                    <a:pt x="30" y="33"/>
                  </a:lnTo>
                  <a:lnTo>
                    <a:pt x="26" y="29"/>
                  </a:lnTo>
                  <a:lnTo>
                    <a:pt x="22" y="26"/>
                  </a:lnTo>
                  <a:lnTo>
                    <a:pt x="22" y="26"/>
                  </a:lnTo>
                  <a:lnTo>
                    <a:pt x="19" y="22"/>
                  </a:lnTo>
                  <a:lnTo>
                    <a:pt x="19" y="18"/>
                  </a:lnTo>
                  <a:lnTo>
                    <a:pt x="15" y="18"/>
                  </a:lnTo>
                  <a:lnTo>
                    <a:pt x="15" y="15"/>
                  </a:lnTo>
                  <a:lnTo>
                    <a:pt x="11" y="18"/>
                  </a:lnTo>
                  <a:lnTo>
                    <a:pt x="11" y="18"/>
                  </a:lnTo>
                  <a:lnTo>
                    <a:pt x="19" y="22"/>
                  </a:lnTo>
                  <a:lnTo>
                    <a:pt x="19" y="26"/>
                  </a:lnTo>
                  <a:lnTo>
                    <a:pt x="15" y="26"/>
                  </a:lnTo>
                  <a:lnTo>
                    <a:pt x="15" y="26"/>
                  </a:lnTo>
                  <a:lnTo>
                    <a:pt x="15" y="26"/>
                  </a:lnTo>
                  <a:lnTo>
                    <a:pt x="11" y="22"/>
                  </a:lnTo>
                  <a:lnTo>
                    <a:pt x="7" y="22"/>
                  </a:lnTo>
                  <a:lnTo>
                    <a:pt x="0" y="18"/>
                  </a:lnTo>
                  <a:lnTo>
                    <a:pt x="0" y="18"/>
                  </a:lnTo>
                  <a:lnTo>
                    <a:pt x="4" y="15"/>
                  </a:lnTo>
                  <a:lnTo>
                    <a:pt x="4" y="11"/>
                  </a:lnTo>
                  <a:lnTo>
                    <a:pt x="4" y="7"/>
                  </a:lnTo>
                  <a:lnTo>
                    <a:pt x="4" y="7"/>
                  </a:lnTo>
                  <a:lnTo>
                    <a:pt x="0" y="7"/>
                  </a:lnTo>
                  <a:lnTo>
                    <a:pt x="4" y="7"/>
                  </a:lnTo>
                  <a:lnTo>
                    <a:pt x="4" y="3"/>
                  </a:lnTo>
                  <a:lnTo>
                    <a:pt x="4" y="3"/>
                  </a:lnTo>
                  <a:lnTo>
                    <a:pt x="4" y="3"/>
                  </a:lnTo>
                  <a:lnTo>
                    <a:pt x="4" y="3"/>
                  </a:lnTo>
                  <a:lnTo>
                    <a:pt x="11" y="0"/>
                  </a:lnTo>
                  <a:lnTo>
                    <a:pt x="19" y="3"/>
                  </a:lnTo>
                  <a:lnTo>
                    <a:pt x="22" y="3"/>
                  </a:lnTo>
                  <a:lnTo>
                    <a:pt x="26" y="3"/>
                  </a:lnTo>
                  <a:lnTo>
                    <a:pt x="26" y="3"/>
                  </a:lnTo>
                  <a:lnTo>
                    <a:pt x="30" y="7"/>
                  </a:lnTo>
                  <a:lnTo>
                    <a:pt x="30" y="7"/>
                  </a:lnTo>
                  <a:lnTo>
                    <a:pt x="33" y="11"/>
                  </a:lnTo>
                  <a:lnTo>
                    <a:pt x="33" y="7"/>
                  </a:lnTo>
                  <a:lnTo>
                    <a:pt x="37" y="7"/>
                  </a:lnTo>
                  <a:lnTo>
                    <a:pt x="37" y="11"/>
                  </a:lnTo>
                  <a:lnTo>
                    <a:pt x="41" y="11"/>
                  </a:lnTo>
                  <a:lnTo>
                    <a:pt x="41" y="7"/>
                  </a:lnTo>
                  <a:lnTo>
                    <a:pt x="41" y="7"/>
                  </a:lnTo>
                  <a:lnTo>
                    <a:pt x="41" y="11"/>
                  </a:lnTo>
                  <a:lnTo>
                    <a:pt x="45" y="15"/>
                  </a:lnTo>
                  <a:lnTo>
                    <a:pt x="45" y="18"/>
                  </a:lnTo>
                  <a:lnTo>
                    <a:pt x="48" y="18"/>
                  </a:lnTo>
                  <a:lnTo>
                    <a:pt x="48" y="22"/>
                  </a:lnTo>
                  <a:lnTo>
                    <a:pt x="52" y="26"/>
                  </a:lnTo>
                  <a:lnTo>
                    <a:pt x="52" y="26"/>
                  </a:lnTo>
                  <a:lnTo>
                    <a:pt x="56" y="26"/>
                  </a:lnTo>
                  <a:lnTo>
                    <a:pt x="56" y="26"/>
                  </a:lnTo>
                  <a:lnTo>
                    <a:pt x="52" y="26"/>
                  </a:lnTo>
                  <a:lnTo>
                    <a:pt x="52" y="29"/>
                  </a:lnTo>
                  <a:lnTo>
                    <a:pt x="52" y="29"/>
                  </a:lnTo>
                  <a:lnTo>
                    <a:pt x="48" y="33"/>
                  </a:lnTo>
                  <a:lnTo>
                    <a:pt x="48" y="37"/>
                  </a:lnTo>
                  <a:lnTo>
                    <a:pt x="52" y="37"/>
                  </a:lnTo>
                  <a:lnTo>
                    <a:pt x="52" y="37"/>
                  </a:lnTo>
                  <a:lnTo>
                    <a:pt x="52" y="41"/>
                  </a:lnTo>
                  <a:lnTo>
                    <a:pt x="52" y="44"/>
                  </a:lnTo>
                  <a:lnTo>
                    <a:pt x="52" y="44"/>
                  </a:lnTo>
                  <a:lnTo>
                    <a:pt x="52" y="44"/>
                  </a:lnTo>
                  <a:lnTo>
                    <a:pt x="52" y="4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4" name="Freeform 171"/>
            <p:cNvSpPr>
              <a:spLocks/>
            </p:cNvSpPr>
            <p:nvPr/>
          </p:nvSpPr>
          <p:spPr bwMode="auto">
            <a:xfrm>
              <a:off x="2463432" y="2885191"/>
              <a:ext cx="100357" cy="86205"/>
            </a:xfrm>
            <a:custGeom>
              <a:avLst/>
              <a:gdLst>
                <a:gd name="T0" fmla="*/ 8 w 21"/>
                <a:gd name="T1" fmla="*/ 16 h 18"/>
                <a:gd name="T2" fmla="*/ 10 w 21"/>
                <a:gd name="T3" fmla="*/ 15 h 18"/>
                <a:gd name="T4" fmla="*/ 13 w 21"/>
                <a:gd name="T5" fmla="*/ 16 h 18"/>
                <a:gd name="T6" fmla="*/ 14 w 21"/>
                <a:gd name="T7" fmla="*/ 16 h 18"/>
                <a:gd name="T8" fmla="*/ 15 w 21"/>
                <a:gd name="T9" fmla="*/ 17 h 18"/>
                <a:gd name="T10" fmla="*/ 16 w 21"/>
                <a:gd name="T11" fmla="*/ 17 h 18"/>
                <a:gd name="T12" fmla="*/ 17 w 21"/>
                <a:gd name="T13" fmla="*/ 17 h 18"/>
                <a:gd name="T14" fmla="*/ 17 w 21"/>
                <a:gd name="T15" fmla="*/ 17 h 18"/>
                <a:gd name="T16" fmla="*/ 17 w 21"/>
                <a:gd name="T17" fmla="*/ 15 h 18"/>
                <a:gd name="T18" fmla="*/ 17 w 21"/>
                <a:gd name="T19" fmla="*/ 14 h 18"/>
                <a:gd name="T20" fmla="*/ 17 w 21"/>
                <a:gd name="T21" fmla="*/ 13 h 18"/>
                <a:gd name="T22" fmla="*/ 17 w 21"/>
                <a:gd name="T23" fmla="*/ 14 h 18"/>
                <a:gd name="T24" fmla="*/ 17 w 21"/>
                <a:gd name="T25" fmla="*/ 13 h 18"/>
                <a:gd name="T26" fmla="*/ 17 w 21"/>
                <a:gd name="T27" fmla="*/ 11 h 18"/>
                <a:gd name="T28" fmla="*/ 18 w 21"/>
                <a:gd name="T29" fmla="*/ 9 h 18"/>
                <a:gd name="T30" fmla="*/ 18 w 21"/>
                <a:gd name="T31" fmla="*/ 10 h 18"/>
                <a:gd name="T32" fmla="*/ 18 w 21"/>
                <a:gd name="T33" fmla="*/ 11 h 18"/>
                <a:gd name="T34" fmla="*/ 18 w 21"/>
                <a:gd name="T35" fmla="*/ 11 h 18"/>
                <a:gd name="T36" fmla="*/ 19 w 21"/>
                <a:gd name="T37" fmla="*/ 7 h 18"/>
                <a:gd name="T38" fmla="*/ 18 w 21"/>
                <a:gd name="T39" fmla="*/ 7 h 18"/>
                <a:gd name="T40" fmla="*/ 18 w 21"/>
                <a:gd name="T41" fmla="*/ 6 h 18"/>
                <a:gd name="T42" fmla="*/ 19 w 21"/>
                <a:gd name="T43" fmla="*/ 6 h 18"/>
                <a:gd name="T44" fmla="*/ 19 w 21"/>
                <a:gd name="T45" fmla="*/ 5 h 18"/>
                <a:gd name="T46" fmla="*/ 20 w 21"/>
                <a:gd name="T47" fmla="*/ 4 h 18"/>
                <a:gd name="T48" fmla="*/ 20 w 21"/>
                <a:gd name="T49" fmla="*/ 3 h 18"/>
                <a:gd name="T50" fmla="*/ 20 w 21"/>
                <a:gd name="T51" fmla="*/ 2 h 18"/>
                <a:gd name="T52" fmla="*/ 20 w 21"/>
                <a:gd name="T53" fmla="*/ 0 h 18"/>
                <a:gd name="T54" fmla="*/ 21 w 21"/>
                <a:gd name="T55" fmla="*/ 0 h 18"/>
                <a:gd name="T56" fmla="*/ 19 w 21"/>
                <a:gd name="T57" fmla="*/ 0 h 18"/>
                <a:gd name="T58" fmla="*/ 19 w 21"/>
                <a:gd name="T59" fmla="*/ 0 h 18"/>
                <a:gd name="T60" fmla="*/ 18 w 21"/>
                <a:gd name="T61" fmla="*/ 0 h 18"/>
                <a:gd name="T62" fmla="*/ 17 w 21"/>
                <a:gd name="T63" fmla="*/ 1 h 18"/>
                <a:gd name="T64" fmla="*/ 16 w 21"/>
                <a:gd name="T65" fmla="*/ 2 h 18"/>
                <a:gd name="T66" fmla="*/ 14 w 21"/>
                <a:gd name="T67" fmla="*/ 2 h 18"/>
                <a:gd name="T68" fmla="*/ 14 w 21"/>
                <a:gd name="T69" fmla="*/ 1 h 18"/>
                <a:gd name="T70" fmla="*/ 13 w 21"/>
                <a:gd name="T71" fmla="*/ 2 h 18"/>
                <a:gd name="T72" fmla="*/ 12 w 21"/>
                <a:gd name="T73" fmla="*/ 3 h 18"/>
                <a:gd name="T74" fmla="*/ 11 w 21"/>
                <a:gd name="T75" fmla="*/ 3 h 18"/>
                <a:gd name="T76" fmla="*/ 9 w 21"/>
                <a:gd name="T77" fmla="*/ 4 h 18"/>
                <a:gd name="T78" fmla="*/ 8 w 21"/>
                <a:gd name="T79" fmla="*/ 5 h 18"/>
                <a:gd name="T80" fmla="*/ 8 w 21"/>
                <a:gd name="T81" fmla="*/ 4 h 18"/>
                <a:gd name="T82" fmla="*/ 5 w 21"/>
                <a:gd name="T83" fmla="*/ 5 h 18"/>
                <a:gd name="T84" fmla="*/ 4 w 21"/>
                <a:gd name="T85" fmla="*/ 6 h 18"/>
                <a:gd name="T86" fmla="*/ 4 w 21"/>
                <a:gd name="T87" fmla="*/ 7 h 18"/>
                <a:gd name="T88" fmla="*/ 2 w 21"/>
                <a:gd name="T89" fmla="*/ 8 h 18"/>
                <a:gd name="T90" fmla="*/ 1 w 21"/>
                <a:gd name="T91" fmla="*/ 8 h 18"/>
                <a:gd name="T92" fmla="*/ 0 w 21"/>
                <a:gd name="T93" fmla="*/ 8 h 18"/>
                <a:gd name="T94" fmla="*/ 2 w 21"/>
                <a:gd name="T95" fmla="*/ 10 h 18"/>
                <a:gd name="T96" fmla="*/ 2 w 21"/>
                <a:gd name="T97" fmla="*/ 11 h 18"/>
                <a:gd name="T98" fmla="*/ 5 w 21"/>
                <a:gd name="T99" fmla="*/ 14 h 18"/>
                <a:gd name="T100" fmla="*/ 7 w 21"/>
                <a:gd name="T10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 h="18">
                  <a:moveTo>
                    <a:pt x="8" y="16"/>
                  </a:moveTo>
                  <a:cubicBezTo>
                    <a:pt x="8" y="16"/>
                    <a:pt x="8" y="16"/>
                    <a:pt x="8" y="16"/>
                  </a:cubicBezTo>
                  <a:cubicBezTo>
                    <a:pt x="8" y="16"/>
                    <a:pt x="8" y="16"/>
                    <a:pt x="8" y="16"/>
                  </a:cubicBezTo>
                  <a:cubicBezTo>
                    <a:pt x="10" y="15"/>
                    <a:pt x="10" y="15"/>
                    <a:pt x="10" y="15"/>
                  </a:cubicBezTo>
                  <a:cubicBezTo>
                    <a:pt x="12" y="16"/>
                    <a:pt x="12" y="16"/>
                    <a:pt x="12" y="16"/>
                  </a:cubicBezTo>
                  <a:cubicBezTo>
                    <a:pt x="13" y="16"/>
                    <a:pt x="13" y="16"/>
                    <a:pt x="13" y="16"/>
                  </a:cubicBezTo>
                  <a:cubicBezTo>
                    <a:pt x="14" y="16"/>
                    <a:pt x="14" y="16"/>
                    <a:pt x="14" y="16"/>
                  </a:cubicBezTo>
                  <a:cubicBezTo>
                    <a:pt x="14" y="16"/>
                    <a:pt x="14" y="16"/>
                    <a:pt x="14" y="16"/>
                  </a:cubicBezTo>
                  <a:cubicBezTo>
                    <a:pt x="15" y="17"/>
                    <a:pt x="15" y="17"/>
                    <a:pt x="15" y="17"/>
                  </a:cubicBezTo>
                  <a:cubicBezTo>
                    <a:pt x="15" y="17"/>
                    <a:pt x="15" y="17"/>
                    <a:pt x="15" y="17"/>
                  </a:cubicBezTo>
                  <a:cubicBezTo>
                    <a:pt x="16" y="18"/>
                    <a:pt x="16" y="18"/>
                    <a:pt x="16" y="18"/>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6"/>
                    <a:pt x="17" y="16"/>
                    <a:pt x="17" y="16"/>
                  </a:cubicBezTo>
                  <a:cubicBezTo>
                    <a:pt x="17" y="15"/>
                    <a:pt x="17" y="15"/>
                    <a:pt x="17" y="15"/>
                  </a:cubicBezTo>
                  <a:cubicBezTo>
                    <a:pt x="17" y="14"/>
                    <a:pt x="17" y="14"/>
                    <a:pt x="17" y="14"/>
                  </a:cubicBezTo>
                  <a:cubicBezTo>
                    <a:pt x="17" y="14"/>
                    <a:pt x="17" y="14"/>
                    <a:pt x="17" y="14"/>
                  </a:cubicBezTo>
                  <a:cubicBezTo>
                    <a:pt x="17" y="13"/>
                    <a:pt x="17" y="13"/>
                    <a:pt x="17" y="13"/>
                  </a:cubicBezTo>
                  <a:cubicBezTo>
                    <a:pt x="17" y="13"/>
                    <a:pt x="17" y="13"/>
                    <a:pt x="17" y="13"/>
                  </a:cubicBezTo>
                  <a:cubicBezTo>
                    <a:pt x="17" y="14"/>
                    <a:pt x="17" y="14"/>
                    <a:pt x="17" y="14"/>
                  </a:cubicBezTo>
                  <a:cubicBezTo>
                    <a:pt x="17" y="14"/>
                    <a:pt x="17" y="14"/>
                    <a:pt x="17" y="14"/>
                  </a:cubicBezTo>
                  <a:cubicBezTo>
                    <a:pt x="17" y="13"/>
                    <a:pt x="17" y="13"/>
                    <a:pt x="17" y="13"/>
                  </a:cubicBezTo>
                  <a:cubicBezTo>
                    <a:pt x="17" y="13"/>
                    <a:pt x="17" y="13"/>
                    <a:pt x="17" y="13"/>
                  </a:cubicBezTo>
                  <a:cubicBezTo>
                    <a:pt x="17" y="12"/>
                    <a:pt x="17" y="12"/>
                    <a:pt x="17" y="12"/>
                  </a:cubicBezTo>
                  <a:cubicBezTo>
                    <a:pt x="17" y="11"/>
                    <a:pt x="17" y="11"/>
                    <a:pt x="17" y="11"/>
                  </a:cubicBezTo>
                  <a:cubicBezTo>
                    <a:pt x="17" y="11"/>
                    <a:pt x="17" y="11"/>
                    <a:pt x="17" y="11"/>
                  </a:cubicBezTo>
                  <a:cubicBezTo>
                    <a:pt x="18" y="9"/>
                    <a:pt x="18" y="9"/>
                    <a:pt x="18" y="9"/>
                  </a:cubicBezTo>
                  <a:cubicBezTo>
                    <a:pt x="18" y="10"/>
                    <a:pt x="18" y="10"/>
                    <a:pt x="18" y="10"/>
                  </a:cubicBezTo>
                  <a:cubicBezTo>
                    <a:pt x="18" y="10"/>
                    <a:pt x="18" y="10"/>
                    <a:pt x="18" y="10"/>
                  </a:cubicBezTo>
                  <a:cubicBezTo>
                    <a:pt x="18" y="10"/>
                    <a:pt x="18" y="10"/>
                    <a:pt x="18" y="11"/>
                  </a:cubicBezTo>
                  <a:cubicBezTo>
                    <a:pt x="18" y="11"/>
                    <a:pt x="18" y="11"/>
                    <a:pt x="18" y="11"/>
                  </a:cubicBezTo>
                  <a:cubicBezTo>
                    <a:pt x="18" y="11"/>
                    <a:pt x="18" y="11"/>
                    <a:pt x="18" y="11"/>
                  </a:cubicBezTo>
                  <a:cubicBezTo>
                    <a:pt x="18" y="11"/>
                    <a:pt x="18" y="11"/>
                    <a:pt x="18" y="11"/>
                  </a:cubicBezTo>
                  <a:cubicBezTo>
                    <a:pt x="19" y="9"/>
                    <a:pt x="19" y="9"/>
                    <a:pt x="19" y="9"/>
                  </a:cubicBezTo>
                  <a:cubicBezTo>
                    <a:pt x="19" y="7"/>
                    <a:pt x="19" y="7"/>
                    <a:pt x="19" y="7"/>
                  </a:cubicBezTo>
                  <a:cubicBezTo>
                    <a:pt x="19" y="7"/>
                    <a:pt x="19" y="7"/>
                    <a:pt x="19" y="7"/>
                  </a:cubicBezTo>
                  <a:cubicBezTo>
                    <a:pt x="18" y="7"/>
                    <a:pt x="18" y="7"/>
                    <a:pt x="18" y="7"/>
                  </a:cubicBezTo>
                  <a:cubicBezTo>
                    <a:pt x="18" y="6"/>
                    <a:pt x="18" y="6"/>
                    <a:pt x="18" y="6"/>
                  </a:cubicBezTo>
                  <a:cubicBezTo>
                    <a:pt x="18" y="6"/>
                    <a:pt x="18" y="6"/>
                    <a:pt x="18" y="6"/>
                  </a:cubicBezTo>
                  <a:cubicBezTo>
                    <a:pt x="18" y="6"/>
                    <a:pt x="18" y="6"/>
                    <a:pt x="18" y="6"/>
                  </a:cubicBezTo>
                  <a:cubicBezTo>
                    <a:pt x="19" y="6"/>
                    <a:pt x="19" y="6"/>
                    <a:pt x="19" y="6"/>
                  </a:cubicBezTo>
                  <a:cubicBezTo>
                    <a:pt x="19" y="6"/>
                    <a:pt x="19" y="6"/>
                    <a:pt x="19" y="6"/>
                  </a:cubicBezTo>
                  <a:cubicBezTo>
                    <a:pt x="19" y="5"/>
                    <a:pt x="19" y="5"/>
                    <a:pt x="19" y="5"/>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0"/>
                    <a:pt x="20" y="0"/>
                    <a:pt x="20" y="0"/>
                  </a:cubicBezTo>
                  <a:cubicBezTo>
                    <a:pt x="20" y="0"/>
                    <a:pt x="20" y="0"/>
                    <a:pt x="20" y="0"/>
                  </a:cubicBezTo>
                  <a:cubicBezTo>
                    <a:pt x="21" y="0"/>
                    <a:pt x="21" y="0"/>
                    <a:pt x="21" y="0"/>
                  </a:cubicBezTo>
                  <a:cubicBezTo>
                    <a:pt x="20" y="0"/>
                    <a:pt x="20" y="0"/>
                    <a:pt x="20"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1"/>
                    <a:pt x="18" y="1"/>
                    <a:pt x="18" y="1"/>
                  </a:cubicBezTo>
                  <a:cubicBezTo>
                    <a:pt x="17" y="1"/>
                    <a:pt x="17" y="1"/>
                    <a:pt x="17" y="1"/>
                  </a:cubicBezTo>
                  <a:cubicBezTo>
                    <a:pt x="16" y="1"/>
                    <a:pt x="16" y="1"/>
                    <a:pt x="16" y="1"/>
                  </a:cubicBezTo>
                  <a:cubicBezTo>
                    <a:pt x="16" y="2"/>
                    <a:pt x="16" y="2"/>
                    <a:pt x="16" y="2"/>
                  </a:cubicBezTo>
                  <a:cubicBezTo>
                    <a:pt x="15" y="1"/>
                    <a:pt x="15" y="1"/>
                    <a:pt x="15" y="1"/>
                  </a:cubicBezTo>
                  <a:cubicBezTo>
                    <a:pt x="14" y="2"/>
                    <a:pt x="14" y="2"/>
                    <a:pt x="14" y="2"/>
                  </a:cubicBezTo>
                  <a:cubicBezTo>
                    <a:pt x="14" y="1"/>
                    <a:pt x="14" y="1"/>
                    <a:pt x="14" y="1"/>
                  </a:cubicBezTo>
                  <a:cubicBezTo>
                    <a:pt x="14" y="1"/>
                    <a:pt x="14" y="1"/>
                    <a:pt x="14" y="1"/>
                  </a:cubicBezTo>
                  <a:cubicBezTo>
                    <a:pt x="13" y="1"/>
                    <a:pt x="13" y="1"/>
                    <a:pt x="13" y="1"/>
                  </a:cubicBezTo>
                  <a:cubicBezTo>
                    <a:pt x="13" y="2"/>
                    <a:pt x="13" y="2"/>
                    <a:pt x="13" y="2"/>
                  </a:cubicBezTo>
                  <a:cubicBezTo>
                    <a:pt x="12" y="2"/>
                    <a:pt x="12" y="2"/>
                    <a:pt x="12" y="2"/>
                  </a:cubicBezTo>
                  <a:cubicBezTo>
                    <a:pt x="12" y="3"/>
                    <a:pt x="12" y="3"/>
                    <a:pt x="12" y="3"/>
                  </a:cubicBezTo>
                  <a:cubicBezTo>
                    <a:pt x="12" y="3"/>
                    <a:pt x="12" y="3"/>
                    <a:pt x="12" y="3"/>
                  </a:cubicBezTo>
                  <a:cubicBezTo>
                    <a:pt x="11" y="3"/>
                    <a:pt x="11" y="3"/>
                    <a:pt x="11" y="3"/>
                  </a:cubicBezTo>
                  <a:cubicBezTo>
                    <a:pt x="10" y="4"/>
                    <a:pt x="10" y="4"/>
                    <a:pt x="10" y="4"/>
                  </a:cubicBezTo>
                  <a:cubicBezTo>
                    <a:pt x="9" y="4"/>
                    <a:pt x="9" y="4"/>
                    <a:pt x="9" y="4"/>
                  </a:cubicBezTo>
                  <a:cubicBezTo>
                    <a:pt x="9" y="5"/>
                    <a:pt x="9" y="5"/>
                    <a:pt x="9" y="5"/>
                  </a:cubicBezTo>
                  <a:cubicBezTo>
                    <a:pt x="8" y="5"/>
                    <a:pt x="8" y="5"/>
                    <a:pt x="8" y="5"/>
                  </a:cubicBezTo>
                  <a:cubicBezTo>
                    <a:pt x="8" y="5"/>
                    <a:pt x="8" y="5"/>
                    <a:pt x="8" y="5"/>
                  </a:cubicBezTo>
                  <a:cubicBezTo>
                    <a:pt x="8" y="4"/>
                    <a:pt x="8" y="4"/>
                    <a:pt x="8" y="4"/>
                  </a:cubicBezTo>
                  <a:cubicBezTo>
                    <a:pt x="6" y="4"/>
                    <a:pt x="6" y="4"/>
                    <a:pt x="6" y="4"/>
                  </a:cubicBezTo>
                  <a:cubicBezTo>
                    <a:pt x="5" y="5"/>
                    <a:pt x="5" y="5"/>
                    <a:pt x="5" y="5"/>
                  </a:cubicBezTo>
                  <a:cubicBezTo>
                    <a:pt x="4" y="5"/>
                    <a:pt x="4" y="5"/>
                    <a:pt x="4" y="5"/>
                  </a:cubicBezTo>
                  <a:cubicBezTo>
                    <a:pt x="4" y="6"/>
                    <a:pt x="4" y="6"/>
                    <a:pt x="4" y="6"/>
                  </a:cubicBezTo>
                  <a:cubicBezTo>
                    <a:pt x="4" y="6"/>
                    <a:pt x="4" y="6"/>
                    <a:pt x="4" y="6"/>
                  </a:cubicBezTo>
                  <a:cubicBezTo>
                    <a:pt x="4" y="7"/>
                    <a:pt x="4" y="7"/>
                    <a:pt x="4" y="7"/>
                  </a:cubicBezTo>
                  <a:cubicBezTo>
                    <a:pt x="3" y="8"/>
                    <a:pt x="3" y="8"/>
                    <a:pt x="3" y="8"/>
                  </a:cubicBezTo>
                  <a:cubicBezTo>
                    <a:pt x="2" y="8"/>
                    <a:pt x="2" y="8"/>
                    <a:pt x="2" y="8"/>
                  </a:cubicBezTo>
                  <a:cubicBezTo>
                    <a:pt x="1" y="8"/>
                    <a:pt x="1" y="8"/>
                    <a:pt x="1" y="8"/>
                  </a:cubicBezTo>
                  <a:cubicBezTo>
                    <a:pt x="1" y="8"/>
                    <a:pt x="1" y="8"/>
                    <a:pt x="1" y="8"/>
                  </a:cubicBezTo>
                  <a:cubicBezTo>
                    <a:pt x="1" y="9"/>
                    <a:pt x="1" y="9"/>
                    <a:pt x="1" y="9"/>
                  </a:cubicBezTo>
                  <a:cubicBezTo>
                    <a:pt x="0" y="8"/>
                    <a:pt x="0" y="8"/>
                    <a:pt x="0" y="8"/>
                  </a:cubicBezTo>
                  <a:cubicBezTo>
                    <a:pt x="0" y="9"/>
                    <a:pt x="0" y="9"/>
                    <a:pt x="0" y="9"/>
                  </a:cubicBezTo>
                  <a:cubicBezTo>
                    <a:pt x="2" y="10"/>
                    <a:pt x="2" y="10"/>
                    <a:pt x="2" y="10"/>
                  </a:cubicBezTo>
                  <a:cubicBezTo>
                    <a:pt x="2" y="11"/>
                    <a:pt x="2" y="11"/>
                    <a:pt x="2" y="11"/>
                  </a:cubicBezTo>
                  <a:cubicBezTo>
                    <a:pt x="2" y="11"/>
                    <a:pt x="2" y="11"/>
                    <a:pt x="2" y="11"/>
                  </a:cubicBezTo>
                  <a:cubicBezTo>
                    <a:pt x="4" y="12"/>
                    <a:pt x="4" y="12"/>
                    <a:pt x="4" y="12"/>
                  </a:cubicBezTo>
                  <a:cubicBezTo>
                    <a:pt x="5" y="14"/>
                    <a:pt x="5" y="14"/>
                    <a:pt x="5" y="14"/>
                  </a:cubicBezTo>
                  <a:cubicBezTo>
                    <a:pt x="7" y="16"/>
                    <a:pt x="7" y="16"/>
                    <a:pt x="7" y="16"/>
                  </a:cubicBezTo>
                  <a:cubicBezTo>
                    <a:pt x="7" y="16"/>
                    <a:pt x="7" y="16"/>
                    <a:pt x="7" y="16"/>
                  </a:cubicBezTo>
                  <a:lnTo>
                    <a:pt x="8" y="1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5" name="Freeform 172"/>
            <p:cNvSpPr>
              <a:spLocks/>
            </p:cNvSpPr>
            <p:nvPr/>
          </p:nvSpPr>
          <p:spPr bwMode="auto">
            <a:xfrm>
              <a:off x="2420973" y="2862031"/>
              <a:ext cx="142816" cy="61758"/>
            </a:xfrm>
            <a:custGeom>
              <a:avLst/>
              <a:gdLst>
                <a:gd name="T0" fmla="*/ 41 w 111"/>
                <a:gd name="T1" fmla="*/ 48 h 48"/>
                <a:gd name="T2" fmla="*/ 48 w 111"/>
                <a:gd name="T3" fmla="*/ 44 h 48"/>
                <a:gd name="T4" fmla="*/ 48 w 111"/>
                <a:gd name="T5" fmla="*/ 40 h 48"/>
                <a:gd name="T6" fmla="*/ 52 w 111"/>
                <a:gd name="T7" fmla="*/ 37 h 48"/>
                <a:gd name="T8" fmla="*/ 63 w 111"/>
                <a:gd name="T9" fmla="*/ 33 h 48"/>
                <a:gd name="T10" fmla="*/ 63 w 111"/>
                <a:gd name="T11" fmla="*/ 37 h 48"/>
                <a:gd name="T12" fmla="*/ 66 w 111"/>
                <a:gd name="T13" fmla="*/ 33 h 48"/>
                <a:gd name="T14" fmla="*/ 74 w 111"/>
                <a:gd name="T15" fmla="*/ 29 h 48"/>
                <a:gd name="T16" fmla="*/ 78 w 111"/>
                <a:gd name="T17" fmla="*/ 29 h 48"/>
                <a:gd name="T18" fmla="*/ 81 w 111"/>
                <a:gd name="T19" fmla="*/ 26 h 48"/>
                <a:gd name="T20" fmla="*/ 85 w 111"/>
                <a:gd name="T21" fmla="*/ 22 h 48"/>
                <a:gd name="T22" fmla="*/ 85 w 111"/>
                <a:gd name="T23" fmla="*/ 26 h 48"/>
                <a:gd name="T24" fmla="*/ 92 w 111"/>
                <a:gd name="T25" fmla="*/ 26 h 48"/>
                <a:gd name="T26" fmla="*/ 96 w 111"/>
                <a:gd name="T27" fmla="*/ 22 h 48"/>
                <a:gd name="T28" fmla="*/ 100 w 111"/>
                <a:gd name="T29" fmla="*/ 18 h 48"/>
                <a:gd name="T30" fmla="*/ 104 w 111"/>
                <a:gd name="T31" fmla="*/ 18 h 48"/>
                <a:gd name="T32" fmla="*/ 104 w 111"/>
                <a:gd name="T33" fmla="*/ 18 h 48"/>
                <a:gd name="T34" fmla="*/ 111 w 111"/>
                <a:gd name="T35" fmla="*/ 18 h 48"/>
                <a:gd name="T36" fmla="*/ 111 w 111"/>
                <a:gd name="T37" fmla="*/ 14 h 48"/>
                <a:gd name="T38" fmla="*/ 104 w 111"/>
                <a:gd name="T39" fmla="*/ 11 h 48"/>
                <a:gd name="T40" fmla="*/ 104 w 111"/>
                <a:gd name="T41" fmla="*/ 14 h 48"/>
                <a:gd name="T42" fmla="*/ 96 w 111"/>
                <a:gd name="T43" fmla="*/ 14 h 48"/>
                <a:gd name="T44" fmla="*/ 89 w 111"/>
                <a:gd name="T45" fmla="*/ 11 h 48"/>
                <a:gd name="T46" fmla="*/ 89 w 111"/>
                <a:gd name="T47" fmla="*/ 11 h 48"/>
                <a:gd name="T48" fmla="*/ 89 w 111"/>
                <a:gd name="T49" fmla="*/ 7 h 48"/>
                <a:gd name="T50" fmla="*/ 96 w 111"/>
                <a:gd name="T51" fmla="*/ 7 h 48"/>
                <a:gd name="T52" fmla="*/ 100 w 111"/>
                <a:gd name="T53" fmla="*/ 11 h 48"/>
                <a:gd name="T54" fmla="*/ 92 w 111"/>
                <a:gd name="T55" fmla="*/ 7 h 48"/>
                <a:gd name="T56" fmla="*/ 89 w 111"/>
                <a:gd name="T57" fmla="*/ 7 h 48"/>
                <a:gd name="T58" fmla="*/ 85 w 111"/>
                <a:gd name="T59" fmla="*/ 7 h 48"/>
                <a:gd name="T60" fmla="*/ 74 w 111"/>
                <a:gd name="T61" fmla="*/ 3 h 48"/>
                <a:gd name="T62" fmla="*/ 63 w 111"/>
                <a:gd name="T63" fmla="*/ 0 h 48"/>
                <a:gd name="T64" fmla="*/ 59 w 111"/>
                <a:gd name="T65" fmla="*/ 3 h 48"/>
                <a:gd name="T66" fmla="*/ 59 w 111"/>
                <a:gd name="T67" fmla="*/ 3 h 48"/>
                <a:gd name="T68" fmla="*/ 55 w 111"/>
                <a:gd name="T69" fmla="*/ 3 h 48"/>
                <a:gd name="T70" fmla="*/ 41 w 111"/>
                <a:gd name="T71" fmla="*/ 3 h 48"/>
                <a:gd name="T72" fmla="*/ 29 w 111"/>
                <a:gd name="T73" fmla="*/ 7 h 48"/>
                <a:gd name="T74" fmla="*/ 26 w 111"/>
                <a:gd name="T75" fmla="*/ 7 h 48"/>
                <a:gd name="T76" fmla="*/ 22 w 111"/>
                <a:gd name="T77" fmla="*/ 11 h 48"/>
                <a:gd name="T78" fmla="*/ 15 w 111"/>
                <a:gd name="T79" fmla="*/ 14 h 48"/>
                <a:gd name="T80" fmla="*/ 7 w 111"/>
                <a:gd name="T81" fmla="*/ 18 h 48"/>
                <a:gd name="T82" fmla="*/ 7 w 111"/>
                <a:gd name="T83" fmla="*/ 26 h 48"/>
                <a:gd name="T84" fmla="*/ 4 w 111"/>
                <a:gd name="T85" fmla="*/ 29 h 48"/>
                <a:gd name="T86" fmla="*/ 4 w 111"/>
                <a:gd name="T87" fmla="*/ 29 h 48"/>
                <a:gd name="T88" fmla="*/ 4 w 111"/>
                <a:gd name="T89" fmla="*/ 40 h 48"/>
                <a:gd name="T90" fmla="*/ 11 w 111"/>
                <a:gd name="T91" fmla="*/ 44 h 48"/>
                <a:gd name="T92" fmla="*/ 15 w 111"/>
                <a:gd name="T93" fmla="*/ 44 h 48"/>
                <a:gd name="T94" fmla="*/ 15 w 111"/>
                <a:gd name="T95" fmla="*/ 44 h 48"/>
                <a:gd name="T96" fmla="*/ 18 w 111"/>
                <a:gd name="T97" fmla="*/ 48 h 48"/>
                <a:gd name="T98" fmla="*/ 29 w 111"/>
                <a:gd name="T99" fmla="*/ 48 h 48"/>
                <a:gd name="T100" fmla="*/ 29 w 111"/>
                <a:gd name="T101" fmla="*/ 44 h 48"/>
                <a:gd name="T102" fmla="*/ 33 w 111"/>
                <a:gd name="T103" fmla="*/ 44 h 48"/>
                <a:gd name="T104" fmla="*/ 37 w 111"/>
                <a:gd name="T105" fmla="*/ 44 h 48"/>
                <a:gd name="T106" fmla="*/ 37 w 111"/>
                <a:gd name="T107" fmla="*/ 44 h 48"/>
                <a:gd name="T108" fmla="*/ 37 w 111"/>
                <a:gd name="T10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 h="48">
                  <a:moveTo>
                    <a:pt x="37" y="48"/>
                  </a:moveTo>
                  <a:lnTo>
                    <a:pt x="41" y="48"/>
                  </a:lnTo>
                  <a:lnTo>
                    <a:pt x="44" y="48"/>
                  </a:lnTo>
                  <a:lnTo>
                    <a:pt x="48" y="44"/>
                  </a:lnTo>
                  <a:lnTo>
                    <a:pt x="48" y="40"/>
                  </a:lnTo>
                  <a:lnTo>
                    <a:pt x="48" y="40"/>
                  </a:lnTo>
                  <a:lnTo>
                    <a:pt x="48" y="37"/>
                  </a:lnTo>
                  <a:lnTo>
                    <a:pt x="52" y="37"/>
                  </a:lnTo>
                  <a:lnTo>
                    <a:pt x="55" y="33"/>
                  </a:lnTo>
                  <a:lnTo>
                    <a:pt x="63" y="33"/>
                  </a:lnTo>
                  <a:lnTo>
                    <a:pt x="63" y="37"/>
                  </a:lnTo>
                  <a:lnTo>
                    <a:pt x="63" y="37"/>
                  </a:lnTo>
                  <a:lnTo>
                    <a:pt x="66" y="37"/>
                  </a:lnTo>
                  <a:lnTo>
                    <a:pt x="66" y="33"/>
                  </a:lnTo>
                  <a:lnTo>
                    <a:pt x="70" y="33"/>
                  </a:lnTo>
                  <a:lnTo>
                    <a:pt x="74" y="29"/>
                  </a:lnTo>
                  <a:lnTo>
                    <a:pt x="78" y="29"/>
                  </a:lnTo>
                  <a:lnTo>
                    <a:pt x="78" y="29"/>
                  </a:lnTo>
                  <a:lnTo>
                    <a:pt x="78" y="26"/>
                  </a:lnTo>
                  <a:lnTo>
                    <a:pt x="81" y="26"/>
                  </a:lnTo>
                  <a:lnTo>
                    <a:pt x="81" y="22"/>
                  </a:lnTo>
                  <a:lnTo>
                    <a:pt x="85" y="22"/>
                  </a:lnTo>
                  <a:lnTo>
                    <a:pt x="85" y="22"/>
                  </a:lnTo>
                  <a:lnTo>
                    <a:pt x="85" y="26"/>
                  </a:lnTo>
                  <a:lnTo>
                    <a:pt x="89" y="22"/>
                  </a:lnTo>
                  <a:lnTo>
                    <a:pt x="92" y="26"/>
                  </a:lnTo>
                  <a:lnTo>
                    <a:pt x="92" y="22"/>
                  </a:lnTo>
                  <a:lnTo>
                    <a:pt x="96" y="22"/>
                  </a:lnTo>
                  <a:lnTo>
                    <a:pt x="100" y="22"/>
                  </a:lnTo>
                  <a:lnTo>
                    <a:pt x="100" y="18"/>
                  </a:lnTo>
                  <a:lnTo>
                    <a:pt x="100" y="18"/>
                  </a:lnTo>
                  <a:lnTo>
                    <a:pt x="104" y="18"/>
                  </a:lnTo>
                  <a:lnTo>
                    <a:pt x="104" y="18"/>
                  </a:lnTo>
                  <a:lnTo>
                    <a:pt x="104" y="18"/>
                  </a:lnTo>
                  <a:lnTo>
                    <a:pt x="107" y="18"/>
                  </a:lnTo>
                  <a:lnTo>
                    <a:pt x="111" y="18"/>
                  </a:lnTo>
                  <a:lnTo>
                    <a:pt x="111" y="14"/>
                  </a:lnTo>
                  <a:lnTo>
                    <a:pt x="111" y="14"/>
                  </a:lnTo>
                  <a:lnTo>
                    <a:pt x="107" y="11"/>
                  </a:lnTo>
                  <a:lnTo>
                    <a:pt x="104" y="11"/>
                  </a:lnTo>
                  <a:lnTo>
                    <a:pt x="100" y="11"/>
                  </a:lnTo>
                  <a:lnTo>
                    <a:pt x="104" y="14"/>
                  </a:lnTo>
                  <a:lnTo>
                    <a:pt x="100" y="14"/>
                  </a:lnTo>
                  <a:lnTo>
                    <a:pt x="96" y="14"/>
                  </a:lnTo>
                  <a:lnTo>
                    <a:pt x="92" y="11"/>
                  </a:lnTo>
                  <a:lnTo>
                    <a:pt x="89" y="11"/>
                  </a:lnTo>
                  <a:lnTo>
                    <a:pt x="89" y="11"/>
                  </a:lnTo>
                  <a:lnTo>
                    <a:pt x="89" y="11"/>
                  </a:lnTo>
                  <a:lnTo>
                    <a:pt x="92" y="11"/>
                  </a:lnTo>
                  <a:lnTo>
                    <a:pt x="89" y="7"/>
                  </a:lnTo>
                  <a:lnTo>
                    <a:pt x="92" y="7"/>
                  </a:lnTo>
                  <a:lnTo>
                    <a:pt x="96" y="7"/>
                  </a:lnTo>
                  <a:lnTo>
                    <a:pt x="100" y="11"/>
                  </a:lnTo>
                  <a:lnTo>
                    <a:pt x="100" y="11"/>
                  </a:lnTo>
                  <a:lnTo>
                    <a:pt x="96" y="7"/>
                  </a:lnTo>
                  <a:lnTo>
                    <a:pt x="92" y="7"/>
                  </a:lnTo>
                  <a:lnTo>
                    <a:pt x="89" y="3"/>
                  </a:lnTo>
                  <a:lnTo>
                    <a:pt x="89" y="7"/>
                  </a:lnTo>
                  <a:lnTo>
                    <a:pt x="85" y="3"/>
                  </a:lnTo>
                  <a:lnTo>
                    <a:pt x="85" y="7"/>
                  </a:lnTo>
                  <a:lnTo>
                    <a:pt x="81" y="7"/>
                  </a:lnTo>
                  <a:lnTo>
                    <a:pt x="74" y="3"/>
                  </a:lnTo>
                  <a:lnTo>
                    <a:pt x="66" y="3"/>
                  </a:lnTo>
                  <a:lnTo>
                    <a:pt x="63" y="0"/>
                  </a:lnTo>
                  <a:lnTo>
                    <a:pt x="59" y="0"/>
                  </a:lnTo>
                  <a:lnTo>
                    <a:pt x="59" y="3"/>
                  </a:lnTo>
                  <a:lnTo>
                    <a:pt x="63" y="3"/>
                  </a:lnTo>
                  <a:lnTo>
                    <a:pt x="59" y="3"/>
                  </a:lnTo>
                  <a:lnTo>
                    <a:pt x="55" y="3"/>
                  </a:lnTo>
                  <a:lnTo>
                    <a:pt x="55" y="3"/>
                  </a:lnTo>
                  <a:lnTo>
                    <a:pt x="48" y="3"/>
                  </a:lnTo>
                  <a:lnTo>
                    <a:pt x="41" y="3"/>
                  </a:lnTo>
                  <a:lnTo>
                    <a:pt x="33" y="3"/>
                  </a:lnTo>
                  <a:lnTo>
                    <a:pt x="29" y="7"/>
                  </a:lnTo>
                  <a:lnTo>
                    <a:pt x="26" y="7"/>
                  </a:lnTo>
                  <a:lnTo>
                    <a:pt x="26" y="7"/>
                  </a:lnTo>
                  <a:lnTo>
                    <a:pt x="22" y="7"/>
                  </a:lnTo>
                  <a:lnTo>
                    <a:pt x="22" y="11"/>
                  </a:lnTo>
                  <a:lnTo>
                    <a:pt x="18" y="14"/>
                  </a:lnTo>
                  <a:lnTo>
                    <a:pt x="15" y="14"/>
                  </a:lnTo>
                  <a:lnTo>
                    <a:pt x="11" y="18"/>
                  </a:lnTo>
                  <a:lnTo>
                    <a:pt x="7" y="18"/>
                  </a:lnTo>
                  <a:lnTo>
                    <a:pt x="11" y="22"/>
                  </a:lnTo>
                  <a:lnTo>
                    <a:pt x="7" y="26"/>
                  </a:lnTo>
                  <a:lnTo>
                    <a:pt x="4" y="29"/>
                  </a:lnTo>
                  <a:lnTo>
                    <a:pt x="4" y="29"/>
                  </a:lnTo>
                  <a:lnTo>
                    <a:pt x="4" y="29"/>
                  </a:lnTo>
                  <a:lnTo>
                    <a:pt x="4" y="29"/>
                  </a:lnTo>
                  <a:lnTo>
                    <a:pt x="0" y="37"/>
                  </a:lnTo>
                  <a:lnTo>
                    <a:pt x="4" y="40"/>
                  </a:lnTo>
                  <a:lnTo>
                    <a:pt x="4" y="40"/>
                  </a:lnTo>
                  <a:lnTo>
                    <a:pt x="11" y="44"/>
                  </a:lnTo>
                  <a:lnTo>
                    <a:pt x="15" y="48"/>
                  </a:lnTo>
                  <a:lnTo>
                    <a:pt x="15" y="44"/>
                  </a:lnTo>
                  <a:lnTo>
                    <a:pt x="15" y="44"/>
                  </a:lnTo>
                  <a:lnTo>
                    <a:pt x="15" y="44"/>
                  </a:lnTo>
                  <a:lnTo>
                    <a:pt x="18" y="44"/>
                  </a:lnTo>
                  <a:lnTo>
                    <a:pt x="18" y="48"/>
                  </a:lnTo>
                  <a:lnTo>
                    <a:pt x="22" y="48"/>
                  </a:lnTo>
                  <a:lnTo>
                    <a:pt x="29" y="48"/>
                  </a:lnTo>
                  <a:lnTo>
                    <a:pt x="33" y="44"/>
                  </a:lnTo>
                  <a:lnTo>
                    <a:pt x="29" y="44"/>
                  </a:lnTo>
                  <a:lnTo>
                    <a:pt x="33" y="44"/>
                  </a:lnTo>
                  <a:lnTo>
                    <a:pt x="33" y="44"/>
                  </a:lnTo>
                  <a:lnTo>
                    <a:pt x="33" y="44"/>
                  </a:lnTo>
                  <a:lnTo>
                    <a:pt x="37" y="44"/>
                  </a:lnTo>
                  <a:lnTo>
                    <a:pt x="37" y="44"/>
                  </a:lnTo>
                  <a:lnTo>
                    <a:pt x="37" y="44"/>
                  </a:lnTo>
                  <a:lnTo>
                    <a:pt x="37" y="48"/>
                  </a:lnTo>
                  <a:lnTo>
                    <a:pt x="37" y="48"/>
                  </a:lnTo>
                  <a:lnTo>
                    <a:pt x="37"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6" name="Freeform 173"/>
            <p:cNvSpPr>
              <a:spLocks/>
            </p:cNvSpPr>
            <p:nvPr/>
          </p:nvSpPr>
          <p:spPr bwMode="auto">
            <a:xfrm>
              <a:off x="2410678" y="2895484"/>
              <a:ext cx="52752" cy="28306"/>
            </a:xfrm>
            <a:custGeom>
              <a:avLst/>
              <a:gdLst>
                <a:gd name="T0" fmla="*/ 15 w 41"/>
                <a:gd name="T1" fmla="*/ 0 h 22"/>
                <a:gd name="T2" fmla="*/ 19 w 41"/>
                <a:gd name="T3" fmla="*/ 0 h 22"/>
                <a:gd name="T4" fmla="*/ 19 w 41"/>
                <a:gd name="T5" fmla="*/ 3 h 22"/>
                <a:gd name="T6" fmla="*/ 19 w 41"/>
                <a:gd name="T7" fmla="*/ 3 h 22"/>
                <a:gd name="T8" fmla="*/ 23 w 41"/>
                <a:gd name="T9" fmla="*/ 3 h 22"/>
                <a:gd name="T10" fmla="*/ 26 w 41"/>
                <a:gd name="T11" fmla="*/ 3 h 22"/>
                <a:gd name="T12" fmla="*/ 26 w 41"/>
                <a:gd name="T13" fmla="*/ 3 h 22"/>
                <a:gd name="T14" fmla="*/ 30 w 41"/>
                <a:gd name="T15" fmla="*/ 7 h 22"/>
                <a:gd name="T16" fmla="*/ 30 w 41"/>
                <a:gd name="T17" fmla="*/ 7 h 22"/>
                <a:gd name="T18" fmla="*/ 34 w 41"/>
                <a:gd name="T19" fmla="*/ 11 h 22"/>
                <a:gd name="T20" fmla="*/ 34 w 41"/>
                <a:gd name="T21" fmla="*/ 7 h 22"/>
                <a:gd name="T22" fmla="*/ 34 w 41"/>
                <a:gd name="T23" fmla="*/ 7 h 22"/>
                <a:gd name="T24" fmla="*/ 37 w 41"/>
                <a:gd name="T25" fmla="*/ 7 h 22"/>
                <a:gd name="T26" fmla="*/ 37 w 41"/>
                <a:gd name="T27" fmla="*/ 7 h 22"/>
                <a:gd name="T28" fmla="*/ 41 w 41"/>
                <a:gd name="T29" fmla="*/ 7 h 22"/>
                <a:gd name="T30" fmla="*/ 41 w 41"/>
                <a:gd name="T31" fmla="*/ 11 h 22"/>
                <a:gd name="T32" fmla="*/ 41 w 41"/>
                <a:gd name="T33" fmla="*/ 11 h 22"/>
                <a:gd name="T34" fmla="*/ 41 w 41"/>
                <a:gd name="T35" fmla="*/ 14 h 22"/>
                <a:gd name="T36" fmla="*/ 37 w 41"/>
                <a:gd name="T37" fmla="*/ 14 h 22"/>
                <a:gd name="T38" fmla="*/ 41 w 41"/>
                <a:gd name="T39" fmla="*/ 18 h 22"/>
                <a:gd name="T40" fmla="*/ 37 w 41"/>
                <a:gd name="T41" fmla="*/ 18 h 22"/>
                <a:gd name="T42" fmla="*/ 41 w 41"/>
                <a:gd name="T43" fmla="*/ 18 h 22"/>
                <a:gd name="T44" fmla="*/ 37 w 41"/>
                <a:gd name="T45" fmla="*/ 22 h 22"/>
                <a:gd name="T46" fmla="*/ 30 w 41"/>
                <a:gd name="T47" fmla="*/ 22 h 22"/>
                <a:gd name="T48" fmla="*/ 26 w 41"/>
                <a:gd name="T49" fmla="*/ 22 h 22"/>
                <a:gd name="T50" fmla="*/ 26 w 41"/>
                <a:gd name="T51" fmla="*/ 18 h 22"/>
                <a:gd name="T52" fmla="*/ 23 w 41"/>
                <a:gd name="T53" fmla="*/ 18 h 22"/>
                <a:gd name="T54" fmla="*/ 23 w 41"/>
                <a:gd name="T55" fmla="*/ 18 h 22"/>
                <a:gd name="T56" fmla="*/ 23 w 41"/>
                <a:gd name="T57" fmla="*/ 18 h 22"/>
                <a:gd name="T58" fmla="*/ 23 w 41"/>
                <a:gd name="T59" fmla="*/ 22 h 22"/>
                <a:gd name="T60" fmla="*/ 19 w 41"/>
                <a:gd name="T61" fmla="*/ 18 h 22"/>
                <a:gd name="T62" fmla="*/ 12 w 41"/>
                <a:gd name="T63" fmla="*/ 14 h 22"/>
                <a:gd name="T64" fmla="*/ 12 w 41"/>
                <a:gd name="T65" fmla="*/ 14 h 22"/>
                <a:gd name="T66" fmla="*/ 8 w 41"/>
                <a:gd name="T67" fmla="*/ 14 h 22"/>
                <a:gd name="T68" fmla="*/ 4 w 41"/>
                <a:gd name="T69" fmla="*/ 14 h 22"/>
                <a:gd name="T70" fmla="*/ 0 w 41"/>
                <a:gd name="T71" fmla="*/ 14 h 22"/>
                <a:gd name="T72" fmla="*/ 0 w 41"/>
                <a:gd name="T73" fmla="*/ 11 h 22"/>
                <a:gd name="T74" fmla="*/ 0 w 41"/>
                <a:gd name="T75" fmla="*/ 11 h 22"/>
                <a:gd name="T76" fmla="*/ 0 w 41"/>
                <a:gd name="T77" fmla="*/ 11 h 22"/>
                <a:gd name="T78" fmla="*/ 4 w 41"/>
                <a:gd name="T79" fmla="*/ 7 h 22"/>
                <a:gd name="T80" fmla="*/ 8 w 41"/>
                <a:gd name="T81" fmla="*/ 7 h 22"/>
                <a:gd name="T82" fmla="*/ 12 w 41"/>
                <a:gd name="T83" fmla="*/ 3 h 22"/>
                <a:gd name="T84" fmla="*/ 12 w 41"/>
                <a:gd name="T85" fmla="*/ 3 h 22"/>
                <a:gd name="T86" fmla="*/ 15 w 41"/>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 h="22">
                  <a:moveTo>
                    <a:pt x="15" y="0"/>
                  </a:moveTo>
                  <a:lnTo>
                    <a:pt x="19" y="0"/>
                  </a:lnTo>
                  <a:lnTo>
                    <a:pt x="19" y="3"/>
                  </a:lnTo>
                  <a:lnTo>
                    <a:pt x="19" y="3"/>
                  </a:lnTo>
                  <a:lnTo>
                    <a:pt x="23" y="3"/>
                  </a:lnTo>
                  <a:lnTo>
                    <a:pt x="26" y="3"/>
                  </a:lnTo>
                  <a:lnTo>
                    <a:pt x="26" y="3"/>
                  </a:lnTo>
                  <a:lnTo>
                    <a:pt x="30" y="7"/>
                  </a:lnTo>
                  <a:lnTo>
                    <a:pt x="30" y="7"/>
                  </a:lnTo>
                  <a:lnTo>
                    <a:pt x="34" y="11"/>
                  </a:lnTo>
                  <a:lnTo>
                    <a:pt x="34" y="7"/>
                  </a:lnTo>
                  <a:lnTo>
                    <a:pt x="34" y="7"/>
                  </a:lnTo>
                  <a:lnTo>
                    <a:pt x="37" y="7"/>
                  </a:lnTo>
                  <a:lnTo>
                    <a:pt x="37" y="7"/>
                  </a:lnTo>
                  <a:lnTo>
                    <a:pt x="41" y="7"/>
                  </a:lnTo>
                  <a:lnTo>
                    <a:pt x="41" y="11"/>
                  </a:lnTo>
                  <a:lnTo>
                    <a:pt x="41" y="11"/>
                  </a:lnTo>
                  <a:lnTo>
                    <a:pt x="41" y="14"/>
                  </a:lnTo>
                  <a:lnTo>
                    <a:pt x="37" y="14"/>
                  </a:lnTo>
                  <a:lnTo>
                    <a:pt x="41" y="18"/>
                  </a:lnTo>
                  <a:lnTo>
                    <a:pt x="37" y="18"/>
                  </a:lnTo>
                  <a:lnTo>
                    <a:pt x="41" y="18"/>
                  </a:lnTo>
                  <a:lnTo>
                    <a:pt x="37" y="22"/>
                  </a:lnTo>
                  <a:lnTo>
                    <a:pt x="30" y="22"/>
                  </a:lnTo>
                  <a:lnTo>
                    <a:pt x="26" y="22"/>
                  </a:lnTo>
                  <a:lnTo>
                    <a:pt x="26" y="18"/>
                  </a:lnTo>
                  <a:lnTo>
                    <a:pt x="23" y="18"/>
                  </a:lnTo>
                  <a:lnTo>
                    <a:pt x="23" y="18"/>
                  </a:lnTo>
                  <a:lnTo>
                    <a:pt x="23" y="18"/>
                  </a:lnTo>
                  <a:lnTo>
                    <a:pt x="23" y="22"/>
                  </a:lnTo>
                  <a:lnTo>
                    <a:pt x="19" y="18"/>
                  </a:lnTo>
                  <a:lnTo>
                    <a:pt x="12" y="14"/>
                  </a:lnTo>
                  <a:lnTo>
                    <a:pt x="12" y="14"/>
                  </a:lnTo>
                  <a:lnTo>
                    <a:pt x="8" y="14"/>
                  </a:lnTo>
                  <a:lnTo>
                    <a:pt x="4" y="14"/>
                  </a:lnTo>
                  <a:lnTo>
                    <a:pt x="0" y="14"/>
                  </a:lnTo>
                  <a:lnTo>
                    <a:pt x="0" y="11"/>
                  </a:lnTo>
                  <a:lnTo>
                    <a:pt x="0" y="11"/>
                  </a:lnTo>
                  <a:lnTo>
                    <a:pt x="0" y="11"/>
                  </a:lnTo>
                  <a:lnTo>
                    <a:pt x="4" y="7"/>
                  </a:lnTo>
                  <a:lnTo>
                    <a:pt x="8" y="7"/>
                  </a:lnTo>
                  <a:lnTo>
                    <a:pt x="12" y="3"/>
                  </a:lnTo>
                  <a:lnTo>
                    <a:pt x="12" y="3"/>
                  </a:lnTo>
                  <a:lnTo>
                    <a:pt x="15"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7" name="Freeform 174"/>
            <p:cNvSpPr>
              <a:spLocks/>
            </p:cNvSpPr>
            <p:nvPr/>
          </p:nvSpPr>
          <p:spPr bwMode="auto">
            <a:xfrm>
              <a:off x="2435126" y="2818286"/>
              <a:ext cx="23159" cy="47606"/>
            </a:xfrm>
            <a:custGeom>
              <a:avLst/>
              <a:gdLst>
                <a:gd name="T0" fmla="*/ 0 w 18"/>
                <a:gd name="T1" fmla="*/ 8 h 37"/>
                <a:gd name="T2" fmla="*/ 0 w 18"/>
                <a:gd name="T3" fmla="*/ 8 h 37"/>
                <a:gd name="T4" fmla="*/ 0 w 18"/>
                <a:gd name="T5" fmla="*/ 8 h 37"/>
                <a:gd name="T6" fmla="*/ 0 w 18"/>
                <a:gd name="T7" fmla="*/ 4 h 37"/>
                <a:gd name="T8" fmla="*/ 4 w 18"/>
                <a:gd name="T9" fmla="*/ 4 h 37"/>
                <a:gd name="T10" fmla="*/ 4 w 18"/>
                <a:gd name="T11" fmla="*/ 8 h 37"/>
                <a:gd name="T12" fmla="*/ 4 w 18"/>
                <a:gd name="T13" fmla="*/ 8 h 37"/>
                <a:gd name="T14" fmla="*/ 4 w 18"/>
                <a:gd name="T15" fmla="*/ 8 h 37"/>
                <a:gd name="T16" fmla="*/ 7 w 18"/>
                <a:gd name="T17" fmla="*/ 8 h 37"/>
                <a:gd name="T18" fmla="*/ 7 w 18"/>
                <a:gd name="T19" fmla="*/ 4 h 37"/>
                <a:gd name="T20" fmla="*/ 7 w 18"/>
                <a:gd name="T21" fmla="*/ 4 h 37"/>
                <a:gd name="T22" fmla="*/ 11 w 18"/>
                <a:gd name="T23" fmla="*/ 0 h 37"/>
                <a:gd name="T24" fmla="*/ 11 w 18"/>
                <a:gd name="T25" fmla="*/ 0 h 37"/>
                <a:gd name="T26" fmla="*/ 11 w 18"/>
                <a:gd name="T27" fmla="*/ 0 h 37"/>
                <a:gd name="T28" fmla="*/ 15 w 18"/>
                <a:gd name="T29" fmla="*/ 0 h 37"/>
                <a:gd name="T30" fmla="*/ 15 w 18"/>
                <a:gd name="T31" fmla="*/ 0 h 37"/>
                <a:gd name="T32" fmla="*/ 15 w 18"/>
                <a:gd name="T33" fmla="*/ 0 h 37"/>
                <a:gd name="T34" fmla="*/ 18 w 18"/>
                <a:gd name="T35" fmla="*/ 0 h 37"/>
                <a:gd name="T36" fmla="*/ 18 w 18"/>
                <a:gd name="T37" fmla="*/ 0 h 37"/>
                <a:gd name="T38" fmla="*/ 18 w 18"/>
                <a:gd name="T39" fmla="*/ 0 h 37"/>
                <a:gd name="T40" fmla="*/ 18 w 18"/>
                <a:gd name="T41" fmla="*/ 8 h 37"/>
                <a:gd name="T42" fmla="*/ 15 w 18"/>
                <a:gd name="T43" fmla="*/ 11 h 37"/>
                <a:gd name="T44" fmla="*/ 15 w 18"/>
                <a:gd name="T45" fmla="*/ 15 h 37"/>
                <a:gd name="T46" fmla="*/ 15 w 18"/>
                <a:gd name="T47" fmla="*/ 19 h 37"/>
                <a:gd name="T48" fmla="*/ 15 w 18"/>
                <a:gd name="T49" fmla="*/ 22 h 37"/>
                <a:gd name="T50" fmla="*/ 15 w 18"/>
                <a:gd name="T51" fmla="*/ 26 h 37"/>
                <a:gd name="T52" fmla="*/ 11 w 18"/>
                <a:gd name="T53" fmla="*/ 34 h 37"/>
                <a:gd name="T54" fmla="*/ 7 w 18"/>
                <a:gd name="T55" fmla="*/ 30 h 37"/>
                <a:gd name="T56" fmla="*/ 4 w 18"/>
                <a:gd name="T57" fmla="*/ 34 h 37"/>
                <a:gd name="T58" fmla="*/ 4 w 18"/>
                <a:gd name="T59" fmla="*/ 37 h 37"/>
                <a:gd name="T60" fmla="*/ 4 w 18"/>
                <a:gd name="T61" fmla="*/ 37 h 37"/>
                <a:gd name="T62" fmla="*/ 4 w 18"/>
                <a:gd name="T63" fmla="*/ 37 h 37"/>
                <a:gd name="T64" fmla="*/ 0 w 18"/>
                <a:gd name="T65" fmla="*/ 37 h 37"/>
                <a:gd name="T66" fmla="*/ 0 w 18"/>
                <a:gd name="T67" fmla="*/ 37 h 37"/>
                <a:gd name="T68" fmla="*/ 0 w 18"/>
                <a:gd name="T69" fmla="*/ 8 h 37"/>
                <a:gd name="T70" fmla="*/ 0 w 18"/>
                <a:gd name="T71"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 h="37">
                  <a:moveTo>
                    <a:pt x="0" y="8"/>
                  </a:moveTo>
                  <a:lnTo>
                    <a:pt x="0" y="8"/>
                  </a:lnTo>
                  <a:lnTo>
                    <a:pt x="0" y="8"/>
                  </a:lnTo>
                  <a:lnTo>
                    <a:pt x="0" y="4"/>
                  </a:lnTo>
                  <a:lnTo>
                    <a:pt x="4" y="4"/>
                  </a:lnTo>
                  <a:lnTo>
                    <a:pt x="4" y="8"/>
                  </a:lnTo>
                  <a:lnTo>
                    <a:pt x="4" y="8"/>
                  </a:lnTo>
                  <a:lnTo>
                    <a:pt x="4" y="8"/>
                  </a:lnTo>
                  <a:lnTo>
                    <a:pt x="7" y="8"/>
                  </a:lnTo>
                  <a:lnTo>
                    <a:pt x="7" y="4"/>
                  </a:lnTo>
                  <a:lnTo>
                    <a:pt x="7" y="4"/>
                  </a:lnTo>
                  <a:lnTo>
                    <a:pt x="11" y="0"/>
                  </a:lnTo>
                  <a:lnTo>
                    <a:pt x="11" y="0"/>
                  </a:lnTo>
                  <a:lnTo>
                    <a:pt x="11" y="0"/>
                  </a:lnTo>
                  <a:lnTo>
                    <a:pt x="15" y="0"/>
                  </a:lnTo>
                  <a:lnTo>
                    <a:pt x="15" y="0"/>
                  </a:lnTo>
                  <a:lnTo>
                    <a:pt x="15" y="0"/>
                  </a:lnTo>
                  <a:lnTo>
                    <a:pt x="18" y="0"/>
                  </a:lnTo>
                  <a:lnTo>
                    <a:pt x="18" y="0"/>
                  </a:lnTo>
                  <a:lnTo>
                    <a:pt x="18" y="0"/>
                  </a:lnTo>
                  <a:lnTo>
                    <a:pt x="18" y="8"/>
                  </a:lnTo>
                  <a:lnTo>
                    <a:pt x="15" y="11"/>
                  </a:lnTo>
                  <a:lnTo>
                    <a:pt x="15" y="15"/>
                  </a:lnTo>
                  <a:lnTo>
                    <a:pt x="15" y="19"/>
                  </a:lnTo>
                  <a:lnTo>
                    <a:pt x="15" y="22"/>
                  </a:lnTo>
                  <a:lnTo>
                    <a:pt x="15" y="26"/>
                  </a:lnTo>
                  <a:lnTo>
                    <a:pt x="11" y="34"/>
                  </a:lnTo>
                  <a:lnTo>
                    <a:pt x="7" y="30"/>
                  </a:lnTo>
                  <a:lnTo>
                    <a:pt x="4" y="34"/>
                  </a:lnTo>
                  <a:lnTo>
                    <a:pt x="4" y="37"/>
                  </a:lnTo>
                  <a:lnTo>
                    <a:pt x="4" y="37"/>
                  </a:lnTo>
                  <a:lnTo>
                    <a:pt x="4" y="37"/>
                  </a:lnTo>
                  <a:lnTo>
                    <a:pt x="0" y="37"/>
                  </a:lnTo>
                  <a:lnTo>
                    <a:pt x="0" y="37"/>
                  </a:lnTo>
                  <a:lnTo>
                    <a:pt x="0" y="8"/>
                  </a:lnTo>
                  <a:lnTo>
                    <a:pt x="0"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8" name="Freeform 175"/>
            <p:cNvSpPr>
              <a:spLocks/>
            </p:cNvSpPr>
            <p:nvPr/>
          </p:nvSpPr>
          <p:spPr bwMode="auto">
            <a:xfrm>
              <a:off x="2368222" y="2828579"/>
              <a:ext cx="86205" cy="81058"/>
            </a:xfrm>
            <a:custGeom>
              <a:avLst/>
              <a:gdLst>
                <a:gd name="T0" fmla="*/ 33 w 67"/>
                <a:gd name="T1" fmla="*/ 63 h 63"/>
                <a:gd name="T2" fmla="*/ 33 w 67"/>
                <a:gd name="T3" fmla="*/ 63 h 63"/>
                <a:gd name="T4" fmla="*/ 33 w 67"/>
                <a:gd name="T5" fmla="*/ 63 h 63"/>
                <a:gd name="T6" fmla="*/ 37 w 67"/>
                <a:gd name="T7" fmla="*/ 59 h 63"/>
                <a:gd name="T8" fmla="*/ 41 w 67"/>
                <a:gd name="T9" fmla="*/ 59 h 63"/>
                <a:gd name="T10" fmla="*/ 45 w 67"/>
                <a:gd name="T11" fmla="*/ 55 h 63"/>
                <a:gd name="T12" fmla="*/ 45 w 67"/>
                <a:gd name="T13" fmla="*/ 55 h 63"/>
                <a:gd name="T14" fmla="*/ 48 w 67"/>
                <a:gd name="T15" fmla="*/ 52 h 63"/>
                <a:gd name="T16" fmla="*/ 52 w 67"/>
                <a:gd name="T17" fmla="*/ 48 h 63"/>
                <a:gd name="T18" fmla="*/ 48 w 67"/>
                <a:gd name="T19" fmla="*/ 44 h 63"/>
                <a:gd name="T20" fmla="*/ 52 w 67"/>
                <a:gd name="T21" fmla="*/ 44 h 63"/>
                <a:gd name="T22" fmla="*/ 56 w 67"/>
                <a:gd name="T23" fmla="*/ 40 h 63"/>
                <a:gd name="T24" fmla="*/ 59 w 67"/>
                <a:gd name="T25" fmla="*/ 40 h 63"/>
                <a:gd name="T26" fmla="*/ 63 w 67"/>
                <a:gd name="T27" fmla="*/ 37 h 63"/>
                <a:gd name="T28" fmla="*/ 63 w 67"/>
                <a:gd name="T29" fmla="*/ 33 h 63"/>
                <a:gd name="T30" fmla="*/ 67 w 67"/>
                <a:gd name="T31" fmla="*/ 33 h 63"/>
                <a:gd name="T32" fmla="*/ 67 w 67"/>
                <a:gd name="T33" fmla="*/ 33 h 63"/>
                <a:gd name="T34" fmla="*/ 67 w 67"/>
                <a:gd name="T35" fmla="*/ 29 h 63"/>
                <a:gd name="T36" fmla="*/ 63 w 67"/>
                <a:gd name="T37" fmla="*/ 29 h 63"/>
                <a:gd name="T38" fmla="*/ 63 w 67"/>
                <a:gd name="T39" fmla="*/ 33 h 63"/>
                <a:gd name="T40" fmla="*/ 59 w 67"/>
                <a:gd name="T41" fmla="*/ 29 h 63"/>
                <a:gd name="T42" fmla="*/ 56 w 67"/>
                <a:gd name="T43" fmla="*/ 29 h 63"/>
                <a:gd name="T44" fmla="*/ 56 w 67"/>
                <a:gd name="T45" fmla="*/ 29 h 63"/>
                <a:gd name="T46" fmla="*/ 56 w 67"/>
                <a:gd name="T47" fmla="*/ 29 h 63"/>
                <a:gd name="T48" fmla="*/ 52 w 67"/>
                <a:gd name="T49" fmla="*/ 29 h 63"/>
                <a:gd name="T50" fmla="*/ 52 w 67"/>
                <a:gd name="T51" fmla="*/ 29 h 63"/>
                <a:gd name="T52" fmla="*/ 52 w 67"/>
                <a:gd name="T53" fmla="*/ 0 h 63"/>
                <a:gd name="T54" fmla="*/ 52 w 67"/>
                <a:gd name="T55" fmla="*/ 0 h 63"/>
                <a:gd name="T56" fmla="*/ 22 w 67"/>
                <a:gd name="T57" fmla="*/ 0 h 63"/>
                <a:gd name="T58" fmla="*/ 22 w 67"/>
                <a:gd name="T59" fmla="*/ 7 h 63"/>
                <a:gd name="T60" fmla="*/ 15 w 67"/>
                <a:gd name="T61" fmla="*/ 7 h 63"/>
                <a:gd name="T62" fmla="*/ 19 w 67"/>
                <a:gd name="T63" fmla="*/ 11 h 63"/>
                <a:gd name="T64" fmla="*/ 19 w 67"/>
                <a:gd name="T65" fmla="*/ 11 h 63"/>
                <a:gd name="T66" fmla="*/ 22 w 67"/>
                <a:gd name="T67" fmla="*/ 14 h 63"/>
                <a:gd name="T68" fmla="*/ 22 w 67"/>
                <a:gd name="T69" fmla="*/ 14 h 63"/>
                <a:gd name="T70" fmla="*/ 26 w 67"/>
                <a:gd name="T71" fmla="*/ 14 h 63"/>
                <a:gd name="T72" fmla="*/ 26 w 67"/>
                <a:gd name="T73" fmla="*/ 18 h 63"/>
                <a:gd name="T74" fmla="*/ 26 w 67"/>
                <a:gd name="T75" fmla="*/ 22 h 63"/>
                <a:gd name="T76" fmla="*/ 30 w 67"/>
                <a:gd name="T77" fmla="*/ 22 h 63"/>
                <a:gd name="T78" fmla="*/ 30 w 67"/>
                <a:gd name="T79" fmla="*/ 22 h 63"/>
                <a:gd name="T80" fmla="*/ 33 w 67"/>
                <a:gd name="T81" fmla="*/ 22 h 63"/>
                <a:gd name="T82" fmla="*/ 33 w 67"/>
                <a:gd name="T83" fmla="*/ 26 h 63"/>
                <a:gd name="T84" fmla="*/ 30 w 67"/>
                <a:gd name="T85" fmla="*/ 26 h 63"/>
                <a:gd name="T86" fmla="*/ 11 w 67"/>
                <a:gd name="T87" fmla="*/ 26 h 63"/>
                <a:gd name="T88" fmla="*/ 0 w 67"/>
                <a:gd name="T89" fmla="*/ 40 h 63"/>
                <a:gd name="T90" fmla="*/ 0 w 67"/>
                <a:gd name="T91" fmla="*/ 44 h 63"/>
                <a:gd name="T92" fmla="*/ 0 w 67"/>
                <a:gd name="T93" fmla="*/ 44 h 63"/>
                <a:gd name="T94" fmla="*/ 0 w 67"/>
                <a:gd name="T95" fmla="*/ 44 h 63"/>
                <a:gd name="T96" fmla="*/ 0 w 67"/>
                <a:gd name="T97" fmla="*/ 48 h 63"/>
                <a:gd name="T98" fmla="*/ 4 w 67"/>
                <a:gd name="T99" fmla="*/ 48 h 63"/>
                <a:gd name="T100" fmla="*/ 0 w 67"/>
                <a:gd name="T101" fmla="*/ 48 h 63"/>
                <a:gd name="T102" fmla="*/ 0 w 67"/>
                <a:gd name="T103" fmla="*/ 48 h 63"/>
                <a:gd name="T104" fmla="*/ 0 w 67"/>
                <a:gd name="T105" fmla="*/ 52 h 63"/>
                <a:gd name="T106" fmla="*/ 0 w 67"/>
                <a:gd name="T107" fmla="*/ 52 h 63"/>
                <a:gd name="T108" fmla="*/ 0 w 67"/>
                <a:gd name="T109" fmla="*/ 55 h 63"/>
                <a:gd name="T110" fmla="*/ 4 w 67"/>
                <a:gd name="T111" fmla="*/ 55 h 63"/>
                <a:gd name="T112" fmla="*/ 8 w 67"/>
                <a:gd name="T113" fmla="*/ 55 h 63"/>
                <a:gd name="T114" fmla="*/ 8 w 67"/>
                <a:gd name="T115" fmla="*/ 59 h 63"/>
                <a:gd name="T116" fmla="*/ 19 w 67"/>
                <a:gd name="T117" fmla="*/ 63 h 63"/>
                <a:gd name="T118" fmla="*/ 22 w 67"/>
                <a:gd name="T119" fmla="*/ 63 h 63"/>
                <a:gd name="T120" fmla="*/ 26 w 67"/>
                <a:gd name="T121" fmla="*/ 63 h 63"/>
                <a:gd name="T122" fmla="*/ 33 w 67"/>
                <a:gd name="T12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 h="63">
                  <a:moveTo>
                    <a:pt x="33" y="63"/>
                  </a:moveTo>
                  <a:lnTo>
                    <a:pt x="33" y="63"/>
                  </a:lnTo>
                  <a:lnTo>
                    <a:pt x="33" y="63"/>
                  </a:lnTo>
                  <a:lnTo>
                    <a:pt x="37" y="59"/>
                  </a:lnTo>
                  <a:lnTo>
                    <a:pt x="41" y="59"/>
                  </a:lnTo>
                  <a:lnTo>
                    <a:pt x="45" y="55"/>
                  </a:lnTo>
                  <a:lnTo>
                    <a:pt x="45" y="55"/>
                  </a:lnTo>
                  <a:lnTo>
                    <a:pt x="48" y="52"/>
                  </a:lnTo>
                  <a:lnTo>
                    <a:pt x="52" y="48"/>
                  </a:lnTo>
                  <a:lnTo>
                    <a:pt x="48" y="44"/>
                  </a:lnTo>
                  <a:lnTo>
                    <a:pt x="52" y="44"/>
                  </a:lnTo>
                  <a:lnTo>
                    <a:pt x="56" y="40"/>
                  </a:lnTo>
                  <a:lnTo>
                    <a:pt x="59" y="40"/>
                  </a:lnTo>
                  <a:lnTo>
                    <a:pt x="63" y="37"/>
                  </a:lnTo>
                  <a:lnTo>
                    <a:pt x="63" y="33"/>
                  </a:lnTo>
                  <a:lnTo>
                    <a:pt x="67" y="33"/>
                  </a:lnTo>
                  <a:lnTo>
                    <a:pt x="67" y="33"/>
                  </a:lnTo>
                  <a:lnTo>
                    <a:pt x="67" y="29"/>
                  </a:lnTo>
                  <a:lnTo>
                    <a:pt x="63" y="29"/>
                  </a:lnTo>
                  <a:lnTo>
                    <a:pt x="63" y="33"/>
                  </a:lnTo>
                  <a:lnTo>
                    <a:pt x="59" y="29"/>
                  </a:lnTo>
                  <a:lnTo>
                    <a:pt x="56" y="29"/>
                  </a:lnTo>
                  <a:lnTo>
                    <a:pt x="56" y="29"/>
                  </a:lnTo>
                  <a:lnTo>
                    <a:pt x="56" y="29"/>
                  </a:lnTo>
                  <a:lnTo>
                    <a:pt x="52" y="29"/>
                  </a:lnTo>
                  <a:lnTo>
                    <a:pt x="52" y="29"/>
                  </a:lnTo>
                  <a:lnTo>
                    <a:pt x="52" y="0"/>
                  </a:lnTo>
                  <a:lnTo>
                    <a:pt x="52" y="0"/>
                  </a:lnTo>
                  <a:lnTo>
                    <a:pt x="22" y="0"/>
                  </a:lnTo>
                  <a:lnTo>
                    <a:pt x="22" y="7"/>
                  </a:lnTo>
                  <a:lnTo>
                    <a:pt x="15" y="7"/>
                  </a:lnTo>
                  <a:lnTo>
                    <a:pt x="19" y="11"/>
                  </a:lnTo>
                  <a:lnTo>
                    <a:pt x="19" y="11"/>
                  </a:lnTo>
                  <a:lnTo>
                    <a:pt x="22" y="14"/>
                  </a:lnTo>
                  <a:lnTo>
                    <a:pt x="22" y="14"/>
                  </a:lnTo>
                  <a:lnTo>
                    <a:pt x="26" y="14"/>
                  </a:lnTo>
                  <a:lnTo>
                    <a:pt x="26" y="18"/>
                  </a:lnTo>
                  <a:lnTo>
                    <a:pt x="26" y="22"/>
                  </a:lnTo>
                  <a:lnTo>
                    <a:pt x="30" y="22"/>
                  </a:lnTo>
                  <a:lnTo>
                    <a:pt x="30" y="22"/>
                  </a:lnTo>
                  <a:lnTo>
                    <a:pt x="33" y="22"/>
                  </a:lnTo>
                  <a:lnTo>
                    <a:pt x="33" y="26"/>
                  </a:lnTo>
                  <a:lnTo>
                    <a:pt x="30" y="26"/>
                  </a:lnTo>
                  <a:lnTo>
                    <a:pt x="11" y="26"/>
                  </a:lnTo>
                  <a:lnTo>
                    <a:pt x="0" y="40"/>
                  </a:lnTo>
                  <a:lnTo>
                    <a:pt x="0" y="44"/>
                  </a:lnTo>
                  <a:lnTo>
                    <a:pt x="0" y="44"/>
                  </a:lnTo>
                  <a:lnTo>
                    <a:pt x="0" y="44"/>
                  </a:lnTo>
                  <a:lnTo>
                    <a:pt x="0" y="48"/>
                  </a:lnTo>
                  <a:lnTo>
                    <a:pt x="4" y="48"/>
                  </a:lnTo>
                  <a:lnTo>
                    <a:pt x="0" y="48"/>
                  </a:lnTo>
                  <a:lnTo>
                    <a:pt x="0" y="48"/>
                  </a:lnTo>
                  <a:lnTo>
                    <a:pt x="0" y="52"/>
                  </a:lnTo>
                  <a:lnTo>
                    <a:pt x="0" y="52"/>
                  </a:lnTo>
                  <a:lnTo>
                    <a:pt x="0" y="55"/>
                  </a:lnTo>
                  <a:lnTo>
                    <a:pt x="4" y="55"/>
                  </a:lnTo>
                  <a:lnTo>
                    <a:pt x="8" y="55"/>
                  </a:lnTo>
                  <a:lnTo>
                    <a:pt x="8" y="59"/>
                  </a:lnTo>
                  <a:lnTo>
                    <a:pt x="19" y="63"/>
                  </a:lnTo>
                  <a:lnTo>
                    <a:pt x="22" y="63"/>
                  </a:lnTo>
                  <a:lnTo>
                    <a:pt x="26" y="63"/>
                  </a:lnTo>
                  <a:lnTo>
                    <a:pt x="33"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9" name="Freeform 176"/>
            <p:cNvSpPr>
              <a:spLocks noEditPoints="1"/>
            </p:cNvSpPr>
            <p:nvPr/>
          </p:nvSpPr>
          <p:spPr bwMode="auto">
            <a:xfrm>
              <a:off x="1892168" y="2488908"/>
              <a:ext cx="604717" cy="406575"/>
            </a:xfrm>
            <a:custGeom>
              <a:avLst/>
              <a:gdLst>
                <a:gd name="T0" fmla="*/ 174 w 470"/>
                <a:gd name="T1" fmla="*/ 30 h 316"/>
                <a:gd name="T2" fmla="*/ 189 w 470"/>
                <a:gd name="T3" fmla="*/ 41 h 316"/>
                <a:gd name="T4" fmla="*/ 196 w 470"/>
                <a:gd name="T5" fmla="*/ 60 h 316"/>
                <a:gd name="T6" fmla="*/ 207 w 470"/>
                <a:gd name="T7" fmla="*/ 71 h 316"/>
                <a:gd name="T8" fmla="*/ 222 w 470"/>
                <a:gd name="T9" fmla="*/ 67 h 316"/>
                <a:gd name="T10" fmla="*/ 244 w 470"/>
                <a:gd name="T11" fmla="*/ 60 h 316"/>
                <a:gd name="T12" fmla="*/ 259 w 470"/>
                <a:gd name="T13" fmla="*/ 78 h 316"/>
                <a:gd name="T14" fmla="*/ 274 w 470"/>
                <a:gd name="T15" fmla="*/ 104 h 316"/>
                <a:gd name="T16" fmla="*/ 292 w 470"/>
                <a:gd name="T17" fmla="*/ 126 h 316"/>
                <a:gd name="T18" fmla="*/ 303 w 470"/>
                <a:gd name="T19" fmla="*/ 134 h 316"/>
                <a:gd name="T20" fmla="*/ 296 w 470"/>
                <a:gd name="T21" fmla="*/ 149 h 316"/>
                <a:gd name="T22" fmla="*/ 289 w 470"/>
                <a:gd name="T23" fmla="*/ 186 h 316"/>
                <a:gd name="T24" fmla="*/ 292 w 470"/>
                <a:gd name="T25" fmla="*/ 212 h 316"/>
                <a:gd name="T26" fmla="*/ 318 w 470"/>
                <a:gd name="T27" fmla="*/ 249 h 316"/>
                <a:gd name="T28" fmla="*/ 355 w 470"/>
                <a:gd name="T29" fmla="*/ 252 h 316"/>
                <a:gd name="T30" fmla="*/ 385 w 470"/>
                <a:gd name="T31" fmla="*/ 256 h 316"/>
                <a:gd name="T32" fmla="*/ 400 w 470"/>
                <a:gd name="T33" fmla="*/ 234 h 316"/>
                <a:gd name="T34" fmla="*/ 440 w 470"/>
                <a:gd name="T35" fmla="*/ 204 h 316"/>
                <a:gd name="T36" fmla="*/ 463 w 470"/>
                <a:gd name="T37" fmla="*/ 219 h 316"/>
                <a:gd name="T38" fmla="*/ 452 w 470"/>
                <a:gd name="T39" fmla="*/ 241 h 316"/>
                <a:gd name="T40" fmla="*/ 444 w 470"/>
                <a:gd name="T41" fmla="*/ 249 h 316"/>
                <a:gd name="T42" fmla="*/ 426 w 470"/>
                <a:gd name="T43" fmla="*/ 264 h 316"/>
                <a:gd name="T44" fmla="*/ 389 w 470"/>
                <a:gd name="T45" fmla="*/ 275 h 316"/>
                <a:gd name="T46" fmla="*/ 381 w 470"/>
                <a:gd name="T47" fmla="*/ 290 h 316"/>
                <a:gd name="T48" fmla="*/ 366 w 470"/>
                <a:gd name="T49" fmla="*/ 312 h 316"/>
                <a:gd name="T50" fmla="*/ 333 w 470"/>
                <a:gd name="T51" fmla="*/ 290 h 316"/>
                <a:gd name="T52" fmla="*/ 333 w 470"/>
                <a:gd name="T53" fmla="*/ 290 h 316"/>
                <a:gd name="T54" fmla="*/ 329 w 470"/>
                <a:gd name="T55" fmla="*/ 290 h 316"/>
                <a:gd name="T56" fmla="*/ 274 w 470"/>
                <a:gd name="T57" fmla="*/ 290 h 316"/>
                <a:gd name="T58" fmla="*/ 237 w 470"/>
                <a:gd name="T59" fmla="*/ 275 h 316"/>
                <a:gd name="T60" fmla="*/ 196 w 470"/>
                <a:gd name="T61" fmla="*/ 256 h 316"/>
                <a:gd name="T62" fmla="*/ 170 w 470"/>
                <a:gd name="T63" fmla="*/ 241 h 316"/>
                <a:gd name="T64" fmla="*/ 163 w 470"/>
                <a:gd name="T65" fmla="*/ 219 h 316"/>
                <a:gd name="T66" fmla="*/ 159 w 470"/>
                <a:gd name="T67" fmla="*/ 189 h 316"/>
                <a:gd name="T68" fmla="*/ 126 w 470"/>
                <a:gd name="T69" fmla="*/ 149 h 316"/>
                <a:gd name="T70" fmla="*/ 107 w 470"/>
                <a:gd name="T71" fmla="*/ 130 h 316"/>
                <a:gd name="T72" fmla="*/ 111 w 470"/>
                <a:gd name="T73" fmla="*/ 115 h 316"/>
                <a:gd name="T74" fmla="*/ 92 w 470"/>
                <a:gd name="T75" fmla="*/ 93 h 316"/>
                <a:gd name="T76" fmla="*/ 74 w 470"/>
                <a:gd name="T77" fmla="*/ 78 h 316"/>
                <a:gd name="T78" fmla="*/ 63 w 470"/>
                <a:gd name="T79" fmla="*/ 52 h 316"/>
                <a:gd name="T80" fmla="*/ 52 w 470"/>
                <a:gd name="T81" fmla="*/ 26 h 316"/>
                <a:gd name="T82" fmla="*/ 33 w 470"/>
                <a:gd name="T83" fmla="*/ 30 h 316"/>
                <a:gd name="T84" fmla="*/ 44 w 470"/>
                <a:gd name="T85" fmla="*/ 67 h 316"/>
                <a:gd name="T86" fmla="*/ 63 w 470"/>
                <a:gd name="T87" fmla="*/ 93 h 316"/>
                <a:gd name="T88" fmla="*/ 70 w 470"/>
                <a:gd name="T89" fmla="*/ 108 h 316"/>
                <a:gd name="T90" fmla="*/ 81 w 470"/>
                <a:gd name="T91" fmla="*/ 137 h 316"/>
                <a:gd name="T92" fmla="*/ 89 w 470"/>
                <a:gd name="T93" fmla="*/ 152 h 316"/>
                <a:gd name="T94" fmla="*/ 92 w 470"/>
                <a:gd name="T95" fmla="*/ 178 h 316"/>
                <a:gd name="T96" fmla="*/ 70 w 470"/>
                <a:gd name="T97" fmla="*/ 152 h 316"/>
                <a:gd name="T98" fmla="*/ 59 w 470"/>
                <a:gd name="T99" fmla="*/ 119 h 316"/>
                <a:gd name="T100" fmla="*/ 41 w 470"/>
                <a:gd name="T101" fmla="*/ 104 h 316"/>
                <a:gd name="T102" fmla="*/ 26 w 470"/>
                <a:gd name="T103" fmla="*/ 89 h 316"/>
                <a:gd name="T104" fmla="*/ 37 w 470"/>
                <a:gd name="T105" fmla="*/ 82 h 316"/>
                <a:gd name="T106" fmla="*/ 15 w 470"/>
                <a:gd name="T107" fmla="*/ 56 h 316"/>
                <a:gd name="T108" fmla="*/ 11 w 470"/>
                <a:gd name="T109" fmla="*/ 26 h 316"/>
                <a:gd name="T110" fmla="*/ 85 w 470"/>
                <a:gd name="T111" fmla="*/ 141 h 316"/>
                <a:gd name="T112" fmla="*/ 89 w 470"/>
                <a:gd name="T113" fmla="*/ 149 h 316"/>
                <a:gd name="T114" fmla="*/ 296 w 470"/>
                <a:gd name="T115" fmla="*/ 149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0" h="316">
                  <a:moveTo>
                    <a:pt x="0" y="0"/>
                  </a:moveTo>
                  <a:lnTo>
                    <a:pt x="37" y="0"/>
                  </a:lnTo>
                  <a:lnTo>
                    <a:pt x="41" y="0"/>
                  </a:lnTo>
                  <a:lnTo>
                    <a:pt x="37" y="4"/>
                  </a:lnTo>
                  <a:lnTo>
                    <a:pt x="96" y="26"/>
                  </a:lnTo>
                  <a:lnTo>
                    <a:pt x="141" y="26"/>
                  </a:lnTo>
                  <a:lnTo>
                    <a:pt x="141" y="22"/>
                  </a:lnTo>
                  <a:lnTo>
                    <a:pt x="166" y="22"/>
                  </a:lnTo>
                  <a:lnTo>
                    <a:pt x="170" y="22"/>
                  </a:lnTo>
                  <a:lnTo>
                    <a:pt x="174" y="26"/>
                  </a:lnTo>
                  <a:lnTo>
                    <a:pt x="174" y="30"/>
                  </a:lnTo>
                  <a:lnTo>
                    <a:pt x="178" y="30"/>
                  </a:lnTo>
                  <a:lnTo>
                    <a:pt x="178" y="30"/>
                  </a:lnTo>
                  <a:lnTo>
                    <a:pt x="178" y="34"/>
                  </a:lnTo>
                  <a:lnTo>
                    <a:pt x="178" y="34"/>
                  </a:lnTo>
                  <a:lnTo>
                    <a:pt x="181" y="34"/>
                  </a:lnTo>
                  <a:lnTo>
                    <a:pt x="185" y="37"/>
                  </a:lnTo>
                  <a:lnTo>
                    <a:pt x="185" y="37"/>
                  </a:lnTo>
                  <a:lnTo>
                    <a:pt x="181" y="37"/>
                  </a:lnTo>
                  <a:lnTo>
                    <a:pt x="185" y="41"/>
                  </a:lnTo>
                  <a:lnTo>
                    <a:pt x="185" y="41"/>
                  </a:lnTo>
                  <a:lnTo>
                    <a:pt x="189" y="41"/>
                  </a:lnTo>
                  <a:lnTo>
                    <a:pt x="189" y="45"/>
                  </a:lnTo>
                  <a:lnTo>
                    <a:pt x="189" y="48"/>
                  </a:lnTo>
                  <a:lnTo>
                    <a:pt x="192" y="48"/>
                  </a:lnTo>
                  <a:lnTo>
                    <a:pt x="192" y="48"/>
                  </a:lnTo>
                  <a:lnTo>
                    <a:pt x="192" y="48"/>
                  </a:lnTo>
                  <a:lnTo>
                    <a:pt x="192" y="52"/>
                  </a:lnTo>
                  <a:lnTo>
                    <a:pt x="192" y="52"/>
                  </a:lnTo>
                  <a:lnTo>
                    <a:pt x="189" y="52"/>
                  </a:lnTo>
                  <a:lnTo>
                    <a:pt x="189" y="56"/>
                  </a:lnTo>
                  <a:lnTo>
                    <a:pt x="192" y="60"/>
                  </a:lnTo>
                  <a:lnTo>
                    <a:pt x="196" y="60"/>
                  </a:lnTo>
                  <a:lnTo>
                    <a:pt x="196" y="63"/>
                  </a:lnTo>
                  <a:lnTo>
                    <a:pt x="196" y="63"/>
                  </a:lnTo>
                  <a:lnTo>
                    <a:pt x="196" y="63"/>
                  </a:lnTo>
                  <a:lnTo>
                    <a:pt x="200" y="63"/>
                  </a:lnTo>
                  <a:lnTo>
                    <a:pt x="200" y="63"/>
                  </a:lnTo>
                  <a:lnTo>
                    <a:pt x="200" y="63"/>
                  </a:lnTo>
                  <a:lnTo>
                    <a:pt x="200" y="67"/>
                  </a:lnTo>
                  <a:lnTo>
                    <a:pt x="203" y="67"/>
                  </a:lnTo>
                  <a:lnTo>
                    <a:pt x="203" y="67"/>
                  </a:lnTo>
                  <a:lnTo>
                    <a:pt x="203" y="67"/>
                  </a:lnTo>
                  <a:lnTo>
                    <a:pt x="207" y="71"/>
                  </a:lnTo>
                  <a:lnTo>
                    <a:pt x="207" y="71"/>
                  </a:lnTo>
                  <a:lnTo>
                    <a:pt x="211" y="71"/>
                  </a:lnTo>
                  <a:lnTo>
                    <a:pt x="215" y="74"/>
                  </a:lnTo>
                  <a:lnTo>
                    <a:pt x="215" y="74"/>
                  </a:lnTo>
                  <a:lnTo>
                    <a:pt x="218" y="74"/>
                  </a:lnTo>
                  <a:lnTo>
                    <a:pt x="218" y="74"/>
                  </a:lnTo>
                  <a:lnTo>
                    <a:pt x="218" y="71"/>
                  </a:lnTo>
                  <a:lnTo>
                    <a:pt x="222" y="71"/>
                  </a:lnTo>
                  <a:lnTo>
                    <a:pt x="222" y="71"/>
                  </a:lnTo>
                  <a:lnTo>
                    <a:pt x="222" y="71"/>
                  </a:lnTo>
                  <a:lnTo>
                    <a:pt x="222" y="67"/>
                  </a:lnTo>
                  <a:lnTo>
                    <a:pt x="226" y="67"/>
                  </a:lnTo>
                  <a:lnTo>
                    <a:pt x="226" y="63"/>
                  </a:lnTo>
                  <a:lnTo>
                    <a:pt x="229" y="60"/>
                  </a:lnTo>
                  <a:lnTo>
                    <a:pt x="229" y="60"/>
                  </a:lnTo>
                  <a:lnTo>
                    <a:pt x="233" y="60"/>
                  </a:lnTo>
                  <a:lnTo>
                    <a:pt x="233" y="60"/>
                  </a:lnTo>
                  <a:lnTo>
                    <a:pt x="233" y="60"/>
                  </a:lnTo>
                  <a:lnTo>
                    <a:pt x="233" y="60"/>
                  </a:lnTo>
                  <a:lnTo>
                    <a:pt x="237" y="60"/>
                  </a:lnTo>
                  <a:lnTo>
                    <a:pt x="241" y="60"/>
                  </a:lnTo>
                  <a:lnTo>
                    <a:pt x="244" y="60"/>
                  </a:lnTo>
                  <a:lnTo>
                    <a:pt x="244" y="60"/>
                  </a:lnTo>
                  <a:lnTo>
                    <a:pt x="244" y="60"/>
                  </a:lnTo>
                  <a:lnTo>
                    <a:pt x="248" y="60"/>
                  </a:lnTo>
                  <a:lnTo>
                    <a:pt x="248" y="63"/>
                  </a:lnTo>
                  <a:lnTo>
                    <a:pt x="252" y="63"/>
                  </a:lnTo>
                  <a:lnTo>
                    <a:pt x="255" y="67"/>
                  </a:lnTo>
                  <a:lnTo>
                    <a:pt x="255" y="71"/>
                  </a:lnTo>
                  <a:lnTo>
                    <a:pt x="259" y="74"/>
                  </a:lnTo>
                  <a:lnTo>
                    <a:pt x="259" y="74"/>
                  </a:lnTo>
                  <a:lnTo>
                    <a:pt x="259" y="78"/>
                  </a:lnTo>
                  <a:lnTo>
                    <a:pt x="259" y="78"/>
                  </a:lnTo>
                  <a:lnTo>
                    <a:pt x="259" y="82"/>
                  </a:lnTo>
                  <a:lnTo>
                    <a:pt x="263" y="82"/>
                  </a:lnTo>
                  <a:lnTo>
                    <a:pt x="263" y="89"/>
                  </a:lnTo>
                  <a:lnTo>
                    <a:pt x="266" y="89"/>
                  </a:lnTo>
                  <a:lnTo>
                    <a:pt x="266" y="89"/>
                  </a:lnTo>
                  <a:lnTo>
                    <a:pt x="270" y="93"/>
                  </a:lnTo>
                  <a:lnTo>
                    <a:pt x="270" y="97"/>
                  </a:lnTo>
                  <a:lnTo>
                    <a:pt x="270" y="97"/>
                  </a:lnTo>
                  <a:lnTo>
                    <a:pt x="274" y="100"/>
                  </a:lnTo>
                  <a:lnTo>
                    <a:pt x="274" y="104"/>
                  </a:lnTo>
                  <a:lnTo>
                    <a:pt x="274" y="104"/>
                  </a:lnTo>
                  <a:lnTo>
                    <a:pt x="274" y="108"/>
                  </a:lnTo>
                  <a:lnTo>
                    <a:pt x="274" y="108"/>
                  </a:lnTo>
                  <a:lnTo>
                    <a:pt x="278" y="115"/>
                  </a:lnTo>
                  <a:lnTo>
                    <a:pt x="278" y="119"/>
                  </a:lnTo>
                  <a:lnTo>
                    <a:pt x="278" y="123"/>
                  </a:lnTo>
                  <a:lnTo>
                    <a:pt x="278" y="123"/>
                  </a:lnTo>
                  <a:lnTo>
                    <a:pt x="281" y="123"/>
                  </a:lnTo>
                  <a:lnTo>
                    <a:pt x="281" y="123"/>
                  </a:lnTo>
                  <a:lnTo>
                    <a:pt x="285" y="123"/>
                  </a:lnTo>
                  <a:lnTo>
                    <a:pt x="285" y="126"/>
                  </a:lnTo>
                  <a:lnTo>
                    <a:pt x="292" y="126"/>
                  </a:lnTo>
                  <a:lnTo>
                    <a:pt x="296" y="130"/>
                  </a:lnTo>
                  <a:lnTo>
                    <a:pt x="300" y="130"/>
                  </a:lnTo>
                  <a:lnTo>
                    <a:pt x="300" y="130"/>
                  </a:lnTo>
                  <a:lnTo>
                    <a:pt x="300" y="130"/>
                  </a:lnTo>
                  <a:lnTo>
                    <a:pt x="300" y="134"/>
                  </a:lnTo>
                  <a:lnTo>
                    <a:pt x="303" y="130"/>
                  </a:lnTo>
                  <a:lnTo>
                    <a:pt x="303" y="126"/>
                  </a:lnTo>
                  <a:lnTo>
                    <a:pt x="307" y="126"/>
                  </a:lnTo>
                  <a:lnTo>
                    <a:pt x="307" y="126"/>
                  </a:lnTo>
                  <a:lnTo>
                    <a:pt x="303" y="130"/>
                  </a:lnTo>
                  <a:lnTo>
                    <a:pt x="303" y="134"/>
                  </a:lnTo>
                  <a:lnTo>
                    <a:pt x="303" y="137"/>
                  </a:lnTo>
                  <a:lnTo>
                    <a:pt x="300" y="137"/>
                  </a:lnTo>
                  <a:lnTo>
                    <a:pt x="300" y="141"/>
                  </a:lnTo>
                  <a:lnTo>
                    <a:pt x="296" y="141"/>
                  </a:lnTo>
                  <a:lnTo>
                    <a:pt x="300" y="141"/>
                  </a:lnTo>
                  <a:lnTo>
                    <a:pt x="300" y="137"/>
                  </a:lnTo>
                  <a:lnTo>
                    <a:pt x="296" y="137"/>
                  </a:lnTo>
                  <a:lnTo>
                    <a:pt x="296" y="141"/>
                  </a:lnTo>
                  <a:lnTo>
                    <a:pt x="292" y="145"/>
                  </a:lnTo>
                  <a:lnTo>
                    <a:pt x="296" y="145"/>
                  </a:lnTo>
                  <a:lnTo>
                    <a:pt x="296" y="149"/>
                  </a:lnTo>
                  <a:lnTo>
                    <a:pt x="296" y="152"/>
                  </a:lnTo>
                  <a:lnTo>
                    <a:pt x="292" y="152"/>
                  </a:lnTo>
                  <a:lnTo>
                    <a:pt x="292" y="156"/>
                  </a:lnTo>
                  <a:lnTo>
                    <a:pt x="292" y="156"/>
                  </a:lnTo>
                  <a:lnTo>
                    <a:pt x="292" y="160"/>
                  </a:lnTo>
                  <a:lnTo>
                    <a:pt x="292" y="160"/>
                  </a:lnTo>
                  <a:lnTo>
                    <a:pt x="292" y="167"/>
                  </a:lnTo>
                  <a:lnTo>
                    <a:pt x="292" y="175"/>
                  </a:lnTo>
                  <a:lnTo>
                    <a:pt x="292" y="182"/>
                  </a:lnTo>
                  <a:lnTo>
                    <a:pt x="289" y="182"/>
                  </a:lnTo>
                  <a:lnTo>
                    <a:pt x="289" y="186"/>
                  </a:lnTo>
                  <a:lnTo>
                    <a:pt x="289" y="193"/>
                  </a:lnTo>
                  <a:lnTo>
                    <a:pt x="289" y="193"/>
                  </a:lnTo>
                  <a:lnTo>
                    <a:pt x="296" y="201"/>
                  </a:lnTo>
                  <a:lnTo>
                    <a:pt x="296" y="204"/>
                  </a:lnTo>
                  <a:lnTo>
                    <a:pt x="292" y="208"/>
                  </a:lnTo>
                  <a:lnTo>
                    <a:pt x="292" y="201"/>
                  </a:lnTo>
                  <a:lnTo>
                    <a:pt x="289" y="197"/>
                  </a:lnTo>
                  <a:lnTo>
                    <a:pt x="289" y="201"/>
                  </a:lnTo>
                  <a:lnTo>
                    <a:pt x="292" y="201"/>
                  </a:lnTo>
                  <a:lnTo>
                    <a:pt x="292" y="208"/>
                  </a:lnTo>
                  <a:lnTo>
                    <a:pt x="292" y="212"/>
                  </a:lnTo>
                  <a:lnTo>
                    <a:pt x="292" y="212"/>
                  </a:lnTo>
                  <a:lnTo>
                    <a:pt x="296" y="215"/>
                  </a:lnTo>
                  <a:lnTo>
                    <a:pt x="296" y="219"/>
                  </a:lnTo>
                  <a:lnTo>
                    <a:pt x="303" y="226"/>
                  </a:lnTo>
                  <a:lnTo>
                    <a:pt x="307" y="230"/>
                  </a:lnTo>
                  <a:lnTo>
                    <a:pt x="307" y="234"/>
                  </a:lnTo>
                  <a:lnTo>
                    <a:pt x="307" y="238"/>
                  </a:lnTo>
                  <a:lnTo>
                    <a:pt x="311" y="238"/>
                  </a:lnTo>
                  <a:lnTo>
                    <a:pt x="315" y="245"/>
                  </a:lnTo>
                  <a:lnTo>
                    <a:pt x="318" y="249"/>
                  </a:lnTo>
                  <a:lnTo>
                    <a:pt x="318" y="249"/>
                  </a:lnTo>
                  <a:lnTo>
                    <a:pt x="326" y="249"/>
                  </a:lnTo>
                  <a:lnTo>
                    <a:pt x="326" y="249"/>
                  </a:lnTo>
                  <a:lnTo>
                    <a:pt x="329" y="249"/>
                  </a:lnTo>
                  <a:lnTo>
                    <a:pt x="333" y="256"/>
                  </a:lnTo>
                  <a:lnTo>
                    <a:pt x="337" y="260"/>
                  </a:lnTo>
                  <a:lnTo>
                    <a:pt x="340" y="256"/>
                  </a:lnTo>
                  <a:lnTo>
                    <a:pt x="344" y="256"/>
                  </a:lnTo>
                  <a:lnTo>
                    <a:pt x="348" y="256"/>
                  </a:lnTo>
                  <a:lnTo>
                    <a:pt x="348" y="256"/>
                  </a:lnTo>
                  <a:lnTo>
                    <a:pt x="355" y="252"/>
                  </a:lnTo>
                  <a:lnTo>
                    <a:pt x="355" y="252"/>
                  </a:lnTo>
                  <a:lnTo>
                    <a:pt x="363" y="252"/>
                  </a:lnTo>
                  <a:lnTo>
                    <a:pt x="366" y="252"/>
                  </a:lnTo>
                  <a:lnTo>
                    <a:pt x="370" y="249"/>
                  </a:lnTo>
                  <a:lnTo>
                    <a:pt x="374" y="249"/>
                  </a:lnTo>
                  <a:lnTo>
                    <a:pt x="378" y="252"/>
                  </a:lnTo>
                  <a:lnTo>
                    <a:pt x="378" y="249"/>
                  </a:lnTo>
                  <a:lnTo>
                    <a:pt x="381" y="249"/>
                  </a:lnTo>
                  <a:lnTo>
                    <a:pt x="378" y="252"/>
                  </a:lnTo>
                  <a:lnTo>
                    <a:pt x="378" y="252"/>
                  </a:lnTo>
                  <a:lnTo>
                    <a:pt x="381" y="256"/>
                  </a:lnTo>
                  <a:lnTo>
                    <a:pt x="385" y="256"/>
                  </a:lnTo>
                  <a:lnTo>
                    <a:pt x="385" y="256"/>
                  </a:lnTo>
                  <a:lnTo>
                    <a:pt x="385" y="256"/>
                  </a:lnTo>
                  <a:lnTo>
                    <a:pt x="389" y="252"/>
                  </a:lnTo>
                  <a:lnTo>
                    <a:pt x="389" y="249"/>
                  </a:lnTo>
                  <a:lnTo>
                    <a:pt x="392" y="245"/>
                  </a:lnTo>
                  <a:lnTo>
                    <a:pt x="389" y="249"/>
                  </a:lnTo>
                  <a:lnTo>
                    <a:pt x="389" y="245"/>
                  </a:lnTo>
                  <a:lnTo>
                    <a:pt x="396" y="241"/>
                  </a:lnTo>
                  <a:lnTo>
                    <a:pt x="396" y="241"/>
                  </a:lnTo>
                  <a:lnTo>
                    <a:pt x="400" y="238"/>
                  </a:lnTo>
                  <a:lnTo>
                    <a:pt x="400" y="234"/>
                  </a:lnTo>
                  <a:lnTo>
                    <a:pt x="407" y="226"/>
                  </a:lnTo>
                  <a:lnTo>
                    <a:pt x="407" y="226"/>
                  </a:lnTo>
                  <a:lnTo>
                    <a:pt x="407" y="219"/>
                  </a:lnTo>
                  <a:lnTo>
                    <a:pt x="411" y="212"/>
                  </a:lnTo>
                  <a:lnTo>
                    <a:pt x="411" y="212"/>
                  </a:lnTo>
                  <a:lnTo>
                    <a:pt x="411" y="208"/>
                  </a:lnTo>
                  <a:lnTo>
                    <a:pt x="422" y="208"/>
                  </a:lnTo>
                  <a:lnTo>
                    <a:pt x="433" y="208"/>
                  </a:lnTo>
                  <a:lnTo>
                    <a:pt x="437" y="204"/>
                  </a:lnTo>
                  <a:lnTo>
                    <a:pt x="440" y="204"/>
                  </a:lnTo>
                  <a:lnTo>
                    <a:pt x="440" y="204"/>
                  </a:lnTo>
                  <a:lnTo>
                    <a:pt x="444" y="204"/>
                  </a:lnTo>
                  <a:lnTo>
                    <a:pt x="444" y="201"/>
                  </a:lnTo>
                  <a:lnTo>
                    <a:pt x="452" y="201"/>
                  </a:lnTo>
                  <a:lnTo>
                    <a:pt x="459" y="204"/>
                  </a:lnTo>
                  <a:lnTo>
                    <a:pt x="463" y="204"/>
                  </a:lnTo>
                  <a:lnTo>
                    <a:pt x="463" y="201"/>
                  </a:lnTo>
                  <a:lnTo>
                    <a:pt x="463" y="201"/>
                  </a:lnTo>
                  <a:lnTo>
                    <a:pt x="470" y="204"/>
                  </a:lnTo>
                  <a:lnTo>
                    <a:pt x="470" y="208"/>
                  </a:lnTo>
                  <a:lnTo>
                    <a:pt x="466" y="212"/>
                  </a:lnTo>
                  <a:lnTo>
                    <a:pt x="463" y="219"/>
                  </a:lnTo>
                  <a:lnTo>
                    <a:pt x="455" y="223"/>
                  </a:lnTo>
                  <a:lnTo>
                    <a:pt x="455" y="226"/>
                  </a:lnTo>
                  <a:lnTo>
                    <a:pt x="455" y="230"/>
                  </a:lnTo>
                  <a:lnTo>
                    <a:pt x="452" y="234"/>
                  </a:lnTo>
                  <a:lnTo>
                    <a:pt x="448" y="234"/>
                  </a:lnTo>
                  <a:lnTo>
                    <a:pt x="452" y="234"/>
                  </a:lnTo>
                  <a:lnTo>
                    <a:pt x="455" y="234"/>
                  </a:lnTo>
                  <a:lnTo>
                    <a:pt x="455" y="238"/>
                  </a:lnTo>
                  <a:lnTo>
                    <a:pt x="452" y="241"/>
                  </a:lnTo>
                  <a:lnTo>
                    <a:pt x="452" y="241"/>
                  </a:lnTo>
                  <a:lnTo>
                    <a:pt x="452" y="241"/>
                  </a:lnTo>
                  <a:lnTo>
                    <a:pt x="452" y="241"/>
                  </a:lnTo>
                  <a:lnTo>
                    <a:pt x="455" y="241"/>
                  </a:lnTo>
                  <a:lnTo>
                    <a:pt x="452" y="245"/>
                  </a:lnTo>
                  <a:lnTo>
                    <a:pt x="452" y="252"/>
                  </a:lnTo>
                  <a:lnTo>
                    <a:pt x="448" y="256"/>
                  </a:lnTo>
                  <a:lnTo>
                    <a:pt x="448" y="260"/>
                  </a:lnTo>
                  <a:lnTo>
                    <a:pt x="444" y="256"/>
                  </a:lnTo>
                  <a:lnTo>
                    <a:pt x="440" y="252"/>
                  </a:lnTo>
                  <a:lnTo>
                    <a:pt x="440" y="252"/>
                  </a:lnTo>
                  <a:lnTo>
                    <a:pt x="444" y="252"/>
                  </a:lnTo>
                  <a:lnTo>
                    <a:pt x="444" y="249"/>
                  </a:lnTo>
                  <a:lnTo>
                    <a:pt x="440" y="249"/>
                  </a:lnTo>
                  <a:lnTo>
                    <a:pt x="437" y="252"/>
                  </a:lnTo>
                  <a:lnTo>
                    <a:pt x="437" y="256"/>
                  </a:lnTo>
                  <a:lnTo>
                    <a:pt x="437" y="256"/>
                  </a:lnTo>
                  <a:lnTo>
                    <a:pt x="433" y="256"/>
                  </a:lnTo>
                  <a:lnTo>
                    <a:pt x="433" y="256"/>
                  </a:lnTo>
                  <a:lnTo>
                    <a:pt x="433" y="256"/>
                  </a:lnTo>
                  <a:lnTo>
                    <a:pt x="429" y="260"/>
                  </a:lnTo>
                  <a:lnTo>
                    <a:pt x="429" y="260"/>
                  </a:lnTo>
                  <a:lnTo>
                    <a:pt x="429" y="264"/>
                  </a:lnTo>
                  <a:lnTo>
                    <a:pt x="426" y="264"/>
                  </a:lnTo>
                  <a:lnTo>
                    <a:pt x="426" y="264"/>
                  </a:lnTo>
                  <a:lnTo>
                    <a:pt x="426" y="264"/>
                  </a:lnTo>
                  <a:lnTo>
                    <a:pt x="426" y="260"/>
                  </a:lnTo>
                  <a:lnTo>
                    <a:pt x="422" y="260"/>
                  </a:lnTo>
                  <a:lnTo>
                    <a:pt x="422" y="264"/>
                  </a:lnTo>
                  <a:lnTo>
                    <a:pt x="422" y="264"/>
                  </a:lnTo>
                  <a:lnTo>
                    <a:pt x="392" y="264"/>
                  </a:lnTo>
                  <a:lnTo>
                    <a:pt x="392" y="271"/>
                  </a:lnTo>
                  <a:lnTo>
                    <a:pt x="385" y="271"/>
                  </a:lnTo>
                  <a:lnTo>
                    <a:pt x="389" y="275"/>
                  </a:lnTo>
                  <a:lnTo>
                    <a:pt x="389" y="275"/>
                  </a:lnTo>
                  <a:lnTo>
                    <a:pt x="392" y="278"/>
                  </a:lnTo>
                  <a:lnTo>
                    <a:pt x="392" y="278"/>
                  </a:lnTo>
                  <a:lnTo>
                    <a:pt x="396" y="278"/>
                  </a:lnTo>
                  <a:lnTo>
                    <a:pt x="396" y="282"/>
                  </a:lnTo>
                  <a:lnTo>
                    <a:pt x="396" y="286"/>
                  </a:lnTo>
                  <a:lnTo>
                    <a:pt x="400" y="286"/>
                  </a:lnTo>
                  <a:lnTo>
                    <a:pt x="400" y="286"/>
                  </a:lnTo>
                  <a:lnTo>
                    <a:pt x="403" y="286"/>
                  </a:lnTo>
                  <a:lnTo>
                    <a:pt x="403" y="290"/>
                  </a:lnTo>
                  <a:lnTo>
                    <a:pt x="400" y="290"/>
                  </a:lnTo>
                  <a:lnTo>
                    <a:pt x="381" y="290"/>
                  </a:lnTo>
                  <a:lnTo>
                    <a:pt x="370" y="304"/>
                  </a:lnTo>
                  <a:lnTo>
                    <a:pt x="370" y="308"/>
                  </a:lnTo>
                  <a:lnTo>
                    <a:pt x="370" y="308"/>
                  </a:lnTo>
                  <a:lnTo>
                    <a:pt x="370" y="308"/>
                  </a:lnTo>
                  <a:lnTo>
                    <a:pt x="370" y="312"/>
                  </a:lnTo>
                  <a:lnTo>
                    <a:pt x="374" y="312"/>
                  </a:lnTo>
                  <a:lnTo>
                    <a:pt x="370" y="312"/>
                  </a:lnTo>
                  <a:lnTo>
                    <a:pt x="370" y="312"/>
                  </a:lnTo>
                  <a:lnTo>
                    <a:pt x="370" y="316"/>
                  </a:lnTo>
                  <a:lnTo>
                    <a:pt x="370" y="316"/>
                  </a:lnTo>
                  <a:lnTo>
                    <a:pt x="366" y="312"/>
                  </a:lnTo>
                  <a:lnTo>
                    <a:pt x="363" y="308"/>
                  </a:lnTo>
                  <a:lnTo>
                    <a:pt x="363" y="308"/>
                  </a:lnTo>
                  <a:lnTo>
                    <a:pt x="359" y="304"/>
                  </a:lnTo>
                  <a:lnTo>
                    <a:pt x="348" y="297"/>
                  </a:lnTo>
                  <a:lnTo>
                    <a:pt x="344" y="297"/>
                  </a:lnTo>
                  <a:lnTo>
                    <a:pt x="344" y="293"/>
                  </a:lnTo>
                  <a:lnTo>
                    <a:pt x="344" y="290"/>
                  </a:lnTo>
                  <a:lnTo>
                    <a:pt x="340" y="290"/>
                  </a:lnTo>
                  <a:lnTo>
                    <a:pt x="337" y="290"/>
                  </a:lnTo>
                  <a:lnTo>
                    <a:pt x="337" y="290"/>
                  </a:lnTo>
                  <a:lnTo>
                    <a:pt x="333" y="290"/>
                  </a:lnTo>
                  <a:lnTo>
                    <a:pt x="333" y="290"/>
                  </a:lnTo>
                  <a:lnTo>
                    <a:pt x="340" y="290"/>
                  </a:lnTo>
                  <a:lnTo>
                    <a:pt x="344" y="293"/>
                  </a:lnTo>
                  <a:lnTo>
                    <a:pt x="344" y="297"/>
                  </a:lnTo>
                  <a:lnTo>
                    <a:pt x="340" y="293"/>
                  </a:lnTo>
                  <a:lnTo>
                    <a:pt x="337" y="290"/>
                  </a:lnTo>
                  <a:lnTo>
                    <a:pt x="333" y="290"/>
                  </a:lnTo>
                  <a:lnTo>
                    <a:pt x="333" y="290"/>
                  </a:lnTo>
                  <a:lnTo>
                    <a:pt x="329" y="290"/>
                  </a:lnTo>
                  <a:lnTo>
                    <a:pt x="329" y="290"/>
                  </a:lnTo>
                  <a:lnTo>
                    <a:pt x="333" y="290"/>
                  </a:lnTo>
                  <a:lnTo>
                    <a:pt x="333" y="286"/>
                  </a:lnTo>
                  <a:lnTo>
                    <a:pt x="329" y="286"/>
                  </a:lnTo>
                  <a:lnTo>
                    <a:pt x="329" y="290"/>
                  </a:lnTo>
                  <a:lnTo>
                    <a:pt x="329" y="286"/>
                  </a:lnTo>
                  <a:lnTo>
                    <a:pt x="326" y="286"/>
                  </a:lnTo>
                  <a:lnTo>
                    <a:pt x="322" y="290"/>
                  </a:lnTo>
                  <a:lnTo>
                    <a:pt x="322" y="290"/>
                  </a:lnTo>
                  <a:lnTo>
                    <a:pt x="326" y="290"/>
                  </a:lnTo>
                  <a:lnTo>
                    <a:pt x="329" y="290"/>
                  </a:lnTo>
                  <a:lnTo>
                    <a:pt x="329" y="290"/>
                  </a:lnTo>
                  <a:lnTo>
                    <a:pt x="329" y="290"/>
                  </a:lnTo>
                  <a:lnTo>
                    <a:pt x="322" y="290"/>
                  </a:lnTo>
                  <a:lnTo>
                    <a:pt x="322" y="290"/>
                  </a:lnTo>
                  <a:lnTo>
                    <a:pt x="315" y="293"/>
                  </a:lnTo>
                  <a:lnTo>
                    <a:pt x="311" y="293"/>
                  </a:lnTo>
                  <a:lnTo>
                    <a:pt x="303" y="297"/>
                  </a:lnTo>
                  <a:lnTo>
                    <a:pt x="300" y="297"/>
                  </a:lnTo>
                  <a:lnTo>
                    <a:pt x="292" y="293"/>
                  </a:lnTo>
                  <a:lnTo>
                    <a:pt x="289" y="293"/>
                  </a:lnTo>
                  <a:lnTo>
                    <a:pt x="281" y="293"/>
                  </a:lnTo>
                  <a:lnTo>
                    <a:pt x="278" y="290"/>
                  </a:lnTo>
                  <a:lnTo>
                    <a:pt x="274" y="290"/>
                  </a:lnTo>
                  <a:lnTo>
                    <a:pt x="270" y="290"/>
                  </a:lnTo>
                  <a:lnTo>
                    <a:pt x="270" y="290"/>
                  </a:lnTo>
                  <a:lnTo>
                    <a:pt x="266" y="286"/>
                  </a:lnTo>
                  <a:lnTo>
                    <a:pt x="263" y="286"/>
                  </a:lnTo>
                  <a:lnTo>
                    <a:pt x="263" y="282"/>
                  </a:lnTo>
                  <a:lnTo>
                    <a:pt x="259" y="286"/>
                  </a:lnTo>
                  <a:lnTo>
                    <a:pt x="255" y="282"/>
                  </a:lnTo>
                  <a:lnTo>
                    <a:pt x="252" y="282"/>
                  </a:lnTo>
                  <a:lnTo>
                    <a:pt x="248" y="278"/>
                  </a:lnTo>
                  <a:lnTo>
                    <a:pt x="244" y="278"/>
                  </a:lnTo>
                  <a:lnTo>
                    <a:pt x="237" y="275"/>
                  </a:lnTo>
                  <a:lnTo>
                    <a:pt x="229" y="275"/>
                  </a:lnTo>
                  <a:lnTo>
                    <a:pt x="226" y="271"/>
                  </a:lnTo>
                  <a:lnTo>
                    <a:pt x="222" y="267"/>
                  </a:lnTo>
                  <a:lnTo>
                    <a:pt x="215" y="264"/>
                  </a:lnTo>
                  <a:lnTo>
                    <a:pt x="215" y="260"/>
                  </a:lnTo>
                  <a:lnTo>
                    <a:pt x="211" y="260"/>
                  </a:lnTo>
                  <a:lnTo>
                    <a:pt x="211" y="260"/>
                  </a:lnTo>
                  <a:lnTo>
                    <a:pt x="207" y="260"/>
                  </a:lnTo>
                  <a:lnTo>
                    <a:pt x="200" y="260"/>
                  </a:lnTo>
                  <a:lnTo>
                    <a:pt x="200" y="260"/>
                  </a:lnTo>
                  <a:lnTo>
                    <a:pt x="196" y="256"/>
                  </a:lnTo>
                  <a:lnTo>
                    <a:pt x="196" y="260"/>
                  </a:lnTo>
                  <a:lnTo>
                    <a:pt x="192" y="256"/>
                  </a:lnTo>
                  <a:lnTo>
                    <a:pt x="189" y="252"/>
                  </a:lnTo>
                  <a:lnTo>
                    <a:pt x="185" y="249"/>
                  </a:lnTo>
                  <a:lnTo>
                    <a:pt x="181" y="245"/>
                  </a:lnTo>
                  <a:lnTo>
                    <a:pt x="178" y="245"/>
                  </a:lnTo>
                  <a:lnTo>
                    <a:pt x="178" y="245"/>
                  </a:lnTo>
                  <a:lnTo>
                    <a:pt x="181" y="241"/>
                  </a:lnTo>
                  <a:lnTo>
                    <a:pt x="178" y="241"/>
                  </a:lnTo>
                  <a:lnTo>
                    <a:pt x="174" y="241"/>
                  </a:lnTo>
                  <a:lnTo>
                    <a:pt x="170" y="241"/>
                  </a:lnTo>
                  <a:lnTo>
                    <a:pt x="166" y="238"/>
                  </a:lnTo>
                  <a:lnTo>
                    <a:pt x="166" y="238"/>
                  </a:lnTo>
                  <a:lnTo>
                    <a:pt x="163" y="238"/>
                  </a:lnTo>
                  <a:lnTo>
                    <a:pt x="163" y="234"/>
                  </a:lnTo>
                  <a:lnTo>
                    <a:pt x="159" y="230"/>
                  </a:lnTo>
                  <a:lnTo>
                    <a:pt x="159" y="230"/>
                  </a:lnTo>
                  <a:lnTo>
                    <a:pt x="159" y="226"/>
                  </a:lnTo>
                  <a:lnTo>
                    <a:pt x="155" y="223"/>
                  </a:lnTo>
                  <a:lnTo>
                    <a:pt x="155" y="219"/>
                  </a:lnTo>
                  <a:lnTo>
                    <a:pt x="159" y="219"/>
                  </a:lnTo>
                  <a:lnTo>
                    <a:pt x="163" y="219"/>
                  </a:lnTo>
                  <a:lnTo>
                    <a:pt x="163" y="219"/>
                  </a:lnTo>
                  <a:lnTo>
                    <a:pt x="159" y="215"/>
                  </a:lnTo>
                  <a:lnTo>
                    <a:pt x="159" y="215"/>
                  </a:lnTo>
                  <a:lnTo>
                    <a:pt x="159" y="215"/>
                  </a:lnTo>
                  <a:lnTo>
                    <a:pt x="163" y="212"/>
                  </a:lnTo>
                  <a:lnTo>
                    <a:pt x="166" y="208"/>
                  </a:lnTo>
                  <a:lnTo>
                    <a:pt x="166" y="204"/>
                  </a:lnTo>
                  <a:lnTo>
                    <a:pt x="163" y="197"/>
                  </a:lnTo>
                  <a:lnTo>
                    <a:pt x="159" y="193"/>
                  </a:lnTo>
                  <a:lnTo>
                    <a:pt x="159" y="189"/>
                  </a:lnTo>
                  <a:lnTo>
                    <a:pt x="159" y="189"/>
                  </a:lnTo>
                  <a:lnTo>
                    <a:pt x="159" y="186"/>
                  </a:lnTo>
                  <a:lnTo>
                    <a:pt x="152" y="178"/>
                  </a:lnTo>
                  <a:lnTo>
                    <a:pt x="152" y="175"/>
                  </a:lnTo>
                  <a:lnTo>
                    <a:pt x="148" y="171"/>
                  </a:lnTo>
                  <a:lnTo>
                    <a:pt x="144" y="163"/>
                  </a:lnTo>
                  <a:lnTo>
                    <a:pt x="141" y="160"/>
                  </a:lnTo>
                  <a:lnTo>
                    <a:pt x="133" y="156"/>
                  </a:lnTo>
                  <a:lnTo>
                    <a:pt x="133" y="152"/>
                  </a:lnTo>
                  <a:lnTo>
                    <a:pt x="133" y="152"/>
                  </a:lnTo>
                  <a:lnTo>
                    <a:pt x="129" y="149"/>
                  </a:lnTo>
                  <a:lnTo>
                    <a:pt x="126" y="149"/>
                  </a:lnTo>
                  <a:lnTo>
                    <a:pt x="126" y="149"/>
                  </a:lnTo>
                  <a:lnTo>
                    <a:pt x="126" y="149"/>
                  </a:lnTo>
                  <a:lnTo>
                    <a:pt x="129" y="145"/>
                  </a:lnTo>
                  <a:lnTo>
                    <a:pt x="126" y="141"/>
                  </a:lnTo>
                  <a:lnTo>
                    <a:pt x="126" y="141"/>
                  </a:lnTo>
                  <a:lnTo>
                    <a:pt x="126" y="137"/>
                  </a:lnTo>
                  <a:lnTo>
                    <a:pt x="122" y="137"/>
                  </a:lnTo>
                  <a:lnTo>
                    <a:pt x="118" y="137"/>
                  </a:lnTo>
                  <a:lnTo>
                    <a:pt x="111" y="134"/>
                  </a:lnTo>
                  <a:lnTo>
                    <a:pt x="111" y="130"/>
                  </a:lnTo>
                  <a:lnTo>
                    <a:pt x="107" y="130"/>
                  </a:lnTo>
                  <a:lnTo>
                    <a:pt x="104" y="130"/>
                  </a:lnTo>
                  <a:lnTo>
                    <a:pt x="104" y="126"/>
                  </a:lnTo>
                  <a:lnTo>
                    <a:pt x="107" y="123"/>
                  </a:lnTo>
                  <a:lnTo>
                    <a:pt x="107" y="119"/>
                  </a:lnTo>
                  <a:lnTo>
                    <a:pt x="111" y="119"/>
                  </a:lnTo>
                  <a:lnTo>
                    <a:pt x="115" y="119"/>
                  </a:lnTo>
                  <a:lnTo>
                    <a:pt x="115" y="119"/>
                  </a:lnTo>
                  <a:lnTo>
                    <a:pt x="115" y="115"/>
                  </a:lnTo>
                  <a:lnTo>
                    <a:pt x="115" y="115"/>
                  </a:lnTo>
                  <a:lnTo>
                    <a:pt x="111" y="115"/>
                  </a:lnTo>
                  <a:lnTo>
                    <a:pt x="111" y="115"/>
                  </a:lnTo>
                  <a:lnTo>
                    <a:pt x="107" y="111"/>
                  </a:lnTo>
                  <a:lnTo>
                    <a:pt x="107" y="111"/>
                  </a:lnTo>
                  <a:lnTo>
                    <a:pt x="104" y="111"/>
                  </a:lnTo>
                  <a:lnTo>
                    <a:pt x="100" y="111"/>
                  </a:lnTo>
                  <a:lnTo>
                    <a:pt x="100" y="108"/>
                  </a:lnTo>
                  <a:lnTo>
                    <a:pt x="100" y="104"/>
                  </a:lnTo>
                  <a:lnTo>
                    <a:pt x="100" y="104"/>
                  </a:lnTo>
                  <a:lnTo>
                    <a:pt x="96" y="104"/>
                  </a:lnTo>
                  <a:lnTo>
                    <a:pt x="89" y="100"/>
                  </a:lnTo>
                  <a:lnTo>
                    <a:pt x="89" y="97"/>
                  </a:lnTo>
                  <a:lnTo>
                    <a:pt x="92" y="93"/>
                  </a:lnTo>
                  <a:lnTo>
                    <a:pt x="92" y="89"/>
                  </a:lnTo>
                  <a:lnTo>
                    <a:pt x="89" y="89"/>
                  </a:lnTo>
                  <a:lnTo>
                    <a:pt x="89" y="89"/>
                  </a:lnTo>
                  <a:lnTo>
                    <a:pt x="85" y="89"/>
                  </a:lnTo>
                  <a:lnTo>
                    <a:pt x="85" y="89"/>
                  </a:lnTo>
                  <a:lnTo>
                    <a:pt x="81" y="89"/>
                  </a:lnTo>
                  <a:lnTo>
                    <a:pt x="81" y="86"/>
                  </a:lnTo>
                  <a:lnTo>
                    <a:pt x="81" y="82"/>
                  </a:lnTo>
                  <a:lnTo>
                    <a:pt x="78" y="78"/>
                  </a:lnTo>
                  <a:lnTo>
                    <a:pt x="78" y="78"/>
                  </a:lnTo>
                  <a:lnTo>
                    <a:pt x="74" y="78"/>
                  </a:lnTo>
                  <a:lnTo>
                    <a:pt x="74" y="74"/>
                  </a:lnTo>
                  <a:lnTo>
                    <a:pt x="74" y="71"/>
                  </a:lnTo>
                  <a:lnTo>
                    <a:pt x="70" y="71"/>
                  </a:lnTo>
                  <a:lnTo>
                    <a:pt x="70" y="67"/>
                  </a:lnTo>
                  <a:lnTo>
                    <a:pt x="66" y="63"/>
                  </a:lnTo>
                  <a:lnTo>
                    <a:pt x="66" y="63"/>
                  </a:lnTo>
                  <a:lnTo>
                    <a:pt x="66" y="63"/>
                  </a:lnTo>
                  <a:lnTo>
                    <a:pt x="66" y="63"/>
                  </a:lnTo>
                  <a:lnTo>
                    <a:pt x="66" y="60"/>
                  </a:lnTo>
                  <a:lnTo>
                    <a:pt x="63" y="56"/>
                  </a:lnTo>
                  <a:lnTo>
                    <a:pt x="63" y="52"/>
                  </a:lnTo>
                  <a:lnTo>
                    <a:pt x="63" y="52"/>
                  </a:lnTo>
                  <a:lnTo>
                    <a:pt x="63" y="48"/>
                  </a:lnTo>
                  <a:lnTo>
                    <a:pt x="59" y="45"/>
                  </a:lnTo>
                  <a:lnTo>
                    <a:pt x="59" y="41"/>
                  </a:lnTo>
                  <a:lnTo>
                    <a:pt x="59" y="37"/>
                  </a:lnTo>
                  <a:lnTo>
                    <a:pt x="59" y="34"/>
                  </a:lnTo>
                  <a:lnTo>
                    <a:pt x="59" y="30"/>
                  </a:lnTo>
                  <a:lnTo>
                    <a:pt x="59" y="30"/>
                  </a:lnTo>
                  <a:lnTo>
                    <a:pt x="55" y="26"/>
                  </a:lnTo>
                  <a:lnTo>
                    <a:pt x="55" y="26"/>
                  </a:lnTo>
                  <a:lnTo>
                    <a:pt x="52" y="26"/>
                  </a:lnTo>
                  <a:lnTo>
                    <a:pt x="52" y="22"/>
                  </a:lnTo>
                  <a:lnTo>
                    <a:pt x="48" y="26"/>
                  </a:lnTo>
                  <a:lnTo>
                    <a:pt x="44" y="26"/>
                  </a:lnTo>
                  <a:lnTo>
                    <a:pt x="44" y="22"/>
                  </a:lnTo>
                  <a:lnTo>
                    <a:pt x="41" y="19"/>
                  </a:lnTo>
                  <a:lnTo>
                    <a:pt x="37" y="19"/>
                  </a:lnTo>
                  <a:lnTo>
                    <a:pt x="33" y="15"/>
                  </a:lnTo>
                  <a:lnTo>
                    <a:pt x="37" y="19"/>
                  </a:lnTo>
                  <a:lnTo>
                    <a:pt x="37" y="19"/>
                  </a:lnTo>
                  <a:lnTo>
                    <a:pt x="33" y="26"/>
                  </a:lnTo>
                  <a:lnTo>
                    <a:pt x="33" y="30"/>
                  </a:lnTo>
                  <a:lnTo>
                    <a:pt x="33" y="34"/>
                  </a:lnTo>
                  <a:lnTo>
                    <a:pt x="33" y="45"/>
                  </a:lnTo>
                  <a:lnTo>
                    <a:pt x="33" y="48"/>
                  </a:lnTo>
                  <a:lnTo>
                    <a:pt x="33" y="48"/>
                  </a:lnTo>
                  <a:lnTo>
                    <a:pt x="37" y="52"/>
                  </a:lnTo>
                  <a:lnTo>
                    <a:pt x="37" y="56"/>
                  </a:lnTo>
                  <a:lnTo>
                    <a:pt x="41" y="56"/>
                  </a:lnTo>
                  <a:lnTo>
                    <a:pt x="41" y="60"/>
                  </a:lnTo>
                  <a:lnTo>
                    <a:pt x="44" y="63"/>
                  </a:lnTo>
                  <a:lnTo>
                    <a:pt x="44" y="67"/>
                  </a:lnTo>
                  <a:lnTo>
                    <a:pt x="44" y="67"/>
                  </a:lnTo>
                  <a:lnTo>
                    <a:pt x="44" y="71"/>
                  </a:lnTo>
                  <a:lnTo>
                    <a:pt x="48" y="71"/>
                  </a:lnTo>
                  <a:lnTo>
                    <a:pt x="52" y="74"/>
                  </a:lnTo>
                  <a:lnTo>
                    <a:pt x="52" y="78"/>
                  </a:lnTo>
                  <a:lnTo>
                    <a:pt x="52" y="78"/>
                  </a:lnTo>
                  <a:lnTo>
                    <a:pt x="55" y="78"/>
                  </a:lnTo>
                  <a:lnTo>
                    <a:pt x="59" y="82"/>
                  </a:lnTo>
                  <a:lnTo>
                    <a:pt x="55" y="86"/>
                  </a:lnTo>
                  <a:lnTo>
                    <a:pt x="55" y="89"/>
                  </a:lnTo>
                  <a:lnTo>
                    <a:pt x="59" y="93"/>
                  </a:lnTo>
                  <a:lnTo>
                    <a:pt x="63" y="93"/>
                  </a:lnTo>
                  <a:lnTo>
                    <a:pt x="63" y="97"/>
                  </a:lnTo>
                  <a:lnTo>
                    <a:pt x="66" y="100"/>
                  </a:lnTo>
                  <a:lnTo>
                    <a:pt x="66" y="100"/>
                  </a:lnTo>
                  <a:lnTo>
                    <a:pt x="66" y="104"/>
                  </a:lnTo>
                  <a:lnTo>
                    <a:pt x="66" y="104"/>
                  </a:lnTo>
                  <a:lnTo>
                    <a:pt x="66" y="108"/>
                  </a:lnTo>
                  <a:lnTo>
                    <a:pt x="70" y="111"/>
                  </a:lnTo>
                  <a:lnTo>
                    <a:pt x="70" y="111"/>
                  </a:lnTo>
                  <a:lnTo>
                    <a:pt x="70" y="108"/>
                  </a:lnTo>
                  <a:lnTo>
                    <a:pt x="70" y="108"/>
                  </a:lnTo>
                  <a:lnTo>
                    <a:pt x="70" y="108"/>
                  </a:lnTo>
                  <a:lnTo>
                    <a:pt x="74" y="111"/>
                  </a:lnTo>
                  <a:lnTo>
                    <a:pt x="74" y="111"/>
                  </a:lnTo>
                  <a:lnTo>
                    <a:pt x="78" y="119"/>
                  </a:lnTo>
                  <a:lnTo>
                    <a:pt x="74" y="123"/>
                  </a:lnTo>
                  <a:lnTo>
                    <a:pt x="74" y="126"/>
                  </a:lnTo>
                  <a:lnTo>
                    <a:pt x="78" y="126"/>
                  </a:lnTo>
                  <a:lnTo>
                    <a:pt x="78" y="130"/>
                  </a:lnTo>
                  <a:lnTo>
                    <a:pt x="78" y="130"/>
                  </a:lnTo>
                  <a:lnTo>
                    <a:pt x="78" y="134"/>
                  </a:lnTo>
                  <a:lnTo>
                    <a:pt x="81" y="134"/>
                  </a:lnTo>
                  <a:lnTo>
                    <a:pt x="81" y="137"/>
                  </a:lnTo>
                  <a:lnTo>
                    <a:pt x="78" y="137"/>
                  </a:lnTo>
                  <a:lnTo>
                    <a:pt x="81" y="141"/>
                  </a:lnTo>
                  <a:lnTo>
                    <a:pt x="81" y="145"/>
                  </a:lnTo>
                  <a:lnTo>
                    <a:pt x="81" y="149"/>
                  </a:lnTo>
                  <a:lnTo>
                    <a:pt x="81" y="149"/>
                  </a:lnTo>
                  <a:lnTo>
                    <a:pt x="85" y="152"/>
                  </a:lnTo>
                  <a:lnTo>
                    <a:pt x="85" y="156"/>
                  </a:lnTo>
                  <a:lnTo>
                    <a:pt x="85" y="156"/>
                  </a:lnTo>
                  <a:lnTo>
                    <a:pt x="89" y="156"/>
                  </a:lnTo>
                  <a:lnTo>
                    <a:pt x="89" y="152"/>
                  </a:lnTo>
                  <a:lnTo>
                    <a:pt x="89" y="152"/>
                  </a:lnTo>
                  <a:lnTo>
                    <a:pt x="89" y="152"/>
                  </a:lnTo>
                  <a:lnTo>
                    <a:pt x="92" y="156"/>
                  </a:lnTo>
                  <a:lnTo>
                    <a:pt x="92" y="156"/>
                  </a:lnTo>
                  <a:lnTo>
                    <a:pt x="96" y="160"/>
                  </a:lnTo>
                  <a:lnTo>
                    <a:pt x="96" y="163"/>
                  </a:lnTo>
                  <a:lnTo>
                    <a:pt x="96" y="163"/>
                  </a:lnTo>
                  <a:lnTo>
                    <a:pt x="100" y="167"/>
                  </a:lnTo>
                  <a:lnTo>
                    <a:pt x="100" y="167"/>
                  </a:lnTo>
                  <a:lnTo>
                    <a:pt x="100" y="171"/>
                  </a:lnTo>
                  <a:lnTo>
                    <a:pt x="96" y="175"/>
                  </a:lnTo>
                  <a:lnTo>
                    <a:pt x="92" y="178"/>
                  </a:lnTo>
                  <a:lnTo>
                    <a:pt x="89" y="175"/>
                  </a:lnTo>
                  <a:lnTo>
                    <a:pt x="89" y="175"/>
                  </a:lnTo>
                  <a:lnTo>
                    <a:pt x="89" y="171"/>
                  </a:lnTo>
                  <a:lnTo>
                    <a:pt x="89" y="171"/>
                  </a:lnTo>
                  <a:lnTo>
                    <a:pt x="85" y="167"/>
                  </a:lnTo>
                  <a:lnTo>
                    <a:pt x="85" y="163"/>
                  </a:lnTo>
                  <a:lnTo>
                    <a:pt x="81" y="163"/>
                  </a:lnTo>
                  <a:lnTo>
                    <a:pt x="78" y="160"/>
                  </a:lnTo>
                  <a:lnTo>
                    <a:pt x="78" y="160"/>
                  </a:lnTo>
                  <a:lnTo>
                    <a:pt x="74" y="156"/>
                  </a:lnTo>
                  <a:lnTo>
                    <a:pt x="70" y="152"/>
                  </a:lnTo>
                  <a:lnTo>
                    <a:pt x="66" y="149"/>
                  </a:lnTo>
                  <a:lnTo>
                    <a:pt x="63" y="149"/>
                  </a:lnTo>
                  <a:lnTo>
                    <a:pt x="63" y="145"/>
                  </a:lnTo>
                  <a:lnTo>
                    <a:pt x="63" y="145"/>
                  </a:lnTo>
                  <a:lnTo>
                    <a:pt x="59" y="145"/>
                  </a:lnTo>
                  <a:lnTo>
                    <a:pt x="59" y="141"/>
                  </a:lnTo>
                  <a:lnTo>
                    <a:pt x="59" y="137"/>
                  </a:lnTo>
                  <a:lnTo>
                    <a:pt x="63" y="130"/>
                  </a:lnTo>
                  <a:lnTo>
                    <a:pt x="63" y="126"/>
                  </a:lnTo>
                  <a:lnTo>
                    <a:pt x="59" y="119"/>
                  </a:lnTo>
                  <a:lnTo>
                    <a:pt x="59" y="119"/>
                  </a:lnTo>
                  <a:lnTo>
                    <a:pt x="55" y="119"/>
                  </a:lnTo>
                  <a:lnTo>
                    <a:pt x="55" y="119"/>
                  </a:lnTo>
                  <a:lnTo>
                    <a:pt x="48" y="111"/>
                  </a:lnTo>
                  <a:lnTo>
                    <a:pt x="48" y="108"/>
                  </a:lnTo>
                  <a:lnTo>
                    <a:pt x="48" y="104"/>
                  </a:lnTo>
                  <a:lnTo>
                    <a:pt x="48" y="104"/>
                  </a:lnTo>
                  <a:lnTo>
                    <a:pt x="44" y="108"/>
                  </a:lnTo>
                  <a:lnTo>
                    <a:pt x="41" y="108"/>
                  </a:lnTo>
                  <a:lnTo>
                    <a:pt x="41" y="108"/>
                  </a:lnTo>
                  <a:lnTo>
                    <a:pt x="37" y="108"/>
                  </a:lnTo>
                  <a:lnTo>
                    <a:pt x="41" y="104"/>
                  </a:lnTo>
                  <a:lnTo>
                    <a:pt x="37" y="104"/>
                  </a:lnTo>
                  <a:lnTo>
                    <a:pt x="33" y="104"/>
                  </a:lnTo>
                  <a:lnTo>
                    <a:pt x="33" y="104"/>
                  </a:lnTo>
                  <a:lnTo>
                    <a:pt x="29" y="100"/>
                  </a:lnTo>
                  <a:lnTo>
                    <a:pt x="29" y="100"/>
                  </a:lnTo>
                  <a:lnTo>
                    <a:pt x="26" y="97"/>
                  </a:lnTo>
                  <a:lnTo>
                    <a:pt x="26" y="97"/>
                  </a:lnTo>
                  <a:lnTo>
                    <a:pt x="22" y="93"/>
                  </a:lnTo>
                  <a:lnTo>
                    <a:pt x="18" y="89"/>
                  </a:lnTo>
                  <a:lnTo>
                    <a:pt x="22" y="89"/>
                  </a:lnTo>
                  <a:lnTo>
                    <a:pt x="26" y="89"/>
                  </a:lnTo>
                  <a:lnTo>
                    <a:pt x="26" y="89"/>
                  </a:lnTo>
                  <a:lnTo>
                    <a:pt x="33" y="89"/>
                  </a:lnTo>
                  <a:lnTo>
                    <a:pt x="33" y="93"/>
                  </a:lnTo>
                  <a:lnTo>
                    <a:pt x="33" y="89"/>
                  </a:lnTo>
                  <a:lnTo>
                    <a:pt x="37" y="89"/>
                  </a:lnTo>
                  <a:lnTo>
                    <a:pt x="33" y="89"/>
                  </a:lnTo>
                  <a:lnTo>
                    <a:pt x="33" y="86"/>
                  </a:lnTo>
                  <a:lnTo>
                    <a:pt x="33" y="86"/>
                  </a:lnTo>
                  <a:lnTo>
                    <a:pt x="37" y="86"/>
                  </a:lnTo>
                  <a:lnTo>
                    <a:pt x="37" y="86"/>
                  </a:lnTo>
                  <a:lnTo>
                    <a:pt x="37" y="82"/>
                  </a:lnTo>
                  <a:lnTo>
                    <a:pt x="37" y="82"/>
                  </a:lnTo>
                  <a:lnTo>
                    <a:pt x="37" y="78"/>
                  </a:lnTo>
                  <a:lnTo>
                    <a:pt x="37" y="74"/>
                  </a:lnTo>
                  <a:lnTo>
                    <a:pt x="33" y="74"/>
                  </a:lnTo>
                  <a:lnTo>
                    <a:pt x="33" y="71"/>
                  </a:lnTo>
                  <a:lnTo>
                    <a:pt x="29" y="67"/>
                  </a:lnTo>
                  <a:lnTo>
                    <a:pt x="29" y="63"/>
                  </a:lnTo>
                  <a:lnTo>
                    <a:pt x="26" y="60"/>
                  </a:lnTo>
                  <a:lnTo>
                    <a:pt x="22" y="56"/>
                  </a:lnTo>
                  <a:lnTo>
                    <a:pt x="18" y="56"/>
                  </a:lnTo>
                  <a:lnTo>
                    <a:pt x="15" y="56"/>
                  </a:lnTo>
                  <a:lnTo>
                    <a:pt x="15" y="52"/>
                  </a:lnTo>
                  <a:lnTo>
                    <a:pt x="15" y="45"/>
                  </a:lnTo>
                  <a:lnTo>
                    <a:pt x="15" y="45"/>
                  </a:lnTo>
                  <a:lnTo>
                    <a:pt x="11" y="41"/>
                  </a:lnTo>
                  <a:lnTo>
                    <a:pt x="11" y="41"/>
                  </a:lnTo>
                  <a:lnTo>
                    <a:pt x="11" y="37"/>
                  </a:lnTo>
                  <a:lnTo>
                    <a:pt x="11" y="34"/>
                  </a:lnTo>
                  <a:lnTo>
                    <a:pt x="7" y="34"/>
                  </a:lnTo>
                  <a:lnTo>
                    <a:pt x="7" y="30"/>
                  </a:lnTo>
                  <a:lnTo>
                    <a:pt x="7" y="30"/>
                  </a:lnTo>
                  <a:lnTo>
                    <a:pt x="11" y="26"/>
                  </a:lnTo>
                  <a:lnTo>
                    <a:pt x="4" y="22"/>
                  </a:lnTo>
                  <a:lnTo>
                    <a:pt x="4" y="19"/>
                  </a:lnTo>
                  <a:lnTo>
                    <a:pt x="4" y="19"/>
                  </a:lnTo>
                  <a:lnTo>
                    <a:pt x="7" y="19"/>
                  </a:lnTo>
                  <a:lnTo>
                    <a:pt x="4" y="15"/>
                  </a:lnTo>
                  <a:lnTo>
                    <a:pt x="4" y="11"/>
                  </a:lnTo>
                  <a:lnTo>
                    <a:pt x="0" y="4"/>
                  </a:lnTo>
                  <a:lnTo>
                    <a:pt x="0" y="0"/>
                  </a:lnTo>
                  <a:lnTo>
                    <a:pt x="0" y="0"/>
                  </a:lnTo>
                  <a:close/>
                  <a:moveTo>
                    <a:pt x="85" y="145"/>
                  </a:moveTo>
                  <a:lnTo>
                    <a:pt x="85" y="141"/>
                  </a:lnTo>
                  <a:lnTo>
                    <a:pt x="85" y="141"/>
                  </a:lnTo>
                  <a:lnTo>
                    <a:pt x="85" y="137"/>
                  </a:lnTo>
                  <a:lnTo>
                    <a:pt x="81" y="137"/>
                  </a:lnTo>
                  <a:lnTo>
                    <a:pt x="85" y="141"/>
                  </a:lnTo>
                  <a:lnTo>
                    <a:pt x="85" y="145"/>
                  </a:lnTo>
                  <a:lnTo>
                    <a:pt x="85" y="145"/>
                  </a:lnTo>
                  <a:close/>
                  <a:moveTo>
                    <a:pt x="89" y="149"/>
                  </a:moveTo>
                  <a:lnTo>
                    <a:pt x="89" y="152"/>
                  </a:lnTo>
                  <a:lnTo>
                    <a:pt x="89" y="152"/>
                  </a:lnTo>
                  <a:lnTo>
                    <a:pt x="89" y="149"/>
                  </a:lnTo>
                  <a:lnTo>
                    <a:pt x="89" y="149"/>
                  </a:lnTo>
                  <a:lnTo>
                    <a:pt x="89" y="149"/>
                  </a:lnTo>
                  <a:close/>
                  <a:moveTo>
                    <a:pt x="296" y="145"/>
                  </a:moveTo>
                  <a:lnTo>
                    <a:pt x="300" y="145"/>
                  </a:lnTo>
                  <a:lnTo>
                    <a:pt x="300" y="145"/>
                  </a:lnTo>
                  <a:lnTo>
                    <a:pt x="296" y="145"/>
                  </a:lnTo>
                  <a:lnTo>
                    <a:pt x="296" y="145"/>
                  </a:lnTo>
                  <a:lnTo>
                    <a:pt x="296" y="145"/>
                  </a:lnTo>
                  <a:close/>
                  <a:moveTo>
                    <a:pt x="296" y="149"/>
                  </a:moveTo>
                  <a:lnTo>
                    <a:pt x="296" y="149"/>
                  </a:lnTo>
                  <a:lnTo>
                    <a:pt x="296" y="149"/>
                  </a:lnTo>
                  <a:lnTo>
                    <a:pt x="296" y="149"/>
                  </a:lnTo>
                  <a:lnTo>
                    <a:pt x="296" y="149"/>
                  </a:lnTo>
                  <a:lnTo>
                    <a:pt x="296" y="149"/>
                  </a:lnTo>
                  <a:close/>
                  <a:moveTo>
                    <a:pt x="296" y="156"/>
                  </a:moveTo>
                  <a:lnTo>
                    <a:pt x="296" y="152"/>
                  </a:lnTo>
                  <a:lnTo>
                    <a:pt x="296" y="152"/>
                  </a:lnTo>
                  <a:lnTo>
                    <a:pt x="296" y="15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0" name="Freeform 177"/>
            <p:cNvSpPr>
              <a:spLocks noEditPoints="1"/>
            </p:cNvSpPr>
            <p:nvPr/>
          </p:nvSpPr>
          <p:spPr bwMode="auto">
            <a:xfrm>
              <a:off x="2749063" y="3075611"/>
              <a:ext cx="829877" cy="788705"/>
            </a:xfrm>
            <a:custGeom>
              <a:avLst/>
              <a:gdLst>
                <a:gd name="T0" fmla="*/ 103 w 174"/>
                <a:gd name="T1" fmla="*/ 22 h 165"/>
                <a:gd name="T2" fmla="*/ 105 w 174"/>
                <a:gd name="T3" fmla="*/ 21 h 165"/>
                <a:gd name="T4" fmla="*/ 106 w 174"/>
                <a:gd name="T5" fmla="*/ 21 h 165"/>
                <a:gd name="T6" fmla="*/ 109 w 174"/>
                <a:gd name="T7" fmla="*/ 22 h 165"/>
                <a:gd name="T8" fmla="*/ 100 w 174"/>
                <a:gd name="T9" fmla="*/ 5 h 165"/>
                <a:gd name="T10" fmla="*/ 94 w 174"/>
                <a:gd name="T11" fmla="*/ 12 h 165"/>
                <a:gd name="T12" fmla="*/ 88 w 174"/>
                <a:gd name="T13" fmla="*/ 13 h 165"/>
                <a:gd name="T14" fmla="*/ 79 w 174"/>
                <a:gd name="T15" fmla="*/ 12 h 165"/>
                <a:gd name="T16" fmla="*/ 75 w 174"/>
                <a:gd name="T17" fmla="*/ 13 h 165"/>
                <a:gd name="T18" fmla="*/ 64 w 174"/>
                <a:gd name="T19" fmla="*/ 15 h 165"/>
                <a:gd name="T20" fmla="*/ 64 w 174"/>
                <a:gd name="T21" fmla="*/ 5 h 165"/>
                <a:gd name="T22" fmla="*/ 59 w 174"/>
                <a:gd name="T23" fmla="*/ 0 h 165"/>
                <a:gd name="T24" fmla="*/ 44 w 174"/>
                <a:gd name="T25" fmla="*/ 6 h 165"/>
                <a:gd name="T26" fmla="*/ 47 w 174"/>
                <a:gd name="T27" fmla="*/ 12 h 165"/>
                <a:gd name="T28" fmla="*/ 30 w 174"/>
                <a:gd name="T29" fmla="*/ 17 h 165"/>
                <a:gd name="T30" fmla="*/ 18 w 174"/>
                <a:gd name="T31" fmla="*/ 16 h 165"/>
                <a:gd name="T32" fmla="*/ 20 w 174"/>
                <a:gd name="T33" fmla="*/ 28 h 165"/>
                <a:gd name="T34" fmla="*/ 10 w 174"/>
                <a:gd name="T35" fmla="*/ 40 h 165"/>
                <a:gd name="T36" fmla="*/ 3 w 174"/>
                <a:gd name="T37" fmla="*/ 49 h 165"/>
                <a:gd name="T38" fmla="*/ 5 w 174"/>
                <a:gd name="T39" fmla="*/ 60 h 165"/>
                <a:gd name="T40" fmla="*/ 16 w 174"/>
                <a:gd name="T41" fmla="*/ 67 h 165"/>
                <a:gd name="T42" fmla="*/ 27 w 174"/>
                <a:gd name="T43" fmla="*/ 66 h 165"/>
                <a:gd name="T44" fmla="*/ 38 w 174"/>
                <a:gd name="T45" fmla="*/ 65 h 165"/>
                <a:gd name="T46" fmla="*/ 50 w 174"/>
                <a:gd name="T47" fmla="*/ 75 h 165"/>
                <a:gd name="T48" fmla="*/ 62 w 174"/>
                <a:gd name="T49" fmla="*/ 86 h 165"/>
                <a:gd name="T50" fmla="*/ 74 w 174"/>
                <a:gd name="T51" fmla="*/ 106 h 165"/>
                <a:gd name="T52" fmla="*/ 84 w 174"/>
                <a:gd name="T53" fmla="*/ 114 h 165"/>
                <a:gd name="T54" fmla="*/ 90 w 174"/>
                <a:gd name="T55" fmla="*/ 127 h 165"/>
                <a:gd name="T56" fmla="*/ 92 w 174"/>
                <a:gd name="T57" fmla="*/ 136 h 165"/>
                <a:gd name="T58" fmla="*/ 83 w 174"/>
                <a:gd name="T59" fmla="*/ 143 h 165"/>
                <a:gd name="T60" fmla="*/ 84 w 174"/>
                <a:gd name="T61" fmla="*/ 150 h 165"/>
                <a:gd name="T62" fmla="*/ 95 w 174"/>
                <a:gd name="T63" fmla="*/ 157 h 165"/>
                <a:gd name="T64" fmla="*/ 102 w 174"/>
                <a:gd name="T65" fmla="*/ 159 h 165"/>
                <a:gd name="T66" fmla="*/ 105 w 174"/>
                <a:gd name="T67" fmla="*/ 152 h 165"/>
                <a:gd name="T68" fmla="*/ 108 w 174"/>
                <a:gd name="T69" fmla="*/ 149 h 165"/>
                <a:gd name="T70" fmla="*/ 104 w 174"/>
                <a:gd name="T71" fmla="*/ 156 h 165"/>
                <a:gd name="T72" fmla="*/ 116 w 174"/>
                <a:gd name="T73" fmla="*/ 140 h 165"/>
                <a:gd name="T74" fmla="*/ 116 w 174"/>
                <a:gd name="T75" fmla="*/ 133 h 165"/>
                <a:gd name="T76" fmla="*/ 119 w 174"/>
                <a:gd name="T77" fmla="*/ 126 h 165"/>
                <a:gd name="T78" fmla="*/ 131 w 174"/>
                <a:gd name="T79" fmla="*/ 119 h 165"/>
                <a:gd name="T80" fmla="*/ 136 w 174"/>
                <a:gd name="T81" fmla="*/ 115 h 165"/>
                <a:gd name="T82" fmla="*/ 141 w 174"/>
                <a:gd name="T83" fmla="*/ 116 h 165"/>
                <a:gd name="T84" fmla="*/ 149 w 174"/>
                <a:gd name="T85" fmla="*/ 109 h 165"/>
                <a:gd name="T86" fmla="*/ 154 w 174"/>
                <a:gd name="T87" fmla="*/ 96 h 165"/>
                <a:gd name="T88" fmla="*/ 156 w 174"/>
                <a:gd name="T89" fmla="*/ 78 h 165"/>
                <a:gd name="T90" fmla="*/ 155 w 174"/>
                <a:gd name="T91" fmla="*/ 73 h 165"/>
                <a:gd name="T92" fmla="*/ 161 w 174"/>
                <a:gd name="T93" fmla="*/ 71 h 165"/>
                <a:gd name="T94" fmla="*/ 173 w 174"/>
                <a:gd name="T95" fmla="*/ 56 h 165"/>
                <a:gd name="T96" fmla="*/ 168 w 174"/>
                <a:gd name="T97" fmla="*/ 42 h 165"/>
                <a:gd name="T98" fmla="*/ 151 w 174"/>
                <a:gd name="T99" fmla="*/ 33 h 165"/>
                <a:gd name="T100" fmla="*/ 142 w 174"/>
                <a:gd name="T101" fmla="*/ 33 h 165"/>
                <a:gd name="T102" fmla="*/ 134 w 174"/>
                <a:gd name="T103" fmla="*/ 32 h 165"/>
                <a:gd name="T104" fmla="*/ 130 w 174"/>
                <a:gd name="T105" fmla="*/ 35 h 165"/>
                <a:gd name="T106" fmla="*/ 126 w 174"/>
                <a:gd name="T107" fmla="*/ 29 h 165"/>
                <a:gd name="T108" fmla="*/ 120 w 174"/>
                <a:gd name="T109" fmla="*/ 25 h 165"/>
                <a:gd name="T110" fmla="*/ 113 w 174"/>
                <a:gd name="T111" fmla="*/ 27 h 165"/>
                <a:gd name="T112" fmla="*/ 107 w 174"/>
                <a:gd name="T113" fmla="*/ 33 h 165"/>
                <a:gd name="T114" fmla="*/ 105 w 174"/>
                <a:gd name="T115" fmla="*/ 29 h 165"/>
                <a:gd name="T116" fmla="*/ 113 w 174"/>
                <a:gd name="T117" fmla="*/ 24 h 165"/>
                <a:gd name="T118" fmla="*/ 104 w 174"/>
                <a:gd name="T119" fmla="*/ 25 h 165"/>
                <a:gd name="T120" fmla="*/ 99 w 174"/>
                <a:gd name="T121" fmla="*/ 25 h 165"/>
                <a:gd name="T122" fmla="*/ 106 w 174"/>
                <a:gd name="T123" fmla="*/ 17 h 165"/>
                <a:gd name="T124" fmla="*/ 102 w 174"/>
                <a:gd name="T125" fmla="*/ 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4" h="165">
                  <a:moveTo>
                    <a:pt x="102" y="24"/>
                  </a:moveTo>
                  <a:cubicBezTo>
                    <a:pt x="102" y="24"/>
                    <a:pt x="102" y="24"/>
                    <a:pt x="102" y="24"/>
                  </a:cubicBezTo>
                  <a:cubicBezTo>
                    <a:pt x="103" y="23"/>
                    <a:pt x="103" y="23"/>
                    <a:pt x="103" y="23"/>
                  </a:cubicBezTo>
                  <a:cubicBezTo>
                    <a:pt x="103" y="24"/>
                    <a:pt x="103" y="24"/>
                    <a:pt x="103" y="24"/>
                  </a:cubicBezTo>
                  <a:cubicBezTo>
                    <a:pt x="103" y="24"/>
                    <a:pt x="103" y="24"/>
                    <a:pt x="103" y="24"/>
                  </a:cubicBezTo>
                  <a:cubicBezTo>
                    <a:pt x="102" y="24"/>
                    <a:pt x="102" y="24"/>
                    <a:pt x="102" y="24"/>
                  </a:cubicBezTo>
                  <a:cubicBezTo>
                    <a:pt x="102" y="24"/>
                    <a:pt x="102" y="24"/>
                    <a:pt x="102" y="24"/>
                  </a:cubicBezTo>
                  <a:close/>
                  <a:moveTo>
                    <a:pt x="101" y="24"/>
                  </a:moveTo>
                  <a:cubicBezTo>
                    <a:pt x="101" y="24"/>
                    <a:pt x="101" y="24"/>
                    <a:pt x="101" y="24"/>
                  </a:cubicBezTo>
                  <a:cubicBezTo>
                    <a:pt x="101" y="24"/>
                    <a:pt x="101" y="24"/>
                    <a:pt x="101" y="24"/>
                  </a:cubicBezTo>
                  <a:cubicBezTo>
                    <a:pt x="102" y="23"/>
                    <a:pt x="102" y="23"/>
                    <a:pt x="102" y="23"/>
                  </a:cubicBezTo>
                  <a:cubicBezTo>
                    <a:pt x="103" y="23"/>
                    <a:pt x="103" y="23"/>
                    <a:pt x="103" y="23"/>
                  </a:cubicBezTo>
                  <a:cubicBezTo>
                    <a:pt x="103" y="22"/>
                    <a:pt x="103" y="22"/>
                    <a:pt x="103" y="22"/>
                  </a:cubicBezTo>
                  <a:cubicBezTo>
                    <a:pt x="103" y="22"/>
                    <a:pt x="103" y="22"/>
                    <a:pt x="103" y="22"/>
                  </a:cubicBezTo>
                  <a:cubicBezTo>
                    <a:pt x="103" y="22"/>
                    <a:pt x="103" y="22"/>
                    <a:pt x="103" y="22"/>
                  </a:cubicBezTo>
                  <a:cubicBezTo>
                    <a:pt x="103" y="22"/>
                    <a:pt x="103" y="22"/>
                    <a:pt x="103" y="22"/>
                  </a:cubicBezTo>
                  <a:cubicBezTo>
                    <a:pt x="102" y="22"/>
                    <a:pt x="102" y="22"/>
                    <a:pt x="102" y="22"/>
                  </a:cubicBezTo>
                  <a:cubicBezTo>
                    <a:pt x="101" y="23"/>
                    <a:pt x="101" y="23"/>
                    <a:pt x="101" y="23"/>
                  </a:cubicBezTo>
                  <a:cubicBezTo>
                    <a:pt x="101" y="24"/>
                    <a:pt x="101" y="24"/>
                    <a:pt x="101" y="24"/>
                  </a:cubicBezTo>
                  <a:close/>
                  <a:moveTo>
                    <a:pt x="105" y="21"/>
                  </a:moveTo>
                  <a:cubicBezTo>
                    <a:pt x="104" y="21"/>
                    <a:pt x="104" y="21"/>
                    <a:pt x="104" y="21"/>
                  </a:cubicBezTo>
                  <a:cubicBezTo>
                    <a:pt x="104" y="21"/>
                    <a:pt x="104" y="21"/>
                    <a:pt x="104" y="21"/>
                  </a:cubicBezTo>
                  <a:cubicBezTo>
                    <a:pt x="104" y="21"/>
                    <a:pt x="104" y="21"/>
                    <a:pt x="104" y="21"/>
                  </a:cubicBezTo>
                  <a:cubicBezTo>
                    <a:pt x="104" y="22"/>
                    <a:pt x="104" y="22"/>
                    <a:pt x="104" y="22"/>
                  </a:cubicBezTo>
                  <a:cubicBezTo>
                    <a:pt x="105" y="22"/>
                    <a:pt x="105" y="22"/>
                    <a:pt x="105" y="22"/>
                  </a:cubicBezTo>
                  <a:cubicBezTo>
                    <a:pt x="105" y="21"/>
                    <a:pt x="105" y="21"/>
                    <a:pt x="105" y="21"/>
                  </a:cubicBezTo>
                  <a:close/>
                  <a:moveTo>
                    <a:pt x="105" y="21"/>
                  </a:moveTo>
                  <a:cubicBezTo>
                    <a:pt x="104" y="20"/>
                    <a:pt x="104" y="20"/>
                    <a:pt x="104" y="20"/>
                  </a:cubicBezTo>
                  <a:cubicBezTo>
                    <a:pt x="105" y="19"/>
                    <a:pt x="105" y="19"/>
                    <a:pt x="105" y="19"/>
                  </a:cubicBezTo>
                  <a:cubicBezTo>
                    <a:pt x="105" y="19"/>
                    <a:pt x="105" y="19"/>
                    <a:pt x="105" y="19"/>
                  </a:cubicBezTo>
                  <a:cubicBezTo>
                    <a:pt x="106" y="19"/>
                    <a:pt x="106" y="19"/>
                    <a:pt x="106" y="19"/>
                  </a:cubicBezTo>
                  <a:cubicBezTo>
                    <a:pt x="106" y="19"/>
                    <a:pt x="106" y="19"/>
                    <a:pt x="106" y="19"/>
                  </a:cubicBezTo>
                  <a:cubicBezTo>
                    <a:pt x="106" y="19"/>
                    <a:pt x="106" y="19"/>
                    <a:pt x="106" y="19"/>
                  </a:cubicBezTo>
                  <a:cubicBezTo>
                    <a:pt x="106" y="19"/>
                    <a:pt x="106" y="19"/>
                    <a:pt x="106" y="19"/>
                  </a:cubicBezTo>
                  <a:cubicBezTo>
                    <a:pt x="105" y="20"/>
                    <a:pt x="105" y="20"/>
                    <a:pt x="105" y="20"/>
                  </a:cubicBezTo>
                  <a:cubicBezTo>
                    <a:pt x="105" y="21"/>
                    <a:pt x="105" y="21"/>
                    <a:pt x="105" y="21"/>
                  </a:cubicBezTo>
                  <a:close/>
                  <a:moveTo>
                    <a:pt x="105" y="21"/>
                  </a:moveTo>
                  <a:cubicBezTo>
                    <a:pt x="105" y="21"/>
                    <a:pt x="105" y="21"/>
                    <a:pt x="105" y="21"/>
                  </a:cubicBezTo>
                  <a:cubicBezTo>
                    <a:pt x="106" y="21"/>
                    <a:pt x="106" y="21"/>
                    <a:pt x="106" y="21"/>
                  </a:cubicBezTo>
                  <a:cubicBezTo>
                    <a:pt x="107" y="21"/>
                    <a:pt x="107" y="21"/>
                    <a:pt x="107" y="21"/>
                  </a:cubicBezTo>
                  <a:cubicBezTo>
                    <a:pt x="107" y="21"/>
                    <a:pt x="107" y="21"/>
                    <a:pt x="107" y="21"/>
                  </a:cubicBezTo>
                  <a:cubicBezTo>
                    <a:pt x="108" y="21"/>
                    <a:pt x="108" y="21"/>
                    <a:pt x="108" y="21"/>
                  </a:cubicBezTo>
                  <a:cubicBezTo>
                    <a:pt x="107" y="20"/>
                    <a:pt x="107" y="20"/>
                    <a:pt x="107" y="20"/>
                  </a:cubicBezTo>
                  <a:cubicBezTo>
                    <a:pt x="106" y="21"/>
                    <a:pt x="106" y="21"/>
                    <a:pt x="106" y="21"/>
                  </a:cubicBezTo>
                  <a:cubicBezTo>
                    <a:pt x="105" y="21"/>
                    <a:pt x="105" y="21"/>
                    <a:pt x="105" y="21"/>
                  </a:cubicBezTo>
                  <a:cubicBezTo>
                    <a:pt x="105" y="21"/>
                    <a:pt x="105" y="21"/>
                    <a:pt x="105" y="21"/>
                  </a:cubicBezTo>
                  <a:close/>
                  <a:moveTo>
                    <a:pt x="107" y="22"/>
                  </a:moveTo>
                  <a:cubicBezTo>
                    <a:pt x="108" y="22"/>
                    <a:pt x="108" y="22"/>
                    <a:pt x="108" y="22"/>
                  </a:cubicBezTo>
                  <a:cubicBezTo>
                    <a:pt x="108" y="21"/>
                    <a:pt x="108" y="21"/>
                    <a:pt x="108" y="21"/>
                  </a:cubicBezTo>
                  <a:cubicBezTo>
                    <a:pt x="109" y="21"/>
                    <a:pt x="109" y="21"/>
                    <a:pt x="109" y="21"/>
                  </a:cubicBezTo>
                  <a:cubicBezTo>
                    <a:pt x="109" y="22"/>
                    <a:pt x="109" y="22"/>
                    <a:pt x="109" y="22"/>
                  </a:cubicBezTo>
                  <a:cubicBezTo>
                    <a:pt x="109" y="22"/>
                    <a:pt x="109" y="22"/>
                    <a:pt x="109" y="22"/>
                  </a:cubicBezTo>
                  <a:cubicBezTo>
                    <a:pt x="108" y="22"/>
                    <a:pt x="108" y="22"/>
                    <a:pt x="108" y="22"/>
                  </a:cubicBezTo>
                  <a:cubicBezTo>
                    <a:pt x="107" y="22"/>
                    <a:pt x="107" y="22"/>
                    <a:pt x="107" y="22"/>
                  </a:cubicBezTo>
                  <a:close/>
                  <a:moveTo>
                    <a:pt x="105" y="14"/>
                  </a:moveTo>
                  <a:cubicBezTo>
                    <a:pt x="104" y="13"/>
                    <a:pt x="104" y="13"/>
                    <a:pt x="104" y="13"/>
                  </a:cubicBezTo>
                  <a:cubicBezTo>
                    <a:pt x="104" y="12"/>
                    <a:pt x="104" y="12"/>
                    <a:pt x="104" y="12"/>
                  </a:cubicBezTo>
                  <a:cubicBezTo>
                    <a:pt x="104" y="12"/>
                    <a:pt x="104" y="12"/>
                    <a:pt x="104" y="12"/>
                  </a:cubicBezTo>
                  <a:cubicBezTo>
                    <a:pt x="105" y="12"/>
                    <a:pt x="105" y="12"/>
                    <a:pt x="105" y="12"/>
                  </a:cubicBezTo>
                  <a:cubicBezTo>
                    <a:pt x="105" y="13"/>
                    <a:pt x="105" y="13"/>
                    <a:pt x="105" y="13"/>
                  </a:cubicBezTo>
                  <a:cubicBezTo>
                    <a:pt x="105" y="14"/>
                    <a:pt x="105" y="14"/>
                    <a:pt x="105" y="14"/>
                  </a:cubicBezTo>
                  <a:cubicBezTo>
                    <a:pt x="105" y="14"/>
                    <a:pt x="105" y="14"/>
                    <a:pt x="105" y="14"/>
                  </a:cubicBezTo>
                  <a:close/>
                  <a:moveTo>
                    <a:pt x="101" y="6"/>
                  </a:moveTo>
                  <a:cubicBezTo>
                    <a:pt x="100" y="5"/>
                    <a:pt x="100" y="5"/>
                    <a:pt x="100" y="5"/>
                  </a:cubicBezTo>
                  <a:cubicBezTo>
                    <a:pt x="100" y="5"/>
                    <a:pt x="100" y="5"/>
                    <a:pt x="100" y="5"/>
                  </a:cubicBezTo>
                  <a:cubicBezTo>
                    <a:pt x="100" y="4"/>
                    <a:pt x="100" y="4"/>
                    <a:pt x="100" y="4"/>
                  </a:cubicBezTo>
                  <a:cubicBezTo>
                    <a:pt x="99" y="4"/>
                    <a:pt x="99" y="4"/>
                    <a:pt x="99" y="4"/>
                  </a:cubicBezTo>
                  <a:cubicBezTo>
                    <a:pt x="100" y="4"/>
                    <a:pt x="100" y="4"/>
                    <a:pt x="100" y="4"/>
                  </a:cubicBezTo>
                  <a:cubicBezTo>
                    <a:pt x="99" y="5"/>
                    <a:pt x="99" y="5"/>
                    <a:pt x="99" y="5"/>
                  </a:cubicBezTo>
                  <a:cubicBezTo>
                    <a:pt x="98" y="6"/>
                    <a:pt x="98" y="6"/>
                    <a:pt x="98" y="6"/>
                  </a:cubicBezTo>
                  <a:cubicBezTo>
                    <a:pt x="98" y="6"/>
                    <a:pt x="98" y="6"/>
                    <a:pt x="98" y="6"/>
                  </a:cubicBezTo>
                  <a:cubicBezTo>
                    <a:pt x="98" y="6"/>
                    <a:pt x="98" y="6"/>
                    <a:pt x="98" y="6"/>
                  </a:cubicBezTo>
                  <a:cubicBezTo>
                    <a:pt x="98" y="6"/>
                    <a:pt x="98" y="6"/>
                    <a:pt x="98" y="6"/>
                  </a:cubicBezTo>
                  <a:cubicBezTo>
                    <a:pt x="97" y="7"/>
                    <a:pt x="97" y="7"/>
                    <a:pt x="97" y="7"/>
                  </a:cubicBezTo>
                  <a:cubicBezTo>
                    <a:pt x="96" y="9"/>
                    <a:pt x="96" y="9"/>
                    <a:pt x="96" y="9"/>
                  </a:cubicBezTo>
                  <a:cubicBezTo>
                    <a:pt x="96" y="9"/>
                    <a:pt x="96" y="9"/>
                    <a:pt x="96" y="9"/>
                  </a:cubicBezTo>
                  <a:cubicBezTo>
                    <a:pt x="95" y="11"/>
                    <a:pt x="95" y="11"/>
                    <a:pt x="95" y="11"/>
                  </a:cubicBezTo>
                  <a:cubicBezTo>
                    <a:pt x="94" y="12"/>
                    <a:pt x="94" y="12"/>
                    <a:pt x="94" y="12"/>
                  </a:cubicBezTo>
                  <a:cubicBezTo>
                    <a:pt x="93" y="13"/>
                    <a:pt x="93" y="13"/>
                    <a:pt x="93" y="13"/>
                  </a:cubicBezTo>
                  <a:cubicBezTo>
                    <a:pt x="93" y="13"/>
                    <a:pt x="93" y="13"/>
                    <a:pt x="93" y="13"/>
                  </a:cubicBezTo>
                  <a:cubicBezTo>
                    <a:pt x="92" y="13"/>
                    <a:pt x="92" y="13"/>
                    <a:pt x="92" y="13"/>
                  </a:cubicBezTo>
                  <a:cubicBezTo>
                    <a:pt x="92" y="14"/>
                    <a:pt x="92" y="14"/>
                    <a:pt x="92" y="14"/>
                  </a:cubicBezTo>
                  <a:cubicBezTo>
                    <a:pt x="91" y="15"/>
                    <a:pt x="91" y="15"/>
                    <a:pt x="91" y="15"/>
                  </a:cubicBezTo>
                  <a:cubicBezTo>
                    <a:pt x="91" y="14"/>
                    <a:pt x="91" y="14"/>
                    <a:pt x="91" y="14"/>
                  </a:cubicBezTo>
                  <a:cubicBezTo>
                    <a:pt x="91" y="13"/>
                    <a:pt x="91" y="13"/>
                    <a:pt x="91" y="13"/>
                  </a:cubicBezTo>
                  <a:cubicBezTo>
                    <a:pt x="90" y="13"/>
                    <a:pt x="90" y="13"/>
                    <a:pt x="90" y="13"/>
                  </a:cubicBezTo>
                  <a:cubicBezTo>
                    <a:pt x="90" y="13"/>
                    <a:pt x="90" y="13"/>
                    <a:pt x="90" y="13"/>
                  </a:cubicBezTo>
                  <a:cubicBezTo>
                    <a:pt x="90" y="13"/>
                    <a:pt x="90" y="13"/>
                    <a:pt x="90" y="13"/>
                  </a:cubicBezTo>
                  <a:cubicBezTo>
                    <a:pt x="89" y="13"/>
                    <a:pt x="89" y="13"/>
                    <a:pt x="89" y="13"/>
                  </a:cubicBezTo>
                  <a:cubicBezTo>
                    <a:pt x="89" y="14"/>
                    <a:pt x="89" y="14"/>
                    <a:pt x="89" y="14"/>
                  </a:cubicBezTo>
                  <a:cubicBezTo>
                    <a:pt x="88" y="13"/>
                    <a:pt x="88" y="13"/>
                    <a:pt x="88" y="13"/>
                  </a:cubicBezTo>
                  <a:cubicBezTo>
                    <a:pt x="87" y="13"/>
                    <a:pt x="87" y="13"/>
                    <a:pt x="87" y="13"/>
                  </a:cubicBezTo>
                  <a:cubicBezTo>
                    <a:pt x="87" y="12"/>
                    <a:pt x="87" y="12"/>
                    <a:pt x="87" y="12"/>
                  </a:cubicBezTo>
                  <a:cubicBezTo>
                    <a:pt x="87" y="12"/>
                    <a:pt x="87" y="12"/>
                    <a:pt x="87" y="12"/>
                  </a:cubicBezTo>
                  <a:cubicBezTo>
                    <a:pt x="87" y="12"/>
                    <a:pt x="87" y="12"/>
                    <a:pt x="87" y="12"/>
                  </a:cubicBezTo>
                  <a:cubicBezTo>
                    <a:pt x="87" y="11"/>
                    <a:pt x="87" y="11"/>
                    <a:pt x="87" y="11"/>
                  </a:cubicBezTo>
                  <a:cubicBezTo>
                    <a:pt x="86" y="11"/>
                    <a:pt x="86" y="11"/>
                    <a:pt x="86" y="11"/>
                  </a:cubicBezTo>
                  <a:cubicBezTo>
                    <a:pt x="85" y="10"/>
                    <a:pt x="85" y="10"/>
                    <a:pt x="85" y="10"/>
                  </a:cubicBezTo>
                  <a:cubicBezTo>
                    <a:pt x="84" y="10"/>
                    <a:pt x="84" y="10"/>
                    <a:pt x="84" y="10"/>
                  </a:cubicBezTo>
                  <a:cubicBezTo>
                    <a:pt x="83" y="11"/>
                    <a:pt x="83" y="11"/>
                    <a:pt x="83" y="11"/>
                  </a:cubicBezTo>
                  <a:cubicBezTo>
                    <a:pt x="81" y="11"/>
                    <a:pt x="81" y="11"/>
                    <a:pt x="81" y="11"/>
                  </a:cubicBezTo>
                  <a:cubicBezTo>
                    <a:pt x="80" y="11"/>
                    <a:pt x="80" y="11"/>
                    <a:pt x="80" y="11"/>
                  </a:cubicBezTo>
                  <a:cubicBezTo>
                    <a:pt x="79" y="11"/>
                    <a:pt x="79" y="11"/>
                    <a:pt x="79" y="11"/>
                  </a:cubicBezTo>
                  <a:cubicBezTo>
                    <a:pt x="79" y="12"/>
                    <a:pt x="79" y="12"/>
                    <a:pt x="79" y="12"/>
                  </a:cubicBezTo>
                  <a:cubicBezTo>
                    <a:pt x="80" y="13"/>
                    <a:pt x="80" y="13"/>
                    <a:pt x="80" y="13"/>
                  </a:cubicBezTo>
                  <a:cubicBezTo>
                    <a:pt x="80" y="13"/>
                    <a:pt x="80" y="13"/>
                    <a:pt x="80" y="13"/>
                  </a:cubicBezTo>
                  <a:cubicBezTo>
                    <a:pt x="81" y="14"/>
                    <a:pt x="81" y="14"/>
                    <a:pt x="81" y="14"/>
                  </a:cubicBezTo>
                  <a:cubicBezTo>
                    <a:pt x="81" y="14"/>
                    <a:pt x="81" y="14"/>
                    <a:pt x="81" y="14"/>
                  </a:cubicBezTo>
                  <a:cubicBezTo>
                    <a:pt x="80" y="14"/>
                    <a:pt x="80" y="14"/>
                    <a:pt x="80" y="14"/>
                  </a:cubicBezTo>
                  <a:cubicBezTo>
                    <a:pt x="79" y="14"/>
                    <a:pt x="79" y="14"/>
                    <a:pt x="79" y="14"/>
                  </a:cubicBezTo>
                  <a:cubicBezTo>
                    <a:pt x="78" y="14"/>
                    <a:pt x="78" y="14"/>
                    <a:pt x="78" y="14"/>
                  </a:cubicBezTo>
                  <a:cubicBezTo>
                    <a:pt x="78" y="14"/>
                    <a:pt x="78" y="14"/>
                    <a:pt x="78" y="14"/>
                  </a:cubicBezTo>
                  <a:cubicBezTo>
                    <a:pt x="78" y="14"/>
                    <a:pt x="78" y="14"/>
                    <a:pt x="78" y="14"/>
                  </a:cubicBezTo>
                  <a:cubicBezTo>
                    <a:pt x="78" y="14"/>
                    <a:pt x="78" y="14"/>
                    <a:pt x="78" y="14"/>
                  </a:cubicBezTo>
                  <a:cubicBezTo>
                    <a:pt x="77" y="14"/>
                    <a:pt x="77" y="14"/>
                    <a:pt x="77" y="14"/>
                  </a:cubicBezTo>
                  <a:cubicBezTo>
                    <a:pt x="76" y="14"/>
                    <a:pt x="76" y="14"/>
                    <a:pt x="76" y="14"/>
                  </a:cubicBezTo>
                  <a:cubicBezTo>
                    <a:pt x="75" y="13"/>
                    <a:pt x="75" y="13"/>
                    <a:pt x="75" y="13"/>
                  </a:cubicBezTo>
                  <a:cubicBezTo>
                    <a:pt x="74" y="14"/>
                    <a:pt x="74" y="14"/>
                    <a:pt x="74" y="14"/>
                  </a:cubicBezTo>
                  <a:cubicBezTo>
                    <a:pt x="73" y="14"/>
                    <a:pt x="73" y="14"/>
                    <a:pt x="73" y="14"/>
                  </a:cubicBezTo>
                  <a:cubicBezTo>
                    <a:pt x="73" y="15"/>
                    <a:pt x="73" y="15"/>
                    <a:pt x="73" y="15"/>
                  </a:cubicBezTo>
                  <a:cubicBezTo>
                    <a:pt x="71" y="15"/>
                    <a:pt x="71" y="15"/>
                    <a:pt x="71" y="15"/>
                  </a:cubicBezTo>
                  <a:cubicBezTo>
                    <a:pt x="70" y="15"/>
                    <a:pt x="70" y="15"/>
                    <a:pt x="70" y="15"/>
                  </a:cubicBezTo>
                  <a:cubicBezTo>
                    <a:pt x="70" y="16"/>
                    <a:pt x="70" y="16"/>
                    <a:pt x="70" y="16"/>
                  </a:cubicBezTo>
                  <a:cubicBezTo>
                    <a:pt x="69" y="16"/>
                    <a:pt x="69" y="16"/>
                    <a:pt x="69" y="16"/>
                  </a:cubicBezTo>
                  <a:cubicBezTo>
                    <a:pt x="68" y="16"/>
                    <a:pt x="68" y="16"/>
                    <a:pt x="68" y="16"/>
                  </a:cubicBezTo>
                  <a:cubicBezTo>
                    <a:pt x="68" y="16"/>
                    <a:pt x="68" y="16"/>
                    <a:pt x="68" y="16"/>
                  </a:cubicBezTo>
                  <a:cubicBezTo>
                    <a:pt x="67" y="16"/>
                    <a:pt x="67" y="16"/>
                    <a:pt x="67" y="16"/>
                  </a:cubicBezTo>
                  <a:cubicBezTo>
                    <a:pt x="67" y="17"/>
                    <a:pt x="67" y="17"/>
                    <a:pt x="67" y="17"/>
                  </a:cubicBezTo>
                  <a:cubicBezTo>
                    <a:pt x="66" y="17"/>
                    <a:pt x="66" y="17"/>
                    <a:pt x="66" y="17"/>
                  </a:cubicBezTo>
                  <a:cubicBezTo>
                    <a:pt x="64" y="15"/>
                    <a:pt x="64" y="15"/>
                    <a:pt x="64" y="15"/>
                  </a:cubicBezTo>
                  <a:cubicBezTo>
                    <a:pt x="64" y="15"/>
                    <a:pt x="64" y="15"/>
                    <a:pt x="64" y="15"/>
                  </a:cubicBezTo>
                  <a:cubicBezTo>
                    <a:pt x="64" y="14"/>
                    <a:pt x="64" y="14"/>
                    <a:pt x="64" y="14"/>
                  </a:cubicBezTo>
                  <a:cubicBezTo>
                    <a:pt x="63" y="13"/>
                    <a:pt x="63" y="13"/>
                    <a:pt x="63" y="13"/>
                  </a:cubicBezTo>
                  <a:cubicBezTo>
                    <a:pt x="62" y="12"/>
                    <a:pt x="62" y="12"/>
                    <a:pt x="62" y="12"/>
                  </a:cubicBezTo>
                  <a:cubicBezTo>
                    <a:pt x="62" y="12"/>
                    <a:pt x="62" y="12"/>
                    <a:pt x="62" y="12"/>
                  </a:cubicBezTo>
                  <a:cubicBezTo>
                    <a:pt x="62" y="11"/>
                    <a:pt x="62" y="11"/>
                    <a:pt x="62" y="11"/>
                  </a:cubicBezTo>
                  <a:cubicBezTo>
                    <a:pt x="62" y="11"/>
                    <a:pt x="62" y="11"/>
                    <a:pt x="62" y="11"/>
                  </a:cubicBezTo>
                  <a:cubicBezTo>
                    <a:pt x="62" y="10"/>
                    <a:pt x="62" y="10"/>
                    <a:pt x="62" y="10"/>
                  </a:cubicBezTo>
                  <a:cubicBezTo>
                    <a:pt x="62" y="9"/>
                    <a:pt x="62" y="9"/>
                    <a:pt x="62" y="9"/>
                  </a:cubicBezTo>
                  <a:cubicBezTo>
                    <a:pt x="62" y="9"/>
                    <a:pt x="62" y="9"/>
                    <a:pt x="62" y="9"/>
                  </a:cubicBezTo>
                  <a:cubicBezTo>
                    <a:pt x="63" y="7"/>
                    <a:pt x="63" y="7"/>
                    <a:pt x="63" y="7"/>
                  </a:cubicBezTo>
                  <a:cubicBezTo>
                    <a:pt x="63" y="6"/>
                    <a:pt x="63" y="6"/>
                    <a:pt x="63" y="6"/>
                  </a:cubicBezTo>
                  <a:cubicBezTo>
                    <a:pt x="64" y="5"/>
                    <a:pt x="64" y="5"/>
                    <a:pt x="64" y="5"/>
                  </a:cubicBezTo>
                  <a:cubicBezTo>
                    <a:pt x="64" y="5"/>
                    <a:pt x="64" y="5"/>
                    <a:pt x="64" y="5"/>
                  </a:cubicBezTo>
                  <a:cubicBezTo>
                    <a:pt x="63" y="5"/>
                    <a:pt x="63" y="5"/>
                    <a:pt x="63" y="5"/>
                  </a:cubicBezTo>
                  <a:cubicBezTo>
                    <a:pt x="63" y="4"/>
                    <a:pt x="63" y="4"/>
                    <a:pt x="63" y="4"/>
                  </a:cubicBezTo>
                  <a:cubicBezTo>
                    <a:pt x="63" y="4"/>
                    <a:pt x="63" y="4"/>
                    <a:pt x="63" y="4"/>
                  </a:cubicBezTo>
                  <a:cubicBezTo>
                    <a:pt x="62" y="4"/>
                    <a:pt x="62" y="4"/>
                    <a:pt x="62" y="4"/>
                  </a:cubicBezTo>
                  <a:cubicBezTo>
                    <a:pt x="61" y="3"/>
                    <a:pt x="61" y="3"/>
                    <a:pt x="61" y="3"/>
                  </a:cubicBezTo>
                  <a:cubicBezTo>
                    <a:pt x="61" y="3"/>
                    <a:pt x="61" y="3"/>
                    <a:pt x="61" y="3"/>
                  </a:cubicBezTo>
                  <a:cubicBezTo>
                    <a:pt x="62" y="2"/>
                    <a:pt x="62" y="2"/>
                    <a:pt x="62" y="2"/>
                  </a:cubicBezTo>
                  <a:cubicBezTo>
                    <a:pt x="62" y="1"/>
                    <a:pt x="62" y="1"/>
                    <a:pt x="62" y="1"/>
                  </a:cubicBezTo>
                  <a:cubicBezTo>
                    <a:pt x="61" y="0"/>
                    <a:pt x="61" y="0"/>
                    <a:pt x="61" y="0"/>
                  </a:cubicBezTo>
                  <a:cubicBezTo>
                    <a:pt x="60" y="0"/>
                    <a:pt x="60" y="0"/>
                    <a:pt x="60" y="0"/>
                  </a:cubicBezTo>
                  <a:cubicBezTo>
                    <a:pt x="60" y="0"/>
                    <a:pt x="60" y="0"/>
                    <a:pt x="60" y="0"/>
                  </a:cubicBezTo>
                  <a:cubicBezTo>
                    <a:pt x="59" y="0"/>
                    <a:pt x="59" y="0"/>
                    <a:pt x="59" y="0"/>
                  </a:cubicBezTo>
                  <a:cubicBezTo>
                    <a:pt x="59" y="0"/>
                    <a:pt x="59" y="0"/>
                    <a:pt x="59" y="0"/>
                  </a:cubicBezTo>
                  <a:cubicBezTo>
                    <a:pt x="59" y="1"/>
                    <a:pt x="59" y="1"/>
                    <a:pt x="59" y="1"/>
                  </a:cubicBezTo>
                  <a:cubicBezTo>
                    <a:pt x="59" y="2"/>
                    <a:pt x="59" y="2"/>
                    <a:pt x="59" y="2"/>
                  </a:cubicBezTo>
                  <a:cubicBezTo>
                    <a:pt x="56" y="3"/>
                    <a:pt x="56" y="3"/>
                    <a:pt x="56" y="3"/>
                  </a:cubicBezTo>
                  <a:cubicBezTo>
                    <a:pt x="55" y="3"/>
                    <a:pt x="55" y="3"/>
                    <a:pt x="55" y="3"/>
                  </a:cubicBezTo>
                  <a:cubicBezTo>
                    <a:pt x="53" y="4"/>
                    <a:pt x="53" y="4"/>
                    <a:pt x="53" y="4"/>
                  </a:cubicBezTo>
                  <a:cubicBezTo>
                    <a:pt x="52" y="4"/>
                    <a:pt x="52" y="4"/>
                    <a:pt x="52" y="4"/>
                  </a:cubicBezTo>
                  <a:cubicBezTo>
                    <a:pt x="51" y="4"/>
                    <a:pt x="51" y="4"/>
                    <a:pt x="51" y="4"/>
                  </a:cubicBezTo>
                  <a:cubicBezTo>
                    <a:pt x="49" y="5"/>
                    <a:pt x="49" y="5"/>
                    <a:pt x="49" y="5"/>
                  </a:cubicBezTo>
                  <a:cubicBezTo>
                    <a:pt x="48" y="5"/>
                    <a:pt x="48" y="5"/>
                    <a:pt x="48" y="5"/>
                  </a:cubicBezTo>
                  <a:cubicBezTo>
                    <a:pt x="48" y="5"/>
                    <a:pt x="48" y="5"/>
                    <a:pt x="48" y="5"/>
                  </a:cubicBezTo>
                  <a:cubicBezTo>
                    <a:pt x="46" y="5"/>
                    <a:pt x="46" y="5"/>
                    <a:pt x="46" y="5"/>
                  </a:cubicBezTo>
                  <a:cubicBezTo>
                    <a:pt x="44" y="6"/>
                    <a:pt x="44" y="6"/>
                    <a:pt x="44" y="6"/>
                  </a:cubicBezTo>
                  <a:cubicBezTo>
                    <a:pt x="43" y="5"/>
                    <a:pt x="43" y="5"/>
                    <a:pt x="43" y="5"/>
                  </a:cubicBezTo>
                  <a:cubicBezTo>
                    <a:pt x="41" y="5"/>
                    <a:pt x="41" y="5"/>
                    <a:pt x="41" y="5"/>
                  </a:cubicBezTo>
                  <a:cubicBezTo>
                    <a:pt x="40" y="4"/>
                    <a:pt x="40" y="4"/>
                    <a:pt x="40" y="4"/>
                  </a:cubicBezTo>
                  <a:cubicBezTo>
                    <a:pt x="41" y="5"/>
                    <a:pt x="41" y="5"/>
                    <a:pt x="41" y="5"/>
                  </a:cubicBezTo>
                  <a:cubicBezTo>
                    <a:pt x="41" y="6"/>
                    <a:pt x="41" y="6"/>
                    <a:pt x="41" y="6"/>
                  </a:cubicBezTo>
                  <a:cubicBezTo>
                    <a:pt x="42" y="6"/>
                    <a:pt x="42" y="6"/>
                    <a:pt x="42" y="6"/>
                  </a:cubicBezTo>
                  <a:cubicBezTo>
                    <a:pt x="43" y="7"/>
                    <a:pt x="43" y="7"/>
                    <a:pt x="43" y="7"/>
                  </a:cubicBezTo>
                  <a:cubicBezTo>
                    <a:pt x="41" y="9"/>
                    <a:pt x="41" y="9"/>
                    <a:pt x="41" y="9"/>
                  </a:cubicBezTo>
                  <a:cubicBezTo>
                    <a:pt x="42" y="10"/>
                    <a:pt x="42" y="10"/>
                    <a:pt x="42" y="10"/>
                  </a:cubicBezTo>
                  <a:cubicBezTo>
                    <a:pt x="42" y="11"/>
                    <a:pt x="42" y="11"/>
                    <a:pt x="42" y="11"/>
                  </a:cubicBezTo>
                  <a:cubicBezTo>
                    <a:pt x="44" y="12"/>
                    <a:pt x="44" y="12"/>
                    <a:pt x="44" y="12"/>
                  </a:cubicBezTo>
                  <a:cubicBezTo>
                    <a:pt x="45" y="11"/>
                    <a:pt x="45" y="11"/>
                    <a:pt x="45" y="11"/>
                  </a:cubicBezTo>
                  <a:cubicBezTo>
                    <a:pt x="47" y="12"/>
                    <a:pt x="47" y="12"/>
                    <a:pt x="47" y="12"/>
                  </a:cubicBezTo>
                  <a:cubicBezTo>
                    <a:pt x="47" y="13"/>
                    <a:pt x="47" y="13"/>
                    <a:pt x="47" y="13"/>
                  </a:cubicBezTo>
                  <a:cubicBezTo>
                    <a:pt x="46" y="13"/>
                    <a:pt x="46" y="13"/>
                    <a:pt x="46" y="13"/>
                  </a:cubicBezTo>
                  <a:cubicBezTo>
                    <a:pt x="44" y="13"/>
                    <a:pt x="44" y="13"/>
                    <a:pt x="44" y="13"/>
                  </a:cubicBezTo>
                  <a:cubicBezTo>
                    <a:pt x="43" y="14"/>
                    <a:pt x="43" y="14"/>
                    <a:pt x="43" y="14"/>
                  </a:cubicBezTo>
                  <a:cubicBezTo>
                    <a:pt x="42" y="15"/>
                    <a:pt x="42" y="15"/>
                    <a:pt x="42" y="15"/>
                  </a:cubicBezTo>
                  <a:cubicBezTo>
                    <a:pt x="40" y="16"/>
                    <a:pt x="40" y="16"/>
                    <a:pt x="40" y="16"/>
                  </a:cubicBezTo>
                  <a:cubicBezTo>
                    <a:pt x="39" y="17"/>
                    <a:pt x="39" y="17"/>
                    <a:pt x="39" y="17"/>
                  </a:cubicBezTo>
                  <a:cubicBezTo>
                    <a:pt x="38" y="18"/>
                    <a:pt x="38" y="18"/>
                    <a:pt x="38" y="18"/>
                  </a:cubicBezTo>
                  <a:cubicBezTo>
                    <a:pt x="37" y="19"/>
                    <a:pt x="37" y="19"/>
                    <a:pt x="37" y="19"/>
                  </a:cubicBezTo>
                  <a:cubicBezTo>
                    <a:pt x="35" y="19"/>
                    <a:pt x="35" y="19"/>
                    <a:pt x="35" y="19"/>
                  </a:cubicBezTo>
                  <a:cubicBezTo>
                    <a:pt x="34" y="19"/>
                    <a:pt x="34" y="19"/>
                    <a:pt x="34" y="19"/>
                  </a:cubicBezTo>
                  <a:cubicBezTo>
                    <a:pt x="32" y="18"/>
                    <a:pt x="32" y="18"/>
                    <a:pt x="32" y="18"/>
                  </a:cubicBezTo>
                  <a:cubicBezTo>
                    <a:pt x="30" y="17"/>
                    <a:pt x="30" y="17"/>
                    <a:pt x="30" y="17"/>
                  </a:cubicBezTo>
                  <a:cubicBezTo>
                    <a:pt x="29" y="17"/>
                    <a:pt x="29" y="17"/>
                    <a:pt x="29" y="17"/>
                  </a:cubicBezTo>
                  <a:cubicBezTo>
                    <a:pt x="29" y="16"/>
                    <a:pt x="29" y="16"/>
                    <a:pt x="29" y="16"/>
                  </a:cubicBezTo>
                  <a:cubicBezTo>
                    <a:pt x="29" y="15"/>
                    <a:pt x="29" y="15"/>
                    <a:pt x="29" y="15"/>
                  </a:cubicBezTo>
                  <a:cubicBezTo>
                    <a:pt x="28" y="14"/>
                    <a:pt x="28" y="14"/>
                    <a:pt x="28" y="14"/>
                  </a:cubicBezTo>
                  <a:cubicBezTo>
                    <a:pt x="28" y="13"/>
                    <a:pt x="28" y="13"/>
                    <a:pt x="28" y="13"/>
                  </a:cubicBezTo>
                  <a:cubicBezTo>
                    <a:pt x="27" y="14"/>
                    <a:pt x="27" y="14"/>
                    <a:pt x="27" y="14"/>
                  </a:cubicBezTo>
                  <a:cubicBezTo>
                    <a:pt x="26" y="15"/>
                    <a:pt x="26" y="15"/>
                    <a:pt x="26" y="15"/>
                  </a:cubicBezTo>
                  <a:cubicBezTo>
                    <a:pt x="26" y="15"/>
                    <a:pt x="26" y="15"/>
                    <a:pt x="26" y="15"/>
                  </a:cubicBezTo>
                  <a:cubicBezTo>
                    <a:pt x="25" y="14"/>
                    <a:pt x="25" y="14"/>
                    <a:pt x="25" y="14"/>
                  </a:cubicBezTo>
                  <a:cubicBezTo>
                    <a:pt x="24" y="14"/>
                    <a:pt x="24" y="14"/>
                    <a:pt x="24" y="14"/>
                  </a:cubicBezTo>
                  <a:cubicBezTo>
                    <a:pt x="24" y="15"/>
                    <a:pt x="24" y="15"/>
                    <a:pt x="24" y="15"/>
                  </a:cubicBezTo>
                  <a:cubicBezTo>
                    <a:pt x="19" y="15"/>
                    <a:pt x="19" y="15"/>
                    <a:pt x="19" y="15"/>
                  </a:cubicBezTo>
                  <a:cubicBezTo>
                    <a:pt x="18" y="16"/>
                    <a:pt x="18" y="16"/>
                    <a:pt x="18" y="16"/>
                  </a:cubicBezTo>
                  <a:cubicBezTo>
                    <a:pt x="19" y="17"/>
                    <a:pt x="19" y="17"/>
                    <a:pt x="19" y="17"/>
                  </a:cubicBezTo>
                  <a:cubicBezTo>
                    <a:pt x="20" y="17"/>
                    <a:pt x="20" y="17"/>
                    <a:pt x="20" y="17"/>
                  </a:cubicBezTo>
                  <a:cubicBezTo>
                    <a:pt x="21" y="19"/>
                    <a:pt x="21" y="19"/>
                    <a:pt x="21" y="19"/>
                  </a:cubicBezTo>
                  <a:cubicBezTo>
                    <a:pt x="21" y="19"/>
                    <a:pt x="21" y="19"/>
                    <a:pt x="21" y="19"/>
                  </a:cubicBezTo>
                  <a:cubicBezTo>
                    <a:pt x="21" y="19"/>
                    <a:pt x="21" y="19"/>
                    <a:pt x="21" y="19"/>
                  </a:cubicBezTo>
                  <a:cubicBezTo>
                    <a:pt x="21" y="20"/>
                    <a:pt x="21" y="20"/>
                    <a:pt x="21" y="20"/>
                  </a:cubicBezTo>
                  <a:cubicBezTo>
                    <a:pt x="20" y="20"/>
                    <a:pt x="20" y="20"/>
                    <a:pt x="20" y="20"/>
                  </a:cubicBezTo>
                  <a:cubicBezTo>
                    <a:pt x="17" y="20"/>
                    <a:pt x="17" y="20"/>
                    <a:pt x="17" y="20"/>
                  </a:cubicBezTo>
                  <a:cubicBezTo>
                    <a:pt x="17" y="23"/>
                    <a:pt x="17" y="23"/>
                    <a:pt x="17" y="23"/>
                  </a:cubicBezTo>
                  <a:cubicBezTo>
                    <a:pt x="18" y="24"/>
                    <a:pt x="18" y="24"/>
                    <a:pt x="18" y="24"/>
                  </a:cubicBezTo>
                  <a:cubicBezTo>
                    <a:pt x="19" y="25"/>
                    <a:pt x="19" y="25"/>
                    <a:pt x="19" y="25"/>
                  </a:cubicBezTo>
                  <a:cubicBezTo>
                    <a:pt x="21" y="26"/>
                    <a:pt x="21" y="26"/>
                    <a:pt x="21" y="26"/>
                  </a:cubicBezTo>
                  <a:cubicBezTo>
                    <a:pt x="20" y="28"/>
                    <a:pt x="20" y="28"/>
                    <a:pt x="20" y="28"/>
                  </a:cubicBezTo>
                  <a:cubicBezTo>
                    <a:pt x="20" y="28"/>
                    <a:pt x="20" y="28"/>
                    <a:pt x="20" y="28"/>
                  </a:cubicBezTo>
                  <a:cubicBezTo>
                    <a:pt x="18" y="37"/>
                    <a:pt x="18" y="37"/>
                    <a:pt x="18" y="37"/>
                  </a:cubicBezTo>
                  <a:cubicBezTo>
                    <a:pt x="17" y="39"/>
                    <a:pt x="17" y="39"/>
                    <a:pt x="17" y="39"/>
                  </a:cubicBezTo>
                  <a:cubicBezTo>
                    <a:pt x="17" y="39"/>
                    <a:pt x="17" y="39"/>
                    <a:pt x="17" y="39"/>
                  </a:cubicBezTo>
                  <a:cubicBezTo>
                    <a:pt x="17" y="40"/>
                    <a:pt x="17" y="40"/>
                    <a:pt x="17" y="40"/>
                  </a:cubicBezTo>
                  <a:cubicBezTo>
                    <a:pt x="16" y="40"/>
                    <a:pt x="16" y="40"/>
                    <a:pt x="16" y="40"/>
                  </a:cubicBezTo>
                  <a:cubicBezTo>
                    <a:pt x="16" y="39"/>
                    <a:pt x="16" y="39"/>
                    <a:pt x="16" y="39"/>
                  </a:cubicBezTo>
                  <a:cubicBezTo>
                    <a:pt x="15" y="39"/>
                    <a:pt x="15" y="39"/>
                    <a:pt x="15" y="39"/>
                  </a:cubicBezTo>
                  <a:cubicBezTo>
                    <a:pt x="15" y="39"/>
                    <a:pt x="15" y="39"/>
                    <a:pt x="15" y="39"/>
                  </a:cubicBezTo>
                  <a:cubicBezTo>
                    <a:pt x="14" y="39"/>
                    <a:pt x="14" y="39"/>
                    <a:pt x="14" y="39"/>
                  </a:cubicBezTo>
                  <a:cubicBezTo>
                    <a:pt x="13" y="39"/>
                    <a:pt x="13" y="39"/>
                    <a:pt x="13" y="39"/>
                  </a:cubicBezTo>
                  <a:cubicBezTo>
                    <a:pt x="13" y="39"/>
                    <a:pt x="13" y="39"/>
                    <a:pt x="13" y="39"/>
                  </a:cubicBezTo>
                  <a:cubicBezTo>
                    <a:pt x="10" y="40"/>
                    <a:pt x="10" y="40"/>
                    <a:pt x="10" y="40"/>
                  </a:cubicBezTo>
                  <a:cubicBezTo>
                    <a:pt x="8" y="41"/>
                    <a:pt x="8" y="41"/>
                    <a:pt x="8" y="41"/>
                  </a:cubicBezTo>
                  <a:cubicBezTo>
                    <a:pt x="7" y="41"/>
                    <a:pt x="7" y="41"/>
                    <a:pt x="7" y="41"/>
                  </a:cubicBezTo>
                  <a:cubicBezTo>
                    <a:pt x="7" y="41"/>
                    <a:pt x="7" y="41"/>
                    <a:pt x="7" y="41"/>
                  </a:cubicBezTo>
                  <a:cubicBezTo>
                    <a:pt x="6" y="42"/>
                    <a:pt x="6" y="42"/>
                    <a:pt x="6" y="42"/>
                  </a:cubicBezTo>
                  <a:cubicBezTo>
                    <a:pt x="5" y="43"/>
                    <a:pt x="5" y="43"/>
                    <a:pt x="5" y="43"/>
                  </a:cubicBezTo>
                  <a:cubicBezTo>
                    <a:pt x="4" y="43"/>
                    <a:pt x="4" y="43"/>
                    <a:pt x="4" y="43"/>
                  </a:cubicBezTo>
                  <a:cubicBezTo>
                    <a:pt x="4" y="44"/>
                    <a:pt x="4" y="44"/>
                    <a:pt x="4" y="44"/>
                  </a:cubicBezTo>
                  <a:cubicBezTo>
                    <a:pt x="4" y="45"/>
                    <a:pt x="4" y="45"/>
                    <a:pt x="4" y="45"/>
                  </a:cubicBezTo>
                  <a:cubicBezTo>
                    <a:pt x="4" y="45"/>
                    <a:pt x="4" y="45"/>
                    <a:pt x="4" y="45"/>
                  </a:cubicBezTo>
                  <a:cubicBezTo>
                    <a:pt x="3" y="47"/>
                    <a:pt x="3" y="47"/>
                    <a:pt x="3" y="47"/>
                  </a:cubicBezTo>
                  <a:cubicBezTo>
                    <a:pt x="3" y="48"/>
                    <a:pt x="3" y="48"/>
                    <a:pt x="3" y="48"/>
                  </a:cubicBezTo>
                  <a:cubicBezTo>
                    <a:pt x="3" y="49"/>
                    <a:pt x="3" y="49"/>
                    <a:pt x="3" y="49"/>
                  </a:cubicBezTo>
                  <a:cubicBezTo>
                    <a:pt x="3" y="49"/>
                    <a:pt x="3" y="49"/>
                    <a:pt x="3" y="49"/>
                  </a:cubicBezTo>
                  <a:cubicBezTo>
                    <a:pt x="2" y="49"/>
                    <a:pt x="2" y="49"/>
                    <a:pt x="2" y="49"/>
                  </a:cubicBezTo>
                  <a:cubicBezTo>
                    <a:pt x="1" y="50"/>
                    <a:pt x="1" y="50"/>
                    <a:pt x="1" y="50"/>
                  </a:cubicBezTo>
                  <a:cubicBezTo>
                    <a:pt x="1" y="51"/>
                    <a:pt x="1" y="51"/>
                    <a:pt x="1" y="51"/>
                  </a:cubicBezTo>
                  <a:cubicBezTo>
                    <a:pt x="0" y="51"/>
                    <a:pt x="0" y="51"/>
                    <a:pt x="0" y="51"/>
                  </a:cubicBezTo>
                  <a:cubicBezTo>
                    <a:pt x="1" y="52"/>
                    <a:pt x="1" y="52"/>
                    <a:pt x="1" y="52"/>
                  </a:cubicBezTo>
                  <a:cubicBezTo>
                    <a:pt x="0" y="53"/>
                    <a:pt x="0" y="53"/>
                    <a:pt x="0" y="53"/>
                  </a:cubicBezTo>
                  <a:cubicBezTo>
                    <a:pt x="0" y="53"/>
                    <a:pt x="0" y="53"/>
                    <a:pt x="0" y="53"/>
                  </a:cubicBezTo>
                  <a:cubicBezTo>
                    <a:pt x="0" y="54"/>
                    <a:pt x="0" y="54"/>
                    <a:pt x="0" y="54"/>
                  </a:cubicBezTo>
                  <a:cubicBezTo>
                    <a:pt x="0" y="55"/>
                    <a:pt x="0" y="55"/>
                    <a:pt x="0" y="55"/>
                  </a:cubicBezTo>
                  <a:cubicBezTo>
                    <a:pt x="1" y="56"/>
                    <a:pt x="1" y="56"/>
                    <a:pt x="1" y="56"/>
                  </a:cubicBezTo>
                  <a:cubicBezTo>
                    <a:pt x="4" y="59"/>
                    <a:pt x="4" y="59"/>
                    <a:pt x="4" y="59"/>
                  </a:cubicBezTo>
                  <a:cubicBezTo>
                    <a:pt x="2" y="60"/>
                    <a:pt x="2" y="60"/>
                    <a:pt x="2" y="60"/>
                  </a:cubicBezTo>
                  <a:cubicBezTo>
                    <a:pt x="5" y="60"/>
                    <a:pt x="5" y="60"/>
                    <a:pt x="5" y="60"/>
                  </a:cubicBezTo>
                  <a:cubicBezTo>
                    <a:pt x="7" y="60"/>
                    <a:pt x="7" y="60"/>
                    <a:pt x="7" y="60"/>
                  </a:cubicBezTo>
                  <a:cubicBezTo>
                    <a:pt x="8" y="61"/>
                    <a:pt x="8" y="61"/>
                    <a:pt x="8" y="61"/>
                  </a:cubicBezTo>
                  <a:cubicBezTo>
                    <a:pt x="8" y="63"/>
                    <a:pt x="8" y="63"/>
                    <a:pt x="8" y="63"/>
                  </a:cubicBezTo>
                  <a:cubicBezTo>
                    <a:pt x="10" y="63"/>
                    <a:pt x="10" y="63"/>
                    <a:pt x="10" y="63"/>
                  </a:cubicBezTo>
                  <a:cubicBezTo>
                    <a:pt x="12" y="63"/>
                    <a:pt x="12" y="63"/>
                    <a:pt x="12" y="63"/>
                  </a:cubicBezTo>
                  <a:cubicBezTo>
                    <a:pt x="14" y="61"/>
                    <a:pt x="14" y="61"/>
                    <a:pt x="14" y="61"/>
                  </a:cubicBezTo>
                  <a:cubicBezTo>
                    <a:pt x="15" y="60"/>
                    <a:pt x="15" y="60"/>
                    <a:pt x="15" y="60"/>
                  </a:cubicBezTo>
                  <a:cubicBezTo>
                    <a:pt x="16" y="61"/>
                    <a:pt x="16" y="61"/>
                    <a:pt x="16" y="61"/>
                  </a:cubicBezTo>
                  <a:cubicBezTo>
                    <a:pt x="16" y="62"/>
                    <a:pt x="16" y="62"/>
                    <a:pt x="16" y="62"/>
                  </a:cubicBezTo>
                  <a:cubicBezTo>
                    <a:pt x="15" y="62"/>
                    <a:pt x="15" y="62"/>
                    <a:pt x="15" y="62"/>
                  </a:cubicBezTo>
                  <a:cubicBezTo>
                    <a:pt x="15" y="63"/>
                    <a:pt x="15" y="63"/>
                    <a:pt x="15" y="63"/>
                  </a:cubicBezTo>
                  <a:cubicBezTo>
                    <a:pt x="16" y="66"/>
                    <a:pt x="16" y="66"/>
                    <a:pt x="16" y="66"/>
                  </a:cubicBezTo>
                  <a:cubicBezTo>
                    <a:pt x="16" y="67"/>
                    <a:pt x="16" y="67"/>
                    <a:pt x="16" y="67"/>
                  </a:cubicBezTo>
                  <a:cubicBezTo>
                    <a:pt x="16" y="67"/>
                    <a:pt x="16" y="67"/>
                    <a:pt x="16" y="67"/>
                  </a:cubicBezTo>
                  <a:cubicBezTo>
                    <a:pt x="17" y="67"/>
                    <a:pt x="17" y="67"/>
                    <a:pt x="17" y="67"/>
                  </a:cubicBezTo>
                  <a:cubicBezTo>
                    <a:pt x="18" y="67"/>
                    <a:pt x="18" y="67"/>
                    <a:pt x="18" y="67"/>
                  </a:cubicBezTo>
                  <a:cubicBezTo>
                    <a:pt x="19" y="67"/>
                    <a:pt x="19" y="67"/>
                    <a:pt x="19" y="67"/>
                  </a:cubicBezTo>
                  <a:cubicBezTo>
                    <a:pt x="19" y="67"/>
                    <a:pt x="19" y="67"/>
                    <a:pt x="19" y="67"/>
                  </a:cubicBezTo>
                  <a:cubicBezTo>
                    <a:pt x="20" y="67"/>
                    <a:pt x="20" y="67"/>
                    <a:pt x="20" y="67"/>
                  </a:cubicBezTo>
                  <a:cubicBezTo>
                    <a:pt x="20" y="67"/>
                    <a:pt x="20" y="67"/>
                    <a:pt x="20" y="67"/>
                  </a:cubicBezTo>
                  <a:cubicBezTo>
                    <a:pt x="20" y="67"/>
                    <a:pt x="20" y="67"/>
                    <a:pt x="20" y="67"/>
                  </a:cubicBezTo>
                  <a:cubicBezTo>
                    <a:pt x="23" y="67"/>
                    <a:pt x="23" y="67"/>
                    <a:pt x="23" y="67"/>
                  </a:cubicBezTo>
                  <a:cubicBezTo>
                    <a:pt x="24" y="67"/>
                    <a:pt x="24" y="67"/>
                    <a:pt x="24" y="67"/>
                  </a:cubicBezTo>
                  <a:cubicBezTo>
                    <a:pt x="25" y="66"/>
                    <a:pt x="25" y="66"/>
                    <a:pt x="25" y="66"/>
                  </a:cubicBezTo>
                  <a:cubicBezTo>
                    <a:pt x="26" y="66"/>
                    <a:pt x="26" y="66"/>
                    <a:pt x="26" y="66"/>
                  </a:cubicBezTo>
                  <a:cubicBezTo>
                    <a:pt x="27" y="66"/>
                    <a:pt x="27" y="66"/>
                    <a:pt x="27" y="66"/>
                  </a:cubicBezTo>
                  <a:cubicBezTo>
                    <a:pt x="28" y="66"/>
                    <a:pt x="28" y="66"/>
                    <a:pt x="28" y="66"/>
                  </a:cubicBezTo>
                  <a:cubicBezTo>
                    <a:pt x="29" y="65"/>
                    <a:pt x="29" y="65"/>
                    <a:pt x="29" y="65"/>
                  </a:cubicBezTo>
                  <a:cubicBezTo>
                    <a:pt x="30" y="64"/>
                    <a:pt x="30" y="64"/>
                    <a:pt x="30" y="64"/>
                  </a:cubicBezTo>
                  <a:cubicBezTo>
                    <a:pt x="32" y="62"/>
                    <a:pt x="32" y="62"/>
                    <a:pt x="32" y="62"/>
                  </a:cubicBezTo>
                  <a:cubicBezTo>
                    <a:pt x="34" y="62"/>
                    <a:pt x="34" y="62"/>
                    <a:pt x="34" y="62"/>
                  </a:cubicBezTo>
                  <a:cubicBezTo>
                    <a:pt x="35" y="61"/>
                    <a:pt x="35" y="61"/>
                    <a:pt x="35" y="61"/>
                  </a:cubicBezTo>
                  <a:cubicBezTo>
                    <a:pt x="36" y="61"/>
                    <a:pt x="36" y="61"/>
                    <a:pt x="36" y="61"/>
                  </a:cubicBezTo>
                  <a:cubicBezTo>
                    <a:pt x="37" y="62"/>
                    <a:pt x="37" y="62"/>
                    <a:pt x="37" y="62"/>
                  </a:cubicBezTo>
                  <a:cubicBezTo>
                    <a:pt x="38" y="61"/>
                    <a:pt x="38" y="61"/>
                    <a:pt x="38" y="61"/>
                  </a:cubicBezTo>
                  <a:cubicBezTo>
                    <a:pt x="38" y="62"/>
                    <a:pt x="38" y="62"/>
                    <a:pt x="38" y="62"/>
                  </a:cubicBezTo>
                  <a:cubicBezTo>
                    <a:pt x="38" y="63"/>
                    <a:pt x="38" y="63"/>
                    <a:pt x="38" y="63"/>
                  </a:cubicBezTo>
                  <a:cubicBezTo>
                    <a:pt x="39" y="64"/>
                    <a:pt x="39" y="64"/>
                    <a:pt x="39" y="64"/>
                  </a:cubicBezTo>
                  <a:cubicBezTo>
                    <a:pt x="38" y="65"/>
                    <a:pt x="38" y="65"/>
                    <a:pt x="38" y="65"/>
                  </a:cubicBezTo>
                  <a:cubicBezTo>
                    <a:pt x="39" y="67"/>
                    <a:pt x="39" y="67"/>
                    <a:pt x="39" y="67"/>
                  </a:cubicBezTo>
                  <a:cubicBezTo>
                    <a:pt x="38" y="68"/>
                    <a:pt x="38" y="68"/>
                    <a:pt x="38" y="68"/>
                  </a:cubicBezTo>
                  <a:cubicBezTo>
                    <a:pt x="39" y="70"/>
                    <a:pt x="39" y="70"/>
                    <a:pt x="39" y="70"/>
                  </a:cubicBezTo>
                  <a:cubicBezTo>
                    <a:pt x="40" y="70"/>
                    <a:pt x="40" y="70"/>
                    <a:pt x="40" y="70"/>
                  </a:cubicBezTo>
                  <a:cubicBezTo>
                    <a:pt x="40" y="71"/>
                    <a:pt x="40" y="71"/>
                    <a:pt x="40" y="71"/>
                  </a:cubicBezTo>
                  <a:cubicBezTo>
                    <a:pt x="41" y="72"/>
                    <a:pt x="41" y="72"/>
                    <a:pt x="41" y="72"/>
                  </a:cubicBezTo>
                  <a:cubicBezTo>
                    <a:pt x="43" y="72"/>
                    <a:pt x="43" y="72"/>
                    <a:pt x="43" y="72"/>
                  </a:cubicBezTo>
                  <a:cubicBezTo>
                    <a:pt x="44" y="73"/>
                    <a:pt x="44" y="73"/>
                    <a:pt x="44" y="73"/>
                  </a:cubicBezTo>
                  <a:cubicBezTo>
                    <a:pt x="44" y="73"/>
                    <a:pt x="44" y="73"/>
                    <a:pt x="44" y="73"/>
                  </a:cubicBezTo>
                  <a:cubicBezTo>
                    <a:pt x="46" y="72"/>
                    <a:pt x="46" y="72"/>
                    <a:pt x="46" y="72"/>
                  </a:cubicBezTo>
                  <a:cubicBezTo>
                    <a:pt x="48" y="74"/>
                    <a:pt x="48" y="74"/>
                    <a:pt x="48" y="74"/>
                  </a:cubicBezTo>
                  <a:cubicBezTo>
                    <a:pt x="49" y="74"/>
                    <a:pt x="49" y="74"/>
                    <a:pt x="49" y="74"/>
                  </a:cubicBezTo>
                  <a:cubicBezTo>
                    <a:pt x="50" y="75"/>
                    <a:pt x="50" y="75"/>
                    <a:pt x="50" y="75"/>
                  </a:cubicBezTo>
                  <a:cubicBezTo>
                    <a:pt x="51" y="75"/>
                    <a:pt x="51" y="75"/>
                    <a:pt x="51" y="75"/>
                  </a:cubicBezTo>
                  <a:cubicBezTo>
                    <a:pt x="53" y="76"/>
                    <a:pt x="53" y="76"/>
                    <a:pt x="53" y="76"/>
                  </a:cubicBezTo>
                  <a:cubicBezTo>
                    <a:pt x="54" y="76"/>
                    <a:pt x="54" y="76"/>
                    <a:pt x="54" y="76"/>
                  </a:cubicBezTo>
                  <a:cubicBezTo>
                    <a:pt x="54" y="77"/>
                    <a:pt x="54" y="77"/>
                    <a:pt x="54" y="77"/>
                  </a:cubicBezTo>
                  <a:cubicBezTo>
                    <a:pt x="55" y="77"/>
                    <a:pt x="55" y="77"/>
                    <a:pt x="55" y="77"/>
                  </a:cubicBezTo>
                  <a:cubicBezTo>
                    <a:pt x="56" y="78"/>
                    <a:pt x="56" y="78"/>
                    <a:pt x="56" y="78"/>
                  </a:cubicBezTo>
                  <a:cubicBezTo>
                    <a:pt x="59" y="78"/>
                    <a:pt x="59" y="78"/>
                    <a:pt x="59" y="78"/>
                  </a:cubicBezTo>
                  <a:cubicBezTo>
                    <a:pt x="61" y="79"/>
                    <a:pt x="61" y="79"/>
                    <a:pt x="61" y="79"/>
                  </a:cubicBezTo>
                  <a:cubicBezTo>
                    <a:pt x="61" y="79"/>
                    <a:pt x="61" y="79"/>
                    <a:pt x="61" y="79"/>
                  </a:cubicBezTo>
                  <a:cubicBezTo>
                    <a:pt x="61" y="81"/>
                    <a:pt x="61" y="81"/>
                    <a:pt x="61" y="81"/>
                  </a:cubicBezTo>
                  <a:cubicBezTo>
                    <a:pt x="61" y="83"/>
                    <a:pt x="61" y="83"/>
                    <a:pt x="61" y="83"/>
                  </a:cubicBezTo>
                  <a:cubicBezTo>
                    <a:pt x="61" y="84"/>
                    <a:pt x="61" y="84"/>
                    <a:pt x="61" y="84"/>
                  </a:cubicBezTo>
                  <a:cubicBezTo>
                    <a:pt x="62" y="86"/>
                    <a:pt x="62" y="86"/>
                    <a:pt x="62" y="86"/>
                  </a:cubicBezTo>
                  <a:cubicBezTo>
                    <a:pt x="62" y="88"/>
                    <a:pt x="62" y="88"/>
                    <a:pt x="62" y="88"/>
                  </a:cubicBezTo>
                  <a:cubicBezTo>
                    <a:pt x="70" y="88"/>
                    <a:pt x="70" y="88"/>
                    <a:pt x="70" y="88"/>
                  </a:cubicBezTo>
                  <a:cubicBezTo>
                    <a:pt x="71" y="91"/>
                    <a:pt x="71" y="91"/>
                    <a:pt x="71" y="91"/>
                  </a:cubicBezTo>
                  <a:cubicBezTo>
                    <a:pt x="70" y="92"/>
                    <a:pt x="70" y="92"/>
                    <a:pt x="70" y="92"/>
                  </a:cubicBezTo>
                  <a:cubicBezTo>
                    <a:pt x="73" y="93"/>
                    <a:pt x="73" y="93"/>
                    <a:pt x="73" y="93"/>
                  </a:cubicBezTo>
                  <a:cubicBezTo>
                    <a:pt x="75" y="97"/>
                    <a:pt x="75" y="97"/>
                    <a:pt x="75" y="97"/>
                  </a:cubicBezTo>
                  <a:cubicBezTo>
                    <a:pt x="75" y="98"/>
                    <a:pt x="75" y="98"/>
                    <a:pt x="75" y="98"/>
                  </a:cubicBezTo>
                  <a:cubicBezTo>
                    <a:pt x="73" y="102"/>
                    <a:pt x="73" y="102"/>
                    <a:pt x="73" y="102"/>
                  </a:cubicBezTo>
                  <a:cubicBezTo>
                    <a:pt x="73" y="103"/>
                    <a:pt x="73" y="103"/>
                    <a:pt x="73" y="103"/>
                  </a:cubicBezTo>
                  <a:cubicBezTo>
                    <a:pt x="73" y="104"/>
                    <a:pt x="73" y="104"/>
                    <a:pt x="73" y="104"/>
                  </a:cubicBezTo>
                  <a:cubicBezTo>
                    <a:pt x="73" y="104"/>
                    <a:pt x="73" y="104"/>
                    <a:pt x="73" y="104"/>
                  </a:cubicBezTo>
                  <a:cubicBezTo>
                    <a:pt x="73" y="105"/>
                    <a:pt x="73" y="105"/>
                    <a:pt x="73" y="105"/>
                  </a:cubicBezTo>
                  <a:cubicBezTo>
                    <a:pt x="74" y="106"/>
                    <a:pt x="74" y="106"/>
                    <a:pt x="74" y="106"/>
                  </a:cubicBezTo>
                  <a:cubicBezTo>
                    <a:pt x="74" y="107"/>
                    <a:pt x="74" y="107"/>
                    <a:pt x="74" y="107"/>
                  </a:cubicBezTo>
                  <a:cubicBezTo>
                    <a:pt x="75" y="108"/>
                    <a:pt x="75" y="108"/>
                    <a:pt x="75" y="108"/>
                  </a:cubicBezTo>
                  <a:cubicBezTo>
                    <a:pt x="74" y="111"/>
                    <a:pt x="74" y="111"/>
                    <a:pt x="74" y="111"/>
                  </a:cubicBezTo>
                  <a:cubicBezTo>
                    <a:pt x="75" y="112"/>
                    <a:pt x="75" y="112"/>
                    <a:pt x="75" y="112"/>
                  </a:cubicBezTo>
                  <a:cubicBezTo>
                    <a:pt x="74" y="112"/>
                    <a:pt x="74" y="112"/>
                    <a:pt x="74" y="112"/>
                  </a:cubicBezTo>
                  <a:cubicBezTo>
                    <a:pt x="75" y="113"/>
                    <a:pt x="75" y="113"/>
                    <a:pt x="75" y="113"/>
                  </a:cubicBezTo>
                  <a:cubicBezTo>
                    <a:pt x="76" y="113"/>
                    <a:pt x="76" y="113"/>
                    <a:pt x="76" y="113"/>
                  </a:cubicBezTo>
                  <a:cubicBezTo>
                    <a:pt x="77" y="114"/>
                    <a:pt x="77" y="114"/>
                    <a:pt x="77" y="114"/>
                  </a:cubicBezTo>
                  <a:cubicBezTo>
                    <a:pt x="79" y="113"/>
                    <a:pt x="79" y="113"/>
                    <a:pt x="79" y="113"/>
                  </a:cubicBezTo>
                  <a:cubicBezTo>
                    <a:pt x="80" y="114"/>
                    <a:pt x="80" y="114"/>
                    <a:pt x="80" y="114"/>
                  </a:cubicBezTo>
                  <a:cubicBezTo>
                    <a:pt x="82" y="113"/>
                    <a:pt x="82" y="113"/>
                    <a:pt x="82" y="113"/>
                  </a:cubicBezTo>
                  <a:cubicBezTo>
                    <a:pt x="83" y="114"/>
                    <a:pt x="83" y="114"/>
                    <a:pt x="83" y="114"/>
                  </a:cubicBezTo>
                  <a:cubicBezTo>
                    <a:pt x="84" y="114"/>
                    <a:pt x="84" y="114"/>
                    <a:pt x="84" y="114"/>
                  </a:cubicBezTo>
                  <a:cubicBezTo>
                    <a:pt x="84" y="115"/>
                    <a:pt x="84" y="115"/>
                    <a:pt x="84" y="115"/>
                  </a:cubicBezTo>
                  <a:cubicBezTo>
                    <a:pt x="86" y="119"/>
                    <a:pt x="86" y="119"/>
                    <a:pt x="86" y="119"/>
                  </a:cubicBezTo>
                  <a:cubicBezTo>
                    <a:pt x="86" y="121"/>
                    <a:pt x="86" y="121"/>
                    <a:pt x="86" y="121"/>
                  </a:cubicBezTo>
                  <a:cubicBezTo>
                    <a:pt x="87" y="121"/>
                    <a:pt x="87" y="121"/>
                    <a:pt x="87" y="121"/>
                  </a:cubicBezTo>
                  <a:cubicBezTo>
                    <a:pt x="89" y="120"/>
                    <a:pt x="89" y="120"/>
                    <a:pt x="89" y="120"/>
                  </a:cubicBezTo>
                  <a:cubicBezTo>
                    <a:pt x="90" y="120"/>
                    <a:pt x="90" y="120"/>
                    <a:pt x="90" y="120"/>
                  </a:cubicBezTo>
                  <a:cubicBezTo>
                    <a:pt x="91" y="121"/>
                    <a:pt x="91" y="121"/>
                    <a:pt x="91" y="121"/>
                  </a:cubicBezTo>
                  <a:cubicBezTo>
                    <a:pt x="91" y="121"/>
                    <a:pt x="91" y="121"/>
                    <a:pt x="91" y="121"/>
                  </a:cubicBezTo>
                  <a:cubicBezTo>
                    <a:pt x="91" y="122"/>
                    <a:pt x="91" y="122"/>
                    <a:pt x="91" y="122"/>
                  </a:cubicBezTo>
                  <a:cubicBezTo>
                    <a:pt x="91" y="126"/>
                    <a:pt x="91" y="126"/>
                    <a:pt x="91" y="126"/>
                  </a:cubicBezTo>
                  <a:cubicBezTo>
                    <a:pt x="91" y="126"/>
                    <a:pt x="91" y="126"/>
                    <a:pt x="91" y="126"/>
                  </a:cubicBezTo>
                  <a:cubicBezTo>
                    <a:pt x="90" y="126"/>
                    <a:pt x="90" y="126"/>
                    <a:pt x="90" y="126"/>
                  </a:cubicBezTo>
                  <a:cubicBezTo>
                    <a:pt x="90" y="127"/>
                    <a:pt x="90" y="127"/>
                    <a:pt x="90" y="127"/>
                  </a:cubicBezTo>
                  <a:cubicBezTo>
                    <a:pt x="90" y="127"/>
                    <a:pt x="90" y="127"/>
                    <a:pt x="90" y="127"/>
                  </a:cubicBezTo>
                  <a:cubicBezTo>
                    <a:pt x="90" y="128"/>
                    <a:pt x="90" y="128"/>
                    <a:pt x="90" y="128"/>
                  </a:cubicBezTo>
                  <a:cubicBezTo>
                    <a:pt x="91" y="127"/>
                    <a:pt x="91" y="127"/>
                    <a:pt x="91" y="127"/>
                  </a:cubicBezTo>
                  <a:cubicBezTo>
                    <a:pt x="93" y="127"/>
                    <a:pt x="93" y="127"/>
                    <a:pt x="93" y="127"/>
                  </a:cubicBezTo>
                  <a:cubicBezTo>
                    <a:pt x="93" y="128"/>
                    <a:pt x="93" y="128"/>
                    <a:pt x="93" y="128"/>
                  </a:cubicBezTo>
                  <a:cubicBezTo>
                    <a:pt x="94" y="130"/>
                    <a:pt x="94" y="130"/>
                    <a:pt x="94" y="130"/>
                  </a:cubicBezTo>
                  <a:cubicBezTo>
                    <a:pt x="94" y="131"/>
                    <a:pt x="94" y="131"/>
                    <a:pt x="94" y="131"/>
                  </a:cubicBezTo>
                  <a:cubicBezTo>
                    <a:pt x="94" y="133"/>
                    <a:pt x="94" y="133"/>
                    <a:pt x="94" y="133"/>
                  </a:cubicBezTo>
                  <a:cubicBezTo>
                    <a:pt x="94" y="134"/>
                    <a:pt x="94" y="134"/>
                    <a:pt x="94" y="134"/>
                  </a:cubicBezTo>
                  <a:cubicBezTo>
                    <a:pt x="94" y="135"/>
                    <a:pt x="94" y="135"/>
                    <a:pt x="94" y="135"/>
                  </a:cubicBezTo>
                  <a:cubicBezTo>
                    <a:pt x="93" y="135"/>
                    <a:pt x="93" y="135"/>
                    <a:pt x="93" y="135"/>
                  </a:cubicBezTo>
                  <a:cubicBezTo>
                    <a:pt x="92" y="135"/>
                    <a:pt x="92" y="135"/>
                    <a:pt x="92" y="135"/>
                  </a:cubicBezTo>
                  <a:cubicBezTo>
                    <a:pt x="92" y="136"/>
                    <a:pt x="92" y="136"/>
                    <a:pt x="92" y="136"/>
                  </a:cubicBezTo>
                  <a:cubicBezTo>
                    <a:pt x="91" y="136"/>
                    <a:pt x="91" y="136"/>
                    <a:pt x="91" y="136"/>
                  </a:cubicBezTo>
                  <a:cubicBezTo>
                    <a:pt x="91" y="136"/>
                    <a:pt x="91" y="136"/>
                    <a:pt x="91" y="136"/>
                  </a:cubicBezTo>
                  <a:cubicBezTo>
                    <a:pt x="89" y="137"/>
                    <a:pt x="89" y="137"/>
                    <a:pt x="89" y="137"/>
                  </a:cubicBezTo>
                  <a:cubicBezTo>
                    <a:pt x="89" y="138"/>
                    <a:pt x="89" y="138"/>
                    <a:pt x="89" y="138"/>
                  </a:cubicBezTo>
                  <a:cubicBezTo>
                    <a:pt x="88" y="138"/>
                    <a:pt x="88" y="138"/>
                    <a:pt x="88" y="138"/>
                  </a:cubicBezTo>
                  <a:cubicBezTo>
                    <a:pt x="86" y="139"/>
                    <a:pt x="86" y="139"/>
                    <a:pt x="86" y="139"/>
                  </a:cubicBezTo>
                  <a:cubicBezTo>
                    <a:pt x="86" y="139"/>
                    <a:pt x="86" y="139"/>
                    <a:pt x="86" y="139"/>
                  </a:cubicBezTo>
                  <a:cubicBezTo>
                    <a:pt x="86" y="140"/>
                    <a:pt x="86" y="140"/>
                    <a:pt x="86" y="140"/>
                  </a:cubicBezTo>
                  <a:cubicBezTo>
                    <a:pt x="85" y="140"/>
                    <a:pt x="85" y="140"/>
                    <a:pt x="85" y="140"/>
                  </a:cubicBezTo>
                  <a:cubicBezTo>
                    <a:pt x="85" y="140"/>
                    <a:pt x="85" y="140"/>
                    <a:pt x="85" y="140"/>
                  </a:cubicBezTo>
                  <a:cubicBezTo>
                    <a:pt x="83" y="142"/>
                    <a:pt x="83" y="142"/>
                    <a:pt x="83" y="142"/>
                  </a:cubicBezTo>
                  <a:cubicBezTo>
                    <a:pt x="83" y="142"/>
                    <a:pt x="83" y="142"/>
                    <a:pt x="83" y="142"/>
                  </a:cubicBezTo>
                  <a:cubicBezTo>
                    <a:pt x="83" y="143"/>
                    <a:pt x="83" y="143"/>
                    <a:pt x="83" y="143"/>
                  </a:cubicBezTo>
                  <a:cubicBezTo>
                    <a:pt x="82" y="143"/>
                    <a:pt x="82" y="143"/>
                    <a:pt x="82" y="143"/>
                  </a:cubicBezTo>
                  <a:cubicBezTo>
                    <a:pt x="82" y="144"/>
                    <a:pt x="82" y="144"/>
                    <a:pt x="82" y="144"/>
                  </a:cubicBezTo>
                  <a:cubicBezTo>
                    <a:pt x="81" y="145"/>
                    <a:pt x="81" y="145"/>
                    <a:pt x="81" y="145"/>
                  </a:cubicBezTo>
                  <a:cubicBezTo>
                    <a:pt x="80" y="146"/>
                    <a:pt x="80" y="146"/>
                    <a:pt x="80" y="146"/>
                  </a:cubicBezTo>
                  <a:cubicBezTo>
                    <a:pt x="80" y="147"/>
                    <a:pt x="80" y="147"/>
                    <a:pt x="80" y="147"/>
                  </a:cubicBezTo>
                  <a:cubicBezTo>
                    <a:pt x="80" y="148"/>
                    <a:pt x="80" y="148"/>
                    <a:pt x="80" y="148"/>
                  </a:cubicBezTo>
                  <a:cubicBezTo>
                    <a:pt x="79" y="148"/>
                    <a:pt x="79" y="148"/>
                    <a:pt x="79" y="148"/>
                  </a:cubicBezTo>
                  <a:cubicBezTo>
                    <a:pt x="79" y="148"/>
                    <a:pt x="79" y="148"/>
                    <a:pt x="79" y="148"/>
                  </a:cubicBezTo>
                  <a:cubicBezTo>
                    <a:pt x="79" y="148"/>
                    <a:pt x="79" y="148"/>
                    <a:pt x="79" y="148"/>
                  </a:cubicBezTo>
                  <a:cubicBezTo>
                    <a:pt x="80" y="149"/>
                    <a:pt x="80" y="149"/>
                    <a:pt x="80" y="149"/>
                  </a:cubicBezTo>
                  <a:cubicBezTo>
                    <a:pt x="82" y="148"/>
                    <a:pt x="82" y="148"/>
                    <a:pt x="82" y="148"/>
                  </a:cubicBezTo>
                  <a:cubicBezTo>
                    <a:pt x="83" y="149"/>
                    <a:pt x="83" y="149"/>
                    <a:pt x="83" y="149"/>
                  </a:cubicBezTo>
                  <a:cubicBezTo>
                    <a:pt x="84" y="150"/>
                    <a:pt x="84" y="150"/>
                    <a:pt x="84" y="150"/>
                  </a:cubicBezTo>
                  <a:cubicBezTo>
                    <a:pt x="85" y="150"/>
                    <a:pt x="85" y="150"/>
                    <a:pt x="85" y="150"/>
                  </a:cubicBezTo>
                  <a:cubicBezTo>
                    <a:pt x="86" y="151"/>
                    <a:pt x="86" y="151"/>
                    <a:pt x="86" y="151"/>
                  </a:cubicBezTo>
                  <a:cubicBezTo>
                    <a:pt x="87" y="153"/>
                    <a:pt x="87" y="153"/>
                    <a:pt x="87" y="153"/>
                  </a:cubicBezTo>
                  <a:cubicBezTo>
                    <a:pt x="87" y="153"/>
                    <a:pt x="87" y="153"/>
                    <a:pt x="87" y="153"/>
                  </a:cubicBezTo>
                  <a:cubicBezTo>
                    <a:pt x="88" y="152"/>
                    <a:pt x="88" y="152"/>
                    <a:pt x="88" y="152"/>
                  </a:cubicBezTo>
                  <a:cubicBezTo>
                    <a:pt x="88" y="152"/>
                    <a:pt x="88" y="152"/>
                    <a:pt x="88" y="152"/>
                  </a:cubicBezTo>
                  <a:cubicBezTo>
                    <a:pt x="89" y="154"/>
                    <a:pt x="89" y="154"/>
                    <a:pt x="89" y="154"/>
                  </a:cubicBezTo>
                  <a:cubicBezTo>
                    <a:pt x="91" y="154"/>
                    <a:pt x="91" y="154"/>
                    <a:pt x="91" y="154"/>
                  </a:cubicBezTo>
                  <a:cubicBezTo>
                    <a:pt x="92" y="154"/>
                    <a:pt x="92" y="154"/>
                    <a:pt x="92" y="154"/>
                  </a:cubicBezTo>
                  <a:cubicBezTo>
                    <a:pt x="93" y="155"/>
                    <a:pt x="93" y="155"/>
                    <a:pt x="93" y="155"/>
                  </a:cubicBezTo>
                  <a:cubicBezTo>
                    <a:pt x="93" y="156"/>
                    <a:pt x="93" y="156"/>
                    <a:pt x="93" y="156"/>
                  </a:cubicBezTo>
                  <a:cubicBezTo>
                    <a:pt x="94" y="156"/>
                    <a:pt x="94" y="156"/>
                    <a:pt x="94" y="156"/>
                  </a:cubicBezTo>
                  <a:cubicBezTo>
                    <a:pt x="95" y="157"/>
                    <a:pt x="95" y="157"/>
                    <a:pt x="95" y="157"/>
                  </a:cubicBezTo>
                  <a:cubicBezTo>
                    <a:pt x="96" y="158"/>
                    <a:pt x="96" y="158"/>
                    <a:pt x="96" y="158"/>
                  </a:cubicBezTo>
                  <a:cubicBezTo>
                    <a:pt x="97" y="159"/>
                    <a:pt x="97" y="159"/>
                    <a:pt x="97" y="159"/>
                  </a:cubicBezTo>
                  <a:cubicBezTo>
                    <a:pt x="98" y="160"/>
                    <a:pt x="98" y="160"/>
                    <a:pt x="98" y="160"/>
                  </a:cubicBezTo>
                  <a:cubicBezTo>
                    <a:pt x="98" y="161"/>
                    <a:pt x="98" y="161"/>
                    <a:pt x="98" y="161"/>
                  </a:cubicBezTo>
                  <a:cubicBezTo>
                    <a:pt x="97" y="162"/>
                    <a:pt x="97" y="162"/>
                    <a:pt x="97" y="162"/>
                  </a:cubicBezTo>
                  <a:cubicBezTo>
                    <a:pt x="98" y="163"/>
                    <a:pt x="98" y="163"/>
                    <a:pt x="98" y="163"/>
                  </a:cubicBezTo>
                  <a:cubicBezTo>
                    <a:pt x="98" y="164"/>
                    <a:pt x="98" y="164"/>
                    <a:pt x="98" y="164"/>
                  </a:cubicBezTo>
                  <a:cubicBezTo>
                    <a:pt x="98" y="164"/>
                    <a:pt x="98" y="164"/>
                    <a:pt x="98" y="164"/>
                  </a:cubicBezTo>
                  <a:cubicBezTo>
                    <a:pt x="99" y="165"/>
                    <a:pt x="99" y="165"/>
                    <a:pt x="99" y="165"/>
                  </a:cubicBezTo>
                  <a:cubicBezTo>
                    <a:pt x="99" y="165"/>
                    <a:pt x="99" y="165"/>
                    <a:pt x="99" y="165"/>
                  </a:cubicBezTo>
                  <a:cubicBezTo>
                    <a:pt x="101" y="164"/>
                    <a:pt x="101" y="164"/>
                    <a:pt x="101" y="164"/>
                  </a:cubicBezTo>
                  <a:cubicBezTo>
                    <a:pt x="101" y="162"/>
                    <a:pt x="101" y="162"/>
                    <a:pt x="101" y="162"/>
                  </a:cubicBezTo>
                  <a:cubicBezTo>
                    <a:pt x="102" y="159"/>
                    <a:pt x="102" y="159"/>
                    <a:pt x="102" y="159"/>
                  </a:cubicBezTo>
                  <a:cubicBezTo>
                    <a:pt x="103" y="158"/>
                    <a:pt x="103" y="158"/>
                    <a:pt x="103" y="158"/>
                  </a:cubicBezTo>
                  <a:cubicBezTo>
                    <a:pt x="103" y="157"/>
                    <a:pt x="103" y="157"/>
                    <a:pt x="103" y="157"/>
                  </a:cubicBezTo>
                  <a:cubicBezTo>
                    <a:pt x="102" y="157"/>
                    <a:pt x="102" y="157"/>
                    <a:pt x="102" y="157"/>
                  </a:cubicBezTo>
                  <a:cubicBezTo>
                    <a:pt x="102" y="156"/>
                    <a:pt x="102" y="156"/>
                    <a:pt x="102" y="156"/>
                  </a:cubicBezTo>
                  <a:cubicBezTo>
                    <a:pt x="102" y="155"/>
                    <a:pt x="102" y="155"/>
                    <a:pt x="102" y="155"/>
                  </a:cubicBezTo>
                  <a:cubicBezTo>
                    <a:pt x="103" y="155"/>
                    <a:pt x="103" y="155"/>
                    <a:pt x="103" y="155"/>
                  </a:cubicBezTo>
                  <a:cubicBezTo>
                    <a:pt x="103" y="154"/>
                    <a:pt x="103" y="154"/>
                    <a:pt x="103" y="154"/>
                  </a:cubicBezTo>
                  <a:cubicBezTo>
                    <a:pt x="104" y="153"/>
                    <a:pt x="104" y="153"/>
                    <a:pt x="104" y="153"/>
                  </a:cubicBezTo>
                  <a:cubicBezTo>
                    <a:pt x="104" y="153"/>
                    <a:pt x="104" y="153"/>
                    <a:pt x="104" y="153"/>
                  </a:cubicBezTo>
                  <a:cubicBezTo>
                    <a:pt x="104" y="153"/>
                    <a:pt x="104" y="153"/>
                    <a:pt x="104" y="153"/>
                  </a:cubicBezTo>
                  <a:cubicBezTo>
                    <a:pt x="105" y="153"/>
                    <a:pt x="105" y="153"/>
                    <a:pt x="105" y="153"/>
                  </a:cubicBezTo>
                  <a:cubicBezTo>
                    <a:pt x="105" y="153"/>
                    <a:pt x="105" y="153"/>
                    <a:pt x="105" y="153"/>
                  </a:cubicBezTo>
                  <a:cubicBezTo>
                    <a:pt x="105" y="152"/>
                    <a:pt x="105" y="152"/>
                    <a:pt x="105" y="152"/>
                  </a:cubicBezTo>
                  <a:cubicBezTo>
                    <a:pt x="106" y="151"/>
                    <a:pt x="106" y="151"/>
                    <a:pt x="106" y="151"/>
                  </a:cubicBezTo>
                  <a:cubicBezTo>
                    <a:pt x="106" y="151"/>
                    <a:pt x="106" y="151"/>
                    <a:pt x="106" y="151"/>
                  </a:cubicBezTo>
                  <a:cubicBezTo>
                    <a:pt x="106" y="150"/>
                    <a:pt x="106" y="150"/>
                    <a:pt x="106" y="150"/>
                  </a:cubicBezTo>
                  <a:cubicBezTo>
                    <a:pt x="107" y="150"/>
                    <a:pt x="107" y="150"/>
                    <a:pt x="107" y="150"/>
                  </a:cubicBezTo>
                  <a:cubicBezTo>
                    <a:pt x="107" y="149"/>
                    <a:pt x="107" y="149"/>
                    <a:pt x="107" y="149"/>
                  </a:cubicBezTo>
                  <a:cubicBezTo>
                    <a:pt x="107" y="149"/>
                    <a:pt x="107" y="149"/>
                    <a:pt x="107" y="149"/>
                  </a:cubicBezTo>
                  <a:cubicBezTo>
                    <a:pt x="106" y="148"/>
                    <a:pt x="106" y="148"/>
                    <a:pt x="106" y="148"/>
                  </a:cubicBezTo>
                  <a:cubicBezTo>
                    <a:pt x="106" y="147"/>
                    <a:pt x="106" y="147"/>
                    <a:pt x="106" y="147"/>
                  </a:cubicBezTo>
                  <a:cubicBezTo>
                    <a:pt x="106" y="147"/>
                    <a:pt x="106" y="147"/>
                    <a:pt x="106" y="147"/>
                  </a:cubicBezTo>
                  <a:cubicBezTo>
                    <a:pt x="106" y="147"/>
                    <a:pt x="106" y="147"/>
                    <a:pt x="106" y="147"/>
                  </a:cubicBezTo>
                  <a:cubicBezTo>
                    <a:pt x="107" y="148"/>
                    <a:pt x="107" y="148"/>
                    <a:pt x="107" y="148"/>
                  </a:cubicBezTo>
                  <a:cubicBezTo>
                    <a:pt x="108" y="149"/>
                    <a:pt x="108" y="149"/>
                    <a:pt x="108" y="149"/>
                  </a:cubicBezTo>
                  <a:cubicBezTo>
                    <a:pt x="108" y="149"/>
                    <a:pt x="108" y="149"/>
                    <a:pt x="108" y="149"/>
                  </a:cubicBezTo>
                  <a:cubicBezTo>
                    <a:pt x="109" y="149"/>
                    <a:pt x="109" y="149"/>
                    <a:pt x="109" y="149"/>
                  </a:cubicBezTo>
                  <a:cubicBezTo>
                    <a:pt x="109" y="149"/>
                    <a:pt x="109" y="149"/>
                    <a:pt x="109" y="149"/>
                  </a:cubicBezTo>
                  <a:cubicBezTo>
                    <a:pt x="109" y="150"/>
                    <a:pt x="109" y="150"/>
                    <a:pt x="109" y="150"/>
                  </a:cubicBezTo>
                  <a:cubicBezTo>
                    <a:pt x="109" y="150"/>
                    <a:pt x="109" y="150"/>
                    <a:pt x="109" y="150"/>
                  </a:cubicBezTo>
                  <a:cubicBezTo>
                    <a:pt x="108" y="151"/>
                    <a:pt x="108" y="151"/>
                    <a:pt x="108" y="151"/>
                  </a:cubicBezTo>
                  <a:cubicBezTo>
                    <a:pt x="107" y="153"/>
                    <a:pt x="107" y="153"/>
                    <a:pt x="107" y="153"/>
                  </a:cubicBezTo>
                  <a:cubicBezTo>
                    <a:pt x="106" y="153"/>
                    <a:pt x="106" y="153"/>
                    <a:pt x="106" y="153"/>
                  </a:cubicBezTo>
                  <a:cubicBezTo>
                    <a:pt x="106" y="154"/>
                    <a:pt x="106" y="154"/>
                    <a:pt x="106" y="154"/>
                  </a:cubicBezTo>
                  <a:cubicBezTo>
                    <a:pt x="106" y="154"/>
                    <a:pt x="106" y="154"/>
                    <a:pt x="106" y="154"/>
                  </a:cubicBezTo>
                  <a:cubicBezTo>
                    <a:pt x="106" y="154"/>
                    <a:pt x="106" y="154"/>
                    <a:pt x="106" y="154"/>
                  </a:cubicBezTo>
                  <a:cubicBezTo>
                    <a:pt x="105" y="155"/>
                    <a:pt x="105" y="155"/>
                    <a:pt x="105" y="155"/>
                  </a:cubicBezTo>
                  <a:cubicBezTo>
                    <a:pt x="104" y="155"/>
                    <a:pt x="104" y="155"/>
                    <a:pt x="104" y="155"/>
                  </a:cubicBezTo>
                  <a:cubicBezTo>
                    <a:pt x="104" y="156"/>
                    <a:pt x="104" y="156"/>
                    <a:pt x="104" y="156"/>
                  </a:cubicBezTo>
                  <a:cubicBezTo>
                    <a:pt x="103" y="156"/>
                    <a:pt x="103" y="156"/>
                    <a:pt x="103" y="156"/>
                  </a:cubicBezTo>
                  <a:cubicBezTo>
                    <a:pt x="103" y="156"/>
                    <a:pt x="103" y="156"/>
                    <a:pt x="103" y="156"/>
                  </a:cubicBezTo>
                  <a:cubicBezTo>
                    <a:pt x="103" y="156"/>
                    <a:pt x="103" y="156"/>
                    <a:pt x="103" y="156"/>
                  </a:cubicBezTo>
                  <a:cubicBezTo>
                    <a:pt x="104" y="157"/>
                    <a:pt x="104" y="157"/>
                    <a:pt x="104" y="157"/>
                  </a:cubicBezTo>
                  <a:cubicBezTo>
                    <a:pt x="107" y="155"/>
                    <a:pt x="107" y="155"/>
                    <a:pt x="107" y="155"/>
                  </a:cubicBezTo>
                  <a:cubicBezTo>
                    <a:pt x="108" y="153"/>
                    <a:pt x="108" y="153"/>
                    <a:pt x="108" y="153"/>
                  </a:cubicBezTo>
                  <a:cubicBezTo>
                    <a:pt x="110" y="150"/>
                    <a:pt x="110" y="150"/>
                    <a:pt x="110" y="150"/>
                  </a:cubicBezTo>
                  <a:cubicBezTo>
                    <a:pt x="111" y="148"/>
                    <a:pt x="111" y="148"/>
                    <a:pt x="111" y="148"/>
                  </a:cubicBezTo>
                  <a:cubicBezTo>
                    <a:pt x="112" y="146"/>
                    <a:pt x="112" y="146"/>
                    <a:pt x="112" y="146"/>
                  </a:cubicBezTo>
                  <a:cubicBezTo>
                    <a:pt x="114" y="143"/>
                    <a:pt x="114" y="143"/>
                    <a:pt x="114" y="143"/>
                  </a:cubicBezTo>
                  <a:cubicBezTo>
                    <a:pt x="116" y="141"/>
                    <a:pt x="116" y="141"/>
                    <a:pt x="116" y="141"/>
                  </a:cubicBezTo>
                  <a:cubicBezTo>
                    <a:pt x="116" y="140"/>
                    <a:pt x="116" y="140"/>
                    <a:pt x="116" y="140"/>
                  </a:cubicBezTo>
                  <a:cubicBezTo>
                    <a:pt x="116" y="140"/>
                    <a:pt x="116" y="140"/>
                    <a:pt x="116" y="140"/>
                  </a:cubicBezTo>
                  <a:cubicBezTo>
                    <a:pt x="116" y="139"/>
                    <a:pt x="116" y="139"/>
                    <a:pt x="116" y="139"/>
                  </a:cubicBezTo>
                  <a:cubicBezTo>
                    <a:pt x="116" y="139"/>
                    <a:pt x="116" y="139"/>
                    <a:pt x="116" y="139"/>
                  </a:cubicBezTo>
                  <a:cubicBezTo>
                    <a:pt x="117" y="138"/>
                    <a:pt x="117" y="138"/>
                    <a:pt x="117" y="138"/>
                  </a:cubicBezTo>
                  <a:cubicBezTo>
                    <a:pt x="117" y="138"/>
                    <a:pt x="117" y="138"/>
                    <a:pt x="117" y="138"/>
                  </a:cubicBezTo>
                  <a:cubicBezTo>
                    <a:pt x="117" y="137"/>
                    <a:pt x="117" y="137"/>
                    <a:pt x="117" y="137"/>
                  </a:cubicBezTo>
                  <a:cubicBezTo>
                    <a:pt x="117" y="137"/>
                    <a:pt x="117" y="137"/>
                    <a:pt x="117" y="137"/>
                  </a:cubicBezTo>
                  <a:cubicBezTo>
                    <a:pt x="117" y="136"/>
                    <a:pt x="117" y="136"/>
                    <a:pt x="117" y="136"/>
                  </a:cubicBezTo>
                  <a:cubicBezTo>
                    <a:pt x="117" y="136"/>
                    <a:pt x="117" y="136"/>
                    <a:pt x="117" y="136"/>
                  </a:cubicBezTo>
                  <a:cubicBezTo>
                    <a:pt x="117" y="135"/>
                    <a:pt x="117" y="135"/>
                    <a:pt x="117" y="135"/>
                  </a:cubicBezTo>
                  <a:cubicBezTo>
                    <a:pt x="116" y="134"/>
                    <a:pt x="116" y="134"/>
                    <a:pt x="116" y="134"/>
                  </a:cubicBezTo>
                  <a:cubicBezTo>
                    <a:pt x="116" y="134"/>
                    <a:pt x="116" y="134"/>
                    <a:pt x="116" y="134"/>
                  </a:cubicBezTo>
                  <a:cubicBezTo>
                    <a:pt x="116" y="133"/>
                    <a:pt x="116" y="133"/>
                    <a:pt x="116" y="133"/>
                  </a:cubicBezTo>
                  <a:cubicBezTo>
                    <a:pt x="116" y="133"/>
                    <a:pt x="116" y="133"/>
                    <a:pt x="116" y="133"/>
                  </a:cubicBezTo>
                  <a:cubicBezTo>
                    <a:pt x="116" y="132"/>
                    <a:pt x="116" y="132"/>
                    <a:pt x="116" y="132"/>
                  </a:cubicBezTo>
                  <a:cubicBezTo>
                    <a:pt x="115" y="130"/>
                    <a:pt x="115" y="130"/>
                    <a:pt x="115" y="130"/>
                  </a:cubicBezTo>
                  <a:cubicBezTo>
                    <a:pt x="116" y="130"/>
                    <a:pt x="116" y="130"/>
                    <a:pt x="116" y="130"/>
                  </a:cubicBezTo>
                  <a:cubicBezTo>
                    <a:pt x="117" y="130"/>
                    <a:pt x="117" y="130"/>
                    <a:pt x="117" y="130"/>
                  </a:cubicBezTo>
                  <a:cubicBezTo>
                    <a:pt x="116" y="129"/>
                    <a:pt x="116" y="129"/>
                    <a:pt x="116" y="129"/>
                  </a:cubicBezTo>
                  <a:cubicBezTo>
                    <a:pt x="116" y="129"/>
                    <a:pt x="116" y="129"/>
                    <a:pt x="116" y="129"/>
                  </a:cubicBezTo>
                  <a:cubicBezTo>
                    <a:pt x="117" y="129"/>
                    <a:pt x="117" y="129"/>
                    <a:pt x="117" y="129"/>
                  </a:cubicBezTo>
                  <a:cubicBezTo>
                    <a:pt x="117" y="128"/>
                    <a:pt x="117" y="128"/>
                    <a:pt x="117" y="128"/>
                  </a:cubicBezTo>
                  <a:cubicBezTo>
                    <a:pt x="116" y="128"/>
                    <a:pt x="116" y="128"/>
                    <a:pt x="116" y="128"/>
                  </a:cubicBezTo>
                  <a:cubicBezTo>
                    <a:pt x="117" y="127"/>
                    <a:pt x="117" y="127"/>
                    <a:pt x="117" y="127"/>
                  </a:cubicBezTo>
                  <a:cubicBezTo>
                    <a:pt x="117" y="127"/>
                    <a:pt x="117" y="127"/>
                    <a:pt x="117" y="127"/>
                  </a:cubicBezTo>
                  <a:cubicBezTo>
                    <a:pt x="118" y="127"/>
                    <a:pt x="118" y="127"/>
                    <a:pt x="118" y="127"/>
                  </a:cubicBezTo>
                  <a:cubicBezTo>
                    <a:pt x="119" y="126"/>
                    <a:pt x="119" y="126"/>
                    <a:pt x="119" y="126"/>
                  </a:cubicBezTo>
                  <a:cubicBezTo>
                    <a:pt x="120" y="125"/>
                    <a:pt x="120" y="125"/>
                    <a:pt x="120" y="125"/>
                  </a:cubicBezTo>
                  <a:cubicBezTo>
                    <a:pt x="120" y="125"/>
                    <a:pt x="120" y="125"/>
                    <a:pt x="120" y="125"/>
                  </a:cubicBezTo>
                  <a:cubicBezTo>
                    <a:pt x="121" y="124"/>
                    <a:pt x="121" y="124"/>
                    <a:pt x="121" y="124"/>
                  </a:cubicBezTo>
                  <a:cubicBezTo>
                    <a:pt x="123" y="123"/>
                    <a:pt x="123" y="123"/>
                    <a:pt x="123" y="123"/>
                  </a:cubicBezTo>
                  <a:cubicBezTo>
                    <a:pt x="124" y="121"/>
                    <a:pt x="124" y="121"/>
                    <a:pt x="124" y="121"/>
                  </a:cubicBezTo>
                  <a:cubicBezTo>
                    <a:pt x="126" y="121"/>
                    <a:pt x="126" y="121"/>
                    <a:pt x="126" y="121"/>
                  </a:cubicBezTo>
                  <a:cubicBezTo>
                    <a:pt x="127" y="120"/>
                    <a:pt x="127" y="120"/>
                    <a:pt x="127" y="120"/>
                  </a:cubicBezTo>
                  <a:cubicBezTo>
                    <a:pt x="128" y="120"/>
                    <a:pt x="128" y="120"/>
                    <a:pt x="128" y="120"/>
                  </a:cubicBezTo>
                  <a:cubicBezTo>
                    <a:pt x="129" y="120"/>
                    <a:pt x="129" y="120"/>
                    <a:pt x="129" y="120"/>
                  </a:cubicBezTo>
                  <a:cubicBezTo>
                    <a:pt x="129" y="120"/>
                    <a:pt x="129" y="120"/>
                    <a:pt x="129" y="120"/>
                  </a:cubicBezTo>
                  <a:cubicBezTo>
                    <a:pt x="130" y="120"/>
                    <a:pt x="130" y="120"/>
                    <a:pt x="130" y="120"/>
                  </a:cubicBezTo>
                  <a:cubicBezTo>
                    <a:pt x="130" y="120"/>
                    <a:pt x="130" y="120"/>
                    <a:pt x="130" y="120"/>
                  </a:cubicBezTo>
                  <a:cubicBezTo>
                    <a:pt x="131" y="119"/>
                    <a:pt x="131" y="119"/>
                    <a:pt x="131" y="119"/>
                  </a:cubicBezTo>
                  <a:cubicBezTo>
                    <a:pt x="132" y="117"/>
                    <a:pt x="132" y="117"/>
                    <a:pt x="132" y="117"/>
                  </a:cubicBezTo>
                  <a:cubicBezTo>
                    <a:pt x="133" y="117"/>
                    <a:pt x="133" y="117"/>
                    <a:pt x="133" y="117"/>
                  </a:cubicBezTo>
                  <a:cubicBezTo>
                    <a:pt x="133" y="117"/>
                    <a:pt x="133" y="117"/>
                    <a:pt x="133" y="117"/>
                  </a:cubicBezTo>
                  <a:cubicBezTo>
                    <a:pt x="133" y="117"/>
                    <a:pt x="133" y="117"/>
                    <a:pt x="133" y="117"/>
                  </a:cubicBezTo>
                  <a:cubicBezTo>
                    <a:pt x="132" y="117"/>
                    <a:pt x="132" y="117"/>
                    <a:pt x="132" y="117"/>
                  </a:cubicBezTo>
                  <a:cubicBezTo>
                    <a:pt x="132" y="116"/>
                    <a:pt x="132" y="116"/>
                    <a:pt x="132" y="116"/>
                  </a:cubicBezTo>
                  <a:cubicBezTo>
                    <a:pt x="133" y="116"/>
                    <a:pt x="133" y="116"/>
                    <a:pt x="133" y="116"/>
                  </a:cubicBezTo>
                  <a:cubicBezTo>
                    <a:pt x="134" y="115"/>
                    <a:pt x="134" y="115"/>
                    <a:pt x="134" y="115"/>
                  </a:cubicBezTo>
                  <a:cubicBezTo>
                    <a:pt x="134" y="115"/>
                    <a:pt x="134" y="115"/>
                    <a:pt x="134" y="115"/>
                  </a:cubicBezTo>
                  <a:cubicBezTo>
                    <a:pt x="135" y="115"/>
                    <a:pt x="135" y="115"/>
                    <a:pt x="135" y="115"/>
                  </a:cubicBezTo>
                  <a:cubicBezTo>
                    <a:pt x="136" y="115"/>
                    <a:pt x="136" y="115"/>
                    <a:pt x="136" y="115"/>
                  </a:cubicBezTo>
                  <a:cubicBezTo>
                    <a:pt x="136" y="115"/>
                    <a:pt x="136" y="115"/>
                    <a:pt x="136" y="115"/>
                  </a:cubicBezTo>
                  <a:cubicBezTo>
                    <a:pt x="136" y="115"/>
                    <a:pt x="136" y="115"/>
                    <a:pt x="136" y="115"/>
                  </a:cubicBezTo>
                  <a:cubicBezTo>
                    <a:pt x="135" y="116"/>
                    <a:pt x="135" y="116"/>
                    <a:pt x="135" y="116"/>
                  </a:cubicBezTo>
                  <a:cubicBezTo>
                    <a:pt x="134" y="116"/>
                    <a:pt x="134" y="116"/>
                    <a:pt x="134" y="116"/>
                  </a:cubicBezTo>
                  <a:cubicBezTo>
                    <a:pt x="134" y="116"/>
                    <a:pt x="134" y="116"/>
                    <a:pt x="134" y="116"/>
                  </a:cubicBezTo>
                  <a:cubicBezTo>
                    <a:pt x="134" y="117"/>
                    <a:pt x="134" y="117"/>
                    <a:pt x="134" y="117"/>
                  </a:cubicBezTo>
                  <a:cubicBezTo>
                    <a:pt x="136" y="116"/>
                    <a:pt x="136" y="116"/>
                    <a:pt x="136" y="116"/>
                  </a:cubicBezTo>
                  <a:cubicBezTo>
                    <a:pt x="138" y="115"/>
                    <a:pt x="138" y="115"/>
                    <a:pt x="138" y="115"/>
                  </a:cubicBezTo>
                  <a:cubicBezTo>
                    <a:pt x="138" y="115"/>
                    <a:pt x="138" y="115"/>
                    <a:pt x="138" y="115"/>
                  </a:cubicBezTo>
                  <a:cubicBezTo>
                    <a:pt x="138" y="115"/>
                    <a:pt x="138" y="115"/>
                    <a:pt x="138" y="115"/>
                  </a:cubicBezTo>
                  <a:cubicBezTo>
                    <a:pt x="139" y="115"/>
                    <a:pt x="139" y="115"/>
                    <a:pt x="139" y="115"/>
                  </a:cubicBezTo>
                  <a:cubicBezTo>
                    <a:pt x="139" y="115"/>
                    <a:pt x="139" y="115"/>
                    <a:pt x="139" y="115"/>
                  </a:cubicBezTo>
                  <a:cubicBezTo>
                    <a:pt x="139" y="115"/>
                    <a:pt x="139" y="116"/>
                    <a:pt x="139" y="116"/>
                  </a:cubicBezTo>
                  <a:cubicBezTo>
                    <a:pt x="139" y="116"/>
                    <a:pt x="140" y="116"/>
                    <a:pt x="140" y="116"/>
                  </a:cubicBezTo>
                  <a:cubicBezTo>
                    <a:pt x="141" y="116"/>
                    <a:pt x="141" y="116"/>
                    <a:pt x="141" y="116"/>
                  </a:cubicBezTo>
                  <a:cubicBezTo>
                    <a:pt x="142" y="116"/>
                    <a:pt x="142" y="116"/>
                    <a:pt x="142" y="116"/>
                  </a:cubicBezTo>
                  <a:cubicBezTo>
                    <a:pt x="144" y="116"/>
                    <a:pt x="144" y="116"/>
                    <a:pt x="144" y="116"/>
                  </a:cubicBezTo>
                  <a:cubicBezTo>
                    <a:pt x="145" y="115"/>
                    <a:pt x="145" y="115"/>
                    <a:pt x="145" y="115"/>
                  </a:cubicBezTo>
                  <a:cubicBezTo>
                    <a:pt x="145" y="115"/>
                    <a:pt x="145" y="115"/>
                    <a:pt x="145" y="115"/>
                  </a:cubicBezTo>
                  <a:cubicBezTo>
                    <a:pt x="144" y="115"/>
                    <a:pt x="144" y="115"/>
                    <a:pt x="144" y="115"/>
                  </a:cubicBezTo>
                  <a:cubicBezTo>
                    <a:pt x="144" y="114"/>
                    <a:pt x="144" y="114"/>
                    <a:pt x="144" y="114"/>
                  </a:cubicBezTo>
                  <a:cubicBezTo>
                    <a:pt x="146" y="113"/>
                    <a:pt x="146" y="113"/>
                    <a:pt x="146" y="113"/>
                  </a:cubicBezTo>
                  <a:cubicBezTo>
                    <a:pt x="148" y="112"/>
                    <a:pt x="148" y="112"/>
                    <a:pt x="148" y="112"/>
                  </a:cubicBezTo>
                  <a:cubicBezTo>
                    <a:pt x="149" y="112"/>
                    <a:pt x="149" y="112"/>
                    <a:pt x="149" y="112"/>
                  </a:cubicBezTo>
                  <a:cubicBezTo>
                    <a:pt x="149" y="111"/>
                    <a:pt x="149" y="111"/>
                    <a:pt x="149" y="111"/>
                  </a:cubicBezTo>
                  <a:cubicBezTo>
                    <a:pt x="149" y="111"/>
                    <a:pt x="149" y="111"/>
                    <a:pt x="149" y="111"/>
                  </a:cubicBezTo>
                  <a:cubicBezTo>
                    <a:pt x="148" y="110"/>
                    <a:pt x="148" y="110"/>
                    <a:pt x="148" y="110"/>
                  </a:cubicBezTo>
                  <a:cubicBezTo>
                    <a:pt x="149" y="109"/>
                    <a:pt x="149" y="109"/>
                    <a:pt x="149" y="109"/>
                  </a:cubicBezTo>
                  <a:cubicBezTo>
                    <a:pt x="149" y="108"/>
                    <a:pt x="149" y="108"/>
                    <a:pt x="149" y="108"/>
                  </a:cubicBezTo>
                  <a:cubicBezTo>
                    <a:pt x="149" y="107"/>
                    <a:pt x="149" y="107"/>
                    <a:pt x="149" y="107"/>
                  </a:cubicBezTo>
                  <a:cubicBezTo>
                    <a:pt x="150" y="107"/>
                    <a:pt x="150" y="107"/>
                    <a:pt x="150" y="107"/>
                  </a:cubicBezTo>
                  <a:cubicBezTo>
                    <a:pt x="151" y="106"/>
                    <a:pt x="151" y="106"/>
                    <a:pt x="151" y="106"/>
                  </a:cubicBezTo>
                  <a:cubicBezTo>
                    <a:pt x="151" y="106"/>
                    <a:pt x="151" y="106"/>
                    <a:pt x="151" y="106"/>
                  </a:cubicBezTo>
                  <a:cubicBezTo>
                    <a:pt x="151" y="105"/>
                    <a:pt x="151" y="105"/>
                    <a:pt x="151" y="105"/>
                  </a:cubicBezTo>
                  <a:cubicBezTo>
                    <a:pt x="152" y="104"/>
                    <a:pt x="152" y="104"/>
                    <a:pt x="152" y="104"/>
                  </a:cubicBezTo>
                  <a:cubicBezTo>
                    <a:pt x="154" y="102"/>
                    <a:pt x="154" y="102"/>
                    <a:pt x="154" y="102"/>
                  </a:cubicBezTo>
                  <a:cubicBezTo>
                    <a:pt x="154" y="101"/>
                    <a:pt x="154" y="101"/>
                    <a:pt x="154" y="101"/>
                  </a:cubicBezTo>
                  <a:cubicBezTo>
                    <a:pt x="153" y="98"/>
                    <a:pt x="153" y="98"/>
                    <a:pt x="153" y="98"/>
                  </a:cubicBezTo>
                  <a:cubicBezTo>
                    <a:pt x="153" y="98"/>
                    <a:pt x="153" y="98"/>
                    <a:pt x="153" y="98"/>
                  </a:cubicBezTo>
                  <a:cubicBezTo>
                    <a:pt x="153" y="96"/>
                    <a:pt x="153" y="96"/>
                    <a:pt x="153" y="96"/>
                  </a:cubicBezTo>
                  <a:cubicBezTo>
                    <a:pt x="154" y="96"/>
                    <a:pt x="154" y="96"/>
                    <a:pt x="154" y="96"/>
                  </a:cubicBezTo>
                  <a:cubicBezTo>
                    <a:pt x="154" y="95"/>
                    <a:pt x="154" y="95"/>
                    <a:pt x="154" y="95"/>
                  </a:cubicBezTo>
                  <a:cubicBezTo>
                    <a:pt x="155" y="94"/>
                    <a:pt x="155" y="94"/>
                    <a:pt x="155" y="94"/>
                  </a:cubicBezTo>
                  <a:cubicBezTo>
                    <a:pt x="155" y="94"/>
                    <a:pt x="155" y="94"/>
                    <a:pt x="155" y="94"/>
                  </a:cubicBezTo>
                  <a:cubicBezTo>
                    <a:pt x="155" y="92"/>
                    <a:pt x="155" y="92"/>
                    <a:pt x="155" y="92"/>
                  </a:cubicBezTo>
                  <a:cubicBezTo>
                    <a:pt x="156" y="91"/>
                    <a:pt x="156" y="91"/>
                    <a:pt x="156" y="91"/>
                  </a:cubicBezTo>
                  <a:cubicBezTo>
                    <a:pt x="156" y="89"/>
                    <a:pt x="156" y="89"/>
                    <a:pt x="156" y="89"/>
                  </a:cubicBezTo>
                  <a:cubicBezTo>
                    <a:pt x="156" y="88"/>
                    <a:pt x="156" y="88"/>
                    <a:pt x="156" y="88"/>
                  </a:cubicBezTo>
                  <a:cubicBezTo>
                    <a:pt x="156" y="88"/>
                    <a:pt x="156" y="88"/>
                    <a:pt x="156" y="88"/>
                  </a:cubicBezTo>
                  <a:cubicBezTo>
                    <a:pt x="156" y="86"/>
                    <a:pt x="156" y="86"/>
                    <a:pt x="156" y="86"/>
                  </a:cubicBezTo>
                  <a:cubicBezTo>
                    <a:pt x="156" y="81"/>
                    <a:pt x="156" y="81"/>
                    <a:pt x="156" y="81"/>
                  </a:cubicBezTo>
                  <a:cubicBezTo>
                    <a:pt x="156" y="80"/>
                    <a:pt x="156" y="80"/>
                    <a:pt x="156" y="80"/>
                  </a:cubicBezTo>
                  <a:cubicBezTo>
                    <a:pt x="156" y="79"/>
                    <a:pt x="156" y="79"/>
                    <a:pt x="156" y="79"/>
                  </a:cubicBezTo>
                  <a:cubicBezTo>
                    <a:pt x="156" y="78"/>
                    <a:pt x="156" y="78"/>
                    <a:pt x="156" y="78"/>
                  </a:cubicBezTo>
                  <a:cubicBezTo>
                    <a:pt x="156" y="79"/>
                    <a:pt x="156" y="79"/>
                    <a:pt x="156" y="79"/>
                  </a:cubicBezTo>
                  <a:cubicBezTo>
                    <a:pt x="155" y="78"/>
                    <a:pt x="155" y="78"/>
                    <a:pt x="155" y="78"/>
                  </a:cubicBezTo>
                  <a:cubicBezTo>
                    <a:pt x="155" y="78"/>
                    <a:pt x="155" y="78"/>
                    <a:pt x="155" y="78"/>
                  </a:cubicBezTo>
                  <a:cubicBezTo>
                    <a:pt x="156" y="77"/>
                    <a:pt x="156" y="77"/>
                    <a:pt x="156" y="77"/>
                  </a:cubicBezTo>
                  <a:cubicBezTo>
                    <a:pt x="156" y="76"/>
                    <a:pt x="156" y="76"/>
                    <a:pt x="156" y="76"/>
                  </a:cubicBezTo>
                  <a:cubicBezTo>
                    <a:pt x="156" y="75"/>
                    <a:pt x="156" y="75"/>
                    <a:pt x="156" y="75"/>
                  </a:cubicBezTo>
                  <a:cubicBezTo>
                    <a:pt x="156" y="75"/>
                    <a:pt x="156" y="75"/>
                    <a:pt x="156" y="75"/>
                  </a:cubicBezTo>
                  <a:cubicBezTo>
                    <a:pt x="156" y="74"/>
                    <a:pt x="156" y="74"/>
                    <a:pt x="156" y="74"/>
                  </a:cubicBezTo>
                  <a:cubicBezTo>
                    <a:pt x="156" y="73"/>
                    <a:pt x="156" y="73"/>
                    <a:pt x="156" y="73"/>
                  </a:cubicBezTo>
                  <a:cubicBezTo>
                    <a:pt x="155" y="73"/>
                    <a:pt x="155" y="73"/>
                    <a:pt x="155" y="73"/>
                  </a:cubicBezTo>
                  <a:cubicBezTo>
                    <a:pt x="155" y="73"/>
                    <a:pt x="155" y="73"/>
                    <a:pt x="155" y="73"/>
                  </a:cubicBezTo>
                  <a:cubicBezTo>
                    <a:pt x="155" y="72"/>
                    <a:pt x="155" y="72"/>
                    <a:pt x="155" y="72"/>
                  </a:cubicBezTo>
                  <a:cubicBezTo>
                    <a:pt x="155" y="73"/>
                    <a:pt x="155" y="73"/>
                    <a:pt x="155" y="73"/>
                  </a:cubicBezTo>
                  <a:cubicBezTo>
                    <a:pt x="156" y="73"/>
                    <a:pt x="156" y="73"/>
                    <a:pt x="156" y="73"/>
                  </a:cubicBezTo>
                  <a:cubicBezTo>
                    <a:pt x="157" y="73"/>
                    <a:pt x="157" y="73"/>
                    <a:pt x="157" y="73"/>
                  </a:cubicBezTo>
                  <a:cubicBezTo>
                    <a:pt x="157" y="72"/>
                    <a:pt x="157" y="72"/>
                    <a:pt x="157" y="72"/>
                  </a:cubicBezTo>
                  <a:cubicBezTo>
                    <a:pt x="157" y="72"/>
                    <a:pt x="157" y="72"/>
                    <a:pt x="157" y="72"/>
                  </a:cubicBezTo>
                  <a:cubicBezTo>
                    <a:pt x="158" y="73"/>
                    <a:pt x="158" y="73"/>
                    <a:pt x="158" y="73"/>
                  </a:cubicBezTo>
                  <a:cubicBezTo>
                    <a:pt x="158" y="73"/>
                    <a:pt x="158" y="73"/>
                    <a:pt x="158" y="73"/>
                  </a:cubicBezTo>
                  <a:cubicBezTo>
                    <a:pt x="158" y="74"/>
                    <a:pt x="158" y="74"/>
                    <a:pt x="158" y="74"/>
                  </a:cubicBezTo>
                  <a:cubicBezTo>
                    <a:pt x="157" y="74"/>
                    <a:pt x="157" y="74"/>
                    <a:pt x="157" y="74"/>
                  </a:cubicBezTo>
                  <a:cubicBezTo>
                    <a:pt x="157" y="75"/>
                    <a:pt x="157" y="75"/>
                    <a:pt x="157" y="75"/>
                  </a:cubicBezTo>
                  <a:cubicBezTo>
                    <a:pt x="157" y="75"/>
                    <a:pt x="157" y="75"/>
                    <a:pt x="157" y="75"/>
                  </a:cubicBezTo>
                  <a:cubicBezTo>
                    <a:pt x="158" y="74"/>
                    <a:pt x="158" y="74"/>
                    <a:pt x="158" y="74"/>
                  </a:cubicBezTo>
                  <a:cubicBezTo>
                    <a:pt x="159" y="73"/>
                    <a:pt x="159" y="73"/>
                    <a:pt x="159" y="73"/>
                  </a:cubicBezTo>
                  <a:cubicBezTo>
                    <a:pt x="161" y="71"/>
                    <a:pt x="161" y="71"/>
                    <a:pt x="161" y="71"/>
                  </a:cubicBezTo>
                  <a:cubicBezTo>
                    <a:pt x="162" y="70"/>
                    <a:pt x="162" y="70"/>
                    <a:pt x="162" y="70"/>
                  </a:cubicBezTo>
                  <a:cubicBezTo>
                    <a:pt x="162" y="69"/>
                    <a:pt x="162" y="69"/>
                    <a:pt x="162" y="69"/>
                  </a:cubicBezTo>
                  <a:cubicBezTo>
                    <a:pt x="162" y="68"/>
                    <a:pt x="162" y="68"/>
                    <a:pt x="162" y="68"/>
                  </a:cubicBezTo>
                  <a:cubicBezTo>
                    <a:pt x="163" y="67"/>
                    <a:pt x="163" y="67"/>
                    <a:pt x="163" y="67"/>
                  </a:cubicBezTo>
                  <a:cubicBezTo>
                    <a:pt x="164" y="66"/>
                    <a:pt x="164" y="66"/>
                    <a:pt x="164" y="66"/>
                  </a:cubicBezTo>
                  <a:cubicBezTo>
                    <a:pt x="166" y="64"/>
                    <a:pt x="166" y="64"/>
                    <a:pt x="166" y="64"/>
                  </a:cubicBezTo>
                  <a:cubicBezTo>
                    <a:pt x="166" y="64"/>
                    <a:pt x="166" y="64"/>
                    <a:pt x="166" y="64"/>
                  </a:cubicBezTo>
                  <a:cubicBezTo>
                    <a:pt x="167" y="64"/>
                    <a:pt x="167" y="64"/>
                    <a:pt x="167" y="64"/>
                  </a:cubicBezTo>
                  <a:cubicBezTo>
                    <a:pt x="167" y="63"/>
                    <a:pt x="167" y="63"/>
                    <a:pt x="167" y="63"/>
                  </a:cubicBezTo>
                  <a:cubicBezTo>
                    <a:pt x="169" y="61"/>
                    <a:pt x="169" y="61"/>
                    <a:pt x="169" y="61"/>
                  </a:cubicBezTo>
                  <a:cubicBezTo>
                    <a:pt x="171" y="59"/>
                    <a:pt x="171" y="59"/>
                    <a:pt x="171" y="59"/>
                  </a:cubicBezTo>
                  <a:cubicBezTo>
                    <a:pt x="172" y="58"/>
                    <a:pt x="172" y="58"/>
                    <a:pt x="172" y="58"/>
                  </a:cubicBezTo>
                  <a:cubicBezTo>
                    <a:pt x="173" y="56"/>
                    <a:pt x="173" y="56"/>
                    <a:pt x="173" y="56"/>
                  </a:cubicBezTo>
                  <a:cubicBezTo>
                    <a:pt x="173" y="55"/>
                    <a:pt x="173" y="55"/>
                    <a:pt x="173" y="55"/>
                  </a:cubicBezTo>
                  <a:cubicBezTo>
                    <a:pt x="174" y="55"/>
                    <a:pt x="174" y="55"/>
                    <a:pt x="174" y="55"/>
                  </a:cubicBezTo>
                  <a:cubicBezTo>
                    <a:pt x="174" y="54"/>
                    <a:pt x="174" y="54"/>
                    <a:pt x="174" y="54"/>
                  </a:cubicBezTo>
                  <a:cubicBezTo>
                    <a:pt x="173" y="53"/>
                    <a:pt x="173" y="53"/>
                    <a:pt x="173" y="53"/>
                  </a:cubicBezTo>
                  <a:cubicBezTo>
                    <a:pt x="173" y="52"/>
                    <a:pt x="173" y="52"/>
                    <a:pt x="173" y="52"/>
                  </a:cubicBezTo>
                  <a:cubicBezTo>
                    <a:pt x="174" y="52"/>
                    <a:pt x="174" y="52"/>
                    <a:pt x="174" y="52"/>
                  </a:cubicBezTo>
                  <a:cubicBezTo>
                    <a:pt x="174" y="50"/>
                    <a:pt x="174" y="50"/>
                    <a:pt x="174" y="50"/>
                  </a:cubicBezTo>
                  <a:cubicBezTo>
                    <a:pt x="173" y="50"/>
                    <a:pt x="173" y="50"/>
                    <a:pt x="173" y="50"/>
                  </a:cubicBezTo>
                  <a:cubicBezTo>
                    <a:pt x="173" y="49"/>
                    <a:pt x="173" y="49"/>
                    <a:pt x="173" y="49"/>
                  </a:cubicBezTo>
                  <a:cubicBezTo>
                    <a:pt x="171" y="46"/>
                    <a:pt x="171" y="46"/>
                    <a:pt x="171" y="46"/>
                  </a:cubicBezTo>
                  <a:cubicBezTo>
                    <a:pt x="171" y="45"/>
                    <a:pt x="171" y="45"/>
                    <a:pt x="171" y="45"/>
                  </a:cubicBezTo>
                  <a:cubicBezTo>
                    <a:pt x="171" y="43"/>
                    <a:pt x="171" y="43"/>
                    <a:pt x="171" y="43"/>
                  </a:cubicBezTo>
                  <a:cubicBezTo>
                    <a:pt x="168" y="42"/>
                    <a:pt x="168" y="42"/>
                    <a:pt x="168" y="42"/>
                  </a:cubicBezTo>
                  <a:cubicBezTo>
                    <a:pt x="167" y="42"/>
                    <a:pt x="167" y="42"/>
                    <a:pt x="167" y="42"/>
                  </a:cubicBezTo>
                  <a:cubicBezTo>
                    <a:pt x="165" y="43"/>
                    <a:pt x="165" y="43"/>
                    <a:pt x="165" y="43"/>
                  </a:cubicBezTo>
                  <a:cubicBezTo>
                    <a:pt x="164" y="42"/>
                    <a:pt x="164" y="42"/>
                    <a:pt x="164" y="42"/>
                  </a:cubicBezTo>
                  <a:cubicBezTo>
                    <a:pt x="164" y="41"/>
                    <a:pt x="164" y="41"/>
                    <a:pt x="164" y="41"/>
                  </a:cubicBezTo>
                  <a:cubicBezTo>
                    <a:pt x="163" y="40"/>
                    <a:pt x="163" y="40"/>
                    <a:pt x="163" y="40"/>
                  </a:cubicBezTo>
                  <a:cubicBezTo>
                    <a:pt x="161" y="40"/>
                    <a:pt x="161" y="40"/>
                    <a:pt x="161" y="40"/>
                  </a:cubicBezTo>
                  <a:cubicBezTo>
                    <a:pt x="160" y="40"/>
                    <a:pt x="160" y="40"/>
                    <a:pt x="160" y="40"/>
                  </a:cubicBezTo>
                  <a:cubicBezTo>
                    <a:pt x="158" y="38"/>
                    <a:pt x="158" y="38"/>
                    <a:pt x="158" y="38"/>
                  </a:cubicBezTo>
                  <a:cubicBezTo>
                    <a:pt x="157" y="36"/>
                    <a:pt x="157" y="36"/>
                    <a:pt x="157" y="36"/>
                  </a:cubicBezTo>
                  <a:cubicBezTo>
                    <a:pt x="156" y="36"/>
                    <a:pt x="156" y="36"/>
                    <a:pt x="156" y="36"/>
                  </a:cubicBezTo>
                  <a:cubicBezTo>
                    <a:pt x="155" y="35"/>
                    <a:pt x="155" y="35"/>
                    <a:pt x="155" y="35"/>
                  </a:cubicBezTo>
                  <a:cubicBezTo>
                    <a:pt x="154" y="35"/>
                    <a:pt x="154" y="35"/>
                    <a:pt x="154" y="35"/>
                  </a:cubicBezTo>
                  <a:cubicBezTo>
                    <a:pt x="151" y="33"/>
                    <a:pt x="151" y="33"/>
                    <a:pt x="151" y="33"/>
                  </a:cubicBezTo>
                  <a:cubicBezTo>
                    <a:pt x="150" y="33"/>
                    <a:pt x="150" y="33"/>
                    <a:pt x="150" y="33"/>
                  </a:cubicBezTo>
                  <a:cubicBezTo>
                    <a:pt x="149" y="33"/>
                    <a:pt x="149" y="33"/>
                    <a:pt x="149" y="33"/>
                  </a:cubicBezTo>
                  <a:cubicBezTo>
                    <a:pt x="148" y="33"/>
                    <a:pt x="148" y="33"/>
                    <a:pt x="148" y="33"/>
                  </a:cubicBezTo>
                  <a:cubicBezTo>
                    <a:pt x="147" y="33"/>
                    <a:pt x="147" y="33"/>
                    <a:pt x="147" y="33"/>
                  </a:cubicBezTo>
                  <a:cubicBezTo>
                    <a:pt x="146" y="33"/>
                    <a:pt x="146" y="33"/>
                    <a:pt x="146" y="33"/>
                  </a:cubicBezTo>
                  <a:cubicBezTo>
                    <a:pt x="145" y="33"/>
                    <a:pt x="145" y="33"/>
                    <a:pt x="145" y="33"/>
                  </a:cubicBezTo>
                  <a:cubicBezTo>
                    <a:pt x="145" y="33"/>
                    <a:pt x="145" y="33"/>
                    <a:pt x="145" y="33"/>
                  </a:cubicBezTo>
                  <a:cubicBezTo>
                    <a:pt x="144" y="33"/>
                    <a:pt x="144" y="33"/>
                    <a:pt x="144" y="33"/>
                  </a:cubicBezTo>
                  <a:cubicBezTo>
                    <a:pt x="143" y="32"/>
                    <a:pt x="143" y="32"/>
                    <a:pt x="143" y="32"/>
                  </a:cubicBezTo>
                  <a:cubicBezTo>
                    <a:pt x="143" y="33"/>
                    <a:pt x="143" y="33"/>
                    <a:pt x="143" y="33"/>
                  </a:cubicBezTo>
                  <a:cubicBezTo>
                    <a:pt x="142" y="32"/>
                    <a:pt x="142" y="32"/>
                    <a:pt x="142" y="32"/>
                  </a:cubicBezTo>
                  <a:cubicBezTo>
                    <a:pt x="142" y="33"/>
                    <a:pt x="142" y="33"/>
                    <a:pt x="142" y="33"/>
                  </a:cubicBezTo>
                  <a:cubicBezTo>
                    <a:pt x="142" y="33"/>
                    <a:pt x="142" y="33"/>
                    <a:pt x="142" y="33"/>
                  </a:cubicBezTo>
                  <a:cubicBezTo>
                    <a:pt x="141" y="33"/>
                    <a:pt x="141" y="33"/>
                    <a:pt x="141" y="33"/>
                  </a:cubicBezTo>
                  <a:cubicBezTo>
                    <a:pt x="141" y="32"/>
                    <a:pt x="141" y="32"/>
                    <a:pt x="141" y="32"/>
                  </a:cubicBezTo>
                  <a:cubicBezTo>
                    <a:pt x="141" y="32"/>
                    <a:pt x="141" y="32"/>
                    <a:pt x="141" y="32"/>
                  </a:cubicBezTo>
                  <a:cubicBezTo>
                    <a:pt x="141" y="32"/>
                    <a:pt x="141" y="32"/>
                    <a:pt x="141" y="32"/>
                  </a:cubicBezTo>
                  <a:cubicBezTo>
                    <a:pt x="141" y="33"/>
                    <a:pt x="141" y="33"/>
                    <a:pt x="141" y="33"/>
                  </a:cubicBezTo>
                  <a:cubicBezTo>
                    <a:pt x="139" y="32"/>
                    <a:pt x="139" y="32"/>
                    <a:pt x="139" y="32"/>
                  </a:cubicBezTo>
                  <a:cubicBezTo>
                    <a:pt x="139" y="32"/>
                    <a:pt x="139" y="32"/>
                    <a:pt x="139" y="32"/>
                  </a:cubicBezTo>
                  <a:cubicBezTo>
                    <a:pt x="138" y="32"/>
                    <a:pt x="138" y="32"/>
                    <a:pt x="138" y="32"/>
                  </a:cubicBezTo>
                  <a:cubicBezTo>
                    <a:pt x="135" y="31"/>
                    <a:pt x="135" y="31"/>
                    <a:pt x="135" y="31"/>
                  </a:cubicBezTo>
                  <a:cubicBezTo>
                    <a:pt x="134" y="31"/>
                    <a:pt x="134" y="31"/>
                    <a:pt x="134" y="31"/>
                  </a:cubicBezTo>
                  <a:cubicBezTo>
                    <a:pt x="134" y="31"/>
                    <a:pt x="134" y="31"/>
                    <a:pt x="134" y="31"/>
                  </a:cubicBezTo>
                  <a:cubicBezTo>
                    <a:pt x="134" y="32"/>
                    <a:pt x="134" y="32"/>
                    <a:pt x="134" y="32"/>
                  </a:cubicBezTo>
                  <a:cubicBezTo>
                    <a:pt x="134" y="32"/>
                    <a:pt x="134" y="32"/>
                    <a:pt x="134" y="32"/>
                  </a:cubicBezTo>
                  <a:cubicBezTo>
                    <a:pt x="134" y="32"/>
                    <a:pt x="134" y="32"/>
                    <a:pt x="134" y="32"/>
                  </a:cubicBezTo>
                  <a:cubicBezTo>
                    <a:pt x="134" y="32"/>
                    <a:pt x="134" y="32"/>
                    <a:pt x="134" y="32"/>
                  </a:cubicBezTo>
                  <a:cubicBezTo>
                    <a:pt x="133" y="32"/>
                    <a:pt x="133" y="32"/>
                    <a:pt x="133" y="32"/>
                  </a:cubicBezTo>
                  <a:cubicBezTo>
                    <a:pt x="133" y="32"/>
                    <a:pt x="133" y="32"/>
                    <a:pt x="133" y="32"/>
                  </a:cubicBezTo>
                  <a:cubicBezTo>
                    <a:pt x="132" y="33"/>
                    <a:pt x="132" y="33"/>
                    <a:pt x="132" y="33"/>
                  </a:cubicBezTo>
                  <a:cubicBezTo>
                    <a:pt x="132" y="34"/>
                    <a:pt x="132" y="34"/>
                    <a:pt x="132" y="34"/>
                  </a:cubicBezTo>
                  <a:cubicBezTo>
                    <a:pt x="132" y="33"/>
                    <a:pt x="132" y="33"/>
                    <a:pt x="132" y="33"/>
                  </a:cubicBezTo>
                  <a:cubicBezTo>
                    <a:pt x="131" y="33"/>
                    <a:pt x="131" y="33"/>
                    <a:pt x="131" y="33"/>
                  </a:cubicBezTo>
                  <a:cubicBezTo>
                    <a:pt x="131" y="33"/>
                    <a:pt x="131" y="33"/>
                    <a:pt x="131" y="33"/>
                  </a:cubicBezTo>
                  <a:cubicBezTo>
                    <a:pt x="131" y="33"/>
                    <a:pt x="131" y="33"/>
                    <a:pt x="131" y="33"/>
                  </a:cubicBezTo>
                  <a:cubicBezTo>
                    <a:pt x="130" y="35"/>
                    <a:pt x="130" y="35"/>
                    <a:pt x="130" y="35"/>
                  </a:cubicBezTo>
                  <a:cubicBezTo>
                    <a:pt x="130" y="36"/>
                    <a:pt x="130" y="36"/>
                    <a:pt x="130" y="36"/>
                  </a:cubicBezTo>
                  <a:cubicBezTo>
                    <a:pt x="130" y="35"/>
                    <a:pt x="130" y="35"/>
                    <a:pt x="130" y="35"/>
                  </a:cubicBezTo>
                  <a:cubicBezTo>
                    <a:pt x="130" y="34"/>
                    <a:pt x="130" y="34"/>
                    <a:pt x="130" y="34"/>
                  </a:cubicBezTo>
                  <a:cubicBezTo>
                    <a:pt x="130" y="33"/>
                    <a:pt x="130" y="33"/>
                    <a:pt x="130" y="33"/>
                  </a:cubicBezTo>
                  <a:cubicBezTo>
                    <a:pt x="131" y="32"/>
                    <a:pt x="131" y="32"/>
                    <a:pt x="131" y="32"/>
                  </a:cubicBezTo>
                  <a:cubicBezTo>
                    <a:pt x="131" y="31"/>
                    <a:pt x="131" y="31"/>
                    <a:pt x="131" y="31"/>
                  </a:cubicBezTo>
                  <a:cubicBezTo>
                    <a:pt x="131" y="31"/>
                    <a:pt x="131" y="31"/>
                    <a:pt x="131" y="31"/>
                  </a:cubicBezTo>
                  <a:cubicBezTo>
                    <a:pt x="130" y="31"/>
                    <a:pt x="130" y="31"/>
                    <a:pt x="130" y="31"/>
                  </a:cubicBezTo>
                  <a:cubicBezTo>
                    <a:pt x="131" y="30"/>
                    <a:pt x="131" y="30"/>
                    <a:pt x="131" y="30"/>
                  </a:cubicBezTo>
                  <a:cubicBezTo>
                    <a:pt x="130" y="29"/>
                    <a:pt x="130" y="29"/>
                    <a:pt x="130" y="29"/>
                  </a:cubicBezTo>
                  <a:cubicBezTo>
                    <a:pt x="129" y="28"/>
                    <a:pt x="129" y="28"/>
                    <a:pt x="129" y="28"/>
                  </a:cubicBezTo>
                  <a:cubicBezTo>
                    <a:pt x="128" y="28"/>
                    <a:pt x="128" y="28"/>
                    <a:pt x="128" y="28"/>
                  </a:cubicBezTo>
                  <a:cubicBezTo>
                    <a:pt x="127" y="28"/>
                    <a:pt x="127" y="28"/>
                    <a:pt x="127" y="28"/>
                  </a:cubicBezTo>
                  <a:cubicBezTo>
                    <a:pt x="127" y="28"/>
                    <a:pt x="127" y="28"/>
                    <a:pt x="127" y="28"/>
                  </a:cubicBezTo>
                  <a:cubicBezTo>
                    <a:pt x="126" y="29"/>
                    <a:pt x="126" y="29"/>
                    <a:pt x="126" y="29"/>
                  </a:cubicBezTo>
                  <a:cubicBezTo>
                    <a:pt x="126" y="28"/>
                    <a:pt x="126" y="28"/>
                    <a:pt x="126" y="28"/>
                  </a:cubicBezTo>
                  <a:cubicBezTo>
                    <a:pt x="125" y="28"/>
                    <a:pt x="125" y="28"/>
                    <a:pt x="125" y="28"/>
                  </a:cubicBezTo>
                  <a:cubicBezTo>
                    <a:pt x="125" y="27"/>
                    <a:pt x="125" y="27"/>
                    <a:pt x="125" y="27"/>
                  </a:cubicBezTo>
                  <a:cubicBezTo>
                    <a:pt x="125" y="27"/>
                    <a:pt x="125" y="27"/>
                    <a:pt x="125" y="27"/>
                  </a:cubicBezTo>
                  <a:cubicBezTo>
                    <a:pt x="124" y="27"/>
                    <a:pt x="124" y="27"/>
                    <a:pt x="124" y="27"/>
                  </a:cubicBezTo>
                  <a:cubicBezTo>
                    <a:pt x="124" y="27"/>
                    <a:pt x="124" y="27"/>
                    <a:pt x="124" y="27"/>
                  </a:cubicBezTo>
                  <a:cubicBezTo>
                    <a:pt x="123" y="26"/>
                    <a:pt x="123" y="26"/>
                    <a:pt x="123" y="26"/>
                  </a:cubicBezTo>
                  <a:cubicBezTo>
                    <a:pt x="123" y="27"/>
                    <a:pt x="123" y="27"/>
                    <a:pt x="123" y="27"/>
                  </a:cubicBezTo>
                  <a:cubicBezTo>
                    <a:pt x="123" y="26"/>
                    <a:pt x="123" y="26"/>
                    <a:pt x="123" y="26"/>
                  </a:cubicBezTo>
                  <a:cubicBezTo>
                    <a:pt x="122" y="26"/>
                    <a:pt x="122" y="26"/>
                    <a:pt x="122" y="26"/>
                  </a:cubicBezTo>
                  <a:cubicBezTo>
                    <a:pt x="122" y="26"/>
                    <a:pt x="122" y="26"/>
                    <a:pt x="122" y="26"/>
                  </a:cubicBezTo>
                  <a:cubicBezTo>
                    <a:pt x="121" y="26"/>
                    <a:pt x="121" y="26"/>
                    <a:pt x="121" y="26"/>
                  </a:cubicBezTo>
                  <a:cubicBezTo>
                    <a:pt x="120" y="25"/>
                    <a:pt x="120" y="25"/>
                    <a:pt x="120" y="25"/>
                  </a:cubicBezTo>
                  <a:cubicBezTo>
                    <a:pt x="119" y="25"/>
                    <a:pt x="119" y="25"/>
                    <a:pt x="119" y="25"/>
                  </a:cubicBezTo>
                  <a:cubicBezTo>
                    <a:pt x="119" y="25"/>
                    <a:pt x="119" y="25"/>
                    <a:pt x="119"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7" y="25"/>
                    <a:pt x="117" y="25"/>
                    <a:pt x="117" y="25"/>
                  </a:cubicBezTo>
                  <a:cubicBezTo>
                    <a:pt x="116" y="25"/>
                    <a:pt x="116" y="25"/>
                    <a:pt x="116" y="25"/>
                  </a:cubicBezTo>
                  <a:cubicBezTo>
                    <a:pt x="115" y="25"/>
                    <a:pt x="115" y="25"/>
                    <a:pt x="115" y="25"/>
                  </a:cubicBezTo>
                  <a:cubicBezTo>
                    <a:pt x="115" y="25"/>
                    <a:pt x="115" y="25"/>
                    <a:pt x="115" y="25"/>
                  </a:cubicBezTo>
                  <a:cubicBezTo>
                    <a:pt x="114" y="26"/>
                    <a:pt x="114" y="26"/>
                    <a:pt x="114" y="26"/>
                  </a:cubicBezTo>
                  <a:cubicBezTo>
                    <a:pt x="114" y="26"/>
                    <a:pt x="114" y="26"/>
                    <a:pt x="114" y="26"/>
                  </a:cubicBezTo>
                  <a:cubicBezTo>
                    <a:pt x="113" y="27"/>
                    <a:pt x="113" y="27"/>
                    <a:pt x="113" y="27"/>
                  </a:cubicBezTo>
                  <a:cubicBezTo>
                    <a:pt x="112" y="28"/>
                    <a:pt x="112" y="28"/>
                    <a:pt x="112" y="28"/>
                  </a:cubicBezTo>
                  <a:cubicBezTo>
                    <a:pt x="110" y="29"/>
                    <a:pt x="110" y="29"/>
                    <a:pt x="110" y="29"/>
                  </a:cubicBezTo>
                  <a:cubicBezTo>
                    <a:pt x="110" y="30"/>
                    <a:pt x="110" y="30"/>
                    <a:pt x="110" y="30"/>
                  </a:cubicBezTo>
                  <a:cubicBezTo>
                    <a:pt x="109" y="31"/>
                    <a:pt x="109" y="31"/>
                    <a:pt x="109" y="31"/>
                  </a:cubicBezTo>
                  <a:cubicBezTo>
                    <a:pt x="109" y="32"/>
                    <a:pt x="109" y="32"/>
                    <a:pt x="109" y="32"/>
                  </a:cubicBezTo>
                  <a:cubicBezTo>
                    <a:pt x="108" y="32"/>
                    <a:pt x="108" y="32"/>
                    <a:pt x="108" y="32"/>
                  </a:cubicBezTo>
                  <a:cubicBezTo>
                    <a:pt x="108" y="33"/>
                    <a:pt x="108" y="33"/>
                    <a:pt x="108" y="33"/>
                  </a:cubicBezTo>
                  <a:cubicBezTo>
                    <a:pt x="108" y="33"/>
                    <a:pt x="108" y="33"/>
                    <a:pt x="108" y="33"/>
                  </a:cubicBezTo>
                  <a:cubicBezTo>
                    <a:pt x="108" y="34"/>
                    <a:pt x="108" y="34"/>
                    <a:pt x="108" y="34"/>
                  </a:cubicBezTo>
                  <a:cubicBezTo>
                    <a:pt x="108" y="36"/>
                    <a:pt x="108" y="36"/>
                    <a:pt x="108" y="36"/>
                  </a:cubicBezTo>
                  <a:cubicBezTo>
                    <a:pt x="107" y="35"/>
                    <a:pt x="107" y="35"/>
                    <a:pt x="107" y="35"/>
                  </a:cubicBezTo>
                  <a:cubicBezTo>
                    <a:pt x="107" y="34"/>
                    <a:pt x="107" y="34"/>
                    <a:pt x="107" y="34"/>
                  </a:cubicBezTo>
                  <a:cubicBezTo>
                    <a:pt x="107" y="33"/>
                    <a:pt x="107" y="33"/>
                    <a:pt x="107" y="33"/>
                  </a:cubicBezTo>
                  <a:cubicBezTo>
                    <a:pt x="108" y="33"/>
                    <a:pt x="108" y="33"/>
                    <a:pt x="108" y="33"/>
                  </a:cubicBezTo>
                  <a:cubicBezTo>
                    <a:pt x="108" y="32"/>
                    <a:pt x="108" y="32"/>
                    <a:pt x="108" y="32"/>
                  </a:cubicBezTo>
                  <a:cubicBezTo>
                    <a:pt x="108" y="31"/>
                    <a:pt x="108" y="31"/>
                    <a:pt x="108" y="31"/>
                  </a:cubicBezTo>
                  <a:cubicBezTo>
                    <a:pt x="108" y="30"/>
                    <a:pt x="108" y="30"/>
                    <a:pt x="108" y="30"/>
                  </a:cubicBezTo>
                  <a:cubicBezTo>
                    <a:pt x="108" y="30"/>
                    <a:pt x="108" y="30"/>
                    <a:pt x="108" y="30"/>
                  </a:cubicBezTo>
                  <a:cubicBezTo>
                    <a:pt x="108" y="30"/>
                    <a:pt x="108" y="30"/>
                    <a:pt x="108" y="30"/>
                  </a:cubicBezTo>
                  <a:cubicBezTo>
                    <a:pt x="107" y="30"/>
                    <a:pt x="107" y="30"/>
                    <a:pt x="107" y="30"/>
                  </a:cubicBezTo>
                  <a:cubicBezTo>
                    <a:pt x="106" y="30"/>
                    <a:pt x="106" y="30"/>
                    <a:pt x="106" y="30"/>
                  </a:cubicBezTo>
                  <a:cubicBezTo>
                    <a:pt x="105" y="30"/>
                    <a:pt x="105" y="30"/>
                    <a:pt x="105" y="30"/>
                  </a:cubicBezTo>
                  <a:cubicBezTo>
                    <a:pt x="104" y="30"/>
                    <a:pt x="104" y="30"/>
                    <a:pt x="104" y="30"/>
                  </a:cubicBezTo>
                  <a:cubicBezTo>
                    <a:pt x="103" y="29"/>
                    <a:pt x="103" y="29"/>
                    <a:pt x="103" y="29"/>
                  </a:cubicBezTo>
                  <a:cubicBezTo>
                    <a:pt x="104" y="29"/>
                    <a:pt x="104" y="29"/>
                    <a:pt x="104" y="29"/>
                  </a:cubicBezTo>
                  <a:cubicBezTo>
                    <a:pt x="105" y="29"/>
                    <a:pt x="105" y="29"/>
                    <a:pt x="105" y="29"/>
                  </a:cubicBezTo>
                  <a:cubicBezTo>
                    <a:pt x="106" y="29"/>
                    <a:pt x="106" y="29"/>
                    <a:pt x="106" y="29"/>
                  </a:cubicBezTo>
                  <a:cubicBezTo>
                    <a:pt x="107" y="29"/>
                    <a:pt x="107" y="29"/>
                    <a:pt x="107" y="29"/>
                  </a:cubicBezTo>
                  <a:cubicBezTo>
                    <a:pt x="108" y="29"/>
                    <a:pt x="108" y="29"/>
                    <a:pt x="108" y="29"/>
                  </a:cubicBezTo>
                  <a:cubicBezTo>
                    <a:pt x="108" y="28"/>
                    <a:pt x="108" y="28"/>
                    <a:pt x="108" y="28"/>
                  </a:cubicBezTo>
                  <a:cubicBezTo>
                    <a:pt x="109" y="28"/>
                    <a:pt x="109" y="28"/>
                    <a:pt x="109" y="28"/>
                  </a:cubicBezTo>
                  <a:cubicBezTo>
                    <a:pt x="109" y="28"/>
                    <a:pt x="109" y="28"/>
                    <a:pt x="109" y="28"/>
                  </a:cubicBezTo>
                  <a:cubicBezTo>
                    <a:pt x="109" y="28"/>
                    <a:pt x="109" y="28"/>
                    <a:pt x="109" y="28"/>
                  </a:cubicBezTo>
                  <a:cubicBezTo>
                    <a:pt x="110" y="28"/>
                    <a:pt x="110" y="28"/>
                    <a:pt x="110" y="28"/>
                  </a:cubicBezTo>
                  <a:cubicBezTo>
                    <a:pt x="112" y="27"/>
                    <a:pt x="112" y="27"/>
                    <a:pt x="112" y="27"/>
                  </a:cubicBezTo>
                  <a:cubicBezTo>
                    <a:pt x="112" y="26"/>
                    <a:pt x="112" y="26"/>
                    <a:pt x="112" y="26"/>
                  </a:cubicBezTo>
                  <a:cubicBezTo>
                    <a:pt x="113" y="25"/>
                    <a:pt x="113" y="25"/>
                    <a:pt x="113" y="25"/>
                  </a:cubicBezTo>
                  <a:cubicBezTo>
                    <a:pt x="113" y="24"/>
                    <a:pt x="113" y="24"/>
                    <a:pt x="113" y="24"/>
                  </a:cubicBezTo>
                  <a:cubicBezTo>
                    <a:pt x="113" y="24"/>
                    <a:pt x="113" y="24"/>
                    <a:pt x="113" y="24"/>
                  </a:cubicBezTo>
                  <a:cubicBezTo>
                    <a:pt x="113" y="23"/>
                    <a:pt x="113" y="23"/>
                    <a:pt x="113" y="23"/>
                  </a:cubicBezTo>
                  <a:cubicBezTo>
                    <a:pt x="112" y="23"/>
                    <a:pt x="112" y="23"/>
                    <a:pt x="112" y="23"/>
                  </a:cubicBezTo>
                  <a:cubicBezTo>
                    <a:pt x="111" y="22"/>
                    <a:pt x="111" y="22"/>
                    <a:pt x="111" y="22"/>
                  </a:cubicBezTo>
                  <a:cubicBezTo>
                    <a:pt x="110" y="22"/>
                    <a:pt x="110" y="22"/>
                    <a:pt x="110" y="22"/>
                  </a:cubicBezTo>
                  <a:cubicBezTo>
                    <a:pt x="109" y="23"/>
                    <a:pt x="109" y="23"/>
                    <a:pt x="109" y="23"/>
                  </a:cubicBezTo>
                  <a:cubicBezTo>
                    <a:pt x="108" y="23"/>
                    <a:pt x="108" y="23"/>
                    <a:pt x="108" y="23"/>
                  </a:cubicBezTo>
                  <a:cubicBezTo>
                    <a:pt x="106" y="22"/>
                    <a:pt x="106" y="22"/>
                    <a:pt x="106" y="22"/>
                  </a:cubicBezTo>
                  <a:cubicBezTo>
                    <a:pt x="105" y="22"/>
                    <a:pt x="105" y="22"/>
                    <a:pt x="105" y="22"/>
                  </a:cubicBezTo>
                  <a:cubicBezTo>
                    <a:pt x="103" y="23"/>
                    <a:pt x="103" y="23"/>
                    <a:pt x="103" y="23"/>
                  </a:cubicBezTo>
                  <a:cubicBezTo>
                    <a:pt x="103" y="24"/>
                    <a:pt x="103" y="24"/>
                    <a:pt x="103" y="24"/>
                  </a:cubicBezTo>
                  <a:cubicBezTo>
                    <a:pt x="104" y="24"/>
                    <a:pt x="104" y="24"/>
                    <a:pt x="104" y="24"/>
                  </a:cubicBezTo>
                  <a:cubicBezTo>
                    <a:pt x="104" y="25"/>
                    <a:pt x="104" y="25"/>
                    <a:pt x="104" y="25"/>
                  </a:cubicBezTo>
                  <a:cubicBezTo>
                    <a:pt x="104" y="25"/>
                    <a:pt x="104" y="25"/>
                    <a:pt x="104" y="25"/>
                  </a:cubicBezTo>
                  <a:cubicBezTo>
                    <a:pt x="103" y="25"/>
                    <a:pt x="103" y="25"/>
                    <a:pt x="103" y="25"/>
                  </a:cubicBezTo>
                  <a:cubicBezTo>
                    <a:pt x="103" y="25"/>
                    <a:pt x="103" y="25"/>
                    <a:pt x="103" y="25"/>
                  </a:cubicBezTo>
                  <a:cubicBezTo>
                    <a:pt x="103" y="25"/>
                    <a:pt x="103" y="25"/>
                    <a:pt x="103" y="25"/>
                  </a:cubicBezTo>
                  <a:cubicBezTo>
                    <a:pt x="102" y="25"/>
                    <a:pt x="102" y="25"/>
                    <a:pt x="102" y="25"/>
                  </a:cubicBezTo>
                  <a:cubicBezTo>
                    <a:pt x="101" y="25"/>
                    <a:pt x="101" y="25"/>
                    <a:pt x="101" y="25"/>
                  </a:cubicBezTo>
                  <a:cubicBezTo>
                    <a:pt x="100" y="26"/>
                    <a:pt x="100" y="26"/>
                    <a:pt x="100" y="26"/>
                  </a:cubicBezTo>
                  <a:cubicBezTo>
                    <a:pt x="99" y="28"/>
                    <a:pt x="99" y="28"/>
                    <a:pt x="99" y="28"/>
                  </a:cubicBezTo>
                  <a:cubicBezTo>
                    <a:pt x="100" y="26"/>
                    <a:pt x="100" y="26"/>
                    <a:pt x="100" y="26"/>
                  </a:cubicBezTo>
                  <a:cubicBezTo>
                    <a:pt x="100" y="26"/>
                    <a:pt x="100" y="26"/>
                    <a:pt x="100" y="26"/>
                  </a:cubicBezTo>
                  <a:cubicBezTo>
                    <a:pt x="100" y="25"/>
                    <a:pt x="100" y="25"/>
                    <a:pt x="100" y="25"/>
                  </a:cubicBezTo>
                  <a:cubicBezTo>
                    <a:pt x="100" y="25"/>
                    <a:pt x="100" y="25"/>
                    <a:pt x="100" y="25"/>
                  </a:cubicBezTo>
                  <a:cubicBezTo>
                    <a:pt x="100" y="25"/>
                    <a:pt x="100" y="25"/>
                    <a:pt x="100" y="25"/>
                  </a:cubicBezTo>
                  <a:cubicBezTo>
                    <a:pt x="99" y="25"/>
                    <a:pt x="99" y="25"/>
                    <a:pt x="99" y="25"/>
                  </a:cubicBezTo>
                  <a:cubicBezTo>
                    <a:pt x="98" y="26"/>
                    <a:pt x="98" y="26"/>
                    <a:pt x="98" y="26"/>
                  </a:cubicBezTo>
                  <a:cubicBezTo>
                    <a:pt x="98" y="27"/>
                    <a:pt x="98" y="27"/>
                    <a:pt x="98" y="27"/>
                  </a:cubicBezTo>
                  <a:cubicBezTo>
                    <a:pt x="97" y="28"/>
                    <a:pt x="97" y="28"/>
                    <a:pt x="97" y="28"/>
                  </a:cubicBezTo>
                  <a:cubicBezTo>
                    <a:pt x="98" y="26"/>
                    <a:pt x="98" y="26"/>
                    <a:pt x="98" y="26"/>
                  </a:cubicBezTo>
                  <a:cubicBezTo>
                    <a:pt x="98" y="25"/>
                    <a:pt x="98" y="25"/>
                    <a:pt x="98" y="25"/>
                  </a:cubicBezTo>
                  <a:cubicBezTo>
                    <a:pt x="100" y="24"/>
                    <a:pt x="100" y="24"/>
                    <a:pt x="100" y="24"/>
                  </a:cubicBezTo>
                  <a:cubicBezTo>
                    <a:pt x="100" y="23"/>
                    <a:pt x="100" y="23"/>
                    <a:pt x="100" y="23"/>
                  </a:cubicBezTo>
                  <a:cubicBezTo>
                    <a:pt x="101" y="22"/>
                    <a:pt x="101" y="22"/>
                    <a:pt x="101" y="22"/>
                  </a:cubicBezTo>
                  <a:cubicBezTo>
                    <a:pt x="101" y="21"/>
                    <a:pt x="101" y="21"/>
                    <a:pt x="101" y="21"/>
                  </a:cubicBezTo>
                  <a:cubicBezTo>
                    <a:pt x="102" y="21"/>
                    <a:pt x="102" y="21"/>
                    <a:pt x="102" y="21"/>
                  </a:cubicBezTo>
                  <a:cubicBezTo>
                    <a:pt x="103" y="21"/>
                    <a:pt x="103" y="21"/>
                    <a:pt x="103" y="21"/>
                  </a:cubicBezTo>
                  <a:cubicBezTo>
                    <a:pt x="104" y="19"/>
                    <a:pt x="104" y="19"/>
                    <a:pt x="104" y="19"/>
                  </a:cubicBezTo>
                  <a:cubicBezTo>
                    <a:pt x="106" y="17"/>
                    <a:pt x="106" y="17"/>
                    <a:pt x="106" y="17"/>
                  </a:cubicBezTo>
                  <a:cubicBezTo>
                    <a:pt x="106" y="17"/>
                    <a:pt x="106" y="17"/>
                    <a:pt x="106" y="17"/>
                  </a:cubicBezTo>
                  <a:cubicBezTo>
                    <a:pt x="106" y="17"/>
                    <a:pt x="106" y="17"/>
                    <a:pt x="106" y="17"/>
                  </a:cubicBezTo>
                  <a:cubicBezTo>
                    <a:pt x="106" y="16"/>
                    <a:pt x="106" y="16"/>
                    <a:pt x="106" y="16"/>
                  </a:cubicBezTo>
                  <a:cubicBezTo>
                    <a:pt x="106" y="16"/>
                    <a:pt x="106" y="16"/>
                    <a:pt x="106" y="16"/>
                  </a:cubicBezTo>
                  <a:cubicBezTo>
                    <a:pt x="106" y="15"/>
                    <a:pt x="106" y="15"/>
                    <a:pt x="106" y="15"/>
                  </a:cubicBezTo>
                  <a:cubicBezTo>
                    <a:pt x="106" y="15"/>
                    <a:pt x="106" y="15"/>
                    <a:pt x="106" y="15"/>
                  </a:cubicBezTo>
                  <a:cubicBezTo>
                    <a:pt x="106" y="14"/>
                    <a:pt x="106" y="14"/>
                    <a:pt x="106" y="14"/>
                  </a:cubicBezTo>
                  <a:cubicBezTo>
                    <a:pt x="105" y="14"/>
                    <a:pt x="105" y="14"/>
                    <a:pt x="105" y="14"/>
                  </a:cubicBezTo>
                  <a:cubicBezTo>
                    <a:pt x="104" y="14"/>
                    <a:pt x="104" y="14"/>
                    <a:pt x="104" y="14"/>
                  </a:cubicBezTo>
                  <a:cubicBezTo>
                    <a:pt x="104" y="14"/>
                    <a:pt x="104" y="14"/>
                    <a:pt x="104" y="14"/>
                  </a:cubicBezTo>
                  <a:cubicBezTo>
                    <a:pt x="103" y="12"/>
                    <a:pt x="103" y="12"/>
                    <a:pt x="103" y="12"/>
                  </a:cubicBezTo>
                  <a:cubicBezTo>
                    <a:pt x="102" y="10"/>
                    <a:pt x="102" y="10"/>
                    <a:pt x="102" y="10"/>
                  </a:cubicBezTo>
                  <a:cubicBezTo>
                    <a:pt x="102" y="9"/>
                    <a:pt x="102" y="9"/>
                    <a:pt x="102" y="9"/>
                  </a:cubicBezTo>
                  <a:cubicBezTo>
                    <a:pt x="101" y="7"/>
                    <a:pt x="101" y="7"/>
                    <a:pt x="101" y="7"/>
                  </a:cubicBezTo>
                  <a:cubicBezTo>
                    <a:pt x="101" y="7"/>
                    <a:pt x="101" y="7"/>
                    <a:pt x="101" y="7"/>
                  </a:cubicBezTo>
                  <a:lnTo>
                    <a:pt x="101" y="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1" name="Freeform 178"/>
            <p:cNvSpPr>
              <a:spLocks/>
            </p:cNvSpPr>
            <p:nvPr/>
          </p:nvSpPr>
          <p:spPr bwMode="auto">
            <a:xfrm>
              <a:off x="3159498" y="3066605"/>
              <a:ext cx="61758" cy="81058"/>
            </a:xfrm>
            <a:custGeom>
              <a:avLst/>
              <a:gdLst>
                <a:gd name="T0" fmla="*/ 3 w 48"/>
                <a:gd name="T1" fmla="*/ 48 h 63"/>
                <a:gd name="T2" fmla="*/ 3 w 48"/>
                <a:gd name="T3" fmla="*/ 52 h 63"/>
                <a:gd name="T4" fmla="*/ 3 w 48"/>
                <a:gd name="T5" fmla="*/ 52 h 63"/>
                <a:gd name="T6" fmla="*/ 3 w 48"/>
                <a:gd name="T7" fmla="*/ 52 h 63"/>
                <a:gd name="T8" fmla="*/ 3 w 48"/>
                <a:gd name="T9" fmla="*/ 56 h 63"/>
                <a:gd name="T10" fmla="*/ 7 w 48"/>
                <a:gd name="T11" fmla="*/ 56 h 63"/>
                <a:gd name="T12" fmla="*/ 11 w 48"/>
                <a:gd name="T13" fmla="*/ 59 h 63"/>
                <a:gd name="T14" fmla="*/ 11 w 48"/>
                <a:gd name="T15" fmla="*/ 56 h 63"/>
                <a:gd name="T16" fmla="*/ 15 w 48"/>
                <a:gd name="T17" fmla="*/ 56 h 63"/>
                <a:gd name="T18" fmla="*/ 15 w 48"/>
                <a:gd name="T19" fmla="*/ 56 h 63"/>
                <a:gd name="T20" fmla="*/ 15 w 48"/>
                <a:gd name="T21" fmla="*/ 56 h 63"/>
                <a:gd name="T22" fmla="*/ 18 w 48"/>
                <a:gd name="T23" fmla="*/ 56 h 63"/>
                <a:gd name="T24" fmla="*/ 18 w 48"/>
                <a:gd name="T25" fmla="*/ 59 h 63"/>
                <a:gd name="T26" fmla="*/ 18 w 48"/>
                <a:gd name="T27" fmla="*/ 63 h 63"/>
                <a:gd name="T28" fmla="*/ 22 w 48"/>
                <a:gd name="T29" fmla="*/ 59 h 63"/>
                <a:gd name="T30" fmla="*/ 22 w 48"/>
                <a:gd name="T31" fmla="*/ 56 h 63"/>
                <a:gd name="T32" fmla="*/ 26 w 48"/>
                <a:gd name="T33" fmla="*/ 56 h 63"/>
                <a:gd name="T34" fmla="*/ 26 w 48"/>
                <a:gd name="T35" fmla="*/ 56 h 63"/>
                <a:gd name="T36" fmla="*/ 29 w 48"/>
                <a:gd name="T37" fmla="*/ 52 h 63"/>
                <a:gd name="T38" fmla="*/ 33 w 48"/>
                <a:gd name="T39" fmla="*/ 48 h 63"/>
                <a:gd name="T40" fmla="*/ 37 w 48"/>
                <a:gd name="T41" fmla="*/ 41 h 63"/>
                <a:gd name="T42" fmla="*/ 37 w 48"/>
                <a:gd name="T43" fmla="*/ 41 h 63"/>
                <a:gd name="T44" fmla="*/ 40 w 48"/>
                <a:gd name="T45" fmla="*/ 33 h 63"/>
                <a:gd name="T46" fmla="*/ 44 w 48"/>
                <a:gd name="T47" fmla="*/ 30 h 63"/>
                <a:gd name="T48" fmla="*/ 44 w 48"/>
                <a:gd name="T49" fmla="*/ 30 h 63"/>
                <a:gd name="T50" fmla="*/ 44 w 48"/>
                <a:gd name="T51" fmla="*/ 30 h 63"/>
                <a:gd name="T52" fmla="*/ 48 w 48"/>
                <a:gd name="T53" fmla="*/ 26 h 63"/>
                <a:gd name="T54" fmla="*/ 48 w 48"/>
                <a:gd name="T55" fmla="*/ 22 h 63"/>
                <a:gd name="T56" fmla="*/ 44 w 48"/>
                <a:gd name="T57" fmla="*/ 19 h 63"/>
                <a:gd name="T58" fmla="*/ 44 w 48"/>
                <a:gd name="T59" fmla="*/ 19 h 63"/>
                <a:gd name="T60" fmla="*/ 40 w 48"/>
                <a:gd name="T61" fmla="*/ 19 h 63"/>
                <a:gd name="T62" fmla="*/ 40 w 48"/>
                <a:gd name="T63" fmla="*/ 15 h 63"/>
                <a:gd name="T64" fmla="*/ 33 w 48"/>
                <a:gd name="T65" fmla="*/ 11 h 63"/>
                <a:gd name="T66" fmla="*/ 33 w 48"/>
                <a:gd name="T67" fmla="*/ 7 h 63"/>
                <a:gd name="T68" fmla="*/ 29 w 48"/>
                <a:gd name="T69" fmla="*/ 7 h 63"/>
                <a:gd name="T70" fmla="*/ 22 w 48"/>
                <a:gd name="T71" fmla="*/ 4 h 63"/>
                <a:gd name="T72" fmla="*/ 15 w 48"/>
                <a:gd name="T73" fmla="*/ 0 h 63"/>
                <a:gd name="T74" fmla="*/ 11 w 48"/>
                <a:gd name="T75" fmla="*/ 0 h 63"/>
                <a:gd name="T76" fmla="*/ 7 w 48"/>
                <a:gd name="T77" fmla="*/ 4 h 63"/>
                <a:gd name="T78" fmla="*/ 7 w 48"/>
                <a:gd name="T79" fmla="*/ 4 h 63"/>
                <a:gd name="T80" fmla="*/ 7 w 48"/>
                <a:gd name="T81" fmla="*/ 4 h 63"/>
                <a:gd name="T82" fmla="*/ 3 w 48"/>
                <a:gd name="T83" fmla="*/ 4 h 63"/>
                <a:gd name="T84" fmla="*/ 3 w 48"/>
                <a:gd name="T85" fmla="*/ 7 h 63"/>
                <a:gd name="T86" fmla="*/ 0 w 48"/>
                <a:gd name="T87" fmla="*/ 7 h 63"/>
                <a:gd name="T88" fmla="*/ 3 w 48"/>
                <a:gd name="T89" fmla="*/ 15 h 63"/>
                <a:gd name="T90" fmla="*/ 3 w 48"/>
                <a:gd name="T91" fmla="*/ 15 h 63"/>
                <a:gd name="T92" fmla="*/ 3 w 48"/>
                <a:gd name="T93" fmla="*/ 19 h 63"/>
                <a:gd name="T94" fmla="*/ 3 w 48"/>
                <a:gd name="T95" fmla="*/ 22 h 63"/>
                <a:gd name="T96" fmla="*/ 7 w 48"/>
                <a:gd name="T97" fmla="*/ 22 h 63"/>
                <a:gd name="T98" fmla="*/ 7 w 48"/>
                <a:gd name="T99" fmla="*/ 26 h 63"/>
                <a:gd name="T100" fmla="*/ 7 w 48"/>
                <a:gd name="T101" fmla="*/ 30 h 63"/>
                <a:gd name="T102" fmla="*/ 11 w 48"/>
                <a:gd name="T103" fmla="*/ 33 h 63"/>
                <a:gd name="T104" fmla="*/ 11 w 48"/>
                <a:gd name="T105" fmla="*/ 33 h 63"/>
                <a:gd name="T106" fmla="*/ 11 w 48"/>
                <a:gd name="T107" fmla="*/ 37 h 63"/>
                <a:gd name="T108" fmla="*/ 7 w 48"/>
                <a:gd name="T109" fmla="*/ 37 h 63"/>
                <a:gd name="T110" fmla="*/ 7 w 48"/>
                <a:gd name="T111" fmla="*/ 41 h 63"/>
                <a:gd name="T112" fmla="*/ 7 w 48"/>
                <a:gd name="T113" fmla="*/ 45 h 63"/>
                <a:gd name="T114" fmla="*/ 7 w 48"/>
                <a:gd name="T115" fmla="*/ 48 h 63"/>
                <a:gd name="T116" fmla="*/ 3 w 48"/>
                <a:gd name="T117" fmla="*/ 48 h 63"/>
                <a:gd name="T118" fmla="*/ 3 w 48"/>
                <a:gd name="T119"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 h="63">
                  <a:moveTo>
                    <a:pt x="3" y="48"/>
                  </a:moveTo>
                  <a:lnTo>
                    <a:pt x="3" y="52"/>
                  </a:lnTo>
                  <a:lnTo>
                    <a:pt x="3" y="52"/>
                  </a:lnTo>
                  <a:lnTo>
                    <a:pt x="3" y="52"/>
                  </a:lnTo>
                  <a:lnTo>
                    <a:pt x="3" y="56"/>
                  </a:lnTo>
                  <a:lnTo>
                    <a:pt x="7" y="56"/>
                  </a:lnTo>
                  <a:lnTo>
                    <a:pt x="11" y="59"/>
                  </a:lnTo>
                  <a:lnTo>
                    <a:pt x="11" y="56"/>
                  </a:lnTo>
                  <a:lnTo>
                    <a:pt x="15" y="56"/>
                  </a:lnTo>
                  <a:lnTo>
                    <a:pt x="15" y="56"/>
                  </a:lnTo>
                  <a:lnTo>
                    <a:pt x="15" y="56"/>
                  </a:lnTo>
                  <a:lnTo>
                    <a:pt x="18" y="56"/>
                  </a:lnTo>
                  <a:lnTo>
                    <a:pt x="18" y="59"/>
                  </a:lnTo>
                  <a:lnTo>
                    <a:pt x="18" y="63"/>
                  </a:lnTo>
                  <a:lnTo>
                    <a:pt x="22" y="59"/>
                  </a:lnTo>
                  <a:lnTo>
                    <a:pt x="22" y="56"/>
                  </a:lnTo>
                  <a:lnTo>
                    <a:pt x="26" y="56"/>
                  </a:lnTo>
                  <a:lnTo>
                    <a:pt x="26" y="56"/>
                  </a:lnTo>
                  <a:lnTo>
                    <a:pt x="29" y="52"/>
                  </a:lnTo>
                  <a:lnTo>
                    <a:pt x="33" y="48"/>
                  </a:lnTo>
                  <a:lnTo>
                    <a:pt x="37" y="41"/>
                  </a:lnTo>
                  <a:lnTo>
                    <a:pt x="37" y="41"/>
                  </a:lnTo>
                  <a:lnTo>
                    <a:pt x="40" y="33"/>
                  </a:lnTo>
                  <a:lnTo>
                    <a:pt x="44" y="30"/>
                  </a:lnTo>
                  <a:lnTo>
                    <a:pt x="44" y="30"/>
                  </a:lnTo>
                  <a:lnTo>
                    <a:pt x="44" y="30"/>
                  </a:lnTo>
                  <a:lnTo>
                    <a:pt x="48" y="26"/>
                  </a:lnTo>
                  <a:lnTo>
                    <a:pt x="48" y="22"/>
                  </a:lnTo>
                  <a:lnTo>
                    <a:pt x="44" y="19"/>
                  </a:lnTo>
                  <a:lnTo>
                    <a:pt x="44" y="19"/>
                  </a:lnTo>
                  <a:lnTo>
                    <a:pt x="40" y="19"/>
                  </a:lnTo>
                  <a:lnTo>
                    <a:pt x="40" y="15"/>
                  </a:lnTo>
                  <a:lnTo>
                    <a:pt x="33" y="11"/>
                  </a:lnTo>
                  <a:lnTo>
                    <a:pt x="33" y="7"/>
                  </a:lnTo>
                  <a:lnTo>
                    <a:pt x="29" y="7"/>
                  </a:lnTo>
                  <a:lnTo>
                    <a:pt x="22" y="4"/>
                  </a:lnTo>
                  <a:lnTo>
                    <a:pt x="15" y="0"/>
                  </a:lnTo>
                  <a:lnTo>
                    <a:pt x="11" y="0"/>
                  </a:lnTo>
                  <a:lnTo>
                    <a:pt x="7" y="4"/>
                  </a:lnTo>
                  <a:lnTo>
                    <a:pt x="7" y="4"/>
                  </a:lnTo>
                  <a:lnTo>
                    <a:pt x="7" y="4"/>
                  </a:lnTo>
                  <a:lnTo>
                    <a:pt x="3" y="4"/>
                  </a:lnTo>
                  <a:lnTo>
                    <a:pt x="3" y="7"/>
                  </a:lnTo>
                  <a:lnTo>
                    <a:pt x="0" y="7"/>
                  </a:lnTo>
                  <a:lnTo>
                    <a:pt x="3" y="15"/>
                  </a:lnTo>
                  <a:lnTo>
                    <a:pt x="3" y="15"/>
                  </a:lnTo>
                  <a:lnTo>
                    <a:pt x="3" y="19"/>
                  </a:lnTo>
                  <a:lnTo>
                    <a:pt x="3" y="22"/>
                  </a:lnTo>
                  <a:lnTo>
                    <a:pt x="7" y="22"/>
                  </a:lnTo>
                  <a:lnTo>
                    <a:pt x="7" y="26"/>
                  </a:lnTo>
                  <a:lnTo>
                    <a:pt x="7" y="30"/>
                  </a:lnTo>
                  <a:lnTo>
                    <a:pt x="11" y="33"/>
                  </a:lnTo>
                  <a:lnTo>
                    <a:pt x="11" y="33"/>
                  </a:lnTo>
                  <a:lnTo>
                    <a:pt x="11" y="37"/>
                  </a:lnTo>
                  <a:lnTo>
                    <a:pt x="7" y="37"/>
                  </a:lnTo>
                  <a:lnTo>
                    <a:pt x="7" y="41"/>
                  </a:lnTo>
                  <a:lnTo>
                    <a:pt x="7" y="45"/>
                  </a:lnTo>
                  <a:lnTo>
                    <a:pt x="7" y="48"/>
                  </a:lnTo>
                  <a:lnTo>
                    <a:pt x="3" y="48"/>
                  </a:lnTo>
                  <a:lnTo>
                    <a:pt x="3"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2" name="Freeform 179"/>
            <p:cNvSpPr>
              <a:spLocks/>
            </p:cNvSpPr>
            <p:nvPr/>
          </p:nvSpPr>
          <p:spPr bwMode="auto">
            <a:xfrm>
              <a:off x="3087448" y="3061459"/>
              <a:ext cx="86205" cy="81058"/>
            </a:xfrm>
            <a:custGeom>
              <a:avLst/>
              <a:gdLst>
                <a:gd name="T0" fmla="*/ 26 w 67"/>
                <a:gd name="T1" fmla="*/ 63 h 63"/>
                <a:gd name="T2" fmla="*/ 30 w 67"/>
                <a:gd name="T3" fmla="*/ 63 h 63"/>
                <a:gd name="T4" fmla="*/ 37 w 67"/>
                <a:gd name="T5" fmla="*/ 63 h 63"/>
                <a:gd name="T6" fmla="*/ 34 w 67"/>
                <a:gd name="T7" fmla="*/ 60 h 63"/>
                <a:gd name="T8" fmla="*/ 30 w 67"/>
                <a:gd name="T9" fmla="*/ 56 h 63"/>
                <a:gd name="T10" fmla="*/ 34 w 67"/>
                <a:gd name="T11" fmla="*/ 52 h 63"/>
                <a:gd name="T12" fmla="*/ 45 w 67"/>
                <a:gd name="T13" fmla="*/ 52 h 63"/>
                <a:gd name="T14" fmla="*/ 52 w 67"/>
                <a:gd name="T15" fmla="*/ 49 h 63"/>
                <a:gd name="T16" fmla="*/ 59 w 67"/>
                <a:gd name="T17" fmla="*/ 52 h 63"/>
                <a:gd name="T18" fmla="*/ 63 w 67"/>
                <a:gd name="T19" fmla="*/ 49 h 63"/>
                <a:gd name="T20" fmla="*/ 63 w 67"/>
                <a:gd name="T21" fmla="*/ 41 h 63"/>
                <a:gd name="T22" fmla="*/ 67 w 67"/>
                <a:gd name="T23" fmla="*/ 37 h 63"/>
                <a:gd name="T24" fmla="*/ 63 w 67"/>
                <a:gd name="T25" fmla="*/ 34 h 63"/>
                <a:gd name="T26" fmla="*/ 63 w 67"/>
                <a:gd name="T27" fmla="*/ 26 h 63"/>
                <a:gd name="T28" fmla="*/ 59 w 67"/>
                <a:gd name="T29" fmla="*/ 23 h 63"/>
                <a:gd name="T30" fmla="*/ 59 w 67"/>
                <a:gd name="T31" fmla="*/ 19 h 63"/>
                <a:gd name="T32" fmla="*/ 59 w 67"/>
                <a:gd name="T33" fmla="*/ 11 h 63"/>
                <a:gd name="T34" fmla="*/ 63 w 67"/>
                <a:gd name="T35" fmla="*/ 8 h 63"/>
                <a:gd name="T36" fmla="*/ 63 w 67"/>
                <a:gd name="T37" fmla="*/ 4 h 63"/>
                <a:gd name="T38" fmla="*/ 56 w 67"/>
                <a:gd name="T39" fmla="*/ 0 h 63"/>
                <a:gd name="T40" fmla="*/ 48 w 67"/>
                <a:gd name="T41" fmla="*/ 0 h 63"/>
                <a:gd name="T42" fmla="*/ 37 w 67"/>
                <a:gd name="T43" fmla="*/ 0 h 63"/>
                <a:gd name="T44" fmla="*/ 26 w 67"/>
                <a:gd name="T45" fmla="*/ 0 h 63"/>
                <a:gd name="T46" fmla="*/ 15 w 67"/>
                <a:gd name="T47" fmla="*/ 0 h 63"/>
                <a:gd name="T48" fmla="*/ 15 w 67"/>
                <a:gd name="T49" fmla="*/ 4 h 63"/>
                <a:gd name="T50" fmla="*/ 15 w 67"/>
                <a:gd name="T51" fmla="*/ 8 h 63"/>
                <a:gd name="T52" fmla="*/ 8 w 67"/>
                <a:gd name="T53" fmla="*/ 15 h 63"/>
                <a:gd name="T54" fmla="*/ 4 w 67"/>
                <a:gd name="T55" fmla="*/ 19 h 63"/>
                <a:gd name="T56" fmla="*/ 0 w 67"/>
                <a:gd name="T57" fmla="*/ 26 h 63"/>
                <a:gd name="T58" fmla="*/ 4 w 67"/>
                <a:gd name="T59" fmla="*/ 30 h 63"/>
                <a:gd name="T60" fmla="*/ 4 w 67"/>
                <a:gd name="T61" fmla="*/ 34 h 63"/>
                <a:gd name="T62" fmla="*/ 8 w 67"/>
                <a:gd name="T63" fmla="*/ 37 h 63"/>
                <a:gd name="T64" fmla="*/ 11 w 67"/>
                <a:gd name="T65" fmla="*/ 37 h 63"/>
                <a:gd name="T66" fmla="*/ 15 w 67"/>
                <a:gd name="T67" fmla="*/ 41 h 63"/>
                <a:gd name="T68" fmla="*/ 15 w 67"/>
                <a:gd name="T69" fmla="*/ 49 h 63"/>
                <a:gd name="T70" fmla="*/ 19 w 67"/>
                <a:gd name="T71" fmla="*/ 52 h 63"/>
                <a:gd name="T72" fmla="*/ 22 w 67"/>
                <a:gd name="T73" fmla="*/ 56 h 63"/>
                <a:gd name="T74" fmla="*/ 22 w 67"/>
                <a:gd name="T75"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 h="63">
                  <a:moveTo>
                    <a:pt x="26" y="63"/>
                  </a:moveTo>
                  <a:lnTo>
                    <a:pt x="26" y="63"/>
                  </a:lnTo>
                  <a:lnTo>
                    <a:pt x="26" y="63"/>
                  </a:lnTo>
                  <a:lnTo>
                    <a:pt x="30" y="63"/>
                  </a:lnTo>
                  <a:lnTo>
                    <a:pt x="34" y="63"/>
                  </a:lnTo>
                  <a:lnTo>
                    <a:pt x="37" y="63"/>
                  </a:lnTo>
                  <a:lnTo>
                    <a:pt x="37" y="63"/>
                  </a:lnTo>
                  <a:lnTo>
                    <a:pt x="34" y="60"/>
                  </a:lnTo>
                  <a:lnTo>
                    <a:pt x="34" y="60"/>
                  </a:lnTo>
                  <a:lnTo>
                    <a:pt x="30" y="56"/>
                  </a:lnTo>
                  <a:lnTo>
                    <a:pt x="30" y="52"/>
                  </a:lnTo>
                  <a:lnTo>
                    <a:pt x="34" y="52"/>
                  </a:lnTo>
                  <a:lnTo>
                    <a:pt x="37" y="52"/>
                  </a:lnTo>
                  <a:lnTo>
                    <a:pt x="45" y="52"/>
                  </a:lnTo>
                  <a:lnTo>
                    <a:pt x="48" y="49"/>
                  </a:lnTo>
                  <a:lnTo>
                    <a:pt x="52" y="49"/>
                  </a:lnTo>
                  <a:lnTo>
                    <a:pt x="56" y="52"/>
                  </a:lnTo>
                  <a:lnTo>
                    <a:pt x="59" y="52"/>
                  </a:lnTo>
                  <a:lnTo>
                    <a:pt x="63" y="52"/>
                  </a:lnTo>
                  <a:lnTo>
                    <a:pt x="63" y="49"/>
                  </a:lnTo>
                  <a:lnTo>
                    <a:pt x="63" y="45"/>
                  </a:lnTo>
                  <a:lnTo>
                    <a:pt x="63" y="41"/>
                  </a:lnTo>
                  <a:lnTo>
                    <a:pt x="67" y="41"/>
                  </a:lnTo>
                  <a:lnTo>
                    <a:pt x="67" y="37"/>
                  </a:lnTo>
                  <a:lnTo>
                    <a:pt x="67" y="37"/>
                  </a:lnTo>
                  <a:lnTo>
                    <a:pt x="63" y="34"/>
                  </a:lnTo>
                  <a:lnTo>
                    <a:pt x="63" y="30"/>
                  </a:lnTo>
                  <a:lnTo>
                    <a:pt x="63" y="26"/>
                  </a:lnTo>
                  <a:lnTo>
                    <a:pt x="59" y="26"/>
                  </a:lnTo>
                  <a:lnTo>
                    <a:pt x="59" y="23"/>
                  </a:lnTo>
                  <a:lnTo>
                    <a:pt x="59" y="19"/>
                  </a:lnTo>
                  <a:lnTo>
                    <a:pt x="59" y="19"/>
                  </a:lnTo>
                  <a:lnTo>
                    <a:pt x="56" y="11"/>
                  </a:lnTo>
                  <a:lnTo>
                    <a:pt x="59" y="11"/>
                  </a:lnTo>
                  <a:lnTo>
                    <a:pt x="59" y="8"/>
                  </a:lnTo>
                  <a:lnTo>
                    <a:pt x="63" y="8"/>
                  </a:lnTo>
                  <a:lnTo>
                    <a:pt x="63" y="4"/>
                  </a:lnTo>
                  <a:lnTo>
                    <a:pt x="63" y="4"/>
                  </a:lnTo>
                  <a:lnTo>
                    <a:pt x="59" y="0"/>
                  </a:lnTo>
                  <a:lnTo>
                    <a:pt x="56" y="0"/>
                  </a:lnTo>
                  <a:lnTo>
                    <a:pt x="48" y="0"/>
                  </a:lnTo>
                  <a:lnTo>
                    <a:pt x="48" y="0"/>
                  </a:lnTo>
                  <a:lnTo>
                    <a:pt x="45" y="0"/>
                  </a:lnTo>
                  <a:lnTo>
                    <a:pt x="37" y="0"/>
                  </a:lnTo>
                  <a:lnTo>
                    <a:pt x="34" y="0"/>
                  </a:lnTo>
                  <a:lnTo>
                    <a:pt x="26" y="0"/>
                  </a:lnTo>
                  <a:lnTo>
                    <a:pt x="19" y="0"/>
                  </a:lnTo>
                  <a:lnTo>
                    <a:pt x="15" y="0"/>
                  </a:lnTo>
                  <a:lnTo>
                    <a:pt x="15" y="4"/>
                  </a:lnTo>
                  <a:lnTo>
                    <a:pt x="15" y="4"/>
                  </a:lnTo>
                  <a:lnTo>
                    <a:pt x="15" y="8"/>
                  </a:lnTo>
                  <a:lnTo>
                    <a:pt x="15" y="8"/>
                  </a:lnTo>
                  <a:lnTo>
                    <a:pt x="11" y="11"/>
                  </a:lnTo>
                  <a:lnTo>
                    <a:pt x="8" y="15"/>
                  </a:lnTo>
                  <a:lnTo>
                    <a:pt x="4" y="15"/>
                  </a:lnTo>
                  <a:lnTo>
                    <a:pt x="4" y="19"/>
                  </a:lnTo>
                  <a:lnTo>
                    <a:pt x="4" y="19"/>
                  </a:lnTo>
                  <a:lnTo>
                    <a:pt x="0" y="26"/>
                  </a:lnTo>
                  <a:lnTo>
                    <a:pt x="0" y="30"/>
                  </a:lnTo>
                  <a:lnTo>
                    <a:pt x="4" y="30"/>
                  </a:lnTo>
                  <a:lnTo>
                    <a:pt x="4" y="30"/>
                  </a:lnTo>
                  <a:lnTo>
                    <a:pt x="4" y="34"/>
                  </a:lnTo>
                  <a:lnTo>
                    <a:pt x="8" y="37"/>
                  </a:lnTo>
                  <a:lnTo>
                    <a:pt x="8" y="37"/>
                  </a:lnTo>
                  <a:lnTo>
                    <a:pt x="8" y="37"/>
                  </a:lnTo>
                  <a:lnTo>
                    <a:pt x="11" y="37"/>
                  </a:lnTo>
                  <a:lnTo>
                    <a:pt x="11" y="41"/>
                  </a:lnTo>
                  <a:lnTo>
                    <a:pt x="15" y="41"/>
                  </a:lnTo>
                  <a:lnTo>
                    <a:pt x="15" y="49"/>
                  </a:lnTo>
                  <a:lnTo>
                    <a:pt x="15" y="49"/>
                  </a:lnTo>
                  <a:lnTo>
                    <a:pt x="15" y="52"/>
                  </a:lnTo>
                  <a:lnTo>
                    <a:pt x="19" y="52"/>
                  </a:lnTo>
                  <a:lnTo>
                    <a:pt x="19" y="56"/>
                  </a:lnTo>
                  <a:lnTo>
                    <a:pt x="22" y="56"/>
                  </a:lnTo>
                  <a:lnTo>
                    <a:pt x="22" y="60"/>
                  </a:lnTo>
                  <a:lnTo>
                    <a:pt x="22" y="60"/>
                  </a:lnTo>
                  <a:lnTo>
                    <a:pt x="26"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3" name="Freeform 180"/>
            <p:cNvSpPr>
              <a:spLocks/>
            </p:cNvSpPr>
            <p:nvPr/>
          </p:nvSpPr>
          <p:spPr bwMode="auto">
            <a:xfrm>
              <a:off x="3016682" y="3013854"/>
              <a:ext cx="104218" cy="144103"/>
            </a:xfrm>
            <a:custGeom>
              <a:avLst/>
              <a:gdLst>
                <a:gd name="T0" fmla="*/ 11 w 81"/>
                <a:gd name="T1" fmla="*/ 48 h 112"/>
                <a:gd name="T2" fmla="*/ 14 w 81"/>
                <a:gd name="T3" fmla="*/ 48 h 112"/>
                <a:gd name="T4" fmla="*/ 22 w 81"/>
                <a:gd name="T5" fmla="*/ 52 h 112"/>
                <a:gd name="T6" fmla="*/ 18 w 81"/>
                <a:gd name="T7" fmla="*/ 60 h 112"/>
                <a:gd name="T8" fmla="*/ 22 w 81"/>
                <a:gd name="T9" fmla="*/ 63 h 112"/>
                <a:gd name="T10" fmla="*/ 26 w 81"/>
                <a:gd name="T11" fmla="*/ 63 h 112"/>
                <a:gd name="T12" fmla="*/ 29 w 81"/>
                <a:gd name="T13" fmla="*/ 67 h 112"/>
                <a:gd name="T14" fmla="*/ 26 w 81"/>
                <a:gd name="T15" fmla="*/ 71 h 112"/>
                <a:gd name="T16" fmla="*/ 22 w 81"/>
                <a:gd name="T17" fmla="*/ 82 h 112"/>
                <a:gd name="T18" fmla="*/ 22 w 81"/>
                <a:gd name="T19" fmla="*/ 86 h 112"/>
                <a:gd name="T20" fmla="*/ 22 w 81"/>
                <a:gd name="T21" fmla="*/ 89 h 112"/>
                <a:gd name="T22" fmla="*/ 22 w 81"/>
                <a:gd name="T23" fmla="*/ 93 h 112"/>
                <a:gd name="T24" fmla="*/ 29 w 81"/>
                <a:gd name="T25" fmla="*/ 100 h 112"/>
                <a:gd name="T26" fmla="*/ 29 w 81"/>
                <a:gd name="T27" fmla="*/ 104 h 112"/>
                <a:gd name="T28" fmla="*/ 40 w 81"/>
                <a:gd name="T29" fmla="*/ 112 h 112"/>
                <a:gd name="T30" fmla="*/ 44 w 81"/>
                <a:gd name="T31" fmla="*/ 108 h 112"/>
                <a:gd name="T32" fmla="*/ 48 w 81"/>
                <a:gd name="T33" fmla="*/ 108 h 112"/>
                <a:gd name="T34" fmla="*/ 52 w 81"/>
                <a:gd name="T35" fmla="*/ 104 h 112"/>
                <a:gd name="T36" fmla="*/ 63 w 81"/>
                <a:gd name="T37" fmla="*/ 104 h 112"/>
                <a:gd name="T38" fmla="*/ 66 w 81"/>
                <a:gd name="T39" fmla="*/ 100 h 112"/>
                <a:gd name="T40" fmla="*/ 74 w 81"/>
                <a:gd name="T41" fmla="*/ 100 h 112"/>
                <a:gd name="T42" fmla="*/ 81 w 81"/>
                <a:gd name="T43" fmla="*/ 100 h 112"/>
                <a:gd name="T44" fmla="*/ 77 w 81"/>
                <a:gd name="T45" fmla="*/ 97 h 112"/>
                <a:gd name="T46" fmla="*/ 74 w 81"/>
                <a:gd name="T47" fmla="*/ 93 h 112"/>
                <a:gd name="T48" fmla="*/ 70 w 81"/>
                <a:gd name="T49" fmla="*/ 89 h 112"/>
                <a:gd name="T50" fmla="*/ 70 w 81"/>
                <a:gd name="T51" fmla="*/ 86 h 112"/>
                <a:gd name="T52" fmla="*/ 66 w 81"/>
                <a:gd name="T53" fmla="*/ 78 h 112"/>
                <a:gd name="T54" fmla="*/ 63 w 81"/>
                <a:gd name="T55" fmla="*/ 74 h 112"/>
                <a:gd name="T56" fmla="*/ 63 w 81"/>
                <a:gd name="T57" fmla="*/ 74 h 112"/>
                <a:gd name="T58" fmla="*/ 59 w 81"/>
                <a:gd name="T59" fmla="*/ 67 h 112"/>
                <a:gd name="T60" fmla="*/ 55 w 81"/>
                <a:gd name="T61" fmla="*/ 67 h 112"/>
                <a:gd name="T62" fmla="*/ 59 w 81"/>
                <a:gd name="T63" fmla="*/ 56 h 112"/>
                <a:gd name="T64" fmla="*/ 59 w 81"/>
                <a:gd name="T65" fmla="*/ 52 h 112"/>
                <a:gd name="T66" fmla="*/ 66 w 81"/>
                <a:gd name="T67" fmla="*/ 48 h 112"/>
                <a:gd name="T68" fmla="*/ 70 w 81"/>
                <a:gd name="T69" fmla="*/ 45 h 112"/>
                <a:gd name="T70" fmla="*/ 70 w 81"/>
                <a:gd name="T71" fmla="*/ 41 h 112"/>
                <a:gd name="T72" fmla="*/ 70 w 81"/>
                <a:gd name="T73" fmla="*/ 37 h 112"/>
                <a:gd name="T74" fmla="*/ 66 w 81"/>
                <a:gd name="T75" fmla="*/ 34 h 112"/>
                <a:gd name="T76" fmla="*/ 55 w 81"/>
                <a:gd name="T77" fmla="*/ 26 h 112"/>
                <a:gd name="T78" fmla="*/ 52 w 81"/>
                <a:gd name="T79" fmla="*/ 26 h 112"/>
                <a:gd name="T80" fmla="*/ 44 w 81"/>
                <a:gd name="T81" fmla="*/ 26 h 112"/>
                <a:gd name="T82" fmla="*/ 44 w 81"/>
                <a:gd name="T83" fmla="*/ 26 h 112"/>
                <a:gd name="T84" fmla="*/ 48 w 81"/>
                <a:gd name="T85" fmla="*/ 19 h 112"/>
                <a:gd name="T86" fmla="*/ 40 w 81"/>
                <a:gd name="T87" fmla="*/ 11 h 112"/>
                <a:gd name="T88" fmla="*/ 33 w 81"/>
                <a:gd name="T89" fmla="*/ 4 h 112"/>
                <a:gd name="T90" fmla="*/ 29 w 81"/>
                <a:gd name="T91" fmla="*/ 0 h 112"/>
                <a:gd name="T92" fmla="*/ 22 w 81"/>
                <a:gd name="T93" fmla="*/ 0 h 112"/>
                <a:gd name="T94" fmla="*/ 18 w 81"/>
                <a:gd name="T95" fmla="*/ 4 h 112"/>
                <a:gd name="T96" fmla="*/ 11 w 81"/>
                <a:gd name="T97" fmla="*/ 8 h 112"/>
                <a:gd name="T98" fmla="*/ 11 w 81"/>
                <a:gd name="T99" fmla="*/ 15 h 112"/>
                <a:gd name="T100" fmla="*/ 14 w 81"/>
                <a:gd name="T101" fmla="*/ 19 h 112"/>
                <a:gd name="T102" fmla="*/ 18 w 81"/>
                <a:gd name="T103" fmla="*/ 23 h 112"/>
                <a:gd name="T104" fmla="*/ 11 w 81"/>
                <a:gd name="T105" fmla="*/ 26 h 112"/>
                <a:gd name="T106" fmla="*/ 3 w 81"/>
                <a:gd name="T107" fmla="*/ 26 h 112"/>
                <a:gd name="T108" fmla="*/ 3 w 81"/>
                <a:gd name="T109" fmla="*/ 30 h 112"/>
                <a:gd name="T110" fmla="*/ 0 w 81"/>
                <a:gd name="T111" fmla="*/ 37 h 112"/>
                <a:gd name="T112" fmla="*/ 11 w 81"/>
                <a:gd name="T113" fmla="*/ 4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 h="112">
                  <a:moveTo>
                    <a:pt x="11" y="48"/>
                  </a:moveTo>
                  <a:lnTo>
                    <a:pt x="11" y="48"/>
                  </a:lnTo>
                  <a:lnTo>
                    <a:pt x="14" y="48"/>
                  </a:lnTo>
                  <a:lnTo>
                    <a:pt x="14" y="48"/>
                  </a:lnTo>
                  <a:lnTo>
                    <a:pt x="18" y="48"/>
                  </a:lnTo>
                  <a:lnTo>
                    <a:pt x="22" y="52"/>
                  </a:lnTo>
                  <a:lnTo>
                    <a:pt x="22" y="56"/>
                  </a:lnTo>
                  <a:lnTo>
                    <a:pt x="18" y="60"/>
                  </a:lnTo>
                  <a:lnTo>
                    <a:pt x="18" y="60"/>
                  </a:lnTo>
                  <a:lnTo>
                    <a:pt x="22" y="63"/>
                  </a:lnTo>
                  <a:lnTo>
                    <a:pt x="26" y="63"/>
                  </a:lnTo>
                  <a:lnTo>
                    <a:pt x="26" y="63"/>
                  </a:lnTo>
                  <a:lnTo>
                    <a:pt x="26" y="67"/>
                  </a:lnTo>
                  <a:lnTo>
                    <a:pt x="29" y="67"/>
                  </a:lnTo>
                  <a:lnTo>
                    <a:pt x="29" y="67"/>
                  </a:lnTo>
                  <a:lnTo>
                    <a:pt x="26" y="71"/>
                  </a:lnTo>
                  <a:lnTo>
                    <a:pt x="26" y="74"/>
                  </a:lnTo>
                  <a:lnTo>
                    <a:pt x="22" y="82"/>
                  </a:lnTo>
                  <a:lnTo>
                    <a:pt x="22" y="82"/>
                  </a:lnTo>
                  <a:lnTo>
                    <a:pt x="22" y="86"/>
                  </a:lnTo>
                  <a:lnTo>
                    <a:pt x="22" y="89"/>
                  </a:lnTo>
                  <a:lnTo>
                    <a:pt x="22" y="89"/>
                  </a:lnTo>
                  <a:lnTo>
                    <a:pt x="22" y="93"/>
                  </a:lnTo>
                  <a:lnTo>
                    <a:pt x="22" y="93"/>
                  </a:lnTo>
                  <a:lnTo>
                    <a:pt x="26" y="97"/>
                  </a:lnTo>
                  <a:lnTo>
                    <a:pt x="29" y="100"/>
                  </a:lnTo>
                  <a:lnTo>
                    <a:pt x="29" y="104"/>
                  </a:lnTo>
                  <a:lnTo>
                    <a:pt x="29" y="104"/>
                  </a:lnTo>
                  <a:lnTo>
                    <a:pt x="37" y="112"/>
                  </a:lnTo>
                  <a:lnTo>
                    <a:pt x="40" y="112"/>
                  </a:lnTo>
                  <a:lnTo>
                    <a:pt x="40" y="108"/>
                  </a:lnTo>
                  <a:lnTo>
                    <a:pt x="44" y="108"/>
                  </a:lnTo>
                  <a:lnTo>
                    <a:pt x="44" y="108"/>
                  </a:lnTo>
                  <a:lnTo>
                    <a:pt x="48" y="108"/>
                  </a:lnTo>
                  <a:lnTo>
                    <a:pt x="52" y="108"/>
                  </a:lnTo>
                  <a:lnTo>
                    <a:pt x="52" y="104"/>
                  </a:lnTo>
                  <a:lnTo>
                    <a:pt x="55" y="104"/>
                  </a:lnTo>
                  <a:lnTo>
                    <a:pt x="63" y="104"/>
                  </a:lnTo>
                  <a:lnTo>
                    <a:pt x="63" y="100"/>
                  </a:lnTo>
                  <a:lnTo>
                    <a:pt x="66" y="100"/>
                  </a:lnTo>
                  <a:lnTo>
                    <a:pt x="70" y="97"/>
                  </a:lnTo>
                  <a:lnTo>
                    <a:pt x="74" y="100"/>
                  </a:lnTo>
                  <a:lnTo>
                    <a:pt x="77" y="100"/>
                  </a:lnTo>
                  <a:lnTo>
                    <a:pt x="81" y="100"/>
                  </a:lnTo>
                  <a:lnTo>
                    <a:pt x="77" y="97"/>
                  </a:lnTo>
                  <a:lnTo>
                    <a:pt x="77" y="97"/>
                  </a:lnTo>
                  <a:lnTo>
                    <a:pt x="77" y="93"/>
                  </a:lnTo>
                  <a:lnTo>
                    <a:pt x="74" y="93"/>
                  </a:lnTo>
                  <a:lnTo>
                    <a:pt x="74" y="89"/>
                  </a:lnTo>
                  <a:lnTo>
                    <a:pt x="70" y="89"/>
                  </a:lnTo>
                  <a:lnTo>
                    <a:pt x="70" y="86"/>
                  </a:lnTo>
                  <a:lnTo>
                    <a:pt x="70" y="86"/>
                  </a:lnTo>
                  <a:lnTo>
                    <a:pt x="70" y="78"/>
                  </a:lnTo>
                  <a:lnTo>
                    <a:pt x="66" y="78"/>
                  </a:lnTo>
                  <a:lnTo>
                    <a:pt x="66" y="74"/>
                  </a:lnTo>
                  <a:lnTo>
                    <a:pt x="63" y="74"/>
                  </a:lnTo>
                  <a:lnTo>
                    <a:pt x="63" y="74"/>
                  </a:lnTo>
                  <a:lnTo>
                    <a:pt x="63" y="74"/>
                  </a:lnTo>
                  <a:lnTo>
                    <a:pt x="59" y="71"/>
                  </a:lnTo>
                  <a:lnTo>
                    <a:pt x="59" y="67"/>
                  </a:lnTo>
                  <a:lnTo>
                    <a:pt x="59" y="67"/>
                  </a:lnTo>
                  <a:lnTo>
                    <a:pt x="55" y="67"/>
                  </a:lnTo>
                  <a:lnTo>
                    <a:pt x="55" y="63"/>
                  </a:lnTo>
                  <a:lnTo>
                    <a:pt x="59" y="56"/>
                  </a:lnTo>
                  <a:lnTo>
                    <a:pt x="59" y="56"/>
                  </a:lnTo>
                  <a:lnTo>
                    <a:pt x="59" y="52"/>
                  </a:lnTo>
                  <a:lnTo>
                    <a:pt x="63" y="52"/>
                  </a:lnTo>
                  <a:lnTo>
                    <a:pt x="66" y="48"/>
                  </a:lnTo>
                  <a:lnTo>
                    <a:pt x="70" y="45"/>
                  </a:lnTo>
                  <a:lnTo>
                    <a:pt x="70" y="45"/>
                  </a:lnTo>
                  <a:lnTo>
                    <a:pt x="70" y="41"/>
                  </a:lnTo>
                  <a:lnTo>
                    <a:pt x="70" y="41"/>
                  </a:lnTo>
                  <a:lnTo>
                    <a:pt x="70" y="41"/>
                  </a:lnTo>
                  <a:lnTo>
                    <a:pt x="70" y="37"/>
                  </a:lnTo>
                  <a:lnTo>
                    <a:pt x="70" y="34"/>
                  </a:lnTo>
                  <a:lnTo>
                    <a:pt x="66" y="34"/>
                  </a:lnTo>
                  <a:lnTo>
                    <a:pt x="63" y="30"/>
                  </a:lnTo>
                  <a:lnTo>
                    <a:pt x="55" y="26"/>
                  </a:lnTo>
                  <a:lnTo>
                    <a:pt x="52" y="23"/>
                  </a:lnTo>
                  <a:lnTo>
                    <a:pt x="52" y="26"/>
                  </a:lnTo>
                  <a:lnTo>
                    <a:pt x="48" y="26"/>
                  </a:lnTo>
                  <a:lnTo>
                    <a:pt x="44" y="26"/>
                  </a:lnTo>
                  <a:lnTo>
                    <a:pt x="44" y="30"/>
                  </a:lnTo>
                  <a:lnTo>
                    <a:pt x="44" y="26"/>
                  </a:lnTo>
                  <a:lnTo>
                    <a:pt x="44" y="23"/>
                  </a:lnTo>
                  <a:lnTo>
                    <a:pt x="48" y="19"/>
                  </a:lnTo>
                  <a:lnTo>
                    <a:pt x="44" y="15"/>
                  </a:lnTo>
                  <a:lnTo>
                    <a:pt x="40" y="11"/>
                  </a:lnTo>
                  <a:lnTo>
                    <a:pt x="37" y="11"/>
                  </a:lnTo>
                  <a:lnTo>
                    <a:pt x="33" y="4"/>
                  </a:lnTo>
                  <a:lnTo>
                    <a:pt x="29" y="4"/>
                  </a:lnTo>
                  <a:lnTo>
                    <a:pt x="29" y="0"/>
                  </a:lnTo>
                  <a:lnTo>
                    <a:pt x="26" y="0"/>
                  </a:lnTo>
                  <a:lnTo>
                    <a:pt x="22" y="0"/>
                  </a:lnTo>
                  <a:lnTo>
                    <a:pt x="22" y="0"/>
                  </a:lnTo>
                  <a:lnTo>
                    <a:pt x="18" y="4"/>
                  </a:lnTo>
                  <a:lnTo>
                    <a:pt x="14" y="8"/>
                  </a:lnTo>
                  <a:lnTo>
                    <a:pt x="11" y="8"/>
                  </a:lnTo>
                  <a:lnTo>
                    <a:pt x="7" y="11"/>
                  </a:lnTo>
                  <a:lnTo>
                    <a:pt x="11" y="15"/>
                  </a:lnTo>
                  <a:lnTo>
                    <a:pt x="11" y="19"/>
                  </a:lnTo>
                  <a:lnTo>
                    <a:pt x="14" y="19"/>
                  </a:lnTo>
                  <a:lnTo>
                    <a:pt x="18" y="19"/>
                  </a:lnTo>
                  <a:lnTo>
                    <a:pt x="18" y="23"/>
                  </a:lnTo>
                  <a:lnTo>
                    <a:pt x="11" y="26"/>
                  </a:lnTo>
                  <a:lnTo>
                    <a:pt x="11" y="26"/>
                  </a:lnTo>
                  <a:lnTo>
                    <a:pt x="7" y="26"/>
                  </a:lnTo>
                  <a:lnTo>
                    <a:pt x="3" y="26"/>
                  </a:lnTo>
                  <a:lnTo>
                    <a:pt x="3" y="26"/>
                  </a:lnTo>
                  <a:lnTo>
                    <a:pt x="3" y="30"/>
                  </a:lnTo>
                  <a:lnTo>
                    <a:pt x="0" y="34"/>
                  </a:lnTo>
                  <a:lnTo>
                    <a:pt x="0" y="37"/>
                  </a:lnTo>
                  <a:lnTo>
                    <a:pt x="3" y="45"/>
                  </a:lnTo>
                  <a:lnTo>
                    <a:pt x="11" y="48"/>
                  </a:lnTo>
                  <a:lnTo>
                    <a:pt x="11"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4" name="Freeform 181"/>
            <p:cNvSpPr>
              <a:spLocks noEditPoints="1"/>
            </p:cNvSpPr>
            <p:nvPr/>
          </p:nvSpPr>
          <p:spPr bwMode="auto">
            <a:xfrm>
              <a:off x="2763217" y="2932796"/>
              <a:ext cx="281773" cy="234167"/>
            </a:xfrm>
            <a:custGeom>
              <a:avLst/>
              <a:gdLst>
                <a:gd name="T0" fmla="*/ 34 w 59"/>
                <a:gd name="T1" fmla="*/ 49 h 49"/>
                <a:gd name="T2" fmla="*/ 40 w 59"/>
                <a:gd name="T3" fmla="*/ 44 h 49"/>
                <a:gd name="T4" fmla="*/ 42 w 59"/>
                <a:gd name="T5" fmla="*/ 41 h 49"/>
                <a:gd name="T6" fmla="*/ 40 w 59"/>
                <a:gd name="T7" fmla="*/ 37 h 49"/>
                <a:gd name="T8" fmla="*/ 38 w 59"/>
                <a:gd name="T9" fmla="*/ 35 h 49"/>
                <a:gd name="T10" fmla="*/ 45 w 59"/>
                <a:gd name="T11" fmla="*/ 35 h 49"/>
                <a:gd name="T12" fmla="*/ 52 w 59"/>
                <a:gd name="T13" fmla="*/ 33 h 49"/>
                <a:gd name="T14" fmla="*/ 54 w 59"/>
                <a:gd name="T15" fmla="*/ 29 h 49"/>
                <a:gd name="T16" fmla="*/ 54 w 59"/>
                <a:gd name="T17" fmla="*/ 24 h 49"/>
                <a:gd name="T18" fmla="*/ 58 w 59"/>
                <a:gd name="T19" fmla="*/ 22 h 49"/>
                <a:gd name="T20" fmla="*/ 56 w 59"/>
                <a:gd name="T21" fmla="*/ 19 h 49"/>
                <a:gd name="T22" fmla="*/ 59 w 59"/>
                <a:gd name="T23" fmla="*/ 17 h 49"/>
                <a:gd name="T24" fmla="*/ 55 w 59"/>
                <a:gd name="T25" fmla="*/ 16 h 49"/>
                <a:gd name="T26" fmla="*/ 52 w 59"/>
                <a:gd name="T27" fmla="*/ 16 h 49"/>
                <a:gd name="T28" fmla="*/ 55 w 59"/>
                <a:gd name="T29" fmla="*/ 14 h 49"/>
                <a:gd name="T30" fmla="*/ 51 w 59"/>
                <a:gd name="T31" fmla="*/ 12 h 49"/>
                <a:gd name="T32" fmla="*/ 48 w 59"/>
                <a:gd name="T33" fmla="*/ 10 h 49"/>
                <a:gd name="T34" fmla="*/ 46 w 59"/>
                <a:gd name="T35" fmla="*/ 9 h 49"/>
                <a:gd name="T36" fmla="*/ 50 w 59"/>
                <a:gd name="T37" fmla="*/ 8 h 49"/>
                <a:gd name="T38" fmla="*/ 45 w 59"/>
                <a:gd name="T39" fmla="*/ 7 h 49"/>
                <a:gd name="T40" fmla="*/ 39 w 59"/>
                <a:gd name="T41" fmla="*/ 9 h 49"/>
                <a:gd name="T42" fmla="*/ 35 w 59"/>
                <a:gd name="T43" fmla="*/ 10 h 49"/>
                <a:gd name="T44" fmla="*/ 26 w 59"/>
                <a:gd name="T45" fmla="*/ 9 h 49"/>
                <a:gd name="T46" fmla="*/ 23 w 59"/>
                <a:gd name="T47" fmla="*/ 7 h 49"/>
                <a:gd name="T48" fmla="*/ 18 w 59"/>
                <a:gd name="T49" fmla="*/ 5 h 49"/>
                <a:gd name="T50" fmla="*/ 16 w 59"/>
                <a:gd name="T51" fmla="*/ 1 h 49"/>
                <a:gd name="T52" fmla="*/ 14 w 59"/>
                <a:gd name="T53" fmla="*/ 4 h 49"/>
                <a:gd name="T54" fmla="*/ 15 w 59"/>
                <a:gd name="T55" fmla="*/ 5 h 49"/>
                <a:gd name="T56" fmla="*/ 13 w 59"/>
                <a:gd name="T57" fmla="*/ 6 h 49"/>
                <a:gd name="T58" fmla="*/ 9 w 59"/>
                <a:gd name="T59" fmla="*/ 9 h 49"/>
                <a:gd name="T60" fmla="*/ 7 w 59"/>
                <a:gd name="T61" fmla="*/ 14 h 49"/>
                <a:gd name="T62" fmla="*/ 6 w 59"/>
                <a:gd name="T63" fmla="*/ 11 h 49"/>
                <a:gd name="T64" fmla="*/ 7 w 59"/>
                <a:gd name="T65" fmla="*/ 6 h 49"/>
                <a:gd name="T66" fmla="*/ 8 w 59"/>
                <a:gd name="T67" fmla="*/ 4 h 49"/>
                <a:gd name="T68" fmla="*/ 7 w 59"/>
                <a:gd name="T69" fmla="*/ 4 h 49"/>
                <a:gd name="T70" fmla="*/ 3 w 59"/>
                <a:gd name="T71" fmla="*/ 8 h 49"/>
                <a:gd name="T72" fmla="*/ 0 w 59"/>
                <a:gd name="T73" fmla="*/ 13 h 49"/>
                <a:gd name="T74" fmla="*/ 4 w 59"/>
                <a:gd name="T75" fmla="*/ 18 h 49"/>
                <a:gd name="T76" fmla="*/ 4 w 59"/>
                <a:gd name="T77" fmla="*/ 21 h 49"/>
                <a:gd name="T78" fmla="*/ 8 w 59"/>
                <a:gd name="T79" fmla="*/ 22 h 49"/>
                <a:gd name="T80" fmla="*/ 14 w 59"/>
                <a:gd name="T81" fmla="*/ 23 h 49"/>
                <a:gd name="T82" fmla="*/ 20 w 59"/>
                <a:gd name="T83" fmla="*/ 26 h 49"/>
                <a:gd name="T84" fmla="*/ 24 w 59"/>
                <a:gd name="T85" fmla="*/ 26 h 49"/>
                <a:gd name="T86" fmla="*/ 26 w 59"/>
                <a:gd name="T87" fmla="*/ 28 h 49"/>
                <a:gd name="T88" fmla="*/ 24 w 59"/>
                <a:gd name="T89" fmla="*/ 32 h 49"/>
                <a:gd name="T90" fmla="*/ 24 w 59"/>
                <a:gd name="T91" fmla="*/ 36 h 49"/>
                <a:gd name="T92" fmla="*/ 25 w 59"/>
                <a:gd name="T93" fmla="*/ 41 h 49"/>
                <a:gd name="T94" fmla="*/ 26 w 59"/>
                <a:gd name="T95" fmla="*/ 43 h 49"/>
                <a:gd name="T96" fmla="*/ 22 w 59"/>
                <a:gd name="T97" fmla="*/ 1 h 49"/>
                <a:gd name="T98" fmla="*/ 22 w 59"/>
                <a:gd name="T99" fmla="*/ 2 h 49"/>
                <a:gd name="T100" fmla="*/ 20 w 59"/>
                <a:gd name="T101" fmla="*/ 2 h 49"/>
                <a:gd name="T102" fmla="*/ 15 w 59"/>
                <a:gd name="T103" fmla="*/ 0 h 49"/>
                <a:gd name="T104" fmla="*/ 40 w 59"/>
                <a:gd name="T105" fmla="*/ 6 h 49"/>
                <a:gd name="T106" fmla="*/ 41 w 59"/>
                <a:gd name="T107"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49">
                  <a:moveTo>
                    <a:pt x="27" y="47"/>
                  </a:moveTo>
                  <a:cubicBezTo>
                    <a:pt x="29" y="48"/>
                    <a:pt x="29" y="48"/>
                    <a:pt x="29" y="48"/>
                  </a:cubicBezTo>
                  <a:cubicBezTo>
                    <a:pt x="31" y="49"/>
                    <a:pt x="31" y="49"/>
                    <a:pt x="31" y="49"/>
                  </a:cubicBezTo>
                  <a:cubicBezTo>
                    <a:pt x="32" y="49"/>
                    <a:pt x="32" y="49"/>
                    <a:pt x="32" y="49"/>
                  </a:cubicBezTo>
                  <a:cubicBezTo>
                    <a:pt x="34" y="49"/>
                    <a:pt x="34" y="49"/>
                    <a:pt x="34" y="49"/>
                  </a:cubicBezTo>
                  <a:cubicBezTo>
                    <a:pt x="35" y="48"/>
                    <a:pt x="35" y="48"/>
                    <a:pt x="35" y="48"/>
                  </a:cubicBezTo>
                  <a:cubicBezTo>
                    <a:pt x="36" y="47"/>
                    <a:pt x="36" y="47"/>
                    <a:pt x="36" y="47"/>
                  </a:cubicBezTo>
                  <a:cubicBezTo>
                    <a:pt x="37" y="46"/>
                    <a:pt x="37" y="46"/>
                    <a:pt x="37" y="46"/>
                  </a:cubicBezTo>
                  <a:cubicBezTo>
                    <a:pt x="39" y="45"/>
                    <a:pt x="39" y="45"/>
                    <a:pt x="39" y="45"/>
                  </a:cubicBezTo>
                  <a:cubicBezTo>
                    <a:pt x="40" y="44"/>
                    <a:pt x="40" y="44"/>
                    <a:pt x="40" y="44"/>
                  </a:cubicBezTo>
                  <a:cubicBezTo>
                    <a:pt x="41" y="43"/>
                    <a:pt x="41" y="43"/>
                    <a:pt x="41" y="43"/>
                  </a:cubicBezTo>
                  <a:cubicBezTo>
                    <a:pt x="43" y="43"/>
                    <a:pt x="43" y="43"/>
                    <a:pt x="43" y="43"/>
                  </a:cubicBezTo>
                  <a:cubicBezTo>
                    <a:pt x="44" y="43"/>
                    <a:pt x="44" y="43"/>
                    <a:pt x="44" y="43"/>
                  </a:cubicBezTo>
                  <a:cubicBezTo>
                    <a:pt x="44" y="42"/>
                    <a:pt x="44" y="42"/>
                    <a:pt x="44" y="42"/>
                  </a:cubicBezTo>
                  <a:cubicBezTo>
                    <a:pt x="42" y="41"/>
                    <a:pt x="42" y="41"/>
                    <a:pt x="42" y="41"/>
                  </a:cubicBezTo>
                  <a:cubicBezTo>
                    <a:pt x="41" y="42"/>
                    <a:pt x="41" y="42"/>
                    <a:pt x="41" y="42"/>
                  </a:cubicBezTo>
                  <a:cubicBezTo>
                    <a:pt x="39" y="41"/>
                    <a:pt x="39" y="41"/>
                    <a:pt x="39" y="41"/>
                  </a:cubicBezTo>
                  <a:cubicBezTo>
                    <a:pt x="39" y="40"/>
                    <a:pt x="39" y="40"/>
                    <a:pt x="39" y="40"/>
                  </a:cubicBezTo>
                  <a:cubicBezTo>
                    <a:pt x="38" y="39"/>
                    <a:pt x="38" y="39"/>
                    <a:pt x="38" y="39"/>
                  </a:cubicBezTo>
                  <a:cubicBezTo>
                    <a:pt x="40" y="37"/>
                    <a:pt x="40" y="37"/>
                    <a:pt x="40" y="37"/>
                  </a:cubicBezTo>
                  <a:cubicBezTo>
                    <a:pt x="39" y="36"/>
                    <a:pt x="39" y="36"/>
                    <a:pt x="39" y="36"/>
                  </a:cubicBezTo>
                  <a:cubicBezTo>
                    <a:pt x="38" y="36"/>
                    <a:pt x="38" y="36"/>
                    <a:pt x="38" y="36"/>
                  </a:cubicBezTo>
                  <a:cubicBezTo>
                    <a:pt x="38" y="35"/>
                    <a:pt x="38" y="35"/>
                    <a:pt x="38" y="35"/>
                  </a:cubicBezTo>
                  <a:cubicBezTo>
                    <a:pt x="37" y="34"/>
                    <a:pt x="37" y="34"/>
                    <a:pt x="37" y="34"/>
                  </a:cubicBezTo>
                  <a:cubicBezTo>
                    <a:pt x="38" y="35"/>
                    <a:pt x="38" y="35"/>
                    <a:pt x="38" y="35"/>
                  </a:cubicBezTo>
                  <a:cubicBezTo>
                    <a:pt x="40" y="35"/>
                    <a:pt x="40" y="35"/>
                    <a:pt x="40" y="35"/>
                  </a:cubicBezTo>
                  <a:cubicBezTo>
                    <a:pt x="41" y="36"/>
                    <a:pt x="41" y="36"/>
                    <a:pt x="41" y="36"/>
                  </a:cubicBezTo>
                  <a:cubicBezTo>
                    <a:pt x="43" y="35"/>
                    <a:pt x="43" y="35"/>
                    <a:pt x="43" y="35"/>
                  </a:cubicBezTo>
                  <a:cubicBezTo>
                    <a:pt x="45" y="35"/>
                    <a:pt x="45" y="35"/>
                    <a:pt x="45" y="35"/>
                  </a:cubicBezTo>
                  <a:cubicBezTo>
                    <a:pt x="45" y="35"/>
                    <a:pt x="45" y="35"/>
                    <a:pt x="45" y="35"/>
                  </a:cubicBezTo>
                  <a:cubicBezTo>
                    <a:pt x="46" y="35"/>
                    <a:pt x="46" y="35"/>
                    <a:pt x="46" y="35"/>
                  </a:cubicBezTo>
                  <a:cubicBezTo>
                    <a:pt x="48" y="34"/>
                    <a:pt x="48" y="34"/>
                    <a:pt x="48" y="34"/>
                  </a:cubicBezTo>
                  <a:cubicBezTo>
                    <a:pt x="49" y="34"/>
                    <a:pt x="49" y="34"/>
                    <a:pt x="49" y="34"/>
                  </a:cubicBezTo>
                  <a:cubicBezTo>
                    <a:pt x="50" y="34"/>
                    <a:pt x="50" y="34"/>
                    <a:pt x="50" y="34"/>
                  </a:cubicBezTo>
                  <a:cubicBezTo>
                    <a:pt x="52" y="33"/>
                    <a:pt x="52" y="33"/>
                    <a:pt x="52" y="33"/>
                  </a:cubicBezTo>
                  <a:cubicBezTo>
                    <a:pt x="53" y="33"/>
                    <a:pt x="53" y="33"/>
                    <a:pt x="53" y="33"/>
                  </a:cubicBezTo>
                  <a:cubicBezTo>
                    <a:pt x="56" y="32"/>
                    <a:pt x="56" y="32"/>
                    <a:pt x="56" y="32"/>
                  </a:cubicBezTo>
                  <a:cubicBezTo>
                    <a:pt x="56" y="31"/>
                    <a:pt x="56" y="31"/>
                    <a:pt x="56" y="31"/>
                  </a:cubicBezTo>
                  <a:cubicBezTo>
                    <a:pt x="56" y="30"/>
                    <a:pt x="56" y="30"/>
                    <a:pt x="56" y="30"/>
                  </a:cubicBezTo>
                  <a:cubicBezTo>
                    <a:pt x="54" y="29"/>
                    <a:pt x="54" y="29"/>
                    <a:pt x="54" y="29"/>
                  </a:cubicBezTo>
                  <a:cubicBezTo>
                    <a:pt x="53" y="27"/>
                    <a:pt x="53" y="27"/>
                    <a:pt x="53" y="27"/>
                  </a:cubicBezTo>
                  <a:cubicBezTo>
                    <a:pt x="53" y="26"/>
                    <a:pt x="53" y="26"/>
                    <a:pt x="53" y="26"/>
                  </a:cubicBezTo>
                  <a:cubicBezTo>
                    <a:pt x="54" y="25"/>
                    <a:pt x="54" y="25"/>
                    <a:pt x="54" y="25"/>
                  </a:cubicBezTo>
                  <a:cubicBezTo>
                    <a:pt x="54" y="24"/>
                    <a:pt x="54" y="24"/>
                    <a:pt x="54" y="24"/>
                  </a:cubicBezTo>
                  <a:cubicBezTo>
                    <a:pt x="54" y="24"/>
                    <a:pt x="54" y="24"/>
                    <a:pt x="54" y="24"/>
                  </a:cubicBezTo>
                  <a:cubicBezTo>
                    <a:pt x="55" y="24"/>
                    <a:pt x="55" y="24"/>
                    <a:pt x="55" y="24"/>
                  </a:cubicBezTo>
                  <a:cubicBezTo>
                    <a:pt x="56" y="24"/>
                    <a:pt x="56" y="24"/>
                    <a:pt x="56" y="24"/>
                  </a:cubicBezTo>
                  <a:cubicBezTo>
                    <a:pt x="56" y="24"/>
                    <a:pt x="56" y="24"/>
                    <a:pt x="56" y="24"/>
                  </a:cubicBezTo>
                  <a:cubicBezTo>
                    <a:pt x="58" y="23"/>
                    <a:pt x="58" y="23"/>
                    <a:pt x="58" y="23"/>
                  </a:cubicBezTo>
                  <a:cubicBezTo>
                    <a:pt x="58" y="22"/>
                    <a:pt x="58" y="22"/>
                    <a:pt x="58" y="22"/>
                  </a:cubicBezTo>
                  <a:cubicBezTo>
                    <a:pt x="57" y="22"/>
                    <a:pt x="57" y="22"/>
                    <a:pt x="57" y="22"/>
                  </a:cubicBezTo>
                  <a:cubicBezTo>
                    <a:pt x="56" y="22"/>
                    <a:pt x="56" y="22"/>
                    <a:pt x="56" y="22"/>
                  </a:cubicBezTo>
                  <a:cubicBezTo>
                    <a:pt x="56" y="21"/>
                    <a:pt x="56" y="21"/>
                    <a:pt x="56" y="21"/>
                  </a:cubicBezTo>
                  <a:cubicBezTo>
                    <a:pt x="55" y="20"/>
                    <a:pt x="55" y="20"/>
                    <a:pt x="55" y="20"/>
                  </a:cubicBezTo>
                  <a:cubicBezTo>
                    <a:pt x="56" y="19"/>
                    <a:pt x="56" y="19"/>
                    <a:pt x="56" y="19"/>
                  </a:cubicBezTo>
                  <a:cubicBezTo>
                    <a:pt x="57" y="19"/>
                    <a:pt x="57" y="19"/>
                    <a:pt x="57" y="19"/>
                  </a:cubicBezTo>
                  <a:cubicBezTo>
                    <a:pt x="58" y="18"/>
                    <a:pt x="58" y="18"/>
                    <a:pt x="58" y="18"/>
                  </a:cubicBezTo>
                  <a:cubicBezTo>
                    <a:pt x="59" y="17"/>
                    <a:pt x="59" y="17"/>
                    <a:pt x="59" y="17"/>
                  </a:cubicBezTo>
                  <a:cubicBezTo>
                    <a:pt x="59" y="17"/>
                    <a:pt x="59" y="17"/>
                    <a:pt x="59" y="17"/>
                  </a:cubicBezTo>
                  <a:cubicBezTo>
                    <a:pt x="59" y="17"/>
                    <a:pt x="59" y="17"/>
                    <a:pt x="59" y="17"/>
                  </a:cubicBezTo>
                  <a:cubicBezTo>
                    <a:pt x="58" y="16"/>
                    <a:pt x="58" y="16"/>
                    <a:pt x="58" y="16"/>
                  </a:cubicBezTo>
                  <a:cubicBezTo>
                    <a:pt x="57" y="16"/>
                    <a:pt x="57" y="16"/>
                    <a:pt x="57" y="16"/>
                  </a:cubicBezTo>
                  <a:cubicBezTo>
                    <a:pt x="56" y="16"/>
                    <a:pt x="56" y="16"/>
                    <a:pt x="56" y="16"/>
                  </a:cubicBezTo>
                  <a:cubicBezTo>
                    <a:pt x="55" y="16"/>
                    <a:pt x="55" y="16"/>
                    <a:pt x="55" y="16"/>
                  </a:cubicBezTo>
                  <a:cubicBezTo>
                    <a:pt x="55" y="16"/>
                    <a:pt x="55" y="16"/>
                    <a:pt x="55" y="16"/>
                  </a:cubicBezTo>
                  <a:cubicBezTo>
                    <a:pt x="54" y="16"/>
                    <a:pt x="54" y="16"/>
                    <a:pt x="54" y="16"/>
                  </a:cubicBezTo>
                  <a:cubicBezTo>
                    <a:pt x="53" y="16"/>
                    <a:pt x="53" y="16"/>
                    <a:pt x="53" y="16"/>
                  </a:cubicBezTo>
                  <a:cubicBezTo>
                    <a:pt x="52" y="16"/>
                    <a:pt x="52" y="16"/>
                    <a:pt x="52" y="16"/>
                  </a:cubicBezTo>
                  <a:cubicBezTo>
                    <a:pt x="51" y="16"/>
                    <a:pt x="51" y="16"/>
                    <a:pt x="51" y="16"/>
                  </a:cubicBezTo>
                  <a:cubicBezTo>
                    <a:pt x="52" y="16"/>
                    <a:pt x="52" y="16"/>
                    <a:pt x="52" y="16"/>
                  </a:cubicBezTo>
                  <a:cubicBezTo>
                    <a:pt x="53" y="16"/>
                    <a:pt x="53" y="16"/>
                    <a:pt x="53" y="16"/>
                  </a:cubicBezTo>
                  <a:cubicBezTo>
                    <a:pt x="53" y="16"/>
                    <a:pt x="53" y="16"/>
                    <a:pt x="53" y="16"/>
                  </a:cubicBezTo>
                  <a:cubicBezTo>
                    <a:pt x="54" y="15"/>
                    <a:pt x="54" y="15"/>
                    <a:pt x="54" y="15"/>
                  </a:cubicBezTo>
                  <a:cubicBezTo>
                    <a:pt x="55" y="14"/>
                    <a:pt x="55" y="14"/>
                    <a:pt x="55" y="14"/>
                  </a:cubicBezTo>
                  <a:cubicBezTo>
                    <a:pt x="55" y="14"/>
                    <a:pt x="55" y="14"/>
                    <a:pt x="55" y="14"/>
                  </a:cubicBezTo>
                  <a:cubicBezTo>
                    <a:pt x="54" y="14"/>
                    <a:pt x="54" y="14"/>
                    <a:pt x="54" y="14"/>
                  </a:cubicBezTo>
                  <a:cubicBezTo>
                    <a:pt x="54" y="13"/>
                    <a:pt x="54" y="13"/>
                    <a:pt x="54" y="13"/>
                  </a:cubicBezTo>
                  <a:cubicBezTo>
                    <a:pt x="54" y="13"/>
                    <a:pt x="54" y="13"/>
                    <a:pt x="54" y="13"/>
                  </a:cubicBezTo>
                  <a:cubicBezTo>
                    <a:pt x="53" y="12"/>
                    <a:pt x="53" y="12"/>
                    <a:pt x="53" y="12"/>
                  </a:cubicBezTo>
                  <a:cubicBezTo>
                    <a:pt x="51" y="12"/>
                    <a:pt x="51" y="12"/>
                    <a:pt x="51" y="12"/>
                  </a:cubicBezTo>
                  <a:cubicBezTo>
                    <a:pt x="51" y="11"/>
                    <a:pt x="51" y="11"/>
                    <a:pt x="51" y="11"/>
                  </a:cubicBezTo>
                  <a:cubicBezTo>
                    <a:pt x="50" y="11"/>
                    <a:pt x="50" y="11"/>
                    <a:pt x="50" y="11"/>
                  </a:cubicBezTo>
                  <a:cubicBezTo>
                    <a:pt x="50" y="11"/>
                    <a:pt x="50" y="11"/>
                    <a:pt x="50" y="11"/>
                  </a:cubicBezTo>
                  <a:cubicBezTo>
                    <a:pt x="49" y="11"/>
                    <a:pt x="49" y="11"/>
                    <a:pt x="49" y="11"/>
                  </a:cubicBezTo>
                  <a:cubicBezTo>
                    <a:pt x="48" y="10"/>
                    <a:pt x="48" y="10"/>
                    <a:pt x="48" y="10"/>
                  </a:cubicBezTo>
                  <a:cubicBezTo>
                    <a:pt x="48" y="10"/>
                    <a:pt x="48" y="10"/>
                    <a:pt x="48" y="10"/>
                  </a:cubicBezTo>
                  <a:cubicBezTo>
                    <a:pt x="48" y="11"/>
                    <a:pt x="48" y="11"/>
                    <a:pt x="48" y="11"/>
                  </a:cubicBezTo>
                  <a:cubicBezTo>
                    <a:pt x="47" y="10"/>
                    <a:pt x="47" y="10"/>
                    <a:pt x="47" y="10"/>
                  </a:cubicBezTo>
                  <a:cubicBezTo>
                    <a:pt x="47" y="10"/>
                    <a:pt x="47" y="10"/>
                    <a:pt x="47" y="10"/>
                  </a:cubicBezTo>
                  <a:cubicBezTo>
                    <a:pt x="46" y="9"/>
                    <a:pt x="46" y="9"/>
                    <a:pt x="46" y="9"/>
                  </a:cubicBezTo>
                  <a:cubicBezTo>
                    <a:pt x="46" y="9"/>
                    <a:pt x="46" y="9"/>
                    <a:pt x="46" y="9"/>
                  </a:cubicBezTo>
                  <a:cubicBezTo>
                    <a:pt x="46" y="8"/>
                    <a:pt x="46" y="8"/>
                    <a:pt x="46" y="8"/>
                  </a:cubicBezTo>
                  <a:cubicBezTo>
                    <a:pt x="48" y="8"/>
                    <a:pt x="48" y="8"/>
                    <a:pt x="48" y="8"/>
                  </a:cubicBezTo>
                  <a:cubicBezTo>
                    <a:pt x="49" y="8"/>
                    <a:pt x="49" y="8"/>
                    <a:pt x="49" y="8"/>
                  </a:cubicBezTo>
                  <a:cubicBezTo>
                    <a:pt x="50" y="8"/>
                    <a:pt x="50" y="8"/>
                    <a:pt x="50" y="8"/>
                  </a:cubicBezTo>
                  <a:cubicBezTo>
                    <a:pt x="50" y="7"/>
                    <a:pt x="50" y="7"/>
                    <a:pt x="50" y="7"/>
                  </a:cubicBezTo>
                  <a:cubicBezTo>
                    <a:pt x="49" y="7"/>
                    <a:pt x="49" y="7"/>
                    <a:pt x="49" y="7"/>
                  </a:cubicBezTo>
                  <a:cubicBezTo>
                    <a:pt x="47" y="7"/>
                    <a:pt x="47" y="7"/>
                    <a:pt x="47" y="7"/>
                  </a:cubicBezTo>
                  <a:cubicBezTo>
                    <a:pt x="46" y="7"/>
                    <a:pt x="46" y="7"/>
                    <a:pt x="46" y="7"/>
                  </a:cubicBezTo>
                  <a:cubicBezTo>
                    <a:pt x="45" y="7"/>
                    <a:pt x="45" y="7"/>
                    <a:pt x="45" y="7"/>
                  </a:cubicBezTo>
                  <a:cubicBezTo>
                    <a:pt x="43" y="8"/>
                    <a:pt x="43" y="8"/>
                    <a:pt x="43" y="8"/>
                  </a:cubicBezTo>
                  <a:cubicBezTo>
                    <a:pt x="42" y="8"/>
                    <a:pt x="42" y="8"/>
                    <a:pt x="42" y="8"/>
                  </a:cubicBezTo>
                  <a:cubicBezTo>
                    <a:pt x="41" y="8"/>
                    <a:pt x="41" y="8"/>
                    <a:pt x="41" y="8"/>
                  </a:cubicBezTo>
                  <a:cubicBezTo>
                    <a:pt x="40" y="9"/>
                    <a:pt x="40" y="9"/>
                    <a:pt x="40" y="9"/>
                  </a:cubicBezTo>
                  <a:cubicBezTo>
                    <a:pt x="39" y="9"/>
                    <a:pt x="39" y="9"/>
                    <a:pt x="39" y="9"/>
                  </a:cubicBezTo>
                  <a:cubicBezTo>
                    <a:pt x="38" y="9"/>
                    <a:pt x="38" y="9"/>
                    <a:pt x="38" y="9"/>
                  </a:cubicBezTo>
                  <a:cubicBezTo>
                    <a:pt x="38" y="10"/>
                    <a:pt x="38" y="10"/>
                    <a:pt x="38" y="10"/>
                  </a:cubicBezTo>
                  <a:cubicBezTo>
                    <a:pt x="36" y="10"/>
                    <a:pt x="36" y="10"/>
                    <a:pt x="36" y="10"/>
                  </a:cubicBezTo>
                  <a:cubicBezTo>
                    <a:pt x="36" y="10"/>
                    <a:pt x="36" y="10"/>
                    <a:pt x="36" y="10"/>
                  </a:cubicBezTo>
                  <a:cubicBezTo>
                    <a:pt x="35" y="10"/>
                    <a:pt x="35" y="10"/>
                    <a:pt x="35" y="10"/>
                  </a:cubicBezTo>
                  <a:cubicBezTo>
                    <a:pt x="33" y="9"/>
                    <a:pt x="33" y="9"/>
                    <a:pt x="33" y="9"/>
                  </a:cubicBezTo>
                  <a:cubicBezTo>
                    <a:pt x="33" y="8"/>
                    <a:pt x="33" y="8"/>
                    <a:pt x="33" y="8"/>
                  </a:cubicBezTo>
                  <a:cubicBezTo>
                    <a:pt x="32" y="8"/>
                    <a:pt x="32" y="8"/>
                    <a:pt x="32" y="8"/>
                  </a:cubicBezTo>
                  <a:cubicBezTo>
                    <a:pt x="30" y="8"/>
                    <a:pt x="30" y="8"/>
                    <a:pt x="30" y="8"/>
                  </a:cubicBezTo>
                  <a:cubicBezTo>
                    <a:pt x="26" y="9"/>
                    <a:pt x="26" y="9"/>
                    <a:pt x="26" y="9"/>
                  </a:cubicBezTo>
                  <a:cubicBezTo>
                    <a:pt x="24" y="9"/>
                    <a:pt x="24" y="9"/>
                    <a:pt x="24" y="9"/>
                  </a:cubicBezTo>
                  <a:cubicBezTo>
                    <a:pt x="23" y="8"/>
                    <a:pt x="23" y="8"/>
                    <a:pt x="23" y="8"/>
                  </a:cubicBezTo>
                  <a:cubicBezTo>
                    <a:pt x="23" y="8"/>
                    <a:pt x="23" y="8"/>
                    <a:pt x="23" y="8"/>
                  </a:cubicBezTo>
                  <a:cubicBezTo>
                    <a:pt x="23" y="7"/>
                    <a:pt x="23" y="7"/>
                    <a:pt x="23" y="7"/>
                  </a:cubicBezTo>
                  <a:cubicBezTo>
                    <a:pt x="23" y="7"/>
                    <a:pt x="23" y="7"/>
                    <a:pt x="23" y="7"/>
                  </a:cubicBezTo>
                  <a:cubicBezTo>
                    <a:pt x="23" y="6"/>
                    <a:pt x="23" y="6"/>
                    <a:pt x="23" y="6"/>
                  </a:cubicBezTo>
                  <a:cubicBezTo>
                    <a:pt x="22" y="5"/>
                    <a:pt x="22" y="5"/>
                    <a:pt x="22" y="5"/>
                  </a:cubicBezTo>
                  <a:cubicBezTo>
                    <a:pt x="21" y="5"/>
                    <a:pt x="21" y="5"/>
                    <a:pt x="21" y="5"/>
                  </a:cubicBezTo>
                  <a:cubicBezTo>
                    <a:pt x="19" y="5"/>
                    <a:pt x="19" y="5"/>
                    <a:pt x="19" y="5"/>
                  </a:cubicBezTo>
                  <a:cubicBezTo>
                    <a:pt x="18" y="5"/>
                    <a:pt x="18" y="5"/>
                    <a:pt x="18" y="5"/>
                  </a:cubicBezTo>
                  <a:cubicBezTo>
                    <a:pt x="18" y="5"/>
                    <a:pt x="18" y="5"/>
                    <a:pt x="18" y="5"/>
                  </a:cubicBezTo>
                  <a:cubicBezTo>
                    <a:pt x="17" y="5"/>
                    <a:pt x="17" y="5"/>
                    <a:pt x="17" y="5"/>
                  </a:cubicBezTo>
                  <a:cubicBezTo>
                    <a:pt x="16" y="4"/>
                    <a:pt x="16" y="4"/>
                    <a:pt x="16" y="4"/>
                  </a:cubicBezTo>
                  <a:cubicBezTo>
                    <a:pt x="16" y="3"/>
                    <a:pt x="16" y="3"/>
                    <a:pt x="16" y="3"/>
                  </a:cubicBezTo>
                  <a:cubicBezTo>
                    <a:pt x="16" y="1"/>
                    <a:pt x="16" y="1"/>
                    <a:pt x="16" y="1"/>
                  </a:cubicBezTo>
                  <a:cubicBezTo>
                    <a:pt x="16" y="1"/>
                    <a:pt x="16" y="1"/>
                    <a:pt x="16" y="1"/>
                  </a:cubicBezTo>
                  <a:cubicBezTo>
                    <a:pt x="14" y="2"/>
                    <a:pt x="14" y="2"/>
                    <a:pt x="14" y="2"/>
                  </a:cubicBezTo>
                  <a:cubicBezTo>
                    <a:pt x="13" y="3"/>
                    <a:pt x="13" y="3"/>
                    <a:pt x="13" y="3"/>
                  </a:cubicBezTo>
                  <a:cubicBezTo>
                    <a:pt x="13" y="4"/>
                    <a:pt x="13" y="4"/>
                    <a:pt x="13" y="4"/>
                  </a:cubicBezTo>
                  <a:cubicBezTo>
                    <a:pt x="14" y="4"/>
                    <a:pt x="14" y="4"/>
                    <a:pt x="14" y="4"/>
                  </a:cubicBezTo>
                  <a:cubicBezTo>
                    <a:pt x="15" y="4"/>
                    <a:pt x="15" y="4"/>
                    <a:pt x="15" y="4"/>
                  </a:cubicBezTo>
                  <a:cubicBezTo>
                    <a:pt x="16" y="4"/>
                    <a:pt x="16" y="4"/>
                    <a:pt x="16" y="4"/>
                  </a:cubicBezTo>
                  <a:cubicBezTo>
                    <a:pt x="16" y="4"/>
                    <a:pt x="16" y="4"/>
                    <a:pt x="16" y="4"/>
                  </a:cubicBezTo>
                  <a:cubicBezTo>
                    <a:pt x="16" y="5"/>
                    <a:pt x="16" y="5"/>
                    <a:pt x="16"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3" y="6"/>
                    <a:pt x="13" y="6"/>
                    <a:pt x="13" y="6"/>
                  </a:cubicBezTo>
                  <a:cubicBezTo>
                    <a:pt x="11" y="6"/>
                    <a:pt x="11" y="6"/>
                    <a:pt x="11" y="6"/>
                  </a:cubicBezTo>
                  <a:cubicBezTo>
                    <a:pt x="9" y="7"/>
                    <a:pt x="9" y="7"/>
                    <a:pt x="9" y="7"/>
                  </a:cubicBezTo>
                  <a:cubicBezTo>
                    <a:pt x="8" y="7"/>
                    <a:pt x="8" y="7"/>
                    <a:pt x="8" y="7"/>
                  </a:cubicBezTo>
                  <a:cubicBezTo>
                    <a:pt x="8" y="8"/>
                    <a:pt x="8" y="8"/>
                    <a:pt x="8" y="8"/>
                  </a:cubicBezTo>
                  <a:cubicBezTo>
                    <a:pt x="9" y="9"/>
                    <a:pt x="9" y="9"/>
                    <a:pt x="9" y="9"/>
                  </a:cubicBezTo>
                  <a:cubicBezTo>
                    <a:pt x="9" y="10"/>
                    <a:pt x="9" y="10"/>
                    <a:pt x="9" y="10"/>
                  </a:cubicBezTo>
                  <a:cubicBezTo>
                    <a:pt x="9" y="12"/>
                    <a:pt x="9" y="12"/>
                    <a:pt x="9" y="12"/>
                  </a:cubicBezTo>
                  <a:cubicBezTo>
                    <a:pt x="9" y="12"/>
                    <a:pt x="9" y="12"/>
                    <a:pt x="9" y="12"/>
                  </a:cubicBezTo>
                  <a:cubicBezTo>
                    <a:pt x="9" y="14"/>
                    <a:pt x="9" y="14"/>
                    <a:pt x="9" y="14"/>
                  </a:cubicBezTo>
                  <a:cubicBezTo>
                    <a:pt x="7" y="14"/>
                    <a:pt x="7" y="14"/>
                    <a:pt x="7" y="14"/>
                  </a:cubicBezTo>
                  <a:cubicBezTo>
                    <a:pt x="6" y="14"/>
                    <a:pt x="6" y="14"/>
                    <a:pt x="6" y="14"/>
                  </a:cubicBezTo>
                  <a:cubicBezTo>
                    <a:pt x="6" y="13"/>
                    <a:pt x="6" y="13"/>
                    <a:pt x="6" y="13"/>
                  </a:cubicBezTo>
                  <a:cubicBezTo>
                    <a:pt x="5" y="12"/>
                    <a:pt x="5" y="12"/>
                    <a:pt x="5" y="12"/>
                  </a:cubicBezTo>
                  <a:cubicBezTo>
                    <a:pt x="5" y="11"/>
                    <a:pt x="5" y="11"/>
                    <a:pt x="5" y="11"/>
                  </a:cubicBezTo>
                  <a:cubicBezTo>
                    <a:pt x="6" y="11"/>
                    <a:pt x="6" y="11"/>
                    <a:pt x="6" y="11"/>
                  </a:cubicBezTo>
                  <a:cubicBezTo>
                    <a:pt x="6" y="10"/>
                    <a:pt x="6" y="10"/>
                    <a:pt x="6" y="10"/>
                  </a:cubicBezTo>
                  <a:cubicBezTo>
                    <a:pt x="8" y="9"/>
                    <a:pt x="8" y="9"/>
                    <a:pt x="8" y="9"/>
                  </a:cubicBezTo>
                  <a:cubicBezTo>
                    <a:pt x="8" y="8"/>
                    <a:pt x="8" y="8"/>
                    <a:pt x="8" y="8"/>
                  </a:cubicBezTo>
                  <a:cubicBezTo>
                    <a:pt x="7" y="7"/>
                    <a:pt x="7" y="7"/>
                    <a:pt x="7" y="7"/>
                  </a:cubicBezTo>
                  <a:cubicBezTo>
                    <a:pt x="7" y="6"/>
                    <a:pt x="7" y="6"/>
                    <a:pt x="7" y="6"/>
                  </a:cubicBezTo>
                  <a:cubicBezTo>
                    <a:pt x="7" y="6"/>
                    <a:pt x="7" y="6"/>
                    <a:pt x="7" y="6"/>
                  </a:cubicBezTo>
                  <a:cubicBezTo>
                    <a:pt x="7" y="5"/>
                    <a:pt x="7" y="5"/>
                    <a:pt x="7" y="5"/>
                  </a:cubicBezTo>
                  <a:cubicBezTo>
                    <a:pt x="6" y="5"/>
                    <a:pt x="6" y="5"/>
                    <a:pt x="6" y="5"/>
                  </a:cubicBezTo>
                  <a:cubicBezTo>
                    <a:pt x="6" y="4"/>
                    <a:pt x="6" y="4"/>
                    <a:pt x="6" y="4"/>
                  </a:cubicBezTo>
                  <a:cubicBezTo>
                    <a:pt x="8" y="4"/>
                    <a:pt x="8" y="4"/>
                    <a:pt x="8" y="4"/>
                  </a:cubicBezTo>
                  <a:cubicBezTo>
                    <a:pt x="9" y="4"/>
                    <a:pt x="9" y="4"/>
                    <a:pt x="9" y="4"/>
                  </a:cubicBezTo>
                  <a:cubicBezTo>
                    <a:pt x="9" y="3"/>
                    <a:pt x="9" y="3"/>
                    <a:pt x="9" y="3"/>
                  </a:cubicBezTo>
                  <a:cubicBezTo>
                    <a:pt x="9" y="3"/>
                    <a:pt x="9" y="3"/>
                    <a:pt x="9" y="3"/>
                  </a:cubicBezTo>
                  <a:cubicBezTo>
                    <a:pt x="9" y="3"/>
                    <a:pt x="9" y="3"/>
                    <a:pt x="9" y="3"/>
                  </a:cubicBezTo>
                  <a:cubicBezTo>
                    <a:pt x="7" y="4"/>
                    <a:pt x="7" y="4"/>
                    <a:pt x="7" y="4"/>
                  </a:cubicBezTo>
                  <a:cubicBezTo>
                    <a:pt x="5" y="5"/>
                    <a:pt x="5" y="5"/>
                    <a:pt x="5" y="5"/>
                  </a:cubicBezTo>
                  <a:cubicBezTo>
                    <a:pt x="5" y="6"/>
                    <a:pt x="5" y="6"/>
                    <a:pt x="5" y="6"/>
                  </a:cubicBezTo>
                  <a:cubicBezTo>
                    <a:pt x="4" y="6"/>
                    <a:pt x="4" y="6"/>
                    <a:pt x="4" y="6"/>
                  </a:cubicBezTo>
                  <a:cubicBezTo>
                    <a:pt x="3" y="7"/>
                    <a:pt x="3" y="7"/>
                    <a:pt x="3" y="7"/>
                  </a:cubicBezTo>
                  <a:cubicBezTo>
                    <a:pt x="3" y="8"/>
                    <a:pt x="3" y="8"/>
                    <a:pt x="3" y="8"/>
                  </a:cubicBezTo>
                  <a:cubicBezTo>
                    <a:pt x="1" y="9"/>
                    <a:pt x="1" y="9"/>
                    <a:pt x="1" y="9"/>
                  </a:cubicBezTo>
                  <a:cubicBezTo>
                    <a:pt x="1" y="10"/>
                    <a:pt x="1" y="10"/>
                    <a:pt x="1" y="10"/>
                  </a:cubicBezTo>
                  <a:cubicBezTo>
                    <a:pt x="1" y="11"/>
                    <a:pt x="1" y="11"/>
                    <a:pt x="1" y="11"/>
                  </a:cubicBezTo>
                  <a:cubicBezTo>
                    <a:pt x="1" y="12"/>
                    <a:pt x="1" y="12"/>
                    <a:pt x="1" y="12"/>
                  </a:cubicBezTo>
                  <a:cubicBezTo>
                    <a:pt x="0" y="13"/>
                    <a:pt x="0" y="13"/>
                    <a:pt x="0" y="13"/>
                  </a:cubicBezTo>
                  <a:cubicBezTo>
                    <a:pt x="0" y="14"/>
                    <a:pt x="0" y="14"/>
                    <a:pt x="0" y="14"/>
                  </a:cubicBezTo>
                  <a:cubicBezTo>
                    <a:pt x="1" y="14"/>
                    <a:pt x="1" y="14"/>
                    <a:pt x="1" y="14"/>
                  </a:cubicBezTo>
                  <a:cubicBezTo>
                    <a:pt x="2" y="14"/>
                    <a:pt x="2" y="14"/>
                    <a:pt x="2" y="14"/>
                  </a:cubicBezTo>
                  <a:cubicBezTo>
                    <a:pt x="3" y="17"/>
                    <a:pt x="3" y="17"/>
                    <a:pt x="3" y="17"/>
                  </a:cubicBezTo>
                  <a:cubicBezTo>
                    <a:pt x="4" y="18"/>
                    <a:pt x="4" y="18"/>
                    <a:pt x="4" y="18"/>
                  </a:cubicBezTo>
                  <a:cubicBezTo>
                    <a:pt x="4" y="19"/>
                    <a:pt x="4" y="19"/>
                    <a:pt x="4" y="19"/>
                  </a:cubicBezTo>
                  <a:cubicBezTo>
                    <a:pt x="4" y="19"/>
                    <a:pt x="4" y="19"/>
                    <a:pt x="4" y="19"/>
                  </a:cubicBezTo>
                  <a:cubicBezTo>
                    <a:pt x="4" y="20"/>
                    <a:pt x="4" y="20"/>
                    <a:pt x="4" y="20"/>
                  </a:cubicBezTo>
                  <a:cubicBezTo>
                    <a:pt x="4" y="20"/>
                    <a:pt x="4" y="20"/>
                    <a:pt x="4" y="20"/>
                  </a:cubicBezTo>
                  <a:cubicBezTo>
                    <a:pt x="4" y="21"/>
                    <a:pt x="4" y="21"/>
                    <a:pt x="4" y="21"/>
                  </a:cubicBezTo>
                  <a:cubicBezTo>
                    <a:pt x="5" y="22"/>
                    <a:pt x="5" y="22"/>
                    <a:pt x="5" y="22"/>
                  </a:cubicBezTo>
                  <a:cubicBezTo>
                    <a:pt x="6" y="22"/>
                    <a:pt x="6" y="22"/>
                    <a:pt x="6" y="22"/>
                  </a:cubicBezTo>
                  <a:cubicBezTo>
                    <a:pt x="7" y="22"/>
                    <a:pt x="7" y="22"/>
                    <a:pt x="7" y="22"/>
                  </a:cubicBezTo>
                  <a:cubicBezTo>
                    <a:pt x="8" y="23"/>
                    <a:pt x="8" y="23"/>
                    <a:pt x="8" y="23"/>
                  </a:cubicBezTo>
                  <a:cubicBezTo>
                    <a:pt x="8" y="22"/>
                    <a:pt x="8" y="22"/>
                    <a:pt x="8" y="22"/>
                  </a:cubicBezTo>
                  <a:cubicBezTo>
                    <a:pt x="10" y="22"/>
                    <a:pt x="10" y="22"/>
                    <a:pt x="10" y="22"/>
                  </a:cubicBezTo>
                  <a:cubicBezTo>
                    <a:pt x="11" y="23"/>
                    <a:pt x="11" y="23"/>
                    <a:pt x="11" y="23"/>
                  </a:cubicBezTo>
                  <a:cubicBezTo>
                    <a:pt x="11" y="23"/>
                    <a:pt x="11" y="23"/>
                    <a:pt x="11" y="23"/>
                  </a:cubicBezTo>
                  <a:cubicBezTo>
                    <a:pt x="12" y="22"/>
                    <a:pt x="12" y="22"/>
                    <a:pt x="12" y="22"/>
                  </a:cubicBezTo>
                  <a:cubicBezTo>
                    <a:pt x="14" y="23"/>
                    <a:pt x="14" y="23"/>
                    <a:pt x="14" y="23"/>
                  </a:cubicBezTo>
                  <a:cubicBezTo>
                    <a:pt x="14" y="23"/>
                    <a:pt x="14" y="23"/>
                    <a:pt x="14" y="23"/>
                  </a:cubicBezTo>
                  <a:cubicBezTo>
                    <a:pt x="18" y="26"/>
                    <a:pt x="18" y="26"/>
                    <a:pt x="18" y="26"/>
                  </a:cubicBezTo>
                  <a:cubicBezTo>
                    <a:pt x="19" y="26"/>
                    <a:pt x="19" y="26"/>
                    <a:pt x="19" y="26"/>
                  </a:cubicBezTo>
                  <a:cubicBezTo>
                    <a:pt x="19" y="26"/>
                    <a:pt x="19" y="26"/>
                    <a:pt x="19" y="26"/>
                  </a:cubicBezTo>
                  <a:cubicBezTo>
                    <a:pt x="20" y="26"/>
                    <a:pt x="20" y="26"/>
                    <a:pt x="20" y="26"/>
                  </a:cubicBezTo>
                  <a:cubicBezTo>
                    <a:pt x="21" y="26"/>
                    <a:pt x="21" y="26"/>
                    <a:pt x="21" y="26"/>
                  </a:cubicBezTo>
                  <a:cubicBezTo>
                    <a:pt x="21" y="26"/>
                    <a:pt x="21" y="26"/>
                    <a:pt x="21" y="26"/>
                  </a:cubicBezTo>
                  <a:cubicBezTo>
                    <a:pt x="22" y="26"/>
                    <a:pt x="22" y="26"/>
                    <a:pt x="22" y="26"/>
                  </a:cubicBezTo>
                  <a:cubicBezTo>
                    <a:pt x="23" y="26"/>
                    <a:pt x="23" y="26"/>
                    <a:pt x="23" y="26"/>
                  </a:cubicBezTo>
                  <a:cubicBezTo>
                    <a:pt x="24" y="26"/>
                    <a:pt x="24" y="26"/>
                    <a:pt x="24" y="26"/>
                  </a:cubicBezTo>
                  <a:cubicBezTo>
                    <a:pt x="24" y="26"/>
                    <a:pt x="24" y="26"/>
                    <a:pt x="24" y="26"/>
                  </a:cubicBezTo>
                  <a:cubicBezTo>
                    <a:pt x="25" y="26"/>
                    <a:pt x="25" y="26"/>
                    <a:pt x="25" y="26"/>
                  </a:cubicBezTo>
                  <a:cubicBezTo>
                    <a:pt x="26" y="26"/>
                    <a:pt x="26" y="26"/>
                    <a:pt x="26" y="26"/>
                  </a:cubicBezTo>
                  <a:cubicBezTo>
                    <a:pt x="26" y="28"/>
                    <a:pt x="26" y="28"/>
                    <a:pt x="26" y="28"/>
                  </a:cubicBezTo>
                  <a:cubicBezTo>
                    <a:pt x="26" y="28"/>
                    <a:pt x="26" y="28"/>
                    <a:pt x="26" y="28"/>
                  </a:cubicBezTo>
                  <a:cubicBezTo>
                    <a:pt x="26" y="29"/>
                    <a:pt x="26" y="29"/>
                    <a:pt x="26" y="29"/>
                  </a:cubicBezTo>
                  <a:cubicBezTo>
                    <a:pt x="25" y="29"/>
                    <a:pt x="25" y="29"/>
                    <a:pt x="25" y="29"/>
                  </a:cubicBezTo>
                  <a:cubicBezTo>
                    <a:pt x="24" y="30"/>
                    <a:pt x="24" y="30"/>
                    <a:pt x="24" y="30"/>
                  </a:cubicBezTo>
                  <a:cubicBezTo>
                    <a:pt x="24" y="30"/>
                    <a:pt x="24" y="30"/>
                    <a:pt x="24" y="30"/>
                  </a:cubicBezTo>
                  <a:cubicBezTo>
                    <a:pt x="24" y="32"/>
                    <a:pt x="24" y="32"/>
                    <a:pt x="24" y="32"/>
                  </a:cubicBezTo>
                  <a:cubicBezTo>
                    <a:pt x="24" y="32"/>
                    <a:pt x="24" y="32"/>
                    <a:pt x="24" y="32"/>
                  </a:cubicBezTo>
                  <a:cubicBezTo>
                    <a:pt x="24" y="33"/>
                    <a:pt x="24" y="33"/>
                    <a:pt x="24" y="33"/>
                  </a:cubicBezTo>
                  <a:cubicBezTo>
                    <a:pt x="24" y="34"/>
                    <a:pt x="24" y="34"/>
                    <a:pt x="24" y="34"/>
                  </a:cubicBezTo>
                  <a:cubicBezTo>
                    <a:pt x="24" y="35"/>
                    <a:pt x="24" y="35"/>
                    <a:pt x="24" y="35"/>
                  </a:cubicBezTo>
                  <a:cubicBezTo>
                    <a:pt x="24" y="36"/>
                    <a:pt x="24" y="36"/>
                    <a:pt x="24" y="36"/>
                  </a:cubicBezTo>
                  <a:cubicBezTo>
                    <a:pt x="25" y="38"/>
                    <a:pt x="25" y="38"/>
                    <a:pt x="25" y="38"/>
                  </a:cubicBezTo>
                  <a:cubicBezTo>
                    <a:pt x="24" y="40"/>
                    <a:pt x="24" y="40"/>
                    <a:pt x="24" y="40"/>
                  </a:cubicBezTo>
                  <a:cubicBezTo>
                    <a:pt x="24" y="41"/>
                    <a:pt x="24" y="41"/>
                    <a:pt x="24" y="41"/>
                  </a:cubicBezTo>
                  <a:cubicBezTo>
                    <a:pt x="25" y="41"/>
                    <a:pt x="25" y="41"/>
                    <a:pt x="25" y="41"/>
                  </a:cubicBezTo>
                  <a:cubicBezTo>
                    <a:pt x="25" y="41"/>
                    <a:pt x="25" y="41"/>
                    <a:pt x="25" y="41"/>
                  </a:cubicBezTo>
                  <a:cubicBezTo>
                    <a:pt x="25" y="41"/>
                    <a:pt x="25" y="41"/>
                    <a:pt x="25" y="41"/>
                  </a:cubicBezTo>
                  <a:cubicBezTo>
                    <a:pt x="25" y="41"/>
                    <a:pt x="25" y="41"/>
                    <a:pt x="25" y="41"/>
                  </a:cubicBezTo>
                  <a:cubicBezTo>
                    <a:pt x="26" y="42"/>
                    <a:pt x="26" y="42"/>
                    <a:pt x="26" y="42"/>
                  </a:cubicBezTo>
                  <a:cubicBezTo>
                    <a:pt x="26" y="42"/>
                    <a:pt x="26" y="42"/>
                    <a:pt x="26" y="42"/>
                  </a:cubicBezTo>
                  <a:cubicBezTo>
                    <a:pt x="26" y="43"/>
                    <a:pt x="26" y="43"/>
                    <a:pt x="26" y="43"/>
                  </a:cubicBezTo>
                  <a:cubicBezTo>
                    <a:pt x="27" y="44"/>
                    <a:pt x="27" y="44"/>
                    <a:pt x="27" y="44"/>
                  </a:cubicBezTo>
                  <a:cubicBezTo>
                    <a:pt x="27" y="46"/>
                    <a:pt x="27" y="46"/>
                    <a:pt x="27" y="46"/>
                  </a:cubicBezTo>
                  <a:cubicBezTo>
                    <a:pt x="28" y="47"/>
                    <a:pt x="28" y="47"/>
                    <a:pt x="28" y="47"/>
                  </a:cubicBezTo>
                  <a:cubicBezTo>
                    <a:pt x="27" y="47"/>
                    <a:pt x="27" y="47"/>
                    <a:pt x="27" y="47"/>
                  </a:cubicBezTo>
                  <a:close/>
                  <a:moveTo>
                    <a:pt x="22" y="1"/>
                  </a:moveTo>
                  <a:cubicBezTo>
                    <a:pt x="22" y="1"/>
                    <a:pt x="22" y="1"/>
                    <a:pt x="22" y="1"/>
                  </a:cubicBezTo>
                  <a:cubicBezTo>
                    <a:pt x="23" y="2"/>
                    <a:pt x="23" y="2"/>
                    <a:pt x="23" y="2"/>
                  </a:cubicBezTo>
                  <a:cubicBezTo>
                    <a:pt x="23" y="2"/>
                    <a:pt x="23" y="2"/>
                    <a:pt x="23" y="2"/>
                  </a:cubicBezTo>
                  <a:cubicBezTo>
                    <a:pt x="23" y="2"/>
                    <a:pt x="23" y="2"/>
                    <a:pt x="23" y="2"/>
                  </a:cubicBezTo>
                  <a:cubicBezTo>
                    <a:pt x="22" y="2"/>
                    <a:pt x="22" y="2"/>
                    <a:pt x="22" y="2"/>
                  </a:cubicBezTo>
                  <a:cubicBezTo>
                    <a:pt x="22" y="1"/>
                    <a:pt x="22" y="1"/>
                    <a:pt x="22" y="1"/>
                  </a:cubicBezTo>
                  <a:close/>
                  <a:moveTo>
                    <a:pt x="19" y="1"/>
                  </a:moveTo>
                  <a:cubicBezTo>
                    <a:pt x="20" y="1"/>
                    <a:pt x="20" y="1"/>
                    <a:pt x="20" y="1"/>
                  </a:cubicBezTo>
                  <a:cubicBezTo>
                    <a:pt x="20" y="2"/>
                    <a:pt x="20" y="2"/>
                    <a:pt x="20" y="2"/>
                  </a:cubicBezTo>
                  <a:cubicBezTo>
                    <a:pt x="20" y="2"/>
                    <a:pt x="20" y="2"/>
                    <a:pt x="20" y="2"/>
                  </a:cubicBezTo>
                  <a:cubicBezTo>
                    <a:pt x="19" y="2"/>
                    <a:pt x="19" y="2"/>
                    <a:pt x="19" y="2"/>
                  </a:cubicBezTo>
                  <a:cubicBezTo>
                    <a:pt x="18" y="1"/>
                    <a:pt x="18" y="1"/>
                    <a:pt x="18" y="1"/>
                  </a:cubicBezTo>
                  <a:cubicBezTo>
                    <a:pt x="19" y="1"/>
                    <a:pt x="19" y="1"/>
                    <a:pt x="19" y="1"/>
                  </a:cubicBezTo>
                  <a:close/>
                  <a:moveTo>
                    <a:pt x="14" y="0"/>
                  </a:moveTo>
                  <a:cubicBezTo>
                    <a:pt x="15" y="0"/>
                    <a:pt x="15" y="0"/>
                    <a:pt x="15" y="0"/>
                  </a:cubicBezTo>
                  <a:cubicBezTo>
                    <a:pt x="16" y="0"/>
                    <a:pt x="16" y="0"/>
                    <a:pt x="16" y="0"/>
                  </a:cubicBezTo>
                  <a:cubicBezTo>
                    <a:pt x="15" y="0"/>
                    <a:pt x="15" y="0"/>
                    <a:pt x="15" y="0"/>
                  </a:cubicBezTo>
                  <a:cubicBezTo>
                    <a:pt x="14" y="0"/>
                    <a:pt x="14" y="0"/>
                    <a:pt x="14" y="0"/>
                  </a:cubicBezTo>
                  <a:close/>
                  <a:moveTo>
                    <a:pt x="39" y="7"/>
                  </a:moveTo>
                  <a:cubicBezTo>
                    <a:pt x="40" y="6"/>
                    <a:pt x="40" y="6"/>
                    <a:pt x="40" y="6"/>
                  </a:cubicBezTo>
                  <a:cubicBezTo>
                    <a:pt x="41" y="6"/>
                    <a:pt x="41" y="6"/>
                    <a:pt x="41" y="6"/>
                  </a:cubicBezTo>
                  <a:cubicBezTo>
                    <a:pt x="42" y="6"/>
                    <a:pt x="42" y="6"/>
                    <a:pt x="42" y="6"/>
                  </a:cubicBezTo>
                  <a:cubicBezTo>
                    <a:pt x="42" y="6"/>
                    <a:pt x="42" y="6"/>
                    <a:pt x="42" y="6"/>
                  </a:cubicBezTo>
                  <a:cubicBezTo>
                    <a:pt x="42" y="7"/>
                    <a:pt x="42" y="7"/>
                    <a:pt x="42" y="7"/>
                  </a:cubicBezTo>
                  <a:cubicBezTo>
                    <a:pt x="41" y="7"/>
                    <a:pt x="41" y="7"/>
                    <a:pt x="41" y="7"/>
                  </a:cubicBezTo>
                  <a:cubicBezTo>
                    <a:pt x="40" y="7"/>
                    <a:pt x="40" y="7"/>
                    <a:pt x="40" y="7"/>
                  </a:cubicBezTo>
                  <a:cubicBezTo>
                    <a:pt x="40" y="7"/>
                    <a:pt x="39" y="7"/>
                    <a:pt x="39" y="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5" name="Freeform 182"/>
            <p:cNvSpPr>
              <a:spLocks/>
            </p:cNvSpPr>
            <p:nvPr/>
          </p:nvSpPr>
          <p:spPr bwMode="auto">
            <a:xfrm>
              <a:off x="2639699" y="2932795"/>
              <a:ext cx="257326" cy="329377"/>
            </a:xfrm>
            <a:custGeom>
              <a:avLst/>
              <a:gdLst>
                <a:gd name="T0" fmla="*/ 163 w 200"/>
                <a:gd name="T1" fmla="*/ 208 h 256"/>
                <a:gd name="T2" fmla="*/ 159 w 200"/>
                <a:gd name="T3" fmla="*/ 186 h 256"/>
                <a:gd name="T4" fmla="*/ 159 w 200"/>
                <a:gd name="T5" fmla="*/ 175 h 256"/>
                <a:gd name="T6" fmla="*/ 174 w 200"/>
                <a:gd name="T7" fmla="*/ 163 h 256"/>
                <a:gd name="T8" fmla="*/ 189 w 200"/>
                <a:gd name="T9" fmla="*/ 160 h 256"/>
                <a:gd name="T10" fmla="*/ 200 w 200"/>
                <a:gd name="T11" fmla="*/ 175 h 256"/>
                <a:gd name="T12" fmla="*/ 193 w 200"/>
                <a:gd name="T13" fmla="*/ 156 h 256"/>
                <a:gd name="T14" fmla="*/ 185 w 200"/>
                <a:gd name="T15" fmla="*/ 152 h 256"/>
                <a:gd name="T16" fmla="*/ 185 w 200"/>
                <a:gd name="T17" fmla="*/ 126 h 256"/>
                <a:gd name="T18" fmla="*/ 185 w 200"/>
                <a:gd name="T19" fmla="*/ 111 h 256"/>
                <a:gd name="T20" fmla="*/ 193 w 200"/>
                <a:gd name="T21" fmla="*/ 97 h 256"/>
                <a:gd name="T22" fmla="*/ 178 w 200"/>
                <a:gd name="T23" fmla="*/ 97 h 256"/>
                <a:gd name="T24" fmla="*/ 167 w 200"/>
                <a:gd name="T25" fmla="*/ 97 h 256"/>
                <a:gd name="T26" fmla="*/ 137 w 200"/>
                <a:gd name="T27" fmla="*/ 86 h 256"/>
                <a:gd name="T28" fmla="*/ 122 w 200"/>
                <a:gd name="T29" fmla="*/ 82 h 256"/>
                <a:gd name="T30" fmla="*/ 111 w 200"/>
                <a:gd name="T31" fmla="*/ 74 h 256"/>
                <a:gd name="T32" fmla="*/ 104 w 200"/>
                <a:gd name="T33" fmla="*/ 52 h 256"/>
                <a:gd name="T34" fmla="*/ 100 w 200"/>
                <a:gd name="T35" fmla="*/ 41 h 256"/>
                <a:gd name="T36" fmla="*/ 111 w 200"/>
                <a:gd name="T37" fmla="*/ 22 h 256"/>
                <a:gd name="T38" fmla="*/ 130 w 200"/>
                <a:gd name="T39" fmla="*/ 11 h 256"/>
                <a:gd name="T40" fmla="*/ 133 w 200"/>
                <a:gd name="T41" fmla="*/ 4 h 256"/>
                <a:gd name="T42" fmla="*/ 122 w 200"/>
                <a:gd name="T43" fmla="*/ 4 h 256"/>
                <a:gd name="T44" fmla="*/ 115 w 200"/>
                <a:gd name="T45" fmla="*/ 8 h 256"/>
                <a:gd name="T46" fmla="*/ 96 w 200"/>
                <a:gd name="T47" fmla="*/ 19 h 256"/>
                <a:gd name="T48" fmla="*/ 82 w 200"/>
                <a:gd name="T49" fmla="*/ 22 h 256"/>
                <a:gd name="T50" fmla="*/ 78 w 200"/>
                <a:gd name="T51" fmla="*/ 26 h 256"/>
                <a:gd name="T52" fmla="*/ 67 w 200"/>
                <a:gd name="T53" fmla="*/ 26 h 256"/>
                <a:gd name="T54" fmla="*/ 59 w 200"/>
                <a:gd name="T55" fmla="*/ 41 h 256"/>
                <a:gd name="T56" fmla="*/ 52 w 200"/>
                <a:gd name="T57" fmla="*/ 48 h 256"/>
                <a:gd name="T58" fmla="*/ 41 w 200"/>
                <a:gd name="T59" fmla="*/ 60 h 256"/>
                <a:gd name="T60" fmla="*/ 37 w 200"/>
                <a:gd name="T61" fmla="*/ 71 h 256"/>
                <a:gd name="T62" fmla="*/ 33 w 200"/>
                <a:gd name="T63" fmla="*/ 63 h 256"/>
                <a:gd name="T64" fmla="*/ 30 w 200"/>
                <a:gd name="T65" fmla="*/ 67 h 256"/>
                <a:gd name="T66" fmla="*/ 19 w 200"/>
                <a:gd name="T67" fmla="*/ 82 h 256"/>
                <a:gd name="T68" fmla="*/ 26 w 200"/>
                <a:gd name="T69" fmla="*/ 93 h 256"/>
                <a:gd name="T70" fmla="*/ 26 w 200"/>
                <a:gd name="T71" fmla="*/ 100 h 256"/>
                <a:gd name="T72" fmla="*/ 26 w 200"/>
                <a:gd name="T73" fmla="*/ 108 h 256"/>
                <a:gd name="T74" fmla="*/ 26 w 200"/>
                <a:gd name="T75" fmla="*/ 126 h 256"/>
                <a:gd name="T76" fmla="*/ 33 w 200"/>
                <a:gd name="T77" fmla="*/ 134 h 256"/>
                <a:gd name="T78" fmla="*/ 22 w 200"/>
                <a:gd name="T79" fmla="*/ 149 h 256"/>
                <a:gd name="T80" fmla="*/ 4 w 200"/>
                <a:gd name="T81" fmla="*/ 167 h 256"/>
                <a:gd name="T82" fmla="*/ 22 w 200"/>
                <a:gd name="T83" fmla="*/ 178 h 256"/>
                <a:gd name="T84" fmla="*/ 37 w 200"/>
                <a:gd name="T85" fmla="*/ 189 h 256"/>
                <a:gd name="T86" fmla="*/ 48 w 200"/>
                <a:gd name="T87" fmla="*/ 186 h 256"/>
                <a:gd name="T88" fmla="*/ 59 w 200"/>
                <a:gd name="T89" fmla="*/ 193 h 256"/>
                <a:gd name="T90" fmla="*/ 74 w 200"/>
                <a:gd name="T91" fmla="*/ 197 h 256"/>
                <a:gd name="T92" fmla="*/ 82 w 200"/>
                <a:gd name="T93" fmla="*/ 208 h 256"/>
                <a:gd name="T94" fmla="*/ 96 w 200"/>
                <a:gd name="T95" fmla="*/ 223 h 256"/>
                <a:gd name="T96" fmla="*/ 104 w 200"/>
                <a:gd name="T97" fmla="*/ 230 h 256"/>
                <a:gd name="T98" fmla="*/ 122 w 200"/>
                <a:gd name="T99" fmla="*/ 226 h 256"/>
                <a:gd name="T100" fmla="*/ 141 w 200"/>
                <a:gd name="T101" fmla="*/ 226 h 256"/>
                <a:gd name="T102" fmla="*/ 137 w 200"/>
                <a:gd name="T103" fmla="*/ 249 h 256"/>
                <a:gd name="T104" fmla="*/ 148 w 200"/>
                <a:gd name="T105"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 h="256">
                  <a:moveTo>
                    <a:pt x="148" y="256"/>
                  </a:moveTo>
                  <a:lnTo>
                    <a:pt x="152" y="249"/>
                  </a:lnTo>
                  <a:lnTo>
                    <a:pt x="159" y="215"/>
                  </a:lnTo>
                  <a:lnTo>
                    <a:pt x="159" y="215"/>
                  </a:lnTo>
                  <a:lnTo>
                    <a:pt x="163" y="208"/>
                  </a:lnTo>
                  <a:lnTo>
                    <a:pt x="156" y="204"/>
                  </a:lnTo>
                  <a:lnTo>
                    <a:pt x="152" y="201"/>
                  </a:lnTo>
                  <a:lnTo>
                    <a:pt x="148" y="197"/>
                  </a:lnTo>
                  <a:lnTo>
                    <a:pt x="148" y="186"/>
                  </a:lnTo>
                  <a:lnTo>
                    <a:pt x="159" y="186"/>
                  </a:lnTo>
                  <a:lnTo>
                    <a:pt x="163" y="186"/>
                  </a:lnTo>
                  <a:lnTo>
                    <a:pt x="163" y="182"/>
                  </a:lnTo>
                  <a:lnTo>
                    <a:pt x="163" y="182"/>
                  </a:lnTo>
                  <a:lnTo>
                    <a:pt x="163" y="182"/>
                  </a:lnTo>
                  <a:lnTo>
                    <a:pt x="159" y="175"/>
                  </a:lnTo>
                  <a:lnTo>
                    <a:pt x="156" y="175"/>
                  </a:lnTo>
                  <a:lnTo>
                    <a:pt x="152" y="171"/>
                  </a:lnTo>
                  <a:lnTo>
                    <a:pt x="156" y="167"/>
                  </a:lnTo>
                  <a:lnTo>
                    <a:pt x="174" y="167"/>
                  </a:lnTo>
                  <a:lnTo>
                    <a:pt x="174" y="163"/>
                  </a:lnTo>
                  <a:lnTo>
                    <a:pt x="178" y="163"/>
                  </a:lnTo>
                  <a:lnTo>
                    <a:pt x="182" y="167"/>
                  </a:lnTo>
                  <a:lnTo>
                    <a:pt x="182" y="167"/>
                  </a:lnTo>
                  <a:lnTo>
                    <a:pt x="185" y="163"/>
                  </a:lnTo>
                  <a:lnTo>
                    <a:pt x="189" y="160"/>
                  </a:lnTo>
                  <a:lnTo>
                    <a:pt x="189" y="163"/>
                  </a:lnTo>
                  <a:lnTo>
                    <a:pt x="193" y="167"/>
                  </a:lnTo>
                  <a:lnTo>
                    <a:pt x="193" y="171"/>
                  </a:lnTo>
                  <a:lnTo>
                    <a:pt x="193" y="175"/>
                  </a:lnTo>
                  <a:lnTo>
                    <a:pt x="200" y="175"/>
                  </a:lnTo>
                  <a:lnTo>
                    <a:pt x="196" y="171"/>
                  </a:lnTo>
                  <a:lnTo>
                    <a:pt x="196" y="163"/>
                  </a:lnTo>
                  <a:lnTo>
                    <a:pt x="193" y="160"/>
                  </a:lnTo>
                  <a:lnTo>
                    <a:pt x="193" y="156"/>
                  </a:lnTo>
                  <a:lnTo>
                    <a:pt x="193" y="156"/>
                  </a:lnTo>
                  <a:lnTo>
                    <a:pt x="189" y="152"/>
                  </a:lnTo>
                  <a:lnTo>
                    <a:pt x="189" y="152"/>
                  </a:lnTo>
                  <a:lnTo>
                    <a:pt x="189" y="152"/>
                  </a:lnTo>
                  <a:lnTo>
                    <a:pt x="189" y="152"/>
                  </a:lnTo>
                  <a:lnTo>
                    <a:pt x="185" y="152"/>
                  </a:lnTo>
                  <a:lnTo>
                    <a:pt x="185" y="149"/>
                  </a:lnTo>
                  <a:lnTo>
                    <a:pt x="189" y="141"/>
                  </a:lnTo>
                  <a:lnTo>
                    <a:pt x="185" y="134"/>
                  </a:lnTo>
                  <a:lnTo>
                    <a:pt x="185" y="130"/>
                  </a:lnTo>
                  <a:lnTo>
                    <a:pt x="185" y="126"/>
                  </a:lnTo>
                  <a:lnTo>
                    <a:pt x="185" y="123"/>
                  </a:lnTo>
                  <a:lnTo>
                    <a:pt x="185" y="119"/>
                  </a:lnTo>
                  <a:lnTo>
                    <a:pt x="185" y="119"/>
                  </a:lnTo>
                  <a:lnTo>
                    <a:pt x="185" y="111"/>
                  </a:lnTo>
                  <a:lnTo>
                    <a:pt x="185" y="111"/>
                  </a:lnTo>
                  <a:lnTo>
                    <a:pt x="189" y="108"/>
                  </a:lnTo>
                  <a:lnTo>
                    <a:pt x="193" y="108"/>
                  </a:lnTo>
                  <a:lnTo>
                    <a:pt x="193" y="104"/>
                  </a:lnTo>
                  <a:lnTo>
                    <a:pt x="193" y="104"/>
                  </a:lnTo>
                  <a:lnTo>
                    <a:pt x="193" y="97"/>
                  </a:lnTo>
                  <a:lnTo>
                    <a:pt x="189" y="97"/>
                  </a:lnTo>
                  <a:lnTo>
                    <a:pt x="185" y="97"/>
                  </a:lnTo>
                  <a:lnTo>
                    <a:pt x="185" y="97"/>
                  </a:lnTo>
                  <a:lnTo>
                    <a:pt x="182" y="97"/>
                  </a:lnTo>
                  <a:lnTo>
                    <a:pt x="178" y="97"/>
                  </a:lnTo>
                  <a:lnTo>
                    <a:pt x="174" y="97"/>
                  </a:lnTo>
                  <a:lnTo>
                    <a:pt x="174" y="97"/>
                  </a:lnTo>
                  <a:lnTo>
                    <a:pt x="170" y="97"/>
                  </a:lnTo>
                  <a:lnTo>
                    <a:pt x="167" y="97"/>
                  </a:lnTo>
                  <a:lnTo>
                    <a:pt x="167" y="97"/>
                  </a:lnTo>
                  <a:lnTo>
                    <a:pt x="163" y="97"/>
                  </a:lnTo>
                  <a:lnTo>
                    <a:pt x="148" y="86"/>
                  </a:lnTo>
                  <a:lnTo>
                    <a:pt x="148" y="86"/>
                  </a:lnTo>
                  <a:lnTo>
                    <a:pt x="141" y="82"/>
                  </a:lnTo>
                  <a:lnTo>
                    <a:pt x="137" y="86"/>
                  </a:lnTo>
                  <a:lnTo>
                    <a:pt x="137" y="86"/>
                  </a:lnTo>
                  <a:lnTo>
                    <a:pt x="133" y="82"/>
                  </a:lnTo>
                  <a:lnTo>
                    <a:pt x="126" y="82"/>
                  </a:lnTo>
                  <a:lnTo>
                    <a:pt x="126" y="86"/>
                  </a:lnTo>
                  <a:lnTo>
                    <a:pt x="122" y="82"/>
                  </a:lnTo>
                  <a:lnTo>
                    <a:pt x="119" y="82"/>
                  </a:lnTo>
                  <a:lnTo>
                    <a:pt x="115" y="82"/>
                  </a:lnTo>
                  <a:lnTo>
                    <a:pt x="111" y="78"/>
                  </a:lnTo>
                  <a:lnTo>
                    <a:pt x="111" y="74"/>
                  </a:lnTo>
                  <a:lnTo>
                    <a:pt x="111" y="74"/>
                  </a:lnTo>
                  <a:lnTo>
                    <a:pt x="111" y="71"/>
                  </a:lnTo>
                  <a:lnTo>
                    <a:pt x="111" y="71"/>
                  </a:lnTo>
                  <a:lnTo>
                    <a:pt x="111" y="67"/>
                  </a:lnTo>
                  <a:lnTo>
                    <a:pt x="108" y="63"/>
                  </a:lnTo>
                  <a:lnTo>
                    <a:pt x="104" y="52"/>
                  </a:lnTo>
                  <a:lnTo>
                    <a:pt x="100" y="52"/>
                  </a:lnTo>
                  <a:lnTo>
                    <a:pt x="96" y="52"/>
                  </a:lnTo>
                  <a:lnTo>
                    <a:pt x="96" y="48"/>
                  </a:lnTo>
                  <a:lnTo>
                    <a:pt x="100" y="45"/>
                  </a:lnTo>
                  <a:lnTo>
                    <a:pt x="100" y="41"/>
                  </a:lnTo>
                  <a:lnTo>
                    <a:pt x="100" y="37"/>
                  </a:lnTo>
                  <a:lnTo>
                    <a:pt x="100" y="34"/>
                  </a:lnTo>
                  <a:lnTo>
                    <a:pt x="108" y="30"/>
                  </a:lnTo>
                  <a:lnTo>
                    <a:pt x="108" y="26"/>
                  </a:lnTo>
                  <a:lnTo>
                    <a:pt x="111" y="22"/>
                  </a:lnTo>
                  <a:lnTo>
                    <a:pt x="115" y="22"/>
                  </a:lnTo>
                  <a:lnTo>
                    <a:pt x="115" y="19"/>
                  </a:lnTo>
                  <a:lnTo>
                    <a:pt x="122" y="15"/>
                  </a:lnTo>
                  <a:lnTo>
                    <a:pt x="130" y="11"/>
                  </a:lnTo>
                  <a:lnTo>
                    <a:pt x="130" y="11"/>
                  </a:lnTo>
                  <a:lnTo>
                    <a:pt x="130" y="11"/>
                  </a:lnTo>
                  <a:lnTo>
                    <a:pt x="133" y="11"/>
                  </a:lnTo>
                  <a:lnTo>
                    <a:pt x="133" y="8"/>
                  </a:lnTo>
                  <a:lnTo>
                    <a:pt x="133" y="8"/>
                  </a:lnTo>
                  <a:lnTo>
                    <a:pt x="133" y="4"/>
                  </a:lnTo>
                  <a:lnTo>
                    <a:pt x="126" y="0"/>
                  </a:lnTo>
                  <a:lnTo>
                    <a:pt x="126" y="0"/>
                  </a:lnTo>
                  <a:lnTo>
                    <a:pt x="122" y="4"/>
                  </a:lnTo>
                  <a:lnTo>
                    <a:pt x="122" y="4"/>
                  </a:lnTo>
                  <a:lnTo>
                    <a:pt x="122" y="4"/>
                  </a:lnTo>
                  <a:lnTo>
                    <a:pt x="119" y="4"/>
                  </a:lnTo>
                  <a:lnTo>
                    <a:pt x="119" y="4"/>
                  </a:lnTo>
                  <a:lnTo>
                    <a:pt x="115" y="4"/>
                  </a:lnTo>
                  <a:lnTo>
                    <a:pt x="115" y="8"/>
                  </a:lnTo>
                  <a:lnTo>
                    <a:pt x="115" y="8"/>
                  </a:lnTo>
                  <a:lnTo>
                    <a:pt x="115" y="11"/>
                  </a:lnTo>
                  <a:lnTo>
                    <a:pt x="108" y="11"/>
                  </a:lnTo>
                  <a:lnTo>
                    <a:pt x="104" y="15"/>
                  </a:lnTo>
                  <a:lnTo>
                    <a:pt x="100" y="19"/>
                  </a:lnTo>
                  <a:lnTo>
                    <a:pt x="96" y="19"/>
                  </a:lnTo>
                  <a:lnTo>
                    <a:pt x="89" y="19"/>
                  </a:lnTo>
                  <a:lnTo>
                    <a:pt x="85" y="19"/>
                  </a:lnTo>
                  <a:lnTo>
                    <a:pt x="82" y="19"/>
                  </a:lnTo>
                  <a:lnTo>
                    <a:pt x="82" y="22"/>
                  </a:lnTo>
                  <a:lnTo>
                    <a:pt x="82" y="22"/>
                  </a:lnTo>
                  <a:lnTo>
                    <a:pt x="82" y="26"/>
                  </a:lnTo>
                  <a:lnTo>
                    <a:pt x="82" y="30"/>
                  </a:lnTo>
                  <a:lnTo>
                    <a:pt x="78" y="26"/>
                  </a:lnTo>
                  <a:lnTo>
                    <a:pt x="78" y="26"/>
                  </a:lnTo>
                  <a:lnTo>
                    <a:pt x="78" y="26"/>
                  </a:lnTo>
                  <a:lnTo>
                    <a:pt x="82" y="22"/>
                  </a:lnTo>
                  <a:lnTo>
                    <a:pt x="78" y="22"/>
                  </a:lnTo>
                  <a:lnTo>
                    <a:pt x="74" y="22"/>
                  </a:lnTo>
                  <a:lnTo>
                    <a:pt x="71" y="22"/>
                  </a:lnTo>
                  <a:lnTo>
                    <a:pt x="67" y="26"/>
                  </a:lnTo>
                  <a:lnTo>
                    <a:pt x="63" y="26"/>
                  </a:lnTo>
                  <a:lnTo>
                    <a:pt x="63" y="30"/>
                  </a:lnTo>
                  <a:lnTo>
                    <a:pt x="56" y="37"/>
                  </a:lnTo>
                  <a:lnTo>
                    <a:pt x="56" y="41"/>
                  </a:lnTo>
                  <a:lnTo>
                    <a:pt x="59" y="41"/>
                  </a:lnTo>
                  <a:lnTo>
                    <a:pt x="59" y="41"/>
                  </a:lnTo>
                  <a:lnTo>
                    <a:pt x="59" y="45"/>
                  </a:lnTo>
                  <a:lnTo>
                    <a:pt x="59" y="45"/>
                  </a:lnTo>
                  <a:lnTo>
                    <a:pt x="56" y="48"/>
                  </a:lnTo>
                  <a:lnTo>
                    <a:pt x="52" y="48"/>
                  </a:lnTo>
                  <a:lnTo>
                    <a:pt x="52" y="48"/>
                  </a:lnTo>
                  <a:lnTo>
                    <a:pt x="45" y="52"/>
                  </a:lnTo>
                  <a:lnTo>
                    <a:pt x="45" y="52"/>
                  </a:lnTo>
                  <a:lnTo>
                    <a:pt x="41" y="56"/>
                  </a:lnTo>
                  <a:lnTo>
                    <a:pt x="41" y="60"/>
                  </a:lnTo>
                  <a:lnTo>
                    <a:pt x="37" y="60"/>
                  </a:lnTo>
                  <a:lnTo>
                    <a:pt x="37" y="60"/>
                  </a:lnTo>
                  <a:lnTo>
                    <a:pt x="41" y="63"/>
                  </a:lnTo>
                  <a:lnTo>
                    <a:pt x="41" y="67"/>
                  </a:lnTo>
                  <a:lnTo>
                    <a:pt x="37" y="71"/>
                  </a:lnTo>
                  <a:lnTo>
                    <a:pt x="37" y="71"/>
                  </a:lnTo>
                  <a:lnTo>
                    <a:pt x="33" y="67"/>
                  </a:lnTo>
                  <a:lnTo>
                    <a:pt x="33" y="67"/>
                  </a:lnTo>
                  <a:lnTo>
                    <a:pt x="37" y="67"/>
                  </a:lnTo>
                  <a:lnTo>
                    <a:pt x="33" y="63"/>
                  </a:lnTo>
                  <a:lnTo>
                    <a:pt x="33" y="63"/>
                  </a:lnTo>
                  <a:lnTo>
                    <a:pt x="30" y="60"/>
                  </a:lnTo>
                  <a:lnTo>
                    <a:pt x="26" y="60"/>
                  </a:lnTo>
                  <a:lnTo>
                    <a:pt x="30" y="63"/>
                  </a:lnTo>
                  <a:lnTo>
                    <a:pt x="30" y="67"/>
                  </a:lnTo>
                  <a:lnTo>
                    <a:pt x="26" y="71"/>
                  </a:lnTo>
                  <a:lnTo>
                    <a:pt x="26" y="74"/>
                  </a:lnTo>
                  <a:lnTo>
                    <a:pt x="22" y="74"/>
                  </a:lnTo>
                  <a:lnTo>
                    <a:pt x="22" y="74"/>
                  </a:lnTo>
                  <a:lnTo>
                    <a:pt x="19" y="82"/>
                  </a:lnTo>
                  <a:lnTo>
                    <a:pt x="22" y="82"/>
                  </a:lnTo>
                  <a:lnTo>
                    <a:pt x="22" y="86"/>
                  </a:lnTo>
                  <a:lnTo>
                    <a:pt x="22" y="89"/>
                  </a:lnTo>
                  <a:lnTo>
                    <a:pt x="26" y="93"/>
                  </a:lnTo>
                  <a:lnTo>
                    <a:pt x="26" y="93"/>
                  </a:lnTo>
                  <a:lnTo>
                    <a:pt x="30" y="89"/>
                  </a:lnTo>
                  <a:lnTo>
                    <a:pt x="30" y="93"/>
                  </a:lnTo>
                  <a:lnTo>
                    <a:pt x="30" y="97"/>
                  </a:lnTo>
                  <a:lnTo>
                    <a:pt x="26" y="97"/>
                  </a:lnTo>
                  <a:lnTo>
                    <a:pt x="26" y="100"/>
                  </a:lnTo>
                  <a:lnTo>
                    <a:pt x="30" y="100"/>
                  </a:lnTo>
                  <a:lnTo>
                    <a:pt x="30" y="104"/>
                  </a:lnTo>
                  <a:lnTo>
                    <a:pt x="26" y="108"/>
                  </a:lnTo>
                  <a:lnTo>
                    <a:pt x="26" y="108"/>
                  </a:lnTo>
                  <a:lnTo>
                    <a:pt x="26" y="108"/>
                  </a:lnTo>
                  <a:lnTo>
                    <a:pt x="30" y="111"/>
                  </a:lnTo>
                  <a:lnTo>
                    <a:pt x="30" y="115"/>
                  </a:lnTo>
                  <a:lnTo>
                    <a:pt x="30" y="123"/>
                  </a:lnTo>
                  <a:lnTo>
                    <a:pt x="26" y="126"/>
                  </a:lnTo>
                  <a:lnTo>
                    <a:pt x="26" y="126"/>
                  </a:lnTo>
                  <a:lnTo>
                    <a:pt x="26" y="130"/>
                  </a:lnTo>
                  <a:lnTo>
                    <a:pt x="30" y="130"/>
                  </a:lnTo>
                  <a:lnTo>
                    <a:pt x="30" y="130"/>
                  </a:lnTo>
                  <a:lnTo>
                    <a:pt x="33" y="134"/>
                  </a:lnTo>
                  <a:lnTo>
                    <a:pt x="33" y="134"/>
                  </a:lnTo>
                  <a:lnTo>
                    <a:pt x="33" y="134"/>
                  </a:lnTo>
                  <a:lnTo>
                    <a:pt x="33" y="137"/>
                  </a:lnTo>
                  <a:lnTo>
                    <a:pt x="30" y="141"/>
                  </a:lnTo>
                  <a:lnTo>
                    <a:pt x="26" y="145"/>
                  </a:lnTo>
                  <a:lnTo>
                    <a:pt x="22" y="149"/>
                  </a:lnTo>
                  <a:lnTo>
                    <a:pt x="19" y="152"/>
                  </a:lnTo>
                  <a:lnTo>
                    <a:pt x="11" y="152"/>
                  </a:lnTo>
                  <a:lnTo>
                    <a:pt x="8" y="156"/>
                  </a:lnTo>
                  <a:lnTo>
                    <a:pt x="4" y="163"/>
                  </a:lnTo>
                  <a:lnTo>
                    <a:pt x="4" y="167"/>
                  </a:lnTo>
                  <a:lnTo>
                    <a:pt x="0" y="171"/>
                  </a:lnTo>
                  <a:lnTo>
                    <a:pt x="8" y="171"/>
                  </a:lnTo>
                  <a:lnTo>
                    <a:pt x="11" y="175"/>
                  </a:lnTo>
                  <a:lnTo>
                    <a:pt x="19" y="178"/>
                  </a:lnTo>
                  <a:lnTo>
                    <a:pt x="22" y="178"/>
                  </a:lnTo>
                  <a:lnTo>
                    <a:pt x="26" y="182"/>
                  </a:lnTo>
                  <a:lnTo>
                    <a:pt x="26" y="186"/>
                  </a:lnTo>
                  <a:lnTo>
                    <a:pt x="26" y="189"/>
                  </a:lnTo>
                  <a:lnTo>
                    <a:pt x="30" y="189"/>
                  </a:lnTo>
                  <a:lnTo>
                    <a:pt x="37" y="189"/>
                  </a:lnTo>
                  <a:lnTo>
                    <a:pt x="37" y="193"/>
                  </a:lnTo>
                  <a:lnTo>
                    <a:pt x="45" y="193"/>
                  </a:lnTo>
                  <a:lnTo>
                    <a:pt x="45" y="193"/>
                  </a:lnTo>
                  <a:lnTo>
                    <a:pt x="45" y="189"/>
                  </a:lnTo>
                  <a:lnTo>
                    <a:pt x="48" y="186"/>
                  </a:lnTo>
                  <a:lnTo>
                    <a:pt x="48" y="186"/>
                  </a:lnTo>
                  <a:lnTo>
                    <a:pt x="56" y="189"/>
                  </a:lnTo>
                  <a:lnTo>
                    <a:pt x="56" y="189"/>
                  </a:lnTo>
                  <a:lnTo>
                    <a:pt x="56" y="193"/>
                  </a:lnTo>
                  <a:lnTo>
                    <a:pt x="59" y="193"/>
                  </a:lnTo>
                  <a:lnTo>
                    <a:pt x="59" y="193"/>
                  </a:lnTo>
                  <a:lnTo>
                    <a:pt x="59" y="193"/>
                  </a:lnTo>
                  <a:lnTo>
                    <a:pt x="63" y="193"/>
                  </a:lnTo>
                  <a:lnTo>
                    <a:pt x="71" y="197"/>
                  </a:lnTo>
                  <a:lnTo>
                    <a:pt x="74" y="197"/>
                  </a:lnTo>
                  <a:lnTo>
                    <a:pt x="74" y="197"/>
                  </a:lnTo>
                  <a:lnTo>
                    <a:pt x="78" y="201"/>
                  </a:lnTo>
                  <a:lnTo>
                    <a:pt x="78" y="204"/>
                  </a:lnTo>
                  <a:lnTo>
                    <a:pt x="82" y="208"/>
                  </a:lnTo>
                  <a:lnTo>
                    <a:pt x="82" y="208"/>
                  </a:lnTo>
                  <a:lnTo>
                    <a:pt x="89" y="212"/>
                  </a:lnTo>
                  <a:lnTo>
                    <a:pt x="93" y="215"/>
                  </a:lnTo>
                  <a:lnTo>
                    <a:pt x="93" y="219"/>
                  </a:lnTo>
                  <a:lnTo>
                    <a:pt x="96" y="219"/>
                  </a:lnTo>
                  <a:lnTo>
                    <a:pt x="96" y="223"/>
                  </a:lnTo>
                  <a:lnTo>
                    <a:pt x="100" y="226"/>
                  </a:lnTo>
                  <a:lnTo>
                    <a:pt x="96" y="226"/>
                  </a:lnTo>
                  <a:lnTo>
                    <a:pt x="100" y="230"/>
                  </a:lnTo>
                  <a:lnTo>
                    <a:pt x="100" y="230"/>
                  </a:lnTo>
                  <a:lnTo>
                    <a:pt x="104" y="230"/>
                  </a:lnTo>
                  <a:lnTo>
                    <a:pt x="108" y="230"/>
                  </a:lnTo>
                  <a:lnTo>
                    <a:pt x="111" y="230"/>
                  </a:lnTo>
                  <a:lnTo>
                    <a:pt x="115" y="230"/>
                  </a:lnTo>
                  <a:lnTo>
                    <a:pt x="119" y="226"/>
                  </a:lnTo>
                  <a:lnTo>
                    <a:pt x="122" y="226"/>
                  </a:lnTo>
                  <a:lnTo>
                    <a:pt x="126" y="230"/>
                  </a:lnTo>
                  <a:lnTo>
                    <a:pt x="133" y="226"/>
                  </a:lnTo>
                  <a:lnTo>
                    <a:pt x="137" y="226"/>
                  </a:lnTo>
                  <a:lnTo>
                    <a:pt x="137" y="226"/>
                  </a:lnTo>
                  <a:lnTo>
                    <a:pt x="141" y="226"/>
                  </a:lnTo>
                  <a:lnTo>
                    <a:pt x="145" y="230"/>
                  </a:lnTo>
                  <a:lnTo>
                    <a:pt x="145" y="230"/>
                  </a:lnTo>
                  <a:lnTo>
                    <a:pt x="148" y="230"/>
                  </a:lnTo>
                  <a:lnTo>
                    <a:pt x="148" y="234"/>
                  </a:lnTo>
                  <a:lnTo>
                    <a:pt x="137" y="249"/>
                  </a:lnTo>
                  <a:lnTo>
                    <a:pt x="137" y="252"/>
                  </a:lnTo>
                  <a:lnTo>
                    <a:pt x="141" y="252"/>
                  </a:lnTo>
                  <a:lnTo>
                    <a:pt x="145" y="249"/>
                  </a:lnTo>
                  <a:lnTo>
                    <a:pt x="148" y="252"/>
                  </a:lnTo>
                  <a:lnTo>
                    <a:pt x="148" y="25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6" name="Freeform 183"/>
            <p:cNvSpPr>
              <a:spLocks noEditPoints="1"/>
            </p:cNvSpPr>
            <p:nvPr/>
          </p:nvSpPr>
          <p:spPr bwMode="auto">
            <a:xfrm>
              <a:off x="2597240" y="3152809"/>
              <a:ext cx="123517" cy="123517"/>
            </a:xfrm>
            <a:custGeom>
              <a:avLst/>
              <a:gdLst>
                <a:gd name="T0" fmla="*/ 92 w 96"/>
                <a:gd name="T1" fmla="*/ 22 h 96"/>
                <a:gd name="T2" fmla="*/ 89 w 96"/>
                <a:gd name="T3" fmla="*/ 18 h 96"/>
                <a:gd name="T4" fmla="*/ 81 w 96"/>
                <a:gd name="T5" fmla="*/ 15 h 96"/>
                <a:gd name="T6" fmla="*/ 78 w 96"/>
                <a:gd name="T7" fmla="*/ 18 h 96"/>
                <a:gd name="T8" fmla="*/ 78 w 96"/>
                <a:gd name="T9" fmla="*/ 22 h 96"/>
                <a:gd name="T10" fmla="*/ 70 w 96"/>
                <a:gd name="T11" fmla="*/ 18 h 96"/>
                <a:gd name="T12" fmla="*/ 59 w 96"/>
                <a:gd name="T13" fmla="*/ 18 h 96"/>
                <a:gd name="T14" fmla="*/ 59 w 96"/>
                <a:gd name="T15" fmla="*/ 11 h 96"/>
                <a:gd name="T16" fmla="*/ 52 w 96"/>
                <a:gd name="T17" fmla="*/ 7 h 96"/>
                <a:gd name="T18" fmla="*/ 41 w 96"/>
                <a:gd name="T19" fmla="*/ 0 h 96"/>
                <a:gd name="T20" fmla="*/ 33 w 96"/>
                <a:gd name="T21" fmla="*/ 4 h 96"/>
                <a:gd name="T22" fmla="*/ 22 w 96"/>
                <a:gd name="T23" fmla="*/ 7 h 96"/>
                <a:gd name="T24" fmla="*/ 11 w 96"/>
                <a:gd name="T25" fmla="*/ 11 h 96"/>
                <a:gd name="T26" fmla="*/ 15 w 96"/>
                <a:gd name="T27" fmla="*/ 15 h 96"/>
                <a:gd name="T28" fmla="*/ 15 w 96"/>
                <a:gd name="T29" fmla="*/ 22 h 96"/>
                <a:gd name="T30" fmla="*/ 7 w 96"/>
                <a:gd name="T31" fmla="*/ 30 h 96"/>
                <a:gd name="T32" fmla="*/ 7 w 96"/>
                <a:gd name="T33" fmla="*/ 37 h 96"/>
                <a:gd name="T34" fmla="*/ 0 w 96"/>
                <a:gd name="T35" fmla="*/ 41 h 96"/>
                <a:gd name="T36" fmla="*/ 4 w 96"/>
                <a:gd name="T37" fmla="*/ 44 h 96"/>
                <a:gd name="T38" fmla="*/ 4 w 96"/>
                <a:gd name="T39" fmla="*/ 52 h 96"/>
                <a:gd name="T40" fmla="*/ 0 w 96"/>
                <a:gd name="T41" fmla="*/ 55 h 96"/>
                <a:gd name="T42" fmla="*/ 7 w 96"/>
                <a:gd name="T43" fmla="*/ 59 h 96"/>
                <a:gd name="T44" fmla="*/ 11 w 96"/>
                <a:gd name="T45" fmla="*/ 67 h 96"/>
                <a:gd name="T46" fmla="*/ 15 w 96"/>
                <a:gd name="T47" fmla="*/ 59 h 96"/>
                <a:gd name="T48" fmla="*/ 18 w 96"/>
                <a:gd name="T49" fmla="*/ 55 h 96"/>
                <a:gd name="T50" fmla="*/ 18 w 96"/>
                <a:gd name="T51" fmla="*/ 63 h 96"/>
                <a:gd name="T52" fmla="*/ 18 w 96"/>
                <a:gd name="T53" fmla="*/ 59 h 96"/>
                <a:gd name="T54" fmla="*/ 22 w 96"/>
                <a:gd name="T55" fmla="*/ 63 h 96"/>
                <a:gd name="T56" fmla="*/ 22 w 96"/>
                <a:gd name="T57" fmla="*/ 70 h 96"/>
                <a:gd name="T58" fmla="*/ 15 w 96"/>
                <a:gd name="T59" fmla="*/ 74 h 96"/>
                <a:gd name="T60" fmla="*/ 18 w 96"/>
                <a:gd name="T61" fmla="*/ 81 h 96"/>
                <a:gd name="T62" fmla="*/ 11 w 96"/>
                <a:gd name="T63" fmla="*/ 85 h 96"/>
                <a:gd name="T64" fmla="*/ 15 w 96"/>
                <a:gd name="T65" fmla="*/ 89 h 96"/>
                <a:gd name="T66" fmla="*/ 18 w 96"/>
                <a:gd name="T67" fmla="*/ 89 h 96"/>
                <a:gd name="T68" fmla="*/ 29 w 96"/>
                <a:gd name="T69" fmla="*/ 89 h 96"/>
                <a:gd name="T70" fmla="*/ 33 w 96"/>
                <a:gd name="T71" fmla="*/ 96 h 96"/>
                <a:gd name="T72" fmla="*/ 52 w 96"/>
                <a:gd name="T73" fmla="*/ 70 h 96"/>
                <a:gd name="T74" fmla="*/ 70 w 96"/>
                <a:gd name="T75" fmla="*/ 63 h 96"/>
                <a:gd name="T76" fmla="*/ 89 w 96"/>
                <a:gd name="T77" fmla="*/ 48 h 96"/>
                <a:gd name="T78" fmla="*/ 96 w 96"/>
                <a:gd name="T79" fmla="*/ 41 h 96"/>
                <a:gd name="T80" fmla="*/ 96 w 96"/>
                <a:gd name="T81" fmla="*/ 33 h 96"/>
                <a:gd name="T82" fmla="*/ 92 w 96"/>
                <a:gd name="T83" fmla="*/ 26 h 96"/>
                <a:gd name="T84" fmla="*/ 92 w 96"/>
                <a:gd name="T85" fmla="*/ 22 h 96"/>
                <a:gd name="T86" fmla="*/ 92 w 96"/>
                <a:gd name="T87" fmla="*/ 22 h 96"/>
                <a:gd name="T88" fmla="*/ 11 w 96"/>
                <a:gd name="T89" fmla="*/ 70 h 96"/>
                <a:gd name="T90" fmla="*/ 15 w 96"/>
                <a:gd name="T91" fmla="*/ 63 h 96"/>
                <a:gd name="T92" fmla="*/ 15 w 96"/>
                <a:gd name="T93" fmla="*/ 67 h 96"/>
                <a:gd name="T94" fmla="*/ 15 w 96"/>
                <a:gd name="T95" fmla="*/ 70 h 96"/>
                <a:gd name="T96" fmla="*/ 11 w 96"/>
                <a:gd name="T97" fmla="*/ 7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 h="96">
                  <a:moveTo>
                    <a:pt x="92" y="22"/>
                  </a:moveTo>
                  <a:lnTo>
                    <a:pt x="92" y="22"/>
                  </a:lnTo>
                  <a:lnTo>
                    <a:pt x="89" y="22"/>
                  </a:lnTo>
                  <a:lnTo>
                    <a:pt x="89" y="18"/>
                  </a:lnTo>
                  <a:lnTo>
                    <a:pt x="89" y="18"/>
                  </a:lnTo>
                  <a:lnTo>
                    <a:pt x="81" y="15"/>
                  </a:lnTo>
                  <a:lnTo>
                    <a:pt x="81" y="15"/>
                  </a:lnTo>
                  <a:lnTo>
                    <a:pt x="78" y="18"/>
                  </a:lnTo>
                  <a:lnTo>
                    <a:pt x="78" y="22"/>
                  </a:lnTo>
                  <a:lnTo>
                    <a:pt x="78" y="22"/>
                  </a:lnTo>
                  <a:lnTo>
                    <a:pt x="70" y="22"/>
                  </a:lnTo>
                  <a:lnTo>
                    <a:pt x="70" y="18"/>
                  </a:lnTo>
                  <a:lnTo>
                    <a:pt x="63" y="18"/>
                  </a:lnTo>
                  <a:lnTo>
                    <a:pt x="59" y="18"/>
                  </a:lnTo>
                  <a:lnTo>
                    <a:pt x="59" y="15"/>
                  </a:lnTo>
                  <a:lnTo>
                    <a:pt x="59" y="11"/>
                  </a:lnTo>
                  <a:lnTo>
                    <a:pt x="55" y="7"/>
                  </a:lnTo>
                  <a:lnTo>
                    <a:pt x="52" y="7"/>
                  </a:lnTo>
                  <a:lnTo>
                    <a:pt x="44" y="4"/>
                  </a:lnTo>
                  <a:lnTo>
                    <a:pt x="41" y="0"/>
                  </a:lnTo>
                  <a:lnTo>
                    <a:pt x="33" y="0"/>
                  </a:lnTo>
                  <a:lnTo>
                    <a:pt x="33" y="4"/>
                  </a:lnTo>
                  <a:lnTo>
                    <a:pt x="29" y="4"/>
                  </a:lnTo>
                  <a:lnTo>
                    <a:pt x="22" y="7"/>
                  </a:lnTo>
                  <a:lnTo>
                    <a:pt x="18" y="7"/>
                  </a:lnTo>
                  <a:lnTo>
                    <a:pt x="11" y="11"/>
                  </a:lnTo>
                  <a:lnTo>
                    <a:pt x="15" y="15"/>
                  </a:lnTo>
                  <a:lnTo>
                    <a:pt x="15" y="15"/>
                  </a:lnTo>
                  <a:lnTo>
                    <a:pt x="15" y="18"/>
                  </a:lnTo>
                  <a:lnTo>
                    <a:pt x="15" y="22"/>
                  </a:lnTo>
                  <a:lnTo>
                    <a:pt x="11" y="30"/>
                  </a:lnTo>
                  <a:lnTo>
                    <a:pt x="7" y="30"/>
                  </a:lnTo>
                  <a:lnTo>
                    <a:pt x="11" y="33"/>
                  </a:lnTo>
                  <a:lnTo>
                    <a:pt x="7" y="37"/>
                  </a:lnTo>
                  <a:lnTo>
                    <a:pt x="4" y="37"/>
                  </a:lnTo>
                  <a:lnTo>
                    <a:pt x="0" y="41"/>
                  </a:lnTo>
                  <a:lnTo>
                    <a:pt x="4" y="44"/>
                  </a:lnTo>
                  <a:lnTo>
                    <a:pt x="4" y="44"/>
                  </a:lnTo>
                  <a:lnTo>
                    <a:pt x="4" y="48"/>
                  </a:lnTo>
                  <a:lnTo>
                    <a:pt x="4" y="52"/>
                  </a:lnTo>
                  <a:lnTo>
                    <a:pt x="0" y="55"/>
                  </a:lnTo>
                  <a:lnTo>
                    <a:pt x="0" y="55"/>
                  </a:lnTo>
                  <a:lnTo>
                    <a:pt x="4" y="59"/>
                  </a:lnTo>
                  <a:lnTo>
                    <a:pt x="7" y="59"/>
                  </a:lnTo>
                  <a:lnTo>
                    <a:pt x="7" y="63"/>
                  </a:lnTo>
                  <a:lnTo>
                    <a:pt x="11" y="67"/>
                  </a:lnTo>
                  <a:lnTo>
                    <a:pt x="11" y="63"/>
                  </a:lnTo>
                  <a:lnTo>
                    <a:pt x="15" y="59"/>
                  </a:lnTo>
                  <a:lnTo>
                    <a:pt x="15" y="59"/>
                  </a:lnTo>
                  <a:lnTo>
                    <a:pt x="18" y="55"/>
                  </a:lnTo>
                  <a:lnTo>
                    <a:pt x="18" y="59"/>
                  </a:lnTo>
                  <a:lnTo>
                    <a:pt x="18" y="63"/>
                  </a:lnTo>
                  <a:lnTo>
                    <a:pt x="18" y="59"/>
                  </a:lnTo>
                  <a:lnTo>
                    <a:pt x="18" y="59"/>
                  </a:lnTo>
                  <a:lnTo>
                    <a:pt x="18" y="59"/>
                  </a:lnTo>
                  <a:lnTo>
                    <a:pt x="22" y="63"/>
                  </a:lnTo>
                  <a:lnTo>
                    <a:pt x="18" y="67"/>
                  </a:lnTo>
                  <a:lnTo>
                    <a:pt x="22" y="70"/>
                  </a:lnTo>
                  <a:lnTo>
                    <a:pt x="18" y="74"/>
                  </a:lnTo>
                  <a:lnTo>
                    <a:pt x="15" y="74"/>
                  </a:lnTo>
                  <a:lnTo>
                    <a:pt x="15" y="78"/>
                  </a:lnTo>
                  <a:lnTo>
                    <a:pt x="18" y="81"/>
                  </a:lnTo>
                  <a:lnTo>
                    <a:pt x="15" y="81"/>
                  </a:lnTo>
                  <a:lnTo>
                    <a:pt x="11" y="85"/>
                  </a:lnTo>
                  <a:lnTo>
                    <a:pt x="11" y="89"/>
                  </a:lnTo>
                  <a:lnTo>
                    <a:pt x="15" y="89"/>
                  </a:lnTo>
                  <a:lnTo>
                    <a:pt x="18" y="85"/>
                  </a:lnTo>
                  <a:lnTo>
                    <a:pt x="18" y="89"/>
                  </a:lnTo>
                  <a:lnTo>
                    <a:pt x="26" y="89"/>
                  </a:lnTo>
                  <a:lnTo>
                    <a:pt x="29" y="89"/>
                  </a:lnTo>
                  <a:lnTo>
                    <a:pt x="33" y="96"/>
                  </a:lnTo>
                  <a:lnTo>
                    <a:pt x="33" y="96"/>
                  </a:lnTo>
                  <a:lnTo>
                    <a:pt x="37" y="93"/>
                  </a:lnTo>
                  <a:lnTo>
                    <a:pt x="52" y="70"/>
                  </a:lnTo>
                  <a:lnTo>
                    <a:pt x="52" y="67"/>
                  </a:lnTo>
                  <a:lnTo>
                    <a:pt x="70" y="63"/>
                  </a:lnTo>
                  <a:lnTo>
                    <a:pt x="78" y="59"/>
                  </a:lnTo>
                  <a:lnTo>
                    <a:pt x="89" y="48"/>
                  </a:lnTo>
                  <a:lnTo>
                    <a:pt x="92" y="41"/>
                  </a:lnTo>
                  <a:lnTo>
                    <a:pt x="96" y="41"/>
                  </a:lnTo>
                  <a:lnTo>
                    <a:pt x="96" y="37"/>
                  </a:lnTo>
                  <a:lnTo>
                    <a:pt x="96" y="33"/>
                  </a:lnTo>
                  <a:lnTo>
                    <a:pt x="96" y="30"/>
                  </a:lnTo>
                  <a:lnTo>
                    <a:pt x="92" y="26"/>
                  </a:lnTo>
                  <a:lnTo>
                    <a:pt x="92" y="22"/>
                  </a:lnTo>
                  <a:lnTo>
                    <a:pt x="92" y="22"/>
                  </a:lnTo>
                  <a:lnTo>
                    <a:pt x="92" y="22"/>
                  </a:lnTo>
                  <a:lnTo>
                    <a:pt x="92" y="22"/>
                  </a:lnTo>
                  <a:close/>
                  <a:moveTo>
                    <a:pt x="11" y="70"/>
                  </a:moveTo>
                  <a:lnTo>
                    <a:pt x="11" y="70"/>
                  </a:lnTo>
                  <a:lnTo>
                    <a:pt x="15" y="67"/>
                  </a:lnTo>
                  <a:lnTo>
                    <a:pt x="15" y="63"/>
                  </a:lnTo>
                  <a:lnTo>
                    <a:pt x="15" y="63"/>
                  </a:lnTo>
                  <a:lnTo>
                    <a:pt x="15" y="67"/>
                  </a:lnTo>
                  <a:lnTo>
                    <a:pt x="15" y="67"/>
                  </a:lnTo>
                  <a:lnTo>
                    <a:pt x="15" y="70"/>
                  </a:lnTo>
                  <a:lnTo>
                    <a:pt x="11" y="70"/>
                  </a:lnTo>
                  <a:lnTo>
                    <a:pt x="11" y="7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7" name="Freeform 184"/>
            <p:cNvSpPr>
              <a:spLocks/>
            </p:cNvSpPr>
            <p:nvPr/>
          </p:nvSpPr>
          <p:spPr bwMode="auto">
            <a:xfrm>
              <a:off x="2592095" y="3181115"/>
              <a:ext cx="271480" cy="362830"/>
            </a:xfrm>
            <a:custGeom>
              <a:avLst/>
              <a:gdLst>
                <a:gd name="T0" fmla="*/ 193 w 211"/>
                <a:gd name="T1" fmla="*/ 167 h 282"/>
                <a:gd name="T2" fmla="*/ 182 w 211"/>
                <a:gd name="T3" fmla="*/ 167 h 282"/>
                <a:gd name="T4" fmla="*/ 182 w 211"/>
                <a:gd name="T5" fmla="*/ 148 h 282"/>
                <a:gd name="T6" fmla="*/ 167 w 211"/>
                <a:gd name="T7" fmla="*/ 152 h 282"/>
                <a:gd name="T8" fmla="*/ 148 w 211"/>
                <a:gd name="T9" fmla="*/ 141 h 282"/>
                <a:gd name="T10" fmla="*/ 126 w 211"/>
                <a:gd name="T11" fmla="*/ 126 h 282"/>
                <a:gd name="T12" fmla="*/ 122 w 211"/>
                <a:gd name="T13" fmla="*/ 115 h 282"/>
                <a:gd name="T14" fmla="*/ 126 w 211"/>
                <a:gd name="T15" fmla="*/ 104 h 282"/>
                <a:gd name="T16" fmla="*/ 133 w 211"/>
                <a:gd name="T17" fmla="*/ 97 h 282"/>
                <a:gd name="T18" fmla="*/ 137 w 211"/>
                <a:gd name="T19" fmla="*/ 82 h 282"/>
                <a:gd name="T20" fmla="*/ 148 w 211"/>
                <a:gd name="T21" fmla="*/ 71 h 282"/>
                <a:gd name="T22" fmla="*/ 170 w 211"/>
                <a:gd name="T23" fmla="*/ 63 h 282"/>
                <a:gd name="T24" fmla="*/ 178 w 211"/>
                <a:gd name="T25" fmla="*/ 63 h 282"/>
                <a:gd name="T26" fmla="*/ 185 w 211"/>
                <a:gd name="T27" fmla="*/ 63 h 282"/>
                <a:gd name="T28" fmla="*/ 174 w 211"/>
                <a:gd name="T29" fmla="*/ 59 h 282"/>
                <a:gd name="T30" fmla="*/ 182 w 211"/>
                <a:gd name="T31" fmla="*/ 37 h 282"/>
                <a:gd name="T32" fmla="*/ 174 w 211"/>
                <a:gd name="T33" fmla="*/ 33 h 282"/>
                <a:gd name="T34" fmla="*/ 156 w 211"/>
                <a:gd name="T35" fmla="*/ 33 h 282"/>
                <a:gd name="T36" fmla="*/ 141 w 211"/>
                <a:gd name="T37" fmla="*/ 37 h 282"/>
                <a:gd name="T38" fmla="*/ 137 w 211"/>
                <a:gd name="T39" fmla="*/ 33 h 282"/>
                <a:gd name="T40" fmla="*/ 130 w 211"/>
                <a:gd name="T41" fmla="*/ 22 h 282"/>
                <a:gd name="T42" fmla="*/ 115 w 211"/>
                <a:gd name="T43" fmla="*/ 11 h 282"/>
                <a:gd name="T44" fmla="*/ 108 w 211"/>
                <a:gd name="T45" fmla="*/ 4 h 282"/>
                <a:gd name="T46" fmla="*/ 96 w 211"/>
                <a:gd name="T47" fmla="*/ 0 h 282"/>
                <a:gd name="T48" fmla="*/ 100 w 211"/>
                <a:gd name="T49" fmla="*/ 15 h 282"/>
                <a:gd name="T50" fmla="*/ 82 w 211"/>
                <a:gd name="T51" fmla="*/ 37 h 282"/>
                <a:gd name="T52" fmla="*/ 41 w 211"/>
                <a:gd name="T53" fmla="*/ 71 h 282"/>
                <a:gd name="T54" fmla="*/ 30 w 211"/>
                <a:gd name="T55" fmla="*/ 67 h 282"/>
                <a:gd name="T56" fmla="*/ 15 w 211"/>
                <a:gd name="T57" fmla="*/ 67 h 282"/>
                <a:gd name="T58" fmla="*/ 19 w 211"/>
                <a:gd name="T59" fmla="*/ 56 h 282"/>
                <a:gd name="T60" fmla="*/ 8 w 211"/>
                <a:gd name="T61" fmla="*/ 59 h 282"/>
                <a:gd name="T62" fmla="*/ 0 w 211"/>
                <a:gd name="T63" fmla="*/ 71 h 282"/>
                <a:gd name="T64" fmla="*/ 0 w 211"/>
                <a:gd name="T65" fmla="*/ 78 h 282"/>
                <a:gd name="T66" fmla="*/ 4 w 211"/>
                <a:gd name="T67" fmla="*/ 89 h 282"/>
                <a:gd name="T68" fmla="*/ 4 w 211"/>
                <a:gd name="T69" fmla="*/ 97 h 282"/>
                <a:gd name="T70" fmla="*/ 26 w 211"/>
                <a:gd name="T71" fmla="*/ 104 h 282"/>
                <a:gd name="T72" fmla="*/ 33 w 211"/>
                <a:gd name="T73" fmla="*/ 119 h 282"/>
                <a:gd name="T74" fmla="*/ 45 w 211"/>
                <a:gd name="T75" fmla="*/ 134 h 282"/>
                <a:gd name="T76" fmla="*/ 52 w 211"/>
                <a:gd name="T77" fmla="*/ 148 h 282"/>
                <a:gd name="T78" fmla="*/ 59 w 211"/>
                <a:gd name="T79" fmla="*/ 163 h 282"/>
                <a:gd name="T80" fmla="*/ 63 w 211"/>
                <a:gd name="T81" fmla="*/ 171 h 282"/>
                <a:gd name="T82" fmla="*/ 74 w 211"/>
                <a:gd name="T83" fmla="*/ 186 h 282"/>
                <a:gd name="T84" fmla="*/ 85 w 211"/>
                <a:gd name="T85" fmla="*/ 200 h 282"/>
                <a:gd name="T86" fmla="*/ 85 w 211"/>
                <a:gd name="T87" fmla="*/ 212 h 282"/>
                <a:gd name="T88" fmla="*/ 89 w 211"/>
                <a:gd name="T89" fmla="*/ 215 h 282"/>
                <a:gd name="T90" fmla="*/ 96 w 211"/>
                <a:gd name="T91" fmla="*/ 223 h 282"/>
                <a:gd name="T92" fmla="*/ 108 w 211"/>
                <a:gd name="T93" fmla="*/ 230 h 282"/>
                <a:gd name="T94" fmla="*/ 119 w 211"/>
                <a:gd name="T95" fmla="*/ 237 h 282"/>
                <a:gd name="T96" fmla="*/ 126 w 211"/>
                <a:gd name="T97" fmla="*/ 241 h 282"/>
                <a:gd name="T98" fmla="*/ 133 w 211"/>
                <a:gd name="T99" fmla="*/ 249 h 282"/>
                <a:gd name="T100" fmla="*/ 148 w 211"/>
                <a:gd name="T101" fmla="*/ 256 h 282"/>
                <a:gd name="T102" fmla="*/ 159 w 211"/>
                <a:gd name="T103" fmla="*/ 260 h 282"/>
                <a:gd name="T104" fmla="*/ 170 w 211"/>
                <a:gd name="T105" fmla="*/ 267 h 282"/>
                <a:gd name="T106" fmla="*/ 178 w 211"/>
                <a:gd name="T107" fmla="*/ 275 h 282"/>
                <a:gd name="T108" fmla="*/ 189 w 211"/>
                <a:gd name="T109" fmla="*/ 282 h 282"/>
                <a:gd name="T110" fmla="*/ 200 w 211"/>
                <a:gd name="T111" fmla="*/ 278 h 282"/>
                <a:gd name="T112" fmla="*/ 204 w 211"/>
                <a:gd name="T113" fmla="*/ 267 h 282"/>
                <a:gd name="T114" fmla="*/ 200 w 211"/>
                <a:gd name="T115" fmla="*/ 263 h 282"/>
                <a:gd name="T116" fmla="*/ 211 w 211"/>
                <a:gd name="T117" fmla="*/ 249 h 282"/>
                <a:gd name="T118" fmla="*/ 207 w 211"/>
                <a:gd name="T119" fmla="*/ 230 h 282"/>
                <a:gd name="T120" fmla="*/ 207 w 211"/>
                <a:gd name="T121" fmla="*/ 212 h 282"/>
                <a:gd name="T122" fmla="*/ 211 w 211"/>
                <a:gd name="T123" fmla="*/ 189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1" h="282">
                  <a:moveTo>
                    <a:pt x="196" y="167"/>
                  </a:moveTo>
                  <a:lnTo>
                    <a:pt x="196" y="167"/>
                  </a:lnTo>
                  <a:lnTo>
                    <a:pt x="193" y="167"/>
                  </a:lnTo>
                  <a:lnTo>
                    <a:pt x="193" y="167"/>
                  </a:lnTo>
                  <a:lnTo>
                    <a:pt x="189" y="167"/>
                  </a:lnTo>
                  <a:lnTo>
                    <a:pt x="185" y="167"/>
                  </a:lnTo>
                  <a:lnTo>
                    <a:pt x="182" y="167"/>
                  </a:lnTo>
                  <a:lnTo>
                    <a:pt x="182" y="167"/>
                  </a:lnTo>
                  <a:lnTo>
                    <a:pt x="182" y="163"/>
                  </a:lnTo>
                  <a:lnTo>
                    <a:pt x="178" y="152"/>
                  </a:lnTo>
                  <a:lnTo>
                    <a:pt x="178" y="148"/>
                  </a:lnTo>
                  <a:lnTo>
                    <a:pt x="182" y="148"/>
                  </a:lnTo>
                  <a:lnTo>
                    <a:pt x="182" y="145"/>
                  </a:lnTo>
                  <a:lnTo>
                    <a:pt x="178" y="141"/>
                  </a:lnTo>
                  <a:lnTo>
                    <a:pt x="174" y="145"/>
                  </a:lnTo>
                  <a:lnTo>
                    <a:pt x="167" y="152"/>
                  </a:lnTo>
                  <a:lnTo>
                    <a:pt x="159" y="152"/>
                  </a:lnTo>
                  <a:lnTo>
                    <a:pt x="152" y="152"/>
                  </a:lnTo>
                  <a:lnTo>
                    <a:pt x="152" y="145"/>
                  </a:lnTo>
                  <a:lnTo>
                    <a:pt x="148" y="141"/>
                  </a:lnTo>
                  <a:lnTo>
                    <a:pt x="141" y="141"/>
                  </a:lnTo>
                  <a:lnTo>
                    <a:pt x="130" y="141"/>
                  </a:lnTo>
                  <a:lnTo>
                    <a:pt x="137" y="137"/>
                  </a:lnTo>
                  <a:lnTo>
                    <a:pt x="126" y="126"/>
                  </a:lnTo>
                  <a:lnTo>
                    <a:pt x="122" y="123"/>
                  </a:lnTo>
                  <a:lnTo>
                    <a:pt x="122" y="119"/>
                  </a:lnTo>
                  <a:lnTo>
                    <a:pt x="122" y="115"/>
                  </a:lnTo>
                  <a:lnTo>
                    <a:pt x="122" y="115"/>
                  </a:lnTo>
                  <a:lnTo>
                    <a:pt x="126" y="111"/>
                  </a:lnTo>
                  <a:lnTo>
                    <a:pt x="122" y="108"/>
                  </a:lnTo>
                  <a:lnTo>
                    <a:pt x="126" y="108"/>
                  </a:lnTo>
                  <a:lnTo>
                    <a:pt x="126" y="104"/>
                  </a:lnTo>
                  <a:lnTo>
                    <a:pt x="130" y="100"/>
                  </a:lnTo>
                  <a:lnTo>
                    <a:pt x="133" y="100"/>
                  </a:lnTo>
                  <a:lnTo>
                    <a:pt x="133" y="100"/>
                  </a:lnTo>
                  <a:lnTo>
                    <a:pt x="133" y="97"/>
                  </a:lnTo>
                  <a:lnTo>
                    <a:pt x="133" y="93"/>
                  </a:lnTo>
                  <a:lnTo>
                    <a:pt x="137" y="85"/>
                  </a:lnTo>
                  <a:lnTo>
                    <a:pt x="137" y="85"/>
                  </a:lnTo>
                  <a:lnTo>
                    <a:pt x="137" y="82"/>
                  </a:lnTo>
                  <a:lnTo>
                    <a:pt x="137" y="78"/>
                  </a:lnTo>
                  <a:lnTo>
                    <a:pt x="141" y="78"/>
                  </a:lnTo>
                  <a:lnTo>
                    <a:pt x="145" y="74"/>
                  </a:lnTo>
                  <a:lnTo>
                    <a:pt x="148" y="71"/>
                  </a:lnTo>
                  <a:lnTo>
                    <a:pt x="148" y="71"/>
                  </a:lnTo>
                  <a:lnTo>
                    <a:pt x="152" y="71"/>
                  </a:lnTo>
                  <a:lnTo>
                    <a:pt x="159" y="67"/>
                  </a:lnTo>
                  <a:lnTo>
                    <a:pt x="170" y="63"/>
                  </a:lnTo>
                  <a:lnTo>
                    <a:pt x="170" y="63"/>
                  </a:lnTo>
                  <a:lnTo>
                    <a:pt x="174" y="63"/>
                  </a:lnTo>
                  <a:lnTo>
                    <a:pt x="178" y="63"/>
                  </a:lnTo>
                  <a:lnTo>
                    <a:pt x="178" y="63"/>
                  </a:lnTo>
                  <a:lnTo>
                    <a:pt x="182" y="63"/>
                  </a:lnTo>
                  <a:lnTo>
                    <a:pt x="182" y="67"/>
                  </a:lnTo>
                  <a:lnTo>
                    <a:pt x="185" y="67"/>
                  </a:lnTo>
                  <a:lnTo>
                    <a:pt x="185" y="63"/>
                  </a:lnTo>
                  <a:lnTo>
                    <a:pt x="185" y="59"/>
                  </a:lnTo>
                  <a:lnTo>
                    <a:pt x="182" y="56"/>
                  </a:lnTo>
                  <a:lnTo>
                    <a:pt x="178" y="59"/>
                  </a:lnTo>
                  <a:lnTo>
                    <a:pt x="174" y="59"/>
                  </a:lnTo>
                  <a:lnTo>
                    <a:pt x="174" y="56"/>
                  </a:lnTo>
                  <a:lnTo>
                    <a:pt x="185" y="41"/>
                  </a:lnTo>
                  <a:lnTo>
                    <a:pt x="185" y="37"/>
                  </a:lnTo>
                  <a:lnTo>
                    <a:pt x="182" y="37"/>
                  </a:lnTo>
                  <a:lnTo>
                    <a:pt x="182" y="37"/>
                  </a:lnTo>
                  <a:lnTo>
                    <a:pt x="178" y="33"/>
                  </a:lnTo>
                  <a:lnTo>
                    <a:pt x="174" y="33"/>
                  </a:lnTo>
                  <a:lnTo>
                    <a:pt x="174" y="33"/>
                  </a:lnTo>
                  <a:lnTo>
                    <a:pt x="170" y="33"/>
                  </a:lnTo>
                  <a:lnTo>
                    <a:pt x="163" y="37"/>
                  </a:lnTo>
                  <a:lnTo>
                    <a:pt x="159" y="33"/>
                  </a:lnTo>
                  <a:lnTo>
                    <a:pt x="156" y="33"/>
                  </a:lnTo>
                  <a:lnTo>
                    <a:pt x="152" y="37"/>
                  </a:lnTo>
                  <a:lnTo>
                    <a:pt x="148" y="37"/>
                  </a:lnTo>
                  <a:lnTo>
                    <a:pt x="145" y="37"/>
                  </a:lnTo>
                  <a:lnTo>
                    <a:pt x="141" y="37"/>
                  </a:lnTo>
                  <a:lnTo>
                    <a:pt x="137" y="37"/>
                  </a:lnTo>
                  <a:lnTo>
                    <a:pt x="137" y="37"/>
                  </a:lnTo>
                  <a:lnTo>
                    <a:pt x="133" y="33"/>
                  </a:lnTo>
                  <a:lnTo>
                    <a:pt x="137" y="33"/>
                  </a:lnTo>
                  <a:lnTo>
                    <a:pt x="133" y="30"/>
                  </a:lnTo>
                  <a:lnTo>
                    <a:pt x="133" y="26"/>
                  </a:lnTo>
                  <a:lnTo>
                    <a:pt x="130" y="26"/>
                  </a:lnTo>
                  <a:lnTo>
                    <a:pt x="130" y="22"/>
                  </a:lnTo>
                  <a:lnTo>
                    <a:pt x="126" y="19"/>
                  </a:lnTo>
                  <a:lnTo>
                    <a:pt x="119" y="15"/>
                  </a:lnTo>
                  <a:lnTo>
                    <a:pt x="119" y="15"/>
                  </a:lnTo>
                  <a:lnTo>
                    <a:pt x="115" y="11"/>
                  </a:lnTo>
                  <a:lnTo>
                    <a:pt x="115" y="8"/>
                  </a:lnTo>
                  <a:lnTo>
                    <a:pt x="111" y="4"/>
                  </a:lnTo>
                  <a:lnTo>
                    <a:pt x="111" y="4"/>
                  </a:lnTo>
                  <a:lnTo>
                    <a:pt x="108" y="4"/>
                  </a:lnTo>
                  <a:lnTo>
                    <a:pt x="100" y="0"/>
                  </a:lnTo>
                  <a:lnTo>
                    <a:pt x="96" y="0"/>
                  </a:lnTo>
                  <a:lnTo>
                    <a:pt x="96" y="0"/>
                  </a:lnTo>
                  <a:lnTo>
                    <a:pt x="96" y="0"/>
                  </a:lnTo>
                  <a:lnTo>
                    <a:pt x="96" y="4"/>
                  </a:lnTo>
                  <a:lnTo>
                    <a:pt x="100" y="8"/>
                  </a:lnTo>
                  <a:lnTo>
                    <a:pt x="100" y="11"/>
                  </a:lnTo>
                  <a:lnTo>
                    <a:pt x="100" y="15"/>
                  </a:lnTo>
                  <a:lnTo>
                    <a:pt x="100" y="19"/>
                  </a:lnTo>
                  <a:lnTo>
                    <a:pt x="96" y="19"/>
                  </a:lnTo>
                  <a:lnTo>
                    <a:pt x="93" y="26"/>
                  </a:lnTo>
                  <a:lnTo>
                    <a:pt x="82" y="37"/>
                  </a:lnTo>
                  <a:lnTo>
                    <a:pt x="74" y="41"/>
                  </a:lnTo>
                  <a:lnTo>
                    <a:pt x="56" y="45"/>
                  </a:lnTo>
                  <a:lnTo>
                    <a:pt x="56" y="48"/>
                  </a:lnTo>
                  <a:lnTo>
                    <a:pt x="41" y="71"/>
                  </a:lnTo>
                  <a:lnTo>
                    <a:pt x="37" y="74"/>
                  </a:lnTo>
                  <a:lnTo>
                    <a:pt x="37" y="74"/>
                  </a:lnTo>
                  <a:lnTo>
                    <a:pt x="33" y="67"/>
                  </a:lnTo>
                  <a:lnTo>
                    <a:pt x="30" y="67"/>
                  </a:lnTo>
                  <a:lnTo>
                    <a:pt x="22" y="67"/>
                  </a:lnTo>
                  <a:lnTo>
                    <a:pt x="22" y="63"/>
                  </a:lnTo>
                  <a:lnTo>
                    <a:pt x="19" y="67"/>
                  </a:lnTo>
                  <a:lnTo>
                    <a:pt x="15" y="67"/>
                  </a:lnTo>
                  <a:lnTo>
                    <a:pt x="15" y="63"/>
                  </a:lnTo>
                  <a:lnTo>
                    <a:pt x="19" y="59"/>
                  </a:lnTo>
                  <a:lnTo>
                    <a:pt x="22" y="59"/>
                  </a:lnTo>
                  <a:lnTo>
                    <a:pt x="19" y="56"/>
                  </a:lnTo>
                  <a:lnTo>
                    <a:pt x="19" y="52"/>
                  </a:lnTo>
                  <a:lnTo>
                    <a:pt x="19" y="52"/>
                  </a:lnTo>
                  <a:lnTo>
                    <a:pt x="11" y="56"/>
                  </a:lnTo>
                  <a:lnTo>
                    <a:pt x="8" y="59"/>
                  </a:lnTo>
                  <a:lnTo>
                    <a:pt x="0" y="63"/>
                  </a:lnTo>
                  <a:lnTo>
                    <a:pt x="0" y="67"/>
                  </a:lnTo>
                  <a:lnTo>
                    <a:pt x="0" y="71"/>
                  </a:lnTo>
                  <a:lnTo>
                    <a:pt x="0" y="71"/>
                  </a:lnTo>
                  <a:lnTo>
                    <a:pt x="0" y="74"/>
                  </a:lnTo>
                  <a:lnTo>
                    <a:pt x="4" y="78"/>
                  </a:lnTo>
                  <a:lnTo>
                    <a:pt x="0" y="78"/>
                  </a:lnTo>
                  <a:lnTo>
                    <a:pt x="0" y="78"/>
                  </a:lnTo>
                  <a:lnTo>
                    <a:pt x="4" y="82"/>
                  </a:lnTo>
                  <a:lnTo>
                    <a:pt x="8" y="85"/>
                  </a:lnTo>
                  <a:lnTo>
                    <a:pt x="4" y="89"/>
                  </a:lnTo>
                  <a:lnTo>
                    <a:pt x="4" y="89"/>
                  </a:lnTo>
                  <a:lnTo>
                    <a:pt x="0" y="89"/>
                  </a:lnTo>
                  <a:lnTo>
                    <a:pt x="0" y="93"/>
                  </a:lnTo>
                  <a:lnTo>
                    <a:pt x="4" y="97"/>
                  </a:lnTo>
                  <a:lnTo>
                    <a:pt x="4" y="97"/>
                  </a:lnTo>
                  <a:lnTo>
                    <a:pt x="11" y="100"/>
                  </a:lnTo>
                  <a:lnTo>
                    <a:pt x="15" y="100"/>
                  </a:lnTo>
                  <a:lnTo>
                    <a:pt x="22" y="104"/>
                  </a:lnTo>
                  <a:lnTo>
                    <a:pt x="26" y="104"/>
                  </a:lnTo>
                  <a:lnTo>
                    <a:pt x="26" y="108"/>
                  </a:lnTo>
                  <a:lnTo>
                    <a:pt x="30" y="111"/>
                  </a:lnTo>
                  <a:lnTo>
                    <a:pt x="30" y="115"/>
                  </a:lnTo>
                  <a:lnTo>
                    <a:pt x="33" y="119"/>
                  </a:lnTo>
                  <a:lnTo>
                    <a:pt x="37" y="123"/>
                  </a:lnTo>
                  <a:lnTo>
                    <a:pt x="41" y="126"/>
                  </a:lnTo>
                  <a:lnTo>
                    <a:pt x="41" y="130"/>
                  </a:lnTo>
                  <a:lnTo>
                    <a:pt x="45" y="134"/>
                  </a:lnTo>
                  <a:lnTo>
                    <a:pt x="45" y="137"/>
                  </a:lnTo>
                  <a:lnTo>
                    <a:pt x="48" y="141"/>
                  </a:lnTo>
                  <a:lnTo>
                    <a:pt x="48" y="145"/>
                  </a:lnTo>
                  <a:lnTo>
                    <a:pt x="52" y="148"/>
                  </a:lnTo>
                  <a:lnTo>
                    <a:pt x="52" y="152"/>
                  </a:lnTo>
                  <a:lnTo>
                    <a:pt x="52" y="152"/>
                  </a:lnTo>
                  <a:lnTo>
                    <a:pt x="56" y="160"/>
                  </a:lnTo>
                  <a:lnTo>
                    <a:pt x="59" y="163"/>
                  </a:lnTo>
                  <a:lnTo>
                    <a:pt x="63" y="167"/>
                  </a:lnTo>
                  <a:lnTo>
                    <a:pt x="63" y="171"/>
                  </a:lnTo>
                  <a:lnTo>
                    <a:pt x="63" y="171"/>
                  </a:lnTo>
                  <a:lnTo>
                    <a:pt x="63" y="171"/>
                  </a:lnTo>
                  <a:lnTo>
                    <a:pt x="70" y="178"/>
                  </a:lnTo>
                  <a:lnTo>
                    <a:pt x="70" y="178"/>
                  </a:lnTo>
                  <a:lnTo>
                    <a:pt x="70" y="182"/>
                  </a:lnTo>
                  <a:lnTo>
                    <a:pt x="74" y="186"/>
                  </a:lnTo>
                  <a:lnTo>
                    <a:pt x="78" y="186"/>
                  </a:lnTo>
                  <a:lnTo>
                    <a:pt x="78" y="189"/>
                  </a:lnTo>
                  <a:lnTo>
                    <a:pt x="82" y="197"/>
                  </a:lnTo>
                  <a:lnTo>
                    <a:pt x="85" y="200"/>
                  </a:lnTo>
                  <a:lnTo>
                    <a:pt x="89" y="208"/>
                  </a:lnTo>
                  <a:lnTo>
                    <a:pt x="89" y="212"/>
                  </a:lnTo>
                  <a:lnTo>
                    <a:pt x="89" y="212"/>
                  </a:lnTo>
                  <a:lnTo>
                    <a:pt x="85" y="212"/>
                  </a:lnTo>
                  <a:lnTo>
                    <a:pt x="85" y="212"/>
                  </a:lnTo>
                  <a:lnTo>
                    <a:pt x="85" y="215"/>
                  </a:lnTo>
                  <a:lnTo>
                    <a:pt x="85" y="215"/>
                  </a:lnTo>
                  <a:lnTo>
                    <a:pt x="89" y="215"/>
                  </a:lnTo>
                  <a:lnTo>
                    <a:pt x="93" y="219"/>
                  </a:lnTo>
                  <a:lnTo>
                    <a:pt x="93" y="219"/>
                  </a:lnTo>
                  <a:lnTo>
                    <a:pt x="93" y="219"/>
                  </a:lnTo>
                  <a:lnTo>
                    <a:pt x="96" y="223"/>
                  </a:lnTo>
                  <a:lnTo>
                    <a:pt x="100" y="226"/>
                  </a:lnTo>
                  <a:lnTo>
                    <a:pt x="100" y="230"/>
                  </a:lnTo>
                  <a:lnTo>
                    <a:pt x="104" y="230"/>
                  </a:lnTo>
                  <a:lnTo>
                    <a:pt x="108" y="230"/>
                  </a:lnTo>
                  <a:lnTo>
                    <a:pt x="108" y="234"/>
                  </a:lnTo>
                  <a:lnTo>
                    <a:pt x="111" y="234"/>
                  </a:lnTo>
                  <a:lnTo>
                    <a:pt x="111" y="237"/>
                  </a:lnTo>
                  <a:lnTo>
                    <a:pt x="119" y="237"/>
                  </a:lnTo>
                  <a:lnTo>
                    <a:pt x="119" y="234"/>
                  </a:lnTo>
                  <a:lnTo>
                    <a:pt x="119" y="237"/>
                  </a:lnTo>
                  <a:lnTo>
                    <a:pt x="119" y="241"/>
                  </a:lnTo>
                  <a:lnTo>
                    <a:pt x="126" y="241"/>
                  </a:lnTo>
                  <a:lnTo>
                    <a:pt x="130" y="245"/>
                  </a:lnTo>
                  <a:lnTo>
                    <a:pt x="130" y="249"/>
                  </a:lnTo>
                  <a:lnTo>
                    <a:pt x="130" y="249"/>
                  </a:lnTo>
                  <a:lnTo>
                    <a:pt x="133" y="249"/>
                  </a:lnTo>
                  <a:lnTo>
                    <a:pt x="137" y="249"/>
                  </a:lnTo>
                  <a:lnTo>
                    <a:pt x="141" y="249"/>
                  </a:lnTo>
                  <a:lnTo>
                    <a:pt x="145" y="252"/>
                  </a:lnTo>
                  <a:lnTo>
                    <a:pt x="148" y="256"/>
                  </a:lnTo>
                  <a:lnTo>
                    <a:pt x="152" y="256"/>
                  </a:lnTo>
                  <a:lnTo>
                    <a:pt x="156" y="256"/>
                  </a:lnTo>
                  <a:lnTo>
                    <a:pt x="156" y="256"/>
                  </a:lnTo>
                  <a:lnTo>
                    <a:pt x="159" y="260"/>
                  </a:lnTo>
                  <a:lnTo>
                    <a:pt x="163" y="263"/>
                  </a:lnTo>
                  <a:lnTo>
                    <a:pt x="167" y="263"/>
                  </a:lnTo>
                  <a:lnTo>
                    <a:pt x="167" y="267"/>
                  </a:lnTo>
                  <a:lnTo>
                    <a:pt x="170" y="267"/>
                  </a:lnTo>
                  <a:lnTo>
                    <a:pt x="170" y="271"/>
                  </a:lnTo>
                  <a:lnTo>
                    <a:pt x="170" y="271"/>
                  </a:lnTo>
                  <a:lnTo>
                    <a:pt x="174" y="271"/>
                  </a:lnTo>
                  <a:lnTo>
                    <a:pt x="178" y="275"/>
                  </a:lnTo>
                  <a:lnTo>
                    <a:pt x="182" y="278"/>
                  </a:lnTo>
                  <a:lnTo>
                    <a:pt x="185" y="282"/>
                  </a:lnTo>
                  <a:lnTo>
                    <a:pt x="189" y="282"/>
                  </a:lnTo>
                  <a:lnTo>
                    <a:pt x="189" y="282"/>
                  </a:lnTo>
                  <a:lnTo>
                    <a:pt x="193" y="282"/>
                  </a:lnTo>
                  <a:lnTo>
                    <a:pt x="196" y="278"/>
                  </a:lnTo>
                  <a:lnTo>
                    <a:pt x="196" y="278"/>
                  </a:lnTo>
                  <a:lnTo>
                    <a:pt x="200" y="278"/>
                  </a:lnTo>
                  <a:lnTo>
                    <a:pt x="204" y="275"/>
                  </a:lnTo>
                  <a:lnTo>
                    <a:pt x="200" y="271"/>
                  </a:lnTo>
                  <a:lnTo>
                    <a:pt x="200" y="271"/>
                  </a:lnTo>
                  <a:lnTo>
                    <a:pt x="204" y="267"/>
                  </a:lnTo>
                  <a:lnTo>
                    <a:pt x="204" y="267"/>
                  </a:lnTo>
                  <a:lnTo>
                    <a:pt x="204" y="267"/>
                  </a:lnTo>
                  <a:lnTo>
                    <a:pt x="204" y="267"/>
                  </a:lnTo>
                  <a:lnTo>
                    <a:pt x="200" y="263"/>
                  </a:lnTo>
                  <a:lnTo>
                    <a:pt x="204" y="260"/>
                  </a:lnTo>
                  <a:lnTo>
                    <a:pt x="207" y="256"/>
                  </a:lnTo>
                  <a:lnTo>
                    <a:pt x="211" y="252"/>
                  </a:lnTo>
                  <a:lnTo>
                    <a:pt x="211" y="249"/>
                  </a:lnTo>
                  <a:lnTo>
                    <a:pt x="207" y="241"/>
                  </a:lnTo>
                  <a:lnTo>
                    <a:pt x="207" y="237"/>
                  </a:lnTo>
                  <a:lnTo>
                    <a:pt x="207" y="234"/>
                  </a:lnTo>
                  <a:lnTo>
                    <a:pt x="207" y="230"/>
                  </a:lnTo>
                  <a:lnTo>
                    <a:pt x="204" y="230"/>
                  </a:lnTo>
                  <a:lnTo>
                    <a:pt x="207" y="226"/>
                  </a:lnTo>
                  <a:lnTo>
                    <a:pt x="207" y="223"/>
                  </a:lnTo>
                  <a:lnTo>
                    <a:pt x="207" y="212"/>
                  </a:lnTo>
                  <a:lnTo>
                    <a:pt x="207" y="208"/>
                  </a:lnTo>
                  <a:lnTo>
                    <a:pt x="207" y="204"/>
                  </a:lnTo>
                  <a:lnTo>
                    <a:pt x="207" y="193"/>
                  </a:lnTo>
                  <a:lnTo>
                    <a:pt x="211" y="189"/>
                  </a:lnTo>
                  <a:lnTo>
                    <a:pt x="211" y="186"/>
                  </a:lnTo>
                  <a:lnTo>
                    <a:pt x="196" y="1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8" name="Freeform 185"/>
            <p:cNvSpPr>
              <a:spLocks/>
            </p:cNvSpPr>
            <p:nvPr/>
          </p:nvSpPr>
          <p:spPr bwMode="auto">
            <a:xfrm>
              <a:off x="2844273" y="3367677"/>
              <a:ext cx="262473" cy="266333"/>
            </a:xfrm>
            <a:custGeom>
              <a:avLst/>
              <a:gdLst>
                <a:gd name="T0" fmla="*/ 197 w 204"/>
                <a:gd name="T1" fmla="*/ 152 h 207"/>
                <a:gd name="T2" fmla="*/ 197 w 204"/>
                <a:gd name="T3" fmla="*/ 118 h 207"/>
                <a:gd name="T4" fmla="*/ 186 w 204"/>
                <a:gd name="T5" fmla="*/ 100 h 207"/>
                <a:gd name="T6" fmla="*/ 152 w 204"/>
                <a:gd name="T7" fmla="*/ 85 h 207"/>
                <a:gd name="T8" fmla="*/ 152 w 204"/>
                <a:gd name="T9" fmla="*/ 67 h 207"/>
                <a:gd name="T10" fmla="*/ 134 w 204"/>
                <a:gd name="T11" fmla="*/ 63 h 207"/>
                <a:gd name="T12" fmla="*/ 126 w 204"/>
                <a:gd name="T13" fmla="*/ 55 h 207"/>
                <a:gd name="T14" fmla="*/ 111 w 204"/>
                <a:gd name="T15" fmla="*/ 52 h 207"/>
                <a:gd name="T16" fmla="*/ 97 w 204"/>
                <a:gd name="T17" fmla="*/ 41 h 207"/>
                <a:gd name="T18" fmla="*/ 86 w 204"/>
                <a:gd name="T19" fmla="*/ 41 h 207"/>
                <a:gd name="T20" fmla="*/ 74 w 204"/>
                <a:gd name="T21" fmla="*/ 33 h 207"/>
                <a:gd name="T22" fmla="*/ 71 w 204"/>
                <a:gd name="T23" fmla="*/ 22 h 207"/>
                <a:gd name="T24" fmla="*/ 67 w 204"/>
                <a:gd name="T25" fmla="*/ 7 h 207"/>
                <a:gd name="T26" fmla="*/ 63 w 204"/>
                <a:gd name="T27" fmla="*/ 3 h 207"/>
                <a:gd name="T28" fmla="*/ 52 w 204"/>
                <a:gd name="T29" fmla="*/ 3 h 207"/>
                <a:gd name="T30" fmla="*/ 34 w 204"/>
                <a:gd name="T31" fmla="*/ 15 h 207"/>
                <a:gd name="T32" fmla="*/ 23 w 204"/>
                <a:gd name="T33" fmla="*/ 18 h 207"/>
                <a:gd name="T34" fmla="*/ 11 w 204"/>
                <a:gd name="T35" fmla="*/ 22 h 207"/>
                <a:gd name="T36" fmla="*/ 15 w 204"/>
                <a:gd name="T37" fmla="*/ 44 h 207"/>
                <a:gd name="T38" fmla="*/ 11 w 204"/>
                <a:gd name="T39" fmla="*/ 63 h 207"/>
                <a:gd name="T40" fmla="*/ 11 w 204"/>
                <a:gd name="T41" fmla="*/ 81 h 207"/>
                <a:gd name="T42" fmla="*/ 11 w 204"/>
                <a:gd name="T43" fmla="*/ 89 h 207"/>
                <a:gd name="T44" fmla="*/ 15 w 204"/>
                <a:gd name="T45" fmla="*/ 104 h 207"/>
                <a:gd name="T46" fmla="*/ 8 w 204"/>
                <a:gd name="T47" fmla="*/ 115 h 207"/>
                <a:gd name="T48" fmla="*/ 8 w 204"/>
                <a:gd name="T49" fmla="*/ 122 h 207"/>
                <a:gd name="T50" fmla="*/ 11 w 204"/>
                <a:gd name="T51" fmla="*/ 126 h 207"/>
                <a:gd name="T52" fmla="*/ 15 w 204"/>
                <a:gd name="T53" fmla="*/ 133 h 207"/>
                <a:gd name="T54" fmla="*/ 15 w 204"/>
                <a:gd name="T55" fmla="*/ 144 h 207"/>
                <a:gd name="T56" fmla="*/ 26 w 204"/>
                <a:gd name="T57" fmla="*/ 156 h 207"/>
                <a:gd name="T58" fmla="*/ 23 w 204"/>
                <a:gd name="T59" fmla="*/ 170 h 207"/>
                <a:gd name="T60" fmla="*/ 45 w 204"/>
                <a:gd name="T61" fmla="*/ 207 h 207"/>
                <a:gd name="T62" fmla="*/ 52 w 204"/>
                <a:gd name="T63" fmla="*/ 207 h 207"/>
                <a:gd name="T64" fmla="*/ 56 w 204"/>
                <a:gd name="T65" fmla="*/ 200 h 207"/>
                <a:gd name="T66" fmla="*/ 71 w 204"/>
                <a:gd name="T67" fmla="*/ 196 h 207"/>
                <a:gd name="T68" fmla="*/ 82 w 204"/>
                <a:gd name="T69" fmla="*/ 193 h 207"/>
                <a:gd name="T70" fmla="*/ 93 w 204"/>
                <a:gd name="T71" fmla="*/ 196 h 207"/>
                <a:gd name="T72" fmla="*/ 97 w 204"/>
                <a:gd name="T73" fmla="*/ 204 h 207"/>
                <a:gd name="T74" fmla="*/ 100 w 204"/>
                <a:gd name="T75" fmla="*/ 196 h 207"/>
                <a:gd name="T76" fmla="*/ 119 w 204"/>
                <a:gd name="T77" fmla="*/ 193 h 207"/>
                <a:gd name="T78" fmla="*/ 130 w 204"/>
                <a:gd name="T79" fmla="*/ 182 h 207"/>
                <a:gd name="T80" fmla="*/ 126 w 204"/>
                <a:gd name="T81" fmla="*/ 170 h 207"/>
                <a:gd name="T82" fmla="*/ 134 w 204"/>
                <a:gd name="T83" fmla="*/ 156 h 207"/>
                <a:gd name="T84" fmla="*/ 178 w 204"/>
                <a:gd name="T85" fmla="*/ 148 h 207"/>
                <a:gd name="T86" fmla="*/ 197 w 204"/>
                <a:gd name="T87" fmla="*/ 15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 h="207">
                  <a:moveTo>
                    <a:pt x="197" y="159"/>
                  </a:moveTo>
                  <a:lnTo>
                    <a:pt x="197" y="156"/>
                  </a:lnTo>
                  <a:lnTo>
                    <a:pt x="197" y="152"/>
                  </a:lnTo>
                  <a:lnTo>
                    <a:pt x="204" y="137"/>
                  </a:lnTo>
                  <a:lnTo>
                    <a:pt x="204" y="133"/>
                  </a:lnTo>
                  <a:lnTo>
                    <a:pt x="197" y="118"/>
                  </a:lnTo>
                  <a:lnTo>
                    <a:pt x="186" y="115"/>
                  </a:lnTo>
                  <a:lnTo>
                    <a:pt x="189" y="111"/>
                  </a:lnTo>
                  <a:lnTo>
                    <a:pt x="186" y="100"/>
                  </a:lnTo>
                  <a:lnTo>
                    <a:pt x="156" y="100"/>
                  </a:lnTo>
                  <a:lnTo>
                    <a:pt x="156" y="92"/>
                  </a:lnTo>
                  <a:lnTo>
                    <a:pt x="152" y="85"/>
                  </a:lnTo>
                  <a:lnTo>
                    <a:pt x="152" y="81"/>
                  </a:lnTo>
                  <a:lnTo>
                    <a:pt x="152" y="74"/>
                  </a:lnTo>
                  <a:lnTo>
                    <a:pt x="152" y="67"/>
                  </a:lnTo>
                  <a:lnTo>
                    <a:pt x="152" y="67"/>
                  </a:lnTo>
                  <a:lnTo>
                    <a:pt x="145" y="63"/>
                  </a:lnTo>
                  <a:lnTo>
                    <a:pt x="134" y="63"/>
                  </a:lnTo>
                  <a:lnTo>
                    <a:pt x="130" y="59"/>
                  </a:lnTo>
                  <a:lnTo>
                    <a:pt x="126" y="59"/>
                  </a:lnTo>
                  <a:lnTo>
                    <a:pt x="126" y="55"/>
                  </a:lnTo>
                  <a:lnTo>
                    <a:pt x="123" y="55"/>
                  </a:lnTo>
                  <a:lnTo>
                    <a:pt x="115" y="52"/>
                  </a:lnTo>
                  <a:lnTo>
                    <a:pt x="111" y="52"/>
                  </a:lnTo>
                  <a:lnTo>
                    <a:pt x="108" y="48"/>
                  </a:lnTo>
                  <a:lnTo>
                    <a:pt x="104" y="48"/>
                  </a:lnTo>
                  <a:lnTo>
                    <a:pt x="97" y="41"/>
                  </a:lnTo>
                  <a:lnTo>
                    <a:pt x="89" y="44"/>
                  </a:lnTo>
                  <a:lnTo>
                    <a:pt x="89" y="44"/>
                  </a:lnTo>
                  <a:lnTo>
                    <a:pt x="86" y="41"/>
                  </a:lnTo>
                  <a:lnTo>
                    <a:pt x="78" y="41"/>
                  </a:lnTo>
                  <a:lnTo>
                    <a:pt x="74" y="37"/>
                  </a:lnTo>
                  <a:lnTo>
                    <a:pt x="74" y="33"/>
                  </a:lnTo>
                  <a:lnTo>
                    <a:pt x="71" y="33"/>
                  </a:lnTo>
                  <a:lnTo>
                    <a:pt x="67" y="26"/>
                  </a:lnTo>
                  <a:lnTo>
                    <a:pt x="71" y="22"/>
                  </a:lnTo>
                  <a:lnTo>
                    <a:pt x="67" y="15"/>
                  </a:lnTo>
                  <a:lnTo>
                    <a:pt x="71" y="11"/>
                  </a:lnTo>
                  <a:lnTo>
                    <a:pt x="67" y="7"/>
                  </a:lnTo>
                  <a:lnTo>
                    <a:pt x="67" y="3"/>
                  </a:lnTo>
                  <a:lnTo>
                    <a:pt x="67" y="0"/>
                  </a:lnTo>
                  <a:lnTo>
                    <a:pt x="63" y="3"/>
                  </a:lnTo>
                  <a:lnTo>
                    <a:pt x="60" y="0"/>
                  </a:lnTo>
                  <a:lnTo>
                    <a:pt x="56" y="0"/>
                  </a:lnTo>
                  <a:lnTo>
                    <a:pt x="52" y="3"/>
                  </a:lnTo>
                  <a:lnTo>
                    <a:pt x="45" y="3"/>
                  </a:lnTo>
                  <a:lnTo>
                    <a:pt x="37" y="11"/>
                  </a:lnTo>
                  <a:lnTo>
                    <a:pt x="34" y="15"/>
                  </a:lnTo>
                  <a:lnTo>
                    <a:pt x="30" y="18"/>
                  </a:lnTo>
                  <a:lnTo>
                    <a:pt x="26" y="18"/>
                  </a:lnTo>
                  <a:lnTo>
                    <a:pt x="23" y="18"/>
                  </a:lnTo>
                  <a:lnTo>
                    <a:pt x="19" y="18"/>
                  </a:lnTo>
                  <a:lnTo>
                    <a:pt x="15" y="22"/>
                  </a:lnTo>
                  <a:lnTo>
                    <a:pt x="11" y="22"/>
                  </a:lnTo>
                  <a:lnTo>
                    <a:pt x="0" y="22"/>
                  </a:lnTo>
                  <a:lnTo>
                    <a:pt x="15" y="41"/>
                  </a:lnTo>
                  <a:lnTo>
                    <a:pt x="15" y="44"/>
                  </a:lnTo>
                  <a:lnTo>
                    <a:pt x="11" y="48"/>
                  </a:lnTo>
                  <a:lnTo>
                    <a:pt x="11" y="59"/>
                  </a:lnTo>
                  <a:lnTo>
                    <a:pt x="11" y="63"/>
                  </a:lnTo>
                  <a:lnTo>
                    <a:pt x="11" y="67"/>
                  </a:lnTo>
                  <a:lnTo>
                    <a:pt x="11" y="78"/>
                  </a:lnTo>
                  <a:lnTo>
                    <a:pt x="11" y="81"/>
                  </a:lnTo>
                  <a:lnTo>
                    <a:pt x="8" y="85"/>
                  </a:lnTo>
                  <a:lnTo>
                    <a:pt x="11" y="85"/>
                  </a:lnTo>
                  <a:lnTo>
                    <a:pt x="11" y="89"/>
                  </a:lnTo>
                  <a:lnTo>
                    <a:pt x="11" y="92"/>
                  </a:lnTo>
                  <a:lnTo>
                    <a:pt x="11" y="96"/>
                  </a:lnTo>
                  <a:lnTo>
                    <a:pt x="15" y="104"/>
                  </a:lnTo>
                  <a:lnTo>
                    <a:pt x="15" y="107"/>
                  </a:lnTo>
                  <a:lnTo>
                    <a:pt x="11" y="111"/>
                  </a:lnTo>
                  <a:lnTo>
                    <a:pt x="8" y="115"/>
                  </a:lnTo>
                  <a:lnTo>
                    <a:pt x="4" y="118"/>
                  </a:lnTo>
                  <a:lnTo>
                    <a:pt x="8" y="122"/>
                  </a:lnTo>
                  <a:lnTo>
                    <a:pt x="8" y="122"/>
                  </a:lnTo>
                  <a:lnTo>
                    <a:pt x="8" y="122"/>
                  </a:lnTo>
                  <a:lnTo>
                    <a:pt x="8" y="122"/>
                  </a:lnTo>
                  <a:lnTo>
                    <a:pt x="11" y="126"/>
                  </a:lnTo>
                  <a:lnTo>
                    <a:pt x="11" y="130"/>
                  </a:lnTo>
                  <a:lnTo>
                    <a:pt x="15" y="130"/>
                  </a:lnTo>
                  <a:lnTo>
                    <a:pt x="15" y="133"/>
                  </a:lnTo>
                  <a:lnTo>
                    <a:pt x="15" y="137"/>
                  </a:lnTo>
                  <a:lnTo>
                    <a:pt x="15" y="137"/>
                  </a:lnTo>
                  <a:lnTo>
                    <a:pt x="15" y="144"/>
                  </a:lnTo>
                  <a:lnTo>
                    <a:pt x="19" y="148"/>
                  </a:lnTo>
                  <a:lnTo>
                    <a:pt x="26" y="152"/>
                  </a:lnTo>
                  <a:lnTo>
                    <a:pt x="26" y="156"/>
                  </a:lnTo>
                  <a:lnTo>
                    <a:pt x="26" y="159"/>
                  </a:lnTo>
                  <a:lnTo>
                    <a:pt x="26" y="163"/>
                  </a:lnTo>
                  <a:lnTo>
                    <a:pt x="23" y="170"/>
                  </a:lnTo>
                  <a:lnTo>
                    <a:pt x="23" y="174"/>
                  </a:lnTo>
                  <a:lnTo>
                    <a:pt x="34" y="178"/>
                  </a:lnTo>
                  <a:lnTo>
                    <a:pt x="45" y="207"/>
                  </a:lnTo>
                  <a:lnTo>
                    <a:pt x="49" y="207"/>
                  </a:lnTo>
                  <a:lnTo>
                    <a:pt x="49" y="207"/>
                  </a:lnTo>
                  <a:lnTo>
                    <a:pt x="52" y="207"/>
                  </a:lnTo>
                  <a:lnTo>
                    <a:pt x="52" y="207"/>
                  </a:lnTo>
                  <a:lnTo>
                    <a:pt x="56" y="204"/>
                  </a:lnTo>
                  <a:lnTo>
                    <a:pt x="56" y="200"/>
                  </a:lnTo>
                  <a:lnTo>
                    <a:pt x="63" y="193"/>
                  </a:lnTo>
                  <a:lnTo>
                    <a:pt x="67" y="193"/>
                  </a:lnTo>
                  <a:lnTo>
                    <a:pt x="71" y="196"/>
                  </a:lnTo>
                  <a:lnTo>
                    <a:pt x="78" y="193"/>
                  </a:lnTo>
                  <a:lnTo>
                    <a:pt x="78" y="193"/>
                  </a:lnTo>
                  <a:lnTo>
                    <a:pt x="82" y="193"/>
                  </a:lnTo>
                  <a:lnTo>
                    <a:pt x="89" y="193"/>
                  </a:lnTo>
                  <a:lnTo>
                    <a:pt x="93" y="193"/>
                  </a:lnTo>
                  <a:lnTo>
                    <a:pt x="93" y="196"/>
                  </a:lnTo>
                  <a:lnTo>
                    <a:pt x="97" y="204"/>
                  </a:lnTo>
                  <a:lnTo>
                    <a:pt x="97" y="204"/>
                  </a:lnTo>
                  <a:lnTo>
                    <a:pt x="97" y="204"/>
                  </a:lnTo>
                  <a:lnTo>
                    <a:pt x="97" y="200"/>
                  </a:lnTo>
                  <a:lnTo>
                    <a:pt x="100" y="200"/>
                  </a:lnTo>
                  <a:lnTo>
                    <a:pt x="100" y="196"/>
                  </a:lnTo>
                  <a:lnTo>
                    <a:pt x="104" y="193"/>
                  </a:lnTo>
                  <a:lnTo>
                    <a:pt x="111" y="193"/>
                  </a:lnTo>
                  <a:lnTo>
                    <a:pt x="119" y="193"/>
                  </a:lnTo>
                  <a:lnTo>
                    <a:pt x="123" y="196"/>
                  </a:lnTo>
                  <a:lnTo>
                    <a:pt x="126" y="189"/>
                  </a:lnTo>
                  <a:lnTo>
                    <a:pt x="130" y="182"/>
                  </a:lnTo>
                  <a:lnTo>
                    <a:pt x="130" y="178"/>
                  </a:lnTo>
                  <a:lnTo>
                    <a:pt x="130" y="174"/>
                  </a:lnTo>
                  <a:lnTo>
                    <a:pt x="126" y="170"/>
                  </a:lnTo>
                  <a:lnTo>
                    <a:pt x="134" y="163"/>
                  </a:lnTo>
                  <a:lnTo>
                    <a:pt x="134" y="159"/>
                  </a:lnTo>
                  <a:lnTo>
                    <a:pt x="134" y="156"/>
                  </a:lnTo>
                  <a:lnTo>
                    <a:pt x="137" y="156"/>
                  </a:lnTo>
                  <a:lnTo>
                    <a:pt x="160" y="148"/>
                  </a:lnTo>
                  <a:lnTo>
                    <a:pt x="178" y="148"/>
                  </a:lnTo>
                  <a:lnTo>
                    <a:pt x="189" y="156"/>
                  </a:lnTo>
                  <a:lnTo>
                    <a:pt x="193" y="156"/>
                  </a:lnTo>
                  <a:lnTo>
                    <a:pt x="197" y="15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9" name="Freeform 186"/>
            <p:cNvSpPr>
              <a:spLocks/>
            </p:cNvSpPr>
            <p:nvPr/>
          </p:nvSpPr>
          <p:spPr bwMode="auto">
            <a:xfrm>
              <a:off x="3002529" y="3558098"/>
              <a:ext cx="180128" cy="172409"/>
            </a:xfrm>
            <a:custGeom>
              <a:avLst/>
              <a:gdLst>
                <a:gd name="T0" fmla="*/ 3 w 140"/>
                <a:gd name="T1" fmla="*/ 41 h 134"/>
                <a:gd name="T2" fmla="*/ 7 w 140"/>
                <a:gd name="T3" fmla="*/ 30 h 134"/>
                <a:gd name="T4" fmla="*/ 3 w 140"/>
                <a:gd name="T5" fmla="*/ 22 h 134"/>
                <a:gd name="T6" fmla="*/ 11 w 140"/>
                <a:gd name="T7" fmla="*/ 11 h 134"/>
                <a:gd name="T8" fmla="*/ 14 w 140"/>
                <a:gd name="T9" fmla="*/ 8 h 134"/>
                <a:gd name="T10" fmla="*/ 55 w 140"/>
                <a:gd name="T11" fmla="*/ 0 h 134"/>
                <a:gd name="T12" fmla="*/ 70 w 140"/>
                <a:gd name="T13" fmla="*/ 8 h 134"/>
                <a:gd name="T14" fmla="*/ 74 w 140"/>
                <a:gd name="T15" fmla="*/ 15 h 134"/>
                <a:gd name="T16" fmla="*/ 77 w 140"/>
                <a:gd name="T17" fmla="*/ 22 h 134"/>
                <a:gd name="T18" fmla="*/ 77 w 140"/>
                <a:gd name="T19" fmla="*/ 37 h 134"/>
                <a:gd name="T20" fmla="*/ 77 w 140"/>
                <a:gd name="T21" fmla="*/ 41 h 134"/>
                <a:gd name="T22" fmla="*/ 85 w 140"/>
                <a:gd name="T23" fmla="*/ 45 h 134"/>
                <a:gd name="T24" fmla="*/ 96 w 140"/>
                <a:gd name="T25" fmla="*/ 45 h 134"/>
                <a:gd name="T26" fmla="*/ 107 w 140"/>
                <a:gd name="T27" fmla="*/ 45 h 134"/>
                <a:gd name="T28" fmla="*/ 114 w 140"/>
                <a:gd name="T29" fmla="*/ 48 h 134"/>
                <a:gd name="T30" fmla="*/ 122 w 140"/>
                <a:gd name="T31" fmla="*/ 67 h 134"/>
                <a:gd name="T32" fmla="*/ 125 w 140"/>
                <a:gd name="T33" fmla="*/ 74 h 134"/>
                <a:gd name="T34" fmla="*/ 137 w 140"/>
                <a:gd name="T35" fmla="*/ 71 h 134"/>
                <a:gd name="T36" fmla="*/ 140 w 140"/>
                <a:gd name="T37" fmla="*/ 74 h 134"/>
                <a:gd name="T38" fmla="*/ 140 w 140"/>
                <a:gd name="T39" fmla="*/ 93 h 134"/>
                <a:gd name="T40" fmla="*/ 137 w 140"/>
                <a:gd name="T41" fmla="*/ 93 h 134"/>
                <a:gd name="T42" fmla="*/ 137 w 140"/>
                <a:gd name="T43" fmla="*/ 97 h 134"/>
                <a:gd name="T44" fmla="*/ 137 w 140"/>
                <a:gd name="T45" fmla="*/ 100 h 134"/>
                <a:gd name="T46" fmla="*/ 137 w 140"/>
                <a:gd name="T47" fmla="*/ 104 h 134"/>
                <a:gd name="T48" fmla="*/ 133 w 140"/>
                <a:gd name="T49" fmla="*/ 111 h 134"/>
                <a:gd name="T50" fmla="*/ 129 w 140"/>
                <a:gd name="T51" fmla="*/ 119 h 134"/>
                <a:gd name="T52" fmla="*/ 122 w 140"/>
                <a:gd name="T53" fmla="*/ 126 h 134"/>
                <a:gd name="T54" fmla="*/ 114 w 140"/>
                <a:gd name="T55" fmla="*/ 130 h 134"/>
                <a:gd name="T56" fmla="*/ 111 w 140"/>
                <a:gd name="T57" fmla="*/ 134 h 134"/>
                <a:gd name="T58" fmla="*/ 107 w 140"/>
                <a:gd name="T59" fmla="*/ 134 h 134"/>
                <a:gd name="T60" fmla="*/ 96 w 140"/>
                <a:gd name="T61" fmla="*/ 130 h 134"/>
                <a:gd name="T62" fmla="*/ 74 w 140"/>
                <a:gd name="T63" fmla="*/ 130 h 134"/>
                <a:gd name="T64" fmla="*/ 74 w 140"/>
                <a:gd name="T65" fmla="*/ 126 h 134"/>
                <a:gd name="T66" fmla="*/ 81 w 140"/>
                <a:gd name="T67" fmla="*/ 115 h 134"/>
                <a:gd name="T68" fmla="*/ 81 w 140"/>
                <a:gd name="T69" fmla="*/ 111 h 134"/>
                <a:gd name="T70" fmla="*/ 85 w 140"/>
                <a:gd name="T71" fmla="*/ 104 h 134"/>
                <a:gd name="T72" fmla="*/ 85 w 140"/>
                <a:gd name="T73" fmla="*/ 97 h 134"/>
                <a:gd name="T74" fmla="*/ 77 w 140"/>
                <a:gd name="T75" fmla="*/ 89 h 134"/>
                <a:gd name="T76" fmla="*/ 59 w 140"/>
                <a:gd name="T77" fmla="*/ 85 h 134"/>
                <a:gd name="T78" fmla="*/ 48 w 140"/>
                <a:gd name="T79" fmla="*/ 82 h 134"/>
                <a:gd name="T80" fmla="*/ 33 w 140"/>
                <a:gd name="T81" fmla="*/ 74 h 134"/>
                <a:gd name="T82" fmla="*/ 25 w 140"/>
                <a:gd name="T83" fmla="*/ 67 h 134"/>
                <a:gd name="T84" fmla="*/ 11 w 140"/>
                <a:gd name="T85" fmla="*/ 59 h 134"/>
                <a:gd name="T86" fmla="*/ 3 w 140"/>
                <a:gd name="T87" fmla="*/ 52 h 134"/>
                <a:gd name="T88" fmla="*/ 0 w 140"/>
                <a:gd name="T89" fmla="*/ 4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0" h="134">
                  <a:moveTo>
                    <a:pt x="0" y="48"/>
                  </a:moveTo>
                  <a:lnTo>
                    <a:pt x="3" y="41"/>
                  </a:lnTo>
                  <a:lnTo>
                    <a:pt x="7" y="34"/>
                  </a:lnTo>
                  <a:lnTo>
                    <a:pt x="7" y="30"/>
                  </a:lnTo>
                  <a:lnTo>
                    <a:pt x="7" y="26"/>
                  </a:lnTo>
                  <a:lnTo>
                    <a:pt x="3" y="22"/>
                  </a:lnTo>
                  <a:lnTo>
                    <a:pt x="11" y="15"/>
                  </a:lnTo>
                  <a:lnTo>
                    <a:pt x="11" y="11"/>
                  </a:lnTo>
                  <a:lnTo>
                    <a:pt x="11" y="8"/>
                  </a:lnTo>
                  <a:lnTo>
                    <a:pt x="14" y="8"/>
                  </a:lnTo>
                  <a:lnTo>
                    <a:pt x="37" y="0"/>
                  </a:lnTo>
                  <a:lnTo>
                    <a:pt x="55" y="0"/>
                  </a:lnTo>
                  <a:lnTo>
                    <a:pt x="66" y="8"/>
                  </a:lnTo>
                  <a:lnTo>
                    <a:pt x="70" y="8"/>
                  </a:lnTo>
                  <a:lnTo>
                    <a:pt x="74" y="11"/>
                  </a:lnTo>
                  <a:lnTo>
                    <a:pt x="74" y="15"/>
                  </a:lnTo>
                  <a:lnTo>
                    <a:pt x="77" y="19"/>
                  </a:lnTo>
                  <a:lnTo>
                    <a:pt x="77" y="22"/>
                  </a:lnTo>
                  <a:lnTo>
                    <a:pt x="81" y="26"/>
                  </a:lnTo>
                  <a:lnTo>
                    <a:pt x="77" y="37"/>
                  </a:lnTo>
                  <a:lnTo>
                    <a:pt x="81" y="41"/>
                  </a:lnTo>
                  <a:lnTo>
                    <a:pt x="77" y="41"/>
                  </a:lnTo>
                  <a:lnTo>
                    <a:pt x="81" y="45"/>
                  </a:lnTo>
                  <a:lnTo>
                    <a:pt x="85" y="45"/>
                  </a:lnTo>
                  <a:lnTo>
                    <a:pt x="88" y="48"/>
                  </a:lnTo>
                  <a:lnTo>
                    <a:pt x="96" y="45"/>
                  </a:lnTo>
                  <a:lnTo>
                    <a:pt x="100" y="48"/>
                  </a:lnTo>
                  <a:lnTo>
                    <a:pt x="107" y="45"/>
                  </a:lnTo>
                  <a:lnTo>
                    <a:pt x="111" y="48"/>
                  </a:lnTo>
                  <a:lnTo>
                    <a:pt x="114" y="48"/>
                  </a:lnTo>
                  <a:lnTo>
                    <a:pt x="114" y="52"/>
                  </a:lnTo>
                  <a:lnTo>
                    <a:pt x="122" y="67"/>
                  </a:lnTo>
                  <a:lnTo>
                    <a:pt x="122" y="74"/>
                  </a:lnTo>
                  <a:lnTo>
                    <a:pt x="125" y="74"/>
                  </a:lnTo>
                  <a:lnTo>
                    <a:pt x="133" y="71"/>
                  </a:lnTo>
                  <a:lnTo>
                    <a:pt x="137" y="71"/>
                  </a:lnTo>
                  <a:lnTo>
                    <a:pt x="140" y="74"/>
                  </a:lnTo>
                  <a:lnTo>
                    <a:pt x="140" y="74"/>
                  </a:lnTo>
                  <a:lnTo>
                    <a:pt x="140" y="78"/>
                  </a:lnTo>
                  <a:lnTo>
                    <a:pt x="140" y="93"/>
                  </a:lnTo>
                  <a:lnTo>
                    <a:pt x="140" y="93"/>
                  </a:lnTo>
                  <a:lnTo>
                    <a:pt x="137" y="93"/>
                  </a:lnTo>
                  <a:lnTo>
                    <a:pt x="137" y="97"/>
                  </a:lnTo>
                  <a:lnTo>
                    <a:pt x="137" y="97"/>
                  </a:lnTo>
                  <a:lnTo>
                    <a:pt x="137" y="100"/>
                  </a:lnTo>
                  <a:lnTo>
                    <a:pt x="137" y="100"/>
                  </a:lnTo>
                  <a:lnTo>
                    <a:pt x="137" y="104"/>
                  </a:lnTo>
                  <a:lnTo>
                    <a:pt x="137" y="104"/>
                  </a:lnTo>
                  <a:lnTo>
                    <a:pt x="137" y="111"/>
                  </a:lnTo>
                  <a:lnTo>
                    <a:pt x="133" y="111"/>
                  </a:lnTo>
                  <a:lnTo>
                    <a:pt x="133" y="115"/>
                  </a:lnTo>
                  <a:lnTo>
                    <a:pt x="129" y="119"/>
                  </a:lnTo>
                  <a:lnTo>
                    <a:pt x="122" y="123"/>
                  </a:lnTo>
                  <a:lnTo>
                    <a:pt x="122" y="126"/>
                  </a:lnTo>
                  <a:lnTo>
                    <a:pt x="118" y="130"/>
                  </a:lnTo>
                  <a:lnTo>
                    <a:pt x="114" y="130"/>
                  </a:lnTo>
                  <a:lnTo>
                    <a:pt x="114" y="130"/>
                  </a:lnTo>
                  <a:lnTo>
                    <a:pt x="111" y="134"/>
                  </a:lnTo>
                  <a:lnTo>
                    <a:pt x="107" y="134"/>
                  </a:lnTo>
                  <a:lnTo>
                    <a:pt x="107" y="134"/>
                  </a:lnTo>
                  <a:lnTo>
                    <a:pt x="103" y="134"/>
                  </a:lnTo>
                  <a:lnTo>
                    <a:pt x="96" y="130"/>
                  </a:lnTo>
                  <a:lnTo>
                    <a:pt x="85" y="130"/>
                  </a:lnTo>
                  <a:lnTo>
                    <a:pt x="74" y="130"/>
                  </a:lnTo>
                  <a:lnTo>
                    <a:pt x="70" y="130"/>
                  </a:lnTo>
                  <a:lnTo>
                    <a:pt x="74" y="126"/>
                  </a:lnTo>
                  <a:lnTo>
                    <a:pt x="77" y="123"/>
                  </a:lnTo>
                  <a:lnTo>
                    <a:pt x="81" y="115"/>
                  </a:lnTo>
                  <a:lnTo>
                    <a:pt x="77" y="111"/>
                  </a:lnTo>
                  <a:lnTo>
                    <a:pt x="81" y="111"/>
                  </a:lnTo>
                  <a:lnTo>
                    <a:pt x="85" y="108"/>
                  </a:lnTo>
                  <a:lnTo>
                    <a:pt x="85" y="104"/>
                  </a:lnTo>
                  <a:lnTo>
                    <a:pt x="88" y="100"/>
                  </a:lnTo>
                  <a:lnTo>
                    <a:pt x="85" y="97"/>
                  </a:lnTo>
                  <a:lnTo>
                    <a:pt x="81" y="97"/>
                  </a:lnTo>
                  <a:lnTo>
                    <a:pt x="77" y="89"/>
                  </a:lnTo>
                  <a:lnTo>
                    <a:pt x="66" y="89"/>
                  </a:lnTo>
                  <a:lnTo>
                    <a:pt x="59" y="85"/>
                  </a:lnTo>
                  <a:lnTo>
                    <a:pt x="51" y="82"/>
                  </a:lnTo>
                  <a:lnTo>
                    <a:pt x="48" y="82"/>
                  </a:lnTo>
                  <a:lnTo>
                    <a:pt x="44" y="78"/>
                  </a:lnTo>
                  <a:lnTo>
                    <a:pt x="33" y="74"/>
                  </a:lnTo>
                  <a:lnTo>
                    <a:pt x="29" y="71"/>
                  </a:lnTo>
                  <a:lnTo>
                    <a:pt x="25" y="67"/>
                  </a:lnTo>
                  <a:lnTo>
                    <a:pt x="22" y="67"/>
                  </a:lnTo>
                  <a:lnTo>
                    <a:pt x="11" y="59"/>
                  </a:lnTo>
                  <a:lnTo>
                    <a:pt x="7" y="52"/>
                  </a:lnTo>
                  <a:lnTo>
                    <a:pt x="3" y="52"/>
                  </a:lnTo>
                  <a:lnTo>
                    <a:pt x="0" y="48"/>
                  </a:lnTo>
                  <a:lnTo>
                    <a:pt x="0"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0" name="Freeform 187"/>
            <p:cNvSpPr>
              <a:spLocks/>
            </p:cNvSpPr>
            <p:nvPr/>
          </p:nvSpPr>
          <p:spPr bwMode="auto">
            <a:xfrm>
              <a:off x="3111893" y="3781972"/>
              <a:ext cx="109364" cy="110650"/>
            </a:xfrm>
            <a:custGeom>
              <a:avLst/>
              <a:gdLst>
                <a:gd name="T0" fmla="*/ 11 w 85"/>
                <a:gd name="T1" fmla="*/ 0 h 86"/>
                <a:gd name="T2" fmla="*/ 22 w 85"/>
                <a:gd name="T3" fmla="*/ 0 h 86"/>
                <a:gd name="T4" fmla="*/ 29 w 85"/>
                <a:gd name="T5" fmla="*/ 8 h 86"/>
                <a:gd name="T6" fmla="*/ 37 w 85"/>
                <a:gd name="T7" fmla="*/ 12 h 86"/>
                <a:gd name="T8" fmla="*/ 40 w 85"/>
                <a:gd name="T9" fmla="*/ 19 h 86"/>
                <a:gd name="T10" fmla="*/ 44 w 85"/>
                <a:gd name="T11" fmla="*/ 15 h 86"/>
                <a:gd name="T12" fmla="*/ 55 w 85"/>
                <a:gd name="T13" fmla="*/ 23 h 86"/>
                <a:gd name="T14" fmla="*/ 63 w 85"/>
                <a:gd name="T15" fmla="*/ 26 h 86"/>
                <a:gd name="T16" fmla="*/ 66 w 85"/>
                <a:gd name="T17" fmla="*/ 30 h 86"/>
                <a:gd name="T18" fmla="*/ 74 w 85"/>
                <a:gd name="T19" fmla="*/ 38 h 86"/>
                <a:gd name="T20" fmla="*/ 81 w 85"/>
                <a:gd name="T21" fmla="*/ 45 h 86"/>
                <a:gd name="T22" fmla="*/ 77 w 85"/>
                <a:gd name="T23" fmla="*/ 52 h 86"/>
                <a:gd name="T24" fmla="*/ 81 w 85"/>
                <a:gd name="T25" fmla="*/ 60 h 86"/>
                <a:gd name="T26" fmla="*/ 85 w 85"/>
                <a:gd name="T27" fmla="*/ 64 h 86"/>
                <a:gd name="T28" fmla="*/ 85 w 85"/>
                <a:gd name="T29" fmla="*/ 64 h 86"/>
                <a:gd name="T30" fmla="*/ 81 w 85"/>
                <a:gd name="T31" fmla="*/ 71 h 86"/>
                <a:gd name="T32" fmla="*/ 77 w 85"/>
                <a:gd name="T33" fmla="*/ 75 h 86"/>
                <a:gd name="T34" fmla="*/ 74 w 85"/>
                <a:gd name="T35" fmla="*/ 78 h 86"/>
                <a:gd name="T36" fmla="*/ 66 w 85"/>
                <a:gd name="T37" fmla="*/ 82 h 86"/>
                <a:gd name="T38" fmla="*/ 63 w 85"/>
                <a:gd name="T39" fmla="*/ 82 h 86"/>
                <a:gd name="T40" fmla="*/ 63 w 85"/>
                <a:gd name="T41" fmla="*/ 86 h 86"/>
                <a:gd name="T42" fmla="*/ 55 w 85"/>
                <a:gd name="T43" fmla="*/ 86 h 86"/>
                <a:gd name="T44" fmla="*/ 52 w 85"/>
                <a:gd name="T45" fmla="*/ 86 h 86"/>
                <a:gd name="T46" fmla="*/ 44 w 85"/>
                <a:gd name="T47" fmla="*/ 86 h 86"/>
                <a:gd name="T48" fmla="*/ 37 w 85"/>
                <a:gd name="T49" fmla="*/ 86 h 86"/>
                <a:gd name="T50" fmla="*/ 37 w 85"/>
                <a:gd name="T51" fmla="*/ 82 h 86"/>
                <a:gd name="T52" fmla="*/ 33 w 85"/>
                <a:gd name="T53" fmla="*/ 82 h 86"/>
                <a:gd name="T54" fmla="*/ 29 w 85"/>
                <a:gd name="T55" fmla="*/ 78 h 86"/>
                <a:gd name="T56" fmla="*/ 18 w 85"/>
                <a:gd name="T57" fmla="*/ 78 h 86"/>
                <a:gd name="T58" fmla="*/ 11 w 85"/>
                <a:gd name="T59" fmla="*/ 75 h 86"/>
                <a:gd name="T60" fmla="*/ 3 w 85"/>
                <a:gd name="T61" fmla="*/ 67 h 86"/>
                <a:gd name="T62" fmla="*/ 0 w 85"/>
                <a:gd name="T63" fmla="*/ 56 h 86"/>
                <a:gd name="T64" fmla="*/ 3 w 85"/>
                <a:gd name="T65" fmla="*/ 56 h 86"/>
                <a:gd name="T66" fmla="*/ 3 w 85"/>
                <a:gd name="T67" fmla="*/ 52 h 86"/>
                <a:gd name="T68" fmla="*/ 3 w 85"/>
                <a:gd name="T69" fmla="*/ 41 h 86"/>
                <a:gd name="T70" fmla="*/ 3 w 85"/>
                <a:gd name="T71" fmla="*/ 34 h 86"/>
                <a:gd name="T72" fmla="*/ 3 w 85"/>
                <a:gd name="T73" fmla="*/ 26 h 86"/>
                <a:gd name="T74" fmla="*/ 7 w 85"/>
                <a:gd name="T75" fmla="*/ 19 h 86"/>
                <a:gd name="T76" fmla="*/ 7 w 85"/>
                <a:gd name="T77" fmla="*/ 15 h 86"/>
                <a:gd name="T78" fmla="*/ 7 w 85"/>
                <a:gd name="T79" fmla="*/ 8 h 86"/>
                <a:gd name="T80" fmla="*/ 11 w 85"/>
                <a:gd name="T8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 h="86">
                  <a:moveTo>
                    <a:pt x="11" y="0"/>
                  </a:moveTo>
                  <a:lnTo>
                    <a:pt x="11" y="0"/>
                  </a:lnTo>
                  <a:lnTo>
                    <a:pt x="15" y="4"/>
                  </a:lnTo>
                  <a:lnTo>
                    <a:pt x="22" y="0"/>
                  </a:lnTo>
                  <a:lnTo>
                    <a:pt x="26" y="4"/>
                  </a:lnTo>
                  <a:lnTo>
                    <a:pt x="29" y="8"/>
                  </a:lnTo>
                  <a:lnTo>
                    <a:pt x="33" y="8"/>
                  </a:lnTo>
                  <a:lnTo>
                    <a:pt x="37" y="12"/>
                  </a:lnTo>
                  <a:lnTo>
                    <a:pt x="40" y="19"/>
                  </a:lnTo>
                  <a:lnTo>
                    <a:pt x="40" y="19"/>
                  </a:lnTo>
                  <a:lnTo>
                    <a:pt x="44" y="15"/>
                  </a:lnTo>
                  <a:lnTo>
                    <a:pt x="44" y="15"/>
                  </a:lnTo>
                  <a:lnTo>
                    <a:pt x="48" y="23"/>
                  </a:lnTo>
                  <a:lnTo>
                    <a:pt x="55" y="23"/>
                  </a:lnTo>
                  <a:lnTo>
                    <a:pt x="59" y="23"/>
                  </a:lnTo>
                  <a:lnTo>
                    <a:pt x="63" y="26"/>
                  </a:lnTo>
                  <a:lnTo>
                    <a:pt x="63" y="30"/>
                  </a:lnTo>
                  <a:lnTo>
                    <a:pt x="66" y="30"/>
                  </a:lnTo>
                  <a:lnTo>
                    <a:pt x="70" y="34"/>
                  </a:lnTo>
                  <a:lnTo>
                    <a:pt x="74" y="38"/>
                  </a:lnTo>
                  <a:lnTo>
                    <a:pt x="77" y="41"/>
                  </a:lnTo>
                  <a:lnTo>
                    <a:pt x="81" y="45"/>
                  </a:lnTo>
                  <a:lnTo>
                    <a:pt x="81" y="49"/>
                  </a:lnTo>
                  <a:lnTo>
                    <a:pt x="77" y="52"/>
                  </a:lnTo>
                  <a:lnTo>
                    <a:pt x="81" y="56"/>
                  </a:lnTo>
                  <a:lnTo>
                    <a:pt x="81" y="60"/>
                  </a:lnTo>
                  <a:lnTo>
                    <a:pt x="81" y="60"/>
                  </a:lnTo>
                  <a:lnTo>
                    <a:pt x="85" y="64"/>
                  </a:lnTo>
                  <a:lnTo>
                    <a:pt x="85" y="64"/>
                  </a:lnTo>
                  <a:lnTo>
                    <a:pt x="85" y="64"/>
                  </a:lnTo>
                  <a:lnTo>
                    <a:pt x="81" y="67"/>
                  </a:lnTo>
                  <a:lnTo>
                    <a:pt x="81" y="71"/>
                  </a:lnTo>
                  <a:lnTo>
                    <a:pt x="77" y="75"/>
                  </a:lnTo>
                  <a:lnTo>
                    <a:pt x="77" y="75"/>
                  </a:lnTo>
                  <a:lnTo>
                    <a:pt x="77" y="75"/>
                  </a:lnTo>
                  <a:lnTo>
                    <a:pt x="74" y="78"/>
                  </a:lnTo>
                  <a:lnTo>
                    <a:pt x="70" y="82"/>
                  </a:lnTo>
                  <a:lnTo>
                    <a:pt x="66" y="82"/>
                  </a:lnTo>
                  <a:lnTo>
                    <a:pt x="63" y="82"/>
                  </a:lnTo>
                  <a:lnTo>
                    <a:pt x="63" y="82"/>
                  </a:lnTo>
                  <a:lnTo>
                    <a:pt x="63" y="86"/>
                  </a:lnTo>
                  <a:lnTo>
                    <a:pt x="63" y="86"/>
                  </a:lnTo>
                  <a:lnTo>
                    <a:pt x="59" y="86"/>
                  </a:lnTo>
                  <a:lnTo>
                    <a:pt x="55" y="86"/>
                  </a:lnTo>
                  <a:lnTo>
                    <a:pt x="55" y="86"/>
                  </a:lnTo>
                  <a:lnTo>
                    <a:pt x="52" y="86"/>
                  </a:lnTo>
                  <a:lnTo>
                    <a:pt x="48" y="82"/>
                  </a:lnTo>
                  <a:lnTo>
                    <a:pt x="44" y="86"/>
                  </a:lnTo>
                  <a:lnTo>
                    <a:pt x="40" y="86"/>
                  </a:lnTo>
                  <a:lnTo>
                    <a:pt x="37" y="86"/>
                  </a:lnTo>
                  <a:lnTo>
                    <a:pt x="37" y="86"/>
                  </a:lnTo>
                  <a:lnTo>
                    <a:pt x="37" y="82"/>
                  </a:lnTo>
                  <a:lnTo>
                    <a:pt x="37" y="82"/>
                  </a:lnTo>
                  <a:lnTo>
                    <a:pt x="33" y="82"/>
                  </a:lnTo>
                  <a:lnTo>
                    <a:pt x="33" y="82"/>
                  </a:lnTo>
                  <a:lnTo>
                    <a:pt x="29" y="78"/>
                  </a:lnTo>
                  <a:lnTo>
                    <a:pt x="26" y="78"/>
                  </a:lnTo>
                  <a:lnTo>
                    <a:pt x="18" y="78"/>
                  </a:lnTo>
                  <a:lnTo>
                    <a:pt x="15" y="78"/>
                  </a:lnTo>
                  <a:lnTo>
                    <a:pt x="11" y="75"/>
                  </a:lnTo>
                  <a:lnTo>
                    <a:pt x="7" y="75"/>
                  </a:lnTo>
                  <a:lnTo>
                    <a:pt x="3" y="67"/>
                  </a:lnTo>
                  <a:lnTo>
                    <a:pt x="0" y="64"/>
                  </a:lnTo>
                  <a:lnTo>
                    <a:pt x="0" y="56"/>
                  </a:lnTo>
                  <a:lnTo>
                    <a:pt x="0" y="56"/>
                  </a:lnTo>
                  <a:lnTo>
                    <a:pt x="3" y="56"/>
                  </a:lnTo>
                  <a:lnTo>
                    <a:pt x="3" y="52"/>
                  </a:lnTo>
                  <a:lnTo>
                    <a:pt x="3" y="52"/>
                  </a:lnTo>
                  <a:lnTo>
                    <a:pt x="3" y="45"/>
                  </a:lnTo>
                  <a:lnTo>
                    <a:pt x="3" y="41"/>
                  </a:lnTo>
                  <a:lnTo>
                    <a:pt x="3" y="38"/>
                  </a:lnTo>
                  <a:lnTo>
                    <a:pt x="3" y="34"/>
                  </a:lnTo>
                  <a:lnTo>
                    <a:pt x="3" y="30"/>
                  </a:lnTo>
                  <a:lnTo>
                    <a:pt x="3" y="26"/>
                  </a:lnTo>
                  <a:lnTo>
                    <a:pt x="7" y="26"/>
                  </a:lnTo>
                  <a:lnTo>
                    <a:pt x="7" y="19"/>
                  </a:lnTo>
                  <a:lnTo>
                    <a:pt x="3" y="15"/>
                  </a:lnTo>
                  <a:lnTo>
                    <a:pt x="7" y="15"/>
                  </a:lnTo>
                  <a:lnTo>
                    <a:pt x="3" y="8"/>
                  </a:lnTo>
                  <a:lnTo>
                    <a:pt x="7" y="8"/>
                  </a:lnTo>
                  <a:lnTo>
                    <a:pt x="11" y="4"/>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1" name="Freeform 188"/>
            <p:cNvSpPr>
              <a:spLocks noEditPoints="1"/>
            </p:cNvSpPr>
            <p:nvPr/>
          </p:nvSpPr>
          <p:spPr bwMode="auto">
            <a:xfrm>
              <a:off x="2858428" y="3615997"/>
              <a:ext cx="338384" cy="791278"/>
            </a:xfrm>
            <a:custGeom>
              <a:avLst/>
              <a:gdLst>
                <a:gd name="T0" fmla="*/ 67 w 263"/>
                <a:gd name="T1" fmla="*/ 0 h 615"/>
                <a:gd name="T2" fmla="*/ 86 w 263"/>
                <a:gd name="T3" fmla="*/ 7 h 615"/>
                <a:gd name="T4" fmla="*/ 119 w 263"/>
                <a:gd name="T5" fmla="*/ 7 h 615"/>
                <a:gd name="T6" fmla="*/ 163 w 263"/>
                <a:gd name="T7" fmla="*/ 37 h 615"/>
                <a:gd name="T8" fmla="*/ 197 w 263"/>
                <a:gd name="T9" fmla="*/ 63 h 615"/>
                <a:gd name="T10" fmla="*/ 197 w 263"/>
                <a:gd name="T11" fmla="*/ 85 h 615"/>
                <a:gd name="T12" fmla="*/ 230 w 263"/>
                <a:gd name="T13" fmla="*/ 85 h 615"/>
                <a:gd name="T14" fmla="*/ 249 w 263"/>
                <a:gd name="T15" fmla="*/ 59 h 615"/>
                <a:gd name="T16" fmla="*/ 263 w 263"/>
                <a:gd name="T17" fmla="*/ 78 h 615"/>
                <a:gd name="T18" fmla="*/ 245 w 263"/>
                <a:gd name="T19" fmla="*/ 92 h 615"/>
                <a:gd name="T20" fmla="*/ 223 w 263"/>
                <a:gd name="T21" fmla="*/ 107 h 615"/>
                <a:gd name="T22" fmla="*/ 208 w 263"/>
                <a:gd name="T23" fmla="*/ 129 h 615"/>
                <a:gd name="T24" fmla="*/ 200 w 263"/>
                <a:gd name="T25" fmla="*/ 155 h 615"/>
                <a:gd name="T26" fmla="*/ 200 w 263"/>
                <a:gd name="T27" fmla="*/ 185 h 615"/>
                <a:gd name="T28" fmla="*/ 200 w 263"/>
                <a:gd name="T29" fmla="*/ 204 h 615"/>
                <a:gd name="T30" fmla="*/ 219 w 263"/>
                <a:gd name="T31" fmla="*/ 233 h 615"/>
                <a:gd name="T32" fmla="*/ 234 w 263"/>
                <a:gd name="T33" fmla="*/ 248 h 615"/>
                <a:gd name="T34" fmla="*/ 226 w 263"/>
                <a:gd name="T35" fmla="*/ 270 h 615"/>
                <a:gd name="T36" fmla="*/ 178 w 263"/>
                <a:gd name="T37" fmla="*/ 285 h 615"/>
                <a:gd name="T38" fmla="*/ 152 w 263"/>
                <a:gd name="T39" fmla="*/ 282 h 615"/>
                <a:gd name="T40" fmla="*/ 156 w 263"/>
                <a:gd name="T41" fmla="*/ 300 h 615"/>
                <a:gd name="T42" fmla="*/ 156 w 263"/>
                <a:gd name="T43" fmla="*/ 315 h 615"/>
                <a:gd name="T44" fmla="*/ 137 w 263"/>
                <a:gd name="T45" fmla="*/ 330 h 615"/>
                <a:gd name="T46" fmla="*/ 112 w 263"/>
                <a:gd name="T47" fmla="*/ 326 h 615"/>
                <a:gd name="T48" fmla="*/ 126 w 263"/>
                <a:gd name="T49" fmla="*/ 348 h 615"/>
                <a:gd name="T50" fmla="*/ 130 w 263"/>
                <a:gd name="T51" fmla="*/ 348 h 615"/>
                <a:gd name="T52" fmla="*/ 141 w 263"/>
                <a:gd name="T53" fmla="*/ 359 h 615"/>
                <a:gd name="T54" fmla="*/ 123 w 263"/>
                <a:gd name="T55" fmla="*/ 356 h 615"/>
                <a:gd name="T56" fmla="*/ 119 w 263"/>
                <a:gd name="T57" fmla="*/ 371 h 615"/>
                <a:gd name="T58" fmla="*/ 119 w 263"/>
                <a:gd name="T59" fmla="*/ 389 h 615"/>
                <a:gd name="T60" fmla="*/ 119 w 263"/>
                <a:gd name="T61" fmla="*/ 404 h 615"/>
                <a:gd name="T62" fmla="*/ 97 w 263"/>
                <a:gd name="T63" fmla="*/ 415 h 615"/>
                <a:gd name="T64" fmla="*/ 93 w 263"/>
                <a:gd name="T65" fmla="*/ 434 h 615"/>
                <a:gd name="T66" fmla="*/ 123 w 263"/>
                <a:gd name="T67" fmla="*/ 449 h 615"/>
                <a:gd name="T68" fmla="*/ 126 w 263"/>
                <a:gd name="T69" fmla="*/ 463 h 615"/>
                <a:gd name="T70" fmla="*/ 115 w 263"/>
                <a:gd name="T71" fmla="*/ 478 h 615"/>
                <a:gd name="T72" fmla="*/ 104 w 263"/>
                <a:gd name="T73" fmla="*/ 493 h 615"/>
                <a:gd name="T74" fmla="*/ 93 w 263"/>
                <a:gd name="T75" fmla="*/ 504 h 615"/>
                <a:gd name="T76" fmla="*/ 89 w 263"/>
                <a:gd name="T77" fmla="*/ 526 h 615"/>
                <a:gd name="T78" fmla="*/ 97 w 263"/>
                <a:gd name="T79" fmla="*/ 545 h 615"/>
                <a:gd name="T80" fmla="*/ 97 w 263"/>
                <a:gd name="T81" fmla="*/ 552 h 615"/>
                <a:gd name="T82" fmla="*/ 45 w 263"/>
                <a:gd name="T83" fmla="*/ 538 h 615"/>
                <a:gd name="T84" fmla="*/ 19 w 263"/>
                <a:gd name="T85" fmla="*/ 515 h 615"/>
                <a:gd name="T86" fmla="*/ 30 w 263"/>
                <a:gd name="T87" fmla="*/ 460 h 615"/>
                <a:gd name="T88" fmla="*/ 26 w 263"/>
                <a:gd name="T89" fmla="*/ 423 h 615"/>
                <a:gd name="T90" fmla="*/ 15 w 263"/>
                <a:gd name="T91" fmla="*/ 400 h 615"/>
                <a:gd name="T92" fmla="*/ 15 w 263"/>
                <a:gd name="T93" fmla="*/ 382 h 615"/>
                <a:gd name="T94" fmla="*/ 12 w 263"/>
                <a:gd name="T95" fmla="*/ 345 h 615"/>
                <a:gd name="T96" fmla="*/ 12 w 263"/>
                <a:gd name="T97" fmla="*/ 293 h 615"/>
                <a:gd name="T98" fmla="*/ 15 w 263"/>
                <a:gd name="T99" fmla="*/ 241 h 615"/>
                <a:gd name="T100" fmla="*/ 19 w 263"/>
                <a:gd name="T101" fmla="*/ 204 h 615"/>
                <a:gd name="T102" fmla="*/ 0 w 263"/>
                <a:gd name="T103" fmla="*/ 155 h 615"/>
                <a:gd name="T104" fmla="*/ 8 w 263"/>
                <a:gd name="T105" fmla="*/ 115 h 615"/>
                <a:gd name="T106" fmla="*/ 26 w 263"/>
                <a:gd name="T107" fmla="*/ 78 h 615"/>
                <a:gd name="T108" fmla="*/ 23 w 263"/>
                <a:gd name="T109" fmla="*/ 52 h 615"/>
                <a:gd name="T110" fmla="*/ 178 w 263"/>
                <a:gd name="T111" fmla="*/ 608 h 615"/>
                <a:gd name="T112" fmla="*/ 178 w 263"/>
                <a:gd name="T113" fmla="*/ 608 h 615"/>
                <a:gd name="T114" fmla="*/ 108 w 263"/>
                <a:gd name="T115" fmla="*/ 575 h 615"/>
                <a:gd name="T116" fmla="*/ 119 w 263"/>
                <a:gd name="T117" fmla="*/ 586 h 615"/>
                <a:gd name="T118" fmla="*/ 156 w 263"/>
                <a:gd name="T119" fmla="*/ 604 h 615"/>
                <a:gd name="T120" fmla="*/ 156 w 263"/>
                <a:gd name="T121" fmla="*/ 612 h 615"/>
                <a:gd name="T122" fmla="*/ 119 w 263"/>
                <a:gd name="T123" fmla="*/ 612 h 615"/>
                <a:gd name="T124" fmla="*/ 123 w 263"/>
                <a:gd name="T125" fmla="*/ 604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 h="615">
                  <a:moveTo>
                    <a:pt x="41" y="14"/>
                  </a:moveTo>
                  <a:lnTo>
                    <a:pt x="45" y="11"/>
                  </a:lnTo>
                  <a:lnTo>
                    <a:pt x="45" y="7"/>
                  </a:lnTo>
                  <a:lnTo>
                    <a:pt x="52" y="0"/>
                  </a:lnTo>
                  <a:lnTo>
                    <a:pt x="56" y="0"/>
                  </a:lnTo>
                  <a:lnTo>
                    <a:pt x="60" y="3"/>
                  </a:lnTo>
                  <a:lnTo>
                    <a:pt x="67" y="0"/>
                  </a:lnTo>
                  <a:lnTo>
                    <a:pt x="67" y="0"/>
                  </a:lnTo>
                  <a:lnTo>
                    <a:pt x="71" y="0"/>
                  </a:lnTo>
                  <a:lnTo>
                    <a:pt x="78" y="0"/>
                  </a:lnTo>
                  <a:lnTo>
                    <a:pt x="82" y="0"/>
                  </a:lnTo>
                  <a:lnTo>
                    <a:pt x="82" y="3"/>
                  </a:lnTo>
                  <a:lnTo>
                    <a:pt x="86" y="11"/>
                  </a:lnTo>
                  <a:lnTo>
                    <a:pt x="86" y="11"/>
                  </a:lnTo>
                  <a:lnTo>
                    <a:pt x="86" y="11"/>
                  </a:lnTo>
                  <a:lnTo>
                    <a:pt x="86" y="7"/>
                  </a:lnTo>
                  <a:lnTo>
                    <a:pt x="89" y="7"/>
                  </a:lnTo>
                  <a:lnTo>
                    <a:pt x="89" y="3"/>
                  </a:lnTo>
                  <a:lnTo>
                    <a:pt x="93" y="0"/>
                  </a:lnTo>
                  <a:lnTo>
                    <a:pt x="100" y="0"/>
                  </a:lnTo>
                  <a:lnTo>
                    <a:pt x="108" y="0"/>
                  </a:lnTo>
                  <a:lnTo>
                    <a:pt x="112" y="3"/>
                  </a:lnTo>
                  <a:lnTo>
                    <a:pt x="115" y="7"/>
                  </a:lnTo>
                  <a:lnTo>
                    <a:pt x="119" y="7"/>
                  </a:lnTo>
                  <a:lnTo>
                    <a:pt x="123" y="14"/>
                  </a:lnTo>
                  <a:lnTo>
                    <a:pt x="134" y="22"/>
                  </a:lnTo>
                  <a:lnTo>
                    <a:pt x="137" y="22"/>
                  </a:lnTo>
                  <a:lnTo>
                    <a:pt x="141" y="26"/>
                  </a:lnTo>
                  <a:lnTo>
                    <a:pt x="145" y="29"/>
                  </a:lnTo>
                  <a:lnTo>
                    <a:pt x="156" y="33"/>
                  </a:lnTo>
                  <a:lnTo>
                    <a:pt x="160" y="37"/>
                  </a:lnTo>
                  <a:lnTo>
                    <a:pt x="163" y="37"/>
                  </a:lnTo>
                  <a:lnTo>
                    <a:pt x="171" y="40"/>
                  </a:lnTo>
                  <a:lnTo>
                    <a:pt x="178" y="44"/>
                  </a:lnTo>
                  <a:lnTo>
                    <a:pt x="189" y="44"/>
                  </a:lnTo>
                  <a:lnTo>
                    <a:pt x="193" y="52"/>
                  </a:lnTo>
                  <a:lnTo>
                    <a:pt x="197" y="52"/>
                  </a:lnTo>
                  <a:lnTo>
                    <a:pt x="200" y="55"/>
                  </a:lnTo>
                  <a:lnTo>
                    <a:pt x="197" y="59"/>
                  </a:lnTo>
                  <a:lnTo>
                    <a:pt x="197" y="63"/>
                  </a:lnTo>
                  <a:lnTo>
                    <a:pt x="193" y="66"/>
                  </a:lnTo>
                  <a:lnTo>
                    <a:pt x="189" y="66"/>
                  </a:lnTo>
                  <a:lnTo>
                    <a:pt x="193" y="70"/>
                  </a:lnTo>
                  <a:lnTo>
                    <a:pt x="189" y="78"/>
                  </a:lnTo>
                  <a:lnTo>
                    <a:pt x="186" y="81"/>
                  </a:lnTo>
                  <a:lnTo>
                    <a:pt x="182" y="85"/>
                  </a:lnTo>
                  <a:lnTo>
                    <a:pt x="186" y="85"/>
                  </a:lnTo>
                  <a:lnTo>
                    <a:pt x="197" y="85"/>
                  </a:lnTo>
                  <a:lnTo>
                    <a:pt x="208" y="85"/>
                  </a:lnTo>
                  <a:lnTo>
                    <a:pt x="215" y="89"/>
                  </a:lnTo>
                  <a:lnTo>
                    <a:pt x="219" y="89"/>
                  </a:lnTo>
                  <a:lnTo>
                    <a:pt x="219" y="89"/>
                  </a:lnTo>
                  <a:lnTo>
                    <a:pt x="223" y="89"/>
                  </a:lnTo>
                  <a:lnTo>
                    <a:pt x="226" y="85"/>
                  </a:lnTo>
                  <a:lnTo>
                    <a:pt x="226" y="85"/>
                  </a:lnTo>
                  <a:lnTo>
                    <a:pt x="230" y="85"/>
                  </a:lnTo>
                  <a:lnTo>
                    <a:pt x="234" y="81"/>
                  </a:lnTo>
                  <a:lnTo>
                    <a:pt x="234" y="78"/>
                  </a:lnTo>
                  <a:lnTo>
                    <a:pt x="241" y="74"/>
                  </a:lnTo>
                  <a:lnTo>
                    <a:pt x="245" y="70"/>
                  </a:lnTo>
                  <a:lnTo>
                    <a:pt x="245" y="66"/>
                  </a:lnTo>
                  <a:lnTo>
                    <a:pt x="249" y="66"/>
                  </a:lnTo>
                  <a:lnTo>
                    <a:pt x="249" y="59"/>
                  </a:lnTo>
                  <a:lnTo>
                    <a:pt x="249" y="59"/>
                  </a:lnTo>
                  <a:lnTo>
                    <a:pt x="249" y="55"/>
                  </a:lnTo>
                  <a:lnTo>
                    <a:pt x="252" y="52"/>
                  </a:lnTo>
                  <a:lnTo>
                    <a:pt x="260" y="52"/>
                  </a:lnTo>
                  <a:lnTo>
                    <a:pt x="260" y="55"/>
                  </a:lnTo>
                  <a:lnTo>
                    <a:pt x="263" y="63"/>
                  </a:lnTo>
                  <a:lnTo>
                    <a:pt x="263" y="66"/>
                  </a:lnTo>
                  <a:lnTo>
                    <a:pt x="263" y="74"/>
                  </a:lnTo>
                  <a:lnTo>
                    <a:pt x="263" y="78"/>
                  </a:lnTo>
                  <a:lnTo>
                    <a:pt x="263" y="81"/>
                  </a:lnTo>
                  <a:lnTo>
                    <a:pt x="260" y="81"/>
                  </a:lnTo>
                  <a:lnTo>
                    <a:pt x="256" y="81"/>
                  </a:lnTo>
                  <a:lnTo>
                    <a:pt x="256" y="85"/>
                  </a:lnTo>
                  <a:lnTo>
                    <a:pt x="252" y="85"/>
                  </a:lnTo>
                  <a:lnTo>
                    <a:pt x="252" y="85"/>
                  </a:lnTo>
                  <a:lnTo>
                    <a:pt x="245" y="89"/>
                  </a:lnTo>
                  <a:lnTo>
                    <a:pt x="245" y="92"/>
                  </a:lnTo>
                  <a:lnTo>
                    <a:pt x="241" y="92"/>
                  </a:lnTo>
                  <a:lnTo>
                    <a:pt x="234" y="96"/>
                  </a:lnTo>
                  <a:lnTo>
                    <a:pt x="234" y="96"/>
                  </a:lnTo>
                  <a:lnTo>
                    <a:pt x="234" y="100"/>
                  </a:lnTo>
                  <a:lnTo>
                    <a:pt x="230" y="100"/>
                  </a:lnTo>
                  <a:lnTo>
                    <a:pt x="230" y="100"/>
                  </a:lnTo>
                  <a:lnTo>
                    <a:pt x="223" y="107"/>
                  </a:lnTo>
                  <a:lnTo>
                    <a:pt x="223" y="107"/>
                  </a:lnTo>
                  <a:lnTo>
                    <a:pt x="223" y="111"/>
                  </a:lnTo>
                  <a:lnTo>
                    <a:pt x="219" y="111"/>
                  </a:lnTo>
                  <a:lnTo>
                    <a:pt x="219" y="115"/>
                  </a:lnTo>
                  <a:lnTo>
                    <a:pt x="215" y="118"/>
                  </a:lnTo>
                  <a:lnTo>
                    <a:pt x="212" y="122"/>
                  </a:lnTo>
                  <a:lnTo>
                    <a:pt x="212" y="126"/>
                  </a:lnTo>
                  <a:lnTo>
                    <a:pt x="212" y="129"/>
                  </a:lnTo>
                  <a:lnTo>
                    <a:pt x="208" y="129"/>
                  </a:lnTo>
                  <a:lnTo>
                    <a:pt x="208" y="133"/>
                  </a:lnTo>
                  <a:lnTo>
                    <a:pt x="204" y="137"/>
                  </a:lnTo>
                  <a:lnTo>
                    <a:pt x="200" y="137"/>
                  </a:lnTo>
                  <a:lnTo>
                    <a:pt x="204" y="144"/>
                  </a:lnTo>
                  <a:lnTo>
                    <a:pt x="200" y="144"/>
                  </a:lnTo>
                  <a:lnTo>
                    <a:pt x="204" y="148"/>
                  </a:lnTo>
                  <a:lnTo>
                    <a:pt x="204" y="155"/>
                  </a:lnTo>
                  <a:lnTo>
                    <a:pt x="200" y="155"/>
                  </a:lnTo>
                  <a:lnTo>
                    <a:pt x="200" y="159"/>
                  </a:lnTo>
                  <a:lnTo>
                    <a:pt x="200" y="163"/>
                  </a:lnTo>
                  <a:lnTo>
                    <a:pt x="200" y="167"/>
                  </a:lnTo>
                  <a:lnTo>
                    <a:pt x="200" y="170"/>
                  </a:lnTo>
                  <a:lnTo>
                    <a:pt x="200" y="174"/>
                  </a:lnTo>
                  <a:lnTo>
                    <a:pt x="200" y="181"/>
                  </a:lnTo>
                  <a:lnTo>
                    <a:pt x="200" y="181"/>
                  </a:lnTo>
                  <a:lnTo>
                    <a:pt x="200" y="185"/>
                  </a:lnTo>
                  <a:lnTo>
                    <a:pt x="197" y="185"/>
                  </a:lnTo>
                  <a:lnTo>
                    <a:pt x="197" y="185"/>
                  </a:lnTo>
                  <a:lnTo>
                    <a:pt x="197" y="185"/>
                  </a:lnTo>
                  <a:lnTo>
                    <a:pt x="197" y="193"/>
                  </a:lnTo>
                  <a:lnTo>
                    <a:pt x="197" y="196"/>
                  </a:lnTo>
                  <a:lnTo>
                    <a:pt x="197" y="200"/>
                  </a:lnTo>
                  <a:lnTo>
                    <a:pt x="200" y="200"/>
                  </a:lnTo>
                  <a:lnTo>
                    <a:pt x="200" y="204"/>
                  </a:lnTo>
                  <a:lnTo>
                    <a:pt x="200" y="204"/>
                  </a:lnTo>
                  <a:lnTo>
                    <a:pt x="200" y="207"/>
                  </a:lnTo>
                  <a:lnTo>
                    <a:pt x="208" y="211"/>
                  </a:lnTo>
                  <a:lnTo>
                    <a:pt x="215" y="215"/>
                  </a:lnTo>
                  <a:lnTo>
                    <a:pt x="223" y="219"/>
                  </a:lnTo>
                  <a:lnTo>
                    <a:pt x="226" y="222"/>
                  </a:lnTo>
                  <a:lnTo>
                    <a:pt x="226" y="226"/>
                  </a:lnTo>
                  <a:lnTo>
                    <a:pt x="219" y="233"/>
                  </a:lnTo>
                  <a:lnTo>
                    <a:pt x="219" y="233"/>
                  </a:lnTo>
                  <a:lnTo>
                    <a:pt x="223" y="241"/>
                  </a:lnTo>
                  <a:lnTo>
                    <a:pt x="226" y="241"/>
                  </a:lnTo>
                  <a:lnTo>
                    <a:pt x="230" y="241"/>
                  </a:lnTo>
                  <a:lnTo>
                    <a:pt x="234" y="241"/>
                  </a:lnTo>
                  <a:lnTo>
                    <a:pt x="234" y="241"/>
                  </a:lnTo>
                  <a:lnTo>
                    <a:pt x="234" y="241"/>
                  </a:lnTo>
                  <a:lnTo>
                    <a:pt x="234" y="248"/>
                  </a:lnTo>
                  <a:lnTo>
                    <a:pt x="234" y="252"/>
                  </a:lnTo>
                  <a:lnTo>
                    <a:pt x="230" y="256"/>
                  </a:lnTo>
                  <a:lnTo>
                    <a:pt x="230" y="259"/>
                  </a:lnTo>
                  <a:lnTo>
                    <a:pt x="226" y="263"/>
                  </a:lnTo>
                  <a:lnTo>
                    <a:pt x="226" y="259"/>
                  </a:lnTo>
                  <a:lnTo>
                    <a:pt x="226" y="263"/>
                  </a:lnTo>
                  <a:lnTo>
                    <a:pt x="226" y="267"/>
                  </a:lnTo>
                  <a:lnTo>
                    <a:pt x="226" y="270"/>
                  </a:lnTo>
                  <a:lnTo>
                    <a:pt x="223" y="274"/>
                  </a:lnTo>
                  <a:lnTo>
                    <a:pt x="215" y="278"/>
                  </a:lnTo>
                  <a:lnTo>
                    <a:pt x="208" y="282"/>
                  </a:lnTo>
                  <a:lnTo>
                    <a:pt x="208" y="278"/>
                  </a:lnTo>
                  <a:lnTo>
                    <a:pt x="208" y="282"/>
                  </a:lnTo>
                  <a:lnTo>
                    <a:pt x="197" y="285"/>
                  </a:lnTo>
                  <a:lnTo>
                    <a:pt x="186" y="285"/>
                  </a:lnTo>
                  <a:lnTo>
                    <a:pt x="178" y="285"/>
                  </a:lnTo>
                  <a:lnTo>
                    <a:pt x="175" y="285"/>
                  </a:lnTo>
                  <a:lnTo>
                    <a:pt x="167" y="289"/>
                  </a:lnTo>
                  <a:lnTo>
                    <a:pt x="163" y="289"/>
                  </a:lnTo>
                  <a:lnTo>
                    <a:pt x="160" y="285"/>
                  </a:lnTo>
                  <a:lnTo>
                    <a:pt x="156" y="285"/>
                  </a:lnTo>
                  <a:lnTo>
                    <a:pt x="152" y="285"/>
                  </a:lnTo>
                  <a:lnTo>
                    <a:pt x="152" y="282"/>
                  </a:lnTo>
                  <a:lnTo>
                    <a:pt x="152" y="282"/>
                  </a:lnTo>
                  <a:lnTo>
                    <a:pt x="152" y="285"/>
                  </a:lnTo>
                  <a:lnTo>
                    <a:pt x="152" y="285"/>
                  </a:lnTo>
                  <a:lnTo>
                    <a:pt x="152" y="293"/>
                  </a:lnTo>
                  <a:lnTo>
                    <a:pt x="152" y="293"/>
                  </a:lnTo>
                  <a:lnTo>
                    <a:pt x="152" y="296"/>
                  </a:lnTo>
                  <a:lnTo>
                    <a:pt x="156" y="296"/>
                  </a:lnTo>
                  <a:lnTo>
                    <a:pt x="156" y="300"/>
                  </a:lnTo>
                  <a:lnTo>
                    <a:pt x="156" y="300"/>
                  </a:lnTo>
                  <a:lnTo>
                    <a:pt x="156" y="300"/>
                  </a:lnTo>
                  <a:lnTo>
                    <a:pt x="156" y="300"/>
                  </a:lnTo>
                  <a:lnTo>
                    <a:pt x="152" y="304"/>
                  </a:lnTo>
                  <a:lnTo>
                    <a:pt x="152" y="308"/>
                  </a:lnTo>
                  <a:lnTo>
                    <a:pt x="152" y="308"/>
                  </a:lnTo>
                  <a:lnTo>
                    <a:pt x="152" y="311"/>
                  </a:lnTo>
                  <a:lnTo>
                    <a:pt x="152" y="315"/>
                  </a:lnTo>
                  <a:lnTo>
                    <a:pt x="156" y="315"/>
                  </a:lnTo>
                  <a:lnTo>
                    <a:pt x="156" y="319"/>
                  </a:lnTo>
                  <a:lnTo>
                    <a:pt x="156" y="319"/>
                  </a:lnTo>
                  <a:lnTo>
                    <a:pt x="156" y="322"/>
                  </a:lnTo>
                  <a:lnTo>
                    <a:pt x="156" y="322"/>
                  </a:lnTo>
                  <a:lnTo>
                    <a:pt x="152" y="326"/>
                  </a:lnTo>
                  <a:lnTo>
                    <a:pt x="152" y="326"/>
                  </a:lnTo>
                  <a:lnTo>
                    <a:pt x="145" y="330"/>
                  </a:lnTo>
                  <a:lnTo>
                    <a:pt x="137" y="330"/>
                  </a:lnTo>
                  <a:lnTo>
                    <a:pt x="130" y="330"/>
                  </a:lnTo>
                  <a:lnTo>
                    <a:pt x="126" y="326"/>
                  </a:lnTo>
                  <a:lnTo>
                    <a:pt x="119" y="322"/>
                  </a:lnTo>
                  <a:lnTo>
                    <a:pt x="115" y="322"/>
                  </a:lnTo>
                  <a:lnTo>
                    <a:pt x="115" y="322"/>
                  </a:lnTo>
                  <a:lnTo>
                    <a:pt x="115" y="322"/>
                  </a:lnTo>
                  <a:lnTo>
                    <a:pt x="115" y="322"/>
                  </a:lnTo>
                  <a:lnTo>
                    <a:pt x="112" y="326"/>
                  </a:lnTo>
                  <a:lnTo>
                    <a:pt x="112" y="330"/>
                  </a:lnTo>
                  <a:lnTo>
                    <a:pt x="115" y="334"/>
                  </a:lnTo>
                  <a:lnTo>
                    <a:pt x="115" y="337"/>
                  </a:lnTo>
                  <a:lnTo>
                    <a:pt x="115" y="345"/>
                  </a:lnTo>
                  <a:lnTo>
                    <a:pt x="115" y="348"/>
                  </a:lnTo>
                  <a:lnTo>
                    <a:pt x="119" y="348"/>
                  </a:lnTo>
                  <a:lnTo>
                    <a:pt x="126" y="348"/>
                  </a:lnTo>
                  <a:lnTo>
                    <a:pt x="126" y="348"/>
                  </a:lnTo>
                  <a:lnTo>
                    <a:pt x="126" y="352"/>
                  </a:lnTo>
                  <a:lnTo>
                    <a:pt x="123" y="352"/>
                  </a:lnTo>
                  <a:lnTo>
                    <a:pt x="126" y="352"/>
                  </a:lnTo>
                  <a:lnTo>
                    <a:pt x="130" y="352"/>
                  </a:lnTo>
                  <a:lnTo>
                    <a:pt x="130" y="352"/>
                  </a:lnTo>
                  <a:lnTo>
                    <a:pt x="130" y="348"/>
                  </a:lnTo>
                  <a:lnTo>
                    <a:pt x="126" y="348"/>
                  </a:lnTo>
                  <a:lnTo>
                    <a:pt x="130" y="348"/>
                  </a:lnTo>
                  <a:lnTo>
                    <a:pt x="130" y="348"/>
                  </a:lnTo>
                  <a:lnTo>
                    <a:pt x="134" y="345"/>
                  </a:lnTo>
                  <a:lnTo>
                    <a:pt x="137" y="345"/>
                  </a:lnTo>
                  <a:lnTo>
                    <a:pt x="141" y="348"/>
                  </a:lnTo>
                  <a:lnTo>
                    <a:pt x="137" y="352"/>
                  </a:lnTo>
                  <a:lnTo>
                    <a:pt x="137" y="352"/>
                  </a:lnTo>
                  <a:lnTo>
                    <a:pt x="141" y="356"/>
                  </a:lnTo>
                  <a:lnTo>
                    <a:pt x="141" y="359"/>
                  </a:lnTo>
                  <a:lnTo>
                    <a:pt x="141" y="359"/>
                  </a:lnTo>
                  <a:lnTo>
                    <a:pt x="134" y="363"/>
                  </a:lnTo>
                  <a:lnTo>
                    <a:pt x="130" y="363"/>
                  </a:lnTo>
                  <a:lnTo>
                    <a:pt x="130" y="359"/>
                  </a:lnTo>
                  <a:lnTo>
                    <a:pt x="130" y="359"/>
                  </a:lnTo>
                  <a:lnTo>
                    <a:pt x="130" y="359"/>
                  </a:lnTo>
                  <a:lnTo>
                    <a:pt x="126" y="356"/>
                  </a:lnTo>
                  <a:lnTo>
                    <a:pt x="123" y="356"/>
                  </a:lnTo>
                  <a:lnTo>
                    <a:pt x="119" y="359"/>
                  </a:lnTo>
                  <a:lnTo>
                    <a:pt x="119" y="359"/>
                  </a:lnTo>
                  <a:lnTo>
                    <a:pt x="119" y="363"/>
                  </a:lnTo>
                  <a:lnTo>
                    <a:pt x="123" y="363"/>
                  </a:lnTo>
                  <a:lnTo>
                    <a:pt x="130" y="363"/>
                  </a:lnTo>
                  <a:lnTo>
                    <a:pt x="130" y="367"/>
                  </a:lnTo>
                  <a:lnTo>
                    <a:pt x="126" y="371"/>
                  </a:lnTo>
                  <a:lnTo>
                    <a:pt x="119" y="371"/>
                  </a:lnTo>
                  <a:lnTo>
                    <a:pt x="119" y="374"/>
                  </a:lnTo>
                  <a:lnTo>
                    <a:pt x="119" y="374"/>
                  </a:lnTo>
                  <a:lnTo>
                    <a:pt x="119" y="378"/>
                  </a:lnTo>
                  <a:lnTo>
                    <a:pt x="115" y="378"/>
                  </a:lnTo>
                  <a:lnTo>
                    <a:pt x="115" y="382"/>
                  </a:lnTo>
                  <a:lnTo>
                    <a:pt x="119" y="385"/>
                  </a:lnTo>
                  <a:lnTo>
                    <a:pt x="119" y="385"/>
                  </a:lnTo>
                  <a:lnTo>
                    <a:pt x="119" y="389"/>
                  </a:lnTo>
                  <a:lnTo>
                    <a:pt x="123" y="393"/>
                  </a:lnTo>
                  <a:lnTo>
                    <a:pt x="123" y="393"/>
                  </a:lnTo>
                  <a:lnTo>
                    <a:pt x="119" y="397"/>
                  </a:lnTo>
                  <a:lnTo>
                    <a:pt x="119" y="397"/>
                  </a:lnTo>
                  <a:lnTo>
                    <a:pt x="115" y="400"/>
                  </a:lnTo>
                  <a:lnTo>
                    <a:pt x="115" y="400"/>
                  </a:lnTo>
                  <a:lnTo>
                    <a:pt x="115" y="404"/>
                  </a:lnTo>
                  <a:lnTo>
                    <a:pt x="119" y="404"/>
                  </a:lnTo>
                  <a:lnTo>
                    <a:pt x="119" y="404"/>
                  </a:lnTo>
                  <a:lnTo>
                    <a:pt x="119" y="408"/>
                  </a:lnTo>
                  <a:lnTo>
                    <a:pt x="115" y="408"/>
                  </a:lnTo>
                  <a:lnTo>
                    <a:pt x="112" y="408"/>
                  </a:lnTo>
                  <a:lnTo>
                    <a:pt x="108" y="408"/>
                  </a:lnTo>
                  <a:lnTo>
                    <a:pt x="104" y="411"/>
                  </a:lnTo>
                  <a:lnTo>
                    <a:pt x="100" y="411"/>
                  </a:lnTo>
                  <a:lnTo>
                    <a:pt x="97" y="415"/>
                  </a:lnTo>
                  <a:lnTo>
                    <a:pt x="93" y="415"/>
                  </a:lnTo>
                  <a:lnTo>
                    <a:pt x="93" y="419"/>
                  </a:lnTo>
                  <a:lnTo>
                    <a:pt x="93" y="419"/>
                  </a:lnTo>
                  <a:lnTo>
                    <a:pt x="89" y="423"/>
                  </a:lnTo>
                  <a:lnTo>
                    <a:pt x="89" y="426"/>
                  </a:lnTo>
                  <a:lnTo>
                    <a:pt x="89" y="426"/>
                  </a:lnTo>
                  <a:lnTo>
                    <a:pt x="89" y="430"/>
                  </a:lnTo>
                  <a:lnTo>
                    <a:pt x="93" y="434"/>
                  </a:lnTo>
                  <a:lnTo>
                    <a:pt x="97" y="437"/>
                  </a:lnTo>
                  <a:lnTo>
                    <a:pt x="100" y="437"/>
                  </a:lnTo>
                  <a:lnTo>
                    <a:pt x="104" y="441"/>
                  </a:lnTo>
                  <a:lnTo>
                    <a:pt x="112" y="449"/>
                  </a:lnTo>
                  <a:lnTo>
                    <a:pt x="115" y="449"/>
                  </a:lnTo>
                  <a:lnTo>
                    <a:pt x="119" y="449"/>
                  </a:lnTo>
                  <a:lnTo>
                    <a:pt x="119" y="445"/>
                  </a:lnTo>
                  <a:lnTo>
                    <a:pt x="123" y="449"/>
                  </a:lnTo>
                  <a:lnTo>
                    <a:pt x="123" y="449"/>
                  </a:lnTo>
                  <a:lnTo>
                    <a:pt x="123" y="449"/>
                  </a:lnTo>
                  <a:lnTo>
                    <a:pt x="123" y="452"/>
                  </a:lnTo>
                  <a:lnTo>
                    <a:pt x="123" y="456"/>
                  </a:lnTo>
                  <a:lnTo>
                    <a:pt x="123" y="456"/>
                  </a:lnTo>
                  <a:lnTo>
                    <a:pt x="123" y="460"/>
                  </a:lnTo>
                  <a:lnTo>
                    <a:pt x="123" y="460"/>
                  </a:lnTo>
                  <a:lnTo>
                    <a:pt x="126" y="463"/>
                  </a:lnTo>
                  <a:lnTo>
                    <a:pt x="123" y="463"/>
                  </a:lnTo>
                  <a:lnTo>
                    <a:pt x="123" y="467"/>
                  </a:lnTo>
                  <a:lnTo>
                    <a:pt x="126" y="467"/>
                  </a:lnTo>
                  <a:lnTo>
                    <a:pt x="123" y="471"/>
                  </a:lnTo>
                  <a:lnTo>
                    <a:pt x="119" y="471"/>
                  </a:lnTo>
                  <a:lnTo>
                    <a:pt x="119" y="474"/>
                  </a:lnTo>
                  <a:lnTo>
                    <a:pt x="119" y="474"/>
                  </a:lnTo>
                  <a:lnTo>
                    <a:pt x="115" y="478"/>
                  </a:lnTo>
                  <a:lnTo>
                    <a:pt x="115" y="478"/>
                  </a:lnTo>
                  <a:lnTo>
                    <a:pt x="112" y="482"/>
                  </a:lnTo>
                  <a:lnTo>
                    <a:pt x="108" y="482"/>
                  </a:lnTo>
                  <a:lnTo>
                    <a:pt x="108" y="486"/>
                  </a:lnTo>
                  <a:lnTo>
                    <a:pt x="104" y="489"/>
                  </a:lnTo>
                  <a:lnTo>
                    <a:pt x="100" y="493"/>
                  </a:lnTo>
                  <a:lnTo>
                    <a:pt x="100" y="493"/>
                  </a:lnTo>
                  <a:lnTo>
                    <a:pt x="104" y="493"/>
                  </a:lnTo>
                  <a:lnTo>
                    <a:pt x="104" y="493"/>
                  </a:lnTo>
                  <a:lnTo>
                    <a:pt x="108" y="497"/>
                  </a:lnTo>
                  <a:lnTo>
                    <a:pt x="104" y="500"/>
                  </a:lnTo>
                  <a:lnTo>
                    <a:pt x="104" y="504"/>
                  </a:lnTo>
                  <a:lnTo>
                    <a:pt x="100" y="508"/>
                  </a:lnTo>
                  <a:lnTo>
                    <a:pt x="97" y="508"/>
                  </a:lnTo>
                  <a:lnTo>
                    <a:pt x="97" y="508"/>
                  </a:lnTo>
                  <a:lnTo>
                    <a:pt x="93" y="504"/>
                  </a:lnTo>
                  <a:lnTo>
                    <a:pt x="93" y="504"/>
                  </a:lnTo>
                  <a:lnTo>
                    <a:pt x="93" y="508"/>
                  </a:lnTo>
                  <a:lnTo>
                    <a:pt x="93" y="508"/>
                  </a:lnTo>
                  <a:lnTo>
                    <a:pt x="93" y="512"/>
                  </a:lnTo>
                  <a:lnTo>
                    <a:pt x="93" y="512"/>
                  </a:lnTo>
                  <a:lnTo>
                    <a:pt x="89" y="515"/>
                  </a:lnTo>
                  <a:lnTo>
                    <a:pt x="86" y="519"/>
                  </a:lnTo>
                  <a:lnTo>
                    <a:pt x="89" y="526"/>
                  </a:lnTo>
                  <a:lnTo>
                    <a:pt x="89" y="530"/>
                  </a:lnTo>
                  <a:lnTo>
                    <a:pt x="93" y="538"/>
                  </a:lnTo>
                  <a:lnTo>
                    <a:pt x="93" y="538"/>
                  </a:lnTo>
                  <a:lnTo>
                    <a:pt x="93" y="538"/>
                  </a:lnTo>
                  <a:lnTo>
                    <a:pt x="93" y="541"/>
                  </a:lnTo>
                  <a:lnTo>
                    <a:pt x="93" y="541"/>
                  </a:lnTo>
                  <a:lnTo>
                    <a:pt x="93" y="545"/>
                  </a:lnTo>
                  <a:lnTo>
                    <a:pt x="97" y="545"/>
                  </a:lnTo>
                  <a:lnTo>
                    <a:pt x="97" y="545"/>
                  </a:lnTo>
                  <a:lnTo>
                    <a:pt x="100" y="549"/>
                  </a:lnTo>
                  <a:lnTo>
                    <a:pt x="104" y="552"/>
                  </a:lnTo>
                  <a:lnTo>
                    <a:pt x="108" y="552"/>
                  </a:lnTo>
                  <a:lnTo>
                    <a:pt x="108" y="556"/>
                  </a:lnTo>
                  <a:lnTo>
                    <a:pt x="108" y="556"/>
                  </a:lnTo>
                  <a:lnTo>
                    <a:pt x="104" y="556"/>
                  </a:lnTo>
                  <a:lnTo>
                    <a:pt x="97" y="552"/>
                  </a:lnTo>
                  <a:lnTo>
                    <a:pt x="93" y="552"/>
                  </a:lnTo>
                  <a:lnTo>
                    <a:pt x="93" y="549"/>
                  </a:lnTo>
                  <a:lnTo>
                    <a:pt x="71" y="549"/>
                  </a:lnTo>
                  <a:lnTo>
                    <a:pt x="60" y="552"/>
                  </a:lnTo>
                  <a:lnTo>
                    <a:pt x="56" y="549"/>
                  </a:lnTo>
                  <a:lnTo>
                    <a:pt x="49" y="549"/>
                  </a:lnTo>
                  <a:lnTo>
                    <a:pt x="49" y="545"/>
                  </a:lnTo>
                  <a:lnTo>
                    <a:pt x="45" y="538"/>
                  </a:lnTo>
                  <a:lnTo>
                    <a:pt x="41" y="534"/>
                  </a:lnTo>
                  <a:lnTo>
                    <a:pt x="41" y="526"/>
                  </a:lnTo>
                  <a:lnTo>
                    <a:pt x="41" y="523"/>
                  </a:lnTo>
                  <a:lnTo>
                    <a:pt x="38" y="523"/>
                  </a:lnTo>
                  <a:lnTo>
                    <a:pt x="34" y="526"/>
                  </a:lnTo>
                  <a:lnTo>
                    <a:pt x="30" y="526"/>
                  </a:lnTo>
                  <a:lnTo>
                    <a:pt x="26" y="526"/>
                  </a:lnTo>
                  <a:lnTo>
                    <a:pt x="19" y="515"/>
                  </a:lnTo>
                  <a:lnTo>
                    <a:pt x="19" y="512"/>
                  </a:lnTo>
                  <a:lnTo>
                    <a:pt x="19" y="497"/>
                  </a:lnTo>
                  <a:lnTo>
                    <a:pt x="23" y="493"/>
                  </a:lnTo>
                  <a:lnTo>
                    <a:pt x="30" y="486"/>
                  </a:lnTo>
                  <a:lnTo>
                    <a:pt x="30" y="478"/>
                  </a:lnTo>
                  <a:lnTo>
                    <a:pt x="30" y="471"/>
                  </a:lnTo>
                  <a:lnTo>
                    <a:pt x="26" y="467"/>
                  </a:lnTo>
                  <a:lnTo>
                    <a:pt x="30" y="460"/>
                  </a:lnTo>
                  <a:lnTo>
                    <a:pt x="30" y="456"/>
                  </a:lnTo>
                  <a:lnTo>
                    <a:pt x="30" y="449"/>
                  </a:lnTo>
                  <a:lnTo>
                    <a:pt x="30" y="445"/>
                  </a:lnTo>
                  <a:lnTo>
                    <a:pt x="30" y="441"/>
                  </a:lnTo>
                  <a:lnTo>
                    <a:pt x="30" y="437"/>
                  </a:lnTo>
                  <a:lnTo>
                    <a:pt x="30" y="426"/>
                  </a:lnTo>
                  <a:lnTo>
                    <a:pt x="26" y="423"/>
                  </a:lnTo>
                  <a:lnTo>
                    <a:pt x="26" y="423"/>
                  </a:lnTo>
                  <a:lnTo>
                    <a:pt x="30" y="419"/>
                  </a:lnTo>
                  <a:lnTo>
                    <a:pt x="30" y="415"/>
                  </a:lnTo>
                  <a:lnTo>
                    <a:pt x="26" y="408"/>
                  </a:lnTo>
                  <a:lnTo>
                    <a:pt x="23" y="404"/>
                  </a:lnTo>
                  <a:lnTo>
                    <a:pt x="19" y="404"/>
                  </a:lnTo>
                  <a:lnTo>
                    <a:pt x="19" y="408"/>
                  </a:lnTo>
                  <a:lnTo>
                    <a:pt x="15" y="404"/>
                  </a:lnTo>
                  <a:lnTo>
                    <a:pt x="15" y="400"/>
                  </a:lnTo>
                  <a:lnTo>
                    <a:pt x="23" y="400"/>
                  </a:lnTo>
                  <a:lnTo>
                    <a:pt x="26" y="397"/>
                  </a:lnTo>
                  <a:lnTo>
                    <a:pt x="26" y="393"/>
                  </a:lnTo>
                  <a:lnTo>
                    <a:pt x="26" y="393"/>
                  </a:lnTo>
                  <a:lnTo>
                    <a:pt x="23" y="397"/>
                  </a:lnTo>
                  <a:lnTo>
                    <a:pt x="19" y="397"/>
                  </a:lnTo>
                  <a:lnTo>
                    <a:pt x="19" y="389"/>
                  </a:lnTo>
                  <a:lnTo>
                    <a:pt x="15" y="382"/>
                  </a:lnTo>
                  <a:lnTo>
                    <a:pt x="15" y="378"/>
                  </a:lnTo>
                  <a:lnTo>
                    <a:pt x="15" y="374"/>
                  </a:lnTo>
                  <a:lnTo>
                    <a:pt x="12" y="371"/>
                  </a:lnTo>
                  <a:lnTo>
                    <a:pt x="8" y="367"/>
                  </a:lnTo>
                  <a:lnTo>
                    <a:pt x="8" y="356"/>
                  </a:lnTo>
                  <a:lnTo>
                    <a:pt x="12" y="352"/>
                  </a:lnTo>
                  <a:lnTo>
                    <a:pt x="12" y="348"/>
                  </a:lnTo>
                  <a:lnTo>
                    <a:pt x="12" y="345"/>
                  </a:lnTo>
                  <a:lnTo>
                    <a:pt x="8" y="345"/>
                  </a:lnTo>
                  <a:lnTo>
                    <a:pt x="8" y="337"/>
                  </a:lnTo>
                  <a:lnTo>
                    <a:pt x="4" y="330"/>
                  </a:lnTo>
                  <a:lnTo>
                    <a:pt x="8" y="319"/>
                  </a:lnTo>
                  <a:lnTo>
                    <a:pt x="4" y="311"/>
                  </a:lnTo>
                  <a:lnTo>
                    <a:pt x="4" y="308"/>
                  </a:lnTo>
                  <a:lnTo>
                    <a:pt x="8" y="300"/>
                  </a:lnTo>
                  <a:lnTo>
                    <a:pt x="12" y="293"/>
                  </a:lnTo>
                  <a:lnTo>
                    <a:pt x="15" y="289"/>
                  </a:lnTo>
                  <a:lnTo>
                    <a:pt x="15" y="289"/>
                  </a:lnTo>
                  <a:lnTo>
                    <a:pt x="8" y="270"/>
                  </a:lnTo>
                  <a:lnTo>
                    <a:pt x="8" y="263"/>
                  </a:lnTo>
                  <a:lnTo>
                    <a:pt x="8" y="259"/>
                  </a:lnTo>
                  <a:lnTo>
                    <a:pt x="8" y="248"/>
                  </a:lnTo>
                  <a:lnTo>
                    <a:pt x="12" y="244"/>
                  </a:lnTo>
                  <a:lnTo>
                    <a:pt x="15" y="241"/>
                  </a:lnTo>
                  <a:lnTo>
                    <a:pt x="15" y="233"/>
                  </a:lnTo>
                  <a:lnTo>
                    <a:pt x="12" y="230"/>
                  </a:lnTo>
                  <a:lnTo>
                    <a:pt x="8" y="226"/>
                  </a:lnTo>
                  <a:lnTo>
                    <a:pt x="12" y="222"/>
                  </a:lnTo>
                  <a:lnTo>
                    <a:pt x="12" y="219"/>
                  </a:lnTo>
                  <a:lnTo>
                    <a:pt x="15" y="211"/>
                  </a:lnTo>
                  <a:lnTo>
                    <a:pt x="19" y="211"/>
                  </a:lnTo>
                  <a:lnTo>
                    <a:pt x="19" y="204"/>
                  </a:lnTo>
                  <a:lnTo>
                    <a:pt x="15" y="193"/>
                  </a:lnTo>
                  <a:lnTo>
                    <a:pt x="15" y="189"/>
                  </a:lnTo>
                  <a:lnTo>
                    <a:pt x="12" y="181"/>
                  </a:lnTo>
                  <a:lnTo>
                    <a:pt x="12" y="178"/>
                  </a:lnTo>
                  <a:lnTo>
                    <a:pt x="8" y="170"/>
                  </a:lnTo>
                  <a:lnTo>
                    <a:pt x="4" y="167"/>
                  </a:lnTo>
                  <a:lnTo>
                    <a:pt x="4" y="163"/>
                  </a:lnTo>
                  <a:lnTo>
                    <a:pt x="0" y="155"/>
                  </a:lnTo>
                  <a:lnTo>
                    <a:pt x="0" y="152"/>
                  </a:lnTo>
                  <a:lnTo>
                    <a:pt x="8" y="148"/>
                  </a:lnTo>
                  <a:lnTo>
                    <a:pt x="8" y="141"/>
                  </a:lnTo>
                  <a:lnTo>
                    <a:pt x="8" y="141"/>
                  </a:lnTo>
                  <a:lnTo>
                    <a:pt x="8" y="133"/>
                  </a:lnTo>
                  <a:lnTo>
                    <a:pt x="8" y="126"/>
                  </a:lnTo>
                  <a:lnTo>
                    <a:pt x="4" y="118"/>
                  </a:lnTo>
                  <a:lnTo>
                    <a:pt x="8" y="115"/>
                  </a:lnTo>
                  <a:lnTo>
                    <a:pt x="8" y="104"/>
                  </a:lnTo>
                  <a:lnTo>
                    <a:pt x="12" y="100"/>
                  </a:lnTo>
                  <a:lnTo>
                    <a:pt x="15" y="92"/>
                  </a:lnTo>
                  <a:lnTo>
                    <a:pt x="23" y="89"/>
                  </a:lnTo>
                  <a:lnTo>
                    <a:pt x="23" y="85"/>
                  </a:lnTo>
                  <a:lnTo>
                    <a:pt x="26" y="81"/>
                  </a:lnTo>
                  <a:lnTo>
                    <a:pt x="26" y="81"/>
                  </a:lnTo>
                  <a:lnTo>
                    <a:pt x="26" y="78"/>
                  </a:lnTo>
                  <a:lnTo>
                    <a:pt x="23" y="74"/>
                  </a:lnTo>
                  <a:lnTo>
                    <a:pt x="23" y="74"/>
                  </a:lnTo>
                  <a:lnTo>
                    <a:pt x="23" y="70"/>
                  </a:lnTo>
                  <a:lnTo>
                    <a:pt x="26" y="70"/>
                  </a:lnTo>
                  <a:lnTo>
                    <a:pt x="26" y="66"/>
                  </a:lnTo>
                  <a:lnTo>
                    <a:pt x="23" y="63"/>
                  </a:lnTo>
                  <a:lnTo>
                    <a:pt x="23" y="55"/>
                  </a:lnTo>
                  <a:lnTo>
                    <a:pt x="23" y="52"/>
                  </a:lnTo>
                  <a:lnTo>
                    <a:pt x="23" y="52"/>
                  </a:lnTo>
                  <a:lnTo>
                    <a:pt x="19" y="48"/>
                  </a:lnTo>
                  <a:lnTo>
                    <a:pt x="19" y="44"/>
                  </a:lnTo>
                  <a:lnTo>
                    <a:pt x="41" y="33"/>
                  </a:lnTo>
                  <a:lnTo>
                    <a:pt x="45" y="18"/>
                  </a:lnTo>
                  <a:lnTo>
                    <a:pt x="41" y="14"/>
                  </a:lnTo>
                  <a:lnTo>
                    <a:pt x="41" y="14"/>
                  </a:lnTo>
                  <a:close/>
                  <a:moveTo>
                    <a:pt x="178" y="608"/>
                  </a:moveTo>
                  <a:lnTo>
                    <a:pt x="178" y="608"/>
                  </a:lnTo>
                  <a:lnTo>
                    <a:pt x="182" y="608"/>
                  </a:lnTo>
                  <a:lnTo>
                    <a:pt x="186" y="608"/>
                  </a:lnTo>
                  <a:lnTo>
                    <a:pt x="189" y="604"/>
                  </a:lnTo>
                  <a:lnTo>
                    <a:pt x="186" y="604"/>
                  </a:lnTo>
                  <a:lnTo>
                    <a:pt x="182" y="604"/>
                  </a:lnTo>
                  <a:lnTo>
                    <a:pt x="178" y="608"/>
                  </a:lnTo>
                  <a:lnTo>
                    <a:pt x="178" y="608"/>
                  </a:lnTo>
                  <a:lnTo>
                    <a:pt x="178" y="608"/>
                  </a:lnTo>
                  <a:close/>
                  <a:moveTo>
                    <a:pt x="104" y="560"/>
                  </a:moveTo>
                  <a:lnTo>
                    <a:pt x="104" y="560"/>
                  </a:lnTo>
                  <a:lnTo>
                    <a:pt x="108" y="564"/>
                  </a:lnTo>
                  <a:lnTo>
                    <a:pt x="112" y="567"/>
                  </a:lnTo>
                  <a:lnTo>
                    <a:pt x="112" y="575"/>
                  </a:lnTo>
                  <a:lnTo>
                    <a:pt x="112" y="575"/>
                  </a:lnTo>
                  <a:lnTo>
                    <a:pt x="108" y="575"/>
                  </a:lnTo>
                  <a:lnTo>
                    <a:pt x="108" y="578"/>
                  </a:lnTo>
                  <a:lnTo>
                    <a:pt x="104" y="560"/>
                  </a:lnTo>
                  <a:lnTo>
                    <a:pt x="104" y="560"/>
                  </a:lnTo>
                  <a:close/>
                  <a:moveTo>
                    <a:pt x="108" y="578"/>
                  </a:moveTo>
                  <a:lnTo>
                    <a:pt x="112" y="578"/>
                  </a:lnTo>
                  <a:lnTo>
                    <a:pt x="115" y="578"/>
                  </a:lnTo>
                  <a:lnTo>
                    <a:pt x="119" y="582"/>
                  </a:lnTo>
                  <a:lnTo>
                    <a:pt x="119" y="586"/>
                  </a:lnTo>
                  <a:lnTo>
                    <a:pt x="123" y="586"/>
                  </a:lnTo>
                  <a:lnTo>
                    <a:pt x="126" y="589"/>
                  </a:lnTo>
                  <a:lnTo>
                    <a:pt x="126" y="593"/>
                  </a:lnTo>
                  <a:lnTo>
                    <a:pt x="130" y="593"/>
                  </a:lnTo>
                  <a:lnTo>
                    <a:pt x="145" y="597"/>
                  </a:lnTo>
                  <a:lnTo>
                    <a:pt x="145" y="601"/>
                  </a:lnTo>
                  <a:lnTo>
                    <a:pt x="149" y="601"/>
                  </a:lnTo>
                  <a:lnTo>
                    <a:pt x="156" y="604"/>
                  </a:lnTo>
                  <a:lnTo>
                    <a:pt x="160" y="604"/>
                  </a:lnTo>
                  <a:lnTo>
                    <a:pt x="163" y="604"/>
                  </a:lnTo>
                  <a:lnTo>
                    <a:pt x="167" y="604"/>
                  </a:lnTo>
                  <a:lnTo>
                    <a:pt x="167" y="608"/>
                  </a:lnTo>
                  <a:lnTo>
                    <a:pt x="163" y="608"/>
                  </a:lnTo>
                  <a:lnTo>
                    <a:pt x="163" y="608"/>
                  </a:lnTo>
                  <a:lnTo>
                    <a:pt x="160" y="608"/>
                  </a:lnTo>
                  <a:lnTo>
                    <a:pt x="156" y="612"/>
                  </a:lnTo>
                  <a:lnTo>
                    <a:pt x="156" y="615"/>
                  </a:lnTo>
                  <a:lnTo>
                    <a:pt x="152" y="615"/>
                  </a:lnTo>
                  <a:lnTo>
                    <a:pt x="149" y="615"/>
                  </a:lnTo>
                  <a:lnTo>
                    <a:pt x="145" y="612"/>
                  </a:lnTo>
                  <a:lnTo>
                    <a:pt x="137" y="612"/>
                  </a:lnTo>
                  <a:lnTo>
                    <a:pt x="130" y="612"/>
                  </a:lnTo>
                  <a:lnTo>
                    <a:pt x="126" y="612"/>
                  </a:lnTo>
                  <a:lnTo>
                    <a:pt x="119" y="612"/>
                  </a:lnTo>
                  <a:lnTo>
                    <a:pt x="119" y="612"/>
                  </a:lnTo>
                  <a:lnTo>
                    <a:pt x="115" y="608"/>
                  </a:lnTo>
                  <a:lnTo>
                    <a:pt x="123" y="608"/>
                  </a:lnTo>
                  <a:lnTo>
                    <a:pt x="130" y="604"/>
                  </a:lnTo>
                  <a:lnTo>
                    <a:pt x="130" y="604"/>
                  </a:lnTo>
                  <a:lnTo>
                    <a:pt x="130" y="604"/>
                  </a:lnTo>
                  <a:lnTo>
                    <a:pt x="126" y="604"/>
                  </a:lnTo>
                  <a:lnTo>
                    <a:pt x="123" y="604"/>
                  </a:lnTo>
                  <a:lnTo>
                    <a:pt x="115" y="604"/>
                  </a:lnTo>
                  <a:lnTo>
                    <a:pt x="115" y="604"/>
                  </a:lnTo>
                  <a:lnTo>
                    <a:pt x="108" y="5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2" name="Freeform 189"/>
            <p:cNvSpPr>
              <a:spLocks noEditPoints="1"/>
            </p:cNvSpPr>
            <p:nvPr/>
          </p:nvSpPr>
          <p:spPr bwMode="auto">
            <a:xfrm>
              <a:off x="2810821" y="3524646"/>
              <a:ext cx="234167" cy="907075"/>
            </a:xfrm>
            <a:custGeom>
              <a:avLst/>
              <a:gdLst>
                <a:gd name="T0" fmla="*/ 33 w 49"/>
                <a:gd name="T1" fmla="*/ 183 h 190"/>
                <a:gd name="T2" fmla="*/ 33 w 49"/>
                <a:gd name="T3" fmla="*/ 185 h 190"/>
                <a:gd name="T4" fmla="*/ 40 w 49"/>
                <a:gd name="T5" fmla="*/ 185 h 190"/>
                <a:gd name="T6" fmla="*/ 33 w 49"/>
                <a:gd name="T7" fmla="*/ 177 h 190"/>
                <a:gd name="T8" fmla="*/ 39 w 49"/>
                <a:gd name="T9" fmla="*/ 175 h 190"/>
                <a:gd name="T10" fmla="*/ 15 w 49"/>
                <a:gd name="T11" fmla="*/ 157 h 190"/>
                <a:gd name="T12" fmla="*/ 15 w 49"/>
                <a:gd name="T13" fmla="*/ 129 h 190"/>
                <a:gd name="T14" fmla="*/ 11 w 49"/>
                <a:gd name="T15" fmla="*/ 108 h 190"/>
                <a:gd name="T16" fmla="*/ 15 w 49"/>
                <a:gd name="T17" fmla="*/ 74 h 190"/>
                <a:gd name="T18" fmla="*/ 16 w 49"/>
                <a:gd name="T19" fmla="*/ 42 h 190"/>
                <a:gd name="T20" fmla="*/ 16 w 49"/>
                <a:gd name="T21" fmla="*/ 15 h 190"/>
                <a:gd name="T22" fmla="*/ 7 w 49"/>
                <a:gd name="T23" fmla="*/ 3 h 190"/>
                <a:gd name="T24" fmla="*/ 5 w 49"/>
                <a:gd name="T25" fmla="*/ 25 h 190"/>
                <a:gd name="T26" fmla="*/ 5 w 49"/>
                <a:gd name="T27" fmla="*/ 47 h 190"/>
                <a:gd name="T28" fmla="*/ 6 w 49"/>
                <a:gd name="T29" fmla="*/ 67 h 190"/>
                <a:gd name="T30" fmla="*/ 4 w 49"/>
                <a:gd name="T31" fmla="*/ 82 h 190"/>
                <a:gd name="T32" fmla="*/ 2 w 49"/>
                <a:gd name="T33" fmla="*/ 94 h 190"/>
                <a:gd name="T34" fmla="*/ 3 w 49"/>
                <a:gd name="T35" fmla="*/ 109 h 190"/>
                <a:gd name="T36" fmla="*/ 10 w 49"/>
                <a:gd name="T37" fmla="*/ 116 h 190"/>
                <a:gd name="T38" fmla="*/ 9 w 49"/>
                <a:gd name="T39" fmla="*/ 125 h 190"/>
                <a:gd name="T40" fmla="*/ 9 w 49"/>
                <a:gd name="T41" fmla="*/ 138 h 190"/>
                <a:gd name="T42" fmla="*/ 3 w 49"/>
                <a:gd name="T43" fmla="*/ 135 h 190"/>
                <a:gd name="T44" fmla="*/ 6 w 49"/>
                <a:gd name="T45" fmla="*/ 139 h 190"/>
                <a:gd name="T46" fmla="*/ 10 w 49"/>
                <a:gd name="T47" fmla="*/ 144 h 190"/>
                <a:gd name="T48" fmla="*/ 10 w 49"/>
                <a:gd name="T49" fmla="*/ 150 h 190"/>
                <a:gd name="T50" fmla="*/ 11 w 49"/>
                <a:gd name="T51" fmla="*/ 157 h 190"/>
                <a:gd name="T52" fmla="*/ 15 w 49"/>
                <a:gd name="T53" fmla="*/ 165 h 190"/>
                <a:gd name="T54" fmla="*/ 20 w 49"/>
                <a:gd name="T55" fmla="*/ 167 h 190"/>
                <a:gd name="T56" fmla="*/ 21 w 49"/>
                <a:gd name="T57" fmla="*/ 170 h 190"/>
                <a:gd name="T58" fmla="*/ 19 w 49"/>
                <a:gd name="T59" fmla="*/ 172 h 190"/>
                <a:gd name="T60" fmla="*/ 23 w 49"/>
                <a:gd name="T61" fmla="*/ 171 h 190"/>
                <a:gd name="T62" fmla="*/ 21 w 49"/>
                <a:gd name="T63" fmla="*/ 175 h 190"/>
                <a:gd name="T64" fmla="*/ 28 w 49"/>
                <a:gd name="T65" fmla="*/ 173 h 190"/>
                <a:gd name="T66" fmla="*/ 29 w 49"/>
                <a:gd name="T67" fmla="*/ 179 h 190"/>
                <a:gd name="T68" fmla="*/ 38 w 49"/>
                <a:gd name="T69" fmla="*/ 169 h 190"/>
                <a:gd name="T70" fmla="*/ 3 w 49"/>
                <a:gd name="T71" fmla="*/ 117 h 190"/>
                <a:gd name="T72" fmla="*/ 8 w 49"/>
                <a:gd name="T73" fmla="*/ 115 h 190"/>
                <a:gd name="T74" fmla="*/ 7 w 49"/>
                <a:gd name="T75" fmla="*/ 124 h 190"/>
                <a:gd name="T76" fmla="*/ 3 w 49"/>
                <a:gd name="T77" fmla="*/ 128 h 190"/>
                <a:gd name="T78" fmla="*/ 4 w 49"/>
                <a:gd name="T79" fmla="*/ 128 h 190"/>
                <a:gd name="T80" fmla="*/ 9 w 49"/>
                <a:gd name="T81" fmla="*/ 126 h 190"/>
                <a:gd name="T82" fmla="*/ 5 w 49"/>
                <a:gd name="T83" fmla="*/ 130 h 190"/>
                <a:gd name="T84" fmla="*/ 7 w 49"/>
                <a:gd name="T85" fmla="*/ 148 h 190"/>
                <a:gd name="T86" fmla="*/ 6 w 49"/>
                <a:gd name="T87" fmla="*/ 148 h 190"/>
                <a:gd name="T88" fmla="*/ 5 w 49"/>
                <a:gd name="T89" fmla="*/ 152 h 190"/>
                <a:gd name="T90" fmla="*/ 6 w 49"/>
                <a:gd name="T91" fmla="*/ 154 h 190"/>
                <a:gd name="T92" fmla="*/ 9 w 49"/>
                <a:gd name="T93" fmla="*/ 156 h 190"/>
                <a:gd name="T94" fmla="*/ 10 w 49"/>
                <a:gd name="T95" fmla="*/ 162 h 190"/>
                <a:gd name="T96" fmla="*/ 10 w 49"/>
                <a:gd name="T97" fmla="*/ 161 h 190"/>
                <a:gd name="T98" fmla="*/ 11 w 49"/>
                <a:gd name="T99" fmla="*/ 167 h 190"/>
                <a:gd name="T100" fmla="*/ 14 w 49"/>
                <a:gd name="T101" fmla="*/ 169 h 190"/>
                <a:gd name="T102" fmla="*/ 15 w 49"/>
                <a:gd name="T103" fmla="*/ 169 h 190"/>
                <a:gd name="T104" fmla="*/ 17 w 49"/>
                <a:gd name="T105" fmla="*/ 172 h 190"/>
                <a:gd name="T106" fmla="*/ 21 w 49"/>
                <a:gd name="T107" fmla="*/ 177 h 190"/>
                <a:gd name="T108" fmla="*/ 22 w 49"/>
                <a:gd name="T109" fmla="*/ 180 h 190"/>
                <a:gd name="T110" fmla="*/ 26 w 49"/>
                <a:gd name="T111" fmla="*/ 180 h 190"/>
                <a:gd name="T112" fmla="*/ 27 w 49"/>
                <a:gd name="T113" fmla="*/ 181 h 190"/>
                <a:gd name="T114" fmla="*/ 31 w 49"/>
                <a:gd name="T115" fmla="*/ 179 h 190"/>
                <a:gd name="T116" fmla="*/ 48 w 49"/>
                <a:gd name="T117" fmla="*/ 188 h 190"/>
                <a:gd name="T118" fmla="*/ 45 w 49"/>
                <a:gd name="T119" fmla="*/ 186 h 190"/>
                <a:gd name="T120" fmla="*/ 41 w 49"/>
                <a:gd name="T121" fmla="*/ 18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190">
                  <a:moveTo>
                    <a:pt x="42" y="184"/>
                  </a:moveTo>
                  <a:cubicBezTo>
                    <a:pt x="41" y="183"/>
                    <a:pt x="41" y="183"/>
                    <a:pt x="41" y="183"/>
                  </a:cubicBezTo>
                  <a:cubicBezTo>
                    <a:pt x="41" y="183"/>
                    <a:pt x="41" y="183"/>
                    <a:pt x="41" y="183"/>
                  </a:cubicBezTo>
                  <a:cubicBezTo>
                    <a:pt x="40" y="182"/>
                    <a:pt x="40" y="182"/>
                    <a:pt x="40" y="182"/>
                  </a:cubicBezTo>
                  <a:cubicBezTo>
                    <a:pt x="38" y="182"/>
                    <a:pt x="38" y="182"/>
                    <a:pt x="38" y="182"/>
                  </a:cubicBezTo>
                  <a:cubicBezTo>
                    <a:pt x="36" y="181"/>
                    <a:pt x="36" y="181"/>
                    <a:pt x="36" y="181"/>
                  </a:cubicBezTo>
                  <a:cubicBezTo>
                    <a:pt x="35" y="181"/>
                    <a:pt x="35" y="181"/>
                    <a:pt x="35" y="181"/>
                  </a:cubicBezTo>
                  <a:cubicBezTo>
                    <a:pt x="35" y="181"/>
                    <a:pt x="35" y="181"/>
                    <a:pt x="35" y="181"/>
                  </a:cubicBezTo>
                  <a:cubicBezTo>
                    <a:pt x="35" y="181"/>
                    <a:pt x="35" y="181"/>
                    <a:pt x="35" y="181"/>
                  </a:cubicBezTo>
                  <a:cubicBezTo>
                    <a:pt x="35" y="182"/>
                    <a:pt x="35" y="182"/>
                    <a:pt x="35" y="182"/>
                  </a:cubicBezTo>
                  <a:cubicBezTo>
                    <a:pt x="35" y="182"/>
                    <a:pt x="35" y="182"/>
                    <a:pt x="35" y="182"/>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82"/>
                    <a:pt x="34" y="182"/>
                    <a:pt x="34" y="182"/>
                  </a:cubicBezTo>
                  <a:cubicBezTo>
                    <a:pt x="34" y="182"/>
                    <a:pt x="34" y="182"/>
                    <a:pt x="34" y="182"/>
                  </a:cubicBezTo>
                  <a:cubicBezTo>
                    <a:pt x="34" y="182"/>
                    <a:pt x="34" y="182"/>
                    <a:pt x="34" y="182"/>
                  </a:cubicBezTo>
                  <a:cubicBezTo>
                    <a:pt x="34" y="182"/>
                    <a:pt x="34" y="182"/>
                    <a:pt x="34" y="182"/>
                  </a:cubicBezTo>
                  <a:cubicBezTo>
                    <a:pt x="34" y="183"/>
                    <a:pt x="34" y="183"/>
                    <a:pt x="34" y="183"/>
                  </a:cubicBezTo>
                  <a:cubicBezTo>
                    <a:pt x="33" y="183"/>
                    <a:pt x="33" y="183"/>
                    <a:pt x="33" y="183"/>
                  </a:cubicBezTo>
                  <a:cubicBezTo>
                    <a:pt x="33" y="182"/>
                    <a:pt x="33" y="182"/>
                    <a:pt x="33" y="182"/>
                  </a:cubicBezTo>
                  <a:cubicBezTo>
                    <a:pt x="32" y="182"/>
                    <a:pt x="32" y="182"/>
                    <a:pt x="32" y="182"/>
                  </a:cubicBezTo>
                  <a:cubicBezTo>
                    <a:pt x="32" y="182"/>
                    <a:pt x="32" y="182"/>
                    <a:pt x="32" y="182"/>
                  </a:cubicBezTo>
                  <a:cubicBezTo>
                    <a:pt x="32" y="183"/>
                    <a:pt x="32" y="183"/>
                    <a:pt x="32" y="183"/>
                  </a:cubicBezTo>
                  <a:cubicBezTo>
                    <a:pt x="31" y="183"/>
                    <a:pt x="31" y="183"/>
                    <a:pt x="31" y="183"/>
                  </a:cubicBezTo>
                  <a:cubicBezTo>
                    <a:pt x="30" y="183"/>
                    <a:pt x="30" y="183"/>
                    <a:pt x="30" y="183"/>
                  </a:cubicBezTo>
                  <a:cubicBezTo>
                    <a:pt x="30" y="183"/>
                    <a:pt x="30" y="183"/>
                    <a:pt x="30" y="183"/>
                  </a:cubicBezTo>
                  <a:cubicBezTo>
                    <a:pt x="30" y="183"/>
                    <a:pt x="30" y="183"/>
                    <a:pt x="30" y="183"/>
                  </a:cubicBezTo>
                  <a:cubicBezTo>
                    <a:pt x="30" y="183"/>
                    <a:pt x="30" y="183"/>
                    <a:pt x="30" y="183"/>
                  </a:cubicBezTo>
                  <a:cubicBezTo>
                    <a:pt x="29" y="183"/>
                    <a:pt x="29" y="183"/>
                    <a:pt x="29" y="183"/>
                  </a:cubicBezTo>
                  <a:cubicBezTo>
                    <a:pt x="28" y="184"/>
                    <a:pt x="28" y="184"/>
                    <a:pt x="28" y="184"/>
                  </a:cubicBezTo>
                  <a:cubicBezTo>
                    <a:pt x="28" y="184"/>
                    <a:pt x="28" y="184"/>
                    <a:pt x="28" y="184"/>
                  </a:cubicBezTo>
                  <a:cubicBezTo>
                    <a:pt x="29" y="184"/>
                    <a:pt x="29" y="184"/>
                    <a:pt x="29" y="184"/>
                  </a:cubicBezTo>
                  <a:cubicBezTo>
                    <a:pt x="30" y="184"/>
                    <a:pt x="30" y="184"/>
                    <a:pt x="30" y="184"/>
                  </a:cubicBezTo>
                  <a:cubicBezTo>
                    <a:pt x="30" y="184"/>
                    <a:pt x="30" y="184"/>
                    <a:pt x="30" y="184"/>
                  </a:cubicBezTo>
                  <a:cubicBezTo>
                    <a:pt x="31" y="184"/>
                    <a:pt x="31" y="184"/>
                    <a:pt x="31" y="184"/>
                  </a:cubicBezTo>
                  <a:cubicBezTo>
                    <a:pt x="31" y="184"/>
                    <a:pt x="31" y="184"/>
                    <a:pt x="31" y="184"/>
                  </a:cubicBezTo>
                  <a:cubicBezTo>
                    <a:pt x="32" y="184"/>
                    <a:pt x="32" y="184"/>
                    <a:pt x="32" y="184"/>
                  </a:cubicBezTo>
                  <a:cubicBezTo>
                    <a:pt x="32" y="184"/>
                    <a:pt x="32" y="184"/>
                    <a:pt x="32" y="184"/>
                  </a:cubicBezTo>
                  <a:cubicBezTo>
                    <a:pt x="33" y="184"/>
                    <a:pt x="33" y="184"/>
                    <a:pt x="33" y="184"/>
                  </a:cubicBezTo>
                  <a:cubicBezTo>
                    <a:pt x="33" y="185"/>
                    <a:pt x="33" y="185"/>
                    <a:pt x="33" y="185"/>
                  </a:cubicBezTo>
                  <a:cubicBezTo>
                    <a:pt x="33" y="185"/>
                    <a:pt x="33" y="185"/>
                    <a:pt x="33" y="185"/>
                  </a:cubicBezTo>
                  <a:cubicBezTo>
                    <a:pt x="33" y="185"/>
                    <a:pt x="33" y="185"/>
                    <a:pt x="33" y="185"/>
                  </a:cubicBezTo>
                  <a:cubicBezTo>
                    <a:pt x="32" y="186"/>
                    <a:pt x="32" y="186"/>
                    <a:pt x="32" y="186"/>
                  </a:cubicBezTo>
                  <a:cubicBezTo>
                    <a:pt x="33" y="187"/>
                    <a:pt x="33" y="187"/>
                    <a:pt x="33" y="187"/>
                  </a:cubicBezTo>
                  <a:cubicBezTo>
                    <a:pt x="33" y="187"/>
                    <a:pt x="33" y="187"/>
                    <a:pt x="33" y="187"/>
                  </a:cubicBezTo>
                  <a:cubicBezTo>
                    <a:pt x="34" y="187"/>
                    <a:pt x="34" y="187"/>
                    <a:pt x="34" y="187"/>
                  </a:cubicBezTo>
                  <a:cubicBezTo>
                    <a:pt x="35" y="188"/>
                    <a:pt x="35" y="188"/>
                    <a:pt x="35" y="188"/>
                  </a:cubicBezTo>
                  <a:cubicBezTo>
                    <a:pt x="35" y="188"/>
                    <a:pt x="35" y="188"/>
                    <a:pt x="35" y="188"/>
                  </a:cubicBezTo>
                  <a:cubicBezTo>
                    <a:pt x="35" y="187"/>
                    <a:pt x="35" y="187"/>
                    <a:pt x="35" y="187"/>
                  </a:cubicBezTo>
                  <a:cubicBezTo>
                    <a:pt x="35" y="187"/>
                    <a:pt x="35" y="187"/>
                    <a:pt x="35" y="187"/>
                  </a:cubicBezTo>
                  <a:cubicBezTo>
                    <a:pt x="34" y="186"/>
                    <a:pt x="34" y="186"/>
                    <a:pt x="34" y="186"/>
                  </a:cubicBezTo>
                  <a:cubicBezTo>
                    <a:pt x="34" y="186"/>
                    <a:pt x="34" y="186"/>
                    <a:pt x="34" y="186"/>
                  </a:cubicBezTo>
                  <a:cubicBezTo>
                    <a:pt x="34" y="186"/>
                    <a:pt x="34" y="186"/>
                    <a:pt x="34" y="186"/>
                  </a:cubicBezTo>
                  <a:cubicBezTo>
                    <a:pt x="35" y="186"/>
                    <a:pt x="35" y="186"/>
                    <a:pt x="35" y="186"/>
                  </a:cubicBezTo>
                  <a:cubicBezTo>
                    <a:pt x="35" y="186"/>
                    <a:pt x="35" y="186"/>
                    <a:pt x="35" y="186"/>
                  </a:cubicBezTo>
                  <a:cubicBezTo>
                    <a:pt x="35" y="186"/>
                    <a:pt x="35" y="186"/>
                    <a:pt x="35" y="186"/>
                  </a:cubicBezTo>
                  <a:cubicBezTo>
                    <a:pt x="35" y="185"/>
                    <a:pt x="35" y="185"/>
                    <a:pt x="35" y="185"/>
                  </a:cubicBezTo>
                  <a:cubicBezTo>
                    <a:pt x="34" y="185"/>
                    <a:pt x="34" y="185"/>
                    <a:pt x="34" y="185"/>
                  </a:cubicBezTo>
                  <a:cubicBezTo>
                    <a:pt x="36" y="184"/>
                    <a:pt x="36" y="184"/>
                    <a:pt x="36" y="184"/>
                  </a:cubicBezTo>
                  <a:cubicBezTo>
                    <a:pt x="37" y="184"/>
                    <a:pt x="37" y="184"/>
                    <a:pt x="37" y="184"/>
                  </a:cubicBezTo>
                  <a:cubicBezTo>
                    <a:pt x="40" y="185"/>
                    <a:pt x="40" y="185"/>
                    <a:pt x="40" y="185"/>
                  </a:cubicBezTo>
                  <a:cubicBezTo>
                    <a:pt x="41" y="185"/>
                    <a:pt x="41" y="185"/>
                    <a:pt x="41" y="185"/>
                  </a:cubicBezTo>
                  <a:cubicBezTo>
                    <a:pt x="41" y="184"/>
                    <a:pt x="41" y="184"/>
                    <a:pt x="41" y="184"/>
                  </a:cubicBezTo>
                  <a:cubicBezTo>
                    <a:pt x="42" y="184"/>
                    <a:pt x="42" y="184"/>
                    <a:pt x="42" y="184"/>
                  </a:cubicBezTo>
                  <a:close/>
                  <a:moveTo>
                    <a:pt x="41" y="182"/>
                  </a:moveTo>
                  <a:cubicBezTo>
                    <a:pt x="40" y="182"/>
                    <a:pt x="40" y="182"/>
                    <a:pt x="40" y="182"/>
                  </a:cubicBezTo>
                  <a:cubicBezTo>
                    <a:pt x="38" y="181"/>
                    <a:pt x="38" y="181"/>
                    <a:pt x="38" y="181"/>
                  </a:cubicBezTo>
                  <a:cubicBezTo>
                    <a:pt x="36" y="180"/>
                    <a:pt x="36" y="180"/>
                    <a:pt x="36" y="180"/>
                  </a:cubicBezTo>
                  <a:cubicBezTo>
                    <a:pt x="36" y="180"/>
                    <a:pt x="36" y="180"/>
                    <a:pt x="36" y="180"/>
                  </a:cubicBezTo>
                  <a:cubicBezTo>
                    <a:pt x="35" y="180"/>
                    <a:pt x="35" y="180"/>
                    <a:pt x="35" y="180"/>
                  </a:cubicBezTo>
                  <a:cubicBezTo>
                    <a:pt x="34" y="179"/>
                    <a:pt x="34" y="179"/>
                    <a:pt x="34" y="179"/>
                  </a:cubicBezTo>
                  <a:cubicBezTo>
                    <a:pt x="34" y="179"/>
                    <a:pt x="34" y="179"/>
                    <a:pt x="34" y="179"/>
                  </a:cubicBezTo>
                  <a:cubicBezTo>
                    <a:pt x="34" y="178"/>
                    <a:pt x="34" y="178"/>
                    <a:pt x="34" y="178"/>
                  </a:cubicBezTo>
                  <a:cubicBezTo>
                    <a:pt x="35" y="178"/>
                    <a:pt x="35" y="178"/>
                    <a:pt x="35" y="178"/>
                  </a:cubicBezTo>
                  <a:cubicBezTo>
                    <a:pt x="35" y="177"/>
                    <a:pt x="35" y="177"/>
                    <a:pt x="35" y="177"/>
                  </a:cubicBezTo>
                  <a:cubicBezTo>
                    <a:pt x="36" y="177"/>
                    <a:pt x="36" y="177"/>
                    <a:pt x="36" y="177"/>
                  </a:cubicBezTo>
                  <a:cubicBezTo>
                    <a:pt x="37" y="176"/>
                    <a:pt x="37" y="176"/>
                    <a:pt x="37" y="176"/>
                  </a:cubicBezTo>
                  <a:cubicBezTo>
                    <a:pt x="37" y="176"/>
                    <a:pt x="37" y="176"/>
                    <a:pt x="37" y="176"/>
                  </a:cubicBezTo>
                  <a:cubicBezTo>
                    <a:pt x="36" y="176"/>
                    <a:pt x="36" y="176"/>
                    <a:pt x="36" y="176"/>
                  </a:cubicBezTo>
                  <a:cubicBezTo>
                    <a:pt x="34" y="176"/>
                    <a:pt x="34" y="176"/>
                    <a:pt x="34" y="176"/>
                  </a:cubicBezTo>
                  <a:cubicBezTo>
                    <a:pt x="34" y="177"/>
                    <a:pt x="34" y="177"/>
                    <a:pt x="34" y="177"/>
                  </a:cubicBezTo>
                  <a:cubicBezTo>
                    <a:pt x="33" y="177"/>
                    <a:pt x="33" y="177"/>
                    <a:pt x="33" y="177"/>
                  </a:cubicBezTo>
                  <a:cubicBezTo>
                    <a:pt x="32" y="176"/>
                    <a:pt x="32" y="176"/>
                    <a:pt x="32" y="176"/>
                  </a:cubicBezTo>
                  <a:cubicBezTo>
                    <a:pt x="32" y="175"/>
                    <a:pt x="32" y="175"/>
                    <a:pt x="32" y="175"/>
                  </a:cubicBezTo>
                  <a:cubicBezTo>
                    <a:pt x="32" y="174"/>
                    <a:pt x="32" y="174"/>
                    <a:pt x="32" y="174"/>
                  </a:cubicBezTo>
                  <a:cubicBezTo>
                    <a:pt x="33" y="174"/>
                    <a:pt x="33" y="174"/>
                    <a:pt x="33" y="174"/>
                  </a:cubicBezTo>
                  <a:cubicBezTo>
                    <a:pt x="33" y="173"/>
                    <a:pt x="33" y="173"/>
                    <a:pt x="33" y="173"/>
                  </a:cubicBezTo>
                  <a:cubicBezTo>
                    <a:pt x="32" y="173"/>
                    <a:pt x="32" y="173"/>
                    <a:pt x="32" y="173"/>
                  </a:cubicBezTo>
                  <a:cubicBezTo>
                    <a:pt x="32" y="173"/>
                    <a:pt x="32" y="173"/>
                    <a:pt x="32" y="173"/>
                  </a:cubicBezTo>
                  <a:cubicBezTo>
                    <a:pt x="32" y="172"/>
                    <a:pt x="32" y="172"/>
                    <a:pt x="32" y="172"/>
                  </a:cubicBezTo>
                  <a:cubicBezTo>
                    <a:pt x="33" y="172"/>
                    <a:pt x="33" y="172"/>
                    <a:pt x="33" y="172"/>
                  </a:cubicBezTo>
                  <a:cubicBezTo>
                    <a:pt x="34" y="173"/>
                    <a:pt x="34" y="173"/>
                    <a:pt x="34" y="173"/>
                  </a:cubicBezTo>
                  <a:cubicBezTo>
                    <a:pt x="34" y="173"/>
                    <a:pt x="34" y="173"/>
                    <a:pt x="34" y="173"/>
                  </a:cubicBezTo>
                  <a:cubicBezTo>
                    <a:pt x="35" y="172"/>
                    <a:pt x="35" y="172"/>
                    <a:pt x="35" y="172"/>
                  </a:cubicBezTo>
                  <a:cubicBezTo>
                    <a:pt x="35" y="171"/>
                    <a:pt x="35" y="171"/>
                    <a:pt x="35" y="171"/>
                  </a:cubicBezTo>
                  <a:cubicBezTo>
                    <a:pt x="34" y="171"/>
                    <a:pt x="34" y="171"/>
                    <a:pt x="34" y="171"/>
                  </a:cubicBezTo>
                  <a:cubicBezTo>
                    <a:pt x="35" y="170"/>
                    <a:pt x="35" y="170"/>
                    <a:pt x="35" y="170"/>
                  </a:cubicBezTo>
                  <a:cubicBezTo>
                    <a:pt x="35" y="170"/>
                    <a:pt x="35" y="170"/>
                    <a:pt x="35" y="170"/>
                  </a:cubicBezTo>
                  <a:cubicBezTo>
                    <a:pt x="36" y="171"/>
                    <a:pt x="36" y="171"/>
                    <a:pt x="36" y="171"/>
                  </a:cubicBezTo>
                  <a:cubicBezTo>
                    <a:pt x="36" y="171"/>
                    <a:pt x="36" y="171"/>
                    <a:pt x="36" y="171"/>
                  </a:cubicBezTo>
                  <a:cubicBezTo>
                    <a:pt x="38" y="170"/>
                    <a:pt x="38" y="170"/>
                    <a:pt x="38" y="170"/>
                  </a:cubicBezTo>
                  <a:cubicBezTo>
                    <a:pt x="39" y="175"/>
                    <a:pt x="39" y="175"/>
                    <a:pt x="39" y="175"/>
                  </a:cubicBezTo>
                  <a:cubicBezTo>
                    <a:pt x="39" y="175"/>
                    <a:pt x="39" y="175"/>
                    <a:pt x="39" y="175"/>
                  </a:cubicBezTo>
                  <a:cubicBezTo>
                    <a:pt x="39" y="175"/>
                    <a:pt x="39" y="175"/>
                    <a:pt x="39" y="175"/>
                  </a:cubicBezTo>
                  <a:cubicBezTo>
                    <a:pt x="41" y="182"/>
                    <a:pt x="41" y="182"/>
                    <a:pt x="41" y="182"/>
                  </a:cubicBezTo>
                  <a:close/>
                  <a:moveTo>
                    <a:pt x="38" y="169"/>
                  </a:moveTo>
                  <a:cubicBezTo>
                    <a:pt x="36" y="168"/>
                    <a:pt x="36" y="168"/>
                    <a:pt x="36" y="168"/>
                  </a:cubicBezTo>
                  <a:cubicBezTo>
                    <a:pt x="35" y="168"/>
                    <a:pt x="35" y="168"/>
                    <a:pt x="35" y="168"/>
                  </a:cubicBezTo>
                  <a:cubicBezTo>
                    <a:pt x="35" y="167"/>
                    <a:pt x="35" y="167"/>
                    <a:pt x="35" y="167"/>
                  </a:cubicBezTo>
                  <a:cubicBezTo>
                    <a:pt x="29" y="167"/>
                    <a:pt x="29" y="167"/>
                    <a:pt x="29" y="167"/>
                  </a:cubicBezTo>
                  <a:cubicBezTo>
                    <a:pt x="26" y="168"/>
                    <a:pt x="26" y="168"/>
                    <a:pt x="26" y="168"/>
                  </a:cubicBezTo>
                  <a:cubicBezTo>
                    <a:pt x="25" y="167"/>
                    <a:pt x="25" y="167"/>
                    <a:pt x="25" y="167"/>
                  </a:cubicBezTo>
                  <a:cubicBezTo>
                    <a:pt x="23" y="167"/>
                    <a:pt x="23" y="167"/>
                    <a:pt x="23" y="167"/>
                  </a:cubicBezTo>
                  <a:cubicBezTo>
                    <a:pt x="23" y="166"/>
                    <a:pt x="23" y="166"/>
                    <a:pt x="23" y="166"/>
                  </a:cubicBezTo>
                  <a:cubicBezTo>
                    <a:pt x="22" y="164"/>
                    <a:pt x="22" y="164"/>
                    <a:pt x="22" y="164"/>
                  </a:cubicBezTo>
                  <a:cubicBezTo>
                    <a:pt x="21" y="163"/>
                    <a:pt x="21" y="163"/>
                    <a:pt x="21" y="163"/>
                  </a:cubicBezTo>
                  <a:cubicBezTo>
                    <a:pt x="21" y="161"/>
                    <a:pt x="21" y="161"/>
                    <a:pt x="21" y="161"/>
                  </a:cubicBezTo>
                  <a:cubicBezTo>
                    <a:pt x="21" y="160"/>
                    <a:pt x="21" y="160"/>
                    <a:pt x="21" y="160"/>
                  </a:cubicBezTo>
                  <a:cubicBezTo>
                    <a:pt x="20" y="160"/>
                    <a:pt x="20" y="160"/>
                    <a:pt x="20" y="160"/>
                  </a:cubicBezTo>
                  <a:cubicBezTo>
                    <a:pt x="19" y="161"/>
                    <a:pt x="19" y="161"/>
                    <a:pt x="19" y="161"/>
                  </a:cubicBezTo>
                  <a:cubicBezTo>
                    <a:pt x="18" y="161"/>
                    <a:pt x="18" y="161"/>
                    <a:pt x="18" y="161"/>
                  </a:cubicBezTo>
                  <a:cubicBezTo>
                    <a:pt x="17" y="161"/>
                    <a:pt x="17" y="161"/>
                    <a:pt x="17" y="161"/>
                  </a:cubicBezTo>
                  <a:cubicBezTo>
                    <a:pt x="15" y="158"/>
                    <a:pt x="15" y="158"/>
                    <a:pt x="15" y="158"/>
                  </a:cubicBezTo>
                  <a:cubicBezTo>
                    <a:pt x="15" y="157"/>
                    <a:pt x="15" y="157"/>
                    <a:pt x="15" y="157"/>
                  </a:cubicBezTo>
                  <a:cubicBezTo>
                    <a:pt x="15" y="153"/>
                    <a:pt x="15" y="153"/>
                    <a:pt x="15" y="153"/>
                  </a:cubicBezTo>
                  <a:cubicBezTo>
                    <a:pt x="16" y="152"/>
                    <a:pt x="16" y="152"/>
                    <a:pt x="16" y="152"/>
                  </a:cubicBezTo>
                  <a:cubicBezTo>
                    <a:pt x="18" y="150"/>
                    <a:pt x="18" y="150"/>
                    <a:pt x="18" y="150"/>
                  </a:cubicBezTo>
                  <a:cubicBezTo>
                    <a:pt x="18" y="148"/>
                    <a:pt x="18" y="148"/>
                    <a:pt x="18" y="148"/>
                  </a:cubicBezTo>
                  <a:cubicBezTo>
                    <a:pt x="18" y="146"/>
                    <a:pt x="18" y="146"/>
                    <a:pt x="18" y="146"/>
                  </a:cubicBezTo>
                  <a:cubicBezTo>
                    <a:pt x="17" y="145"/>
                    <a:pt x="17" y="145"/>
                    <a:pt x="17" y="145"/>
                  </a:cubicBezTo>
                  <a:cubicBezTo>
                    <a:pt x="18" y="143"/>
                    <a:pt x="18" y="143"/>
                    <a:pt x="18" y="143"/>
                  </a:cubicBezTo>
                  <a:cubicBezTo>
                    <a:pt x="18" y="142"/>
                    <a:pt x="18" y="142"/>
                    <a:pt x="18" y="142"/>
                  </a:cubicBezTo>
                  <a:cubicBezTo>
                    <a:pt x="18" y="140"/>
                    <a:pt x="18" y="140"/>
                    <a:pt x="18" y="140"/>
                  </a:cubicBezTo>
                  <a:cubicBezTo>
                    <a:pt x="18" y="139"/>
                    <a:pt x="18" y="139"/>
                    <a:pt x="18" y="139"/>
                  </a:cubicBezTo>
                  <a:cubicBezTo>
                    <a:pt x="18" y="138"/>
                    <a:pt x="18" y="138"/>
                    <a:pt x="18" y="138"/>
                  </a:cubicBezTo>
                  <a:cubicBezTo>
                    <a:pt x="18" y="137"/>
                    <a:pt x="18" y="137"/>
                    <a:pt x="18" y="137"/>
                  </a:cubicBezTo>
                  <a:cubicBezTo>
                    <a:pt x="18" y="134"/>
                    <a:pt x="18" y="134"/>
                    <a:pt x="18" y="134"/>
                  </a:cubicBezTo>
                  <a:cubicBezTo>
                    <a:pt x="17" y="133"/>
                    <a:pt x="17" y="133"/>
                    <a:pt x="17" y="133"/>
                  </a:cubicBezTo>
                  <a:cubicBezTo>
                    <a:pt x="17" y="133"/>
                    <a:pt x="17" y="133"/>
                    <a:pt x="17" y="133"/>
                  </a:cubicBezTo>
                  <a:cubicBezTo>
                    <a:pt x="18" y="132"/>
                    <a:pt x="18" y="132"/>
                    <a:pt x="18" y="132"/>
                  </a:cubicBezTo>
                  <a:cubicBezTo>
                    <a:pt x="18" y="131"/>
                    <a:pt x="18" y="131"/>
                    <a:pt x="18" y="131"/>
                  </a:cubicBezTo>
                  <a:cubicBezTo>
                    <a:pt x="17" y="129"/>
                    <a:pt x="17" y="129"/>
                    <a:pt x="17" y="129"/>
                  </a:cubicBezTo>
                  <a:cubicBezTo>
                    <a:pt x="16" y="128"/>
                    <a:pt x="16" y="128"/>
                    <a:pt x="16" y="128"/>
                  </a:cubicBezTo>
                  <a:cubicBezTo>
                    <a:pt x="15" y="128"/>
                    <a:pt x="15" y="128"/>
                    <a:pt x="15" y="128"/>
                  </a:cubicBezTo>
                  <a:cubicBezTo>
                    <a:pt x="15" y="129"/>
                    <a:pt x="15" y="129"/>
                    <a:pt x="15" y="129"/>
                  </a:cubicBezTo>
                  <a:cubicBezTo>
                    <a:pt x="14" y="128"/>
                    <a:pt x="14" y="128"/>
                    <a:pt x="14" y="128"/>
                  </a:cubicBezTo>
                  <a:cubicBezTo>
                    <a:pt x="14" y="127"/>
                    <a:pt x="14" y="127"/>
                    <a:pt x="14" y="127"/>
                  </a:cubicBezTo>
                  <a:cubicBezTo>
                    <a:pt x="16" y="127"/>
                    <a:pt x="16" y="127"/>
                    <a:pt x="16" y="127"/>
                  </a:cubicBezTo>
                  <a:cubicBezTo>
                    <a:pt x="17" y="126"/>
                    <a:pt x="17" y="126"/>
                    <a:pt x="17" y="126"/>
                  </a:cubicBezTo>
                  <a:cubicBezTo>
                    <a:pt x="17" y="125"/>
                    <a:pt x="17" y="125"/>
                    <a:pt x="17" y="125"/>
                  </a:cubicBezTo>
                  <a:cubicBezTo>
                    <a:pt x="17" y="125"/>
                    <a:pt x="17" y="125"/>
                    <a:pt x="17" y="125"/>
                  </a:cubicBezTo>
                  <a:cubicBezTo>
                    <a:pt x="16" y="126"/>
                    <a:pt x="16" y="126"/>
                    <a:pt x="16" y="126"/>
                  </a:cubicBezTo>
                  <a:cubicBezTo>
                    <a:pt x="15" y="126"/>
                    <a:pt x="15" y="126"/>
                    <a:pt x="15" y="126"/>
                  </a:cubicBezTo>
                  <a:cubicBezTo>
                    <a:pt x="15" y="124"/>
                    <a:pt x="15" y="124"/>
                    <a:pt x="15" y="124"/>
                  </a:cubicBezTo>
                  <a:cubicBezTo>
                    <a:pt x="14" y="122"/>
                    <a:pt x="14" y="122"/>
                    <a:pt x="14" y="122"/>
                  </a:cubicBezTo>
                  <a:cubicBezTo>
                    <a:pt x="14" y="121"/>
                    <a:pt x="14" y="121"/>
                    <a:pt x="14" y="121"/>
                  </a:cubicBezTo>
                  <a:cubicBezTo>
                    <a:pt x="14" y="120"/>
                    <a:pt x="14" y="120"/>
                    <a:pt x="14" y="120"/>
                  </a:cubicBezTo>
                  <a:cubicBezTo>
                    <a:pt x="13" y="119"/>
                    <a:pt x="13" y="119"/>
                    <a:pt x="13" y="119"/>
                  </a:cubicBezTo>
                  <a:cubicBezTo>
                    <a:pt x="12" y="118"/>
                    <a:pt x="12" y="118"/>
                    <a:pt x="12" y="118"/>
                  </a:cubicBezTo>
                  <a:cubicBezTo>
                    <a:pt x="12" y="115"/>
                    <a:pt x="12" y="115"/>
                    <a:pt x="12" y="115"/>
                  </a:cubicBezTo>
                  <a:cubicBezTo>
                    <a:pt x="13" y="114"/>
                    <a:pt x="13" y="114"/>
                    <a:pt x="13" y="114"/>
                  </a:cubicBezTo>
                  <a:cubicBezTo>
                    <a:pt x="13" y="113"/>
                    <a:pt x="13" y="113"/>
                    <a:pt x="13" y="113"/>
                  </a:cubicBezTo>
                  <a:cubicBezTo>
                    <a:pt x="13" y="112"/>
                    <a:pt x="13" y="112"/>
                    <a:pt x="13" y="112"/>
                  </a:cubicBezTo>
                  <a:cubicBezTo>
                    <a:pt x="12" y="112"/>
                    <a:pt x="12" y="112"/>
                    <a:pt x="12" y="112"/>
                  </a:cubicBezTo>
                  <a:cubicBezTo>
                    <a:pt x="12" y="110"/>
                    <a:pt x="12" y="110"/>
                    <a:pt x="12" y="110"/>
                  </a:cubicBezTo>
                  <a:cubicBezTo>
                    <a:pt x="11" y="108"/>
                    <a:pt x="11" y="108"/>
                    <a:pt x="11" y="108"/>
                  </a:cubicBezTo>
                  <a:cubicBezTo>
                    <a:pt x="12" y="105"/>
                    <a:pt x="12" y="105"/>
                    <a:pt x="12" y="105"/>
                  </a:cubicBezTo>
                  <a:cubicBezTo>
                    <a:pt x="11" y="103"/>
                    <a:pt x="11" y="103"/>
                    <a:pt x="11" y="103"/>
                  </a:cubicBezTo>
                  <a:cubicBezTo>
                    <a:pt x="11" y="102"/>
                    <a:pt x="11" y="102"/>
                    <a:pt x="11" y="102"/>
                  </a:cubicBezTo>
                  <a:cubicBezTo>
                    <a:pt x="12" y="100"/>
                    <a:pt x="12" y="100"/>
                    <a:pt x="12" y="100"/>
                  </a:cubicBezTo>
                  <a:cubicBezTo>
                    <a:pt x="13" y="98"/>
                    <a:pt x="13" y="98"/>
                    <a:pt x="13" y="98"/>
                  </a:cubicBezTo>
                  <a:cubicBezTo>
                    <a:pt x="14" y="97"/>
                    <a:pt x="14" y="97"/>
                    <a:pt x="14" y="97"/>
                  </a:cubicBezTo>
                  <a:cubicBezTo>
                    <a:pt x="14" y="97"/>
                    <a:pt x="14" y="97"/>
                    <a:pt x="14" y="97"/>
                  </a:cubicBezTo>
                  <a:cubicBezTo>
                    <a:pt x="12" y="92"/>
                    <a:pt x="12" y="92"/>
                    <a:pt x="12" y="92"/>
                  </a:cubicBezTo>
                  <a:cubicBezTo>
                    <a:pt x="12" y="90"/>
                    <a:pt x="12" y="90"/>
                    <a:pt x="12" y="90"/>
                  </a:cubicBezTo>
                  <a:cubicBezTo>
                    <a:pt x="12" y="89"/>
                    <a:pt x="12" y="89"/>
                    <a:pt x="12" y="89"/>
                  </a:cubicBezTo>
                  <a:cubicBezTo>
                    <a:pt x="12" y="86"/>
                    <a:pt x="12" y="86"/>
                    <a:pt x="12" y="86"/>
                  </a:cubicBezTo>
                  <a:cubicBezTo>
                    <a:pt x="13" y="85"/>
                    <a:pt x="13" y="85"/>
                    <a:pt x="13" y="85"/>
                  </a:cubicBezTo>
                  <a:cubicBezTo>
                    <a:pt x="14" y="84"/>
                    <a:pt x="14" y="84"/>
                    <a:pt x="14" y="84"/>
                  </a:cubicBezTo>
                  <a:cubicBezTo>
                    <a:pt x="14" y="82"/>
                    <a:pt x="14" y="82"/>
                    <a:pt x="14" y="82"/>
                  </a:cubicBezTo>
                  <a:cubicBezTo>
                    <a:pt x="13" y="81"/>
                    <a:pt x="13" y="81"/>
                    <a:pt x="13" y="81"/>
                  </a:cubicBezTo>
                  <a:cubicBezTo>
                    <a:pt x="12" y="80"/>
                    <a:pt x="12" y="80"/>
                    <a:pt x="12" y="80"/>
                  </a:cubicBezTo>
                  <a:cubicBezTo>
                    <a:pt x="13" y="79"/>
                    <a:pt x="13" y="79"/>
                    <a:pt x="13" y="79"/>
                  </a:cubicBezTo>
                  <a:cubicBezTo>
                    <a:pt x="13" y="78"/>
                    <a:pt x="13" y="78"/>
                    <a:pt x="13" y="78"/>
                  </a:cubicBezTo>
                  <a:cubicBezTo>
                    <a:pt x="14" y="76"/>
                    <a:pt x="14" y="76"/>
                    <a:pt x="14" y="76"/>
                  </a:cubicBezTo>
                  <a:cubicBezTo>
                    <a:pt x="15" y="76"/>
                    <a:pt x="15" y="76"/>
                    <a:pt x="15" y="76"/>
                  </a:cubicBezTo>
                  <a:cubicBezTo>
                    <a:pt x="15" y="74"/>
                    <a:pt x="15" y="74"/>
                    <a:pt x="15" y="74"/>
                  </a:cubicBezTo>
                  <a:cubicBezTo>
                    <a:pt x="14" y="71"/>
                    <a:pt x="14" y="71"/>
                    <a:pt x="14" y="71"/>
                  </a:cubicBezTo>
                  <a:cubicBezTo>
                    <a:pt x="14" y="70"/>
                    <a:pt x="14" y="70"/>
                    <a:pt x="14" y="70"/>
                  </a:cubicBezTo>
                  <a:cubicBezTo>
                    <a:pt x="13" y="68"/>
                    <a:pt x="13" y="68"/>
                    <a:pt x="13" y="68"/>
                  </a:cubicBezTo>
                  <a:cubicBezTo>
                    <a:pt x="13" y="67"/>
                    <a:pt x="13" y="67"/>
                    <a:pt x="13" y="67"/>
                  </a:cubicBezTo>
                  <a:cubicBezTo>
                    <a:pt x="12" y="65"/>
                    <a:pt x="12" y="65"/>
                    <a:pt x="12" y="65"/>
                  </a:cubicBezTo>
                  <a:cubicBezTo>
                    <a:pt x="11" y="64"/>
                    <a:pt x="11" y="64"/>
                    <a:pt x="11" y="64"/>
                  </a:cubicBezTo>
                  <a:cubicBezTo>
                    <a:pt x="11" y="63"/>
                    <a:pt x="11" y="63"/>
                    <a:pt x="11" y="63"/>
                  </a:cubicBezTo>
                  <a:cubicBezTo>
                    <a:pt x="10" y="61"/>
                    <a:pt x="10" y="61"/>
                    <a:pt x="10" y="61"/>
                  </a:cubicBezTo>
                  <a:cubicBezTo>
                    <a:pt x="10" y="60"/>
                    <a:pt x="10" y="60"/>
                    <a:pt x="10" y="60"/>
                  </a:cubicBezTo>
                  <a:cubicBezTo>
                    <a:pt x="12" y="59"/>
                    <a:pt x="12" y="59"/>
                    <a:pt x="12" y="59"/>
                  </a:cubicBezTo>
                  <a:cubicBezTo>
                    <a:pt x="12" y="57"/>
                    <a:pt x="12" y="57"/>
                    <a:pt x="12" y="57"/>
                  </a:cubicBezTo>
                  <a:cubicBezTo>
                    <a:pt x="12" y="57"/>
                    <a:pt x="12" y="57"/>
                    <a:pt x="12" y="57"/>
                  </a:cubicBezTo>
                  <a:cubicBezTo>
                    <a:pt x="12" y="55"/>
                    <a:pt x="12" y="55"/>
                    <a:pt x="12" y="55"/>
                  </a:cubicBezTo>
                  <a:cubicBezTo>
                    <a:pt x="12" y="53"/>
                    <a:pt x="12" y="53"/>
                    <a:pt x="12" y="53"/>
                  </a:cubicBezTo>
                  <a:cubicBezTo>
                    <a:pt x="11" y="51"/>
                    <a:pt x="11" y="51"/>
                    <a:pt x="11" y="51"/>
                  </a:cubicBezTo>
                  <a:cubicBezTo>
                    <a:pt x="12" y="50"/>
                    <a:pt x="12" y="50"/>
                    <a:pt x="12" y="50"/>
                  </a:cubicBezTo>
                  <a:cubicBezTo>
                    <a:pt x="12" y="47"/>
                    <a:pt x="12" y="47"/>
                    <a:pt x="12" y="47"/>
                  </a:cubicBezTo>
                  <a:cubicBezTo>
                    <a:pt x="13" y="46"/>
                    <a:pt x="13" y="46"/>
                    <a:pt x="13" y="46"/>
                  </a:cubicBezTo>
                  <a:cubicBezTo>
                    <a:pt x="14" y="44"/>
                    <a:pt x="14" y="44"/>
                    <a:pt x="14" y="44"/>
                  </a:cubicBezTo>
                  <a:cubicBezTo>
                    <a:pt x="16" y="43"/>
                    <a:pt x="16" y="43"/>
                    <a:pt x="16" y="43"/>
                  </a:cubicBezTo>
                  <a:cubicBezTo>
                    <a:pt x="16" y="42"/>
                    <a:pt x="16" y="42"/>
                    <a:pt x="16" y="42"/>
                  </a:cubicBezTo>
                  <a:cubicBezTo>
                    <a:pt x="17" y="41"/>
                    <a:pt x="17" y="41"/>
                    <a:pt x="17" y="41"/>
                  </a:cubicBezTo>
                  <a:cubicBezTo>
                    <a:pt x="17" y="41"/>
                    <a:pt x="17" y="41"/>
                    <a:pt x="17" y="41"/>
                  </a:cubicBezTo>
                  <a:cubicBezTo>
                    <a:pt x="17" y="40"/>
                    <a:pt x="17" y="40"/>
                    <a:pt x="17" y="40"/>
                  </a:cubicBezTo>
                  <a:cubicBezTo>
                    <a:pt x="16" y="39"/>
                    <a:pt x="16" y="39"/>
                    <a:pt x="16" y="39"/>
                  </a:cubicBezTo>
                  <a:cubicBezTo>
                    <a:pt x="16" y="39"/>
                    <a:pt x="16" y="39"/>
                    <a:pt x="16" y="39"/>
                  </a:cubicBezTo>
                  <a:cubicBezTo>
                    <a:pt x="16" y="38"/>
                    <a:pt x="16" y="38"/>
                    <a:pt x="16" y="38"/>
                  </a:cubicBezTo>
                  <a:cubicBezTo>
                    <a:pt x="17" y="38"/>
                    <a:pt x="17" y="38"/>
                    <a:pt x="17" y="38"/>
                  </a:cubicBezTo>
                  <a:cubicBezTo>
                    <a:pt x="17" y="37"/>
                    <a:pt x="17" y="37"/>
                    <a:pt x="17" y="37"/>
                  </a:cubicBezTo>
                  <a:cubicBezTo>
                    <a:pt x="16" y="36"/>
                    <a:pt x="16" y="36"/>
                    <a:pt x="16" y="36"/>
                  </a:cubicBezTo>
                  <a:cubicBezTo>
                    <a:pt x="16" y="34"/>
                    <a:pt x="16" y="34"/>
                    <a:pt x="16" y="34"/>
                  </a:cubicBezTo>
                  <a:cubicBezTo>
                    <a:pt x="16" y="33"/>
                    <a:pt x="16" y="33"/>
                    <a:pt x="16" y="33"/>
                  </a:cubicBezTo>
                  <a:cubicBezTo>
                    <a:pt x="16" y="33"/>
                    <a:pt x="16" y="33"/>
                    <a:pt x="16" y="33"/>
                  </a:cubicBezTo>
                  <a:cubicBezTo>
                    <a:pt x="15" y="32"/>
                    <a:pt x="15" y="32"/>
                    <a:pt x="15" y="32"/>
                  </a:cubicBezTo>
                  <a:cubicBezTo>
                    <a:pt x="15" y="31"/>
                    <a:pt x="15" y="31"/>
                    <a:pt x="15" y="31"/>
                  </a:cubicBezTo>
                  <a:cubicBezTo>
                    <a:pt x="21" y="28"/>
                    <a:pt x="21" y="28"/>
                    <a:pt x="21" y="28"/>
                  </a:cubicBezTo>
                  <a:cubicBezTo>
                    <a:pt x="22" y="24"/>
                    <a:pt x="22" y="24"/>
                    <a:pt x="22" y="24"/>
                  </a:cubicBezTo>
                  <a:cubicBezTo>
                    <a:pt x="21" y="23"/>
                    <a:pt x="21" y="23"/>
                    <a:pt x="21" y="23"/>
                  </a:cubicBezTo>
                  <a:cubicBezTo>
                    <a:pt x="20" y="23"/>
                    <a:pt x="20" y="23"/>
                    <a:pt x="20" y="23"/>
                  </a:cubicBezTo>
                  <a:cubicBezTo>
                    <a:pt x="20" y="23"/>
                    <a:pt x="20" y="23"/>
                    <a:pt x="20" y="23"/>
                  </a:cubicBezTo>
                  <a:cubicBezTo>
                    <a:pt x="19" y="23"/>
                    <a:pt x="19" y="23"/>
                    <a:pt x="19" y="23"/>
                  </a:cubicBezTo>
                  <a:cubicBezTo>
                    <a:pt x="16" y="15"/>
                    <a:pt x="16" y="15"/>
                    <a:pt x="16" y="15"/>
                  </a:cubicBezTo>
                  <a:cubicBezTo>
                    <a:pt x="13" y="14"/>
                    <a:pt x="13" y="14"/>
                    <a:pt x="13" y="14"/>
                  </a:cubicBezTo>
                  <a:cubicBezTo>
                    <a:pt x="13" y="13"/>
                    <a:pt x="13" y="13"/>
                    <a:pt x="13" y="13"/>
                  </a:cubicBezTo>
                  <a:cubicBezTo>
                    <a:pt x="14" y="11"/>
                    <a:pt x="14" y="11"/>
                    <a:pt x="14" y="11"/>
                  </a:cubicBezTo>
                  <a:cubicBezTo>
                    <a:pt x="14" y="10"/>
                    <a:pt x="14" y="10"/>
                    <a:pt x="14" y="10"/>
                  </a:cubicBezTo>
                  <a:cubicBezTo>
                    <a:pt x="14" y="9"/>
                    <a:pt x="14" y="9"/>
                    <a:pt x="14" y="9"/>
                  </a:cubicBezTo>
                  <a:cubicBezTo>
                    <a:pt x="14" y="8"/>
                    <a:pt x="14" y="8"/>
                    <a:pt x="14" y="8"/>
                  </a:cubicBezTo>
                  <a:cubicBezTo>
                    <a:pt x="12" y="7"/>
                    <a:pt x="12" y="7"/>
                    <a:pt x="12" y="7"/>
                  </a:cubicBezTo>
                  <a:cubicBezTo>
                    <a:pt x="11" y="6"/>
                    <a:pt x="11" y="6"/>
                    <a:pt x="11" y="6"/>
                  </a:cubicBezTo>
                  <a:cubicBezTo>
                    <a:pt x="11" y="4"/>
                    <a:pt x="11" y="4"/>
                    <a:pt x="11" y="4"/>
                  </a:cubicBezTo>
                  <a:cubicBezTo>
                    <a:pt x="11" y="4"/>
                    <a:pt x="11" y="4"/>
                    <a:pt x="11" y="4"/>
                  </a:cubicBezTo>
                  <a:cubicBezTo>
                    <a:pt x="11" y="3"/>
                    <a:pt x="11" y="3"/>
                    <a:pt x="11" y="3"/>
                  </a:cubicBezTo>
                  <a:cubicBezTo>
                    <a:pt x="11" y="2"/>
                    <a:pt x="11" y="2"/>
                    <a:pt x="11" y="2"/>
                  </a:cubicBezTo>
                  <a:cubicBezTo>
                    <a:pt x="10" y="2"/>
                    <a:pt x="10" y="2"/>
                    <a:pt x="10" y="2"/>
                  </a:cubicBezTo>
                  <a:cubicBezTo>
                    <a:pt x="10" y="1"/>
                    <a:pt x="10" y="1"/>
                    <a:pt x="10" y="1"/>
                  </a:cubicBezTo>
                  <a:cubicBezTo>
                    <a:pt x="9" y="0"/>
                    <a:pt x="9" y="0"/>
                    <a:pt x="9" y="0"/>
                  </a:cubicBezTo>
                  <a:cubicBezTo>
                    <a:pt x="9" y="0"/>
                    <a:pt x="9" y="0"/>
                    <a:pt x="9" y="0"/>
                  </a:cubicBezTo>
                  <a:cubicBezTo>
                    <a:pt x="8" y="1"/>
                    <a:pt x="8" y="1"/>
                    <a:pt x="8" y="1"/>
                  </a:cubicBezTo>
                  <a:cubicBezTo>
                    <a:pt x="8" y="1"/>
                    <a:pt x="8" y="1"/>
                    <a:pt x="8" y="1"/>
                  </a:cubicBezTo>
                  <a:cubicBezTo>
                    <a:pt x="9" y="2"/>
                    <a:pt x="9" y="2"/>
                    <a:pt x="9" y="2"/>
                  </a:cubicBezTo>
                  <a:cubicBezTo>
                    <a:pt x="8" y="3"/>
                    <a:pt x="8" y="3"/>
                    <a:pt x="8" y="3"/>
                  </a:cubicBezTo>
                  <a:cubicBezTo>
                    <a:pt x="7" y="3"/>
                    <a:pt x="7" y="3"/>
                    <a:pt x="7" y="3"/>
                  </a:cubicBezTo>
                  <a:cubicBezTo>
                    <a:pt x="7" y="3"/>
                    <a:pt x="7" y="3"/>
                    <a:pt x="7" y="3"/>
                  </a:cubicBezTo>
                  <a:cubicBezTo>
                    <a:pt x="6" y="4"/>
                    <a:pt x="6" y="4"/>
                    <a:pt x="6" y="4"/>
                  </a:cubicBezTo>
                  <a:cubicBezTo>
                    <a:pt x="5" y="4"/>
                    <a:pt x="5" y="4"/>
                    <a:pt x="5" y="4"/>
                  </a:cubicBezTo>
                  <a:cubicBezTo>
                    <a:pt x="5" y="4"/>
                    <a:pt x="5" y="4"/>
                    <a:pt x="5" y="4"/>
                  </a:cubicBezTo>
                  <a:cubicBezTo>
                    <a:pt x="5" y="6"/>
                    <a:pt x="5" y="6"/>
                    <a:pt x="5" y="6"/>
                  </a:cubicBezTo>
                  <a:cubicBezTo>
                    <a:pt x="5" y="6"/>
                    <a:pt x="5" y="6"/>
                    <a:pt x="5" y="6"/>
                  </a:cubicBezTo>
                  <a:cubicBezTo>
                    <a:pt x="5" y="8"/>
                    <a:pt x="5" y="8"/>
                    <a:pt x="5" y="8"/>
                  </a:cubicBezTo>
                  <a:cubicBezTo>
                    <a:pt x="6" y="11"/>
                    <a:pt x="6" y="11"/>
                    <a:pt x="6" y="11"/>
                  </a:cubicBezTo>
                  <a:cubicBezTo>
                    <a:pt x="6" y="12"/>
                    <a:pt x="6" y="12"/>
                    <a:pt x="6" y="12"/>
                  </a:cubicBezTo>
                  <a:cubicBezTo>
                    <a:pt x="6" y="13"/>
                    <a:pt x="6" y="13"/>
                    <a:pt x="6" y="13"/>
                  </a:cubicBezTo>
                  <a:cubicBezTo>
                    <a:pt x="5" y="13"/>
                    <a:pt x="5" y="13"/>
                    <a:pt x="5" y="13"/>
                  </a:cubicBezTo>
                  <a:cubicBezTo>
                    <a:pt x="6" y="15"/>
                    <a:pt x="6" y="15"/>
                    <a:pt x="6" y="15"/>
                  </a:cubicBezTo>
                  <a:cubicBezTo>
                    <a:pt x="6" y="16"/>
                    <a:pt x="6" y="16"/>
                    <a:pt x="6" y="16"/>
                  </a:cubicBezTo>
                  <a:cubicBezTo>
                    <a:pt x="7" y="17"/>
                    <a:pt x="7" y="17"/>
                    <a:pt x="7" y="17"/>
                  </a:cubicBezTo>
                  <a:cubicBezTo>
                    <a:pt x="7" y="19"/>
                    <a:pt x="7" y="19"/>
                    <a:pt x="7" y="19"/>
                  </a:cubicBezTo>
                  <a:cubicBezTo>
                    <a:pt x="7" y="20"/>
                    <a:pt x="7" y="20"/>
                    <a:pt x="7" y="20"/>
                  </a:cubicBezTo>
                  <a:cubicBezTo>
                    <a:pt x="6" y="20"/>
                    <a:pt x="6" y="20"/>
                    <a:pt x="6" y="20"/>
                  </a:cubicBezTo>
                  <a:cubicBezTo>
                    <a:pt x="7" y="23"/>
                    <a:pt x="7" y="23"/>
                    <a:pt x="7" y="23"/>
                  </a:cubicBezTo>
                  <a:cubicBezTo>
                    <a:pt x="7" y="24"/>
                    <a:pt x="7" y="24"/>
                    <a:pt x="7" y="24"/>
                  </a:cubicBezTo>
                  <a:cubicBezTo>
                    <a:pt x="6" y="24"/>
                    <a:pt x="6" y="24"/>
                    <a:pt x="6" y="24"/>
                  </a:cubicBezTo>
                  <a:cubicBezTo>
                    <a:pt x="5" y="25"/>
                    <a:pt x="5" y="25"/>
                    <a:pt x="5" y="25"/>
                  </a:cubicBezTo>
                  <a:cubicBezTo>
                    <a:pt x="5" y="26"/>
                    <a:pt x="5" y="26"/>
                    <a:pt x="5" y="26"/>
                  </a:cubicBezTo>
                  <a:cubicBezTo>
                    <a:pt x="6" y="27"/>
                    <a:pt x="6" y="27"/>
                    <a:pt x="6" y="27"/>
                  </a:cubicBezTo>
                  <a:cubicBezTo>
                    <a:pt x="6" y="26"/>
                    <a:pt x="6" y="26"/>
                    <a:pt x="6" y="26"/>
                  </a:cubicBezTo>
                  <a:cubicBezTo>
                    <a:pt x="7" y="26"/>
                    <a:pt x="7" y="26"/>
                    <a:pt x="7" y="26"/>
                  </a:cubicBezTo>
                  <a:cubicBezTo>
                    <a:pt x="6" y="27"/>
                    <a:pt x="6" y="27"/>
                    <a:pt x="6" y="27"/>
                  </a:cubicBezTo>
                  <a:cubicBezTo>
                    <a:pt x="6" y="31"/>
                    <a:pt x="6" y="31"/>
                    <a:pt x="6" y="31"/>
                  </a:cubicBezTo>
                  <a:cubicBezTo>
                    <a:pt x="7" y="33"/>
                    <a:pt x="7" y="33"/>
                    <a:pt x="7" y="33"/>
                  </a:cubicBezTo>
                  <a:cubicBezTo>
                    <a:pt x="7" y="34"/>
                    <a:pt x="7" y="34"/>
                    <a:pt x="7" y="34"/>
                  </a:cubicBezTo>
                  <a:cubicBezTo>
                    <a:pt x="7" y="35"/>
                    <a:pt x="7" y="35"/>
                    <a:pt x="7" y="35"/>
                  </a:cubicBezTo>
                  <a:cubicBezTo>
                    <a:pt x="6" y="36"/>
                    <a:pt x="6" y="36"/>
                    <a:pt x="6" y="36"/>
                  </a:cubicBezTo>
                  <a:cubicBezTo>
                    <a:pt x="6" y="37"/>
                    <a:pt x="6" y="37"/>
                    <a:pt x="6" y="37"/>
                  </a:cubicBezTo>
                  <a:cubicBezTo>
                    <a:pt x="7" y="38"/>
                    <a:pt x="7" y="38"/>
                    <a:pt x="7" y="38"/>
                  </a:cubicBezTo>
                  <a:cubicBezTo>
                    <a:pt x="7" y="39"/>
                    <a:pt x="7" y="39"/>
                    <a:pt x="7" y="39"/>
                  </a:cubicBezTo>
                  <a:cubicBezTo>
                    <a:pt x="7" y="41"/>
                    <a:pt x="7" y="41"/>
                    <a:pt x="7" y="41"/>
                  </a:cubicBezTo>
                  <a:cubicBezTo>
                    <a:pt x="6" y="42"/>
                    <a:pt x="6" y="42"/>
                    <a:pt x="6" y="42"/>
                  </a:cubicBezTo>
                  <a:cubicBezTo>
                    <a:pt x="6" y="43"/>
                    <a:pt x="6" y="43"/>
                    <a:pt x="6" y="43"/>
                  </a:cubicBezTo>
                  <a:cubicBezTo>
                    <a:pt x="6" y="44"/>
                    <a:pt x="6" y="44"/>
                    <a:pt x="6" y="44"/>
                  </a:cubicBezTo>
                  <a:cubicBezTo>
                    <a:pt x="6" y="44"/>
                    <a:pt x="6" y="44"/>
                    <a:pt x="6" y="44"/>
                  </a:cubicBezTo>
                  <a:cubicBezTo>
                    <a:pt x="6" y="45"/>
                    <a:pt x="6" y="45"/>
                    <a:pt x="6" y="45"/>
                  </a:cubicBezTo>
                  <a:cubicBezTo>
                    <a:pt x="5" y="46"/>
                    <a:pt x="5" y="46"/>
                    <a:pt x="5" y="46"/>
                  </a:cubicBezTo>
                  <a:cubicBezTo>
                    <a:pt x="5" y="47"/>
                    <a:pt x="5" y="47"/>
                    <a:pt x="5" y="47"/>
                  </a:cubicBezTo>
                  <a:cubicBezTo>
                    <a:pt x="5" y="48"/>
                    <a:pt x="5" y="48"/>
                    <a:pt x="5" y="48"/>
                  </a:cubicBezTo>
                  <a:cubicBezTo>
                    <a:pt x="5" y="49"/>
                    <a:pt x="5" y="49"/>
                    <a:pt x="5" y="49"/>
                  </a:cubicBezTo>
                  <a:cubicBezTo>
                    <a:pt x="4" y="50"/>
                    <a:pt x="4" y="50"/>
                    <a:pt x="4" y="50"/>
                  </a:cubicBezTo>
                  <a:cubicBezTo>
                    <a:pt x="4" y="51"/>
                    <a:pt x="4" y="51"/>
                    <a:pt x="4" y="51"/>
                  </a:cubicBezTo>
                  <a:cubicBezTo>
                    <a:pt x="5" y="52"/>
                    <a:pt x="5" y="52"/>
                    <a:pt x="5" y="52"/>
                  </a:cubicBezTo>
                  <a:cubicBezTo>
                    <a:pt x="5" y="53"/>
                    <a:pt x="5" y="53"/>
                    <a:pt x="5" y="53"/>
                  </a:cubicBezTo>
                  <a:cubicBezTo>
                    <a:pt x="6" y="54"/>
                    <a:pt x="6" y="54"/>
                    <a:pt x="6" y="54"/>
                  </a:cubicBezTo>
                  <a:cubicBezTo>
                    <a:pt x="5" y="54"/>
                    <a:pt x="5" y="54"/>
                    <a:pt x="5" y="54"/>
                  </a:cubicBezTo>
                  <a:cubicBezTo>
                    <a:pt x="5" y="55"/>
                    <a:pt x="5" y="55"/>
                    <a:pt x="5" y="55"/>
                  </a:cubicBezTo>
                  <a:cubicBezTo>
                    <a:pt x="5" y="56"/>
                    <a:pt x="5" y="56"/>
                    <a:pt x="5" y="56"/>
                  </a:cubicBezTo>
                  <a:cubicBezTo>
                    <a:pt x="5" y="57"/>
                    <a:pt x="5" y="57"/>
                    <a:pt x="5" y="57"/>
                  </a:cubicBezTo>
                  <a:cubicBezTo>
                    <a:pt x="4" y="57"/>
                    <a:pt x="4" y="57"/>
                    <a:pt x="4" y="57"/>
                  </a:cubicBezTo>
                  <a:cubicBezTo>
                    <a:pt x="4" y="58"/>
                    <a:pt x="4" y="58"/>
                    <a:pt x="4" y="58"/>
                  </a:cubicBezTo>
                  <a:cubicBezTo>
                    <a:pt x="4" y="59"/>
                    <a:pt x="4" y="59"/>
                    <a:pt x="4" y="59"/>
                  </a:cubicBezTo>
                  <a:cubicBezTo>
                    <a:pt x="4" y="60"/>
                    <a:pt x="4" y="60"/>
                    <a:pt x="4" y="60"/>
                  </a:cubicBezTo>
                  <a:cubicBezTo>
                    <a:pt x="5" y="62"/>
                    <a:pt x="5" y="62"/>
                    <a:pt x="5" y="62"/>
                  </a:cubicBezTo>
                  <a:cubicBezTo>
                    <a:pt x="5" y="63"/>
                    <a:pt x="5" y="63"/>
                    <a:pt x="5" y="63"/>
                  </a:cubicBezTo>
                  <a:cubicBezTo>
                    <a:pt x="5" y="64"/>
                    <a:pt x="5" y="64"/>
                    <a:pt x="5" y="64"/>
                  </a:cubicBezTo>
                  <a:cubicBezTo>
                    <a:pt x="5" y="64"/>
                    <a:pt x="5" y="64"/>
                    <a:pt x="5" y="64"/>
                  </a:cubicBezTo>
                  <a:cubicBezTo>
                    <a:pt x="6" y="66"/>
                    <a:pt x="6" y="66"/>
                    <a:pt x="6" y="66"/>
                  </a:cubicBezTo>
                  <a:cubicBezTo>
                    <a:pt x="6" y="67"/>
                    <a:pt x="6" y="67"/>
                    <a:pt x="6" y="67"/>
                  </a:cubicBezTo>
                  <a:cubicBezTo>
                    <a:pt x="6" y="68"/>
                    <a:pt x="6" y="68"/>
                    <a:pt x="6" y="68"/>
                  </a:cubicBezTo>
                  <a:cubicBezTo>
                    <a:pt x="6" y="68"/>
                    <a:pt x="6" y="68"/>
                    <a:pt x="6" y="68"/>
                  </a:cubicBezTo>
                  <a:cubicBezTo>
                    <a:pt x="6" y="69"/>
                    <a:pt x="6" y="69"/>
                    <a:pt x="6" y="69"/>
                  </a:cubicBezTo>
                  <a:cubicBezTo>
                    <a:pt x="6" y="70"/>
                    <a:pt x="6" y="70"/>
                    <a:pt x="6" y="70"/>
                  </a:cubicBezTo>
                  <a:cubicBezTo>
                    <a:pt x="6" y="70"/>
                    <a:pt x="6" y="70"/>
                    <a:pt x="6" y="70"/>
                  </a:cubicBezTo>
                  <a:cubicBezTo>
                    <a:pt x="6" y="71"/>
                    <a:pt x="6" y="71"/>
                    <a:pt x="6" y="71"/>
                  </a:cubicBezTo>
                  <a:cubicBezTo>
                    <a:pt x="7" y="72"/>
                    <a:pt x="7" y="72"/>
                    <a:pt x="7" y="72"/>
                  </a:cubicBezTo>
                  <a:cubicBezTo>
                    <a:pt x="7" y="73"/>
                    <a:pt x="7" y="73"/>
                    <a:pt x="7" y="73"/>
                  </a:cubicBezTo>
                  <a:cubicBezTo>
                    <a:pt x="7" y="74"/>
                    <a:pt x="7" y="74"/>
                    <a:pt x="7" y="74"/>
                  </a:cubicBezTo>
                  <a:cubicBezTo>
                    <a:pt x="6" y="74"/>
                    <a:pt x="6" y="74"/>
                    <a:pt x="6" y="74"/>
                  </a:cubicBezTo>
                  <a:cubicBezTo>
                    <a:pt x="5" y="75"/>
                    <a:pt x="5" y="75"/>
                    <a:pt x="5" y="75"/>
                  </a:cubicBezTo>
                  <a:cubicBezTo>
                    <a:pt x="5" y="75"/>
                    <a:pt x="5" y="75"/>
                    <a:pt x="5" y="75"/>
                  </a:cubicBezTo>
                  <a:cubicBezTo>
                    <a:pt x="6" y="76"/>
                    <a:pt x="6" y="76"/>
                    <a:pt x="6" y="76"/>
                  </a:cubicBezTo>
                  <a:cubicBezTo>
                    <a:pt x="5" y="77"/>
                    <a:pt x="5" y="77"/>
                    <a:pt x="5" y="77"/>
                  </a:cubicBezTo>
                  <a:cubicBezTo>
                    <a:pt x="5" y="77"/>
                    <a:pt x="5" y="77"/>
                    <a:pt x="5" y="77"/>
                  </a:cubicBezTo>
                  <a:cubicBezTo>
                    <a:pt x="5" y="78"/>
                    <a:pt x="5" y="78"/>
                    <a:pt x="5" y="78"/>
                  </a:cubicBezTo>
                  <a:cubicBezTo>
                    <a:pt x="5" y="79"/>
                    <a:pt x="5" y="79"/>
                    <a:pt x="5" y="79"/>
                  </a:cubicBezTo>
                  <a:cubicBezTo>
                    <a:pt x="4" y="80"/>
                    <a:pt x="4" y="80"/>
                    <a:pt x="4" y="80"/>
                  </a:cubicBezTo>
                  <a:cubicBezTo>
                    <a:pt x="4" y="80"/>
                    <a:pt x="4" y="80"/>
                    <a:pt x="4" y="80"/>
                  </a:cubicBezTo>
                  <a:cubicBezTo>
                    <a:pt x="4" y="81"/>
                    <a:pt x="4" y="81"/>
                    <a:pt x="4" y="81"/>
                  </a:cubicBezTo>
                  <a:cubicBezTo>
                    <a:pt x="4" y="82"/>
                    <a:pt x="4" y="82"/>
                    <a:pt x="4" y="82"/>
                  </a:cubicBezTo>
                  <a:cubicBezTo>
                    <a:pt x="4" y="82"/>
                    <a:pt x="4" y="82"/>
                    <a:pt x="4" y="82"/>
                  </a:cubicBezTo>
                  <a:cubicBezTo>
                    <a:pt x="4" y="83"/>
                    <a:pt x="4" y="83"/>
                    <a:pt x="4" y="83"/>
                  </a:cubicBezTo>
                  <a:cubicBezTo>
                    <a:pt x="4" y="83"/>
                    <a:pt x="4" y="83"/>
                    <a:pt x="4" y="83"/>
                  </a:cubicBezTo>
                  <a:cubicBezTo>
                    <a:pt x="3" y="84"/>
                    <a:pt x="3" y="84"/>
                    <a:pt x="3" y="84"/>
                  </a:cubicBezTo>
                  <a:cubicBezTo>
                    <a:pt x="3" y="85"/>
                    <a:pt x="3" y="85"/>
                    <a:pt x="3" y="85"/>
                  </a:cubicBezTo>
                  <a:cubicBezTo>
                    <a:pt x="3" y="86"/>
                    <a:pt x="3" y="86"/>
                    <a:pt x="3" y="86"/>
                  </a:cubicBezTo>
                  <a:cubicBezTo>
                    <a:pt x="3" y="86"/>
                    <a:pt x="3" y="86"/>
                    <a:pt x="3" y="86"/>
                  </a:cubicBezTo>
                  <a:cubicBezTo>
                    <a:pt x="3" y="87"/>
                    <a:pt x="3" y="87"/>
                    <a:pt x="3" y="87"/>
                  </a:cubicBezTo>
                  <a:cubicBezTo>
                    <a:pt x="2" y="87"/>
                    <a:pt x="2" y="87"/>
                    <a:pt x="2" y="87"/>
                  </a:cubicBezTo>
                  <a:cubicBezTo>
                    <a:pt x="2" y="88"/>
                    <a:pt x="2" y="88"/>
                    <a:pt x="2" y="88"/>
                  </a:cubicBezTo>
                  <a:cubicBezTo>
                    <a:pt x="3" y="89"/>
                    <a:pt x="3" y="89"/>
                    <a:pt x="3" y="89"/>
                  </a:cubicBezTo>
                  <a:cubicBezTo>
                    <a:pt x="3" y="89"/>
                    <a:pt x="3" y="89"/>
                    <a:pt x="3" y="89"/>
                  </a:cubicBezTo>
                  <a:cubicBezTo>
                    <a:pt x="2" y="90"/>
                    <a:pt x="2" y="90"/>
                    <a:pt x="2" y="90"/>
                  </a:cubicBezTo>
                  <a:cubicBezTo>
                    <a:pt x="2" y="90"/>
                    <a:pt x="2" y="90"/>
                    <a:pt x="2" y="90"/>
                  </a:cubicBezTo>
                  <a:cubicBezTo>
                    <a:pt x="1" y="90"/>
                    <a:pt x="1" y="90"/>
                    <a:pt x="1" y="90"/>
                  </a:cubicBezTo>
                  <a:cubicBezTo>
                    <a:pt x="0" y="90"/>
                    <a:pt x="0" y="90"/>
                    <a:pt x="0" y="90"/>
                  </a:cubicBezTo>
                  <a:cubicBezTo>
                    <a:pt x="0" y="90"/>
                    <a:pt x="0" y="90"/>
                    <a:pt x="0" y="90"/>
                  </a:cubicBezTo>
                  <a:cubicBezTo>
                    <a:pt x="1" y="91"/>
                    <a:pt x="1" y="91"/>
                    <a:pt x="1" y="91"/>
                  </a:cubicBezTo>
                  <a:cubicBezTo>
                    <a:pt x="1" y="92"/>
                    <a:pt x="1" y="92"/>
                    <a:pt x="1" y="92"/>
                  </a:cubicBezTo>
                  <a:cubicBezTo>
                    <a:pt x="1" y="93"/>
                    <a:pt x="1" y="93"/>
                    <a:pt x="1" y="93"/>
                  </a:cubicBezTo>
                  <a:cubicBezTo>
                    <a:pt x="2" y="94"/>
                    <a:pt x="2" y="94"/>
                    <a:pt x="2" y="94"/>
                  </a:cubicBezTo>
                  <a:cubicBezTo>
                    <a:pt x="2" y="95"/>
                    <a:pt x="2" y="95"/>
                    <a:pt x="2" y="95"/>
                  </a:cubicBezTo>
                  <a:cubicBezTo>
                    <a:pt x="2" y="96"/>
                    <a:pt x="2" y="96"/>
                    <a:pt x="2" y="96"/>
                  </a:cubicBezTo>
                  <a:cubicBezTo>
                    <a:pt x="4" y="98"/>
                    <a:pt x="4" y="98"/>
                    <a:pt x="4" y="98"/>
                  </a:cubicBezTo>
                  <a:cubicBezTo>
                    <a:pt x="4" y="99"/>
                    <a:pt x="4" y="99"/>
                    <a:pt x="4" y="99"/>
                  </a:cubicBezTo>
                  <a:cubicBezTo>
                    <a:pt x="4" y="99"/>
                    <a:pt x="4" y="99"/>
                    <a:pt x="4" y="99"/>
                  </a:cubicBezTo>
                  <a:cubicBezTo>
                    <a:pt x="4" y="100"/>
                    <a:pt x="4" y="100"/>
                    <a:pt x="4" y="100"/>
                  </a:cubicBezTo>
                  <a:cubicBezTo>
                    <a:pt x="4" y="102"/>
                    <a:pt x="4" y="102"/>
                    <a:pt x="4" y="102"/>
                  </a:cubicBezTo>
                  <a:cubicBezTo>
                    <a:pt x="4" y="102"/>
                    <a:pt x="4" y="102"/>
                    <a:pt x="4" y="102"/>
                  </a:cubicBezTo>
                  <a:cubicBezTo>
                    <a:pt x="4" y="103"/>
                    <a:pt x="4" y="103"/>
                    <a:pt x="4" y="103"/>
                  </a:cubicBezTo>
                  <a:cubicBezTo>
                    <a:pt x="4" y="103"/>
                    <a:pt x="4" y="103"/>
                    <a:pt x="4" y="103"/>
                  </a:cubicBezTo>
                  <a:cubicBezTo>
                    <a:pt x="3" y="103"/>
                    <a:pt x="3" y="103"/>
                    <a:pt x="3" y="103"/>
                  </a:cubicBezTo>
                  <a:cubicBezTo>
                    <a:pt x="3" y="103"/>
                    <a:pt x="3" y="103"/>
                    <a:pt x="3" y="103"/>
                  </a:cubicBezTo>
                  <a:cubicBezTo>
                    <a:pt x="2" y="104"/>
                    <a:pt x="2" y="104"/>
                    <a:pt x="2" y="104"/>
                  </a:cubicBezTo>
                  <a:cubicBezTo>
                    <a:pt x="3" y="105"/>
                    <a:pt x="3" y="105"/>
                    <a:pt x="3" y="105"/>
                  </a:cubicBezTo>
                  <a:cubicBezTo>
                    <a:pt x="3" y="105"/>
                    <a:pt x="3" y="105"/>
                    <a:pt x="3" y="105"/>
                  </a:cubicBezTo>
                  <a:cubicBezTo>
                    <a:pt x="3" y="107"/>
                    <a:pt x="3" y="107"/>
                    <a:pt x="3" y="107"/>
                  </a:cubicBezTo>
                  <a:cubicBezTo>
                    <a:pt x="3" y="108"/>
                    <a:pt x="3" y="108"/>
                    <a:pt x="3" y="108"/>
                  </a:cubicBezTo>
                  <a:cubicBezTo>
                    <a:pt x="3" y="108"/>
                    <a:pt x="3" y="108"/>
                    <a:pt x="3" y="108"/>
                  </a:cubicBezTo>
                  <a:cubicBezTo>
                    <a:pt x="3" y="108"/>
                    <a:pt x="3" y="108"/>
                    <a:pt x="3" y="108"/>
                  </a:cubicBezTo>
                  <a:cubicBezTo>
                    <a:pt x="3" y="109"/>
                    <a:pt x="3" y="109"/>
                    <a:pt x="3" y="109"/>
                  </a:cubicBezTo>
                  <a:cubicBezTo>
                    <a:pt x="3" y="109"/>
                    <a:pt x="3" y="109"/>
                    <a:pt x="3" y="109"/>
                  </a:cubicBezTo>
                  <a:cubicBezTo>
                    <a:pt x="3" y="110"/>
                    <a:pt x="3" y="110"/>
                    <a:pt x="3" y="110"/>
                  </a:cubicBezTo>
                  <a:cubicBezTo>
                    <a:pt x="4" y="112"/>
                    <a:pt x="4" y="112"/>
                    <a:pt x="4" y="112"/>
                  </a:cubicBezTo>
                  <a:cubicBezTo>
                    <a:pt x="5" y="112"/>
                    <a:pt x="5" y="112"/>
                    <a:pt x="5" y="112"/>
                  </a:cubicBezTo>
                  <a:cubicBezTo>
                    <a:pt x="5" y="113"/>
                    <a:pt x="5" y="113"/>
                    <a:pt x="5" y="113"/>
                  </a:cubicBezTo>
                  <a:cubicBezTo>
                    <a:pt x="6" y="113"/>
                    <a:pt x="6" y="113"/>
                    <a:pt x="6" y="113"/>
                  </a:cubicBezTo>
                  <a:cubicBezTo>
                    <a:pt x="8" y="113"/>
                    <a:pt x="8" y="113"/>
                    <a:pt x="8" y="113"/>
                  </a:cubicBezTo>
                  <a:cubicBezTo>
                    <a:pt x="8" y="112"/>
                    <a:pt x="8" y="112"/>
                    <a:pt x="8" y="112"/>
                  </a:cubicBezTo>
                  <a:cubicBezTo>
                    <a:pt x="8" y="111"/>
                    <a:pt x="8" y="111"/>
                    <a:pt x="8" y="111"/>
                  </a:cubicBezTo>
                  <a:cubicBezTo>
                    <a:pt x="9" y="111"/>
                    <a:pt x="9" y="111"/>
                    <a:pt x="9" y="111"/>
                  </a:cubicBezTo>
                  <a:cubicBezTo>
                    <a:pt x="9" y="112"/>
                    <a:pt x="9" y="112"/>
                    <a:pt x="9" y="112"/>
                  </a:cubicBezTo>
                  <a:cubicBezTo>
                    <a:pt x="10" y="112"/>
                    <a:pt x="10" y="112"/>
                    <a:pt x="10" y="112"/>
                  </a:cubicBezTo>
                  <a:cubicBezTo>
                    <a:pt x="10" y="112"/>
                    <a:pt x="10" y="112"/>
                    <a:pt x="10" y="112"/>
                  </a:cubicBezTo>
                  <a:cubicBezTo>
                    <a:pt x="10" y="112"/>
                    <a:pt x="10" y="112"/>
                    <a:pt x="10" y="112"/>
                  </a:cubicBezTo>
                  <a:cubicBezTo>
                    <a:pt x="9" y="113"/>
                    <a:pt x="9" y="113"/>
                    <a:pt x="9" y="113"/>
                  </a:cubicBezTo>
                  <a:cubicBezTo>
                    <a:pt x="9" y="114"/>
                    <a:pt x="9" y="114"/>
                    <a:pt x="9" y="114"/>
                  </a:cubicBezTo>
                  <a:cubicBezTo>
                    <a:pt x="9" y="114"/>
                    <a:pt x="9" y="114"/>
                    <a:pt x="9" y="114"/>
                  </a:cubicBezTo>
                  <a:cubicBezTo>
                    <a:pt x="10" y="114"/>
                    <a:pt x="10" y="114"/>
                    <a:pt x="10" y="114"/>
                  </a:cubicBezTo>
                  <a:cubicBezTo>
                    <a:pt x="10" y="114"/>
                    <a:pt x="10" y="114"/>
                    <a:pt x="10" y="114"/>
                  </a:cubicBezTo>
                  <a:cubicBezTo>
                    <a:pt x="10" y="116"/>
                    <a:pt x="10" y="116"/>
                    <a:pt x="10" y="116"/>
                  </a:cubicBezTo>
                  <a:cubicBezTo>
                    <a:pt x="11" y="116"/>
                    <a:pt x="11" y="116"/>
                    <a:pt x="11" y="116"/>
                  </a:cubicBezTo>
                  <a:cubicBezTo>
                    <a:pt x="10" y="116"/>
                    <a:pt x="10" y="116"/>
                    <a:pt x="10" y="116"/>
                  </a:cubicBezTo>
                  <a:cubicBezTo>
                    <a:pt x="10" y="116"/>
                    <a:pt x="10" y="116"/>
                    <a:pt x="10" y="116"/>
                  </a:cubicBezTo>
                  <a:cubicBezTo>
                    <a:pt x="10" y="115"/>
                    <a:pt x="10" y="115"/>
                    <a:pt x="10" y="115"/>
                  </a:cubicBezTo>
                  <a:cubicBezTo>
                    <a:pt x="9" y="115"/>
                    <a:pt x="9" y="115"/>
                    <a:pt x="9" y="115"/>
                  </a:cubicBezTo>
                  <a:cubicBezTo>
                    <a:pt x="9" y="116"/>
                    <a:pt x="9" y="116"/>
                    <a:pt x="9" y="116"/>
                  </a:cubicBezTo>
                  <a:cubicBezTo>
                    <a:pt x="9" y="116"/>
                    <a:pt x="9" y="116"/>
                    <a:pt x="9" y="116"/>
                  </a:cubicBezTo>
                  <a:cubicBezTo>
                    <a:pt x="10" y="117"/>
                    <a:pt x="10" y="117"/>
                    <a:pt x="10" y="117"/>
                  </a:cubicBezTo>
                  <a:cubicBezTo>
                    <a:pt x="10" y="117"/>
                    <a:pt x="10" y="117"/>
                    <a:pt x="10" y="117"/>
                  </a:cubicBezTo>
                  <a:cubicBezTo>
                    <a:pt x="9" y="117"/>
                    <a:pt x="9" y="117"/>
                    <a:pt x="9" y="117"/>
                  </a:cubicBezTo>
                  <a:cubicBezTo>
                    <a:pt x="9" y="117"/>
                    <a:pt x="9" y="117"/>
                    <a:pt x="9" y="117"/>
                  </a:cubicBezTo>
                  <a:cubicBezTo>
                    <a:pt x="9" y="118"/>
                    <a:pt x="9" y="118"/>
                    <a:pt x="9" y="118"/>
                  </a:cubicBezTo>
                  <a:cubicBezTo>
                    <a:pt x="10" y="119"/>
                    <a:pt x="10" y="119"/>
                    <a:pt x="10" y="119"/>
                  </a:cubicBezTo>
                  <a:cubicBezTo>
                    <a:pt x="9" y="120"/>
                    <a:pt x="9" y="120"/>
                    <a:pt x="9" y="120"/>
                  </a:cubicBezTo>
                  <a:cubicBezTo>
                    <a:pt x="9" y="120"/>
                    <a:pt x="9" y="120"/>
                    <a:pt x="9" y="120"/>
                  </a:cubicBezTo>
                  <a:cubicBezTo>
                    <a:pt x="9" y="121"/>
                    <a:pt x="9" y="121"/>
                    <a:pt x="9" y="121"/>
                  </a:cubicBezTo>
                  <a:cubicBezTo>
                    <a:pt x="9" y="121"/>
                    <a:pt x="9" y="121"/>
                    <a:pt x="9" y="121"/>
                  </a:cubicBezTo>
                  <a:cubicBezTo>
                    <a:pt x="9" y="122"/>
                    <a:pt x="9" y="122"/>
                    <a:pt x="9" y="122"/>
                  </a:cubicBezTo>
                  <a:cubicBezTo>
                    <a:pt x="10" y="122"/>
                    <a:pt x="10" y="122"/>
                    <a:pt x="10" y="122"/>
                  </a:cubicBezTo>
                  <a:cubicBezTo>
                    <a:pt x="9" y="123"/>
                    <a:pt x="9" y="123"/>
                    <a:pt x="9" y="123"/>
                  </a:cubicBezTo>
                  <a:cubicBezTo>
                    <a:pt x="9" y="124"/>
                    <a:pt x="9" y="124"/>
                    <a:pt x="9" y="124"/>
                  </a:cubicBezTo>
                  <a:cubicBezTo>
                    <a:pt x="9" y="124"/>
                    <a:pt x="9" y="124"/>
                    <a:pt x="9" y="124"/>
                  </a:cubicBezTo>
                  <a:cubicBezTo>
                    <a:pt x="9" y="125"/>
                    <a:pt x="9" y="125"/>
                    <a:pt x="9" y="125"/>
                  </a:cubicBezTo>
                  <a:cubicBezTo>
                    <a:pt x="9" y="125"/>
                    <a:pt x="9" y="125"/>
                    <a:pt x="9" y="125"/>
                  </a:cubicBezTo>
                  <a:cubicBezTo>
                    <a:pt x="10" y="125"/>
                    <a:pt x="10" y="125"/>
                    <a:pt x="10" y="125"/>
                  </a:cubicBezTo>
                  <a:cubicBezTo>
                    <a:pt x="11" y="126"/>
                    <a:pt x="11" y="126"/>
                    <a:pt x="11" y="126"/>
                  </a:cubicBezTo>
                  <a:cubicBezTo>
                    <a:pt x="11" y="126"/>
                    <a:pt x="11" y="126"/>
                    <a:pt x="11" y="126"/>
                  </a:cubicBezTo>
                  <a:cubicBezTo>
                    <a:pt x="11" y="127"/>
                    <a:pt x="11" y="127"/>
                    <a:pt x="11" y="127"/>
                  </a:cubicBezTo>
                  <a:cubicBezTo>
                    <a:pt x="12" y="127"/>
                    <a:pt x="12" y="127"/>
                    <a:pt x="12" y="127"/>
                  </a:cubicBezTo>
                  <a:cubicBezTo>
                    <a:pt x="12" y="128"/>
                    <a:pt x="12" y="128"/>
                    <a:pt x="12" y="128"/>
                  </a:cubicBezTo>
                  <a:cubicBezTo>
                    <a:pt x="11" y="129"/>
                    <a:pt x="11" y="129"/>
                    <a:pt x="11" y="129"/>
                  </a:cubicBezTo>
                  <a:cubicBezTo>
                    <a:pt x="10" y="130"/>
                    <a:pt x="10" y="130"/>
                    <a:pt x="10" y="130"/>
                  </a:cubicBezTo>
                  <a:cubicBezTo>
                    <a:pt x="9" y="130"/>
                    <a:pt x="9" y="130"/>
                    <a:pt x="9" y="130"/>
                  </a:cubicBezTo>
                  <a:cubicBezTo>
                    <a:pt x="9" y="131"/>
                    <a:pt x="9" y="131"/>
                    <a:pt x="9" y="131"/>
                  </a:cubicBezTo>
                  <a:cubicBezTo>
                    <a:pt x="10" y="131"/>
                    <a:pt x="10" y="131"/>
                    <a:pt x="10" y="131"/>
                  </a:cubicBezTo>
                  <a:cubicBezTo>
                    <a:pt x="9" y="132"/>
                    <a:pt x="9" y="132"/>
                    <a:pt x="9" y="132"/>
                  </a:cubicBezTo>
                  <a:cubicBezTo>
                    <a:pt x="9" y="132"/>
                    <a:pt x="9" y="132"/>
                    <a:pt x="9" y="132"/>
                  </a:cubicBezTo>
                  <a:cubicBezTo>
                    <a:pt x="10" y="133"/>
                    <a:pt x="10" y="133"/>
                    <a:pt x="10" y="133"/>
                  </a:cubicBezTo>
                  <a:cubicBezTo>
                    <a:pt x="9" y="133"/>
                    <a:pt x="9" y="133"/>
                    <a:pt x="9" y="133"/>
                  </a:cubicBezTo>
                  <a:cubicBezTo>
                    <a:pt x="9" y="135"/>
                    <a:pt x="9" y="135"/>
                    <a:pt x="9" y="135"/>
                  </a:cubicBezTo>
                  <a:cubicBezTo>
                    <a:pt x="8" y="135"/>
                    <a:pt x="8" y="135"/>
                    <a:pt x="8" y="135"/>
                  </a:cubicBezTo>
                  <a:cubicBezTo>
                    <a:pt x="9" y="136"/>
                    <a:pt x="9" y="136"/>
                    <a:pt x="9" y="136"/>
                  </a:cubicBezTo>
                  <a:cubicBezTo>
                    <a:pt x="9" y="136"/>
                    <a:pt x="9" y="136"/>
                    <a:pt x="9" y="136"/>
                  </a:cubicBezTo>
                  <a:cubicBezTo>
                    <a:pt x="9" y="138"/>
                    <a:pt x="9" y="138"/>
                    <a:pt x="9" y="138"/>
                  </a:cubicBezTo>
                  <a:cubicBezTo>
                    <a:pt x="8" y="138"/>
                    <a:pt x="8" y="138"/>
                    <a:pt x="8" y="138"/>
                  </a:cubicBezTo>
                  <a:cubicBezTo>
                    <a:pt x="8" y="139"/>
                    <a:pt x="8" y="139"/>
                    <a:pt x="8" y="139"/>
                  </a:cubicBezTo>
                  <a:cubicBezTo>
                    <a:pt x="8" y="138"/>
                    <a:pt x="8" y="138"/>
                    <a:pt x="8" y="138"/>
                  </a:cubicBezTo>
                  <a:cubicBezTo>
                    <a:pt x="8" y="138"/>
                    <a:pt x="8" y="138"/>
                    <a:pt x="8" y="138"/>
                  </a:cubicBezTo>
                  <a:cubicBezTo>
                    <a:pt x="8" y="137"/>
                    <a:pt x="8" y="137"/>
                    <a:pt x="8" y="137"/>
                  </a:cubicBezTo>
                  <a:cubicBezTo>
                    <a:pt x="8" y="136"/>
                    <a:pt x="8" y="136"/>
                    <a:pt x="8" y="136"/>
                  </a:cubicBezTo>
                  <a:cubicBezTo>
                    <a:pt x="8" y="135"/>
                    <a:pt x="8" y="135"/>
                    <a:pt x="8" y="135"/>
                  </a:cubicBezTo>
                  <a:cubicBezTo>
                    <a:pt x="8" y="135"/>
                    <a:pt x="8" y="135"/>
                    <a:pt x="8" y="135"/>
                  </a:cubicBezTo>
                  <a:cubicBezTo>
                    <a:pt x="7" y="136"/>
                    <a:pt x="7" y="136"/>
                    <a:pt x="7" y="136"/>
                  </a:cubicBezTo>
                  <a:cubicBezTo>
                    <a:pt x="6" y="136"/>
                    <a:pt x="6" y="136"/>
                    <a:pt x="6" y="136"/>
                  </a:cubicBezTo>
                  <a:cubicBezTo>
                    <a:pt x="5" y="136"/>
                    <a:pt x="5" y="136"/>
                    <a:pt x="5" y="136"/>
                  </a:cubicBezTo>
                  <a:cubicBezTo>
                    <a:pt x="5" y="136"/>
                    <a:pt x="5" y="136"/>
                    <a:pt x="5" y="136"/>
                  </a:cubicBezTo>
                  <a:cubicBezTo>
                    <a:pt x="6" y="136"/>
                    <a:pt x="6" y="136"/>
                    <a:pt x="6" y="136"/>
                  </a:cubicBezTo>
                  <a:cubicBezTo>
                    <a:pt x="7" y="135"/>
                    <a:pt x="7" y="135"/>
                    <a:pt x="7" y="135"/>
                  </a:cubicBezTo>
                  <a:cubicBezTo>
                    <a:pt x="7" y="134"/>
                    <a:pt x="7" y="134"/>
                    <a:pt x="7" y="134"/>
                  </a:cubicBezTo>
                  <a:cubicBezTo>
                    <a:pt x="6" y="134"/>
                    <a:pt x="6" y="134"/>
                    <a:pt x="6" y="134"/>
                  </a:cubicBezTo>
                  <a:cubicBezTo>
                    <a:pt x="5" y="134"/>
                    <a:pt x="5" y="134"/>
                    <a:pt x="5" y="134"/>
                  </a:cubicBezTo>
                  <a:cubicBezTo>
                    <a:pt x="4" y="134"/>
                    <a:pt x="4" y="134"/>
                    <a:pt x="4" y="134"/>
                  </a:cubicBezTo>
                  <a:cubicBezTo>
                    <a:pt x="3" y="134"/>
                    <a:pt x="3" y="134"/>
                    <a:pt x="3" y="134"/>
                  </a:cubicBezTo>
                  <a:cubicBezTo>
                    <a:pt x="3" y="134"/>
                    <a:pt x="3" y="134"/>
                    <a:pt x="3" y="134"/>
                  </a:cubicBezTo>
                  <a:cubicBezTo>
                    <a:pt x="3" y="135"/>
                    <a:pt x="3" y="135"/>
                    <a:pt x="3" y="135"/>
                  </a:cubicBezTo>
                  <a:cubicBezTo>
                    <a:pt x="3" y="136"/>
                    <a:pt x="3" y="136"/>
                    <a:pt x="3" y="136"/>
                  </a:cubicBezTo>
                  <a:cubicBezTo>
                    <a:pt x="4" y="136"/>
                    <a:pt x="4" y="136"/>
                    <a:pt x="4" y="136"/>
                  </a:cubicBezTo>
                  <a:cubicBezTo>
                    <a:pt x="4" y="136"/>
                    <a:pt x="4" y="136"/>
                    <a:pt x="4" y="136"/>
                  </a:cubicBezTo>
                  <a:cubicBezTo>
                    <a:pt x="3" y="136"/>
                    <a:pt x="3" y="136"/>
                    <a:pt x="3" y="136"/>
                  </a:cubicBezTo>
                  <a:cubicBezTo>
                    <a:pt x="3" y="137"/>
                    <a:pt x="3" y="137"/>
                    <a:pt x="3" y="137"/>
                  </a:cubicBezTo>
                  <a:cubicBezTo>
                    <a:pt x="2" y="137"/>
                    <a:pt x="2" y="137"/>
                    <a:pt x="2" y="137"/>
                  </a:cubicBezTo>
                  <a:cubicBezTo>
                    <a:pt x="2" y="138"/>
                    <a:pt x="2" y="138"/>
                    <a:pt x="2" y="138"/>
                  </a:cubicBezTo>
                  <a:cubicBezTo>
                    <a:pt x="1" y="139"/>
                    <a:pt x="1" y="139"/>
                    <a:pt x="1" y="139"/>
                  </a:cubicBezTo>
                  <a:cubicBezTo>
                    <a:pt x="1" y="139"/>
                    <a:pt x="1" y="139"/>
                    <a:pt x="1" y="139"/>
                  </a:cubicBezTo>
                  <a:cubicBezTo>
                    <a:pt x="2" y="141"/>
                    <a:pt x="2" y="141"/>
                    <a:pt x="2" y="141"/>
                  </a:cubicBezTo>
                  <a:cubicBezTo>
                    <a:pt x="3" y="141"/>
                    <a:pt x="3" y="141"/>
                    <a:pt x="3" y="141"/>
                  </a:cubicBezTo>
                  <a:cubicBezTo>
                    <a:pt x="3" y="140"/>
                    <a:pt x="3" y="140"/>
                    <a:pt x="3" y="140"/>
                  </a:cubicBezTo>
                  <a:cubicBezTo>
                    <a:pt x="3" y="140"/>
                    <a:pt x="3" y="140"/>
                    <a:pt x="3" y="140"/>
                  </a:cubicBezTo>
                  <a:cubicBezTo>
                    <a:pt x="2" y="140"/>
                    <a:pt x="2" y="140"/>
                    <a:pt x="2" y="140"/>
                  </a:cubicBezTo>
                  <a:cubicBezTo>
                    <a:pt x="2" y="139"/>
                    <a:pt x="2" y="139"/>
                    <a:pt x="2" y="139"/>
                  </a:cubicBezTo>
                  <a:cubicBezTo>
                    <a:pt x="3" y="138"/>
                    <a:pt x="3" y="138"/>
                    <a:pt x="3" y="138"/>
                  </a:cubicBezTo>
                  <a:cubicBezTo>
                    <a:pt x="4" y="138"/>
                    <a:pt x="4" y="138"/>
                    <a:pt x="4" y="138"/>
                  </a:cubicBezTo>
                  <a:cubicBezTo>
                    <a:pt x="4" y="138"/>
                    <a:pt x="4" y="138"/>
                    <a:pt x="4" y="138"/>
                  </a:cubicBezTo>
                  <a:cubicBezTo>
                    <a:pt x="4" y="139"/>
                    <a:pt x="4" y="139"/>
                    <a:pt x="4" y="139"/>
                  </a:cubicBezTo>
                  <a:cubicBezTo>
                    <a:pt x="5" y="139"/>
                    <a:pt x="5" y="139"/>
                    <a:pt x="5" y="139"/>
                  </a:cubicBezTo>
                  <a:cubicBezTo>
                    <a:pt x="6" y="139"/>
                    <a:pt x="6" y="139"/>
                    <a:pt x="6" y="139"/>
                  </a:cubicBezTo>
                  <a:cubicBezTo>
                    <a:pt x="6" y="139"/>
                    <a:pt x="6" y="139"/>
                    <a:pt x="6" y="139"/>
                  </a:cubicBezTo>
                  <a:cubicBezTo>
                    <a:pt x="7" y="139"/>
                    <a:pt x="7" y="139"/>
                    <a:pt x="7" y="139"/>
                  </a:cubicBezTo>
                  <a:cubicBezTo>
                    <a:pt x="7" y="140"/>
                    <a:pt x="7" y="140"/>
                    <a:pt x="7" y="140"/>
                  </a:cubicBezTo>
                  <a:cubicBezTo>
                    <a:pt x="8" y="140"/>
                    <a:pt x="8" y="140"/>
                    <a:pt x="8" y="140"/>
                  </a:cubicBezTo>
                  <a:cubicBezTo>
                    <a:pt x="9" y="141"/>
                    <a:pt x="9" y="141"/>
                    <a:pt x="9" y="141"/>
                  </a:cubicBezTo>
                  <a:cubicBezTo>
                    <a:pt x="8" y="141"/>
                    <a:pt x="8" y="141"/>
                    <a:pt x="8" y="141"/>
                  </a:cubicBezTo>
                  <a:cubicBezTo>
                    <a:pt x="8" y="141"/>
                    <a:pt x="8" y="141"/>
                    <a:pt x="8" y="141"/>
                  </a:cubicBezTo>
                  <a:cubicBezTo>
                    <a:pt x="8" y="142"/>
                    <a:pt x="8" y="142"/>
                    <a:pt x="8" y="142"/>
                  </a:cubicBezTo>
                  <a:cubicBezTo>
                    <a:pt x="8" y="142"/>
                    <a:pt x="8" y="142"/>
                    <a:pt x="8" y="142"/>
                  </a:cubicBezTo>
                  <a:cubicBezTo>
                    <a:pt x="8" y="142"/>
                    <a:pt x="8" y="142"/>
                    <a:pt x="8" y="142"/>
                  </a:cubicBezTo>
                  <a:cubicBezTo>
                    <a:pt x="8" y="143"/>
                    <a:pt x="8" y="143"/>
                    <a:pt x="8" y="143"/>
                  </a:cubicBezTo>
                  <a:cubicBezTo>
                    <a:pt x="9" y="143"/>
                    <a:pt x="9" y="143"/>
                    <a:pt x="9" y="143"/>
                  </a:cubicBezTo>
                  <a:cubicBezTo>
                    <a:pt x="9" y="144"/>
                    <a:pt x="9" y="144"/>
                    <a:pt x="9" y="144"/>
                  </a:cubicBezTo>
                  <a:cubicBezTo>
                    <a:pt x="8" y="143"/>
                    <a:pt x="8" y="143"/>
                    <a:pt x="8" y="143"/>
                  </a:cubicBezTo>
                  <a:cubicBezTo>
                    <a:pt x="7" y="143"/>
                    <a:pt x="7" y="143"/>
                    <a:pt x="7" y="143"/>
                  </a:cubicBezTo>
                  <a:cubicBezTo>
                    <a:pt x="7" y="143"/>
                    <a:pt x="7" y="143"/>
                    <a:pt x="7" y="143"/>
                  </a:cubicBezTo>
                  <a:cubicBezTo>
                    <a:pt x="7" y="144"/>
                    <a:pt x="7" y="144"/>
                    <a:pt x="7" y="144"/>
                  </a:cubicBezTo>
                  <a:cubicBezTo>
                    <a:pt x="8" y="144"/>
                    <a:pt x="8" y="144"/>
                    <a:pt x="8" y="144"/>
                  </a:cubicBezTo>
                  <a:cubicBezTo>
                    <a:pt x="8" y="145"/>
                    <a:pt x="8" y="145"/>
                    <a:pt x="8" y="145"/>
                  </a:cubicBezTo>
                  <a:cubicBezTo>
                    <a:pt x="9" y="145"/>
                    <a:pt x="9" y="145"/>
                    <a:pt x="9" y="145"/>
                  </a:cubicBezTo>
                  <a:cubicBezTo>
                    <a:pt x="10" y="144"/>
                    <a:pt x="10" y="144"/>
                    <a:pt x="10" y="144"/>
                  </a:cubicBezTo>
                  <a:cubicBezTo>
                    <a:pt x="11" y="145"/>
                    <a:pt x="11" y="145"/>
                    <a:pt x="11" y="145"/>
                  </a:cubicBezTo>
                  <a:cubicBezTo>
                    <a:pt x="11" y="145"/>
                    <a:pt x="11" y="145"/>
                    <a:pt x="11" y="145"/>
                  </a:cubicBezTo>
                  <a:cubicBezTo>
                    <a:pt x="12" y="144"/>
                    <a:pt x="12" y="144"/>
                    <a:pt x="12" y="144"/>
                  </a:cubicBezTo>
                  <a:cubicBezTo>
                    <a:pt x="12" y="145"/>
                    <a:pt x="12" y="145"/>
                    <a:pt x="12" y="145"/>
                  </a:cubicBezTo>
                  <a:cubicBezTo>
                    <a:pt x="12" y="145"/>
                    <a:pt x="12" y="145"/>
                    <a:pt x="12" y="145"/>
                  </a:cubicBezTo>
                  <a:cubicBezTo>
                    <a:pt x="11" y="145"/>
                    <a:pt x="11" y="145"/>
                    <a:pt x="11" y="145"/>
                  </a:cubicBezTo>
                  <a:cubicBezTo>
                    <a:pt x="11" y="145"/>
                    <a:pt x="11" y="145"/>
                    <a:pt x="11" y="145"/>
                  </a:cubicBezTo>
                  <a:cubicBezTo>
                    <a:pt x="10" y="146"/>
                    <a:pt x="10" y="146"/>
                    <a:pt x="10" y="146"/>
                  </a:cubicBezTo>
                  <a:cubicBezTo>
                    <a:pt x="10" y="145"/>
                    <a:pt x="10" y="145"/>
                    <a:pt x="10" y="145"/>
                  </a:cubicBezTo>
                  <a:cubicBezTo>
                    <a:pt x="8" y="146"/>
                    <a:pt x="8" y="146"/>
                    <a:pt x="8" y="146"/>
                  </a:cubicBezTo>
                  <a:cubicBezTo>
                    <a:pt x="8" y="146"/>
                    <a:pt x="8" y="146"/>
                    <a:pt x="8" y="146"/>
                  </a:cubicBezTo>
                  <a:cubicBezTo>
                    <a:pt x="8" y="147"/>
                    <a:pt x="8" y="147"/>
                    <a:pt x="8" y="147"/>
                  </a:cubicBezTo>
                  <a:cubicBezTo>
                    <a:pt x="9" y="147"/>
                    <a:pt x="9" y="147"/>
                    <a:pt x="9" y="147"/>
                  </a:cubicBezTo>
                  <a:cubicBezTo>
                    <a:pt x="9" y="148"/>
                    <a:pt x="9" y="148"/>
                    <a:pt x="9" y="148"/>
                  </a:cubicBezTo>
                  <a:cubicBezTo>
                    <a:pt x="10" y="148"/>
                    <a:pt x="10" y="148"/>
                    <a:pt x="10" y="148"/>
                  </a:cubicBezTo>
                  <a:cubicBezTo>
                    <a:pt x="11" y="148"/>
                    <a:pt x="11" y="148"/>
                    <a:pt x="11" y="148"/>
                  </a:cubicBezTo>
                  <a:cubicBezTo>
                    <a:pt x="11" y="148"/>
                    <a:pt x="11" y="148"/>
                    <a:pt x="11" y="148"/>
                  </a:cubicBezTo>
                  <a:cubicBezTo>
                    <a:pt x="10" y="149"/>
                    <a:pt x="10" y="149"/>
                    <a:pt x="10" y="149"/>
                  </a:cubicBezTo>
                  <a:cubicBezTo>
                    <a:pt x="10" y="149"/>
                    <a:pt x="10" y="149"/>
                    <a:pt x="10" y="149"/>
                  </a:cubicBezTo>
                  <a:cubicBezTo>
                    <a:pt x="10" y="149"/>
                    <a:pt x="10" y="149"/>
                    <a:pt x="10" y="149"/>
                  </a:cubicBezTo>
                  <a:cubicBezTo>
                    <a:pt x="10" y="150"/>
                    <a:pt x="10" y="150"/>
                    <a:pt x="10" y="150"/>
                  </a:cubicBezTo>
                  <a:cubicBezTo>
                    <a:pt x="9" y="150"/>
                    <a:pt x="9" y="150"/>
                    <a:pt x="9" y="150"/>
                  </a:cubicBezTo>
                  <a:cubicBezTo>
                    <a:pt x="9" y="150"/>
                    <a:pt x="9" y="150"/>
                    <a:pt x="9" y="150"/>
                  </a:cubicBezTo>
                  <a:cubicBezTo>
                    <a:pt x="10" y="152"/>
                    <a:pt x="10" y="152"/>
                    <a:pt x="10" y="152"/>
                  </a:cubicBezTo>
                  <a:cubicBezTo>
                    <a:pt x="10" y="153"/>
                    <a:pt x="10" y="153"/>
                    <a:pt x="10" y="153"/>
                  </a:cubicBezTo>
                  <a:cubicBezTo>
                    <a:pt x="10" y="154"/>
                    <a:pt x="10" y="154"/>
                    <a:pt x="10" y="154"/>
                  </a:cubicBezTo>
                  <a:cubicBezTo>
                    <a:pt x="11" y="155"/>
                    <a:pt x="11" y="155"/>
                    <a:pt x="11" y="155"/>
                  </a:cubicBezTo>
                  <a:cubicBezTo>
                    <a:pt x="12" y="155"/>
                    <a:pt x="12" y="155"/>
                    <a:pt x="12" y="155"/>
                  </a:cubicBezTo>
                  <a:cubicBezTo>
                    <a:pt x="12" y="154"/>
                    <a:pt x="12" y="154"/>
                    <a:pt x="12" y="154"/>
                  </a:cubicBezTo>
                  <a:cubicBezTo>
                    <a:pt x="12" y="152"/>
                    <a:pt x="12" y="152"/>
                    <a:pt x="12" y="152"/>
                  </a:cubicBezTo>
                  <a:cubicBezTo>
                    <a:pt x="13" y="152"/>
                    <a:pt x="13" y="152"/>
                    <a:pt x="13" y="152"/>
                  </a:cubicBezTo>
                  <a:cubicBezTo>
                    <a:pt x="13" y="152"/>
                    <a:pt x="13" y="152"/>
                    <a:pt x="13" y="152"/>
                  </a:cubicBezTo>
                  <a:cubicBezTo>
                    <a:pt x="12" y="152"/>
                    <a:pt x="12" y="152"/>
                    <a:pt x="12" y="152"/>
                  </a:cubicBezTo>
                  <a:cubicBezTo>
                    <a:pt x="12" y="154"/>
                    <a:pt x="12" y="154"/>
                    <a:pt x="12" y="154"/>
                  </a:cubicBezTo>
                  <a:cubicBezTo>
                    <a:pt x="12" y="154"/>
                    <a:pt x="12" y="154"/>
                    <a:pt x="12" y="154"/>
                  </a:cubicBezTo>
                  <a:cubicBezTo>
                    <a:pt x="13" y="155"/>
                    <a:pt x="13" y="155"/>
                    <a:pt x="13" y="155"/>
                  </a:cubicBezTo>
                  <a:cubicBezTo>
                    <a:pt x="13" y="154"/>
                    <a:pt x="13" y="154"/>
                    <a:pt x="13" y="154"/>
                  </a:cubicBezTo>
                  <a:cubicBezTo>
                    <a:pt x="13" y="155"/>
                    <a:pt x="13" y="155"/>
                    <a:pt x="13" y="155"/>
                  </a:cubicBezTo>
                  <a:cubicBezTo>
                    <a:pt x="12" y="155"/>
                    <a:pt x="12" y="155"/>
                    <a:pt x="12" y="155"/>
                  </a:cubicBezTo>
                  <a:cubicBezTo>
                    <a:pt x="11" y="156"/>
                    <a:pt x="11" y="156"/>
                    <a:pt x="11" y="156"/>
                  </a:cubicBezTo>
                  <a:cubicBezTo>
                    <a:pt x="11" y="156"/>
                    <a:pt x="11" y="156"/>
                    <a:pt x="11" y="156"/>
                  </a:cubicBezTo>
                  <a:cubicBezTo>
                    <a:pt x="11" y="157"/>
                    <a:pt x="11" y="157"/>
                    <a:pt x="11" y="157"/>
                  </a:cubicBezTo>
                  <a:cubicBezTo>
                    <a:pt x="11" y="157"/>
                    <a:pt x="11" y="157"/>
                    <a:pt x="11" y="157"/>
                  </a:cubicBezTo>
                  <a:cubicBezTo>
                    <a:pt x="11" y="158"/>
                    <a:pt x="11" y="158"/>
                    <a:pt x="11" y="158"/>
                  </a:cubicBezTo>
                  <a:cubicBezTo>
                    <a:pt x="10" y="158"/>
                    <a:pt x="10" y="158"/>
                    <a:pt x="10" y="158"/>
                  </a:cubicBezTo>
                  <a:cubicBezTo>
                    <a:pt x="10" y="159"/>
                    <a:pt x="10" y="159"/>
                    <a:pt x="10" y="159"/>
                  </a:cubicBezTo>
                  <a:cubicBezTo>
                    <a:pt x="12" y="160"/>
                    <a:pt x="12" y="160"/>
                    <a:pt x="12" y="160"/>
                  </a:cubicBezTo>
                  <a:cubicBezTo>
                    <a:pt x="13" y="160"/>
                    <a:pt x="13" y="160"/>
                    <a:pt x="13" y="160"/>
                  </a:cubicBezTo>
                  <a:cubicBezTo>
                    <a:pt x="14" y="160"/>
                    <a:pt x="14" y="160"/>
                    <a:pt x="14" y="160"/>
                  </a:cubicBezTo>
                  <a:cubicBezTo>
                    <a:pt x="14" y="161"/>
                    <a:pt x="14" y="161"/>
                    <a:pt x="14" y="161"/>
                  </a:cubicBezTo>
                  <a:cubicBezTo>
                    <a:pt x="13" y="161"/>
                    <a:pt x="13" y="161"/>
                    <a:pt x="13" y="161"/>
                  </a:cubicBezTo>
                  <a:cubicBezTo>
                    <a:pt x="14" y="162"/>
                    <a:pt x="14" y="162"/>
                    <a:pt x="14" y="162"/>
                  </a:cubicBezTo>
                  <a:cubicBezTo>
                    <a:pt x="14" y="162"/>
                    <a:pt x="14" y="162"/>
                    <a:pt x="14" y="162"/>
                  </a:cubicBezTo>
                  <a:cubicBezTo>
                    <a:pt x="15" y="161"/>
                    <a:pt x="15" y="161"/>
                    <a:pt x="15" y="161"/>
                  </a:cubicBezTo>
                  <a:cubicBezTo>
                    <a:pt x="15" y="162"/>
                    <a:pt x="15" y="162"/>
                    <a:pt x="15" y="162"/>
                  </a:cubicBezTo>
                  <a:cubicBezTo>
                    <a:pt x="14" y="162"/>
                    <a:pt x="14" y="162"/>
                    <a:pt x="14" y="162"/>
                  </a:cubicBezTo>
                  <a:cubicBezTo>
                    <a:pt x="14" y="163"/>
                    <a:pt x="14" y="163"/>
                    <a:pt x="14" y="163"/>
                  </a:cubicBezTo>
                  <a:cubicBezTo>
                    <a:pt x="13" y="163"/>
                    <a:pt x="13" y="163"/>
                    <a:pt x="13" y="163"/>
                  </a:cubicBezTo>
                  <a:cubicBezTo>
                    <a:pt x="14" y="163"/>
                    <a:pt x="14" y="163"/>
                    <a:pt x="14" y="163"/>
                  </a:cubicBezTo>
                  <a:cubicBezTo>
                    <a:pt x="14" y="163"/>
                    <a:pt x="14" y="163"/>
                    <a:pt x="14" y="163"/>
                  </a:cubicBezTo>
                  <a:cubicBezTo>
                    <a:pt x="14" y="164"/>
                    <a:pt x="14" y="164"/>
                    <a:pt x="14" y="164"/>
                  </a:cubicBezTo>
                  <a:cubicBezTo>
                    <a:pt x="15" y="165"/>
                    <a:pt x="15" y="165"/>
                    <a:pt x="15" y="165"/>
                  </a:cubicBezTo>
                  <a:cubicBezTo>
                    <a:pt x="15" y="165"/>
                    <a:pt x="15" y="165"/>
                    <a:pt x="15" y="165"/>
                  </a:cubicBezTo>
                  <a:cubicBezTo>
                    <a:pt x="16" y="164"/>
                    <a:pt x="16" y="164"/>
                    <a:pt x="16" y="164"/>
                  </a:cubicBezTo>
                  <a:cubicBezTo>
                    <a:pt x="16" y="165"/>
                    <a:pt x="16" y="165"/>
                    <a:pt x="16" y="165"/>
                  </a:cubicBezTo>
                  <a:cubicBezTo>
                    <a:pt x="16" y="166"/>
                    <a:pt x="16" y="166"/>
                    <a:pt x="16" y="166"/>
                  </a:cubicBezTo>
                  <a:cubicBezTo>
                    <a:pt x="16" y="166"/>
                    <a:pt x="16" y="166"/>
                    <a:pt x="16" y="166"/>
                  </a:cubicBezTo>
                  <a:cubicBezTo>
                    <a:pt x="15" y="165"/>
                    <a:pt x="15" y="165"/>
                    <a:pt x="15" y="165"/>
                  </a:cubicBezTo>
                  <a:cubicBezTo>
                    <a:pt x="15" y="166"/>
                    <a:pt x="15" y="166"/>
                    <a:pt x="15" y="166"/>
                  </a:cubicBezTo>
                  <a:cubicBezTo>
                    <a:pt x="15" y="166"/>
                    <a:pt x="15" y="166"/>
                    <a:pt x="15" y="166"/>
                  </a:cubicBezTo>
                  <a:cubicBezTo>
                    <a:pt x="16" y="167"/>
                    <a:pt x="16" y="167"/>
                    <a:pt x="16" y="167"/>
                  </a:cubicBezTo>
                  <a:cubicBezTo>
                    <a:pt x="16" y="167"/>
                    <a:pt x="16" y="167"/>
                    <a:pt x="16" y="167"/>
                  </a:cubicBezTo>
                  <a:cubicBezTo>
                    <a:pt x="16" y="168"/>
                    <a:pt x="16" y="168"/>
                    <a:pt x="16" y="168"/>
                  </a:cubicBezTo>
                  <a:cubicBezTo>
                    <a:pt x="16" y="168"/>
                    <a:pt x="16" y="168"/>
                    <a:pt x="16" y="168"/>
                  </a:cubicBezTo>
                  <a:cubicBezTo>
                    <a:pt x="17" y="169"/>
                    <a:pt x="17" y="169"/>
                    <a:pt x="17" y="169"/>
                  </a:cubicBezTo>
                  <a:cubicBezTo>
                    <a:pt x="18" y="169"/>
                    <a:pt x="18" y="169"/>
                    <a:pt x="18" y="169"/>
                  </a:cubicBezTo>
                  <a:cubicBezTo>
                    <a:pt x="17" y="168"/>
                    <a:pt x="17" y="168"/>
                    <a:pt x="17" y="168"/>
                  </a:cubicBezTo>
                  <a:cubicBezTo>
                    <a:pt x="18" y="167"/>
                    <a:pt x="18" y="167"/>
                    <a:pt x="18" y="167"/>
                  </a:cubicBezTo>
                  <a:cubicBezTo>
                    <a:pt x="17" y="167"/>
                    <a:pt x="17" y="167"/>
                    <a:pt x="17" y="167"/>
                  </a:cubicBezTo>
                  <a:cubicBezTo>
                    <a:pt x="18" y="167"/>
                    <a:pt x="18" y="167"/>
                    <a:pt x="18" y="167"/>
                  </a:cubicBezTo>
                  <a:cubicBezTo>
                    <a:pt x="18" y="168"/>
                    <a:pt x="18" y="168"/>
                    <a:pt x="18" y="168"/>
                  </a:cubicBezTo>
                  <a:cubicBezTo>
                    <a:pt x="19" y="168"/>
                    <a:pt x="19" y="168"/>
                    <a:pt x="19" y="168"/>
                  </a:cubicBezTo>
                  <a:cubicBezTo>
                    <a:pt x="19" y="168"/>
                    <a:pt x="19" y="168"/>
                    <a:pt x="19" y="168"/>
                  </a:cubicBezTo>
                  <a:cubicBezTo>
                    <a:pt x="20" y="167"/>
                    <a:pt x="20" y="167"/>
                    <a:pt x="20" y="167"/>
                  </a:cubicBezTo>
                  <a:cubicBezTo>
                    <a:pt x="20" y="167"/>
                    <a:pt x="20" y="167"/>
                    <a:pt x="20" y="167"/>
                  </a:cubicBezTo>
                  <a:cubicBezTo>
                    <a:pt x="19" y="166"/>
                    <a:pt x="19" y="166"/>
                    <a:pt x="19" y="166"/>
                  </a:cubicBezTo>
                  <a:cubicBezTo>
                    <a:pt x="18" y="166"/>
                    <a:pt x="18" y="166"/>
                    <a:pt x="18" y="166"/>
                  </a:cubicBezTo>
                  <a:cubicBezTo>
                    <a:pt x="18" y="166"/>
                    <a:pt x="18" y="166"/>
                    <a:pt x="18" y="166"/>
                  </a:cubicBezTo>
                  <a:cubicBezTo>
                    <a:pt x="19" y="166"/>
                    <a:pt x="19" y="166"/>
                    <a:pt x="19" y="166"/>
                  </a:cubicBezTo>
                  <a:cubicBezTo>
                    <a:pt x="20" y="166"/>
                    <a:pt x="20" y="166"/>
                    <a:pt x="20" y="166"/>
                  </a:cubicBezTo>
                  <a:cubicBezTo>
                    <a:pt x="20" y="167"/>
                    <a:pt x="20" y="167"/>
                    <a:pt x="20" y="167"/>
                  </a:cubicBezTo>
                  <a:cubicBezTo>
                    <a:pt x="21" y="167"/>
                    <a:pt x="21" y="167"/>
                    <a:pt x="21" y="167"/>
                  </a:cubicBezTo>
                  <a:cubicBezTo>
                    <a:pt x="21" y="166"/>
                    <a:pt x="21" y="166"/>
                    <a:pt x="21" y="166"/>
                  </a:cubicBezTo>
                  <a:cubicBezTo>
                    <a:pt x="20" y="166"/>
                    <a:pt x="20" y="166"/>
                    <a:pt x="20" y="166"/>
                  </a:cubicBezTo>
                  <a:cubicBezTo>
                    <a:pt x="19" y="166"/>
                    <a:pt x="19" y="166"/>
                    <a:pt x="19" y="166"/>
                  </a:cubicBezTo>
                  <a:cubicBezTo>
                    <a:pt x="18" y="165"/>
                    <a:pt x="18" y="165"/>
                    <a:pt x="18" y="165"/>
                  </a:cubicBezTo>
                  <a:cubicBezTo>
                    <a:pt x="19" y="165"/>
                    <a:pt x="19" y="165"/>
                    <a:pt x="19" y="165"/>
                  </a:cubicBezTo>
                  <a:cubicBezTo>
                    <a:pt x="20" y="165"/>
                    <a:pt x="20" y="165"/>
                    <a:pt x="20" y="165"/>
                  </a:cubicBezTo>
                  <a:cubicBezTo>
                    <a:pt x="22" y="166"/>
                    <a:pt x="22" y="166"/>
                    <a:pt x="22" y="166"/>
                  </a:cubicBezTo>
                  <a:cubicBezTo>
                    <a:pt x="22" y="167"/>
                    <a:pt x="22" y="167"/>
                    <a:pt x="22" y="167"/>
                  </a:cubicBezTo>
                  <a:cubicBezTo>
                    <a:pt x="21" y="168"/>
                    <a:pt x="21" y="168"/>
                    <a:pt x="21" y="168"/>
                  </a:cubicBezTo>
                  <a:cubicBezTo>
                    <a:pt x="21" y="168"/>
                    <a:pt x="21" y="168"/>
                    <a:pt x="21" y="168"/>
                  </a:cubicBezTo>
                  <a:cubicBezTo>
                    <a:pt x="22" y="169"/>
                    <a:pt x="22" y="169"/>
                    <a:pt x="22" y="169"/>
                  </a:cubicBezTo>
                  <a:cubicBezTo>
                    <a:pt x="22" y="170"/>
                    <a:pt x="22" y="170"/>
                    <a:pt x="22" y="170"/>
                  </a:cubicBezTo>
                  <a:cubicBezTo>
                    <a:pt x="21" y="170"/>
                    <a:pt x="21" y="170"/>
                    <a:pt x="21" y="170"/>
                  </a:cubicBezTo>
                  <a:cubicBezTo>
                    <a:pt x="22" y="169"/>
                    <a:pt x="22" y="169"/>
                    <a:pt x="22" y="169"/>
                  </a:cubicBezTo>
                  <a:cubicBezTo>
                    <a:pt x="21" y="168"/>
                    <a:pt x="21" y="168"/>
                    <a:pt x="21" y="168"/>
                  </a:cubicBezTo>
                  <a:cubicBezTo>
                    <a:pt x="20" y="168"/>
                    <a:pt x="20" y="168"/>
                    <a:pt x="20" y="168"/>
                  </a:cubicBezTo>
                  <a:cubicBezTo>
                    <a:pt x="20" y="168"/>
                    <a:pt x="20" y="168"/>
                    <a:pt x="20" y="168"/>
                  </a:cubicBezTo>
                  <a:cubicBezTo>
                    <a:pt x="20" y="169"/>
                    <a:pt x="20" y="169"/>
                    <a:pt x="20" y="169"/>
                  </a:cubicBezTo>
                  <a:cubicBezTo>
                    <a:pt x="20" y="169"/>
                    <a:pt x="20" y="169"/>
                    <a:pt x="20" y="169"/>
                  </a:cubicBezTo>
                  <a:cubicBezTo>
                    <a:pt x="20" y="170"/>
                    <a:pt x="20" y="170"/>
                    <a:pt x="20" y="170"/>
                  </a:cubicBezTo>
                  <a:cubicBezTo>
                    <a:pt x="20" y="170"/>
                    <a:pt x="20" y="170"/>
                    <a:pt x="20" y="170"/>
                  </a:cubicBezTo>
                  <a:cubicBezTo>
                    <a:pt x="19" y="169"/>
                    <a:pt x="19" y="169"/>
                    <a:pt x="19" y="169"/>
                  </a:cubicBezTo>
                  <a:cubicBezTo>
                    <a:pt x="19" y="169"/>
                    <a:pt x="19" y="169"/>
                    <a:pt x="19" y="169"/>
                  </a:cubicBezTo>
                  <a:cubicBezTo>
                    <a:pt x="18" y="169"/>
                    <a:pt x="18" y="169"/>
                    <a:pt x="18" y="169"/>
                  </a:cubicBezTo>
                  <a:cubicBezTo>
                    <a:pt x="17" y="169"/>
                    <a:pt x="17" y="169"/>
                    <a:pt x="17" y="169"/>
                  </a:cubicBezTo>
                  <a:cubicBezTo>
                    <a:pt x="16" y="170"/>
                    <a:pt x="16" y="170"/>
                    <a:pt x="16" y="170"/>
                  </a:cubicBezTo>
                  <a:cubicBezTo>
                    <a:pt x="17" y="170"/>
                    <a:pt x="17" y="170"/>
                    <a:pt x="17" y="170"/>
                  </a:cubicBezTo>
                  <a:cubicBezTo>
                    <a:pt x="17" y="171"/>
                    <a:pt x="17" y="171"/>
                    <a:pt x="17" y="171"/>
                  </a:cubicBezTo>
                  <a:cubicBezTo>
                    <a:pt x="18" y="172"/>
                    <a:pt x="18" y="172"/>
                    <a:pt x="18" y="172"/>
                  </a:cubicBezTo>
                  <a:cubicBezTo>
                    <a:pt x="18" y="172"/>
                    <a:pt x="18" y="172"/>
                    <a:pt x="18" y="172"/>
                  </a:cubicBezTo>
                  <a:cubicBezTo>
                    <a:pt x="18" y="173"/>
                    <a:pt x="18" y="173"/>
                    <a:pt x="18" y="173"/>
                  </a:cubicBezTo>
                  <a:cubicBezTo>
                    <a:pt x="18" y="173"/>
                    <a:pt x="18" y="173"/>
                    <a:pt x="18" y="173"/>
                  </a:cubicBezTo>
                  <a:cubicBezTo>
                    <a:pt x="18" y="173"/>
                    <a:pt x="18" y="173"/>
                    <a:pt x="18" y="173"/>
                  </a:cubicBezTo>
                  <a:cubicBezTo>
                    <a:pt x="19" y="172"/>
                    <a:pt x="19" y="172"/>
                    <a:pt x="19" y="172"/>
                  </a:cubicBezTo>
                  <a:cubicBezTo>
                    <a:pt x="19" y="173"/>
                    <a:pt x="19" y="173"/>
                    <a:pt x="19" y="173"/>
                  </a:cubicBezTo>
                  <a:cubicBezTo>
                    <a:pt x="20" y="173"/>
                    <a:pt x="20" y="173"/>
                    <a:pt x="20" y="173"/>
                  </a:cubicBezTo>
                  <a:cubicBezTo>
                    <a:pt x="20" y="173"/>
                    <a:pt x="20" y="173"/>
                    <a:pt x="20" y="173"/>
                  </a:cubicBezTo>
                  <a:cubicBezTo>
                    <a:pt x="19" y="173"/>
                    <a:pt x="19" y="173"/>
                    <a:pt x="19" y="173"/>
                  </a:cubicBezTo>
                  <a:cubicBezTo>
                    <a:pt x="18" y="174"/>
                    <a:pt x="18" y="174"/>
                    <a:pt x="18" y="174"/>
                  </a:cubicBezTo>
                  <a:cubicBezTo>
                    <a:pt x="19" y="174"/>
                    <a:pt x="19" y="174"/>
                    <a:pt x="19" y="174"/>
                  </a:cubicBezTo>
                  <a:cubicBezTo>
                    <a:pt x="20" y="174"/>
                    <a:pt x="20" y="174"/>
                    <a:pt x="20" y="174"/>
                  </a:cubicBezTo>
                  <a:cubicBezTo>
                    <a:pt x="21" y="175"/>
                    <a:pt x="21" y="175"/>
                    <a:pt x="21" y="175"/>
                  </a:cubicBezTo>
                  <a:cubicBezTo>
                    <a:pt x="21" y="175"/>
                    <a:pt x="21" y="175"/>
                    <a:pt x="21" y="175"/>
                  </a:cubicBezTo>
                  <a:cubicBezTo>
                    <a:pt x="22" y="174"/>
                    <a:pt x="22" y="174"/>
                    <a:pt x="22" y="174"/>
                  </a:cubicBezTo>
                  <a:cubicBezTo>
                    <a:pt x="21" y="173"/>
                    <a:pt x="21" y="173"/>
                    <a:pt x="21" y="173"/>
                  </a:cubicBezTo>
                  <a:cubicBezTo>
                    <a:pt x="22" y="173"/>
                    <a:pt x="22" y="173"/>
                    <a:pt x="22" y="173"/>
                  </a:cubicBezTo>
                  <a:cubicBezTo>
                    <a:pt x="21" y="172"/>
                    <a:pt x="21" y="172"/>
                    <a:pt x="21" y="172"/>
                  </a:cubicBezTo>
                  <a:cubicBezTo>
                    <a:pt x="21" y="172"/>
                    <a:pt x="21" y="172"/>
                    <a:pt x="21" y="172"/>
                  </a:cubicBezTo>
                  <a:cubicBezTo>
                    <a:pt x="20" y="172"/>
                    <a:pt x="20" y="172"/>
                    <a:pt x="20" y="172"/>
                  </a:cubicBezTo>
                  <a:cubicBezTo>
                    <a:pt x="21" y="172"/>
                    <a:pt x="21" y="172"/>
                    <a:pt x="21" y="172"/>
                  </a:cubicBezTo>
                  <a:cubicBezTo>
                    <a:pt x="21" y="172"/>
                    <a:pt x="21" y="172"/>
                    <a:pt x="21" y="172"/>
                  </a:cubicBezTo>
                  <a:cubicBezTo>
                    <a:pt x="21" y="171"/>
                    <a:pt x="21" y="171"/>
                    <a:pt x="21" y="171"/>
                  </a:cubicBezTo>
                  <a:cubicBezTo>
                    <a:pt x="21" y="171"/>
                    <a:pt x="21" y="171"/>
                    <a:pt x="21" y="171"/>
                  </a:cubicBezTo>
                  <a:cubicBezTo>
                    <a:pt x="22" y="171"/>
                    <a:pt x="22" y="171"/>
                    <a:pt x="22" y="171"/>
                  </a:cubicBezTo>
                  <a:cubicBezTo>
                    <a:pt x="23" y="171"/>
                    <a:pt x="23" y="171"/>
                    <a:pt x="23" y="171"/>
                  </a:cubicBezTo>
                  <a:cubicBezTo>
                    <a:pt x="23" y="172"/>
                    <a:pt x="23" y="172"/>
                    <a:pt x="23" y="172"/>
                  </a:cubicBezTo>
                  <a:cubicBezTo>
                    <a:pt x="23" y="172"/>
                    <a:pt x="23" y="172"/>
                    <a:pt x="23" y="172"/>
                  </a:cubicBezTo>
                  <a:cubicBezTo>
                    <a:pt x="24" y="171"/>
                    <a:pt x="24" y="171"/>
                    <a:pt x="24" y="171"/>
                  </a:cubicBezTo>
                  <a:cubicBezTo>
                    <a:pt x="25" y="171"/>
                    <a:pt x="25" y="171"/>
                    <a:pt x="25" y="171"/>
                  </a:cubicBezTo>
                  <a:cubicBezTo>
                    <a:pt x="25" y="171"/>
                    <a:pt x="25" y="171"/>
                    <a:pt x="25" y="171"/>
                  </a:cubicBezTo>
                  <a:cubicBezTo>
                    <a:pt x="26" y="171"/>
                    <a:pt x="26" y="171"/>
                    <a:pt x="26" y="171"/>
                  </a:cubicBezTo>
                  <a:cubicBezTo>
                    <a:pt x="27" y="171"/>
                    <a:pt x="27" y="171"/>
                    <a:pt x="27" y="171"/>
                  </a:cubicBezTo>
                  <a:cubicBezTo>
                    <a:pt x="27" y="172"/>
                    <a:pt x="27" y="172"/>
                    <a:pt x="27" y="172"/>
                  </a:cubicBezTo>
                  <a:cubicBezTo>
                    <a:pt x="26" y="172"/>
                    <a:pt x="26" y="172"/>
                    <a:pt x="26" y="172"/>
                  </a:cubicBezTo>
                  <a:cubicBezTo>
                    <a:pt x="26" y="172"/>
                    <a:pt x="26" y="172"/>
                    <a:pt x="26" y="172"/>
                  </a:cubicBezTo>
                  <a:cubicBezTo>
                    <a:pt x="26" y="172"/>
                    <a:pt x="26" y="172"/>
                    <a:pt x="26" y="172"/>
                  </a:cubicBezTo>
                  <a:cubicBezTo>
                    <a:pt x="25" y="172"/>
                    <a:pt x="25" y="172"/>
                    <a:pt x="25" y="172"/>
                  </a:cubicBezTo>
                  <a:cubicBezTo>
                    <a:pt x="24" y="172"/>
                    <a:pt x="24" y="172"/>
                    <a:pt x="24" y="172"/>
                  </a:cubicBezTo>
                  <a:cubicBezTo>
                    <a:pt x="23" y="173"/>
                    <a:pt x="23" y="173"/>
                    <a:pt x="23" y="173"/>
                  </a:cubicBezTo>
                  <a:cubicBezTo>
                    <a:pt x="23" y="173"/>
                    <a:pt x="23" y="173"/>
                    <a:pt x="23" y="173"/>
                  </a:cubicBezTo>
                  <a:cubicBezTo>
                    <a:pt x="22" y="173"/>
                    <a:pt x="22" y="173"/>
                    <a:pt x="22" y="173"/>
                  </a:cubicBezTo>
                  <a:cubicBezTo>
                    <a:pt x="22" y="174"/>
                    <a:pt x="22" y="174"/>
                    <a:pt x="22" y="174"/>
                  </a:cubicBezTo>
                  <a:cubicBezTo>
                    <a:pt x="22" y="174"/>
                    <a:pt x="22" y="174"/>
                    <a:pt x="22" y="174"/>
                  </a:cubicBezTo>
                  <a:cubicBezTo>
                    <a:pt x="22" y="175"/>
                    <a:pt x="22" y="175"/>
                    <a:pt x="22" y="175"/>
                  </a:cubicBezTo>
                  <a:cubicBezTo>
                    <a:pt x="21" y="175"/>
                    <a:pt x="21" y="175"/>
                    <a:pt x="21" y="175"/>
                  </a:cubicBezTo>
                  <a:cubicBezTo>
                    <a:pt x="21" y="175"/>
                    <a:pt x="21" y="175"/>
                    <a:pt x="21" y="175"/>
                  </a:cubicBezTo>
                  <a:cubicBezTo>
                    <a:pt x="22" y="175"/>
                    <a:pt x="22" y="175"/>
                    <a:pt x="22" y="175"/>
                  </a:cubicBezTo>
                  <a:cubicBezTo>
                    <a:pt x="22" y="176"/>
                    <a:pt x="22" y="176"/>
                    <a:pt x="22" y="176"/>
                  </a:cubicBezTo>
                  <a:cubicBezTo>
                    <a:pt x="22" y="176"/>
                    <a:pt x="22" y="176"/>
                    <a:pt x="22" y="176"/>
                  </a:cubicBezTo>
                  <a:cubicBezTo>
                    <a:pt x="23" y="177"/>
                    <a:pt x="23" y="177"/>
                    <a:pt x="23" y="177"/>
                  </a:cubicBezTo>
                  <a:cubicBezTo>
                    <a:pt x="24" y="177"/>
                    <a:pt x="24" y="177"/>
                    <a:pt x="24" y="177"/>
                  </a:cubicBezTo>
                  <a:cubicBezTo>
                    <a:pt x="24" y="177"/>
                    <a:pt x="24" y="177"/>
                    <a:pt x="24" y="177"/>
                  </a:cubicBezTo>
                  <a:cubicBezTo>
                    <a:pt x="24" y="177"/>
                    <a:pt x="24" y="177"/>
                    <a:pt x="24" y="177"/>
                  </a:cubicBezTo>
                  <a:cubicBezTo>
                    <a:pt x="24" y="176"/>
                    <a:pt x="24" y="176"/>
                    <a:pt x="24" y="176"/>
                  </a:cubicBezTo>
                  <a:cubicBezTo>
                    <a:pt x="25" y="176"/>
                    <a:pt x="25" y="176"/>
                    <a:pt x="25" y="176"/>
                  </a:cubicBezTo>
                  <a:cubicBezTo>
                    <a:pt x="25" y="176"/>
                    <a:pt x="25" y="176"/>
                    <a:pt x="25" y="176"/>
                  </a:cubicBezTo>
                  <a:cubicBezTo>
                    <a:pt x="25" y="175"/>
                    <a:pt x="25" y="175"/>
                    <a:pt x="25" y="175"/>
                  </a:cubicBezTo>
                  <a:cubicBezTo>
                    <a:pt x="25" y="175"/>
                    <a:pt x="25" y="175"/>
                    <a:pt x="25" y="175"/>
                  </a:cubicBezTo>
                  <a:cubicBezTo>
                    <a:pt x="26" y="174"/>
                    <a:pt x="26" y="174"/>
                    <a:pt x="26" y="174"/>
                  </a:cubicBezTo>
                  <a:cubicBezTo>
                    <a:pt x="26" y="174"/>
                    <a:pt x="26" y="174"/>
                    <a:pt x="26" y="174"/>
                  </a:cubicBezTo>
                  <a:cubicBezTo>
                    <a:pt x="27" y="173"/>
                    <a:pt x="27" y="173"/>
                    <a:pt x="27" y="173"/>
                  </a:cubicBezTo>
                  <a:cubicBezTo>
                    <a:pt x="28" y="172"/>
                    <a:pt x="28" y="172"/>
                    <a:pt x="28" y="172"/>
                  </a:cubicBezTo>
                  <a:cubicBezTo>
                    <a:pt x="28" y="173"/>
                    <a:pt x="28" y="173"/>
                    <a:pt x="28" y="173"/>
                  </a:cubicBezTo>
                  <a:cubicBezTo>
                    <a:pt x="28" y="173"/>
                    <a:pt x="28" y="173"/>
                    <a:pt x="28" y="173"/>
                  </a:cubicBezTo>
                  <a:cubicBezTo>
                    <a:pt x="29" y="173"/>
                    <a:pt x="29" y="173"/>
                    <a:pt x="29" y="173"/>
                  </a:cubicBezTo>
                  <a:cubicBezTo>
                    <a:pt x="29" y="173"/>
                    <a:pt x="29" y="173"/>
                    <a:pt x="29" y="173"/>
                  </a:cubicBezTo>
                  <a:cubicBezTo>
                    <a:pt x="28" y="173"/>
                    <a:pt x="28" y="173"/>
                    <a:pt x="28" y="173"/>
                  </a:cubicBezTo>
                  <a:cubicBezTo>
                    <a:pt x="28" y="174"/>
                    <a:pt x="28" y="174"/>
                    <a:pt x="28" y="174"/>
                  </a:cubicBezTo>
                  <a:cubicBezTo>
                    <a:pt x="28" y="175"/>
                    <a:pt x="28" y="175"/>
                    <a:pt x="28" y="175"/>
                  </a:cubicBezTo>
                  <a:cubicBezTo>
                    <a:pt x="27" y="175"/>
                    <a:pt x="27" y="175"/>
                    <a:pt x="27" y="175"/>
                  </a:cubicBezTo>
                  <a:cubicBezTo>
                    <a:pt x="27" y="176"/>
                    <a:pt x="27" y="176"/>
                    <a:pt x="27" y="176"/>
                  </a:cubicBezTo>
                  <a:cubicBezTo>
                    <a:pt x="27" y="177"/>
                    <a:pt x="27" y="177"/>
                    <a:pt x="27" y="177"/>
                  </a:cubicBezTo>
                  <a:cubicBezTo>
                    <a:pt x="27" y="177"/>
                    <a:pt x="27" y="177"/>
                    <a:pt x="27" y="177"/>
                  </a:cubicBezTo>
                  <a:cubicBezTo>
                    <a:pt x="26" y="177"/>
                    <a:pt x="26" y="177"/>
                    <a:pt x="26" y="177"/>
                  </a:cubicBezTo>
                  <a:cubicBezTo>
                    <a:pt x="26" y="177"/>
                    <a:pt x="26" y="177"/>
                    <a:pt x="26" y="177"/>
                  </a:cubicBezTo>
                  <a:cubicBezTo>
                    <a:pt x="27" y="177"/>
                    <a:pt x="27" y="177"/>
                    <a:pt x="27" y="177"/>
                  </a:cubicBezTo>
                  <a:cubicBezTo>
                    <a:pt x="27" y="176"/>
                    <a:pt x="27" y="176"/>
                    <a:pt x="27" y="176"/>
                  </a:cubicBezTo>
                  <a:cubicBezTo>
                    <a:pt x="26" y="176"/>
                    <a:pt x="26" y="176"/>
                    <a:pt x="26" y="176"/>
                  </a:cubicBezTo>
                  <a:cubicBezTo>
                    <a:pt x="26" y="176"/>
                    <a:pt x="26" y="176"/>
                    <a:pt x="26" y="176"/>
                  </a:cubicBezTo>
                  <a:cubicBezTo>
                    <a:pt x="26" y="176"/>
                    <a:pt x="26" y="176"/>
                    <a:pt x="26" y="176"/>
                  </a:cubicBezTo>
                  <a:cubicBezTo>
                    <a:pt x="25" y="176"/>
                    <a:pt x="25" y="176"/>
                    <a:pt x="25" y="176"/>
                  </a:cubicBezTo>
                  <a:cubicBezTo>
                    <a:pt x="25" y="176"/>
                    <a:pt x="25" y="176"/>
                    <a:pt x="25" y="176"/>
                  </a:cubicBezTo>
                  <a:cubicBezTo>
                    <a:pt x="25" y="177"/>
                    <a:pt x="25" y="177"/>
                    <a:pt x="25" y="177"/>
                  </a:cubicBezTo>
                  <a:cubicBezTo>
                    <a:pt x="25" y="177"/>
                    <a:pt x="25" y="177"/>
                    <a:pt x="25" y="177"/>
                  </a:cubicBezTo>
                  <a:cubicBezTo>
                    <a:pt x="27" y="179"/>
                    <a:pt x="27" y="179"/>
                    <a:pt x="27" y="179"/>
                  </a:cubicBezTo>
                  <a:cubicBezTo>
                    <a:pt x="28" y="179"/>
                    <a:pt x="28" y="179"/>
                    <a:pt x="28" y="179"/>
                  </a:cubicBezTo>
                  <a:cubicBezTo>
                    <a:pt x="29" y="179"/>
                    <a:pt x="29" y="179"/>
                    <a:pt x="29" y="179"/>
                  </a:cubicBezTo>
                  <a:cubicBezTo>
                    <a:pt x="29" y="179"/>
                    <a:pt x="29" y="179"/>
                    <a:pt x="29" y="179"/>
                  </a:cubicBezTo>
                  <a:cubicBezTo>
                    <a:pt x="30" y="180"/>
                    <a:pt x="30" y="180"/>
                    <a:pt x="30" y="180"/>
                  </a:cubicBezTo>
                  <a:cubicBezTo>
                    <a:pt x="30" y="179"/>
                    <a:pt x="30" y="179"/>
                    <a:pt x="30" y="179"/>
                  </a:cubicBezTo>
                  <a:cubicBezTo>
                    <a:pt x="31" y="178"/>
                    <a:pt x="31" y="178"/>
                    <a:pt x="31" y="178"/>
                  </a:cubicBezTo>
                  <a:cubicBezTo>
                    <a:pt x="30" y="177"/>
                    <a:pt x="30" y="177"/>
                    <a:pt x="30" y="177"/>
                  </a:cubicBezTo>
                  <a:cubicBezTo>
                    <a:pt x="30" y="176"/>
                    <a:pt x="30" y="176"/>
                    <a:pt x="30" y="176"/>
                  </a:cubicBezTo>
                  <a:cubicBezTo>
                    <a:pt x="30" y="176"/>
                    <a:pt x="30" y="176"/>
                    <a:pt x="30" y="176"/>
                  </a:cubicBezTo>
                  <a:cubicBezTo>
                    <a:pt x="30" y="175"/>
                    <a:pt x="30" y="175"/>
                    <a:pt x="30" y="175"/>
                  </a:cubicBezTo>
                  <a:cubicBezTo>
                    <a:pt x="30" y="174"/>
                    <a:pt x="30" y="174"/>
                    <a:pt x="30" y="174"/>
                  </a:cubicBezTo>
                  <a:cubicBezTo>
                    <a:pt x="30" y="173"/>
                    <a:pt x="30" y="173"/>
                    <a:pt x="30" y="173"/>
                  </a:cubicBezTo>
                  <a:cubicBezTo>
                    <a:pt x="30" y="172"/>
                    <a:pt x="30" y="172"/>
                    <a:pt x="30" y="172"/>
                  </a:cubicBezTo>
                  <a:cubicBezTo>
                    <a:pt x="31" y="172"/>
                    <a:pt x="31" y="172"/>
                    <a:pt x="31" y="172"/>
                  </a:cubicBezTo>
                  <a:cubicBezTo>
                    <a:pt x="33" y="171"/>
                    <a:pt x="33" y="171"/>
                    <a:pt x="33" y="171"/>
                  </a:cubicBezTo>
                  <a:cubicBezTo>
                    <a:pt x="33" y="170"/>
                    <a:pt x="33" y="170"/>
                    <a:pt x="33" y="170"/>
                  </a:cubicBezTo>
                  <a:cubicBezTo>
                    <a:pt x="34" y="170"/>
                    <a:pt x="34" y="170"/>
                    <a:pt x="34" y="170"/>
                  </a:cubicBezTo>
                  <a:cubicBezTo>
                    <a:pt x="34" y="170"/>
                    <a:pt x="34" y="170"/>
                    <a:pt x="34" y="170"/>
                  </a:cubicBezTo>
                  <a:cubicBezTo>
                    <a:pt x="34" y="169"/>
                    <a:pt x="34" y="169"/>
                    <a:pt x="34" y="169"/>
                  </a:cubicBezTo>
                  <a:cubicBezTo>
                    <a:pt x="35" y="169"/>
                    <a:pt x="35" y="169"/>
                    <a:pt x="35" y="169"/>
                  </a:cubicBezTo>
                  <a:cubicBezTo>
                    <a:pt x="36" y="168"/>
                    <a:pt x="36" y="168"/>
                    <a:pt x="36" y="168"/>
                  </a:cubicBezTo>
                  <a:cubicBezTo>
                    <a:pt x="37" y="169"/>
                    <a:pt x="37" y="169"/>
                    <a:pt x="37" y="169"/>
                  </a:cubicBezTo>
                  <a:cubicBezTo>
                    <a:pt x="37" y="169"/>
                    <a:pt x="37" y="169"/>
                    <a:pt x="37" y="169"/>
                  </a:cubicBezTo>
                  <a:cubicBezTo>
                    <a:pt x="38" y="169"/>
                    <a:pt x="38" y="169"/>
                    <a:pt x="38" y="169"/>
                  </a:cubicBezTo>
                  <a:close/>
                  <a:moveTo>
                    <a:pt x="46" y="190"/>
                  </a:moveTo>
                  <a:cubicBezTo>
                    <a:pt x="47" y="190"/>
                    <a:pt x="47" y="190"/>
                    <a:pt x="47" y="190"/>
                  </a:cubicBezTo>
                  <a:cubicBezTo>
                    <a:pt x="47" y="190"/>
                    <a:pt x="47" y="190"/>
                    <a:pt x="47" y="190"/>
                  </a:cubicBezTo>
                  <a:cubicBezTo>
                    <a:pt x="47" y="190"/>
                    <a:pt x="47" y="190"/>
                    <a:pt x="47" y="190"/>
                  </a:cubicBezTo>
                  <a:cubicBezTo>
                    <a:pt x="47" y="190"/>
                    <a:pt x="46" y="190"/>
                    <a:pt x="46" y="190"/>
                  </a:cubicBezTo>
                  <a:close/>
                  <a:moveTo>
                    <a:pt x="6" y="117"/>
                  </a:moveTo>
                  <a:cubicBezTo>
                    <a:pt x="5" y="117"/>
                    <a:pt x="5" y="117"/>
                    <a:pt x="5" y="117"/>
                  </a:cubicBezTo>
                  <a:cubicBezTo>
                    <a:pt x="5" y="117"/>
                    <a:pt x="5" y="117"/>
                    <a:pt x="5" y="117"/>
                  </a:cubicBezTo>
                  <a:cubicBezTo>
                    <a:pt x="5" y="117"/>
                    <a:pt x="5" y="117"/>
                    <a:pt x="5" y="117"/>
                  </a:cubicBezTo>
                  <a:cubicBezTo>
                    <a:pt x="6" y="118"/>
                    <a:pt x="6" y="118"/>
                    <a:pt x="6" y="118"/>
                  </a:cubicBezTo>
                  <a:cubicBezTo>
                    <a:pt x="6" y="119"/>
                    <a:pt x="6" y="119"/>
                    <a:pt x="6" y="119"/>
                  </a:cubicBezTo>
                  <a:cubicBezTo>
                    <a:pt x="7" y="119"/>
                    <a:pt x="7" y="119"/>
                    <a:pt x="7" y="119"/>
                  </a:cubicBezTo>
                  <a:cubicBezTo>
                    <a:pt x="6" y="120"/>
                    <a:pt x="6" y="120"/>
                    <a:pt x="6" y="120"/>
                  </a:cubicBezTo>
                  <a:cubicBezTo>
                    <a:pt x="6" y="119"/>
                    <a:pt x="6" y="119"/>
                    <a:pt x="6" y="119"/>
                  </a:cubicBezTo>
                  <a:cubicBezTo>
                    <a:pt x="5" y="120"/>
                    <a:pt x="5" y="120"/>
                    <a:pt x="5" y="120"/>
                  </a:cubicBezTo>
                  <a:cubicBezTo>
                    <a:pt x="5" y="121"/>
                    <a:pt x="5" y="121"/>
                    <a:pt x="5" y="121"/>
                  </a:cubicBezTo>
                  <a:cubicBezTo>
                    <a:pt x="5" y="121"/>
                    <a:pt x="5" y="121"/>
                    <a:pt x="5" y="121"/>
                  </a:cubicBezTo>
                  <a:cubicBezTo>
                    <a:pt x="4" y="121"/>
                    <a:pt x="4" y="121"/>
                    <a:pt x="4" y="121"/>
                  </a:cubicBezTo>
                  <a:cubicBezTo>
                    <a:pt x="3" y="121"/>
                    <a:pt x="3" y="121"/>
                    <a:pt x="3" y="121"/>
                  </a:cubicBezTo>
                  <a:cubicBezTo>
                    <a:pt x="3" y="120"/>
                    <a:pt x="3" y="120"/>
                    <a:pt x="3" y="120"/>
                  </a:cubicBezTo>
                  <a:cubicBezTo>
                    <a:pt x="3" y="117"/>
                    <a:pt x="3" y="117"/>
                    <a:pt x="3" y="117"/>
                  </a:cubicBezTo>
                  <a:cubicBezTo>
                    <a:pt x="3" y="116"/>
                    <a:pt x="3" y="116"/>
                    <a:pt x="3" y="116"/>
                  </a:cubicBezTo>
                  <a:cubicBezTo>
                    <a:pt x="2" y="116"/>
                    <a:pt x="2" y="116"/>
                    <a:pt x="2" y="116"/>
                  </a:cubicBezTo>
                  <a:cubicBezTo>
                    <a:pt x="2" y="116"/>
                    <a:pt x="2" y="116"/>
                    <a:pt x="2" y="116"/>
                  </a:cubicBezTo>
                  <a:cubicBezTo>
                    <a:pt x="2" y="115"/>
                    <a:pt x="2" y="115"/>
                    <a:pt x="2" y="115"/>
                  </a:cubicBezTo>
                  <a:cubicBezTo>
                    <a:pt x="3" y="115"/>
                    <a:pt x="3" y="115"/>
                    <a:pt x="3" y="115"/>
                  </a:cubicBezTo>
                  <a:cubicBezTo>
                    <a:pt x="3" y="114"/>
                    <a:pt x="3" y="114"/>
                    <a:pt x="3" y="114"/>
                  </a:cubicBezTo>
                  <a:cubicBezTo>
                    <a:pt x="3" y="114"/>
                    <a:pt x="3" y="114"/>
                    <a:pt x="3" y="114"/>
                  </a:cubicBezTo>
                  <a:cubicBezTo>
                    <a:pt x="3" y="113"/>
                    <a:pt x="3" y="113"/>
                    <a:pt x="3" y="113"/>
                  </a:cubicBezTo>
                  <a:cubicBezTo>
                    <a:pt x="3" y="113"/>
                    <a:pt x="3" y="113"/>
                    <a:pt x="3" y="113"/>
                  </a:cubicBezTo>
                  <a:cubicBezTo>
                    <a:pt x="4" y="113"/>
                    <a:pt x="4" y="113"/>
                    <a:pt x="4" y="113"/>
                  </a:cubicBezTo>
                  <a:cubicBezTo>
                    <a:pt x="5" y="113"/>
                    <a:pt x="5" y="113"/>
                    <a:pt x="5" y="113"/>
                  </a:cubicBezTo>
                  <a:cubicBezTo>
                    <a:pt x="6" y="114"/>
                    <a:pt x="6" y="114"/>
                    <a:pt x="6" y="114"/>
                  </a:cubicBezTo>
                  <a:cubicBezTo>
                    <a:pt x="6" y="115"/>
                    <a:pt x="6" y="115"/>
                    <a:pt x="6" y="115"/>
                  </a:cubicBezTo>
                  <a:cubicBezTo>
                    <a:pt x="6" y="116"/>
                    <a:pt x="6" y="116"/>
                    <a:pt x="6" y="116"/>
                  </a:cubicBezTo>
                  <a:cubicBezTo>
                    <a:pt x="6" y="116"/>
                    <a:pt x="6" y="116"/>
                    <a:pt x="6" y="116"/>
                  </a:cubicBezTo>
                  <a:cubicBezTo>
                    <a:pt x="5" y="116"/>
                    <a:pt x="5" y="116"/>
                    <a:pt x="5" y="116"/>
                  </a:cubicBezTo>
                  <a:cubicBezTo>
                    <a:pt x="6" y="117"/>
                    <a:pt x="6" y="117"/>
                    <a:pt x="6" y="117"/>
                  </a:cubicBezTo>
                  <a:cubicBezTo>
                    <a:pt x="6" y="117"/>
                    <a:pt x="6" y="117"/>
                    <a:pt x="6" y="117"/>
                  </a:cubicBezTo>
                  <a:cubicBezTo>
                    <a:pt x="6" y="117"/>
                    <a:pt x="6" y="117"/>
                    <a:pt x="6" y="117"/>
                  </a:cubicBezTo>
                  <a:close/>
                  <a:moveTo>
                    <a:pt x="7" y="115"/>
                  </a:moveTo>
                  <a:cubicBezTo>
                    <a:pt x="8" y="115"/>
                    <a:pt x="8" y="115"/>
                    <a:pt x="8" y="115"/>
                  </a:cubicBezTo>
                  <a:cubicBezTo>
                    <a:pt x="8" y="116"/>
                    <a:pt x="8" y="116"/>
                    <a:pt x="8" y="116"/>
                  </a:cubicBezTo>
                  <a:cubicBezTo>
                    <a:pt x="8" y="116"/>
                    <a:pt x="8" y="116"/>
                    <a:pt x="8" y="116"/>
                  </a:cubicBezTo>
                  <a:cubicBezTo>
                    <a:pt x="7" y="115"/>
                    <a:pt x="7" y="115"/>
                    <a:pt x="7" y="115"/>
                  </a:cubicBezTo>
                  <a:close/>
                  <a:moveTo>
                    <a:pt x="2" y="123"/>
                  </a:moveTo>
                  <a:cubicBezTo>
                    <a:pt x="2" y="123"/>
                    <a:pt x="2" y="123"/>
                    <a:pt x="2" y="123"/>
                  </a:cubicBezTo>
                  <a:cubicBezTo>
                    <a:pt x="3" y="123"/>
                    <a:pt x="3" y="123"/>
                    <a:pt x="3" y="123"/>
                  </a:cubicBezTo>
                  <a:cubicBezTo>
                    <a:pt x="3" y="123"/>
                    <a:pt x="3" y="123"/>
                    <a:pt x="3" y="123"/>
                  </a:cubicBezTo>
                  <a:cubicBezTo>
                    <a:pt x="2" y="123"/>
                    <a:pt x="2" y="123"/>
                    <a:pt x="2" y="123"/>
                  </a:cubicBezTo>
                  <a:cubicBezTo>
                    <a:pt x="2" y="123"/>
                    <a:pt x="2" y="123"/>
                    <a:pt x="2" y="123"/>
                  </a:cubicBezTo>
                  <a:close/>
                  <a:moveTo>
                    <a:pt x="8" y="124"/>
                  </a:moveTo>
                  <a:cubicBezTo>
                    <a:pt x="9" y="123"/>
                    <a:pt x="9" y="123"/>
                    <a:pt x="9" y="123"/>
                  </a:cubicBezTo>
                  <a:cubicBezTo>
                    <a:pt x="9" y="124"/>
                    <a:pt x="9" y="124"/>
                    <a:pt x="9" y="124"/>
                  </a:cubicBezTo>
                  <a:cubicBezTo>
                    <a:pt x="8" y="124"/>
                    <a:pt x="8" y="124"/>
                    <a:pt x="8" y="124"/>
                  </a:cubicBezTo>
                  <a:cubicBezTo>
                    <a:pt x="8" y="124"/>
                    <a:pt x="8" y="124"/>
                    <a:pt x="8" y="124"/>
                  </a:cubicBezTo>
                  <a:close/>
                  <a:moveTo>
                    <a:pt x="7" y="124"/>
                  </a:moveTo>
                  <a:cubicBezTo>
                    <a:pt x="7" y="124"/>
                    <a:pt x="7" y="124"/>
                    <a:pt x="7" y="124"/>
                  </a:cubicBezTo>
                  <a:cubicBezTo>
                    <a:pt x="7" y="125"/>
                    <a:pt x="7" y="125"/>
                    <a:pt x="7" y="125"/>
                  </a:cubicBezTo>
                  <a:cubicBezTo>
                    <a:pt x="7" y="125"/>
                    <a:pt x="7" y="125"/>
                    <a:pt x="7" y="125"/>
                  </a:cubicBezTo>
                  <a:cubicBezTo>
                    <a:pt x="7" y="124"/>
                    <a:pt x="7" y="124"/>
                    <a:pt x="7" y="124"/>
                  </a:cubicBezTo>
                  <a:cubicBezTo>
                    <a:pt x="6" y="124"/>
                    <a:pt x="6" y="124"/>
                    <a:pt x="6" y="124"/>
                  </a:cubicBezTo>
                  <a:cubicBezTo>
                    <a:pt x="7" y="124"/>
                    <a:pt x="7" y="124"/>
                    <a:pt x="7" y="124"/>
                  </a:cubicBezTo>
                  <a:close/>
                  <a:moveTo>
                    <a:pt x="5" y="123"/>
                  </a:moveTo>
                  <a:cubicBezTo>
                    <a:pt x="5" y="123"/>
                    <a:pt x="5" y="123"/>
                    <a:pt x="5" y="123"/>
                  </a:cubicBezTo>
                  <a:cubicBezTo>
                    <a:pt x="6" y="123"/>
                    <a:pt x="6" y="123"/>
                    <a:pt x="6" y="123"/>
                  </a:cubicBezTo>
                  <a:cubicBezTo>
                    <a:pt x="5" y="124"/>
                    <a:pt x="5" y="124"/>
                    <a:pt x="5" y="124"/>
                  </a:cubicBezTo>
                  <a:cubicBezTo>
                    <a:pt x="5" y="123"/>
                    <a:pt x="5" y="123"/>
                    <a:pt x="5" y="123"/>
                  </a:cubicBezTo>
                  <a:close/>
                  <a:moveTo>
                    <a:pt x="5" y="125"/>
                  </a:moveTo>
                  <a:cubicBezTo>
                    <a:pt x="5" y="125"/>
                    <a:pt x="5" y="125"/>
                    <a:pt x="5" y="125"/>
                  </a:cubicBezTo>
                  <a:cubicBezTo>
                    <a:pt x="5" y="125"/>
                    <a:pt x="5" y="125"/>
                    <a:pt x="5" y="125"/>
                  </a:cubicBezTo>
                  <a:cubicBezTo>
                    <a:pt x="5" y="125"/>
                    <a:pt x="5" y="125"/>
                    <a:pt x="5" y="125"/>
                  </a:cubicBezTo>
                  <a:cubicBezTo>
                    <a:pt x="5" y="125"/>
                    <a:pt x="5" y="125"/>
                    <a:pt x="5" y="125"/>
                  </a:cubicBezTo>
                  <a:close/>
                  <a:moveTo>
                    <a:pt x="4" y="126"/>
                  </a:moveTo>
                  <a:cubicBezTo>
                    <a:pt x="4" y="125"/>
                    <a:pt x="4" y="125"/>
                    <a:pt x="4" y="125"/>
                  </a:cubicBezTo>
                  <a:cubicBezTo>
                    <a:pt x="5" y="125"/>
                    <a:pt x="5" y="125"/>
                    <a:pt x="5" y="125"/>
                  </a:cubicBezTo>
                  <a:cubicBezTo>
                    <a:pt x="5" y="126"/>
                    <a:pt x="5" y="126"/>
                    <a:pt x="5" y="126"/>
                  </a:cubicBezTo>
                  <a:cubicBezTo>
                    <a:pt x="5" y="126"/>
                    <a:pt x="5" y="126"/>
                    <a:pt x="5" y="126"/>
                  </a:cubicBezTo>
                  <a:cubicBezTo>
                    <a:pt x="4" y="126"/>
                    <a:pt x="4" y="126"/>
                    <a:pt x="4" y="126"/>
                  </a:cubicBezTo>
                  <a:cubicBezTo>
                    <a:pt x="4" y="126"/>
                    <a:pt x="4" y="126"/>
                    <a:pt x="4" y="126"/>
                  </a:cubicBezTo>
                  <a:cubicBezTo>
                    <a:pt x="4" y="126"/>
                    <a:pt x="4" y="126"/>
                    <a:pt x="4" y="126"/>
                  </a:cubicBezTo>
                  <a:close/>
                  <a:moveTo>
                    <a:pt x="3" y="127"/>
                  </a:moveTo>
                  <a:cubicBezTo>
                    <a:pt x="3" y="128"/>
                    <a:pt x="3" y="128"/>
                    <a:pt x="3" y="128"/>
                  </a:cubicBezTo>
                  <a:cubicBezTo>
                    <a:pt x="3" y="128"/>
                    <a:pt x="3" y="128"/>
                    <a:pt x="3" y="128"/>
                  </a:cubicBezTo>
                  <a:cubicBezTo>
                    <a:pt x="3" y="128"/>
                    <a:pt x="3" y="128"/>
                    <a:pt x="3" y="128"/>
                  </a:cubicBezTo>
                  <a:cubicBezTo>
                    <a:pt x="3" y="127"/>
                    <a:pt x="3" y="127"/>
                    <a:pt x="3" y="127"/>
                  </a:cubicBezTo>
                  <a:close/>
                  <a:moveTo>
                    <a:pt x="7" y="127"/>
                  </a:moveTo>
                  <a:cubicBezTo>
                    <a:pt x="7" y="128"/>
                    <a:pt x="7" y="128"/>
                    <a:pt x="7" y="128"/>
                  </a:cubicBezTo>
                  <a:cubicBezTo>
                    <a:pt x="7" y="128"/>
                    <a:pt x="7" y="128"/>
                    <a:pt x="7" y="128"/>
                  </a:cubicBezTo>
                  <a:cubicBezTo>
                    <a:pt x="7" y="127"/>
                    <a:pt x="7" y="127"/>
                    <a:pt x="7" y="127"/>
                  </a:cubicBezTo>
                  <a:close/>
                  <a:moveTo>
                    <a:pt x="6" y="127"/>
                  </a:moveTo>
                  <a:cubicBezTo>
                    <a:pt x="7" y="126"/>
                    <a:pt x="7" y="126"/>
                    <a:pt x="7" y="126"/>
                  </a:cubicBezTo>
                  <a:cubicBezTo>
                    <a:pt x="7" y="127"/>
                    <a:pt x="7" y="127"/>
                    <a:pt x="7" y="127"/>
                  </a:cubicBezTo>
                  <a:cubicBezTo>
                    <a:pt x="6" y="127"/>
                    <a:pt x="6" y="127"/>
                    <a:pt x="6" y="127"/>
                  </a:cubicBezTo>
                  <a:close/>
                  <a:moveTo>
                    <a:pt x="4" y="133"/>
                  </a:moveTo>
                  <a:cubicBezTo>
                    <a:pt x="4" y="133"/>
                    <a:pt x="4" y="133"/>
                    <a:pt x="4" y="133"/>
                  </a:cubicBezTo>
                  <a:cubicBezTo>
                    <a:pt x="4" y="134"/>
                    <a:pt x="4" y="134"/>
                    <a:pt x="4" y="134"/>
                  </a:cubicBezTo>
                  <a:cubicBezTo>
                    <a:pt x="4" y="134"/>
                    <a:pt x="4" y="134"/>
                    <a:pt x="4" y="134"/>
                  </a:cubicBezTo>
                  <a:cubicBezTo>
                    <a:pt x="4" y="133"/>
                    <a:pt x="4" y="133"/>
                    <a:pt x="4" y="133"/>
                  </a:cubicBezTo>
                  <a:close/>
                  <a:moveTo>
                    <a:pt x="4" y="128"/>
                  </a:moveTo>
                  <a:cubicBezTo>
                    <a:pt x="4" y="127"/>
                    <a:pt x="4" y="127"/>
                    <a:pt x="4" y="127"/>
                  </a:cubicBezTo>
                  <a:cubicBezTo>
                    <a:pt x="4" y="127"/>
                    <a:pt x="4" y="127"/>
                    <a:pt x="4" y="127"/>
                  </a:cubicBezTo>
                  <a:cubicBezTo>
                    <a:pt x="5" y="127"/>
                    <a:pt x="5" y="127"/>
                    <a:pt x="5" y="127"/>
                  </a:cubicBezTo>
                  <a:cubicBezTo>
                    <a:pt x="5" y="127"/>
                    <a:pt x="5" y="127"/>
                    <a:pt x="5" y="127"/>
                  </a:cubicBezTo>
                  <a:cubicBezTo>
                    <a:pt x="4" y="128"/>
                    <a:pt x="4" y="128"/>
                    <a:pt x="4" y="128"/>
                  </a:cubicBezTo>
                  <a:cubicBezTo>
                    <a:pt x="4" y="128"/>
                    <a:pt x="4" y="128"/>
                    <a:pt x="4" y="128"/>
                  </a:cubicBezTo>
                  <a:close/>
                  <a:moveTo>
                    <a:pt x="2" y="129"/>
                  </a:moveTo>
                  <a:cubicBezTo>
                    <a:pt x="1" y="129"/>
                    <a:pt x="1" y="129"/>
                    <a:pt x="1" y="129"/>
                  </a:cubicBezTo>
                  <a:cubicBezTo>
                    <a:pt x="1" y="128"/>
                    <a:pt x="1" y="128"/>
                    <a:pt x="1" y="128"/>
                  </a:cubicBezTo>
                  <a:cubicBezTo>
                    <a:pt x="2" y="128"/>
                    <a:pt x="2" y="128"/>
                    <a:pt x="2" y="128"/>
                  </a:cubicBezTo>
                  <a:cubicBezTo>
                    <a:pt x="2" y="129"/>
                    <a:pt x="2" y="129"/>
                    <a:pt x="2" y="129"/>
                  </a:cubicBezTo>
                  <a:cubicBezTo>
                    <a:pt x="2" y="129"/>
                    <a:pt x="2" y="129"/>
                    <a:pt x="2" y="129"/>
                  </a:cubicBezTo>
                  <a:close/>
                  <a:moveTo>
                    <a:pt x="5" y="132"/>
                  </a:moveTo>
                  <a:cubicBezTo>
                    <a:pt x="6" y="132"/>
                    <a:pt x="6" y="132"/>
                    <a:pt x="6" y="132"/>
                  </a:cubicBezTo>
                  <a:cubicBezTo>
                    <a:pt x="6" y="132"/>
                    <a:pt x="6" y="132"/>
                    <a:pt x="6" y="132"/>
                  </a:cubicBezTo>
                  <a:cubicBezTo>
                    <a:pt x="5" y="132"/>
                    <a:pt x="5" y="132"/>
                    <a:pt x="5" y="132"/>
                  </a:cubicBezTo>
                  <a:close/>
                  <a:moveTo>
                    <a:pt x="6" y="133"/>
                  </a:moveTo>
                  <a:cubicBezTo>
                    <a:pt x="7" y="133"/>
                    <a:pt x="7" y="133"/>
                    <a:pt x="7" y="133"/>
                  </a:cubicBezTo>
                  <a:cubicBezTo>
                    <a:pt x="7" y="133"/>
                    <a:pt x="7" y="133"/>
                    <a:pt x="7" y="133"/>
                  </a:cubicBezTo>
                  <a:cubicBezTo>
                    <a:pt x="6" y="133"/>
                    <a:pt x="6" y="133"/>
                    <a:pt x="6" y="133"/>
                  </a:cubicBezTo>
                  <a:close/>
                  <a:moveTo>
                    <a:pt x="8" y="126"/>
                  </a:moveTo>
                  <a:cubicBezTo>
                    <a:pt x="8" y="125"/>
                    <a:pt x="8" y="125"/>
                    <a:pt x="8" y="125"/>
                  </a:cubicBezTo>
                  <a:cubicBezTo>
                    <a:pt x="9" y="126"/>
                    <a:pt x="9" y="126"/>
                    <a:pt x="9" y="126"/>
                  </a:cubicBezTo>
                  <a:cubicBezTo>
                    <a:pt x="8" y="126"/>
                    <a:pt x="8" y="126"/>
                    <a:pt x="8" y="126"/>
                  </a:cubicBezTo>
                  <a:cubicBezTo>
                    <a:pt x="8" y="126"/>
                    <a:pt x="8" y="126"/>
                    <a:pt x="8" y="126"/>
                  </a:cubicBezTo>
                  <a:close/>
                  <a:moveTo>
                    <a:pt x="9" y="126"/>
                  </a:moveTo>
                  <a:cubicBezTo>
                    <a:pt x="10" y="126"/>
                    <a:pt x="10" y="126"/>
                    <a:pt x="10" y="126"/>
                  </a:cubicBezTo>
                  <a:cubicBezTo>
                    <a:pt x="10" y="127"/>
                    <a:pt x="10" y="127"/>
                    <a:pt x="10" y="127"/>
                  </a:cubicBezTo>
                  <a:cubicBezTo>
                    <a:pt x="11" y="128"/>
                    <a:pt x="11" y="128"/>
                    <a:pt x="11" y="128"/>
                  </a:cubicBezTo>
                  <a:cubicBezTo>
                    <a:pt x="11" y="128"/>
                    <a:pt x="11" y="128"/>
                    <a:pt x="11" y="128"/>
                  </a:cubicBezTo>
                  <a:cubicBezTo>
                    <a:pt x="10" y="129"/>
                    <a:pt x="10" y="129"/>
                    <a:pt x="10" y="129"/>
                  </a:cubicBezTo>
                  <a:cubicBezTo>
                    <a:pt x="10" y="129"/>
                    <a:pt x="10" y="129"/>
                    <a:pt x="10" y="129"/>
                  </a:cubicBezTo>
                  <a:cubicBezTo>
                    <a:pt x="9" y="129"/>
                    <a:pt x="9" y="129"/>
                    <a:pt x="9" y="129"/>
                  </a:cubicBezTo>
                  <a:cubicBezTo>
                    <a:pt x="9" y="129"/>
                    <a:pt x="9" y="129"/>
                    <a:pt x="9" y="129"/>
                  </a:cubicBezTo>
                  <a:cubicBezTo>
                    <a:pt x="8" y="129"/>
                    <a:pt x="8" y="129"/>
                    <a:pt x="8" y="129"/>
                  </a:cubicBezTo>
                  <a:cubicBezTo>
                    <a:pt x="8" y="128"/>
                    <a:pt x="8" y="128"/>
                    <a:pt x="8" y="128"/>
                  </a:cubicBezTo>
                  <a:cubicBezTo>
                    <a:pt x="8" y="128"/>
                    <a:pt x="8" y="128"/>
                    <a:pt x="8" y="128"/>
                  </a:cubicBezTo>
                  <a:cubicBezTo>
                    <a:pt x="9" y="127"/>
                    <a:pt x="9" y="127"/>
                    <a:pt x="9" y="127"/>
                  </a:cubicBezTo>
                  <a:cubicBezTo>
                    <a:pt x="9" y="126"/>
                    <a:pt x="9" y="126"/>
                    <a:pt x="9" y="126"/>
                  </a:cubicBezTo>
                  <a:close/>
                  <a:moveTo>
                    <a:pt x="4" y="129"/>
                  </a:moveTo>
                  <a:cubicBezTo>
                    <a:pt x="5" y="128"/>
                    <a:pt x="5" y="128"/>
                    <a:pt x="5" y="128"/>
                  </a:cubicBezTo>
                  <a:cubicBezTo>
                    <a:pt x="7" y="128"/>
                    <a:pt x="7" y="128"/>
                    <a:pt x="7" y="128"/>
                  </a:cubicBezTo>
                  <a:cubicBezTo>
                    <a:pt x="6" y="129"/>
                    <a:pt x="6" y="129"/>
                    <a:pt x="6" y="129"/>
                  </a:cubicBezTo>
                  <a:cubicBezTo>
                    <a:pt x="5" y="129"/>
                    <a:pt x="5" y="129"/>
                    <a:pt x="5" y="129"/>
                  </a:cubicBezTo>
                  <a:cubicBezTo>
                    <a:pt x="5" y="129"/>
                    <a:pt x="5" y="129"/>
                    <a:pt x="5" y="129"/>
                  </a:cubicBezTo>
                  <a:cubicBezTo>
                    <a:pt x="5" y="129"/>
                    <a:pt x="4" y="129"/>
                    <a:pt x="4" y="129"/>
                  </a:cubicBezTo>
                  <a:close/>
                  <a:moveTo>
                    <a:pt x="5" y="130"/>
                  </a:moveTo>
                  <a:cubicBezTo>
                    <a:pt x="5" y="130"/>
                    <a:pt x="5" y="130"/>
                    <a:pt x="5" y="130"/>
                  </a:cubicBezTo>
                  <a:cubicBezTo>
                    <a:pt x="6" y="130"/>
                    <a:pt x="6" y="130"/>
                    <a:pt x="6" y="130"/>
                  </a:cubicBezTo>
                  <a:cubicBezTo>
                    <a:pt x="7" y="130"/>
                    <a:pt x="7" y="130"/>
                    <a:pt x="7" y="130"/>
                  </a:cubicBezTo>
                  <a:cubicBezTo>
                    <a:pt x="7" y="130"/>
                    <a:pt x="7" y="130"/>
                    <a:pt x="7" y="130"/>
                  </a:cubicBezTo>
                  <a:cubicBezTo>
                    <a:pt x="5" y="130"/>
                    <a:pt x="5" y="130"/>
                    <a:pt x="5" y="130"/>
                  </a:cubicBezTo>
                  <a:close/>
                  <a:moveTo>
                    <a:pt x="6" y="131"/>
                  </a:moveTo>
                  <a:cubicBezTo>
                    <a:pt x="7" y="130"/>
                    <a:pt x="7" y="130"/>
                    <a:pt x="7" y="130"/>
                  </a:cubicBezTo>
                  <a:cubicBezTo>
                    <a:pt x="8" y="130"/>
                    <a:pt x="8" y="130"/>
                    <a:pt x="8" y="130"/>
                  </a:cubicBezTo>
                  <a:cubicBezTo>
                    <a:pt x="8" y="132"/>
                    <a:pt x="8" y="132"/>
                    <a:pt x="8" y="132"/>
                  </a:cubicBezTo>
                  <a:cubicBezTo>
                    <a:pt x="7" y="132"/>
                    <a:pt x="7" y="132"/>
                    <a:pt x="7" y="132"/>
                  </a:cubicBezTo>
                  <a:cubicBezTo>
                    <a:pt x="7" y="132"/>
                    <a:pt x="7" y="132"/>
                    <a:pt x="7" y="132"/>
                  </a:cubicBezTo>
                  <a:cubicBezTo>
                    <a:pt x="6" y="131"/>
                    <a:pt x="6" y="131"/>
                    <a:pt x="6" y="131"/>
                  </a:cubicBezTo>
                  <a:cubicBezTo>
                    <a:pt x="6" y="131"/>
                    <a:pt x="6" y="131"/>
                    <a:pt x="6" y="131"/>
                  </a:cubicBezTo>
                  <a:close/>
                  <a:moveTo>
                    <a:pt x="5" y="133"/>
                  </a:moveTo>
                  <a:cubicBezTo>
                    <a:pt x="5" y="132"/>
                    <a:pt x="5" y="132"/>
                    <a:pt x="5" y="132"/>
                  </a:cubicBezTo>
                  <a:cubicBezTo>
                    <a:pt x="5" y="133"/>
                    <a:pt x="5" y="133"/>
                    <a:pt x="5" y="133"/>
                  </a:cubicBezTo>
                  <a:cubicBezTo>
                    <a:pt x="6" y="133"/>
                    <a:pt x="6" y="133"/>
                    <a:pt x="6" y="133"/>
                  </a:cubicBezTo>
                  <a:cubicBezTo>
                    <a:pt x="6" y="134"/>
                    <a:pt x="6" y="134"/>
                    <a:pt x="6" y="134"/>
                  </a:cubicBezTo>
                  <a:cubicBezTo>
                    <a:pt x="5" y="134"/>
                    <a:pt x="5" y="134"/>
                    <a:pt x="5" y="134"/>
                  </a:cubicBezTo>
                  <a:cubicBezTo>
                    <a:pt x="5" y="133"/>
                    <a:pt x="5" y="133"/>
                    <a:pt x="5" y="133"/>
                  </a:cubicBezTo>
                  <a:close/>
                  <a:moveTo>
                    <a:pt x="7" y="148"/>
                  </a:moveTo>
                  <a:cubicBezTo>
                    <a:pt x="7" y="148"/>
                    <a:pt x="7" y="148"/>
                    <a:pt x="7" y="148"/>
                  </a:cubicBezTo>
                  <a:cubicBezTo>
                    <a:pt x="7" y="148"/>
                    <a:pt x="7" y="148"/>
                    <a:pt x="7" y="148"/>
                  </a:cubicBezTo>
                  <a:cubicBezTo>
                    <a:pt x="7" y="148"/>
                    <a:pt x="7" y="148"/>
                    <a:pt x="7" y="148"/>
                  </a:cubicBezTo>
                  <a:cubicBezTo>
                    <a:pt x="6" y="147"/>
                    <a:pt x="6" y="147"/>
                    <a:pt x="6" y="147"/>
                  </a:cubicBezTo>
                  <a:cubicBezTo>
                    <a:pt x="5" y="146"/>
                    <a:pt x="5" y="146"/>
                    <a:pt x="5" y="146"/>
                  </a:cubicBezTo>
                  <a:cubicBezTo>
                    <a:pt x="5" y="145"/>
                    <a:pt x="5" y="145"/>
                    <a:pt x="5" y="145"/>
                  </a:cubicBezTo>
                  <a:cubicBezTo>
                    <a:pt x="6" y="145"/>
                    <a:pt x="6" y="145"/>
                    <a:pt x="6" y="145"/>
                  </a:cubicBezTo>
                  <a:cubicBezTo>
                    <a:pt x="7" y="145"/>
                    <a:pt x="7" y="145"/>
                    <a:pt x="7" y="145"/>
                  </a:cubicBezTo>
                  <a:cubicBezTo>
                    <a:pt x="7" y="146"/>
                    <a:pt x="7" y="146"/>
                    <a:pt x="7" y="146"/>
                  </a:cubicBezTo>
                  <a:cubicBezTo>
                    <a:pt x="8" y="147"/>
                    <a:pt x="8" y="147"/>
                    <a:pt x="8" y="147"/>
                  </a:cubicBezTo>
                  <a:cubicBezTo>
                    <a:pt x="8" y="147"/>
                    <a:pt x="8" y="147"/>
                    <a:pt x="8" y="147"/>
                  </a:cubicBezTo>
                  <a:cubicBezTo>
                    <a:pt x="8" y="148"/>
                    <a:pt x="8" y="148"/>
                    <a:pt x="8" y="148"/>
                  </a:cubicBezTo>
                  <a:cubicBezTo>
                    <a:pt x="9" y="149"/>
                    <a:pt x="9" y="149"/>
                    <a:pt x="9" y="149"/>
                  </a:cubicBezTo>
                  <a:cubicBezTo>
                    <a:pt x="8" y="149"/>
                    <a:pt x="8" y="149"/>
                    <a:pt x="8" y="149"/>
                  </a:cubicBezTo>
                  <a:cubicBezTo>
                    <a:pt x="7" y="149"/>
                    <a:pt x="7" y="149"/>
                    <a:pt x="7" y="149"/>
                  </a:cubicBezTo>
                  <a:cubicBezTo>
                    <a:pt x="7" y="148"/>
                    <a:pt x="7" y="148"/>
                    <a:pt x="7" y="148"/>
                  </a:cubicBezTo>
                  <a:close/>
                  <a:moveTo>
                    <a:pt x="4" y="147"/>
                  </a:moveTo>
                  <a:cubicBezTo>
                    <a:pt x="4" y="146"/>
                    <a:pt x="4" y="146"/>
                    <a:pt x="4" y="146"/>
                  </a:cubicBezTo>
                  <a:cubicBezTo>
                    <a:pt x="4" y="146"/>
                    <a:pt x="4" y="146"/>
                    <a:pt x="4" y="146"/>
                  </a:cubicBezTo>
                  <a:cubicBezTo>
                    <a:pt x="5" y="146"/>
                    <a:pt x="5" y="146"/>
                    <a:pt x="5" y="146"/>
                  </a:cubicBezTo>
                  <a:cubicBezTo>
                    <a:pt x="6" y="148"/>
                    <a:pt x="6" y="148"/>
                    <a:pt x="6" y="148"/>
                  </a:cubicBezTo>
                  <a:cubicBezTo>
                    <a:pt x="7" y="149"/>
                    <a:pt x="7" y="149"/>
                    <a:pt x="7" y="149"/>
                  </a:cubicBezTo>
                  <a:cubicBezTo>
                    <a:pt x="7" y="150"/>
                    <a:pt x="7" y="150"/>
                    <a:pt x="7" y="150"/>
                  </a:cubicBezTo>
                  <a:cubicBezTo>
                    <a:pt x="6" y="150"/>
                    <a:pt x="6" y="150"/>
                    <a:pt x="6" y="150"/>
                  </a:cubicBezTo>
                  <a:cubicBezTo>
                    <a:pt x="6" y="150"/>
                    <a:pt x="6" y="150"/>
                    <a:pt x="6" y="150"/>
                  </a:cubicBezTo>
                  <a:cubicBezTo>
                    <a:pt x="5" y="149"/>
                    <a:pt x="5" y="149"/>
                    <a:pt x="5" y="149"/>
                  </a:cubicBezTo>
                  <a:cubicBezTo>
                    <a:pt x="5" y="148"/>
                    <a:pt x="5" y="148"/>
                    <a:pt x="5" y="148"/>
                  </a:cubicBezTo>
                  <a:cubicBezTo>
                    <a:pt x="5" y="148"/>
                    <a:pt x="5" y="148"/>
                    <a:pt x="5" y="148"/>
                  </a:cubicBezTo>
                  <a:cubicBezTo>
                    <a:pt x="4" y="148"/>
                    <a:pt x="4" y="148"/>
                    <a:pt x="4" y="148"/>
                  </a:cubicBezTo>
                  <a:cubicBezTo>
                    <a:pt x="4" y="147"/>
                    <a:pt x="4" y="147"/>
                    <a:pt x="4" y="147"/>
                  </a:cubicBezTo>
                  <a:close/>
                  <a:moveTo>
                    <a:pt x="4" y="148"/>
                  </a:moveTo>
                  <a:cubicBezTo>
                    <a:pt x="4" y="148"/>
                    <a:pt x="4" y="148"/>
                    <a:pt x="4" y="148"/>
                  </a:cubicBezTo>
                  <a:cubicBezTo>
                    <a:pt x="5" y="149"/>
                    <a:pt x="5" y="149"/>
                    <a:pt x="5" y="149"/>
                  </a:cubicBezTo>
                  <a:cubicBezTo>
                    <a:pt x="5" y="149"/>
                    <a:pt x="5" y="149"/>
                    <a:pt x="5" y="149"/>
                  </a:cubicBezTo>
                  <a:cubicBezTo>
                    <a:pt x="5" y="150"/>
                    <a:pt x="5" y="150"/>
                    <a:pt x="5" y="150"/>
                  </a:cubicBezTo>
                  <a:cubicBezTo>
                    <a:pt x="4" y="150"/>
                    <a:pt x="4" y="150"/>
                    <a:pt x="4" y="150"/>
                  </a:cubicBezTo>
                  <a:cubicBezTo>
                    <a:pt x="4" y="150"/>
                    <a:pt x="4" y="150"/>
                    <a:pt x="4" y="150"/>
                  </a:cubicBezTo>
                  <a:cubicBezTo>
                    <a:pt x="4" y="149"/>
                    <a:pt x="4" y="149"/>
                    <a:pt x="4" y="149"/>
                  </a:cubicBezTo>
                  <a:cubicBezTo>
                    <a:pt x="4" y="148"/>
                    <a:pt x="4" y="148"/>
                    <a:pt x="4" y="148"/>
                  </a:cubicBezTo>
                  <a:close/>
                  <a:moveTo>
                    <a:pt x="5" y="153"/>
                  </a:moveTo>
                  <a:cubicBezTo>
                    <a:pt x="5" y="153"/>
                    <a:pt x="5" y="153"/>
                    <a:pt x="5" y="153"/>
                  </a:cubicBezTo>
                  <a:cubicBezTo>
                    <a:pt x="5" y="152"/>
                    <a:pt x="5" y="152"/>
                    <a:pt x="5" y="152"/>
                  </a:cubicBezTo>
                  <a:cubicBezTo>
                    <a:pt x="5" y="151"/>
                    <a:pt x="5" y="151"/>
                    <a:pt x="5" y="151"/>
                  </a:cubicBezTo>
                  <a:cubicBezTo>
                    <a:pt x="5" y="150"/>
                    <a:pt x="5" y="150"/>
                    <a:pt x="5" y="150"/>
                  </a:cubicBezTo>
                  <a:cubicBezTo>
                    <a:pt x="5" y="151"/>
                    <a:pt x="5" y="151"/>
                    <a:pt x="5" y="151"/>
                  </a:cubicBezTo>
                  <a:cubicBezTo>
                    <a:pt x="6" y="151"/>
                    <a:pt x="6" y="151"/>
                    <a:pt x="6" y="151"/>
                  </a:cubicBezTo>
                  <a:cubicBezTo>
                    <a:pt x="7" y="152"/>
                    <a:pt x="7" y="152"/>
                    <a:pt x="7" y="152"/>
                  </a:cubicBezTo>
                  <a:cubicBezTo>
                    <a:pt x="6" y="152"/>
                    <a:pt x="6" y="152"/>
                    <a:pt x="6" y="152"/>
                  </a:cubicBezTo>
                  <a:cubicBezTo>
                    <a:pt x="5" y="153"/>
                    <a:pt x="5" y="153"/>
                    <a:pt x="5" y="153"/>
                  </a:cubicBezTo>
                  <a:close/>
                  <a:moveTo>
                    <a:pt x="7" y="156"/>
                  </a:moveTo>
                  <a:cubicBezTo>
                    <a:pt x="6" y="156"/>
                    <a:pt x="6" y="156"/>
                    <a:pt x="6" y="156"/>
                  </a:cubicBezTo>
                  <a:cubicBezTo>
                    <a:pt x="6" y="156"/>
                    <a:pt x="6" y="156"/>
                    <a:pt x="6" y="156"/>
                  </a:cubicBezTo>
                  <a:cubicBezTo>
                    <a:pt x="6" y="156"/>
                    <a:pt x="6" y="156"/>
                    <a:pt x="6" y="156"/>
                  </a:cubicBezTo>
                  <a:cubicBezTo>
                    <a:pt x="5" y="155"/>
                    <a:pt x="5" y="155"/>
                    <a:pt x="5" y="155"/>
                  </a:cubicBezTo>
                  <a:cubicBezTo>
                    <a:pt x="6" y="155"/>
                    <a:pt x="6" y="155"/>
                    <a:pt x="6" y="155"/>
                  </a:cubicBezTo>
                  <a:cubicBezTo>
                    <a:pt x="7" y="155"/>
                    <a:pt x="7" y="155"/>
                    <a:pt x="7" y="155"/>
                  </a:cubicBezTo>
                  <a:cubicBezTo>
                    <a:pt x="7" y="156"/>
                    <a:pt x="7" y="156"/>
                    <a:pt x="7" y="156"/>
                  </a:cubicBezTo>
                  <a:close/>
                  <a:moveTo>
                    <a:pt x="9" y="156"/>
                  </a:moveTo>
                  <a:cubicBezTo>
                    <a:pt x="9" y="157"/>
                    <a:pt x="9" y="157"/>
                    <a:pt x="9" y="157"/>
                  </a:cubicBezTo>
                  <a:cubicBezTo>
                    <a:pt x="8" y="157"/>
                    <a:pt x="8" y="157"/>
                    <a:pt x="8" y="157"/>
                  </a:cubicBezTo>
                  <a:cubicBezTo>
                    <a:pt x="7" y="156"/>
                    <a:pt x="7" y="156"/>
                    <a:pt x="7" y="156"/>
                  </a:cubicBezTo>
                  <a:cubicBezTo>
                    <a:pt x="7" y="155"/>
                    <a:pt x="7" y="155"/>
                    <a:pt x="7" y="155"/>
                  </a:cubicBezTo>
                  <a:cubicBezTo>
                    <a:pt x="6" y="154"/>
                    <a:pt x="6" y="154"/>
                    <a:pt x="6" y="154"/>
                  </a:cubicBezTo>
                  <a:cubicBezTo>
                    <a:pt x="7" y="153"/>
                    <a:pt x="7" y="153"/>
                    <a:pt x="7" y="153"/>
                  </a:cubicBezTo>
                  <a:cubicBezTo>
                    <a:pt x="8" y="153"/>
                    <a:pt x="8" y="153"/>
                    <a:pt x="8" y="153"/>
                  </a:cubicBezTo>
                  <a:cubicBezTo>
                    <a:pt x="8" y="152"/>
                    <a:pt x="8" y="152"/>
                    <a:pt x="8" y="152"/>
                  </a:cubicBezTo>
                  <a:cubicBezTo>
                    <a:pt x="8" y="153"/>
                    <a:pt x="8" y="153"/>
                    <a:pt x="8" y="153"/>
                  </a:cubicBezTo>
                  <a:cubicBezTo>
                    <a:pt x="7" y="153"/>
                    <a:pt x="7" y="153"/>
                    <a:pt x="7" y="153"/>
                  </a:cubicBezTo>
                  <a:cubicBezTo>
                    <a:pt x="7" y="152"/>
                    <a:pt x="7" y="152"/>
                    <a:pt x="7" y="152"/>
                  </a:cubicBezTo>
                  <a:cubicBezTo>
                    <a:pt x="7" y="152"/>
                    <a:pt x="7" y="152"/>
                    <a:pt x="7" y="152"/>
                  </a:cubicBezTo>
                  <a:cubicBezTo>
                    <a:pt x="7" y="151"/>
                    <a:pt x="7" y="151"/>
                    <a:pt x="7" y="151"/>
                  </a:cubicBezTo>
                  <a:cubicBezTo>
                    <a:pt x="7" y="150"/>
                    <a:pt x="7" y="150"/>
                    <a:pt x="7" y="150"/>
                  </a:cubicBezTo>
                  <a:cubicBezTo>
                    <a:pt x="7" y="150"/>
                    <a:pt x="7" y="150"/>
                    <a:pt x="7" y="150"/>
                  </a:cubicBezTo>
                  <a:cubicBezTo>
                    <a:pt x="8" y="150"/>
                    <a:pt x="8" y="150"/>
                    <a:pt x="8" y="150"/>
                  </a:cubicBezTo>
                  <a:cubicBezTo>
                    <a:pt x="9" y="150"/>
                    <a:pt x="9" y="150"/>
                    <a:pt x="9" y="150"/>
                  </a:cubicBezTo>
                  <a:cubicBezTo>
                    <a:pt x="9" y="152"/>
                    <a:pt x="9" y="152"/>
                    <a:pt x="9" y="152"/>
                  </a:cubicBezTo>
                  <a:cubicBezTo>
                    <a:pt x="10" y="153"/>
                    <a:pt x="10" y="153"/>
                    <a:pt x="10" y="153"/>
                  </a:cubicBezTo>
                  <a:cubicBezTo>
                    <a:pt x="10" y="154"/>
                    <a:pt x="10" y="154"/>
                    <a:pt x="10" y="154"/>
                  </a:cubicBezTo>
                  <a:cubicBezTo>
                    <a:pt x="10" y="155"/>
                    <a:pt x="10" y="155"/>
                    <a:pt x="10" y="155"/>
                  </a:cubicBezTo>
                  <a:cubicBezTo>
                    <a:pt x="10" y="156"/>
                    <a:pt x="10" y="156"/>
                    <a:pt x="10" y="156"/>
                  </a:cubicBezTo>
                  <a:cubicBezTo>
                    <a:pt x="10" y="157"/>
                    <a:pt x="10" y="157"/>
                    <a:pt x="10" y="157"/>
                  </a:cubicBezTo>
                  <a:cubicBezTo>
                    <a:pt x="10" y="158"/>
                    <a:pt x="10" y="158"/>
                    <a:pt x="10" y="158"/>
                  </a:cubicBezTo>
                  <a:cubicBezTo>
                    <a:pt x="9" y="157"/>
                    <a:pt x="9" y="157"/>
                    <a:pt x="9" y="157"/>
                  </a:cubicBezTo>
                  <a:cubicBezTo>
                    <a:pt x="9" y="156"/>
                    <a:pt x="9" y="156"/>
                    <a:pt x="9" y="156"/>
                  </a:cubicBezTo>
                  <a:cubicBezTo>
                    <a:pt x="9" y="156"/>
                    <a:pt x="9" y="156"/>
                    <a:pt x="9" y="156"/>
                  </a:cubicBezTo>
                  <a:close/>
                  <a:moveTo>
                    <a:pt x="8" y="160"/>
                  </a:moveTo>
                  <a:cubicBezTo>
                    <a:pt x="8" y="159"/>
                    <a:pt x="8" y="159"/>
                    <a:pt x="8" y="159"/>
                  </a:cubicBezTo>
                  <a:cubicBezTo>
                    <a:pt x="7" y="159"/>
                    <a:pt x="7" y="159"/>
                    <a:pt x="7" y="159"/>
                  </a:cubicBezTo>
                  <a:cubicBezTo>
                    <a:pt x="8" y="158"/>
                    <a:pt x="8" y="158"/>
                    <a:pt x="8" y="158"/>
                  </a:cubicBezTo>
                  <a:cubicBezTo>
                    <a:pt x="8" y="158"/>
                    <a:pt x="8" y="158"/>
                    <a:pt x="8" y="158"/>
                  </a:cubicBezTo>
                  <a:cubicBezTo>
                    <a:pt x="8" y="158"/>
                    <a:pt x="8" y="158"/>
                    <a:pt x="8" y="158"/>
                  </a:cubicBezTo>
                  <a:cubicBezTo>
                    <a:pt x="8" y="158"/>
                    <a:pt x="8" y="158"/>
                    <a:pt x="8" y="158"/>
                  </a:cubicBezTo>
                  <a:cubicBezTo>
                    <a:pt x="9" y="158"/>
                    <a:pt x="9" y="158"/>
                    <a:pt x="9" y="158"/>
                  </a:cubicBezTo>
                  <a:cubicBezTo>
                    <a:pt x="9" y="159"/>
                    <a:pt x="9" y="159"/>
                    <a:pt x="9" y="159"/>
                  </a:cubicBezTo>
                  <a:cubicBezTo>
                    <a:pt x="9" y="159"/>
                    <a:pt x="9" y="159"/>
                    <a:pt x="9" y="159"/>
                  </a:cubicBezTo>
                  <a:cubicBezTo>
                    <a:pt x="9" y="160"/>
                    <a:pt x="9" y="160"/>
                    <a:pt x="9" y="160"/>
                  </a:cubicBezTo>
                  <a:cubicBezTo>
                    <a:pt x="8" y="160"/>
                    <a:pt x="8" y="160"/>
                    <a:pt x="8" y="160"/>
                  </a:cubicBezTo>
                  <a:close/>
                  <a:moveTo>
                    <a:pt x="8" y="161"/>
                  </a:moveTo>
                  <a:cubicBezTo>
                    <a:pt x="8" y="160"/>
                    <a:pt x="8" y="160"/>
                    <a:pt x="8" y="160"/>
                  </a:cubicBezTo>
                  <a:cubicBezTo>
                    <a:pt x="9" y="160"/>
                    <a:pt x="9" y="160"/>
                    <a:pt x="9" y="160"/>
                  </a:cubicBezTo>
                  <a:cubicBezTo>
                    <a:pt x="8" y="161"/>
                    <a:pt x="8" y="161"/>
                    <a:pt x="8" y="161"/>
                  </a:cubicBezTo>
                  <a:cubicBezTo>
                    <a:pt x="8" y="161"/>
                    <a:pt x="8" y="161"/>
                    <a:pt x="8" y="161"/>
                  </a:cubicBezTo>
                  <a:close/>
                  <a:moveTo>
                    <a:pt x="9" y="161"/>
                  </a:moveTo>
                  <a:cubicBezTo>
                    <a:pt x="10" y="161"/>
                    <a:pt x="10" y="161"/>
                    <a:pt x="10" y="161"/>
                  </a:cubicBezTo>
                  <a:cubicBezTo>
                    <a:pt x="10" y="162"/>
                    <a:pt x="10" y="162"/>
                    <a:pt x="10" y="162"/>
                  </a:cubicBezTo>
                  <a:cubicBezTo>
                    <a:pt x="9" y="162"/>
                    <a:pt x="9" y="162"/>
                    <a:pt x="9" y="162"/>
                  </a:cubicBezTo>
                  <a:cubicBezTo>
                    <a:pt x="9" y="161"/>
                    <a:pt x="9" y="161"/>
                    <a:pt x="9" y="161"/>
                  </a:cubicBezTo>
                  <a:cubicBezTo>
                    <a:pt x="9" y="161"/>
                    <a:pt x="9" y="161"/>
                    <a:pt x="9" y="161"/>
                  </a:cubicBezTo>
                  <a:close/>
                  <a:moveTo>
                    <a:pt x="10" y="160"/>
                  </a:moveTo>
                  <a:cubicBezTo>
                    <a:pt x="10" y="160"/>
                    <a:pt x="10" y="160"/>
                    <a:pt x="10" y="160"/>
                  </a:cubicBezTo>
                  <a:cubicBezTo>
                    <a:pt x="10" y="160"/>
                    <a:pt x="10" y="160"/>
                    <a:pt x="10" y="160"/>
                  </a:cubicBezTo>
                  <a:cubicBezTo>
                    <a:pt x="11" y="160"/>
                    <a:pt x="11" y="160"/>
                    <a:pt x="11" y="160"/>
                  </a:cubicBezTo>
                  <a:cubicBezTo>
                    <a:pt x="12" y="160"/>
                    <a:pt x="12" y="160"/>
                    <a:pt x="12" y="160"/>
                  </a:cubicBezTo>
                  <a:cubicBezTo>
                    <a:pt x="12" y="161"/>
                    <a:pt x="12" y="161"/>
                    <a:pt x="12" y="161"/>
                  </a:cubicBezTo>
                  <a:cubicBezTo>
                    <a:pt x="13" y="162"/>
                    <a:pt x="13" y="162"/>
                    <a:pt x="13" y="162"/>
                  </a:cubicBezTo>
                  <a:cubicBezTo>
                    <a:pt x="12" y="161"/>
                    <a:pt x="12" y="161"/>
                    <a:pt x="12" y="161"/>
                  </a:cubicBezTo>
                  <a:cubicBezTo>
                    <a:pt x="11" y="161"/>
                    <a:pt x="11" y="161"/>
                    <a:pt x="11" y="161"/>
                  </a:cubicBezTo>
                  <a:cubicBezTo>
                    <a:pt x="10" y="160"/>
                    <a:pt x="10" y="160"/>
                    <a:pt x="10" y="160"/>
                  </a:cubicBezTo>
                  <a:close/>
                  <a:moveTo>
                    <a:pt x="10" y="161"/>
                  </a:moveTo>
                  <a:cubicBezTo>
                    <a:pt x="10" y="161"/>
                    <a:pt x="10" y="161"/>
                    <a:pt x="10" y="161"/>
                  </a:cubicBezTo>
                  <a:cubicBezTo>
                    <a:pt x="11" y="162"/>
                    <a:pt x="11" y="162"/>
                    <a:pt x="11" y="162"/>
                  </a:cubicBezTo>
                  <a:cubicBezTo>
                    <a:pt x="12" y="163"/>
                    <a:pt x="12" y="163"/>
                    <a:pt x="12" y="163"/>
                  </a:cubicBezTo>
                  <a:cubicBezTo>
                    <a:pt x="12" y="164"/>
                    <a:pt x="12" y="164"/>
                    <a:pt x="12" y="164"/>
                  </a:cubicBezTo>
                  <a:cubicBezTo>
                    <a:pt x="11" y="164"/>
                    <a:pt x="11" y="164"/>
                    <a:pt x="11" y="164"/>
                  </a:cubicBezTo>
                  <a:cubicBezTo>
                    <a:pt x="10" y="162"/>
                    <a:pt x="10" y="162"/>
                    <a:pt x="10" y="162"/>
                  </a:cubicBezTo>
                  <a:cubicBezTo>
                    <a:pt x="10" y="161"/>
                    <a:pt x="10" y="161"/>
                    <a:pt x="10" y="161"/>
                  </a:cubicBezTo>
                  <a:close/>
                  <a:moveTo>
                    <a:pt x="11" y="165"/>
                  </a:moveTo>
                  <a:cubicBezTo>
                    <a:pt x="10" y="166"/>
                    <a:pt x="10" y="166"/>
                    <a:pt x="10" y="166"/>
                  </a:cubicBezTo>
                  <a:cubicBezTo>
                    <a:pt x="9" y="165"/>
                    <a:pt x="9" y="165"/>
                    <a:pt x="9" y="165"/>
                  </a:cubicBezTo>
                  <a:cubicBezTo>
                    <a:pt x="10" y="165"/>
                    <a:pt x="10" y="165"/>
                    <a:pt x="10" y="165"/>
                  </a:cubicBezTo>
                  <a:cubicBezTo>
                    <a:pt x="10" y="164"/>
                    <a:pt x="10" y="164"/>
                    <a:pt x="10" y="164"/>
                  </a:cubicBezTo>
                  <a:cubicBezTo>
                    <a:pt x="10" y="164"/>
                    <a:pt x="10" y="164"/>
                    <a:pt x="10" y="164"/>
                  </a:cubicBezTo>
                  <a:cubicBezTo>
                    <a:pt x="10" y="163"/>
                    <a:pt x="10" y="163"/>
                    <a:pt x="10" y="163"/>
                  </a:cubicBezTo>
                  <a:cubicBezTo>
                    <a:pt x="11" y="164"/>
                    <a:pt x="11" y="164"/>
                    <a:pt x="11" y="164"/>
                  </a:cubicBezTo>
                  <a:cubicBezTo>
                    <a:pt x="11" y="164"/>
                    <a:pt x="11" y="164"/>
                    <a:pt x="11" y="164"/>
                  </a:cubicBezTo>
                  <a:cubicBezTo>
                    <a:pt x="13" y="165"/>
                    <a:pt x="13" y="165"/>
                    <a:pt x="13" y="165"/>
                  </a:cubicBezTo>
                  <a:cubicBezTo>
                    <a:pt x="13" y="165"/>
                    <a:pt x="13" y="165"/>
                    <a:pt x="13" y="165"/>
                  </a:cubicBezTo>
                  <a:cubicBezTo>
                    <a:pt x="12" y="165"/>
                    <a:pt x="12" y="165"/>
                    <a:pt x="12" y="165"/>
                  </a:cubicBezTo>
                  <a:cubicBezTo>
                    <a:pt x="12" y="165"/>
                    <a:pt x="12" y="165"/>
                    <a:pt x="12" y="165"/>
                  </a:cubicBezTo>
                  <a:cubicBezTo>
                    <a:pt x="11" y="165"/>
                    <a:pt x="11" y="165"/>
                    <a:pt x="11" y="165"/>
                  </a:cubicBezTo>
                  <a:close/>
                  <a:moveTo>
                    <a:pt x="12" y="169"/>
                  </a:moveTo>
                  <a:cubicBezTo>
                    <a:pt x="11" y="169"/>
                    <a:pt x="11" y="169"/>
                    <a:pt x="11" y="169"/>
                  </a:cubicBezTo>
                  <a:cubicBezTo>
                    <a:pt x="11" y="168"/>
                    <a:pt x="11" y="168"/>
                    <a:pt x="11" y="168"/>
                  </a:cubicBezTo>
                  <a:cubicBezTo>
                    <a:pt x="11" y="168"/>
                    <a:pt x="11" y="168"/>
                    <a:pt x="11" y="168"/>
                  </a:cubicBezTo>
                  <a:cubicBezTo>
                    <a:pt x="11" y="167"/>
                    <a:pt x="11" y="167"/>
                    <a:pt x="11" y="167"/>
                  </a:cubicBezTo>
                  <a:cubicBezTo>
                    <a:pt x="11" y="167"/>
                    <a:pt x="11" y="167"/>
                    <a:pt x="11" y="167"/>
                  </a:cubicBezTo>
                  <a:cubicBezTo>
                    <a:pt x="11" y="167"/>
                    <a:pt x="11" y="167"/>
                    <a:pt x="11" y="167"/>
                  </a:cubicBezTo>
                  <a:cubicBezTo>
                    <a:pt x="11" y="167"/>
                    <a:pt x="11" y="167"/>
                    <a:pt x="11" y="167"/>
                  </a:cubicBezTo>
                  <a:cubicBezTo>
                    <a:pt x="12" y="167"/>
                    <a:pt x="12" y="167"/>
                    <a:pt x="12" y="167"/>
                  </a:cubicBezTo>
                  <a:cubicBezTo>
                    <a:pt x="12" y="167"/>
                    <a:pt x="12" y="167"/>
                    <a:pt x="12" y="167"/>
                  </a:cubicBezTo>
                  <a:cubicBezTo>
                    <a:pt x="12" y="168"/>
                    <a:pt x="12" y="168"/>
                    <a:pt x="12" y="168"/>
                  </a:cubicBezTo>
                  <a:cubicBezTo>
                    <a:pt x="11" y="168"/>
                    <a:pt x="11" y="168"/>
                    <a:pt x="11" y="168"/>
                  </a:cubicBezTo>
                  <a:cubicBezTo>
                    <a:pt x="12" y="169"/>
                    <a:pt x="12" y="169"/>
                    <a:pt x="12" y="169"/>
                  </a:cubicBezTo>
                  <a:close/>
                  <a:moveTo>
                    <a:pt x="12" y="167"/>
                  </a:moveTo>
                  <a:cubicBezTo>
                    <a:pt x="12" y="167"/>
                    <a:pt x="12" y="167"/>
                    <a:pt x="12" y="167"/>
                  </a:cubicBezTo>
                  <a:cubicBezTo>
                    <a:pt x="13" y="167"/>
                    <a:pt x="13" y="167"/>
                    <a:pt x="13" y="167"/>
                  </a:cubicBezTo>
                  <a:cubicBezTo>
                    <a:pt x="13" y="167"/>
                    <a:pt x="13" y="167"/>
                    <a:pt x="13" y="167"/>
                  </a:cubicBezTo>
                  <a:cubicBezTo>
                    <a:pt x="13" y="168"/>
                    <a:pt x="13" y="168"/>
                    <a:pt x="13" y="168"/>
                  </a:cubicBezTo>
                  <a:cubicBezTo>
                    <a:pt x="13" y="168"/>
                    <a:pt x="13" y="168"/>
                    <a:pt x="13" y="168"/>
                  </a:cubicBezTo>
                  <a:cubicBezTo>
                    <a:pt x="13" y="169"/>
                    <a:pt x="13" y="169"/>
                    <a:pt x="13" y="169"/>
                  </a:cubicBezTo>
                  <a:cubicBezTo>
                    <a:pt x="13" y="169"/>
                    <a:pt x="13" y="169"/>
                    <a:pt x="13" y="169"/>
                  </a:cubicBezTo>
                  <a:cubicBezTo>
                    <a:pt x="12" y="168"/>
                    <a:pt x="12" y="168"/>
                    <a:pt x="12" y="168"/>
                  </a:cubicBezTo>
                  <a:cubicBezTo>
                    <a:pt x="12" y="168"/>
                    <a:pt x="12" y="168"/>
                    <a:pt x="12" y="168"/>
                  </a:cubicBezTo>
                  <a:cubicBezTo>
                    <a:pt x="12" y="167"/>
                    <a:pt x="12" y="167"/>
                    <a:pt x="12" y="167"/>
                  </a:cubicBezTo>
                  <a:close/>
                  <a:moveTo>
                    <a:pt x="14" y="168"/>
                  </a:moveTo>
                  <a:cubicBezTo>
                    <a:pt x="15" y="168"/>
                    <a:pt x="15" y="168"/>
                    <a:pt x="15" y="168"/>
                  </a:cubicBezTo>
                  <a:cubicBezTo>
                    <a:pt x="15" y="169"/>
                    <a:pt x="15" y="169"/>
                    <a:pt x="15" y="169"/>
                  </a:cubicBezTo>
                  <a:cubicBezTo>
                    <a:pt x="14" y="169"/>
                    <a:pt x="14" y="169"/>
                    <a:pt x="14" y="169"/>
                  </a:cubicBezTo>
                  <a:cubicBezTo>
                    <a:pt x="14" y="168"/>
                    <a:pt x="14" y="168"/>
                    <a:pt x="14" y="168"/>
                  </a:cubicBezTo>
                  <a:cubicBezTo>
                    <a:pt x="14" y="168"/>
                    <a:pt x="14" y="168"/>
                    <a:pt x="14" y="168"/>
                  </a:cubicBezTo>
                  <a:close/>
                  <a:moveTo>
                    <a:pt x="13" y="171"/>
                  </a:moveTo>
                  <a:cubicBezTo>
                    <a:pt x="13" y="171"/>
                    <a:pt x="13" y="171"/>
                    <a:pt x="13" y="171"/>
                  </a:cubicBezTo>
                  <a:cubicBezTo>
                    <a:pt x="13" y="170"/>
                    <a:pt x="13" y="170"/>
                    <a:pt x="13" y="170"/>
                  </a:cubicBezTo>
                  <a:cubicBezTo>
                    <a:pt x="13" y="170"/>
                    <a:pt x="13" y="170"/>
                    <a:pt x="13" y="170"/>
                  </a:cubicBezTo>
                  <a:cubicBezTo>
                    <a:pt x="13" y="169"/>
                    <a:pt x="13" y="169"/>
                    <a:pt x="13" y="169"/>
                  </a:cubicBezTo>
                  <a:cubicBezTo>
                    <a:pt x="13" y="169"/>
                    <a:pt x="13" y="169"/>
                    <a:pt x="13" y="169"/>
                  </a:cubicBezTo>
                  <a:cubicBezTo>
                    <a:pt x="14" y="170"/>
                    <a:pt x="14" y="170"/>
                    <a:pt x="14" y="170"/>
                  </a:cubicBezTo>
                  <a:cubicBezTo>
                    <a:pt x="13" y="171"/>
                    <a:pt x="13" y="171"/>
                    <a:pt x="13" y="171"/>
                  </a:cubicBezTo>
                  <a:close/>
                  <a:moveTo>
                    <a:pt x="16" y="168"/>
                  </a:moveTo>
                  <a:cubicBezTo>
                    <a:pt x="15" y="168"/>
                    <a:pt x="15" y="168"/>
                    <a:pt x="15" y="168"/>
                  </a:cubicBezTo>
                  <a:cubicBezTo>
                    <a:pt x="14" y="168"/>
                    <a:pt x="14" y="168"/>
                    <a:pt x="14" y="168"/>
                  </a:cubicBezTo>
                  <a:cubicBezTo>
                    <a:pt x="14" y="166"/>
                    <a:pt x="14" y="166"/>
                    <a:pt x="14" y="166"/>
                  </a:cubicBezTo>
                  <a:cubicBezTo>
                    <a:pt x="15" y="166"/>
                    <a:pt x="15" y="166"/>
                    <a:pt x="15" y="166"/>
                  </a:cubicBezTo>
                  <a:cubicBezTo>
                    <a:pt x="15" y="167"/>
                    <a:pt x="15" y="167"/>
                    <a:pt x="15" y="167"/>
                  </a:cubicBezTo>
                  <a:cubicBezTo>
                    <a:pt x="16" y="168"/>
                    <a:pt x="16" y="168"/>
                    <a:pt x="16" y="168"/>
                  </a:cubicBezTo>
                  <a:cubicBezTo>
                    <a:pt x="16" y="168"/>
                    <a:pt x="16" y="168"/>
                    <a:pt x="16" y="168"/>
                  </a:cubicBezTo>
                  <a:cubicBezTo>
                    <a:pt x="16" y="168"/>
                    <a:pt x="16" y="168"/>
                    <a:pt x="16" y="168"/>
                  </a:cubicBezTo>
                  <a:close/>
                  <a:moveTo>
                    <a:pt x="16" y="170"/>
                  </a:moveTo>
                  <a:cubicBezTo>
                    <a:pt x="15" y="169"/>
                    <a:pt x="15" y="169"/>
                    <a:pt x="15" y="169"/>
                  </a:cubicBezTo>
                  <a:cubicBezTo>
                    <a:pt x="15" y="169"/>
                    <a:pt x="15" y="169"/>
                    <a:pt x="15" y="169"/>
                  </a:cubicBezTo>
                  <a:cubicBezTo>
                    <a:pt x="16" y="169"/>
                    <a:pt x="16" y="169"/>
                    <a:pt x="16" y="169"/>
                  </a:cubicBezTo>
                  <a:cubicBezTo>
                    <a:pt x="16" y="170"/>
                    <a:pt x="16" y="170"/>
                    <a:pt x="16" y="170"/>
                  </a:cubicBezTo>
                  <a:cubicBezTo>
                    <a:pt x="16" y="170"/>
                    <a:pt x="16" y="170"/>
                    <a:pt x="16" y="170"/>
                  </a:cubicBezTo>
                  <a:close/>
                  <a:moveTo>
                    <a:pt x="16" y="171"/>
                  </a:moveTo>
                  <a:cubicBezTo>
                    <a:pt x="15" y="170"/>
                    <a:pt x="15" y="170"/>
                    <a:pt x="15" y="170"/>
                  </a:cubicBezTo>
                  <a:cubicBezTo>
                    <a:pt x="15" y="170"/>
                    <a:pt x="15" y="170"/>
                    <a:pt x="15" y="170"/>
                  </a:cubicBezTo>
                  <a:cubicBezTo>
                    <a:pt x="15" y="169"/>
                    <a:pt x="15" y="169"/>
                    <a:pt x="15" y="169"/>
                  </a:cubicBezTo>
                  <a:cubicBezTo>
                    <a:pt x="16" y="170"/>
                    <a:pt x="16" y="170"/>
                    <a:pt x="16" y="170"/>
                  </a:cubicBezTo>
                  <a:cubicBezTo>
                    <a:pt x="16" y="171"/>
                    <a:pt x="16" y="171"/>
                    <a:pt x="16" y="171"/>
                  </a:cubicBezTo>
                  <a:cubicBezTo>
                    <a:pt x="16" y="171"/>
                    <a:pt x="16" y="171"/>
                    <a:pt x="16" y="171"/>
                  </a:cubicBezTo>
                  <a:close/>
                  <a:moveTo>
                    <a:pt x="17" y="173"/>
                  </a:moveTo>
                  <a:cubicBezTo>
                    <a:pt x="17" y="173"/>
                    <a:pt x="17" y="173"/>
                    <a:pt x="17" y="173"/>
                  </a:cubicBezTo>
                  <a:cubicBezTo>
                    <a:pt x="16" y="172"/>
                    <a:pt x="16" y="172"/>
                    <a:pt x="16" y="172"/>
                  </a:cubicBezTo>
                  <a:cubicBezTo>
                    <a:pt x="16" y="172"/>
                    <a:pt x="16" y="172"/>
                    <a:pt x="16" y="172"/>
                  </a:cubicBezTo>
                  <a:cubicBezTo>
                    <a:pt x="15" y="172"/>
                    <a:pt x="15" y="172"/>
                    <a:pt x="15" y="172"/>
                  </a:cubicBezTo>
                  <a:cubicBezTo>
                    <a:pt x="15" y="172"/>
                    <a:pt x="15" y="172"/>
                    <a:pt x="15" y="172"/>
                  </a:cubicBezTo>
                  <a:cubicBezTo>
                    <a:pt x="16" y="172"/>
                    <a:pt x="16" y="172"/>
                    <a:pt x="16" y="172"/>
                  </a:cubicBezTo>
                  <a:cubicBezTo>
                    <a:pt x="16" y="172"/>
                    <a:pt x="16" y="172"/>
                    <a:pt x="16" y="172"/>
                  </a:cubicBezTo>
                  <a:cubicBezTo>
                    <a:pt x="17" y="172"/>
                    <a:pt x="17" y="172"/>
                    <a:pt x="17" y="172"/>
                  </a:cubicBezTo>
                  <a:cubicBezTo>
                    <a:pt x="17" y="172"/>
                    <a:pt x="17" y="172"/>
                    <a:pt x="17" y="172"/>
                  </a:cubicBezTo>
                  <a:cubicBezTo>
                    <a:pt x="17" y="173"/>
                    <a:pt x="17" y="173"/>
                    <a:pt x="17" y="173"/>
                  </a:cubicBezTo>
                  <a:close/>
                  <a:moveTo>
                    <a:pt x="20" y="177"/>
                  </a:moveTo>
                  <a:cubicBezTo>
                    <a:pt x="19" y="177"/>
                    <a:pt x="19" y="177"/>
                    <a:pt x="19" y="177"/>
                  </a:cubicBezTo>
                  <a:cubicBezTo>
                    <a:pt x="18" y="177"/>
                    <a:pt x="18" y="177"/>
                    <a:pt x="18" y="177"/>
                  </a:cubicBezTo>
                  <a:cubicBezTo>
                    <a:pt x="17" y="177"/>
                    <a:pt x="17" y="177"/>
                    <a:pt x="17" y="177"/>
                  </a:cubicBezTo>
                  <a:cubicBezTo>
                    <a:pt x="17" y="176"/>
                    <a:pt x="17" y="176"/>
                    <a:pt x="17" y="176"/>
                  </a:cubicBezTo>
                  <a:cubicBezTo>
                    <a:pt x="16" y="176"/>
                    <a:pt x="16" y="176"/>
                    <a:pt x="16" y="176"/>
                  </a:cubicBezTo>
                  <a:cubicBezTo>
                    <a:pt x="15" y="176"/>
                    <a:pt x="15" y="176"/>
                    <a:pt x="15" y="176"/>
                  </a:cubicBezTo>
                  <a:cubicBezTo>
                    <a:pt x="14" y="175"/>
                    <a:pt x="14" y="175"/>
                    <a:pt x="14" y="175"/>
                  </a:cubicBezTo>
                  <a:cubicBezTo>
                    <a:pt x="14" y="174"/>
                    <a:pt x="14" y="174"/>
                    <a:pt x="14" y="174"/>
                  </a:cubicBezTo>
                  <a:cubicBezTo>
                    <a:pt x="14" y="174"/>
                    <a:pt x="14" y="174"/>
                    <a:pt x="14" y="174"/>
                  </a:cubicBezTo>
                  <a:cubicBezTo>
                    <a:pt x="15" y="174"/>
                    <a:pt x="15" y="174"/>
                    <a:pt x="15" y="174"/>
                  </a:cubicBezTo>
                  <a:cubicBezTo>
                    <a:pt x="16" y="175"/>
                    <a:pt x="16" y="175"/>
                    <a:pt x="16" y="175"/>
                  </a:cubicBezTo>
                  <a:cubicBezTo>
                    <a:pt x="16" y="175"/>
                    <a:pt x="16" y="175"/>
                    <a:pt x="16" y="175"/>
                  </a:cubicBezTo>
                  <a:cubicBezTo>
                    <a:pt x="17" y="175"/>
                    <a:pt x="17" y="175"/>
                    <a:pt x="17" y="175"/>
                  </a:cubicBezTo>
                  <a:cubicBezTo>
                    <a:pt x="18" y="175"/>
                    <a:pt x="18" y="175"/>
                    <a:pt x="18" y="175"/>
                  </a:cubicBezTo>
                  <a:cubicBezTo>
                    <a:pt x="19" y="176"/>
                    <a:pt x="19" y="176"/>
                    <a:pt x="19" y="176"/>
                  </a:cubicBezTo>
                  <a:cubicBezTo>
                    <a:pt x="20" y="176"/>
                    <a:pt x="20" y="176"/>
                    <a:pt x="20" y="176"/>
                  </a:cubicBezTo>
                  <a:cubicBezTo>
                    <a:pt x="20" y="176"/>
                    <a:pt x="20" y="176"/>
                    <a:pt x="20" y="176"/>
                  </a:cubicBezTo>
                  <a:cubicBezTo>
                    <a:pt x="21" y="177"/>
                    <a:pt x="21" y="177"/>
                    <a:pt x="21" y="177"/>
                  </a:cubicBezTo>
                  <a:cubicBezTo>
                    <a:pt x="21" y="177"/>
                    <a:pt x="21" y="177"/>
                    <a:pt x="21" y="177"/>
                  </a:cubicBezTo>
                  <a:cubicBezTo>
                    <a:pt x="22" y="177"/>
                    <a:pt x="22" y="177"/>
                    <a:pt x="22" y="177"/>
                  </a:cubicBezTo>
                  <a:cubicBezTo>
                    <a:pt x="21" y="177"/>
                    <a:pt x="21" y="177"/>
                    <a:pt x="21" y="177"/>
                  </a:cubicBezTo>
                  <a:cubicBezTo>
                    <a:pt x="21" y="177"/>
                    <a:pt x="21" y="177"/>
                    <a:pt x="21" y="177"/>
                  </a:cubicBezTo>
                  <a:cubicBezTo>
                    <a:pt x="20" y="177"/>
                    <a:pt x="20" y="177"/>
                    <a:pt x="20" y="177"/>
                  </a:cubicBezTo>
                  <a:close/>
                  <a:moveTo>
                    <a:pt x="17" y="177"/>
                  </a:moveTo>
                  <a:cubicBezTo>
                    <a:pt x="17" y="177"/>
                    <a:pt x="17" y="178"/>
                    <a:pt x="17" y="178"/>
                  </a:cubicBezTo>
                  <a:cubicBezTo>
                    <a:pt x="16" y="178"/>
                    <a:pt x="16" y="178"/>
                    <a:pt x="16" y="178"/>
                  </a:cubicBezTo>
                  <a:cubicBezTo>
                    <a:pt x="17" y="177"/>
                    <a:pt x="17" y="177"/>
                    <a:pt x="17" y="177"/>
                  </a:cubicBezTo>
                  <a:close/>
                  <a:moveTo>
                    <a:pt x="23" y="181"/>
                  </a:moveTo>
                  <a:cubicBezTo>
                    <a:pt x="23" y="181"/>
                    <a:pt x="23" y="181"/>
                    <a:pt x="23" y="181"/>
                  </a:cubicBezTo>
                  <a:cubicBezTo>
                    <a:pt x="24" y="181"/>
                    <a:pt x="24" y="181"/>
                    <a:pt x="24" y="181"/>
                  </a:cubicBezTo>
                  <a:cubicBezTo>
                    <a:pt x="23" y="181"/>
                    <a:pt x="23" y="181"/>
                    <a:pt x="23" y="181"/>
                  </a:cubicBezTo>
                  <a:cubicBezTo>
                    <a:pt x="23" y="181"/>
                    <a:pt x="23" y="181"/>
                    <a:pt x="23" y="181"/>
                  </a:cubicBezTo>
                  <a:cubicBezTo>
                    <a:pt x="23" y="181"/>
                    <a:pt x="23" y="181"/>
                    <a:pt x="23" y="181"/>
                  </a:cubicBezTo>
                  <a:close/>
                  <a:moveTo>
                    <a:pt x="25" y="181"/>
                  </a:moveTo>
                  <a:cubicBezTo>
                    <a:pt x="25" y="182"/>
                    <a:pt x="25" y="182"/>
                    <a:pt x="25" y="182"/>
                  </a:cubicBezTo>
                  <a:cubicBezTo>
                    <a:pt x="24" y="181"/>
                    <a:pt x="24" y="181"/>
                    <a:pt x="24" y="181"/>
                  </a:cubicBezTo>
                  <a:cubicBezTo>
                    <a:pt x="24" y="181"/>
                    <a:pt x="24" y="181"/>
                    <a:pt x="24" y="181"/>
                  </a:cubicBezTo>
                  <a:cubicBezTo>
                    <a:pt x="23" y="180"/>
                    <a:pt x="23" y="180"/>
                    <a:pt x="23" y="180"/>
                  </a:cubicBezTo>
                  <a:cubicBezTo>
                    <a:pt x="22" y="180"/>
                    <a:pt x="22" y="180"/>
                    <a:pt x="22" y="180"/>
                  </a:cubicBezTo>
                  <a:cubicBezTo>
                    <a:pt x="22" y="180"/>
                    <a:pt x="22" y="180"/>
                    <a:pt x="22" y="180"/>
                  </a:cubicBezTo>
                  <a:cubicBezTo>
                    <a:pt x="21" y="179"/>
                    <a:pt x="21" y="179"/>
                    <a:pt x="21" y="179"/>
                  </a:cubicBezTo>
                  <a:cubicBezTo>
                    <a:pt x="20" y="179"/>
                    <a:pt x="20" y="179"/>
                    <a:pt x="20" y="179"/>
                  </a:cubicBezTo>
                  <a:cubicBezTo>
                    <a:pt x="20" y="179"/>
                    <a:pt x="20" y="179"/>
                    <a:pt x="20" y="179"/>
                  </a:cubicBezTo>
                  <a:cubicBezTo>
                    <a:pt x="19" y="178"/>
                    <a:pt x="19" y="178"/>
                    <a:pt x="19" y="178"/>
                  </a:cubicBezTo>
                  <a:cubicBezTo>
                    <a:pt x="19" y="178"/>
                    <a:pt x="19" y="178"/>
                    <a:pt x="19" y="178"/>
                  </a:cubicBezTo>
                  <a:cubicBezTo>
                    <a:pt x="19" y="177"/>
                    <a:pt x="19" y="177"/>
                    <a:pt x="19" y="177"/>
                  </a:cubicBezTo>
                  <a:cubicBezTo>
                    <a:pt x="20" y="177"/>
                    <a:pt x="20" y="177"/>
                    <a:pt x="20" y="177"/>
                  </a:cubicBezTo>
                  <a:cubicBezTo>
                    <a:pt x="20" y="178"/>
                    <a:pt x="20" y="178"/>
                    <a:pt x="20" y="178"/>
                  </a:cubicBezTo>
                  <a:cubicBezTo>
                    <a:pt x="21" y="178"/>
                    <a:pt x="21" y="178"/>
                    <a:pt x="21" y="178"/>
                  </a:cubicBezTo>
                  <a:cubicBezTo>
                    <a:pt x="22" y="178"/>
                    <a:pt x="22" y="178"/>
                    <a:pt x="22" y="178"/>
                  </a:cubicBezTo>
                  <a:cubicBezTo>
                    <a:pt x="22" y="178"/>
                    <a:pt x="22" y="178"/>
                    <a:pt x="22" y="178"/>
                  </a:cubicBezTo>
                  <a:cubicBezTo>
                    <a:pt x="24" y="178"/>
                    <a:pt x="24" y="178"/>
                    <a:pt x="24" y="178"/>
                  </a:cubicBezTo>
                  <a:cubicBezTo>
                    <a:pt x="24" y="179"/>
                    <a:pt x="24" y="179"/>
                    <a:pt x="24" y="179"/>
                  </a:cubicBezTo>
                  <a:cubicBezTo>
                    <a:pt x="24" y="179"/>
                    <a:pt x="24" y="179"/>
                    <a:pt x="24" y="179"/>
                  </a:cubicBezTo>
                  <a:cubicBezTo>
                    <a:pt x="25" y="179"/>
                    <a:pt x="25" y="179"/>
                    <a:pt x="25" y="179"/>
                  </a:cubicBezTo>
                  <a:cubicBezTo>
                    <a:pt x="26" y="179"/>
                    <a:pt x="26" y="179"/>
                    <a:pt x="26" y="179"/>
                  </a:cubicBezTo>
                  <a:cubicBezTo>
                    <a:pt x="26" y="180"/>
                    <a:pt x="26" y="180"/>
                    <a:pt x="26" y="180"/>
                  </a:cubicBezTo>
                  <a:cubicBezTo>
                    <a:pt x="26" y="180"/>
                    <a:pt x="26" y="180"/>
                    <a:pt x="26" y="180"/>
                  </a:cubicBezTo>
                  <a:cubicBezTo>
                    <a:pt x="25" y="180"/>
                    <a:pt x="25" y="180"/>
                    <a:pt x="25" y="180"/>
                  </a:cubicBezTo>
                  <a:cubicBezTo>
                    <a:pt x="26" y="180"/>
                    <a:pt x="26" y="180"/>
                    <a:pt x="26" y="180"/>
                  </a:cubicBezTo>
                  <a:cubicBezTo>
                    <a:pt x="26" y="180"/>
                    <a:pt x="26" y="180"/>
                    <a:pt x="26" y="180"/>
                  </a:cubicBezTo>
                  <a:cubicBezTo>
                    <a:pt x="25" y="181"/>
                    <a:pt x="25" y="181"/>
                    <a:pt x="25" y="181"/>
                  </a:cubicBezTo>
                  <a:cubicBezTo>
                    <a:pt x="25" y="181"/>
                    <a:pt x="25" y="181"/>
                    <a:pt x="25" y="181"/>
                  </a:cubicBezTo>
                  <a:close/>
                  <a:moveTo>
                    <a:pt x="26" y="181"/>
                  </a:moveTo>
                  <a:cubicBezTo>
                    <a:pt x="26" y="182"/>
                    <a:pt x="26" y="182"/>
                    <a:pt x="26" y="182"/>
                  </a:cubicBezTo>
                  <a:cubicBezTo>
                    <a:pt x="26" y="182"/>
                    <a:pt x="26" y="182"/>
                    <a:pt x="26" y="182"/>
                  </a:cubicBezTo>
                  <a:cubicBezTo>
                    <a:pt x="26" y="182"/>
                    <a:pt x="26" y="182"/>
                    <a:pt x="26" y="182"/>
                  </a:cubicBezTo>
                  <a:cubicBezTo>
                    <a:pt x="27" y="181"/>
                    <a:pt x="27" y="181"/>
                    <a:pt x="27" y="181"/>
                  </a:cubicBezTo>
                  <a:cubicBezTo>
                    <a:pt x="27" y="181"/>
                    <a:pt x="27" y="181"/>
                    <a:pt x="27" y="181"/>
                  </a:cubicBezTo>
                  <a:cubicBezTo>
                    <a:pt x="27" y="181"/>
                    <a:pt x="27" y="181"/>
                    <a:pt x="27" y="181"/>
                  </a:cubicBezTo>
                  <a:cubicBezTo>
                    <a:pt x="26" y="181"/>
                    <a:pt x="26" y="181"/>
                    <a:pt x="26" y="181"/>
                  </a:cubicBezTo>
                  <a:close/>
                  <a:moveTo>
                    <a:pt x="31" y="180"/>
                  </a:moveTo>
                  <a:cubicBezTo>
                    <a:pt x="31" y="181"/>
                    <a:pt x="31" y="181"/>
                    <a:pt x="31" y="181"/>
                  </a:cubicBezTo>
                  <a:cubicBezTo>
                    <a:pt x="31" y="182"/>
                    <a:pt x="31" y="182"/>
                    <a:pt x="31" y="182"/>
                  </a:cubicBezTo>
                  <a:cubicBezTo>
                    <a:pt x="31" y="182"/>
                    <a:pt x="31" y="182"/>
                    <a:pt x="31" y="182"/>
                  </a:cubicBezTo>
                  <a:cubicBezTo>
                    <a:pt x="30" y="182"/>
                    <a:pt x="30" y="182"/>
                    <a:pt x="30" y="182"/>
                  </a:cubicBezTo>
                  <a:cubicBezTo>
                    <a:pt x="30" y="181"/>
                    <a:pt x="30" y="181"/>
                    <a:pt x="30" y="181"/>
                  </a:cubicBezTo>
                  <a:cubicBezTo>
                    <a:pt x="29" y="182"/>
                    <a:pt x="29" y="182"/>
                    <a:pt x="29" y="182"/>
                  </a:cubicBezTo>
                  <a:cubicBezTo>
                    <a:pt x="29" y="181"/>
                    <a:pt x="29" y="181"/>
                    <a:pt x="29" y="181"/>
                  </a:cubicBezTo>
                  <a:cubicBezTo>
                    <a:pt x="28" y="181"/>
                    <a:pt x="28" y="181"/>
                    <a:pt x="28" y="181"/>
                  </a:cubicBezTo>
                  <a:cubicBezTo>
                    <a:pt x="28" y="181"/>
                    <a:pt x="28" y="181"/>
                    <a:pt x="28" y="181"/>
                  </a:cubicBezTo>
                  <a:cubicBezTo>
                    <a:pt x="27" y="181"/>
                    <a:pt x="27" y="181"/>
                    <a:pt x="27" y="181"/>
                  </a:cubicBezTo>
                  <a:cubicBezTo>
                    <a:pt x="27" y="181"/>
                    <a:pt x="27" y="181"/>
                    <a:pt x="27" y="181"/>
                  </a:cubicBezTo>
                  <a:cubicBezTo>
                    <a:pt x="27" y="180"/>
                    <a:pt x="27" y="180"/>
                    <a:pt x="27" y="180"/>
                  </a:cubicBezTo>
                  <a:cubicBezTo>
                    <a:pt x="28" y="180"/>
                    <a:pt x="28" y="180"/>
                    <a:pt x="28" y="180"/>
                  </a:cubicBezTo>
                  <a:cubicBezTo>
                    <a:pt x="28" y="180"/>
                    <a:pt x="28" y="180"/>
                    <a:pt x="28" y="180"/>
                  </a:cubicBezTo>
                  <a:cubicBezTo>
                    <a:pt x="30" y="180"/>
                    <a:pt x="30" y="180"/>
                    <a:pt x="30" y="180"/>
                  </a:cubicBezTo>
                  <a:cubicBezTo>
                    <a:pt x="30" y="181"/>
                    <a:pt x="30" y="181"/>
                    <a:pt x="30" y="181"/>
                  </a:cubicBezTo>
                  <a:cubicBezTo>
                    <a:pt x="30" y="180"/>
                    <a:pt x="30" y="180"/>
                    <a:pt x="30" y="180"/>
                  </a:cubicBezTo>
                  <a:cubicBezTo>
                    <a:pt x="31" y="180"/>
                    <a:pt x="31" y="180"/>
                    <a:pt x="31" y="180"/>
                  </a:cubicBezTo>
                  <a:cubicBezTo>
                    <a:pt x="31" y="180"/>
                    <a:pt x="31" y="180"/>
                    <a:pt x="31" y="180"/>
                  </a:cubicBezTo>
                  <a:close/>
                  <a:moveTo>
                    <a:pt x="34" y="180"/>
                  </a:moveTo>
                  <a:cubicBezTo>
                    <a:pt x="33" y="180"/>
                    <a:pt x="33" y="180"/>
                    <a:pt x="33" y="180"/>
                  </a:cubicBezTo>
                  <a:cubicBezTo>
                    <a:pt x="33" y="179"/>
                    <a:pt x="33" y="179"/>
                    <a:pt x="33" y="179"/>
                  </a:cubicBezTo>
                  <a:cubicBezTo>
                    <a:pt x="33" y="179"/>
                    <a:pt x="33" y="179"/>
                    <a:pt x="33" y="179"/>
                  </a:cubicBezTo>
                  <a:cubicBezTo>
                    <a:pt x="33" y="178"/>
                    <a:pt x="33" y="178"/>
                    <a:pt x="33" y="178"/>
                  </a:cubicBezTo>
                  <a:cubicBezTo>
                    <a:pt x="32" y="178"/>
                    <a:pt x="32" y="178"/>
                    <a:pt x="32" y="178"/>
                  </a:cubicBezTo>
                  <a:cubicBezTo>
                    <a:pt x="32" y="177"/>
                    <a:pt x="32" y="177"/>
                    <a:pt x="32" y="177"/>
                  </a:cubicBezTo>
                  <a:cubicBezTo>
                    <a:pt x="32" y="176"/>
                    <a:pt x="32" y="176"/>
                    <a:pt x="32" y="176"/>
                  </a:cubicBezTo>
                  <a:cubicBezTo>
                    <a:pt x="32" y="177"/>
                    <a:pt x="32" y="177"/>
                    <a:pt x="32" y="177"/>
                  </a:cubicBezTo>
                  <a:cubicBezTo>
                    <a:pt x="31" y="178"/>
                    <a:pt x="31" y="178"/>
                    <a:pt x="31" y="178"/>
                  </a:cubicBezTo>
                  <a:cubicBezTo>
                    <a:pt x="32" y="179"/>
                    <a:pt x="32" y="179"/>
                    <a:pt x="32" y="179"/>
                  </a:cubicBezTo>
                  <a:cubicBezTo>
                    <a:pt x="31" y="179"/>
                    <a:pt x="31" y="179"/>
                    <a:pt x="31" y="179"/>
                  </a:cubicBezTo>
                  <a:cubicBezTo>
                    <a:pt x="31" y="180"/>
                    <a:pt x="31" y="180"/>
                    <a:pt x="31" y="180"/>
                  </a:cubicBezTo>
                  <a:cubicBezTo>
                    <a:pt x="32" y="180"/>
                    <a:pt x="32" y="180"/>
                    <a:pt x="32" y="180"/>
                  </a:cubicBezTo>
                  <a:cubicBezTo>
                    <a:pt x="33" y="180"/>
                    <a:pt x="33" y="180"/>
                    <a:pt x="33" y="180"/>
                  </a:cubicBezTo>
                  <a:cubicBezTo>
                    <a:pt x="33" y="181"/>
                    <a:pt x="33" y="181"/>
                    <a:pt x="33" y="181"/>
                  </a:cubicBezTo>
                  <a:cubicBezTo>
                    <a:pt x="34" y="180"/>
                    <a:pt x="34" y="180"/>
                    <a:pt x="34" y="180"/>
                  </a:cubicBezTo>
                  <a:close/>
                  <a:moveTo>
                    <a:pt x="30" y="186"/>
                  </a:moveTo>
                  <a:cubicBezTo>
                    <a:pt x="31" y="186"/>
                    <a:pt x="31" y="186"/>
                    <a:pt x="31" y="186"/>
                  </a:cubicBezTo>
                  <a:cubicBezTo>
                    <a:pt x="31" y="186"/>
                    <a:pt x="31" y="186"/>
                    <a:pt x="31" y="186"/>
                  </a:cubicBezTo>
                  <a:cubicBezTo>
                    <a:pt x="31" y="187"/>
                    <a:pt x="31" y="187"/>
                    <a:pt x="31" y="187"/>
                  </a:cubicBezTo>
                  <a:cubicBezTo>
                    <a:pt x="30" y="186"/>
                    <a:pt x="30" y="186"/>
                    <a:pt x="30" y="186"/>
                  </a:cubicBezTo>
                  <a:close/>
                  <a:moveTo>
                    <a:pt x="31" y="185"/>
                  </a:moveTo>
                  <a:cubicBezTo>
                    <a:pt x="30" y="185"/>
                    <a:pt x="30" y="185"/>
                    <a:pt x="30" y="185"/>
                  </a:cubicBezTo>
                  <a:cubicBezTo>
                    <a:pt x="31" y="185"/>
                    <a:pt x="31" y="185"/>
                    <a:pt x="31" y="185"/>
                  </a:cubicBezTo>
                  <a:cubicBezTo>
                    <a:pt x="31" y="185"/>
                    <a:pt x="31" y="185"/>
                    <a:pt x="31" y="185"/>
                  </a:cubicBezTo>
                  <a:cubicBezTo>
                    <a:pt x="31" y="185"/>
                    <a:pt x="31" y="185"/>
                    <a:pt x="31" y="185"/>
                  </a:cubicBezTo>
                  <a:cubicBezTo>
                    <a:pt x="31" y="185"/>
                    <a:pt x="31" y="185"/>
                    <a:pt x="31" y="185"/>
                  </a:cubicBezTo>
                  <a:close/>
                  <a:moveTo>
                    <a:pt x="48" y="190"/>
                  </a:moveTo>
                  <a:cubicBezTo>
                    <a:pt x="48" y="189"/>
                    <a:pt x="48" y="189"/>
                    <a:pt x="48" y="189"/>
                  </a:cubicBezTo>
                  <a:cubicBezTo>
                    <a:pt x="48" y="189"/>
                    <a:pt x="48" y="189"/>
                    <a:pt x="48" y="189"/>
                  </a:cubicBezTo>
                  <a:cubicBezTo>
                    <a:pt x="48" y="188"/>
                    <a:pt x="48" y="188"/>
                    <a:pt x="48" y="188"/>
                  </a:cubicBezTo>
                  <a:cubicBezTo>
                    <a:pt x="48" y="188"/>
                    <a:pt x="48" y="188"/>
                    <a:pt x="48" y="188"/>
                  </a:cubicBezTo>
                  <a:cubicBezTo>
                    <a:pt x="49" y="189"/>
                    <a:pt x="49" y="189"/>
                    <a:pt x="49" y="189"/>
                  </a:cubicBezTo>
                  <a:cubicBezTo>
                    <a:pt x="49" y="190"/>
                    <a:pt x="49" y="190"/>
                    <a:pt x="49" y="190"/>
                  </a:cubicBezTo>
                  <a:cubicBezTo>
                    <a:pt x="48" y="190"/>
                    <a:pt x="48" y="190"/>
                    <a:pt x="48" y="190"/>
                  </a:cubicBezTo>
                  <a:close/>
                  <a:moveTo>
                    <a:pt x="37" y="186"/>
                  </a:moveTo>
                  <a:cubicBezTo>
                    <a:pt x="38" y="185"/>
                    <a:pt x="38" y="185"/>
                    <a:pt x="38" y="185"/>
                  </a:cubicBezTo>
                  <a:cubicBezTo>
                    <a:pt x="38" y="185"/>
                    <a:pt x="38" y="185"/>
                    <a:pt x="38" y="185"/>
                  </a:cubicBezTo>
                  <a:cubicBezTo>
                    <a:pt x="39" y="185"/>
                    <a:pt x="39" y="185"/>
                    <a:pt x="39" y="185"/>
                  </a:cubicBezTo>
                  <a:cubicBezTo>
                    <a:pt x="40" y="185"/>
                    <a:pt x="40" y="185"/>
                    <a:pt x="40" y="185"/>
                  </a:cubicBezTo>
                  <a:cubicBezTo>
                    <a:pt x="42" y="185"/>
                    <a:pt x="42" y="185"/>
                    <a:pt x="42" y="185"/>
                  </a:cubicBezTo>
                  <a:cubicBezTo>
                    <a:pt x="43" y="184"/>
                    <a:pt x="43" y="184"/>
                    <a:pt x="43" y="184"/>
                  </a:cubicBezTo>
                  <a:cubicBezTo>
                    <a:pt x="45" y="185"/>
                    <a:pt x="45" y="185"/>
                    <a:pt x="45" y="185"/>
                  </a:cubicBezTo>
                  <a:cubicBezTo>
                    <a:pt x="46" y="185"/>
                    <a:pt x="46" y="185"/>
                    <a:pt x="46" y="185"/>
                  </a:cubicBezTo>
                  <a:cubicBezTo>
                    <a:pt x="47" y="184"/>
                    <a:pt x="47" y="184"/>
                    <a:pt x="47" y="184"/>
                  </a:cubicBezTo>
                  <a:cubicBezTo>
                    <a:pt x="48" y="185"/>
                    <a:pt x="48" y="185"/>
                    <a:pt x="48" y="185"/>
                  </a:cubicBezTo>
                  <a:cubicBezTo>
                    <a:pt x="48" y="185"/>
                    <a:pt x="48" y="185"/>
                    <a:pt x="48" y="185"/>
                  </a:cubicBezTo>
                  <a:cubicBezTo>
                    <a:pt x="48" y="186"/>
                    <a:pt x="48" y="186"/>
                    <a:pt x="48" y="186"/>
                  </a:cubicBezTo>
                  <a:cubicBezTo>
                    <a:pt x="48" y="186"/>
                    <a:pt x="48" y="186"/>
                    <a:pt x="48" y="186"/>
                  </a:cubicBezTo>
                  <a:cubicBezTo>
                    <a:pt x="47" y="187"/>
                    <a:pt x="47" y="187"/>
                    <a:pt x="47" y="187"/>
                  </a:cubicBezTo>
                  <a:cubicBezTo>
                    <a:pt x="47" y="186"/>
                    <a:pt x="47" y="186"/>
                    <a:pt x="47" y="186"/>
                  </a:cubicBezTo>
                  <a:cubicBezTo>
                    <a:pt x="46" y="186"/>
                    <a:pt x="46" y="186"/>
                    <a:pt x="46" y="186"/>
                  </a:cubicBezTo>
                  <a:cubicBezTo>
                    <a:pt x="45" y="186"/>
                    <a:pt x="45" y="186"/>
                    <a:pt x="45" y="186"/>
                  </a:cubicBezTo>
                  <a:cubicBezTo>
                    <a:pt x="44" y="186"/>
                    <a:pt x="44" y="186"/>
                    <a:pt x="44" y="186"/>
                  </a:cubicBezTo>
                  <a:cubicBezTo>
                    <a:pt x="44" y="186"/>
                    <a:pt x="44" y="186"/>
                    <a:pt x="44" y="186"/>
                  </a:cubicBezTo>
                  <a:cubicBezTo>
                    <a:pt x="44" y="185"/>
                    <a:pt x="44" y="185"/>
                    <a:pt x="44" y="185"/>
                  </a:cubicBezTo>
                  <a:cubicBezTo>
                    <a:pt x="43" y="185"/>
                    <a:pt x="43" y="185"/>
                    <a:pt x="43" y="185"/>
                  </a:cubicBezTo>
                  <a:cubicBezTo>
                    <a:pt x="42" y="186"/>
                    <a:pt x="42" y="186"/>
                    <a:pt x="42" y="186"/>
                  </a:cubicBezTo>
                  <a:cubicBezTo>
                    <a:pt x="42" y="186"/>
                    <a:pt x="42" y="186"/>
                    <a:pt x="42" y="186"/>
                  </a:cubicBezTo>
                  <a:cubicBezTo>
                    <a:pt x="41" y="186"/>
                    <a:pt x="41" y="186"/>
                    <a:pt x="41" y="186"/>
                  </a:cubicBezTo>
                  <a:cubicBezTo>
                    <a:pt x="42" y="187"/>
                    <a:pt x="42" y="187"/>
                    <a:pt x="42" y="187"/>
                  </a:cubicBezTo>
                  <a:cubicBezTo>
                    <a:pt x="42" y="186"/>
                    <a:pt x="42" y="186"/>
                    <a:pt x="42" y="186"/>
                  </a:cubicBezTo>
                  <a:cubicBezTo>
                    <a:pt x="43" y="187"/>
                    <a:pt x="43" y="187"/>
                    <a:pt x="43" y="187"/>
                  </a:cubicBezTo>
                  <a:cubicBezTo>
                    <a:pt x="43" y="187"/>
                    <a:pt x="43" y="187"/>
                    <a:pt x="43" y="187"/>
                  </a:cubicBezTo>
                  <a:cubicBezTo>
                    <a:pt x="43" y="187"/>
                    <a:pt x="43" y="187"/>
                    <a:pt x="43" y="187"/>
                  </a:cubicBezTo>
                  <a:cubicBezTo>
                    <a:pt x="44" y="188"/>
                    <a:pt x="44" y="188"/>
                    <a:pt x="44" y="188"/>
                  </a:cubicBezTo>
                  <a:cubicBezTo>
                    <a:pt x="45" y="188"/>
                    <a:pt x="45" y="188"/>
                    <a:pt x="45" y="188"/>
                  </a:cubicBezTo>
                  <a:cubicBezTo>
                    <a:pt x="45" y="189"/>
                    <a:pt x="45" y="189"/>
                    <a:pt x="45" y="189"/>
                  </a:cubicBezTo>
                  <a:cubicBezTo>
                    <a:pt x="44" y="189"/>
                    <a:pt x="44" y="189"/>
                    <a:pt x="44" y="189"/>
                  </a:cubicBezTo>
                  <a:cubicBezTo>
                    <a:pt x="43" y="188"/>
                    <a:pt x="43" y="188"/>
                    <a:pt x="43" y="188"/>
                  </a:cubicBezTo>
                  <a:cubicBezTo>
                    <a:pt x="43" y="188"/>
                    <a:pt x="43" y="188"/>
                    <a:pt x="43" y="188"/>
                  </a:cubicBezTo>
                  <a:cubicBezTo>
                    <a:pt x="42" y="188"/>
                    <a:pt x="42" y="188"/>
                    <a:pt x="42" y="188"/>
                  </a:cubicBezTo>
                  <a:cubicBezTo>
                    <a:pt x="41" y="188"/>
                    <a:pt x="41" y="188"/>
                    <a:pt x="41" y="188"/>
                  </a:cubicBezTo>
                  <a:cubicBezTo>
                    <a:pt x="41" y="187"/>
                    <a:pt x="41" y="187"/>
                    <a:pt x="41" y="187"/>
                  </a:cubicBezTo>
                  <a:cubicBezTo>
                    <a:pt x="40" y="187"/>
                    <a:pt x="40" y="187"/>
                    <a:pt x="40" y="187"/>
                  </a:cubicBezTo>
                  <a:cubicBezTo>
                    <a:pt x="40" y="188"/>
                    <a:pt x="40" y="188"/>
                    <a:pt x="40" y="188"/>
                  </a:cubicBezTo>
                  <a:cubicBezTo>
                    <a:pt x="41" y="188"/>
                    <a:pt x="41" y="188"/>
                    <a:pt x="41" y="188"/>
                  </a:cubicBezTo>
                  <a:cubicBezTo>
                    <a:pt x="41" y="189"/>
                    <a:pt x="41" y="189"/>
                    <a:pt x="41" y="189"/>
                  </a:cubicBezTo>
                  <a:cubicBezTo>
                    <a:pt x="40" y="189"/>
                    <a:pt x="40" y="189"/>
                    <a:pt x="40" y="189"/>
                  </a:cubicBezTo>
                  <a:cubicBezTo>
                    <a:pt x="39" y="188"/>
                    <a:pt x="39" y="188"/>
                    <a:pt x="39" y="188"/>
                  </a:cubicBezTo>
                  <a:cubicBezTo>
                    <a:pt x="39" y="188"/>
                    <a:pt x="39" y="188"/>
                    <a:pt x="39" y="188"/>
                  </a:cubicBezTo>
                  <a:cubicBezTo>
                    <a:pt x="38" y="188"/>
                    <a:pt x="38" y="188"/>
                    <a:pt x="38" y="188"/>
                  </a:cubicBezTo>
                  <a:cubicBezTo>
                    <a:pt x="38" y="188"/>
                    <a:pt x="38" y="188"/>
                    <a:pt x="38" y="188"/>
                  </a:cubicBezTo>
                  <a:cubicBezTo>
                    <a:pt x="38" y="187"/>
                    <a:pt x="38" y="187"/>
                    <a:pt x="38" y="187"/>
                  </a:cubicBezTo>
                  <a:cubicBezTo>
                    <a:pt x="37" y="188"/>
                    <a:pt x="37" y="188"/>
                    <a:pt x="37" y="188"/>
                  </a:cubicBezTo>
                  <a:cubicBezTo>
                    <a:pt x="37" y="187"/>
                    <a:pt x="37" y="187"/>
                    <a:pt x="37" y="187"/>
                  </a:cubicBezTo>
                  <a:cubicBezTo>
                    <a:pt x="37" y="187"/>
                    <a:pt x="37" y="187"/>
                    <a:pt x="37" y="187"/>
                  </a:cubicBezTo>
                  <a:cubicBezTo>
                    <a:pt x="37" y="187"/>
                    <a:pt x="37" y="187"/>
                    <a:pt x="37" y="187"/>
                  </a:cubicBezTo>
                  <a:cubicBezTo>
                    <a:pt x="39" y="186"/>
                    <a:pt x="39" y="186"/>
                    <a:pt x="39" y="186"/>
                  </a:cubicBezTo>
                  <a:cubicBezTo>
                    <a:pt x="38" y="186"/>
                    <a:pt x="38" y="186"/>
                    <a:pt x="38" y="186"/>
                  </a:cubicBezTo>
                  <a:cubicBezTo>
                    <a:pt x="38" y="186"/>
                    <a:pt x="38" y="186"/>
                    <a:pt x="38" y="186"/>
                  </a:cubicBezTo>
                  <a:lnTo>
                    <a:pt x="37" y="18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3" name="Rectangle 190"/>
            <p:cNvSpPr>
              <a:spLocks noChangeArrowheads="1"/>
            </p:cNvSpPr>
            <p:nvPr/>
          </p:nvSpPr>
          <p:spPr bwMode="auto">
            <a:xfrm>
              <a:off x="3002529" y="2846591"/>
              <a:ext cx="1287" cy="514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4" name="Freeform 191"/>
            <p:cNvSpPr>
              <a:spLocks noEditPoints="1"/>
            </p:cNvSpPr>
            <p:nvPr/>
          </p:nvSpPr>
          <p:spPr bwMode="auto">
            <a:xfrm>
              <a:off x="3011537" y="2851738"/>
              <a:ext cx="14153" cy="14153"/>
            </a:xfrm>
            <a:custGeom>
              <a:avLst/>
              <a:gdLst>
                <a:gd name="T0" fmla="*/ 11 w 11"/>
                <a:gd name="T1" fmla="*/ 11 h 11"/>
                <a:gd name="T2" fmla="*/ 7 w 11"/>
                <a:gd name="T3" fmla="*/ 11 h 11"/>
                <a:gd name="T4" fmla="*/ 7 w 11"/>
                <a:gd name="T5" fmla="*/ 11 h 11"/>
                <a:gd name="T6" fmla="*/ 11 w 11"/>
                <a:gd name="T7" fmla="*/ 11 h 11"/>
                <a:gd name="T8" fmla="*/ 11 w 11"/>
                <a:gd name="T9" fmla="*/ 11 h 11"/>
                <a:gd name="T10" fmla="*/ 7 w 11"/>
                <a:gd name="T11" fmla="*/ 0 h 11"/>
                <a:gd name="T12" fmla="*/ 4 w 11"/>
                <a:gd name="T13" fmla="*/ 4 h 11"/>
                <a:gd name="T14" fmla="*/ 7 w 11"/>
                <a:gd name="T15" fmla="*/ 4 h 11"/>
                <a:gd name="T16" fmla="*/ 11 w 11"/>
                <a:gd name="T17" fmla="*/ 8 h 11"/>
                <a:gd name="T18" fmla="*/ 7 w 11"/>
                <a:gd name="T19" fmla="*/ 0 h 11"/>
                <a:gd name="T20" fmla="*/ 7 w 11"/>
                <a:gd name="T21" fmla="*/ 0 h 11"/>
                <a:gd name="T22" fmla="*/ 0 w 11"/>
                <a:gd name="T23" fmla="*/ 4 h 11"/>
                <a:gd name="T24" fmla="*/ 4 w 11"/>
                <a:gd name="T25" fmla="*/ 8 h 11"/>
                <a:gd name="T26" fmla="*/ 4 w 11"/>
                <a:gd name="T27" fmla="*/ 11 h 11"/>
                <a:gd name="T28" fmla="*/ 0 w 11"/>
                <a:gd name="T29" fmla="*/ 4 h 11"/>
                <a:gd name="T30" fmla="*/ 0 w 11"/>
                <a:gd name="T31" fmla="*/ 4 h 11"/>
                <a:gd name="T32" fmla="*/ 0 w 11"/>
                <a:gd name="T3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11" y="11"/>
                  </a:moveTo>
                  <a:lnTo>
                    <a:pt x="7" y="11"/>
                  </a:lnTo>
                  <a:lnTo>
                    <a:pt x="7" y="11"/>
                  </a:lnTo>
                  <a:lnTo>
                    <a:pt x="11" y="11"/>
                  </a:lnTo>
                  <a:lnTo>
                    <a:pt x="11" y="11"/>
                  </a:lnTo>
                  <a:close/>
                  <a:moveTo>
                    <a:pt x="7" y="0"/>
                  </a:moveTo>
                  <a:lnTo>
                    <a:pt x="4" y="4"/>
                  </a:lnTo>
                  <a:lnTo>
                    <a:pt x="7" y="4"/>
                  </a:lnTo>
                  <a:lnTo>
                    <a:pt x="11" y="8"/>
                  </a:lnTo>
                  <a:lnTo>
                    <a:pt x="7" y="0"/>
                  </a:lnTo>
                  <a:lnTo>
                    <a:pt x="7" y="0"/>
                  </a:lnTo>
                  <a:close/>
                  <a:moveTo>
                    <a:pt x="0" y="4"/>
                  </a:moveTo>
                  <a:lnTo>
                    <a:pt x="4" y="8"/>
                  </a:lnTo>
                  <a:lnTo>
                    <a:pt x="4" y="11"/>
                  </a:lnTo>
                  <a:lnTo>
                    <a:pt x="0" y="4"/>
                  </a:lnTo>
                  <a:lnTo>
                    <a:pt x="0" y="4"/>
                  </a:lnTo>
                  <a:lnTo>
                    <a:pt x="0"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5" name="Freeform 192"/>
            <p:cNvSpPr>
              <a:spLocks/>
            </p:cNvSpPr>
            <p:nvPr/>
          </p:nvSpPr>
          <p:spPr bwMode="auto">
            <a:xfrm>
              <a:off x="3016684" y="2871037"/>
              <a:ext cx="3860" cy="9007"/>
            </a:xfrm>
            <a:custGeom>
              <a:avLst/>
              <a:gdLst>
                <a:gd name="T0" fmla="*/ 0 w 1"/>
                <a:gd name="T1" fmla="*/ 0 h 2"/>
                <a:gd name="T2" fmla="*/ 1 w 1"/>
                <a:gd name="T3" fmla="*/ 1 h 2"/>
                <a:gd name="T4" fmla="*/ 1 w 1"/>
                <a:gd name="T5" fmla="*/ 2 h 2"/>
                <a:gd name="T6" fmla="*/ 0 w 1"/>
                <a:gd name="T7" fmla="*/ 2 h 2"/>
                <a:gd name="T8" fmla="*/ 0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1" y="1"/>
                    <a:pt x="1" y="1"/>
                    <a:pt x="1" y="1"/>
                  </a:cubicBezTo>
                  <a:cubicBezTo>
                    <a:pt x="1" y="2"/>
                    <a:pt x="1" y="2"/>
                    <a:pt x="1" y="2"/>
                  </a:cubicBezTo>
                  <a:cubicBezTo>
                    <a:pt x="0" y="2"/>
                    <a:pt x="0" y="2"/>
                    <a:pt x="0" y="2"/>
                  </a:cubicBezTo>
                  <a:cubicBezTo>
                    <a:pt x="0" y="1"/>
                    <a:pt x="0" y="1"/>
                    <a:pt x="0" y="1"/>
                  </a:cubicBezTo>
                  <a:cubicBezTo>
                    <a:pt x="0" y="1"/>
                    <a:pt x="1" y="0"/>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6" name="Freeform 193"/>
            <p:cNvSpPr>
              <a:spLocks noEditPoints="1"/>
            </p:cNvSpPr>
            <p:nvPr/>
          </p:nvSpPr>
          <p:spPr bwMode="auto">
            <a:xfrm>
              <a:off x="3016683" y="2885191"/>
              <a:ext cx="14153" cy="28306"/>
            </a:xfrm>
            <a:custGeom>
              <a:avLst/>
              <a:gdLst>
                <a:gd name="T0" fmla="*/ 7 w 11"/>
                <a:gd name="T1" fmla="*/ 15 h 22"/>
                <a:gd name="T2" fmla="*/ 3 w 11"/>
                <a:gd name="T3" fmla="*/ 19 h 22"/>
                <a:gd name="T4" fmla="*/ 3 w 11"/>
                <a:gd name="T5" fmla="*/ 22 h 22"/>
                <a:gd name="T6" fmla="*/ 7 w 11"/>
                <a:gd name="T7" fmla="*/ 22 h 22"/>
                <a:gd name="T8" fmla="*/ 11 w 11"/>
                <a:gd name="T9" fmla="*/ 19 h 22"/>
                <a:gd name="T10" fmla="*/ 7 w 11"/>
                <a:gd name="T11" fmla="*/ 15 h 22"/>
                <a:gd name="T12" fmla="*/ 7 w 11"/>
                <a:gd name="T13" fmla="*/ 15 h 22"/>
                <a:gd name="T14" fmla="*/ 0 w 11"/>
                <a:gd name="T15" fmla="*/ 0 h 22"/>
                <a:gd name="T16" fmla="*/ 7 w 11"/>
                <a:gd name="T17" fmla="*/ 4 h 22"/>
                <a:gd name="T18" fmla="*/ 11 w 11"/>
                <a:gd name="T19" fmla="*/ 8 h 22"/>
                <a:gd name="T20" fmla="*/ 11 w 11"/>
                <a:gd name="T21" fmla="*/ 11 h 22"/>
                <a:gd name="T22" fmla="*/ 7 w 11"/>
                <a:gd name="T23" fmla="*/ 8 h 22"/>
                <a:gd name="T24" fmla="*/ 3 w 11"/>
                <a:gd name="T25" fmla="*/ 8 h 22"/>
                <a:gd name="T26" fmla="*/ 3 w 11"/>
                <a:gd name="T27" fmla="*/ 8 h 22"/>
                <a:gd name="T28" fmla="*/ 0 w 11"/>
                <a:gd name="T29" fmla="*/ 4 h 22"/>
                <a:gd name="T30" fmla="*/ 0 w 11"/>
                <a:gd name="T3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22">
                  <a:moveTo>
                    <a:pt x="7" y="15"/>
                  </a:moveTo>
                  <a:lnTo>
                    <a:pt x="3" y="19"/>
                  </a:lnTo>
                  <a:lnTo>
                    <a:pt x="3" y="22"/>
                  </a:lnTo>
                  <a:lnTo>
                    <a:pt x="7" y="22"/>
                  </a:lnTo>
                  <a:lnTo>
                    <a:pt x="11" y="19"/>
                  </a:lnTo>
                  <a:lnTo>
                    <a:pt x="7" y="15"/>
                  </a:lnTo>
                  <a:lnTo>
                    <a:pt x="7" y="15"/>
                  </a:lnTo>
                  <a:close/>
                  <a:moveTo>
                    <a:pt x="0" y="0"/>
                  </a:moveTo>
                  <a:lnTo>
                    <a:pt x="7" y="4"/>
                  </a:lnTo>
                  <a:lnTo>
                    <a:pt x="11" y="8"/>
                  </a:lnTo>
                  <a:lnTo>
                    <a:pt x="11" y="11"/>
                  </a:lnTo>
                  <a:lnTo>
                    <a:pt x="7" y="8"/>
                  </a:lnTo>
                  <a:lnTo>
                    <a:pt x="3" y="8"/>
                  </a:lnTo>
                  <a:lnTo>
                    <a:pt x="3" y="8"/>
                  </a:lnTo>
                  <a:lnTo>
                    <a:pt x="0" y="4"/>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7" name="Freeform 194"/>
            <p:cNvSpPr>
              <a:spLocks/>
            </p:cNvSpPr>
            <p:nvPr/>
          </p:nvSpPr>
          <p:spPr bwMode="auto">
            <a:xfrm>
              <a:off x="3053994" y="2918643"/>
              <a:ext cx="5147" cy="5147"/>
            </a:xfrm>
            <a:custGeom>
              <a:avLst/>
              <a:gdLst>
                <a:gd name="T0" fmla="*/ 4 w 4"/>
                <a:gd name="T1" fmla="*/ 0 h 4"/>
                <a:gd name="T2" fmla="*/ 0 w 4"/>
                <a:gd name="T3" fmla="*/ 0 h 4"/>
                <a:gd name="T4" fmla="*/ 0 w 4"/>
                <a:gd name="T5" fmla="*/ 4 h 4"/>
                <a:gd name="T6" fmla="*/ 4 w 4"/>
                <a:gd name="T7" fmla="*/ 4 h 4"/>
                <a:gd name="T8" fmla="*/ 4 w 4"/>
                <a:gd name="T9" fmla="*/ 0 h 4"/>
                <a:gd name="T10" fmla="*/ 4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4" y="0"/>
                  </a:moveTo>
                  <a:lnTo>
                    <a:pt x="0" y="0"/>
                  </a:lnTo>
                  <a:lnTo>
                    <a:pt x="0" y="4"/>
                  </a:lnTo>
                  <a:lnTo>
                    <a:pt x="4" y="4"/>
                  </a:lnTo>
                  <a:lnTo>
                    <a:pt x="4" y="0"/>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8" name="Freeform 195"/>
            <p:cNvSpPr>
              <a:spLocks noEditPoints="1"/>
            </p:cNvSpPr>
            <p:nvPr/>
          </p:nvSpPr>
          <p:spPr bwMode="auto">
            <a:xfrm>
              <a:off x="3006390" y="2913497"/>
              <a:ext cx="14153" cy="29593"/>
            </a:xfrm>
            <a:custGeom>
              <a:avLst/>
              <a:gdLst>
                <a:gd name="T0" fmla="*/ 2 w 3"/>
                <a:gd name="T1" fmla="*/ 6 h 6"/>
                <a:gd name="T2" fmla="*/ 2 w 3"/>
                <a:gd name="T3" fmla="*/ 5 h 6"/>
                <a:gd name="T4" fmla="*/ 1 w 3"/>
                <a:gd name="T5" fmla="*/ 5 h 6"/>
                <a:gd name="T6" fmla="*/ 0 w 3"/>
                <a:gd name="T7" fmla="*/ 6 h 6"/>
                <a:gd name="T8" fmla="*/ 1 w 3"/>
                <a:gd name="T9" fmla="*/ 6 h 6"/>
                <a:gd name="T10" fmla="*/ 2 w 3"/>
                <a:gd name="T11" fmla="*/ 6 h 6"/>
                <a:gd name="T12" fmla="*/ 2 w 3"/>
                <a:gd name="T13" fmla="*/ 4 h 6"/>
                <a:gd name="T14" fmla="*/ 3 w 3"/>
                <a:gd name="T15" fmla="*/ 5 h 6"/>
                <a:gd name="T16" fmla="*/ 2 w 3"/>
                <a:gd name="T17" fmla="*/ 5 h 6"/>
                <a:gd name="T18" fmla="*/ 2 w 3"/>
                <a:gd name="T19" fmla="*/ 4 h 6"/>
                <a:gd name="T20" fmla="*/ 3 w 3"/>
                <a:gd name="T21" fmla="*/ 0 h 6"/>
                <a:gd name="T22" fmla="*/ 3 w 3"/>
                <a:gd name="T23" fmla="*/ 1 h 6"/>
                <a:gd name="T24" fmla="*/ 3 w 3"/>
                <a:gd name="T25" fmla="*/ 2 h 6"/>
                <a:gd name="T26" fmla="*/ 3 w 3"/>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6">
                  <a:moveTo>
                    <a:pt x="2" y="6"/>
                  </a:moveTo>
                  <a:cubicBezTo>
                    <a:pt x="2" y="5"/>
                    <a:pt x="2" y="5"/>
                    <a:pt x="2" y="5"/>
                  </a:cubicBezTo>
                  <a:cubicBezTo>
                    <a:pt x="1" y="5"/>
                    <a:pt x="1" y="5"/>
                    <a:pt x="1" y="5"/>
                  </a:cubicBezTo>
                  <a:cubicBezTo>
                    <a:pt x="0" y="6"/>
                    <a:pt x="0" y="6"/>
                    <a:pt x="0" y="6"/>
                  </a:cubicBezTo>
                  <a:cubicBezTo>
                    <a:pt x="1" y="6"/>
                    <a:pt x="1" y="6"/>
                    <a:pt x="1" y="6"/>
                  </a:cubicBezTo>
                  <a:cubicBezTo>
                    <a:pt x="2" y="6"/>
                    <a:pt x="2" y="6"/>
                    <a:pt x="2" y="6"/>
                  </a:cubicBezTo>
                  <a:close/>
                  <a:moveTo>
                    <a:pt x="2" y="4"/>
                  </a:moveTo>
                  <a:cubicBezTo>
                    <a:pt x="3" y="5"/>
                    <a:pt x="3" y="5"/>
                    <a:pt x="3" y="5"/>
                  </a:cubicBezTo>
                  <a:cubicBezTo>
                    <a:pt x="2" y="5"/>
                    <a:pt x="2" y="5"/>
                    <a:pt x="2" y="5"/>
                  </a:cubicBezTo>
                  <a:cubicBezTo>
                    <a:pt x="2" y="5"/>
                    <a:pt x="2" y="4"/>
                    <a:pt x="2" y="4"/>
                  </a:cubicBezTo>
                  <a:close/>
                  <a:moveTo>
                    <a:pt x="3" y="0"/>
                  </a:moveTo>
                  <a:cubicBezTo>
                    <a:pt x="3" y="1"/>
                    <a:pt x="3" y="1"/>
                    <a:pt x="3" y="1"/>
                  </a:cubicBezTo>
                  <a:cubicBezTo>
                    <a:pt x="3" y="2"/>
                    <a:pt x="3" y="2"/>
                    <a:pt x="3" y="2"/>
                  </a:cubicBezTo>
                  <a:lnTo>
                    <a:pt x="3"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9" name="Freeform 196"/>
            <p:cNvSpPr>
              <a:spLocks noEditPoints="1"/>
            </p:cNvSpPr>
            <p:nvPr/>
          </p:nvSpPr>
          <p:spPr bwMode="auto">
            <a:xfrm>
              <a:off x="3002530" y="2961102"/>
              <a:ext cx="28306" cy="24446"/>
            </a:xfrm>
            <a:custGeom>
              <a:avLst/>
              <a:gdLst>
                <a:gd name="T0" fmla="*/ 18 w 22"/>
                <a:gd name="T1" fmla="*/ 0 h 19"/>
                <a:gd name="T2" fmla="*/ 22 w 22"/>
                <a:gd name="T3" fmla="*/ 0 h 19"/>
                <a:gd name="T4" fmla="*/ 22 w 22"/>
                <a:gd name="T5" fmla="*/ 0 h 19"/>
                <a:gd name="T6" fmla="*/ 18 w 22"/>
                <a:gd name="T7" fmla="*/ 0 h 19"/>
                <a:gd name="T8" fmla="*/ 18 w 22"/>
                <a:gd name="T9" fmla="*/ 0 h 19"/>
                <a:gd name="T10" fmla="*/ 18 w 22"/>
                <a:gd name="T11" fmla="*/ 4 h 19"/>
                <a:gd name="T12" fmla="*/ 11 w 22"/>
                <a:gd name="T13" fmla="*/ 4 h 19"/>
                <a:gd name="T14" fmla="*/ 11 w 22"/>
                <a:gd name="T15" fmla="*/ 4 h 19"/>
                <a:gd name="T16" fmla="*/ 7 w 22"/>
                <a:gd name="T17" fmla="*/ 4 h 19"/>
                <a:gd name="T18" fmla="*/ 3 w 22"/>
                <a:gd name="T19" fmla="*/ 8 h 19"/>
                <a:gd name="T20" fmla="*/ 7 w 22"/>
                <a:gd name="T21" fmla="*/ 8 h 19"/>
                <a:gd name="T22" fmla="*/ 7 w 22"/>
                <a:gd name="T23" fmla="*/ 12 h 19"/>
                <a:gd name="T24" fmla="*/ 3 w 22"/>
                <a:gd name="T25" fmla="*/ 15 h 19"/>
                <a:gd name="T26" fmla="*/ 0 w 22"/>
                <a:gd name="T27" fmla="*/ 15 h 19"/>
                <a:gd name="T28" fmla="*/ 7 w 22"/>
                <a:gd name="T29" fmla="*/ 19 h 19"/>
                <a:gd name="T30" fmla="*/ 14 w 22"/>
                <a:gd name="T31" fmla="*/ 15 h 19"/>
                <a:gd name="T32" fmla="*/ 18 w 22"/>
                <a:gd name="T33" fmla="*/ 15 h 19"/>
                <a:gd name="T34" fmla="*/ 18 w 22"/>
                <a:gd name="T35" fmla="*/ 12 h 19"/>
                <a:gd name="T36" fmla="*/ 14 w 22"/>
                <a:gd name="T37" fmla="*/ 8 h 19"/>
                <a:gd name="T38" fmla="*/ 18 w 22"/>
                <a:gd name="T39" fmla="*/ 4 h 19"/>
                <a:gd name="T40" fmla="*/ 18 w 22"/>
                <a:gd name="T4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9">
                  <a:moveTo>
                    <a:pt x="18" y="0"/>
                  </a:moveTo>
                  <a:lnTo>
                    <a:pt x="22" y="0"/>
                  </a:lnTo>
                  <a:lnTo>
                    <a:pt x="22" y="0"/>
                  </a:lnTo>
                  <a:lnTo>
                    <a:pt x="18" y="0"/>
                  </a:lnTo>
                  <a:lnTo>
                    <a:pt x="18" y="0"/>
                  </a:lnTo>
                  <a:close/>
                  <a:moveTo>
                    <a:pt x="18" y="4"/>
                  </a:moveTo>
                  <a:lnTo>
                    <a:pt x="11" y="4"/>
                  </a:lnTo>
                  <a:lnTo>
                    <a:pt x="11" y="4"/>
                  </a:lnTo>
                  <a:lnTo>
                    <a:pt x="7" y="4"/>
                  </a:lnTo>
                  <a:lnTo>
                    <a:pt x="3" y="8"/>
                  </a:lnTo>
                  <a:lnTo>
                    <a:pt x="7" y="8"/>
                  </a:lnTo>
                  <a:lnTo>
                    <a:pt x="7" y="12"/>
                  </a:lnTo>
                  <a:lnTo>
                    <a:pt x="3" y="15"/>
                  </a:lnTo>
                  <a:lnTo>
                    <a:pt x="0" y="15"/>
                  </a:lnTo>
                  <a:lnTo>
                    <a:pt x="7" y="19"/>
                  </a:lnTo>
                  <a:lnTo>
                    <a:pt x="14" y="15"/>
                  </a:lnTo>
                  <a:lnTo>
                    <a:pt x="18" y="15"/>
                  </a:lnTo>
                  <a:lnTo>
                    <a:pt x="18" y="12"/>
                  </a:lnTo>
                  <a:lnTo>
                    <a:pt x="14" y="8"/>
                  </a:lnTo>
                  <a:lnTo>
                    <a:pt x="18" y="4"/>
                  </a:lnTo>
                  <a:lnTo>
                    <a:pt x="18"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0" name="Rectangle 19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1" name="Rectangle 19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2" name="Rectangle 19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3" name="Rectangle 20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4" name="Rectangle 20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5" name="Rectangle 20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6" name="Rectangle 20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7" name="Rectangle 20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8" name="Rectangle 20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9" name="Rectangle 20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0" name="Rectangle 20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1" name="Rectangle 20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2" name="Rectangle 21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3" name="Rectangle 21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4" name="Rectangle 21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5" name="Rectangle 21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6" name="Rectangle 21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7" name="Rectangle 21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8" name="Rectangle 21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9" name="Rectangle 21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0" name="Rectangle 21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1" name="Rectangle 21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2" name="Rectangle 22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3" name="Rectangle 22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4" name="Rectangle 22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5" name="Rectangle 22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6" name="Rectangle 22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7" name="Rectangle 22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8" name="Rectangle 22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9" name="Rectangle 22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0" name="Rectangle 22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1" name="Rectangle 22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2" name="Rectangle 23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3" name="Rectangle 23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4" name="Rectangle 23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5" name="Rectangle 23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6" name="Rectangle 23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7" name="Rectangle 23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8" name="Rectangle 23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9" name="Rectangle 23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0" name="Rectangle 23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1" name="Rectangle 23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2" name="Rectangle 24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3" name="Rectangle 24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4" name="Rectangle 24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5" name="Rectangle 24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6" name="Rectangle 24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7" name="Rectangle 24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8" name="Rectangle 24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9" name="Rectangle 24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60" name="Rectangle 24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61" name="Rectangle 24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62" name="Rectangle 25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63" name="Rectangle 25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64" name="Rectangle 25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65" name="Rectangle 25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66" name="Rectangle 25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67" name="Rectangle 25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68" name="Rectangle 25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69" name="Rectangle 25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70" name="Rectangle 25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71" name="Rectangle 25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72" name="Rectangle 26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73" name="Rectangle 26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74" name="Freeform 168"/>
            <p:cNvSpPr>
              <a:spLocks noEditPoints="1"/>
            </p:cNvSpPr>
            <p:nvPr/>
          </p:nvSpPr>
          <p:spPr bwMode="auto">
            <a:xfrm>
              <a:off x="1786664" y="2036014"/>
              <a:ext cx="1196567" cy="639456"/>
            </a:xfrm>
            <a:custGeom>
              <a:avLst/>
              <a:gdLst>
                <a:gd name="T0" fmla="*/ 146 w 251"/>
                <a:gd name="T1" fmla="*/ 13 h 134"/>
                <a:gd name="T2" fmla="*/ 177 w 251"/>
                <a:gd name="T3" fmla="*/ 26 h 134"/>
                <a:gd name="T4" fmla="*/ 210 w 251"/>
                <a:gd name="T5" fmla="*/ 41 h 134"/>
                <a:gd name="T6" fmla="*/ 236 w 251"/>
                <a:gd name="T7" fmla="*/ 33 h 134"/>
                <a:gd name="T8" fmla="*/ 248 w 251"/>
                <a:gd name="T9" fmla="*/ 27 h 134"/>
                <a:gd name="T10" fmla="*/ 250 w 251"/>
                <a:gd name="T11" fmla="*/ 40 h 134"/>
                <a:gd name="T12" fmla="*/ 242 w 251"/>
                <a:gd name="T13" fmla="*/ 42 h 134"/>
                <a:gd name="T14" fmla="*/ 235 w 251"/>
                <a:gd name="T15" fmla="*/ 45 h 134"/>
                <a:gd name="T16" fmla="*/ 234 w 251"/>
                <a:gd name="T17" fmla="*/ 53 h 134"/>
                <a:gd name="T18" fmla="*/ 228 w 251"/>
                <a:gd name="T19" fmla="*/ 57 h 134"/>
                <a:gd name="T20" fmla="*/ 216 w 251"/>
                <a:gd name="T21" fmla="*/ 61 h 134"/>
                <a:gd name="T22" fmla="*/ 211 w 251"/>
                <a:gd name="T23" fmla="*/ 69 h 134"/>
                <a:gd name="T24" fmla="*/ 210 w 251"/>
                <a:gd name="T25" fmla="*/ 70 h 134"/>
                <a:gd name="T26" fmla="*/ 206 w 251"/>
                <a:gd name="T27" fmla="*/ 75 h 134"/>
                <a:gd name="T28" fmla="*/ 205 w 251"/>
                <a:gd name="T29" fmla="*/ 67 h 134"/>
                <a:gd name="T30" fmla="*/ 203 w 251"/>
                <a:gd name="T31" fmla="*/ 73 h 134"/>
                <a:gd name="T32" fmla="*/ 203 w 251"/>
                <a:gd name="T33" fmla="*/ 76 h 134"/>
                <a:gd name="T34" fmla="*/ 201 w 251"/>
                <a:gd name="T35" fmla="*/ 78 h 134"/>
                <a:gd name="T36" fmla="*/ 202 w 251"/>
                <a:gd name="T37" fmla="*/ 83 h 134"/>
                <a:gd name="T38" fmla="*/ 204 w 251"/>
                <a:gd name="T39" fmla="*/ 86 h 134"/>
                <a:gd name="T40" fmla="*/ 201 w 251"/>
                <a:gd name="T41" fmla="*/ 88 h 134"/>
                <a:gd name="T42" fmla="*/ 193 w 251"/>
                <a:gd name="T43" fmla="*/ 94 h 134"/>
                <a:gd name="T44" fmla="*/ 183 w 251"/>
                <a:gd name="T45" fmla="*/ 100 h 134"/>
                <a:gd name="T46" fmla="*/ 177 w 251"/>
                <a:gd name="T47" fmla="*/ 110 h 134"/>
                <a:gd name="T48" fmla="*/ 180 w 251"/>
                <a:gd name="T49" fmla="*/ 128 h 134"/>
                <a:gd name="T50" fmla="*/ 173 w 251"/>
                <a:gd name="T51" fmla="*/ 131 h 134"/>
                <a:gd name="T52" fmla="*/ 169 w 251"/>
                <a:gd name="T53" fmla="*/ 125 h 134"/>
                <a:gd name="T54" fmla="*/ 168 w 251"/>
                <a:gd name="T55" fmla="*/ 116 h 134"/>
                <a:gd name="T56" fmla="*/ 161 w 251"/>
                <a:gd name="T57" fmla="*/ 113 h 134"/>
                <a:gd name="T58" fmla="*/ 157 w 251"/>
                <a:gd name="T59" fmla="*/ 110 h 134"/>
                <a:gd name="T60" fmla="*/ 149 w 251"/>
                <a:gd name="T61" fmla="*/ 110 h 134"/>
                <a:gd name="T62" fmla="*/ 139 w 251"/>
                <a:gd name="T63" fmla="*/ 112 h 134"/>
                <a:gd name="T64" fmla="*/ 140 w 251"/>
                <a:gd name="T65" fmla="*/ 115 h 134"/>
                <a:gd name="T66" fmla="*/ 132 w 251"/>
                <a:gd name="T67" fmla="*/ 115 h 134"/>
                <a:gd name="T68" fmla="*/ 125 w 251"/>
                <a:gd name="T69" fmla="*/ 113 h 134"/>
                <a:gd name="T70" fmla="*/ 116 w 251"/>
                <a:gd name="T71" fmla="*/ 113 h 134"/>
                <a:gd name="T72" fmla="*/ 108 w 251"/>
                <a:gd name="T73" fmla="*/ 118 h 134"/>
                <a:gd name="T74" fmla="*/ 104 w 251"/>
                <a:gd name="T75" fmla="*/ 129 h 134"/>
                <a:gd name="T76" fmla="*/ 96 w 251"/>
                <a:gd name="T77" fmla="*/ 123 h 134"/>
                <a:gd name="T78" fmla="*/ 91 w 251"/>
                <a:gd name="T79" fmla="*/ 113 h 134"/>
                <a:gd name="T80" fmla="*/ 83 w 251"/>
                <a:gd name="T81" fmla="*/ 113 h 134"/>
                <a:gd name="T82" fmla="*/ 76 w 251"/>
                <a:gd name="T83" fmla="*/ 113 h 134"/>
                <a:gd name="T84" fmla="*/ 73 w 251"/>
                <a:gd name="T85" fmla="*/ 108 h 134"/>
                <a:gd name="T86" fmla="*/ 67 w 251"/>
                <a:gd name="T87" fmla="*/ 101 h 134"/>
                <a:gd name="T88" fmla="*/ 18 w 251"/>
                <a:gd name="T89" fmla="*/ 89 h 134"/>
                <a:gd name="T90" fmla="*/ 9 w 251"/>
                <a:gd name="T91" fmla="*/ 82 h 134"/>
                <a:gd name="T92" fmla="*/ 6 w 251"/>
                <a:gd name="T93" fmla="*/ 72 h 134"/>
                <a:gd name="T94" fmla="*/ 6 w 251"/>
                <a:gd name="T95" fmla="*/ 66 h 134"/>
                <a:gd name="T96" fmla="*/ 4 w 251"/>
                <a:gd name="T97" fmla="*/ 66 h 134"/>
                <a:gd name="T98" fmla="*/ 1 w 251"/>
                <a:gd name="T99" fmla="*/ 52 h 134"/>
                <a:gd name="T100" fmla="*/ 3 w 251"/>
                <a:gd name="T101" fmla="*/ 39 h 134"/>
                <a:gd name="T102" fmla="*/ 11 w 251"/>
                <a:gd name="T103" fmla="*/ 19 h 134"/>
                <a:gd name="T104" fmla="*/ 12 w 251"/>
                <a:gd name="T105" fmla="*/ 16 h 134"/>
                <a:gd name="T106" fmla="*/ 13 w 251"/>
                <a:gd name="T107" fmla="*/ 7 h 134"/>
                <a:gd name="T108" fmla="*/ 19 w 251"/>
                <a:gd name="T109" fmla="*/ 8 h 134"/>
                <a:gd name="T110" fmla="*/ 19 w 251"/>
                <a:gd name="T111" fmla="*/ 12 h 134"/>
                <a:gd name="T112" fmla="*/ 23 w 251"/>
                <a:gd name="T113" fmla="*/ 3 h 134"/>
                <a:gd name="T114" fmla="*/ 218 w 251"/>
                <a:gd name="T115" fmla="*/ 60 h 134"/>
                <a:gd name="T116" fmla="*/ 223 w 251"/>
                <a:gd name="T117" fmla="*/ 59 h 134"/>
                <a:gd name="T118" fmla="*/ 22 w 251"/>
                <a:gd name="T119" fmla="*/ 4 h 134"/>
                <a:gd name="T120" fmla="*/ 105 w 251"/>
                <a:gd name="T121" fmla="*/ 12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1" h="134">
                  <a:moveTo>
                    <a:pt x="22" y="0"/>
                  </a:moveTo>
                  <a:cubicBezTo>
                    <a:pt x="137" y="10"/>
                    <a:pt x="137" y="10"/>
                    <a:pt x="137" y="10"/>
                  </a:cubicBezTo>
                  <a:cubicBezTo>
                    <a:pt x="138" y="10"/>
                    <a:pt x="138" y="10"/>
                    <a:pt x="138" y="10"/>
                  </a:cubicBezTo>
                  <a:cubicBezTo>
                    <a:pt x="139" y="10"/>
                    <a:pt x="139" y="10"/>
                    <a:pt x="139" y="10"/>
                  </a:cubicBezTo>
                  <a:cubicBezTo>
                    <a:pt x="140" y="11"/>
                    <a:pt x="140" y="11"/>
                    <a:pt x="140" y="11"/>
                  </a:cubicBezTo>
                  <a:cubicBezTo>
                    <a:pt x="140" y="11"/>
                    <a:pt x="140" y="11"/>
                    <a:pt x="140" y="11"/>
                  </a:cubicBezTo>
                  <a:cubicBezTo>
                    <a:pt x="141" y="12"/>
                    <a:pt x="141" y="12"/>
                    <a:pt x="141" y="12"/>
                  </a:cubicBezTo>
                  <a:cubicBezTo>
                    <a:pt x="141" y="12"/>
                    <a:pt x="141" y="12"/>
                    <a:pt x="141" y="12"/>
                  </a:cubicBezTo>
                  <a:cubicBezTo>
                    <a:pt x="142" y="12"/>
                    <a:pt x="142" y="12"/>
                    <a:pt x="142" y="12"/>
                  </a:cubicBezTo>
                  <a:cubicBezTo>
                    <a:pt x="142" y="13"/>
                    <a:pt x="142" y="13"/>
                    <a:pt x="142" y="13"/>
                  </a:cubicBezTo>
                  <a:cubicBezTo>
                    <a:pt x="143" y="13"/>
                    <a:pt x="143" y="13"/>
                    <a:pt x="143" y="13"/>
                  </a:cubicBezTo>
                  <a:cubicBezTo>
                    <a:pt x="143" y="13"/>
                    <a:pt x="143" y="13"/>
                    <a:pt x="143" y="13"/>
                  </a:cubicBezTo>
                  <a:cubicBezTo>
                    <a:pt x="144" y="13"/>
                    <a:pt x="144" y="13"/>
                    <a:pt x="144" y="13"/>
                  </a:cubicBezTo>
                  <a:cubicBezTo>
                    <a:pt x="145" y="13"/>
                    <a:pt x="145" y="13"/>
                    <a:pt x="145" y="13"/>
                  </a:cubicBezTo>
                  <a:cubicBezTo>
                    <a:pt x="145" y="13"/>
                    <a:pt x="145" y="13"/>
                    <a:pt x="145" y="13"/>
                  </a:cubicBezTo>
                  <a:cubicBezTo>
                    <a:pt x="146" y="13"/>
                    <a:pt x="146" y="13"/>
                    <a:pt x="146" y="13"/>
                  </a:cubicBezTo>
                  <a:cubicBezTo>
                    <a:pt x="147" y="14"/>
                    <a:pt x="147" y="14"/>
                    <a:pt x="147" y="14"/>
                  </a:cubicBezTo>
                  <a:cubicBezTo>
                    <a:pt x="148" y="14"/>
                    <a:pt x="148" y="14"/>
                    <a:pt x="148" y="14"/>
                  </a:cubicBezTo>
                  <a:cubicBezTo>
                    <a:pt x="148" y="15"/>
                    <a:pt x="148" y="15"/>
                    <a:pt x="148" y="15"/>
                  </a:cubicBezTo>
                  <a:cubicBezTo>
                    <a:pt x="150" y="15"/>
                    <a:pt x="150" y="15"/>
                    <a:pt x="150" y="15"/>
                  </a:cubicBezTo>
                  <a:cubicBezTo>
                    <a:pt x="151" y="15"/>
                    <a:pt x="151" y="15"/>
                    <a:pt x="151" y="15"/>
                  </a:cubicBezTo>
                  <a:cubicBezTo>
                    <a:pt x="151" y="16"/>
                    <a:pt x="151" y="16"/>
                    <a:pt x="151" y="16"/>
                  </a:cubicBezTo>
                  <a:cubicBezTo>
                    <a:pt x="152" y="16"/>
                    <a:pt x="152" y="16"/>
                    <a:pt x="152" y="16"/>
                  </a:cubicBezTo>
                  <a:cubicBezTo>
                    <a:pt x="153" y="16"/>
                    <a:pt x="153" y="16"/>
                    <a:pt x="153" y="16"/>
                  </a:cubicBezTo>
                  <a:cubicBezTo>
                    <a:pt x="154" y="16"/>
                    <a:pt x="154" y="16"/>
                    <a:pt x="154" y="16"/>
                  </a:cubicBezTo>
                  <a:cubicBezTo>
                    <a:pt x="154" y="16"/>
                    <a:pt x="154" y="16"/>
                    <a:pt x="154" y="16"/>
                  </a:cubicBezTo>
                  <a:cubicBezTo>
                    <a:pt x="155" y="17"/>
                    <a:pt x="155" y="17"/>
                    <a:pt x="155" y="17"/>
                  </a:cubicBezTo>
                  <a:cubicBezTo>
                    <a:pt x="157" y="17"/>
                    <a:pt x="157" y="17"/>
                    <a:pt x="157" y="17"/>
                  </a:cubicBezTo>
                  <a:cubicBezTo>
                    <a:pt x="157" y="17"/>
                    <a:pt x="157" y="17"/>
                    <a:pt x="157" y="17"/>
                  </a:cubicBezTo>
                  <a:cubicBezTo>
                    <a:pt x="158" y="18"/>
                    <a:pt x="158" y="18"/>
                    <a:pt x="158" y="18"/>
                  </a:cubicBezTo>
                  <a:cubicBezTo>
                    <a:pt x="159" y="18"/>
                    <a:pt x="159" y="18"/>
                    <a:pt x="159" y="18"/>
                  </a:cubicBezTo>
                  <a:cubicBezTo>
                    <a:pt x="177" y="26"/>
                    <a:pt x="177" y="26"/>
                    <a:pt x="177" y="26"/>
                  </a:cubicBezTo>
                  <a:cubicBezTo>
                    <a:pt x="178" y="27"/>
                    <a:pt x="178" y="27"/>
                    <a:pt x="178" y="27"/>
                  </a:cubicBezTo>
                  <a:cubicBezTo>
                    <a:pt x="181" y="29"/>
                    <a:pt x="181" y="29"/>
                    <a:pt x="181" y="29"/>
                  </a:cubicBezTo>
                  <a:cubicBezTo>
                    <a:pt x="184" y="41"/>
                    <a:pt x="184" y="41"/>
                    <a:pt x="184" y="41"/>
                  </a:cubicBezTo>
                  <a:cubicBezTo>
                    <a:pt x="183" y="47"/>
                    <a:pt x="183" y="47"/>
                    <a:pt x="183" y="47"/>
                  </a:cubicBezTo>
                  <a:cubicBezTo>
                    <a:pt x="183" y="47"/>
                    <a:pt x="183" y="47"/>
                    <a:pt x="183" y="47"/>
                  </a:cubicBezTo>
                  <a:cubicBezTo>
                    <a:pt x="182" y="48"/>
                    <a:pt x="182" y="48"/>
                    <a:pt x="182" y="48"/>
                  </a:cubicBezTo>
                  <a:cubicBezTo>
                    <a:pt x="182" y="49"/>
                    <a:pt x="182" y="49"/>
                    <a:pt x="182" y="49"/>
                  </a:cubicBezTo>
                  <a:cubicBezTo>
                    <a:pt x="180" y="50"/>
                    <a:pt x="180" y="50"/>
                    <a:pt x="180" y="50"/>
                  </a:cubicBezTo>
                  <a:cubicBezTo>
                    <a:pt x="179" y="51"/>
                    <a:pt x="179" y="51"/>
                    <a:pt x="179" y="51"/>
                  </a:cubicBezTo>
                  <a:cubicBezTo>
                    <a:pt x="180" y="52"/>
                    <a:pt x="180" y="52"/>
                    <a:pt x="180" y="52"/>
                  </a:cubicBezTo>
                  <a:cubicBezTo>
                    <a:pt x="195" y="48"/>
                    <a:pt x="195" y="48"/>
                    <a:pt x="195" y="48"/>
                  </a:cubicBezTo>
                  <a:cubicBezTo>
                    <a:pt x="197" y="48"/>
                    <a:pt x="197" y="48"/>
                    <a:pt x="197" y="48"/>
                  </a:cubicBezTo>
                  <a:cubicBezTo>
                    <a:pt x="197" y="46"/>
                    <a:pt x="197" y="46"/>
                    <a:pt x="197" y="46"/>
                  </a:cubicBezTo>
                  <a:cubicBezTo>
                    <a:pt x="206" y="44"/>
                    <a:pt x="206" y="44"/>
                    <a:pt x="206" y="44"/>
                  </a:cubicBezTo>
                  <a:cubicBezTo>
                    <a:pt x="209" y="41"/>
                    <a:pt x="209" y="41"/>
                    <a:pt x="209" y="41"/>
                  </a:cubicBezTo>
                  <a:cubicBezTo>
                    <a:pt x="210" y="41"/>
                    <a:pt x="210" y="41"/>
                    <a:pt x="210" y="41"/>
                  </a:cubicBezTo>
                  <a:cubicBezTo>
                    <a:pt x="211" y="40"/>
                    <a:pt x="211" y="40"/>
                    <a:pt x="211" y="40"/>
                  </a:cubicBezTo>
                  <a:cubicBezTo>
                    <a:pt x="213" y="39"/>
                    <a:pt x="213" y="39"/>
                    <a:pt x="213" y="39"/>
                  </a:cubicBezTo>
                  <a:cubicBezTo>
                    <a:pt x="214" y="38"/>
                    <a:pt x="214" y="38"/>
                    <a:pt x="214" y="38"/>
                  </a:cubicBezTo>
                  <a:cubicBezTo>
                    <a:pt x="215" y="38"/>
                    <a:pt x="215" y="38"/>
                    <a:pt x="215" y="38"/>
                  </a:cubicBezTo>
                  <a:cubicBezTo>
                    <a:pt x="216" y="37"/>
                    <a:pt x="216" y="37"/>
                    <a:pt x="216" y="37"/>
                  </a:cubicBezTo>
                  <a:cubicBezTo>
                    <a:pt x="218" y="37"/>
                    <a:pt x="218" y="37"/>
                    <a:pt x="218" y="37"/>
                  </a:cubicBezTo>
                  <a:cubicBezTo>
                    <a:pt x="231" y="37"/>
                    <a:pt x="231" y="37"/>
                    <a:pt x="231" y="37"/>
                  </a:cubicBezTo>
                  <a:cubicBezTo>
                    <a:pt x="232" y="36"/>
                    <a:pt x="232" y="36"/>
                    <a:pt x="232" y="36"/>
                  </a:cubicBezTo>
                  <a:cubicBezTo>
                    <a:pt x="232" y="36"/>
                    <a:pt x="232" y="36"/>
                    <a:pt x="232" y="36"/>
                  </a:cubicBezTo>
                  <a:cubicBezTo>
                    <a:pt x="232" y="36"/>
                    <a:pt x="232" y="36"/>
                    <a:pt x="232" y="36"/>
                  </a:cubicBezTo>
                  <a:cubicBezTo>
                    <a:pt x="233" y="36"/>
                    <a:pt x="233" y="36"/>
                    <a:pt x="233" y="36"/>
                  </a:cubicBezTo>
                  <a:cubicBezTo>
                    <a:pt x="234" y="36"/>
                    <a:pt x="234" y="36"/>
                    <a:pt x="234" y="36"/>
                  </a:cubicBezTo>
                  <a:cubicBezTo>
                    <a:pt x="234" y="36"/>
                    <a:pt x="234" y="36"/>
                    <a:pt x="234" y="36"/>
                  </a:cubicBezTo>
                  <a:cubicBezTo>
                    <a:pt x="234" y="35"/>
                    <a:pt x="234" y="35"/>
                    <a:pt x="234" y="35"/>
                  </a:cubicBezTo>
                  <a:cubicBezTo>
                    <a:pt x="236" y="34"/>
                    <a:pt x="236" y="34"/>
                    <a:pt x="236" y="34"/>
                  </a:cubicBezTo>
                  <a:cubicBezTo>
                    <a:pt x="236" y="33"/>
                    <a:pt x="236" y="33"/>
                    <a:pt x="236" y="33"/>
                  </a:cubicBezTo>
                  <a:cubicBezTo>
                    <a:pt x="238" y="32"/>
                    <a:pt x="238" y="32"/>
                    <a:pt x="238" y="32"/>
                  </a:cubicBezTo>
                  <a:cubicBezTo>
                    <a:pt x="238" y="31"/>
                    <a:pt x="238" y="31"/>
                    <a:pt x="238" y="31"/>
                  </a:cubicBezTo>
                  <a:cubicBezTo>
                    <a:pt x="238" y="30"/>
                    <a:pt x="238" y="30"/>
                    <a:pt x="238" y="30"/>
                  </a:cubicBezTo>
                  <a:cubicBezTo>
                    <a:pt x="239" y="30"/>
                    <a:pt x="239" y="30"/>
                    <a:pt x="239" y="30"/>
                  </a:cubicBezTo>
                  <a:cubicBezTo>
                    <a:pt x="239" y="29"/>
                    <a:pt x="239" y="29"/>
                    <a:pt x="239" y="29"/>
                  </a:cubicBezTo>
                  <a:cubicBezTo>
                    <a:pt x="240" y="28"/>
                    <a:pt x="240" y="28"/>
                    <a:pt x="240" y="28"/>
                  </a:cubicBezTo>
                  <a:cubicBezTo>
                    <a:pt x="241" y="27"/>
                    <a:pt x="241" y="27"/>
                    <a:pt x="241" y="27"/>
                  </a:cubicBezTo>
                  <a:cubicBezTo>
                    <a:pt x="242" y="26"/>
                    <a:pt x="242" y="26"/>
                    <a:pt x="242" y="26"/>
                  </a:cubicBezTo>
                  <a:cubicBezTo>
                    <a:pt x="243" y="25"/>
                    <a:pt x="243" y="25"/>
                    <a:pt x="243" y="25"/>
                  </a:cubicBezTo>
                  <a:cubicBezTo>
                    <a:pt x="243" y="25"/>
                    <a:pt x="243" y="25"/>
                    <a:pt x="243" y="25"/>
                  </a:cubicBezTo>
                  <a:cubicBezTo>
                    <a:pt x="243" y="26"/>
                    <a:pt x="243" y="26"/>
                    <a:pt x="243" y="26"/>
                  </a:cubicBezTo>
                  <a:cubicBezTo>
                    <a:pt x="244" y="26"/>
                    <a:pt x="244" y="26"/>
                    <a:pt x="244" y="26"/>
                  </a:cubicBezTo>
                  <a:cubicBezTo>
                    <a:pt x="245" y="26"/>
                    <a:pt x="245" y="26"/>
                    <a:pt x="245" y="26"/>
                  </a:cubicBezTo>
                  <a:cubicBezTo>
                    <a:pt x="246" y="26"/>
                    <a:pt x="246" y="26"/>
                    <a:pt x="246" y="26"/>
                  </a:cubicBezTo>
                  <a:cubicBezTo>
                    <a:pt x="247" y="26"/>
                    <a:pt x="247" y="26"/>
                    <a:pt x="247" y="26"/>
                  </a:cubicBezTo>
                  <a:cubicBezTo>
                    <a:pt x="248" y="27"/>
                    <a:pt x="248" y="27"/>
                    <a:pt x="248" y="27"/>
                  </a:cubicBezTo>
                  <a:cubicBezTo>
                    <a:pt x="248" y="29"/>
                    <a:pt x="248" y="29"/>
                    <a:pt x="248" y="29"/>
                  </a:cubicBezTo>
                  <a:cubicBezTo>
                    <a:pt x="247" y="34"/>
                    <a:pt x="247" y="34"/>
                    <a:pt x="247" y="34"/>
                  </a:cubicBezTo>
                  <a:cubicBezTo>
                    <a:pt x="247" y="34"/>
                    <a:pt x="247" y="34"/>
                    <a:pt x="247" y="34"/>
                  </a:cubicBezTo>
                  <a:cubicBezTo>
                    <a:pt x="247" y="34"/>
                    <a:pt x="247" y="34"/>
                    <a:pt x="247" y="34"/>
                  </a:cubicBezTo>
                  <a:cubicBezTo>
                    <a:pt x="248" y="35"/>
                    <a:pt x="248" y="35"/>
                    <a:pt x="248" y="35"/>
                  </a:cubicBezTo>
                  <a:cubicBezTo>
                    <a:pt x="248" y="35"/>
                    <a:pt x="248" y="35"/>
                    <a:pt x="248" y="35"/>
                  </a:cubicBezTo>
                  <a:cubicBezTo>
                    <a:pt x="248" y="36"/>
                    <a:pt x="248" y="36"/>
                    <a:pt x="248" y="36"/>
                  </a:cubicBezTo>
                  <a:cubicBezTo>
                    <a:pt x="248" y="36"/>
                    <a:pt x="248" y="36"/>
                    <a:pt x="248" y="36"/>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50" y="38"/>
                    <a:pt x="250" y="38"/>
                    <a:pt x="250" y="38"/>
                  </a:cubicBezTo>
                  <a:cubicBezTo>
                    <a:pt x="250" y="39"/>
                    <a:pt x="250" y="39"/>
                    <a:pt x="250" y="39"/>
                  </a:cubicBezTo>
                  <a:cubicBezTo>
                    <a:pt x="250" y="40"/>
                    <a:pt x="250" y="40"/>
                    <a:pt x="250" y="40"/>
                  </a:cubicBezTo>
                  <a:cubicBezTo>
                    <a:pt x="250" y="39"/>
                    <a:pt x="250" y="39"/>
                    <a:pt x="250" y="39"/>
                  </a:cubicBezTo>
                  <a:cubicBezTo>
                    <a:pt x="251" y="40"/>
                    <a:pt x="251" y="40"/>
                    <a:pt x="251" y="40"/>
                  </a:cubicBezTo>
                  <a:cubicBezTo>
                    <a:pt x="251" y="40"/>
                    <a:pt x="251" y="40"/>
                    <a:pt x="251" y="40"/>
                  </a:cubicBezTo>
                  <a:cubicBezTo>
                    <a:pt x="250" y="40"/>
                    <a:pt x="250" y="40"/>
                    <a:pt x="250" y="40"/>
                  </a:cubicBezTo>
                  <a:cubicBezTo>
                    <a:pt x="250" y="40"/>
                    <a:pt x="250" y="40"/>
                    <a:pt x="250" y="40"/>
                  </a:cubicBezTo>
                  <a:cubicBezTo>
                    <a:pt x="249" y="41"/>
                    <a:pt x="249" y="41"/>
                    <a:pt x="249" y="41"/>
                  </a:cubicBezTo>
                  <a:cubicBezTo>
                    <a:pt x="248" y="40"/>
                    <a:pt x="248" y="40"/>
                    <a:pt x="248" y="40"/>
                  </a:cubicBezTo>
                  <a:cubicBezTo>
                    <a:pt x="247" y="41"/>
                    <a:pt x="247" y="41"/>
                    <a:pt x="247" y="41"/>
                  </a:cubicBezTo>
                  <a:cubicBezTo>
                    <a:pt x="247" y="41"/>
                    <a:pt x="247" y="41"/>
                    <a:pt x="247" y="41"/>
                  </a:cubicBezTo>
                  <a:cubicBezTo>
                    <a:pt x="246" y="41"/>
                    <a:pt x="246" y="41"/>
                    <a:pt x="246" y="41"/>
                  </a:cubicBezTo>
                  <a:cubicBezTo>
                    <a:pt x="245" y="42"/>
                    <a:pt x="245" y="42"/>
                    <a:pt x="245" y="42"/>
                  </a:cubicBezTo>
                  <a:cubicBezTo>
                    <a:pt x="245" y="42"/>
                    <a:pt x="245" y="42"/>
                    <a:pt x="245" y="42"/>
                  </a:cubicBezTo>
                  <a:cubicBezTo>
                    <a:pt x="244" y="41"/>
                    <a:pt x="244" y="41"/>
                    <a:pt x="244" y="41"/>
                  </a:cubicBezTo>
                  <a:cubicBezTo>
                    <a:pt x="243" y="41"/>
                    <a:pt x="243" y="41"/>
                    <a:pt x="243" y="41"/>
                  </a:cubicBezTo>
                  <a:cubicBezTo>
                    <a:pt x="243" y="42"/>
                    <a:pt x="243" y="42"/>
                    <a:pt x="243" y="42"/>
                  </a:cubicBezTo>
                  <a:cubicBezTo>
                    <a:pt x="242" y="42"/>
                    <a:pt x="242" y="42"/>
                    <a:pt x="242" y="42"/>
                  </a:cubicBezTo>
                  <a:cubicBezTo>
                    <a:pt x="242" y="41"/>
                    <a:pt x="242" y="41"/>
                    <a:pt x="242" y="41"/>
                  </a:cubicBezTo>
                  <a:cubicBezTo>
                    <a:pt x="242" y="40"/>
                    <a:pt x="242" y="40"/>
                    <a:pt x="242" y="40"/>
                  </a:cubicBezTo>
                  <a:cubicBezTo>
                    <a:pt x="241" y="42"/>
                    <a:pt x="241" y="42"/>
                    <a:pt x="241" y="42"/>
                  </a:cubicBezTo>
                  <a:cubicBezTo>
                    <a:pt x="240" y="43"/>
                    <a:pt x="240" y="43"/>
                    <a:pt x="240" y="43"/>
                  </a:cubicBezTo>
                  <a:cubicBezTo>
                    <a:pt x="239" y="43"/>
                    <a:pt x="239" y="43"/>
                    <a:pt x="239" y="43"/>
                  </a:cubicBezTo>
                  <a:cubicBezTo>
                    <a:pt x="239" y="43"/>
                    <a:pt x="239" y="43"/>
                    <a:pt x="239" y="43"/>
                  </a:cubicBezTo>
                  <a:cubicBezTo>
                    <a:pt x="239" y="44"/>
                    <a:pt x="239" y="44"/>
                    <a:pt x="239" y="44"/>
                  </a:cubicBezTo>
                  <a:cubicBezTo>
                    <a:pt x="238" y="44"/>
                    <a:pt x="238" y="44"/>
                    <a:pt x="238" y="44"/>
                  </a:cubicBezTo>
                  <a:cubicBezTo>
                    <a:pt x="238" y="43"/>
                    <a:pt x="238" y="43"/>
                    <a:pt x="238" y="43"/>
                  </a:cubicBezTo>
                  <a:cubicBezTo>
                    <a:pt x="237" y="44"/>
                    <a:pt x="237" y="44"/>
                    <a:pt x="237" y="44"/>
                  </a:cubicBezTo>
                  <a:cubicBezTo>
                    <a:pt x="237" y="44"/>
                    <a:pt x="237" y="44"/>
                    <a:pt x="237" y="44"/>
                  </a:cubicBezTo>
                  <a:cubicBezTo>
                    <a:pt x="236" y="44"/>
                    <a:pt x="236" y="44"/>
                    <a:pt x="236" y="44"/>
                  </a:cubicBezTo>
                  <a:cubicBezTo>
                    <a:pt x="236" y="44"/>
                    <a:pt x="236" y="44"/>
                    <a:pt x="236" y="44"/>
                  </a:cubicBezTo>
                  <a:cubicBezTo>
                    <a:pt x="236" y="44"/>
                    <a:pt x="236" y="44"/>
                    <a:pt x="236" y="44"/>
                  </a:cubicBezTo>
                  <a:cubicBezTo>
                    <a:pt x="235" y="44"/>
                    <a:pt x="235" y="44"/>
                    <a:pt x="235" y="44"/>
                  </a:cubicBezTo>
                  <a:cubicBezTo>
                    <a:pt x="235" y="45"/>
                    <a:pt x="235" y="45"/>
                    <a:pt x="235" y="45"/>
                  </a:cubicBezTo>
                  <a:cubicBezTo>
                    <a:pt x="233" y="46"/>
                    <a:pt x="233" y="46"/>
                    <a:pt x="233" y="46"/>
                  </a:cubicBezTo>
                  <a:cubicBezTo>
                    <a:pt x="233" y="48"/>
                    <a:pt x="233" y="48"/>
                    <a:pt x="233" y="48"/>
                  </a:cubicBezTo>
                  <a:cubicBezTo>
                    <a:pt x="232" y="49"/>
                    <a:pt x="232" y="49"/>
                    <a:pt x="232" y="49"/>
                  </a:cubicBezTo>
                  <a:cubicBezTo>
                    <a:pt x="232" y="49"/>
                    <a:pt x="232" y="49"/>
                    <a:pt x="232" y="49"/>
                  </a:cubicBezTo>
                  <a:cubicBezTo>
                    <a:pt x="231" y="49"/>
                    <a:pt x="231" y="49"/>
                    <a:pt x="231" y="49"/>
                  </a:cubicBezTo>
                  <a:cubicBezTo>
                    <a:pt x="231" y="50"/>
                    <a:pt x="231" y="50"/>
                    <a:pt x="231" y="50"/>
                  </a:cubicBezTo>
                  <a:cubicBezTo>
                    <a:pt x="232" y="50"/>
                    <a:pt x="232" y="50"/>
                    <a:pt x="232" y="50"/>
                  </a:cubicBezTo>
                  <a:cubicBezTo>
                    <a:pt x="232" y="51"/>
                    <a:pt x="232" y="51"/>
                    <a:pt x="232" y="51"/>
                  </a:cubicBezTo>
                  <a:cubicBezTo>
                    <a:pt x="230" y="52"/>
                    <a:pt x="230" y="52"/>
                    <a:pt x="230" y="52"/>
                  </a:cubicBezTo>
                  <a:cubicBezTo>
                    <a:pt x="230" y="52"/>
                    <a:pt x="230" y="52"/>
                    <a:pt x="230" y="52"/>
                  </a:cubicBezTo>
                  <a:cubicBezTo>
                    <a:pt x="232" y="53"/>
                    <a:pt x="232" y="53"/>
                    <a:pt x="232" y="53"/>
                  </a:cubicBezTo>
                  <a:cubicBezTo>
                    <a:pt x="232" y="54"/>
                    <a:pt x="232" y="54"/>
                    <a:pt x="232" y="54"/>
                  </a:cubicBezTo>
                  <a:cubicBezTo>
                    <a:pt x="232" y="55"/>
                    <a:pt x="232" y="55"/>
                    <a:pt x="232" y="55"/>
                  </a:cubicBezTo>
                  <a:cubicBezTo>
                    <a:pt x="233" y="55"/>
                    <a:pt x="233" y="55"/>
                    <a:pt x="233" y="55"/>
                  </a:cubicBezTo>
                  <a:cubicBezTo>
                    <a:pt x="234" y="54"/>
                    <a:pt x="234" y="54"/>
                    <a:pt x="234" y="54"/>
                  </a:cubicBezTo>
                  <a:cubicBezTo>
                    <a:pt x="234" y="53"/>
                    <a:pt x="234" y="53"/>
                    <a:pt x="234" y="53"/>
                  </a:cubicBezTo>
                  <a:cubicBezTo>
                    <a:pt x="234" y="53"/>
                    <a:pt x="234" y="53"/>
                    <a:pt x="234" y="53"/>
                  </a:cubicBezTo>
                  <a:cubicBezTo>
                    <a:pt x="235" y="54"/>
                    <a:pt x="235" y="54"/>
                    <a:pt x="235" y="54"/>
                  </a:cubicBezTo>
                  <a:cubicBezTo>
                    <a:pt x="234" y="55"/>
                    <a:pt x="234" y="55"/>
                    <a:pt x="234" y="55"/>
                  </a:cubicBezTo>
                  <a:cubicBezTo>
                    <a:pt x="232" y="56"/>
                    <a:pt x="232" y="56"/>
                    <a:pt x="232" y="56"/>
                  </a:cubicBezTo>
                  <a:cubicBezTo>
                    <a:pt x="231" y="56"/>
                    <a:pt x="231" y="56"/>
                    <a:pt x="231" y="56"/>
                  </a:cubicBezTo>
                  <a:cubicBezTo>
                    <a:pt x="231" y="55"/>
                    <a:pt x="231" y="55"/>
                    <a:pt x="231" y="55"/>
                  </a:cubicBezTo>
                  <a:cubicBezTo>
                    <a:pt x="231" y="55"/>
                    <a:pt x="231" y="55"/>
                    <a:pt x="231" y="55"/>
                  </a:cubicBezTo>
                  <a:cubicBezTo>
                    <a:pt x="230" y="56"/>
                    <a:pt x="230" y="56"/>
                    <a:pt x="230" y="56"/>
                  </a:cubicBezTo>
                  <a:cubicBezTo>
                    <a:pt x="229" y="57"/>
                    <a:pt x="229" y="57"/>
                    <a:pt x="229" y="57"/>
                  </a:cubicBezTo>
                  <a:cubicBezTo>
                    <a:pt x="229" y="57"/>
                    <a:pt x="229" y="57"/>
                    <a:pt x="229" y="57"/>
                  </a:cubicBezTo>
                  <a:cubicBezTo>
                    <a:pt x="229" y="56"/>
                    <a:pt x="229" y="56"/>
                    <a:pt x="229" y="56"/>
                  </a:cubicBezTo>
                  <a:cubicBezTo>
                    <a:pt x="229" y="55"/>
                    <a:pt x="229" y="55"/>
                    <a:pt x="229" y="55"/>
                  </a:cubicBezTo>
                  <a:cubicBezTo>
                    <a:pt x="228" y="54"/>
                    <a:pt x="228" y="54"/>
                    <a:pt x="228" y="54"/>
                  </a:cubicBezTo>
                  <a:cubicBezTo>
                    <a:pt x="228" y="55"/>
                    <a:pt x="228" y="55"/>
                    <a:pt x="228" y="55"/>
                  </a:cubicBezTo>
                  <a:cubicBezTo>
                    <a:pt x="228" y="56"/>
                    <a:pt x="228" y="56"/>
                    <a:pt x="228" y="56"/>
                  </a:cubicBezTo>
                  <a:cubicBezTo>
                    <a:pt x="228" y="57"/>
                    <a:pt x="228" y="57"/>
                    <a:pt x="228" y="57"/>
                  </a:cubicBezTo>
                  <a:cubicBezTo>
                    <a:pt x="228" y="57"/>
                    <a:pt x="228" y="57"/>
                    <a:pt x="228" y="57"/>
                  </a:cubicBezTo>
                  <a:cubicBezTo>
                    <a:pt x="226" y="57"/>
                    <a:pt x="226" y="57"/>
                    <a:pt x="226" y="57"/>
                  </a:cubicBezTo>
                  <a:cubicBezTo>
                    <a:pt x="225" y="57"/>
                    <a:pt x="225" y="57"/>
                    <a:pt x="225" y="57"/>
                  </a:cubicBezTo>
                  <a:cubicBezTo>
                    <a:pt x="224" y="57"/>
                    <a:pt x="224" y="57"/>
                    <a:pt x="224" y="57"/>
                  </a:cubicBezTo>
                  <a:cubicBezTo>
                    <a:pt x="222" y="57"/>
                    <a:pt x="222" y="57"/>
                    <a:pt x="222" y="57"/>
                  </a:cubicBezTo>
                  <a:cubicBezTo>
                    <a:pt x="222" y="57"/>
                    <a:pt x="222" y="57"/>
                    <a:pt x="222" y="57"/>
                  </a:cubicBezTo>
                  <a:cubicBezTo>
                    <a:pt x="221" y="57"/>
                    <a:pt x="221" y="57"/>
                    <a:pt x="221" y="57"/>
                  </a:cubicBezTo>
                  <a:cubicBezTo>
                    <a:pt x="220" y="58"/>
                    <a:pt x="220" y="58"/>
                    <a:pt x="220" y="58"/>
                  </a:cubicBezTo>
                  <a:cubicBezTo>
                    <a:pt x="219" y="58"/>
                    <a:pt x="219" y="58"/>
                    <a:pt x="219" y="58"/>
                  </a:cubicBezTo>
                  <a:cubicBezTo>
                    <a:pt x="218" y="59"/>
                    <a:pt x="218" y="59"/>
                    <a:pt x="218" y="59"/>
                  </a:cubicBezTo>
                  <a:cubicBezTo>
                    <a:pt x="217" y="59"/>
                    <a:pt x="217" y="59"/>
                    <a:pt x="217" y="59"/>
                  </a:cubicBezTo>
                  <a:cubicBezTo>
                    <a:pt x="216" y="59"/>
                    <a:pt x="216" y="59"/>
                    <a:pt x="216" y="59"/>
                  </a:cubicBezTo>
                  <a:cubicBezTo>
                    <a:pt x="216" y="60"/>
                    <a:pt x="216" y="60"/>
                    <a:pt x="216" y="60"/>
                  </a:cubicBezTo>
                  <a:cubicBezTo>
                    <a:pt x="215" y="61"/>
                    <a:pt x="215" y="61"/>
                    <a:pt x="215" y="61"/>
                  </a:cubicBezTo>
                  <a:cubicBezTo>
                    <a:pt x="215" y="61"/>
                    <a:pt x="215" y="61"/>
                    <a:pt x="215" y="61"/>
                  </a:cubicBezTo>
                  <a:cubicBezTo>
                    <a:pt x="216" y="61"/>
                    <a:pt x="216" y="61"/>
                    <a:pt x="216" y="61"/>
                  </a:cubicBezTo>
                  <a:cubicBezTo>
                    <a:pt x="216" y="62"/>
                    <a:pt x="216" y="62"/>
                    <a:pt x="216" y="62"/>
                  </a:cubicBezTo>
                  <a:cubicBezTo>
                    <a:pt x="215" y="63"/>
                    <a:pt x="215" y="63"/>
                    <a:pt x="215" y="63"/>
                  </a:cubicBezTo>
                  <a:cubicBezTo>
                    <a:pt x="215" y="63"/>
                    <a:pt x="215" y="63"/>
                    <a:pt x="215" y="63"/>
                  </a:cubicBezTo>
                  <a:cubicBezTo>
                    <a:pt x="215" y="64"/>
                    <a:pt x="215" y="64"/>
                    <a:pt x="215" y="64"/>
                  </a:cubicBezTo>
                  <a:cubicBezTo>
                    <a:pt x="215" y="64"/>
                    <a:pt x="215" y="64"/>
                    <a:pt x="215" y="64"/>
                  </a:cubicBezTo>
                  <a:cubicBezTo>
                    <a:pt x="215" y="64"/>
                    <a:pt x="215" y="64"/>
                    <a:pt x="215" y="64"/>
                  </a:cubicBezTo>
                  <a:cubicBezTo>
                    <a:pt x="214" y="65"/>
                    <a:pt x="214" y="65"/>
                    <a:pt x="214" y="65"/>
                  </a:cubicBezTo>
                  <a:cubicBezTo>
                    <a:pt x="214" y="65"/>
                    <a:pt x="214" y="65"/>
                    <a:pt x="214" y="65"/>
                  </a:cubicBezTo>
                  <a:cubicBezTo>
                    <a:pt x="214" y="66"/>
                    <a:pt x="214" y="66"/>
                    <a:pt x="214" y="66"/>
                  </a:cubicBezTo>
                  <a:cubicBezTo>
                    <a:pt x="213" y="67"/>
                    <a:pt x="213" y="67"/>
                    <a:pt x="213" y="67"/>
                  </a:cubicBezTo>
                  <a:cubicBezTo>
                    <a:pt x="213" y="67"/>
                    <a:pt x="213" y="67"/>
                    <a:pt x="213" y="67"/>
                  </a:cubicBezTo>
                  <a:cubicBezTo>
                    <a:pt x="212" y="68"/>
                    <a:pt x="212" y="68"/>
                    <a:pt x="212" y="68"/>
                  </a:cubicBezTo>
                  <a:cubicBezTo>
                    <a:pt x="212" y="68"/>
                    <a:pt x="212" y="68"/>
                    <a:pt x="212" y="68"/>
                  </a:cubicBezTo>
                  <a:cubicBezTo>
                    <a:pt x="212" y="68"/>
                    <a:pt x="212" y="68"/>
                    <a:pt x="212" y="68"/>
                  </a:cubicBezTo>
                  <a:cubicBezTo>
                    <a:pt x="211" y="69"/>
                    <a:pt x="211" y="69"/>
                    <a:pt x="211" y="69"/>
                  </a:cubicBezTo>
                  <a:cubicBezTo>
                    <a:pt x="211" y="69"/>
                    <a:pt x="211" y="69"/>
                    <a:pt x="211" y="69"/>
                  </a:cubicBezTo>
                  <a:cubicBezTo>
                    <a:pt x="210" y="69"/>
                    <a:pt x="210" y="69"/>
                    <a:pt x="210" y="69"/>
                  </a:cubicBezTo>
                  <a:cubicBezTo>
                    <a:pt x="211" y="68"/>
                    <a:pt x="211" y="68"/>
                    <a:pt x="211" y="68"/>
                  </a:cubicBezTo>
                  <a:cubicBezTo>
                    <a:pt x="211" y="68"/>
                    <a:pt x="211" y="68"/>
                    <a:pt x="211" y="68"/>
                  </a:cubicBezTo>
                  <a:cubicBezTo>
                    <a:pt x="210" y="68"/>
                    <a:pt x="210" y="68"/>
                    <a:pt x="210" y="68"/>
                  </a:cubicBezTo>
                  <a:cubicBezTo>
                    <a:pt x="209" y="67"/>
                    <a:pt x="209" y="67"/>
                    <a:pt x="209" y="67"/>
                  </a:cubicBezTo>
                  <a:cubicBezTo>
                    <a:pt x="208" y="66"/>
                    <a:pt x="208" y="66"/>
                    <a:pt x="208" y="66"/>
                  </a:cubicBezTo>
                  <a:cubicBezTo>
                    <a:pt x="209" y="66"/>
                    <a:pt x="209" y="66"/>
                    <a:pt x="209" y="66"/>
                  </a:cubicBezTo>
                  <a:cubicBezTo>
                    <a:pt x="210" y="64"/>
                    <a:pt x="210" y="64"/>
                    <a:pt x="210" y="64"/>
                  </a:cubicBezTo>
                  <a:cubicBezTo>
                    <a:pt x="209" y="65"/>
                    <a:pt x="209" y="65"/>
                    <a:pt x="209" y="65"/>
                  </a:cubicBezTo>
                  <a:cubicBezTo>
                    <a:pt x="208" y="65"/>
                    <a:pt x="208" y="65"/>
                    <a:pt x="208" y="65"/>
                  </a:cubicBezTo>
                  <a:cubicBezTo>
                    <a:pt x="208" y="66"/>
                    <a:pt x="208" y="66"/>
                    <a:pt x="208" y="66"/>
                  </a:cubicBezTo>
                  <a:cubicBezTo>
                    <a:pt x="208" y="67"/>
                    <a:pt x="208" y="67"/>
                    <a:pt x="208" y="67"/>
                  </a:cubicBezTo>
                  <a:cubicBezTo>
                    <a:pt x="209" y="67"/>
                    <a:pt x="209" y="67"/>
                    <a:pt x="209" y="67"/>
                  </a:cubicBezTo>
                  <a:cubicBezTo>
                    <a:pt x="209" y="68"/>
                    <a:pt x="209" y="68"/>
                    <a:pt x="209" y="68"/>
                  </a:cubicBezTo>
                  <a:cubicBezTo>
                    <a:pt x="209" y="69"/>
                    <a:pt x="209" y="69"/>
                    <a:pt x="209" y="69"/>
                  </a:cubicBezTo>
                  <a:cubicBezTo>
                    <a:pt x="210" y="70"/>
                    <a:pt x="210" y="70"/>
                    <a:pt x="210" y="70"/>
                  </a:cubicBezTo>
                  <a:cubicBezTo>
                    <a:pt x="210" y="71"/>
                    <a:pt x="210" y="71"/>
                    <a:pt x="210" y="71"/>
                  </a:cubicBezTo>
                  <a:cubicBezTo>
                    <a:pt x="209" y="73"/>
                    <a:pt x="209" y="73"/>
                    <a:pt x="209" y="73"/>
                  </a:cubicBezTo>
                  <a:cubicBezTo>
                    <a:pt x="208" y="73"/>
                    <a:pt x="208" y="73"/>
                    <a:pt x="208" y="73"/>
                  </a:cubicBezTo>
                  <a:cubicBezTo>
                    <a:pt x="207" y="75"/>
                    <a:pt x="207" y="75"/>
                    <a:pt x="207" y="75"/>
                  </a:cubicBezTo>
                  <a:cubicBezTo>
                    <a:pt x="207" y="76"/>
                    <a:pt x="207" y="76"/>
                    <a:pt x="207" y="76"/>
                  </a:cubicBezTo>
                  <a:cubicBezTo>
                    <a:pt x="207" y="76"/>
                    <a:pt x="207" y="76"/>
                    <a:pt x="207" y="76"/>
                  </a:cubicBezTo>
                  <a:cubicBezTo>
                    <a:pt x="206" y="76"/>
                    <a:pt x="206" y="76"/>
                    <a:pt x="206" y="76"/>
                  </a:cubicBezTo>
                  <a:cubicBezTo>
                    <a:pt x="206" y="76"/>
                    <a:pt x="206" y="76"/>
                    <a:pt x="206" y="76"/>
                  </a:cubicBezTo>
                  <a:cubicBezTo>
                    <a:pt x="206" y="76"/>
                    <a:pt x="206" y="76"/>
                    <a:pt x="206" y="76"/>
                  </a:cubicBezTo>
                  <a:cubicBezTo>
                    <a:pt x="205" y="77"/>
                    <a:pt x="205" y="77"/>
                    <a:pt x="205" y="77"/>
                  </a:cubicBezTo>
                  <a:cubicBezTo>
                    <a:pt x="205" y="78"/>
                    <a:pt x="205" y="78"/>
                    <a:pt x="205" y="78"/>
                  </a:cubicBezTo>
                  <a:cubicBezTo>
                    <a:pt x="205" y="78"/>
                    <a:pt x="205" y="78"/>
                    <a:pt x="205" y="78"/>
                  </a:cubicBezTo>
                  <a:cubicBezTo>
                    <a:pt x="205" y="77"/>
                    <a:pt x="205" y="77"/>
                    <a:pt x="205" y="77"/>
                  </a:cubicBezTo>
                  <a:cubicBezTo>
                    <a:pt x="205" y="76"/>
                    <a:pt x="205" y="76"/>
                    <a:pt x="205" y="76"/>
                  </a:cubicBezTo>
                  <a:cubicBezTo>
                    <a:pt x="206" y="76"/>
                    <a:pt x="206" y="76"/>
                    <a:pt x="206" y="76"/>
                  </a:cubicBezTo>
                  <a:cubicBezTo>
                    <a:pt x="206" y="75"/>
                    <a:pt x="206" y="75"/>
                    <a:pt x="206" y="75"/>
                  </a:cubicBezTo>
                  <a:cubicBezTo>
                    <a:pt x="206" y="74"/>
                    <a:pt x="206" y="74"/>
                    <a:pt x="206" y="74"/>
                  </a:cubicBezTo>
                  <a:cubicBezTo>
                    <a:pt x="206" y="74"/>
                    <a:pt x="206" y="74"/>
                    <a:pt x="206" y="74"/>
                  </a:cubicBezTo>
                  <a:cubicBezTo>
                    <a:pt x="207" y="74"/>
                    <a:pt x="207" y="74"/>
                    <a:pt x="207" y="74"/>
                  </a:cubicBezTo>
                  <a:cubicBezTo>
                    <a:pt x="206" y="74"/>
                    <a:pt x="206" y="74"/>
                    <a:pt x="206" y="74"/>
                  </a:cubicBezTo>
                  <a:cubicBezTo>
                    <a:pt x="205" y="73"/>
                    <a:pt x="205" y="73"/>
                    <a:pt x="205" y="73"/>
                  </a:cubicBezTo>
                  <a:cubicBezTo>
                    <a:pt x="206" y="73"/>
                    <a:pt x="206" y="73"/>
                    <a:pt x="206" y="73"/>
                  </a:cubicBezTo>
                  <a:cubicBezTo>
                    <a:pt x="206" y="73"/>
                    <a:pt x="206" y="73"/>
                    <a:pt x="206" y="73"/>
                  </a:cubicBezTo>
                  <a:cubicBezTo>
                    <a:pt x="205" y="73"/>
                    <a:pt x="205" y="73"/>
                    <a:pt x="205" y="73"/>
                  </a:cubicBezTo>
                  <a:cubicBezTo>
                    <a:pt x="205" y="72"/>
                    <a:pt x="205" y="72"/>
                    <a:pt x="205" y="72"/>
                  </a:cubicBezTo>
                  <a:cubicBezTo>
                    <a:pt x="205" y="73"/>
                    <a:pt x="205" y="73"/>
                    <a:pt x="205" y="73"/>
                  </a:cubicBezTo>
                  <a:cubicBezTo>
                    <a:pt x="204" y="72"/>
                    <a:pt x="204" y="72"/>
                    <a:pt x="204" y="72"/>
                  </a:cubicBezTo>
                  <a:cubicBezTo>
                    <a:pt x="204" y="71"/>
                    <a:pt x="204" y="71"/>
                    <a:pt x="204" y="71"/>
                  </a:cubicBezTo>
                  <a:cubicBezTo>
                    <a:pt x="205" y="70"/>
                    <a:pt x="205" y="70"/>
                    <a:pt x="205" y="70"/>
                  </a:cubicBezTo>
                  <a:cubicBezTo>
                    <a:pt x="205" y="69"/>
                    <a:pt x="205" y="69"/>
                    <a:pt x="205" y="69"/>
                  </a:cubicBezTo>
                  <a:cubicBezTo>
                    <a:pt x="204" y="68"/>
                    <a:pt x="204" y="68"/>
                    <a:pt x="204" y="68"/>
                  </a:cubicBezTo>
                  <a:cubicBezTo>
                    <a:pt x="205" y="67"/>
                    <a:pt x="205" y="67"/>
                    <a:pt x="205" y="67"/>
                  </a:cubicBezTo>
                  <a:cubicBezTo>
                    <a:pt x="205" y="67"/>
                    <a:pt x="205" y="67"/>
                    <a:pt x="205" y="67"/>
                  </a:cubicBezTo>
                  <a:cubicBezTo>
                    <a:pt x="205" y="67"/>
                    <a:pt x="205" y="67"/>
                    <a:pt x="205" y="67"/>
                  </a:cubicBezTo>
                  <a:cubicBezTo>
                    <a:pt x="205" y="66"/>
                    <a:pt x="205" y="66"/>
                    <a:pt x="205" y="66"/>
                  </a:cubicBezTo>
                  <a:cubicBezTo>
                    <a:pt x="205" y="66"/>
                    <a:pt x="205" y="66"/>
                    <a:pt x="205" y="66"/>
                  </a:cubicBezTo>
                  <a:cubicBezTo>
                    <a:pt x="205" y="66"/>
                    <a:pt x="205" y="66"/>
                    <a:pt x="205" y="66"/>
                  </a:cubicBezTo>
                  <a:cubicBezTo>
                    <a:pt x="205" y="67"/>
                    <a:pt x="205" y="67"/>
                    <a:pt x="205" y="67"/>
                  </a:cubicBezTo>
                  <a:cubicBezTo>
                    <a:pt x="204" y="67"/>
                    <a:pt x="204" y="67"/>
                    <a:pt x="204" y="67"/>
                  </a:cubicBezTo>
                  <a:cubicBezTo>
                    <a:pt x="203" y="68"/>
                    <a:pt x="203" y="68"/>
                    <a:pt x="203" y="68"/>
                  </a:cubicBezTo>
                  <a:cubicBezTo>
                    <a:pt x="203" y="68"/>
                    <a:pt x="203" y="68"/>
                    <a:pt x="203" y="68"/>
                  </a:cubicBezTo>
                  <a:cubicBezTo>
                    <a:pt x="204" y="68"/>
                    <a:pt x="204" y="68"/>
                    <a:pt x="204" y="68"/>
                  </a:cubicBezTo>
                  <a:cubicBezTo>
                    <a:pt x="203" y="69"/>
                    <a:pt x="203" y="69"/>
                    <a:pt x="203" y="69"/>
                  </a:cubicBezTo>
                  <a:cubicBezTo>
                    <a:pt x="203" y="70"/>
                    <a:pt x="203" y="70"/>
                    <a:pt x="203" y="70"/>
                  </a:cubicBezTo>
                  <a:cubicBezTo>
                    <a:pt x="203" y="70"/>
                    <a:pt x="203" y="70"/>
                    <a:pt x="203" y="70"/>
                  </a:cubicBezTo>
                  <a:cubicBezTo>
                    <a:pt x="203" y="71"/>
                    <a:pt x="203" y="71"/>
                    <a:pt x="203" y="71"/>
                  </a:cubicBezTo>
                  <a:cubicBezTo>
                    <a:pt x="203" y="72"/>
                    <a:pt x="203" y="72"/>
                    <a:pt x="203" y="72"/>
                  </a:cubicBezTo>
                  <a:cubicBezTo>
                    <a:pt x="203" y="73"/>
                    <a:pt x="203" y="73"/>
                    <a:pt x="203" y="73"/>
                  </a:cubicBezTo>
                  <a:cubicBezTo>
                    <a:pt x="203" y="73"/>
                    <a:pt x="203" y="73"/>
                    <a:pt x="203" y="73"/>
                  </a:cubicBezTo>
                  <a:cubicBezTo>
                    <a:pt x="202" y="72"/>
                    <a:pt x="202" y="72"/>
                    <a:pt x="202" y="72"/>
                  </a:cubicBezTo>
                  <a:cubicBezTo>
                    <a:pt x="201" y="72"/>
                    <a:pt x="201" y="72"/>
                    <a:pt x="201" y="72"/>
                  </a:cubicBezTo>
                  <a:cubicBezTo>
                    <a:pt x="201" y="71"/>
                    <a:pt x="201" y="71"/>
                    <a:pt x="201" y="71"/>
                  </a:cubicBezTo>
                  <a:cubicBezTo>
                    <a:pt x="200" y="71"/>
                    <a:pt x="200" y="71"/>
                    <a:pt x="200" y="71"/>
                  </a:cubicBezTo>
                  <a:cubicBezTo>
                    <a:pt x="200" y="71"/>
                    <a:pt x="200" y="71"/>
                    <a:pt x="200" y="71"/>
                  </a:cubicBezTo>
                  <a:cubicBezTo>
                    <a:pt x="200" y="70"/>
                    <a:pt x="200" y="70"/>
                    <a:pt x="200" y="70"/>
                  </a:cubicBezTo>
                  <a:cubicBezTo>
                    <a:pt x="200" y="70"/>
                    <a:pt x="200" y="70"/>
                    <a:pt x="200" y="70"/>
                  </a:cubicBezTo>
                  <a:cubicBezTo>
                    <a:pt x="200" y="71"/>
                    <a:pt x="200" y="71"/>
                    <a:pt x="200" y="71"/>
                  </a:cubicBezTo>
                  <a:cubicBezTo>
                    <a:pt x="200" y="71"/>
                    <a:pt x="200" y="71"/>
                    <a:pt x="200" y="71"/>
                  </a:cubicBezTo>
                  <a:cubicBezTo>
                    <a:pt x="201" y="72"/>
                    <a:pt x="201" y="72"/>
                    <a:pt x="201" y="72"/>
                  </a:cubicBezTo>
                  <a:cubicBezTo>
                    <a:pt x="202" y="73"/>
                    <a:pt x="202" y="73"/>
                    <a:pt x="202" y="73"/>
                  </a:cubicBezTo>
                  <a:cubicBezTo>
                    <a:pt x="203" y="74"/>
                    <a:pt x="203" y="74"/>
                    <a:pt x="203" y="74"/>
                  </a:cubicBezTo>
                  <a:cubicBezTo>
                    <a:pt x="203" y="74"/>
                    <a:pt x="203" y="74"/>
                    <a:pt x="203" y="74"/>
                  </a:cubicBezTo>
                  <a:cubicBezTo>
                    <a:pt x="204" y="75"/>
                    <a:pt x="204" y="75"/>
                    <a:pt x="204" y="75"/>
                  </a:cubicBezTo>
                  <a:cubicBezTo>
                    <a:pt x="203" y="76"/>
                    <a:pt x="203" y="76"/>
                    <a:pt x="203" y="76"/>
                  </a:cubicBezTo>
                  <a:cubicBezTo>
                    <a:pt x="203" y="75"/>
                    <a:pt x="203" y="75"/>
                    <a:pt x="203" y="75"/>
                  </a:cubicBezTo>
                  <a:cubicBezTo>
                    <a:pt x="202" y="75"/>
                    <a:pt x="202" y="75"/>
                    <a:pt x="202" y="75"/>
                  </a:cubicBezTo>
                  <a:cubicBezTo>
                    <a:pt x="202" y="75"/>
                    <a:pt x="202" y="75"/>
                    <a:pt x="202" y="75"/>
                  </a:cubicBezTo>
                  <a:cubicBezTo>
                    <a:pt x="202" y="76"/>
                    <a:pt x="202" y="76"/>
                    <a:pt x="202" y="76"/>
                  </a:cubicBezTo>
                  <a:cubicBezTo>
                    <a:pt x="203" y="76"/>
                    <a:pt x="203" y="76"/>
                    <a:pt x="203" y="76"/>
                  </a:cubicBezTo>
                  <a:cubicBezTo>
                    <a:pt x="204" y="77"/>
                    <a:pt x="204" y="77"/>
                    <a:pt x="204" y="77"/>
                  </a:cubicBezTo>
                  <a:cubicBezTo>
                    <a:pt x="203" y="77"/>
                    <a:pt x="203" y="77"/>
                    <a:pt x="203" y="77"/>
                  </a:cubicBezTo>
                  <a:cubicBezTo>
                    <a:pt x="203" y="77"/>
                    <a:pt x="203" y="77"/>
                    <a:pt x="203" y="77"/>
                  </a:cubicBezTo>
                  <a:cubicBezTo>
                    <a:pt x="202" y="77"/>
                    <a:pt x="202" y="77"/>
                    <a:pt x="202" y="77"/>
                  </a:cubicBezTo>
                  <a:cubicBezTo>
                    <a:pt x="203" y="78"/>
                    <a:pt x="203" y="78"/>
                    <a:pt x="203" y="78"/>
                  </a:cubicBezTo>
                  <a:cubicBezTo>
                    <a:pt x="203" y="79"/>
                    <a:pt x="203" y="79"/>
                    <a:pt x="203" y="79"/>
                  </a:cubicBezTo>
                  <a:cubicBezTo>
                    <a:pt x="203" y="78"/>
                    <a:pt x="203" y="78"/>
                    <a:pt x="203" y="78"/>
                  </a:cubicBezTo>
                  <a:cubicBezTo>
                    <a:pt x="202" y="78"/>
                    <a:pt x="202" y="78"/>
                    <a:pt x="202" y="78"/>
                  </a:cubicBezTo>
                  <a:cubicBezTo>
                    <a:pt x="201" y="78"/>
                    <a:pt x="201" y="78"/>
                    <a:pt x="201" y="78"/>
                  </a:cubicBezTo>
                  <a:cubicBezTo>
                    <a:pt x="200" y="77"/>
                    <a:pt x="200" y="77"/>
                    <a:pt x="200" y="77"/>
                  </a:cubicBezTo>
                  <a:cubicBezTo>
                    <a:pt x="201" y="78"/>
                    <a:pt x="201" y="78"/>
                    <a:pt x="201" y="78"/>
                  </a:cubicBezTo>
                  <a:cubicBezTo>
                    <a:pt x="202" y="78"/>
                    <a:pt x="202" y="78"/>
                    <a:pt x="202" y="78"/>
                  </a:cubicBezTo>
                  <a:cubicBezTo>
                    <a:pt x="202" y="78"/>
                    <a:pt x="202" y="78"/>
                    <a:pt x="202" y="78"/>
                  </a:cubicBezTo>
                  <a:cubicBezTo>
                    <a:pt x="202" y="79"/>
                    <a:pt x="202" y="79"/>
                    <a:pt x="202" y="79"/>
                  </a:cubicBezTo>
                  <a:cubicBezTo>
                    <a:pt x="203" y="79"/>
                    <a:pt x="203" y="79"/>
                    <a:pt x="203" y="79"/>
                  </a:cubicBezTo>
                  <a:cubicBezTo>
                    <a:pt x="204" y="79"/>
                    <a:pt x="204" y="79"/>
                    <a:pt x="204" y="79"/>
                  </a:cubicBezTo>
                  <a:cubicBezTo>
                    <a:pt x="204" y="79"/>
                    <a:pt x="204" y="79"/>
                    <a:pt x="204" y="79"/>
                  </a:cubicBezTo>
                  <a:cubicBezTo>
                    <a:pt x="205" y="80"/>
                    <a:pt x="205" y="80"/>
                    <a:pt x="205" y="80"/>
                  </a:cubicBezTo>
                  <a:cubicBezTo>
                    <a:pt x="204" y="81"/>
                    <a:pt x="204" y="81"/>
                    <a:pt x="204" y="81"/>
                  </a:cubicBezTo>
                  <a:cubicBezTo>
                    <a:pt x="204" y="81"/>
                    <a:pt x="204" y="81"/>
                    <a:pt x="204" y="81"/>
                  </a:cubicBezTo>
                  <a:cubicBezTo>
                    <a:pt x="204" y="81"/>
                    <a:pt x="204" y="81"/>
                    <a:pt x="204" y="81"/>
                  </a:cubicBezTo>
                  <a:cubicBezTo>
                    <a:pt x="204" y="81"/>
                    <a:pt x="204" y="81"/>
                    <a:pt x="204" y="81"/>
                  </a:cubicBezTo>
                  <a:cubicBezTo>
                    <a:pt x="204" y="82"/>
                    <a:pt x="204" y="82"/>
                    <a:pt x="204" y="82"/>
                  </a:cubicBezTo>
                  <a:cubicBezTo>
                    <a:pt x="204" y="83"/>
                    <a:pt x="204" y="83"/>
                    <a:pt x="204" y="83"/>
                  </a:cubicBezTo>
                  <a:cubicBezTo>
                    <a:pt x="203" y="83"/>
                    <a:pt x="203" y="83"/>
                    <a:pt x="203" y="83"/>
                  </a:cubicBezTo>
                  <a:cubicBezTo>
                    <a:pt x="203" y="83"/>
                    <a:pt x="203" y="83"/>
                    <a:pt x="203" y="83"/>
                  </a:cubicBezTo>
                  <a:cubicBezTo>
                    <a:pt x="202" y="83"/>
                    <a:pt x="202" y="83"/>
                    <a:pt x="202" y="83"/>
                  </a:cubicBezTo>
                  <a:cubicBezTo>
                    <a:pt x="202" y="84"/>
                    <a:pt x="202" y="84"/>
                    <a:pt x="202" y="84"/>
                  </a:cubicBezTo>
                  <a:cubicBezTo>
                    <a:pt x="201" y="83"/>
                    <a:pt x="201" y="83"/>
                    <a:pt x="201" y="83"/>
                  </a:cubicBezTo>
                  <a:cubicBezTo>
                    <a:pt x="201" y="83"/>
                    <a:pt x="201" y="83"/>
                    <a:pt x="201" y="83"/>
                  </a:cubicBezTo>
                  <a:cubicBezTo>
                    <a:pt x="200" y="83"/>
                    <a:pt x="200" y="83"/>
                    <a:pt x="200" y="83"/>
                  </a:cubicBezTo>
                  <a:cubicBezTo>
                    <a:pt x="200" y="84"/>
                    <a:pt x="200" y="84"/>
                    <a:pt x="200" y="84"/>
                  </a:cubicBezTo>
                  <a:cubicBezTo>
                    <a:pt x="200" y="84"/>
                    <a:pt x="200" y="84"/>
                    <a:pt x="200" y="84"/>
                  </a:cubicBezTo>
                  <a:cubicBezTo>
                    <a:pt x="201" y="84"/>
                    <a:pt x="201" y="84"/>
                    <a:pt x="201" y="84"/>
                  </a:cubicBezTo>
                  <a:cubicBezTo>
                    <a:pt x="203" y="84"/>
                    <a:pt x="203" y="84"/>
                    <a:pt x="203" y="84"/>
                  </a:cubicBezTo>
                  <a:cubicBezTo>
                    <a:pt x="203" y="84"/>
                    <a:pt x="203" y="84"/>
                    <a:pt x="203" y="84"/>
                  </a:cubicBezTo>
                  <a:cubicBezTo>
                    <a:pt x="203" y="85"/>
                    <a:pt x="203" y="85"/>
                    <a:pt x="203" y="85"/>
                  </a:cubicBezTo>
                  <a:cubicBezTo>
                    <a:pt x="204" y="85"/>
                    <a:pt x="204" y="85"/>
                    <a:pt x="204" y="85"/>
                  </a:cubicBezTo>
                  <a:cubicBezTo>
                    <a:pt x="204" y="85"/>
                    <a:pt x="204" y="85"/>
                    <a:pt x="204" y="85"/>
                  </a:cubicBezTo>
                  <a:cubicBezTo>
                    <a:pt x="204" y="84"/>
                    <a:pt x="204" y="84"/>
                    <a:pt x="204" y="84"/>
                  </a:cubicBezTo>
                  <a:cubicBezTo>
                    <a:pt x="204" y="84"/>
                    <a:pt x="204" y="84"/>
                    <a:pt x="204" y="84"/>
                  </a:cubicBezTo>
                  <a:cubicBezTo>
                    <a:pt x="205" y="85"/>
                    <a:pt x="205" y="85"/>
                    <a:pt x="205" y="85"/>
                  </a:cubicBezTo>
                  <a:cubicBezTo>
                    <a:pt x="204" y="86"/>
                    <a:pt x="204" y="86"/>
                    <a:pt x="204" y="86"/>
                  </a:cubicBezTo>
                  <a:cubicBezTo>
                    <a:pt x="204" y="86"/>
                    <a:pt x="204" y="86"/>
                    <a:pt x="204" y="86"/>
                  </a:cubicBezTo>
                  <a:cubicBezTo>
                    <a:pt x="203" y="86"/>
                    <a:pt x="203" y="86"/>
                    <a:pt x="203" y="86"/>
                  </a:cubicBezTo>
                  <a:cubicBezTo>
                    <a:pt x="203" y="87"/>
                    <a:pt x="203" y="87"/>
                    <a:pt x="203" y="87"/>
                  </a:cubicBezTo>
                  <a:cubicBezTo>
                    <a:pt x="203" y="87"/>
                    <a:pt x="203" y="87"/>
                    <a:pt x="203" y="87"/>
                  </a:cubicBezTo>
                  <a:cubicBezTo>
                    <a:pt x="202" y="87"/>
                    <a:pt x="202" y="87"/>
                    <a:pt x="202" y="87"/>
                  </a:cubicBezTo>
                  <a:cubicBezTo>
                    <a:pt x="201" y="87"/>
                    <a:pt x="201" y="87"/>
                    <a:pt x="201" y="87"/>
                  </a:cubicBezTo>
                  <a:cubicBezTo>
                    <a:pt x="201" y="86"/>
                    <a:pt x="201" y="86"/>
                    <a:pt x="201" y="86"/>
                  </a:cubicBezTo>
                  <a:cubicBezTo>
                    <a:pt x="201" y="87"/>
                    <a:pt x="201" y="87"/>
                    <a:pt x="201" y="87"/>
                  </a:cubicBezTo>
                  <a:cubicBezTo>
                    <a:pt x="200" y="87"/>
                    <a:pt x="200" y="87"/>
                    <a:pt x="200" y="87"/>
                  </a:cubicBezTo>
                  <a:cubicBezTo>
                    <a:pt x="200" y="87"/>
                    <a:pt x="200" y="87"/>
                    <a:pt x="200" y="87"/>
                  </a:cubicBezTo>
                  <a:cubicBezTo>
                    <a:pt x="199" y="87"/>
                    <a:pt x="199" y="87"/>
                    <a:pt x="199" y="87"/>
                  </a:cubicBezTo>
                  <a:cubicBezTo>
                    <a:pt x="200" y="87"/>
                    <a:pt x="200" y="87"/>
                    <a:pt x="200" y="87"/>
                  </a:cubicBezTo>
                  <a:cubicBezTo>
                    <a:pt x="201" y="87"/>
                    <a:pt x="201" y="87"/>
                    <a:pt x="201" y="87"/>
                  </a:cubicBezTo>
                  <a:cubicBezTo>
                    <a:pt x="201" y="88"/>
                    <a:pt x="201" y="88"/>
                    <a:pt x="201" y="88"/>
                  </a:cubicBezTo>
                  <a:cubicBezTo>
                    <a:pt x="200" y="88"/>
                    <a:pt x="200" y="88"/>
                    <a:pt x="200" y="88"/>
                  </a:cubicBezTo>
                  <a:cubicBezTo>
                    <a:pt x="201" y="88"/>
                    <a:pt x="201" y="88"/>
                    <a:pt x="201" y="88"/>
                  </a:cubicBezTo>
                  <a:cubicBezTo>
                    <a:pt x="199" y="89"/>
                    <a:pt x="199" y="89"/>
                    <a:pt x="199" y="89"/>
                  </a:cubicBezTo>
                  <a:cubicBezTo>
                    <a:pt x="199" y="89"/>
                    <a:pt x="199" y="89"/>
                    <a:pt x="199" y="89"/>
                  </a:cubicBezTo>
                  <a:cubicBezTo>
                    <a:pt x="199" y="89"/>
                    <a:pt x="199" y="89"/>
                    <a:pt x="199" y="89"/>
                  </a:cubicBezTo>
                  <a:cubicBezTo>
                    <a:pt x="200" y="89"/>
                    <a:pt x="200" y="89"/>
                    <a:pt x="200" y="89"/>
                  </a:cubicBezTo>
                  <a:cubicBezTo>
                    <a:pt x="201" y="89"/>
                    <a:pt x="201" y="89"/>
                    <a:pt x="201" y="89"/>
                  </a:cubicBezTo>
                  <a:cubicBezTo>
                    <a:pt x="201" y="89"/>
                    <a:pt x="201" y="89"/>
                    <a:pt x="201" y="89"/>
                  </a:cubicBezTo>
                  <a:cubicBezTo>
                    <a:pt x="202" y="89"/>
                    <a:pt x="202" y="89"/>
                    <a:pt x="202" y="89"/>
                  </a:cubicBezTo>
                  <a:cubicBezTo>
                    <a:pt x="201" y="90"/>
                    <a:pt x="201" y="90"/>
                    <a:pt x="201" y="90"/>
                  </a:cubicBezTo>
                  <a:cubicBezTo>
                    <a:pt x="200" y="90"/>
                    <a:pt x="200" y="90"/>
                    <a:pt x="200" y="90"/>
                  </a:cubicBezTo>
                  <a:cubicBezTo>
                    <a:pt x="200" y="90"/>
                    <a:pt x="200" y="90"/>
                    <a:pt x="200" y="90"/>
                  </a:cubicBezTo>
                  <a:cubicBezTo>
                    <a:pt x="200" y="90"/>
                    <a:pt x="200" y="90"/>
                    <a:pt x="200" y="90"/>
                  </a:cubicBezTo>
                  <a:cubicBezTo>
                    <a:pt x="199" y="90"/>
                    <a:pt x="199" y="90"/>
                    <a:pt x="199" y="90"/>
                  </a:cubicBezTo>
                  <a:cubicBezTo>
                    <a:pt x="198" y="90"/>
                    <a:pt x="198" y="90"/>
                    <a:pt x="198" y="90"/>
                  </a:cubicBezTo>
                  <a:cubicBezTo>
                    <a:pt x="196" y="91"/>
                    <a:pt x="196" y="91"/>
                    <a:pt x="196" y="91"/>
                  </a:cubicBezTo>
                  <a:cubicBezTo>
                    <a:pt x="194" y="93"/>
                    <a:pt x="194" y="93"/>
                    <a:pt x="194" y="93"/>
                  </a:cubicBezTo>
                  <a:cubicBezTo>
                    <a:pt x="193" y="94"/>
                    <a:pt x="193" y="94"/>
                    <a:pt x="193" y="94"/>
                  </a:cubicBezTo>
                  <a:cubicBezTo>
                    <a:pt x="193" y="94"/>
                    <a:pt x="193" y="94"/>
                    <a:pt x="193" y="94"/>
                  </a:cubicBezTo>
                  <a:cubicBezTo>
                    <a:pt x="192" y="94"/>
                    <a:pt x="192" y="94"/>
                    <a:pt x="192" y="94"/>
                  </a:cubicBezTo>
                  <a:cubicBezTo>
                    <a:pt x="191" y="94"/>
                    <a:pt x="191" y="94"/>
                    <a:pt x="191" y="94"/>
                  </a:cubicBezTo>
                  <a:cubicBezTo>
                    <a:pt x="190" y="95"/>
                    <a:pt x="190" y="95"/>
                    <a:pt x="190" y="95"/>
                  </a:cubicBezTo>
                  <a:cubicBezTo>
                    <a:pt x="188" y="97"/>
                    <a:pt x="188" y="97"/>
                    <a:pt x="188" y="97"/>
                  </a:cubicBezTo>
                  <a:cubicBezTo>
                    <a:pt x="188" y="97"/>
                    <a:pt x="188" y="97"/>
                    <a:pt x="188" y="97"/>
                  </a:cubicBezTo>
                  <a:cubicBezTo>
                    <a:pt x="188" y="98"/>
                    <a:pt x="188" y="98"/>
                    <a:pt x="188" y="98"/>
                  </a:cubicBezTo>
                  <a:cubicBezTo>
                    <a:pt x="187" y="98"/>
                    <a:pt x="187" y="98"/>
                    <a:pt x="187" y="98"/>
                  </a:cubicBezTo>
                  <a:cubicBezTo>
                    <a:pt x="187" y="98"/>
                    <a:pt x="187" y="98"/>
                    <a:pt x="187" y="98"/>
                  </a:cubicBezTo>
                  <a:cubicBezTo>
                    <a:pt x="186" y="99"/>
                    <a:pt x="186" y="99"/>
                    <a:pt x="186" y="99"/>
                  </a:cubicBezTo>
                  <a:cubicBezTo>
                    <a:pt x="186" y="99"/>
                    <a:pt x="186" y="99"/>
                    <a:pt x="186" y="99"/>
                  </a:cubicBezTo>
                  <a:cubicBezTo>
                    <a:pt x="186" y="99"/>
                    <a:pt x="186" y="99"/>
                    <a:pt x="186" y="99"/>
                  </a:cubicBezTo>
                  <a:cubicBezTo>
                    <a:pt x="185" y="99"/>
                    <a:pt x="185" y="99"/>
                    <a:pt x="185" y="99"/>
                  </a:cubicBezTo>
                  <a:cubicBezTo>
                    <a:pt x="184" y="99"/>
                    <a:pt x="184" y="99"/>
                    <a:pt x="184" y="99"/>
                  </a:cubicBezTo>
                  <a:cubicBezTo>
                    <a:pt x="184" y="100"/>
                    <a:pt x="184" y="100"/>
                    <a:pt x="184" y="100"/>
                  </a:cubicBezTo>
                  <a:cubicBezTo>
                    <a:pt x="183" y="100"/>
                    <a:pt x="183" y="100"/>
                    <a:pt x="183" y="100"/>
                  </a:cubicBezTo>
                  <a:cubicBezTo>
                    <a:pt x="182" y="100"/>
                    <a:pt x="182" y="100"/>
                    <a:pt x="182" y="100"/>
                  </a:cubicBezTo>
                  <a:cubicBezTo>
                    <a:pt x="181" y="100"/>
                    <a:pt x="181" y="100"/>
                    <a:pt x="181" y="100"/>
                  </a:cubicBezTo>
                  <a:cubicBezTo>
                    <a:pt x="181" y="101"/>
                    <a:pt x="181" y="101"/>
                    <a:pt x="181" y="101"/>
                  </a:cubicBezTo>
                  <a:cubicBezTo>
                    <a:pt x="180" y="101"/>
                    <a:pt x="180" y="101"/>
                    <a:pt x="180" y="101"/>
                  </a:cubicBezTo>
                  <a:cubicBezTo>
                    <a:pt x="180" y="101"/>
                    <a:pt x="180" y="101"/>
                    <a:pt x="180" y="101"/>
                  </a:cubicBezTo>
                  <a:cubicBezTo>
                    <a:pt x="180" y="101"/>
                    <a:pt x="180" y="101"/>
                    <a:pt x="180" y="101"/>
                  </a:cubicBezTo>
                  <a:cubicBezTo>
                    <a:pt x="180" y="102"/>
                    <a:pt x="180" y="102"/>
                    <a:pt x="180" y="102"/>
                  </a:cubicBezTo>
                  <a:cubicBezTo>
                    <a:pt x="180" y="102"/>
                    <a:pt x="180" y="102"/>
                    <a:pt x="180" y="102"/>
                  </a:cubicBezTo>
                  <a:cubicBezTo>
                    <a:pt x="179" y="103"/>
                    <a:pt x="179" y="103"/>
                    <a:pt x="179" y="103"/>
                  </a:cubicBezTo>
                  <a:cubicBezTo>
                    <a:pt x="179" y="103"/>
                    <a:pt x="179" y="103"/>
                    <a:pt x="179" y="103"/>
                  </a:cubicBezTo>
                  <a:cubicBezTo>
                    <a:pt x="178" y="103"/>
                    <a:pt x="178" y="103"/>
                    <a:pt x="178" y="103"/>
                  </a:cubicBezTo>
                  <a:cubicBezTo>
                    <a:pt x="177" y="104"/>
                    <a:pt x="177" y="104"/>
                    <a:pt x="177" y="104"/>
                  </a:cubicBezTo>
                  <a:cubicBezTo>
                    <a:pt x="177" y="105"/>
                    <a:pt x="177" y="105"/>
                    <a:pt x="177" y="105"/>
                  </a:cubicBezTo>
                  <a:cubicBezTo>
                    <a:pt x="177" y="107"/>
                    <a:pt x="177" y="107"/>
                    <a:pt x="177" y="107"/>
                  </a:cubicBezTo>
                  <a:cubicBezTo>
                    <a:pt x="176" y="109"/>
                    <a:pt x="176" y="109"/>
                    <a:pt x="176" y="109"/>
                  </a:cubicBezTo>
                  <a:cubicBezTo>
                    <a:pt x="177" y="110"/>
                    <a:pt x="177" y="110"/>
                    <a:pt x="177" y="110"/>
                  </a:cubicBezTo>
                  <a:cubicBezTo>
                    <a:pt x="176" y="112"/>
                    <a:pt x="176" y="112"/>
                    <a:pt x="176" y="112"/>
                  </a:cubicBezTo>
                  <a:cubicBezTo>
                    <a:pt x="177" y="113"/>
                    <a:pt x="177" y="113"/>
                    <a:pt x="177" y="113"/>
                  </a:cubicBezTo>
                  <a:cubicBezTo>
                    <a:pt x="177" y="115"/>
                    <a:pt x="177" y="115"/>
                    <a:pt x="177" y="115"/>
                  </a:cubicBezTo>
                  <a:cubicBezTo>
                    <a:pt x="177" y="116"/>
                    <a:pt x="177" y="116"/>
                    <a:pt x="177" y="116"/>
                  </a:cubicBezTo>
                  <a:cubicBezTo>
                    <a:pt x="178" y="118"/>
                    <a:pt x="178" y="118"/>
                    <a:pt x="178" y="118"/>
                  </a:cubicBezTo>
                  <a:cubicBezTo>
                    <a:pt x="178" y="118"/>
                    <a:pt x="178" y="118"/>
                    <a:pt x="178" y="118"/>
                  </a:cubicBezTo>
                  <a:cubicBezTo>
                    <a:pt x="179" y="119"/>
                    <a:pt x="179" y="119"/>
                    <a:pt x="179" y="119"/>
                  </a:cubicBezTo>
                  <a:cubicBezTo>
                    <a:pt x="178" y="120"/>
                    <a:pt x="178" y="120"/>
                    <a:pt x="178" y="120"/>
                  </a:cubicBezTo>
                  <a:cubicBezTo>
                    <a:pt x="178" y="121"/>
                    <a:pt x="178" y="121"/>
                    <a:pt x="178" y="121"/>
                  </a:cubicBezTo>
                  <a:cubicBezTo>
                    <a:pt x="179" y="122"/>
                    <a:pt x="179" y="122"/>
                    <a:pt x="179" y="122"/>
                  </a:cubicBezTo>
                  <a:cubicBezTo>
                    <a:pt x="179" y="124"/>
                    <a:pt x="179" y="124"/>
                    <a:pt x="179" y="124"/>
                  </a:cubicBezTo>
                  <a:cubicBezTo>
                    <a:pt x="180" y="125"/>
                    <a:pt x="180" y="125"/>
                    <a:pt x="180" y="125"/>
                  </a:cubicBezTo>
                  <a:cubicBezTo>
                    <a:pt x="180" y="126"/>
                    <a:pt x="180" y="126"/>
                    <a:pt x="180" y="126"/>
                  </a:cubicBezTo>
                  <a:cubicBezTo>
                    <a:pt x="180" y="126"/>
                    <a:pt x="180" y="126"/>
                    <a:pt x="180" y="126"/>
                  </a:cubicBezTo>
                  <a:cubicBezTo>
                    <a:pt x="180" y="127"/>
                    <a:pt x="180" y="127"/>
                    <a:pt x="180" y="127"/>
                  </a:cubicBezTo>
                  <a:cubicBezTo>
                    <a:pt x="180" y="128"/>
                    <a:pt x="180" y="128"/>
                    <a:pt x="180" y="128"/>
                  </a:cubicBezTo>
                  <a:cubicBezTo>
                    <a:pt x="180" y="128"/>
                    <a:pt x="180" y="128"/>
                    <a:pt x="180" y="128"/>
                  </a:cubicBezTo>
                  <a:cubicBezTo>
                    <a:pt x="180" y="129"/>
                    <a:pt x="180" y="129"/>
                    <a:pt x="180" y="129"/>
                  </a:cubicBezTo>
                  <a:cubicBezTo>
                    <a:pt x="179" y="131"/>
                    <a:pt x="179" y="131"/>
                    <a:pt x="179" y="131"/>
                  </a:cubicBezTo>
                  <a:cubicBezTo>
                    <a:pt x="178" y="132"/>
                    <a:pt x="178" y="132"/>
                    <a:pt x="178" y="132"/>
                  </a:cubicBezTo>
                  <a:cubicBezTo>
                    <a:pt x="178" y="132"/>
                    <a:pt x="178" y="132"/>
                    <a:pt x="178" y="132"/>
                  </a:cubicBezTo>
                  <a:cubicBezTo>
                    <a:pt x="178" y="133"/>
                    <a:pt x="178" y="133"/>
                    <a:pt x="178" y="133"/>
                  </a:cubicBezTo>
                  <a:cubicBezTo>
                    <a:pt x="177" y="133"/>
                    <a:pt x="177" y="133"/>
                    <a:pt x="177" y="133"/>
                  </a:cubicBezTo>
                  <a:cubicBezTo>
                    <a:pt x="176" y="134"/>
                    <a:pt x="176" y="134"/>
                    <a:pt x="176" y="134"/>
                  </a:cubicBezTo>
                  <a:cubicBezTo>
                    <a:pt x="175" y="134"/>
                    <a:pt x="175" y="134"/>
                    <a:pt x="175" y="134"/>
                  </a:cubicBezTo>
                  <a:cubicBezTo>
                    <a:pt x="175" y="133"/>
                    <a:pt x="175" y="133"/>
                    <a:pt x="175" y="133"/>
                  </a:cubicBezTo>
                  <a:cubicBezTo>
                    <a:pt x="174" y="133"/>
                    <a:pt x="174" y="133"/>
                    <a:pt x="174" y="133"/>
                  </a:cubicBezTo>
                  <a:cubicBezTo>
                    <a:pt x="175" y="133"/>
                    <a:pt x="175" y="133"/>
                    <a:pt x="175" y="133"/>
                  </a:cubicBezTo>
                  <a:cubicBezTo>
                    <a:pt x="173" y="132"/>
                    <a:pt x="173" y="132"/>
                    <a:pt x="173" y="132"/>
                  </a:cubicBezTo>
                  <a:cubicBezTo>
                    <a:pt x="174" y="131"/>
                    <a:pt x="174" y="131"/>
                    <a:pt x="174" y="131"/>
                  </a:cubicBezTo>
                  <a:cubicBezTo>
                    <a:pt x="173" y="131"/>
                    <a:pt x="173" y="131"/>
                    <a:pt x="173" y="131"/>
                  </a:cubicBezTo>
                  <a:cubicBezTo>
                    <a:pt x="173" y="131"/>
                    <a:pt x="173" y="131"/>
                    <a:pt x="173" y="131"/>
                  </a:cubicBezTo>
                  <a:cubicBezTo>
                    <a:pt x="172" y="130"/>
                    <a:pt x="172" y="130"/>
                    <a:pt x="172" y="130"/>
                  </a:cubicBezTo>
                  <a:cubicBezTo>
                    <a:pt x="172" y="129"/>
                    <a:pt x="172" y="129"/>
                    <a:pt x="172" y="129"/>
                  </a:cubicBezTo>
                  <a:cubicBezTo>
                    <a:pt x="172" y="128"/>
                    <a:pt x="172" y="128"/>
                    <a:pt x="172" y="128"/>
                  </a:cubicBezTo>
                  <a:cubicBezTo>
                    <a:pt x="171" y="128"/>
                    <a:pt x="171" y="128"/>
                    <a:pt x="171" y="128"/>
                  </a:cubicBezTo>
                  <a:cubicBezTo>
                    <a:pt x="171" y="127"/>
                    <a:pt x="171" y="127"/>
                    <a:pt x="171" y="127"/>
                  </a:cubicBezTo>
                  <a:cubicBezTo>
                    <a:pt x="171" y="127"/>
                    <a:pt x="171" y="127"/>
                    <a:pt x="171" y="127"/>
                  </a:cubicBezTo>
                  <a:cubicBezTo>
                    <a:pt x="171" y="126"/>
                    <a:pt x="171" y="126"/>
                    <a:pt x="171" y="126"/>
                  </a:cubicBezTo>
                  <a:cubicBezTo>
                    <a:pt x="172" y="126"/>
                    <a:pt x="172" y="126"/>
                    <a:pt x="172" y="126"/>
                  </a:cubicBezTo>
                  <a:cubicBezTo>
                    <a:pt x="171" y="126"/>
                    <a:pt x="171" y="126"/>
                    <a:pt x="171" y="126"/>
                  </a:cubicBezTo>
                  <a:cubicBezTo>
                    <a:pt x="171" y="126"/>
                    <a:pt x="171" y="126"/>
                    <a:pt x="171" y="126"/>
                  </a:cubicBezTo>
                  <a:cubicBezTo>
                    <a:pt x="171" y="126"/>
                    <a:pt x="171" y="126"/>
                    <a:pt x="171" y="126"/>
                  </a:cubicBezTo>
                  <a:cubicBezTo>
                    <a:pt x="171" y="126"/>
                    <a:pt x="171" y="126"/>
                    <a:pt x="171" y="126"/>
                  </a:cubicBezTo>
                  <a:cubicBezTo>
                    <a:pt x="170" y="126"/>
                    <a:pt x="170" y="126"/>
                    <a:pt x="170" y="126"/>
                  </a:cubicBezTo>
                  <a:cubicBezTo>
                    <a:pt x="170" y="126"/>
                    <a:pt x="170" y="126"/>
                    <a:pt x="170" y="126"/>
                  </a:cubicBezTo>
                  <a:cubicBezTo>
                    <a:pt x="170" y="125"/>
                    <a:pt x="170" y="125"/>
                    <a:pt x="170" y="125"/>
                  </a:cubicBezTo>
                  <a:cubicBezTo>
                    <a:pt x="169" y="125"/>
                    <a:pt x="169" y="125"/>
                    <a:pt x="169" y="125"/>
                  </a:cubicBezTo>
                  <a:cubicBezTo>
                    <a:pt x="169" y="124"/>
                    <a:pt x="169" y="124"/>
                    <a:pt x="169" y="124"/>
                  </a:cubicBezTo>
                  <a:cubicBezTo>
                    <a:pt x="169" y="123"/>
                    <a:pt x="169" y="123"/>
                    <a:pt x="169" y="123"/>
                  </a:cubicBezTo>
                  <a:cubicBezTo>
                    <a:pt x="170" y="122"/>
                    <a:pt x="170" y="122"/>
                    <a:pt x="170" y="122"/>
                  </a:cubicBezTo>
                  <a:cubicBezTo>
                    <a:pt x="170" y="121"/>
                    <a:pt x="170" y="121"/>
                    <a:pt x="170" y="121"/>
                  </a:cubicBezTo>
                  <a:cubicBezTo>
                    <a:pt x="169" y="121"/>
                    <a:pt x="169" y="121"/>
                    <a:pt x="169" y="121"/>
                  </a:cubicBezTo>
                  <a:cubicBezTo>
                    <a:pt x="169" y="121"/>
                    <a:pt x="169" y="121"/>
                    <a:pt x="169" y="121"/>
                  </a:cubicBezTo>
                  <a:cubicBezTo>
                    <a:pt x="169" y="122"/>
                    <a:pt x="169" y="122"/>
                    <a:pt x="169" y="122"/>
                  </a:cubicBezTo>
                  <a:cubicBezTo>
                    <a:pt x="169" y="122"/>
                    <a:pt x="169" y="122"/>
                    <a:pt x="169" y="122"/>
                  </a:cubicBezTo>
                  <a:cubicBezTo>
                    <a:pt x="169" y="122"/>
                    <a:pt x="169" y="122"/>
                    <a:pt x="169" y="122"/>
                  </a:cubicBezTo>
                  <a:cubicBezTo>
                    <a:pt x="168" y="122"/>
                    <a:pt x="168" y="122"/>
                    <a:pt x="168" y="122"/>
                  </a:cubicBezTo>
                  <a:cubicBezTo>
                    <a:pt x="168" y="121"/>
                    <a:pt x="168" y="121"/>
                    <a:pt x="168" y="121"/>
                  </a:cubicBezTo>
                  <a:cubicBezTo>
                    <a:pt x="169" y="120"/>
                    <a:pt x="169" y="120"/>
                    <a:pt x="169" y="120"/>
                  </a:cubicBezTo>
                  <a:cubicBezTo>
                    <a:pt x="169" y="118"/>
                    <a:pt x="169" y="118"/>
                    <a:pt x="169" y="118"/>
                  </a:cubicBezTo>
                  <a:cubicBezTo>
                    <a:pt x="170" y="117"/>
                    <a:pt x="170" y="117"/>
                    <a:pt x="170" y="117"/>
                  </a:cubicBezTo>
                  <a:cubicBezTo>
                    <a:pt x="169" y="116"/>
                    <a:pt x="169" y="116"/>
                    <a:pt x="169" y="116"/>
                  </a:cubicBezTo>
                  <a:cubicBezTo>
                    <a:pt x="168" y="116"/>
                    <a:pt x="168" y="116"/>
                    <a:pt x="168" y="116"/>
                  </a:cubicBezTo>
                  <a:cubicBezTo>
                    <a:pt x="168" y="115"/>
                    <a:pt x="168" y="115"/>
                    <a:pt x="168" y="115"/>
                  </a:cubicBezTo>
                  <a:cubicBezTo>
                    <a:pt x="168" y="115"/>
                    <a:pt x="168" y="115"/>
                    <a:pt x="168" y="115"/>
                  </a:cubicBezTo>
                  <a:cubicBezTo>
                    <a:pt x="168" y="115"/>
                    <a:pt x="168" y="115"/>
                    <a:pt x="168" y="115"/>
                  </a:cubicBezTo>
                  <a:cubicBezTo>
                    <a:pt x="167" y="114"/>
                    <a:pt x="167" y="114"/>
                    <a:pt x="167" y="114"/>
                  </a:cubicBezTo>
                  <a:cubicBezTo>
                    <a:pt x="167" y="114"/>
                    <a:pt x="167" y="114"/>
                    <a:pt x="167" y="114"/>
                  </a:cubicBezTo>
                  <a:cubicBezTo>
                    <a:pt x="167" y="113"/>
                    <a:pt x="167" y="113"/>
                    <a:pt x="167" y="113"/>
                  </a:cubicBezTo>
                  <a:cubicBezTo>
                    <a:pt x="166" y="113"/>
                    <a:pt x="166" y="113"/>
                    <a:pt x="166" y="113"/>
                  </a:cubicBezTo>
                  <a:cubicBezTo>
                    <a:pt x="166" y="112"/>
                    <a:pt x="166" y="112"/>
                    <a:pt x="166" y="112"/>
                  </a:cubicBezTo>
                  <a:cubicBezTo>
                    <a:pt x="165" y="111"/>
                    <a:pt x="165" y="111"/>
                    <a:pt x="165" y="111"/>
                  </a:cubicBezTo>
                  <a:cubicBezTo>
                    <a:pt x="164" y="111"/>
                    <a:pt x="164" y="111"/>
                    <a:pt x="164" y="111"/>
                  </a:cubicBezTo>
                  <a:cubicBezTo>
                    <a:pt x="163" y="111"/>
                    <a:pt x="163" y="111"/>
                    <a:pt x="163" y="111"/>
                  </a:cubicBezTo>
                  <a:cubicBezTo>
                    <a:pt x="163" y="112"/>
                    <a:pt x="163" y="112"/>
                    <a:pt x="163" y="112"/>
                  </a:cubicBezTo>
                  <a:cubicBezTo>
                    <a:pt x="163" y="112"/>
                    <a:pt x="163" y="112"/>
                    <a:pt x="163" y="112"/>
                  </a:cubicBezTo>
                  <a:cubicBezTo>
                    <a:pt x="162" y="112"/>
                    <a:pt x="162" y="112"/>
                    <a:pt x="162" y="112"/>
                  </a:cubicBezTo>
                  <a:cubicBezTo>
                    <a:pt x="162" y="112"/>
                    <a:pt x="162" y="112"/>
                    <a:pt x="162" y="112"/>
                  </a:cubicBezTo>
                  <a:cubicBezTo>
                    <a:pt x="161" y="113"/>
                    <a:pt x="161" y="113"/>
                    <a:pt x="161" y="113"/>
                  </a:cubicBezTo>
                  <a:cubicBezTo>
                    <a:pt x="160" y="113"/>
                    <a:pt x="160" y="113"/>
                    <a:pt x="160" y="113"/>
                  </a:cubicBezTo>
                  <a:cubicBezTo>
                    <a:pt x="159" y="113"/>
                    <a:pt x="159" y="113"/>
                    <a:pt x="159" y="113"/>
                  </a:cubicBezTo>
                  <a:cubicBezTo>
                    <a:pt x="159" y="113"/>
                    <a:pt x="159" y="113"/>
                    <a:pt x="159" y="113"/>
                  </a:cubicBezTo>
                  <a:cubicBezTo>
                    <a:pt x="159" y="112"/>
                    <a:pt x="159" y="112"/>
                    <a:pt x="159" y="112"/>
                  </a:cubicBezTo>
                  <a:cubicBezTo>
                    <a:pt x="159" y="113"/>
                    <a:pt x="159" y="113"/>
                    <a:pt x="159" y="113"/>
                  </a:cubicBezTo>
                  <a:cubicBezTo>
                    <a:pt x="159" y="113"/>
                    <a:pt x="159" y="113"/>
                    <a:pt x="159" y="113"/>
                  </a:cubicBezTo>
                  <a:cubicBezTo>
                    <a:pt x="159" y="112"/>
                    <a:pt x="159" y="112"/>
                    <a:pt x="159" y="112"/>
                  </a:cubicBezTo>
                  <a:cubicBezTo>
                    <a:pt x="158" y="112"/>
                    <a:pt x="158" y="112"/>
                    <a:pt x="158" y="112"/>
                  </a:cubicBezTo>
                  <a:cubicBezTo>
                    <a:pt x="157" y="111"/>
                    <a:pt x="157" y="111"/>
                    <a:pt x="157" y="111"/>
                  </a:cubicBezTo>
                  <a:cubicBezTo>
                    <a:pt x="157" y="111"/>
                    <a:pt x="157" y="111"/>
                    <a:pt x="157" y="111"/>
                  </a:cubicBezTo>
                  <a:cubicBezTo>
                    <a:pt x="158" y="111"/>
                    <a:pt x="158" y="111"/>
                    <a:pt x="158" y="111"/>
                  </a:cubicBezTo>
                  <a:cubicBezTo>
                    <a:pt x="158" y="111"/>
                    <a:pt x="158" y="111"/>
                    <a:pt x="158" y="111"/>
                  </a:cubicBezTo>
                  <a:cubicBezTo>
                    <a:pt x="157" y="110"/>
                    <a:pt x="157" y="110"/>
                    <a:pt x="157" y="110"/>
                  </a:cubicBezTo>
                  <a:cubicBezTo>
                    <a:pt x="157" y="110"/>
                    <a:pt x="157" y="110"/>
                    <a:pt x="157" y="110"/>
                  </a:cubicBezTo>
                  <a:cubicBezTo>
                    <a:pt x="157" y="110"/>
                    <a:pt x="157" y="110"/>
                    <a:pt x="157" y="110"/>
                  </a:cubicBezTo>
                  <a:cubicBezTo>
                    <a:pt x="157" y="110"/>
                    <a:pt x="157" y="110"/>
                    <a:pt x="157" y="110"/>
                  </a:cubicBezTo>
                  <a:cubicBezTo>
                    <a:pt x="157" y="111"/>
                    <a:pt x="157" y="111"/>
                    <a:pt x="157" y="111"/>
                  </a:cubicBezTo>
                  <a:cubicBezTo>
                    <a:pt x="156" y="110"/>
                    <a:pt x="156" y="110"/>
                    <a:pt x="156" y="110"/>
                  </a:cubicBezTo>
                  <a:cubicBezTo>
                    <a:pt x="156" y="110"/>
                    <a:pt x="156" y="110"/>
                    <a:pt x="156" y="110"/>
                  </a:cubicBezTo>
                  <a:cubicBezTo>
                    <a:pt x="155" y="110"/>
                    <a:pt x="155" y="110"/>
                    <a:pt x="155" y="110"/>
                  </a:cubicBezTo>
                  <a:cubicBezTo>
                    <a:pt x="153" y="110"/>
                    <a:pt x="153" y="110"/>
                    <a:pt x="153" y="110"/>
                  </a:cubicBezTo>
                  <a:cubicBezTo>
                    <a:pt x="154" y="110"/>
                    <a:pt x="154" y="110"/>
                    <a:pt x="154" y="110"/>
                  </a:cubicBezTo>
                  <a:cubicBezTo>
                    <a:pt x="155" y="110"/>
                    <a:pt x="155" y="110"/>
                    <a:pt x="155" y="110"/>
                  </a:cubicBezTo>
                  <a:cubicBezTo>
                    <a:pt x="155" y="110"/>
                    <a:pt x="155" y="110"/>
                    <a:pt x="155" y="110"/>
                  </a:cubicBezTo>
                  <a:cubicBezTo>
                    <a:pt x="155" y="109"/>
                    <a:pt x="155" y="109"/>
                    <a:pt x="155" y="109"/>
                  </a:cubicBezTo>
                  <a:cubicBezTo>
                    <a:pt x="154" y="109"/>
                    <a:pt x="154" y="109"/>
                    <a:pt x="154" y="109"/>
                  </a:cubicBezTo>
                  <a:cubicBezTo>
                    <a:pt x="153" y="110"/>
                    <a:pt x="153" y="110"/>
                    <a:pt x="153" y="110"/>
                  </a:cubicBezTo>
                  <a:cubicBezTo>
                    <a:pt x="153" y="110"/>
                    <a:pt x="153" y="110"/>
                    <a:pt x="153" y="110"/>
                  </a:cubicBezTo>
                  <a:cubicBezTo>
                    <a:pt x="151" y="110"/>
                    <a:pt x="151" y="110"/>
                    <a:pt x="151" y="110"/>
                  </a:cubicBezTo>
                  <a:cubicBezTo>
                    <a:pt x="151" y="109"/>
                    <a:pt x="151" y="109"/>
                    <a:pt x="151" y="109"/>
                  </a:cubicBezTo>
                  <a:cubicBezTo>
                    <a:pt x="150" y="110"/>
                    <a:pt x="150" y="110"/>
                    <a:pt x="150" y="110"/>
                  </a:cubicBezTo>
                  <a:cubicBezTo>
                    <a:pt x="149" y="110"/>
                    <a:pt x="149" y="110"/>
                    <a:pt x="149" y="110"/>
                  </a:cubicBezTo>
                  <a:cubicBezTo>
                    <a:pt x="148" y="110"/>
                    <a:pt x="148" y="110"/>
                    <a:pt x="148" y="110"/>
                  </a:cubicBezTo>
                  <a:cubicBezTo>
                    <a:pt x="147" y="109"/>
                    <a:pt x="147" y="109"/>
                    <a:pt x="147" y="109"/>
                  </a:cubicBezTo>
                  <a:cubicBezTo>
                    <a:pt x="147" y="109"/>
                    <a:pt x="147" y="109"/>
                    <a:pt x="147" y="109"/>
                  </a:cubicBezTo>
                  <a:cubicBezTo>
                    <a:pt x="147" y="108"/>
                    <a:pt x="147" y="108"/>
                    <a:pt x="147" y="108"/>
                  </a:cubicBezTo>
                  <a:cubicBezTo>
                    <a:pt x="147" y="108"/>
                    <a:pt x="147" y="108"/>
                    <a:pt x="147" y="108"/>
                  </a:cubicBezTo>
                  <a:cubicBezTo>
                    <a:pt x="147" y="109"/>
                    <a:pt x="147" y="109"/>
                    <a:pt x="147" y="109"/>
                  </a:cubicBezTo>
                  <a:cubicBezTo>
                    <a:pt x="146" y="110"/>
                    <a:pt x="146" y="110"/>
                    <a:pt x="146" y="110"/>
                  </a:cubicBezTo>
                  <a:cubicBezTo>
                    <a:pt x="145" y="109"/>
                    <a:pt x="145" y="109"/>
                    <a:pt x="145" y="109"/>
                  </a:cubicBezTo>
                  <a:cubicBezTo>
                    <a:pt x="145" y="110"/>
                    <a:pt x="145" y="110"/>
                    <a:pt x="145" y="110"/>
                  </a:cubicBezTo>
                  <a:cubicBezTo>
                    <a:pt x="144" y="109"/>
                    <a:pt x="144" y="109"/>
                    <a:pt x="144" y="109"/>
                  </a:cubicBezTo>
                  <a:cubicBezTo>
                    <a:pt x="141" y="110"/>
                    <a:pt x="141" y="110"/>
                    <a:pt x="141" y="110"/>
                  </a:cubicBezTo>
                  <a:cubicBezTo>
                    <a:pt x="141" y="110"/>
                    <a:pt x="141" y="110"/>
                    <a:pt x="141" y="110"/>
                  </a:cubicBezTo>
                  <a:cubicBezTo>
                    <a:pt x="139" y="111"/>
                    <a:pt x="139" y="111"/>
                    <a:pt x="139" y="111"/>
                  </a:cubicBezTo>
                  <a:cubicBezTo>
                    <a:pt x="138" y="112"/>
                    <a:pt x="138" y="112"/>
                    <a:pt x="138" y="112"/>
                  </a:cubicBezTo>
                  <a:cubicBezTo>
                    <a:pt x="138" y="112"/>
                    <a:pt x="138" y="112"/>
                    <a:pt x="138" y="112"/>
                  </a:cubicBezTo>
                  <a:cubicBezTo>
                    <a:pt x="139" y="112"/>
                    <a:pt x="139" y="112"/>
                    <a:pt x="139" y="112"/>
                  </a:cubicBezTo>
                  <a:cubicBezTo>
                    <a:pt x="139" y="112"/>
                    <a:pt x="139" y="112"/>
                    <a:pt x="139" y="112"/>
                  </a:cubicBezTo>
                  <a:cubicBezTo>
                    <a:pt x="140" y="112"/>
                    <a:pt x="140" y="112"/>
                    <a:pt x="140" y="112"/>
                  </a:cubicBezTo>
                  <a:cubicBezTo>
                    <a:pt x="140" y="112"/>
                    <a:pt x="140" y="112"/>
                    <a:pt x="140" y="112"/>
                  </a:cubicBezTo>
                  <a:cubicBezTo>
                    <a:pt x="141" y="112"/>
                    <a:pt x="141" y="112"/>
                    <a:pt x="141" y="112"/>
                  </a:cubicBezTo>
                  <a:cubicBezTo>
                    <a:pt x="140" y="113"/>
                    <a:pt x="140" y="113"/>
                    <a:pt x="140" y="113"/>
                  </a:cubicBezTo>
                  <a:cubicBezTo>
                    <a:pt x="139" y="113"/>
                    <a:pt x="139" y="113"/>
                    <a:pt x="139" y="113"/>
                  </a:cubicBezTo>
                  <a:cubicBezTo>
                    <a:pt x="139" y="114"/>
                    <a:pt x="139" y="114"/>
                    <a:pt x="139" y="114"/>
                  </a:cubicBezTo>
                  <a:cubicBezTo>
                    <a:pt x="139" y="114"/>
                    <a:pt x="139" y="114"/>
                    <a:pt x="139" y="114"/>
                  </a:cubicBezTo>
                  <a:cubicBezTo>
                    <a:pt x="141" y="115"/>
                    <a:pt x="141" y="115"/>
                    <a:pt x="141" y="115"/>
                  </a:cubicBezTo>
                  <a:cubicBezTo>
                    <a:pt x="142" y="116"/>
                    <a:pt x="142" y="116"/>
                    <a:pt x="142" y="116"/>
                  </a:cubicBezTo>
                  <a:cubicBezTo>
                    <a:pt x="142" y="116"/>
                    <a:pt x="142" y="116"/>
                    <a:pt x="142" y="116"/>
                  </a:cubicBezTo>
                  <a:cubicBezTo>
                    <a:pt x="141" y="116"/>
                    <a:pt x="141" y="116"/>
                    <a:pt x="141" y="116"/>
                  </a:cubicBezTo>
                  <a:cubicBezTo>
                    <a:pt x="141" y="116"/>
                    <a:pt x="141" y="116"/>
                    <a:pt x="141" y="116"/>
                  </a:cubicBezTo>
                  <a:cubicBezTo>
                    <a:pt x="141" y="116"/>
                    <a:pt x="141" y="116"/>
                    <a:pt x="141" y="116"/>
                  </a:cubicBezTo>
                  <a:cubicBezTo>
                    <a:pt x="140" y="115"/>
                    <a:pt x="140" y="115"/>
                    <a:pt x="140" y="115"/>
                  </a:cubicBezTo>
                  <a:cubicBezTo>
                    <a:pt x="140" y="115"/>
                    <a:pt x="140" y="115"/>
                    <a:pt x="140" y="115"/>
                  </a:cubicBezTo>
                  <a:cubicBezTo>
                    <a:pt x="139" y="115"/>
                    <a:pt x="139" y="115"/>
                    <a:pt x="139" y="115"/>
                  </a:cubicBezTo>
                  <a:cubicBezTo>
                    <a:pt x="139" y="115"/>
                    <a:pt x="139" y="115"/>
                    <a:pt x="139" y="115"/>
                  </a:cubicBezTo>
                  <a:cubicBezTo>
                    <a:pt x="138" y="114"/>
                    <a:pt x="138" y="114"/>
                    <a:pt x="138" y="114"/>
                  </a:cubicBezTo>
                  <a:cubicBezTo>
                    <a:pt x="137" y="114"/>
                    <a:pt x="137" y="114"/>
                    <a:pt x="137" y="114"/>
                  </a:cubicBezTo>
                  <a:cubicBezTo>
                    <a:pt x="138" y="115"/>
                    <a:pt x="138" y="115"/>
                    <a:pt x="138" y="115"/>
                  </a:cubicBezTo>
                  <a:cubicBezTo>
                    <a:pt x="138" y="116"/>
                    <a:pt x="138" y="116"/>
                    <a:pt x="138" y="116"/>
                  </a:cubicBezTo>
                  <a:cubicBezTo>
                    <a:pt x="137" y="116"/>
                    <a:pt x="137" y="116"/>
                    <a:pt x="137" y="116"/>
                  </a:cubicBezTo>
                  <a:cubicBezTo>
                    <a:pt x="137" y="115"/>
                    <a:pt x="137" y="115"/>
                    <a:pt x="137" y="115"/>
                  </a:cubicBezTo>
                  <a:cubicBezTo>
                    <a:pt x="136" y="115"/>
                    <a:pt x="136" y="115"/>
                    <a:pt x="136" y="115"/>
                  </a:cubicBezTo>
                  <a:cubicBezTo>
                    <a:pt x="135" y="115"/>
                    <a:pt x="135" y="115"/>
                    <a:pt x="135" y="115"/>
                  </a:cubicBezTo>
                  <a:cubicBezTo>
                    <a:pt x="135" y="116"/>
                    <a:pt x="135" y="116"/>
                    <a:pt x="135" y="116"/>
                  </a:cubicBezTo>
                  <a:cubicBezTo>
                    <a:pt x="134" y="115"/>
                    <a:pt x="134" y="115"/>
                    <a:pt x="134" y="115"/>
                  </a:cubicBezTo>
                  <a:cubicBezTo>
                    <a:pt x="133" y="115"/>
                    <a:pt x="133" y="115"/>
                    <a:pt x="133" y="115"/>
                  </a:cubicBezTo>
                  <a:cubicBezTo>
                    <a:pt x="132" y="115"/>
                    <a:pt x="132" y="115"/>
                    <a:pt x="132" y="115"/>
                  </a:cubicBezTo>
                  <a:cubicBezTo>
                    <a:pt x="132" y="115"/>
                    <a:pt x="132" y="115"/>
                    <a:pt x="132" y="115"/>
                  </a:cubicBezTo>
                  <a:cubicBezTo>
                    <a:pt x="132" y="115"/>
                    <a:pt x="132" y="115"/>
                    <a:pt x="132" y="115"/>
                  </a:cubicBezTo>
                  <a:cubicBezTo>
                    <a:pt x="133" y="114"/>
                    <a:pt x="133" y="114"/>
                    <a:pt x="133" y="114"/>
                  </a:cubicBezTo>
                  <a:cubicBezTo>
                    <a:pt x="132" y="114"/>
                    <a:pt x="132" y="114"/>
                    <a:pt x="132" y="114"/>
                  </a:cubicBezTo>
                  <a:cubicBezTo>
                    <a:pt x="132" y="114"/>
                    <a:pt x="132" y="114"/>
                    <a:pt x="132" y="114"/>
                  </a:cubicBezTo>
                  <a:cubicBezTo>
                    <a:pt x="131" y="114"/>
                    <a:pt x="131" y="114"/>
                    <a:pt x="131" y="114"/>
                  </a:cubicBezTo>
                  <a:cubicBezTo>
                    <a:pt x="131" y="113"/>
                    <a:pt x="131" y="113"/>
                    <a:pt x="131" y="113"/>
                  </a:cubicBezTo>
                  <a:cubicBezTo>
                    <a:pt x="131" y="113"/>
                    <a:pt x="131" y="113"/>
                    <a:pt x="131" y="113"/>
                  </a:cubicBezTo>
                  <a:cubicBezTo>
                    <a:pt x="130" y="113"/>
                    <a:pt x="130" y="113"/>
                    <a:pt x="130" y="113"/>
                  </a:cubicBezTo>
                  <a:cubicBezTo>
                    <a:pt x="130" y="113"/>
                    <a:pt x="130" y="113"/>
                    <a:pt x="130" y="113"/>
                  </a:cubicBezTo>
                  <a:cubicBezTo>
                    <a:pt x="130" y="112"/>
                    <a:pt x="130" y="112"/>
                    <a:pt x="130" y="112"/>
                  </a:cubicBezTo>
                  <a:cubicBezTo>
                    <a:pt x="130" y="112"/>
                    <a:pt x="130" y="112"/>
                    <a:pt x="130" y="112"/>
                  </a:cubicBezTo>
                  <a:cubicBezTo>
                    <a:pt x="129" y="112"/>
                    <a:pt x="129" y="112"/>
                    <a:pt x="129" y="112"/>
                  </a:cubicBezTo>
                  <a:cubicBezTo>
                    <a:pt x="129" y="113"/>
                    <a:pt x="129" y="113"/>
                    <a:pt x="129" y="113"/>
                  </a:cubicBezTo>
                  <a:cubicBezTo>
                    <a:pt x="129" y="113"/>
                    <a:pt x="129" y="113"/>
                    <a:pt x="129" y="113"/>
                  </a:cubicBezTo>
                  <a:cubicBezTo>
                    <a:pt x="128" y="113"/>
                    <a:pt x="128" y="113"/>
                    <a:pt x="128" y="113"/>
                  </a:cubicBezTo>
                  <a:cubicBezTo>
                    <a:pt x="126" y="113"/>
                    <a:pt x="126" y="113"/>
                    <a:pt x="126" y="113"/>
                  </a:cubicBezTo>
                  <a:cubicBezTo>
                    <a:pt x="125" y="113"/>
                    <a:pt x="125" y="113"/>
                    <a:pt x="125" y="113"/>
                  </a:cubicBezTo>
                  <a:cubicBezTo>
                    <a:pt x="123" y="112"/>
                    <a:pt x="123" y="112"/>
                    <a:pt x="123" y="112"/>
                  </a:cubicBezTo>
                  <a:cubicBezTo>
                    <a:pt x="122" y="112"/>
                    <a:pt x="122" y="112"/>
                    <a:pt x="122" y="112"/>
                  </a:cubicBezTo>
                  <a:cubicBezTo>
                    <a:pt x="121" y="113"/>
                    <a:pt x="121" y="113"/>
                    <a:pt x="121" y="113"/>
                  </a:cubicBezTo>
                  <a:cubicBezTo>
                    <a:pt x="120" y="113"/>
                    <a:pt x="120" y="113"/>
                    <a:pt x="120" y="113"/>
                  </a:cubicBezTo>
                  <a:cubicBezTo>
                    <a:pt x="119" y="113"/>
                    <a:pt x="119" y="113"/>
                    <a:pt x="119" y="113"/>
                  </a:cubicBezTo>
                  <a:cubicBezTo>
                    <a:pt x="119" y="114"/>
                    <a:pt x="119" y="114"/>
                    <a:pt x="119" y="114"/>
                  </a:cubicBezTo>
                  <a:cubicBezTo>
                    <a:pt x="118" y="114"/>
                    <a:pt x="118" y="114"/>
                    <a:pt x="118" y="114"/>
                  </a:cubicBezTo>
                  <a:cubicBezTo>
                    <a:pt x="118" y="113"/>
                    <a:pt x="118" y="113"/>
                    <a:pt x="118" y="113"/>
                  </a:cubicBezTo>
                  <a:cubicBezTo>
                    <a:pt x="118" y="113"/>
                    <a:pt x="118" y="113"/>
                    <a:pt x="118" y="113"/>
                  </a:cubicBezTo>
                  <a:cubicBezTo>
                    <a:pt x="118" y="112"/>
                    <a:pt x="118" y="112"/>
                    <a:pt x="118" y="112"/>
                  </a:cubicBezTo>
                  <a:cubicBezTo>
                    <a:pt x="118" y="111"/>
                    <a:pt x="118" y="111"/>
                    <a:pt x="118" y="111"/>
                  </a:cubicBezTo>
                  <a:cubicBezTo>
                    <a:pt x="118" y="112"/>
                    <a:pt x="118" y="112"/>
                    <a:pt x="118" y="112"/>
                  </a:cubicBezTo>
                  <a:cubicBezTo>
                    <a:pt x="117" y="113"/>
                    <a:pt x="117" y="113"/>
                    <a:pt x="117" y="113"/>
                  </a:cubicBezTo>
                  <a:cubicBezTo>
                    <a:pt x="116" y="113"/>
                    <a:pt x="116" y="113"/>
                    <a:pt x="116" y="113"/>
                  </a:cubicBezTo>
                  <a:cubicBezTo>
                    <a:pt x="116" y="112"/>
                    <a:pt x="116" y="112"/>
                    <a:pt x="116" y="112"/>
                  </a:cubicBezTo>
                  <a:cubicBezTo>
                    <a:pt x="116" y="113"/>
                    <a:pt x="116" y="113"/>
                    <a:pt x="116" y="113"/>
                  </a:cubicBezTo>
                  <a:cubicBezTo>
                    <a:pt x="116" y="114"/>
                    <a:pt x="116" y="114"/>
                    <a:pt x="116" y="114"/>
                  </a:cubicBezTo>
                  <a:cubicBezTo>
                    <a:pt x="117" y="115"/>
                    <a:pt x="117" y="115"/>
                    <a:pt x="117" y="115"/>
                  </a:cubicBezTo>
                  <a:cubicBezTo>
                    <a:pt x="116" y="115"/>
                    <a:pt x="116" y="115"/>
                    <a:pt x="116" y="115"/>
                  </a:cubicBezTo>
                  <a:cubicBezTo>
                    <a:pt x="115" y="115"/>
                    <a:pt x="115" y="115"/>
                    <a:pt x="115" y="115"/>
                  </a:cubicBezTo>
                  <a:cubicBezTo>
                    <a:pt x="114" y="116"/>
                    <a:pt x="114" y="116"/>
                    <a:pt x="114" y="116"/>
                  </a:cubicBezTo>
                  <a:cubicBezTo>
                    <a:pt x="112" y="117"/>
                    <a:pt x="112" y="117"/>
                    <a:pt x="112" y="117"/>
                  </a:cubicBezTo>
                  <a:cubicBezTo>
                    <a:pt x="112" y="117"/>
                    <a:pt x="112" y="117"/>
                    <a:pt x="112" y="117"/>
                  </a:cubicBezTo>
                  <a:cubicBezTo>
                    <a:pt x="111" y="118"/>
                    <a:pt x="111" y="118"/>
                    <a:pt x="111" y="118"/>
                  </a:cubicBezTo>
                  <a:cubicBezTo>
                    <a:pt x="110" y="118"/>
                    <a:pt x="110" y="118"/>
                    <a:pt x="110" y="118"/>
                  </a:cubicBezTo>
                  <a:cubicBezTo>
                    <a:pt x="111" y="117"/>
                    <a:pt x="111" y="117"/>
                    <a:pt x="111" y="117"/>
                  </a:cubicBezTo>
                  <a:cubicBezTo>
                    <a:pt x="110" y="117"/>
                    <a:pt x="110" y="117"/>
                    <a:pt x="110" y="117"/>
                  </a:cubicBezTo>
                  <a:cubicBezTo>
                    <a:pt x="110" y="117"/>
                    <a:pt x="110" y="117"/>
                    <a:pt x="110" y="117"/>
                  </a:cubicBezTo>
                  <a:cubicBezTo>
                    <a:pt x="109" y="117"/>
                    <a:pt x="109" y="117"/>
                    <a:pt x="109" y="117"/>
                  </a:cubicBezTo>
                  <a:cubicBezTo>
                    <a:pt x="109" y="117"/>
                    <a:pt x="109" y="117"/>
                    <a:pt x="109" y="117"/>
                  </a:cubicBezTo>
                  <a:cubicBezTo>
                    <a:pt x="109" y="118"/>
                    <a:pt x="109" y="118"/>
                    <a:pt x="109" y="118"/>
                  </a:cubicBezTo>
                  <a:cubicBezTo>
                    <a:pt x="108" y="118"/>
                    <a:pt x="108" y="118"/>
                    <a:pt x="108" y="118"/>
                  </a:cubicBezTo>
                  <a:cubicBezTo>
                    <a:pt x="108" y="118"/>
                    <a:pt x="108" y="118"/>
                    <a:pt x="108" y="118"/>
                  </a:cubicBezTo>
                  <a:cubicBezTo>
                    <a:pt x="108" y="119"/>
                    <a:pt x="108" y="119"/>
                    <a:pt x="108" y="119"/>
                  </a:cubicBezTo>
                  <a:cubicBezTo>
                    <a:pt x="107" y="119"/>
                    <a:pt x="107" y="119"/>
                    <a:pt x="107" y="119"/>
                  </a:cubicBezTo>
                  <a:cubicBezTo>
                    <a:pt x="107" y="119"/>
                    <a:pt x="107" y="119"/>
                    <a:pt x="107" y="119"/>
                  </a:cubicBezTo>
                  <a:cubicBezTo>
                    <a:pt x="106" y="120"/>
                    <a:pt x="106" y="120"/>
                    <a:pt x="106" y="120"/>
                  </a:cubicBezTo>
                  <a:cubicBezTo>
                    <a:pt x="106" y="120"/>
                    <a:pt x="106" y="120"/>
                    <a:pt x="106" y="120"/>
                  </a:cubicBezTo>
                  <a:cubicBezTo>
                    <a:pt x="105" y="121"/>
                    <a:pt x="105" y="121"/>
                    <a:pt x="105" y="121"/>
                  </a:cubicBezTo>
                  <a:cubicBezTo>
                    <a:pt x="105" y="121"/>
                    <a:pt x="105" y="121"/>
                    <a:pt x="105" y="121"/>
                  </a:cubicBezTo>
                  <a:cubicBezTo>
                    <a:pt x="105" y="123"/>
                    <a:pt x="105" y="123"/>
                    <a:pt x="105" y="123"/>
                  </a:cubicBezTo>
                  <a:cubicBezTo>
                    <a:pt x="104" y="123"/>
                    <a:pt x="104" y="123"/>
                    <a:pt x="104" y="123"/>
                  </a:cubicBezTo>
                  <a:cubicBezTo>
                    <a:pt x="104" y="124"/>
                    <a:pt x="104" y="124"/>
                    <a:pt x="104" y="124"/>
                  </a:cubicBezTo>
                  <a:cubicBezTo>
                    <a:pt x="103" y="125"/>
                    <a:pt x="103" y="125"/>
                    <a:pt x="103" y="125"/>
                  </a:cubicBezTo>
                  <a:cubicBezTo>
                    <a:pt x="104" y="126"/>
                    <a:pt x="104" y="126"/>
                    <a:pt x="104" y="126"/>
                  </a:cubicBezTo>
                  <a:cubicBezTo>
                    <a:pt x="104" y="128"/>
                    <a:pt x="104" y="128"/>
                    <a:pt x="104" y="128"/>
                  </a:cubicBezTo>
                  <a:cubicBezTo>
                    <a:pt x="104" y="128"/>
                    <a:pt x="104" y="128"/>
                    <a:pt x="104" y="128"/>
                  </a:cubicBezTo>
                  <a:cubicBezTo>
                    <a:pt x="104" y="129"/>
                    <a:pt x="104" y="129"/>
                    <a:pt x="104" y="129"/>
                  </a:cubicBezTo>
                  <a:cubicBezTo>
                    <a:pt x="103" y="130"/>
                    <a:pt x="103" y="130"/>
                    <a:pt x="103" y="130"/>
                  </a:cubicBezTo>
                  <a:cubicBezTo>
                    <a:pt x="103" y="130"/>
                    <a:pt x="103" y="130"/>
                    <a:pt x="103" y="130"/>
                  </a:cubicBezTo>
                  <a:cubicBezTo>
                    <a:pt x="103" y="130"/>
                    <a:pt x="103" y="130"/>
                    <a:pt x="103" y="130"/>
                  </a:cubicBezTo>
                  <a:cubicBezTo>
                    <a:pt x="102" y="130"/>
                    <a:pt x="102" y="130"/>
                    <a:pt x="102" y="130"/>
                  </a:cubicBezTo>
                  <a:cubicBezTo>
                    <a:pt x="101" y="129"/>
                    <a:pt x="101" y="129"/>
                    <a:pt x="101" y="129"/>
                  </a:cubicBezTo>
                  <a:cubicBezTo>
                    <a:pt x="99" y="129"/>
                    <a:pt x="99" y="129"/>
                    <a:pt x="99" y="129"/>
                  </a:cubicBezTo>
                  <a:cubicBezTo>
                    <a:pt x="99" y="128"/>
                    <a:pt x="99" y="128"/>
                    <a:pt x="99" y="128"/>
                  </a:cubicBezTo>
                  <a:cubicBezTo>
                    <a:pt x="98" y="128"/>
                    <a:pt x="98" y="128"/>
                    <a:pt x="98" y="128"/>
                  </a:cubicBezTo>
                  <a:cubicBezTo>
                    <a:pt x="98" y="128"/>
                    <a:pt x="98" y="128"/>
                    <a:pt x="98" y="128"/>
                  </a:cubicBezTo>
                  <a:cubicBezTo>
                    <a:pt x="97" y="128"/>
                    <a:pt x="97" y="128"/>
                    <a:pt x="97" y="128"/>
                  </a:cubicBezTo>
                  <a:cubicBezTo>
                    <a:pt x="97" y="128"/>
                    <a:pt x="97" y="128"/>
                    <a:pt x="97" y="128"/>
                  </a:cubicBezTo>
                  <a:cubicBezTo>
                    <a:pt x="97" y="127"/>
                    <a:pt x="97" y="127"/>
                    <a:pt x="97" y="127"/>
                  </a:cubicBezTo>
                  <a:cubicBezTo>
                    <a:pt x="97" y="126"/>
                    <a:pt x="97" y="126"/>
                    <a:pt x="97" y="126"/>
                  </a:cubicBezTo>
                  <a:cubicBezTo>
                    <a:pt x="96" y="124"/>
                    <a:pt x="96" y="124"/>
                    <a:pt x="96" y="124"/>
                  </a:cubicBezTo>
                  <a:cubicBezTo>
                    <a:pt x="96" y="124"/>
                    <a:pt x="96" y="124"/>
                    <a:pt x="96" y="124"/>
                  </a:cubicBezTo>
                  <a:cubicBezTo>
                    <a:pt x="96" y="123"/>
                    <a:pt x="96" y="123"/>
                    <a:pt x="96" y="123"/>
                  </a:cubicBezTo>
                  <a:cubicBezTo>
                    <a:pt x="96" y="123"/>
                    <a:pt x="96" y="123"/>
                    <a:pt x="96" y="123"/>
                  </a:cubicBezTo>
                  <a:cubicBezTo>
                    <a:pt x="96" y="122"/>
                    <a:pt x="96" y="122"/>
                    <a:pt x="96" y="122"/>
                  </a:cubicBezTo>
                  <a:cubicBezTo>
                    <a:pt x="95" y="121"/>
                    <a:pt x="95" y="121"/>
                    <a:pt x="95" y="121"/>
                  </a:cubicBezTo>
                  <a:cubicBezTo>
                    <a:pt x="95" y="121"/>
                    <a:pt x="95" y="121"/>
                    <a:pt x="95" y="121"/>
                  </a:cubicBezTo>
                  <a:cubicBezTo>
                    <a:pt x="95" y="120"/>
                    <a:pt x="95" y="120"/>
                    <a:pt x="95" y="120"/>
                  </a:cubicBezTo>
                  <a:cubicBezTo>
                    <a:pt x="94" y="119"/>
                    <a:pt x="94" y="119"/>
                    <a:pt x="94" y="119"/>
                  </a:cubicBezTo>
                  <a:cubicBezTo>
                    <a:pt x="94" y="119"/>
                    <a:pt x="94" y="119"/>
                    <a:pt x="94" y="119"/>
                  </a:cubicBezTo>
                  <a:cubicBezTo>
                    <a:pt x="93" y="119"/>
                    <a:pt x="93" y="119"/>
                    <a:pt x="93" y="119"/>
                  </a:cubicBezTo>
                  <a:cubicBezTo>
                    <a:pt x="93" y="117"/>
                    <a:pt x="93" y="117"/>
                    <a:pt x="93" y="117"/>
                  </a:cubicBezTo>
                  <a:cubicBezTo>
                    <a:pt x="92" y="117"/>
                    <a:pt x="92" y="117"/>
                    <a:pt x="92" y="117"/>
                  </a:cubicBezTo>
                  <a:cubicBezTo>
                    <a:pt x="92" y="116"/>
                    <a:pt x="92" y="116"/>
                    <a:pt x="92" y="116"/>
                  </a:cubicBezTo>
                  <a:cubicBezTo>
                    <a:pt x="92" y="116"/>
                    <a:pt x="92" y="116"/>
                    <a:pt x="92" y="116"/>
                  </a:cubicBezTo>
                  <a:cubicBezTo>
                    <a:pt x="92" y="115"/>
                    <a:pt x="92" y="115"/>
                    <a:pt x="92" y="115"/>
                  </a:cubicBezTo>
                  <a:cubicBezTo>
                    <a:pt x="92" y="115"/>
                    <a:pt x="92" y="115"/>
                    <a:pt x="92" y="115"/>
                  </a:cubicBezTo>
                  <a:cubicBezTo>
                    <a:pt x="91" y="114"/>
                    <a:pt x="91" y="114"/>
                    <a:pt x="91" y="114"/>
                  </a:cubicBezTo>
                  <a:cubicBezTo>
                    <a:pt x="91" y="113"/>
                    <a:pt x="91" y="113"/>
                    <a:pt x="91" y="113"/>
                  </a:cubicBezTo>
                  <a:cubicBezTo>
                    <a:pt x="90" y="112"/>
                    <a:pt x="90" y="112"/>
                    <a:pt x="90" y="112"/>
                  </a:cubicBezTo>
                  <a:cubicBezTo>
                    <a:pt x="89" y="112"/>
                    <a:pt x="89" y="112"/>
                    <a:pt x="89" y="112"/>
                  </a:cubicBezTo>
                  <a:cubicBezTo>
                    <a:pt x="89" y="111"/>
                    <a:pt x="89" y="111"/>
                    <a:pt x="89" y="111"/>
                  </a:cubicBezTo>
                  <a:cubicBezTo>
                    <a:pt x="88" y="111"/>
                    <a:pt x="88" y="111"/>
                    <a:pt x="88" y="111"/>
                  </a:cubicBezTo>
                  <a:cubicBezTo>
                    <a:pt x="88" y="111"/>
                    <a:pt x="88" y="111"/>
                    <a:pt x="88" y="111"/>
                  </a:cubicBezTo>
                  <a:cubicBezTo>
                    <a:pt x="88" y="111"/>
                    <a:pt x="88" y="111"/>
                    <a:pt x="88" y="111"/>
                  </a:cubicBezTo>
                  <a:cubicBezTo>
                    <a:pt x="87" y="111"/>
                    <a:pt x="87" y="111"/>
                    <a:pt x="87" y="111"/>
                  </a:cubicBezTo>
                  <a:cubicBezTo>
                    <a:pt x="86" y="111"/>
                    <a:pt x="86" y="111"/>
                    <a:pt x="86" y="111"/>
                  </a:cubicBezTo>
                  <a:cubicBezTo>
                    <a:pt x="85" y="111"/>
                    <a:pt x="85" y="111"/>
                    <a:pt x="85" y="111"/>
                  </a:cubicBezTo>
                  <a:cubicBezTo>
                    <a:pt x="85" y="111"/>
                    <a:pt x="85" y="111"/>
                    <a:pt x="85" y="111"/>
                  </a:cubicBezTo>
                  <a:cubicBezTo>
                    <a:pt x="85" y="111"/>
                    <a:pt x="85" y="111"/>
                    <a:pt x="85" y="111"/>
                  </a:cubicBezTo>
                  <a:cubicBezTo>
                    <a:pt x="85" y="111"/>
                    <a:pt x="85" y="111"/>
                    <a:pt x="85" y="111"/>
                  </a:cubicBezTo>
                  <a:cubicBezTo>
                    <a:pt x="84" y="111"/>
                    <a:pt x="84" y="111"/>
                    <a:pt x="84" y="111"/>
                  </a:cubicBezTo>
                  <a:cubicBezTo>
                    <a:pt x="84" y="111"/>
                    <a:pt x="84" y="111"/>
                    <a:pt x="84" y="111"/>
                  </a:cubicBezTo>
                  <a:cubicBezTo>
                    <a:pt x="83" y="112"/>
                    <a:pt x="83" y="112"/>
                    <a:pt x="83" y="112"/>
                  </a:cubicBezTo>
                  <a:cubicBezTo>
                    <a:pt x="83" y="113"/>
                    <a:pt x="83" y="113"/>
                    <a:pt x="83" y="113"/>
                  </a:cubicBezTo>
                  <a:cubicBezTo>
                    <a:pt x="82" y="113"/>
                    <a:pt x="82" y="113"/>
                    <a:pt x="82" y="113"/>
                  </a:cubicBezTo>
                  <a:cubicBezTo>
                    <a:pt x="82" y="114"/>
                    <a:pt x="82" y="114"/>
                    <a:pt x="82" y="114"/>
                  </a:cubicBezTo>
                  <a:cubicBezTo>
                    <a:pt x="82" y="114"/>
                    <a:pt x="82" y="114"/>
                    <a:pt x="82" y="114"/>
                  </a:cubicBezTo>
                  <a:cubicBezTo>
                    <a:pt x="82" y="114"/>
                    <a:pt x="82" y="114"/>
                    <a:pt x="82" y="114"/>
                  </a:cubicBezTo>
                  <a:cubicBezTo>
                    <a:pt x="81" y="114"/>
                    <a:pt x="81" y="114"/>
                    <a:pt x="81" y="114"/>
                  </a:cubicBezTo>
                  <a:cubicBezTo>
                    <a:pt x="81" y="115"/>
                    <a:pt x="81" y="115"/>
                    <a:pt x="81" y="115"/>
                  </a:cubicBezTo>
                  <a:cubicBezTo>
                    <a:pt x="81" y="115"/>
                    <a:pt x="81" y="115"/>
                    <a:pt x="81" y="115"/>
                  </a:cubicBezTo>
                  <a:cubicBezTo>
                    <a:pt x="80" y="115"/>
                    <a:pt x="80" y="115"/>
                    <a:pt x="80" y="115"/>
                  </a:cubicBezTo>
                  <a:cubicBezTo>
                    <a:pt x="80" y="115"/>
                    <a:pt x="80" y="115"/>
                    <a:pt x="80" y="115"/>
                  </a:cubicBezTo>
                  <a:cubicBezTo>
                    <a:pt x="79" y="114"/>
                    <a:pt x="79" y="114"/>
                    <a:pt x="79" y="114"/>
                  </a:cubicBezTo>
                  <a:cubicBezTo>
                    <a:pt x="78" y="114"/>
                    <a:pt x="78" y="114"/>
                    <a:pt x="78" y="114"/>
                  </a:cubicBezTo>
                  <a:cubicBezTo>
                    <a:pt x="78" y="114"/>
                    <a:pt x="78" y="114"/>
                    <a:pt x="78" y="114"/>
                  </a:cubicBezTo>
                  <a:cubicBezTo>
                    <a:pt x="77" y="113"/>
                    <a:pt x="77" y="113"/>
                    <a:pt x="77" y="113"/>
                  </a:cubicBezTo>
                  <a:cubicBezTo>
                    <a:pt x="77" y="113"/>
                    <a:pt x="77" y="113"/>
                    <a:pt x="77" y="113"/>
                  </a:cubicBezTo>
                  <a:cubicBezTo>
                    <a:pt x="77" y="113"/>
                    <a:pt x="77" y="113"/>
                    <a:pt x="77" y="113"/>
                  </a:cubicBezTo>
                  <a:cubicBezTo>
                    <a:pt x="76" y="113"/>
                    <a:pt x="76" y="113"/>
                    <a:pt x="76" y="113"/>
                  </a:cubicBezTo>
                  <a:cubicBezTo>
                    <a:pt x="76" y="112"/>
                    <a:pt x="76" y="112"/>
                    <a:pt x="76" y="112"/>
                  </a:cubicBezTo>
                  <a:cubicBezTo>
                    <a:pt x="76" y="112"/>
                    <a:pt x="76" y="112"/>
                    <a:pt x="76" y="112"/>
                  </a:cubicBezTo>
                  <a:cubicBezTo>
                    <a:pt x="76" y="112"/>
                    <a:pt x="76" y="112"/>
                    <a:pt x="76" y="112"/>
                  </a:cubicBezTo>
                  <a:cubicBezTo>
                    <a:pt x="75" y="112"/>
                    <a:pt x="75" y="112"/>
                    <a:pt x="75" y="112"/>
                  </a:cubicBezTo>
                  <a:cubicBezTo>
                    <a:pt x="75" y="112"/>
                    <a:pt x="75" y="112"/>
                    <a:pt x="75" y="112"/>
                  </a:cubicBezTo>
                  <a:cubicBezTo>
                    <a:pt x="75" y="112"/>
                    <a:pt x="75" y="112"/>
                    <a:pt x="75" y="112"/>
                  </a:cubicBezTo>
                  <a:cubicBezTo>
                    <a:pt x="75" y="111"/>
                    <a:pt x="75" y="111"/>
                    <a:pt x="75" y="111"/>
                  </a:cubicBezTo>
                  <a:cubicBezTo>
                    <a:pt x="74" y="111"/>
                    <a:pt x="74" y="111"/>
                    <a:pt x="74" y="111"/>
                  </a:cubicBezTo>
                  <a:cubicBezTo>
                    <a:pt x="73" y="110"/>
                    <a:pt x="73" y="110"/>
                    <a:pt x="73" y="110"/>
                  </a:cubicBezTo>
                  <a:cubicBezTo>
                    <a:pt x="73" y="109"/>
                    <a:pt x="73" y="109"/>
                    <a:pt x="73" y="109"/>
                  </a:cubicBezTo>
                  <a:cubicBezTo>
                    <a:pt x="74" y="109"/>
                    <a:pt x="74" y="109"/>
                    <a:pt x="74" y="109"/>
                  </a:cubicBezTo>
                  <a:cubicBezTo>
                    <a:pt x="74" y="109"/>
                    <a:pt x="74" y="109"/>
                    <a:pt x="74" y="109"/>
                  </a:cubicBezTo>
                  <a:cubicBezTo>
                    <a:pt x="74" y="108"/>
                    <a:pt x="74" y="108"/>
                    <a:pt x="74" y="108"/>
                  </a:cubicBezTo>
                  <a:cubicBezTo>
                    <a:pt x="74" y="108"/>
                    <a:pt x="74" y="108"/>
                    <a:pt x="74" y="108"/>
                  </a:cubicBezTo>
                  <a:cubicBezTo>
                    <a:pt x="74" y="108"/>
                    <a:pt x="74" y="108"/>
                    <a:pt x="74" y="108"/>
                  </a:cubicBezTo>
                  <a:cubicBezTo>
                    <a:pt x="73" y="108"/>
                    <a:pt x="73" y="108"/>
                    <a:pt x="73" y="108"/>
                  </a:cubicBezTo>
                  <a:cubicBezTo>
                    <a:pt x="73" y="107"/>
                    <a:pt x="73" y="107"/>
                    <a:pt x="73" y="107"/>
                  </a:cubicBezTo>
                  <a:cubicBezTo>
                    <a:pt x="73" y="106"/>
                    <a:pt x="73" y="106"/>
                    <a:pt x="73" y="106"/>
                  </a:cubicBezTo>
                  <a:cubicBezTo>
                    <a:pt x="72" y="106"/>
                    <a:pt x="72" y="106"/>
                    <a:pt x="72" y="106"/>
                  </a:cubicBezTo>
                  <a:cubicBezTo>
                    <a:pt x="72" y="106"/>
                    <a:pt x="72" y="106"/>
                    <a:pt x="72" y="106"/>
                  </a:cubicBezTo>
                  <a:cubicBezTo>
                    <a:pt x="71" y="105"/>
                    <a:pt x="71" y="105"/>
                    <a:pt x="71" y="105"/>
                  </a:cubicBezTo>
                  <a:cubicBezTo>
                    <a:pt x="72" y="105"/>
                    <a:pt x="72" y="105"/>
                    <a:pt x="72" y="105"/>
                  </a:cubicBezTo>
                  <a:cubicBezTo>
                    <a:pt x="72" y="105"/>
                    <a:pt x="72" y="105"/>
                    <a:pt x="72" y="105"/>
                  </a:cubicBezTo>
                  <a:cubicBezTo>
                    <a:pt x="71" y="104"/>
                    <a:pt x="71" y="104"/>
                    <a:pt x="71" y="104"/>
                  </a:cubicBezTo>
                  <a:cubicBezTo>
                    <a:pt x="70" y="104"/>
                    <a:pt x="70" y="104"/>
                    <a:pt x="70" y="104"/>
                  </a:cubicBezTo>
                  <a:cubicBezTo>
                    <a:pt x="70" y="104"/>
                    <a:pt x="70" y="104"/>
                    <a:pt x="70" y="104"/>
                  </a:cubicBezTo>
                  <a:cubicBezTo>
                    <a:pt x="70" y="103"/>
                    <a:pt x="70" y="103"/>
                    <a:pt x="70" y="103"/>
                  </a:cubicBezTo>
                  <a:cubicBezTo>
                    <a:pt x="70" y="103"/>
                    <a:pt x="70" y="103"/>
                    <a:pt x="70" y="103"/>
                  </a:cubicBezTo>
                  <a:cubicBezTo>
                    <a:pt x="69" y="103"/>
                    <a:pt x="69" y="103"/>
                    <a:pt x="69" y="103"/>
                  </a:cubicBezTo>
                  <a:cubicBezTo>
                    <a:pt x="69" y="102"/>
                    <a:pt x="69" y="102"/>
                    <a:pt x="69" y="102"/>
                  </a:cubicBezTo>
                  <a:cubicBezTo>
                    <a:pt x="68" y="101"/>
                    <a:pt x="68" y="101"/>
                    <a:pt x="68" y="101"/>
                  </a:cubicBezTo>
                  <a:cubicBezTo>
                    <a:pt x="67" y="101"/>
                    <a:pt x="67" y="101"/>
                    <a:pt x="67" y="101"/>
                  </a:cubicBezTo>
                  <a:cubicBezTo>
                    <a:pt x="60" y="101"/>
                    <a:pt x="60" y="101"/>
                    <a:pt x="60" y="101"/>
                  </a:cubicBezTo>
                  <a:cubicBezTo>
                    <a:pt x="60" y="102"/>
                    <a:pt x="60" y="102"/>
                    <a:pt x="60" y="102"/>
                  </a:cubicBezTo>
                  <a:cubicBezTo>
                    <a:pt x="48" y="102"/>
                    <a:pt x="48" y="102"/>
                    <a:pt x="48" y="102"/>
                  </a:cubicBezTo>
                  <a:cubicBezTo>
                    <a:pt x="32" y="96"/>
                    <a:pt x="32" y="96"/>
                    <a:pt x="32" y="96"/>
                  </a:cubicBezTo>
                  <a:cubicBezTo>
                    <a:pt x="33" y="95"/>
                    <a:pt x="33" y="95"/>
                    <a:pt x="33" y="95"/>
                  </a:cubicBezTo>
                  <a:cubicBezTo>
                    <a:pt x="32" y="95"/>
                    <a:pt x="32" y="95"/>
                    <a:pt x="32" y="95"/>
                  </a:cubicBezTo>
                  <a:cubicBezTo>
                    <a:pt x="22" y="95"/>
                    <a:pt x="22" y="95"/>
                    <a:pt x="22" y="95"/>
                  </a:cubicBezTo>
                  <a:cubicBezTo>
                    <a:pt x="22" y="94"/>
                    <a:pt x="22" y="94"/>
                    <a:pt x="22" y="94"/>
                  </a:cubicBezTo>
                  <a:cubicBezTo>
                    <a:pt x="22" y="93"/>
                    <a:pt x="22" y="93"/>
                    <a:pt x="22" y="93"/>
                  </a:cubicBezTo>
                  <a:cubicBezTo>
                    <a:pt x="22" y="92"/>
                    <a:pt x="22" y="92"/>
                    <a:pt x="22" y="92"/>
                  </a:cubicBezTo>
                  <a:cubicBezTo>
                    <a:pt x="20" y="90"/>
                    <a:pt x="20" y="90"/>
                    <a:pt x="20" y="90"/>
                  </a:cubicBezTo>
                  <a:cubicBezTo>
                    <a:pt x="19" y="89"/>
                    <a:pt x="19" y="89"/>
                    <a:pt x="19" y="89"/>
                  </a:cubicBezTo>
                  <a:cubicBezTo>
                    <a:pt x="19" y="89"/>
                    <a:pt x="19" y="89"/>
                    <a:pt x="19" y="89"/>
                  </a:cubicBezTo>
                  <a:cubicBezTo>
                    <a:pt x="18" y="89"/>
                    <a:pt x="18" y="89"/>
                    <a:pt x="18" y="89"/>
                  </a:cubicBezTo>
                  <a:cubicBezTo>
                    <a:pt x="18" y="89"/>
                    <a:pt x="18" y="89"/>
                    <a:pt x="18" y="89"/>
                  </a:cubicBezTo>
                  <a:cubicBezTo>
                    <a:pt x="18" y="89"/>
                    <a:pt x="18" y="89"/>
                    <a:pt x="18" y="89"/>
                  </a:cubicBezTo>
                  <a:cubicBezTo>
                    <a:pt x="18" y="88"/>
                    <a:pt x="18" y="88"/>
                    <a:pt x="18" y="88"/>
                  </a:cubicBezTo>
                  <a:cubicBezTo>
                    <a:pt x="17" y="88"/>
                    <a:pt x="17" y="88"/>
                    <a:pt x="17" y="88"/>
                  </a:cubicBezTo>
                  <a:cubicBezTo>
                    <a:pt x="16" y="88"/>
                    <a:pt x="16" y="88"/>
                    <a:pt x="16" y="88"/>
                  </a:cubicBezTo>
                  <a:cubicBezTo>
                    <a:pt x="15" y="87"/>
                    <a:pt x="15" y="87"/>
                    <a:pt x="15" y="87"/>
                  </a:cubicBezTo>
                  <a:cubicBezTo>
                    <a:pt x="15" y="86"/>
                    <a:pt x="15" y="86"/>
                    <a:pt x="15" y="86"/>
                  </a:cubicBezTo>
                  <a:cubicBezTo>
                    <a:pt x="14" y="86"/>
                    <a:pt x="14" y="86"/>
                    <a:pt x="14" y="86"/>
                  </a:cubicBezTo>
                  <a:cubicBezTo>
                    <a:pt x="13" y="86"/>
                    <a:pt x="13" y="86"/>
                    <a:pt x="13" y="86"/>
                  </a:cubicBezTo>
                  <a:cubicBezTo>
                    <a:pt x="12" y="86"/>
                    <a:pt x="12" y="86"/>
                    <a:pt x="12" y="86"/>
                  </a:cubicBezTo>
                  <a:cubicBezTo>
                    <a:pt x="12" y="85"/>
                    <a:pt x="12" y="85"/>
                    <a:pt x="12" y="85"/>
                  </a:cubicBezTo>
                  <a:cubicBezTo>
                    <a:pt x="11" y="85"/>
                    <a:pt x="11" y="85"/>
                    <a:pt x="11" y="85"/>
                  </a:cubicBezTo>
                  <a:cubicBezTo>
                    <a:pt x="9" y="85"/>
                    <a:pt x="9" y="85"/>
                    <a:pt x="9" y="85"/>
                  </a:cubicBezTo>
                  <a:cubicBezTo>
                    <a:pt x="9" y="85"/>
                    <a:pt x="9" y="85"/>
                    <a:pt x="9" y="85"/>
                  </a:cubicBezTo>
                  <a:cubicBezTo>
                    <a:pt x="9" y="84"/>
                    <a:pt x="9" y="84"/>
                    <a:pt x="9" y="84"/>
                  </a:cubicBezTo>
                  <a:cubicBezTo>
                    <a:pt x="9" y="84"/>
                    <a:pt x="9" y="84"/>
                    <a:pt x="9" y="84"/>
                  </a:cubicBezTo>
                  <a:cubicBezTo>
                    <a:pt x="9" y="83"/>
                    <a:pt x="9" y="83"/>
                    <a:pt x="9" y="83"/>
                  </a:cubicBezTo>
                  <a:cubicBezTo>
                    <a:pt x="9" y="82"/>
                    <a:pt x="9" y="82"/>
                    <a:pt x="9" y="82"/>
                  </a:cubicBezTo>
                  <a:cubicBezTo>
                    <a:pt x="9" y="81"/>
                    <a:pt x="9" y="81"/>
                    <a:pt x="9" y="81"/>
                  </a:cubicBezTo>
                  <a:cubicBezTo>
                    <a:pt x="8" y="81"/>
                    <a:pt x="8" y="81"/>
                    <a:pt x="8" y="81"/>
                  </a:cubicBezTo>
                  <a:cubicBezTo>
                    <a:pt x="8" y="80"/>
                    <a:pt x="8" y="80"/>
                    <a:pt x="8" y="80"/>
                  </a:cubicBezTo>
                  <a:cubicBezTo>
                    <a:pt x="8" y="80"/>
                    <a:pt x="8" y="80"/>
                    <a:pt x="8" y="80"/>
                  </a:cubicBezTo>
                  <a:cubicBezTo>
                    <a:pt x="8" y="80"/>
                    <a:pt x="8" y="80"/>
                    <a:pt x="8" y="80"/>
                  </a:cubicBezTo>
                  <a:cubicBezTo>
                    <a:pt x="7" y="79"/>
                    <a:pt x="7" y="79"/>
                    <a:pt x="7" y="79"/>
                  </a:cubicBezTo>
                  <a:cubicBezTo>
                    <a:pt x="6" y="77"/>
                    <a:pt x="6" y="77"/>
                    <a:pt x="6" y="77"/>
                  </a:cubicBezTo>
                  <a:cubicBezTo>
                    <a:pt x="6" y="76"/>
                    <a:pt x="6" y="76"/>
                    <a:pt x="6" y="76"/>
                  </a:cubicBezTo>
                  <a:cubicBezTo>
                    <a:pt x="6" y="75"/>
                    <a:pt x="6" y="75"/>
                    <a:pt x="6" y="75"/>
                  </a:cubicBezTo>
                  <a:cubicBezTo>
                    <a:pt x="5" y="75"/>
                    <a:pt x="5" y="75"/>
                    <a:pt x="5" y="75"/>
                  </a:cubicBezTo>
                  <a:cubicBezTo>
                    <a:pt x="5" y="74"/>
                    <a:pt x="5" y="74"/>
                    <a:pt x="5" y="74"/>
                  </a:cubicBezTo>
                  <a:cubicBezTo>
                    <a:pt x="5" y="73"/>
                    <a:pt x="5" y="73"/>
                    <a:pt x="5" y="73"/>
                  </a:cubicBezTo>
                  <a:cubicBezTo>
                    <a:pt x="5" y="73"/>
                    <a:pt x="5" y="73"/>
                    <a:pt x="5" y="73"/>
                  </a:cubicBezTo>
                  <a:cubicBezTo>
                    <a:pt x="6" y="73"/>
                    <a:pt x="6" y="73"/>
                    <a:pt x="6" y="73"/>
                  </a:cubicBezTo>
                  <a:cubicBezTo>
                    <a:pt x="6" y="73"/>
                    <a:pt x="6" y="73"/>
                    <a:pt x="6" y="73"/>
                  </a:cubicBezTo>
                  <a:cubicBezTo>
                    <a:pt x="6" y="72"/>
                    <a:pt x="6" y="72"/>
                    <a:pt x="6" y="72"/>
                  </a:cubicBezTo>
                  <a:cubicBezTo>
                    <a:pt x="6" y="71"/>
                    <a:pt x="6" y="71"/>
                    <a:pt x="6" y="71"/>
                  </a:cubicBezTo>
                  <a:cubicBezTo>
                    <a:pt x="5" y="71"/>
                    <a:pt x="5" y="71"/>
                    <a:pt x="5" y="71"/>
                  </a:cubicBezTo>
                  <a:cubicBezTo>
                    <a:pt x="5" y="70"/>
                    <a:pt x="5" y="70"/>
                    <a:pt x="5" y="70"/>
                  </a:cubicBezTo>
                  <a:cubicBezTo>
                    <a:pt x="4" y="70"/>
                    <a:pt x="4" y="70"/>
                    <a:pt x="4" y="70"/>
                  </a:cubicBezTo>
                  <a:cubicBezTo>
                    <a:pt x="4" y="69"/>
                    <a:pt x="4" y="69"/>
                    <a:pt x="4" y="69"/>
                  </a:cubicBezTo>
                  <a:cubicBezTo>
                    <a:pt x="5" y="69"/>
                    <a:pt x="5" y="69"/>
                    <a:pt x="5" y="69"/>
                  </a:cubicBezTo>
                  <a:cubicBezTo>
                    <a:pt x="4" y="68"/>
                    <a:pt x="4" y="68"/>
                    <a:pt x="4" y="68"/>
                  </a:cubicBezTo>
                  <a:cubicBezTo>
                    <a:pt x="5" y="68"/>
                    <a:pt x="5" y="68"/>
                    <a:pt x="5" y="68"/>
                  </a:cubicBezTo>
                  <a:cubicBezTo>
                    <a:pt x="5" y="68"/>
                    <a:pt x="5" y="68"/>
                    <a:pt x="5" y="68"/>
                  </a:cubicBezTo>
                  <a:cubicBezTo>
                    <a:pt x="5" y="67"/>
                    <a:pt x="5" y="67"/>
                    <a:pt x="5" y="67"/>
                  </a:cubicBezTo>
                  <a:cubicBezTo>
                    <a:pt x="6" y="67"/>
                    <a:pt x="6" y="67"/>
                    <a:pt x="6" y="67"/>
                  </a:cubicBezTo>
                  <a:cubicBezTo>
                    <a:pt x="6" y="68"/>
                    <a:pt x="6" y="68"/>
                    <a:pt x="6" y="68"/>
                  </a:cubicBezTo>
                  <a:cubicBezTo>
                    <a:pt x="7" y="68"/>
                    <a:pt x="7" y="68"/>
                    <a:pt x="7" y="68"/>
                  </a:cubicBezTo>
                  <a:cubicBezTo>
                    <a:pt x="6" y="68"/>
                    <a:pt x="6" y="68"/>
                    <a:pt x="6" y="68"/>
                  </a:cubicBezTo>
                  <a:cubicBezTo>
                    <a:pt x="6" y="67"/>
                    <a:pt x="6" y="67"/>
                    <a:pt x="6" y="67"/>
                  </a:cubicBezTo>
                  <a:cubicBezTo>
                    <a:pt x="6" y="66"/>
                    <a:pt x="6" y="66"/>
                    <a:pt x="6" y="66"/>
                  </a:cubicBezTo>
                  <a:cubicBezTo>
                    <a:pt x="6" y="66"/>
                    <a:pt x="6" y="66"/>
                    <a:pt x="6" y="66"/>
                  </a:cubicBezTo>
                  <a:cubicBezTo>
                    <a:pt x="6" y="66"/>
                    <a:pt x="6" y="66"/>
                    <a:pt x="6" y="66"/>
                  </a:cubicBezTo>
                  <a:cubicBezTo>
                    <a:pt x="6" y="66"/>
                    <a:pt x="6" y="66"/>
                    <a:pt x="6" y="66"/>
                  </a:cubicBezTo>
                  <a:cubicBezTo>
                    <a:pt x="6" y="66"/>
                    <a:pt x="6" y="66"/>
                    <a:pt x="6" y="66"/>
                  </a:cubicBezTo>
                  <a:cubicBezTo>
                    <a:pt x="7" y="66"/>
                    <a:pt x="7" y="66"/>
                    <a:pt x="7" y="66"/>
                  </a:cubicBezTo>
                  <a:cubicBezTo>
                    <a:pt x="8" y="66"/>
                    <a:pt x="8" y="66"/>
                    <a:pt x="8" y="66"/>
                  </a:cubicBezTo>
                  <a:cubicBezTo>
                    <a:pt x="7" y="65"/>
                    <a:pt x="7" y="65"/>
                    <a:pt x="7" y="65"/>
                  </a:cubicBezTo>
                  <a:cubicBezTo>
                    <a:pt x="7" y="65"/>
                    <a:pt x="7" y="65"/>
                    <a:pt x="7" y="65"/>
                  </a:cubicBezTo>
                  <a:cubicBezTo>
                    <a:pt x="6" y="65"/>
                    <a:pt x="6" y="65"/>
                    <a:pt x="6" y="65"/>
                  </a:cubicBezTo>
                  <a:cubicBezTo>
                    <a:pt x="6" y="65"/>
                    <a:pt x="6" y="65"/>
                    <a:pt x="6" y="65"/>
                  </a:cubicBezTo>
                  <a:cubicBezTo>
                    <a:pt x="6" y="65"/>
                    <a:pt x="6" y="65"/>
                    <a:pt x="6" y="65"/>
                  </a:cubicBezTo>
                  <a:cubicBezTo>
                    <a:pt x="5" y="65"/>
                    <a:pt x="5" y="65"/>
                    <a:pt x="5" y="65"/>
                  </a:cubicBezTo>
                  <a:cubicBezTo>
                    <a:pt x="5" y="66"/>
                    <a:pt x="5" y="66"/>
                    <a:pt x="5" y="66"/>
                  </a:cubicBezTo>
                  <a:cubicBezTo>
                    <a:pt x="5" y="66"/>
                    <a:pt x="5" y="66"/>
                    <a:pt x="5" y="66"/>
                  </a:cubicBezTo>
                  <a:cubicBezTo>
                    <a:pt x="5" y="66"/>
                    <a:pt x="5" y="66"/>
                    <a:pt x="5" y="66"/>
                  </a:cubicBezTo>
                  <a:cubicBezTo>
                    <a:pt x="4" y="66"/>
                    <a:pt x="4" y="66"/>
                    <a:pt x="4" y="66"/>
                  </a:cubicBezTo>
                  <a:cubicBezTo>
                    <a:pt x="4" y="66"/>
                    <a:pt x="4" y="66"/>
                    <a:pt x="4" y="66"/>
                  </a:cubicBezTo>
                  <a:cubicBezTo>
                    <a:pt x="3" y="65"/>
                    <a:pt x="3" y="65"/>
                    <a:pt x="3" y="65"/>
                  </a:cubicBezTo>
                  <a:cubicBezTo>
                    <a:pt x="3" y="64"/>
                    <a:pt x="3" y="64"/>
                    <a:pt x="3" y="64"/>
                  </a:cubicBezTo>
                  <a:cubicBezTo>
                    <a:pt x="3" y="64"/>
                    <a:pt x="3" y="64"/>
                    <a:pt x="3" y="64"/>
                  </a:cubicBezTo>
                  <a:cubicBezTo>
                    <a:pt x="3" y="63"/>
                    <a:pt x="3" y="63"/>
                    <a:pt x="3" y="63"/>
                  </a:cubicBezTo>
                  <a:cubicBezTo>
                    <a:pt x="1" y="61"/>
                    <a:pt x="1" y="61"/>
                    <a:pt x="1" y="61"/>
                  </a:cubicBezTo>
                  <a:cubicBezTo>
                    <a:pt x="1" y="60"/>
                    <a:pt x="1" y="60"/>
                    <a:pt x="1" y="60"/>
                  </a:cubicBezTo>
                  <a:cubicBezTo>
                    <a:pt x="1" y="60"/>
                    <a:pt x="1" y="60"/>
                    <a:pt x="1" y="60"/>
                  </a:cubicBezTo>
                  <a:cubicBezTo>
                    <a:pt x="2" y="59"/>
                    <a:pt x="2" y="59"/>
                    <a:pt x="2" y="59"/>
                  </a:cubicBezTo>
                  <a:cubicBezTo>
                    <a:pt x="1" y="58"/>
                    <a:pt x="1" y="58"/>
                    <a:pt x="1" y="58"/>
                  </a:cubicBezTo>
                  <a:cubicBezTo>
                    <a:pt x="1" y="58"/>
                    <a:pt x="1" y="58"/>
                    <a:pt x="1" y="58"/>
                  </a:cubicBezTo>
                  <a:cubicBezTo>
                    <a:pt x="1" y="57"/>
                    <a:pt x="1" y="57"/>
                    <a:pt x="1" y="57"/>
                  </a:cubicBezTo>
                  <a:cubicBezTo>
                    <a:pt x="2" y="56"/>
                    <a:pt x="2" y="56"/>
                    <a:pt x="2" y="56"/>
                  </a:cubicBezTo>
                  <a:cubicBezTo>
                    <a:pt x="2" y="56"/>
                    <a:pt x="2" y="56"/>
                    <a:pt x="2" y="56"/>
                  </a:cubicBezTo>
                  <a:cubicBezTo>
                    <a:pt x="2" y="54"/>
                    <a:pt x="2" y="54"/>
                    <a:pt x="2" y="54"/>
                  </a:cubicBezTo>
                  <a:cubicBezTo>
                    <a:pt x="1" y="52"/>
                    <a:pt x="1" y="52"/>
                    <a:pt x="1" y="52"/>
                  </a:cubicBezTo>
                  <a:cubicBezTo>
                    <a:pt x="0" y="51"/>
                    <a:pt x="0" y="51"/>
                    <a:pt x="0" y="51"/>
                  </a:cubicBezTo>
                  <a:cubicBezTo>
                    <a:pt x="0" y="51"/>
                    <a:pt x="0" y="51"/>
                    <a:pt x="0" y="51"/>
                  </a:cubicBezTo>
                  <a:cubicBezTo>
                    <a:pt x="1" y="50"/>
                    <a:pt x="1" y="50"/>
                    <a:pt x="1" y="50"/>
                  </a:cubicBezTo>
                  <a:cubicBezTo>
                    <a:pt x="2" y="49"/>
                    <a:pt x="2" y="49"/>
                    <a:pt x="2" y="49"/>
                  </a:cubicBezTo>
                  <a:cubicBezTo>
                    <a:pt x="2" y="48"/>
                    <a:pt x="2" y="48"/>
                    <a:pt x="2" y="48"/>
                  </a:cubicBezTo>
                  <a:cubicBezTo>
                    <a:pt x="2" y="48"/>
                    <a:pt x="2" y="48"/>
                    <a:pt x="2" y="48"/>
                  </a:cubicBezTo>
                  <a:cubicBezTo>
                    <a:pt x="2" y="47"/>
                    <a:pt x="2" y="47"/>
                    <a:pt x="2" y="47"/>
                  </a:cubicBezTo>
                  <a:cubicBezTo>
                    <a:pt x="3" y="47"/>
                    <a:pt x="3" y="47"/>
                    <a:pt x="3" y="47"/>
                  </a:cubicBezTo>
                  <a:cubicBezTo>
                    <a:pt x="3" y="46"/>
                    <a:pt x="3" y="46"/>
                    <a:pt x="3" y="46"/>
                  </a:cubicBezTo>
                  <a:cubicBezTo>
                    <a:pt x="3" y="44"/>
                    <a:pt x="3" y="44"/>
                    <a:pt x="3" y="44"/>
                  </a:cubicBezTo>
                  <a:cubicBezTo>
                    <a:pt x="3" y="43"/>
                    <a:pt x="3" y="43"/>
                    <a:pt x="3" y="43"/>
                  </a:cubicBezTo>
                  <a:cubicBezTo>
                    <a:pt x="3" y="43"/>
                    <a:pt x="3" y="43"/>
                    <a:pt x="3" y="43"/>
                  </a:cubicBezTo>
                  <a:cubicBezTo>
                    <a:pt x="3" y="42"/>
                    <a:pt x="3" y="42"/>
                    <a:pt x="3" y="42"/>
                  </a:cubicBezTo>
                  <a:cubicBezTo>
                    <a:pt x="3" y="41"/>
                    <a:pt x="3" y="41"/>
                    <a:pt x="3" y="41"/>
                  </a:cubicBezTo>
                  <a:cubicBezTo>
                    <a:pt x="3" y="40"/>
                    <a:pt x="3" y="40"/>
                    <a:pt x="3" y="40"/>
                  </a:cubicBezTo>
                  <a:cubicBezTo>
                    <a:pt x="3" y="39"/>
                    <a:pt x="3" y="39"/>
                    <a:pt x="3" y="39"/>
                  </a:cubicBezTo>
                  <a:cubicBezTo>
                    <a:pt x="3" y="37"/>
                    <a:pt x="3" y="37"/>
                    <a:pt x="3" y="37"/>
                  </a:cubicBezTo>
                  <a:cubicBezTo>
                    <a:pt x="3" y="36"/>
                    <a:pt x="3" y="36"/>
                    <a:pt x="3" y="36"/>
                  </a:cubicBezTo>
                  <a:cubicBezTo>
                    <a:pt x="5" y="35"/>
                    <a:pt x="5" y="35"/>
                    <a:pt x="5" y="35"/>
                  </a:cubicBezTo>
                  <a:cubicBezTo>
                    <a:pt x="5" y="34"/>
                    <a:pt x="5" y="34"/>
                    <a:pt x="5" y="34"/>
                  </a:cubicBezTo>
                  <a:cubicBezTo>
                    <a:pt x="5" y="34"/>
                    <a:pt x="5" y="34"/>
                    <a:pt x="5" y="34"/>
                  </a:cubicBezTo>
                  <a:cubicBezTo>
                    <a:pt x="6" y="32"/>
                    <a:pt x="6" y="32"/>
                    <a:pt x="6" y="32"/>
                  </a:cubicBezTo>
                  <a:cubicBezTo>
                    <a:pt x="7" y="32"/>
                    <a:pt x="7" y="32"/>
                    <a:pt x="7" y="32"/>
                  </a:cubicBezTo>
                  <a:cubicBezTo>
                    <a:pt x="7" y="31"/>
                    <a:pt x="7" y="31"/>
                    <a:pt x="7" y="31"/>
                  </a:cubicBezTo>
                  <a:cubicBezTo>
                    <a:pt x="7" y="28"/>
                    <a:pt x="7" y="28"/>
                    <a:pt x="7" y="28"/>
                  </a:cubicBezTo>
                  <a:cubicBezTo>
                    <a:pt x="9" y="27"/>
                    <a:pt x="9" y="27"/>
                    <a:pt x="9" y="27"/>
                  </a:cubicBezTo>
                  <a:cubicBezTo>
                    <a:pt x="9" y="25"/>
                    <a:pt x="9" y="25"/>
                    <a:pt x="9" y="25"/>
                  </a:cubicBezTo>
                  <a:cubicBezTo>
                    <a:pt x="10" y="22"/>
                    <a:pt x="10" y="22"/>
                    <a:pt x="10" y="22"/>
                  </a:cubicBezTo>
                  <a:cubicBezTo>
                    <a:pt x="10" y="21"/>
                    <a:pt x="10" y="21"/>
                    <a:pt x="10" y="21"/>
                  </a:cubicBezTo>
                  <a:cubicBezTo>
                    <a:pt x="11" y="20"/>
                    <a:pt x="11" y="20"/>
                    <a:pt x="11" y="20"/>
                  </a:cubicBezTo>
                  <a:cubicBezTo>
                    <a:pt x="11" y="20"/>
                    <a:pt x="11" y="20"/>
                    <a:pt x="11" y="20"/>
                  </a:cubicBezTo>
                  <a:cubicBezTo>
                    <a:pt x="11" y="19"/>
                    <a:pt x="11" y="19"/>
                    <a:pt x="11" y="19"/>
                  </a:cubicBezTo>
                  <a:cubicBezTo>
                    <a:pt x="12" y="18"/>
                    <a:pt x="12" y="18"/>
                    <a:pt x="12" y="18"/>
                  </a:cubicBezTo>
                  <a:cubicBezTo>
                    <a:pt x="12" y="17"/>
                    <a:pt x="12" y="17"/>
                    <a:pt x="12" y="17"/>
                  </a:cubicBezTo>
                  <a:cubicBezTo>
                    <a:pt x="12" y="17"/>
                    <a:pt x="12" y="17"/>
                    <a:pt x="12" y="17"/>
                  </a:cubicBezTo>
                  <a:cubicBezTo>
                    <a:pt x="13" y="18"/>
                    <a:pt x="13" y="18"/>
                    <a:pt x="13" y="18"/>
                  </a:cubicBezTo>
                  <a:cubicBezTo>
                    <a:pt x="14" y="18"/>
                    <a:pt x="14" y="18"/>
                    <a:pt x="14" y="18"/>
                  </a:cubicBezTo>
                  <a:cubicBezTo>
                    <a:pt x="15" y="18"/>
                    <a:pt x="15" y="18"/>
                    <a:pt x="15" y="18"/>
                  </a:cubicBezTo>
                  <a:cubicBezTo>
                    <a:pt x="15" y="18"/>
                    <a:pt x="15" y="18"/>
                    <a:pt x="15" y="18"/>
                  </a:cubicBezTo>
                  <a:cubicBezTo>
                    <a:pt x="16" y="18"/>
                    <a:pt x="16" y="18"/>
                    <a:pt x="16" y="18"/>
                  </a:cubicBezTo>
                  <a:cubicBezTo>
                    <a:pt x="17" y="19"/>
                    <a:pt x="17" y="19"/>
                    <a:pt x="17" y="19"/>
                  </a:cubicBezTo>
                  <a:cubicBezTo>
                    <a:pt x="16" y="18"/>
                    <a:pt x="16" y="18"/>
                    <a:pt x="16" y="18"/>
                  </a:cubicBezTo>
                  <a:cubicBezTo>
                    <a:pt x="16" y="18"/>
                    <a:pt x="16" y="18"/>
                    <a:pt x="16" y="18"/>
                  </a:cubicBezTo>
                  <a:cubicBezTo>
                    <a:pt x="15" y="18"/>
                    <a:pt x="15" y="18"/>
                    <a:pt x="15" y="18"/>
                  </a:cubicBezTo>
                  <a:cubicBezTo>
                    <a:pt x="14" y="17"/>
                    <a:pt x="14" y="17"/>
                    <a:pt x="14" y="17"/>
                  </a:cubicBezTo>
                  <a:cubicBezTo>
                    <a:pt x="13" y="17"/>
                    <a:pt x="13" y="17"/>
                    <a:pt x="13" y="17"/>
                  </a:cubicBezTo>
                  <a:cubicBezTo>
                    <a:pt x="12" y="17"/>
                    <a:pt x="12" y="17"/>
                    <a:pt x="12" y="17"/>
                  </a:cubicBezTo>
                  <a:cubicBezTo>
                    <a:pt x="12" y="16"/>
                    <a:pt x="12" y="16"/>
                    <a:pt x="12" y="16"/>
                  </a:cubicBezTo>
                  <a:cubicBezTo>
                    <a:pt x="12" y="16"/>
                    <a:pt x="12" y="16"/>
                    <a:pt x="12" y="16"/>
                  </a:cubicBezTo>
                  <a:cubicBezTo>
                    <a:pt x="12" y="16"/>
                    <a:pt x="12" y="16"/>
                    <a:pt x="12" y="16"/>
                  </a:cubicBezTo>
                  <a:cubicBezTo>
                    <a:pt x="13" y="16"/>
                    <a:pt x="13" y="16"/>
                    <a:pt x="13" y="16"/>
                  </a:cubicBezTo>
                  <a:cubicBezTo>
                    <a:pt x="13" y="15"/>
                    <a:pt x="13" y="15"/>
                    <a:pt x="13" y="15"/>
                  </a:cubicBezTo>
                  <a:cubicBezTo>
                    <a:pt x="13" y="14"/>
                    <a:pt x="13" y="14"/>
                    <a:pt x="13" y="14"/>
                  </a:cubicBezTo>
                  <a:cubicBezTo>
                    <a:pt x="13" y="14"/>
                    <a:pt x="13" y="14"/>
                    <a:pt x="13" y="14"/>
                  </a:cubicBezTo>
                  <a:cubicBezTo>
                    <a:pt x="12" y="14"/>
                    <a:pt x="12" y="14"/>
                    <a:pt x="12" y="14"/>
                  </a:cubicBezTo>
                  <a:cubicBezTo>
                    <a:pt x="12" y="13"/>
                    <a:pt x="12" y="13"/>
                    <a:pt x="12"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2" y="9"/>
                    <a:pt x="12" y="9"/>
                    <a:pt x="12" y="9"/>
                  </a:cubicBezTo>
                  <a:cubicBezTo>
                    <a:pt x="13" y="7"/>
                    <a:pt x="13" y="7"/>
                    <a:pt x="13" y="7"/>
                  </a:cubicBezTo>
                  <a:cubicBezTo>
                    <a:pt x="12" y="6"/>
                    <a:pt x="12" y="6"/>
                    <a:pt x="12" y="6"/>
                  </a:cubicBezTo>
                  <a:cubicBezTo>
                    <a:pt x="12" y="5"/>
                    <a:pt x="12" y="5"/>
                    <a:pt x="12" y="5"/>
                  </a:cubicBezTo>
                  <a:cubicBezTo>
                    <a:pt x="13" y="4"/>
                    <a:pt x="13" y="4"/>
                    <a:pt x="13" y="4"/>
                  </a:cubicBezTo>
                  <a:cubicBezTo>
                    <a:pt x="13" y="3"/>
                    <a:pt x="13" y="3"/>
                    <a:pt x="13" y="3"/>
                  </a:cubicBezTo>
                  <a:cubicBezTo>
                    <a:pt x="14" y="3"/>
                    <a:pt x="14" y="3"/>
                    <a:pt x="14" y="3"/>
                  </a:cubicBezTo>
                  <a:cubicBezTo>
                    <a:pt x="16" y="5"/>
                    <a:pt x="16" y="5"/>
                    <a:pt x="16" y="5"/>
                  </a:cubicBezTo>
                  <a:cubicBezTo>
                    <a:pt x="17" y="5"/>
                    <a:pt x="17" y="5"/>
                    <a:pt x="17" y="5"/>
                  </a:cubicBezTo>
                  <a:cubicBezTo>
                    <a:pt x="19" y="5"/>
                    <a:pt x="19" y="5"/>
                    <a:pt x="19" y="5"/>
                  </a:cubicBezTo>
                  <a:cubicBezTo>
                    <a:pt x="19" y="6"/>
                    <a:pt x="19" y="6"/>
                    <a:pt x="19" y="6"/>
                  </a:cubicBezTo>
                  <a:cubicBezTo>
                    <a:pt x="20" y="6"/>
                    <a:pt x="20" y="6"/>
                    <a:pt x="20" y="6"/>
                  </a:cubicBezTo>
                  <a:cubicBezTo>
                    <a:pt x="20" y="6"/>
                    <a:pt x="20" y="6"/>
                    <a:pt x="20" y="6"/>
                  </a:cubicBezTo>
                  <a:cubicBezTo>
                    <a:pt x="21" y="6"/>
                    <a:pt x="21" y="6"/>
                    <a:pt x="21" y="6"/>
                  </a:cubicBezTo>
                  <a:cubicBezTo>
                    <a:pt x="21" y="7"/>
                    <a:pt x="21" y="7"/>
                    <a:pt x="21" y="7"/>
                  </a:cubicBezTo>
                  <a:cubicBezTo>
                    <a:pt x="21" y="7"/>
                    <a:pt x="21" y="7"/>
                    <a:pt x="21" y="7"/>
                  </a:cubicBezTo>
                  <a:cubicBezTo>
                    <a:pt x="20" y="7"/>
                    <a:pt x="20" y="7"/>
                    <a:pt x="20" y="7"/>
                  </a:cubicBezTo>
                  <a:cubicBezTo>
                    <a:pt x="19" y="8"/>
                    <a:pt x="19" y="8"/>
                    <a:pt x="19" y="8"/>
                  </a:cubicBezTo>
                  <a:cubicBezTo>
                    <a:pt x="19" y="9"/>
                    <a:pt x="19" y="9"/>
                    <a:pt x="19" y="9"/>
                  </a:cubicBezTo>
                  <a:cubicBezTo>
                    <a:pt x="20" y="9"/>
                    <a:pt x="20" y="9"/>
                    <a:pt x="20" y="9"/>
                  </a:cubicBezTo>
                  <a:cubicBezTo>
                    <a:pt x="20" y="8"/>
                    <a:pt x="20" y="8"/>
                    <a:pt x="20" y="8"/>
                  </a:cubicBezTo>
                  <a:cubicBezTo>
                    <a:pt x="21" y="7"/>
                    <a:pt x="21" y="7"/>
                    <a:pt x="21" y="7"/>
                  </a:cubicBezTo>
                  <a:cubicBezTo>
                    <a:pt x="21" y="7"/>
                    <a:pt x="21" y="7"/>
                    <a:pt x="21" y="7"/>
                  </a:cubicBezTo>
                  <a:cubicBezTo>
                    <a:pt x="21" y="8"/>
                    <a:pt x="21" y="8"/>
                    <a:pt x="21" y="8"/>
                  </a:cubicBezTo>
                  <a:cubicBezTo>
                    <a:pt x="21" y="8"/>
                    <a:pt x="21" y="8"/>
                    <a:pt x="21" y="8"/>
                  </a:cubicBezTo>
                  <a:cubicBezTo>
                    <a:pt x="20" y="9"/>
                    <a:pt x="20" y="9"/>
                    <a:pt x="20" y="9"/>
                  </a:cubicBezTo>
                  <a:cubicBezTo>
                    <a:pt x="20" y="10"/>
                    <a:pt x="20" y="10"/>
                    <a:pt x="20" y="10"/>
                  </a:cubicBezTo>
                  <a:cubicBezTo>
                    <a:pt x="20" y="11"/>
                    <a:pt x="20" y="11"/>
                    <a:pt x="20" y="11"/>
                  </a:cubicBezTo>
                  <a:cubicBezTo>
                    <a:pt x="20" y="10"/>
                    <a:pt x="20" y="10"/>
                    <a:pt x="20" y="10"/>
                  </a:cubicBezTo>
                  <a:cubicBezTo>
                    <a:pt x="19" y="11"/>
                    <a:pt x="19" y="11"/>
                    <a:pt x="19" y="11"/>
                  </a:cubicBezTo>
                  <a:cubicBezTo>
                    <a:pt x="19" y="10"/>
                    <a:pt x="19" y="10"/>
                    <a:pt x="19" y="10"/>
                  </a:cubicBezTo>
                  <a:cubicBezTo>
                    <a:pt x="18" y="11"/>
                    <a:pt x="18" y="11"/>
                    <a:pt x="18" y="11"/>
                  </a:cubicBezTo>
                  <a:cubicBezTo>
                    <a:pt x="19" y="11"/>
                    <a:pt x="19" y="11"/>
                    <a:pt x="19" y="11"/>
                  </a:cubicBezTo>
                  <a:cubicBezTo>
                    <a:pt x="19" y="12"/>
                    <a:pt x="19" y="12"/>
                    <a:pt x="19" y="12"/>
                  </a:cubicBezTo>
                  <a:cubicBezTo>
                    <a:pt x="20" y="11"/>
                    <a:pt x="20" y="11"/>
                    <a:pt x="20" y="11"/>
                  </a:cubicBezTo>
                  <a:cubicBezTo>
                    <a:pt x="21" y="10"/>
                    <a:pt x="21" y="10"/>
                    <a:pt x="21" y="10"/>
                  </a:cubicBezTo>
                  <a:cubicBezTo>
                    <a:pt x="21" y="10"/>
                    <a:pt x="21" y="10"/>
                    <a:pt x="21" y="10"/>
                  </a:cubicBezTo>
                  <a:cubicBezTo>
                    <a:pt x="21" y="9"/>
                    <a:pt x="21" y="9"/>
                    <a:pt x="21" y="9"/>
                  </a:cubicBezTo>
                  <a:cubicBezTo>
                    <a:pt x="22" y="9"/>
                    <a:pt x="22" y="9"/>
                    <a:pt x="22" y="9"/>
                  </a:cubicBezTo>
                  <a:cubicBezTo>
                    <a:pt x="22" y="8"/>
                    <a:pt x="22" y="8"/>
                    <a:pt x="22" y="8"/>
                  </a:cubicBezTo>
                  <a:cubicBezTo>
                    <a:pt x="23" y="7"/>
                    <a:pt x="23" y="7"/>
                    <a:pt x="23" y="7"/>
                  </a:cubicBezTo>
                  <a:cubicBezTo>
                    <a:pt x="23" y="6"/>
                    <a:pt x="23" y="6"/>
                    <a:pt x="23" y="6"/>
                  </a:cubicBezTo>
                  <a:cubicBezTo>
                    <a:pt x="23" y="6"/>
                    <a:pt x="23" y="6"/>
                    <a:pt x="23" y="6"/>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3"/>
                    <a:pt x="23" y="3"/>
                    <a:pt x="23" y="3"/>
                  </a:cubicBezTo>
                  <a:cubicBezTo>
                    <a:pt x="23" y="3"/>
                    <a:pt x="23" y="3"/>
                    <a:pt x="23" y="3"/>
                  </a:cubicBezTo>
                  <a:cubicBezTo>
                    <a:pt x="23" y="2"/>
                    <a:pt x="23" y="2"/>
                    <a:pt x="23" y="2"/>
                  </a:cubicBezTo>
                  <a:cubicBezTo>
                    <a:pt x="22" y="1"/>
                    <a:pt x="22" y="1"/>
                    <a:pt x="22" y="1"/>
                  </a:cubicBezTo>
                  <a:cubicBezTo>
                    <a:pt x="22" y="0"/>
                    <a:pt x="22" y="0"/>
                    <a:pt x="22" y="0"/>
                  </a:cubicBezTo>
                  <a:close/>
                  <a:moveTo>
                    <a:pt x="231" y="57"/>
                  </a:moveTo>
                  <a:cubicBezTo>
                    <a:pt x="231" y="57"/>
                    <a:pt x="231" y="57"/>
                    <a:pt x="231" y="57"/>
                  </a:cubicBezTo>
                  <a:cubicBezTo>
                    <a:pt x="231" y="57"/>
                    <a:pt x="231" y="57"/>
                    <a:pt x="231" y="57"/>
                  </a:cubicBezTo>
                  <a:cubicBezTo>
                    <a:pt x="232" y="57"/>
                    <a:pt x="232" y="57"/>
                    <a:pt x="232" y="57"/>
                  </a:cubicBezTo>
                  <a:cubicBezTo>
                    <a:pt x="232" y="57"/>
                    <a:pt x="232" y="57"/>
                    <a:pt x="232" y="57"/>
                  </a:cubicBezTo>
                  <a:cubicBezTo>
                    <a:pt x="232" y="56"/>
                    <a:pt x="232" y="56"/>
                    <a:pt x="232" y="56"/>
                  </a:cubicBezTo>
                  <a:cubicBezTo>
                    <a:pt x="231" y="57"/>
                    <a:pt x="231" y="57"/>
                    <a:pt x="231" y="57"/>
                  </a:cubicBezTo>
                  <a:cubicBezTo>
                    <a:pt x="231" y="57"/>
                    <a:pt x="231" y="57"/>
                    <a:pt x="231" y="57"/>
                  </a:cubicBezTo>
                  <a:cubicBezTo>
                    <a:pt x="231" y="57"/>
                    <a:pt x="231" y="57"/>
                    <a:pt x="231" y="57"/>
                  </a:cubicBezTo>
                  <a:close/>
                  <a:moveTo>
                    <a:pt x="217" y="60"/>
                  </a:moveTo>
                  <a:cubicBezTo>
                    <a:pt x="217" y="61"/>
                    <a:pt x="217" y="61"/>
                    <a:pt x="217" y="61"/>
                  </a:cubicBezTo>
                  <a:cubicBezTo>
                    <a:pt x="217" y="60"/>
                    <a:pt x="217" y="60"/>
                    <a:pt x="217" y="60"/>
                  </a:cubicBezTo>
                  <a:cubicBezTo>
                    <a:pt x="218" y="60"/>
                    <a:pt x="218" y="60"/>
                    <a:pt x="218" y="60"/>
                  </a:cubicBezTo>
                  <a:cubicBezTo>
                    <a:pt x="219" y="60"/>
                    <a:pt x="219" y="60"/>
                    <a:pt x="219" y="60"/>
                  </a:cubicBezTo>
                  <a:cubicBezTo>
                    <a:pt x="220" y="60"/>
                    <a:pt x="220" y="60"/>
                    <a:pt x="220" y="60"/>
                  </a:cubicBezTo>
                  <a:cubicBezTo>
                    <a:pt x="221" y="60"/>
                    <a:pt x="221" y="60"/>
                    <a:pt x="221" y="60"/>
                  </a:cubicBezTo>
                  <a:cubicBezTo>
                    <a:pt x="222" y="59"/>
                    <a:pt x="222" y="59"/>
                    <a:pt x="222" y="59"/>
                  </a:cubicBezTo>
                  <a:cubicBezTo>
                    <a:pt x="223" y="59"/>
                    <a:pt x="223" y="59"/>
                    <a:pt x="223" y="59"/>
                  </a:cubicBezTo>
                  <a:cubicBezTo>
                    <a:pt x="223" y="59"/>
                    <a:pt x="223" y="59"/>
                    <a:pt x="223" y="59"/>
                  </a:cubicBezTo>
                  <a:cubicBezTo>
                    <a:pt x="224" y="59"/>
                    <a:pt x="224" y="59"/>
                    <a:pt x="224" y="59"/>
                  </a:cubicBezTo>
                  <a:cubicBezTo>
                    <a:pt x="225" y="59"/>
                    <a:pt x="225" y="59"/>
                    <a:pt x="225" y="59"/>
                  </a:cubicBezTo>
                  <a:cubicBezTo>
                    <a:pt x="225" y="59"/>
                    <a:pt x="225" y="59"/>
                    <a:pt x="225" y="59"/>
                  </a:cubicBezTo>
                  <a:cubicBezTo>
                    <a:pt x="225" y="59"/>
                    <a:pt x="225" y="59"/>
                    <a:pt x="225" y="59"/>
                  </a:cubicBezTo>
                  <a:cubicBezTo>
                    <a:pt x="224" y="59"/>
                    <a:pt x="224" y="59"/>
                    <a:pt x="224" y="59"/>
                  </a:cubicBezTo>
                  <a:cubicBezTo>
                    <a:pt x="223" y="59"/>
                    <a:pt x="223" y="59"/>
                    <a:pt x="223" y="59"/>
                  </a:cubicBezTo>
                  <a:cubicBezTo>
                    <a:pt x="224" y="58"/>
                    <a:pt x="224" y="58"/>
                    <a:pt x="224" y="58"/>
                  </a:cubicBezTo>
                  <a:cubicBezTo>
                    <a:pt x="224" y="58"/>
                    <a:pt x="224" y="58"/>
                    <a:pt x="224" y="58"/>
                  </a:cubicBezTo>
                  <a:cubicBezTo>
                    <a:pt x="224" y="58"/>
                    <a:pt x="224" y="58"/>
                    <a:pt x="224" y="58"/>
                  </a:cubicBezTo>
                  <a:cubicBezTo>
                    <a:pt x="223" y="59"/>
                    <a:pt x="223" y="59"/>
                    <a:pt x="223" y="59"/>
                  </a:cubicBezTo>
                  <a:cubicBezTo>
                    <a:pt x="221" y="59"/>
                    <a:pt x="221" y="59"/>
                    <a:pt x="221" y="59"/>
                  </a:cubicBezTo>
                  <a:cubicBezTo>
                    <a:pt x="220" y="59"/>
                    <a:pt x="220" y="59"/>
                    <a:pt x="220" y="59"/>
                  </a:cubicBezTo>
                  <a:cubicBezTo>
                    <a:pt x="219" y="59"/>
                    <a:pt x="219" y="59"/>
                    <a:pt x="219" y="59"/>
                  </a:cubicBezTo>
                  <a:cubicBezTo>
                    <a:pt x="218" y="59"/>
                    <a:pt x="218" y="59"/>
                    <a:pt x="218" y="59"/>
                  </a:cubicBezTo>
                  <a:cubicBezTo>
                    <a:pt x="217" y="59"/>
                    <a:pt x="217" y="59"/>
                    <a:pt x="217" y="59"/>
                  </a:cubicBezTo>
                  <a:cubicBezTo>
                    <a:pt x="216" y="60"/>
                    <a:pt x="216" y="60"/>
                    <a:pt x="216" y="60"/>
                  </a:cubicBezTo>
                  <a:cubicBezTo>
                    <a:pt x="217" y="60"/>
                    <a:pt x="217" y="60"/>
                    <a:pt x="217" y="60"/>
                  </a:cubicBezTo>
                  <a:cubicBezTo>
                    <a:pt x="217" y="60"/>
                    <a:pt x="217" y="60"/>
                    <a:pt x="217" y="60"/>
                  </a:cubicBezTo>
                  <a:close/>
                  <a:moveTo>
                    <a:pt x="22" y="4"/>
                  </a:moveTo>
                  <a:cubicBezTo>
                    <a:pt x="21" y="5"/>
                    <a:pt x="21" y="5"/>
                    <a:pt x="21" y="5"/>
                  </a:cubicBezTo>
                  <a:cubicBezTo>
                    <a:pt x="21" y="6"/>
                    <a:pt x="21" y="6"/>
                    <a:pt x="21" y="6"/>
                  </a:cubicBezTo>
                  <a:cubicBezTo>
                    <a:pt x="22" y="7"/>
                    <a:pt x="22" y="7"/>
                    <a:pt x="22" y="7"/>
                  </a:cubicBezTo>
                  <a:cubicBezTo>
                    <a:pt x="22" y="7"/>
                    <a:pt x="22" y="7"/>
                    <a:pt x="22" y="7"/>
                  </a:cubicBezTo>
                  <a:cubicBezTo>
                    <a:pt x="22" y="5"/>
                    <a:pt x="22" y="5"/>
                    <a:pt x="22" y="5"/>
                  </a:cubicBezTo>
                  <a:cubicBezTo>
                    <a:pt x="22" y="5"/>
                    <a:pt x="22" y="5"/>
                    <a:pt x="22" y="5"/>
                  </a:cubicBezTo>
                  <a:cubicBezTo>
                    <a:pt x="22" y="4"/>
                    <a:pt x="22" y="4"/>
                    <a:pt x="22" y="4"/>
                  </a:cubicBezTo>
                  <a:cubicBezTo>
                    <a:pt x="22" y="4"/>
                    <a:pt x="22" y="4"/>
                    <a:pt x="22" y="4"/>
                  </a:cubicBezTo>
                  <a:close/>
                  <a:moveTo>
                    <a:pt x="106" y="121"/>
                  </a:moveTo>
                  <a:cubicBezTo>
                    <a:pt x="107" y="121"/>
                    <a:pt x="107" y="121"/>
                    <a:pt x="107" y="121"/>
                  </a:cubicBezTo>
                  <a:cubicBezTo>
                    <a:pt x="108" y="120"/>
                    <a:pt x="108" y="120"/>
                    <a:pt x="108" y="120"/>
                  </a:cubicBezTo>
                  <a:cubicBezTo>
                    <a:pt x="108" y="119"/>
                    <a:pt x="108" y="119"/>
                    <a:pt x="108" y="119"/>
                  </a:cubicBezTo>
                  <a:cubicBezTo>
                    <a:pt x="107" y="119"/>
                    <a:pt x="107" y="119"/>
                    <a:pt x="107" y="119"/>
                  </a:cubicBezTo>
                  <a:cubicBezTo>
                    <a:pt x="106" y="121"/>
                    <a:pt x="106" y="121"/>
                    <a:pt x="106" y="121"/>
                  </a:cubicBezTo>
                  <a:close/>
                  <a:moveTo>
                    <a:pt x="105" y="123"/>
                  </a:moveTo>
                  <a:cubicBezTo>
                    <a:pt x="106" y="123"/>
                    <a:pt x="106" y="123"/>
                    <a:pt x="106" y="123"/>
                  </a:cubicBezTo>
                  <a:cubicBezTo>
                    <a:pt x="106" y="122"/>
                    <a:pt x="106" y="122"/>
                    <a:pt x="106" y="122"/>
                  </a:cubicBezTo>
                  <a:cubicBezTo>
                    <a:pt x="106" y="121"/>
                    <a:pt x="106" y="121"/>
                    <a:pt x="106" y="121"/>
                  </a:cubicBezTo>
                  <a:cubicBezTo>
                    <a:pt x="105" y="123"/>
                    <a:pt x="105" y="123"/>
                    <a:pt x="105" y="123"/>
                  </a:cubicBezTo>
                  <a:close/>
                  <a:moveTo>
                    <a:pt x="105" y="128"/>
                  </a:moveTo>
                  <a:cubicBezTo>
                    <a:pt x="104" y="127"/>
                    <a:pt x="104" y="127"/>
                    <a:pt x="104" y="127"/>
                  </a:cubicBezTo>
                  <a:cubicBezTo>
                    <a:pt x="105" y="125"/>
                    <a:pt x="105" y="125"/>
                    <a:pt x="105" y="125"/>
                  </a:cubicBezTo>
                  <a:cubicBezTo>
                    <a:pt x="105" y="123"/>
                    <a:pt x="105" y="123"/>
                    <a:pt x="105" y="123"/>
                  </a:cubicBezTo>
                  <a:cubicBezTo>
                    <a:pt x="104" y="125"/>
                    <a:pt x="104" y="125"/>
                    <a:pt x="104" y="125"/>
                  </a:cubicBezTo>
                  <a:cubicBezTo>
                    <a:pt x="104" y="127"/>
                    <a:pt x="104" y="127"/>
                    <a:pt x="104" y="127"/>
                  </a:cubicBezTo>
                  <a:cubicBezTo>
                    <a:pt x="104" y="127"/>
                    <a:pt x="105" y="128"/>
                    <a:pt x="105" y="128"/>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sp>
        <p:nvSpPr>
          <p:cNvPr id="275" name="Rectangle 274"/>
          <p:cNvSpPr/>
          <p:nvPr/>
        </p:nvSpPr>
        <p:spPr>
          <a:xfrm>
            <a:off x="0" y="0"/>
            <a:ext cx="12192000" cy="6858000"/>
          </a:xfrm>
          <a:prstGeom prst="rect">
            <a:avLst/>
          </a:prstGeom>
          <a:solidFill>
            <a:schemeClr val="tx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cxnSp>
        <p:nvCxnSpPr>
          <p:cNvPr id="276" name="Straight Connector 275"/>
          <p:cNvCxnSpPr/>
          <p:nvPr/>
        </p:nvCxnSpPr>
        <p:spPr>
          <a:xfrm>
            <a:off x="6194" y="6813519"/>
            <a:ext cx="2412000" cy="0"/>
          </a:xfrm>
          <a:prstGeom prst="line">
            <a:avLst/>
          </a:prstGeom>
          <a:ln w="57150">
            <a:solidFill>
              <a:schemeClr val="accent1"/>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a:off x="2453699" y="6804993"/>
            <a:ext cx="2412000" cy="0"/>
          </a:xfrm>
          <a:prstGeom prst="line">
            <a:avLst/>
          </a:prstGeom>
          <a:ln w="57150">
            <a:solidFill>
              <a:schemeClr val="accent2"/>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a:off x="4893090" y="6808925"/>
            <a:ext cx="2412000" cy="0"/>
          </a:xfrm>
          <a:prstGeom prst="line">
            <a:avLst/>
          </a:prstGeom>
          <a:ln w="57150">
            <a:solidFill>
              <a:schemeClr val="accent3"/>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a:off x="7347596" y="6811803"/>
            <a:ext cx="2412000" cy="0"/>
          </a:xfrm>
          <a:prstGeom prst="line">
            <a:avLst/>
          </a:prstGeom>
          <a:ln w="57150">
            <a:solidFill>
              <a:schemeClr val="accent4"/>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a:off x="9790786" y="6811595"/>
            <a:ext cx="2412000" cy="0"/>
          </a:xfrm>
          <a:prstGeom prst="line">
            <a:avLst/>
          </a:prstGeom>
          <a:ln w="57150">
            <a:solidFill>
              <a:schemeClr val="accent5"/>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81" name="Title 1"/>
          <p:cNvSpPr txBox="1">
            <a:spLocks/>
          </p:cNvSpPr>
          <p:nvPr/>
        </p:nvSpPr>
        <p:spPr>
          <a:xfrm>
            <a:off x="4384072" y="6244287"/>
            <a:ext cx="3679777" cy="424732"/>
          </a:xfrm>
          <a:prstGeom prst="rect">
            <a:avLst/>
          </a:prstGeom>
        </p:spPr>
        <p:txBody>
          <a:bodyPr wrap="square">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id-ID" sz="2400" dirty="0" smtClean="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rPr>
              <a:t>RAWOON</a:t>
            </a:r>
            <a:endParaRPr lang="en-US" sz="2400" dirty="0">
              <a:solidFill>
                <a:schemeClr val="bg1">
                  <a:lumMod val="95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82" name="Rectangle 281"/>
          <p:cNvSpPr/>
          <p:nvPr/>
        </p:nvSpPr>
        <p:spPr>
          <a:xfrm>
            <a:off x="-10786" y="2951130"/>
            <a:ext cx="12202786" cy="923330"/>
          </a:xfrm>
          <a:prstGeom prst="rect">
            <a:avLst/>
          </a:prstGeom>
        </p:spPr>
        <p:txBody>
          <a:bodyPr wrap="square">
            <a:spAutoFit/>
          </a:bodyPr>
          <a:lstStyle/>
          <a:p>
            <a:pPr algn="ctr"/>
            <a:r>
              <a:rPr lang="id-ID" sz="5400" b="1" dirty="0" smtClean="0">
                <a:solidFill>
                  <a:schemeClr val="accent2"/>
                </a:solidFill>
                <a:ea typeface="Roboto" panose="02000000000000000000" pitchFamily="2" charset="0"/>
                <a:cs typeface="Open Sans Light" panose="020B0306030504020204" pitchFamily="34" charset="0"/>
              </a:rPr>
              <a:t>THANK YOU FOR WATCHING</a:t>
            </a:r>
            <a:endParaRPr lang="id-ID" sz="5400" b="1" dirty="0">
              <a:solidFill>
                <a:schemeClr val="accent2"/>
              </a:solidFill>
              <a:ea typeface="Roboto" panose="02000000000000000000" pitchFamily="2" charset="0"/>
              <a:cs typeface="Open Sans Light" panose="020B0306030504020204" pitchFamily="34" charset="0"/>
            </a:endParaRPr>
          </a:p>
        </p:txBody>
      </p:sp>
    </p:spTree>
    <p:extLst>
      <p:ext uri="{BB962C8B-B14F-4D97-AF65-F5344CB8AC3E}">
        <p14:creationId xmlns:p14="http://schemas.microsoft.com/office/powerpoint/2010/main" val="2143812384"/>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2"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heel(2)">
                                      <p:cBhvr>
                                        <p:cTn id="7" dur="2000"/>
                                        <p:tgtEl>
                                          <p:spTgt spid="18"/>
                                        </p:tgtEl>
                                      </p:cBhvr>
                                    </p:animEffect>
                                  </p:childTnLst>
                                </p:cTn>
                              </p:par>
                            </p:childTnLst>
                          </p:cTn>
                        </p:par>
                        <p:par>
                          <p:cTn id="8" fill="hold">
                            <p:stCondLst>
                              <p:cond delay="2000"/>
                            </p:stCondLst>
                            <p:childTnLst>
                              <p:par>
                                <p:cTn id="9" presetID="10" presetClass="entr" presetSubtype="0" fill="hold" grpId="0" nodeType="afterEffect">
                                  <p:stCondLst>
                                    <p:cond delay="0"/>
                                  </p:stCondLst>
                                  <p:childTnLst>
                                    <p:set>
                                      <p:cBhvr>
                                        <p:cTn id="10" dur="1" fill="hold">
                                          <p:stCondLst>
                                            <p:cond delay="0"/>
                                          </p:stCondLst>
                                        </p:cTn>
                                        <p:tgtEl>
                                          <p:spTgt spid="281"/>
                                        </p:tgtEl>
                                        <p:attrNameLst>
                                          <p:attrName>style.visibility</p:attrName>
                                        </p:attrNameLst>
                                      </p:cBhvr>
                                      <p:to>
                                        <p:strVal val="visible"/>
                                      </p:to>
                                    </p:set>
                                    <p:animEffect transition="in" filter="fade">
                                      <p:cBhvr>
                                        <p:cTn id="11" dur="2000"/>
                                        <p:tgtEl>
                                          <p:spTgt spid="281"/>
                                        </p:tgtEl>
                                      </p:cBhvr>
                                    </p:animEffect>
                                  </p:childTnLst>
                                </p:cTn>
                              </p:par>
                            </p:childTnLst>
                          </p:cTn>
                        </p:par>
                        <p:par>
                          <p:cTn id="12" fill="hold">
                            <p:stCondLst>
                              <p:cond delay="4000"/>
                            </p:stCondLst>
                            <p:childTnLst>
                              <p:par>
                                <p:cTn id="13" presetID="22" presetClass="entr" presetSubtype="8" fill="hold" nodeType="afterEffect">
                                  <p:stCondLst>
                                    <p:cond delay="0"/>
                                  </p:stCondLst>
                                  <p:childTnLst>
                                    <p:set>
                                      <p:cBhvr>
                                        <p:cTn id="14" dur="1" fill="hold">
                                          <p:stCondLst>
                                            <p:cond delay="0"/>
                                          </p:stCondLst>
                                        </p:cTn>
                                        <p:tgtEl>
                                          <p:spTgt spid="276"/>
                                        </p:tgtEl>
                                        <p:attrNameLst>
                                          <p:attrName>style.visibility</p:attrName>
                                        </p:attrNameLst>
                                      </p:cBhvr>
                                      <p:to>
                                        <p:strVal val="visible"/>
                                      </p:to>
                                    </p:set>
                                    <p:animEffect transition="in" filter="wipe(left)">
                                      <p:cBhvr>
                                        <p:cTn id="15" dur="1000"/>
                                        <p:tgtEl>
                                          <p:spTgt spid="276"/>
                                        </p:tgtEl>
                                      </p:cBhvr>
                                    </p:animEffect>
                                  </p:childTnLst>
                                </p:cTn>
                              </p:par>
                            </p:childTnLst>
                          </p:cTn>
                        </p:par>
                        <p:par>
                          <p:cTn id="16" fill="hold">
                            <p:stCondLst>
                              <p:cond delay="5000"/>
                            </p:stCondLst>
                            <p:childTnLst>
                              <p:par>
                                <p:cTn id="17" presetID="22" presetClass="entr" presetSubtype="8" fill="hold" nodeType="afterEffect">
                                  <p:stCondLst>
                                    <p:cond delay="0"/>
                                  </p:stCondLst>
                                  <p:childTnLst>
                                    <p:set>
                                      <p:cBhvr>
                                        <p:cTn id="18" dur="1" fill="hold">
                                          <p:stCondLst>
                                            <p:cond delay="0"/>
                                          </p:stCondLst>
                                        </p:cTn>
                                        <p:tgtEl>
                                          <p:spTgt spid="277"/>
                                        </p:tgtEl>
                                        <p:attrNameLst>
                                          <p:attrName>style.visibility</p:attrName>
                                        </p:attrNameLst>
                                      </p:cBhvr>
                                      <p:to>
                                        <p:strVal val="visible"/>
                                      </p:to>
                                    </p:set>
                                    <p:animEffect transition="in" filter="wipe(left)">
                                      <p:cBhvr>
                                        <p:cTn id="19" dur="1000"/>
                                        <p:tgtEl>
                                          <p:spTgt spid="277"/>
                                        </p:tgtEl>
                                      </p:cBhvr>
                                    </p:animEffect>
                                  </p:childTnLst>
                                </p:cTn>
                              </p:par>
                            </p:childTnLst>
                          </p:cTn>
                        </p:par>
                        <p:par>
                          <p:cTn id="20" fill="hold">
                            <p:stCondLst>
                              <p:cond delay="6000"/>
                            </p:stCondLst>
                            <p:childTnLst>
                              <p:par>
                                <p:cTn id="21" presetID="22" presetClass="entr" presetSubtype="8" fill="hold" nodeType="afterEffect">
                                  <p:stCondLst>
                                    <p:cond delay="0"/>
                                  </p:stCondLst>
                                  <p:childTnLst>
                                    <p:set>
                                      <p:cBhvr>
                                        <p:cTn id="22" dur="1" fill="hold">
                                          <p:stCondLst>
                                            <p:cond delay="0"/>
                                          </p:stCondLst>
                                        </p:cTn>
                                        <p:tgtEl>
                                          <p:spTgt spid="278"/>
                                        </p:tgtEl>
                                        <p:attrNameLst>
                                          <p:attrName>style.visibility</p:attrName>
                                        </p:attrNameLst>
                                      </p:cBhvr>
                                      <p:to>
                                        <p:strVal val="visible"/>
                                      </p:to>
                                    </p:set>
                                    <p:animEffect transition="in" filter="wipe(left)">
                                      <p:cBhvr>
                                        <p:cTn id="23" dur="1000"/>
                                        <p:tgtEl>
                                          <p:spTgt spid="278"/>
                                        </p:tgtEl>
                                      </p:cBhvr>
                                    </p:animEffect>
                                  </p:childTnLst>
                                </p:cTn>
                              </p:par>
                            </p:childTnLst>
                          </p:cTn>
                        </p:par>
                        <p:par>
                          <p:cTn id="24" fill="hold">
                            <p:stCondLst>
                              <p:cond delay="7000"/>
                            </p:stCondLst>
                            <p:childTnLst>
                              <p:par>
                                <p:cTn id="25" presetID="22" presetClass="entr" presetSubtype="8" fill="hold" nodeType="afterEffect">
                                  <p:stCondLst>
                                    <p:cond delay="0"/>
                                  </p:stCondLst>
                                  <p:childTnLst>
                                    <p:set>
                                      <p:cBhvr>
                                        <p:cTn id="26" dur="1" fill="hold">
                                          <p:stCondLst>
                                            <p:cond delay="0"/>
                                          </p:stCondLst>
                                        </p:cTn>
                                        <p:tgtEl>
                                          <p:spTgt spid="279"/>
                                        </p:tgtEl>
                                        <p:attrNameLst>
                                          <p:attrName>style.visibility</p:attrName>
                                        </p:attrNameLst>
                                      </p:cBhvr>
                                      <p:to>
                                        <p:strVal val="visible"/>
                                      </p:to>
                                    </p:set>
                                    <p:animEffect transition="in" filter="wipe(left)">
                                      <p:cBhvr>
                                        <p:cTn id="27" dur="1000"/>
                                        <p:tgtEl>
                                          <p:spTgt spid="279"/>
                                        </p:tgtEl>
                                      </p:cBhvr>
                                    </p:animEffect>
                                  </p:childTnLst>
                                </p:cTn>
                              </p:par>
                            </p:childTnLst>
                          </p:cTn>
                        </p:par>
                        <p:par>
                          <p:cTn id="28" fill="hold">
                            <p:stCondLst>
                              <p:cond delay="8000"/>
                            </p:stCondLst>
                            <p:childTnLst>
                              <p:par>
                                <p:cTn id="29" presetID="22" presetClass="entr" presetSubtype="8" fill="hold" nodeType="afterEffect">
                                  <p:stCondLst>
                                    <p:cond delay="0"/>
                                  </p:stCondLst>
                                  <p:childTnLst>
                                    <p:set>
                                      <p:cBhvr>
                                        <p:cTn id="30" dur="1" fill="hold">
                                          <p:stCondLst>
                                            <p:cond delay="0"/>
                                          </p:stCondLst>
                                        </p:cTn>
                                        <p:tgtEl>
                                          <p:spTgt spid="280"/>
                                        </p:tgtEl>
                                        <p:attrNameLst>
                                          <p:attrName>style.visibility</p:attrName>
                                        </p:attrNameLst>
                                      </p:cBhvr>
                                      <p:to>
                                        <p:strVal val="visible"/>
                                      </p:to>
                                    </p:set>
                                    <p:animEffect transition="in" filter="wipe(left)">
                                      <p:cBhvr>
                                        <p:cTn id="31" dur="1500"/>
                                        <p:tgtEl>
                                          <p:spTgt spid="280"/>
                                        </p:tgtEl>
                                      </p:cBhvr>
                                    </p:animEffect>
                                  </p:childTnLst>
                                </p:cTn>
                              </p:par>
                            </p:childTnLst>
                          </p:cTn>
                        </p:par>
                        <p:par>
                          <p:cTn id="32" fill="hold">
                            <p:stCondLst>
                              <p:cond delay="9500"/>
                            </p:stCondLst>
                            <p:childTnLst>
                              <p:par>
                                <p:cTn id="33" presetID="22" presetClass="entr" presetSubtype="1" fill="hold" grpId="0" nodeType="afterEffect">
                                  <p:stCondLst>
                                    <p:cond delay="0"/>
                                  </p:stCondLst>
                                  <p:childTnLst>
                                    <p:set>
                                      <p:cBhvr>
                                        <p:cTn id="34" dur="1" fill="hold">
                                          <p:stCondLst>
                                            <p:cond delay="0"/>
                                          </p:stCondLst>
                                        </p:cTn>
                                        <p:tgtEl>
                                          <p:spTgt spid="282"/>
                                        </p:tgtEl>
                                        <p:attrNameLst>
                                          <p:attrName>style.visibility</p:attrName>
                                        </p:attrNameLst>
                                      </p:cBhvr>
                                      <p:to>
                                        <p:strVal val="visible"/>
                                      </p:to>
                                    </p:set>
                                    <p:animEffect transition="in" filter="wipe(up)">
                                      <p:cBhvr>
                                        <p:cTn id="35" dur="1000"/>
                                        <p:tgtEl>
                                          <p:spTgt spid="2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1" grpId="0"/>
      <p:bldP spid="282"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a:off x="2242517" y="2946258"/>
            <a:ext cx="596900" cy="656791"/>
          </a:xfrm>
          <a:custGeom>
            <a:avLst/>
            <a:gdLst>
              <a:gd name="connsiteX0" fmla="*/ 0 w 561975"/>
              <a:gd name="connsiteY0" fmla="*/ 0 h 547688"/>
              <a:gd name="connsiteX1" fmla="*/ 552450 w 561975"/>
              <a:gd name="connsiteY1" fmla="*/ 547688 h 547688"/>
              <a:gd name="connsiteX2" fmla="*/ 561975 w 561975"/>
              <a:gd name="connsiteY2" fmla="*/ 0 h 547688"/>
              <a:gd name="connsiteX3" fmla="*/ 0 w 561975"/>
              <a:gd name="connsiteY3" fmla="*/ 0 h 547688"/>
              <a:gd name="connsiteX0" fmla="*/ 0 w 576263"/>
              <a:gd name="connsiteY0" fmla="*/ 0 h 547688"/>
              <a:gd name="connsiteX1" fmla="*/ 566738 w 576263"/>
              <a:gd name="connsiteY1" fmla="*/ 547688 h 547688"/>
              <a:gd name="connsiteX2" fmla="*/ 576263 w 576263"/>
              <a:gd name="connsiteY2" fmla="*/ 0 h 547688"/>
              <a:gd name="connsiteX3" fmla="*/ 0 w 576263"/>
              <a:gd name="connsiteY3" fmla="*/ 0 h 547688"/>
              <a:gd name="connsiteX0" fmla="*/ 0 w 576263"/>
              <a:gd name="connsiteY0" fmla="*/ 0 h 571500"/>
              <a:gd name="connsiteX1" fmla="*/ 566738 w 576263"/>
              <a:gd name="connsiteY1" fmla="*/ 571500 h 571500"/>
              <a:gd name="connsiteX2" fmla="*/ 576263 w 576263"/>
              <a:gd name="connsiteY2" fmla="*/ 0 h 571500"/>
              <a:gd name="connsiteX3" fmla="*/ 0 w 576263"/>
              <a:gd name="connsiteY3" fmla="*/ 0 h 571500"/>
              <a:gd name="connsiteX0" fmla="*/ 0 w 576263"/>
              <a:gd name="connsiteY0" fmla="*/ 0 h 576263"/>
              <a:gd name="connsiteX1" fmla="*/ 571335 w 576263"/>
              <a:gd name="connsiteY1" fmla="*/ 576263 h 576263"/>
              <a:gd name="connsiteX2" fmla="*/ 576263 w 576263"/>
              <a:gd name="connsiteY2" fmla="*/ 0 h 576263"/>
              <a:gd name="connsiteX3" fmla="*/ 0 w 576263"/>
              <a:gd name="connsiteY3" fmla="*/ 0 h 576263"/>
              <a:gd name="connsiteX0" fmla="*/ 0 w 576448"/>
              <a:gd name="connsiteY0" fmla="*/ 0 h 576263"/>
              <a:gd name="connsiteX1" fmla="*/ 575933 w 576448"/>
              <a:gd name="connsiteY1" fmla="*/ 576263 h 576263"/>
              <a:gd name="connsiteX2" fmla="*/ 576263 w 576448"/>
              <a:gd name="connsiteY2" fmla="*/ 0 h 576263"/>
              <a:gd name="connsiteX3" fmla="*/ 0 w 576448"/>
              <a:gd name="connsiteY3" fmla="*/ 0 h 576263"/>
            </a:gdLst>
            <a:ahLst/>
            <a:cxnLst>
              <a:cxn ang="0">
                <a:pos x="connsiteX0" y="connsiteY0"/>
              </a:cxn>
              <a:cxn ang="0">
                <a:pos x="connsiteX1" y="connsiteY1"/>
              </a:cxn>
              <a:cxn ang="0">
                <a:pos x="connsiteX2" y="connsiteY2"/>
              </a:cxn>
              <a:cxn ang="0">
                <a:pos x="connsiteX3" y="connsiteY3"/>
              </a:cxn>
            </a:cxnLst>
            <a:rect l="l" t="t" r="r" b="b"/>
            <a:pathLst>
              <a:path w="576448" h="576263">
                <a:moveTo>
                  <a:pt x="0" y="0"/>
                </a:moveTo>
                <a:lnTo>
                  <a:pt x="575933" y="576263"/>
                </a:lnTo>
                <a:cubicBezTo>
                  <a:pt x="577576" y="384175"/>
                  <a:pt x="574620" y="192088"/>
                  <a:pt x="576263" y="0"/>
                </a:cubicBezTo>
                <a:lnTo>
                  <a:pt x="0" y="0"/>
                </a:lnTo>
                <a:close/>
              </a:path>
            </a:pathLst>
          </a:custGeom>
          <a:solidFill>
            <a:srgbClr val="61942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prstClr val="white"/>
              </a:solidFill>
            </a:endParaRPr>
          </a:p>
        </p:txBody>
      </p:sp>
      <p:sp>
        <p:nvSpPr>
          <p:cNvPr id="4" name="矩形 3"/>
          <p:cNvSpPr/>
          <p:nvPr/>
        </p:nvSpPr>
        <p:spPr>
          <a:xfrm>
            <a:off x="2832100" y="2949865"/>
            <a:ext cx="9359900" cy="657225"/>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0" rIns="180000" bIns="0" anchor="ctr"/>
          <a:lstStyle/>
          <a:p>
            <a:pPr algn="ctr">
              <a:defRPr/>
            </a:pPr>
            <a:r>
              <a:rPr lang="en-US" altLang="zh-CN" sz="2800" dirty="0" smtClean="0">
                <a:solidFill>
                  <a:prstClr val="white"/>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Meiryo" panose="020B0604030504040204" pitchFamily="34" charset="-128"/>
              </a:rPr>
              <a:t>www.ypppt.com    </a:t>
            </a:r>
            <a:r>
              <a:rPr lang="en-US" altLang="zh-CN" sz="2800" dirty="0" smtClean="0">
                <a:solidFill>
                  <a:prstClr val="white"/>
                </a:solidFill>
                <a:effectLst>
                  <a:outerShdw blurRad="38100" dist="38100" dir="2700000" algn="tl">
                    <a:srgbClr val="000000">
                      <a:alpha val="43137"/>
                    </a:srgbClr>
                  </a:outerShdw>
                </a:effectLst>
                <a:latin typeface="幼圆" panose="02010509060101010101" pitchFamily="49" charset="-122"/>
                <a:ea typeface="幼圆" panose="02010509060101010101" pitchFamily="49" charset="-122"/>
                <a:cs typeface="Meiryo" panose="020B0604030504040204" pitchFamily="34" charset="-128"/>
                <a:hlinkClick r:id="rId3"/>
              </a:rPr>
              <a:t> </a:t>
            </a:r>
            <a:r>
              <a:rPr lang="en-US" altLang="zh-CN" sz="2800" dirty="0" smtClean="0">
                <a:solidFill>
                  <a:srgbClr val="CEEAB0"/>
                </a:solidFill>
                <a:effectLst>
                  <a:outerShdw blurRad="38100" dist="38100" dir="2700000" algn="tl">
                    <a:srgbClr val="000000">
                      <a:alpha val="43137"/>
                    </a:srgbClr>
                  </a:outerShdw>
                </a:effectLst>
                <a:latin typeface="幼圆" panose="02010509060101010101" pitchFamily="49" charset="-122"/>
                <a:ea typeface="幼圆" panose="02010509060101010101" pitchFamily="49" charset="-122"/>
                <a:cs typeface="Meiryo" panose="020B0604030504040204" pitchFamily="34" charset="-128"/>
              </a:rPr>
              <a:t> </a:t>
            </a:r>
            <a:endParaRPr lang="zh-CN" altLang="en-US" sz="2800" dirty="0">
              <a:solidFill>
                <a:srgbClr val="CEEAB0"/>
              </a:solidFill>
              <a:effectLst>
                <a:outerShdw blurRad="38100" dist="38100" dir="2700000" algn="tl">
                  <a:srgbClr val="000000">
                    <a:alpha val="43137"/>
                  </a:srgbClr>
                </a:outerShdw>
              </a:effectLst>
              <a:latin typeface="幼圆" panose="02010509060101010101" pitchFamily="49" charset="-122"/>
              <a:ea typeface="幼圆" panose="02010509060101010101" pitchFamily="49" charset="-122"/>
              <a:cs typeface="Meiryo" panose="020B0604030504040204" pitchFamily="34" charset="-128"/>
            </a:endParaRPr>
          </a:p>
        </p:txBody>
      </p:sp>
      <p:sp>
        <p:nvSpPr>
          <p:cNvPr id="7" name="矩形 6"/>
          <p:cNvSpPr/>
          <p:nvPr/>
        </p:nvSpPr>
        <p:spPr>
          <a:xfrm>
            <a:off x="1" y="2182092"/>
            <a:ext cx="9312276" cy="775277"/>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a:defRPr/>
            </a:pPr>
            <a:r>
              <a:rPr lang="zh-CN" altLang="en-US" sz="3200" spc="200" dirty="0">
                <a:solidFill>
                  <a:srgbClr val="FFFFFF"/>
                </a:solidFill>
                <a:effectLst>
                  <a:outerShdw blurRad="50800" dist="38100" algn="l" rotWithShape="0">
                    <a:prstClr val="black">
                      <a:alpha val="40000"/>
                    </a:prstClr>
                  </a:outerShdw>
                </a:effectLst>
                <a:latin typeface="微软雅黑" panose="020B0503020204020204" pitchFamily="34" charset="-122"/>
                <a:ea typeface="微软雅黑" panose="020B0503020204020204" pitchFamily="34" charset="-122"/>
              </a:rPr>
              <a:t>    </a:t>
            </a:r>
            <a:r>
              <a:rPr lang="zh-CN" altLang="en-US" sz="3200" spc="200" dirty="0" smtClean="0">
                <a:solidFill>
                  <a:srgbClr val="FFFFFF"/>
                </a:solidFill>
                <a:effectLst>
                  <a:outerShdw blurRad="50800" dist="38100" algn="l" rotWithShape="0">
                    <a:prstClr val="black">
                      <a:alpha val="40000"/>
                    </a:prstClr>
                  </a:outerShdw>
                </a:effectLst>
                <a:latin typeface="微软雅黑" panose="020B0503020204020204" pitchFamily="34" charset="-122"/>
                <a:ea typeface="微软雅黑" panose="020B0503020204020204" pitchFamily="34" charset="-122"/>
              </a:rPr>
              <a:t>               </a:t>
            </a:r>
            <a:r>
              <a:rPr lang="zh-CN" altLang="en-US" sz="2800" spc="200" dirty="0" smtClean="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更</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多精品</a:t>
            </a:r>
            <a:r>
              <a:rPr lang="en-US" altLang="zh-CN"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PPT</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资源尽在</a:t>
            </a:r>
            <a:r>
              <a:rPr lang="en-US" altLang="zh-CN"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优品</a:t>
            </a:r>
            <a:r>
              <a:rPr lang="en-US" altLang="zh-CN"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PPT</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a:t>
            </a:r>
          </a:p>
        </p:txBody>
      </p:sp>
      <p:sp>
        <p:nvSpPr>
          <p:cNvPr id="6" name="直角三角形 5"/>
          <p:cNvSpPr/>
          <p:nvPr/>
        </p:nvSpPr>
        <p:spPr>
          <a:xfrm>
            <a:off x="9312275" y="2178052"/>
            <a:ext cx="853701" cy="779317"/>
          </a:xfrm>
          <a:prstGeom prst="rtTriangle">
            <a:avLst/>
          </a:prstGeom>
          <a:solidFill>
            <a:srgbClr val="007CA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prstClr val="white"/>
              </a:solidFill>
            </a:endParaRPr>
          </a:p>
        </p:txBody>
      </p:sp>
      <p:sp>
        <p:nvSpPr>
          <p:cNvPr id="12" name="矩形 11"/>
          <p:cNvSpPr/>
          <p:nvPr/>
        </p:nvSpPr>
        <p:spPr>
          <a:xfrm>
            <a:off x="2581830" y="3921022"/>
            <a:ext cx="6906409" cy="1692771"/>
          </a:xfrm>
          <a:prstGeom prst="rect">
            <a:avLst/>
          </a:prstGeom>
          <a:noFill/>
          <a:ln w="25400" cap="flat" cmpd="sng" algn="ctr">
            <a:noFill/>
            <a:prstDash val="solid"/>
          </a:ln>
          <a:effectLst/>
        </p:spPr>
        <p:txBody>
          <a:bodyPr rtlCol="0" anchor="ctr"/>
          <a:lstStyle/>
          <a:p>
            <a:pPr>
              <a:lnSpc>
                <a:spcPts val="2400"/>
              </a:lnSpc>
            </a:pP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模板下载：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4"/>
              </a:rPr>
              <a:t>www.ypppt.com/moban/</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rPr>
              <a:t> </a:t>
            </a:r>
            <a:r>
              <a:rPr lang="zh-CN" altLang="en-US" sz="1200" kern="0" dirty="0" smtClean="0">
                <a:solidFill>
                  <a:srgbClr val="EEECE1">
                    <a:lumMod val="25000"/>
                  </a:srgbClr>
                </a:solidFill>
                <a:latin typeface="微软雅黑" panose="020B0503020204020204" pitchFamily="34" charset="-122"/>
                <a:ea typeface="微软雅黑" panose="020B0503020204020204" pitchFamily="34" charset="-122"/>
              </a:rPr>
              <a:t>节</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日</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模板：</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5"/>
              </a:rPr>
              <a:t>www.ypppt.com/jieri/</a:t>
            </a:r>
            <a:endParaRPr lang="en-US" altLang="zh-CN" sz="1200" kern="0" dirty="0">
              <a:solidFill>
                <a:srgbClr val="EEECE1">
                  <a:lumMod val="25000"/>
                </a:srgbClr>
              </a:solidFill>
              <a:latin typeface="微软雅黑" panose="020B0503020204020204" pitchFamily="34" charset="-122"/>
              <a:ea typeface="微软雅黑" panose="020B0503020204020204" pitchFamily="34" charset="-122"/>
            </a:endParaRPr>
          </a:p>
          <a:p>
            <a:pPr>
              <a:lnSpc>
                <a:spcPts val="2400"/>
              </a:lnSpc>
            </a:pP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背景图片：</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6"/>
              </a:rPr>
              <a:t>www.ypppt.com/beijing/</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图表下载：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7"/>
              </a:rPr>
              <a:t>www.ypppt.com/tubiao/</a:t>
            </a:r>
            <a:endParaRPr lang="en-US" altLang="zh-CN" sz="1200" kern="0" dirty="0">
              <a:solidFill>
                <a:srgbClr val="EEECE1">
                  <a:lumMod val="25000"/>
                </a:srgbClr>
              </a:solidFill>
              <a:latin typeface="微软雅黑" panose="020B0503020204020204" pitchFamily="34" charset="-122"/>
              <a:ea typeface="微软雅黑" panose="020B0503020204020204" pitchFamily="34" charset="-122"/>
            </a:endParaRPr>
          </a:p>
          <a:p>
            <a:pPr>
              <a:lnSpc>
                <a:spcPts val="2400"/>
              </a:lnSpc>
            </a:pP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素材下载：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8"/>
              </a:rPr>
              <a:t>www.ypppt.com/sucai/</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教程下载：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9"/>
              </a:rPr>
              <a:t>www.ypppt.com/jiaocheng/</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p>
        </p:txBody>
      </p:sp>
    </p:spTree>
    <p:extLst>
      <p:ext uri="{BB962C8B-B14F-4D97-AF65-F5344CB8AC3E}">
        <p14:creationId xmlns:p14="http://schemas.microsoft.com/office/powerpoint/2010/main" val="3693685311"/>
      </p:ext>
    </p:extLst>
  </p:cSld>
  <p:clrMapOvr>
    <a:masterClrMapping/>
  </p:clrMapOvr>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ADV_TOP" val="99,90228"/>
  <p:tag name="ADV_LEFT" val="144,3124"/>
  <p:tag name="ADV_HEIGHT" val="281,25"/>
  <p:tag name="ADV_WIDTH" val="491,375"/>
</p:tagLst>
</file>

<file path=ppt/tags/tag2.xml><?xml version="1.0" encoding="utf-8"?>
<p:tagLst xmlns:a="http://schemas.openxmlformats.org/drawingml/2006/main" xmlns:r="http://schemas.openxmlformats.org/officeDocument/2006/relationships" xmlns:p="http://schemas.openxmlformats.org/presentationml/2006/main">
  <p:tag name="ADV_TOP" val="99,90228"/>
  <p:tag name="ADV_LEFT" val="144,3124"/>
  <p:tag name="ADV_HEIGHT" val="281,25"/>
  <p:tag name="ADV_WIDTH" val="491,375"/>
</p:tagLst>
</file>

<file path=ppt/tags/tag3.xml><?xml version="1.0" encoding="utf-8"?>
<p:tagLst xmlns:a="http://schemas.openxmlformats.org/drawingml/2006/main" xmlns:r="http://schemas.openxmlformats.org/officeDocument/2006/relationships" xmlns:p="http://schemas.openxmlformats.org/presentationml/2006/main">
  <p:tag name="ADV_TOP" val="99,90228"/>
  <p:tag name="ADV_LEFT" val="144,3124"/>
  <p:tag name="ADV_HEIGHT" val="281,25"/>
  <p:tag name="ADV_WIDTH" val="491,375"/>
</p:tagLst>
</file>

<file path=ppt/tags/tag4.xml><?xml version="1.0" encoding="utf-8"?>
<p:tagLst xmlns:a="http://schemas.openxmlformats.org/drawingml/2006/main" xmlns:r="http://schemas.openxmlformats.org/officeDocument/2006/relationships" xmlns:p="http://schemas.openxmlformats.org/presentationml/2006/main">
  <p:tag name="ADV_TOP" val="99,90228"/>
  <p:tag name="ADV_LEFT" val="144,3124"/>
  <p:tag name="ADV_HEIGHT" val="281,25"/>
  <p:tag name="ADV_WIDTH" val="491,375"/>
</p:tagLst>
</file>

<file path=ppt/tags/tag5.xml><?xml version="1.0" encoding="utf-8"?>
<p:tagLst xmlns:a="http://schemas.openxmlformats.org/drawingml/2006/main" xmlns:r="http://schemas.openxmlformats.org/officeDocument/2006/relationships" xmlns:p="http://schemas.openxmlformats.org/presentationml/2006/main">
  <p:tag name="ADV_TOP" val="99,90228"/>
  <p:tag name="ADV_LEFT" val="144,3124"/>
  <p:tag name="ADV_HEIGHT" val="281,25"/>
  <p:tag name="ADV_WIDTH" val="491,375"/>
</p:tagLst>
</file>

<file path=ppt/theme/theme1.xml><?xml version="1.0" encoding="utf-8"?>
<a:theme xmlns:a="http://schemas.openxmlformats.org/drawingml/2006/main" name="Office Theme">
  <a:themeElements>
    <a:clrScheme name="Tikal Colored">
      <a:dk1>
        <a:sysClr val="windowText" lastClr="000000"/>
      </a:dk1>
      <a:lt1>
        <a:sysClr val="window" lastClr="FFFFFF"/>
      </a:lt1>
      <a:dk2>
        <a:srgbClr val="959596"/>
      </a:dk2>
      <a:lt2>
        <a:srgbClr val="D9D9D9"/>
      </a:lt2>
      <a:accent1>
        <a:srgbClr val="202F3D"/>
      </a:accent1>
      <a:accent2>
        <a:srgbClr val="1C9494"/>
      </a:accent2>
      <a:accent3>
        <a:srgbClr val="7CB554"/>
      </a:accent3>
      <a:accent4>
        <a:srgbClr val="FAC14D"/>
      </a:accent4>
      <a:accent5>
        <a:srgbClr val="F95647"/>
      </a:accent5>
      <a:accent6>
        <a:srgbClr val="002672"/>
      </a:accent6>
      <a:hlink>
        <a:srgbClr val="0000FF"/>
      </a:hlink>
      <a:folHlink>
        <a:srgbClr val="800080"/>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3221</TotalTime>
  <Words>13937</Words>
  <Application>Microsoft Office PowerPoint</Application>
  <PresentationFormat>宽屏</PresentationFormat>
  <Paragraphs>1838</Paragraphs>
  <Slides>121</Slides>
  <Notes>1</Notes>
  <HiddenSlides>0</HiddenSlides>
  <MMClips>0</MMClips>
  <ScaleCrop>false</ScaleCrop>
  <HeadingPairs>
    <vt:vector size="6" baseType="variant">
      <vt:variant>
        <vt:lpstr>已用的字体</vt:lpstr>
      </vt:variant>
      <vt:variant>
        <vt:i4>25</vt:i4>
      </vt:variant>
      <vt:variant>
        <vt:lpstr>主题</vt:lpstr>
      </vt:variant>
      <vt:variant>
        <vt:i4>2</vt:i4>
      </vt:variant>
      <vt:variant>
        <vt:lpstr>幻灯片标题</vt:lpstr>
      </vt:variant>
      <vt:variant>
        <vt:i4>121</vt:i4>
      </vt:variant>
    </vt:vector>
  </HeadingPairs>
  <TitlesOfParts>
    <vt:vector size="148" baseType="lpstr">
      <vt:lpstr>Arial Unicode MS</vt:lpstr>
      <vt:lpstr>Batang</vt:lpstr>
      <vt:lpstr>Bebas Neue</vt:lpstr>
      <vt:lpstr>FontAwesome</vt:lpstr>
      <vt:lpstr>Gulim</vt:lpstr>
      <vt:lpstr>Helvetica Neue</vt:lpstr>
      <vt:lpstr>Kozuka Mincho Pro EL</vt:lpstr>
      <vt:lpstr>Lato Light</vt:lpstr>
      <vt:lpstr>Lucida Grande</vt:lpstr>
      <vt:lpstr>Meiryo</vt:lpstr>
      <vt:lpstr>MS PGothic</vt:lpstr>
      <vt:lpstr>MS PGothic</vt:lpstr>
      <vt:lpstr>Myanmar Text</vt:lpstr>
      <vt:lpstr>Open Sans</vt:lpstr>
      <vt:lpstr>Open Sans Light</vt:lpstr>
      <vt:lpstr>Roboto</vt:lpstr>
      <vt:lpstr>Roboto Light</vt:lpstr>
      <vt:lpstr>Sosa</vt:lpstr>
      <vt:lpstr>Ubuntu</vt:lpstr>
      <vt:lpstr>宋体</vt:lpstr>
      <vt:lpstr>微软雅黑</vt:lpstr>
      <vt:lpstr>幼圆</vt:lpstr>
      <vt:lpstr>Arial</vt:lpstr>
      <vt:lpstr>Calibri</vt:lpstr>
      <vt:lpstr>Calibri Light</vt:lpstr>
      <vt:lpstr>Office Theme</vt:lpstr>
      <vt:lpstr>1_Office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Dedi Juniadi</dc:creator>
  <cp:lastModifiedBy>Administrator</cp:lastModifiedBy>
  <cp:revision>154</cp:revision>
  <dcterms:created xsi:type="dcterms:W3CDTF">2015-02-13T02:29:22Z</dcterms:created>
  <dcterms:modified xsi:type="dcterms:W3CDTF">2015-06-04T05:19:28Z</dcterms:modified>
</cp:coreProperties>
</file>